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ppt/notesSlides/notesSlide17.xml" ContentType="application/vnd.openxmlformats-officedocument.presentationml.notesSlide+xml"/>
  <Override PartName="/ppt/notesSlides/notesSlide18.xml" ContentType="application/vnd.openxmlformats-officedocument.presentationml.notesSlide+xml"/>
  <Override PartName="/ppt/notesSlides/notesSlide19.xml" ContentType="application/vnd.openxmlformats-officedocument.presentationml.notesSlide+xml"/>
  <Override PartName="/ppt/notesSlides/notesSlide20.xml" ContentType="application/vnd.openxmlformats-officedocument.presentationml.notesSlide+xml"/>
  <Override PartName="/ppt/notesSlides/notesSlide21.xml" ContentType="application/vnd.openxmlformats-officedocument.presentationml.notesSlide+xml"/>
  <Override PartName="/ppt/notesSlides/notesSlide22.xml" ContentType="application/vnd.openxmlformats-officedocument.presentationml.notesSlide+xml"/>
  <Override PartName="/ppt/notesSlides/notesSlide23.xml" ContentType="application/vnd.openxmlformats-officedocument.presentationml.notesSlide+xml"/>
  <Override PartName="/ppt/notesSlides/notesSlide24.xml" ContentType="application/vnd.openxmlformats-officedocument.presentationml.notesSlide+xml"/>
  <Override PartName="/ppt/notesSlides/notesSlide25.xml" ContentType="application/vnd.openxmlformats-officedocument.presentationml.notesSlide+xml"/>
  <Override PartName="/ppt/notesSlides/notesSlide26.xml" ContentType="application/vnd.openxmlformats-officedocument.presentationml.notesSlide+xml"/>
  <Override PartName="/ppt/notesSlides/notesSlide27.xml" ContentType="application/vnd.openxmlformats-officedocument.presentationml.notesSlide+xml"/>
  <Override PartName="/ppt/notesSlides/notesSlide28.xml" ContentType="application/vnd.openxmlformats-officedocument.presentationml.notesSlide+xml"/>
  <Override PartName="/ppt/notesSlides/notesSlide29.xml" ContentType="application/vnd.openxmlformats-officedocument.presentationml.notesSlide+xml"/>
  <Override PartName="/ppt/notesSlides/notesSlide30.xml" ContentType="application/vnd.openxmlformats-officedocument.presentationml.notesSlide+xml"/>
  <Override PartName="/ppt/notesSlides/notesSlide31.xml" ContentType="application/vnd.openxmlformats-officedocument.presentationml.notesSlide+xml"/>
  <Override PartName="/ppt/notesSlides/notesSlide32.xml" ContentType="application/vnd.openxmlformats-officedocument.presentationml.notesSlide+xml"/>
  <Override PartName="/ppt/notesSlides/notesSlide33.xml" ContentType="application/vnd.openxmlformats-officedocument.presentationml.notesSlide+xml"/>
  <Override PartName="/ppt/notesSlides/notesSlide34.xml" ContentType="application/vnd.openxmlformats-officedocument.presentationml.notesSlide+xml"/>
  <Override PartName="/ppt/notesSlides/notesSlide35.xml" ContentType="application/vnd.openxmlformats-officedocument.presentationml.notesSlide+xml"/>
  <Override PartName="/ppt/notesSlides/notesSlide36.xml" ContentType="application/vnd.openxmlformats-officedocument.presentationml.notesSlide+xml"/>
  <Override PartName="/ppt/notesSlides/notesSlide37.xml" ContentType="application/vnd.openxmlformats-officedocument.presentationml.notesSlide+xml"/>
  <Override PartName="/ppt/notesSlides/notesSlide38.xml" ContentType="application/vnd.openxmlformats-officedocument.presentationml.notesSlide+xml"/>
  <Override PartName="/ppt/notesSlides/notesSlide39.xml" ContentType="application/vnd.openxmlformats-officedocument.presentationml.notesSlide+xml"/>
  <Override PartName="/ppt/notesSlides/notesSlide40.xml" ContentType="application/vnd.openxmlformats-officedocument.presentationml.notesSlide+xml"/>
  <Override PartName="/ppt/notesSlides/notesSlide41.xml" ContentType="application/vnd.openxmlformats-officedocument.presentationml.notesSlide+xml"/>
  <Override PartName="/ppt/notesSlides/notesSlide42.xml" ContentType="application/vnd.openxmlformats-officedocument.presentationml.notesSlide+xml"/>
  <Override PartName="/ppt/notesSlides/notesSlide43.xml" ContentType="application/vnd.openxmlformats-officedocument.presentationml.notesSlide+xml"/>
  <Override PartName="/ppt/notesSlides/notesSlide44.xml" ContentType="application/vnd.openxmlformats-officedocument.presentationml.notesSlide+xml"/>
  <Override PartName="/ppt/notesSlides/notesSlide45.xml" ContentType="application/vnd.openxmlformats-officedocument.presentationml.notesSlide+xml"/>
  <Override PartName="/ppt/notesSlides/notesSlide46.xml" ContentType="application/vnd.openxmlformats-officedocument.presentationml.notesSlide+xml"/>
  <Override PartName="/ppt/notesSlides/notesSlide47.xml" ContentType="application/vnd.openxmlformats-officedocument.presentationml.notesSlide+xml"/>
  <Override PartName="/ppt/notesSlides/notesSlide48.xml" ContentType="application/vnd.openxmlformats-officedocument.presentationml.notesSlide+xml"/>
  <Override PartName="/ppt/notesSlides/notesSlide49.xml" ContentType="application/vnd.openxmlformats-officedocument.presentationml.notesSlide+xml"/>
  <Override PartName="/ppt/notesSlides/notesSlide50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60" r:id="rId1"/>
  </p:sldMasterIdLst>
  <p:notesMasterIdLst>
    <p:notesMasterId r:id="rId55"/>
  </p:notesMasterIdLst>
  <p:sldIdLst>
    <p:sldId id="256" r:id="rId2"/>
    <p:sldId id="259" r:id="rId3"/>
    <p:sldId id="306" r:id="rId4"/>
    <p:sldId id="307" r:id="rId5"/>
    <p:sldId id="265" r:id="rId6"/>
    <p:sldId id="260" r:id="rId7"/>
    <p:sldId id="340" r:id="rId8"/>
    <p:sldId id="366" r:id="rId9"/>
    <p:sldId id="336" r:id="rId10"/>
    <p:sldId id="261" r:id="rId11"/>
    <p:sldId id="267" r:id="rId12"/>
    <p:sldId id="268" r:id="rId13"/>
    <p:sldId id="269" r:id="rId14"/>
    <p:sldId id="284" r:id="rId15"/>
    <p:sldId id="282" r:id="rId16"/>
    <p:sldId id="270" r:id="rId17"/>
    <p:sldId id="315" r:id="rId18"/>
    <p:sldId id="271" r:id="rId19"/>
    <p:sldId id="364" r:id="rId20"/>
    <p:sldId id="365" r:id="rId21"/>
    <p:sldId id="348" r:id="rId22"/>
    <p:sldId id="272" r:id="rId23"/>
    <p:sldId id="273" r:id="rId24"/>
    <p:sldId id="274" r:id="rId25"/>
    <p:sldId id="275" r:id="rId26"/>
    <p:sldId id="299" r:id="rId27"/>
    <p:sldId id="277" r:id="rId28"/>
    <p:sldId id="278" r:id="rId29"/>
    <p:sldId id="279" r:id="rId30"/>
    <p:sldId id="344" r:id="rId31"/>
    <p:sldId id="347" r:id="rId32"/>
    <p:sldId id="369" r:id="rId33"/>
    <p:sldId id="368" r:id="rId34"/>
    <p:sldId id="367" r:id="rId35"/>
    <p:sldId id="349" r:id="rId36"/>
    <p:sldId id="350" r:id="rId37"/>
    <p:sldId id="352" r:id="rId38"/>
    <p:sldId id="296" r:id="rId39"/>
    <p:sldId id="310" r:id="rId40"/>
    <p:sldId id="353" r:id="rId41"/>
    <p:sldId id="357" r:id="rId42"/>
    <p:sldId id="358" r:id="rId43"/>
    <p:sldId id="359" r:id="rId44"/>
    <p:sldId id="360" r:id="rId45"/>
    <p:sldId id="334" r:id="rId46"/>
    <p:sldId id="361" r:id="rId47"/>
    <p:sldId id="370" r:id="rId48"/>
    <p:sldId id="363" r:id="rId49"/>
    <p:sldId id="339" r:id="rId50"/>
    <p:sldId id="337" r:id="rId51"/>
    <p:sldId id="338" r:id="rId52"/>
    <p:sldId id="329" r:id="rId53"/>
    <p:sldId id="388" r:id="rId54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0334C"/>
    <a:srgbClr val="001722"/>
    <a:srgbClr val="001621"/>
    <a:srgbClr val="013147"/>
    <a:srgbClr val="013954"/>
    <a:srgbClr val="4CB6B6"/>
    <a:srgbClr val="0A7673"/>
    <a:srgbClr val="CDF7ED"/>
    <a:srgbClr val="00344C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6732" autoAdjust="0"/>
    <p:restoredTop sz="77444" autoAdjust="0"/>
  </p:normalViewPr>
  <p:slideViewPr>
    <p:cSldViewPr snapToGrid="0">
      <p:cViewPr varScale="1">
        <p:scale>
          <a:sx n="93" d="100"/>
          <a:sy n="93" d="100"/>
        </p:scale>
        <p:origin x="480" y="90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66" d="100"/>
        <a:sy n="66" d="100"/>
      </p:scale>
      <p:origin x="0" y="4656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notesMaster" Target="notesMasters/notesMaster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tableStyles" Target="tableStyle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theme" Target="theme/theme1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viewProps" Target="viewProps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presProps" Target="presProps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3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3361F79E-85C5-4DEA-9830-D5C641BC0A4C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AEBEE28B-B61D-4996-AEEC-1DB151C92DA1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30994078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2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_rels/notesSlide2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_rels/notesSlide2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2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2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2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2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3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2.xml"/><Relationship Id="rId1" Type="http://schemas.openxmlformats.org/officeDocument/2006/relationships/notesMaster" Target="../notesMasters/notesMaster1.xml"/></Relationships>
</file>

<file path=ppt/notesSlides/_rels/notesSlide3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3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4.xml"/><Relationship Id="rId1" Type="http://schemas.openxmlformats.org/officeDocument/2006/relationships/notesMaster" Target="../notesMasters/notesMaster1.xml"/></Relationships>
</file>

<file path=ppt/notesSlides/_rels/notesSlide3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5.xml"/><Relationship Id="rId1" Type="http://schemas.openxmlformats.org/officeDocument/2006/relationships/notesMaster" Target="../notesMasters/notesMaster1.xml"/></Relationships>
</file>

<file path=ppt/notesSlides/_rels/notesSlide3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6.xml"/><Relationship Id="rId1" Type="http://schemas.openxmlformats.org/officeDocument/2006/relationships/notesMaster" Target="../notesMasters/notesMaster1.xml"/></Relationships>
</file>

<file path=ppt/notesSlides/_rels/notesSlide3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7.xml"/><Relationship Id="rId1" Type="http://schemas.openxmlformats.org/officeDocument/2006/relationships/notesMaster" Target="../notesMasters/notesMaster1.xml"/></Relationships>
</file>

<file path=ppt/notesSlides/_rels/notesSlide3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8.xml"/><Relationship Id="rId1" Type="http://schemas.openxmlformats.org/officeDocument/2006/relationships/notesMaster" Target="../notesMasters/notesMaster1.xml"/></Relationships>
</file>

<file path=ppt/notesSlides/_rels/notesSlide3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_rels/notesSlide3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0.xml"/><Relationship Id="rId1" Type="http://schemas.openxmlformats.org/officeDocument/2006/relationships/notesMaster" Target="../notesMasters/notesMaster1.xml"/></Relationships>
</file>

<file path=ppt/notesSlides/_rels/notesSlide3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1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4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2.xml"/><Relationship Id="rId1" Type="http://schemas.openxmlformats.org/officeDocument/2006/relationships/notesMaster" Target="../notesMasters/notesMaster1.xml"/></Relationships>
</file>

<file path=ppt/notesSlides/_rels/notesSlide4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3.xml"/><Relationship Id="rId1" Type="http://schemas.openxmlformats.org/officeDocument/2006/relationships/notesMaster" Target="../notesMasters/notesMaster1.xml"/></Relationships>
</file>

<file path=ppt/notesSlides/_rels/notesSlide4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4.xml"/><Relationship Id="rId1" Type="http://schemas.openxmlformats.org/officeDocument/2006/relationships/notesMaster" Target="../notesMasters/notesMaster1.xml"/></Relationships>
</file>

<file path=ppt/notesSlides/_rels/notesSlide4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5.xml"/><Relationship Id="rId1" Type="http://schemas.openxmlformats.org/officeDocument/2006/relationships/notesMaster" Target="../notesMasters/notesMaster1.xml"/></Relationships>
</file>

<file path=ppt/notesSlides/_rels/notesSlide4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6.xml"/><Relationship Id="rId1" Type="http://schemas.openxmlformats.org/officeDocument/2006/relationships/notesMaster" Target="../notesMasters/notesMaster1.xml"/></Relationships>
</file>

<file path=ppt/notesSlides/_rels/notesSlide4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7.xml"/><Relationship Id="rId1" Type="http://schemas.openxmlformats.org/officeDocument/2006/relationships/notesMaster" Target="../notesMasters/notesMaster1.xml"/></Relationships>
</file>

<file path=ppt/notesSlides/_rels/notesSlide4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8.xml"/><Relationship Id="rId1" Type="http://schemas.openxmlformats.org/officeDocument/2006/relationships/notesMaster" Target="../notesMasters/notesMaster1.xml"/></Relationships>
</file>

<file path=ppt/notesSlides/_rels/notesSlide4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9.xml"/><Relationship Id="rId1" Type="http://schemas.openxmlformats.org/officeDocument/2006/relationships/notesMaster" Target="../notesMasters/notesMaster1.xml"/></Relationships>
</file>

<file path=ppt/notesSlides/_rels/notesSlide4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0.xml"/><Relationship Id="rId1" Type="http://schemas.openxmlformats.org/officeDocument/2006/relationships/notesMaster" Target="../notesMasters/notesMaster1.xml"/></Relationships>
</file>

<file path=ppt/notesSlides/_rels/notesSlide4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1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5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2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1CE448-5242-4DFF-9999-6147A28307A5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60345057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7526E1B-9F5B-423F-8EFF-0168386FF512}" type="slidenum">
              <a:rPr lang="en-US" smtClean="0"/>
              <a:t>11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0930712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F0F121-EC55-4757-BB1D-4DB2D8116295}" type="slidenum">
              <a:rPr lang="en-US" smtClean="0"/>
              <a:t>12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14149828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F0F121-EC55-4757-BB1D-4DB2D8116295}" type="slidenum">
              <a:rPr lang="en-US" smtClean="0"/>
              <a:t>13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55681677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F0F121-EC55-4757-BB1D-4DB2D8116295}" type="slidenum">
              <a:rPr lang="en-US" smtClean="0"/>
              <a:t>14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55724064"/>
      </p:ext>
    </p:extLst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F0F121-EC55-4757-BB1D-4DB2D8116295}" type="slidenum">
              <a:rPr lang="en-US" smtClean="0"/>
              <a:t>15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356713"/>
      </p:ext>
    </p:extLst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F0F121-EC55-4757-BB1D-4DB2D8116295}" type="slidenum">
              <a:rPr lang="en-US" smtClean="0"/>
              <a:t>16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98049407"/>
      </p:ext>
    </p:extLst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F0F121-EC55-4757-BB1D-4DB2D8116295}" type="slidenum">
              <a:rPr lang="en-US" smtClean="0"/>
              <a:t>17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0592540"/>
      </p:ext>
    </p:extLst>
  </p:cSld>
  <p:clrMapOvr>
    <a:masterClrMapping/>
  </p:clrMapOvr>
</p:notes>
</file>

<file path=ppt/notesSlides/notesSlide1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baseline="0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F0F121-EC55-4757-BB1D-4DB2D8116295}" type="slidenum">
              <a:rPr lang="en-US" smtClean="0"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91290025"/>
      </p:ext>
    </p:extLst>
  </p:cSld>
  <p:clrMapOvr>
    <a:masterClrMapping/>
  </p:clrMapOvr>
</p:notes>
</file>

<file path=ppt/notesSlides/notesSlide1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19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68804514"/>
      </p:ext>
    </p:extLst>
  </p:cSld>
  <p:clrMapOvr>
    <a:masterClrMapping/>
  </p:clrMapOvr>
</p:notes>
</file>

<file path=ppt/notesSlides/notesSlide1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20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7022375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baseline="0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1CE448-5242-4DFF-9999-6147A28307A5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19851158"/>
      </p:ext>
    </p:extLst>
  </p:cSld>
  <p:clrMapOvr>
    <a:masterClrMapping/>
  </p:clrMapOvr>
</p:notes>
</file>

<file path=ppt/notesSlides/notesSlide2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F0F121-EC55-4757-BB1D-4DB2D8116295}" type="slidenum">
              <a:rPr lang="en-US" smtClean="0"/>
              <a:t>21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98148215"/>
      </p:ext>
    </p:extLst>
  </p:cSld>
  <p:clrMapOvr>
    <a:masterClrMapping/>
  </p:clrMapOvr>
</p:notes>
</file>

<file path=ppt/notesSlides/notesSlide2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22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41814792"/>
      </p:ext>
    </p:extLst>
  </p:cSld>
  <p:clrMapOvr>
    <a:masterClrMapping/>
  </p:clrMapOvr>
</p:notes>
</file>

<file path=ppt/notesSlides/notesSlide2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23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4441546"/>
      </p:ext>
    </p:extLst>
  </p:cSld>
  <p:clrMapOvr>
    <a:masterClrMapping/>
  </p:clrMapOvr>
</p:notes>
</file>

<file path=ppt/notesSlides/notesSlide2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baseline="0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CE138AFA-A121-4EC6-9A6E-2B98DA9AA13F}" type="slidenum">
              <a:rPr lang="en-US" smtClean="0"/>
              <a:t>24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2071968"/>
      </p:ext>
    </p:extLst>
  </p:cSld>
  <p:clrMapOvr>
    <a:masterClrMapping/>
  </p:clrMapOvr>
</p:notes>
</file>

<file path=ppt/notesSlides/notesSlide2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47A29DB-7C87-C34C-8552-682D6F50DFBA}" type="slidenum">
              <a:rPr lang="en-US" smtClean="0"/>
              <a:t>25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29325863"/>
      </p:ext>
    </p:extLst>
  </p:cSld>
  <p:clrMapOvr>
    <a:masterClrMapping/>
  </p:clrMapOvr>
</p:notes>
</file>

<file path=ppt/notesSlides/notesSlide2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7526E1B-9F5B-423F-8EFF-0168386FF512}" type="slidenum">
              <a:rPr lang="en-US" smtClean="0"/>
              <a:t>26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4616907"/>
      </p:ext>
    </p:extLst>
  </p:cSld>
  <p:clrMapOvr>
    <a:masterClrMapping/>
  </p:clrMapOvr>
</p:notes>
</file>

<file path=ppt/notesSlides/notesSlide2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marR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dirty="0" smtClean="0"/>
          </a:p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47A29DB-7C87-C34C-8552-682D6F50DFBA}" type="slidenum">
              <a:rPr lang="en-US" smtClean="0"/>
              <a:t>27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91907901"/>
      </p:ext>
    </p:extLst>
  </p:cSld>
  <p:clrMapOvr>
    <a:masterClrMapping/>
  </p:clrMapOvr>
</p:notes>
</file>

<file path=ppt/notesSlides/notesSlide2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28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4249236"/>
      </p:ext>
    </p:extLst>
  </p:cSld>
  <p:clrMapOvr>
    <a:masterClrMapping/>
  </p:clrMapOvr>
</p:notes>
</file>

<file path=ppt/notesSlides/notesSlide2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0F0F121-EC55-4757-BB1D-4DB2D8116295}" type="slidenum">
              <a:rPr lang="en-US" smtClean="0"/>
              <a:t>29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57364555"/>
      </p:ext>
    </p:extLst>
  </p:cSld>
  <p:clrMapOvr>
    <a:masterClrMapping/>
  </p:clrMapOvr>
</p:notes>
</file>

<file path=ppt/notesSlides/notesSlide2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31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73686072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1CE448-5242-4DFF-9999-6147A28307A5}" type="slidenum">
              <a:rPr lang="en-US" smtClean="0"/>
              <a:t>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54016243"/>
      </p:ext>
    </p:extLst>
  </p:cSld>
  <p:clrMapOvr>
    <a:masterClrMapping/>
  </p:clrMapOvr>
</p:notes>
</file>

<file path=ppt/notesSlides/notesSlide3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32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97812429"/>
      </p:ext>
    </p:extLst>
  </p:cSld>
  <p:clrMapOvr>
    <a:masterClrMapping/>
  </p:clrMapOvr>
</p:notes>
</file>

<file path=ppt/notesSlides/notesSlide3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33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81260333"/>
      </p:ext>
    </p:extLst>
  </p:cSld>
  <p:clrMapOvr>
    <a:masterClrMapping/>
  </p:clrMapOvr>
</p:notes>
</file>

<file path=ppt/notesSlides/notesSlide3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34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52851422"/>
      </p:ext>
    </p:extLst>
  </p:cSld>
  <p:clrMapOvr>
    <a:masterClrMapping/>
  </p:clrMapOvr>
</p:notes>
</file>

<file path=ppt/notesSlides/notesSlide3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35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77047936"/>
      </p:ext>
    </p:extLst>
  </p:cSld>
  <p:clrMapOvr>
    <a:masterClrMapping/>
  </p:clrMapOvr>
</p:notes>
</file>

<file path=ppt/notesSlides/notesSlide3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36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7385550"/>
      </p:ext>
    </p:extLst>
  </p:cSld>
  <p:clrMapOvr>
    <a:masterClrMapping/>
  </p:clrMapOvr>
</p:notes>
</file>

<file path=ppt/notesSlides/notesSlide3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37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44452546"/>
      </p:ext>
    </p:extLst>
  </p:cSld>
  <p:clrMapOvr>
    <a:masterClrMapping/>
  </p:clrMapOvr>
</p:notes>
</file>

<file path=ppt/notesSlides/notesSlide3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38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843134672"/>
      </p:ext>
    </p:extLst>
  </p:cSld>
  <p:clrMapOvr>
    <a:masterClrMapping/>
  </p:clrMapOvr>
</p:notes>
</file>

<file path=ppt/notesSlides/notesSlide3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39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7323919"/>
      </p:ext>
    </p:extLst>
  </p:cSld>
  <p:clrMapOvr>
    <a:masterClrMapping/>
  </p:clrMapOvr>
</p:notes>
</file>

<file path=ppt/notesSlides/notesSlide3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40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9919795"/>
      </p:ext>
    </p:extLst>
  </p:cSld>
  <p:clrMapOvr>
    <a:masterClrMapping/>
  </p:clrMapOvr>
</p:notes>
</file>

<file path=ppt/notesSlides/notesSlide3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41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001527802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1CE448-5242-4DFF-9999-6147A28307A5}" type="slidenum">
              <a:rPr lang="en-US" smtClean="0"/>
              <a:t>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54092232"/>
      </p:ext>
    </p:extLst>
  </p:cSld>
  <p:clrMapOvr>
    <a:masterClrMapping/>
  </p:clrMapOvr>
</p:notes>
</file>

<file path=ppt/notesSlides/notesSlide4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42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6610940"/>
      </p:ext>
    </p:extLst>
  </p:cSld>
  <p:clrMapOvr>
    <a:masterClrMapping/>
  </p:clrMapOvr>
</p:notes>
</file>

<file path=ppt/notesSlides/notesSlide4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43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602287260"/>
      </p:ext>
    </p:extLst>
  </p:cSld>
  <p:clrMapOvr>
    <a:masterClrMapping/>
  </p:clrMapOvr>
</p:notes>
</file>

<file path=ppt/notesSlides/notesSlide4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44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60969341"/>
      </p:ext>
    </p:extLst>
  </p:cSld>
  <p:clrMapOvr>
    <a:masterClrMapping/>
  </p:clrMapOvr>
</p:notes>
</file>

<file path=ppt/notesSlides/notesSlide4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45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33753551"/>
      </p:ext>
    </p:extLst>
  </p:cSld>
  <p:clrMapOvr>
    <a:masterClrMapping/>
  </p:clrMapOvr>
</p:notes>
</file>

<file path=ppt/notesSlides/notesSlide4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46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942485880"/>
      </p:ext>
    </p:extLst>
  </p:cSld>
  <p:clrMapOvr>
    <a:masterClrMapping/>
  </p:clrMapOvr>
</p:notes>
</file>

<file path=ppt/notesSlides/notesSlide4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47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59159352"/>
      </p:ext>
    </p:extLst>
  </p:cSld>
  <p:clrMapOvr>
    <a:masterClrMapping/>
  </p:clrMapOvr>
</p:notes>
</file>

<file path=ppt/notesSlides/notesSlide4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48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62546521"/>
      </p:ext>
    </p:extLst>
  </p:cSld>
  <p:clrMapOvr>
    <a:masterClrMapping/>
  </p:clrMapOvr>
</p:notes>
</file>

<file path=ppt/notesSlides/notesSlide4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49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45002759"/>
      </p:ext>
    </p:extLst>
  </p:cSld>
  <p:clrMapOvr>
    <a:masterClrMapping/>
  </p:clrMapOvr>
</p:notes>
</file>

<file path=ppt/notesSlides/notesSlide4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50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4499394"/>
      </p:ext>
    </p:extLst>
  </p:cSld>
  <p:clrMapOvr>
    <a:masterClrMapping/>
  </p:clrMapOvr>
</p:notes>
</file>

<file path=ppt/notesSlides/notesSlide4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AEBEE28B-B61D-4996-AEEC-1DB151C92DA1}" type="slidenum">
              <a:rPr lang="en-US" smtClean="0"/>
              <a:t>51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3751165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1CE448-5242-4DFF-9999-6147A28307A5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54038817"/>
      </p:ext>
    </p:extLst>
  </p:cSld>
  <p:clrMapOvr>
    <a:masterClrMapping/>
  </p:clrMapOvr>
</p:notes>
</file>

<file path=ppt/notesSlides/notesSlide5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0E65217-F535-684E-B288-66C33B605347}" type="slidenum">
              <a:rPr lang="en-US" smtClean="0"/>
              <a:t>52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67414404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1CE448-5242-4DFF-9999-6147A28307A5}" type="slidenum">
              <a:rPr lang="en-US" smtClean="0"/>
              <a:t>7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9975504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1CE448-5242-4DFF-9999-6147A28307A5}" type="slidenum">
              <a:rPr lang="en-US" smtClean="0"/>
              <a:t>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90327454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371600" y="1143000"/>
            <a:ext cx="4114800" cy="30861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 smtClean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631CE448-5242-4DFF-9999-6147A28307A5}" type="slidenum">
              <a:rPr lang="en-US" smtClean="0"/>
              <a:t>9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8960224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57526E1B-9F5B-423F-8EFF-0168386FF512}" type="slidenum">
              <a:rPr lang="en-US" smtClean="0"/>
              <a:t>10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9800711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1122363"/>
            <a:ext cx="77724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143000" y="3602038"/>
            <a:ext cx="6858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smtClean="0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BA0762-E839-490F-8DFC-80B17A24FC71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47994E-EABF-4273-9298-C76563E644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390887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BA0762-E839-490F-8DFC-80B17A24FC71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47994E-EABF-4273-9298-C76563E644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70701372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543675" y="365125"/>
            <a:ext cx="1971675" cy="5811838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28650" y="365125"/>
            <a:ext cx="5800725" cy="5811838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BA0762-E839-490F-8DFC-80B17A24FC71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47994E-EABF-4273-9298-C76563E644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9915051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BA0762-E839-490F-8DFC-80B17A24FC71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47994E-EABF-4273-9298-C76563E644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66278248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3888" y="1709739"/>
            <a:ext cx="78867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3888" y="4589464"/>
            <a:ext cx="78867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/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BA0762-E839-490F-8DFC-80B17A24FC71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47994E-EABF-4273-9298-C76563E644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14847494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286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29150" y="1825625"/>
            <a:ext cx="3886200" cy="435133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BA0762-E839-490F-8DFC-80B17A24FC71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47994E-EABF-4273-9298-C76563E644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43901676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365126"/>
            <a:ext cx="7886700" cy="1325563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9842" y="1681163"/>
            <a:ext cx="3868340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29842" y="2505075"/>
            <a:ext cx="3868340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29150" y="1681163"/>
            <a:ext cx="3887391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29150" y="2505075"/>
            <a:ext cx="3887391" cy="3684588"/>
          </a:xfr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BA0762-E839-490F-8DFC-80B17A24FC71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47994E-EABF-4273-9298-C76563E644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8630256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BA0762-E839-490F-8DFC-80B17A24FC71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47994E-EABF-4273-9298-C76563E644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528829342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BA0762-E839-490F-8DFC-80B17A24FC71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47994E-EABF-4273-9298-C76563E644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43069705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887391" y="987426"/>
            <a:ext cx="462915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BA0762-E839-490F-8DFC-80B17A24FC71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47994E-EABF-4273-9298-C76563E644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19228194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29841" y="457200"/>
            <a:ext cx="2949178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3887391" y="987426"/>
            <a:ext cx="4629150" cy="4873625"/>
          </a:xfrm>
        </p:spPr>
        <p:txBody>
          <a:bodyPr anchor="t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 smtClean="0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29841" y="2057400"/>
            <a:ext cx="2949178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9BA0762-E839-490F-8DFC-80B17A24FC71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5947994E-EABF-4273-9298-C76563E644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95167564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28650" y="365126"/>
            <a:ext cx="78867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28650" y="1825625"/>
            <a:ext cx="78867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286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9BA0762-E839-490F-8DFC-80B17A24FC71}" type="datetimeFigureOut">
              <a:rPr lang="en-US" smtClean="0"/>
              <a:t>4/25/2018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028950" y="6356351"/>
            <a:ext cx="30861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457950" y="6356351"/>
            <a:ext cx="20574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947994E-EABF-4273-9298-C76563E6442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1992928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emf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.pn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6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6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JP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JP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emf"/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jpe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1.jpe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emf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emf"/><Relationship Id="rId2" Type="http://schemas.openxmlformats.org/officeDocument/2006/relationships/notesSlide" Target="../notesSlides/notesSlide17.xml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8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25.JPG"/><Relationship Id="rId5" Type="http://schemas.openxmlformats.org/officeDocument/2006/relationships/image" Target="../media/image24.JPG"/><Relationship Id="rId4" Type="http://schemas.microsoft.com/office/2007/relationships/hdphoto" Target="../media/hdphoto1.wdp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.emf"/><Relationship Id="rId5" Type="http://schemas.openxmlformats.org/officeDocument/2006/relationships/image" Target="../media/image5.jpeg"/><Relationship Id="rId4" Type="http://schemas.microsoft.com/office/2007/relationships/hdphoto" Target="../media/hdphoto1.wdp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19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26.JPG"/><Relationship Id="rId4" Type="http://schemas.microsoft.com/office/2007/relationships/hdphoto" Target="../media/hdphoto1.wdp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20.xml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notesSlide" Target="../notesSlides/notesSlide21.xml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jpeg"/><Relationship Id="rId2" Type="http://schemas.openxmlformats.org/officeDocument/2006/relationships/notesSlide" Target="../notesSlides/notesSlide22.xml"/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9.png"/><Relationship Id="rId2" Type="http://schemas.openxmlformats.org/officeDocument/2006/relationships/notesSlide" Target="../notesSlides/notesSlide23.xml"/><Relationship Id="rId1" Type="http://schemas.openxmlformats.org/officeDocument/2006/relationships/slideLayout" Target="../slideLayouts/slideLayout4.xml"/><Relationship Id="rId5" Type="http://schemas.openxmlformats.org/officeDocument/2006/relationships/image" Target="../media/image31.png"/><Relationship Id="rId4" Type="http://schemas.openxmlformats.org/officeDocument/2006/relationships/image" Target="../media/image30.PNG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2" Type="http://schemas.openxmlformats.org/officeDocument/2006/relationships/notesSlide" Target="../notesSlides/notesSlide24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4.png"/><Relationship Id="rId4" Type="http://schemas.openxmlformats.org/officeDocument/2006/relationships/image" Target="../media/image33.JP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jpeg"/><Relationship Id="rId2" Type="http://schemas.openxmlformats.org/officeDocument/2006/relationships/notesSlide" Target="../notesSlides/notesSlide2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4.png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26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27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28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7" Type="http://schemas.openxmlformats.org/officeDocument/2006/relationships/image" Target="../media/image9.JP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8.JPG"/><Relationship Id="rId5" Type="http://schemas.openxmlformats.org/officeDocument/2006/relationships/image" Target="../media/image7.JPG"/><Relationship Id="rId4" Type="http://schemas.microsoft.com/office/2007/relationships/hdphoto" Target="../media/hdphoto1.wdp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openxmlformats.org/officeDocument/2006/relationships/image" Target="../media/image27.JPG"/><Relationship Id="rId1" Type="http://schemas.openxmlformats.org/officeDocument/2006/relationships/slideLayout" Target="../slideLayouts/slideLayout2.xml"/><Relationship Id="rId4" Type="http://schemas.microsoft.com/office/2007/relationships/hdphoto" Target="../media/hdphoto2.wdp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29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30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31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32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7.JPG"/><Relationship Id="rId2" Type="http://schemas.openxmlformats.org/officeDocument/2006/relationships/notesSlide" Target="../notesSlides/notesSlide33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4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5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36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37.jpeg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notesSlide" Target="../notesSlides/notesSlide37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7.jpeg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7" Type="http://schemas.openxmlformats.org/officeDocument/2006/relationships/image" Target="../media/image8.JP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JPG"/><Relationship Id="rId5" Type="http://schemas.openxmlformats.org/officeDocument/2006/relationships/image" Target="../media/image9.JPG"/><Relationship Id="rId4" Type="http://schemas.microsoft.com/office/2007/relationships/hdphoto" Target="../media/hdphoto1.wdp"/></Relationships>
</file>

<file path=ppt/slides/_rels/slide4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8.png"/><Relationship Id="rId2" Type="http://schemas.openxmlformats.org/officeDocument/2006/relationships/notesSlide" Target="../notesSlides/notesSlide38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9.jpeg"/></Relationships>
</file>

<file path=ppt/slides/_rels/slide4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0.jpeg"/><Relationship Id="rId2" Type="http://schemas.openxmlformats.org/officeDocument/2006/relationships/notesSlide" Target="../notesSlides/notesSlide39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notesSlide" Target="../notesSlides/notesSlide40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2.png"/><Relationship Id="rId2" Type="http://schemas.openxmlformats.org/officeDocument/2006/relationships/notesSlide" Target="../notesSlides/notesSlide41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notesSlide" Target="../notesSlides/notesSlide42.xml"/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43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4.JPG"/><Relationship Id="rId4" Type="http://schemas.microsoft.com/office/2007/relationships/hdphoto" Target="../media/hdphoto1.wdp"/></Relationships>
</file>

<file path=ppt/slides/_rels/slide4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4.xml"/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jpeg"/><Relationship Id="rId7" Type="http://schemas.openxmlformats.org/officeDocument/2006/relationships/image" Target="../media/image49.jpeg"/><Relationship Id="rId2" Type="http://schemas.openxmlformats.org/officeDocument/2006/relationships/notesSlide" Target="../notesSlides/notesSlide45.xml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48.jpeg"/><Relationship Id="rId5" Type="http://schemas.openxmlformats.org/officeDocument/2006/relationships/image" Target="../media/image47.png"/><Relationship Id="rId4" Type="http://schemas.openxmlformats.org/officeDocument/2006/relationships/image" Target="../media/image46.png"/></Relationships>
</file>

<file path=ppt/slides/_rels/slide4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JPG"/><Relationship Id="rId2" Type="http://schemas.openxmlformats.org/officeDocument/2006/relationships/notesSlide" Target="../notesSlides/notesSlide46.xml"/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7.xml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Relationship Id="rId4" Type="http://schemas.microsoft.com/office/2007/relationships/hdphoto" Target="../media/hdphoto1.wdp"/></Relationships>
</file>

<file path=ppt/slides/_rels/slide5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8.xml"/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9.xml"/><Relationship Id="rId1" Type="http://schemas.openxmlformats.org/officeDocument/2006/relationships/slideLayout" Target="../slideLayouts/slideLayout2.xml"/></Relationships>
</file>

<file path=ppt/slides/_rels/slide5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1.png"/><Relationship Id="rId2" Type="http://schemas.openxmlformats.org/officeDocument/2006/relationships/notesSlide" Target="../notesSlides/notesSlide50.xml"/><Relationship Id="rId1" Type="http://schemas.openxmlformats.org/officeDocument/2006/relationships/slideLayout" Target="../slideLayouts/slideLayout6.xml"/><Relationship Id="rId4" Type="http://schemas.microsoft.com/office/2007/relationships/hdphoto" Target="../media/hdphoto3.wdp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6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0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2.png"/><Relationship Id="rId4" Type="http://schemas.openxmlformats.org/officeDocument/2006/relationships/image" Target="../media/image11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5.JPG"/><Relationship Id="rId4" Type="http://schemas.openxmlformats.org/officeDocument/2006/relationships/image" Target="../media/image14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" name="Picture 9"/>
          <p:cNvPicPr>
            <a:picLocks noChangeAspect="1"/>
          </p:cNvPicPr>
          <p:nvPr/>
        </p:nvPicPr>
        <p:blipFill rotWithShape="1">
          <a:blip r:embed="rId2"/>
          <a:srcRect l="38681" t="3912" r="10686" b="5186"/>
          <a:stretch/>
        </p:blipFill>
        <p:spPr>
          <a:xfrm>
            <a:off x="4216470" y="1773828"/>
            <a:ext cx="4629874" cy="4838218"/>
          </a:xfrm>
          <a:prstGeom prst="rect">
            <a:avLst/>
          </a:prstGeom>
        </p:spPr>
      </p:pic>
      <p:sp>
        <p:nvSpPr>
          <p:cNvPr id="11" name="Rectangle 10"/>
          <p:cNvSpPr/>
          <p:nvPr/>
        </p:nvSpPr>
        <p:spPr>
          <a:xfrm>
            <a:off x="4132162" y="1446835"/>
            <a:ext cx="4861367" cy="5278056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4" name="Picture 3" descr="C:\Users\Owner\Desktop\060111-Health-Yale-Medical-School-News.jpg"/>
          <p:cNvPicPr>
            <a:picLocks noChangeAspect="1" noChangeArrowheads="1"/>
          </p:cNvPicPr>
          <p:nvPr/>
        </p:nvPicPr>
        <p:blipFill>
          <a:blip r:embed="rId3" cstate="print"/>
          <a:srcRect/>
          <a:stretch>
            <a:fillRect/>
          </a:stretch>
        </p:blipFill>
        <p:spPr bwMode="auto">
          <a:xfrm>
            <a:off x="267289" y="193267"/>
            <a:ext cx="837021" cy="837021"/>
          </a:xfrm>
          <a:prstGeom prst="rect">
            <a:avLst/>
          </a:prstGeom>
          <a:noFill/>
        </p:spPr>
      </p:pic>
      <p:pic>
        <p:nvPicPr>
          <p:cNvPr id="5" name="Picture 2" descr="C:\Users\Owner\Desktop\220px-Yale_University_Shield_1.svg.png"/>
          <p:cNvPicPr>
            <a:picLocks noChangeAspect="1" noChangeArrowheads="1"/>
          </p:cNvPicPr>
          <p:nvPr/>
        </p:nvPicPr>
        <p:blipFill>
          <a:blip r:embed="rId4" cstate="print"/>
          <a:srcRect/>
          <a:stretch>
            <a:fillRect/>
          </a:stretch>
        </p:blipFill>
        <p:spPr bwMode="auto">
          <a:xfrm>
            <a:off x="8001000" y="198575"/>
            <a:ext cx="845344" cy="845344"/>
          </a:xfrm>
          <a:prstGeom prst="rect">
            <a:avLst/>
          </a:prstGeom>
          <a:noFill/>
        </p:spPr>
      </p:pic>
      <p:sp>
        <p:nvSpPr>
          <p:cNvPr id="7" name="Title 1"/>
          <p:cNvSpPr>
            <a:spLocks noGrp="1"/>
          </p:cNvSpPr>
          <p:nvPr>
            <p:ph type="ctrTitle"/>
          </p:nvPr>
        </p:nvSpPr>
        <p:spPr>
          <a:xfrm>
            <a:off x="685800" y="1305659"/>
            <a:ext cx="7772400" cy="2110371"/>
          </a:xfrm>
          <a:noFill/>
        </p:spPr>
        <p:txBody>
          <a:bodyPr>
            <a:normAutofit/>
          </a:bodyPr>
          <a:lstStyle/>
          <a:p>
            <a:r>
              <a:rPr lang="en-US" sz="4800" b="1" dirty="0" smtClean="0">
                <a:ln>
                  <a:solidFill>
                    <a:schemeClr val="tx1"/>
                  </a:solidFill>
                </a:ln>
                <a:solidFill>
                  <a:schemeClr val="accent5">
                    <a:lumMod val="75000"/>
                  </a:schemeClr>
                </a:solidFill>
              </a:rPr>
              <a:t>Neural circuitry underlying working memory in dorsolateral prefrontal cortex</a:t>
            </a:r>
            <a:endParaRPr lang="en-US" sz="4800" b="1" dirty="0">
              <a:ln>
                <a:solidFill>
                  <a:schemeClr val="tx1"/>
                </a:solidFill>
              </a:ln>
              <a:solidFill>
                <a:schemeClr val="accent5">
                  <a:lumMod val="75000"/>
                </a:schemeClr>
              </a:solidFill>
            </a:endParaRPr>
          </a:p>
        </p:txBody>
      </p:sp>
      <p:sp>
        <p:nvSpPr>
          <p:cNvPr id="6" name="Subtitle 2"/>
          <p:cNvSpPr>
            <a:spLocks noGrp="1"/>
          </p:cNvSpPr>
          <p:nvPr>
            <p:ph type="subTitle" idx="1"/>
          </p:nvPr>
        </p:nvSpPr>
        <p:spPr>
          <a:xfrm>
            <a:off x="0" y="3797423"/>
            <a:ext cx="9144000" cy="2012827"/>
          </a:xfrm>
          <a:noFill/>
        </p:spPr>
        <p:txBody>
          <a:bodyPr>
            <a:normAutofit fontScale="92500" lnSpcReduction="20000"/>
          </a:bodyPr>
          <a:lstStyle/>
          <a:p>
            <a:r>
              <a:rPr lang="en-US" sz="3200" dirty="0" smtClean="0">
                <a:ln>
                  <a:solidFill>
                    <a:schemeClr val="tx1"/>
                  </a:solidFill>
                </a:ln>
                <a:solidFill>
                  <a:schemeClr val="accent5">
                    <a:lumMod val="75000"/>
                  </a:schemeClr>
                </a:solidFill>
              </a:rPr>
              <a:t>Veronica Galvin</a:t>
            </a:r>
          </a:p>
          <a:p>
            <a:r>
              <a:rPr lang="en-US" sz="2600" dirty="0" err="1" smtClean="0">
                <a:ln>
                  <a:solidFill>
                    <a:schemeClr val="tx1"/>
                  </a:solidFill>
                </a:ln>
                <a:solidFill>
                  <a:schemeClr val="accent5">
                    <a:lumMod val="75000"/>
                  </a:schemeClr>
                </a:solidFill>
              </a:rPr>
              <a:t>Arnsten</a:t>
            </a:r>
            <a:r>
              <a:rPr lang="en-US" sz="2600" dirty="0" smtClean="0">
                <a:ln>
                  <a:solidFill>
                    <a:schemeClr val="tx1"/>
                  </a:solidFill>
                </a:ln>
                <a:solidFill>
                  <a:schemeClr val="accent5">
                    <a:lumMod val="75000"/>
                  </a:schemeClr>
                </a:solidFill>
              </a:rPr>
              <a:t> Lab</a:t>
            </a:r>
          </a:p>
          <a:p>
            <a:r>
              <a:rPr lang="en-US" dirty="0" smtClean="0">
                <a:ln>
                  <a:solidFill>
                    <a:schemeClr val="tx1"/>
                  </a:solidFill>
                </a:ln>
                <a:solidFill>
                  <a:schemeClr val="accent5">
                    <a:lumMod val="75000"/>
                  </a:schemeClr>
                </a:solidFill>
              </a:rPr>
              <a:t>Department of Neuroscience</a:t>
            </a:r>
          </a:p>
          <a:p>
            <a:r>
              <a:rPr lang="en-US" dirty="0" smtClean="0">
                <a:ln>
                  <a:solidFill>
                    <a:schemeClr val="tx1"/>
                  </a:solidFill>
                </a:ln>
                <a:solidFill>
                  <a:schemeClr val="accent5">
                    <a:lumMod val="75000"/>
                  </a:schemeClr>
                </a:solidFill>
              </a:rPr>
              <a:t>Yale University School of Medicine</a:t>
            </a:r>
          </a:p>
          <a:p>
            <a:r>
              <a:rPr lang="en-US" dirty="0" smtClean="0">
                <a:ln>
                  <a:solidFill>
                    <a:schemeClr val="tx1"/>
                  </a:solidFill>
                </a:ln>
                <a:solidFill>
                  <a:schemeClr val="accent5">
                    <a:lumMod val="75000"/>
                  </a:schemeClr>
                </a:solidFill>
              </a:rPr>
              <a:t>Simons Institute April 16, 2018</a:t>
            </a:r>
          </a:p>
        </p:txBody>
      </p:sp>
    </p:spTree>
    <p:extLst>
      <p:ext uri="{BB962C8B-B14F-4D97-AF65-F5344CB8AC3E}">
        <p14:creationId xmlns:p14="http://schemas.microsoft.com/office/powerpoint/2010/main" val="258322225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84" name="Freeform 1083"/>
          <p:cNvSpPr/>
          <p:nvPr/>
        </p:nvSpPr>
        <p:spPr>
          <a:xfrm rot="204870">
            <a:off x="1984977" y="3346109"/>
            <a:ext cx="2244026" cy="1003900"/>
          </a:xfrm>
          <a:custGeom>
            <a:avLst/>
            <a:gdLst>
              <a:gd name="connsiteX0" fmla="*/ 3274282 w 3274282"/>
              <a:gd name="connsiteY0" fmla="*/ 508000 h 1341965"/>
              <a:gd name="connsiteX1" fmla="*/ 3071082 w 3274282"/>
              <a:gd name="connsiteY1" fmla="*/ 951346 h 1341965"/>
              <a:gd name="connsiteX2" fmla="*/ 2470718 w 3274282"/>
              <a:gd name="connsiteY2" fmla="*/ 1283855 h 1341965"/>
              <a:gd name="connsiteX3" fmla="*/ 2119736 w 3274282"/>
              <a:gd name="connsiteY3" fmla="*/ 1302328 h 1341965"/>
              <a:gd name="connsiteX4" fmla="*/ 1353118 w 3274282"/>
              <a:gd name="connsiteY4" fmla="*/ 877455 h 1341965"/>
              <a:gd name="connsiteX5" fmla="*/ 207809 w 3274282"/>
              <a:gd name="connsiteY5" fmla="*/ 563419 h 1341965"/>
              <a:gd name="connsiteX6" fmla="*/ 4609 w 3274282"/>
              <a:gd name="connsiteY6" fmla="*/ 0 h 1341965"/>
              <a:gd name="connsiteX0" fmla="*/ 3305840 w 3305840"/>
              <a:gd name="connsiteY0" fmla="*/ 578486 h 1341965"/>
              <a:gd name="connsiteX1" fmla="*/ 3071082 w 3305840"/>
              <a:gd name="connsiteY1" fmla="*/ 951346 h 1341965"/>
              <a:gd name="connsiteX2" fmla="*/ 2470718 w 3305840"/>
              <a:gd name="connsiteY2" fmla="*/ 1283855 h 1341965"/>
              <a:gd name="connsiteX3" fmla="*/ 2119736 w 3305840"/>
              <a:gd name="connsiteY3" fmla="*/ 1302328 h 1341965"/>
              <a:gd name="connsiteX4" fmla="*/ 1353118 w 3305840"/>
              <a:gd name="connsiteY4" fmla="*/ 877455 h 1341965"/>
              <a:gd name="connsiteX5" fmla="*/ 207809 w 3305840"/>
              <a:gd name="connsiteY5" fmla="*/ 563419 h 1341965"/>
              <a:gd name="connsiteX6" fmla="*/ 4609 w 3305840"/>
              <a:gd name="connsiteY6" fmla="*/ 0 h 1341965"/>
              <a:gd name="connsiteX0" fmla="*/ 3305840 w 3305840"/>
              <a:gd name="connsiteY0" fmla="*/ 578486 h 1341965"/>
              <a:gd name="connsiteX1" fmla="*/ 3071082 w 3305840"/>
              <a:gd name="connsiteY1" fmla="*/ 951346 h 1341965"/>
              <a:gd name="connsiteX2" fmla="*/ 2470718 w 3305840"/>
              <a:gd name="connsiteY2" fmla="*/ 1283855 h 1341965"/>
              <a:gd name="connsiteX3" fmla="*/ 2119736 w 3305840"/>
              <a:gd name="connsiteY3" fmla="*/ 1302328 h 1341965"/>
              <a:gd name="connsiteX4" fmla="*/ 1353118 w 3305840"/>
              <a:gd name="connsiteY4" fmla="*/ 877455 h 1341965"/>
              <a:gd name="connsiteX5" fmla="*/ 207809 w 3305840"/>
              <a:gd name="connsiteY5" fmla="*/ 563419 h 1341965"/>
              <a:gd name="connsiteX6" fmla="*/ 4609 w 3305840"/>
              <a:gd name="connsiteY6" fmla="*/ 0 h 1341965"/>
              <a:gd name="connsiteX0" fmla="*/ 3381470 w 3381470"/>
              <a:gd name="connsiteY0" fmla="*/ 528584 h 1292063"/>
              <a:gd name="connsiteX1" fmla="*/ 3146712 w 3381470"/>
              <a:gd name="connsiteY1" fmla="*/ 901444 h 1292063"/>
              <a:gd name="connsiteX2" fmla="*/ 2546348 w 3381470"/>
              <a:gd name="connsiteY2" fmla="*/ 1233953 h 1292063"/>
              <a:gd name="connsiteX3" fmla="*/ 2195366 w 3381470"/>
              <a:gd name="connsiteY3" fmla="*/ 1252426 h 1292063"/>
              <a:gd name="connsiteX4" fmla="*/ 1428748 w 3381470"/>
              <a:gd name="connsiteY4" fmla="*/ 827553 h 1292063"/>
              <a:gd name="connsiteX5" fmla="*/ 283439 w 3381470"/>
              <a:gd name="connsiteY5" fmla="*/ 513517 h 1292063"/>
              <a:gd name="connsiteX6" fmla="*/ 1265 w 3381470"/>
              <a:gd name="connsiteY6" fmla="*/ 0 h 1292063"/>
              <a:gd name="connsiteX0" fmla="*/ 3454272 w 3454272"/>
              <a:gd name="connsiteY0" fmla="*/ 925749 h 1292063"/>
              <a:gd name="connsiteX1" fmla="*/ 3146712 w 3454272"/>
              <a:gd name="connsiteY1" fmla="*/ 901444 h 1292063"/>
              <a:gd name="connsiteX2" fmla="*/ 2546348 w 3454272"/>
              <a:gd name="connsiteY2" fmla="*/ 1233953 h 1292063"/>
              <a:gd name="connsiteX3" fmla="*/ 2195366 w 3454272"/>
              <a:gd name="connsiteY3" fmla="*/ 1252426 h 1292063"/>
              <a:gd name="connsiteX4" fmla="*/ 1428748 w 3454272"/>
              <a:gd name="connsiteY4" fmla="*/ 827553 h 1292063"/>
              <a:gd name="connsiteX5" fmla="*/ 283439 w 3454272"/>
              <a:gd name="connsiteY5" fmla="*/ 513517 h 1292063"/>
              <a:gd name="connsiteX6" fmla="*/ 1265 w 3454272"/>
              <a:gd name="connsiteY6" fmla="*/ 0 h 1292063"/>
              <a:gd name="connsiteX0" fmla="*/ 3454272 w 3454272"/>
              <a:gd name="connsiteY0" fmla="*/ 925749 h 1456957"/>
              <a:gd name="connsiteX1" fmla="*/ 3159515 w 3454272"/>
              <a:gd name="connsiteY1" fmla="*/ 1449624 h 1456957"/>
              <a:gd name="connsiteX2" fmla="*/ 2546348 w 3454272"/>
              <a:gd name="connsiteY2" fmla="*/ 1233953 h 1456957"/>
              <a:gd name="connsiteX3" fmla="*/ 2195366 w 3454272"/>
              <a:gd name="connsiteY3" fmla="*/ 1252426 h 1456957"/>
              <a:gd name="connsiteX4" fmla="*/ 1428748 w 3454272"/>
              <a:gd name="connsiteY4" fmla="*/ 827553 h 1456957"/>
              <a:gd name="connsiteX5" fmla="*/ 283439 w 3454272"/>
              <a:gd name="connsiteY5" fmla="*/ 513517 h 1456957"/>
              <a:gd name="connsiteX6" fmla="*/ 1265 w 3454272"/>
              <a:gd name="connsiteY6" fmla="*/ 0 h 1456957"/>
              <a:gd name="connsiteX0" fmla="*/ 3454272 w 3454272"/>
              <a:gd name="connsiteY0" fmla="*/ 925749 h 1461296"/>
              <a:gd name="connsiteX1" fmla="*/ 3159515 w 3454272"/>
              <a:gd name="connsiteY1" fmla="*/ 1449624 h 1461296"/>
              <a:gd name="connsiteX2" fmla="*/ 2195366 w 3454272"/>
              <a:gd name="connsiteY2" fmla="*/ 1252426 h 1461296"/>
              <a:gd name="connsiteX3" fmla="*/ 1428748 w 3454272"/>
              <a:gd name="connsiteY3" fmla="*/ 827553 h 1461296"/>
              <a:gd name="connsiteX4" fmla="*/ 283439 w 3454272"/>
              <a:gd name="connsiteY4" fmla="*/ 513517 h 1461296"/>
              <a:gd name="connsiteX5" fmla="*/ 1265 w 3454272"/>
              <a:gd name="connsiteY5" fmla="*/ 0 h 1461296"/>
              <a:gd name="connsiteX0" fmla="*/ 3454272 w 3454272"/>
              <a:gd name="connsiteY0" fmla="*/ 925749 h 1452793"/>
              <a:gd name="connsiteX1" fmla="*/ 3159515 w 3454272"/>
              <a:gd name="connsiteY1" fmla="*/ 1449624 h 1452793"/>
              <a:gd name="connsiteX2" fmla="*/ 1720989 w 3454272"/>
              <a:gd name="connsiteY2" fmla="*/ 1130283 h 1452793"/>
              <a:gd name="connsiteX3" fmla="*/ 1428748 w 3454272"/>
              <a:gd name="connsiteY3" fmla="*/ 827553 h 1452793"/>
              <a:gd name="connsiteX4" fmla="*/ 283439 w 3454272"/>
              <a:gd name="connsiteY4" fmla="*/ 513517 h 1452793"/>
              <a:gd name="connsiteX5" fmla="*/ 1265 w 3454272"/>
              <a:gd name="connsiteY5" fmla="*/ 0 h 1452793"/>
              <a:gd name="connsiteX0" fmla="*/ 3454272 w 3454272"/>
              <a:gd name="connsiteY0" fmla="*/ 925749 h 1452737"/>
              <a:gd name="connsiteX1" fmla="*/ 3159515 w 3454272"/>
              <a:gd name="connsiteY1" fmla="*/ 1449624 h 1452737"/>
              <a:gd name="connsiteX2" fmla="*/ 1720989 w 3454272"/>
              <a:gd name="connsiteY2" fmla="*/ 1130283 h 1452737"/>
              <a:gd name="connsiteX3" fmla="*/ 847908 w 3454272"/>
              <a:gd name="connsiteY3" fmla="*/ 858935 h 1452737"/>
              <a:gd name="connsiteX4" fmla="*/ 283439 w 3454272"/>
              <a:gd name="connsiteY4" fmla="*/ 513517 h 1452737"/>
              <a:gd name="connsiteX5" fmla="*/ 1265 w 3454272"/>
              <a:gd name="connsiteY5" fmla="*/ 0 h 1452737"/>
              <a:gd name="connsiteX0" fmla="*/ 3454272 w 3454272"/>
              <a:gd name="connsiteY0" fmla="*/ 925749 h 1399314"/>
              <a:gd name="connsiteX1" fmla="*/ 2596365 w 3454272"/>
              <a:gd name="connsiteY1" fmla="*/ 1395608 h 1399314"/>
              <a:gd name="connsiteX2" fmla="*/ 1720989 w 3454272"/>
              <a:gd name="connsiteY2" fmla="*/ 1130283 h 1399314"/>
              <a:gd name="connsiteX3" fmla="*/ 847908 w 3454272"/>
              <a:gd name="connsiteY3" fmla="*/ 858935 h 1399314"/>
              <a:gd name="connsiteX4" fmla="*/ 283439 w 3454272"/>
              <a:gd name="connsiteY4" fmla="*/ 513517 h 1399314"/>
              <a:gd name="connsiteX5" fmla="*/ 1265 w 3454272"/>
              <a:gd name="connsiteY5" fmla="*/ 0 h 1399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54272" h="1399314">
                <a:moveTo>
                  <a:pt x="3454272" y="925749"/>
                </a:moveTo>
                <a:cubicBezTo>
                  <a:pt x="3363557" y="1058957"/>
                  <a:pt x="2885245" y="1361519"/>
                  <a:pt x="2596365" y="1395608"/>
                </a:cubicBezTo>
                <a:cubicBezTo>
                  <a:pt x="2307485" y="1429697"/>
                  <a:pt x="2012398" y="1219728"/>
                  <a:pt x="1720989" y="1130283"/>
                </a:cubicBezTo>
                <a:cubicBezTo>
                  <a:pt x="1429580" y="1040838"/>
                  <a:pt x="1087500" y="961729"/>
                  <a:pt x="847908" y="858935"/>
                </a:cubicBezTo>
                <a:cubicBezTo>
                  <a:pt x="608316" y="756141"/>
                  <a:pt x="521353" y="651443"/>
                  <a:pt x="283439" y="513517"/>
                </a:cubicBezTo>
                <a:cubicBezTo>
                  <a:pt x="45525" y="375591"/>
                  <a:pt x="-9511" y="208588"/>
                  <a:pt x="1265" y="0"/>
                </a:cubicBezTo>
              </a:path>
            </a:pathLst>
          </a:custGeom>
          <a:noFill/>
          <a:ln w="28575"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85" name="Freeform 1084"/>
          <p:cNvSpPr/>
          <p:nvPr/>
        </p:nvSpPr>
        <p:spPr>
          <a:xfrm rot="16987339">
            <a:off x="1944173" y="3197113"/>
            <a:ext cx="143561" cy="122182"/>
          </a:xfrm>
          <a:custGeom>
            <a:avLst/>
            <a:gdLst>
              <a:gd name="connsiteX0" fmla="*/ 0 w 204716"/>
              <a:gd name="connsiteY0" fmla="*/ 122830 h 191069"/>
              <a:gd name="connsiteX1" fmla="*/ 136477 w 204716"/>
              <a:gd name="connsiteY1" fmla="*/ 0 h 191069"/>
              <a:gd name="connsiteX2" fmla="*/ 184244 w 204716"/>
              <a:gd name="connsiteY2" fmla="*/ 68239 h 191069"/>
              <a:gd name="connsiteX3" fmla="*/ 204716 w 204716"/>
              <a:gd name="connsiteY3" fmla="*/ 150125 h 191069"/>
              <a:gd name="connsiteX4" fmla="*/ 177420 w 204716"/>
              <a:gd name="connsiteY4" fmla="*/ 191069 h 191069"/>
              <a:gd name="connsiteX5" fmla="*/ 0 w 204716"/>
              <a:gd name="connsiteY5" fmla="*/ 122830 h 191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4716" h="191069">
                <a:moveTo>
                  <a:pt x="0" y="122830"/>
                </a:moveTo>
                <a:lnTo>
                  <a:pt x="136477" y="0"/>
                </a:lnTo>
                <a:lnTo>
                  <a:pt x="184244" y="68239"/>
                </a:lnTo>
                <a:lnTo>
                  <a:pt x="204716" y="150125"/>
                </a:lnTo>
                <a:lnTo>
                  <a:pt x="177420" y="191069"/>
                </a:lnTo>
                <a:lnTo>
                  <a:pt x="0" y="122830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62" name="Group 361"/>
          <p:cNvGrpSpPr/>
          <p:nvPr/>
        </p:nvGrpSpPr>
        <p:grpSpPr>
          <a:xfrm>
            <a:off x="-318765" y="521708"/>
            <a:ext cx="2902268" cy="2713064"/>
            <a:chOff x="1571178" y="394361"/>
            <a:chExt cx="6882329" cy="6537627"/>
          </a:xfrm>
          <a:gradFill>
            <a:gsLst>
              <a:gs pos="27000">
                <a:srgbClr val="9966FF"/>
              </a:gs>
              <a:gs pos="66000">
                <a:schemeClr val="bg1"/>
              </a:gs>
            </a:gsLst>
            <a:path path="circle">
              <a:fillToRect l="50000" t="50000" r="50000" b="50000"/>
            </a:path>
          </a:gradFill>
        </p:grpSpPr>
        <p:grpSp>
          <p:nvGrpSpPr>
            <p:cNvPr id="363" name="Group 362"/>
            <p:cNvGrpSpPr/>
            <p:nvPr/>
          </p:nvGrpSpPr>
          <p:grpSpPr>
            <a:xfrm>
              <a:off x="2724791" y="394361"/>
              <a:ext cx="4761006" cy="6537627"/>
              <a:chOff x="2724791" y="394361"/>
              <a:chExt cx="4761006" cy="6537627"/>
            </a:xfrm>
            <a:grpFill/>
          </p:grpSpPr>
          <p:grpSp>
            <p:nvGrpSpPr>
              <p:cNvPr id="602" name="Group 601"/>
              <p:cNvGrpSpPr/>
              <p:nvPr/>
            </p:nvGrpSpPr>
            <p:grpSpPr>
              <a:xfrm>
                <a:off x="2724791" y="394361"/>
                <a:ext cx="4718547" cy="6537627"/>
                <a:chOff x="3318477" y="403597"/>
                <a:chExt cx="3988457" cy="6537627"/>
              </a:xfrm>
              <a:grpFill/>
            </p:grpSpPr>
            <p:grpSp>
              <p:nvGrpSpPr>
                <p:cNvPr id="605" name="Group 604"/>
                <p:cNvGrpSpPr/>
                <p:nvPr/>
              </p:nvGrpSpPr>
              <p:grpSpPr>
                <a:xfrm>
                  <a:off x="3318477" y="403597"/>
                  <a:ext cx="3988457" cy="6537627"/>
                  <a:chOff x="2028318" y="1835519"/>
                  <a:chExt cx="3988457" cy="6537627"/>
                </a:xfrm>
                <a:grpFill/>
              </p:grpSpPr>
              <p:grpSp>
                <p:nvGrpSpPr>
                  <p:cNvPr id="608" name="Group 607"/>
                  <p:cNvGrpSpPr/>
                  <p:nvPr/>
                </p:nvGrpSpPr>
                <p:grpSpPr>
                  <a:xfrm>
                    <a:off x="2028318" y="1948667"/>
                    <a:ext cx="3988457" cy="6424479"/>
                    <a:chOff x="2028318" y="1948667"/>
                    <a:chExt cx="3988457" cy="6424479"/>
                  </a:xfrm>
                  <a:grpFill/>
                </p:grpSpPr>
                <p:grpSp>
                  <p:nvGrpSpPr>
                    <p:cNvPr id="663" name="Group 662"/>
                    <p:cNvGrpSpPr/>
                    <p:nvPr/>
                  </p:nvGrpSpPr>
                  <p:grpSpPr>
                    <a:xfrm>
                      <a:off x="2140165" y="1948667"/>
                      <a:ext cx="3876610" cy="6424479"/>
                      <a:chOff x="2140165" y="1948667"/>
                      <a:chExt cx="3876610" cy="6424479"/>
                    </a:xfrm>
                    <a:grpFill/>
                  </p:grpSpPr>
                  <p:grpSp>
                    <p:nvGrpSpPr>
                      <p:cNvPr id="700" name="Group 699"/>
                      <p:cNvGrpSpPr/>
                      <p:nvPr/>
                    </p:nvGrpSpPr>
                    <p:grpSpPr>
                      <a:xfrm>
                        <a:off x="2140165" y="1948667"/>
                        <a:ext cx="3876610" cy="6424479"/>
                        <a:chOff x="2140165" y="1948667"/>
                        <a:chExt cx="3876610" cy="6424479"/>
                      </a:xfrm>
                      <a:grpFill/>
                    </p:grpSpPr>
                    <p:grpSp>
                      <p:nvGrpSpPr>
                        <p:cNvPr id="702" name="Group 701"/>
                        <p:cNvGrpSpPr/>
                        <p:nvPr/>
                      </p:nvGrpSpPr>
                      <p:grpSpPr>
                        <a:xfrm>
                          <a:off x="2140165" y="1948667"/>
                          <a:ext cx="3876610" cy="6424479"/>
                          <a:chOff x="2140165" y="1948667"/>
                          <a:chExt cx="3876610" cy="6424479"/>
                        </a:xfrm>
                        <a:grpFill/>
                      </p:grpSpPr>
                      <p:sp>
                        <p:nvSpPr>
                          <p:cNvPr id="719" name="Freeform 718"/>
                          <p:cNvSpPr/>
                          <p:nvPr/>
                        </p:nvSpPr>
                        <p:spPr>
                          <a:xfrm>
                            <a:off x="2140165" y="1948667"/>
                            <a:ext cx="3876610" cy="3782291"/>
                          </a:xfrm>
                          <a:custGeom>
                            <a:avLst/>
                            <a:gdLst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273136 w 4852554"/>
                              <a:gd name="connsiteY8" fmla="*/ 789709 h 3782291"/>
                              <a:gd name="connsiteX9" fmla="*/ 3335482 w 4852554"/>
                              <a:gd name="connsiteY9" fmla="*/ 685800 h 3782291"/>
                              <a:gd name="connsiteX10" fmla="*/ 2930236 w 4852554"/>
                              <a:gd name="connsiteY10" fmla="*/ 727364 h 3782291"/>
                              <a:gd name="connsiteX11" fmla="*/ 3179618 w 4852554"/>
                              <a:gd name="connsiteY11" fmla="*/ 467591 h 3782291"/>
                              <a:gd name="connsiteX12" fmla="*/ 3148445 w 4852554"/>
                              <a:gd name="connsiteY12" fmla="*/ 405246 h 3782291"/>
                              <a:gd name="connsiteX13" fmla="*/ 2722418 w 4852554"/>
                              <a:gd name="connsiteY13" fmla="*/ 831273 h 3782291"/>
                              <a:gd name="connsiteX14" fmla="*/ 2805545 w 4852554"/>
                              <a:gd name="connsiteY14" fmla="*/ 540327 h 3782291"/>
                              <a:gd name="connsiteX15" fmla="*/ 2774372 w 4852554"/>
                              <a:gd name="connsiteY15" fmla="*/ 529936 h 3782291"/>
                              <a:gd name="connsiteX16" fmla="*/ 2649682 w 4852554"/>
                              <a:gd name="connsiteY16" fmla="*/ 914400 h 3782291"/>
                              <a:gd name="connsiteX17" fmla="*/ 2192482 w 4852554"/>
                              <a:gd name="connsiteY17" fmla="*/ 1330036 h 3782291"/>
                              <a:gd name="connsiteX18" fmla="*/ 2244436 w 4852554"/>
                              <a:gd name="connsiteY18" fmla="*/ 633846 h 3782291"/>
                              <a:gd name="connsiteX19" fmla="*/ 2670463 w 4852554"/>
                              <a:gd name="connsiteY19" fmla="*/ 51955 h 3782291"/>
                              <a:gd name="connsiteX20" fmla="*/ 2639291 w 4852554"/>
                              <a:gd name="connsiteY20" fmla="*/ 0 h 3782291"/>
                              <a:gd name="connsiteX21" fmla="*/ 2483427 w 4852554"/>
                              <a:gd name="connsiteY21" fmla="*/ 197427 h 3782291"/>
                              <a:gd name="connsiteX22" fmla="*/ 2462645 w 4852554"/>
                              <a:gd name="connsiteY22" fmla="*/ 10391 h 3782291"/>
                              <a:gd name="connsiteX23" fmla="*/ 2400300 w 4852554"/>
                              <a:gd name="connsiteY23" fmla="*/ 10391 h 3782291"/>
                              <a:gd name="connsiteX24" fmla="*/ 2462645 w 4852554"/>
                              <a:gd name="connsiteY24" fmla="*/ 301336 h 3782291"/>
                              <a:gd name="connsiteX25" fmla="*/ 2275609 w 4852554"/>
                              <a:gd name="connsiteY25" fmla="*/ 509155 h 3782291"/>
                              <a:gd name="connsiteX26" fmla="*/ 2244436 w 4852554"/>
                              <a:gd name="connsiteY26" fmla="*/ 228600 h 3782291"/>
                              <a:gd name="connsiteX27" fmla="*/ 2192482 w 4852554"/>
                              <a:gd name="connsiteY27" fmla="*/ 197427 h 3782291"/>
                              <a:gd name="connsiteX28" fmla="*/ 2223654 w 4852554"/>
                              <a:gd name="connsiteY28" fmla="*/ 540327 h 3782291"/>
                              <a:gd name="connsiteX29" fmla="*/ 2005445 w 4852554"/>
                              <a:gd name="connsiteY29" fmla="*/ 62346 h 3782291"/>
                              <a:gd name="connsiteX30" fmla="*/ 1922318 w 4852554"/>
                              <a:gd name="connsiteY30" fmla="*/ 83127 h 3782291"/>
                              <a:gd name="connsiteX31" fmla="*/ 2192482 w 4852554"/>
                              <a:gd name="connsiteY31" fmla="*/ 592282 h 3782291"/>
                              <a:gd name="connsiteX32" fmla="*/ 2119745 w 4852554"/>
                              <a:gd name="connsiteY32" fmla="*/ 706582 h 3782291"/>
                              <a:gd name="connsiteX33" fmla="*/ 1662545 w 4852554"/>
                              <a:gd name="connsiteY33" fmla="*/ 20782 h 3782291"/>
                              <a:gd name="connsiteX34" fmla="*/ 1537854 w 4852554"/>
                              <a:gd name="connsiteY34" fmla="*/ 51955 h 3782291"/>
                              <a:gd name="connsiteX35" fmla="*/ 1558636 w 4852554"/>
                              <a:gd name="connsiteY35" fmla="*/ 145473 h 3782291"/>
                              <a:gd name="connsiteX36" fmla="*/ 1641763 w 4852554"/>
                              <a:gd name="connsiteY36" fmla="*/ 103909 h 3782291"/>
                              <a:gd name="connsiteX37" fmla="*/ 1704109 w 4852554"/>
                              <a:gd name="connsiteY37" fmla="*/ 228600 h 3782291"/>
                              <a:gd name="connsiteX38" fmla="*/ 1309254 w 4852554"/>
                              <a:gd name="connsiteY38" fmla="*/ 332509 h 3782291"/>
                              <a:gd name="connsiteX39" fmla="*/ 1330036 w 4852554"/>
                              <a:gd name="connsiteY39" fmla="*/ 374073 h 3782291"/>
                              <a:gd name="connsiteX40" fmla="*/ 1465118 w 4852554"/>
                              <a:gd name="connsiteY40" fmla="*/ 353291 h 3782291"/>
                              <a:gd name="connsiteX41" fmla="*/ 1475509 w 4852554"/>
                              <a:gd name="connsiteY41" fmla="*/ 498764 h 3782291"/>
                              <a:gd name="connsiteX42" fmla="*/ 1527463 w 4852554"/>
                              <a:gd name="connsiteY42" fmla="*/ 498764 h 3782291"/>
                              <a:gd name="connsiteX43" fmla="*/ 1527463 w 4852554"/>
                              <a:gd name="connsiteY43" fmla="*/ 342900 h 3782291"/>
                              <a:gd name="connsiteX44" fmla="*/ 1776845 w 4852554"/>
                              <a:gd name="connsiteY44" fmla="*/ 259773 h 3782291"/>
                              <a:gd name="connsiteX45" fmla="*/ 2140527 w 4852554"/>
                              <a:gd name="connsiteY45" fmla="*/ 852055 h 3782291"/>
                              <a:gd name="connsiteX46" fmla="*/ 2130136 w 4852554"/>
                              <a:gd name="connsiteY46" fmla="*/ 1215736 h 3782291"/>
                              <a:gd name="connsiteX47" fmla="*/ 2057400 w 4852554"/>
                              <a:gd name="connsiteY47" fmla="*/ 1028700 h 3782291"/>
                              <a:gd name="connsiteX48" fmla="*/ 2005445 w 4852554"/>
                              <a:gd name="connsiteY48" fmla="*/ 1059873 h 3782291"/>
                              <a:gd name="connsiteX49" fmla="*/ 2119745 w 4852554"/>
                              <a:gd name="connsiteY49" fmla="*/ 1288473 h 3782291"/>
                              <a:gd name="connsiteX50" fmla="*/ 2098963 w 4852554"/>
                              <a:gd name="connsiteY50" fmla="*/ 1517073 h 3782291"/>
                              <a:gd name="connsiteX51" fmla="*/ 1652154 w 4852554"/>
                              <a:gd name="connsiteY51" fmla="*/ 893618 h 3782291"/>
                              <a:gd name="connsiteX52" fmla="*/ 1683327 w 4852554"/>
                              <a:gd name="connsiteY52" fmla="*/ 665018 h 3782291"/>
                              <a:gd name="connsiteX53" fmla="*/ 1620982 w 4852554"/>
                              <a:gd name="connsiteY53" fmla="*/ 654627 h 3782291"/>
                              <a:gd name="connsiteX54" fmla="*/ 1589809 w 4852554"/>
                              <a:gd name="connsiteY54" fmla="*/ 945573 h 3782291"/>
                              <a:gd name="connsiteX55" fmla="*/ 1371600 w 4852554"/>
                              <a:gd name="connsiteY55" fmla="*/ 914400 h 3782291"/>
                              <a:gd name="connsiteX56" fmla="*/ 1361209 w 4852554"/>
                              <a:gd name="connsiteY56" fmla="*/ 966355 h 3782291"/>
                              <a:gd name="connsiteX57" fmla="*/ 1693718 w 4852554"/>
                              <a:gd name="connsiteY57" fmla="*/ 1018309 h 3782291"/>
                              <a:gd name="connsiteX58" fmla="*/ 1766454 w 4852554"/>
                              <a:gd name="connsiteY58" fmla="*/ 1153391 h 3782291"/>
                              <a:gd name="connsiteX59" fmla="*/ 1579418 w 4852554"/>
                              <a:gd name="connsiteY59" fmla="*/ 1205346 h 3782291"/>
                              <a:gd name="connsiteX60" fmla="*/ 1579418 w 4852554"/>
                              <a:gd name="connsiteY60" fmla="*/ 1278082 h 3782291"/>
                              <a:gd name="connsiteX61" fmla="*/ 1808018 w 4852554"/>
                              <a:gd name="connsiteY61" fmla="*/ 1215736 h 3782291"/>
                              <a:gd name="connsiteX62" fmla="*/ 2078182 w 4852554"/>
                              <a:gd name="connsiteY62" fmla="*/ 1589809 h 3782291"/>
                              <a:gd name="connsiteX63" fmla="*/ 2088572 w 4852554"/>
                              <a:gd name="connsiteY63" fmla="*/ 2337955 h 3782291"/>
                              <a:gd name="connsiteX64" fmla="*/ 2098963 w 4852554"/>
                              <a:gd name="connsiteY64" fmla="*/ 2348346 h 3782291"/>
                              <a:gd name="connsiteX65" fmla="*/ 1839191 w 4852554"/>
                              <a:gd name="connsiteY65" fmla="*/ 2784764 h 3782291"/>
                              <a:gd name="connsiteX66" fmla="*/ 1278082 w 4852554"/>
                              <a:gd name="connsiteY66" fmla="*/ 2795155 h 3782291"/>
                              <a:gd name="connsiteX67" fmla="*/ 1143000 w 4852554"/>
                              <a:gd name="connsiteY67" fmla="*/ 2587336 h 3782291"/>
                              <a:gd name="connsiteX68" fmla="*/ 1111827 w 4852554"/>
                              <a:gd name="connsiteY68" fmla="*/ 2597727 h 3782291"/>
                              <a:gd name="connsiteX69" fmla="*/ 1205345 w 4852554"/>
                              <a:gd name="connsiteY69" fmla="*/ 2815936 h 3782291"/>
                              <a:gd name="connsiteX70" fmla="*/ 893618 w 4852554"/>
                              <a:gd name="connsiteY70" fmla="*/ 2795155 h 3782291"/>
                              <a:gd name="connsiteX71" fmla="*/ 488372 w 4852554"/>
                              <a:gd name="connsiteY71" fmla="*/ 2036618 h 3782291"/>
                              <a:gd name="connsiteX72" fmla="*/ 353291 w 4852554"/>
                              <a:gd name="connsiteY72" fmla="*/ 2078182 h 3782291"/>
                              <a:gd name="connsiteX73" fmla="*/ 415636 w 4852554"/>
                              <a:gd name="connsiteY73" fmla="*/ 2140527 h 3782291"/>
                              <a:gd name="connsiteX74" fmla="*/ 467591 w 4852554"/>
                              <a:gd name="connsiteY74" fmla="*/ 2098964 h 3782291"/>
                              <a:gd name="connsiteX75" fmla="*/ 571500 w 4852554"/>
                              <a:gd name="connsiteY75" fmla="*/ 2348346 h 3782291"/>
                              <a:gd name="connsiteX76" fmla="*/ 457200 w 4852554"/>
                              <a:gd name="connsiteY76" fmla="*/ 2358736 h 3782291"/>
                              <a:gd name="connsiteX77" fmla="*/ 457200 w 4852554"/>
                              <a:gd name="connsiteY77" fmla="*/ 2441864 h 3782291"/>
                              <a:gd name="connsiteX78" fmla="*/ 623454 w 4852554"/>
                              <a:gd name="connsiteY78" fmla="*/ 2400300 h 3782291"/>
                              <a:gd name="connsiteX79" fmla="*/ 831272 w 4852554"/>
                              <a:gd name="connsiteY79" fmla="*/ 2826327 h 3782291"/>
                              <a:gd name="connsiteX80" fmla="*/ 374072 w 4852554"/>
                              <a:gd name="connsiteY80" fmla="*/ 2670464 h 3782291"/>
                              <a:gd name="connsiteX81" fmla="*/ 103909 w 4852554"/>
                              <a:gd name="connsiteY81" fmla="*/ 2109355 h 3782291"/>
                              <a:gd name="connsiteX82" fmla="*/ 20782 w 4852554"/>
                              <a:gd name="connsiteY82" fmla="*/ 2098964 h 3782291"/>
                              <a:gd name="connsiteX83" fmla="*/ 249382 w 4852554"/>
                              <a:gd name="connsiteY83" fmla="*/ 2639291 h 3782291"/>
                              <a:gd name="connsiteX84" fmla="*/ 10391 w 4852554"/>
                              <a:gd name="connsiteY84" fmla="*/ 2576946 h 3782291"/>
                              <a:gd name="connsiteX85" fmla="*/ 0 w 4852554"/>
                              <a:gd name="connsiteY85" fmla="*/ 2670464 h 3782291"/>
                              <a:gd name="connsiteX86" fmla="*/ 270163 w 4852554"/>
                              <a:gd name="connsiteY86" fmla="*/ 2701636 h 3782291"/>
                              <a:gd name="connsiteX87" fmla="*/ 280554 w 4852554"/>
                              <a:gd name="connsiteY87" fmla="*/ 3023755 h 3782291"/>
                              <a:gd name="connsiteX88" fmla="*/ 197427 w 4852554"/>
                              <a:gd name="connsiteY88" fmla="*/ 3034146 h 3782291"/>
                              <a:gd name="connsiteX89" fmla="*/ 197427 w 4852554"/>
                              <a:gd name="connsiteY89" fmla="*/ 3106882 h 3782291"/>
                              <a:gd name="connsiteX90" fmla="*/ 353291 w 4852554"/>
                              <a:gd name="connsiteY90" fmla="*/ 3054927 h 3782291"/>
                              <a:gd name="connsiteX91" fmla="*/ 374072 w 4852554"/>
                              <a:gd name="connsiteY91" fmla="*/ 2763982 h 3782291"/>
                              <a:gd name="connsiteX92" fmla="*/ 852054 w 4852554"/>
                              <a:gd name="connsiteY92" fmla="*/ 2919846 h 3782291"/>
                              <a:gd name="connsiteX93" fmla="*/ 633845 w 4852554"/>
                              <a:gd name="connsiteY93" fmla="*/ 3054927 h 3782291"/>
                              <a:gd name="connsiteX94" fmla="*/ 685800 w 4852554"/>
                              <a:gd name="connsiteY94" fmla="*/ 3096491 h 3782291"/>
                              <a:gd name="connsiteX95" fmla="*/ 1018309 w 4852554"/>
                              <a:gd name="connsiteY95" fmla="*/ 2888673 h 3782291"/>
                              <a:gd name="connsiteX96" fmla="*/ 1423554 w 4852554"/>
                              <a:gd name="connsiteY96" fmla="*/ 2867891 h 3782291"/>
                              <a:gd name="connsiteX97" fmla="*/ 1080654 w 4852554"/>
                              <a:gd name="connsiteY97" fmla="*/ 3086100 h 3782291"/>
                              <a:gd name="connsiteX98" fmla="*/ 1143000 w 4852554"/>
                              <a:gd name="connsiteY98" fmla="*/ 3169227 h 3782291"/>
                              <a:gd name="connsiteX99" fmla="*/ 1537854 w 4852554"/>
                              <a:gd name="connsiteY99" fmla="*/ 2867891 h 3782291"/>
                              <a:gd name="connsiteX100" fmla="*/ 1891145 w 4852554"/>
                              <a:gd name="connsiteY100" fmla="*/ 2867891 h 3782291"/>
                              <a:gd name="connsiteX101" fmla="*/ 2119745 w 4852554"/>
                              <a:gd name="connsiteY101" fmla="*/ 2930236 h 3782291"/>
                              <a:gd name="connsiteX102" fmla="*/ 2119745 w 4852554"/>
                              <a:gd name="connsiteY102" fmla="*/ 3751118 h 3782291"/>
                              <a:gd name="connsiteX103" fmla="*/ 2202872 w 4852554"/>
                              <a:gd name="connsiteY103" fmla="*/ 3751118 h 3782291"/>
                              <a:gd name="connsiteX104" fmla="*/ 2192482 w 4852554"/>
                              <a:gd name="connsiteY104" fmla="*/ 2951018 h 3782291"/>
                              <a:gd name="connsiteX105" fmla="*/ 2421082 w 4852554"/>
                              <a:gd name="connsiteY105" fmla="*/ 2847109 h 3782291"/>
                              <a:gd name="connsiteX106" fmla="*/ 3065318 w 4852554"/>
                              <a:gd name="connsiteY106" fmla="*/ 2847109 h 3782291"/>
                              <a:gd name="connsiteX107" fmla="*/ 3023754 w 4852554"/>
                              <a:gd name="connsiteY107" fmla="*/ 3034146 h 3782291"/>
                              <a:gd name="connsiteX108" fmla="*/ 3075709 w 4852554"/>
                              <a:gd name="connsiteY108" fmla="*/ 3054927 h 3782291"/>
                              <a:gd name="connsiteX109" fmla="*/ 3106882 w 4852554"/>
                              <a:gd name="connsiteY109" fmla="*/ 2857500 h 3782291"/>
                              <a:gd name="connsiteX110" fmla="*/ 3470563 w 4852554"/>
                              <a:gd name="connsiteY110" fmla="*/ 2836718 h 3782291"/>
                              <a:gd name="connsiteX111" fmla="*/ 4000500 w 4852554"/>
                              <a:gd name="connsiteY111" fmla="*/ 3512127 h 3782291"/>
                              <a:gd name="connsiteX112" fmla="*/ 3990109 w 4852554"/>
                              <a:gd name="connsiteY112" fmla="*/ 3740727 h 3782291"/>
                              <a:gd name="connsiteX113" fmla="*/ 4052454 w 4852554"/>
                              <a:gd name="connsiteY113" fmla="*/ 3782291 h 3782291"/>
                              <a:gd name="connsiteX114" fmla="*/ 4052454 w 4852554"/>
                              <a:gd name="connsiteY114" fmla="*/ 3532909 h 3782291"/>
                              <a:gd name="connsiteX115" fmla="*/ 4239491 w 4852554"/>
                              <a:gd name="connsiteY115" fmla="*/ 3626427 h 3782291"/>
                              <a:gd name="connsiteX116" fmla="*/ 4312227 w 4852554"/>
                              <a:gd name="connsiteY116" fmla="*/ 3574473 h 3782291"/>
                              <a:gd name="connsiteX117" fmla="*/ 3917372 w 4852554"/>
                              <a:gd name="connsiteY117" fmla="*/ 3335482 h 3782291"/>
                              <a:gd name="connsiteX118" fmla="*/ 4125191 w 4852554"/>
                              <a:gd name="connsiteY118" fmla="*/ 3262746 h 3782291"/>
                              <a:gd name="connsiteX119" fmla="*/ 4125191 w 4852554"/>
                              <a:gd name="connsiteY119" fmla="*/ 3262746 h 3782291"/>
                              <a:gd name="connsiteX120" fmla="*/ 4083627 w 4852554"/>
                              <a:gd name="connsiteY120" fmla="*/ 3231573 h 3782291"/>
                              <a:gd name="connsiteX121" fmla="*/ 3896591 w 4852554"/>
                              <a:gd name="connsiteY121" fmla="*/ 3304309 h 3782291"/>
                              <a:gd name="connsiteX122" fmla="*/ 3553691 w 4852554"/>
                              <a:gd name="connsiteY122" fmla="*/ 2836718 h 3782291"/>
                              <a:gd name="connsiteX123" fmla="*/ 4333009 w 4852554"/>
                              <a:gd name="connsiteY123" fmla="*/ 2815936 h 3782291"/>
                              <a:gd name="connsiteX124" fmla="*/ 4561609 w 4852554"/>
                              <a:gd name="connsiteY124" fmla="*/ 3054927 h 3782291"/>
                              <a:gd name="connsiteX125" fmla="*/ 4665518 w 4852554"/>
                              <a:gd name="connsiteY125" fmla="*/ 3013364 h 3782291"/>
                              <a:gd name="connsiteX126" fmla="*/ 4416136 w 4852554"/>
                              <a:gd name="connsiteY126" fmla="*/ 2815936 h 3782291"/>
                              <a:gd name="connsiteX127" fmla="*/ 4842163 w 4852554"/>
                              <a:gd name="connsiteY127" fmla="*/ 2701636 h 3782291"/>
                              <a:gd name="connsiteX128" fmla="*/ 4852554 w 4852554"/>
                              <a:gd name="connsiteY128" fmla="*/ 2628900 h 3782291"/>
                              <a:gd name="connsiteX129" fmla="*/ 4239491 w 4852554"/>
                              <a:gd name="connsiteY129" fmla="*/ 2763982 h 3782291"/>
                              <a:gd name="connsiteX130" fmla="*/ 4353791 w 4852554"/>
                              <a:gd name="connsiteY130" fmla="*/ 2566555 h 3782291"/>
                              <a:gd name="connsiteX131" fmla="*/ 4291445 w 4852554"/>
                              <a:gd name="connsiteY131" fmla="*/ 2514600 h 3782291"/>
                              <a:gd name="connsiteX132" fmla="*/ 4177145 w 4852554"/>
                              <a:gd name="connsiteY132" fmla="*/ 2805546 h 3782291"/>
                              <a:gd name="connsiteX133" fmla="*/ 3429000 w 4852554"/>
                              <a:gd name="connsiteY133" fmla="*/ 2795155 h 3782291"/>
                              <a:gd name="connsiteX134" fmla="*/ 3584863 w 4852554"/>
                              <a:gd name="connsiteY134" fmla="*/ 2618509 h 3782291"/>
                              <a:gd name="connsiteX135" fmla="*/ 3564082 w 4852554"/>
                              <a:gd name="connsiteY135" fmla="*/ 2576946 h 3782291"/>
                              <a:gd name="connsiteX136" fmla="*/ 3335482 w 4852554"/>
                              <a:gd name="connsiteY136" fmla="*/ 2826327 h 3782291"/>
                              <a:gd name="connsiteX137" fmla="*/ 2493818 w 4852554"/>
                              <a:gd name="connsiteY13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335482 w 4852554"/>
                              <a:gd name="connsiteY8" fmla="*/ 685800 h 3782291"/>
                              <a:gd name="connsiteX9" fmla="*/ 2930236 w 4852554"/>
                              <a:gd name="connsiteY9" fmla="*/ 727364 h 3782291"/>
                              <a:gd name="connsiteX10" fmla="*/ 3179618 w 4852554"/>
                              <a:gd name="connsiteY10" fmla="*/ 467591 h 3782291"/>
                              <a:gd name="connsiteX11" fmla="*/ 3148445 w 4852554"/>
                              <a:gd name="connsiteY11" fmla="*/ 405246 h 3782291"/>
                              <a:gd name="connsiteX12" fmla="*/ 2722418 w 4852554"/>
                              <a:gd name="connsiteY12" fmla="*/ 831273 h 3782291"/>
                              <a:gd name="connsiteX13" fmla="*/ 2805545 w 4852554"/>
                              <a:gd name="connsiteY13" fmla="*/ 540327 h 3782291"/>
                              <a:gd name="connsiteX14" fmla="*/ 2774372 w 4852554"/>
                              <a:gd name="connsiteY14" fmla="*/ 529936 h 3782291"/>
                              <a:gd name="connsiteX15" fmla="*/ 2649682 w 4852554"/>
                              <a:gd name="connsiteY15" fmla="*/ 914400 h 3782291"/>
                              <a:gd name="connsiteX16" fmla="*/ 2192482 w 4852554"/>
                              <a:gd name="connsiteY16" fmla="*/ 1330036 h 3782291"/>
                              <a:gd name="connsiteX17" fmla="*/ 2244436 w 4852554"/>
                              <a:gd name="connsiteY17" fmla="*/ 633846 h 3782291"/>
                              <a:gd name="connsiteX18" fmla="*/ 2670463 w 4852554"/>
                              <a:gd name="connsiteY18" fmla="*/ 51955 h 3782291"/>
                              <a:gd name="connsiteX19" fmla="*/ 2639291 w 4852554"/>
                              <a:gd name="connsiteY19" fmla="*/ 0 h 3782291"/>
                              <a:gd name="connsiteX20" fmla="*/ 2483427 w 4852554"/>
                              <a:gd name="connsiteY20" fmla="*/ 197427 h 3782291"/>
                              <a:gd name="connsiteX21" fmla="*/ 2462645 w 4852554"/>
                              <a:gd name="connsiteY21" fmla="*/ 10391 h 3782291"/>
                              <a:gd name="connsiteX22" fmla="*/ 2400300 w 4852554"/>
                              <a:gd name="connsiteY22" fmla="*/ 10391 h 3782291"/>
                              <a:gd name="connsiteX23" fmla="*/ 2462645 w 4852554"/>
                              <a:gd name="connsiteY23" fmla="*/ 301336 h 3782291"/>
                              <a:gd name="connsiteX24" fmla="*/ 2275609 w 4852554"/>
                              <a:gd name="connsiteY24" fmla="*/ 509155 h 3782291"/>
                              <a:gd name="connsiteX25" fmla="*/ 2244436 w 4852554"/>
                              <a:gd name="connsiteY25" fmla="*/ 228600 h 3782291"/>
                              <a:gd name="connsiteX26" fmla="*/ 2192482 w 4852554"/>
                              <a:gd name="connsiteY26" fmla="*/ 197427 h 3782291"/>
                              <a:gd name="connsiteX27" fmla="*/ 2223654 w 4852554"/>
                              <a:gd name="connsiteY27" fmla="*/ 540327 h 3782291"/>
                              <a:gd name="connsiteX28" fmla="*/ 2005445 w 4852554"/>
                              <a:gd name="connsiteY28" fmla="*/ 62346 h 3782291"/>
                              <a:gd name="connsiteX29" fmla="*/ 1922318 w 4852554"/>
                              <a:gd name="connsiteY29" fmla="*/ 83127 h 3782291"/>
                              <a:gd name="connsiteX30" fmla="*/ 2192482 w 4852554"/>
                              <a:gd name="connsiteY30" fmla="*/ 592282 h 3782291"/>
                              <a:gd name="connsiteX31" fmla="*/ 2119745 w 4852554"/>
                              <a:gd name="connsiteY31" fmla="*/ 706582 h 3782291"/>
                              <a:gd name="connsiteX32" fmla="*/ 1662545 w 4852554"/>
                              <a:gd name="connsiteY32" fmla="*/ 20782 h 3782291"/>
                              <a:gd name="connsiteX33" fmla="*/ 1537854 w 4852554"/>
                              <a:gd name="connsiteY33" fmla="*/ 51955 h 3782291"/>
                              <a:gd name="connsiteX34" fmla="*/ 1558636 w 4852554"/>
                              <a:gd name="connsiteY34" fmla="*/ 145473 h 3782291"/>
                              <a:gd name="connsiteX35" fmla="*/ 1641763 w 4852554"/>
                              <a:gd name="connsiteY35" fmla="*/ 103909 h 3782291"/>
                              <a:gd name="connsiteX36" fmla="*/ 1704109 w 4852554"/>
                              <a:gd name="connsiteY36" fmla="*/ 228600 h 3782291"/>
                              <a:gd name="connsiteX37" fmla="*/ 1309254 w 4852554"/>
                              <a:gd name="connsiteY37" fmla="*/ 332509 h 3782291"/>
                              <a:gd name="connsiteX38" fmla="*/ 1330036 w 4852554"/>
                              <a:gd name="connsiteY38" fmla="*/ 374073 h 3782291"/>
                              <a:gd name="connsiteX39" fmla="*/ 1465118 w 4852554"/>
                              <a:gd name="connsiteY39" fmla="*/ 353291 h 3782291"/>
                              <a:gd name="connsiteX40" fmla="*/ 1475509 w 4852554"/>
                              <a:gd name="connsiteY40" fmla="*/ 498764 h 3782291"/>
                              <a:gd name="connsiteX41" fmla="*/ 1527463 w 4852554"/>
                              <a:gd name="connsiteY41" fmla="*/ 498764 h 3782291"/>
                              <a:gd name="connsiteX42" fmla="*/ 1527463 w 4852554"/>
                              <a:gd name="connsiteY42" fmla="*/ 342900 h 3782291"/>
                              <a:gd name="connsiteX43" fmla="*/ 1776845 w 4852554"/>
                              <a:gd name="connsiteY43" fmla="*/ 259773 h 3782291"/>
                              <a:gd name="connsiteX44" fmla="*/ 2140527 w 4852554"/>
                              <a:gd name="connsiteY44" fmla="*/ 852055 h 3782291"/>
                              <a:gd name="connsiteX45" fmla="*/ 2130136 w 4852554"/>
                              <a:gd name="connsiteY45" fmla="*/ 1215736 h 3782291"/>
                              <a:gd name="connsiteX46" fmla="*/ 2057400 w 4852554"/>
                              <a:gd name="connsiteY46" fmla="*/ 1028700 h 3782291"/>
                              <a:gd name="connsiteX47" fmla="*/ 2005445 w 4852554"/>
                              <a:gd name="connsiteY47" fmla="*/ 1059873 h 3782291"/>
                              <a:gd name="connsiteX48" fmla="*/ 2119745 w 4852554"/>
                              <a:gd name="connsiteY48" fmla="*/ 1288473 h 3782291"/>
                              <a:gd name="connsiteX49" fmla="*/ 2098963 w 4852554"/>
                              <a:gd name="connsiteY49" fmla="*/ 1517073 h 3782291"/>
                              <a:gd name="connsiteX50" fmla="*/ 1652154 w 4852554"/>
                              <a:gd name="connsiteY50" fmla="*/ 893618 h 3782291"/>
                              <a:gd name="connsiteX51" fmla="*/ 1683327 w 4852554"/>
                              <a:gd name="connsiteY51" fmla="*/ 665018 h 3782291"/>
                              <a:gd name="connsiteX52" fmla="*/ 1620982 w 4852554"/>
                              <a:gd name="connsiteY52" fmla="*/ 654627 h 3782291"/>
                              <a:gd name="connsiteX53" fmla="*/ 1589809 w 4852554"/>
                              <a:gd name="connsiteY53" fmla="*/ 945573 h 3782291"/>
                              <a:gd name="connsiteX54" fmla="*/ 1371600 w 4852554"/>
                              <a:gd name="connsiteY54" fmla="*/ 914400 h 3782291"/>
                              <a:gd name="connsiteX55" fmla="*/ 1361209 w 4852554"/>
                              <a:gd name="connsiteY55" fmla="*/ 966355 h 3782291"/>
                              <a:gd name="connsiteX56" fmla="*/ 1693718 w 4852554"/>
                              <a:gd name="connsiteY56" fmla="*/ 1018309 h 3782291"/>
                              <a:gd name="connsiteX57" fmla="*/ 1766454 w 4852554"/>
                              <a:gd name="connsiteY57" fmla="*/ 1153391 h 3782291"/>
                              <a:gd name="connsiteX58" fmla="*/ 1579418 w 4852554"/>
                              <a:gd name="connsiteY58" fmla="*/ 1205346 h 3782291"/>
                              <a:gd name="connsiteX59" fmla="*/ 1579418 w 4852554"/>
                              <a:gd name="connsiteY59" fmla="*/ 1278082 h 3782291"/>
                              <a:gd name="connsiteX60" fmla="*/ 1808018 w 4852554"/>
                              <a:gd name="connsiteY60" fmla="*/ 1215736 h 3782291"/>
                              <a:gd name="connsiteX61" fmla="*/ 2078182 w 4852554"/>
                              <a:gd name="connsiteY61" fmla="*/ 1589809 h 3782291"/>
                              <a:gd name="connsiteX62" fmla="*/ 2088572 w 4852554"/>
                              <a:gd name="connsiteY62" fmla="*/ 2337955 h 3782291"/>
                              <a:gd name="connsiteX63" fmla="*/ 2098963 w 4852554"/>
                              <a:gd name="connsiteY63" fmla="*/ 2348346 h 3782291"/>
                              <a:gd name="connsiteX64" fmla="*/ 1839191 w 4852554"/>
                              <a:gd name="connsiteY64" fmla="*/ 2784764 h 3782291"/>
                              <a:gd name="connsiteX65" fmla="*/ 1278082 w 4852554"/>
                              <a:gd name="connsiteY65" fmla="*/ 2795155 h 3782291"/>
                              <a:gd name="connsiteX66" fmla="*/ 1143000 w 4852554"/>
                              <a:gd name="connsiteY66" fmla="*/ 2587336 h 3782291"/>
                              <a:gd name="connsiteX67" fmla="*/ 1111827 w 4852554"/>
                              <a:gd name="connsiteY67" fmla="*/ 2597727 h 3782291"/>
                              <a:gd name="connsiteX68" fmla="*/ 1205345 w 4852554"/>
                              <a:gd name="connsiteY68" fmla="*/ 2815936 h 3782291"/>
                              <a:gd name="connsiteX69" fmla="*/ 893618 w 4852554"/>
                              <a:gd name="connsiteY69" fmla="*/ 2795155 h 3782291"/>
                              <a:gd name="connsiteX70" fmla="*/ 488372 w 4852554"/>
                              <a:gd name="connsiteY70" fmla="*/ 2036618 h 3782291"/>
                              <a:gd name="connsiteX71" fmla="*/ 353291 w 4852554"/>
                              <a:gd name="connsiteY71" fmla="*/ 2078182 h 3782291"/>
                              <a:gd name="connsiteX72" fmla="*/ 415636 w 4852554"/>
                              <a:gd name="connsiteY72" fmla="*/ 2140527 h 3782291"/>
                              <a:gd name="connsiteX73" fmla="*/ 467591 w 4852554"/>
                              <a:gd name="connsiteY73" fmla="*/ 2098964 h 3782291"/>
                              <a:gd name="connsiteX74" fmla="*/ 571500 w 4852554"/>
                              <a:gd name="connsiteY74" fmla="*/ 2348346 h 3782291"/>
                              <a:gd name="connsiteX75" fmla="*/ 457200 w 4852554"/>
                              <a:gd name="connsiteY75" fmla="*/ 2358736 h 3782291"/>
                              <a:gd name="connsiteX76" fmla="*/ 457200 w 4852554"/>
                              <a:gd name="connsiteY76" fmla="*/ 2441864 h 3782291"/>
                              <a:gd name="connsiteX77" fmla="*/ 623454 w 4852554"/>
                              <a:gd name="connsiteY77" fmla="*/ 2400300 h 3782291"/>
                              <a:gd name="connsiteX78" fmla="*/ 831272 w 4852554"/>
                              <a:gd name="connsiteY78" fmla="*/ 2826327 h 3782291"/>
                              <a:gd name="connsiteX79" fmla="*/ 374072 w 4852554"/>
                              <a:gd name="connsiteY79" fmla="*/ 2670464 h 3782291"/>
                              <a:gd name="connsiteX80" fmla="*/ 103909 w 4852554"/>
                              <a:gd name="connsiteY80" fmla="*/ 2109355 h 3782291"/>
                              <a:gd name="connsiteX81" fmla="*/ 20782 w 4852554"/>
                              <a:gd name="connsiteY81" fmla="*/ 2098964 h 3782291"/>
                              <a:gd name="connsiteX82" fmla="*/ 249382 w 4852554"/>
                              <a:gd name="connsiteY82" fmla="*/ 2639291 h 3782291"/>
                              <a:gd name="connsiteX83" fmla="*/ 10391 w 4852554"/>
                              <a:gd name="connsiteY83" fmla="*/ 2576946 h 3782291"/>
                              <a:gd name="connsiteX84" fmla="*/ 0 w 4852554"/>
                              <a:gd name="connsiteY84" fmla="*/ 2670464 h 3782291"/>
                              <a:gd name="connsiteX85" fmla="*/ 270163 w 4852554"/>
                              <a:gd name="connsiteY85" fmla="*/ 2701636 h 3782291"/>
                              <a:gd name="connsiteX86" fmla="*/ 280554 w 4852554"/>
                              <a:gd name="connsiteY86" fmla="*/ 3023755 h 3782291"/>
                              <a:gd name="connsiteX87" fmla="*/ 197427 w 4852554"/>
                              <a:gd name="connsiteY87" fmla="*/ 3034146 h 3782291"/>
                              <a:gd name="connsiteX88" fmla="*/ 197427 w 4852554"/>
                              <a:gd name="connsiteY88" fmla="*/ 3106882 h 3782291"/>
                              <a:gd name="connsiteX89" fmla="*/ 353291 w 4852554"/>
                              <a:gd name="connsiteY89" fmla="*/ 3054927 h 3782291"/>
                              <a:gd name="connsiteX90" fmla="*/ 374072 w 4852554"/>
                              <a:gd name="connsiteY90" fmla="*/ 2763982 h 3782291"/>
                              <a:gd name="connsiteX91" fmla="*/ 852054 w 4852554"/>
                              <a:gd name="connsiteY91" fmla="*/ 2919846 h 3782291"/>
                              <a:gd name="connsiteX92" fmla="*/ 633845 w 4852554"/>
                              <a:gd name="connsiteY92" fmla="*/ 3054927 h 3782291"/>
                              <a:gd name="connsiteX93" fmla="*/ 685800 w 4852554"/>
                              <a:gd name="connsiteY93" fmla="*/ 3096491 h 3782291"/>
                              <a:gd name="connsiteX94" fmla="*/ 1018309 w 4852554"/>
                              <a:gd name="connsiteY94" fmla="*/ 2888673 h 3782291"/>
                              <a:gd name="connsiteX95" fmla="*/ 1423554 w 4852554"/>
                              <a:gd name="connsiteY95" fmla="*/ 2867891 h 3782291"/>
                              <a:gd name="connsiteX96" fmla="*/ 1080654 w 4852554"/>
                              <a:gd name="connsiteY96" fmla="*/ 3086100 h 3782291"/>
                              <a:gd name="connsiteX97" fmla="*/ 1143000 w 4852554"/>
                              <a:gd name="connsiteY97" fmla="*/ 3169227 h 3782291"/>
                              <a:gd name="connsiteX98" fmla="*/ 1537854 w 4852554"/>
                              <a:gd name="connsiteY98" fmla="*/ 2867891 h 3782291"/>
                              <a:gd name="connsiteX99" fmla="*/ 1891145 w 4852554"/>
                              <a:gd name="connsiteY99" fmla="*/ 2867891 h 3782291"/>
                              <a:gd name="connsiteX100" fmla="*/ 2119745 w 4852554"/>
                              <a:gd name="connsiteY100" fmla="*/ 2930236 h 3782291"/>
                              <a:gd name="connsiteX101" fmla="*/ 2119745 w 4852554"/>
                              <a:gd name="connsiteY101" fmla="*/ 3751118 h 3782291"/>
                              <a:gd name="connsiteX102" fmla="*/ 2202872 w 4852554"/>
                              <a:gd name="connsiteY102" fmla="*/ 3751118 h 3782291"/>
                              <a:gd name="connsiteX103" fmla="*/ 2192482 w 4852554"/>
                              <a:gd name="connsiteY103" fmla="*/ 2951018 h 3782291"/>
                              <a:gd name="connsiteX104" fmla="*/ 2421082 w 4852554"/>
                              <a:gd name="connsiteY104" fmla="*/ 2847109 h 3782291"/>
                              <a:gd name="connsiteX105" fmla="*/ 3065318 w 4852554"/>
                              <a:gd name="connsiteY105" fmla="*/ 2847109 h 3782291"/>
                              <a:gd name="connsiteX106" fmla="*/ 3023754 w 4852554"/>
                              <a:gd name="connsiteY106" fmla="*/ 3034146 h 3782291"/>
                              <a:gd name="connsiteX107" fmla="*/ 3075709 w 4852554"/>
                              <a:gd name="connsiteY107" fmla="*/ 3054927 h 3782291"/>
                              <a:gd name="connsiteX108" fmla="*/ 3106882 w 4852554"/>
                              <a:gd name="connsiteY108" fmla="*/ 2857500 h 3782291"/>
                              <a:gd name="connsiteX109" fmla="*/ 3470563 w 4852554"/>
                              <a:gd name="connsiteY109" fmla="*/ 2836718 h 3782291"/>
                              <a:gd name="connsiteX110" fmla="*/ 4000500 w 4852554"/>
                              <a:gd name="connsiteY110" fmla="*/ 3512127 h 3782291"/>
                              <a:gd name="connsiteX111" fmla="*/ 3990109 w 4852554"/>
                              <a:gd name="connsiteY111" fmla="*/ 3740727 h 3782291"/>
                              <a:gd name="connsiteX112" fmla="*/ 4052454 w 4852554"/>
                              <a:gd name="connsiteY112" fmla="*/ 3782291 h 3782291"/>
                              <a:gd name="connsiteX113" fmla="*/ 4052454 w 4852554"/>
                              <a:gd name="connsiteY113" fmla="*/ 3532909 h 3782291"/>
                              <a:gd name="connsiteX114" fmla="*/ 4239491 w 4852554"/>
                              <a:gd name="connsiteY114" fmla="*/ 3626427 h 3782291"/>
                              <a:gd name="connsiteX115" fmla="*/ 4312227 w 4852554"/>
                              <a:gd name="connsiteY115" fmla="*/ 3574473 h 3782291"/>
                              <a:gd name="connsiteX116" fmla="*/ 3917372 w 4852554"/>
                              <a:gd name="connsiteY116" fmla="*/ 3335482 h 3782291"/>
                              <a:gd name="connsiteX117" fmla="*/ 4125191 w 4852554"/>
                              <a:gd name="connsiteY117" fmla="*/ 3262746 h 3782291"/>
                              <a:gd name="connsiteX118" fmla="*/ 4125191 w 4852554"/>
                              <a:gd name="connsiteY118" fmla="*/ 3262746 h 3782291"/>
                              <a:gd name="connsiteX119" fmla="*/ 4083627 w 4852554"/>
                              <a:gd name="connsiteY119" fmla="*/ 3231573 h 3782291"/>
                              <a:gd name="connsiteX120" fmla="*/ 3896591 w 4852554"/>
                              <a:gd name="connsiteY120" fmla="*/ 3304309 h 3782291"/>
                              <a:gd name="connsiteX121" fmla="*/ 3553691 w 4852554"/>
                              <a:gd name="connsiteY121" fmla="*/ 2836718 h 3782291"/>
                              <a:gd name="connsiteX122" fmla="*/ 4333009 w 4852554"/>
                              <a:gd name="connsiteY122" fmla="*/ 2815936 h 3782291"/>
                              <a:gd name="connsiteX123" fmla="*/ 4561609 w 4852554"/>
                              <a:gd name="connsiteY123" fmla="*/ 3054927 h 3782291"/>
                              <a:gd name="connsiteX124" fmla="*/ 4665518 w 4852554"/>
                              <a:gd name="connsiteY124" fmla="*/ 3013364 h 3782291"/>
                              <a:gd name="connsiteX125" fmla="*/ 4416136 w 4852554"/>
                              <a:gd name="connsiteY125" fmla="*/ 2815936 h 3782291"/>
                              <a:gd name="connsiteX126" fmla="*/ 4842163 w 4852554"/>
                              <a:gd name="connsiteY126" fmla="*/ 2701636 h 3782291"/>
                              <a:gd name="connsiteX127" fmla="*/ 4852554 w 4852554"/>
                              <a:gd name="connsiteY127" fmla="*/ 2628900 h 3782291"/>
                              <a:gd name="connsiteX128" fmla="*/ 4239491 w 4852554"/>
                              <a:gd name="connsiteY128" fmla="*/ 2763982 h 3782291"/>
                              <a:gd name="connsiteX129" fmla="*/ 4353791 w 4852554"/>
                              <a:gd name="connsiteY129" fmla="*/ 2566555 h 3782291"/>
                              <a:gd name="connsiteX130" fmla="*/ 4291445 w 4852554"/>
                              <a:gd name="connsiteY130" fmla="*/ 2514600 h 3782291"/>
                              <a:gd name="connsiteX131" fmla="*/ 4177145 w 4852554"/>
                              <a:gd name="connsiteY131" fmla="*/ 2805546 h 3782291"/>
                              <a:gd name="connsiteX132" fmla="*/ 3429000 w 4852554"/>
                              <a:gd name="connsiteY132" fmla="*/ 2795155 h 3782291"/>
                              <a:gd name="connsiteX133" fmla="*/ 3584863 w 4852554"/>
                              <a:gd name="connsiteY133" fmla="*/ 2618509 h 3782291"/>
                              <a:gd name="connsiteX134" fmla="*/ 3564082 w 4852554"/>
                              <a:gd name="connsiteY134" fmla="*/ 2576946 h 3782291"/>
                              <a:gd name="connsiteX135" fmla="*/ 3335482 w 4852554"/>
                              <a:gd name="connsiteY135" fmla="*/ 2826327 h 3782291"/>
                              <a:gd name="connsiteX136" fmla="*/ 2493818 w 4852554"/>
                              <a:gd name="connsiteY13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3148445 w 4852554"/>
                              <a:gd name="connsiteY10" fmla="*/ 405246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776845 w 4852554"/>
                              <a:gd name="connsiteY41" fmla="*/ 259773 h 3782291"/>
                              <a:gd name="connsiteX42" fmla="*/ 2140527 w 4852554"/>
                              <a:gd name="connsiteY42" fmla="*/ 852055 h 3782291"/>
                              <a:gd name="connsiteX43" fmla="*/ 2130136 w 4852554"/>
                              <a:gd name="connsiteY43" fmla="*/ 1215736 h 3782291"/>
                              <a:gd name="connsiteX44" fmla="*/ 2057400 w 4852554"/>
                              <a:gd name="connsiteY44" fmla="*/ 1028700 h 3782291"/>
                              <a:gd name="connsiteX45" fmla="*/ 2005445 w 4852554"/>
                              <a:gd name="connsiteY45" fmla="*/ 1059873 h 3782291"/>
                              <a:gd name="connsiteX46" fmla="*/ 2119745 w 4852554"/>
                              <a:gd name="connsiteY46" fmla="*/ 1288473 h 3782291"/>
                              <a:gd name="connsiteX47" fmla="*/ 2098963 w 4852554"/>
                              <a:gd name="connsiteY47" fmla="*/ 1517073 h 3782291"/>
                              <a:gd name="connsiteX48" fmla="*/ 1652154 w 4852554"/>
                              <a:gd name="connsiteY48" fmla="*/ 893618 h 3782291"/>
                              <a:gd name="connsiteX49" fmla="*/ 1683327 w 4852554"/>
                              <a:gd name="connsiteY49" fmla="*/ 665018 h 3782291"/>
                              <a:gd name="connsiteX50" fmla="*/ 1620982 w 4852554"/>
                              <a:gd name="connsiteY50" fmla="*/ 654627 h 3782291"/>
                              <a:gd name="connsiteX51" fmla="*/ 1589809 w 4852554"/>
                              <a:gd name="connsiteY51" fmla="*/ 945573 h 3782291"/>
                              <a:gd name="connsiteX52" fmla="*/ 1371600 w 4852554"/>
                              <a:gd name="connsiteY52" fmla="*/ 914400 h 3782291"/>
                              <a:gd name="connsiteX53" fmla="*/ 1361209 w 4852554"/>
                              <a:gd name="connsiteY53" fmla="*/ 966355 h 3782291"/>
                              <a:gd name="connsiteX54" fmla="*/ 1693718 w 4852554"/>
                              <a:gd name="connsiteY54" fmla="*/ 1018309 h 3782291"/>
                              <a:gd name="connsiteX55" fmla="*/ 1766454 w 4852554"/>
                              <a:gd name="connsiteY55" fmla="*/ 1153391 h 3782291"/>
                              <a:gd name="connsiteX56" fmla="*/ 1579418 w 4852554"/>
                              <a:gd name="connsiteY56" fmla="*/ 1205346 h 3782291"/>
                              <a:gd name="connsiteX57" fmla="*/ 1579418 w 4852554"/>
                              <a:gd name="connsiteY57" fmla="*/ 1278082 h 3782291"/>
                              <a:gd name="connsiteX58" fmla="*/ 1808018 w 4852554"/>
                              <a:gd name="connsiteY58" fmla="*/ 1215736 h 3782291"/>
                              <a:gd name="connsiteX59" fmla="*/ 2078182 w 4852554"/>
                              <a:gd name="connsiteY59" fmla="*/ 1589809 h 3782291"/>
                              <a:gd name="connsiteX60" fmla="*/ 2088572 w 4852554"/>
                              <a:gd name="connsiteY60" fmla="*/ 2337955 h 3782291"/>
                              <a:gd name="connsiteX61" fmla="*/ 2098963 w 4852554"/>
                              <a:gd name="connsiteY61" fmla="*/ 2348346 h 3782291"/>
                              <a:gd name="connsiteX62" fmla="*/ 1839191 w 4852554"/>
                              <a:gd name="connsiteY62" fmla="*/ 2784764 h 3782291"/>
                              <a:gd name="connsiteX63" fmla="*/ 1278082 w 4852554"/>
                              <a:gd name="connsiteY63" fmla="*/ 2795155 h 3782291"/>
                              <a:gd name="connsiteX64" fmla="*/ 1143000 w 4852554"/>
                              <a:gd name="connsiteY64" fmla="*/ 2587336 h 3782291"/>
                              <a:gd name="connsiteX65" fmla="*/ 1111827 w 4852554"/>
                              <a:gd name="connsiteY65" fmla="*/ 2597727 h 3782291"/>
                              <a:gd name="connsiteX66" fmla="*/ 1205345 w 4852554"/>
                              <a:gd name="connsiteY66" fmla="*/ 2815936 h 3782291"/>
                              <a:gd name="connsiteX67" fmla="*/ 893618 w 4852554"/>
                              <a:gd name="connsiteY67" fmla="*/ 2795155 h 3782291"/>
                              <a:gd name="connsiteX68" fmla="*/ 488372 w 4852554"/>
                              <a:gd name="connsiteY68" fmla="*/ 2036618 h 3782291"/>
                              <a:gd name="connsiteX69" fmla="*/ 353291 w 4852554"/>
                              <a:gd name="connsiteY69" fmla="*/ 2078182 h 3782291"/>
                              <a:gd name="connsiteX70" fmla="*/ 415636 w 4852554"/>
                              <a:gd name="connsiteY70" fmla="*/ 2140527 h 3782291"/>
                              <a:gd name="connsiteX71" fmla="*/ 467591 w 4852554"/>
                              <a:gd name="connsiteY71" fmla="*/ 2098964 h 3782291"/>
                              <a:gd name="connsiteX72" fmla="*/ 571500 w 4852554"/>
                              <a:gd name="connsiteY72" fmla="*/ 2348346 h 3782291"/>
                              <a:gd name="connsiteX73" fmla="*/ 457200 w 4852554"/>
                              <a:gd name="connsiteY73" fmla="*/ 2358736 h 3782291"/>
                              <a:gd name="connsiteX74" fmla="*/ 457200 w 4852554"/>
                              <a:gd name="connsiteY74" fmla="*/ 2441864 h 3782291"/>
                              <a:gd name="connsiteX75" fmla="*/ 623454 w 4852554"/>
                              <a:gd name="connsiteY75" fmla="*/ 2400300 h 3782291"/>
                              <a:gd name="connsiteX76" fmla="*/ 831272 w 4852554"/>
                              <a:gd name="connsiteY76" fmla="*/ 2826327 h 3782291"/>
                              <a:gd name="connsiteX77" fmla="*/ 374072 w 4852554"/>
                              <a:gd name="connsiteY77" fmla="*/ 2670464 h 3782291"/>
                              <a:gd name="connsiteX78" fmla="*/ 103909 w 4852554"/>
                              <a:gd name="connsiteY78" fmla="*/ 2109355 h 3782291"/>
                              <a:gd name="connsiteX79" fmla="*/ 20782 w 4852554"/>
                              <a:gd name="connsiteY79" fmla="*/ 2098964 h 3782291"/>
                              <a:gd name="connsiteX80" fmla="*/ 249382 w 4852554"/>
                              <a:gd name="connsiteY80" fmla="*/ 2639291 h 3782291"/>
                              <a:gd name="connsiteX81" fmla="*/ 10391 w 4852554"/>
                              <a:gd name="connsiteY81" fmla="*/ 2576946 h 3782291"/>
                              <a:gd name="connsiteX82" fmla="*/ 0 w 4852554"/>
                              <a:gd name="connsiteY82" fmla="*/ 2670464 h 3782291"/>
                              <a:gd name="connsiteX83" fmla="*/ 270163 w 4852554"/>
                              <a:gd name="connsiteY83" fmla="*/ 2701636 h 3782291"/>
                              <a:gd name="connsiteX84" fmla="*/ 280554 w 4852554"/>
                              <a:gd name="connsiteY84" fmla="*/ 3023755 h 3782291"/>
                              <a:gd name="connsiteX85" fmla="*/ 197427 w 4852554"/>
                              <a:gd name="connsiteY85" fmla="*/ 3034146 h 3782291"/>
                              <a:gd name="connsiteX86" fmla="*/ 197427 w 4852554"/>
                              <a:gd name="connsiteY86" fmla="*/ 3106882 h 3782291"/>
                              <a:gd name="connsiteX87" fmla="*/ 353291 w 4852554"/>
                              <a:gd name="connsiteY87" fmla="*/ 3054927 h 3782291"/>
                              <a:gd name="connsiteX88" fmla="*/ 374072 w 4852554"/>
                              <a:gd name="connsiteY88" fmla="*/ 2763982 h 3782291"/>
                              <a:gd name="connsiteX89" fmla="*/ 852054 w 4852554"/>
                              <a:gd name="connsiteY89" fmla="*/ 2919846 h 3782291"/>
                              <a:gd name="connsiteX90" fmla="*/ 633845 w 4852554"/>
                              <a:gd name="connsiteY90" fmla="*/ 3054927 h 3782291"/>
                              <a:gd name="connsiteX91" fmla="*/ 685800 w 4852554"/>
                              <a:gd name="connsiteY91" fmla="*/ 3096491 h 3782291"/>
                              <a:gd name="connsiteX92" fmla="*/ 1018309 w 4852554"/>
                              <a:gd name="connsiteY92" fmla="*/ 2888673 h 3782291"/>
                              <a:gd name="connsiteX93" fmla="*/ 1423554 w 4852554"/>
                              <a:gd name="connsiteY93" fmla="*/ 2867891 h 3782291"/>
                              <a:gd name="connsiteX94" fmla="*/ 1080654 w 4852554"/>
                              <a:gd name="connsiteY94" fmla="*/ 3086100 h 3782291"/>
                              <a:gd name="connsiteX95" fmla="*/ 1143000 w 4852554"/>
                              <a:gd name="connsiteY95" fmla="*/ 3169227 h 3782291"/>
                              <a:gd name="connsiteX96" fmla="*/ 1537854 w 4852554"/>
                              <a:gd name="connsiteY96" fmla="*/ 2867891 h 3782291"/>
                              <a:gd name="connsiteX97" fmla="*/ 1891145 w 4852554"/>
                              <a:gd name="connsiteY97" fmla="*/ 2867891 h 3782291"/>
                              <a:gd name="connsiteX98" fmla="*/ 2119745 w 4852554"/>
                              <a:gd name="connsiteY98" fmla="*/ 2930236 h 3782291"/>
                              <a:gd name="connsiteX99" fmla="*/ 2119745 w 4852554"/>
                              <a:gd name="connsiteY99" fmla="*/ 3751118 h 3782291"/>
                              <a:gd name="connsiteX100" fmla="*/ 2202872 w 4852554"/>
                              <a:gd name="connsiteY100" fmla="*/ 3751118 h 3782291"/>
                              <a:gd name="connsiteX101" fmla="*/ 2192482 w 4852554"/>
                              <a:gd name="connsiteY101" fmla="*/ 2951018 h 3782291"/>
                              <a:gd name="connsiteX102" fmla="*/ 2421082 w 4852554"/>
                              <a:gd name="connsiteY102" fmla="*/ 2847109 h 3782291"/>
                              <a:gd name="connsiteX103" fmla="*/ 3065318 w 4852554"/>
                              <a:gd name="connsiteY103" fmla="*/ 2847109 h 3782291"/>
                              <a:gd name="connsiteX104" fmla="*/ 3023754 w 4852554"/>
                              <a:gd name="connsiteY104" fmla="*/ 3034146 h 3782291"/>
                              <a:gd name="connsiteX105" fmla="*/ 3075709 w 4852554"/>
                              <a:gd name="connsiteY105" fmla="*/ 3054927 h 3782291"/>
                              <a:gd name="connsiteX106" fmla="*/ 3106882 w 4852554"/>
                              <a:gd name="connsiteY106" fmla="*/ 2857500 h 3782291"/>
                              <a:gd name="connsiteX107" fmla="*/ 3470563 w 4852554"/>
                              <a:gd name="connsiteY107" fmla="*/ 2836718 h 3782291"/>
                              <a:gd name="connsiteX108" fmla="*/ 4000500 w 4852554"/>
                              <a:gd name="connsiteY108" fmla="*/ 3512127 h 3782291"/>
                              <a:gd name="connsiteX109" fmla="*/ 3990109 w 4852554"/>
                              <a:gd name="connsiteY109" fmla="*/ 3740727 h 3782291"/>
                              <a:gd name="connsiteX110" fmla="*/ 4052454 w 4852554"/>
                              <a:gd name="connsiteY110" fmla="*/ 3782291 h 3782291"/>
                              <a:gd name="connsiteX111" fmla="*/ 4052454 w 4852554"/>
                              <a:gd name="connsiteY111" fmla="*/ 3532909 h 3782291"/>
                              <a:gd name="connsiteX112" fmla="*/ 4239491 w 4852554"/>
                              <a:gd name="connsiteY112" fmla="*/ 3626427 h 3782291"/>
                              <a:gd name="connsiteX113" fmla="*/ 4312227 w 4852554"/>
                              <a:gd name="connsiteY113" fmla="*/ 3574473 h 3782291"/>
                              <a:gd name="connsiteX114" fmla="*/ 3917372 w 4852554"/>
                              <a:gd name="connsiteY114" fmla="*/ 3335482 h 3782291"/>
                              <a:gd name="connsiteX115" fmla="*/ 4125191 w 4852554"/>
                              <a:gd name="connsiteY115" fmla="*/ 3262746 h 3782291"/>
                              <a:gd name="connsiteX116" fmla="*/ 4125191 w 4852554"/>
                              <a:gd name="connsiteY116" fmla="*/ 3262746 h 3782291"/>
                              <a:gd name="connsiteX117" fmla="*/ 4083627 w 4852554"/>
                              <a:gd name="connsiteY117" fmla="*/ 3231573 h 3782291"/>
                              <a:gd name="connsiteX118" fmla="*/ 3896591 w 4852554"/>
                              <a:gd name="connsiteY118" fmla="*/ 3304309 h 3782291"/>
                              <a:gd name="connsiteX119" fmla="*/ 3553691 w 4852554"/>
                              <a:gd name="connsiteY119" fmla="*/ 2836718 h 3782291"/>
                              <a:gd name="connsiteX120" fmla="*/ 4333009 w 4852554"/>
                              <a:gd name="connsiteY120" fmla="*/ 2815936 h 3782291"/>
                              <a:gd name="connsiteX121" fmla="*/ 4561609 w 4852554"/>
                              <a:gd name="connsiteY121" fmla="*/ 3054927 h 3782291"/>
                              <a:gd name="connsiteX122" fmla="*/ 4665518 w 4852554"/>
                              <a:gd name="connsiteY122" fmla="*/ 3013364 h 3782291"/>
                              <a:gd name="connsiteX123" fmla="*/ 4416136 w 4852554"/>
                              <a:gd name="connsiteY123" fmla="*/ 2815936 h 3782291"/>
                              <a:gd name="connsiteX124" fmla="*/ 4842163 w 4852554"/>
                              <a:gd name="connsiteY124" fmla="*/ 2701636 h 3782291"/>
                              <a:gd name="connsiteX125" fmla="*/ 4852554 w 4852554"/>
                              <a:gd name="connsiteY125" fmla="*/ 2628900 h 3782291"/>
                              <a:gd name="connsiteX126" fmla="*/ 4239491 w 4852554"/>
                              <a:gd name="connsiteY126" fmla="*/ 2763982 h 3782291"/>
                              <a:gd name="connsiteX127" fmla="*/ 4353791 w 4852554"/>
                              <a:gd name="connsiteY127" fmla="*/ 2566555 h 3782291"/>
                              <a:gd name="connsiteX128" fmla="*/ 4291445 w 4852554"/>
                              <a:gd name="connsiteY128" fmla="*/ 2514600 h 3782291"/>
                              <a:gd name="connsiteX129" fmla="*/ 4177145 w 4852554"/>
                              <a:gd name="connsiteY129" fmla="*/ 2805546 h 3782291"/>
                              <a:gd name="connsiteX130" fmla="*/ 3429000 w 4852554"/>
                              <a:gd name="connsiteY130" fmla="*/ 2795155 h 3782291"/>
                              <a:gd name="connsiteX131" fmla="*/ 3584863 w 4852554"/>
                              <a:gd name="connsiteY131" fmla="*/ 2618509 h 3782291"/>
                              <a:gd name="connsiteX132" fmla="*/ 3564082 w 4852554"/>
                              <a:gd name="connsiteY132" fmla="*/ 2576946 h 3782291"/>
                              <a:gd name="connsiteX133" fmla="*/ 3335482 w 4852554"/>
                              <a:gd name="connsiteY133" fmla="*/ 2826327 h 3782291"/>
                              <a:gd name="connsiteX134" fmla="*/ 2493818 w 4852554"/>
                              <a:gd name="connsiteY13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776845 w 4852554"/>
                              <a:gd name="connsiteY40" fmla="*/ 259773 h 3782291"/>
                              <a:gd name="connsiteX41" fmla="*/ 2140527 w 4852554"/>
                              <a:gd name="connsiteY41" fmla="*/ 852055 h 3782291"/>
                              <a:gd name="connsiteX42" fmla="*/ 2130136 w 4852554"/>
                              <a:gd name="connsiteY42" fmla="*/ 1215736 h 3782291"/>
                              <a:gd name="connsiteX43" fmla="*/ 2057400 w 4852554"/>
                              <a:gd name="connsiteY43" fmla="*/ 1028700 h 3782291"/>
                              <a:gd name="connsiteX44" fmla="*/ 2005445 w 4852554"/>
                              <a:gd name="connsiteY44" fmla="*/ 1059873 h 3782291"/>
                              <a:gd name="connsiteX45" fmla="*/ 2119745 w 4852554"/>
                              <a:gd name="connsiteY45" fmla="*/ 1288473 h 3782291"/>
                              <a:gd name="connsiteX46" fmla="*/ 2098963 w 4852554"/>
                              <a:gd name="connsiteY46" fmla="*/ 1517073 h 3782291"/>
                              <a:gd name="connsiteX47" fmla="*/ 1652154 w 4852554"/>
                              <a:gd name="connsiteY47" fmla="*/ 893618 h 3782291"/>
                              <a:gd name="connsiteX48" fmla="*/ 1683327 w 4852554"/>
                              <a:gd name="connsiteY48" fmla="*/ 665018 h 3782291"/>
                              <a:gd name="connsiteX49" fmla="*/ 1620982 w 4852554"/>
                              <a:gd name="connsiteY49" fmla="*/ 654627 h 3782291"/>
                              <a:gd name="connsiteX50" fmla="*/ 1589809 w 4852554"/>
                              <a:gd name="connsiteY50" fmla="*/ 945573 h 3782291"/>
                              <a:gd name="connsiteX51" fmla="*/ 1371600 w 4852554"/>
                              <a:gd name="connsiteY51" fmla="*/ 914400 h 3782291"/>
                              <a:gd name="connsiteX52" fmla="*/ 1361209 w 4852554"/>
                              <a:gd name="connsiteY52" fmla="*/ 966355 h 3782291"/>
                              <a:gd name="connsiteX53" fmla="*/ 1693718 w 4852554"/>
                              <a:gd name="connsiteY53" fmla="*/ 1018309 h 3782291"/>
                              <a:gd name="connsiteX54" fmla="*/ 1766454 w 4852554"/>
                              <a:gd name="connsiteY54" fmla="*/ 1153391 h 3782291"/>
                              <a:gd name="connsiteX55" fmla="*/ 1579418 w 4852554"/>
                              <a:gd name="connsiteY55" fmla="*/ 1205346 h 3782291"/>
                              <a:gd name="connsiteX56" fmla="*/ 1579418 w 4852554"/>
                              <a:gd name="connsiteY56" fmla="*/ 1278082 h 3782291"/>
                              <a:gd name="connsiteX57" fmla="*/ 1808018 w 4852554"/>
                              <a:gd name="connsiteY57" fmla="*/ 1215736 h 3782291"/>
                              <a:gd name="connsiteX58" fmla="*/ 2078182 w 4852554"/>
                              <a:gd name="connsiteY58" fmla="*/ 1589809 h 3782291"/>
                              <a:gd name="connsiteX59" fmla="*/ 2088572 w 4852554"/>
                              <a:gd name="connsiteY59" fmla="*/ 2337955 h 3782291"/>
                              <a:gd name="connsiteX60" fmla="*/ 2098963 w 4852554"/>
                              <a:gd name="connsiteY60" fmla="*/ 2348346 h 3782291"/>
                              <a:gd name="connsiteX61" fmla="*/ 1839191 w 4852554"/>
                              <a:gd name="connsiteY61" fmla="*/ 2784764 h 3782291"/>
                              <a:gd name="connsiteX62" fmla="*/ 1278082 w 4852554"/>
                              <a:gd name="connsiteY62" fmla="*/ 2795155 h 3782291"/>
                              <a:gd name="connsiteX63" fmla="*/ 1143000 w 4852554"/>
                              <a:gd name="connsiteY63" fmla="*/ 2587336 h 3782291"/>
                              <a:gd name="connsiteX64" fmla="*/ 1111827 w 4852554"/>
                              <a:gd name="connsiteY64" fmla="*/ 2597727 h 3782291"/>
                              <a:gd name="connsiteX65" fmla="*/ 1205345 w 4852554"/>
                              <a:gd name="connsiteY65" fmla="*/ 2815936 h 3782291"/>
                              <a:gd name="connsiteX66" fmla="*/ 893618 w 4852554"/>
                              <a:gd name="connsiteY66" fmla="*/ 2795155 h 3782291"/>
                              <a:gd name="connsiteX67" fmla="*/ 488372 w 4852554"/>
                              <a:gd name="connsiteY67" fmla="*/ 2036618 h 3782291"/>
                              <a:gd name="connsiteX68" fmla="*/ 353291 w 4852554"/>
                              <a:gd name="connsiteY68" fmla="*/ 2078182 h 3782291"/>
                              <a:gd name="connsiteX69" fmla="*/ 415636 w 4852554"/>
                              <a:gd name="connsiteY69" fmla="*/ 2140527 h 3782291"/>
                              <a:gd name="connsiteX70" fmla="*/ 467591 w 4852554"/>
                              <a:gd name="connsiteY70" fmla="*/ 2098964 h 3782291"/>
                              <a:gd name="connsiteX71" fmla="*/ 571500 w 4852554"/>
                              <a:gd name="connsiteY71" fmla="*/ 2348346 h 3782291"/>
                              <a:gd name="connsiteX72" fmla="*/ 457200 w 4852554"/>
                              <a:gd name="connsiteY72" fmla="*/ 2358736 h 3782291"/>
                              <a:gd name="connsiteX73" fmla="*/ 457200 w 4852554"/>
                              <a:gd name="connsiteY73" fmla="*/ 2441864 h 3782291"/>
                              <a:gd name="connsiteX74" fmla="*/ 623454 w 4852554"/>
                              <a:gd name="connsiteY74" fmla="*/ 2400300 h 3782291"/>
                              <a:gd name="connsiteX75" fmla="*/ 831272 w 4852554"/>
                              <a:gd name="connsiteY75" fmla="*/ 2826327 h 3782291"/>
                              <a:gd name="connsiteX76" fmla="*/ 374072 w 4852554"/>
                              <a:gd name="connsiteY76" fmla="*/ 2670464 h 3782291"/>
                              <a:gd name="connsiteX77" fmla="*/ 103909 w 4852554"/>
                              <a:gd name="connsiteY77" fmla="*/ 2109355 h 3782291"/>
                              <a:gd name="connsiteX78" fmla="*/ 20782 w 4852554"/>
                              <a:gd name="connsiteY78" fmla="*/ 2098964 h 3782291"/>
                              <a:gd name="connsiteX79" fmla="*/ 249382 w 4852554"/>
                              <a:gd name="connsiteY79" fmla="*/ 2639291 h 3782291"/>
                              <a:gd name="connsiteX80" fmla="*/ 10391 w 4852554"/>
                              <a:gd name="connsiteY80" fmla="*/ 2576946 h 3782291"/>
                              <a:gd name="connsiteX81" fmla="*/ 0 w 4852554"/>
                              <a:gd name="connsiteY81" fmla="*/ 2670464 h 3782291"/>
                              <a:gd name="connsiteX82" fmla="*/ 270163 w 4852554"/>
                              <a:gd name="connsiteY82" fmla="*/ 2701636 h 3782291"/>
                              <a:gd name="connsiteX83" fmla="*/ 280554 w 4852554"/>
                              <a:gd name="connsiteY83" fmla="*/ 3023755 h 3782291"/>
                              <a:gd name="connsiteX84" fmla="*/ 197427 w 4852554"/>
                              <a:gd name="connsiteY84" fmla="*/ 3034146 h 3782291"/>
                              <a:gd name="connsiteX85" fmla="*/ 197427 w 4852554"/>
                              <a:gd name="connsiteY85" fmla="*/ 3106882 h 3782291"/>
                              <a:gd name="connsiteX86" fmla="*/ 353291 w 4852554"/>
                              <a:gd name="connsiteY86" fmla="*/ 3054927 h 3782291"/>
                              <a:gd name="connsiteX87" fmla="*/ 374072 w 4852554"/>
                              <a:gd name="connsiteY87" fmla="*/ 2763982 h 3782291"/>
                              <a:gd name="connsiteX88" fmla="*/ 852054 w 4852554"/>
                              <a:gd name="connsiteY88" fmla="*/ 2919846 h 3782291"/>
                              <a:gd name="connsiteX89" fmla="*/ 633845 w 4852554"/>
                              <a:gd name="connsiteY89" fmla="*/ 3054927 h 3782291"/>
                              <a:gd name="connsiteX90" fmla="*/ 685800 w 4852554"/>
                              <a:gd name="connsiteY90" fmla="*/ 3096491 h 3782291"/>
                              <a:gd name="connsiteX91" fmla="*/ 1018309 w 4852554"/>
                              <a:gd name="connsiteY91" fmla="*/ 2888673 h 3782291"/>
                              <a:gd name="connsiteX92" fmla="*/ 1423554 w 4852554"/>
                              <a:gd name="connsiteY92" fmla="*/ 2867891 h 3782291"/>
                              <a:gd name="connsiteX93" fmla="*/ 1080654 w 4852554"/>
                              <a:gd name="connsiteY93" fmla="*/ 3086100 h 3782291"/>
                              <a:gd name="connsiteX94" fmla="*/ 1143000 w 4852554"/>
                              <a:gd name="connsiteY94" fmla="*/ 3169227 h 3782291"/>
                              <a:gd name="connsiteX95" fmla="*/ 1537854 w 4852554"/>
                              <a:gd name="connsiteY95" fmla="*/ 2867891 h 3782291"/>
                              <a:gd name="connsiteX96" fmla="*/ 1891145 w 4852554"/>
                              <a:gd name="connsiteY96" fmla="*/ 2867891 h 3782291"/>
                              <a:gd name="connsiteX97" fmla="*/ 2119745 w 4852554"/>
                              <a:gd name="connsiteY97" fmla="*/ 2930236 h 3782291"/>
                              <a:gd name="connsiteX98" fmla="*/ 2119745 w 4852554"/>
                              <a:gd name="connsiteY98" fmla="*/ 3751118 h 3782291"/>
                              <a:gd name="connsiteX99" fmla="*/ 2202872 w 4852554"/>
                              <a:gd name="connsiteY99" fmla="*/ 3751118 h 3782291"/>
                              <a:gd name="connsiteX100" fmla="*/ 2192482 w 4852554"/>
                              <a:gd name="connsiteY100" fmla="*/ 2951018 h 3782291"/>
                              <a:gd name="connsiteX101" fmla="*/ 2421082 w 4852554"/>
                              <a:gd name="connsiteY101" fmla="*/ 2847109 h 3782291"/>
                              <a:gd name="connsiteX102" fmla="*/ 3065318 w 4852554"/>
                              <a:gd name="connsiteY102" fmla="*/ 2847109 h 3782291"/>
                              <a:gd name="connsiteX103" fmla="*/ 3023754 w 4852554"/>
                              <a:gd name="connsiteY103" fmla="*/ 3034146 h 3782291"/>
                              <a:gd name="connsiteX104" fmla="*/ 3075709 w 4852554"/>
                              <a:gd name="connsiteY104" fmla="*/ 3054927 h 3782291"/>
                              <a:gd name="connsiteX105" fmla="*/ 3106882 w 4852554"/>
                              <a:gd name="connsiteY105" fmla="*/ 2857500 h 3782291"/>
                              <a:gd name="connsiteX106" fmla="*/ 3470563 w 4852554"/>
                              <a:gd name="connsiteY106" fmla="*/ 2836718 h 3782291"/>
                              <a:gd name="connsiteX107" fmla="*/ 4000500 w 4852554"/>
                              <a:gd name="connsiteY107" fmla="*/ 3512127 h 3782291"/>
                              <a:gd name="connsiteX108" fmla="*/ 3990109 w 4852554"/>
                              <a:gd name="connsiteY108" fmla="*/ 3740727 h 3782291"/>
                              <a:gd name="connsiteX109" fmla="*/ 4052454 w 4852554"/>
                              <a:gd name="connsiteY109" fmla="*/ 3782291 h 3782291"/>
                              <a:gd name="connsiteX110" fmla="*/ 4052454 w 4852554"/>
                              <a:gd name="connsiteY110" fmla="*/ 3532909 h 3782291"/>
                              <a:gd name="connsiteX111" fmla="*/ 4239491 w 4852554"/>
                              <a:gd name="connsiteY111" fmla="*/ 3626427 h 3782291"/>
                              <a:gd name="connsiteX112" fmla="*/ 4312227 w 4852554"/>
                              <a:gd name="connsiteY112" fmla="*/ 3574473 h 3782291"/>
                              <a:gd name="connsiteX113" fmla="*/ 3917372 w 4852554"/>
                              <a:gd name="connsiteY113" fmla="*/ 3335482 h 3782291"/>
                              <a:gd name="connsiteX114" fmla="*/ 4125191 w 4852554"/>
                              <a:gd name="connsiteY114" fmla="*/ 3262746 h 3782291"/>
                              <a:gd name="connsiteX115" fmla="*/ 4125191 w 4852554"/>
                              <a:gd name="connsiteY115" fmla="*/ 3262746 h 3782291"/>
                              <a:gd name="connsiteX116" fmla="*/ 4083627 w 4852554"/>
                              <a:gd name="connsiteY116" fmla="*/ 3231573 h 3782291"/>
                              <a:gd name="connsiteX117" fmla="*/ 3896591 w 4852554"/>
                              <a:gd name="connsiteY117" fmla="*/ 3304309 h 3782291"/>
                              <a:gd name="connsiteX118" fmla="*/ 3553691 w 4852554"/>
                              <a:gd name="connsiteY118" fmla="*/ 2836718 h 3782291"/>
                              <a:gd name="connsiteX119" fmla="*/ 4333009 w 4852554"/>
                              <a:gd name="connsiteY119" fmla="*/ 2815936 h 3782291"/>
                              <a:gd name="connsiteX120" fmla="*/ 4561609 w 4852554"/>
                              <a:gd name="connsiteY120" fmla="*/ 3054927 h 3782291"/>
                              <a:gd name="connsiteX121" fmla="*/ 4665518 w 4852554"/>
                              <a:gd name="connsiteY121" fmla="*/ 3013364 h 3782291"/>
                              <a:gd name="connsiteX122" fmla="*/ 4416136 w 4852554"/>
                              <a:gd name="connsiteY122" fmla="*/ 2815936 h 3782291"/>
                              <a:gd name="connsiteX123" fmla="*/ 4842163 w 4852554"/>
                              <a:gd name="connsiteY123" fmla="*/ 2701636 h 3782291"/>
                              <a:gd name="connsiteX124" fmla="*/ 4852554 w 4852554"/>
                              <a:gd name="connsiteY124" fmla="*/ 2628900 h 3782291"/>
                              <a:gd name="connsiteX125" fmla="*/ 4239491 w 4852554"/>
                              <a:gd name="connsiteY125" fmla="*/ 2763982 h 3782291"/>
                              <a:gd name="connsiteX126" fmla="*/ 4353791 w 4852554"/>
                              <a:gd name="connsiteY126" fmla="*/ 2566555 h 3782291"/>
                              <a:gd name="connsiteX127" fmla="*/ 4291445 w 4852554"/>
                              <a:gd name="connsiteY127" fmla="*/ 2514600 h 3782291"/>
                              <a:gd name="connsiteX128" fmla="*/ 4177145 w 4852554"/>
                              <a:gd name="connsiteY128" fmla="*/ 2805546 h 3782291"/>
                              <a:gd name="connsiteX129" fmla="*/ 3429000 w 4852554"/>
                              <a:gd name="connsiteY129" fmla="*/ 2795155 h 3782291"/>
                              <a:gd name="connsiteX130" fmla="*/ 3584863 w 4852554"/>
                              <a:gd name="connsiteY130" fmla="*/ 2618509 h 3782291"/>
                              <a:gd name="connsiteX131" fmla="*/ 3564082 w 4852554"/>
                              <a:gd name="connsiteY131" fmla="*/ 2576946 h 3782291"/>
                              <a:gd name="connsiteX132" fmla="*/ 3335482 w 4852554"/>
                              <a:gd name="connsiteY132" fmla="*/ 2826327 h 3782291"/>
                              <a:gd name="connsiteX133" fmla="*/ 2493818 w 4852554"/>
                              <a:gd name="connsiteY13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776845 w 4852554"/>
                              <a:gd name="connsiteY39" fmla="*/ 259773 h 3782291"/>
                              <a:gd name="connsiteX40" fmla="*/ 2140527 w 4852554"/>
                              <a:gd name="connsiteY40" fmla="*/ 852055 h 3782291"/>
                              <a:gd name="connsiteX41" fmla="*/ 2130136 w 4852554"/>
                              <a:gd name="connsiteY41" fmla="*/ 1215736 h 3782291"/>
                              <a:gd name="connsiteX42" fmla="*/ 2057400 w 4852554"/>
                              <a:gd name="connsiteY42" fmla="*/ 1028700 h 3782291"/>
                              <a:gd name="connsiteX43" fmla="*/ 2005445 w 4852554"/>
                              <a:gd name="connsiteY43" fmla="*/ 1059873 h 3782291"/>
                              <a:gd name="connsiteX44" fmla="*/ 2119745 w 4852554"/>
                              <a:gd name="connsiteY44" fmla="*/ 1288473 h 3782291"/>
                              <a:gd name="connsiteX45" fmla="*/ 2098963 w 4852554"/>
                              <a:gd name="connsiteY45" fmla="*/ 1517073 h 3782291"/>
                              <a:gd name="connsiteX46" fmla="*/ 1652154 w 4852554"/>
                              <a:gd name="connsiteY46" fmla="*/ 893618 h 3782291"/>
                              <a:gd name="connsiteX47" fmla="*/ 1683327 w 4852554"/>
                              <a:gd name="connsiteY47" fmla="*/ 665018 h 3782291"/>
                              <a:gd name="connsiteX48" fmla="*/ 1620982 w 4852554"/>
                              <a:gd name="connsiteY48" fmla="*/ 654627 h 3782291"/>
                              <a:gd name="connsiteX49" fmla="*/ 1589809 w 4852554"/>
                              <a:gd name="connsiteY49" fmla="*/ 945573 h 3782291"/>
                              <a:gd name="connsiteX50" fmla="*/ 1371600 w 4852554"/>
                              <a:gd name="connsiteY50" fmla="*/ 914400 h 3782291"/>
                              <a:gd name="connsiteX51" fmla="*/ 1361209 w 4852554"/>
                              <a:gd name="connsiteY51" fmla="*/ 966355 h 3782291"/>
                              <a:gd name="connsiteX52" fmla="*/ 1693718 w 4852554"/>
                              <a:gd name="connsiteY52" fmla="*/ 1018309 h 3782291"/>
                              <a:gd name="connsiteX53" fmla="*/ 1766454 w 4852554"/>
                              <a:gd name="connsiteY53" fmla="*/ 1153391 h 3782291"/>
                              <a:gd name="connsiteX54" fmla="*/ 1579418 w 4852554"/>
                              <a:gd name="connsiteY54" fmla="*/ 1205346 h 3782291"/>
                              <a:gd name="connsiteX55" fmla="*/ 1579418 w 4852554"/>
                              <a:gd name="connsiteY55" fmla="*/ 1278082 h 3782291"/>
                              <a:gd name="connsiteX56" fmla="*/ 1808018 w 4852554"/>
                              <a:gd name="connsiteY56" fmla="*/ 1215736 h 3782291"/>
                              <a:gd name="connsiteX57" fmla="*/ 2078182 w 4852554"/>
                              <a:gd name="connsiteY57" fmla="*/ 1589809 h 3782291"/>
                              <a:gd name="connsiteX58" fmla="*/ 2088572 w 4852554"/>
                              <a:gd name="connsiteY58" fmla="*/ 2337955 h 3782291"/>
                              <a:gd name="connsiteX59" fmla="*/ 2098963 w 4852554"/>
                              <a:gd name="connsiteY59" fmla="*/ 2348346 h 3782291"/>
                              <a:gd name="connsiteX60" fmla="*/ 1839191 w 4852554"/>
                              <a:gd name="connsiteY60" fmla="*/ 2784764 h 3782291"/>
                              <a:gd name="connsiteX61" fmla="*/ 1278082 w 4852554"/>
                              <a:gd name="connsiteY61" fmla="*/ 2795155 h 3782291"/>
                              <a:gd name="connsiteX62" fmla="*/ 1143000 w 4852554"/>
                              <a:gd name="connsiteY62" fmla="*/ 2587336 h 3782291"/>
                              <a:gd name="connsiteX63" fmla="*/ 1111827 w 4852554"/>
                              <a:gd name="connsiteY63" fmla="*/ 2597727 h 3782291"/>
                              <a:gd name="connsiteX64" fmla="*/ 1205345 w 4852554"/>
                              <a:gd name="connsiteY64" fmla="*/ 2815936 h 3782291"/>
                              <a:gd name="connsiteX65" fmla="*/ 893618 w 4852554"/>
                              <a:gd name="connsiteY65" fmla="*/ 2795155 h 3782291"/>
                              <a:gd name="connsiteX66" fmla="*/ 488372 w 4852554"/>
                              <a:gd name="connsiteY66" fmla="*/ 2036618 h 3782291"/>
                              <a:gd name="connsiteX67" fmla="*/ 353291 w 4852554"/>
                              <a:gd name="connsiteY67" fmla="*/ 2078182 h 3782291"/>
                              <a:gd name="connsiteX68" fmla="*/ 415636 w 4852554"/>
                              <a:gd name="connsiteY68" fmla="*/ 2140527 h 3782291"/>
                              <a:gd name="connsiteX69" fmla="*/ 467591 w 4852554"/>
                              <a:gd name="connsiteY69" fmla="*/ 2098964 h 3782291"/>
                              <a:gd name="connsiteX70" fmla="*/ 571500 w 4852554"/>
                              <a:gd name="connsiteY70" fmla="*/ 2348346 h 3782291"/>
                              <a:gd name="connsiteX71" fmla="*/ 457200 w 4852554"/>
                              <a:gd name="connsiteY71" fmla="*/ 2358736 h 3782291"/>
                              <a:gd name="connsiteX72" fmla="*/ 457200 w 4852554"/>
                              <a:gd name="connsiteY72" fmla="*/ 2441864 h 3782291"/>
                              <a:gd name="connsiteX73" fmla="*/ 623454 w 4852554"/>
                              <a:gd name="connsiteY73" fmla="*/ 2400300 h 3782291"/>
                              <a:gd name="connsiteX74" fmla="*/ 831272 w 4852554"/>
                              <a:gd name="connsiteY74" fmla="*/ 2826327 h 3782291"/>
                              <a:gd name="connsiteX75" fmla="*/ 374072 w 4852554"/>
                              <a:gd name="connsiteY75" fmla="*/ 2670464 h 3782291"/>
                              <a:gd name="connsiteX76" fmla="*/ 103909 w 4852554"/>
                              <a:gd name="connsiteY76" fmla="*/ 2109355 h 3782291"/>
                              <a:gd name="connsiteX77" fmla="*/ 20782 w 4852554"/>
                              <a:gd name="connsiteY77" fmla="*/ 2098964 h 3782291"/>
                              <a:gd name="connsiteX78" fmla="*/ 249382 w 4852554"/>
                              <a:gd name="connsiteY78" fmla="*/ 2639291 h 3782291"/>
                              <a:gd name="connsiteX79" fmla="*/ 10391 w 4852554"/>
                              <a:gd name="connsiteY79" fmla="*/ 2576946 h 3782291"/>
                              <a:gd name="connsiteX80" fmla="*/ 0 w 4852554"/>
                              <a:gd name="connsiteY80" fmla="*/ 2670464 h 3782291"/>
                              <a:gd name="connsiteX81" fmla="*/ 270163 w 4852554"/>
                              <a:gd name="connsiteY81" fmla="*/ 2701636 h 3782291"/>
                              <a:gd name="connsiteX82" fmla="*/ 280554 w 4852554"/>
                              <a:gd name="connsiteY82" fmla="*/ 3023755 h 3782291"/>
                              <a:gd name="connsiteX83" fmla="*/ 197427 w 4852554"/>
                              <a:gd name="connsiteY83" fmla="*/ 3034146 h 3782291"/>
                              <a:gd name="connsiteX84" fmla="*/ 197427 w 4852554"/>
                              <a:gd name="connsiteY84" fmla="*/ 3106882 h 3782291"/>
                              <a:gd name="connsiteX85" fmla="*/ 353291 w 4852554"/>
                              <a:gd name="connsiteY85" fmla="*/ 3054927 h 3782291"/>
                              <a:gd name="connsiteX86" fmla="*/ 374072 w 4852554"/>
                              <a:gd name="connsiteY86" fmla="*/ 2763982 h 3782291"/>
                              <a:gd name="connsiteX87" fmla="*/ 852054 w 4852554"/>
                              <a:gd name="connsiteY87" fmla="*/ 2919846 h 3782291"/>
                              <a:gd name="connsiteX88" fmla="*/ 633845 w 4852554"/>
                              <a:gd name="connsiteY88" fmla="*/ 3054927 h 3782291"/>
                              <a:gd name="connsiteX89" fmla="*/ 685800 w 4852554"/>
                              <a:gd name="connsiteY89" fmla="*/ 3096491 h 3782291"/>
                              <a:gd name="connsiteX90" fmla="*/ 1018309 w 4852554"/>
                              <a:gd name="connsiteY90" fmla="*/ 2888673 h 3782291"/>
                              <a:gd name="connsiteX91" fmla="*/ 1423554 w 4852554"/>
                              <a:gd name="connsiteY91" fmla="*/ 2867891 h 3782291"/>
                              <a:gd name="connsiteX92" fmla="*/ 1080654 w 4852554"/>
                              <a:gd name="connsiteY92" fmla="*/ 3086100 h 3782291"/>
                              <a:gd name="connsiteX93" fmla="*/ 1143000 w 4852554"/>
                              <a:gd name="connsiteY93" fmla="*/ 3169227 h 3782291"/>
                              <a:gd name="connsiteX94" fmla="*/ 1537854 w 4852554"/>
                              <a:gd name="connsiteY94" fmla="*/ 2867891 h 3782291"/>
                              <a:gd name="connsiteX95" fmla="*/ 1891145 w 4852554"/>
                              <a:gd name="connsiteY95" fmla="*/ 2867891 h 3782291"/>
                              <a:gd name="connsiteX96" fmla="*/ 2119745 w 4852554"/>
                              <a:gd name="connsiteY96" fmla="*/ 2930236 h 3782291"/>
                              <a:gd name="connsiteX97" fmla="*/ 2119745 w 4852554"/>
                              <a:gd name="connsiteY97" fmla="*/ 3751118 h 3782291"/>
                              <a:gd name="connsiteX98" fmla="*/ 2202872 w 4852554"/>
                              <a:gd name="connsiteY98" fmla="*/ 3751118 h 3782291"/>
                              <a:gd name="connsiteX99" fmla="*/ 2192482 w 4852554"/>
                              <a:gd name="connsiteY99" fmla="*/ 2951018 h 3782291"/>
                              <a:gd name="connsiteX100" fmla="*/ 2421082 w 4852554"/>
                              <a:gd name="connsiteY100" fmla="*/ 2847109 h 3782291"/>
                              <a:gd name="connsiteX101" fmla="*/ 3065318 w 4852554"/>
                              <a:gd name="connsiteY101" fmla="*/ 2847109 h 3782291"/>
                              <a:gd name="connsiteX102" fmla="*/ 3023754 w 4852554"/>
                              <a:gd name="connsiteY102" fmla="*/ 3034146 h 3782291"/>
                              <a:gd name="connsiteX103" fmla="*/ 3075709 w 4852554"/>
                              <a:gd name="connsiteY103" fmla="*/ 3054927 h 3782291"/>
                              <a:gd name="connsiteX104" fmla="*/ 3106882 w 4852554"/>
                              <a:gd name="connsiteY104" fmla="*/ 2857500 h 3782291"/>
                              <a:gd name="connsiteX105" fmla="*/ 3470563 w 4852554"/>
                              <a:gd name="connsiteY105" fmla="*/ 2836718 h 3782291"/>
                              <a:gd name="connsiteX106" fmla="*/ 4000500 w 4852554"/>
                              <a:gd name="connsiteY106" fmla="*/ 3512127 h 3782291"/>
                              <a:gd name="connsiteX107" fmla="*/ 3990109 w 4852554"/>
                              <a:gd name="connsiteY107" fmla="*/ 3740727 h 3782291"/>
                              <a:gd name="connsiteX108" fmla="*/ 4052454 w 4852554"/>
                              <a:gd name="connsiteY108" fmla="*/ 3782291 h 3782291"/>
                              <a:gd name="connsiteX109" fmla="*/ 4052454 w 4852554"/>
                              <a:gd name="connsiteY109" fmla="*/ 3532909 h 3782291"/>
                              <a:gd name="connsiteX110" fmla="*/ 4239491 w 4852554"/>
                              <a:gd name="connsiteY110" fmla="*/ 3626427 h 3782291"/>
                              <a:gd name="connsiteX111" fmla="*/ 4312227 w 4852554"/>
                              <a:gd name="connsiteY111" fmla="*/ 3574473 h 3782291"/>
                              <a:gd name="connsiteX112" fmla="*/ 3917372 w 4852554"/>
                              <a:gd name="connsiteY112" fmla="*/ 3335482 h 3782291"/>
                              <a:gd name="connsiteX113" fmla="*/ 4125191 w 4852554"/>
                              <a:gd name="connsiteY113" fmla="*/ 3262746 h 3782291"/>
                              <a:gd name="connsiteX114" fmla="*/ 4125191 w 4852554"/>
                              <a:gd name="connsiteY114" fmla="*/ 3262746 h 3782291"/>
                              <a:gd name="connsiteX115" fmla="*/ 4083627 w 4852554"/>
                              <a:gd name="connsiteY115" fmla="*/ 3231573 h 3782291"/>
                              <a:gd name="connsiteX116" fmla="*/ 3896591 w 4852554"/>
                              <a:gd name="connsiteY116" fmla="*/ 3304309 h 3782291"/>
                              <a:gd name="connsiteX117" fmla="*/ 3553691 w 4852554"/>
                              <a:gd name="connsiteY117" fmla="*/ 2836718 h 3782291"/>
                              <a:gd name="connsiteX118" fmla="*/ 4333009 w 4852554"/>
                              <a:gd name="connsiteY118" fmla="*/ 2815936 h 3782291"/>
                              <a:gd name="connsiteX119" fmla="*/ 4561609 w 4852554"/>
                              <a:gd name="connsiteY119" fmla="*/ 3054927 h 3782291"/>
                              <a:gd name="connsiteX120" fmla="*/ 4665518 w 4852554"/>
                              <a:gd name="connsiteY120" fmla="*/ 3013364 h 3782291"/>
                              <a:gd name="connsiteX121" fmla="*/ 4416136 w 4852554"/>
                              <a:gd name="connsiteY121" fmla="*/ 2815936 h 3782291"/>
                              <a:gd name="connsiteX122" fmla="*/ 4842163 w 4852554"/>
                              <a:gd name="connsiteY122" fmla="*/ 2701636 h 3782291"/>
                              <a:gd name="connsiteX123" fmla="*/ 4852554 w 4852554"/>
                              <a:gd name="connsiteY123" fmla="*/ 2628900 h 3782291"/>
                              <a:gd name="connsiteX124" fmla="*/ 4239491 w 4852554"/>
                              <a:gd name="connsiteY124" fmla="*/ 2763982 h 3782291"/>
                              <a:gd name="connsiteX125" fmla="*/ 4353791 w 4852554"/>
                              <a:gd name="connsiteY125" fmla="*/ 2566555 h 3782291"/>
                              <a:gd name="connsiteX126" fmla="*/ 4291445 w 4852554"/>
                              <a:gd name="connsiteY126" fmla="*/ 2514600 h 3782291"/>
                              <a:gd name="connsiteX127" fmla="*/ 4177145 w 4852554"/>
                              <a:gd name="connsiteY127" fmla="*/ 2805546 h 3782291"/>
                              <a:gd name="connsiteX128" fmla="*/ 3429000 w 4852554"/>
                              <a:gd name="connsiteY128" fmla="*/ 2795155 h 3782291"/>
                              <a:gd name="connsiteX129" fmla="*/ 3584863 w 4852554"/>
                              <a:gd name="connsiteY129" fmla="*/ 2618509 h 3782291"/>
                              <a:gd name="connsiteX130" fmla="*/ 3564082 w 4852554"/>
                              <a:gd name="connsiteY130" fmla="*/ 2576946 h 3782291"/>
                              <a:gd name="connsiteX131" fmla="*/ 3335482 w 4852554"/>
                              <a:gd name="connsiteY131" fmla="*/ 2826327 h 3782291"/>
                              <a:gd name="connsiteX132" fmla="*/ 2493818 w 4852554"/>
                              <a:gd name="connsiteY13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776845 w 4852554"/>
                              <a:gd name="connsiteY38" fmla="*/ 259773 h 3782291"/>
                              <a:gd name="connsiteX39" fmla="*/ 2140527 w 4852554"/>
                              <a:gd name="connsiteY39" fmla="*/ 852055 h 3782291"/>
                              <a:gd name="connsiteX40" fmla="*/ 2130136 w 4852554"/>
                              <a:gd name="connsiteY40" fmla="*/ 1215736 h 3782291"/>
                              <a:gd name="connsiteX41" fmla="*/ 2057400 w 4852554"/>
                              <a:gd name="connsiteY41" fmla="*/ 1028700 h 3782291"/>
                              <a:gd name="connsiteX42" fmla="*/ 2005445 w 4852554"/>
                              <a:gd name="connsiteY42" fmla="*/ 1059873 h 3782291"/>
                              <a:gd name="connsiteX43" fmla="*/ 2119745 w 4852554"/>
                              <a:gd name="connsiteY43" fmla="*/ 1288473 h 3782291"/>
                              <a:gd name="connsiteX44" fmla="*/ 2098963 w 4852554"/>
                              <a:gd name="connsiteY44" fmla="*/ 1517073 h 3782291"/>
                              <a:gd name="connsiteX45" fmla="*/ 1652154 w 4852554"/>
                              <a:gd name="connsiteY45" fmla="*/ 893618 h 3782291"/>
                              <a:gd name="connsiteX46" fmla="*/ 1683327 w 4852554"/>
                              <a:gd name="connsiteY46" fmla="*/ 665018 h 3782291"/>
                              <a:gd name="connsiteX47" fmla="*/ 1620982 w 4852554"/>
                              <a:gd name="connsiteY47" fmla="*/ 654627 h 3782291"/>
                              <a:gd name="connsiteX48" fmla="*/ 1589809 w 4852554"/>
                              <a:gd name="connsiteY48" fmla="*/ 945573 h 3782291"/>
                              <a:gd name="connsiteX49" fmla="*/ 1371600 w 4852554"/>
                              <a:gd name="connsiteY49" fmla="*/ 914400 h 3782291"/>
                              <a:gd name="connsiteX50" fmla="*/ 1361209 w 4852554"/>
                              <a:gd name="connsiteY50" fmla="*/ 966355 h 3782291"/>
                              <a:gd name="connsiteX51" fmla="*/ 1693718 w 4852554"/>
                              <a:gd name="connsiteY51" fmla="*/ 1018309 h 3782291"/>
                              <a:gd name="connsiteX52" fmla="*/ 1766454 w 4852554"/>
                              <a:gd name="connsiteY52" fmla="*/ 1153391 h 3782291"/>
                              <a:gd name="connsiteX53" fmla="*/ 1579418 w 4852554"/>
                              <a:gd name="connsiteY53" fmla="*/ 1205346 h 3782291"/>
                              <a:gd name="connsiteX54" fmla="*/ 1579418 w 4852554"/>
                              <a:gd name="connsiteY54" fmla="*/ 1278082 h 3782291"/>
                              <a:gd name="connsiteX55" fmla="*/ 1808018 w 4852554"/>
                              <a:gd name="connsiteY55" fmla="*/ 1215736 h 3782291"/>
                              <a:gd name="connsiteX56" fmla="*/ 2078182 w 4852554"/>
                              <a:gd name="connsiteY56" fmla="*/ 1589809 h 3782291"/>
                              <a:gd name="connsiteX57" fmla="*/ 2088572 w 4852554"/>
                              <a:gd name="connsiteY57" fmla="*/ 2337955 h 3782291"/>
                              <a:gd name="connsiteX58" fmla="*/ 2098963 w 4852554"/>
                              <a:gd name="connsiteY58" fmla="*/ 2348346 h 3782291"/>
                              <a:gd name="connsiteX59" fmla="*/ 1839191 w 4852554"/>
                              <a:gd name="connsiteY59" fmla="*/ 2784764 h 3782291"/>
                              <a:gd name="connsiteX60" fmla="*/ 1278082 w 4852554"/>
                              <a:gd name="connsiteY60" fmla="*/ 2795155 h 3782291"/>
                              <a:gd name="connsiteX61" fmla="*/ 1143000 w 4852554"/>
                              <a:gd name="connsiteY61" fmla="*/ 2587336 h 3782291"/>
                              <a:gd name="connsiteX62" fmla="*/ 1111827 w 4852554"/>
                              <a:gd name="connsiteY62" fmla="*/ 2597727 h 3782291"/>
                              <a:gd name="connsiteX63" fmla="*/ 1205345 w 4852554"/>
                              <a:gd name="connsiteY63" fmla="*/ 2815936 h 3782291"/>
                              <a:gd name="connsiteX64" fmla="*/ 893618 w 4852554"/>
                              <a:gd name="connsiteY64" fmla="*/ 2795155 h 3782291"/>
                              <a:gd name="connsiteX65" fmla="*/ 488372 w 4852554"/>
                              <a:gd name="connsiteY65" fmla="*/ 2036618 h 3782291"/>
                              <a:gd name="connsiteX66" fmla="*/ 353291 w 4852554"/>
                              <a:gd name="connsiteY66" fmla="*/ 2078182 h 3782291"/>
                              <a:gd name="connsiteX67" fmla="*/ 415636 w 4852554"/>
                              <a:gd name="connsiteY67" fmla="*/ 2140527 h 3782291"/>
                              <a:gd name="connsiteX68" fmla="*/ 467591 w 4852554"/>
                              <a:gd name="connsiteY68" fmla="*/ 2098964 h 3782291"/>
                              <a:gd name="connsiteX69" fmla="*/ 571500 w 4852554"/>
                              <a:gd name="connsiteY69" fmla="*/ 2348346 h 3782291"/>
                              <a:gd name="connsiteX70" fmla="*/ 457200 w 4852554"/>
                              <a:gd name="connsiteY70" fmla="*/ 2358736 h 3782291"/>
                              <a:gd name="connsiteX71" fmla="*/ 457200 w 4852554"/>
                              <a:gd name="connsiteY71" fmla="*/ 2441864 h 3782291"/>
                              <a:gd name="connsiteX72" fmla="*/ 623454 w 4852554"/>
                              <a:gd name="connsiteY72" fmla="*/ 2400300 h 3782291"/>
                              <a:gd name="connsiteX73" fmla="*/ 831272 w 4852554"/>
                              <a:gd name="connsiteY73" fmla="*/ 2826327 h 3782291"/>
                              <a:gd name="connsiteX74" fmla="*/ 374072 w 4852554"/>
                              <a:gd name="connsiteY74" fmla="*/ 2670464 h 3782291"/>
                              <a:gd name="connsiteX75" fmla="*/ 103909 w 4852554"/>
                              <a:gd name="connsiteY75" fmla="*/ 2109355 h 3782291"/>
                              <a:gd name="connsiteX76" fmla="*/ 20782 w 4852554"/>
                              <a:gd name="connsiteY76" fmla="*/ 2098964 h 3782291"/>
                              <a:gd name="connsiteX77" fmla="*/ 249382 w 4852554"/>
                              <a:gd name="connsiteY77" fmla="*/ 2639291 h 3782291"/>
                              <a:gd name="connsiteX78" fmla="*/ 10391 w 4852554"/>
                              <a:gd name="connsiteY78" fmla="*/ 2576946 h 3782291"/>
                              <a:gd name="connsiteX79" fmla="*/ 0 w 4852554"/>
                              <a:gd name="connsiteY79" fmla="*/ 2670464 h 3782291"/>
                              <a:gd name="connsiteX80" fmla="*/ 270163 w 4852554"/>
                              <a:gd name="connsiteY80" fmla="*/ 2701636 h 3782291"/>
                              <a:gd name="connsiteX81" fmla="*/ 280554 w 4852554"/>
                              <a:gd name="connsiteY81" fmla="*/ 3023755 h 3782291"/>
                              <a:gd name="connsiteX82" fmla="*/ 197427 w 4852554"/>
                              <a:gd name="connsiteY82" fmla="*/ 3034146 h 3782291"/>
                              <a:gd name="connsiteX83" fmla="*/ 197427 w 4852554"/>
                              <a:gd name="connsiteY83" fmla="*/ 3106882 h 3782291"/>
                              <a:gd name="connsiteX84" fmla="*/ 353291 w 4852554"/>
                              <a:gd name="connsiteY84" fmla="*/ 3054927 h 3782291"/>
                              <a:gd name="connsiteX85" fmla="*/ 374072 w 4852554"/>
                              <a:gd name="connsiteY85" fmla="*/ 2763982 h 3782291"/>
                              <a:gd name="connsiteX86" fmla="*/ 852054 w 4852554"/>
                              <a:gd name="connsiteY86" fmla="*/ 2919846 h 3782291"/>
                              <a:gd name="connsiteX87" fmla="*/ 633845 w 4852554"/>
                              <a:gd name="connsiteY87" fmla="*/ 3054927 h 3782291"/>
                              <a:gd name="connsiteX88" fmla="*/ 685800 w 4852554"/>
                              <a:gd name="connsiteY88" fmla="*/ 3096491 h 3782291"/>
                              <a:gd name="connsiteX89" fmla="*/ 1018309 w 4852554"/>
                              <a:gd name="connsiteY89" fmla="*/ 2888673 h 3782291"/>
                              <a:gd name="connsiteX90" fmla="*/ 1423554 w 4852554"/>
                              <a:gd name="connsiteY90" fmla="*/ 2867891 h 3782291"/>
                              <a:gd name="connsiteX91" fmla="*/ 1080654 w 4852554"/>
                              <a:gd name="connsiteY91" fmla="*/ 3086100 h 3782291"/>
                              <a:gd name="connsiteX92" fmla="*/ 1143000 w 4852554"/>
                              <a:gd name="connsiteY92" fmla="*/ 3169227 h 3782291"/>
                              <a:gd name="connsiteX93" fmla="*/ 1537854 w 4852554"/>
                              <a:gd name="connsiteY93" fmla="*/ 2867891 h 3782291"/>
                              <a:gd name="connsiteX94" fmla="*/ 1891145 w 4852554"/>
                              <a:gd name="connsiteY94" fmla="*/ 2867891 h 3782291"/>
                              <a:gd name="connsiteX95" fmla="*/ 2119745 w 4852554"/>
                              <a:gd name="connsiteY95" fmla="*/ 2930236 h 3782291"/>
                              <a:gd name="connsiteX96" fmla="*/ 2119745 w 4852554"/>
                              <a:gd name="connsiteY96" fmla="*/ 3751118 h 3782291"/>
                              <a:gd name="connsiteX97" fmla="*/ 2202872 w 4852554"/>
                              <a:gd name="connsiteY97" fmla="*/ 3751118 h 3782291"/>
                              <a:gd name="connsiteX98" fmla="*/ 2192482 w 4852554"/>
                              <a:gd name="connsiteY98" fmla="*/ 2951018 h 3782291"/>
                              <a:gd name="connsiteX99" fmla="*/ 2421082 w 4852554"/>
                              <a:gd name="connsiteY99" fmla="*/ 2847109 h 3782291"/>
                              <a:gd name="connsiteX100" fmla="*/ 3065318 w 4852554"/>
                              <a:gd name="connsiteY100" fmla="*/ 2847109 h 3782291"/>
                              <a:gd name="connsiteX101" fmla="*/ 3023754 w 4852554"/>
                              <a:gd name="connsiteY101" fmla="*/ 3034146 h 3782291"/>
                              <a:gd name="connsiteX102" fmla="*/ 3075709 w 4852554"/>
                              <a:gd name="connsiteY102" fmla="*/ 3054927 h 3782291"/>
                              <a:gd name="connsiteX103" fmla="*/ 3106882 w 4852554"/>
                              <a:gd name="connsiteY103" fmla="*/ 2857500 h 3782291"/>
                              <a:gd name="connsiteX104" fmla="*/ 3470563 w 4852554"/>
                              <a:gd name="connsiteY104" fmla="*/ 2836718 h 3782291"/>
                              <a:gd name="connsiteX105" fmla="*/ 4000500 w 4852554"/>
                              <a:gd name="connsiteY105" fmla="*/ 3512127 h 3782291"/>
                              <a:gd name="connsiteX106" fmla="*/ 3990109 w 4852554"/>
                              <a:gd name="connsiteY106" fmla="*/ 3740727 h 3782291"/>
                              <a:gd name="connsiteX107" fmla="*/ 4052454 w 4852554"/>
                              <a:gd name="connsiteY107" fmla="*/ 3782291 h 3782291"/>
                              <a:gd name="connsiteX108" fmla="*/ 4052454 w 4852554"/>
                              <a:gd name="connsiteY108" fmla="*/ 3532909 h 3782291"/>
                              <a:gd name="connsiteX109" fmla="*/ 4239491 w 4852554"/>
                              <a:gd name="connsiteY109" fmla="*/ 3626427 h 3782291"/>
                              <a:gd name="connsiteX110" fmla="*/ 4312227 w 4852554"/>
                              <a:gd name="connsiteY110" fmla="*/ 3574473 h 3782291"/>
                              <a:gd name="connsiteX111" fmla="*/ 3917372 w 4852554"/>
                              <a:gd name="connsiteY111" fmla="*/ 3335482 h 3782291"/>
                              <a:gd name="connsiteX112" fmla="*/ 4125191 w 4852554"/>
                              <a:gd name="connsiteY112" fmla="*/ 3262746 h 3782291"/>
                              <a:gd name="connsiteX113" fmla="*/ 4125191 w 4852554"/>
                              <a:gd name="connsiteY113" fmla="*/ 3262746 h 3782291"/>
                              <a:gd name="connsiteX114" fmla="*/ 4083627 w 4852554"/>
                              <a:gd name="connsiteY114" fmla="*/ 3231573 h 3782291"/>
                              <a:gd name="connsiteX115" fmla="*/ 3896591 w 4852554"/>
                              <a:gd name="connsiteY115" fmla="*/ 3304309 h 3782291"/>
                              <a:gd name="connsiteX116" fmla="*/ 3553691 w 4852554"/>
                              <a:gd name="connsiteY116" fmla="*/ 2836718 h 3782291"/>
                              <a:gd name="connsiteX117" fmla="*/ 4333009 w 4852554"/>
                              <a:gd name="connsiteY117" fmla="*/ 2815936 h 3782291"/>
                              <a:gd name="connsiteX118" fmla="*/ 4561609 w 4852554"/>
                              <a:gd name="connsiteY118" fmla="*/ 3054927 h 3782291"/>
                              <a:gd name="connsiteX119" fmla="*/ 4665518 w 4852554"/>
                              <a:gd name="connsiteY119" fmla="*/ 3013364 h 3782291"/>
                              <a:gd name="connsiteX120" fmla="*/ 4416136 w 4852554"/>
                              <a:gd name="connsiteY120" fmla="*/ 2815936 h 3782291"/>
                              <a:gd name="connsiteX121" fmla="*/ 4842163 w 4852554"/>
                              <a:gd name="connsiteY121" fmla="*/ 2701636 h 3782291"/>
                              <a:gd name="connsiteX122" fmla="*/ 4852554 w 4852554"/>
                              <a:gd name="connsiteY122" fmla="*/ 2628900 h 3782291"/>
                              <a:gd name="connsiteX123" fmla="*/ 4239491 w 4852554"/>
                              <a:gd name="connsiteY123" fmla="*/ 2763982 h 3782291"/>
                              <a:gd name="connsiteX124" fmla="*/ 4353791 w 4852554"/>
                              <a:gd name="connsiteY124" fmla="*/ 2566555 h 3782291"/>
                              <a:gd name="connsiteX125" fmla="*/ 4291445 w 4852554"/>
                              <a:gd name="connsiteY125" fmla="*/ 2514600 h 3782291"/>
                              <a:gd name="connsiteX126" fmla="*/ 4177145 w 4852554"/>
                              <a:gd name="connsiteY126" fmla="*/ 2805546 h 3782291"/>
                              <a:gd name="connsiteX127" fmla="*/ 3429000 w 4852554"/>
                              <a:gd name="connsiteY127" fmla="*/ 2795155 h 3782291"/>
                              <a:gd name="connsiteX128" fmla="*/ 3584863 w 4852554"/>
                              <a:gd name="connsiteY128" fmla="*/ 2618509 h 3782291"/>
                              <a:gd name="connsiteX129" fmla="*/ 3564082 w 4852554"/>
                              <a:gd name="connsiteY129" fmla="*/ 2576946 h 3782291"/>
                              <a:gd name="connsiteX130" fmla="*/ 3335482 w 4852554"/>
                              <a:gd name="connsiteY130" fmla="*/ 2826327 h 3782291"/>
                              <a:gd name="connsiteX131" fmla="*/ 2493818 w 4852554"/>
                              <a:gd name="connsiteY13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776845 w 4852554"/>
                              <a:gd name="connsiteY37" fmla="*/ 259773 h 3782291"/>
                              <a:gd name="connsiteX38" fmla="*/ 2140527 w 4852554"/>
                              <a:gd name="connsiteY38" fmla="*/ 852055 h 3782291"/>
                              <a:gd name="connsiteX39" fmla="*/ 2130136 w 4852554"/>
                              <a:gd name="connsiteY39" fmla="*/ 1215736 h 3782291"/>
                              <a:gd name="connsiteX40" fmla="*/ 2057400 w 4852554"/>
                              <a:gd name="connsiteY40" fmla="*/ 1028700 h 3782291"/>
                              <a:gd name="connsiteX41" fmla="*/ 2005445 w 4852554"/>
                              <a:gd name="connsiteY41" fmla="*/ 1059873 h 3782291"/>
                              <a:gd name="connsiteX42" fmla="*/ 2119745 w 4852554"/>
                              <a:gd name="connsiteY42" fmla="*/ 1288473 h 3782291"/>
                              <a:gd name="connsiteX43" fmla="*/ 2098963 w 4852554"/>
                              <a:gd name="connsiteY43" fmla="*/ 1517073 h 3782291"/>
                              <a:gd name="connsiteX44" fmla="*/ 1652154 w 4852554"/>
                              <a:gd name="connsiteY44" fmla="*/ 893618 h 3782291"/>
                              <a:gd name="connsiteX45" fmla="*/ 1683327 w 4852554"/>
                              <a:gd name="connsiteY45" fmla="*/ 665018 h 3782291"/>
                              <a:gd name="connsiteX46" fmla="*/ 1620982 w 4852554"/>
                              <a:gd name="connsiteY46" fmla="*/ 654627 h 3782291"/>
                              <a:gd name="connsiteX47" fmla="*/ 1589809 w 4852554"/>
                              <a:gd name="connsiteY47" fmla="*/ 945573 h 3782291"/>
                              <a:gd name="connsiteX48" fmla="*/ 1371600 w 4852554"/>
                              <a:gd name="connsiteY48" fmla="*/ 914400 h 3782291"/>
                              <a:gd name="connsiteX49" fmla="*/ 1361209 w 4852554"/>
                              <a:gd name="connsiteY49" fmla="*/ 966355 h 3782291"/>
                              <a:gd name="connsiteX50" fmla="*/ 1693718 w 4852554"/>
                              <a:gd name="connsiteY50" fmla="*/ 1018309 h 3782291"/>
                              <a:gd name="connsiteX51" fmla="*/ 1766454 w 4852554"/>
                              <a:gd name="connsiteY51" fmla="*/ 1153391 h 3782291"/>
                              <a:gd name="connsiteX52" fmla="*/ 1579418 w 4852554"/>
                              <a:gd name="connsiteY52" fmla="*/ 1205346 h 3782291"/>
                              <a:gd name="connsiteX53" fmla="*/ 1579418 w 4852554"/>
                              <a:gd name="connsiteY53" fmla="*/ 1278082 h 3782291"/>
                              <a:gd name="connsiteX54" fmla="*/ 1808018 w 4852554"/>
                              <a:gd name="connsiteY54" fmla="*/ 1215736 h 3782291"/>
                              <a:gd name="connsiteX55" fmla="*/ 2078182 w 4852554"/>
                              <a:gd name="connsiteY55" fmla="*/ 1589809 h 3782291"/>
                              <a:gd name="connsiteX56" fmla="*/ 2088572 w 4852554"/>
                              <a:gd name="connsiteY56" fmla="*/ 2337955 h 3782291"/>
                              <a:gd name="connsiteX57" fmla="*/ 2098963 w 4852554"/>
                              <a:gd name="connsiteY57" fmla="*/ 2348346 h 3782291"/>
                              <a:gd name="connsiteX58" fmla="*/ 1839191 w 4852554"/>
                              <a:gd name="connsiteY58" fmla="*/ 2784764 h 3782291"/>
                              <a:gd name="connsiteX59" fmla="*/ 1278082 w 4852554"/>
                              <a:gd name="connsiteY59" fmla="*/ 2795155 h 3782291"/>
                              <a:gd name="connsiteX60" fmla="*/ 1143000 w 4852554"/>
                              <a:gd name="connsiteY60" fmla="*/ 2587336 h 3782291"/>
                              <a:gd name="connsiteX61" fmla="*/ 1111827 w 4852554"/>
                              <a:gd name="connsiteY61" fmla="*/ 2597727 h 3782291"/>
                              <a:gd name="connsiteX62" fmla="*/ 1205345 w 4852554"/>
                              <a:gd name="connsiteY62" fmla="*/ 2815936 h 3782291"/>
                              <a:gd name="connsiteX63" fmla="*/ 893618 w 4852554"/>
                              <a:gd name="connsiteY63" fmla="*/ 2795155 h 3782291"/>
                              <a:gd name="connsiteX64" fmla="*/ 488372 w 4852554"/>
                              <a:gd name="connsiteY64" fmla="*/ 2036618 h 3782291"/>
                              <a:gd name="connsiteX65" fmla="*/ 353291 w 4852554"/>
                              <a:gd name="connsiteY65" fmla="*/ 2078182 h 3782291"/>
                              <a:gd name="connsiteX66" fmla="*/ 415636 w 4852554"/>
                              <a:gd name="connsiteY66" fmla="*/ 2140527 h 3782291"/>
                              <a:gd name="connsiteX67" fmla="*/ 467591 w 4852554"/>
                              <a:gd name="connsiteY67" fmla="*/ 2098964 h 3782291"/>
                              <a:gd name="connsiteX68" fmla="*/ 571500 w 4852554"/>
                              <a:gd name="connsiteY68" fmla="*/ 2348346 h 3782291"/>
                              <a:gd name="connsiteX69" fmla="*/ 457200 w 4852554"/>
                              <a:gd name="connsiteY69" fmla="*/ 2358736 h 3782291"/>
                              <a:gd name="connsiteX70" fmla="*/ 457200 w 4852554"/>
                              <a:gd name="connsiteY70" fmla="*/ 2441864 h 3782291"/>
                              <a:gd name="connsiteX71" fmla="*/ 623454 w 4852554"/>
                              <a:gd name="connsiteY71" fmla="*/ 2400300 h 3782291"/>
                              <a:gd name="connsiteX72" fmla="*/ 831272 w 4852554"/>
                              <a:gd name="connsiteY72" fmla="*/ 2826327 h 3782291"/>
                              <a:gd name="connsiteX73" fmla="*/ 374072 w 4852554"/>
                              <a:gd name="connsiteY73" fmla="*/ 2670464 h 3782291"/>
                              <a:gd name="connsiteX74" fmla="*/ 103909 w 4852554"/>
                              <a:gd name="connsiteY74" fmla="*/ 2109355 h 3782291"/>
                              <a:gd name="connsiteX75" fmla="*/ 20782 w 4852554"/>
                              <a:gd name="connsiteY75" fmla="*/ 2098964 h 3782291"/>
                              <a:gd name="connsiteX76" fmla="*/ 249382 w 4852554"/>
                              <a:gd name="connsiteY76" fmla="*/ 2639291 h 3782291"/>
                              <a:gd name="connsiteX77" fmla="*/ 10391 w 4852554"/>
                              <a:gd name="connsiteY77" fmla="*/ 2576946 h 3782291"/>
                              <a:gd name="connsiteX78" fmla="*/ 0 w 4852554"/>
                              <a:gd name="connsiteY78" fmla="*/ 2670464 h 3782291"/>
                              <a:gd name="connsiteX79" fmla="*/ 270163 w 4852554"/>
                              <a:gd name="connsiteY79" fmla="*/ 2701636 h 3782291"/>
                              <a:gd name="connsiteX80" fmla="*/ 280554 w 4852554"/>
                              <a:gd name="connsiteY80" fmla="*/ 3023755 h 3782291"/>
                              <a:gd name="connsiteX81" fmla="*/ 197427 w 4852554"/>
                              <a:gd name="connsiteY81" fmla="*/ 3034146 h 3782291"/>
                              <a:gd name="connsiteX82" fmla="*/ 197427 w 4852554"/>
                              <a:gd name="connsiteY82" fmla="*/ 3106882 h 3782291"/>
                              <a:gd name="connsiteX83" fmla="*/ 353291 w 4852554"/>
                              <a:gd name="connsiteY83" fmla="*/ 3054927 h 3782291"/>
                              <a:gd name="connsiteX84" fmla="*/ 374072 w 4852554"/>
                              <a:gd name="connsiteY84" fmla="*/ 2763982 h 3782291"/>
                              <a:gd name="connsiteX85" fmla="*/ 852054 w 4852554"/>
                              <a:gd name="connsiteY85" fmla="*/ 2919846 h 3782291"/>
                              <a:gd name="connsiteX86" fmla="*/ 633845 w 4852554"/>
                              <a:gd name="connsiteY86" fmla="*/ 3054927 h 3782291"/>
                              <a:gd name="connsiteX87" fmla="*/ 685800 w 4852554"/>
                              <a:gd name="connsiteY87" fmla="*/ 3096491 h 3782291"/>
                              <a:gd name="connsiteX88" fmla="*/ 1018309 w 4852554"/>
                              <a:gd name="connsiteY88" fmla="*/ 2888673 h 3782291"/>
                              <a:gd name="connsiteX89" fmla="*/ 1423554 w 4852554"/>
                              <a:gd name="connsiteY89" fmla="*/ 2867891 h 3782291"/>
                              <a:gd name="connsiteX90" fmla="*/ 1080654 w 4852554"/>
                              <a:gd name="connsiteY90" fmla="*/ 3086100 h 3782291"/>
                              <a:gd name="connsiteX91" fmla="*/ 1143000 w 4852554"/>
                              <a:gd name="connsiteY91" fmla="*/ 3169227 h 3782291"/>
                              <a:gd name="connsiteX92" fmla="*/ 1537854 w 4852554"/>
                              <a:gd name="connsiteY92" fmla="*/ 2867891 h 3782291"/>
                              <a:gd name="connsiteX93" fmla="*/ 1891145 w 4852554"/>
                              <a:gd name="connsiteY93" fmla="*/ 2867891 h 3782291"/>
                              <a:gd name="connsiteX94" fmla="*/ 2119745 w 4852554"/>
                              <a:gd name="connsiteY94" fmla="*/ 2930236 h 3782291"/>
                              <a:gd name="connsiteX95" fmla="*/ 2119745 w 4852554"/>
                              <a:gd name="connsiteY95" fmla="*/ 3751118 h 3782291"/>
                              <a:gd name="connsiteX96" fmla="*/ 2202872 w 4852554"/>
                              <a:gd name="connsiteY96" fmla="*/ 3751118 h 3782291"/>
                              <a:gd name="connsiteX97" fmla="*/ 2192482 w 4852554"/>
                              <a:gd name="connsiteY97" fmla="*/ 2951018 h 3782291"/>
                              <a:gd name="connsiteX98" fmla="*/ 2421082 w 4852554"/>
                              <a:gd name="connsiteY98" fmla="*/ 2847109 h 3782291"/>
                              <a:gd name="connsiteX99" fmla="*/ 3065318 w 4852554"/>
                              <a:gd name="connsiteY99" fmla="*/ 2847109 h 3782291"/>
                              <a:gd name="connsiteX100" fmla="*/ 3023754 w 4852554"/>
                              <a:gd name="connsiteY100" fmla="*/ 3034146 h 3782291"/>
                              <a:gd name="connsiteX101" fmla="*/ 3075709 w 4852554"/>
                              <a:gd name="connsiteY101" fmla="*/ 3054927 h 3782291"/>
                              <a:gd name="connsiteX102" fmla="*/ 3106882 w 4852554"/>
                              <a:gd name="connsiteY102" fmla="*/ 2857500 h 3782291"/>
                              <a:gd name="connsiteX103" fmla="*/ 3470563 w 4852554"/>
                              <a:gd name="connsiteY103" fmla="*/ 2836718 h 3782291"/>
                              <a:gd name="connsiteX104" fmla="*/ 4000500 w 4852554"/>
                              <a:gd name="connsiteY104" fmla="*/ 3512127 h 3782291"/>
                              <a:gd name="connsiteX105" fmla="*/ 3990109 w 4852554"/>
                              <a:gd name="connsiteY105" fmla="*/ 3740727 h 3782291"/>
                              <a:gd name="connsiteX106" fmla="*/ 4052454 w 4852554"/>
                              <a:gd name="connsiteY106" fmla="*/ 3782291 h 3782291"/>
                              <a:gd name="connsiteX107" fmla="*/ 4052454 w 4852554"/>
                              <a:gd name="connsiteY107" fmla="*/ 3532909 h 3782291"/>
                              <a:gd name="connsiteX108" fmla="*/ 4239491 w 4852554"/>
                              <a:gd name="connsiteY108" fmla="*/ 3626427 h 3782291"/>
                              <a:gd name="connsiteX109" fmla="*/ 4312227 w 4852554"/>
                              <a:gd name="connsiteY109" fmla="*/ 3574473 h 3782291"/>
                              <a:gd name="connsiteX110" fmla="*/ 3917372 w 4852554"/>
                              <a:gd name="connsiteY110" fmla="*/ 3335482 h 3782291"/>
                              <a:gd name="connsiteX111" fmla="*/ 4125191 w 4852554"/>
                              <a:gd name="connsiteY111" fmla="*/ 3262746 h 3782291"/>
                              <a:gd name="connsiteX112" fmla="*/ 4125191 w 4852554"/>
                              <a:gd name="connsiteY112" fmla="*/ 3262746 h 3782291"/>
                              <a:gd name="connsiteX113" fmla="*/ 4083627 w 4852554"/>
                              <a:gd name="connsiteY113" fmla="*/ 3231573 h 3782291"/>
                              <a:gd name="connsiteX114" fmla="*/ 3896591 w 4852554"/>
                              <a:gd name="connsiteY114" fmla="*/ 3304309 h 3782291"/>
                              <a:gd name="connsiteX115" fmla="*/ 3553691 w 4852554"/>
                              <a:gd name="connsiteY115" fmla="*/ 2836718 h 3782291"/>
                              <a:gd name="connsiteX116" fmla="*/ 4333009 w 4852554"/>
                              <a:gd name="connsiteY116" fmla="*/ 2815936 h 3782291"/>
                              <a:gd name="connsiteX117" fmla="*/ 4561609 w 4852554"/>
                              <a:gd name="connsiteY117" fmla="*/ 3054927 h 3782291"/>
                              <a:gd name="connsiteX118" fmla="*/ 4665518 w 4852554"/>
                              <a:gd name="connsiteY118" fmla="*/ 3013364 h 3782291"/>
                              <a:gd name="connsiteX119" fmla="*/ 4416136 w 4852554"/>
                              <a:gd name="connsiteY119" fmla="*/ 2815936 h 3782291"/>
                              <a:gd name="connsiteX120" fmla="*/ 4842163 w 4852554"/>
                              <a:gd name="connsiteY120" fmla="*/ 2701636 h 3782291"/>
                              <a:gd name="connsiteX121" fmla="*/ 4852554 w 4852554"/>
                              <a:gd name="connsiteY121" fmla="*/ 2628900 h 3782291"/>
                              <a:gd name="connsiteX122" fmla="*/ 4239491 w 4852554"/>
                              <a:gd name="connsiteY122" fmla="*/ 2763982 h 3782291"/>
                              <a:gd name="connsiteX123" fmla="*/ 4353791 w 4852554"/>
                              <a:gd name="connsiteY123" fmla="*/ 2566555 h 3782291"/>
                              <a:gd name="connsiteX124" fmla="*/ 4291445 w 4852554"/>
                              <a:gd name="connsiteY124" fmla="*/ 2514600 h 3782291"/>
                              <a:gd name="connsiteX125" fmla="*/ 4177145 w 4852554"/>
                              <a:gd name="connsiteY125" fmla="*/ 2805546 h 3782291"/>
                              <a:gd name="connsiteX126" fmla="*/ 3429000 w 4852554"/>
                              <a:gd name="connsiteY126" fmla="*/ 2795155 h 3782291"/>
                              <a:gd name="connsiteX127" fmla="*/ 3584863 w 4852554"/>
                              <a:gd name="connsiteY127" fmla="*/ 2618509 h 3782291"/>
                              <a:gd name="connsiteX128" fmla="*/ 3564082 w 4852554"/>
                              <a:gd name="connsiteY128" fmla="*/ 2576946 h 3782291"/>
                              <a:gd name="connsiteX129" fmla="*/ 3335482 w 4852554"/>
                              <a:gd name="connsiteY129" fmla="*/ 2826327 h 3782291"/>
                              <a:gd name="connsiteX130" fmla="*/ 2493818 w 4852554"/>
                              <a:gd name="connsiteY13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776845 w 4852554"/>
                              <a:gd name="connsiteY36" fmla="*/ 259773 h 3782291"/>
                              <a:gd name="connsiteX37" fmla="*/ 2140527 w 4852554"/>
                              <a:gd name="connsiteY37" fmla="*/ 852055 h 3782291"/>
                              <a:gd name="connsiteX38" fmla="*/ 2130136 w 4852554"/>
                              <a:gd name="connsiteY38" fmla="*/ 1215736 h 3782291"/>
                              <a:gd name="connsiteX39" fmla="*/ 2057400 w 4852554"/>
                              <a:gd name="connsiteY39" fmla="*/ 1028700 h 3782291"/>
                              <a:gd name="connsiteX40" fmla="*/ 2005445 w 4852554"/>
                              <a:gd name="connsiteY40" fmla="*/ 1059873 h 3782291"/>
                              <a:gd name="connsiteX41" fmla="*/ 2119745 w 4852554"/>
                              <a:gd name="connsiteY41" fmla="*/ 1288473 h 3782291"/>
                              <a:gd name="connsiteX42" fmla="*/ 2098963 w 4852554"/>
                              <a:gd name="connsiteY42" fmla="*/ 1517073 h 3782291"/>
                              <a:gd name="connsiteX43" fmla="*/ 1652154 w 4852554"/>
                              <a:gd name="connsiteY43" fmla="*/ 893618 h 3782291"/>
                              <a:gd name="connsiteX44" fmla="*/ 1683327 w 4852554"/>
                              <a:gd name="connsiteY44" fmla="*/ 665018 h 3782291"/>
                              <a:gd name="connsiteX45" fmla="*/ 1620982 w 4852554"/>
                              <a:gd name="connsiteY45" fmla="*/ 654627 h 3782291"/>
                              <a:gd name="connsiteX46" fmla="*/ 1589809 w 4852554"/>
                              <a:gd name="connsiteY46" fmla="*/ 945573 h 3782291"/>
                              <a:gd name="connsiteX47" fmla="*/ 1371600 w 4852554"/>
                              <a:gd name="connsiteY47" fmla="*/ 914400 h 3782291"/>
                              <a:gd name="connsiteX48" fmla="*/ 1361209 w 4852554"/>
                              <a:gd name="connsiteY48" fmla="*/ 966355 h 3782291"/>
                              <a:gd name="connsiteX49" fmla="*/ 1693718 w 4852554"/>
                              <a:gd name="connsiteY49" fmla="*/ 1018309 h 3782291"/>
                              <a:gd name="connsiteX50" fmla="*/ 1766454 w 4852554"/>
                              <a:gd name="connsiteY50" fmla="*/ 1153391 h 3782291"/>
                              <a:gd name="connsiteX51" fmla="*/ 1579418 w 4852554"/>
                              <a:gd name="connsiteY51" fmla="*/ 1205346 h 3782291"/>
                              <a:gd name="connsiteX52" fmla="*/ 1579418 w 4852554"/>
                              <a:gd name="connsiteY52" fmla="*/ 1278082 h 3782291"/>
                              <a:gd name="connsiteX53" fmla="*/ 1808018 w 4852554"/>
                              <a:gd name="connsiteY53" fmla="*/ 1215736 h 3782291"/>
                              <a:gd name="connsiteX54" fmla="*/ 2078182 w 4852554"/>
                              <a:gd name="connsiteY54" fmla="*/ 1589809 h 3782291"/>
                              <a:gd name="connsiteX55" fmla="*/ 2088572 w 4852554"/>
                              <a:gd name="connsiteY55" fmla="*/ 2337955 h 3782291"/>
                              <a:gd name="connsiteX56" fmla="*/ 2098963 w 4852554"/>
                              <a:gd name="connsiteY56" fmla="*/ 2348346 h 3782291"/>
                              <a:gd name="connsiteX57" fmla="*/ 1839191 w 4852554"/>
                              <a:gd name="connsiteY57" fmla="*/ 2784764 h 3782291"/>
                              <a:gd name="connsiteX58" fmla="*/ 1278082 w 4852554"/>
                              <a:gd name="connsiteY58" fmla="*/ 2795155 h 3782291"/>
                              <a:gd name="connsiteX59" fmla="*/ 1143000 w 4852554"/>
                              <a:gd name="connsiteY59" fmla="*/ 2587336 h 3782291"/>
                              <a:gd name="connsiteX60" fmla="*/ 1111827 w 4852554"/>
                              <a:gd name="connsiteY60" fmla="*/ 2597727 h 3782291"/>
                              <a:gd name="connsiteX61" fmla="*/ 1205345 w 4852554"/>
                              <a:gd name="connsiteY61" fmla="*/ 2815936 h 3782291"/>
                              <a:gd name="connsiteX62" fmla="*/ 893618 w 4852554"/>
                              <a:gd name="connsiteY62" fmla="*/ 2795155 h 3782291"/>
                              <a:gd name="connsiteX63" fmla="*/ 488372 w 4852554"/>
                              <a:gd name="connsiteY63" fmla="*/ 2036618 h 3782291"/>
                              <a:gd name="connsiteX64" fmla="*/ 353291 w 4852554"/>
                              <a:gd name="connsiteY64" fmla="*/ 2078182 h 3782291"/>
                              <a:gd name="connsiteX65" fmla="*/ 415636 w 4852554"/>
                              <a:gd name="connsiteY65" fmla="*/ 2140527 h 3782291"/>
                              <a:gd name="connsiteX66" fmla="*/ 467591 w 4852554"/>
                              <a:gd name="connsiteY66" fmla="*/ 2098964 h 3782291"/>
                              <a:gd name="connsiteX67" fmla="*/ 571500 w 4852554"/>
                              <a:gd name="connsiteY67" fmla="*/ 2348346 h 3782291"/>
                              <a:gd name="connsiteX68" fmla="*/ 457200 w 4852554"/>
                              <a:gd name="connsiteY68" fmla="*/ 2358736 h 3782291"/>
                              <a:gd name="connsiteX69" fmla="*/ 457200 w 4852554"/>
                              <a:gd name="connsiteY69" fmla="*/ 2441864 h 3782291"/>
                              <a:gd name="connsiteX70" fmla="*/ 623454 w 4852554"/>
                              <a:gd name="connsiteY70" fmla="*/ 2400300 h 3782291"/>
                              <a:gd name="connsiteX71" fmla="*/ 831272 w 4852554"/>
                              <a:gd name="connsiteY71" fmla="*/ 2826327 h 3782291"/>
                              <a:gd name="connsiteX72" fmla="*/ 374072 w 4852554"/>
                              <a:gd name="connsiteY72" fmla="*/ 2670464 h 3782291"/>
                              <a:gd name="connsiteX73" fmla="*/ 103909 w 4852554"/>
                              <a:gd name="connsiteY73" fmla="*/ 2109355 h 3782291"/>
                              <a:gd name="connsiteX74" fmla="*/ 20782 w 4852554"/>
                              <a:gd name="connsiteY74" fmla="*/ 2098964 h 3782291"/>
                              <a:gd name="connsiteX75" fmla="*/ 249382 w 4852554"/>
                              <a:gd name="connsiteY75" fmla="*/ 2639291 h 3782291"/>
                              <a:gd name="connsiteX76" fmla="*/ 10391 w 4852554"/>
                              <a:gd name="connsiteY76" fmla="*/ 2576946 h 3782291"/>
                              <a:gd name="connsiteX77" fmla="*/ 0 w 4852554"/>
                              <a:gd name="connsiteY77" fmla="*/ 2670464 h 3782291"/>
                              <a:gd name="connsiteX78" fmla="*/ 270163 w 4852554"/>
                              <a:gd name="connsiteY78" fmla="*/ 2701636 h 3782291"/>
                              <a:gd name="connsiteX79" fmla="*/ 280554 w 4852554"/>
                              <a:gd name="connsiteY79" fmla="*/ 3023755 h 3782291"/>
                              <a:gd name="connsiteX80" fmla="*/ 197427 w 4852554"/>
                              <a:gd name="connsiteY80" fmla="*/ 3034146 h 3782291"/>
                              <a:gd name="connsiteX81" fmla="*/ 197427 w 4852554"/>
                              <a:gd name="connsiteY81" fmla="*/ 3106882 h 3782291"/>
                              <a:gd name="connsiteX82" fmla="*/ 353291 w 4852554"/>
                              <a:gd name="connsiteY82" fmla="*/ 3054927 h 3782291"/>
                              <a:gd name="connsiteX83" fmla="*/ 374072 w 4852554"/>
                              <a:gd name="connsiteY83" fmla="*/ 2763982 h 3782291"/>
                              <a:gd name="connsiteX84" fmla="*/ 852054 w 4852554"/>
                              <a:gd name="connsiteY84" fmla="*/ 2919846 h 3782291"/>
                              <a:gd name="connsiteX85" fmla="*/ 633845 w 4852554"/>
                              <a:gd name="connsiteY85" fmla="*/ 3054927 h 3782291"/>
                              <a:gd name="connsiteX86" fmla="*/ 685800 w 4852554"/>
                              <a:gd name="connsiteY86" fmla="*/ 3096491 h 3782291"/>
                              <a:gd name="connsiteX87" fmla="*/ 1018309 w 4852554"/>
                              <a:gd name="connsiteY87" fmla="*/ 2888673 h 3782291"/>
                              <a:gd name="connsiteX88" fmla="*/ 1423554 w 4852554"/>
                              <a:gd name="connsiteY88" fmla="*/ 2867891 h 3782291"/>
                              <a:gd name="connsiteX89" fmla="*/ 1080654 w 4852554"/>
                              <a:gd name="connsiteY89" fmla="*/ 3086100 h 3782291"/>
                              <a:gd name="connsiteX90" fmla="*/ 1143000 w 4852554"/>
                              <a:gd name="connsiteY90" fmla="*/ 3169227 h 3782291"/>
                              <a:gd name="connsiteX91" fmla="*/ 1537854 w 4852554"/>
                              <a:gd name="connsiteY91" fmla="*/ 2867891 h 3782291"/>
                              <a:gd name="connsiteX92" fmla="*/ 1891145 w 4852554"/>
                              <a:gd name="connsiteY92" fmla="*/ 2867891 h 3782291"/>
                              <a:gd name="connsiteX93" fmla="*/ 2119745 w 4852554"/>
                              <a:gd name="connsiteY93" fmla="*/ 2930236 h 3782291"/>
                              <a:gd name="connsiteX94" fmla="*/ 2119745 w 4852554"/>
                              <a:gd name="connsiteY94" fmla="*/ 3751118 h 3782291"/>
                              <a:gd name="connsiteX95" fmla="*/ 2202872 w 4852554"/>
                              <a:gd name="connsiteY95" fmla="*/ 3751118 h 3782291"/>
                              <a:gd name="connsiteX96" fmla="*/ 2192482 w 4852554"/>
                              <a:gd name="connsiteY96" fmla="*/ 2951018 h 3782291"/>
                              <a:gd name="connsiteX97" fmla="*/ 2421082 w 4852554"/>
                              <a:gd name="connsiteY97" fmla="*/ 2847109 h 3782291"/>
                              <a:gd name="connsiteX98" fmla="*/ 3065318 w 4852554"/>
                              <a:gd name="connsiteY98" fmla="*/ 2847109 h 3782291"/>
                              <a:gd name="connsiteX99" fmla="*/ 3023754 w 4852554"/>
                              <a:gd name="connsiteY99" fmla="*/ 3034146 h 3782291"/>
                              <a:gd name="connsiteX100" fmla="*/ 3075709 w 4852554"/>
                              <a:gd name="connsiteY100" fmla="*/ 3054927 h 3782291"/>
                              <a:gd name="connsiteX101" fmla="*/ 3106882 w 4852554"/>
                              <a:gd name="connsiteY101" fmla="*/ 2857500 h 3782291"/>
                              <a:gd name="connsiteX102" fmla="*/ 3470563 w 4852554"/>
                              <a:gd name="connsiteY102" fmla="*/ 2836718 h 3782291"/>
                              <a:gd name="connsiteX103" fmla="*/ 4000500 w 4852554"/>
                              <a:gd name="connsiteY103" fmla="*/ 3512127 h 3782291"/>
                              <a:gd name="connsiteX104" fmla="*/ 3990109 w 4852554"/>
                              <a:gd name="connsiteY104" fmla="*/ 3740727 h 3782291"/>
                              <a:gd name="connsiteX105" fmla="*/ 4052454 w 4852554"/>
                              <a:gd name="connsiteY105" fmla="*/ 3782291 h 3782291"/>
                              <a:gd name="connsiteX106" fmla="*/ 4052454 w 4852554"/>
                              <a:gd name="connsiteY106" fmla="*/ 3532909 h 3782291"/>
                              <a:gd name="connsiteX107" fmla="*/ 4239491 w 4852554"/>
                              <a:gd name="connsiteY107" fmla="*/ 3626427 h 3782291"/>
                              <a:gd name="connsiteX108" fmla="*/ 4312227 w 4852554"/>
                              <a:gd name="connsiteY108" fmla="*/ 3574473 h 3782291"/>
                              <a:gd name="connsiteX109" fmla="*/ 3917372 w 4852554"/>
                              <a:gd name="connsiteY109" fmla="*/ 3335482 h 3782291"/>
                              <a:gd name="connsiteX110" fmla="*/ 4125191 w 4852554"/>
                              <a:gd name="connsiteY110" fmla="*/ 3262746 h 3782291"/>
                              <a:gd name="connsiteX111" fmla="*/ 4125191 w 4852554"/>
                              <a:gd name="connsiteY111" fmla="*/ 3262746 h 3782291"/>
                              <a:gd name="connsiteX112" fmla="*/ 4083627 w 4852554"/>
                              <a:gd name="connsiteY112" fmla="*/ 3231573 h 3782291"/>
                              <a:gd name="connsiteX113" fmla="*/ 3896591 w 4852554"/>
                              <a:gd name="connsiteY113" fmla="*/ 3304309 h 3782291"/>
                              <a:gd name="connsiteX114" fmla="*/ 3553691 w 4852554"/>
                              <a:gd name="connsiteY114" fmla="*/ 2836718 h 3782291"/>
                              <a:gd name="connsiteX115" fmla="*/ 4333009 w 4852554"/>
                              <a:gd name="connsiteY115" fmla="*/ 2815936 h 3782291"/>
                              <a:gd name="connsiteX116" fmla="*/ 4561609 w 4852554"/>
                              <a:gd name="connsiteY116" fmla="*/ 3054927 h 3782291"/>
                              <a:gd name="connsiteX117" fmla="*/ 4665518 w 4852554"/>
                              <a:gd name="connsiteY117" fmla="*/ 3013364 h 3782291"/>
                              <a:gd name="connsiteX118" fmla="*/ 4416136 w 4852554"/>
                              <a:gd name="connsiteY118" fmla="*/ 2815936 h 3782291"/>
                              <a:gd name="connsiteX119" fmla="*/ 4842163 w 4852554"/>
                              <a:gd name="connsiteY119" fmla="*/ 2701636 h 3782291"/>
                              <a:gd name="connsiteX120" fmla="*/ 4852554 w 4852554"/>
                              <a:gd name="connsiteY120" fmla="*/ 2628900 h 3782291"/>
                              <a:gd name="connsiteX121" fmla="*/ 4239491 w 4852554"/>
                              <a:gd name="connsiteY121" fmla="*/ 2763982 h 3782291"/>
                              <a:gd name="connsiteX122" fmla="*/ 4353791 w 4852554"/>
                              <a:gd name="connsiteY122" fmla="*/ 2566555 h 3782291"/>
                              <a:gd name="connsiteX123" fmla="*/ 4291445 w 4852554"/>
                              <a:gd name="connsiteY123" fmla="*/ 2514600 h 3782291"/>
                              <a:gd name="connsiteX124" fmla="*/ 4177145 w 4852554"/>
                              <a:gd name="connsiteY124" fmla="*/ 2805546 h 3782291"/>
                              <a:gd name="connsiteX125" fmla="*/ 3429000 w 4852554"/>
                              <a:gd name="connsiteY125" fmla="*/ 2795155 h 3782291"/>
                              <a:gd name="connsiteX126" fmla="*/ 3584863 w 4852554"/>
                              <a:gd name="connsiteY126" fmla="*/ 2618509 h 3782291"/>
                              <a:gd name="connsiteX127" fmla="*/ 3564082 w 4852554"/>
                              <a:gd name="connsiteY127" fmla="*/ 2576946 h 3782291"/>
                              <a:gd name="connsiteX128" fmla="*/ 3335482 w 4852554"/>
                              <a:gd name="connsiteY128" fmla="*/ 2826327 h 3782291"/>
                              <a:gd name="connsiteX129" fmla="*/ 2493818 w 4852554"/>
                              <a:gd name="connsiteY129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192482 w 4852554"/>
                              <a:gd name="connsiteY24" fmla="*/ 197427 h 3782291"/>
                              <a:gd name="connsiteX25" fmla="*/ 2223654 w 4852554"/>
                              <a:gd name="connsiteY25" fmla="*/ 540327 h 3782291"/>
                              <a:gd name="connsiteX26" fmla="*/ 2005445 w 4852554"/>
                              <a:gd name="connsiteY26" fmla="*/ 62346 h 3782291"/>
                              <a:gd name="connsiteX27" fmla="*/ 1922318 w 4852554"/>
                              <a:gd name="connsiteY27" fmla="*/ 83127 h 3782291"/>
                              <a:gd name="connsiteX28" fmla="*/ 2192482 w 4852554"/>
                              <a:gd name="connsiteY28" fmla="*/ 592282 h 3782291"/>
                              <a:gd name="connsiteX29" fmla="*/ 2119745 w 4852554"/>
                              <a:gd name="connsiteY29" fmla="*/ 706582 h 3782291"/>
                              <a:gd name="connsiteX30" fmla="*/ 1662545 w 4852554"/>
                              <a:gd name="connsiteY30" fmla="*/ 20782 h 3782291"/>
                              <a:gd name="connsiteX31" fmla="*/ 1537854 w 4852554"/>
                              <a:gd name="connsiteY31" fmla="*/ 51955 h 3782291"/>
                              <a:gd name="connsiteX32" fmla="*/ 1558636 w 4852554"/>
                              <a:gd name="connsiteY32" fmla="*/ 145473 h 3782291"/>
                              <a:gd name="connsiteX33" fmla="*/ 1641763 w 4852554"/>
                              <a:gd name="connsiteY33" fmla="*/ 103909 h 3782291"/>
                              <a:gd name="connsiteX34" fmla="*/ 1704109 w 4852554"/>
                              <a:gd name="connsiteY34" fmla="*/ 228600 h 3782291"/>
                              <a:gd name="connsiteX35" fmla="*/ 1776845 w 4852554"/>
                              <a:gd name="connsiteY35" fmla="*/ 259773 h 3782291"/>
                              <a:gd name="connsiteX36" fmla="*/ 2140527 w 4852554"/>
                              <a:gd name="connsiteY36" fmla="*/ 852055 h 3782291"/>
                              <a:gd name="connsiteX37" fmla="*/ 2130136 w 4852554"/>
                              <a:gd name="connsiteY37" fmla="*/ 1215736 h 3782291"/>
                              <a:gd name="connsiteX38" fmla="*/ 2057400 w 4852554"/>
                              <a:gd name="connsiteY38" fmla="*/ 1028700 h 3782291"/>
                              <a:gd name="connsiteX39" fmla="*/ 2005445 w 4852554"/>
                              <a:gd name="connsiteY39" fmla="*/ 1059873 h 3782291"/>
                              <a:gd name="connsiteX40" fmla="*/ 2119745 w 4852554"/>
                              <a:gd name="connsiteY40" fmla="*/ 1288473 h 3782291"/>
                              <a:gd name="connsiteX41" fmla="*/ 2098963 w 4852554"/>
                              <a:gd name="connsiteY41" fmla="*/ 1517073 h 3782291"/>
                              <a:gd name="connsiteX42" fmla="*/ 1652154 w 4852554"/>
                              <a:gd name="connsiteY42" fmla="*/ 893618 h 3782291"/>
                              <a:gd name="connsiteX43" fmla="*/ 1683327 w 4852554"/>
                              <a:gd name="connsiteY43" fmla="*/ 665018 h 3782291"/>
                              <a:gd name="connsiteX44" fmla="*/ 1620982 w 4852554"/>
                              <a:gd name="connsiteY44" fmla="*/ 654627 h 3782291"/>
                              <a:gd name="connsiteX45" fmla="*/ 1589809 w 4852554"/>
                              <a:gd name="connsiteY45" fmla="*/ 945573 h 3782291"/>
                              <a:gd name="connsiteX46" fmla="*/ 1371600 w 4852554"/>
                              <a:gd name="connsiteY46" fmla="*/ 914400 h 3782291"/>
                              <a:gd name="connsiteX47" fmla="*/ 1361209 w 4852554"/>
                              <a:gd name="connsiteY47" fmla="*/ 966355 h 3782291"/>
                              <a:gd name="connsiteX48" fmla="*/ 1693718 w 4852554"/>
                              <a:gd name="connsiteY48" fmla="*/ 1018309 h 3782291"/>
                              <a:gd name="connsiteX49" fmla="*/ 1766454 w 4852554"/>
                              <a:gd name="connsiteY49" fmla="*/ 1153391 h 3782291"/>
                              <a:gd name="connsiteX50" fmla="*/ 1579418 w 4852554"/>
                              <a:gd name="connsiteY50" fmla="*/ 1205346 h 3782291"/>
                              <a:gd name="connsiteX51" fmla="*/ 1579418 w 4852554"/>
                              <a:gd name="connsiteY51" fmla="*/ 1278082 h 3782291"/>
                              <a:gd name="connsiteX52" fmla="*/ 1808018 w 4852554"/>
                              <a:gd name="connsiteY52" fmla="*/ 1215736 h 3782291"/>
                              <a:gd name="connsiteX53" fmla="*/ 2078182 w 4852554"/>
                              <a:gd name="connsiteY53" fmla="*/ 1589809 h 3782291"/>
                              <a:gd name="connsiteX54" fmla="*/ 2088572 w 4852554"/>
                              <a:gd name="connsiteY54" fmla="*/ 2337955 h 3782291"/>
                              <a:gd name="connsiteX55" fmla="*/ 2098963 w 4852554"/>
                              <a:gd name="connsiteY55" fmla="*/ 2348346 h 3782291"/>
                              <a:gd name="connsiteX56" fmla="*/ 1839191 w 4852554"/>
                              <a:gd name="connsiteY56" fmla="*/ 2784764 h 3782291"/>
                              <a:gd name="connsiteX57" fmla="*/ 1278082 w 4852554"/>
                              <a:gd name="connsiteY57" fmla="*/ 2795155 h 3782291"/>
                              <a:gd name="connsiteX58" fmla="*/ 1143000 w 4852554"/>
                              <a:gd name="connsiteY58" fmla="*/ 2587336 h 3782291"/>
                              <a:gd name="connsiteX59" fmla="*/ 1111827 w 4852554"/>
                              <a:gd name="connsiteY59" fmla="*/ 2597727 h 3782291"/>
                              <a:gd name="connsiteX60" fmla="*/ 1205345 w 4852554"/>
                              <a:gd name="connsiteY60" fmla="*/ 2815936 h 3782291"/>
                              <a:gd name="connsiteX61" fmla="*/ 893618 w 4852554"/>
                              <a:gd name="connsiteY61" fmla="*/ 2795155 h 3782291"/>
                              <a:gd name="connsiteX62" fmla="*/ 488372 w 4852554"/>
                              <a:gd name="connsiteY62" fmla="*/ 2036618 h 3782291"/>
                              <a:gd name="connsiteX63" fmla="*/ 353291 w 4852554"/>
                              <a:gd name="connsiteY63" fmla="*/ 2078182 h 3782291"/>
                              <a:gd name="connsiteX64" fmla="*/ 415636 w 4852554"/>
                              <a:gd name="connsiteY64" fmla="*/ 2140527 h 3782291"/>
                              <a:gd name="connsiteX65" fmla="*/ 467591 w 4852554"/>
                              <a:gd name="connsiteY65" fmla="*/ 2098964 h 3782291"/>
                              <a:gd name="connsiteX66" fmla="*/ 571500 w 4852554"/>
                              <a:gd name="connsiteY66" fmla="*/ 2348346 h 3782291"/>
                              <a:gd name="connsiteX67" fmla="*/ 457200 w 4852554"/>
                              <a:gd name="connsiteY67" fmla="*/ 2358736 h 3782291"/>
                              <a:gd name="connsiteX68" fmla="*/ 457200 w 4852554"/>
                              <a:gd name="connsiteY68" fmla="*/ 2441864 h 3782291"/>
                              <a:gd name="connsiteX69" fmla="*/ 623454 w 4852554"/>
                              <a:gd name="connsiteY69" fmla="*/ 2400300 h 3782291"/>
                              <a:gd name="connsiteX70" fmla="*/ 831272 w 4852554"/>
                              <a:gd name="connsiteY70" fmla="*/ 2826327 h 3782291"/>
                              <a:gd name="connsiteX71" fmla="*/ 374072 w 4852554"/>
                              <a:gd name="connsiteY71" fmla="*/ 2670464 h 3782291"/>
                              <a:gd name="connsiteX72" fmla="*/ 103909 w 4852554"/>
                              <a:gd name="connsiteY72" fmla="*/ 2109355 h 3782291"/>
                              <a:gd name="connsiteX73" fmla="*/ 20782 w 4852554"/>
                              <a:gd name="connsiteY73" fmla="*/ 2098964 h 3782291"/>
                              <a:gd name="connsiteX74" fmla="*/ 249382 w 4852554"/>
                              <a:gd name="connsiteY74" fmla="*/ 2639291 h 3782291"/>
                              <a:gd name="connsiteX75" fmla="*/ 10391 w 4852554"/>
                              <a:gd name="connsiteY75" fmla="*/ 2576946 h 3782291"/>
                              <a:gd name="connsiteX76" fmla="*/ 0 w 4852554"/>
                              <a:gd name="connsiteY76" fmla="*/ 2670464 h 3782291"/>
                              <a:gd name="connsiteX77" fmla="*/ 270163 w 4852554"/>
                              <a:gd name="connsiteY77" fmla="*/ 2701636 h 3782291"/>
                              <a:gd name="connsiteX78" fmla="*/ 280554 w 4852554"/>
                              <a:gd name="connsiteY78" fmla="*/ 3023755 h 3782291"/>
                              <a:gd name="connsiteX79" fmla="*/ 197427 w 4852554"/>
                              <a:gd name="connsiteY79" fmla="*/ 3034146 h 3782291"/>
                              <a:gd name="connsiteX80" fmla="*/ 197427 w 4852554"/>
                              <a:gd name="connsiteY80" fmla="*/ 3106882 h 3782291"/>
                              <a:gd name="connsiteX81" fmla="*/ 353291 w 4852554"/>
                              <a:gd name="connsiteY81" fmla="*/ 3054927 h 3782291"/>
                              <a:gd name="connsiteX82" fmla="*/ 374072 w 4852554"/>
                              <a:gd name="connsiteY82" fmla="*/ 2763982 h 3782291"/>
                              <a:gd name="connsiteX83" fmla="*/ 852054 w 4852554"/>
                              <a:gd name="connsiteY83" fmla="*/ 2919846 h 3782291"/>
                              <a:gd name="connsiteX84" fmla="*/ 633845 w 4852554"/>
                              <a:gd name="connsiteY84" fmla="*/ 3054927 h 3782291"/>
                              <a:gd name="connsiteX85" fmla="*/ 685800 w 4852554"/>
                              <a:gd name="connsiteY85" fmla="*/ 3096491 h 3782291"/>
                              <a:gd name="connsiteX86" fmla="*/ 1018309 w 4852554"/>
                              <a:gd name="connsiteY86" fmla="*/ 2888673 h 3782291"/>
                              <a:gd name="connsiteX87" fmla="*/ 1423554 w 4852554"/>
                              <a:gd name="connsiteY87" fmla="*/ 2867891 h 3782291"/>
                              <a:gd name="connsiteX88" fmla="*/ 1080654 w 4852554"/>
                              <a:gd name="connsiteY88" fmla="*/ 3086100 h 3782291"/>
                              <a:gd name="connsiteX89" fmla="*/ 1143000 w 4852554"/>
                              <a:gd name="connsiteY89" fmla="*/ 3169227 h 3782291"/>
                              <a:gd name="connsiteX90" fmla="*/ 1537854 w 4852554"/>
                              <a:gd name="connsiteY90" fmla="*/ 2867891 h 3782291"/>
                              <a:gd name="connsiteX91" fmla="*/ 1891145 w 4852554"/>
                              <a:gd name="connsiteY91" fmla="*/ 2867891 h 3782291"/>
                              <a:gd name="connsiteX92" fmla="*/ 2119745 w 4852554"/>
                              <a:gd name="connsiteY92" fmla="*/ 2930236 h 3782291"/>
                              <a:gd name="connsiteX93" fmla="*/ 2119745 w 4852554"/>
                              <a:gd name="connsiteY93" fmla="*/ 3751118 h 3782291"/>
                              <a:gd name="connsiteX94" fmla="*/ 2202872 w 4852554"/>
                              <a:gd name="connsiteY94" fmla="*/ 3751118 h 3782291"/>
                              <a:gd name="connsiteX95" fmla="*/ 2192482 w 4852554"/>
                              <a:gd name="connsiteY95" fmla="*/ 2951018 h 3782291"/>
                              <a:gd name="connsiteX96" fmla="*/ 2421082 w 4852554"/>
                              <a:gd name="connsiteY96" fmla="*/ 2847109 h 3782291"/>
                              <a:gd name="connsiteX97" fmla="*/ 3065318 w 4852554"/>
                              <a:gd name="connsiteY97" fmla="*/ 2847109 h 3782291"/>
                              <a:gd name="connsiteX98" fmla="*/ 3023754 w 4852554"/>
                              <a:gd name="connsiteY98" fmla="*/ 3034146 h 3782291"/>
                              <a:gd name="connsiteX99" fmla="*/ 3075709 w 4852554"/>
                              <a:gd name="connsiteY99" fmla="*/ 3054927 h 3782291"/>
                              <a:gd name="connsiteX100" fmla="*/ 3106882 w 4852554"/>
                              <a:gd name="connsiteY100" fmla="*/ 2857500 h 3782291"/>
                              <a:gd name="connsiteX101" fmla="*/ 3470563 w 4852554"/>
                              <a:gd name="connsiteY101" fmla="*/ 2836718 h 3782291"/>
                              <a:gd name="connsiteX102" fmla="*/ 4000500 w 4852554"/>
                              <a:gd name="connsiteY102" fmla="*/ 3512127 h 3782291"/>
                              <a:gd name="connsiteX103" fmla="*/ 3990109 w 4852554"/>
                              <a:gd name="connsiteY103" fmla="*/ 3740727 h 3782291"/>
                              <a:gd name="connsiteX104" fmla="*/ 4052454 w 4852554"/>
                              <a:gd name="connsiteY104" fmla="*/ 3782291 h 3782291"/>
                              <a:gd name="connsiteX105" fmla="*/ 4052454 w 4852554"/>
                              <a:gd name="connsiteY105" fmla="*/ 3532909 h 3782291"/>
                              <a:gd name="connsiteX106" fmla="*/ 4239491 w 4852554"/>
                              <a:gd name="connsiteY106" fmla="*/ 3626427 h 3782291"/>
                              <a:gd name="connsiteX107" fmla="*/ 4312227 w 4852554"/>
                              <a:gd name="connsiteY107" fmla="*/ 3574473 h 3782291"/>
                              <a:gd name="connsiteX108" fmla="*/ 3917372 w 4852554"/>
                              <a:gd name="connsiteY108" fmla="*/ 3335482 h 3782291"/>
                              <a:gd name="connsiteX109" fmla="*/ 4125191 w 4852554"/>
                              <a:gd name="connsiteY109" fmla="*/ 3262746 h 3782291"/>
                              <a:gd name="connsiteX110" fmla="*/ 4125191 w 4852554"/>
                              <a:gd name="connsiteY110" fmla="*/ 3262746 h 3782291"/>
                              <a:gd name="connsiteX111" fmla="*/ 4083627 w 4852554"/>
                              <a:gd name="connsiteY111" fmla="*/ 3231573 h 3782291"/>
                              <a:gd name="connsiteX112" fmla="*/ 3896591 w 4852554"/>
                              <a:gd name="connsiteY112" fmla="*/ 3304309 h 3782291"/>
                              <a:gd name="connsiteX113" fmla="*/ 3553691 w 4852554"/>
                              <a:gd name="connsiteY113" fmla="*/ 2836718 h 3782291"/>
                              <a:gd name="connsiteX114" fmla="*/ 4333009 w 4852554"/>
                              <a:gd name="connsiteY114" fmla="*/ 2815936 h 3782291"/>
                              <a:gd name="connsiteX115" fmla="*/ 4561609 w 4852554"/>
                              <a:gd name="connsiteY115" fmla="*/ 3054927 h 3782291"/>
                              <a:gd name="connsiteX116" fmla="*/ 4665518 w 4852554"/>
                              <a:gd name="connsiteY116" fmla="*/ 3013364 h 3782291"/>
                              <a:gd name="connsiteX117" fmla="*/ 4416136 w 4852554"/>
                              <a:gd name="connsiteY117" fmla="*/ 2815936 h 3782291"/>
                              <a:gd name="connsiteX118" fmla="*/ 4842163 w 4852554"/>
                              <a:gd name="connsiteY118" fmla="*/ 2701636 h 3782291"/>
                              <a:gd name="connsiteX119" fmla="*/ 4852554 w 4852554"/>
                              <a:gd name="connsiteY119" fmla="*/ 2628900 h 3782291"/>
                              <a:gd name="connsiteX120" fmla="*/ 4239491 w 4852554"/>
                              <a:gd name="connsiteY120" fmla="*/ 2763982 h 3782291"/>
                              <a:gd name="connsiteX121" fmla="*/ 4353791 w 4852554"/>
                              <a:gd name="connsiteY121" fmla="*/ 2566555 h 3782291"/>
                              <a:gd name="connsiteX122" fmla="*/ 4291445 w 4852554"/>
                              <a:gd name="connsiteY122" fmla="*/ 2514600 h 3782291"/>
                              <a:gd name="connsiteX123" fmla="*/ 4177145 w 4852554"/>
                              <a:gd name="connsiteY123" fmla="*/ 2805546 h 3782291"/>
                              <a:gd name="connsiteX124" fmla="*/ 3429000 w 4852554"/>
                              <a:gd name="connsiteY124" fmla="*/ 2795155 h 3782291"/>
                              <a:gd name="connsiteX125" fmla="*/ 3584863 w 4852554"/>
                              <a:gd name="connsiteY125" fmla="*/ 2618509 h 3782291"/>
                              <a:gd name="connsiteX126" fmla="*/ 3564082 w 4852554"/>
                              <a:gd name="connsiteY126" fmla="*/ 2576946 h 3782291"/>
                              <a:gd name="connsiteX127" fmla="*/ 3335482 w 4852554"/>
                              <a:gd name="connsiteY127" fmla="*/ 2826327 h 3782291"/>
                              <a:gd name="connsiteX128" fmla="*/ 2493818 w 4852554"/>
                              <a:gd name="connsiteY128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1922318 w 4852554"/>
                              <a:gd name="connsiteY25" fmla="*/ 83127 h 3782291"/>
                              <a:gd name="connsiteX26" fmla="*/ 2192482 w 4852554"/>
                              <a:gd name="connsiteY26" fmla="*/ 592282 h 3782291"/>
                              <a:gd name="connsiteX27" fmla="*/ 2119745 w 4852554"/>
                              <a:gd name="connsiteY27" fmla="*/ 706582 h 3782291"/>
                              <a:gd name="connsiteX28" fmla="*/ 1662545 w 4852554"/>
                              <a:gd name="connsiteY28" fmla="*/ 20782 h 3782291"/>
                              <a:gd name="connsiteX29" fmla="*/ 1537854 w 4852554"/>
                              <a:gd name="connsiteY29" fmla="*/ 51955 h 3782291"/>
                              <a:gd name="connsiteX30" fmla="*/ 1558636 w 4852554"/>
                              <a:gd name="connsiteY30" fmla="*/ 145473 h 3782291"/>
                              <a:gd name="connsiteX31" fmla="*/ 1641763 w 4852554"/>
                              <a:gd name="connsiteY31" fmla="*/ 103909 h 3782291"/>
                              <a:gd name="connsiteX32" fmla="*/ 1704109 w 4852554"/>
                              <a:gd name="connsiteY32" fmla="*/ 228600 h 3782291"/>
                              <a:gd name="connsiteX33" fmla="*/ 1776845 w 4852554"/>
                              <a:gd name="connsiteY33" fmla="*/ 259773 h 3782291"/>
                              <a:gd name="connsiteX34" fmla="*/ 2140527 w 4852554"/>
                              <a:gd name="connsiteY34" fmla="*/ 852055 h 3782291"/>
                              <a:gd name="connsiteX35" fmla="*/ 2130136 w 4852554"/>
                              <a:gd name="connsiteY35" fmla="*/ 1215736 h 3782291"/>
                              <a:gd name="connsiteX36" fmla="*/ 2057400 w 4852554"/>
                              <a:gd name="connsiteY36" fmla="*/ 1028700 h 3782291"/>
                              <a:gd name="connsiteX37" fmla="*/ 2005445 w 4852554"/>
                              <a:gd name="connsiteY37" fmla="*/ 1059873 h 3782291"/>
                              <a:gd name="connsiteX38" fmla="*/ 2119745 w 4852554"/>
                              <a:gd name="connsiteY38" fmla="*/ 1288473 h 3782291"/>
                              <a:gd name="connsiteX39" fmla="*/ 2098963 w 4852554"/>
                              <a:gd name="connsiteY39" fmla="*/ 1517073 h 3782291"/>
                              <a:gd name="connsiteX40" fmla="*/ 1652154 w 4852554"/>
                              <a:gd name="connsiteY40" fmla="*/ 893618 h 3782291"/>
                              <a:gd name="connsiteX41" fmla="*/ 1683327 w 4852554"/>
                              <a:gd name="connsiteY41" fmla="*/ 665018 h 3782291"/>
                              <a:gd name="connsiteX42" fmla="*/ 1620982 w 4852554"/>
                              <a:gd name="connsiteY42" fmla="*/ 654627 h 3782291"/>
                              <a:gd name="connsiteX43" fmla="*/ 1589809 w 4852554"/>
                              <a:gd name="connsiteY43" fmla="*/ 945573 h 3782291"/>
                              <a:gd name="connsiteX44" fmla="*/ 1371600 w 4852554"/>
                              <a:gd name="connsiteY44" fmla="*/ 914400 h 3782291"/>
                              <a:gd name="connsiteX45" fmla="*/ 1361209 w 4852554"/>
                              <a:gd name="connsiteY45" fmla="*/ 966355 h 3782291"/>
                              <a:gd name="connsiteX46" fmla="*/ 1693718 w 4852554"/>
                              <a:gd name="connsiteY46" fmla="*/ 1018309 h 3782291"/>
                              <a:gd name="connsiteX47" fmla="*/ 1766454 w 4852554"/>
                              <a:gd name="connsiteY47" fmla="*/ 1153391 h 3782291"/>
                              <a:gd name="connsiteX48" fmla="*/ 1579418 w 4852554"/>
                              <a:gd name="connsiteY48" fmla="*/ 1205346 h 3782291"/>
                              <a:gd name="connsiteX49" fmla="*/ 1579418 w 4852554"/>
                              <a:gd name="connsiteY49" fmla="*/ 1278082 h 3782291"/>
                              <a:gd name="connsiteX50" fmla="*/ 1808018 w 4852554"/>
                              <a:gd name="connsiteY50" fmla="*/ 1215736 h 3782291"/>
                              <a:gd name="connsiteX51" fmla="*/ 2078182 w 4852554"/>
                              <a:gd name="connsiteY51" fmla="*/ 1589809 h 3782291"/>
                              <a:gd name="connsiteX52" fmla="*/ 2088572 w 4852554"/>
                              <a:gd name="connsiteY52" fmla="*/ 2337955 h 3782291"/>
                              <a:gd name="connsiteX53" fmla="*/ 2098963 w 4852554"/>
                              <a:gd name="connsiteY53" fmla="*/ 2348346 h 3782291"/>
                              <a:gd name="connsiteX54" fmla="*/ 1839191 w 4852554"/>
                              <a:gd name="connsiteY54" fmla="*/ 2784764 h 3782291"/>
                              <a:gd name="connsiteX55" fmla="*/ 1278082 w 4852554"/>
                              <a:gd name="connsiteY55" fmla="*/ 2795155 h 3782291"/>
                              <a:gd name="connsiteX56" fmla="*/ 1143000 w 4852554"/>
                              <a:gd name="connsiteY56" fmla="*/ 2587336 h 3782291"/>
                              <a:gd name="connsiteX57" fmla="*/ 1111827 w 4852554"/>
                              <a:gd name="connsiteY57" fmla="*/ 2597727 h 3782291"/>
                              <a:gd name="connsiteX58" fmla="*/ 1205345 w 4852554"/>
                              <a:gd name="connsiteY58" fmla="*/ 2815936 h 3782291"/>
                              <a:gd name="connsiteX59" fmla="*/ 893618 w 4852554"/>
                              <a:gd name="connsiteY59" fmla="*/ 2795155 h 3782291"/>
                              <a:gd name="connsiteX60" fmla="*/ 488372 w 4852554"/>
                              <a:gd name="connsiteY60" fmla="*/ 2036618 h 3782291"/>
                              <a:gd name="connsiteX61" fmla="*/ 353291 w 4852554"/>
                              <a:gd name="connsiteY61" fmla="*/ 2078182 h 3782291"/>
                              <a:gd name="connsiteX62" fmla="*/ 415636 w 4852554"/>
                              <a:gd name="connsiteY62" fmla="*/ 2140527 h 3782291"/>
                              <a:gd name="connsiteX63" fmla="*/ 467591 w 4852554"/>
                              <a:gd name="connsiteY63" fmla="*/ 2098964 h 3782291"/>
                              <a:gd name="connsiteX64" fmla="*/ 571500 w 4852554"/>
                              <a:gd name="connsiteY64" fmla="*/ 2348346 h 3782291"/>
                              <a:gd name="connsiteX65" fmla="*/ 457200 w 4852554"/>
                              <a:gd name="connsiteY65" fmla="*/ 2358736 h 3782291"/>
                              <a:gd name="connsiteX66" fmla="*/ 457200 w 4852554"/>
                              <a:gd name="connsiteY66" fmla="*/ 2441864 h 3782291"/>
                              <a:gd name="connsiteX67" fmla="*/ 623454 w 4852554"/>
                              <a:gd name="connsiteY67" fmla="*/ 2400300 h 3782291"/>
                              <a:gd name="connsiteX68" fmla="*/ 831272 w 4852554"/>
                              <a:gd name="connsiteY68" fmla="*/ 2826327 h 3782291"/>
                              <a:gd name="connsiteX69" fmla="*/ 374072 w 4852554"/>
                              <a:gd name="connsiteY69" fmla="*/ 2670464 h 3782291"/>
                              <a:gd name="connsiteX70" fmla="*/ 103909 w 4852554"/>
                              <a:gd name="connsiteY70" fmla="*/ 2109355 h 3782291"/>
                              <a:gd name="connsiteX71" fmla="*/ 20782 w 4852554"/>
                              <a:gd name="connsiteY71" fmla="*/ 2098964 h 3782291"/>
                              <a:gd name="connsiteX72" fmla="*/ 249382 w 4852554"/>
                              <a:gd name="connsiteY72" fmla="*/ 2639291 h 3782291"/>
                              <a:gd name="connsiteX73" fmla="*/ 10391 w 4852554"/>
                              <a:gd name="connsiteY73" fmla="*/ 2576946 h 3782291"/>
                              <a:gd name="connsiteX74" fmla="*/ 0 w 4852554"/>
                              <a:gd name="connsiteY74" fmla="*/ 2670464 h 3782291"/>
                              <a:gd name="connsiteX75" fmla="*/ 270163 w 4852554"/>
                              <a:gd name="connsiteY75" fmla="*/ 2701636 h 3782291"/>
                              <a:gd name="connsiteX76" fmla="*/ 280554 w 4852554"/>
                              <a:gd name="connsiteY76" fmla="*/ 3023755 h 3782291"/>
                              <a:gd name="connsiteX77" fmla="*/ 197427 w 4852554"/>
                              <a:gd name="connsiteY77" fmla="*/ 3034146 h 3782291"/>
                              <a:gd name="connsiteX78" fmla="*/ 197427 w 4852554"/>
                              <a:gd name="connsiteY78" fmla="*/ 3106882 h 3782291"/>
                              <a:gd name="connsiteX79" fmla="*/ 353291 w 4852554"/>
                              <a:gd name="connsiteY79" fmla="*/ 3054927 h 3782291"/>
                              <a:gd name="connsiteX80" fmla="*/ 374072 w 4852554"/>
                              <a:gd name="connsiteY80" fmla="*/ 2763982 h 3782291"/>
                              <a:gd name="connsiteX81" fmla="*/ 852054 w 4852554"/>
                              <a:gd name="connsiteY81" fmla="*/ 2919846 h 3782291"/>
                              <a:gd name="connsiteX82" fmla="*/ 633845 w 4852554"/>
                              <a:gd name="connsiteY82" fmla="*/ 3054927 h 3782291"/>
                              <a:gd name="connsiteX83" fmla="*/ 685800 w 4852554"/>
                              <a:gd name="connsiteY83" fmla="*/ 3096491 h 3782291"/>
                              <a:gd name="connsiteX84" fmla="*/ 1018309 w 4852554"/>
                              <a:gd name="connsiteY84" fmla="*/ 2888673 h 3782291"/>
                              <a:gd name="connsiteX85" fmla="*/ 1423554 w 4852554"/>
                              <a:gd name="connsiteY85" fmla="*/ 2867891 h 3782291"/>
                              <a:gd name="connsiteX86" fmla="*/ 1080654 w 4852554"/>
                              <a:gd name="connsiteY86" fmla="*/ 3086100 h 3782291"/>
                              <a:gd name="connsiteX87" fmla="*/ 1143000 w 4852554"/>
                              <a:gd name="connsiteY87" fmla="*/ 3169227 h 3782291"/>
                              <a:gd name="connsiteX88" fmla="*/ 1537854 w 4852554"/>
                              <a:gd name="connsiteY88" fmla="*/ 2867891 h 3782291"/>
                              <a:gd name="connsiteX89" fmla="*/ 1891145 w 4852554"/>
                              <a:gd name="connsiteY89" fmla="*/ 2867891 h 3782291"/>
                              <a:gd name="connsiteX90" fmla="*/ 2119745 w 4852554"/>
                              <a:gd name="connsiteY90" fmla="*/ 2930236 h 3782291"/>
                              <a:gd name="connsiteX91" fmla="*/ 2119745 w 4852554"/>
                              <a:gd name="connsiteY91" fmla="*/ 3751118 h 3782291"/>
                              <a:gd name="connsiteX92" fmla="*/ 2202872 w 4852554"/>
                              <a:gd name="connsiteY92" fmla="*/ 3751118 h 3782291"/>
                              <a:gd name="connsiteX93" fmla="*/ 2192482 w 4852554"/>
                              <a:gd name="connsiteY93" fmla="*/ 2951018 h 3782291"/>
                              <a:gd name="connsiteX94" fmla="*/ 2421082 w 4852554"/>
                              <a:gd name="connsiteY94" fmla="*/ 2847109 h 3782291"/>
                              <a:gd name="connsiteX95" fmla="*/ 3065318 w 4852554"/>
                              <a:gd name="connsiteY95" fmla="*/ 2847109 h 3782291"/>
                              <a:gd name="connsiteX96" fmla="*/ 3023754 w 4852554"/>
                              <a:gd name="connsiteY96" fmla="*/ 3034146 h 3782291"/>
                              <a:gd name="connsiteX97" fmla="*/ 3075709 w 4852554"/>
                              <a:gd name="connsiteY97" fmla="*/ 3054927 h 3782291"/>
                              <a:gd name="connsiteX98" fmla="*/ 3106882 w 4852554"/>
                              <a:gd name="connsiteY98" fmla="*/ 2857500 h 3782291"/>
                              <a:gd name="connsiteX99" fmla="*/ 3470563 w 4852554"/>
                              <a:gd name="connsiteY99" fmla="*/ 2836718 h 3782291"/>
                              <a:gd name="connsiteX100" fmla="*/ 4000500 w 4852554"/>
                              <a:gd name="connsiteY100" fmla="*/ 3512127 h 3782291"/>
                              <a:gd name="connsiteX101" fmla="*/ 3990109 w 4852554"/>
                              <a:gd name="connsiteY101" fmla="*/ 3740727 h 3782291"/>
                              <a:gd name="connsiteX102" fmla="*/ 4052454 w 4852554"/>
                              <a:gd name="connsiteY102" fmla="*/ 3782291 h 3782291"/>
                              <a:gd name="connsiteX103" fmla="*/ 4052454 w 4852554"/>
                              <a:gd name="connsiteY103" fmla="*/ 3532909 h 3782291"/>
                              <a:gd name="connsiteX104" fmla="*/ 4239491 w 4852554"/>
                              <a:gd name="connsiteY104" fmla="*/ 3626427 h 3782291"/>
                              <a:gd name="connsiteX105" fmla="*/ 4312227 w 4852554"/>
                              <a:gd name="connsiteY105" fmla="*/ 3574473 h 3782291"/>
                              <a:gd name="connsiteX106" fmla="*/ 3917372 w 4852554"/>
                              <a:gd name="connsiteY106" fmla="*/ 3335482 h 3782291"/>
                              <a:gd name="connsiteX107" fmla="*/ 4125191 w 4852554"/>
                              <a:gd name="connsiteY107" fmla="*/ 3262746 h 3782291"/>
                              <a:gd name="connsiteX108" fmla="*/ 4125191 w 4852554"/>
                              <a:gd name="connsiteY108" fmla="*/ 3262746 h 3782291"/>
                              <a:gd name="connsiteX109" fmla="*/ 4083627 w 4852554"/>
                              <a:gd name="connsiteY109" fmla="*/ 3231573 h 3782291"/>
                              <a:gd name="connsiteX110" fmla="*/ 3896591 w 4852554"/>
                              <a:gd name="connsiteY110" fmla="*/ 3304309 h 3782291"/>
                              <a:gd name="connsiteX111" fmla="*/ 3553691 w 4852554"/>
                              <a:gd name="connsiteY111" fmla="*/ 2836718 h 3782291"/>
                              <a:gd name="connsiteX112" fmla="*/ 4333009 w 4852554"/>
                              <a:gd name="connsiteY112" fmla="*/ 2815936 h 3782291"/>
                              <a:gd name="connsiteX113" fmla="*/ 4561609 w 4852554"/>
                              <a:gd name="connsiteY113" fmla="*/ 3054927 h 3782291"/>
                              <a:gd name="connsiteX114" fmla="*/ 4665518 w 4852554"/>
                              <a:gd name="connsiteY114" fmla="*/ 3013364 h 3782291"/>
                              <a:gd name="connsiteX115" fmla="*/ 4416136 w 4852554"/>
                              <a:gd name="connsiteY115" fmla="*/ 2815936 h 3782291"/>
                              <a:gd name="connsiteX116" fmla="*/ 4842163 w 4852554"/>
                              <a:gd name="connsiteY116" fmla="*/ 2701636 h 3782291"/>
                              <a:gd name="connsiteX117" fmla="*/ 4852554 w 4852554"/>
                              <a:gd name="connsiteY117" fmla="*/ 2628900 h 3782291"/>
                              <a:gd name="connsiteX118" fmla="*/ 4239491 w 4852554"/>
                              <a:gd name="connsiteY118" fmla="*/ 2763982 h 3782291"/>
                              <a:gd name="connsiteX119" fmla="*/ 4353791 w 4852554"/>
                              <a:gd name="connsiteY119" fmla="*/ 2566555 h 3782291"/>
                              <a:gd name="connsiteX120" fmla="*/ 4291445 w 4852554"/>
                              <a:gd name="connsiteY120" fmla="*/ 2514600 h 3782291"/>
                              <a:gd name="connsiteX121" fmla="*/ 4177145 w 4852554"/>
                              <a:gd name="connsiteY121" fmla="*/ 2805546 h 3782291"/>
                              <a:gd name="connsiteX122" fmla="*/ 3429000 w 4852554"/>
                              <a:gd name="connsiteY122" fmla="*/ 2795155 h 3782291"/>
                              <a:gd name="connsiteX123" fmla="*/ 3584863 w 4852554"/>
                              <a:gd name="connsiteY123" fmla="*/ 2618509 h 3782291"/>
                              <a:gd name="connsiteX124" fmla="*/ 3564082 w 4852554"/>
                              <a:gd name="connsiteY124" fmla="*/ 2576946 h 3782291"/>
                              <a:gd name="connsiteX125" fmla="*/ 3335482 w 4852554"/>
                              <a:gd name="connsiteY125" fmla="*/ 2826327 h 3782291"/>
                              <a:gd name="connsiteX126" fmla="*/ 2493818 w 4852554"/>
                              <a:gd name="connsiteY12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78182 w 4852554"/>
                              <a:gd name="connsiteY50" fmla="*/ 1589809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620982 w 4852554"/>
                              <a:gd name="connsiteY45" fmla="*/ 1600200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951018 w 4852554"/>
                              <a:gd name="connsiteY9" fmla="*/ 654628 h 3782291"/>
                              <a:gd name="connsiteX10" fmla="*/ 2722418 w 4852554"/>
                              <a:gd name="connsiteY10" fmla="*/ 831273 h 3782291"/>
                              <a:gd name="connsiteX11" fmla="*/ 2805545 w 4852554"/>
                              <a:gd name="connsiteY11" fmla="*/ 540327 h 3782291"/>
                              <a:gd name="connsiteX12" fmla="*/ 2774372 w 4852554"/>
                              <a:gd name="connsiteY12" fmla="*/ 529936 h 3782291"/>
                              <a:gd name="connsiteX13" fmla="*/ 2649682 w 4852554"/>
                              <a:gd name="connsiteY13" fmla="*/ 914400 h 3782291"/>
                              <a:gd name="connsiteX14" fmla="*/ 2192482 w 4852554"/>
                              <a:gd name="connsiteY14" fmla="*/ 1330036 h 3782291"/>
                              <a:gd name="connsiteX15" fmla="*/ 2244436 w 4852554"/>
                              <a:gd name="connsiteY15" fmla="*/ 633846 h 3782291"/>
                              <a:gd name="connsiteX16" fmla="*/ 2670463 w 4852554"/>
                              <a:gd name="connsiteY16" fmla="*/ 51955 h 3782291"/>
                              <a:gd name="connsiteX17" fmla="*/ 2639291 w 4852554"/>
                              <a:gd name="connsiteY17" fmla="*/ 0 h 3782291"/>
                              <a:gd name="connsiteX18" fmla="*/ 2483427 w 4852554"/>
                              <a:gd name="connsiteY18" fmla="*/ 197427 h 3782291"/>
                              <a:gd name="connsiteX19" fmla="*/ 2462645 w 4852554"/>
                              <a:gd name="connsiteY19" fmla="*/ 10391 h 3782291"/>
                              <a:gd name="connsiteX20" fmla="*/ 2400300 w 4852554"/>
                              <a:gd name="connsiteY20" fmla="*/ 10391 h 3782291"/>
                              <a:gd name="connsiteX21" fmla="*/ 2441863 w 4852554"/>
                              <a:gd name="connsiteY21" fmla="*/ 280555 h 3782291"/>
                              <a:gd name="connsiteX22" fmla="*/ 2275609 w 4852554"/>
                              <a:gd name="connsiteY22" fmla="*/ 509155 h 3782291"/>
                              <a:gd name="connsiteX23" fmla="*/ 2223654 w 4852554"/>
                              <a:gd name="connsiteY23" fmla="*/ 540327 h 3782291"/>
                              <a:gd name="connsiteX24" fmla="*/ 2192482 w 4852554"/>
                              <a:gd name="connsiteY24" fmla="*/ 592282 h 3782291"/>
                              <a:gd name="connsiteX25" fmla="*/ 2119745 w 4852554"/>
                              <a:gd name="connsiteY25" fmla="*/ 706582 h 3782291"/>
                              <a:gd name="connsiteX26" fmla="*/ 1662545 w 4852554"/>
                              <a:gd name="connsiteY26" fmla="*/ 20782 h 3782291"/>
                              <a:gd name="connsiteX27" fmla="*/ 1537854 w 4852554"/>
                              <a:gd name="connsiteY27" fmla="*/ 51955 h 3782291"/>
                              <a:gd name="connsiteX28" fmla="*/ 1558636 w 4852554"/>
                              <a:gd name="connsiteY28" fmla="*/ 145473 h 3782291"/>
                              <a:gd name="connsiteX29" fmla="*/ 1641763 w 4852554"/>
                              <a:gd name="connsiteY29" fmla="*/ 103909 h 3782291"/>
                              <a:gd name="connsiteX30" fmla="*/ 1704109 w 4852554"/>
                              <a:gd name="connsiteY30" fmla="*/ 228600 h 3782291"/>
                              <a:gd name="connsiteX31" fmla="*/ 1776845 w 4852554"/>
                              <a:gd name="connsiteY31" fmla="*/ 259773 h 3782291"/>
                              <a:gd name="connsiteX32" fmla="*/ 2140527 w 4852554"/>
                              <a:gd name="connsiteY32" fmla="*/ 852055 h 3782291"/>
                              <a:gd name="connsiteX33" fmla="*/ 2130136 w 4852554"/>
                              <a:gd name="connsiteY33" fmla="*/ 1215736 h 3782291"/>
                              <a:gd name="connsiteX34" fmla="*/ 2057400 w 4852554"/>
                              <a:gd name="connsiteY34" fmla="*/ 1028700 h 3782291"/>
                              <a:gd name="connsiteX35" fmla="*/ 2005445 w 4852554"/>
                              <a:gd name="connsiteY35" fmla="*/ 1059873 h 3782291"/>
                              <a:gd name="connsiteX36" fmla="*/ 2119745 w 4852554"/>
                              <a:gd name="connsiteY36" fmla="*/ 1288473 h 3782291"/>
                              <a:gd name="connsiteX37" fmla="*/ 2098963 w 4852554"/>
                              <a:gd name="connsiteY37" fmla="*/ 2005446 h 3782291"/>
                              <a:gd name="connsiteX38" fmla="*/ 1662545 w 4852554"/>
                              <a:gd name="connsiteY38" fmla="*/ 1558637 h 3782291"/>
                              <a:gd name="connsiteX39" fmla="*/ 1704108 w 4852554"/>
                              <a:gd name="connsiteY39" fmla="*/ 1215737 h 3782291"/>
                              <a:gd name="connsiteX40" fmla="*/ 1662545 w 4852554"/>
                              <a:gd name="connsiteY40" fmla="*/ 1101436 h 3782291"/>
                              <a:gd name="connsiteX41" fmla="*/ 1610591 w 4852554"/>
                              <a:gd name="connsiteY41" fmla="*/ 1475509 h 3782291"/>
                              <a:gd name="connsiteX42" fmla="*/ 1340427 w 4852554"/>
                              <a:gd name="connsiteY42" fmla="*/ 1600199 h 3782291"/>
                              <a:gd name="connsiteX43" fmla="*/ 1309254 w 4852554"/>
                              <a:gd name="connsiteY43" fmla="*/ 1662546 h 3782291"/>
                              <a:gd name="connsiteX44" fmla="*/ 1620982 w 4852554"/>
                              <a:gd name="connsiteY44" fmla="*/ 1600200 h 3782291"/>
                              <a:gd name="connsiteX45" fmla="*/ 1828800 w 4852554"/>
                              <a:gd name="connsiteY45" fmla="*/ 1849583 h 3782291"/>
                              <a:gd name="connsiteX46" fmla="*/ 1569027 w 4852554"/>
                              <a:gd name="connsiteY46" fmla="*/ 2026227 h 3782291"/>
                              <a:gd name="connsiteX47" fmla="*/ 1600200 w 4852554"/>
                              <a:gd name="connsiteY47" fmla="*/ 2119745 h 3782291"/>
                              <a:gd name="connsiteX48" fmla="*/ 1880754 w 4852554"/>
                              <a:gd name="connsiteY48" fmla="*/ 1870364 h 3782291"/>
                              <a:gd name="connsiteX49" fmla="*/ 2098963 w 4852554"/>
                              <a:gd name="connsiteY49" fmla="*/ 2088573 h 3782291"/>
                              <a:gd name="connsiteX50" fmla="*/ 2088572 w 4852554"/>
                              <a:gd name="connsiteY50" fmla="*/ 2337955 h 3782291"/>
                              <a:gd name="connsiteX51" fmla="*/ 2098963 w 4852554"/>
                              <a:gd name="connsiteY51" fmla="*/ 2348346 h 3782291"/>
                              <a:gd name="connsiteX52" fmla="*/ 1839191 w 4852554"/>
                              <a:gd name="connsiteY52" fmla="*/ 2784764 h 3782291"/>
                              <a:gd name="connsiteX53" fmla="*/ 1278082 w 4852554"/>
                              <a:gd name="connsiteY53" fmla="*/ 2795155 h 3782291"/>
                              <a:gd name="connsiteX54" fmla="*/ 1143000 w 4852554"/>
                              <a:gd name="connsiteY54" fmla="*/ 2587336 h 3782291"/>
                              <a:gd name="connsiteX55" fmla="*/ 1111827 w 4852554"/>
                              <a:gd name="connsiteY55" fmla="*/ 2597727 h 3782291"/>
                              <a:gd name="connsiteX56" fmla="*/ 1205345 w 4852554"/>
                              <a:gd name="connsiteY56" fmla="*/ 2815936 h 3782291"/>
                              <a:gd name="connsiteX57" fmla="*/ 893618 w 4852554"/>
                              <a:gd name="connsiteY57" fmla="*/ 2795155 h 3782291"/>
                              <a:gd name="connsiteX58" fmla="*/ 488372 w 4852554"/>
                              <a:gd name="connsiteY58" fmla="*/ 2036618 h 3782291"/>
                              <a:gd name="connsiteX59" fmla="*/ 353291 w 4852554"/>
                              <a:gd name="connsiteY59" fmla="*/ 2078182 h 3782291"/>
                              <a:gd name="connsiteX60" fmla="*/ 415636 w 4852554"/>
                              <a:gd name="connsiteY60" fmla="*/ 2140527 h 3782291"/>
                              <a:gd name="connsiteX61" fmla="*/ 467591 w 4852554"/>
                              <a:gd name="connsiteY61" fmla="*/ 2098964 h 3782291"/>
                              <a:gd name="connsiteX62" fmla="*/ 571500 w 4852554"/>
                              <a:gd name="connsiteY62" fmla="*/ 2348346 h 3782291"/>
                              <a:gd name="connsiteX63" fmla="*/ 457200 w 4852554"/>
                              <a:gd name="connsiteY63" fmla="*/ 2358736 h 3782291"/>
                              <a:gd name="connsiteX64" fmla="*/ 457200 w 4852554"/>
                              <a:gd name="connsiteY64" fmla="*/ 2441864 h 3782291"/>
                              <a:gd name="connsiteX65" fmla="*/ 623454 w 4852554"/>
                              <a:gd name="connsiteY65" fmla="*/ 2400300 h 3782291"/>
                              <a:gd name="connsiteX66" fmla="*/ 831272 w 4852554"/>
                              <a:gd name="connsiteY66" fmla="*/ 2826327 h 3782291"/>
                              <a:gd name="connsiteX67" fmla="*/ 374072 w 4852554"/>
                              <a:gd name="connsiteY67" fmla="*/ 2670464 h 3782291"/>
                              <a:gd name="connsiteX68" fmla="*/ 103909 w 4852554"/>
                              <a:gd name="connsiteY68" fmla="*/ 2109355 h 3782291"/>
                              <a:gd name="connsiteX69" fmla="*/ 20782 w 4852554"/>
                              <a:gd name="connsiteY69" fmla="*/ 2098964 h 3782291"/>
                              <a:gd name="connsiteX70" fmla="*/ 249382 w 4852554"/>
                              <a:gd name="connsiteY70" fmla="*/ 2639291 h 3782291"/>
                              <a:gd name="connsiteX71" fmla="*/ 10391 w 4852554"/>
                              <a:gd name="connsiteY71" fmla="*/ 2576946 h 3782291"/>
                              <a:gd name="connsiteX72" fmla="*/ 0 w 4852554"/>
                              <a:gd name="connsiteY72" fmla="*/ 2670464 h 3782291"/>
                              <a:gd name="connsiteX73" fmla="*/ 270163 w 4852554"/>
                              <a:gd name="connsiteY73" fmla="*/ 2701636 h 3782291"/>
                              <a:gd name="connsiteX74" fmla="*/ 280554 w 4852554"/>
                              <a:gd name="connsiteY74" fmla="*/ 3023755 h 3782291"/>
                              <a:gd name="connsiteX75" fmla="*/ 197427 w 4852554"/>
                              <a:gd name="connsiteY75" fmla="*/ 3034146 h 3782291"/>
                              <a:gd name="connsiteX76" fmla="*/ 197427 w 4852554"/>
                              <a:gd name="connsiteY76" fmla="*/ 3106882 h 3782291"/>
                              <a:gd name="connsiteX77" fmla="*/ 353291 w 4852554"/>
                              <a:gd name="connsiteY77" fmla="*/ 3054927 h 3782291"/>
                              <a:gd name="connsiteX78" fmla="*/ 374072 w 4852554"/>
                              <a:gd name="connsiteY78" fmla="*/ 2763982 h 3782291"/>
                              <a:gd name="connsiteX79" fmla="*/ 852054 w 4852554"/>
                              <a:gd name="connsiteY79" fmla="*/ 2919846 h 3782291"/>
                              <a:gd name="connsiteX80" fmla="*/ 633845 w 4852554"/>
                              <a:gd name="connsiteY80" fmla="*/ 3054927 h 3782291"/>
                              <a:gd name="connsiteX81" fmla="*/ 685800 w 4852554"/>
                              <a:gd name="connsiteY81" fmla="*/ 3096491 h 3782291"/>
                              <a:gd name="connsiteX82" fmla="*/ 1018309 w 4852554"/>
                              <a:gd name="connsiteY82" fmla="*/ 2888673 h 3782291"/>
                              <a:gd name="connsiteX83" fmla="*/ 1423554 w 4852554"/>
                              <a:gd name="connsiteY83" fmla="*/ 2867891 h 3782291"/>
                              <a:gd name="connsiteX84" fmla="*/ 1080654 w 4852554"/>
                              <a:gd name="connsiteY84" fmla="*/ 3086100 h 3782291"/>
                              <a:gd name="connsiteX85" fmla="*/ 1143000 w 4852554"/>
                              <a:gd name="connsiteY85" fmla="*/ 3169227 h 3782291"/>
                              <a:gd name="connsiteX86" fmla="*/ 1537854 w 4852554"/>
                              <a:gd name="connsiteY86" fmla="*/ 2867891 h 3782291"/>
                              <a:gd name="connsiteX87" fmla="*/ 1891145 w 4852554"/>
                              <a:gd name="connsiteY87" fmla="*/ 2867891 h 3782291"/>
                              <a:gd name="connsiteX88" fmla="*/ 2119745 w 4852554"/>
                              <a:gd name="connsiteY88" fmla="*/ 2930236 h 3782291"/>
                              <a:gd name="connsiteX89" fmla="*/ 2119745 w 4852554"/>
                              <a:gd name="connsiteY89" fmla="*/ 3751118 h 3782291"/>
                              <a:gd name="connsiteX90" fmla="*/ 2202872 w 4852554"/>
                              <a:gd name="connsiteY90" fmla="*/ 3751118 h 3782291"/>
                              <a:gd name="connsiteX91" fmla="*/ 2192482 w 4852554"/>
                              <a:gd name="connsiteY91" fmla="*/ 2951018 h 3782291"/>
                              <a:gd name="connsiteX92" fmla="*/ 2421082 w 4852554"/>
                              <a:gd name="connsiteY92" fmla="*/ 2847109 h 3782291"/>
                              <a:gd name="connsiteX93" fmla="*/ 3065318 w 4852554"/>
                              <a:gd name="connsiteY93" fmla="*/ 2847109 h 3782291"/>
                              <a:gd name="connsiteX94" fmla="*/ 3023754 w 4852554"/>
                              <a:gd name="connsiteY94" fmla="*/ 3034146 h 3782291"/>
                              <a:gd name="connsiteX95" fmla="*/ 3075709 w 4852554"/>
                              <a:gd name="connsiteY95" fmla="*/ 3054927 h 3782291"/>
                              <a:gd name="connsiteX96" fmla="*/ 3106882 w 4852554"/>
                              <a:gd name="connsiteY96" fmla="*/ 2857500 h 3782291"/>
                              <a:gd name="connsiteX97" fmla="*/ 3470563 w 4852554"/>
                              <a:gd name="connsiteY97" fmla="*/ 2836718 h 3782291"/>
                              <a:gd name="connsiteX98" fmla="*/ 4000500 w 4852554"/>
                              <a:gd name="connsiteY98" fmla="*/ 3512127 h 3782291"/>
                              <a:gd name="connsiteX99" fmla="*/ 3990109 w 4852554"/>
                              <a:gd name="connsiteY99" fmla="*/ 3740727 h 3782291"/>
                              <a:gd name="connsiteX100" fmla="*/ 4052454 w 4852554"/>
                              <a:gd name="connsiteY100" fmla="*/ 3782291 h 3782291"/>
                              <a:gd name="connsiteX101" fmla="*/ 4052454 w 4852554"/>
                              <a:gd name="connsiteY101" fmla="*/ 3532909 h 3782291"/>
                              <a:gd name="connsiteX102" fmla="*/ 4239491 w 4852554"/>
                              <a:gd name="connsiteY102" fmla="*/ 3626427 h 3782291"/>
                              <a:gd name="connsiteX103" fmla="*/ 4312227 w 4852554"/>
                              <a:gd name="connsiteY103" fmla="*/ 3574473 h 3782291"/>
                              <a:gd name="connsiteX104" fmla="*/ 3917372 w 4852554"/>
                              <a:gd name="connsiteY104" fmla="*/ 3335482 h 3782291"/>
                              <a:gd name="connsiteX105" fmla="*/ 4125191 w 4852554"/>
                              <a:gd name="connsiteY105" fmla="*/ 3262746 h 3782291"/>
                              <a:gd name="connsiteX106" fmla="*/ 4125191 w 4852554"/>
                              <a:gd name="connsiteY106" fmla="*/ 3262746 h 3782291"/>
                              <a:gd name="connsiteX107" fmla="*/ 4083627 w 4852554"/>
                              <a:gd name="connsiteY107" fmla="*/ 3231573 h 3782291"/>
                              <a:gd name="connsiteX108" fmla="*/ 3896591 w 4852554"/>
                              <a:gd name="connsiteY108" fmla="*/ 3304309 h 3782291"/>
                              <a:gd name="connsiteX109" fmla="*/ 3553691 w 4852554"/>
                              <a:gd name="connsiteY109" fmla="*/ 2836718 h 3782291"/>
                              <a:gd name="connsiteX110" fmla="*/ 4333009 w 4852554"/>
                              <a:gd name="connsiteY110" fmla="*/ 2815936 h 3782291"/>
                              <a:gd name="connsiteX111" fmla="*/ 4561609 w 4852554"/>
                              <a:gd name="connsiteY111" fmla="*/ 3054927 h 3782291"/>
                              <a:gd name="connsiteX112" fmla="*/ 4665518 w 4852554"/>
                              <a:gd name="connsiteY112" fmla="*/ 3013364 h 3782291"/>
                              <a:gd name="connsiteX113" fmla="*/ 4416136 w 4852554"/>
                              <a:gd name="connsiteY113" fmla="*/ 2815936 h 3782291"/>
                              <a:gd name="connsiteX114" fmla="*/ 4842163 w 4852554"/>
                              <a:gd name="connsiteY114" fmla="*/ 2701636 h 3782291"/>
                              <a:gd name="connsiteX115" fmla="*/ 4852554 w 4852554"/>
                              <a:gd name="connsiteY115" fmla="*/ 2628900 h 3782291"/>
                              <a:gd name="connsiteX116" fmla="*/ 4239491 w 4852554"/>
                              <a:gd name="connsiteY116" fmla="*/ 2763982 h 3782291"/>
                              <a:gd name="connsiteX117" fmla="*/ 4353791 w 4852554"/>
                              <a:gd name="connsiteY117" fmla="*/ 2566555 h 3782291"/>
                              <a:gd name="connsiteX118" fmla="*/ 4291445 w 4852554"/>
                              <a:gd name="connsiteY118" fmla="*/ 2514600 h 3782291"/>
                              <a:gd name="connsiteX119" fmla="*/ 4177145 w 4852554"/>
                              <a:gd name="connsiteY119" fmla="*/ 2805546 h 3782291"/>
                              <a:gd name="connsiteX120" fmla="*/ 3429000 w 4852554"/>
                              <a:gd name="connsiteY120" fmla="*/ 2795155 h 3782291"/>
                              <a:gd name="connsiteX121" fmla="*/ 3584863 w 4852554"/>
                              <a:gd name="connsiteY121" fmla="*/ 2618509 h 3782291"/>
                              <a:gd name="connsiteX122" fmla="*/ 3564082 w 4852554"/>
                              <a:gd name="connsiteY122" fmla="*/ 2576946 h 3782291"/>
                              <a:gd name="connsiteX123" fmla="*/ 3335482 w 4852554"/>
                              <a:gd name="connsiteY123" fmla="*/ 2826327 h 3782291"/>
                              <a:gd name="connsiteX124" fmla="*/ 2493818 w 4852554"/>
                              <a:gd name="connsiteY12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722418 w 4852554"/>
                              <a:gd name="connsiteY9" fmla="*/ 831273 h 3782291"/>
                              <a:gd name="connsiteX10" fmla="*/ 2805545 w 4852554"/>
                              <a:gd name="connsiteY10" fmla="*/ 540327 h 3782291"/>
                              <a:gd name="connsiteX11" fmla="*/ 2774372 w 4852554"/>
                              <a:gd name="connsiteY11" fmla="*/ 529936 h 3782291"/>
                              <a:gd name="connsiteX12" fmla="*/ 2649682 w 4852554"/>
                              <a:gd name="connsiteY12" fmla="*/ 914400 h 3782291"/>
                              <a:gd name="connsiteX13" fmla="*/ 2192482 w 4852554"/>
                              <a:gd name="connsiteY13" fmla="*/ 1330036 h 3782291"/>
                              <a:gd name="connsiteX14" fmla="*/ 2244436 w 4852554"/>
                              <a:gd name="connsiteY14" fmla="*/ 633846 h 3782291"/>
                              <a:gd name="connsiteX15" fmla="*/ 2670463 w 4852554"/>
                              <a:gd name="connsiteY15" fmla="*/ 51955 h 3782291"/>
                              <a:gd name="connsiteX16" fmla="*/ 2639291 w 4852554"/>
                              <a:gd name="connsiteY16" fmla="*/ 0 h 3782291"/>
                              <a:gd name="connsiteX17" fmla="*/ 2483427 w 4852554"/>
                              <a:gd name="connsiteY17" fmla="*/ 197427 h 3782291"/>
                              <a:gd name="connsiteX18" fmla="*/ 2462645 w 4852554"/>
                              <a:gd name="connsiteY18" fmla="*/ 10391 h 3782291"/>
                              <a:gd name="connsiteX19" fmla="*/ 2400300 w 4852554"/>
                              <a:gd name="connsiteY19" fmla="*/ 10391 h 3782291"/>
                              <a:gd name="connsiteX20" fmla="*/ 2441863 w 4852554"/>
                              <a:gd name="connsiteY20" fmla="*/ 280555 h 3782291"/>
                              <a:gd name="connsiteX21" fmla="*/ 2275609 w 4852554"/>
                              <a:gd name="connsiteY21" fmla="*/ 509155 h 3782291"/>
                              <a:gd name="connsiteX22" fmla="*/ 2223654 w 4852554"/>
                              <a:gd name="connsiteY22" fmla="*/ 540327 h 3782291"/>
                              <a:gd name="connsiteX23" fmla="*/ 2192482 w 4852554"/>
                              <a:gd name="connsiteY23" fmla="*/ 592282 h 3782291"/>
                              <a:gd name="connsiteX24" fmla="*/ 2119745 w 4852554"/>
                              <a:gd name="connsiteY24" fmla="*/ 706582 h 3782291"/>
                              <a:gd name="connsiteX25" fmla="*/ 1662545 w 4852554"/>
                              <a:gd name="connsiteY25" fmla="*/ 20782 h 3782291"/>
                              <a:gd name="connsiteX26" fmla="*/ 1537854 w 4852554"/>
                              <a:gd name="connsiteY26" fmla="*/ 51955 h 3782291"/>
                              <a:gd name="connsiteX27" fmla="*/ 1558636 w 4852554"/>
                              <a:gd name="connsiteY27" fmla="*/ 145473 h 3782291"/>
                              <a:gd name="connsiteX28" fmla="*/ 1641763 w 4852554"/>
                              <a:gd name="connsiteY28" fmla="*/ 103909 h 3782291"/>
                              <a:gd name="connsiteX29" fmla="*/ 1704109 w 4852554"/>
                              <a:gd name="connsiteY29" fmla="*/ 228600 h 3782291"/>
                              <a:gd name="connsiteX30" fmla="*/ 1776845 w 4852554"/>
                              <a:gd name="connsiteY30" fmla="*/ 259773 h 3782291"/>
                              <a:gd name="connsiteX31" fmla="*/ 2140527 w 4852554"/>
                              <a:gd name="connsiteY31" fmla="*/ 852055 h 3782291"/>
                              <a:gd name="connsiteX32" fmla="*/ 2130136 w 4852554"/>
                              <a:gd name="connsiteY32" fmla="*/ 1215736 h 3782291"/>
                              <a:gd name="connsiteX33" fmla="*/ 2057400 w 4852554"/>
                              <a:gd name="connsiteY33" fmla="*/ 1028700 h 3782291"/>
                              <a:gd name="connsiteX34" fmla="*/ 2005445 w 4852554"/>
                              <a:gd name="connsiteY34" fmla="*/ 1059873 h 3782291"/>
                              <a:gd name="connsiteX35" fmla="*/ 2119745 w 4852554"/>
                              <a:gd name="connsiteY35" fmla="*/ 1288473 h 3782291"/>
                              <a:gd name="connsiteX36" fmla="*/ 2098963 w 4852554"/>
                              <a:gd name="connsiteY36" fmla="*/ 2005446 h 3782291"/>
                              <a:gd name="connsiteX37" fmla="*/ 1662545 w 4852554"/>
                              <a:gd name="connsiteY37" fmla="*/ 1558637 h 3782291"/>
                              <a:gd name="connsiteX38" fmla="*/ 1704108 w 4852554"/>
                              <a:gd name="connsiteY38" fmla="*/ 1215737 h 3782291"/>
                              <a:gd name="connsiteX39" fmla="*/ 1662545 w 4852554"/>
                              <a:gd name="connsiteY39" fmla="*/ 1101436 h 3782291"/>
                              <a:gd name="connsiteX40" fmla="*/ 1610591 w 4852554"/>
                              <a:gd name="connsiteY40" fmla="*/ 1475509 h 3782291"/>
                              <a:gd name="connsiteX41" fmla="*/ 1340427 w 4852554"/>
                              <a:gd name="connsiteY41" fmla="*/ 1600199 h 3782291"/>
                              <a:gd name="connsiteX42" fmla="*/ 1309254 w 4852554"/>
                              <a:gd name="connsiteY42" fmla="*/ 1662546 h 3782291"/>
                              <a:gd name="connsiteX43" fmla="*/ 1620982 w 4852554"/>
                              <a:gd name="connsiteY43" fmla="*/ 1600200 h 3782291"/>
                              <a:gd name="connsiteX44" fmla="*/ 1828800 w 4852554"/>
                              <a:gd name="connsiteY44" fmla="*/ 1849583 h 3782291"/>
                              <a:gd name="connsiteX45" fmla="*/ 1569027 w 4852554"/>
                              <a:gd name="connsiteY45" fmla="*/ 2026227 h 3782291"/>
                              <a:gd name="connsiteX46" fmla="*/ 1600200 w 4852554"/>
                              <a:gd name="connsiteY46" fmla="*/ 2119745 h 3782291"/>
                              <a:gd name="connsiteX47" fmla="*/ 1880754 w 4852554"/>
                              <a:gd name="connsiteY47" fmla="*/ 1870364 h 3782291"/>
                              <a:gd name="connsiteX48" fmla="*/ 2098963 w 4852554"/>
                              <a:gd name="connsiteY48" fmla="*/ 2088573 h 3782291"/>
                              <a:gd name="connsiteX49" fmla="*/ 2088572 w 4852554"/>
                              <a:gd name="connsiteY49" fmla="*/ 2337955 h 3782291"/>
                              <a:gd name="connsiteX50" fmla="*/ 2098963 w 4852554"/>
                              <a:gd name="connsiteY50" fmla="*/ 2348346 h 3782291"/>
                              <a:gd name="connsiteX51" fmla="*/ 1839191 w 4852554"/>
                              <a:gd name="connsiteY51" fmla="*/ 2784764 h 3782291"/>
                              <a:gd name="connsiteX52" fmla="*/ 1278082 w 4852554"/>
                              <a:gd name="connsiteY52" fmla="*/ 2795155 h 3782291"/>
                              <a:gd name="connsiteX53" fmla="*/ 1143000 w 4852554"/>
                              <a:gd name="connsiteY53" fmla="*/ 2587336 h 3782291"/>
                              <a:gd name="connsiteX54" fmla="*/ 1111827 w 4852554"/>
                              <a:gd name="connsiteY54" fmla="*/ 2597727 h 3782291"/>
                              <a:gd name="connsiteX55" fmla="*/ 1205345 w 4852554"/>
                              <a:gd name="connsiteY55" fmla="*/ 2815936 h 3782291"/>
                              <a:gd name="connsiteX56" fmla="*/ 893618 w 4852554"/>
                              <a:gd name="connsiteY56" fmla="*/ 2795155 h 3782291"/>
                              <a:gd name="connsiteX57" fmla="*/ 488372 w 4852554"/>
                              <a:gd name="connsiteY57" fmla="*/ 2036618 h 3782291"/>
                              <a:gd name="connsiteX58" fmla="*/ 353291 w 4852554"/>
                              <a:gd name="connsiteY58" fmla="*/ 2078182 h 3782291"/>
                              <a:gd name="connsiteX59" fmla="*/ 415636 w 4852554"/>
                              <a:gd name="connsiteY59" fmla="*/ 2140527 h 3782291"/>
                              <a:gd name="connsiteX60" fmla="*/ 467591 w 4852554"/>
                              <a:gd name="connsiteY60" fmla="*/ 2098964 h 3782291"/>
                              <a:gd name="connsiteX61" fmla="*/ 571500 w 4852554"/>
                              <a:gd name="connsiteY61" fmla="*/ 2348346 h 3782291"/>
                              <a:gd name="connsiteX62" fmla="*/ 457200 w 4852554"/>
                              <a:gd name="connsiteY62" fmla="*/ 2358736 h 3782291"/>
                              <a:gd name="connsiteX63" fmla="*/ 457200 w 4852554"/>
                              <a:gd name="connsiteY63" fmla="*/ 2441864 h 3782291"/>
                              <a:gd name="connsiteX64" fmla="*/ 623454 w 4852554"/>
                              <a:gd name="connsiteY64" fmla="*/ 2400300 h 3782291"/>
                              <a:gd name="connsiteX65" fmla="*/ 831272 w 4852554"/>
                              <a:gd name="connsiteY65" fmla="*/ 2826327 h 3782291"/>
                              <a:gd name="connsiteX66" fmla="*/ 374072 w 4852554"/>
                              <a:gd name="connsiteY66" fmla="*/ 2670464 h 3782291"/>
                              <a:gd name="connsiteX67" fmla="*/ 103909 w 4852554"/>
                              <a:gd name="connsiteY67" fmla="*/ 2109355 h 3782291"/>
                              <a:gd name="connsiteX68" fmla="*/ 20782 w 4852554"/>
                              <a:gd name="connsiteY68" fmla="*/ 2098964 h 3782291"/>
                              <a:gd name="connsiteX69" fmla="*/ 249382 w 4852554"/>
                              <a:gd name="connsiteY69" fmla="*/ 2639291 h 3782291"/>
                              <a:gd name="connsiteX70" fmla="*/ 10391 w 4852554"/>
                              <a:gd name="connsiteY70" fmla="*/ 2576946 h 3782291"/>
                              <a:gd name="connsiteX71" fmla="*/ 0 w 4852554"/>
                              <a:gd name="connsiteY71" fmla="*/ 2670464 h 3782291"/>
                              <a:gd name="connsiteX72" fmla="*/ 270163 w 4852554"/>
                              <a:gd name="connsiteY72" fmla="*/ 2701636 h 3782291"/>
                              <a:gd name="connsiteX73" fmla="*/ 280554 w 4852554"/>
                              <a:gd name="connsiteY73" fmla="*/ 3023755 h 3782291"/>
                              <a:gd name="connsiteX74" fmla="*/ 197427 w 4852554"/>
                              <a:gd name="connsiteY74" fmla="*/ 3034146 h 3782291"/>
                              <a:gd name="connsiteX75" fmla="*/ 197427 w 4852554"/>
                              <a:gd name="connsiteY75" fmla="*/ 3106882 h 3782291"/>
                              <a:gd name="connsiteX76" fmla="*/ 353291 w 4852554"/>
                              <a:gd name="connsiteY76" fmla="*/ 3054927 h 3782291"/>
                              <a:gd name="connsiteX77" fmla="*/ 374072 w 4852554"/>
                              <a:gd name="connsiteY77" fmla="*/ 2763982 h 3782291"/>
                              <a:gd name="connsiteX78" fmla="*/ 852054 w 4852554"/>
                              <a:gd name="connsiteY78" fmla="*/ 2919846 h 3782291"/>
                              <a:gd name="connsiteX79" fmla="*/ 633845 w 4852554"/>
                              <a:gd name="connsiteY79" fmla="*/ 3054927 h 3782291"/>
                              <a:gd name="connsiteX80" fmla="*/ 685800 w 4852554"/>
                              <a:gd name="connsiteY80" fmla="*/ 3096491 h 3782291"/>
                              <a:gd name="connsiteX81" fmla="*/ 1018309 w 4852554"/>
                              <a:gd name="connsiteY81" fmla="*/ 2888673 h 3782291"/>
                              <a:gd name="connsiteX82" fmla="*/ 1423554 w 4852554"/>
                              <a:gd name="connsiteY82" fmla="*/ 2867891 h 3782291"/>
                              <a:gd name="connsiteX83" fmla="*/ 1080654 w 4852554"/>
                              <a:gd name="connsiteY83" fmla="*/ 3086100 h 3782291"/>
                              <a:gd name="connsiteX84" fmla="*/ 1143000 w 4852554"/>
                              <a:gd name="connsiteY84" fmla="*/ 3169227 h 3782291"/>
                              <a:gd name="connsiteX85" fmla="*/ 1537854 w 4852554"/>
                              <a:gd name="connsiteY85" fmla="*/ 2867891 h 3782291"/>
                              <a:gd name="connsiteX86" fmla="*/ 1891145 w 4852554"/>
                              <a:gd name="connsiteY86" fmla="*/ 2867891 h 3782291"/>
                              <a:gd name="connsiteX87" fmla="*/ 2119745 w 4852554"/>
                              <a:gd name="connsiteY87" fmla="*/ 2930236 h 3782291"/>
                              <a:gd name="connsiteX88" fmla="*/ 2119745 w 4852554"/>
                              <a:gd name="connsiteY88" fmla="*/ 3751118 h 3782291"/>
                              <a:gd name="connsiteX89" fmla="*/ 2202872 w 4852554"/>
                              <a:gd name="connsiteY89" fmla="*/ 3751118 h 3782291"/>
                              <a:gd name="connsiteX90" fmla="*/ 2192482 w 4852554"/>
                              <a:gd name="connsiteY90" fmla="*/ 2951018 h 3782291"/>
                              <a:gd name="connsiteX91" fmla="*/ 2421082 w 4852554"/>
                              <a:gd name="connsiteY91" fmla="*/ 2847109 h 3782291"/>
                              <a:gd name="connsiteX92" fmla="*/ 3065318 w 4852554"/>
                              <a:gd name="connsiteY92" fmla="*/ 2847109 h 3782291"/>
                              <a:gd name="connsiteX93" fmla="*/ 3023754 w 4852554"/>
                              <a:gd name="connsiteY93" fmla="*/ 3034146 h 3782291"/>
                              <a:gd name="connsiteX94" fmla="*/ 3075709 w 4852554"/>
                              <a:gd name="connsiteY94" fmla="*/ 3054927 h 3782291"/>
                              <a:gd name="connsiteX95" fmla="*/ 3106882 w 4852554"/>
                              <a:gd name="connsiteY95" fmla="*/ 2857500 h 3782291"/>
                              <a:gd name="connsiteX96" fmla="*/ 3470563 w 4852554"/>
                              <a:gd name="connsiteY96" fmla="*/ 2836718 h 3782291"/>
                              <a:gd name="connsiteX97" fmla="*/ 4000500 w 4852554"/>
                              <a:gd name="connsiteY97" fmla="*/ 3512127 h 3782291"/>
                              <a:gd name="connsiteX98" fmla="*/ 3990109 w 4852554"/>
                              <a:gd name="connsiteY98" fmla="*/ 3740727 h 3782291"/>
                              <a:gd name="connsiteX99" fmla="*/ 4052454 w 4852554"/>
                              <a:gd name="connsiteY99" fmla="*/ 3782291 h 3782291"/>
                              <a:gd name="connsiteX100" fmla="*/ 4052454 w 4852554"/>
                              <a:gd name="connsiteY100" fmla="*/ 3532909 h 3782291"/>
                              <a:gd name="connsiteX101" fmla="*/ 4239491 w 4852554"/>
                              <a:gd name="connsiteY101" fmla="*/ 3626427 h 3782291"/>
                              <a:gd name="connsiteX102" fmla="*/ 4312227 w 4852554"/>
                              <a:gd name="connsiteY102" fmla="*/ 3574473 h 3782291"/>
                              <a:gd name="connsiteX103" fmla="*/ 3917372 w 4852554"/>
                              <a:gd name="connsiteY103" fmla="*/ 3335482 h 3782291"/>
                              <a:gd name="connsiteX104" fmla="*/ 4125191 w 4852554"/>
                              <a:gd name="connsiteY104" fmla="*/ 3262746 h 3782291"/>
                              <a:gd name="connsiteX105" fmla="*/ 4125191 w 4852554"/>
                              <a:gd name="connsiteY105" fmla="*/ 3262746 h 3782291"/>
                              <a:gd name="connsiteX106" fmla="*/ 4083627 w 4852554"/>
                              <a:gd name="connsiteY106" fmla="*/ 3231573 h 3782291"/>
                              <a:gd name="connsiteX107" fmla="*/ 3896591 w 4852554"/>
                              <a:gd name="connsiteY107" fmla="*/ 3304309 h 3782291"/>
                              <a:gd name="connsiteX108" fmla="*/ 3553691 w 4852554"/>
                              <a:gd name="connsiteY108" fmla="*/ 2836718 h 3782291"/>
                              <a:gd name="connsiteX109" fmla="*/ 4333009 w 4852554"/>
                              <a:gd name="connsiteY109" fmla="*/ 2815936 h 3782291"/>
                              <a:gd name="connsiteX110" fmla="*/ 4561609 w 4852554"/>
                              <a:gd name="connsiteY110" fmla="*/ 3054927 h 3782291"/>
                              <a:gd name="connsiteX111" fmla="*/ 4665518 w 4852554"/>
                              <a:gd name="connsiteY111" fmla="*/ 3013364 h 3782291"/>
                              <a:gd name="connsiteX112" fmla="*/ 4416136 w 4852554"/>
                              <a:gd name="connsiteY112" fmla="*/ 2815936 h 3782291"/>
                              <a:gd name="connsiteX113" fmla="*/ 4842163 w 4852554"/>
                              <a:gd name="connsiteY113" fmla="*/ 2701636 h 3782291"/>
                              <a:gd name="connsiteX114" fmla="*/ 4852554 w 4852554"/>
                              <a:gd name="connsiteY114" fmla="*/ 2628900 h 3782291"/>
                              <a:gd name="connsiteX115" fmla="*/ 4239491 w 4852554"/>
                              <a:gd name="connsiteY115" fmla="*/ 2763982 h 3782291"/>
                              <a:gd name="connsiteX116" fmla="*/ 4353791 w 4852554"/>
                              <a:gd name="connsiteY116" fmla="*/ 2566555 h 3782291"/>
                              <a:gd name="connsiteX117" fmla="*/ 4291445 w 4852554"/>
                              <a:gd name="connsiteY117" fmla="*/ 2514600 h 3782291"/>
                              <a:gd name="connsiteX118" fmla="*/ 4177145 w 4852554"/>
                              <a:gd name="connsiteY118" fmla="*/ 2805546 h 3782291"/>
                              <a:gd name="connsiteX119" fmla="*/ 3429000 w 4852554"/>
                              <a:gd name="connsiteY119" fmla="*/ 2795155 h 3782291"/>
                              <a:gd name="connsiteX120" fmla="*/ 3584863 w 4852554"/>
                              <a:gd name="connsiteY120" fmla="*/ 2618509 h 3782291"/>
                              <a:gd name="connsiteX121" fmla="*/ 3564082 w 4852554"/>
                              <a:gd name="connsiteY121" fmla="*/ 2576946 h 3782291"/>
                              <a:gd name="connsiteX122" fmla="*/ 3335482 w 4852554"/>
                              <a:gd name="connsiteY122" fmla="*/ 2826327 h 3782291"/>
                              <a:gd name="connsiteX123" fmla="*/ 2493818 w 4852554"/>
                              <a:gd name="connsiteY12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722418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805545 w 4852554"/>
                              <a:gd name="connsiteY8" fmla="*/ 540327 h 3782291"/>
                              <a:gd name="connsiteX9" fmla="*/ 2774372 w 4852554"/>
                              <a:gd name="connsiteY9" fmla="*/ 529936 h 3782291"/>
                              <a:gd name="connsiteX10" fmla="*/ 2649682 w 4852554"/>
                              <a:gd name="connsiteY10" fmla="*/ 914400 h 3782291"/>
                              <a:gd name="connsiteX11" fmla="*/ 2192482 w 4852554"/>
                              <a:gd name="connsiteY11" fmla="*/ 1330036 h 3782291"/>
                              <a:gd name="connsiteX12" fmla="*/ 2244436 w 4852554"/>
                              <a:gd name="connsiteY12" fmla="*/ 633846 h 3782291"/>
                              <a:gd name="connsiteX13" fmla="*/ 2670463 w 4852554"/>
                              <a:gd name="connsiteY13" fmla="*/ 51955 h 3782291"/>
                              <a:gd name="connsiteX14" fmla="*/ 2639291 w 4852554"/>
                              <a:gd name="connsiteY14" fmla="*/ 0 h 3782291"/>
                              <a:gd name="connsiteX15" fmla="*/ 2483427 w 4852554"/>
                              <a:gd name="connsiteY15" fmla="*/ 197427 h 3782291"/>
                              <a:gd name="connsiteX16" fmla="*/ 2462645 w 4852554"/>
                              <a:gd name="connsiteY16" fmla="*/ 10391 h 3782291"/>
                              <a:gd name="connsiteX17" fmla="*/ 2400300 w 4852554"/>
                              <a:gd name="connsiteY17" fmla="*/ 10391 h 3782291"/>
                              <a:gd name="connsiteX18" fmla="*/ 2441863 w 4852554"/>
                              <a:gd name="connsiteY18" fmla="*/ 280555 h 3782291"/>
                              <a:gd name="connsiteX19" fmla="*/ 2275609 w 4852554"/>
                              <a:gd name="connsiteY19" fmla="*/ 509155 h 3782291"/>
                              <a:gd name="connsiteX20" fmla="*/ 2223654 w 4852554"/>
                              <a:gd name="connsiteY20" fmla="*/ 540327 h 3782291"/>
                              <a:gd name="connsiteX21" fmla="*/ 2192482 w 4852554"/>
                              <a:gd name="connsiteY21" fmla="*/ 592282 h 3782291"/>
                              <a:gd name="connsiteX22" fmla="*/ 2119745 w 4852554"/>
                              <a:gd name="connsiteY22" fmla="*/ 706582 h 3782291"/>
                              <a:gd name="connsiteX23" fmla="*/ 1662545 w 4852554"/>
                              <a:gd name="connsiteY23" fmla="*/ 20782 h 3782291"/>
                              <a:gd name="connsiteX24" fmla="*/ 1537854 w 4852554"/>
                              <a:gd name="connsiteY24" fmla="*/ 51955 h 3782291"/>
                              <a:gd name="connsiteX25" fmla="*/ 1558636 w 4852554"/>
                              <a:gd name="connsiteY25" fmla="*/ 145473 h 3782291"/>
                              <a:gd name="connsiteX26" fmla="*/ 1641763 w 4852554"/>
                              <a:gd name="connsiteY26" fmla="*/ 103909 h 3782291"/>
                              <a:gd name="connsiteX27" fmla="*/ 1704109 w 4852554"/>
                              <a:gd name="connsiteY27" fmla="*/ 228600 h 3782291"/>
                              <a:gd name="connsiteX28" fmla="*/ 1776845 w 4852554"/>
                              <a:gd name="connsiteY28" fmla="*/ 259773 h 3782291"/>
                              <a:gd name="connsiteX29" fmla="*/ 2140527 w 4852554"/>
                              <a:gd name="connsiteY29" fmla="*/ 852055 h 3782291"/>
                              <a:gd name="connsiteX30" fmla="*/ 2130136 w 4852554"/>
                              <a:gd name="connsiteY30" fmla="*/ 1215736 h 3782291"/>
                              <a:gd name="connsiteX31" fmla="*/ 2057400 w 4852554"/>
                              <a:gd name="connsiteY31" fmla="*/ 1028700 h 3782291"/>
                              <a:gd name="connsiteX32" fmla="*/ 2005445 w 4852554"/>
                              <a:gd name="connsiteY32" fmla="*/ 1059873 h 3782291"/>
                              <a:gd name="connsiteX33" fmla="*/ 2119745 w 4852554"/>
                              <a:gd name="connsiteY33" fmla="*/ 1288473 h 3782291"/>
                              <a:gd name="connsiteX34" fmla="*/ 2098963 w 4852554"/>
                              <a:gd name="connsiteY34" fmla="*/ 2005446 h 3782291"/>
                              <a:gd name="connsiteX35" fmla="*/ 1662545 w 4852554"/>
                              <a:gd name="connsiteY35" fmla="*/ 1558637 h 3782291"/>
                              <a:gd name="connsiteX36" fmla="*/ 1704108 w 4852554"/>
                              <a:gd name="connsiteY36" fmla="*/ 1215737 h 3782291"/>
                              <a:gd name="connsiteX37" fmla="*/ 1662545 w 4852554"/>
                              <a:gd name="connsiteY37" fmla="*/ 1101436 h 3782291"/>
                              <a:gd name="connsiteX38" fmla="*/ 1610591 w 4852554"/>
                              <a:gd name="connsiteY38" fmla="*/ 1475509 h 3782291"/>
                              <a:gd name="connsiteX39" fmla="*/ 1340427 w 4852554"/>
                              <a:gd name="connsiteY39" fmla="*/ 1600199 h 3782291"/>
                              <a:gd name="connsiteX40" fmla="*/ 1309254 w 4852554"/>
                              <a:gd name="connsiteY40" fmla="*/ 1662546 h 3782291"/>
                              <a:gd name="connsiteX41" fmla="*/ 1620982 w 4852554"/>
                              <a:gd name="connsiteY41" fmla="*/ 1600200 h 3782291"/>
                              <a:gd name="connsiteX42" fmla="*/ 1828800 w 4852554"/>
                              <a:gd name="connsiteY42" fmla="*/ 1849583 h 3782291"/>
                              <a:gd name="connsiteX43" fmla="*/ 1569027 w 4852554"/>
                              <a:gd name="connsiteY43" fmla="*/ 2026227 h 3782291"/>
                              <a:gd name="connsiteX44" fmla="*/ 1600200 w 4852554"/>
                              <a:gd name="connsiteY44" fmla="*/ 2119745 h 3782291"/>
                              <a:gd name="connsiteX45" fmla="*/ 1880754 w 4852554"/>
                              <a:gd name="connsiteY45" fmla="*/ 1870364 h 3782291"/>
                              <a:gd name="connsiteX46" fmla="*/ 2098963 w 4852554"/>
                              <a:gd name="connsiteY46" fmla="*/ 2088573 h 3782291"/>
                              <a:gd name="connsiteX47" fmla="*/ 2088572 w 4852554"/>
                              <a:gd name="connsiteY47" fmla="*/ 2337955 h 3782291"/>
                              <a:gd name="connsiteX48" fmla="*/ 2098963 w 4852554"/>
                              <a:gd name="connsiteY48" fmla="*/ 2348346 h 3782291"/>
                              <a:gd name="connsiteX49" fmla="*/ 1839191 w 4852554"/>
                              <a:gd name="connsiteY49" fmla="*/ 2784764 h 3782291"/>
                              <a:gd name="connsiteX50" fmla="*/ 1278082 w 4852554"/>
                              <a:gd name="connsiteY50" fmla="*/ 2795155 h 3782291"/>
                              <a:gd name="connsiteX51" fmla="*/ 1143000 w 4852554"/>
                              <a:gd name="connsiteY51" fmla="*/ 2587336 h 3782291"/>
                              <a:gd name="connsiteX52" fmla="*/ 1111827 w 4852554"/>
                              <a:gd name="connsiteY52" fmla="*/ 2597727 h 3782291"/>
                              <a:gd name="connsiteX53" fmla="*/ 1205345 w 4852554"/>
                              <a:gd name="connsiteY53" fmla="*/ 2815936 h 3782291"/>
                              <a:gd name="connsiteX54" fmla="*/ 893618 w 4852554"/>
                              <a:gd name="connsiteY54" fmla="*/ 2795155 h 3782291"/>
                              <a:gd name="connsiteX55" fmla="*/ 488372 w 4852554"/>
                              <a:gd name="connsiteY55" fmla="*/ 2036618 h 3782291"/>
                              <a:gd name="connsiteX56" fmla="*/ 353291 w 4852554"/>
                              <a:gd name="connsiteY56" fmla="*/ 2078182 h 3782291"/>
                              <a:gd name="connsiteX57" fmla="*/ 415636 w 4852554"/>
                              <a:gd name="connsiteY57" fmla="*/ 2140527 h 3782291"/>
                              <a:gd name="connsiteX58" fmla="*/ 467591 w 4852554"/>
                              <a:gd name="connsiteY58" fmla="*/ 2098964 h 3782291"/>
                              <a:gd name="connsiteX59" fmla="*/ 571500 w 4852554"/>
                              <a:gd name="connsiteY59" fmla="*/ 2348346 h 3782291"/>
                              <a:gd name="connsiteX60" fmla="*/ 457200 w 4852554"/>
                              <a:gd name="connsiteY60" fmla="*/ 2358736 h 3782291"/>
                              <a:gd name="connsiteX61" fmla="*/ 457200 w 4852554"/>
                              <a:gd name="connsiteY61" fmla="*/ 2441864 h 3782291"/>
                              <a:gd name="connsiteX62" fmla="*/ 623454 w 4852554"/>
                              <a:gd name="connsiteY62" fmla="*/ 2400300 h 3782291"/>
                              <a:gd name="connsiteX63" fmla="*/ 831272 w 4852554"/>
                              <a:gd name="connsiteY63" fmla="*/ 2826327 h 3782291"/>
                              <a:gd name="connsiteX64" fmla="*/ 374072 w 4852554"/>
                              <a:gd name="connsiteY64" fmla="*/ 2670464 h 3782291"/>
                              <a:gd name="connsiteX65" fmla="*/ 103909 w 4852554"/>
                              <a:gd name="connsiteY65" fmla="*/ 2109355 h 3782291"/>
                              <a:gd name="connsiteX66" fmla="*/ 20782 w 4852554"/>
                              <a:gd name="connsiteY66" fmla="*/ 2098964 h 3782291"/>
                              <a:gd name="connsiteX67" fmla="*/ 249382 w 4852554"/>
                              <a:gd name="connsiteY67" fmla="*/ 2639291 h 3782291"/>
                              <a:gd name="connsiteX68" fmla="*/ 10391 w 4852554"/>
                              <a:gd name="connsiteY68" fmla="*/ 2576946 h 3782291"/>
                              <a:gd name="connsiteX69" fmla="*/ 0 w 4852554"/>
                              <a:gd name="connsiteY69" fmla="*/ 2670464 h 3782291"/>
                              <a:gd name="connsiteX70" fmla="*/ 270163 w 4852554"/>
                              <a:gd name="connsiteY70" fmla="*/ 2701636 h 3782291"/>
                              <a:gd name="connsiteX71" fmla="*/ 280554 w 4852554"/>
                              <a:gd name="connsiteY71" fmla="*/ 3023755 h 3782291"/>
                              <a:gd name="connsiteX72" fmla="*/ 197427 w 4852554"/>
                              <a:gd name="connsiteY72" fmla="*/ 3034146 h 3782291"/>
                              <a:gd name="connsiteX73" fmla="*/ 197427 w 4852554"/>
                              <a:gd name="connsiteY73" fmla="*/ 3106882 h 3782291"/>
                              <a:gd name="connsiteX74" fmla="*/ 353291 w 4852554"/>
                              <a:gd name="connsiteY74" fmla="*/ 3054927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32809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31173 w 4852554"/>
                              <a:gd name="connsiteY67" fmla="*/ 2109355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63982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62445 w 4862945"/>
                              <a:gd name="connsiteY64" fmla="*/ 2784764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62945 w 4862945"/>
                              <a:gd name="connsiteY110" fmla="*/ 2628900 h 3782291"/>
                              <a:gd name="connsiteX111" fmla="*/ 4249882 w 4862945"/>
                              <a:gd name="connsiteY111" fmla="*/ 2763982 h 3782291"/>
                              <a:gd name="connsiteX112" fmla="*/ 4364182 w 4862945"/>
                              <a:gd name="connsiteY112" fmla="*/ 2566555 h 3782291"/>
                              <a:gd name="connsiteX113" fmla="*/ 4301836 w 4862945"/>
                              <a:gd name="connsiteY113" fmla="*/ 2514600 h 3782291"/>
                              <a:gd name="connsiteX114" fmla="*/ 4187536 w 4862945"/>
                              <a:gd name="connsiteY114" fmla="*/ 2805546 h 3782291"/>
                              <a:gd name="connsiteX115" fmla="*/ 3439391 w 4862945"/>
                              <a:gd name="connsiteY115" fmla="*/ 2795155 h 3782291"/>
                              <a:gd name="connsiteX116" fmla="*/ 3595254 w 4862945"/>
                              <a:gd name="connsiteY116" fmla="*/ 2618509 h 3782291"/>
                              <a:gd name="connsiteX117" fmla="*/ 3574473 w 4862945"/>
                              <a:gd name="connsiteY117" fmla="*/ 2576946 h 3782291"/>
                              <a:gd name="connsiteX118" fmla="*/ 3345873 w 4862945"/>
                              <a:gd name="connsiteY118" fmla="*/ 2826327 h 3782291"/>
                              <a:gd name="connsiteX119" fmla="*/ 2504209 w 4862945"/>
                              <a:gd name="connsiteY119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13263 w 4675909"/>
                              <a:gd name="connsiteY86" fmla="*/ 3751118 h 3782291"/>
                              <a:gd name="connsiteX87" fmla="*/ 2202873 w 4675909"/>
                              <a:gd name="connsiteY87" fmla="*/ 2951018 h 3782291"/>
                              <a:gd name="connsiteX88" fmla="*/ 2431473 w 4675909"/>
                              <a:gd name="connsiteY88" fmla="*/ 2847109 h 3782291"/>
                              <a:gd name="connsiteX89" fmla="*/ 3075709 w 4675909"/>
                              <a:gd name="connsiteY89" fmla="*/ 2847109 h 3782291"/>
                              <a:gd name="connsiteX90" fmla="*/ 3034145 w 4675909"/>
                              <a:gd name="connsiteY90" fmla="*/ 3034146 h 3782291"/>
                              <a:gd name="connsiteX91" fmla="*/ 3086100 w 4675909"/>
                              <a:gd name="connsiteY91" fmla="*/ 3054927 h 3782291"/>
                              <a:gd name="connsiteX92" fmla="*/ 3117273 w 4675909"/>
                              <a:gd name="connsiteY92" fmla="*/ 2857500 h 3782291"/>
                              <a:gd name="connsiteX93" fmla="*/ 3480954 w 4675909"/>
                              <a:gd name="connsiteY93" fmla="*/ 2836718 h 3782291"/>
                              <a:gd name="connsiteX94" fmla="*/ 4010891 w 4675909"/>
                              <a:gd name="connsiteY94" fmla="*/ 3512127 h 3782291"/>
                              <a:gd name="connsiteX95" fmla="*/ 4000500 w 4675909"/>
                              <a:gd name="connsiteY95" fmla="*/ 3740727 h 3782291"/>
                              <a:gd name="connsiteX96" fmla="*/ 4062845 w 4675909"/>
                              <a:gd name="connsiteY96" fmla="*/ 3782291 h 3782291"/>
                              <a:gd name="connsiteX97" fmla="*/ 4062845 w 4675909"/>
                              <a:gd name="connsiteY97" fmla="*/ 3532909 h 3782291"/>
                              <a:gd name="connsiteX98" fmla="*/ 4249882 w 4675909"/>
                              <a:gd name="connsiteY98" fmla="*/ 3626427 h 3782291"/>
                              <a:gd name="connsiteX99" fmla="*/ 4322618 w 4675909"/>
                              <a:gd name="connsiteY99" fmla="*/ 3574473 h 3782291"/>
                              <a:gd name="connsiteX100" fmla="*/ 3927763 w 4675909"/>
                              <a:gd name="connsiteY100" fmla="*/ 3335482 h 3782291"/>
                              <a:gd name="connsiteX101" fmla="*/ 4135582 w 4675909"/>
                              <a:gd name="connsiteY101" fmla="*/ 3262746 h 3782291"/>
                              <a:gd name="connsiteX102" fmla="*/ 4135582 w 4675909"/>
                              <a:gd name="connsiteY102" fmla="*/ 3262746 h 3782291"/>
                              <a:gd name="connsiteX103" fmla="*/ 4094018 w 4675909"/>
                              <a:gd name="connsiteY103" fmla="*/ 3231573 h 3782291"/>
                              <a:gd name="connsiteX104" fmla="*/ 3906982 w 4675909"/>
                              <a:gd name="connsiteY104" fmla="*/ 3304309 h 3782291"/>
                              <a:gd name="connsiteX105" fmla="*/ 3564082 w 4675909"/>
                              <a:gd name="connsiteY105" fmla="*/ 2836718 h 3782291"/>
                              <a:gd name="connsiteX106" fmla="*/ 4343400 w 4675909"/>
                              <a:gd name="connsiteY106" fmla="*/ 2815936 h 3782291"/>
                              <a:gd name="connsiteX107" fmla="*/ 4572000 w 4675909"/>
                              <a:gd name="connsiteY107" fmla="*/ 3054927 h 3782291"/>
                              <a:gd name="connsiteX108" fmla="*/ 4675909 w 4675909"/>
                              <a:gd name="connsiteY108" fmla="*/ 3013364 h 3782291"/>
                              <a:gd name="connsiteX109" fmla="*/ 4426527 w 4675909"/>
                              <a:gd name="connsiteY109" fmla="*/ 2815936 h 3782291"/>
                              <a:gd name="connsiteX110" fmla="*/ 4249882 w 4675909"/>
                              <a:gd name="connsiteY110" fmla="*/ 2763982 h 3782291"/>
                              <a:gd name="connsiteX111" fmla="*/ 4364182 w 4675909"/>
                              <a:gd name="connsiteY111" fmla="*/ 2566555 h 3782291"/>
                              <a:gd name="connsiteX112" fmla="*/ 4301836 w 4675909"/>
                              <a:gd name="connsiteY112" fmla="*/ 2514600 h 3782291"/>
                              <a:gd name="connsiteX113" fmla="*/ 4187536 w 4675909"/>
                              <a:gd name="connsiteY113" fmla="*/ 2805546 h 3782291"/>
                              <a:gd name="connsiteX114" fmla="*/ 3439391 w 4675909"/>
                              <a:gd name="connsiteY114" fmla="*/ 2795155 h 3782291"/>
                              <a:gd name="connsiteX115" fmla="*/ 3595254 w 4675909"/>
                              <a:gd name="connsiteY115" fmla="*/ 2618509 h 3782291"/>
                              <a:gd name="connsiteX116" fmla="*/ 3574473 w 4675909"/>
                              <a:gd name="connsiteY116" fmla="*/ 2576946 h 3782291"/>
                              <a:gd name="connsiteX117" fmla="*/ 3345873 w 4675909"/>
                              <a:gd name="connsiteY117" fmla="*/ 2826327 h 3782291"/>
                              <a:gd name="connsiteX118" fmla="*/ 2504209 w 4675909"/>
                              <a:gd name="connsiteY118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02873 w 4675909"/>
                              <a:gd name="connsiteY86" fmla="*/ 2951018 h 3782291"/>
                              <a:gd name="connsiteX87" fmla="*/ 2431473 w 4675909"/>
                              <a:gd name="connsiteY87" fmla="*/ 2847109 h 3782291"/>
                              <a:gd name="connsiteX88" fmla="*/ 3075709 w 4675909"/>
                              <a:gd name="connsiteY88" fmla="*/ 2847109 h 3782291"/>
                              <a:gd name="connsiteX89" fmla="*/ 3034145 w 4675909"/>
                              <a:gd name="connsiteY89" fmla="*/ 3034146 h 3782291"/>
                              <a:gd name="connsiteX90" fmla="*/ 3086100 w 4675909"/>
                              <a:gd name="connsiteY90" fmla="*/ 3054927 h 3782291"/>
                              <a:gd name="connsiteX91" fmla="*/ 3117273 w 4675909"/>
                              <a:gd name="connsiteY91" fmla="*/ 2857500 h 3782291"/>
                              <a:gd name="connsiteX92" fmla="*/ 3480954 w 4675909"/>
                              <a:gd name="connsiteY92" fmla="*/ 2836718 h 3782291"/>
                              <a:gd name="connsiteX93" fmla="*/ 4010891 w 4675909"/>
                              <a:gd name="connsiteY93" fmla="*/ 3512127 h 3782291"/>
                              <a:gd name="connsiteX94" fmla="*/ 4000500 w 4675909"/>
                              <a:gd name="connsiteY94" fmla="*/ 3740727 h 3782291"/>
                              <a:gd name="connsiteX95" fmla="*/ 4062845 w 4675909"/>
                              <a:gd name="connsiteY95" fmla="*/ 3782291 h 3782291"/>
                              <a:gd name="connsiteX96" fmla="*/ 4062845 w 4675909"/>
                              <a:gd name="connsiteY96" fmla="*/ 3532909 h 3782291"/>
                              <a:gd name="connsiteX97" fmla="*/ 4249882 w 4675909"/>
                              <a:gd name="connsiteY97" fmla="*/ 3626427 h 3782291"/>
                              <a:gd name="connsiteX98" fmla="*/ 4322618 w 4675909"/>
                              <a:gd name="connsiteY98" fmla="*/ 3574473 h 3782291"/>
                              <a:gd name="connsiteX99" fmla="*/ 3927763 w 4675909"/>
                              <a:gd name="connsiteY99" fmla="*/ 3335482 h 3782291"/>
                              <a:gd name="connsiteX100" fmla="*/ 4135582 w 4675909"/>
                              <a:gd name="connsiteY100" fmla="*/ 3262746 h 3782291"/>
                              <a:gd name="connsiteX101" fmla="*/ 4135582 w 4675909"/>
                              <a:gd name="connsiteY101" fmla="*/ 3262746 h 3782291"/>
                              <a:gd name="connsiteX102" fmla="*/ 4094018 w 4675909"/>
                              <a:gd name="connsiteY102" fmla="*/ 3231573 h 3782291"/>
                              <a:gd name="connsiteX103" fmla="*/ 3906982 w 4675909"/>
                              <a:gd name="connsiteY103" fmla="*/ 3304309 h 3782291"/>
                              <a:gd name="connsiteX104" fmla="*/ 3564082 w 4675909"/>
                              <a:gd name="connsiteY104" fmla="*/ 2836718 h 3782291"/>
                              <a:gd name="connsiteX105" fmla="*/ 4343400 w 4675909"/>
                              <a:gd name="connsiteY105" fmla="*/ 2815936 h 3782291"/>
                              <a:gd name="connsiteX106" fmla="*/ 4572000 w 4675909"/>
                              <a:gd name="connsiteY106" fmla="*/ 3054927 h 3782291"/>
                              <a:gd name="connsiteX107" fmla="*/ 4675909 w 4675909"/>
                              <a:gd name="connsiteY107" fmla="*/ 3013364 h 3782291"/>
                              <a:gd name="connsiteX108" fmla="*/ 4426527 w 4675909"/>
                              <a:gd name="connsiteY108" fmla="*/ 2815936 h 3782291"/>
                              <a:gd name="connsiteX109" fmla="*/ 4249882 w 4675909"/>
                              <a:gd name="connsiteY109" fmla="*/ 2763982 h 3782291"/>
                              <a:gd name="connsiteX110" fmla="*/ 4364182 w 4675909"/>
                              <a:gd name="connsiteY110" fmla="*/ 2566555 h 3782291"/>
                              <a:gd name="connsiteX111" fmla="*/ 4301836 w 4675909"/>
                              <a:gd name="connsiteY111" fmla="*/ 2514600 h 3782291"/>
                              <a:gd name="connsiteX112" fmla="*/ 4187536 w 4675909"/>
                              <a:gd name="connsiteY112" fmla="*/ 2805546 h 3782291"/>
                              <a:gd name="connsiteX113" fmla="*/ 3439391 w 4675909"/>
                              <a:gd name="connsiteY113" fmla="*/ 2795155 h 3782291"/>
                              <a:gd name="connsiteX114" fmla="*/ 3595254 w 4675909"/>
                              <a:gd name="connsiteY114" fmla="*/ 2618509 h 3782291"/>
                              <a:gd name="connsiteX115" fmla="*/ 3574473 w 4675909"/>
                              <a:gd name="connsiteY115" fmla="*/ 2576946 h 3782291"/>
                              <a:gd name="connsiteX116" fmla="*/ 3345873 w 4675909"/>
                              <a:gd name="connsiteY116" fmla="*/ 2826327 h 3782291"/>
                              <a:gd name="connsiteX117" fmla="*/ 2504209 w 4675909"/>
                              <a:gd name="connsiteY117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202873 w 4675909"/>
                              <a:gd name="connsiteY85" fmla="*/ 2951018 h 3782291"/>
                              <a:gd name="connsiteX86" fmla="*/ 2431473 w 4675909"/>
                              <a:gd name="connsiteY86" fmla="*/ 2847109 h 3782291"/>
                              <a:gd name="connsiteX87" fmla="*/ 3075709 w 4675909"/>
                              <a:gd name="connsiteY87" fmla="*/ 2847109 h 3782291"/>
                              <a:gd name="connsiteX88" fmla="*/ 3034145 w 4675909"/>
                              <a:gd name="connsiteY88" fmla="*/ 3034146 h 3782291"/>
                              <a:gd name="connsiteX89" fmla="*/ 3086100 w 4675909"/>
                              <a:gd name="connsiteY89" fmla="*/ 3054927 h 3782291"/>
                              <a:gd name="connsiteX90" fmla="*/ 3117273 w 4675909"/>
                              <a:gd name="connsiteY90" fmla="*/ 2857500 h 3782291"/>
                              <a:gd name="connsiteX91" fmla="*/ 3480954 w 4675909"/>
                              <a:gd name="connsiteY91" fmla="*/ 2836718 h 3782291"/>
                              <a:gd name="connsiteX92" fmla="*/ 4010891 w 4675909"/>
                              <a:gd name="connsiteY92" fmla="*/ 3512127 h 3782291"/>
                              <a:gd name="connsiteX93" fmla="*/ 4000500 w 4675909"/>
                              <a:gd name="connsiteY93" fmla="*/ 3740727 h 3782291"/>
                              <a:gd name="connsiteX94" fmla="*/ 4062845 w 4675909"/>
                              <a:gd name="connsiteY94" fmla="*/ 3782291 h 3782291"/>
                              <a:gd name="connsiteX95" fmla="*/ 4062845 w 4675909"/>
                              <a:gd name="connsiteY95" fmla="*/ 3532909 h 3782291"/>
                              <a:gd name="connsiteX96" fmla="*/ 4249882 w 4675909"/>
                              <a:gd name="connsiteY96" fmla="*/ 3626427 h 3782291"/>
                              <a:gd name="connsiteX97" fmla="*/ 4322618 w 4675909"/>
                              <a:gd name="connsiteY97" fmla="*/ 3574473 h 3782291"/>
                              <a:gd name="connsiteX98" fmla="*/ 3927763 w 4675909"/>
                              <a:gd name="connsiteY98" fmla="*/ 3335482 h 3782291"/>
                              <a:gd name="connsiteX99" fmla="*/ 4135582 w 4675909"/>
                              <a:gd name="connsiteY99" fmla="*/ 3262746 h 3782291"/>
                              <a:gd name="connsiteX100" fmla="*/ 4135582 w 4675909"/>
                              <a:gd name="connsiteY100" fmla="*/ 3262746 h 3782291"/>
                              <a:gd name="connsiteX101" fmla="*/ 4094018 w 4675909"/>
                              <a:gd name="connsiteY101" fmla="*/ 3231573 h 3782291"/>
                              <a:gd name="connsiteX102" fmla="*/ 3906982 w 4675909"/>
                              <a:gd name="connsiteY102" fmla="*/ 3304309 h 3782291"/>
                              <a:gd name="connsiteX103" fmla="*/ 3564082 w 4675909"/>
                              <a:gd name="connsiteY103" fmla="*/ 2836718 h 3782291"/>
                              <a:gd name="connsiteX104" fmla="*/ 4343400 w 4675909"/>
                              <a:gd name="connsiteY104" fmla="*/ 2815936 h 3782291"/>
                              <a:gd name="connsiteX105" fmla="*/ 4572000 w 4675909"/>
                              <a:gd name="connsiteY105" fmla="*/ 3054927 h 3782291"/>
                              <a:gd name="connsiteX106" fmla="*/ 4675909 w 4675909"/>
                              <a:gd name="connsiteY106" fmla="*/ 3013364 h 3782291"/>
                              <a:gd name="connsiteX107" fmla="*/ 4426527 w 4675909"/>
                              <a:gd name="connsiteY107" fmla="*/ 2815936 h 3782291"/>
                              <a:gd name="connsiteX108" fmla="*/ 4249882 w 4675909"/>
                              <a:gd name="connsiteY108" fmla="*/ 2763982 h 3782291"/>
                              <a:gd name="connsiteX109" fmla="*/ 4364182 w 4675909"/>
                              <a:gd name="connsiteY109" fmla="*/ 2566555 h 3782291"/>
                              <a:gd name="connsiteX110" fmla="*/ 4301836 w 4675909"/>
                              <a:gd name="connsiteY110" fmla="*/ 2514600 h 3782291"/>
                              <a:gd name="connsiteX111" fmla="*/ 4187536 w 4675909"/>
                              <a:gd name="connsiteY111" fmla="*/ 2805546 h 3782291"/>
                              <a:gd name="connsiteX112" fmla="*/ 3439391 w 4675909"/>
                              <a:gd name="connsiteY112" fmla="*/ 2795155 h 3782291"/>
                              <a:gd name="connsiteX113" fmla="*/ 3595254 w 4675909"/>
                              <a:gd name="connsiteY113" fmla="*/ 2618509 h 3782291"/>
                              <a:gd name="connsiteX114" fmla="*/ 3574473 w 4675909"/>
                              <a:gd name="connsiteY114" fmla="*/ 2576946 h 3782291"/>
                              <a:gd name="connsiteX115" fmla="*/ 3345873 w 4675909"/>
                              <a:gd name="connsiteY115" fmla="*/ 2826327 h 3782291"/>
                              <a:gd name="connsiteX116" fmla="*/ 2504209 w 4675909"/>
                              <a:gd name="connsiteY116" fmla="*/ 2795155 h 378229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  <a:cxn ang="0">
                                <a:pos x="connsiteX19" y="connsiteY19"/>
                              </a:cxn>
                              <a:cxn ang="0">
                                <a:pos x="connsiteX20" y="connsiteY20"/>
                              </a:cxn>
                              <a:cxn ang="0">
                                <a:pos x="connsiteX21" y="connsiteY21"/>
                              </a:cxn>
                              <a:cxn ang="0">
                                <a:pos x="connsiteX22" y="connsiteY22"/>
                              </a:cxn>
                              <a:cxn ang="0">
                                <a:pos x="connsiteX23" y="connsiteY23"/>
                              </a:cxn>
                              <a:cxn ang="0">
                                <a:pos x="connsiteX24" y="connsiteY24"/>
                              </a:cxn>
                              <a:cxn ang="0">
                                <a:pos x="connsiteX25" y="connsiteY25"/>
                              </a:cxn>
                              <a:cxn ang="0">
                                <a:pos x="connsiteX26" y="connsiteY26"/>
                              </a:cxn>
                              <a:cxn ang="0">
                                <a:pos x="connsiteX27" y="connsiteY27"/>
                              </a:cxn>
                              <a:cxn ang="0">
                                <a:pos x="connsiteX28" y="connsiteY28"/>
                              </a:cxn>
                              <a:cxn ang="0">
                                <a:pos x="connsiteX29" y="connsiteY29"/>
                              </a:cxn>
                              <a:cxn ang="0">
                                <a:pos x="connsiteX30" y="connsiteY30"/>
                              </a:cxn>
                              <a:cxn ang="0">
                                <a:pos x="connsiteX31" y="connsiteY31"/>
                              </a:cxn>
                              <a:cxn ang="0">
                                <a:pos x="connsiteX32" y="connsiteY32"/>
                              </a:cxn>
                              <a:cxn ang="0">
                                <a:pos x="connsiteX33" y="connsiteY33"/>
                              </a:cxn>
                              <a:cxn ang="0">
                                <a:pos x="connsiteX34" y="connsiteY34"/>
                              </a:cxn>
                              <a:cxn ang="0">
                                <a:pos x="connsiteX35" y="connsiteY35"/>
                              </a:cxn>
                              <a:cxn ang="0">
                                <a:pos x="connsiteX36" y="connsiteY36"/>
                              </a:cxn>
                              <a:cxn ang="0">
                                <a:pos x="connsiteX37" y="connsiteY37"/>
                              </a:cxn>
                              <a:cxn ang="0">
                                <a:pos x="connsiteX38" y="connsiteY38"/>
                              </a:cxn>
                              <a:cxn ang="0">
                                <a:pos x="connsiteX39" y="connsiteY39"/>
                              </a:cxn>
                              <a:cxn ang="0">
                                <a:pos x="connsiteX40" y="connsiteY40"/>
                              </a:cxn>
                              <a:cxn ang="0">
                                <a:pos x="connsiteX41" y="connsiteY41"/>
                              </a:cxn>
                              <a:cxn ang="0">
                                <a:pos x="connsiteX42" y="connsiteY42"/>
                              </a:cxn>
                              <a:cxn ang="0">
                                <a:pos x="connsiteX43" y="connsiteY43"/>
                              </a:cxn>
                              <a:cxn ang="0">
                                <a:pos x="connsiteX44" y="connsiteY44"/>
                              </a:cxn>
                              <a:cxn ang="0">
                                <a:pos x="connsiteX45" y="connsiteY45"/>
                              </a:cxn>
                              <a:cxn ang="0">
                                <a:pos x="connsiteX46" y="connsiteY46"/>
                              </a:cxn>
                              <a:cxn ang="0">
                                <a:pos x="connsiteX47" y="connsiteY47"/>
                              </a:cxn>
                              <a:cxn ang="0">
                                <a:pos x="connsiteX48" y="connsiteY48"/>
                              </a:cxn>
                              <a:cxn ang="0">
                                <a:pos x="connsiteX49" y="connsiteY49"/>
                              </a:cxn>
                              <a:cxn ang="0">
                                <a:pos x="connsiteX50" y="connsiteY50"/>
                              </a:cxn>
                              <a:cxn ang="0">
                                <a:pos x="connsiteX51" y="connsiteY51"/>
                              </a:cxn>
                              <a:cxn ang="0">
                                <a:pos x="connsiteX52" y="connsiteY52"/>
                              </a:cxn>
                              <a:cxn ang="0">
                                <a:pos x="connsiteX53" y="connsiteY53"/>
                              </a:cxn>
                              <a:cxn ang="0">
                                <a:pos x="connsiteX54" y="connsiteY54"/>
                              </a:cxn>
                              <a:cxn ang="0">
                                <a:pos x="connsiteX55" y="connsiteY55"/>
                              </a:cxn>
                              <a:cxn ang="0">
                                <a:pos x="connsiteX56" y="connsiteY56"/>
                              </a:cxn>
                              <a:cxn ang="0">
                                <a:pos x="connsiteX57" y="connsiteY57"/>
                              </a:cxn>
                              <a:cxn ang="0">
                                <a:pos x="connsiteX58" y="connsiteY58"/>
                              </a:cxn>
                              <a:cxn ang="0">
                                <a:pos x="connsiteX59" y="connsiteY59"/>
                              </a:cxn>
                              <a:cxn ang="0">
                                <a:pos x="connsiteX60" y="connsiteY60"/>
                              </a:cxn>
                              <a:cxn ang="0">
                                <a:pos x="connsiteX61" y="connsiteY61"/>
                              </a:cxn>
                              <a:cxn ang="0">
                                <a:pos x="connsiteX62" y="connsiteY62"/>
                              </a:cxn>
                              <a:cxn ang="0">
                                <a:pos x="connsiteX63" y="connsiteY63"/>
                              </a:cxn>
                              <a:cxn ang="0">
                                <a:pos x="connsiteX64" y="connsiteY64"/>
                              </a:cxn>
                              <a:cxn ang="0">
                                <a:pos x="connsiteX65" y="connsiteY65"/>
                              </a:cxn>
                              <a:cxn ang="0">
                                <a:pos x="connsiteX66" y="connsiteY66"/>
                              </a:cxn>
                              <a:cxn ang="0">
                                <a:pos x="connsiteX67" y="connsiteY67"/>
                              </a:cxn>
                              <a:cxn ang="0">
                                <a:pos x="connsiteX68" y="connsiteY68"/>
                              </a:cxn>
                              <a:cxn ang="0">
                                <a:pos x="connsiteX69" y="connsiteY69"/>
                              </a:cxn>
                              <a:cxn ang="0">
                                <a:pos x="connsiteX70" y="connsiteY70"/>
                              </a:cxn>
                              <a:cxn ang="0">
                                <a:pos x="connsiteX71" y="connsiteY71"/>
                              </a:cxn>
                              <a:cxn ang="0">
                                <a:pos x="connsiteX72" y="connsiteY72"/>
                              </a:cxn>
                              <a:cxn ang="0">
                                <a:pos x="connsiteX73" y="connsiteY73"/>
                              </a:cxn>
                              <a:cxn ang="0">
                                <a:pos x="connsiteX74" y="connsiteY74"/>
                              </a:cxn>
                              <a:cxn ang="0">
                                <a:pos x="connsiteX75" y="connsiteY75"/>
                              </a:cxn>
                              <a:cxn ang="0">
                                <a:pos x="connsiteX76" y="connsiteY76"/>
                              </a:cxn>
                              <a:cxn ang="0">
                                <a:pos x="connsiteX77" y="connsiteY77"/>
                              </a:cxn>
                              <a:cxn ang="0">
                                <a:pos x="connsiteX78" y="connsiteY78"/>
                              </a:cxn>
                              <a:cxn ang="0">
                                <a:pos x="connsiteX79" y="connsiteY79"/>
                              </a:cxn>
                              <a:cxn ang="0">
                                <a:pos x="connsiteX80" y="connsiteY80"/>
                              </a:cxn>
                              <a:cxn ang="0">
                                <a:pos x="connsiteX81" y="connsiteY81"/>
                              </a:cxn>
                              <a:cxn ang="0">
                                <a:pos x="connsiteX82" y="connsiteY82"/>
                              </a:cxn>
                              <a:cxn ang="0">
                                <a:pos x="connsiteX83" y="connsiteY83"/>
                              </a:cxn>
                              <a:cxn ang="0">
                                <a:pos x="connsiteX84" y="connsiteY84"/>
                              </a:cxn>
                              <a:cxn ang="0">
                                <a:pos x="connsiteX85" y="connsiteY85"/>
                              </a:cxn>
                              <a:cxn ang="0">
                                <a:pos x="connsiteX86" y="connsiteY86"/>
                              </a:cxn>
                              <a:cxn ang="0">
                                <a:pos x="connsiteX87" y="connsiteY87"/>
                              </a:cxn>
                              <a:cxn ang="0">
                                <a:pos x="connsiteX88" y="connsiteY88"/>
                              </a:cxn>
                              <a:cxn ang="0">
                                <a:pos x="connsiteX89" y="connsiteY89"/>
                              </a:cxn>
                              <a:cxn ang="0">
                                <a:pos x="connsiteX90" y="connsiteY90"/>
                              </a:cxn>
                              <a:cxn ang="0">
                                <a:pos x="connsiteX91" y="connsiteY91"/>
                              </a:cxn>
                              <a:cxn ang="0">
                                <a:pos x="connsiteX92" y="connsiteY92"/>
                              </a:cxn>
                              <a:cxn ang="0">
                                <a:pos x="connsiteX93" y="connsiteY93"/>
                              </a:cxn>
                              <a:cxn ang="0">
                                <a:pos x="connsiteX94" y="connsiteY94"/>
                              </a:cxn>
                              <a:cxn ang="0">
                                <a:pos x="connsiteX95" y="connsiteY95"/>
                              </a:cxn>
                              <a:cxn ang="0">
                                <a:pos x="connsiteX96" y="connsiteY96"/>
                              </a:cxn>
                              <a:cxn ang="0">
                                <a:pos x="connsiteX97" y="connsiteY97"/>
                              </a:cxn>
                              <a:cxn ang="0">
                                <a:pos x="connsiteX98" y="connsiteY98"/>
                              </a:cxn>
                              <a:cxn ang="0">
                                <a:pos x="connsiteX99" y="connsiteY99"/>
                              </a:cxn>
                              <a:cxn ang="0">
                                <a:pos x="connsiteX100" y="connsiteY100"/>
                              </a:cxn>
                              <a:cxn ang="0">
                                <a:pos x="connsiteX101" y="connsiteY101"/>
                              </a:cxn>
                              <a:cxn ang="0">
                                <a:pos x="connsiteX102" y="connsiteY102"/>
                              </a:cxn>
                              <a:cxn ang="0">
                                <a:pos x="connsiteX103" y="connsiteY103"/>
                              </a:cxn>
                              <a:cxn ang="0">
                                <a:pos x="connsiteX104" y="connsiteY104"/>
                              </a:cxn>
                              <a:cxn ang="0">
                                <a:pos x="connsiteX105" y="connsiteY105"/>
                              </a:cxn>
                              <a:cxn ang="0">
                                <a:pos x="connsiteX106" y="connsiteY106"/>
                              </a:cxn>
                              <a:cxn ang="0">
                                <a:pos x="connsiteX107" y="connsiteY107"/>
                              </a:cxn>
                              <a:cxn ang="0">
                                <a:pos x="connsiteX108" y="connsiteY108"/>
                              </a:cxn>
                              <a:cxn ang="0">
                                <a:pos x="connsiteX109" y="connsiteY109"/>
                              </a:cxn>
                              <a:cxn ang="0">
                                <a:pos x="connsiteX110" y="connsiteY110"/>
                              </a:cxn>
                              <a:cxn ang="0">
                                <a:pos x="connsiteX111" y="connsiteY111"/>
                              </a:cxn>
                              <a:cxn ang="0">
                                <a:pos x="connsiteX112" y="connsiteY112"/>
                              </a:cxn>
                              <a:cxn ang="0">
                                <a:pos x="connsiteX113" y="connsiteY113"/>
                              </a:cxn>
                              <a:cxn ang="0">
                                <a:pos x="connsiteX114" y="connsiteY114"/>
                              </a:cxn>
                              <a:cxn ang="0">
                                <a:pos x="connsiteX115" y="connsiteY115"/>
                              </a:cxn>
                              <a:cxn ang="0">
                                <a:pos x="connsiteX116" y="connsiteY116"/>
                              </a:cxn>
                            </a:cxnLst>
                            <a:rect l="l" t="t" r="r" b="b"/>
                            <a:pathLst>
                              <a:path w="4675909" h="3782291">
                                <a:moveTo>
                                  <a:pt x="2504209" y="2795155"/>
                                </a:moveTo>
                                <a:lnTo>
                                  <a:pt x="2182091" y="2348346"/>
                                </a:lnTo>
                                <a:lnTo>
                                  <a:pt x="2150918" y="1724891"/>
                                </a:lnTo>
                                <a:lnTo>
                                  <a:pt x="2712027" y="1184564"/>
                                </a:lnTo>
                                <a:lnTo>
                                  <a:pt x="2701636" y="1091046"/>
                                </a:lnTo>
                                <a:lnTo>
                                  <a:pt x="2150918" y="1631373"/>
                                </a:lnTo>
                                <a:lnTo>
                                  <a:pt x="2171700" y="1465118"/>
                                </a:lnTo>
                                <a:lnTo>
                                  <a:pt x="2701637" y="945573"/>
                                </a:lnTo>
                                <a:lnTo>
                                  <a:pt x="2763982" y="831273"/>
                                </a:lnTo>
                                <a:lnTo>
                                  <a:pt x="2815936" y="540327"/>
                                </a:lnTo>
                                <a:lnTo>
                                  <a:pt x="2784763" y="529936"/>
                                </a:lnTo>
                                <a:lnTo>
                                  <a:pt x="2670463" y="904009"/>
                                </a:lnTo>
                                <a:lnTo>
                                  <a:pt x="2202873" y="1330036"/>
                                </a:lnTo>
                                <a:lnTo>
                                  <a:pt x="2254827" y="633846"/>
                                </a:lnTo>
                                <a:lnTo>
                                  <a:pt x="2680854" y="51955"/>
                                </a:lnTo>
                                <a:lnTo>
                                  <a:pt x="2649682" y="0"/>
                                </a:lnTo>
                                <a:lnTo>
                                  <a:pt x="2493818" y="197427"/>
                                </a:lnTo>
                                <a:lnTo>
                                  <a:pt x="2473036" y="10391"/>
                                </a:lnTo>
                                <a:lnTo>
                                  <a:pt x="2410691" y="10391"/>
                                </a:lnTo>
                                <a:lnTo>
                                  <a:pt x="2452254" y="280555"/>
                                </a:lnTo>
                                <a:lnTo>
                                  <a:pt x="2286000" y="509155"/>
                                </a:lnTo>
                                <a:lnTo>
                                  <a:pt x="2234045" y="540327"/>
                                </a:lnTo>
                                <a:lnTo>
                                  <a:pt x="2202873" y="592282"/>
                                </a:lnTo>
                                <a:lnTo>
                                  <a:pt x="2130136" y="706582"/>
                                </a:lnTo>
                                <a:lnTo>
                                  <a:pt x="1672936" y="20782"/>
                                </a:lnTo>
                                <a:lnTo>
                                  <a:pt x="1548245" y="51955"/>
                                </a:lnTo>
                                <a:lnTo>
                                  <a:pt x="1569027" y="145473"/>
                                </a:lnTo>
                                <a:lnTo>
                                  <a:pt x="1652154" y="103909"/>
                                </a:lnTo>
                                <a:lnTo>
                                  <a:pt x="1714500" y="228600"/>
                                </a:lnTo>
                                <a:lnTo>
                                  <a:pt x="1787236" y="259773"/>
                                </a:lnTo>
                                <a:lnTo>
                                  <a:pt x="2150918" y="852055"/>
                                </a:lnTo>
                                <a:lnTo>
                                  <a:pt x="2140527" y="1215736"/>
                                </a:lnTo>
                                <a:lnTo>
                                  <a:pt x="2067791" y="1028700"/>
                                </a:lnTo>
                                <a:lnTo>
                                  <a:pt x="2015836" y="1059873"/>
                                </a:lnTo>
                                <a:lnTo>
                                  <a:pt x="2130136" y="1288473"/>
                                </a:lnTo>
                                <a:lnTo>
                                  <a:pt x="2109354" y="2005446"/>
                                </a:lnTo>
                                <a:lnTo>
                                  <a:pt x="1672936" y="1558637"/>
                                </a:lnTo>
                                <a:lnTo>
                                  <a:pt x="1714499" y="1215737"/>
                                </a:lnTo>
                                <a:lnTo>
                                  <a:pt x="1672936" y="1101436"/>
                                </a:lnTo>
                                <a:lnTo>
                                  <a:pt x="1620982" y="1475509"/>
                                </a:lnTo>
                                <a:lnTo>
                                  <a:pt x="1350818" y="1600199"/>
                                </a:lnTo>
                                <a:lnTo>
                                  <a:pt x="1319645" y="1662546"/>
                                </a:lnTo>
                                <a:lnTo>
                                  <a:pt x="1631373" y="1600200"/>
                                </a:lnTo>
                                <a:lnTo>
                                  <a:pt x="1839191" y="1849583"/>
                                </a:lnTo>
                                <a:lnTo>
                                  <a:pt x="1579418" y="2026227"/>
                                </a:lnTo>
                                <a:lnTo>
                                  <a:pt x="1610591" y="2119745"/>
                                </a:lnTo>
                                <a:lnTo>
                                  <a:pt x="1891145" y="1870364"/>
                                </a:lnTo>
                                <a:lnTo>
                                  <a:pt x="2109354" y="2088573"/>
                                </a:lnTo>
                                <a:lnTo>
                                  <a:pt x="2098963" y="2337955"/>
                                </a:lnTo>
                                <a:lnTo>
                                  <a:pt x="2109354" y="2348346"/>
                                </a:lnTo>
                                <a:lnTo>
                                  <a:pt x="1849582" y="2784764"/>
                                </a:lnTo>
                                <a:lnTo>
                                  <a:pt x="1288473" y="2795155"/>
                                </a:lnTo>
                                <a:lnTo>
                                  <a:pt x="1153391" y="2587336"/>
                                </a:lnTo>
                                <a:lnTo>
                                  <a:pt x="1122218" y="2597727"/>
                                </a:lnTo>
                                <a:lnTo>
                                  <a:pt x="1215736" y="2815936"/>
                                </a:lnTo>
                                <a:lnTo>
                                  <a:pt x="924791" y="2836718"/>
                                </a:lnTo>
                                <a:lnTo>
                                  <a:pt x="498763" y="2036618"/>
                                </a:lnTo>
                                <a:lnTo>
                                  <a:pt x="363682" y="2078182"/>
                                </a:lnTo>
                                <a:lnTo>
                                  <a:pt x="426027" y="2140527"/>
                                </a:lnTo>
                                <a:lnTo>
                                  <a:pt x="477982" y="2098964"/>
                                </a:lnTo>
                                <a:lnTo>
                                  <a:pt x="581891" y="2348346"/>
                                </a:lnTo>
                                <a:lnTo>
                                  <a:pt x="467591" y="2358736"/>
                                </a:lnTo>
                                <a:lnTo>
                                  <a:pt x="467591" y="2441864"/>
                                </a:lnTo>
                                <a:lnTo>
                                  <a:pt x="633845" y="2400300"/>
                                </a:lnTo>
                                <a:lnTo>
                                  <a:pt x="841663" y="2805546"/>
                                </a:lnTo>
                                <a:lnTo>
                                  <a:pt x="342900" y="2680855"/>
                                </a:lnTo>
                                <a:lnTo>
                                  <a:pt x="114300" y="2109355"/>
                                </a:lnTo>
                                <a:lnTo>
                                  <a:pt x="41564" y="2109355"/>
                                </a:lnTo>
                                <a:lnTo>
                                  <a:pt x="290945" y="2660073"/>
                                </a:lnTo>
                                <a:lnTo>
                                  <a:pt x="20782" y="2576946"/>
                                </a:lnTo>
                                <a:lnTo>
                                  <a:pt x="0" y="2649682"/>
                                </a:lnTo>
                                <a:lnTo>
                                  <a:pt x="311727" y="2701636"/>
                                </a:lnTo>
                                <a:lnTo>
                                  <a:pt x="290945" y="3023755"/>
                                </a:lnTo>
                                <a:cubicBezTo>
                                  <a:pt x="304800" y="3037610"/>
                                  <a:pt x="316923" y="3115542"/>
                                  <a:pt x="332509" y="3065319"/>
                                </a:cubicBezTo>
                                <a:cubicBezTo>
                                  <a:pt x="348095" y="3015096"/>
                                  <a:pt x="367145" y="2836718"/>
                                  <a:pt x="384463" y="2722418"/>
                                </a:cubicBezTo>
                                <a:lnTo>
                                  <a:pt x="893618" y="2888673"/>
                                </a:lnTo>
                                <a:lnTo>
                                  <a:pt x="644236" y="3054927"/>
                                </a:lnTo>
                                <a:lnTo>
                                  <a:pt x="696191" y="3096491"/>
                                </a:lnTo>
                                <a:lnTo>
                                  <a:pt x="1028700" y="2888673"/>
                                </a:lnTo>
                                <a:lnTo>
                                  <a:pt x="1433945" y="2867891"/>
                                </a:lnTo>
                                <a:lnTo>
                                  <a:pt x="1091045" y="3086100"/>
                                </a:lnTo>
                                <a:lnTo>
                                  <a:pt x="1153391" y="3169227"/>
                                </a:lnTo>
                                <a:lnTo>
                                  <a:pt x="1548245" y="2867891"/>
                                </a:lnTo>
                                <a:lnTo>
                                  <a:pt x="1901536" y="2867891"/>
                                </a:lnTo>
                                <a:lnTo>
                                  <a:pt x="2130136" y="2930236"/>
                                </a:lnTo>
                                <a:lnTo>
                                  <a:pt x="2202873" y="2951018"/>
                                </a:lnTo>
                                <a:lnTo>
                                  <a:pt x="2431473" y="2847109"/>
                                </a:lnTo>
                                <a:lnTo>
                                  <a:pt x="3075709" y="2847109"/>
                                </a:lnTo>
                                <a:lnTo>
                                  <a:pt x="3034145" y="3034146"/>
                                </a:lnTo>
                                <a:lnTo>
                                  <a:pt x="3086100" y="3054927"/>
                                </a:lnTo>
                                <a:lnTo>
                                  <a:pt x="3117273" y="2857500"/>
                                </a:lnTo>
                                <a:lnTo>
                                  <a:pt x="3480954" y="2836718"/>
                                </a:lnTo>
                                <a:lnTo>
                                  <a:pt x="4010891" y="3512127"/>
                                </a:lnTo>
                                <a:lnTo>
                                  <a:pt x="4000500" y="3740727"/>
                                </a:lnTo>
                                <a:lnTo>
                                  <a:pt x="4062845" y="3782291"/>
                                </a:lnTo>
                                <a:lnTo>
                                  <a:pt x="4062845" y="3532909"/>
                                </a:lnTo>
                                <a:lnTo>
                                  <a:pt x="4249882" y="3626427"/>
                                </a:lnTo>
                                <a:lnTo>
                                  <a:pt x="4322618" y="3574473"/>
                                </a:lnTo>
                                <a:lnTo>
                                  <a:pt x="3927763" y="3335482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094018" y="3231573"/>
                                </a:lnTo>
                                <a:lnTo>
                                  <a:pt x="3906982" y="3304309"/>
                                </a:lnTo>
                                <a:lnTo>
                                  <a:pt x="3564082" y="2836718"/>
                                </a:lnTo>
                                <a:lnTo>
                                  <a:pt x="4343400" y="2815936"/>
                                </a:lnTo>
                                <a:lnTo>
                                  <a:pt x="4572000" y="3054927"/>
                                </a:lnTo>
                                <a:lnTo>
                                  <a:pt x="4675909" y="3013364"/>
                                </a:lnTo>
                                <a:lnTo>
                                  <a:pt x="4426527" y="2815936"/>
                                </a:lnTo>
                                <a:lnTo>
                                  <a:pt x="4249882" y="2763982"/>
                                </a:lnTo>
                                <a:lnTo>
                                  <a:pt x="4364182" y="2566555"/>
                                </a:lnTo>
                                <a:lnTo>
                                  <a:pt x="4301836" y="2514600"/>
                                </a:lnTo>
                                <a:lnTo>
                                  <a:pt x="4187536" y="2805546"/>
                                </a:lnTo>
                                <a:lnTo>
                                  <a:pt x="3439391" y="2795155"/>
                                </a:lnTo>
                                <a:lnTo>
                                  <a:pt x="3595254" y="2618509"/>
                                </a:lnTo>
                                <a:lnTo>
                                  <a:pt x="3574473" y="2576946"/>
                                </a:lnTo>
                                <a:lnTo>
                                  <a:pt x="3345873" y="2826327"/>
                                </a:lnTo>
                                <a:lnTo>
                                  <a:pt x="2504209" y="279515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>
                            <a:solidFill>
                              <a:srgbClr val="7030A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720" name="Freeform 719"/>
                          <p:cNvSpPr/>
                          <p:nvPr/>
                        </p:nvSpPr>
                        <p:spPr>
                          <a:xfrm>
                            <a:off x="3669551" y="4859396"/>
                            <a:ext cx="536192" cy="3513750"/>
                          </a:xfrm>
                          <a:custGeom>
                            <a:avLst/>
                            <a:gdLst>
                              <a:gd name="connsiteX0" fmla="*/ 68173 w 116687"/>
                              <a:gd name="connsiteY0" fmla="*/ 0 h 1690254"/>
                              <a:gd name="connsiteX1" fmla="*/ 114355 w 116687"/>
                              <a:gd name="connsiteY1" fmla="*/ 655782 h 1690254"/>
                              <a:gd name="connsiteX2" fmla="*/ 3519 w 116687"/>
                              <a:gd name="connsiteY2" fmla="*/ 1099127 h 1690254"/>
                              <a:gd name="connsiteX3" fmla="*/ 31228 w 116687"/>
                              <a:gd name="connsiteY3" fmla="*/ 1560945 h 1690254"/>
                              <a:gd name="connsiteX4" fmla="*/ 68173 w 116687"/>
                              <a:gd name="connsiteY4" fmla="*/ 1690254 h 169025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6687" h="1690254">
                                <a:moveTo>
                                  <a:pt x="68173" y="0"/>
                                </a:moveTo>
                                <a:cubicBezTo>
                                  <a:pt x="96652" y="236297"/>
                                  <a:pt x="125131" y="472594"/>
                                  <a:pt x="114355" y="655782"/>
                                </a:cubicBezTo>
                                <a:cubicBezTo>
                                  <a:pt x="103579" y="838970"/>
                                  <a:pt x="17373" y="948267"/>
                                  <a:pt x="3519" y="1099127"/>
                                </a:cubicBezTo>
                                <a:cubicBezTo>
                                  <a:pt x="-10335" y="1249987"/>
                                  <a:pt x="20452" y="1462424"/>
                                  <a:pt x="31228" y="1560945"/>
                                </a:cubicBezTo>
                                <a:cubicBezTo>
                                  <a:pt x="42004" y="1659466"/>
                                  <a:pt x="55088" y="1674860"/>
                                  <a:pt x="68173" y="1690254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7030A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  <p:sp>
                      <p:nvSpPr>
                        <p:cNvPr id="703" name="Freeform 702"/>
                        <p:cNvSpPr/>
                        <p:nvPr/>
                      </p:nvSpPr>
                      <p:spPr>
                        <a:xfrm>
                          <a:off x="3466716" y="460894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4" name="Freeform 703"/>
                        <p:cNvSpPr/>
                        <p:nvPr/>
                      </p:nvSpPr>
                      <p:spPr>
                        <a:xfrm>
                          <a:off x="3262113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5" name="Freeform 704"/>
                        <p:cNvSpPr/>
                        <p:nvPr/>
                      </p:nvSpPr>
                      <p:spPr>
                        <a:xfrm rot="10192772">
                          <a:off x="3414513" y="47875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6" name="Freeform 705"/>
                        <p:cNvSpPr/>
                        <p:nvPr/>
                      </p:nvSpPr>
                      <p:spPr>
                        <a:xfrm>
                          <a:off x="2936304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7" name="Freeform 706"/>
                        <p:cNvSpPr/>
                        <p:nvPr/>
                      </p:nvSpPr>
                      <p:spPr>
                        <a:xfrm rot="3372935">
                          <a:off x="2793403" y="4447747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8" name="Freeform 707"/>
                        <p:cNvSpPr/>
                        <p:nvPr/>
                      </p:nvSpPr>
                      <p:spPr>
                        <a:xfrm rot="3372935">
                          <a:off x="2778407" y="4341181"/>
                          <a:ext cx="58281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9" name="Freeform 708"/>
                        <p:cNvSpPr/>
                        <p:nvPr/>
                      </p:nvSpPr>
                      <p:spPr>
                        <a:xfrm rot="14639677">
                          <a:off x="2629037" y="4360992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0" name="Freeform 709"/>
                        <p:cNvSpPr/>
                        <p:nvPr/>
                      </p:nvSpPr>
                      <p:spPr>
                        <a:xfrm rot="12503340">
                          <a:off x="2527520" y="4697115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1" name="Freeform 710"/>
                        <p:cNvSpPr/>
                        <p:nvPr/>
                      </p:nvSpPr>
                      <p:spPr>
                        <a:xfrm rot="12503340">
                          <a:off x="2309063" y="4625252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2" name="Freeform 711"/>
                        <p:cNvSpPr/>
                        <p:nvPr/>
                      </p:nvSpPr>
                      <p:spPr>
                        <a:xfrm rot="12503340">
                          <a:off x="2647334" y="4727816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3" name="Freeform 712"/>
                        <p:cNvSpPr/>
                        <p:nvPr/>
                      </p:nvSpPr>
                      <p:spPr>
                        <a:xfrm rot="559205">
                          <a:off x="2480011" y="4577378"/>
                          <a:ext cx="88624" cy="11547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4" name="Freeform 713"/>
                        <p:cNvSpPr/>
                        <p:nvPr/>
                      </p:nvSpPr>
                      <p:spPr>
                        <a:xfrm rot="8914968">
                          <a:off x="2772687" y="4954119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5" name="Freeform 714"/>
                        <p:cNvSpPr/>
                        <p:nvPr/>
                      </p:nvSpPr>
                      <p:spPr>
                        <a:xfrm rot="8914968">
                          <a:off x="2862496" y="4887664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6" name="Freeform 715"/>
                        <p:cNvSpPr/>
                        <p:nvPr/>
                      </p:nvSpPr>
                      <p:spPr>
                        <a:xfrm rot="8914968">
                          <a:off x="3131587" y="5014006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7" name="Freeform 716"/>
                        <p:cNvSpPr/>
                        <p:nvPr/>
                      </p:nvSpPr>
                      <p:spPr>
                        <a:xfrm rot="8914968">
                          <a:off x="3225061" y="4954120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8" name="Freeform 717"/>
                        <p:cNvSpPr/>
                        <p:nvPr/>
                      </p:nvSpPr>
                      <p:spPr>
                        <a:xfrm rot="18656313">
                          <a:off x="3080746" y="4858883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01" name="Freeform 700"/>
                      <p:cNvSpPr/>
                      <p:nvPr/>
                    </p:nvSpPr>
                    <p:spPr>
                      <a:xfrm rot="14639677">
                        <a:off x="2521641" y="4103460"/>
                        <a:ext cx="69517" cy="140226"/>
                      </a:xfrm>
                      <a:custGeom>
                        <a:avLst/>
                        <a:gdLst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83127 w 92364"/>
                          <a:gd name="connsiteY7" fmla="*/ 120073 h 120073"/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55418 w 92364"/>
                          <a:gd name="connsiteY7" fmla="*/ 95443 h 120073"/>
                          <a:gd name="connsiteX8" fmla="*/ 83127 w 92364"/>
                          <a:gd name="connsiteY8" fmla="*/ 120073 h 120073"/>
                          <a:gd name="connsiteX0" fmla="*/ 83127 w 92364"/>
                          <a:gd name="connsiteY0" fmla="*/ 120073 h 138546"/>
                          <a:gd name="connsiteX1" fmla="*/ 92364 w 92364"/>
                          <a:gd name="connsiteY1" fmla="*/ 36946 h 138546"/>
                          <a:gd name="connsiteX2" fmla="*/ 64655 w 92364"/>
                          <a:gd name="connsiteY2" fmla="*/ 0 h 138546"/>
                          <a:gd name="connsiteX3" fmla="*/ 64655 w 92364"/>
                          <a:gd name="connsiteY3" fmla="*/ 0 h 138546"/>
                          <a:gd name="connsiteX4" fmla="*/ 0 w 92364"/>
                          <a:gd name="connsiteY4" fmla="*/ 0 h 138546"/>
                          <a:gd name="connsiteX5" fmla="*/ 18473 w 92364"/>
                          <a:gd name="connsiteY5" fmla="*/ 36946 h 138546"/>
                          <a:gd name="connsiteX6" fmla="*/ 46182 w 92364"/>
                          <a:gd name="connsiteY6" fmla="*/ 83128 h 138546"/>
                          <a:gd name="connsiteX7" fmla="*/ 55418 w 92364"/>
                          <a:gd name="connsiteY7" fmla="*/ 138546 h 138546"/>
                          <a:gd name="connsiteX8" fmla="*/ 83127 w 92364"/>
                          <a:gd name="connsiteY8" fmla="*/ 120073 h 138546"/>
                          <a:gd name="connsiteX0" fmla="*/ 83127 w 92364"/>
                          <a:gd name="connsiteY0" fmla="*/ 157019 h 157019"/>
                          <a:gd name="connsiteX1" fmla="*/ 92364 w 92364"/>
                          <a:gd name="connsiteY1" fmla="*/ 36946 h 157019"/>
                          <a:gd name="connsiteX2" fmla="*/ 64655 w 92364"/>
                          <a:gd name="connsiteY2" fmla="*/ 0 h 157019"/>
                          <a:gd name="connsiteX3" fmla="*/ 64655 w 92364"/>
                          <a:gd name="connsiteY3" fmla="*/ 0 h 157019"/>
                          <a:gd name="connsiteX4" fmla="*/ 0 w 92364"/>
                          <a:gd name="connsiteY4" fmla="*/ 0 h 157019"/>
                          <a:gd name="connsiteX5" fmla="*/ 18473 w 92364"/>
                          <a:gd name="connsiteY5" fmla="*/ 36946 h 157019"/>
                          <a:gd name="connsiteX6" fmla="*/ 46182 w 92364"/>
                          <a:gd name="connsiteY6" fmla="*/ 83128 h 157019"/>
                          <a:gd name="connsiteX7" fmla="*/ 55418 w 92364"/>
                          <a:gd name="connsiteY7" fmla="*/ 138546 h 157019"/>
                          <a:gd name="connsiteX8" fmla="*/ 83127 w 92364"/>
                          <a:gd name="connsiteY8" fmla="*/ 157019 h 157019"/>
                          <a:gd name="connsiteX0" fmla="*/ 83127 w 92364"/>
                          <a:gd name="connsiteY0" fmla="*/ 157019 h 157019"/>
                          <a:gd name="connsiteX1" fmla="*/ 86206 w 92364"/>
                          <a:gd name="connsiteY1" fmla="*/ 92363 h 157019"/>
                          <a:gd name="connsiteX2" fmla="*/ 92364 w 92364"/>
                          <a:gd name="connsiteY2" fmla="*/ 36946 h 157019"/>
                          <a:gd name="connsiteX3" fmla="*/ 64655 w 92364"/>
                          <a:gd name="connsiteY3" fmla="*/ 0 h 157019"/>
                          <a:gd name="connsiteX4" fmla="*/ 64655 w 92364"/>
                          <a:gd name="connsiteY4" fmla="*/ 0 h 157019"/>
                          <a:gd name="connsiteX5" fmla="*/ 0 w 92364"/>
                          <a:gd name="connsiteY5" fmla="*/ 0 h 157019"/>
                          <a:gd name="connsiteX6" fmla="*/ 18473 w 92364"/>
                          <a:gd name="connsiteY6" fmla="*/ 36946 h 157019"/>
                          <a:gd name="connsiteX7" fmla="*/ 46182 w 92364"/>
                          <a:gd name="connsiteY7" fmla="*/ 83128 h 157019"/>
                          <a:gd name="connsiteX8" fmla="*/ 55418 w 92364"/>
                          <a:gd name="connsiteY8" fmla="*/ 138546 h 157019"/>
                          <a:gd name="connsiteX9" fmla="*/ 83127 w 92364"/>
                          <a:gd name="connsiteY9" fmla="*/ 157019 h 157019"/>
                          <a:gd name="connsiteX0" fmla="*/ 83127 w 98521"/>
                          <a:gd name="connsiteY0" fmla="*/ 157019 h 157019"/>
                          <a:gd name="connsiteX1" fmla="*/ 86206 w 98521"/>
                          <a:gd name="connsiteY1" fmla="*/ 92363 h 157019"/>
                          <a:gd name="connsiteX2" fmla="*/ 98521 w 98521"/>
                          <a:gd name="connsiteY2" fmla="*/ 36946 h 157019"/>
                          <a:gd name="connsiteX3" fmla="*/ 64655 w 98521"/>
                          <a:gd name="connsiteY3" fmla="*/ 0 h 157019"/>
                          <a:gd name="connsiteX4" fmla="*/ 64655 w 98521"/>
                          <a:gd name="connsiteY4" fmla="*/ 0 h 157019"/>
                          <a:gd name="connsiteX5" fmla="*/ 0 w 98521"/>
                          <a:gd name="connsiteY5" fmla="*/ 0 h 157019"/>
                          <a:gd name="connsiteX6" fmla="*/ 18473 w 98521"/>
                          <a:gd name="connsiteY6" fmla="*/ 36946 h 157019"/>
                          <a:gd name="connsiteX7" fmla="*/ 46182 w 98521"/>
                          <a:gd name="connsiteY7" fmla="*/ 83128 h 157019"/>
                          <a:gd name="connsiteX8" fmla="*/ 55418 w 98521"/>
                          <a:gd name="connsiteY8" fmla="*/ 138546 h 157019"/>
                          <a:gd name="connsiteX9" fmla="*/ 83127 w 98521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73891 w 86206"/>
                          <a:gd name="connsiteY1" fmla="*/ 92363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61576 w 86206"/>
                          <a:gd name="connsiteY1" fmla="*/ 86205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6206" h="157019">
                            <a:moveTo>
                              <a:pt x="70812" y="157019"/>
                            </a:moveTo>
                            <a:lnTo>
                              <a:pt x="61576" y="86205"/>
                            </a:lnTo>
                            <a:lnTo>
                              <a:pt x="86206" y="36946"/>
                            </a:lnTo>
                            <a:lnTo>
                              <a:pt x="52340" y="0"/>
                            </a:lnTo>
                            <a:lnTo>
                              <a:pt x="52340" y="0"/>
                            </a:lnTo>
                            <a:lnTo>
                              <a:pt x="0" y="0"/>
                            </a:lnTo>
                            <a:lnTo>
                              <a:pt x="6158" y="36946"/>
                            </a:lnTo>
                            <a:lnTo>
                              <a:pt x="33867" y="83128"/>
                            </a:lnTo>
                            <a:lnTo>
                              <a:pt x="43103" y="138546"/>
                            </a:lnTo>
                            <a:lnTo>
                              <a:pt x="70812" y="157019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rgbClr val="7030A0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64" name="Freeform 663"/>
                    <p:cNvSpPr/>
                    <p:nvPr/>
                  </p:nvSpPr>
                  <p:spPr>
                    <a:xfrm rot="17807393">
                      <a:off x="5593413" y="4462849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5" name="Freeform 664"/>
                    <p:cNvSpPr/>
                    <p:nvPr/>
                  </p:nvSpPr>
                  <p:spPr>
                    <a:xfrm rot="3032062">
                      <a:off x="5809182" y="469334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6" name="Freeform 665"/>
                    <p:cNvSpPr/>
                    <p:nvPr/>
                  </p:nvSpPr>
                  <p:spPr>
                    <a:xfrm rot="7930287">
                      <a:off x="5713132" y="4560654"/>
                      <a:ext cx="56640" cy="16831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7" name="Freeform 666"/>
                    <p:cNvSpPr/>
                    <p:nvPr/>
                  </p:nvSpPr>
                  <p:spPr>
                    <a:xfrm rot="7930287">
                      <a:off x="5747863" y="4487578"/>
                      <a:ext cx="45719" cy="10707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8" name="Freeform 667"/>
                    <p:cNvSpPr/>
                    <p:nvPr/>
                  </p:nvSpPr>
                  <p:spPr>
                    <a:xfrm rot="203569">
                      <a:off x="5242661" y="463413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9" name="Freeform 668"/>
                    <p:cNvSpPr/>
                    <p:nvPr/>
                  </p:nvSpPr>
                  <p:spPr>
                    <a:xfrm rot="203569">
                      <a:off x="5140580" y="4647362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0" name="Freeform 669"/>
                    <p:cNvSpPr/>
                    <p:nvPr/>
                  </p:nvSpPr>
                  <p:spPr>
                    <a:xfrm rot="10161937">
                      <a:off x="5403434" y="4758150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1" name="Freeform 670"/>
                    <p:cNvSpPr/>
                    <p:nvPr/>
                  </p:nvSpPr>
                  <p:spPr>
                    <a:xfrm rot="10161937">
                      <a:off x="4827214" y="477609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2" name="Freeform 671"/>
                    <p:cNvSpPr/>
                    <p:nvPr/>
                  </p:nvSpPr>
                  <p:spPr>
                    <a:xfrm rot="15246217">
                      <a:off x="4577736" y="488778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3" name="Freeform 672"/>
                    <p:cNvSpPr/>
                    <p:nvPr/>
                  </p:nvSpPr>
                  <p:spPr>
                    <a:xfrm rot="21306628">
                      <a:off x="4645733" y="4665176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4" name="Freeform 673"/>
                    <p:cNvSpPr/>
                    <p:nvPr/>
                  </p:nvSpPr>
                  <p:spPr>
                    <a:xfrm rot="20067736">
                      <a:off x="4876631" y="4648867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5" name="Freeform 674"/>
                    <p:cNvSpPr/>
                    <p:nvPr/>
                  </p:nvSpPr>
                  <p:spPr>
                    <a:xfrm rot="20067736">
                      <a:off x="4989301" y="448846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6" name="Freeform 675"/>
                    <p:cNvSpPr/>
                    <p:nvPr/>
                  </p:nvSpPr>
                  <p:spPr>
                    <a:xfrm rot="14378440">
                      <a:off x="5034982" y="4880140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7" name="Freeform 676"/>
                    <p:cNvSpPr/>
                    <p:nvPr/>
                  </p:nvSpPr>
                  <p:spPr>
                    <a:xfrm rot="14378440">
                      <a:off x="5130020" y="5032539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8" name="Freeform 677"/>
                    <p:cNvSpPr/>
                    <p:nvPr/>
                  </p:nvSpPr>
                  <p:spPr>
                    <a:xfrm rot="14378440">
                      <a:off x="5235137" y="5180645"/>
                      <a:ext cx="59061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9" name="Freeform 678"/>
                    <p:cNvSpPr/>
                    <p:nvPr/>
                  </p:nvSpPr>
                  <p:spPr>
                    <a:xfrm rot="14378440">
                      <a:off x="5359766" y="5360609"/>
                      <a:ext cx="53534" cy="142463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0" name="Freeform 679"/>
                    <p:cNvSpPr/>
                    <p:nvPr/>
                  </p:nvSpPr>
                  <p:spPr>
                    <a:xfrm rot="8600213">
                      <a:off x="5519199" y="5204455"/>
                      <a:ext cx="63798" cy="91632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1" name="Freeform 680"/>
                    <p:cNvSpPr/>
                    <p:nvPr/>
                  </p:nvSpPr>
                  <p:spPr>
                    <a:xfrm rot="203569">
                      <a:off x="5412009" y="5125575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2" name="Freeform 681"/>
                    <p:cNvSpPr/>
                    <p:nvPr/>
                  </p:nvSpPr>
                  <p:spPr>
                    <a:xfrm rot="3129228">
                      <a:off x="5593556" y="5330211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3" name="Freeform 682"/>
                    <p:cNvSpPr/>
                    <p:nvPr/>
                  </p:nvSpPr>
                  <p:spPr>
                    <a:xfrm rot="5400000">
                      <a:off x="5693919" y="5439395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4" name="Freeform 683"/>
                    <p:cNvSpPr/>
                    <p:nvPr/>
                  </p:nvSpPr>
                  <p:spPr>
                    <a:xfrm rot="7824289">
                      <a:off x="5521926" y="5566001"/>
                      <a:ext cx="45719" cy="13198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5" name="Freeform 684"/>
                    <p:cNvSpPr/>
                    <p:nvPr/>
                  </p:nvSpPr>
                  <p:spPr>
                    <a:xfrm rot="2543802">
                      <a:off x="5262008" y="4961388"/>
                      <a:ext cx="60412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6" name="Freeform 685"/>
                    <p:cNvSpPr/>
                    <p:nvPr/>
                  </p:nvSpPr>
                  <p:spPr>
                    <a:xfrm rot="2543802">
                      <a:off x="5179187" y="4866041"/>
                      <a:ext cx="50982" cy="9500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7" name="Freeform 686"/>
                    <p:cNvSpPr/>
                    <p:nvPr/>
                  </p:nvSpPr>
                  <p:spPr>
                    <a:xfrm rot="14335314">
                      <a:off x="5822782" y="4915887"/>
                      <a:ext cx="68385" cy="12093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8" name="Freeform 687"/>
                    <p:cNvSpPr/>
                    <p:nvPr/>
                  </p:nvSpPr>
                  <p:spPr>
                    <a:xfrm rot="3372935">
                      <a:off x="2613998" y="4118326"/>
                      <a:ext cx="81519" cy="12228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9" name="Freeform 688"/>
                    <p:cNvSpPr/>
                    <p:nvPr/>
                  </p:nvSpPr>
                  <p:spPr>
                    <a:xfrm rot="3372935">
                      <a:off x="2605514" y="3934173"/>
                      <a:ext cx="58281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0" name="Freeform 689"/>
                    <p:cNvSpPr/>
                    <p:nvPr/>
                  </p:nvSpPr>
                  <p:spPr>
                    <a:xfrm rot="15687885">
                      <a:off x="2106094" y="406424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1" name="Freeform 690"/>
                    <p:cNvSpPr/>
                    <p:nvPr/>
                  </p:nvSpPr>
                  <p:spPr>
                    <a:xfrm rot="15687885">
                      <a:off x="2215254" y="4236606"/>
                      <a:ext cx="45719" cy="10937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2" name="Freeform 691"/>
                    <p:cNvSpPr/>
                    <p:nvPr/>
                  </p:nvSpPr>
                  <p:spPr>
                    <a:xfrm rot="4744190">
                      <a:off x="2300375" y="4095063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3" name="Freeform 692"/>
                    <p:cNvSpPr/>
                    <p:nvPr/>
                  </p:nvSpPr>
                  <p:spPr>
                    <a:xfrm rot="4930892">
                      <a:off x="2331186" y="4293918"/>
                      <a:ext cx="86206" cy="11731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4" name="Freeform 693"/>
                    <p:cNvSpPr/>
                    <p:nvPr/>
                  </p:nvSpPr>
                  <p:spPr>
                    <a:xfrm rot="15687885">
                      <a:off x="2063725" y="4530437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5" name="Freeform 694"/>
                    <p:cNvSpPr/>
                    <p:nvPr/>
                  </p:nvSpPr>
                  <p:spPr>
                    <a:xfrm rot="21333673">
                      <a:off x="2187480" y="4459016"/>
                      <a:ext cx="45719" cy="13547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6" name="Freeform 695"/>
                    <p:cNvSpPr/>
                    <p:nvPr/>
                  </p:nvSpPr>
                  <p:spPr>
                    <a:xfrm rot="15687885">
                      <a:off x="2303810" y="4884966"/>
                      <a:ext cx="67641" cy="14094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7" name="Freeform 696"/>
                    <p:cNvSpPr/>
                    <p:nvPr/>
                  </p:nvSpPr>
                  <p:spPr>
                    <a:xfrm rot="6592228">
                      <a:off x="2461955" y="4785006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8" name="Freeform 697"/>
                    <p:cNvSpPr/>
                    <p:nvPr/>
                  </p:nvSpPr>
                  <p:spPr>
                    <a:xfrm rot="18189866">
                      <a:off x="2685524" y="4867204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9" name="Freeform 698"/>
                    <p:cNvSpPr/>
                    <p:nvPr/>
                  </p:nvSpPr>
                  <p:spPr>
                    <a:xfrm rot="17455888">
                      <a:off x="2712436" y="4557608"/>
                      <a:ext cx="48337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609" name="Freeform 608"/>
                  <p:cNvSpPr/>
                  <p:nvPr/>
                </p:nvSpPr>
                <p:spPr>
                  <a:xfrm rot="3372935">
                    <a:off x="3825476" y="2349419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0" name="Freeform 609"/>
                  <p:cNvSpPr/>
                  <p:nvPr/>
                </p:nvSpPr>
                <p:spPr>
                  <a:xfrm rot="3372935">
                    <a:off x="3744020" y="2249903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1" name="Freeform 610"/>
                  <p:cNvSpPr/>
                  <p:nvPr/>
                </p:nvSpPr>
                <p:spPr>
                  <a:xfrm rot="19123615">
                    <a:off x="3262114" y="339059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2" name="Freeform 611"/>
                  <p:cNvSpPr/>
                  <p:nvPr/>
                </p:nvSpPr>
                <p:spPr>
                  <a:xfrm rot="19123615">
                    <a:off x="3420843" y="3153417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3" name="Freeform 612"/>
                  <p:cNvSpPr/>
                  <p:nvPr/>
                </p:nvSpPr>
                <p:spPr>
                  <a:xfrm rot="19123615">
                    <a:off x="3442034" y="3836190"/>
                    <a:ext cx="47707" cy="15584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4" name="Freeform 613"/>
                  <p:cNvSpPr/>
                  <p:nvPr/>
                </p:nvSpPr>
                <p:spPr>
                  <a:xfrm rot="19123615">
                    <a:off x="3823215" y="326662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5" name="Freeform 614"/>
                  <p:cNvSpPr/>
                  <p:nvPr/>
                </p:nvSpPr>
                <p:spPr>
                  <a:xfrm rot="18494888">
                    <a:off x="3799643" y="3654274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6" name="Freeform 615"/>
                  <p:cNvSpPr/>
                  <p:nvPr/>
                </p:nvSpPr>
                <p:spPr>
                  <a:xfrm rot="20912227">
                    <a:off x="4149071" y="2894204"/>
                    <a:ext cx="47413" cy="16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7" name="Freeform 616"/>
                  <p:cNvSpPr/>
                  <p:nvPr/>
                </p:nvSpPr>
                <p:spPr>
                  <a:xfrm rot="19123615">
                    <a:off x="3747504" y="2931126"/>
                    <a:ext cx="66032" cy="118238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8" name="Freeform 617"/>
                  <p:cNvSpPr/>
                  <p:nvPr/>
                </p:nvSpPr>
                <p:spPr>
                  <a:xfrm rot="10800000">
                    <a:off x="3363254" y="3542993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9" name="Freeform 618"/>
                  <p:cNvSpPr/>
                  <p:nvPr/>
                </p:nvSpPr>
                <p:spPr>
                  <a:xfrm rot="6998294">
                    <a:off x="3531689" y="3314724"/>
                    <a:ext cx="86206" cy="11778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0" name="Freeform 619"/>
                  <p:cNvSpPr/>
                  <p:nvPr/>
                </p:nvSpPr>
                <p:spPr>
                  <a:xfrm rot="2773632">
                    <a:off x="3623899" y="3499093"/>
                    <a:ext cx="45719" cy="16901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1" name="Freeform 620"/>
                  <p:cNvSpPr/>
                  <p:nvPr/>
                </p:nvSpPr>
                <p:spPr>
                  <a:xfrm rot="8033794">
                    <a:off x="4333483" y="315147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2" name="Freeform 621"/>
                  <p:cNvSpPr/>
                  <p:nvPr/>
                </p:nvSpPr>
                <p:spPr>
                  <a:xfrm rot="8033794">
                    <a:off x="4182723" y="3348390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3" name="Freeform 622"/>
                  <p:cNvSpPr/>
                  <p:nvPr/>
                </p:nvSpPr>
                <p:spPr>
                  <a:xfrm rot="8033794">
                    <a:off x="4061198" y="3462347"/>
                    <a:ext cx="51479" cy="89345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4" name="Freeform 623"/>
                  <p:cNvSpPr/>
                  <p:nvPr/>
                </p:nvSpPr>
                <p:spPr>
                  <a:xfrm rot="8033794">
                    <a:off x="4262141" y="3230532"/>
                    <a:ext cx="45719" cy="12921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5" name="Freeform 624"/>
                  <p:cNvSpPr/>
                  <p:nvPr/>
                </p:nvSpPr>
                <p:spPr>
                  <a:xfrm rot="6007989">
                    <a:off x="4450150" y="2631721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6" name="Freeform 625"/>
                  <p:cNvSpPr/>
                  <p:nvPr/>
                </p:nvSpPr>
                <p:spPr>
                  <a:xfrm rot="8033794">
                    <a:off x="4148444" y="231087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7" name="Freeform 626"/>
                  <p:cNvSpPr/>
                  <p:nvPr/>
                </p:nvSpPr>
                <p:spPr>
                  <a:xfrm rot="5802304">
                    <a:off x="4319653" y="2057379"/>
                    <a:ext cx="5402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8" name="Freeform 627"/>
                  <p:cNvSpPr/>
                  <p:nvPr/>
                </p:nvSpPr>
                <p:spPr>
                  <a:xfrm rot="8033794">
                    <a:off x="4376118" y="2836176"/>
                    <a:ext cx="5863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9" name="Freeform 628"/>
                  <p:cNvSpPr/>
                  <p:nvPr/>
                </p:nvSpPr>
                <p:spPr>
                  <a:xfrm rot="5102560">
                    <a:off x="3943305" y="3830679"/>
                    <a:ext cx="57778" cy="12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0" name="Freeform 629"/>
                  <p:cNvSpPr/>
                  <p:nvPr/>
                </p:nvSpPr>
                <p:spPr>
                  <a:xfrm rot="8033794">
                    <a:off x="4064127" y="3196326"/>
                    <a:ext cx="86206" cy="9195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1" name="Freeform 630"/>
                  <p:cNvSpPr/>
                  <p:nvPr/>
                </p:nvSpPr>
                <p:spPr>
                  <a:xfrm rot="8033794">
                    <a:off x="4088927" y="2432536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2" name="Freeform 631"/>
                  <p:cNvSpPr/>
                  <p:nvPr/>
                </p:nvSpPr>
                <p:spPr>
                  <a:xfrm rot="15963717">
                    <a:off x="3501055" y="2085064"/>
                    <a:ext cx="53814" cy="1264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3" name="Freeform 632"/>
                  <p:cNvSpPr/>
                  <p:nvPr/>
                </p:nvSpPr>
                <p:spPr>
                  <a:xfrm rot="21216070">
                    <a:off x="4243337" y="3091134"/>
                    <a:ext cx="45719" cy="8735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4" name="Freeform 633"/>
                  <p:cNvSpPr/>
                  <p:nvPr/>
                </p:nvSpPr>
                <p:spPr>
                  <a:xfrm rot="4617831">
                    <a:off x="4013919" y="2645729"/>
                    <a:ext cx="50652" cy="12344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5" name="Freeform 634"/>
                  <p:cNvSpPr/>
                  <p:nvPr/>
                </p:nvSpPr>
                <p:spPr>
                  <a:xfrm rot="16929034">
                    <a:off x="3718975" y="249119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6" name="Freeform 635"/>
                  <p:cNvSpPr/>
                  <p:nvPr/>
                </p:nvSpPr>
                <p:spPr>
                  <a:xfrm rot="14297268">
                    <a:off x="3699955" y="387654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7" name="Freeform 636"/>
                  <p:cNvSpPr/>
                  <p:nvPr/>
                </p:nvSpPr>
                <p:spPr>
                  <a:xfrm rot="10800000">
                    <a:off x="3469780" y="4008566"/>
                    <a:ext cx="57078" cy="15702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8" name="Freeform 637"/>
                  <p:cNvSpPr/>
                  <p:nvPr/>
                </p:nvSpPr>
                <p:spPr>
                  <a:xfrm rot="3929393">
                    <a:off x="3953701" y="4026272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9" name="Freeform 638"/>
                  <p:cNvSpPr/>
                  <p:nvPr/>
                </p:nvSpPr>
                <p:spPr>
                  <a:xfrm rot="18529732">
                    <a:off x="4316916" y="2676035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0" name="Freeform 639"/>
                  <p:cNvSpPr/>
                  <p:nvPr/>
                </p:nvSpPr>
                <p:spPr>
                  <a:xfrm rot="18529732">
                    <a:off x="4379699" y="2497587"/>
                    <a:ext cx="45719" cy="119252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1" name="Freeform 640"/>
                  <p:cNvSpPr/>
                  <p:nvPr/>
                </p:nvSpPr>
                <p:spPr>
                  <a:xfrm rot="18529732">
                    <a:off x="4077482" y="2990717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2" name="Freeform 641"/>
                  <p:cNvSpPr/>
                  <p:nvPr/>
                </p:nvSpPr>
                <p:spPr>
                  <a:xfrm rot="18529732">
                    <a:off x="3856628" y="277008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3" name="Freeform 642"/>
                  <p:cNvSpPr/>
                  <p:nvPr/>
                </p:nvSpPr>
                <p:spPr>
                  <a:xfrm rot="18529732">
                    <a:off x="4115867" y="209862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4" name="Freeform 643"/>
                  <p:cNvSpPr/>
                  <p:nvPr/>
                </p:nvSpPr>
                <p:spPr>
                  <a:xfrm rot="18529732">
                    <a:off x="3382563" y="1895139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5" name="Freeform 644"/>
                  <p:cNvSpPr/>
                  <p:nvPr/>
                </p:nvSpPr>
                <p:spPr>
                  <a:xfrm rot="18529732">
                    <a:off x="4269861" y="2812517"/>
                    <a:ext cx="45719" cy="13656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6" name="Freeform 645"/>
                  <p:cNvSpPr/>
                  <p:nvPr/>
                </p:nvSpPr>
                <p:spPr>
                  <a:xfrm rot="4003280">
                    <a:off x="3994544" y="2789871"/>
                    <a:ext cx="45719" cy="8839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7" name="Freeform 646"/>
                  <p:cNvSpPr/>
                  <p:nvPr/>
                </p:nvSpPr>
                <p:spPr>
                  <a:xfrm rot="18529732">
                    <a:off x="4085195" y="1939372"/>
                    <a:ext cx="45719" cy="11810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8" name="Freeform 647"/>
                  <p:cNvSpPr/>
                  <p:nvPr/>
                </p:nvSpPr>
                <p:spPr>
                  <a:xfrm rot="1631864">
                    <a:off x="3609572" y="2038610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9" name="Freeform 648"/>
                  <p:cNvSpPr/>
                  <p:nvPr/>
                </p:nvSpPr>
                <p:spPr>
                  <a:xfrm rot="1631864">
                    <a:off x="4300897" y="1870157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0" name="Freeform 649"/>
                  <p:cNvSpPr/>
                  <p:nvPr/>
                </p:nvSpPr>
                <p:spPr>
                  <a:xfrm>
                    <a:off x="4133159" y="1835519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1" name="Freeform 650"/>
                  <p:cNvSpPr/>
                  <p:nvPr/>
                </p:nvSpPr>
                <p:spPr>
                  <a:xfrm rot="20464539">
                    <a:off x="3983804" y="2309485"/>
                    <a:ext cx="8207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2" name="Freeform 651"/>
                  <p:cNvSpPr/>
                  <p:nvPr/>
                </p:nvSpPr>
                <p:spPr>
                  <a:xfrm rot="13087093">
                    <a:off x="3610717" y="2268387"/>
                    <a:ext cx="46865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3" name="Freeform 652"/>
                  <p:cNvSpPr/>
                  <p:nvPr/>
                </p:nvSpPr>
                <p:spPr>
                  <a:xfrm rot="14012412">
                    <a:off x="3772659" y="3033411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4" name="Freeform 653"/>
                  <p:cNvSpPr/>
                  <p:nvPr/>
                </p:nvSpPr>
                <p:spPr>
                  <a:xfrm rot="14012412">
                    <a:off x="3542954" y="3670304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5" name="Freeform 654"/>
                  <p:cNvSpPr/>
                  <p:nvPr/>
                </p:nvSpPr>
                <p:spPr>
                  <a:xfrm rot="14012412">
                    <a:off x="3216921" y="3554600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6" name="Freeform 655"/>
                  <p:cNvSpPr/>
                  <p:nvPr/>
                </p:nvSpPr>
                <p:spPr>
                  <a:xfrm rot="14012412">
                    <a:off x="3766515" y="2599622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7" name="Freeform 656"/>
                  <p:cNvSpPr/>
                  <p:nvPr/>
                </p:nvSpPr>
                <p:spPr>
                  <a:xfrm rot="20769160">
                    <a:off x="3363745" y="3329528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8" name="Freeform 657"/>
                  <p:cNvSpPr/>
                  <p:nvPr/>
                </p:nvSpPr>
                <p:spPr>
                  <a:xfrm rot="20769160">
                    <a:off x="4016598" y="335266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9" name="Freeform 658"/>
                  <p:cNvSpPr/>
                  <p:nvPr/>
                </p:nvSpPr>
                <p:spPr>
                  <a:xfrm rot="20769160">
                    <a:off x="4314717" y="302743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60" name="Freeform 659"/>
                  <p:cNvSpPr/>
                  <p:nvPr/>
                </p:nvSpPr>
                <p:spPr>
                  <a:xfrm rot="20769160">
                    <a:off x="4021355" y="3092579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61" name="Freeform 660"/>
                  <p:cNvSpPr/>
                  <p:nvPr/>
                </p:nvSpPr>
                <p:spPr>
                  <a:xfrm rot="20769160">
                    <a:off x="4251608" y="1949326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62" name="Freeform 661"/>
                  <p:cNvSpPr/>
                  <p:nvPr/>
                </p:nvSpPr>
                <p:spPr>
                  <a:xfrm rot="20769160">
                    <a:off x="3957816" y="2407581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606" name="Freeform 605"/>
                <p:cNvSpPr/>
                <p:nvPr/>
              </p:nvSpPr>
              <p:spPr>
                <a:xfrm rot="793161">
                  <a:off x="3760490" y="5091397"/>
                  <a:ext cx="1404858" cy="600105"/>
                </a:xfrm>
                <a:custGeom>
                  <a:avLst/>
                  <a:gdLst>
                    <a:gd name="connsiteX0" fmla="*/ 1634836 w 1636469"/>
                    <a:gd name="connsiteY0" fmla="*/ 563418 h 879274"/>
                    <a:gd name="connsiteX1" fmla="*/ 1560946 w 1636469"/>
                    <a:gd name="connsiteY1" fmla="*/ 785091 h 879274"/>
                    <a:gd name="connsiteX2" fmla="*/ 1145309 w 1636469"/>
                    <a:gd name="connsiteY2" fmla="*/ 877455 h 879274"/>
                    <a:gd name="connsiteX3" fmla="*/ 341746 w 1636469"/>
                    <a:gd name="connsiteY3" fmla="*/ 711200 h 879274"/>
                    <a:gd name="connsiteX4" fmla="*/ 0 w 1636469"/>
                    <a:gd name="connsiteY4" fmla="*/ 0 h 879274"/>
                    <a:gd name="connsiteX0" fmla="*/ 1347551 w 1349184"/>
                    <a:gd name="connsiteY0" fmla="*/ 380516 h 696372"/>
                    <a:gd name="connsiteX1" fmla="*/ 1273661 w 1349184"/>
                    <a:gd name="connsiteY1" fmla="*/ 602189 h 696372"/>
                    <a:gd name="connsiteX2" fmla="*/ 858024 w 1349184"/>
                    <a:gd name="connsiteY2" fmla="*/ 694553 h 696372"/>
                    <a:gd name="connsiteX3" fmla="*/ 54461 w 1349184"/>
                    <a:gd name="connsiteY3" fmla="*/ 528298 h 696372"/>
                    <a:gd name="connsiteX4" fmla="*/ 21133 w 1349184"/>
                    <a:gd name="connsiteY4" fmla="*/ 0 h 696372"/>
                    <a:gd name="connsiteX0" fmla="*/ 1326418 w 1328051"/>
                    <a:gd name="connsiteY0" fmla="*/ 380516 h 705731"/>
                    <a:gd name="connsiteX1" fmla="*/ 1252528 w 1328051"/>
                    <a:gd name="connsiteY1" fmla="*/ 602189 h 705731"/>
                    <a:gd name="connsiteX2" fmla="*/ 836891 w 1328051"/>
                    <a:gd name="connsiteY2" fmla="*/ 694553 h 705731"/>
                    <a:gd name="connsiteX3" fmla="*/ 408978 w 1328051"/>
                    <a:gd name="connsiteY3" fmla="*/ 356346 h 705731"/>
                    <a:gd name="connsiteX4" fmla="*/ 0 w 1328051"/>
                    <a:gd name="connsiteY4" fmla="*/ 0 h 705731"/>
                    <a:gd name="connsiteX0" fmla="*/ 1326418 w 1329003"/>
                    <a:gd name="connsiteY0" fmla="*/ 380516 h 656174"/>
                    <a:gd name="connsiteX1" fmla="*/ 1252528 w 1329003"/>
                    <a:gd name="connsiteY1" fmla="*/ 602189 h 656174"/>
                    <a:gd name="connsiteX2" fmla="*/ 793710 w 1329003"/>
                    <a:gd name="connsiteY2" fmla="*/ 637591 h 656174"/>
                    <a:gd name="connsiteX3" fmla="*/ 408978 w 1329003"/>
                    <a:gd name="connsiteY3" fmla="*/ 356346 h 656174"/>
                    <a:gd name="connsiteX4" fmla="*/ 0 w 1329003"/>
                    <a:gd name="connsiteY4" fmla="*/ 0 h 656174"/>
                    <a:gd name="connsiteX0" fmla="*/ 1467419 w 1467520"/>
                    <a:gd name="connsiteY0" fmla="*/ 0 h 876071"/>
                    <a:gd name="connsiteX1" fmla="*/ 1252528 w 1467520"/>
                    <a:gd name="connsiteY1" fmla="*/ 791011 h 876071"/>
                    <a:gd name="connsiteX2" fmla="*/ 793710 w 1467520"/>
                    <a:gd name="connsiteY2" fmla="*/ 826413 h 876071"/>
                    <a:gd name="connsiteX3" fmla="*/ 408978 w 1467520"/>
                    <a:gd name="connsiteY3" fmla="*/ 545168 h 876071"/>
                    <a:gd name="connsiteX4" fmla="*/ 0 w 1467520"/>
                    <a:gd name="connsiteY4" fmla="*/ 188822 h 876071"/>
                    <a:gd name="connsiteX0" fmla="*/ 1467419 w 1467477"/>
                    <a:gd name="connsiteY0" fmla="*/ 0 h 829675"/>
                    <a:gd name="connsiteX1" fmla="*/ 1170400 w 1467477"/>
                    <a:gd name="connsiteY1" fmla="*/ 651926 h 829675"/>
                    <a:gd name="connsiteX2" fmla="*/ 793710 w 1467477"/>
                    <a:gd name="connsiteY2" fmla="*/ 826413 h 829675"/>
                    <a:gd name="connsiteX3" fmla="*/ 408978 w 1467477"/>
                    <a:gd name="connsiteY3" fmla="*/ 545168 h 829675"/>
                    <a:gd name="connsiteX4" fmla="*/ 0 w 1467477"/>
                    <a:gd name="connsiteY4" fmla="*/ 188822 h 829675"/>
                    <a:gd name="connsiteX0" fmla="*/ 1475401 w 1475457"/>
                    <a:gd name="connsiteY0" fmla="*/ 0 h 832337"/>
                    <a:gd name="connsiteX1" fmla="*/ 1170400 w 1475457"/>
                    <a:gd name="connsiteY1" fmla="*/ 654570 h 832337"/>
                    <a:gd name="connsiteX2" fmla="*/ 793710 w 1475457"/>
                    <a:gd name="connsiteY2" fmla="*/ 829057 h 832337"/>
                    <a:gd name="connsiteX3" fmla="*/ 408978 w 1475457"/>
                    <a:gd name="connsiteY3" fmla="*/ 547812 h 832337"/>
                    <a:gd name="connsiteX4" fmla="*/ 0 w 1475457"/>
                    <a:gd name="connsiteY4" fmla="*/ 191466 h 832337"/>
                    <a:gd name="connsiteX0" fmla="*/ 1475401 w 1475458"/>
                    <a:gd name="connsiteY0" fmla="*/ 0 h 754546"/>
                    <a:gd name="connsiteX1" fmla="*/ 1170400 w 1475458"/>
                    <a:gd name="connsiteY1" fmla="*/ 654570 h 754546"/>
                    <a:gd name="connsiteX2" fmla="*/ 770728 w 1475458"/>
                    <a:gd name="connsiteY2" fmla="*/ 741648 h 754546"/>
                    <a:gd name="connsiteX3" fmla="*/ 408978 w 1475458"/>
                    <a:gd name="connsiteY3" fmla="*/ 547812 h 754546"/>
                    <a:gd name="connsiteX4" fmla="*/ 0 w 1475458"/>
                    <a:gd name="connsiteY4" fmla="*/ 191466 h 754546"/>
                    <a:gd name="connsiteX0" fmla="*/ 1475401 w 1475458"/>
                    <a:gd name="connsiteY0" fmla="*/ 0 h 751283"/>
                    <a:gd name="connsiteX1" fmla="*/ 1170400 w 1475458"/>
                    <a:gd name="connsiteY1" fmla="*/ 654570 h 751283"/>
                    <a:gd name="connsiteX2" fmla="*/ 770728 w 1475458"/>
                    <a:gd name="connsiteY2" fmla="*/ 741648 h 751283"/>
                    <a:gd name="connsiteX3" fmla="*/ 239474 w 1475458"/>
                    <a:gd name="connsiteY3" fmla="*/ 592085 h 751283"/>
                    <a:gd name="connsiteX4" fmla="*/ 0 w 1475458"/>
                    <a:gd name="connsiteY4" fmla="*/ 191466 h 751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5458" h="751283">
                      <a:moveTo>
                        <a:pt x="1475401" y="0"/>
                      </a:moveTo>
                      <a:cubicBezTo>
                        <a:pt x="1479250" y="84667"/>
                        <a:pt x="1287846" y="530962"/>
                        <a:pt x="1170400" y="654570"/>
                      </a:cubicBezTo>
                      <a:cubicBezTo>
                        <a:pt x="1052954" y="778178"/>
                        <a:pt x="925882" y="752062"/>
                        <a:pt x="770728" y="741648"/>
                      </a:cubicBezTo>
                      <a:cubicBezTo>
                        <a:pt x="615574" y="731234"/>
                        <a:pt x="367929" y="683782"/>
                        <a:pt x="239474" y="592085"/>
                      </a:cubicBezTo>
                      <a:cubicBezTo>
                        <a:pt x="111019" y="500388"/>
                        <a:pt x="75430" y="473945"/>
                        <a:pt x="0" y="191466"/>
                      </a:cubicBezTo>
                    </a:path>
                  </a:pathLst>
                </a:custGeom>
                <a:noFill/>
                <a:ln w="12700">
                  <a:solidFill>
                    <a:srgbClr val="7030A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Freeform 606"/>
                <p:cNvSpPr/>
                <p:nvPr/>
              </p:nvSpPr>
              <p:spPr>
                <a:xfrm>
                  <a:off x="5495901" y="4311921"/>
                  <a:ext cx="1800034" cy="738420"/>
                </a:xfrm>
                <a:custGeom>
                  <a:avLst/>
                  <a:gdLst>
                    <a:gd name="connsiteX0" fmla="*/ 0 w 2078181"/>
                    <a:gd name="connsiteY0" fmla="*/ 1145309 h 1440833"/>
                    <a:gd name="connsiteX1" fmla="*/ 369454 w 2078181"/>
                    <a:gd name="connsiteY1" fmla="*/ 1431636 h 1440833"/>
                    <a:gd name="connsiteX2" fmla="*/ 886690 w 2078181"/>
                    <a:gd name="connsiteY2" fmla="*/ 840509 h 1440833"/>
                    <a:gd name="connsiteX3" fmla="*/ 2078181 w 2078181"/>
                    <a:gd name="connsiteY3" fmla="*/ 0 h 1440833"/>
                    <a:gd name="connsiteX0" fmla="*/ 0 w 2078181"/>
                    <a:gd name="connsiteY0" fmla="*/ 1145309 h 1433592"/>
                    <a:gd name="connsiteX1" fmla="*/ 369454 w 2078181"/>
                    <a:gd name="connsiteY1" fmla="*/ 1431636 h 1433592"/>
                    <a:gd name="connsiteX2" fmla="*/ 1023849 w 2078181"/>
                    <a:gd name="connsiteY2" fmla="*/ 1024562 h 1433592"/>
                    <a:gd name="connsiteX3" fmla="*/ 2078181 w 2078181"/>
                    <a:gd name="connsiteY3" fmla="*/ 0 h 1433592"/>
                    <a:gd name="connsiteX0" fmla="*/ 0 w 2078181"/>
                    <a:gd name="connsiteY0" fmla="*/ 998067 h 1431719"/>
                    <a:gd name="connsiteX1" fmla="*/ 369454 w 2078181"/>
                    <a:gd name="connsiteY1" fmla="*/ 1431636 h 1431719"/>
                    <a:gd name="connsiteX2" fmla="*/ 1023849 w 2078181"/>
                    <a:gd name="connsiteY2" fmla="*/ 1024562 h 1431719"/>
                    <a:gd name="connsiteX3" fmla="*/ 2078181 w 2078181"/>
                    <a:gd name="connsiteY3" fmla="*/ 0 h 143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8181" h="1431719">
                      <a:moveTo>
                        <a:pt x="0" y="998067"/>
                      </a:moveTo>
                      <a:cubicBezTo>
                        <a:pt x="110836" y="1166630"/>
                        <a:pt x="198813" y="1427220"/>
                        <a:pt x="369454" y="1431636"/>
                      </a:cubicBezTo>
                      <a:cubicBezTo>
                        <a:pt x="540095" y="1436052"/>
                        <a:pt x="739061" y="1263168"/>
                        <a:pt x="1023849" y="1024562"/>
                      </a:cubicBezTo>
                      <a:cubicBezTo>
                        <a:pt x="1308637" y="785956"/>
                        <a:pt x="1624829" y="300951"/>
                        <a:pt x="2078181" y="0"/>
                      </a:cubicBezTo>
                    </a:path>
                  </a:pathLst>
                </a:custGeom>
                <a:noFill/>
                <a:ln w="12700">
                  <a:solidFill>
                    <a:srgbClr val="7030A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603" name="Freeform 602"/>
              <p:cNvSpPr/>
              <p:nvPr/>
            </p:nvSpPr>
            <p:spPr>
              <a:xfrm>
                <a:off x="7281081" y="4230806"/>
                <a:ext cx="204716" cy="191069"/>
              </a:xfrm>
              <a:custGeom>
                <a:avLst/>
                <a:gdLst>
                  <a:gd name="connsiteX0" fmla="*/ 0 w 204716"/>
                  <a:gd name="connsiteY0" fmla="*/ 122830 h 191069"/>
                  <a:gd name="connsiteX1" fmla="*/ 136477 w 204716"/>
                  <a:gd name="connsiteY1" fmla="*/ 0 h 191069"/>
                  <a:gd name="connsiteX2" fmla="*/ 184244 w 204716"/>
                  <a:gd name="connsiteY2" fmla="*/ 68239 h 191069"/>
                  <a:gd name="connsiteX3" fmla="*/ 204716 w 204716"/>
                  <a:gd name="connsiteY3" fmla="*/ 150125 h 191069"/>
                  <a:gd name="connsiteX4" fmla="*/ 177420 w 204716"/>
                  <a:gd name="connsiteY4" fmla="*/ 191069 h 191069"/>
                  <a:gd name="connsiteX5" fmla="*/ 0 w 204716"/>
                  <a:gd name="connsiteY5" fmla="*/ 122830 h 19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4716" h="191069">
                    <a:moveTo>
                      <a:pt x="0" y="122830"/>
                    </a:moveTo>
                    <a:lnTo>
                      <a:pt x="136477" y="0"/>
                    </a:lnTo>
                    <a:lnTo>
                      <a:pt x="184244" y="68239"/>
                    </a:lnTo>
                    <a:lnTo>
                      <a:pt x="204716" y="150125"/>
                    </a:lnTo>
                    <a:lnTo>
                      <a:pt x="177420" y="191069"/>
                    </a:lnTo>
                    <a:lnTo>
                      <a:pt x="0" y="122830"/>
                    </a:lnTo>
                    <a:close/>
                  </a:path>
                </a:pathLst>
              </a:custGeom>
              <a:grpFill/>
              <a:ln>
                <a:solidFill>
                  <a:srgbClr val="7030A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4" name="Freeform 603"/>
              <p:cNvSpPr/>
              <p:nvPr/>
            </p:nvSpPr>
            <p:spPr>
              <a:xfrm rot="16200000">
                <a:off x="3207461" y="5032518"/>
                <a:ext cx="204716" cy="191069"/>
              </a:xfrm>
              <a:custGeom>
                <a:avLst/>
                <a:gdLst>
                  <a:gd name="connsiteX0" fmla="*/ 0 w 204716"/>
                  <a:gd name="connsiteY0" fmla="*/ 122830 h 191069"/>
                  <a:gd name="connsiteX1" fmla="*/ 136477 w 204716"/>
                  <a:gd name="connsiteY1" fmla="*/ 0 h 191069"/>
                  <a:gd name="connsiteX2" fmla="*/ 184244 w 204716"/>
                  <a:gd name="connsiteY2" fmla="*/ 68239 h 191069"/>
                  <a:gd name="connsiteX3" fmla="*/ 204716 w 204716"/>
                  <a:gd name="connsiteY3" fmla="*/ 150125 h 191069"/>
                  <a:gd name="connsiteX4" fmla="*/ 177420 w 204716"/>
                  <a:gd name="connsiteY4" fmla="*/ 191069 h 191069"/>
                  <a:gd name="connsiteX5" fmla="*/ 0 w 204716"/>
                  <a:gd name="connsiteY5" fmla="*/ 122830 h 19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4716" h="191069">
                    <a:moveTo>
                      <a:pt x="0" y="122830"/>
                    </a:moveTo>
                    <a:lnTo>
                      <a:pt x="136477" y="0"/>
                    </a:lnTo>
                    <a:lnTo>
                      <a:pt x="184244" y="68239"/>
                    </a:lnTo>
                    <a:lnTo>
                      <a:pt x="204716" y="150125"/>
                    </a:lnTo>
                    <a:lnTo>
                      <a:pt x="177420" y="191069"/>
                    </a:lnTo>
                    <a:lnTo>
                      <a:pt x="0" y="122830"/>
                    </a:lnTo>
                    <a:close/>
                  </a:path>
                </a:pathLst>
              </a:custGeom>
              <a:grpFill/>
              <a:ln>
                <a:solidFill>
                  <a:srgbClr val="7030A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64" name="Group 363"/>
            <p:cNvGrpSpPr/>
            <p:nvPr/>
          </p:nvGrpSpPr>
          <p:grpSpPr>
            <a:xfrm>
              <a:off x="2826810" y="1143257"/>
              <a:ext cx="5626697" cy="5779495"/>
              <a:chOff x="2826810" y="1143257"/>
              <a:chExt cx="5626697" cy="5779495"/>
            </a:xfrm>
            <a:grpFill/>
          </p:grpSpPr>
          <p:grpSp>
            <p:nvGrpSpPr>
              <p:cNvPr id="483" name="Group 482"/>
              <p:cNvGrpSpPr/>
              <p:nvPr/>
            </p:nvGrpSpPr>
            <p:grpSpPr>
              <a:xfrm>
                <a:off x="2891249" y="1143257"/>
                <a:ext cx="5562258" cy="5779495"/>
                <a:chOff x="2798889" y="1170965"/>
                <a:chExt cx="5562258" cy="5779495"/>
              </a:xfrm>
              <a:grpFill/>
            </p:grpSpPr>
            <p:grpSp>
              <p:nvGrpSpPr>
                <p:cNvPr id="486" name="Group 485"/>
                <p:cNvGrpSpPr/>
                <p:nvPr/>
              </p:nvGrpSpPr>
              <p:grpSpPr>
                <a:xfrm>
                  <a:off x="4372690" y="1170965"/>
                  <a:ext cx="3988457" cy="5779495"/>
                  <a:chOff x="2028318" y="1835519"/>
                  <a:chExt cx="3988457" cy="5779495"/>
                </a:xfrm>
                <a:grpFill/>
              </p:grpSpPr>
              <p:grpSp>
                <p:nvGrpSpPr>
                  <p:cNvPr id="489" name="Group 488"/>
                  <p:cNvGrpSpPr/>
                  <p:nvPr/>
                </p:nvGrpSpPr>
                <p:grpSpPr>
                  <a:xfrm>
                    <a:off x="2028318" y="1948667"/>
                    <a:ext cx="3988457" cy="5666347"/>
                    <a:chOff x="2028318" y="1948667"/>
                    <a:chExt cx="3988457" cy="5666347"/>
                  </a:xfrm>
                  <a:grpFill/>
                </p:grpSpPr>
                <p:grpSp>
                  <p:nvGrpSpPr>
                    <p:cNvPr id="544" name="Group 543"/>
                    <p:cNvGrpSpPr/>
                    <p:nvPr/>
                  </p:nvGrpSpPr>
                  <p:grpSpPr>
                    <a:xfrm>
                      <a:off x="2140165" y="1948667"/>
                      <a:ext cx="3876610" cy="5666347"/>
                      <a:chOff x="2140165" y="1948667"/>
                      <a:chExt cx="3876610" cy="5666347"/>
                    </a:xfrm>
                    <a:grpFill/>
                  </p:grpSpPr>
                  <p:grpSp>
                    <p:nvGrpSpPr>
                      <p:cNvPr id="581" name="Group 580"/>
                      <p:cNvGrpSpPr/>
                      <p:nvPr/>
                    </p:nvGrpSpPr>
                    <p:grpSpPr>
                      <a:xfrm>
                        <a:off x="2140165" y="1948667"/>
                        <a:ext cx="3876610" cy="5666347"/>
                        <a:chOff x="2140165" y="1948667"/>
                        <a:chExt cx="3876610" cy="5666347"/>
                      </a:xfrm>
                      <a:grpFill/>
                    </p:grpSpPr>
                    <p:grpSp>
                      <p:nvGrpSpPr>
                        <p:cNvPr id="583" name="Group 582"/>
                        <p:cNvGrpSpPr/>
                        <p:nvPr/>
                      </p:nvGrpSpPr>
                      <p:grpSpPr>
                        <a:xfrm>
                          <a:off x="2140165" y="1948667"/>
                          <a:ext cx="3876610" cy="5666347"/>
                          <a:chOff x="2140165" y="1948667"/>
                          <a:chExt cx="3876610" cy="5666347"/>
                        </a:xfrm>
                        <a:grpFill/>
                      </p:grpSpPr>
                      <p:sp>
                        <p:nvSpPr>
                          <p:cNvPr id="600" name="Freeform 599"/>
                          <p:cNvSpPr/>
                          <p:nvPr/>
                        </p:nvSpPr>
                        <p:spPr>
                          <a:xfrm>
                            <a:off x="2140165" y="1948667"/>
                            <a:ext cx="3876610" cy="3782291"/>
                          </a:xfrm>
                          <a:custGeom>
                            <a:avLst/>
                            <a:gdLst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273136 w 4852554"/>
                              <a:gd name="connsiteY8" fmla="*/ 789709 h 3782291"/>
                              <a:gd name="connsiteX9" fmla="*/ 3335482 w 4852554"/>
                              <a:gd name="connsiteY9" fmla="*/ 685800 h 3782291"/>
                              <a:gd name="connsiteX10" fmla="*/ 2930236 w 4852554"/>
                              <a:gd name="connsiteY10" fmla="*/ 727364 h 3782291"/>
                              <a:gd name="connsiteX11" fmla="*/ 3179618 w 4852554"/>
                              <a:gd name="connsiteY11" fmla="*/ 467591 h 3782291"/>
                              <a:gd name="connsiteX12" fmla="*/ 3148445 w 4852554"/>
                              <a:gd name="connsiteY12" fmla="*/ 405246 h 3782291"/>
                              <a:gd name="connsiteX13" fmla="*/ 2722418 w 4852554"/>
                              <a:gd name="connsiteY13" fmla="*/ 831273 h 3782291"/>
                              <a:gd name="connsiteX14" fmla="*/ 2805545 w 4852554"/>
                              <a:gd name="connsiteY14" fmla="*/ 540327 h 3782291"/>
                              <a:gd name="connsiteX15" fmla="*/ 2774372 w 4852554"/>
                              <a:gd name="connsiteY15" fmla="*/ 529936 h 3782291"/>
                              <a:gd name="connsiteX16" fmla="*/ 2649682 w 4852554"/>
                              <a:gd name="connsiteY16" fmla="*/ 914400 h 3782291"/>
                              <a:gd name="connsiteX17" fmla="*/ 2192482 w 4852554"/>
                              <a:gd name="connsiteY17" fmla="*/ 1330036 h 3782291"/>
                              <a:gd name="connsiteX18" fmla="*/ 2244436 w 4852554"/>
                              <a:gd name="connsiteY18" fmla="*/ 633846 h 3782291"/>
                              <a:gd name="connsiteX19" fmla="*/ 2670463 w 4852554"/>
                              <a:gd name="connsiteY19" fmla="*/ 51955 h 3782291"/>
                              <a:gd name="connsiteX20" fmla="*/ 2639291 w 4852554"/>
                              <a:gd name="connsiteY20" fmla="*/ 0 h 3782291"/>
                              <a:gd name="connsiteX21" fmla="*/ 2483427 w 4852554"/>
                              <a:gd name="connsiteY21" fmla="*/ 197427 h 3782291"/>
                              <a:gd name="connsiteX22" fmla="*/ 2462645 w 4852554"/>
                              <a:gd name="connsiteY22" fmla="*/ 10391 h 3782291"/>
                              <a:gd name="connsiteX23" fmla="*/ 2400300 w 4852554"/>
                              <a:gd name="connsiteY23" fmla="*/ 10391 h 3782291"/>
                              <a:gd name="connsiteX24" fmla="*/ 2462645 w 4852554"/>
                              <a:gd name="connsiteY24" fmla="*/ 301336 h 3782291"/>
                              <a:gd name="connsiteX25" fmla="*/ 2275609 w 4852554"/>
                              <a:gd name="connsiteY25" fmla="*/ 509155 h 3782291"/>
                              <a:gd name="connsiteX26" fmla="*/ 2244436 w 4852554"/>
                              <a:gd name="connsiteY26" fmla="*/ 228600 h 3782291"/>
                              <a:gd name="connsiteX27" fmla="*/ 2192482 w 4852554"/>
                              <a:gd name="connsiteY27" fmla="*/ 197427 h 3782291"/>
                              <a:gd name="connsiteX28" fmla="*/ 2223654 w 4852554"/>
                              <a:gd name="connsiteY28" fmla="*/ 540327 h 3782291"/>
                              <a:gd name="connsiteX29" fmla="*/ 2005445 w 4852554"/>
                              <a:gd name="connsiteY29" fmla="*/ 62346 h 3782291"/>
                              <a:gd name="connsiteX30" fmla="*/ 1922318 w 4852554"/>
                              <a:gd name="connsiteY30" fmla="*/ 83127 h 3782291"/>
                              <a:gd name="connsiteX31" fmla="*/ 2192482 w 4852554"/>
                              <a:gd name="connsiteY31" fmla="*/ 592282 h 3782291"/>
                              <a:gd name="connsiteX32" fmla="*/ 2119745 w 4852554"/>
                              <a:gd name="connsiteY32" fmla="*/ 706582 h 3782291"/>
                              <a:gd name="connsiteX33" fmla="*/ 1662545 w 4852554"/>
                              <a:gd name="connsiteY33" fmla="*/ 20782 h 3782291"/>
                              <a:gd name="connsiteX34" fmla="*/ 1537854 w 4852554"/>
                              <a:gd name="connsiteY34" fmla="*/ 51955 h 3782291"/>
                              <a:gd name="connsiteX35" fmla="*/ 1558636 w 4852554"/>
                              <a:gd name="connsiteY35" fmla="*/ 145473 h 3782291"/>
                              <a:gd name="connsiteX36" fmla="*/ 1641763 w 4852554"/>
                              <a:gd name="connsiteY36" fmla="*/ 103909 h 3782291"/>
                              <a:gd name="connsiteX37" fmla="*/ 1704109 w 4852554"/>
                              <a:gd name="connsiteY37" fmla="*/ 228600 h 3782291"/>
                              <a:gd name="connsiteX38" fmla="*/ 1309254 w 4852554"/>
                              <a:gd name="connsiteY38" fmla="*/ 332509 h 3782291"/>
                              <a:gd name="connsiteX39" fmla="*/ 1330036 w 4852554"/>
                              <a:gd name="connsiteY39" fmla="*/ 374073 h 3782291"/>
                              <a:gd name="connsiteX40" fmla="*/ 1465118 w 4852554"/>
                              <a:gd name="connsiteY40" fmla="*/ 353291 h 3782291"/>
                              <a:gd name="connsiteX41" fmla="*/ 1475509 w 4852554"/>
                              <a:gd name="connsiteY41" fmla="*/ 498764 h 3782291"/>
                              <a:gd name="connsiteX42" fmla="*/ 1527463 w 4852554"/>
                              <a:gd name="connsiteY42" fmla="*/ 498764 h 3782291"/>
                              <a:gd name="connsiteX43" fmla="*/ 1527463 w 4852554"/>
                              <a:gd name="connsiteY43" fmla="*/ 342900 h 3782291"/>
                              <a:gd name="connsiteX44" fmla="*/ 1776845 w 4852554"/>
                              <a:gd name="connsiteY44" fmla="*/ 259773 h 3782291"/>
                              <a:gd name="connsiteX45" fmla="*/ 2140527 w 4852554"/>
                              <a:gd name="connsiteY45" fmla="*/ 852055 h 3782291"/>
                              <a:gd name="connsiteX46" fmla="*/ 2130136 w 4852554"/>
                              <a:gd name="connsiteY46" fmla="*/ 1215736 h 3782291"/>
                              <a:gd name="connsiteX47" fmla="*/ 2057400 w 4852554"/>
                              <a:gd name="connsiteY47" fmla="*/ 1028700 h 3782291"/>
                              <a:gd name="connsiteX48" fmla="*/ 2005445 w 4852554"/>
                              <a:gd name="connsiteY48" fmla="*/ 1059873 h 3782291"/>
                              <a:gd name="connsiteX49" fmla="*/ 2119745 w 4852554"/>
                              <a:gd name="connsiteY49" fmla="*/ 1288473 h 3782291"/>
                              <a:gd name="connsiteX50" fmla="*/ 2098963 w 4852554"/>
                              <a:gd name="connsiteY50" fmla="*/ 1517073 h 3782291"/>
                              <a:gd name="connsiteX51" fmla="*/ 1652154 w 4852554"/>
                              <a:gd name="connsiteY51" fmla="*/ 893618 h 3782291"/>
                              <a:gd name="connsiteX52" fmla="*/ 1683327 w 4852554"/>
                              <a:gd name="connsiteY52" fmla="*/ 665018 h 3782291"/>
                              <a:gd name="connsiteX53" fmla="*/ 1620982 w 4852554"/>
                              <a:gd name="connsiteY53" fmla="*/ 654627 h 3782291"/>
                              <a:gd name="connsiteX54" fmla="*/ 1589809 w 4852554"/>
                              <a:gd name="connsiteY54" fmla="*/ 945573 h 3782291"/>
                              <a:gd name="connsiteX55" fmla="*/ 1371600 w 4852554"/>
                              <a:gd name="connsiteY55" fmla="*/ 914400 h 3782291"/>
                              <a:gd name="connsiteX56" fmla="*/ 1361209 w 4852554"/>
                              <a:gd name="connsiteY56" fmla="*/ 966355 h 3782291"/>
                              <a:gd name="connsiteX57" fmla="*/ 1693718 w 4852554"/>
                              <a:gd name="connsiteY57" fmla="*/ 1018309 h 3782291"/>
                              <a:gd name="connsiteX58" fmla="*/ 1766454 w 4852554"/>
                              <a:gd name="connsiteY58" fmla="*/ 1153391 h 3782291"/>
                              <a:gd name="connsiteX59" fmla="*/ 1579418 w 4852554"/>
                              <a:gd name="connsiteY59" fmla="*/ 1205346 h 3782291"/>
                              <a:gd name="connsiteX60" fmla="*/ 1579418 w 4852554"/>
                              <a:gd name="connsiteY60" fmla="*/ 1278082 h 3782291"/>
                              <a:gd name="connsiteX61" fmla="*/ 1808018 w 4852554"/>
                              <a:gd name="connsiteY61" fmla="*/ 1215736 h 3782291"/>
                              <a:gd name="connsiteX62" fmla="*/ 2078182 w 4852554"/>
                              <a:gd name="connsiteY62" fmla="*/ 1589809 h 3782291"/>
                              <a:gd name="connsiteX63" fmla="*/ 2088572 w 4852554"/>
                              <a:gd name="connsiteY63" fmla="*/ 2337955 h 3782291"/>
                              <a:gd name="connsiteX64" fmla="*/ 2098963 w 4852554"/>
                              <a:gd name="connsiteY64" fmla="*/ 2348346 h 3782291"/>
                              <a:gd name="connsiteX65" fmla="*/ 1839191 w 4852554"/>
                              <a:gd name="connsiteY65" fmla="*/ 2784764 h 3782291"/>
                              <a:gd name="connsiteX66" fmla="*/ 1278082 w 4852554"/>
                              <a:gd name="connsiteY66" fmla="*/ 2795155 h 3782291"/>
                              <a:gd name="connsiteX67" fmla="*/ 1143000 w 4852554"/>
                              <a:gd name="connsiteY67" fmla="*/ 2587336 h 3782291"/>
                              <a:gd name="connsiteX68" fmla="*/ 1111827 w 4852554"/>
                              <a:gd name="connsiteY68" fmla="*/ 2597727 h 3782291"/>
                              <a:gd name="connsiteX69" fmla="*/ 1205345 w 4852554"/>
                              <a:gd name="connsiteY69" fmla="*/ 2815936 h 3782291"/>
                              <a:gd name="connsiteX70" fmla="*/ 893618 w 4852554"/>
                              <a:gd name="connsiteY70" fmla="*/ 2795155 h 3782291"/>
                              <a:gd name="connsiteX71" fmla="*/ 488372 w 4852554"/>
                              <a:gd name="connsiteY71" fmla="*/ 2036618 h 3782291"/>
                              <a:gd name="connsiteX72" fmla="*/ 353291 w 4852554"/>
                              <a:gd name="connsiteY72" fmla="*/ 2078182 h 3782291"/>
                              <a:gd name="connsiteX73" fmla="*/ 415636 w 4852554"/>
                              <a:gd name="connsiteY73" fmla="*/ 2140527 h 3782291"/>
                              <a:gd name="connsiteX74" fmla="*/ 467591 w 4852554"/>
                              <a:gd name="connsiteY74" fmla="*/ 2098964 h 3782291"/>
                              <a:gd name="connsiteX75" fmla="*/ 571500 w 4852554"/>
                              <a:gd name="connsiteY75" fmla="*/ 2348346 h 3782291"/>
                              <a:gd name="connsiteX76" fmla="*/ 457200 w 4852554"/>
                              <a:gd name="connsiteY76" fmla="*/ 2358736 h 3782291"/>
                              <a:gd name="connsiteX77" fmla="*/ 457200 w 4852554"/>
                              <a:gd name="connsiteY77" fmla="*/ 2441864 h 3782291"/>
                              <a:gd name="connsiteX78" fmla="*/ 623454 w 4852554"/>
                              <a:gd name="connsiteY78" fmla="*/ 2400300 h 3782291"/>
                              <a:gd name="connsiteX79" fmla="*/ 831272 w 4852554"/>
                              <a:gd name="connsiteY79" fmla="*/ 2826327 h 3782291"/>
                              <a:gd name="connsiteX80" fmla="*/ 374072 w 4852554"/>
                              <a:gd name="connsiteY80" fmla="*/ 2670464 h 3782291"/>
                              <a:gd name="connsiteX81" fmla="*/ 103909 w 4852554"/>
                              <a:gd name="connsiteY81" fmla="*/ 2109355 h 3782291"/>
                              <a:gd name="connsiteX82" fmla="*/ 20782 w 4852554"/>
                              <a:gd name="connsiteY82" fmla="*/ 2098964 h 3782291"/>
                              <a:gd name="connsiteX83" fmla="*/ 249382 w 4852554"/>
                              <a:gd name="connsiteY83" fmla="*/ 2639291 h 3782291"/>
                              <a:gd name="connsiteX84" fmla="*/ 10391 w 4852554"/>
                              <a:gd name="connsiteY84" fmla="*/ 2576946 h 3782291"/>
                              <a:gd name="connsiteX85" fmla="*/ 0 w 4852554"/>
                              <a:gd name="connsiteY85" fmla="*/ 2670464 h 3782291"/>
                              <a:gd name="connsiteX86" fmla="*/ 270163 w 4852554"/>
                              <a:gd name="connsiteY86" fmla="*/ 2701636 h 3782291"/>
                              <a:gd name="connsiteX87" fmla="*/ 280554 w 4852554"/>
                              <a:gd name="connsiteY87" fmla="*/ 3023755 h 3782291"/>
                              <a:gd name="connsiteX88" fmla="*/ 197427 w 4852554"/>
                              <a:gd name="connsiteY88" fmla="*/ 3034146 h 3782291"/>
                              <a:gd name="connsiteX89" fmla="*/ 197427 w 4852554"/>
                              <a:gd name="connsiteY89" fmla="*/ 3106882 h 3782291"/>
                              <a:gd name="connsiteX90" fmla="*/ 353291 w 4852554"/>
                              <a:gd name="connsiteY90" fmla="*/ 3054927 h 3782291"/>
                              <a:gd name="connsiteX91" fmla="*/ 374072 w 4852554"/>
                              <a:gd name="connsiteY91" fmla="*/ 2763982 h 3782291"/>
                              <a:gd name="connsiteX92" fmla="*/ 852054 w 4852554"/>
                              <a:gd name="connsiteY92" fmla="*/ 2919846 h 3782291"/>
                              <a:gd name="connsiteX93" fmla="*/ 633845 w 4852554"/>
                              <a:gd name="connsiteY93" fmla="*/ 3054927 h 3782291"/>
                              <a:gd name="connsiteX94" fmla="*/ 685800 w 4852554"/>
                              <a:gd name="connsiteY94" fmla="*/ 3096491 h 3782291"/>
                              <a:gd name="connsiteX95" fmla="*/ 1018309 w 4852554"/>
                              <a:gd name="connsiteY95" fmla="*/ 2888673 h 3782291"/>
                              <a:gd name="connsiteX96" fmla="*/ 1423554 w 4852554"/>
                              <a:gd name="connsiteY96" fmla="*/ 2867891 h 3782291"/>
                              <a:gd name="connsiteX97" fmla="*/ 1080654 w 4852554"/>
                              <a:gd name="connsiteY97" fmla="*/ 3086100 h 3782291"/>
                              <a:gd name="connsiteX98" fmla="*/ 1143000 w 4852554"/>
                              <a:gd name="connsiteY98" fmla="*/ 3169227 h 3782291"/>
                              <a:gd name="connsiteX99" fmla="*/ 1537854 w 4852554"/>
                              <a:gd name="connsiteY99" fmla="*/ 2867891 h 3782291"/>
                              <a:gd name="connsiteX100" fmla="*/ 1891145 w 4852554"/>
                              <a:gd name="connsiteY100" fmla="*/ 2867891 h 3782291"/>
                              <a:gd name="connsiteX101" fmla="*/ 2119745 w 4852554"/>
                              <a:gd name="connsiteY101" fmla="*/ 2930236 h 3782291"/>
                              <a:gd name="connsiteX102" fmla="*/ 2119745 w 4852554"/>
                              <a:gd name="connsiteY102" fmla="*/ 3751118 h 3782291"/>
                              <a:gd name="connsiteX103" fmla="*/ 2202872 w 4852554"/>
                              <a:gd name="connsiteY103" fmla="*/ 3751118 h 3782291"/>
                              <a:gd name="connsiteX104" fmla="*/ 2192482 w 4852554"/>
                              <a:gd name="connsiteY104" fmla="*/ 2951018 h 3782291"/>
                              <a:gd name="connsiteX105" fmla="*/ 2421082 w 4852554"/>
                              <a:gd name="connsiteY105" fmla="*/ 2847109 h 3782291"/>
                              <a:gd name="connsiteX106" fmla="*/ 3065318 w 4852554"/>
                              <a:gd name="connsiteY106" fmla="*/ 2847109 h 3782291"/>
                              <a:gd name="connsiteX107" fmla="*/ 3023754 w 4852554"/>
                              <a:gd name="connsiteY107" fmla="*/ 3034146 h 3782291"/>
                              <a:gd name="connsiteX108" fmla="*/ 3075709 w 4852554"/>
                              <a:gd name="connsiteY108" fmla="*/ 3054927 h 3782291"/>
                              <a:gd name="connsiteX109" fmla="*/ 3106882 w 4852554"/>
                              <a:gd name="connsiteY109" fmla="*/ 2857500 h 3782291"/>
                              <a:gd name="connsiteX110" fmla="*/ 3470563 w 4852554"/>
                              <a:gd name="connsiteY110" fmla="*/ 2836718 h 3782291"/>
                              <a:gd name="connsiteX111" fmla="*/ 4000500 w 4852554"/>
                              <a:gd name="connsiteY111" fmla="*/ 3512127 h 3782291"/>
                              <a:gd name="connsiteX112" fmla="*/ 3990109 w 4852554"/>
                              <a:gd name="connsiteY112" fmla="*/ 3740727 h 3782291"/>
                              <a:gd name="connsiteX113" fmla="*/ 4052454 w 4852554"/>
                              <a:gd name="connsiteY113" fmla="*/ 3782291 h 3782291"/>
                              <a:gd name="connsiteX114" fmla="*/ 4052454 w 4852554"/>
                              <a:gd name="connsiteY114" fmla="*/ 3532909 h 3782291"/>
                              <a:gd name="connsiteX115" fmla="*/ 4239491 w 4852554"/>
                              <a:gd name="connsiteY115" fmla="*/ 3626427 h 3782291"/>
                              <a:gd name="connsiteX116" fmla="*/ 4312227 w 4852554"/>
                              <a:gd name="connsiteY116" fmla="*/ 3574473 h 3782291"/>
                              <a:gd name="connsiteX117" fmla="*/ 3917372 w 4852554"/>
                              <a:gd name="connsiteY117" fmla="*/ 3335482 h 3782291"/>
                              <a:gd name="connsiteX118" fmla="*/ 4125191 w 4852554"/>
                              <a:gd name="connsiteY118" fmla="*/ 3262746 h 3782291"/>
                              <a:gd name="connsiteX119" fmla="*/ 4125191 w 4852554"/>
                              <a:gd name="connsiteY119" fmla="*/ 3262746 h 3782291"/>
                              <a:gd name="connsiteX120" fmla="*/ 4083627 w 4852554"/>
                              <a:gd name="connsiteY120" fmla="*/ 3231573 h 3782291"/>
                              <a:gd name="connsiteX121" fmla="*/ 3896591 w 4852554"/>
                              <a:gd name="connsiteY121" fmla="*/ 3304309 h 3782291"/>
                              <a:gd name="connsiteX122" fmla="*/ 3553691 w 4852554"/>
                              <a:gd name="connsiteY122" fmla="*/ 2836718 h 3782291"/>
                              <a:gd name="connsiteX123" fmla="*/ 4333009 w 4852554"/>
                              <a:gd name="connsiteY123" fmla="*/ 2815936 h 3782291"/>
                              <a:gd name="connsiteX124" fmla="*/ 4561609 w 4852554"/>
                              <a:gd name="connsiteY124" fmla="*/ 3054927 h 3782291"/>
                              <a:gd name="connsiteX125" fmla="*/ 4665518 w 4852554"/>
                              <a:gd name="connsiteY125" fmla="*/ 3013364 h 3782291"/>
                              <a:gd name="connsiteX126" fmla="*/ 4416136 w 4852554"/>
                              <a:gd name="connsiteY126" fmla="*/ 2815936 h 3782291"/>
                              <a:gd name="connsiteX127" fmla="*/ 4842163 w 4852554"/>
                              <a:gd name="connsiteY127" fmla="*/ 2701636 h 3782291"/>
                              <a:gd name="connsiteX128" fmla="*/ 4852554 w 4852554"/>
                              <a:gd name="connsiteY128" fmla="*/ 2628900 h 3782291"/>
                              <a:gd name="connsiteX129" fmla="*/ 4239491 w 4852554"/>
                              <a:gd name="connsiteY129" fmla="*/ 2763982 h 3782291"/>
                              <a:gd name="connsiteX130" fmla="*/ 4353791 w 4852554"/>
                              <a:gd name="connsiteY130" fmla="*/ 2566555 h 3782291"/>
                              <a:gd name="connsiteX131" fmla="*/ 4291445 w 4852554"/>
                              <a:gd name="connsiteY131" fmla="*/ 2514600 h 3782291"/>
                              <a:gd name="connsiteX132" fmla="*/ 4177145 w 4852554"/>
                              <a:gd name="connsiteY132" fmla="*/ 2805546 h 3782291"/>
                              <a:gd name="connsiteX133" fmla="*/ 3429000 w 4852554"/>
                              <a:gd name="connsiteY133" fmla="*/ 2795155 h 3782291"/>
                              <a:gd name="connsiteX134" fmla="*/ 3584863 w 4852554"/>
                              <a:gd name="connsiteY134" fmla="*/ 2618509 h 3782291"/>
                              <a:gd name="connsiteX135" fmla="*/ 3564082 w 4852554"/>
                              <a:gd name="connsiteY135" fmla="*/ 2576946 h 3782291"/>
                              <a:gd name="connsiteX136" fmla="*/ 3335482 w 4852554"/>
                              <a:gd name="connsiteY136" fmla="*/ 2826327 h 3782291"/>
                              <a:gd name="connsiteX137" fmla="*/ 2493818 w 4852554"/>
                              <a:gd name="connsiteY13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335482 w 4852554"/>
                              <a:gd name="connsiteY8" fmla="*/ 685800 h 3782291"/>
                              <a:gd name="connsiteX9" fmla="*/ 2930236 w 4852554"/>
                              <a:gd name="connsiteY9" fmla="*/ 727364 h 3782291"/>
                              <a:gd name="connsiteX10" fmla="*/ 3179618 w 4852554"/>
                              <a:gd name="connsiteY10" fmla="*/ 467591 h 3782291"/>
                              <a:gd name="connsiteX11" fmla="*/ 3148445 w 4852554"/>
                              <a:gd name="connsiteY11" fmla="*/ 405246 h 3782291"/>
                              <a:gd name="connsiteX12" fmla="*/ 2722418 w 4852554"/>
                              <a:gd name="connsiteY12" fmla="*/ 831273 h 3782291"/>
                              <a:gd name="connsiteX13" fmla="*/ 2805545 w 4852554"/>
                              <a:gd name="connsiteY13" fmla="*/ 540327 h 3782291"/>
                              <a:gd name="connsiteX14" fmla="*/ 2774372 w 4852554"/>
                              <a:gd name="connsiteY14" fmla="*/ 529936 h 3782291"/>
                              <a:gd name="connsiteX15" fmla="*/ 2649682 w 4852554"/>
                              <a:gd name="connsiteY15" fmla="*/ 914400 h 3782291"/>
                              <a:gd name="connsiteX16" fmla="*/ 2192482 w 4852554"/>
                              <a:gd name="connsiteY16" fmla="*/ 1330036 h 3782291"/>
                              <a:gd name="connsiteX17" fmla="*/ 2244436 w 4852554"/>
                              <a:gd name="connsiteY17" fmla="*/ 633846 h 3782291"/>
                              <a:gd name="connsiteX18" fmla="*/ 2670463 w 4852554"/>
                              <a:gd name="connsiteY18" fmla="*/ 51955 h 3782291"/>
                              <a:gd name="connsiteX19" fmla="*/ 2639291 w 4852554"/>
                              <a:gd name="connsiteY19" fmla="*/ 0 h 3782291"/>
                              <a:gd name="connsiteX20" fmla="*/ 2483427 w 4852554"/>
                              <a:gd name="connsiteY20" fmla="*/ 197427 h 3782291"/>
                              <a:gd name="connsiteX21" fmla="*/ 2462645 w 4852554"/>
                              <a:gd name="connsiteY21" fmla="*/ 10391 h 3782291"/>
                              <a:gd name="connsiteX22" fmla="*/ 2400300 w 4852554"/>
                              <a:gd name="connsiteY22" fmla="*/ 10391 h 3782291"/>
                              <a:gd name="connsiteX23" fmla="*/ 2462645 w 4852554"/>
                              <a:gd name="connsiteY23" fmla="*/ 301336 h 3782291"/>
                              <a:gd name="connsiteX24" fmla="*/ 2275609 w 4852554"/>
                              <a:gd name="connsiteY24" fmla="*/ 509155 h 3782291"/>
                              <a:gd name="connsiteX25" fmla="*/ 2244436 w 4852554"/>
                              <a:gd name="connsiteY25" fmla="*/ 228600 h 3782291"/>
                              <a:gd name="connsiteX26" fmla="*/ 2192482 w 4852554"/>
                              <a:gd name="connsiteY26" fmla="*/ 197427 h 3782291"/>
                              <a:gd name="connsiteX27" fmla="*/ 2223654 w 4852554"/>
                              <a:gd name="connsiteY27" fmla="*/ 540327 h 3782291"/>
                              <a:gd name="connsiteX28" fmla="*/ 2005445 w 4852554"/>
                              <a:gd name="connsiteY28" fmla="*/ 62346 h 3782291"/>
                              <a:gd name="connsiteX29" fmla="*/ 1922318 w 4852554"/>
                              <a:gd name="connsiteY29" fmla="*/ 83127 h 3782291"/>
                              <a:gd name="connsiteX30" fmla="*/ 2192482 w 4852554"/>
                              <a:gd name="connsiteY30" fmla="*/ 592282 h 3782291"/>
                              <a:gd name="connsiteX31" fmla="*/ 2119745 w 4852554"/>
                              <a:gd name="connsiteY31" fmla="*/ 706582 h 3782291"/>
                              <a:gd name="connsiteX32" fmla="*/ 1662545 w 4852554"/>
                              <a:gd name="connsiteY32" fmla="*/ 20782 h 3782291"/>
                              <a:gd name="connsiteX33" fmla="*/ 1537854 w 4852554"/>
                              <a:gd name="connsiteY33" fmla="*/ 51955 h 3782291"/>
                              <a:gd name="connsiteX34" fmla="*/ 1558636 w 4852554"/>
                              <a:gd name="connsiteY34" fmla="*/ 145473 h 3782291"/>
                              <a:gd name="connsiteX35" fmla="*/ 1641763 w 4852554"/>
                              <a:gd name="connsiteY35" fmla="*/ 103909 h 3782291"/>
                              <a:gd name="connsiteX36" fmla="*/ 1704109 w 4852554"/>
                              <a:gd name="connsiteY36" fmla="*/ 228600 h 3782291"/>
                              <a:gd name="connsiteX37" fmla="*/ 1309254 w 4852554"/>
                              <a:gd name="connsiteY37" fmla="*/ 332509 h 3782291"/>
                              <a:gd name="connsiteX38" fmla="*/ 1330036 w 4852554"/>
                              <a:gd name="connsiteY38" fmla="*/ 374073 h 3782291"/>
                              <a:gd name="connsiteX39" fmla="*/ 1465118 w 4852554"/>
                              <a:gd name="connsiteY39" fmla="*/ 353291 h 3782291"/>
                              <a:gd name="connsiteX40" fmla="*/ 1475509 w 4852554"/>
                              <a:gd name="connsiteY40" fmla="*/ 498764 h 3782291"/>
                              <a:gd name="connsiteX41" fmla="*/ 1527463 w 4852554"/>
                              <a:gd name="connsiteY41" fmla="*/ 498764 h 3782291"/>
                              <a:gd name="connsiteX42" fmla="*/ 1527463 w 4852554"/>
                              <a:gd name="connsiteY42" fmla="*/ 342900 h 3782291"/>
                              <a:gd name="connsiteX43" fmla="*/ 1776845 w 4852554"/>
                              <a:gd name="connsiteY43" fmla="*/ 259773 h 3782291"/>
                              <a:gd name="connsiteX44" fmla="*/ 2140527 w 4852554"/>
                              <a:gd name="connsiteY44" fmla="*/ 852055 h 3782291"/>
                              <a:gd name="connsiteX45" fmla="*/ 2130136 w 4852554"/>
                              <a:gd name="connsiteY45" fmla="*/ 1215736 h 3782291"/>
                              <a:gd name="connsiteX46" fmla="*/ 2057400 w 4852554"/>
                              <a:gd name="connsiteY46" fmla="*/ 1028700 h 3782291"/>
                              <a:gd name="connsiteX47" fmla="*/ 2005445 w 4852554"/>
                              <a:gd name="connsiteY47" fmla="*/ 1059873 h 3782291"/>
                              <a:gd name="connsiteX48" fmla="*/ 2119745 w 4852554"/>
                              <a:gd name="connsiteY48" fmla="*/ 1288473 h 3782291"/>
                              <a:gd name="connsiteX49" fmla="*/ 2098963 w 4852554"/>
                              <a:gd name="connsiteY49" fmla="*/ 1517073 h 3782291"/>
                              <a:gd name="connsiteX50" fmla="*/ 1652154 w 4852554"/>
                              <a:gd name="connsiteY50" fmla="*/ 893618 h 3782291"/>
                              <a:gd name="connsiteX51" fmla="*/ 1683327 w 4852554"/>
                              <a:gd name="connsiteY51" fmla="*/ 665018 h 3782291"/>
                              <a:gd name="connsiteX52" fmla="*/ 1620982 w 4852554"/>
                              <a:gd name="connsiteY52" fmla="*/ 654627 h 3782291"/>
                              <a:gd name="connsiteX53" fmla="*/ 1589809 w 4852554"/>
                              <a:gd name="connsiteY53" fmla="*/ 945573 h 3782291"/>
                              <a:gd name="connsiteX54" fmla="*/ 1371600 w 4852554"/>
                              <a:gd name="connsiteY54" fmla="*/ 914400 h 3782291"/>
                              <a:gd name="connsiteX55" fmla="*/ 1361209 w 4852554"/>
                              <a:gd name="connsiteY55" fmla="*/ 966355 h 3782291"/>
                              <a:gd name="connsiteX56" fmla="*/ 1693718 w 4852554"/>
                              <a:gd name="connsiteY56" fmla="*/ 1018309 h 3782291"/>
                              <a:gd name="connsiteX57" fmla="*/ 1766454 w 4852554"/>
                              <a:gd name="connsiteY57" fmla="*/ 1153391 h 3782291"/>
                              <a:gd name="connsiteX58" fmla="*/ 1579418 w 4852554"/>
                              <a:gd name="connsiteY58" fmla="*/ 1205346 h 3782291"/>
                              <a:gd name="connsiteX59" fmla="*/ 1579418 w 4852554"/>
                              <a:gd name="connsiteY59" fmla="*/ 1278082 h 3782291"/>
                              <a:gd name="connsiteX60" fmla="*/ 1808018 w 4852554"/>
                              <a:gd name="connsiteY60" fmla="*/ 1215736 h 3782291"/>
                              <a:gd name="connsiteX61" fmla="*/ 2078182 w 4852554"/>
                              <a:gd name="connsiteY61" fmla="*/ 1589809 h 3782291"/>
                              <a:gd name="connsiteX62" fmla="*/ 2088572 w 4852554"/>
                              <a:gd name="connsiteY62" fmla="*/ 2337955 h 3782291"/>
                              <a:gd name="connsiteX63" fmla="*/ 2098963 w 4852554"/>
                              <a:gd name="connsiteY63" fmla="*/ 2348346 h 3782291"/>
                              <a:gd name="connsiteX64" fmla="*/ 1839191 w 4852554"/>
                              <a:gd name="connsiteY64" fmla="*/ 2784764 h 3782291"/>
                              <a:gd name="connsiteX65" fmla="*/ 1278082 w 4852554"/>
                              <a:gd name="connsiteY65" fmla="*/ 2795155 h 3782291"/>
                              <a:gd name="connsiteX66" fmla="*/ 1143000 w 4852554"/>
                              <a:gd name="connsiteY66" fmla="*/ 2587336 h 3782291"/>
                              <a:gd name="connsiteX67" fmla="*/ 1111827 w 4852554"/>
                              <a:gd name="connsiteY67" fmla="*/ 2597727 h 3782291"/>
                              <a:gd name="connsiteX68" fmla="*/ 1205345 w 4852554"/>
                              <a:gd name="connsiteY68" fmla="*/ 2815936 h 3782291"/>
                              <a:gd name="connsiteX69" fmla="*/ 893618 w 4852554"/>
                              <a:gd name="connsiteY69" fmla="*/ 2795155 h 3782291"/>
                              <a:gd name="connsiteX70" fmla="*/ 488372 w 4852554"/>
                              <a:gd name="connsiteY70" fmla="*/ 2036618 h 3782291"/>
                              <a:gd name="connsiteX71" fmla="*/ 353291 w 4852554"/>
                              <a:gd name="connsiteY71" fmla="*/ 2078182 h 3782291"/>
                              <a:gd name="connsiteX72" fmla="*/ 415636 w 4852554"/>
                              <a:gd name="connsiteY72" fmla="*/ 2140527 h 3782291"/>
                              <a:gd name="connsiteX73" fmla="*/ 467591 w 4852554"/>
                              <a:gd name="connsiteY73" fmla="*/ 2098964 h 3782291"/>
                              <a:gd name="connsiteX74" fmla="*/ 571500 w 4852554"/>
                              <a:gd name="connsiteY74" fmla="*/ 2348346 h 3782291"/>
                              <a:gd name="connsiteX75" fmla="*/ 457200 w 4852554"/>
                              <a:gd name="connsiteY75" fmla="*/ 2358736 h 3782291"/>
                              <a:gd name="connsiteX76" fmla="*/ 457200 w 4852554"/>
                              <a:gd name="connsiteY76" fmla="*/ 2441864 h 3782291"/>
                              <a:gd name="connsiteX77" fmla="*/ 623454 w 4852554"/>
                              <a:gd name="connsiteY77" fmla="*/ 2400300 h 3782291"/>
                              <a:gd name="connsiteX78" fmla="*/ 831272 w 4852554"/>
                              <a:gd name="connsiteY78" fmla="*/ 2826327 h 3782291"/>
                              <a:gd name="connsiteX79" fmla="*/ 374072 w 4852554"/>
                              <a:gd name="connsiteY79" fmla="*/ 2670464 h 3782291"/>
                              <a:gd name="connsiteX80" fmla="*/ 103909 w 4852554"/>
                              <a:gd name="connsiteY80" fmla="*/ 2109355 h 3782291"/>
                              <a:gd name="connsiteX81" fmla="*/ 20782 w 4852554"/>
                              <a:gd name="connsiteY81" fmla="*/ 2098964 h 3782291"/>
                              <a:gd name="connsiteX82" fmla="*/ 249382 w 4852554"/>
                              <a:gd name="connsiteY82" fmla="*/ 2639291 h 3782291"/>
                              <a:gd name="connsiteX83" fmla="*/ 10391 w 4852554"/>
                              <a:gd name="connsiteY83" fmla="*/ 2576946 h 3782291"/>
                              <a:gd name="connsiteX84" fmla="*/ 0 w 4852554"/>
                              <a:gd name="connsiteY84" fmla="*/ 2670464 h 3782291"/>
                              <a:gd name="connsiteX85" fmla="*/ 270163 w 4852554"/>
                              <a:gd name="connsiteY85" fmla="*/ 2701636 h 3782291"/>
                              <a:gd name="connsiteX86" fmla="*/ 280554 w 4852554"/>
                              <a:gd name="connsiteY86" fmla="*/ 3023755 h 3782291"/>
                              <a:gd name="connsiteX87" fmla="*/ 197427 w 4852554"/>
                              <a:gd name="connsiteY87" fmla="*/ 3034146 h 3782291"/>
                              <a:gd name="connsiteX88" fmla="*/ 197427 w 4852554"/>
                              <a:gd name="connsiteY88" fmla="*/ 3106882 h 3782291"/>
                              <a:gd name="connsiteX89" fmla="*/ 353291 w 4852554"/>
                              <a:gd name="connsiteY89" fmla="*/ 3054927 h 3782291"/>
                              <a:gd name="connsiteX90" fmla="*/ 374072 w 4852554"/>
                              <a:gd name="connsiteY90" fmla="*/ 2763982 h 3782291"/>
                              <a:gd name="connsiteX91" fmla="*/ 852054 w 4852554"/>
                              <a:gd name="connsiteY91" fmla="*/ 2919846 h 3782291"/>
                              <a:gd name="connsiteX92" fmla="*/ 633845 w 4852554"/>
                              <a:gd name="connsiteY92" fmla="*/ 3054927 h 3782291"/>
                              <a:gd name="connsiteX93" fmla="*/ 685800 w 4852554"/>
                              <a:gd name="connsiteY93" fmla="*/ 3096491 h 3782291"/>
                              <a:gd name="connsiteX94" fmla="*/ 1018309 w 4852554"/>
                              <a:gd name="connsiteY94" fmla="*/ 2888673 h 3782291"/>
                              <a:gd name="connsiteX95" fmla="*/ 1423554 w 4852554"/>
                              <a:gd name="connsiteY95" fmla="*/ 2867891 h 3782291"/>
                              <a:gd name="connsiteX96" fmla="*/ 1080654 w 4852554"/>
                              <a:gd name="connsiteY96" fmla="*/ 3086100 h 3782291"/>
                              <a:gd name="connsiteX97" fmla="*/ 1143000 w 4852554"/>
                              <a:gd name="connsiteY97" fmla="*/ 3169227 h 3782291"/>
                              <a:gd name="connsiteX98" fmla="*/ 1537854 w 4852554"/>
                              <a:gd name="connsiteY98" fmla="*/ 2867891 h 3782291"/>
                              <a:gd name="connsiteX99" fmla="*/ 1891145 w 4852554"/>
                              <a:gd name="connsiteY99" fmla="*/ 2867891 h 3782291"/>
                              <a:gd name="connsiteX100" fmla="*/ 2119745 w 4852554"/>
                              <a:gd name="connsiteY100" fmla="*/ 2930236 h 3782291"/>
                              <a:gd name="connsiteX101" fmla="*/ 2119745 w 4852554"/>
                              <a:gd name="connsiteY101" fmla="*/ 3751118 h 3782291"/>
                              <a:gd name="connsiteX102" fmla="*/ 2202872 w 4852554"/>
                              <a:gd name="connsiteY102" fmla="*/ 3751118 h 3782291"/>
                              <a:gd name="connsiteX103" fmla="*/ 2192482 w 4852554"/>
                              <a:gd name="connsiteY103" fmla="*/ 2951018 h 3782291"/>
                              <a:gd name="connsiteX104" fmla="*/ 2421082 w 4852554"/>
                              <a:gd name="connsiteY104" fmla="*/ 2847109 h 3782291"/>
                              <a:gd name="connsiteX105" fmla="*/ 3065318 w 4852554"/>
                              <a:gd name="connsiteY105" fmla="*/ 2847109 h 3782291"/>
                              <a:gd name="connsiteX106" fmla="*/ 3023754 w 4852554"/>
                              <a:gd name="connsiteY106" fmla="*/ 3034146 h 3782291"/>
                              <a:gd name="connsiteX107" fmla="*/ 3075709 w 4852554"/>
                              <a:gd name="connsiteY107" fmla="*/ 3054927 h 3782291"/>
                              <a:gd name="connsiteX108" fmla="*/ 3106882 w 4852554"/>
                              <a:gd name="connsiteY108" fmla="*/ 2857500 h 3782291"/>
                              <a:gd name="connsiteX109" fmla="*/ 3470563 w 4852554"/>
                              <a:gd name="connsiteY109" fmla="*/ 2836718 h 3782291"/>
                              <a:gd name="connsiteX110" fmla="*/ 4000500 w 4852554"/>
                              <a:gd name="connsiteY110" fmla="*/ 3512127 h 3782291"/>
                              <a:gd name="connsiteX111" fmla="*/ 3990109 w 4852554"/>
                              <a:gd name="connsiteY111" fmla="*/ 3740727 h 3782291"/>
                              <a:gd name="connsiteX112" fmla="*/ 4052454 w 4852554"/>
                              <a:gd name="connsiteY112" fmla="*/ 3782291 h 3782291"/>
                              <a:gd name="connsiteX113" fmla="*/ 4052454 w 4852554"/>
                              <a:gd name="connsiteY113" fmla="*/ 3532909 h 3782291"/>
                              <a:gd name="connsiteX114" fmla="*/ 4239491 w 4852554"/>
                              <a:gd name="connsiteY114" fmla="*/ 3626427 h 3782291"/>
                              <a:gd name="connsiteX115" fmla="*/ 4312227 w 4852554"/>
                              <a:gd name="connsiteY115" fmla="*/ 3574473 h 3782291"/>
                              <a:gd name="connsiteX116" fmla="*/ 3917372 w 4852554"/>
                              <a:gd name="connsiteY116" fmla="*/ 3335482 h 3782291"/>
                              <a:gd name="connsiteX117" fmla="*/ 4125191 w 4852554"/>
                              <a:gd name="connsiteY117" fmla="*/ 3262746 h 3782291"/>
                              <a:gd name="connsiteX118" fmla="*/ 4125191 w 4852554"/>
                              <a:gd name="connsiteY118" fmla="*/ 3262746 h 3782291"/>
                              <a:gd name="connsiteX119" fmla="*/ 4083627 w 4852554"/>
                              <a:gd name="connsiteY119" fmla="*/ 3231573 h 3782291"/>
                              <a:gd name="connsiteX120" fmla="*/ 3896591 w 4852554"/>
                              <a:gd name="connsiteY120" fmla="*/ 3304309 h 3782291"/>
                              <a:gd name="connsiteX121" fmla="*/ 3553691 w 4852554"/>
                              <a:gd name="connsiteY121" fmla="*/ 2836718 h 3782291"/>
                              <a:gd name="connsiteX122" fmla="*/ 4333009 w 4852554"/>
                              <a:gd name="connsiteY122" fmla="*/ 2815936 h 3782291"/>
                              <a:gd name="connsiteX123" fmla="*/ 4561609 w 4852554"/>
                              <a:gd name="connsiteY123" fmla="*/ 3054927 h 3782291"/>
                              <a:gd name="connsiteX124" fmla="*/ 4665518 w 4852554"/>
                              <a:gd name="connsiteY124" fmla="*/ 3013364 h 3782291"/>
                              <a:gd name="connsiteX125" fmla="*/ 4416136 w 4852554"/>
                              <a:gd name="connsiteY125" fmla="*/ 2815936 h 3782291"/>
                              <a:gd name="connsiteX126" fmla="*/ 4842163 w 4852554"/>
                              <a:gd name="connsiteY126" fmla="*/ 2701636 h 3782291"/>
                              <a:gd name="connsiteX127" fmla="*/ 4852554 w 4852554"/>
                              <a:gd name="connsiteY127" fmla="*/ 2628900 h 3782291"/>
                              <a:gd name="connsiteX128" fmla="*/ 4239491 w 4852554"/>
                              <a:gd name="connsiteY128" fmla="*/ 2763982 h 3782291"/>
                              <a:gd name="connsiteX129" fmla="*/ 4353791 w 4852554"/>
                              <a:gd name="connsiteY129" fmla="*/ 2566555 h 3782291"/>
                              <a:gd name="connsiteX130" fmla="*/ 4291445 w 4852554"/>
                              <a:gd name="connsiteY130" fmla="*/ 2514600 h 3782291"/>
                              <a:gd name="connsiteX131" fmla="*/ 4177145 w 4852554"/>
                              <a:gd name="connsiteY131" fmla="*/ 2805546 h 3782291"/>
                              <a:gd name="connsiteX132" fmla="*/ 3429000 w 4852554"/>
                              <a:gd name="connsiteY132" fmla="*/ 2795155 h 3782291"/>
                              <a:gd name="connsiteX133" fmla="*/ 3584863 w 4852554"/>
                              <a:gd name="connsiteY133" fmla="*/ 2618509 h 3782291"/>
                              <a:gd name="connsiteX134" fmla="*/ 3564082 w 4852554"/>
                              <a:gd name="connsiteY134" fmla="*/ 2576946 h 3782291"/>
                              <a:gd name="connsiteX135" fmla="*/ 3335482 w 4852554"/>
                              <a:gd name="connsiteY135" fmla="*/ 2826327 h 3782291"/>
                              <a:gd name="connsiteX136" fmla="*/ 2493818 w 4852554"/>
                              <a:gd name="connsiteY13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3148445 w 4852554"/>
                              <a:gd name="connsiteY10" fmla="*/ 405246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776845 w 4852554"/>
                              <a:gd name="connsiteY41" fmla="*/ 259773 h 3782291"/>
                              <a:gd name="connsiteX42" fmla="*/ 2140527 w 4852554"/>
                              <a:gd name="connsiteY42" fmla="*/ 852055 h 3782291"/>
                              <a:gd name="connsiteX43" fmla="*/ 2130136 w 4852554"/>
                              <a:gd name="connsiteY43" fmla="*/ 1215736 h 3782291"/>
                              <a:gd name="connsiteX44" fmla="*/ 2057400 w 4852554"/>
                              <a:gd name="connsiteY44" fmla="*/ 1028700 h 3782291"/>
                              <a:gd name="connsiteX45" fmla="*/ 2005445 w 4852554"/>
                              <a:gd name="connsiteY45" fmla="*/ 1059873 h 3782291"/>
                              <a:gd name="connsiteX46" fmla="*/ 2119745 w 4852554"/>
                              <a:gd name="connsiteY46" fmla="*/ 1288473 h 3782291"/>
                              <a:gd name="connsiteX47" fmla="*/ 2098963 w 4852554"/>
                              <a:gd name="connsiteY47" fmla="*/ 1517073 h 3782291"/>
                              <a:gd name="connsiteX48" fmla="*/ 1652154 w 4852554"/>
                              <a:gd name="connsiteY48" fmla="*/ 893618 h 3782291"/>
                              <a:gd name="connsiteX49" fmla="*/ 1683327 w 4852554"/>
                              <a:gd name="connsiteY49" fmla="*/ 665018 h 3782291"/>
                              <a:gd name="connsiteX50" fmla="*/ 1620982 w 4852554"/>
                              <a:gd name="connsiteY50" fmla="*/ 654627 h 3782291"/>
                              <a:gd name="connsiteX51" fmla="*/ 1589809 w 4852554"/>
                              <a:gd name="connsiteY51" fmla="*/ 945573 h 3782291"/>
                              <a:gd name="connsiteX52" fmla="*/ 1371600 w 4852554"/>
                              <a:gd name="connsiteY52" fmla="*/ 914400 h 3782291"/>
                              <a:gd name="connsiteX53" fmla="*/ 1361209 w 4852554"/>
                              <a:gd name="connsiteY53" fmla="*/ 966355 h 3782291"/>
                              <a:gd name="connsiteX54" fmla="*/ 1693718 w 4852554"/>
                              <a:gd name="connsiteY54" fmla="*/ 1018309 h 3782291"/>
                              <a:gd name="connsiteX55" fmla="*/ 1766454 w 4852554"/>
                              <a:gd name="connsiteY55" fmla="*/ 1153391 h 3782291"/>
                              <a:gd name="connsiteX56" fmla="*/ 1579418 w 4852554"/>
                              <a:gd name="connsiteY56" fmla="*/ 1205346 h 3782291"/>
                              <a:gd name="connsiteX57" fmla="*/ 1579418 w 4852554"/>
                              <a:gd name="connsiteY57" fmla="*/ 1278082 h 3782291"/>
                              <a:gd name="connsiteX58" fmla="*/ 1808018 w 4852554"/>
                              <a:gd name="connsiteY58" fmla="*/ 1215736 h 3782291"/>
                              <a:gd name="connsiteX59" fmla="*/ 2078182 w 4852554"/>
                              <a:gd name="connsiteY59" fmla="*/ 1589809 h 3782291"/>
                              <a:gd name="connsiteX60" fmla="*/ 2088572 w 4852554"/>
                              <a:gd name="connsiteY60" fmla="*/ 2337955 h 3782291"/>
                              <a:gd name="connsiteX61" fmla="*/ 2098963 w 4852554"/>
                              <a:gd name="connsiteY61" fmla="*/ 2348346 h 3782291"/>
                              <a:gd name="connsiteX62" fmla="*/ 1839191 w 4852554"/>
                              <a:gd name="connsiteY62" fmla="*/ 2784764 h 3782291"/>
                              <a:gd name="connsiteX63" fmla="*/ 1278082 w 4852554"/>
                              <a:gd name="connsiteY63" fmla="*/ 2795155 h 3782291"/>
                              <a:gd name="connsiteX64" fmla="*/ 1143000 w 4852554"/>
                              <a:gd name="connsiteY64" fmla="*/ 2587336 h 3782291"/>
                              <a:gd name="connsiteX65" fmla="*/ 1111827 w 4852554"/>
                              <a:gd name="connsiteY65" fmla="*/ 2597727 h 3782291"/>
                              <a:gd name="connsiteX66" fmla="*/ 1205345 w 4852554"/>
                              <a:gd name="connsiteY66" fmla="*/ 2815936 h 3782291"/>
                              <a:gd name="connsiteX67" fmla="*/ 893618 w 4852554"/>
                              <a:gd name="connsiteY67" fmla="*/ 2795155 h 3782291"/>
                              <a:gd name="connsiteX68" fmla="*/ 488372 w 4852554"/>
                              <a:gd name="connsiteY68" fmla="*/ 2036618 h 3782291"/>
                              <a:gd name="connsiteX69" fmla="*/ 353291 w 4852554"/>
                              <a:gd name="connsiteY69" fmla="*/ 2078182 h 3782291"/>
                              <a:gd name="connsiteX70" fmla="*/ 415636 w 4852554"/>
                              <a:gd name="connsiteY70" fmla="*/ 2140527 h 3782291"/>
                              <a:gd name="connsiteX71" fmla="*/ 467591 w 4852554"/>
                              <a:gd name="connsiteY71" fmla="*/ 2098964 h 3782291"/>
                              <a:gd name="connsiteX72" fmla="*/ 571500 w 4852554"/>
                              <a:gd name="connsiteY72" fmla="*/ 2348346 h 3782291"/>
                              <a:gd name="connsiteX73" fmla="*/ 457200 w 4852554"/>
                              <a:gd name="connsiteY73" fmla="*/ 2358736 h 3782291"/>
                              <a:gd name="connsiteX74" fmla="*/ 457200 w 4852554"/>
                              <a:gd name="connsiteY74" fmla="*/ 2441864 h 3782291"/>
                              <a:gd name="connsiteX75" fmla="*/ 623454 w 4852554"/>
                              <a:gd name="connsiteY75" fmla="*/ 2400300 h 3782291"/>
                              <a:gd name="connsiteX76" fmla="*/ 831272 w 4852554"/>
                              <a:gd name="connsiteY76" fmla="*/ 2826327 h 3782291"/>
                              <a:gd name="connsiteX77" fmla="*/ 374072 w 4852554"/>
                              <a:gd name="connsiteY77" fmla="*/ 2670464 h 3782291"/>
                              <a:gd name="connsiteX78" fmla="*/ 103909 w 4852554"/>
                              <a:gd name="connsiteY78" fmla="*/ 2109355 h 3782291"/>
                              <a:gd name="connsiteX79" fmla="*/ 20782 w 4852554"/>
                              <a:gd name="connsiteY79" fmla="*/ 2098964 h 3782291"/>
                              <a:gd name="connsiteX80" fmla="*/ 249382 w 4852554"/>
                              <a:gd name="connsiteY80" fmla="*/ 2639291 h 3782291"/>
                              <a:gd name="connsiteX81" fmla="*/ 10391 w 4852554"/>
                              <a:gd name="connsiteY81" fmla="*/ 2576946 h 3782291"/>
                              <a:gd name="connsiteX82" fmla="*/ 0 w 4852554"/>
                              <a:gd name="connsiteY82" fmla="*/ 2670464 h 3782291"/>
                              <a:gd name="connsiteX83" fmla="*/ 270163 w 4852554"/>
                              <a:gd name="connsiteY83" fmla="*/ 2701636 h 3782291"/>
                              <a:gd name="connsiteX84" fmla="*/ 280554 w 4852554"/>
                              <a:gd name="connsiteY84" fmla="*/ 3023755 h 3782291"/>
                              <a:gd name="connsiteX85" fmla="*/ 197427 w 4852554"/>
                              <a:gd name="connsiteY85" fmla="*/ 3034146 h 3782291"/>
                              <a:gd name="connsiteX86" fmla="*/ 197427 w 4852554"/>
                              <a:gd name="connsiteY86" fmla="*/ 3106882 h 3782291"/>
                              <a:gd name="connsiteX87" fmla="*/ 353291 w 4852554"/>
                              <a:gd name="connsiteY87" fmla="*/ 3054927 h 3782291"/>
                              <a:gd name="connsiteX88" fmla="*/ 374072 w 4852554"/>
                              <a:gd name="connsiteY88" fmla="*/ 2763982 h 3782291"/>
                              <a:gd name="connsiteX89" fmla="*/ 852054 w 4852554"/>
                              <a:gd name="connsiteY89" fmla="*/ 2919846 h 3782291"/>
                              <a:gd name="connsiteX90" fmla="*/ 633845 w 4852554"/>
                              <a:gd name="connsiteY90" fmla="*/ 3054927 h 3782291"/>
                              <a:gd name="connsiteX91" fmla="*/ 685800 w 4852554"/>
                              <a:gd name="connsiteY91" fmla="*/ 3096491 h 3782291"/>
                              <a:gd name="connsiteX92" fmla="*/ 1018309 w 4852554"/>
                              <a:gd name="connsiteY92" fmla="*/ 2888673 h 3782291"/>
                              <a:gd name="connsiteX93" fmla="*/ 1423554 w 4852554"/>
                              <a:gd name="connsiteY93" fmla="*/ 2867891 h 3782291"/>
                              <a:gd name="connsiteX94" fmla="*/ 1080654 w 4852554"/>
                              <a:gd name="connsiteY94" fmla="*/ 3086100 h 3782291"/>
                              <a:gd name="connsiteX95" fmla="*/ 1143000 w 4852554"/>
                              <a:gd name="connsiteY95" fmla="*/ 3169227 h 3782291"/>
                              <a:gd name="connsiteX96" fmla="*/ 1537854 w 4852554"/>
                              <a:gd name="connsiteY96" fmla="*/ 2867891 h 3782291"/>
                              <a:gd name="connsiteX97" fmla="*/ 1891145 w 4852554"/>
                              <a:gd name="connsiteY97" fmla="*/ 2867891 h 3782291"/>
                              <a:gd name="connsiteX98" fmla="*/ 2119745 w 4852554"/>
                              <a:gd name="connsiteY98" fmla="*/ 2930236 h 3782291"/>
                              <a:gd name="connsiteX99" fmla="*/ 2119745 w 4852554"/>
                              <a:gd name="connsiteY99" fmla="*/ 3751118 h 3782291"/>
                              <a:gd name="connsiteX100" fmla="*/ 2202872 w 4852554"/>
                              <a:gd name="connsiteY100" fmla="*/ 3751118 h 3782291"/>
                              <a:gd name="connsiteX101" fmla="*/ 2192482 w 4852554"/>
                              <a:gd name="connsiteY101" fmla="*/ 2951018 h 3782291"/>
                              <a:gd name="connsiteX102" fmla="*/ 2421082 w 4852554"/>
                              <a:gd name="connsiteY102" fmla="*/ 2847109 h 3782291"/>
                              <a:gd name="connsiteX103" fmla="*/ 3065318 w 4852554"/>
                              <a:gd name="connsiteY103" fmla="*/ 2847109 h 3782291"/>
                              <a:gd name="connsiteX104" fmla="*/ 3023754 w 4852554"/>
                              <a:gd name="connsiteY104" fmla="*/ 3034146 h 3782291"/>
                              <a:gd name="connsiteX105" fmla="*/ 3075709 w 4852554"/>
                              <a:gd name="connsiteY105" fmla="*/ 3054927 h 3782291"/>
                              <a:gd name="connsiteX106" fmla="*/ 3106882 w 4852554"/>
                              <a:gd name="connsiteY106" fmla="*/ 2857500 h 3782291"/>
                              <a:gd name="connsiteX107" fmla="*/ 3470563 w 4852554"/>
                              <a:gd name="connsiteY107" fmla="*/ 2836718 h 3782291"/>
                              <a:gd name="connsiteX108" fmla="*/ 4000500 w 4852554"/>
                              <a:gd name="connsiteY108" fmla="*/ 3512127 h 3782291"/>
                              <a:gd name="connsiteX109" fmla="*/ 3990109 w 4852554"/>
                              <a:gd name="connsiteY109" fmla="*/ 3740727 h 3782291"/>
                              <a:gd name="connsiteX110" fmla="*/ 4052454 w 4852554"/>
                              <a:gd name="connsiteY110" fmla="*/ 3782291 h 3782291"/>
                              <a:gd name="connsiteX111" fmla="*/ 4052454 w 4852554"/>
                              <a:gd name="connsiteY111" fmla="*/ 3532909 h 3782291"/>
                              <a:gd name="connsiteX112" fmla="*/ 4239491 w 4852554"/>
                              <a:gd name="connsiteY112" fmla="*/ 3626427 h 3782291"/>
                              <a:gd name="connsiteX113" fmla="*/ 4312227 w 4852554"/>
                              <a:gd name="connsiteY113" fmla="*/ 3574473 h 3782291"/>
                              <a:gd name="connsiteX114" fmla="*/ 3917372 w 4852554"/>
                              <a:gd name="connsiteY114" fmla="*/ 3335482 h 3782291"/>
                              <a:gd name="connsiteX115" fmla="*/ 4125191 w 4852554"/>
                              <a:gd name="connsiteY115" fmla="*/ 3262746 h 3782291"/>
                              <a:gd name="connsiteX116" fmla="*/ 4125191 w 4852554"/>
                              <a:gd name="connsiteY116" fmla="*/ 3262746 h 3782291"/>
                              <a:gd name="connsiteX117" fmla="*/ 4083627 w 4852554"/>
                              <a:gd name="connsiteY117" fmla="*/ 3231573 h 3782291"/>
                              <a:gd name="connsiteX118" fmla="*/ 3896591 w 4852554"/>
                              <a:gd name="connsiteY118" fmla="*/ 3304309 h 3782291"/>
                              <a:gd name="connsiteX119" fmla="*/ 3553691 w 4852554"/>
                              <a:gd name="connsiteY119" fmla="*/ 2836718 h 3782291"/>
                              <a:gd name="connsiteX120" fmla="*/ 4333009 w 4852554"/>
                              <a:gd name="connsiteY120" fmla="*/ 2815936 h 3782291"/>
                              <a:gd name="connsiteX121" fmla="*/ 4561609 w 4852554"/>
                              <a:gd name="connsiteY121" fmla="*/ 3054927 h 3782291"/>
                              <a:gd name="connsiteX122" fmla="*/ 4665518 w 4852554"/>
                              <a:gd name="connsiteY122" fmla="*/ 3013364 h 3782291"/>
                              <a:gd name="connsiteX123" fmla="*/ 4416136 w 4852554"/>
                              <a:gd name="connsiteY123" fmla="*/ 2815936 h 3782291"/>
                              <a:gd name="connsiteX124" fmla="*/ 4842163 w 4852554"/>
                              <a:gd name="connsiteY124" fmla="*/ 2701636 h 3782291"/>
                              <a:gd name="connsiteX125" fmla="*/ 4852554 w 4852554"/>
                              <a:gd name="connsiteY125" fmla="*/ 2628900 h 3782291"/>
                              <a:gd name="connsiteX126" fmla="*/ 4239491 w 4852554"/>
                              <a:gd name="connsiteY126" fmla="*/ 2763982 h 3782291"/>
                              <a:gd name="connsiteX127" fmla="*/ 4353791 w 4852554"/>
                              <a:gd name="connsiteY127" fmla="*/ 2566555 h 3782291"/>
                              <a:gd name="connsiteX128" fmla="*/ 4291445 w 4852554"/>
                              <a:gd name="connsiteY128" fmla="*/ 2514600 h 3782291"/>
                              <a:gd name="connsiteX129" fmla="*/ 4177145 w 4852554"/>
                              <a:gd name="connsiteY129" fmla="*/ 2805546 h 3782291"/>
                              <a:gd name="connsiteX130" fmla="*/ 3429000 w 4852554"/>
                              <a:gd name="connsiteY130" fmla="*/ 2795155 h 3782291"/>
                              <a:gd name="connsiteX131" fmla="*/ 3584863 w 4852554"/>
                              <a:gd name="connsiteY131" fmla="*/ 2618509 h 3782291"/>
                              <a:gd name="connsiteX132" fmla="*/ 3564082 w 4852554"/>
                              <a:gd name="connsiteY132" fmla="*/ 2576946 h 3782291"/>
                              <a:gd name="connsiteX133" fmla="*/ 3335482 w 4852554"/>
                              <a:gd name="connsiteY133" fmla="*/ 2826327 h 3782291"/>
                              <a:gd name="connsiteX134" fmla="*/ 2493818 w 4852554"/>
                              <a:gd name="connsiteY13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776845 w 4852554"/>
                              <a:gd name="connsiteY40" fmla="*/ 259773 h 3782291"/>
                              <a:gd name="connsiteX41" fmla="*/ 2140527 w 4852554"/>
                              <a:gd name="connsiteY41" fmla="*/ 852055 h 3782291"/>
                              <a:gd name="connsiteX42" fmla="*/ 2130136 w 4852554"/>
                              <a:gd name="connsiteY42" fmla="*/ 1215736 h 3782291"/>
                              <a:gd name="connsiteX43" fmla="*/ 2057400 w 4852554"/>
                              <a:gd name="connsiteY43" fmla="*/ 1028700 h 3782291"/>
                              <a:gd name="connsiteX44" fmla="*/ 2005445 w 4852554"/>
                              <a:gd name="connsiteY44" fmla="*/ 1059873 h 3782291"/>
                              <a:gd name="connsiteX45" fmla="*/ 2119745 w 4852554"/>
                              <a:gd name="connsiteY45" fmla="*/ 1288473 h 3782291"/>
                              <a:gd name="connsiteX46" fmla="*/ 2098963 w 4852554"/>
                              <a:gd name="connsiteY46" fmla="*/ 1517073 h 3782291"/>
                              <a:gd name="connsiteX47" fmla="*/ 1652154 w 4852554"/>
                              <a:gd name="connsiteY47" fmla="*/ 893618 h 3782291"/>
                              <a:gd name="connsiteX48" fmla="*/ 1683327 w 4852554"/>
                              <a:gd name="connsiteY48" fmla="*/ 665018 h 3782291"/>
                              <a:gd name="connsiteX49" fmla="*/ 1620982 w 4852554"/>
                              <a:gd name="connsiteY49" fmla="*/ 654627 h 3782291"/>
                              <a:gd name="connsiteX50" fmla="*/ 1589809 w 4852554"/>
                              <a:gd name="connsiteY50" fmla="*/ 945573 h 3782291"/>
                              <a:gd name="connsiteX51" fmla="*/ 1371600 w 4852554"/>
                              <a:gd name="connsiteY51" fmla="*/ 914400 h 3782291"/>
                              <a:gd name="connsiteX52" fmla="*/ 1361209 w 4852554"/>
                              <a:gd name="connsiteY52" fmla="*/ 966355 h 3782291"/>
                              <a:gd name="connsiteX53" fmla="*/ 1693718 w 4852554"/>
                              <a:gd name="connsiteY53" fmla="*/ 1018309 h 3782291"/>
                              <a:gd name="connsiteX54" fmla="*/ 1766454 w 4852554"/>
                              <a:gd name="connsiteY54" fmla="*/ 1153391 h 3782291"/>
                              <a:gd name="connsiteX55" fmla="*/ 1579418 w 4852554"/>
                              <a:gd name="connsiteY55" fmla="*/ 1205346 h 3782291"/>
                              <a:gd name="connsiteX56" fmla="*/ 1579418 w 4852554"/>
                              <a:gd name="connsiteY56" fmla="*/ 1278082 h 3782291"/>
                              <a:gd name="connsiteX57" fmla="*/ 1808018 w 4852554"/>
                              <a:gd name="connsiteY57" fmla="*/ 1215736 h 3782291"/>
                              <a:gd name="connsiteX58" fmla="*/ 2078182 w 4852554"/>
                              <a:gd name="connsiteY58" fmla="*/ 1589809 h 3782291"/>
                              <a:gd name="connsiteX59" fmla="*/ 2088572 w 4852554"/>
                              <a:gd name="connsiteY59" fmla="*/ 2337955 h 3782291"/>
                              <a:gd name="connsiteX60" fmla="*/ 2098963 w 4852554"/>
                              <a:gd name="connsiteY60" fmla="*/ 2348346 h 3782291"/>
                              <a:gd name="connsiteX61" fmla="*/ 1839191 w 4852554"/>
                              <a:gd name="connsiteY61" fmla="*/ 2784764 h 3782291"/>
                              <a:gd name="connsiteX62" fmla="*/ 1278082 w 4852554"/>
                              <a:gd name="connsiteY62" fmla="*/ 2795155 h 3782291"/>
                              <a:gd name="connsiteX63" fmla="*/ 1143000 w 4852554"/>
                              <a:gd name="connsiteY63" fmla="*/ 2587336 h 3782291"/>
                              <a:gd name="connsiteX64" fmla="*/ 1111827 w 4852554"/>
                              <a:gd name="connsiteY64" fmla="*/ 2597727 h 3782291"/>
                              <a:gd name="connsiteX65" fmla="*/ 1205345 w 4852554"/>
                              <a:gd name="connsiteY65" fmla="*/ 2815936 h 3782291"/>
                              <a:gd name="connsiteX66" fmla="*/ 893618 w 4852554"/>
                              <a:gd name="connsiteY66" fmla="*/ 2795155 h 3782291"/>
                              <a:gd name="connsiteX67" fmla="*/ 488372 w 4852554"/>
                              <a:gd name="connsiteY67" fmla="*/ 2036618 h 3782291"/>
                              <a:gd name="connsiteX68" fmla="*/ 353291 w 4852554"/>
                              <a:gd name="connsiteY68" fmla="*/ 2078182 h 3782291"/>
                              <a:gd name="connsiteX69" fmla="*/ 415636 w 4852554"/>
                              <a:gd name="connsiteY69" fmla="*/ 2140527 h 3782291"/>
                              <a:gd name="connsiteX70" fmla="*/ 467591 w 4852554"/>
                              <a:gd name="connsiteY70" fmla="*/ 2098964 h 3782291"/>
                              <a:gd name="connsiteX71" fmla="*/ 571500 w 4852554"/>
                              <a:gd name="connsiteY71" fmla="*/ 2348346 h 3782291"/>
                              <a:gd name="connsiteX72" fmla="*/ 457200 w 4852554"/>
                              <a:gd name="connsiteY72" fmla="*/ 2358736 h 3782291"/>
                              <a:gd name="connsiteX73" fmla="*/ 457200 w 4852554"/>
                              <a:gd name="connsiteY73" fmla="*/ 2441864 h 3782291"/>
                              <a:gd name="connsiteX74" fmla="*/ 623454 w 4852554"/>
                              <a:gd name="connsiteY74" fmla="*/ 2400300 h 3782291"/>
                              <a:gd name="connsiteX75" fmla="*/ 831272 w 4852554"/>
                              <a:gd name="connsiteY75" fmla="*/ 2826327 h 3782291"/>
                              <a:gd name="connsiteX76" fmla="*/ 374072 w 4852554"/>
                              <a:gd name="connsiteY76" fmla="*/ 2670464 h 3782291"/>
                              <a:gd name="connsiteX77" fmla="*/ 103909 w 4852554"/>
                              <a:gd name="connsiteY77" fmla="*/ 2109355 h 3782291"/>
                              <a:gd name="connsiteX78" fmla="*/ 20782 w 4852554"/>
                              <a:gd name="connsiteY78" fmla="*/ 2098964 h 3782291"/>
                              <a:gd name="connsiteX79" fmla="*/ 249382 w 4852554"/>
                              <a:gd name="connsiteY79" fmla="*/ 2639291 h 3782291"/>
                              <a:gd name="connsiteX80" fmla="*/ 10391 w 4852554"/>
                              <a:gd name="connsiteY80" fmla="*/ 2576946 h 3782291"/>
                              <a:gd name="connsiteX81" fmla="*/ 0 w 4852554"/>
                              <a:gd name="connsiteY81" fmla="*/ 2670464 h 3782291"/>
                              <a:gd name="connsiteX82" fmla="*/ 270163 w 4852554"/>
                              <a:gd name="connsiteY82" fmla="*/ 2701636 h 3782291"/>
                              <a:gd name="connsiteX83" fmla="*/ 280554 w 4852554"/>
                              <a:gd name="connsiteY83" fmla="*/ 3023755 h 3782291"/>
                              <a:gd name="connsiteX84" fmla="*/ 197427 w 4852554"/>
                              <a:gd name="connsiteY84" fmla="*/ 3034146 h 3782291"/>
                              <a:gd name="connsiteX85" fmla="*/ 197427 w 4852554"/>
                              <a:gd name="connsiteY85" fmla="*/ 3106882 h 3782291"/>
                              <a:gd name="connsiteX86" fmla="*/ 353291 w 4852554"/>
                              <a:gd name="connsiteY86" fmla="*/ 3054927 h 3782291"/>
                              <a:gd name="connsiteX87" fmla="*/ 374072 w 4852554"/>
                              <a:gd name="connsiteY87" fmla="*/ 2763982 h 3782291"/>
                              <a:gd name="connsiteX88" fmla="*/ 852054 w 4852554"/>
                              <a:gd name="connsiteY88" fmla="*/ 2919846 h 3782291"/>
                              <a:gd name="connsiteX89" fmla="*/ 633845 w 4852554"/>
                              <a:gd name="connsiteY89" fmla="*/ 3054927 h 3782291"/>
                              <a:gd name="connsiteX90" fmla="*/ 685800 w 4852554"/>
                              <a:gd name="connsiteY90" fmla="*/ 3096491 h 3782291"/>
                              <a:gd name="connsiteX91" fmla="*/ 1018309 w 4852554"/>
                              <a:gd name="connsiteY91" fmla="*/ 2888673 h 3782291"/>
                              <a:gd name="connsiteX92" fmla="*/ 1423554 w 4852554"/>
                              <a:gd name="connsiteY92" fmla="*/ 2867891 h 3782291"/>
                              <a:gd name="connsiteX93" fmla="*/ 1080654 w 4852554"/>
                              <a:gd name="connsiteY93" fmla="*/ 3086100 h 3782291"/>
                              <a:gd name="connsiteX94" fmla="*/ 1143000 w 4852554"/>
                              <a:gd name="connsiteY94" fmla="*/ 3169227 h 3782291"/>
                              <a:gd name="connsiteX95" fmla="*/ 1537854 w 4852554"/>
                              <a:gd name="connsiteY95" fmla="*/ 2867891 h 3782291"/>
                              <a:gd name="connsiteX96" fmla="*/ 1891145 w 4852554"/>
                              <a:gd name="connsiteY96" fmla="*/ 2867891 h 3782291"/>
                              <a:gd name="connsiteX97" fmla="*/ 2119745 w 4852554"/>
                              <a:gd name="connsiteY97" fmla="*/ 2930236 h 3782291"/>
                              <a:gd name="connsiteX98" fmla="*/ 2119745 w 4852554"/>
                              <a:gd name="connsiteY98" fmla="*/ 3751118 h 3782291"/>
                              <a:gd name="connsiteX99" fmla="*/ 2202872 w 4852554"/>
                              <a:gd name="connsiteY99" fmla="*/ 3751118 h 3782291"/>
                              <a:gd name="connsiteX100" fmla="*/ 2192482 w 4852554"/>
                              <a:gd name="connsiteY100" fmla="*/ 2951018 h 3782291"/>
                              <a:gd name="connsiteX101" fmla="*/ 2421082 w 4852554"/>
                              <a:gd name="connsiteY101" fmla="*/ 2847109 h 3782291"/>
                              <a:gd name="connsiteX102" fmla="*/ 3065318 w 4852554"/>
                              <a:gd name="connsiteY102" fmla="*/ 2847109 h 3782291"/>
                              <a:gd name="connsiteX103" fmla="*/ 3023754 w 4852554"/>
                              <a:gd name="connsiteY103" fmla="*/ 3034146 h 3782291"/>
                              <a:gd name="connsiteX104" fmla="*/ 3075709 w 4852554"/>
                              <a:gd name="connsiteY104" fmla="*/ 3054927 h 3782291"/>
                              <a:gd name="connsiteX105" fmla="*/ 3106882 w 4852554"/>
                              <a:gd name="connsiteY105" fmla="*/ 2857500 h 3782291"/>
                              <a:gd name="connsiteX106" fmla="*/ 3470563 w 4852554"/>
                              <a:gd name="connsiteY106" fmla="*/ 2836718 h 3782291"/>
                              <a:gd name="connsiteX107" fmla="*/ 4000500 w 4852554"/>
                              <a:gd name="connsiteY107" fmla="*/ 3512127 h 3782291"/>
                              <a:gd name="connsiteX108" fmla="*/ 3990109 w 4852554"/>
                              <a:gd name="connsiteY108" fmla="*/ 3740727 h 3782291"/>
                              <a:gd name="connsiteX109" fmla="*/ 4052454 w 4852554"/>
                              <a:gd name="connsiteY109" fmla="*/ 3782291 h 3782291"/>
                              <a:gd name="connsiteX110" fmla="*/ 4052454 w 4852554"/>
                              <a:gd name="connsiteY110" fmla="*/ 3532909 h 3782291"/>
                              <a:gd name="connsiteX111" fmla="*/ 4239491 w 4852554"/>
                              <a:gd name="connsiteY111" fmla="*/ 3626427 h 3782291"/>
                              <a:gd name="connsiteX112" fmla="*/ 4312227 w 4852554"/>
                              <a:gd name="connsiteY112" fmla="*/ 3574473 h 3782291"/>
                              <a:gd name="connsiteX113" fmla="*/ 3917372 w 4852554"/>
                              <a:gd name="connsiteY113" fmla="*/ 3335482 h 3782291"/>
                              <a:gd name="connsiteX114" fmla="*/ 4125191 w 4852554"/>
                              <a:gd name="connsiteY114" fmla="*/ 3262746 h 3782291"/>
                              <a:gd name="connsiteX115" fmla="*/ 4125191 w 4852554"/>
                              <a:gd name="connsiteY115" fmla="*/ 3262746 h 3782291"/>
                              <a:gd name="connsiteX116" fmla="*/ 4083627 w 4852554"/>
                              <a:gd name="connsiteY116" fmla="*/ 3231573 h 3782291"/>
                              <a:gd name="connsiteX117" fmla="*/ 3896591 w 4852554"/>
                              <a:gd name="connsiteY117" fmla="*/ 3304309 h 3782291"/>
                              <a:gd name="connsiteX118" fmla="*/ 3553691 w 4852554"/>
                              <a:gd name="connsiteY118" fmla="*/ 2836718 h 3782291"/>
                              <a:gd name="connsiteX119" fmla="*/ 4333009 w 4852554"/>
                              <a:gd name="connsiteY119" fmla="*/ 2815936 h 3782291"/>
                              <a:gd name="connsiteX120" fmla="*/ 4561609 w 4852554"/>
                              <a:gd name="connsiteY120" fmla="*/ 3054927 h 3782291"/>
                              <a:gd name="connsiteX121" fmla="*/ 4665518 w 4852554"/>
                              <a:gd name="connsiteY121" fmla="*/ 3013364 h 3782291"/>
                              <a:gd name="connsiteX122" fmla="*/ 4416136 w 4852554"/>
                              <a:gd name="connsiteY122" fmla="*/ 2815936 h 3782291"/>
                              <a:gd name="connsiteX123" fmla="*/ 4842163 w 4852554"/>
                              <a:gd name="connsiteY123" fmla="*/ 2701636 h 3782291"/>
                              <a:gd name="connsiteX124" fmla="*/ 4852554 w 4852554"/>
                              <a:gd name="connsiteY124" fmla="*/ 2628900 h 3782291"/>
                              <a:gd name="connsiteX125" fmla="*/ 4239491 w 4852554"/>
                              <a:gd name="connsiteY125" fmla="*/ 2763982 h 3782291"/>
                              <a:gd name="connsiteX126" fmla="*/ 4353791 w 4852554"/>
                              <a:gd name="connsiteY126" fmla="*/ 2566555 h 3782291"/>
                              <a:gd name="connsiteX127" fmla="*/ 4291445 w 4852554"/>
                              <a:gd name="connsiteY127" fmla="*/ 2514600 h 3782291"/>
                              <a:gd name="connsiteX128" fmla="*/ 4177145 w 4852554"/>
                              <a:gd name="connsiteY128" fmla="*/ 2805546 h 3782291"/>
                              <a:gd name="connsiteX129" fmla="*/ 3429000 w 4852554"/>
                              <a:gd name="connsiteY129" fmla="*/ 2795155 h 3782291"/>
                              <a:gd name="connsiteX130" fmla="*/ 3584863 w 4852554"/>
                              <a:gd name="connsiteY130" fmla="*/ 2618509 h 3782291"/>
                              <a:gd name="connsiteX131" fmla="*/ 3564082 w 4852554"/>
                              <a:gd name="connsiteY131" fmla="*/ 2576946 h 3782291"/>
                              <a:gd name="connsiteX132" fmla="*/ 3335482 w 4852554"/>
                              <a:gd name="connsiteY132" fmla="*/ 2826327 h 3782291"/>
                              <a:gd name="connsiteX133" fmla="*/ 2493818 w 4852554"/>
                              <a:gd name="connsiteY13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776845 w 4852554"/>
                              <a:gd name="connsiteY39" fmla="*/ 259773 h 3782291"/>
                              <a:gd name="connsiteX40" fmla="*/ 2140527 w 4852554"/>
                              <a:gd name="connsiteY40" fmla="*/ 852055 h 3782291"/>
                              <a:gd name="connsiteX41" fmla="*/ 2130136 w 4852554"/>
                              <a:gd name="connsiteY41" fmla="*/ 1215736 h 3782291"/>
                              <a:gd name="connsiteX42" fmla="*/ 2057400 w 4852554"/>
                              <a:gd name="connsiteY42" fmla="*/ 1028700 h 3782291"/>
                              <a:gd name="connsiteX43" fmla="*/ 2005445 w 4852554"/>
                              <a:gd name="connsiteY43" fmla="*/ 1059873 h 3782291"/>
                              <a:gd name="connsiteX44" fmla="*/ 2119745 w 4852554"/>
                              <a:gd name="connsiteY44" fmla="*/ 1288473 h 3782291"/>
                              <a:gd name="connsiteX45" fmla="*/ 2098963 w 4852554"/>
                              <a:gd name="connsiteY45" fmla="*/ 1517073 h 3782291"/>
                              <a:gd name="connsiteX46" fmla="*/ 1652154 w 4852554"/>
                              <a:gd name="connsiteY46" fmla="*/ 893618 h 3782291"/>
                              <a:gd name="connsiteX47" fmla="*/ 1683327 w 4852554"/>
                              <a:gd name="connsiteY47" fmla="*/ 665018 h 3782291"/>
                              <a:gd name="connsiteX48" fmla="*/ 1620982 w 4852554"/>
                              <a:gd name="connsiteY48" fmla="*/ 654627 h 3782291"/>
                              <a:gd name="connsiteX49" fmla="*/ 1589809 w 4852554"/>
                              <a:gd name="connsiteY49" fmla="*/ 945573 h 3782291"/>
                              <a:gd name="connsiteX50" fmla="*/ 1371600 w 4852554"/>
                              <a:gd name="connsiteY50" fmla="*/ 914400 h 3782291"/>
                              <a:gd name="connsiteX51" fmla="*/ 1361209 w 4852554"/>
                              <a:gd name="connsiteY51" fmla="*/ 966355 h 3782291"/>
                              <a:gd name="connsiteX52" fmla="*/ 1693718 w 4852554"/>
                              <a:gd name="connsiteY52" fmla="*/ 1018309 h 3782291"/>
                              <a:gd name="connsiteX53" fmla="*/ 1766454 w 4852554"/>
                              <a:gd name="connsiteY53" fmla="*/ 1153391 h 3782291"/>
                              <a:gd name="connsiteX54" fmla="*/ 1579418 w 4852554"/>
                              <a:gd name="connsiteY54" fmla="*/ 1205346 h 3782291"/>
                              <a:gd name="connsiteX55" fmla="*/ 1579418 w 4852554"/>
                              <a:gd name="connsiteY55" fmla="*/ 1278082 h 3782291"/>
                              <a:gd name="connsiteX56" fmla="*/ 1808018 w 4852554"/>
                              <a:gd name="connsiteY56" fmla="*/ 1215736 h 3782291"/>
                              <a:gd name="connsiteX57" fmla="*/ 2078182 w 4852554"/>
                              <a:gd name="connsiteY57" fmla="*/ 1589809 h 3782291"/>
                              <a:gd name="connsiteX58" fmla="*/ 2088572 w 4852554"/>
                              <a:gd name="connsiteY58" fmla="*/ 2337955 h 3782291"/>
                              <a:gd name="connsiteX59" fmla="*/ 2098963 w 4852554"/>
                              <a:gd name="connsiteY59" fmla="*/ 2348346 h 3782291"/>
                              <a:gd name="connsiteX60" fmla="*/ 1839191 w 4852554"/>
                              <a:gd name="connsiteY60" fmla="*/ 2784764 h 3782291"/>
                              <a:gd name="connsiteX61" fmla="*/ 1278082 w 4852554"/>
                              <a:gd name="connsiteY61" fmla="*/ 2795155 h 3782291"/>
                              <a:gd name="connsiteX62" fmla="*/ 1143000 w 4852554"/>
                              <a:gd name="connsiteY62" fmla="*/ 2587336 h 3782291"/>
                              <a:gd name="connsiteX63" fmla="*/ 1111827 w 4852554"/>
                              <a:gd name="connsiteY63" fmla="*/ 2597727 h 3782291"/>
                              <a:gd name="connsiteX64" fmla="*/ 1205345 w 4852554"/>
                              <a:gd name="connsiteY64" fmla="*/ 2815936 h 3782291"/>
                              <a:gd name="connsiteX65" fmla="*/ 893618 w 4852554"/>
                              <a:gd name="connsiteY65" fmla="*/ 2795155 h 3782291"/>
                              <a:gd name="connsiteX66" fmla="*/ 488372 w 4852554"/>
                              <a:gd name="connsiteY66" fmla="*/ 2036618 h 3782291"/>
                              <a:gd name="connsiteX67" fmla="*/ 353291 w 4852554"/>
                              <a:gd name="connsiteY67" fmla="*/ 2078182 h 3782291"/>
                              <a:gd name="connsiteX68" fmla="*/ 415636 w 4852554"/>
                              <a:gd name="connsiteY68" fmla="*/ 2140527 h 3782291"/>
                              <a:gd name="connsiteX69" fmla="*/ 467591 w 4852554"/>
                              <a:gd name="connsiteY69" fmla="*/ 2098964 h 3782291"/>
                              <a:gd name="connsiteX70" fmla="*/ 571500 w 4852554"/>
                              <a:gd name="connsiteY70" fmla="*/ 2348346 h 3782291"/>
                              <a:gd name="connsiteX71" fmla="*/ 457200 w 4852554"/>
                              <a:gd name="connsiteY71" fmla="*/ 2358736 h 3782291"/>
                              <a:gd name="connsiteX72" fmla="*/ 457200 w 4852554"/>
                              <a:gd name="connsiteY72" fmla="*/ 2441864 h 3782291"/>
                              <a:gd name="connsiteX73" fmla="*/ 623454 w 4852554"/>
                              <a:gd name="connsiteY73" fmla="*/ 2400300 h 3782291"/>
                              <a:gd name="connsiteX74" fmla="*/ 831272 w 4852554"/>
                              <a:gd name="connsiteY74" fmla="*/ 2826327 h 3782291"/>
                              <a:gd name="connsiteX75" fmla="*/ 374072 w 4852554"/>
                              <a:gd name="connsiteY75" fmla="*/ 2670464 h 3782291"/>
                              <a:gd name="connsiteX76" fmla="*/ 103909 w 4852554"/>
                              <a:gd name="connsiteY76" fmla="*/ 2109355 h 3782291"/>
                              <a:gd name="connsiteX77" fmla="*/ 20782 w 4852554"/>
                              <a:gd name="connsiteY77" fmla="*/ 2098964 h 3782291"/>
                              <a:gd name="connsiteX78" fmla="*/ 249382 w 4852554"/>
                              <a:gd name="connsiteY78" fmla="*/ 2639291 h 3782291"/>
                              <a:gd name="connsiteX79" fmla="*/ 10391 w 4852554"/>
                              <a:gd name="connsiteY79" fmla="*/ 2576946 h 3782291"/>
                              <a:gd name="connsiteX80" fmla="*/ 0 w 4852554"/>
                              <a:gd name="connsiteY80" fmla="*/ 2670464 h 3782291"/>
                              <a:gd name="connsiteX81" fmla="*/ 270163 w 4852554"/>
                              <a:gd name="connsiteY81" fmla="*/ 2701636 h 3782291"/>
                              <a:gd name="connsiteX82" fmla="*/ 280554 w 4852554"/>
                              <a:gd name="connsiteY82" fmla="*/ 3023755 h 3782291"/>
                              <a:gd name="connsiteX83" fmla="*/ 197427 w 4852554"/>
                              <a:gd name="connsiteY83" fmla="*/ 3034146 h 3782291"/>
                              <a:gd name="connsiteX84" fmla="*/ 197427 w 4852554"/>
                              <a:gd name="connsiteY84" fmla="*/ 3106882 h 3782291"/>
                              <a:gd name="connsiteX85" fmla="*/ 353291 w 4852554"/>
                              <a:gd name="connsiteY85" fmla="*/ 3054927 h 3782291"/>
                              <a:gd name="connsiteX86" fmla="*/ 374072 w 4852554"/>
                              <a:gd name="connsiteY86" fmla="*/ 2763982 h 3782291"/>
                              <a:gd name="connsiteX87" fmla="*/ 852054 w 4852554"/>
                              <a:gd name="connsiteY87" fmla="*/ 2919846 h 3782291"/>
                              <a:gd name="connsiteX88" fmla="*/ 633845 w 4852554"/>
                              <a:gd name="connsiteY88" fmla="*/ 3054927 h 3782291"/>
                              <a:gd name="connsiteX89" fmla="*/ 685800 w 4852554"/>
                              <a:gd name="connsiteY89" fmla="*/ 3096491 h 3782291"/>
                              <a:gd name="connsiteX90" fmla="*/ 1018309 w 4852554"/>
                              <a:gd name="connsiteY90" fmla="*/ 2888673 h 3782291"/>
                              <a:gd name="connsiteX91" fmla="*/ 1423554 w 4852554"/>
                              <a:gd name="connsiteY91" fmla="*/ 2867891 h 3782291"/>
                              <a:gd name="connsiteX92" fmla="*/ 1080654 w 4852554"/>
                              <a:gd name="connsiteY92" fmla="*/ 3086100 h 3782291"/>
                              <a:gd name="connsiteX93" fmla="*/ 1143000 w 4852554"/>
                              <a:gd name="connsiteY93" fmla="*/ 3169227 h 3782291"/>
                              <a:gd name="connsiteX94" fmla="*/ 1537854 w 4852554"/>
                              <a:gd name="connsiteY94" fmla="*/ 2867891 h 3782291"/>
                              <a:gd name="connsiteX95" fmla="*/ 1891145 w 4852554"/>
                              <a:gd name="connsiteY95" fmla="*/ 2867891 h 3782291"/>
                              <a:gd name="connsiteX96" fmla="*/ 2119745 w 4852554"/>
                              <a:gd name="connsiteY96" fmla="*/ 2930236 h 3782291"/>
                              <a:gd name="connsiteX97" fmla="*/ 2119745 w 4852554"/>
                              <a:gd name="connsiteY97" fmla="*/ 3751118 h 3782291"/>
                              <a:gd name="connsiteX98" fmla="*/ 2202872 w 4852554"/>
                              <a:gd name="connsiteY98" fmla="*/ 3751118 h 3782291"/>
                              <a:gd name="connsiteX99" fmla="*/ 2192482 w 4852554"/>
                              <a:gd name="connsiteY99" fmla="*/ 2951018 h 3782291"/>
                              <a:gd name="connsiteX100" fmla="*/ 2421082 w 4852554"/>
                              <a:gd name="connsiteY100" fmla="*/ 2847109 h 3782291"/>
                              <a:gd name="connsiteX101" fmla="*/ 3065318 w 4852554"/>
                              <a:gd name="connsiteY101" fmla="*/ 2847109 h 3782291"/>
                              <a:gd name="connsiteX102" fmla="*/ 3023754 w 4852554"/>
                              <a:gd name="connsiteY102" fmla="*/ 3034146 h 3782291"/>
                              <a:gd name="connsiteX103" fmla="*/ 3075709 w 4852554"/>
                              <a:gd name="connsiteY103" fmla="*/ 3054927 h 3782291"/>
                              <a:gd name="connsiteX104" fmla="*/ 3106882 w 4852554"/>
                              <a:gd name="connsiteY104" fmla="*/ 2857500 h 3782291"/>
                              <a:gd name="connsiteX105" fmla="*/ 3470563 w 4852554"/>
                              <a:gd name="connsiteY105" fmla="*/ 2836718 h 3782291"/>
                              <a:gd name="connsiteX106" fmla="*/ 4000500 w 4852554"/>
                              <a:gd name="connsiteY106" fmla="*/ 3512127 h 3782291"/>
                              <a:gd name="connsiteX107" fmla="*/ 3990109 w 4852554"/>
                              <a:gd name="connsiteY107" fmla="*/ 3740727 h 3782291"/>
                              <a:gd name="connsiteX108" fmla="*/ 4052454 w 4852554"/>
                              <a:gd name="connsiteY108" fmla="*/ 3782291 h 3782291"/>
                              <a:gd name="connsiteX109" fmla="*/ 4052454 w 4852554"/>
                              <a:gd name="connsiteY109" fmla="*/ 3532909 h 3782291"/>
                              <a:gd name="connsiteX110" fmla="*/ 4239491 w 4852554"/>
                              <a:gd name="connsiteY110" fmla="*/ 3626427 h 3782291"/>
                              <a:gd name="connsiteX111" fmla="*/ 4312227 w 4852554"/>
                              <a:gd name="connsiteY111" fmla="*/ 3574473 h 3782291"/>
                              <a:gd name="connsiteX112" fmla="*/ 3917372 w 4852554"/>
                              <a:gd name="connsiteY112" fmla="*/ 3335482 h 3782291"/>
                              <a:gd name="connsiteX113" fmla="*/ 4125191 w 4852554"/>
                              <a:gd name="connsiteY113" fmla="*/ 3262746 h 3782291"/>
                              <a:gd name="connsiteX114" fmla="*/ 4125191 w 4852554"/>
                              <a:gd name="connsiteY114" fmla="*/ 3262746 h 3782291"/>
                              <a:gd name="connsiteX115" fmla="*/ 4083627 w 4852554"/>
                              <a:gd name="connsiteY115" fmla="*/ 3231573 h 3782291"/>
                              <a:gd name="connsiteX116" fmla="*/ 3896591 w 4852554"/>
                              <a:gd name="connsiteY116" fmla="*/ 3304309 h 3782291"/>
                              <a:gd name="connsiteX117" fmla="*/ 3553691 w 4852554"/>
                              <a:gd name="connsiteY117" fmla="*/ 2836718 h 3782291"/>
                              <a:gd name="connsiteX118" fmla="*/ 4333009 w 4852554"/>
                              <a:gd name="connsiteY118" fmla="*/ 2815936 h 3782291"/>
                              <a:gd name="connsiteX119" fmla="*/ 4561609 w 4852554"/>
                              <a:gd name="connsiteY119" fmla="*/ 3054927 h 3782291"/>
                              <a:gd name="connsiteX120" fmla="*/ 4665518 w 4852554"/>
                              <a:gd name="connsiteY120" fmla="*/ 3013364 h 3782291"/>
                              <a:gd name="connsiteX121" fmla="*/ 4416136 w 4852554"/>
                              <a:gd name="connsiteY121" fmla="*/ 2815936 h 3782291"/>
                              <a:gd name="connsiteX122" fmla="*/ 4842163 w 4852554"/>
                              <a:gd name="connsiteY122" fmla="*/ 2701636 h 3782291"/>
                              <a:gd name="connsiteX123" fmla="*/ 4852554 w 4852554"/>
                              <a:gd name="connsiteY123" fmla="*/ 2628900 h 3782291"/>
                              <a:gd name="connsiteX124" fmla="*/ 4239491 w 4852554"/>
                              <a:gd name="connsiteY124" fmla="*/ 2763982 h 3782291"/>
                              <a:gd name="connsiteX125" fmla="*/ 4353791 w 4852554"/>
                              <a:gd name="connsiteY125" fmla="*/ 2566555 h 3782291"/>
                              <a:gd name="connsiteX126" fmla="*/ 4291445 w 4852554"/>
                              <a:gd name="connsiteY126" fmla="*/ 2514600 h 3782291"/>
                              <a:gd name="connsiteX127" fmla="*/ 4177145 w 4852554"/>
                              <a:gd name="connsiteY127" fmla="*/ 2805546 h 3782291"/>
                              <a:gd name="connsiteX128" fmla="*/ 3429000 w 4852554"/>
                              <a:gd name="connsiteY128" fmla="*/ 2795155 h 3782291"/>
                              <a:gd name="connsiteX129" fmla="*/ 3584863 w 4852554"/>
                              <a:gd name="connsiteY129" fmla="*/ 2618509 h 3782291"/>
                              <a:gd name="connsiteX130" fmla="*/ 3564082 w 4852554"/>
                              <a:gd name="connsiteY130" fmla="*/ 2576946 h 3782291"/>
                              <a:gd name="connsiteX131" fmla="*/ 3335482 w 4852554"/>
                              <a:gd name="connsiteY131" fmla="*/ 2826327 h 3782291"/>
                              <a:gd name="connsiteX132" fmla="*/ 2493818 w 4852554"/>
                              <a:gd name="connsiteY13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776845 w 4852554"/>
                              <a:gd name="connsiteY38" fmla="*/ 259773 h 3782291"/>
                              <a:gd name="connsiteX39" fmla="*/ 2140527 w 4852554"/>
                              <a:gd name="connsiteY39" fmla="*/ 852055 h 3782291"/>
                              <a:gd name="connsiteX40" fmla="*/ 2130136 w 4852554"/>
                              <a:gd name="connsiteY40" fmla="*/ 1215736 h 3782291"/>
                              <a:gd name="connsiteX41" fmla="*/ 2057400 w 4852554"/>
                              <a:gd name="connsiteY41" fmla="*/ 1028700 h 3782291"/>
                              <a:gd name="connsiteX42" fmla="*/ 2005445 w 4852554"/>
                              <a:gd name="connsiteY42" fmla="*/ 1059873 h 3782291"/>
                              <a:gd name="connsiteX43" fmla="*/ 2119745 w 4852554"/>
                              <a:gd name="connsiteY43" fmla="*/ 1288473 h 3782291"/>
                              <a:gd name="connsiteX44" fmla="*/ 2098963 w 4852554"/>
                              <a:gd name="connsiteY44" fmla="*/ 1517073 h 3782291"/>
                              <a:gd name="connsiteX45" fmla="*/ 1652154 w 4852554"/>
                              <a:gd name="connsiteY45" fmla="*/ 893618 h 3782291"/>
                              <a:gd name="connsiteX46" fmla="*/ 1683327 w 4852554"/>
                              <a:gd name="connsiteY46" fmla="*/ 665018 h 3782291"/>
                              <a:gd name="connsiteX47" fmla="*/ 1620982 w 4852554"/>
                              <a:gd name="connsiteY47" fmla="*/ 654627 h 3782291"/>
                              <a:gd name="connsiteX48" fmla="*/ 1589809 w 4852554"/>
                              <a:gd name="connsiteY48" fmla="*/ 945573 h 3782291"/>
                              <a:gd name="connsiteX49" fmla="*/ 1371600 w 4852554"/>
                              <a:gd name="connsiteY49" fmla="*/ 914400 h 3782291"/>
                              <a:gd name="connsiteX50" fmla="*/ 1361209 w 4852554"/>
                              <a:gd name="connsiteY50" fmla="*/ 966355 h 3782291"/>
                              <a:gd name="connsiteX51" fmla="*/ 1693718 w 4852554"/>
                              <a:gd name="connsiteY51" fmla="*/ 1018309 h 3782291"/>
                              <a:gd name="connsiteX52" fmla="*/ 1766454 w 4852554"/>
                              <a:gd name="connsiteY52" fmla="*/ 1153391 h 3782291"/>
                              <a:gd name="connsiteX53" fmla="*/ 1579418 w 4852554"/>
                              <a:gd name="connsiteY53" fmla="*/ 1205346 h 3782291"/>
                              <a:gd name="connsiteX54" fmla="*/ 1579418 w 4852554"/>
                              <a:gd name="connsiteY54" fmla="*/ 1278082 h 3782291"/>
                              <a:gd name="connsiteX55" fmla="*/ 1808018 w 4852554"/>
                              <a:gd name="connsiteY55" fmla="*/ 1215736 h 3782291"/>
                              <a:gd name="connsiteX56" fmla="*/ 2078182 w 4852554"/>
                              <a:gd name="connsiteY56" fmla="*/ 1589809 h 3782291"/>
                              <a:gd name="connsiteX57" fmla="*/ 2088572 w 4852554"/>
                              <a:gd name="connsiteY57" fmla="*/ 2337955 h 3782291"/>
                              <a:gd name="connsiteX58" fmla="*/ 2098963 w 4852554"/>
                              <a:gd name="connsiteY58" fmla="*/ 2348346 h 3782291"/>
                              <a:gd name="connsiteX59" fmla="*/ 1839191 w 4852554"/>
                              <a:gd name="connsiteY59" fmla="*/ 2784764 h 3782291"/>
                              <a:gd name="connsiteX60" fmla="*/ 1278082 w 4852554"/>
                              <a:gd name="connsiteY60" fmla="*/ 2795155 h 3782291"/>
                              <a:gd name="connsiteX61" fmla="*/ 1143000 w 4852554"/>
                              <a:gd name="connsiteY61" fmla="*/ 2587336 h 3782291"/>
                              <a:gd name="connsiteX62" fmla="*/ 1111827 w 4852554"/>
                              <a:gd name="connsiteY62" fmla="*/ 2597727 h 3782291"/>
                              <a:gd name="connsiteX63" fmla="*/ 1205345 w 4852554"/>
                              <a:gd name="connsiteY63" fmla="*/ 2815936 h 3782291"/>
                              <a:gd name="connsiteX64" fmla="*/ 893618 w 4852554"/>
                              <a:gd name="connsiteY64" fmla="*/ 2795155 h 3782291"/>
                              <a:gd name="connsiteX65" fmla="*/ 488372 w 4852554"/>
                              <a:gd name="connsiteY65" fmla="*/ 2036618 h 3782291"/>
                              <a:gd name="connsiteX66" fmla="*/ 353291 w 4852554"/>
                              <a:gd name="connsiteY66" fmla="*/ 2078182 h 3782291"/>
                              <a:gd name="connsiteX67" fmla="*/ 415636 w 4852554"/>
                              <a:gd name="connsiteY67" fmla="*/ 2140527 h 3782291"/>
                              <a:gd name="connsiteX68" fmla="*/ 467591 w 4852554"/>
                              <a:gd name="connsiteY68" fmla="*/ 2098964 h 3782291"/>
                              <a:gd name="connsiteX69" fmla="*/ 571500 w 4852554"/>
                              <a:gd name="connsiteY69" fmla="*/ 2348346 h 3782291"/>
                              <a:gd name="connsiteX70" fmla="*/ 457200 w 4852554"/>
                              <a:gd name="connsiteY70" fmla="*/ 2358736 h 3782291"/>
                              <a:gd name="connsiteX71" fmla="*/ 457200 w 4852554"/>
                              <a:gd name="connsiteY71" fmla="*/ 2441864 h 3782291"/>
                              <a:gd name="connsiteX72" fmla="*/ 623454 w 4852554"/>
                              <a:gd name="connsiteY72" fmla="*/ 2400300 h 3782291"/>
                              <a:gd name="connsiteX73" fmla="*/ 831272 w 4852554"/>
                              <a:gd name="connsiteY73" fmla="*/ 2826327 h 3782291"/>
                              <a:gd name="connsiteX74" fmla="*/ 374072 w 4852554"/>
                              <a:gd name="connsiteY74" fmla="*/ 2670464 h 3782291"/>
                              <a:gd name="connsiteX75" fmla="*/ 103909 w 4852554"/>
                              <a:gd name="connsiteY75" fmla="*/ 2109355 h 3782291"/>
                              <a:gd name="connsiteX76" fmla="*/ 20782 w 4852554"/>
                              <a:gd name="connsiteY76" fmla="*/ 2098964 h 3782291"/>
                              <a:gd name="connsiteX77" fmla="*/ 249382 w 4852554"/>
                              <a:gd name="connsiteY77" fmla="*/ 2639291 h 3782291"/>
                              <a:gd name="connsiteX78" fmla="*/ 10391 w 4852554"/>
                              <a:gd name="connsiteY78" fmla="*/ 2576946 h 3782291"/>
                              <a:gd name="connsiteX79" fmla="*/ 0 w 4852554"/>
                              <a:gd name="connsiteY79" fmla="*/ 2670464 h 3782291"/>
                              <a:gd name="connsiteX80" fmla="*/ 270163 w 4852554"/>
                              <a:gd name="connsiteY80" fmla="*/ 2701636 h 3782291"/>
                              <a:gd name="connsiteX81" fmla="*/ 280554 w 4852554"/>
                              <a:gd name="connsiteY81" fmla="*/ 3023755 h 3782291"/>
                              <a:gd name="connsiteX82" fmla="*/ 197427 w 4852554"/>
                              <a:gd name="connsiteY82" fmla="*/ 3034146 h 3782291"/>
                              <a:gd name="connsiteX83" fmla="*/ 197427 w 4852554"/>
                              <a:gd name="connsiteY83" fmla="*/ 3106882 h 3782291"/>
                              <a:gd name="connsiteX84" fmla="*/ 353291 w 4852554"/>
                              <a:gd name="connsiteY84" fmla="*/ 3054927 h 3782291"/>
                              <a:gd name="connsiteX85" fmla="*/ 374072 w 4852554"/>
                              <a:gd name="connsiteY85" fmla="*/ 2763982 h 3782291"/>
                              <a:gd name="connsiteX86" fmla="*/ 852054 w 4852554"/>
                              <a:gd name="connsiteY86" fmla="*/ 2919846 h 3782291"/>
                              <a:gd name="connsiteX87" fmla="*/ 633845 w 4852554"/>
                              <a:gd name="connsiteY87" fmla="*/ 3054927 h 3782291"/>
                              <a:gd name="connsiteX88" fmla="*/ 685800 w 4852554"/>
                              <a:gd name="connsiteY88" fmla="*/ 3096491 h 3782291"/>
                              <a:gd name="connsiteX89" fmla="*/ 1018309 w 4852554"/>
                              <a:gd name="connsiteY89" fmla="*/ 2888673 h 3782291"/>
                              <a:gd name="connsiteX90" fmla="*/ 1423554 w 4852554"/>
                              <a:gd name="connsiteY90" fmla="*/ 2867891 h 3782291"/>
                              <a:gd name="connsiteX91" fmla="*/ 1080654 w 4852554"/>
                              <a:gd name="connsiteY91" fmla="*/ 3086100 h 3782291"/>
                              <a:gd name="connsiteX92" fmla="*/ 1143000 w 4852554"/>
                              <a:gd name="connsiteY92" fmla="*/ 3169227 h 3782291"/>
                              <a:gd name="connsiteX93" fmla="*/ 1537854 w 4852554"/>
                              <a:gd name="connsiteY93" fmla="*/ 2867891 h 3782291"/>
                              <a:gd name="connsiteX94" fmla="*/ 1891145 w 4852554"/>
                              <a:gd name="connsiteY94" fmla="*/ 2867891 h 3782291"/>
                              <a:gd name="connsiteX95" fmla="*/ 2119745 w 4852554"/>
                              <a:gd name="connsiteY95" fmla="*/ 2930236 h 3782291"/>
                              <a:gd name="connsiteX96" fmla="*/ 2119745 w 4852554"/>
                              <a:gd name="connsiteY96" fmla="*/ 3751118 h 3782291"/>
                              <a:gd name="connsiteX97" fmla="*/ 2202872 w 4852554"/>
                              <a:gd name="connsiteY97" fmla="*/ 3751118 h 3782291"/>
                              <a:gd name="connsiteX98" fmla="*/ 2192482 w 4852554"/>
                              <a:gd name="connsiteY98" fmla="*/ 2951018 h 3782291"/>
                              <a:gd name="connsiteX99" fmla="*/ 2421082 w 4852554"/>
                              <a:gd name="connsiteY99" fmla="*/ 2847109 h 3782291"/>
                              <a:gd name="connsiteX100" fmla="*/ 3065318 w 4852554"/>
                              <a:gd name="connsiteY100" fmla="*/ 2847109 h 3782291"/>
                              <a:gd name="connsiteX101" fmla="*/ 3023754 w 4852554"/>
                              <a:gd name="connsiteY101" fmla="*/ 3034146 h 3782291"/>
                              <a:gd name="connsiteX102" fmla="*/ 3075709 w 4852554"/>
                              <a:gd name="connsiteY102" fmla="*/ 3054927 h 3782291"/>
                              <a:gd name="connsiteX103" fmla="*/ 3106882 w 4852554"/>
                              <a:gd name="connsiteY103" fmla="*/ 2857500 h 3782291"/>
                              <a:gd name="connsiteX104" fmla="*/ 3470563 w 4852554"/>
                              <a:gd name="connsiteY104" fmla="*/ 2836718 h 3782291"/>
                              <a:gd name="connsiteX105" fmla="*/ 4000500 w 4852554"/>
                              <a:gd name="connsiteY105" fmla="*/ 3512127 h 3782291"/>
                              <a:gd name="connsiteX106" fmla="*/ 3990109 w 4852554"/>
                              <a:gd name="connsiteY106" fmla="*/ 3740727 h 3782291"/>
                              <a:gd name="connsiteX107" fmla="*/ 4052454 w 4852554"/>
                              <a:gd name="connsiteY107" fmla="*/ 3782291 h 3782291"/>
                              <a:gd name="connsiteX108" fmla="*/ 4052454 w 4852554"/>
                              <a:gd name="connsiteY108" fmla="*/ 3532909 h 3782291"/>
                              <a:gd name="connsiteX109" fmla="*/ 4239491 w 4852554"/>
                              <a:gd name="connsiteY109" fmla="*/ 3626427 h 3782291"/>
                              <a:gd name="connsiteX110" fmla="*/ 4312227 w 4852554"/>
                              <a:gd name="connsiteY110" fmla="*/ 3574473 h 3782291"/>
                              <a:gd name="connsiteX111" fmla="*/ 3917372 w 4852554"/>
                              <a:gd name="connsiteY111" fmla="*/ 3335482 h 3782291"/>
                              <a:gd name="connsiteX112" fmla="*/ 4125191 w 4852554"/>
                              <a:gd name="connsiteY112" fmla="*/ 3262746 h 3782291"/>
                              <a:gd name="connsiteX113" fmla="*/ 4125191 w 4852554"/>
                              <a:gd name="connsiteY113" fmla="*/ 3262746 h 3782291"/>
                              <a:gd name="connsiteX114" fmla="*/ 4083627 w 4852554"/>
                              <a:gd name="connsiteY114" fmla="*/ 3231573 h 3782291"/>
                              <a:gd name="connsiteX115" fmla="*/ 3896591 w 4852554"/>
                              <a:gd name="connsiteY115" fmla="*/ 3304309 h 3782291"/>
                              <a:gd name="connsiteX116" fmla="*/ 3553691 w 4852554"/>
                              <a:gd name="connsiteY116" fmla="*/ 2836718 h 3782291"/>
                              <a:gd name="connsiteX117" fmla="*/ 4333009 w 4852554"/>
                              <a:gd name="connsiteY117" fmla="*/ 2815936 h 3782291"/>
                              <a:gd name="connsiteX118" fmla="*/ 4561609 w 4852554"/>
                              <a:gd name="connsiteY118" fmla="*/ 3054927 h 3782291"/>
                              <a:gd name="connsiteX119" fmla="*/ 4665518 w 4852554"/>
                              <a:gd name="connsiteY119" fmla="*/ 3013364 h 3782291"/>
                              <a:gd name="connsiteX120" fmla="*/ 4416136 w 4852554"/>
                              <a:gd name="connsiteY120" fmla="*/ 2815936 h 3782291"/>
                              <a:gd name="connsiteX121" fmla="*/ 4842163 w 4852554"/>
                              <a:gd name="connsiteY121" fmla="*/ 2701636 h 3782291"/>
                              <a:gd name="connsiteX122" fmla="*/ 4852554 w 4852554"/>
                              <a:gd name="connsiteY122" fmla="*/ 2628900 h 3782291"/>
                              <a:gd name="connsiteX123" fmla="*/ 4239491 w 4852554"/>
                              <a:gd name="connsiteY123" fmla="*/ 2763982 h 3782291"/>
                              <a:gd name="connsiteX124" fmla="*/ 4353791 w 4852554"/>
                              <a:gd name="connsiteY124" fmla="*/ 2566555 h 3782291"/>
                              <a:gd name="connsiteX125" fmla="*/ 4291445 w 4852554"/>
                              <a:gd name="connsiteY125" fmla="*/ 2514600 h 3782291"/>
                              <a:gd name="connsiteX126" fmla="*/ 4177145 w 4852554"/>
                              <a:gd name="connsiteY126" fmla="*/ 2805546 h 3782291"/>
                              <a:gd name="connsiteX127" fmla="*/ 3429000 w 4852554"/>
                              <a:gd name="connsiteY127" fmla="*/ 2795155 h 3782291"/>
                              <a:gd name="connsiteX128" fmla="*/ 3584863 w 4852554"/>
                              <a:gd name="connsiteY128" fmla="*/ 2618509 h 3782291"/>
                              <a:gd name="connsiteX129" fmla="*/ 3564082 w 4852554"/>
                              <a:gd name="connsiteY129" fmla="*/ 2576946 h 3782291"/>
                              <a:gd name="connsiteX130" fmla="*/ 3335482 w 4852554"/>
                              <a:gd name="connsiteY130" fmla="*/ 2826327 h 3782291"/>
                              <a:gd name="connsiteX131" fmla="*/ 2493818 w 4852554"/>
                              <a:gd name="connsiteY13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776845 w 4852554"/>
                              <a:gd name="connsiteY37" fmla="*/ 259773 h 3782291"/>
                              <a:gd name="connsiteX38" fmla="*/ 2140527 w 4852554"/>
                              <a:gd name="connsiteY38" fmla="*/ 852055 h 3782291"/>
                              <a:gd name="connsiteX39" fmla="*/ 2130136 w 4852554"/>
                              <a:gd name="connsiteY39" fmla="*/ 1215736 h 3782291"/>
                              <a:gd name="connsiteX40" fmla="*/ 2057400 w 4852554"/>
                              <a:gd name="connsiteY40" fmla="*/ 1028700 h 3782291"/>
                              <a:gd name="connsiteX41" fmla="*/ 2005445 w 4852554"/>
                              <a:gd name="connsiteY41" fmla="*/ 1059873 h 3782291"/>
                              <a:gd name="connsiteX42" fmla="*/ 2119745 w 4852554"/>
                              <a:gd name="connsiteY42" fmla="*/ 1288473 h 3782291"/>
                              <a:gd name="connsiteX43" fmla="*/ 2098963 w 4852554"/>
                              <a:gd name="connsiteY43" fmla="*/ 1517073 h 3782291"/>
                              <a:gd name="connsiteX44" fmla="*/ 1652154 w 4852554"/>
                              <a:gd name="connsiteY44" fmla="*/ 893618 h 3782291"/>
                              <a:gd name="connsiteX45" fmla="*/ 1683327 w 4852554"/>
                              <a:gd name="connsiteY45" fmla="*/ 665018 h 3782291"/>
                              <a:gd name="connsiteX46" fmla="*/ 1620982 w 4852554"/>
                              <a:gd name="connsiteY46" fmla="*/ 654627 h 3782291"/>
                              <a:gd name="connsiteX47" fmla="*/ 1589809 w 4852554"/>
                              <a:gd name="connsiteY47" fmla="*/ 945573 h 3782291"/>
                              <a:gd name="connsiteX48" fmla="*/ 1371600 w 4852554"/>
                              <a:gd name="connsiteY48" fmla="*/ 914400 h 3782291"/>
                              <a:gd name="connsiteX49" fmla="*/ 1361209 w 4852554"/>
                              <a:gd name="connsiteY49" fmla="*/ 966355 h 3782291"/>
                              <a:gd name="connsiteX50" fmla="*/ 1693718 w 4852554"/>
                              <a:gd name="connsiteY50" fmla="*/ 1018309 h 3782291"/>
                              <a:gd name="connsiteX51" fmla="*/ 1766454 w 4852554"/>
                              <a:gd name="connsiteY51" fmla="*/ 1153391 h 3782291"/>
                              <a:gd name="connsiteX52" fmla="*/ 1579418 w 4852554"/>
                              <a:gd name="connsiteY52" fmla="*/ 1205346 h 3782291"/>
                              <a:gd name="connsiteX53" fmla="*/ 1579418 w 4852554"/>
                              <a:gd name="connsiteY53" fmla="*/ 1278082 h 3782291"/>
                              <a:gd name="connsiteX54" fmla="*/ 1808018 w 4852554"/>
                              <a:gd name="connsiteY54" fmla="*/ 1215736 h 3782291"/>
                              <a:gd name="connsiteX55" fmla="*/ 2078182 w 4852554"/>
                              <a:gd name="connsiteY55" fmla="*/ 1589809 h 3782291"/>
                              <a:gd name="connsiteX56" fmla="*/ 2088572 w 4852554"/>
                              <a:gd name="connsiteY56" fmla="*/ 2337955 h 3782291"/>
                              <a:gd name="connsiteX57" fmla="*/ 2098963 w 4852554"/>
                              <a:gd name="connsiteY57" fmla="*/ 2348346 h 3782291"/>
                              <a:gd name="connsiteX58" fmla="*/ 1839191 w 4852554"/>
                              <a:gd name="connsiteY58" fmla="*/ 2784764 h 3782291"/>
                              <a:gd name="connsiteX59" fmla="*/ 1278082 w 4852554"/>
                              <a:gd name="connsiteY59" fmla="*/ 2795155 h 3782291"/>
                              <a:gd name="connsiteX60" fmla="*/ 1143000 w 4852554"/>
                              <a:gd name="connsiteY60" fmla="*/ 2587336 h 3782291"/>
                              <a:gd name="connsiteX61" fmla="*/ 1111827 w 4852554"/>
                              <a:gd name="connsiteY61" fmla="*/ 2597727 h 3782291"/>
                              <a:gd name="connsiteX62" fmla="*/ 1205345 w 4852554"/>
                              <a:gd name="connsiteY62" fmla="*/ 2815936 h 3782291"/>
                              <a:gd name="connsiteX63" fmla="*/ 893618 w 4852554"/>
                              <a:gd name="connsiteY63" fmla="*/ 2795155 h 3782291"/>
                              <a:gd name="connsiteX64" fmla="*/ 488372 w 4852554"/>
                              <a:gd name="connsiteY64" fmla="*/ 2036618 h 3782291"/>
                              <a:gd name="connsiteX65" fmla="*/ 353291 w 4852554"/>
                              <a:gd name="connsiteY65" fmla="*/ 2078182 h 3782291"/>
                              <a:gd name="connsiteX66" fmla="*/ 415636 w 4852554"/>
                              <a:gd name="connsiteY66" fmla="*/ 2140527 h 3782291"/>
                              <a:gd name="connsiteX67" fmla="*/ 467591 w 4852554"/>
                              <a:gd name="connsiteY67" fmla="*/ 2098964 h 3782291"/>
                              <a:gd name="connsiteX68" fmla="*/ 571500 w 4852554"/>
                              <a:gd name="connsiteY68" fmla="*/ 2348346 h 3782291"/>
                              <a:gd name="connsiteX69" fmla="*/ 457200 w 4852554"/>
                              <a:gd name="connsiteY69" fmla="*/ 2358736 h 3782291"/>
                              <a:gd name="connsiteX70" fmla="*/ 457200 w 4852554"/>
                              <a:gd name="connsiteY70" fmla="*/ 2441864 h 3782291"/>
                              <a:gd name="connsiteX71" fmla="*/ 623454 w 4852554"/>
                              <a:gd name="connsiteY71" fmla="*/ 2400300 h 3782291"/>
                              <a:gd name="connsiteX72" fmla="*/ 831272 w 4852554"/>
                              <a:gd name="connsiteY72" fmla="*/ 2826327 h 3782291"/>
                              <a:gd name="connsiteX73" fmla="*/ 374072 w 4852554"/>
                              <a:gd name="connsiteY73" fmla="*/ 2670464 h 3782291"/>
                              <a:gd name="connsiteX74" fmla="*/ 103909 w 4852554"/>
                              <a:gd name="connsiteY74" fmla="*/ 2109355 h 3782291"/>
                              <a:gd name="connsiteX75" fmla="*/ 20782 w 4852554"/>
                              <a:gd name="connsiteY75" fmla="*/ 2098964 h 3782291"/>
                              <a:gd name="connsiteX76" fmla="*/ 249382 w 4852554"/>
                              <a:gd name="connsiteY76" fmla="*/ 2639291 h 3782291"/>
                              <a:gd name="connsiteX77" fmla="*/ 10391 w 4852554"/>
                              <a:gd name="connsiteY77" fmla="*/ 2576946 h 3782291"/>
                              <a:gd name="connsiteX78" fmla="*/ 0 w 4852554"/>
                              <a:gd name="connsiteY78" fmla="*/ 2670464 h 3782291"/>
                              <a:gd name="connsiteX79" fmla="*/ 270163 w 4852554"/>
                              <a:gd name="connsiteY79" fmla="*/ 2701636 h 3782291"/>
                              <a:gd name="connsiteX80" fmla="*/ 280554 w 4852554"/>
                              <a:gd name="connsiteY80" fmla="*/ 3023755 h 3782291"/>
                              <a:gd name="connsiteX81" fmla="*/ 197427 w 4852554"/>
                              <a:gd name="connsiteY81" fmla="*/ 3034146 h 3782291"/>
                              <a:gd name="connsiteX82" fmla="*/ 197427 w 4852554"/>
                              <a:gd name="connsiteY82" fmla="*/ 3106882 h 3782291"/>
                              <a:gd name="connsiteX83" fmla="*/ 353291 w 4852554"/>
                              <a:gd name="connsiteY83" fmla="*/ 3054927 h 3782291"/>
                              <a:gd name="connsiteX84" fmla="*/ 374072 w 4852554"/>
                              <a:gd name="connsiteY84" fmla="*/ 2763982 h 3782291"/>
                              <a:gd name="connsiteX85" fmla="*/ 852054 w 4852554"/>
                              <a:gd name="connsiteY85" fmla="*/ 2919846 h 3782291"/>
                              <a:gd name="connsiteX86" fmla="*/ 633845 w 4852554"/>
                              <a:gd name="connsiteY86" fmla="*/ 3054927 h 3782291"/>
                              <a:gd name="connsiteX87" fmla="*/ 685800 w 4852554"/>
                              <a:gd name="connsiteY87" fmla="*/ 3096491 h 3782291"/>
                              <a:gd name="connsiteX88" fmla="*/ 1018309 w 4852554"/>
                              <a:gd name="connsiteY88" fmla="*/ 2888673 h 3782291"/>
                              <a:gd name="connsiteX89" fmla="*/ 1423554 w 4852554"/>
                              <a:gd name="connsiteY89" fmla="*/ 2867891 h 3782291"/>
                              <a:gd name="connsiteX90" fmla="*/ 1080654 w 4852554"/>
                              <a:gd name="connsiteY90" fmla="*/ 3086100 h 3782291"/>
                              <a:gd name="connsiteX91" fmla="*/ 1143000 w 4852554"/>
                              <a:gd name="connsiteY91" fmla="*/ 3169227 h 3782291"/>
                              <a:gd name="connsiteX92" fmla="*/ 1537854 w 4852554"/>
                              <a:gd name="connsiteY92" fmla="*/ 2867891 h 3782291"/>
                              <a:gd name="connsiteX93" fmla="*/ 1891145 w 4852554"/>
                              <a:gd name="connsiteY93" fmla="*/ 2867891 h 3782291"/>
                              <a:gd name="connsiteX94" fmla="*/ 2119745 w 4852554"/>
                              <a:gd name="connsiteY94" fmla="*/ 2930236 h 3782291"/>
                              <a:gd name="connsiteX95" fmla="*/ 2119745 w 4852554"/>
                              <a:gd name="connsiteY95" fmla="*/ 3751118 h 3782291"/>
                              <a:gd name="connsiteX96" fmla="*/ 2202872 w 4852554"/>
                              <a:gd name="connsiteY96" fmla="*/ 3751118 h 3782291"/>
                              <a:gd name="connsiteX97" fmla="*/ 2192482 w 4852554"/>
                              <a:gd name="connsiteY97" fmla="*/ 2951018 h 3782291"/>
                              <a:gd name="connsiteX98" fmla="*/ 2421082 w 4852554"/>
                              <a:gd name="connsiteY98" fmla="*/ 2847109 h 3782291"/>
                              <a:gd name="connsiteX99" fmla="*/ 3065318 w 4852554"/>
                              <a:gd name="connsiteY99" fmla="*/ 2847109 h 3782291"/>
                              <a:gd name="connsiteX100" fmla="*/ 3023754 w 4852554"/>
                              <a:gd name="connsiteY100" fmla="*/ 3034146 h 3782291"/>
                              <a:gd name="connsiteX101" fmla="*/ 3075709 w 4852554"/>
                              <a:gd name="connsiteY101" fmla="*/ 3054927 h 3782291"/>
                              <a:gd name="connsiteX102" fmla="*/ 3106882 w 4852554"/>
                              <a:gd name="connsiteY102" fmla="*/ 2857500 h 3782291"/>
                              <a:gd name="connsiteX103" fmla="*/ 3470563 w 4852554"/>
                              <a:gd name="connsiteY103" fmla="*/ 2836718 h 3782291"/>
                              <a:gd name="connsiteX104" fmla="*/ 4000500 w 4852554"/>
                              <a:gd name="connsiteY104" fmla="*/ 3512127 h 3782291"/>
                              <a:gd name="connsiteX105" fmla="*/ 3990109 w 4852554"/>
                              <a:gd name="connsiteY105" fmla="*/ 3740727 h 3782291"/>
                              <a:gd name="connsiteX106" fmla="*/ 4052454 w 4852554"/>
                              <a:gd name="connsiteY106" fmla="*/ 3782291 h 3782291"/>
                              <a:gd name="connsiteX107" fmla="*/ 4052454 w 4852554"/>
                              <a:gd name="connsiteY107" fmla="*/ 3532909 h 3782291"/>
                              <a:gd name="connsiteX108" fmla="*/ 4239491 w 4852554"/>
                              <a:gd name="connsiteY108" fmla="*/ 3626427 h 3782291"/>
                              <a:gd name="connsiteX109" fmla="*/ 4312227 w 4852554"/>
                              <a:gd name="connsiteY109" fmla="*/ 3574473 h 3782291"/>
                              <a:gd name="connsiteX110" fmla="*/ 3917372 w 4852554"/>
                              <a:gd name="connsiteY110" fmla="*/ 3335482 h 3782291"/>
                              <a:gd name="connsiteX111" fmla="*/ 4125191 w 4852554"/>
                              <a:gd name="connsiteY111" fmla="*/ 3262746 h 3782291"/>
                              <a:gd name="connsiteX112" fmla="*/ 4125191 w 4852554"/>
                              <a:gd name="connsiteY112" fmla="*/ 3262746 h 3782291"/>
                              <a:gd name="connsiteX113" fmla="*/ 4083627 w 4852554"/>
                              <a:gd name="connsiteY113" fmla="*/ 3231573 h 3782291"/>
                              <a:gd name="connsiteX114" fmla="*/ 3896591 w 4852554"/>
                              <a:gd name="connsiteY114" fmla="*/ 3304309 h 3782291"/>
                              <a:gd name="connsiteX115" fmla="*/ 3553691 w 4852554"/>
                              <a:gd name="connsiteY115" fmla="*/ 2836718 h 3782291"/>
                              <a:gd name="connsiteX116" fmla="*/ 4333009 w 4852554"/>
                              <a:gd name="connsiteY116" fmla="*/ 2815936 h 3782291"/>
                              <a:gd name="connsiteX117" fmla="*/ 4561609 w 4852554"/>
                              <a:gd name="connsiteY117" fmla="*/ 3054927 h 3782291"/>
                              <a:gd name="connsiteX118" fmla="*/ 4665518 w 4852554"/>
                              <a:gd name="connsiteY118" fmla="*/ 3013364 h 3782291"/>
                              <a:gd name="connsiteX119" fmla="*/ 4416136 w 4852554"/>
                              <a:gd name="connsiteY119" fmla="*/ 2815936 h 3782291"/>
                              <a:gd name="connsiteX120" fmla="*/ 4842163 w 4852554"/>
                              <a:gd name="connsiteY120" fmla="*/ 2701636 h 3782291"/>
                              <a:gd name="connsiteX121" fmla="*/ 4852554 w 4852554"/>
                              <a:gd name="connsiteY121" fmla="*/ 2628900 h 3782291"/>
                              <a:gd name="connsiteX122" fmla="*/ 4239491 w 4852554"/>
                              <a:gd name="connsiteY122" fmla="*/ 2763982 h 3782291"/>
                              <a:gd name="connsiteX123" fmla="*/ 4353791 w 4852554"/>
                              <a:gd name="connsiteY123" fmla="*/ 2566555 h 3782291"/>
                              <a:gd name="connsiteX124" fmla="*/ 4291445 w 4852554"/>
                              <a:gd name="connsiteY124" fmla="*/ 2514600 h 3782291"/>
                              <a:gd name="connsiteX125" fmla="*/ 4177145 w 4852554"/>
                              <a:gd name="connsiteY125" fmla="*/ 2805546 h 3782291"/>
                              <a:gd name="connsiteX126" fmla="*/ 3429000 w 4852554"/>
                              <a:gd name="connsiteY126" fmla="*/ 2795155 h 3782291"/>
                              <a:gd name="connsiteX127" fmla="*/ 3584863 w 4852554"/>
                              <a:gd name="connsiteY127" fmla="*/ 2618509 h 3782291"/>
                              <a:gd name="connsiteX128" fmla="*/ 3564082 w 4852554"/>
                              <a:gd name="connsiteY128" fmla="*/ 2576946 h 3782291"/>
                              <a:gd name="connsiteX129" fmla="*/ 3335482 w 4852554"/>
                              <a:gd name="connsiteY129" fmla="*/ 2826327 h 3782291"/>
                              <a:gd name="connsiteX130" fmla="*/ 2493818 w 4852554"/>
                              <a:gd name="connsiteY13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776845 w 4852554"/>
                              <a:gd name="connsiteY36" fmla="*/ 259773 h 3782291"/>
                              <a:gd name="connsiteX37" fmla="*/ 2140527 w 4852554"/>
                              <a:gd name="connsiteY37" fmla="*/ 852055 h 3782291"/>
                              <a:gd name="connsiteX38" fmla="*/ 2130136 w 4852554"/>
                              <a:gd name="connsiteY38" fmla="*/ 1215736 h 3782291"/>
                              <a:gd name="connsiteX39" fmla="*/ 2057400 w 4852554"/>
                              <a:gd name="connsiteY39" fmla="*/ 1028700 h 3782291"/>
                              <a:gd name="connsiteX40" fmla="*/ 2005445 w 4852554"/>
                              <a:gd name="connsiteY40" fmla="*/ 1059873 h 3782291"/>
                              <a:gd name="connsiteX41" fmla="*/ 2119745 w 4852554"/>
                              <a:gd name="connsiteY41" fmla="*/ 1288473 h 3782291"/>
                              <a:gd name="connsiteX42" fmla="*/ 2098963 w 4852554"/>
                              <a:gd name="connsiteY42" fmla="*/ 1517073 h 3782291"/>
                              <a:gd name="connsiteX43" fmla="*/ 1652154 w 4852554"/>
                              <a:gd name="connsiteY43" fmla="*/ 893618 h 3782291"/>
                              <a:gd name="connsiteX44" fmla="*/ 1683327 w 4852554"/>
                              <a:gd name="connsiteY44" fmla="*/ 665018 h 3782291"/>
                              <a:gd name="connsiteX45" fmla="*/ 1620982 w 4852554"/>
                              <a:gd name="connsiteY45" fmla="*/ 654627 h 3782291"/>
                              <a:gd name="connsiteX46" fmla="*/ 1589809 w 4852554"/>
                              <a:gd name="connsiteY46" fmla="*/ 945573 h 3782291"/>
                              <a:gd name="connsiteX47" fmla="*/ 1371600 w 4852554"/>
                              <a:gd name="connsiteY47" fmla="*/ 914400 h 3782291"/>
                              <a:gd name="connsiteX48" fmla="*/ 1361209 w 4852554"/>
                              <a:gd name="connsiteY48" fmla="*/ 966355 h 3782291"/>
                              <a:gd name="connsiteX49" fmla="*/ 1693718 w 4852554"/>
                              <a:gd name="connsiteY49" fmla="*/ 1018309 h 3782291"/>
                              <a:gd name="connsiteX50" fmla="*/ 1766454 w 4852554"/>
                              <a:gd name="connsiteY50" fmla="*/ 1153391 h 3782291"/>
                              <a:gd name="connsiteX51" fmla="*/ 1579418 w 4852554"/>
                              <a:gd name="connsiteY51" fmla="*/ 1205346 h 3782291"/>
                              <a:gd name="connsiteX52" fmla="*/ 1579418 w 4852554"/>
                              <a:gd name="connsiteY52" fmla="*/ 1278082 h 3782291"/>
                              <a:gd name="connsiteX53" fmla="*/ 1808018 w 4852554"/>
                              <a:gd name="connsiteY53" fmla="*/ 1215736 h 3782291"/>
                              <a:gd name="connsiteX54" fmla="*/ 2078182 w 4852554"/>
                              <a:gd name="connsiteY54" fmla="*/ 1589809 h 3782291"/>
                              <a:gd name="connsiteX55" fmla="*/ 2088572 w 4852554"/>
                              <a:gd name="connsiteY55" fmla="*/ 2337955 h 3782291"/>
                              <a:gd name="connsiteX56" fmla="*/ 2098963 w 4852554"/>
                              <a:gd name="connsiteY56" fmla="*/ 2348346 h 3782291"/>
                              <a:gd name="connsiteX57" fmla="*/ 1839191 w 4852554"/>
                              <a:gd name="connsiteY57" fmla="*/ 2784764 h 3782291"/>
                              <a:gd name="connsiteX58" fmla="*/ 1278082 w 4852554"/>
                              <a:gd name="connsiteY58" fmla="*/ 2795155 h 3782291"/>
                              <a:gd name="connsiteX59" fmla="*/ 1143000 w 4852554"/>
                              <a:gd name="connsiteY59" fmla="*/ 2587336 h 3782291"/>
                              <a:gd name="connsiteX60" fmla="*/ 1111827 w 4852554"/>
                              <a:gd name="connsiteY60" fmla="*/ 2597727 h 3782291"/>
                              <a:gd name="connsiteX61" fmla="*/ 1205345 w 4852554"/>
                              <a:gd name="connsiteY61" fmla="*/ 2815936 h 3782291"/>
                              <a:gd name="connsiteX62" fmla="*/ 893618 w 4852554"/>
                              <a:gd name="connsiteY62" fmla="*/ 2795155 h 3782291"/>
                              <a:gd name="connsiteX63" fmla="*/ 488372 w 4852554"/>
                              <a:gd name="connsiteY63" fmla="*/ 2036618 h 3782291"/>
                              <a:gd name="connsiteX64" fmla="*/ 353291 w 4852554"/>
                              <a:gd name="connsiteY64" fmla="*/ 2078182 h 3782291"/>
                              <a:gd name="connsiteX65" fmla="*/ 415636 w 4852554"/>
                              <a:gd name="connsiteY65" fmla="*/ 2140527 h 3782291"/>
                              <a:gd name="connsiteX66" fmla="*/ 467591 w 4852554"/>
                              <a:gd name="connsiteY66" fmla="*/ 2098964 h 3782291"/>
                              <a:gd name="connsiteX67" fmla="*/ 571500 w 4852554"/>
                              <a:gd name="connsiteY67" fmla="*/ 2348346 h 3782291"/>
                              <a:gd name="connsiteX68" fmla="*/ 457200 w 4852554"/>
                              <a:gd name="connsiteY68" fmla="*/ 2358736 h 3782291"/>
                              <a:gd name="connsiteX69" fmla="*/ 457200 w 4852554"/>
                              <a:gd name="connsiteY69" fmla="*/ 2441864 h 3782291"/>
                              <a:gd name="connsiteX70" fmla="*/ 623454 w 4852554"/>
                              <a:gd name="connsiteY70" fmla="*/ 2400300 h 3782291"/>
                              <a:gd name="connsiteX71" fmla="*/ 831272 w 4852554"/>
                              <a:gd name="connsiteY71" fmla="*/ 2826327 h 3782291"/>
                              <a:gd name="connsiteX72" fmla="*/ 374072 w 4852554"/>
                              <a:gd name="connsiteY72" fmla="*/ 2670464 h 3782291"/>
                              <a:gd name="connsiteX73" fmla="*/ 103909 w 4852554"/>
                              <a:gd name="connsiteY73" fmla="*/ 2109355 h 3782291"/>
                              <a:gd name="connsiteX74" fmla="*/ 20782 w 4852554"/>
                              <a:gd name="connsiteY74" fmla="*/ 2098964 h 3782291"/>
                              <a:gd name="connsiteX75" fmla="*/ 249382 w 4852554"/>
                              <a:gd name="connsiteY75" fmla="*/ 2639291 h 3782291"/>
                              <a:gd name="connsiteX76" fmla="*/ 10391 w 4852554"/>
                              <a:gd name="connsiteY76" fmla="*/ 2576946 h 3782291"/>
                              <a:gd name="connsiteX77" fmla="*/ 0 w 4852554"/>
                              <a:gd name="connsiteY77" fmla="*/ 2670464 h 3782291"/>
                              <a:gd name="connsiteX78" fmla="*/ 270163 w 4852554"/>
                              <a:gd name="connsiteY78" fmla="*/ 2701636 h 3782291"/>
                              <a:gd name="connsiteX79" fmla="*/ 280554 w 4852554"/>
                              <a:gd name="connsiteY79" fmla="*/ 3023755 h 3782291"/>
                              <a:gd name="connsiteX80" fmla="*/ 197427 w 4852554"/>
                              <a:gd name="connsiteY80" fmla="*/ 3034146 h 3782291"/>
                              <a:gd name="connsiteX81" fmla="*/ 197427 w 4852554"/>
                              <a:gd name="connsiteY81" fmla="*/ 3106882 h 3782291"/>
                              <a:gd name="connsiteX82" fmla="*/ 353291 w 4852554"/>
                              <a:gd name="connsiteY82" fmla="*/ 3054927 h 3782291"/>
                              <a:gd name="connsiteX83" fmla="*/ 374072 w 4852554"/>
                              <a:gd name="connsiteY83" fmla="*/ 2763982 h 3782291"/>
                              <a:gd name="connsiteX84" fmla="*/ 852054 w 4852554"/>
                              <a:gd name="connsiteY84" fmla="*/ 2919846 h 3782291"/>
                              <a:gd name="connsiteX85" fmla="*/ 633845 w 4852554"/>
                              <a:gd name="connsiteY85" fmla="*/ 3054927 h 3782291"/>
                              <a:gd name="connsiteX86" fmla="*/ 685800 w 4852554"/>
                              <a:gd name="connsiteY86" fmla="*/ 3096491 h 3782291"/>
                              <a:gd name="connsiteX87" fmla="*/ 1018309 w 4852554"/>
                              <a:gd name="connsiteY87" fmla="*/ 2888673 h 3782291"/>
                              <a:gd name="connsiteX88" fmla="*/ 1423554 w 4852554"/>
                              <a:gd name="connsiteY88" fmla="*/ 2867891 h 3782291"/>
                              <a:gd name="connsiteX89" fmla="*/ 1080654 w 4852554"/>
                              <a:gd name="connsiteY89" fmla="*/ 3086100 h 3782291"/>
                              <a:gd name="connsiteX90" fmla="*/ 1143000 w 4852554"/>
                              <a:gd name="connsiteY90" fmla="*/ 3169227 h 3782291"/>
                              <a:gd name="connsiteX91" fmla="*/ 1537854 w 4852554"/>
                              <a:gd name="connsiteY91" fmla="*/ 2867891 h 3782291"/>
                              <a:gd name="connsiteX92" fmla="*/ 1891145 w 4852554"/>
                              <a:gd name="connsiteY92" fmla="*/ 2867891 h 3782291"/>
                              <a:gd name="connsiteX93" fmla="*/ 2119745 w 4852554"/>
                              <a:gd name="connsiteY93" fmla="*/ 2930236 h 3782291"/>
                              <a:gd name="connsiteX94" fmla="*/ 2119745 w 4852554"/>
                              <a:gd name="connsiteY94" fmla="*/ 3751118 h 3782291"/>
                              <a:gd name="connsiteX95" fmla="*/ 2202872 w 4852554"/>
                              <a:gd name="connsiteY95" fmla="*/ 3751118 h 3782291"/>
                              <a:gd name="connsiteX96" fmla="*/ 2192482 w 4852554"/>
                              <a:gd name="connsiteY96" fmla="*/ 2951018 h 3782291"/>
                              <a:gd name="connsiteX97" fmla="*/ 2421082 w 4852554"/>
                              <a:gd name="connsiteY97" fmla="*/ 2847109 h 3782291"/>
                              <a:gd name="connsiteX98" fmla="*/ 3065318 w 4852554"/>
                              <a:gd name="connsiteY98" fmla="*/ 2847109 h 3782291"/>
                              <a:gd name="connsiteX99" fmla="*/ 3023754 w 4852554"/>
                              <a:gd name="connsiteY99" fmla="*/ 3034146 h 3782291"/>
                              <a:gd name="connsiteX100" fmla="*/ 3075709 w 4852554"/>
                              <a:gd name="connsiteY100" fmla="*/ 3054927 h 3782291"/>
                              <a:gd name="connsiteX101" fmla="*/ 3106882 w 4852554"/>
                              <a:gd name="connsiteY101" fmla="*/ 2857500 h 3782291"/>
                              <a:gd name="connsiteX102" fmla="*/ 3470563 w 4852554"/>
                              <a:gd name="connsiteY102" fmla="*/ 2836718 h 3782291"/>
                              <a:gd name="connsiteX103" fmla="*/ 4000500 w 4852554"/>
                              <a:gd name="connsiteY103" fmla="*/ 3512127 h 3782291"/>
                              <a:gd name="connsiteX104" fmla="*/ 3990109 w 4852554"/>
                              <a:gd name="connsiteY104" fmla="*/ 3740727 h 3782291"/>
                              <a:gd name="connsiteX105" fmla="*/ 4052454 w 4852554"/>
                              <a:gd name="connsiteY105" fmla="*/ 3782291 h 3782291"/>
                              <a:gd name="connsiteX106" fmla="*/ 4052454 w 4852554"/>
                              <a:gd name="connsiteY106" fmla="*/ 3532909 h 3782291"/>
                              <a:gd name="connsiteX107" fmla="*/ 4239491 w 4852554"/>
                              <a:gd name="connsiteY107" fmla="*/ 3626427 h 3782291"/>
                              <a:gd name="connsiteX108" fmla="*/ 4312227 w 4852554"/>
                              <a:gd name="connsiteY108" fmla="*/ 3574473 h 3782291"/>
                              <a:gd name="connsiteX109" fmla="*/ 3917372 w 4852554"/>
                              <a:gd name="connsiteY109" fmla="*/ 3335482 h 3782291"/>
                              <a:gd name="connsiteX110" fmla="*/ 4125191 w 4852554"/>
                              <a:gd name="connsiteY110" fmla="*/ 3262746 h 3782291"/>
                              <a:gd name="connsiteX111" fmla="*/ 4125191 w 4852554"/>
                              <a:gd name="connsiteY111" fmla="*/ 3262746 h 3782291"/>
                              <a:gd name="connsiteX112" fmla="*/ 4083627 w 4852554"/>
                              <a:gd name="connsiteY112" fmla="*/ 3231573 h 3782291"/>
                              <a:gd name="connsiteX113" fmla="*/ 3896591 w 4852554"/>
                              <a:gd name="connsiteY113" fmla="*/ 3304309 h 3782291"/>
                              <a:gd name="connsiteX114" fmla="*/ 3553691 w 4852554"/>
                              <a:gd name="connsiteY114" fmla="*/ 2836718 h 3782291"/>
                              <a:gd name="connsiteX115" fmla="*/ 4333009 w 4852554"/>
                              <a:gd name="connsiteY115" fmla="*/ 2815936 h 3782291"/>
                              <a:gd name="connsiteX116" fmla="*/ 4561609 w 4852554"/>
                              <a:gd name="connsiteY116" fmla="*/ 3054927 h 3782291"/>
                              <a:gd name="connsiteX117" fmla="*/ 4665518 w 4852554"/>
                              <a:gd name="connsiteY117" fmla="*/ 3013364 h 3782291"/>
                              <a:gd name="connsiteX118" fmla="*/ 4416136 w 4852554"/>
                              <a:gd name="connsiteY118" fmla="*/ 2815936 h 3782291"/>
                              <a:gd name="connsiteX119" fmla="*/ 4842163 w 4852554"/>
                              <a:gd name="connsiteY119" fmla="*/ 2701636 h 3782291"/>
                              <a:gd name="connsiteX120" fmla="*/ 4852554 w 4852554"/>
                              <a:gd name="connsiteY120" fmla="*/ 2628900 h 3782291"/>
                              <a:gd name="connsiteX121" fmla="*/ 4239491 w 4852554"/>
                              <a:gd name="connsiteY121" fmla="*/ 2763982 h 3782291"/>
                              <a:gd name="connsiteX122" fmla="*/ 4353791 w 4852554"/>
                              <a:gd name="connsiteY122" fmla="*/ 2566555 h 3782291"/>
                              <a:gd name="connsiteX123" fmla="*/ 4291445 w 4852554"/>
                              <a:gd name="connsiteY123" fmla="*/ 2514600 h 3782291"/>
                              <a:gd name="connsiteX124" fmla="*/ 4177145 w 4852554"/>
                              <a:gd name="connsiteY124" fmla="*/ 2805546 h 3782291"/>
                              <a:gd name="connsiteX125" fmla="*/ 3429000 w 4852554"/>
                              <a:gd name="connsiteY125" fmla="*/ 2795155 h 3782291"/>
                              <a:gd name="connsiteX126" fmla="*/ 3584863 w 4852554"/>
                              <a:gd name="connsiteY126" fmla="*/ 2618509 h 3782291"/>
                              <a:gd name="connsiteX127" fmla="*/ 3564082 w 4852554"/>
                              <a:gd name="connsiteY127" fmla="*/ 2576946 h 3782291"/>
                              <a:gd name="connsiteX128" fmla="*/ 3335482 w 4852554"/>
                              <a:gd name="connsiteY128" fmla="*/ 2826327 h 3782291"/>
                              <a:gd name="connsiteX129" fmla="*/ 2493818 w 4852554"/>
                              <a:gd name="connsiteY129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192482 w 4852554"/>
                              <a:gd name="connsiteY24" fmla="*/ 197427 h 3782291"/>
                              <a:gd name="connsiteX25" fmla="*/ 2223654 w 4852554"/>
                              <a:gd name="connsiteY25" fmla="*/ 540327 h 3782291"/>
                              <a:gd name="connsiteX26" fmla="*/ 2005445 w 4852554"/>
                              <a:gd name="connsiteY26" fmla="*/ 62346 h 3782291"/>
                              <a:gd name="connsiteX27" fmla="*/ 1922318 w 4852554"/>
                              <a:gd name="connsiteY27" fmla="*/ 83127 h 3782291"/>
                              <a:gd name="connsiteX28" fmla="*/ 2192482 w 4852554"/>
                              <a:gd name="connsiteY28" fmla="*/ 592282 h 3782291"/>
                              <a:gd name="connsiteX29" fmla="*/ 2119745 w 4852554"/>
                              <a:gd name="connsiteY29" fmla="*/ 706582 h 3782291"/>
                              <a:gd name="connsiteX30" fmla="*/ 1662545 w 4852554"/>
                              <a:gd name="connsiteY30" fmla="*/ 20782 h 3782291"/>
                              <a:gd name="connsiteX31" fmla="*/ 1537854 w 4852554"/>
                              <a:gd name="connsiteY31" fmla="*/ 51955 h 3782291"/>
                              <a:gd name="connsiteX32" fmla="*/ 1558636 w 4852554"/>
                              <a:gd name="connsiteY32" fmla="*/ 145473 h 3782291"/>
                              <a:gd name="connsiteX33" fmla="*/ 1641763 w 4852554"/>
                              <a:gd name="connsiteY33" fmla="*/ 103909 h 3782291"/>
                              <a:gd name="connsiteX34" fmla="*/ 1704109 w 4852554"/>
                              <a:gd name="connsiteY34" fmla="*/ 228600 h 3782291"/>
                              <a:gd name="connsiteX35" fmla="*/ 1776845 w 4852554"/>
                              <a:gd name="connsiteY35" fmla="*/ 259773 h 3782291"/>
                              <a:gd name="connsiteX36" fmla="*/ 2140527 w 4852554"/>
                              <a:gd name="connsiteY36" fmla="*/ 852055 h 3782291"/>
                              <a:gd name="connsiteX37" fmla="*/ 2130136 w 4852554"/>
                              <a:gd name="connsiteY37" fmla="*/ 1215736 h 3782291"/>
                              <a:gd name="connsiteX38" fmla="*/ 2057400 w 4852554"/>
                              <a:gd name="connsiteY38" fmla="*/ 1028700 h 3782291"/>
                              <a:gd name="connsiteX39" fmla="*/ 2005445 w 4852554"/>
                              <a:gd name="connsiteY39" fmla="*/ 1059873 h 3782291"/>
                              <a:gd name="connsiteX40" fmla="*/ 2119745 w 4852554"/>
                              <a:gd name="connsiteY40" fmla="*/ 1288473 h 3782291"/>
                              <a:gd name="connsiteX41" fmla="*/ 2098963 w 4852554"/>
                              <a:gd name="connsiteY41" fmla="*/ 1517073 h 3782291"/>
                              <a:gd name="connsiteX42" fmla="*/ 1652154 w 4852554"/>
                              <a:gd name="connsiteY42" fmla="*/ 893618 h 3782291"/>
                              <a:gd name="connsiteX43" fmla="*/ 1683327 w 4852554"/>
                              <a:gd name="connsiteY43" fmla="*/ 665018 h 3782291"/>
                              <a:gd name="connsiteX44" fmla="*/ 1620982 w 4852554"/>
                              <a:gd name="connsiteY44" fmla="*/ 654627 h 3782291"/>
                              <a:gd name="connsiteX45" fmla="*/ 1589809 w 4852554"/>
                              <a:gd name="connsiteY45" fmla="*/ 945573 h 3782291"/>
                              <a:gd name="connsiteX46" fmla="*/ 1371600 w 4852554"/>
                              <a:gd name="connsiteY46" fmla="*/ 914400 h 3782291"/>
                              <a:gd name="connsiteX47" fmla="*/ 1361209 w 4852554"/>
                              <a:gd name="connsiteY47" fmla="*/ 966355 h 3782291"/>
                              <a:gd name="connsiteX48" fmla="*/ 1693718 w 4852554"/>
                              <a:gd name="connsiteY48" fmla="*/ 1018309 h 3782291"/>
                              <a:gd name="connsiteX49" fmla="*/ 1766454 w 4852554"/>
                              <a:gd name="connsiteY49" fmla="*/ 1153391 h 3782291"/>
                              <a:gd name="connsiteX50" fmla="*/ 1579418 w 4852554"/>
                              <a:gd name="connsiteY50" fmla="*/ 1205346 h 3782291"/>
                              <a:gd name="connsiteX51" fmla="*/ 1579418 w 4852554"/>
                              <a:gd name="connsiteY51" fmla="*/ 1278082 h 3782291"/>
                              <a:gd name="connsiteX52" fmla="*/ 1808018 w 4852554"/>
                              <a:gd name="connsiteY52" fmla="*/ 1215736 h 3782291"/>
                              <a:gd name="connsiteX53" fmla="*/ 2078182 w 4852554"/>
                              <a:gd name="connsiteY53" fmla="*/ 1589809 h 3782291"/>
                              <a:gd name="connsiteX54" fmla="*/ 2088572 w 4852554"/>
                              <a:gd name="connsiteY54" fmla="*/ 2337955 h 3782291"/>
                              <a:gd name="connsiteX55" fmla="*/ 2098963 w 4852554"/>
                              <a:gd name="connsiteY55" fmla="*/ 2348346 h 3782291"/>
                              <a:gd name="connsiteX56" fmla="*/ 1839191 w 4852554"/>
                              <a:gd name="connsiteY56" fmla="*/ 2784764 h 3782291"/>
                              <a:gd name="connsiteX57" fmla="*/ 1278082 w 4852554"/>
                              <a:gd name="connsiteY57" fmla="*/ 2795155 h 3782291"/>
                              <a:gd name="connsiteX58" fmla="*/ 1143000 w 4852554"/>
                              <a:gd name="connsiteY58" fmla="*/ 2587336 h 3782291"/>
                              <a:gd name="connsiteX59" fmla="*/ 1111827 w 4852554"/>
                              <a:gd name="connsiteY59" fmla="*/ 2597727 h 3782291"/>
                              <a:gd name="connsiteX60" fmla="*/ 1205345 w 4852554"/>
                              <a:gd name="connsiteY60" fmla="*/ 2815936 h 3782291"/>
                              <a:gd name="connsiteX61" fmla="*/ 893618 w 4852554"/>
                              <a:gd name="connsiteY61" fmla="*/ 2795155 h 3782291"/>
                              <a:gd name="connsiteX62" fmla="*/ 488372 w 4852554"/>
                              <a:gd name="connsiteY62" fmla="*/ 2036618 h 3782291"/>
                              <a:gd name="connsiteX63" fmla="*/ 353291 w 4852554"/>
                              <a:gd name="connsiteY63" fmla="*/ 2078182 h 3782291"/>
                              <a:gd name="connsiteX64" fmla="*/ 415636 w 4852554"/>
                              <a:gd name="connsiteY64" fmla="*/ 2140527 h 3782291"/>
                              <a:gd name="connsiteX65" fmla="*/ 467591 w 4852554"/>
                              <a:gd name="connsiteY65" fmla="*/ 2098964 h 3782291"/>
                              <a:gd name="connsiteX66" fmla="*/ 571500 w 4852554"/>
                              <a:gd name="connsiteY66" fmla="*/ 2348346 h 3782291"/>
                              <a:gd name="connsiteX67" fmla="*/ 457200 w 4852554"/>
                              <a:gd name="connsiteY67" fmla="*/ 2358736 h 3782291"/>
                              <a:gd name="connsiteX68" fmla="*/ 457200 w 4852554"/>
                              <a:gd name="connsiteY68" fmla="*/ 2441864 h 3782291"/>
                              <a:gd name="connsiteX69" fmla="*/ 623454 w 4852554"/>
                              <a:gd name="connsiteY69" fmla="*/ 2400300 h 3782291"/>
                              <a:gd name="connsiteX70" fmla="*/ 831272 w 4852554"/>
                              <a:gd name="connsiteY70" fmla="*/ 2826327 h 3782291"/>
                              <a:gd name="connsiteX71" fmla="*/ 374072 w 4852554"/>
                              <a:gd name="connsiteY71" fmla="*/ 2670464 h 3782291"/>
                              <a:gd name="connsiteX72" fmla="*/ 103909 w 4852554"/>
                              <a:gd name="connsiteY72" fmla="*/ 2109355 h 3782291"/>
                              <a:gd name="connsiteX73" fmla="*/ 20782 w 4852554"/>
                              <a:gd name="connsiteY73" fmla="*/ 2098964 h 3782291"/>
                              <a:gd name="connsiteX74" fmla="*/ 249382 w 4852554"/>
                              <a:gd name="connsiteY74" fmla="*/ 2639291 h 3782291"/>
                              <a:gd name="connsiteX75" fmla="*/ 10391 w 4852554"/>
                              <a:gd name="connsiteY75" fmla="*/ 2576946 h 3782291"/>
                              <a:gd name="connsiteX76" fmla="*/ 0 w 4852554"/>
                              <a:gd name="connsiteY76" fmla="*/ 2670464 h 3782291"/>
                              <a:gd name="connsiteX77" fmla="*/ 270163 w 4852554"/>
                              <a:gd name="connsiteY77" fmla="*/ 2701636 h 3782291"/>
                              <a:gd name="connsiteX78" fmla="*/ 280554 w 4852554"/>
                              <a:gd name="connsiteY78" fmla="*/ 3023755 h 3782291"/>
                              <a:gd name="connsiteX79" fmla="*/ 197427 w 4852554"/>
                              <a:gd name="connsiteY79" fmla="*/ 3034146 h 3782291"/>
                              <a:gd name="connsiteX80" fmla="*/ 197427 w 4852554"/>
                              <a:gd name="connsiteY80" fmla="*/ 3106882 h 3782291"/>
                              <a:gd name="connsiteX81" fmla="*/ 353291 w 4852554"/>
                              <a:gd name="connsiteY81" fmla="*/ 3054927 h 3782291"/>
                              <a:gd name="connsiteX82" fmla="*/ 374072 w 4852554"/>
                              <a:gd name="connsiteY82" fmla="*/ 2763982 h 3782291"/>
                              <a:gd name="connsiteX83" fmla="*/ 852054 w 4852554"/>
                              <a:gd name="connsiteY83" fmla="*/ 2919846 h 3782291"/>
                              <a:gd name="connsiteX84" fmla="*/ 633845 w 4852554"/>
                              <a:gd name="connsiteY84" fmla="*/ 3054927 h 3782291"/>
                              <a:gd name="connsiteX85" fmla="*/ 685800 w 4852554"/>
                              <a:gd name="connsiteY85" fmla="*/ 3096491 h 3782291"/>
                              <a:gd name="connsiteX86" fmla="*/ 1018309 w 4852554"/>
                              <a:gd name="connsiteY86" fmla="*/ 2888673 h 3782291"/>
                              <a:gd name="connsiteX87" fmla="*/ 1423554 w 4852554"/>
                              <a:gd name="connsiteY87" fmla="*/ 2867891 h 3782291"/>
                              <a:gd name="connsiteX88" fmla="*/ 1080654 w 4852554"/>
                              <a:gd name="connsiteY88" fmla="*/ 3086100 h 3782291"/>
                              <a:gd name="connsiteX89" fmla="*/ 1143000 w 4852554"/>
                              <a:gd name="connsiteY89" fmla="*/ 3169227 h 3782291"/>
                              <a:gd name="connsiteX90" fmla="*/ 1537854 w 4852554"/>
                              <a:gd name="connsiteY90" fmla="*/ 2867891 h 3782291"/>
                              <a:gd name="connsiteX91" fmla="*/ 1891145 w 4852554"/>
                              <a:gd name="connsiteY91" fmla="*/ 2867891 h 3782291"/>
                              <a:gd name="connsiteX92" fmla="*/ 2119745 w 4852554"/>
                              <a:gd name="connsiteY92" fmla="*/ 2930236 h 3782291"/>
                              <a:gd name="connsiteX93" fmla="*/ 2119745 w 4852554"/>
                              <a:gd name="connsiteY93" fmla="*/ 3751118 h 3782291"/>
                              <a:gd name="connsiteX94" fmla="*/ 2202872 w 4852554"/>
                              <a:gd name="connsiteY94" fmla="*/ 3751118 h 3782291"/>
                              <a:gd name="connsiteX95" fmla="*/ 2192482 w 4852554"/>
                              <a:gd name="connsiteY95" fmla="*/ 2951018 h 3782291"/>
                              <a:gd name="connsiteX96" fmla="*/ 2421082 w 4852554"/>
                              <a:gd name="connsiteY96" fmla="*/ 2847109 h 3782291"/>
                              <a:gd name="connsiteX97" fmla="*/ 3065318 w 4852554"/>
                              <a:gd name="connsiteY97" fmla="*/ 2847109 h 3782291"/>
                              <a:gd name="connsiteX98" fmla="*/ 3023754 w 4852554"/>
                              <a:gd name="connsiteY98" fmla="*/ 3034146 h 3782291"/>
                              <a:gd name="connsiteX99" fmla="*/ 3075709 w 4852554"/>
                              <a:gd name="connsiteY99" fmla="*/ 3054927 h 3782291"/>
                              <a:gd name="connsiteX100" fmla="*/ 3106882 w 4852554"/>
                              <a:gd name="connsiteY100" fmla="*/ 2857500 h 3782291"/>
                              <a:gd name="connsiteX101" fmla="*/ 3470563 w 4852554"/>
                              <a:gd name="connsiteY101" fmla="*/ 2836718 h 3782291"/>
                              <a:gd name="connsiteX102" fmla="*/ 4000500 w 4852554"/>
                              <a:gd name="connsiteY102" fmla="*/ 3512127 h 3782291"/>
                              <a:gd name="connsiteX103" fmla="*/ 3990109 w 4852554"/>
                              <a:gd name="connsiteY103" fmla="*/ 3740727 h 3782291"/>
                              <a:gd name="connsiteX104" fmla="*/ 4052454 w 4852554"/>
                              <a:gd name="connsiteY104" fmla="*/ 3782291 h 3782291"/>
                              <a:gd name="connsiteX105" fmla="*/ 4052454 w 4852554"/>
                              <a:gd name="connsiteY105" fmla="*/ 3532909 h 3782291"/>
                              <a:gd name="connsiteX106" fmla="*/ 4239491 w 4852554"/>
                              <a:gd name="connsiteY106" fmla="*/ 3626427 h 3782291"/>
                              <a:gd name="connsiteX107" fmla="*/ 4312227 w 4852554"/>
                              <a:gd name="connsiteY107" fmla="*/ 3574473 h 3782291"/>
                              <a:gd name="connsiteX108" fmla="*/ 3917372 w 4852554"/>
                              <a:gd name="connsiteY108" fmla="*/ 3335482 h 3782291"/>
                              <a:gd name="connsiteX109" fmla="*/ 4125191 w 4852554"/>
                              <a:gd name="connsiteY109" fmla="*/ 3262746 h 3782291"/>
                              <a:gd name="connsiteX110" fmla="*/ 4125191 w 4852554"/>
                              <a:gd name="connsiteY110" fmla="*/ 3262746 h 3782291"/>
                              <a:gd name="connsiteX111" fmla="*/ 4083627 w 4852554"/>
                              <a:gd name="connsiteY111" fmla="*/ 3231573 h 3782291"/>
                              <a:gd name="connsiteX112" fmla="*/ 3896591 w 4852554"/>
                              <a:gd name="connsiteY112" fmla="*/ 3304309 h 3782291"/>
                              <a:gd name="connsiteX113" fmla="*/ 3553691 w 4852554"/>
                              <a:gd name="connsiteY113" fmla="*/ 2836718 h 3782291"/>
                              <a:gd name="connsiteX114" fmla="*/ 4333009 w 4852554"/>
                              <a:gd name="connsiteY114" fmla="*/ 2815936 h 3782291"/>
                              <a:gd name="connsiteX115" fmla="*/ 4561609 w 4852554"/>
                              <a:gd name="connsiteY115" fmla="*/ 3054927 h 3782291"/>
                              <a:gd name="connsiteX116" fmla="*/ 4665518 w 4852554"/>
                              <a:gd name="connsiteY116" fmla="*/ 3013364 h 3782291"/>
                              <a:gd name="connsiteX117" fmla="*/ 4416136 w 4852554"/>
                              <a:gd name="connsiteY117" fmla="*/ 2815936 h 3782291"/>
                              <a:gd name="connsiteX118" fmla="*/ 4842163 w 4852554"/>
                              <a:gd name="connsiteY118" fmla="*/ 2701636 h 3782291"/>
                              <a:gd name="connsiteX119" fmla="*/ 4852554 w 4852554"/>
                              <a:gd name="connsiteY119" fmla="*/ 2628900 h 3782291"/>
                              <a:gd name="connsiteX120" fmla="*/ 4239491 w 4852554"/>
                              <a:gd name="connsiteY120" fmla="*/ 2763982 h 3782291"/>
                              <a:gd name="connsiteX121" fmla="*/ 4353791 w 4852554"/>
                              <a:gd name="connsiteY121" fmla="*/ 2566555 h 3782291"/>
                              <a:gd name="connsiteX122" fmla="*/ 4291445 w 4852554"/>
                              <a:gd name="connsiteY122" fmla="*/ 2514600 h 3782291"/>
                              <a:gd name="connsiteX123" fmla="*/ 4177145 w 4852554"/>
                              <a:gd name="connsiteY123" fmla="*/ 2805546 h 3782291"/>
                              <a:gd name="connsiteX124" fmla="*/ 3429000 w 4852554"/>
                              <a:gd name="connsiteY124" fmla="*/ 2795155 h 3782291"/>
                              <a:gd name="connsiteX125" fmla="*/ 3584863 w 4852554"/>
                              <a:gd name="connsiteY125" fmla="*/ 2618509 h 3782291"/>
                              <a:gd name="connsiteX126" fmla="*/ 3564082 w 4852554"/>
                              <a:gd name="connsiteY126" fmla="*/ 2576946 h 3782291"/>
                              <a:gd name="connsiteX127" fmla="*/ 3335482 w 4852554"/>
                              <a:gd name="connsiteY127" fmla="*/ 2826327 h 3782291"/>
                              <a:gd name="connsiteX128" fmla="*/ 2493818 w 4852554"/>
                              <a:gd name="connsiteY128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1922318 w 4852554"/>
                              <a:gd name="connsiteY25" fmla="*/ 83127 h 3782291"/>
                              <a:gd name="connsiteX26" fmla="*/ 2192482 w 4852554"/>
                              <a:gd name="connsiteY26" fmla="*/ 592282 h 3782291"/>
                              <a:gd name="connsiteX27" fmla="*/ 2119745 w 4852554"/>
                              <a:gd name="connsiteY27" fmla="*/ 706582 h 3782291"/>
                              <a:gd name="connsiteX28" fmla="*/ 1662545 w 4852554"/>
                              <a:gd name="connsiteY28" fmla="*/ 20782 h 3782291"/>
                              <a:gd name="connsiteX29" fmla="*/ 1537854 w 4852554"/>
                              <a:gd name="connsiteY29" fmla="*/ 51955 h 3782291"/>
                              <a:gd name="connsiteX30" fmla="*/ 1558636 w 4852554"/>
                              <a:gd name="connsiteY30" fmla="*/ 145473 h 3782291"/>
                              <a:gd name="connsiteX31" fmla="*/ 1641763 w 4852554"/>
                              <a:gd name="connsiteY31" fmla="*/ 103909 h 3782291"/>
                              <a:gd name="connsiteX32" fmla="*/ 1704109 w 4852554"/>
                              <a:gd name="connsiteY32" fmla="*/ 228600 h 3782291"/>
                              <a:gd name="connsiteX33" fmla="*/ 1776845 w 4852554"/>
                              <a:gd name="connsiteY33" fmla="*/ 259773 h 3782291"/>
                              <a:gd name="connsiteX34" fmla="*/ 2140527 w 4852554"/>
                              <a:gd name="connsiteY34" fmla="*/ 852055 h 3782291"/>
                              <a:gd name="connsiteX35" fmla="*/ 2130136 w 4852554"/>
                              <a:gd name="connsiteY35" fmla="*/ 1215736 h 3782291"/>
                              <a:gd name="connsiteX36" fmla="*/ 2057400 w 4852554"/>
                              <a:gd name="connsiteY36" fmla="*/ 1028700 h 3782291"/>
                              <a:gd name="connsiteX37" fmla="*/ 2005445 w 4852554"/>
                              <a:gd name="connsiteY37" fmla="*/ 1059873 h 3782291"/>
                              <a:gd name="connsiteX38" fmla="*/ 2119745 w 4852554"/>
                              <a:gd name="connsiteY38" fmla="*/ 1288473 h 3782291"/>
                              <a:gd name="connsiteX39" fmla="*/ 2098963 w 4852554"/>
                              <a:gd name="connsiteY39" fmla="*/ 1517073 h 3782291"/>
                              <a:gd name="connsiteX40" fmla="*/ 1652154 w 4852554"/>
                              <a:gd name="connsiteY40" fmla="*/ 893618 h 3782291"/>
                              <a:gd name="connsiteX41" fmla="*/ 1683327 w 4852554"/>
                              <a:gd name="connsiteY41" fmla="*/ 665018 h 3782291"/>
                              <a:gd name="connsiteX42" fmla="*/ 1620982 w 4852554"/>
                              <a:gd name="connsiteY42" fmla="*/ 654627 h 3782291"/>
                              <a:gd name="connsiteX43" fmla="*/ 1589809 w 4852554"/>
                              <a:gd name="connsiteY43" fmla="*/ 945573 h 3782291"/>
                              <a:gd name="connsiteX44" fmla="*/ 1371600 w 4852554"/>
                              <a:gd name="connsiteY44" fmla="*/ 914400 h 3782291"/>
                              <a:gd name="connsiteX45" fmla="*/ 1361209 w 4852554"/>
                              <a:gd name="connsiteY45" fmla="*/ 966355 h 3782291"/>
                              <a:gd name="connsiteX46" fmla="*/ 1693718 w 4852554"/>
                              <a:gd name="connsiteY46" fmla="*/ 1018309 h 3782291"/>
                              <a:gd name="connsiteX47" fmla="*/ 1766454 w 4852554"/>
                              <a:gd name="connsiteY47" fmla="*/ 1153391 h 3782291"/>
                              <a:gd name="connsiteX48" fmla="*/ 1579418 w 4852554"/>
                              <a:gd name="connsiteY48" fmla="*/ 1205346 h 3782291"/>
                              <a:gd name="connsiteX49" fmla="*/ 1579418 w 4852554"/>
                              <a:gd name="connsiteY49" fmla="*/ 1278082 h 3782291"/>
                              <a:gd name="connsiteX50" fmla="*/ 1808018 w 4852554"/>
                              <a:gd name="connsiteY50" fmla="*/ 1215736 h 3782291"/>
                              <a:gd name="connsiteX51" fmla="*/ 2078182 w 4852554"/>
                              <a:gd name="connsiteY51" fmla="*/ 1589809 h 3782291"/>
                              <a:gd name="connsiteX52" fmla="*/ 2088572 w 4852554"/>
                              <a:gd name="connsiteY52" fmla="*/ 2337955 h 3782291"/>
                              <a:gd name="connsiteX53" fmla="*/ 2098963 w 4852554"/>
                              <a:gd name="connsiteY53" fmla="*/ 2348346 h 3782291"/>
                              <a:gd name="connsiteX54" fmla="*/ 1839191 w 4852554"/>
                              <a:gd name="connsiteY54" fmla="*/ 2784764 h 3782291"/>
                              <a:gd name="connsiteX55" fmla="*/ 1278082 w 4852554"/>
                              <a:gd name="connsiteY55" fmla="*/ 2795155 h 3782291"/>
                              <a:gd name="connsiteX56" fmla="*/ 1143000 w 4852554"/>
                              <a:gd name="connsiteY56" fmla="*/ 2587336 h 3782291"/>
                              <a:gd name="connsiteX57" fmla="*/ 1111827 w 4852554"/>
                              <a:gd name="connsiteY57" fmla="*/ 2597727 h 3782291"/>
                              <a:gd name="connsiteX58" fmla="*/ 1205345 w 4852554"/>
                              <a:gd name="connsiteY58" fmla="*/ 2815936 h 3782291"/>
                              <a:gd name="connsiteX59" fmla="*/ 893618 w 4852554"/>
                              <a:gd name="connsiteY59" fmla="*/ 2795155 h 3782291"/>
                              <a:gd name="connsiteX60" fmla="*/ 488372 w 4852554"/>
                              <a:gd name="connsiteY60" fmla="*/ 2036618 h 3782291"/>
                              <a:gd name="connsiteX61" fmla="*/ 353291 w 4852554"/>
                              <a:gd name="connsiteY61" fmla="*/ 2078182 h 3782291"/>
                              <a:gd name="connsiteX62" fmla="*/ 415636 w 4852554"/>
                              <a:gd name="connsiteY62" fmla="*/ 2140527 h 3782291"/>
                              <a:gd name="connsiteX63" fmla="*/ 467591 w 4852554"/>
                              <a:gd name="connsiteY63" fmla="*/ 2098964 h 3782291"/>
                              <a:gd name="connsiteX64" fmla="*/ 571500 w 4852554"/>
                              <a:gd name="connsiteY64" fmla="*/ 2348346 h 3782291"/>
                              <a:gd name="connsiteX65" fmla="*/ 457200 w 4852554"/>
                              <a:gd name="connsiteY65" fmla="*/ 2358736 h 3782291"/>
                              <a:gd name="connsiteX66" fmla="*/ 457200 w 4852554"/>
                              <a:gd name="connsiteY66" fmla="*/ 2441864 h 3782291"/>
                              <a:gd name="connsiteX67" fmla="*/ 623454 w 4852554"/>
                              <a:gd name="connsiteY67" fmla="*/ 2400300 h 3782291"/>
                              <a:gd name="connsiteX68" fmla="*/ 831272 w 4852554"/>
                              <a:gd name="connsiteY68" fmla="*/ 2826327 h 3782291"/>
                              <a:gd name="connsiteX69" fmla="*/ 374072 w 4852554"/>
                              <a:gd name="connsiteY69" fmla="*/ 2670464 h 3782291"/>
                              <a:gd name="connsiteX70" fmla="*/ 103909 w 4852554"/>
                              <a:gd name="connsiteY70" fmla="*/ 2109355 h 3782291"/>
                              <a:gd name="connsiteX71" fmla="*/ 20782 w 4852554"/>
                              <a:gd name="connsiteY71" fmla="*/ 2098964 h 3782291"/>
                              <a:gd name="connsiteX72" fmla="*/ 249382 w 4852554"/>
                              <a:gd name="connsiteY72" fmla="*/ 2639291 h 3782291"/>
                              <a:gd name="connsiteX73" fmla="*/ 10391 w 4852554"/>
                              <a:gd name="connsiteY73" fmla="*/ 2576946 h 3782291"/>
                              <a:gd name="connsiteX74" fmla="*/ 0 w 4852554"/>
                              <a:gd name="connsiteY74" fmla="*/ 2670464 h 3782291"/>
                              <a:gd name="connsiteX75" fmla="*/ 270163 w 4852554"/>
                              <a:gd name="connsiteY75" fmla="*/ 2701636 h 3782291"/>
                              <a:gd name="connsiteX76" fmla="*/ 280554 w 4852554"/>
                              <a:gd name="connsiteY76" fmla="*/ 3023755 h 3782291"/>
                              <a:gd name="connsiteX77" fmla="*/ 197427 w 4852554"/>
                              <a:gd name="connsiteY77" fmla="*/ 3034146 h 3782291"/>
                              <a:gd name="connsiteX78" fmla="*/ 197427 w 4852554"/>
                              <a:gd name="connsiteY78" fmla="*/ 3106882 h 3782291"/>
                              <a:gd name="connsiteX79" fmla="*/ 353291 w 4852554"/>
                              <a:gd name="connsiteY79" fmla="*/ 3054927 h 3782291"/>
                              <a:gd name="connsiteX80" fmla="*/ 374072 w 4852554"/>
                              <a:gd name="connsiteY80" fmla="*/ 2763982 h 3782291"/>
                              <a:gd name="connsiteX81" fmla="*/ 852054 w 4852554"/>
                              <a:gd name="connsiteY81" fmla="*/ 2919846 h 3782291"/>
                              <a:gd name="connsiteX82" fmla="*/ 633845 w 4852554"/>
                              <a:gd name="connsiteY82" fmla="*/ 3054927 h 3782291"/>
                              <a:gd name="connsiteX83" fmla="*/ 685800 w 4852554"/>
                              <a:gd name="connsiteY83" fmla="*/ 3096491 h 3782291"/>
                              <a:gd name="connsiteX84" fmla="*/ 1018309 w 4852554"/>
                              <a:gd name="connsiteY84" fmla="*/ 2888673 h 3782291"/>
                              <a:gd name="connsiteX85" fmla="*/ 1423554 w 4852554"/>
                              <a:gd name="connsiteY85" fmla="*/ 2867891 h 3782291"/>
                              <a:gd name="connsiteX86" fmla="*/ 1080654 w 4852554"/>
                              <a:gd name="connsiteY86" fmla="*/ 3086100 h 3782291"/>
                              <a:gd name="connsiteX87" fmla="*/ 1143000 w 4852554"/>
                              <a:gd name="connsiteY87" fmla="*/ 3169227 h 3782291"/>
                              <a:gd name="connsiteX88" fmla="*/ 1537854 w 4852554"/>
                              <a:gd name="connsiteY88" fmla="*/ 2867891 h 3782291"/>
                              <a:gd name="connsiteX89" fmla="*/ 1891145 w 4852554"/>
                              <a:gd name="connsiteY89" fmla="*/ 2867891 h 3782291"/>
                              <a:gd name="connsiteX90" fmla="*/ 2119745 w 4852554"/>
                              <a:gd name="connsiteY90" fmla="*/ 2930236 h 3782291"/>
                              <a:gd name="connsiteX91" fmla="*/ 2119745 w 4852554"/>
                              <a:gd name="connsiteY91" fmla="*/ 3751118 h 3782291"/>
                              <a:gd name="connsiteX92" fmla="*/ 2202872 w 4852554"/>
                              <a:gd name="connsiteY92" fmla="*/ 3751118 h 3782291"/>
                              <a:gd name="connsiteX93" fmla="*/ 2192482 w 4852554"/>
                              <a:gd name="connsiteY93" fmla="*/ 2951018 h 3782291"/>
                              <a:gd name="connsiteX94" fmla="*/ 2421082 w 4852554"/>
                              <a:gd name="connsiteY94" fmla="*/ 2847109 h 3782291"/>
                              <a:gd name="connsiteX95" fmla="*/ 3065318 w 4852554"/>
                              <a:gd name="connsiteY95" fmla="*/ 2847109 h 3782291"/>
                              <a:gd name="connsiteX96" fmla="*/ 3023754 w 4852554"/>
                              <a:gd name="connsiteY96" fmla="*/ 3034146 h 3782291"/>
                              <a:gd name="connsiteX97" fmla="*/ 3075709 w 4852554"/>
                              <a:gd name="connsiteY97" fmla="*/ 3054927 h 3782291"/>
                              <a:gd name="connsiteX98" fmla="*/ 3106882 w 4852554"/>
                              <a:gd name="connsiteY98" fmla="*/ 2857500 h 3782291"/>
                              <a:gd name="connsiteX99" fmla="*/ 3470563 w 4852554"/>
                              <a:gd name="connsiteY99" fmla="*/ 2836718 h 3782291"/>
                              <a:gd name="connsiteX100" fmla="*/ 4000500 w 4852554"/>
                              <a:gd name="connsiteY100" fmla="*/ 3512127 h 3782291"/>
                              <a:gd name="connsiteX101" fmla="*/ 3990109 w 4852554"/>
                              <a:gd name="connsiteY101" fmla="*/ 3740727 h 3782291"/>
                              <a:gd name="connsiteX102" fmla="*/ 4052454 w 4852554"/>
                              <a:gd name="connsiteY102" fmla="*/ 3782291 h 3782291"/>
                              <a:gd name="connsiteX103" fmla="*/ 4052454 w 4852554"/>
                              <a:gd name="connsiteY103" fmla="*/ 3532909 h 3782291"/>
                              <a:gd name="connsiteX104" fmla="*/ 4239491 w 4852554"/>
                              <a:gd name="connsiteY104" fmla="*/ 3626427 h 3782291"/>
                              <a:gd name="connsiteX105" fmla="*/ 4312227 w 4852554"/>
                              <a:gd name="connsiteY105" fmla="*/ 3574473 h 3782291"/>
                              <a:gd name="connsiteX106" fmla="*/ 3917372 w 4852554"/>
                              <a:gd name="connsiteY106" fmla="*/ 3335482 h 3782291"/>
                              <a:gd name="connsiteX107" fmla="*/ 4125191 w 4852554"/>
                              <a:gd name="connsiteY107" fmla="*/ 3262746 h 3782291"/>
                              <a:gd name="connsiteX108" fmla="*/ 4125191 w 4852554"/>
                              <a:gd name="connsiteY108" fmla="*/ 3262746 h 3782291"/>
                              <a:gd name="connsiteX109" fmla="*/ 4083627 w 4852554"/>
                              <a:gd name="connsiteY109" fmla="*/ 3231573 h 3782291"/>
                              <a:gd name="connsiteX110" fmla="*/ 3896591 w 4852554"/>
                              <a:gd name="connsiteY110" fmla="*/ 3304309 h 3782291"/>
                              <a:gd name="connsiteX111" fmla="*/ 3553691 w 4852554"/>
                              <a:gd name="connsiteY111" fmla="*/ 2836718 h 3782291"/>
                              <a:gd name="connsiteX112" fmla="*/ 4333009 w 4852554"/>
                              <a:gd name="connsiteY112" fmla="*/ 2815936 h 3782291"/>
                              <a:gd name="connsiteX113" fmla="*/ 4561609 w 4852554"/>
                              <a:gd name="connsiteY113" fmla="*/ 3054927 h 3782291"/>
                              <a:gd name="connsiteX114" fmla="*/ 4665518 w 4852554"/>
                              <a:gd name="connsiteY114" fmla="*/ 3013364 h 3782291"/>
                              <a:gd name="connsiteX115" fmla="*/ 4416136 w 4852554"/>
                              <a:gd name="connsiteY115" fmla="*/ 2815936 h 3782291"/>
                              <a:gd name="connsiteX116" fmla="*/ 4842163 w 4852554"/>
                              <a:gd name="connsiteY116" fmla="*/ 2701636 h 3782291"/>
                              <a:gd name="connsiteX117" fmla="*/ 4852554 w 4852554"/>
                              <a:gd name="connsiteY117" fmla="*/ 2628900 h 3782291"/>
                              <a:gd name="connsiteX118" fmla="*/ 4239491 w 4852554"/>
                              <a:gd name="connsiteY118" fmla="*/ 2763982 h 3782291"/>
                              <a:gd name="connsiteX119" fmla="*/ 4353791 w 4852554"/>
                              <a:gd name="connsiteY119" fmla="*/ 2566555 h 3782291"/>
                              <a:gd name="connsiteX120" fmla="*/ 4291445 w 4852554"/>
                              <a:gd name="connsiteY120" fmla="*/ 2514600 h 3782291"/>
                              <a:gd name="connsiteX121" fmla="*/ 4177145 w 4852554"/>
                              <a:gd name="connsiteY121" fmla="*/ 2805546 h 3782291"/>
                              <a:gd name="connsiteX122" fmla="*/ 3429000 w 4852554"/>
                              <a:gd name="connsiteY122" fmla="*/ 2795155 h 3782291"/>
                              <a:gd name="connsiteX123" fmla="*/ 3584863 w 4852554"/>
                              <a:gd name="connsiteY123" fmla="*/ 2618509 h 3782291"/>
                              <a:gd name="connsiteX124" fmla="*/ 3564082 w 4852554"/>
                              <a:gd name="connsiteY124" fmla="*/ 2576946 h 3782291"/>
                              <a:gd name="connsiteX125" fmla="*/ 3335482 w 4852554"/>
                              <a:gd name="connsiteY125" fmla="*/ 2826327 h 3782291"/>
                              <a:gd name="connsiteX126" fmla="*/ 2493818 w 4852554"/>
                              <a:gd name="connsiteY12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78182 w 4852554"/>
                              <a:gd name="connsiteY50" fmla="*/ 1589809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620982 w 4852554"/>
                              <a:gd name="connsiteY45" fmla="*/ 1600200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951018 w 4852554"/>
                              <a:gd name="connsiteY9" fmla="*/ 654628 h 3782291"/>
                              <a:gd name="connsiteX10" fmla="*/ 2722418 w 4852554"/>
                              <a:gd name="connsiteY10" fmla="*/ 831273 h 3782291"/>
                              <a:gd name="connsiteX11" fmla="*/ 2805545 w 4852554"/>
                              <a:gd name="connsiteY11" fmla="*/ 540327 h 3782291"/>
                              <a:gd name="connsiteX12" fmla="*/ 2774372 w 4852554"/>
                              <a:gd name="connsiteY12" fmla="*/ 529936 h 3782291"/>
                              <a:gd name="connsiteX13" fmla="*/ 2649682 w 4852554"/>
                              <a:gd name="connsiteY13" fmla="*/ 914400 h 3782291"/>
                              <a:gd name="connsiteX14" fmla="*/ 2192482 w 4852554"/>
                              <a:gd name="connsiteY14" fmla="*/ 1330036 h 3782291"/>
                              <a:gd name="connsiteX15" fmla="*/ 2244436 w 4852554"/>
                              <a:gd name="connsiteY15" fmla="*/ 633846 h 3782291"/>
                              <a:gd name="connsiteX16" fmla="*/ 2670463 w 4852554"/>
                              <a:gd name="connsiteY16" fmla="*/ 51955 h 3782291"/>
                              <a:gd name="connsiteX17" fmla="*/ 2639291 w 4852554"/>
                              <a:gd name="connsiteY17" fmla="*/ 0 h 3782291"/>
                              <a:gd name="connsiteX18" fmla="*/ 2483427 w 4852554"/>
                              <a:gd name="connsiteY18" fmla="*/ 197427 h 3782291"/>
                              <a:gd name="connsiteX19" fmla="*/ 2462645 w 4852554"/>
                              <a:gd name="connsiteY19" fmla="*/ 10391 h 3782291"/>
                              <a:gd name="connsiteX20" fmla="*/ 2400300 w 4852554"/>
                              <a:gd name="connsiteY20" fmla="*/ 10391 h 3782291"/>
                              <a:gd name="connsiteX21" fmla="*/ 2441863 w 4852554"/>
                              <a:gd name="connsiteY21" fmla="*/ 280555 h 3782291"/>
                              <a:gd name="connsiteX22" fmla="*/ 2275609 w 4852554"/>
                              <a:gd name="connsiteY22" fmla="*/ 509155 h 3782291"/>
                              <a:gd name="connsiteX23" fmla="*/ 2223654 w 4852554"/>
                              <a:gd name="connsiteY23" fmla="*/ 540327 h 3782291"/>
                              <a:gd name="connsiteX24" fmla="*/ 2192482 w 4852554"/>
                              <a:gd name="connsiteY24" fmla="*/ 592282 h 3782291"/>
                              <a:gd name="connsiteX25" fmla="*/ 2119745 w 4852554"/>
                              <a:gd name="connsiteY25" fmla="*/ 706582 h 3782291"/>
                              <a:gd name="connsiteX26" fmla="*/ 1662545 w 4852554"/>
                              <a:gd name="connsiteY26" fmla="*/ 20782 h 3782291"/>
                              <a:gd name="connsiteX27" fmla="*/ 1537854 w 4852554"/>
                              <a:gd name="connsiteY27" fmla="*/ 51955 h 3782291"/>
                              <a:gd name="connsiteX28" fmla="*/ 1558636 w 4852554"/>
                              <a:gd name="connsiteY28" fmla="*/ 145473 h 3782291"/>
                              <a:gd name="connsiteX29" fmla="*/ 1641763 w 4852554"/>
                              <a:gd name="connsiteY29" fmla="*/ 103909 h 3782291"/>
                              <a:gd name="connsiteX30" fmla="*/ 1704109 w 4852554"/>
                              <a:gd name="connsiteY30" fmla="*/ 228600 h 3782291"/>
                              <a:gd name="connsiteX31" fmla="*/ 1776845 w 4852554"/>
                              <a:gd name="connsiteY31" fmla="*/ 259773 h 3782291"/>
                              <a:gd name="connsiteX32" fmla="*/ 2140527 w 4852554"/>
                              <a:gd name="connsiteY32" fmla="*/ 852055 h 3782291"/>
                              <a:gd name="connsiteX33" fmla="*/ 2130136 w 4852554"/>
                              <a:gd name="connsiteY33" fmla="*/ 1215736 h 3782291"/>
                              <a:gd name="connsiteX34" fmla="*/ 2057400 w 4852554"/>
                              <a:gd name="connsiteY34" fmla="*/ 1028700 h 3782291"/>
                              <a:gd name="connsiteX35" fmla="*/ 2005445 w 4852554"/>
                              <a:gd name="connsiteY35" fmla="*/ 1059873 h 3782291"/>
                              <a:gd name="connsiteX36" fmla="*/ 2119745 w 4852554"/>
                              <a:gd name="connsiteY36" fmla="*/ 1288473 h 3782291"/>
                              <a:gd name="connsiteX37" fmla="*/ 2098963 w 4852554"/>
                              <a:gd name="connsiteY37" fmla="*/ 2005446 h 3782291"/>
                              <a:gd name="connsiteX38" fmla="*/ 1662545 w 4852554"/>
                              <a:gd name="connsiteY38" fmla="*/ 1558637 h 3782291"/>
                              <a:gd name="connsiteX39" fmla="*/ 1704108 w 4852554"/>
                              <a:gd name="connsiteY39" fmla="*/ 1215737 h 3782291"/>
                              <a:gd name="connsiteX40" fmla="*/ 1662545 w 4852554"/>
                              <a:gd name="connsiteY40" fmla="*/ 1101436 h 3782291"/>
                              <a:gd name="connsiteX41" fmla="*/ 1610591 w 4852554"/>
                              <a:gd name="connsiteY41" fmla="*/ 1475509 h 3782291"/>
                              <a:gd name="connsiteX42" fmla="*/ 1340427 w 4852554"/>
                              <a:gd name="connsiteY42" fmla="*/ 1600199 h 3782291"/>
                              <a:gd name="connsiteX43" fmla="*/ 1309254 w 4852554"/>
                              <a:gd name="connsiteY43" fmla="*/ 1662546 h 3782291"/>
                              <a:gd name="connsiteX44" fmla="*/ 1620982 w 4852554"/>
                              <a:gd name="connsiteY44" fmla="*/ 1600200 h 3782291"/>
                              <a:gd name="connsiteX45" fmla="*/ 1828800 w 4852554"/>
                              <a:gd name="connsiteY45" fmla="*/ 1849583 h 3782291"/>
                              <a:gd name="connsiteX46" fmla="*/ 1569027 w 4852554"/>
                              <a:gd name="connsiteY46" fmla="*/ 2026227 h 3782291"/>
                              <a:gd name="connsiteX47" fmla="*/ 1600200 w 4852554"/>
                              <a:gd name="connsiteY47" fmla="*/ 2119745 h 3782291"/>
                              <a:gd name="connsiteX48" fmla="*/ 1880754 w 4852554"/>
                              <a:gd name="connsiteY48" fmla="*/ 1870364 h 3782291"/>
                              <a:gd name="connsiteX49" fmla="*/ 2098963 w 4852554"/>
                              <a:gd name="connsiteY49" fmla="*/ 2088573 h 3782291"/>
                              <a:gd name="connsiteX50" fmla="*/ 2088572 w 4852554"/>
                              <a:gd name="connsiteY50" fmla="*/ 2337955 h 3782291"/>
                              <a:gd name="connsiteX51" fmla="*/ 2098963 w 4852554"/>
                              <a:gd name="connsiteY51" fmla="*/ 2348346 h 3782291"/>
                              <a:gd name="connsiteX52" fmla="*/ 1839191 w 4852554"/>
                              <a:gd name="connsiteY52" fmla="*/ 2784764 h 3782291"/>
                              <a:gd name="connsiteX53" fmla="*/ 1278082 w 4852554"/>
                              <a:gd name="connsiteY53" fmla="*/ 2795155 h 3782291"/>
                              <a:gd name="connsiteX54" fmla="*/ 1143000 w 4852554"/>
                              <a:gd name="connsiteY54" fmla="*/ 2587336 h 3782291"/>
                              <a:gd name="connsiteX55" fmla="*/ 1111827 w 4852554"/>
                              <a:gd name="connsiteY55" fmla="*/ 2597727 h 3782291"/>
                              <a:gd name="connsiteX56" fmla="*/ 1205345 w 4852554"/>
                              <a:gd name="connsiteY56" fmla="*/ 2815936 h 3782291"/>
                              <a:gd name="connsiteX57" fmla="*/ 893618 w 4852554"/>
                              <a:gd name="connsiteY57" fmla="*/ 2795155 h 3782291"/>
                              <a:gd name="connsiteX58" fmla="*/ 488372 w 4852554"/>
                              <a:gd name="connsiteY58" fmla="*/ 2036618 h 3782291"/>
                              <a:gd name="connsiteX59" fmla="*/ 353291 w 4852554"/>
                              <a:gd name="connsiteY59" fmla="*/ 2078182 h 3782291"/>
                              <a:gd name="connsiteX60" fmla="*/ 415636 w 4852554"/>
                              <a:gd name="connsiteY60" fmla="*/ 2140527 h 3782291"/>
                              <a:gd name="connsiteX61" fmla="*/ 467591 w 4852554"/>
                              <a:gd name="connsiteY61" fmla="*/ 2098964 h 3782291"/>
                              <a:gd name="connsiteX62" fmla="*/ 571500 w 4852554"/>
                              <a:gd name="connsiteY62" fmla="*/ 2348346 h 3782291"/>
                              <a:gd name="connsiteX63" fmla="*/ 457200 w 4852554"/>
                              <a:gd name="connsiteY63" fmla="*/ 2358736 h 3782291"/>
                              <a:gd name="connsiteX64" fmla="*/ 457200 w 4852554"/>
                              <a:gd name="connsiteY64" fmla="*/ 2441864 h 3782291"/>
                              <a:gd name="connsiteX65" fmla="*/ 623454 w 4852554"/>
                              <a:gd name="connsiteY65" fmla="*/ 2400300 h 3782291"/>
                              <a:gd name="connsiteX66" fmla="*/ 831272 w 4852554"/>
                              <a:gd name="connsiteY66" fmla="*/ 2826327 h 3782291"/>
                              <a:gd name="connsiteX67" fmla="*/ 374072 w 4852554"/>
                              <a:gd name="connsiteY67" fmla="*/ 2670464 h 3782291"/>
                              <a:gd name="connsiteX68" fmla="*/ 103909 w 4852554"/>
                              <a:gd name="connsiteY68" fmla="*/ 2109355 h 3782291"/>
                              <a:gd name="connsiteX69" fmla="*/ 20782 w 4852554"/>
                              <a:gd name="connsiteY69" fmla="*/ 2098964 h 3782291"/>
                              <a:gd name="connsiteX70" fmla="*/ 249382 w 4852554"/>
                              <a:gd name="connsiteY70" fmla="*/ 2639291 h 3782291"/>
                              <a:gd name="connsiteX71" fmla="*/ 10391 w 4852554"/>
                              <a:gd name="connsiteY71" fmla="*/ 2576946 h 3782291"/>
                              <a:gd name="connsiteX72" fmla="*/ 0 w 4852554"/>
                              <a:gd name="connsiteY72" fmla="*/ 2670464 h 3782291"/>
                              <a:gd name="connsiteX73" fmla="*/ 270163 w 4852554"/>
                              <a:gd name="connsiteY73" fmla="*/ 2701636 h 3782291"/>
                              <a:gd name="connsiteX74" fmla="*/ 280554 w 4852554"/>
                              <a:gd name="connsiteY74" fmla="*/ 3023755 h 3782291"/>
                              <a:gd name="connsiteX75" fmla="*/ 197427 w 4852554"/>
                              <a:gd name="connsiteY75" fmla="*/ 3034146 h 3782291"/>
                              <a:gd name="connsiteX76" fmla="*/ 197427 w 4852554"/>
                              <a:gd name="connsiteY76" fmla="*/ 3106882 h 3782291"/>
                              <a:gd name="connsiteX77" fmla="*/ 353291 w 4852554"/>
                              <a:gd name="connsiteY77" fmla="*/ 3054927 h 3782291"/>
                              <a:gd name="connsiteX78" fmla="*/ 374072 w 4852554"/>
                              <a:gd name="connsiteY78" fmla="*/ 2763982 h 3782291"/>
                              <a:gd name="connsiteX79" fmla="*/ 852054 w 4852554"/>
                              <a:gd name="connsiteY79" fmla="*/ 2919846 h 3782291"/>
                              <a:gd name="connsiteX80" fmla="*/ 633845 w 4852554"/>
                              <a:gd name="connsiteY80" fmla="*/ 3054927 h 3782291"/>
                              <a:gd name="connsiteX81" fmla="*/ 685800 w 4852554"/>
                              <a:gd name="connsiteY81" fmla="*/ 3096491 h 3782291"/>
                              <a:gd name="connsiteX82" fmla="*/ 1018309 w 4852554"/>
                              <a:gd name="connsiteY82" fmla="*/ 2888673 h 3782291"/>
                              <a:gd name="connsiteX83" fmla="*/ 1423554 w 4852554"/>
                              <a:gd name="connsiteY83" fmla="*/ 2867891 h 3782291"/>
                              <a:gd name="connsiteX84" fmla="*/ 1080654 w 4852554"/>
                              <a:gd name="connsiteY84" fmla="*/ 3086100 h 3782291"/>
                              <a:gd name="connsiteX85" fmla="*/ 1143000 w 4852554"/>
                              <a:gd name="connsiteY85" fmla="*/ 3169227 h 3782291"/>
                              <a:gd name="connsiteX86" fmla="*/ 1537854 w 4852554"/>
                              <a:gd name="connsiteY86" fmla="*/ 2867891 h 3782291"/>
                              <a:gd name="connsiteX87" fmla="*/ 1891145 w 4852554"/>
                              <a:gd name="connsiteY87" fmla="*/ 2867891 h 3782291"/>
                              <a:gd name="connsiteX88" fmla="*/ 2119745 w 4852554"/>
                              <a:gd name="connsiteY88" fmla="*/ 2930236 h 3782291"/>
                              <a:gd name="connsiteX89" fmla="*/ 2119745 w 4852554"/>
                              <a:gd name="connsiteY89" fmla="*/ 3751118 h 3782291"/>
                              <a:gd name="connsiteX90" fmla="*/ 2202872 w 4852554"/>
                              <a:gd name="connsiteY90" fmla="*/ 3751118 h 3782291"/>
                              <a:gd name="connsiteX91" fmla="*/ 2192482 w 4852554"/>
                              <a:gd name="connsiteY91" fmla="*/ 2951018 h 3782291"/>
                              <a:gd name="connsiteX92" fmla="*/ 2421082 w 4852554"/>
                              <a:gd name="connsiteY92" fmla="*/ 2847109 h 3782291"/>
                              <a:gd name="connsiteX93" fmla="*/ 3065318 w 4852554"/>
                              <a:gd name="connsiteY93" fmla="*/ 2847109 h 3782291"/>
                              <a:gd name="connsiteX94" fmla="*/ 3023754 w 4852554"/>
                              <a:gd name="connsiteY94" fmla="*/ 3034146 h 3782291"/>
                              <a:gd name="connsiteX95" fmla="*/ 3075709 w 4852554"/>
                              <a:gd name="connsiteY95" fmla="*/ 3054927 h 3782291"/>
                              <a:gd name="connsiteX96" fmla="*/ 3106882 w 4852554"/>
                              <a:gd name="connsiteY96" fmla="*/ 2857500 h 3782291"/>
                              <a:gd name="connsiteX97" fmla="*/ 3470563 w 4852554"/>
                              <a:gd name="connsiteY97" fmla="*/ 2836718 h 3782291"/>
                              <a:gd name="connsiteX98" fmla="*/ 4000500 w 4852554"/>
                              <a:gd name="connsiteY98" fmla="*/ 3512127 h 3782291"/>
                              <a:gd name="connsiteX99" fmla="*/ 3990109 w 4852554"/>
                              <a:gd name="connsiteY99" fmla="*/ 3740727 h 3782291"/>
                              <a:gd name="connsiteX100" fmla="*/ 4052454 w 4852554"/>
                              <a:gd name="connsiteY100" fmla="*/ 3782291 h 3782291"/>
                              <a:gd name="connsiteX101" fmla="*/ 4052454 w 4852554"/>
                              <a:gd name="connsiteY101" fmla="*/ 3532909 h 3782291"/>
                              <a:gd name="connsiteX102" fmla="*/ 4239491 w 4852554"/>
                              <a:gd name="connsiteY102" fmla="*/ 3626427 h 3782291"/>
                              <a:gd name="connsiteX103" fmla="*/ 4312227 w 4852554"/>
                              <a:gd name="connsiteY103" fmla="*/ 3574473 h 3782291"/>
                              <a:gd name="connsiteX104" fmla="*/ 3917372 w 4852554"/>
                              <a:gd name="connsiteY104" fmla="*/ 3335482 h 3782291"/>
                              <a:gd name="connsiteX105" fmla="*/ 4125191 w 4852554"/>
                              <a:gd name="connsiteY105" fmla="*/ 3262746 h 3782291"/>
                              <a:gd name="connsiteX106" fmla="*/ 4125191 w 4852554"/>
                              <a:gd name="connsiteY106" fmla="*/ 3262746 h 3782291"/>
                              <a:gd name="connsiteX107" fmla="*/ 4083627 w 4852554"/>
                              <a:gd name="connsiteY107" fmla="*/ 3231573 h 3782291"/>
                              <a:gd name="connsiteX108" fmla="*/ 3896591 w 4852554"/>
                              <a:gd name="connsiteY108" fmla="*/ 3304309 h 3782291"/>
                              <a:gd name="connsiteX109" fmla="*/ 3553691 w 4852554"/>
                              <a:gd name="connsiteY109" fmla="*/ 2836718 h 3782291"/>
                              <a:gd name="connsiteX110" fmla="*/ 4333009 w 4852554"/>
                              <a:gd name="connsiteY110" fmla="*/ 2815936 h 3782291"/>
                              <a:gd name="connsiteX111" fmla="*/ 4561609 w 4852554"/>
                              <a:gd name="connsiteY111" fmla="*/ 3054927 h 3782291"/>
                              <a:gd name="connsiteX112" fmla="*/ 4665518 w 4852554"/>
                              <a:gd name="connsiteY112" fmla="*/ 3013364 h 3782291"/>
                              <a:gd name="connsiteX113" fmla="*/ 4416136 w 4852554"/>
                              <a:gd name="connsiteY113" fmla="*/ 2815936 h 3782291"/>
                              <a:gd name="connsiteX114" fmla="*/ 4842163 w 4852554"/>
                              <a:gd name="connsiteY114" fmla="*/ 2701636 h 3782291"/>
                              <a:gd name="connsiteX115" fmla="*/ 4852554 w 4852554"/>
                              <a:gd name="connsiteY115" fmla="*/ 2628900 h 3782291"/>
                              <a:gd name="connsiteX116" fmla="*/ 4239491 w 4852554"/>
                              <a:gd name="connsiteY116" fmla="*/ 2763982 h 3782291"/>
                              <a:gd name="connsiteX117" fmla="*/ 4353791 w 4852554"/>
                              <a:gd name="connsiteY117" fmla="*/ 2566555 h 3782291"/>
                              <a:gd name="connsiteX118" fmla="*/ 4291445 w 4852554"/>
                              <a:gd name="connsiteY118" fmla="*/ 2514600 h 3782291"/>
                              <a:gd name="connsiteX119" fmla="*/ 4177145 w 4852554"/>
                              <a:gd name="connsiteY119" fmla="*/ 2805546 h 3782291"/>
                              <a:gd name="connsiteX120" fmla="*/ 3429000 w 4852554"/>
                              <a:gd name="connsiteY120" fmla="*/ 2795155 h 3782291"/>
                              <a:gd name="connsiteX121" fmla="*/ 3584863 w 4852554"/>
                              <a:gd name="connsiteY121" fmla="*/ 2618509 h 3782291"/>
                              <a:gd name="connsiteX122" fmla="*/ 3564082 w 4852554"/>
                              <a:gd name="connsiteY122" fmla="*/ 2576946 h 3782291"/>
                              <a:gd name="connsiteX123" fmla="*/ 3335482 w 4852554"/>
                              <a:gd name="connsiteY123" fmla="*/ 2826327 h 3782291"/>
                              <a:gd name="connsiteX124" fmla="*/ 2493818 w 4852554"/>
                              <a:gd name="connsiteY12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722418 w 4852554"/>
                              <a:gd name="connsiteY9" fmla="*/ 831273 h 3782291"/>
                              <a:gd name="connsiteX10" fmla="*/ 2805545 w 4852554"/>
                              <a:gd name="connsiteY10" fmla="*/ 540327 h 3782291"/>
                              <a:gd name="connsiteX11" fmla="*/ 2774372 w 4852554"/>
                              <a:gd name="connsiteY11" fmla="*/ 529936 h 3782291"/>
                              <a:gd name="connsiteX12" fmla="*/ 2649682 w 4852554"/>
                              <a:gd name="connsiteY12" fmla="*/ 914400 h 3782291"/>
                              <a:gd name="connsiteX13" fmla="*/ 2192482 w 4852554"/>
                              <a:gd name="connsiteY13" fmla="*/ 1330036 h 3782291"/>
                              <a:gd name="connsiteX14" fmla="*/ 2244436 w 4852554"/>
                              <a:gd name="connsiteY14" fmla="*/ 633846 h 3782291"/>
                              <a:gd name="connsiteX15" fmla="*/ 2670463 w 4852554"/>
                              <a:gd name="connsiteY15" fmla="*/ 51955 h 3782291"/>
                              <a:gd name="connsiteX16" fmla="*/ 2639291 w 4852554"/>
                              <a:gd name="connsiteY16" fmla="*/ 0 h 3782291"/>
                              <a:gd name="connsiteX17" fmla="*/ 2483427 w 4852554"/>
                              <a:gd name="connsiteY17" fmla="*/ 197427 h 3782291"/>
                              <a:gd name="connsiteX18" fmla="*/ 2462645 w 4852554"/>
                              <a:gd name="connsiteY18" fmla="*/ 10391 h 3782291"/>
                              <a:gd name="connsiteX19" fmla="*/ 2400300 w 4852554"/>
                              <a:gd name="connsiteY19" fmla="*/ 10391 h 3782291"/>
                              <a:gd name="connsiteX20" fmla="*/ 2441863 w 4852554"/>
                              <a:gd name="connsiteY20" fmla="*/ 280555 h 3782291"/>
                              <a:gd name="connsiteX21" fmla="*/ 2275609 w 4852554"/>
                              <a:gd name="connsiteY21" fmla="*/ 509155 h 3782291"/>
                              <a:gd name="connsiteX22" fmla="*/ 2223654 w 4852554"/>
                              <a:gd name="connsiteY22" fmla="*/ 540327 h 3782291"/>
                              <a:gd name="connsiteX23" fmla="*/ 2192482 w 4852554"/>
                              <a:gd name="connsiteY23" fmla="*/ 592282 h 3782291"/>
                              <a:gd name="connsiteX24" fmla="*/ 2119745 w 4852554"/>
                              <a:gd name="connsiteY24" fmla="*/ 706582 h 3782291"/>
                              <a:gd name="connsiteX25" fmla="*/ 1662545 w 4852554"/>
                              <a:gd name="connsiteY25" fmla="*/ 20782 h 3782291"/>
                              <a:gd name="connsiteX26" fmla="*/ 1537854 w 4852554"/>
                              <a:gd name="connsiteY26" fmla="*/ 51955 h 3782291"/>
                              <a:gd name="connsiteX27" fmla="*/ 1558636 w 4852554"/>
                              <a:gd name="connsiteY27" fmla="*/ 145473 h 3782291"/>
                              <a:gd name="connsiteX28" fmla="*/ 1641763 w 4852554"/>
                              <a:gd name="connsiteY28" fmla="*/ 103909 h 3782291"/>
                              <a:gd name="connsiteX29" fmla="*/ 1704109 w 4852554"/>
                              <a:gd name="connsiteY29" fmla="*/ 228600 h 3782291"/>
                              <a:gd name="connsiteX30" fmla="*/ 1776845 w 4852554"/>
                              <a:gd name="connsiteY30" fmla="*/ 259773 h 3782291"/>
                              <a:gd name="connsiteX31" fmla="*/ 2140527 w 4852554"/>
                              <a:gd name="connsiteY31" fmla="*/ 852055 h 3782291"/>
                              <a:gd name="connsiteX32" fmla="*/ 2130136 w 4852554"/>
                              <a:gd name="connsiteY32" fmla="*/ 1215736 h 3782291"/>
                              <a:gd name="connsiteX33" fmla="*/ 2057400 w 4852554"/>
                              <a:gd name="connsiteY33" fmla="*/ 1028700 h 3782291"/>
                              <a:gd name="connsiteX34" fmla="*/ 2005445 w 4852554"/>
                              <a:gd name="connsiteY34" fmla="*/ 1059873 h 3782291"/>
                              <a:gd name="connsiteX35" fmla="*/ 2119745 w 4852554"/>
                              <a:gd name="connsiteY35" fmla="*/ 1288473 h 3782291"/>
                              <a:gd name="connsiteX36" fmla="*/ 2098963 w 4852554"/>
                              <a:gd name="connsiteY36" fmla="*/ 2005446 h 3782291"/>
                              <a:gd name="connsiteX37" fmla="*/ 1662545 w 4852554"/>
                              <a:gd name="connsiteY37" fmla="*/ 1558637 h 3782291"/>
                              <a:gd name="connsiteX38" fmla="*/ 1704108 w 4852554"/>
                              <a:gd name="connsiteY38" fmla="*/ 1215737 h 3782291"/>
                              <a:gd name="connsiteX39" fmla="*/ 1662545 w 4852554"/>
                              <a:gd name="connsiteY39" fmla="*/ 1101436 h 3782291"/>
                              <a:gd name="connsiteX40" fmla="*/ 1610591 w 4852554"/>
                              <a:gd name="connsiteY40" fmla="*/ 1475509 h 3782291"/>
                              <a:gd name="connsiteX41" fmla="*/ 1340427 w 4852554"/>
                              <a:gd name="connsiteY41" fmla="*/ 1600199 h 3782291"/>
                              <a:gd name="connsiteX42" fmla="*/ 1309254 w 4852554"/>
                              <a:gd name="connsiteY42" fmla="*/ 1662546 h 3782291"/>
                              <a:gd name="connsiteX43" fmla="*/ 1620982 w 4852554"/>
                              <a:gd name="connsiteY43" fmla="*/ 1600200 h 3782291"/>
                              <a:gd name="connsiteX44" fmla="*/ 1828800 w 4852554"/>
                              <a:gd name="connsiteY44" fmla="*/ 1849583 h 3782291"/>
                              <a:gd name="connsiteX45" fmla="*/ 1569027 w 4852554"/>
                              <a:gd name="connsiteY45" fmla="*/ 2026227 h 3782291"/>
                              <a:gd name="connsiteX46" fmla="*/ 1600200 w 4852554"/>
                              <a:gd name="connsiteY46" fmla="*/ 2119745 h 3782291"/>
                              <a:gd name="connsiteX47" fmla="*/ 1880754 w 4852554"/>
                              <a:gd name="connsiteY47" fmla="*/ 1870364 h 3782291"/>
                              <a:gd name="connsiteX48" fmla="*/ 2098963 w 4852554"/>
                              <a:gd name="connsiteY48" fmla="*/ 2088573 h 3782291"/>
                              <a:gd name="connsiteX49" fmla="*/ 2088572 w 4852554"/>
                              <a:gd name="connsiteY49" fmla="*/ 2337955 h 3782291"/>
                              <a:gd name="connsiteX50" fmla="*/ 2098963 w 4852554"/>
                              <a:gd name="connsiteY50" fmla="*/ 2348346 h 3782291"/>
                              <a:gd name="connsiteX51" fmla="*/ 1839191 w 4852554"/>
                              <a:gd name="connsiteY51" fmla="*/ 2784764 h 3782291"/>
                              <a:gd name="connsiteX52" fmla="*/ 1278082 w 4852554"/>
                              <a:gd name="connsiteY52" fmla="*/ 2795155 h 3782291"/>
                              <a:gd name="connsiteX53" fmla="*/ 1143000 w 4852554"/>
                              <a:gd name="connsiteY53" fmla="*/ 2587336 h 3782291"/>
                              <a:gd name="connsiteX54" fmla="*/ 1111827 w 4852554"/>
                              <a:gd name="connsiteY54" fmla="*/ 2597727 h 3782291"/>
                              <a:gd name="connsiteX55" fmla="*/ 1205345 w 4852554"/>
                              <a:gd name="connsiteY55" fmla="*/ 2815936 h 3782291"/>
                              <a:gd name="connsiteX56" fmla="*/ 893618 w 4852554"/>
                              <a:gd name="connsiteY56" fmla="*/ 2795155 h 3782291"/>
                              <a:gd name="connsiteX57" fmla="*/ 488372 w 4852554"/>
                              <a:gd name="connsiteY57" fmla="*/ 2036618 h 3782291"/>
                              <a:gd name="connsiteX58" fmla="*/ 353291 w 4852554"/>
                              <a:gd name="connsiteY58" fmla="*/ 2078182 h 3782291"/>
                              <a:gd name="connsiteX59" fmla="*/ 415636 w 4852554"/>
                              <a:gd name="connsiteY59" fmla="*/ 2140527 h 3782291"/>
                              <a:gd name="connsiteX60" fmla="*/ 467591 w 4852554"/>
                              <a:gd name="connsiteY60" fmla="*/ 2098964 h 3782291"/>
                              <a:gd name="connsiteX61" fmla="*/ 571500 w 4852554"/>
                              <a:gd name="connsiteY61" fmla="*/ 2348346 h 3782291"/>
                              <a:gd name="connsiteX62" fmla="*/ 457200 w 4852554"/>
                              <a:gd name="connsiteY62" fmla="*/ 2358736 h 3782291"/>
                              <a:gd name="connsiteX63" fmla="*/ 457200 w 4852554"/>
                              <a:gd name="connsiteY63" fmla="*/ 2441864 h 3782291"/>
                              <a:gd name="connsiteX64" fmla="*/ 623454 w 4852554"/>
                              <a:gd name="connsiteY64" fmla="*/ 2400300 h 3782291"/>
                              <a:gd name="connsiteX65" fmla="*/ 831272 w 4852554"/>
                              <a:gd name="connsiteY65" fmla="*/ 2826327 h 3782291"/>
                              <a:gd name="connsiteX66" fmla="*/ 374072 w 4852554"/>
                              <a:gd name="connsiteY66" fmla="*/ 2670464 h 3782291"/>
                              <a:gd name="connsiteX67" fmla="*/ 103909 w 4852554"/>
                              <a:gd name="connsiteY67" fmla="*/ 2109355 h 3782291"/>
                              <a:gd name="connsiteX68" fmla="*/ 20782 w 4852554"/>
                              <a:gd name="connsiteY68" fmla="*/ 2098964 h 3782291"/>
                              <a:gd name="connsiteX69" fmla="*/ 249382 w 4852554"/>
                              <a:gd name="connsiteY69" fmla="*/ 2639291 h 3782291"/>
                              <a:gd name="connsiteX70" fmla="*/ 10391 w 4852554"/>
                              <a:gd name="connsiteY70" fmla="*/ 2576946 h 3782291"/>
                              <a:gd name="connsiteX71" fmla="*/ 0 w 4852554"/>
                              <a:gd name="connsiteY71" fmla="*/ 2670464 h 3782291"/>
                              <a:gd name="connsiteX72" fmla="*/ 270163 w 4852554"/>
                              <a:gd name="connsiteY72" fmla="*/ 2701636 h 3782291"/>
                              <a:gd name="connsiteX73" fmla="*/ 280554 w 4852554"/>
                              <a:gd name="connsiteY73" fmla="*/ 3023755 h 3782291"/>
                              <a:gd name="connsiteX74" fmla="*/ 197427 w 4852554"/>
                              <a:gd name="connsiteY74" fmla="*/ 3034146 h 3782291"/>
                              <a:gd name="connsiteX75" fmla="*/ 197427 w 4852554"/>
                              <a:gd name="connsiteY75" fmla="*/ 3106882 h 3782291"/>
                              <a:gd name="connsiteX76" fmla="*/ 353291 w 4852554"/>
                              <a:gd name="connsiteY76" fmla="*/ 3054927 h 3782291"/>
                              <a:gd name="connsiteX77" fmla="*/ 374072 w 4852554"/>
                              <a:gd name="connsiteY77" fmla="*/ 2763982 h 3782291"/>
                              <a:gd name="connsiteX78" fmla="*/ 852054 w 4852554"/>
                              <a:gd name="connsiteY78" fmla="*/ 2919846 h 3782291"/>
                              <a:gd name="connsiteX79" fmla="*/ 633845 w 4852554"/>
                              <a:gd name="connsiteY79" fmla="*/ 3054927 h 3782291"/>
                              <a:gd name="connsiteX80" fmla="*/ 685800 w 4852554"/>
                              <a:gd name="connsiteY80" fmla="*/ 3096491 h 3782291"/>
                              <a:gd name="connsiteX81" fmla="*/ 1018309 w 4852554"/>
                              <a:gd name="connsiteY81" fmla="*/ 2888673 h 3782291"/>
                              <a:gd name="connsiteX82" fmla="*/ 1423554 w 4852554"/>
                              <a:gd name="connsiteY82" fmla="*/ 2867891 h 3782291"/>
                              <a:gd name="connsiteX83" fmla="*/ 1080654 w 4852554"/>
                              <a:gd name="connsiteY83" fmla="*/ 3086100 h 3782291"/>
                              <a:gd name="connsiteX84" fmla="*/ 1143000 w 4852554"/>
                              <a:gd name="connsiteY84" fmla="*/ 3169227 h 3782291"/>
                              <a:gd name="connsiteX85" fmla="*/ 1537854 w 4852554"/>
                              <a:gd name="connsiteY85" fmla="*/ 2867891 h 3782291"/>
                              <a:gd name="connsiteX86" fmla="*/ 1891145 w 4852554"/>
                              <a:gd name="connsiteY86" fmla="*/ 2867891 h 3782291"/>
                              <a:gd name="connsiteX87" fmla="*/ 2119745 w 4852554"/>
                              <a:gd name="connsiteY87" fmla="*/ 2930236 h 3782291"/>
                              <a:gd name="connsiteX88" fmla="*/ 2119745 w 4852554"/>
                              <a:gd name="connsiteY88" fmla="*/ 3751118 h 3782291"/>
                              <a:gd name="connsiteX89" fmla="*/ 2202872 w 4852554"/>
                              <a:gd name="connsiteY89" fmla="*/ 3751118 h 3782291"/>
                              <a:gd name="connsiteX90" fmla="*/ 2192482 w 4852554"/>
                              <a:gd name="connsiteY90" fmla="*/ 2951018 h 3782291"/>
                              <a:gd name="connsiteX91" fmla="*/ 2421082 w 4852554"/>
                              <a:gd name="connsiteY91" fmla="*/ 2847109 h 3782291"/>
                              <a:gd name="connsiteX92" fmla="*/ 3065318 w 4852554"/>
                              <a:gd name="connsiteY92" fmla="*/ 2847109 h 3782291"/>
                              <a:gd name="connsiteX93" fmla="*/ 3023754 w 4852554"/>
                              <a:gd name="connsiteY93" fmla="*/ 3034146 h 3782291"/>
                              <a:gd name="connsiteX94" fmla="*/ 3075709 w 4852554"/>
                              <a:gd name="connsiteY94" fmla="*/ 3054927 h 3782291"/>
                              <a:gd name="connsiteX95" fmla="*/ 3106882 w 4852554"/>
                              <a:gd name="connsiteY95" fmla="*/ 2857500 h 3782291"/>
                              <a:gd name="connsiteX96" fmla="*/ 3470563 w 4852554"/>
                              <a:gd name="connsiteY96" fmla="*/ 2836718 h 3782291"/>
                              <a:gd name="connsiteX97" fmla="*/ 4000500 w 4852554"/>
                              <a:gd name="connsiteY97" fmla="*/ 3512127 h 3782291"/>
                              <a:gd name="connsiteX98" fmla="*/ 3990109 w 4852554"/>
                              <a:gd name="connsiteY98" fmla="*/ 3740727 h 3782291"/>
                              <a:gd name="connsiteX99" fmla="*/ 4052454 w 4852554"/>
                              <a:gd name="connsiteY99" fmla="*/ 3782291 h 3782291"/>
                              <a:gd name="connsiteX100" fmla="*/ 4052454 w 4852554"/>
                              <a:gd name="connsiteY100" fmla="*/ 3532909 h 3782291"/>
                              <a:gd name="connsiteX101" fmla="*/ 4239491 w 4852554"/>
                              <a:gd name="connsiteY101" fmla="*/ 3626427 h 3782291"/>
                              <a:gd name="connsiteX102" fmla="*/ 4312227 w 4852554"/>
                              <a:gd name="connsiteY102" fmla="*/ 3574473 h 3782291"/>
                              <a:gd name="connsiteX103" fmla="*/ 3917372 w 4852554"/>
                              <a:gd name="connsiteY103" fmla="*/ 3335482 h 3782291"/>
                              <a:gd name="connsiteX104" fmla="*/ 4125191 w 4852554"/>
                              <a:gd name="connsiteY104" fmla="*/ 3262746 h 3782291"/>
                              <a:gd name="connsiteX105" fmla="*/ 4125191 w 4852554"/>
                              <a:gd name="connsiteY105" fmla="*/ 3262746 h 3782291"/>
                              <a:gd name="connsiteX106" fmla="*/ 4083627 w 4852554"/>
                              <a:gd name="connsiteY106" fmla="*/ 3231573 h 3782291"/>
                              <a:gd name="connsiteX107" fmla="*/ 3896591 w 4852554"/>
                              <a:gd name="connsiteY107" fmla="*/ 3304309 h 3782291"/>
                              <a:gd name="connsiteX108" fmla="*/ 3553691 w 4852554"/>
                              <a:gd name="connsiteY108" fmla="*/ 2836718 h 3782291"/>
                              <a:gd name="connsiteX109" fmla="*/ 4333009 w 4852554"/>
                              <a:gd name="connsiteY109" fmla="*/ 2815936 h 3782291"/>
                              <a:gd name="connsiteX110" fmla="*/ 4561609 w 4852554"/>
                              <a:gd name="connsiteY110" fmla="*/ 3054927 h 3782291"/>
                              <a:gd name="connsiteX111" fmla="*/ 4665518 w 4852554"/>
                              <a:gd name="connsiteY111" fmla="*/ 3013364 h 3782291"/>
                              <a:gd name="connsiteX112" fmla="*/ 4416136 w 4852554"/>
                              <a:gd name="connsiteY112" fmla="*/ 2815936 h 3782291"/>
                              <a:gd name="connsiteX113" fmla="*/ 4842163 w 4852554"/>
                              <a:gd name="connsiteY113" fmla="*/ 2701636 h 3782291"/>
                              <a:gd name="connsiteX114" fmla="*/ 4852554 w 4852554"/>
                              <a:gd name="connsiteY114" fmla="*/ 2628900 h 3782291"/>
                              <a:gd name="connsiteX115" fmla="*/ 4239491 w 4852554"/>
                              <a:gd name="connsiteY115" fmla="*/ 2763982 h 3782291"/>
                              <a:gd name="connsiteX116" fmla="*/ 4353791 w 4852554"/>
                              <a:gd name="connsiteY116" fmla="*/ 2566555 h 3782291"/>
                              <a:gd name="connsiteX117" fmla="*/ 4291445 w 4852554"/>
                              <a:gd name="connsiteY117" fmla="*/ 2514600 h 3782291"/>
                              <a:gd name="connsiteX118" fmla="*/ 4177145 w 4852554"/>
                              <a:gd name="connsiteY118" fmla="*/ 2805546 h 3782291"/>
                              <a:gd name="connsiteX119" fmla="*/ 3429000 w 4852554"/>
                              <a:gd name="connsiteY119" fmla="*/ 2795155 h 3782291"/>
                              <a:gd name="connsiteX120" fmla="*/ 3584863 w 4852554"/>
                              <a:gd name="connsiteY120" fmla="*/ 2618509 h 3782291"/>
                              <a:gd name="connsiteX121" fmla="*/ 3564082 w 4852554"/>
                              <a:gd name="connsiteY121" fmla="*/ 2576946 h 3782291"/>
                              <a:gd name="connsiteX122" fmla="*/ 3335482 w 4852554"/>
                              <a:gd name="connsiteY122" fmla="*/ 2826327 h 3782291"/>
                              <a:gd name="connsiteX123" fmla="*/ 2493818 w 4852554"/>
                              <a:gd name="connsiteY12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722418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805545 w 4852554"/>
                              <a:gd name="connsiteY8" fmla="*/ 540327 h 3782291"/>
                              <a:gd name="connsiteX9" fmla="*/ 2774372 w 4852554"/>
                              <a:gd name="connsiteY9" fmla="*/ 529936 h 3782291"/>
                              <a:gd name="connsiteX10" fmla="*/ 2649682 w 4852554"/>
                              <a:gd name="connsiteY10" fmla="*/ 914400 h 3782291"/>
                              <a:gd name="connsiteX11" fmla="*/ 2192482 w 4852554"/>
                              <a:gd name="connsiteY11" fmla="*/ 1330036 h 3782291"/>
                              <a:gd name="connsiteX12" fmla="*/ 2244436 w 4852554"/>
                              <a:gd name="connsiteY12" fmla="*/ 633846 h 3782291"/>
                              <a:gd name="connsiteX13" fmla="*/ 2670463 w 4852554"/>
                              <a:gd name="connsiteY13" fmla="*/ 51955 h 3782291"/>
                              <a:gd name="connsiteX14" fmla="*/ 2639291 w 4852554"/>
                              <a:gd name="connsiteY14" fmla="*/ 0 h 3782291"/>
                              <a:gd name="connsiteX15" fmla="*/ 2483427 w 4852554"/>
                              <a:gd name="connsiteY15" fmla="*/ 197427 h 3782291"/>
                              <a:gd name="connsiteX16" fmla="*/ 2462645 w 4852554"/>
                              <a:gd name="connsiteY16" fmla="*/ 10391 h 3782291"/>
                              <a:gd name="connsiteX17" fmla="*/ 2400300 w 4852554"/>
                              <a:gd name="connsiteY17" fmla="*/ 10391 h 3782291"/>
                              <a:gd name="connsiteX18" fmla="*/ 2441863 w 4852554"/>
                              <a:gd name="connsiteY18" fmla="*/ 280555 h 3782291"/>
                              <a:gd name="connsiteX19" fmla="*/ 2275609 w 4852554"/>
                              <a:gd name="connsiteY19" fmla="*/ 509155 h 3782291"/>
                              <a:gd name="connsiteX20" fmla="*/ 2223654 w 4852554"/>
                              <a:gd name="connsiteY20" fmla="*/ 540327 h 3782291"/>
                              <a:gd name="connsiteX21" fmla="*/ 2192482 w 4852554"/>
                              <a:gd name="connsiteY21" fmla="*/ 592282 h 3782291"/>
                              <a:gd name="connsiteX22" fmla="*/ 2119745 w 4852554"/>
                              <a:gd name="connsiteY22" fmla="*/ 706582 h 3782291"/>
                              <a:gd name="connsiteX23" fmla="*/ 1662545 w 4852554"/>
                              <a:gd name="connsiteY23" fmla="*/ 20782 h 3782291"/>
                              <a:gd name="connsiteX24" fmla="*/ 1537854 w 4852554"/>
                              <a:gd name="connsiteY24" fmla="*/ 51955 h 3782291"/>
                              <a:gd name="connsiteX25" fmla="*/ 1558636 w 4852554"/>
                              <a:gd name="connsiteY25" fmla="*/ 145473 h 3782291"/>
                              <a:gd name="connsiteX26" fmla="*/ 1641763 w 4852554"/>
                              <a:gd name="connsiteY26" fmla="*/ 103909 h 3782291"/>
                              <a:gd name="connsiteX27" fmla="*/ 1704109 w 4852554"/>
                              <a:gd name="connsiteY27" fmla="*/ 228600 h 3782291"/>
                              <a:gd name="connsiteX28" fmla="*/ 1776845 w 4852554"/>
                              <a:gd name="connsiteY28" fmla="*/ 259773 h 3782291"/>
                              <a:gd name="connsiteX29" fmla="*/ 2140527 w 4852554"/>
                              <a:gd name="connsiteY29" fmla="*/ 852055 h 3782291"/>
                              <a:gd name="connsiteX30" fmla="*/ 2130136 w 4852554"/>
                              <a:gd name="connsiteY30" fmla="*/ 1215736 h 3782291"/>
                              <a:gd name="connsiteX31" fmla="*/ 2057400 w 4852554"/>
                              <a:gd name="connsiteY31" fmla="*/ 1028700 h 3782291"/>
                              <a:gd name="connsiteX32" fmla="*/ 2005445 w 4852554"/>
                              <a:gd name="connsiteY32" fmla="*/ 1059873 h 3782291"/>
                              <a:gd name="connsiteX33" fmla="*/ 2119745 w 4852554"/>
                              <a:gd name="connsiteY33" fmla="*/ 1288473 h 3782291"/>
                              <a:gd name="connsiteX34" fmla="*/ 2098963 w 4852554"/>
                              <a:gd name="connsiteY34" fmla="*/ 2005446 h 3782291"/>
                              <a:gd name="connsiteX35" fmla="*/ 1662545 w 4852554"/>
                              <a:gd name="connsiteY35" fmla="*/ 1558637 h 3782291"/>
                              <a:gd name="connsiteX36" fmla="*/ 1704108 w 4852554"/>
                              <a:gd name="connsiteY36" fmla="*/ 1215737 h 3782291"/>
                              <a:gd name="connsiteX37" fmla="*/ 1662545 w 4852554"/>
                              <a:gd name="connsiteY37" fmla="*/ 1101436 h 3782291"/>
                              <a:gd name="connsiteX38" fmla="*/ 1610591 w 4852554"/>
                              <a:gd name="connsiteY38" fmla="*/ 1475509 h 3782291"/>
                              <a:gd name="connsiteX39" fmla="*/ 1340427 w 4852554"/>
                              <a:gd name="connsiteY39" fmla="*/ 1600199 h 3782291"/>
                              <a:gd name="connsiteX40" fmla="*/ 1309254 w 4852554"/>
                              <a:gd name="connsiteY40" fmla="*/ 1662546 h 3782291"/>
                              <a:gd name="connsiteX41" fmla="*/ 1620982 w 4852554"/>
                              <a:gd name="connsiteY41" fmla="*/ 1600200 h 3782291"/>
                              <a:gd name="connsiteX42" fmla="*/ 1828800 w 4852554"/>
                              <a:gd name="connsiteY42" fmla="*/ 1849583 h 3782291"/>
                              <a:gd name="connsiteX43" fmla="*/ 1569027 w 4852554"/>
                              <a:gd name="connsiteY43" fmla="*/ 2026227 h 3782291"/>
                              <a:gd name="connsiteX44" fmla="*/ 1600200 w 4852554"/>
                              <a:gd name="connsiteY44" fmla="*/ 2119745 h 3782291"/>
                              <a:gd name="connsiteX45" fmla="*/ 1880754 w 4852554"/>
                              <a:gd name="connsiteY45" fmla="*/ 1870364 h 3782291"/>
                              <a:gd name="connsiteX46" fmla="*/ 2098963 w 4852554"/>
                              <a:gd name="connsiteY46" fmla="*/ 2088573 h 3782291"/>
                              <a:gd name="connsiteX47" fmla="*/ 2088572 w 4852554"/>
                              <a:gd name="connsiteY47" fmla="*/ 2337955 h 3782291"/>
                              <a:gd name="connsiteX48" fmla="*/ 2098963 w 4852554"/>
                              <a:gd name="connsiteY48" fmla="*/ 2348346 h 3782291"/>
                              <a:gd name="connsiteX49" fmla="*/ 1839191 w 4852554"/>
                              <a:gd name="connsiteY49" fmla="*/ 2784764 h 3782291"/>
                              <a:gd name="connsiteX50" fmla="*/ 1278082 w 4852554"/>
                              <a:gd name="connsiteY50" fmla="*/ 2795155 h 3782291"/>
                              <a:gd name="connsiteX51" fmla="*/ 1143000 w 4852554"/>
                              <a:gd name="connsiteY51" fmla="*/ 2587336 h 3782291"/>
                              <a:gd name="connsiteX52" fmla="*/ 1111827 w 4852554"/>
                              <a:gd name="connsiteY52" fmla="*/ 2597727 h 3782291"/>
                              <a:gd name="connsiteX53" fmla="*/ 1205345 w 4852554"/>
                              <a:gd name="connsiteY53" fmla="*/ 2815936 h 3782291"/>
                              <a:gd name="connsiteX54" fmla="*/ 893618 w 4852554"/>
                              <a:gd name="connsiteY54" fmla="*/ 2795155 h 3782291"/>
                              <a:gd name="connsiteX55" fmla="*/ 488372 w 4852554"/>
                              <a:gd name="connsiteY55" fmla="*/ 2036618 h 3782291"/>
                              <a:gd name="connsiteX56" fmla="*/ 353291 w 4852554"/>
                              <a:gd name="connsiteY56" fmla="*/ 2078182 h 3782291"/>
                              <a:gd name="connsiteX57" fmla="*/ 415636 w 4852554"/>
                              <a:gd name="connsiteY57" fmla="*/ 2140527 h 3782291"/>
                              <a:gd name="connsiteX58" fmla="*/ 467591 w 4852554"/>
                              <a:gd name="connsiteY58" fmla="*/ 2098964 h 3782291"/>
                              <a:gd name="connsiteX59" fmla="*/ 571500 w 4852554"/>
                              <a:gd name="connsiteY59" fmla="*/ 2348346 h 3782291"/>
                              <a:gd name="connsiteX60" fmla="*/ 457200 w 4852554"/>
                              <a:gd name="connsiteY60" fmla="*/ 2358736 h 3782291"/>
                              <a:gd name="connsiteX61" fmla="*/ 457200 w 4852554"/>
                              <a:gd name="connsiteY61" fmla="*/ 2441864 h 3782291"/>
                              <a:gd name="connsiteX62" fmla="*/ 623454 w 4852554"/>
                              <a:gd name="connsiteY62" fmla="*/ 2400300 h 3782291"/>
                              <a:gd name="connsiteX63" fmla="*/ 831272 w 4852554"/>
                              <a:gd name="connsiteY63" fmla="*/ 2826327 h 3782291"/>
                              <a:gd name="connsiteX64" fmla="*/ 374072 w 4852554"/>
                              <a:gd name="connsiteY64" fmla="*/ 2670464 h 3782291"/>
                              <a:gd name="connsiteX65" fmla="*/ 103909 w 4852554"/>
                              <a:gd name="connsiteY65" fmla="*/ 2109355 h 3782291"/>
                              <a:gd name="connsiteX66" fmla="*/ 20782 w 4852554"/>
                              <a:gd name="connsiteY66" fmla="*/ 2098964 h 3782291"/>
                              <a:gd name="connsiteX67" fmla="*/ 249382 w 4852554"/>
                              <a:gd name="connsiteY67" fmla="*/ 2639291 h 3782291"/>
                              <a:gd name="connsiteX68" fmla="*/ 10391 w 4852554"/>
                              <a:gd name="connsiteY68" fmla="*/ 2576946 h 3782291"/>
                              <a:gd name="connsiteX69" fmla="*/ 0 w 4852554"/>
                              <a:gd name="connsiteY69" fmla="*/ 2670464 h 3782291"/>
                              <a:gd name="connsiteX70" fmla="*/ 270163 w 4852554"/>
                              <a:gd name="connsiteY70" fmla="*/ 2701636 h 3782291"/>
                              <a:gd name="connsiteX71" fmla="*/ 280554 w 4852554"/>
                              <a:gd name="connsiteY71" fmla="*/ 3023755 h 3782291"/>
                              <a:gd name="connsiteX72" fmla="*/ 197427 w 4852554"/>
                              <a:gd name="connsiteY72" fmla="*/ 3034146 h 3782291"/>
                              <a:gd name="connsiteX73" fmla="*/ 197427 w 4852554"/>
                              <a:gd name="connsiteY73" fmla="*/ 3106882 h 3782291"/>
                              <a:gd name="connsiteX74" fmla="*/ 353291 w 4852554"/>
                              <a:gd name="connsiteY74" fmla="*/ 3054927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32809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31173 w 4852554"/>
                              <a:gd name="connsiteY67" fmla="*/ 2109355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63982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62445 w 4862945"/>
                              <a:gd name="connsiteY64" fmla="*/ 2784764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62945 w 4862945"/>
                              <a:gd name="connsiteY110" fmla="*/ 2628900 h 3782291"/>
                              <a:gd name="connsiteX111" fmla="*/ 4249882 w 4862945"/>
                              <a:gd name="connsiteY111" fmla="*/ 2763982 h 3782291"/>
                              <a:gd name="connsiteX112" fmla="*/ 4364182 w 4862945"/>
                              <a:gd name="connsiteY112" fmla="*/ 2566555 h 3782291"/>
                              <a:gd name="connsiteX113" fmla="*/ 4301836 w 4862945"/>
                              <a:gd name="connsiteY113" fmla="*/ 2514600 h 3782291"/>
                              <a:gd name="connsiteX114" fmla="*/ 4187536 w 4862945"/>
                              <a:gd name="connsiteY114" fmla="*/ 2805546 h 3782291"/>
                              <a:gd name="connsiteX115" fmla="*/ 3439391 w 4862945"/>
                              <a:gd name="connsiteY115" fmla="*/ 2795155 h 3782291"/>
                              <a:gd name="connsiteX116" fmla="*/ 3595254 w 4862945"/>
                              <a:gd name="connsiteY116" fmla="*/ 2618509 h 3782291"/>
                              <a:gd name="connsiteX117" fmla="*/ 3574473 w 4862945"/>
                              <a:gd name="connsiteY117" fmla="*/ 2576946 h 3782291"/>
                              <a:gd name="connsiteX118" fmla="*/ 3345873 w 4862945"/>
                              <a:gd name="connsiteY118" fmla="*/ 2826327 h 3782291"/>
                              <a:gd name="connsiteX119" fmla="*/ 2504209 w 4862945"/>
                              <a:gd name="connsiteY119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13263 w 4675909"/>
                              <a:gd name="connsiteY86" fmla="*/ 3751118 h 3782291"/>
                              <a:gd name="connsiteX87" fmla="*/ 2202873 w 4675909"/>
                              <a:gd name="connsiteY87" fmla="*/ 2951018 h 3782291"/>
                              <a:gd name="connsiteX88" fmla="*/ 2431473 w 4675909"/>
                              <a:gd name="connsiteY88" fmla="*/ 2847109 h 3782291"/>
                              <a:gd name="connsiteX89" fmla="*/ 3075709 w 4675909"/>
                              <a:gd name="connsiteY89" fmla="*/ 2847109 h 3782291"/>
                              <a:gd name="connsiteX90" fmla="*/ 3034145 w 4675909"/>
                              <a:gd name="connsiteY90" fmla="*/ 3034146 h 3782291"/>
                              <a:gd name="connsiteX91" fmla="*/ 3086100 w 4675909"/>
                              <a:gd name="connsiteY91" fmla="*/ 3054927 h 3782291"/>
                              <a:gd name="connsiteX92" fmla="*/ 3117273 w 4675909"/>
                              <a:gd name="connsiteY92" fmla="*/ 2857500 h 3782291"/>
                              <a:gd name="connsiteX93" fmla="*/ 3480954 w 4675909"/>
                              <a:gd name="connsiteY93" fmla="*/ 2836718 h 3782291"/>
                              <a:gd name="connsiteX94" fmla="*/ 4010891 w 4675909"/>
                              <a:gd name="connsiteY94" fmla="*/ 3512127 h 3782291"/>
                              <a:gd name="connsiteX95" fmla="*/ 4000500 w 4675909"/>
                              <a:gd name="connsiteY95" fmla="*/ 3740727 h 3782291"/>
                              <a:gd name="connsiteX96" fmla="*/ 4062845 w 4675909"/>
                              <a:gd name="connsiteY96" fmla="*/ 3782291 h 3782291"/>
                              <a:gd name="connsiteX97" fmla="*/ 4062845 w 4675909"/>
                              <a:gd name="connsiteY97" fmla="*/ 3532909 h 3782291"/>
                              <a:gd name="connsiteX98" fmla="*/ 4249882 w 4675909"/>
                              <a:gd name="connsiteY98" fmla="*/ 3626427 h 3782291"/>
                              <a:gd name="connsiteX99" fmla="*/ 4322618 w 4675909"/>
                              <a:gd name="connsiteY99" fmla="*/ 3574473 h 3782291"/>
                              <a:gd name="connsiteX100" fmla="*/ 3927763 w 4675909"/>
                              <a:gd name="connsiteY100" fmla="*/ 3335482 h 3782291"/>
                              <a:gd name="connsiteX101" fmla="*/ 4135582 w 4675909"/>
                              <a:gd name="connsiteY101" fmla="*/ 3262746 h 3782291"/>
                              <a:gd name="connsiteX102" fmla="*/ 4135582 w 4675909"/>
                              <a:gd name="connsiteY102" fmla="*/ 3262746 h 3782291"/>
                              <a:gd name="connsiteX103" fmla="*/ 4094018 w 4675909"/>
                              <a:gd name="connsiteY103" fmla="*/ 3231573 h 3782291"/>
                              <a:gd name="connsiteX104" fmla="*/ 3906982 w 4675909"/>
                              <a:gd name="connsiteY104" fmla="*/ 3304309 h 3782291"/>
                              <a:gd name="connsiteX105" fmla="*/ 3564082 w 4675909"/>
                              <a:gd name="connsiteY105" fmla="*/ 2836718 h 3782291"/>
                              <a:gd name="connsiteX106" fmla="*/ 4343400 w 4675909"/>
                              <a:gd name="connsiteY106" fmla="*/ 2815936 h 3782291"/>
                              <a:gd name="connsiteX107" fmla="*/ 4572000 w 4675909"/>
                              <a:gd name="connsiteY107" fmla="*/ 3054927 h 3782291"/>
                              <a:gd name="connsiteX108" fmla="*/ 4675909 w 4675909"/>
                              <a:gd name="connsiteY108" fmla="*/ 3013364 h 3782291"/>
                              <a:gd name="connsiteX109" fmla="*/ 4426527 w 4675909"/>
                              <a:gd name="connsiteY109" fmla="*/ 2815936 h 3782291"/>
                              <a:gd name="connsiteX110" fmla="*/ 4249882 w 4675909"/>
                              <a:gd name="connsiteY110" fmla="*/ 2763982 h 3782291"/>
                              <a:gd name="connsiteX111" fmla="*/ 4364182 w 4675909"/>
                              <a:gd name="connsiteY111" fmla="*/ 2566555 h 3782291"/>
                              <a:gd name="connsiteX112" fmla="*/ 4301836 w 4675909"/>
                              <a:gd name="connsiteY112" fmla="*/ 2514600 h 3782291"/>
                              <a:gd name="connsiteX113" fmla="*/ 4187536 w 4675909"/>
                              <a:gd name="connsiteY113" fmla="*/ 2805546 h 3782291"/>
                              <a:gd name="connsiteX114" fmla="*/ 3439391 w 4675909"/>
                              <a:gd name="connsiteY114" fmla="*/ 2795155 h 3782291"/>
                              <a:gd name="connsiteX115" fmla="*/ 3595254 w 4675909"/>
                              <a:gd name="connsiteY115" fmla="*/ 2618509 h 3782291"/>
                              <a:gd name="connsiteX116" fmla="*/ 3574473 w 4675909"/>
                              <a:gd name="connsiteY116" fmla="*/ 2576946 h 3782291"/>
                              <a:gd name="connsiteX117" fmla="*/ 3345873 w 4675909"/>
                              <a:gd name="connsiteY117" fmla="*/ 2826327 h 3782291"/>
                              <a:gd name="connsiteX118" fmla="*/ 2504209 w 4675909"/>
                              <a:gd name="connsiteY118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02873 w 4675909"/>
                              <a:gd name="connsiteY86" fmla="*/ 2951018 h 3782291"/>
                              <a:gd name="connsiteX87" fmla="*/ 2431473 w 4675909"/>
                              <a:gd name="connsiteY87" fmla="*/ 2847109 h 3782291"/>
                              <a:gd name="connsiteX88" fmla="*/ 3075709 w 4675909"/>
                              <a:gd name="connsiteY88" fmla="*/ 2847109 h 3782291"/>
                              <a:gd name="connsiteX89" fmla="*/ 3034145 w 4675909"/>
                              <a:gd name="connsiteY89" fmla="*/ 3034146 h 3782291"/>
                              <a:gd name="connsiteX90" fmla="*/ 3086100 w 4675909"/>
                              <a:gd name="connsiteY90" fmla="*/ 3054927 h 3782291"/>
                              <a:gd name="connsiteX91" fmla="*/ 3117273 w 4675909"/>
                              <a:gd name="connsiteY91" fmla="*/ 2857500 h 3782291"/>
                              <a:gd name="connsiteX92" fmla="*/ 3480954 w 4675909"/>
                              <a:gd name="connsiteY92" fmla="*/ 2836718 h 3782291"/>
                              <a:gd name="connsiteX93" fmla="*/ 4010891 w 4675909"/>
                              <a:gd name="connsiteY93" fmla="*/ 3512127 h 3782291"/>
                              <a:gd name="connsiteX94" fmla="*/ 4000500 w 4675909"/>
                              <a:gd name="connsiteY94" fmla="*/ 3740727 h 3782291"/>
                              <a:gd name="connsiteX95" fmla="*/ 4062845 w 4675909"/>
                              <a:gd name="connsiteY95" fmla="*/ 3782291 h 3782291"/>
                              <a:gd name="connsiteX96" fmla="*/ 4062845 w 4675909"/>
                              <a:gd name="connsiteY96" fmla="*/ 3532909 h 3782291"/>
                              <a:gd name="connsiteX97" fmla="*/ 4249882 w 4675909"/>
                              <a:gd name="connsiteY97" fmla="*/ 3626427 h 3782291"/>
                              <a:gd name="connsiteX98" fmla="*/ 4322618 w 4675909"/>
                              <a:gd name="connsiteY98" fmla="*/ 3574473 h 3782291"/>
                              <a:gd name="connsiteX99" fmla="*/ 3927763 w 4675909"/>
                              <a:gd name="connsiteY99" fmla="*/ 3335482 h 3782291"/>
                              <a:gd name="connsiteX100" fmla="*/ 4135582 w 4675909"/>
                              <a:gd name="connsiteY100" fmla="*/ 3262746 h 3782291"/>
                              <a:gd name="connsiteX101" fmla="*/ 4135582 w 4675909"/>
                              <a:gd name="connsiteY101" fmla="*/ 3262746 h 3782291"/>
                              <a:gd name="connsiteX102" fmla="*/ 4094018 w 4675909"/>
                              <a:gd name="connsiteY102" fmla="*/ 3231573 h 3782291"/>
                              <a:gd name="connsiteX103" fmla="*/ 3906982 w 4675909"/>
                              <a:gd name="connsiteY103" fmla="*/ 3304309 h 3782291"/>
                              <a:gd name="connsiteX104" fmla="*/ 3564082 w 4675909"/>
                              <a:gd name="connsiteY104" fmla="*/ 2836718 h 3782291"/>
                              <a:gd name="connsiteX105" fmla="*/ 4343400 w 4675909"/>
                              <a:gd name="connsiteY105" fmla="*/ 2815936 h 3782291"/>
                              <a:gd name="connsiteX106" fmla="*/ 4572000 w 4675909"/>
                              <a:gd name="connsiteY106" fmla="*/ 3054927 h 3782291"/>
                              <a:gd name="connsiteX107" fmla="*/ 4675909 w 4675909"/>
                              <a:gd name="connsiteY107" fmla="*/ 3013364 h 3782291"/>
                              <a:gd name="connsiteX108" fmla="*/ 4426527 w 4675909"/>
                              <a:gd name="connsiteY108" fmla="*/ 2815936 h 3782291"/>
                              <a:gd name="connsiteX109" fmla="*/ 4249882 w 4675909"/>
                              <a:gd name="connsiteY109" fmla="*/ 2763982 h 3782291"/>
                              <a:gd name="connsiteX110" fmla="*/ 4364182 w 4675909"/>
                              <a:gd name="connsiteY110" fmla="*/ 2566555 h 3782291"/>
                              <a:gd name="connsiteX111" fmla="*/ 4301836 w 4675909"/>
                              <a:gd name="connsiteY111" fmla="*/ 2514600 h 3782291"/>
                              <a:gd name="connsiteX112" fmla="*/ 4187536 w 4675909"/>
                              <a:gd name="connsiteY112" fmla="*/ 2805546 h 3782291"/>
                              <a:gd name="connsiteX113" fmla="*/ 3439391 w 4675909"/>
                              <a:gd name="connsiteY113" fmla="*/ 2795155 h 3782291"/>
                              <a:gd name="connsiteX114" fmla="*/ 3595254 w 4675909"/>
                              <a:gd name="connsiteY114" fmla="*/ 2618509 h 3782291"/>
                              <a:gd name="connsiteX115" fmla="*/ 3574473 w 4675909"/>
                              <a:gd name="connsiteY115" fmla="*/ 2576946 h 3782291"/>
                              <a:gd name="connsiteX116" fmla="*/ 3345873 w 4675909"/>
                              <a:gd name="connsiteY116" fmla="*/ 2826327 h 3782291"/>
                              <a:gd name="connsiteX117" fmla="*/ 2504209 w 4675909"/>
                              <a:gd name="connsiteY117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202873 w 4675909"/>
                              <a:gd name="connsiteY85" fmla="*/ 2951018 h 3782291"/>
                              <a:gd name="connsiteX86" fmla="*/ 2431473 w 4675909"/>
                              <a:gd name="connsiteY86" fmla="*/ 2847109 h 3782291"/>
                              <a:gd name="connsiteX87" fmla="*/ 3075709 w 4675909"/>
                              <a:gd name="connsiteY87" fmla="*/ 2847109 h 3782291"/>
                              <a:gd name="connsiteX88" fmla="*/ 3034145 w 4675909"/>
                              <a:gd name="connsiteY88" fmla="*/ 3034146 h 3782291"/>
                              <a:gd name="connsiteX89" fmla="*/ 3086100 w 4675909"/>
                              <a:gd name="connsiteY89" fmla="*/ 3054927 h 3782291"/>
                              <a:gd name="connsiteX90" fmla="*/ 3117273 w 4675909"/>
                              <a:gd name="connsiteY90" fmla="*/ 2857500 h 3782291"/>
                              <a:gd name="connsiteX91" fmla="*/ 3480954 w 4675909"/>
                              <a:gd name="connsiteY91" fmla="*/ 2836718 h 3782291"/>
                              <a:gd name="connsiteX92" fmla="*/ 4010891 w 4675909"/>
                              <a:gd name="connsiteY92" fmla="*/ 3512127 h 3782291"/>
                              <a:gd name="connsiteX93" fmla="*/ 4000500 w 4675909"/>
                              <a:gd name="connsiteY93" fmla="*/ 3740727 h 3782291"/>
                              <a:gd name="connsiteX94" fmla="*/ 4062845 w 4675909"/>
                              <a:gd name="connsiteY94" fmla="*/ 3782291 h 3782291"/>
                              <a:gd name="connsiteX95" fmla="*/ 4062845 w 4675909"/>
                              <a:gd name="connsiteY95" fmla="*/ 3532909 h 3782291"/>
                              <a:gd name="connsiteX96" fmla="*/ 4249882 w 4675909"/>
                              <a:gd name="connsiteY96" fmla="*/ 3626427 h 3782291"/>
                              <a:gd name="connsiteX97" fmla="*/ 4322618 w 4675909"/>
                              <a:gd name="connsiteY97" fmla="*/ 3574473 h 3782291"/>
                              <a:gd name="connsiteX98" fmla="*/ 3927763 w 4675909"/>
                              <a:gd name="connsiteY98" fmla="*/ 3335482 h 3782291"/>
                              <a:gd name="connsiteX99" fmla="*/ 4135582 w 4675909"/>
                              <a:gd name="connsiteY99" fmla="*/ 3262746 h 3782291"/>
                              <a:gd name="connsiteX100" fmla="*/ 4135582 w 4675909"/>
                              <a:gd name="connsiteY100" fmla="*/ 3262746 h 3782291"/>
                              <a:gd name="connsiteX101" fmla="*/ 4094018 w 4675909"/>
                              <a:gd name="connsiteY101" fmla="*/ 3231573 h 3782291"/>
                              <a:gd name="connsiteX102" fmla="*/ 3906982 w 4675909"/>
                              <a:gd name="connsiteY102" fmla="*/ 3304309 h 3782291"/>
                              <a:gd name="connsiteX103" fmla="*/ 3564082 w 4675909"/>
                              <a:gd name="connsiteY103" fmla="*/ 2836718 h 3782291"/>
                              <a:gd name="connsiteX104" fmla="*/ 4343400 w 4675909"/>
                              <a:gd name="connsiteY104" fmla="*/ 2815936 h 3782291"/>
                              <a:gd name="connsiteX105" fmla="*/ 4572000 w 4675909"/>
                              <a:gd name="connsiteY105" fmla="*/ 3054927 h 3782291"/>
                              <a:gd name="connsiteX106" fmla="*/ 4675909 w 4675909"/>
                              <a:gd name="connsiteY106" fmla="*/ 3013364 h 3782291"/>
                              <a:gd name="connsiteX107" fmla="*/ 4426527 w 4675909"/>
                              <a:gd name="connsiteY107" fmla="*/ 2815936 h 3782291"/>
                              <a:gd name="connsiteX108" fmla="*/ 4249882 w 4675909"/>
                              <a:gd name="connsiteY108" fmla="*/ 2763982 h 3782291"/>
                              <a:gd name="connsiteX109" fmla="*/ 4364182 w 4675909"/>
                              <a:gd name="connsiteY109" fmla="*/ 2566555 h 3782291"/>
                              <a:gd name="connsiteX110" fmla="*/ 4301836 w 4675909"/>
                              <a:gd name="connsiteY110" fmla="*/ 2514600 h 3782291"/>
                              <a:gd name="connsiteX111" fmla="*/ 4187536 w 4675909"/>
                              <a:gd name="connsiteY111" fmla="*/ 2805546 h 3782291"/>
                              <a:gd name="connsiteX112" fmla="*/ 3439391 w 4675909"/>
                              <a:gd name="connsiteY112" fmla="*/ 2795155 h 3782291"/>
                              <a:gd name="connsiteX113" fmla="*/ 3595254 w 4675909"/>
                              <a:gd name="connsiteY113" fmla="*/ 2618509 h 3782291"/>
                              <a:gd name="connsiteX114" fmla="*/ 3574473 w 4675909"/>
                              <a:gd name="connsiteY114" fmla="*/ 2576946 h 3782291"/>
                              <a:gd name="connsiteX115" fmla="*/ 3345873 w 4675909"/>
                              <a:gd name="connsiteY115" fmla="*/ 2826327 h 3782291"/>
                              <a:gd name="connsiteX116" fmla="*/ 2504209 w 4675909"/>
                              <a:gd name="connsiteY116" fmla="*/ 2795155 h 378229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  <a:cxn ang="0">
                                <a:pos x="connsiteX19" y="connsiteY19"/>
                              </a:cxn>
                              <a:cxn ang="0">
                                <a:pos x="connsiteX20" y="connsiteY20"/>
                              </a:cxn>
                              <a:cxn ang="0">
                                <a:pos x="connsiteX21" y="connsiteY21"/>
                              </a:cxn>
                              <a:cxn ang="0">
                                <a:pos x="connsiteX22" y="connsiteY22"/>
                              </a:cxn>
                              <a:cxn ang="0">
                                <a:pos x="connsiteX23" y="connsiteY23"/>
                              </a:cxn>
                              <a:cxn ang="0">
                                <a:pos x="connsiteX24" y="connsiteY24"/>
                              </a:cxn>
                              <a:cxn ang="0">
                                <a:pos x="connsiteX25" y="connsiteY25"/>
                              </a:cxn>
                              <a:cxn ang="0">
                                <a:pos x="connsiteX26" y="connsiteY26"/>
                              </a:cxn>
                              <a:cxn ang="0">
                                <a:pos x="connsiteX27" y="connsiteY27"/>
                              </a:cxn>
                              <a:cxn ang="0">
                                <a:pos x="connsiteX28" y="connsiteY28"/>
                              </a:cxn>
                              <a:cxn ang="0">
                                <a:pos x="connsiteX29" y="connsiteY29"/>
                              </a:cxn>
                              <a:cxn ang="0">
                                <a:pos x="connsiteX30" y="connsiteY30"/>
                              </a:cxn>
                              <a:cxn ang="0">
                                <a:pos x="connsiteX31" y="connsiteY31"/>
                              </a:cxn>
                              <a:cxn ang="0">
                                <a:pos x="connsiteX32" y="connsiteY32"/>
                              </a:cxn>
                              <a:cxn ang="0">
                                <a:pos x="connsiteX33" y="connsiteY33"/>
                              </a:cxn>
                              <a:cxn ang="0">
                                <a:pos x="connsiteX34" y="connsiteY34"/>
                              </a:cxn>
                              <a:cxn ang="0">
                                <a:pos x="connsiteX35" y="connsiteY35"/>
                              </a:cxn>
                              <a:cxn ang="0">
                                <a:pos x="connsiteX36" y="connsiteY36"/>
                              </a:cxn>
                              <a:cxn ang="0">
                                <a:pos x="connsiteX37" y="connsiteY37"/>
                              </a:cxn>
                              <a:cxn ang="0">
                                <a:pos x="connsiteX38" y="connsiteY38"/>
                              </a:cxn>
                              <a:cxn ang="0">
                                <a:pos x="connsiteX39" y="connsiteY39"/>
                              </a:cxn>
                              <a:cxn ang="0">
                                <a:pos x="connsiteX40" y="connsiteY40"/>
                              </a:cxn>
                              <a:cxn ang="0">
                                <a:pos x="connsiteX41" y="connsiteY41"/>
                              </a:cxn>
                              <a:cxn ang="0">
                                <a:pos x="connsiteX42" y="connsiteY42"/>
                              </a:cxn>
                              <a:cxn ang="0">
                                <a:pos x="connsiteX43" y="connsiteY43"/>
                              </a:cxn>
                              <a:cxn ang="0">
                                <a:pos x="connsiteX44" y="connsiteY44"/>
                              </a:cxn>
                              <a:cxn ang="0">
                                <a:pos x="connsiteX45" y="connsiteY45"/>
                              </a:cxn>
                              <a:cxn ang="0">
                                <a:pos x="connsiteX46" y="connsiteY46"/>
                              </a:cxn>
                              <a:cxn ang="0">
                                <a:pos x="connsiteX47" y="connsiteY47"/>
                              </a:cxn>
                              <a:cxn ang="0">
                                <a:pos x="connsiteX48" y="connsiteY48"/>
                              </a:cxn>
                              <a:cxn ang="0">
                                <a:pos x="connsiteX49" y="connsiteY49"/>
                              </a:cxn>
                              <a:cxn ang="0">
                                <a:pos x="connsiteX50" y="connsiteY50"/>
                              </a:cxn>
                              <a:cxn ang="0">
                                <a:pos x="connsiteX51" y="connsiteY51"/>
                              </a:cxn>
                              <a:cxn ang="0">
                                <a:pos x="connsiteX52" y="connsiteY52"/>
                              </a:cxn>
                              <a:cxn ang="0">
                                <a:pos x="connsiteX53" y="connsiteY53"/>
                              </a:cxn>
                              <a:cxn ang="0">
                                <a:pos x="connsiteX54" y="connsiteY54"/>
                              </a:cxn>
                              <a:cxn ang="0">
                                <a:pos x="connsiteX55" y="connsiteY55"/>
                              </a:cxn>
                              <a:cxn ang="0">
                                <a:pos x="connsiteX56" y="connsiteY56"/>
                              </a:cxn>
                              <a:cxn ang="0">
                                <a:pos x="connsiteX57" y="connsiteY57"/>
                              </a:cxn>
                              <a:cxn ang="0">
                                <a:pos x="connsiteX58" y="connsiteY58"/>
                              </a:cxn>
                              <a:cxn ang="0">
                                <a:pos x="connsiteX59" y="connsiteY59"/>
                              </a:cxn>
                              <a:cxn ang="0">
                                <a:pos x="connsiteX60" y="connsiteY60"/>
                              </a:cxn>
                              <a:cxn ang="0">
                                <a:pos x="connsiteX61" y="connsiteY61"/>
                              </a:cxn>
                              <a:cxn ang="0">
                                <a:pos x="connsiteX62" y="connsiteY62"/>
                              </a:cxn>
                              <a:cxn ang="0">
                                <a:pos x="connsiteX63" y="connsiteY63"/>
                              </a:cxn>
                              <a:cxn ang="0">
                                <a:pos x="connsiteX64" y="connsiteY64"/>
                              </a:cxn>
                              <a:cxn ang="0">
                                <a:pos x="connsiteX65" y="connsiteY65"/>
                              </a:cxn>
                              <a:cxn ang="0">
                                <a:pos x="connsiteX66" y="connsiteY66"/>
                              </a:cxn>
                              <a:cxn ang="0">
                                <a:pos x="connsiteX67" y="connsiteY67"/>
                              </a:cxn>
                              <a:cxn ang="0">
                                <a:pos x="connsiteX68" y="connsiteY68"/>
                              </a:cxn>
                              <a:cxn ang="0">
                                <a:pos x="connsiteX69" y="connsiteY69"/>
                              </a:cxn>
                              <a:cxn ang="0">
                                <a:pos x="connsiteX70" y="connsiteY70"/>
                              </a:cxn>
                              <a:cxn ang="0">
                                <a:pos x="connsiteX71" y="connsiteY71"/>
                              </a:cxn>
                              <a:cxn ang="0">
                                <a:pos x="connsiteX72" y="connsiteY72"/>
                              </a:cxn>
                              <a:cxn ang="0">
                                <a:pos x="connsiteX73" y="connsiteY73"/>
                              </a:cxn>
                              <a:cxn ang="0">
                                <a:pos x="connsiteX74" y="connsiteY74"/>
                              </a:cxn>
                              <a:cxn ang="0">
                                <a:pos x="connsiteX75" y="connsiteY75"/>
                              </a:cxn>
                              <a:cxn ang="0">
                                <a:pos x="connsiteX76" y="connsiteY76"/>
                              </a:cxn>
                              <a:cxn ang="0">
                                <a:pos x="connsiteX77" y="connsiteY77"/>
                              </a:cxn>
                              <a:cxn ang="0">
                                <a:pos x="connsiteX78" y="connsiteY78"/>
                              </a:cxn>
                              <a:cxn ang="0">
                                <a:pos x="connsiteX79" y="connsiteY79"/>
                              </a:cxn>
                              <a:cxn ang="0">
                                <a:pos x="connsiteX80" y="connsiteY80"/>
                              </a:cxn>
                              <a:cxn ang="0">
                                <a:pos x="connsiteX81" y="connsiteY81"/>
                              </a:cxn>
                              <a:cxn ang="0">
                                <a:pos x="connsiteX82" y="connsiteY82"/>
                              </a:cxn>
                              <a:cxn ang="0">
                                <a:pos x="connsiteX83" y="connsiteY83"/>
                              </a:cxn>
                              <a:cxn ang="0">
                                <a:pos x="connsiteX84" y="connsiteY84"/>
                              </a:cxn>
                              <a:cxn ang="0">
                                <a:pos x="connsiteX85" y="connsiteY85"/>
                              </a:cxn>
                              <a:cxn ang="0">
                                <a:pos x="connsiteX86" y="connsiteY86"/>
                              </a:cxn>
                              <a:cxn ang="0">
                                <a:pos x="connsiteX87" y="connsiteY87"/>
                              </a:cxn>
                              <a:cxn ang="0">
                                <a:pos x="connsiteX88" y="connsiteY88"/>
                              </a:cxn>
                              <a:cxn ang="0">
                                <a:pos x="connsiteX89" y="connsiteY89"/>
                              </a:cxn>
                              <a:cxn ang="0">
                                <a:pos x="connsiteX90" y="connsiteY90"/>
                              </a:cxn>
                              <a:cxn ang="0">
                                <a:pos x="connsiteX91" y="connsiteY91"/>
                              </a:cxn>
                              <a:cxn ang="0">
                                <a:pos x="connsiteX92" y="connsiteY92"/>
                              </a:cxn>
                              <a:cxn ang="0">
                                <a:pos x="connsiteX93" y="connsiteY93"/>
                              </a:cxn>
                              <a:cxn ang="0">
                                <a:pos x="connsiteX94" y="connsiteY94"/>
                              </a:cxn>
                              <a:cxn ang="0">
                                <a:pos x="connsiteX95" y="connsiteY95"/>
                              </a:cxn>
                              <a:cxn ang="0">
                                <a:pos x="connsiteX96" y="connsiteY96"/>
                              </a:cxn>
                              <a:cxn ang="0">
                                <a:pos x="connsiteX97" y="connsiteY97"/>
                              </a:cxn>
                              <a:cxn ang="0">
                                <a:pos x="connsiteX98" y="connsiteY98"/>
                              </a:cxn>
                              <a:cxn ang="0">
                                <a:pos x="connsiteX99" y="connsiteY99"/>
                              </a:cxn>
                              <a:cxn ang="0">
                                <a:pos x="connsiteX100" y="connsiteY100"/>
                              </a:cxn>
                              <a:cxn ang="0">
                                <a:pos x="connsiteX101" y="connsiteY101"/>
                              </a:cxn>
                              <a:cxn ang="0">
                                <a:pos x="connsiteX102" y="connsiteY102"/>
                              </a:cxn>
                              <a:cxn ang="0">
                                <a:pos x="connsiteX103" y="connsiteY103"/>
                              </a:cxn>
                              <a:cxn ang="0">
                                <a:pos x="connsiteX104" y="connsiteY104"/>
                              </a:cxn>
                              <a:cxn ang="0">
                                <a:pos x="connsiteX105" y="connsiteY105"/>
                              </a:cxn>
                              <a:cxn ang="0">
                                <a:pos x="connsiteX106" y="connsiteY106"/>
                              </a:cxn>
                              <a:cxn ang="0">
                                <a:pos x="connsiteX107" y="connsiteY107"/>
                              </a:cxn>
                              <a:cxn ang="0">
                                <a:pos x="connsiteX108" y="connsiteY108"/>
                              </a:cxn>
                              <a:cxn ang="0">
                                <a:pos x="connsiteX109" y="connsiteY109"/>
                              </a:cxn>
                              <a:cxn ang="0">
                                <a:pos x="connsiteX110" y="connsiteY110"/>
                              </a:cxn>
                              <a:cxn ang="0">
                                <a:pos x="connsiteX111" y="connsiteY111"/>
                              </a:cxn>
                              <a:cxn ang="0">
                                <a:pos x="connsiteX112" y="connsiteY112"/>
                              </a:cxn>
                              <a:cxn ang="0">
                                <a:pos x="connsiteX113" y="connsiteY113"/>
                              </a:cxn>
                              <a:cxn ang="0">
                                <a:pos x="connsiteX114" y="connsiteY114"/>
                              </a:cxn>
                              <a:cxn ang="0">
                                <a:pos x="connsiteX115" y="connsiteY115"/>
                              </a:cxn>
                              <a:cxn ang="0">
                                <a:pos x="connsiteX116" y="connsiteY116"/>
                              </a:cxn>
                            </a:cxnLst>
                            <a:rect l="l" t="t" r="r" b="b"/>
                            <a:pathLst>
                              <a:path w="4675909" h="3782291">
                                <a:moveTo>
                                  <a:pt x="2504209" y="2795155"/>
                                </a:moveTo>
                                <a:lnTo>
                                  <a:pt x="2182091" y="2348346"/>
                                </a:lnTo>
                                <a:lnTo>
                                  <a:pt x="2150918" y="1724891"/>
                                </a:lnTo>
                                <a:lnTo>
                                  <a:pt x="2712027" y="1184564"/>
                                </a:lnTo>
                                <a:lnTo>
                                  <a:pt x="2701636" y="1091046"/>
                                </a:lnTo>
                                <a:lnTo>
                                  <a:pt x="2150918" y="1631373"/>
                                </a:lnTo>
                                <a:lnTo>
                                  <a:pt x="2171700" y="1465118"/>
                                </a:lnTo>
                                <a:lnTo>
                                  <a:pt x="2701637" y="945573"/>
                                </a:lnTo>
                                <a:lnTo>
                                  <a:pt x="2763982" y="831273"/>
                                </a:lnTo>
                                <a:lnTo>
                                  <a:pt x="2815936" y="540327"/>
                                </a:lnTo>
                                <a:lnTo>
                                  <a:pt x="2784763" y="529936"/>
                                </a:lnTo>
                                <a:lnTo>
                                  <a:pt x="2670463" y="904009"/>
                                </a:lnTo>
                                <a:lnTo>
                                  <a:pt x="2202873" y="1330036"/>
                                </a:lnTo>
                                <a:lnTo>
                                  <a:pt x="2254827" y="633846"/>
                                </a:lnTo>
                                <a:lnTo>
                                  <a:pt x="2680854" y="51955"/>
                                </a:lnTo>
                                <a:lnTo>
                                  <a:pt x="2649682" y="0"/>
                                </a:lnTo>
                                <a:lnTo>
                                  <a:pt x="2493818" y="197427"/>
                                </a:lnTo>
                                <a:lnTo>
                                  <a:pt x="2473036" y="10391"/>
                                </a:lnTo>
                                <a:lnTo>
                                  <a:pt x="2410691" y="10391"/>
                                </a:lnTo>
                                <a:lnTo>
                                  <a:pt x="2452254" y="280555"/>
                                </a:lnTo>
                                <a:lnTo>
                                  <a:pt x="2286000" y="509155"/>
                                </a:lnTo>
                                <a:lnTo>
                                  <a:pt x="2234045" y="540327"/>
                                </a:lnTo>
                                <a:lnTo>
                                  <a:pt x="2202873" y="592282"/>
                                </a:lnTo>
                                <a:lnTo>
                                  <a:pt x="2130136" y="706582"/>
                                </a:lnTo>
                                <a:lnTo>
                                  <a:pt x="1672936" y="20782"/>
                                </a:lnTo>
                                <a:lnTo>
                                  <a:pt x="1548245" y="51955"/>
                                </a:lnTo>
                                <a:lnTo>
                                  <a:pt x="1569027" y="145473"/>
                                </a:lnTo>
                                <a:lnTo>
                                  <a:pt x="1652154" y="103909"/>
                                </a:lnTo>
                                <a:lnTo>
                                  <a:pt x="1714500" y="228600"/>
                                </a:lnTo>
                                <a:lnTo>
                                  <a:pt x="1787236" y="259773"/>
                                </a:lnTo>
                                <a:lnTo>
                                  <a:pt x="2150918" y="852055"/>
                                </a:lnTo>
                                <a:lnTo>
                                  <a:pt x="2140527" y="1215736"/>
                                </a:lnTo>
                                <a:lnTo>
                                  <a:pt x="2067791" y="1028700"/>
                                </a:lnTo>
                                <a:lnTo>
                                  <a:pt x="2015836" y="1059873"/>
                                </a:lnTo>
                                <a:lnTo>
                                  <a:pt x="2130136" y="1288473"/>
                                </a:lnTo>
                                <a:lnTo>
                                  <a:pt x="2109354" y="2005446"/>
                                </a:lnTo>
                                <a:lnTo>
                                  <a:pt x="1672936" y="1558637"/>
                                </a:lnTo>
                                <a:lnTo>
                                  <a:pt x="1714499" y="1215737"/>
                                </a:lnTo>
                                <a:lnTo>
                                  <a:pt x="1672936" y="1101436"/>
                                </a:lnTo>
                                <a:lnTo>
                                  <a:pt x="1620982" y="1475509"/>
                                </a:lnTo>
                                <a:lnTo>
                                  <a:pt x="1350818" y="1600199"/>
                                </a:lnTo>
                                <a:lnTo>
                                  <a:pt x="1319645" y="1662546"/>
                                </a:lnTo>
                                <a:lnTo>
                                  <a:pt x="1631373" y="1600200"/>
                                </a:lnTo>
                                <a:lnTo>
                                  <a:pt x="1839191" y="1849583"/>
                                </a:lnTo>
                                <a:lnTo>
                                  <a:pt x="1579418" y="2026227"/>
                                </a:lnTo>
                                <a:lnTo>
                                  <a:pt x="1610591" y="2119745"/>
                                </a:lnTo>
                                <a:lnTo>
                                  <a:pt x="1891145" y="1870364"/>
                                </a:lnTo>
                                <a:lnTo>
                                  <a:pt x="2109354" y="2088573"/>
                                </a:lnTo>
                                <a:lnTo>
                                  <a:pt x="2098963" y="2337955"/>
                                </a:lnTo>
                                <a:lnTo>
                                  <a:pt x="2109354" y="2348346"/>
                                </a:lnTo>
                                <a:lnTo>
                                  <a:pt x="1849582" y="2784764"/>
                                </a:lnTo>
                                <a:lnTo>
                                  <a:pt x="1288473" y="2795155"/>
                                </a:lnTo>
                                <a:lnTo>
                                  <a:pt x="1153391" y="2587336"/>
                                </a:lnTo>
                                <a:lnTo>
                                  <a:pt x="1122218" y="2597727"/>
                                </a:lnTo>
                                <a:lnTo>
                                  <a:pt x="1215736" y="2815936"/>
                                </a:lnTo>
                                <a:lnTo>
                                  <a:pt x="924791" y="2836718"/>
                                </a:lnTo>
                                <a:lnTo>
                                  <a:pt x="498763" y="2036618"/>
                                </a:lnTo>
                                <a:lnTo>
                                  <a:pt x="363682" y="2078182"/>
                                </a:lnTo>
                                <a:lnTo>
                                  <a:pt x="426027" y="2140527"/>
                                </a:lnTo>
                                <a:lnTo>
                                  <a:pt x="477982" y="2098964"/>
                                </a:lnTo>
                                <a:lnTo>
                                  <a:pt x="581891" y="2348346"/>
                                </a:lnTo>
                                <a:lnTo>
                                  <a:pt x="467591" y="2358736"/>
                                </a:lnTo>
                                <a:lnTo>
                                  <a:pt x="467591" y="2441864"/>
                                </a:lnTo>
                                <a:lnTo>
                                  <a:pt x="633845" y="2400300"/>
                                </a:lnTo>
                                <a:lnTo>
                                  <a:pt x="841663" y="2805546"/>
                                </a:lnTo>
                                <a:lnTo>
                                  <a:pt x="342900" y="2680855"/>
                                </a:lnTo>
                                <a:lnTo>
                                  <a:pt x="114300" y="2109355"/>
                                </a:lnTo>
                                <a:lnTo>
                                  <a:pt x="41564" y="2109355"/>
                                </a:lnTo>
                                <a:lnTo>
                                  <a:pt x="290945" y="2660073"/>
                                </a:lnTo>
                                <a:lnTo>
                                  <a:pt x="20782" y="2576946"/>
                                </a:lnTo>
                                <a:lnTo>
                                  <a:pt x="0" y="2649682"/>
                                </a:lnTo>
                                <a:lnTo>
                                  <a:pt x="311727" y="2701636"/>
                                </a:lnTo>
                                <a:lnTo>
                                  <a:pt x="290945" y="3023755"/>
                                </a:lnTo>
                                <a:cubicBezTo>
                                  <a:pt x="304800" y="3037610"/>
                                  <a:pt x="316923" y="3115542"/>
                                  <a:pt x="332509" y="3065319"/>
                                </a:cubicBezTo>
                                <a:cubicBezTo>
                                  <a:pt x="348095" y="3015096"/>
                                  <a:pt x="367145" y="2836718"/>
                                  <a:pt x="384463" y="2722418"/>
                                </a:cubicBezTo>
                                <a:lnTo>
                                  <a:pt x="893618" y="2888673"/>
                                </a:lnTo>
                                <a:lnTo>
                                  <a:pt x="644236" y="3054927"/>
                                </a:lnTo>
                                <a:lnTo>
                                  <a:pt x="696191" y="3096491"/>
                                </a:lnTo>
                                <a:lnTo>
                                  <a:pt x="1028700" y="2888673"/>
                                </a:lnTo>
                                <a:lnTo>
                                  <a:pt x="1433945" y="2867891"/>
                                </a:lnTo>
                                <a:lnTo>
                                  <a:pt x="1091045" y="3086100"/>
                                </a:lnTo>
                                <a:lnTo>
                                  <a:pt x="1153391" y="3169227"/>
                                </a:lnTo>
                                <a:lnTo>
                                  <a:pt x="1548245" y="2867891"/>
                                </a:lnTo>
                                <a:lnTo>
                                  <a:pt x="1901536" y="2867891"/>
                                </a:lnTo>
                                <a:lnTo>
                                  <a:pt x="2130136" y="2930236"/>
                                </a:lnTo>
                                <a:lnTo>
                                  <a:pt x="2202873" y="2951018"/>
                                </a:lnTo>
                                <a:lnTo>
                                  <a:pt x="2431473" y="2847109"/>
                                </a:lnTo>
                                <a:lnTo>
                                  <a:pt x="3075709" y="2847109"/>
                                </a:lnTo>
                                <a:lnTo>
                                  <a:pt x="3034145" y="3034146"/>
                                </a:lnTo>
                                <a:lnTo>
                                  <a:pt x="3086100" y="3054927"/>
                                </a:lnTo>
                                <a:lnTo>
                                  <a:pt x="3117273" y="2857500"/>
                                </a:lnTo>
                                <a:lnTo>
                                  <a:pt x="3480954" y="2836718"/>
                                </a:lnTo>
                                <a:lnTo>
                                  <a:pt x="4010891" y="3512127"/>
                                </a:lnTo>
                                <a:lnTo>
                                  <a:pt x="4000500" y="3740727"/>
                                </a:lnTo>
                                <a:lnTo>
                                  <a:pt x="4062845" y="3782291"/>
                                </a:lnTo>
                                <a:lnTo>
                                  <a:pt x="4062845" y="3532909"/>
                                </a:lnTo>
                                <a:lnTo>
                                  <a:pt x="4249882" y="3626427"/>
                                </a:lnTo>
                                <a:lnTo>
                                  <a:pt x="4322618" y="3574473"/>
                                </a:lnTo>
                                <a:lnTo>
                                  <a:pt x="3927763" y="3335482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094018" y="3231573"/>
                                </a:lnTo>
                                <a:lnTo>
                                  <a:pt x="3906982" y="3304309"/>
                                </a:lnTo>
                                <a:lnTo>
                                  <a:pt x="3564082" y="2836718"/>
                                </a:lnTo>
                                <a:lnTo>
                                  <a:pt x="4343400" y="2815936"/>
                                </a:lnTo>
                                <a:lnTo>
                                  <a:pt x="4572000" y="3054927"/>
                                </a:lnTo>
                                <a:lnTo>
                                  <a:pt x="4675909" y="3013364"/>
                                </a:lnTo>
                                <a:lnTo>
                                  <a:pt x="4426527" y="2815936"/>
                                </a:lnTo>
                                <a:lnTo>
                                  <a:pt x="4249882" y="2763982"/>
                                </a:lnTo>
                                <a:lnTo>
                                  <a:pt x="4364182" y="2566555"/>
                                </a:lnTo>
                                <a:lnTo>
                                  <a:pt x="4301836" y="2514600"/>
                                </a:lnTo>
                                <a:lnTo>
                                  <a:pt x="4187536" y="2805546"/>
                                </a:lnTo>
                                <a:lnTo>
                                  <a:pt x="3439391" y="2795155"/>
                                </a:lnTo>
                                <a:lnTo>
                                  <a:pt x="3595254" y="2618509"/>
                                </a:lnTo>
                                <a:lnTo>
                                  <a:pt x="3574473" y="2576946"/>
                                </a:lnTo>
                                <a:lnTo>
                                  <a:pt x="3345873" y="2826327"/>
                                </a:lnTo>
                                <a:lnTo>
                                  <a:pt x="2504209" y="279515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>
                            <a:solidFill>
                              <a:srgbClr val="7030A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01" name="Freeform 600"/>
                          <p:cNvSpPr/>
                          <p:nvPr/>
                        </p:nvSpPr>
                        <p:spPr>
                          <a:xfrm>
                            <a:off x="3798855" y="4868631"/>
                            <a:ext cx="295646" cy="2746383"/>
                          </a:xfrm>
                          <a:custGeom>
                            <a:avLst/>
                            <a:gdLst>
                              <a:gd name="connsiteX0" fmla="*/ 68173 w 116687"/>
                              <a:gd name="connsiteY0" fmla="*/ 0 h 1690254"/>
                              <a:gd name="connsiteX1" fmla="*/ 114355 w 116687"/>
                              <a:gd name="connsiteY1" fmla="*/ 655782 h 1690254"/>
                              <a:gd name="connsiteX2" fmla="*/ 3519 w 116687"/>
                              <a:gd name="connsiteY2" fmla="*/ 1099127 h 1690254"/>
                              <a:gd name="connsiteX3" fmla="*/ 31228 w 116687"/>
                              <a:gd name="connsiteY3" fmla="*/ 1560945 h 1690254"/>
                              <a:gd name="connsiteX4" fmla="*/ 68173 w 116687"/>
                              <a:gd name="connsiteY4" fmla="*/ 1690254 h 169025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6687" h="1690254">
                                <a:moveTo>
                                  <a:pt x="68173" y="0"/>
                                </a:moveTo>
                                <a:cubicBezTo>
                                  <a:pt x="96652" y="236297"/>
                                  <a:pt x="125131" y="472594"/>
                                  <a:pt x="114355" y="655782"/>
                                </a:cubicBezTo>
                                <a:cubicBezTo>
                                  <a:pt x="103579" y="838970"/>
                                  <a:pt x="17373" y="948267"/>
                                  <a:pt x="3519" y="1099127"/>
                                </a:cubicBezTo>
                                <a:cubicBezTo>
                                  <a:pt x="-10335" y="1249987"/>
                                  <a:pt x="20452" y="1462424"/>
                                  <a:pt x="31228" y="1560945"/>
                                </a:cubicBezTo>
                                <a:cubicBezTo>
                                  <a:pt x="42004" y="1659466"/>
                                  <a:pt x="55088" y="1674860"/>
                                  <a:pt x="68173" y="1690254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7030A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  <p:sp>
                      <p:nvSpPr>
                        <p:cNvPr id="584" name="Freeform 583"/>
                        <p:cNvSpPr/>
                        <p:nvPr/>
                      </p:nvSpPr>
                      <p:spPr>
                        <a:xfrm>
                          <a:off x="3466716" y="460894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85" name="Freeform 584"/>
                        <p:cNvSpPr/>
                        <p:nvPr/>
                      </p:nvSpPr>
                      <p:spPr>
                        <a:xfrm>
                          <a:off x="3262113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86" name="Freeform 585"/>
                        <p:cNvSpPr/>
                        <p:nvPr/>
                      </p:nvSpPr>
                      <p:spPr>
                        <a:xfrm rot="10192772">
                          <a:off x="3414513" y="47875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87" name="Freeform 586"/>
                        <p:cNvSpPr/>
                        <p:nvPr/>
                      </p:nvSpPr>
                      <p:spPr>
                        <a:xfrm>
                          <a:off x="2936304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88" name="Freeform 587"/>
                        <p:cNvSpPr/>
                        <p:nvPr/>
                      </p:nvSpPr>
                      <p:spPr>
                        <a:xfrm rot="3372935">
                          <a:off x="2793403" y="4447747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89" name="Freeform 588"/>
                        <p:cNvSpPr/>
                        <p:nvPr/>
                      </p:nvSpPr>
                      <p:spPr>
                        <a:xfrm rot="3372935">
                          <a:off x="2778407" y="4341181"/>
                          <a:ext cx="58281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0" name="Freeform 589"/>
                        <p:cNvSpPr/>
                        <p:nvPr/>
                      </p:nvSpPr>
                      <p:spPr>
                        <a:xfrm rot="14639677">
                          <a:off x="2629037" y="4360992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1" name="Freeform 590"/>
                        <p:cNvSpPr/>
                        <p:nvPr/>
                      </p:nvSpPr>
                      <p:spPr>
                        <a:xfrm rot="12503340">
                          <a:off x="2527520" y="4697115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2" name="Freeform 591"/>
                        <p:cNvSpPr/>
                        <p:nvPr/>
                      </p:nvSpPr>
                      <p:spPr>
                        <a:xfrm rot="12503340">
                          <a:off x="2309063" y="4625252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3" name="Freeform 592"/>
                        <p:cNvSpPr/>
                        <p:nvPr/>
                      </p:nvSpPr>
                      <p:spPr>
                        <a:xfrm rot="12503340">
                          <a:off x="2647334" y="4727816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4" name="Freeform 593"/>
                        <p:cNvSpPr/>
                        <p:nvPr/>
                      </p:nvSpPr>
                      <p:spPr>
                        <a:xfrm rot="559205">
                          <a:off x="2480011" y="4577378"/>
                          <a:ext cx="88624" cy="11547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5" name="Freeform 594"/>
                        <p:cNvSpPr/>
                        <p:nvPr/>
                      </p:nvSpPr>
                      <p:spPr>
                        <a:xfrm rot="8914968">
                          <a:off x="2772687" y="4954119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6" name="Freeform 595"/>
                        <p:cNvSpPr/>
                        <p:nvPr/>
                      </p:nvSpPr>
                      <p:spPr>
                        <a:xfrm rot="8914968">
                          <a:off x="2862496" y="4887664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7" name="Freeform 596"/>
                        <p:cNvSpPr/>
                        <p:nvPr/>
                      </p:nvSpPr>
                      <p:spPr>
                        <a:xfrm rot="8914968">
                          <a:off x="3131587" y="5014006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8" name="Freeform 597"/>
                        <p:cNvSpPr/>
                        <p:nvPr/>
                      </p:nvSpPr>
                      <p:spPr>
                        <a:xfrm rot="8914968">
                          <a:off x="3225061" y="4954120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9" name="Freeform 598"/>
                        <p:cNvSpPr/>
                        <p:nvPr/>
                      </p:nvSpPr>
                      <p:spPr>
                        <a:xfrm rot="18656313">
                          <a:off x="3080746" y="4858883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82" name="Freeform 581"/>
                      <p:cNvSpPr/>
                      <p:nvPr/>
                    </p:nvSpPr>
                    <p:spPr>
                      <a:xfrm rot="14639677">
                        <a:off x="2521641" y="4103460"/>
                        <a:ext cx="69517" cy="140226"/>
                      </a:xfrm>
                      <a:custGeom>
                        <a:avLst/>
                        <a:gdLst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83127 w 92364"/>
                          <a:gd name="connsiteY7" fmla="*/ 120073 h 120073"/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55418 w 92364"/>
                          <a:gd name="connsiteY7" fmla="*/ 95443 h 120073"/>
                          <a:gd name="connsiteX8" fmla="*/ 83127 w 92364"/>
                          <a:gd name="connsiteY8" fmla="*/ 120073 h 120073"/>
                          <a:gd name="connsiteX0" fmla="*/ 83127 w 92364"/>
                          <a:gd name="connsiteY0" fmla="*/ 120073 h 138546"/>
                          <a:gd name="connsiteX1" fmla="*/ 92364 w 92364"/>
                          <a:gd name="connsiteY1" fmla="*/ 36946 h 138546"/>
                          <a:gd name="connsiteX2" fmla="*/ 64655 w 92364"/>
                          <a:gd name="connsiteY2" fmla="*/ 0 h 138546"/>
                          <a:gd name="connsiteX3" fmla="*/ 64655 w 92364"/>
                          <a:gd name="connsiteY3" fmla="*/ 0 h 138546"/>
                          <a:gd name="connsiteX4" fmla="*/ 0 w 92364"/>
                          <a:gd name="connsiteY4" fmla="*/ 0 h 138546"/>
                          <a:gd name="connsiteX5" fmla="*/ 18473 w 92364"/>
                          <a:gd name="connsiteY5" fmla="*/ 36946 h 138546"/>
                          <a:gd name="connsiteX6" fmla="*/ 46182 w 92364"/>
                          <a:gd name="connsiteY6" fmla="*/ 83128 h 138546"/>
                          <a:gd name="connsiteX7" fmla="*/ 55418 w 92364"/>
                          <a:gd name="connsiteY7" fmla="*/ 138546 h 138546"/>
                          <a:gd name="connsiteX8" fmla="*/ 83127 w 92364"/>
                          <a:gd name="connsiteY8" fmla="*/ 120073 h 138546"/>
                          <a:gd name="connsiteX0" fmla="*/ 83127 w 92364"/>
                          <a:gd name="connsiteY0" fmla="*/ 157019 h 157019"/>
                          <a:gd name="connsiteX1" fmla="*/ 92364 w 92364"/>
                          <a:gd name="connsiteY1" fmla="*/ 36946 h 157019"/>
                          <a:gd name="connsiteX2" fmla="*/ 64655 w 92364"/>
                          <a:gd name="connsiteY2" fmla="*/ 0 h 157019"/>
                          <a:gd name="connsiteX3" fmla="*/ 64655 w 92364"/>
                          <a:gd name="connsiteY3" fmla="*/ 0 h 157019"/>
                          <a:gd name="connsiteX4" fmla="*/ 0 w 92364"/>
                          <a:gd name="connsiteY4" fmla="*/ 0 h 157019"/>
                          <a:gd name="connsiteX5" fmla="*/ 18473 w 92364"/>
                          <a:gd name="connsiteY5" fmla="*/ 36946 h 157019"/>
                          <a:gd name="connsiteX6" fmla="*/ 46182 w 92364"/>
                          <a:gd name="connsiteY6" fmla="*/ 83128 h 157019"/>
                          <a:gd name="connsiteX7" fmla="*/ 55418 w 92364"/>
                          <a:gd name="connsiteY7" fmla="*/ 138546 h 157019"/>
                          <a:gd name="connsiteX8" fmla="*/ 83127 w 92364"/>
                          <a:gd name="connsiteY8" fmla="*/ 157019 h 157019"/>
                          <a:gd name="connsiteX0" fmla="*/ 83127 w 92364"/>
                          <a:gd name="connsiteY0" fmla="*/ 157019 h 157019"/>
                          <a:gd name="connsiteX1" fmla="*/ 86206 w 92364"/>
                          <a:gd name="connsiteY1" fmla="*/ 92363 h 157019"/>
                          <a:gd name="connsiteX2" fmla="*/ 92364 w 92364"/>
                          <a:gd name="connsiteY2" fmla="*/ 36946 h 157019"/>
                          <a:gd name="connsiteX3" fmla="*/ 64655 w 92364"/>
                          <a:gd name="connsiteY3" fmla="*/ 0 h 157019"/>
                          <a:gd name="connsiteX4" fmla="*/ 64655 w 92364"/>
                          <a:gd name="connsiteY4" fmla="*/ 0 h 157019"/>
                          <a:gd name="connsiteX5" fmla="*/ 0 w 92364"/>
                          <a:gd name="connsiteY5" fmla="*/ 0 h 157019"/>
                          <a:gd name="connsiteX6" fmla="*/ 18473 w 92364"/>
                          <a:gd name="connsiteY6" fmla="*/ 36946 h 157019"/>
                          <a:gd name="connsiteX7" fmla="*/ 46182 w 92364"/>
                          <a:gd name="connsiteY7" fmla="*/ 83128 h 157019"/>
                          <a:gd name="connsiteX8" fmla="*/ 55418 w 92364"/>
                          <a:gd name="connsiteY8" fmla="*/ 138546 h 157019"/>
                          <a:gd name="connsiteX9" fmla="*/ 83127 w 92364"/>
                          <a:gd name="connsiteY9" fmla="*/ 157019 h 157019"/>
                          <a:gd name="connsiteX0" fmla="*/ 83127 w 98521"/>
                          <a:gd name="connsiteY0" fmla="*/ 157019 h 157019"/>
                          <a:gd name="connsiteX1" fmla="*/ 86206 w 98521"/>
                          <a:gd name="connsiteY1" fmla="*/ 92363 h 157019"/>
                          <a:gd name="connsiteX2" fmla="*/ 98521 w 98521"/>
                          <a:gd name="connsiteY2" fmla="*/ 36946 h 157019"/>
                          <a:gd name="connsiteX3" fmla="*/ 64655 w 98521"/>
                          <a:gd name="connsiteY3" fmla="*/ 0 h 157019"/>
                          <a:gd name="connsiteX4" fmla="*/ 64655 w 98521"/>
                          <a:gd name="connsiteY4" fmla="*/ 0 h 157019"/>
                          <a:gd name="connsiteX5" fmla="*/ 0 w 98521"/>
                          <a:gd name="connsiteY5" fmla="*/ 0 h 157019"/>
                          <a:gd name="connsiteX6" fmla="*/ 18473 w 98521"/>
                          <a:gd name="connsiteY6" fmla="*/ 36946 h 157019"/>
                          <a:gd name="connsiteX7" fmla="*/ 46182 w 98521"/>
                          <a:gd name="connsiteY7" fmla="*/ 83128 h 157019"/>
                          <a:gd name="connsiteX8" fmla="*/ 55418 w 98521"/>
                          <a:gd name="connsiteY8" fmla="*/ 138546 h 157019"/>
                          <a:gd name="connsiteX9" fmla="*/ 83127 w 98521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73891 w 86206"/>
                          <a:gd name="connsiteY1" fmla="*/ 92363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61576 w 86206"/>
                          <a:gd name="connsiteY1" fmla="*/ 86205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6206" h="157019">
                            <a:moveTo>
                              <a:pt x="70812" y="157019"/>
                            </a:moveTo>
                            <a:lnTo>
                              <a:pt x="61576" y="86205"/>
                            </a:lnTo>
                            <a:lnTo>
                              <a:pt x="86206" y="36946"/>
                            </a:lnTo>
                            <a:lnTo>
                              <a:pt x="52340" y="0"/>
                            </a:lnTo>
                            <a:lnTo>
                              <a:pt x="52340" y="0"/>
                            </a:lnTo>
                            <a:lnTo>
                              <a:pt x="0" y="0"/>
                            </a:lnTo>
                            <a:lnTo>
                              <a:pt x="6158" y="36946"/>
                            </a:lnTo>
                            <a:lnTo>
                              <a:pt x="33867" y="83128"/>
                            </a:lnTo>
                            <a:lnTo>
                              <a:pt x="43103" y="138546"/>
                            </a:lnTo>
                            <a:lnTo>
                              <a:pt x="70812" y="157019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rgbClr val="7030A0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45" name="Freeform 544"/>
                    <p:cNvSpPr/>
                    <p:nvPr/>
                  </p:nvSpPr>
                  <p:spPr>
                    <a:xfrm rot="17807393">
                      <a:off x="5593413" y="4462849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46" name="Freeform 545"/>
                    <p:cNvSpPr/>
                    <p:nvPr/>
                  </p:nvSpPr>
                  <p:spPr>
                    <a:xfrm rot="3032062">
                      <a:off x="5809182" y="469334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47" name="Freeform 546"/>
                    <p:cNvSpPr/>
                    <p:nvPr/>
                  </p:nvSpPr>
                  <p:spPr>
                    <a:xfrm rot="7930287">
                      <a:off x="5713132" y="4560654"/>
                      <a:ext cx="56640" cy="16831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48" name="Freeform 547"/>
                    <p:cNvSpPr/>
                    <p:nvPr/>
                  </p:nvSpPr>
                  <p:spPr>
                    <a:xfrm rot="7930287">
                      <a:off x="5747863" y="4487578"/>
                      <a:ext cx="45719" cy="10707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49" name="Freeform 548"/>
                    <p:cNvSpPr/>
                    <p:nvPr/>
                  </p:nvSpPr>
                  <p:spPr>
                    <a:xfrm rot="203569">
                      <a:off x="5242661" y="463413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0" name="Freeform 549"/>
                    <p:cNvSpPr/>
                    <p:nvPr/>
                  </p:nvSpPr>
                  <p:spPr>
                    <a:xfrm rot="203569">
                      <a:off x="5140580" y="4647362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1" name="Freeform 550"/>
                    <p:cNvSpPr/>
                    <p:nvPr/>
                  </p:nvSpPr>
                  <p:spPr>
                    <a:xfrm rot="10161937">
                      <a:off x="5403434" y="4758150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2" name="Freeform 551"/>
                    <p:cNvSpPr/>
                    <p:nvPr/>
                  </p:nvSpPr>
                  <p:spPr>
                    <a:xfrm rot="10161937">
                      <a:off x="4827214" y="477609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3" name="Freeform 552"/>
                    <p:cNvSpPr/>
                    <p:nvPr/>
                  </p:nvSpPr>
                  <p:spPr>
                    <a:xfrm rot="15246217">
                      <a:off x="4577736" y="488778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4" name="Freeform 553"/>
                    <p:cNvSpPr/>
                    <p:nvPr/>
                  </p:nvSpPr>
                  <p:spPr>
                    <a:xfrm rot="21306628">
                      <a:off x="4645733" y="4665176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5" name="Freeform 554"/>
                    <p:cNvSpPr/>
                    <p:nvPr/>
                  </p:nvSpPr>
                  <p:spPr>
                    <a:xfrm rot="20067736">
                      <a:off x="4876631" y="4648867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6" name="Freeform 555"/>
                    <p:cNvSpPr/>
                    <p:nvPr/>
                  </p:nvSpPr>
                  <p:spPr>
                    <a:xfrm rot="20067736">
                      <a:off x="4989301" y="448846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7" name="Freeform 556"/>
                    <p:cNvSpPr/>
                    <p:nvPr/>
                  </p:nvSpPr>
                  <p:spPr>
                    <a:xfrm rot="14378440">
                      <a:off x="5034982" y="4880140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8" name="Freeform 557"/>
                    <p:cNvSpPr/>
                    <p:nvPr/>
                  </p:nvSpPr>
                  <p:spPr>
                    <a:xfrm rot="14378440">
                      <a:off x="5130020" y="5032539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9" name="Freeform 558"/>
                    <p:cNvSpPr/>
                    <p:nvPr/>
                  </p:nvSpPr>
                  <p:spPr>
                    <a:xfrm rot="14378440">
                      <a:off x="5235137" y="5180645"/>
                      <a:ext cx="59061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0" name="Freeform 559"/>
                    <p:cNvSpPr/>
                    <p:nvPr/>
                  </p:nvSpPr>
                  <p:spPr>
                    <a:xfrm rot="14378440">
                      <a:off x="5359766" y="5360609"/>
                      <a:ext cx="53534" cy="142463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1" name="Freeform 560"/>
                    <p:cNvSpPr/>
                    <p:nvPr/>
                  </p:nvSpPr>
                  <p:spPr>
                    <a:xfrm rot="8600213">
                      <a:off x="5519199" y="5204455"/>
                      <a:ext cx="63798" cy="91632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2" name="Freeform 561"/>
                    <p:cNvSpPr/>
                    <p:nvPr/>
                  </p:nvSpPr>
                  <p:spPr>
                    <a:xfrm rot="203569">
                      <a:off x="5412009" y="5125575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3" name="Freeform 562"/>
                    <p:cNvSpPr/>
                    <p:nvPr/>
                  </p:nvSpPr>
                  <p:spPr>
                    <a:xfrm rot="3129228">
                      <a:off x="5593556" y="5330211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4" name="Freeform 563"/>
                    <p:cNvSpPr/>
                    <p:nvPr/>
                  </p:nvSpPr>
                  <p:spPr>
                    <a:xfrm rot="5400000">
                      <a:off x="5693919" y="5439395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5" name="Freeform 564"/>
                    <p:cNvSpPr/>
                    <p:nvPr/>
                  </p:nvSpPr>
                  <p:spPr>
                    <a:xfrm rot="7824289">
                      <a:off x="5521926" y="5566001"/>
                      <a:ext cx="45719" cy="13198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6" name="Freeform 565"/>
                    <p:cNvSpPr/>
                    <p:nvPr/>
                  </p:nvSpPr>
                  <p:spPr>
                    <a:xfrm rot="2543802">
                      <a:off x="5262008" y="4961388"/>
                      <a:ext cx="60412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7" name="Freeform 566"/>
                    <p:cNvSpPr/>
                    <p:nvPr/>
                  </p:nvSpPr>
                  <p:spPr>
                    <a:xfrm rot="2543802">
                      <a:off x="5179187" y="4866041"/>
                      <a:ext cx="50982" cy="9500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8" name="Freeform 567"/>
                    <p:cNvSpPr/>
                    <p:nvPr/>
                  </p:nvSpPr>
                  <p:spPr>
                    <a:xfrm rot="14335314">
                      <a:off x="5822782" y="4915887"/>
                      <a:ext cx="68385" cy="12093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9" name="Freeform 568"/>
                    <p:cNvSpPr/>
                    <p:nvPr/>
                  </p:nvSpPr>
                  <p:spPr>
                    <a:xfrm rot="3372935">
                      <a:off x="2613998" y="4118326"/>
                      <a:ext cx="81519" cy="12228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0" name="Freeform 569"/>
                    <p:cNvSpPr/>
                    <p:nvPr/>
                  </p:nvSpPr>
                  <p:spPr>
                    <a:xfrm rot="3372935">
                      <a:off x="2605514" y="3934173"/>
                      <a:ext cx="58281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1" name="Freeform 570"/>
                    <p:cNvSpPr/>
                    <p:nvPr/>
                  </p:nvSpPr>
                  <p:spPr>
                    <a:xfrm rot="15687885">
                      <a:off x="2106094" y="406424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2" name="Freeform 571"/>
                    <p:cNvSpPr/>
                    <p:nvPr/>
                  </p:nvSpPr>
                  <p:spPr>
                    <a:xfrm rot="15687885">
                      <a:off x="2215254" y="4236606"/>
                      <a:ext cx="45719" cy="10937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3" name="Freeform 572"/>
                    <p:cNvSpPr/>
                    <p:nvPr/>
                  </p:nvSpPr>
                  <p:spPr>
                    <a:xfrm rot="4744190">
                      <a:off x="2300375" y="4095063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4" name="Freeform 573"/>
                    <p:cNvSpPr/>
                    <p:nvPr/>
                  </p:nvSpPr>
                  <p:spPr>
                    <a:xfrm rot="4930892">
                      <a:off x="2331186" y="4293918"/>
                      <a:ext cx="86206" cy="11731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5" name="Freeform 574"/>
                    <p:cNvSpPr/>
                    <p:nvPr/>
                  </p:nvSpPr>
                  <p:spPr>
                    <a:xfrm rot="15687885">
                      <a:off x="2063725" y="4530437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6" name="Freeform 575"/>
                    <p:cNvSpPr/>
                    <p:nvPr/>
                  </p:nvSpPr>
                  <p:spPr>
                    <a:xfrm rot="21333673">
                      <a:off x="2187480" y="4459016"/>
                      <a:ext cx="45719" cy="13547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7" name="Freeform 576"/>
                    <p:cNvSpPr/>
                    <p:nvPr/>
                  </p:nvSpPr>
                  <p:spPr>
                    <a:xfrm rot="15687885">
                      <a:off x="2303810" y="4884966"/>
                      <a:ext cx="67641" cy="14094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8" name="Freeform 577"/>
                    <p:cNvSpPr/>
                    <p:nvPr/>
                  </p:nvSpPr>
                  <p:spPr>
                    <a:xfrm rot="6592228">
                      <a:off x="2461955" y="4785006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9" name="Freeform 578"/>
                    <p:cNvSpPr/>
                    <p:nvPr/>
                  </p:nvSpPr>
                  <p:spPr>
                    <a:xfrm rot="18189866">
                      <a:off x="2685524" y="4867204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0" name="Freeform 579"/>
                    <p:cNvSpPr/>
                    <p:nvPr/>
                  </p:nvSpPr>
                  <p:spPr>
                    <a:xfrm rot="17455888">
                      <a:off x="2712436" y="4557608"/>
                      <a:ext cx="48337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90" name="Freeform 489"/>
                  <p:cNvSpPr/>
                  <p:nvPr/>
                </p:nvSpPr>
                <p:spPr>
                  <a:xfrm rot="3372935">
                    <a:off x="3825476" y="2349419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1" name="Freeform 490"/>
                  <p:cNvSpPr/>
                  <p:nvPr/>
                </p:nvSpPr>
                <p:spPr>
                  <a:xfrm rot="3372935">
                    <a:off x="3744020" y="2249903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2" name="Freeform 491"/>
                  <p:cNvSpPr/>
                  <p:nvPr/>
                </p:nvSpPr>
                <p:spPr>
                  <a:xfrm rot="19123615">
                    <a:off x="3262114" y="339059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3" name="Freeform 492"/>
                  <p:cNvSpPr/>
                  <p:nvPr/>
                </p:nvSpPr>
                <p:spPr>
                  <a:xfrm rot="19123615">
                    <a:off x="3420843" y="3153417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4" name="Freeform 493"/>
                  <p:cNvSpPr/>
                  <p:nvPr/>
                </p:nvSpPr>
                <p:spPr>
                  <a:xfrm rot="19123615">
                    <a:off x="3442034" y="3836190"/>
                    <a:ext cx="47707" cy="15584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5" name="Freeform 494"/>
                  <p:cNvSpPr/>
                  <p:nvPr/>
                </p:nvSpPr>
                <p:spPr>
                  <a:xfrm rot="19123615">
                    <a:off x="3823215" y="326662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6" name="Freeform 495"/>
                  <p:cNvSpPr/>
                  <p:nvPr/>
                </p:nvSpPr>
                <p:spPr>
                  <a:xfrm rot="18494888">
                    <a:off x="3799643" y="3654274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7" name="Freeform 496"/>
                  <p:cNvSpPr/>
                  <p:nvPr/>
                </p:nvSpPr>
                <p:spPr>
                  <a:xfrm rot="20912227">
                    <a:off x="4149071" y="2894204"/>
                    <a:ext cx="47413" cy="16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8" name="Freeform 497"/>
                  <p:cNvSpPr/>
                  <p:nvPr/>
                </p:nvSpPr>
                <p:spPr>
                  <a:xfrm rot="19123615">
                    <a:off x="3747504" y="2931126"/>
                    <a:ext cx="66032" cy="118238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9" name="Freeform 498"/>
                  <p:cNvSpPr/>
                  <p:nvPr/>
                </p:nvSpPr>
                <p:spPr>
                  <a:xfrm rot="10800000">
                    <a:off x="3363254" y="3542993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0" name="Freeform 499"/>
                  <p:cNvSpPr/>
                  <p:nvPr/>
                </p:nvSpPr>
                <p:spPr>
                  <a:xfrm rot="6998294">
                    <a:off x="3531689" y="3314724"/>
                    <a:ext cx="86206" cy="11778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1" name="Freeform 500"/>
                  <p:cNvSpPr/>
                  <p:nvPr/>
                </p:nvSpPr>
                <p:spPr>
                  <a:xfrm rot="2773632">
                    <a:off x="3623899" y="3499093"/>
                    <a:ext cx="45719" cy="16901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2" name="Freeform 501"/>
                  <p:cNvSpPr/>
                  <p:nvPr/>
                </p:nvSpPr>
                <p:spPr>
                  <a:xfrm rot="8033794">
                    <a:off x="4333483" y="315147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3" name="Freeform 502"/>
                  <p:cNvSpPr/>
                  <p:nvPr/>
                </p:nvSpPr>
                <p:spPr>
                  <a:xfrm rot="8033794">
                    <a:off x="4182723" y="3348390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4" name="Freeform 503"/>
                  <p:cNvSpPr/>
                  <p:nvPr/>
                </p:nvSpPr>
                <p:spPr>
                  <a:xfrm rot="8033794">
                    <a:off x="4061198" y="3462347"/>
                    <a:ext cx="51479" cy="89345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5" name="Freeform 504"/>
                  <p:cNvSpPr/>
                  <p:nvPr/>
                </p:nvSpPr>
                <p:spPr>
                  <a:xfrm rot="8033794">
                    <a:off x="4262141" y="3230532"/>
                    <a:ext cx="45719" cy="12921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6" name="Freeform 505"/>
                  <p:cNvSpPr/>
                  <p:nvPr/>
                </p:nvSpPr>
                <p:spPr>
                  <a:xfrm rot="6007989">
                    <a:off x="4450150" y="2631721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7" name="Freeform 506"/>
                  <p:cNvSpPr/>
                  <p:nvPr/>
                </p:nvSpPr>
                <p:spPr>
                  <a:xfrm rot="8033794">
                    <a:off x="4148444" y="231087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8" name="Freeform 507"/>
                  <p:cNvSpPr/>
                  <p:nvPr/>
                </p:nvSpPr>
                <p:spPr>
                  <a:xfrm rot="5802304">
                    <a:off x="4319653" y="2057379"/>
                    <a:ext cx="5402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9" name="Freeform 508"/>
                  <p:cNvSpPr/>
                  <p:nvPr/>
                </p:nvSpPr>
                <p:spPr>
                  <a:xfrm rot="8033794">
                    <a:off x="4376118" y="2836176"/>
                    <a:ext cx="5863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0" name="Freeform 509"/>
                  <p:cNvSpPr/>
                  <p:nvPr/>
                </p:nvSpPr>
                <p:spPr>
                  <a:xfrm rot="5102560">
                    <a:off x="3943305" y="3830679"/>
                    <a:ext cx="57778" cy="12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1" name="Freeform 510"/>
                  <p:cNvSpPr/>
                  <p:nvPr/>
                </p:nvSpPr>
                <p:spPr>
                  <a:xfrm rot="8033794">
                    <a:off x="4064127" y="3196326"/>
                    <a:ext cx="86206" cy="9195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2" name="Freeform 511"/>
                  <p:cNvSpPr/>
                  <p:nvPr/>
                </p:nvSpPr>
                <p:spPr>
                  <a:xfrm rot="8033794">
                    <a:off x="4088927" y="2432536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3" name="Freeform 512"/>
                  <p:cNvSpPr/>
                  <p:nvPr/>
                </p:nvSpPr>
                <p:spPr>
                  <a:xfrm rot="15963717">
                    <a:off x="3501055" y="2085064"/>
                    <a:ext cx="53814" cy="1264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4" name="Freeform 513"/>
                  <p:cNvSpPr/>
                  <p:nvPr/>
                </p:nvSpPr>
                <p:spPr>
                  <a:xfrm rot="21216070">
                    <a:off x="4243337" y="3091134"/>
                    <a:ext cx="45719" cy="8735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5" name="Freeform 514"/>
                  <p:cNvSpPr/>
                  <p:nvPr/>
                </p:nvSpPr>
                <p:spPr>
                  <a:xfrm rot="4617831">
                    <a:off x="4013919" y="2645729"/>
                    <a:ext cx="50652" cy="12344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6" name="Freeform 515"/>
                  <p:cNvSpPr/>
                  <p:nvPr/>
                </p:nvSpPr>
                <p:spPr>
                  <a:xfrm rot="16929034">
                    <a:off x="3718975" y="249119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7" name="Freeform 516"/>
                  <p:cNvSpPr/>
                  <p:nvPr/>
                </p:nvSpPr>
                <p:spPr>
                  <a:xfrm rot="14297268">
                    <a:off x="3699955" y="387654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8" name="Freeform 517"/>
                  <p:cNvSpPr/>
                  <p:nvPr/>
                </p:nvSpPr>
                <p:spPr>
                  <a:xfrm rot="10800000">
                    <a:off x="3469780" y="4008566"/>
                    <a:ext cx="57078" cy="15702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9" name="Freeform 518"/>
                  <p:cNvSpPr/>
                  <p:nvPr/>
                </p:nvSpPr>
                <p:spPr>
                  <a:xfrm rot="3929393">
                    <a:off x="3953701" y="4026272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0" name="Freeform 519"/>
                  <p:cNvSpPr/>
                  <p:nvPr/>
                </p:nvSpPr>
                <p:spPr>
                  <a:xfrm rot="18529732">
                    <a:off x="4316916" y="2676035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1" name="Freeform 520"/>
                  <p:cNvSpPr/>
                  <p:nvPr/>
                </p:nvSpPr>
                <p:spPr>
                  <a:xfrm rot="18529732">
                    <a:off x="4379699" y="2497587"/>
                    <a:ext cx="45719" cy="119252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" name="Freeform 521"/>
                  <p:cNvSpPr/>
                  <p:nvPr/>
                </p:nvSpPr>
                <p:spPr>
                  <a:xfrm rot="18529732">
                    <a:off x="4077482" y="2990717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3" name="Freeform 522"/>
                  <p:cNvSpPr/>
                  <p:nvPr/>
                </p:nvSpPr>
                <p:spPr>
                  <a:xfrm rot="18529732">
                    <a:off x="3856628" y="277008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4" name="Freeform 523"/>
                  <p:cNvSpPr/>
                  <p:nvPr/>
                </p:nvSpPr>
                <p:spPr>
                  <a:xfrm rot="18529732">
                    <a:off x="4115867" y="209862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5" name="Freeform 524"/>
                  <p:cNvSpPr/>
                  <p:nvPr/>
                </p:nvSpPr>
                <p:spPr>
                  <a:xfrm rot="18529732">
                    <a:off x="3382563" y="1895139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6" name="Freeform 525"/>
                  <p:cNvSpPr/>
                  <p:nvPr/>
                </p:nvSpPr>
                <p:spPr>
                  <a:xfrm rot="18529732">
                    <a:off x="4269861" y="2812517"/>
                    <a:ext cx="45719" cy="13656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7" name="Freeform 526"/>
                  <p:cNvSpPr/>
                  <p:nvPr/>
                </p:nvSpPr>
                <p:spPr>
                  <a:xfrm rot="4003280">
                    <a:off x="3994544" y="2789871"/>
                    <a:ext cx="45719" cy="8839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8" name="Freeform 527"/>
                  <p:cNvSpPr/>
                  <p:nvPr/>
                </p:nvSpPr>
                <p:spPr>
                  <a:xfrm rot="18529732">
                    <a:off x="4085195" y="1939372"/>
                    <a:ext cx="45719" cy="11810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9" name="Freeform 528"/>
                  <p:cNvSpPr/>
                  <p:nvPr/>
                </p:nvSpPr>
                <p:spPr>
                  <a:xfrm rot="1631864">
                    <a:off x="3609572" y="2038610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0" name="Freeform 529"/>
                  <p:cNvSpPr/>
                  <p:nvPr/>
                </p:nvSpPr>
                <p:spPr>
                  <a:xfrm rot="1631864">
                    <a:off x="4300897" y="1870157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1" name="Freeform 530"/>
                  <p:cNvSpPr/>
                  <p:nvPr/>
                </p:nvSpPr>
                <p:spPr>
                  <a:xfrm>
                    <a:off x="4133159" y="1835519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2" name="Freeform 531"/>
                  <p:cNvSpPr/>
                  <p:nvPr/>
                </p:nvSpPr>
                <p:spPr>
                  <a:xfrm rot="20464539">
                    <a:off x="3983804" y="2309485"/>
                    <a:ext cx="8207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3" name="Freeform 532"/>
                  <p:cNvSpPr/>
                  <p:nvPr/>
                </p:nvSpPr>
                <p:spPr>
                  <a:xfrm rot="13087093">
                    <a:off x="3610717" y="2268387"/>
                    <a:ext cx="46865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4" name="Freeform 533"/>
                  <p:cNvSpPr/>
                  <p:nvPr/>
                </p:nvSpPr>
                <p:spPr>
                  <a:xfrm rot="14012412">
                    <a:off x="3772659" y="3033411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5" name="Freeform 534"/>
                  <p:cNvSpPr/>
                  <p:nvPr/>
                </p:nvSpPr>
                <p:spPr>
                  <a:xfrm rot="14012412">
                    <a:off x="3542954" y="3670304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6" name="Freeform 535"/>
                  <p:cNvSpPr/>
                  <p:nvPr/>
                </p:nvSpPr>
                <p:spPr>
                  <a:xfrm rot="14012412">
                    <a:off x="3216921" y="3554600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7" name="Freeform 536"/>
                  <p:cNvSpPr/>
                  <p:nvPr/>
                </p:nvSpPr>
                <p:spPr>
                  <a:xfrm rot="14012412">
                    <a:off x="3766515" y="2599622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8" name="Freeform 537"/>
                  <p:cNvSpPr/>
                  <p:nvPr/>
                </p:nvSpPr>
                <p:spPr>
                  <a:xfrm rot="20769160">
                    <a:off x="3363745" y="3329528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9" name="Freeform 538"/>
                  <p:cNvSpPr/>
                  <p:nvPr/>
                </p:nvSpPr>
                <p:spPr>
                  <a:xfrm rot="20769160">
                    <a:off x="4016598" y="335266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0" name="Freeform 539"/>
                  <p:cNvSpPr/>
                  <p:nvPr/>
                </p:nvSpPr>
                <p:spPr>
                  <a:xfrm rot="20769160">
                    <a:off x="4314717" y="302743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1" name="Freeform 540"/>
                  <p:cNvSpPr/>
                  <p:nvPr/>
                </p:nvSpPr>
                <p:spPr>
                  <a:xfrm rot="20769160">
                    <a:off x="4021355" y="3092579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2" name="Freeform 541"/>
                  <p:cNvSpPr/>
                  <p:nvPr/>
                </p:nvSpPr>
                <p:spPr>
                  <a:xfrm rot="20769160">
                    <a:off x="4251608" y="1949326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3" name="Freeform 542"/>
                  <p:cNvSpPr/>
                  <p:nvPr/>
                </p:nvSpPr>
                <p:spPr>
                  <a:xfrm rot="20769160">
                    <a:off x="3957816" y="2407581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487" name="Freeform 486"/>
                <p:cNvSpPr/>
                <p:nvPr/>
              </p:nvSpPr>
              <p:spPr>
                <a:xfrm rot="204870">
                  <a:off x="2798889" y="5145842"/>
                  <a:ext cx="3435274" cy="1321823"/>
                </a:xfrm>
                <a:custGeom>
                  <a:avLst/>
                  <a:gdLst>
                    <a:gd name="connsiteX0" fmla="*/ 3274282 w 3274282"/>
                    <a:gd name="connsiteY0" fmla="*/ 508000 h 1341965"/>
                    <a:gd name="connsiteX1" fmla="*/ 3071082 w 3274282"/>
                    <a:gd name="connsiteY1" fmla="*/ 951346 h 1341965"/>
                    <a:gd name="connsiteX2" fmla="*/ 2470718 w 3274282"/>
                    <a:gd name="connsiteY2" fmla="*/ 1283855 h 1341965"/>
                    <a:gd name="connsiteX3" fmla="*/ 2119736 w 3274282"/>
                    <a:gd name="connsiteY3" fmla="*/ 1302328 h 1341965"/>
                    <a:gd name="connsiteX4" fmla="*/ 1353118 w 3274282"/>
                    <a:gd name="connsiteY4" fmla="*/ 877455 h 1341965"/>
                    <a:gd name="connsiteX5" fmla="*/ 207809 w 3274282"/>
                    <a:gd name="connsiteY5" fmla="*/ 563419 h 1341965"/>
                    <a:gd name="connsiteX6" fmla="*/ 4609 w 3274282"/>
                    <a:gd name="connsiteY6" fmla="*/ 0 h 1341965"/>
                    <a:gd name="connsiteX0" fmla="*/ 3305840 w 3305840"/>
                    <a:gd name="connsiteY0" fmla="*/ 578486 h 1341965"/>
                    <a:gd name="connsiteX1" fmla="*/ 3071082 w 3305840"/>
                    <a:gd name="connsiteY1" fmla="*/ 951346 h 1341965"/>
                    <a:gd name="connsiteX2" fmla="*/ 2470718 w 3305840"/>
                    <a:gd name="connsiteY2" fmla="*/ 1283855 h 1341965"/>
                    <a:gd name="connsiteX3" fmla="*/ 2119736 w 3305840"/>
                    <a:gd name="connsiteY3" fmla="*/ 1302328 h 1341965"/>
                    <a:gd name="connsiteX4" fmla="*/ 1353118 w 3305840"/>
                    <a:gd name="connsiteY4" fmla="*/ 877455 h 1341965"/>
                    <a:gd name="connsiteX5" fmla="*/ 207809 w 3305840"/>
                    <a:gd name="connsiteY5" fmla="*/ 563419 h 1341965"/>
                    <a:gd name="connsiteX6" fmla="*/ 4609 w 3305840"/>
                    <a:gd name="connsiteY6" fmla="*/ 0 h 1341965"/>
                    <a:gd name="connsiteX0" fmla="*/ 3305840 w 3305840"/>
                    <a:gd name="connsiteY0" fmla="*/ 578486 h 1341965"/>
                    <a:gd name="connsiteX1" fmla="*/ 3071082 w 3305840"/>
                    <a:gd name="connsiteY1" fmla="*/ 951346 h 1341965"/>
                    <a:gd name="connsiteX2" fmla="*/ 2470718 w 3305840"/>
                    <a:gd name="connsiteY2" fmla="*/ 1283855 h 1341965"/>
                    <a:gd name="connsiteX3" fmla="*/ 2119736 w 3305840"/>
                    <a:gd name="connsiteY3" fmla="*/ 1302328 h 1341965"/>
                    <a:gd name="connsiteX4" fmla="*/ 1353118 w 3305840"/>
                    <a:gd name="connsiteY4" fmla="*/ 877455 h 1341965"/>
                    <a:gd name="connsiteX5" fmla="*/ 207809 w 3305840"/>
                    <a:gd name="connsiteY5" fmla="*/ 563419 h 1341965"/>
                    <a:gd name="connsiteX6" fmla="*/ 4609 w 3305840"/>
                    <a:gd name="connsiteY6" fmla="*/ 0 h 1341965"/>
                    <a:gd name="connsiteX0" fmla="*/ 3381470 w 3381470"/>
                    <a:gd name="connsiteY0" fmla="*/ 528584 h 1292063"/>
                    <a:gd name="connsiteX1" fmla="*/ 3146712 w 3381470"/>
                    <a:gd name="connsiteY1" fmla="*/ 901444 h 1292063"/>
                    <a:gd name="connsiteX2" fmla="*/ 2546348 w 3381470"/>
                    <a:gd name="connsiteY2" fmla="*/ 1233953 h 1292063"/>
                    <a:gd name="connsiteX3" fmla="*/ 2195366 w 3381470"/>
                    <a:gd name="connsiteY3" fmla="*/ 1252426 h 1292063"/>
                    <a:gd name="connsiteX4" fmla="*/ 1428748 w 3381470"/>
                    <a:gd name="connsiteY4" fmla="*/ 827553 h 1292063"/>
                    <a:gd name="connsiteX5" fmla="*/ 283439 w 3381470"/>
                    <a:gd name="connsiteY5" fmla="*/ 513517 h 1292063"/>
                    <a:gd name="connsiteX6" fmla="*/ 1265 w 3381470"/>
                    <a:gd name="connsiteY6" fmla="*/ 0 h 1292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81470" h="1292063">
                      <a:moveTo>
                        <a:pt x="3381470" y="528584"/>
                      </a:moveTo>
                      <a:cubicBezTo>
                        <a:pt x="3290755" y="661792"/>
                        <a:pt x="3285899" y="783882"/>
                        <a:pt x="3146712" y="901444"/>
                      </a:cubicBezTo>
                      <a:cubicBezTo>
                        <a:pt x="3007525" y="1019006"/>
                        <a:pt x="2704906" y="1175456"/>
                        <a:pt x="2546348" y="1233953"/>
                      </a:cubicBezTo>
                      <a:cubicBezTo>
                        <a:pt x="2387790" y="1292450"/>
                        <a:pt x="2381632" y="1320159"/>
                        <a:pt x="2195366" y="1252426"/>
                      </a:cubicBezTo>
                      <a:cubicBezTo>
                        <a:pt x="2009100" y="1184693"/>
                        <a:pt x="1747402" y="950705"/>
                        <a:pt x="1428748" y="827553"/>
                      </a:cubicBezTo>
                      <a:cubicBezTo>
                        <a:pt x="1110093" y="704402"/>
                        <a:pt x="521353" y="651443"/>
                        <a:pt x="283439" y="513517"/>
                      </a:cubicBezTo>
                      <a:cubicBezTo>
                        <a:pt x="45525" y="375591"/>
                        <a:pt x="-9511" y="208588"/>
                        <a:pt x="1265" y="0"/>
                      </a:cubicBezTo>
                    </a:path>
                  </a:pathLst>
                </a:custGeom>
                <a:noFill/>
                <a:ln w="12700">
                  <a:solidFill>
                    <a:srgbClr val="7030A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485" name="Freeform 484"/>
              <p:cNvSpPr/>
              <p:nvPr/>
            </p:nvSpPr>
            <p:spPr>
              <a:xfrm rot="16818145">
                <a:off x="2819987" y="4974129"/>
                <a:ext cx="204716" cy="191069"/>
              </a:xfrm>
              <a:custGeom>
                <a:avLst/>
                <a:gdLst>
                  <a:gd name="connsiteX0" fmla="*/ 0 w 204716"/>
                  <a:gd name="connsiteY0" fmla="*/ 122830 h 191069"/>
                  <a:gd name="connsiteX1" fmla="*/ 136477 w 204716"/>
                  <a:gd name="connsiteY1" fmla="*/ 0 h 191069"/>
                  <a:gd name="connsiteX2" fmla="*/ 184244 w 204716"/>
                  <a:gd name="connsiteY2" fmla="*/ 68239 h 191069"/>
                  <a:gd name="connsiteX3" fmla="*/ 204716 w 204716"/>
                  <a:gd name="connsiteY3" fmla="*/ 150125 h 191069"/>
                  <a:gd name="connsiteX4" fmla="*/ 177420 w 204716"/>
                  <a:gd name="connsiteY4" fmla="*/ 191069 h 191069"/>
                  <a:gd name="connsiteX5" fmla="*/ 0 w 204716"/>
                  <a:gd name="connsiteY5" fmla="*/ 122830 h 19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4716" h="191069">
                    <a:moveTo>
                      <a:pt x="0" y="122830"/>
                    </a:moveTo>
                    <a:lnTo>
                      <a:pt x="136477" y="0"/>
                    </a:lnTo>
                    <a:lnTo>
                      <a:pt x="184244" y="68239"/>
                    </a:lnTo>
                    <a:lnTo>
                      <a:pt x="204716" y="150125"/>
                    </a:lnTo>
                    <a:lnTo>
                      <a:pt x="177420" y="191069"/>
                    </a:lnTo>
                    <a:lnTo>
                      <a:pt x="0" y="122830"/>
                    </a:lnTo>
                    <a:close/>
                  </a:path>
                </a:pathLst>
              </a:custGeom>
              <a:grpFill/>
              <a:ln>
                <a:solidFill>
                  <a:srgbClr val="7030A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65" name="Group 364"/>
            <p:cNvGrpSpPr/>
            <p:nvPr/>
          </p:nvGrpSpPr>
          <p:grpSpPr>
            <a:xfrm>
              <a:off x="1571178" y="1702138"/>
              <a:ext cx="4546637" cy="5206661"/>
              <a:chOff x="1571178" y="1702138"/>
              <a:chExt cx="4546637" cy="5206661"/>
            </a:xfrm>
            <a:grpFill/>
          </p:grpSpPr>
          <p:grpSp>
            <p:nvGrpSpPr>
              <p:cNvPr id="366" name="Group 365"/>
              <p:cNvGrpSpPr/>
              <p:nvPr/>
            </p:nvGrpSpPr>
            <p:grpSpPr>
              <a:xfrm>
                <a:off x="1571178" y="1702138"/>
                <a:ext cx="4546637" cy="5206661"/>
                <a:chOff x="1571178" y="1702138"/>
                <a:chExt cx="4546637" cy="5206661"/>
              </a:xfrm>
              <a:grpFill/>
            </p:grpSpPr>
            <p:grpSp>
              <p:nvGrpSpPr>
                <p:cNvPr id="368" name="Group 367"/>
                <p:cNvGrpSpPr/>
                <p:nvPr/>
              </p:nvGrpSpPr>
              <p:grpSpPr>
                <a:xfrm>
                  <a:off x="2129358" y="1702138"/>
                  <a:ext cx="3988457" cy="5206661"/>
                  <a:chOff x="2028318" y="1835519"/>
                  <a:chExt cx="3988457" cy="5206661"/>
                </a:xfrm>
                <a:grpFill/>
              </p:grpSpPr>
              <p:grpSp>
                <p:nvGrpSpPr>
                  <p:cNvPr id="370" name="Group 369"/>
                  <p:cNvGrpSpPr/>
                  <p:nvPr/>
                </p:nvGrpSpPr>
                <p:grpSpPr>
                  <a:xfrm>
                    <a:off x="2028318" y="1948667"/>
                    <a:ext cx="3988457" cy="5093513"/>
                    <a:chOff x="2028318" y="1948667"/>
                    <a:chExt cx="3988457" cy="5093513"/>
                  </a:xfrm>
                  <a:grpFill/>
                </p:grpSpPr>
                <p:grpSp>
                  <p:nvGrpSpPr>
                    <p:cNvPr id="425" name="Group 424"/>
                    <p:cNvGrpSpPr/>
                    <p:nvPr/>
                  </p:nvGrpSpPr>
                  <p:grpSpPr>
                    <a:xfrm>
                      <a:off x="2140165" y="1948667"/>
                      <a:ext cx="3876610" cy="5093513"/>
                      <a:chOff x="2140165" y="1948667"/>
                      <a:chExt cx="3876610" cy="5093513"/>
                    </a:xfrm>
                    <a:grpFill/>
                  </p:grpSpPr>
                  <p:grpSp>
                    <p:nvGrpSpPr>
                      <p:cNvPr id="462" name="Group 461"/>
                      <p:cNvGrpSpPr/>
                      <p:nvPr/>
                    </p:nvGrpSpPr>
                    <p:grpSpPr>
                      <a:xfrm>
                        <a:off x="2140165" y="1948667"/>
                        <a:ext cx="3876610" cy="5093513"/>
                        <a:chOff x="2140165" y="1948667"/>
                        <a:chExt cx="3876610" cy="5093513"/>
                      </a:xfrm>
                      <a:grpFill/>
                    </p:grpSpPr>
                    <p:grpSp>
                      <p:nvGrpSpPr>
                        <p:cNvPr id="464" name="Group 463"/>
                        <p:cNvGrpSpPr/>
                        <p:nvPr/>
                      </p:nvGrpSpPr>
                      <p:grpSpPr>
                        <a:xfrm>
                          <a:off x="2140165" y="1948667"/>
                          <a:ext cx="3876610" cy="5093513"/>
                          <a:chOff x="2140165" y="1948667"/>
                          <a:chExt cx="3876610" cy="5093513"/>
                        </a:xfrm>
                        <a:grpFill/>
                      </p:grpSpPr>
                      <p:sp>
                        <p:nvSpPr>
                          <p:cNvPr id="481" name="Freeform 480"/>
                          <p:cNvSpPr/>
                          <p:nvPr/>
                        </p:nvSpPr>
                        <p:spPr>
                          <a:xfrm>
                            <a:off x="2140165" y="1948667"/>
                            <a:ext cx="3876610" cy="3782291"/>
                          </a:xfrm>
                          <a:custGeom>
                            <a:avLst/>
                            <a:gdLst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273136 w 4852554"/>
                              <a:gd name="connsiteY8" fmla="*/ 789709 h 3782291"/>
                              <a:gd name="connsiteX9" fmla="*/ 3335482 w 4852554"/>
                              <a:gd name="connsiteY9" fmla="*/ 685800 h 3782291"/>
                              <a:gd name="connsiteX10" fmla="*/ 2930236 w 4852554"/>
                              <a:gd name="connsiteY10" fmla="*/ 727364 h 3782291"/>
                              <a:gd name="connsiteX11" fmla="*/ 3179618 w 4852554"/>
                              <a:gd name="connsiteY11" fmla="*/ 467591 h 3782291"/>
                              <a:gd name="connsiteX12" fmla="*/ 3148445 w 4852554"/>
                              <a:gd name="connsiteY12" fmla="*/ 405246 h 3782291"/>
                              <a:gd name="connsiteX13" fmla="*/ 2722418 w 4852554"/>
                              <a:gd name="connsiteY13" fmla="*/ 831273 h 3782291"/>
                              <a:gd name="connsiteX14" fmla="*/ 2805545 w 4852554"/>
                              <a:gd name="connsiteY14" fmla="*/ 540327 h 3782291"/>
                              <a:gd name="connsiteX15" fmla="*/ 2774372 w 4852554"/>
                              <a:gd name="connsiteY15" fmla="*/ 529936 h 3782291"/>
                              <a:gd name="connsiteX16" fmla="*/ 2649682 w 4852554"/>
                              <a:gd name="connsiteY16" fmla="*/ 914400 h 3782291"/>
                              <a:gd name="connsiteX17" fmla="*/ 2192482 w 4852554"/>
                              <a:gd name="connsiteY17" fmla="*/ 1330036 h 3782291"/>
                              <a:gd name="connsiteX18" fmla="*/ 2244436 w 4852554"/>
                              <a:gd name="connsiteY18" fmla="*/ 633846 h 3782291"/>
                              <a:gd name="connsiteX19" fmla="*/ 2670463 w 4852554"/>
                              <a:gd name="connsiteY19" fmla="*/ 51955 h 3782291"/>
                              <a:gd name="connsiteX20" fmla="*/ 2639291 w 4852554"/>
                              <a:gd name="connsiteY20" fmla="*/ 0 h 3782291"/>
                              <a:gd name="connsiteX21" fmla="*/ 2483427 w 4852554"/>
                              <a:gd name="connsiteY21" fmla="*/ 197427 h 3782291"/>
                              <a:gd name="connsiteX22" fmla="*/ 2462645 w 4852554"/>
                              <a:gd name="connsiteY22" fmla="*/ 10391 h 3782291"/>
                              <a:gd name="connsiteX23" fmla="*/ 2400300 w 4852554"/>
                              <a:gd name="connsiteY23" fmla="*/ 10391 h 3782291"/>
                              <a:gd name="connsiteX24" fmla="*/ 2462645 w 4852554"/>
                              <a:gd name="connsiteY24" fmla="*/ 301336 h 3782291"/>
                              <a:gd name="connsiteX25" fmla="*/ 2275609 w 4852554"/>
                              <a:gd name="connsiteY25" fmla="*/ 509155 h 3782291"/>
                              <a:gd name="connsiteX26" fmla="*/ 2244436 w 4852554"/>
                              <a:gd name="connsiteY26" fmla="*/ 228600 h 3782291"/>
                              <a:gd name="connsiteX27" fmla="*/ 2192482 w 4852554"/>
                              <a:gd name="connsiteY27" fmla="*/ 197427 h 3782291"/>
                              <a:gd name="connsiteX28" fmla="*/ 2223654 w 4852554"/>
                              <a:gd name="connsiteY28" fmla="*/ 540327 h 3782291"/>
                              <a:gd name="connsiteX29" fmla="*/ 2005445 w 4852554"/>
                              <a:gd name="connsiteY29" fmla="*/ 62346 h 3782291"/>
                              <a:gd name="connsiteX30" fmla="*/ 1922318 w 4852554"/>
                              <a:gd name="connsiteY30" fmla="*/ 83127 h 3782291"/>
                              <a:gd name="connsiteX31" fmla="*/ 2192482 w 4852554"/>
                              <a:gd name="connsiteY31" fmla="*/ 592282 h 3782291"/>
                              <a:gd name="connsiteX32" fmla="*/ 2119745 w 4852554"/>
                              <a:gd name="connsiteY32" fmla="*/ 706582 h 3782291"/>
                              <a:gd name="connsiteX33" fmla="*/ 1662545 w 4852554"/>
                              <a:gd name="connsiteY33" fmla="*/ 20782 h 3782291"/>
                              <a:gd name="connsiteX34" fmla="*/ 1537854 w 4852554"/>
                              <a:gd name="connsiteY34" fmla="*/ 51955 h 3782291"/>
                              <a:gd name="connsiteX35" fmla="*/ 1558636 w 4852554"/>
                              <a:gd name="connsiteY35" fmla="*/ 145473 h 3782291"/>
                              <a:gd name="connsiteX36" fmla="*/ 1641763 w 4852554"/>
                              <a:gd name="connsiteY36" fmla="*/ 103909 h 3782291"/>
                              <a:gd name="connsiteX37" fmla="*/ 1704109 w 4852554"/>
                              <a:gd name="connsiteY37" fmla="*/ 228600 h 3782291"/>
                              <a:gd name="connsiteX38" fmla="*/ 1309254 w 4852554"/>
                              <a:gd name="connsiteY38" fmla="*/ 332509 h 3782291"/>
                              <a:gd name="connsiteX39" fmla="*/ 1330036 w 4852554"/>
                              <a:gd name="connsiteY39" fmla="*/ 374073 h 3782291"/>
                              <a:gd name="connsiteX40" fmla="*/ 1465118 w 4852554"/>
                              <a:gd name="connsiteY40" fmla="*/ 353291 h 3782291"/>
                              <a:gd name="connsiteX41" fmla="*/ 1475509 w 4852554"/>
                              <a:gd name="connsiteY41" fmla="*/ 498764 h 3782291"/>
                              <a:gd name="connsiteX42" fmla="*/ 1527463 w 4852554"/>
                              <a:gd name="connsiteY42" fmla="*/ 498764 h 3782291"/>
                              <a:gd name="connsiteX43" fmla="*/ 1527463 w 4852554"/>
                              <a:gd name="connsiteY43" fmla="*/ 342900 h 3782291"/>
                              <a:gd name="connsiteX44" fmla="*/ 1776845 w 4852554"/>
                              <a:gd name="connsiteY44" fmla="*/ 259773 h 3782291"/>
                              <a:gd name="connsiteX45" fmla="*/ 2140527 w 4852554"/>
                              <a:gd name="connsiteY45" fmla="*/ 852055 h 3782291"/>
                              <a:gd name="connsiteX46" fmla="*/ 2130136 w 4852554"/>
                              <a:gd name="connsiteY46" fmla="*/ 1215736 h 3782291"/>
                              <a:gd name="connsiteX47" fmla="*/ 2057400 w 4852554"/>
                              <a:gd name="connsiteY47" fmla="*/ 1028700 h 3782291"/>
                              <a:gd name="connsiteX48" fmla="*/ 2005445 w 4852554"/>
                              <a:gd name="connsiteY48" fmla="*/ 1059873 h 3782291"/>
                              <a:gd name="connsiteX49" fmla="*/ 2119745 w 4852554"/>
                              <a:gd name="connsiteY49" fmla="*/ 1288473 h 3782291"/>
                              <a:gd name="connsiteX50" fmla="*/ 2098963 w 4852554"/>
                              <a:gd name="connsiteY50" fmla="*/ 1517073 h 3782291"/>
                              <a:gd name="connsiteX51" fmla="*/ 1652154 w 4852554"/>
                              <a:gd name="connsiteY51" fmla="*/ 893618 h 3782291"/>
                              <a:gd name="connsiteX52" fmla="*/ 1683327 w 4852554"/>
                              <a:gd name="connsiteY52" fmla="*/ 665018 h 3782291"/>
                              <a:gd name="connsiteX53" fmla="*/ 1620982 w 4852554"/>
                              <a:gd name="connsiteY53" fmla="*/ 654627 h 3782291"/>
                              <a:gd name="connsiteX54" fmla="*/ 1589809 w 4852554"/>
                              <a:gd name="connsiteY54" fmla="*/ 945573 h 3782291"/>
                              <a:gd name="connsiteX55" fmla="*/ 1371600 w 4852554"/>
                              <a:gd name="connsiteY55" fmla="*/ 914400 h 3782291"/>
                              <a:gd name="connsiteX56" fmla="*/ 1361209 w 4852554"/>
                              <a:gd name="connsiteY56" fmla="*/ 966355 h 3782291"/>
                              <a:gd name="connsiteX57" fmla="*/ 1693718 w 4852554"/>
                              <a:gd name="connsiteY57" fmla="*/ 1018309 h 3782291"/>
                              <a:gd name="connsiteX58" fmla="*/ 1766454 w 4852554"/>
                              <a:gd name="connsiteY58" fmla="*/ 1153391 h 3782291"/>
                              <a:gd name="connsiteX59" fmla="*/ 1579418 w 4852554"/>
                              <a:gd name="connsiteY59" fmla="*/ 1205346 h 3782291"/>
                              <a:gd name="connsiteX60" fmla="*/ 1579418 w 4852554"/>
                              <a:gd name="connsiteY60" fmla="*/ 1278082 h 3782291"/>
                              <a:gd name="connsiteX61" fmla="*/ 1808018 w 4852554"/>
                              <a:gd name="connsiteY61" fmla="*/ 1215736 h 3782291"/>
                              <a:gd name="connsiteX62" fmla="*/ 2078182 w 4852554"/>
                              <a:gd name="connsiteY62" fmla="*/ 1589809 h 3782291"/>
                              <a:gd name="connsiteX63" fmla="*/ 2088572 w 4852554"/>
                              <a:gd name="connsiteY63" fmla="*/ 2337955 h 3782291"/>
                              <a:gd name="connsiteX64" fmla="*/ 2098963 w 4852554"/>
                              <a:gd name="connsiteY64" fmla="*/ 2348346 h 3782291"/>
                              <a:gd name="connsiteX65" fmla="*/ 1839191 w 4852554"/>
                              <a:gd name="connsiteY65" fmla="*/ 2784764 h 3782291"/>
                              <a:gd name="connsiteX66" fmla="*/ 1278082 w 4852554"/>
                              <a:gd name="connsiteY66" fmla="*/ 2795155 h 3782291"/>
                              <a:gd name="connsiteX67" fmla="*/ 1143000 w 4852554"/>
                              <a:gd name="connsiteY67" fmla="*/ 2587336 h 3782291"/>
                              <a:gd name="connsiteX68" fmla="*/ 1111827 w 4852554"/>
                              <a:gd name="connsiteY68" fmla="*/ 2597727 h 3782291"/>
                              <a:gd name="connsiteX69" fmla="*/ 1205345 w 4852554"/>
                              <a:gd name="connsiteY69" fmla="*/ 2815936 h 3782291"/>
                              <a:gd name="connsiteX70" fmla="*/ 893618 w 4852554"/>
                              <a:gd name="connsiteY70" fmla="*/ 2795155 h 3782291"/>
                              <a:gd name="connsiteX71" fmla="*/ 488372 w 4852554"/>
                              <a:gd name="connsiteY71" fmla="*/ 2036618 h 3782291"/>
                              <a:gd name="connsiteX72" fmla="*/ 353291 w 4852554"/>
                              <a:gd name="connsiteY72" fmla="*/ 2078182 h 3782291"/>
                              <a:gd name="connsiteX73" fmla="*/ 415636 w 4852554"/>
                              <a:gd name="connsiteY73" fmla="*/ 2140527 h 3782291"/>
                              <a:gd name="connsiteX74" fmla="*/ 467591 w 4852554"/>
                              <a:gd name="connsiteY74" fmla="*/ 2098964 h 3782291"/>
                              <a:gd name="connsiteX75" fmla="*/ 571500 w 4852554"/>
                              <a:gd name="connsiteY75" fmla="*/ 2348346 h 3782291"/>
                              <a:gd name="connsiteX76" fmla="*/ 457200 w 4852554"/>
                              <a:gd name="connsiteY76" fmla="*/ 2358736 h 3782291"/>
                              <a:gd name="connsiteX77" fmla="*/ 457200 w 4852554"/>
                              <a:gd name="connsiteY77" fmla="*/ 2441864 h 3782291"/>
                              <a:gd name="connsiteX78" fmla="*/ 623454 w 4852554"/>
                              <a:gd name="connsiteY78" fmla="*/ 2400300 h 3782291"/>
                              <a:gd name="connsiteX79" fmla="*/ 831272 w 4852554"/>
                              <a:gd name="connsiteY79" fmla="*/ 2826327 h 3782291"/>
                              <a:gd name="connsiteX80" fmla="*/ 374072 w 4852554"/>
                              <a:gd name="connsiteY80" fmla="*/ 2670464 h 3782291"/>
                              <a:gd name="connsiteX81" fmla="*/ 103909 w 4852554"/>
                              <a:gd name="connsiteY81" fmla="*/ 2109355 h 3782291"/>
                              <a:gd name="connsiteX82" fmla="*/ 20782 w 4852554"/>
                              <a:gd name="connsiteY82" fmla="*/ 2098964 h 3782291"/>
                              <a:gd name="connsiteX83" fmla="*/ 249382 w 4852554"/>
                              <a:gd name="connsiteY83" fmla="*/ 2639291 h 3782291"/>
                              <a:gd name="connsiteX84" fmla="*/ 10391 w 4852554"/>
                              <a:gd name="connsiteY84" fmla="*/ 2576946 h 3782291"/>
                              <a:gd name="connsiteX85" fmla="*/ 0 w 4852554"/>
                              <a:gd name="connsiteY85" fmla="*/ 2670464 h 3782291"/>
                              <a:gd name="connsiteX86" fmla="*/ 270163 w 4852554"/>
                              <a:gd name="connsiteY86" fmla="*/ 2701636 h 3782291"/>
                              <a:gd name="connsiteX87" fmla="*/ 280554 w 4852554"/>
                              <a:gd name="connsiteY87" fmla="*/ 3023755 h 3782291"/>
                              <a:gd name="connsiteX88" fmla="*/ 197427 w 4852554"/>
                              <a:gd name="connsiteY88" fmla="*/ 3034146 h 3782291"/>
                              <a:gd name="connsiteX89" fmla="*/ 197427 w 4852554"/>
                              <a:gd name="connsiteY89" fmla="*/ 3106882 h 3782291"/>
                              <a:gd name="connsiteX90" fmla="*/ 353291 w 4852554"/>
                              <a:gd name="connsiteY90" fmla="*/ 3054927 h 3782291"/>
                              <a:gd name="connsiteX91" fmla="*/ 374072 w 4852554"/>
                              <a:gd name="connsiteY91" fmla="*/ 2763982 h 3782291"/>
                              <a:gd name="connsiteX92" fmla="*/ 852054 w 4852554"/>
                              <a:gd name="connsiteY92" fmla="*/ 2919846 h 3782291"/>
                              <a:gd name="connsiteX93" fmla="*/ 633845 w 4852554"/>
                              <a:gd name="connsiteY93" fmla="*/ 3054927 h 3782291"/>
                              <a:gd name="connsiteX94" fmla="*/ 685800 w 4852554"/>
                              <a:gd name="connsiteY94" fmla="*/ 3096491 h 3782291"/>
                              <a:gd name="connsiteX95" fmla="*/ 1018309 w 4852554"/>
                              <a:gd name="connsiteY95" fmla="*/ 2888673 h 3782291"/>
                              <a:gd name="connsiteX96" fmla="*/ 1423554 w 4852554"/>
                              <a:gd name="connsiteY96" fmla="*/ 2867891 h 3782291"/>
                              <a:gd name="connsiteX97" fmla="*/ 1080654 w 4852554"/>
                              <a:gd name="connsiteY97" fmla="*/ 3086100 h 3782291"/>
                              <a:gd name="connsiteX98" fmla="*/ 1143000 w 4852554"/>
                              <a:gd name="connsiteY98" fmla="*/ 3169227 h 3782291"/>
                              <a:gd name="connsiteX99" fmla="*/ 1537854 w 4852554"/>
                              <a:gd name="connsiteY99" fmla="*/ 2867891 h 3782291"/>
                              <a:gd name="connsiteX100" fmla="*/ 1891145 w 4852554"/>
                              <a:gd name="connsiteY100" fmla="*/ 2867891 h 3782291"/>
                              <a:gd name="connsiteX101" fmla="*/ 2119745 w 4852554"/>
                              <a:gd name="connsiteY101" fmla="*/ 2930236 h 3782291"/>
                              <a:gd name="connsiteX102" fmla="*/ 2119745 w 4852554"/>
                              <a:gd name="connsiteY102" fmla="*/ 3751118 h 3782291"/>
                              <a:gd name="connsiteX103" fmla="*/ 2202872 w 4852554"/>
                              <a:gd name="connsiteY103" fmla="*/ 3751118 h 3782291"/>
                              <a:gd name="connsiteX104" fmla="*/ 2192482 w 4852554"/>
                              <a:gd name="connsiteY104" fmla="*/ 2951018 h 3782291"/>
                              <a:gd name="connsiteX105" fmla="*/ 2421082 w 4852554"/>
                              <a:gd name="connsiteY105" fmla="*/ 2847109 h 3782291"/>
                              <a:gd name="connsiteX106" fmla="*/ 3065318 w 4852554"/>
                              <a:gd name="connsiteY106" fmla="*/ 2847109 h 3782291"/>
                              <a:gd name="connsiteX107" fmla="*/ 3023754 w 4852554"/>
                              <a:gd name="connsiteY107" fmla="*/ 3034146 h 3782291"/>
                              <a:gd name="connsiteX108" fmla="*/ 3075709 w 4852554"/>
                              <a:gd name="connsiteY108" fmla="*/ 3054927 h 3782291"/>
                              <a:gd name="connsiteX109" fmla="*/ 3106882 w 4852554"/>
                              <a:gd name="connsiteY109" fmla="*/ 2857500 h 3782291"/>
                              <a:gd name="connsiteX110" fmla="*/ 3470563 w 4852554"/>
                              <a:gd name="connsiteY110" fmla="*/ 2836718 h 3782291"/>
                              <a:gd name="connsiteX111" fmla="*/ 4000500 w 4852554"/>
                              <a:gd name="connsiteY111" fmla="*/ 3512127 h 3782291"/>
                              <a:gd name="connsiteX112" fmla="*/ 3990109 w 4852554"/>
                              <a:gd name="connsiteY112" fmla="*/ 3740727 h 3782291"/>
                              <a:gd name="connsiteX113" fmla="*/ 4052454 w 4852554"/>
                              <a:gd name="connsiteY113" fmla="*/ 3782291 h 3782291"/>
                              <a:gd name="connsiteX114" fmla="*/ 4052454 w 4852554"/>
                              <a:gd name="connsiteY114" fmla="*/ 3532909 h 3782291"/>
                              <a:gd name="connsiteX115" fmla="*/ 4239491 w 4852554"/>
                              <a:gd name="connsiteY115" fmla="*/ 3626427 h 3782291"/>
                              <a:gd name="connsiteX116" fmla="*/ 4312227 w 4852554"/>
                              <a:gd name="connsiteY116" fmla="*/ 3574473 h 3782291"/>
                              <a:gd name="connsiteX117" fmla="*/ 3917372 w 4852554"/>
                              <a:gd name="connsiteY117" fmla="*/ 3335482 h 3782291"/>
                              <a:gd name="connsiteX118" fmla="*/ 4125191 w 4852554"/>
                              <a:gd name="connsiteY118" fmla="*/ 3262746 h 3782291"/>
                              <a:gd name="connsiteX119" fmla="*/ 4125191 w 4852554"/>
                              <a:gd name="connsiteY119" fmla="*/ 3262746 h 3782291"/>
                              <a:gd name="connsiteX120" fmla="*/ 4083627 w 4852554"/>
                              <a:gd name="connsiteY120" fmla="*/ 3231573 h 3782291"/>
                              <a:gd name="connsiteX121" fmla="*/ 3896591 w 4852554"/>
                              <a:gd name="connsiteY121" fmla="*/ 3304309 h 3782291"/>
                              <a:gd name="connsiteX122" fmla="*/ 3553691 w 4852554"/>
                              <a:gd name="connsiteY122" fmla="*/ 2836718 h 3782291"/>
                              <a:gd name="connsiteX123" fmla="*/ 4333009 w 4852554"/>
                              <a:gd name="connsiteY123" fmla="*/ 2815936 h 3782291"/>
                              <a:gd name="connsiteX124" fmla="*/ 4561609 w 4852554"/>
                              <a:gd name="connsiteY124" fmla="*/ 3054927 h 3782291"/>
                              <a:gd name="connsiteX125" fmla="*/ 4665518 w 4852554"/>
                              <a:gd name="connsiteY125" fmla="*/ 3013364 h 3782291"/>
                              <a:gd name="connsiteX126" fmla="*/ 4416136 w 4852554"/>
                              <a:gd name="connsiteY126" fmla="*/ 2815936 h 3782291"/>
                              <a:gd name="connsiteX127" fmla="*/ 4842163 w 4852554"/>
                              <a:gd name="connsiteY127" fmla="*/ 2701636 h 3782291"/>
                              <a:gd name="connsiteX128" fmla="*/ 4852554 w 4852554"/>
                              <a:gd name="connsiteY128" fmla="*/ 2628900 h 3782291"/>
                              <a:gd name="connsiteX129" fmla="*/ 4239491 w 4852554"/>
                              <a:gd name="connsiteY129" fmla="*/ 2763982 h 3782291"/>
                              <a:gd name="connsiteX130" fmla="*/ 4353791 w 4852554"/>
                              <a:gd name="connsiteY130" fmla="*/ 2566555 h 3782291"/>
                              <a:gd name="connsiteX131" fmla="*/ 4291445 w 4852554"/>
                              <a:gd name="connsiteY131" fmla="*/ 2514600 h 3782291"/>
                              <a:gd name="connsiteX132" fmla="*/ 4177145 w 4852554"/>
                              <a:gd name="connsiteY132" fmla="*/ 2805546 h 3782291"/>
                              <a:gd name="connsiteX133" fmla="*/ 3429000 w 4852554"/>
                              <a:gd name="connsiteY133" fmla="*/ 2795155 h 3782291"/>
                              <a:gd name="connsiteX134" fmla="*/ 3584863 w 4852554"/>
                              <a:gd name="connsiteY134" fmla="*/ 2618509 h 3782291"/>
                              <a:gd name="connsiteX135" fmla="*/ 3564082 w 4852554"/>
                              <a:gd name="connsiteY135" fmla="*/ 2576946 h 3782291"/>
                              <a:gd name="connsiteX136" fmla="*/ 3335482 w 4852554"/>
                              <a:gd name="connsiteY136" fmla="*/ 2826327 h 3782291"/>
                              <a:gd name="connsiteX137" fmla="*/ 2493818 w 4852554"/>
                              <a:gd name="connsiteY13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335482 w 4852554"/>
                              <a:gd name="connsiteY8" fmla="*/ 685800 h 3782291"/>
                              <a:gd name="connsiteX9" fmla="*/ 2930236 w 4852554"/>
                              <a:gd name="connsiteY9" fmla="*/ 727364 h 3782291"/>
                              <a:gd name="connsiteX10" fmla="*/ 3179618 w 4852554"/>
                              <a:gd name="connsiteY10" fmla="*/ 467591 h 3782291"/>
                              <a:gd name="connsiteX11" fmla="*/ 3148445 w 4852554"/>
                              <a:gd name="connsiteY11" fmla="*/ 405246 h 3782291"/>
                              <a:gd name="connsiteX12" fmla="*/ 2722418 w 4852554"/>
                              <a:gd name="connsiteY12" fmla="*/ 831273 h 3782291"/>
                              <a:gd name="connsiteX13" fmla="*/ 2805545 w 4852554"/>
                              <a:gd name="connsiteY13" fmla="*/ 540327 h 3782291"/>
                              <a:gd name="connsiteX14" fmla="*/ 2774372 w 4852554"/>
                              <a:gd name="connsiteY14" fmla="*/ 529936 h 3782291"/>
                              <a:gd name="connsiteX15" fmla="*/ 2649682 w 4852554"/>
                              <a:gd name="connsiteY15" fmla="*/ 914400 h 3782291"/>
                              <a:gd name="connsiteX16" fmla="*/ 2192482 w 4852554"/>
                              <a:gd name="connsiteY16" fmla="*/ 1330036 h 3782291"/>
                              <a:gd name="connsiteX17" fmla="*/ 2244436 w 4852554"/>
                              <a:gd name="connsiteY17" fmla="*/ 633846 h 3782291"/>
                              <a:gd name="connsiteX18" fmla="*/ 2670463 w 4852554"/>
                              <a:gd name="connsiteY18" fmla="*/ 51955 h 3782291"/>
                              <a:gd name="connsiteX19" fmla="*/ 2639291 w 4852554"/>
                              <a:gd name="connsiteY19" fmla="*/ 0 h 3782291"/>
                              <a:gd name="connsiteX20" fmla="*/ 2483427 w 4852554"/>
                              <a:gd name="connsiteY20" fmla="*/ 197427 h 3782291"/>
                              <a:gd name="connsiteX21" fmla="*/ 2462645 w 4852554"/>
                              <a:gd name="connsiteY21" fmla="*/ 10391 h 3782291"/>
                              <a:gd name="connsiteX22" fmla="*/ 2400300 w 4852554"/>
                              <a:gd name="connsiteY22" fmla="*/ 10391 h 3782291"/>
                              <a:gd name="connsiteX23" fmla="*/ 2462645 w 4852554"/>
                              <a:gd name="connsiteY23" fmla="*/ 301336 h 3782291"/>
                              <a:gd name="connsiteX24" fmla="*/ 2275609 w 4852554"/>
                              <a:gd name="connsiteY24" fmla="*/ 509155 h 3782291"/>
                              <a:gd name="connsiteX25" fmla="*/ 2244436 w 4852554"/>
                              <a:gd name="connsiteY25" fmla="*/ 228600 h 3782291"/>
                              <a:gd name="connsiteX26" fmla="*/ 2192482 w 4852554"/>
                              <a:gd name="connsiteY26" fmla="*/ 197427 h 3782291"/>
                              <a:gd name="connsiteX27" fmla="*/ 2223654 w 4852554"/>
                              <a:gd name="connsiteY27" fmla="*/ 540327 h 3782291"/>
                              <a:gd name="connsiteX28" fmla="*/ 2005445 w 4852554"/>
                              <a:gd name="connsiteY28" fmla="*/ 62346 h 3782291"/>
                              <a:gd name="connsiteX29" fmla="*/ 1922318 w 4852554"/>
                              <a:gd name="connsiteY29" fmla="*/ 83127 h 3782291"/>
                              <a:gd name="connsiteX30" fmla="*/ 2192482 w 4852554"/>
                              <a:gd name="connsiteY30" fmla="*/ 592282 h 3782291"/>
                              <a:gd name="connsiteX31" fmla="*/ 2119745 w 4852554"/>
                              <a:gd name="connsiteY31" fmla="*/ 706582 h 3782291"/>
                              <a:gd name="connsiteX32" fmla="*/ 1662545 w 4852554"/>
                              <a:gd name="connsiteY32" fmla="*/ 20782 h 3782291"/>
                              <a:gd name="connsiteX33" fmla="*/ 1537854 w 4852554"/>
                              <a:gd name="connsiteY33" fmla="*/ 51955 h 3782291"/>
                              <a:gd name="connsiteX34" fmla="*/ 1558636 w 4852554"/>
                              <a:gd name="connsiteY34" fmla="*/ 145473 h 3782291"/>
                              <a:gd name="connsiteX35" fmla="*/ 1641763 w 4852554"/>
                              <a:gd name="connsiteY35" fmla="*/ 103909 h 3782291"/>
                              <a:gd name="connsiteX36" fmla="*/ 1704109 w 4852554"/>
                              <a:gd name="connsiteY36" fmla="*/ 228600 h 3782291"/>
                              <a:gd name="connsiteX37" fmla="*/ 1309254 w 4852554"/>
                              <a:gd name="connsiteY37" fmla="*/ 332509 h 3782291"/>
                              <a:gd name="connsiteX38" fmla="*/ 1330036 w 4852554"/>
                              <a:gd name="connsiteY38" fmla="*/ 374073 h 3782291"/>
                              <a:gd name="connsiteX39" fmla="*/ 1465118 w 4852554"/>
                              <a:gd name="connsiteY39" fmla="*/ 353291 h 3782291"/>
                              <a:gd name="connsiteX40" fmla="*/ 1475509 w 4852554"/>
                              <a:gd name="connsiteY40" fmla="*/ 498764 h 3782291"/>
                              <a:gd name="connsiteX41" fmla="*/ 1527463 w 4852554"/>
                              <a:gd name="connsiteY41" fmla="*/ 498764 h 3782291"/>
                              <a:gd name="connsiteX42" fmla="*/ 1527463 w 4852554"/>
                              <a:gd name="connsiteY42" fmla="*/ 342900 h 3782291"/>
                              <a:gd name="connsiteX43" fmla="*/ 1776845 w 4852554"/>
                              <a:gd name="connsiteY43" fmla="*/ 259773 h 3782291"/>
                              <a:gd name="connsiteX44" fmla="*/ 2140527 w 4852554"/>
                              <a:gd name="connsiteY44" fmla="*/ 852055 h 3782291"/>
                              <a:gd name="connsiteX45" fmla="*/ 2130136 w 4852554"/>
                              <a:gd name="connsiteY45" fmla="*/ 1215736 h 3782291"/>
                              <a:gd name="connsiteX46" fmla="*/ 2057400 w 4852554"/>
                              <a:gd name="connsiteY46" fmla="*/ 1028700 h 3782291"/>
                              <a:gd name="connsiteX47" fmla="*/ 2005445 w 4852554"/>
                              <a:gd name="connsiteY47" fmla="*/ 1059873 h 3782291"/>
                              <a:gd name="connsiteX48" fmla="*/ 2119745 w 4852554"/>
                              <a:gd name="connsiteY48" fmla="*/ 1288473 h 3782291"/>
                              <a:gd name="connsiteX49" fmla="*/ 2098963 w 4852554"/>
                              <a:gd name="connsiteY49" fmla="*/ 1517073 h 3782291"/>
                              <a:gd name="connsiteX50" fmla="*/ 1652154 w 4852554"/>
                              <a:gd name="connsiteY50" fmla="*/ 893618 h 3782291"/>
                              <a:gd name="connsiteX51" fmla="*/ 1683327 w 4852554"/>
                              <a:gd name="connsiteY51" fmla="*/ 665018 h 3782291"/>
                              <a:gd name="connsiteX52" fmla="*/ 1620982 w 4852554"/>
                              <a:gd name="connsiteY52" fmla="*/ 654627 h 3782291"/>
                              <a:gd name="connsiteX53" fmla="*/ 1589809 w 4852554"/>
                              <a:gd name="connsiteY53" fmla="*/ 945573 h 3782291"/>
                              <a:gd name="connsiteX54" fmla="*/ 1371600 w 4852554"/>
                              <a:gd name="connsiteY54" fmla="*/ 914400 h 3782291"/>
                              <a:gd name="connsiteX55" fmla="*/ 1361209 w 4852554"/>
                              <a:gd name="connsiteY55" fmla="*/ 966355 h 3782291"/>
                              <a:gd name="connsiteX56" fmla="*/ 1693718 w 4852554"/>
                              <a:gd name="connsiteY56" fmla="*/ 1018309 h 3782291"/>
                              <a:gd name="connsiteX57" fmla="*/ 1766454 w 4852554"/>
                              <a:gd name="connsiteY57" fmla="*/ 1153391 h 3782291"/>
                              <a:gd name="connsiteX58" fmla="*/ 1579418 w 4852554"/>
                              <a:gd name="connsiteY58" fmla="*/ 1205346 h 3782291"/>
                              <a:gd name="connsiteX59" fmla="*/ 1579418 w 4852554"/>
                              <a:gd name="connsiteY59" fmla="*/ 1278082 h 3782291"/>
                              <a:gd name="connsiteX60" fmla="*/ 1808018 w 4852554"/>
                              <a:gd name="connsiteY60" fmla="*/ 1215736 h 3782291"/>
                              <a:gd name="connsiteX61" fmla="*/ 2078182 w 4852554"/>
                              <a:gd name="connsiteY61" fmla="*/ 1589809 h 3782291"/>
                              <a:gd name="connsiteX62" fmla="*/ 2088572 w 4852554"/>
                              <a:gd name="connsiteY62" fmla="*/ 2337955 h 3782291"/>
                              <a:gd name="connsiteX63" fmla="*/ 2098963 w 4852554"/>
                              <a:gd name="connsiteY63" fmla="*/ 2348346 h 3782291"/>
                              <a:gd name="connsiteX64" fmla="*/ 1839191 w 4852554"/>
                              <a:gd name="connsiteY64" fmla="*/ 2784764 h 3782291"/>
                              <a:gd name="connsiteX65" fmla="*/ 1278082 w 4852554"/>
                              <a:gd name="connsiteY65" fmla="*/ 2795155 h 3782291"/>
                              <a:gd name="connsiteX66" fmla="*/ 1143000 w 4852554"/>
                              <a:gd name="connsiteY66" fmla="*/ 2587336 h 3782291"/>
                              <a:gd name="connsiteX67" fmla="*/ 1111827 w 4852554"/>
                              <a:gd name="connsiteY67" fmla="*/ 2597727 h 3782291"/>
                              <a:gd name="connsiteX68" fmla="*/ 1205345 w 4852554"/>
                              <a:gd name="connsiteY68" fmla="*/ 2815936 h 3782291"/>
                              <a:gd name="connsiteX69" fmla="*/ 893618 w 4852554"/>
                              <a:gd name="connsiteY69" fmla="*/ 2795155 h 3782291"/>
                              <a:gd name="connsiteX70" fmla="*/ 488372 w 4852554"/>
                              <a:gd name="connsiteY70" fmla="*/ 2036618 h 3782291"/>
                              <a:gd name="connsiteX71" fmla="*/ 353291 w 4852554"/>
                              <a:gd name="connsiteY71" fmla="*/ 2078182 h 3782291"/>
                              <a:gd name="connsiteX72" fmla="*/ 415636 w 4852554"/>
                              <a:gd name="connsiteY72" fmla="*/ 2140527 h 3782291"/>
                              <a:gd name="connsiteX73" fmla="*/ 467591 w 4852554"/>
                              <a:gd name="connsiteY73" fmla="*/ 2098964 h 3782291"/>
                              <a:gd name="connsiteX74" fmla="*/ 571500 w 4852554"/>
                              <a:gd name="connsiteY74" fmla="*/ 2348346 h 3782291"/>
                              <a:gd name="connsiteX75" fmla="*/ 457200 w 4852554"/>
                              <a:gd name="connsiteY75" fmla="*/ 2358736 h 3782291"/>
                              <a:gd name="connsiteX76" fmla="*/ 457200 w 4852554"/>
                              <a:gd name="connsiteY76" fmla="*/ 2441864 h 3782291"/>
                              <a:gd name="connsiteX77" fmla="*/ 623454 w 4852554"/>
                              <a:gd name="connsiteY77" fmla="*/ 2400300 h 3782291"/>
                              <a:gd name="connsiteX78" fmla="*/ 831272 w 4852554"/>
                              <a:gd name="connsiteY78" fmla="*/ 2826327 h 3782291"/>
                              <a:gd name="connsiteX79" fmla="*/ 374072 w 4852554"/>
                              <a:gd name="connsiteY79" fmla="*/ 2670464 h 3782291"/>
                              <a:gd name="connsiteX80" fmla="*/ 103909 w 4852554"/>
                              <a:gd name="connsiteY80" fmla="*/ 2109355 h 3782291"/>
                              <a:gd name="connsiteX81" fmla="*/ 20782 w 4852554"/>
                              <a:gd name="connsiteY81" fmla="*/ 2098964 h 3782291"/>
                              <a:gd name="connsiteX82" fmla="*/ 249382 w 4852554"/>
                              <a:gd name="connsiteY82" fmla="*/ 2639291 h 3782291"/>
                              <a:gd name="connsiteX83" fmla="*/ 10391 w 4852554"/>
                              <a:gd name="connsiteY83" fmla="*/ 2576946 h 3782291"/>
                              <a:gd name="connsiteX84" fmla="*/ 0 w 4852554"/>
                              <a:gd name="connsiteY84" fmla="*/ 2670464 h 3782291"/>
                              <a:gd name="connsiteX85" fmla="*/ 270163 w 4852554"/>
                              <a:gd name="connsiteY85" fmla="*/ 2701636 h 3782291"/>
                              <a:gd name="connsiteX86" fmla="*/ 280554 w 4852554"/>
                              <a:gd name="connsiteY86" fmla="*/ 3023755 h 3782291"/>
                              <a:gd name="connsiteX87" fmla="*/ 197427 w 4852554"/>
                              <a:gd name="connsiteY87" fmla="*/ 3034146 h 3782291"/>
                              <a:gd name="connsiteX88" fmla="*/ 197427 w 4852554"/>
                              <a:gd name="connsiteY88" fmla="*/ 3106882 h 3782291"/>
                              <a:gd name="connsiteX89" fmla="*/ 353291 w 4852554"/>
                              <a:gd name="connsiteY89" fmla="*/ 3054927 h 3782291"/>
                              <a:gd name="connsiteX90" fmla="*/ 374072 w 4852554"/>
                              <a:gd name="connsiteY90" fmla="*/ 2763982 h 3782291"/>
                              <a:gd name="connsiteX91" fmla="*/ 852054 w 4852554"/>
                              <a:gd name="connsiteY91" fmla="*/ 2919846 h 3782291"/>
                              <a:gd name="connsiteX92" fmla="*/ 633845 w 4852554"/>
                              <a:gd name="connsiteY92" fmla="*/ 3054927 h 3782291"/>
                              <a:gd name="connsiteX93" fmla="*/ 685800 w 4852554"/>
                              <a:gd name="connsiteY93" fmla="*/ 3096491 h 3782291"/>
                              <a:gd name="connsiteX94" fmla="*/ 1018309 w 4852554"/>
                              <a:gd name="connsiteY94" fmla="*/ 2888673 h 3782291"/>
                              <a:gd name="connsiteX95" fmla="*/ 1423554 w 4852554"/>
                              <a:gd name="connsiteY95" fmla="*/ 2867891 h 3782291"/>
                              <a:gd name="connsiteX96" fmla="*/ 1080654 w 4852554"/>
                              <a:gd name="connsiteY96" fmla="*/ 3086100 h 3782291"/>
                              <a:gd name="connsiteX97" fmla="*/ 1143000 w 4852554"/>
                              <a:gd name="connsiteY97" fmla="*/ 3169227 h 3782291"/>
                              <a:gd name="connsiteX98" fmla="*/ 1537854 w 4852554"/>
                              <a:gd name="connsiteY98" fmla="*/ 2867891 h 3782291"/>
                              <a:gd name="connsiteX99" fmla="*/ 1891145 w 4852554"/>
                              <a:gd name="connsiteY99" fmla="*/ 2867891 h 3782291"/>
                              <a:gd name="connsiteX100" fmla="*/ 2119745 w 4852554"/>
                              <a:gd name="connsiteY100" fmla="*/ 2930236 h 3782291"/>
                              <a:gd name="connsiteX101" fmla="*/ 2119745 w 4852554"/>
                              <a:gd name="connsiteY101" fmla="*/ 3751118 h 3782291"/>
                              <a:gd name="connsiteX102" fmla="*/ 2202872 w 4852554"/>
                              <a:gd name="connsiteY102" fmla="*/ 3751118 h 3782291"/>
                              <a:gd name="connsiteX103" fmla="*/ 2192482 w 4852554"/>
                              <a:gd name="connsiteY103" fmla="*/ 2951018 h 3782291"/>
                              <a:gd name="connsiteX104" fmla="*/ 2421082 w 4852554"/>
                              <a:gd name="connsiteY104" fmla="*/ 2847109 h 3782291"/>
                              <a:gd name="connsiteX105" fmla="*/ 3065318 w 4852554"/>
                              <a:gd name="connsiteY105" fmla="*/ 2847109 h 3782291"/>
                              <a:gd name="connsiteX106" fmla="*/ 3023754 w 4852554"/>
                              <a:gd name="connsiteY106" fmla="*/ 3034146 h 3782291"/>
                              <a:gd name="connsiteX107" fmla="*/ 3075709 w 4852554"/>
                              <a:gd name="connsiteY107" fmla="*/ 3054927 h 3782291"/>
                              <a:gd name="connsiteX108" fmla="*/ 3106882 w 4852554"/>
                              <a:gd name="connsiteY108" fmla="*/ 2857500 h 3782291"/>
                              <a:gd name="connsiteX109" fmla="*/ 3470563 w 4852554"/>
                              <a:gd name="connsiteY109" fmla="*/ 2836718 h 3782291"/>
                              <a:gd name="connsiteX110" fmla="*/ 4000500 w 4852554"/>
                              <a:gd name="connsiteY110" fmla="*/ 3512127 h 3782291"/>
                              <a:gd name="connsiteX111" fmla="*/ 3990109 w 4852554"/>
                              <a:gd name="connsiteY111" fmla="*/ 3740727 h 3782291"/>
                              <a:gd name="connsiteX112" fmla="*/ 4052454 w 4852554"/>
                              <a:gd name="connsiteY112" fmla="*/ 3782291 h 3782291"/>
                              <a:gd name="connsiteX113" fmla="*/ 4052454 w 4852554"/>
                              <a:gd name="connsiteY113" fmla="*/ 3532909 h 3782291"/>
                              <a:gd name="connsiteX114" fmla="*/ 4239491 w 4852554"/>
                              <a:gd name="connsiteY114" fmla="*/ 3626427 h 3782291"/>
                              <a:gd name="connsiteX115" fmla="*/ 4312227 w 4852554"/>
                              <a:gd name="connsiteY115" fmla="*/ 3574473 h 3782291"/>
                              <a:gd name="connsiteX116" fmla="*/ 3917372 w 4852554"/>
                              <a:gd name="connsiteY116" fmla="*/ 3335482 h 3782291"/>
                              <a:gd name="connsiteX117" fmla="*/ 4125191 w 4852554"/>
                              <a:gd name="connsiteY117" fmla="*/ 3262746 h 3782291"/>
                              <a:gd name="connsiteX118" fmla="*/ 4125191 w 4852554"/>
                              <a:gd name="connsiteY118" fmla="*/ 3262746 h 3782291"/>
                              <a:gd name="connsiteX119" fmla="*/ 4083627 w 4852554"/>
                              <a:gd name="connsiteY119" fmla="*/ 3231573 h 3782291"/>
                              <a:gd name="connsiteX120" fmla="*/ 3896591 w 4852554"/>
                              <a:gd name="connsiteY120" fmla="*/ 3304309 h 3782291"/>
                              <a:gd name="connsiteX121" fmla="*/ 3553691 w 4852554"/>
                              <a:gd name="connsiteY121" fmla="*/ 2836718 h 3782291"/>
                              <a:gd name="connsiteX122" fmla="*/ 4333009 w 4852554"/>
                              <a:gd name="connsiteY122" fmla="*/ 2815936 h 3782291"/>
                              <a:gd name="connsiteX123" fmla="*/ 4561609 w 4852554"/>
                              <a:gd name="connsiteY123" fmla="*/ 3054927 h 3782291"/>
                              <a:gd name="connsiteX124" fmla="*/ 4665518 w 4852554"/>
                              <a:gd name="connsiteY124" fmla="*/ 3013364 h 3782291"/>
                              <a:gd name="connsiteX125" fmla="*/ 4416136 w 4852554"/>
                              <a:gd name="connsiteY125" fmla="*/ 2815936 h 3782291"/>
                              <a:gd name="connsiteX126" fmla="*/ 4842163 w 4852554"/>
                              <a:gd name="connsiteY126" fmla="*/ 2701636 h 3782291"/>
                              <a:gd name="connsiteX127" fmla="*/ 4852554 w 4852554"/>
                              <a:gd name="connsiteY127" fmla="*/ 2628900 h 3782291"/>
                              <a:gd name="connsiteX128" fmla="*/ 4239491 w 4852554"/>
                              <a:gd name="connsiteY128" fmla="*/ 2763982 h 3782291"/>
                              <a:gd name="connsiteX129" fmla="*/ 4353791 w 4852554"/>
                              <a:gd name="connsiteY129" fmla="*/ 2566555 h 3782291"/>
                              <a:gd name="connsiteX130" fmla="*/ 4291445 w 4852554"/>
                              <a:gd name="connsiteY130" fmla="*/ 2514600 h 3782291"/>
                              <a:gd name="connsiteX131" fmla="*/ 4177145 w 4852554"/>
                              <a:gd name="connsiteY131" fmla="*/ 2805546 h 3782291"/>
                              <a:gd name="connsiteX132" fmla="*/ 3429000 w 4852554"/>
                              <a:gd name="connsiteY132" fmla="*/ 2795155 h 3782291"/>
                              <a:gd name="connsiteX133" fmla="*/ 3584863 w 4852554"/>
                              <a:gd name="connsiteY133" fmla="*/ 2618509 h 3782291"/>
                              <a:gd name="connsiteX134" fmla="*/ 3564082 w 4852554"/>
                              <a:gd name="connsiteY134" fmla="*/ 2576946 h 3782291"/>
                              <a:gd name="connsiteX135" fmla="*/ 3335482 w 4852554"/>
                              <a:gd name="connsiteY135" fmla="*/ 2826327 h 3782291"/>
                              <a:gd name="connsiteX136" fmla="*/ 2493818 w 4852554"/>
                              <a:gd name="connsiteY13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3148445 w 4852554"/>
                              <a:gd name="connsiteY10" fmla="*/ 405246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776845 w 4852554"/>
                              <a:gd name="connsiteY41" fmla="*/ 259773 h 3782291"/>
                              <a:gd name="connsiteX42" fmla="*/ 2140527 w 4852554"/>
                              <a:gd name="connsiteY42" fmla="*/ 852055 h 3782291"/>
                              <a:gd name="connsiteX43" fmla="*/ 2130136 w 4852554"/>
                              <a:gd name="connsiteY43" fmla="*/ 1215736 h 3782291"/>
                              <a:gd name="connsiteX44" fmla="*/ 2057400 w 4852554"/>
                              <a:gd name="connsiteY44" fmla="*/ 1028700 h 3782291"/>
                              <a:gd name="connsiteX45" fmla="*/ 2005445 w 4852554"/>
                              <a:gd name="connsiteY45" fmla="*/ 1059873 h 3782291"/>
                              <a:gd name="connsiteX46" fmla="*/ 2119745 w 4852554"/>
                              <a:gd name="connsiteY46" fmla="*/ 1288473 h 3782291"/>
                              <a:gd name="connsiteX47" fmla="*/ 2098963 w 4852554"/>
                              <a:gd name="connsiteY47" fmla="*/ 1517073 h 3782291"/>
                              <a:gd name="connsiteX48" fmla="*/ 1652154 w 4852554"/>
                              <a:gd name="connsiteY48" fmla="*/ 893618 h 3782291"/>
                              <a:gd name="connsiteX49" fmla="*/ 1683327 w 4852554"/>
                              <a:gd name="connsiteY49" fmla="*/ 665018 h 3782291"/>
                              <a:gd name="connsiteX50" fmla="*/ 1620982 w 4852554"/>
                              <a:gd name="connsiteY50" fmla="*/ 654627 h 3782291"/>
                              <a:gd name="connsiteX51" fmla="*/ 1589809 w 4852554"/>
                              <a:gd name="connsiteY51" fmla="*/ 945573 h 3782291"/>
                              <a:gd name="connsiteX52" fmla="*/ 1371600 w 4852554"/>
                              <a:gd name="connsiteY52" fmla="*/ 914400 h 3782291"/>
                              <a:gd name="connsiteX53" fmla="*/ 1361209 w 4852554"/>
                              <a:gd name="connsiteY53" fmla="*/ 966355 h 3782291"/>
                              <a:gd name="connsiteX54" fmla="*/ 1693718 w 4852554"/>
                              <a:gd name="connsiteY54" fmla="*/ 1018309 h 3782291"/>
                              <a:gd name="connsiteX55" fmla="*/ 1766454 w 4852554"/>
                              <a:gd name="connsiteY55" fmla="*/ 1153391 h 3782291"/>
                              <a:gd name="connsiteX56" fmla="*/ 1579418 w 4852554"/>
                              <a:gd name="connsiteY56" fmla="*/ 1205346 h 3782291"/>
                              <a:gd name="connsiteX57" fmla="*/ 1579418 w 4852554"/>
                              <a:gd name="connsiteY57" fmla="*/ 1278082 h 3782291"/>
                              <a:gd name="connsiteX58" fmla="*/ 1808018 w 4852554"/>
                              <a:gd name="connsiteY58" fmla="*/ 1215736 h 3782291"/>
                              <a:gd name="connsiteX59" fmla="*/ 2078182 w 4852554"/>
                              <a:gd name="connsiteY59" fmla="*/ 1589809 h 3782291"/>
                              <a:gd name="connsiteX60" fmla="*/ 2088572 w 4852554"/>
                              <a:gd name="connsiteY60" fmla="*/ 2337955 h 3782291"/>
                              <a:gd name="connsiteX61" fmla="*/ 2098963 w 4852554"/>
                              <a:gd name="connsiteY61" fmla="*/ 2348346 h 3782291"/>
                              <a:gd name="connsiteX62" fmla="*/ 1839191 w 4852554"/>
                              <a:gd name="connsiteY62" fmla="*/ 2784764 h 3782291"/>
                              <a:gd name="connsiteX63" fmla="*/ 1278082 w 4852554"/>
                              <a:gd name="connsiteY63" fmla="*/ 2795155 h 3782291"/>
                              <a:gd name="connsiteX64" fmla="*/ 1143000 w 4852554"/>
                              <a:gd name="connsiteY64" fmla="*/ 2587336 h 3782291"/>
                              <a:gd name="connsiteX65" fmla="*/ 1111827 w 4852554"/>
                              <a:gd name="connsiteY65" fmla="*/ 2597727 h 3782291"/>
                              <a:gd name="connsiteX66" fmla="*/ 1205345 w 4852554"/>
                              <a:gd name="connsiteY66" fmla="*/ 2815936 h 3782291"/>
                              <a:gd name="connsiteX67" fmla="*/ 893618 w 4852554"/>
                              <a:gd name="connsiteY67" fmla="*/ 2795155 h 3782291"/>
                              <a:gd name="connsiteX68" fmla="*/ 488372 w 4852554"/>
                              <a:gd name="connsiteY68" fmla="*/ 2036618 h 3782291"/>
                              <a:gd name="connsiteX69" fmla="*/ 353291 w 4852554"/>
                              <a:gd name="connsiteY69" fmla="*/ 2078182 h 3782291"/>
                              <a:gd name="connsiteX70" fmla="*/ 415636 w 4852554"/>
                              <a:gd name="connsiteY70" fmla="*/ 2140527 h 3782291"/>
                              <a:gd name="connsiteX71" fmla="*/ 467591 w 4852554"/>
                              <a:gd name="connsiteY71" fmla="*/ 2098964 h 3782291"/>
                              <a:gd name="connsiteX72" fmla="*/ 571500 w 4852554"/>
                              <a:gd name="connsiteY72" fmla="*/ 2348346 h 3782291"/>
                              <a:gd name="connsiteX73" fmla="*/ 457200 w 4852554"/>
                              <a:gd name="connsiteY73" fmla="*/ 2358736 h 3782291"/>
                              <a:gd name="connsiteX74" fmla="*/ 457200 w 4852554"/>
                              <a:gd name="connsiteY74" fmla="*/ 2441864 h 3782291"/>
                              <a:gd name="connsiteX75" fmla="*/ 623454 w 4852554"/>
                              <a:gd name="connsiteY75" fmla="*/ 2400300 h 3782291"/>
                              <a:gd name="connsiteX76" fmla="*/ 831272 w 4852554"/>
                              <a:gd name="connsiteY76" fmla="*/ 2826327 h 3782291"/>
                              <a:gd name="connsiteX77" fmla="*/ 374072 w 4852554"/>
                              <a:gd name="connsiteY77" fmla="*/ 2670464 h 3782291"/>
                              <a:gd name="connsiteX78" fmla="*/ 103909 w 4852554"/>
                              <a:gd name="connsiteY78" fmla="*/ 2109355 h 3782291"/>
                              <a:gd name="connsiteX79" fmla="*/ 20782 w 4852554"/>
                              <a:gd name="connsiteY79" fmla="*/ 2098964 h 3782291"/>
                              <a:gd name="connsiteX80" fmla="*/ 249382 w 4852554"/>
                              <a:gd name="connsiteY80" fmla="*/ 2639291 h 3782291"/>
                              <a:gd name="connsiteX81" fmla="*/ 10391 w 4852554"/>
                              <a:gd name="connsiteY81" fmla="*/ 2576946 h 3782291"/>
                              <a:gd name="connsiteX82" fmla="*/ 0 w 4852554"/>
                              <a:gd name="connsiteY82" fmla="*/ 2670464 h 3782291"/>
                              <a:gd name="connsiteX83" fmla="*/ 270163 w 4852554"/>
                              <a:gd name="connsiteY83" fmla="*/ 2701636 h 3782291"/>
                              <a:gd name="connsiteX84" fmla="*/ 280554 w 4852554"/>
                              <a:gd name="connsiteY84" fmla="*/ 3023755 h 3782291"/>
                              <a:gd name="connsiteX85" fmla="*/ 197427 w 4852554"/>
                              <a:gd name="connsiteY85" fmla="*/ 3034146 h 3782291"/>
                              <a:gd name="connsiteX86" fmla="*/ 197427 w 4852554"/>
                              <a:gd name="connsiteY86" fmla="*/ 3106882 h 3782291"/>
                              <a:gd name="connsiteX87" fmla="*/ 353291 w 4852554"/>
                              <a:gd name="connsiteY87" fmla="*/ 3054927 h 3782291"/>
                              <a:gd name="connsiteX88" fmla="*/ 374072 w 4852554"/>
                              <a:gd name="connsiteY88" fmla="*/ 2763982 h 3782291"/>
                              <a:gd name="connsiteX89" fmla="*/ 852054 w 4852554"/>
                              <a:gd name="connsiteY89" fmla="*/ 2919846 h 3782291"/>
                              <a:gd name="connsiteX90" fmla="*/ 633845 w 4852554"/>
                              <a:gd name="connsiteY90" fmla="*/ 3054927 h 3782291"/>
                              <a:gd name="connsiteX91" fmla="*/ 685800 w 4852554"/>
                              <a:gd name="connsiteY91" fmla="*/ 3096491 h 3782291"/>
                              <a:gd name="connsiteX92" fmla="*/ 1018309 w 4852554"/>
                              <a:gd name="connsiteY92" fmla="*/ 2888673 h 3782291"/>
                              <a:gd name="connsiteX93" fmla="*/ 1423554 w 4852554"/>
                              <a:gd name="connsiteY93" fmla="*/ 2867891 h 3782291"/>
                              <a:gd name="connsiteX94" fmla="*/ 1080654 w 4852554"/>
                              <a:gd name="connsiteY94" fmla="*/ 3086100 h 3782291"/>
                              <a:gd name="connsiteX95" fmla="*/ 1143000 w 4852554"/>
                              <a:gd name="connsiteY95" fmla="*/ 3169227 h 3782291"/>
                              <a:gd name="connsiteX96" fmla="*/ 1537854 w 4852554"/>
                              <a:gd name="connsiteY96" fmla="*/ 2867891 h 3782291"/>
                              <a:gd name="connsiteX97" fmla="*/ 1891145 w 4852554"/>
                              <a:gd name="connsiteY97" fmla="*/ 2867891 h 3782291"/>
                              <a:gd name="connsiteX98" fmla="*/ 2119745 w 4852554"/>
                              <a:gd name="connsiteY98" fmla="*/ 2930236 h 3782291"/>
                              <a:gd name="connsiteX99" fmla="*/ 2119745 w 4852554"/>
                              <a:gd name="connsiteY99" fmla="*/ 3751118 h 3782291"/>
                              <a:gd name="connsiteX100" fmla="*/ 2202872 w 4852554"/>
                              <a:gd name="connsiteY100" fmla="*/ 3751118 h 3782291"/>
                              <a:gd name="connsiteX101" fmla="*/ 2192482 w 4852554"/>
                              <a:gd name="connsiteY101" fmla="*/ 2951018 h 3782291"/>
                              <a:gd name="connsiteX102" fmla="*/ 2421082 w 4852554"/>
                              <a:gd name="connsiteY102" fmla="*/ 2847109 h 3782291"/>
                              <a:gd name="connsiteX103" fmla="*/ 3065318 w 4852554"/>
                              <a:gd name="connsiteY103" fmla="*/ 2847109 h 3782291"/>
                              <a:gd name="connsiteX104" fmla="*/ 3023754 w 4852554"/>
                              <a:gd name="connsiteY104" fmla="*/ 3034146 h 3782291"/>
                              <a:gd name="connsiteX105" fmla="*/ 3075709 w 4852554"/>
                              <a:gd name="connsiteY105" fmla="*/ 3054927 h 3782291"/>
                              <a:gd name="connsiteX106" fmla="*/ 3106882 w 4852554"/>
                              <a:gd name="connsiteY106" fmla="*/ 2857500 h 3782291"/>
                              <a:gd name="connsiteX107" fmla="*/ 3470563 w 4852554"/>
                              <a:gd name="connsiteY107" fmla="*/ 2836718 h 3782291"/>
                              <a:gd name="connsiteX108" fmla="*/ 4000500 w 4852554"/>
                              <a:gd name="connsiteY108" fmla="*/ 3512127 h 3782291"/>
                              <a:gd name="connsiteX109" fmla="*/ 3990109 w 4852554"/>
                              <a:gd name="connsiteY109" fmla="*/ 3740727 h 3782291"/>
                              <a:gd name="connsiteX110" fmla="*/ 4052454 w 4852554"/>
                              <a:gd name="connsiteY110" fmla="*/ 3782291 h 3782291"/>
                              <a:gd name="connsiteX111" fmla="*/ 4052454 w 4852554"/>
                              <a:gd name="connsiteY111" fmla="*/ 3532909 h 3782291"/>
                              <a:gd name="connsiteX112" fmla="*/ 4239491 w 4852554"/>
                              <a:gd name="connsiteY112" fmla="*/ 3626427 h 3782291"/>
                              <a:gd name="connsiteX113" fmla="*/ 4312227 w 4852554"/>
                              <a:gd name="connsiteY113" fmla="*/ 3574473 h 3782291"/>
                              <a:gd name="connsiteX114" fmla="*/ 3917372 w 4852554"/>
                              <a:gd name="connsiteY114" fmla="*/ 3335482 h 3782291"/>
                              <a:gd name="connsiteX115" fmla="*/ 4125191 w 4852554"/>
                              <a:gd name="connsiteY115" fmla="*/ 3262746 h 3782291"/>
                              <a:gd name="connsiteX116" fmla="*/ 4125191 w 4852554"/>
                              <a:gd name="connsiteY116" fmla="*/ 3262746 h 3782291"/>
                              <a:gd name="connsiteX117" fmla="*/ 4083627 w 4852554"/>
                              <a:gd name="connsiteY117" fmla="*/ 3231573 h 3782291"/>
                              <a:gd name="connsiteX118" fmla="*/ 3896591 w 4852554"/>
                              <a:gd name="connsiteY118" fmla="*/ 3304309 h 3782291"/>
                              <a:gd name="connsiteX119" fmla="*/ 3553691 w 4852554"/>
                              <a:gd name="connsiteY119" fmla="*/ 2836718 h 3782291"/>
                              <a:gd name="connsiteX120" fmla="*/ 4333009 w 4852554"/>
                              <a:gd name="connsiteY120" fmla="*/ 2815936 h 3782291"/>
                              <a:gd name="connsiteX121" fmla="*/ 4561609 w 4852554"/>
                              <a:gd name="connsiteY121" fmla="*/ 3054927 h 3782291"/>
                              <a:gd name="connsiteX122" fmla="*/ 4665518 w 4852554"/>
                              <a:gd name="connsiteY122" fmla="*/ 3013364 h 3782291"/>
                              <a:gd name="connsiteX123" fmla="*/ 4416136 w 4852554"/>
                              <a:gd name="connsiteY123" fmla="*/ 2815936 h 3782291"/>
                              <a:gd name="connsiteX124" fmla="*/ 4842163 w 4852554"/>
                              <a:gd name="connsiteY124" fmla="*/ 2701636 h 3782291"/>
                              <a:gd name="connsiteX125" fmla="*/ 4852554 w 4852554"/>
                              <a:gd name="connsiteY125" fmla="*/ 2628900 h 3782291"/>
                              <a:gd name="connsiteX126" fmla="*/ 4239491 w 4852554"/>
                              <a:gd name="connsiteY126" fmla="*/ 2763982 h 3782291"/>
                              <a:gd name="connsiteX127" fmla="*/ 4353791 w 4852554"/>
                              <a:gd name="connsiteY127" fmla="*/ 2566555 h 3782291"/>
                              <a:gd name="connsiteX128" fmla="*/ 4291445 w 4852554"/>
                              <a:gd name="connsiteY128" fmla="*/ 2514600 h 3782291"/>
                              <a:gd name="connsiteX129" fmla="*/ 4177145 w 4852554"/>
                              <a:gd name="connsiteY129" fmla="*/ 2805546 h 3782291"/>
                              <a:gd name="connsiteX130" fmla="*/ 3429000 w 4852554"/>
                              <a:gd name="connsiteY130" fmla="*/ 2795155 h 3782291"/>
                              <a:gd name="connsiteX131" fmla="*/ 3584863 w 4852554"/>
                              <a:gd name="connsiteY131" fmla="*/ 2618509 h 3782291"/>
                              <a:gd name="connsiteX132" fmla="*/ 3564082 w 4852554"/>
                              <a:gd name="connsiteY132" fmla="*/ 2576946 h 3782291"/>
                              <a:gd name="connsiteX133" fmla="*/ 3335482 w 4852554"/>
                              <a:gd name="connsiteY133" fmla="*/ 2826327 h 3782291"/>
                              <a:gd name="connsiteX134" fmla="*/ 2493818 w 4852554"/>
                              <a:gd name="connsiteY13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776845 w 4852554"/>
                              <a:gd name="connsiteY40" fmla="*/ 259773 h 3782291"/>
                              <a:gd name="connsiteX41" fmla="*/ 2140527 w 4852554"/>
                              <a:gd name="connsiteY41" fmla="*/ 852055 h 3782291"/>
                              <a:gd name="connsiteX42" fmla="*/ 2130136 w 4852554"/>
                              <a:gd name="connsiteY42" fmla="*/ 1215736 h 3782291"/>
                              <a:gd name="connsiteX43" fmla="*/ 2057400 w 4852554"/>
                              <a:gd name="connsiteY43" fmla="*/ 1028700 h 3782291"/>
                              <a:gd name="connsiteX44" fmla="*/ 2005445 w 4852554"/>
                              <a:gd name="connsiteY44" fmla="*/ 1059873 h 3782291"/>
                              <a:gd name="connsiteX45" fmla="*/ 2119745 w 4852554"/>
                              <a:gd name="connsiteY45" fmla="*/ 1288473 h 3782291"/>
                              <a:gd name="connsiteX46" fmla="*/ 2098963 w 4852554"/>
                              <a:gd name="connsiteY46" fmla="*/ 1517073 h 3782291"/>
                              <a:gd name="connsiteX47" fmla="*/ 1652154 w 4852554"/>
                              <a:gd name="connsiteY47" fmla="*/ 893618 h 3782291"/>
                              <a:gd name="connsiteX48" fmla="*/ 1683327 w 4852554"/>
                              <a:gd name="connsiteY48" fmla="*/ 665018 h 3782291"/>
                              <a:gd name="connsiteX49" fmla="*/ 1620982 w 4852554"/>
                              <a:gd name="connsiteY49" fmla="*/ 654627 h 3782291"/>
                              <a:gd name="connsiteX50" fmla="*/ 1589809 w 4852554"/>
                              <a:gd name="connsiteY50" fmla="*/ 945573 h 3782291"/>
                              <a:gd name="connsiteX51" fmla="*/ 1371600 w 4852554"/>
                              <a:gd name="connsiteY51" fmla="*/ 914400 h 3782291"/>
                              <a:gd name="connsiteX52" fmla="*/ 1361209 w 4852554"/>
                              <a:gd name="connsiteY52" fmla="*/ 966355 h 3782291"/>
                              <a:gd name="connsiteX53" fmla="*/ 1693718 w 4852554"/>
                              <a:gd name="connsiteY53" fmla="*/ 1018309 h 3782291"/>
                              <a:gd name="connsiteX54" fmla="*/ 1766454 w 4852554"/>
                              <a:gd name="connsiteY54" fmla="*/ 1153391 h 3782291"/>
                              <a:gd name="connsiteX55" fmla="*/ 1579418 w 4852554"/>
                              <a:gd name="connsiteY55" fmla="*/ 1205346 h 3782291"/>
                              <a:gd name="connsiteX56" fmla="*/ 1579418 w 4852554"/>
                              <a:gd name="connsiteY56" fmla="*/ 1278082 h 3782291"/>
                              <a:gd name="connsiteX57" fmla="*/ 1808018 w 4852554"/>
                              <a:gd name="connsiteY57" fmla="*/ 1215736 h 3782291"/>
                              <a:gd name="connsiteX58" fmla="*/ 2078182 w 4852554"/>
                              <a:gd name="connsiteY58" fmla="*/ 1589809 h 3782291"/>
                              <a:gd name="connsiteX59" fmla="*/ 2088572 w 4852554"/>
                              <a:gd name="connsiteY59" fmla="*/ 2337955 h 3782291"/>
                              <a:gd name="connsiteX60" fmla="*/ 2098963 w 4852554"/>
                              <a:gd name="connsiteY60" fmla="*/ 2348346 h 3782291"/>
                              <a:gd name="connsiteX61" fmla="*/ 1839191 w 4852554"/>
                              <a:gd name="connsiteY61" fmla="*/ 2784764 h 3782291"/>
                              <a:gd name="connsiteX62" fmla="*/ 1278082 w 4852554"/>
                              <a:gd name="connsiteY62" fmla="*/ 2795155 h 3782291"/>
                              <a:gd name="connsiteX63" fmla="*/ 1143000 w 4852554"/>
                              <a:gd name="connsiteY63" fmla="*/ 2587336 h 3782291"/>
                              <a:gd name="connsiteX64" fmla="*/ 1111827 w 4852554"/>
                              <a:gd name="connsiteY64" fmla="*/ 2597727 h 3782291"/>
                              <a:gd name="connsiteX65" fmla="*/ 1205345 w 4852554"/>
                              <a:gd name="connsiteY65" fmla="*/ 2815936 h 3782291"/>
                              <a:gd name="connsiteX66" fmla="*/ 893618 w 4852554"/>
                              <a:gd name="connsiteY66" fmla="*/ 2795155 h 3782291"/>
                              <a:gd name="connsiteX67" fmla="*/ 488372 w 4852554"/>
                              <a:gd name="connsiteY67" fmla="*/ 2036618 h 3782291"/>
                              <a:gd name="connsiteX68" fmla="*/ 353291 w 4852554"/>
                              <a:gd name="connsiteY68" fmla="*/ 2078182 h 3782291"/>
                              <a:gd name="connsiteX69" fmla="*/ 415636 w 4852554"/>
                              <a:gd name="connsiteY69" fmla="*/ 2140527 h 3782291"/>
                              <a:gd name="connsiteX70" fmla="*/ 467591 w 4852554"/>
                              <a:gd name="connsiteY70" fmla="*/ 2098964 h 3782291"/>
                              <a:gd name="connsiteX71" fmla="*/ 571500 w 4852554"/>
                              <a:gd name="connsiteY71" fmla="*/ 2348346 h 3782291"/>
                              <a:gd name="connsiteX72" fmla="*/ 457200 w 4852554"/>
                              <a:gd name="connsiteY72" fmla="*/ 2358736 h 3782291"/>
                              <a:gd name="connsiteX73" fmla="*/ 457200 w 4852554"/>
                              <a:gd name="connsiteY73" fmla="*/ 2441864 h 3782291"/>
                              <a:gd name="connsiteX74" fmla="*/ 623454 w 4852554"/>
                              <a:gd name="connsiteY74" fmla="*/ 2400300 h 3782291"/>
                              <a:gd name="connsiteX75" fmla="*/ 831272 w 4852554"/>
                              <a:gd name="connsiteY75" fmla="*/ 2826327 h 3782291"/>
                              <a:gd name="connsiteX76" fmla="*/ 374072 w 4852554"/>
                              <a:gd name="connsiteY76" fmla="*/ 2670464 h 3782291"/>
                              <a:gd name="connsiteX77" fmla="*/ 103909 w 4852554"/>
                              <a:gd name="connsiteY77" fmla="*/ 2109355 h 3782291"/>
                              <a:gd name="connsiteX78" fmla="*/ 20782 w 4852554"/>
                              <a:gd name="connsiteY78" fmla="*/ 2098964 h 3782291"/>
                              <a:gd name="connsiteX79" fmla="*/ 249382 w 4852554"/>
                              <a:gd name="connsiteY79" fmla="*/ 2639291 h 3782291"/>
                              <a:gd name="connsiteX80" fmla="*/ 10391 w 4852554"/>
                              <a:gd name="connsiteY80" fmla="*/ 2576946 h 3782291"/>
                              <a:gd name="connsiteX81" fmla="*/ 0 w 4852554"/>
                              <a:gd name="connsiteY81" fmla="*/ 2670464 h 3782291"/>
                              <a:gd name="connsiteX82" fmla="*/ 270163 w 4852554"/>
                              <a:gd name="connsiteY82" fmla="*/ 2701636 h 3782291"/>
                              <a:gd name="connsiteX83" fmla="*/ 280554 w 4852554"/>
                              <a:gd name="connsiteY83" fmla="*/ 3023755 h 3782291"/>
                              <a:gd name="connsiteX84" fmla="*/ 197427 w 4852554"/>
                              <a:gd name="connsiteY84" fmla="*/ 3034146 h 3782291"/>
                              <a:gd name="connsiteX85" fmla="*/ 197427 w 4852554"/>
                              <a:gd name="connsiteY85" fmla="*/ 3106882 h 3782291"/>
                              <a:gd name="connsiteX86" fmla="*/ 353291 w 4852554"/>
                              <a:gd name="connsiteY86" fmla="*/ 3054927 h 3782291"/>
                              <a:gd name="connsiteX87" fmla="*/ 374072 w 4852554"/>
                              <a:gd name="connsiteY87" fmla="*/ 2763982 h 3782291"/>
                              <a:gd name="connsiteX88" fmla="*/ 852054 w 4852554"/>
                              <a:gd name="connsiteY88" fmla="*/ 2919846 h 3782291"/>
                              <a:gd name="connsiteX89" fmla="*/ 633845 w 4852554"/>
                              <a:gd name="connsiteY89" fmla="*/ 3054927 h 3782291"/>
                              <a:gd name="connsiteX90" fmla="*/ 685800 w 4852554"/>
                              <a:gd name="connsiteY90" fmla="*/ 3096491 h 3782291"/>
                              <a:gd name="connsiteX91" fmla="*/ 1018309 w 4852554"/>
                              <a:gd name="connsiteY91" fmla="*/ 2888673 h 3782291"/>
                              <a:gd name="connsiteX92" fmla="*/ 1423554 w 4852554"/>
                              <a:gd name="connsiteY92" fmla="*/ 2867891 h 3782291"/>
                              <a:gd name="connsiteX93" fmla="*/ 1080654 w 4852554"/>
                              <a:gd name="connsiteY93" fmla="*/ 3086100 h 3782291"/>
                              <a:gd name="connsiteX94" fmla="*/ 1143000 w 4852554"/>
                              <a:gd name="connsiteY94" fmla="*/ 3169227 h 3782291"/>
                              <a:gd name="connsiteX95" fmla="*/ 1537854 w 4852554"/>
                              <a:gd name="connsiteY95" fmla="*/ 2867891 h 3782291"/>
                              <a:gd name="connsiteX96" fmla="*/ 1891145 w 4852554"/>
                              <a:gd name="connsiteY96" fmla="*/ 2867891 h 3782291"/>
                              <a:gd name="connsiteX97" fmla="*/ 2119745 w 4852554"/>
                              <a:gd name="connsiteY97" fmla="*/ 2930236 h 3782291"/>
                              <a:gd name="connsiteX98" fmla="*/ 2119745 w 4852554"/>
                              <a:gd name="connsiteY98" fmla="*/ 3751118 h 3782291"/>
                              <a:gd name="connsiteX99" fmla="*/ 2202872 w 4852554"/>
                              <a:gd name="connsiteY99" fmla="*/ 3751118 h 3782291"/>
                              <a:gd name="connsiteX100" fmla="*/ 2192482 w 4852554"/>
                              <a:gd name="connsiteY100" fmla="*/ 2951018 h 3782291"/>
                              <a:gd name="connsiteX101" fmla="*/ 2421082 w 4852554"/>
                              <a:gd name="connsiteY101" fmla="*/ 2847109 h 3782291"/>
                              <a:gd name="connsiteX102" fmla="*/ 3065318 w 4852554"/>
                              <a:gd name="connsiteY102" fmla="*/ 2847109 h 3782291"/>
                              <a:gd name="connsiteX103" fmla="*/ 3023754 w 4852554"/>
                              <a:gd name="connsiteY103" fmla="*/ 3034146 h 3782291"/>
                              <a:gd name="connsiteX104" fmla="*/ 3075709 w 4852554"/>
                              <a:gd name="connsiteY104" fmla="*/ 3054927 h 3782291"/>
                              <a:gd name="connsiteX105" fmla="*/ 3106882 w 4852554"/>
                              <a:gd name="connsiteY105" fmla="*/ 2857500 h 3782291"/>
                              <a:gd name="connsiteX106" fmla="*/ 3470563 w 4852554"/>
                              <a:gd name="connsiteY106" fmla="*/ 2836718 h 3782291"/>
                              <a:gd name="connsiteX107" fmla="*/ 4000500 w 4852554"/>
                              <a:gd name="connsiteY107" fmla="*/ 3512127 h 3782291"/>
                              <a:gd name="connsiteX108" fmla="*/ 3990109 w 4852554"/>
                              <a:gd name="connsiteY108" fmla="*/ 3740727 h 3782291"/>
                              <a:gd name="connsiteX109" fmla="*/ 4052454 w 4852554"/>
                              <a:gd name="connsiteY109" fmla="*/ 3782291 h 3782291"/>
                              <a:gd name="connsiteX110" fmla="*/ 4052454 w 4852554"/>
                              <a:gd name="connsiteY110" fmla="*/ 3532909 h 3782291"/>
                              <a:gd name="connsiteX111" fmla="*/ 4239491 w 4852554"/>
                              <a:gd name="connsiteY111" fmla="*/ 3626427 h 3782291"/>
                              <a:gd name="connsiteX112" fmla="*/ 4312227 w 4852554"/>
                              <a:gd name="connsiteY112" fmla="*/ 3574473 h 3782291"/>
                              <a:gd name="connsiteX113" fmla="*/ 3917372 w 4852554"/>
                              <a:gd name="connsiteY113" fmla="*/ 3335482 h 3782291"/>
                              <a:gd name="connsiteX114" fmla="*/ 4125191 w 4852554"/>
                              <a:gd name="connsiteY114" fmla="*/ 3262746 h 3782291"/>
                              <a:gd name="connsiteX115" fmla="*/ 4125191 w 4852554"/>
                              <a:gd name="connsiteY115" fmla="*/ 3262746 h 3782291"/>
                              <a:gd name="connsiteX116" fmla="*/ 4083627 w 4852554"/>
                              <a:gd name="connsiteY116" fmla="*/ 3231573 h 3782291"/>
                              <a:gd name="connsiteX117" fmla="*/ 3896591 w 4852554"/>
                              <a:gd name="connsiteY117" fmla="*/ 3304309 h 3782291"/>
                              <a:gd name="connsiteX118" fmla="*/ 3553691 w 4852554"/>
                              <a:gd name="connsiteY118" fmla="*/ 2836718 h 3782291"/>
                              <a:gd name="connsiteX119" fmla="*/ 4333009 w 4852554"/>
                              <a:gd name="connsiteY119" fmla="*/ 2815936 h 3782291"/>
                              <a:gd name="connsiteX120" fmla="*/ 4561609 w 4852554"/>
                              <a:gd name="connsiteY120" fmla="*/ 3054927 h 3782291"/>
                              <a:gd name="connsiteX121" fmla="*/ 4665518 w 4852554"/>
                              <a:gd name="connsiteY121" fmla="*/ 3013364 h 3782291"/>
                              <a:gd name="connsiteX122" fmla="*/ 4416136 w 4852554"/>
                              <a:gd name="connsiteY122" fmla="*/ 2815936 h 3782291"/>
                              <a:gd name="connsiteX123" fmla="*/ 4842163 w 4852554"/>
                              <a:gd name="connsiteY123" fmla="*/ 2701636 h 3782291"/>
                              <a:gd name="connsiteX124" fmla="*/ 4852554 w 4852554"/>
                              <a:gd name="connsiteY124" fmla="*/ 2628900 h 3782291"/>
                              <a:gd name="connsiteX125" fmla="*/ 4239491 w 4852554"/>
                              <a:gd name="connsiteY125" fmla="*/ 2763982 h 3782291"/>
                              <a:gd name="connsiteX126" fmla="*/ 4353791 w 4852554"/>
                              <a:gd name="connsiteY126" fmla="*/ 2566555 h 3782291"/>
                              <a:gd name="connsiteX127" fmla="*/ 4291445 w 4852554"/>
                              <a:gd name="connsiteY127" fmla="*/ 2514600 h 3782291"/>
                              <a:gd name="connsiteX128" fmla="*/ 4177145 w 4852554"/>
                              <a:gd name="connsiteY128" fmla="*/ 2805546 h 3782291"/>
                              <a:gd name="connsiteX129" fmla="*/ 3429000 w 4852554"/>
                              <a:gd name="connsiteY129" fmla="*/ 2795155 h 3782291"/>
                              <a:gd name="connsiteX130" fmla="*/ 3584863 w 4852554"/>
                              <a:gd name="connsiteY130" fmla="*/ 2618509 h 3782291"/>
                              <a:gd name="connsiteX131" fmla="*/ 3564082 w 4852554"/>
                              <a:gd name="connsiteY131" fmla="*/ 2576946 h 3782291"/>
                              <a:gd name="connsiteX132" fmla="*/ 3335482 w 4852554"/>
                              <a:gd name="connsiteY132" fmla="*/ 2826327 h 3782291"/>
                              <a:gd name="connsiteX133" fmla="*/ 2493818 w 4852554"/>
                              <a:gd name="connsiteY13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776845 w 4852554"/>
                              <a:gd name="connsiteY39" fmla="*/ 259773 h 3782291"/>
                              <a:gd name="connsiteX40" fmla="*/ 2140527 w 4852554"/>
                              <a:gd name="connsiteY40" fmla="*/ 852055 h 3782291"/>
                              <a:gd name="connsiteX41" fmla="*/ 2130136 w 4852554"/>
                              <a:gd name="connsiteY41" fmla="*/ 1215736 h 3782291"/>
                              <a:gd name="connsiteX42" fmla="*/ 2057400 w 4852554"/>
                              <a:gd name="connsiteY42" fmla="*/ 1028700 h 3782291"/>
                              <a:gd name="connsiteX43" fmla="*/ 2005445 w 4852554"/>
                              <a:gd name="connsiteY43" fmla="*/ 1059873 h 3782291"/>
                              <a:gd name="connsiteX44" fmla="*/ 2119745 w 4852554"/>
                              <a:gd name="connsiteY44" fmla="*/ 1288473 h 3782291"/>
                              <a:gd name="connsiteX45" fmla="*/ 2098963 w 4852554"/>
                              <a:gd name="connsiteY45" fmla="*/ 1517073 h 3782291"/>
                              <a:gd name="connsiteX46" fmla="*/ 1652154 w 4852554"/>
                              <a:gd name="connsiteY46" fmla="*/ 893618 h 3782291"/>
                              <a:gd name="connsiteX47" fmla="*/ 1683327 w 4852554"/>
                              <a:gd name="connsiteY47" fmla="*/ 665018 h 3782291"/>
                              <a:gd name="connsiteX48" fmla="*/ 1620982 w 4852554"/>
                              <a:gd name="connsiteY48" fmla="*/ 654627 h 3782291"/>
                              <a:gd name="connsiteX49" fmla="*/ 1589809 w 4852554"/>
                              <a:gd name="connsiteY49" fmla="*/ 945573 h 3782291"/>
                              <a:gd name="connsiteX50" fmla="*/ 1371600 w 4852554"/>
                              <a:gd name="connsiteY50" fmla="*/ 914400 h 3782291"/>
                              <a:gd name="connsiteX51" fmla="*/ 1361209 w 4852554"/>
                              <a:gd name="connsiteY51" fmla="*/ 966355 h 3782291"/>
                              <a:gd name="connsiteX52" fmla="*/ 1693718 w 4852554"/>
                              <a:gd name="connsiteY52" fmla="*/ 1018309 h 3782291"/>
                              <a:gd name="connsiteX53" fmla="*/ 1766454 w 4852554"/>
                              <a:gd name="connsiteY53" fmla="*/ 1153391 h 3782291"/>
                              <a:gd name="connsiteX54" fmla="*/ 1579418 w 4852554"/>
                              <a:gd name="connsiteY54" fmla="*/ 1205346 h 3782291"/>
                              <a:gd name="connsiteX55" fmla="*/ 1579418 w 4852554"/>
                              <a:gd name="connsiteY55" fmla="*/ 1278082 h 3782291"/>
                              <a:gd name="connsiteX56" fmla="*/ 1808018 w 4852554"/>
                              <a:gd name="connsiteY56" fmla="*/ 1215736 h 3782291"/>
                              <a:gd name="connsiteX57" fmla="*/ 2078182 w 4852554"/>
                              <a:gd name="connsiteY57" fmla="*/ 1589809 h 3782291"/>
                              <a:gd name="connsiteX58" fmla="*/ 2088572 w 4852554"/>
                              <a:gd name="connsiteY58" fmla="*/ 2337955 h 3782291"/>
                              <a:gd name="connsiteX59" fmla="*/ 2098963 w 4852554"/>
                              <a:gd name="connsiteY59" fmla="*/ 2348346 h 3782291"/>
                              <a:gd name="connsiteX60" fmla="*/ 1839191 w 4852554"/>
                              <a:gd name="connsiteY60" fmla="*/ 2784764 h 3782291"/>
                              <a:gd name="connsiteX61" fmla="*/ 1278082 w 4852554"/>
                              <a:gd name="connsiteY61" fmla="*/ 2795155 h 3782291"/>
                              <a:gd name="connsiteX62" fmla="*/ 1143000 w 4852554"/>
                              <a:gd name="connsiteY62" fmla="*/ 2587336 h 3782291"/>
                              <a:gd name="connsiteX63" fmla="*/ 1111827 w 4852554"/>
                              <a:gd name="connsiteY63" fmla="*/ 2597727 h 3782291"/>
                              <a:gd name="connsiteX64" fmla="*/ 1205345 w 4852554"/>
                              <a:gd name="connsiteY64" fmla="*/ 2815936 h 3782291"/>
                              <a:gd name="connsiteX65" fmla="*/ 893618 w 4852554"/>
                              <a:gd name="connsiteY65" fmla="*/ 2795155 h 3782291"/>
                              <a:gd name="connsiteX66" fmla="*/ 488372 w 4852554"/>
                              <a:gd name="connsiteY66" fmla="*/ 2036618 h 3782291"/>
                              <a:gd name="connsiteX67" fmla="*/ 353291 w 4852554"/>
                              <a:gd name="connsiteY67" fmla="*/ 2078182 h 3782291"/>
                              <a:gd name="connsiteX68" fmla="*/ 415636 w 4852554"/>
                              <a:gd name="connsiteY68" fmla="*/ 2140527 h 3782291"/>
                              <a:gd name="connsiteX69" fmla="*/ 467591 w 4852554"/>
                              <a:gd name="connsiteY69" fmla="*/ 2098964 h 3782291"/>
                              <a:gd name="connsiteX70" fmla="*/ 571500 w 4852554"/>
                              <a:gd name="connsiteY70" fmla="*/ 2348346 h 3782291"/>
                              <a:gd name="connsiteX71" fmla="*/ 457200 w 4852554"/>
                              <a:gd name="connsiteY71" fmla="*/ 2358736 h 3782291"/>
                              <a:gd name="connsiteX72" fmla="*/ 457200 w 4852554"/>
                              <a:gd name="connsiteY72" fmla="*/ 2441864 h 3782291"/>
                              <a:gd name="connsiteX73" fmla="*/ 623454 w 4852554"/>
                              <a:gd name="connsiteY73" fmla="*/ 2400300 h 3782291"/>
                              <a:gd name="connsiteX74" fmla="*/ 831272 w 4852554"/>
                              <a:gd name="connsiteY74" fmla="*/ 2826327 h 3782291"/>
                              <a:gd name="connsiteX75" fmla="*/ 374072 w 4852554"/>
                              <a:gd name="connsiteY75" fmla="*/ 2670464 h 3782291"/>
                              <a:gd name="connsiteX76" fmla="*/ 103909 w 4852554"/>
                              <a:gd name="connsiteY76" fmla="*/ 2109355 h 3782291"/>
                              <a:gd name="connsiteX77" fmla="*/ 20782 w 4852554"/>
                              <a:gd name="connsiteY77" fmla="*/ 2098964 h 3782291"/>
                              <a:gd name="connsiteX78" fmla="*/ 249382 w 4852554"/>
                              <a:gd name="connsiteY78" fmla="*/ 2639291 h 3782291"/>
                              <a:gd name="connsiteX79" fmla="*/ 10391 w 4852554"/>
                              <a:gd name="connsiteY79" fmla="*/ 2576946 h 3782291"/>
                              <a:gd name="connsiteX80" fmla="*/ 0 w 4852554"/>
                              <a:gd name="connsiteY80" fmla="*/ 2670464 h 3782291"/>
                              <a:gd name="connsiteX81" fmla="*/ 270163 w 4852554"/>
                              <a:gd name="connsiteY81" fmla="*/ 2701636 h 3782291"/>
                              <a:gd name="connsiteX82" fmla="*/ 280554 w 4852554"/>
                              <a:gd name="connsiteY82" fmla="*/ 3023755 h 3782291"/>
                              <a:gd name="connsiteX83" fmla="*/ 197427 w 4852554"/>
                              <a:gd name="connsiteY83" fmla="*/ 3034146 h 3782291"/>
                              <a:gd name="connsiteX84" fmla="*/ 197427 w 4852554"/>
                              <a:gd name="connsiteY84" fmla="*/ 3106882 h 3782291"/>
                              <a:gd name="connsiteX85" fmla="*/ 353291 w 4852554"/>
                              <a:gd name="connsiteY85" fmla="*/ 3054927 h 3782291"/>
                              <a:gd name="connsiteX86" fmla="*/ 374072 w 4852554"/>
                              <a:gd name="connsiteY86" fmla="*/ 2763982 h 3782291"/>
                              <a:gd name="connsiteX87" fmla="*/ 852054 w 4852554"/>
                              <a:gd name="connsiteY87" fmla="*/ 2919846 h 3782291"/>
                              <a:gd name="connsiteX88" fmla="*/ 633845 w 4852554"/>
                              <a:gd name="connsiteY88" fmla="*/ 3054927 h 3782291"/>
                              <a:gd name="connsiteX89" fmla="*/ 685800 w 4852554"/>
                              <a:gd name="connsiteY89" fmla="*/ 3096491 h 3782291"/>
                              <a:gd name="connsiteX90" fmla="*/ 1018309 w 4852554"/>
                              <a:gd name="connsiteY90" fmla="*/ 2888673 h 3782291"/>
                              <a:gd name="connsiteX91" fmla="*/ 1423554 w 4852554"/>
                              <a:gd name="connsiteY91" fmla="*/ 2867891 h 3782291"/>
                              <a:gd name="connsiteX92" fmla="*/ 1080654 w 4852554"/>
                              <a:gd name="connsiteY92" fmla="*/ 3086100 h 3782291"/>
                              <a:gd name="connsiteX93" fmla="*/ 1143000 w 4852554"/>
                              <a:gd name="connsiteY93" fmla="*/ 3169227 h 3782291"/>
                              <a:gd name="connsiteX94" fmla="*/ 1537854 w 4852554"/>
                              <a:gd name="connsiteY94" fmla="*/ 2867891 h 3782291"/>
                              <a:gd name="connsiteX95" fmla="*/ 1891145 w 4852554"/>
                              <a:gd name="connsiteY95" fmla="*/ 2867891 h 3782291"/>
                              <a:gd name="connsiteX96" fmla="*/ 2119745 w 4852554"/>
                              <a:gd name="connsiteY96" fmla="*/ 2930236 h 3782291"/>
                              <a:gd name="connsiteX97" fmla="*/ 2119745 w 4852554"/>
                              <a:gd name="connsiteY97" fmla="*/ 3751118 h 3782291"/>
                              <a:gd name="connsiteX98" fmla="*/ 2202872 w 4852554"/>
                              <a:gd name="connsiteY98" fmla="*/ 3751118 h 3782291"/>
                              <a:gd name="connsiteX99" fmla="*/ 2192482 w 4852554"/>
                              <a:gd name="connsiteY99" fmla="*/ 2951018 h 3782291"/>
                              <a:gd name="connsiteX100" fmla="*/ 2421082 w 4852554"/>
                              <a:gd name="connsiteY100" fmla="*/ 2847109 h 3782291"/>
                              <a:gd name="connsiteX101" fmla="*/ 3065318 w 4852554"/>
                              <a:gd name="connsiteY101" fmla="*/ 2847109 h 3782291"/>
                              <a:gd name="connsiteX102" fmla="*/ 3023754 w 4852554"/>
                              <a:gd name="connsiteY102" fmla="*/ 3034146 h 3782291"/>
                              <a:gd name="connsiteX103" fmla="*/ 3075709 w 4852554"/>
                              <a:gd name="connsiteY103" fmla="*/ 3054927 h 3782291"/>
                              <a:gd name="connsiteX104" fmla="*/ 3106882 w 4852554"/>
                              <a:gd name="connsiteY104" fmla="*/ 2857500 h 3782291"/>
                              <a:gd name="connsiteX105" fmla="*/ 3470563 w 4852554"/>
                              <a:gd name="connsiteY105" fmla="*/ 2836718 h 3782291"/>
                              <a:gd name="connsiteX106" fmla="*/ 4000500 w 4852554"/>
                              <a:gd name="connsiteY106" fmla="*/ 3512127 h 3782291"/>
                              <a:gd name="connsiteX107" fmla="*/ 3990109 w 4852554"/>
                              <a:gd name="connsiteY107" fmla="*/ 3740727 h 3782291"/>
                              <a:gd name="connsiteX108" fmla="*/ 4052454 w 4852554"/>
                              <a:gd name="connsiteY108" fmla="*/ 3782291 h 3782291"/>
                              <a:gd name="connsiteX109" fmla="*/ 4052454 w 4852554"/>
                              <a:gd name="connsiteY109" fmla="*/ 3532909 h 3782291"/>
                              <a:gd name="connsiteX110" fmla="*/ 4239491 w 4852554"/>
                              <a:gd name="connsiteY110" fmla="*/ 3626427 h 3782291"/>
                              <a:gd name="connsiteX111" fmla="*/ 4312227 w 4852554"/>
                              <a:gd name="connsiteY111" fmla="*/ 3574473 h 3782291"/>
                              <a:gd name="connsiteX112" fmla="*/ 3917372 w 4852554"/>
                              <a:gd name="connsiteY112" fmla="*/ 3335482 h 3782291"/>
                              <a:gd name="connsiteX113" fmla="*/ 4125191 w 4852554"/>
                              <a:gd name="connsiteY113" fmla="*/ 3262746 h 3782291"/>
                              <a:gd name="connsiteX114" fmla="*/ 4125191 w 4852554"/>
                              <a:gd name="connsiteY114" fmla="*/ 3262746 h 3782291"/>
                              <a:gd name="connsiteX115" fmla="*/ 4083627 w 4852554"/>
                              <a:gd name="connsiteY115" fmla="*/ 3231573 h 3782291"/>
                              <a:gd name="connsiteX116" fmla="*/ 3896591 w 4852554"/>
                              <a:gd name="connsiteY116" fmla="*/ 3304309 h 3782291"/>
                              <a:gd name="connsiteX117" fmla="*/ 3553691 w 4852554"/>
                              <a:gd name="connsiteY117" fmla="*/ 2836718 h 3782291"/>
                              <a:gd name="connsiteX118" fmla="*/ 4333009 w 4852554"/>
                              <a:gd name="connsiteY118" fmla="*/ 2815936 h 3782291"/>
                              <a:gd name="connsiteX119" fmla="*/ 4561609 w 4852554"/>
                              <a:gd name="connsiteY119" fmla="*/ 3054927 h 3782291"/>
                              <a:gd name="connsiteX120" fmla="*/ 4665518 w 4852554"/>
                              <a:gd name="connsiteY120" fmla="*/ 3013364 h 3782291"/>
                              <a:gd name="connsiteX121" fmla="*/ 4416136 w 4852554"/>
                              <a:gd name="connsiteY121" fmla="*/ 2815936 h 3782291"/>
                              <a:gd name="connsiteX122" fmla="*/ 4842163 w 4852554"/>
                              <a:gd name="connsiteY122" fmla="*/ 2701636 h 3782291"/>
                              <a:gd name="connsiteX123" fmla="*/ 4852554 w 4852554"/>
                              <a:gd name="connsiteY123" fmla="*/ 2628900 h 3782291"/>
                              <a:gd name="connsiteX124" fmla="*/ 4239491 w 4852554"/>
                              <a:gd name="connsiteY124" fmla="*/ 2763982 h 3782291"/>
                              <a:gd name="connsiteX125" fmla="*/ 4353791 w 4852554"/>
                              <a:gd name="connsiteY125" fmla="*/ 2566555 h 3782291"/>
                              <a:gd name="connsiteX126" fmla="*/ 4291445 w 4852554"/>
                              <a:gd name="connsiteY126" fmla="*/ 2514600 h 3782291"/>
                              <a:gd name="connsiteX127" fmla="*/ 4177145 w 4852554"/>
                              <a:gd name="connsiteY127" fmla="*/ 2805546 h 3782291"/>
                              <a:gd name="connsiteX128" fmla="*/ 3429000 w 4852554"/>
                              <a:gd name="connsiteY128" fmla="*/ 2795155 h 3782291"/>
                              <a:gd name="connsiteX129" fmla="*/ 3584863 w 4852554"/>
                              <a:gd name="connsiteY129" fmla="*/ 2618509 h 3782291"/>
                              <a:gd name="connsiteX130" fmla="*/ 3564082 w 4852554"/>
                              <a:gd name="connsiteY130" fmla="*/ 2576946 h 3782291"/>
                              <a:gd name="connsiteX131" fmla="*/ 3335482 w 4852554"/>
                              <a:gd name="connsiteY131" fmla="*/ 2826327 h 3782291"/>
                              <a:gd name="connsiteX132" fmla="*/ 2493818 w 4852554"/>
                              <a:gd name="connsiteY13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776845 w 4852554"/>
                              <a:gd name="connsiteY38" fmla="*/ 259773 h 3782291"/>
                              <a:gd name="connsiteX39" fmla="*/ 2140527 w 4852554"/>
                              <a:gd name="connsiteY39" fmla="*/ 852055 h 3782291"/>
                              <a:gd name="connsiteX40" fmla="*/ 2130136 w 4852554"/>
                              <a:gd name="connsiteY40" fmla="*/ 1215736 h 3782291"/>
                              <a:gd name="connsiteX41" fmla="*/ 2057400 w 4852554"/>
                              <a:gd name="connsiteY41" fmla="*/ 1028700 h 3782291"/>
                              <a:gd name="connsiteX42" fmla="*/ 2005445 w 4852554"/>
                              <a:gd name="connsiteY42" fmla="*/ 1059873 h 3782291"/>
                              <a:gd name="connsiteX43" fmla="*/ 2119745 w 4852554"/>
                              <a:gd name="connsiteY43" fmla="*/ 1288473 h 3782291"/>
                              <a:gd name="connsiteX44" fmla="*/ 2098963 w 4852554"/>
                              <a:gd name="connsiteY44" fmla="*/ 1517073 h 3782291"/>
                              <a:gd name="connsiteX45" fmla="*/ 1652154 w 4852554"/>
                              <a:gd name="connsiteY45" fmla="*/ 893618 h 3782291"/>
                              <a:gd name="connsiteX46" fmla="*/ 1683327 w 4852554"/>
                              <a:gd name="connsiteY46" fmla="*/ 665018 h 3782291"/>
                              <a:gd name="connsiteX47" fmla="*/ 1620982 w 4852554"/>
                              <a:gd name="connsiteY47" fmla="*/ 654627 h 3782291"/>
                              <a:gd name="connsiteX48" fmla="*/ 1589809 w 4852554"/>
                              <a:gd name="connsiteY48" fmla="*/ 945573 h 3782291"/>
                              <a:gd name="connsiteX49" fmla="*/ 1371600 w 4852554"/>
                              <a:gd name="connsiteY49" fmla="*/ 914400 h 3782291"/>
                              <a:gd name="connsiteX50" fmla="*/ 1361209 w 4852554"/>
                              <a:gd name="connsiteY50" fmla="*/ 966355 h 3782291"/>
                              <a:gd name="connsiteX51" fmla="*/ 1693718 w 4852554"/>
                              <a:gd name="connsiteY51" fmla="*/ 1018309 h 3782291"/>
                              <a:gd name="connsiteX52" fmla="*/ 1766454 w 4852554"/>
                              <a:gd name="connsiteY52" fmla="*/ 1153391 h 3782291"/>
                              <a:gd name="connsiteX53" fmla="*/ 1579418 w 4852554"/>
                              <a:gd name="connsiteY53" fmla="*/ 1205346 h 3782291"/>
                              <a:gd name="connsiteX54" fmla="*/ 1579418 w 4852554"/>
                              <a:gd name="connsiteY54" fmla="*/ 1278082 h 3782291"/>
                              <a:gd name="connsiteX55" fmla="*/ 1808018 w 4852554"/>
                              <a:gd name="connsiteY55" fmla="*/ 1215736 h 3782291"/>
                              <a:gd name="connsiteX56" fmla="*/ 2078182 w 4852554"/>
                              <a:gd name="connsiteY56" fmla="*/ 1589809 h 3782291"/>
                              <a:gd name="connsiteX57" fmla="*/ 2088572 w 4852554"/>
                              <a:gd name="connsiteY57" fmla="*/ 2337955 h 3782291"/>
                              <a:gd name="connsiteX58" fmla="*/ 2098963 w 4852554"/>
                              <a:gd name="connsiteY58" fmla="*/ 2348346 h 3782291"/>
                              <a:gd name="connsiteX59" fmla="*/ 1839191 w 4852554"/>
                              <a:gd name="connsiteY59" fmla="*/ 2784764 h 3782291"/>
                              <a:gd name="connsiteX60" fmla="*/ 1278082 w 4852554"/>
                              <a:gd name="connsiteY60" fmla="*/ 2795155 h 3782291"/>
                              <a:gd name="connsiteX61" fmla="*/ 1143000 w 4852554"/>
                              <a:gd name="connsiteY61" fmla="*/ 2587336 h 3782291"/>
                              <a:gd name="connsiteX62" fmla="*/ 1111827 w 4852554"/>
                              <a:gd name="connsiteY62" fmla="*/ 2597727 h 3782291"/>
                              <a:gd name="connsiteX63" fmla="*/ 1205345 w 4852554"/>
                              <a:gd name="connsiteY63" fmla="*/ 2815936 h 3782291"/>
                              <a:gd name="connsiteX64" fmla="*/ 893618 w 4852554"/>
                              <a:gd name="connsiteY64" fmla="*/ 2795155 h 3782291"/>
                              <a:gd name="connsiteX65" fmla="*/ 488372 w 4852554"/>
                              <a:gd name="connsiteY65" fmla="*/ 2036618 h 3782291"/>
                              <a:gd name="connsiteX66" fmla="*/ 353291 w 4852554"/>
                              <a:gd name="connsiteY66" fmla="*/ 2078182 h 3782291"/>
                              <a:gd name="connsiteX67" fmla="*/ 415636 w 4852554"/>
                              <a:gd name="connsiteY67" fmla="*/ 2140527 h 3782291"/>
                              <a:gd name="connsiteX68" fmla="*/ 467591 w 4852554"/>
                              <a:gd name="connsiteY68" fmla="*/ 2098964 h 3782291"/>
                              <a:gd name="connsiteX69" fmla="*/ 571500 w 4852554"/>
                              <a:gd name="connsiteY69" fmla="*/ 2348346 h 3782291"/>
                              <a:gd name="connsiteX70" fmla="*/ 457200 w 4852554"/>
                              <a:gd name="connsiteY70" fmla="*/ 2358736 h 3782291"/>
                              <a:gd name="connsiteX71" fmla="*/ 457200 w 4852554"/>
                              <a:gd name="connsiteY71" fmla="*/ 2441864 h 3782291"/>
                              <a:gd name="connsiteX72" fmla="*/ 623454 w 4852554"/>
                              <a:gd name="connsiteY72" fmla="*/ 2400300 h 3782291"/>
                              <a:gd name="connsiteX73" fmla="*/ 831272 w 4852554"/>
                              <a:gd name="connsiteY73" fmla="*/ 2826327 h 3782291"/>
                              <a:gd name="connsiteX74" fmla="*/ 374072 w 4852554"/>
                              <a:gd name="connsiteY74" fmla="*/ 2670464 h 3782291"/>
                              <a:gd name="connsiteX75" fmla="*/ 103909 w 4852554"/>
                              <a:gd name="connsiteY75" fmla="*/ 2109355 h 3782291"/>
                              <a:gd name="connsiteX76" fmla="*/ 20782 w 4852554"/>
                              <a:gd name="connsiteY76" fmla="*/ 2098964 h 3782291"/>
                              <a:gd name="connsiteX77" fmla="*/ 249382 w 4852554"/>
                              <a:gd name="connsiteY77" fmla="*/ 2639291 h 3782291"/>
                              <a:gd name="connsiteX78" fmla="*/ 10391 w 4852554"/>
                              <a:gd name="connsiteY78" fmla="*/ 2576946 h 3782291"/>
                              <a:gd name="connsiteX79" fmla="*/ 0 w 4852554"/>
                              <a:gd name="connsiteY79" fmla="*/ 2670464 h 3782291"/>
                              <a:gd name="connsiteX80" fmla="*/ 270163 w 4852554"/>
                              <a:gd name="connsiteY80" fmla="*/ 2701636 h 3782291"/>
                              <a:gd name="connsiteX81" fmla="*/ 280554 w 4852554"/>
                              <a:gd name="connsiteY81" fmla="*/ 3023755 h 3782291"/>
                              <a:gd name="connsiteX82" fmla="*/ 197427 w 4852554"/>
                              <a:gd name="connsiteY82" fmla="*/ 3034146 h 3782291"/>
                              <a:gd name="connsiteX83" fmla="*/ 197427 w 4852554"/>
                              <a:gd name="connsiteY83" fmla="*/ 3106882 h 3782291"/>
                              <a:gd name="connsiteX84" fmla="*/ 353291 w 4852554"/>
                              <a:gd name="connsiteY84" fmla="*/ 3054927 h 3782291"/>
                              <a:gd name="connsiteX85" fmla="*/ 374072 w 4852554"/>
                              <a:gd name="connsiteY85" fmla="*/ 2763982 h 3782291"/>
                              <a:gd name="connsiteX86" fmla="*/ 852054 w 4852554"/>
                              <a:gd name="connsiteY86" fmla="*/ 2919846 h 3782291"/>
                              <a:gd name="connsiteX87" fmla="*/ 633845 w 4852554"/>
                              <a:gd name="connsiteY87" fmla="*/ 3054927 h 3782291"/>
                              <a:gd name="connsiteX88" fmla="*/ 685800 w 4852554"/>
                              <a:gd name="connsiteY88" fmla="*/ 3096491 h 3782291"/>
                              <a:gd name="connsiteX89" fmla="*/ 1018309 w 4852554"/>
                              <a:gd name="connsiteY89" fmla="*/ 2888673 h 3782291"/>
                              <a:gd name="connsiteX90" fmla="*/ 1423554 w 4852554"/>
                              <a:gd name="connsiteY90" fmla="*/ 2867891 h 3782291"/>
                              <a:gd name="connsiteX91" fmla="*/ 1080654 w 4852554"/>
                              <a:gd name="connsiteY91" fmla="*/ 3086100 h 3782291"/>
                              <a:gd name="connsiteX92" fmla="*/ 1143000 w 4852554"/>
                              <a:gd name="connsiteY92" fmla="*/ 3169227 h 3782291"/>
                              <a:gd name="connsiteX93" fmla="*/ 1537854 w 4852554"/>
                              <a:gd name="connsiteY93" fmla="*/ 2867891 h 3782291"/>
                              <a:gd name="connsiteX94" fmla="*/ 1891145 w 4852554"/>
                              <a:gd name="connsiteY94" fmla="*/ 2867891 h 3782291"/>
                              <a:gd name="connsiteX95" fmla="*/ 2119745 w 4852554"/>
                              <a:gd name="connsiteY95" fmla="*/ 2930236 h 3782291"/>
                              <a:gd name="connsiteX96" fmla="*/ 2119745 w 4852554"/>
                              <a:gd name="connsiteY96" fmla="*/ 3751118 h 3782291"/>
                              <a:gd name="connsiteX97" fmla="*/ 2202872 w 4852554"/>
                              <a:gd name="connsiteY97" fmla="*/ 3751118 h 3782291"/>
                              <a:gd name="connsiteX98" fmla="*/ 2192482 w 4852554"/>
                              <a:gd name="connsiteY98" fmla="*/ 2951018 h 3782291"/>
                              <a:gd name="connsiteX99" fmla="*/ 2421082 w 4852554"/>
                              <a:gd name="connsiteY99" fmla="*/ 2847109 h 3782291"/>
                              <a:gd name="connsiteX100" fmla="*/ 3065318 w 4852554"/>
                              <a:gd name="connsiteY100" fmla="*/ 2847109 h 3782291"/>
                              <a:gd name="connsiteX101" fmla="*/ 3023754 w 4852554"/>
                              <a:gd name="connsiteY101" fmla="*/ 3034146 h 3782291"/>
                              <a:gd name="connsiteX102" fmla="*/ 3075709 w 4852554"/>
                              <a:gd name="connsiteY102" fmla="*/ 3054927 h 3782291"/>
                              <a:gd name="connsiteX103" fmla="*/ 3106882 w 4852554"/>
                              <a:gd name="connsiteY103" fmla="*/ 2857500 h 3782291"/>
                              <a:gd name="connsiteX104" fmla="*/ 3470563 w 4852554"/>
                              <a:gd name="connsiteY104" fmla="*/ 2836718 h 3782291"/>
                              <a:gd name="connsiteX105" fmla="*/ 4000500 w 4852554"/>
                              <a:gd name="connsiteY105" fmla="*/ 3512127 h 3782291"/>
                              <a:gd name="connsiteX106" fmla="*/ 3990109 w 4852554"/>
                              <a:gd name="connsiteY106" fmla="*/ 3740727 h 3782291"/>
                              <a:gd name="connsiteX107" fmla="*/ 4052454 w 4852554"/>
                              <a:gd name="connsiteY107" fmla="*/ 3782291 h 3782291"/>
                              <a:gd name="connsiteX108" fmla="*/ 4052454 w 4852554"/>
                              <a:gd name="connsiteY108" fmla="*/ 3532909 h 3782291"/>
                              <a:gd name="connsiteX109" fmla="*/ 4239491 w 4852554"/>
                              <a:gd name="connsiteY109" fmla="*/ 3626427 h 3782291"/>
                              <a:gd name="connsiteX110" fmla="*/ 4312227 w 4852554"/>
                              <a:gd name="connsiteY110" fmla="*/ 3574473 h 3782291"/>
                              <a:gd name="connsiteX111" fmla="*/ 3917372 w 4852554"/>
                              <a:gd name="connsiteY111" fmla="*/ 3335482 h 3782291"/>
                              <a:gd name="connsiteX112" fmla="*/ 4125191 w 4852554"/>
                              <a:gd name="connsiteY112" fmla="*/ 3262746 h 3782291"/>
                              <a:gd name="connsiteX113" fmla="*/ 4125191 w 4852554"/>
                              <a:gd name="connsiteY113" fmla="*/ 3262746 h 3782291"/>
                              <a:gd name="connsiteX114" fmla="*/ 4083627 w 4852554"/>
                              <a:gd name="connsiteY114" fmla="*/ 3231573 h 3782291"/>
                              <a:gd name="connsiteX115" fmla="*/ 3896591 w 4852554"/>
                              <a:gd name="connsiteY115" fmla="*/ 3304309 h 3782291"/>
                              <a:gd name="connsiteX116" fmla="*/ 3553691 w 4852554"/>
                              <a:gd name="connsiteY116" fmla="*/ 2836718 h 3782291"/>
                              <a:gd name="connsiteX117" fmla="*/ 4333009 w 4852554"/>
                              <a:gd name="connsiteY117" fmla="*/ 2815936 h 3782291"/>
                              <a:gd name="connsiteX118" fmla="*/ 4561609 w 4852554"/>
                              <a:gd name="connsiteY118" fmla="*/ 3054927 h 3782291"/>
                              <a:gd name="connsiteX119" fmla="*/ 4665518 w 4852554"/>
                              <a:gd name="connsiteY119" fmla="*/ 3013364 h 3782291"/>
                              <a:gd name="connsiteX120" fmla="*/ 4416136 w 4852554"/>
                              <a:gd name="connsiteY120" fmla="*/ 2815936 h 3782291"/>
                              <a:gd name="connsiteX121" fmla="*/ 4842163 w 4852554"/>
                              <a:gd name="connsiteY121" fmla="*/ 2701636 h 3782291"/>
                              <a:gd name="connsiteX122" fmla="*/ 4852554 w 4852554"/>
                              <a:gd name="connsiteY122" fmla="*/ 2628900 h 3782291"/>
                              <a:gd name="connsiteX123" fmla="*/ 4239491 w 4852554"/>
                              <a:gd name="connsiteY123" fmla="*/ 2763982 h 3782291"/>
                              <a:gd name="connsiteX124" fmla="*/ 4353791 w 4852554"/>
                              <a:gd name="connsiteY124" fmla="*/ 2566555 h 3782291"/>
                              <a:gd name="connsiteX125" fmla="*/ 4291445 w 4852554"/>
                              <a:gd name="connsiteY125" fmla="*/ 2514600 h 3782291"/>
                              <a:gd name="connsiteX126" fmla="*/ 4177145 w 4852554"/>
                              <a:gd name="connsiteY126" fmla="*/ 2805546 h 3782291"/>
                              <a:gd name="connsiteX127" fmla="*/ 3429000 w 4852554"/>
                              <a:gd name="connsiteY127" fmla="*/ 2795155 h 3782291"/>
                              <a:gd name="connsiteX128" fmla="*/ 3584863 w 4852554"/>
                              <a:gd name="connsiteY128" fmla="*/ 2618509 h 3782291"/>
                              <a:gd name="connsiteX129" fmla="*/ 3564082 w 4852554"/>
                              <a:gd name="connsiteY129" fmla="*/ 2576946 h 3782291"/>
                              <a:gd name="connsiteX130" fmla="*/ 3335482 w 4852554"/>
                              <a:gd name="connsiteY130" fmla="*/ 2826327 h 3782291"/>
                              <a:gd name="connsiteX131" fmla="*/ 2493818 w 4852554"/>
                              <a:gd name="connsiteY13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776845 w 4852554"/>
                              <a:gd name="connsiteY37" fmla="*/ 259773 h 3782291"/>
                              <a:gd name="connsiteX38" fmla="*/ 2140527 w 4852554"/>
                              <a:gd name="connsiteY38" fmla="*/ 852055 h 3782291"/>
                              <a:gd name="connsiteX39" fmla="*/ 2130136 w 4852554"/>
                              <a:gd name="connsiteY39" fmla="*/ 1215736 h 3782291"/>
                              <a:gd name="connsiteX40" fmla="*/ 2057400 w 4852554"/>
                              <a:gd name="connsiteY40" fmla="*/ 1028700 h 3782291"/>
                              <a:gd name="connsiteX41" fmla="*/ 2005445 w 4852554"/>
                              <a:gd name="connsiteY41" fmla="*/ 1059873 h 3782291"/>
                              <a:gd name="connsiteX42" fmla="*/ 2119745 w 4852554"/>
                              <a:gd name="connsiteY42" fmla="*/ 1288473 h 3782291"/>
                              <a:gd name="connsiteX43" fmla="*/ 2098963 w 4852554"/>
                              <a:gd name="connsiteY43" fmla="*/ 1517073 h 3782291"/>
                              <a:gd name="connsiteX44" fmla="*/ 1652154 w 4852554"/>
                              <a:gd name="connsiteY44" fmla="*/ 893618 h 3782291"/>
                              <a:gd name="connsiteX45" fmla="*/ 1683327 w 4852554"/>
                              <a:gd name="connsiteY45" fmla="*/ 665018 h 3782291"/>
                              <a:gd name="connsiteX46" fmla="*/ 1620982 w 4852554"/>
                              <a:gd name="connsiteY46" fmla="*/ 654627 h 3782291"/>
                              <a:gd name="connsiteX47" fmla="*/ 1589809 w 4852554"/>
                              <a:gd name="connsiteY47" fmla="*/ 945573 h 3782291"/>
                              <a:gd name="connsiteX48" fmla="*/ 1371600 w 4852554"/>
                              <a:gd name="connsiteY48" fmla="*/ 914400 h 3782291"/>
                              <a:gd name="connsiteX49" fmla="*/ 1361209 w 4852554"/>
                              <a:gd name="connsiteY49" fmla="*/ 966355 h 3782291"/>
                              <a:gd name="connsiteX50" fmla="*/ 1693718 w 4852554"/>
                              <a:gd name="connsiteY50" fmla="*/ 1018309 h 3782291"/>
                              <a:gd name="connsiteX51" fmla="*/ 1766454 w 4852554"/>
                              <a:gd name="connsiteY51" fmla="*/ 1153391 h 3782291"/>
                              <a:gd name="connsiteX52" fmla="*/ 1579418 w 4852554"/>
                              <a:gd name="connsiteY52" fmla="*/ 1205346 h 3782291"/>
                              <a:gd name="connsiteX53" fmla="*/ 1579418 w 4852554"/>
                              <a:gd name="connsiteY53" fmla="*/ 1278082 h 3782291"/>
                              <a:gd name="connsiteX54" fmla="*/ 1808018 w 4852554"/>
                              <a:gd name="connsiteY54" fmla="*/ 1215736 h 3782291"/>
                              <a:gd name="connsiteX55" fmla="*/ 2078182 w 4852554"/>
                              <a:gd name="connsiteY55" fmla="*/ 1589809 h 3782291"/>
                              <a:gd name="connsiteX56" fmla="*/ 2088572 w 4852554"/>
                              <a:gd name="connsiteY56" fmla="*/ 2337955 h 3782291"/>
                              <a:gd name="connsiteX57" fmla="*/ 2098963 w 4852554"/>
                              <a:gd name="connsiteY57" fmla="*/ 2348346 h 3782291"/>
                              <a:gd name="connsiteX58" fmla="*/ 1839191 w 4852554"/>
                              <a:gd name="connsiteY58" fmla="*/ 2784764 h 3782291"/>
                              <a:gd name="connsiteX59" fmla="*/ 1278082 w 4852554"/>
                              <a:gd name="connsiteY59" fmla="*/ 2795155 h 3782291"/>
                              <a:gd name="connsiteX60" fmla="*/ 1143000 w 4852554"/>
                              <a:gd name="connsiteY60" fmla="*/ 2587336 h 3782291"/>
                              <a:gd name="connsiteX61" fmla="*/ 1111827 w 4852554"/>
                              <a:gd name="connsiteY61" fmla="*/ 2597727 h 3782291"/>
                              <a:gd name="connsiteX62" fmla="*/ 1205345 w 4852554"/>
                              <a:gd name="connsiteY62" fmla="*/ 2815936 h 3782291"/>
                              <a:gd name="connsiteX63" fmla="*/ 893618 w 4852554"/>
                              <a:gd name="connsiteY63" fmla="*/ 2795155 h 3782291"/>
                              <a:gd name="connsiteX64" fmla="*/ 488372 w 4852554"/>
                              <a:gd name="connsiteY64" fmla="*/ 2036618 h 3782291"/>
                              <a:gd name="connsiteX65" fmla="*/ 353291 w 4852554"/>
                              <a:gd name="connsiteY65" fmla="*/ 2078182 h 3782291"/>
                              <a:gd name="connsiteX66" fmla="*/ 415636 w 4852554"/>
                              <a:gd name="connsiteY66" fmla="*/ 2140527 h 3782291"/>
                              <a:gd name="connsiteX67" fmla="*/ 467591 w 4852554"/>
                              <a:gd name="connsiteY67" fmla="*/ 2098964 h 3782291"/>
                              <a:gd name="connsiteX68" fmla="*/ 571500 w 4852554"/>
                              <a:gd name="connsiteY68" fmla="*/ 2348346 h 3782291"/>
                              <a:gd name="connsiteX69" fmla="*/ 457200 w 4852554"/>
                              <a:gd name="connsiteY69" fmla="*/ 2358736 h 3782291"/>
                              <a:gd name="connsiteX70" fmla="*/ 457200 w 4852554"/>
                              <a:gd name="connsiteY70" fmla="*/ 2441864 h 3782291"/>
                              <a:gd name="connsiteX71" fmla="*/ 623454 w 4852554"/>
                              <a:gd name="connsiteY71" fmla="*/ 2400300 h 3782291"/>
                              <a:gd name="connsiteX72" fmla="*/ 831272 w 4852554"/>
                              <a:gd name="connsiteY72" fmla="*/ 2826327 h 3782291"/>
                              <a:gd name="connsiteX73" fmla="*/ 374072 w 4852554"/>
                              <a:gd name="connsiteY73" fmla="*/ 2670464 h 3782291"/>
                              <a:gd name="connsiteX74" fmla="*/ 103909 w 4852554"/>
                              <a:gd name="connsiteY74" fmla="*/ 2109355 h 3782291"/>
                              <a:gd name="connsiteX75" fmla="*/ 20782 w 4852554"/>
                              <a:gd name="connsiteY75" fmla="*/ 2098964 h 3782291"/>
                              <a:gd name="connsiteX76" fmla="*/ 249382 w 4852554"/>
                              <a:gd name="connsiteY76" fmla="*/ 2639291 h 3782291"/>
                              <a:gd name="connsiteX77" fmla="*/ 10391 w 4852554"/>
                              <a:gd name="connsiteY77" fmla="*/ 2576946 h 3782291"/>
                              <a:gd name="connsiteX78" fmla="*/ 0 w 4852554"/>
                              <a:gd name="connsiteY78" fmla="*/ 2670464 h 3782291"/>
                              <a:gd name="connsiteX79" fmla="*/ 270163 w 4852554"/>
                              <a:gd name="connsiteY79" fmla="*/ 2701636 h 3782291"/>
                              <a:gd name="connsiteX80" fmla="*/ 280554 w 4852554"/>
                              <a:gd name="connsiteY80" fmla="*/ 3023755 h 3782291"/>
                              <a:gd name="connsiteX81" fmla="*/ 197427 w 4852554"/>
                              <a:gd name="connsiteY81" fmla="*/ 3034146 h 3782291"/>
                              <a:gd name="connsiteX82" fmla="*/ 197427 w 4852554"/>
                              <a:gd name="connsiteY82" fmla="*/ 3106882 h 3782291"/>
                              <a:gd name="connsiteX83" fmla="*/ 353291 w 4852554"/>
                              <a:gd name="connsiteY83" fmla="*/ 3054927 h 3782291"/>
                              <a:gd name="connsiteX84" fmla="*/ 374072 w 4852554"/>
                              <a:gd name="connsiteY84" fmla="*/ 2763982 h 3782291"/>
                              <a:gd name="connsiteX85" fmla="*/ 852054 w 4852554"/>
                              <a:gd name="connsiteY85" fmla="*/ 2919846 h 3782291"/>
                              <a:gd name="connsiteX86" fmla="*/ 633845 w 4852554"/>
                              <a:gd name="connsiteY86" fmla="*/ 3054927 h 3782291"/>
                              <a:gd name="connsiteX87" fmla="*/ 685800 w 4852554"/>
                              <a:gd name="connsiteY87" fmla="*/ 3096491 h 3782291"/>
                              <a:gd name="connsiteX88" fmla="*/ 1018309 w 4852554"/>
                              <a:gd name="connsiteY88" fmla="*/ 2888673 h 3782291"/>
                              <a:gd name="connsiteX89" fmla="*/ 1423554 w 4852554"/>
                              <a:gd name="connsiteY89" fmla="*/ 2867891 h 3782291"/>
                              <a:gd name="connsiteX90" fmla="*/ 1080654 w 4852554"/>
                              <a:gd name="connsiteY90" fmla="*/ 3086100 h 3782291"/>
                              <a:gd name="connsiteX91" fmla="*/ 1143000 w 4852554"/>
                              <a:gd name="connsiteY91" fmla="*/ 3169227 h 3782291"/>
                              <a:gd name="connsiteX92" fmla="*/ 1537854 w 4852554"/>
                              <a:gd name="connsiteY92" fmla="*/ 2867891 h 3782291"/>
                              <a:gd name="connsiteX93" fmla="*/ 1891145 w 4852554"/>
                              <a:gd name="connsiteY93" fmla="*/ 2867891 h 3782291"/>
                              <a:gd name="connsiteX94" fmla="*/ 2119745 w 4852554"/>
                              <a:gd name="connsiteY94" fmla="*/ 2930236 h 3782291"/>
                              <a:gd name="connsiteX95" fmla="*/ 2119745 w 4852554"/>
                              <a:gd name="connsiteY95" fmla="*/ 3751118 h 3782291"/>
                              <a:gd name="connsiteX96" fmla="*/ 2202872 w 4852554"/>
                              <a:gd name="connsiteY96" fmla="*/ 3751118 h 3782291"/>
                              <a:gd name="connsiteX97" fmla="*/ 2192482 w 4852554"/>
                              <a:gd name="connsiteY97" fmla="*/ 2951018 h 3782291"/>
                              <a:gd name="connsiteX98" fmla="*/ 2421082 w 4852554"/>
                              <a:gd name="connsiteY98" fmla="*/ 2847109 h 3782291"/>
                              <a:gd name="connsiteX99" fmla="*/ 3065318 w 4852554"/>
                              <a:gd name="connsiteY99" fmla="*/ 2847109 h 3782291"/>
                              <a:gd name="connsiteX100" fmla="*/ 3023754 w 4852554"/>
                              <a:gd name="connsiteY100" fmla="*/ 3034146 h 3782291"/>
                              <a:gd name="connsiteX101" fmla="*/ 3075709 w 4852554"/>
                              <a:gd name="connsiteY101" fmla="*/ 3054927 h 3782291"/>
                              <a:gd name="connsiteX102" fmla="*/ 3106882 w 4852554"/>
                              <a:gd name="connsiteY102" fmla="*/ 2857500 h 3782291"/>
                              <a:gd name="connsiteX103" fmla="*/ 3470563 w 4852554"/>
                              <a:gd name="connsiteY103" fmla="*/ 2836718 h 3782291"/>
                              <a:gd name="connsiteX104" fmla="*/ 4000500 w 4852554"/>
                              <a:gd name="connsiteY104" fmla="*/ 3512127 h 3782291"/>
                              <a:gd name="connsiteX105" fmla="*/ 3990109 w 4852554"/>
                              <a:gd name="connsiteY105" fmla="*/ 3740727 h 3782291"/>
                              <a:gd name="connsiteX106" fmla="*/ 4052454 w 4852554"/>
                              <a:gd name="connsiteY106" fmla="*/ 3782291 h 3782291"/>
                              <a:gd name="connsiteX107" fmla="*/ 4052454 w 4852554"/>
                              <a:gd name="connsiteY107" fmla="*/ 3532909 h 3782291"/>
                              <a:gd name="connsiteX108" fmla="*/ 4239491 w 4852554"/>
                              <a:gd name="connsiteY108" fmla="*/ 3626427 h 3782291"/>
                              <a:gd name="connsiteX109" fmla="*/ 4312227 w 4852554"/>
                              <a:gd name="connsiteY109" fmla="*/ 3574473 h 3782291"/>
                              <a:gd name="connsiteX110" fmla="*/ 3917372 w 4852554"/>
                              <a:gd name="connsiteY110" fmla="*/ 3335482 h 3782291"/>
                              <a:gd name="connsiteX111" fmla="*/ 4125191 w 4852554"/>
                              <a:gd name="connsiteY111" fmla="*/ 3262746 h 3782291"/>
                              <a:gd name="connsiteX112" fmla="*/ 4125191 w 4852554"/>
                              <a:gd name="connsiteY112" fmla="*/ 3262746 h 3782291"/>
                              <a:gd name="connsiteX113" fmla="*/ 4083627 w 4852554"/>
                              <a:gd name="connsiteY113" fmla="*/ 3231573 h 3782291"/>
                              <a:gd name="connsiteX114" fmla="*/ 3896591 w 4852554"/>
                              <a:gd name="connsiteY114" fmla="*/ 3304309 h 3782291"/>
                              <a:gd name="connsiteX115" fmla="*/ 3553691 w 4852554"/>
                              <a:gd name="connsiteY115" fmla="*/ 2836718 h 3782291"/>
                              <a:gd name="connsiteX116" fmla="*/ 4333009 w 4852554"/>
                              <a:gd name="connsiteY116" fmla="*/ 2815936 h 3782291"/>
                              <a:gd name="connsiteX117" fmla="*/ 4561609 w 4852554"/>
                              <a:gd name="connsiteY117" fmla="*/ 3054927 h 3782291"/>
                              <a:gd name="connsiteX118" fmla="*/ 4665518 w 4852554"/>
                              <a:gd name="connsiteY118" fmla="*/ 3013364 h 3782291"/>
                              <a:gd name="connsiteX119" fmla="*/ 4416136 w 4852554"/>
                              <a:gd name="connsiteY119" fmla="*/ 2815936 h 3782291"/>
                              <a:gd name="connsiteX120" fmla="*/ 4842163 w 4852554"/>
                              <a:gd name="connsiteY120" fmla="*/ 2701636 h 3782291"/>
                              <a:gd name="connsiteX121" fmla="*/ 4852554 w 4852554"/>
                              <a:gd name="connsiteY121" fmla="*/ 2628900 h 3782291"/>
                              <a:gd name="connsiteX122" fmla="*/ 4239491 w 4852554"/>
                              <a:gd name="connsiteY122" fmla="*/ 2763982 h 3782291"/>
                              <a:gd name="connsiteX123" fmla="*/ 4353791 w 4852554"/>
                              <a:gd name="connsiteY123" fmla="*/ 2566555 h 3782291"/>
                              <a:gd name="connsiteX124" fmla="*/ 4291445 w 4852554"/>
                              <a:gd name="connsiteY124" fmla="*/ 2514600 h 3782291"/>
                              <a:gd name="connsiteX125" fmla="*/ 4177145 w 4852554"/>
                              <a:gd name="connsiteY125" fmla="*/ 2805546 h 3782291"/>
                              <a:gd name="connsiteX126" fmla="*/ 3429000 w 4852554"/>
                              <a:gd name="connsiteY126" fmla="*/ 2795155 h 3782291"/>
                              <a:gd name="connsiteX127" fmla="*/ 3584863 w 4852554"/>
                              <a:gd name="connsiteY127" fmla="*/ 2618509 h 3782291"/>
                              <a:gd name="connsiteX128" fmla="*/ 3564082 w 4852554"/>
                              <a:gd name="connsiteY128" fmla="*/ 2576946 h 3782291"/>
                              <a:gd name="connsiteX129" fmla="*/ 3335482 w 4852554"/>
                              <a:gd name="connsiteY129" fmla="*/ 2826327 h 3782291"/>
                              <a:gd name="connsiteX130" fmla="*/ 2493818 w 4852554"/>
                              <a:gd name="connsiteY13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776845 w 4852554"/>
                              <a:gd name="connsiteY36" fmla="*/ 259773 h 3782291"/>
                              <a:gd name="connsiteX37" fmla="*/ 2140527 w 4852554"/>
                              <a:gd name="connsiteY37" fmla="*/ 852055 h 3782291"/>
                              <a:gd name="connsiteX38" fmla="*/ 2130136 w 4852554"/>
                              <a:gd name="connsiteY38" fmla="*/ 1215736 h 3782291"/>
                              <a:gd name="connsiteX39" fmla="*/ 2057400 w 4852554"/>
                              <a:gd name="connsiteY39" fmla="*/ 1028700 h 3782291"/>
                              <a:gd name="connsiteX40" fmla="*/ 2005445 w 4852554"/>
                              <a:gd name="connsiteY40" fmla="*/ 1059873 h 3782291"/>
                              <a:gd name="connsiteX41" fmla="*/ 2119745 w 4852554"/>
                              <a:gd name="connsiteY41" fmla="*/ 1288473 h 3782291"/>
                              <a:gd name="connsiteX42" fmla="*/ 2098963 w 4852554"/>
                              <a:gd name="connsiteY42" fmla="*/ 1517073 h 3782291"/>
                              <a:gd name="connsiteX43" fmla="*/ 1652154 w 4852554"/>
                              <a:gd name="connsiteY43" fmla="*/ 893618 h 3782291"/>
                              <a:gd name="connsiteX44" fmla="*/ 1683327 w 4852554"/>
                              <a:gd name="connsiteY44" fmla="*/ 665018 h 3782291"/>
                              <a:gd name="connsiteX45" fmla="*/ 1620982 w 4852554"/>
                              <a:gd name="connsiteY45" fmla="*/ 654627 h 3782291"/>
                              <a:gd name="connsiteX46" fmla="*/ 1589809 w 4852554"/>
                              <a:gd name="connsiteY46" fmla="*/ 945573 h 3782291"/>
                              <a:gd name="connsiteX47" fmla="*/ 1371600 w 4852554"/>
                              <a:gd name="connsiteY47" fmla="*/ 914400 h 3782291"/>
                              <a:gd name="connsiteX48" fmla="*/ 1361209 w 4852554"/>
                              <a:gd name="connsiteY48" fmla="*/ 966355 h 3782291"/>
                              <a:gd name="connsiteX49" fmla="*/ 1693718 w 4852554"/>
                              <a:gd name="connsiteY49" fmla="*/ 1018309 h 3782291"/>
                              <a:gd name="connsiteX50" fmla="*/ 1766454 w 4852554"/>
                              <a:gd name="connsiteY50" fmla="*/ 1153391 h 3782291"/>
                              <a:gd name="connsiteX51" fmla="*/ 1579418 w 4852554"/>
                              <a:gd name="connsiteY51" fmla="*/ 1205346 h 3782291"/>
                              <a:gd name="connsiteX52" fmla="*/ 1579418 w 4852554"/>
                              <a:gd name="connsiteY52" fmla="*/ 1278082 h 3782291"/>
                              <a:gd name="connsiteX53" fmla="*/ 1808018 w 4852554"/>
                              <a:gd name="connsiteY53" fmla="*/ 1215736 h 3782291"/>
                              <a:gd name="connsiteX54" fmla="*/ 2078182 w 4852554"/>
                              <a:gd name="connsiteY54" fmla="*/ 1589809 h 3782291"/>
                              <a:gd name="connsiteX55" fmla="*/ 2088572 w 4852554"/>
                              <a:gd name="connsiteY55" fmla="*/ 2337955 h 3782291"/>
                              <a:gd name="connsiteX56" fmla="*/ 2098963 w 4852554"/>
                              <a:gd name="connsiteY56" fmla="*/ 2348346 h 3782291"/>
                              <a:gd name="connsiteX57" fmla="*/ 1839191 w 4852554"/>
                              <a:gd name="connsiteY57" fmla="*/ 2784764 h 3782291"/>
                              <a:gd name="connsiteX58" fmla="*/ 1278082 w 4852554"/>
                              <a:gd name="connsiteY58" fmla="*/ 2795155 h 3782291"/>
                              <a:gd name="connsiteX59" fmla="*/ 1143000 w 4852554"/>
                              <a:gd name="connsiteY59" fmla="*/ 2587336 h 3782291"/>
                              <a:gd name="connsiteX60" fmla="*/ 1111827 w 4852554"/>
                              <a:gd name="connsiteY60" fmla="*/ 2597727 h 3782291"/>
                              <a:gd name="connsiteX61" fmla="*/ 1205345 w 4852554"/>
                              <a:gd name="connsiteY61" fmla="*/ 2815936 h 3782291"/>
                              <a:gd name="connsiteX62" fmla="*/ 893618 w 4852554"/>
                              <a:gd name="connsiteY62" fmla="*/ 2795155 h 3782291"/>
                              <a:gd name="connsiteX63" fmla="*/ 488372 w 4852554"/>
                              <a:gd name="connsiteY63" fmla="*/ 2036618 h 3782291"/>
                              <a:gd name="connsiteX64" fmla="*/ 353291 w 4852554"/>
                              <a:gd name="connsiteY64" fmla="*/ 2078182 h 3782291"/>
                              <a:gd name="connsiteX65" fmla="*/ 415636 w 4852554"/>
                              <a:gd name="connsiteY65" fmla="*/ 2140527 h 3782291"/>
                              <a:gd name="connsiteX66" fmla="*/ 467591 w 4852554"/>
                              <a:gd name="connsiteY66" fmla="*/ 2098964 h 3782291"/>
                              <a:gd name="connsiteX67" fmla="*/ 571500 w 4852554"/>
                              <a:gd name="connsiteY67" fmla="*/ 2348346 h 3782291"/>
                              <a:gd name="connsiteX68" fmla="*/ 457200 w 4852554"/>
                              <a:gd name="connsiteY68" fmla="*/ 2358736 h 3782291"/>
                              <a:gd name="connsiteX69" fmla="*/ 457200 w 4852554"/>
                              <a:gd name="connsiteY69" fmla="*/ 2441864 h 3782291"/>
                              <a:gd name="connsiteX70" fmla="*/ 623454 w 4852554"/>
                              <a:gd name="connsiteY70" fmla="*/ 2400300 h 3782291"/>
                              <a:gd name="connsiteX71" fmla="*/ 831272 w 4852554"/>
                              <a:gd name="connsiteY71" fmla="*/ 2826327 h 3782291"/>
                              <a:gd name="connsiteX72" fmla="*/ 374072 w 4852554"/>
                              <a:gd name="connsiteY72" fmla="*/ 2670464 h 3782291"/>
                              <a:gd name="connsiteX73" fmla="*/ 103909 w 4852554"/>
                              <a:gd name="connsiteY73" fmla="*/ 2109355 h 3782291"/>
                              <a:gd name="connsiteX74" fmla="*/ 20782 w 4852554"/>
                              <a:gd name="connsiteY74" fmla="*/ 2098964 h 3782291"/>
                              <a:gd name="connsiteX75" fmla="*/ 249382 w 4852554"/>
                              <a:gd name="connsiteY75" fmla="*/ 2639291 h 3782291"/>
                              <a:gd name="connsiteX76" fmla="*/ 10391 w 4852554"/>
                              <a:gd name="connsiteY76" fmla="*/ 2576946 h 3782291"/>
                              <a:gd name="connsiteX77" fmla="*/ 0 w 4852554"/>
                              <a:gd name="connsiteY77" fmla="*/ 2670464 h 3782291"/>
                              <a:gd name="connsiteX78" fmla="*/ 270163 w 4852554"/>
                              <a:gd name="connsiteY78" fmla="*/ 2701636 h 3782291"/>
                              <a:gd name="connsiteX79" fmla="*/ 280554 w 4852554"/>
                              <a:gd name="connsiteY79" fmla="*/ 3023755 h 3782291"/>
                              <a:gd name="connsiteX80" fmla="*/ 197427 w 4852554"/>
                              <a:gd name="connsiteY80" fmla="*/ 3034146 h 3782291"/>
                              <a:gd name="connsiteX81" fmla="*/ 197427 w 4852554"/>
                              <a:gd name="connsiteY81" fmla="*/ 3106882 h 3782291"/>
                              <a:gd name="connsiteX82" fmla="*/ 353291 w 4852554"/>
                              <a:gd name="connsiteY82" fmla="*/ 3054927 h 3782291"/>
                              <a:gd name="connsiteX83" fmla="*/ 374072 w 4852554"/>
                              <a:gd name="connsiteY83" fmla="*/ 2763982 h 3782291"/>
                              <a:gd name="connsiteX84" fmla="*/ 852054 w 4852554"/>
                              <a:gd name="connsiteY84" fmla="*/ 2919846 h 3782291"/>
                              <a:gd name="connsiteX85" fmla="*/ 633845 w 4852554"/>
                              <a:gd name="connsiteY85" fmla="*/ 3054927 h 3782291"/>
                              <a:gd name="connsiteX86" fmla="*/ 685800 w 4852554"/>
                              <a:gd name="connsiteY86" fmla="*/ 3096491 h 3782291"/>
                              <a:gd name="connsiteX87" fmla="*/ 1018309 w 4852554"/>
                              <a:gd name="connsiteY87" fmla="*/ 2888673 h 3782291"/>
                              <a:gd name="connsiteX88" fmla="*/ 1423554 w 4852554"/>
                              <a:gd name="connsiteY88" fmla="*/ 2867891 h 3782291"/>
                              <a:gd name="connsiteX89" fmla="*/ 1080654 w 4852554"/>
                              <a:gd name="connsiteY89" fmla="*/ 3086100 h 3782291"/>
                              <a:gd name="connsiteX90" fmla="*/ 1143000 w 4852554"/>
                              <a:gd name="connsiteY90" fmla="*/ 3169227 h 3782291"/>
                              <a:gd name="connsiteX91" fmla="*/ 1537854 w 4852554"/>
                              <a:gd name="connsiteY91" fmla="*/ 2867891 h 3782291"/>
                              <a:gd name="connsiteX92" fmla="*/ 1891145 w 4852554"/>
                              <a:gd name="connsiteY92" fmla="*/ 2867891 h 3782291"/>
                              <a:gd name="connsiteX93" fmla="*/ 2119745 w 4852554"/>
                              <a:gd name="connsiteY93" fmla="*/ 2930236 h 3782291"/>
                              <a:gd name="connsiteX94" fmla="*/ 2119745 w 4852554"/>
                              <a:gd name="connsiteY94" fmla="*/ 3751118 h 3782291"/>
                              <a:gd name="connsiteX95" fmla="*/ 2202872 w 4852554"/>
                              <a:gd name="connsiteY95" fmla="*/ 3751118 h 3782291"/>
                              <a:gd name="connsiteX96" fmla="*/ 2192482 w 4852554"/>
                              <a:gd name="connsiteY96" fmla="*/ 2951018 h 3782291"/>
                              <a:gd name="connsiteX97" fmla="*/ 2421082 w 4852554"/>
                              <a:gd name="connsiteY97" fmla="*/ 2847109 h 3782291"/>
                              <a:gd name="connsiteX98" fmla="*/ 3065318 w 4852554"/>
                              <a:gd name="connsiteY98" fmla="*/ 2847109 h 3782291"/>
                              <a:gd name="connsiteX99" fmla="*/ 3023754 w 4852554"/>
                              <a:gd name="connsiteY99" fmla="*/ 3034146 h 3782291"/>
                              <a:gd name="connsiteX100" fmla="*/ 3075709 w 4852554"/>
                              <a:gd name="connsiteY100" fmla="*/ 3054927 h 3782291"/>
                              <a:gd name="connsiteX101" fmla="*/ 3106882 w 4852554"/>
                              <a:gd name="connsiteY101" fmla="*/ 2857500 h 3782291"/>
                              <a:gd name="connsiteX102" fmla="*/ 3470563 w 4852554"/>
                              <a:gd name="connsiteY102" fmla="*/ 2836718 h 3782291"/>
                              <a:gd name="connsiteX103" fmla="*/ 4000500 w 4852554"/>
                              <a:gd name="connsiteY103" fmla="*/ 3512127 h 3782291"/>
                              <a:gd name="connsiteX104" fmla="*/ 3990109 w 4852554"/>
                              <a:gd name="connsiteY104" fmla="*/ 3740727 h 3782291"/>
                              <a:gd name="connsiteX105" fmla="*/ 4052454 w 4852554"/>
                              <a:gd name="connsiteY105" fmla="*/ 3782291 h 3782291"/>
                              <a:gd name="connsiteX106" fmla="*/ 4052454 w 4852554"/>
                              <a:gd name="connsiteY106" fmla="*/ 3532909 h 3782291"/>
                              <a:gd name="connsiteX107" fmla="*/ 4239491 w 4852554"/>
                              <a:gd name="connsiteY107" fmla="*/ 3626427 h 3782291"/>
                              <a:gd name="connsiteX108" fmla="*/ 4312227 w 4852554"/>
                              <a:gd name="connsiteY108" fmla="*/ 3574473 h 3782291"/>
                              <a:gd name="connsiteX109" fmla="*/ 3917372 w 4852554"/>
                              <a:gd name="connsiteY109" fmla="*/ 3335482 h 3782291"/>
                              <a:gd name="connsiteX110" fmla="*/ 4125191 w 4852554"/>
                              <a:gd name="connsiteY110" fmla="*/ 3262746 h 3782291"/>
                              <a:gd name="connsiteX111" fmla="*/ 4125191 w 4852554"/>
                              <a:gd name="connsiteY111" fmla="*/ 3262746 h 3782291"/>
                              <a:gd name="connsiteX112" fmla="*/ 4083627 w 4852554"/>
                              <a:gd name="connsiteY112" fmla="*/ 3231573 h 3782291"/>
                              <a:gd name="connsiteX113" fmla="*/ 3896591 w 4852554"/>
                              <a:gd name="connsiteY113" fmla="*/ 3304309 h 3782291"/>
                              <a:gd name="connsiteX114" fmla="*/ 3553691 w 4852554"/>
                              <a:gd name="connsiteY114" fmla="*/ 2836718 h 3782291"/>
                              <a:gd name="connsiteX115" fmla="*/ 4333009 w 4852554"/>
                              <a:gd name="connsiteY115" fmla="*/ 2815936 h 3782291"/>
                              <a:gd name="connsiteX116" fmla="*/ 4561609 w 4852554"/>
                              <a:gd name="connsiteY116" fmla="*/ 3054927 h 3782291"/>
                              <a:gd name="connsiteX117" fmla="*/ 4665518 w 4852554"/>
                              <a:gd name="connsiteY117" fmla="*/ 3013364 h 3782291"/>
                              <a:gd name="connsiteX118" fmla="*/ 4416136 w 4852554"/>
                              <a:gd name="connsiteY118" fmla="*/ 2815936 h 3782291"/>
                              <a:gd name="connsiteX119" fmla="*/ 4842163 w 4852554"/>
                              <a:gd name="connsiteY119" fmla="*/ 2701636 h 3782291"/>
                              <a:gd name="connsiteX120" fmla="*/ 4852554 w 4852554"/>
                              <a:gd name="connsiteY120" fmla="*/ 2628900 h 3782291"/>
                              <a:gd name="connsiteX121" fmla="*/ 4239491 w 4852554"/>
                              <a:gd name="connsiteY121" fmla="*/ 2763982 h 3782291"/>
                              <a:gd name="connsiteX122" fmla="*/ 4353791 w 4852554"/>
                              <a:gd name="connsiteY122" fmla="*/ 2566555 h 3782291"/>
                              <a:gd name="connsiteX123" fmla="*/ 4291445 w 4852554"/>
                              <a:gd name="connsiteY123" fmla="*/ 2514600 h 3782291"/>
                              <a:gd name="connsiteX124" fmla="*/ 4177145 w 4852554"/>
                              <a:gd name="connsiteY124" fmla="*/ 2805546 h 3782291"/>
                              <a:gd name="connsiteX125" fmla="*/ 3429000 w 4852554"/>
                              <a:gd name="connsiteY125" fmla="*/ 2795155 h 3782291"/>
                              <a:gd name="connsiteX126" fmla="*/ 3584863 w 4852554"/>
                              <a:gd name="connsiteY126" fmla="*/ 2618509 h 3782291"/>
                              <a:gd name="connsiteX127" fmla="*/ 3564082 w 4852554"/>
                              <a:gd name="connsiteY127" fmla="*/ 2576946 h 3782291"/>
                              <a:gd name="connsiteX128" fmla="*/ 3335482 w 4852554"/>
                              <a:gd name="connsiteY128" fmla="*/ 2826327 h 3782291"/>
                              <a:gd name="connsiteX129" fmla="*/ 2493818 w 4852554"/>
                              <a:gd name="connsiteY129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192482 w 4852554"/>
                              <a:gd name="connsiteY24" fmla="*/ 197427 h 3782291"/>
                              <a:gd name="connsiteX25" fmla="*/ 2223654 w 4852554"/>
                              <a:gd name="connsiteY25" fmla="*/ 540327 h 3782291"/>
                              <a:gd name="connsiteX26" fmla="*/ 2005445 w 4852554"/>
                              <a:gd name="connsiteY26" fmla="*/ 62346 h 3782291"/>
                              <a:gd name="connsiteX27" fmla="*/ 1922318 w 4852554"/>
                              <a:gd name="connsiteY27" fmla="*/ 83127 h 3782291"/>
                              <a:gd name="connsiteX28" fmla="*/ 2192482 w 4852554"/>
                              <a:gd name="connsiteY28" fmla="*/ 592282 h 3782291"/>
                              <a:gd name="connsiteX29" fmla="*/ 2119745 w 4852554"/>
                              <a:gd name="connsiteY29" fmla="*/ 706582 h 3782291"/>
                              <a:gd name="connsiteX30" fmla="*/ 1662545 w 4852554"/>
                              <a:gd name="connsiteY30" fmla="*/ 20782 h 3782291"/>
                              <a:gd name="connsiteX31" fmla="*/ 1537854 w 4852554"/>
                              <a:gd name="connsiteY31" fmla="*/ 51955 h 3782291"/>
                              <a:gd name="connsiteX32" fmla="*/ 1558636 w 4852554"/>
                              <a:gd name="connsiteY32" fmla="*/ 145473 h 3782291"/>
                              <a:gd name="connsiteX33" fmla="*/ 1641763 w 4852554"/>
                              <a:gd name="connsiteY33" fmla="*/ 103909 h 3782291"/>
                              <a:gd name="connsiteX34" fmla="*/ 1704109 w 4852554"/>
                              <a:gd name="connsiteY34" fmla="*/ 228600 h 3782291"/>
                              <a:gd name="connsiteX35" fmla="*/ 1776845 w 4852554"/>
                              <a:gd name="connsiteY35" fmla="*/ 259773 h 3782291"/>
                              <a:gd name="connsiteX36" fmla="*/ 2140527 w 4852554"/>
                              <a:gd name="connsiteY36" fmla="*/ 852055 h 3782291"/>
                              <a:gd name="connsiteX37" fmla="*/ 2130136 w 4852554"/>
                              <a:gd name="connsiteY37" fmla="*/ 1215736 h 3782291"/>
                              <a:gd name="connsiteX38" fmla="*/ 2057400 w 4852554"/>
                              <a:gd name="connsiteY38" fmla="*/ 1028700 h 3782291"/>
                              <a:gd name="connsiteX39" fmla="*/ 2005445 w 4852554"/>
                              <a:gd name="connsiteY39" fmla="*/ 1059873 h 3782291"/>
                              <a:gd name="connsiteX40" fmla="*/ 2119745 w 4852554"/>
                              <a:gd name="connsiteY40" fmla="*/ 1288473 h 3782291"/>
                              <a:gd name="connsiteX41" fmla="*/ 2098963 w 4852554"/>
                              <a:gd name="connsiteY41" fmla="*/ 1517073 h 3782291"/>
                              <a:gd name="connsiteX42" fmla="*/ 1652154 w 4852554"/>
                              <a:gd name="connsiteY42" fmla="*/ 893618 h 3782291"/>
                              <a:gd name="connsiteX43" fmla="*/ 1683327 w 4852554"/>
                              <a:gd name="connsiteY43" fmla="*/ 665018 h 3782291"/>
                              <a:gd name="connsiteX44" fmla="*/ 1620982 w 4852554"/>
                              <a:gd name="connsiteY44" fmla="*/ 654627 h 3782291"/>
                              <a:gd name="connsiteX45" fmla="*/ 1589809 w 4852554"/>
                              <a:gd name="connsiteY45" fmla="*/ 945573 h 3782291"/>
                              <a:gd name="connsiteX46" fmla="*/ 1371600 w 4852554"/>
                              <a:gd name="connsiteY46" fmla="*/ 914400 h 3782291"/>
                              <a:gd name="connsiteX47" fmla="*/ 1361209 w 4852554"/>
                              <a:gd name="connsiteY47" fmla="*/ 966355 h 3782291"/>
                              <a:gd name="connsiteX48" fmla="*/ 1693718 w 4852554"/>
                              <a:gd name="connsiteY48" fmla="*/ 1018309 h 3782291"/>
                              <a:gd name="connsiteX49" fmla="*/ 1766454 w 4852554"/>
                              <a:gd name="connsiteY49" fmla="*/ 1153391 h 3782291"/>
                              <a:gd name="connsiteX50" fmla="*/ 1579418 w 4852554"/>
                              <a:gd name="connsiteY50" fmla="*/ 1205346 h 3782291"/>
                              <a:gd name="connsiteX51" fmla="*/ 1579418 w 4852554"/>
                              <a:gd name="connsiteY51" fmla="*/ 1278082 h 3782291"/>
                              <a:gd name="connsiteX52" fmla="*/ 1808018 w 4852554"/>
                              <a:gd name="connsiteY52" fmla="*/ 1215736 h 3782291"/>
                              <a:gd name="connsiteX53" fmla="*/ 2078182 w 4852554"/>
                              <a:gd name="connsiteY53" fmla="*/ 1589809 h 3782291"/>
                              <a:gd name="connsiteX54" fmla="*/ 2088572 w 4852554"/>
                              <a:gd name="connsiteY54" fmla="*/ 2337955 h 3782291"/>
                              <a:gd name="connsiteX55" fmla="*/ 2098963 w 4852554"/>
                              <a:gd name="connsiteY55" fmla="*/ 2348346 h 3782291"/>
                              <a:gd name="connsiteX56" fmla="*/ 1839191 w 4852554"/>
                              <a:gd name="connsiteY56" fmla="*/ 2784764 h 3782291"/>
                              <a:gd name="connsiteX57" fmla="*/ 1278082 w 4852554"/>
                              <a:gd name="connsiteY57" fmla="*/ 2795155 h 3782291"/>
                              <a:gd name="connsiteX58" fmla="*/ 1143000 w 4852554"/>
                              <a:gd name="connsiteY58" fmla="*/ 2587336 h 3782291"/>
                              <a:gd name="connsiteX59" fmla="*/ 1111827 w 4852554"/>
                              <a:gd name="connsiteY59" fmla="*/ 2597727 h 3782291"/>
                              <a:gd name="connsiteX60" fmla="*/ 1205345 w 4852554"/>
                              <a:gd name="connsiteY60" fmla="*/ 2815936 h 3782291"/>
                              <a:gd name="connsiteX61" fmla="*/ 893618 w 4852554"/>
                              <a:gd name="connsiteY61" fmla="*/ 2795155 h 3782291"/>
                              <a:gd name="connsiteX62" fmla="*/ 488372 w 4852554"/>
                              <a:gd name="connsiteY62" fmla="*/ 2036618 h 3782291"/>
                              <a:gd name="connsiteX63" fmla="*/ 353291 w 4852554"/>
                              <a:gd name="connsiteY63" fmla="*/ 2078182 h 3782291"/>
                              <a:gd name="connsiteX64" fmla="*/ 415636 w 4852554"/>
                              <a:gd name="connsiteY64" fmla="*/ 2140527 h 3782291"/>
                              <a:gd name="connsiteX65" fmla="*/ 467591 w 4852554"/>
                              <a:gd name="connsiteY65" fmla="*/ 2098964 h 3782291"/>
                              <a:gd name="connsiteX66" fmla="*/ 571500 w 4852554"/>
                              <a:gd name="connsiteY66" fmla="*/ 2348346 h 3782291"/>
                              <a:gd name="connsiteX67" fmla="*/ 457200 w 4852554"/>
                              <a:gd name="connsiteY67" fmla="*/ 2358736 h 3782291"/>
                              <a:gd name="connsiteX68" fmla="*/ 457200 w 4852554"/>
                              <a:gd name="connsiteY68" fmla="*/ 2441864 h 3782291"/>
                              <a:gd name="connsiteX69" fmla="*/ 623454 w 4852554"/>
                              <a:gd name="connsiteY69" fmla="*/ 2400300 h 3782291"/>
                              <a:gd name="connsiteX70" fmla="*/ 831272 w 4852554"/>
                              <a:gd name="connsiteY70" fmla="*/ 2826327 h 3782291"/>
                              <a:gd name="connsiteX71" fmla="*/ 374072 w 4852554"/>
                              <a:gd name="connsiteY71" fmla="*/ 2670464 h 3782291"/>
                              <a:gd name="connsiteX72" fmla="*/ 103909 w 4852554"/>
                              <a:gd name="connsiteY72" fmla="*/ 2109355 h 3782291"/>
                              <a:gd name="connsiteX73" fmla="*/ 20782 w 4852554"/>
                              <a:gd name="connsiteY73" fmla="*/ 2098964 h 3782291"/>
                              <a:gd name="connsiteX74" fmla="*/ 249382 w 4852554"/>
                              <a:gd name="connsiteY74" fmla="*/ 2639291 h 3782291"/>
                              <a:gd name="connsiteX75" fmla="*/ 10391 w 4852554"/>
                              <a:gd name="connsiteY75" fmla="*/ 2576946 h 3782291"/>
                              <a:gd name="connsiteX76" fmla="*/ 0 w 4852554"/>
                              <a:gd name="connsiteY76" fmla="*/ 2670464 h 3782291"/>
                              <a:gd name="connsiteX77" fmla="*/ 270163 w 4852554"/>
                              <a:gd name="connsiteY77" fmla="*/ 2701636 h 3782291"/>
                              <a:gd name="connsiteX78" fmla="*/ 280554 w 4852554"/>
                              <a:gd name="connsiteY78" fmla="*/ 3023755 h 3782291"/>
                              <a:gd name="connsiteX79" fmla="*/ 197427 w 4852554"/>
                              <a:gd name="connsiteY79" fmla="*/ 3034146 h 3782291"/>
                              <a:gd name="connsiteX80" fmla="*/ 197427 w 4852554"/>
                              <a:gd name="connsiteY80" fmla="*/ 3106882 h 3782291"/>
                              <a:gd name="connsiteX81" fmla="*/ 353291 w 4852554"/>
                              <a:gd name="connsiteY81" fmla="*/ 3054927 h 3782291"/>
                              <a:gd name="connsiteX82" fmla="*/ 374072 w 4852554"/>
                              <a:gd name="connsiteY82" fmla="*/ 2763982 h 3782291"/>
                              <a:gd name="connsiteX83" fmla="*/ 852054 w 4852554"/>
                              <a:gd name="connsiteY83" fmla="*/ 2919846 h 3782291"/>
                              <a:gd name="connsiteX84" fmla="*/ 633845 w 4852554"/>
                              <a:gd name="connsiteY84" fmla="*/ 3054927 h 3782291"/>
                              <a:gd name="connsiteX85" fmla="*/ 685800 w 4852554"/>
                              <a:gd name="connsiteY85" fmla="*/ 3096491 h 3782291"/>
                              <a:gd name="connsiteX86" fmla="*/ 1018309 w 4852554"/>
                              <a:gd name="connsiteY86" fmla="*/ 2888673 h 3782291"/>
                              <a:gd name="connsiteX87" fmla="*/ 1423554 w 4852554"/>
                              <a:gd name="connsiteY87" fmla="*/ 2867891 h 3782291"/>
                              <a:gd name="connsiteX88" fmla="*/ 1080654 w 4852554"/>
                              <a:gd name="connsiteY88" fmla="*/ 3086100 h 3782291"/>
                              <a:gd name="connsiteX89" fmla="*/ 1143000 w 4852554"/>
                              <a:gd name="connsiteY89" fmla="*/ 3169227 h 3782291"/>
                              <a:gd name="connsiteX90" fmla="*/ 1537854 w 4852554"/>
                              <a:gd name="connsiteY90" fmla="*/ 2867891 h 3782291"/>
                              <a:gd name="connsiteX91" fmla="*/ 1891145 w 4852554"/>
                              <a:gd name="connsiteY91" fmla="*/ 2867891 h 3782291"/>
                              <a:gd name="connsiteX92" fmla="*/ 2119745 w 4852554"/>
                              <a:gd name="connsiteY92" fmla="*/ 2930236 h 3782291"/>
                              <a:gd name="connsiteX93" fmla="*/ 2119745 w 4852554"/>
                              <a:gd name="connsiteY93" fmla="*/ 3751118 h 3782291"/>
                              <a:gd name="connsiteX94" fmla="*/ 2202872 w 4852554"/>
                              <a:gd name="connsiteY94" fmla="*/ 3751118 h 3782291"/>
                              <a:gd name="connsiteX95" fmla="*/ 2192482 w 4852554"/>
                              <a:gd name="connsiteY95" fmla="*/ 2951018 h 3782291"/>
                              <a:gd name="connsiteX96" fmla="*/ 2421082 w 4852554"/>
                              <a:gd name="connsiteY96" fmla="*/ 2847109 h 3782291"/>
                              <a:gd name="connsiteX97" fmla="*/ 3065318 w 4852554"/>
                              <a:gd name="connsiteY97" fmla="*/ 2847109 h 3782291"/>
                              <a:gd name="connsiteX98" fmla="*/ 3023754 w 4852554"/>
                              <a:gd name="connsiteY98" fmla="*/ 3034146 h 3782291"/>
                              <a:gd name="connsiteX99" fmla="*/ 3075709 w 4852554"/>
                              <a:gd name="connsiteY99" fmla="*/ 3054927 h 3782291"/>
                              <a:gd name="connsiteX100" fmla="*/ 3106882 w 4852554"/>
                              <a:gd name="connsiteY100" fmla="*/ 2857500 h 3782291"/>
                              <a:gd name="connsiteX101" fmla="*/ 3470563 w 4852554"/>
                              <a:gd name="connsiteY101" fmla="*/ 2836718 h 3782291"/>
                              <a:gd name="connsiteX102" fmla="*/ 4000500 w 4852554"/>
                              <a:gd name="connsiteY102" fmla="*/ 3512127 h 3782291"/>
                              <a:gd name="connsiteX103" fmla="*/ 3990109 w 4852554"/>
                              <a:gd name="connsiteY103" fmla="*/ 3740727 h 3782291"/>
                              <a:gd name="connsiteX104" fmla="*/ 4052454 w 4852554"/>
                              <a:gd name="connsiteY104" fmla="*/ 3782291 h 3782291"/>
                              <a:gd name="connsiteX105" fmla="*/ 4052454 w 4852554"/>
                              <a:gd name="connsiteY105" fmla="*/ 3532909 h 3782291"/>
                              <a:gd name="connsiteX106" fmla="*/ 4239491 w 4852554"/>
                              <a:gd name="connsiteY106" fmla="*/ 3626427 h 3782291"/>
                              <a:gd name="connsiteX107" fmla="*/ 4312227 w 4852554"/>
                              <a:gd name="connsiteY107" fmla="*/ 3574473 h 3782291"/>
                              <a:gd name="connsiteX108" fmla="*/ 3917372 w 4852554"/>
                              <a:gd name="connsiteY108" fmla="*/ 3335482 h 3782291"/>
                              <a:gd name="connsiteX109" fmla="*/ 4125191 w 4852554"/>
                              <a:gd name="connsiteY109" fmla="*/ 3262746 h 3782291"/>
                              <a:gd name="connsiteX110" fmla="*/ 4125191 w 4852554"/>
                              <a:gd name="connsiteY110" fmla="*/ 3262746 h 3782291"/>
                              <a:gd name="connsiteX111" fmla="*/ 4083627 w 4852554"/>
                              <a:gd name="connsiteY111" fmla="*/ 3231573 h 3782291"/>
                              <a:gd name="connsiteX112" fmla="*/ 3896591 w 4852554"/>
                              <a:gd name="connsiteY112" fmla="*/ 3304309 h 3782291"/>
                              <a:gd name="connsiteX113" fmla="*/ 3553691 w 4852554"/>
                              <a:gd name="connsiteY113" fmla="*/ 2836718 h 3782291"/>
                              <a:gd name="connsiteX114" fmla="*/ 4333009 w 4852554"/>
                              <a:gd name="connsiteY114" fmla="*/ 2815936 h 3782291"/>
                              <a:gd name="connsiteX115" fmla="*/ 4561609 w 4852554"/>
                              <a:gd name="connsiteY115" fmla="*/ 3054927 h 3782291"/>
                              <a:gd name="connsiteX116" fmla="*/ 4665518 w 4852554"/>
                              <a:gd name="connsiteY116" fmla="*/ 3013364 h 3782291"/>
                              <a:gd name="connsiteX117" fmla="*/ 4416136 w 4852554"/>
                              <a:gd name="connsiteY117" fmla="*/ 2815936 h 3782291"/>
                              <a:gd name="connsiteX118" fmla="*/ 4842163 w 4852554"/>
                              <a:gd name="connsiteY118" fmla="*/ 2701636 h 3782291"/>
                              <a:gd name="connsiteX119" fmla="*/ 4852554 w 4852554"/>
                              <a:gd name="connsiteY119" fmla="*/ 2628900 h 3782291"/>
                              <a:gd name="connsiteX120" fmla="*/ 4239491 w 4852554"/>
                              <a:gd name="connsiteY120" fmla="*/ 2763982 h 3782291"/>
                              <a:gd name="connsiteX121" fmla="*/ 4353791 w 4852554"/>
                              <a:gd name="connsiteY121" fmla="*/ 2566555 h 3782291"/>
                              <a:gd name="connsiteX122" fmla="*/ 4291445 w 4852554"/>
                              <a:gd name="connsiteY122" fmla="*/ 2514600 h 3782291"/>
                              <a:gd name="connsiteX123" fmla="*/ 4177145 w 4852554"/>
                              <a:gd name="connsiteY123" fmla="*/ 2805546 h 3782291"/>
                              <a:gd name="connsiteX124" fmla="*/ 3429000 w 4852554"/>
                              <a:gd name="connsiteY124" fmla="*/ 2795155 h 3782291"/>
                              <a:gd name="connsiteX125" fmla="*/ 3584863 w 4852554"/>
                              <a:gd name="connsiteY125" fmla="*/ 2618509 h 3782291"/>
                              <a:gd name="connsiteX126" fmla="*/ 3564082 w 4852554"/>
                              <a:gd name="connsiteY126" fmla="*/ 2576946 h 3782291"/>
                              <a:gd name="connsiteX127" fmla="*/ 3335482 w 4852554"/>
                              <a:gd name="connsiteY127" fmla="*/ 2826327 h 3782291"/>
                              <a:gd name="connsiteX128" fmla="*/ 2493818 w 4852554"/>
                              <a:gd name="connsiteY128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1922318 w 4852554"/>
                              <a:gd name="connsiteY25" fmla="*/ 83127 h 3782291"/>
                              <a:gd name="connsiteX26" fmla="*/ 2192482 w 4852554"/>
                              <a:gd name="connsiteY26" fmla="*/ 592282 h 3782291"/>
                              <a:gd name="connsiteX27" fmla="*/ 2119745 w 4852554"/>
                              <a:gd name="connsiteY27" fmla="*/ 706582 h 3782291"/>
                              <a:gd name="connsiteX28" fmla="*/ 1662545 w 4852554"/>
                              <a:gd name="connsiteY28" fmla="*/ 20782 h 3782291"/>
                              <a:gd name="connsiteX29" fmla="*/ 1537854 w 4852554"/>
                              <a:gd name="connsiteY29" fmla="*/ 51955 h 3782291"/>
                              <a:gd name="connsiteX30" fmla="*/ 1558636 w 4852554"/>
                              <a:gd name="connsiteY30" fmla="*/ 145473 h 3782291"/>
                              <a:gd name="connsiteX31" fmla="*/ 1641763 w 4852554"/>
                              <a:gd name="connsiteY31" fmla="*/ 103909 h 3782291"/>
                              <a:gd name="connsiteX32" fmla="*/ 1704109 w 4852554"/>
                              <a:gd name="connsiteY32" fmla="*/ 228600 h 3782291"/>
                              <a:gd name="connsiteX33" fmla="*/ 1776845 w 4852554"/>
                              <a:gd name="connsiteY33" fmla="*/ 259773 h 3782291"/>
                              <a:gd name="connsiteX34" fmla="*/ 2140527 w 4852554"/>
                              <a:gd name="connsiteY34" fmla="*/ 852055 h 3782291"/>
                              <a:gd name="connsiteX35" fmla="*/ 2130136 w 4852554"/>
                              <a:gd name="connsiteY35" fmla="*/ 1215736 h 3782291"/>
                              <a:gd name="connsiteX36" fmla="*/ 2057400 w 4852554"/>
                              <a:gd name="connsiteY36" fmla="*/ 1028700 h 3782291"/>
                              <a:gd name="connsiteX37" fmla="*/ 2005445 w 4852554"/>
                              <a:gd name="connsiteY37" fmla="*/ 1059873 h 3782291"/>
                              <a:gd name="connsiteX38" fmla="*/ 2119745 w 4852554"/>
                              <a:gd name="connsiteY38" fmla="*/ 1288473 h 3782291"/>
                              <a:gd name="connsiteX39" fmla="*/ 2098963 w 4852554"/>
                              <a:gd name="connsiteY39" fmla="*/ 1517073 h 3782291"/>
                              <a:gd name="connsiteX40" fmla="*/ 1652154 w 4852554"/>
                              <a:gd name="connsiteY40" fmla="*/ 893618 h 3782291"/>
                              <a:gd name="connsiteX41" fmla="*/ 1683327 w 4852554"/>
                              <a:gd name="connsiteY41" fmla="*/ 665018 h 3782291"/>
                              <a:gd name="connsiteX42" fmla="*/ 1620982 w 4852554"/>
                              <a:gd name="connsiteY42" fmla="*/ 654627 h 3782291"/>
                              <a:gd name="connsiteX43" fmla="*/ 1589809 w 4852554"/>
                              <a:gd name="connsiteY43" fmla="*/ 945573 h 3782291"/>
                              <a:gd name="connsiteX44" fmla="*/ 1371600 w 4852554"/>
                              <a:gd name="connsiteY44" fmla="*/ 914400 h 3782291"/>
                              <a:gd name="connsiteX45" fmla="*/ 1361209 w 4852554"/>
                              <a:gd name="connsiteY45" fmla="*/ 966355 h 3782291"/>
                              <a:gd name="connsiteX46" fmla="*/ 1693718 w 4852554"/>
                              <a:gd name="connsiteY46" fmla="*/ 1018309 h 3782291"/>
                              <a:gd name="connsiteX47" fmla="*/ 1766454 w 4852554"/>
                              <a:gd name="connsiteY47" fmla="*/ 1153391 h 3782291"/>
                              <a:gd name="connsiteX48" fmla="*/ 1579418 w 4852554"/>
                              <a:gd name="connsiteY48" fmla="*/ 1205346 h 3782291"/>
                              <a:gd name="connsiteX49" fmla="*/ 1579418 w 4852554"/>
                              <a:gd name="connsiteY49" fmla="*/ 1278082 h 3782291"/>
                              <a:gd name="connsiteX50" fmla="*/ 1808018 w 4852554"/>
                              <a:gd name="connsiteY50" fmla="*/ 1215736 h 3782291"/>
                              <a:gd name="connsiteX51" fmla="*/ 2078182 w 4852554"/>
                              <a:gd name="connsiteY51" fmla="*/ 1589809 h 3782291"/>
                              <a:gd name="connsiteX52" fmla="*/ 2088572 w 4852554"/>
                              <a:gd name="connsiteY52" fmla="*/ 2337955 h 3782291"/>
                              <a:gd name="connsiteX53" fmla="*/ 2098963 w 4852554"/>
                              <a:gd name="connsiteY53" fmla="*/ 2348346 h 3782291"/>
                              <a:gd name="connsiteX54" fmla="*/ 1839191 w 4852554"/>
                              <a:gd name="connsiteY54" fmla="*/ 2784764 h 3782291"/>
                              <a:gd name="connsiteX55" fmla="*/ 1278082 w 4852554"/>
                              <a:gd name="connsiteY55" fmla="*/ 2795155 h 3782291"/>
                              <a:gd name="connsiteX56" fmla="*/ 1143000 w 4852554"/>
                              <a:gd name="connsiteY56" fmla="*/ 2587336 h 3782291"/>
                              <a:gd name="connsiteX57" fmla="*/ 1111827 w 4852554"/>
                              <a:gd name="connsiteY57" fmla="*/ 2597727 h 3782291"/>
                              <a:gd name="connsiteX58" fmla="*/ 1205345 w 4852554"/>
                              <a:gd name="connsiteY58" fmla="*/ 2815936 h 3782291"/>
                              <a:gd name="connsiteX59" fmla="*/ 893618 w 4852554"/>
                              <a:gd name="connsiteY59" fmla="*/ 2795155 h 3782291"/>
                              <a:gd name="connsiteX60" fmla="*/ 488372 w 4852554"/>
                              <a:gd name="connsiteY60" fmla="*/ 2036618 h 3782291"/>
                              <a:gd name="connsiteX61" fmla="*/ 353291 w 4852554"/>
                              <a:gd name="connsiteY61" fmla="*/ 2078182 h 3782291"/>
                              <a:gd name="connsiteX62" fmla="*/ 415636 w 4852554"/>
                              <a:gd name="connsiteY62" fmla="*/ 2140527 h 3782291"/>
                              <a:gd name="connsiteX63" fmla="*/ 467591 w 4852554"/>
                              <a:gd name="connsiteY63" fmla="*/ 2098964 h 3782291"/>
                              <a:gd name="connsiteX64" fmla="*/ 571500 w 4852554"/>
                              <a:gd name="connsiteY64" fmla="*/ 2348346 h 3782291"/>
                              <a:gd name="connsiteX65" fmla="*/ 457200 w 4852554"/>
                              <a:gd name="connsiteY65" fmla="*/ 2358736 h 3782291"/>
                              <a:gd name="connsiteX66" fmla="*/ 457200 w 4852554"/>
                              <a:gd name="connsiteY66" fmla="*/ 2441864 h 3782291"/>
                              <a:gd name="connsiteX67" fmla="*/ 623454 w 4852554"/>
                              <a:gd name="connsiteY67" fmla="*/ 2400300 h 3782291"/>
                              <a:gd name="connsiteX68" fmla="*/ 831272 w 4852554"/>
                              <a:gd name="connsiteY68" fmla="*/ 2826327 h 3782291"/>
                              <a:gd name="connsiteX69" fmla="*/ 374072 w 4852554"/>
                              <a:gd name="connsiteY69" fmla="*/ 2670464 h 3782291"/>
                              <a:gd name="connsiteX70" fmla="*/ 103909 w 4852554"/>
                              <a:gd name="connsiteY70" fmla="*/ 2109355 h 3782291"/>
                              <a:gd name="connsiteX71" fmla="*/ 20782 w 4852554"/>
                              <a:gd name="connsiteY71" fmla="*/ 2098964 h 3782291"/>
                              <a:gd name="connsiteX72" fmla="*/ 249382 w 4852554"/>
                              <a:gd name="connsiteY72" fmla="*/ 2639291 h 3782291"/>
                              <a:gd name="connsiteX73" fmla="*/ 10391 w 4852554"/>
                              <a:gd name="connsiteY73" fmla="*/ 2576946 h 3782291"/>
                              <a:gd name="connsiteX74" fmla="*/ 0 w 4852554"/>
                              <a:gd name="connsiteY74" fmla="*/ 2670464 h 3782291"/>
                              <a:gd name="connsiteX75" fmla="*/ 270163 w 4852554"/>
                              <a:gd name="connsiteY75" fmla="*/ 2701636 h 3782291"/>
                              <a:gd name="connsiteX76" fmla="*/ 280554 w 4852554"/>
                              <a:gd name="connsiteY76" fmla="*/ 3023755 h 3782291"/>
                              <a:gd name="connsiteX77" fmla="*/ 197427 w 4852554"/>
                              <a:gd name="connsiteY77" fmla="*/ 3034146 h 3782291"/>
                              <a:gd name="connsiteX78" fmla="*/ 197427 w 4852554"/>
                              <a:gd name="connsiteY78" fmla="*/ 3106882 h 3782291"/>
                              <a:gd name="connsiteX79" fmla="*/ 353291 w 4852554"/>
                              <a:gd name="connsiteY79" fmla="*/ 3054927 h 3782291"/>
                              <a:gd name="connsiteX80" fmla="*/ 374072 w 4852554"/>
                              <a:gd name="connsiteY80" fmla="*/ 2763982 h 3782291"/>
                              <a:gd name="connsiteX81" fmla="*/ 852054 w 4852554"/>
                              <a:gd name="connsiteY81" fmla="*/ 2919846 h 3782291"/>
                              <a:gd name="connsiteX82" fmla="*/ 633845 w 4852554"/>
                              <a:gd name="connsiteY82" fmla="*/ 3054927 h 3782291"/>
                              <a:gd name="connsiteX83" fmla="*/ 685800 w 4852554"/>
                              <a:gd name="connsiteY83" fmla="*/ 3096491 h 3782291"/>
                              <a:gd name="connsiteX84" fmla="*/ 1018309 w 4852554"/>
                              <a:gd name="connsiteY84" fmla="*/ 2888673 h 3782291"/>
                              <a:gd name="connsiteX85" fmla="*/ 1423554 w 4852554"/>
                              <a:gd name="connsiteY85" fmla="*/ 2867891 h 3782291"/>
                              <a:gd name="connsiteX86" fmla="*/ 1080654 w 4852554"/>
                              <a:gd name="connsiteY86" fmla="*/ 3086100 h 3782291"/>
                              <a:gd name="connsiteX87" fmla="*/ 1143000 w 4852554"/>
                              <a:gd name="connsiteY87" fmla="*/ 3169227 h 3782291"/>
                              <a:gd name="connsiteX88" fmla="*/ 1537854 w 4852554"/>
                              <a:gd name="connsiteY88" fmla="*/ 2867891 h 3782291"/>
                              <a:gd name="connsiteX89" fmla="*/ 1891145 w 4852554"/>
                              <a:gd name="connsiteY89" fmla="*/ 2867891 h 3782291"/>
                              <a:gd name="connsiteX90" fmla="*/ 2119745 w 4852554"/>
                              <a:gd name="connsiteY90" fmla="*/ 2930236 h 3782291"/>
                              <a:gd name="connsiteX91" fmla="*/ 2119745 w 4852554"/>
                              <a:gd name="connsiteY91" fmla="*/ 3751118 h 3782291"/>
                              <a:gd name="connsiteX92" fmla="*/ 2202872 w 4852554"/>
                              <a:gd name="connsiteY92" fmla="*/ 3751118 h 3782291"/>
                              <a:gd name="connsiteX93" fmla="*/ 2192482 w 4852554"/>
                              <a:gd name="connsiteY93" fmla="*/ 2951018 h 3782291"/>
                              <a:gd name="connsiteX94" fmla="*/ 2421082 w 4852554"/>
                              <a:gd name="connsiteY94" fmla="*/ 2847109 h 3782291"/>
                              <a:gd name="connsiteX95" fmla="*/ 3065318 w 4852554"/>
                              <a:gd name="connsiteY95" fmla="*/ 2847109 h 3782291"/>
                              <a:gd name="connsiteX96" fmla="*/ 3023754 w 4852554"/>
                              <a:gd name="connsiteY96" fmla="*/ 3034146 h 3782291"/>
                              <a:gd name="connsiteX97" fmla="*/ 3075709 w 4852554"/>
                              <a:gd name="connsiteY97" fmla="*/ 3054927 h 3782291"/>
                              <a:gd name="connsiteX98" fmla="*/ 3106882 w 4852554"/>
                              <a:gd name="connsiteY98" fmla="*/ 2857500 h 3782291"/>
                              <a:gd name="connsiteX99" fmla="*/ 3470563 w 4852554"/>
                              <a:gd name="connsiteY99" fmla="*/ 2836718 h 3782291"/>
                              <a:gd name="connsiteX100" fmla="*/ 4000500 w 4852554"/>
                              <a:gd name="connsiteY100" fmla="*/ 3512127 h 3782291"/>
                              <a:gd name="connsiteX101" fmla="*/ 3990109 w 4852554"/>
                              <a:gd name="connsiteY101" fmla="*/ 3740727 h 3782291"/>
                              <a:gd name="connsiteX102" fmla="*/ 4052454 w 4852554"/>
                              <a:gd name="connsiteY102" fmla="*/ 3782291 h 3782291"/>
                              <a:gd name="connsiteX103" fmla="*/ 4052454 w 4852554"/>
                              <a:gd name="connsiteY103" fmla="*/ 3532909 h 3782291"/>
                              <a:gd name="connsiteX104" fmla="*/ 4239491 w 4852554"/>
                              <a:gd name="connsiteY104" fmla="*/ 3626427 h 3782291"/>
                              <a:gd name="connsiteX105" fmla="*/ 4312227 w 4852554"/>
                              <a:gd name="connsiteY105" fmla="*/ 3574473 h 3782291"/>
                              <a:gd name="connsiteX106" fmla="*/ 3917372 w 4852554"/>
                              <a:gd name="connsiteY106" fmla="*/ 3335482 h 3782291"/>
                              <a:gd name="connsiteX107" fmla="*/ 4125191 w 4852554"/>
                              <a:gd name="connsiteY107" fmla="*/ 3262746 h 3782291"/>
                              <a:gd name="connsiteX108" fmla="*/ 4125191 w 4852554"/>
                              <a:gd name="connsiteY108" fmla="*/ 3262746 h 3782291"/>
                              <a:gd name="connsiteX109" fmla="*/ 4083627 w 4852554"/>
                              <a:gd name="connsiteY109" fmla="*/ 3231573 h 3782291"/>
                              <a:gd name="connsiteX110" fmla="*/ 3896591 w 4852554"/>
                              <a:gd name="connsiteY110" fmla="*/ 3304309 h 3782291"/>
                              <a:gd name="connsiteX111" fmla="*/ 3553691 w 4852554"/>
                              <a:gd name="connsiteY111" fmla="*/ 2836718 h 3782291"/>
                              <a:gd name="connsiteX112" fmla="*/ 4333009 w 4852554"/>
                              <a:gd name="connsiteY112" fmla="*/ 2815936 h 3782291"/>
                              <a:gd name="connsiteX113" fmla="*/ 4561609 w 4852554"/>
                              <a:gd name="connsiteY113" fmla="*/ 3054927 h 3782291"/>
                              <a:gd name="connsiteX114" fmla="*/ 4665518 w 4852554"/>
                              <a:gd name="connsiteY114" fmla="*/ 3013364 h 3782291"/>
                              <a:gd name="connsiteX115" fmla="*/ 4416136 w 4852554"/>
                              <a:gd name="connsiteY115" fmla="*/ 2815936 h 3782291"/>
                              <a:gd name="connsiteX116" fmla="*/ 4842163 w 4852554"/>
                              <a:gd name="connsiteY116" fmla="*/ 2701636 h 3782291"/>
                              <a:gd name="connsiteX117" fmla="*/ 4852554 w 4852554"/>
                              <a:gd name="connsiteY117" fmla="*/ 2628900 h 3782291"/>
                              <a:gd name="connsiteX118" fmla="*/ 4239491 w 4852554"/>
                              <a:gd name="connsiteY118" fmla="*/ 2763982 h 3782291"/>
                              <a:gd name="connsiteX119" fmla="*/ 4353791 w 4852554"/>
                              <a:gd name="connsiteY119" fmla="*/ 2566555 h 3782291"/>
                              <a:gd name="connsiteX120" fmla="*/ 4291445 w 4852554"/>
                              <a:gd name="connsiteY120" fmla="*/ 2514600 h 3782291"/>
                              <a:gd name="connsiteX121" fmla="*/ 4177145 w 4852554"/>
                              <a:gd name="connsiteY121" fmla="*/ 2805546 h 3782291"/>
                              <a:gd name="connsiteX122" fmla="*/ 3429000 w 4852554"/>
                              <a:gd name="connsiteY122" fmla="*/ 2795155 h 3782291"/>
                              <a:gd name="connsiteX123" fmla="*/ 3584863 w 4852554"/>
                              <a:gd name="connsiteY123" fmla="*/ 2618509 h 3782291"/>
                              <a:gd name="connsiteX124" fmla="*/ 3564082 w 4852554"/>
                              <a:gd name="connsiteY124" fmla="*/ 2576946 h 3782291"/>
                              <a:gd name="connsiteX125" fmla="*/ 3335482 w 4852554"/>
                              <a:gd name="connsiteY125" fmla="*/ 2826327 h 3782291"/>
                              <a:gd name="connsiteX126" fmla="*/ 2493818 w 4852554"/>
                              <a:gd name="connsiteY12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78182 w 4852554"/>
                              <a:gd name="connsiteY50" fmla="*/ 1589809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620982 w 4852554"/>
                              <a:gd name="connsiteY45" fmla="*/ 1600200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951018 w 4852554"/>
                              <a:gd name="connsiteY9" fmla="*/ 654628 h 3782291"/>
                              <a:gd name="connsiteX10" fmla="*/ 2722418 w 4852554"/>
                              <a:gd name="connsiteY10" fmla="*/ 831273 h 3782291"/>
                              <a:gd name="connsiteX11" fmla="*/ 2805545 w 4852554"/>
                              <a:gd name="connsiteY11" fmla="*/ 540327 h 3782291"/>
                              <a:gd name="connsiteX12" fmla="*/ 2774372 w 4852554"/>
                              <a:gd name="connsiteY12" fmla="*/ 529936 h 3782291"/>
                              <a:gd name="connsiteX13" fmla="*/ 2649682 w 4852554"/>
                              <a:gd name="connsiteY13" fmla="*/ 914400 h 3782291"/>
                              <a:gd name="connsiteX14" fmla="*/ 2192482 w 4852554"/>
                              <a:gd name="connsiteY14" fmla="*/ 1330036 h 3782291"/>
                              <a:gd name="connsiteX15" fmla="*/ 2244436 w 4852554"/>
                              <a:gd name="connsiteY15" fmla="*/ 633846 h 3782291"/>
                              <a:gd name="connsiteX16" fmla="*/ 2670463 w 4852554"/>
                              <a:gd name="connsiteY16" fmla="*/ 51955 h 3782291"/>
                              <a:gd name="connsiteX17" fmla="*/ 2639291 w 4852554"/>
                              <a:gd name="connsiteY17" fmla="*/ 0 h 3782291"/>
                              <a:gd name="connsiteX18" fmla="*/ 2483427 w 4852554"/>
                              <a:gd name="connsiteY18" fmla="*/ 197427 h 3782291"/>
                              <a:gd name="connsiteX19" fmla="*/ 2462645 w 4852554"/>
                              <a:gd name="connsiteY19" fmla="*/ 10391 h 3782291"/>
                              <a:gd name="connsiteX20" fmla="*/ 2400300 w 4852554"/>
                              <a:gd name="connsiteY20" fmla="*/ 10391 h 3782291"/>
                              <a:gd name="connsiteX21" fmla="*/ 2441863 w 4852554"/>
                              <a:gd name="connsiteY21" fmla="*/ 280555 h 3782291"/>
                              <a:gd name="connsiteX22" fmla="*/ 2275609 w 4852554"/>
                              <a:gd name="connsiteY22" fmla="*/ 509155 h 3782291"/>
                              <a:gd name="connsiteX23" fmla="*/ 2223654 w 4852554"/>
                              <a:gd name="connsiteY23" fmla="*/ 540327 h 3782291"/>
                              <a:gd name="connsiteX24" fmla="*/ 2192482 w 4852554"/>
                              <a:gd name="connsiteY24" fmla="*/ 592282 h 3782291"/>
                              <a:gd name="connsiteX25" fmla="*/ 2119745 w 4852554"/>
                              <a:gd name="connsiteY25" fmla="*/ 706582 h 3782291"/>
                              <a:gd name="connsiteX26" fmla="*/ 1662545 w 4852554"/>
                              <a:gd name="connsiteY26" fmla="*/ 20782 h 3782291"/>
                              <a:gd name="connsiteX27" fmla="*/ 1537854 w 4852554"/>
                              <a:gd name="connsiteY27" fmla="*/ 51955 h 3782291"/>
                              <a:gd name="connsiteX28" fmla="*/ 1558636 w 4852554"/>
                              <a:gd name="connsiteY28" fmla="*/ 145473 h 3782291"/>
                              <a:gd name="connsiteX29" fmla="*/ 1641763 w 4852554"/>
                              <a:gd name="connsiteY29" fmla="*/ 103909 h 3782291"/>
                              <a:gd name="connsiteX30" fmla="*/ 1704109 w 4852554"/>
                              <a:gd name="connsiteY30" fmla="*/ 228600 h 3782291"/>
                              <a:gd name="connsiteX31" fmla="*/ 1776845 w 4852554"/>
                              <a:gd name="connsiteY31" fmla="*/ 259773 h 3782291"/>
                              <a:gd name="connsiteX32" fmla="*/ 2140527 w 4852554"/>
                              <a:gd name="connsiteY32" fmla="*/ 852055 h 3782291"/>
                              <a:gd name="connsiteX33" fmla="*/ 2130136 w 4852554"/>
                              <a:gd name="connsiteY33" fmla="*/ 1215736 h 3782291"/>
                              <a:gd name="connsiteX34" fmla="*/ 2057400 w 4852554"/>
                              <a:gd name="connsiteY34" fmla="*/ 1028700 h 3782291"/>
                              <a:gd name="connsiteX35" fmla="*/ 2005445 w 4852554"/>
                              <a:gd name="connsiteY35" fmla="*/ 1059873 h 3782291"/>
                              <a:gd name="connsiteX36" fmla="*/ 2119745 w 4852554"/>
                              <a:gd name="connsiteY36" fmla="*/ 1288473 h 3782291"/>
                              <a:gd name="connsiteX37" fmla="*/ 2098963 w 4852554"/>
                              <a:gd name="connsiteY37" fmla="*/ 2005446 h 3782291"/>
                              <a:gd name="connsiteX38" fmla="*/ 1662545 w 4852554"/>
                              <a:gd name="connsiteY38" fmla="*/ 1558637 h 3782291"/>
                              <a:gd name="connsiteX39" fmla="*/ 1704108 w 4852554"/>
                              <a:gd name="connsiteY39" fmla="*/ 1215737 h 3782291"/>
                              <a:gd name="connsiteX40" fmla="*/ 1662545 w 4852554"/>
                              <a:gd name="connsiteY40" fmla="*/ 1101436 h 3782291"/>
                              <a:gd name="connsiteX41" fmla="*/ 1610591 w 4852554"/>
                              <a:gd name="connsiteY41" fmla="*/ 1475509 h 3782291"/>
                              <a:gd name="connsiteX42" fmla="*/ 1340427 w 4852554"/>
                              <a:gd name="connsiteY42" fmla="*/ 1600199 h 3782291"/>
                              <a:gd name="connsiteX43" fmla="*/ 1309254 w 4852554"/>
                              <a:gd name="connsiteY43" fmla="*/ 1662546 h 3782291"/>
                              <a:gd name="connsiteX44" fmla="*/ 1620982 w 4852554"/>
                              <a:gd name="connsiteY44" fmla="*/ 1600200 h 3782291"/>
                              <a:gd name="connsiteX45" fmla="*/ 1828800 w 4852554"/>
                              <a:gd name="connsiteY45" fmla="*/ 1849583 h 3782291"/>
                              <a:gd name="connsiteX46" fmla="*/ 1569027 w 4852554"/>
                              <a:gd name="connsiteY46" fmla="*/ 2026227 h 3782291"/>
                              <a:gd name="connsiteX47" fmla="*/ 1600200 w 4852554"/>
                              <a:gd name="connsiteY47" fmla="*/ 2119745 h 3782291"/>
                              <a:gd name="connsiteX48" fmla="*/ 1880754 w 4852554"/>
                              <a:gd name="connsiteY48" fmla="*/ 1870364 h 3782291"/>
                              <a:gd name="connsiteX49" fmla="*/ 2098963 w 4852554"/>
                              <a:gd name="connsiteY49" fmla="*/ 2088573 h 3782291"/>
                              <a:gd name="connsiteX50" fmla="*/ 2088572 w 4852554"/>
                              <a:gd name="connsiteY50" fmla="*/ 2337955 h 3782291"/>
                              <a:gd name="connsiteX51" fmla="*/ 2098963 w 4852554"/>
                              <a:gd name="connsiteY51" fmla="*/ 2348346 h 3782291"/>
                              <a:gd name="connsiteX52" fmla="*/ 1839191 w 4852554"/>
                              <a:gd name="connsiteY52" fmla="*/ 2784764 h 3782291"/>
                              <a:gd name="connsiteX53" fmla="*/ 1278082 w 4852554"/>
                              <a:gd name="connsiteY53" fmla="*/ 2795155 h 3782291"/>
                              <a:gd name="connsiteX54" fmla="*/ 1143000 w 4852554"/>
                              <a:gd name="connsiteY54" fmla="*/ 2587336 h 3782291"/>
                              <a:gd name="connsiteX55" fmla="*/ 1111827 w 4852554"/>
                              <a:gd name="connsiteY55" fmla="*/ 2597727 h 3782291"/>
                              <a:gd name="connsiteX56" fmla="*/ 1205345 w 4852554"/>
                              <a:gd name="connsiteY56" fmla="*/ 2815936 h 3782291"/>
                              <a:gd name="connsiteX57" fmla="*/ 893618 w 4852554"/>
                              <a:gd name="connsiteY57" fmla="*/ 2795155 h 3782291"/>
                              <a:gd name="connsiteX58" fmla="*/ 488372 w 4852554"/>
                              <a:gd name="connsiteY58" fmla="*/ 2036618 h 3782291"/>
                              <a:gd name="connsiteX59" fmla="*/ 353291 w 4852554"/>
                              <a:gd name="connsiteY59" fmla="*/ 2078182 h 3782291"/>
                              <a:gd name="connsiteX60" fmla="*/ 415636 w 4852554"/>
                              <a:gd name="connsiteY60" fmla="*/ 2140527 h 3782291"/>
                              <a:gd name="connsiteX61" fmla="*/ 467591 w 4852554"/>
                              <a:gd name="connsiteY61" fmla="*/ 2098964 h 3782291"/>
                              <a:gd name="connsiteX62" fmla="*/ 571500 w 4852554"/>
                              <a:gd name="connsiteY62" fmla="*/ 2348346 h 3782291"/>
                              <a:gd name="connsiteX63" fmla="*/ 457200 w 4852554"/>
                              <a:gd name="connsiteY63" fmla="*/ 2358736 h 3782291"/>
                              <a:gd name="connsiteX64" fmla="*/ 457200 w 4852554"/>
                              <a:gd name="connsiteY64" fmla="*/ 2441864 h 3782291"/>
                              <a:gd name="connsiteX65" fmla="*/ 623454 w 4852554"/>
                              <a:gd name="connsiteY65" fmla="*/ 2400300 h 3782291"/>
                              <a:gd name="connsiteX66" fmla="*/ 831272 w 4852554"/>
                              <a:gd name="connsiteY66" fmla="*/ 2826327 h 3782291"/>
                              <a:gd name="connsiteX67" fmla="*/ 374072 w 4852554"/>
                              <a:gd name="connsiteY67" fmla="*/ 2670464 h 3782291"/>
                              <a:gd name="connsiteX68" fmla="*/ 103909 w 4852554"/>
                              <a:gd name="connsiteY68" fmla="*/ 2109355 h 3782291"/>
                              <a:gd name="connsiteX69" fmla="*/ 20782 w 4852554"/>
                              <a:gd name="connsiteY69" fmla="*/ 2098964 h 3782291"/>
                              <a:gd name="connsiteX70" fmla="*/ 249382 w 4852554"/>
                              <a:gd name="connsiteY70" fmla="*/ 2639291 h 3782291"/>
                              <a:gd name="connsiteX71" fmla="*/ 10391 w 4852554"/>
                              <a:gd name="connsiteY71" fmla="*/ 2576946 h 3782291"/>
                              <a:gd name="connsiteX72" fmla="*/ 0 w 4852554"/>
                              <a:gd name="connsiteY72" fmla="*/ 2670464 h 3782291"/>
                              <a:gd name="connsiteX73" fmla="*/ 270163 w 4852554"/>
                              <a:gd name="connsiteY73" fmla="*/ 2701636 h 3782291"/>
                              <a:gd name="connsiteX74" fmla="*/ 280554 w 4852554"/>
                              <a:gd name="connsiteY74" fmla="*/ 3023755 h 3782291"/>
                              <a:gd name="connsiteX75" fmla="*/ 197427 w 4852554"/>
                              <a:gd name="connsiteY75" fmla="*/ 3034146 h 3782291"/>
                              <a:gd name="connsiteX76" fmla="*/ 197427 w 4852554"/>
                              <a:gd name="connsiteY76" fmla="*/ 3106882 h 3782291"/>
                              <a:gd name="connsiteX77" fmla="*/ 353291 w 4852554"/>
                              <a:gd name="connsiteY77" fmla="*/ 3054927 h 3782291"/>
                              <a:gd name="connsiteX78" fmla="*/ 374072 w 4852554"/>
                              <a:gd name="connsiteY78" fmla="*/ 2763982 h 3782291"/>
                              <a:gd name="connsiteX79" fmla="*/ 852054 w 4852554"/>
                              <a:gd name="connsiteY79" fmla="*/ 2919846 h 3782291"/>
                              <a:gd name="connsiteX80" fmla="*/ 633845 w 4852554"/>
                              <a:gd name="connsiteY80" fmla="*/ 3054927 h 3782291"/>
                              <a:gd name="connsiteX81" fmla="*/ 685800 w 4852554"/>
                              <a:gd name="connsiteY81" fmla="*/ 3096491 h 3782291"/>
                              <a:gd name="connsiteX82" fmla="*/ 1018309 w 4852554"/>
                              <a:gd name="connsiteY82" fmla="*/ 2888673 h 3782291"/>
                              <a:gd name="connsiteX83" fmla="*/ 1423554 w 4852554"/>
                              <a:gd name="connsiteY83" fmla="*/ 2867891 h 3782291"/>
                              <a:gd name="connsiteX84" fmla="*/ 1080654 w 4852554"/>
                              <a:gd name="connsiteY84" fmla="*/ 3086100 h 3782291"/>
                              <a:gd name="connsiteX85" fmla="*/ 1143000 w 4852554"/>
                              <a:gd name="connsiteY85" fmla="*/ 3169227 h 3782291"/>
                              <a:gd name="connsiteX86" fmla="*/ 1537854 w 4852554"/>
                              <a:gd name="connsiteY86" fmla="*/ 2867891 h 3782291"/>
                              <a:gd name="connsiteX87" fmla="*/ 1891145 w 4852554"/>
                              <a:gd name="connsiteY87" fmla="*/ 2867891 h 3782291"/>
                              <a:gd name="connsiteX88" fmla="*/ 2119745 w 4852554"/>
                              <a:gd name="connsiteY88" fmla="*/ 2930236 h 3782291"/>
                              <a:gd name="connsiteX89" fmla="*/ 2119745 w 4852554"/>
                              <a:gd name="connsiteY89" fmla="*/ 3751118 h 3782291"/>
                              <a:gd name="connsiteX90" fmla="*/ 2202872 w 4852554"/>
                              <a:gd name="connsiteY90" fmla="*/ 3751118 h 3782291"/>
                              <a:gd name="connsiteX91" fmla="*/ 2192482 w 4852554"/>
                              <a:gd name="connsiteY91" fmla="*/ 2951018 h 3782291"/>
                              <a:gd name="connsiteX92" fmla="*/ 2421082 w 4852554"/>
                              <a:gd name="connsiteY92" fmla="*/ 2847109 h 3782291"/>
                              <a:gd name="connsiteX93" fmla="*/ 3065318 w 4852554"/>
                              <a:gd name="connsiteY93" fmla="*/ 2847109 h 3782291"/>
                              <a:gd name="connsiteX94" fmla="*/ 3023754 w 4852554"/>
                              <a:gd name="connsiteY94" fmla="*/ 3034146 h 3782291"/>
                              <a:gd name="connsiteX95" fmla="*/ 3075709 w 4852554"/>
                              <a:gd name="connsiteY95" fmla="*/ 3054927 h 3782291"/>
                              <a:gd name="connsiteX96" fmla="*/ 3106882 w 4852554"/>
                              <a:gd name="connsiteY96" fmla="*/ 2857500 h 3782291"/>
                              <a:gd name="connsiteX97" fmla="*/ 3470563 w 4852554"/>
                              <a:gd name="connsiteY97" fmla="*/ 2836718 h 3782291"/>
                              <a:gd name="connsiteX98" fmla="*/ 4000500 w 4852554"/>
                              <a:gd name="connsiteY98" fmla="*/ 3512127 h 3782291"/>
                              <a:gd name="connsiteX99" fmla="*/ 3990109 w 4852554"/>
                              <a:gd name="connsiteY99" fmla="*/ 3740727 h 3782291"/>
                              <a:gd name="connsiteX100" fmla="*/ 4052454 w 4852554"/>
                              <a:gd name="connsiteY100" fmla="*/ 3782291 h 3782291"/>
                              <a:gd name="connsiteX101" fmla="*/ 4052454 w 4852554"/>
                              <a:gd name="connsiteY101" fmla="*/ 3532909 h 3782291"/>
                              <a:gd name="connsiteX102" fmla="*/ 4239491 w 4852554"/>
                              <a:gd name="connsiteY102" fmla="*/ 3626427 h 3782291"/>
                              <a:gd name="connsiteX103" fmla="*/ 4312227 w 4852554"/>
                              <a:gd name="connsiteY103" fmla="*/ 3574473 h 3782291"/>
                              <a:gd name="connsiteX104" fmla="*/ 3917372 w 4852554"/>
                              <a:gd name="connsiteY104" fmla="*/ 3335482 h 3782291"/>
                              <a:gd name="connsiteX105" fmla="*/ 4125191 w 4852554"/>
                              <a:gd name="connsiteY105" fmla="*/ 3262746 h 3782291"/>
                              <a:gd name="connsiteX106" fmla="*/ 4125191 w 4852554"/>
                              <a:gd name="connsiteY106" fmla="*/ 3262746 h 3782291"/>
                              <a:gd name="connsiteX107" fmla="*/ 4083627 w 4852554"/>
                              <a:gd name="connsiteY107" fmla="*/ 3231573 h 3782291"/>
                              <a:gd name="connsiteX108" fmla="*/ 3896591 w 4852554"/>
                              <a:gd name="connsiteY108" fmla="*/ 3304309 h 3782291"/>
                              <a:gd name="connsiteX109" fmla="*/ 3553691 w 4852554"/>
                              <a:gd name="connsiteY109" fmla="*/ 2836718 h 3782291"/>
                              <a:gd name="connsiteX110" fmla="*/ 4333009 w 4852554"/>
                              <a:gd name="connsiteY110" fmla="*/ 2815936 h 3782291"/>
                              <a:gd name="connsiteX111" fmla="*/ 4561609 w 4852554"/>
                              <a:gd name="connsiteY111" fmla="*/ 3054927 h 3782291"/>
                              <a:gd name="connsiteX112" fmla="*/ 4665518 w 4852554"/>
                              <a:gd name="connsiteY112" fmla="*/ 3013364 h 3782291"/>
                              <a:gd name="connsiteX113" fmla="*/ 4416136 w 4852554"/>
                              <a:gd name="connsiteY113" fmla="*/ 2815936 h 3782291"/>
                              <a:gd name="connsiteX114" fmla="*/ 4842163 w 4852554"/>
                              <a:gd name="connsiteY114" fmla="*/ 2701636 h 3782291"/>
                              <a:gd name="connsiteX115" fmla="*/ 4852554 w 4852554"/>
                              <a:gd name="connsiteY115" fmla="*/ 2628900 h 3782291"/>
                              <a:gd name="connsiteX116" fmla="*/ 4239491 w 4852554"/>
                              <a:gd name="connsiteY116" fmla="*/ 2763982 h 3782291"/>
                              <a:gd name="connsiteX117" fmla="*/ 4353791 w 4852554"/>
                              <a:gd name="connsiteY117" fmla="*/ 2566555 h 3782291"/>
                              <a:gd name="connsiteX118" fmla="*/ 4291445 w 4852554"/>
                              <a:gd name="connsiteY118" fmla="*/ 2514600 h 3782291"/>
                              <a:gd name="connsiteX119" fmla="*/ 4177145 w 4852554"/>
                              <a:gd name="connsiteY119" fmla="*/ 2805546 h 3782291"/>
                              <a:gd name="connsiteX120" fmla="*/ 3429000 w 4852554"/>
                              <a:gd name="connsiteY120" fmla="*/ 2795155 h 3782291"/>
                              <a:gd name="connsiteX121" fmla="*/ 3584863 w 4852554"/>
                              <a:gd name="connsiteY121" fmla="*/ 2618509 h 3782291"/>
                              <a:gd name="connsiteX122" fmla="*/ 3564082 w 4852554"/>
                              <a:gd name="connsiteY122" fmla="*/ 2576946 h 3782291"/>
                              <a:gd name="connsiteX123" fmla="*/ 3335482 w 4852554"/>
                              <a:gd name="connsiteY123" fmla="*/ 2826327 h 3782291"/>
                              <a:gd name="connsiteX124" fmla="*/ 2493818 w 4852554"/>
                              <a:gd name="connsiteY12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722418 w 4852554"/>
                              <a:gd name="connsiteY9" fmla="*/ 831273 h 3782291"/>
                              <a:gd name="connsiteX10" fmla="*/ 2805545 w 4852554"/>
                              <a:gd name="connsiteY10" fmla="*/ 540327 h 3782291"/>
                              <a:gd name="connsiteX11" fmla="*/ 2774372 w 4852554"/>
                              <a:gd name="connsiteY11" fmla="*/ 529936 h 3782291"/>
                              <a:gd name="connsiteX12" fmla="*/ 2649682 w 4852554"/>
                              <a:gd name="connsiteY12" fmla="*/ 914400 h 3782291"/>
                              <a:gd name="connsiteX13" fmla="*/ 2192482 w 4852554"/>
                              <a:gd name="connsiteY13" fmla="*/ 1330036 h 3782291"/>
                              <a:gd name="connsiteX14" fmla="*/ 2244436 w 4852554"/>
                              <a:gd name="connsiteY14" fmla="*/ 633846 h 3782291"/>
                              <a:gd name="connsiteX15" fmla="*/ 2670463 w 4852554"/>
                              <a:gd name="connsiteY15" fmla="*/ 51955 h 3782291"/>
                              <a:gd name="connsiteX16" fmla="*/ 2639291 w 4852554"/>
                              <a:gd name="connsiteY16" fmla="*/ 0 h 3782291"/>
                              <a:gd name="connsiteX17" fmla="*/ 2483427 w 4852554"/>
                              <a:gd name="connsiteY17" fmla="*/ 197427 h 3782291"/>
                              <a:gd name="connsiteX18" fmla="*/ 2462645 w 4852554"/>
                              <a:gd name="connsiteY18" fmla="*/ 10391 h 3782291"/>
                              <a:gd name="connsiteX19" fmla="*/ 2400300 w 4852554"/>
                              <a:gd name="connsiteY19" fmla="*/ 10391 h 3782291"/>
                              <a:gd name="connsiteX20" fmla="*/ 2441863 w 4852554"/>
                              <a:gd name="connsiteY20" fmla="*/ 280555 h 3782291"/>
                              <a:gd name="connsiteX21" fmla="*/ 2275609 w 4852554"/>
                              <a:gd name="connsiteY21" fmla="*/ 509155 h 3782291"/>
                              <a:gd name="connsiteX22" fmla="*/ 2223654 w 4852554"/>
                              <a:gd name="connsiteY22" fmla="*/ 540327 h 3782291"/>
                              <a:gd name="connsiteX23" fmla="*/ 2192482 w 4852554"/>
                              <a:gd name="connsiteY23" fmla="*/ 592282 h 3782291"/>
                              <a:gd name="connsiteX24" fmla="*/ 2119745 w 4852554"/>
                              <a:gd name="connsiteY24" fmla="*/ 706582 h 3782291"/>
                              <a:gd name="connsiteX25" fmla="*/ 1662545 w 4852554"/>
                              <a:gd name="connsiteY25" fmla="*/ 20782 h 3782291"/>
                              <a:gd name="connsiteX26" fmla="*/ 1537854 w 4852554"/>
                              <a:gd name="connsiteY26" fmla="*/ 51955 h 3782291"/>
                              <a:gd name="connsiteX27" fmla="*/ 1558636 w 4852554"/>
                              <a:gd name="connsiteY27" fmla="*/ 145473 h 3782291"/>
                              <a:gd name="connsiteX28" fmla="*/ 1641763 w 4852554"/>
                              <a:gd name="connsiteY28" fmla="*/ 103909 h 3782291"/>
                              <a:gd name="connsiteX29" fmla="*/ 1704109 w 4852554"/>
                              <a:gd name="connsiteY29" fmla="*/ 228600 h 3782291"/>
                              <a:gd name="connsiteX30" fmla="*/ 1776845 w 4852554"/>
                              <a:gd name="connsiteY30" fmla="*/ 259773 h 3782291"/>
                              <a:gd name="connsiteX31" fmla="*/ 2140527 w 4852554"/>
                              <a:gd name="connsiteY31" fmla="*/ 852055 h 3782291"/>
                              <a:gd name="connsiteX32" fmla="*/ 2130136 w 4852554"/>
                              <a:gd name="connsiteY32" fmla="*/ 1215736 h 3782291"/>
                              <a:gd name="connsiteX33" fmla="*/ 2057400 w 4852554"/>
                              <a:gd name="connsiteY33" fmla="*/ 1028700 h 3782291"/>
                              <a:gd name="connsiteX34" fmla="*/ 2005445 w 4852554"/>
                              <a:gd name="connsiteY34" fmla="*/ 1059873 h 3782291"/>
                              <a:gd name="connsiteX35" fmla="*/ 2119745 w 4852554"/>
                              <a:gd name="connsiteY35" fmla="*/ 1288473 h 3782291"/>
                              <a:gd name="connsiteX36" fmla="*/ 2098963 w 4852554"/>
                              <a:gd name="connsiteY36" fmla="*/ 2005446 h 3782291"/>
                              <a:gd name="connsiteX37" fmla="*/ 1662545 w 4852554"/>
                              <a:gd name="connsiteY37" fmla="*/ 1558637 h 3782291"/>
                              <a:gd name="connsiteX38" fmla="*/ 1704108 w 4852554"/>
                              <a:gd name="connsiteY38" fmla="*/ 1215737 h 3782291"/>
                              <a:gd name="connsiteX39" fmla="*/ 1662545 w 4852554"/>
                              <a:gd name="connsiteY39" fmla="*/ 1101436 h 3782291"/>
                              <a:gd name="connsiteX40" fmla="*/ 1610591 w 4852554"/>
                              <a:gd name="connsiteY40" fmla="*/ 1475509 h 3782291"/>
                              <a:gd name="connsiteX41" fmla="*/ 1340427 w 4852554"/>
                              <a:gd name="connsiteY41" fmla="*/ 1600199 h 3782291"/>
                              <a:gd name="connsiteX42" fmla="*/ 1309254 w 4852554"/>
                              <a:gd name="connsiteY42" fmla="*/ 1662546 h 3782291"/>
                              <a:gd name="connsiteX43" fmla="*/ 1620982 w 4852554"/>
                              <a:gd name="connsiteY43" fmla="*/ 1600200 h 3782291"/>
                              <a:gd name="connsiteX44" fmla="*/ 1828800 w 4852554"/>
                              <a:gd name="connsiteY44" fmla="*/ 1849583 h 3782291"/>
                              <a:gd name="connsiteX45" fmla="*/ 1569027 w 4852554"/>
                              <a:gd name="connsiteY45" fmla="*/ 2026227 h 3782291"/>
                              <a:gd name="connsiteX46" fmla="*/ 1600200 w 4852554"/>
                              <a:gd name="connsiteY46" fmla="*/ 2119745 h 3782291"/>
                              <a:gd name="connsiteX47" fmla="*/ 1880754 w 4852554"/>
                              <a:gd name="connsiteY47" fmla="*/ 1870364 h 3782291"/>
                              <a:gd name="connsiteX48" fmla="*/ 2098963 w 4852554"/>
                              <a:gd name="connsiteY48" fmla="*/ 2088573 h 3782291"/>
                              <a:gd name="connsiteX49" fmla="*/ 2088572 w 4852554"/>
                              <a:gd name="connsiteY49" fmla="*/ 2337955 h 3782291"/>
                              <a:gd name="connsiteX50" fmla="*/ 2098963 w 4852554"/>
                              <a:gd name="connsiteY50" fmla="*/ 2348346 h 3782291"/>
                              <a:gd name="connsiteX51" fmla="*/ 1839191 w 4852554"/>
                              <a:gd name="connsiteY51" fmla="*/ 2784764 h 3782291"/>
                              <a:gd name="connsiteX52" fmla="*/ 1278082 w 4852554"/>
                              <a:gd name="connsiteY52" fmla="*/ 2795155 h 3782291"/>
                              <a:gd name="connsiteX53" fmla="*/ 1143000 w 4852554"/>
                              <a:gd name="connsiteY53" fmla="*/ 2587336 h 3782291"/>
                              <a:gd name="connsiteX54" fmla="*/ 1111827 w 4852554"/>
                              <a:gd name="connsiteY54" fmla="*/ 2597727 h 3782291"/>
                              <a:gd name="connsiteX55" fmla="*/ 1205345 w 4852554"/>
                              <a:gd name="connsiteY55" fmla="*/ 2815936 h 3782291"/>
                              <a:gd name="connsiteX56" fmla="*/ 893618 w 4852554"/>
                              <a:gd name="connsiteY56" fmla="*/ 2795155 h 3782291"/>
                              <a:gd name="connsiteX57" fmla="*/ 488372 w 4852554"/>
                              <a:gd name="connsiteY57" fmla="*/ 2036618 h 3782291"/>
                              <a:gd name="connsiteX58" fmla="*/ 353291 w 4852554"/>
                              <a:gd name="connsiteY58" fmla="*/ 2078182 h 3782291"/>
                              <a:gd name="connsiteX59" fmla="*/ 415636 w 4852554"/>
                              <a:gd name="connsiteY59" fmla="*/ 2140527 h 3782291"/>
                              <a:gd name="connsiteX60" fmla="*/ 467591 w 4852554"/>
                              <a:gd name="connsiteY60" fmla="*/ 2098964 h 3782291"/>
                              <a:gd name="connsiteX61" fmla="*/ 571500 w 4852554"/>
                              <a:gd name="connsiteY61" fmla="*/ 2348346 h 3782291"/>
                              <a:gd name="connsiteX62" fmla="*/ 457200 w 4852554"/>
                              <a:gd name="connsiteY62" fmla="*/ 2358736 h 3782291"/>
                              <a:gd name="connsiteX63" fmla="*/ 457200 w 4852554"/>
                              <a:gd name="connsiteY63" fmla="*/ 2441864 h 3782291"/>
                              <a:gd name="connsiteX64" fmla="*/ 623454 w 4852554"/>
                              <a:gd name="connsiteY64" fmla="*/ 2400300 h 3782291"/>
                              <a:gd name="connsiteX65" fmla="*/ 831272 w 4852554"/>
                              <a:gd name="connsiteY65" fmla="*/ 2826327 h 3782291"/>
                              <a:gd name="connsiteX66" fmla="*/ 374072 w 4852554"/>
                              <a:gd name="connsiteY66" fmla="*/ 2670464 h 3782291"/>
                              <a:gd name="connsiteX67" fmla="*/ 103909 w 4852554"/>
                              <a:gd name="connsiteY67" fmla="*/ 2109355 h 3782291"/>
                              <a:gd name="connsiteX68" fmla="*/ 20782 w 4852554"/>
                              <a:gd name="connsiteY68" fmla="*/ 2098964 h 3782291"/>
                              <a:gd name="connsiteX69" fmla="*/ 249382 w 4852554"/>
                              <a:gd name="connsiteY69" fmla="*/ 2639291 h 3782291"/>
                              <a:gd name="connsiteX70" fmla="*/ 10391 w 4852554"/>
                              <a:gd name="connsiteY70" fmla="*/ 2576946 h 3782291"/>
                              <a:gd name="connsiteX71" fmla="*/ 0 w 4852554"/>
                              <a:gd name="connsiteY71" fmla="*/ 2670464 h 3782291"/>
                              <a:gd name="connsiteX72" fmla="*/ 270163 w 4852554"/>
                              <a:gd name="connsiteY72" fmla="*/ 2701636 h 3782291"/>
                              <a:gd name="connsiteX73" fmla="*/ 280554 w 4852554"/>
                              <a:gd name="connsiteY73" fmla="*/ 3023755 h 3782291"/>
                              <a:gd name="connsiteX74" fmla="*/ 197427 w 4852554"/>
                              <a:gd name="connsiteY74" fmla="*/ 3034146 h 3782291"/>
                              <a:gd name="connsiteX75" fmla="*/ 197427 w 4852554"/>
                              <a:gd name="connsiteY75" fmla="*/ 3106882 h 3782291"/>
                              <a:gd name="connsiteX76" fmla="*/ 353291 w 4852554"/>
                              <a:gd name="connsiteY76" fmla="*/ 3054927 h 3782291"/>
                              <a:gd name="connsiteX77" fmla="*/ 374072 w 4852554"/>
                              <a:gd name="connsiteY77" fmla="*/ 2763982 h 3782291"/>
                              <a:gd name="connsiteX78" fmla="*/ 852054 w 4852554"/>
                              <a:gd name="connsiteY78" fmla="*/ 2919846 h 3782291"/>
                              <a:gd name="connsiteX79" fmla="*/ 633845 w 4852554"/>
                              <a:gd name="connsiteY79" fmla="*/ 3054927 h 3782291"/>
                              <a:gd name="connsiteX80" fmla="*/ 685800 w 4852554"/>
                              <a:gd name="connsiteY80" fmla="*/ 3096491 h 3782291"/>
                              <a:gd name="connsiteX81" fmla="*/ 1018309 w 4852554"/>
                              <a:gd name="connsiteY81" fmla="*/ 2888673 h 3782291"/>
                              <a:gd name="connsiteX82" fmla="*/ 1423554 w 4852554"/>
                              <a:gd name="connsiteY82" fmla="*/ 2867891 h 3782291"/>
                              <a:gd name="connsiteX83" fmla="*/ 1080654 w 4852554"/>
                              <a:gd name="connsiteY83" fmla="*/ 3086100 h 3782291"/>
                              <a:gd name="connsiteX84" fmla="*/ 1143000 w 4852554"/>
                              <a:gd name="connsiteY84" fmla="*/ 3169227 h 3782291"/>
                              <a:gd name="connsiteX85" fmla="*/ 1537854 w 4852554"/>
                              <a:gd name="connsiteY85" fmla="*/ 2867891 h 3782291"/>
                              <a:gd name="connsiteX86" fmla="*/ 1891145 w 4852554"/>
                              <a:gd name="connsiteY86" fmla="*/ 2867891 h 3782291"/>
                              <a:gd name="connsiteX87" fmla="*/ 2119745 w 4852554"/>
                              <a:gd name="connsiteY87" fmla="*/ 2930236 h 3782291"/>
                              <a:gd name="connsiteX88" fmla="*/ 2119745 w 4852554"/>
                              <a:gd name="connsiteY88" fmla="*/ 3751118 h 3782291"/>
                              <a:gd name="connsiteX89" fmla="*/ 2202872 w 4852554"/>
                              <a:gd name="connsiteY89" fmla="*/ 3751118 h 3782291"/>
                              <a:gd name="connsiteX90" fmla="*/ 2192482 w 4852554"/>
                              <a:gd name="connsiteY90" fmla="*/ 2951018 h 3782291"/>
                              <a:gd name="connsiteX91" fmla="*/ 2421082 w 4852554"/>
                              <a:gd name="connsiteY91" fmla="*/ 2847109 h 3782291"/>
                              <a:gd name="connsiteX92" fmla="*/ 3065318 w 4852554"/>
                              <a:gd name="connsiteY92" fmla="*/ 2847109 h 3782291"/>
                              <a:gd name="connsiteX93" fmla="*/ 3023754 w 4852554"/>
                              <a:gd name="connsiteY93" fmla="*/ 3034146 h 3782291"/>
                              <a:gd name="connsiteX94" fmla="*/ 3075709 w 4852554"/>
                              <a:gd name="connsiteY94" fmla="*/ 3054927 h 3782291"/>
                              <a:gd name="connsiteX95" fmla="*/ 3106882 w 4852554"/>
                              <a:gd name="connsiteY95" fmla="*/ 2857500 h 3782291"/>
                              <a:gd name="connsiteX96" fmla="*/ 3470563 w 4852554"/>
                              <a:gd name="connsiteY96" fmla="*/ 2836718 h 3782291"/>
                              <a:gd name="connsiteX97" fmla="*/ 4000500 w 4852554"/>
                              <a:gd name="connsiteY97" fmla="*/ 3512127 h 3782291"/>
                              <a:gd name="connsiteX98" fmla="*/ 3990109 w 4852554"/>
                              <a:gd name="connsiteY98" fmla="*/ 3740727 h 3782291"/>
                              <a:gd name="connsiteX99" fmla="*/ 4052454 w 4852554"/>
                              <a:gd name="connsiteY99" fmla="*/ 3782291 h 3782291"/>
                              <a:gd name="connsiteX100" fmla="*/ 4052454 w 4852554"/>
                              <a:gd name="connsiteY100" fmla="*/ 3532909 h 3782291"/>
                              <a:gd name="connsiteX101" fmla="*/ 4239491 w 4852554"/>
                              <a:gd name="connsiteY101" fmla="*/ 3626427 h 3782291"/>
                              <a:gd name="connsiteX102" fmla="*/ 4312227 w 4852554"/>
                              <a:gd name="connsiteY102" fmla="*/ 3574473 h 3782291"/>
                              <a:gd name="connsiteX103" fmla="*/ 3917372 w 4852554"/>
                              <a:gd name="connsiteY103" fmla="*/ 3335482 h 3782291"/>
                              <a:gd name="connsiteX104" fmla="*/ 4125191 w 4852554"/>
                              <a:gd name="connsiteY104" fmla="*/ 3262746 h 3782291"/>
                              <a:gd name="connsiteX105" fmla="*/ 4125191 w 4852554"/>
                              <a:gd name="connsiteY105" fmla="*/ 3262746 h 3782291"/>
                              <a:gd name="connsiteX106" fmla="*/ 4083627 w 4852554"/>
                              <a:gd name="connsiteY106" fmla="*/ 3231573 h 3782291"/>
                              <a:gd name="connsiteX107" fmla="*/ 3896591 w 4852554"/>
                              <a:gd name="connsiteY107" fmla="*/ 3304309 h 3782291"/>
                              <a:gd name="connsiteX108" fmla="*/ 3553691 w 4852554"/>
                              <a:gd name="connsiteY108" fmla="*/ 2836718 h 3782291"/>
                              <a:gd name="connsiteX109" fmla="*/ 4333009 w 4852554"/>
                              <a:gd name="connsiteY109" fmla="*/ 2815936 h 3782291"/>
                              <a:gd name="connsiteX110" fmla="*/ 4561609 w 4852554"/>
                              <a:gd name="connsiteY110" fmla="*/ 3054927 h 3782291"/>
                              <a:gd name="connsiteX111" fmla="*/ 4665518 w 4852554"/>
                              <a:gd name="connsiteY111" fmla="*/ 3013364 h 3782291"/>
                              <a:gd name="connsiteX112" fmla="*/ 4416136 w 4852554"/>
                              <a:gd name="connsiteY112" fmla="*/ 2815936 h 3782291"/>
                              <a:gd name="connsiteX113" fmla="*/ 4842163 w 4852554"/>
                              <a:gd name="connsiteY113" fmla="*/ 2701636 h 3782291"/>
                              <a:gd name="connsiteX114" fmla="*/ 4852554 w 4852554"/>
                              <a:gd name="connsiteY114" fmla="*/ 2628900 h 3782291"/>
                              <a:gd name="connsiteX115" fmla="*/ 4239491 w 4852554"/>
                              <a:gd name="connsiteY115" fmla="*/ 2763982 h 3782291"/>
                              <a:gd name="connsiteX116" fmla="*/ 4353791 w 4852554"/>
                              <a:gd name="connsiteY116" fmla="*/ 2566555 h 3782291"/>
                              <a:gd name="connsiteX117" fmla="*/ 4291445 w 4852554"/>
                              <a:gd name="connsiteY117" fmla="*/ 2514600 h 3782291"/>
                              <a:gd name="connsiteX118" fmla="*/ 4177145 w 4852554"/>
                              <a:gd name="connsiteY118" fmla="*/ 2805546 h 3782291"/>
                              <a:gd name="connsiteX119" fmla="*/ 3429000 w 4852554"/>
                              <a:gd name="connsiteY119" fmla="*/ 2795155 h 3782291"/>
                              <a:gd name="connsiteX120" fmla="*/ 3584863 w 4852554"/>
                              <a:gd name="connsiteY120" fmla="*/ 2618509 h 3782291"/>
                              <a:gd name="connsiteX121" fmla="*/ 3564082 w 4852554"/>
                              <a:gd name="connsiteY121" fmla="*/ 2576946 h 3782291"/>
                              <a:gd name="connsiteX122" fmla="*/ 3335482 w 4852554"/>
                              <a:gd name="connsiteY122" fmla="*/ 2826327 h 3782291"/>
                              <a:gd name="connsiteX123" fmla="*/ 2493818 w 4852554"/>
                              <a:gd name="connsiteY12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722418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805545 w 4852554"/>
                              <a:gd name="connsiteY8" fmla="*/ 540327 h 3782291"/>
                              <a:gd name="connsiteX9" fmla="*/ 2774372 w 4852554"/>
                              <a:gd name="connsiteY9" fmla="*/ 529936 h 3782291"/>
                              <a:gd name="connsiteX10" fmla="*/ 2649682 w 4852554"/>
                              <a:gd name="connsiteY10" fmla="*/ 914400 h 3782291"/>
                              <a:gd name="connsiteX11" fmla="*/ 2192482 w 4852554"/>
                              <a:gd name="connsiteY11" fmla="*/ 1330036 h 3782291"/>
                              <a:gd name="connsiteX12" fmla="*/ 2244436 w 4852554"/>
                              <a:gd name="connsiteY12" fmla="*/ 633846 h 3782291"/>
                              <a:gd name="connsiteX13" fmla="*/ 2670463 w 4852554"/>
                              <a:gd name="connsiteY13" fmla="*/ 51955 h 3782291"/>
                              <a:gd name="connsiteX14" fmla="*/ 2639291 w 4852554"/>
                              <a:gd name="connsiteY14" fmla="*/ 0 h 3782291"/>
                              <a:gd name="connsiteX15" fmla="*/ 2483427 w 4852554"/>
                              <a:gd name="connsiteY15" fmla="*/ 197427 h 3782291"/>
                              <a:gd name="connsiteX16" fmla="*/ 2462645 w 4852554"/>
                              <a:gd name="connsiteY16" fmla="*/ 10391 h 3782291"/>
                              <a:gd name="connsiteX17" fmla="*/ 2400300 w 4852554"/>
                              <a:gd name="connsiteY17" fmla="*/ 10391 h 3782291"/>
                              <a:gd name="connsiteX18" fmla="*/ 2441863 w 4852554"/>
                              <a:gd name="connsiteY18" fmla="*/ 280555 h 3782291"/>
                              <a:gd name="connsiteX19" fmla="*/ 2275609 w 4852554"/>
                              <a:gd name="connsiteY19" fmla="*/ 509155 h 3782291"/>
                              <a:gd name="connsiteX20" fmla="*/ 2223654 w 4852554"/>
                              <a:gd name="connsiteY20" fmla="*/ 540327 h 3782291"/>
                              <a:gd name="connsiteX21" fmla="*/ 2192482 w 4852554"/>
                              <a:gd name="connsiteY21" fmla="*/ 592282 h 3782291"/>
                              <a:gd name="connsiteX22" fmla="*/ 2119745 w 4852554"/>
                              <a:gd name="connsiteY22" fmla="*/ 706582 h 3782291"/>
                              <a:gd name="connsiteX23" fmla="*/ 1662545 w 4852554"/>
                              <a:gd name="connsiteY23" fmla="*/ 20782 h 3782291"/>
                              <a:gd name="connsiteX24" fmla="*/ 1537854 w 4852554"/>
                              <a:gd name="connsiteY24" fmla="*/ 51955 h 3782291"/>
                              <a:gd name="connsiteX25" fmla="*/ 1558636 w 4852554"/>
                              <a:gd name="connsiteY25" fmla="*/ 145473 h 3782291"/>
                              <a:gd name="connsiteX26" fmla="*/ 1641763 w 4852554"/>
                              <a:gd name="connsiteY26" fmla="*/ 103909 h 3782291"/>
                              <a:gd name="connsiteX27" fmla="*/ 1704109 w 4852554"/>
                              <a:gd name="connsiteY27" fmla="*/ 228600 h 3782291"/>
                              <a:gd name="connsiteX28" fmla="*/ 1776845 w 4852554"/>
                              <a:gd name="connsiteY28" fmla="*/ 259773 h 3782291"/>
                              <a:gd name="connsiteX29" fmla="*/ 2140527 w 4852554"/>
                              <a:gd name="connsiteY29" fmla="*/ 852055 h 3782291"/>
                              <a:gd name="connsiteX30" fmla="*/ 2130136 w 4852554"/>
                              <a:gd name="connsiteY30" fmla="*/ 1215736 h 3782291"/>
                              <a:gd name="connsiteX31" fmla="*/ 2057400 w 4852554"/>
                              <a:gd name="connsiteY31" fmla="*/ 1028700 h 3782291"/>
                              <a:gd name="connsiteX32" fmla="*/ 2005445 w 4852554"/>
                              <a:gd name="connsiteY32" fmla="*/ 1059873 h 3782291"/>
                              <a:gd name="connsiteX33" fmla="*/ 2119745 w 4852554"/>
                              <a:gd name="connsiteY33" fmla="*/ 1288473 h 3782291"/>
                              <a:gd name="connsiteX34" fmla="*/ 2098963 w 4852554"/>
                              <a:gd name="connsiteY34" fmla="*/ 2005446 h 3782291"/>
                              <a:gd name="connsiteX35" fmla="*/ 1662545 w 4852554"/>
                              <a:gd name="connsiteY35" fmla="*/ 1558637 h 3782291"/>
                              <a:gd name="connsiteX36" fmla="*/ 1704108 w 4852554"/>
                              <a:gd name="connsiteY36" fmla="*/ 1215737 h 3782291"/>
                              <a:gd name="connsiteX37" fmla="*/ 1662545 w 4852554"/>
                              <a:gd name="connsiteY37" fmla="*/ 1101436 h 3782291"/>
                              <a:gd name="connsiteX38" fmla="*/ 1610591 w 4852554"/>
                              <a:gd name="connsiteY38" fmla="*/ 1475509 h 3782291"/>
                              <a:gd name="connsiteX39" fmla="*/ 1340427 w 4852554"/>
                              <a:gd name="connsiteY39" fmla="*/ 1600199 h 3782291"/>
                              <a:gd name="connsiteX40" fmla="*/ 1309254 w 4852554"/>
                              <a:gd name="connsiteY40" fmla="*/ 1662546 h 3782291"/>
                              <a:gd name="connsiteX41" fmla="*/ 1620982 w 4852554"/>
                              <a:gd name="connsiteY41" fmla="*/ 1600200 h 3782291"/>
                              <a:gd name="connsiteX42" fmla="*/ 1828800 w 4852554"/>
                              <a:gd name="connsiteY42" fmla="*/ 1849583 h 3782291"/>
                              <a:gd name="connsiteX43" fmla="*/ 1569027 w 4852554"/>
                              <a:gd name="connsiteY43" fmla="*/ 2026227 h 3782291"/>
                              <a:gd name="connsiteX44" fmla="*/ 1600200 w 4852554"/>
                              <a:gd name="connsiteY44" fmla="*/ 2119745 h 3782291"/>
                              <a:gd name="connsiteX45" fmla="*/ 1880754 w 4852554"/>
                              <a:gd name="connsiteY45" fmla="*/ 1870364 h 3782291"/>
                              <a:gd name="connsiteX46" fmla="*/ 2098963 w 4852554"/>
                              <a:gd name="connsiteY46" fmla="*/ 2088573 h 3782291"/>
                              <a:gd name="connsiteX47" fmla="*/ 2088572 w 4852554"/>
                              <a:gd name="connsiteY47" fmla="*/ 2337955 h 3782291"/>
                              <a:gd name="connsiteX48" fmla="*/ 2098963 w 4852554"/>
                              <a:gd name="connsiteY48" fmla="*/ 2348346 h 3782291"/>
                              <a:gd name="connsiteX49" fmla="*/ 1839191 w 4852554"/>
                              <a:gd name="connsiteY49" fmla="*/ 2784764 h 3782291"/>
                              <a:gd name="connsiteX50" fmla="*/ 1278082 w 4852554"/>
                              <a:gd name="connsiteY50" fmla="*/ 2795155 h 3782291"/>
                              <a:gd name="connsiteX51" fmla="*/ 1143000 w 4852554"/>
                              <a:gd name="connsiteY51" fmla="*/ 2587336 h 3782291"/>
                              <a:gd name="connsiteX52" fmla="*/ 1111827 w 4852554"/>
                              <a:gd name="connsiteY52" fmla="*/ 2597727 h 3782291"/>
                              <a:gd name="connsiteX53" fmla="*/ 1205345 w 4852554"/>
                              <a:gd name="connsiteY53" fmla="*/ 2815936 h 3782291"/>
                              <a:gd name="connsiteX54" fmla="*/ 893618 w 4852554"/>
                              <a:gd name="connsiteY54" fmla="*/ 2795155 h 3782291"/>
                              <a:gd name="connsiteX55" fmla="*/ 488372 w 4852554"/>
                              <a:gd name="connsiteY55" fmla="*/ 2036618 h 3782291"/>
                              <a:gd name="connsiteX56" fmla="*/ 353291 w 4852554"/>
                              <a:gd name="connsiteY56" fmla="*/ 2078182 h 3782291"/>
                              <a:gd name="connsiteX57" fmla="*/ 415636 w 4852554"/>
                              <a:gd name="connsiteY57" fmla="*/ 2140527 h 3782291"/>
                              <a:gd name="connsiteX58" fmla="*/ 467591 w 4852554"/>
                              <a:gd name="connsiteY58" fmla="*/ 2098964 h 3782291"/>
                              <a:gd name="connsiteX59" fmla="*/ 571500 w 4852554"/>
                              <a:gd name="connsiteY59" fmla="*/ 2348346 h 3782291"/>
                              <a:gd name="connsiteX60" fmla="*/ 457200 w 4852554"/>
                              <a:gd name="connsiteY60" fmla="*/ 2358736 h 3782291"/>
                              <a:gd name="connsiteX61" fmla="*/ 457200 w 4852554"/>
                              <a:gd name="connsiteY61" fmla="*/ 2441864 h 3782291"/>
                              <a:gd name="connsiteX62" fmla="*/ 623454 w 4852554"/>
                              <a:gd name="connsiteY62" fmla="*/ 2400300 h 3782291"/>
                              <a:gd name="connsiteX63" fmla="*/ 831272 w 4852554"/>
                              <a:gd name="connsiteY63" fmla="*/ 2826327 h 3782291"/>
                              <a:gd name="connsiteX64" fmla="*/ 374072 w 4852554"/>
                              <a:gd name="connsiteY64" fmla="*/ 2670464 h 3782291"/>
                              <a:gd name="connsiteX65" fmla="*/ 103909 w 4852554"/>
                              <a:gd name="connsiteY65" fmla="*/ 2109355 h 3782291"/>
                              <a:gd name="connsiteX66" fmla="*/ 20782 w 4852554"/>
                              <a:gd name="connsiteY66" fmla="*/ 2098964 h 3782291"/>
                              <a:gd name="connsiteX67" fmla="*/ 249382 w 4852554"/>
                              <a:gd name="connsiteY67" fmla="*/ 2639291 h 3782291"/>
                              <a:gd name="connsiteX68" fmla="*/ 10391 w 4852554"/>
                              <a:gd name="connsiteY68" fmla="*/ 2576946 h 3782291"/>
                              <a:gd name="connsiteX69" fmla="*/ 0 w 4852554"/>
                              <a:gd name="connsiteY69" fmla="*/ 2670464 h 3782291"/>
                              <a:gd name="connsiteX70" fmla="*/ 270163 w 4852554"/>
                              <a:gd name="connsiteY70" fmla="*/ 2701636 h 3782291"/>
                              <a:gd name="connsiteX71" fmla="*/ 280554 w 4852554"/>
                              <a:gd name="connsiteY71" fmla="*/ 3023755 h 3782291"/>
                              <a:gd name="connsiteX72" fmla="*/ 197427 w 4852554"/>
                              <a:gd name="connsiteY72" fmla="*/ 3034146 h 3782291"/>
                              <a:gd name="connsiteX73" fmla="*/ 197427 w 4852554"/>
                              <a:gd name="connsiteY73" fmla="*/ 3106882 h 3782291"/>
                              <a:gd name="connsiteX74" fmla="*/ 353291 w 4852554"/>
                              <a:gd name="connsiteY74" fmla="*/ 3054927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32809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31173 w 4852554"/>
                              <a:gd name="connsiteY67" fmla="*/ 2109355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63982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62445 w 4862945"/>
                              <a:gd name="connsiteY64" fmla="*/ 2784764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62945 w 4862945"/>
                              <a:gd name="connsiteY110" fmla="*/ 2628900 h 3782291"/>
                              <a:gd name="connsiteX111" fmla="*/ 4249882 w 4862945"/>
                              <a:gd name="connsiteY111" fmla="*/ 2763982 h 3782291"/>
                              <a:gd name="connsiteX112" fmla="*/ 4364182 w 4862945"/>
                              <a:gd name="connsiteY112" fmla="*/ 2566555 h 3782291"/>
                              <a:gd name="connsiteX113" fmla="*/ 4301836 w 4862945"/>
                              <a:gd name="connsiteY113" fmla="*/ 2514600 h 3782291"/>
                              <a:gd name="connsiteX114" fmla="*/ 4187536 w 4862945"/>
                              <a:gd name="connsiteY114" fmla="*/ 2805546 h 3782291"/>
                              <a:gd name="connsiteX115" fmla="*/ 3439391 w 4862945"/>
                              <a:gd name="connsiteY115" fmla="*/ 2795155 h 3782291"/>
                              <a:gd name="connsiteX116" fmla="*/ 3595254 w 4862945"/>
                              <a:gd name="connsiteY116" fmla="*/ 2618509 h 3782291"/>
                              <a:gd name="connsiteX117" fmla="*/ 3574473 w 4862945"/>
                              <a:gd name="connsiteY117" fmla="*/ 2576946 h 3782291"/>
                              <a:gd name="connsiteX118" fmla="*/ 3345873 w 4862945"/>
                              <a:gd name="connsiteY118" fmla="*/ 2826327 h 3782291"/>
                              <a:gd name="connsiteX119" fmla="*/ 2504209 w 4862945"/>
                              <a:gd name="connsiteY119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13263 w 4675909"/>
                              <a:gd name="connsiteY86" fmla="*/ 3751118 h 3782291"/>
                              <a:gd name="connsiteX87" fmla="*/ 2202873 w 4675909"/>
                              <a:gd name="connsiteY87" fmla="*/ 2951018 h 3782291"/>
                              <a:gd name="connsiteX88" fmla="*/ 2431473 w 4675909"/>
                              <a:gd name="connsiteY88" fmla="*/ 2847109 h 3782291"/>
                              <a:gd name="connsiteX89" fmla="*/ 3075709 w 4675909"/>
                              <a:gd name="connsiteY89" fmla="*/ 2847109 h 3782291"/>
                              <a:gd name="connsiteX90" fmla="*/ 3034145 w 4675909"/>
                              <a:gd name="connsiteY90" fmla="*/ 3034146 h 3782291"/>
                              <a:gd name="connsiteX91" fmla="*/ 3086100 w 4675909"/>
                              <a:gd name="connsiteY91" fmla="*/ 3054927 h 3782291"/>
                              <a:gd name="connsiteX92" fmla="*/ 3117273 w 4675909"/>
                              <a:gd name="connsiteY92" fmla="*/ 2857500 h 3782291"/>
                              <a:gd name="connsiteX93" fmla="*/ 3480954 w 4675909"/>
                              <a:gd name="connsiteY93" fmla="*/ 2836718 h 3782291"/>
                              <a:gd name="connsiteX94" fmla="*/ 4010891 w 4675909"/>
                              <a:gd name="connsiteY94" fmla="*/ 3512127 h 3782291"/>
                              <a:gd name="connsiteX95" fmla="*/ 4000500 w 4675909"/>
                              <a:gd name="connsiteY95" fmla="*/ 3740727 h 3782291"/>
                              <a:gd name="connsiteX96" fmla="*/ 4062845 w 4675909"/>
                              <a:gd name="connsiteY96" fmla="*/ 3782291 h 3782291"/>
                              <a:gd name="connsiteX97" fmla="*/ 4062845 w 4675909"/>
                              <a:gd name="connsiteY97" fmla="*/ 3532909 h 3782291"/>
                              <a:gd name="connsiteX98" fmla="*/ 4249882 w 4675909"/>
                              <a:gd name="connsiteY98" fmla="*/ 3626427 h 3782291"/>
                              <a:gd name="connsiteX99" fmla="*/ 4322618 w 4675909"/>
                              <a:gd name="connsiteY99" fmla="*/ 3574473 h 3782291"/>
                              <a:gd name="connsiteX100" fmla="*/ 3927763 w 4675909"/>
                              <a:gd name="connsiteY100" fmla="*/ 3335482 h 3782291"/>
                              <a:gd name="connsiteX101" fmla="*/ 4135582 w 4675909"/>
                              <a:gd name="connsiteY101" fmla="*/ 3262746 h 3782291"/>
                              <a:gd name="connsiteX102" fmla="*/ 4135582 w 4675909"/>
                              <a:gd name="connsiteY102" fmla="*/ 3262746 h 3782291"/>
                              <a:gd name="connsiteX103" fmla="*/ 4094018 w 4675909"/>
                              <a:gd name="connsiteY103" fmla="*/ 3231573 h 3782291"/>
                              <a:gd name="connsiteX104" fmla="*/ 3906982 w 4675909"/>
                              <a:gd name="connsiteY104" fmla="*/ 3304309 h 3782291"/>
                              <a:gd name="connsiteX105" fmla="*/ 3564082 w 4675909"/>
                              <a:gd name="connsiteY105" fmla="*/ 2836718 h 3782291"/>
                              <a:gd name="connsiteX106" fmla="*/ 4343400 w 4675909"/>
                              <a:gd name="connsiteY106" fmla="*/ 2815936 h 3782291"/>
                              <a:gd name="connsiteX107" fmla="*/ 4572000 w 4675909"/>
                              <a:gd name="connsiteY107" fmla="*/ 3054927 h 3782291"/>
                              <a:gd name="connsiteX108" fmla="*/ 4675909 w 4675909"/>
                              <a:gd name="connsiteY108" fmla="*/ 3013364 h 3782291"/>
                              <a:gd name="connsiteX109" fmla="*/ 4426527 w 4675909"/>
                              <a:gd name="connsiteY109" fmla="*/ 2815936 h 3782291"/>
                              <a:gd name="connsiteX110" fmla="*/ 4249882 w 4675909"/>
                              <a:gd name="connsiteY110" fmla="*/ 2763982 h 3782291"/>
                              <a:gd name="connsiteX111" fmla="*/ 4364182 w 4675909"/>
                              <a:gd name="connsiteY111" fmla="*/ 2566555 h 3782291"/>
                              <a:gd name="connsiteX112" fmla="*/ 4301836 w 4675909"/>
                              <a:gd name="connsiteY112" fmla="*/ 2514600 h 3782291"/>
                              <a:gd name="connsiteX113" fmla="*/ 4187536 w 4675909"/>
                              <a:gd name="connsiteY113" fmla="*/ 2805546 h 3782291"/>
                              <a:gd name="connsiteX114" fmla="*/ 3439391 w 4675909"/>
                              <a:gd name="connsiteY114" fmla="*/ 2795155 h 3782291"/>
                              <a:gd name="connsiteX115" fmla="*/ 3595254 w 4675909"/>
                              <a:gd name="connsiteY115" fmla="*/ 2618509 h 3782291"/>
                              <a:gd name="connsiteX116" fmla="*/ 3574473 w 4675909"/>
                              <a:gd name="connsiteY116" fmla="*/ 2576946 h 3782291"/>
                              <a:gd name="connsiteX117" fmla="*/ 3345873 w 4675909"/>
                              <a:gd name="connsiteY117" fmla="*/ 2826327 h 3782291"/>
                              <a:gd name="connsiteX118" fmla="*/ 2504209 w 4675909"/>
                              <a:gd name="connsiteY118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02873 w 4675909"/>
                              <a:gd name="connsiteY86" fmla="*/ 2951018 h 3782291"/>
                              <a:gd name="connsiteX87" fmla="*/ 2431473 w 4675909"/>
                              <a:gd name="connsiteY87" fmla="*/ 2847109 h 3782291"/>
                              <a:gd name="connsiteX88" fmla="*/ 3075709 w 4675909"/>
                              <a:gd name="connsiteY88" fmla="*/ 2847109 h 3782291"/>
                              <a:gd name="connsiteX89" fmla="*/ 3034145 w 4675909"/>
                              <a:gd name="connsiteY89" fmla="*/ 3034146 h 3782291"/>
                              <a:gd name="connsiteX90" fmla="*/ 3086100 w 4675909"/>
                              <a:gd name="connsiteY90" fmla="*/ 3054927 h 3782291"/>
                              <a:gd name="connsiteX91" fmla="*/ 3117273 w 4675909"/>
                              <a:gd name="connsiteY91" fmla="*/ 2857500 h 3782291"/>
                              <a:gd name="connsiteX92" fmla="*/ 3480954 w 4675909"/>
                              <a:gd name="connsiteY92" fmla="*/ 2836718 h 3782291"/>
                              <a:gd name="connsiteX93" fmla="*/ 4010891 w 4675909"/>
                              <a:gd name="connsiteY93" fmla="*/ 3512127 h 3782291"/>
                              <a:gd name="connsiteX94" fmla="*/ 4000500 w 4675909"/>
                              <a:gd name="connsiteY94" fmla="*/ 3740727 h 3782291"/>
                              <a:gd name="connsiteX95" fmla="*/ 4062845 w 4675909"/>
                              <a:gd name="connsiteY95" fmla="*/ 3782291 h 3782291"/>
                              <a:gd name="connsiteX96" fmla="*/ 4062845 w 4675909"/>
                              <a:gd name="connsiteY96" fmla="*/ 3532909 h 3782291"/>
                              <a:gd name="connsiteX97" fmla="*/ 4249882 w 4675909"/>
                              <a:gd name="connsiteY97" fmla="*/ 3626427 h 3782291"/>
                              <a:gd name="connsiteX98" fmla="*/ 4322618 w 4675909"/>
                              <a:gd name="connsiteY98" fmla="*/ 3574473 h 3782291"/>
                              <a:gd name="connsiteX99" fmla="*/ 3927763 w 4675909"/>
                              <a:gd name="connsiteY99" fmla="*/ 3335482 h 3782291"/>
                              <a:gd name="connsiteX100" fmla="*/ 4135582 w 4675909"/>
                              <a:gd name="connsiteY100" fmla="*/ 3262746 h 3782291"/>
                              <a:gd name="connsiteX101" fmla="*/ 4135582 w 4675909"/>
                              <a:gd name="connsiteY101" fmla="*/ 3262746 h 3782291"/>
                              <a:gd name="connsiteX102" fmla="*/ 4094018 w 4675909"/>
                              <a:gd name="connsiteY102" fmla="*/ 3231573 h 3782291"/>
                              <a:gd name="connsiteX103" fmla="*/ 3906982 w 4675909"/>
                              <a:gd name="connsiteY103" fmla="*/ 3304309 h 3782291"/>
                              <a:gd name="connsiteX104" fmla="*/ 3564082 w 4675909"/>
                              <a:gd name="connsiteY104" fmla="*/ 2836718 h 3782291"/>
                              <a:gd name="connsiteX105" fmla="*/ 4343400 w 4675909"/>
                              <a:gd name="connsiteY105" fmla="*/ 2815936 h 3782291"/>
                              <a:gd name="connsiteX106" fmla="*/ 4572000 w 4675909"/>
                              <a:gd name="connsiteY106" fmla="*/ 3054927 h 3782291"/>
                              <a:gd name="connsiteX107" fmla="*/ 4675909 w 4675909"/>
                              <a:gd name="connsiteY107" fmla="*/ 3013364 h 3782291"/>
                              <a:gd name="connsiteX108" fmla="*/ 4426527 w 4675909"/>
                              <a:gd name="connsiteY108" fmla="*/ 2815936 h 3782291"/>
                              <a:gd name="connsiteX109" fmla="*/ 4249882 w 4675909"/>
                              <a:gd name="connsiteY109" fmla="*/ 2763982 h 3782291"/>
                              <a:gd name="connsiteX110" fmla="*/ 4364182 w 4675909"/>
                              <a:gd name="connsiteY110" fmla="*/ 2566555 h 3782291"/>
                              <a:gd name="connsiteX111" fmla="*/ 4301836 w 4675909"/>
                              <a:gd name="connsiteY111" fmla="*/ 2514600 h 3782291"/>
                              <a:gd name="connsiteX112" fmla="*/ 4187536 w 4675909"/>
                              <a:gd name="connsiteY112" fmla="*/ 2805546 h 3782291"/>
                              <a:gd name="connsiteX113" fmla="*/ 3439391 w 4675909"/>
                              <a:gd name="connsiteY113" fmla="*/ 2795155 h 3782291"/>
                              <a:gd name="connsiteX114" fmla="*/ 3595254 w 4675909"/>
                              <a:gd name="connsiteY114" fmla="*/ 2618509 h 3782291"/>
                              <a:gd name="connsiteX115" fmla="*/ 3574473 w 4675909"/>
                              <a:gd name="connsiteY115" fmla="*/ 2576946 h 3782291"/>
                              <a:gd name="connsiteX116" fmla="*/ 3345873 w 4675909"/>
                              <a:gd name="connsiteY116" fmla="*/ 2826327 h 3782291"/>
                              <a:gd name="connsiteX117" fmla="*/ 2504209 w 4675909"/>
                              <a:gd name="connsiteY117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202873 w 4675909"/>
                              <a:gd name="connsiteY85" fmla="*/ 2951018 h 3782291"/>
                              <a:gd name="connsiteX86" fmla="*/ 2431473 w 4675909"/>
                              <a:gd name="connsiteY86" fmla="*/ 2847109 h 3782291"/>
                              <a:gd name="connsiteX87" fmla="*/ 3075709 w 4675909"/>
                              <a:gd name="connsiteY87" fmla="*/ 2847109 h 3782291"/>
                              <a:gd name="connsiteX88" fmla="*/ 3034145 w 4675909"/>
                              <a:gd name="connsiteY88" fmla="*/ 3034146 h 3782291"/>
                              <a:gd name="connsiteX89" fmla="*/ 3086100 w 4675909"/>
                              <a:gd name="connsiteY89" fmla="*/ 3054927 h 3782291"/>
                              <a:gd name="connsiteX90" fmla="*/ 3117273 w 4675909"/>
                              <a:gd name="connsiteY90" fmla="*/ 2857500 h 3782291"/>
                              <a:gd name="connsiteX91" fmla="*/ 3480954 w 4675909"/>
                              <a:gd name="connsiteY91" fmla="*/ 2836718 h 3782291"/>
                              <a:gd name="connsiteX92" fmla="*/ 4010891 w 4675909"/>
                              <a:gd name="connsiteY92" fmla="*/ 3512127 h 3782291"/>
                              <a:gd name="connsiteX93" fmla="*/ 4000500 w 4675909"/>
                              <a:gd name="connsiteY93" fmla="*/ 3740727 h 3782291"/>
                              <a:gd name="connsiteX94" fmla="*/ 4062845 w 4675909"/>
                              <a:gd name="connsiteY94" fmla="*/ 3782291 h 3782291"/>
                              <a:gd name="connsiteX95" fmla="*/ 4062845 w 4675909"/>
                              <a:gd name="connsiteY95" fmla="*/ 3532909 h 3782291"/>
                              <a:gd name="connsiteX96" fmla="*/ 4249882 w 4675909"/>
                              <a:gd name="connsiteY96" fmla="*/ 3626427 h 3782291"/>
                              <a:gd name="connsiteX97" fmla="*/ 4322618 w 4675909"/>
                              <a:gd name="connsiteY97" fmla="*/ 3574473 h 3782291"/>
                              <a:gd name="connsiteX98" fmla="*/ 3927763 w 4675909"/>
                              <a:gd name="connsiteY98" fmla="*/ 3335482 h 3782291"/>
                              <a:gd name="connsiteX99" fmla="*/ 4135582 w 4675909"/>
                              <a:gd name="connsiteY99" fmla="*/ 3262746 h 3782291"/>
                              <a:gd name="connsiteX100" fmla="*/ 4135582 w 4675909"/>
                              <a:gd name="connsiteY100" fmla="*/ 3262746 h 3782291"/>
                              <a:gd name="connsiteX101" fmla="*/ 4094018 w 4675909"/>
                              <a:gd name="connsiteY101" fmla="*/ 3231573 h 3782291"/>
                              <a:gd name="connsiteX102" fmla="*/ 3906982 w 4675909"/>
                              <a:gd name="connsiteY102" fmla="*/ 3304309 h 3782291"/>
                              <a:gd name="connsiteX103" fmla="*/ 3564082 w 4675909"/>
                              <a:gd name="connsiteY103" fmla="*/ 2836718 h 3782291"/>
                              <a:gd name="connsiteX104" fmla="*/ 4343400 w 4675909"/>
                              <a:gd name="connsiteY104" fmla="*/ 2815936 h 3782291"/>
                              <a:gd name="connsiteX105" fmla="*/ 4572000 w 4675909"/>
                              <a:gd name="connsiteY105" fmla="*/ 3054927 h 3782291"/>
                              <a:gd name="connsiteX106" fmla="*/ 4675909 w 4675909"/>
                              <a:gd name="connsiteY106" fmla="*/ 3013364 h 3782291"/>
                              <a:gd name="connsiteX107" fmla="*/ 4426527 w 4675909"/>
                              <a:gd name="connsiteY107" fmla="*/ 2815936 h 3782291"/>
                              <a:gd name="connsiteX108" fmla="*/ 4249882 w 4675909"/>
                              <a:gd name="connsiteY108" fmla="*/ 2763982 h 3782291"/>
                              <a:gd name="connsiteX109" fmla="*/ 4364182 w 4675909"/>
                              <a:gd name="connsiteY109" fmla="*/ 2566555 h 3782291"/>
                              <a:gd name="connsiteX110" fmla="*/ 4301836 w 4675909"/>
                              <a:gd name="connsiteY110" fmla="*/ 2514600 h 3782291"/>
                              <a:gd name="connsiteX111" fmla="*/ 4187536 w 4675909"/>
                              <a:gd name="connsiteY111" fmla="*/ 2805546 h 3782291"/>
                              <a:gd name="connsiteX112" fmla="*/ 3439391 w 4675909"/>
                              <a:gd name="connsiteY112" fmla="*/ 2795155 h 3782291"/>
                              <a:gd name="connsiteX113" fmla="*/ 3595254 w 4675909"/>
                              <a:gd name="connsiteY113" fmla="*/ 2618509 h 3782291"/>
                              <a:gd name="connsiteX114" fmla="*/ 3574473 w 4675909"/>
                              <a:gd name="connsiteY114" fmla="*/ 2576946 h 3782291"/>
                              <a:gd name="connsiteX115" fmla="*/ 3345873 w 4675909"/>
                              <a:gd name="connsiteY115" fmla="*/ 2826327 h 3782291"/>
                              <a:gd name="connsiteX116" fmla="*/ 2504209 w 4675909"/>
                              <a:gd name="connsiteY116" fmla="*/ 2795155 h 378229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  <a:cxn ang="0">
                                <a:pos x="connsiteX19" y="connsiteY19"/>
                              </a:cxn>
                              <a:cxn ang="0">
                                <a:pos x="connsiteX20" y="connsiteY20"/>
                              </a:cxn>
                              <a:cxn ang="0">
                                <a:pos x="connsiteX21" y="connsiteY21"/>
                              </a:cxn>
                              <a:cxn ang="0">
                                <a:pos x="connsiteX22" y="connsiteY22"/>
                              </a:cxn>
                              <a:cxn ang="0">
                                <a:pos x="connsiteX23" y="connsiteY23"/>
                              </a:cxn>
                              <a:cxn ang="0">
                                <a:pos x="connsiteX24" y="connsiteY24"/>
                              </a:cxn>
                              <a:cxn ang="0">
                                <a:pos x="connsiteX25" y="connsiteY25"/>
                              </a:cxn>
                              <a:cxn ang="0">
                                <a:pos x="connsiteX26" y="connsiteY26"/>
                              </a:cxn>
                              <a:cxn ang="0">
                                <a:pos x="connsiteX27" y="connsiteY27"/>
                              </a:cxn>
                              <a:cxn ang="0">
                                <a:pos x="connsiteX28" y="connsiteY28"/>
                              </a:cxn>
                              <a:cxn ang="0">
                                <a:pos x="connsiteX29" y="connsiteY29"/>
                              </a:cxn>
                              <a:cxn ang="0">
                                <a:pos x="connsiteX30" y="connsiteY30"/>
                              </a:cxn>
                              <a:cxn ang="0">
                                <a:pos x="connsiteX31" y="connsiteY31"/>
                              </a:cxn>
                              <a:cxn ang="0">
                                <a:pos x="connsiteX32" y="connsiteY32"/>
                              </a:cxn>
                              <a:cxn ang="0">
                                <a:pos x="connsiteX33" y="connsiteY33"/>
                              </a:cxn>
                              <a:cxn ang="0">
                                <a:pos x="connsiteX34" y="connsiteY34"/>
                              </a:cxn>
                              <a:cxn ang="0">
                                <a:pos x="connsiteX35" y="connsiteY35"/>
                              </a:cxn>
                              <a:cxn ang="0">
                                <a:pos x="connsiteX36" y="connsiteY36"/>
                              </a:cxn>
                              <a:cxn ang="0">
                                <a:pos x="connsiteX37" y="connsiteY37"/>
                              </a:cxn>
                              <a:cxn ang="0">
                                <a:pos x="connsiteX38" y="connsiteY38"/>
                              </a:cxn>
                              <a:cxn ang="0">
                                <a:pos x="connsiteX39" y="connsiteY39"/>
                              </a:cxn>
                              <a:cxn ang="0">
                                <a:pos x="connsiteX40" y="connsiteY40"/>
                              </a:cxn>
                              <a:cxn ang="0">
                                <a:pos x="connsiteX41" y="connsiteY41"/>
                              </a:cxn>
                              <a:cxn ang="0">
                                <a:pos x="connsiteX42" y="connsiteY42"/>
                              </a:cxn>
                              <a:cxn ang="0">
                                <a:pos x="connsiteX43" y="connsiteY43"/>
                              </a:cxn>
                              <a:cxn ang="0">
                                <a:pos x="connsiteX44" y="connsiteY44"/>
                              </a:cxn>
                              <a:cxn ang="0">
                                <a:pos x="connsiteX45" y="connsiteY45"/>
                              </a:cxn>
                              <a:cxn ang="0">
                                <a:pos x="connsiteX46" y="connsiteY46"/>
                              </a:cxn>
                              <a:cxn ang="0">
                                <a:pos x="connsiteX47" y="connsiteY47"/>
                              </a:cxn>
                              <a:cxn ang="0">
                                <a:pos x="connsiteX48" y="connsiteY48"/>
                              </a:cxn>
                              <a:cxn ang="0">
                                <a:pos x="connsiteX49" y="connsiteY49"/>
                              </a:cxn>
                              <a:cxn ang="0">
                                <a:pos x="connsiteX50" y="connsiteY50"/>
                              </a:cxn>
                              <a:cxn ang="0">
                                <a:pos x="connsiteX51" y="connsiteY51"/>
                              </a:cxn>
                              <a:cxn ang="0">
                                <a:pos x="connsiteX52" y="connsiteY52"/>
                              </a:cxn>
                              <a:cxn ang="0">
                                <a:pos x="connsiteX53" y="connsiteY53"/>
                              </a:cxn>
                              <a:cxn ang="0">
                                <a:pos x="connsiteX54" y="connsiteY54"/>
                              </a:cxn>
                              <a:cxn ang="0">
                                <a:pos x="connsiteX55" y="connsiteY55"/>
                              </a:cxn>
                              <a:cxn ang="0">
                                <a:pos x="connsiteX56" y="connsiteY56"/>
                              </a:cxn>
                              <a:cxn ang="0">
                                <a:pos x="connsiteX57" y="connsiteY57"/>
                              </a:cxn>
                              <a:cxn ang="0">
                                <a:pos x="connsiteX58" y="connsiteY58"/>
                              </a:cxn>
                              <a:cxn ang="0">
                                <a:pos x="connsiteX59" y="connsiteY59"/>
                              </a:cxn>
                              <a:cxn ang="0">
                                <a:pos x="connsiteX60" y="connsiteY60"/>
                              </a:cxn>
                              <a:cxn ang="0">
                                <a:pos x="connsiteX61" y="connsiteY61"/>
                              </a:cxn>
                              <a:cxn ang="0">
                                <a:pos x="connsiteX62" y="connsiteY62"/>
                              </a:cxn>
                              <a:cxn ang="0">
                                <a:pos x="connsiteX63" y="connsiteY63"/>
                              </a:cxn>
                              <a:cxn ang="0">
                                <a:pos x="connsiteX64" y="connsiteY64"/>
                              </a:cxn>
                              <a:cxn ang="0">
                                <a:pos x="connsiteX65" y="connsiteY65"/>
                              </a:cxn>
                              <a:cxn ang="0">
                                <a:pos x="connsiteX66" y="connsiteY66"/>
                              </a:cxn>
                              <a:cxn ang="0">
                                <a:pos x="connsiteX67" y="connsiteY67"/>
                              </a:cxn>
                              <a:cxn ang="0">
                                <a:pos x="connsiteX68" y="connsiteY68"/>
                              </a:cxn>
                              <a:cxn ang="0">
                                <a:pos x="connsiteX69" y="connsiteY69"/>
                              </a:cxn>
                              <a:cxn ang="0">
                                <a:pos x="connsiteX70" y="connsiteY70"/>
                              </a:cxn>
                              <a:cxn ang="0">
                                <a:pos x="connsiteX71" y="connsiteY71"/>
                              </a:cxn>
                              <a:cxn ang="0">
                                <a:pos x="connsiteX72" y="connsiteY72"/>
                              </a:cxn>
                              <a:cxn ang="0">
                                <a:pos x="connsiteX73" y="connsiteY73"/>
                              </a:cxn>
                              <a:cxn ang="0">
                                <a:pos x="connsiteX74" y="connsiteY74"/>
                              </a:cxn>
                              <a:cxn ang="0">
                                <a:pos x="connsiteX75" y="connsiteY75"/>
                              </a:cxn>
                              <a:cxn ang="0">
                                <a:pos x="connsiteX76" y="connsiteY76"/>
                              </a:cxn>
                              <a:cxn ang="0">
                                <a:pos x="connsiteX77" y="connsiteY77"/>
                              </a:cxn>
                              <a:cxn ang="0">
                                <a:pos x="connsiteX78" y="connsiteY78"/>
                              </a:cxn>
                              <a:cxn ang="0">
                                <a:pos x="connsiteX79" y="connsiteY79"/>
                              </a:cxn>
                              <a:cxn ang="0">
                                <a:pos x="connsiteX80" y="connsiteY80"/>
                              </a:cxn>
                              <a:cxn ang="0">
                                <a:pos x="connsiteX81" y="connsiteY81"/>
                              </a:cxn>
                              <a:cxn ang="0">
                                <a:pos x="connsiteX82" y="connsiteY82"/>
                              </a:cxn>
                              <a:cxn ang="0">
                                <a:pos x="connsiteX83" y="connsiteY83"/>
                              </a:cxn>
                              <a:cxn ang="0">
                                <a:pos x="connsiteX84" y="connsiteY84"/>
                              </a:cxn>
                              <a:cxn ang="0">
                                <a:pos x="connsiteX85" y="connsiteY85"/>
                              </a:cxn>
                              <a:cxn ang="0">
                                <a:pos x="connsiteX86" y="connsiteY86"/>
                              </a:cxn>
                              <a:cxn ang="0">
                                <a:pos x="connsiteX87" y="connsiteY87"/>
                              </a:cxn>
                              <a:cxn ang="0">
                                <a:pos x="connsiteX88" y="connsiteY88"/>
                              </a:cxn>
                              <a:cxn ang="0">
                                <a:pos x="connsiteX89" y="connsiteY89"/>
                              </a:cxn>
                              <a:cxn ang="0">
                                <a:pos x="connsiteX90" y="connsiteY90"/>
                              </a:cxn>
                              <a:cxn ang="0">
                                <a:pos x="connsiteX91" y="connsiteY91"/>
                              </a:cxn>
                              <a:cxn ang="0">
                                <a:pos x="connsiteX92" y="connsiteY92"/>
                              </a:cxn>
                              <a:cxn ang="0">
                                <a:pos x="connsiteX93" y="connsiteY93"/>
                              </a:cxn>
                              <a:cxn ang="0">
                                <a:pos x="connsiteX94" y="connsiteY94"/>
                              </a:cxn>
                              <a:cxn ang="0">
                                <a:pos x="connsiteX95" y="connsiteY95"/>
                              </a:cxn>
                              <a:cxn ang="0">
                                <a:pos x="connsiteX96" y="connsiteY96"/>
                              </a:cxn>
                              <a:cxn ang="0">
                                <a:pos x="connsiteX97" y="connsiteY97"/>
                              </a:cxn>
                              <a:cxn ang="0">
                                <a:pos x="connsiteX98" y="connsiteY98"/>
                              </a:cxn>
                              <a:cxn ang="0">
                                <a:pos x="connsiteX99" y="connsiteY99"/>
                              </a:cxn>
                              <a:cxn ang="0">
                                <a:pos x="connsiteX100" y="connsiteY100"/>
                              </a:cxn>
                              <a:cxn ang="0">
                                <a:pos x="connsiteX101" y="connsiteY101"/>
                              </a:cxn>
                              <a:cxn ang="0">
                                <a:pos x="connsiteX102" y="connsiteY102"/>
                              </a:cxn>
                              <a:cxn ang="0">
                                <a:pos x="connsiteX103" y="connsiteY103"/>
                              </a:cxn>
                              <a:cxn ang="0">
                                <a:pos x="connsiteX104" y="connsiteY104"/>
                              </a:cxn>
                              <a:cxn ang="0">
                                <a:pos x="connsiteX105" y="connsiteY105"/>
                              </a:cxn>
                              <a:cxn ang="0">
                                <a:pos x="connsiteX106" y="connsiteY106"/>
                              </a:cxn>
                              <a:cxn ang="0">
                                <a:pos x="connsiteX107" y="connsiteY107"/>
                              </a:cxn>
                              <a:cxn ang="0">
                                <a:pos x="connsiteX108" y="connsiteY108"/>
                              </a:cxn>
                              <a:cxn ang="0">
                                <a:pos x="connsiteX109" y="connsiteY109"/>
                              </a:cxn>
                              <a:cxn ang="0">
                                <a:pos x="connsiteX110" y="connsiteY110"/>
                              </a:cxn>
                              <a:cxn ang="0">
                                <a:pos x="connsiteX111" y="connsiteY111"/>
                              </a:cxn>
                              <a:cxn ang="0">
                                <a:pos x="connsiteX112" y="connsiteY112"/>
                              </a:cxn>
                              <a:cxn ang="0">
                                <a:pos x="connsiteX113" y="connsiteY113"/>
                              </a:cxn>
                              <a:cxn ang="0">
                                <a:pos x="connsiteX114" y="connsiteY114"/>
                              </a:cxn>
                              <a:cxn ang="0">
                                <a:pos x="connsiteX115" y="connsiteY115"/>
                              </a:cxn>
                              <a:cxn ang="0">
                                <a:pos x="connsiteX116" y="connsiteY116"/>
                              </a:cxn>
                            </a:cxnLst>
                            <a:rect l="l" t="t" r="r" b="b"/>
                            <a:pathLst>
                              <a:path w="4675909" h="3782291">
                                <a:moveTo>
                                  <a:pt x="2504209" y="2795155"/>
                                </a:moveTo>
                                <a:lnTo>
                                  <a:pt x="2182091" y="2348346"/>
                                </a:lnTo>
                                <a:lnTo>
                                  <a:pt x="2150918" y="1724891"/>
                                </a:lnTo>
                                <a:lnTo>
                                  <a:pt x="2712027" y="1184564"/>
                                </a:lnTo>
                                <a:lnTo>
                                  <a:pt x="2701636" y="1091046"/>
                                </a:lnTo>
                                <a:lnTo>
                                  <a:pt x="2150918" y="1631373"/>
                                </a:lnTo>
                                <a:lnTo>
                                  <a:pt x="2171700" y="1465118"/>
                                </a:lnTo>
                                <a:lnTo>
                                  <a:pt x="2701637" y="945573"/>
                                </a:lnTo>
                                <a:lnTo>
                                  <a:pt x="2763982" y="831273"/>
                                </a:lnTo>
                                <a:lnTo>
                                  <a:pt x="2815936" y="540327"/>
                                </a:lnTo>
                                <a:lnTo>
                                  <a:pt x="2784763" y="529936"/>
                                </a:lnTo>
                                <a:lnTo>
                                  <a:pt x="2670463" y="904009"/>
                                </a:lnTo>
                                <a:lnTo>
                                  <a:pt x="2202873" y="1330036"/>
                                </a:lnTo>
                                <a:lnTo>
                                  <a:pt x="2254827" y="633846"/>
                                </a:lnTo>
                                <a:lnTo>
                                  <a:pt x="2680854" y="51955"/>
                                </a:lnTo>
                                <a:lnTo>
                                  <a:pt x="2649682" y="0"/>
                                </a:lnTo>
                                <a:lnTo>
                                  <a:pt x="2493818" y="197427"/>
                                </a:lnTo>
                                <a:lnTo>
                                  <a:pt x="2473036" y="10391"/>
                                </a:lnTo>
                                <a:lnTo>
                                  <a:pt x="2410691" y="10391"/>
                                </a:lnTo>
                                <a:lnTo>
                                  <a:pt x="2452254" y="280555"/>
                                </a:lnTo>
                                <a:lnTo>
                                  <a:pt x="2286000" y="509155"/>
                                </a:lnTo>
                                <a:lnTo>
                                  <a:pt x="2234045" y="540327"/>
                                </a:lnTo>
                                <a:lnTo>
                                  <a:pt x="2202873" y="592282"/>
                                </a:lnTo>
                                <a:lnTo>
                                  <a:pt x="2130136" y="706582"/>
                                </a:lnTo>
                                <a:lnTo>
                                  <a:pt x="1672936" y="20782"/>
                                </a:lnTo>
                                <a:lnTo>
                                  <a:pt x="1548245" y="51955"/>
                                </a:lnTo>
                                <a:lnTo>
                                  <a:pt x="1569027" y="145473"/>
                                </a:lnTo>
                                <a:lnTo>
                                  <a:pt x="1652154" y="103909"/>
                                </a:lnTo>
                                <a:lnTo>
                                  <a:pt x="1714500" y="228600"/>
                                </a:lnTo>
                                <a:lnTo>
                                  <a:pt x="1787236" y="259773"/>
                                </a:lnTo>
                                <a:lnTo>
                                  <a:pt x="2150918" y="852055"/>
                                </a:lnTo>
                                <a:lnTo>
                                  <a:pt x="2140527" y="1215736"/>
                                </a:lnTo>
                                <a:lnTo>
                                  <a:pt x="2067791" y="1028700"/>
                                </a:lnTo>
                                <a:lnTo>
                                  <a:pt x="2015836" y="1059873"/>
                                </a:lnTo>
                                <a:lnTo>
                                  <a:pt x="2130136" y="1288473"/>
                                </a:lnTo>
                                <a:lnTo>
                                  <a:pt x="2109354" y="2005446"/>
                                </a:lnTo>
                                <a:lnTo>
                                  <a:pt x="1672936" y="1558637"/>
                                </a:lnTo>
                                <a:lnTo>
                                  <a:pt x="1714499" y="1215737"/>
                                </a:lnTo>
                                <a:lnTo>
                                  <a:pt x="1672936" y="1101436"/>
                                </a:lnTo>
                                <a:lnTo>
                                  <a:pt x="1620982" y="1475509"/>
                                </a:lnTo>
                                <a:lnTo>
                                  <a:pt x="1350818" y="1600199"/>
                                </a:lnTo>
                                <a:lnTo>
                                  <a:pt x="1319645" y="1662546"/>
                                </a:lnTo>
                                <a:lnTo>
                                  <a:pt x="1631373" y="1600200"/>
                                </a:lnTo>
                                <a:lnTo>
                                  <a:pt x="1839191" y="1849583"/>
                                </a:lnTo>
                                <a:lnTo>
                                  <a:pt x="1579418" y="2026227"/>
                                </a:lnTo>
                                <a:lnTo>
                                  <a:pt x="1610591" y="2119745"/>
                                </a:lnTo>
                                <a:lnTo>
                                  <a:pt x="1891145" y="1870364"/>
                                </a:lnTo>
                                <a:lnTo>
                                  <a:pt x="2109354" y="2088573"/>
                                </a:lnTo>
                                <a:lnTo>
                                  <a:pt x="2098963" y="2337955"/>
                                </a:lnTo>
                                <a:lnTo>
                                  <a:pt x="2109354" y="2348346"/>
                                </a:lnTo>
                                <a:lnTo>
                                  <a:pt x="1849582" y="2784764"/>
                                </a:lnTo>
                                <a:lnTo>
                                  <a:pt x="1288473" y="2795155"/>
                                </a:lnTo>
                                <a:lnTo>
                                  <a:pt x="1153391" y="2587336"/>
                                </a:lnTo>
                                <a:lnTo>
                                  <a:pt x="1122218" y="2597727"/>
                                </a:lnTo>
                                <a:lnTo>
                                  <a:pt x="1215736" y="2815936"/>
                                </a:lnTo>
                                <a:lnTo>
                                  <a:pt x="924791" y="2836718"/>
                                </a:lnTo>
                                <a:lnTo>
                                  <a:pt x="498763" y="2036618"/>
                                </a:lnTo>
                                <a:lnTo>
                                  <a:pt x="363682" y="2078182"/>
                                </a:lnTo>
                                <a:lnTo>
                                  <a:pt x="426027" y="2140527"/>
                                </a:lnTo>
                                <a:lnTo>
                                  <a:pt x="477982" y="2098964"/>
                                </a:lnTo>
                                <a:lnTo>
                                  <a:pt x="581891" y="2348346"/>
                                </a:lnTo>
                                <a:lnTo>
                                  <a:pt x="467591" y="2358736"/>
                                </a:lnTo>
                                <a:lnTo>
                                  <a:pt x="467591" y="2441864"/>
                                </a:lnTo>
                                <a:lnTo>
                                  <a:pt x="633845" y="2400300"/>
                                </a:lnTo>
                                <a:lnTo>
                                  <a:pt x="841663" y="2805546"/>
                                </a:lnTo>
                                <a:lnTo>
                                  <a:pt x="342900" y="2680855"/>
                                </a:lnTo>
                                <a:lnTo>
                                  <a:pt x="114300" y="2109355"/>
                                </a:lnTo>
                                <a:lnTo>
                                  <a:pt x="41564" y="2109355"/>
                                </a:lnTo>
                                <a:lnTo>
                                  <a:pt x="290945" y="2660073"/>
                                </a:lnTo>
                                <a:lnTo>
                                  <a:pt x="20782" y="2576946"/>
                                </a:lnTo>
                                <a:lnTo>
                                  <a:pt x="0" y="2649682"/>
                                </a:lnTo>
                                <a:lnTo>
                                  <a:pt x="311727" y="2701636"/>
                                </a:lnTo>
                                <a:lnTo>
                                  <a:pt x="290945" y="3023755"/>
                                </a:lnTo>
                                <a:cubicBezTo>
                                  <a:pt x="304800" y="3037610"/>
                                  <a:pt x="316923" y="3115542"/>
                                  <a:pt x="332509" y="3065319"/>
                                </a:cubicBezTo>
                                <a:cubicBezTo>
                                  <a:pt x="348095" y="3015096"/>
                                  <a:pt x="367145" y="2836718"/>
                                  <a:pt x="384463" y="2722418"/>
                                </a:cubicBezTo>
                                <a:lnTo>
                                  <a:pt x="893618" y="2888673"/>
                                </a:lnTo>
                                <a:lnTo>
                                  <a:pt x="644236" y="3054927"/>
                                </a:lnTo>
                                <a:lnTo>
                                  <a:pt x="696191" y="3096491"/>
                                </a:lnTo>
                                <a:lnTo>
                                  <a:pt x="1028700" y="2888673"/>
                                </a:lnTo>
                                <a:lnTo>
                                  <a:pt x="1433945" y="2867891"/>
                                </a:lnTo>
                                <a:lnTo>
                                  <a:pt x="1091045" y="3086100"/>
                                </a:lnTo>
                                <a:lnTo>
                                  <a:pt x="1153391" y="3169227"/>
                                </a:lnTo>
                                <a:lnTo>
                                  <a:pt x="1548245" y="2867891"/>
                                </a:lnTo>
                                <a:lnTo>
                                  <a:pt x="1901536" y="2867891"/>
                                </a:lnTo>
                                <a:lnTo>
                                  <a:pt x="2130136" y="2930236"/>
                                </a:lnTo>
                                <a:lnTo>
                                  <a:pt x="2202873" y="2951018"/>
                                </a:lnTo>
                                <a:lnTo>
                                  <a:pt x="2431473" y="2847109"/>
                                </a:lnTo>
                                <a:lnTo>
                                  <a:pt x="3075709" y="2847109"/>
                                </a:lnTo>
                                <a:lnTo>
                                  <a:pt x="3034145" y="3034146"/>
                                </a:lnTo>
                                <a:lnTo>
                                  <a:pt x="3086100" y="3054927"/>
                                </a:lnTo>
                                <a:lnTo>
                                  <a:pt x="3117273" y="2857500"/>
                                </a:lnTo>
                                <a:lnTo>
                                  <a:pt x="3480954" y="2836718"/>
                                </a:lnTo>
                                <a:lnTo>
                                  <a:pt x="4010891" y="3512127"/>
                                </a:lnTo>
                                <a:lnTo>
                                  <a:pt x="4000500" y="3740727"/>
                                </a:lnTo>
                                <a:lnTo>
                                  <a:pt x="4062845" y="3782291"/>
                                </a:lnTo>
                                <a:lnTo>
                                  <a:pt x="4062845" y="3532909"/>
                                </a:lnTo>
                                <a:lnTo>
                                  <a:pt x="4249882" y="3626427"/>
                                </a:lnTo>
                                <a:lnTo>
                                  <a:pt x="4322618" y="3574473"/>
                                </a:lnTo>
                                <a:lnTo>
                                  <a:pt x="3927763" y="3335482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094018" y="3231573"/>
                                </a:lnTo>
                                <a:lnTo>
                                  <a:pt x="3906982" y="3304309"/>
                                </a:lnTo>
                                <a:lnTo>
                                  <a:pt x="3564082" y="2836718"/>
                                </a:lnTo>
                                <a:lnTo>
                                  <a:pt x="4343400" y="2815936"/>
                                </a:lnTo>
                                <a:lnTo>
                                  <a:pt x="4572000" y="3054927"/>
                                </a:lnTo>
                                <a:lnTo>
                                  <a:pt x="4675909" y="3013364"/>
                                </a:lnTo>
                                <a:lnTo>
                                  <a:pt x="4426527" y="2815936"/>
                                </a:lnTo>
                                <a:lnTo>
                                  <a:pt x="4249882" y="2763982"/>
                                </a:lnTo>
                                <a:lnTo>
                                  <a:pt x="4364182" y="2566555"/>
                                </a:lnTo>
                                <a:lnTo>
                                  <a:pt x="4301836" y="2514600"/>
                                </a:lnTo>
                                <a:lnTo>
                                  <a:pt x="4187536" y="2805546"/>
                                </a:lnTo>
                                <a:lnTo>
                                  <a:pt x="3439391" y="2795155"/>
                                </a:lnTo>
                                <a:lnTo>
                                  <a:pt x="3595254" y="2618509"/>
                                </a:lnTo>
                                <a:lnTo>
                                  <a:pt x="3574473" y="2576946"/>
                                </a:lnTo>
                                <a:lnTo>
                                  <a:pt x="3345873" y="2826327"/>
                                </a:lnTo>
                                <a:lnTo>
                                  <a:pt x="2504209" y="279515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>
                            <a:solidFill>
                              <a:srgbClr val="7030A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82" name="Freeform 481"/>
                          <p:cNvSpPr/>
                          <p:nvPr/>
                        </p:nvSpPr>
                        <p:spPr>
                          <a:xfrm>
                            <a:off x="3872743" y="4868631"/>
                            <a:ext cx="118795" cy="2173549"/>
                          </a:xfrm>
                          <a:custGeom>
                            <a:avLst/>
                            <a:gdLst>
                              <a:gd name="connsiteX0" fmla="*/ 68173 w 116687"/>
                              <a:gd name="connsiteY0" fmla="*/ 0 h 1690254"/>
                              <a:gd name="connsiteX1" fmla="*/ 114355 w 116687"/>
                              <a:gd name="connsiteY1" fmla="*/ 655782 h 1690254"/>
                              <a:gd name="connsiteX2" fmla="*/ 3519 w 116687"/>
                              <a:gd name="connsiteY2" fmla="*/ 1099127 h 1690254"/>
                              <a:gd name="connsiteX3" fmla="*/ 31228 w 116687"/>
                              <a:gd name="connsiteY3" fmla="*/ 1560945 h 1690254"/>
                              <a:gd name="connsiteX4" fmla="*/ 68173 w 116687"/>
                              <a:gd name="connsiteY4" fmla="*/ 1690254 h 169025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6687" h="1690254">
                                <a:moveTo>
                                  <a:pt x="68173" y="0"/>
                                </a:moveTo>
                                <a:cubicBezTo>
                                  <a:pt x="96652" y="236297"/>
                                  <a:pt x="125131" y="472594"/>
                                  <a:pt x="114355" y="655782"/>
                                </a:cubicBezTo>
                                <a:cubicBezTo>
                                  <a:pt x="103579" y="838970"/>
                                  <a:pt x="17373" y="948267"/>
                                  <a:pt x="3519" y="1099127"/>
                                </a:cubicBezTo>
                                <a:cubicBezTo>
                                  <a:pt x="-10335" y="1249987"/>
                                  <a:pt x="20452" y="1462424"/>
                                  <a:pt x="31228" y="1560945"/>
                                </a:cubicBezTo>
                                <a:cubicBezTo>
                                  <a:pt x="42004" y="1659466"/>
                                  <a:pt x="55088" y="1674860"/>
                                  <a:pt x="68173" y="1690254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7030A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  <p:sp>
                      <p:nvSpPr>
                        <p:cNvPr id="465" name="Freeform 464"/>
                        <p:cNvSpPr/>
                        <p:nvPr/>
                      </p:nvSpPr>
                      <p:spPr>
                        <a:xfrm>
                          <a:off x="3466716" y="460894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6" name="Freeform 465"/>
                        <p:cNvSpPr/>
                        <p:nvPr/>
                      </p:nvSpPr>
                      <p:spPr>
                        <a:xfrm>
                          <a:off x="3262113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7" name="Freeform 466"/>
                        <p:cNvSpPr/>
                        <p:nvPr/>
                      </p:nvSpPr>
                      <p:spPr>
                        <a:xfrm rot="10192772">
                          <a:off x="3414513" y="47875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8" name="Freeform 467"/>
                        <p:cNvSpPr/>
                        <p:nvPr/>
                      </p:nvSpPr>
                      <p:spPr>
                        <a:xfrm>
                          <a:off x="2936304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9" name="Freeform 468"/>
                        <p:cNvSpPr/>
                        <p:nvPr/>
                      </p:nvSpPr>
                      <p:spPr>
                        <a:xfrm rot="3372935">
                          <a:off x="2793403" y="4447747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0" name="Freeform 469"/>
                        <p:cNvSpPr/>
                        <p:nvPr/>
                      </p:nvSpPr>
                      <p:spPr>
                        <a:xfrm rot="3372935">
                          <a:off x="2778407" y="4341181"/>
                          <a:ext cx="58281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1" name="Freeform 470"/>
                        <p:cNvSpPr/>
                        <p:nvPr/>
                      </p:nvSpPr>
                      <p:spPr>
                        <a:xfrm rot="14639677">
                          <a:off x="2629037" y="4360992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2" name="Freeform 471"/>
                        <p:cNvSpPr/>
                        <p:nvPr/>
                      </p:nvSpPr>
                      <p:spPr>
                        <a:xfrm rot="12503340">
                          <a:off x="2527520" y="4697115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3" name="Freeform 472"/>
                        <p:cNvSpPr/>
                        <p:nvPr/>
                      </p:nvSpPr>
                      <p:spPr>
                        <a:xfrm rot="12503340">
                          <a:off x="2309063" y="4625252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4" name="Freeform 473"/>
                        <p:cNvSpPr/>
                        <p:nvPr/>
                      </p:nvSpPr>
                      <p:spPr>
                        <a:xfrm rot="12503340">
                          <a:off x="2647334" y="4727816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5" name="Freeform 474"/>
                        <p:cNvSpPr/>
                        <p:nvPr/>
                      </p:nvSpPr>
                      <p:spPr>
                        <a:xfrm rot="559205">
                          <a:off x="2480011" y="4577378"/>
                          <a:ext cx="88624" cy="11547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6" name="Freeform 475"/>
                        <p:cNvSpPr/>
                        <p:nvPr/>
                      </p:nvSpPr>
                      <p:spPr>
                        <a:xfrm rot="8914968">
                          <a:off x="2772687" y="4954119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7" name="Freeform 476"/>
                        <p:cNvSpPr/>
                        <p:nvPr/>
                      </p:nvSpPr>
                      <p:spPr>
                        <a:xfrm rot="8914968">
                          <a:off x="2862496" y="4887664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8" name="Freeform 477"/>
                        <p:cNvSpPr/>
                        <p:nvPr/>
                      </p:nvSpPr>
                      <p:spPr>
                        <a:xfrm rot="8914968">
                          <a:off x="3131587" y="5014006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9" name="Freeform 478"/>
                        <p:cNvSpPr/>
                        <p:nvPr/>
                      </p:nvSpPr>
                      <p:spPr>
                        <a:xfrm rot="8914968">
                          <a:off x="3225061" y="4954120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0" name="Freeform 479"/>
                        <p:cNvSpPr/>
                        <p:nvPr/>
                      </p:nvSpPr>
                      <p:spPr>
                        <a:xfrm rot="18656313">
                          <a:off x="3080746" y="4858883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63" name="Freeform 462"/>
                      <p:cNvSpPr/>
                      <p:nvPr/>
                    </p:nvSpPr>
                    <p:spPr>
                      <a:xfrm rot="14639677">
                        <a:off x="2521641" y="4103460"/>
                        <a:ext cx="69517" cy="140226"/>
                      </a:xfrm>
                      <a:custGeom>
                        <a:avLst/>
                        <a:gdLst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83127 w 92364"/>
                          <a:gd name="connsiteY7" fmla="*/ 120073 h 120073"/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55418 w 92364"/>
                          <a:gd name="connsiteY7" fmla="*/ 95443 h 120073"/>
                          <a:gd name="connsiteX8" fmla="*/ 83127 w 92364"/>
                          <a:gd name="connsiteY8" fmla="*/ 120073 h 120073"/>
                          <a:gd name="connsiteX0" fmla="*/ 83127 w 92364"/>
                          <a:gd name="connsiteY0" fmla="*/ 120073 h 138546"/>
                          <a:gd name="connsiteX1" fmla="*/ 92364 w 92364"/>
                          <a:gd name="connsiteY1" fmla="*/ 36946 h 138546"/>
                          <a:gd name="connsiteX2" fmla="*/ 64655 w 92364"/>
                          <a:gd name="connsiteY2" fmla="*/ 0 h 138546"/>
                          <a:gd name="connsiteX3" fmla="*/ 64655 w 92364"/>
                          <a:gd name="connsiteY3" fmla="*/ 0 h 138546"/>
                          <a:gd name="connsiteX4" fmla="*/ 0 w 92364"/>
                          <a:gd name="connsiteY4" fmla="*/ 0 h 138546"/>
                          <a:gd name="connsiteX5" fmla="*/ 18473 w 92364"/>
                          <a:gd name="connsiteY5" fmla="*/ 36946 h 138546"/>
                          <a:gd name="connsiteX6" fmla="*/ 46182 w 92364"/>
                          <a:gd name="connsiteY6" fmla="*/ 83128 h 138546"/>
                          <a:gd name="connsiteX7" fmla="*/ 55418 w 92364"/>
                          <a:gd name="connsiteY7" fmla="*/ 138546 h 138546"/>
                          <a:gd name="connsiteX8" fmla="*/ 83127 w 92364"/>
                          <a:gd name="connsiteY8" fmla="*/ 120073 h 138546"/>
                          <a:gd name="connsiteX0" fmla="*/ 83127 w 92364"/>
                          <a:gd name="connsiteY0" fmla="*/ 157019 h 157019"/>
                          <a:gd name="connsiteX1" fmla="*/ 92364 w 92364"/>
                          <a:gd name="connsiteY1" fmla="*/ 36946 h 157019"/>
                          <a:gd name="connsiteX2" fmla="*/ 64655 w 92364"/>
                          <a:gd name="connsiteY2" fmla="*/ 0 h 157019"/>
                          <a:gd name="connsiteX3" fmla="*/ 64655 w 92364"/>
                          <a:gd name="connsiteY3" fmla="*/ 0 h 157019"/>
                          <a:gd name="connsiteX4" fmla="*/ 0 w 92364"/>
                          <a:gd name="connsiteY4" fmla="*/ 0 h 157019"/>
                          <a:gd name="connsiteX5" fmla="*/ 18473 w 92364"/>
                          <a:gd name="connsiteY5" fmla="*/ 36946 h 157019"/>
                          <a:gd name="connsiteX6" fmla="*/ 46182 w 92364"/>
                          <a:gd name="connsiteY6" fmla="*/ 83128 h 157019"/>
                          <a:gd name="connsiteX7" fmla="*/ 55418 w 92364"/>
                          <a:gd name="connsiteY7" fmla="*/ 138546 h 157019"/>
                          <a:gd name="connsiteX8" fmla="*/ 83127 w 92364"/>
                          <a:gd name="connsiteY8" fmla="*/ 157019 h 157019"/>
                          <a:gd name="connsiteX0" fmla="*/ 83127 w 92364"/>
                          <a:gd name="connsiteY0" fmla="*/ 157019 h 157019"/>
                          <a:gd name="connsiteX1" fmla="*/ 86206 w 92364"/>
                          <a:gd name="connsiteY1" fmla="*/ 92363 h 157019"/>
                          <a:gd name="connsiteX2" fmla="*/ 92364 w 92364"/>
                          <a:gd name="connsiteY2" fmla="*/ 36946 h 157019"/>
                          <a:gd name="connsiteX3" fmla="*/ 64655 w 92364"/>
                          <a:gd name="connsiteY3" fmla="*/ 0 h 157019"/>
                          <a:gd name="connsiteX4" fmla="*/ 64655 w 92364"/>
                          <a:gd name="connsiteY4" fmla="*/ 0 h 157019"/>
                          <a:gd name="connsiteX5" fmla="*/ 0 w 92364"/>
                          <a:gd name="connsiteY5" fmla="*/ 0 h 157019"/>
                          <a:gd name="connsiteX6" fmla="*/ 18473 w 92364"/>
                          <a:gd name="connsiteY6" fmla="*/ 36946 h 157019"/>
                          <a:gd name="connsiteX7" fmla="*/ 46182 w 92364"/>
                          <a:gd name="connsiteY7" fmla="*/ 83128 h 157019"/>
                          <a:gd name="connsiteX8" fmla="*/ 55418 w 92364"/>
                          <a:gd name="connsiteY8" fmla="*/ 138546 h 157019"/>
                          <a:gd name="connsiteX9" fmla="*/ 83127 w 92364"/>
                          <a:gd name="connsiteY9" fmla="*/ 157019 h 157019"/>
                          <a:gd name="connsiteX0" fmla="*/ 83127 w 98521"/>
                          <a:gd name="connsiteY0" fmla="*/ 157019 h 157019"/>
                          <a:gd name="connsiteX1" fmla="*/ 86206 w 98521"/>
                          <a:gd name="connsiteY1" fmla="*/ 92363 h 157019"/>
                          <a:gd name="connsiteX2" fmla="*/ 98521 w 98521"/>
                          <a:gd name="connsiteY2" fmla="*/ 36946 h 157019"/>
                          <a:gd name="connsiteX3" fmla="*/ 64655 w 98521"/>
                          <a:gd name="connsiteY3" fmla="*/ 0 h 157019"/>
                          <a:gd name="connsiteX4" fmla="*/ 64655 w 98521"/>
                          <a:gd name="connsiteY4" fmla="*/ 0 h 157019"/>
                          <a:gd name="connsiteX5" fmla="*/ 0 w 98521"/>
                          <a:gd name="connsiteY5" fmla="*/ 0 h 157019"/>
                          <a:gd name="connsiteX6" fmla="*/ 18473 w 98521"/>
                          <a:gd name="connsiteY6" fmla="*/ 36946 h 157019"/>
                          <a:gd name="connsiteX7" fmla="*/ 46182 w 98521"/>
                          <a:gd name="connsiteY7" fmla="*/ 83128 h 157019"/>
                          <a:gd name="connsiteX8" fmla="*/ 55418 w 98521"/>
                          <a:gd name="connsiteY8" fmla="*/ 138546 h 157019"/>
                          <a:gd name="connsiteX9" fmla="*/ 83127 w 98521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73891 w 86206"/>
                          <a:gd name="connsiteY1" fmla="*/ 92363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61576 w 86206"/>
                          <a:gd name="connsiteY1" fmla="*/ 86205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6206" h="157019">
                            <a:moveTo>
                              <a:pt x="70812" y="157019"/>
                            </a:moveTo>
                            <a:lnTo>
                              <a:pt x="61576" y="86205"/>
                            </a:lnTo>
                            <a:lnTo>
                              <a:pt x="86206" y="36946"/>
                            </a:lnTo>
                            <a:lnTo>
                              <a:pt x="52340" y="0"/>
                            </a:lnTo>
                            <a:lnTo>
                              <a:pt x="52340" y="0"/>
                            </a:lnTo>
                            <a:lnTo>
                              <a:pt x="0" y="0"/>
                            </a:lnTo>
                            <a:lnTo>
                              <a:pt x="6158" y="36946"/>
                            </a:lnTo>
                            <a:lnTo>
                              <a:pt x="33867" y="83128"/>
                            </a:lnTo>
                            <a:lnTo>
                              <a:pt x="43103" y="138546"/>
                            </a:lnTo>
                            <a:lnTo>
                              <a:pt x="70812" y="157019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rgbClr val="7030A0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26" name="Freeform 425"/>
                    <p:cNvSpPr/>
                    <p:nvPr/>
                  </p:nvSpPr>
                  <p:spPr>
                    <a:xfrm rot="17807393">
                      <a:off x="5593413" y="4462849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7" name="Freeform 426"/>
                    <p:cNvSpPr/>
                    <p:nvPr/>
                  </p:nvSpPr>
                  <p:spPr>
                    <a:xfrm rot="3032062">
                      <a:off x="5809182" y="469334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8" name="Freeform 427"/>
                    <p:cNvSpPr/>
                    <p:nvPr/>
                  </p:nvSpPr>
                  <p:spPr>
                    <a:xfrm rot="7930287">
                      <a:off x="5713132" y="4560654"/>
                      <a:ext cx="56640" cy="16831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" name="Freeform 428"/>
                    <p:cNvSpPr/>
                    <p:nvPr/>
                  </p:nvSpPr>
                  <p:spPr>
                    <a:xfrm rot="7930287">
                      <a:off x="5747863" y="4487578"/>
                      <a:ext cx="45719" cy="10707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" name="Freeform 429"/>
                    <p:cNvSpPr/>
                    <p:nvPr/>
                  </p:nvSpPr>
                  <p:spPr>
                    <a:xfrm rot="203569">
                      <a:off x="5242661" y="463413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" name="Freeform 430"/>
                    <p:cNvSpPr/>
                    <p:nvPr/>
                  </p:nvSpPr>
                  <p:spPr>
                    <a:xfrm rot="203569">
                      <a:off x="5140580" y="4647362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2" name="Freeform 431"/>
                    <p:cNvSpPr/>
                    <p:nvPr/>
                  </p:nvSpPr>
                  <p:spPr>
                    <a:xfrm rot="10161937">
                      <a:off x="5403434" y="4758150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3" name="Freeform 432"/>
                    <p:cNvSpPr/>
                    <p:nvPr/>
                  </p:nvSpPr>
                  <p:spPr>
                    <a:xfrm rot="10161937">
                      <a:off x="4827214" y="477609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4" name="Freeform 433"/>
                    <p:cNvSpPr/>
                    <p:nvPr/>
                  </p:nvSpPr>
                  <p:spPr>
                    <a:xfrm rot="15246217">
                      <a:off x="4577736" y="488778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5" name="Freeform 434"/>
                    <p:cNvSpPr/>
                    <p:nvPr/>
                  </p:nvSpPr>
                  <p:spPr>
                    <a:xfrm rot="21306628">
                      <a:off x="4645733" y="4665176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6" name="Freeform 435"/>
                    <p:cNvSpPr/>
                    <p:nvPr/>
                  </p:nvSpPr>
                  <p:spPr>
                    <a:xfrm rot="20067736">
                      <a:off x="4876631" y="4648867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7" name="Freeform 436"/>
                    <p:cNvSpPr/>
                    <p:nvPr/>
                  </p:nvSpPr>
                  <p:spPr>
                    <a:xfrm rot="20067736">
                      <a:off x="4989301" y="448846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8" name="Freeform 437"/>
                    <p:cNvSpPr/>
                    <p:nvPr/>
                  </p:nvSpPr>
                  <p:spPr>
                    <a:xfrm rot="14378440">
                      <a:off x="5034982" y="4880140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9" name="Freeform 438"/>
                    <p:cNvSpPr/>
                    <p:nvPr/>
                  </p:nvSpPr>
                  <p:spPr>
                    <a:xfrm rot="14378440">
                      <a:off x="5130020" y="5032539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0" name="Freeform 439"/>
                    <p:cNvSpPr/>
                    <p:nvPr/>
                  </p:nvSpPr>
                  <p:spPr>
                    <a:xfrm rot="14378440">
                      <a:off x="5235137" y="5180645"/>
                      <a:ext cx="59061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1" name="Freeform 440"/>
                    <p:cNvSpPr/>
                    <p:nvPr/>
                  </p:nvSpPr>
                  <p:spPr>
                    <a:xfrm rot="14378440">
                      <a:off x="5359766" y="5360609"/>
                      <a:ext cx="53534" cy="142463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2" name="Freeform 441"/>
                    <p:cNvSpPr/>
                    <p:nvPr/>
                  </p:nvSpPr>
                  <p:spPr>
                    <a:xfrm rot="8600213">
                      <a:off x="5519199" y="5204455"/>
                      <a:ext cx="63798" cy="91632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3" name="Freeform 442"/>
                    <p:cNvSpPr/>
                    <p:nvPr/>
                  </p:nvSpPr>
                  <p:spPr>
                    <a:xfrm rot="203569">
                      <a:off x="5412009" y="5125575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4" name="Freeform 443"/>
                    <p:cNvSpPr/>
                    <p:nvPr/>
                  </p:nvSpPr>
                  <p:spPr>
                    <a:xfrm rot="3129228">
                      <a:off x="5593556" y="5330211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5" name="Freeform 444"/>
                    <p:cNvSpPr/>
                    <p:nvPr/>
                  </p:nvSpPr>
                  <p:spPr>
                    <a:xfrm rot="5400000">
                      <a:off x="5693919" y="5439395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6" name="Freeform 445"/>
                    <p:cNvSpPr/>
                    <p:nvPr/>
                  </p:nvSpPr>
                  <p:spPr>
                    <a:xfrm rot="7824289">
                      <a:off x="5521926" y="5566001"/>
                      <a:ext cx="45719" cy="13198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7" name="Freeform 446"/>
                    <p:cNvSpPr/>
                    <p:nvPr/>
                  </p:nvSpPr>
                  <p:spPr>
                    <a:xfrm rot="2543802">
                      <a:off x="5262008" y="4961388"/>
                      <a:ext cx="60412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8" name="Freeform 447"/>
                    <p:cNvSpPr/>
                    <p:nvPr/>
                  </p:nvSpPr>
                  <p:spPr>
                    <a:xfrm rot="2543802">
                      <a:off x="5179187" y="4866041"/>
                      <a:ext cx="50982" cy="9500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9" name="Freeform 448"/>
                    <p:cNvSpPr/>
                    <p:nvPr/>
                  </p:nvSpPr>
                  <p:spPr>
                    <a:xfrm rot="14335314">
                      <a:off x="5822782" y="4915887"/>
                      <a:ext cx="68385" cy="12093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0" name="Freeform 449"/>
                    <p:cNvSpPr/>
                    <p:nvPr/>
                  </p:nvSpPr>
                  <p:spPr>
                    <a:xfrm rot="3372935">
                      <a:off x="2613998" y="4118326"/>
                      <a:ext cx="81519" cy="12228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1" name="Freeform 450"/>
                    <p:cNvSpPr/>
                    <p:nvPr/>
                  </p:nvSpPr>
                  <p:spPr>
                    <a:xfrm rot="3372935">
                      <a:off x="2605514" y="3934173"/>
                      <a:ext cx="58281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2" name="Freeform 451"/>
                    <p:cNvSpPr/>
                    <p:nvPr/>
                  </p:nvSpPr>
                  <p:spPr>
                    <a:xfrm rot="15687885">
                      <a:off x="2106094" y="406424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3" name="Freeform 452"/>
                    <p:cNvSpPr/>
                    <p:nvPr/>
                  </p:nvSpPr>
                  <p:spPr>
                    <a:xfrm rot="15687885">
                      <a:off x="2215254" y="4236606"/>
                      <a:ext cx="45719" cy="10937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4" name="Freeform 453"/>
                    <p:cNvSpPr/>
                    <p:nvPr/>
                  </p:nvSpPr>
                  <p:spPr>
                    <a:xfrm rot="4744190">
                      <a:off x="2300375" y="4095063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5" name="Freeform 454"/>
                    <p:cNvSpPr/>
                    <p:nvPr/>
                  </p:nvSpPr>
                  <p:spPr>
                    <a:xfrm rot="4930892">
                      <a:off x="2331186" y="4293918"/>
                      <a:ext cx="86206" cy="11731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6" name="Freeform 455"/>
                    <p:cNvSpPr/>
                    <p:nvPr/>
                  </p:nvSpPr>
                  <p:spPr>
                    <a:xfrm rot="15687885">
                      <a:off x="2063725" y="4530437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7" name="Freeform 456"/>
                    <p:cNvSpPr/>
                    <p:nvPr/>
                  </p:nvSpPr>
                  <p:spPr>
                    <a:xfrm rot="21333673">
                      <a:off x="2187480" y="4459016"/>
                      <a:ext cx="45719" cy="13547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8" name="Freeform 457"/>
                    <p:cNvSpPr/>
                    <p:nvPr/>
                  </p:nvSpPr>
                  <p:spPr>
                    <a:xfrm rot="15687885">
                      <a:off x="2303810" y="4884966"/>
                      <a:ext cx="67641" cy="14094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9" name="Freeform 458"/>
                    <p:cNvSpPr/>
                    <p:nvPr/>
                  </p:nvSpPr>
                  <p:spPr>
                    <a:xfrm rot="6592228">
                      <a:off x="2461955" y="4785006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0" name="Freeform 459"/>
                    <p:cNvSpPr/>
                    <p:nvPr/>
                  </p:nvSpPr>
                  <p:spPr>
                    <a:xfrm rot="18189866">
                      <a:off x="2685524" y="4867204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1" name="Freeform 460"/>
                    <p:cNvSpPr/>
                    <p:nvPr/>
                  </p:nvSpPr>
                  <p:spPr>
                    <a:xfrm rot="17455888">
                      <a:off x="2712436" y="4557608"/>
                      <a:ext cx="48337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1" name="Freeform 370"/>
                  <p:cNvSpPr/>
                  <p:nvPr/>
                </p:nvSpPr>
                <p:spPr>
                  <a:xfrm rot="3372935">
                    <a:off x="3825476" y="2349419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2" name="Freeform 371"/>
                  <p:cNvSpPr/>
                  <p:nvPr/>
                </p:nvSpPr>
                <p:spPr>
                  <a:xfrm rot="3372935">
                    <a:off x="3744020" y="2249903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3" name="Freeform 372"/>
                  <p:cNvSpPr/>
                  <p:nvPr/>
                </p:nvSpPr>
                <p:spPr>
                  <a:xfrm rot="19123615">
                    <a:off x="3262114" y="339059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4" name="Freeform 373"/>
                  <p:cNvSpPr/>
                  <p:nvPr/>
                </p:nvSpPr>
                <p:spPr>
                  <a:xfrm rot="19123615">
                    <a:off x="3420843" y="3153417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5" name="Freeform 374"/>
                  <p:cNvSpPr/>
                  <p:nvPr/>
                </p:nvSpPr>
                <p:spPr>
                  <a:xfrm rot="19123615">
                    <a:off x="3442034" y="3836190"/>
                    <a:ext cx="47707" cy="15584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6" name="Freeform 375"/>
                  <p:cNvSpPr/>
                  <p:nvPr/>
                </p:nvSpPr>
                <p:spPr>
                  <a:xfrm rot="19123615">
                    <a:off x="3823215" y="326662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7" name="Freeform 376"/>
                  <p:cNvSpPr/>
                  <p:nvPr/>
                </p:nvSpPr>
                <p:spPr>
                  <a:xfrm rot="18494888">
                    <a:off x="3799643" y="3654274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8" name="Freeform 377"/>
                  <p:cNvSpPr/>
                  <p:nvPr/>
                </p:nvSpPr>
                <p:spPr>
                  <a:xfrm rot="20912227">
                    <a:off x="4149071" y="2894204"/>
                    <a:ext cx="47413" cy="16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9" name="Freeform 378"/>
                  <p:cNvSpPr/>
                  <p:nvPr/>
                </p:nvSpPr>
                <p:spPr>
                  <a:xfrm rot="19123615">
                    <a:off x="3747504" y="2931126"/>
                    <a:ext cx="66032" cy="118238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0" name="Freeform 379"/>
                  <p:cNvSpPr/>
                  <p:nvPr/>
                </p:nvSpPr>
                <p:spPr>
                  <a:xfrm rot="10800000">
                    <a:off x="3363254" y="3542993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1" name="Freeform 380"/>
                  <p:cNvSpPr/>
                  <p:nvPr/>
                </p:nvSpPr>
                <p:spPr>
                  <a:xfrm rot="6998294">
                    <a:off x="3531689" y="3314724"/>
                    <a:ext cx="86206" cy="11778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2" name="Freeform 381"/>
                  <p:cNvSpPr/>
                  <p:nvPr/>
                </p:nvSpPr>
                <p:spPr>
                  <a:xfrm rot="2773632">
                    <a:off x="3623899" y="3499093"/>
                    <a:ext cx="45719" cy="16901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3" name="Freeform 382"/>
                  <p:cNvSpPr/>
                  <p:nvPr/>
                </p:nvSpPr>
                <p:spPr>
                  <a:xfrm rot="8033794">
                    <a:off x="4333483" y="315147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4" name="Freeform 383"/>
                  <p:cNvSpPr/>
                  <p:nvPr/>
                </p:nvSpPr>
                <p:spPr>
                  <a:xfrm rot="8033794">
                    <a:off x="4182723" y="3348390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5" name="Freeform 384"/>
                  <p:cNvSpPr/>
                  <p:nvPr/>
                </p:nvSpPr>
                <p:spPr>
                  <a:xfrm rot="8033794">
                    <a:off x="4061198" y="3462347"/>
                    <a:ext cx="51479" cy="89345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6" name="Freeform 385"/>
                  <p:cNvSpPr/>
                  <p:nvPr/>
                </p:nvSpPr>
                <p:spPr>
                  <a:xfrm rot="8033794">
                    <a:off x="4262141" y="3230532"/>
                    <a:ext cx="45719" cy="12921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7" name="Freeform 386"/>
                  <p:cNvSpPr/>
                  <p:nvPr/>
                </p:nvSpPr>
                <p:spPr>
                  <a:xfrm rot="6007989">
                    <a:off x="4450150" y="2631721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8" name="Freeform 387"/>
                  <p:cNvSpPr/>
                  <p:nvPr/>
                </p:nvSpPr>
                <p:spPr>
                  <a:xfrm rot="8033794">
                    <a:off x="4148444" y="231087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9" name="Freeform 388"/>
                  <p:cNvSpPr/>
                  <p:nvPr/>
                </p:nvSpPr>
                <p:spPr>
                  <a:xfrm rot="5802304">
                    <a:off x="4319653" y="2057379"/>
                    <a:ext cx="5402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0" name="Freeform 389"/>
                  <p:cNvSpPr/>
                  <p:nvPr/>
                </p:nvSpPr>
                <p:spPr>
                  <a:xfrm rot="8033794">
                    <a:off x="4376118" y="2836176"/>
                    <a:ext cx="5863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1" name="Freeform 390"/>
                  <p:cNvSpPr/>
                  <p:nvPr/>
                </p:nvSpPr>
                <p:spPr>
                  <a:xfrm rot="5102560">
                    <a:off x="3943305" y="3830679"/>
                    <a:ext cx="57778" cy="12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2" name="Freeform 391"/>
                  <p:cNvSpPr/>
                  <p:nvPr/>
                </p:nvSpPr>
                <p:spPr>
                  <a:xfrm rot="8033794">
                    <a:off x="4064127" y="3196326"/>
                    <a:ext cx="86206" cy="9195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3" name="Freeform 392"/>
                  <p:cNvSpPr/>
                  <p:nvPr/>
                </p:nvSpPr>
                <p:spPr>
                  <a:xfrm rot="8033794">
                    <a:off x="4088927" y="2432536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4" name="Freeform 393"/>
                  <p:cNvSpPr/>
                  <p:nvPr/>
                </p:nvSpPr>
                <p:spPr>
                  <a:xfrm rot="15963717">
                    <a:off x="3501055" y="2085064"/>
                    <a:ext cx="53814" cy="1264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5" name="Freeform 394"/>
                  <p:cNvSpPr/>
                  <p:nvPr/>
                </p:nvSpPr>
                <p:spPr>
                  <a:xfrm rot="21216070">
                    <a:off x="4243337" y="3091134"/>
                    <a:ext cx="45719" cy="8735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6" name="Freeform 395"/>
                  <p:cNvSpPr/>
                  <p:nvPr/>
                </p:nvSpPr>
                <p:spPr>
                  <a:xfrm rot="4617831">
                    <a:off x="4013919" y="2645729"/>
                    <a:ext cx="50652" cy="12344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7" name="Freeform 396"/>
                  <p:cNvSpPr/>
                  <p:nvPr/>
                </p:nvSpPr>
                <p:spPr>
                  <a:xfrm rot="16929034">
                    <a:off x="3718975" y="249119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8" name="Freeform 397"/>
                  <p:cNvSpPr/>
                  <p:nvPr/>
                </p:nvSpPr>
                <p:spPr>
                  <a:xfrm rot="14297268">
                    <a:off x="3699955" y="387654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9" name="Freeform 398"/>
                  <p:cNvSpPr/>
                  <p:nvPr/>
                </p:nvSpPr>
                <p:spPr>
                  <a:xfrm rot="10800000">
                    <a:off x="3469780" y="4008566"/>
                    <a:ext cx="57078" cy="15702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0" name="Freeform 399"/>
                  <p:cNvSpPr/>
                  <p:nvPr/>
                </p:nvSpPr>
                <p:spPr>
                  <a:xfrm rot="3929393">
                    <a:off x="3953701" y="4026272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1" name="Freeform 400"/>
                  <p:cNvSpPr/>
                  <p:nvPr/>
                </p:nvSpPr>
                <p:spPr>
                  <a:xfrm rot="18529732">
                    <a:off x="4316916" y="2676035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2" name="Freeform 401"/>
                  <p:cNvSpPr/>
                  <p:nvPr/>
                </p:nvSpPr>
                <p:spPr>
                  <a:xfrm rot="18529732">
                    <a:off x="4379699" y="2497587"/>
                    <a:ext cx="45719" cy="119252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3" name="Freeform 402"/>
                  <p:cNvSpPr/>
                  <p:nvPr/>
                </p:nvSpPr>
                <p:spPr>
                  <a:xfrm rot="18529732">
                    <a:off x="4077482" y="2990717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4" name="Freeform 403"/>
                  <p:cNvSpPr/>
                  <p:nvPr/>
                </p:nvSpPr>
                <p:spPr>
                  <a:xfrm rot="18529732">
                    <a:off x="3856628" y="277008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5" name="Freeform 404"/>
                  <p:cNvSpPr/>
                  <p:nvPr/>
                </p:nvSpPr>
                <p:spPr>
                  <a:xfrm rot="18529732">
                    <a:off x="4115867" y="209862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6" name="Freeform 405"/>
                  <p:cNvSpPr/>
                  <p:nvPr/>
                </p:nvSpPr>
                <p:spPr>
                  <a:xfrm rot="18529732">
                    <a:off x="3382563" y="1895139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7" name="Freeform 406"/>
                  <p:cNvSpPr/>
                  <p:nvPr/>
                </p:nvSpPr>
                <p:spPr>
                  <a:xfrm rot="18529732">
                    <a:off x="4269861" y="2812517"/>
                    <a:ext cx="45719" cy="13656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8" name="Freeform 407"/>
                  <p:cNvSpPr/>
                  <p:nvPr/>
                </p:nvSpPr>
                <p:spPr>
                  <a:xfrm rot="4003280">
                    <a:off x="3994544" y="2789871"/>
                    <a:ext cx="45719" cy="8839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9" name="Freeform 408"/>
                  <p:cNvSpPr/>
                  <p:nvPr/>
                </p:nvSpPr>
                <p:spPr>
                  <a:xfrm rot="18529732">
                    <a:off x="4085195" y="1939372"/>
                    <a:ext cx="45719" cy="11810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0" name="Freeform 409"/>
                  <p:cNvSpPr/>
                  <p:nvPr/>
                </p:nvSpPr>
                <p:spPr>
                  <a:xfrm rot="1631864">
                    <a:off x="3609572" y="2038610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1" name="Freeform 410"/>
                  <p:cNvSpPr/>
                  <p:nvPr/>
                </p:nvSpPr>
                <p:spPr>
                  <a:xfrm rot="1631864">
                    <a:off x="4300897" y="1870157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2" name="Freeform 411"/>
                  <p:cNvSpPr/>
                  <p:nvPr/>
                </p:nvSpPr>
                <p:spPr>
                  <a:xfrm>
                    <a:off x="4133159" y="1835519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3" name="Freeform 412"/>
                  <p:cNvSpPr/>
                  <p:nvPr/>
                </p:nvSpPr>
                <p:spPr>
                  <a:xfrm rot="20464539">
                    <a:off x="3983804" y="2309485"/>
                    <a:ext cx="8207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4" name="Freeform 413"/>
                  <p:cNvSpPr/>
                  <p:nvPr/>
                </p:nvSpPr>
                <p:spPr>
                  <a:xfrm rot="13087093">
                    <a:off x="3610717" y="2268387"/>
                    <a:ext cx="46865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5" name="Freeform 414"/>
                  <p:cNvSpPr/>
                  <p:nvPr/>
                </p:nvSpPr>
                <p:spPr>
                  <a:xfrm rot="14012412">
                    <a:off x="3772659" y="3033411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6" name="Freeform 415"/>
                  <p:cNvSpPr/>
                  <p:nvPr/>
                </p:nvSpPr>
                <p:spPr>
                  <a:xfrm rot="14012412">
                    <a:off x="3542954" y="3670304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7" name="Freeform 416"/>
                  <p:cNvSpPr/>
                  <p:nvPr/>
                </p:nvSpPr>
                <p:spPr>
                  <a:xfrm rot="14012412">
                    <a:off x="3216921" y="3554600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8" name="Freeform 417"/>
                  <p:cNvSpPr/>
                  <p:nvPr/>
                </p:nvSpPr>
                <p:spPr>
                  <a:xfrm rot="14012412">
                    <a:off x="3766515" y="2599622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9" name="Freeform 418"/>
                  <p:cNvSpPr/>
                  <p:nvPr/>
                </p:nvSpPr>
                <p:spPr>
                  <a:xfrm rot="20769160">
                    <a:off x="3363745" y="3329528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20" name="Freeform 419"/>
                  <p:cNvSpPr/>
                  <p:nvPr/>
                </p:nvSpPr>
                <p:spPr>
                  <a:xfrm rot="20769160">
                    <a:off x="4016598" y="335266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21" name="Freeform 420"/>
                  <p:cNvSpPr/>
                  <p:nvPr/>
                </p:nvSpPr>
                <p:spPr>
                  <a:xfrm rot="20769160">
                    <a:off x="4314717" y="302743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22" name="Freeform 421"/>
                  <p:cNvSpPr/>
                  <p:nvPr/>
                </p:nvSpPr>
                <p:spPr>
                  <a:xfrm rot="20769160">
                    <a:off x="4021355" y="3092579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23" name="Freeform 422"/>
                  <p:cNvSpPr/>
                  <p:nvPr/>
                </p:nvSpPr>
                <p:spPr>
                  <a:xfrm rot="20769160">
                    <a:off x="4251608" y="1949326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24" name="Freeform 423"/>
                  <p:cNvSpPr/>
                  <p:nvPr/>
                </p:nvSpPr>
                <p:spPr>
                  <a:xfrm rot="20769160">
                    <a:off x="3957816" y="2407581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369" name="Freeform 368"/>
                <p:cNvSpPr/>
                <p:nvPr/>
              </p:nvSpPr>
              <p:spPr>
                <a:xfrm>
                  <a:off x="1571178" y="3177309"/>
                  <a:ext cx="2404389" cy="3213609"/>
                </a:xfrm>
                <a:custGeom>
                  <a:avLst/>
                  <a:gdLst>
                    <a:gd name="connsiteX0" fmla="*/ 2391222 w 2404389"/>
                    <a:gd name="connsiteY0" fmla="*/ 3048000 h 3213609"/>
                    <a:gd name="connsiteX1" fmla="*/ 2224967 w 2404389"/>
                    <a:gd name="connsiteY1" fmla="*/ 3205018 h 3213609"/>
                    <a:gd name="connsiteX2" fmla="*/ 1135077 w 2404389"/>
                    <a:gd name="connsiteY2" fmla="*/ 3094182 h 3213609"/>
                    <a:gd name="connsiteX3" fmla="*/ 63658 w 2404389"/>
                    <a:gd name="connsiteY3" fmla="*/ 2290618 h 3213609"/>
                    <a:gd name="connsiteX4" fmla="*/ 174495 w 2404389"/>
                    <a:gd name="connsiteY4" fmla="*/ 1173018 h 3213609"/>
                    <a:gd name="connsiteX5" fmla="*/ 599367 w 2404389"/>
                    <a:gd name="connsiteY5" fmla="*/ 230909 h 3213609"/>
                    <a:gd name="connsiteX6" fmla="*/ 1107367 w 2404389"/>
                    <a:gd name="connsiteY6" fmla="*/ 0 h 3213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04389" h="3213609">
                      <a:moveTo>
                        <a:pt x="2391222" y="3048000"/>
                      </a:moveTo>
                      <a:cubicBezTo>
                        <a:pt x="2412773" y="3122660"/>
                        <a:pt x="2434325" y="3197321"/>
                        <a:pt x="2224967" y="3205018"/>
                      </a:cubicBezTo>
                      <a:cubicBezTo>
                        <a:pt x="2015609" y="3212715"/>
                        <a:pt x="1495295" y="3246582"/>
                        <a:pt x="1135077" y="3094182"/>
                      </a:cubicBezTo>
                      <a:cubicBezTo>
                        <a:pt x="774859" y="2941782"/>
                        <a:pt x="223755" y="2610812"/>
                        <a:pt x="63658" y="2290618"/>
                      </a:cubicBezTo>
                      <a:cubicBezTo>
                        <a:pt x="-96439" y="1970424"/>
                        <a:pt x="85210" y="1516303"/>
                        <a:pt x="174495" y="1173018"/>
                      </a:cubicBezTo>
                      <a:cubicBezTo>
                        <a:pt x="263780" y="829733"/>
                        <a:pt x="443888" y="426412"/>
                        <a:pt x="599367" y="230909"/>
                      </a:cubicBezTo>
                      <a:cubicBezTo>
                        <a:pt x="754846" y="35406"/>
                        <a:pt x="931106" y="17703"/>
                        <a:pt x="1107367" y="0"/>
                      </a:cubicBezTo>
                    </a:path>
                  </a:pathLst>
                </a:custGeom>
                <a:noFill/>
                <a:ln w="12700">
                  <a:solidFill>
                    <a:srgbClr val="7030A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67" name="Freeform 366"/>
              <p:cNvSpPr/>
              <p:nvPr/>
            </p:nvSpPr>
            <p:spPr>
              <a:xfrm rot="300598">
                <a:off x="2492533" y="3096512"/>
                <a:ext cx="204716" cy="191069"/>
              </a:xfrm>
              <a:custGeom>
                <a:avLst/>
                <a:gdLst>
                  <a:gd name="connsiteX0" fmla="*/ 0 w 204716"/>
                  <a:gd name="connsiteY0" fmla="*/ 122830 h 191069"/>
                  <a:gd name="connsiteX1" fmla="*/ 136477 w 204716"/>
                  <a:gd name="connsiteY1" fmla="*/ 0 h 191069"/>
                  <a:gd name="connsiteX2" fmla="*/ 184244 w 204716"/>
                  <a:gd name="connsiteY2" fmla="*/ 68239 h 191069"/>
                  <a:gd name="connsiteX3" fmla="*/ 204716 w 204716"/>
                  <a:gd name="connsiteY3" fmla="*/ 150125 h 191069"/>
                  <a:gd name="connsiteX4" fmla="*/ 177420 w 204716"/>
                  <a:gd name="connsiteY4" fmla="*/ 191069 h 191069"/>
                  <a:gd name="connsiteX5" fmla="*/ 0 w 204716"/>
                  <a:gd name="connsiteY5" fmla="*/ 122830 h 19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4716" h="191069">
                    <a:moveTo>
                      <a:pt x="0" y="122830"/>
                    </a:moveTo>
                    <a:lnTo>
                      <a:pt x="136477" y="0"/>
                    </a:lnTo>
                    <a:lnTo>
                      <a:pt x="184244" y="68239"/>
                    </a:lnTo>
                    <a:lnTo>
                      <a:pt x="204716" y="150125"/>
                    </a:lnTo>
                    <a:lnTo>
                      <a:pt x="177420" y="191069"/>
                    </a:lnTo>
                    <a:lnTo>
                      <a:pt x="0" y="122830"/>
                    </a:lnTo>
                    <a:close/>
                  </a:path>
                </a:pathLst>
              </a:custGeom>
              <a:grpFill/>
              <a:ln>
                <a:solidFill>
                  <a:srgbClr val="7030A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21" name="Group 720"/>
          <p:cNvGrpSpPr/>
          <p:nvPr/>
        </p:nvGrpSpPr>
        <p:grpSpPr>
          <a:xfrm>
            <a:off x="6758775" y="681788"/>
            <a:ext cx="2652961" cy="2777918"/>
            <a:chOff x="2129358" y="394361"/>
            <a:chExt cx="6324149" cy="6537627"/>
          </a:xfrm>
          <a:gradFill flip="none" rotWithShape="1">
            <a:gsLst>
              <a:gs pos="27000">
                <a:schemeClr val="accent4"/>
              </a:gs>
              <a:gs pos="73000">
                <a:schemeClr val="bg1"/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722" name="Group 721"/>
            <p:cNvGrpSpPr/>
            <p:nvPr/>
          </p:nvGrpSpPr>
          <p:grpSpPr>
            <a:xfrm>
              <a:off x="2724791" y="394361"/>
              <a:ext cx="4761006" cy="6537627"/>
              <a:chOff x="2724791" y="394361"/>
              <a:chExt cx="4761006" cy="6537627"/>
            </a:xfrm>
            <a:grpFill/>
          </p:grpSpPr>
          <p:grpSp>
            <p:nvGrpSpPr>
              <p:cNvPr id="961" name="Group 960"/>
              <p:cNvGrpSpPr/>
              <p:nvPr/>
            </p:nvGrpSpPr>
            <p:grpSpPr>
              <a:xfrm>
                <a:off x="2724791" y="394361"/>
                <a:ext cx="4718547" cy="6537627"/>
                <a:chOff x="3318477" y="403597"/>
                <a:chExt cx="3988457" cy="6537627"/>
              </a:xfrm>
              <a:grpFill/>
            </p:grpSpPr>
            <p:grpSp>
              <p:nvGrpSpPr>
                <p:cNvPr id="964" name="Group 963"/>
                <p:cNvGrpSpPr/>
                <p:nvPr/>
              </p:nvGrpSpPr>
              <p:grpSpPr>
                <a:xfrm>
                  <a:off x="3318477" y="403597"/>
                  <a:ext cx="3988457" cy="6537627"/>
                  <a:chOff x="2028318" y="1835519"/>
                  <a:chExt cx="3988457" cy="6537627"/>
                </a:xfrm>
                <a:grpFill/>
              </p:grpSpPr>
              <p:grpSp>
                <p:nvGrpSpPr>
                  <p:cNvPr id="967" name="Group 966"/>
                  <p:cNvGrpSpPr/>
                  <p:nvPr/>
                </p:nvGrpSpPr>
                <p:grpSpPr>
                  <a:xfrm>
                    <a:off x="2028318" y="1948667"/>
                    <a:ext cx="3988457" cy="6424479"/>
                    <a:chOff x="2028318" y="1948667"/>
                    <a:chExt cx="3988457" cy="6424479"/>
                  </a:xfrm>
                  <a:grpFill/>
                </p:grpSpPr>
                <p:grpSp>
                  <p:nvGrpSpPr>
                    <p:cNvPr id="1022" name="Group 1021"/>
                    <p:cNvGrpSpPr/>
                    <p:nvPr/>
                  </p:nvGrpSpPr>
                  <p:grpSpPr>
                    <a:xfrm>
                      <a:off x="2140165" y="1948667"/>
                      <a:ext cx="3876610" cy="6424479"/>
                      <a:chOff x="2140165" y="1948667"/>
                      <a:chExt cx="3876610" cy="6424479"/>
                    </a:xfrm>
                    <a:grpFill/>
                  </p:grpSpPr>
                  <p:grpSp>
                    <p:nvGrpSpPr>
                      <p:cNvPr id="1059" name="Group 1058"/>
                      <p:cNvGrpSpPr/>
                      <p:nvPr/>
                    </p:nvGrpSpPr>
                    <p:grpSpPr>
                      <a:xfrm>
                        <a:off x="2140165" y="1948667"/>
                        <a:ext cx="3876610" cy="6424479"/>
                        <a:chOff x="2140165" y="1948667"/>
                        <a:chExt cx="3876610" cy="6424479"/>
                      </a:xfrm>
                      <a:grpFill/>
                    </p:grpSpPr>
                    <p:grpSp>
                      <p:nvGrpSpPr>
                        <p:cNvPr id="1061" name="Group 1060"/>
                        <p:cNvGrpSpPr/>
                        <p:nvPr/>
                      </p:nvGrpSpPr>
                      <p:grpSpPr>
                        <a:xfrm>
                          <a:off x="2140165" y="1948667"/>
                          <a:ext cx="3876610" cy="6424479"/>
                          <a:chOff x="2140165" y="1948667"/>
                          <a:chExt cx="3876610" cy="6424479"/>
                        </a:xfrm>
                        <a:grpFill/>
                      </p:grpSpPr>
                      <p:sp>
                        <p:nvSpPr>
                          <p:cNvPr id="1078" name="Freeform 1077"/>
                          <p:cNvSpPr/>
                          <p:nvPr/>
                        </p:nvSpPr>
                        <p:spPr>
                          <a:xfrm>
                            <a:off x="2140165" y="1948667"/>
                            <a:ext cx="3876610" cy="3782291"/>
                          </a:xfrm>
                          <a:custGeom>
                            <a:avLst/>
                            <a:gdLst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273136 w 4852554"/>
                              <a:gd name="connsiteY8" fmla="*/ 789709 h 3782291"/>
                              <a:gd name="connsiteX9" fmla="*/ 3335482 w 4852554"/>
                              <a:gd name="connsiteY9" fmla="*/ 685800 h 3782291"/>
                              <a:gd name="connsiteX10" fmla="*/ 2930236 w 4852554"/>
                              <a:gd name="connsiteY10" fmla="*/ 727364 h 3782291"/>
                              <a:gd name="connsiteX11" fmla="*/ 3179618 w 4852554"/>
                              <a:gd name="connsiteY11" fmla="*/ 467591 h 3782291"/>
                              <a:gd name="connsiteX12" fmla="*/ 3148445 w 4852554"/>
                              <a:gd name="connsiteY12" fmla="*/ 405246 h 3782291"/>
                              <a:gd name="connsiteX13" fmla="*/ 2722418 w 4852554"/>
                              <a:gd name="connsiteY13" fmla="*/ 831273 h 3782291"/>
                              <a:gd name="connsiteX14" fmla="*/ 2805545 w 4852554"/>
                              <a:gd name="connsiteY14" fmla="*/ 540327 h 3782291"/>
                              <a:gd name="connsiteX15" fmla="*/ 2774372 w 4852554"/>
                              <a:gd name="connsiteY15" fmla="*/ 529936 h 3782291"/>
                              <a:gd name="connsiteX16" fmla="*/ 2649682 w 4852554"/>
                              <a:gd name="connsiteY16" fmla="*/ 914400 h 3782291"/>
                              <a:gd name="connsiteX17" fmla="*/ 2192482 w 4852554"/>
                              <a:gd name="connsiteY17" fmla="*/ 1330036 h 3782291"/>
                              <a:gd name="connsiteX18" fmla="*/ 2244436 w 4852554"/>
                              <a:gd name="connsiteY18" fmla="*/ 633846 h 3782291"/>
                              <a:gd name="connsiteX19" fmla="*/ 2670463 w 4852554"/>
                              <a:gd name="connsiteY19" fmla="*/ 51955 h 3782291"/>
                              <a:gd name="connsiteX20" fmla="*/ 2639291 w 4852554"/>
                              <a:gd name="connsiteY20" fmla="*/ 0 h 3782291"/>
                              <a:gd name="connsiteX21" fmla="*/ 2483427 w 4852554"/>
                              <a:gd name="connsiteY21" fmla="*/ 197427 h 3782291"/>
                              <a:gd name="connsiteX22" fmla="*/ 2462645 w 4852554"/>
                              <a:gd name="connsiteY22" fmla="*/ 10391 h 3782291"/>
                              <a:gd name="connsiteX23" fmla="*/ 2400300 w 4852554"/>
                              <a:gd name="connsiteY23" fmla="*/ 10391 h 3782291"/>
                              <a:gd name="connsiteX24" fmla="*/ 2462645 w 4852554"/>
                              <a:gd name="connsiteY24" fmla="*/ 301336 h 3782291"/>
                              <a:gd name="connsiteX25" fmla="*/ 2275609 w 4852554"/>
                              <a:gd name="connsiteY25" fmla="*/ 509155 h 3782291"/>
                              <a:gd name="connsiteX26" fmla="*/ 2244436 w 4852554"/>
                              <a:gd name="connsiteY26" fmla="*/ 228600 h 3782291"/>
                              <a:gd name="connsiteX27" fmla="*/ 2192482 w 4852554"/>
                              <a:gd name="connsiteY27" fmla="*/ 197427 h 3782291"/>
                              <a:gd name="connsiteX28" fmla="*/ 2223654 w 4852554"/>
                              <a:gd name="connsiteY28" fmla="*/ 540327 h 3782291"/>
                              <a:gd name="connsiteX29" fmla="*/ 2005445 w 4852554"/>
                              <a:gd name="connsiteY29" fmla="*/ 62346 h 3782291"/>
                              <a:gd name="connsiteX30" fmla="*/ 1922318 w 4852554"/>
                              <a:gd name="connsiteY30" fmla="*/ 83127 h 3782291"/>
                              <a:gd name="connsiteX31" fmla="*/ 2192482 w 4852554"/>
                              <a:gd name="connsiteY31" fmla="*/ 592282 h 3782291"/>
                              <a:gd name="connsiteX32" fmla="*/ 2119745 w 4852554"/>
                              <a:gd name="connsiteY32" fmla="*/ 706582 h 3782291"/>
                              <a:gd name="connsiteX33" fmla="*/ 1662545 w 4852554"/>
                              <a:gd name="connsiteY33" fmla="*/ 20782 h 3782291"/>
                              <a:gd name="connsiteX34" fmla="*/ 1537854 w 4852554"/>
                              <a:gd name="connsiteY34" fmla="*/ 51955 h 3782291"/>
                              <a:gd name="connsiteX35" fmla="*/ 1558636 w 4852554"/>
                              <a:gd name="connsiteY35" fmla="*/ 145473 h 3782291"/>
                              <a:gd name="connsiteX36" fmla="*/ 1641763 w 4852554"/>
                              <a:gd name="connsiteY36" fmla="*/ 103909 h 3782291"/>
                              <a:gd name="connsiteX37" fmla="*/ 1704109 w 4852554"/>
                              <a:gd name="connsiteY37" fmla="*/ 228600 h 3782291"/>
                              <a:gd name="connsiteX38" fmla="*/ 1309254 w 4852554"/>
                              <a:gd name="connsiteY38" fmla="*/ 332509 h 3782291"/>
                              <a:gd name="connsiteX39" fmla="*/ 1330036 w 4852554"/>
                              <a:gd name="connsiteY39" fmla="*/ 374073 h 3782291"/>
                              <a:gd name="connsiteX40" fmla="*/ 1465118 w 4852554"/>
                              <a:gd name="connsiteY40" fmla="*/ 353291 h 3782291"/>
                              <a:gd name="connsiteX41" fmla="*/ 1475509 w 4852554"/>
                              <a:gd name="connsiteY41" fmla="*/ 498764 h 3782291"/>
                              <a:gd name="connsiteX42" fmla="*/ 1527463 w 4852554"/>
                              <a:gd name="connsiteY42" fmla="*/ 498764 h 3782291"/>
                              <a:gd name="connsiteX43" fmla="*/ 1527463 w 4852554"/>
                              <a:gd name="connsiteY43" fmla="*/ 342900 h 3782291"/>
                              <a:gd name="connsiteX44" fmla="*/ 1776845 w 4852554"/>
                              <a:gd name="connsiteY44" fmla="*/ 259773 h 3782291"/>
                              <a:gd name="connsiteX45" fmla="*/ 2140527 w 4852554"/>
                              <a:gd name="connsiteY45" fmla="*/ 852055 h 3782291"/>
                              <a:gd name="connsiteX46" fmla="*/ 2130136 w 4852554"/>
                              <a:gd name="connsiteY46" fmla="*/ 1215736 h 3782291"/>
                              <a:gd name="connsiteX47" fmla="*/ 2057400 w 4852554"/>
                              <a:gd name="connsiteY47" fmla="*/ 1028700 h 3782291"/>
                              <a:gd name="connsiteX48" fmla="*/ 2005445 w 4852554"/>
                              <a:gd name="connsiteY48" fmla="*/ 1059873 h 3782291"/>
                              <a:gd name="connsiteX49" fmla="*/ 2119745 w 4852554"/>
                              <a:gd name="connsiteY49" fmla="*/ 1288473 h 3782291"/>
                              <a:gd name="connsiteX50" fmla="*/ 2098963 w 4852554"/>
                              <a:gd name="connsiteY50" fmla="*/ 1517073 h 3782291"/>
                              <a:gd name="connsiteX51" fmla="*/ 1652154 w 4852554"/>
                              <a:gd name="connsiteY51" fmla="*/ 893618 h 3782291"/>
                              <a:gd name="connsiteX52" fmla="*/ 1683327 w 4852554"/>
                              <a:gd name="connsiteY52" fmla="*/ 665018 h 3782291"/>
                              <a:gd name="connsiteX53" fmla="*/ 1620982 w 4852554"/>
                              <a:gd name="connsiteY53" fmla="*/ 654627 h 3782291"/>
                              <a:gd name="connsiteX54" fmla="*/ 1589809 w 4852554"/>
                              <a:gd name="connsiteY54" fmla="*/ 945573 h 3782291"/>
                              <a:gd name="connsiteX55" fmla="*/ 1371600 w 4852554"/>
                              <a:gd name="connsiteY55" fmla="*/ 914400 h 3782291"/>
                              <a:gd name="connsiteX56" fmla="*/ 1361209 w 4852554"/>
                              <a:gd name="connsiteY56" fmla="*/ 966355 h 3782291"/>
                              <a:gd name="connsiteX57" fmla="*/ 1693718 w 4852554"/>
                              <a:gd name="connsiteY57" fmla="*/ 1018309 h 3782291"/>
                              <a:gd name="connsiteX58" fmla="*/ 1766454 w 4852554"/>
                              <a:gd name="connsiteY58" fmla="*/ 1153391 h 3782291"/>
                              <a:gd name="connsiteX59" fmla="*/ 1579418 w 4852554"/>
                              <a:gd name="connsiteY59" fmla="*/ 1205346 h 3782291"/>
                              <a:gd name="connsiteX60" fmla="*/ 1579418 w 4852554"/>
                              <a:gd name="connsiteY60" fmla="*/ 1278082 h 3782291"/>
                              <a:gd name="connsiteX61" fmla="*/ 1808018 w 4852554"/>
                              <a:gd name="connsiteY61" fmla="*/ 1215736 h 3782291"/>
                              <a:gd name="connsiteX62" fmla="*/ 2078182 w 4852554"/>
                              <a:gd name="connsiteY62" fmla="*/ 1589809 h 3782291"/>
                              <a:gd name="connsiteX63" fmla="*/ 2088572 w 4852554"/>
                              <a:gd name="connsiteY63" fmla="*/ 2337955 h 3782291"/>
                              <a:gd name="connsiteX64" fmla="*/ 2098963 w 4852554"/>
                              <a:gd name="connsiteY64" fmla="*/ 2348346 h 3782291"/>
                              <a:gd name="connsiteX65" fmla="*/ 1839191 w 4852554"/>
                              <a:gd name="connsiteY65" fmla="*/ 2784764 h 3782291"/>
                              <a:gd name="connsiteX66" fmla="*/ 1278082 w 4852554"/>
                              <a:gd name="connsiteY66" fmla="*/ 2795155 h 3782291"/>
                              <a:gd name="connsiteX67" fmla="*/ 1143000 w 4852554"/>
                              <a:gd name="connsiteY67" fmla="*/ 2587336 h 3782291"/>
                              <a:gd name="connsiteX68" fmla="*/ 1111827 w 4852554"/>
                              <a:gd name="connsiteY68" fmla="*/ 2597727 h 3782291"/>
                              <a:gd name="connsiteX69" fmla="*/ 1205345 w 4852554"/>
                              <a:gd name="connsiteY69" fmla="*/ 2815936 h 3782291"/>
                              <a:gd name="connsiteX70" fmla="*/ 893618 w 4852554"/>
                              <a:gd name="connsiteY70" fmla="*/ 2795155 h 3782291"/>
                              <a:gd name="connsiteX71" fmla="*/ 488372 w 4852554"/>
                              <a:gd name="connsiteY71" fmla="*/ 2036618 h 3782291"/>
                              <a:gd name="connsiteX72" fmla="*/ 353291 w 4852554"/>
                              <a:gd name="connsiteY72" fmla="*/ 2078182 h 3782291"/>
                              <a:gd name="connsiteX73" fmla="*/ 415636 w 4852554"/>
                              <a:gd name="connsiteY73" fmla="*/ 2140527 h 3782291"/>
                              <a:gd name="connsiteX74" fmla="*/ 467591 w 4852554"/>
                              <a:gd name="connsiteY74" fmla="*/ 2098964 h 3782291"/>
                              <a:gd name="connsiteX75" fmla="*/ 571500 w 4852554"/>
                              <a:gd name="connsiteY75" fmla="*/ 2348346 h 3782291"/>
                              <a:gd name="connsiteX76" fmla="*/ 457200 w 4852554"/>
                              <a:gd name="connsiteY76" fmla="*/ 2358736 h 3782291"/>
                              <a:gd name="connsiteX77" fmla="*/ 457200 w 4852554"/>
                              <a:gd name="connsiteY77" fmla="*/ 2441864 h 3782291"/>
                              <a:gd name="connsiteX78" fmla="*/ 623454 w 4852554"/>
                              <a:gd name="connsiteY78" fmla="*/ 2400300 h 3782291"/>
                              <a:gd name="connsiteX79" fmla="*/ 831272 w 4852554"/>
                              <a:gd name="connsiteY79" fmla="*/ 2826327 h 3782291"/>
                              <a:gd name="connsiteX80" fmla="*/ 374072 w 4852554"/>
                              <a:gd name="connsiteY80" fmla="*/ 2670464 h 3782291"/>
                              <a:gd name="connsiteX81" fmla="*/ 103909 w 4852554"/>
                              <a:gd name="connsiteY81" fmla="*/ 2109355 h 3782291"/>
                              <a:gd name="connsiteX82" fmla="*/ 20782 w 4852554"/>
                              <a:gd name="connsiteY82" fmla="*/ 2098964 h 3782291"/>
                              <a:gd name="connsiteX83" fmla="*/ 249382 w 4852554"/>
                              <a:gd name="connsiteY83" fmla="*/ 2639291 h 3782291"/>
                              <a:gd name="connsiteX84" fmla="*/ 10391 w 4852554"/>
                              <a:gd name="connsiteY84" fmla="*/ 2576946 h 3782291"/>
                              <a:gd name="connsiteX85" fmla="*/ 0 w 4852554"/>
                              <a:gd name="connsiteY85" fmla="*/ 2670464 h 3782291"/>
                              <a:gd name="connsiteX86" fmla="*/ 270163 w 4852554"/>
                              <a:gd name="connsiteY86" fmla="*/ 2701636 h 3782291"/>
                              <a:gd name="connsiteX87" fmla="*/ 280554 w 4852554"/>
                              <a:gd name="connsiteY87" fmla="*/ 3023755 h 3782291"/>
                              <a:gd name="connsiteX88" fmla="*/ 197427 w 4852554"/>
                              <a:gd name="connsiteY88" fmla="*/ 3034146 h 3782291"/>
                              <a:gd name="connsiteX89" fmla="*/ 197427 w 4852554"/>
                              <a:gd name="connsiteY89" fmla="*/ 3106882 h 3782291"/>
                              <a:gd name="connsiteX90" fmla="*/ 353291 w 4852554"/>
                              <a:gd name="connsiteY90" fmla="*/ 3054927 h 3782291"/>
                              <a:gd name="connsiteX91" fmla="*/ 374072 w 4852554"/>
                              <a:gd name="connsiteY91" fmla="*/ 2763982 h 3782291"/>
                              <a:gd name="connsiteX92" fmla="*/ 852054 w 4852554"/>
                              <a:gd name="connsiteY92" fmla="*/ 2919846 h 3782291"/>
                              <a:gd name="connsiteX93" fmla="*/ 633845 w 4852554"/>
                              <a:gd name="connsiteY93" fmla="*/ 3054927 h 3782291"/>
                              <a:gd name="connsiteX94" fmla="*/ 685800 w 4852554"/>
                              <a:gd name="connsiteY94" fmla="*/ 3096491 h 3782291"/>
                              <a:gd name="connsiteX95" fmla="*/ 1018309 w 4852554"/>
                              <a:gd name="connsiteY95" fmla="*/ 2888673 h 3782291"/>
                              <a:gd name="connsiteX96" fmla="*/ 1423554 w 4852554"/>
                              <a:gd name="connsiteY96" fmla="*/ 2867891 h 3782291"/>
                              <a:gd name="connsiteX97" fmla="*/ 1080654 w 4852554"/>
                              <a:gd name="connsiteY97" fmla="*/ 3086100 h 3782291"/>
                              <a:gd name="connsiteX98" fmla="*/ 1143000 w 4852554"/>
                              <a:gd name="connsiteY98" fmla="*/ 3169227 h 3782291"/>
                              <a:gd name="connsiteX99" fmla="*/ 1537854 w 4852554"/>
                              <a:gd name="connsiteY99" fmla="*/ 2867891 h 3782291"/>
                              <a:gd name="connsiteX100" fmla="*/ 1891145 w 4852554"/>
                              <a:gd name="connsiteY100" fmla="*/ 2867891 h 3782291"/>
                              <a:gd name="connsiteX101" fmla="*/ 2119745 w 4852554"/>
                              <a:gd name="connsiteY101" fmla="*/ 2930236 h 3782291"/>
                              <a:gd name="connsiteX102" fmla="*/ 2119745 w 4852554"/>
                              <a:gd name="connsiteY102" fmla="*/ 3751118 h 3782291"/>
                              <a:gd name="connsiteX103" fmla="*/ 2202872 w 4852554"/>
                              <a:gd name="connsiteY103" fmla="*/ 3751118 h 3782291"/>
                              <a:gd name="connsiteX104" fmla="*/ 2192482 w 4852554"/>
                              <a:gd name="connsiteY104" fmla="*/ 2951018 h 3782291"/>
                              <a:gd name="connsiteX105" fmla="*/ 2421082 w 4852554"/>
                              <a:gd name="connsiteY105" fmla="*/ 2847109 h 3782291"/>
                              <a:gd name="connsiteX106" fmla="*/ 3065318 w 4852554"/>
                              <a:gd name="connsiteY106" fmla="*/ 2847109 h 3782291"/>
                              <a:gd name="connsiteX107" fmla="*/ 3023754 w 4852554"/>
                              <a:gd name="connsiteY107" fmla="*/ 3034146 h 3782291"/>
                              <a:gd name="connsiteX108" fmla="*/ 3075709 w 4852554"/>
                              <a:gd name="connsiteY108" fmla="*/ 3054927 h 3782291"/>
                              <a:gd name="connsiteX109" fmla="*/ 3106882 w 4852554"/>
                              <a:gd name="connsiteY109" fmla="*/ 2857500 h 3782291"/>
                              <a:gd name="connsiteX110" fmla="*/ 3470563 w 4852554"/>
                              <a:gd name="connsiteY110" fmla="*/ 2836718 h 3782291"/>
                              <a:gd name="connsiteX111" fmla="*/ 4000500 w 4852554"/>
                              <a:gd name="connsiteY111" fmla="*/ 3512127 h 3782291"/>
                              <a:gd name="connsiteX112" fmla="*/ 3990109 w 4852554"/>
                              <a:gd name="connsiteY112" fmla="*/ 3740727 h 3782291"/>
                              <a:gd name="connsiteX113" fmla="*/ 4052454 w 4852554"/>
                              <a:gd name="connsiteY113" fmla="*/ 3782291 h 3782291"/>
                              <a:gd name="connsiteX114" fmla="*/ 4052454 w 4852554"/>
                              <a:gd name="connsiteY114" fmla="*/ 3532909 h 3782291"/>
                              <a:gd name="connsiteX115" fmla="*/ 4239491 w 4852554"/>
                              <a:gd name="connsiteY115" fmla="*/ 3626427 h 3782291"/>
                              <a:gd name="connsiteX116" fmla="*/ 4312227 w 4852554"/>
                              <a:gd name="connsiteY116" fmla="*/ 3574473 h 3782291"/>
                              <a:gd name="connsiteX117" fmla="*/ 3917372 w 4852554"/>
                              <a:gd name="connsiteY117" fmla="*/ 3335482 h 3782291"/>
                              <a:gd name="connsiteX118" fmla="*/ 4125191 w 4852554"/>
                              <a:gd name="connsiteY118" fmla="*/ 3262746 h 3782291"/>
                              <a:gd name="connsiteX119" fmla="*/ 4125191 w 4852554"/>
                              <a:gd name="connsiteY119" fmla="*/ 3262746 h 3782291"/>
                              <a:gd name="connsiteX120" fmla="*/ 4083627 w 4852554"/>
                              <a:gd name="connsiteY120" fmla="*/ 3231573 h 3782291"/>
                              <a:gd name="connsiteX121" fmla="*/ 3896591 w 4852554"/>
                              <a:gd name="connsiteY121" fmla="*/ 3304309 h 3782291"/>
                              <a:gd name="connsiteX122" fmla="*/ 3553691 w 4852554"/>
                              <a:gd name="connsiteY122" fmla="*/ 2836718 h 3782291"/>
                              <a:gd name="connsiteX123" fmla="*/ 4333009 w 4852554"/>
                              <a:gd name="connsiteY123" fmla="*/ 2815936 h 3782291"/>
                              <a:gd name="connsiteX124" fmla="*/ 4561609 w 4852554"/>
                              <a:gd name="connsiteY124" fmla="*/ 3054927 h 3782291"/>
                              <a:gd name="connsiteX125" fmla="*/ 4665518 w 4852554"/>
                              <a:gd name="connsiteY125" fmla="*/ 3013364 h 3782291"/>
                              <a:gd name="connsiteX126" fmla="*/ 4416136 w 4852554"/>
                              <a:gd name="connsiteY126" fmla="*/ 2815936 h 3782291"/>
                              <a:gd name="connsiteX127" fmla="*/ 4842163 w 4852554"/>
                              <a:gd name="connsiteY127" fmla="*/ 2701636 h 3782291"/>
                              <a:gd name="connsiteX128" fmla="*/ 4852554 w 4852554"/>
                              <a:gd name="connsiteY128" fmla="*/ 2628900 h 3782291"/>
                              <a:gd name="connsiteX129" fmla="*/ 4239491 w 4852554"/>
                              <a:gd name="connsiteY129" fmla="*/ 2763982 h 3782291"/>
                              <a:gd name="connsiteX130" fmla="*/ 4353791 w 4852554"/>
                              <a:gd name="connsiteY130" fmla="*/ 2566555 h 3782291"/>
                              <a:gd name="connsiteX131" fmla="*/ 4291445 w 4852554"/>
                              <a:gd name="connsiteY131" fmla="*/ 2514600 h 3782291"/>
                              <a:gd name="connsiteX132" fmla="*/ 4177145 w 4852554"/>
                              <a:gd name="connsiteY132" fmla="*/ 2805546 h 3782291"/>
                              <a:gd name="connsiteX133" fmla="*/ 3429000 w 4852554"/>
                              <a:gd name="connsiteY133" fmla="*/ 2795155 h 3782291"/>
                              <a:gd name="connsiteX134" fmla="*/ 3584863 w 4852554"/>
                              <a:gd name="connsiteY134" fmla="*/ 2618509 h 3782291"/>
                              <a:gd name="connsiteX135" fmla="*/ 3564082 w 4852554"/>
                              <a:gd name="connsiteY135" fmla="*/ 2576946 h 3782291"/>
                              <a:gd name="connsiteX136" fmla="*/ 3335482 w 4852554"/>
                              <a:gd name="connsiteY136" fmla="*/ 2826327 h 3782291"/>
                              <a:gd name="connsiteX137" fmla="*/ 2493818 w 4852554"/>
                              <a:gd name="connsiteY13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335482 w 4852554"/>
                              <a:gd name="connsiteY8" fmla="*/ 685800 h 3782291"/>
                              <a:gd name="connsiteX9" fmla="*/ 2930236 w 4852554"/>
                              <a:gd name="connsiteY9" fmla="*/ 727364 h 3782291"/>
                              <a:gd name="connsiteX10" fmla="*/ 3179618 w 4852554"/>
                              <a:gd name="connsiteY10" fmla="*/ 467591 h 3782291"/>
                              <a:gd name="connsiteX11" fmla="*/ 3148445 w 4852554"/>
                              <a:gd name="connsiteY11" fmla="*/ 405246 h 3782291"/>
                              <a:gd name="connsiteX12" fmla="*/ 2722418 w 4852554"/>
                              <a:gd name="connsiteY12" fmla="*/ 831273 h 3782291"/>
                              <a:gd name="connsiteX13" fmla="*/ 2805545 w 4852554"/>
                              <a:gd name="connsiteY13" fmla="*/ 540327 h 3782291"/>
                              <a:gd name="connsiteX14" fmla="*/ 2774372 w 4852554"/>
                              <a:gd name="connsiteY14" fmla="*/ 529936 h 3782291"/>
                              <a:gd name="connsiteX15" fmla="*/ 2649682 w 4852554"/>
                              <a:gd name="connsiteY15" fmla="*/ 914400 h 3782291"/>
                              <a:gd name="connsiteX16" fmla="*/ 2192482 w 4852554"/>
                              <a:gd name="connsiteY16" fmla="*/ 1330036 h 3782291"/>
                              <a:gd name="connsiteX17" fmla="*/ 2244436 w 4852554"/>
                              <a:gd name="connsiteY17" fmla="*/ 633846 h 3782291"/>
                              <a:gd name="connsiteX18" fmla="*/ 2670463 w 4852554"/>
                              <a:gd name="connsiteY18" fmla="*/ 51955 h 3782291"/>
                              <a:gd name="connsiteX19" fmla="*/ 2639291 w 4852554"/>
                              <a:gd name="connsiteY19" fmla="*/ 0 h 3782291"/>
                              <a:gd name="connsiteX20" fmla="*/ 2483427 w 4852554"/>
                              <a:gd name="connsiteY20" fmla="*/ 197427 h 3782291"/>
                              <a:gd name="connsiteX21" fmla="*/ 2462645 w 4852554"/>
                              <a:gd name="connsiteY21" fmla="*/ 10391 h 3782291"/>
                              <a:gd name="connsiteX22" fmla="*/ 2400300 w 4852554"/>
                              <a:gd name="connsiteY22" fmla="*/ 10391 h 3782291"/>
                              <a:gd name="connsiteX23" fmla="*/ 2462645 w 4852554"/>
                              <a:gd name="connsiteY23" fmla="*/ 301336 h 3782291"/>
                              <a:gd name="connsiteX24" fmla="*/ 2275609 w 4852554"/>
                              <a:gd name="connsiteY24" fmla="*/ 509155 h 3782291"/>
                              <a:gd name="connsiteX25" fmla="*/ 2244436 w 4852554"/>
                              <a:gd name="connsiteY25" fmla="*/ 228600 h 3782291"/>
                              <a:gd name="connsiteX26" fmla="*/ 2192482 w 4852554"/>
                              <a:gd name="connsiteY26" fmla="*/ 197427 h 3782291"/>
                              <a:gd name="connsiteX27" fmla="*/ 2223654 w 4852554"/>
                              <a:gd name="connsiteY27" fmla="*/ 540327 h 3782291"/>
                              <a:gd name="connsiteX28" fmla="*/ 2005445 w 4852554"/>
                              <a:gd name="connsiteY28" fmla="*/ 62346 h 3782291"/>
                              <a:gd name="connsiteX29" fmla="*/ 1922318 w 4852554"/>
                              <a:gd name="connsiteY29" fmla="*/ 83127 h 3782291"/>
                              <a:gd name="connsiteX30" fmla="*/ 2192482 w 4852554"/>
                              <a:gd name="connsiteY30" fmla="*/ 592282 h 3782291"/>
                              <a:gd name="connsiteX31" fmla="*/ 2119745 w 4852554"/>
                              <a:gd name="connsiteY31" fmla="*/ 706582 h 3782291"/>
                              <a:gd name="connsiteX32" fmla="*/ 1662545 w 4852554"/>
                              <a:gd name="connsiteY32" fmla="*/ 20782 h 3782291"/>
                              <a:gd name="connsiteX33" fmla="*/ 1537854 w 4852554"/>
                              <a:gd name="connsiteY33" fmla="*/ 51955 h 3782291"/>
                              <a:gd name="connsiteX34" fmla="*/ 1558636 w 4852554"/>
                              <a:gd name="connsiteY34" fmla="*/ 145473 h 3782291"/>
                              <a:gd name="connsiteX35" fmla="*/ 1641763 w 4852554"/>
                              <a:gd name="connsiteY35" fmla="*/ 103909 h 3782291"/>
                              <a:gd name="connsiteX36" fmla="*/ 1704109 w 4852554"/>
                              <a:gd name="connsiteY36" fmla="*/ 228600 h 3782291"/>
                              <a:gd name="connsiteX37" fmla="*/ 1309254 w 4852554"/>
                              <a:gd name="connsiteY37" fmla="*/ 332509 h 3782291"/>
                              <a:gd name="connsiteX38" fmla="*/ 1330036 w 4852554"/>
                              <a:gd name="connsiteY38" fmla="*/ 374073 h 3782291"/>
                              <a:gd name="connsiteX39" fmla="*/ 1465118 w 4852554"/>
                              <a:gd name="connsiteY39" fmla="*/ 353291 h 3782291"/>
                              <a:gd name="connsiteX40" fmla="*/ 1475509 w 4852554"/>
                              <a:gd name="connsiteY40" fmla="*/ 498764 h 3782291"/>
                              <a:gd name="connsiteX41" fmla="*/ 1527463 w 4852554"/>
                              <a:gd name="connsiteY41" fmla="*/ 498764 h 3782291"/>
                              <a:gd name="connsiteX42" fmla="*/ 1527463 w 4852554"/>
                              <a:gd name="connsiteY42" fmla="*/ 342900 h 3782291"/>
                              <a:gd name="connsiteX43" fmla="*/ 1776845 w 4852554"/>
                              <a:gd name="connsiteY43" fmla="*/ 259773 h 3782291"/>
                              <a:gd name="connsiteX44" fmla="*/ 2140527 w 4852554"/>
                              <a:gd name="connsiteY44" fmla="*/ 852055 h 3782291"/>
                              <a:gd name="connsiteX45" fmla="*/ 2130136 w 4852554"/>
                              <a:gd name="connsiteY45" fmla="*/ 1215736 h 3782291"/>
                              <a:gd name="connsiteX46" fmla="*/ 2057400 w 4852554"/>
                              <a:gd name="connsiteY46" fmla="*/ 1028700 h 3782291"/>
                              <a:gd name="connsiteX47" fmla="*/ 2005445 w 4852554"/>
                              <a:gd name="connsiteY47" fmla="*/ 1059873 h 3782291"/>
                              <a:gd name="connsiteX48" fmla="*/ 2119745 w 4852554"/>
                              <a:gd name="connsiteY48" fmla="*/ 1288473 h 3782291"/>
                              <a:gd name="connsiteX49" fmla="*/ 2098963 w 4852554"/>
                              <a:gd name="connsiteY49" fmla="*/ 1517073 h 3782291"/>
                              <a:gd name="connsiteX50" fmla="*/ 1652154 w 4852554"/>
                              <a:gd name="connsiteY50" fmla="*/ 893618 h 3782291"/>
                              <a:gd name="connsiteX51" fmla="*/ 1683327 w 4852554"/>
                              <a:gd name="connsiteY51" fmla="*/ 665018 h 3782291"/>
                              <a:gd name="connsiteX52" fmla="*/ 1620982 w 4852554"/>
                              <a:gd name="connsiteY52" fmla="*/ 654627 h 3782291"/>
                              <a:gd name="connsiteX53" fmla="*/ 1589809 w 4852554"/>
                              <a:gd name="connsiteY53" fmla="*/ 945573 h 3782291"/>
                              <a:gd name="connsiteX54" fmla="*/ 1371600 w 4852554"/>
                              <a:gd name="connsiteY54" fmla="*/ 914400 h 3782291"/>
                              <a:gd name="connsiteX55" fmla="*/ 1361209 w 4852554"/>
                              <a:gd name="connsiteY55" fmla="*/ 966355 h 3782291"/>
                              <a:gd name="connsiteX56" fmla="*/ 1693718 w 4852554"/>
                              <a:gd name="connsiteY56" fmla="*/ 1018309 h 3782291"/>
                              <a:gd name="connsiteX57" fmla="*/ 1766454 w 4852554"/>
                              <a:gd name="connsiteY57" fmla="*/ 1153391 h 3782291"/>
                              <a:gd name="connsiteX58" fmla="*/ 1579418 w 4852554"/>
                              <a:gd name="connsiteY58" fmla="*/ 1205346 h 3782291"/>
                              <a:gd name="connsiteX59" fmla="*/ 1579418 w 4852554"/>
                              <a:gd name="connsiteY59" fmla="*/ 1278082 h 3782291"/>
                              <a:gd name="connsiteX60" fmla="*/ 1808018 w 4852554"/>
                              <a:gd name="connsiteY60" fmla="*/ 1215736 h 3782291"/>
                              <a:gd name="connsiteX61" fmla="*/ 2078182 w 4852554"/>
                              <a:gd name="connsiteY61" fmla="*/ 1589809 h 3782291"/>
                              <a:gd name="connsiteX62" fmla="*/ 2088572 w 4852554"/>
                              <a:gd name="connsiteY62" fmla="*/ 2337955 h 3782291"/>
                              <a:gd name="connsiteX63" fmla="*/ 2098963 w 4852554"/>
                              <a:gd name="connsiteY63" fmla="*/ 2348346 h 3782291"/>
                              <a:gd name="connsiteX64" fmla="*/ 1839191 w 4852554"/>
                              <a:gd name="connsiteY64" fmla="*/ 2784764 h 3782291"/>
                              <a:gd name="connsiteX65" fmla="*/ 1278082 w 4852554"/>
                              <a:gd name="connsiteY65" fmla="*/ 2795155 h 3782291"/>
                              <a:gd name="connsiteX66" fmla="*/ 1143000 w 4852554"/>
                              <a:gd name="connsiteY66" fmla="*/ 2587336 h 3782291"/>
                              <a:gd name="connsiteX67" fmla="*/ 1111827 w 4852554"/>
                              <a:gd name="connsiteY67" fmla="*/ 2597727 h 3782291"/>
                              <a:gd name="connsiteX68" fmla="*/ 1205345 w 4852554"/>
                              <a:gd name="connsiteY68" fmla="*/ 2815936 h 3782291"/>
                              <a:gd name="connsiteX69" fmla="*/ 893618 w 4852554"/>
                              <a:gd name="connsiteY69" fmla="*/ 2795155 h 3782291"/>
                              <a:gd name="connsiteX70" fmla="*/ 488372 w 4852554"/>
                              <a:gd name="connsiteY70" fmla="*/ 2036618 h 3782291"/>
                              <a:gd name="connsiteX71" fmla="*/ 353291 w 4852554"/>
                              <a:gd name="connsiteY71" fmla="*/ 2078182 h 3782291"/>
                              <a:gd name="connsiteX72" fmla="*/ 415636 w 4852554"/>
                              <a:gd name="connsiteY72" fmla="*/ 2140527 h 3782291"/>
                              <a:gd name="connsiteX73" fmla="*/ 467591 w 4852554"/>
                              <a:gd name="connsiteY73" fmla="*/ 2098964 h 3782291"/>
                              <a:gd name="connsiteX74" fmla="*/ 571500 w 4852554"/>
                              <a:gd name="connsiteY74" fmla="*/ 2348346 h 3782291"/>
                              <a:gd name="connsiteX75" fmla="*/ 457200 w 4852554"/>
                              <a:gd name="connsiteY75" fmla="*/ 2358736 h 3782291"/>
                              <a:gd name="connsiteX76" fmla="*/ 457200 w 4852554"/>
                              <a:gd name="connsiteY76" fmla="*/ 2441864 h 3782291"/>
                              <a:gd name="connsiteX77" fmla="*/ 623454 w 4852554"/>
                              <a:gd name="connsiteY77" fmla="*/ 2400300 h 3782291"/>
                              <a:gd name="connsiteX78" fmla="*/ 831272 w 4852554"/>
                              <a:gd name="connsiteY78" fmla="*/ 2826327 h 3782291"/>
                              <a:gd name="connsiteX79" fmla="*/ 374072 w 4852554"/>
                              <a:gd name="connsiteY79" fmla="*/ 2670464 h 3782291"/>
                              <a:gd name="connsiteX80" fmla="*/ 103909 w 4852554"/>
                              <a:gd name="connsiteY80" fmla="*/ 2109355 h 3782291"/>
                              <a:gd name="connsiteX81" fmla="*/ 20782 w 4852554"/>
                              <a:gd name="connsiteY81" fmla="*/ 2098964 h 3782291"/>
                              <a:gd name="connsiteX82" fmla="*/ 249382 w 4852554"/>
                              <a:gd name="connsiteY82" fmla="*/ 2639291 h 3782291"/>
                              <a:gd name="connsiteX83" fmla="*/ 10391 w 4852554"/>
                              <a:gd name="connsiteY83" fmla="*/ 2576946 h 3782291"/>
                              <a:gd name="connsiteX84" fmla="*/ 0 w 4852554"/>
                              <a:gd name="connsiteY84" fmla="*/ 2670464 h 3782291"/>
                              <a:gd name="connsiteX85" fmla="*/ 270163 w 4852554"/>
                              <a:gd name="connsiteY85" fmla="*/ 2701636 h 3782291"/>
                              <a:gd name="connsiteX86" fmla="*/ 280554 w 4852554"/>
                              <a:gd name="connsiteY86" fmla="*/ 3023755 h 3782291"/>
                              <a:gd name="connsiteX87" fmla="*/ 197427 w 4852554"/>
                              <a:gd name="connsiteY87" fmla="*/ 3034146 h 3782291"/>
                              <a:gd name="connsiteX88" fmla="*/ 197427 w 4852554"/>
                              <a:gd name="connsiteY88" fmla="*/ 3106882 h 3782291"/>
                              <a:gd name="connsiteX89" fmla="*/ 353291 w 4852554"/>
                              <a:gd name="connsiteY89" fmla="*/ 3054927 h 3782291"/>
                              <a:gd name="connsiteX90" fmla="*/ 374072 w 4852554"/>
                              <a:gd name="connsiteY90" fmla="*/ 2763982 h 3782291"/>
                              <a:gd name="connsiteX91" fmla="*/ 852054 w 4852554"/>
                              <a:gd name="connsiteY91" fmla="*/ 2919846 h 3782291"/>
                              <a:gd name="connsiteX92" fmla="*/ 633845 w 4852554"/>
                              <a:gd name="connsiteY92" fmla="*/ 3054927 h 3782291"/>
                              <a:gd name="connsiteX93" fmla="*/ 685800 w 4852554"/>
                              <a:gd name="connsiteY93" fmla="*/ 3096491 h 3782291"/>
                              <a:gd name="connsiteX94" fmla="*/ 1018309 w 4852554"/>
                              <a:gd name="connsiteY94" fmla="*/ 2888673 h 3782291"/>
                              <a:gd name="connsiteX95" fmla="*/ 1423554 w 4852554"/>
                              <a:gd name="connsiteY95" fmla="*/ 2867891 h 3782291"/>
                              <a:gd name="connsiteX96" fmla="*/ 1080654 w 4852554"/>
                              <a:gd name="connsiteY96" fmla="*/ 3086100 h 3782291"/>
                              <a:gd name="connsiteX97" fmla="*/ 1143000 w 4852554"/>
                              <a:gd name="connsiteY97" fmla="*/ 3169227 h 3782291"/>
                              <a:gd name="connsiteX98" fmla="*/ 1537854 w 4852554"/>
                              <a:gd name="connsiteY98" fmla="*/ 2867891 h 3782291"/>
                              <a:gd name="connsiteX99" fmla="*/ 1891145 w 4852554"/>
                              <a:gd name="connsiteY99" fmla="*/ 2867891 h 3782291"/>
                              <a:gd name="connsiteX100" fmla="*/ 2119745 w 4852554"/>
                              <a:gd name="connsiteY100" fmla="*/ 2930236 h 3782291"/>
                              <a:gd name="connsiteX101" fmla="*/ 2119745 w 4852554"/>
                              <a:gd name="connsiteY101" fmla="*/ 3751118 h 3782291"/>
                              <a:gd name="connsiteX102" fmla="*/ 2202872 w 4852554"/>
                              <a:gd name="connsiteY102" fmla="*/ 3751118 h 3782291"/>
                              <a:gd name="connsiteX103" fmla="*/ 2192482 w 4852554"/>
                              <a:gd name="connsiteY103" fmla="*/ 2951018 h 3782291"/>
                              <a:gd name="connsiteX104" fmla="*/ 2421082 w 4852554"/>
                              <a:gd name="connsiteY104" fmla="*/ 2847109 h 3782291"/>
                              <a:gd name="connsiteX105" fmla="*/ 3065318 w 4852554"/>
                              <a:gd name="connsiteY105" fmla="*/ 2847109 h 3782291"/>
                              <a:gd name="connsiteX106" fmla="*/ 3023754 w 4852554"/>
                              <a:gd name="connsiteY106" fmla="*/ 3034146 h 3782291"/>
                              <a:gd name="connsiteX107" fmla="*/ 3075709 w 4852554"/>
                              <a:gd name="connsiteY107" fmla="*/ 3054927 h 3782291"/>
                              <a:gd name="connsiteX108" fmla="*/ 3106882 w 4852554"/>
                              <a:gd name="connsiteY108" fmla="*/ 2857500 h 3782291"/>
                              <a:gd name="connsiteX109" fmla="*/ 3470563 w 4852554"/>
                              <a:gd name="connsiteY109" fmla="*/ 2836718 h 3782291"/>
                              <a:gd name="connsiteX110" fmla="*/ 4000500 w 4852554"/>
                              <a:gd name="connsiteY110" fmla="*/ 3512127 h 3782291"/>
                              <a:gd name="connsiteX111" fmla="*/ 3990109 w 4852554"/>
                              <a:gd name="connsiteY111" fmla="*/ 3740727 h 3782291"/>
                              <a:gd name="connsiteX112" fmla="*/ 4052454 w 4852554"/>
                              <a:gd name="connsiteY112" fmla="*/ 3782291 h 3782291"/>
                              <a:gd name="connsiteX113" fmla="*/ 4052454 w 4852554"/>
                              <a:gd name="connsiteY113" fmla="*/ 3532909 h 3782291"/>
                              <a:gd name="connsiteX114" fmla="*/ 4239491 w 4852554"/>
                              <a:gd name="connsiteY114" fmla="*/ 3626427 h 3782291"/>
                              <a:gd name="connsiteX115" fmla="*/ 4312227 w 4852554"/>
                              <a:gd name="connsiteY115" fmla="*/ 3574473 h 3782291"/>
                              <a:gd name="connsiteX116" fmla="*/ 3917372 w 4852554"/>
                              <a:gd name="connsiteY116" fmla="*/ 3335482 h 3782291"/>
                              <a:gd name="connsiteX117" fmla="*/ 4125191 w 4852554"/>
                              <a:gd name="connsiteY117" fmla="*/ 3262746 h 3782291"/>
                              <a:gd name="connsiteX118" fmla="*/ 4125191 w 4852554"/>
                              <a:gd name="connsiteY118" fmla="*/ 3262746 h 3782291"/>
                              <a:gd name="connsiteX119" fmla="*/ 4083627 w 4852554"/>
                              <a:gd name="connsiteY119" fmla="*/ 3231573 h 3782291"/>
                              <a:gd name="connsiteX120" fmla="*/ 3896591 w 4852554"/>
                              <a:gd name="connsiteY120" fmla="*/ 3304309 h 3782291"/>
                              <a:gd name="connsiteX121" fmla="*/ 3553691 w 4852554"/>
                              <a:gd name="connsiteY121" fmla="*/ 2836718 h 3782291"/>
                              <a:gd name="connsiteX122" fmla="*/ 4333009 w 4852554"/>
                              <a:gd name="connsiteY122" fmla="*/ 2815936 h 3782291"/>
                              <a:gd name="connsiteX123" fmla="*/ 4561609 w 4852554"/>
                              <a:gd name="connsiteY123" fmla="*/ 3054927 h 3782291"/>
                              <a:gd name="connsiteX124" fmla="*/ 4665518 w 4852554"/>
                              <a:gd name="connsiteY124" fmla="*/ 3013364 h 3782291"/>
                              <a:gd name="connsiteX125" fmla="*/ 4416136 w 4852554"/>
                              <a:gd name="connsiteY125" fmla="*/ 2815936 h 3782291"/>
                              <a:gd name="connsiteX126" fmla="*/ 4842163 w 4852554"/>
                              <a:gd name="connsiteY126" fmla="*/ 2701636 h 3782291"/>
                              <a:gd name="connsiteX127" fmla="*/ 4852554 w 4852554"/>
                              <a:gd name="connsiteY127" fmla="*/ 2628900 h 3782291"/>
                              <a:gd name="connsiteX128" fmla="*/ 4239491 w 4852554"/>
                              <a:gd name="connsiteY128" fmla="*/ 2763982 h 3782291"/>
                              <a:gd name="connsiteX129" fmla="*/ 4353791 w 4852554"/>
                              <a:gd name="connsiteY129" fmla="*/ 2566555 h 3782291"/>
                              <a:gd name="connsiteX130" fmla="*/ 4291445 w 4852554"/>
                              <a:gd name="connsiteY130" fmla="*/ 2514600 h 3782291"/>
                              <a:gd name="connsiteX131" fmla="*/ 4177145 w 4852554"/>
                              <a:gd name="connsiteY131" fmla="*/ 2805546 h 3782291"/>
                              <a:gd name="connsiteX132" fmla="*/ 3429000 w 4852554"/>
                              <a:gd name="connsiteY132" fmla="*/ 2795155 h 3782291"/>
                              <a:gd name="connsiteX133" fmla="*/ 3584863 w 4852554"/>
                              <a:gd name="connsiteY133" fmla="*/ 2618509 h 3782291"/>
                              <a:gd name="connsiteX134" fmla="*/ 3564082 w 4852554"/>
                              <a:gd name="connsiteY134" fmla="*/ 2576946 h 3782291"/>
                              <a:gd name="connsiteX135" fmla="*/ 3335482 w 4852554"/>
                              <a:gd name="connsiteY135" fmla="*/ 2826327 h 3782291"/>
                              <a:gd name="connsiteX136" fmla="*/ 2493818 w 4852554"/>
                              <a:gd name="connsiteY13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3148445 w 4852554"/>
                              <a:gd name="connsiteY10" fmla="*/ 405246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776845 w 4852554"/>
                              <a:gd name="connsiteY41" fmla="*/ 259773 h 3782291"/>
                              <a:gd name="connsiteX42" fmla="*/ 2140527 w 4852554"/>
                              <a:gd name="connsiteY42" fmla="*/ 852055 h 3782291"/>
                              <a:gd name="connsiteX43" fmla="*/ 2130136 w 4852554"/>
                              <a:gd name="connsiteY43" fmla="*/ 1215736 h 3782291"/>
                              <a:gd name="connsiteX44" fmla="*/ 2057400 w 4852554"/>
                              <a:gd name="connsiteY44" fmla="*/ 1028700 h 3782291"/>
                              <a:gd name="connsiteX45" fmla="*/ 2005445 w 4852554"/>
                              <a:gd name="connsiteY45" fmla="*/ 1059873 h 3782291"/>
                              <a:gd name="connsiteX46" fmla="*/ 2119745 w 4852554"/>
                              <a:gd name="connsiteY46" fmla="*/ 1288473 h 3782291"/>
                              <a:gd name="connsiteX47" fmla="*/ 2098963 w 4852554"/>
                              <a:gd name="connsiteY47" fmla="*/ 1517073 h 3782291"/>
                              <a:gd name="connsiteX48" fmla="*/ 1652154 w 4852554"/>
                              <a:gd name="connsiteY48" fmla="*/ 893618 h 3782291"/>
                              <a:gd name="connsiteX49" fmla="*/ 1683327 w 4852554"/>
                              <a:gd name="connsiteY49" fmla="*/ 665018 h 3782291"/>
                              <a:gd name="connsiteX50" fmla="*/ 1620982 w 4852554"/>
                              <a:gd name="connsiteY50" fmla="*/ 654627 h 3782291"/>
                              <a:gd name="connsiteX51" fmla="*/ 1589809 w 4852554"/>
                              <a:gd name="connsiteY51" fmla="*/ 945573 h 3782291"/>
                              <a:gd name="connsiteX52" fmla="*/ 1371600 w 4852554"/>
                              <a:gd name="connsiteY52" fmla="*/ 914400 h 3782291"/>
                              <a:gd name="connsiteX53" fmla="*/ 1361209 w 4852554"/>
                              <a:gd name="connsiteY53" fmla="*/ 966355 h 3782291"/>
                              <a:gd name="connsiteX54" fmla="*/ 1693718 w 4852554"/>
                              <a:gd name="connsiteY54" fmla="*/ 1018309 h 3782291"/>
                              <a:gd name="connsiteX55" fmla="*/ 1766454 w 4852554"/>
                              <a:gd name="connsiteY55" fmla="*/ 1153391 h 3782291"/>
                              <a:gd name="connsiteX56" fmla="*/ 1579418 w 4852554"/>
                              <a:gd name="connsiteY56" fmla="*/ 1205346 h 3782291"/>
                              <a:gd name="connsiteX57" fmla="*/ 1579418 w 4852554"/>
                              <a:gd name="connsiteY57" fmla="*/ 1278082 h 3782291"/>
                              <a:gd name="connsiteX58" fmla="*/ 1808018 w 4852554"/>
                              <a:gd name="connsiteY58" fmla="*/ 1215736 h 3782291"/>
                              <a:gd name="connsiteX59" fmla="*/ 2078182 w 4852554"/>
                              <a:gd name="connsiteY59" fmla="*/ 1589809 h 3782291"/>
                              <a:gd name="connsiteX60" fmla="*/ 2088572 w 4852554"/>
                              <a:gd name="connsiteY60" fmla="*/ 2337955 h 3782291"/>
                              <a:gd name="connsiteX61" fmla="*/ 2098963 w 4852554"/>
                              <a:gd name="connsiteY61" fmla="*/ 2348346 h 3782291"/>
                              <a:gd name="connsiteX62" fmla="*/ 1839191 w 4852554"/>
                              <a:gd name="connsiteY62" fmla="*/ 2784764 h 3782291"/>
                              <a:gd name="connsiteX63" fmla="*/ 1278082 w 4852554"/>
                              <a:gd name="connsiteY63" fmla="*/ 2795155 h 3782291"/>
                              <a:gd name="connsiteX64" fmla="*/ 1143000 w 4852554"/>
                              <a:gd name="connsiteY64" fmla="*/ 2587336 h 3782291"/>
                              <a:gd name="connsiteX65" fmla="*/ 1111827 w 4852554"/>
                              <a:gd name="connsiteY65" fmla="*/ 2597727 h 3782291"/>
                              <a:gd name="connsiteX66" fmla="*/ 1205345 w 4852554"/>
                              <a:gd name="connsiteY66" fmla="*/ 2815936 h 3782291"/>
                              <a:gd name="connsiteX67" fmla="*/ 893618 w 4852554"/>
                              <a:gd name="connsiteY67" fmla="*/ 2795155 h 3782291"/>
                              <a:gd name="connsiteX68" fmla="*/ 488372 w 4852554"/>
                              <a:gd name="connsiteY68" fmla="*/ 2036618 h 3782291"/>
                              <a:gd name="connsiteX69" fmla="*/ 353291 w 4852554"/>
                              <a:gd name="connsiteY69" fmla="*/ 2078182 h 3782291"/>
                              <a:gd name="connsiteX70" fmla="*/ 415636 w 4852554"/>
                              <a:gd name="connsiteY70" fmla="*/ 2140527 h 3782291"/>
                              <a:gd name="connsiteX71" fmla="*/ 467591 w 4852554"/>
                              <a:gd name="connsiteY71" fmla="*/ 2098964 h 3782291"/>
                              <a:gd name="connsiteX72" fmla="*/ 571500 w 4852554"/>
                              <a:gd name="connsiteY72" fmla="*/ 2348346 h 3782291"/>
                              <a:gd name="connsiteX73" fmla="*/ 457200 w 4852554"/>
                              <a:gd name="connsiteY73" fmla="*/ 2358736 h 3782291"/>
                              <a:gd name="connsiteX74" fmla="*/ 457200 w 4852554"/>
                              <a:gd name="connsiteY74" fmla="*/ 2441864 h 3782291"/>
                              <a:gd name="connsiteX75" fmla="*/ 623454 w 4852554"/>
                              <a:gd name="connsiteY75" fmla="*/ 2400300 h 3782291"/>
                              <a:gd name="connsiteX76" fmla="*/ 831272 w 4852554"/>
                              <a:gd name="connsiteY76" fmla="*/ 2826327 h 3782291"/>
                              <a:gd name="connsiteX77" fmla="*/ 374072 w 4852554"/>
                              <a:gd name="connsiteY77" fmla="*/ 2670464 h 3782291"/>
                              <a:gd name="connsiteX78" fmla="*/ 103909 w 4852554"/>
                              <a:gd name="connsiteY78" fmla="*/ 2109355 h 3782291"/>
                              <a:gd name="connsiteX79" fmla="*/ 20782 w 4852554"/>
                              <a:gd name="connsiteY79" fmla="*/ 2098964 h 3782291"/>
                              <a:gd name="connsiteX80" fmla="*/ 249382 w 4852554"/>
                              <a:gd name="connsiteY80" fmla="*/ 2639291 h 3782291"/>
                              <a:gd name="connsiteX81" fmla="*/ 10391 w 4852554"/>
                              <a:gd name="connsiteY81" fmla="*/ 2576946 h 3782291"/>
                              <a:gd name="connsiteX82" fmla="*/ 0 w 4852554"/>
                              <a:gd name="connsiteY82" fmla="*/ 2670464 h 3782291"/>
                              <a:gd name="connsiteX83" fmla="*/ 270163 w 4852554"/>
                              <a:gd name="connsiteY83" fmla="*/ 2701636 h 3782291"/>
                              <a:gd name="connsiteX84" fmla="*/ 280554 w 4852554"/>
                              <a:gd name="connsiteY84" fmla="*/ 3023755 h 3782291"/>
                              <a:gd name="connsiteX85" fmla="*/ 197427 w 4852554"/>
                              <a:gd name="connsiteY85" fmla="*/ 3034146 h 3782291"/>
                              <a:gd name="connsiteX86" fmla="*/ 197427 w 4852554"/>
                              <a:gd name="connsiteY86" fmla="*/ 3106882 h 3782291"/>
                              <a:gd name="connsiteX87" fmla="*/ 353291 w 4852554"/>
                              <a:gd name="connsiteY87" fmla="*/ 3054927 h 3782291"/>
                              <a:gd name="connsiteX88" fmla="*/ 374072 w 4852554"/>
                              <a:gd name="connsiteY88" fmla="*/ 2763982 h 3782291"/>
                              <a:gd name="connsiteX89" fmla="*/ 852054 w 4852554"/>
                              <a:gd name="connsiteY89" fmla="*/ 2919846 h 3782291"/>
                              <a:gd name="connsiteX90" fmla="*/ 633845 w 4852554"/>
                              <a:gd name="connsiteY90" fmla="*/ 3054927 h 3782291"/>
                              <a:gd name="connsiteX91" fmla="*/ 685800 w 4852554"/>
                              <a:gd name="connsiteY91" fmla="*/ 3096491 h 3782291"/>
                              <a:gd name="connsiteX92" fmla="*/ 1018309 w 4852554"/>
                              <a:gd name="connsiteY92" fmla="*/ 2888673 h 3782291"/>
                              <a:gd name="connsiteX93" fmla="*/ 1423554 w 4852554"/>
                              <a:gd name="connsiteY93" fmla="*/ 2867891 h 3782291"/>
                              <a:gd name="connsiteX94" fmla="*/ 1080654 w 4852554"/>
                              <a:gd name="connsiteY94" fmla="*/ 3086100 h 3782291"/>
                              <a:gd name="connsiteX95" fmla="*/ 1143000 w 4852554"/>
                              <a:gd name="connsiteY95" fmla="*/ 3169227 h 3782291"/>
                              <a:gd name="connsiteX96" fmla="*/ 1537854 w 4852554"/>
                              <a:gd name="connsiteY96" fmla="*/ 2867891 h 3782291"/>
                              <a:gd name="connsiteX97" fmla="*/ 1891145 w 4852554"/>
                              <a:gd name="connsiteY97" fmla="*/ 2867891 h 3782291"/>
                              <a:gd name="connsiteX98" fmla="*/ 2119745 w 4852554"/>
                              <a:gd name="connsiteY98" fmla="*/ 2930236 h 3782291"/>
                              <a:gd name="connsiteX99" fmla="*/ 2119745 w 4852554"/>
                              <a:gd name="connsiteY99" fmla="*/ 3751118 h 3782291"/>
                              <a:gd name="connsiteX100" fmla="*/ 2202872 w 4852554"/>
                              <a:gd name="connsiteY100" fmla="*/ 3751118 h 3782291"/>
                              <a:gd name="connsiteX101" fmla="*/ 2192482 w 4852554"/>
                              <a:gd name="connsiteY101" fmla="*/ 2951018 h 3782291"/>
                              <a:gd name="connsiteX102" fmla="*/ 2421082 w 4852554"/>
                              <a:gd name="connsiteY102" fmla="*/ 2847109 h 3782291"/>
                              <a:gd name="connsiteX103" fmla="*/ 3065318 w 4852554"/>
                              <a:gd name="connsiteY103" fmla="*/ 2847109 h 3782291"/>
                              <a:gd name="connsiteX104" fmla="*/ 3023754 w 4852554"/>
                              <a:gd name="connsiteY104" fmla="*/ 3034146 h 3782291"/>
                              <a:gd name="connsiteX105" fmla="*/ 3075709 w 4852554"/>
                              <a:gd name="connsiteY105" fmla="*/ 3054927 h 3782291"/>
                              <a:gd name="connsiteX106" fmla="*/ 3106882 w 4852554"/>
                              <a:gd name="connsiteY106" fmla="*/ 2857500 h 3782291"/>
                              <a:gd name="connsiteX107" fmla="*/ 3470563 w 4852554"/>
                              <a:gd name="connsiteY107" fmla="*/ 2836718 h 3782291"/>
                              <a:gd name="connsiteX108" fmla="*/ 4000500 w 4852554"/>
                              <a:gd name="connsiteY108" fmla="*/ 3512127 h 3782291"/>
                              <a:gd name="connsiteX109" fmla="*/ 3990109 w 4852554"/>
                              <a:gd name="connsiteY109" fmla="*/ 3740727 h 3782291"/>
                              <a:gd name="connsiteX110" fmla="*/ 4052454 w 4852554"/>
                              <a:gd name="connsiteY110" fmla="*/ 3782291 h 3782291"/>
                              <a:gd name="connsiteX111" fmla="*/ 4052454 w 4852554"/>
                              <a:gd name="connsiteY111" fmla="*/ 3532909 h 3782291"/>
                              <a:gd name="connsiteX112" fmla="*/ 4239491 w 4852554"/>
                              <a:gd name="connsiteY112" fmla="*/ 3626427 h 3782291"/>
                              <a:gd name="connsiteX113" fmla="*/ 4312227 w 4852554"/>
                              <a:gd name="connsiteY113" fmla="*/ 3574473 h 3782291"/>
                              <a:gd name="connsiteX114" fmla="*/ 3917372 w 4852554"/>
                              <a:gd name="connsiteY114" fmla="*/ 3335482 h 3782291"/>
                              <a:gd name="connsiteX115" fmla="*/ 4125191 w 4852554"/>
                              <a:gd name="connsiteY115" fmla="*/ 3262746 h 3782291"/>
                              <a:gd name="connsiteX116" fmla="*/ 4125191 w 4852554"/>
                              <a:gd name="connsiteY116" fmla="*/ 3262746 h 3782291"/>
                              <a:gd name="connsiteX117" fmla="*/ 4083627 w 4852554"/>
                              <a:gd name="connsiteY117" fmla="*/ 3231573 h 3782291"/>
                              <a:gd name="connsiteX118" fmla="*/ 3896591 w 4852554"/>
                              <a:gd name="connsiteY118" fmla="*/ 3304309 h 3782291"/>
                              <a:gd name="connsiteX119" fmla="*/ 3553691 w 4852554"/>
                              <a:gd name="connsiteY119" fmla="*/ 2836718 h 3782291"/>
                              <a:gd name="connsiteX120" fmla="*/ 4333009 w 4852554"/>
                              <a:gd name="connsiteY120" fmla="*/ 2815936 h 3782291"/>
                              <a:gd name="connsiteX121" fmla="*/ 4561609 w 4852554"/>
                              <a:gd name="connsiteY121" fmla="*/ 3054927 h 3782291"/>
                              <a:gd name="connsiteX122" fmla="*/ 4665518 w 4852554"/>
                              <a:gd name="connsiteY122" fmla="*/ 3013364 h 3782291"/>
                              <a:gd name="connsiteX123" fmla="*/ 4416136 w 4852554"/>
                              <a:gd name="connsiteY123" fmla="*/ 2815936 h 3782291"/>
                              <a:gd name="connsiteX124" fmla="*/ 4842163 w 4852554"/>
                              <a:gd name="connsiteY124" fmla="*/ 2701636 h 3782291"/>
                              <a:gd name="connsiteX125" fmla="*/ 4852554 w 4852554"/>
                              <a:gd name="connsiteY125" fmla="*/ 2628900 h 3782291"/>
                              <a:gd name="connsiteX126" fmla="*/ 4239491 w 4852554"/>
                              <a:gd name="connsiteY126" fmla="*/ 2763982 h 3782291"/>
                              <a:gd name="connsiteX127" fmla="*/ 4353791 w 4852554"/>
                              <a:gd name="connsiteY127" fmla="*/ 2566555 h 3782291"/>
                              <a:gd name="connsiteX128" fmla="*/ 4291445 w 4852554"/>
                              <a:gd name="connsiteY128" fmla="*/ 2514600 h 3782291"/>
                              <a:gd name="connsiteX129" fmla="*/ 4177145 w 4852554"/>
                              <a:gd name="connsiteY129" fmla="*/ 2805546 h 3782291"/>
                              <a:gd name="connsiteX130" fmla="*/ 3429000 w 4852554"/>
                              <a:gd name="connsiteY130" fmla="*/ 2795155 h 3782291"/>
                              <a:gd name="connsiteX131" fmla="*/ 3584863 w 4852554"/>
                              <a:gd name="connsiteY131" fmla="*/ 2618509 h 3782291"/>
                              <a:gd name="connsiteX132" fmla="*/ 3564082 w 4852554"/>
                              <a:gd name="connsiteY132" fmla="*/ 2576946 h 3782291"/>
                              <a:gd name="connsiteX133" fmla="*/ 3335482 w 4852554"/>
                              <a:gd name="connsiteY133" fmla="*/ 2826327 h 3782291"/>
                              <a:gd name="connsiteX134" fmla="*/ 2493818 w 4852554"/>
                              <a:gd name="connsiteY13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776845 w 4852554"/>
                              <a:gd name="connsiteY40" fmla="*/ 259773 h 3782291"/>
                              <a:gd name="connsiteX41" fmla="*/ 2140527 w 4852554"/>
                              <a:gd name="connsiteY41" fmla="*/ 852055 h 3782291"/>
                              <a:gd name="connsiteX42" fmla="*/ 2130136 w 4852554"/>
                              <a:gd name="connsiteY42" fmla="*/ 1215736 h 3782291"/>
                              <a:gd name="connsiteX43" fmla="*/ 2057400 w 4852554"/>
                              <a:gd name="connsiteY43" fmla="*/ 1028700 h 3782291"/>
                              <a:gd name="connsiteX44" fmla="*/ 2005445 w 4852554"/>
                              <a:gd name="connsiteY44" fmla="*/ 1059873 h 3782291"/>
                              <a:gd name="connsiteX45" fmla="*/ 2119745 w 4852554"/>
                              <a:gd name="connsiteY45" fmla="*/ 1288473 h 3782291"/>
                              <a:gd name="connsiteX46" fmla="*/ 2098963 w 4852554"/>
                              <a:gd name="connsiteY46" fmla="*/ 1517073 h 3782291"/>
                              <a:gd name="connsiteX47" fmla="*/ 1652154 w 4852554"/>
                              <a:gd name="connsiteY47" fmla="*/ 893618 h 3782291"/>
                              <a:gd name="connsiteX48" fmla="*/ 1683327 w 4852554"/>
                              <a:gd name="connsiteY48" fmla="*/ 665018 h 3782291"/>
                              <a:gd name="connsiteX49" fmla="*/ 1620982 w 4852554"/>
                              <a:gd name="connsiteY49" fmla="*/ 654627 h 3782291"/>
                              <a:gd name="connsiteX50" fmla="*/ 1589809 w 4852554"/>
                              <a:gd name="connsiteY50" fmla="*/ 945573 h 3782291"/>
                              <a:gd name="connsiteX51" fmla="*/ 1371600 w 4852554"/>
                              <a:gd name="connsiteY51" fmla="*/ 914400 h 3782291"/>
                              <a:gd name="connsiteX52" fmla="*/ 1361209 w 4852554"/>
                              <a:gd name="connsiteY52" fmla="*/ 966355 h 3782291"/>
                              <a:gd name="connsiteX53" fmla="*/ 1693718 w 4852554"/>
                              <a:gd name="connsiteY53" fmla="*/ 1018309 h 3782291"/>
                              <a:gd name="connsiteX54" fmla="*/ 1766454 w 4852554"/>
                              <a:gd name="connsiteY54" fmla="*/ 1153391 h 3782291"/>
                              <a:gd name="connsiteX55" fmla="*/ 1579418 w 4852554"/>
                              <a:gd name="connsiteY55" fmla="*/ 1205346 h 3782291"/>
                              <a:gd name="connsiteX56" fmla="*/ 1579418 w 4852554"/>
                              <a:gd name="connsiteY56" fmla="*/ 1278082 h 3782291"/>
                              <a:gd name="connsiteX57" fmla="*/ 1808018 w 4852554"/>
                              <a:gd name="connsiteY57" fmla="*/ 1215736 h 3782291"/>
                              <a:gd name="connsiteX58" fmla="*/ 2078182 w 4852554"/>
                              <a:gd name="connsiteY58" fmla="*/ 1589809 h 3782291"/>
                              <a:gd name="connsiteX59" fmla="*/ 2088572 w 4852554"/>
                              <a:gd name="connsiteY59" fmla="*/ 2337955 h 3782291"/>
                              <a:gd name="connsiteX60" fmla="*/ 2098963 w 4852554"/>
                              <a:gd name="connsiteY60" fmla="*/ 2348346 h 3782291"/>
                              <a:gd name="connsiteX61" fmla="*/ 1839191 w 4852554"/>
                              <a:gd name="connsiteY61" fmla="*/ 2784764 h 3782291"/>
                              <a:gd name="connsiteX62" fmla="*/ 1278082 w 4852554"/>
                              <a:gd name="connsiteY62" fmla="*/ 2795155 h 3782291"/>
                              <a:gd name="connsiteX63" fmla="*/ 1143000 w 4852554"/>
                              <a:gd name="connsiteY63" fmla="*/ 2587336 h 3782291"/>
                              <a:gd name="connsiteX64" fmla="*/ 1111827 w 4852554"/>
                              <a:gd name="connsiteY64" fmla="*/ 2597727 h 3782291"/>
                              <a:gd name="connsiteX65" fmla="*/ 1205345 w 4852554"/>
                              <a:gd name="connsiteY65" fmla="*/ 2815936 h 3782291"/>
                              <a:gd name="connsiteX66" fmla="*/ 893618 w 4852554"/>
                              <a:gd name="connsiteY66" fmla="*/ 2795155 h 3782291"/>
                              <a:gd name="connsiteX67" fmla="*/ 488372 w 4852554"/>
                              <a:gd name="connsiteY67" fmla="*/ 2036618 h 3782291"/>
                              <a:gd name="connsiteX68" fmla="*/ 353291 w 4852554"/>
                              <a:gd name="connsiteY68" fmla="*/ 2078182 h 3782291"/>
                              <a:gd name="connsiteX69" fmla="*/ 415636 w 4852554"/>
                              <a:gd name="connsiteY69" fmla="*/ 2140527 h 3782291"/>
                              <a:gd name="connsiteX70" fmla="*/ 467591 w 4852554"/>
                              <a:gd name="connsiteY70" fmla="*/ 2098964 h 3782291"/>
                              <a:gd name="connsiteX71" fmla="*/ 571500 w 4852554"/>
                              <a:gd name="connsiteY71" fmla="*/ 2348346 h 3782291"/>
                              <a:gd name="connsiteX72" fmla="*/ 457200 w 4852554"/>
                              <a:gd name="connsiteY72" fmla="*/ 2358736 h 3782291"/>
                              <a:gd name="connsiteX73" fmla="*/ 457200 w 4852554"/>
                              <a:gd name="connsiteY73" fmla="*/ 2441864 h 3782291"/>
                              <a:gd name="connsiteX74" fmla="*/ 623454 w 4852554"/>
                              <a:gd name="connsiteY74" fmla="*/ 2400300 h 3782291"/>
                              <a:gd name="connsiteX75" fmla="*/ 831272 w 4852554"/>
                              <a:gd name="connsiteY75" fmla="*/ 2826327 h 3782291"/>
                              <a:gd name="connsiteX76" fmla="*/ 374072 w 4852554"/>
                              <a:gd name="connsiteY76" fmla="*/ 2670464 h 3782291"/>
                              <a:gd name="connsiteX77" fmla="*/ 103909 w 4852554"/>
                              <a:gd name="connsiteY77" fmla="*/ 2109355 h 3782291"/>
                              <a:gd name="connsiteX78" fmla="*/ 20782 w 4852554"/>
                              <a:gd name="connsiteY78" fmla="*/ 2098964 h 3782291"/>
                              <a:gd name="connsiteX79" fmla="*/ 249382 w 4852554"/>
                              <a:gd name="connsiteY79" fmla="*/ 2639291 h 3782291"/>
                              <a:gd name="connsiteX80" fmla="*/ 10391 w 4852554"/>
                              <a:gd name="connsiteY80" fmla="*/ 2576946 h 3782291"/>
                              <a:gd name="connsiteX81" fmla="*/ 0 w 4852554"/>
                              <a:gd name="connsiteY81" fmla="*/ 2670464 h 3782291"/>
                              <a:gd name="connsiteX82" fmla="*/ 270163 w 4852554"/>
                              <a:gd name="connsiteY82" fmla="*/ 2701636 h 3782291"/>
                              <a:gd name="connsiteX83" fmla="*/ 280554 w 4852554"/>
                              <a:gd name="connsiteY83" fmla="*/ 3023755 h 3782291"/>
                              <a:gd name="connsiteX84" fmla="*/ 197427 w 4852554"/>
                              <a:gd name="connsiteY84" fmla="*/ 3034146 h 3782291"/>
                              <a:gd name="connsiteX85" fmla="*/ 197427 w 4852554"/>
                              <a:gd name="connsiteY85" fmla="*/ 3106882 h 3782291"/>
                              <a:gd name="connsiteX86" fmla="*/ 353291 w 4852554"/>
                              <a:gd name="connsiteY86" fmla="*/ 3054927 h 3782291"/>
                              <a:gd name="connsiteX87" fmla="*/ 374072 w 4852554"/>
                              <a:gd name="connsiteY87" fmla="*/ 2763982 h 3782291"/>
                              <a:gd name="connsiteX88" fmla="*/ 852054 w 4852554"/>
                              <a:gd name="connsiteY88" fmla="*/ 2919846 h 3782291"/>
                              <a:gd name="connsiteX89" fmla="*/ 633845 w 4852554"/>
                              <a:gd name="connsiteY89" fmla="*/ 3054927 h 3782291"/>
                              <a:gd name="connsiteX90" fmla="*/ 685800 w 4852554"/>
                              <a:gd name="connsiteY90" fmla="*/ 3096491 h 3782291"/>
                              <a:gd name="connsiteX91" fmla="*/ 1018309 w 4852554"/>
                              <a:gd name="connsiteY91" fmla="*/ 2888673 h 3782291"/>
                              <a:gd name="connsiteX92" fmla="*/ 1423554 w 4852554"/>
                              <a:gd name="connsiteY92" fmla="*/ 2867891 h 3782291"/>
                              <a:gd name="connsiteX93" fmla="*/ 1080654 w 4852554"/>
                              <a:gd name="connsiteY93" fmla="*/ 3086100 h 3782291"/>
                              <a:gd name="connsiteX94" fmla="*/ 1143000 w 4852554"/>
                              <a:gd name="connsiteY94" fmla="*/ 3169227 h 3782291"/>
                              <a:gd name="connsiteX95" fmla="*/ 1537854 w 4852554"/>
                              <a:gd name="connsiteY95" fmla="*/ 2867891 h 3782291"/>
                              <a:gd name="connsiteX96" fmla="*/ 1891145 w 4852554"/>
                              <a:gd name="connsiteY96" fmla="*/ 2867891 h 3782291"/>
                              <a:gd name="connsiteX97" fmla="*/ 2119745 w 4852554"/>
                              <a:gd name="connsiteY97" fmla="*/ 2930236 h 3782291"/>
                              <a:gd name="connsiteX98" fmla="*/ 2119745 w 4852554"/>
                              <a:gd name="connsiteY98" fmla="*/ 3751118 h 3782291"/>
                              <a:gd name="connsiteX99" fmla="*/ 2202872 w 4852554"/>
                              <a:gd name="connsiteY99" fmla="*/ 3751118 h 3782291"/>
                              <a:gd name="connsiteX100" fmla="*/ 2192482 w 4852554"/>
                              <a:gd name="connsiteY100" fmla="*/ 2951018 h 3782291"/>
                              <a:gd name="connsiteX101" fmla="*/ 2421082 w 4852554"/>
                              <a:gd name="connsiteY101" fmla="*/ 2847109 h 3782291"/>
                              <a:gd name="connsiteX102" fmla="*/ 3065318 w 4852554"/>
                              <a:gd name="connsiteY102" fmla="*/ 2847109 h 3782291"/>
                              <a:gd name="connsiteX103" fmla="*/ 3023754 w 4852554"/>
                              <a:gd name="connsiteY103" fmla="*/ 3034146 h 3782291"/>
                              <a:gd name="connsiteX104" fmla="*/ 3075709 w 4852554"/>
                              <a:gd name="connsiteY104" fmla="*/ 3054927 h 3782291"/>
                              <a:gd name="connsiteX105" fmla="*/ 3106882 w 4852554"/>
                              <a:gd name="connsiteY105" fmla="*/ 2857500 h 3782291"/>
                              <a:gd name="connsiteX106" fmla="*/ 3470563 w 4852554"/>
                              <a:gd name="connsiteY106" fmla="*/ 2836718 h 3782291"/>
                              <a:gd name="connsiteX107" fmla="*/ 4000500 w 4852554"/>
                              <a:gd name="connsiteY107" fmla="*/ 3512127 h 3782291"/>
                              <a:gd name="connsiteX108" fmla="*/ 3990109 w 4852554"/>
                              <a:gd name="connsiteY108" fmla="*/ 3740727 h 3782291"/>
                              <a:gd name="connsiteX109" fmla="*/ 4052454 w 4852554"/>
                              <a:gd name="connsiteY109" fmla="*/ 3782291 h 3782291"/>
                              <a:gd name="connsiteX110" fmla="*/ 4052454 w 4852554"/>
                              <a:gd name="connsiteY110" fmla="*/ 3532909 h 3782291"/>
                              <a:gd name="connsiteX111" fmla="*/ 4239491 w 4852554"/>
                              <a:gd name="connsiteY111" fmla="*/ 3626427 h 3782291"/>
                              <a:gd name="connsiteX112" fmla="*/ 4312227 w 4852554"/>
                              <a:gd name="connsiteY112" fmla="*/ 3574473 h 3782291"/>
                              <a:gd name="connsiteX113" fmla="*/ 3917372 w 4852554"/>
                              <a:gd name="connsiteY113" fmla="*/ 3335482 h 3782291"/>
                              <a:gd name="connsiteX114" fmla="*/ 4125191 w 4852554"/>
                              <a:gd name="connsiteY114" fmla="*/ 3262746 h 3782291"/>
                              <a:gd name="connsiteX115" fmla="*/ 4125191 w 4852554"/>
                              <a:gd name="connsiteY115" fmla="*/ 3262746 h 3782291"/>
                              <a:gd name="connsiteX116" fmla="*/ 4083627 w 4852554"/>
                              <a:gd name="connsiteY116" fmla="*/ 3231573 h 3782291"/>
                              <a:gd name="connsiteX117" fmla="*/ 3896591 w 4852554"/>
                              <a:gd name="connsiteY117" fmla="*/ 3304309 h 3782291"/>
                              <a:gd name="connsiteX118" fmla="*/ 3553691 w 4852554"/>
                              <a:gd name="connsiteY118" fmla="*/ 2836718 h 3782291"/>
                              <a:gd name="connsiteX119" fmla="*/ 4333009 w 4852554"/>
                              <a:gd name="connsiteY119" fmla="*/ 2815936 h 3782291"/>
                              <a:gd name="connsiteX120" fmla="*/ 4561609 w 4852554"/>
                              <a:gd name="connsiteY120" fmla="*/ 3054927 h 3782291"/>
                              <a:gd name="connsiteX121" fmla="*/ 4665518 w 4852554"/>
                              <a:gd name="connsiteY121" fmla="*/ 3013364 h 3782291"/>
                              <a:gd name="connsiteX122" fmla="*/ 4416136 w 4852554"/>
                              <a:gd name="connsiteY122" fmla="*/ 2815936 h 3782291"/>
                              <a:gd name="connsiteX123" fmla="*/ 4842163 w 4852554"/>
                              <a:gd name="connsiteY123" fmla="*/ 2701636 h 3782291"/>
                              <a:gd name="connsiteX124" fmla="*/ 4852554 w 4852554"/>
                              <a:gd name="connsiteY124" fmla="*/ 2628900 h 3782291"/>
                              <a:gd name="connsiteX125" fmla="*/ 4239491 w 4852554"/>
                              <a:gd name="connsiteY125" fmla="*/ 2763982 h 3782291"/>
                              <a:gd name="connsiteX126" fmla="*/ 4353791 w 4852554"/>
                              <a:gd name="connsiteY126" fmla="*/ 2566555 h 3782291"/>
                              <a:gd name="connsiteX127" fmla="*/ 4291445 w 4852554"/>
                              <a:gd name="connsiteY127" fmla="*/ 2514600 h 3782291"/>
                              <a:gd name="connsiteX128" fmla="*/ 4177145 w 4852554"/>
                              <a:gd name="connsiteY128" fmla="*/ 2805546 h 3782291"/>
                              <a:gd name="connsiteX129" fmla="*/ 3429000 w 4852554"/>
                              <a:gd name="connsiteY129" fmla="*/ 2795155 h 3782291"/>
                              <a:gd name="connsiteX130" fmla="*/ 3584863 w 4852554"/>
                              <a:gd name="connsiteY130" fmla="*/ 2618509 h 3782291"/>
                              <a:gd name="connsiteX131" fmla="*/ 3564082 w 4852554"/>
                              <a:gd name="connsiteY131" fmla="*/ 2576946 h 3782291"/>
                              <a:gd name="connsiteX132" fmla="*/ 3335482 w 4852554"/>
                              <a:gd name="connsiteY132" fmla="*/ 2826327 h 3782291"/>
                              <a:gd name="connsiteX133" fmla="*/ 2493818 w 4852554"/>
                              <a:gd name="connsiteY13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776845 w 4852554"/>
                              <a:gd name="connsiteY39" fmla="*/ 259773 h 3782291"/>
                              <a:gd name="connsiteX40" fmla="*/ 2140527 w 4852554"/>
                              <a:gd name="connsiteY40" fmla="*/ 852055 h 3782291"/>
                              <a:gd name="connsiteX41" fmla="*/ 2130136 w 4852554"/>
                              <a:gd name="connsiteY41" fmla="*/ 1215736 h 3782291"/>
                              <a:gd name="connsiteX42" fmla="*/ 2057400 w 4852554"/>
                              <a:gd name="connsiteY42" fmla="*/ 1028700 h 3782291"/>
                              <a:gd name="connsiteX43" fmla="*/ 2005445 w 4852554"/>
                              <a:gd name="connsiteY43" fmla="*/ 1059873 h 3782291"/>
                              <a:gd name="connsiteX44" fmla="*/ 2119745 w 4852554"/>
                              <a:gd name="connsiteY44" fmla="*/ 1288473 h 3782291"/>
                              <a:gd name="connsiteX45" fmla="*/ 2098963 w 4852554"/>
                              <a:gd name="connsiteY45" fmla="*/ 1517073 h 3782291"/>
                              <a:gd name="connsiteX46" fmla="*/ 1652154 w 4852554"/>
                              <a:gd name="connsiteY46" fmla="*/ 893618 h 3782291"/>
                              <a:gd name="connsiteX47" fmla="*/ 1683327 w 4852554"/>
                              <a:gd name="connsiteY47" fmla="*/ 665018 h 3782291"/>
                              <a:gd name="connsiteX48" fmla="*/ 1620982 w 4852554"/>
                              <a:gd name="connsiteY48" fmla="*/ 654627 h 3782291"/>
                              <a:gd name="connsiteX49" fmla="*/ 1589809 w 4852554"/>
                              <a:gd name="connsiteY49" fmla="*/ 945573 h 3782291"/>
                              <a:gd name="connsiteX50" fmla="*/ 1371600 w 4852554"/>
                              <a:gd name="connsiteY50" fmla="*/ 914400 h 3782291"/>
                              <a:gd name="connsiteX51" fmla="*/ 1361209 w 4852554"/>
                              <a:gd name="connsiteY51" fmla="*/ 966355 h 3782291"/>
                              <a:gd name="connsiteX52" fmla="*/ 1693718 w 4852554"/>
                              <a:gd name="connsiteY52" fmla="*/ 1018309 h 3782291"/>
                              <a:gd name="connsiteX53" fmla="*/ 1766454 w 4852554"/>
                              <a:gd name="connsiteY53" fmla="*/ 1153391 h 3782291"/>
                              <a:gd name="connsiteX54" fmla="*/ 1579418 w 4852554"/>
                              <a:gd name="connsiteY54" fmla="*/ 1205346 h 3782291"/>
                              <a:gd name="connsiteX55" fmla="*/ 1579418 w 4852554"/>
                              <a:gd name="connsiteY55" fmla="*/ 1278082 h 3782291"/>
                              <a:gd name="connsiteX56" fmla="*/ 1808018 w 4852554"/>
                              <a:gd name="connsiteY56" fmla="*/ 1215736 h 3782291"/>
                              <a:gd name="connsiteX57" fmla="*/ 2078182 w 4852554"/>
                              <a:gd name="connsiteY57" fmla="*/ 1589809 h 3782291"/>
                              <a:gd name="connsiteX58" fmla="*/ 2088572 w 4852554"/>
                              <a:gd name="connsiteY58" fmla="*/ 2337955 h 3782291"/>
                              <a:gd name="connsiteX59" fmla="*/ 2098963 w 4852554"/>
                              <a:gd name="connsiteY59" fmla="*/ 2348346 h 3782291"/>
                              <a:gd name="connsiteX60" fmla="*/ 1839191 w 4852554"/>
                              <a:gd name="connsiteY60" fmla="*/ 2784764 h 3782291"/>
                              <a:gd name="connsiteX61" fmla="*/ 1278082 w 4852554"/>
                              <a:gd name="connsiteY61" fmla="*/ 2795155 h 3782291"/>
                              <a:gd name="connsiteX62" fmla="*/ 1143000 w 4852554"/>
                              <a:gd name="connsiteY62" fmla="*/ 2587336 h 3782291"/>
                              <a:gd name="connsiteX63" fmla="*/ 1111827 w 4852554"/>
                              <a:gd name="connsiteY63" fmla="*/ 2597727 h 3782291"/>
                              <a:gd name="connsiteX64" fmla="*/ 1205345 w 4852554"/>
                              <a:gd name="connsiteY64" fmla="*/ 2815936 h 3782291"/>
                              <a:gd name="connsiteX65" fmla="*/ 893618 w 4852554"/>
                              <a:gd name="connsiteY65" fmla="*/ 2795155 h 3782291"/>
                              <a:gd name="connsiteX66" fmla="*/ 488372 w 4852554"/>
                              <a:gd name="connsiteY66" fmla="*/ 2036618 h 3782291"/>
                              <a:gd name="connsiteX67" fmla="*/ 353291 w 4852554"/>
                              <a:gd name="connsiteY67" fmla="*/ 2078182 h 3782291"/>
                              <a:gd name="connsiteX68" fmla="*/ 415636 w 4852554"/>
                              <a:gd name="connsiteY68" fmla="*/ 2140527 h 3782291"/>
                              <a:gd name="connsiteX69" fmla="*/ 467591 w 4852554"/>
                              <a:gd name="connsiteY69" fmla="*/ 2098964 h 3782291"/>
                              <a:gd name="connsiteX70" fmla="*/ 571500 w 4852554"/>
                              <a:gd name="connsiteY70" fmla="*/ 2348346 h 3782291"/>
                              <a:gd name="connsiteX71" fmla="*/ 457200 w 4852554"/>
                              <a:gd name="connsiteY71" fmla="*/ 2358736 h 3782291"/>
                              <a:gd name="connsiteX72" fmla="*/ 457200 w 4852554"/>
                              <a:gd name="connsiteY72" fmla="*/ 2441864 h 3782291"/>
                              <a:gd name="connsiteX73" fmla="*/ 623454 w 4852554"/>
                              <a:gd name="connsiteY73" fmla="*/ 2400300 h 3782291"/>
                              <a:gd name="connsiteX74" fmla="*/ 831272 w 4852554"/>
                              <a:gd name="connsiteY74" fmla="*/ 2826327 h 3782291"/>
                              <a:gd name="connsiteX75" fmla="*/ 374072 w 4852554"/>
                              <a:gd name="connsiteY75" fmla="*/ 2670464 h 3782291"/>
                              <a:gd name="connsiteX76" fmla="*/ 103909 w 4852554"/>
                              <a:gd name="connsiteY76" fmla="*/ 2109355 h 3782291"/>
                              <a:gd name="connsiteX77" fmla="*/ 20782 w 4852554"/>
                              <a:gd name="connsiteY77" fmla="*/ 2098964 h 3782291"/>
                              <a:gd name="connsiteX78" fmla="*/ 249382 w 4852554"/>
                              <a:gd name="connsiteY78" fmla="*/ 2639291 h 3782291"/>
                              <a:gd name="connsiteX79" fmla="*/ 10391 w 4852554"/>
                              <a:gd name="connsiteY79" fmla="*/ 2576946 h 3782291"/>
                              <a:gd name="connsiteX80" fmla="*/ 0 w 4852554"/>
                              <a:gd name="connsiteY80" fmla="*/ 2670464 h 3782291"/>
                              <a:gd name="connsiteX81" fmla="*/ 270163 w 4852554"/>
                              <a:gd name="connsiteY81" fmla="*/ 2701636 h 3782291"/>
                              <a:gd name="connsiteX82" fmla="*/ 280554 w 4852554"/>
                              <a:gd name="connsiteY82" fmla="*/ 3023755 h 3782291"/>
                              <a:gd name="connsiteX83" fmla="*/ 197427 w 4852554"/>
                              <a:gd name="connsiteY83" fmla="*/ 3034146 h 3782291"/>
                              <a:gd name="connsiteX84" fmla="*/ 197427 w 4852554"/>
                              <a:gd name="connsiteY84" fmla="*/ 3106882 h 3782291"/>
                              <a:gd name="connsiteX85" fmla="*/ 353291 w 4852554"/>
                              <a:gd name="connsiteY85" fmla="*/ 3054927 h 3782291"/>
                              <a:gd name="connsiteX86" fmla="*/ 374072 w 4852554"/>
                              <a:gd name="connsiteY86" fmla="*/ 2763982 h 3782291"/>
                              <a:gd name="connsiteX87" fmla="*/ 852054 w 4852554"/>
                              <a:gd name="connsiteY87" fmla="*/ 2919846 h 3782291"/>
                              <a:gd name="connsiteX88" fmla="*/ 633845 w 4852554"/>
                              <a:gd name="connsiteY88" fmla="*/ 3054927 h 3782291"/>
                              <a:gd name="connsiteX89" fmla="*/ 685800 w 4852554"/>
                              <a:gd name="connsiteY89" fmla="*/ 3096491 h 3782291"/>
                              <a:gd name="connsiteX90" fmla="*/ 1018309 w 4852554"/>
                              <a:gd name="connsiteY90" fmla="*/ 2888673 h 3782291"/>
                              <a:gd name="connsiteX91" fmla="*/ 1423554 w 4852554"/>
                              <a:gd name="connsiteY91" fmla="*/ 2867891 h 3782291"/>
                              <a:gd name="connsiteX92" fmla="*/ 1080654 w 4852554"/>
                              <a:gd name="connsiteY92" fmla="*/ 3086100 h 3782291"/>
                              <a:gd name="connsiteX93" fmla="*/ 1143000 w 4852554"/>
                              <a:gd name="connsiteY93" fmla="*/ 3169227 h 3782291"/>
                              <a:gd name="connsiteX94" fmla="*/ 1537854 w 4852554"/>
                              <a:gd name="connsiteY94" fmla="*/ 2867891 h 3782291"/>
                              <a:gd name="connsiteX95" fmla="*/ 1891145 w 4852554"/>
                              <a:gd name="connsiteY95" fmla="*/ 2867891 h 3782291"/>
                              <a:gd name="connsiteX96" fmla="*/ 2119745 w 4852554"/>
                              <a:gd name="connsiteY96" fmla="*/ 2930236 h 3782291"/>
                              <a:gd name="connsiteX97" fmla="*/ 2119745 w 4852554"/>
                              <a:gd name="connsiteY97" fmla="*/ 3751118 h 3782291"/>
                              <a:gd name="connsiteX98" fmla="*/ 2202872 w 4852554"/>
                              <a:gd name="connsiteY98" fmla="*/ 3751118 h 3782291"/>
                              <a:gd name="connsiteX99" fmla="*/ 2192482 w 4852554"/>
                              <a:gd name="connsiteY99" fmla="*/ 2951018 h 3782291"/>
                              <a:gd name="connsiteX100" fmla="*/ 2421082 w 4852554"/>
                              <a:gd name="connsiteY100" fmla="*/ 2847109 h 3782291"/>
                              <a:gd name="connsiteX101" fmla="*/ 3065318 w 4852554"/>
                              <a:gd name="connsiteY101" fmla="*/ 2847109 h 3782291"/>
                              <a:gd name="connsiteX102" fmla="*/ 3023754 w 4852554"/>
                              <a:gd name="connsiteY102" fmla="*/ 3034146 h 3782291"/>
                              <a:gd name="connsiteX103" fmla="*/ 3075709 w 4852554"/>
                              <a:gd name="connsiteY103" fmla="*/ 3054927 h 3782291"/>
                              <a:gd name="connsiteX104" fmla="*/ 3106882 w 4852554"/>
                              <a:gd name="connsiteY104" fmla="*/ 2857500 h 3782291"/>
                              <a:gd name="connsiteX105" fmla="*/ 3470563 w 4852554"/>
                              <a:gd name="connsiteY105" fmla="*/ 2836718 h 3782291"/>
                              <a:gd name="connsiteX106" fmla="*/ 4000500 w 4852554"/>
                              <a:gd name="connsiteY106" fmla="*/ 3512127 h 3782291"/>
                              <a:gd name="connsiteX107" fmla="*/ 3990109 w 4852554"/>
                              <a:gd name="connsiteY107" fmla="*/ 3740727 h 3782291"/>
                              <a:gd name="connsiteX108" fmla="*/ 4052454 w 4852554"/>
                              <a:gd name="connsiteY108" fmla="*/ 3782291 h 3782291"/>
                              <a:gd name="connsiteX109" fmla="*/ 4052454 w 4852554"/>
                              <a:gd name="connsiteY109" fmla="*/ 3532909 h 3782291"/>
                              <a:gd name="connsiteX110" fmla="*/ 4239491 w 4852554"/>
                              <a:gd name="connsiteY110" fmla="*/ 3626427 h 3782291"/>
                              <a:gd name="connsiteX111" fmla="*/ 4312227 w 4852554"/>
                              <a:gd name="connsiteY111" fmla="*/ 3574473 h 3782291"/>
                              <a:gd name="connsiteX112" fmla="*/ 3917372 w 4852554"/>
                              <a:gd name="connsiteY112" fmla="*/ 3335482 h 3782291"/>
                              <a:gd name="connsiteX113" fmla="*/ 4125191 w 4852554"/>
                              <a:gd name="connsiteY113" fmla="*/ 3262746 h 3782291"/>
                              <a:gd name="connsiteX114" fmla="*/ 4125191 w 4852554"/>
                              <a:gd name="connsiteY114" fmla="*/ 3262746 h 3782291"/>
                              <a:gd name="connsiteX115" fmla="*/ 4083627 w 4852554"/>
                              <a:gd name="connsiteY115" fmla="*/ 3231573 h 3782291"/>
                              <a:gd name="connsiteX116" fmla="*/ 3896591 w 4852554"/>
                              <a:gd name="connsiteY116" fmla="*/ 3304309 h 3782291"/>
                              <a:gd name="connsiteX117" fmla="*/ 3553691 w 4852554"/>
                              <a:gd name="connsiteY117" fmla="*/ 2836718 h 3782291"/>
                              <a:gd name="connsiteX118" fmla="*/ 4333009 w 4852554"/>
                              <a:gd name="connsiteY118" fmla="*/ 2815936 h 3782291"/>
                              <a:gd name="connsiteX119" fmla="*/ 4561609 w 4852554"/>
                              <a:gd name="connsiteY119" fmla="*/ 3054927 h 3782291"/>
                              <a:gd name="connsiteX120" fmla="*/ 4665518 w 4852554"/>
                              <a:gd name="connsiteY120" fmla="*/ 3013364 h 3782291"/>
                              <a:gd name="connsiteX121" fmla="*/ 4416136 w 4852554"/>
                              <a:gd name="connsiteY121" fmla="*/ 2815936 h 3782291"/>
                              <a:gd name="connsiteX122" fmla="*/ 4842163 w 4852554"/>
                              <a:gd name="connsiteY122" fmla="*/ 2701636 h 3782291"/>
                              <a:gd name="connsiteX123" fmla="*/ 4852554 w 4852554"/>
                              <a:gd name="connsiteY123" fmla="*/ 2628900 h 3782291"/>
                              <a:gd name="connsiteX124" fmla="*/ 4239491 w 4852554"/>
                              <a:gd name="connsiteY124" fmla="*/ 2763982 h 3782291"/>
                              <a:gd name="connsiteX125" fmla="*/ 4353791 w 4852554"/>
                              <a:gd name="connsiteY125" fmla="*/ 2566555 h 3782291"/>
                              <a:gd name="connsiteX126" fmla="*/ 4291445 w 4852554"/>
                              <a:gd name="connsiteY126" fmla="*/ 2514600 h 3782291"/>
                              <a:gd name="connsiteX127" fmla="*/ 4177145 w 4852554"/>
                              <a:gd name="connsiteY127" fmla="*/ 2805546 h 3782291"/>
                              <a:gd name="connsiteX128" fmla="*/ 3429000 w 4852554"/>
                              <a:gd name="connsiteY128" fmla="*/ 2795155 h 3782291"/>
                              <a:gd name="connsiteX129" fmla="*/ 3584863 w 4852554"/>
                              <a:gd name="connsiteY129" fmla="*/ 2618509 h 3782291"/>
                              <a:gd name="connsiteX130" fmla="*/ 3564082 w 4852554"/>
                              <a:gd name="connsiteY130" fmla="*/ 2576946 h 3782291"/>
                              <a:gd name="connsiteX131" fmla="*/ 3335482 w 4852554"/>
                              <a:gd name="connsiteY131" fmla="*/ 2826327 h 3782291"/>
                              <a:gd name="connsiteX132" fmla="*/ 2493818 w 4852554"/>
                              <a:gd name="connsiteY13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776845 w 4852554"/>
                              <a:gd name="connsiteY38" fmla="*/ 259773 h 3782291"/>
                              <a:gd name="connsiteX39" fmla="*/ 2140527 w 4852554"/>
                              <a:gd name="connsiteY39" fmla="*/ 852055 h 3782291"/>
                              <a:gd name="connsiteX40" fmla="*/ 2130136 w 4852554"/>
                              <a:gd name="connsiteY40" fmla="*/ 1215736 h 3782291"/>
                              <a:gd name="connsiteX41" fmla="*/ 2057400 w 4852554"/>
                              <a:gd name="connsiteY41" fmla="*/ 1028700 h 3782291"/>
                              <a:gd name="connsiteX42" fmla="*/ 2005445 w 4852554"/>
                              <a:gd name="connsiteY42" fmla="*/ 1059873 h 3782291"/>
                              <a:gd name="connsiteX43" fmla="*/ 2119745 w 4852554"/>
                              <a:gd name="connsiteY43" fmla="*/ 1288473 h 3782291"/>
                              <a:gd name="connsiteX44" fmla="*/ 2098963 w 4852554"/>
                              <a:gd name="connsiteY44" fmla="*/ 1517073 h 3782291"/>
                              <a:gd name="connsiteX45" fmla="*/ 1652154 w 4852554"/>
                              <a:gd name="connsiteY45" fmla="*/ 893618 h 3782291"/>
                              <a:gd name="connsiteX46" fmla="*/ 1683327 w 4852554"/>
                              <a:gd name="connsiteY46" fmla="*/ 665018 h 3782291"/>
                              <a:gd name="connsiteX47" fmla="*/ 1620982 w 4852554"/>
                              <a:gd name="connsiteY47" fmla="*/ 654627 h 3782291"/>
                              <a:gd name="connsiteX48" fmla="*/ 1589809 w 4852554"/>
                              <a:gd name="connsiteY48" fmla="*/ 945573 h 3782291"/>
                              <a:gd name="connsiteX49" fmla="*/ 1371600 w 4852554"/>
                              <a:gd name="connsiteY49" fmla="*/ 914400 h 3782291"/>
                              <a:gd name="connsiteX50" fmla="*/ 1361209 w 4852554"/>
                              <a:gd name="connsiteY50" fmla="*/ 966355 h 3782291"/>
                              <a:gd name="connsiteX51" fmla="*/ 1693718 w 4852554"/>
                              <a:gd name="connsiteY51" fmla="*/ 1018309 h 3782291"/>
                              <a:gd name="connsiteX52" fmla="*/ 1766454 w 4852554"/>
                              <a:gd name="connsiteY52" fmla="*/ 1153391 h 3782291"/>
                              <a:gd name="connsiteX53" fmla="*/ 1579418 w 4852554"/>
                              <a:gd name="connsiteY53" fmla="*/ 1205346 h 3782291"/>
                              <a:gd name="connsiteX54" fmla="*/ 1579418 w 4852554"/>
                              <a:gd name="connsiteY54" fmla="*/ 1278082 h 3782291"/>
                              <a:gd name="connsiteX55" fmla="*/ 1808018 w 4852554"/>
                              <a:gd name="connsiteY55" fmla="*/ 1215736 h 3782291"/>
                              <a:gd name="connsiteX56" fmla="*/ 2078182 w 4852554"/>
                              <a:gd name="connsiteY56" fmla="*/ 1589809 h 3782291"/>
                              <a:gd name="connsiteX57" fmla="*/ 2088572 w 4852554"/>
                              <a:gd name="connsiteY57" fmla="*/ 2337955 h 3782291"/>
                              <a:gd name="connsiteX58" fmla="*/ 2098963 w 4852554"/>
                              <a:gd name="connsiteY58" fmla="*/ 2348346 h 3782291"/>
                              <a:gd name="connsiteX59" fmla="*/ 1839191 w 4852554"/>
                              <a:gd name="connsiteY59" fmla="*/ 2784764 h 3782291"/>
                              <a:gd name="connsiteX60" fmla="*/ 1278082 w 4852554"/>
                              <a:gd name="connsiteY60" fmla="*/ 2795155 h 3782291"/>
                              <a:gd name="connsiteX61" fmla="*/ 1143000 w 4852554"/>
                              <a:gd name="connsiteY61" fmla="*/ 2587336 h 3782291"/>
                              <a:gd name="connsiteX62" fmla="*/ 1111827 w 4852554"/>
                              <a:gd name="connsiteY62" fmla="*/ 2597727 h 3782291"/>
                              <a:gd name="connsiteX63" fmla="*/ 1205345 w 4852554"/>
                              <a:gd name="connsiteY63" fmla="*/ 2815936 h 3782291"/>
                              <a:gd name="connsiteX64" fmla="*/ 893618 w 4852554"/>
                              <a:gd name="connsiteY64" fmla="*/ 2795155 h 3782291"/>
                              <a:gd name="connsiteX65" fmla="*/ 488372 w 4852554"/>
                              <a:gd name="connsiteY65" fmla="*/ 2036618 h 3782291"/>
                              <a:gd name="connsiteX66" fmla="*/ 353291 w 4852554"/>
                              <a:gd name="connsiteY66" fmla="*/ 2078182 h 3782291"/>
                              <a:gd name="connsiteX67" fmla="*/ 415636 w 4852554"/>
                              <a:gd name="connsiteY67" fmla="*/ 2140527 h 3782291"/>
                              <a:gd name="connsiteX68" fmla="*/ 467591 w 4852554"/>
                              <a:gd name="connsiteY68" fmla="*/ 2098964 h 3782291"/>
                              <a:gd name="connsiteX69" fmla="*/ 571500 w 4852554"/>
                              <a:gd name="connsiteY69" fmla="*/ 2348346 h 3782291"/>
                              <a:gd name="connsiteX70" fmla="*/ 457200 w 4852554"/>
                              <a:gd name="connsiteY70" fmla="*/ 2358736 h 3782291"/>
                              <a:gd name="connsiteX71" fmla="*/ 457200 w 4852554"/>
                              <a:gd name="connsiteY71" fmla="*/ 2441864 h 3782291"/>
                              <a:gd name="connsiteX72" fmla="*/ 623454 w 4852554"/>
                              <a:gd name="connsiteY72" fmla="*/ 2400300 h 3782291"/>
                              <a:gd name="connsiteX73" fmla="*/ 831272 w 4852554"/>
                              <a:gd name="connsiteY73" fmla="*/ 2826327 h 3782291"/>
                              <a:gd name="connsiteX74" fmla="*/ 374072 w 4852554"/>
                              <a:gd name="connsiteY74" fmla="*/ 2670464 h 3782291"/>
                              <a:gd name="connsiteX75" fmla="*/ 103909 w 4852554"/>
                              <a:gd name="connsiteY75" fmla="*/ 2109355 h 3782291"/>
                              <a:gd name="connsiteX76" fmla="*/ 20782 w 4852554"/>
                              <a:gd name="connsiteY76" fmla="*/ 2098964 h 3782291"/>
                              <a:gd name="connsiteX77" fmla="*/ 249382 w 4852554"/>
                              <a:gd name="connsiteY77" fmla="*/ 2639291 h 3782291"/>
                              <a:gd name="connsiteX78" fmla="*/ 10391 w 4852554"/>
                              <a:gd name="connsiteY78" fmla="*/ 2576946 h 3782291"/>
                              <a:gd name="connsiteX79" fmla="*/ 0 w 4852554"/>
                              <a:gd name="connsiteY79" fmla="*/ 2670464 h 3782291"/>
                              <a:gd name="connsiteX80" fmla="*/ 270163 w 4852554"/>
                              <a:gd name="connsiteY80" fmla="*/ 2701636 h 3782291"/>
                              <a:gd name="connsiteX81" fmla="*/ 280554 w 4852554"/>
                              <a:gd name="connsiteY81" fmla="*/ 3023755 h 3782291"/>
                              <a:gd name="connsiteX82" fmla="*/ 197427 w 4852554"/>
                              <a:gd name="connsiteY82" fmla="*/ 3034146 h 3782291"/>
                              <a:gd name="connsiteX83" fmla="*/ 197427 w 4852554"/>
                              <a:gd name="connsiteY83" fmla="*/ 3106882 h 3782291"/>
                              <a:gd name="connsiteX84" fmla="*/ 353291 w 4852554"/>
                              <a:gd name="connsiteY84" fmla="*/ 3054927 h 3782291"/>
                              <a:gd name="connsiteX85" fmla="*/ 374072 w 4852554"/>
                              <a:gd name="connsiteY85" fmla="*/ 2763982 h 3782291"/>
                              <a:gd name="connsiteX86" fmla="*/ 852054 w 4852554"/>
                              <a:gd name="connsiteY86" fmla="*/ 2919846 h 3782291"/>
                              <a:gd name="connsiteX87" fmla="*/ 633845 w 4852554"/>
                              <a:gd name="connsiteY87" fmla="*/ 3054927 h 3782291"/>
                              <a:gd name="connsiteX88" fmla="*/ 685800 w 4852554"/>
                              <a:gd name="connsiteY88" fmla="*/ 3096491 h 3782291"/>
                              <a:gd name="connsiteX89" fmla="*/ 1018309 w 4852554"/>
                              <a:gd name="connsiteY89" fmla="*/ 2888673 h 3782291"/>
                              <a:gd name="connsiteX90" fmla="*/ 1423554 w 4852554"/>
                              <a:gd name="connsiteY90" fmla="*/ 2867891 h 3782291"/>
                              <a:gd name="connsiteX91" fmla="*/ 1080654 w 4852554"/>
                              <a:gd name="connsiteY91" fmla="*/ 3086100 h 3782291"/>
                              <a:gd name="connsiteX92" fmla="*/ 1143000 w 4852554"/>
                              <a:gd name="connsiteY92" fmla="*/ 3169227 h 3782291"/>
                              <a:gd name="connsiteX93" fmla="*/ 1537854 w 4852554"/>
                              <a:gd name="connsiteY93" fmla="*/ 2867891 h 3782291"/>
                              <a:gd name="connsiteX94" fmla="*/ 1891145 w 4852554"/>
                              <a:gd name="connsiteY94" fmla="*/ 2867891 h 3782291"/>
                              <a:gd name="connsiteX95" fmla="*/ 2119745 w 4852554"/>
                              <a:gd name="connsiteY95" fmla="*/ 2930236 h 3782291"/>
                              <a:gd name="connsiteX96" fmla="*/ 2119745 w 4852554"/>
                              <a:gd name="connsiteY96" fmla="*/ 3751118 h 3782291"/>
                              <a:gd name="connsiteX97" fmla="*/ 2202872 w 4852554"/>
                              <a:gd name="connsiteY97" fmla="*/ 3751118 h 3782291"/>
                              <a:gd name="connsiteX98" fmla="*/ 2192482 w 4852554"/>
                              <a:gd name="connsiteY98" fmla="*/ 2951018 h 3782291"/>
                              <a:gd name="connsiteX99" fmla="*/ 2421082 w 4852554"/>
                              <a:gd name="connsiteY99" fmla="*/ 2847109 h 3782291"/>
                              <a:gd name="connsiteX100" fmla="*/ 3065318 w 4852554"/>
                              <a:gd name="connsiteY100" fmla="*/ 2847109 h 3782291"/>
                              <a:gd name="connsiteX101" fmla="*/ 3023754 w 4852554"/>
                              <a:gd name="connsiteY101" fmla="*/ 3034146 h 3782291"/>
                              <a:gd name="connsiteX102" fmla="*/ 3075709 w 4852554"/>
                              <a:gd name="connsiteY102" fmla="*/ 3054927 h 3782291"/>
                              <a:gd name="connsiteX103" fmla="*/ 3106882 w 4852554"/>
                              <a:gd name="connsiteY103" fmla="*/ 2857500 h 3782291"/>
                              <a:gd name="connsiteX104" fmla="*/ 3470563 w 4852554"/>
                              <a:gd name="connsiteY104" fmla="*/ 2836718 h 3782291"/>
                              <a:gd name="connsiteX105" fmla="*/ 4000500 w 4852554"/>
                              <a:gd name="connsiteY105" fmla="*/ 3512127 h 3782291"/>
                              <a:gd name="connsiteX106" fmla="*/ 3990109 w 4852554"/>
                              <a:gd name="connsiteY106" fmla="*/ 3740727 h 3782291"/>
                              <a:gd name="connsiteX107" fmla="*/ 4052454 w 4852554"/>
                              <a:gd name="connsiteY107" fmla="*/ 3782291 h 3782291"/>
                              <a:gd name="connsiteX108" fmla="*/ 4052454 w 4852554"/>
                              <a:gd name="connsiteY108" fmla="*/ 3532909 h 3782291"/>
                              <a:gd name="connsiteX109" fmla="*/ 4239491 w 4852554"/>
                              <a:gd name="connsiteY109" fmla="*/ 3626427 h 3782291"/>
                              <a:gd name="connsiteX110" fmla="*/ 4312227 w 4852554"/>
                              <a:gd name="connsiteY110" fmla="*/ 3574473 h 3782291"/>
                              <a:gd name="connsiteX111" fmla="*/ 3917372 w 4852554"/>
                              <a:gd name="connsiteY111" fmla="*/ 3335482 h 3782291"/>
                              <a:gd name="connsiteX112" fmla="*/ 4125191 w 4852554"/>
                              <a:gd name="connsiteY112" fmla="*/ 3262746 h 3782291"/>
                              <a:gd name="connsiteX113" fmla="*/ 4125191 w 4852554"/>
                              <a:gd name="connsiteY113" fmla="*/ 3262746 h 3782291"/>
                              <a:gd name="connsiteX114" fmla="*/ 4083627 w 4852554"/>
                              <a:gd name="connsiteY114" fmla="*/ 3231573 h 3782291"/>
                              <a:gd name="connsiteX115" fmla="*/ 3896591 w 4852554"/>
                              <a:gd name="connsiteY115" fmla="*/ 3304309 h 3782291"/>
                              <a:gd name="connsiteX116" fmla="*/ 3553691 w 4852554"/>
                              <a:gd name="connsiteY116" fmla="*/ 2836718 h 3782291"/>
                              <a:gd name="connsiteX117" fmla="*/ 4333009 w 4852554"/>
                              <a:gd name="connsiteY117" fmla="*/ 2815936 h 3782291"/>
                              <a:gd name="connsiteX118" fmla="*/ 4561609 w 4852554"/>
                              <a:gd name="connsiteY118" fmla="*/ 3054927 h 3782291"/>
                              <a:gd name="connsiteX119" fmla="*/ 4665518 w 4852554"/>
                              <a:gd name="connsiteY119" fmla="*/ 3013364 h 3782291"/>
                              <a:gd name="connsiteX120" fmla="*/ 4416136 w 4852554"/>
                              <a:gd name="connsiteY120" fmla="*/ 2815936 h 3782291"/>
                              <a:gd name="connsiteX121" fmla="*/ 4842163 w 4852554"/>
                              <a:gd name="connsiteY121" fmla="*/ 2701636 h 3782291"/>
                              <a:gd name="connsiteX122" fmla="*/ 4852554 w 4852554"/>
                              <a:gd name="connsiteY122" fmla="*/ 2628900 h 3782291"/>
                              <a:gd name="connsiteX123" fmla="*/ 4239491 w 4852554"/>
                              <a:gd name="connsiteY123" fmla="*/ 2763982 h 3782291"/>
                              <a:gd name="connsiteX124" fmla="*/ 4353791 w 4852554"/>
                              <a:gd name="connsiteY124" fmla="*/ 2566555 h 3782291"/>
                              <a:gd name="connsiteX125" fmla="*/ 4291445 w 4852554"/>
                              <a:gd name="connsiteY125" fmla="*/ 2514600 h 3782291"/>
                              <a:gd name="connsiteX126" fmla="*/ 4177145 w 4852554"/>
                              <a:gd name="connsiteY126" fmla="*/ 2805546 h 3782291"/>
                              <a:gd name="connsiteX127" fmla="*/ 3429000 w 4852554"/>
                              <a:gd name="connsiteY127" fmla="*/ 2795155 h 3782291"/>
                              <a:gd name="connsiteX128" fmla="*/ 3584863 w 4852554"/>
                              <a:gd name="connsiteY128" fmla="*/ 2618509 h 3782291"/>
                              <a:gd name="connsiteX129" fmla="*/ 3564082 w 4852554"/>
                              <a:gd name="connsiteY129" fmla="*/ 2576946 h 3782291"/>
                              <a:gd name="connsiteX130" fmla="*/ 3335482 w 4852554"/>
                              <a:gd name="connsiteY130" fmla="*/ 2826327 h 3782291"/>
                              <a:gd name="connsiteX131" fmla="*/ 2493818 w 4852554"/>
                              <a:gd name="connsiteY13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776845 w 4852554"/>
                              <a:gd name="connsiteY37" fmla="*/ 259773 h 3782291"/>
                              <a:gd name="connsiteX38" fmla="*/ 2140527 w 4852554"/>
                              <a:gd name="connsiteY38" fmla="*/ 852055 h 3782291"/>
                              <a:gd name="connsiteX39" fmla="*/ 2130136 w 4852554"/>
                              <a:gd name="connsiteY39" fmla="*/ 1215736 h 3782291"/>
                              <a:gd name="connsiteX40" fmla="*/ 2057400 w 4852554"/>
                              <a:gd name="connsiteY40" fmla="*/ 1028700 h 3782291"/>
                              <a:gd name="connsiteX41" fmla="*/ 2005445 w 4852554"/>
                              <a:gd name="connsiteY41" fmla="*/ 1059873 h 3782291"/>
                              <a:gd name="connsiteX42" fmla="*/ 2119745 w 4852554"/>
                              <a:gd name="connsiteY42" fmla="*/ 1288473 h 3782291"/>
                              <a:gd name="connsiteX43" fmla="*/ 2098963 w 4852554"/>
                              <a:gd name="connsiteY43" fmla="*/ 1517073 h 3782291"/>
                              <a:gd name="connsiteX44" fmla="*/ 1652154 w 4852554"/>
                              <a:gd name="connsiteY44" fmla="*/ 893618 h 3782291"/>
                              <a:gd name="connsiteX45" fmla="*/ 1683327 w 4852554"/>
                              <a:gd name="connsiteY45" fmla="*/ 665018 h 3782291"/>
                              <a:gd name="connsiteX46" fmla="*/ 1620982 w 4852554"/>
                              <a:gd name="connsiteY46" fmla="*/ 654627 h 3782291"/>
                              <a:gd name="connsiteX47" fmla="*/ 1589809 w 4852554"/>
                              <a:gd name="connsiteY47" fmla="*/ 945573 h 3782291"/>
                              <a:gd name="connsiteX48" fmla="*/ 1371600 w 4852554"/>
                              <a:gd name="connsiteY48" fmla="*/ 914400 h 3782291"/>
                              <a:gd name="connsiteX49" fmla="*/ 1361209 w 4852554"/>
                              <a:gd name="connsiteY49" fmla="*/ 966355 h 3782291"/>
                              <a:gd name="connsiteX50" fmla="*/ 1693718 w 4852554"/>
                              <a:gd name="connsiteY50" fmla="*/ 1018309 h 3782291"/>
                              <a:gd name="connsiteX51" fmla="*/ 1766454 w 4852554"/>
                              <a:gd name="connsiteY51" fmla="*/ 1153391 h 3782291"/>
                              <a:gd name="connsiteX52" fmla="*/ 1579418 w 4852554"/>
                              <a:gd name="connsiteY52" fmla="*/ 1205346 h 3782291"/>
                              <a:gd name="connsiteX53" fmla="*/ 1579418 w 4852554"/>
                              <a:gd name="connsiteY53" fmla="*/ 1278082 h 3782291"/>
                              <a:gd name="connsiteX54" fmla="*/ 1808018 w 4852554"/>
                              <a:gd name="connsiteY54" fmla="*/ 1215736 h 3782291"/>
                              <a:gd name="connsiteX55" fmla="*/ 2078182 w 4852554"/>
                              <a:gd name="connsiteY55" fmla="*/ 1589809 h 3782291"/>
                              <a:gd name="connsiteX56" fmla="*/ 2088572 w 4852554"/>
                              <a:gd name="connsiteY56" fmla="*/ 2337955 h 3782291"/>
                              <a:gd name="connsiteX57" fmla="*/ 2098963 w 4852554"/>
                              <a:gd name="connsiteY57" fmla="*/ 2348346 h 3782291"/>
                              <a:gd name="connsiteX58" fmla="*/ 1839191 w 4852554"/>
                              <a:gd name="connsiteY58" fmla="*/ 2784764 h 3782291"/>
                              <a:gd name="connsiteX59" fmla="*/ 1278082 w 4852554"/>
                              <a:gd name="connsiteY59" fmla="*/ 2795155 h 3782291"/>
                              <a:gd name="connsiteX60" fmla="*/ 1143000 w 4852554"/>
                              <a:gd name="connsiteY60" fmla="*/ 2587336 h 3782291"/>
                              <a:gd name="connsiteX61" fmla="*/ 1111827 w 4852554"/>
                              <a:gd name="connsiteY61" fmla="*/ 2597727 h 3782291"/>
                              <a:gd name="connsiteX62" fmla="*/ 1205345 w 4852554"/>
                              <a:gd name="connsiteY62" fmla="*/ 2815936 h 3782291"/>
                              <a:gd name="connsiteX63" fmla="*/ 893618 w 4852554"/>
                              <a:gd name="connsiteY63" fmla="*/ 2795155 h 3782291"/>
                              <a:gd name="connsiteX64" fmla="*/ 488372 w 4852554"/>
                              <a:gd name="connsiteY64" fmla="*/ 2036618 h 3782291"/>
                              <a:gd name="connsiteX65" fmla="*/ 353291 w 4852554"/>
                              <a:gd name="connsiteY65" fmla="*/ 2078182 h 3782291"/>
                              <a:gd name="connsiteX66" fmla="*/ 415636 w 4852554"/>
                              <a:gd name="connsiteY66" fmla="*/ 2140527 h 3782291"/>
                              <a:gd name="connsiteX67" fmla="*/ 467591 w 4852554"/>
                              <a:gd name="connsiteY67" fmla="*/ 2098964 h 3782291"/>
                              <a:gd name="connsiteX68" fmla="*/ 571500 w 4852554"/>
                              <a:gd name="connsiteY68" fmla="*/ 2348346 h 3782291"/>
                              <a:gd name="connsiteX69" fmla="*/ 457200 w 4852554"/>
                              <a:gd name="connsiteY69" fmla="*/ 2358736 h 3782291"/>
                              <a:gd name="connsiteX70" fmla="*/ 457200 w 4852554"/>
                              <a:gd name="connsiteY70" fmla="*/ 2441864 h 3782291"/>
                              <a:gd name="connsiteX71" fmla="*/ 623454 w 4852554"/>
                              <a:gd name="connsiteY71" fmla="*/ 2400300 h 3782291"/>
                              <a:gd name="connsiteX72" fmla="*/ 831272 w 4852554"/>
                              <a:gd name="connsiteY72" fmla="*/ 2826327 h 3782291"/>
                              <a:gd name="connsiteX73" fmla="*/ 374072 w 4852554"/>
                              <a:gd name="connsiteY73" fmla="*/ 2670464 h 3782291"/>
                              <a:gd name="connsiteX74" fmla="*/ 103909 w 4852554"/>
                              <a:gd name="connsiteY74" fmla="*/ 2109355 h 3782291"/>
                              <a:gd name="connsiteX75" fmla="*/ 20782 w 4852554"/>
                              <a:gd name="connsiteY75" fmla="*/ 2098964 h 3782291"/>
                              <a:gd name="connsiteX76" fmla="*/ 249382 w 4852554"/>
                              <a:gd name="connsiteY76" fmla="*/ 2639291 h 3782291"/>
                              <a:gd name="connsiteX77" fmla="*/ 10391 w 4852554"/>
                              <a:gd name="connsiteY77" fmla="*/ 2576946 h 3782291"/>
                              <a:gd name="connsiteX78" fmla="*/ 0 w 4852554"/>
                              <a:gd name="connsiteY78" fmla="*/ 2670464 h 3782291"/>
                              <a:gd name="connsiteX79" fmla="*/ 270163 w 4852554"/>
                              <a:gd name="connsiteY79" fmla="*/ 2701636 h 3782291"/>
                              <a:gd name="connsiteX80" fmla="*/ 280554 w 4852554"/>
                              <a:gd name="connsiteY80" fmla="*/ 3023755 h 3782291"/>
                              <a:gd name="connsiteX81" fmla="*/ 197427 w 4852554"/>
                              <a:gd name="connsiteY81" fmla="*/ 3034146 h 3782291"/>
                              <a:gd name="connsiteX82" fmla="*/ 197427 w 4852554"/>
                              <a:gd name="connsiteY82" fmla="*/ 3106882 h 3782291"/>
                              <a:gd name="connsiteX83" fmla="*/ 353291 w 4852554"/>
                              <a:gd name="connsiteY83" fmla="*/ 3054927 h 3782291"/>
                              <a:gd name="connsiteX84" fmla="*/ 374072 w 4852554"/>
                              <a:gd name="connsiteY84" fmla="*/ 2763982 h 3782291"/>
                              <a:gd name="connsiteX85" fmla="*/ 852054 w 4852554"/>
                              <a:gd name="connsiteY85" fmla="*/ 2919846 h 3782291"/>
                              <a:gd name="connsiteX86" fmla="*/ 633845 w 4852554"/>
                              <a:gd name="connsiteY86" fmla="*/ 3054927 h 3782291"/>
                              <a:gd name="connsiteX87" fmla="*/ 685800 w 4852554"/>
                              <a:gd name="connsiteY87" fmla="*/ 3096491 h 3782291"/>
                              <a:gd name="connsiteX88" fmla="*/ 1018309 w 4852554"/>
                              <a:gd name="connsiteY88" fmla="*/ 2888673 h 3782291"/>
                              <a:gd name="connsiteX89" fmla="*/ 1423554 w 4852554"/>
                              <a:gd name="connsiteY89" fmla="*/ 2867891 h 3782291"/>
                              <a:gd name="connsiteX90" fmla="*/ 1080654 w 4852554"/>
                              <a:gd name="connsiteY90" fmla="*/ 3086100 h 3782291"/>
                              <a:gd name="connsiteX91" fmla="*/ 1143000 w 4852554"/>
                              <a:gd name="connsiteY91" fmla="*/ 3169227 h 3782291"/>
                              <a:gd name="connsiteX92" fmla="*/ 1537854 w 4852554"/>
                              <a:gd name="connsiteY92" fmla="*/ 2867891 h 3782291"/>
                              <a:gd name="connsiteX93" fmla="*/ 1891145 w 4852554"/>
                              <a:gd name="connsiteY93" fmla="*/ 2867891 h 3782291"/>
                              <a:gd name="connsiteX94" fmla="*/ 2119745 w 4852554"/>
                              <a:gd name="connsiteY94" fmla="*/ 2930236 h 3782291"/>
                              <a:gd name="connsiteX95" fmla="*/ 2119745 w 4852554"/>
                              <a:gd name="connsiteY95" fmla="*/ 3751118 h 3782291"/>
                              <a:gd name="connsiteX96" fmla="*/ 2202872 w 4852554"/>
                              <a:gd name="connsiteY96" fmla="*/ 3751118 h 3782291"/>
                              <a:gd name="connsiteX97" fmla="*/ 2192482 w 4852554"/>
                              <a:gd name="connsiteY97" fmla="*/ 2951018 h 3782291"/>
                              <a:gd name="connsiteX98" fmla="*/ 2421082 w 4852554"/>
                              <a:gd name="connsiteY98" fmla="*/ 2847109 h 3782291"/>
                              <a:gd name="connsiteX99" fmla="*/ 3065318 w 4852554"/>
                              <a:gd name="connsiteY99" fmla="*/ 2847109 h 3782291"/>
                              <a:gd name="connsiteX100" fmla="*/ 3023754 w 4852554"/>
                              <a:gd name="connsiteY100" fmla="*/ 3034146 h 3782291"/>
                              <a:gd name="connsiteX101" fmla="*/ 3075709 w 4852554"/>
                              <a:gd name="connsiteY101" fmla="*/ 3054927 h 3782291"/>
                              <a:gd name="connsiteX102" fmla="*/ 3106882 w 4852554"/>
                              <a:gd name="connsiteY102" fmla="*/ 2857500 h 3782291"/>
                              <a:gd name="connsiteX103" fmla="*/ 3470563 w 4852554"/>
                              <a:gd name="connsiteY103" fmla="*/ 2836718 h 3782291"/>
                              <a:gd name="connsiteX104" fmla="*/ 4000500 w 4852554"/>
                              <a:gd name="connsiteY104" fmla="*/ 3512127 h 3782291"/>
                              <a:gd name="connsiteX105" fmla="*/ 3990109 w 4852554"/>
                              <a:gd name="connsiteY105" fmla="*/ 3740727 h 3782291"/>
                              <a:gd name="connsiteX106" fmla="*/ 4052454 w 4852554"/>
                              <a:gd name="connsiteY106" fmla="*/ 3782291 h 3782291"/>
                              <a:gd name="connsiteX107" fmla="*/ 4052454 w 4852554"/>
                              <a:gd name="connsiteY107" fmla="*/ 3532909 h 3782291"/>
                              <a:gd name="connsiteX108" fmla="*/ 4239491 w 4852554"/>
                              <a:gd name="connsiteY108" fmla="*/ 3626427 h 3782291"/>
                              <a:gd name="connsiteX109" fmla="*/ 4312227 w 4852554"/>
                              <a:gd name="connsiteY109" fmla="*/ 3574473 h 3782291"/>
                              <a:gd name="connsiteX110" fmla="*/ 3917372 w 4852554"/>
                              <a:gd name="connsiteY110" fmla="*/ 3335482 h 3782291"/>
                              <a:gd name="connsiteX111" fmla="*/ 4125191 w 4852554"/>
                              <a:gd name="connsiteY111" fmla="*/ 3262746 h 3782291"/>
                              <a:gd name="connsiteX112" fmla="*/ 4125191 w 4852554"/>
                              <a:gd name="connsiteY112" fmla="*/ 3262746 h 3782291"/>
                              <a:gd name="connsiteX113" fmla="*/ 4083627 w 4852554"/>
                              <a:gd name="connsiteY113" fmla="*/ 3231573 h 3782291"/>
                              <a:gd name="connsiteX114" fmla="*/ 3896591 w 4852554"/>
                              <a:gd name="connsiteY114" fmla="*/ 3304309 h 3782291"/>
                              <a:gd name="connsiteX115" fmla="*/ 3553691 w 4852554"/>
                              <a:gd name="connsiteY115" fmla="*/ 2836718 h 3782291"/>
                              <a:gd name="connsiteX116" fmla="*/ 4333009 w 4852554"/>
                              <a:gd name="connsiteY116" fmla="*/ 2815936 h 3782291"/>
                              <a:gd name="connsiteX117" fmla="*/ 4561609 w 4852554"/>
                              <a:gd name="connsiteY117" fmla="*/ 3054927 h 3782291"/>
                              <a:gd name="connsiteX118" fmla="*/ 4665518 w 4852554"/>
                              <a:gd name="connsiteY118" fmla="*/ 3013364 h 3782291"/>
                              <a:gd name="connsiteX119" fmla="*/ 4416136 w 4852554"/>
                              <a:gd name="connsiteY119" fmla="*/ 2815936 h 3782291"/>
                              <a:gd name="connsiteX120" fmla="*/ 4842163 w 4852554"/>
                              <a:gd name="connsiteY120" fmla="*/ 2701636 h 3782291"/>
                              <a:gd name="connsiteX121" fmla="*/ 4852554 w 4852554"/>
                              <a:gd name="connsiteY121" fmla="*/ 2628900 h 3782291"/>
                              <a:gd name="connsiteX122" fmla="*/ 4239491 w 4852554"/>
                              <a:gd name="connsiteY122" fmla="*/ 2763982 h 3782291"/>
                              <a:gd name="connsiteX123" fmla="*/ 4353791 w 4852554"/>
                              <a:gd name="connsiteY123" fmla="*/ 2566555 h 3782291"/>
                              <a:gd name="connsiteX124" fmla="*/ 4291445 w 4852554"/>
                              <a:gd name="connsiteY124" fmla="*/ 2514600 h 3782291"/>
                              <a:gd name="connsiteX125" fmla="*/ 4177145 w 4852554"/>
                              <a:gd name="connsiteY125" fmla="*/ 2805546 h 3782291"/>
                              <a:gd name="connsiteX126" fmla="*/ 3429000 w 4852554"/>
                              <a:gd name="connsiteY126" fmla="*/ 2795155 h 3782291"/>
                              <a:gd name="connsiteX127" fmla="*/ 3584863 w 4852554"/>
                              <a:gd name="connsiteY127" fmla="*/ 2618509 h 3782291"/>
                              <a:gd name="connsiteX128" fmla="*/ 3564082 w 4852554"/>
                              <a:gd name="connsiteY128" fmla="*/ 2576946 h 3782291"/>
                              <a:gd name="connsiteX129" fmla="*/ 3335482 w 4852554"/>
                              <a:gd name="connsiteY129" fmla="*/ 2826327 h 3782291"/>
                              <a:gd name="connsiteX130" fmla="*/ 2493818 w 4852554"/>
                              <a:gd name="connsiteY13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776845 w 4852554"/>
                              <a:gd name="connsiteY36" fmla="*/ 259773 h 3782291"/>
                              <a:gd name="connsiteX37" fmla="*/ 2140527 w 4852554"/>
                              <a:gd name="connsiteY37" fmla="*/ 852055 h 3782291"/>
                              <a:gd name="connsiteX38" fmla="*/ 2130136 w 4852554"/>
                              <a:gd name="connsiteY38" fmla="*/ 1215736 h 3782291"/>
                              <a:gd name="connsiteX39" fmla="*/ 2057400 w 4852554"/>
                              <a:gd name="connsiteY39" fmla="*/ 1028700 h 3782291"/>
                              <a:gd name="connsiteX40" fmla="*/ 2005445 w 4852554"/>
                              <a:gd name="connsiteY40" fmla="*/ 1059873 h 3782291"/>
                              <a:gd name="connsiteX41" fmla="*/ 2119745 w 4852554"/>
                              <a:gd name="connsiteY41" fmla="*/ 1288473 h 3782291"/>
                              <a:gd name="connsiteX42" fmla="*/ 2098963 w 4852554"/>
                              <a:gd name="connsiteY42" fmla="*/ 1517073 h 3782291"/>
                              <a:gd name="connsiteX43" fmla="*/ 1652154 w 4852554"/>
                              <a:gd name="connsiteY43" fmla="*/ 893618 h 3782291"/>
                              <a:gd name="connsiteX44" fmla="*/ 1683327 w 4852554"/>
                              <a:gd name="connsiteY44" fmla="*/ 665018 h 3782291"/>
                              <a:gd name="connsiteX45" fmla="*/ 1620982 w 4852554"/>
                              <a:gd name="connsiteY45" fmla="*/ 654627 h 3782291"/>
                              <a:gd name="connsiteX46" fmla="*/ 1589809 w 4852554"/>
                              <a:gd name="connsiteY46" fmla="*/ 945573 h 3782291"/>
                              <a:gd name="connsiteX47" fmla="*/ 1371600 w 4852554"/>
                              <a:gd name="connsiteY47" fmla="*/ 914400 h 3782291"/>
                              <a:gd name="connsiteX48" fmla="*/ 1361209 w 4852554"/>
                              <a:gd name="connsiteY48" fmla="*/ 966355 h 3782291"/>
                              <a:gd name="connsiteX49" fmla="*/ 1693718 w 4852554"/>
                              <a:gd name="connsiteY49" fmla="*/ 1018309 h 3782291"/>
                              <a:gd name="connsiteX50" fmla="*/ 1766454 w 4852554"/>
                              <a:gd name="connsiteY50" fmla="*/ 1153391 h 3782291"/>
                              <a:gd name="connsiteX51" fmla="*/ 1579418 w 4852554"/>
                              <a:gd name="connsiteY51" fmla="*/ 1205346 h 3782291"/>
                              <a:gd name="connsiteX52" fmla="*/ 1579418 w 4852554"/>
                              <a:gd name="connsiteY52" fmla="*/ 1278082 h 3782291"/>
                              <a:gd name="connsiteX53" fmla="*/ 1808018 w 4852554"/>
                              <a:gd name="connsiteY53" fmla="*/ 1215736 h 3782291"/>
                              <a:gd name="connsiteX54" fmla="*/ 2078182 w 4852554"/>
                              <a:gd name="connsiteY54" fmla="*/ 1589809 h 3782291"/>
                              <a:gd name="connsiteX55" fmla="*/ 2088572 w 4852554"/>
                              <a:gd name="connsiteY55" fmla="*/ 2337955 h 3782291"/>
                              <a:gd name="connsiteX56" fmla="*/ 2098963 w 4852554"/>
                              <a:gd name="connsiteY56" fmla="*/ 2348346 h 3782291"/>
                              <a:gd name="connsiteX57" fmla="*/ 1839191 w 4852554"/>
                              <a:gd name="connsiteY57" fmla="*/ 2784764 h 3782291"/>
                              <a:gd name="connsiteX58" fmla="*/ 1278082 w 4852554"/>
                              <a:gd name="connsiteY58" fmla="*/ 2795155 h 3782291"/>
                              <a:gd name="connsiteX59" fmla="*/ 1143000 w 4852554"/>
                              <a:gd name="connsiteY59" fmla="*/ 2587336 h 3782291"/>
                              <a:gd name="connsiteX60" fmla="*/ 1111827 w 4852554"/>
                              <a:gd name="connsiteY60" fmla="*/ 2597727 h 3782291"/>
                              <a:gd name="connsiteX61" fmla="*/ 1205345 w 4852554"/>
                              <a:gd name="connsiteY61" fmla="*/ 2815936 h 3782291"/>
                              <a:gd name="connsiteX62" fmla="*/ 893618 w 4852554"/>
                              <a:gd name="connsiteY62" fmla="*/ 2795155 h 3782291"/>
                              <a:gd name="connsiteX63" fmla="*/ 488372 w 4852554"/>
                              <a:gd name="connsiteY63" fmla="*/ 2036618 h 3782291"/>
                              <a:gd name="connsiteX64" fmla="*/ 353291 w 4852554"/>
                              <a:gd name="connsiteY64" fmla="*/ 2078182 h 3782291"/>
                              <a:gd name="connsiteX65" fmla="*/ 415636 w 4852554"/>
                              <a:gd name="connsiteY65" fmla="*/ 2140527 h 3782291"/>
                              <a:gd name="connsiteX66" fmla="*/ 467591 w 4852554"/>
                              <a:gd name="connsiteY66" fmla="*/ 2098964 h 3782291"/>
                              <a:gd name="connsiteX67" fmla="*/ 571500 w 4852554"/>
                              <a:gd name="connsiteY67" fmla="*/ 2348346 h 3782291"/>
                              <a:gd name="connsiteX68" fmla="*/ 457200 w 4852554"/>
                              <a:gd name="connsiteY68" fmla="*/ 2358736 h 3782291"/>
                              <a:gd name="connsiteX69" fmla="*/ 457200 w 4852554"/>
                              <a:gd name="connsiteY69" fmla="*/ 2441864 h 3782291"/>
                              <a:gd name="connsiteX70" fmla="*/ 623454 w 4852554"/>
                              <a:gd name="connsiteY70" fmla="*/ 2400300 h 3782291"/>
                              <a:gd name="connsiteX71" fmla="*/ 831272 w 4852554"/>
                              <a:gd name="connsiteY71" fmla="*/ 2826327 h 3782291"/>
                              <a:gd name="connsiteX72" fmla="*/ 374072 w 4852554"/>
                              <a:gd name="connsiteY72" fmla="*/ 2670464 h 3782291"/>
                              <a:gd name="connsiteX73" fmla="*/ 103909 w 4852554"/>
                              <a:gd name="connsiteY73" fmla="*/ 2109355 h 3782291"/>
                              <a:gd name="connsiteX74" fmla="*/ 20782 w 4852554"/>
                              <a:gd name="connsiteY74" fmla="*/ 2098964 h 3782291"/>
                              <a:gd name="connsiteX75" fmla="*/ 249382 w 4852554"/>
                              <a:gd name="connsiteY75" fmla="*/ 2639291 h 3782291"/>
                              <a:gd name="connsiteX76" fmla="*/ 10391 w 4852554"/>
                              <a:gd name="connsiteY76" fmla="*/ 2576946 h 3782291"/>
                              <a:gd name="connsiteX77" fmla="*/ 0 w 4852554"/>
                              <a:gd name="connsiteY77" fmla="*/ 2670464 h 3782291"/>
                              <a:gd name="connsiteX78" fmla="*/ 270163 w 4852554"/>
                              <a:gd name="connsiteY78" fmla="*/ 2701636 h 3782291"/>
                              <a:gd name="connsiteX79" fmla="*/ 280554 w 4852554"/>
                              <a:gd name="connsiteY79" fmla="*/ 3023755 h 3782291"/>
                              <a:gd name="connsiteX80" fmla="*/ 197427 w 4852554"/>
                              <a:gd name="connsiteY80" fmla="*/ 3034146 h 3782291"/>
                              <a:gd name="connsiteX81" fmla="*/ 197427 w 4852554"/>
                              <a:gd name="connsiteY81" fmla="*/ 3106882 h 3782291"/>
                              <a:gd name="connsiteX82" fmla="*/ 353291 w 4852554"/>
                              <a:gd name="connsiteY82" fmla="*/ 3054927 h 3782291"/>
                              <a:gd name="connsiteX83" fmla="*/ 374072 w 4852554"/>
                              <a:gd name="connsiteY83" fmla="*/ 2763982 h 3782291"/>
                              <a:gd name="connsiteX84" fmla="*/ 852054 w 4852554"/>
                              <a:gd name="connsiteY84" fmla="*/ 2919846 h 3782291"/>
                              <a:gd name="connsiteX85" fmla="*/ 633845 w 4852554"/>
                              <a:gd name="connsiteY85" fmla="*/ 3054927 h 3782291"/>
                              <a:gd name="connsiteX86" fmla="*/ 685800 w 4852554"/>
                              <a:gd name="connsiteY86" fmla="*/ 3096491 h 3782291"/>
                              <a:gd name="connsiteX87" fmla="*/ 1018309 w 4852554"/>
                              <a:gd name="connsiteY87" fmla="*/ 2888673 h 3782291"/>
                              <a:gd name="connsiteX88" fmla="*/ 1423554 w 4852554"/>
                              <a:gd name="connsiteY88" fmla="*/ 2867891 h 3782291"/>
                              <a:gd name="connsiteX89" fmla="*/ 1080654 w 4852554"/>
                              <a:gd name="connsiteY89" fmla="*/ 3086100 h 3782291"/>
                              <a:gd name="connsiteX90" fmla="*/ 1143000 w 4852554"/>
                              <a:gd name="connsiteY90" fmla="*/ 3169227 h 3782291"/>
                              <a:gd name="connsiteX91" fmla="*/ 1537854 w 4852554"/>
                              <a:gd name="connsiteY91" fmla="*/ 2867891 h 3782291"/>
                              <a:gd name="connsiteX92" fmla="*/ 1891145 w 4852554"/>
                              <a:gd name="connsiteY92" fmla="*/ 2867891 h 3782291"/>
                              <a:gd name="connsiteX93" fmla="*/ 2119745 w 4852554"/>
                              <a:gd name="connsiteY93" fmla="*/ 2930236 h 3782291"/>
                              <a:gd name="connsiteX94" fmla="*/ 2119745 w 4852554"/>
                              <a:gd name="connsiteY94" fmla="*/ 3751118 h 3782291"/>
                              <a:gd name="connsiteX95" fmla="*/ 2202872 w 4852554"/>
                              <a:gd name="connsiteY95" fmla="*/ 3751118 h 3782291"/>
                              <a:gd name="connsiteX96" fmla="*/ 2192482 w 4852554"/>
                              <a:gd name="connsiteY96" fmla="*/ 2951018 h 3782291"/>
                              <a:gd name="connsiteX97" fmla="*/ 2421082 w 4852554"/>
                              <a:gd name="connsiteY97" fmla="*/ 2847109 h 3782291"/>
                              <a:gd name="connsiteX98" fmla="*/ 3065318 w 4852554"/>
                              <a:gd name="connsiteY98" fmla="*/ 2847109 h 3782291"/>
                              <a:gd name="connsiteX99" fmla="*/ 3023754 w 4852554"/>
                              <a:gd name="connsiteY99" fmla="*/ 3034146 h 3782291"/>
                              <a:gd name="connsiteX100" fmla="*/ 3075709 w 4852554"/>
                              <a:gd name="connsiteY100" fmla="*/ 3054927 h 3782291"/>
                              <a:gd name="connsiteX101" fmla="*/ 3106882 w 4852554"/>
                              <a:gd name="connsiteY101" fmla="*/ 2857500 h 3782291"/>
                              <a:gd name="connsiteX102" fmla="*/ 3470563 w 4852554"/>
                              <a:gd name="connsiteY102" fmla="*/ 2836718 h 3782291"/>
                              <a:gd name="connsiteX103" fmla="*/ 4000500 w 4852554"/>
                              <a:gd name="connsiteY103" fmla="*/ 3512127 h 3782291"/>
                              <a:gd name="connsiteX104" fmla="*/ 3990109 w 4852554"/>
                              <a:gd name="connsiteY104" fmla="*/ 3740727 h 3782291"/>
                              <a:gd name="connsiteX105" fmla="*/ 4052454 w 4852554"/>
                              <a:gd name="connsiteY105" fmla="*/ 3782291 h 3782291"/>
                              <a:gd name="connsiteX106" fmla="*/ 4052454 w 4852554"/>
                              <a:gd name="connsiteY106" fmla="*/ 3532909 h 3782291"/>
                              <a:gd name="connsiteX107" fmla="*/ 4239491 w 4852554"/>
                              <a:gd name="connsiteY107" fmla="*/ 3626427 h 3782291"/>
                              <a:gd name="connsiteX108" fmla="*/ 4312227 w 4852554"/>
                              <a:gd name="connsiteY108" fmla="*/ 3574473 h 3782291"/>
                              <a:gd name="connsiteX109" fmla="*/ 3917372 w 4852554"/>
                              <a:gd name="connsiteY109" fmla="*/ 3335482 h 3782291"/>
                              <a:gd name="connsiteX110" fmla="*/ 4125191 w 4852554"/>
                              <a:gd name="connsiteY110" fmla="*/ 3262746 h 3782291"/>
                              <a:gd name="connsiteX111" fmla="*/ 4125191 w 4852554"/>
                              <a:gd name="connsiteY111" fmla="*/ 3262746 h 3782291"/>
                              <a:gd name="connsiteX112" fmla="*/ 4083627 w 4852554"/>
                              <a:gd name="connsiteY112" fmla="*/ 3231573 h 3782291"/>
                              <a:gd name="connsiteX113" fmla="*/ 3896591 w 4852554"/>
                              <a:gd name="connsiteY113" fmla="*/ 3304309 h 3782291"/>
                              <a:gd name="connsiteX114" fmla="*/ 3553691 w 4852554"/>
                              <a:gd name="connsiteY114" fmla="*/ 2836718 h 3782291"/>
                              <a:gd name="connsiteX115" fmla="*/ 4333009 w 4852554"/>
                              <a:gd name="connsiteY115" fmla="*/ 2815936 h 3782291"/>
                              <a:gd name="connsiteX116" fmla="*/ 4561609 w 4852554"/>
                              <a:gd name="connsiteY116" fmla="*/ 3054927 h 3782291"/>
                              <a:gd name="connsiteX117" fmla="*/ 4665518 w 4852554"/>
                              <a:gd name="connsiteY117" fmla="*/ 3013364 h 3782291"/>
                              <a:gd name="connsiteX118" fmla="*/ 4416136 w 4852554"/>
                              <a:gd name="connsiteY118" fmla="*/ 2815936 h 3782291"/>
                              <a:gd name="connsiteX119" fmla="*/ 4842163 w 4852554"/>
                              <a:gd name="connsiteY119" fmla="*/ 2701636 h 3782291"/>
                              <a:gd name="connsiteX120" fmla="*/ 4852554 w 4852554"/>
                              <a:gd name="connsiteY120" fmla="*/ 2628900 h 3782291"/>
                              <a:gd name="connsiteX121" fmla="*/ 4239491 w 4852554"/>
                              <a:gd name="connsiteY121" fmla="*/ 2763982 h 3782291"/>
                              <a:gd name="connsiteX122" fmla="*/ 4353791 w 4852554"/>
                              <a:gd name="connsiteY122" fmla="*/ 2566555 h 3782291"/>
                              <a:gd name="connsiteX123" fmla="*/ 4291445 w 4852554"/>
                              <a:gd name="connsiteY123" fmla="*/ 2514600 h 3782291"/>
                              <a:gd name="connsiteX124" fmla="*/ 4177145 w 4852554"/>
                              <a:gd name="connsiteY124" fmla="*/ 2805546 h 3782291"/>
                              <a:gd name="connsiteX125" fmla="*/ 3429000 w 4852554"/>
                              <a:gd name="connsiteY125" fmla="*/ 2795155 h 3782291"/>
                              <a:gd name="connsiteX126" fmla="*/ 3584863 w 4852554"/>
                              <a:gd name="connsiteY126" fmla="*/ 2618509 h 3782291"/>
                              <a:gd name="connsiteX127" fmla="*/ 3564082 w 4852554"/>
                              <a:gd name="connsiteY127" fmla="*/ 2576946 h 3782291"/>
                              <a:gd name="connsiteX128" fmla="*/ 3335482 w 4852554"/>
                              <a:gd name="connsiteY128" fmla="*/ 2826327 h 3782291"/>
                              <a:gd name="connsiteX129" fmla="*/ 2493818 w 4852554"/>
                              <a:gd name="connsiteY129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192482 w 4852554"/>
                              <a:gd name="connsiteY24" fmla="*/ 197427 h 3782291"/>
                              <a:gd name="connsiteX25" fmla="*/ 2223654 w 4852554"/>
                              <a:gd name="connsiteY25" fmla="*/ 540327 h 3782291"/>
                              <a:gd name="connsiteX26" fmla="*/ 2005445 w 4852554"/>
                              <a:gd name="connsiteY26" fmla="*/ 62346 h 3782291"/>
                              <a:gd name="connsiteX27" fmla="*/ 1922318 w 4852554"/>
                              <a:gd name="connsiteY27" fmla="*/ 83127 h 3782291"/>
                              <a:gd name="connsiteX28" fmla="*/ 2192482 w 4852554"/>
                              <a:gd name="connsiteY28" fmla="*/ 592282 h 3782291"/>
                              <a:gd name="connsiteX29" fmla="*/ 2119745 w 4852554"/>
                              <a:gd name="connsiteY29" fmla="*/ 706582 h 3782291"/>
                              <a:gd name="connsiteX30" fmla="*/ 1662545 w 4852554"/>
                              <a:gd name="connsiteY30" fmla="*/ 20782 h 3782291"/>
                              <a:gd name="connsiteX31" fmla="*/ 1537854 w 4852554"/>
                              <a:gd name="connsiteY31" fmla="*/ 51955 h 3782291"/>
                              <a:gd name="connsiteX32" fmla="*/ 1558636 w 4852554"/>
                              <a:gd name="connsiteY32" fmla="*/ 145473 h 3782291"/>
                              <a:gd name="connsiteX33" fmla="*/ 1641763 w 4852554"/>
                              <a:gd name="connsiteY33" fmla="*/ 103909 h 3782291"/>
                              <a:gd name="connsiteX34" fmla="*/ 1704109 w 4852554"/>
                              <a:gd name="connsiteY34" fmla="*/ 228600 h 3782291"/>
                              <a:gd name="connsiteX35" fmla="*/ 1776845 w 4852554"/>
                              <a:gd name="connsiteY35" fmla="*/ 259773 h 3782291"/>
                              <a:gd name="connsiteX36" fmla="*/ 2140527 w 4852554"/>
                              <a:gd name="connsiteY36" fmla="*/ 852055 h 3782291"/>
                              <a:gd name="connsiteX37" fmla="*/ 2130136 w 4852554"/>
                              <a:gd name="connsiteY37" fmla="*/ 1215736 h 3782291"/>
                              <a:gd name="connsiteX38" fmla="*/ 2057400 w 4852554"/>
                              <a:gd name="connsiteY38" fmla="*/ 1028700 h 3782291"/>
                              <a:gd name="connsiteX39" fmla="*/ 2005445 w 4852554"/>
                              <a:gd name="connsiteY39" fmla="*/ 1059873 h 3782291"/>
                              <a:gd name="connsiteX40" fmla="*/ 2119745 w 4852554"/>
                              <a:gd name="connsiteY40" fmla="*/ 1288473 h 3782291"/>
                              <a:gd name="connsiteX41" fmla="*/ 2098963 w 4852554"/>
                              <a:gd name="connsiteY41" fmla="*/ 1517073 h 3782291"/>
                              <a:gd name="connsiteX42" fmla="*/ 1652154 w 4852554"/>
                              <a:gd name="connsiteY42" fmla="*/ 893618 h 3782291"/>
                              <a:gd name="connsiteX43" fmla="*/ 1683327 w 4852554"/>
                              <a:gd name="connsiteY43" fmla="*/ 665018 h 3782291"/>
                              <a:gd name="connsiteX44" fmla="*/ 1620982 w 4852554"/>
                              <a:gd name="connsiteY44" fmla="*/ 654627 h 3782291"/>
                              <a:gd name="connsiteX45" fmla="*/ 1589809 w 4852554"/>
                              <a:gd name="connsiteY45" fmla="*/ 945573 h 3782291"/>
                              <a:gd name="connsiteX46" fmla="*/ 1371600 w 4852554"/>
                              <a:gd name="connsiteY46" fmla="*/ 914400 h 3782291"/>
                              <a:gd name="connsiteX47" fmla="*/ 1361209 w 4852554"/>
                              <a:gd name="connsiteY47" fmla="*/ 966355 h 3782291"/>
                              <a:gd name="connsiteX48" fmla="*/ 1693718 w 4852554"/>
                              <a:gd name="connsiteY48" fmla="*/ 1018309 h 3782291"/>
                              <a:gd name="connsiteX49" fmla="*/ 1766454 w 4852554"/>
                              <a:gd name="connsiteY49" fmla="*/ 1153391 h 3782291"/>
                              <a:gd name="connsiteX50" fmla="*/ 1579418 w 4852554"/>
                              <a:gd name="connsiteY50" fmla="*/ 1205346 h 3782291"/>
                              <a:gd name="connsiteX51" fmla="*/ 1579418 w 4852554"/>
                              <a:gd name="connsiteY51" fmla="*/ 1278082 h 3782291"/>
                              <a:gd name="connsiteX52" fmla="*/ 1808018 w 4852554"/>
                              <a:gd name="connsiteY52" fmla="*/ 1215736 h 3782291"/>
                              <a:gd name="connsiteX53" fmla="*/ 2078182 w 4852554"/>
                              <a:gd name="connsiteY53" fmla="*/ 1589809 h 3782291"/>
                              <a:gd name="connsiteX54" fmla="*/ 2088572 w 4852554"/>
                              <a:gd name="connsiteY54" fmla="*/ 2337955 h 3782291"/>
                              <a:gd name="connsiteX55" fmla="*/ 2098963 w 4852554"/>
                              <a:gd name="connsiteY55" fmla="*/ 2348346 h 3782291"/>
                              <a:gd name="connsiteX56" fmla="*/ 1839191 w 4852554"/>
                              <a:gd name="connsiteY56" fmla="*/ 2784764 h 3782291"/>
                              <a:gd name="connsiteX57" fmla="*/ 1278082 w 4852554"/>
                              <a:gd name="connsiteY57" fmla="*/ 2795155 h 3782291"/>
                              <a:gd name="connsiteX58" fmla="*/ 1143000 w 4852554"/>
                              <a:gd name="connsiteY58" fmla="*/ 2587336 h 3782291"/>
                              <a:gd name="connsiteX59" fmla="*/ 1111827 w 4852554"/>
                              <a:gd name="connsiteY59" fmla="*/ 2597727 h 3782291"/>
                              <a:gd name="connsiteX60" fmla="*/ 1205345 w 4852554"/>
                              <a:gd name="connsiteY60" fmla="*/ 2815936 h 3782291"/>
                              <a:gd name="connsiteX61" fmla="*/ 893618 w 4852554"/>
                              <a:gd name="connsiteY61" fmla="*/ 2795155 h 3782291"/>
                              <a:gd name="connsiteX62" fmla="*/ 488372 w 4852554"/>
                              <a:gd name="connsiteY62" fmla="*/ 2036618 h 3782291"/>
                              <a:gd name="connsiteX63" fmla="*/ 353291 w 4852554"/>
                              <a:gd name="connsiteY63" fmla="*/ 2078182 h 3782291"/>
                              <a:gd name="connsiteX64" fmla="*/ 415636 w 4852554"/>
                              <a:gd name="connsiteY64" fmla="*/ 2140527 h 3782291"/>
                              <a:gd name="connsiteX65" fmla="*/ 467591 w 4852554"/>
                              <a:gd name="connsiteY65" fmla="*/ 2098964 h 3782291"/>
                              <a:gd name="connsiteX66" fmla="*/ 571500 w 4852554"/>
                              <a:gd name="connsiteY66" fmla="*/ 2348346 h 3782291"/>
                              <a:gd name="connsiteX67" fmla="*/ 457200 w 4852554"/>
                              <a:gd name="connsiteY67" fmla="*/ 2358736 h 3782291"/>
                              <a:gd name="connsiteX68" fmla="*/ 457200 w 4852554"/>
                              <a:gd name="connsiteY68" fmla="*/ 2441864 h 3782291"/>
                              <a:gd name="connsiteX69" fmla="*/ 623454 w 4852554"/>
                              <a:gd name="connsiteY69" fmla="*/ 2400300 h 3782291"/>
                              <a:gd name="connsiteX70" fmla="*/ 831272 w 4852554"/>
                              <a:gd name="connsiteY70" fmla="*/ 2826327 h 3782291"/>
                              <a:gd name="connsiteX71" fmla="*/ 374072 w 4852554"/>
                              <a:gd name="connsiteY71" fmla="*/ 2670464 h 3782291"/>
                              <a:gd name="connsiteX72" fmla="*/ 103909 w 4852554"/>
                              <a:gd name="connsiteY72" fmla="*/ 2109355 h 3782291"/>
                              <a:gd name="connsiteX73" fmla="*/ 20782 w 4852554"/>
                              <a:gd name="connsiteY73" fmla="*/ 2098964 h 3782291"/>
                              <a:gd name="connsiteX74" fmla="*/ 249382 w 4852554"/>
                              <a:gd name="connsiteY74" fmla="*/ 2639291 h 3782291"/>
                              <a:gd name="connsiteX75" fmla="*/ 10391 w 4852554"/>
                              <a:gd name="connsiteY75" fmla="*/ 2576946 h 3782291"/>
                              <a:gd name="connsiteX76" fmla="*/ 0 w 4852554"/>
                              <a:gd name="connsiteY76" fmla="*/ 2670464 h 3782291"/>
                              <a:gd name="connsiteX77" fmla="*/ 270163 w 4852554"/>
                              <a:gd name="connsiteY77" fmla="*/ 2701636 h 3782291"/>
                              <a:gd name="connsiteX78" fmla="*/ 280554 w 4852554"/>
                              <a:gd name="connsiteY78" fmla="*/ 3023755 h 3782291"/>
                              <a:gd name="connsiteX79" fmla="*/ 197427 w 4852554"/>
                              <a:gd name="connsiteY79" fmla="*/ 3034146 h 3782291"/>
                              <a:gd name="connsiteX80" fmla="*/ 197427 w 4852554"/>
                              <a:gd name="connsiteY80" fmla="*/ 3106882 h 3782291"/>
                              <a:gd name="connsiteX81" fmla="*/ 353291 w 4852554"/>
                              <a:gd name="connsiteY81" fmla="*/ 3054927 h 3782291"/>
                              <a:gd name="connsiteX82" fmla="*/ 374072 w 4852554"/>
                              <a:gd name="connsiteY82" fmla="*/ 2763982 h 3782291"/>
                              <a:gd name="connsiteX83" fmla="*/ 852054 w 4852554"/>
                              <a:gd name="connsiteY83" fmla="*/ 2919846 h 3782291"/>
                              <a:gd name="connsiteX84" fmla="*/ 633845 w 4852554"/>
                              <a:gd name="connsiteY84" fmla="*/ 3054927 h 3782291"/>
                              <a:gd name="connsiteX85" fmla="*/ 685800 w 4852554"/>
                              <a:gd name="connsiteY85" fmla="*/ 3096491 h 3782291"/>
                              <a:gd name="connsiteX86" fmla="*/ 1018309 w 4852554"/>
                              <a:gd name="connsiteY86" fmla="*/ 2888673 h 3782291"/>
                              <a:gd name="connsiteX87" fmla="*/ 1423554 w 4852554"/>
                              <a:gd name="connsiteY87" fmla="*/ 2867891 h 3782291"/>
                              <a:gd name="connsiteX88" fmla="*/ 1080654 w 4852554"/>
                              <a:gd name="connsiteY88" fmla="*/ 3086100 h 3782291"/>
                              <a:gd name="connsiteX89" fmla="*/ 1143000 w 4852554"/>
                              <a:gd name="connsiteY89" fmla="*/ 3169227 h 3782291"/>
                              <a:gd name="connsiteX90" fmla="*/ 1537854 w 4852554"/>
                              <a:gd name="connsiteY90" fmla="*/ 2867891 h 3782291"/>
                              <a:gd name="connsiteX91" fmla="*/ 1891145 w 4852554"/>
                              <a:gd name="connsiteY91" fmla="*/ 2867891 h 3782291"/>
                              <a:gd name="connsiteX92" fmla="*/ 2119745 w 4852554"/>
                              <a:gd name="connsiteY92" fmla="*/ 2930236 h 3782291"/>
                              <a:gd name="connsiteX93" fmla="*/ 2119745 w 4852554"/>
                              <a:gd name="connsiteY93" fmla="*/ 3751118 h 3782291"/>
                              <a:gd name="connsiteX94" fmla="*/ 2202872 w 4852554"/>
                              <a:gd name="connsiteY94" fmla="*/ 3751118 h 3782291"/>
                              <a:gd name="connsiteX95" fmla="*/ 2192482 w 4852554"/>
                              <a:gd name="connsiteY95" fmla="*/ 2951018 h 3782291"/>
                              <a:gd name="connsiteX96" fmla="*/ 2421082 w 4852554"/>
                              <a:gd name="connsiteY96" fmla="*/ 2847109 h 3782291"/>
                              <a:gd name="connsiteX97" fmla="*/ 3065318 w 4852554"/>
                              <a:gd name="connsiteY97" fmla="*/ 2847109 h 3782291"/>
                              <a:gd name="connsiteX98" fmla="*/ 3023754 w 4852554"/>
                              <a:gd name="connsiteY98" fmla="*/ 3034146 h 3782291"/>
                              <a:gd name="connsiteX99" fmla="*/ 3075709 w 4852554"/>
                              <a:gd name="connsiteY99" fmla="*/ 3054927 h 3782291"/>
                              <a:gd name="connsiteX100" fmla="*/ 3106882 w 4852554"/>
                              <a:gd name="connsiteY100" fmla="*/ 2857500 h 3782291"/>
                              <a:gd name="connsiteX101" fmla="*/ 3470563 w 4852554"/>
                              <a:gd name="connsiteY101" fmla="*/ 2836718 h 3782291"/>
                              <a:gd name="connsiteX102" fmla="*/ 4000500 w 4852554"/>
                              <a:gd name="connsiteY102" fmla="*/ 3512127 h 3782291"/>
                              <a:gd name="connsiteX103" fmla="*/ 3990109 w 4852554"/>
                              <a:gd name="connsiteY103" fmla="*/ 3740727 h 3782291"/>
                              <a:gd name="connsiteX104" fmla="*/ 4052454 w 4852554"/>
                              <a:gd name="connsiteY104" fmla="*/ 3782291 h 3782291"/>
                              <a:gd name="connsiteX105" fmla="*/ 4052454 w 4852554"/>
                              <a:gd name="connsiteY105" fmla="*/ 3532909 h 3782291"/>
                              <a:gd name="connsiteX106" fmla="*/ 4239491 w 4852554"/>
                              <a:gd name="connsiteY106" fmla="*/ 3626427 h 3782291"/>
                              <a:gd name="connsiteX107" fmla="*/ 4312227 w 4852554"/>
                              <a:gd name="connsiteY107" fmla="*/ 3574473 h 3782291"/>
                              <a:gd name="connsiteX108" fmla="*/ 3917372 w 4852554"/>
                              <a:gd name="connsiteY108" fmla="*/ 3335482 h 3782291"/>
                              <a:gd name="connsiteX109" fmla="*/ 4125191 w 4852554"/>
                              <a:gd name="connsiteY109" fmla="*/ 3262746 h 3782291"/>
                              <a:gd name="connsiteX110" fmla="*/ 4125191 w 4852554"/>
                              <a:gd name="connsiteY110" fmla="*/ 3262746 h 3782291"/>
                              <a:gd name="connsiteX111" fmla="*/ 4083627 w 4852554"/>
                              <a:gd name="connsiteY111" fmla="*/ 3231573 h 3782291"/>
                              <a:gd name="connsiteX112" fmla="*/ 3896591 w 4852554"/>
                              <a:gd name="connsiteY112" fmla="*/ 3304309 h 3782291"/>
                              <a:gd name="connsiteX113" fmla="*/ 3553691 w 4852554"/>
                              <a:gd name="connsiteY113" fmla="*/ 2836718 h 3782291"/>
                              <a:gd name="connsiteX114" fmla="*/ 4333009 w 4852554"/>
                              <a:gd name="connsiteY114" fmla="*/ 2815936 h 3782291"/>
                              <a:gd name="connsiteX115" fmla="*/ 4561609 w 4852554"/>
                              <a:gd name="connsiteY115" fmla="*/ 3054927 h 3782291"/>
                              <a:gd name="connsiteX116" fmla="*/ 4665518 w 4852554"/>
                              <a:gd name="connsiteY116" fmla="*/ 3013364 h 3782291"/>
                              <a:gd name="connsiteX117" fmla="*/ 4416136 w 4852554"/>
                              <a:gd name="connsiteY117" fmla="*/ 2815936 h 3782291"/>
                              <a:gd name="connsiteX118" fmla="*/ 4842163 w 4852554"/>
                              <a:gd name="connsiteY118" fmla="*/ 2701636 h 3782291"/>
                              <a:gd name="connsiteX119" fmla="*/ 4852554 w 4852554"/>
                              <a:gd name="connsiteY119" fmla="*/ 2628900 h 3782291"/>
                              <a:gd name="connsiteX120" fmla="*/ 4239491 w 4852554"/>
                              <a:gd name="connsiteY120" fmla="*/ 2763982 h 3782291"/>
                              <a:gd name="connsiteX121" fmla="*/ 4353791 w 4852554"/>
                              <a:gd name="connsiteY121" fmla="*/ 2566555 h 3782291"/>
                              <a:gd name="connsiteX122" fmla="*/ 4291445 w 4852554"/>
                              <a:gd name="connsiteY122" fmla="*/ 2514600 h 3782291"/>
                              <a:gd name="connsiteX123" fmla="*/ 4177145 w 4852554"/>
                              <a:gd name="connsiteY123" fmla="*/ 2805546 h 3782291"/>
                              <a:gd name="connsiteX124" fmla="*/ 3429000 w 4852554"/>
                              <a:gd name="connsiteY124" fmla="*/ 2795155 h 3782291"/>
                              <a:gd name="connsiteX125" fmla="*/ 3584863 w 4852554"/>
                              <a:gd name="connsiteY125" fmla="*/ 2618509 h 3782291"/>
                              <a:gd name="connsiteX126" fmla="*/ 3564082 w 4852554"/>
                              <a:gd name="connsiteY126" fmla="*/ 2576946 h 3782291"/>
                              <a:gd name="connsiteX127" fmla="*/ 3335482 w 4852554"/>
                              <a:gd name="connsiteY127" fmla="*/ 2826327 h 3782291"/>
                              <a:gd name="connsiteX128" fmla="*/ 2493818 w 4852554"/>
                              <a:gd name="connsiteY128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1922318 w 4852554"/>
                              <a:gd name="connsiteY25" fmla="*/ 83127 h 3782291"/>
                              <a:gd name="connsiteX26" fmla="*/ 2192482 w 4852554"/>
                              <a:gd name="connsiteY26" fmla="*/ 592282 h 3782291"/>
                              <a:gd name="connsiteX27" fmla="*/ 2119745 w 4852554"/>
                              <a:gd name="connsiteY27" fmla="*/ 706582 h 3782291"/>
                              <a:gd name="connsiteX28" fmla="*/ 1662545 w 4852554"/>
                              <a:gd name="connsiteY28" fmla="*/ 20782 h 3782291"/>
                              <a:gd name="connsiteX29" fmla="*/ 1537854 w 4852554"/>
                              <a:gd name="connsiteY29" fmla="*/ 51955 h 3782291"/>
                              <a:gd name="connsiteX30" fmla="*/ 1558636 w 4852554"/>
                              <a:gd name="connsiteY30" fmla="*/ 145473 h 3782291"/>
                              <a:gd name="connsiteX31" fmla="*/ 1641763 w 4852554"/>
                              <a:gd name="connsiteY31" fmla="*/ 103909 h 3782291"/>
                              <a:gd name="connsiteX32" fmla="*/ 1704109 w 4852554"/>
                              <a:gd name="connsiteY32" fmla="*/ 228600 h 3782291"/>
                              <a:gd name="connsiteX33" fmla="*/ 1776845 w 4852554"/>
                              <a:gd name="connsiteY33" fmla="*/ 259773 h 3782291"/>
                              <a:gd name="connsiteX34" fmla="*/ 2140527 w 4852554"/>
                              <a:gd name="connsiteY34" fmla="*/ 852055 h 3782291"/>
                              <a:gd name="connsiteX35" fmla="*/ 2130136 w 4852554"/>
                              <a:gd name="connsiteY35" fmla="*/ 1215736 h 3782291"/>
                              <a:gd name="connsiteX36" fmla="*/ 2057400 w 4852554"/>
                              <a:gd name="connsiteY36" fmla="*/ 1028700 h 3782291"/>
                              <a:gd name="connsiteX37" fmla="*/ 2005445 w 4852554"/>
                              <a:gd name="connsiteY37" fmla="*/ 1059873 h 3782291"/>
                              <a:gd name="connsiteX38" fmla="*/ 2119745 w 4852554"/>
                              <a:gd name="connsiteY38" fmla="*/ 1288473 h 3782291"/>
                              <a:gd name="connsiteX39" fmla="*/ 2098963 w 4852554"/>
                              <a:gd name="connsiteY39" fmla="*/ 1517073 h 3782291"/>
                              <a:gd name="connsiteX40" fmla="*/ 1652154 w 4852554"/>
                              <a:gd name="connsiteY40" fmla="*/ 893618 h 3782291"/>
                              <a:gd name="connsiteX41" fmla="*/ 1683327 w 4852554"/>
                              <a:gd name="connsiteY41" fmla="*/ 665018 h 3782291"/>
                              <a:gd name="connsiteX42" fmla="*/ 1620982 w 4852554"/>
                              <a:gd name="connsiteY42" fmla="*/ 654627 h 3782291"/>
                              <a:gd name="connsiteX43" fmla="*/ 1589809 w 4852554"/>
                              <a:gd name="connsiteY43" fmla="*/ 945573 h 3782291"/>
                              <a:gd name="connsiteX44" fmla="*/ 1371600 w 4852554"/>
                              <a:gd name="connsiteY44" fmla="*/ 914400 h 3782291"/>
                              <a:gd name="connsiteX45" fmla="*/ 1361209 w 4852554"/>
                              <a:gd name="connsiteY45" fmla="*/ 966355 h 3782291"/>
                              <a:gd name="connsiteX46" fmla="*/ 1693718 w 4852554"/>
                              <a:gd name="connsiteY46" fmla="*/ 1018309 h 3782291"/>
                              <a:gd name="connsiteX47" fmla="*/ 1766454 w 4852554"/>
                              <a:gd name="connsiteY47" fmla="*/ 1153391 h 3782291"/>
                              <a:gd name="connsiteX48" fmla="*/ 1579418 w 4852554"/>
                              <a:gd name="connsiteY48" fmla="*/ 1205346 h 3782291"/>
                              <a:gd name="connsiteX49" fmla="*/ 1579418 w 4852554"/>
                              <a:gd name="connsiteY49" fmla="*/ 1278082 h 3782291"/>
                              <a:gd name="connsiteX50" fmla="*/ 1808018 w 4852554"/>
                              <a:gd name="connsiteY50" fmla="*/ 1215736 h 3782291"/>
                              <a:gd name="connsiteX51" fmla="*/ 2078182 w 4852554"/>
                              <a:gd name="connsiteY51" fmla="*/ 1589809 h 3782291"/>
                              <a:gd name="connsiteX52" fmla="*/ 2088572 w 4852554"/>
                              <a:gd name="connsiteY52" fmla="*/ 2337955 h 3782291"/>
                              <a:gd name="connsiteX53" fmla="*/ 2098963 w 4852554"/>
                              <a:gd name="connsiteY53" fmla="*/ 2348346 h 3782291"/>
                              <a:gd name="connsiteX54" fmla="*/ 1839191 w 4852554"/>
                              <a:gd name="connsiteY54" fmla="*/ 2784764 h 3782291"/>
                              <a:gd name="connsiteX55" fmla="*/ 1278082 w 4852554"/>
                              <a:gd name="connsiteY55" fmla="*/ 2795155 h 3782291"/>
                              <a:gd name="connsiteX56" fmla="*/ 1143000 w 4852554"/>
                              <a:gd name="connsiteY56" fmla="*/ 2587336 h 3782291"/>
                              <a:gd name="connsiteX57" fmla="*/ 1111827 w 4852554"/>
                              <a:gd name="connsiteY57" fmla="*/ 2597727 h 3782291"/>
                              <a:gd name="connsiteX58" fmla="*/ 1205345 w 4852554"/>
                              <a:gd name="connsiteY58" fmla="*/ 2815936 h 3782291"/>
                              <a:gd name="connsiteX59" fmla="*/ 893618 w 4852554"/>
                              <a:gd name="connsiteY59" fmla="*/ 2795155 h 3782291"/>
                              <a:gd name="connsiteX60" fmla="*/ 488372 w 4852554"/>
                              <a:gd name="connsiteY60" fmla="*/ 2036618 h 3782291"/>
                              <a:gd name="connsiteX61" fmla="*/ 353291 w 4852554"/>
                              <a:gd name="connsiteY61" fmla="*/ 2078182 h 3782291"/>
                              <a:gd name="connsiteX62" fmla="*/ 415636 w 4852554"/>
                              <a:gd name="connsiteY62" fmla="*/ 2140527 h 3782291"/>
                              <a:gd name="connsiteX63" fmla="*/ 467591 w 4852554"/>
                              <a:gd name="connsiteY63" fmla="*/ 2098964 h 3782291"/>
                              <a:gd name="connsiteX64" fmla="*/ 571500 w 4852554"/>
                              <a:gd name="connsiteY64" fmla="*/ 2348346 h 3782291"/>
                              <a:gd name="connsiteX65" fmla="*/ 457200 w 4852554"/>
                              <a:gd name="connsiteY65" fmla="*/ 2358736 h 3782291"/>
                              <a:gd name="connsiteX66" fmla="*/ 457200 w 4852554"/>
                              <a:gd name="connsiteY66" fmla="*/ 2441864 h 3782291"/>
                              <a:gd name="connsiteX67" fmla="*/ 623454 w 4852554"/>
                              <a:gd name="connsiteY67" fmla="*/ 2400300 h 3782291"/>
                              <a:gd name="connsiteX68" fmla="*/ 831272 w 4852554"/>
                              <a:gd name="connsiteY68" fmla="*/ 2826327 h 3782291"/>
                              <a:gd name="connsiteX69" fmla="*/ 374072 w 4852554"/>
                              <a:gd name="connsiteY69" fmla="*/ 2670464 h 3782291"/>
                              <a:gd name="connsiteX70" fmla="*/ 103909 w 4852554"/>
                              <a:gd name="connsiteY70" fmla="*/ 2109355 h 3782291"/>
                              <a:gd name="connsiteX71" fmla="*/ 20782 w 4852554"/>
                              <a:gd name="connsiteY71" fmla="*/ 2098964 h 3782291"/>
                              <a:gd name="connsiteX72" fmla="*/ 249382 w 4852554"/>
                              <a:gd name="connsiteY72" fmla="*/ 2639291 h 3782291"/>
                              <a:gd name="connsiteX73" fmla="*/ 10391 w 4852554"/>
                              <a:gd name="connsiteY73" fmla="*/ 2576946 h 3782291"/>
                              <a:gd name="connsiteX74" fmla="*/ 0 w 4852554"/>
                              <a:gd name="connsiteY74" fmla="*/ 2670464 h 3782291"/>
                              <a:gd name="connsiteX75" fmla="*/ 270163 w 4852554"/>
                              <a:gd name="connsiteY75" fmla="*/ 2701636 h 3782291"/>
                              <a:gd name="connsiteX76" fmla="*/ 280554 w 4852554"/>
                              <a:gd name="connsiteY76" fmla="*/ 3023755 h 3782291"/>
                              <a:gd name="connsiteX77" fmla="*/ 197427 w 4852554"/>
                              <a:gd name="connsiteY77" fmla="*/ 3034146 h 3782291"/>
                              <a:gd name="connsiteX78" fmla="*/ 197427 w 4852554"/>
                              <a:gd name="connsiteY78" fmla="*/ 3106882 h 3782291"/>
                              <a:gd name="connsiteX79" fmla="*/ 353291 w 4852554"/>
                              <a:gd name="connsiteY79" fmla="*/ 3054927 h 3782291"/>
                              <a:gd name="connsiteX80" fmla="*/ 374072 w 4852554"/>
                              <a:gd name="connsiteY80" fmla="*/ 2763982 h 3782291"/>
                              <a:gd name="connsiteX81" fmla="*/ 852054 w 4852554"/>
                              <a:gd name="connsiteY81" fmla="*/ 2919846 h 3782291"/>
                              <a:gd name="connsiteX82" fmla="*/ 633845 w 4852554"/>
                              <a:gd name="connsiteY82" fmla="*/ 3054927 h 3782291"/>
                              <a:gd name="connsiteX83" fmla="*/ 685800 w 4852554"/>
                              <a:gd name="connsiteY83" fmla="*/ 3096491 h 3782291"/>
                              <a:gd name="connsiteX84" fmla="*/ 1018309 w 4852554"/>
                              <a:gd name="connsiteY84" fmla="*/ 2888673 h 3782291"/>
                              <a:gd name="connsiteX85" fmla="*/ 1423554 w 4852554"/>
                              <a:gd name="connsiteY85" fmla="*/ 2867891 h 3782291"/>
                              <a:gd name="connsiteX86" fmla="*/ 1080654 w 4852554"/>
                              <a:gd name="connsiteY86" fmla="*/ 3086100 h 3782291"/>
                              <a:gd name="connsiteX87" fmla="*/ 1143000 w 4852554"/>
                              <a:gd name="connsiteY87" fmla="*/ 3169227 h 3782291"/>
                              <a:gd name="connsiteX88" fmla="*/ 1537854 w 4852554"/>
                              <a:gd name="connsiteY88" fmla="*/ 2867891 h 3782291"/>
                              <a:gd name="connsiteX89" fmla="*/ 1891145 w 4852554"/>
                              <a:gd name="connsiteY89" fmla="*/ 2867891 h 3782291"/>
                              <a:gd name="connsiteX90" fmla="*/ 2119745 w 4852554"/>
                              <a:gd name="connsiteY90" fmla="*/ 2930236 h 3782291"/>
                              <a:gd name="connsiteX91" fmla="*/ 2119745 w 4852554"/>
                              <a:gd name="connsiteY91" fmla="*/ 3751118 h 3782291"/>
                              <a:gd name="connsiteX92" fmla="*/ 2202872 w 4852554"/>
                              <a:gd name="connsiteY92" fmla="*/ 3751118 h 3782291"/>
                              <a:gd name="connsiteX93" fmla="*/ 2192482 w 4852554"/>
                              <a:gd name="connsiteY93" fmla="*/ 2951018 h 3782291"/>
                              <a:gd name="connsiteX94" fmla="*/ 2421082 w 4852554"/>
                              <a:gd name="connsiteY94" fmla="*/ 2847109 h 3782291"/>
                              <a:gd name="connsiteX95" fmla="*/ 3065318 w 4852554"/>
                              <a:gd name="connsiteY95" fmla="*/ 2847109 h 3782291"/>
                              <a:gd name="connsiteX96" fmla="*/ 3023754 w 4852554"/>
                              <a:gd name="connsiteY96" fmla="*/ 3034146 h 3782291"/>
                              <a:gd name="connsiteX97" fmla="*/ 3075709 w 4852554"/>
                              <a:gd name="connsiteY97" fmla="*/ 3054927 h 3782291"/>
                              <a:gd name="connsiteX98" fmla="*/ 3106882 w 4852554"/>
                              <a:gd name="connsiteY98" fmla="*/ 2857500 h 3782291"/>
                              <a:gd name="connsiteX99" fmla="*/ 3470563 w 4852554"/>
                              <a:gd name="connsiteY99" fmla="*/ 2836718 h 3782291"/>
                              <a:gd name="connsiteX100" fmla="*/ 4000500 w 4852554"/>
                              <a:gd name="connsiteY100" fmla="*/ 3512127 h 3782291"/>
                              <a:gd name="connsiteX101" fmla="*/ 3990109 w 4852554"/>
                              <a:gd name="connsiteY101" fmla="*/ 3740727 h 3782291"/>
                              <a:gd name="connsiteX102" fmla="*/ 4052454 w 4852554"/>
                              <a:gd name="connsiteY102" fmla="*/ 3782291 h 3782291"/>
                              <a:gd name="connsiteX103" fmla="*/ 4052454 w 4852554"/>
                              <a:gd name="connsiteY103" fmla="*/ 3532909 h 3782291"/>
                              <a:gd name="connsiteX104" fmla="*/ 4239491 w 4852554"/>
                              <a:gd name="connsiteY104" fmla="*/ 3626427 h 3782291"/>
                              <a:gd name="connsiteX105" fmla="*/ 4312227 w 4852554"/>
                              <a:gd name="connsiteY105" fmla="*/ 3574473 h 3782291"/>
                              <a:gd name="connsiteX106" fmla="*/ 3917372 w 4852554"/>
                              <a:gd name="connsiteY106" fmla="*/ 3335482 h 3782291"/>
                              <a:gd name="connsiteX107" fmla="*/ 4125191 w 4852554"/>
                              <a:gd name="connsiteY107" fmla="*/ 3262746 h 3782291"/>
                              <a:gd name="connsiteX108" fmla="*/ 4125191 w 4852554"/>
                              <a:gd name="connsiteY108" fmla="*/ 3262746 h 3782291"/>
                              <a:gd name="connsiteX109" fmla="*/ 4083627 w 4852554"/>
                              <a:gd name="connsiteY109" fmla="*/ 3231573 h 3782291"/>
                              <a:gd name="connsiteX110" fmla="*/ 3896591 w 4852554"/>
                              <a:gd name="connsiteY110" fmla="*/ 3304309 h 3782291"/>
                              <a:gd name="connsiteX111" fmla="*/ 3553691 w 4852554"/>
                              <a:gd name="connsiteY111" fmla="*/ 2836718 h 3782291"/>
                              <a:gd name="connsiteX112" fmla="*/ 4333009 w 4852554"/>
                              <a:gd name="connsiteY112" fmla="*/ 2815936 h 3782291"/>
                              <a:gd name="connsiteX113" fmla="*/ 4561609 w 4852554"/>
                              <a:gd name="connsiteY113" fmla="*/ 3054927 h 3782291"/>
                              <a:gd name="connsiteX114" fmla="*/ 4665518 w 4852554"/>
                              <a:gd name="connsiteY114" fmla="*/ 3013364 h 3782291"/>
                              <a:gd name="connsiteX115" fmla="*/ 4416136 w 4852554"/>
                              <a:gd name="connsiteY115" fmla="*/ 2815936 h 3782291"/>
                              <a:gd name="connsiteX116" fmla="*/ 4842163 w 4852554"/>
                              <a:gd name="connsiteY116" fmla="*/ 2701636 h 3782291"/>
                              <a:gd name="connsiteX117" fmla="*/ 4852554 w 4852554"/>
                              <a:gd name="connsiteY117" fmla="*/ 2628900 h 3782291"/>
                              <a:gd name="connsiteX118" fmla="*/ 4239491 w 4852554"/>
                              <a:gd name="connsiteY118" fmla="*/ 2763982 h 3782291"/>
                              <a:gd name="connsiteX119" fmla="*/ 4353791 w 4852554"/>
                              <a:gd name="connsiteY119" fmla="*/ 2566555 h 3782291"/>
                              <a:gd name="connsiteX120" fmla="*/ 4291445 w 4852554"/>
                              <a:gd name="connsiteY120" fmla="*/ 2514600 h 3782291"/>
                              <a:gd name="connsiteX121" fmla="*/ 4177145 w 4852554"/>
                              <a:gd name="connsiteY121" fmla="*/ 2805546 h 3782291"/>
                              <a:gd name="connsiteX122" fmla="*/ 3429000 w 4852554"/>
                              <a:gd name="connsiteY122" fmla="*/ 2795155 h 3782291"/>
                              <a:gd name="connsiteX123" fmla="*/ 3584863 w 4852554"/>
                              <a:gd name="connsiteY123" fmla="*/ 2618509 h 3782291"/>
                              <a:gd name="connsiteX124" fmla="*/ 3564082 w 4852554"/>
                              <a:gd name="connsiteY124" fmla="*/ 2576946 h 3782291"/>
                              <a:gd name="connsiteX125" fmla="*/ 3335482 w 4852554"/>
                              <a:gd name="connsiteY125" fmla="*/ 2826327 h 3782291"/>
                              <a:gd name="connsiteX126" fmla="*/ 2493818 w 4852554"/>
                              <a:gd name="connsiteY12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78182 w 4852554"/>
                              <a:gd name="connsiteY50" fmla="*/ 1589809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620982 w 4852554"/>
                              <a:gd name="connsiteY45" fmla="*/ 1600200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951018 w 4852554"/>
                              <a:gd name="connsiteY9" fmla="*/ 654628 h 3782291"/>
                              <a:gd name="connsiteX10" fmla="*/ 2722418 w 4852554"/>
                              <a:gd name="connsiteY10" fmla="*/ 831273 h 3782291"/>
                              <a:gd name="connsiteX11" fmla="*/ 2805545 w 4852554"/>
                              <a:gd name="connsiteY11" fmla="*/ 540327 h 3782291"/>
                              <a:gd name="connsiteX12" fmla="*/ 2774372 w 4852554"/>
                              <a:gd name="connsiteY12" fmla="*/ 529936 h 3782291"/>
                              <a:gd name="connsiteX13" fmla="*/ 2649682 w 4852554"/>
                              <a:gd name="connsiteY13" fmla="*/ 914400 h 3782291"/>
                              <a:gd name="connsiteX14" fmla="*/ 2192482 w 4852554"/>
                              <a:gd name="connsiteY14" fmla="*/ 1330036 h 3782291"/>
                              <a:gd name="connsiteX15" fmla="*/ 2244436 w 4852554"/>
                              <a:gd name="connsiteY15" fmla="*/ 633846 h 3782291"/>
                              <a:gd name="connsiteX16" fmla="*/ 2670463 w 4852554"/>
                              <a:gd name="connsiteY16" fmla="*/ 51955 h 3782291"/>
                              <a:gd name="connsiteX17" fmla="*/ 2639291 w 4852554"/>
                              <a:gd name="connsiteY17" fmla="*/ 0 h 3782291"/>
                              <a:gd name="connsiteX18" fmla="*/ 2483427 w 4852554"/>
                              <a:gd name="connsiteY18" fmla="*/ 197427 h 3782291"/>
                              <a:gd name="connsiteX19" fmla="*/ 2462645 w 4852554"/>
                              <a:gd name="connsiteY19" fmla="*/ 10391 h 3782291"/>
                              <a:gd name="connsiteX20" fmla="*/ 2400300 w 4852554"/>
                              <a:gd name="connsiteY20" fmla="*/ 10391 h 3782291"/>
                              <a:gd name="connsiteX21" fmla="*/ 2441863 w 4852554"/>
                              <a:gd name="connsiteY21" fmla="*/ 280555 h 3782291"/>
                              <a:gd name="connsiteX22" fmla="*/ 2275609 w 4852554"/>
                              <a:gd name="connsiteY22" fmla="*/ 509155 h 3782291"/>
                              <a:gd name="connsiteX23" fmla="*/ 2223654 w 4852554"/>
                              <a:gd name="connsiteY23" fmla="*/ 540327 h 3782291"/>
                              <a:gd name="connsiteX24" fmla="*/ 2192482 w 4852554"/>
                              <a:gd name="connsiteY24" fmla="*/ 592282 h 3782291"/>
                              <a:gd name="connsiteX25" fmla="*/ 2119745 w 4852554"/>
                              <a:gd name="connsiteY25" fmla="*/ 706582 h 3782291"/>
                              <a:gd name="connsiteX26" fmla="*/ 1662545 w 4852554"/>
                              <a:gd name="connsiteY26" fmla="*/ 20782 h 3782291"/>
                              <a:gd name="connsiteX27" fmla="*/ 1537854 w 4852554"/>
                              <a:gd name="connsiteY27" fmla="*/ 51955 h 3782291"/>
                              <a:gd name="connsiteX28" fmla="*/ 1558636 w 4852554"/>
                              <a:gd name="connsiteY28" fmla="*/ 145473 h 3782291"/>
                              <a:gd name="connsiteX29" fmla="*/ 1641763 w 4852554"/>
                              <a:gd name="connsiteY29" fmla="*/ 103909 h 3782291"/>
                              <a:gd name="connsiteX30" fmla="*/ 1704109 w 4852554"/>
                              <a:gd name="connsiteY30" fmla="*/ 228600 h 3782291"/>
                              <a:gd name="connsiteX31" fmla="*/ 1776845 w 4852554"/>
                              <a:gd name="connsiteY31" fmla="*/ 259773 h 3782291"/>
                              <a:gd name="connsiteX32" fmla="*/ 2140527 w 4852554"/>
                              <a:gd name="connsiteY32" fmla="*/ 852055 h 3782291"/>
                              <a:gd name="connsiteX33" fmla="*/ 2130136 w 4852554"/>
                              <a:gd name="connsiteY33" fmla="*/ 1215736 h 3782291"/>
                              <a:gd name="connsiteX34" fmla="*/ 2057400 w 4852554"/>
                              <a:gd name="connsiteY34" fmla="*/ 1028700 h 3782291"/>
                              <a:gd name="connsiteX35" fmla="*/ 2005445 w 4852554"/>
                              <a:gd name="connsiteY35" fmla="*/ 1059873 h 3782291"/>
                              <a:gd name="connsiteX36" fmla="*/ 2119745 w 4852554"/>
                              <a:gd name="connsiteY36" fmla="*/ 1288473 h 3782291"/>
                              <a:gd name="connsiteX37" fmla="*/ 2098963 w 4852554"/>
                              <a:gd name="connsiteY37" fmla="*/ 2005446 h 3782291"/>
                              <a:gd name="connsiteX38" fmla="*/ 1662545 w 4852554"/>
                              <a:gd name="connsiteY38" fmla="*/ 1558637 h 3782291"/>
                              <a:gd name="connsiteX39" fmla="*/ 1704108 w 4852554"/>
                              <a:gd name="connsiteY39" fmla="*/ 1215737 h 3782291"/>
                              <a:gd name="connsiteX40" fmla="*/ 1662545 w 4852554"/>
                              <a:gd name="connsiteY40" fmla="*/ 1101436 h 3782291"/>
                              <a:gd name="connsiteX41" fmla="*/ 1610591 w 4852554"/>
                              <a:gd name="connsiteY41" fmla="*/ 1475509 h 3782291"/>
                              <a:gd name="connsiteX42" fmla="*/ 1340427 w 4852554"/>
                              <a:gd name="connsiteY42" fmla="*/ 1600199 h 3782291"/>
                              <a:gd name="connsiteX43" fmla="*/ 1309254 w 4852554"/>
                              <a:gd name="connsiteY43" fmla="*/ 1662546 h 3782291"/>
                              <a:gd name="connsiteX44" fmla="*/ 1620982 w 4852554"/>
                              <a:gd name="connsiteY44" fmla="*/ 1600200 h 3782291"/>
                              <a:gd name="connsiteX45" fmla="*/ 1828800 w 4852554"/>
                              <a:gd name="connsiteY45" fmla="*/ 1849583 h 3782291"/>
                              <a:gd name="connsiteX46" fmla="*/ 1569027 w 4852554"/>
                              <a:gd name="connsiteY46" fmla="*/ 2026227 h 3782291"/>
                              <a:gd name="connsiteX47" fmla="*/ 1600200 w 4852554"/>
                              <a:gd name="connsiteY47" fmla="*/ 2119745 h 3782291"/>
                              <a:gd name="connsiteX48" fmla="*/ 1880754 w 4852554"/>
                              <a:gd name="connsiteY48" fmla="*/ 1870364 h 3782291"/>
                              <a:gd name="connsiteX49" fmla="*/ 2098963 w 4852554"/>
                              <a:gd name="connsiteY49" fmla="*/ 2088573 h 3782291"/>
                              <a:gd name="connsiteX50" fmla="*/ 2088572 w 4852554"/>
                              <a:gd name="connsiteY50" fmla="*/ 2337955 h 3782291"/>
                              <a:gd name="connsiteX51" fmla="*/ 2098963 w 4852554"/>
                              <a:gd name="connsiteY51" fmla="*/ 2348346 h 3782291"/>
                              <a:gd name="connsiteX52" fmla="*/ 1839191 w 4852554"/>
                              <a:gd name="connsiteY52" fmla="*/ 2784764 h 3782291"/>
                              <a:gd name="connsiteX53" fmla="*/ 1278082 w 4852554"/>
                              <a:gd name="connsiteY53" fmla="*/ 2795155 h 3782291"/>
                              <a:gd name="connsiteX54" fmla="*/ 1143000 w 4852554"/>
                              <a:gd name="connsiteY54" fmla="*/ 2587336 h 3782291"/>
                              <a:gd name="connsiteX55" fmla="*/ 1111827 w 4852554"/>
                              <a:gd name="connsiteY55" fmla="*/ 2597727 h 3782291"/>
                              <a:gd name="connsiteX56" fmla="*/ 1205345 w 4852554"/>
                              <a:gd name="connsiteY56" fmla="*/ 2815936 h 3782291"/>
                              <a:gd name="connsiteX57" fmla="*/ 893618 w 4852554"/>
                              <a:gd name="connsiteY57" fmla="*/ 2795155 h 3782291"/>
                              <a:gd name="connsiteX58" fmla="*/ 488372 w 4852554"/>
                              <a:gd name="connsiteY58" fmla="*/ 2036618 h 3782291"/>
                              <a:gd name="connsiteX59" fmla="*/ 353291 w 4852554"/>
                              <a:gd name="connsiteY59" fmla="*/ 2078182 h 3782291"/>
                              <a:gd name="connsiteX60" fmla="*/ 415636 w 4852554"/>
                              <a:gd name="connsiteY60" fmla="*/ 2140527 h 3782291"/>
                              <a:gd name="connsiteX61" fmla="*/ 467591 w 4852554"/>
                              <a:gd name="connsiteY61" fmla="*/ 2098964 h 3782291"/>
                              <a:gd name="connsiteX62" fmla="*/ 571500 w 4852554"/>
                              <a:gd name="connsiteY62" fmla="*/ 2348346 h 3782291"/>
                              <a:gd name="connsiteX63" fmla="*/ 457200 w 4852554"/>
                              <a:gd name="connsiteY63" fmla="*/ 2358736 h 3782291"/>
                              <a:gd name="connsiteX64" fmla="*/ 457200 w 4852554"/>
                              <a:gd name="connsiteY64" fmla="*/ 2441864 h 3782291"/>
                              <a:gd name="connsiteX65" fmla="*/ 623454 w 4852554"/>
                              <a:gd name="connsiteY65" fmla="*/ 2400300 h 3782291"/>
                              <a:gd name="connsiteX66" fmla="*/ 831272 w 4852554"/>
                              <a:gd name="connsiteY66" fmla="*/ 2826327 h 3782291"/>
                              <a:gd name="connsiteX67" fmla="*/ 374072 w 4852554"/>
                              <a:gd name="connsiteY67" fmla="*/ 2670464 h 3782291"/>
                              <a:gd name="connsiteX68" fmla="*/ 103909 w 4852554"/>
                              <a:gd name="connsiteY68" fmla="*/ 2109355 h 3782291"/>
                              <a:gd name="connsiteX69" fmla="*/ 20782 w 4852554"/>
                              <a:gd name="connsiteY69" fmla="*/ 2098964 h 3782291"/>
                              <a:gd name="connsiteX70" fmla="*/ 249382 w 4852554"/>
                              <a:gd name="connsiteY70" fmla="*/ 2639291 h 3782291"/>
                              <a:gd name="connsiteX71" fmla="*/ 10391 w 4852554"/>
                              <a:gd name="connsiteY71" fmla="*/ 2576946 h 3782291"/>
                              <a:gd name="connsiteX72" fmla="*/ 0 w 4852554"/>
                              <a:gd name="connsiteY72" fmla="*/ 2670464 h 3782291"/>
                              <a:gd name="connsiteX73" fmla="*/ 270163 w 4852554"/>
                              <a:gd name="connsiteY73" fmla="*/ 2701636 h 3782291"/>
                              <a:gd name="connsiteX74" fmla="*/ 280554 w 4852554"/>
                              <a:gd name="connsiteY74" fmla="*/ 3023755 h 3782291"/>
                              <a:gd name="connsiteX75" fmla="*/ 197427 w 4852554"/>
                              <a:gd name="connsiteY75" fmla="*/ 3034146 h 3782291"/>
                              <a:gd name="connsiteX76" fmla="*/ 197427 w 4852554"/>
                              <a:gd name="connsiteY76" fmla="*/ 3106882 h 3782291"/>
                              <a:gd name="connsiteX77" fmla="*/ 353291 w 4852554"/>
                              <a:gd name="connsiteY77" fmla="*/ 3054927 h 3782291"/>
                              <a:gd name="connsiteX78" fmla="*/ 374072 w 4852554"/>
                              <a:gd name="connsiteY78" fmla="*/ 2763982 h 3782291"/>
                              <a:gd name="connsiteX79" fmla="*/ 852054 w 4852554"/>
                              <a:gd name="connsiteY79" fmla="*/ 2919846 h 3782291"/>
                              <a:gd name="connsiteX80" fmla="*/ 633845 w 4852554"/>
                              <a:gd name="connsiteY80" fmla="*/ 3054927 h 3782291"/>
                              <a:gd name="connsiteX81" fmla="*/ 685800 w 4852554"/>
                              <a:gd name="connsiteY81" fmla="*/ 3096491 h 3782291"/>
                              <a:gd name="connsiteX82" fmla="*/ 1018309 w 4852554"/>
                              <a:gd name="connsiteY82" fmla="*/ 2888673 h 3782291"/>
                              <a:gd name="connsiteX83" fmla="*/ 1423554 w 4852554"/>
                              <a:gd name="connsiteY83" fmla="*/ 2867891 h 3782291"/>
                              <a:gd name="connsiteX84" fmla="*/ 1080654 w 4852554"/>
                              <a:gd name="connsiteY84" fmla="*/ 3086100 h 3782291"/>
                              <a:gd name="connsiteX85" fmla="*/ 1143000 w 4852554"/>
                              <a:gd name="connsiteY85" fmla="*/ 3169227 h 3782291"/>
                              <a:gd name="connsiteX86" fmla="*/ 1537854 w 4852554"/>
                              <a:gd name="connsiteY86" fmla="*/ 2867891 h 3782291"/>
                              <a:gd name="connsiteX87" fmla="*/ 1891145 w 4852554"/>
                              <a:gd name="connsiteY87" fmla="*/ 2867891 h 3782291"/>
                              <a:gd name="connsiteX88" fmla="*/ 2119745 w 4852554"/>
                              <a:gd name="connsiteY88" fmla="*/ 2930236 h 3782291"/>
                              <a:gd name="connsiteX89" fmla="*/ 2119745 w 4852554"/>
                              <a:gd name="connsiteY89" fmla="*/ 3751118 h 3782291"/>
                              <a:gd name="connsiteX90" fmla="*/ 2202872 w 4852554"/>
                              <a:gd name="connsiteY90" fmla="*/ 3751118 h 3782291"/>
                              <a:gd name="connsiteX91" fmla="*/ 2192482 w 4852554"/>
                              <a:gd name="connsiteY91" fmla="*/ 2951018 h 3782291"/>
                              <a:gd name="connsiteX92" fmla="*/ 2421082 w 4852554"/>
                              <a:gd name="connsiteY92" fmla="*/ 2847109 h 3782291"/>
                              <a:gd name="connsiteX93" fmla="*/ 3065318 w 4852554"/>
                              <a:gd name="connsiteY93" fmla="*/ 2847109 h 3782291"/>
                              <a:gd name="connsiteX94" fmla="*/ 3023754 w 4852554"/>
                              <a:gd name="connsiteY94" fmla="*/ 3034146 h 3782291"/>
                              <a:gd name="connsiteX95" fmla="*/ 3075709 w 4852554"/>
                              <a:gd name="connsiteY95" fmla="*/ 3054927 h 3782291"/>
                              <a:gd name="connsiteX96" fmla="*/ 3106882 w 4852554"/>
                              <a:gd name="connsiteY96" fmla="*/ 2857500 h 3782291"/>
                              <a:gd name="connsiteX97" fmla="*/ 3470563 w 4852554"/>
                              <a:gd name="connsiteY97" fmla="*/ 2836718 h 3782291"/>
                              <a:gd name="connsiteX98" fmla="*/ 4000500 w 4852554"/>
                              <a:gd name="connsiteY98" fmla="*/ 3512127 h 3782291"/>
                              <a:gd name="connsiteX99" fmla="*/ 3990109 w 4852554"/>
                              <a:gd name="connsiteY99" fmla="*/ 3740727 h 3782291"/>
                              <a:gd name="connsiteX100" fmla="*/ 4052454 w 4852554"/>
                              <a:gd name="connsiteY100" fmla="*/ 3782291 h 3782291"/>
                              <a:gd name="connsiteX101" fmla="*/ 4052454 w 4852554"/>
                              <a:gd name="connsiteY101" fmla="*/ 3532909 h 3782291"/>
                              <a:gd name="connsiteX102" fmla="*/ 4239491 w 4852554"/>
                              <a:gd name="connsiteY102" fmla="*/ 3626427 h 3782291"/>
                              <a:gd name="connsiteX103" fmla="*/ 4312227 w 4852554"/>
                              <a:gd name="connsiteY103" fmla="*/ 3574473 h 3782291"/>
                              <a:gd name="connsiteX104" fmla="*/ 3917372 w 4852554"/>
                              <a:gd name="connsiteY104" fmla="*/ 3335482 h 3782291"/>
                              <a:gd name="connsiteX105" fmla="*/ 4125191 w 4852554"/>
                              <a:gd name="connsiteY105" fmla="*/ 3262746 h 3782291"/>
                              <a:gd name="connsiteX106" fmla="*/ 4125191 w 4852554"/>
                              <a:gd name="connsiteY106" fmla="*/ 3262746 h 3782291"/>
                              <a:gd name="connsiteX107" fmla="*/ 4083627 w 4852554"/>
                              <a:gd name="connsiteY107" fmla="*/ 3231573 h 3782291"/>
                              <a:gd name="connsiteX108" fmla="*/ 3896591 w 4852554"/>
                              <a:gd name="connsiteY108" fmla="*/ 3304309 h 3782291"/>
                              <a:gd name="connsiteX109" fmla="*/ 3553691 w 4852554"/>
                              <a:gd name="connsiteY109" fmla="*/ 2836718 h 3782291"/>
                              <a:gd name="connsiteX110" fmla="*/ 4333009 w 4852554"/>
                              <a:gd name="connsiteY110" fmla="*/ 2815936 h 3782291"/>
                              <a:gd name="connsiteX111" fmla="*/ 4561609 w 4852554"/>
                              <a:gd name="connsiteY111" fmla="*/ 3054927 h 3782291"/>
                              <a:gd name="connsiteX112" fmla="*/ 4665518 w 4852554"/>
                              <a:gd name="connsiteY112" fmla="*/ 3013364 h 3782291"/>
                              <a:gd name="connsiteX113" fmla="*/ 4416136 w 4852554"/>
                              <a:gd name="connsiteY113" fmla="*/ 2815936 h 3782291"/>
                              <a:gd name="connsiteX114" fmla="*/ 4842163 w 4852554"/>
                              <a:gd name="connsiteY114" fmla="*/ 2701636 h 3782291"/>
                              <a:gd name="connsiteX115" fmla="*/ 4852554 w 4852554"/>
                              <a:gd name="connsiteY115" fmla="*/ 2628900 h 3782291"/>
                              <a:gd name="connsiteX116" fmla="*/ 4239491 w 4852554"/>
                              <a:gd name="connsiteY116" fmla="*/ 2763982 h 3782291"/>
                              <a:gd name="connsiteX117" fmla="*/ 4353791 w 4852554"/>
                              <a:gd name="connsiteY117" fmla="*/ 2566555 h 3782291"/>
                              <a:gd name="connsiteX118" fmla="*/ 4291445 w 4852554"/>
                              <a:gd name="connsiteY118" fmla="*/ 2514600 h 3782291"/>
                              <a:gd name="connsiteX119" fmla="*/ 4177145 w 4852554"/>
                              <a:gd name="connsiteY119" fmla="*/ 2805546 h 3782291"/>
                              <a:gd name="connsiteX120" fmla="*/ 3429000 w 4852554"/>
                              <a:gd name="connsiteY120" fmla="*/ 2795155 h 3782291"/>
                              <a:gd name="connsiteX121" fmla="*/ 3584863 w 4852554"/>
                              <a:gd name="connsiteY121" fmla="*/ 2618509 h 3782291"/>
                              <a:gd name="connsiteX122" fmla="*/ 3564082 w 4852554"/>
                              <a:gd name="connsiteY122" fmla="*/ 2576946 h 3782291"/>
                              <a:gd name="connsiteX123" fmla="*/ 3335482 w 4852554"/>
                              <a:gd name="connsiteY123" fmla="*/ 2826327 h 3782291"/>
                              <a:gd name="connsiteX124" fmla="*/ 2493818 w 4852554"/>
                              <a:gd name="connsiteY12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722418 w 4852554"/>
                              <a:gd name="connsiteY9" fmla="*/ 831273 h 3782291"/>
                              <a:gd name="connsiteX10" fmla="*/ 2805545 w 4852554"/>
                              <a:gd name="connsiteY10" fmla="*/ 540327 h 3782291"/>
                              <a:gd name="connsiteX11" fmla="*/ 2774372 w 4852554"/>
                              <a:gd name="connsiteY11" fmla="*/ 529936 h 3782291"/>
                              <a:gd name="connsiteX12" fmla="*/ 2649682 w 4852554"/>
                              <a:gd name="connsiteY12" fmla="*/ 914400 h 3782291"/>
                              <a:gd name="connsiteX13" fmla="*/ 2192482 w 4852554"/>
                              <a:gd name="connsiteY13" fmla="*/ 1330036 h 3782291"/>
                              <a:gd name="connsiteX14" fmla="*/ 2244436 w 4852554"/>
                              <a:gd name="connsiteY14" fmla="*/ 633846 h 3782291"/>
                              <a:gd name="connsiteX15" fmla="*/ 2670463 w 4852554"/>
                              <a:gd name="connsiteY15" fmla="*/ 51955 h 3782291"/>
                              <a:gd name="connsiteX16" fmla="*/ 2639291 w 4852554"/>
                              <a:gd name="connsiteY16" fmla="*/ 0 h 3782291"/>
                              <a:gd name="connsiteX17" fmla="*/ 2483427 w 4852554"/>
                              <a:gd name="connsiteY17" fmla="*/ 197427 h 3782291"/>
                              <a:gd name="connsiteX18" fmla="*/ 2462645 w 4852554"/>
                              <a:gd name="connsiteY18" fmla="*/ 10391 h 3782291"/>
                              <a:gd name="connsiteX19" fmla="*/ 2400300 w 4852554"/>
                              <a:gd name="connsiteY19" fmla="*/ 10391 h 3782291"/>
                              <a:gd name="connsiteX20" fmla="*/ 2441863 w 4852554"/>
                              <a:gd name="connsiteY20" fmla="*/ 280555 h 3782291"/>
                              <a:gd name="connsiteX21" fmla="*/ 2275609 w 4852554"/>
                              <a:gd name="connsiteY21" fmla="*/ 509155 h 3782291"/>
                              <a:gd name="connsiteX22" fmla="*/ 2223654 w 4852554"/>
                              <a:gd name="connsiteY22" fmla="*/ 540327 h 3782291"/>
                              <a:gd name="connsiteX23" fmla="*/ 2192482 w 4852554"/>
                              <a:gd name="connsiteY23" fmla="*/ 592282 h 3782291"/>
                              <a:gd name="connsiteX24" fmla="*/ 2119745 w 4852554"/>
                              <a:gd name="connsiteY24" fmla="*/ 706582 h 3782291"/>
                              <a:gd name="connsiteX25" fmla="*/ 1662545 w 4852554"/>
                              <a:gd name="connsiteY25" fmla="*/ 20782 h 3782291"/>
                              <a:gd name="connsiteX26" fmla="*/ 1537854 w 4852554"/>
                              <a:gd name="connsiteY26" fmla="*/ 51955 h 3782291"/>
                              <a:gd name="connsiteX27" fmla="*/ 1558636 w 4852554"/>
                              <a:gd name="connsiteY27" fmla="*/ 145473 h 3782291"/>
                              <a:gd name="connsiteX28" fmla="*/ 1641763 w 4852554"/>
                              <a:gd name="connsiteY28" fmla="*/ 103909 h 3782291"/>
                              <a:gd name="connsiteX29" fmla="*/ 1704109 w 4852554"/>
                              <a:gd name="connsiteY29" fmla="*/ 228600 h 3782291"/>
                              <a:gd name="connsiteX30" fmla="*/ 1776845 w 4852554"/>
                              <a:gd name="connsiteY30" fmla="*/ 259773 h 3782291"/>
                              <a:gd name="connsiteX31" fmla="*/ 2140527 w 4852554"/>
                              <a:gd name="connsiteY31" fmla="*/ 852055 h 3782291"/>
                              <a:gd name="connsiteX32" fmla="*/ 2130136 w 4852554"/>
                              <a:gd name="connsiteY32" fmla="*/ 1215736 h 3782291"/>
                              <a:gd name="connsiteX33" fmla="*/ 2057400 w 4852554"/>
                              <a:gd name="connsiteY33" fmla="*/ 1028700 h 3782291"/>
                              <a:gd name="connsiteX34" fmla="*/ 2005445 w 4852554"/>
                              <a:gd name="connsiteY34" fmla="*/ 1059873 h 3782291"/>
                              <a:gd name="connsiteX35" fmla="*/ 2119745 w 4852554"/>
                              <a:gd name="connsiteY35" fmla="*/ 1288473 h 3782291"/>
                              <a:gd name="connsiteX36" fmla="*/ 2098963 w 4852554"/>
                              <a:gd name="connsiteY36" fmla="*/ 2005446 h 3782291"/>
                              <a:gd name="connsiteX37" fmla="*/ 1662545 w 4852554"/>
                              <a:gd name="connsiteY37" fmla="*/ 1558637 h 3782291"/>
                              <a:gd name="connsiteX38" fmla="*/ 1704108 w 4852554"/>
                              <a:gd name="connsiteY38" fmla="*/ 1215737 h 3782291"/>
                              <a:gd name="connsiteX39" fmla="*/ 1662545 w 4852554"/>
                              <a:gd name="connsiteY39" fmla="*/ 1101436 h 3782291"/>
                              <a:gd name="connsiteX40" fmla="*/ 1610591 w 4852554"/>
                              <a:gd name="connsiteY40" fmla="*/ 1475509 h 3782291"/>
                              <a:gd name="connsiteX41" fmla="*/ 1340427 w 4852554"/>
                              <a:gd name="connsiteY41" fmla="*/ 1600199 h 3782291"/>
                              <a:gd name="connsiteX42" fmla="*/ 1309254 w 4852554"/>
                              <a:gd name="connsiteY42" fmla="*/ 1662546 h 3782291"/>
                              <a:gd name="connsiteX43" fmla="*/ 1620982 w 4852554"/>
                              <a:gd name="connsiteY43" fmla="*/ 1600200 h 3782291"/>
                              <a:gd name="connsiteX44" fmla="*/ 1828800 w 4852554"/>
                              <a:gd name="connsiteY44" fmla="*/ 1849583 h 3782291"/>
                              <a:gd name="connsiteX45" fmla="*/ 1569027 w 4852554"/>
                              <a:gd name="connsiteY45" fmla="*/ 2026227 h 3782291"/>
                              <a:gd name="connsiteX46" fmla="*/ 1600200 w 4852554"/>
                              <a:gd name="connsiteY46" fmla="*/ 2119745 h 3782291"/>
                              <a:gd name="connsiteX47" fmla="*/ 1880754 w 4852554"/>
                              <a:gd name="connsiteY47" fmla="*/ 1870364 h 3782291"/>
                              <a:gd name="connsiteX48" fmla="*/ 2098963 w 4852554"/>
                              <a:gd name="connsiteY48" fmla="*/ 2088573 h 3782291"/>
                              <a:gd name="connsiteX49" fmla="*/ 2088572 w 4852554"/>
                              <a:gd name="connsiteY49" fmla="*/ 2337955 h 3782291"/>
                              <a:gd name="connsiteX50" fmla="*/ 2098963 w 4852554"/>
                              <a:gd name="connsiteY50" fmla="*/ 2348346 h 3782291"/>
                              <a:gd name="connsiteX51" fmla="*/ 1839191 w 4852554"/>
                              <a:gd name="connsiteY51" fmla="*/ 2784764 h 3782291"/>
                              <a:gd name="connsiteX52" fmla="*/ 1278082 w 4852554"/>
                              <a:gd name="connsiteY52" fmla="*/ 2795155 h 3782291"/>
                              <a:gd name="connsiteX53" fmla="*/ 1143000 w 4852554"/>
                              <a:gd name="connsiteY53" fmla="*/ 2587336 h 3782291"/>
                              <a:gd name="connsiteX54" fmla="*/ 1111827 w 4852554"/>
                              <a:gd name="connsiteY54" fmla="*/ 2597727 h 3782291"/>
                              <a:gd name="connsiteX55" fmla="*/ 1205345 w 4852554"/>
                              <a:gd name="connsiteY55" fmla="*/ 2815936 h 3782291"/>
                              <a:gd name="connsiteX56" fmla="*/ 893618 w 4852554"/>
                              <a:gd name="connsiteY56" fmla="*/ 2795155 h 3782291"/>
                              <a:gd name="connsiteX57" fmla="*/ 488372 w 4852554"/>
                              <a:gd name="connsiteY57" fmla="*/ 2036618 h 3782291"/>
                              <a:gd name="connsiteX58" fmla="*/ 353291 w 4852554"/>
                              <a:gd name="connsiteY58" fmla="*/ 2078182 h 3782291"/>
                              <a:gd name="connsiteX59" fmla="*/ 415636 w 4852554"/>
                              <a:gd name="connsiteY59" fmla="*/ 2140527 h 3782291"/>
                              <a:gd name="connsiteX60" fmla="*/ 467591 w 4852554"/>
                              <a:gd name="connsiteY60" fmla="*/ 2098964 h 3782291"/>
                              <a:gd name="connsiteX61" fmla="*/ 571500 w 4852554"/>
                              <a:gd name="connsiteY61" fmla="*/ 2348346 h 3782291"/>
                              <a:gd name="connsiteX62" fmla="*/ 457200 w 4852554"/>
                              <a:gd name="connsiteY62" fmla="*/ 2358736 h 3782291"/>
                              <a:gd name="connsiteX63" fmla="*/ 457200 w 4852554"/>
                              <a:gd name="connsiteY63" fmla="*/ 2441864 h 3782291"/>
                              <a:gd name="connsiteX64" fmla="*/ 623454 w 4852554"/>
                              <a:gd name="connsiteY64" fmla="*/ 2400300 h 3782291"/>
                              <a:gd name="connsiteX65" fmla="*/ 831272 w 4852554"/>
                              <a:gd name="connsiteY65" fmla="*/ 2826327 h 3782291"/>
                              <a:gd name="connsiteX66" fmla="*/ 374072 w 4852554"/>
                              <a:gd name="connsiteY66" fmla="*/ 2670464 h 3782291"/>
                              <a:gd name="connsiteX67" fmla="*/ 103909 w 4852554"/>
                              <a:gd name="connsiteY67" fmla="*/ 2109355 h 3782291"/>
                              <a:gd name="connsiteX68" fmla="*/ 20782 w 4852554"/>
                              <a:gd name="connsiteY68" fmla="*/ 2098964 h 3782291"/>
                              <a:gd name="connsiteX69" fmla="*/ 249382 w 4852554"/>
                              <a:gd name="connsiteY69" fmla="*/ 2639291 h 3782291"/>
                              <a:gd name="connsiteX70" fmla="*/ 10391 w 4852554"/>
                              <a:gd name="connsiteY70" fmla="*/ 2576946 h 3782291"/>
                              <a:gd name="connsiteX71" fmla="*/ 0 w 4852554"/>
                              <a:gd name="connsiteY71" fmla="*/ 2670464 h 3782291"/>
                              <a:gd name="connsiteX72" fmla="*/ 270163 w 4852554"/>
                              <a:gd name="connsiteY72" fmla="*/ 2701636 h 3782291"/>
                              <a:gd name="connsiteX73" fmla="*/ 280554 w 4852554"/>
                              <a:gd name="connsiteY73" fmla="*/ 3023755 h 3782291"/>
                              <a:gd name="connsiteX74" fmla="*/ 197427 w 4852554"/>
                              <a:gd name="connsiteY74" fmla="*/ 3034146 h 3782291"/>
                              <a:gd name="connsiteX75" fmla="*/ 197427 w 4852554"/>
                              <a:gd name="connsiteY75" fmla="*/ 3106882 h 3782291"/>
                              <a:gd name="connsiteX76" fmla="*/ 353291 w 4852554"/>
                              <a:gd name="connsiteY76" fmla="*/ 3054927 h 3782291"/>
                              <a:gd name="connsiteX77" fmla="*/ 374072 w 4852554"/>
                              <a:gd name="connsiteY77" fmla="*/ 2763982 h 3782291"/>
                              <a:gd name="connsiteX78" fmla="*/ 852054 w 4852554"/>
                              <a:gd name="connsiteY78" fmla="*/ 2919846 h 3782291"/>
                              <a:gd name="connsiteX79" fmla="*/ 633845 w 4852554"/>
                              <a:gd name="connsiteY79" fmla="*/ 3054927 h 3782291"/>
                              <a:gd name="connsiteX80" fmla="*/ 685800 w 4852554"/>
                              <a:gd name="connsiteY80" fmla="*/ 3096491 h 3782291"/>
                              <a:gd name="connsiteX81" fmla="*/ 1018309 w 4852554"/>
                              <a:gd name="connsiteY81" fmla="*/ 2888673 h 3782291"/>
                              <a:gd name="connsiteX82" fmla="*/ 1423554 w 4852554"/>
                              <a:gd name="connsiteY82" fmla="*/ 2867891 h 3782291"/>
                              <a:gd name="connsiteX83" fmla="*/ 1080654 w 4852554"/>
                              <a:gd name="connsiteY83" fmla="*/ 3086100 h 3782291"/>
                              <a:gd name="connsiteX84" fmla="*/ 1143000 w 4852554"/>
                              <a:gd name="connsiteY84" fmla="*/ 3169227 h 3782291"/>
                              <a:gd name="connsiteX85" fmla="*/ 1537854 w 4852554"/>
                              <a:gd name="connsiteY85" fmla="*/ 2867891 h 3782291"/>
                              <a:gd name="connsiteX86" fmla="*/ 1891145 w 4852554"/>
                              <a:gd name="connsiteY86" fmla="*/ 2867891 h 3782291"/>
                              <a:gd name="connsiteX87" fmla="*/ 2119745 w 4852554"/>
                              <a:gd name="connsiteY87" fmla="*/ 2930236 h 3782291"/>
                              <a:gd name="connsiteX88" fmla="*/ 2119745 w 4852554"/>
                              <a:gd name="connsiteY88" fmla="*/ 3751118 h 3782291"/>
                              <a:gd name="connsiteX89" fmla="*/ 2202872 w 4852554"/>
                              <a:gd name="connsiteY89" fmla="*/ 3751118 h 3782291"/>
                              <a:gd name="connsiteX90" fmla="*/ 2192482 w 4852554"/>
                              <a:gd name="connsiteY90" fmla="*/ 2951018 h 3782291"/>
                              <a:gd name="connsiteX91" fmla="*/ 2421082 w 4852554"/>
                              <a:gd name="connsiteY91" fmla="*/ 2847109 h 3782291"/>
                              <a:gd name="connsiteX92" fmla="*/ 3065318 w 4852554"/>
                              <a:gd name="connsiteY92" fmla="*/ 2847109 h 3782291"/>
                              <a:gd name="connsiteX93" fmla="*/ 3023754 w 4852554"/>
                              <a:gd name="connsiteY93" fmla="*/ 3034146 h 3782291"/>
                              <a:gd name="connsiteX94" fmla="*/ 3075709 w 4852554"/>
                              <a:gd name="connsiteY94" fmla="*/ 3054927 h 3782291"/>
                              <a:gd name="connsiteX95" fmla="*/ 3106882 w 4852554"/>
                              <a:gd name="connsiteY95" fmla="*/ 2857500 h 3782291"/>
                              <a:gd name="connsiteX96" fmla="*/ 3470563 w 4852554"/>
                              <a:gd name="connsiteY96" fmla="*/ 2836718 h 3782291"/>
                              <a:gd name="connsiteX97" fmla="*/ 4000500 w 4852554"/>
                              <a:gd name="connsiteY97" fmla="*/ 3512127 h 3782291"/>
                              <a:gd name="connsiteX98" fmla="*/ 3990109 w 4852554"/>
                              <a:gd name="connsiteY98" fmla="*/ 3740727 h 3782291"/>
                              <a:gd name="connsiteX99" fmla="*/ 4052454 w 4852554"/>
                              <a:gd name="connsiteY99" fmla="*/ 3782291 h 3782291"/>
                              <a:gd name="connsiteX100" fmla="*/ 4052454 w 4852554"/>
                              <a:gd name="connsiteY100" fmla="*/ 3532909 h 3782291"/>
                              <a:gd name="connsiteX101" fmla="*/ 4239491 w 4852554"/>
                              <a:gd name="connsiteY101" fmla="*/ 3626427 h 3782291"/>
                              <a:gd name="connsiteX102" fmla="*/ 4312227 w 4852554"/>
                              <a:gd name="connsiteY102" fmla="*/ 3574473 h 3782291"/>
                              <a:gd name="connsiteX103" fmla="*/ 3917372 w 4852554"/>
                              <a:gd name="connsiteY103" fmla="*/ 3335482 h 3782291"/>
                              <a:gd name="connsiteX104" fmla="*/ 4125191 w 4852554"/>
                              <a:gd name="connsiteY104" fmla="*/ 3262746 h 3782291"/>
                              <a:gd name="connsiteX105" fmla="*/ 4125191 w 4852554"/>
                              <a:gd name="connsiteY105" fmla="*/ 3262746 h 3782291"/>
                              <a:gd name="connsiteX106" fmla="*/ 4083627 w 4852554"/>
                              <a:gd name="connsiteY106" fmla="*/ 3231573 h 3782291"/>
                              <a:gd name="connsiteX107" fmla="*/ 3896591 w 4852554"/>
                              <a:gd name="connsiteY107" fmla="*/ 3304309 h 3782291"/>
                              <a:gd name="connsiteX108" fmla="*/ 3553691 w 4852554"/>
                              <a:gd name="connsiteY108" fmla="*/ 2836718 h 3782291"/>
                              <a:gd name="connsiteX109" fmla="*/ 4333009 w 4852554"/>
                              <a:gd name="connsiteY109" fmla="*/ 2815936 h 3782291"/>
                              <a:gd name="connsiteX110" fmla="*/ 4561609 w 4852554"/>
                              <a:gd name="connsiteY110" fmla="*/ 3054927 h 3782291"/>
                              <a:gd name="connsiteX111" fmla="*/ 4665518 w 4852554"/>
                              <a:gd name="connsiteY111" fmla="*/ 3013364 h 3782291"/>
                              <a:gd name="connsiteX112" fmla="*/ 4416136 w 4852554"/>
                              <a:gd name="connsiteY112" fmla="*/ 2815936 h 3782291"/>
                              <a:gd name="connsiteX113" fmla="*/ 4842163 w 4852554"/>
                              <a:gd name="connsiteY113" fmla="*/ 2701636 h 3782291"/>
                              <a:gd name="connsiteX114" fmla="*/ 4852554 w 4852554"/>
                              <a:gd name="connsiteY114" fmla="*/ 2628900 h 3782291"/>
                              <a:gd name="connsiteX115" fmla="*/ 4239491 w 4852554"/>
                              <a:gd name="connsiteY115" fmla="*/ 2763982 h 3782291"/>
                              <a:gd name="connsiteX116" fmla="*/ 4353791 w 4852554"/>
                              <a:gd name="connsiteY116" fmla="*/ 2566555 h 3782291"/>
                              <a:gd name="connsiteX117" fmla="*/ 4291445 w 4852554"/>
                              <a:gd name="connsiteY117" fmla="*/ 2514600 h 3782291"/>
                              <a:gd name="connsiteX118" fmla="*/ 4177145 w 4852554"/>
                              <a:gd name="connsiteY118" fmla="*/ 2805546 h 3782291"/>
                              <a:gd name="connsiteX119" fmla="*/ 3429000 w 4852554"/>
                              <a:gd name="connsiteY119" fmla="*/ 2795155 h 3782291"/>
                              <a:gd name="connsiteX120" fmla="*/ 3584863 w 4852554"/>
                              <a:gd name="connsiteY120" fmla="*/ 2618509 h 3782291"/>
                              <a:gd name="connsiteX121" fmla="*/ 3564082 w 4852554"/>
                              <a:gd name="connsiteY121" fmla="*/ 2576946 h 3782291"/>
                              <a:gd name="connsiteX122" fmla="*/ 3335482 w 4852554"/>
                              <a:gd name="connsiteY122" fmla="*/ 2826327 h 3782291"/>
                              <a:gd name="connsiteX123" fmla="*/ 2493818 w 4852554"/>
                              <a:gd name="connsiteY12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722418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805545 w 4852554"/>
                              <a:gd name="connsiteY8" fmla="*/ 540327 h 3782291"/>
                              <a:gd name="connsiteX9" fmla="*/ 2774372 w 4852554"/>
                              <a:gd name="connsiteY9" fmla="*/ 529936 h 3782291"/>
                              <a:gd name="connsiteX10" fmla="*/ 2649682 w 4852554"/>
                              <a:gd name="connsiteY10" fmla="*/ 914400 h 3782291"/>
                              <a:gd name="connsiteX11" fmla="*/ 2192482 w 4852554"/>
                              <a:gd name="connsiteY11" fmla="*/ 1330036 h 3782291"/>
                              <a:gd name="connsiteX12" fmla="*/ 2244436 w 4852554"/>
                              <a:gd name="connsiteY12" fmla="*/ 633846 h 3782291"/>
                              <a:gd name="connsiteX13" fmla="*/ 2670463 w 4852554"/>
                              <a:gd name="connsiteY13" fmla="*/ 51955 h 3782291"/>
                              <a:gd name="connsiteX14" fmla="*/ 2639291 w 4852554"/>
                              <a:gd name="connsiteY14" fmla="*/ 0 h 3782291"/>
                              <a:gd name="connsiteX15" fmla="*/ 2483427 w 4852554"/>
                              <a:gd name="connsiteY15" fmla="*/ 197427 h 3782291"/>
                              <a:gd name="connsiteX16" fmla="*/ 2462645 w 4852554"/>
                              <a:gd name="connsiteY16" fmla="*/ 10391 h 3782291"/>
                              <a:gd name="connsiteX17" fmla="*/ 2400300 w 4852554"/>
                              <a:gd name="connsiteY17" fmla="*/ 10391 h 3782291"/>
                              <a:gd name="connsiteX18" fmla="*/ 2441863 w 4852554"/>
                              <a:gd name="connsiteY18" fmla="*/ 280555 h 3782291"/>
                              <a:gd name="connsiteX19" fmla="*/ 2275609 w 4852554"/>
                              <a:gd name="connsiteY19" fmla="*/ 509155 h 3782291"/>
                              <a:gd name="connsiteX20" fmla="*/ 2223654 w 4852554"/>
                              <a:gd name="connsiteY20" fmla="*/ 540327 h 3782291"/>
                              <a:gd name="connsiteX21" fmla="*/ 2192482 w 4852554"/>
                              <a:gd name="connsiteY21" fmla="*/ 592282 h 3782291"/>
                              <a:gd name="connsiteX22" fmla="*/ 2119745 w 4852554"/>
                              <a:gd name="connsiteY22" fmla="*/ 706582 h 3782291"/>
                              <a:gd name="connsiteX23" fmla="*/ 1662545 w 4852554"/>
                              <a:gd name="connsiteY23" fmla="*/ 20782 h 3782291"/>
                              <a:gd name="connsiteX24" fmla="*/ 1537854 w 4852554"/>
                              <a:gd name="connsiteY24" fmla="*/ 51955 h 3782291"/>
                              <a:gd name="connsiteX25" fmla="*/ 1558636 w 4852554"/>
                              <a:gd name="connsiteY25" fmla="*/ 145473 h 3782291"/>
                              <a:gd name="connsiteX26" fmla="*/ 1641763 w 4852554"/>
                              <a:gd name="connsiteY26" fmla="*/ 103909 h 3782291"/>
                              <a:gd name="connsiteX27" fmla="*/ 1704109 w 4852554"/>
                              <a:gd name="connsiteY27" fmla="*/ 228600 h 3782291"/>
                              <a:gd name="connsiteX28" fmla="*/ 1776845 w 4852554"/>
                              <a:gd name="connsiteY28" fmla="*/ 259773 h 3782291"/>
                              <a:gd name="connsiteX29" fmla="*/ 2140527 w 4852554"/>
                              <a:gd name="connsiteY29" fmla="*/ 852055 h 3782291"/>
                              <a:gd name="connsiteX30" fmla="*/ 2130136 w 4852554"/>
                              <a:gd name="connsiteY30" fmla="*/ 1215736 h 3782291"/>
                              <a:gd name="connsiteX31" fmla="*/ 2057400 w 4852554"/>
                              <a:gd name="connsiteY31" fmla="*/ 1028700 h 3782291"/>
                              <a:gd name="connsiteX32" fmla="*/ 2005445 w 4852554"/>
                              <a:gd name="connsiteY32" fmla="*/ 1059873 h 3782291"/>
                              <a:gd name="connsiteX33" fmla="*/ 2119745 w 4852554"/>
                              <a:gd name="connsiteY33" fmla="*/ 1288473 h 3782291"/>
                              <a:gd name="connsiteX34" fmla="*/ 2098963 w 4852554"/>
                              <a:gd name="connsiteY34" fmla="*/ 2005446 h 3782291"/>
                              <a:gd name="connsiteX35" fmla="*/ 1662545 w 4852554"/>
                              <a:gd name="connsiteY35" fmla="*/ 1558637 h 3782291"/>
                              <a:gd name="connsiteX36" fmla="*/ 1704108 w 4852554"/>
                              <a:gd name="connsiteY36" fmla="*/ 1215737 h 3782291"/>
                              <a:gd name="connsiteX37" fmla="*/ 1662545 w 4852554"/>
                              <a:gd name="connsiteY37" fmla="*/ 1101436 h 3782291"/>
                              <a:gd name="connsiteX38" fmla="*/ 1610591 w 4852554"/>
                              <a:gd name="connsiteY38" fmla="*/ 1475509 h 3782291"/>
                              <a:gd name="connsiteX39" fmla="*/ 1340427 w 4852554"/>
                              <a:gd name="connsiteY39" fmla="*/ 1600199 h 3782291"/>
                              <a:gd name="connsiteX40" fmla="*/ 1309254 w 4852554"/>
                              <a:gd name="connsiteY40" fmla="*/ 1662546 h 3782291"/>
                              <a:gd name="connsiteX41" fmla="*/ 1620982 w 4852554"/>
                              <a:gd name="connsiteY41" fmla="*/ 1600200 h 3782291"/>
                              <a:gd name="connsiteX42" fmla="*/ 1828800 w 4852554"/>
                              <a:gd name="connsiteY42" fmla="*/ 1849583 h 3782291"/>
                              <a:gd name="connsiteX43" fmla="*/ 1569027 w 4852554"/>
                              <a:gd name="connsiteY43" fmla="*/ 2026227 h 3782291"/>
                              <a:gd name="connsiteX44" fmla="*/ 1600200 w 4852554"/>
                              <a:gd name="connsiteY44" fmla="*/ 2119745 h 3782291"/>
                              <a:gd name="connsiteX45" fmla="*/ 1880754 w 4852554"/>
                              <a:gd name="connsiteY45" fmla="*/ 1870364 h 3782291"/>
                              <a:gd name="connsiteX46" fmla="*/ 2098963 w 4852554"/>
                              <a:gd name="connsiteY46" fmla="*/ 2088573 h 3782291"/>
                              <a:gd name="connsiteX47" fmla="*/ 2088572 w 4852554"/>
                              <a:gd name="connsiteY47" fmla="*/ 2337955 h 3782291"/>
                              <a:gd name="connsiteX48" fmla="*/ 2098963 w 4852554"/>
                              <a:gd name="connsiteY48" fmla="*/ 2348346 h 3782291"/>
                              <a:gd name="connsiteX49" fmla="*/ 1839191 w 4852554"/>
                              <a:gd name="connsiteY49" fmla="*/ 2784764 h 3782291"/>
                              <a:gd name="connsiteX50" fmla="*/ 1278082 w 4852554"/>
                              <a:gd name="connsiteY50" fmla="*/ 2795155 h 3782291"/>
                              <a:gd name="connsiteX51" fmla="*/ 1143000 w 4852554"/>
                              <a:gd name="connsiteY51" fmla="*/ 2587336 h 3782291"/>
                              <a:gd name="connsiteX52" fmla="*/ 1111827 w 4852554"/>
                              <a:gd name="connsiteY52" fmla="*/ 2597727 h 3782291"/>
                              <a:gd name="connsiteX53" fmla="*/ 1205345 w 4852554"/>
                              <a:gd name="connsiteY53" fmla="*/ 2815936 h 3782291"/>
                              <a:gd name="connsiteX54" fmla="*/ 893618 w 4852554"/>
                              <a:gd name="connsiteY54" fmla="*/ 2795155 h 3782291"/>
                              <a:gd name="connsiteX55" fmla="*/ 488372 w 4852554"/>
                              <a:gd name="connsiteY55" fmla="*/ 2036618 h 3782291"/>
                              <a:gd name="connsiteX56" fmla="*/ 353291 w 4852554"/>
                              <a:gd name="connsiteY56" fmla="*/ 2078182 h 3782291"/>
                              <a:gd name="connsiteX57" fmla="*/ 415636 w 4852554"/>
                              <a:gd name="connsiteY57" fmla="*/ 2140527 h 3782291"/>
                              <a:gd name="connsiteX58" fmla="*/ 467591 w 4852554"/>
                              <a:gd name="connsiteY58" fmla="*/ 2098964 h 3782291"/>
                              <a:gd name="connsiteX59" fmla="*/ 571500 w 4852554"/>
                              <a:gd name="connsiteY59" fmla="*/ 2348346 h 3782291"/>
                              <a:gd name="connsiteX60" fmla="*/ 457200 w 4852554"/>
                              <a:gd name="connsiteY60" fmla="*/ 2358736 h 3782291"/>
                              <a:gd name="connsiteX61" fmla="*/ 457200 w 4852554"/>
                              <a:gd name="connsiteY61" fmla="*/ 2441864 h 3782291"/>
                              <a:gd name="connsiteX62" fmla="*/ 623454 w 4852554"/>
                              <a:gd name="connsiteY62" fmla="*/ 2400300 h 3782291"/>
                              <a:gd name="connsiteX63" fmla="*/ 831272 w 4852554"/>
                              <a:gd name="connsiteY63" fmla="*/ 2826327 h 3782291"/>
                              <a:gd name="connsiteX64" fmla="*/ 374072 w 4852554"/>
                              <a:gd name="connsiteY64" fmla="*/ 2670464 h 3782291"/>
                              <a:gd name="connsiteX65" fmla="*/ 103909 w 4852554"/>
                              <a:gd name="connsiteY65" fmla="*/ 2109355 h 3782291"/>
                              <a:gd name="connsiteX66" fmla="*/ 20782 w 4852554"/>
                              <a:gd name="connsiteY66" fmla="*/ 2098964 h 3782291"/>
                              <a:gd name="connsiteX67" fmla="*/ 249382 w 4852554"/>
                              <a:gd name="connsiteY67" fmla="*/ 2639291 h 3782291"/>
                              <a:gd name="connsiteX68" fmla="*/ 10391 w 4852554"/>
                              <a:gd name="connsiteY68" fmla="*/ 2576946 h 3782291"/>
                              <a:gd name="connsiteX69" fmla="*/ 0 w 4852554"/>
                              <a:gd name="connsiteY69" fmla="*/ 2670464 h 3782291"/>
                              <a:gd name="connsiteX70" fmla="*/ 270163 w 4852554"/>
                              <a:gd name="connsiteY70" fmla="*/ 2701636 h 3782291"/>
                              <a:gd name="connsiteX71" fmla="*/ 280554 w 4852554"/>
                              <a:gd name="connsiteY71" fmla="*/ 3023755 h 3782291"/>
                              <a:gd name="connsiteX72" fmla="*/ 197427 w 4852554"/>
                              <a:gd name="connsiteY72" fmla="*/ 3034146 h 3782291"/>
                              <a:gd name="connsiteX73" fmla="*/ 197427 w 4852554"/>
                              <a:gd name="connsiteY73" fmla="*/ 3106882 h 3782291"/>
                              <a:gd name="connsiteX74" fmla="*/ 353291 w 4852554"/>
                              <a:gd name="connsiteY74" fmla="*/ 3054927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32809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31173 w 4852554"/>
                              <a:gd name="connsiteY67" fmla="*/ 2109355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63982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62445 w 4862945"/>
                              <a:gd name="connsiteY64" fmla="*/ 2784764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62945 w 4862945"/>
                              <a:gd name="connsiteY110" fmla="*/ 2628900 h 3782291"/>
                              <a:gd name="connsiteX111" fmla="*/ 4249882 w 4862945"/>
                              <a:gd name="connsiteY111" fmla="*/ 2763982 h 3782291"/>
                              <a:gd name="connsiteX112" fmla="*/ 4364182 w 4862945"/>
                              <a:gd name="connsiteY112" fmla="*/ 2566555 h 3782291"/>
                              <a:gd name="connsiteX113" fmla="*/ 4301836 w 4862945"/>
                              <a:gd name="connsiteY113" fmla="*/ 2514600 h 3782291"/>
                              <a:gd name="connsiteX114" fmla="*/ 4187536 w 4862945"/>
                              <a:gd name="connsiteY114" fmla="*/ 2805546 h 3782291"/>
                              <a:gd name="connsiteX115" fmla="*/ 3439391 w 4862945"/>
                              <a:gd name="connsiteY115" fmla="*/ 2795155 h 3782291"/>
                              <a:gd name="connsiteX116" fmla="*/ 3595254 w 4862945"/>
                              <a:gd name="connsiteY116" fmla="*/ 2618509 h 3782291"/>
                              <a:gd name="connsiteX117" fmla="*/ 3574473 w 4862945"/>
                              <a:gd name="connsiteY117" fmla="*/ 2576946 h 3782291"/>
                              <a:gd name="connsiteX118" fmla="*/ 3345873 w 4862945"/>
                              <a:gd name="connsiteY118" fmla="*/ 2826327 h 3782291"/>
                              <a:gd name="connsiteX119" fmla="*/ 2504209 w 4862945"/>
                              <a:gd name="connsiteY119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13263 w 4675909"/>
                              <a:gd name="connsiteY86" fmla="*/ 3751118 h 3782291"/>
                              <a:gd name="connsiteX87" fmla="*/ 2202873 w 4675909"/>
                              <a:gd name="connsiteY87" fmla="*/ 2951018 h 3782291"/>
                              <a:gd name="connsiteX88" fmla="*/ 2431473 w 4675909"/>
                              <a:gd name="connsiteY88" fmla="*/ 2847109 h 3782291"/>
                              <a:gd name="connsiteX89" fmla="*/ 3075709 w 4675909"/>
                              <a:gd name="connsiteY89" fmla="*/ 2847109 h 3782291"/>
                              <a:gd name="connsiteX90" fmla="*/ 3034145 w 4675909"/>
                              <a:gd name="connsiteY90" fmla="*/ 3034146 h 3782291"/>
                              <a:gd name="connsiteX91" fmla="*/ 3086100 w 4675909"/>
                              <a:gd name="connsiteY91" fmla="*/ 3054927 h 3782291"/>
                              <a:gd name="connsiteX92" fmla="*/ 3117273 w 4675909"/>
                              <a:gd name="connsiteY92" fmla="*/ 2857500 h 3782291"/>
                              <a:gd name="connsiteX93" fmla="*/ 3480954 w 4675909"/>
                              <a:gd name="connsiteY93" fmla="*/ 2836718 h 3782291"/>
                              <a:gd name="connsiteX94" fmla="*/ 4010891 w 4675909"/>
                              <a:gd name="connsiteY94" fmla="*/ 3512127 h 3782291"/>
                              <a:gd name="connsiteX95" fmla="*/ 4000500 w 4675909"/>
                              <a:gd name="connsiteY95" fmla="*/ 3740727 h 3782291"/>
                              <a:gd name="connsiteX96" fmla="*/ 4062845 w 4675909"/>
                              <a:gd name="connsiteY96" fmla="*/ 3782291 h 3782291"/>
                              <a:gd name="connsiteX97" fmla="*/ 4062845 w 4675909"/>
                              <a:gd name="connsiteY97" fmla="*/ 3532909 h 3782291"/>
                              <a:gd name="connsiteX98" fmla="*/ 4249882 w 4675909"/>
                              <a:gd name="connsiteY98" fmla="*/ 3626427 h 3782291"/>
                              <a:gd name="connsiteX99" fmla="*/ 4322618 w 4675909"/>
                              <a:gd name="connsiteY99" fmla="*/ 3574473 h 3782291"/>
                              <a:gd name="connsiteX100" fmla="*/ 3927763 w 4675909"/>
                              <a:gd name="connsiteY100" fmla="*/ 3335482 h 3782291"/>
                              <a:gd name="connsiteX101" fmla="*/ 4135582 w 4675909"/>
                              <a:gd name="connsiteY101" fmla="*/ 3262746 h 3782291"/>
                              <a:gd name="connsiteX102" fmla="*/ 4135582 w 4675909"/>
                              <a:gd name="connsiteY102" fmla="*/ 3262746 h 3782291"/>
                              <a:gd name="connsiteX103" fmla="*/ 4094018 w 4675909"/>
                              <a:gd name="connsiteY103" fmla="*/ 3231573 h 3782291"/>
                              <a:gd name="connsiteX104" fmla="*/ 3906982 w 4675909"/>
                              <a:gd name="connsiteY104" fmla="*/ 3304309 h 3782291"/>
                              <a:gd name="connsiteX105" fmla="*/ 3564082 w 4675909"/>
                              <a:gd name="connsiteY105" fmla="*/ 2836718 h 3782291"/>
                              <a:gd name="connsiteX106" fmla="*/ 4343400 w 4675909"/>
                              <a:gd name="connsiteY106" fmla="*/ 2815936 h 3782291"/>
                              <a:gd name="connsiteX107" fmla="*/ 4572000 w 4675909"/>
                              <a:gd name="connsiteY107" fmla="*/ 3054927 h 3782291"/>
                              <a:gd name="connsiteX108" fmla="*/ 4675909 w 4675909"/>
                              <a:gd name="connsiteY108" fmla="*/ 3013364 h 3782291"/>
                              <a:gd name="connsiteX109" fmla="*/ 4426527 w 4675909"/>
                              <a:gd name="connsiteY109" fmla="*/ 2815936 h 3782291"/>
                              <a:gd name="connsiteX110" fmla="*/ 4249882 w 4675909"/>
                              <a:gd name="connsiteY110" fmla="*/ 2763982 h 3782291"/>
                              <a:gd name="connsiteX111" fmla="*/ 4364182 w 4675909"/>
                              <a:gd name="connsiteY111" fmla="*/ 2566555 h 3782291"/>
                              <a:gd name="connsiteX112" fmla="*/ 4301836 w 4675909"/>
                              <a:gd name="connsiteY112" fmla="*/ 2514600 h 3782291"/>
                              <a:gd name="connsiteX113" fmla="*/ 4187536 w 4675909"/>
                              <a:gd name="connsiteY113" fmla="*/ 2805546 h 3782291"/>
                              <a:gd name="connsiteX114" fmla="*/ 3439391 w 4675909"/>
                              <a:gd name="connsiteY114" fmla="*/ 2795155 h 3782291"/>
                              <a:gd name="connsiteX115" fmla="*/ 3595254 w 4675909"/>
                              <a:gd name="connsiteY115" fmla="*/ 2618509 h 3782291"/>
                              <a:gd name="connsiteX116" fmla="*/ 3574473 w 4675909"/>
                              <a:gd name="connsiteY116" fmla="*/ 2576946 h 3782291"/>
                              <a:gd name="connsiteX117" fmla="*/ 3345873 w 4675909"/>
                              <a:gd name="connsiteY117" fmla="*/ 2826327 h 3782291"/>
                              <a:gd name="connsiteX118" fmla="*/ 2504209 w 4675909"/>
                              <a:gd name="connsiteY118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02873 w 4675909"/>
                              <a:gd name="connsiteY86" fmla="*/ 2951018 h 3782291"/>
                              <a:gd name="connsiteX87" fmla="*/ 2431473 w 4675909"/>
                              <a:gd name="connsiteY87" fmla="*/ 2847109 h 3782291"/>
                              <a:gd name="connsiteX88" fmla="*/ 3075709 w 4675909"/>
                              <a:gd name="connsiteY88" fmla="*/ 2847109 h 3782291"/>
                              <a:gd name="connsiteX89" fmla="*/ 3034145 w 4675909"/>
                              <a:gd name="connsiteY89" fmla="*/ 3034146 h 3782291"/>
                              <a:gd name="connsiteX90" fmla="*/ 3086100 w 4675909"/>
                              <a:gd name="connsiteY90" fmla="*/ 3054927 h 3782291"/>
                              <a:gd name="connsiteX91" fmla="*/ 3117273 w 4675909"/>
                              <a:gd name="connsiteY91" fmla="*/ 2857500 h 3782291"/>
                              <a:gd name="connsiteX92" fmla="*/ 3480954 w 4675909"/>
                              <a:gd name="connsiteY92" fmla="*/ 2836718 h 3782291"/>
                              <a:gd name="connsiteX93" fmla="*/ 4010891 w 4675909"/>
                              <a:gd name="connsiteY93" fmla="*/ 3512127 h 3782291"/>
                              <a:gd name="connsiteX94" fmla="*/ 4000500 w 4675909"/>
                              <a:gd name="connsiteY94" fmla="*/ 3740727 h 3782291"/>
                              <a:gd name="connsiteX95" fmla="*/ 4062845 w 4675909"/>
                              <a:gd name="connsiteY95" fmla="*/ 3782291 h 3782291"/>
                              <a:gd name="connsiteX96" fmla="*/ 4062845 w 4675909"/>
                              <a:gd name="connsiteY96" fmla="*/ 3532909 h 3782291"/>
                              <a:gd name="connsiteX97" fmla="*/ 4249882 w 4675909"/>
                              <a:gd name="connsiteY97" fmla="*/ 3626427 h 3782291"/>
                              <a:gd name="connsiteX98" fmla="*/ 4322618 w 4675909"/>
                              <a:gd name="connsiteY98" fmla="*/ 3574473 h 3782291"/>
                              <a:gd name="connsiteX99" fmla="*/ 3927763 w 4675909"/>
                              <a:gd name="connsiteY99" fmla="*/ 3335482 h 3782291"/>
                              <a:gd name="connsiteX100" fmla="*/ 4135582 w 4675909"/>
                              <a:gd name="connsiteY100" fmla="*/ 3262746 h 3782291"/>
                              <a:gd name="connsiteX101" fmla="*/ 4135582 w 4675909"/>
                              <a:gd name="connsiteY101" fmla="*/ 3262746 h 3782291"/>
                              <a:gd name="connsiteX102" fmla="*/ 4094018 w 4675909"/>
                              <a:gd name="connsiteY102" fmla="*/ 3231573 h 3782291"/>
                              <a:gd name="connsiteX103" fmla="*/ 3906982 w 4675909"/>
                              <a:gd name="connsiteY103" fmla="*/ 3304309 h 3782291"/>
                              <a:gd name="connsiteX104" fmla="*/ 3564082 w 4675909"/>
                              <a:gd name="connsiteY104" fmla="*/ 2836718 h 3782291"/>
                              <a:gd name="connsiteX105" fmla="*/ 4343400 w 4675909"/>
                              <a:gd name="connsiteY105" fmla="*/ 2815936 h 3782291"/>
                              <a:gd name="connsiteX106" fmla="*/ 4572000 w 4675909"/>
                              <a:gd name="connsiteY106" fmla="*/ 3054927 h 3782291"/>
                              <a:gd name="connsiteX107" fmla="*/ 4675909 w 4675909"/>
                              <a:gd name="connsiteY107" fmla="*/ 3013364 h 3782291"/>
                              <a:gd name="connsiteX108" fmla="*/ 4426527 w 4675909"/>
                              <a:gd name="connsiteY108" fmla="*/ 2815936 h 3782291"/>
                              <a:gd name="connsiteX109" fmla="*/ 4249882 w 4675909"/>
                              <a:gd name="connsiteY109" fmla="*/ 2763982 h 3782291"/>
                              <a:gd name="connsiteX110" fmla="*/ 4364182 w 4675909"/>
                              <a:gd name="connsiteY110" fmla="*/ 2566555 h 3782291"/>
                              <a:gd name="connsiteX111" fmla="*/ 4301836 w 4675909"/>
                              <a:gd name="connsiteY111" fmla="*/ 2514600 h 3782291"/>
                              <a:gd name="connsiteX112" fmla="*/ 4187536 w 4675909"/>
                              <a:gd name="connsiteY112" fmla="*/ 2805546 h 3782291"/>
                              <a:gd name="connsiteX113" fmla="*/ 3439391 w 4675909"/>
                              <a:gd name="connsiteY113" fmla="*/ 2795155 h 3782291"/>
                              <a:gd name="connsiteX114" fmla="*/ 3595254 w 4675909"/>
                              <a:gd name="connsiteY114" fmla="*/ 2618509 h 3782291"/>
                              <a:gd name="connsiteX115" fmla="*/ 3574473 w 4675909"/>
                              <a:gd name="connsiteY115" fmla="*/ 2576946 h 3782291"/>
                              <a:gd name="connsiteX116" fmla="*/ 3345873 w 4675909"/>
                              <a:gd name="connsiteY116" fmla="*/ 2826327 h 3782291"/>
                              <a:gd name="connsiteX117" fmla="*/ 2504209 w 4675909"/>
                              <a:gd name="connsiteY117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202873 w 4675909"/>
                              <a:gd name="connsiteY85" fmla="*/ 2951018 h 3782291"/>
                              <a:gd name="connsiteX86" fmla="*/ 2431473 w 4675909"/>
                              <a:gd name="connsiteY86" fmla="*/ 2847109 h 3782291"/>
                              <a:gd name="connsiteX87" fmla="*/ 3075709 w 4675909"/>
                              <a:gd name="connsiteY87" fmla="*/ 2847109 h 3782291"/>
                              <a:gd name="connsiteX88" fmla="*/ 3034145 w 4675909"/>
                              <a:gd name="connsiteY88" fmla="*/ 3034146 h 3782291"/>
                              <a:gd name="connsiteX89" fmla="*/ 3086100 w 4675909"/>
                              <a:gd name="connsiteY89" fmla="*/ 3054927 h 3782291"/>
                              <a:gd name="connsiteX90" fmla="*/ 3117273 w 4675909"/>
                              <a:gd name="connsiteY90" fmla="*/ 2857500 h 3782291"/>
                              <a:gd name="connsiteX91" fmla="*/ 3480954 w 4675909"/>
                              <a:gd name="connsiteY91" fmla="*/ 2836718 h 3782291"/>
                              <a:gd name="connsiteX92" fmla="*/ 4010891 w 4675909"/>
                              <a:gd name="connsiteY92" fmla="*/ 3512127 h 3782291"/>
                              <a:gd name="connsiteX93" fmla="*/ 4000500 w 4675909"/>
                              <a:gd name="connsiteY93" fmla="*/ 3740727 h 3782291"/>
                              <a:gd name="connsiteX94" fmla="*/ 4062845 w 4675909"/>
                              <a:gd name="connsiteY94" fmla="*/ 3782291 h 3782291"/>
                              <a:gd name="connsiteX95" fmla="*/ 4062845 w 4675909"/>
                              <a:gd name="connsiteY95" fmla="*/ 3532909 h 3782291"/>
                              <a:gd name="connsiteX96" fmla="*/ 4249882 w 4675909"/>
                              <a:gd name="connsiteY96" fmla="*/ 3626427 h 3782291"/>
                              <a:gd name="connsiteX97" fmla="*/ 4322618 w 4675909"/>
                              <a:gd name="connsiteY97" fmla="*/ 3574473 h 3782291"/>
                              <a:gd name="connsiteX98" fmla="*/ 3927763 w 4675909"/>
                              <a:gd name="connsiteY98" fmla="*/ 3335482 h 3782291"/>
                              <a:gd name="connsiteX99" fmla="*/ 4135582 w 4675909"/>
                              <a:gd name="connsiteY99" fmla="*/ 3262746 h 3782291"/>
                              <a:gd name="connsiteX100" fmla="*/ 4135582 w 4675909"/>
                              <a:gd name="connsiteY100" fmla="*/ 3262746 h 3782291"/>
                              <a:gd name="connsiteX101" fmla="*/ 4094018 w 4675909"/>
                              <a:gd name="connsiteY101" fmla="*/ 3231573 h 3782291"/>
                              <a:gd name="connsiteX102" fmla="*/ 3906982 w 4675909"/>
                              <a:gd name="connsiteY102" fmla="*/ 3304309 h 3782291"/>
                              <a:gd name="connsiteX103" fmla="*/ 3564082 w 4675909"/>
                              <a:gd name="connsiteY103" fmla="*/ 2836718 h 3782291"/>
                              <a:gd name="connsiteX104" fmla="*/ 4343400 w 4675909"/>
                              <a:gd name="connsiteY104" fmla="*/ 2815936 h 3782291"/>
                              <a:gd name="connsiteX105" fmla="*/ 4572000 w 4675909"/>
                              <a:gd name="connsiteY105" fmla="*/ 3054927 h 3782291"/>
                              <a:gd name="connsiteX106" fmla="*/ 4675909 w 4675909"/>
                              <a:gd name="connsiteY106" fmla="*/ 3013364 h 3782291"/>
                              <a:gd name="connsiteX107" fmla="*/ 4426527 w 4675909"/>
                              <a:gd name="connsiteY107" fmla="*/ 2815936 h 3782291"/>
                              <a:gd name="connsiteX108" fmla="*/ 4249882 w 4675909"/>
                              <a:gd name="connsiteY108" fmla="*/ 2763982 h 3782291"/>
                              <a:gd name="connsiteX109" fmla="*/ 4364182 w 4675909"/>
                              <a:gd name="connsiteY109" fmla="*/ 2566555 h 3782291"/>
                              <a:gd name="connsiteX110" fmla="*/ 4301836 w 4675909"/>
                              <a:gd name="connsiteY110" fmla="*/ 2514600 h 3782291"/>
                              <a:gd name="connsiteX111" fmla="*/ 4187536 w 4675909"/>
                              <a:gd name="connsiteY111" fmla="*/ 2805546 h 3782291"/>
                              <a:gd name="connsiteX112" fmla="*/ 3439391 w 4675909"/>
                              <a:gd name="connsiteY112" fmla="*/ 2795155 h 3782291"/>
                              <a:gd name="connsiteX113" fmla="*/ 3595254 w 4675909"/>
                              <a:gd name="connsiteY113" fmla="*/ 2618509 h 3782291"/>
                              <a:gd name="connsiteX114" fmla="*/ 3574473 w 4675909"/>
                              <a:gd name="connsiteY114" fmla="*/ 2576946 h 3782291"/>
                              <a:gd name="connsiteX115" fmla="*/ 3345873 w 4675909"/>
                              <a:gd name="connsiteY115" fmla="*/ 2826327 h 3782291"/>
                              <a:gd name="connsiteX116" fmla="*/ 2504209 w 4675909"/>
                              <a:gd name="connsiteY116" fmla="*/ 2795155 h 378229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  <a:cxn ang="0">
                                <a:pos x="connsiteX19" y="connsiteY19"/>
                              </a:cxn>
                              <a:cxn ang="0">
                                <a:pos x="connsiteX20" y="connsiteY20"/>
                              </a:cxn>
                              <a:cxn ang="0">
                                <a:pos x="connsiteX21" y="connsiteY21"/>
                              </a:cxn>
                              <a:cxn ang="0">
                                <a:pos x="connsiteX22" y="connsiteY22"/>
                              </a:cxn>
                              <a:cxn ang="0">
                                <a:pos x="connsiteX23" y="connsiteY23"/>
                              </a:cxn>
                              <a:cxn ang="0">
                                <a:pos x="connsiteX24" y="connsiteY24"/>
                              </a:cxn>
                              <a:cxn ang="0">
                                <a:pos x="connsiteX25" y="connsiteY25"/>
                              </a:cxn>
                              <a:cxn ang="0">
                                <a:pos x="connsiteX26" y="connsiteY26"/>
                              </a:cxn>
                              <a:cxn ang="0">
                                <a:pos x="connsiteX27" y="connsiteY27"/>
                              </a:cxn>
                              <a:cxn ang="0">
                                <a:pos x="connsiteX28" y="connsiteY28"/>
                              </a:cxn>
                              <a:cxn ang="0">
                                <a:pos x="connsiteX29" y="connsiteY29"/>
                              </a:cxn>
                              <a:cxn ang="0">
                                <a:pos x="connsiteX30" y="connsiteY30"/>
                              </a:cxn>
                              <a:cxn ang="0">
                                <a:pos x="connsiteX31" y="connsiteY31"/>
                              </a:cxn>
                              <a:cxn ang="0">
                                <a:pos x="connsiteX32" y="connsiteY32"/>
                              </a:cxn>
                              <a:cxn ang="0">
                                <a:pos x="connsiteX33" y="connsiteY33"/>
                              </a:cxn>
                              <a:cxn ang="0">
                                <a:pos x="connsiteX34" y="connsiteY34"/>
                              </a:cxn>
                              <a:cxn ang="0">
                                <a:pos x="connsiteX35" y="connsiteY35"/>
                              </a:cxn>
                              <a:cxn ang="0">
                                <a:pos x="connsiteX36" y="connsiteY36"/>
                              </a:cxn>
                              <a:cxn ang="0">
                                <a:pos x="connsiteX37" y="connsiteY37"/>
                              </a:cxn>
                              <a:cxn ang="0">
                                <a:pos x="connsiteX38" y="connsiteY38"/>
                              </a:cxn>
                              <a:cxn ang="0">
                                <a:pos x="connsiteX39" y="connsiteY39"/>
                              </a:cxn>
                              <a:cxn ang="0">
                                <a:pos x="connsiteX40" y="connsiteY40"/>
                              </a:cxn>
                              <a:cxn ang="0">
                                <a:pos x="connsiteX41" y="connsiteY41"/>
                              </a:cxn>
                              <a:cxn ang="0">
                                <a:pos x="connsiteX42" y="connsiteY42"/>
                              </a:cxn>
                              <a:cxn ang="0">
                                <a:pos x="connsiteX43" y="connsiteY43"/>
                              </a:cxn>
                              <a:cxn ang="0">
                                <a:pos x="connsiteX44" y="connsiteY44"/>
                              </a:cxn>
                              <a:cxn ang="0">
                                <a:pos x="connsiteX45" y="connsiteY45"/>
                              </a:cxn>
                              <a:cxn ang="0">
                                <a:pos x="connsiteX46" y="connsiteY46"/>
                              </a:cxn>
                              <a:cxn ang="0">
                                <a:pos x="connsiteX47" y="connsiteY47"/>
                              </a:cxn>
                              <a:cxn ang="0">
                                <a:pos x="connsiteX48" y="connsiteY48"/>
                              </a:cxn>
                              <a:cxn ang="0">
                                <a:pos x="connsiteX49" y="connsiteY49"/>
                              </a:cxn>
                              <a:cxn ang="0">
                                <a:pos x="connsiteX50" y="connsiteY50"/>
                              </a:cxn>
                              <a:cxn ang="0">
                                <a:pos x="connsiteX51" y="connsiteY51"/>
                              </a:cxn>
                              <a:cxn ang="0">
                                <a:pos x="connsiteX52" y="connsiteY52"/>
                              </a:cxn>
                              <a:cxn ang="0">
                                <a:pos x="connsiteX53" y="connsiteY53"/>
                              </a:cxn>
                              <a:cxn ang="0">
                                <a:pos x="connsiteX54" y="connsiteY54"/>
                              </a:cxn>
                              <a:cxn ang="0">
                                <a:pos x="connsiteX55" y="connsiteY55"/>
                              </a:cxn>
                              <a:cxn ang="0">
                                <a:pos x="connsiteX56" y="connsiteY56"/>
                              </a:cxn>
                              <a:cxn ang="0">
                                <a:pos x="connsiteX57" y="connsiteY57"/>
                              </a:cxn>
                              <a:cxn ang="0">
                                <a:pos x="connsiteX58" y="connsiteY58"/>
                              </a:cxn>
                              <a:cxn ang="0">
                                <a:pos x="connsiteX59" y="connsiteY59"/>
                              </a:cxn>
                              <a:cxn ang="0">
                                <a:pos x="connsiteX60" y="connsiteY60"/>
                              </a:cxn>
                              <a:cxn ang="0">
                                <a:pos x="connsiteX61" y="connsiteY61"/>
                              </a:cxn>
                              <a:cxn ang="0">
                                <a:pos x="connsiteX62" y="connsiteY62"/>
                              </a:cxn>
                              <a:cxn ang="0">
                                <a:pos x="connsiteX63" y="connsiteY63"/>
                              </a:cxn>
                              <a:cxn ang="0">
                                <a:pos x="connsiteX64" y="connsiteY64"/>
                              </a:cxn>
                              <a:cxn ang="0">
                                <a:pos x="connsiteX65" y="connsiteY65"/>
                              </a:cxn>
                              <a:cxn ang="0">
                                <a:pos x="connsiteX66" y="connsiteY66"/>
                              </a:cxn>
                              <a:cxn ang="0">
                                <a:pos x="connsiteX67" y="connsiteY67"/>
                              </a:cxn>
                              <a:cxn ang="0">
                                <a:pos x="connsiteX68" y="connsiteY68"/>
                              </a:cxn>
                              <a:cxn ang="0">
                                <a:pos x="connsiteX69" y="connsiteY69"/>
                              </a:cxn>
                              <a:cxn ang="0">
                                <a:pos x="connsiteX70" y="connsiteY70"/>
                              </a:cxn>
                              <a:cxn ang="0">
                                <a:pos x="connsiteX71" y="connsiteY71"/>
                              </a:cxn>
                              <a:cxn ang="0">
                                <a:pos x="connsiteX72" y="connsiteY72"/>
                              </a:cxn>
                              <a:cxn ang="0">
                                <a:pos x="connsiteX73" y="connsiteY73"/>
                              </a:cxn>
                              <a:cxn ang="0">
                                <a:pos x="connsiteX74" y="connsiteY74"/>
                              </a:cxn>
                              <a:cxn ang="0">
                                <a:pos x="connsiteX75" y="connsiteY75"/>
                              </a:cxn>
                              <a:cxn ang="0">
                                <a:pos x="connsiteX76" y="connsiteY76"/>
                              </a:cxn>
                              <a:cxn ang="0">
                                <a:pos x="connsiteX77" y="connsiteY77"/>
                              </a:cxn>
                              <a:cxn ang="0">
                                <a:pos x="connsiteX78" y="connsiteY78"/>
                              </a:cxn>
                              <a:cxn ang="0">
                                <a:pos x="connsiteX79" y="connsiteY79"/>
                              </a:cxn>
                              <a:cxn ang="0">
                                <a:pos x="connsiteX80" y="connsiteY80"/>
                              </a:cxn>
                              <a:cxn ang="0">
                                <a:pos x="connsiteX81" y="connsiteY81"/>
                              </a:cxn>
                              <a:cxn ang="0">
                                <a:pos x="connsiteX82" y="connsiteY82"/>
                              </a:cxn>
                              <a:cxn ang="0">
                                <a:pos x="connsiteX83" y="connsiteY83"/>
                              </a:cxn>
                              <a:cxn ang="0">
                                <a:pos x="connsiteX84" y="connsiteY84"/>
                              </a:cxn>
                              <a:cxn ang="0">
                                <a:pos x="connsiteX85" y="connsiteY85"/>
                              </a:cxn>
                              <a:cxn ang="0">
                                <a:pos x="connsiteX86" y="connsiteY86"/>
                              </a:cxn>
                              <a:cxn ang="0">
                                <a:pos x="connsiteX87" y="connsiteY87"/>
                              </a:cxn>
                              <a:cxn ang="0">
                                <a:pos x="connsiteX88" y="connsiteY88"/>
                              </a:cxn>
                              <a:cxn ang="0">
                                <a:pos x="connsiteX89" y="connsiteY89"/>
                              </a:cxn>
                              <a:cxn ang="0">
                                <a:pos x="connsiteX90" y="connsiteY90"/>
                              </a:cxn>
                              <a:cxn ang="0">
                                <a:pos x="connsiteX91" y="connsiteY91"/>
                              </a:cxn>
                              <a:cxn ang="0">
                                <a:pos x="connsiteX92" y="connsiteY92"/>
                              </a:cxn>
                              <a:cxn ang="0">
                                <a:pos x="connsiteX93" y="connsiteY93"/>
                              </a:cxn>
                              <a:cxn ang="0">
                                <a:pos x="connsiteX94" y="connsiteY94"/>
                              </a:cxn>
                              <a:cxn ang="0">
                                <a:pos x="connsiteX95" y="connsiteY95"/>
                              </a:cxn>
                              <a:cxn ang="0">
                                <a:pos x="connsiteX96" y="connsiteY96"/>
                              </a:cxn>
                              <a:cxn ang="0">
                                <a:pos x="connsiteX97" y="connsiteY97"/>
                              </a:cxn>
                              <a:cxn ang="0">
                                <a:pos x="connsiteX98" y="connsiteY98"/>
                              </a:cxn>
                              <a:cxn ang="0">
                                <a:pos x="connsiteX99" y="connsiteY99"/>
                              </a:cxn>
                              <a:cxn ang="0">
                                <a:pos x="connsiteX100" y="connsiteY100"/>
                              </a:cxn>
                              <a:cxn ang="0">
                                <a:pos x="connsiteX101" y="connsiteY101"/>
                              </a:cxn>
                              <a:cxn ang="0">
                                <a:pos x="connsiteX102" y="connsiteY102"/>
                              </a:cxn>
                              <a:cxn ang="0">
                                <a:pos x="connsiteX103" y="connsiteY103"/>
                              </a:cxn>
                              <a:cxn ang="0">
                                <a:pos x="connsiteX104" y="connsiteY104"/>
                              </a:cxn>
                              <a:cxn ang="0">
                                <a:pos x="connsiteX105" y="connsiteY105"/>
                              </a:cxn>
                              <a:cxn ang="0">
                                <a:pos x="connsiteX106" y="connsiteY106"/>
                              </a:cxn>
                              <a:cxn ang="0">
                                <a:pos x="connsiteX107" y="connsiteY107"/>
                              </a:cxn>
                              <a:cxn ang="0">
                                <a:pos x="connsiteX108" y="connsiteY108"/>
                              </a:cxn>
                              <a:cxn ang="0">
                                <a:pos x="connsiteX109" y="connsiteY109"/>
                              </a:cxn>
                              <a:cxn ang="0">
                                <a:pos x="connsiteX110" y="connsiteY110"/>
                              </a:cxn>
                              <a:cxn ang="0">
                                <a:pos x="connsiteX111" y="connsiteY111"/>
                              </a:cxn>
                              <a:cxn ang="0">
                                <a:pos x="connsiteX112" y="connsiteY112"/>
                              </a:cxn>
                              <a:cxn ang="0">
                                <a:pos x="connsiteX113" y="connsiteY113"/>
                              </a:cxn>
                              <a:cxn ang="0">
                                <a:pos x="connsiteX114" y="connsiteY114"/>
                              </a:cxn>
                              <a:cxn ang="0">
                                <a:pos x="connsiteX115" y="connsiteY115"/>
                              </a:cxn>
                              <a:cxn ang="0">
                                <a:pos x="connsiteX116" y="connsiteY116"/>
                              </a:cxn>
                            </a:cxnLst>
                            <a:rect l="l" t="t" r="r" b="b"/>
                            <a:pathLst>
                              <a:path w="4675909" h="3782291">
                                <a:moveTo>
                                  <a:pt x="2504209" y="2795155"/>
                                </a:moveTo>
                                <a:lnTo>
                                  <a:pt x="2182091" y="2348346"/>
                                </a:lnTo>
                                <a:lnTo>
                                  <a:pt x="2150918" y="1724891"/>
                                </a:lnTo>
                                <a:lnTo>
                                  <a:pt x="2712027" y="1184564"/>
                                </a:lnTo>
                                <a:lnTo>
                                  <a:pt x="2701636" y="1091046"/>
                                </a:lnTo>
                                <a:lnTo>
                                  <a:pt x="2150918" y="1631373"/>
                                </a:lnTo>
                                <a:lnTo>
                                  <a:pt x="2171700" y="1465118"/>
                                </a:lnTo>
                                <a:lnTo>
                                  <a:pt x="2701637" y="945573"/>
                                </a:lnTo>
                                <a:lnTo>
                                  <a:pt x="2763982" y="831273"/>
                                </a:lnTo>
                                <a:lnTo>
                                  <a:pt x="2815936" y="540327"/>
                                </a:lnTo>
                                <a:lnTo>
                                  <a:pt x="2784763" y="529936"/>
                                </a:lnTo>
                                <a:lnTo>
                                  <a:pt x="2670463" y="904009"/>
                                </a:lnTo>
                                <a:lnTo>
                                  <a:pt x="2202873" y="1330036"/>
                                </a:lnTo>
                                <a:lnTo>
                                  <a:pt x="2254827" y="633846"/>
                                </a:lnTo>
                                <a:lnTo>
                                  <a:pt x="2680854" y="51955"/>
                                </a:lnTo>
                                <a:lnTo>
                                  <a:pt x="2649682" y="0"/>
                                </a:lnTo>
                                <a:lnTo>
                                  <a:pt x="2493818" y="197427"/>
                                </a:lnTo>
                                <a:lnTo>
                                  <a:pt x="2473036" y="10391"/>
                                </a:lnTo>
                                <a:lnTo>
                                  <a:pt x="2410691" y="10391"/>
                                </a:lnTo>
                                <a:lnTo>
                                  <a:pt x="2452254" y="280555"/>
                                </a:lnTo>
                                <a:lnTo>
                                  <a:pt x="2286000" y="509155"/>
                                </a:lnTo>
                                <a:lnTo>
                                  <a:pt x="2234045" y="540327"/>
                                </a:lnTo>
                                <a:lnTo>
                                  <a:pt x="2202873" y="592282"/>
                                </a:lnTo>
                                <a:lnTo>
                                  <a:pt x="2130136" y="706582"/>
                                </a:lnTo>
                                <a:lnTo>
                                  <a:pt x="1672936" y="20782"/>
                                </a:lnTo>
                                <a:lnTo>
                                  <a:pt x="1548245" y="51955"/>
                                </a:lnTo>
                                <a:lnTo>
                                  <a:pt x="1569027" y="145473"/>
                                </a:lnTo>
                                <a:lnTo>
                                  <a:pt x="1652154" y="103909"/>
                                </a:lnTo>
                                <a:lnTo>
                                  <a:pt x="1714500" y="228600"/>
                                </a:lnTo>
                                <a:lnTo>
                                  <a:pt x="1787236" y="259773"/>
                                </a:lnTo>
                                <a:lnTo>
                                  <a:pt x="2150918" y="852055"/>
                                </a:lnTo>
                                <a:lnTo>
                                  <a:pt x="2140527" y="1215736"/>
                                </a:lnTo>
                                <a:lnTo>
                                  <a:pt x="2067791" y="1028700"/>
                                </a:lnTo>
                                <a:lnTo>
                                  <a:pt x="2015836" y="1059873"/>
                                </a:lnTo>
                                <a:lnTo>
                                  <a:pt x="2130136" y="1288473"/>
                                </a:lnTo>
                                <a:lnTo>
                                  <a:pt x="2109354" y="2005446"/>
                                </a:lnTo>
                                <a:lnTo>
                                  <a:pt x="1672936" y="1558637"/>
                                </a:lnTo>
                                <a:lnTo>
                                  <a:pt x="1714499" y="1215737"/>
                                </a:lnTo>
                                <a:lnTo>
                                  <a:pt x="1672936" y="1101436"/>
                                </a:lnTo>
                                <a:lnTo>
                                  <a:pt x="1620982" y="1475509"/>
                                </a:lnTo>
                                <a:lnTo>
                                  <a:pt x="1350818" y="1600199"/>
                                </a:lnTo>
                                <a:lnTo>
                                  <a:pt x="1319645" y="1662546"/>
                                </a:lnTo>
                                <a:lnTo>
                                  <a:pt x="1631373" y="1600200"/>
                                </a:lnTo>
                                <a:lnTo>
                                  <a:pt x="1839191" y="1849583"/>
                                </a:lnTo>
                                <a:lnTo>
                                  <a:pt x="1579418" y="2026227"/>
                                </a:lnTo>
                                <a:lnTo>
                                  <a:pt x="1610591" y="2119745"/>
                                </a:lnTo>
                                <a:lnTo>
                                  <a:pt x="1891145" y="1870364"/>
                                </a:lnTo>
                                <a:lnTo>
                                  <a:pt x="2109354" y="2088573"/>
                                </a:lnTo>
                                <a:lnTo>
                                  <a:pt x="2098963" y="2337955"/>
                                </a:lnTo>
                                <a:lnTo>
                                  <a:pt x="2109354" y="2348346"/>
                                </a:lnTo>
                                <a:lnTo>
                                  <a:pt x="1849582" y="2784764"/>
                                </a:lnTo>
                                <a:lnTo>
                                  <a:pt x="1288473" y="2795155"/>
                                </a:lnTo>
                                <a:lnTo>
                                  <a:pt x="1153391" y="2587336"/>
                                </a:lnTo>
                                <a:lnTo>
                                  <a:pt x="1122218" y="2597727"/>
                                </a:lnTo>
                                <a:lnTo>
                                  <a:pt x="1215736" y="2815936"/>
                                </a:lnTo>
                                <a:lnTo>
                                  <a:pt x="924791" y="2836718"/>
                                </a:lnTo>
                                <a:lnTo>
                                  <a:pt x="498763" y="2036618"/>
                                </a:lnTo>
                                <a:lnTo>
                                  <a:pt x="363682" y="2078182"/>
                                </a:lnTo>
                                <a:lnTo>
                                  <a:pt x="426027" y="2140527"/>
                                </a:lnTo>
                                <a:lnTo>
                                  <a:pt x="477982" y="2098964"/>
                                </a:lnTo>
                                <a:lnTo>
                                  <a:pt x="581891" y="2348346"/>
                                </a:lnTo>
                                <a:lnTo>
                                  <a:pt x="467591" y="2358736"/>
                                </a:lnTo>
                                <a:lnTo>
                                  <a:pt x="467591" y="2441864"/>
                                </a:lnTo>
                                <a:lnTo>
                                  <a:pt x="633845" y="2400300"/>
                                </a:lnTo>
                                <a:lnTo>
                                  <a:pt x="841663" y="2805546"/>
                                </a:lnTo>
                                <a:lnTo>
                                  <a:pt x="342900" y="2680855"/>
                                </a:lnTo>
                                <a:lnTo>
                                  <a:pt x="114300" y="2109355"/>
                                </a:lnTo>
                                <a:lnTo>
                                  <a:pt x="41564" y="2109355"/>
                                </a:lnTo>
                                <a:lnTo>
                                  <a:pt x="290945" y="2660073"/>
                                </a:lnTo>
                                <a:lnTo>
                                  <a:pt x="20782" y="2576946"/>
                                </a:lnTo>
                                <a:lnTo>
                                  <a:pt x="0" y="2649682"/>
                                </a:lnTo>
                                <a:lnTo>
                                  <a:pt x="311727" y="2701636"/>
                                </a:lnTo>
                                <a:lnTo>
                                  <a:pt x="290945" y="3023755"/>
                                </a:lnTo>
                                <a:cubicBezTo>
                                  <a:pt x="304800" y="3037610"/>
                                  <a:pt x="316923" y="3115542"/>
                                  <a:pt x="332509" y="3065319"/>
                                </a:cubicBezTo>
                                <a:cubicBezTo>
                                  <a:pt x="348095" y="3015096"/>
                                  <a:pt x="367145" y="2836718"/>
                                  <a:pt x="384463" y="2722418"/>
                                </a:cubicBezTo>
                                <a:lnTo>
                                  <a:pt x="893618" y="2888673"/>
                                </a:lnTo>
                                <a:lnTo>
                                  <a:pt x="644236" y="3054927"/>
                                </a:lnTo>
                                <a:lnTo>
                                  <a:pt x="696191" y="3096491"/>
                                </a:lnTo>
                                <a:lnTo>
                                  <a:pt x="1028700" y="2888673"/>
                                </a:lnTo>
                                <a:lnTo>
                                  <a:pt x="1433945" y="2867891"/>
                                </a:lnTo>
                                <a:lnTo>
                                  <a:pt x="1091045" y="3086100"/>
                                </a:lnTo>
                                <a:lnTo>
                                  <a:pt x="1153391" y="3169227"/>
                                </a:lnTo>
                                <a:lnTo>
                                  <a:pt x="1548245" y="2867891"/>
                                </a:lnTo>
                                <a:lnTo>
                                  <a:pt x="1901536" y="2867891"/>
                                </a:lnTo>
                                <a:lnTo>
                                  <a:pt x="2130136" y="2930236"/>
                                </a:lnTo>
                                <a:lnTo>
                                  <a:pt x="2202873" y="2951018"/>
                                </a:lnTo>
                                <a:lnTo>
                                  <a:pt x="2431473" y="2847109"/>
                                </a:lnTo>
                                <a:lnTo>
                                  <a:pt x="3075709" y="2847109"/>
                                </a:lnTo>
                                <a:lnTo>
                                  <a:pt x="3034145" y="3034146"/>
                                </a:lnTo>
                                <a:lnTo>
                                  <a:pt x="3086100" y="3054927"/>
                                </a:lnTo>
                                <a:lnTo>
                                  <a:pt x="3117273" y="2857500"/>
                                </a:lnTo>
                                <a:lnTo>
                                  <a:pt x="3480954" y="2836718"/>
                                </a:lnTo>
                                <a:lnTo>
                                  <a:pt x="4010891" y="3512127"/>
                                </a:lnTo>
                                <a:lnTo>
                                  <a:pt x="4000500" y="3740727"/>
                                </a:lnTo>
                                <a:lnTo>
                                  <a:pt x="4062845" y="3782291"/>
                                </a:lnTo>
                                <a:lnTo>
                                  <a:pt x="4062845" y="3532909"/>
                                </a:lnTo>
                                <a:lnTo>
                                  <a:pt x="4249882" y="3626427"/>
                                </a:lnTo>
                                <a:lnTo>
                                  <a:pt x="4322618" y="3574473"/>
                                </a:lnTo>
                                <a:lnTo>
                                  <a:pt x="3927763" y="3335482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094018" y="3231573"/>
                                </a:lnTo>
                                <a:lnTo>
                                  <a:pt x="3906982" y="3304309"/>
                                </a:lnTo>
                                <a:lnTo>
                                  <a:pt x="3564082" y="2836718"/>
                                </a:lnTo>
                                <a:lnTo>
                                  <a:pt x="4343400" y="2815936"/>
                                </a:lnTo>
                                <a:lnTo>
                                  <a:pt x="4572000" y="3054927"/>
                                </a:lnTo>
                                <a:lnTo>
                                  <a:pt x="4675909" y="3013364"/>
                                </a:lnTo>
                                <a:lnTo>
                                  <a:pt x="4426527" y="2815936"/>
                                </a:lnTo>
                                <a:lnTo>
                                  <a:pt x="4249882" y="2763982"/>
                                </a:lnTo>
                                <a:lnTo>
                                  <a:pt x="4364182" y="2566555"/>
                                </a:lnTo>
                                <a:lnTo>
                                  <a:pt x="4301836" y="2514600"/>
                                </a:lnTo>
                                <a:lnTo>
                                  <a:pt x="4187536" y="2805546"/>
                                </a:lnTo>
                                <a:lnTo>
                                  <a:pt x="3439391" y="2795155"/>
                                </a:lnTo>
                                <a:lnTo>
                                  <a:pt x="3595254" y="2618509"/>
                                </a:lnTo>
                                <a:lnTo>
                                  <a:pt x="3574473" y="2576946"/>
                                </a:lnTo>
                                <a:lnTo>
                                  <a:pt x="3345873" y="2826327"/>
                                </a:lnTo>
                                <a:lnTo>
                                  <a:pt x="2504209" y="279515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>
                            <a:solidFill>
                              <a:schemeClr val="accent4">
                                <a:lumMod val="75000"/>
                              </a:schemeClr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079" name="Freeform 1078"/>
                          <p:cNvSpPr/>
                          <p:nvPr/>
                        </p:nvSpPr>
                        <p:spPr>
                          <a:xfrm>
                            <a:off x="3669551" y="4859396"/>
                            <a:ext cx="536192" cy="3513750"/>
                          </a:xfrm>
                          <a:custGeom>
                            <a:avLst/>
                            <a:gdLst>
                              <a:gd name="connsiteX0" fmla="*/ 68173 w 116687"/>
                              <a:gd name="connsiteY0" fmla="*/ 0 h 1690254"/>
                              <a:gd name="connsiteX1" fmla="*/ 114355 w 116687"/>
                              <a:gd name="connsiteY1" fmla="*/ 655782 h 1690254"/>
                              <a:gd name="connsiteX2" fmla="*/ 3519 w 116687"/>
                              <a:gd name="connsiteY2" fmla="*/ 1099127 h 1690254"/>
                              <a:gd name="connsiteX3" fmla="*/ 31228 w 116687"/>
                              <a:gd name="connsiteY3" fmla="*/ 1560945 h 1690254"/>
                              <a:gd name="connsiteX4" fmla="*/ 68173 w 116687"/>
                              <a:gd name="connsiteY4" fmla="*/ 1690254 h 169025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6687" h="1690254">
                                <a:moveTo>
                                  <a:pt x="68173" y="0"/>
                                </a:moveTo>
                                <a:cubicBezTo>
                                  <a:pt x="96652" y="236297"/>
                                  <a:pt x="125131" y="472594"/>
                                  <a:pt x="114355" y="655782"/>
                                </a:cubicBezTo>
                                <a:cubicBezTo>
                                  <a:pt x="103579" y="838970"/>
                                  <a:pt x="17373" y="948267"/>
                                  <a:pt x="3519" y="1099127"/>
                                </a:cubicBezTo>
                                <a:cubicBezTo>
                                  <a:pt x="-10335" y="1249987"/>
                                  <a:pt x="20452" y="1462424"/>
                                  <a:pt x="31228" y="1560945"/>
                                </a:cubicBezTo>
                                <a:cubicBezTo>
                                  <a:pt x="42004" y="1659466"/>
                                  <a:pt x="55088" y="1674860"/>
                                  <a:pt x="68173" y="1690254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chemeClr val="accent4">
                                <a:lumMod val="75000"/>
                              </a:schemeClr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  <p:sp>
                      <p:nvSpPr>
                        <p:cNvPr id="1062" name="Freeform 1061"/>
                        <p:cNvSpPr/>
                        <p:nvPr/>
                      </p:nvSpPr>
                      <p:spPr>
                        <a:xfrm>
                          <a:off x="3466716" y="460894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3" name="Freeform 1062"/>
                        <p:cNvSpPr/>
                        <p:nvPr/>
                      </p:nvSpPr>
                      <p:spPr>
                        <a:xfrm>
                          <a:off x="3262113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4" name="Freeform 1063"/>
                        <p:cNvSpPr/>
                        <p:nvPr/>
                      </p:nvSpPr>
                      <p:spPr>
                        <a:xfrm rot="10192772">
                          <a:off x="3414513" y="47875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5" name="Freeform 1064"/>
                        <p:cNvSpPr/>
                        <p:nvPr/>
                      </p:nvSpPr>
                      <p:spPr>
                        <a:xfrm>
                          <a:off x="2936304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6" name="Freeform 1065"/>
                        <p:cNvSpPr/>
                        <p:nvPr/>
                      </p:nvSpPr>
                      <p:spPr>
                        <a:xfrm rot="3372935">
                          <a:off x="2793403" y="4447747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7" name="Freeform 1066"/>
                        <p:cNvSpPr/>
                        <p:nvPr/>
                      </p:nvSpPr>
                      <p:spPr>
                        <a:xfrm rot="3372935">
                          <a:off x="2778407" y="4341181"/>
                          <a:ext cx="58281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8" name="Freeform 1067"/>
                        <p:cNvSpPr/>
                        <p:nvPr/>
                      </p:nvSpPr>
                      <p:spPr>
                        <a:xfrm rot="14639677">
                          <a:off x="2629037" y="4360992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9" name="Freeform 1068"/>
                        <p:cNvSpPr/>
                        <p:nvPr/>
                      </p:nvSpPr>
                      <p:spPr>
                        <a:xfrm rot="12503340">
                          <a:off x="2527520" y="4697115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70" name="Freeform 1069"/>
                        <p:cNvSpPr/>
                        <p:nvPr/>
                      </p:nvSpPr>
                      <p:spPr>
                        <a:xfrm rot="12503340">
                          <a:off x="2309063" y="4625252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71" name="Freeform 1070"/>
                        <p:cNvSpPr/>
                        <p:nvPr/>
                      </p:nvSpPr>
                      <p:spPr>
                        <a:xfrm rot="12503340">
                          <a:off x="2647334" y="4727816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72" name="Freeform 1071"/>
                        <p:cNvSpPr/>
                        <p:nvPr/>
                      </p:nvSpPr>
                      <p:spPr>
                        <a:xfrm rot="559205">
                          <a:off x="2480011" y="4577378"/>
                          <a:ext cx="88624" cy="11547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73" name="Freeform 1072"/>
                        <p:cNvSpPr/>
                        <p:nvPr/>
                      </p:nvSpPr>
                      <p:spPr>
                        <a:xfrm rot="8914968">
                          <a:off x="2772687" y="4954119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74" name="Freeform 1073"/>
                        <p:cNvSpPr/>
                        <p:nvPr/>
                      </p:nvSpPr>
                      <p:spPr>
                        <a:xfrm rot="8914968">
                          <a:off x="2862496" y="4887664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75" name="Freeform 1074"/>
                        <p:cNvSpPr/>
                        <p:nvPr/>
                      </p:nvSpPr>
                      <p:spPr>
                        <a:xfrm rot="8914968">
                          <a:off x="3131587" y="5014006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76" name="Freeform 1075"/>
                        <p:cNvSpPr/>
                        <p:nvPr/>
                      </p:nvSpPr>
                      <p:spPr>
                        <a:xfrm rot="8914968">
                          <a:off x="3225061" y="4954120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77" name="Freeform 1076"/>
                        <p:cNvSpPr/>
                        <p:nvPr/>
                      </p:nvSpPr>
                      <p:spPr>
                        <a:xfrm rot="18656313">
                          <a:off x="3080746" y="4858883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60" name="Freeform 1059"/>
                      <p:cNvSpPr/>
                      <p:nvPr/>
                    </p:nvSpPr>
                    <p:spPr>
                      <a:xfrm rot="14639677">
                        <a:off x="2521641" y="4103460"/>
                        <a:ext cx="69517" cy="140226"/>
                      </a:xfrm>
                      <a:custGeom>
                        <a:avLst/>
                        <a:gdLst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83127 w 92364"/>
                          <a:gd name="connsiteY7" fmla="*/ 120073 h 120073"/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55418 w 92364"/>
                          <a:gd name="connsiteY7" fmla="*/ 95443 h 120073"/>
                          <a:gd name="connsiteX8" fmla="*/ 83127 w 92364"/>
                          <a:gd name="connsiteY8" fmla="*/ 120073 h 120073"/>
                          <a:gd name="connsiteX0" fmla="*/ 83127 w 92364"/>
                          <a:gd name="connsiteY0" fmla="*/ 120073 h 138546"/>
                          <a:gd name="connsiteX1" fmla="*/ 92364 w 92364"/>
                          <a:gd name="connsiteY1" fmla="*/ 36946 h 138546"/>
                          <a:gd name="connsiteX2" fmla="*/ 64655 w 92364"/>
                          <a:gd name="connsiteY2" fmla="*/ 0 h 138546"/>
                          <a:gd name="connsiteX3" fmla="*/ 64655 w 92364"/>
                          <a:gd name="connsiteY3" fmla="*/ 0 h 138546"/>
                          <a:gd name="connsiteX4" fmla="*/ 0 w 92364"/>
                          <a:gd name="connsiteY4" fmla="*/ 0 h 138546"/>
                          <a:gd name="connsiteX5" fmla="*/ 18473 w 92364"/>
                          <a:gd name="connsiteY5" fmla="*/ 36946 h 138546"/>
                          <a:gd name="connsiteX6" fmla="*/ 46182 w 92364"/>
                          <a:gd name="connsiteY6" fmla="*/ 83128 h 138546"/>
                          <a:gd name="connsiteX7" fmla="*/ 55418 w 92364"/>
                          <a:gd name="connsiteY7" fmla="*/ 138546 h 138546"/>
                          <a:gd name="connsiteX8" fmla="*/ 83127 w 92364"/>
                          <a:gd name="connsiteY8" fmla="*/ 120073 h 138546"/>
                          <a:gd name="connsiteX0" fmla="*/ 83127 w 92364"/>
                          <a:gd name="connsiteY0" fmla="*/ 157019 h 157019"/>
                          <a:gd name="connsiteX1" fmla="*/ 92364 w 92364"/>
                          <a:gd name="connsiteY1" fmla="*/ 36946 h 157019"/>
                          <a:gd name="connsiteX2" fmla="*/ 64655 w 92364"/>
                          <a:gd name="connsiteY2" fmla="*/ 0 h 157019"/>
                          <a:gd name="connsiteX3" fmla="*/ 64655 w 92364"/>
                          <a:gd name="connsiteY3" fmla="*/ 0 h 157019"/>
                          <a:gd name="connsiteX4" fmla="*/ 0 w 92364"/>
                          <a:gd name="connsiteY4" fmla="*/ 0 h 157019"/>
                          <a:gd name="connsiteX5" fmla="*/ 18473 w 92364"/>
                          <a:gd name="connsiteY5" fmla="*/ 36946 h 157019"/>
                          <a:gd name="connsiteX6" fmla="*/ 46182 w 92364"/>
                          <a:gd name="connsiteY6" fmla="*/ 83128 h 157019"/>
                          <a:gd name="connsiteX7" fmla="*/ 55418 w 92364"/>
                          <a:gd name="connsiteY7" fmla="*/ 138546 h 157019"/>
                          <a:gd name="connsiteX8" fmla="*/ 83127 w 92364"/>
                          <a:gd name="connsiteY8" fmla="*/ 157019 h 157019"/>
                          <a:gd name="connsiteX0" fmla="*/ 83127 w 92364"/>
                          <a:gd name="connsiteY0" fmla="*/ 157019 h 157019"/>
                          <a:gd name="connsiteX1" fmla="*/ 86206 w 92364"/>
                          <a:gd name="connsiteY1" fmla="*/ 92363 h 157019"/>
                          <a:gd name="connsiteX2" fmla="*/ 92364 w 92364"/>
                          <a:gd name="connsiteY2" fmla="*/ 36946 h 157019"/>
                          <a:gd name="connsiteX3" fmla="*/ 64655 w 92364"/>
                          <a:gd name="connsiteY3" fmla="*/ 0 h 157019"/>
                          <a:gd name="connsiteX4" fmla="*/ 64655 w 92364"/>
                          <a:gd name="connsiteY4" fmla="*/ 0 h 157019"/>
                          <a:gd name="connsiteX5" fmla="*/ 0 w 92364"/>
                          <a:gd name="connsiteY5" fmla="*/ 0 h 157019"/>
                          <a:gd name="connsiteX6" fmla="*/ 18473 w 92364"/>
                          <a:gd name="connsiteY6" fmla="*/ 36946 h 157019"/>
                          <a:gd name="connsiteX7" fmla="*/ 46182 w 92364"/>
                          <a:gd name="connsiteY7" fmla="*/ 83128 h 157019"/>
                          <a:gd name="connsiteX8" fmla="*/ 55418 w 92364"/>
                          <a:gd name="connsiteY8" fmla="*/ 138546 h 157019"/>
                          <a:gd name="connsiteX9" fmla="*/ 83127 w 92364"/>
                          <a:gd name="connsiteY9" fmla="*/ 157019 h 157019"/>
                          <a:gd name="connsiteX0" fmla="*/ 83127 w 98521"/>
                          <a:gd name="connsiteY0" fmla="*/ 157019 h 157019"/>
                          <a:gd name="connsiteX1" fmla="*/ 86206 w 98521"/>
                          <a:gd name="connsiteY1" fmla="*/ 92363 h 157019"/>
                          <a:gd name="connsiteX2" fmla="*/ 98521 w 98521"/>
                          <a:gd name="connsiteY2" fmla="*/ 36946 h 157019"/>
                          <a:gd name="connsiteX3" fmla="*/ 64655 w 98521"/>
                          <a:gd name="connsiteY3" fmla="*/ 0 h 157019"/>
                          <a:gd name="connsiteX4" fmla="*/ 64655 w 98521"/>
                          <a:gd name="connsiteY4" fmla="*/ 0 h 157019"/>
                          <a:gd name="connsiteX5" fmla="*/ 0 w 98521"/>
                          <a:gd name="connsiteY5" fmla="*/ 0 h 157019"/>
                          <a:gd name="connsiteX6" fmla="*/ 18473 w 98521"/>
                          <a:gd name="connsiteY6" fmla="*/ 36946 h 157019"/>
                          <a:gd name="connsiteX7" fmla="*/ 46182 w 98521"/>
                          <a:gd name="connsiteY7" fmla="*/ 83128 h 157019"/>
                          <a:gd name="connsiteX8" fmla="*/ 55418 w 98521"/>
                          <a:gd name="connsiteY8" fmla="*/ 138546 h 157019"/>
                          <a:gd name="connsiteX9" fmla="*/ 83127 w 98521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73891 w 86206"/>
                          <a:gd name="connsiteY1" fmla="*/ 92363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61576 w 86206"/>
                          <a:gd name="connsiteY1" fmla="*/ 86205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6206" h="157019">
                            <a:moveTo>
                              <a:pt x="70812" y="157019"/>
                            </a:moveTo>
                            <a:lnTo>
                              <a:pt x="61576" y="86205"/>
                            </a:lnTo>
                            <a:lnTo>
                              <a:pt x="86206" y="36946"/>
                            </a:lnTo>
                            <a:lnTo>
                              <a:pt x="52340" y="0"/>
                            </a:lnTo>
                            <a:lnTo>
                              <a:pt x="52340" y="0"/>
                            </a:lnTo>
                            <a:lnTo>
                              <a:pt x="0" y="0"/>
                            </a:lnTo>
                            <a:lnTo>
                              <a:pt x="6158" y="36946"/>
                            </a:lnTo>
                            <a:lnTo>
                              <a:pt x="33867" y="83128"/>
                            </a:lnTo>
                            <a:lnTo>
                              <a:pt x="43103" y="138546"/>
                            </a:lnTo>
                            <a:lnTo>
                              <a:pt x="70812" y="157019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75000"/>
                          </a:schemeClr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23" name="Freeform 1022"/>
                    <p:cNvSpPr/>
                    <p:nvPr/>
                  </p:nvSpPr>
                  <p:spPr>
                    <a:xfrm rot="17807393">
                      <a:off x="5593413" y="4462849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4" name="Freeform 1023"/>
                    <p:cNvSpPr/>
                    <p:nvPr/>
                  </p:nvSpPr>
                  <p:spPr>
                    <a:xfrm rot="3032062">
                      <a:off x="5809182" y="469334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5" name="Freeform 1024"/>
                    <p:cNvSpPr/>
                    <p:nvPr/>
                  </p:nvSpPr>
                  <p:spPr>
                    <a:xfrm rot="7930287">
                      <a:off x="5713132" y="4560654"/>
                      <a:ext cx="56640" cy="16831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6" name="Freeform 1025"/>
                    <p:cNvSpPr/>
                    <p:nvPr/>
                  </p:nvSpPr>
                  <p:spPr>
                    <a:xfrm rot="7930287">
                      <a:off x="5747863" y="4487578"/>
                      <a:ext cx="45719" cy="10707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7" name="Freeform 1026"/>
                    <p:cNvSpPr/>
                    <p:nvPr/>
                  </p:nvSpPr>
                  <p:spPr>
                    <a:xfrm rot="203569">
                      <a:off x="5242661" y="463413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8" name="Freeform 1027"/>
                    <p:cNvSpPr/>
                    <p:nvPr/>
                  </p:nvSpPr>
                  <p:spPr>
                    <a:xfrm rot="203569">
                      <a:off x="5140580" y="4647362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9" name="Freeform 1028"/>
                    <p:cNvSpPr/>
                    <p:nvPr/>
                  </p:nvSpPr>
                  <p:spPr>
                    <a:xfrm rot="10161937">
                      <a:off x="5403434" y="4758150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0" name="Freeform 1029"/>
                    <p:cNvSpPr/>
                    <p:nvPr/>
                  </p:nvSpPr>
                  <p:spPr>
                    <a:xfrm rot="10161937">
                      <a:off x="4827214" y="477609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1" name="Freeform 1030"/>
                    <p:cNvSpPr/>
                    <p:nvPr/>
                  </p:nvSpPr>
                  <p:spPr>
                    <a:xfrm rot="15246217">
                      <a:off x="4577736" y="488778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2" name="Freeform 1031"/>
                    <p:cNvSpPr/>
                    <p:nvPr/>
                  </p:nvSpPr>
                  <p:spPr>
                    <a:xfrm rot="21306628">
                      <a:off x="4645733" y="4665176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3" name="Freeform 1032"/>
                    <p:cNvSpPr/>
                    <p:nvPr/>
                  </p:nvSpPr>
                  <p:spPr>
                    <a:xfrm rot="20067736">
                      <a:off x="4876631" y="4648867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4" name="Freeform 1033"/>
                    <p:cNvSpPr/>
                    <p:nvPr/>
                  </p:nvSpPr>
                  <p:spPr>
                    <a:xfrm rot="20067736">
                      <a:off x="4989301" y="448846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5" name="Freeform 1034"/>
                    <p:cNvSpPr/>
                    <p:nvPr/>
                  </p:nvSpPr>
                  <p:spPr>
                    <a:xfrm rot="14378440">
                      <a:off x="5034982" y="4880140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6" name="Freeform 1035"/>
                    <p:cNvSpPr/>
                    <p:nvPr/>
                  </p:nvSpPr>
                  <p:spPr>
                    <a:xfrm rot="14378440">
                      <a:off x="5130020" y="5032539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7" name="Freeform 1036"/>
                    <p:cNvSpPr/>
                    <p:nvPr/>
                  </p:nvSpPr>
                  <p:spPr>
                    <a:xfrm rot="14378440">
                      <a:off x="5235137" y="5180645"/>
                      <a:ext cx="59061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8" name="Freeform 1037"/>
                    <p:cNvSpPr/>
                    <p:nvPr/>
                  </p:nvSpPr>
                  <p:spPr>
                    <a:xfrm rot="14378440">
                      <a:off x="5359766" y="5360609"/>
                      <a:ext cx="53534" cy="142463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9" name="Freeform 1038"/>
                    <p:cNvSpPr/>
                    <p:nvPr/>
                  </p:nvSpPr>
                  <p:spPr>
                    <a:xfrm rot="8600213">
                      <a:off x="5519199" y="5204455"/>
                      <a:ext cx="63798" cy="91632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0" name="Freeform 1039"/>
                    <p:cNvSpPr/>
                    <p:nvPr/>
                  </p:nvSpPr>
                  <p:spPr>
                    <a:xfrm rot="203569">
                      <a:off x="5412009" y="5125575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1" name="Freeform 1040"/>
                    <p:cNvSpPr/>
                    <p:nvPr/>
                  </p:nvSpPr>
                  <p:spPr>
                    <a:xfrm rot="3129228">
                      <a:off x="5593556" y="5330211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2" name="Freeform 1041"/>
                    <p:cNvSpPr/>
                    <p:nvPr/>
                  </p:nvSpPr>
                  <p:spPr>
                    <a:xfrm rot="5400000">
                      <a:off x="5693919" y="5439395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3" name="Freeform 1042"/>
                    <p:cNvSpPr/>
                    <p:nvPr/>
                  </p:nvSpPr>
                  <p:spPr>
                    <a:xfrm rot="7824289">
                      <a:off x="5521926" y="5566001"/>
                      <a:ext cx="45719" cy="13198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4" name="Freeform 1043"/>
                    <p:cNvSpPr/>
                    <p:nvPr/>
                  </p:nvSpPr>
                  <p:spPr>
                    <a:xfrm rot="2543802">
                      <a:off x="5262008" y="4961388"/>
                      <a:ext cx="60412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5" name="Freeform 1044"/>
                    <p:cNvSpPr/>
                    <p:nvPr/>
                  </p:nvSpPr>
                  <p:spPr>
                    <a:xfrm rot="2543802">
                      <a:off x="5179187" y="4866041"/>
                      <a:ext cx="50982" cy="9500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6" name="Freeform 1045"/>
                    <p:cNvSpPr/>
                    <p:nvPr/>
                  </p:nvSpPr>
                  <p:spPr>
                    <a:xfrm rot="14335314">
                      <a:off x="5822782" y="4915887"/>
                      <a:ext cx="68385" cy="12093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7" name="Freeform 1046"/>
                    <p:cNvSpPr/>
                    <p:nvPr/>
                  </p:nvSpPr>
                  <p:spPr>
                    <a:xfrm rot="3372935">
                      <a:off x="2613998" y="4118326"/>
                      <a:ext cx="81519" cy="12228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8" name="Freeform 1047"/>
                    <p:cNvSpPr/>
                    <p:nvPr/>
                  </p:nvSpPr>
                  <p:spPr>
                    <a:xfrm rot="3372935">
                      <a:off x="2605514" y="3934173"/>
                      <a:ext cx="58281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9" name="Freeform 1048"/>
                    <p:cNvSpPr/>
                    <p:nvPr/>
                  </p:nvSpPr>
                  <p:spPr>
                    <a:xfrm rot="15687885">
                      <a:off x="2106094" y="406424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0" name="Freeform 1049"/>
                    <p:cNvSpPr/>
                    <p:nvPr/>
                  </p:nvSpPr>
                  <p:spPr>
                    <a:xfrm rot="15687885">
                      <a:off x="2215254" y="4236606"/>
                      <a:ext cx="45719" cy="10937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1" name="Freeform 1050"/>
                    <p:cNvSpPr/>
                    <p:nvPr/>
                  </p:nvSpPr>
                  <p:spPr>
                    <a:xfrm rot="4744190">
                      <a:off x="2300375" y="4095063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2" name="Freeform 1051"/>
                    <p:cNvSpPr/>
                    <p:nvPr/>
                  </p:nvSpPr>
                  <p:spPr>
                    <a:xfrm rot="4930892">
                      <a:off x="2331186" y="4293918"/>
                      <a:ext cx="86206" cy="11731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3" name="Freeform 1052"/>
                    <p:cNvSpPr/>
                    <p:nvPr/>
                  </p:nvSpPr>
                  <p:spPr>
                    <a:xfrm rot="15687885">
                      <a:off x="2063725" y="4530437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4" name="Freeform 1053"/>
                    <p:cNvSpPr/>
                    <p:nvPr/>
                  </p:nvSpPr>
                  <p:spPr>
                    <a:xfrm rot="21333673">
                      <a:off x="2187480" y="4459016"/>
                      <a:ext cx="45719" cy="13547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5" name="Freeform 1054"/>
                    <p:cNvSpPr/>
                    <p:nvPr/>
                  </p:nvSpPr>
                  <p:spPr>
                    <a:xfrm rot="15687885">
                      <a:off x="2303810" y="4884966"/>
                      <a:ext cx="67641" cy="14094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6" name="Freeform 1055"/>
                    <p:cNvSpPr/>
                    <p:nvPr/>
                  </p:nvSpPr>
                  <p:spPr>
                    <a:xfrm rot="6592228">
                      <a:off x="2461955" y="4785006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7" name="Freeform 1056"/>
                    <p:cNvSpPr/>
                    <p:nvPr/>
                  </p:nvSpPr>
                  <p:spPr>
                    <a:xfrm rot="18189866">
                      <a:off x="2685524" y="4867204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8" name="Freeform 1057"/>
                    <p:cNvSpPr/>
                    <p:nvPr/>
                  </p:nvSpPr>
                  <p:spPr>
                    <a:xfrm rot="17455888">
                      <a:off x="2712436" y="4557608"/>
                      <a:ext cx="48337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68" name="Freeform 967"/>
                  <p:cNvSpPr/>
                  <p:nvPr/>
                </p:nvSpPr>
                <p:spPr>
                  <a:xfrm rot="3372935">
                    <a:off x="3825476" y="2349419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69" name="Freeform 968"/>
                  <p:cNvSpPr/>
                  <p:nvPr/>
                </p:nvSpPr>
                <p:spPr>
                  <a:xfrm rot="3372935">
                    <a:off x="3744020" y="2249903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0" name="Freeform 969"/>
                  <p:cNvSpPr/>
                  <p:nvPr/>
                </p:nvSpPr>
                <p:spPr>
                  <a:xfrm rot="19123615">
                    <a:off x="3262114" y="339059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1" name="Freeform 970"/>
                  <p:cNvSpPr/>
                  <p:nvPr/>
                </p:nvSpPr>
                <p:spPr>
                  <a:xfrm rot="19123615">
                    <a:off x="3420843" y="3153417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2" name="Freeform 971"/>
                  <p:cNvSpPr/>
                  <p:nvPr/>
                </p:nvSpPr>
                <p:spPr>
                  <a:xfrm rot="19123615">
                    <a:off x="3442034" y="3836190"/>
                    <a:ext cx="47707" cy="15584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3" name="Freeform 972"/>
                  <p:cNvSpPr/>
                  <p:nvPr/>
                </p:nvSpPr>
                <p:spPr>
                  <a:xfrm rot="19123615">
                    <a:off x="3823215" y="326662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4" name="Freeform 973"/>
                  <p:cNvSpPr/>
                  <p:nvPr/>
                </p:nvSpPr>
                <p:spPr>
                  <a:xfrm rot="18494888">
                    <a:off x="3799643" y="3654274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5" name="Freeform 974"/>
                  <p:cNvSpPr/>
                  <p:nvPr/>
                </p:nvSpPr>
                <p:spPr>
                  <a:xfrm rot="20912227">
                    <a:off x="4149071" y="2894204"/>
                    <a:ext cx="47413" cy="16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6" name="Freeform 975"/>
                  <p:cNvSpPr/>
                  <p:nvPr/>
                </p:nvSpPr>
                <p:spPr>
                  <a:xfrm rot="19123615">
                    <a:off x="3747504" y="2931126"/>
                    <a:ext cx="66032" cy="118238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7" name="Freeform 976"/>
                  <p:cNvSpPr/>
                  <p:nvPr/>
                </p:nvSpPr>
                <p:spPr>
                  <a:xfrm rot="10800000">
                    <a:off x="3363254" y="3542993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8" name="Freeform 977"/>
                  <p:cNvSpPr/>
                  <p:nvPr/>
                </p:nvSpPr>
                <p:spPr>
                  <a:xfrm rot="6998294">
                    <a:off x="3531689" y="3314724"/>
                    <a:ext cx="86206" cy="11778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9" name="Freeform 978"/>
                  <p:cNvSpPr/>
                  <p:nvPr/>
                </p:nvSpPr>
                <p:spPr>
                  <a:xfrm rot="2773632">
                    <a:off x="3623899" y="3499093"/>
                    <a:ext cx="45719" cy="16901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0" name="Freeform 979"/>
                  <p:cNvSpPr/>
                  <p:nvPr/>
                </p:nvSpPr>
                <p:spPr>
                  <a:xfrm rot="8033794">
                    <a:off x="4333483" y="315147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1" name="Freeform 980"/>
                  <p:cNvSpPr/>
                  <p:nvPr/>
                </p:nvSpPr>
                <p:spPr>
                  <a:xfrm rot="8033794">
                    <a:off x="4182723" y="3348390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2" name="Freeform 981"/>
                  <p:cNvSpPr/>
                  <p:nvPr/>
                </p:nvSpPr>
                <p:spPr>
                  <a:xfrm rot="8033794">
                    <a:off x="4061198" y="3462347"/>
                    <a:ext cx="51479" cy="89345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3" name="Freeform 982"/>
                  <p:cNvSpPr/>
                  <p:nvPr/>
                </p:nvSpPr>
                <p:spPr>
                  <a:xfrm rot="8033794">
                    <a:off x="4262141" y="3230532"/>
                    <a:ext cx="45719" cy="12921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4" name="Freeform 983"/>
                  <p:cNvSpPr/>
                  <p:nvPr/>
                </p:nvSpPr>
                <p:spPr>
                  <a:xfrm rot="6007989">
                    <a:off x="4450150" y="2631721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5" name="Freeform 984"/>
                  <p:cNvSpPr/>
                  <p:nvPr/>
                </p:nvSpPr>
                <p:spPr>
                  <a:xfrm rot="8033794">
                    <a:off x="4148444" y="231087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6" name="Freeform 985"/>
                  <p:cNvSpPr/>
                  <p:nvPr/>
                </p:nvSpPr>
                <p:spPr>
                  <a:xfrm rot="5802304">
                    <a:off x="4319653" y="2057379"/>
                    <a:ext cx="5402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7" name="Freeform 986"/>
                  <p:cNvSpPr/>
                  <p:nvPr/>
                </p:nvSpPr>
                <p:spPr>
                  <a:xfrm rot="8033794">
                    <a:off x="4376118" y="2836176"/>
                    <a:ext cx="5863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8" name="Freeform 987"/>
                  <p:cNvSpPr/>
                  <p:nvPr/>
                </p:nvSpPr>
                <p:spPr>
                  <a:xfrm rot="5102560">
                    <a:off x="3943305" y="3830679"/>
                    <a:ext cx="57778" cy="12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9" name="Freeform 988"/>
                  <p:cNvSpPr/>
                  <p:nvPr/>
                </p:nvSpPr>
                <p:spPr>
                  <a:xfrm rot="8033794">
                    <a:off x="4064127" y="3196326"/>
                    <a:ext cx="86206" cy="9195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0" name="Freeform 989"/>
                  <p:cNvSpPr/>
                  <p:nvPr/>
                </p:nvSpPr>
                <p:spPr>
                  <a:xfrm rot="8033794">
                    <a:off x="4088927" y="2432536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1" name="Freeform 990"/>
                  <p:cNvSpPr/>
                  <p:nvPr/>
                </p:nvSpPr>
                <p:spPr>
                  <a:xfrm rot="15963717">
                    <a:off x="3501055" y="2085064"/>
                    <a:ext cx="53814" cy="1264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2" name="Freeform 991"/>
                  <p:cNvSpPr/>
                  <p:nvPr/>
                </p:nvSpPr>
                <p:spPr>
                  <a:xfrm rot="21216070">
                    <a:off x="4243337" y="3091134"/>
                    <a:ext cx="45719" cy="8735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3" name="Freeform 992"/>
                  <p:cNvSpPr/>
                  <p:nvPr/>
                </p:nvSpPr>
                <p:spPr>
                  <a:xfrm rot="4617831">
                    <a:off x="4013919" y="2645729"/>
                    <a:ext cx="50652" cy="12344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4" name="Freeform 993"/>
                  <p:cNvSpPr/>
                  <p:nvPr/>
                </p:nvSpPr>
                <p:spPr>
                  <a:xfrm rot="16929034">
                    <a:off x="3718975" y="249119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5" name="Freeform 994"/>
                  <p:cNvSpPr/>
                  <p:nvPr/>
                </p:nvSpPr>
                <p:spPr>
                  <a:xfrm rot="14297268">
                    <a:off x="3699955" y="387654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6" name="Freeform 995"/>
                  <p:cNvSpPr/>
                  <p:nvPr/>
                </p:nvSpPr>
                <p:spPr>
                  <a:xfrm rot="10800000">
                    <a:off x="3469780" y="4008566"/>
                    <a:ext cx="57078" cy="15702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7" name="Freeform 996"/>
                  <p:cNvSpPr/>
                  <p:nvPr/>
                </p:nvSpPr>
                <p:spPr>
                  <a:xfrm rot="3929393">
                    <a:off x="3953701" y="4026272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8" name="Freeform 997"/>
                  <p:cNvSpPr/>
                  <p:nvPr/>
                </p:nvSpPr>
                <p:spPr>
                  <a:xfrm rot="18529732">
                    <a:off x="4316916" y="2676035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9" name="Freeform 998"/>
                  <p:cNvSpPr/>
                  <p:nvPr/>
                </p:nvSpPr>
                <p:spPr>
                  <a:xfrm rot="18529732">
                    <a:off x="4379699" y="2497587"/>
                    <a:ext cx="45719" cy="119252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0" name="Freeform 999"/>
                  <p:cNvSpPr/>
                  <p:nvPr/>
                </p:nvSpPr>
                <p:spPr>
                  <a:xfrm rot="18529732">
                    <a:off x="4077482" y="2990717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1" name="Freeform 1000"/>
                  <p:cNvSpPr/>
                  <p:nvPr/>
                </p:nvSpPr>
                <p:spPr>
                  <a:xfrm rot="18529732">
                    <a:off x="3856628" y="277008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2" name="Freeform 1001"/>
                  <p:cNvSpPr/>
                  <p:nvPr/>
                </p:nvSpPr>
                <p:spPr>
                  <a:xfrm rot="18529732">
                    <a:off x="4115867" y="209862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3" name="Freeform 1002"/>
                  <p:cNvSpPr/>
                  <p:nvPr/>
                </p:nvSpPr>
                <p:spPr>
                  <a:xfrm rot="18529732">
                    <a:off x="3382563" y="1895139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4" name="Freeform 1003"/>
                  <p:cNvSpPr/>
                  <p:nvPr/>
                </p:nvSpPr>
                <p:spPr>
                  <a:xfrm rot="18529732">
                    <a:off x="4269861" y="2812517"/>
                    <a:ext cx="45719" cy="13656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5" name="Freeform 1004"/>
                  <p:cNvSpPr/>
                  <p:nvPr/>
                </p:nvSpPr>
                <p:spPr>
                  <a:xfrm rot="4003280">
                    <a:off x="3994544" y="2789871"/>
                    <a:ext cx="45719" cy="8839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6" name="Freeform 1005"/>
                  <p:cNvSpPr/>
                  <p:nvPr/>
                </p:nvSpPr>
                <p:spPr>
                  <a:xfrm rot="18529732">
                    <a:off x="4085195" y="1939372"/>
                    <a:ext cx="45719" cy="11810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7" name="Freeform 1006"/>
                  <p:cNvSpPr/>
                  <p:nvPr/>
                </p:nvSpPr>
                <p:spPr>
                  <a:xfrm rot="1631864">
                    <a:off x="3609572" y="2038610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8" name="Freeform 1007"/>
                  <p:cNvSpPr/>
                  <p:nvPr/>
                </p:nvSpPr>
                <p:spPr>
                  <a:xfrm rot="1631864">
                    <a:off x="4300897" y="1870157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9" name="Freeform 1008"/>
                  <p:cNvSpPr/>
                  <p:nvPr/>
                </p:nvSpPr>
                <p:spPr>
                  <a:xfrm>
                    <a:off x="4133159" y="1835519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0" name="Freeform 1009"/>
                  <p:cNvSpPr/>
                  <p:nvPr/>
                </p:nvSpPr>
                <p:spPr>
                  <a:xfrm rot="20464539">
                    <a:off x="3983804" y="2309485"/>
                    <a:ext cx="8207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1" name="Freeform 1010"/>
                  <p:cNvSpPr/>
                  <p:nvPr/>
                </p:nvSpPr>
                <p:spPr>
                  <a:xfrm rot="13087093">
                    <a:off x="3610717" y="2268387"/>
                    <a:ext cx="46865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2" name="Freeform 1011"/>
                  <p:cNvSpPr/>
                  <p:nvPr/>
                </p:nvSpPr>
                <p:spPr>
                  <a:xfrm rot="14012412">
                    <a:off x="3772659" y="3033411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3" name="Freeform 1012"/>
                  <p:cNvSpPr/>
                  <p:nvPr/>
                </p:nvSpPr>
                <p:spPr>
                  <a:xfrm rot="14012412">
                    <a:off x="3542954" y="3670304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4" name="Freeform 1013"/>
                  <p:cNvSpPr/>
                  <p:nvPr/>
                </p:nvSpPr>
                <p:spPr>
                  <a:xfrm rot="14012412">
                    <a:off x="3216921" y="3554600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5" name="Freeform 1014"/>
                  <p:cNvSpPr/>
                  <p:nvPr/>
                </p:nvSpPr>
                <p:spPr>
                  <a:xfrm rot="14012412">
                    <a:off x="3766515" y="2599622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6" name="Freeform 1015"/>
                  <p:cNvSpPr/>
                  <p:nvPr/>
                </p:nvSpPr>
                <p:spPr>
                  <a:xfrm rot="20769160">
                    <a:off x="3363745" y="3329528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7" name="Freeform 1016"/>
                  <p:cNvSpPr/>
                  <p:nvPr/>
                </p:nvSpPr>
                <p:spPr>
                  <a:xfrm rot="20769160">
                    <a:off x="4016598" y="335266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8" name="Freeform 1017"/>
                  <p:cNvSpPr/>
                  <p:nvPr/>
                </p:nvSpPr>
                <p:spPr>
                  <a:xfrm rot="20769160">
                    <a:off x="4314717" y="302743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9" name="Freeform 1018"/>
                  <p:cNvSpPr/>
                  <p:nvPr/>
                </p:nvSpPr>
                <p:spPr>
                  <a:xfrm rot="20769160">
                    <a:off x="4021355" y="3092579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0" name="Freeform 1019"/>
                  <p:cNvSpPr/>
                  <p:nvPr/>
                </p:nvSpPr>
                <p:spPr>
                  <a:xfrm rot="20769160">
                    <a:off x="4251608" y="1949326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1" name="Freeform 1020"/>
                  <p:cNvSpPr/>
                  <p:nvPr/>
                </p:nvSpPr>
                <p:spPr>
                  <a:xfrm rot="20769160">
                    <a:off x="3957816" y="2407581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965" name="Freeform 964"/>
                <p:cNvSpPr/>
                <p:nvPr/>
              </p:nvSpPr>
              <p:spPr>
                <a:xfrm rot="793161">
                  <a:off x="3760490" y="5091397"/>
                  <a:ext cx="1404858" cy="600105"/>
                </a:xfrm>
                <a:custGeom>
                  <a:avLst/>
                  <a:gdLst>
                    <a:gd name="connsiteX0" fmla="*/ 1634836 w 1636469"/>
                    <a:gd name="connsiteY0" fmla="*/ 563418 h 879274"/>
                    <a:gd name="connsiteX1" fmla="*/ 1560946 w 1636469"/>
                    <a:gd name="connsiteY1" fmla="*/ 785091 h 879274"/>
                    <a:gd name="connsiteX2" fmla="*/ 1145309 w 1636469"/>
                    <a:gd name="connsiteY2" fmla="*/ 877455 h 879274"/>
                    <a:gd name="connsiteX3" fmla="*/ 341746 w 1636469"/>
                    <a:gd name="connsiteY3" fmla="*/ 711200 h 879274"/>
                    <a:gd name="connsiteX4" fmla="*/ 0 w 1636469"/>
                    <a:gd name="connsiteY4" fmla="*/ 0 h 879274"/>
                    <a:gd name="connsiteX0" fmla="*/ 1347551 w 1349184"/>
                    <a:gd name="connsiteY0" fmla="*/ 380516 h 696372"/>
                    <a:gd name="connsiteX1" fmla="*/ 1273661 w 1349184"/>
                    <a:gd name="connsiteY1" fmla="*/ 602189 h 696372"/>
                    <a:gd name="connsiteX2" fmla="*/ 858024 w 1349184"/>
                    <a:gd name="connsiteY2" fmla="*/ 694553 h 696372"/>
                    <a:gd name="connsiteX3" fmla="*/ 54461 w 1349184"/>
                    <a:gd name="connsiteY3" fmla="*/ 528298 h 696372"/>
                    <a:gd name="connsiteX4" fmla="*/ 21133 w 1349184"/>
                    <a:gd name="connsiteY4" fmla="*/ 0 h 696372"/>
                    <a:gd name="connsiteX0" fmla="*/ 1326418 w 1328051"/>
                    <a:gd name="connsiteY0" fmla="*/ 380516 h 705731"/>
                    <a:gd name="connsiteX1" fmla="*/ 1252528 w 1328051"/>
                    <a:gd name="connsiteY1" fmla="*/ 602189 h 705731"/>
                    <a:gd name="connsiteX2" fmla="*/ 836891 w 1328051"/>
                    <a:gd name="connsiteY2" fmla="*/ 694553 h 705731"/>
                    <a:gd name="connsiteX3" fmla="*/ 408978 w 1328051"/>
                    <a:gd name="connsiteY3" fmla="*/ 356346 h 705731"/>
                    <a:gd name="connsiteX4" fmla="*/ 0 w 1328051"/>
                    <a:gd name="connsiteY4" fmla="*/ 0 h 705731"/>
                    <a:gd name="connsiteX0" fmla="*/ 1326418 w 1329003"/>
                    <a:gd name="connsiteY0" fmla="*/ 380516 h 656174"/>
                    <a:gd name="connsiteX1" fmla="*/ 1252528 w 1329003"/>
                    <a:gd name="connsiteY1" fmla="*/ 602189 h 656174"/>
                    <a:gd name="connsiteX2" fmla="*/ 793710 w 1329003"/>
                    <a:gd name="connsiteY2" fmla="*/ 637591 h 656174"/>
                    <a:gd name="connsiteX3" fmla="*/ 408978 w 1329003"/>
                    <a:gd name="connsiteY3" fmla="*/ 356346 h 656174"/>
                    <a:gd name="connsiteX4" fmla="*/ 0 w 1329003"/>
                    <a:gd name="connsiteY4" fmla="*/ 0 h 656174"/>
                    <a:gd name="connsiteX0" fmla="*/ 1467419 w 1467520"/>
                    <a:gd name="connsiteY0" fmla="*/ 0 h 876071"/>
                    <a:gd name="connsiteX1" fmla="*/ 1252528 w 1467520"/>
                    <a:gd name="connsiteY1" fmla="*/ 791011 h 876071"/>
                    <a:gd name="connsiteX2" fmla="*/ 793710 w 1467520"/>
                    <a:gd name="connsiteY2" fmla="*/ 826413 h 876071"/>
                    <a:gd name="connsiteX3" fmla="*/ 408978 w 1467520"/>
                    <a:gd name="connsiteY3" fmla="*/ 545168 h 876071"/>
                    <a:gd name="connsiteX4" fmla="*/ 0 w 1467520"/>
                    <a:gd name="connsiteY4" fmla="*/ 188822 h 876071"/>
                    <a:gd name="connsiteX0" fmla="*/ 1467419 w 1467477"/>
                    <a:gd name="connsiteY0" fmla="*/ 0 h 829675"/>
                    <a:gd name="connsiteX1" fmla="*/ 1170400 w 1467477"/>
                    <a:gd name="connsiteY1" fmla="*/ 651926 h 829675"/>
                    <a:gd name="connsiteX2" fmla="*/ 793710 w 1467477"/>
                    <a:gd name="connsiteY2" fmla="*/ 826413 h 829675"/>
                    <a:gd name="connsiteX3" fmla="*/ 408978 w 1467477"/>
                    <a:gd name="connsiteY3" fmla="*/ 545168 h 829675"/>
                    <a:gd name="connsiteX4" fmla="*/ 0 w 1467477"/>
                    <a:gd name="connsiteY4" fmla="*/ 188822 h 829675"/>
                    <a:gd name="connsiteX0" fmla="*/ 1475401 w 1475457"/>
                    <a:gd name="connsiteY0" fmla="*/ 0 h 832337"/>
                    <a:gd name="connsiteX1" fmla="*/ 1170400 w 1475457"/>
                    <a:gd name="connsiteY1" fmla="*/ 654570 h 832337"/>
                    <a:gd name="connsiteX2" fmla="*/ 793710 w 1475457"/>
                    <a:gd name="connsiteY2" fmla="*/ 829057 h 832337"/>
                    <a:gd name="connsiteX3" fmla="*/ 408978 w 1475457"/>
                    <a:gd name="connsiteY3" fmla="*/ 547812 h 832337"/>
                    <a:gd name="connsiteX4" fmla="*/ 0 w 1475457"/>
                    <a:gd name="connsiteY4" fmla="*/ 191466 h 832337"/>
                    <a:gd name="connsiteX0" fmla="*/ 1475401 w 1475458"/>
                    <a:gd name="connsiteY0" fmla="*/ 0 h 754546"/>
                    <a:gd name="connsiteX1" fmla="*/ 1170400 w 1475458"/>
                    <a:gd name="connsiteY1" fmla="*/ 654570 h 754546"/>
                    <a:gd name="connsiteX2" fmla="*/ 770728 w 1475458"/>
                    <a:gd name="connsiteY2" fmla="*/ 741648 h 754546"/>
                    <a:gd name="connsiteX3" fmla="*/ 408978 w 1475458"/>
                    <a:gd name="connsiteY3" fmla="*/ 547812 h 754546"/>
                    <a:gd name="connsiteX4" fmla="*/ 0 w 1475458"/>
                    <a:gd name="connsiteY4" fmla="*/ 191466 h 754546"/>
                    <a:gd name="connsiteX0" fmla="*/ 1475401 w 1475458"/>
                    <a:gd name="connsiteY0" fmla="*/ 0 h 751283"/>
                    <a:gd name="connsiteX1" fmla="*/ 1170400 w 1475458"/>
                    <a:gd name="connsiteY1" fmla="*/ 654570 h 751283"/>
                    <a:gd name="connsiteX2" fmla="*/ 770728 w 1475458"/>
                    <a:gd name="connsiteY2" fmla="*/ 741648 h 751283"/>
                    <a:gd name="connsiteX3" fmla="*/ 239474 w 1475458"/>
                    <a:gd name="connsiteY3" fmla="*/ 592085 h 751283"/>
                    <a:gd name="connsiteX4" fmla="*/ 0 w 1475458"/>
                    <a:gd name="connsiteY4" fmla="*/ 191466 h 751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5458" h="751283">
                      <a:moveTo>
                        <a:pt x="1475401" y="0"/>
                      </a:moveTo>
                      <a:cubicBezTo>
                        <a:pt x="1479250" y="84667"/>
                        <a:pt x="1287846" y="530962"/>
                        <a:pt x="1170400" y="654570"/>
                      </a:cubicBezTo>
                      <a:cubicBezTo>
                        <a:pt x="1052954" y="778178"/>
                        <a:pt x="925882" y="752062"/>
                        <a:pt x="770728" y="741648"/>
                      </a:cubicBezTo>
                      <a:cubicBezTo>
                        <a:pt x="615574" y="731234"/>
                        <a:pt x="367929" y="683782"/>
                        <a:pt x="239474" y="592085"/>
                      </a:cubicBezTo>
                      <a:cubicBezTo>
                        <a:pt x="111019" y="500388"/>
                        <a:pt x="75430" y="473945"/>
                        <a:pt x="0" y="191466"/>
                      </a:cubicBezTo>
                    </a:path>
                  </a:pathLst>
                </a:custGeom>
                <a:noFill/>
                <a:ln w="12700"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66" name="Freeform 965"/>
                <p:cNvSpPr/>
                <p:nvPr/>
              </p:nvSpPr>
              <p:spPr>
                <a:xfrm>
                  <a:off x="5495901" y="4311921"/>
                  <a:ext cx="1800034" cy="738420"/>
                </a:xfrm>
                <a:custGeom>
                  <a:avLst/>
                  <a:gdLst>
                    <a:gd name="connsiteX0" fmla="*/ 0 w 2078181"/>
                    <a:gd name="connsiteY0" fmla="*/ 1145309 h 1440833"/>
                    <a:gd name="connsiteX1" fmla="*/ 369454 w 2078181"/>
                    <a:gd name="connsiteY1" fmla="*/ 1431636 h 1440833"/>
                    <a:gd name="connsiteX2" fmla="*/ 886690 w 2078181"/>
                    <a:gd name="connsiteY2" fmla="*/ 840509 h 1440833"/>
                    <a:gd name="connsiteX3" fmla="*/ 2078181 w 2078181"/>
                    <a:gd name="connsiteY3" fmla="*/ 0 h 1440833"/>
                    <a:gd name="connsiteX0" fmla="*/ 0 w 2078181"/>
                    <a:gd name="connsiteY0" fmla="*/ 1145309 h 1433592"/>
                    <a:gd name="connsiteX1" fmla="*/ 369454 w 2078181"/>
                    <a:gd name="connsiteY1" fmla="*/ 1431636 h 1433592"/>
                    <a:gd name="connsiteX2" fmla="*/ 1023849 w 2078181"/>
                    <a:gd name="connsiteY2" fmla="*/ 1024562 h 1433592"/>
                    <a:gd name="connsiteX3" fmla="*/ 2078181 w 2078181"/>
                    <a:gd name="connsiteY3" fmla="*/ 0 h 1433592"/>
                    <a:gd name="connsiteX0" fmla="*/ 0 w 2078181"/>
                    <a:gd name="connsiteY0" fmla="*/ 998067 h 1431719"/>
                    <a:gd name="connsiteX1" fmla="*/ 369454 w 2078181"/>
                    <a:gd name="connsiteY1" fmla="*/ 1431636 h 1431719"/>
                    <a:gd name="connsiteX2" fmla="*/ 1023849 w 2078181"/>
                    <a:gd name="connsiteY2" fmla="*/ 1024562 h 1431719"/>
                    <a:gd name="connsiteX3" fmla="*/ 2078181 w 2078181"/>
                    <a:gd name="connsiteY3" fmla="*/ 0 h 143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8181" h="1431719">
                      <a:moveTo>
                        <a:pt x="0" y="998067"/>
                      </a:moveTo>
                      <a:cubicBezTo>
                        <a:pt x="110836" y="1166630"/>
                        <a:pt x="198813" y="1427220"/>
                        <a:pt x="369454" y="1431636"/>
                      </a:cubicBezTo>
                      <a:cubicBezTo>
                        <a:pt x="540095" y="1436052"/>
                        <a:pt x="739061" y="1263168"/>
                        <a:pt x="1023849" y="1024562"/>
                      </a:cubicBezTo>
                      <a:cubicBezTo>
                        <a:pt x="1308637" y="785956"/>
                        <a:pt x="1624829" y="300951"/>
                        <a:pt x="2078181" y="0"/>
                      </a:cubicBezTo>
                    </a:path>
                  </a:pathLst>
                </a:custGeom>
                <a:noFill/>
                <a:ln w="12700"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962" name="Freeform 961"/>
              <p:cNvSpPr/>
              <p:nvPr/>
            </p:nvSpPr>
            <p:spPr>
              <a:xfrm>
                <a:off x="7281081" y="4230806"/>
                <a:ext cx="204716" cy="191069"/>
              </a:xfrm>
              <a:custGeom>
                <a:avLst/>
                <a:gdLst>
                  <a:gd name="connsiteX0" fmla="*/ 0 w 204716"/>
                  <a:gd name="connsiteY0" fmla="*/ 122830 h 191069"/>
                  <a:gd name="connsiteX1" fmla="*/ 136477 w 204716"/>
                  <a:gd name="connsiteY1" fmla="*/ 0 h 191069"/>
                  <a:gd name="connsiteX2" fmla="*/ 184244 w 204716"/>
                  <a:gd name="connsiteY2" fmla="*/ 68239 h 191069"/>
                  <a:gd name="connsiteX3" fmla="*/ 204716 w 204716"/>
                  <a:gd name="connsiteY3" fmla="*/ 150125 h 191069"/>
                  <a:gd name="connsiteX4" fmla="*/ 177420 w 204716"/>
                  <a:gd name="connsiteY4" fmla="*/ 191069 h 191069"/>
                  <a:gd name="connsiteX5" fmla="*/ 0 w 204716"/>
                  <a:gd name="connsiteY5" fmla="*/ 122830 h 19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4716" h="191069">
                    <a:moveTo>
                      <a:pt x="0" y="122830"/>
                    </a:moveTo>
                    <a:lnTo>
                      <a:pt x="136477" y="0"/>
                    </a:lnTo>
                    <a:lnTo>
                      <a:pt x="184244" y="68239"/>
                    </a:lnTo>
                    <a:lnTo>
                      <a:pt x="204716" y="150125"/>
                    </a:lnTo>
                    <a:lnTo>
                      <a:pt x="177420" y="191069"/>
                    </a:lnTo>
                    <a:lnTo>
                      <a:pt x="0" y="122830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3" name="Freeform 962"/>
              <p:cNvSpPr/>
              <p:nvPr/>
            </p:nvSpPr>
            <p:spPr>
              <a:xfrm rot="16200000">
                <a:off x="3207461" y="5032518"/>
                <a:ext cx="204716" cy="191069"/>
              </a:xfrm>
              <a:custGeom>
                <a:avLst/>
                <a:gdLst>
                  <a:gd name="connsiteX0" fmla="*/ 0 w 204716"/>
                  <a:gd name="connsiteY0" fmla="*/ 122830 h 191069"/>
                  <a:gd name="connsiteX1" fmla="*/ 136477 w 204716"/>
                  <a:gd name="connsiteY1" fmla="*/ 0 h 191069"/>
                  <a:gd name="connsiteX2" fmla="*/ 184244 w 204716"/>
                  <a:gd name="connsiteY2" fmla="*/ 68239 h 191069"/>
                  <a:gd name="connsiteX3" fmla="*/ 204716 w 204716"/>
                  <a:gd name="connsiteY3" fmla="*/ 150125 h 191069"/>
                  <a:gd name="connsiteX4" fmla="*/ 177420 w 204716"/>
                  <a:gd name="connsiteY4" fmla="*/ 191069 h 191069"/>
                  <a:gd name="connsiteX5" fmla="*/ 0 w 204716"/>
                  <a:gd name="connsiteY5" fmla="*/ 122830 h 19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4716" h="191069">
                    <a:moveTo>
                      <a:pt x="0" y="122830"/>
                    </a:moveTo>
                    <a:lnTo>
                      <a:pt x="136477" y="0"/>
                    </a:lnTo>
                    <a:lnTo>
                      <a:pt x="184244" y="68239"/>
                    </a:lnTo>
                    <a:lnTo>
                      <a:pt x="204716" y="150125"/>
                    </a:lnTo>
                    <a:lnTo>
                      <a:pt x="177420" y="191069"/>
                    </a:lnTo>
                    <a:lnTo>
                      <a:pt x="0" y="122830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23" name="Group 722"/>
            <p:cNvGrpSpPr/>
            <p:nvPr/>
          </p:nvGrpSpPr>
          <p:grpSpPr>
            <a:xfrm>
              <a:off x="2826810" y="1143257"/>
              <a:ext cx="5626697" cy="5779495"/>
              <a:chOff x="2826810" y="1143257"/>
              <a:chExt cx="5626697" cy="5779495"/>
            </a:xfrm>
            <a:grpFill/>
          </p:grpSpPr>
          <p:grpSp>
            <p:nvGrpSpPr>
              <p:cNvPr id="842" name="Group 841"/>
              <p:cNvGrpSpPr/>
              <p:nvPr/>
            </p:nvGrpSpPr>
            <p:grpSpPr>
              <a:xfrm>
                <a:off x="2891249" y="1143257"/>
                <a:ext cx="5562258" cy="5779495"/>
                <a:chOff x="2798889" y="1170965"/>
                <a:chExt cx="5562258" cy="5779495"/>
              </a:xfrm>
              <a:grpFill/>
            </p:grpSpPr>
            <p:grpSp>
              <p:nvGrpSpPr>
                <p:cNvPr id="845" name="Group 844"/>
                <p:cNvGrpSpPr/>
                <p:nvPr/>
              </p:nvGrpSpPr>
              <p:grpSpPr>
                <a:xfrm>
                  <a:off x="4372690" y="1170965"/>
                  <a:ext cx="3988457" cy="5779495"/>
                  <a:chOff x="2028318" y="1835519"/>
                  <a:chExt cx="3988457" cy="5779495"/>
                </a:xfrm>
                <a:grpFill/>
              </p:grpSpPr>
              <p:grpSp>
                <p:nvGrpSpPr>
                  <p:cNvPr id="848" name="Group 847"/>
                  <p:cNvGrpSpPr/>
                  <p:nvPr/>
                </p:nvGrpSpPr>
                <p:grpSpPr>
                  <a:xfrm>
                    <a:off x="2028318" y="1948667"/>
                    <a:ext cx="3988457" cy="5666347"/>
                    <a:chOff x="2028318" y="1948667"/>
                    <a:chExt cx="3988457" cy="5666347"/>
                  </a:xfrm>
                  <a:grpFill/>
                </p:grpSpPr>
                <p:grpSp>
                  <p:nvGrpSpPr>
                    <p:cNvPr id="903" name="Group 902"/>
                    <p:cNvGrpSpPr/>
                    <p:nvPr/>
                  </p:nvGrpSpPr>
                  <p:grpSpPr>
                    <a:xfrm>
                      <a:off x="2140165" y="1948667"/>
                      <a:ext cx="3876610" cy="5666347"/>
                      <a:chOff x="2140165" y="1948667"/>
                      <a:chExt cx="3876610" cy="5666347"/>
                    </a:xfrm>
                    <a:grpFill/>
                  </p:grpSpPr>
                  <p:grpSp>
                    <p:nvGrpSpPr>
                      <p:cNvPr id="940" name="Group 939"/>
                      <p:cNvGrpSpPr/>
                      <p:nvPr/>
                    </p:nvGrpSpPr>
                    <p:grpSpPr>
                      <a:xfrm>
                        <a:off x="2140165" y="1948667"/>
                        <a:ext cx="3876610" cy="5666347"/>
                        <a:chOff x="2140165" y="1948667"/>
                        <a:chExt cx="3876610" cy="5666347"/>
                      </a:xfrm>
                      <a:grpFill/>
                    </p:grpSpPr>
                    <p:grpSp>
                      <p:nvGrpSpPr>
                        <p:cNvPr id="942" name="Group 941"/>
                        <p:cNvGrpSpPr/>
                        <p:nvPr/>
                      </p:nvGrpSpPr>
                      <p:grpSpPr>
                        <a:xfrm>
                          <a:off x="2140165" y="1948667"/>
                          <a:ext cx="3876610" cy="5666347"/>
                          <a:chOff x="2140165" y="1948667"/>
                          <a:chExt cx="3876610" cy="5666347"/>
                        </a:xfrm>
                        <a:grpFill/>
                      </p:grpSpPr>
                      <p:sp>
                        <p:nvSpPr>
                          <p:cNvPr id="959" name="Freeform 958"/>
                          <p:cNvSpPr/>
                          <p:nvPr/>
                        </p:nvSpPr>
                        <p:spPr>
                          <a:xfrm>
                            <a:off x="2140165" y="1948667"/>
                            <a:ext cx="3876610" cy="3782291"/>
                          </a:xfrm>
                          <a:custGeom>
                            <a:avLst/>
                            <a:gdLst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273136 w 4852554"/>
                              <a:gd name="connsiteY8" fmla="*/ 789709 h 3782291"/>
                              <a:gd name="connsiteX9" fmla="*/ 3335482 w 4852554"/>
                              <a:gd name="connsiteY9" fmla="*/ 685800 h 3782291"/>
                              <a:gd name="connsiteX10" fmla="*/ 2930236 w 4852554"/>
                              <a:gd name="connsiteY10" fmla="*/ 727364 h 3782291"/>
                              <a:gd name="connsiteX11" fmla="*/ 3179618 w 4852554"/>
                              <a:gd name="connsiteY11" fmla="*/ 467591 h 3782291"/>
                              <a:gd name="connsiteX12" fmla="*/ 3148445 w 4852554"/>
                              <a:gd name="connsiteY12" fmla="*/ 405246 h 3782291"/>
                              <a:gd name="connsiteX13" fmla="*/ 2722418 w 4852554"/>
                              <a:gd name="connsiteY13" fmla="*/ 831273 h 3782291"/>
                              <a:gd name="connsiteX14" fmla="*/ 2805545 w 4852554"/>
                              <a:gd name="connsiteY14" fmla="*/ 540327 h 3782291"/>
                              <a:gd name="connsiteX15" fmla="*/ 2774372 w 4852554"/>
                              <a:gd name="connsiteY15" fmla="*/ 529936 h 3782291"/>
                              <a:gd name="connsiteX16" fmla="*/ 2649682 w 4852554"/>
                              <a:gd name="connsiteY16" fmla="*/ 914400 h 3782291"/>
                              <a:gd name="connsiteX17" fmla="*/ 2192482 w 4852554"/>
                              <a:gd name="connsiteY17" fmla="*/ 1330036 h 3782291"/>
                              <a:gd name="connsiteX18" fmla="*/ 2244436 w 4852554"/>
                              <a:gd name="connsiteY18" fmla="*/ 633846 h 3782291"/>
                              <a:gd name="connsiteX19" fmla="*/ 2670463 w 4852554"/>
                              <a:gd name="connsiteY19" fmla="*/ 51955 h 3782291"/>
                              <a:gd name="connsiteX20" fmla="*/ 2639291 w 4852554"/>
                              <a:gd name="connsiteY20" fmla="*/ 0 h 3782291"/>
                              <a:gd name="connsiteX21" fmla="*/ 2483427 w 4852554"/>
                              <a:gd name="connsiteY21" fmla="*/ 197427 h 3782291"/>
                              <a:gd name="connsiteX22" fmla="*/ 2462645 w 4852554"/>
                              <a:gd name="connsiteY22" fmla="*/ 10391 h 3782291"/>
                              <a:gd name="connsiteX23" fmla="*/ 2400300 w 4852554"/>
                              <a:gd name="connsiteY23" fmla="*/ 10391 h 3782291"/>
                              <a:gd name="connsiteX24" fmla="*/ 2462645 w 4852554"/>
                              <a:gd name="connsiteY24" fmla="*/ 301336 h 3782291"/>
                              <a:gd name="connsiteX25" fmla="*/ 2275609 w 4852554"/>
                              <a:gd name="connsiteY25" fmla="*/ 509155 h 3782291"/>
                              <a:gd name="connsiteX26" fmla="*/ 2244436 w 4852554"/>
                              <a:gd name="connsiteY26" fmla="*/ 228600 h 3782291"/>
                              <a:gd name="connsiteX27" fmla="*/ 2192482 w 4852554"/>
                              <a:gd name="connsiteY27" fmla="*/ 197427 h 3782291"/>
                              <a:gd name="connsiteX28" fmla="*/ 2223654 w 4852554"/>
                              <a:gd name="connsiteY28" fmla="*/ 540327 h 3782291"/>
                              <a:gd name="connsiteX29" fmla="*/ 2005445 w 4852554"/>
                              <a:gd name="connsiteY29" fmla="*/ 62346 h 3782291"/>
                              <a:gd name="connsiteX30" fmla="*/ 1922318 w 4852554"/>
                              <a:gd name="connsiteY30" fmla="*/ 83127 h 3782291"/>
                              <a:gd name="connsiteX31" fmla="*/ 2192482 w 4852554"/>
                              <a:gd name="connsiteY31" fmla="*/ 592282 h 3782291"/>
                              <a:gd name="connsiteX32" fmla="*/ 2119745 w 4852554"/>
                              <a:gd name="connsiteY32" fmla="*/ 706582 h 3782291"/>
                              <a:gd name="connsiteX33" fmla="*/ 1662545 w 4852554"/>
                              <a:gd name="connsiteY33" fmla="*/ 20782 h 3782291"/>
                              <a:gd name="connsiteX34" fmla="*/ 1537854 w 4852554"/>
                              <a:gd name="connsiteY34" fmla="*/ 51955 h 3782291"/>
                              <a:gd name="connsiteX35" fmla="*/ 1558636 w 4852554"/>
                              <a:gd name="connsiteY35" fmla="*/ 145473 h 3782291"/>
                              <a:gd name="connsiteX36" fmla="*/ 1641763 w 4852554"/>
                              <a:gd name="connsiteY36" fmla="*/ 103909 h 3782291"/>
                              <a:gd name="connsiteX37" fmla="*/ 1704109 w 4852554"/>
                              <a:gd name="connsiteY37" fmla="*/ 228600 h 3782291"/>
                              <a:gd name="connsiteX38" fmla="*/ 1309254 w 4852554"/>
                              <a:gd name="connsiteY38" fmla="*/ 332509 h 3782291"/>
                              <a:gd name="connsiteX39" fmla="*/ 1330036 w 4852554"/>
                              <a:gd name="connsiteY39" fmla="*/ 374073 h 3782291"/>
                              <a:gd name="connsiteX40" fmla="*/ 1465118 w 4852554"/>
                              <a:gd name="connsiteY40" fmla="*/ 353291 h 3782291"/>
                              <a:gd name="connsiteX41" fmla="*/ 1475509 w 4852554"/>
                              <a:gd name="connsiteY41" fmla="*/ 498764 h 3782291"/>
                              <a:gd name="connsiteX42" fmla="*/ 1527463 w 4852554"/>
                              <a:gd name="connsiteY42" fmla="*/ 498764 h 3782291"/>
                              <a:gd name="connsiteX43" fmla="*/ 1527463 w 4852554"/>
                              <a:gd name="connsiteY43" fmla="*/ 342900 h 3782291"/>
                              <a:gd name="connsiteX44" fmla="*/ 1776845 w 4852554"/>
                              <a:gd name="connsiteY44" fmla="*/ 259773 h 3782291"/>
                              <a:gd name="connsiteX45" fmla="*/ 2140527 w 4852554"/>
                              <a:gd name="connsiteY45" fmla="*/ 852055 h 3782291"/>
                              <a:gd name="connsiteX46" fmla="*/ 2130136 w 4852554"/>
                              <a:gd name="connsiteY46" fmla="*/ 1215736 h 3782291"/>
                              <a:gd name="connsiteX47" fmla="*/ 2057400 w 4852554"/>
                              <a:gd name="connsiteY47" fmla="*/ 1028700 h 3782291"/>
                              <a:gd name="connsiteX48" fmla="*/ 2005445 w 4852554"/>
                              <a:gd name="connsiteY48" fmla="*/ 1059873 h 3782291"/>
                              <a:gd name="connsiteX49" fmla="*/ 2119745 w 4852554"/>
                              <a:gd name="connsiteY49" fmla="*/ 1288473 h 3782291"/>
                              <a:gd name="connsiteX50" fmla="*/ 2098963 w 4852554"/>
                              <a:gd name="connsiteY50" fmla="*/ 1517073 h 3782291"/>
                              <a:gd name="connsiteX51" fmla="*/ 1652154 w 4852554"/>
                              <a:gd name="connsiteY51" fmla="*/ 893618 h 3782291"/>
                              <a:gd name="connsiteX52" fmla="*/ 1683327 w 4852554"/>
                              <a:gd name="connsiteY52" fmla="*/ 665018 h 3782291"/>
                              <a:gd name="connsiteX53" fmla="*/ 1620982 w 4852554"/>
                              <a:gd name="connsiteY53" fmla="*/ 654627 h 3782291"/>
                              <a:gd name="connsiteX54" fmla="*/ 1589809 w 4852554"/>
                              <a:gd name="connsiteY54" fmla="*/ 945573 h 3782291"/>
                              <a:gd name="connsiteX55" fmla="*/ 1371600 w 4852554"/>
                              <a:gd name="connsiteY55" fmla="*/ 914400 h 3782291"/>
                              <a:gd name="connsiteX56" fmla="*/ 1361209 w 4852554"/>
                              <a:gd name="connsiteY56" fmla="*/ 966355 h 3782291"/>
                              <a:gd name="connsiteX57" fmla="*/ 1693718 w 4852554"/>
                              <a:gd name="connsiteY57" fmla="*/ 1018309 h 3782291"/>
                              <a:gd name="connsiteX58" fmla="*/ 1766454 w 4852554"/>
                              <a:gd name="connsiteY58" fmla="*/ 1153391 h 3782291"/>
                              <a:gd name="connsiteX59" fmla="*/ 1579418 w 4852554"/>
                              <a:gd name="connsiteY59" fmla="*/ 1205346 h 3782291"/>
                              <a:gd name="connsiteX60" fmla="*/ 1579418 w 4852554"/>
                              <a:gd name="connsiteY60" fmla="*/ 1278082 h 3782291"/>
                              <a:gd name="connsiteX61" fmla="*/ 1808018 w 4852554"/>
                              <a:gd name="connsiteY61" fmla="*/ 1215736 h 3782291"/>
                              <a:gd name="connsiteX62" fmla="*/ 2078182 w 4852554"/>
                              <a:gd name="connsiteY62" fmla="*/ 1589809 h 3782291"/>
                              <a:gd name="connsiteX63" fmla="*/ 2088572 w 4852554"/>
                              <a:gd name="connsiteY63" fmla="*/ 2337955 h 3782291"/>
                              <a:gd name="connsiteX64" fmla="*/ 2098963 w 4852554"/>
                              <a:gd name="connsiteY64" fmla="*/ 2348346 h 3782291"/>
                              <a:gd name="connsiteX65" fmla="*/ 1839191 w 4852554"/>
                              <a:gd name="connsiteY65" fmla="*/ 2784764 h 3782291"/>
                              <a:gd name="connsiteX66" fmla="*/ 1278082 w 4852554"/>
                              <a:gd name="connsiteY66" fmla="*/ 2795155 h 3782291"/>
                              <a:gd name="connsiteX67" fmla="*/ 1143000 w 4852554"/>
                              <a:gd name="connsiteY67" fmla="*/ 2587336 h 3782291"/>
                              <a:gd name="connsiteX68" fmla="*/ 1111827 w 4852554"/>
                              <a:gd name="connsiteY68" fmla="*/ 2597727 h 3782291"/>
                              <a:gd name="connsiteX69" fmla="*/ 1205345 w 4852554"/>
                              <a:gd name="connsiteY69" fmla="*/ 2815936 h 3782291"/>
                              <a:gd name="connsiteX70" fmla="*/ 893618 w 4852554"/>
                              <a:gd name="connsiteY70" fmla="*/ 2795155 h 3782291"/>
                              <a:gd name="connsiteX71" fmla="*/ 488372 w 4852554"/>
                              <a:gd name="connsiteY71" fmla="*/ 2036618 h 3782291"/>
                              <a:gd name="connsiteX72" fmla="*/ 353291 w 4852554"/>
                              <a:gd name="connsiteY72" fmla="*/ 2078182 h 3782291"/>
                              <a:gd name="connsiteX73" fmla="*/ 415636 w 4852554"/>
                              <a:gd name="connsiteY73" fmla="*/ 2140527 h 3782291"/>
                              <a:gd name="connsiteX74" fmla="*/ 467591 w 4852554"/>
                              <a:gd name="connsiteY74" fmla="*/ 2098964 h 3782291"/>
                              <a:gd name="connsiteX75" fmla="*/ 571500 w 4852554"/>
                              <a:gd name="connsiteY75" fmla="*/ 2348346 h 3782291"/>
                              <a:gd name="connsiteX76" fmla="*/ 457200 w 4852554"/>
                              <a:gd name="connsiteY76" fmla="*/ 2358736 h 3782291"/>
                              <a:gd name="connsiteX77" fmla="*/ 457200 w 4852554"/>
                              <a:gd name="connsiteY77" fmla="*/ 2441864 h 3782291"/>
                              <a:gd name="connsiteX78" fmla="*/ 623454 w 4852554"/>
                              <a:gd name="connsiteY78" fmla="*/ 2400300 h 3782291"/>
                              <a:gd name="connsiteX79" fmla="*/ 831272 w 4852554"/>
                              <a:gd name="connsiteY79" fmla="*/ 2826327 h 3782291"/>
                              <a:gd name="connsiteX80" fmla="*/ 374072 w 4852554"/>
                              <a:gd name="connsiteY80" fmla="*/ 2670464 h 3782291"/>
                              <a:gd name="connsiteX81" fmla="*/ 103909 w 4852554"/>
                              <a:gd name="connsiteY81" fmla="*/ 2109355 h 3782291"/>
                              <a:gd name="connsiteX82" fmla="*/ 20782 w 4852554"/>
                              <a:gd name="connsiteY82" fmla="*/ 2098964 h 3782291"/>
                              <a:gd name="connsiteX83" fmla="*/ 249382 w 4852554"/>
                              <a:gd name="connsiteY83" fmla="*/ 2639291 h 3782291"/>
                              <a:gd name="connsiteX84" fmla="*/ 10391 w 4852554"/>
                              <a:gd name="connsiteY84" fmla="*/ 2576946 h 3782291"/>
                              <a:gd name="connsiteX85" fmla="*/ 0 w 4852554"/>
                              <a:gd name="connsiteY85" fmla="*/ 2670464 h 3782291"/>
                              <a:gd name="connsiteX86" fmla="*/ 270163 w 4852554"/>
                              <a:gd name="connsiteY86" fmla="*/ 2701636 h 3782291"/>
                              <a:gd name="connsiteX87" fmla="*/ 280554 w 4852554"/>
                              <a:gd name="connsiteY87" fmla="*/ 3023755 h 3782291"/>
                              <a:gd name="connsiteX88" fmla="*/ 197427 w 4852554"/>
                              <a:gd name="connsiteY88" fmla="*/ 3034146 h 3782291"/>
                              <a:gd name="connsiteX89" fmla="*/ 197427 w 4852554"/>
                              <a:gd name="connsiteY89" fmla="*/ 3106882 h 3782291"/>
                              <a:gd name="connsiteX90" fmla="*/ 353291 w 4852554"/>
                              <a:gd name="connsiteY90" fmla="*/ 3054927 h 3782291"/>
                              <a:gd name="connsiteX91" fmla="*/ 374072 w 4852554"/>
                              <a:gd name="connsiteY91" fmla="*/ 2763982 h 3782291"/>
                              <a:gd name="connsiteX92" fmla="*/ 852054 w 4852554"/>
                              <a:gd name="connsiteY92" fmla="*/ 2919846 h 3782291"/>
                              <a:gd name="connsiteX93" fmla="*/ 633845 w 4852554"/>
                              <a:gd name="connsiteY93" fmla="*/ 3054927 h 3782291"/>
                              <a:gd name="connsiteX94" fmla="*/ 685800 w 4852554"/>
                              <a:gd name="connsiteY94" fmla="*/ 3096491 h 3782291"/>
                              <a:gd name="connsiteX95" fmla="*/ 1018309 w 4852554"/>
                              <a:gd name="connsiteY95" fmla="*/ 2888673 h 3782291"/>
                              <a:gd name="connsiteX96" fmla="*/ 1423554 w 4852554"/>
                              <a:gd name="connsiteY96" fmla="*/ 2867891 h 3782291"/>
                              <a:gd name="connsiteX97" fmla="*/ 1080654 w 4852554"/>
                              <a:gd name="connsiteY97" fmla="*/ 3086100 h 3782291"/>
                              <a:gd name="connsiteX98" fmla="*/ 1143000 w 4852554"/>
                              <a:gd name="connsiteY98" fmla="*/ 3169227 h 3782291"/>
                              <a:gd name="connsiteX99" fmla="*/ 1537854 w 4852554"/>
                              <a:gd name="connsiteY99" fmla="*/ 2867891 h 3782291"/>
                              <a:gd name="connsiteX100" fmla="*/ 1891145 w 4852554"/>
                              <a:gd name="connsiteY100" fmla="*/ 2867891 h 3782291"/>
                              <a:gd name="connsiteX101" fmla="*/ 2119745 w 4852554"/>
                              <a:gd name="connsiteY101" fmla="*/ 2930236 h 3782291"/>
                              <a:gd name="connsiteX102" fmla="*/ 2119745 w 4852554"/>
                              <a:gd name="connsiteY102" fmla="*/ 3751118 h 3782291"/>
                              <a:gd name="connsiteX103" fmla="*/ 2202872 w 4852554"/>
                              <a:gd name="connsiteY103" fmla="*/ 3751118 h 3782291"/>
                              <a:gd name="connsiteX104" fmla="*/ 2192482 w 4852554"/>
                              <a:gd name="connsiteY104" fmla="*/ 2951018 h 3782291"/>
                              <a:gd name="connsiteX105" fmla="*/ 2421082 w 4852554"/>
                              <a:gd name="connsiteY105" fmla="*/ 2847109 h 3782291"/>
                              <a:gd name="connsiteX106" fmla="*/ 3065318 w 4852554"/>
                              <a:gd name="connsiteY106" fmla="*/ 2847109 h 3782291"/>
                              <a:gd name="connsiteX107" fmla="*/ 3023754 w 4852554"/>
                              <a:gd name="connsiteY107" fmla="*/ 3034146 h 3782291"/>
                              <a:gd name="connsiteX108" fmla="*/ 3075709 w 4852554"/>
                              <a:gd name="connsiteY108" fmla="*/ 3054927 h 3782291"/>
                              <a:gd name="connsiteX109" fmla="*/ 3106882 w 4852554"/>
                              <a:gd name="connsiteY109" fmla="*/ 2857500 h 3782291"/>
                              <a:gd name="connsiteX110" fmla="*/ 3470563 w 4852554"/>
                              <a:gd name="connsiteY110" fmla="*/ 2836718 h 3782291"/>
                              <a:gd name="connsiteX111" fmla="*/ 4000500 w 4852554"/>
                              <a:gd name="connsiteY111" fmla="*/ 3512127 h 3782291"/>
                              <a:gd name="connsiteX112" fmla="*/ 3990109 w 4852554"/>
                              <a:gd name="connsiteY112" fmla="*/ 3740727 h 3782291"/>
                              <a:gd name="connsiteX113" fmla="*/ 4052454 w 4852554"/>
                              <a:gd name="connsiteY113" fmla="*/ 3782291 h 3782291"/>
                              <a:gd name="connsiteX114" fmla="*/ 4052454 w 4852554"/>
                              <a:gd name="connsiteY114" fmla="*/ 3532909 h 3782291"/>
                              <a:gd name="connsiteX115" fmla="*/ 4239491 w 4852554"/>
                              <a:gd name="connsiteY115" fmla="*/ 3626427 h 3782291"/>
                              <a:gd name="connsiteX116" fmla="*/ 4312227 w 4852554"/>
                              <a:gd name="connsiteY116" fmla="*/ 3574473 h 3782291"/>
                              <a:gd name="connsiteX117" fmla="*/ 3917372 w 4852554"/>
                              <a:gd name="connsiteY117" fmla="*/ 3335482 h 3782291"/>
                              <a:gd name="connsiteX118" fmla="*/ 4125191 w 4852554"/>
                              <a:gd name="connsiteY118" fmla="*/ 3262746 h 3782291"/>
                              <a:gd name="connsiteX119" fmla="*/ 4125191 w 4852554"/>
                              <a:gd name="connsiteY119" fmla="*/ 3262746 h 3782291"/>
                              <a:gd name="connsiteX120" fmla="*/ 4083627 w 4852554"/>
                              <a:gd name="connsiteY120" fmla="*/ 3231573 h 3782291"/>
                              <a:gd name="connsiteX121" fmla="*/ 3896591 w 4852554"/>
                              <a:gd name="connsiteY121" fmla="*/ 3304309 h 3782291"/>
                              <a:gd name="connsiteX122" fmla="*/ 3553691 w 4852554"/>
                              <a:gd name="connsiteY122" fmla="*/ 2836718 h 3782291"/>
                              <a:gd name="connsiteX123" fmla="*/ 4333009 w 4852554"/>
                              <a:gd name="connsiteY123" fmla="*/ 2815936 h 3782291"/>
                              <a:gd name="connsiteX124" fmla="*/ 4561609 w 4852554"/>
                              <a:gd name="connsiteY124" fmla="*/ 3054927 h 3782291"/>
                              <a:gd name="connsiteX125" fmla="*/ 4665518 w 4852554"/>
                              <a:gd name="connsiteY125" fmla="*/ 3013364 h 3782291"/>
                              <a:gd name="connsiteX126" fmla="*/ 4416136 w 4852554"/>
                              <a:gd name="connsiteY126" fmla="*/ 2815936 h 3782291"/>
                              <a:gd name="connsiteX127" fmla="*/ 4842163 w 4852554"/>
                              <a:gd name="connsiteY127" fmla="*/ 2701636 h 3782291"/>
                              <a:gd name="connsiteX128" fmla="*/ 4852554 w 4852554"/>
                              <a:gd name="connsiteY128" fmla="*/ 2628900 h 3782291"/>
                              <a:gd name="connsiteX129" fmla="*/ 4239491 w 4852554"/>
                              <a:gd name="connsiteY129" fmla="*/ 2763982 h 3782291"/>
                              <a:gd name="connsiteX130" fmla="*/ 4353791 w 4852554"/>
                              <a:gd name="connsiteY130" fmla="*/ 2566555 h 3782291"/>
                              <a:gd name="connsiteX131" fmla="*/ 4291445 w 4852554"/>
                              <a:gd name="connsiteY131" fmla="*/ 2514600 h 3782291"/>
                              <a:gd name="connsiteX132" fmla="*/ 4177145 w 4852554"/>
                              <a:gd name="connsiteY132" fmla="*/ 2805546 h 3782291"/>
                              <a:gd name="connsiteX133" fmla="*/ 3429000 w 4852554"/>
                              <a:gd name="connsiteY133" fmla="*/ 2795155 h 3782291"/>
                              <a:gd name="connsiteX134" fmla="*/ 3584863 w 4852554"/>
                              <a:gd name="connsiteY134" fmla="*/ 2618509 h 3782291"/>
                              <a:gd name="connsiteX135" fmla="*/ 3564082 w 4852554"/>
                              <a:gd name="connsiteY135" fmla="*/ 2576946 h 3782291"/>
                              <a:gd name="connsiteX136" fmla="*/ 3335482 w 4852554"/>
                              <a:gd name="connsiteY136" fmla="*/ 2826327 h 3782291"/>
                              <a:gd name="connsiteX137" fmla="*/ 2493818 w 4852554"/>
                              <a:gd name="connsiteY13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335482 w 4852554"/>
                              <a:gd name="connsiteY8" fmla="*/ 685800 h 3782291"/>
                              <a:gd name="connsiteX9" fmla="*/ 2930236 w 4852554"/>
                              <a:gd name="connsiteY9" fmla="*/ 727364 h 3782291"/>
                              <a:gd name="connsiteX10" fmla="*/ 3179618 w 4852554"/>
                              <a:gd name="connsiteY10" fmla="*/ 467591 h 3782291"/>
                              <a:gd name="connsiteX11" fmla="*/ 3148445 w 4852554"/>
                              <a:gd name="connsiteY11" fmla="*/ 405246 h 3782291"/>
                              <a:gd name="connsiteX12" fmla="*/ 2722418 w 4852554"/>
                              <a:gd name="connsiteY12" fmla="*/ 831273 h 3782291"/>
                              <a:gd name="connsiteX13" fmla="*/ 2805545 w 4852554"/>
                              <a:gd name="connsiteY13" fmla="*/ 540327 h 3782291"/>
                              <a:gd name="connsiteX14" fmla="*/ 2774372 w 4852554"/>
                              <a:gd name="connsiteY14" fmla="*/ 529936 h 3782291"/>
                              <a:gd name="connsiteX15" fmla="*/ 2649682 w 4852554"/>
                              <a:gd name="connsiteY15" fmla="*/ 914400 h 3782291"/>
                              <a:gd name="connsiteX16" fmla="*/ 2192482 w 4852554"/>
                              <a:gd name="connsiteY16" fmla="*/ 1330036 h 3782291"/>
                              <a:gd name="connsiteX17" fmla="*/ 2244436 w 4852554"/>
                              <a:gd name="connsiteY17" fmla="*/ 633846 h 3782291"/>
                              <a:gd name="connsiteX18" fmla="*/ 2670463 w 4852554"/>
                              <a:gd name="connsiteY18" fmla="*/ 51955 h 3782291"/>
                              <a:gd name="connsiteX19" fmla="*/ 2639291 w 4852554"/>
                              <a:gd name="connsiteY19" fmla="*/ 0 h 3782291"/>
                              <a:gd name="connsiteX20" fmla="*/ 2483427 w 4852554"/>
                              <a:gd name="connsiteY20" fmla="*/ 197427 h 3782291"/>
                              <a:gd name="connsiteX21" fmla="*/ 2462645 w 4852554"/>
                              <a:gd name="connsiteY21" fmla="*/ 10391 h 3782291"/>
                              <a:gd name="connsiteX22" fmla="*/ 2400300 w 4852554"/>
                              <a:gd name="connsiteY22" fmla="*/ 10391 h 3782291"/>
                              <a:gd name="connsiteX23" fmla="*/ 2462645 w 4852554"/>
                              <a:gd name="connsiteY23" fmla="*/ 301336 h 3782291"/>
                              <a:gd name="connsiteX24" fmla="*/ 2275609 w 4852554"/>
                              <a:gd name="connsiteY24" fmla="*/ 509155 h 3782291"/>
                              <a:gd name="connsiteX25" fmla="*/ 2244436 w 4852554"/>
                              <a:gd name="connsiteY25" fmla="*/ 228600 h 3782291"/>
                              <a:gd name="connsiteX26" fmla="*/ 2192482 w 4852554"/>
                              <a:gd name="connsiteY26" fmla="*/ 197427 h 3782291"/>
                              <a:gd name="connsiteX27" fmla="*/ 2223654 w 4852554"/>
                              <a:gd name="connsiteY27" fmla="*/ 540327 h 3782291"/>
                              <a:gd name="connsiteX28" fmla="*/ 2005445 w 4852554"/>
                              <a:gd name="connsiteY28" fmla="*/ 62346 h 3782291"/>
                              <a:gd name="connsiteX29" fmla="*/ 1922318 w 4852554"/>
                              <a:gd name="connsiteY29" fmla="*/ 83127 h 3782291"/>
                              <a:gd name="connsiteX30" fmla="*/ 2192482 w 4852554"/>
                              <a:gd name="connsiteY30" fmla="*/ 592282 h 3782291"/>
                              <a:gd name="connsiteX31" fmla="*/ 2119745 w 4852554"/>
                              <a:gd name="connsiteY31" fmla="*/ 706582 h 3782291"/>
                              <a:gd name="connsiteX32" fmla="*/ 1662545 w 4852554"/>
                              <a:gd name="connsiteY32" fmla="*/ 20782 h 3782291"/>
                              <a:gd name="connsiteX33" fmla="*/ 1537854 w 4852554"/>
                              <a:gd name="connsiteY33" fmla="*/ 51955 h 3782291"/>
                              <a:gd name="connsiteX34" fmla="*/ 1558636 w 4852554"/>
                              <a:gd name="connsiteY34" fmla="*/ 145473 h 3782291"/>
                              <a:gd name="connsiteX35" fmla="*/ 1641763 w 4852554"/>
                              <a:gd name="connsiteY35" fmla="*/ 103909 h 3782291"/>
                              <a:gd name="connsiteX36" fmla="*/ 1704109 w 4852554"/>
                              <a:gd name="connsiteY36" fmla="*/ 228600 h 3782291"/>
                              <a:gd name="connsiteX37" fmla="*/ 1309254 w 4852554"/>
                              <a:gd name="connsiteY37" fmla="*/ 332509 h 3782291"/>
                              <a:gd name="connsiteX38" fmla="*/ 1330036 w 4852554"/>
                              <a:gd name="connsiteY38" fmla="*/ 374073 h 3782291"/>
                              <a:gd name="connsiteX39" fmla="*/ 1465118 w 4852554"/>
                              <a:gd name="connsiteY39" fmla="*/ 353291 h 3782291"/>
                              <a:gd name="connsiteX40" fmla="*/ 1475509 w 4852554"/>
                              <a:gd name="connsiteY40" fmla="*/ 498764 h 3782291"/>
                              <a:gd name="connsiteX41" fmla="*/ 1527463 w 4852554"/>
                              <a:gd name="connsiteY41" fmla="*/ 498764 h 3782291"/>
                              <a:gd name="connsiteX42" fmla="*/ 1527463 w 4852554"/>
                              <a:gd name="connsiteY42" fmla="*/ 342900 h 3782291"/>
                              <a:gd name="connsiteX43" fmla="*/ 1776845 w 4852554"/>
                              <a:gd name="connsiteY43" fmla="*/ 259773 h 3782291"/>
                              <a:gd name="connsiteX44" fmla="*/ 2140527 w 4852554"/>
                              <a:gd name="connsiteY44" fmla="*/ 852055 h 3782291"/>
                              <a:gd name="connsiteX45" fmla="*/ 2130136 w 4852554"/>
                              <a:gd name="connsiteY45" fmla="*/ 1215736 h 3782291"/>
                              <a:gd name="connsiteX46" fmla="*/ 2057400 w 4852554"/>
                              <a:gd name="connsiteY46" fmla="*/ 1028700 h 3782291"/>
                              <a:gd name="connsiteX47" fmla="*/ 2005445 w 4852554"/>
                              <a:gd name="connsiteY47" fmla="*/ 1059873 h 3782291"/>
                              <a:gd name="connsiteX48" fmla="*/ 2119745 w 4852554"/>
                              <a:gd name="connsiteY48" fmla="*/ 1288473 h 3782291"/>
                              <a:gd name="connsiteX49" fmla="*/ 2098963 w 4852554"/>
                              <a:gd name="connsiteY49" fmla="*/ 1517073 h 3782291"/>
                              <a:gd name="connsiteX50" fmla="*/ 1652154 w 4852554"/>
                              <a:gd name="connsiteY50" fmla="*/ 893618 h 3782291"/>
                              <a:gd name="connsiteX51" fmla="*/ 1683327 w 4852554"/>
                              <a:gd name="connsiteY51" fmla="*/ 665018 h 3782291"/>
                              <a:gd name="connsiteX52" fmla="*/ 1620982 w 4852554"/>
                              <a:gd name="connsiteY52" fmla="*/ 654627 h 3782291"/>
                              <a:gd name="connsiteX53" fmla="*/ 1589809 w 4852554"/>
                              <a:gd name="connsiteY53" fmla="*/ 945573 h 3782291"/>
                              <a:gd name="connsiteX54" fmla="*/ 1371600 w 4852554"/>
                              <a:gd name="connsiteY54" fmla="*/ 914400 h 3782291"/>
                              <a:gd name="connsiteX55" fmla="*/ 1361209 w 4852554"/>
                              <a:gd name="connsiteY55" fmla="*/ 966355 h 3782291"/>
                              <a:gd name="connsiteX56" fmla="*/ 1693718 w 4852554"/>
                              <a:gd name="connsiteY56" fmla="*/ 1018309 h 3782291"/>
                              <a:gd name="connsiteX57" fmla="*/ 1766454 w 4852554"/>
                              <a:gd name="connsiteY57" fmla="*/ 1153391 h 3782291"/>
                              <a:gd name="connsiteX58" fmla="*/ 1579418 w 4852554"/>
                              <a:gd name="connsiteY58" fmla="*/ 1205346 h 3782291"/>
                              <a:gd name="connsiteX59" fmla="*/ 1579418 w 4852554"/>
                              <a:gd name="connsiteY59" fmla="*/ 1278082 h 3782291"/>
                              <a:gd name="connsiteX60" fmla="*/ 1808018 w 4852554"/>
                              <a:gd name="connsiteY60" fmla="*/ 1215736 h 3782291"/>
                              <a:gd name="connsiteX61" fmla="*/ 2078182 w 4852554"/>
                              <a:gd name="connsiteY61" fmla="*/ 1589809 h 3782291"/>
                              <a:gd name="connsiteX62" fmla="*/ 2088572 w 4852554"/>
                              <a:gd name="connsiteY62" fmla="*/ 2337955 h 3782291"/>
                              <a:gd name="connsiteX63" fmla="*/ 2098963 w 4852554"/>
                              <a:gd name="connsiteY63" fmla="*/ 2348346 h 3782291"/>
                              <a:gd name="connsiteX64" fmla="*/ 1839191 w 4852554"/>
                              <a:gd name="connsiteY64" fmla="*/ 2784764 h 3782291"/>
                              <a:gd name="connsiteX65" fmla="*/ 1278082 w 4852554"/>
                              <a:gd name="connsiteY65" fmla="*/ 2795155 h 3782291"/>
                              <a:gd name="connsiteX66" fmla="*/ 1143000 w 4852554"/>
                              <a:gd name="connsiteY66" fmla="*/ 2587336 h 3782291"/>
                              <a:gd name="connsiteX67" fmla="*/ 1111827 w 4852554"/>
                              <a:gd name="connsiteY67" fmla="*/ 2597727 h 3782291"/>
                              <a:gd name="connsiteX68" fmla="*/ 1205345 w 4852554"/>
                              <a:gd name="connsiteY68" fmla="*/ 2815936 h 3782291"/>
                              <a:gd name="connsiteX69" fmla="*/ 893618 w 4852554"/>
                              <a:gd name="connsiteY69" fmla="*/ 2795155 h 3782291"/>
                              <a:gd name="connsiteX70" fmla="*/ 488372 w 4852554"/>
                              <a:gd name="connsiteY70" fmla="*/ 2036618 h 3782291"/>
                              <a:gd name="connsiteX71" fmla="*/ 353291 w 4852554"/>
                              <a:gd name="connsiteY71" fmla="*/ 2078182 h 3782291"/>
                              <a:gd name="connsiteX72" fmla="*/ 415636 w 4852554"/>
                              <a:gd name="connsiteY72" fmla="*/ 2140527 h 3782291"/>
                              <a:gd name="connsiteX73" fmla="*/ 467591 w 4852554"/>
                              <a:gd name="connsiteY73" fmla="*/ 2098964 h 3782291"/>
                              <a:gd name="connsiteX74" fmla="*/ 571500 w 4852554"/>
                              <a:gd name="connsiteY74" fmla="*/ 2348346 h 3782291"/>
                              <a:gd name="connsiteX75" fmla="*/ 457200 w 4852554"/>
                              <a:gd name="connsiteY75" fmla="*/ 2358736 h 3782291"/>
                              <a:gd name="connsiteX76" fmla="*/ 457200 w 4852554"/>
                              <a:gd name="connsiteY76" fmla="*/ 2441864 h 3782291"/>
                              <a:gd name="connsiteX77" fmla="*/ 623454 w 4852554"/>
                              <a:gd name="connsiteY77" fmla="*/ 2400300 h 3782291"/>
                              <a:gd name="connsiteX78" fmla="*/ 831272 w 4852554"/>
                              <a:gd name="connsiteY78" fmla="*/ 2826327 h 3782291"/>
                              <a:gd name="connsiteX79" fmla="*/ 374072 w 4852554"/>
                              <a:gd name="connsiteY79" fmla="*/ 2670464 h 3782291"/>
                              <a:gd name="connsiteX80" fmla="*/ 103909 w 4852554"/>
                              <a:gd name="connsiteY80" fmla="*/ 2109355 h 3782291"/>
                              <a:gd name="connsiteX81" fmla="*/ 20782 w 4852554"/>
                              <a:gd name="connsiteY81" fmla="*/ 2098964 h 3782291"/>
                              <a:gd name="connsiteX82" fmla="*/ 249382 w 4852554"/>
                              <a:gd name="connsiteY82" fmla="*/ 2639291 h 3782291"/>
                              <a:gd name="connsiteX83" fmla="*/ 10391 w 4852554"/>
                              <a:gd name="connsiteY83" fmla="*/ 2576946 h 3782291"/>
                              <a:gd name="connsiteX84" fmla="*/ 0 w 4852554"/>
                              <a:gd name="connsiteY84" fmla="*/ 2670464 h 3782291"/>
                              <a:gd name="connsiteX85" fmla="*/ 270163 w 4852554"/>
                              <a:gd name="connsiteY85" fmla="*/ 2701636 h 3782291"/>
                              <a:gd name="connsiteX86" fmla="*/ 280554 w 4852554"/>
                              <a:gd name="connsiteY86" fmla="*/ 3023755 h 3782291"/>
                              <a:gd name="connsiteX87" fmla="*/ 197427 w 4852554"/>
                              <a:gd name="connsiteY87" fmla="*/ 3034146 h 3782291"/>
                              <a:gd name="connsiteX88" fmla="*/ 197427 w 4852554"/>
                              <a:gd name="connsiteY88" fmla="*/ 3106882 h 3782291"/>
                              <a:gd name="connsiteX89" fmla="*/ 353291 w 4852554"/>
                              <a:gd name="connsiteY89" fmla="*/ 3054927 h 3782291"/>
                              <a:gd name="connsiteX90" fmla="*/ 374072 w 4852554"/>
                              <a:gd name="connsiteY90" fmla="*/ 2763982 h 3782291"/>
                              <a:gd name="connsiteX91" fmla="*/ 852054 w 4852554"/>
                              <a:gd name="connsiteY91" fmla="*/ 2919846 h 3782291"/>
                              <a:gd name="connsiteX92" fmla="*/ 633845 w 4852554"/>
                              <a:gd name="connsiteY92" fmla="*/ 3054927 h 3782291"/>
                              <a:gd name="connsiteX93" fmla="*/ 685800 w 4852554"/>
                              <a:gd name="connsiteY93" fmla="*/ 3096491 h 3782291"/>
                              <a:gd name="connsiteX94" fmla="*/ 1018309 w 4852554"/>
                              <a:gd name="connsiteY94" fmla="*/ 2888673 h 3782291"/>
                              <a:gd name="connsiteX95" fmla="*/ 1423554 w 4852554"/>
                              <a:gd name="connsiteY95" fmla="*/ 2867891 h 3782291"/>
                              <a:gd name="connsiteX96" fmla="*/ 1080654 w 4852554"/>
                              <a:gd name="connsiteY96" fmla="*/ 3086100 h 3782291"/>
                              <a:gd name="connsiteX97" fmla="*/ 1143000 w 4852554"/>
                              <a:gd name="connsiteY97" fmla="*/ 3169227 h 3782291"/>
                              <a:gd name="connsiteX98" fmla="*/ 1537854 w 4852554"/>
                              <a:gd name="connsiteY98" fmla="*/ 2867891 h 3782291"/>
                              <a:gd name="connsiteX99" fmla="*/ 1891145 w 4852554"/>
                              <a:gd name="connsiteY99" fmla="*/ 2867891 h 3782291"/>
                              <a:gd name="connsiteX100" fmla="*/ 2119745 w 4852554"/>
                              <a:gd name="connsiteY100" fmla="*/ 2930236 h 3782291"/>
                              <a:gd name="connsiteX101" fmla="*/ 2119745 w 4852554"/>
                              <a:gd name="connsiteY101" fmla="*/ 3751118 h 3782291"/>
                              <a:gd name="connsiteX102" fmla="*/ 2202872 w 4852554"/>
                              <a:gd name="connsiteY102" fmla="*/ 3751118 h 3782291"/>
                              <a:gd name="connsiteX103" fmla="*/ 2192482 w 4852554"/>
                              <a:gd name="connsiteY103" fmla="*/ 2951018 h 3782291"/>
                              <a:gd name="connsiteX104" fmla="*/ 2421082 w 4852554"/>
                              <a:gd name="connsiteY104" fmla="*/ 2847109 h 3782291"/>
                              <a:gd name="connsiteX105" fmla="*/ 3065318 w 4852554"/>
                              <a:gd name="connsiteY105" fmla="*/ 2847109 h 3782291"/>
                              <a:gd name="connsiteX106" fmla="*/ 3023754 w 4852554"/>
                              <a:gd name="connsiteY106" fmla="*/ 3034146 h 3782291"/>
                              <a:gd name="connsiteX107" fmla="*/ 3075709 w 4852554"/>
                              <a:gd name="connsiteY107" fmla="*/ 3054927 h 3782291"/>
                              <a:gd name="connsiteX108" fmla="*/ 3106882 w 4852554"/>
                              <a:gd name="connsiteY108" fmla="*/ 2857500 h 3782291"/>
                              <a:gd name="connsiteX109" fmla="*/ 3470563 w 4852554"/>
                              <a:gd name="connsiteY109" fmla="*/ 2836718 h 3782291"/>
                              <a:gd name="connsiteX110" fmla="*/ 4000500 w 4852554"/>
                              <a:gd name="connsiteY110" fmla="*/ 3512127 h 3782291"/>
                              <a:gd name="connsiteX111" fmla="*/ 3990109 w 4852554"/>
                              <a:gd name="connsiteY111" fmla="*/ 3740727 h 3782291"/>
                              <a:gd name="connsiteX112" fmla="*/ 4052454 w 4852554"/>
                              <a:gd name="connsiteY112" fmla="*/ 3782291 h 3782291"/>
                              <a:gd name="connsiteX113" fmla="*/ 4052454 w 4852554"/>
                              <a:gd name="connsiteY113" fmla="*/ 3532909 h 3782291"/>
                              <a:gd name="connsiteX114" fmla="*/ 4239491 w 4852554"/>
                              <a:gd name="connsiteY114" fmla="*/ 3626427 h 3782291"/>
                              <a:gd name="connsiteX115" fmla="*/ 4312227 w 4852554"/>
                              <a:gd name="connsiteY115" fmla="*/ 3574473 h 3782291"/>
                              <a:gd name="connsiteX116" fmla="*/ 3917372 w 4852554"/>
                              <a:gd name="connsiteY116" fmla="*/ 3335482 h 3782291"/>
                              <a:gd name="connsiteX117" fmla="*/ 4125191 w 4852554"/>
                              <a:gd name="connsiteY117" fmla="*/ 3262746 h 3782291"/>
                              <a:gd name="connsiteX118" fmla="*/ 4125191 w 4852554"/>
                              <a:gd name="connsiteY118" fmla="*/ 3262746 h 3782291"/>
                              <a:gd name="connsiteX119" fmla="*/ 4083627 w 4852554"/>
                              <a:gd name="connsiteY119" fmla="*/ 3231573 h 3782291"/>
                              <a:gd name="connsiteX120" fmla="*/ 3896591 w 4852554"/>
                              <a:gd name="connsiteY120" fmla="*/ 3304309 h 3782291"/>
                              <a:gd name="connsiteX121" fmla="*/ 3553691 w 4852554"/>
                              <a:gd name="connsiteY121" fmla="*/ 2836718 h 3782291"/>
                              <a:gd name="connsiteX122" fmla="*/ 4333009 w 4852554"/>
                              <a:gd name="connsiteY122" fmla="*/ 2815936 h 3782291"/>
                              <a:gd name="connsiteX123" fmla="*/ 4561609 w 4852554"/>
                              <a:gd name="connsiteY123" fmla="*/ 3054927 h 3782291"/>
                              <a:gd name="connsiteX124" fmla="*/ 4665518 w 4852554"/>
                              <a:gd name="connsiteY124" fmla="*/ 3013364 h 3782291"/>
                              <a:gd name="connsiteX125" fmla="*/ 4416136 w 4852554"/>
                              <a:gd name="connsiteY125" fmla="*/ 2815936 h 3782291"/>
                              <a:gd name="connsiteX126" fmla="*/ 4842163 w 4852554"/>
                              <a:gd name="connsiteY126" fmla="*/ 2701636 h 3782291"/>
                              <a:gd name="connsiteX127" fmla="*/ 4852554 w 4852554"/>
                              <a:gd name="connsiteY127" fmla="*/ 2628900 h 3782291"/>
                              <a:gd name="connsiteX128" fmla="*/ 4239491 w 4852554"/>
                              <a:gd name="connsiteY128" fmla="*/ 2763982 h 3782291"/>
                              <a:gd name="connsiteX129" fmla="*/ 4353791 w 4852554"/>
                              <a:gd name="connsiteY129" fmla="*/ 2566555 h 3782291"/>
                              <a:gd name="connsiteX130" fmla="*/ 4291445 w 4852554"/>
                              <a:gd name="connsiteY130" fmla="*/ 2514600 h 3782291"/>
                              <a:gd name="connsiteX131" fmla="*/ 4177145 w 4852554"/>
                              <a:gd name="connsiteY131" fmla="*/ 2805546 h 3782291"/>
                              <a:gd name="connsiteX132" fmla="*/ 3429000 w 4852554"/>
                              <a:gd name="connsiteY132" fmla="*/ 2795155 h 3782291"/>
                              <a:gd name="connsiteX133" fmla="*/ 3584863 w 4852554"/>
                              <a:gd name="connsiteY133" fmla="*/ 2618509 h 3782291"/>
                              <a:gd name="connsiteX134" fmla="*/ 3564082 w 4852554"/>
                              <a:gd name="connsiteY134" fmla="*/ 2576946 h 3782291"/>
                              <a:gd name="connsiteX135" fmla="*/ 3335482 w 4852554"/>
                              <a:gd name="connsiteY135" fmla="*/ 2826327 h 3782291"/>
                              <a:gd name="connsiteX136" fmla="*/ 2493818 w 4852554"/>
                              <a:gd name="connsiteY13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3148445 w 4852554"/>
                              <a:gd name="connsiteY10" fmla="*/ 405246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776845 w 4852554"/>
                              <a:gd name="connsiteY41" fmla="*/ 259773 h 3782291"/>
                              <a:gd name="connsiteX42" fmla="*/ 2140527 w 4852554"/>
                              <a:gd name="connsiteY42" fmla="*/ 852055 h 3782291"/>
                              <a:gd name="connsiteX43" fmla="*/ 2130136 w 4852554"/>
                              <a:gd name="connsiteY43" fmla="*/ 1215736 h 3782291"/>
                              <a:gd name="connsiteX44" fmla="*/ 2057400 w 4852554"/>
                              <a:gd name="connsiteY44" fmla="*/ 1028700 h 3782291"/>
                              <a:gd name="connsiteX45" fmla="*/ 2005445 w 4852554"/>
                              <a:gd name="connsiteY45" fmla="*/ 1059873 h 3782291"/>
                              <a:gd name="connsiteX46" fmla="*/ 2119745 w 4852554"/>
                              <a:gd name="connsiteY46" fmla="*/ 1288473 h 3782291"/>
                              <a:gd name="connsiteX47" fmla="*/ 2098963 w 4852554"/>
                              <a:gd name="connsiteY47" fmla="*/ 1517073 h 3782291"/>
                              <a:gd name="connsiteX48" fmla="*/ 1652154 w 4852554"/>
                              <a:gd name="connsiteY48" fmla="*/ 893618 h 3782291"/>
                              <a:gd name="connsiteX49" fmla="*/ 1683327 w 4852554"/>
                              <a:gd name="connsiteY49" fmla="*/ 665018 h 3782291"/>
                              <a:gd name="connsiteX50" fmla="*/ 1620982 w 4852554"/>
                              <a:gd name="connsiteY50" fmla="*/ 654627 h 3782291"/>
                              <a:gd name="connsiteX51" fmla="*/ 1589809 w 4852554"/>
                              <a:gd name="connsiteY51" fmla="*/ 945573 h 3782291"/>
                              <a:gd name="connsiteX52" fmla="*/ 1371600 w 4852554"/>
                              <a:gd name="connsiteY52" fmla="*/ 914400 h 3782291"/>
                              <a:gd name="connsiteX53" fmla="*/ 1361209 w 4852554"/>
                              <a:gd name="connsiteY53" fmla="*/ 966355 h 3782291"/>
                              <a:gd name="connsiteX54" fmla="*/ 1693718 w 4852554"/>
                              <a:gd name="connsiteY54" fmla="*/ 1018309 h 3782291"/>
                              <a:gd name="connsiteX55" fmla="*/ 1766454 w 4852554"/>
                              <a:gd name="connsiteY55" fmla="*/ 1153391 h 3782291"/>
                              <a:gd name="connsiteX56" fmla="*/ 1579418 w 4852554"/>
                              <a:gd name="connsiteY56" fmla="*/ 1205346 h 3782291"/>
                              <a:gd name="connsiteX57" fmla="*/ 1579418 w 4852554"/>
                              <a:gd name="connsiteY57" fmla="*/ 1278082 h 3782291"/>
                              <a:gd name="connsiteX58" fmla="*/ 1808018 w 4852554"/>
                              <a:gd name="connsiteY58" fmla="*/ 1215736 h 3782291"/>
                              <a:gd name="connsiteX59" fmla="*/ 2078182 w 4852554"/>
                              <a:gd name="connsiteY59" fmla="*/ 1589809 h 3782291"/>
                              <a:gd name="connsiteX60" fmla="*/ 2088572 w 4852554"/>
                              <a:gd name="connsiteY60" fmla="*/ 2337955 h 3782291"/>
                              <a:gd name="connsiteX61" fmla="*/ 2098963 w 4852554"/>
                              <a:gd name="connsiteY61" fmla="*/ 2348346 h 3782291"/>
                              <a:gd name="connsiteX62" fmla="*/ 1839191 w 4852554"/>
                              <a:gd name="connsiteY62" fmla="*/ 2784764 h 3782291"/>
                              <a:gd name="connsiteX63" fmla="*/ 1278082 w 4852554"/>
                              <a:gd name="connsiteY63" fmla="*/ 2795155 h 3782291"/>
                              <a:gd name="connsiteX64" fmla="*/ 1143000 w 4852554"/>
                              <a:gd name="connsiteY64" fmla="*/ 2587336 h 3782291"/>
                              <a:gd name="connsiteX65" fmla="*/ 1111827 w 4852554"/>
                              <a:gd name="connsiteY65" fmla="*/ 2597727 h 3782291"/>
                              <a:gd name="connsiteX66" fmla="*/ 1205345 w 4852554"/>
                              <a:gd name="connsiteY66" fmla="*/ 2815936 h 3782291"/>
                              <a:gd name="connsiteX67" fmla="*/ 893618 w 4852554"/>
                              <a:gd name="connsiteY67" fmla="*/ 2795155 h 3782291"/>
                              <a:gd name="connsiteX68" fmla="*/ 488372 w 4852554"/>
                              <a:gd name="connsiteY68" fmla="*/ 2036618 h 3782291"/>
                              <a:gd name="connsiteX69" fmla="*/ 353291 w 4852554"/>
                              <a:gd name="connsiteY69" fmla="*/ 2078182 h 3782291"/>
                              <a:gd name="connsiteX70" fmla="*/ 415636 w 4852554"/>
                              <a:gd name="connsiteY70" fmla="*/ 2140527 h 3782291"/>
                              <a:gd name="connsiteX71" fmla="*/ 467591 w 4852554"/>
                              <a:gd name="connsiteY71" fmla="*/ 2098964 h 3782291"/>
                              <a:gd name="connsiteX72" fmla="*/ 571500 w 4852554"/>
                              <a:gd name="connsiteY72" fmla="*/ 2348346 h 3782291"/>
                              <a:gd name="connsiteX73" fmla="*/ 457200 w 4852554"/>
                              <a:gd name="connsiteY73" fmla="*/ 2358736 h 3782291"/>
                              <a:gd name="connsiteX74" fmla="*/ 457200 w 4852554"/>
                              <a:gd name="connsiteY74" fmla="*/ 2441864 h 3782291"/>
                              <a:gd name="connsiteX75" fmla="*/ 623454 w 4852554"/>
                              <a:gd name="connsiteY75" fmla="*/ 2400300 h 3782291"/>
                              <a:gd name="connsiteX76" fmla="*/ 831272 w 4852554"/>
                              <a:gd name="connsiteY76" fmla="*/ 2826327 h 3782291"/>
                              <a:gd name="connsiteX77" fmla="*/ 374072 w 4852554"/>
                              <a:gd name="connsiteY77" fmla="*/ 2670464 h 3782291"/>
                              <a:gd name="connsiteX78" fmla="*/ 103909 w 4852554"/>
                              <a:gd name="connsiteY78" fmla="*/ 2109355 h 3782291"/>
                              <a:gd name="connsiteX79" fmla="*/ 20782 w 4852554"/>
                              <a:gd name="connsiteY79" fmla="*/ 2098964 h 3782291"/>
                              <a:gd name="connsiteX80" fmla="*/ 249382 w 4852554"/>
                              <a:gd name="connsiteY80" fmla="*/ 2639291 h 3782291"/>
                              <a:gd name="connsiteX81" fmla="*/ 10391 w 4852554"/>
                              <a:gd name="connsiteY81" fmla="*/ 2576946 h 3782291"/>
                              <a:gd name="connsiteX82" fmla="*/ 0 w 4852554"/>
                              <a:gd name="connsiteY82" fmla="*/ 2670464 h 3782291"/>
                              <a:gd name="connsiteX83" fmla="*/ 270163 w 4852554"/>
                              <a:gd name="connsiteY83" fmla="*/ 2701636 h 3782291"/>
                              <a:gd name="connsiteX84" fmla="*/ 280554 w 4852554"/>
                              <a:gd name="connsiteY84" fmla="*/ 3023755 h 3782291"/>
                              <a:gd name="connsiteX85" fmla="*/ 197427 w 4852554"/>
                              <a:gd name="connsiteY85" fmla="*/ 3034146 h 3782291"/>
                              <a:gd name="connsiteX86" fmla="*/ 197427 w 4852554"/>
                              <a:gd name="connsiteY86" fmla="*/ 3106882 h 3782291"/>
                              <a:gd name="connsiteX87" fmla="*/ 353291 w 4852554"/>
                              <a:gd name="connsiteY87" fmla="*/ 3054927 h 3782291"/>
                              <a:gd name="connsiteX88" fmla="*/ 374072 w 4852554"/>
                              <a:gd name="connsiteY88" fmla="*/ 2763982 h 3782291"/>
                              <a:gd name="connsiteX89" fmla="*/ 852054 w 4852554"/>
                              <a:gd name="connsiteY89" fmla="*/ 2919846 h 3782291"/>
                              <a:gd name="connsiteX90" fmla="*/ 633845 w 4852554"/>
                              <a:gd name="connsiteY90" fmla="*/ 3054927 h 3782291"/>
                              <a:gd name="connsiteX91" fmla="*/ 685800 w 4852554"/>
                              <a:gd name="connsiteY91" fmla="*/ 3096491 h 3782291"/>
                              <a:gd name="connsiteX92" fmla="*/ 1018309 w 4852554"/>
                              <a:gd name="connsiteY92" fmla="*/ 2888673 h 3782291"/>
                              <a:gd name="connsiteX93" fmla="*/ 1423554 w 4852554"/>
                              <a:gd name="connsiteY93" fmla="*/ 2867891 h 3782291"/>
                              <a:gd name="connsiteX94" fmla="*/ 1080654 w 4852554"/>
                              <a:gd name="connsiteY94" fmla="*/ 3086100 h 3782291"/>
                              <a:gd name="connsiteX95" fmla="*/ 1143000 w 4852554"/>
                              <a:gd name="connsiteY95" fmla="*/ 3169227 h 3782291"/>
                              <a:gd name="connsiteX96" fmla="*/ 1537854 w 4852554"/>
                              <a:gd name="connsiteY96" fmla="*/ 2867891 h 3782291"/>
                              <a:gd name="connsiteX97" fmla="*/ 1891145 w 4852554"/>
                              <a:gd name="connsiteY97" fmla="*/ 2867891 h 3782291"/>
                              <a:gd name="connsiteX98" fmla="*/ 2119745 w 4852554"/>
                              <a:gd name="connsiteY98" fmla="*/ 2930236 h 3782291"/>
                              <a:gd name="connsiteX99" fmla="*/ 2119745 w 4852554"/>
                              <a:gd name="connsiteY99" fmla="*/ 3751118 h 3782291"/>
                              <a:gd name="connsiteX100" fmla="*/ 2202872 w 4852554"/>
                              <a:gd name="connsiteY100" fmla="*/ 3751118 h 3782291"/>
                              <a:gd name="connsiteX101" fmla="*/ 2192482 w 4852554"/>
                              <a:gd name="connsiteY101" fmla="*/ 2951018 h 3782291"/>
                              <a:gd name="connsiteX102" fmla="*/ 2421082 w 4852554"/>
                              <a:gd name="connsiteY102" fmla="*/ 2847109 h 3782291"/>
                              <a:gd name="connsiteX103" fmla="*/ 3065318 w 4852554"/>
                              <a:gd name="connsiteY103" fmla="*/ 2847109 h 3782291"/>
                              <a:gd name="connsiteX104" fmla="*/ 3023754 w 4852554"/>
                              <a:gd name="connsiteY104" fmla="*/ 3034146 h 3782291"/>
                              <a:gd name="connsiteX105" fmla="*/ 3075709 w 4852554"/>
                              <a:gd name="connsiteY105" fmla="*/ 3054927 h 3782291"/>
                              <a:gd name="connsiteX106" fmla="*/ 3106882 w 4852554"/>
                              <a:gd name="connsiteY106" fmla="*/ 2857500 h 3782291"/>
                              <a:gd name="connsiteX107" fmla="*/ 3470563 w 4852554"/>
                              <a:gd name="connsiteY107" fmla="*/ 2836718 h 3782291"/>
                              <a:gd name="connsiteX108" fmla="*/ 4000500 w 4852554"/>
                              <a:gd name="connsiteY108" fmla="*/ 3512127 h 3782291"/>
                              <a:gd name="connsiteX109" fmla="*/ 3990109 w 4852554"/>
                              <a:gd name="connsiteY109" fmla="*/ 3740727 h 3782291"/>
                              <a:gd name="connsiteX110" fmla="*/ 4052454 w 4852554"/>
                              <a:gd name="connsiteY110" fmla="*/ 3782291 h 3782291"/>
                              <a:gd name="connsiteX111" fmla="*/ 4052454 w 4852554"/>
                              <a:gd name="connsiteY111" fmla="*/ 3532909 h 3782291"/>
                              <a:gd name="connsiteX112" fmla="*/ 4239491 w 4852554"/>
                              <a:gd name="connsiteY112" fmla="*/ 3626427 h 3782291"/>
                              <a:gd name="connsiteX113" fmla="*/ 4312227 w 4852554"/>
                              <a:gd name="connsiteY113" fmla="*/ 3574473 h 3782291"/>
                              <a:gd name="connsiteX114" fmla="*/ 3917372 w 4852554"/>
                              <a:gd name="connsiteY114" fmla="*/ 3335482 h 3782291"/>
                              <a:gd name="connsiteX115" fmla="*/ 4125191 w 4852554"/>
                              <a:gd name="connsiteY115" fmla="*/ 3262746 h 3782291"/>
                              <a:gd name="connsiteX116" fmla="*/ 4125191 w 4852554"/>
                              <a:gd name="connsiteY116" fmla="*/ 3262746 h 3782291"/>
                              <a:gd name="connsiteX117" fmla="*/ 4083627 w 4852554"/>
                              <a:gd name="connsiteY117" fmla="*/ 3231573 h 3782291"/>
                              <a:gd name="connsiteX118" fmla="*/ 3896591 w 4852554"/>
                              <a:gd name="connsiteY118" fmla="*/ 3304309 h 3782291"/>
                              <a:gd name="connsiteX119" fmla="*/ 3553691 w 4852554"/>
                              <a:gd name="connsiteY119" fmla="*/ 2836718 h 3782291"/>
                              <a:gd name="connsiteX120" fmla="*/ 4333009 w 4852554"/>
                              <a:gd name="connsiteY120" fmla="*/ 2815936 h 3782291"/>
                              <a:gd name="connsiteX121" fmla="*/ 4561609 w 4852554"/>
                              <a:gd name="connsiteY121" fmla="*/ 3054927 h 3782291"/>
                              <a:gd name="connsiteX122" fmla="*/ 4665518 w 4852554"/>
                              <a:gd name="connsiteY122" fmla="*/ 3013364 h 3782291"/>
                              <a:gd name="connsiteX123" fmla="*/ 4416136 w 4852554"/>
                              <a:gd name="connsiteY123" fmla="*/ 2815936 h 3782291"/>
                              <a:gd name="connsiteX124" fmla="*/ 4842163 w 4852554"/>
                              <a:gd name="connsiteY124" fmla="*/ 2701636 h 3782291"/>
                              <a:gd name="connsiteX125" fmla="*/ 4852554 w 4852554"/>
                              <a:gd name="connsiteY125" fmla="*/ 2628900 h 3782291"/>
                              <a:gd name="connsiteX126" fmla="*/ 4239491 w 4852554"/>
                              <a:gd name="connsiteY126" fmla="*/ 2763982 h 3782291"/>
                              <a:gd name="connsiteX127" fmla="*/ 4353791 w 4852554"/>
                              <a:gd name="connsiteY127" fmla="*/ 2566555 h 3782291"/>
                              <a:gd name="connsiteX128" fmla="*/ 4291445 w 4852554"/>
                              <a:gd name="connsiteY128" fmla="*/ 2514600 h 3782291"/>
                              <a:gd name="connsiteX129" fmla="*/ 4177145 w 4852554"/>
                              <a:gd name="connsiteY129" fmla="*/ 2805546 h 3782291"/>
                              <a:gd name="connsiteX130" fmla="*/ 3429000 w 4852554"/>
                              <a:gd name="connsiteY130" fmla="*/ 2795155 h 3782291"/>
                              <a:gd name="connsiteX131" fmla="*/ 3584863 w 4852554"/>
                              <a:gd name="connsiteY131" fmla="*/ 2618509 h 3782291"/>
                              <a:gd name="connsiteX132" fmla="*/ 3564082 w 4852554"/>
                              <a:gd name="connsiteY132" fmla="*/ 2576946 h 3782291"/>
                              <a:gd name="connsiteX133" fmla="*/ 3335482 w 4852554"/>
                              <a:gd name="connsiteY133" fmla="*/ 2826327 h 3782291"/>
                              <a:gd name="connsiteX134" fmla="*/ 2493818 w 4852554"/>
                              <a:gd name="connsiteY13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776845 w 4852554"/>
                              <a:gd name="connsiteY40" fmla="*/ 259773 h 3782291"/>
                              <a:gd name="connsiteX41" fmla="*/ 2140527 w 4852554"/>
                              <a:gd name="connsiteY41" fmla="*/ 852055 h 3782291"/>
                              <a:gd name="connsiteX42" fmla="*/ 2130136 w 4852554"/>
                              <a:gd name="connsiteY42" fmla="*/ 1215736 h 3782291"/>
                              <a:gd name="connsiteX43" fmla="*/ 2057400 w 4852554"/>
                              <a:gd name="connsiteY43" fmla="*/ 1028700 h 3782291"/>
                              <a:gd name="connsiteX44" fmla="*/ 2005445 w 4852554"/>
                              <a:gd name="connsiteY44" fmla="*/ 1059873 h 3782291"/>
                              <a:gd name="connsiteX45" fmla="*/ 2119745 w 4852554"/>
                              <a:gd name="connsiteY45" fmla="*/ 1288473 h 3782291"/>
                              <a:gd name="connsiteX46" fmla="*/ 2098963 w 4852554"/>
                              <a:gd name="connsiteY46" fmla="*/ 1517073 h 3782291"/>
                              <a:gd name="connsiteX47" fmla="*/ 1652154 w 4852554"/>
                              <a:gd name="connsiteY47" fmla="*/ 893618 h 3782291"/>
                              <a:gd name="connsiteX48" fmla="*/ 1683327 w 4852554"/>
                              <a:gd name="connsiteY48" fmla="*/ 665018 h 3782291"/>
                              <a:gd name="connsiteX49" fmla="*/ 1620982 w 4852554"/>
                              <a:gd name="connsiteY49" fmla="*/ 654627 h 3782291"/>
                              <a:gd name="connsiteX50" fmla="*/ 1589809 w 4852554"/>
                              <a:gd name="connsiteY50" fmla="*/ 945573 h 3782291"/>
                              <a:gd name="connsiteX51" fmla="*/ 1371600 w 4852554"/>
                              <a:gd name="connsiteY51" fmla="*/ 914400 h 3782291"/>
                              <a:gd name="connsiteX52" fmla="*/ 1361209 w 4852554"/>
                              <a:gd name="connsiteY52" fmla="*/ 966355 h 3782291"/>
                              <a:gd name="connsiteX53" fmla="*/ 1693718 w 4852554"/>
                              <a:gd name="connsiteY53" fmla="*/ 1018309 h 3782291"/>
                              <a:gd name="connsiteX54" fmla="*/ 1766454 w 4852554"/>
                              <a:gd name="connsiteY54" fmla="*/ 1153391 h 3782291"/>
                              <a:gd name="connsiteX55" fmla="*/ 1579418 w 4852554"/>
                              <a:gd name="connsiteY55" fmla="*/ 1205346 h 3782291"/>
                              <a:gd name="connsiteX56" fmla="*/ 1579418 w 4852554"/>
                              <a:gd name="connsiteY56" fmla="*/ 1278082 h 3782291"/>
                              <a:gd name="connsiteX57" fmla="*/ 1808018 w 4852554"/>
                              <a:gd name="connsiteY57" fmla="*/ 1215736 h 3782291"/>
                              <a:gd name="connsiteX58" fmla="*/ 2078182 w 4852554"/>
                              <a:gd name="connsiteY58" fmla="*/ 1589809 h 3782291"/>
                              <a:gd name="connsiteX59" fmla="*/ 2088572 w 4852554"/>
                              <a:gd name="connsiteY59" fmla="*/ 2337955 h 3782291"/>
                              <a:gd name="connsiteX60" fmla="*/ 2098963 w 4852554"/>
                              <a:gd name="connsiteY60" fmla="*/ 2348346 h 3782291"/>
                              <a:gd name="connsiteX61" fmla="*/ 1839191 w 4852554"/>
                              <a:gd name="connsiteY61" fmla="*/ 2784764 h 3782291"/>
                              <a:gd name="connsiteX62" fmla="*/ 1278082 w 4852554"/>
                              <a:gd name="connsiteY62" fmla="*/ 2795155 h 3782291"/>
                              <a:gd name="connsiteX63" fmla="*/ 1143000 w 4852554"/>
                              <a:gd name="connsiteY63" fmla="*/ 2587336 h 3782291"/>
                              <a:gd name="connsiteX64" fmla="*/ 1111827 w 4852554"/>
                              <a:gd name="connsiteY64" fmla="*/ 2597727 h 3782291"/>
                              <a:gd name="connsiteX65" fmla="*/ 1205345 w 4852554"/>
                              <a:gd name="connsiteY65" fmla="*/ 2815936 h 3782291"/>
                              <a:gd name="connsiteX66" fmla="*/ 893618 w 4852554"/>
                              <a:gd name="connsiteY66" fmla="*/ 2795155 h 3782291"/>
                              <a:gd name="connsiteX67" fmla="*/ 488372 w 4852554"/>
                              <a:gd name="connsiteY67" fmla="*/ 2036618 h 3782291"/>
                              <a:gd name="connsiteX68" fmla="*/ 353291 w 4852554"/>
                              <a:gd name="connsiteY68" fmla="*/ 2078182 h 3782291"/>
                              <a:gd name="connsiteX69" fmla="*/ 415636 w 4852554"/>
                              <a:gd name="connsiteY69" fmla="*/ 2140527 h 3782291"/>
                              <a:gd name="connsiteX70" fmla="*/ 467591 w 4852554"/>
                              <a:gd name="connsiteY70" fmla="*/ 2098964 h 3782291"/>
                              <a:gd name="connsiteX71" fmla="*/ 571500 w 4852554"/>
                              <a:gd name="connsiteY71" fmla="*/ 2348346 h 3782291"/>
                              <a:gd name="connsiteX72" fmla="*/ 457200 w 4852554"/>
                              <a:gd name="connsiteY72" fmla="*/ 2358736 h 3782291"/>
                              <a:gd name="connsiteX73" fmla="*/ 457200 w 4852554"/>
                              <a:gd name="connsiteY73" fmla="*/ 2441864 h 3782291"/>
                              <a:gd name="connsiteX74" fmla="*/ 623454 w 4852554"/>
                              <a:gd name="connsiteY74" fmla="*/ 2400300 h 3782291"/>
                              <a:gd name="connsiteX75" fmla="*/ 831272 w 4852554"/>
                              <a:gd name="connsiteY75" fmla="*/ 2826327 h 3782291"/>
                              <a:gd name="connsiteX76" fmla="*/ 374072 w 4852554"/>
                              <a:gd name="connsiteY76" fmla="*/ 2670464 h 3782291"/>
                              <a:gd name="connsiteX77" fmla="*/ 103909 w 4852554"/>
                              <a:gd name="connsiteY77" fmla="*/ 2109355 h 3782291"/>
                              <a:gd name="connsiteX78" fmla="*/ 20782 w 4852554"/>
                              <a:gd name="connsiteY78" fmla="*/ 2098964 h 3782291"/>
                              <a:gd name="connsiteX79" fmla="*/ 249382 w 4852554"/>
                              <a:gd name="connsiteY79" fmla="*/ 2639291 h 3782291"/>
                              <a:gd name="connsiteX80" fmla="*/ 10391 w 4852554"/>
                              <a:gd name="connsiteY80" fmla="*/ 2576946 h 3782291"/>
                              <a:gd name="connsiteX81" fmla="*/ 0 w 4852554"/>
                              <a:gd name="connsiteY81" fmla="*/ 2670464 h 3782291"/>
                              <a:gd name="connsiteX82" fmla="*/ 270163 w 4852554"/>
                              <a:gd name="connsiteY82" fmla="*/ 2701636 h 3782291"/>
                              <a:gd name="connsiteX83" fmla="*/ 280554 w 4852554"/>
                              <a:gd name="connsiteY83" fmla="*/ 3023755 h 3782291"/>
                              <a:gd name="connsiteX84" fmla="*/ 197427 w 4852554"/>
                              <a:gd name="connsiteY84" fmla="*/ 3034146 h 3782291"/>
                              <a:gd name="connsiteX85" fmla="*/ 197427 w 4852554"/>
                              <a:gd name="connsiteY85" fmla="*/ 3106882 h 3782291"/>
                              <a:gd name="connsiteX86" fmla="*/ 353291 w 4852554"/>
                              <a:gd name="connsiteY86" fmla="*/ 3054927 h 3782291"/>
                              <a:gd name="connsiteX87" fmla="*/ 374072 w 4852554"/>
                              <a:gd name="connsiteY87" fmla="*/ 2763982 h 3782291"/>
                              <a:gd name="connsiteX88" fmla="*/ 852054 w 4852554"/>
                              <a:gd name="connsiteY88" fmla="*/ 2919846 h 3782291"/>
                              <a:gd name="connsiteX89" fmla="*/ 633845 w 4852554"/>
                              <a:gd name="connsiteY89" fmla="*/ 3054927 h 3782291"/>
                              <a:gd name="connsiteX90" fmla="*/ 685800 w 4852554"/>
                              <a:gd name="connsiteY90" fmla="*/ 3096491 h 3782291"/>
                              <a:gd name="connsiteX91" fmla="*/ 1018309 w 4852554"/>
                              <a:gd name="connsiteY91" fmla="*/ 2888673 h 3782291"/>
                              <a:gd name="connsiteX92" fmla="*/ 1423554 w 4852554"/>
                              <a:gd name="connsiteY92" fmla="*/ 2867891 h 3782291"/>
                              <a:gd name="connsiteX93" fmla="*/ 1080654 w 4852554"/>
                              <a:gd name="connsiteY93" fmla="*/ 3086100 h 3782291"/>
                              <a:gd name="connsiteX94" fmla="*/ 1143000 w 4852554"/>
                              <a:gd name="connsiteY94" fmla="*/ 3169227 h 3782291"/>
                              <a:gd name="connsiteX95" fmla="*/ 1537854 w 4852554"/>
                              <a:gd name="connsiteY95" fmla="*/ 2867891 h 3782291"/>
                              <a:gd name="connsiteX96" fmla="*/ 1891145 w 4852554"/>
                              <a:gd name="connsiteY96" fmla="*/ 2867891 h 3782291"/>
                              <a:gd name="connsiteX97" fmla="*/ 2119745 w 4852554"/>
                              <a:gd name="connsiteY97" fmla="*/ 2930236 h 3782291"/>
                              <a:gd name="connsiteX98" fmla="*/ 2119745 w 4852554"/>
                              <a:gd name="connsiteY98" fmla="*/ 3751118 h 3782291"/>
                              <a:gd name="connsiteX99" fmla="*/ 2202872 w 4852554"/>
                              <a:gd name="connsiteY99" fmla="*/ 3751118 h 3782291"/>
                              <a:gd name="connsiteX100" fmla="*/ 2192482 w 4852554"/>
                              <a:gd name="connsiteY100" fmla="*/ 2951018 h 3782291"/>
                              <a:gd name="connsiteX101" fmla="*/ 2421082 w 4852554"/>
                              <a:gd name="connsiteY101" fmla="*/ 2847109 h 3782291"/>
                              <a:gd name="connsiteX102" fmla="*/ 3065318 w 4852554"/>
                              <a:gd name="connsiteY102" fmla="*/ 2847109 h 3782291"/>
                              <a:gd name="connsiteX103" fmla="*/ 3023754 w 4852554"/>
                              <a:gd name="connsiteY103" fmla="*/ 3034146 h 3782291"/>
                              <a:gd name="connsiteX104" fmla="*/ 3075709 w 4852554"/>
                              <a:gd name="connsiteY104" fmla="*/ 3054927 h 3782291"/>
                              <a:gd name="connsiteX105" fmla="*/ 3106882 w 4852554"/>
                              <a:gd name="connsiteY105" fmla="*/ 2857500 h 3782291"/>
                              <a:gd name="connsiteX106" fmla="*/ 3470563 w 4852554"/>
                              <a:gd name="connsiteY106" fmla="*/ 2836718 h 3782291"/>
                              <a:gd name="connsiteX107" fmla="*/ 4000500 w 4852554"/>
                              <a:gd name="connsiteY107" fmla="*/ 3512127 h 3782291"/>
                              <a:gd name="connsiteX108" fmla="*/ 3990109 w 4852554"/>
                              <a:gd name="connsiteY108" fmla="*/ 3740727 h 3782291"/>
                              <a:gd name="connsiteX109" fmla="*/ 4052454 w 4852554"/>
                              <a:gd name="connsiteY109" fmla="*/ 3782291 h 3782291"/>
                              <a:gd name="connsiteX110" fmla="*/ 4052454 w 4852554"/>
                              <a:gd name="connsiteY110" fmla="*/ 3532909 h 3782291"/>
                              <a:gd name="connsiteX111" fmla="*/ 4239491 w 4852554"/>
                              <a:gd name="connsiteY111" fmla="*/ 3626427 h 3782291"/>
                              <a:gd name="connsiteX112" fmla="*/ 4312227 w 4852554"/>
                              <a:gd name="connsiteY112" fmla="*/ 3574473 h 3782291"/>
                              <a:gd name="connsiteX113" fmla="*/ 3917372 w 4852554"/>
                              <a:gd name="connsiteY113" fmla="*/ 3335482 h 3782291"/>
                              <a:gd name="connsiteX114" fmla="*/ 4125191 w 4852554"/>
                              <a:gd name="connsiteY114" fmla="*/ 3262746 h 3782291"/>
                              <a:gd name="connsiteX115" fmla="*/ 4125191 w 4852554"/>
                              <a:gd name="connsiteY115" fmla="*/ 3262746 h 3782291"/>
                              <a:gd name="connsiteX116" fmla="*/ 4083627 w 4852554"/>
                              <a:gd name="connsiteY116" fmla="*/ 3231573 h 3782291"/>
                              <a:gd name="connsiteX117" fmla="*/ 3896591 w 4852554"/>
                              <a:gd name="connsiteY117" fmla="*/ 3304309 h 3782291"/>
                              <a:gd name="connsiteX118" fmla="*/ 3553691 w 4852554"/>
                              <a:gd name="connsiteY118" fmla="*/ 2836718 h 3782291"/>
                              <a:gd name="connsiteX119" fmla="*/ 4333009 w 4852554"/>
                              <a:gd name="connsiteY119" fmla="*/ 2815936 h 3782291"/>
                              <a:gd name="connsiteX120" fmla="*/ 4561609 w 4852554"/>
                              <a:gd name="connsiteY120" fmla="*/ 3054927 h 3782291"/>
                              <a:gd name="connsiteX121" fmla="*/ 4665518 w 4852554"/>
                              <a:gd name="connsiteY121" fmla="*/ 3013364 h 3782291"/>
                              <a:gd name="connsiteX122" fmla="*/ 4416136 w 4852554"/>
                              <a:gd name="connsiteY122" fmla="*/ 2815936 h 3782291"/>
                              <a:gd name="connsiteX123" fmla="*/ 4842163 w 4852554"/>
                              <a:gd name="connsiteY123" fmla="*/ 2701636 h 3782291"/>
                              <a:gd name="connsiteX124" fmla="*/ 4852554 w 4852554"/>
                              <a:gd name="connsiteY124" fmla="*/ 2628900 h 3782291"/>
                              <a:gd name="connsiteX125" fmla="*/ 4239491 w 4852554"/>
                              <a:gd name="connsiteY125" fmla="*/ 2763982 h 3782291"/>
                              <a:gd name="connsiteX126" fmla="*/ 4353791 w 4852554"/>
                              <a:gd name="connsiteY126" fmla="*/ 2566555 h 3782291"/>
                              <a:gd name="connsiteX127" fmla="*/ 4291445 w 4852554"/>
                              <a:gd name="connsiteY127" fmla="*/ 2514600 h 3782291"/>
                              <a:gd name="connsiteX128" fmla="*/ 4177145 w 4852554"/>
                              <a:gd name="connsiteY128" fmla="*/ 2805546 h 3782291"/>
                              <a:gd name="connsiteX129" fmla="*/ 3429000 w 4852554"/>
                              <a:gd name="connsiteY129" fmla="*/ 2795155 h 3782291"/>
                              <a:gd name="connsiteX130" fmla="*/ 3584863 w 4852554"/>
                              <a:gd name="connsiteY130" fmla="*/ 2618509 h 3782291"/>
                              <a:gd name="connsiteX131" fmla="*/ 3564082 w 4852554"/>
                              <a:gd name="connsiteY131" fmla="*/ 2576946 h 3782291"/>
                              <a:gd name="connsiteX132" fmla="*/ 3335482 w 4852554"/>
                              <a:gd name="connsiteY132" fmla="*/ 2826327 h 3782291"/>
                              <a:gd name="connsiteX133" fmla="*/ 2493818 w 4852554"/>
                              <a:gd name="connsiteY13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776845 w 4852554"/>
                              <a:gd name="connsiteY39" fmla="*/ 259773 h 3782291"/>
                              <a:gd name="connsiteX40" fmla="*/ 2140527 w 4852554"/>
                              <a:gd name="connsiteY40" fmla="*/ 852055 h 3782291"/>
                              <a:gd name="connsiteX41" fmla="*/ 2130136 w 4852554"/>
                              <a:gd name="connsiteY41" fmla="*/ 1215736 h 3782291"/>
                              <a:gd name="connsiteX42" fmla="*/ 2057400 w 4852554"/>
                              <a:gd name="connsiteY42" fmla="*/ 1028700 h 3782291"/>
                              <a:gd name="connsiteX43" fmla="*/ 2005445 w 4852554"/>
                              <a:gd name="connsiteY43" fmla="*/ 1059873 h 3782291"/>
                              <a:gd name="connsiteX44" fmla="*/ 2119745 w 4852554"/>
                              <a:gd name="connsiteY44" fmla="*/ 1288473 h 3782291"/>
                              <a:gd name="connsiteX45" fmla="*/ 2098963 w 4852554"/>
                              <a:gd name="connsiteY45" fmla="*/ 1517073 h 3782291"/>
                              <a:gd name="connsiteX46" fmla="*/ 1652154 w 4852554"/>
                              <a:gd name="connsiteY46" fmla="*/ 893618 h 3782291"/>
                              <a:gd name="connsiteX47" fmla="*/ 1683327 w 4852554"/>
                              <a:gd name="connsiteY47" fmla="*/ 665018 h 3782291"/>
                              <a:gd name="connsiteX48" fmla="*/ 1620982 w 4852554"/>
                              <a:gd name="connsiteY48" fmla="*/ 654627 h 3782291"/>
                              <a:gd name="connsiteX49" fmla="*/ 1589809 w 4852554"/>
                              <a:gd name="connsiteY49" fmla="*/ 945573 h 3782291"/>
                              <a:gd name="connsiteX50" fmla="*/ 1371600 w 4852554"/>
                              <a:gd name="connsiteY50" fmla="*/ 914400 h 3782291"/>
                              <a:gd name="connsiteX51" fmla="*/ 1361209 w 4852554"/>
                              <a:gd name="connsiteY51" fmla="*/ 966355 h 3782291"/>
                              <a:gd name="connsiteX52" fmla="*/ 1693718 w 4852554"/>
                              <a:gd name="connsiteY52" fmla="*/ 1018309 h 3782291"/>
                              <a:gd name="connsiteX53" fmla="*/ 1766454 w 4852554"/>
                              <a:gd name="connsiteY53" fmla="*/ 1153391 h 3782291"/>
                              <a:gd name="connsiteX54" fmla="*/ 1579418 w 4852554"/>
                              <a:gd name="connsiteY54" fmla="*/ 1205346 h 3782291"/>
                              <a:gd name="connsiteX55" fmla="*/ 1579418 w 4852554"/>
                              <a:gd name="connsiteY55" fmla="*/ 1278082 h 3782291"/>
                              <a:gd name="connsiteX56" fmla="*/ 1808018 w 4852554"/>
                              <a:gd name="connsiteY56" fmla="*/ 1215736 h 3782291"/>
                              <a:gd name="connsiteX57" fmla="*/ 2078182 w 4852554"/>
                              <a:gd name="connsiteY57" fmla="*/ 1589809 h 3782291"/>
                              <a:gd name="connsiteX58" fmla="*/ 2088572 w 4852554"/>
                              <a:gd name="connsiteY58" fmla="*/ 2337955 h 3782291"/>
                              <a:gd name="connsiteX59" fmla="*/ 2098963 w 4852554"/>
                              <a:gd name="connsiteY59" fmla="*/ 2348346 h 3782291"/>
                              <a:gd name="connsiteX60" fmla="*/ 1839191 w 4852554"/>
                              <a:gd name="connsiteY60" fmla="*/ 2784764 h 3782291"/>
                              <a:gd name="connsiteX61" fmla="*/ 1278082 w 4852554"/>
                              <a:gd name="connsiteY61" fmla="*/ 2795155 h 3782291"/>
                              <a:gd name="connsiteX62" fmla="*/ 1143000 w 4852554"/>
                              <a:gd name="connsiteY62" fmla="*/ 2587336 h 3782291"/>
                              <a:gd name="connsiteX63" fmla="*/ 1111827 w 4852554"/>
                              <a:gd name="connsiteY63" fmla="*/ 2597727 h 3782291"/>
                              <a:gd name="connsiteX64" fmla="*/ 1205345 w 4852554"/>
                              <a:gd name="connsiteY64" fmla="*/ 2815936 h 3782291"/>
                              <a:gd name="connsiteX65" fmla="*/ 893618 w 4852554"/>
                              <a:gd name="connsiteY65" fmla="*/ 2795155 h 3782291"/>
                              <a:gd name="connsiteX66" fmla="*/ 488372 w 4852554"/>
                              <a:gd name="connsiteY66" fmla="*/ 2036618 h 3782291"/>
                              <a:gd name="connsiteX67" fmla="*/ 353291 w 4852554"/>
                              <a:gd name="connsiteY67" fmla="*/ 2078182 h 3782291"/>
                              <a:gd name="connsiteX68" fmla="*/ 415636 w 4852554"/>
                              <a:gd name="connsiteY68" fmla="*/ 2140527 h 3782291"/>
                              <a:gd name="connsiteX69" fmla="*/ 467591 w 4852554"/>
                              <a:gd name="connsiteY69" fmla="*/ 2098964 h 3782291"/>
                              <a:gd name="connsiteX70" fmla="*/ 571500 w 4852554"/>
                              <a:gd name="connsiteY70" fmla="*/ 2348346 h 3782291"/>
                              <a:gd name="connsiteX71" fmla="*/ 457200 w 4852554"/>
                              <a:gd name="connsiteY71" fmla="*/ 2358736 h 3782291"/>
                              <a:gd name="connsiteX72" fmla="*/ 457200 w 4852554"/>
                              <a:gd name="connsiteY72" fmla="*/ 2441864 h 3782291"/>
                              <a:gd name="connsiteX73" fmla="*/ 623454 w 4852554"/>
                              <a:gd name="connsiteY73" fmla="*/ 2400300 h 3782291"/>
                              <a:gd name="connsiteX74" fmla="*/ 831272 w 4852554"/>
                              <a:gd name="connsiteY74" fmla="*/ 2826327 h 3782291"/>
                              <a:gd name="connsiteX75" fmla="*/ 374072 w 4852554"/>
                              <a:gd name="connsiteY75" fmla="*/ 2670464 h 3782291"/>
                              <a:gd name="connsiteX76" fmla="*/ 103909 w 4852554"/>
                              <a:gd name="connsiteY76" fmla="*/ 2109355 h 3782291"/>
                              <a:gd name="connsiteX77" fmla="*/ 20782 w 4852554"/>
                              <a:gd name="connsiteY77" fmla="*/ 2098964 h 3782291"/>
                              <a:gd name="connsiteX78" fmla="*/ 249382 w 4852554"/>
                              <a:gd name="connsiteY78" fmla="*/ 2639291 h 3782291"/>
                              <a:gd name="connsiteX79" fmla="*/ 10391 w 4852554"/>
                              <a:gd name="connsiteY79" fmla="*/ 2576946 h 3782291"/>
                              <a:gd name="connsiteX80" fmla="*/ 0 w 4852554"/>
                              <a:gd name="connsiteY80" fmla="*/ 2670464 h 3782291"/>
                              <a:gd name="connsiteX81" fmla="*/ 270163 w 4852554"/>
                              <a:gd name="connsiteY81" fmla="*/ 2701636 h 3782291"/>
                              <a:gd name="connsiteX82" fmla="*/ 280554 w 4852554"/>
                              <a:gd name="connsiteY82" fmla="*/ 3023755 h 3782291"/>
                              <a:gd name="connsiteX83" fmla="*/ 197427 w 4852554"/>
                              <a:gd name="connsiteY83" fmla="*/ 3034146 h 3782291"/>
                              <a:gd name="connsiteX84" fmla="*/ 197427 w 4852554"/>
                              <a:gd name="connsiteY84" fmla="*/ 3106882 h 3782291"/>
                              <a:gd name="connsiteX85" fmla="*/ 353291 w 4852554"/>
                              <a:gd name="connsiteY85" fmla="*/ 3054927 h 3782291"/>
                              <a:gd name="connsiteX86" fmla="*/ 374072 w 4852554"/>
                              <a:gd name="connsiteY86" fmla="*/ 2763982 h 3782291"/>
                              <a:gd name="connsiteX87" fmla="*/ 852054 w 4852554"/>
                              <a:gd name="connsiteY87" fmla="*/ 2919846 h 3782291"/>
                              <a:gd name="connsiteX88" fmla="*/ 633845 w 4852554"/>
                              <a:gd name="connsiteY88" fmla="*/ 3054927 h 3782291"/>
                              <a:gd name="connsiteX89" fmla="*/ 685800 w 4852554"/>
                              <a:gd name="connsiteY89" fmla="*/ 3096491 h 3782291"/>
                              <a:gd name="connsiteX90" fmla="*/ 1018309 w 4852554"/>
                              <a:gd name="connsiteY90" fmla="*/ 2888673 h 3782291"/>
                              <a:gd name="connsiteX91" fmla="*/ 1423554 w 4852554"/>
                              <a:gd name="connsiteY91" fmla="*/ 2867891 h 3782291"/>
                              <a:gd name="connsiteX92" fmla="*/ 1080654 w 4852554"/>
                              <a:gd name="connsiteY92" fmla="*/ 3086100 h 3782291"/>
                              <a:gd name="connsiteX93" fmla="*/ 1143000 w 4852554"/>
                              <a:gd name="connsiteY93" fmla="*/ 3169227 h 3782291"/>
                              <a:gd name="connsiteX94" fmla="*/ 1537854 w 4852554"/>
                              <a:gd name="connsiteY94" fmla="*/ 2867891 h 3782291"/>
                              <a:gd name="connsiteX95" fmla="*/ 1891145 w 4852554"/>
                              <a:gd name="connsiteY95" fmla="*/ 2867891 h 3782291"/>
                              <a:gd name="connsiteX96" fmla="*/ 2119745 w 4852554"/>
                              <a:gd name="connsiteY96" fmla="*/ 2930236 h 3782291"/>
                              <a:gd name="connsiteX97" fmla="*/ 2119745 w 4852554"/>
                              <a:gd name="connsiteY97" fmla="*/ 3751118 h 3782291"/>
                              <a:gd name="connsiteX98" fmla="*/ 2202872 w 4852554"/>
                              <a:gd name="connsiteY98" fmla="*/ 3751118 h 3782291"/>
                              <a:gd name="connsiteX99" fmla="*/ 2192482 w 4852554"/>
                              <a:gd name="connsiteY99" fmla="*/ 2951018 h 3782291"/>
                              <a:gd name="connsiteX100" fmla="*/ 2421082 w 4852554"/>
                              <a:gd name="connsiteY100" fmla="*/ 2847109 h 3782291"/>
                              <a:gd name="connsiteX101" fmla="*/ 3065318 w 4852554"/>
                              <a:gd name="connsiteY101" fmla="*/ 2847109 h 3782291"/>
                              <a:gd name="connsiteX102" fmla="*/ 3023754 w 4852554"/>
                              <a:gd name="connsiteY102" fmla="*/ 3034146 h 3782291"/>
                              <a:gd name="connsiteX103" fmla="*/ 3075709 w 4852554"/>
                              <a:gd name="connsiteY103" fmla="*/ 3054927 h 3782291"/>
                              <a:gd name="connsiteX104" fmla="*/ 3106882 w 4852554"/>
                              <a:gd name="connsiteY104" fmla="*/ 2857500 h 3782291"/>
                              <a:gd name="connsiteX105" fmla="*/ 3470563 w 4852554"/>
                              <a:gd name="connsiteY105" fmla="*/ 2836718 h 3782291"/>
                              <a:gd name="connsiteX106" fmla="*/ 4000500 w 4852554"/>
                              <a:gd name="connsiteY106" fmla="*/ 3512127 h 3782291"/>
                              <a:gd name="connsiteX107" fmla="*/ 3990109 w 4852554"/>
                              <a:gd name="connsiteY107" fmla="*/ 3740727 h 3782291"/>
                              <a:gd name="connsiteX108" fmla="*/ 4052454 w 4852554"/>
                              <a:gd name="connsiteY108" fmla="*/ 3782291 h 3782291"/>
                              <a:gd name="connsiteX109" fmla="*/ 4052454 w 4852554"/>
                              <a:gd name="connsiteY109" fmla="*/ 3532909 h 3782291"/>
                              <a:gd name="connsiteX110" fmla="*/ 4239491 w 4852554"/>
                              <a:gd name="connsiteY110" fmla="*/ 3626427 h 3782291"/>
                              <a:gd name="connsiteX111" fmla="*/ 4312227 w 4852554"/>
                              <a:gd name="connsiteY111" fmla="*/ 3574473 h 3782291"/>
                              <a:gd name="connsiteX112" fmla="*/ 3917372 w 4852554"/>
                              <a:gd name="connsiteY112" fmla="*/ 3335482 h 3782291"/>
                              <a:gd name="connsiteX113" fmla="*/ 4125191 w 4852554"/>
                              <a:gd name="connsiteY113" fmla="*/ 3262746 h 3782291"/>
                              <a:gd name="connsiteX114" fmla="*/ 4125191 w 4852554"/>
                              <a:gd name="connsiteY114" fmla="*/ 3262746 h 3782291"/>
                              <a:gd name="connsiteX115" fmla="*/ 4083627 w 4852554"/>
                              <a:gd name="connsiteY115" fmla="*/ 3231573 h 3782291"/>
                              <a:gd name="connsiteX116" fmla="*/ 3896591 w 4852554"/>
                              <a:gd name="connsiteY116" fmla="*/ 3304309 h 3782291"/>
                              <a:gd name="connsiteX117" fmla="*/ 3553691 w 4852554"/>
                              <a:gd name="connsiteY117" fmla="*/ 2836718 h 3782291"/>
                              <a:gd name="connsiteX118" fmla="*/ 4333009 w 4852554"/>
                              <a:gd name="connsiteY118" fmla="*/ 2815936 h 3782291"/>
                              <a:gd name="connsiteX119" fmla="*/ 4561609 w 4852554"/>
                              <a:gd name="connsiteY119" fmla="*/ 3054927 h 3782291"/>
                              <a:gd name="connsiteX120" fmla="*/ 4665518 w 4852554"/>
                              <a:gd name="connsiteY120" fmla="*/ 3013364 h 3782291"/>
                              <a:gd name="connsiteX121" fmla="*/ 4416136 w 4852554"/>
                              <a:gd name="connsiteY121" fmla="*/ 2815936 h 3782291"/>
                              <a:gd name="connsiteX122" fmla="*/ 4842163 w 4852554"/>
                              <a:gd name="connsiteY122" fmla="*/ 2701636 h 3782291"/>
                              <a:gd name="connsiteX123" fmla="*/ 4852554 w 4852554"/>
                              <a:gd name="connsiteY123" fmla="*/ 2628900 h 3782291"/>
                              <a:gd name="connsiteX124" fmla="*/ 4239491 w 4852554"/>
                              <a:gd name="connsiteY124" fmla="*/ 2763982 h 3782291"/>
                              <a:gd name="connsiteX125" fmla="*/ 4353791 w 4852554"/>
                              <a:gd name="connsiteY125" fmla="*/ 2566555 h 3782291"/>
                              <a:gd name="connsiteX126" fmla="*/ 4291445 w 4852554"/>
                              <a:gd name="connsiteY126" fmla="*/ 2514600 h 3782291"/>
                              <a:gd name="connsiteX127" fmla="*/ 4177145 w 4852554"/>
                              <a:gd name="connsiteY127" fmla="*/ 2805546 h 3782291"/>
                              <a:gd name="connsiteX128" fmla="*/ 3429000 w 4852554"/>
                              <a:gd name="connsiteY128" fmla="*/ 2795155 h 3782291"/>
                              <a:gd name="connsiteX129" fmla="*/ 3584863 w 4852554"/>
                              <a:gd name="connsiteY129" fmla="*/ 2618509 h 3782291"/>
                              <a:gd name="connsiteX130" fmla="*/ 3564082 w 4852554"/>
                              <a:gd name="connsiteY130" fmla="*/ 2576946 h 3782291"/>
                              <a:gd name="connsiteX131" fmla="*/ 3335482 w 4852554"/>
                              <a:gd name="connsiteY131" fmla="*/ 2826327 h 3782291"/>
                              <a:gd name="connsiteX132" fmla="*/ 2493818 w 4852554"/>
                              <a:gd name="connsiteY13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776845 w 4852554"/>
                              <a:gd name="connsiteY38" fmla="*/ 259773 h 3782291"/>
                              <a:gd name="connsiteX39" fmla="*/ 2140527 w 4852554"/>
                              <a:gd name="connsiteY39" fmla="*/ 852055 h 3782291"/>
                              <a:gd name="connsiteX40" fmla="*/ 2130136 w 4852554"/>
                              <a:gd name="connsiteY40" fmla="*/ 1215736 h 3782291"/>
                              <a:gd name="connsiteX41" fmla="*/ 2057400 w 4852554"/>
                              <a:gd name="connsiteY41" fmla="*/ 1028700 h 3782291"/>
                              <a:gd name="connsiteX42" fmla="*/ 2005445 w 4852554"/>
                              <a:gd name="connsiteY42" fmla="*/ 1059873 h 3782291"/>
                              <a:gd name="connsiteX43" fmla="*/ 2119745 w 4852554"/>
                              <a:gd name="connsiteY43" fmla="*/ 1288473 h 3782291"/>
                              <a:gd name="connsiteX44" fmla="*/ 2098963 w 4852554"/>
                              <a:gd name="connsiteY44" fmla="*/ 1517073 h 3782291"/>
                              <a:gd name="connsiteX45" fmla="*/ 1652154 w 4852554"/>
                              <a:gd name="connsiteY45" fmla="*/ 893618 h 3782291"/>
                              <a:gd name="connsiteX46" fmla="*/ 1683327 w 4852554"/>
                              <a:gd name="connsiteY46" fmla="*/ 665018 h 3782291"/>
                              <a:gd name="connsiteX47" fmla="*/ 1620982 w 4852554"/>
                              <a:gd name="connsiteY47" fmla="*/ 654627 h 3782291"/>
                              <a:gd name="connsiteX48" fmla="*/ 1589809 w 4852554"/>
                              <a:gd name="connsiteY48" fmla="*/ 945573 h 3782291"/>
                              <a:gd name="connsiteX49" fmla="*/ 1371600 w 4852554"/>
                              <a:gd name="connsiteY49" fmla="*/ 914400 h 3782291"/>
                              <a:gd name="connsiteX50" fmla="*/ 1361209 w 4852554"/>
                              <a:gd name="connsiteY50" fmla="*/ 966355 h 3782291"/>
                              <a:gd name="connsiteX51" fmla="*/ 1693718 w 4852554"/>
                              <a:gd name="connsiteY51" fmla="*/ 1018309 h 3782291"/>
                              <a:gd name="connsiteX52" fmla="*/ 1766454 w 4852554"/>
                              <a:gd name="connsiteY52" fmla="*/ 1153391 h 3782291"/>
                              <a:gd name="connsiteX53" fmla="*/ 1579418 w 4852554"/>
                              <a:gd name="connsiteY53" fmla="*/ 1205346 h 3782291"/>
                              <a:gd name="connsiteX54" fmla="*/ 1579418 w 4852554"/>
                              <a:gd name="connsiteY54" fmla="*/ 1278082 h 3782291"/>
                              <a:gd name="connsiteX55" fmla="*/ 1808018 w 4852554"/>
                              <a:gd name="connsiteY55" fmla="*/ 1215736 h 3782291"/>
                              <a:gd name="connsiteX56" fmla="*/ 2078182 w 4852554"/>
                              <a:gd name="connsiteY56" fmla="*/ 1589809 h 3782291"/>
                              <a:gd name="connsiteX57" fmla="*/ 2088572 w 4852554"/>
                              <a:gd name="connsiteY57" fmla="*/ 2337955 h 3782291"/>
                              <a:gd name="connsiteX58" fmla="*/ 2098963 w 4852554"/>
                              <a:gd name="connsiteY58" fmla="*/ 2348346 h 3782291"/>
                              <a:gd name="connsiteX59" fmla="*/ 1839191 w 4852554"/>
                              <a:gd name="connsiteY59" fmla="*/ 2784764 h 3782291"/>
                              <a:gd name="connsiteX60" fmla="*/ 1278082 w 4852554"/>
                              <a:gd name="connsiteY60" fmla="*/ 2795155 h 3782291"/>
                              <a:gd name="connsiteX61" fmla="*/ 1143000 w 4852554"/>
                              <a:gd name="connsiteY61" fmla="*/ 2587336 h 3782291"/>
                              <a:gd name="connsiteX62" fmla="*/ 1111827 w 4852554"/>
                              <a:gd name="connsiteY62" fmla="*/ 2597727 h 3782291"/>
                              <a:gd name="connsiteX63" fmla="*/ 1205345 w 4852554"/>
                              <a:gd name="connsiteY63" fmla="*/ 2815936 h 3782291"/>
                              <a:gd name="connsiteX64" fmla="*/ 893618 w 4852554"/>
                              <a:gd name="connsiteY64" fmla="*/ 2795155 h 3782291"/>
                              <a:gd name="connsiteX65" fmla="*/ 488372 w 4852554"/>
                              <a:gd name="connsiteY65" fmla="*/ 2036618 h 3782291"/>
                              <a:gd name="connsiteX66" fmla="*/ 353291 w 4852554"/>
                              <a:gd name="connsiteY66" fmla="*/ 2078182 h 3782291"/>
                              <a:gd name="connsiteX67" fmla="*/ 415636 w 4852554"/>
                              <a:gd name="connsiteY67" fmla="*/ 2140527 h 3782291"/>
                              <a:gd name="connsiteX68" fmla="*/ 467591 w 4852554"/>
                              <a:gd name="connsiteY68" fmla="*/ 2098964 h 3782291"/>
                              <a:gd name="connsiteX69" fmla="*/ 571500 w 4852554"/>
                              <a:gd name="connsiteY69" fmla="*/ 2348346 h 3782291"/>
                              <a:gd name="connsiteX70" fmla="*/ 457200 w 4852554"/>
                              <a:gd name="connsiteY70" fmla="*/ 2358736 h 3782291"/>
                              <a:gd name="connsiteX71" fmla="*/ 457200 w 4852554"/>
                              <a:gd name="connsiteY71" fmla="*/ 2441864 h 3782291"/>
                              <a:gd name="connsiteX72" fmla="*/ 623454 w 4852554"/>
                              <a:gd name="connsiteY72" fmla="*/ 2400300 h 3782291"/>
                              <a:gd name="connsiteX73" fmla="*/ 831272 w 4852554"/>
                              <a:gd name="connsiteY73" fmla="*/ 2826327 h 3782291"/>
                              <a:gd name="connsiteX74" fmla="*/ 374072 w 4852554"/>
                              <a:gd name="connsiteY74" fmla="*/ 2670464 h 3782291"/>
                              <a:gd name="connsiteX75" fmla="*/ 103909 w 4852554"/>
                              <a:gd name="connsiteY75" fmla="*/ 2109355 h 3782291"/>
                              <a:gd name="connsiteX76" fmla="*/ 20782 w 4852554"/>
                              <a:gd name="connsiteY76" fmla="*/ 2098964 h 3782291"/>
                              <a:gd name="connsiteX77" fmla="*/ 249382 w 4852554"/>
                              <a:gd name="connsiteY77" fmla="*/ 2639291 h 3782291"/>
                              <a:gd name="connsiteX78" fmla="*/ 10391 w 4852554"/>
                              <a:gd name="connsiteY78" fmla="*/ 2576946 h 3782291"/>
                              <a:gd name="connsiteX79" fmla="*/ 0 w 4852554"/>
                              <a:gd name="connsiteY79" fmla="*/ 2670464 h 3782291"/>
                              <a:gd name="connsiteX80" fmla="*/ 270163 w 4852554"/>
                              <a:gd name="connsiteY80" fmla="*/ 2701636 h 3782291"/>
                              <a:gd name="connsiteX81" fmla="*/ 280554 w 4852554"/>
                              <a:gd name="connsiteY81" fmla="*/ 3023755 h 3782291"/>
                              <a:gd name="connsiteX82" fmla="*/ 197427 w 4852554"/>
                              <a:gd name="connsiteY82" fmla="*/ 3034146 h 3782291"/>
                              <a:gd name="connsiteX83" fmla="*/ 197427 w 4852554"/>
                              <a:gd name="connsiteY83" fmla="*/ 3106882 h 3782291"/>
                              <a:gd name="connsiteX84" fmla="*/ 353291 w 4852554"/>
                              <a:gd name="connsiteY84" fmla="*/ 3054927 h 3782291"/>
                              <a:gd name="connsiteX85" fmla="*/ 374072 w 4852554"/>
                              <a:gd name="connsiteY85" fmla="*/ 2763982 h 3782291"/>
                              <a:gd name="connsiteX86" fmla="*/ 852054 w 4852554"/>
                              <a:gd name="connsiteY86" fmla="*/ 2919846 h 3782291"/>
                              <a:gd name="connsiteX87" fmla="*/ 633845 w 4852554"/>
                              <a:gd name="connsiteY87" fmla="*/ 3054927 h 3782291"/>
                              <a:gd name="connsiteX88" fmla="*/ 685800 w 4852554"/>
                              <a:gd name="connsiteY88" fmla="*/ 3096491 h 3782291"/>
                              <a:gd name="connsiteX89" fmla="*/ 1018309 w 4852554"/>
                              <a:gd name="connsiteY89" fmla="*/ 2888673 h 3782291"/>
                              <a:gd name="connsiteX90" fmla="*/ 1423554 w 4852554"/>
                              <a:gd name="connsiteY90" fmla="*/ 2867891 h 3782291"/>
                              <a:gd name="connsiteX91" fmla="*/ 1080654 w 4852554"/>
                              <a:gd name="connsiteY91" fmla="*/ 3086100 h 3782291"/>
                              <a:gd name="connsiteX92" fmla="*/ 1143000 w 4852554"/>
                              <a:gd name="connsiteY92" fmla="*/ 3169227 h 3782291"/>
                              <a:gd name="connsiteX93" fmla="*/ 1537854 w 4852554"/>
                              <a:gd name="connsiteY93" fmla="*/ 2867891 h 3782291"/>
                              <a:gd name="connsiteX94" fmla="*/ 1891145 w 4852554"/>
                              <a:gd name="connsiteY94" fmla="*/ 2867891 h 3782291"/>
                              <a:gd name="connsiteX95" fmla="*/ 2119745 w 4852554"/>
                              <a:gd name="connsiteY95" fmla="*/ 2930236 h 3782291"/>
                              <a:gd name="connsiteX96" fmla="*/ 2119745 w 4852554"/>
                              <a:gd name="connsiteY96" fmla="*/ 3751118 h 3782291"/>
                              <a:gd name="connsiteX97" fmla="*/ 2202872 w 4852554"/>
                              <a:gd name="connsiteY97" fmla="*/ 3751118 h 3782291"/>
                              <a:gd name="connsiteX98" fmla="*/ 2192482 w 4852554"/>
                              <a:gd name="connsiteY98" fmla="*/ 2951018 h 3782291"/>
                              <a:gd name="connsiteX99" fmla="*/ 2421082 w 4852554"/>
                              <a:gd name="connsiteY99" fmla="*/ 2847109 h 3782291"/>
                              <a:gd name="connsiteX100" fmla="*/ 3065318 w 4852554"/>
                              <a:gd name="connsiteY100" fmla="*/ 2847109 h 3782291"/>
                              <a:gd name="connsiteX101" fmla="*/ 3023754 w 4852554"/>
                              <a:gd name="connsiteY101" fmla="*/ 3034146 h 3782291"/>
                              <a:gd name="connsiteX102" fmla="*/ 3075709 w 4852554"/>
                              <a:gd name="connsiteY102" fmla="*/ 3054927 h 3782291"/>
                              <a:gd name="connsiteX103" fmla="*/ 3106882 w 4852554"/>
                              <a:gd name="connsiteY103" fmla="*/ 2857500 h 3782291"/>
                              <a:gd name="connsiteX104" fmla="*/ 3470563 w 4852554"/>
                              <a:gd name="connsiteY104" fmla="*/ 2836718 h 3782291"/>
                              <a:gd name="connsiteX105" fmla="*/ 4000500 w 4852554"/>
                              <a:gd name="connsiteY105" fmla="*/ 3512127 h 3782291"/>
                              <a:gd name="connsiteX106" fmla="*/ 3990109 w 4852554"/>
                              <a:gd name="connsiteY106" fmla="*/ 3740727 h 3782291"/>
                              <a:gd name="connsiteX107" fmla="*/ 4052454 w 4852554"/>
                              <a:gd name="connsiteY107" fmla="*/ 3782291 h 3782291"/>
                              <a:gd name="connsiteX108" fmla="*/ 4052454 w 4852554"/>
                              <a:gd name="connsiteY108" fmla="*/ 3532909 h 3782291"/>
                              <a:gd name="connsiteX109" fmla="*/ 4239491 w 4852554"/>
                              <a:gd name="connsiteY109" fmla="*/ 3626427 h 3782291"/>
                              <a:gd name="connsiteX110" fmla="*/ 4312227 w 4852554"/>
                              <a:gd name="connsiteY110" fmla="*/ 3574473 h 3782291"/>
                              <a:gd name="connsiteX111" fmla="*/ 3917372 w 4852554"/>
                              <a:gd name="connsiteY111" fmla="*/ 3335482 h 3782291"/>
                              <a:gd name="connsiteX112" fmla="*/ 4125191 w 4852554"/>
                              <a:gd name="connsiteY112" fmla="*/ 3262746 h 3782291"/>
                              <a:gd name="connsiteX113" fmla="*/ 4125191 w 4852554"/>
                              <a:gd name="connsiteY113" fmla="*/ 3262746 h 3782291"/>
                              <a:gd name="connsiteX114" fmla="*/ 4083627 w 4852554"/>
                              <a:gd name="connsiteY114" fmla="*/ 3231573 h 3782291"/>
                              <a:gd name="connsiteX115" fmla="*/ 3896591 w 4852554"/>
                              <a:gd name="connsiteY115" fmla="*/ 3304309 h 3782291"/>
                              <a:gd name="connsiteX116" fmla="*/ 3553691 w 4852554"/>
                              <a:gd name="connsiteY116" fmla="*/ 2836718 h 3782291"/>
                              <a:gd name="connsiteX117" fmla="*/ 4333009 w 4852554"/>
                              <a:gd name="connsiteY117" fmla="*/ 2815936 h 3782291"/>
                              <a:gd name="connsiteX118" fmla="*/ 4561609 w 4852554"/>
                              <a:gd name="connsiteY118" fmla="*/ 3054927 h 3782291"/>
                              <a:gd name="connsiteX119" fmla="*/ 4665518 w 4852554"/>
                              <a:gd name="connsiteY119" fmla="*/ 3013364 h 3782291"/>
                              <a:gd name="connsiteX120" fmla="*/ 4416136 w 4852554"/>
                              <a:gd name="connsiteY120" fmla="*/ 2815936 h 3782291"/>
                              <a:gd name="connsiteX121" fmla="*/ 4842163 w 4852554"/>
                              <a:gd name="connsiteY121" fmla="*/ 2701636 h 3782291"/>
                              <a:gd name="connsiteX122" fmla="*/ 4852554 w 4852554"/>
                              <a:gd name="connsiteY122" fmla="*/ 2628900 h 3782291"/>
                              <a:gd name="connsiteX123" fmla="*/ 4239491 w 4852554"/>
                              <a:gd name="connsiteY123" fmla="*/ 2763982 h 3782291"/>
                              <a:gd name="connsiteX124" fmla="*/ 4353791 w 4852554"/>
                              <a:gd name="connsiteY124" fmla="*/ 2566555 h 3782291"/>
                              <a:gd name="connsiteX125" fmla="*/ 4291445 w 4852554"/>
                              <a:gd name="connsiteY125" fmla="*/ 2514600 h 3782291"/>
                              <a:gd name="connsiteX126" fmla="*/ 4177145 w 4852554"/>
                              <a:gd name="connsiteY126" fmla="*/ 2805546 h 3782291"/>
                              <a:gd name="connsiteX127" fmla="*/ 3429000 w 4852554"/>
                              <a:gd name="connsiteY127" fmla="*/ 2795155 h 3782291"/>
                              <a:gd name="connsiteX128" fmla="*/ 3584863 w 4852554"/>
                              <a:gd name="connsiteY128" fmla="*/ 2618509 h 3782291"/>
                              <a:gd name="connsiteX129" fmla="*/ 3564082 w 4852554"/>
                              <a:gd name="connsiteY129" fmla="*/ 2576946 h 3782291"/>
                              <a:gd name="connsiteX130" fmla="*/ 3335482 w 4852554"/>
                              <a:gd name="connsiteY130" fmla="*/ 2826327 h 3782291"/>
                              <a:gd name="connsiteX131" fmla="*/ 2493818 w 4852554"/>
                              <a:gd name="connsiteY13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776845 w 4852554"/>
                              <a:gd name="connsiteY37" fmla="*/ 259773 h 3782291"/>
                              <a:gd name="connsiteX38" fmla="*/ 2140527 w 4852554"/>
                              <a:gd name="connsiteY38" fmla="*/ 852055 h 3782291"/>
                              <a:gd name="connsiteX39" fmla="*/ 2130136 w 4852554"/>
                              <a:gd name="connsiteY39" fmla="*/ 1215736 h 3782291"/>
                              <a:gd name="connsiteX40" fmla="*/ 2057400 w 4852554"/>
                              <a:gd name="connsiteY40" fmla="*/ 1028700 h 3782291"/>
                              <a:gd name="connsiteX41" fmla="*/ 2005445 w 4852554"/>
                              <a:gd name="connsiteY41" fmla="*/ 1059873 h 3782291"/>
                              <a:gd name="connsiteX42" fmla="*/ 2119745 w 4852554"/>
                              <a:gd name="connsiteY42" fmla="*/ 1288473 h 3782291"/>
                              <a:gd name="connsiteX43" fmla="*/ 2098963 w 4852554"/>
                              <a:gd name="connsiteY43" fmla="*/ 1517073 h 3782291"/>
                              <a:gd name="connsiteX44" fmla="*/ 1652154 w 4852554"/>
                              <a:gd name="connsiteY44" fmla="*/ 893618 h 3782291"/>
                              <a:gd name="connsiteX45" fmla="*/ 1683327 w 4852554"/>
                              <a:gd name="connsiteY45" fmla="*/ 665018 h 3782291"/>
                              <a:gd name="connsiteX46" fmla="*/ 1620982 w 4852554"/>
                              <a:gd name="connsiteY46" fmla="*/ 654627 h 3782291"/>
                              <a:gd name="connsiteX47" fmla="*/ 1589809 w 4852554"/>
                              <a:gd name="connsiteY47" fmla="*/ 945573 h 3782291"/>
                              <a:gd name="connsiteX48" fmla="*/ 1371600 w 4852554"/>
                              <a:gd name="connsiteY48" fmla="*/ 914400 h 3782291"/>
                              <a:gd name="connsiteX49" fmla="*/ 1361209 w 4852554"/>
                              <a:gd name="connsiteY49" fmla="*/ 966355 h 3782291"/>
                              <a:gd name="connsiteX50" fmla="*/ 1693718 w 4852554"/>
                              <a:gd name="connsiteY50" fmla="*/ 1018309 h 3782291"/>
                              <a:gd name="connsiteX51" fmla="*/ 1766454 w 4852554"/>
                              <a:gd name="connsiteY51" fmla="*/ 1153391 h 3782291"/>
                              <a:gd name="connsiteX52" fmla="*/ 1579418 w 4852554"/>
                              <a:gd name="connsiteY52" fmla="*/ 1205346 h 3782291"/>
                              <a:gd name="connsiteX53" fmla="*/ 1579418 w 4852554"/>
                              <a:gd name="connsiteY53" fmla="*/ 1278082 h 3782291"/>
                              <a:gd name="connsiteX54" fmla="*/ 1808018 w 4852554"/>
                              <a:gd name="connsiteY54" fmla="*/ 1215736 h 3782291"/>
                              <a:gd name="connsiteX55" fmla="*/ 2078182 w 4852554"/>
                              <a:gd name="connsiteY55" fmla="*/ 1589809 h 3782291"/>
                              <a:gd name="connsiteX56" fmla="*/ 2088572 w 4852554"/>
                              <a:gd name="connsiteY56" fmla="*/ 2337955 h 3782291"/>
                              <a:gd name="connsiteX57" fmla="*/ 2098963 w 4852554"/>
                              <a:gd name="connsiteY57" fmla="*/ 2348346 h 3782291"/>
                              <a:gd name="connsiteX58" fmla="*/ 1839191 w 4852554"/>
                              <a:gd name="connsiteY58" fmla="*/ 2784764 h 3782291"/>
                              <a:gd name="connsiteX59" fmla="*/ 1278082 w 4852554"/>
                              <a:gd name="connsiteY59" fmla="*/ 2795155 h 3782291"/>
                              <a:gd name="connsiteX60" fmla="*/ 1143000 w 4852554"/>
                              <a:gd name="connsiteY60" fmla="*/ 2587336 h 3782291"/>
                              <a:gd name="connsiteX61" fmla="*/ 1111827 w 4852554"/>
                              <a:gd name="connsiteY61" fmla="*/ 2597727 h 3782291"/>
                              <a:gd name="connsiteX62" fmla="*/ 1205345 w 4852554"/>
                              <a:gd name="connsiteY62" fmla="*/ 2815936 h 3782291"/>
                              <a:gd name="connsiteX63" fmla="*/ 893618 w 4852554"/>
                              <a:gd name="connsiteY63" fmla="*/ 2795155 h 3782291"/>
                              <a:gd name="connsiteX64" fmla="*/ 488372 w 4852554"/>
                              <a:gd name="connsiteY64" fmla="*/ 2036618 h 3782291"/>
                              <a:gd name="connsiteX65" fmla="*/ 353291 w 4852554"/>
                              <a:gd name="connsiteY65" fmla="*/ 2078182 h 3782291"/>
                              <a:gd name="connsiteX66" fmla="*/ 415636 w 4852554"/>
                              <a:gd name="connsiteY66" fmla="*/ 2140527 h 3782291"/>
                              <a:gd name="connsiteX67" fmla="*/ 467591 w 4852554"/>
                              <a:gd name="connsiteY67" fmla="*/ 2098964 h 3782291"/>
                              <a:gd name="connsiteX68" fmla="*/ 571500 w 4852554"/>
                              <a:gd name="connsiteY68" fmla="*/ 2348346 h 3782291"/>
                              <a:gd name="connsiteX69" fmla="*/ 457200 w 4852554"/>
                              <a:gd name="connsiteY69" fmla="*/ 2358736 h 3782291"/>
                              <a:gd name="connsiteX70" fmla="*/ 457200 w 4852554"/>
                              <a:gd name="connsiteY70" fmla="*/ 2441864 h 3782291"/>
                              <a:gd name="connsiteX71" fmla="*/ 623454 w 4852554"/>
                              <a:gd name="connsiteY71" fmla="*/ 2400300 h 3782291"/>
                              <a:gd name="connsiteX72" fmla="*/ 831272 w 4852554"/>
                              <a:gd name="connsiteY72" fmla="*/ 2826327 h 3782291"/>
                              <a:gd name="connsiteX73" fmla="*/ 374072 w 4852554"/>
                              <a:gd name="connsiteY73" fmla="*/ 2670464 h 3782291"/>
                              <a:gd name="connsiteX74" fmla="*/ 103909 w 4852554"/>
                              <a:gd name="connsiteY74" fmla="*/ 2109355 h 3782291"/>
                              <a:gd name="connsiteX75" fmla="*/ 20782 w 4852554"/>
                              <a:gd name="connsiteY75" fmla="*/ 2098964 h 3782291"/>
                              <a:gd name="connsiteX76" fmla="*/ 249382 w 4852554"/>
                              <a:gd name="connsiteY76" fmla="*/ 2639291 h 3782291"/>
                              <a:gd name="connsiteX77" fmla="*/ 10391 w 4852554"/>
                              <a:gd name="connsiteY77" fmla="*/ 2576946 h 3782291"/>
                              <a:gd name="connsiteX78" fmla="*/ 0 w 4852554"/>
                              <a:gd name="connsiteY78" fmla="*/ 2670464 h 3782291"/>
                              <a:gd name="connsiteX79" fmla="*/ 270163 w 4852554"/>
                              <a:gd name="connsiteY79" fmla="*/ 2701636 h 3782291"/>
                              <a:gd name="connsiteX80" fmla="*/ 280554 w 4852554"/>
                              <a:gd name="connsiteY80" fmla="*/ 3023755 h 3782291"/>
                              <a:gd name="connsiteX81" fmla="*/ 197427 w 4852554"/>
                              <a:gd name="connsiteY81" fmla="*/ 3034146 h 3782291"/>
                              <a:gd name="connsiteX82" fmla="*/ 197427 w 4852554"/>
                              <a:gd name="connsiteY82" fmla="*/ 3106882 h 3782291"/>
                              <a:gd name="connsiteX83" fmla="*/ 353291 w 4852554"/>
                              <a:gd name="connsiteY83" fmla="*/ 3054927 h 3782291"/>
                              <a:gd name="connsiteX84" fmla="*/ 374072 w 4852554"/>
                              <a:gd name="connsiteY84" fmla="*/ 2763982 h 3782291"/>
                              <a:gd name="connsiteX85" fmla="*/ 852054 w 4852554"/>
                              <a:gd name="connsiteY85" fmla="*/ 2919846 h 3782291"/>
                              <a:gd name="connsiteX86" fmla="*/ 633845 w 4852554"/>
                              <a:gd name="connsiteY86" fmla="*/ 3054927 h 3782291"/>
                              <a:gd name="connsiteX87" fmla="*/ 685800 w 4852554"/>
                              <a:gd name="connsiteY87" fmla="*/ 3096491 h 3782291"/>
                              <a:gd name="connsiteX88" fmla="*/ 1018309 w 4852554"/>
                              <a:gd name="connsiteY88" fmla="*/ 2888673 h 3782291"/>
                              <a:gd name="connsiteX89" fmla="*/ 1423554 w 4852554"/>
                              <a:gd name="connsiteY89" fmla="*/ 2867891 h 3782291"/>
                              <a:gd name="connsiteX90" fmla="*/ 1080654 w 4852554"/>
                              <a:gd name="connsiteY90" fmla="*/ 3086100 h 3782291"/>
                              <a:gd name="connsiteX91" fmla="*/ 1143000 w 4852554"/>
                              <a:gd name="connsiteY91" fmla="*/ 3169227 h 3782291"/>
                              <a:gd name="connsiteX92" fmla="*/ 1537854 w 4852554"/>
                              <a:gd name="connsiteY92" fmla="*/ 2867891 h 3782291"/>
                              <a:gd name="connsiteX93" fmla="*/ 1891145 w 4852554"/>
                              <a:gd name="connsiteY93" fmla="*/ 2867891 h 3782291"/>
                              <a:gd name="connsiteX94" fmla="*/ 2119745 w 4852554"/>
                              <a:gd name="connsiteY94" fmla="*/ 2930236 h 3782291"/>
                              <a:gd name="connsiteX95" fmla="*/ 2119745 w 4852554"/>
                              <a:gd name="connsiteY95" fmla="*/ 3751118 h 3782291"/>
                              <a:gd name="connsiteX96" fmla="*/ 2202872 w 4852554"/>
                              <a:gd name="connsiteY96" fmla="*/ 3751118 h 3782291"/>
                              <a:gd name="connsiteX97" fmla="*/ 2192482 w 4852554"/>
                              <a:gd name="connsiteY97" fmla="*/ 2951018 h 3782291"/>
                              <a:gd name="connsiteX98" fmla="*/ 2421082 w 4852554"/>
                              <a:gd name="connsiteY98" fmla="*/ 2847109 h 3782291"/>
                              <a:gd name="connsiteX99" fmla="*/ 3065318 w 4852554"/>
                              <a:gd name="connsiteY99" fmla="*/ 2847109 h 3782291"/>
                              <a:gd name="connsiteX100" fmla="*/ 3023754 w 4852554"/>
                              <a:gd name="connsiteY100" fmla="*/ 3034146 h 3782291"/>
                              <a:gd name="connsiteX101" fmla="*/ 3075709 w 4852554"/>
                              <a:gd name="connsiteY101" fmla="*/ 3054927 h 3782291"/>
                              <a:gd name="connsiteX102" fmla="*/ 3106882 w 4852554"/>
                              <a:gd name="connsiteY102" fmla="*/ 2857500 h 3782291"/>
                              <a:gd name="connsiteX103" fmla="*/ 3470563 w 4852554"/>
                              <a:gd name="connsiteY103" fmla="*/ 2836718 h 3782291"/>
                              <a:gd name="connsiteX104" fmla="*/ 4000500 w 4852554"/>
                              <a:gd name="connsiteY104" fmla="*/ 3512127 h 3782291"/>
                              <a:gd name="connsiteX105" fmla="*/ 3990109 w 4852554"/>
                              <a:gd name="connsiteY105" fmla="*/ 3740727 h 3782291"/>
                              <a:gd name="connsiteX106" fmla="*/ 4052454 w 4852554"/>
                              <a:gd name="connsiteY106" fmla="*/ 3782291 h 3782291"/>
                              <a:gd name="connsiteX107" fmla="*/ 4052454 w 4852554"/>
                              <a:gd name="connsiteY107" fmla="*/ 3532909 h 3782291"/>
                              <a:gd name="connsiteX108" fmla="*/ 4239491 w 4852554"/>
                              <a:gd name="connsiteY108" fmla="*/ 3626427 h 3782291"/>
                              <a:gd name="connsiteX109" fmla="*/ 4312227 w 4852554"/>
                              <a:gd name="connsiteY109" fmla="*/ 3574473 h 3782291"/>
                              <a:gd name="connsiteX110" fmla="*/ 3917372 w 4852554"/>
                              <a:gd name="connsiteY110" fmla="*/ 3335482 h 3782291"/>
                              <a:gd name="connsiteX111" fmla="*/ 4125191 w 4852554"/>
                              <a:gd name="connsiteY111" fmla="*/ 3262746 h 3782291"/>
                              <a:gd name="connsiteX112" fmla="*/ 4125191 w 4852554"/>
                              <a:gd name="connsiteY112" fmla="*/ 3262746 h 3782291"/>
                              <a:gd name="connsiteX113" fmla="*/ 4083627 w 4852554"/>
                              <a:gd name="connsiteY113" fmla="*/ 3231573 h 3782291"/>
                              <a:gd name="connsiteX114" fmla="*/ 3896591 w 4852554"/>
                              <a:gd name="connsiteY114" fmla="*/ 3304309 h 3782291"/>
                              <a:gd name="connsiteX115" fmla="*/ 3553691 w 4852554"/>
                              <a:gd name="connsiteY115" fmla="*/ 2836718 h 3782291"/>
                              <a:gd name="connsiteX116" fmla="*/ 4333009 w 4852554"/>
                              <a:gd name="connsiteY116" fmla="*/ 2815936 h 3782291"/>
                              <a:gd name="connsiteX117" fmla="*/ 4561609 w 4852554"/>
                              <a:gd name="connsiteY117" fmla="*/ 3054927 h 3782291"/>
                              <a:gd name="connsiteX118" fmla="*/ 4665518 w 4852554"/>
                              <a:gd name="connsiteY118" fmla="*/ 3013364 h 3782291"/>
                              <a:gd name="connsiteX119" fmla="*/ 4416136 w 4852554"/>
                              <a:gd name="connsiteY119" fmla="*/ 2815936 h 3782291"/>
                              <a:gd name="connsiteX120" fmla="*/ 4842163 w 4852554"/>
                              <a:gd name="connsiteY120" fmla="*/ 2701636 h 3782291"/>
                              <a:gd name="connsiteX121" fmla="*/ 4852554 w 4852554"/>
                              <a:gd name="connsiteY121" fmla="*/ 2628900 h 3782291"/>
                              <a:gd name="connsiteX122" fmla="*/ 4239491 w 4852554"/>
                              <a:gd name="connsiteY122" fmla="*/ 2763982 h 3782291"/>
                              <a:gd name="connsiteX123" fmla="*/ 4353791 w 4852554"/>
                              <a:gd name="connsiteY123" fmla="*/ 2566555 h 3782291"/>
                              <a:gd name="connsiteX124" fmla="*/ 4291445 w 4852554"/>
                              <a:gd name="connsiteY124" fmla="*/ 2514600 h 3782291"/>
                              <a:gd name="connsiteX125" fmla="*/ 4177145 w 4852554"/>
                              <a:gd name="connsiteY125" fmla="*/ 2805546 h 3782291"/>
                              <a:gd name="connsiteX126" fmla="*/ 3429000 w 4852554"/>
                              <a:gd name="connsiteY126" fmla="*/ 2795155 h 3782291"/>
                              <a:gd name="connsiteX127" fmla="*/ 3584863 w 4852554"/>
                              <a:gd name="connsiteY127" fmla="*/ 2618509 h 3782291"/>
                              <a:gd name="connsiteX128" fmla="*/ 3564082 w 4852554"/>
                              <a:gd name="connsiteY128" fmla="*/ 2576946 h 3782291"/>
                              <a:gd name="connsiteX129" fmla="*/ 3335482 w 4852554"/>
                              <a:gd name="connsiteY129" fmla="*/ 2826327 h 3782291"/>
                              <a:gd name="connsiteX130" fmla="*/ 2493818 w 4852554"/>
                              <a:gd name="connsiteY13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776845 w 4852554"/>
                              <a:gd name="connsiteY36" fmla="*/ 259773 h 3782291"/>
                              <a:gd name="connsiteX37" fmla="*/ 2140527 w 4852554"/>
                              <a:gd name="connsiteY37" fmla="*/ 852055 h 3782291"/>
                              <a:gd name="connsiteX38" fmla="*/ 2130136 w 4852554"/>
                              <a:gd name="connsiteY38" fmla="*/ 1215736 h 3782291"/>
                              <a:gd name="connsiteX39" fmla="*/ 2057400 w 4852554"/>
                              <a:gd name="connsiteY39" fmla="*/ 1028700 h 3782291"/>
                              <a:gd name="connsiteX40" fmla="*/ 2005445 w 4852554"/>
                              <a:gd name="connsiteY40" fmla="*/ 1059873 h 3782291"/>
                              <a:gd name="connsiteX41" fmla="*/ 2119745 w 4852554"/>
                              <a:gd name="connsiteY41" fmla="*/ 1288473 h 3782291"/>
                              <a:gd name="connsiteX42" fmla="*/ 2098963 w 4852554"/>
                              <a:gd name="connsiteY42" fmla="*/ 1517073 h 3782291"/>
                              <a:gd name="connsiteX43" fmla="*/ 1652154 w 4852554"/>
                              <a:gd name="connsiteY43" fmla="*/ 893618 h 3782291"/>
                              <a:gd name="connsiteX44" fmla="*/ 1683327 w 4852554"/>
                              <a:gd name="connsiteY44" fmla="*/ 665018 h 3782291"/>
                              <a:gd name="connsiteX45" fmla="*/ 1620982 w 4852554"/>
                              <a:gd name="connsiteY45" fmla="*/ 654627 h 3782291"/>
                              <a:gd name="connsiteX46" fmla="*/ 1589809 w 4852554"/>
                              <a:gd name="connsiteY46" fmla="*/ 945573 h 3782291"/>
                              <a:gd name="connsiteX47" fmla="*/ 1371600 w 4852554"/>
                              <a:gd name="connsiteY47" fmla="*/ 914400 h 3782291"/>
                              <a:gd name="connsiteX48" fmla="*/ 1361209 w 4852554"/>
                              <a:gd name="connsiteY48" fmla="*/ 966355 h 3782291"/>
                              <a:gd name="connsiteX49" fmla="*/ 1693718 w 4852554"/>
                              <a:gd name="connsiteY49" fmla="*/ 1018309 h 3782291"/>
                              <a:gd name="connsiteX50" fmla="*/ 1766454 w 4852554"/>
                              <a:gd name="connsiteY50" fmla="*/ 1153391 h 3782291"/>
                              <a:gd name="connsiteX51" fmla="*/ 1579418 w 4852554"/>
                              <a:gd name="connsiteY51" fmla="*/ 1205346 h 3782291"/>
                              <a:gd name="connsiteX52" fmla="*/ 1579418 w 4852554"/>
                              <a:gd name="connsiteY52" fmla="*/ 1278082 h 3782291"/>
                              <a:gd name="connsiteX53" fmla="*/ 1808018 w 4852554"/>
                              <a:gd name="connsiteY53" fmla="*/ 1215736 h 3782291"/>
                              <a:gd name="connsiteX54" fmla="*/ 2078182 w 4852554"/>
                              <a:gd name="connsiteY54" fmla="*/ 1589809 h 3782291"/>
                              <a:gd name="connsiteX55" fmla="*/ 2088572 w 4852554"/>
                              <a:gd name="connsiteY55" fmla="*/ 2337955 h 3782291"/>
                              <a:gd name="connsiteX56" fmla="*/ 2098963 w 4852554"/>
                              <a:gd name="connsiteY56" fmla="*/ 2348346 h 3782291"/>
                              <a:gd name="connsiteX57" fmla="*/ 1839191 w 4852554"/>
                              <a:gd name="connsiteY57" fmla="*/ 2784764 h 3782291"/>
                              <a:gd name="connsiteX58" fmla="*/ 1278082 w 4852554"/>
                              <a:gd name="connsiteY58" fmla="*/ 2795155 h 3782291"/>
                              <a:gd name="connsiteX59" fmla="*/ 1143000 w 4852554"/>
                              <a:gd name="connsiteY59" fmla="*/ 2587336 h 3782291"/>
                              <a:gd name="connsiteX60" fmla="*/ 1111827 w 4852554"/>
                              <a:gd name="connsiteY60" fmla="*/ 2597727 h 3782291"/>
                              <a:gd name="connsiteX61" fmla="*/ 1205345 w 4852554"/>
                              <a:gd name="connsiteY61" fmla="*/ 2815936 h 3782291"/>
                              <a:gd name="connsiteX62" fmla="*/ 893618 w 4852554"/>
                              <a:gd name="connsiteY62" fmla="*/ 2795155 h 3782291"/>
                              <a:gd name="connsiteX63" fmla="*/ 488372 w 4852554"/>
                              <a:gd name="connsiteY63" fmla="*/ 2036618 h 3782291"/>
                              <a:gd name="connsiteX64" fmla="*/ 353291 w 4852554"/>
                              <a:gd name="connsiteY64" fmla="*/ 2078182 h 3782291"/>
                              <a:gd name="connsiteX65" fmla="*/ 415636 w 4852554"/>
                              <a:gd name="connsiteY65" fmla="*/ 2140527 h 3782291"/>
                              <a:gd name="connsiteX66" fmla="*/ 467591 w 4852554"/>
                              <a:gd name="connsiteY66" fmla="*/ 2098964 h 3782291"/>
                              <a:gd name="connsiteX67" fmla="*/ 571500 w 4852554"/>
                              <a:gd name="connsiteY67" fmla="*/ 2348346 h 3782291"/>
                              <a:gd name="connsiteX68" fmla="*/ 457200 w 4852554"/>
                              <a:gd name="connsiteY68" fmla="*/ 2358736 h 3782291"/>
                              <a:gd name="connsiteX69" fmla="*/ 457200 w 4852554"/>
                              <a:gd name="connsiteY69" fmla="*/ 2441864 h 3782291"/>
                              <a:gd name="connsiteX70" fmla="*/ 623454 w 4852554"/>
                              <a:gd name="connsiteY70" fmla="*/ 2400300 h 3782291"/>
                              <a:gd name="connsiteX71" fmla="*/ 831272 w 4852554"/>
                              <a:gd name="connsiteY71" fmla="*/ 2826327 h 3782291"/>
                              <a:gd name="connsiteX72" fmla="*/ 374072 w 4852554"/>
                              <a:gd name="connsiteY72" fmla="*/ 2670464 h 3782291"/>
                              <a:gd name="connsiteX73" fmla="*/ 103909 w 4852554"/>
                              <a:gd name="connsiteY73" fmla="*/ 2109355 h 3782291"/>
                              <a:gd name="connsiteX74" fmla="*/ 20782 w 4852554"/>
                              <a:gd name="connsiteY74" fmla="*/ 2098964 h 3782291"/>
                              <a:gd name="connsiteX75" fmla="*/ 249382 w 4852554"/>
                              <a:gd name="connsiteY75" fmla="*/ 2639291 h 3782291"/>
                              <a:gd name="connsiteX76" fmla="*/ 10391 w 4852554"/>
                              <a:gd name="connsiteY76" fmla="*/ 2576946 h 3782291"/>
                              <a:gd name="connsiteX77" fmla="*/ 0 w 4852554"/>
                              <a:gd name="connsiteY77" fmla="*/ 2670464 h 3782291"/>
                              <a:gd name="connsiteX78" fmla="*/ 270163 w 4852554"/>
                              <a:gd name="connsiteY78" fmla="*/ 2701636 h 3782291"/>
                              <a:gd name="connsiteX79" fmla="*/ 280554 w 4852554"/>
                              <a:gd name="connsiteY79" fmla="*/ 3023755 h 3782291"/>
                              <a:gd name="connsiteX80" fmla="*/ 197427 w 4852554"/>
                              <a:gd name="connsiteY80" fmla="*/ 3034146 h 3782291"/>
                              <a:gd name="connsiteX81" fmla="*/ 197427 w 4852554"/>
                              <a:gd name="connsiteY81" fmla="*/ 3106882 h 3782291"/>
                              <a:gd name="connsiteX82" fmla="*/ 353291 w 4852554"/>
                              <a:gd name="connsiteY82" fmla="*/ 3054927 h 3782291"/>
                              <a:gd name="connsiteX83" fmla="*/ 374072 w 4852554"/>
                              <a:gd name="connsiteY83" fmla="*/ 2763982 h 3782291"/>
                              <a:gd name="connsiteX84" fmla="*/ 852054 w 4852554"/>
                              <a:gd name="connsiteY84" fmla="*/ 2919846 h 3782291"/>
                              <a:gd name="connsiteX85" fmla="*/ 633845 w 4852554"/>
                              <a:gd name="connsiteY85" fmla="*/ 3054927 h 3782291"/>
                              <a:gd name="connsiteX86" fmla="*/ 685800 w 4852554"/>
                              <a:gd name="connsiteY86" fmla="*/ 3096491 h 3782291"/>
                              <a:gd name="connsiteX87" fmla="*/ 1018309 w 4852554"/>
                              <a:gd name="connsiteY87" fmla="*/ 2888673 h 3782291"/>
                              <a:gd name="connsiteX88" fmla="*/ 1423554 w 4852554"/>
                              <a:gd name="connsiteY88" fmla="*/ 2867891 h 3782291"/>
                              <a:gd name="connsiteX89" fmla="*/ 1080654 w 4852554"/>
                              <a:gd name="connsiteY89" fmla="*/ 3086100 h 3782291"/>
                              <a:gd name="connsiteX90" fmla="*/ 1143000 w 4852554"/>
                              <a:gd name="connsiteY90" fmla="*/ 3169227 h 3782291"/>
                              <a:gd name="connsiteX91" fmla="*/ 1537854 w 4852554"/>
                              <a:gd name="connsiteY91" fmla="*/ 2867891 h 3782291"/>
                              <a:gd name="connsiteX92" fmla="*/ 1891145 w 4852554"/>
                              <a:gd name="connsiteY92" fmla="*/ 2867891 h 3782291"/>
                              <a:gd name="connsiteX93" fmla="*/ 2119745 w 4852554"/>
                              <a:gd name="connsiteY93" fmla="*/ 2930236 h 3782291"/>
                              <a:gd name="connsiteX94" fmla="*/ 2119745 w 4852554"/>
                              <a:gd name="connsiteY94" fmla="*/ 3751118 h 3782291"/>
                              <a:gd name="connsiteX95" fmla="*/ 2202872 w 4852554"/>
                              <a:gd name="connsiteY95" fmla="*/ 3751118 h 3782291"/>
                              <a:gd name="connsiteX96" fmla="*/ 2192482 w 4852554"/>
                              <a:gd name="connsiteY96" fmla="*/ 2951018 h 3782291"/>
                              <a:gd name="connsiteX97" fmla="*/ 2421082 w 4852554"/>
                              <a:gd name="connsiteY97" fmla="*/ 2847109 h 3782291"/>
                              <a:gd name="connsiteX98" fmla="*/ 3065318 w 4852554"/>
                              <a:gd name="connsiteY98" fmla="*/ 2847109 h 3782291"/>
                              <a:gd name="connsiteX99" fmla="*/ 3023754 w 4852554"/>
                              <a:gd name="connsiteY99" fmla="*/ 3034146 h 3782291"/>
                              <a:gd name="connsiteX100" fmla="*/ 3075709 w 4852554"/>
                              <a:gd name="connsiteY100" fmla="*/ 3054927 h 3782291"/>
                              <a:gd name="connsiteX101" fmla="*/ 3106882 w 4852554"/>
                              <a:gd name="connsiteY101" fmla="*/ 2857500 h 3782291"/>
                              <a:gd name="connsiteX102" fmla="*/ 3470563 w 4852554"/>
                              <a:gd name="connsiteY102" fmla="*/ 2836718 h 3782291"/>
                              <a:gd name="connsiteX103" fmla="*/ 4000500 w 4852554"/>
                              <a:gd name="connsiteY103" fmla="*/ 3512127 h 3782291"/>
                              <a:gd name="connsiteX104" fmla="*/ 3990109 w 4852554"/>
                              <a:gd name="connsiteY104" fmla="*/ 3740727 h 3782291"/>
                              <a:gd name="connsiteX105" fmla="*/ 4052454 w 4852554"/>
                              <a:gd name="connsiteY105" fmla="*/ 3782291 h 3782291"/>
                              <a:gd name="connsiteX106" fmla="*/ 4052454 w 4852554"/>
                              <a:gd name="connsiteY106" fmla="*/ 3532909 h 3782291"/>
                              <a:gd name="connsiteX107" fmla="*/ 4239491 w 4852554"/>
                              <a:gd name="connsiteY107" fmla="*/ 3626427 h 3782291"/>
                              <a:gd name="connsiteX108" fmla="*/ 4312227 w 4852554"/>
                              <a:gd name="connsiteY108" fmla="*/ 3574473 h 3782291"/>
                              <a:gd name="connsiteX109" fmla="*/ 3917372 w 4852554"/>
                              <a:gd name="connsiteY109" fmla="*/ 3335482 h 3782291"/>
                              <a:gd name="connsiteX110" fmla="*/ 4125191 w 4852554"/>
                              <a:gd name="connsiteY110" fmla="*/ 3262746 h 3782291"/>
                              <a:gd name="connsiteX111" fmla="*/ 4125191 w 4852554"/>
                              <a:gd name="connsiteY111" fmla="*/ 3262746 h 3782291"/>
                              <a:gd name="connsiteX112" fmla="*/ 4083627 w 4852554"/>
                              <a:gd name="connsiteY112" fmla="*/ 3231573 h 3782291"/>
                              <a:gd name="connsiteX113" fmla="*/ 3896591 w 4852554"/>
                              <a:gd name="connsiteY113" fmla="*/ 3304309 h 3782291"/>
                              <a:gd name="connsiteX114" fmla="*/ 3553691 w 4852554"/>
                              <a:gd name="connsiteY114" fmla="*/ 2836718 h 3782291"/>
                              <a:gd name="connsiteX115" fmla="*/ 4333009 w 4852554"/>
                              <a:gd name="connsiteY115" fmla="*/ 2815936 h 3782291"/>
                              <a:gd name="connsiteX116" fmla="*/ 4561609 w 4852554"/>
                              <a:gd name="connsiteY116" fmla="*/ 3054927 h 3782291"/>
                              <a:gd name="connsiteX117" fmla="*/ 4665518 w 4852554"/>
                              <a:gd name="connsiteY117" fmla="*/ 3013364 h 3782291"/>
                              <a:gd name="connsiteX118" fmla="*/ 4416136 w 4852554"/>
                              <a:gd name="connsiteY118" fmla="*/ 2815936 h 3782291"/>
                              <a:gd name="connsiteX119" fmla="*/ 4842163 w 4852554"/>
                              <a:gd name="connsiteY119" fmla="*/ 2701636 h 3782291"/>
                              <a:gd name="connsiteX120" fmla="*/ 4852554 w 4852554"/>
                              <a:gd name="connsiteY120" fmla="*/ 2628900 h 3782291"/>
                              <a:gd name="connsiteX121" fmla="*/ 4239491 w 4852554"/>
                              <a:gd name="connsiteY121" fmla="*/ 2763982 h 3782291"/>
                              <a:gd name="connsiteX122" fmla="*/ 4353791 w 4852554"/>
                              <a:gd name="connsiteY122" fmla="*/ 2566555 h 3782291"/>
                              <a:gd name="connsiteX123" fmla="*/ 4291445 w 4852554"/>
                              <a:gd name="connsiteY123" fmla="*/ 2514600 h 3782291"/>
                              <a:gd name="connsiteX124" fmla="*/ 4177145 w 4852554"/>
                              <a:gd name="connsiteY124" fmla="*/ 2805546 h 3782291"/>
                              <a:gd name="connsiteX125" fmla="*/ 3429000 w 4852554"/>
                              <a:gd name="connsiteY125" fmla="*/ 2795155 h 3782291"/>
                              <a:gd name="connsiteX126" fmla="*/ 3584863 w 4852554"/>
                              <a:gd name="connsiteY126" fmla="*/ 2618509 h 3782291"/>
                              <a:gd name="connsiteX127" fmla="*/ 3564082 w 4852554"/>
                              <a:gd name="connsiteY127" fmla="*/ 2576946 h 3782291"/>
                              <a:gd name="connsiteX128" fmla="*/ 3335482 w 4852554"/>
                              <a:gd name="connsiteY128" fmla="*/ 2826327 h 3782291"/>
                              <a:gd name="connsiteX129" fmla="*/ 2493818 w 4852554"/>
                              <a:gd name="connsiteY129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192482 w 4852554"/>
                              <a:gd name="connsiteY24" fmla="*/ 197427 h 3782291"/>
                              <a:gd name="connsiteX25" fmla="*/ 2223654 w 4852554"/>
                              <a:gd name="connsiteY25" fmla="*/ 540327 h 3782291"/>
                              <a:gd name="connsiteX26" fmla="*/ 2005445 w 4852554"/>
                              <a:gd name="connsiteY26" fmla="*/ 62346 h 3782291"/>
                              <a:gd name="connsiteX27" fmla="*/ 1922318 w 4852554"/>
                              <a:gd name="connsiteY27" fmla="*/ 83127 h 3782291"/>
                              <a:gd name="connsiteX28" fmla="*/ 2192482 w 4852554"/>
                              <a:gd name="connsiteY28" fmla="*/ 592282 h 3782291"/>
                              <a:gd name="connsiteX29" fmla="*/ 2119745 w 4852554"/>
                              <a:gd name="connsiteY29" fmla="*/ 706582 h 3782291"/>
                              <a:gd name="connsiteX30" fmla="*/ 1662545 w 4852554"/>
                              <a:gd name="connsiteY30" fmla="*/ 20782 h 3782291"/>
                              <a:gd name="connsiteX31" fmla="*/ 1537854 w 4852554"/>
                              <a:gd name="connsiteY31" fmla="*/ 51955 h 3782291"/>
                              <a:gd name="connsiteX32" fmla="*/ 1558636 w 4852554"/>
                              <a:gd name="connsiteY32" fmla="*/ 145473 h 3782291"/>
                              <a:gd name="connsiteX33" fmla="*/ 1641763 w 4852554"/>
                              <a:gd name="connsiteY33" fmla="*/ 103909 h 3782291"/>
                              <a:gd name="connsiteX34" fmla="*/ 1704109 w 4852554"/>
                              <a:gd name="connsiteY34" fmla="*/ 228600 h 3782291"/>
                              <a:gd name="connsiteX35" fmla="*/ 1776845 w 4852554"/>
                              <a:gd name="connsiteY35" fmla="*/ 259773 h 3782291"/>
                              <a:gd name="connsiteX36" fmla="*/ 2140527 w 4852554"/>
                              <a:gd name="connsiteY36" fmla="*/ 852055 h 3782291"/>
                              <a:gd name="connsiteX37" fmla="*/ 2130136 w 4852554"/>
                              <a:gd name="connsiteY37" fmla="*/ 1215736 h 3782291"/>
                              <a:gd name="connsiteX38" fmla="*/ 2057400 w 4852554"/>
                              <a:gd name="connsiteY38" fmla="*/ 1028700 h 3782291"/>
                              <a:gd name="connsiteX39" fmla="*/ 2005445 w 4852554"/>
                              <a:gd name="connsiteY39" fmla="*/ 1059873 h 3782291"/>
                              <a:gd name="connsiteX40" fmla="*/ 2119745 w 4852554"/>
                              <a:gd name="connsiteY40" fmla="*/ 1288473 h 3782291"/>
                              <a:gd name="connsiteX41" fmla="*/ 2098963 w 4852554"/>
                              <a:gd name="connsiteY41" fmla="*/ 1517073 h 3782291"/>
                              <a:gd name="connsiteX42" fmla="*/ 1652154 w 4852554"/>
                              <a:gd name="connsiteY42" fmla="*/ 893618 h 3782291"/>
                              <a:gd name="connsiteX43" fmla="*/ 1683327 w 4852554"/>
                              <a:gd name="connsiteY43" fmla="*/ 665018 h 3782291"/>
                              <a:gd name="connsiteX44" fmla="*/ 1620982 w 4852554"/>
                              <a:gd name="connsiteY44" fmla="*/ 654627 h 3782291"/>
                              <a:gd name="connsiteX45" fmla="*/ 1589809 w 4852554"/>
                              <a:gd name="connsiteY45" fmla="*/ 945573 h 3782291"/>
                              <a:gd name="connsiteX46" fmla="*/ 1371600 w 4852554"/>
                              <a:gd name="connsiteY46" fmla="*/ 914400 h 3782291"/>
                              <a:gd name="connsiteX47" fmla="*/ 1361209 w 4852554"/>
                              <a:gd name="connsiteY47" fmla="*/ 966355 h 3782291"/>
                              <a:gd name="connsiteX48" fmla="*/ 1693718 w 4852554"/>
                              <a:gd name="connsiteY48" fmla="*/ 1018309 h 3782291"/>
                              <a:gd name="connsiteX49" fmla="*/ 1766454 w 4852554"/>
                              <a:gd name="connsiteY49" fmla="*/ 1153391 h 3782291"/>
                              <a:gd name="connsiteX50" fmla="*/ 1579418 w 4852554"/>
                              <a:gd name="connsiteY50" fmla="*/ 1205346 h 3782291"/>
                              <a:gd name="connsiteX51" fmla="*/ 1579418 w 4852554"/>
                              <a:gd name="connsiteY51" fmla="*/ 1278082 h 3782291"/>
                              <a:gd name="connsiteX52" fmla="*/ 1808018 w 4852554"/>
                              <a:gd name="connsiteY52" fmla="*/ 1215736 h 3782291"/>
                              <a:gd name="connsiteX53" fmla="*/ 2078182 w 4852554"/>
                              <a:gd name="connsiteY53" fmla="*/ 1589809 h 3782291"/>
                              <a:gd name="connsiteX54" fmla="*/ 2088572 w 4852554"/>
                              <a:gd name="connsiteY54" fmla="*/ 2337955 h 3782291"/>
                              <a:gd name="connsiteX55" fmla="*/ 2098963 w 4852554"/>
                              <a:gd name="connsiteY55" fmla="*/ 2348346 h 3782291"/>
                              <a:gd name="connsiteX56" fmla="*/ 1839191 w 4852554"/>
                              <a:gd name="connsiteY56" fmla="*/ 2784764 h 3782291"/>
                              <a:gd name="connsiteX57" fmla="*/ 1278082 w 4852554"/>
                              <a:gd name="connsiteY57" fmla="*/ 2795155 h 3782291"/>
                              <a:gd name="connsiteX58" fmla="*/ 1143000 w 4852554"/>
                              <a:gd name="connsiteY58" fmla="*/ 2587336 h 3782291"/>
                              <a:gd name="connsiteX59" fmla="*/ 1111827 w 4852554"/>
                              <a:gd name="connsiteY59" fmla="*/ 2597727 h 3782291"/>
                              <a:gd name="connsiteX60" fmla="*/ 1205345 w 4852554"/>
                              <a:gd name="connsiteY60" fmla="*/ 2815936 h 3782291"/>
                              <a:gd name="connsiteX61" fmla="*/ 893618 w 4852554"/>
                              <a:gd name="connsiteY61" fmla="*/ 2795155 h 3782291"/>
                              <a:gd name="connsiteX62" fmla="*/ 488372 w 4852554"/>
                              <a:gd name="connsiteY62" fmla="*/ 2036618 h 3782291"/>
                              <a:gd name="connsiteX63" fmla="*/ 353291 w 4852554"/>
                              <a:gd name="connsiteY63" fmla="*/ 2078182 h 3782291"/>
                              <a:gd name="connsiteX64" fmla="*/ 415636 w 4852554"/>
                              <a:gd name="connsiteY64" fmla="*/ 2140527 h 3782291"/>
                              <a:gd name="connsiteX65" fmla="*/ 467591 w 4852554"/>
                              <a:gd name="connsiteY65" fmla="*/ 2098964 h 3782291"/>
                              <a:gd name="connsiteX66" fmla="*/ 571500 w 4852554"/>
                              <a:gd name="connsiteY66" fmla="*/ 2348346 h 3782291"/>
                              <a:gd name="connsiteX67" fmla="*/ 457200 w 4852554"/>
                              <a:gd name="connsiteY67" fmla="*/ 2358736 h 3782291"/>
                              <a:gd name="connsiteX68" fmla="*/ 457200 w 4852554"/>
                              <a:gd name="connsiteY68" fmla="*/ 2441864 h 3782291"/>
                              <a:gd name="connsiteX69" fmla="*/ 623454 w 4852554"/>
                              <a:gd name="connsiteY69" fmla="*/ 2400300 h 3782291"/>
                              <a:gd name="connsiteX70" fmla="*/ 831272 w 4852554"/>
                              <a:gd name="connsiteY70" fmla="*/ 2826327 h 3782291"/>
                              <a:gd name="connsiteX71" fmla="*/ 374072 w 4852554"/>
                              <a:gd name="connsiteY71" fmla="*/ 2670464 h 3782291"/>
                              <a:gd name="connsiteX72" fmla="*/ 103909 w 4852554"/>
                              <a:gd name="connsiteY72" fmla="*/ 2109355 h 3782291"/>
                              <a:gd name="connsiteX73" fmla="*/ 20782 w 4852554"/>
                              <a:gd name="connsiteY73" fmla="*/ 2098964 h 3782291"/>
                              <a:gd name="connsiteX74" fmla="*/ 249382 w 4852554"/>
                              <a:gd name="connsiteY74" fmla="*/ 2639291 h 3782291"/>
                              <a:gd name="connsiteX75" fmla="*/ 10391 w 4852554"/>
                              <a:gd name="connsiteY75" fmla="*/ 2576946 h 3782291"/>
                              <a:gd name="connsiteX76" fmla="*/ 0 w 4852554"/>
                              <a:gd name="connsiteY76" fmla="*/ 2670464 h 3782291"/>
                              <a:gd name="connsiteX77" fmla="*/ 270163 w 4852554"/>
                              <a:gd name="connsiteY77" fmla="*/ 2701636 h 3782291"/>
                              <a:gd name="connsiteX78" fmla="*/ 280554 w 4852554"/>
                              <a:gd name="connsiteY78" fmla="*/ 3023755 h 3782291"/>
                              <a:gd name="connsiteX79" fmla="*/ 197427 w 4852554"/>
                              <a:gd name="connsiteY79" fmla="*/ 3034146 h 3782291"/>
                              <a:gd name="connsiteX80" fmla="*/ 197427 w 4852554"/>
                              <a:gd name="connsiteY80" fmla="*/ 3106882 h 3782291"/>
                              <a:gd name="connsiteX81" fmla="*/ 353291 w 4852554"/>
                              <a:gd name="connsiteY81" fmla="*/ 3054927 h 3782291"/>
                              <a:gd name="connsiteX82" fmla="*/ 374072 w 4852554"/>
                              <a:gd name="connsiteY82" fmla="*/ 2763982 h 3782291"/>
                              <a:gd name="connsiteX83" fmla="*/ 852054 w 4852554"/>
                              <a:gd name="connsiteY83" fmla="*/ 2919846 h 3782291"/>
                              <a:gd name="connsiteX84" fmla="*/ 633845 w 4852554"/>
                              <a:gd name="connsiteY84" fmla="*/ 3054927 h 3782291"/>
                              <a:gd name="connsiteX85" fmla="*/ 685800 w 4852554"/>
                              <a:gd name="connsiteY85" fmla="*/ 3096491 h 3782291"/>
                              <a:gd name="connsiteX86" fmla="*/ 1018309 w 4852554"/>
                              <a:gd name="connsiteY86" fmla="*/ 2888673 h 3782291"/>
                              <a:gd name="connsiteX87" fmla="*/ 1423554 w 4852554"/>
                              <a:gd name="connsiteY87" fmla="*/ 2867891 h 3782291"/>
                              <a:gd name="connsiteX88" fmla="*/ 1080654 w 4852554"/>
                              <a:gd name="connsiteY88" fmla="*/ 3086100 h 3782291"/>
                              <a:gd name="connsiteX89" fmla="*/ 1143000 w 4852554"/>
                              <a:gd name="connsiteY89" fmla="*/ 3169227 h 3782291"/>
                              <a:gd name="connsiteX90" fmla="*/ 1537854 w 4852554"/>
                              <a:gd name="connsiteY90" fmla="*/ 2867891 h 3782291"/>
                              <a:gd name="connsiteX91" fmla="*/ 1891145 w 4852554"/>
                              <a:gd name="connsiteY91" fmla="*/ 2867891 h 3782291"/>
                              <a:gd name="connsiteX92" fmla="*/ 2119745 w 4852554"/>
                              <a:gd name="connsiteY92" fmla="*/ 2930236 h 3782291"/>
                              <a:gd name="connsiteX93" fmla="*/ 2119745 w 4852554"/>
                              <a:gd name="connsiteY93" fmla="*/ 3751118 h 3782291"/>
                              <a:gd name="connsiteX94" fmla="*/ 2202872 w 4852554"/>
                              <a:gd name="connsiteY94" fmla="*/ 3751118 h 3782291"/>
                              <a:gd name="connsiteX95" fmla="*/ 2192482 w 4852554"/>
                              <a:gd name="connsiteY95" fmla="*/ 2951018 h 3782291"/>
                              <a:gd name="connsiteX96" fmla="*/ 2421082 w 4852554"/>
                              <a:gd name="connsiteY96" fmla="*/ 2847109 h 3782291"/>
                              <a:gd name="connsiteX97" fmla="*/ 3065318 w 4852554"/>
                              <a:gd name="connsiteY97" fmla="*/ 2847109 h 3782291"/>
                              <a:gd name="connsiteX98" fmla="*/ 3023754 w 4852554"/>
                              <a:gd name="connsiteY98" fmla="*/ 3034146 h 3782291"/>
                              <a:gd name="connsiteX99" fmla="*/ 3075709 w 4852554"/>
                              <a:gd name="connsiteY99" fmla="*/ 3054927 h 3782291"/>
                              <a:gd name="connsiteX100" fmla="*/ 3106882 w 4852554"/>
                              <a:gd name="connsiteY100" fmla="*/ 2857500 h 3782291"/>
                              <a:gd name="connsiteX101" fmla="*/ 3470563 w 4852554"/>
                              <a:gd name="connsiteY101" fmla="*/ 2836718 h 3782291"/>
                              <a:gd name="connsiteX102" fmla="*/ 4000500 w 4852554"/>
                              <a:gd name="connsiteY102" fmla="*/ 3512127 h 3782291"/>
                              <a:gd name="connsiteX103" fmla="*/ 3990109 w 4852554"/>
                              <a:gd name="connsiteY103" fmla="*/ 3740727 h 3782291"/>
                              <a:gd name="connsiteX104" fmla="*/ 4052454 w 4852554"/>
                              <a:gd name="connsiteY104" fmla="*/ 3782291 h 3782291"/>
                              <a:gd name="connsiteX105" fmla="*/ 4052454 w 4852554"/>
                              <a:gd name="connsiteY105" fmla="*/ 3532909 h 3782291"/>
                              <a:gd name="connsiteX106" fmla="*/ 4239491 w 4852554"/>
                              <a:gd name="connsiteY106" fmla="*/ 3626427 h 3782291"/>
                              <a:gd name="connsiteX107" fmla="*/ 4312227 w 4852554"/>
                              <a:gd name="connsiteY107" fmla="*/ 3574473 h 3782291"/>
                              <a:gd name="connsiteX108" fmla="*/ 3917372 w 4852554"/>
                              <a:gd name="connsiteY108" fmla="*/ 3335482 h 3782291"/>
                              <a:gd name="connsiteX109" fmla="*/ 4125191 w 4852554"/>
                              <a:gd name="connsiteY109" fmla="*/ 3262746 h 3782291"/>
                              <a:gd name="connsiteX110" fmla="*/ 4125191 w 4852554"/>
                              <a:gd name="connsiteY110" fmla="*/ 3262746 h 3782291"/>
                              <a:gd name="connsiteX111" fmla="*/ 4083627 w 4852554"/>
                              <a:gd name="connsiteY111" fmla="*/ 3231573 h 3782291"/>
                              <a:gd name="connsiteX112" fmla="*/ 3896591 w 4852554"/>
                              <a:gd name="connsiteY112" fmla="*/ 3304309 h 3782291"/>
                              <a:gd name="connsiteX113" fmla="*/ 3553691 w 4852554"/>
                              <a:gd name="connsiteY113" fmla="*/ 2836718 h 3782291"/>
                              <a:gd name="connsiteX114" fmla="*/ 4333009 w 4852554"/>
                              <a:gd name="connsiteY114" fmla="*/ 2815936 h 3782291"/>
                              <a:gd name="connsiteX115" fmla="*/ 4561609 w 4852554"/>
                              <a:gd name="connsiteY115" fmla="*/ 3054927 h 3782291"/>
                              <a:gd name="connsiteX116" fmla="*/ 4665518 w 4852554"/>
                              <a:gd name="connsiteY116" fmla="*/ 3013364 h 3782291"/>
                              <a:gd name="connsiteX117" fmla="*/ 4416136 w 4852554"/>
                              <a:gd name="connsiteY117" fmla="*/ 2815936 h 3782291"/>
                              <a:gd name="connsiteX118" fmla="*/ 4842163 w 4852554"/>
                              <a:gd name="connsiteY118" fmla="*/ 2701636 h 3782291"/>
                              <a:gd name="connsiteX119" fmla="*/ 4852554 w 4852554"/>
                              <a:gd name="connsiteY119" fmla="*/ 2628900 h 3782291"/>
                              <a:gd name="connsiteX120" fmla="*/ 4239491 w 4852554"/>
                              <a:gd name="connsiteY120" fmla="*/ 2763982 h 3782291"/>
                              <a:gd name="connsiteX121" fmla="*/ 4353791 w 4852554"/>
                              <a:gd name="connsiteY121" fmla="*/ 2566555 h 3782291"/>
                              <a:gd name="connsiteX122" fmla="*/ 4291445 w 4852554"/>
                              <a:gd name="connsiteY122" fmla="*/ 2514600 h 3782291"/>
                              <a:gd name="connsiteX123" fmla="*/ 4177145 w 4852554"/>
                              <a:gd name="connsiteY123" fmla="*/ 2805546 h 3782291"/>
                              <a:gd name="connsiteX124" fmla="*/ 3429000 w 4852554"/>
                              <a:gd name="connsiteY124" fmla="*/ 2795155 h 3782291"/>
                              <a:gd name="connsiteX125" fmla="*/ 3584863 w 4852554"/>
                              <a:gd name="connsiteY125" fmla="*/ 2618509 h 3782291"/>
                              <a:gd name="connsiteX126" fmla="*/ 3564082 w 4852554"/>
                              <a:gd name="connsiteY126" fmla="*/ 2576946 h 3782291"/>
                              <a:gd name="connsiteX127" fmla="*/ 3335482 w 4852554"/>
                              <a:gd name="connsiteY127" fmla="*/ 2826327 h 3782291"/>
                              <a:gd name="connsiteX128" fmla="*/ 2493818 w 4852554"/>
                              <a:gd name="connsiteY128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1922318 w 4852554"/>
                              <a:gd name="connsiteY25" fmla="*/ 83127 h 3782291"/>
                              <a:gd name="connsiteX26" fmla="*/ 2192482 w 4852554"/>
                              <a:gd name="connsiteY26" fmla="*/ 592282 h 3782291"/>
                              <a:gd name="connsiteX27" fmla="*/ 2119745 w 4852554"/>
                              <a:gd name="connsiteY27" fmla="*/ 706582 h 3782291"/>
                              <a:gd name="connsiteX28" fmla="*/ 1662545 w 4852554"/>
                              <a:gd name="connsiteY28" fmla="*/ 20782 h 3782291"/>
                              <a:gd name="connsiteX29" fmla="*/ 1537854 w 4852554"/>
                              <a:gd name="connsiteY29" fmla="*/ 51955 h 3782291"/>
                              <a:gd name="connsiteX30" fmla="*/ 1558636 w 4852554"/>
                              <a:gd name="connsiteY30" fmla="*/ 145473 h 3782291"/>
                              <a:gd name="connsiteX31" fmla="*/ 1641763 w 4852554"/>
                              <a:gd name="connsiteY31" fmla="*/ 103909 h 3782291"/>
                              <a:gd name="connsiteX32" fmla="*/ 1704109 w 4852554"/>
                              <a:gd name="connsiteY32" fmla="*/ 228600 h 3782291"/>
                              <a:gd name="connsiteX33" fmla="*/ 1776845 w 4852554"/>
                              <a:gd name="connsiteY33" fmla="*/ 259773 h 3782291"/>
                              <a:gd name="connsiteX34" fmla="*/ 2140527 w 4852554"/>
                              <a:gd name="connsiteY34" fmla="*/ 852055 h 3782291"/>
                              <a:gd name="connsiteX35" fmla="*/ 2130136 w 4852554"/>
                              <a:gd name="connsiteY35" fmla="*/ 1215736 h 3782291"/>
                              <a:gd name="connsiteX36" fmla="*/ 2057400 w 4852554"/>
                              <a:gd name="connsiteY36" fmla="*/ 1028700 h 3782291"/>
                              <a:gd name="connsiteX37" fmla="*/ 2005445 w 4852554"/>
                              <a:gd name="connsiteY37" fmla="*/ 1059873 h 3782291"/>
                              <a:gd name="connsiteX38" fmla="*/ 2119745 w 4852554"/>
                              <a:gd name="connsiteY38" fmla="*/ 1288473 h 3782291"/>
                              <a:gd name="connsiteX39" fmla="*/ 2098963 w 4852554"/>
                              <a:gd name="connsiteY39" fmla="*/ 1517073 h 3782291"/>
                              <a:gd name="connsiteX40" fmla="*/ 1652154 w 4852554"/>
                              <a:gd name="connsiteY40" fmla="*/ 893618 h 3782291"/>
                              <a:gd name="connsiteX41" fmla="*/ 1683327 w 4852554"/>
                              <a:gd name="connsiteY41" fmla="*/ 665018 h 3782291"/>
                              <a:gd name="connsiteX42" fmla="*/ 1620982 w 4852554"/>
                              <a:gd name="connsiteY42" fmla="*/ 654627 h 3782291"/>
                              <a:gd name="connsiteX43" fmla="*/ 1589809 w 4852554"/>
                              <a:gd name="connsiteY43" fmla="*/ 945573 h 3782291"/>
                              <a:gd name="connsiteX44" fmla="*/ 1371600 w 4852554"/>
                              <a:gd name="connsiteY44" fmla="*/ 914400 h 3782291"/>
                              <a:gd name="connsiteX45" fmla="*/ 1361209 w 4852554"/>
                              <a:gd name="connsiteY45" fmla="*/ 966355 h 3782291"/>
                              <a:gd name="connsiteX46" fmla="*/ 1693718 w 4852554"/>
                              <a:gd name="connsiteY46" fmla="*/ 1018309 h 3782291"/>
                              <a:gd name="connsiteX47" fmla="*/ 1766454 w 4852554"/>
                              <a:gd name="connsiteY47" fmla="*/ 1153391 h 3782291"/>
                              <a:gd name="connsiteX48" fmla="*/ 1579418 w 4852554"/>
                              <a:gd name="connsiteY48" fmla="*/ 1205346 h 3782291"/>
                              <a:gd name="connsiteX49" fmla="*/ 1579418 w 4852554"/>
                              <a:gd name="connsiteY49" fmla="*/ 1278082 h 3782291"/>
                              <a:gd name="connsiteX50" fmla="*/ 1808018 w 4852554"/>
                              <a:gd name="connsiteY50" fmla="*/ 1215736 h 3782291"/>
                              <a:gd name="connsiteX51" fmla="*/ 2078182 w 4852554"/>
                              <a:gd name="connsiteY51" fmla="*/ 1589809 h 3782291"/>
                              <a:gd name="connsiteX52" fmla="*/ 2088572 w 4852554"/>
                              <a:gd name="connsiteY52" fmla="*/ 2337955 h 3782291"/>
                              <a:gd name="connsiteX53" fmla="*/ 2098963 w 4852554"/>
                              <a:gd name="connsiteY53" fmla="*/ 2348346 h 3782291"/>
                              <a:gd name="connsiteX54" fmla="*/ 1839191 w 4852554"/>
                              <a:gd name="connsiteY54" fmla="*/ 2784764 h 3782291"/>
                              <a:gd name="connsiteX55" fmla="*/ 1278082 w 4852554"/>
                              <a:gd name="connsiteY55" fmla="*/ 2795155 h 3782291"/>
                              <a:gd name="connsiteX56" fmla="*/ 1143000 w 4852554"/>
                              <a:gd name="connsiteY56" fmla="*/ 2587336 h 3782291"/>
                              <a:gd name="connsiteX57" fmla="*/ 1111827 w 4852554"/>
                              <a:gd name="connsiteY57" fmla="*/ 2597727 h 3782291"/>
                              <a:gd name="connsiteX58" fmla="*/ 1205345 w 4852554"/>
                              <a:gd name="connsiteY58" fmla="*/ 2815936 h 3782291"/>
                              <a:gd name="connsiteX59" fmla="*/ 893618 w 4852554"/>
                              <a:gd name="connsiteY59" fmla="*/ 2795155 h 3782291"/>
                              <a:gd name="connsiteX60" fmla="*/ 488372 w 4852554"/>
                              <a:gd name="connsiteY60" fmla="*/ 2036618 h 3782291"/>
                              <a:gd name="connsiteX61" fmla="*/ 353291 w 4852554"/>
                              <a:gd name="connsiteY61" fmla="*/ 2078182 h 3782291"/>
                              <a:gd name="connsiteX62" fmla="*/ 415636 w 4852554"/>
                              <a:gd name="connsiteY62" fmla="*/ 2140527 h 3782291"/>
                              <a:gd name="connsiteX63" fmla="*/ 467591 w 4852554"/>
                              <a:gd name="connsiteY63" fmla="*/ 2098964 h 3782291"/>
                              <a:gd name="connsiteX64" fmla="*/ 571500 w 4852554"/>
                              <a:gd name="connsiteY64" fmla="*/ 2348346 h 3782291"/>
                              <a:gd name="connsiteX65" fmla="*/ 457200 w 4852554"/>
                              <a:gd name="connsiteY65" fmla="*/ 2358736 h 3782291"/>
                              <a:gd name="connsiteX66" fmla="*/ 457200 w 4852554"/>
                              <a:gd name="connsiteY66" fmla="*/ 2441864 h 3782291"/>
                              <a:gd name="connsiteX67" fmla="*/ 623454 w 4852554"/>
                              <a:gd name="connsiteY67" fmla="*/ 2400300 h 3782291"/>
                              <a:gd name="connsiteX68" fmla="*/ 831272 w 4852554"/>
                              <a:gd name="connsiteY68" fmla="*/ 2826327 h 3782291"/>
                              <a:gd name="connsiteX69" fmla="*/ 374072 w 4852554"/>
                              <a:gd name="connsiteY69" fmla="*/ 2670464 h 3782291"/>
                              <a:gd name="connsiteX70" fmla="*/ 103909 w 4852554"/>
                              <a:gd name="connsiteY70" fmla="*/ 2109355 h 3782291"/>
                              <a:gd name="connsiteX71" fmla="*/ 20782 w 4852554"/>
                              <a:gd name="connsiteY71" fmla="*/ 2098964 h 3782291"/>
                              <a:gd name="connsiteX72" fmla="*/ 249382 w 4852554"/>
                              <a:gd name="connsiteY72" fmla="*/ 2639291 h 3782291"/>
                              <a:gd name="connsiteX73" fmla="*/ 10391 w 4852554"/>
                              <a:gd name="connsiteY73" fmla="*/ 2576946 h 3782291"/>
                              <a:gd name="connsiteX74" fmla="*/ 0 w 4852554"/>
                              <a:gd name="connsiteY74" fmla="*/ 2670464 h 3782291"/>
                              <a:gd name="connsiteX75" fmla="*/ 270163 w 4852554"/>
                              <a:gd name="connsiteY75" fmla="*/ 2701636 h 3782291"/>
                              <a:gd name="connsiteX76" fmla="*/ 280554 w 4852554"/>
                              <a:gd name="connsiteY76" fmla="*/ 3023755 h 3782291"/>
                              <a:gd name="connsiteX77" fmla="*/ 197427 w 4852554"/>
                              <a:gd name="connsiteY77" fmla="*/ 3034146 h 3782291"/>
                              <a:gd name="connsiteX78" fmla="*/ 197427 w 4852554"/>
                              <a:gd name="connsiteY78" fmla="*/ 3106882 h 3782291"/>
                              <a:gd name="connsiteX79" fmla="*/ 353291 w 4852554"/>
                              <a:gd name="connsiteY79" fmla="*/ 3054927 h 3782291"/>
                              <a:gd name="connsiteX80" fmla="*/ 374072 w 4852554"/>
                              <a:gd name="connsiteY80" fmla="*/ 2763982 h 3782291"/>
                              <a:gd name="connsiteX81" fmla="*/ 852054 w 4852554"/>
                              <a:gd name="connsiteY81" fmla="*/ 2919846 h 3782291"/>
                              <a:gd name="connsiteX82" fmla="*/ 633845 w 4852554"/>
                              <a:gd name="connsiteY82" fmla="*/ 3054927 h 3782291"/>
                              <a:gd name="connsiteX83" fmla="*/ 685800 w 4852554"/>
                              <a:gd name="connsiteY83" fmla="*/ 3096491 h 3782291"/>
                              <a:gd name="connsiteX84" fmla="*/ 1018309 w 4852554"/>
                              <a:gd name="connsiteY84" fmla="*/ 2888673 h 3782291"/>
                              <a:gd name="connsiteX85" fmla="*/ 1423554 w 4852554"/>
                              <a:gd name="connsiteY85" fmla="*/ 2867891 h 3782291"/>
                              <a:gd name="connsiteX86" fmla="*/ 1080654 w 4852554"/>
                              <a:gd name="connsiteY86" fmla="*/ 3086100 h 3782291"/>
                              <a:gd name="connsiteX87" fmla="*/ 1143000 w 4852554"/>
                              <a:gd name="connsiteY87" fmla="*/ 3169227 h 3782291"/>
                              <a:gd name="connsiteX88" fmla="*/ 1537854 w 4852554"/>
                              <a:gd name="connsiteY88" fmla="*/ 2867891 h 3782291"/>
                              <a:gd name="connsiteX89" fmla="*/ 1891145 w 4852554"/>
                              <a:gd name="connsiteY89" fmla="*/ 2867891 h 3782291"/>
                              <a:gd name="connsiteX90" fmla="*/ 2119745 w 4852554"/>
                              <a:gd name="connsiteY90" fmla="*/ 2930236 h 3782291"/>
                              <a:gd name="connsiteX91" fmla="*/ 2119745 w 4852554"/>
                              <a:gd name="connsiteY91" fmla="*/ 3751118 h 3782291"/>
                              <a:gd name="connsiteX92" fmla="*/ 2202872 w 4852554"/>
                              <a:gd name="connsiteY92" fmla="*/ 3751118 h 3782291"/>
                              <a:gd name="connsiteX93" fmla="*/ 2192482 w 4852554"/>
                              <a:gd name="connsiteY93" fmla="*/ 2951018 h 3782291"/>
                              <a:gd name="connsiteX94" fmla="*/ 2421082 w 4852554"/>
                              <a:gd name="connsiteY94" fmla="*/ 2847109 h 3782291"/>
                              <a:gd name="connsiteX95" fmla="*/ 3065318 w 4852554"/>
                              <a:gd name="connsiteY95" fmla="*/ 2847109 h 3782291"/>
                              <a:gd name="connsiteX96" fmla="*/ 3023754 w 4852554"/>
                              <a:gd name="connsiteY96" fmla="*/ 3034146 h 3782291"/>
                              <a:gd name="connsiteX97" fmla="*/ 3075709 w 4852554"/>
                              <a:gd name="connsiteY97" fmla="*/ 3054927 h 3782291"/>
                              <a:gd name="connsiteX98" fmla="*/ 3106882 w 4852554"/>
                              <a:gd name="connsiteY98" fmla="*/ 2857500 h 3782291"/>
                              <a:gd name="connsiteX99" fmla="*/ 3470563 w 4852554"/>
                              <a:gd name="connsiteY99" fmla="*/ 2836718 h 3782291"/>
                              <a:gd name="connsiteX100" fmla="*/ 4000500 w 4852554"/>
                              <a:gd name="connsiteY100" fmla="*/ 3512127 h 3782291"/>
                              <a:gd name="connsiteX101" fmla="*/ 3990109 w 4852554"/>
                              <a:gd name="connsiteY101" fmla="*/ 3740727 h 3782291"/>
                              <a:gd name="connsiteX102" fmla="*/ 4052454 w 4852554"/>
                              <a:gd name="connsiteY102" fmla="*/ 3782291 h 3782291"/>
                              <a:gd name="connsiteX103" fmla="*/ 4052454 w 4852554"/>
                              <a:gd name="connsiteY103" fmla="*/ 3532909 h 3782291"/>
                              <a:gd name="connsiteX104" fmla="*/ 4239491 w 4852554"/>
                              <a:gd name="connsiteY104" fmla="*/ 3626427 h 3782291"/>
                              <a:gd name="connsiteX105" fmla="*/ 4312227 w 4852554"/>
                              <a:gd name="connsiteY105" fmla="*/ 3574473 h 3782291"/>
                              <a:gd name="connsiteX106" fmla="*/ 3917372 w 4852554"/>
                              <a:gd name="connsiteY106" fmla="*/ 3335482 h 3782291"/>
                              <a:gd name="connsiteX107" fmla="*/ 4125191 w 4852554"/>
                              <a:gd name="connsiteY107" fmla="*/ 3262746 h 3782291"/>
                              <a:gd name="connsiteX108" fmla="*/ 4125191 w 4852554"/>
                              <a:gd name="connsiteY108" fmla="*/ 3262746 h 3782291"/>
                              <a:gd name="connsiteX109" fmla="*/ 4083627 w 4852554"/>
                              <a:gd name="connsiteY109" fmla="*/ 3231573 h 3782291"/>
                              <a:gd name="connsiteX110" fmla="*/ 3896591 w 4852554"/>
                              <a:gd name="connsiteY110" fmla="*/ 3304309 h 3782291"/>
                              <a:gd name="connsiteX111" fmla="*/ 3553691 w 4852554"/>
                              <a:gd name="connsiteY111" fmla="*/ 2836718 h 3782291"/>
                              <a:gd name="connsiteX112" fmla="*/ 4333009 w 4852554"/>
                              <a:gd name="connsiteY112" fmla="*/ 2815936 h 3782291"/>
                              <a:gd name="connsiteX113" fmla="*/ 4561609 w 4852554"/>
                              <a:gd name="connsiteY113" fmla="*/ 3054927 h 3782291"/>
                              <a:gd name="connsiteX114" fmla="*/ 4665518 w 4852554"/>
                              <a:gd name="connsiteY114" fmla="*/ 3013364 h 3782291"/>
                              <a:gd name="connsiteX115" fmla="*/ 4416136 w 4852554"/>
                              <a:gd name="connsiteY115" fmla="*/ 2815936 h 3782291"/>
                              <a:gd name="connsiteX116" fmla="*/ 4842163 w 4852554"/>
                              <a:gd name="connsiteY116" fmla="*/ 2701636 h 3782291"/>
                              <a:gd name="connsiteX117" fmla="*/ 4852554 w 4852554"/>
                              <a:gd name="connsiteY117" fmla="*/ 2628900 h 3782291"/>
                              <a:gd name="connsiteX118" fmla="*/ 4239491 w 4852554"/>
                              <a:gd name="connsiteY118" fmla="*/ 2763982 h 3782291"/>
                              <a:gd name="connsiteX119" fmla="*/ 4353791 w 4852554"/>
                              <a:gd name="connsiteY119" fmla="*/ 2566555 h 3782291"/>
                              <a:gd name="connsiteX120" fmla="*/ 4291445 w 4852554"/>
                              <a:gd name="connsiteY120" fmla="*/ 2514600 h 3782291"/>
                              <a:gd name="connsiteX121" fmla="*/ 4177145 w 4852554"/>
                              <a:gd name="connsiteY121" fmla="*/ 2805546 h 3782291"/>
                              <a:gd name="connsiteX122" fmla="*/ 3429000 w 4852554"/>
                              <a:gd name="connsiteY122" fmla="*/ 2795155 h 3782291"/>
                              <a:gd name="connsiteX123" fmla="*/ 3584863 w 4852554"/>
                              <a:gd name="connsiteY123" fmla="*/ 2618509 h 3782291"/>
                              <a:gd name="connsiteX124" fmla="*/ 3564082 w 4852554"/>
                              <a:gd name="connsiteY124" fmla="*/ 2576946 h 3782291"/>
                              <a:gd name="connsiteX125" fmla="*/ 3335482 w 4852554"/>
                              <a:gd name="connsiteY125" fmla="*/ 2826327 h 3782291"/>
                              <a:gd name="connsiteX126" fmla="*/ 2493818 w 4852554"/>
                              <a:gd name="connsiteY12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78182 w 4852554"/>
                              <a:gd name="connsiteY50" fmla="*/ 1589809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620982 w 4852554"/>
                              <a:gd name="connsiteY45" fmla="*/ 1600200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951018 w 4852554"/>
                              <a:gd name="connsiteY9" fmla="*/ 654628 h 3782291"/>
                              <a:gd name="connsiteX10" fmla="*/ 2722418 w 4852554"/>
                              <a:gd name="connsiteY10" fmla="*/ 831273 h 3782291"/>
                              <a:gd name="connsiteX11" fmla="*/ 2805545 w 4852554"/>
                              <a:gd name="connsiteY11" fmla="*/ 540327 h 3782291"/>
                              <a:gd name="connsiteX12" fmla="*/ 2774372 w 4852554"/>
                              <a:gd name="connsiteY12" fmla="*/ 529936 h 3782291"/>
                              <a:gd name="connsiteX13" fmla="*/ 2649682 w 4852554"/>
                              <a:gd name="connsiteY13" fmla="*/ 914400 h 3782291"/>
                              <a:gd name="connsiteX14" fmla="*/ 2192482 w 4852554"/>
                              <a:gd name="connsiteY14" fmla="*/ 1330036 h 3782291"/>
                              <a:gd name="connsiteX15" fmla="*/ 2244436 w 4852554"/>
                              <a:gd name="connsiteY15" fmla="*/ 633846 h 3782291"/>
                              <a:gd name="connsiteX16" fmla="*/ 2670463 w 4852554"/>
                              <a:gd name="connsiteY16" fmla="*/ 51955 h 3782291"/>
                              <a:gd name="connsiteX17" fmla="*/ 2639291 w 4852554"/>
                              <a:gd name="connsiteY17" fmla="*/ 0 h 3782291"/>
                              <a:gd name="connsiteX18" fmla="*/ 2483427 w 4852554"/>
                              <a:gd name="connsiteY18" fmla="*/ 197427 h 3782291"/>
                              <a:gd name="connsiteX19" fmla="*/ 2462645 w 4852554"/>
                              <a:gd name="connsiteY19" fmla="*/ 10391 h 3782291"/>
                              <a:gd name="connsiteX20" fmla="*/ 2400300 w 4852554"/>
                              <a:gd name="connsiteY20" fmla="*/ 10391 h 3782291"/>
                              <a:gd name="connsiteX21" fmla="*/ 2441863 w 4852554"/>
                              <a:gd name="connsiteY21" fmla="*/ 280555 h 3782291"/>
                              <a:gd name="connsiteX22" fmla="*/ 2275609 w 4852554"/>
                              <a:gd name="connsiteY22" fmla="*/ 509155 h 3782291"/>
                              <a:gd name="connsiteX23" fmla="*/ 2223654 w 4852554"/>
                              <a:gd name="connsiteY23" fmla="*/ 540327 h 3782291"/>
                              <a:gd name="connsiteX24" fmla="*/ 2192482 w 4852554"/>
                              <a:gd name="connsiteY24" fmla="*/ 592282 h 3782291"/>
                              <a:gd name="connsiteX25" fmla="*/ 2119745 w 4852554"/>
                              <a:gd name="connsiteY25" fmla="*/ 706582 h 3782291"/>
                              <a:gd name="connsiteX26" fmla="*/ 1662545 w 4852554"/>
                              <a:gd name="connsiteY26" fmla="*/ 20782 h 3782291"/>
                              <a:gd name="connsiteX27" fmla="*/ 1537854 w 4852554"/>
                              <a:gd name="connsiteY27" fmla="*/ 51955 h 3782291"/>
                              <a:gd name="connsiteX28" fmla="*/ 1558636 w 4852554"/>
                              <a:gd name="connsiteY28" fmla="*/ 145473 h 3782291"/>
                              <a:gd name="connsiteX29" fmla="*/ 1641763 w 4852554"/>
                              <a:gd name="connsiteY29" fmla="*/ 103909 h 3782291"/>
                              <a:gd name="connsiteX30" fmla="*/ 1704109 w 4852554"/>
                              <a:gd name="connsiteY30" fmla="*/ 228600 h 3782291"/>
                              <a:gd name="connsiteX31" fmla="*/ 1776845 w 4852554"/>
                              <a:gd name="connsiteY31" fmla="*/ 259773 h 3782291"/>
                              <a:gd name="connsiteX32" fmla="*/ 2140527 w 4852554"/>
                              <a:gd name="connsiteY32" fmla="*/ 852055 h 3782291"/>
                              <a:gd name="connsiteX33" fmla="*/ 2130136 w 4852554"/>
                              <a:gd name="connsiteY33" fmla="*/ 1215736 h 3782291"/>
                              <a:gd name="connsiteX34" fmla="*/ 2057400 w 4852554"/>
                              <a:gd name="connsiteY34" fmla="*/ 1028700 h 3782291"/>
                              <a:gd name="connsiteX35" fmla="*/ 2005445 w 4852554"/>
                              <a:gd name="connsiteY35" fmla="*/ 1059873 h 3782291"/>
                              <a:gd name="connsiteX36" fmla="*/ 2119745 w 4852554"/>
                              <a:gd name="connsiteY36" fmla="*/ 1288473 h 3782291"/>
                              <a:gd name="connsiteX37" fmla="*/ 2098963 w 4852554"/>
                              <a:gd name="connsiteY37" fmla="*/ 2005446 h 3782291"/>
                              <a:gd name="connsiteX38" fmla="*/ 1662545 w 4852554"/>
                              <a:gd name="connsiteY38" fmla="*/ 1558637 h 3782291"/>
                              <a:gd name="connsiteX39" fmla="*/ 1704108 w 4852554"/>
                              <a:gd name="connsiteY39" fmla="*/ 1215737 h 3782291"/>
                              <a:gd name="connsiteX40" fmla="*/ 1662545 w 4852554"/>
                              <a:gd name="connsiteY40" fmla="*/ 1101436 h 3782291"/>
                              <a:gd name="connsiteX41" fmla="*/ 1610591 w 4852554"/>
                              <a:gd name="connsiteY41" fmla="*/ 1475509 h 3782291"/>
                              <a:gd name="connsiteX42" fmla="*/ 1340427 w 4852554"/>
                              <a:gd name="connsiteY42" fmla="*/ 1600199 h 3782291"/>
                              <a:gd name="connsiteX43" fmla="*/ 1309254 w 4852554"/>
                              <a:gd name="connsiteY43" fmla="*/ 1662546 h 3782291"/>
                              <a:gd name="connsiteX44" fmla="*/ 1620982 w 4852554"/>
                              <a:gd name="connsiteY44" fmla="*/ 1600200 h 3782291"/>
                              <a:gd name="connsiteX45" fmla="*/ 1828800 w 4852554"/>
                              <a:gd name="connsiteY45" fmla="*/ 1849583 h 3782291"/>
                              <a:gd name="connsiteX46" fmla="*/ 1569027 w 4852554"/>
                              <a:gd name="connsiteY46" fmla="*/ 2026227 h 3782291"/>
                              <a:gd name="connsiteX47" fmla="*/ 1600200 w 4852554"/>
                              <a:gd name="connsiteY47" fmla="*/ 2119745 h 3782291"/>
                              <a:gd name="connsiteX48" fmla="*/ 1880754 w 4852554"/>
                              <a:gd name="connsiteY48" fmla="*/ 1870364 h 3782291"/>
                              <a:gd name="connsiteX49" fmla="*/ 2098963 w 4852554"/>
                              <a:gd name="connsiteY49" fmla="*/ 2088573 h 3782291"/>
                              <a:gd name="connsiteX50" fmla="*/ 2088572 w 4852554"/>
                              <a:gd name="connsiteY50" fmla="*/ 2337955 h 3782291"/>
                              <a:gd name="connsiteX51" fmla="*/ 2098963 w 4852554"/>
                              <a:gd name="connsiteY51" fmla="*/ 2348346 h 3782291"/>
                              <a:gd name="connsiteX52" fmla="*/ 1839191 w 4852554"/>
                              <a:gd name="connsiteY52" fmla="*/ 2784764 h 3782291"/>
                              <a:gd name="connsiteX53" fmla="*/ 1278082 w 4852554"/>
                              <a:gd name="connsiteY53" fmla="*/ 2795155 h 3782291"/>
                              <a:gd name="connsiteX54" fmla="*/ 1143000 w 4852554"/>
                              <a:gd name="connsiteY54" fmla="*/ 2587336 h 3782291"/>
                              <a:gd name="connsiteX55" fmla="*/ 1111827 w 4852554"/>
                              <a:gd name="connsiteY55" fmla="*/ 2597727 h 3782291"/>
                              <a:gd name="connsiteX56" fmla="*/ 1205345 w 4852554"/>
                              <a:gd name="connsiteY56" fmla="*/ 2815936 h 3782291"/>
                              <a:gd name="connsiteX57" fmla="*/ 893618 w 4852554"/>
                              <a:gd name="connsiteY57" fmla="*/ 2795155 h 3782291"/>
                              <a:gd name="connsiteX58" fmla="*/ 488372 w 4852554"/>
                              <a:gd name="connsiteY58" fmla="*/ 2036618 h 3782291"/>
                              <a:gd name="connsiteX59" fmla="*/ 353291 w 4852554"/>
                              <a:gd name="connsiteY59" fmla="*/ 2078182 h 3782291"/>
                              <a:gd name="connsiteX60" fmla="*/ 415636 w 4852554"/>
                              <a:gd name="connsiteY60" fmla="*/ 2140527 h 3782291"/>
                              <a:gd name="connsiteX61" fmla="*/ 467591 w 4852554"/>
                              <a:gd name="connsiteY61" fmla="*/ 2098964 h 3782291"/>
                              <a:gd name="connsiteX62" fmla="*/ 571500 w 4852554"/>
                              <a:gd name="connsiteY62" fmla="*/ 2348346 h 3782291"/>
                              <a:gd name="connsiteX63" fmla="*/ 457200 w 4852554"/>
                              <a:gd name="connsiteY63" fmla="*/ 2358736 h 3782291"/>
                              <a:gd name="connsiteX64" fmla="*/ 457200 w 4852554"/>
                              <a:gd name="connsiteY64" fmla="*/ 2441864 h 3782291"/>
                              <a:gd name="connsiteX65" fmla="*/ 623454 w 4852554"/>
                              <a:gd name="connsiteY65" fmla="*/ 2400300 h 3782291"/>
                              <a:gd name="connsiteX66" fmla="*/ 831272 w 4852554"/>
                              <a:gd name="connsiteY66" fmla="*/ 2826327 h 3782291"/>
                              <a:gd name="connsiteX67" fmla="*/ 374072 w 4852554"/>
                              <a:gd name="connsiteY67" fmla="*/ 2670464 h 3782291"/>
                              <a:gd name="connsiteX68" fmla="*/ 103909 w 4852554"/>
                              <a:gd name="connsiteY68" fmla="*/ 2109355 h 3782291"/>
                              <a:gd name="connsiteX69" fmla="*/ 20782 w 4852554"/>
                              <a:gd name="connsiteY69" fmla="*/ 2098964 h 3782291"/>
                              <a:gd name="connsiteX70" fmla="*/ 249382 w 4852554"/>
                              <a:gd name="connsiteY70" fmla="*/ 2639291 h 3782291"/>
                              <a:gd name="connsiteX71" fmla="*/ 10391 w 4852554"/>
                              <a:gd name="connsiteY71" fmla="*/ 2576946 h 3782291"/>
                              <a:gd name="connsiteX72" fmla="*/ 0 w 4852554"/>
                              <a:gd name="connsiteY72" fmla="*/ 2670464 h 3782291"/>
                              <a:gd name="connsiteX73" fmla="*/ 270163 w 4852554"/>
                              <a:gd name="connsiteY73" fmla="*/ 2701636 h 3782291"/>
                              <a:gd name="connsiteX74" fmla="*/ 280554 w 4852554"/>
                              <a:gd name="connsiteY74" fmla="*/ 3023755 h 3782291"/>
                              <a:gd name="connsiteX75" fmla="*/ 197427 w 4852554"/>
                              <a:gd name="connsiteY75" fmla="*/ 3034146 h 3782291"/>
                              <a:gd name="connsiteX76" fmla="*/ 197427 w 4852554"/>
                              <a:gd name="connsiteY76" fmla="*/ 3106882 h 3782291"/>
                              <a:gd name="connsiteX77" fmla="*/ 353291 w 4852554"/>
                              <a:gd name="connsiteY77" fmla="*/ 3054927 h 3782291"/>
                              <a:gd name="connsiteX78" fmla="*/ 374072 w 4852554"/>
                              <a:gd name="connsiteY78" fmla="*/ 2763982 h 3782291"/>
                              <a:gd name="connsiteX79" fmla="*/ 852054 w 4852554"/>
                              <a:gd name="connsiteY79" fmla="*/ 2919846 h 3782291"/>
                              <a:gd name="connsiteX80" fmla="*/ 633845 w 4852554"/>
                              <a:gd name="connsiteY80" fmla="*/ 3054927 h 3782291"/>
                              <a:gd name="connsiteX81" fmla="*/ 685800 w 4852554"/>
                              <a:gd name="connsiteY81" fmla="*/ 3096491 h 3782291"/>
                              <a:gd name="connsiteX82" fmla="*/ 1018309 w 4852554"/>
                              <a:gd name="connsiteY82" fmla="*/ 2888673 h 3782291"/>
                              <a:gd name="connsiteX83" fmla="*/ 1423554 w 4852554"/>
                              <a:gd name="connsiteY83" fmla="*/ 2867891 h 3782291"/>
                              <a:gd name="connsiteX84" fmla="*/ 1080654 w 4852554"/>
                              <a:gd name="connsiteY84" fmla="*/ 3086100 h 3782291"/>
                              <a:gd name="connsiteX85" fmla="*/ 1143000 w 4852554"/>
                              <a:gd name="connsiteY85" fmla="*/ 3169227 h 3782291"/>
                              <a:gd name="connsiteX86" fmla="*/ 1537854 w 4852554"/>
                              <a:gd name="connsiteY86" fmla="*/ 2867891 h 3782291"/>
                              <a:gd name="connsiteX87" fmla="*/ 1891145 w 4852554"/>
                              <a:gd name="connsiteY87" fmla="*/ 2867891 h 3782291"/>
                              <a:gd name="connsiteX88" fmla="*/ 2119745 w 4852554"/>
                              <a:gd name="connsiteY88" fmla="*/ 2930236 h 3782291"/>
                              <a:gd name="connsiteX89" fmla="*/ 2119745 w 4852554"/>
                              <a:gd name="connsiteY89" fmla="*/ 3751118 h 3782291"/>
                              <a:gd name="connsiteX90" fmla="*/ 2202872 w 4852554"/>
                              <a:gd name="connsiteY90" fmla="*/ 3751118 h 3782291"/>
                              <a:gd name="connsiteX91" fmla="*/ 2192482 w 4852554"/>
                              <a:gd name="connsiteY91" fmla="*/ 2951018 h 3782291"/>
                              <a:gd name="connsiteX92" fmla="*/ 2421082 w 4852554"/>
                              <a:gd name="connsiteY92" fmla="*/ 2847109 h 3782291"/>
                              <a:gd name="connsiteX93" fmla="*/ 3065318 w 4852554"/>
                              <a:gd name="connsiteY93" fmla="*/ 2847109 h 3782291"/>
                              <a:gd name="connsiteX94" fmla="*/ 3023754 w 4852554"/>
                              <a:gd name="connsiteY94" fmla="*/ 3034146 h 3782291"/>
                              <a:gd name="connsiteX95" fmla="*/ 3075709 w 4852554"/>
                              <a:gd name="connsiteY95" fmla="*/ 3054927 h 3782291"/>
                              <a:gd name="connsiteX96" fmla="*/ 3106882 w 4852554"/>
                              <a:gd name="connsiteY96" fmla="*/ 2857500 h 3782291"/>
                              <a:gd name="connsiteX97" fmla="*/ 3470563 w 4852554"/>
                              <a:gd name="connsiteY97" fmla="*/ 2836718 h 3782291"/>
                              <a:gd name="connsiteX98" fmla="*/ 4000500 w 4852554"/>
                              <a:gd name="connsiteY98" fmla="*/ 3512127 h 3782291"/>
                              <a:gd name="connsiteX99" fmla="*/ 3990109 w 4852554"/>
                              <a:gd name="connsiteY99" fmla="*/ 3740727 h 3782291"/>
                              <a:gd name="connsiteX100" fmla="*/ 4052454 w 4852554"/>
                              <a:gd name="connsiteY100" fmla="*/ 3782291 h 3782291"/>
                              <a:gd name="connsiteX101" fmla="*/ 4052454 w 4852554"/>
                              <a:gd name="connsiteY101" fmla="*/ 3532909 h 3782291"/>
                              <a:gd name="connsiteX102" fmla="*/ 4239491 w 4852554"/>
                              <a:gd name="connsiteY102" fmla="*/ 3626427 h 3782291"/>
                              <a:gd name="connsiteX103" fmla="*/ 4312227 w 4852554"/>
                              <a:gd name="connsiteY103" fmla="*/ 3574473 h 3782291"/>
                              <a:gd name="connsiteX104" fmla="*/ 3917372 w 4852554"/>
                              <a:gd name="connsiteY104" fmla="*/ 3335482 h 3782291"/>
                              <a:gd name="connsiteX105" fmla="*/ 4125191 w 4852554"/>
                              <a:gd name="connsiteY105" fmla="*/ 3262746 h 3782291"/>
                              <a:gd name="connsiteX106" fmla="*/ 4125191 w 4852554"/>
                              <a:gd name="connsiteY106" fmla="*/ 3262746 h 3782291"/>
                              <a:gd name="connsiteX107" fmla="*/ 4083627 w 4852554"/>
                              <a:gd name="connsiteY107" fmla="*/ 3231573 h 3782291"/>
                              <a:gd name="connsiteX108" fmla="*/ 3896591 w 4852554"/>
                              <a:gd name="connsiteY108" fmla="*/ 3304309 h 3782291"/>
                              <a:gd name="connsiteX109" fmla="*/ 3553691 w 4852554"/>
                              <a:gd name="connsiteY109" fmla="*/ 2836718 h 3782291"/>
                              <a:gd name="connsiteX110" fmla="*/ 4333009 w 4852554"/>
                              <a:gd name="connsiteY110" fmla="*/ 2815936 h 3782291"/>
                              <a:gd name="connsiteX111" fmla="*/ 4561609 w 4852554"/>
                              <a:gd name="connsiteY111" fmla="*/ 3054927 h 3782291"/>
                              <a:gd name="connsiteX112" fmla="*/ 4665518 w 4852554"/>
                              <a:gd name="connsiteY112" fmla="*/ 3013364 h 3782291"/>
                              <a:gd name="connsiteX113" fmla="*/ 4416136 w 4852554"/>
                              <a:gd name="connsiteY113" fmla="*/ 2815936 h 3782291"/>
                              <a:gd name="connsiteX114" fmla="*/ 4842163 w 4852554"/>
                              <a:gd name="connsiteY114" fmla="*/ 2701636 h 3782291"/>
                              <a:gd name="connsiteX115" fmla="*/ 4852554 w 4852554"/>
                              <a:gd name="connsiteY115" fmla="*/ 2628900 h 3782291"/>
                              <a:gd name="connsiteX116" fmla="*/ 4239491 w 4852554"/>
                              <a:gd name="connsiteY116" fmla="*/ 2763982 h 3782291"/>
                              <a:gd name="connsiteX117" fmla="*/ 4353791 w 4852554"/>
                              <a:gd name="connsiteY117" fmla="*/ 2566555 h 3782291"/>
                              <a:gd name="connsiteX118" fmla="*/ 4291445 w 4852554"/>
                              <a:gd name="connsiteY118" fmla="*/ 2514600 h 3782291"/>
                              <a:gd name="connsiteX119" fmla="*/ 4177145 w 4852554"/>
                              <a:gd name="connsiteY119" fmla="*/ 2805546 h 3782291"/>
                              <a:gd name="connsiteX120" fmla="*/ 3429000 w 4852554"/>
                              <a:gd name="connsiteY120" fmla="*/ 2795155 h 3782291"/>
                              <a:gd name="connsiteX121" fmla="*/ 3584863 w 4852554"/>
                              <a:gd name="connsiteY121" fmla="*/ 2618509 h 3782291"/>
                              <a:gd name="connsiteX122" fmla="*/ 3564082 w 4852554"/>
                              <a:gd name="connsiteY122" fmla="*/ 2576946 h 3782291"/>
                              <a:gd name="connsiteX123" fmla="*/ 3335482 w 4852554"/>
                              <a:gd name="connsiteY123" fmla="*/ 2826327 h 3782291"/>
                              <a:gd name="connsiteX124" fmla="*/ 2493818 w 4852554"/>
                              <a:gd name="connsiteY12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722418 w 4852554"/>
                              <a:gd name="connsiteY9" fmla="*/ 831273 h 3782291"/>
                              <a:gd name="connsiteX10" fmla="*/ 2805545 w 4852554"/>
                              <a:gd name="connsiteY10" fmla="*/ 540327 h 3782291"/>
                              <a:gd name="connsiteX11" fmla="*/ 2774372 w 4852554"/>
                              <a:gd name="connsiteY11" fmla="*/ 529936 h 3782291"/>
                              <a:gd name="connsiteX12" fmla="*/ 2649682 w 4852554"/>
                              <a:gd name="connsiteY12" fmla="*/ 914400 h 3782291"/>
                              <a:gd name="connsiteX13" fmla="*/ 2192482 w 4852554"/>
                              <a:gd name="connsiteY13" fmla="*/ 1330036 h 3782291"/>
                              <a:gd name="connsiteX14" fmla="*/ 2244436 w 4852554"/>
                              <a:gd name="connsiteY14" fmla="*/ 633846 h 3782291"/>
                              <a:gd name="connsiteX15" fmla="*/ 2670463 w 4852554"/>
                              <a:gd name="connsiteY15" fmla="*/ 51955 h 3782291"/>
                              <a:gd name="connsiteX16" fmla="*/ 2639291 w 4852554"/>
                              <a:gd name="connsiteY16" fmla="*/ 0 h 3782291"/>
                              <a:gd name="connsiteX17" fmla="*/ 2483427 w 4852554"/>
                              <a:gd name="connsiteY17" fmla="*/ 197427 h 3782291"/>
                              <a:gd name="connsiteX18" fmla="*/ 2462645 w 4852554"/>
                              <a:gd name="connsiteY18" fmla="*/ 10391 h 3782291"/>
                              <a:gd name="connsiteX19" fmla="*/ 2400300 w 4852554"/>
                              <a:gd name="connsiteY19" fmla="*/ 10391 h 3782291"/>
                              <a:gd name="connsiteX20" fmla="*/ 2441863 w 4852554"/>
                              <a:gd name="connsiteY20" fmla="*/ 280555 h 3782291"/>
                              <a:gd name="connsiteX21" fmla="*/ 2275609 w 4852554"/>
                              <a:gd name="connsiteY21" fmla="*/ 509155 h 3782291"/>
                              <a:gd name="connsiteX22" fmla="*/ 2223654 w 4852554"/>
                              <a:gd name="connsiteY22" fmla="*/ 540327 h 3782291"/>
                              <a:gd name="connsiteX23" fmla="*/ 2192482 w 4852554"/>
                              <a:gd name="connsiteY23" fmla="*/ 592282 h 3782291"/>
                              <a:gd name="connsiteX24" fmla="*/ 2119745 w 4852554"/>
                              <a:gd name="connsiteY24" fmla="*/ 706582 h 3782291"/>
                              <a:gd name="connsiteX25" fmla="*/ 1662545 w 4852554"/>
                              <a:gd name="connsiteY25" fmla="*/ 20782 h 3782291"/>
                              <a:gd name="connsiteX26" fmla="*/ 1537854 w 4852554"/>
                              <a:gd name="connsiteY26" fmla="*/ 51955 h 3782291"/>
                              <a:gd name="connsiteX27" fmla="*/ 1558636 w 4852554"/>
                              <a:gd name="connsiteY27" fmla="*/ 145473 h 3782291"/>
                              <a:gd name="connsiteX28" fmla="*/ 1641763 w 4852554"/>
                              <a:gd name="connsiteY28" fmla="*/ 103909 h 3782291"/>
                              <a:gd name="connsiteX29" fmla="*/ 1704109 w 4852554"/>
                              <a:gd name="connsiteY29" fmla="*/ 228600 h 3782291"/>
                              <a:gd name="connsiteX30" fmla="*/ 1776845 w 4852554"/>
                              <a:gd name="connsiteY30" fmla="*/ 259773 h 3782291"/>
                              <a:gd name="connsiteX31" fmla="*/ 2140527 w 4852554"/>
                              <a:gd name="connsiteY31" fmla="*/ 852055 h 3782291"/>
                              <a:gd name="connsiteX32" fmla="*/ 2130136 w 4852554"/>
                              <a:gd name="connsiteY32" fmla="*/ 1215736 h 3782291"/>
                              <a:gd name="connsiteX33" fmla="*/ 2057400 w 4852554"/>
                              <a:gd name="connsiteY33" fmla="*/ 1028700 h 3782291"/>
                              <a:gd name="connsiteX34" fmla="*/ 2005445 w 4852554"/>
                              <a:gd name="connsiteY34" fmla="*/ 1059873 h 3782291"/>
                              <a:gd name="connsiteX35" fmla="*/ 2119745 w 4852554"/>
                              <a:gd name="connsiteY35" fmla="*/ 1288473 h 3782291"/>
                              <a:gd name="connsiteX36" fmla="*/ 2098963 w 4852554"/>
                              <a:gd name="connsiteY36" fmla="*/ 2005446 h 3782291"/>
                              <a:gd name="connsiteX37" fmla="*/ 1662545 w 4852554"/>
                              <a:gd name="connsiteY37" fmla="*/ 1558637 h 3782291"/>
                              <a:gd name="connsiteX38" fmla="*/ 1704108 w 4852554"/>
                              <a:gd name="connsiteY38" fmla="*/ 1215737 h 3782291"/>
                              <a:gd name="connsiteX39" fmla="*/ 1662545 w 4852554"/>
                              <a:gd name="connsiteY39" fmla="*/ 1101436 h 3782291"/>
                              <a:gd name="connsiteX40" fmla="*/ 1610591 w 4852554"/>
                              <a:gd name="connsiteY40" fmla="*/ 1475509 h 3782291"/>
                              <a:gd name="connsiteX41" fmla="*/ 1340427 w 4852554"/>
                              <a:gd name="connsiteY41" fmla="*/ 1600199 h 3782291"/>
                              <a:gd name="connsiteX42" fmla="*/ 1309254 w 4852554"/>
                              <a:gd name="connsiteY42" fmla="*/ 1662546 h 3782291"/>
                              <a:gd name="connsiteX43" fmla="*/ 1620982 w 4852554"/>
                              <a:gd name="connsiteY43" fmla="*/ 1600200 h 3782291"/>
                              <a:gd name="connsiteX44" fmla="*/ 1828800 w 4852554"/>
                              <a:gd name="connsiteY44" fmla="*/ 1849583 h 3782291"/>
                              <a:gd name="connsiteX45" fmla="*/ 1569027 w 4852554"/>
                              <a:gd name="connsiteY45" fmla="*/ 2026227 h 3782291"/>
                              <a:gd name="connsiteX46" fmla="*/ 1600200 w 4852554"/>
                              <a:gd name="connsiteY46" fmla="*/ 2119745 h 3782291"/>
                              <a:gd name="connsiteX47" fmla="*/ 1880754 w 4852554"/>
                              <a:gd name="connsiteY47" fmla="*/ 1870364 h 3782291"/>
                              <a:gd name="connsiteX48" fmla="*/ 2098963 w 4852554"/>
                              <a:gd name="connsiteY48" fmla="*/ 2088573 h 3782291"/>
                              <a:gd name="connsiteX49" fmla="*/ 2088572 w 4852554"/>
                              <a:gd name="connsiteY49" fmla="*/ 2337955 h 3782291"/>
                              <a:gd name="connsiteX50" fmla="*/ 2098963 w 4852554"/>
                              <a:gd name="connsiteY50" fmla="*/ 2348346 h 3782291"/>
                              <a:gd name="connsiteX51" fmla="*/ 1839191 w 4852554"/>
                              <a:gd name="connsiteY51" fmla="*/ 2784764 h 3782291"/>
                              <a:gd name="connsiteX52" fmla="*/ 1278082 w 4852554"/>
                              <a:gd name="connsiteY52" fmla="*/ 2795155 h 3782291"/>
                              <a:gd name="connsiteX53" fmla="*/ 1143000 w 4852554"/>
                              <a:gd name="connsiteY53" fmla="*/ 2587336 h 3782291"/>
                              <a:gd name="connsiteX54" fmla="*/ 1111827 w 4852554"/>
                              <a:gd name="connsiteY54" fmla="*/ 2597727 h 3782291"/>
                              <a:gd name="connsiteX55" fmla="*/ 1205345 w 4852554"/>
                              <a:gd name="connsiteY55" fmla="*/ 2815936 h 3782291"/>
                              <a:gd name="connsiteX56" fmla="*/ 893618 w 4852554"/>
                              <a:gd name="connsiteY56" fmla="*/ 2795155 h 3782291"/>
                              <a:gd name="connsiteX57" fmla="*/ 488372 w 4852554"/>
                              <a:gd name="connsiteY57" fmla="*/ 2036618 h 3782291"/>
                              <a:gd name="connsiteX58" fmla="*/ 353291 w 4852554"/>
                              <a:gd name="connsiteY58" fmla="*/ 2078182 h 3782291"/>
                              <a:gd name="connsiteX59" fmla="*/ 415636 w 4852554"/>
                              <a:gd name="connsiteY59" fmla="*/ 2140527 h 3782291"/>
                              <a:gd name="connsiteX60" fmla="*/ 467591 w 4852554"/>
                              <a:gd name="connsiteY60" fmla="*/ 2098964 h 3782291"/>
                              <a:gd name="connsiteX61" fmla="*/ 571500 w 4852554"/>
                              <a:gd name="connsiteY61" fmla="*/ 2348346 h 3782291"/>
                              <a:gd name="connsiteX62" fmla="*/ 457200 w 4852554"/>
                              <a:gd name="connsiteY62" fmla="*/ 2358736 h 3782291"/>
                              <a:gd name="connsiteX63" fmla="*/ 457200 w 4852554"/>
                              <a:gd name="connsiteY63" fmla="*/ 2441864 h 3782291"/>
                              <a:gd name="connsiteX64" fmla="*/ 623454 w 4852554"/>
                              <a:gd name="connsiteY64" fmla="*/ 2400300 h 3782291"/>
                              <a:gd name="connsiteX65" fmla="*/ 831272 w 4852554"/>
                              <a:gd name="connsiteY65" fmla="*/ 2826327 h 3782291"/>
                              <a:gd name="connsiteX66" fmla="*/ 374072 w 4852554"/>
                              <a:gd name="connsiteY66" fmla="*/ 2670464 h 3782291"/>
                              <a:gd name="connsiteX67" fmla="*/ 103909 w 4852554"/>
                              <a:gd name="connsiteY67" fmla="*/ 2109355 h 3782291"/>
                              <a:gd name="connsiteX68" fmla="*/ 20782 w 4852554"/>
                              <a:gd name="connsiteY68" fmla="*/ 2098964 h 3782291"/>
                              <a:gd name="connsiteX69" fmla="*/ 249382 w 4852554"/>
                              <a:gd name="connsiteY69" fmla="*/ 2639291 h 3782291"/>
                              <a:gd name="connsiteX70" fmla="*/ 10391 w 4852554"/>
                              <a:gd name="connsiteY70" fmla="*/ 2576946 h 3782291"/>
                              <a:gd name="connsiteX71" fmla="*/ 0 w 4852554"/>
                              <a:gd name="connsiteY71" fmla="*/ 2670464 h 3782291"/>
                              <a:gd name="connsiteX72" fmla="*/ 270163 w 4852554"/>
                              <a:gd name="connsiteY72" fmla="*/ 2701636 h 3782291"/>
                              <a:gd name="connsiteX73" fmla="*/ 280554 w 4852554"/>
                              <a:gd name="connsiteY73" fmla="*/ 3023755 h 3782291"/>
                              <a:gd name="connsiteX74" fmla="*/ 197427 w 4852554"/>
                              <a:gd name="connsiteY74" fmla="*/ 3034146 h 3782291"/>
                              <a:gd name="connsiteX75" fmla="*/ 197427 w 4852554"/>
                              <a:gd name="connsiteY75" fmla="*/ 3106882 h 3782291"/>
                              <a:gd name="connsiteX76" fmla="*/ 353291 w 4852554"/>
                              <a:gd name="connsiteY76" fmla="*/ 3054927 h 3782291"/>
                              <a:gd name="connsiteX77" fmla="*/ 374072 w 4852554"/>
                              <a:gd name="connsiteY77" fmla="*/ 2763982 h 3782291"/>
                              <a:gd name="connsiteX78" fmla="*/ 852054 w 4852554"/>
                              <a:gd name="connsiteY78" fmla="*/ 2919846 h 3782291"/>
                              <a:gd name="connsiteX79" fmla="*/ 633845 w 4852554"/>
                              <a:gd name="connsiteY79" fmla="*/ 3054927 h 3782291"/>
                              <a:gd name="connsiteX80" fmla="*/ 685800 w 4852554"/>
                              <a:gd name="connsiteY80" fmla="*/ 3096491 h 3782291"/>
                              <a:gd name="connsiteX81" fmla="*/ 1018309 w 4852554"/>
                              <a:gd name="connsiteY81" fmla="*/ 2888673 h 3782291"/>
                              <a:gd name="connsiteX82" fmla="*/ 1423554 w 4852554"/>
                              <a:gd name="connsiteY82" fmla="*/ 2867891 h 3782291"/>
                              <a:gd name="connsiteX83" fmla="*/ 1080654 w 4852554"/>
                              <a:gd name="connsiteY83" fmla="*/ 3086100 h 3782291"/>
                              <a:gd name="connsiteX84" fmla="*/ 1143000 w 4852554"/>
                              <a:gd name="connsiteY84" fmla="*/ 3169227 h 3782291"/>
                              <a:gd name="connsiteX85" fmla="*/ 1537854 w 4852554"/>
                              <a:gd name="connsiteY85" fmla="*/ 2867891 h 3782291"/>
                              <a:gd name="connsiteX86" fmla="*/ 1891145 w 4852554"/>
                              <a:gd name="connsiteY86" fmla="*/ 2867891 h 3782291"/>
                              <a:gd name="connsiteX87" fmla="*/ 2119745 w 4852554"/>
                              <a:gd name="connsiteY87" fmla="*/ 2930236 h 3782291"/>
                              <a:gd name="connsiteX88" fmla="*/ 2119745 w 4852554"/>
                              <a:gd name="connsiteY88" fmla="*/ 3751118 h 3782291"/>
                              <a:gd name="connsiteX89" fmla="*/ 2202872 w 4852554"/>
                              <a:gd name="connsiteY89" fmla="*/ 3751118 h 3782291"/>
                              <a:gd name="connsiteX90" fmla="*/ 2192482 w 4852554"/>
                              <a:gd name="connsiteY90" fmla="*/ 2951018 h 3782291"/>
                              <a:gd name="connsiteX91" fmla="*/ 2421082 w 4852554"/>
                              <a:gd name="connsiteY91" fmla="*/ 2847109 h 3782291"/>
                              <a:gd name="connsiteX92" fmla="*/ 3065318 w 4852554"/>
                              <a:gd name="connsiteY92" fmla="*/ 2847109 h 3782291"/>
                              <a:gd name="connsiteX93" fmla="*/ 3023754 w 4852554"/>
                              <a:gd name="connsiteY93" fmla="*/ 3034146 h 3782291"/>
                              <a:gd name="connsiteX94" fmla="*/ 3075709 w 4852554"/>
                              <a:gd name="connsiteY94" fmla="*/ 3054927 h 3782291"/>
                              <a:gd name="connsiteX95" fmla="*/ 3106882 w 4852554"/>
                              <a:gd name="connsiteY95" fmla="*/ 2857500 h 3782291"/>
                              <a:gd name="connsiteX96" fmla="*/ 3470563 w 4852554"/>
                              <a:gd name="connsiteY96" fmla="*/ 2836718 h 3782291"/>
                              <a:gd name="connsiteX97" fmla="*/ 4000500 w 4852554"/>
                              <a:gd name="connsiteY97" fmla="*/ 3512127 h 3782291"/>
                              <a:gd name="connsiteX98" fmla="*/ 3990109 w 4852554"/>
                              <a:gd name="connsiteY98" fmla="*/ 3740727 h 3782291"/>
                              <a:gd name="connsiteX99" fmla="*/ 4052454 w 4852554"/>
                              <a:gd name="connsiteY99" fmla="*/ 3782291 h 3782291"/>
                              <a:gd name="connsiteX100" fmla="*/ 4052454 w 4852554"/>
                              <a:gd name="connsiteY100" fmla="*/ 3532909 h 3782291"/>
                              <a:gd name="connsiteX101" fmla="*/ 4239491 w 4852554"/>
                              <a:gd name="connsiteY101" fmla="*/ 3626427 h 3782291"/>
                              <a:gd name="connsiteX102" fmla="*/ 4312227 w 4852554"/>
                              <a:gd name="connsiteY102" fmla="*/ 3574473 h 3782291"/>
                              <a:gd name="connsiteX103" fmla="*/ 3917372 w 4852554"/>
                              <a:gd name="connsiteY103" fmla="*/ 3335482 h 3782291"/>
                              <a:gd name="connsiteX104" fmla="*/ 4125191 w 4852554"/>
                              <a:gd name="connsiteY104" fmla="*/ 3262746 h 3782291"/>
                              <a:gd name="connsiteX105" fmla="*/ 4125191 w 4852554"/>
                              <a:gd name="connsiteY105" fmla="*/ 3262746 h 3782291"/>
                              <a:gd name="connsiteX106" fmla="*/ 4083627 w 4852554"/>
                              <a:gd name="connsiteY106" fmla="*/ 3231573 h 3782291"/>
                              <a:gd name="connsiteX107" fmla="*/ 3896591 w 4852554"/>
                              <a:gd name="connsiteY107" fmla="*/ 3304309 h 3782291"/>
                              <a:gd name="connsiteX108" fmla="*/ 3553691 w 4852554"/>
                              <a:gd name="connsiteY108" fmla="*/ 2836718 h 3782291"/>
                              <a:gd name="connsiteX109" fmla="*/ 4333009 w 4852554"/>
                              <a:gd name="connsiteY109" fmla="*/ 2815936 h 3782291"/>
                              <a:gd name="connsiteX110" fmla="*/ 4561609 w 4852554"/>
                              <a:gd name="connsiteY110" fmla="*/ 3054927 h 3782291"/>
                              <a:gd name="connsiteX111" fmla="*/ 4665518 w 4852554"/>
                              <a:gd name="connsiteY111" fmla="*/ 3013364 h 3782291"/>
                              <a:gd name="connsiteX112" fmla="*/ 4416136 w 4852554"/>
                              <a:gd name="connsiteY112" fmla="*/ 2815936 h 3782291"/>
                              <a:gd name="connsiteX113" fmla="*/ 4842163 w 4852554"/>
                              <a:gd name="connsiteY113" fmla="*/ 2701636 h 3782291"/>
                              <a:gd name="connsiteX114" fmla="*/ 4852554 w 4852554"/>
                              <a:gd name="connsiteY114" fmla="*/ 2628900 h 3782291"/>
                              <a:gd name="connsiteX115" fmla="*/ 4239491 w 4852554"/>
                              <a:gd name="connsiteY115" fmla="*/ 2763982 h 3782291"/>
                              <a:gd name="connsiteX116" fmla="*/ 4353791 w 4852554"/>
                              <a:gd name="connsiteY116" fmla="*/ 2566555 h 3782291"/>
                              <a:gd name="connsiteX117" fmla="*/ 4291445 w 4852554"/>
                              <a:gd name="connsiteY117" fmla="*/ 2514600 h 3782291"/>
                              <a:gd name="connsiteX118" fmla="*/ 4177145 w 4852554"/>
                              <a:gd name="connsiteY118" fmla="*/ 2805546 h 3782291"/>
                              <a:gd name="connsiteX119" fmla="*/ 3429000 w 4852554"/>
                              <a:gd name="connsiteY119" fmla="*/ 2795155 h 3782291"/>
                              <a:gd name="connsiteX120" fmla="*/ 3584863 w 4852554"/>
                              <a:gd name="connsiteY120" fmla="*/ 2618509 h 3782291"/>
                              <a:gd name="connsiteX121" fmla="*/ 3564082 w 4852554"/>
                              <a:gd name="connsiteY121" fmla="*/ 2576946 h 3782291"/>
                              <a:gd name="connsiteX122" fmla="*/ 3335482 w 4852554"/>
                              <a:gd name="connsiteY122" fmla="*/ 2826327 h 3782291"/>
                              <a:gd name="connsiteX123" fmla="*/ 2493818 w 4852554"/>
                              <a:gd name="connsiteY12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722418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805545 w 4852554"/>
                              <a:gd name="connsiteY8" fmla="*/ 540327 h 3782291"/>
                              <a:gd name="connsiteX9" fmla="*/ 2774372 w 4852554"/>
                              <a:gd name="connsiteY9" fmla="*/ 529936 h 3782291"/>
                              <a:gd name="connsiteX10" fmla="*/ 2649682 w 4852554"/>
                              <a:gd name="connsiteY10" fmla="*/ 914400 h 3782291"/>
                              <a:gd name="connsiteX11" fmla="*/ 2192482 w 4852554"/>
                              <a:gd name="connsiteY11" fmla="*/ 1330036 h 3782291"/>
                              <a:gd name="connsiteX12" fmla="*/ 2244436 w 4852554"/>
                              <a:gd name="connsiteY12" fmla="*/ 633846 h 3782291"/>
                              <a:gd name="connsiteX13" fmla="*/ 2670463 w 4852554"/>
                              <a:gd name="connsiteY13" fmla="*/ 51955 h 3782291"/>
                              <a:gd name="connsiteX14" fmla="*/ 2639291 w 4852554"/>
                              <a:gd name="connsiteY14" fmla="*/ 0 h 3782291"/>
                              <a:gd name="connsiteX15" fmla="*/ 2483427 w 4852554"/>
                              <a:gd name="connsiteY15" fmla="*/ 197427 h 3782291"/>
                              <a:gd name="connsiteX16" fmla="*/ 2462645 w 4852554"/>
                              <a:gd name="connsiteY16" fmla="*/ 10391 h 3782291"/>
                              <a:gd name="connsiteX17" fmla="*/ 2400300 w 4852554"/>
                              <a:gd name="connsiteY17" fmla="*/ 10391 h 3782291"/>
                              <a:gd name="connsiteX18" fmla="*/ 2441863 w 4852554"/>
                              <a:gd name="connsiteY18" fmla="*/ 280555 h 3782291"/>
                              <a:gd name="connsiteX19" fmla="*/ 2275609 w 4852554"/>
                              <a:gd name="connsiteY19" fmla="*/ 509155 h 3782291"/>
                              <a:gd name="connsiteX20" fmla="*/ 2223654 w 4852554"/>
                              <a:gd name="connsiteY20" fmla="*/ 540327 h 3782291"/>
                              <a:gd name="connsiteX21" fmla="*/ 2192482 w 4852554"/>
                              <a:gd name="connsiteY21" fmla="*/ 592282 h 3782291"/>
                              <a:gd name="connsiteX22" fmla="*/ 2119745 w 4852554"/>
                              <a:gd name="connsiteY22" fmla="*/ 706582 h 3782291"/>
                              <a:gd name="connsiteX23" fmla="*/ 1662545 w 4852554"/>
                              <a:gd name="connsiteY23" fmla="*/ 20782 h 3782291"/>
                              <a:gd name="connsiteX24" fmla="*/ 1537854 w 4852554"/>
                              <a:gd name="connsiteY24" fmla="*/ 51955 h 3782291"/>
                              <a:gd name="connsiteX25" fmla="*/ 1558636 w 4852554"/>
                              <a:gd name="connsiteY25" fmla="*/ 145473 h 3782291"/>
                              <a:gd name="connsiteX26" fmla="*/ 1641763 w 4852554"/>
                              <a:gd name="connsiteY26" fmla="*/ 103909 h 3782291"/>
                              <a:gd name="connsiteX27" fmla="*/ 1704109 w 4852554"/>
                              <a:gd name="connsiteY27" fmla="*/ 228600 h 3782291"/>
                              <a:gd name="connsiteX28" fmla="*/ 1776845 w 4852554"/>
                              <a:gd name="connsiteY28" fmla="*/ 259773 h 3782291"/>
                              <a:gd name="connsiteX29" fmla="*/ 2140527 w 4852554"/>
                              <a:gd name="connsiteY29" fmla="*/ 852055 h 3782291"/>
                              <a:gd name="connsiteX30" fmla="*/ 2130136 w 4852554"/>
                              <a:gd name="connsiteY30" fmla="*/ 1215736 h 3782291"/>
                              <a:gd name="connsiteX31" fmla="*/ 2057400 w 4852554"/>
                              <a:gd name="connsiteY31" fmla="*/ 1028700 h 3782291"/>
                              <a:gd name="connsiteX32" fmla="*/ 2005445 w 4852554"/>
                              <a:gd name="connsiteY32" fmla="*/ 1059873 h 3782291"/>
                              <a:gd name="connsiteX33" fmla="*/ 2119745 w 4852554"/>
                              <a:gd name="connsiteY33" fmla="*/ 1288473 h 3782291"/>
                              <a:gd name="connsiteX34" fmla="*/ 2098963 w 4852554"/>
                              <a:gd name="connsiteY34" fmla="*/ 2005446 h 3782291"/>
                              <a:gd name="connsiteX35" fmla="*/ 1662545 w 4852554"/>
                              <a:gd name="connsiteY35" fmla="*/ 1558637 h 3782291"/>
                              <a:gd name="connsiteX36" fmla="*/ 1704108 w 4852554"/>
                              <a:gd name="connsiteY36" fmla="*/ 1215737 h 3782291"/>
                              <a:gd name="connsiteX37" fmla="*/ 1662545 w 4852554"/>
                              <a:gd name="connsiteY37" fmla="*/ 1101436 h 3782291"/>
                              <a:gd name="connsiteX38" fmla="*/ 1610591 w 4852554"/>
                              <a:gd name="connsiteY38" fmla="*/ 1475509 h 3782291"/>
                              <a:gd name="connsiteX39" fmla="*/ 1340427 w 4852554"/>
                              <a:gd name="connsiteY39" fmla="*/ 1600199 h 3782291"/>
                              <a:gd name="connsiteX40" fmla="*/ 1309254 w 4852554"/>
                              <a:gd name="connsiteY40" fmla="*/ 1662546 h 3782291"/>
                              <a:gd name="connsiteX41" fmla="*/ 1620982 w 4852554"/>
                              <a:gd name="connsiteY41" fmla="*/ 1600200 h 3782291"/>
                              <a:gd name="connsiteX42" fmla="*/ 1828800 w 4852554"/>
                              <a:gd name="connsiteY42" fmla="*/ 1849583 h 3782291"/>
                              <a:gd name="connsiteX43" fmla="*/ 1569027 w 4852554"/>
                              <a:gd name="connsiteY43" fmla="*/ 2026227 h 3782291"/>
                              <a:gd name="connsiteX44" fmla="*/ 1600200 w 4852554"/>
                              <a:gd name="connsiteY44" fmla="*/ 2119745 h 3782291"/>
                              <a:gd name="connsiteX45" fmla="*/ 1880754 w 4852554"/>
                              <a:gd name="connsiteY45" fmla="*/ 1870364 h 3782291"/>
                              <a:gd name="connsiteX46" fmla="*/ 2098963 w 4852554"/>
                              <a:gd name="connsiteY46" fmla="*/ 2088573 h 3782291"/>
                              <a:gd name="connsiteX47" fmla="*/ 2088572 w 4852554"/>
                              <a:gd name="connsiteY47" fmla="*/ 2337955 h 3782291"/>
                              <a:gd name="connsiteX48" fmla="*/ 2098963 w 4852554"/>
                              <a:gd name="connsiteY48" fmla="*/ 2348346 h 3782291"/>
                              <a:gd name="connsiteX49" fmla="*/ 1839191 w 4852554"/>
                              <a:gd name="connsiteY49" fmla="*/ 2784764 h 3782291"/>
                              <a:gd name="connsiteX50" fmla="*/ 1278082 w 4852554"/>
                              <a:gd name="connsiteY50" fmla="*/ 2795155 h 3782291"/>
                              <a:gd name="connsiteX51" fmla="*/ 1143000 w 4852554"/>
                              <a:gd name="connsiteY51" fmla="*/ 2587336 h 3782291"/>
                              <a:gd name="connsiteX52" fmla="*/ 1111827 w 4852554"/>
                              <a:gd name="connsiteY52" fmla="*/ 2597727 h 3782291"/>
                              <a:gd name="connsiteX53" fmla="*/ 1205345 w 4852554"/>
                              <a:gd name="connsiteY53" fmla="*/ 2815936 h 3782291"/>
                              <a:gd name="connsiteX54" fmla="*/ 893618 w 4852554"/>
                              <a:gd name="connsiteY54" fmla="*/ 2795155 h 3782291"/>
                              <a:gd name="connsiteX55" fmla="*/ 488372 w 4852554"/>
                              <a:gd name="connsiteY55" fmla="*/ 2036618 h 3782291"/>
                              <a:gd name="connsiteX56" fmla="*/ 353291 w 4852554"/>
                              <a:gd name="connsiteY56" fmla="*/ 2078182 h 3782291"/>
                              <a:gd name="connsiteX57" fmla="*/ 415636 w 4852554"/>
                              <a:gd name="connsiteY57" fmla="*/ 2140527 h 3782291"/>
                              <a:gd name="connsiteX58" fmla="*/ 467591 w 4852554"/>
                              <a:gd name="connsiteY58" fmla="*/ 2098964 h 3782291"/>
                              <a:gd name="connsiteX59" fmla="*/ 571500 w 4852554"/>
                              <a:gd name="connsiteY59" fmla="*/ 2348346 h 3782291"/>
                              <a:gd name="connsiteX60" fmla="*/ 457200 w 4852554"/>
                              <a:gd name="connsiteY60" fmla="*/ 2358736 h 3782291"/>
                              <a:gd name="connsiteX61" fmla="*/ 457200 w 4852554"/>
                              <a:gd name="connsiteY61" fmla="*/ 2441864 h 3782291"/>
                              <a:gd name="connsiteX62" fmla="*/ 623454 w 4852554"/>
                              <a:gd name="connsiteY62" fmla="*/ 2400300 h 3782291"/>
                              <a:gd name="connsiteX63" fmla="*/ 831272 w 4852554"/>
                              <a:gd name="connsiteY63" fmla="*/ 2826327 h 3782291"/>
                              <a:gd name="connsiteX64" fmla="*/ 374072 w 4852554"/>
                              <a:gd name="connsiteY64" fmla="*/ 2670464 h 3782291"/>
                              <a:gd name="connsiteX65" fmla="*/ 103909 w 4852554"/>
                              <a:gd name="connsiteY65" fmla="*/ 2109355 h 3782291"/>
                              <a:gd name="connsiteX66" fmla="*/ 20782 w 4852554"/>
                              <a:gd name="connsiteY66" fmla="*/ 2098964 h 3782291"/>
                              <a:gd name="connsiteX67" fmla="*/ 249382 w 4852554"/>
                              <a:gd name="connsiteY67" fmla="*/ 2639291 h 3782291"/>
                              <a:gd name="connsiteX68" fmla="*/ 10391 w 4852554"/>
                              <a:gd name="connsiteY68" fmla="*/ 2576946 h 3782291"/>
                              <a:gd name="connsiteX69" fmla="*/ 0 w 4852554"/>
                              <a:gd name="connsiteY69" fmla="*/ 2670464 h 3782291"/>
                              <a:gd name="connsiteX70" fmla="*/ 270163 w 4852554"/>
                              <a:gd name="connsiteY70" fmla="*/ 2701636 h 3782291"/>
                              <a:gd name="connsiteX71" fmla="*/ 280554 w 4852554"/>
                              <a:gd name="connsiteY71" fmla="*/ 3023755 h 3782291"/>
                              <a:gd name="connsiteX72" fmla="*/ 197427 w 4852554"/>
                              <a:gd name="connsiteY72" fmla="*/ 3034146 h 3782291"/>
                              <a:gd name="connsiteX73" fmla="*/ 197427 w 4852554"/>
                              <a:gd name="connsiteY73" fmla="*/ 3106882 h 3782291"/>
                              <a:gd name="connsiteX74" fmla="*/ 353291 w 4852554"/>
                              <a:gd name="connsiteY74" fmla="*/ 3054927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32809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31173 w 4852554"/>
                              <a:gd name="connsiteY67" fmla="*/ 2109355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63982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62445 w 4862945"/>
                              <a:gd name="connsiteY64" fmla="*/ 2784764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62945 w 4862945"/>
                              <a:gd name="connsiteY110" fmla="*/ 2628900 h 3782291"/>
                              <a:gd name="connsiteX111" fmla="*/ 4249882 w 4862945"/>
                              <a:gd name="connsiteY111" fmla="*/ 2763982 h 3782291"/>
                              <a:gd name="connsiteX112" fmla="*/ 4364182 w 4862945"/>
                              <a:gd name="connsiteY112" fmla="*/ 2566555 h 3782291"/>
                              <a:gd name="connsiteX113" fmla="*/ 4301836 w 4862945"/>
                              <a:gd name="connsiteY113" fmla="*/ 2514600 h 3782291"/>
                              <a:gd name="connsiteX114" fmla="*/ 4187536 w 4862945"/>
                              <a:gd name="connsiteY114" fmla="*/ 2805546 h 3782291"/>
                              <a:gd name="connsiteX115" fmla="*/ 3439391 w 4862945"/>
                              <a:gd name="connsiteY115" fmla="*/ 2795155 h 3782291"/>
                              <a:gd name="connsiteX116" fmla="*/ 3595254 w 4862945"/>
                              <a:gd name="connsiteY116" fmla="*/ 2618509 h 3782291"/>
                              <a:gd name="connsiteX117" fmla="*/ 3574473 w 4862945"/>
                              <a:gd name="connsiteY117" fmla="*/ 2576946 h 3782291"/>
                              <a:gd name="connsiteX118" fmla="*/ 3345873 w 4862945"/>
                              <a:gd name="connsiteY118" fmla="*/ 2826327 h 3782291"/>
                              <a:gd name="connsiteX119" fmla="*/ 2504209 w 4862945"/>
                              <a:gd name="connsiteY119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13263 w 4675909"/>
                              <a:gd name="connsiteY86" fmla="*/ 3751118 h 3782291"/>
                              <a:gd name="connsiteX87" fmla="*/ 2202873 w 4675909"/>
                              <a:gd name="connsiteY87" fmla="*/ 2951018 h 3782291"/>
                              <a:gd name="connsiteX88" fmla="*/ 2431473 w 4675909"/>
                              <a:gd name="connsiteY88" fmla="*/ 2847109 h 3782291"/>
                              <a:gd name="connsiteX89" fmla="*/ 3075709 w 4675909"/>
                              <a:gd name="connsiteY89" fmla="*/ 2847109 h 3782291"/>
                              <a:gd name="connsiteX90" fmla="*/ 3034145 w 4675909"/>
                              <a:gd name="connsiteY90" fmla="*/ 3034146 h 3782291"/>
                              <a:gd name="connsiteX91" fmla="*/ 3086100 w 4675909"/>
                              <a:gd name="connsiteY91" fmla="*/ 3054927 h 3782291"/>
                              <a:gd name="connsiteX92" fmla="*/ 3117273 w 4675909"/>
                              <a:gd name="connsiteY92" fmla="*/ 2857500 h 3782291"/>
                              <a:gd name="connsiteX93" fmla="*/ 3480954 w 4675909"/>
                              <a:gd name="connsiteY93" fmla="*/ 2836718 h 3782291"/>
                              <a:gd name="connsiteX94" fmla="*/ 4010891 w 4675909"/>
                              <a:gd name="connsiteY94" fmla="*/ 3512127 h 3782291"/>
                              <a:gd name="connsiteX95" fmla="*/ 4000500 w 4675909"/>
                              <a:gd name="connsiteY95" fmla="*/ 3740727 h 3782291"/>
                              <a:gd name="connsiteX96" fmla="*/ 4062845 w 4675909"/>
                              <a:gd name="connsiteY96" fmla="*/ 3782291 h 3782291"/>
                              <a:gd name="connsiteX97" fmla="*/ 4062845 w 4675909"/>
                              <a:gd name="connsiteY97" fmla="*/ 3532909 h 3782291"/>
                              <a:gd name="connsiteX98" fmla="*/ 4249882 w 4675909"/>
                              <a:gd name="connsiteY98" fmla="*/ 3626427 h 3782291"/>
                              <a:gd name="connsiteX99" fmla="*/ 4322618 w 4675909"/>
                              <a:gd name="connsiteY99" fmla="*/ 3574473 h 3782291"/>
                              <a:gd name="connsiteX100" fmla="*/ 3927763 w 4675909"/>
                              <a:gd name="connsiteY100" fmla="*/ 3335482 h 3782291"/>
                              <a:gd name="connsiteX101" fmla="*/ 4135582 w 4675909"/>
                              <a:gd name="connsiteY101" fmla="*/ 3262746 h 3782291"/>
                              <a:gd name="connsiteX102" fmla="*/ 4135582 w 4675909"/>
                              <a:gd name="connsiteY102" fmla="*/ 3262746 h 3782291"/>
                              <a:gd name="connsiteX103" fmla="*/ 4094018 w 4675909"/>
                              <a:gd name="connsiteY103" fmla="*/ 3231573 h 3782291"/>
                              <a:gd name="connsiteX104" fmla="*/ 3906982 w 4675909"/>
                              <a:gd name="connsiteY104" fmla="*/ 3304309 h 3782291"/>
                              <a:gd name="connsiteX105" fmla="*/ 3564082 w 4675909"/>
                              <a:gd name="connsiteY105" fmla="*/ 2836718 h 3782291"/>
                              <a:gd name="connsiteX106" fmla="*/ 4343400 w 4675909"/>
                              <a:gd name="connsiteY106" fmla="*/ 2815936 h 3782291"/>
                              <a:gd name="connsiteX107" fmla="*/ 4572000 w 4675909"/>
                              <a:gd name="connsiteY107" fmla="*/ 3054927 h 3782291"/>
                              <a:gd name="connsiteX108" fmla="*/ 4675909 w 4675909"/>
                              <a:gd name="connsiteY108" fmla="*/ 3013364 h 3782291"/>
                              <a:gd name="connsiteX109" fmla="*/ 4426527 w 4675909"/>
                              <a:gd name="connsiteY109" fmla="*/ 2815936 h 3782291"/>
                              <a:gd name="connsiteX110" fmla="*/ 4249882 w 4675909"/>
                              <a:gd name="connsiteY110" fmla="*/ 2763982 h 3782291"/>
                              <a:gd name="connsiteX111" fmla="*/ 4364182 w 4675909"/>
                              <a:gd name="connsiteY111" fmla="*/ 2566555 h 3782291"/>
                              <a:gd name="connsiteX112" fmla="*/ 4301836 w 4675909"/>
                              <a:gd name="connsiteY112" fmla="*/ 2514600 h 3782291"/>
                              <a:gd name="connsiteX113" fmla="*/ 4187536 w 4675909"/>
                              <a:gd name="connsiteY113" fmla="*/ 2805546 h 3782291"/>
                              <a:gd name="connsiteX114" fmla="*/ 3439391 w 4675909"/>
                              <a:gd name="connsiteY114" fmla="*/ 2795155 h 3782291"/>
                              <a:gd name="connsiteX115" fmla="*/ 3595254 w 4675909"/>
                              <a:gd name="connsiteY115" fmla="*/ 2618509 h 3782291"/>
                              <a:gd name="connsiteX116" fmla="*/ 3574473 w 4675909"/>
                              <a:gd name="connsiteY116" fmla="*/ 2576946 h 3782291"/>
                              <a:gd name="connsiteX117" fmla="*/ 3345873 w 4675909"/>
                              <a:gd name="connsiteY117" fmla="*/ 2826327 h 3782291"/>
                              <a:gd name="connsiteX118" fmla="*/ 2504209 w 4675909"/>
                              <a:gd name="connsiteY118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02873 w 4675909"/>
                              <a:gd name="connsiteY86" fmla="*/ 2951018 h 3782291"/>
                              <a:gd name="connsiteX87" fmla="*/ 2431473 w 4675909"/>
                              <a:gd name="connsiteY87" fmla="*/ 2847109 h 3782291"/>
                              <a:gd name="connsiteX88" fmla="*/ 3075709 w 4675909"/>
                              <a:gd name="connsiteY88" fmla="*/ 2847109 h 3782291"/>
                              <a:gd name="connsiteX89" fmla="*/ 3034145 w 4675909"/>
                              <a:gd name="connsiteY89" fmla="*/ 3034146 h 3782291"/>
                              <a:gd name="connsiteX90" fmla="*/ 3086100 w 4675909"/>
                              <a:gd name="connsiteY90" fmla="*/ 3054927 h 3782291"/>
                              <a:gd name="connsiteX91" fmla="*/ 3117273 w 4675909"/>
                              <a:gd name="connsiteY91" fmla="*/ 2857500 h 3782291"/>
                              <a:gd name="connsiteX92" fmla="*/ 3480954 w 4675909"/>
                              <a:gd name="connsiteY92" fmla="*/ 2836718 h 3782291"/>
                              <a:gd name="connsiteX93" fmla="*/ 4010891 w 4675909"/>
                              <a:gd name="connsiteY93" fmla="*/ 3512127 h 3782291"/>
                              <a:gd name="connsiteX94" fmla="*/ 4000500 w 4675909"/>
                              <a:gd name="connsiteY94" fmla="*/ 3740727 h 3782291"/>
                              <a:gd name="connsiteX95" fmla="*/ 4062845 w 4675909"/>
                              <a:gd name="connsiteY95" fmla="*/ 3782291 h 3782291"/>
                              <a:gd name="connsiteX96" fmla="*/ 4062845 w 4675909"/>
                              <a:gd name="connsiteY96" fmla="*/ 3532909 h 3782291"/>
                              <a:gd name="connsiteX97" fmla="*/ 4249882 w 4675909"/>
                              <a:gd name="connsiteY97" fmla="*/ 3626427 h 3782291"/>
                              <a:gd name="connsiteX98" fmla="*/ 4322618 w 4675909"/>
                              <a:gd name="connsiteY98" fmla="*/ 3574473 h 3782291"/>
                              <a:gd name="connsiteX99" fmla="*/ 3927763 w 4675909"/>
                              <a:gd name="connsiteY99" fmla="*/ 3335482 h 3782291"/>
                              <a:gd name="connsiteX100" fmla="*/ 4135582 w 4675909"/>
                              <a:gd name="connsiteY100" fmla="*/ 3262746 h 3782291"/>
                              <a:gd name="connsiteX101" fmla="*/ 4135582 w 4675909"/>
                              <a:gd name="connsiteY101" fmla="*/ 3262746 h 3782291"/>
                              <a:gd name="connsiteX102" fmla="*/ 4094018 w 4675909"/>
                              <a:gd name="connsiteY102" fmla="*/ 3231573 h 3782291"/>
                              <a:gd name="connsiteX103" fmla="*/ 3906982 w 4675909"/>
                              <a:gd name="connsiteY103" fmla="*/ 3304309 h 3782291"/>
                              <a:gd name="connsiteX104" fmla="*/ 3564082 w 4675909"/>
                              <a:gd name="connsiteY104" fmla="*/ 2836718 h 3782291"/>
                              <a:gd name="connsiteX105" fmla="*/ 4343400 w 4675909"/>
                              <a:gd name="connsiteY105" fmla="*/ 2815936 h 3782291"/>
                              <a:gd name="connsiteX106" fmla="*/ 4572000 w 4675909"/>
                              <a:gd name="connsiteY106" fmla="*/ 3054927 h 3782291"/>
                              <a:gd name="connsiteX107" fmla="*/ 4675909 w 4675909"/>
                              <a:gd name="connsiteY107" fmla="*/ 3013364 h 3782291"/>
                              <a:gd name="connsiteX108" fmla="*/ 4426527 w 4675909"/>
                              <a:gd name="connsiteY108" fmla="*/ 2815936 h 3782291"/>
                              <a:gd name="connsiteX109" fmla="*/ 4249882 w 4675909"/>
                              <a:gd name="connsiteY109" fmla="*/ 2763982 h 3782291"/>
                              <a:gd name="connsiteX110" fmla="*/ 4364182 w 4675909"/>
                              <a:gd name="connsiteY110" fmla="*/ 2566555 h 3782291"/>
                              <a:gd name="connsiteX111" fmla="*/ 4301836 w 4675909"/>
                              <a:gd name="connsiteY111" fmla="*/ 2514600 h 3782291"/>
                              <a:gd name="connsiteX112" fmla="*/ 4187536 w 4675909"/>
                              <a:gd name="connsiteY112" fmla="*/ 2805546 h 3782291"/>
                              <a:gd name="connsiteX113" fmla="*/ 3439391 w 4675909"/>
                              <a:gd name="connsiteY113" fmla="*/ 2795155 h 3782291"/>
                              <a:gd name="connsiteX114" fmla="*/ 3595254 w 4675909"/>
                              <a:gd name="connsiteY114" fmla="*/ 2618509 h 3782291"/>
                              <a:gd name="connsiteX115" fmla="*/ 3574473 w 4675909"/>
                              <a:gd name="connsiteY115" fmla="*/ 2576946 h 3782291"/>
                              <a:gd name="connsiteX116" fmla="*/ 3345873 w 4675909"/>
                              <a:gd name="connsiteY116" fmla="*/ 2826327 h 3782291"/>
                              <a:gd name="connsiteX117" fmla="*/ 2504209 w 4675909"/>
                              <a:gd name="connsiteY117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202873 w 4675909"/>
                              <a:gd name="connsiteY85" fmla="*/ 2951018 h 3782291"/>
                              <a:gd name="connsiteX86" fmla="*/ 2431473 w 4675909"/>
                              <a:gd name="connsiteY86" fmla="*/ 2847109 h 3782291"/>
                              <a:gd name="connsiteX87" fmla="*/ 3075709 w 4675909"/>
                              <a:gd name="connsiteY87" fmla="*/ 2847109 h 3782291"/>
                              <a:gd name="connsiteX88" fmla="*/ 3034145 w 4675909"/>
                              <a:gd name="connsiteY88" fmla="*/ 3034146 h 3782291"/>
                              <a:gd name="connsiteX89" fmla="*/ 3086100 w 4675909"/>
                              <a:gd name="connsiteY89" fmla="*/ 3054927 h 3782291"/>
                              <a:gd name="connsiteX90" fmla="*/ 3117273 w 4675909"/>
                              <a:gd name="connsiteY90" fmla="*/ 2857500 h 3782291"/>
                              <a:gd name="connsiteX91" fmla="*/ 3480954 w 4675909"/>
                              <a:gd name="connsiteY91" fmla="*/ 2836718 h 3782291"/>
                              <a:gd name="connsiteX92" fmla="*/ 4010891 w 4675909"/>
                              <a:gd name="connsiteY92" fmla="*/ 3512127 h 3782291"/>
                              <a:gd name="connsiteX93" fmla="*/ 4000500 w 4675909"/>
                              <a:gd name="connsiteY93" fmla="*/ 3740727 h 3782291"/>
                              <a:gd name="connsiteX94" fmla="*/ 4062845 w 4675909"/>
                              <a:gd name="connsiteY94" fmla="*/ 3782291 h 3782291"/>
                              <a:gd name="connsiteX95" fmla="*/ 4062845 w 4675909"/>
                              <a:gd name="connsiteY95" fmla="*/ 3532909 h 3782291"/>
                              <a:gd name="connsiteX96" fmla="*/ 4249882 w 4675909"/>
                              <a:gd name="connsiteY96" fmla="*/ 3626427 h 3782291"/>
                              <a:gd name="connsiteX97" fmla="*/ 4322618 w 4675909"/>
                              <a:gd name="connsiteY97" fmla="*/ 3574473 h 3782291"/>
                              <a:gd name="connsiteX98" fmla="*/ 3927763 w 4675909"/>
                              <a:gd name="connsiteY98" fmla="*/ 3335482 h 3782291"/>
                              <a:gd name="connsiteX99" fmla="*/ 4135582 w 4675909"/>
                              <a:gd name="connsiteY99" fmla="*/ 3262746 h 3782291"/>
                              <a:gd name="connsiteX100" fmla="*/ 4135582 w 4675909"/>
                              <a:gd name="connsiteY100" fmla="*/ 3262746 h 3782291"/>
                              <a:gd name="connsiteX101" fmla="*/ 4094018 w 4675909"/>
                              <a:gd name="connsiteY101" fmla="*/ 3231573 h 3782291"/>
                              <a:gd name="connsiteX102" fmla="*/ 3906982 w 4675909"/>
                              <a:gd name="connsiteY102" fmla="*/ 3304309 h 3782291"/>
                              <a:gd name="connsiteX103" fmla="*/ 3564082 w 4675909"/>
                              <a:gd name="connsiteY103" fmla="*/ 2836718 h 3782291"/>
                              <a:gd name="connsiteX104" fmla="*/ 4343400 w 4675909"/>
                              <a:gd name="connsiteY104" fmla="*/ 2815936 h 3782291"/>
                              <a:gd name="connsiteX105" fmla="*/ 4572000 w 4675909"/>
                              <a:gd name="connsiteY105" fmla="*/ 3054927 h 3782291"/>
                              <a:gd name="connsiteX106" fmla="*/ 4675909 w 4675909"/>
                              <a:gd name="connsiteY106" fmla="*/ 3013364 h 3782291"/>
                              <a:gd name="connsiteX107" fmla="*/ 4426527 w 4675909"/>
                              <a:gd name="connsiteY107" fmla="*/ 2815936 h 3782291"/>
                              <a:gd name="connsiteX108" fmla="*/ 4249882 w 4675909"/>
                              <a:gd name="connsiteY108" fmla="*/ 2763982 h 3782291"/>
                              <a:gd name="connsiteX109" fmla="*/ 4364182 w 4675909"/>
                              <a:gd name="connsiteY109" fmla="*/ 2566555 h 3782291"/>
                              <a:gd name="connsiteX110" fmla="*/ 4301836 w 4675909"/>
                              <a:gd name="connsiteY110" fmla="*/ 2514600 h 3782291"/>
                              <a:gd name="connsiteX111" fmla="*/ 4187536 w 4675909"/>
                              <a:gd name="connsiteY111" fmla="*/ 2805546 h 3782291"/>
                              <a:gd name="connsiteX112" fmla="*/ 3439391 w 4675909"/>
                              <a:gd name="connsiteY112" fmla="*/ 2795155 h 3782291"/>
                              <a:gd name="connsiteX113" fmla="*/ 3595254 w 4675909"/>
                              <a:gd name="connsiteY113" fmla="*/ 2618509 h 3782291"/>
                              <a:gd name="connsiteX114" fmla="*/ 3574473 w 4675909"/>
                              <a:gd name="connsiteY114" fmla="*/ 2576946 h 3782291"/>
                              <a:gd name="connsiteX115" fmla="*/ 3345873 w 4675909"/>
                              <a:gd name="connsiteY115" fmla="*/ 2826327 h 3782291"/>
                              <a:gd name="connsiteX116" fmla="*/ 2504209 w 4675909"/>
                              <a:gd name="connsiteY116" fmla="*/ 2795155 h 378229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  <a:cxn ang="0">
                                <a:pos x="connsiteX19" y="connsiteY19"/>
                              </a:cxn>
                              <a:cxn ang="0">
                                <a:pos x="connsiteX20" y="connsiteY20"/>
                              </a:cxn>
                              <a:cxn ang="0">
                                <a:pos x="connsiteX21" y="connsiteY21"/>
                              </a:cxn>
                              <a:cxn ang="0">
                                <a:pos x="connsiteX22" y="connsiteY22"/>
                              </a:cxn>
                              <a:cxn ang="0">
                                <a:pos x="connsiteX23" y="connsiteY23"/>
                              </a:cxn>
                              <a:cxn ang="0">
                                <a:pos x="connsiteX24" y="connsiteY24"/>
                              </a:cxn>
                              <a:cxn ang="0">
                                <a:pos x="connsiteX25" y="connsiteY25"/>
                              </a:cxn>
                              <a:cxn ang="0">
                                <a:pos x="connsiteX26" y="connsiteY26"/>
                              </a:cxn>
                              <a:cxn ang="0">
                                <a:pos x="connsiteX27" y="connsiteY27"/>
                              </a:cxn>
                              <a:cxn ang="0">
                                <a:pos x="connsiteX28" y="connsiteY28"/>
                              </a:cxn>
                              <a:cxn ang="0">
                                <a:pos x="connsiteX29" y="connsiteY29"/>
                              </a:cxn>
                              <a:cxn ang="0">
                                <a:pos x="connsiteX30" y="connsiteY30"/>
                              </a:cxn>
                              <a:cxn ang="0">
                                <a:pos x="connsiteX31" y="connsiteY31"/>
                              </a:cxn>
                              <a:cxn ang="0">
                                <a:pos x="connsiteX32" y="connsiteY32"/>
                              </a:cxn>
                              <a:cxn ang="0">
                                <a:pos x="connsiteX33" y="connsiteY33"/>
                              </a:cxn>
                              <a:cxn ang="0">
                                <a:pos x="connsiteX34" y="connsiteY34"/>
                              </a:cxn>
                              <a:cxn ang="0">
                                <a:pos x="connsiteX35" y="connsiteY35"/>
                              </a:cxn>
                              <a:cxn ang="0">
                                <a:pos x="connsiteX36" y="connsiteY36"/>
                              </a:cxn>
                              <a:cxn ang="0">
                                <a:pos x="connsiteX37" y="connsiteY37"/>
                              </a:cxn>
                              <a:cxn ang="0">
                                <a:pos x="connsiteX38" y="connsiteY38"/>
                              </a:cxn>
                              <a:cxn ang="0">
                                <a:pos x="connsiteX39" y="connsiteY39"/>
                              </a:cxn>
                              <a:cxn ang="0">
                                <a:pos x="connsiteX40" y="connsiteY40"/>
                              </a:cxn>
                              <a:cxn ang="0">
                                <a:pos x="connsiteX41" y="connsiteY41"/>
                              </a:cxn>
                              <a:cxn ang="0">
                                <a:pos x="connsiteX42" y="connsiteY42"/>
                              </a:cxn>
                              <a:cxn ang="0">
                                <a:pos x="connsiteX43" y="connsiteY43"/>
                              </a:cxn>
                              <a:cxn ang="0">
                                <a:pos x="connsiteX44" y="connsiteY44"/>
                              </a:cxn>
                              <a:cxn ang="0">
                                <a:pos x="connsiteX45" y="connsiteY45"/>
                              </a:cxn>
                              <a:cxn ang="0">
                                <a:pos x="connsiteX46" y="connsiteY46"/>
                              </a:cxn>
                              <a:cxn ang="0">
                                <a:pos x="connsiteX47" y="connsiteY47"/>
                              </a:cxn>
                              <a:cxn ang="0">
                                <a:pos x="connsiteX48" y="connsiteY48"/>
                              </a:cxn>
                              <a:cxn ang="0">
                                <a:pos x="connsiteX49" y="connsiteY49"/>
                              </a:cxn>
                              <a:cxn ang="0">
                                <a:pos x="connsiteX50" y="connsiteY50"/>
                              </a:cxn>
                              <a:cxn ang="0">
                                <a:pos x="connsiteX51" y="connsiteY51"/>
                              </a:cxn>
                              <a:cxn ang="0">
                                <a:pos x="connsiteX52" y="connsiteY52"/>
                              </a:cxn>
                              <a:cxn ang="0">
                                <a:pos x="connsiteX53" y="connsiteY53"/>
                              </a:cxn>
                              <a:cxn ang="0">
                                <a:pos x="connsiteX54" y="connsiteY54"/>
                              </a:cxn>
                              <a:cxn ang="0">
                                <a:pos x="connsiteX55" y="connsiteY55"/>
                              </a:cxn>
                              <a:cxn ang="0">
                                <a:pos x="connsiteX56" y="connsiteY56"/>
                              </a:cxn>
                              <a:cxn ang="0">
                                <a:pos x="connsiteX57" y="connsiteY57"/>
                              </a:cxn>
                              <a:cxn ang="0">
                                <a:pos x="connsiteX58" y="connsiteY58"/>
                              </a:cxn>
                              <a:cxn ang="0">
                                <a:pos x="connsiteX59" y="connsiteY59"/>
                              </a:cxn>
                              <a:cxn ang="0">
                                <a:pos x="connsiteX60" y="connsiteY60"/>
                              </a:cxn>
                              <a:cxn ang="0">
                                <a:pos x="connsiteX61" y="connsiteY61"/>
                              </a:cxn>
                              <a:cxn ang="0">
                                <a:pos x="connsiteX62" y="connsiteY62"/>
                              </a:cxn>
                              <a:cxn ang="0">
                                <a:pos x="connsiteX63" y="connsiteY63"/>
                              </a:cxn>
                              <a:cxn ang="0">
                                <a:pos x="connsiteX64" y="connsiteY64"/>
                              </a:cxn>
                              <a:cxn ang="0">
                                <a:pos x="connsiteX65" y="connsiteY65"/>
                              </a:cxn>
                              <a:cxn ang="0">
                                <a:pos x="connsiteX66" y="connsiteY66"/>
                              </a:cxn>
                              <a:cxn ang="0">
                                <a:pos x="connsiteX67" y="connsiteY67"/>
                              </a:cxn>
                              <a:cxn ang="0">
                                <a:pos x="connsiteX68" y="connsiteY68"/>
                              </a:cxn>
                              <a:cxn ang="0">
                                <a:pos x="connsiteX69" y="connsiteY69"/>
                              </a:cxn>
                              <a:cxn ang="0">
                                <a:pos x="connsiteX70" y="connsiteY70"/>
                              </a:cxn>
                              <a:cxn ang="0">
                                <a:pos x="connsiteX71" y="connsiteY71"/>
                              </a:cxn>
                              <a:cxn ang="0">
                                <a:pos x="connsiteX72" y="connsiteY72"/>
                              </a:cxn>
                              <a:cxn ang="0">
                                <a:pos x="connsiteX73" y="connsiteY73"/>
                              </a:cxn>
                              <a:cxn ang="0">
                                <a:pos x="connsiteX74" y="connsiteY74"/>
                              </a:cxn>
                              <a:cxn ang="0">
                                <a:pos x="connsiteX75" y="connsiteY75"/>
                              </a:cxn>
                              <a:cxn ang="0">
                                <a:pos x="connsiteX76" y="connsiteY76"/>
                              </a:cxn>
                              <a:cxn ang="0">
                                <a:pos x="connsiteX77" y="connsiteY77"/>
                              </a:cxn>
                              <a:cxn ang="0">
                                <a:pos x="connsiteX78" y="connsiteY78"/>
                              </a:cxn>
                              <a:cxn ang="0">
                                <a:pos x="connsiteX79" y="connsiteY79"/>
                              </a:cxn>
                              <a:cxn ang="0">
                                <a:pos x="connsiteX80" y="connsiteY80"/>
                              </a:cxn>
                              <a:cxn ang="0">
                                <a:pos x="connsiteX81" y="connsiteY81"/>
                              </a:cxn>
                              <a:cxn ang="0">
                                <a:pos x="connsiteX82" y="connsiteY82"/>
                              </a:cxn>
                              <a:cxn ang="0">
                                <a:pos x="connsiteX83" y="connsiteY83"/>
                              </a:cxn>
                              <a:cxn ang="0">
                                <a:pos x="connsiteX84" y="connsiteY84"/>
                              </a:cxn>
                              <a:cxn ang="0">
                                <a:pos x="connsiteX85" y="connsiteY85"/>
                              </a:cxn>
                              <a:cxn ang="0">
                                <a:pos x="connsiteX86" y="connsiteY86"/>
                              </a:cxn>
                              <a:cxn ang="0">
                                <a:pos x="connsiteX87" y="connsiteY87"/>
                              </a:cxn>
                              <a:cxn ang="0">
                                <a:pos x="connsiteX88" y="connsiteY88"/>
                              </a:cxn>
                              <a:cxn ang="0">
                                <a:pos x="connsiteX89" y="connsiteY89"/>
                              </a:cxn>
                              <a:cxn ang="0">
                                <a:pos x="connsiteX90" y="connsiteY90"/>
                              </a:cxn>
                              <a:cxn ang="0">
                                <a:pos x="connsiteX91" y="connsiteY91"/>
                              </a:cxn>
                              <a:cxn ang="0">
                                <a:pos x="connsiteX92" y="connsiteY92"/>
                              </a:cxn>
                              <a:cxn ang="0">
                                <a:pos x="connsiteX93" y="connsiteY93"/>
                              </a:cxn>
                              <a:cxn ang="0">
                                <a:pos x="connsiteX94" y="connsiteY94"/>
                              </a:cxn>
                              <a:cxn ang="0">
                                <a:pos x="connsiteX95" y="connsiteY95"/>
                              </a:cxn>
                              <a:cxn ang="0">
                                <a:pos x="connsiteX96" y="connsiteY96"/>
                              </a:cxn>
                              <a:cxn ang="0">
                                <a:pos x="connsiteX97" y="connsiteY97"/>
                              </a:cxn>
                              <a:cxn ang="0">
                                <a:pos x="connsiteX98" y="connsiteY98"/>
                              </a:cxn>
                              <a:cxn ang="0">
                                <a:pos x="connsiteX99" y="connsiteY99"/>
                              </a:cxn>
                              <a:cxn ang="0">
                                <a:pos x="connsiteX100" y="connsiteY100"/>
                              </a:cxn>
                              <a:cxn ang="0">
                                <a:pos x="connsiteX101" y="connsiteY101"/>
                              </a:cxn>
                              <a:cxn ang="0">
                                <a:pos x="connsiteX102" y="connsiteY102"/>
                              </a:cxn>
                              <a:cxn ang="0">
                                <a:pos x="connsiteX103" y="connsiteY103"/>
                              </a:cxn>
                              <a:cxn ang="0">
                                <a:pos x="connsiteX104" y="connsiteY104"/>
                              </a:cxn>
                              <a:cxn ang="0">
                                <a:pos x="connsiteX105" y="connsiteY105"/>
                              </a:cxn>
                              <a:cxn ang="0">
                                <a:pos x="connsiteX106" y="connsiteY106"/>
                              </a:cxn>
                              <a:cxn ang="0">
                                <a:pos x="connsiteX107" y="connsiteY107"/>
                              </a:cxn>
                              <a:cxn ang="0">
                                <a:pos x="connsiteX108" y="connsiteY108"/>
                              </a:cxn>
                              <a:cxn ang="0">
                                <a:pos x="connsiteX109" y="connsiteY109"/>
                              </a:cxn>
                              <a:cxn ang="0">
                                <a:pos x="connsiteX110" y="connsiteY110"/>
                              </a:cxn>
                              <a:cxn ang="0">
                                <a:pos x="connsiteX111" y="connsiteY111"/>
                              </a:cxn>
                              <a:cxn ang="0">
                                <a:pos x="connsiteX112" y="connsiteY112"/>
                              </a:cxn>
                              <a:cxn ang="0">
                                <a:pos x="connsiteX113" y="connsiteY113"/>
                              </a:cxn>
                              <a:cxn ang="0">
                                <a:pos x="connsiteX114" y="connsiteY114"/>
                              </a:cxn>
                              <a:cxn ang="0">
                                <a:pos x="connsiteX115" y="connsiteY115"/>
                              </a:cxn>
                              <a:cxn ang="0">
                                <a:pos x="connsiteX116" y="connsiteY116"/>
                              </a:cxn>
                            </a:cxnLst>
                            <a:rect l="l" t="t" r="r" b="b"/>
                            <a:pathLst>
                              <a:path w="4675909" h="3782291">
                                <a:moveTo>
                                  <a:pt x="2504209" y="2795155"/>
                                </a:moveTo>
                                <a:lnTo>
                                  <a:pt x="2182091" y="2348346"/>
                                </a:lnTo>
                                <a:lnTo>
                                  <a:pt x="2150918" y="1724891"/>
                                </a:lnTo>
                                <a:lnTo>
                                  <a:pt x="2712027" y="1184564"/>
                                </a:lnTo>
                                <a:lnTo>
                                  <a:pt x="2701636" y="1091046"/>
                                </a:lnTo>
                                <a:lnTo>
                                  <a:pt x="2150918" y="1631373"/>
                                </a:lnTo>
                                <a:lnTo>
                                  <a:pt x="2171700" y="1465118"/>
                                </a:lnTo>
                                <a:lnTo>
                                  <a:pt x="2701637" y="945573"/>
                                </a:lnTo>
                                <a:lnTo>
                                  <a:pt x="2763982" y="831273"/>
                                </a:lnTo>
                                <a:lnTo>
                                  <a:pt x="2815936" y="540327"/>
                                </a:lnTo>
                                <a:lnTo>
                                  <a:pt x="2784763" y="529936"/>
                                </a:lnTo>
                                <a:lnTo>
                                  <a:pt x="2670463" y="904009"/>
                                </a:lnTo>
                                <a:lnTo>
                                  <a:pt x="2202873" y="1330036"/>
                                </a:lnTo>
                                <a:lnTo>
                                  <a:pt x="2254827" y="633846"/>
                                </a:lnTo>
                                <a:lnTo>
                                  <a:pt x="2680854" y="51955"/>
                                </a:lnTo>
                                <a:lnTo>
                                  <a:pt x="2649682" y="0"/>
                                </a:lnTo>
                                <a:lnTo>
                                  <a:pt x="2493818" y="197427"/>
                                </a:lnTo>
                                <a:lnTo>
                                  <a:pt x="2473036" y="10391"/>
                                </a:lnTo>
                                <a:lnTo>
                                  <a:pt x="2410691" y="10391"/>
                                </a:lnTo>
                                <a:lnTo>
                                  <a:pt x="2452254" y="280555"/>
                                </a:lnTo>
                                <a:lnTo>
                                  <a:pt x="2286000" y="509155"/>
                                </a:lnTo>
                                <a:lnTo>
                                  <a:pt x="2234045" y="540327"/>
                                </a:lnTo>
                                <a:lnTo>
                                  <a:pt x="2202873" y="592282"/>
                                </a:lnTo>
                                <a:lnTo>
                                  <a:pt x="2130136" y="706582"/>
                                </a:lnTo>
                                <a:lnTo>
                                  <a:pt x="1672936" y="20782"/>
                                </a:lnTo>
                                <a:lnTo>
                                  <a:pt x="1548245" y="51955"/>
                                </a:lnTo>
                                <a:lnTo>
                                  <a:pt x="1569027" y="145473"/>
                                </a:lnTo>
                                <a:lnTo>
                                  <a:pt x="1652154" y="103909"/>
                                </a:lnTo>
                                <a:lnTo>
                                  <a:pt x="1714500" y="228600"/>
                                </a:lnTo>
                                <a:lnTo>
                                  <a:pt x="1787236" y="259773"/>
                                </a:lnTo>
                                <a:lnTo>
                                  <a:pt x="2150918" y="852055"/>
                                </a:lnTo>
                                <a:lnTo>
                                  <a:pt x="2140527" y="1215736"/>
                                </a:lnTo>
                                <a:lnTo>
                                  <a:pt x="2067791" y="1028700"/>
                                </a:lnTo>
                                <a:lnTo>
                                  <a:pt x="2015836" y="1059873"/>
                                </a:lnTo>
                                <a:lnTo>
                                  <a:pt x="2130136" y="1288473"/>
                                </a:lnTo>
                                <a:lnTo>
                                  <a:pt x="2109354" y="2005446"/>
                                </a:lnTo>
                                <a:lnTo>
                                  <a:pt x="1672936" y="1558637"/>
                                </a:lnTo>
                                <a:lnTo>
                                  <a:pt x="1714499" y="1215737"/>
                                </a:lnTo>
                                <a:lnTo>
                                  <a:pt x="1672936" y="1101436"/>
                                </a:lnTo>
                                <a:lnTo>
                                  <a:pt x="1620982" y="1475509"/>
                                </a:lnTo>
                                <a:lnTo>
                                  <a:pt x="1350818" y="1600199"/>
                                </a:lnTo>
                                <a:lnTo>
                                  <a:pt x="1319645" y="1662546"/>
                                </a:lnTo>
                                <a:lnTo>
                                  <a:pt x="1631373" y="1600200"/>
                                </a:lnTo>
                                <a:lnTo>
                                  <a:pt x="1839191" y="1849583"/>
                                </a:lnTo>
                                <a:lnTo>
                                  <a:pt x="1579418" y="2026227"/>
                                </a:lnTo>
                                <a:lnTo>
                                  <a:pt x="1610591" y="2119745"/>
                                </a:lnTo>
                                <a:lnTo>
                                  <a:pt x="1891145" y="1870364"/>
                                </a:lnTo>
                                <a:lnTo>
                                  <a:pt x="2109354" y="2088573"/>
                                </a:lnTo>
                                <a:lnTo>
                                  <a:pt x="2098963" y="2337955"/>
                                </a:lnTo>
                                <a:lnTo>
                                  <a:pt x="2109354" y="2348346"/>
                                </a:lnTo>
                                <a:lnTo>
                                  <a:pt x="1849582" y="2784764"/>
                                </a:lnTo>
                                <a:lnTo>
                                  <a:pt x="1288473" y="2795155"/>
                                </a:lnTo>
                                <a:lnTo>
                                  <a:pt x="1153391" y="2587336"/>
                                </a:lnTo>
                                <a:lnTo>
                                  <a:pt x="1122218" y="2597727"/>
                                </a:lnTo>
                                <a:lnTo>
                                  <a:pt x="1215736" y="2815936"/>
                                </a:lnTo>
                                <a:lnTo>
                                  <a:pt x="924791" y="2836718"/>
                                </a:lnTo>
                                <a:lnTo>
                                  <a:pt x="498763" y="2036618"/>
                                </a:lnTo>
                                <a:lnTo>
                                  <a:pt x="363682" y="2078182"/>
                                </a:lnTo>
                                <a:lnTo>
                                  <a:pt x="426027" y="2140527"/>
                                </a:lnTo>
                                <a:lnTo>
                                  <a:pt x="477982" y="2098964"/>
                                </a:lnTo>
                                <a:lnTo>
                                  <a:pt x="581891" y="2348346"/>
                                </a:lnTo>
                                <a:lnTo>
                                  <a:pt x="467591" y="2358736"/>
                                </a:lnTo>
                                <a:lnTo>
                                  <a:pt x="467591" y="2441864"/>
                                </a:lnTo>
                                <a:lnTo>
                                  <a:pt x="633845" y="2400300"/>
                                </a:lnTo>
                                <a:lnTo>
                                  <a:pt x="841663" y="2805546"/>
                                </a:lnTo>
                                <a:lnTo>
                                  <a:pt x="342900" y="2680855"/>
                                </a:lnTo>
                                <a:lnTo>
                                  <a:pt x="114300" y="2109355"/>
                                </a:lnTo>
                                <a:lnTo>
                                  <a:pt x="41564" y="2109355"/>
                                </a:lnTo>
                                <a:lnTo>
                                  <a:pt x="290945" y="2660073"/>
                                </a:lnTo>
                                <a:lnTo>
                                  <a:pt x="20782" y="2576946"/>
                                </a:lnTo>
                                <a:lnTo>
                                  <a:pt x="0" y="2649682"/>
                                </a:lnTo>
                                <a:lnTo>
                                  <a:pt x="311727" y="2701636"/>
                                </a:lnTo>
                                <a:lnTo>
                                  <a:pt x="290945" y="3023755"/>
                                </a:lnTo>
                                <a:cubicBezTo>
                                  <a:pt x="304800" y="3037610"/>
                                  <a:pt x="316923" y="3115542"/>
                                  <a:pt x="332509" y="3065319"/>
                                </a:cubicBezTo>
                                <a:cubicBezTo>
                                  <a:pt x="348095" y="3015096"/>
                                  <a:pt x="367145" y="2836718"/>
                                  <a:pt x="384463" y="2722418"/>
                                </a:cubicBezTo>
                                <a:lnTo>
                                  <a:pt x="893618" y="2888673"/>
                                </a:lnTo>
                                <a:lnTo>
                                  <a:pt x="644236" y="3054927"/>
                                </a:lnTo>
                                <a:lnTo>
                                  <a:pt x="696191" y="3096491"/>
                                </a:lnTo>
                                <a:lnTo>
                                  <a:pt x="1028700" y="2888673"/>
                                </a:lnTo>
                                <a:lnTo>
                                  <a:pt x="1433945" y="2867891"/>
                                </a:lnTo>
                                <a:lnTo>
                                  <a:pt x="1091045" y="3086100"/>
                                </a:lnTo>
                                <a:lnTo>
                                  <a:pt x="1153391" y="3169227"/>
                                </a:lnTo>
                                <a:lnTo>
                                  <a:pt x="1548245" y="2867891"/>
                                </a:lnTo>
                                <a:lnTo>
                                  <a:pt x="1901536" y="2867891"/>
                                </a:lnTo>
                                <a:lnTo>
                                  <a:pt x="2130136" y="2930236"/>
                                </a:lnTo>
                                <a:lnTo>
                                  <a:pt x="2202873" y="2951018"/>
                                </a:lnTo>
                                <a:lnTo>
                                  <a:pt x="2431473" y="2847109"/>
                                </a:lnTo>
                                <a:lnTo>
                                  <a:pt x="3075709" y="2847109"/>
                                </a:lnTo>
                                <a:lnTo>
                                  <a:pt x="3034145" y="3034146"/>
                                </a:lnTo>
                                <a:lnTo>
                                  <a:pt x="3086100" y="3054927"/>
                                </a:lnTo>
                                <a:lnTo>
                                  <a:pt x="3117273" y="2857500"/>
                                </a:lnTo>
                                <a:lnTo>
                                  <a:pt x="3480954" y="2836718"/>
                                </a:lnTo>
                                <a:lnTo>
                                  <a:pt x="4010891" y="3512127"/>
                                </a:lnTo>
                                <a:lnTo>
                                  <a:pt x="4000500" y="3740727"/>
                                </a:lnTo>
                                <a:lnTo>
                                  <a:pt x="4062845" y="3782291"/>
                                </a:lnTo>
                                <a:lnTo>
                                  <a:pt x="4062845" y="3532909"/>
                                </a:lnTo>
                                <a:lnTo>
                                  <a:pt x="4249882" y="3626427"/>
                                </a:lnTo>
                                <a:lnTo>
                                  <a:pt x="4322618" y="3574473"/>
                                </a:lnTo>
                                <a:lnTo>
                                  <a:pt x="3927763" y="3335482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094018" y="3231573"/>
                                </a:lnTo>
                                <a:lnTo>
                                  <a:pt x="3906982" y="3304309"/>
                                </a:lnTo>
                                <a:lnTo>
                                  <a:pt x="3564082" y="2836718"/>
                                </a:lnTo>
                                <a:lnTo>
                                  <a:pt x="4343400" y="2815936"/>
                                </a:lnTo>
                                <a:lnTo>
                                  <a:pt x="4572000" y="3054927"/>
                                </a:lnTo>
                                <a:lnTo>
                                  <a:pt x="4675909" y="3013364"/>
                                </a:lnTo>
                                <a:lnTo>
                                  <a:pt x="4426527" y="2815936"/>
                                </a:lnTo>
                                <a:lnTo>
                                  <a:pt x="4249882" y="2763982"/>
                                </a:lnTo>
                                <a:lnTo>
                                  <a:pt x="4364182" y="2566555"/>
                                </a:lnTo>
                                <a:lnTo>
                                  <a:pt x="4301836" y="2514600"/>
                                </a:lnTo>
                                <a:lnTo>
                                  <a:pt x="4187536" y="2805546"/>
                                </a:lnTo>
                                <a:lnTo>
                                  <a:pt x="3439391" y="2795155"/>
                                </a:lnTo>
                                <a:lnTo>
                                  <a:pt x="3595254" y="2618509"/>
                                </a:lnTo>
                                <a:lnTo>
                                  <a:pt x="3574473" y="2576946"/>
                                </a:lnTo>
                                <a:lnTo>
                                  <a:pt x="3345873" y="2826327"/>
                                </a:lnTo>
                                <a:lnTo>
                                  <a:pt x="2504209" y="279515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>
                            <a:solidFill>
                              <a:schemeClr val="accent4">
                                <a:lumMod val="75000"/>
                              </a:schemeClr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60" name="Freeform 959"/>
                          <p:cNvSpPr/>
                          <p:nvPr/>
                        </p:nvSpPr>
                        <p:spPr>
                          <a:xfrm>
                            <a:off x="3798855" y="4868631"/>
                            <a:ext cx="295646" cy="2746383"/>
                          </a:xfrm>
                          <a:custGeom>
                            <a:avLst/>
                            <a:gdLst>
                              <a:gd name="connsiteX0" fmla="*/ 68173 w 116687"/>
                              <a:gd name="connsiteY0" fmla="*/ 0 h 1690254"/>
                              <a:gd name="connsiteX1" fmla="*/ 114355 w 116687"/>
                              <a:gd name="connsiteY1" fmla="*/ 655782 h 1690254"/>
                              <a:gd name="connsiteX2" fmla="*/ 3519 w 116687"/>
                              <a:gd name="connsiteY2" fmla="*/ 1099127 h 1690254"/>
                              <a:gd name="connsiteX3" fmla="*/ 31228 w 116687"/>
                              <a:gd name="connsiteY3" fmla="*/ 1560945 h 1690254"/>
                              <a:gd name="connsiteX4" fmla="*/ 68173 w 116687"/>
                              <a:gd name="connsiteY4" fmla="*/ 1690254 h 169025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6687" h="1690254">
                                <a:moveTo>
                                  <a:pt x="68173" y="0"/>
                                </a:moveTo>
                                <a:cubicBezTo>
                                  <a:pt x="96652" y="236297"/>
                                  <a:pt x="125131" y="472594"/>
                                  <a:pt x="114355" y="655782"/>
                                </a:cubicBezTo>
                                <a:cubicBezTo>
                                  <a:pt x="103579" y="838970"/>
                                  <a:pt x="17373" y="948267"/>
                                  <a:pt x="3519" y="1099127"/>
                                </a:cubicBezTo>
                                <a:cubicBezTo>
                                  <a:pt x="-10335" y="1249987"/>
                                  <a:pt x="20452" y="1462424"/>
                                  <a:pt x="31228" y="1560945"/>
                                </a:cubicBezTo>
                                <a:cubicBezTo>
                                  <a:pt x="42004" y="1659466"/>
                                  <a:pt x="55088" y="1674860"/>
                                  <a:pt x="68173" y="1690254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chemeClr val="accent4">
                                <a:lumMod val="75000"/>
                              </a:schemeClr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  <p:sp>
                      <p:nvSpPr>
                        <p:cNvPr id="943" name="Freeform 942"/>
                        <p:cNvSpPr/>
                        <p:nvPr/>
                      </p:nvSpPr>
                      <p:spPr>
                        <a:xfrm>
                          <a:off x="3466716" y="460894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4" name="Freeform 943"/>
                        <p:cNvSpPr/>
                        <p:nvPr/>
                      </p:nvSpPr>
                      <p:spPr>
                        <a:xfrm>
                          <a:off x="3262113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5" name="Freeform 944"/>
                        <p:cNvSpPr/>
                        <p:nvPr/>
                      </p:nvSpPr>
                      <p:spPr>
                        <a:xfrm rot="10192772">
                          <a:off x="3414513" y="47875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6" name="Freeform 945"/>
                        <p:cNvSpPr/>
                        <p:nvPr/>
                      </p:nvSpPr>
                      <p:spPr>
                        <a:xfrm>
                          <a:off x="2936304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7" name="Freeform 946"/>
                        <p:cNvSpPr/>
                        <p:nvPr/>
                      </p:nvSpPr>
                      <p:spPr>
                        <a:xfrm rot="3372935">
                          <a:off x="2793403" y="4447747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8" name="Freeform 947"/>
                        <p:cNvSpPr/>
                        <p:nvPr/>
                      </p:nvSpPr>
                      <p:spPr>
                        <a:xfrm rot="3372935">
                          <a:off x="2778407" y="4341181"/>
                          <a:ext cx="58281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9" name="Freeform 948"/>
                        <p:cNvSpPr/>
                        <p:nvPr/>
                      </p:nvSpPr>
                      <p:spPr>
                        <a:xfrm rot="14639677">
                          <a:off x="2629037" y="4360992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0" name="Freeform 949"/>
                        <p:cNvSpPr/>
                        <p:nvPr/>
                      </p:nvSpPr>
                      <p:spPr>
                        <a:xfrm rot="12503340">
                          <a:off x="2527520" y="4697115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1" name="Freeform 950"/>
                        <p:cNvSpPr/>
                        <p:nvPr/>
                      </p:nvSpPr>
                      <p:spPr>
                        <a:xfrm rot="12503340">
                          <a:off x="2309063" y="4625252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2" name="Freeform 951"/>
                        <p:cNvSpPr/>
                        <p:nvPr/>
                      </p:nvSpPr>
                      <p:spPr>
                        <a:xfrm rot="12503340">
                          <a:off x="2647334" y="4727816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3" name="Freeform 952"/>
                        <p:cNvSpPr/>
                        <p:nvPr/>
                      </p:nvSpPr>
                      <p:spPr>
                        <a:xfrm rot="559205">
                          <a:off x="2480011" y="4577378"/>
                          <a:ext cx="88624" cy="11547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4" name="Freeform 953"/>
                        <p:cNvSpPr/>
                        <p:nvPr/>
                      </p:nvSpPr>
                      <p:spPr>
                        <a:xfrm rot="8914968">
                          <a:off x="2772687" y="4954119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5" name="Freeform 954"/>
                        <p:cNvSpPr/>
                        <p:nvPr/>
                      </p:nvSpPr>
                      <p:spPr>
                        <a:xfrm rot="8914968">
                          <a:off x="2862496" y="4887664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6" name="Freeform 955"/>
                        <p:cNvSpPr/>
                        <p:nvPr/>
                      </p:nvSpPr>
                      <p:spPr>
                        <a:xfrm rot="8914968">
                          <a:off x="3131587" y="5014006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7" name="Freeform 956"/>
                        <p:cNvSpPr/>
                        <p:nvPr/>
                      </p:nvSpPr>
                      <p:spPr>
                        <a:xfrm rot="8914968">
                          <a:off x="3225061" y="4954120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8" name="Freeform 957"/>
                        <p:cNvSpPr/>
                        <p:nvPr/>
                      </p:nvSpPr>
                      <p:spPr>
                        <a:xfrm rot="18656313">
                          <a:off x="3080746" y="4858883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41" name="Freeform 940"/>
                      <p:cNvSpPr/>
                      <p:nvPr/>
                    </p:nvSpPr>
                    <p:spPr>
                      <a:xfrm rot="14639677">
                        <a:off x="2521641" y="4103460"/>
                        <a:ext cx="69517" cy="140226"/>
                      </a:xfrm>
                      <a:custGeom>
                        <a:avLst/>
                        <a:gdLst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83127 w 92364"/>
                          <a:gd name="connsiteY7" fmla="*/ 120073 h 120073"/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55418 w 92364"/>
                          <a:gd name="connsiteY7" fmla="*/ 95443 h 120073"/>
                          <a:gd name="connsiteX8" fmla="*/ 83127 w 92364"/>
                          <a:gd name="connsiteY8" fmla="*/ 120073 h 120073"/>
                          <a:gd name="connsiteX0" fmla="*/ 83127 w 92364"/>
                          <a:gd name="connsiteY0" fmla="*/ 120073 h 138546"/>
                          <a:gd name="connsiteX1" fmla="*/ 92364 w 92364"/>
                          <a:gd name="connsiteY1" fmla="*/ 36946 h 138546"/>
                          <a:gd name="connsiteX2" fmla="*/ 64655 w 92364"/>
                          <a:gd name="connsiteY2" fmla="*/ 0 h 138546"/>
                          <a:gd name="connsiteX3" fmla="*/ 64655 w 92364"/>
                          <a:gd name="connsiteY3" fmla="*/ 0 h 138546"/>
                          <a:gd name="connsiteX4" fmla="*/ 0 w 92364"/>
                          <a:gd name="connsiteY4" fmla="*/ 0 h 138546"/>
                          <a:gd name="connsiteX5" fmla="*/ 18473 w 92364"/>
                          <a:gd name="connsiteY5" fmla="*/ 36946 h 138546"/>
                          <a:gd name="connsiteX6" fmla="*/ 46182 w 92364"/>
                          <a:gd name="connsiteY6" fmla="*/ 83128 h 138546"/>
                          <a:gd name="connsiteX7" fmla="*/ 55418 w 92364"/>
                          <a:gd name="connsiteY7" fmla="*/ 138546 h 138546"/>
                          <a:gd name="connsiteX8" fmla="*/ 83127 w 92364"/>
                          <a:gd name="connsiteY8" fmla="*/ 120073 h 138546"/>
                          <a:gd name="connsiteX0" fmla="*/ 83127 w 92364"/>
                          <a:gd name="connsiteY0" fmla="*/ 157019 h 157019"/>
                          <a:gd name="connsiteX1" fmla="*/ 92364 w 92364"/>
                          <a:gd name="connsiteY1" fmla="*/ 36946 h 157019"/>
                          <a:gd name="connsiteX2" fmla="*/ 64655 w 92364"/>
                          <a:gd name="connsiteY2" fmla="*/ 0 h 157019"/>
                          <a:gd name="connsiteX3" fmla="*/ 64655 w 92364"/>
                          <a:gd name="connsiteY3" fmla="*/ 0 h 157019"/>
                          <a:gd name="connsiteX4" fmla="*/ 0 w 92364"/>
                          <a:gd name="connsiteY4" fmla="*/ 0 h 157019"/>
                          <a:gd name="connsiteX5" fmla="*/ 18473 w 92364"/>
                          <a:gd name="connsiteY5" fmla="*/ 36946 h 157019"/>
                          <a:gd name="connsiteX6" fmla="*/ 46182 w 92364"/>
                          <a:gd name="connsiteY6" fmla="*/ 83128 h 157019"/>
                          <a:gd name="connsiteX7" fmla="*/ 55418 w 92364"/>
                          <a:gd name="connsiteY7" fmla="*/ 138546 h 157019"/>
                          <a:gd name="connsiteX8" fmla="*/ 83127 w 92364"/>
                          <a:gd name="connsiteY8" fmla="*/ 157019 h 157019"/>
                          <a:gd name="connsiteX0" fmla="*/ 83127 w 92364"/>
                          <a:gd name="connsiteY0" fmla="*/ 157019 h 157019"/>
                          <a:gd name="connsiteX1" fmla="*/ 86206 w 92364"/>
                          <a:gd name="connsiteY1" fmla="*/ 92363 h 157019"/>
                          <a:gd name="connsiteX2" fmla="*/ 92364 w 92364"/>
                          <a:gd name="connsiteY2" fmla="*/ 36946 h 157019"/>
                          <a:gd name="connsiteX3" fmla="*/ 64655 w 92364"/>
                          <a:gd name="connsiteY3" fmla="*/ 0 h 157019"/>
                          <a:gd name="connsiteX4" fmla="*/ 64655 w 92364"/>
                          <a:gd name="connsiteY4" fmla="*/ 0 h 157019"/>
                          <a:gd name="connsiteX5" fmla="*/ 0 w 92364"/>
                          <a:gd name="connsiteY5" fmla="*/ 0 h 157019"/>
                          <a:gd name="connsiteX6" fmla="*/ 18473 w 92364"/>
                          <a:gd name="connsiteY6" fmla="*/ 36946 h 157019"/>
                          <a:gd name="connsiteX7" fmla="*/ 46182 w 92364"/>
                          <a:gd name="connsiteY7" fmla="*/ 83128 h 157019"/>
                          <a:gd name="connsiteX8" fmla="*/ 55418 w 92364"/>
                          <a:gd name="connsiteY8" fmla="*/ 138546 h 157019"/>
                          <a:gd name="connsiteX9" fmla="*/ 83127 w 92364"/>
                          <a:gd name="connsiteY9" fmla="*/ 157019 h 157019"/>
                          <a:gd name="connsiteX0" fmla="*/ 83127 w 98521"/>
                          <a:gd name="connsiteY0" fmla="*/ 157019 h 157019"/>
                          <a:gd name="connsiteX1" fmla="*/ 86206 w 98521"/>
                          <a:gd name="connsiteY1" fmla="*/ 92363 h 157019"/>
                          <a:gd name="connsiteX2" fmla="*/ 98521 w 98521"/>
                          <a:gd name="connsiteY2" fmla="*/ 36946 h 157019"/>
                          <a:gd name="connsiteX3" fmla="*/ 64655 w 98521"/>
                          <a:gd name="connsiteY3" fmla="*/ 0 h 157019"/>
                          <a:gd name="connsiteX4" fmla="*/ 64655 w 98521"/>
                          <a:gd name="connsiteY4" fmla="*/ 0 h 157019"/>
                          <a:gd name="connsiteX5" fmla="*/ 0 w 98521"/>
                          <a:gd name="connsiteY5" fmla="*/ 0 h 157019"/>
                          <a:gd name="connsiteX6" fmla="*/ 18473 w 98521"/>
                          <a:gd name="connsiteY6" fmla="*/ 36946 h 157019"/>
                          <a:gd name="connsiteX7" fmla="*/ 46182 w 98521"/>
                          <a:gd name="connsiteY7" fmla="*/ 83128 h 157019"/>
                          <a:gd name="connsiteX8" fmla="*/ 55418 w 98521"/>
                          <a:gd name="connsiteY8" fmla="*/ 138546 h 157019"/>
                          <a:gd name="connsiteX9" fmla="*/ 83127 w 98521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73891 w 86206"/>
                          <a:gd name="connsiteY1" fmla="*/ 92363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61576 w 86206"/>
                          <a:gd name="connsiteY1" fmla="*/ 86205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6206" h="157019">
                            <a:moveTo>
                              <a:pt x="70812" y="157019"/>
                            </a:moveTo>
                            <a:lnTo>
                              <a:pt x="61576" y="86205"/>
                            </a:lnTo>
                            <a:lnTo>
                              <a:pt x="86206" y="36946"/>
                            </a:lnTo>
                            <a:lnTo>
                              <a:pt x="52340" y="0"/>
                            </a:lnTo>
                            <a:lnTo>
                              <a:pt x="52340" y="0"/>
                            </a:lnTo>
                            <a:lnTo>
                              <a:pt x="0" y="0"/>
                            </a:lnTo>
                            <a:lnTo>
                              <a:pt x="6158" y="36946"/>
                            </a:lnTo>
                            <a:lnTo>
                              <a:pt x="33867" y="83128"/>
                            </a:lnTo>
                            <a:lnTo>
                              <a:pt x="43103" y="138546"/>
                            </a:lnTo>
                            <a:lnTo>
                              <a:pt x="70812" y="157019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75000"/>
                          </a:schemeClr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04" name="Freeform 903"/>
                    <p:cNvSpPr/>
                    <p:nvPr/>
                  </p:nvSpPr>
                  <p:spPr>
                    <a:xfrm rot="17807393">
                      <a:off x="5593413" y="4462849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5" name="Freeform 904"/>
                    <p:cNvSpPr/>
                    <p:nvPr/>
                  </p:nvSpPr>
                  <p:spPr>
                    <a:xfrm rot="3032062">
                      <a:off x="5809182" y="469334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6" name="Freeform 905"/>
                    <p:cNvSpPr/>
                    <p:nvPr/>
                  </p:nvSpPr>
                  <p:spPr>
                    <a:xfrm rot="7930287">
                      <a:off x="5713132" y="4560654"/>
                      <a:ext cx="56640" cy="16831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7" name="Freeform 906"/>
                    <p:cNvSpPr/>
                    <p:nvPr/>
                  </p:nvSpPr>
                  <p:spPr>
                    <a:xfrm rot="7930287">
                      <a:off x="5747863" y="4487578"/>
                      <a:ext cx="45719" cy="10707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8" name="Freeform 907"/>
                    <p:cNvSpPr/>
                    <p:nvPr/>
                  </p:nvSpPr>
                  <p:spPr>
                    <a:xfrm rot="203569">
                      <a:off x="5242661" y="463413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9" name="Freeform 908"/>
                    <p:cNvSpPr/>
                    <p:nvPr/>
                  </p:nvSpPr>
                  <p:spPr>
                    <a:xfrm rot="203569">
                      <a:off x="5140580" y="4647362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0" name="Freeform 909"/>
                    <p:cNvSpPr/>
                    <p:nvPr/>
                  </p:nvSpPr>
                  <p:spPr>
                    <a:xfrm rot="10161937">
                      <a:off x="5403434" y="4758150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1" name="Freeform 910"/>
                    <p:cNvSpPr/>
                    <p:nvPr/>
                  </p:nvSpPr>
                  <p:spPr>
                    <a:xfrm rot="10161937">
                      <a:off x="4827214" y="477609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2" name="Freeform 911"/>
                    <p:cNvSpPr/>
                    <p:nvPr/>
                  </p:nvSpPr>
                  <p:spPr>
                    <a:xfrm rot="15246217">
                      <a:off x="4577736" y="488778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3" name="Freeform 912"/>
                    <p:cNvSpPr/>
                    <p:nvPr/>
                  </p:nvSpPr>
                  <p:spPr>
                    <a:xfrm rot="21306628">
                      <a:off x="4645733" y="4665176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4" name="Freeform 913"/>
                    <p:cNvSpPr/>
                    <p:nvPr/>
                  </p:nvSpPr>
                  <p:spPr>
                    <a:xfrm rot="20067736">
                      <a:off x="4876631" y="4648867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5" name="Freeform 914"/>
                    <p:cNvSpPr/>
                    <p:nvPr/>
                  </p:nvSpPr>
                  <p:spPr>
                    <a:xfrm rot="20067736">
                      <a:off x="4989301" y="448846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6" name="Freeform 915"/>
                    <p:cNvSpPr/>
                    <p:nvPr/>
                  </p:nvSpPr>
                  <p:spPr>
                    <a:xfrm rot="14378440">
                      <a:off x="5034982" y="4880140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7" name="Freeform 916"/>
                    <p:cNvSpPr/>
                    <p:nvPr/>
                  </p:nvSpPr>
                  <p:spPr>
                    <a:xfrm rot="14378440">
                      <a:off x="5130020" y="5032539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8" name="Freeform 917"/>
                    <p:cNvSpPr/>
                    <p:nvPr/>
                  </p:nvSpPr>
                  <p:spPr>
                    <a:xfrm rot="14378440">
                      <a:off x="5235137" y="5180645"/>
                      <a:ext cx="59061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9" name="Freeform 918"/>
                    <p:cNvSpPr/>
                    <p:nvPr/>
                  </p:nvSpPr>
                  <p:spPr>
                    <a:xfrm rot="14378440">
                      <a:off x="5359766" y="5360609"/>
                      <a:ext cx="53534" cy="142463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0" name="Freeform 919"/>
                    <p:cNvSpPr/>
                    <p:nvPr/>
                  </p:nvSpPr>
                  <p:spPr>
                    <a:xfrm rot="8600213">
                      <a:off x="5519199" y="5204455"/>
                      <a:ext cx="63798" cy="91632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1" name="Freeform 920"/>
                    <p:cNvSpPr/>
                    <p:nvPr/>
                  </p:nvSpPr>
                  <p:spPr>
                    <a:xfrm rot="203569">
                      <a:off x="5412009" y="5125575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2" name="Freeform 921"/>
                    <p:cNvSpPr/>
                    <p:nvPr/>
                  </p:nvSpPr>
                  <p:spPr>
                    <a:xfrm rot="3129228">
                      <a:off x="5593556" y="5330211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3" name="Freeform 922"/>
                    <p:cNvSpPr/>
                    <p:nvPr/>
                  </p:nvSpPr>
                  <p:spPr>
                    <a:xfrm rot="5400000">
                      <a:off x="5693919" y="5439395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4" name="Freeform 923"/>
                    <p:cNvSpPr/>
                    <p:nvPr/>
                  </p:nvSpPr>
                  <p:spPr>
                    <a:xfrm rot="7824289">
                      <a:off x="5521926" y="5566001"/>
                      <a:ext cx="45719" cy="13198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5" name="Freeform 924"/>
                    <p:cNvSpPr/>
                    <p:nvPr/>
                  </p:nvSpPr>
                  <p:spPr>
                    <a:xfrm rot="2543802">
                      <a:off x="5262008" y="4961388"/>
                      <a:ext cx="60412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6" name="Freeform 925"/>
                    <p:cNvSpPr/>
                    <p:nvPr/>
                  </p:nvSpPr>
                  <p:spPr>
                    <a:xfrm rot="2543802">
                      <a:off x="5179187" y="4866041"/>
                      <a:ext cx="50982" cy="9500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7" name="Freeform 926"/>
                    <p:cNvSpPr/>
                    <p:nvPr/>
                  </p:nvSpPr>
                  <p:spPr>
                    <a:xfrm rot="14335314">
                      <a:off x="5822782" y="4915887"/>
                      <a:ext cx="68385" cy="12093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8" name="Freeform 927"/>
                    <p:cNvSpPr/>
                    <p:nvPr/>
                  </p:nvSpPr>
                  <p:spPr>
                    <a:xfrm rot="3372935">
                      <a:off x="2613998" y="4118326"/>
                      <a:ext cx="81519" cy="12228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9" name="Freeform 928"/>
                    <p:cNvSpPr/>
                    <p:nvPr/>
                  </p:nvSpPr>
                  <p:spPr>
                    <a:xfrm rot="3372935">
                      <a:off x="2605514" y="3934173"/>
                      <a:ext cx="58281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0" name="Freeform 929"/>
                    <p:cNvSpPr/>
                    <p:nvPr/>
                  </p:nvSpPr>
                  <p:spPr>
                    <a:xfrm rot="15687885">
                      <a:off x="2106094" y="406424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1" name="Freeform 930"/>
                    <p:cNvSpPr/>
                    <p:nvPr/>
                  </p:nvSpPr>
                  <p:spPr>
                    <a:xfrm rot="15687885">
                      <a:off x="2215254" y="4236606"/>
                      <a:ext cx="45719" cy="10937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2" name="Freeform 931"/>
                    <p:cNvSpPr/>
                    <p:nvPr/>
                  </p:nvSpPr>
                  <p:spPr>
                    <a:xfrm rot="4744190">
                      <a:off x="2300375" y="4095063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3" name="Freeform 932"/>
                    <p:cNvSpPr/>
                    <p:nvPr/>
                  </p:nvSpPr>
                  <p:spPr>
                    <a:xfrm rot="4930892">
                      <a:off x="2331186" y="4293918"/>
                      <a:ext cx="86206" cy="11731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4" name="Freeform 933"/>
                    <p:cNvSpPr/>
                    <p:nvPr/>
                  </p:nvSpPr>
                  <p:spPr>
                    <a:xfrm rot="15687885">
                      <a:off x="2063725" y="4530437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5" name="Freeform 934"/>
                    <p:cNvSpPr/>
                    <p:nvPr/>
                  </p:nvSpPr>
                  <p:spPr>
                    <a:xfrm rot="21333673">
                      <a:off x="2187480" y="4459016"/>
                      <a:ext cx="45719" cy="13547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6" name="Freeform 935"/>
                    <p:cNvSpPr/>
                    <p:nvPr/>
                  </p:nvSpPr>
                  <p:spPr>
                    <a:xfrm rot="15687885">
                      <a:off x="2303810" y="4884966"/>
                      <a:ext cx="67641" cy="14094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7" name="Freeform 936"/>
                    <p:cNvSpPr/>
                    <p:nvPr/>
                  </p:nvSpPr>
                  <p:spPr>
                    <a:xfrm rot="6592228">
                      <a:off x="2461955" y="4785006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8" name="Freeform 937"/>
                    <p:cNvSpPr/>
                    <p:nvPr/>
                  </p:nvSpPr>
                  <p:spPr>
                    <a:xfrm rot="18189866">
                      <a:off x="2685524" y="4867204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9" name="Freeform 938"/>
                    <p:cNvSpPr/>
                    <p:nvPr/>
                  </p:nvSpPr>
                  <p:spPr>
                    <a:xfrm rot="17455888">
                      <a:off x="2712436" y="4557608"/>
                      <a:ext cx="48337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49" name="Freeform 848"/>
                  <p:cNvSpPr/>
                  <p:nvPr/>
                </p:nvSpPr>
                <p:spPr>
                  <a:xfrm rot="3372935">
                    <a:off x="3825476" y="2349419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0" name="Freeform 849"/>
                  <p:cNvSpPr/>
                  <p:nvPr/>
                </p:nvSpPr>
                <p:spPr>
                  <a:xfrm rot="3372935">
                    <a:off x="3744020" y="2249903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1" name="Freeform 850"/>
                  <p:cNvSpPr/>
                  <p:nvPr/>
                </p:nvSpPr>
                <p:spPr>
                  <a:xfrm rot="19123615">
                    <a:off x="3262114" y="339059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2" name="Freeform 851"/>
                  <p:cNvSpPr/>
                  <p:nvPr/>
                </p:nvSpPr>
                <p:spPr>
                  <a:xfrm rot="19123615">
                    <a:off x="3420843" y="3153417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3" name="Freeform 852"/>
                  <p:cNvSpPr/>
                  <p:nvPr/>
                </p:nvSpPr>
                <p:spPr>
                  <a:xfrm rot="19123615">
                    <a:off x="3442034" y="3836190"/>
                    <a:ext cx="47707" cy="15584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4" name="Freeform 853"/>
                  <p:cNvSpPr/>
                  <p:nvPr/>
                </p:nvSpPr>
                <p:spPr>
                  <a:xfrm rot="19123615">
                    <a:off x="3823215" y="326662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5" name="Freeform 854"/>
                  <p:cNvSpPr/>
                  <p:nvPr/>
                </p:nvSpPr>
                <p:spPr>
                  <a:xfrm rot="18494888">
                    <a:off x="3799643" y="3654274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6" name="Freeform 855"/>
                  <p:cNvSpPr/>
                  <p:nvPr/>
                </p:nvSpPr>
                <p:spPr>
                  <a:xfrm rot="20912227">
                    <a:off x="4149071" y="2894204"/>
                    <a:ext cx="47413" cy="16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7" name="Freeform 856"/>
                  <p:cNvSpPr/>
                  <p:nvPr/>
                </p:nvSpPr>
                <p:spPr>
                  <a:xfrm rot="19123615">
                    <a:off x="3747504" y="2931126"/>
                    <a:ext cx="66032" cy="118238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8" name="Freeform 857"/>
                  <p:cNvSpPr/>
                  <p:nvPr/>
                </p:nvSpPr>
                <p:spPr>
                  <a:xfrm rot="10800000">
                    <a:off x="3363254" y="3542993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9" name="Freeform 858"/>
                  <p:cNvSpPr/>
                  <p:nvPr/>
                </p:nvSpPr>
                <p:spPr>
                  <a:xfrm rot="6998294">
                    <a:off x="3531689" y="3314724"/>
                    <a:ext cx="86206" cy="11778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0" name="Freeform 859"/>
                  <p:cNvSpPr/>
                  <p:nvPr/>
                </p:nvSpPr>
                <p:spPr>
                  <a:xfrm rot="2773632">
                    <a:off x="3623899" y="3499093"/>
                    <a:ext cx="45719" cy="16901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1" name="Freeform 860"/>
                  <p:cNvSpPr/>
                  <p:nvPr/>
                </p:nvSpPr>
                <p:spPr>
                  <a:xfrm rot="8033794">
                    <a:off x="4333483" y="315147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2" name="Freeform 861"/>
                  <p:cNvSpPr/>
                  <p:nvPr/>
                </p:nvSpPr>
                <p:spPr>
                  <a:xfrm rot="8033794">
                    <a:off x="4182723" y="3348390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3" name="Freeform 862"/>
                  <p:cNvSpPr/>
                  <p:nvPr/>
                </p:nvSpPr>
                <p:spPr>
                  <a:xfrm rot="8033794">
                    <a:off x="4061198" y="3462347"/>
                    <a:ext cx="51479" cy="89345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4" name="Freeform 863"/>
                  <p:cNvSpPr/>
                  <p:nvPr/>
                </p:nvSpPr>
                <p:spPr>
                  <a:xfrm rot="8033794">
                    <a:off x="4262141" y="3230532"/>
                    <a:ext cx="45719" cy="12921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5" name="Freeform 864"/>
                  <p:cNvSpPr/>
                  <p:nvPr/>
                </p:nvSpPr>
                <p:spPr>
                  <a:xfrm rot="6007989">
                    <a:off x="4450150" y="2631721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6" name="Freeform 865"/>
                  <p:cNvSpPr/>
                  <p:nvPr/>
                </p:nvSpPr>
                <p:spPr>
                  <a:xfrm rot="8033794">
                    <a:off x="4148444" y="231087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7" name="Freeform 866"/>
                  <p:cNvSpPr/>
                  <p:nvPr/>
                </p:nvSpPr>
                <p:spPr>
                  <a:xfrm rot="5802304">
                    <a:off x="4319653" y="2057379"/>
                    <a:ext cx="5402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8" name="Freeform 867"/>
                  <p:cNvSpPr/>
                  <p:nvPr/>
                </p:nvSpPr>
                <p:spPr>
                  <a:xfrm rot="8033794">
                    <a:off x="4376118" y="2836176"/>
                    <a:ext cx="5863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9" name="Freeform 868"/>
                  <p:cNvSpPr/>
                  <p:nvPr/>
                </p:nvSpPr>
                <p:spPr>
                  <a:xfrm rot="5102560">
                    <a:off x="3943305" y="3830679"/>
                    <a:ext cx="57778" cy="12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0" name="Freeform 869"/>
                  <p:cNvSpPr/>
                  <p:nvPr/>
                </p:nvSpPr>
                <p:spPr>
                  <a:xfrm rot="8033794">
                    <a:off x="4064127" y="3196326"/>
                    <a:ext cx="86206" cy="9195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1" name="Freeform 870"/>
                  <p:cNvSpPr/>
                  <p:nvPr/>
                </p:nvSpPr>
                <p:spPr>
                  <a:xfrm rot="8033794">
                    <a:off x="4088927" y="2432536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2" name="Freeform 871"/>
                  <p:cNvSpPr/>
                  <p:nvPr/>
                </p:nvSpPr>
                <p:spPr>
                  <a:xfrm rot="15963717">
                    <a:off x="3501055" y="2085064"/>
                    <a:ext cx="53814" cy="1264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3" name="Freeform 872"/>
                  <p:cNvSpPr/>
                  <p:nvPr/>
                </p:nvSpPr>
                <p:spPr>
                  <a:xfrm rot="21216070">
                    <a:off x="4243337" y="3091134"/>
                    <a:ext cx="45719" cy="8735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4" name="Freeform 873"/>
                  <p:cNvSpPr/>
                  <p:nvPr/>
                </p:nvSpPr>
                <p:spPr>
                  <a:xfrm rot="4617831">
                    <a:off x="4013919" y="2645729"/>
                    <a:ext cx="50652" cy="12344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5" name="Freeform 874"/>
                  <p:cNvSpPr/>
                  <p:nvPr/>
                </p:nvSpPr>
                <p:spPr>
                  <a:xfrm rot="16929034">
                    <a:off x="3718975" y="249119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6" name="Freeform 875"/>
                  <p:cNvSpPr/>
                  <p:nvPr/>
                </p:nvSpPr>
                <p:spPr>
                  <a:xfrm rot="14297268">
                    <a:off x="3699955" y="387654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7" name="Freeform 876"/>
                  <p:cNvSpPr/>
                  <p:nvPr/>
                </p:nvSpPr>
                <p:spPr>
                  <a:xfrm rot="10800000">
                    <a:off x="3469780" y="4008566"/>
                    <a:ext cx="57078" cy="15702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8" name="Freeform 877"/>
                  <p:cNvSpPr/>
                  <p:nvPr/>
                </p:nvSpPr>
                <p:spPr>
                  <a:xfrm rot="3929393">
                    <a:off x="3953701" y="4026272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9" name="Freeform 878"/>
                  <p:cNvSpPr/>
                  <p:nvPr/>
                </p:nvSpPr>
                <p:spPr>
                  <a:xfrm rot="18529732">
                    <a:off x="4316916" y="2676035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0" name="Freeform 879"/>
                  <p:cNvSpPr/>
                  <p:nvPr/>
                </p:nvSpPr>
                <p:spPr>
                  <a:xfrm rot="18529732">
                    <a:off x="4379699" y="2497587"/>
                    <a:ext cx="45719" cy="119252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1" name="Freeform 880"/>
                  <p:cNvSpPr/>
                  <p:nvPr/>
                </p:nvSpPr>
                <p:spPr>
                  <a:xfrm rot="18529732">
                    <a:off x="4077482" y="2990717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2" name="Freeform 881"/>
                  <p:cNvSpPr/>
                  <p:nvPr/>
                </p:nvSpPr>
                <p:spPr>
                  <a:xfrm rot="18529732">
                    <a:off x="3856628" y="277008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3" name="Freeform 882"/>
                  <p:cNvSpPr/>
                  <p:nvPr/>
                </p:nvSpPr>
                <p:spPr>
                  <a:xfrm rot="18529732">
                    <a:off x="4115867" y="209862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4" name="Freeform 883"/>
                  <p:cNvSpPr/>
                  <p:nvPr/>
                </p:nvSpPr>
                <p:spPr>
                  <a:xfrm rot="18529732">
                    <a:off x="3382563" y="1895139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5" name="Freeform 884"/>
                  <p:cNvSpPr/>
                  <p:nvPr/>
                </p:nvSpPr>
                <p:spPr>
                  <a:xfrm rot="18529732">
                    <a:off x="4269861" y="2812517"/>
                    <a:ext cx="45719" cy="13656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6" name="Freeform 885"/>
                  <p:cNvSpPr/>
                  <p:nvPr/>
                </p:nvSpPr>
                <p:spPr>
                  <a:xfrm rot="4003280">
                    <a:off x="3994544" y="2789871"/>
                    <a:ext cx="45719" cy="8839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7" name="Freeform 886"/>
                  <p:cNvSpPr/>
                  <p:nvPr/>
                </p:nvSpPr>
                <p:spPr>
                  <a:xfrm rot="18529732">
                    <a:off x="4085195" y="1939372"/>
                    <a:ext cx="45719" cy="11810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8" name="Freeform 887"/>
                  <p:cNvSpPr/>
                  <p:nvPr/>
                </p:nvSpPr>
                <p:spPr>
                  <a:xfrm rot="1631864">
                    <a:off x="3609572" y="2038610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9" name="Freeform 888"/>
                  <p:cNvSpPr/>
                  <p:nvPr/>
                </p:nvSpPr>
                <p:spPr>
                  <a:xfrm rot="1631864">
                    <a:off x="4300897" y="1870157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0" name="Freeform 889"/>
                  <p:cNvSpPr/>
                  <p:nvPr/>
                </p:nvSpPr>
                <p:spPr>
                  <a:xfrm>
                    <a:off x="4133159" y="1835519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1" name="Freeform 890"/>
                  <p:cNvSpPr/>
                  <p:nvPr/>
                </p:nvSpPr>
                <p:spPr>
                  <a:xfrm rot="20464539">
                    <a:off x="3983804" y="2309485"/>
                    <a:ext cx="8207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2" name="Freeform 891"/>
                  <p:cNvSpPr/>
                  <p:nvPr/>
                </p:nvSpPr>
                <p:spPr>
                  <a:xfrm rot="13087093">
                    <a:off x="3610717" y="2268387"/>
                    <a:ext cx="46865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3" name="Freeform 892"/>
                  <p:cNvSpPr/>
                  <p:nvPr/>
                </p:nvSpPr>
                <p:spPr>
                  <a:xfrm rot="14012412">
                    <a:off x="3772659" y="3033411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4" name="Freeform 893"/>
                  <p:cNvSpPr/>
                  <p:nvPr/>
                </p:nvSpPr>
                <p:spPr>
                  <a:xfrm rot="14012412">
                    <a:off x="3542954" y="3670304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5" name="Freeform 894"/>
                  <p:cNvSpPr/>
                  <p:nvPr/>
                </p:nvSpPr>
                <p:spPr>
                  <a:xfrm rot="14012412">
                    <a:off x="3216921" y="3554600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6" name="Freeform 895"/>
                  <p:cNvSpPr/>
                  <p:nvPr/>
                </p:nvSpPr>
                <p:spPr>
                  <a:xfrm rot="14012412">
                    <a:off x="3766515" y="2599622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7" name="Freeform 896"/>
                  <p:cNvSpPr/>
                  <p:nvPr/>
                </p:nvSpPr>
                <p:spPr>
                  <a:xfrm rot="20769160">
                    <a:off x="3363745" y="3329528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8" name="Freeform 897"/>
                  <p:cNvSpPr/>
                  <p:nvPr/>
                </p:nvSpPr>
                <p:spPr>
                  <a:xfrm rot="20769160">
                    <a:off x="4016598" y="335266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9" name="Freeform 898"/>
                  <p:cNvSpPr/>
                  <p:nvPr/>
                </p:nvSpPr>
                <p:spPr>
                  <a:xfrm rot="20769160">
                    <a:off x="4314717" y="302743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00" name="Freeform 899"/>
                  <p:cNvSpPr/>
                  <p:nvPr/>
                </p:nvSpPr>
                <p:spPr>
                  <a:xfrm rot="20769160">
                    <a:off x="4021355" y="3092579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01" name="Freeform 900"/>
                  <p:cNvSpPr/>
                  <p:nvPr/>
                </p:nvSpPr>
                <p:spPr>
                  <a:xfrm rot="20769160">
                    <a:off x="4251608" y="1949326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02" name="Freeform 901"/>
                  <p:cNvSpPr/>
                  <p:nvPr/>
                </p:nvSpPr>
                <p:spPr>
                  <a:xfrm rot="20769160">
                    <a:off x="3957816" y="2407581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846" name="Freeform 845"/>
                <p:cNvSpPr/>
                <p:nvPr/>
              </p:nvSpPr>
              <p:spPr>
                <a:xfrm rot="204870">
                  <a:off x="2798889" y="5145842"/>
                  <a:ext cx="3435274" cy="1321823"/>
                </a:xfrm>
                <a:custGeom>
                  <a:avLst/>
                  <a:gdLst>
                    <a:gd name="connsiteX0" fmla="*/ 3274282 w 3274282"/>
                    <a:gd name="connsiteY0" fmla="*/ 508000 h 1341965"/>
                    <a:gd name="connsiteX1" fmla="*/ 3071082 w 3274282"/>
                    <a:gd name="connsiteY1" fmla="*/ 951346 h 1341965"/>
                    <a:gd name="connsiteX2" fmla="*/ 2470718 w 3274282"/>
                    <a:gd name="connsiteY2" fmla="*/ 1283855 h 1341965"/>
                    <a:gd name="connsiteX3" fmla="*/ 2119736 w 3274282"/>
                    <a:gd name="connsiteY3" fmla="*/ 1302328 h 1341965"/>
                    <a:gd name="connsiteX4" fmla="*/ 1353118 w 3274282"/>
                    <a:gd name="connsiteY4" fmla="*/ 877455 h 1341965"/>
                    <a:gd name="connsiteX5" fmla="*/ 207809 w 3274282"/>
                    <a:gd name="connsiteY5" fmla="*/ 563419 h 1341965"/>
                    <a:gd name="connsiteX6" fmla="*/ 4609 w 3274282"/>
                    <a:gd name="connsiteY6" fmla="*/ 0 h 1341965"/>
                    <a:gd name="connsiteX0" fmla="*/ 3305840 w 3305840"/>
                    <a:gd name="connsiteY0" fmla="*/ 578486 h 1341965"/>
                    <a:gd name="connsiteX1" fmla="*/ 3071082 w 3305840"/>
                    <a:gd name="connsiteY1" fmla="*/ 951346 h 1341965"/>
                    <a:gd name="connsiteX2" fmla="*/ 2470718 w 3305840"/>
                    <a:gd name="connsiteY2" fmla="*/ 1283855 h 1341965"/>
                    <a:gd name="connsiteX3" fmla="*/ 2119736 w 3305840"/>
                    <a:gd name="connsiteY3" fmla="*/ 1302328 h 1341965"/>
                    <a:gd name="connsiteX4" fmla="*/ 1353118 w 3305840"/>
                    <a:gd name="connsiteY4" fmla="*/ 877455 h 1341965"/>
                    <a:gd name="connsiteX5" fmla="*/ 207809 w 3305840"/>
                    <a:gd name="connsiteY5" fmla="*/ 563419 h 1341965"/>
                    <a:gd name="connsiteX6" fmla="*/ 4609 w 3305840"/>
                    <a:gd name="connsiteY6" fmla="*/ 0 h 1341965"/>
                    <a:gd name="connsiteX0" fmla="*/ 3305840 w 3305840"/>
                    <a:gd name="connsiteY0" fmla="*/ 578486 h 1341965"/>
                    <a:gd name="connsiteX1" fmla="*/ 3071082 w 3305840"/>
                    <a:gd name="connsiteY1" fmla="*/ 951346 h 1341965"/>
                    <a:gd name="connsiteX2" fmla="*/ 2470718 w 3305840"/>
                    <a:gd name="connsiteY2" fmla="*/ 1283855 h 1341965"/>
                    <a:gd name="connsiteX3" fmla="*/ 2119736 w 3305840"/>
                    <a:gd name="connsiteY3" fmla="*/ 1302328 h 1341965"/>
                    <a:gd name="connsiteX4" fmla="*/ 1353118 w 3305840"/>
                    <a:gd name="connsiteY4" fmla="*/ 877455 h 1341965"/>
                    <a:gd name="connsiteX5" fmla="*/ 207809 w 3305840"/>
                    <a:gd name="connsiteY5" fmla="*/ 563419 h 1341965"/>
                    <a:gd name="connsiteX6" fmla="*/ 4609 w 3305840"/>
                    <a:gd name="connsiteY6" fmla="*/ 0 h 1341965"/>
                    <a:gd name="connsiteX0" fmla="*/ 3381470 w 3381470"/>
                    <a:gd name="connsiteY0" fmla="*/ 528584 h 1292063"/>
                    <a:gd name="connsiteX1" fmla="*/ 3146712 w 3381470"/>
                    <a:gd name="connsiteY1" fmla="*/ 901444 h 1292063"/>
                    <a:gd name="connsiteX2" fmla="*/ 2546348 w 3381470"/>
                    <a:gd name="connsiteY2" fmla="*/ 1233953 h 1292063"/>
                    <a:gd name="connsiteX3" fmla="*/ 2195366 w 3381470"/>
                    <a:gd name="connsiteY3" fmla="*/ 1252426 h 1292063"/>
                    <a:gd name="connsiteX4" fmla="*/ 1428748 w 3381470"/>
                    <a:gd name="connsiteY4" fmla="*/ 827553 h 1292063"/>
                    <a:gd name="connsiteX5" fmla="*/ 283439 w 3381470"/>
                    <a:gd name="connsiteY5" fmla="*/ 513517 h 1292063"/>
                    <a:gd name="connsiteX6" fmla="*/ 1265 w 3381470"/>
                    <a:gd name="connsiteY6" fmla="*/ 0 h 1292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81470" h="1292063">
                      <a:moveTo>
                        <a:pt x="3381470" y="528584"/>
                      </a:moveTo>
                      <a:cubicBezTo>
                        <a:pt x="3290755" y="661792"/>
                        <a:pt x="3285899" y="783882"/>
                        <a:pt x="3146712" y="901444"/>
                      </a:cubicBezTo>
                      <a:cubicBezTo>
                        <a:pt x="3007525" y="1019006"/>
                        <a:pt x="2704906" y="1175456"/>
                        <a:pt x="2546348" y="1233953"/>
                      </a:cubicBezTo>
                      <a:cubicBezTo>
                        <a:pt x="2387790" y="1292450"/>
                        <a:pt x="2381632" y="1320159"/>
                        <a:pt x="2195366" y="1252426"/>
                      </a:cubicBezTo>
                      <a:cubicBezTo>
                        <a:pt x="2009100" y="1184693"/>
                        <a:pt x="1747402" y="950705"/>
                        <a:pt x="1428748" y="827553"/>
                      </a:cubicBezTo>
                      <a:cubicBezTo>
                        <a:pt x="1110093" y="704402"/>
                        <a:pt x="521353" y="651443"/>
                        <a:pt x="283439" y="513517"/>
                      </a:cubicBezTo>
                      <a:cubicBezTo>
                        <a:pt x="45525" y="375591"/>
                        <a:pt x="-9511" y="208588"/>
                        <a:pt x="1265" y="0"/>
                      </a:cubicBezTo>
                    </a:path>
                  </a:pathLst>
                </a:custGeom>
                <a:noFill/>
                <a:ln w="12700"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844" name="Freeform 843"/>
              <p:cNvSpPr/>
              <p:nvPr/>
            </p:nvSpPr>
            <p:spPr>
              <a:xfrm rot="16818145">
                <a:off x="2819987" y="4974129"/>
                <a:ext cx="204716" cy="191069"/>
              </a:xfrm>
              <a:custGeom>
                <a:avLst/>
                <a:gdLst>
                  <a:gd name="connsiteX0" fmla="*/ 0 w 204716"/>
                  <a:gd name="connsiteY0" fmla="*/ 122830 h 191069"/>
                  <a:gd name="connsiteX1" fmla="*/ 136477 w 204716"/>
                  <a:gd name="connsiteY1" fmla="*/ 0 h 191069"/>
                  <a:gd name="connsiteX2" fmla="*/ 184244 w 204716"/>
                  <a:gd name="connsiteY2" fmla="*/ 68239 h 191069"/>
                  <a:gd name="connsiteX3" fmla="*/ 204716 w 204716"/>
                  <a:gd name="connsiteY3" fmla="*/ 150125 h 191069"/>
                  <a:gd name="connsiteX4" fmla="*/ 177420 w 204716"/>
                  <a:gd name="connsiteY4" fmla="*/ 191069 h 191069"/>
                  <a:gd name="connsiteX5" fmla="*/ 0 w 204716"/>
                  <a:gd name="connsiteY5" fmla="*/ 122830 h 19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4716" h="191069">
                    <a:moveTo>
                      <a:pt x="0" y="122830"/>
                    </a:moveTo>
                    <a:lnTo>
                      <a:pt x="136477" y="0"/>
                    </a:lnTo>
                    <a:lnTo>
                      <a:pt x="184244" y="68239"/>
                    </a:lnTo>
                    <a:lnTo>
                      <a:pt x="204716" y="150125"/>
                    </a:lnTo>
                    <a:lnTo>
                      <a:pt x="177420" y="191069"/>
                    </a:lnTo>
                    <a:lnTo>
                      <a:pt x="0" y="122830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27" name="Group 726"/>
            <p:cNvGrpSpPr/>
            <p:nvPr/>
          </p:nvGrpSpPr>
          <p:grpSpPr>
            <a:xfrm>
              <a:off x="2129358" y="1702138"/>
              <a:ext cx="3988457" cy="5206663"/>
              <a:chOff x="2028318" y="1835519"/>
              <a:chExt cx="3988457" cy="5206661"/>
            </a:xfrm>
            <a:grpFill/>
          </p:grpSpPr>
          <p:grpSp>
            <p:nvGrpSpPr>
              <p:cNvPr id="729" name="Group 728"/>
              <p:cNvGrpSpPr/>
              <p:nvPr/>
            </p:nvGrpSpPr>
            <p:grpSpPr>
              <a:xfrm>
                <a:off x="2028318" y="1948667"/>
                <a:ext cx="3988457" cy="5093513"/>
                <a:chOff x="2028318" y="1948667"/>
                <a:chExt cx="3988457" cy="5093513"/>
              </a:xfrm>
              <a:grpFill/>
            </p:grpSpPr>
            <p:grpSp>
              <p:nvGrpSpPr>
                <p:cNvPr id="784" name="Group 783"/>
                <p:cNvGrpSpPr/>
                <p:nvPr/>
              </p:nvGrpSpPr>
              <p:grpSpPr>
                <a:xfrm>
                  <a:off x="2140165" y="1948667"/>
                  <a:ext cx="3876610" cy="5093513"/>
                  <a:chOff x="2140165" y="1948667"/>
                  <a:chExt cx="3876610" cy="5093513"/>
                </a:xfrm>
                <a:grpFill/>
              </p:grpSpPr>
              <p:grpSp>
                <p:nvGrpSpPr>
                  <p:cNvPr id="821" name="Group 820"/>
                  <p:cNvGrpSpPr/>
                  <p:nvPr/>
                </p:nvGrpSpPr>
                <p:grpSpPr>
                  <a:xfrm>
                    <a:off x="2140165" y="1948667"/>
                    <a:ext cx="3876610" cy="5093513"/>
                    <a:chOff x="2140165" y="1948667"/>
                    <a:chExt cx="3876610" cy="5093513"/>
                  </a:xfrm>
                  <a:grpFill/>
                </p:grpSpPr>
                <p:grpSp>
                  <p:nvGrpSpPr>
                    <p:cNvPr id="823" name="Group 822"/>
                    <p:cNvGrpSpPr/>
                    <p:nvPr/>
                  </p:nvGrpSpPr>
                  <p:grpSpPr>
                    <a:xfrm>
                      <a:off x="2140165" y="1948667"/>
                      <a:ext cx="3876610" cy="5093513"/>
                      <a:chOff x="2140165" y="1948667"/>
                      <a:chExt cx="3876610" cy="5093513"/>
                    </a:xfrm>
                    <a:grpFill/>
                  </p:grpSpPr>
                  <p:sp>
                    <p:nvSpPr>
                      <p:cNvPr id="840" name="Freeform 839"/>
                      <p:cNvSpPr/>
                      <p:nvPr/>
                    </p:nvSpPr>
                    <p:spPr>
                      <a:xfrm>
                        <a:off x="2140165" y="1948667"/>
                        <a:ext cx="3876610" cy="3782291"/>
                      </a:xfrm>
                      <a:custGeom>
                        <a:avLst/>
                        <a:gdLst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3273136 w 4852554"/>
                          <a:gd name="connsiteY8" fmla="*/ 789709 h 3782291"/>
                          <a:gd name="connsiteX9" fmla="*/ 3335482 w 4852554"/>
                          <a:gd name="connsiteY9" fmla="*/ 685800 h 3782291"/>
                          <a:gd name="connsiteX10" fmla="*/ 2930236 w 4852554"/>
                          <a:gd name="connsiteY10" fmla="*/ 727364 h 3782291"/>
                          <a:gd name="connsiteX11" fmla="*/ 3179618 w 4852554"/>
                          <a:gd name="connsiteY11" fmla="*/ 467591 h 3782291"/>
                          <a:gd name="connsiteX12" fmla="*/ 3148445 w 4852554"/>
                          <a:gd name="connsiteY12" fmla="*/ 405246 h 3782291"/>
                          <a:gd name="connsiteX13" fmla="*/ 2722418 w 4852554"/>
                          <a:gd name="connsiteY13" fmla="*/ 831273 h 3782291"/>
                          <a:gd name="connsiteX14" fmla="*/ 2805545 w 4852554"/>
                          <a:gd name="connsiteY14" fmla="*/ 540327 h 3782291"/>
                          <a:gd name="connsiteX15" fmla="*/ 2774372 w 4852554"/>
                          <a:gd name="connsiteY15" fmla="*/ 529936 h 3782291"/>
                          <a:gd name="connsiteX16" fmla="*/ 2649682 w 4852554"/>
                          <a:gd name="connsiteY16" fmla="*/ 914400 h 3782291"/>
                          <a:gd name="connsiteX17" fmla="*/ 2192482 w 4852554"/>
                          <a:gd name="connsiteY17" fmla="*/ 1330036 h 3782291"/>
                          <a:gd name="connsiteX18" fmla="*/ 2244436 w 4852554"/>
                          <a:gd name="connsiteY18" fmla="*/ 633846 h 3782291"/>
                          <a:gd name="connsiteX19" fmla="*/ 2670463 w 4852554"/>
                          <a:gd name="connsiteY19" fmla="*/ 51955 h 3782291"/>
                          <a:gd name="connsiteX20" fmla="*/ 2639291 w 4852554"/>
                          <a:gd name="connsiteY20" fmla="*/ 0 h 3782291"/>
                          <a:gd name="connsiteX21" fmla="*/ 2483427 w 4852554"/>
                          <a:gd name="connsiteY21" fmla="*/ 197427 h 3782291"/>
                          <a:gd name="connsiteX22" fmla="*/ 2462645 w 4852554"/>
                          <a:gd name="connsiteY22" fmla="*/ 10391 h 3782291"/>
                          <a:gd name="connsiteX23" fmla="*/ 2400300 w 4852554"/>
                          <a:gd name="connsiteY23" fmla="*/ 10391 h 3782291"/>
                          <a:gd name="connsiteX24" fmla="*/ 2462645 w 4852554"/>
                          <a:gd name="connsiteY24" fmla="*/ 301336 h 3782291"/>
                          <a:gd name="connsiteX25" fmla="*/ 2275609 w 4852554"/>
                          <a:gd name="connsiteY25" fmla="*/ 509155 h 3782291"/>
                          <a:gd name="connsiteX26" fmla="*/ 2244436 w 4852554"/>
                          <a:gd name="connsiteY26" fmla="*/ 228600 h 3782291"/>
                          <a:gd name="connsiteX27" fmla="*/ 2192482 w 4852554"/>
                          <a:gd name="connsiteY27" fmla="*/ 197427 h 3782291"/>
                          <a:gd name="connsiteX28" fmla="*/ 2223654 w 4852554"/>
                          <a:gd name="connsiteY28" fmla="*/ 540327 h 3782291"/>
                          <a:gd name="connsiteX29" fmla="*/ 2005445 w 4852554"/>
                          <a:gd name="connsiteY29" fmla="*/ 62346 h 3782291"/>
                          <a:gd name="connsiteX30" fmla="*/ 1922318 w 4852554"/>
                          <a:gd name="connsiteY30" fmla="*/ 83127 h 3782291"/>
                          <a:gd name="connsiteX31" fmla="*/ 2192482 w 4852554"/>
                          <a:gd name="connsiteY31" fmla="*/ 592282 h 3782291"/>
                          <a:gd name="connsiteX32" fmla="*/ 2119745 w 4852554"/>
                          <a:gd name="connsiteY32" fmla="*/ 706582 h 3782291"/>
                          <a:gd name="connsiteX33" fmla="*/ 1662545 w 4852554"/>
                          <a:gd name="connsiteY33" fmla="*/ 20782 h 3782291"/>
                          <a:gd name="connsiteX34" fmla="*/ 1537854 w 4852554"/>
                          <a:gd name="connsiteY34" fmla="*/ 51955 h 3782291"/>
                          <a:gd name="connsiteX35" fmla="*/ 1558636 w 4852554"/>
                          <a:gd name="connsiteY35" fmla="*/ 145473 h 3782291"/>
                          <a:gd name="connsiteX36" fmla="*/ 1641763 w 4852554"/>
                          <a:gd name="connsiteY36" fmla="*/ 103909 h 3782291"/>
                          <a:gd name="connsiteX37" fmla="*/ 1704109 w 4852554"/>
                          <a:gd name="connsiteY37" fmla="*/ 228600 h 3782291"/>
                          <a:gd name="connsiteX38" fmla="*/ 1309254 w 4852554"/>
                          <a:gd name="connsiteY38" fmla="*/ 332509 h 3782291"/>
                          <a:gd name="connsiteX39" fmla="*/ 1330036 w 4852554"/>
                          <a:gd name="connsiteY39" fmla="*/ 374073 h 3782291"/>
                          <a:gd name="connsiteX40" fmla="*/ 1465118 w 4852554"/>
                          <a:gd name="connsiteY40" fmla="*/ 353291 h 3782291"/>
                          <a:gd name="connsiteX41" fmla="*/ 1475509 w 4852554"/>
                          <a:gd name="connsiteY41" fmla="*/ 498764 h 3782291"/>
                          <a:gd name="connsiteX42" fmla="*/ 1527463 w 4852554"/>
                          <a:gd name="connsiteY42" fmla="*/ 498764 h 3782291"/>
                          <a:gd name="connsiteX43" fmla="*/ 1527463 w 4852554"/>
                          <a:gd name="connsiteY43" fmla="*/ 342900 h 3782291"/>
                          <a:gd name="connsiteX44" fmla="*/ 1776845 w 4852554"/>
                          <a:gd name="connsiteY44" fmla="*/ 259773 h 3782291"/>
                          <a:gd name="connsiteX45" fmla="*/ 2140527 w 4852554"/>
                          <a:gd name="connsiteY45" fmla="*/ 852055 h 3782291"/>
                          <a:gd name="connsiteX46" fmla="*/ 2130136 w 4852554"/>
                          <a:gd name="connsiteY46" fmla="*/ 1215736 h 3782291"/>
                          <a:gd name="connsiteX47" fmla="*/ 2057400 w 4852554"/>
                          <a:gd name="connsiteY47" fmla="*/ 1028700 h 3782291"/>
                          <a:gd name="connsiteX48" fmla="*/ 2005445 w 4852554"/>
                          <a:gd name="connsiteY48" fmla="*/ 1059873 h 3782291"/>
                          <a:gd name="connsiteX49" fmla="*/ 2119745 w 4852554"/>
                          <a:gd name="connsiteY49" fmla="*/ 1288473 h 3782291"/>
                          <a:gd name="connsiteX50" fmla="*/ 2098963 w 4852554"/>
                          <a:gd name="connsiteY50" fmla="*/ 1517073 h 3782291"/>
                          <a:gd name="connsiteX51" fmla="*/ 1652154 w 4852554"/>
                          <a:gd name="connsiteY51" fmla="*/ 893618 h 3782291"/>
                          <a:gd name="connsiteX52" fmla="*/ 1683327 w 4852554"/>
                          <a:gd name="connsiteY52" fmla="*/ 665018 h 3782291"/>
                          <a:gd name="connsiteX53" fmla="*/ 1620982 w 4852554"/>
                          <a:gd name="connsiteY53" fmla="*/ 654627 h 3782291"/>
                          <a:gd name="connsiteX54" fmla="*/ 1589809 w 4852554"/>
                          <a:gd name="connsiteY54" fmla="*/ 945573 h 3782291"/>
                          <a:gd name="connsiteX55" fmla="*/ 1371600 w 4852554"/>
                          <a:gd name="connsiteY55" fmla="*/ 914400 h 3782291"/>
                          <a:gd name="connsiteX56" fmla="*/ 1361209 w 4852554"/>
                          <a:gd name="connsiteY56" fmla="*/ 966355 h 3782291"/>
                          <a:gd name="connsiteX57" fmla="*/ 1693718 w 4852554"/>
                          <a:gd name="connsiteY57" fmla="*/ 1018309 h 3782291"/>
                          <a:gd name="connsiteX58" fmla="*/ 1766454 w 4852554"/>
                          <a:gd name="connsiteY58" fmla="*/ 1153391 h 3782291"/>
                          <a:gd name="connsiteX59" fmla="*/ 1579418 w 4852554"/>
                          <a:gd name="connsiteY59" fmla="*/ 1205346 h 3782291"/>
                          <a:gd name="connsiteX60" fmla="*/ 1579418 w 4852554"/>
                          <a:gd name="connsiteY60" fmla="*/ 1278082 h 3782291"/>
                          <a:gd name="connsiteX61" fmla="*/ 1808018 w 4852554"/>
                          <a:gd name="connsiteY61" fmla="*/ 1215736 h 3782291"/>
                          <a:gd name="connsiteX62" fmla="*/ 2078182 w 4852554"/>
                          <a:gd name="connsiteY62" fmla="*/ 1589809 h 3782291"/>
                          <a:gd name="connsiteX63" fmla="*/ 2088572 w 4852554"/>
                          <a:gd name="connsiteY63" fmla="*/ 2337955 h 3782291"/>
                          <a:gd name="connsiteX64" fmla="*/ 2098963 w 4852554"/>
                          <a:gd name="connsiteY64" fmla="*/ 2348346 h 3782291"/>
                          <a:gd name="connsiteX65" fmla="*/ 1839191 w 4852554"/>
                          <a:gd name="connsiteY65" fmla="*/ 2784764 h 3782291"/>
                          <a:gd name="connsiteX66" fmla="*/ 1278082 w 4852554"/>
                          <a:gd name="connsiteY66" fmla="*/ 2795155 h 3782291"/>
                          <a:gd name="connsiteX67" fmla="*/ 1143000 w 4852554"/>
                          <a:gd name="connsiteY67" fmla="*/ 2587336 h 3782291"/>
                          <a:gd name="connsiteX68" fmla="*/ 1111827 w 4852554"/>
                          <a:gd name="connsiteY68" fmla="*/ 2597727 h 3782291"/>
                          <a:gd name="connsiteX69" fmla="*/ 1205345 w 4852554"/>
                          <a:gd name="connsiteY69" fmla="*/ 2815936 h 3782291"/>
                          <a:gd name="connsiteX70" fmla="*/ 893618 w 4852554"/>
                          <a:gd name="connsiteY70" fmla="*/ 2795155 h 3782291"/>
                          <a:gd name="connsiteX71" fmla="*/ 488372 w 4852554"/>
                          <a:gd name="connsiteY71" fmla="*/ 2036618 h 3782291"/>
                          <a:gd name="connsiteX72" fmla="*/ 353291 w 4852554"/>
                          <a:gd name="connsiteY72" fmla="*/ 2078182 h 3782291"/>
                          <a:gd name="connsiteX73" fmla="*/ 415636 w 4852554"/>
                          <a:gd name="connsiteY73" fmla="*/ 2140527 h 3782291"/>
                          <a:gd name="connsiteX74" fmla="*/ 467591 w 4852554"/>
                          <a:gd name="connsiteY74" fmla="*/ 2098964 h 3782291"/>
                          <a:gd name="connsiteX75" fmla="*/ 571500 w 4852554"/>
                          <a:gd name="connsiteY75" fmla="*/ 2348346 h 3782291"/>
                          <a:gd name="connsiteX76" fmla="*/ 457200 w 4852554"/>
                          <a:gd name="connsiteY76" fmla="*/ 2358736 h 3782291"/>
                          <a:gd name="connsiteX77" fmla="*/ 457200 w 4852554"/>
                          <a:gd name="connsiteY77" fmla="*/ 2441864 h 3782291"/>
                          <a:gd name="connsiteX78" fmla="*/ 623454 w 4852554"/>
                          <a:gd name="connsiteY78" fmla="*/ 2400300 h 3782291"/>
                          <a:gd name="connsiteX79" fmla="*/ 831272 w 4852554"/>
                          <a:gd name="connsiteY79" fmla="*/ 2826327 h 3782291"/>
                          <a:gd name="connsiteX80" fmla="*/ 374072 w 4852554"/>
                          <a:gd name="connsiteY80" fmla="*/ 2670464 h 3782291"/>
                          <a:gd name="connsiteX81" fmla="*/ 103909 w 4852554"/>
                          <a:gd name="connsiteY81" fmla="*/ 2109355 h 3782291"/>
                          <a:gd name="connsiteX82" fmla="*/ 20782 w 4852554"/>
                          <a:gd name="connsiteY82" fmla="*/ 2098964 h 3782291"/>
                          <a:gd name="connsiteX83" fmla="*/ 249382 w 4852554"/>
                          <a:gd name="connsiteY83" fmla="*/ 2639291 h 3782291"/>
                          <a:gd name="connsiteX84" fmla="*/ 10391 w 4852554"/>
                          <a:gd name="connsiteY84" fmla="*/ 2576946 h 3782291"/>
                          <a:gd name="connsiteX85" fmla="*/ 0 w 4852554"/>
                          <a:gd name="connsiteY85" fmla="*/ 2670464 h 3782291"/>
                          <a:gd name="connsiteX86" fmla="*/ 270163 w 4852554"/>
                          <a:gd name="connsiteY86" fmla="*/ 2701636 h 3782291"/>
                          <a:gd name="connsiteX87" fmla="*/ 280554 w 4852554"/>
                          <a:gd name="connsiteY87" fmla="*/ 3023755 h 3782291"/>
                          <a:gd name="connsiteX88" fmla="*/ 197427 w 4852554"/>
                          <a:gd name="connsiteY88" fmla="*/ 3034146 h 3782291"/>
                          <a:gd name="connsiteX89" fmla="*/ 197427 w 4852554"/>
                          <a:gd name="connsiteY89" fmla="*/ 3106882 h 3782291"/>
                          <a:gd name="connsiteX90" fmla="*/ 353291 w 4852554"/>
                          <a:gd name="connsiteY90" fmla="*/ 3054927 h 3782291"/>
                          <a:gd name="connsiteX91" fmla="*/ 374072 w 4852554"/>
                          <a:gd name="connsiteY91" fmla="*/ 2763982 h 3782291"/>
                          <a:gd name="connsiteX92" fmla="*/ 852054 w 4852554"/>
                          <a:gd name="connsiteY92" fmla="*/ 2919846 h 3782291"/>
                          <a:gd name="connsiteX93" fmla="*/ 633845 w 4852554"/>
                          <a:gd name="connsiteY93" fmla="*/ 3054927 h 3782291"/>
                          <a:gd name="connsiteX94" fmla="*/ 685800 w 4852554"/>
                          <a:gd name="connsiteY94" fmla="*/ 3096491 h 3782291"/>
                          <a:gd name="connsiteX95" fmla="*/ 1018309 w 4852554"/>
                          <a:gd name="connsiteY95" fmla="*/ 2888673 h 3782291"/>
                          <a:gd name="connsiteX96" fmla="*/ 1423554 w 4852554"/>
                          <a:gd name="connsiteY96" fmla="*/ 2867891 h 3782291"/>
                          <a:gd name="connsiteX97" fmla="*/ 1080654 w 4852554"/>
                          <a:gd name="connsiteY97" fmla="*/ 3086100 h 3782291"/>
                          <a:gd name="connsiteX98" fmla="*/ 1143000 w 4852554"/>
                          <a:gd name="connsiteY98" fmla="*/ 3169227 h 3782291"/>
                          <a:gd name="connsiteX99" fmla="*/ 1537854 w 4852554"/>
                          <a:gd name="connsiteY99" fmla="*/ 2867891 h 3782291"/>
                          <a:gd name="connsiteX100" fmla="*/ 1891145 w 4852554"/>
                          <a:gd name="connsiteY100" fmla="*/ 2867891 h 3782291"/>
                          <a:gd name="connsiteX101" fmla="*/ 2119745 w 4852554"/>
                          <a:gd name="connsiteY101" fmla="*/ 2930236 h 3782291"/>
                          <a:gd name="connsiteX102" fmla="*/ 2119745 w 4852554"/>
                          <a:gd name="connsiteY102" fmla="*/ 3751118 h 3782291"/>
                          <a:gd name="connsiteX103" fmla="*/ 2202872 w 4852554"/>
                          <a:gd name="connsiteY103" fmla="*/ 3751118 h 3782291"/>
                          <a:gd name="connsiteX104" fmla="*/ 2192482 w 4852554"/>
                          <a:gd name="connsiteY104" fmla="*/ 2951018 h 3782291"/>
                          <a:gd name="connsiteX105" fmla="*/ 2421082 w 4852554"/>
                          <a:gd name="connsiteY105" fmla="*/ 2847109 h 3782291"/>
                          <a:gd name="connsiteX106" fmla="*/ 3065318 w 4852554"/>
                          <a:gd name="connsiteY106" fmla="*/ 2847109 h 3782291"/>
                          <a:gd name="connsiteX107" fmla="*/ 3023754 w 4852554"/>
                          <a:gd name="connsiteY107" fmla="*/ 3034146 h 3782291"/>
                          <a:gd name="connsiteX108" fmla="*/ 3075709 w 4852554"/>
                          <a:gd name="connsiteY108" fmla="*/ 3054927 h 3782291"/>
                          <a:gd name="connsiteX109" fmla="*/ 3106882 w 4852554"/>
                          <a:gd name="connsiteY109" fmla="*/ 2857500 h 3782291"/>
                          <a:gd name="connsiteX110" fmla="*/ 3470563 w 4852554"/>
                          <a:gd name="connsiteY110" fmla="*/ 2836718 h 3782291"/>
                          <a:gd name="connsiteX111" fmla="*/ 4000500 w 4852554"/>
                          <a:gd name="connsiteY111" fmla="*/ 3512127 h 3782291"/>
                          <a:gd name="connsiteX112" fmla="*/ 3990109 w 4852554"/>
                          <a:gd name="connsiteY112" fmla="*/ 3740727 h 3782291"/>
                          <a:gd name="connsiteX113" fmla="*/ 4052454 w 4852554"/>
                          <a:gd name="connsiteY113" fmla="*/ 3782291 h 3782291"/>
                          <a:gd name="connsiteX114" fmla="*/ 4052454 w 4852554"/>
                          <a:gd name="connsiteY114" fmla="*/ 3532909 h 3782291"/>
                          <a:gd name="connsiteX115" fmla="*/ 4239491 w 4852554"/>
                          <a:gd name="connsiteY115" fmla="*/ 3626427 h 3782291"/>
                          <a:gd name="connsiteX116" fmla="*/ 4312227 w 4852554"/>
                          <a:gd name="connsiteY116" fmla="*/ 3574473 h 3782291"/>
                          <a:gd name="connsiteX117" fmla="*/ 3917372 w 4852554"/>
                          <a:gd name="connsiteY117" fmla="*/ 3335482 h 3782291"/>
                          <a:gd name="connsiteX118" fmla="*/ 4125191 w 4852554"/>
                          <a:gd name="connsiteY118" fmla="*/ 3262746 h 3782291"/>
                          <a:gd name="connsiteX119" fmla="*/ 4125191 w 4852554"/>
                          <a:gd name="connsiteY119" fmla="*/ 3262746 h 3782291"/>
                          <a:gd name="connsiteX120" fmla="*/ 4083627 w 4852554"/>
                          <a:gd name="connsiteY120" fmla="*/ 3231573 h 3782291"/>
                          <a:gd name="connsiteX121" fmla="*/ 3896591 w 4852554"/>
                          <a:gd name="connsiteY121" fmla="*/ 3304309 h 3782291"/>
                          <a:gd name="connsiteX122" fmla="*/ 3553691 w 4852554"/>
                          <a:gd name="connsiteY122" fmla="*/ 2836718 h 3782291"/>
                          <a:gd name="connsiteX123" fmla="*/ 4333009 w 4852554"/>
                          <a:gd name="connsiteY123" fmla="*/ 2815936 h 3782291"/>
                          <a:gd name="connsiteX124" fmla="*/ 4561609 w 4852554"/>
                          <a:gd name="connsiteY124" fmla="*/ 3054927 h 3782291"/>
                          <a:gd name="connsiteX125" fmla="*/ 4665518 w 4852554"/>
                          <a:gd name="connsiteY125" fmla="*/ 3013364 h 3782291"/>
                          <a:gd name="connsiteX126" fmla="*/ 4416136 w 4852554"/>
                          <a:gd name="connsiteY126" fmla="*/ 2815936 h 3782291"/>
                          <a:gd name="connsiteX127" fmla="*/ 4842163 w 4852554"/>
                          <a:gd name="connsiteY127" fmla="*/ 2701636 h 3782291"/>
                          <a:gd name="connsiteX128" fmla="*/ 4852554 w 4852554"/>
                          <a:gd name="connsiteY128" fmla="*/ 2628900 h 3782291"/>
                          <a:gd name="connsiteX129" fmla="*/ 4239491 w 4852554"/>
                          <a:gd name="connsiteY129" fmla="*/ 2763982 h 3782291"/>
                          <a:gd name="connsiteX130" fmla="*/ 4353791 w 4852554"/>
                          <a:gd name="connsiteY130" fmla="*/ 2566555 h 3782291"/>
                          <a:gd name="connsiteX131" fmla="*/ 4291445 w 4852554"/>
                          <a:gd name="connsiteY131" fmla="*/ 2514600 h 3782291"/>
                          <a:gd name="connsiteX132" fmla="*/ 4177145 w 4852554"/>
                          <a:gd name="connsiteY132" fmla="*/ 2805546 h 3782291"/>
                          <a:gd name="connsiteX133" fmla="*/ 3429000 w 4852554"/>
                          <a:gd name="connsiteY133" fmla="*/ 2795155 h 3782291"/>
                          <a:gd name="connsiteX134" fmla="*/ 3584863 w 4852554"/>
                          <a:gd name="connsiteY134" fmla="*/ 2618509 h 3782291"/>
                          <a:gd name="connsiteX135" fmla="*/ 3564082 w 4852554"/>
                          <a:gd name="connsiteY135" fmla="*/ 2576946 h 3782291"/>
                          <a:gd name="connsiteX136" fmla="*/ 3335482 w 4852554"/>
                          <a:gd name="connsiteY136" fmla="*/ 2826327 h 3782291"/>
                          <a:gd name="connsiteX137" fmla="*/ 2493818 w 4852554"/>
                          <a:gd name="connsiteY137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3335482 w 4852554"/>
                          <a:gd name="connsiteY8" fmla="*/ 685800 h 3782291"/>
                          <a:gd name="connsiteX9" fmla="*/ 2930236 w 4852554"/>
                          <a:gd name="connsiteY9" fmla="*/ 727364 h 3782291"/>
                          <a:gd name="connsiteX10" fmla="*/ 3179618 w 4852554"/>
                          <a:gd name="connsiteY10" fmla="*/ 467591 h 3782291"/>
                          <a:gd name="connsiteX11" fmla="*/ 3148445 w 4852554"/>
                          <a:gd name="connsiteY11" fmla="*/ 405246 h 3782291"/>
                          <a:gd name="connsiteX12" fmla="*/ 2722418 w 4852554"/>
                          <a:gd name="connsiteY12" fmla="*/ 831273 h 3782291"/>
                          <a:gd name="connsiteX13" fmla="*/ 2805545 w 4852554"/>
                          <a:gd name="connsiteY13" fmla="*/ 540327 h 3782291"/>
                          <a:gd name="connsiteX14" fmla="*/ 2774372 w 4852554"/>
                          <a:gd name="connsiteY14" fmla="*/ 529936 h 3782291"/>
                          <a:gd name="connsiteX15" fmla="*/ 2649682 w 4852554"/>
                          <a:gd name="connsiteY15" fmla="*/ 914400 h 3782291"/>
                          <a:gd name="connsiteX16" fmla="*/ 2192482 w 4852554"/>
                          <a:gd name="connsiteY16" fmla="*/ 1330036 h 3782291"/>
                          <a:gd name="connsiteX17" fmla="*/ 2244436 w 4852554"/>
                          <a:gd name="connsiteY17" fmla="*/ 633846 h 3782291"/>
                          <a:gd name="connsiteX18" fmla="*/ 2670463 w 4852554"/>
                          <a:gd name="connsiteY18" fmla="*/ 51955 h 3782291"/>
                          <a:gd name="connsiteX19" fmla="*/ 2639291 w 4852554"/>
                          <a:gd name="connsiteY19" fmla="*/ 0 h 3782291"/>
                          <a:gd name="connsiteX20" fmla="*/ 2483427 w 4852554"/>
                          <a:gd name="connsiteY20" fmla="*/ 197427 h 3782291"/>
                          <a:gd name="connsiteX21" fmla="*/ 2462645 w 4852554"/>
                          <a:gd name="connsiteY21" fmla="*/ 10391 h 3782291"/>
                          <a:gd name="connsiteX22" fmla="*/ 2400300 w 4852554"/>
                          <a:gd name="connsiteY22" fmla="*/ 10391 h 3782291"/>
                          <a:gd name="connsiteX23" fmla="*/ 2462645 w 4852554"/>
                          <a:gd name="connsiteY23" fmla="*/ 301336 h 3782291"/>
                          <a:gd name="connsiteX24" fmla="*/ 2275609 w 4852554"/>
                          <a:gd name="connsiteY24" fmla="*/ 509155 h 3782291"/>
                          <a:gd name="connsiteX25" fmla="*/ 2244436 w 4852554"/>
                          <a:gd name="connsiteY25" fmla="*/ 228600 h 3782291"/>
                          <a:gd name="connsiteX26" fmla="*/ 2192482 w 4852554"/>
                          <a:gd name="connsiteY26" fmla="*/ 197427 h 3782291"/>
                          <a:gd name="connsiteX27" fmla="*/ 2223654 w 4852554"/>
                          <a:gd name="connsiteY27" fmla="*/ 540327 h 3782291"/>
                          <a:gd name="connsiteX28" fmla="*/ 2005445 w 4852554"/>
                          <a:gd name="connsiteY28" fmla="*/ 62346 h 3782291"/>
                          <a:gd name="connsiteX29" fmla="*/ 1922318 w 4852554"/>
                          <a:gd name="connsiteY29" fmla="*/ 83127 h 3782291"/>
                          <a:gd name="connsiteX30" fmla="*/ 2192482 w 4852554"/>
                          <a:gd name="connsiteY30" fmla="*/ 592282 h 3782291"/>
                          <a:gd name="connsiteX31" fmla="*/ 2119745 w 4852554"/>
                          <a:gd name="connsiteY31" fmla="*/ 706582 h 3782291"/>
                          <a:gd name="connsiteX32" fmla="*/ 1662545 w 4852554"/>
                          <a:gd name="connsiteY32" fmla="*/ 20782 h 3782291"/>
                          <a:gd name="connsiteX33" fmla="*/ 1537854 w 4852554"/>
                          <a:gd name="connsiteY33" fmla="*/ 51955 h 3782291"/>
                          <a:gd name="connsiteX34" fmla="*/ 1558636 w 4852554"/>
                          <a:gd name="connsiteY34" fmla="*/ 145473 h 3782291"/>
                          <a:gd name="connsiteX35" fmla="*/ 1641763 w 4852554"/>
                          <a:gd name="connsiteY35" fmla="*/ 103909 h 3782291"/>
                          <a:gd name="connsiteX36" fmla="*/ 1704109 w 4852554"/>
                          <a:gd name="connsiteY36" fmla="*/ 228600 h 3782291"/>
                          <a:gd name="connsiteX37" fmla="*/ 1309254 w 4852554"/>
                          <a:gd name="connsiteY37" fmla="*/ 332509 h 3782291"/>
                          <a:gd name="connsiteX38" fmla="*/ 1330036 w 4852554"/>
                          <a:gd name="connsiteY38" fmla="*/ 374073 h 3782291"/>
                          <a:gd name="connsiteX39" fmla="*/ 1465118 w 4852554"/>
                          <a:gd name="connsiteY39" fmla="*/ 353291 h 3782291"/>
                          <a:gd name="connsiteX40" fmla="*/ 1475509 w 4852554"/>
                          <a:gd name="connsiteY40" fmla="*/ 498764 h 3782291"/>
                          <a:gd name="connsiteX41" fmla="*/ 1527463 w 4852554"/>
                          <a:gd name="connsiteY41" fmla="*/ 498764 h 3782291"/>
                          <a:gd name="connsiteX42" fmla="*/ 1527463 w 4852554"/>
                          <a:gd name="connsiteY42" fmla="*/ 342900 h 3782291"/>
                          <a:gd name="connsiteX43" fmla="*/ 1776845 w 4852554"/>
                          <a:gd name="connsiteY43" fmla="*/ 259773 h 3782291"/>
                          <a:gd name="connsiteX44" fmla="*/ 2140527 w 4852554"/>
                          <a:gd name="connsiteY44" fmla="*/ 852055 h 3782291"/>
                          <a:gd name="connsiteX45" fmla="*/ 2130136 w 4852554"/>
                          <a:gd name="connsiteY45" fmla="*/ 1215736 h 3782291"/>
                          <a:gd name="connsiteX46" fmla="*/ 2057400 w 4852554"/>
                          <a:gd name="connsiteY46" fmla="*/ 1028700 h 3782291"/>
                          <a:gd name="connsiteX47" fmla="*/ 2005445 w 4852554"/>
                          <a:gd name="connsiteY47" fmla="*/ 1059873 h 3782291"/>
                          <a:gd name="connsiteX48" fmla="*/ 2119745 w 4852554"/>
                          <a:gd name="connsiteY48" fmla="*/ 1288473 h 3782291"/>
                          <a:gd name="connsiteX49" fmla="*/ 2098963 w 4852554"/>
                          <a:gd name="connsiteY49" fmla="*/ 1517073 h 3782291"/>
                          <a:gd name="connsiteX50" fmla="*/ 1652154 w 4852554"/>
                          <a:gd name="connsiteY50" fmla="*/ 893618 h 3782291"/>
                          <a:gd name="connsiteX51" fmla="*/ 1683327 w 4852554"/>
                          <a:gd name="connsiteY51" fmla="*/ 665018 h 3782291"/>
                          <a:gd name="connsiteX52" fmla="*/ 1620982 w 4852554"/>
                          <a:gd name="connsiteY52" fmla="*/ 654627 h 3782291"/>
                          <a:gd name="connsiteX53" fmla="*/ 1589809 w 4852554"/>
                          <a:gd name="connsiteY53" fmla="*/ 945573 h 3782291"/>
                          <a:gd name="connsiteX54" fmla="*/ 1371600 w 4852554"/>
                          <a:gd name="connsiteY54" fmla="*/ 914400 h 3782291"/>
                          <a:gd name="connsiteX55" fmla="*/ 1361209 w 4852554"/>
                          <a:gd name="connsiteY55" fmla="*/ 966355 h 3782291"/>
                          <a:gd name="connsiteX56" fmla="*/ 1693718 w 4852554"/>
                          <a:gd name="connsiteY56" fmla="*/ 1018309 h 3782291"/>
                          <a:gd name="connsiteX57" fmla="*/ 1766454 w 4852554"/>
                          <a:gd name="connsiteY57" fmla="*/ 1153391 h 3782291"/>
                          <a:gd name="connsiteX58" fmla="*/ 1579418 w 4852554"/>
                          <a:gd name="connsiteY58" fmla="*/ 1205346 h 3782291"/>
                          <a:gd name="connsiteX59" fmla="*/ 1579418 w 4852554"/>
                          <a:gd name="connsiteY59" fmla="*/ 1278082 h 3782291"/>
                          <a:gd name="connsiteX60" fmla="*/ 1808018 w 4852554"/>
                          <a:gd name="connsiteY60" fmla="*/ 1215736 h 3782291"/>
                          <a:gd name="connsiteX61" fmla="*/ 2078182 w 4852554"/>
                          <a:gd name="connsiteY61" fmla="*/ 1589809 h 3782291"/>
                          <a:gd name="connsiteX62" fmla="*/ 2088572 w 4852554"/>
                          <a:gd name="connsiteY62" fmla="*/ 2337955 h 3782291"/>
                          <a:gd name="connsiteX63" fmla="*/ 2098963 w 4852554"/>
                          <a:gd name="connsiteY63" fmla="*/ 2348346 h 3782291"/>
                          <a:gd name="connsiteX64" fmla="*/ 1839191 w 4852554"/>
                          <a:gd name="connsiteY64" fmla="*/ 2784764 h 3782291"/>
                          <a:gd name="connsiteX65" fmla="*/ 1278082 w 4852554"/>
                          <a:gd name="connsiteY65" fmla="*/ 2795155 h 3782291"/>
                          <a:gd name="connsiteX66" fmla="*/ 1143000 w 4852554"/>
                          <a:gd name="connsiteY66" fmla="*/ 2587336 h 3782291"/>
                          <a:gd name="connsiteX67" fmla="*/ 1111827 w 4852554"/>
                          <a:gd name="connsiteY67" fmla="*/ 2597727 h 3782291"/>
                          <a:gd name="connsiteX68" fmla="*/ 1205345 w 4852554"/>
                          <a:gd name="connsiteY68" fmla="*/ 2815936 h 3782291"/>
                          <a:gd name="connsiteX69" fmla="*/ 893618 w 4852554"/>
                          <a:gd name="connsiteY69" fmla="*/ 2795155 h 3782291"/>
                          <a:gd name="connsiteX70" fmla="*/ 488372 w 4852554"/>
                          <a:gd name="connsiteY70" fmla="*/ 2036618 h 3782291"/>
                          <a:gd name="connsiteX71" fmla="*/ 353291 w 4852554"/>
                          <a:gd name="connsiteY71" fmla="*/ 2078182 h 3782291"/>
                          <a:gd name="connsiteX72" fmla="*/ 415636 w 4852554"/>
                          <a:gd name="connsiteY72" fmla="*/ 2140527 h 3782291"/>
                          <a:gd name="connsiteX73" fmla="*/ 467591 w 4852554"/>
                          <a:gd name="connsiteY73" fmla="*/ 2098964 h 3782291"/>
                          <a:gd name="connsiteX74" fmla="*/ 571500 w 4852554"/>
                          <a:gd name="connsiteY74" fmla="*/ 2348346 h 3782291"/>
                          <a:gd name="connsiteX75" fmla="*/ 457200 w 4852554"/>
                          <a:gd name="connsiteY75" fmla="*/ 2358736 h 3782291"/>
                          <a:gd name="connsiteX76" fmla="*/ 457200 w 4852554"/>
                          <a:gd name="connsiteY76" fmla="*/ 2441864 h 3782291"/>
                          <a:gd name="connsiteX77" fmla="*/ 623454 w 4852554"/>
                          <a:gd name="connsiteY77" fmla="*/ 2400300 h 3782291"/>
                          <a:gd name="connsiteX78" fmla="*/ 831272 w 4852554"/>
                          <a:gd name="connsiteY78" fmla="*/ 2826327 h 3782291"/>
                          <a:gd name="connsiteX79" fmla="*/ 374072 w 4852554"/>
                          <a:gd name="connsiteY79" fmla="*/ 2670464 h 3782291"/>
                          <a:gd name="connsiteX80" fmla="*/ 103909 w 4852554"/>
                          <a:gd name="connsiteY80" fmla="*/ 2109355 h 3782291"/>
                          <a:gd name="connsiteX81" fmla="*/ 20782 w 4852554"/>
                          <a:gd name="connsiteY81" fmla="*/ 2098964 h 3782291"/>
                          <a:gd name="connsiteX82" fmla="*/ 249382 w 4852554"/>
                          <a:gd name="connsiteY82" fmla="*/ 2639291 h 3782291"/>
                          <a:gd name="connsiteX83" fmla="*/ 10391 w 4852554"/>
                          <a:gd name="connsiteY83" fmla="*/ 2576946 h 3782291"/>
                          <a:gd name="connsiteX84" fmla="*/ 0 w 4852554"/>
                          <a:gd name="connsiteY84" fmla="*/ 2670464 h 3782291"/>
                          <a:gd name="connsiteX85" fmla="*/ 270163 w 4852554"/>
                          <a:gd name="connsiteY85" fmla="*/ 2701636 h 3782291"/>
                          <a:gd name="connsiteX86" fmla="*/ 280554 w 4852554"/>
                          <a:gd name="connsiteY86" fmla="*/ 3023755 h 3782291"/>
                          <a:gd name="connsiteX87" fmla="*/ 197427 w 4852554"/>
                          <a:gd name="connsiteY87" fmla="*/ 3034146 h 3782291"/>
                          <a:gd name="connsiteX88" fmla="*/ 197427 w 4852554"/>
                          <a:gd name="connsiteY88" fmla="*/ 3106882 h 3782291"/>
                          <a:gd name="connsiteX89" fmla="*/ 353291 w 4852554"/>
                          <a:gd name="connsiteY89" fmla="*/ 3054927 h 3782291"/>
                          <a:gd name="connsiteX90" fmla="*/ 374072 w 4852554"/>
                          <a:gd name="connsiteY90" fmla="*/ 2763982 h 3782291"/>
                          <a:gd name="connsiteX91" fmla="*/ 852054 w 4852554"/>
                          <a:gd name="connsiteY91" fmla="*/ 2919846 h 3782291"/>
                          <a:gd name="connsiteX92" fmla="*/ 633845 w 4852554"/>
                          <a:gd name="connsiteY92" fmla="*/ 3054927 h 3782291"/>
                          <a:gd name="connsiteX93" fmla="*/ 685800 w 4852554"/>
                          <a:gd name="connsiteY93" fmla="*/ 3096491 h 3782291"/>
                          <a:gd name="connsiteX94" fmla="*/ 1018309 w 4852554"/>
                          <a:gd name="connsiteY94" fmla="*/ 2888673 h 3782291"/>
                          <a:gd name="connsiteX95" fmla="*/ 1423554 w 4852554"/>
                          <a:gd name="connsiteY95" fmla="*/ 2867891 h 3782291"/>
                          <a:gd name="connsiteX96" fmla="*/ 1080654 w 4852554"/>
                          <a:gd name="connsiteY96" fmla="*/ 3086100 h 3782291"/>
                          <a:gd name="connsiteX97" fmla="*/ 1143000 w 4852554"/>
                          <a:gd name="connsiteY97" fmla="*/ 3169227 h 3782291"/>
                          <a:gd name="connsiteX98" fmla="*/ 1537854 w 4852554"/>
                          <a:gd name="connsiteY98" fmla="*/ 2867891 h 3782291"/>
                          <a:gd name="connsiteX99" fmla="*/ 1891145 w 4852554"/>
                          <a:gd name="connsiteY99" fmla="*/ 2867891 h 3782291"/>
                          <a:gd name="connsiteX100" fmla="*/ 2119745 w 4852554"/>
                          <a:gd name="connsiteY100" fmla="*/ 2930236 h 3782291"/>
                          <a:gd name="connsiteX101" fmla="*/ 2119745 w 4852554"/>
                          <a:gd name="connsiteY101" fmla="*/ 3751118 h 3782291"/>
                          <a:gd name="connsiteX102" fmla="*/ 2202872 w 4852554"/>
                          <a:gd name="connsiteY102" fmla="*/ 3751118 h 3782291"/>
                          <a:gd name="connsiteX103" fmla="*/ 2192482 w 4852554"/>
                          <a:gd name="connsiteY103" fmla="*/ 2951018 h 3782291"/>
                          <a:gd name="connsiteX104" fmla="*/ 2421082 w 4852554"/>
                          <a:gd name="connsiteY104" fmla="*/ 2847109 h 3782291"/>
                          <a:gd name="connsiteX105" fmla="*/ 3065318 w 4852554"/>
                          <a:gd name="connsiteY105" fmla="*/ 2847109 h 3782291"/>
                          <a:gd name="connsiteX106" fmla="*/ 3023754 w 4852554"/>
                          <a:gd name="connsiteY106" fmla="*/ 3034146 h 3782291"/>
                          <a:gd name="connsiteX107" fmla="*/ 3075709 w 4852554"/>
                          <a:gd name="connsiteY107" fmla="*/ 3054927 h 3782291"/>
                          <a:gd name="connsiteX108" fmla="*/ 3106882 w 4852554"/>
                          <a:gd name="connsiteY108" fmla="*/ 2857500 h 3782291"/>
                          <a:gd name="connsiteX109" fmla="*/ 3470563 w 4852554"/>
                          <a:gd name="connsiteY109" fmla="*/ 2836718 h 3782291"/>
                          <a:gd name="connsiteX110" fmla="*/ 4000500 w 4852554"/>
                          <a:gd name="connsiteY110" fmla="*/ 3512127 h 3782291"/>
                          <a:gd name="connsiteX111" fmla="*/ 3990109 w 4852554"/>
                          <a:gd name="connsiteY111" fmla="*/ 3740727 h 3782291"/>
                          <a:gd name="connsiteX112" fmla="*/ 4052454 w 4852554"/>
                          <a:gd name="connsiteY112" fmla="*/ 3782291 h 3782291"/>
                          <a:gd name="connsiteX113" fmla="*/ 4052454 w 4852554"/>
                          <a:gd name="connsiteY113" fmla="*/ 3532909 h 3782291"/>
                          <a:gd name="connsiteX114" fmla="*/ 4239491 w 4852554"/>
                          <a:gd name="connsiteY114" fmla="*/ 3626427 h 3782291"/>
                          <a:gd name="connsiteX115" fmla="*/ 4312227 w 4852554"/>
                          <a:gd name="connsiteY115" fmla="*/ 3574473 h 3782291"/>
                          <a:gd name="connsiteX116" fmla="*/ 3917372 w 4852554"/>
                          <a:gd name="connsiteY116" fmla="*/ 3335482 h 3782291"/>
                          <a:gd name="connsiteX117" fmla="*/ 4125191 w 4852554"/>
                          <a:gd name="connsiteY117" fmla="*/ 3262746 h 3782291"/>
                          <a:gd name="connsiteX118" fmla="*/ 4125191 w 4852554"/>
                          <a:gd name="connsiteY118" fmla="*/ 3262746 h 3782291"/>
                          <a:gd name="connsiteX119" fmla="*/ 4083627 w 4852554"/>
                          <a:gd name="connsiteY119" fmla="*/ 3231573 h 3782291"/>
                          <a:gd name="connsiteX120" fmla="*/ 3896591 w 4852554"/>
                          <a:gd name="connsiteY120" fmla="*/ 3304309 h 3782291"/>
                          <a:gd name="connsiteX121" fmla="*/ 3553691 w 4852554"/>
                          <a:gd name="connsiteY121" fmla="*/ 2836718 h 3782291"/>
                          <a:gd name="connsiteX122" fmla="*/ 4333009 w 4852554"/>
                          <a:gd name="connsiteY122" fmla="*/ 2815936 h 3782291"/>
                          <a:gd name="connsiteX123" fmla="*/ 4561609 w 4852554"/>
                          <a:gd name="connsiteY123" fmla="*/ 3054927 h 3782291"/>
                          <a:gd name="connsiteX124" fmla="*/ 4665518 w 4852554"/>
                          <a:gd name="connsiteY124" fmla="*/ 3013364 h 3782291"/>
                          <a:gd name="connsiteX125" fmla="*/ 4416136 w 4852554"/>
                          <a:gd name="connsiteY125" fmla="*/ 2815936 h 3782291"/>
                          <a:gd name="connsiteX126" fmla="*/ 4842163 w 4852554"/>
                          <a:gd name="connsiteY126" fmla="*/ 2701636 h 3782291"/>
                          <a:gd name="connsiteX127" fmla="*/ 4852554 w 4852554"/>
                          <a:gd name="connsiteY127" fmla="*/ 2628900 h 3782291"/>
                          <a:gd name="connsiteX128" fmla="*/ 4239491 w 4852554"/>
                          <a:gd name="connsiteY128" fmla="*/ 2763982 h 3782291"/>
                          <a:gd name="connsiteX129" fmla="*/ 4353791 w 4852554"/>
                          <a:gd name="connsiteY129" fmla="*/ 2566555 h 3782291"/>
                          <a:gd name="connsiteX130" fmla="*/ 4291445 w 4852554"/>
                          <a:gd name="connsiteY130" fmla="*/ 2514600 h 3782291"/>
                          <a:gd name="connsiteX131" fmla="*/ 4177145 w 4852554"/>
                          <a:gd name="connsiteY131" fmla="*/ 2805546 h 3782291"/>
                          <a:gd name="connsiteX132" fmla="*/ 3429000 w 4852554"/>
                          <a:gd name="connsiteY132" fmla="*/ 2795155 h 3782291"/>
                          <a:gd name="connsiteX133" fmla="*/ 3584863 w 4852554"/>
                          <a:gd name="connsiteY133" fmla="*/ 2618509 h 3782291"/>
                          <a:gd name="connsiteX134" fmla="*/ 3564082 w 4852554"/>
                          <a:gd name="connsiteY134" fmla="*/ 2576946 h 3782291"/>
                          <a:gd name="connsiteX135" fmla="*/ 3335482 w 4852554"/>
                          <a:gd name="connsiteY135" fmla="*/ 2826327 h 3782291"/>
                          <a:gd name="connsiteX136" fmla="*/ 2493818 w 4852554"/>
                          <a:gd name="connsiteY136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179618 w 4852554"/>
                          <a:gd name="connsiteY9" fmla="*/ 467591 h 3782291"/>
                          <a:gd name="connsiteX10" fmla="*/ 3148445 w 4852554"/>
                          <a:gd name="connsiteY10" fmla="*/ 405246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309254 w 4852554"/>
                          <a:gd name="connsiteY36" fmla="*/ 332509 h 3782291"/>
                          <a:gd name="connsiteX37" fmla="*/ 1330036 w 4852554"/>
                          <a:gd name="connsiteY37" fmla="*/ 374073 h 3782291"/>
                          <a:gd name="connsiteX38" fmla="*/ 1465118 w 4852554"/>
                          <a:gd name="connsiteY38" fmla="*/ 353291 h 3782291"/>
                          <a:gd name="connsiteX39" fmla="*/ 1475509 w 4852554"/>
                          <a:gd name="connsiteY39" fmla="*/ 498764 h 3782291"/>
                          <a:gd name="connsiteX40" fmla="*/ 1527463 w 4852554"/>
                          <a:gd name="connsiteY40" fmla="*/ 498764 h 3782291"/>
                          <a:gd name="connsiteX41" fmla="*/ 1527463 w 4852554"/>
                          <a:gd name="connsiteY41" fmla="*/ 342900 h 3782291"/>
                          <a:gd name="connsiteX42" fmla="*/ 1776845 w 4852554"/>
                          <a:gd name="connsiteY42" fmla="*/ 259773 h 3782291"/>
                          <a:gd name="connsiteX43" fmla="*/ 2140527 w 4852554"/>
                          <a:gd name="connsiteY43" fmla="*/ 852055 h 3782291"/>
                          <a:gd name="connsiteX44" fmla="*/ 2130136 w 4852554"/>
                          <a:gd name="connsiteY44" fmla="*/ 1215736 h 3782291"/>
                          <a:gd name="connsiteX45" fmla="*/ 2057400 w 4852554"/>
                          <a:gd name="connsiteY45" fmla="*/ 1028700 h 3782291"/>
                          <a:gd name="connsiteX46" fmla="*/ 2005445 w 4852554"/>
                          <a:gd name="connsiteY46" fmla="*/ 1059873 h 3782291"/>
                          <a:gd name="connsiteX47" fmla="*/ 2119745 w 4852554"/>
                          <a:gd name="connsiteY47" fmla="*/ 1288473 h 3782291"/>
                          <a:gd name="connsiteX48" fmla="*/ 2098963 w 4852554"/>
                          <a:gd name="connsiteY48" fmla="*/ 1517073 h 3782291"/>
                          <a:gd name="connsiteX49" fmla="*/ 1652154 w 4852554"/>
                          <a:gd name="connsiteY49" fmla="*/ 893618 h 3782291"/>
                          <a:gd name="connsiteX50" fmla="*/ 1683327 w 4852554"/>
                          <a:gd name="connsiteY50" fmla="*/ 665018 h 3782291"/>
                          <a:gd name="connsiteX51" fmla="*/ 1620982 w 4852554"/>
                          <a:gd name="connsiteY51" fmla="*/ 654627 h 3782291"/>
                          <a:gd name="connsiteX52" fmla="*/ 1589809 w 4852554"/>
                          <a:gd name="connsiteY52" fmla="*/ 945573 h 3782291"/>
                          <a:gd name="connsiteX53" fmla="*/ 1371600 w 4852554"/>
                          <a:gd name="connsiteY53" fmla="*/ 914400 h 3782291"/>
                          <a:gd name="connsiteX54" fmla="*/ 1361209 w 4852554"/>
                          <a:gd name="connsiteY54" fmla="*/ 966355 h 3782291"/>
                          <a:gd name="connsiteX55" fmla="*/ 1693718 w 4852554"/>
                          <a:gd name="connsiteY55" fmla="*/ 1018309 h 3782291"/>
                          <a:gd name="connsiteX56" fmla="*/ 1766454 w 4852554"/>
                          <a:gd name="connsiteY56" fmla="*/ 1153391 h 3782291"/>
                          <a:gd name="connsiteX57" fmla="*/ 1579418 w 4852554"/>
                          <a:gd name="connsiteY57" fmla="*/ 1205346 h 3782291"/>
                          <a:gd name="connsiteX58" fmla="*/ 1579418 w 4852554"/>
                          <a:gd name="connsiteY58" fmla="*/ 1278082 h 3782291"/>
                          <a:gd name="connsiteX59" fmla="*/ 1808018 w 4852554"/>
                          <a:gd name="connsiteY59" fmla="*/ 1215736 h 3782291"/>
                          <a:gd name="connsiteX60" fmla="*/ 2078182 w 4852554"/>
                          <a:gd name="connsiteY60" fmla="*/ 1589809 h 3782291"/>
                          <a:gd name="connsiteX61" fmla="*/ 2088572 w 4852554"/>
                          <a:gd name="connsiteY61" fmla="*/ 2337955 h 3782291"/>
                          <a:gd name="connsiteX62" fmla="*/ 2098963 w 4852554"/>
                          <a:gd name="connsiteY62" fmla="*/ 2348346 h 3782291"/>
                          <a:gd name="connsiteX63" fmla="*/ 1839191 w 4852554"/>
                          <a:gd name="connsiteY63" fmla="*/ 2784764 h 3782291"/>
                          <a:gd name="connsiteX64" fmla="*/ 1278082 w 4852554"/>
                          <a:gd name="connsiteY64" fmla="*/ 2795155 h 3782291"/>
                          <a:gd name="connsiteX65" fmla="*/ 1143000 w 4852554"/>
                          <a:gd name="connsiteY65" fmla="*/ 2587336 h 3782291"/>
                          <a:gd name="connsiteX66" fmla="*/ 1111827 w 4852554"/>
                          <a:gd name="connsiteY66" fmla="*/ 2597727 h 3782291"/>
                          <a:gd name="connsiteX67" fmla="*/ 1205345 w 4852554"/>
                          <a:gd name="connsiteY67" fmla="*/ 2815936 h 3782291"/>
                          <a:gd name="connsiteX68" fmla="*/ 893618 w 4852554"/>
                          <a:gd name="connsiteY68" fmla="*/ 2795155 h 3782291"/>
                          <a:gd name="connsiteX69" fmla="*/ 488372 w 4852554"/>
                          <a:gd name="connsiteY69" fmla="*/ 2036618 h 3782291"/>
                          <a:gd name="connsiteX70" fmla="*/ 353291 w 4852554"/>
                          <a:gd name="connsiteY70" fmla="*/ 2078182 h 3782291"/>
                          <a:gd name="connsiteX71" fmla="*/ 415636 w 4852554"/>
                          <a:gd name="connsiteY71" fmla="*/ 2140527 h 3782291"/>
                          <a:gd name="connsiteX72" fmla="*/ 467591 w 4852554"/>
                          <a:gd name="connsiteY72" fmla="*/ 2098964 h 3782291"/>
                          <a:gd name="connsiteX73" fmla="*/ 571500 w 4852554"/>
                          <a:gd name="connsiteY73" fmla="*/ 2348346 h 3782291"/>
                          <a:gd name="connsiteX74" fmla="*/ 457200 w 4852554"/>
                          <a:gd name="connsiteY74" fmla="*/ 2358736 h 3782291"/>
                          <a:gd name="connsiteX75" fmla="*/ 457200 w 4852554"/>
                          <a:gd name="connsiteY75" fmla="*/ 2441864 h 3782291"/>
                          <a:gd name="connsiteX76" fmla="*/ 623454 w 4852554"/>
                          <a:gd name="connsiteY76" fmla="*/ 2400300 h 3782291"/>
                          <a:gd name="connsiteX77" fmla="*/ 831272 w 4852554"/>
                          <a:gd name="connsiteY77" fmla="*/ 2826327 h 3782291"/>
                          <a:gd name="connsiteX78" fmla="*/ 374072 w 4852554"/>
                          <a:gd name="connsiteY78" fmla="*/ 2670464 h 3782291"/>
                          <a:gd name="connsiteX79" fmla="*/ 103909 w 4852554"/>
                          <a:gd name="connsiteY79" fmla="*/ 2109355 h 3782291"/>
                          <a:gd name="connsiteX80" fmla="*/ 20782 w 4852554"/>
                          <a:gd name="connsiteY80" fmla="*/ 2098964 h 3782291"/>
                          <a:gd name="connsiteX81" fmla="*/ 249382 w 4852554"/>
                          <a:gd name="connsiteY81" fmla="*/ 2639291 h 3782291"/>
                          <a:gd name="connsiteX82" fmla="*/ 10391 w 4852554"/>
                          <a:gd name="connsiteY82" fmla="*/ 2576946 h 3782291"/>
                          <a:gd name="connsiteX83" fmla="*/ 0 w 4852554"/>
                          <a:gd name="connsiteY83" fmla="*/ 2670464 h 3782291"/>
                          <a:gd name="connsiteX84" fmla="*/ 270163 w 4852554"/>
                          <a:gd name="connsiteY84" fmla="*/ 2701636 h 3782291"/>
                          <a:gd name="connsiteX85" fmla="*/ 280554 w 4852554"/>
                          <a:gd name="connsiteY85" fmla="*/ 3023755 h 3782291"/>
                          <a:gd name="connsiteX86" fmla="*/ 197427 w 4852554"/>
                          <a:gd name="connsiteY86" fmla="*/ 3034146 h 3782291"/>
                          <a:gd name="connsiteX87" fmla="*/ 197427 w 4852554"/>
                          <a:gd name="connsiteY87" fmla="*/ 3106882 h 3782291"/>
                          <a:gd name="connsiteX88" fmla="*/ 353291 w 4852554"/>
                          <a:gd name="connsiteY88" fmla="*/ 3054927 h 3782291"/>
                          <a:gd name="connsiteX89" fmla="*/ 374072 w 4852554"/>
                          <a:gd name="connsiteY89" fmla="*/ 2763982 h 3782291"/>
                          <a:gd name="connsiteX90" fmla="*/ 852054 w 4852554"/>
                          <a:gd name="connsiteY90" fmla="*/ 2919846 h 3782291"/>
                          <a:gd name="connsiteX91" fmla="*/ 633845 w 4852554"/>
                          <a:gd name="connsiteY91" fmla="*/ 3054927 h 3782291"/>
                          <a:gd name="connsiteX92" fmla="*/ 685800 w 4852554"/>
                          <a:gd name="connsiteY92" fmla="*/ 3096491 h 3782291"/>
                          <a:gd name="connsiteX93" fmla="*/ 1018309 w 4852554"/>
                          <a:gd name="connsiteY93" fmla="*/ 2888673 h 3782291"/>
                          <a:gd name="connsiteX94" fmla="*/ 1423554 w 4852554"/>
                          <a:gd name="connsiteY94" fmla="*/ 2867891 h 3782291"/>
                          <a:gd name="connsiteX95" fmla="*/ 1080654 w 4852554"/>
                          <a:gd name="connsiteY95" fmla="*/ 3086100 h 3782291"/>
                          <a:gd name="connsiteX96" fmla="*/ 1143000 w 4852554"/>
                          <a:gd name="connsiteY96" fmla="*/ 3169227 h 3782291"/>
                          <a:gd name="connsiteX97" fmla="*/ 1537854 w 4852554"/>
                          <a:gd name="connsiteY97" fmla="*/ 2867891 h 3782291"/>
                          <a:gd name="connsiteX98" fmla="*/ 1891145 w 4852554"/>
                          <a:gd name="connsiteY98" fmla="*/ 2867891 h 3782291"/>
                          <a:gd name="connsiteX99" fmla="*/ 2119745 w 4852554"/>
                          <a:gd name="connsiteY99" fmla="*/ 2930236 h 3782291"/>
                          <a:gd name="connsiteX100" fmla="*/ 2119745 w 4852554"/>
                          <a:gd name="connsiteY100" fmla="*/ 3751118 h 3782291"/>
                          <a:gd name="connsiteX101" fmla="*/ 2202872 w 4852554"/>
                          <a:gd name="connsiteY101" fmla="*/ 3751118 h 3782291"/>
                          <a:gd name="connsiteX102" fmla="*/ 2192482 w 4852554"/>
                          <a:gd name="connsiteY102" fmla="*/ 2951018 h 3782291"/>
                          <a:gd name="connsiteX103" fmla="*/ 2421082 w 4852554"/>
                          <a:gd name="connsiteY103" fmla="*/ 2847109 h 3782291"/>
                          <a:gd name="connsiteX104" fmla="*/ 3065318 w 4852554"/>
                          <a:gd name="connsiteY104" fmla="*/ 2847109 h 3782291"/>
                          <a:gd name="connsiteX105" fmla="*/ 3023754 w 4852554"/>
                          <a:gd name="connsiteY105" fmla="*/ 3034146 h 3782291"/>
                          <a:gd name="connsiteX106" fmla="*/ 3075709 w 4852554"/>
                          <a:gd name="connsiteY106" fmla="*/ 3054927 h 3782291"/>
                          <a:gd name="connsiteX107" fmla="*/ 3106882 w 4852554"/>
                          <a:gd name="connsiteY107" fmla="*/ 2857500 h 3782291"/>
                          <a:gd name="connsiteX108" fmla="*/ 3470563 w 4852554"/>
                          <a:gd name="connsiteY108" fmla="*/ 2836718 h 3782291"/>
                          <a:gd name="connsiteX109" fmla="*/ 4000500 w 4852554"/>
                          <a:gd name="connsiteY109" fmla="*/ 3512127 h 3782291"/>
                          <a:gd name="connsiteX110" fmla="*/ 3990109 w 4852554"/>
                          <a:gd name="connsiteY110" fmla="*/ 3740727 h 3782291"/>
                          <a:gd name="connsiteX111" fmla="*/ 4052454 w 4852554"/>
                          <a:gd name="connsiteY111" fmla="*/ 3782291 h 3782291"/>
                          <a:gd name="connsiteX112" fmla="*/ 4052454 w 4852554"/>
                          <a:gd name="connsiteY112" fmla="*/ 3532909 h 3782291"/>
                          <a:gd name="connsiteX113" fmla="*/ 4239491 w 4852554"/>
                          <a:gd name="connsiteY113" fmla="*/ 3626427 h 3782291"/>
                          <a:gd name="connsiteX114" fmla="*/ 4312227 w 4852554"/>
                          <a:gd name="connsiteY114" fmla="*/ 3574473 h 3782291"/>
                          <a:gd name="connsiteX115" fmla="*/ 3917372 w 4852554"/>
                          <a:gd name="connsiteY115" fmla="*/ 3335482 h 3782291"/>
                          <a:gd name="connsiteX116" fmla="*/ 4125191 w 4852554"/>
                          <a:gd name="connsiteY116" fmla="*/ 3262746 h 3782291"/>
                          <a:gd name="connsiteX117" fmla="*/ 4125191 w 4852554"/>
                          <a:gd name="connsiteY117" fmla="*/ 3262746 h 3782291"/>
                          <a:gd name="connsiteX118" fmla="*/ 4083627 w 4852554"/>
                          <a:gd name="connsiteY118" fmla="*/ 3231573 h 3782291"/>
                          <a:gd name="connsiteX119" fmla="*/ 3896591 w 4852554"/>
                          <a:gd name="connsiteY119" fmla="*/ 3304309 h 3782291"/>
                          <a:gd name="connsiteX120" fmla="*/ 3553691 w 4852554"/>
                          <a:gd name="connsiteY120" fmla="*/ 2836718 h 3782291"/>
                          <a:gd name="connsiteX121" fmla="*/ 4333009 w 4852554"/>
                          <a:gd name="connsiteY121" fmla="*/ 2815936 h 3782291"/>
                          <a:gd name="connsiteX122" fmla="*/ 4561609 w 4852554"/>
                          <a:gd name="connsiteY122" fmla="*/ 3054927 h 3782291"/>
                          <a:gd name="connsiteX123" fmla="*/ 4665518 w 4852554"/>
                          <a:gd name="connsiteY123" fmla="*/ 3013364 h 3782291"/>
                          <a:gd name="connsiteX124" fmla="*/ 4416136 w 4852554"/>
                          <a:gd name="connsiteY124" fmla="*/ 2815936 h 3782291"/>
                          <a:gd name="connsiteX125" fmla="*/ 4842163 w 4852554"/>
                          <a:gd name="connsiteY125" fmla="*/ 2701636 h 3782291"/>
                          <a:gd name="connsiteX126" fmla="*/ 4852554 w 4852554"/>
                          <a:gd name="connsiteY126" fmla="*/ 2628900 h 3782291"/>
                          <a:gd name="connsiteX127" fmla="*/ 4239491 w 4852554"/>
                          <a:gd name="connsiteY127" fmla="*/ 2763982 h 3782291"/>
                          <a:gd name="connsiteX128" fmla="*/ 4353791 w 4852554"/>
                          <a:gd name="connsiteY128" fmla="*/ 2566555 h 3782291"/>
                          <a:gd name="connsiteX129" fmla="*/ 4291445 w 4852554"/>
                          <a:gd name="connsiteY129" fmla="*/ 2514600 h 3782291"/>
                          <a:gd name="connsiteX130" fmla="*/ 4177145 w 4852554"/>
                          <a:gd name="connsiteY130" fmla="*/ 2805546 h 3782291"/>
                          <a:gd name="connsiteX131" fmla="*/ 3429000 w 4852554"/>
                          <a:gd name="connsiteY131" fmla="*/ 2795155 h 3782291"/>
                          <a:gd name="connsiteX132" fmla="*/ 3584863 w 4852554"/>
                          <a:gd name="connsiteY132" fmla="*/ 2618509 h 3782291"/>
                          <a:gd name="connsiteX133" fmla="*/ 3564082 w 4852554"/>
                          <a:gd name="connsiteY133" fmla="*/ 2576946 h 3782291"/>
                          <a:gd name="connsiteX134" fmla="*/ 3335482 w 4852554"/>
                          <a:gd name="connsiteY134" fmla="*/ 2826327 h 3782291"/>
                          <a:gd name="connsiteX135" fmla="*/ 2493818 w 4852554"/>
                          <a:gd name="connsiteY13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179618 w 4852554"/>
                          <a:gd name="connsiteY9" fmla="*/ 467591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309254 w 4852554"/>
                          <a:gd name="connsiteY36" fmla="*/ 332509 h 3782291"/>
                          <a:gd name="connsiteX37" fmla="*/ 1330036 w 4852554"/>
                          <a:gd name="connsiteY37" fmla="*/ 374073 h 3782291"/>
                          <a:gd name="connsiteX38" fmla="*/ 1465118 w 4852554"/>
                          <a:gd name="connsiteY38" fmla="*/ 353291 h 3782291"/>
                          <a:gd name="connsiteX39" fmla="*/ 1475509 w 4852554"/>
                          <a:gd name="connsiteY39" fmla="*/ 498764 h 3782291"/>
                          <a:gd name="connsiteX40" fmla="*/ 1527463 w 4852554"/>
                          <a:gd name="connsiteY40" fmla="*/ 498764 h 3782291"/>
                          <a:gd name="connsiteX41" fmla="*/ 1527463 w 4852554"/>
                          <a:gd name="connsiteY41" fmla="*/ 342900 h 3782291"/>
                          <a:gd name="connsiteX42" fmla="*/ 1776845 w 4852554"/>
                          <a:gd name="connsiteY42" fmla="*/ 259773 h 3782291"/>
                          <a:gd name="connsiteX43" fmla="*/ 2140527 w 4852554"/>
                          <a:gd name="connsiteY43" fmla="*/ 852055 h 3782291"/>
                          <a:gd name="connsiteX44" fmla="*/ 2130136 w 4852554"/>
                          <a:gd name="connsiteY44" fmla="*/ 1215736 h 3782291"/>
                          <a:gd name="connsiteX45" fmla="*/ 2057400 w 4852554"/>
                          <a:gd name="connsiteY45" fmla="*/ 1028700 h 3782291"/>
                          <a:gd name="connsiteX46" fmla="*/ 2005445 w 4852554"/>
                          <a:gd name="connsiteY46" fmla="*/ 1059873 h 3782291"/>
                          <a:gd name="connsiteX47" fmla="*/ 2119745 w 4852554"/>
                          <a:gd name="connsiteY47" fmla="*/ 1288473 h 3782291"/>
                          <a:gd name="connsiteX48" fmla="*/ 2098963 w 4852554"/>
                          <a:gd name="connsiteY48" fmla="*/ 1517073 h 3782291"/>
                          <a:gd name="connsiteX49" fmla="*/ 1652154 w 4852554"/>
                          <a:gd name="connsiteY49" fmla="*/ 893618 h 3782291"/>
                          <a:gd name="connsiteX50" fmla="*/ 1683327 w 4852554"/>
                          <a:gd name="connsiteY50" fmla="*/ 665018 h 3782291"/>
                          <a:gd name="connsiteX51" fmla="*/ 1620982 w 4852554"/>
                          <a:gd name="connsiteY51" fmla="*/ 654627 h 3782291"/>
                          <a:gd name="connsiteX52" fmla="*/ 1589809 w 4852554"/>
                          <a:gd name="connsiteY52" fmla="*/ 945573 h 3782291"/>
                          <a:gd name="connsiteX53" fmla="*/ 1371600 w 4852554"/>
                          <a:gd name="connsiteY53" fmla="*/ 914400 h 3782291"/>
                          <a:gd name="connsiteX54" fmla="*/ 1361209 w 4852554"/>
                          <a:gd name="connsiteY54" fmla="*/ 966355 h 3782291"/>
                          <a:gd name="connsiteX55" fmla="*/ 1693718 w 4852554"/>
                          <a:gd name="connsiteY55" fmla="*/ 1018309 h 3782291"/>
                          <a:gd name="connsiteX56" fmla="*/ 1766454 w 4852554"/>
                          <a:gd name="connsiteY56" fmla="*/ 1153391 h 3782291"/>
                          <a:gd name="connsiteX57" fmla="*/ 1579418 w 4852554"/>
                          <a:gd name="connsiteY57" fmla="*/ 1205346 h 3782291"/>
                          <a:gd name="connsiteX58" fmla="*/ 1579418 w 4852554"/>
                          <a:gd name="connsiteY58" fmla="*/ 1278082 h 3782291"/>
                          <a:gd name="connsiteX59" fmla="*/ 1808018 w 4852554"/>
                          <a:gd name="connsiteY59" fmla="*/ 1215736 h 3782291"/>
                          <a:gd name="connsiteX60" fmla="*/ 2078182 w 4852554"/>
                          <a:gd name="connsiteY60" fmla="*/ 1589809 h 3782291"/>
                          <a:gd name="connsiteX61" fmla="*/ 2088572 w 4852554"/>
                          <a:gd name="connsiteY61" fmla="*/ 2337955 h 3782291"/>
                          <a:gd name="connsiteX62" fmla="*/ 2098963 w 4852554"/>
                          <a:gd name="connsiteY62" fmla="*/ 2348346 h 3782291"/>
                          <a:gd name="connsiteX63" fmla="*/ 1839191 w 4852554"/>
                          <a:gd name="connsiteY63" fmla="*/ 2784764 h 3782291"/>
                          <a:gd name="connsiteX64" fmla="*/ 1278082 w 4852554"/>
                          <a:gd name="connsiteY64" fmla="*/ 2795155 h 3782291"/>
                          <a:gd name="connsiteX65" fmla="*/ 1143000 w 4852554"/>
                          <a:gd name="connsiteY65" fmla="*/ 2587336 h 3782291"/>
                          <a:gd name="connsiteX66" fmla="*/ 1111827 w 4852554"/>
                          <a:gd name="connsiteY66" fmla="*/ 2597727 h 3782291"/>
                          <a:gd name="connsiteX67" fmla="*/ 1205345 w 4852554"/>
                          <a:gd name="connsiteY67" fmla="*/ 2815936 h 3782291"/>
                          <a:gd name="connsiteX68" fmla="*/ 893618 w 4852554"/>
                          <a:gd name="connsiteY68" fmla="*/ 2795155 h 3782291"/>
                          <a:gd name="connsiteX69" fmla="*/ 488372 w 4852554"/>
                          <a:gd name="connsiteY69" fmla="*/ 2036618 h 3782291"/>
                          <a:gd name="connsiteX70" fmla="*/ 353291 w 4852554"/>
                          <a:gd name="connsiteY70" fmla="*/ 2078182 h 3782291"/>
                          <a:gd name="connsiteX71" fmla="*/ 415636 w 4852554"/>
                          <a:gd name="connsiteY71" fmla="*/ 2140527 h 3782291"/>
                          <a:gd name="connsiteX72" fmla="*/ 467591 w 4852554"/>
                          <a:gd name="connsiteY72" fmla="*/ 2098964 h 3782291"/>
                          <a:gd name="connsiteX73" fmla="*/ 571500 w 4852554"/>
                          <a:gd name="connsiteY73" fmla="*/ 2348346 h 3782291"/>
                          <a:gd name="connsiteX74" fmla="*/ 457200 w 4852554"/>
                          <a:gd name="connsiteY74" fmla="*/ 2358736 h 3782291"/>
                          <a:gd name="connsiteX75" fmla="*/ 457200 w 4852554"/>
                          <a:gd name="connsiteY75" fmla="*/ 2441864 h 3782291"/>
                          <a:gd name="connsiteX76" fmla="*/ 623454 w 4852554"/>
                          <a:gd name="connsiteY76" fmla="*/ 2400300 h 3782291"/>
                          <a:gd name="connsiteX77" fmla="*/ 831272 w 4852554"/>
                          <a:gd name="connsiteY77" fmla="*/ 2826327 h 3782291"/>
                          <a:gd name="connsiteX78" fmla="*/ 374072 w 4852554"/>
                          <a:gd name="connsiteY78" fmla="*/ 2670464 h 3782291"/>
                          <a:gd name="connsiteX79" fmla="*/ 103909 w 4852554"/>
                          <a:gd name="connsiteY79" fmla="*/ 2109355 h 3782291"/>
                          <a:gd name="connsiteX80" fmla="*/ 20782 w 4852554"/>
                          <a:gd name="connsiteY80" fmla="*/ 2098964 h 3782291"/>
                          <a:gd name="connsiteX81" fmla="*/ 249382 w 4852554"/>
                          <a:gd name="connsiteY81" fmla="*/ 2639291 h 3782291"/>
                          <a:gd name="connsiteX82" fmla="*/ 10391 w 4852554"/>
                          <a:gd name="connsiteY82" fmla="*/ 2576946 h 3782291"/>
                          <a:gd name="connsiteX83" fmla="*/ 0 w 4852554"/>
                          <a:gd name="connsiteY83" fmla="*/ 2670464 h 3782291"/>
                          <a:gd name="connsiteX84" fmla="*/ 270163 w 4852554"/>
                          <a:gd name="connsiteY84" fmla="*/ 2701636 h 3782291"/>
                          <a:gd name="connsiteX85" fmla="*/ 280554 w 4852554"/>
                          <a:gd name="connsiteY85" fmla="*/ 3023755 h 3782291"/>
                          <a:gd name="connsiteX86" fmla="*/ 197427 w 4852554"/>
                          <a:gd name="connsiteY86" fmla="*/ 3034146 h 3782291"/>
                          <a:gd name="connsiteX87" fmla="*/ 197427 w 4852554"/>
                          <a:gd name="connsiteY87" fmla="*/ 3106882 h 3782291"/>
                          <a:gd name="connsiteX88" fmla="*/ 353291 w 4852554"/>
                          <a:gd name="connsiteY88" fmla="*/ 3054927 h 3782291"/>
                          <a:gd name="connsiteX89" fmla="*/ 374072 w 4852554"/>
                          <a:gd name="connsiteY89" fmla="*/ 2763982 h 3782291"/>
                          <a:gd name="connsiteX90" fmla="*/ 852054 w 4852554"/>
                          <a:gd name="connsiteY90" fmla="*/ 2919846 h 3782291"/>
                          <a:gd name="connsiteX91" fmla="*/ 633845 w 4852554"/>
                          <a:gd name="connsiteY91" fmla="*/ 3054927 h 3782291"/>
                          <a:gd name="connsiteX92" fmla="*/ 685800 w 4852554"/>
                          <a:gd name="connsiteY92" fmla="*/ 3096491 h 3782291"/>
                          <a:gd name="connsiteX93" fmla="*/ 1018309 w 4852554"/>
                          <a:gd name="connsiteY93" fmla="*/ 2888673 h 3782291"/>
                          <a:gd name="connsiteX94" fmla="*/ 1423554 w 4852554"/>
                          <a:gd name="connsiteY94" fmla="*/ 2867891 h 3782291"/>
                          <a:gd name="connsiteX95" fmla="*/ 1080654 w 4852554"/>
                          <a:gd name="connsiteY95" fmla="*/ 3086100 h 3782291"/>
                          <a:gd name="connsiteX96" fmla="*/ 1143000 w 4852554"/>
                          <a:gd name="connsiteY96" fmla="*/ 3169227 h 3782291"/>
                          <a:gd name="connsiteX97" fmla="*/ 1537854 w 4852554"/>
                          <a:gd name="connsiteY97" fmla="*/ 2867891 h 3782291"/>
                          <a:gd name="connsiteX98" fmla="*/ 1891145 w 4852554"/>
                          <a:gd name="connsiteY98" fmla="*/ 2867891 h 3782291"/>
                          <a:gd name="connsiteX99" fmla="*/ 2119745 w 4852554"/>
                          <a:gd name="connsiteY99" fmla="*/ 2930236 h 3782291"/>
                          <a:gd name="connsiteX100" fmla="*/ 2119745 w 4852554"/>
                          <a:gd name="connsiteY100" fmla="*/ 3751118 h 3782291"/>
                          <a:gd name="connsiteX101" fmla="*/ 2202872 w 4852554"/>
                          <a:gd name="connsiteY101" fmla="*/ 3751118 h 3782291"/>
                          <a:gd name="connsiteX102" fmla="*/ 2192482 w 4852554"/>
                          <a:gd name="connsiteY102" fmla="*/ 2951018 h 3782291"/>
                          <a:gd name="connsiteX103" fmla="*/ 2421082 w 4852554"/>
                          <a:gd name="connsiteY103" fmla="*/ 2847109 h 3782291"/>
                          <a:gd name="connsiteX104" fmla="*/ 3065318 w 4852554"/>
                          <a:gd name="connsiteY104" fmla="*/ 2847109 h 3782291"/>
                          <a:gd name="connsiteX105" fmla="*/ 3023754 w 4852554"/>
                          <a:gd name="connsiteY105" fmla="*/ 3034146 h 3782291"/>
                          <a:gd name="connsiteX106" fmla="*/ 3075709 w 4852554"/>
                          <a:gd name="connsiteY106" fmla="*/ 3054927 h 3782291"/>
                          <a:gd name="connsiteX107" fmla="*/ 3106882 w 4852554"/>
                          <a:gd name="connsiteY107" fmla="*/ 2857500 h 3782291"/>
                          <a:gd name="connsiteX108" fmla="*/ 3470563 w 4852554"/>
                          <a:gd name="connsiteY108" fmla="*/ 2836718 h 3782291"/>
                          <a:gd name="connsiteX109" fmla="*/ 4000500 w 4852554"/>
                          <a:gd name="connsiteY109" fmla="*/ 3512127 h 3782291"/>
                          <a:gd name="connsiteX110" fmla="*/ 3990109 w 4852554"/>
                          <a:gd name="connsiteY110" fmla="*/ 3740727 h 3782291"/>
                          <a:gd name="connsiteX111" fmla="*/ 4052454 w 4852554"/>
                          <a:gd name="connsiteY111" fmla="*/ 3782291 h 3782291"/>
                          <a:gd name="connsiteX112" fmla="*/ 4052454 w 4852554"/>
                          <a:gd name="connsiteY112" fmla="*/ 3532909 h 3782291"/>
                          <a:gd name="connsiteX113" fmla="*/ 4239491 w 4852554"/>
                          <a:gd name="connsiteY113" fmla="*/ 3626427 h 3782291"/>
                          <a:gd name="connsiteX114" fmla="*/ 4312227 w 4852554"/>
                          <a:gd name="connsiteY114" fmla="*/ 3574473 h 3782291"/>
                          <a:gd name="connsiteX115" fmla="*/ 3917372 w 4852554"/>
                          <a:gd name="connsiteY115" fmla="*/ 3335482 h 3782291"/>
                          <a:gd name="connsiteX116" fmla="*/ 4125191 w 4852554"/>
                          <a:gd name="connsiteY116" fmla="*/ 3262746 h 3782291"/>
                          <a:gd name="connsiteX117" fmla="*/ 4125191 w 4852554"/>
                          <a:gd name="connsiteY117" fmla="*/ 3262746 h 3782291"/>
                          <a:gd name="connsiteX118" fmla="*/ 4083627 w 4852554"/>
                          <a:gd name="connsiteY118" fmla="*/ 3231573 h 3782291"/>
                          <a:gd name="connsiteX119" fmla="*/ 3896591 w 4852554"/>
                          <a:gd name="connsiteY119" fmla="*/ 3304309 h 3782291"/>
                          <a:gd name="connsiteX120" fmla="*/ 3553691 w 4852554"/>
                          <a:gd name="connsiteY120" fmla="*/ 2836718 h 3782291"/>
                          <a:gd name="connsiteX121" fmla="*/ 4333009 w 4852554"/>
                          <a:gd name="connsiteY121" fmla="*/ 2815936 h 3782291"/>
                          <a:gd name="connsiteX122" fmla="*/ 4561609 w 4852554"/>
                          <a:gd name="connsiteY122" fmla="*/ 3054927 h 3782291"/>
                          <a:gd name="connsiteX123" fmla="*/ 4665518 w 4852554"/>
                          <a:gd name="connsiteY123" fmla="*/ 3013364 h 3782291"/>
                          <a:gd name="connsiteX124" fmla="*/ 4416136 w 4852554"/>
                          <a:gd name="connsiteY124" fmla="*/ 2815936 h 3782291"/>
                          <a:gd name="connsiteX125" fmla="*/ 4842163 w 4852554"/>
                          <a:gd name="connsiteY125" fmla="*/ 2701636 h 3782291"/>
                          <a:gd name="connsiteX126" fmla="*/ 4852554 w 4852554"/>
                          <a:gd name="connsiteY126" fmla="*/ 2628900 h 3782291"/>
                          <a:gd name="connsiteX127" fmla="*/ 4239491 w 4852554"/>
                          <a:gd name="connsiteY127" fmla="*/ 2763982 h 3782291"/>
                          <a:gd name="connsiteX128" fmla="*/ 4353791 w 4852554"/>
                          <a:gd name="connsiteY128" fmla="*/ 2566555 h 3782291"/>
                          <a:gd name="connsiteX129" fmla="*/ 4291445 w 4852554"/>
                          <a:gd name="connsiteY129" fmla="*/ 2514600 h 3782291"/>
                          <a:gd name="connsiteX130" fmla="*/ 4177145 w 4852554"/>
                          <a:gd name="connsiteY130" fmla="*/ 2805546 h 3782291"/>
                          <a:gd name="connsiteX131" fmla="*/ 3429000 w 4852554"/>
                          <a:gd name="connsiteY131" fmla="*/ 2795155 h 3782291"/>
                          <a:gd name="connsiteX132" fmla="*/ 3584863 w 4852554"/>
                          <a:gd name="connsiteY132" fmla="*/ 2618509 h 3782291"/>
                          <a:gd name="connsiteX133" fmla="*/ 3564082 w 4852554"/>
                          <a:gd name="connsiteY133" fmla="*/ 2576946 h 3782291"/>
                          <a:gd name="connsiteX134" fmla="*/ 3335482 w 4852554"/>
                          <a:gd name="connsiteY134" fmla="*/ 2826327 h 3782291"/>
                          <a:gd name="connsiteX135" fmla="*/ 2493818 w 4852554"/>
                          <a:gd name="connsiteY13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309254 w 4852554"/>
                          <a:gd name="connsiteY36" fmla="*/ 332509 h 3782291"/>
                          <a:gd name="connsiteX37" fmla="*/ 1330036 w 4852554"/>
                          <a:gd name="connsiteY37" fmla="*/ 374073 h 3782291"/>
                          <a:gd name="connsiteX38" fmla="*/ 1465118 w 4852554"/>
                          <a:gd name="connsiteY38" fmla="*/ 353291 h 3782291"/>
                          <a:gd name="connsiteX39" fmla="*/ 1475509 w 4852554"/>
                          <a:gd name="connsiteY39" fmla="*/ 498764 h 3782291"/>
                          <a:gd name="connsiteX40" fmla="*/ 1527463 w 4852554"/>
                          <a:gd name="connsiteY40" fmla="*/ 498764 h 3782291"/>
                          <a:gd name="connsiteX41" fmla="*/ 1527463 w 4852554"/>
                          <a:gd name="connsiteY41" fmla="*/ 342900 h 3782291"/>
                          <a:gd name="connsiteX42" fmla="*/ 1776845 w 4852554"/>
                          <a:gd name="connsiteY42" fmla="*/ 259773 h 3782291"/>
                          <a:gd name="connsiteX43" fmla="*/ 2140527 w 4852554"/>
                          <a:gd name="connsiteY43" fmla="*/ 852055 h 3782291"/>
                          <a:gd name="connsiteX44" fmla="*/ 2130136 w 4852554"/>
                          <a:gd name="connsiteY44" fmla="*/ 1215736 h 3782291"/>
                          <a:gd name="connsiteX45" fmla="*/ 2057400 w 4852554"/>
                          <a:gd name="connsiteY45" fmla="*/ 1028700 h 3782291"/>
                          <a:gd name="connsiteX46" fmla="*/ 2005445 w 4852554"/>
                          <a:gd name="connsiteY46" fmla="*/ 1059873 h 3782291"/>
                          <a:gd name="connsiteX47" fmla="*/ 2119745 w 4852554"/>
                          <a:gd name="connsiteY47" fmla="*/ 1288473 h 3782291"/>
                          <a:gd name="connsiteX48" fmla="*/ 2098963 w 4852554"/>
                          <a:gd name="connsiteY48" fmla="*/ 1517073 h 3782291"/>
                          <a:gd name="connsiteX49" fmla="*/ 1652154 w 4852554"/>
                          <a:gd name="connsiteY49" fmla="*/ 893618 h 3782291"/>
                          <a:gd name="connsiteX50" fmla="*/ 1683327 w 4852554"/>
                          <a:gd name="connsiteY50" fmla="*/ 665018 h 3782291"/>
                          <a:gd name="connsiteX51" fmla="*/ 1620982 w 4852554"/>
                          <a:gd name="connsiteY51" fmla="*/ 654627 h 3782291"/>
                          <a:gd name="connsiteX52" fmla="*/ 1589809 w 4852554"/>
                          <a:gd name="connsiteY52" fmla="*/ 945573 h 3782291"/>
                          <a:gd name="connsiteX53" fmla="*/ 1371600 w 4852554"/>
                          <a:gd name="connsiteY53" fmla="*/ 914400 h 3782291"/>
                          <a:gd name="connsiteX54" fmla="*/ 1361209 w 4852554"/>
                          <a:gd name="connsiteY54" fmla="*/ 966355 h 3782291"/>
                          <a:gd name="connsiteX55" fmla="*/ 1693718 w 4852554"/>
                          <a:gd name="connsiteY55" fmla="*/ 1018309 h 3782291"/>
                          <a:gd name="connsiteX56" fmla="*/ 1766454 w 4852554"/>
                          <a:gd name="connsiteY56" fmla="*/ 1153391 h 3782291"/>
                          <a:gd name="connsiteX57" fmla="*/ 1579418 w 4852554"/>
                          <a:gd name="connsiteY57" fmla="*/ 1205346 h 3782291"/>
                          <a:gd name="connsiteX58" fmla="*/ 1579418 w 4852554"/>
                          <a:gd name="connsiteY58" fmla="*/ 1278082 h 3782291"/>
                          <a:gd name="connsiteX59" fmla="*/ 1808018 w 4852554"/>
                          <a:gd name="connsiteY59" fmla="*/ 1215736 h 3782291"/>
                          <a:gd name="connsiteX60" fmla="*/ 2078182 w 4852554"/>
                          <a:gd name="connsiteY60" fmla="*/ 1589809 h 3782291"/>
                          <a:gd name="connsiteX61" fmla="*/ 2088572 w 4852554"/>
                          <a:gd name="connsiteY61" fmla="*/ 2337955 h 3782291"/>
                          <a:gd name="connsiteX62" fmla="*/ 2098963 w 4852554"/>
                          <a:gd name="connsiteY62" fmla="*/ 2348346 h 3782291"/>
                          <a:gd name="connsiteX63" fmla="*/ 1839191 w 4852554"/>
                          <a:gd name="connsiteY63" fmla="*/ 2784764 h 3782291"/>
                          <a:gd name="connsiteX64" fmla="*/ 1278082 w 4852554"/>
                          <a:gd name="connsiteY64" fmla="*/ 2795155 h 3782291"/>
                          <a:gd name="connsiteX65" fmla="*/ 1143000 w 4852554"/>
                          <a:gd name="connsiteY65" fmla="*/ 2587336 h 3782291"/>
                          <a:gd name="connsiteX66" fmla="*/ 1111827 w 4852554"/>
                          <a:gd name="connsiteY66" fmla="*/ 2597727 h 3782291"/>
                          <a:gd name="connsiteX67" fmla="*/ 1205345 w 4852554"/>
                          <a:gd name="connsiteY67" fmla="*/ 2815936 h 3782291"/>
                          <a:gd name="connsiteX68" fmla="*/ 893618 w 4852554"/>
                          <a:gd name="connsiteY68" fmla="*/ 2795155 h 3782291"/>
                          <a:gd name="connsiteX69" fmla="*/ 488372 w 4852554"/>
                          <a:gd name="connsiteY69" fmla="*/ 2036618 h 3782291"/>
                          <a:gd name="connsiteX70" fmla="*/ 353291 w 4852554"/>
                          <a:gd name="connsiteY70" fmla="*/ 2078182 h 3782291"/>
                          <a:gd name="connsiteX71" fmla="*/ 415636 w 4852554"/>
                          <a:gd name="connsiteY71" fmla="*/ 2140527 h 3782291"/>
                          <a:gd name="connsiteX72" fmla="*/ 467591 w 4852554"/>
                          <a:gd name="connsiteY72" fmla="*/ 2098964 h 3782291"/>
                          <a:gd name="connsiteX73" fmla="*/ 571500 w 4852554"/>
                          <a:gd name="connsiteY73" fmla="*/ 2348346 h 3782291"/>
                          <a:gd name="connsiteX74" fmla="*/ 457200 w 4852554"/>
                          <a:gd name="connsiteY74" fmla="*/ 2358736 h 3782291"/>
                          <a:gd name="connsiteX75" fmla="*/ 457200 w 4852554"/>
                          <a:gd name="connsiteY75" fmla="*/ 2441864 h 3782291"/>
                          <a:gd name="connsiteX76" fmla="*/ 623454 w 4852554"/>
                          <a:gd name="connsiteY76" fmla="*/ 2400300 h 3782291"/>
                          <a:gd name="connsiteX77" fmla="*/ 831272 w 4852554"/>
                          <a:gd name="connsiteY77" fmla="*/ 2826327 h 3782291"/>
                          <a:gd name="connsiteX78" fmla="*/ 374072 w 4852554"/>
                          <a:gd name="connsiteY78" fmla="*/ 2670464 h 3782291"/>
                          <a:gd name="connsiteX79" fmla="*/ 103909 w 4852554"/>
                          <a:gd name="connsiteY79" fmla="*/ 2109355 h 3782291"/>
                          <a:gd name="connsiteX80" fmla="*/ 20782 w 4852554"/>
                          <a:gd name="connsiteY80" fmla="*/ 2098964 h 3782291"/>
                          <a:gd name="connsiteX81" fmla="*/ 249382 w 4852554"/>
                          <a:gd name="connsiteY81" fmla="*/ 2639291 h 3782291"/>
                          <a:gd name="connsiteX82" fmla="*/ 10391 w 4852554"/>
                          <a:gd name="connsiteY82" fmla="*/ 2576946 h 3782291"/>
                          <a:gd name="connsiteX83" fmla="*/ 0 w 4852554"/>
                          <a:gd name="connsiteY83" fmla="*/ 2670464 h 3782291"/>
                          <a:gd name="connsiteX84" fmla="*/ 270163 w 4852554"/>
                          <a:gd name="connsiteY84" fmla="*/ 2701636 h 3782291"/>
                          <a:gd name="connsiteX85" fmla="*/ 280554 w 4852554"/>
                          <a:gd name="connsiteY85" fmla="*/ 3023755 h 3782291"/>
                          <a:gd name="connsiteX86" fmla="*/ 197427 w 4852554"/>
                          <a:gd name="connsiteY86" fmla="*/ 3034146 h 3782291"/>
                          <a:gd name="connsiteX87" fmla="*/ 197427 w 4852554"/>
                          <a:gd name="connsiteY87" fmla="*/ 3106882 h 3782291"/>
                          <a:gd name="connsiteX88" fmla="*/ 353291 w 4852554"/>
                          <a:gd name="connsiteY88" fmla="*/ 3054927 h 3782291"/>
                          <a:gd name="connsiteX89" fmla="*/ 374072 w 4852554"/>
                          <a:gd name="connsiteY89" fmla="*/ 2763982 h 3782291"/>
                          <a:gd name="connsiteX90" fmla="*/ 852054 w 4852554"/>
                          <a:gd name="connsiteY90" fmla="*/ 2919846 h 3782291"/>
                          <a:gd name="connsiteX91" fmla="*/ 633845 w 4852554"/>
                          <a:gd name="connsiteY91" fmla="*/ 3054927 h 3782291"/>
                          <a:gd name="connsiteX92" fmla="*/ 685800 w 4852554"/>
                          <a:gd name="connsiteY92" fmla="*/ 3096491 h 3782291"/>
                          <a:gd name="connsiteX93" fmla="*/ 1018309 w 4852554"/>
                          <a:gd name="connsiteY93" fmla="*/ 2888673 h 3782291"/>
                          <a:gd name="connsiteX94" fmla="*/ 1423554 w 4852554"/>
                          <a:gd name="connsiteY94" fmla="*/ 2867891 h 3782291"/>
                          <a:gd name="connsiteX95" fmla="*/ 1080654 w 4852554"/>
                          <a:gd name="connsiteY95" fmla="*/ 3086100 h 3782291"/>
                          <a:gd name="connsiteX96" fmla="*/ 1143000 w 4852554"/>
                          <a:gd name="connsiteY96" fmla="*/ 3169227 h 3782291"/>
                          <a:gd name="connsiteX97" fmla="*/ 1537854 w 4852554"/>
                          <a:gd name="connsiteY97" fmla="*/ 2867891 h 3782291"/>
                          <a:gd name="connsiteX98" fmla="*/ 1891145 w 4852554"/>
                          <a:gd name="connsiteY98" fmla="*/ 2867891 h 3782291"/>
                          <a:gd name="connsiteX99" fmla="*/ 2119745 w 4852554"/>
                          <a:gd name="connsiteY99" fmla="*/ 2930236 h 3782291"/>
                          <a:gd name="connsiteX100" fmla="*/ 2119745 w 4852554"/>
                          <a:gd name="connsiteY100" fmla="*/ 3751118 h 3782291"/>
                          <a:gd name="connsiteX101" fmla="*/ 2202872 w 4852554"/>
                          <a:gd name="connsiteY101" fmla="*/ 3751118 h 3782291"/>
                          <a:gd name="connsiteX102" fmla="*/ 2192482 w 4852554"/>
                          <a:gd name="connsiteY102" fmla="*/ 2951018 h 3782291"/>
                          <a:gd name="connsiteX103" fmla="*/ 2421082 w 4852554"/>
                          <a:gd name="connsiteY103" fmla="*/ 2847109 h 3782291"/>
                          <a:gd name="connsiteX104" fmla="*/ 3065318 w 4852554"/>
                          <a:gd name="connsiteY104" fmla="*/ 2847109 h 3782291"/>
                          <a:gd name="connsiteX105" fmla="*/ 3023754 w 4852554"/>
                          <a:gd name="connsiteY105" fmla="*/ 3034146 h 3782291"/>
                          <a:gd name="connsiteX106" fmla="*/ 3075709 w 4852554"/>
                          <a:gd name="connsiteY106" fmla="*/ 3054927 h 3782291"/>
                          <a:gd name="connsiteX107" fmla="*/ 3106882 w 4852554"/>
                          <a:gd name="connsiteY107" fmla="*/ 2857500 h 3782291"/>
                          <a:gd name="connsiteX108" fmla="*/ 3470563 w 4852554"/>
                          <a:gd name="connsiteY108" fmla="*/ 2836718 h 3782291"/>
                          <a:gd name="connsiteX109" fmla="*/ 4000500 w 4852554"/>
                          <a:gd name="connsiteY109" fmla="*/ 3512127 h 3782291"/>
                          <a:gd name="connsiteX110" fmla="*/ 3990109 w 4852554"/>
                          <a:gd name="connsiteY110" fmla="*/ 3740727 h 3782291"/>
                          <a:gd name="connsiteX111" fmla="*/ 4052454 w 4852554"/>
                          <a:gd name="connsiteY111" fmla="*/ 3782291 h 3782291"/>
                          <a:gd name="connsiteX112" fmla="*/ 4052454 w 4852554"/>
                          <a:gd name="connsiteY112" fmla="*/ 3532909 h 3782291"/>
                          <a:gd name="connsiteX113" fmla="*/ 4239491 w 4852554"/>
                          <a:gd name="connsiteY113" fmla="*/ 3626427 h 3782291"/>
                          <a:gd name="connsiteX114" fmla="*/ 4312227 w 4852554"/>
                          <a:gd name="connsiteY114" fmla="*/ 3574473 h 3782291"/>
                          <a:gd name="connsiteX115" fmla="*/ 3917372 w 4852554"/>
                          <a:gd name="connsiteY115" fmla="*/ 3335482 h 3782291"/>
                          <a:gd name="connsiteX116" fmla="*/ 4125191 w 4852554"/>
                          <a:gd name="connsiteY116" fmla="*/ 3262746 h 3782291"/>
                          <a:gd name="connsiteX117" fmla="*/ 4125191 w 4852554"/>
                          <a:gd name="connsiteY117" fmla="*/ 3262746 h 3782291"/>
                          <a:gd name="connsiteX118" fmla="*/ 4083627 w 4852554"/>
                          <a:gd name="connsiteY118" fmla="*/ 3231573 h 3782291"/>
                          <a:gd name="connsiteX119" fmla="*/ 3896591 w 4852554"/>
                          <a:gd name="connsiteY119" fmla="*/ 3304309 h 3782291"/>
                          <a:gd name="connsiteX120" fmla="*/ 3553691 w 4852554"/>
                          <a:gd name="connsiteY120" fmla="*/ 2836718 h 3782291"/>
                          <a:gd name="connsiteX121" fmla="*/ 4333009 w 4852554"/>
                          <a:gd name="connsiteY121" fmla="*/ 2815936 h 3782291"/>
                          <a:gd name="connsiteX122" fmla="*/ 4561609 w 4852554"/>
                          <a:gd name="connsiteY122" fmla="*/ 3054927 h 3782291"/>
                          <a:gd name="connsiteX123" fmla="*/ 4665518 w 4852554"/>
                          <a:gd name="connsiteY123" fmla="*/ 3013364 h 3782291"/>
                          <a:gd name="connsiteX124" fmla="*/ 4416136 w 4852554"/>
                          <a:gd name="connsiteY124" fmla="*/ 2815936 h 3782291"/>
                          <a:gd name="connsiteX125" fmla="*/ 4842163 w 4852554"/>
                          <a:gd name="connsiteY125" fmla="*/ 2701636 h 3782291"/>
                          <a:gd name="connsiteX126" fmla="*/ 4852554 w 4852554"/>
                          <a:gd name="connsiteY126" fmla="*/ 2628900 h 3782291"/>
                          <a:gd name="connsiteX127" fmla="*/ 4239491 w 4852554"/>
                          <a:gd name="connsiteY127" fmla="*/ 2763982 h 3782291"/>
                          <a:gd name="connsiteX128" fmla="*/ 4353791 w 4852554"/>
                          <a:gd name="connsiteY128" fmla="*/ 2566555 h 3782291"/>
                          <a:gd name="connsiteX129" fmla="*/ 4291445 w 4852554"/>
                          <a:gd name="connsiteY129" fmla="*/ 2514600 h 3782291"/>
                          <a:gd name="connsiteX130" fmla="*/ 4177145 w 4852554"/>
                          <a:gd name="connsiteY130" fmla="*/ 2805546 h 3782291"/>
                          <a:gd name="connsiteX131" fmla="*/ 3429000 w 4852554"/>
                          <a:gd name="connsiteY131" fmla="*/ 2795155 h 3782291"/>
                          <a:gd name="connsiteX132" fmla="*/ 3584863 w 4852554"/>
                          <a:gd name="connsiteY132" fmla="*/ 2618509 h 3782291"/>
                          <a:gd name="connsiteX133" fmla="*/ 3564082 w 4852554"/>
                          <a:gd name="connsiteY133" fmla="*/ 2576946 h 3782291"/>
                          <a:gd name="connsiteX134" fmla="*/ 3335482 w 4852554"/>
                          <a:gd name="connsiteY134" fmla="*/ 2826327 h 3782291"/>
                          <a:gd name="connsiteX135" fmla="*/ 2493818 w 4852554"/>
                          <a:gd name="connsiteY13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309254 w 4852554"/>
                          <a:gd name="connsiteY36" fmla="*/ 332509 h 3782291"/>
                          <a:gd name="connsiteX37" fmla="*/ 1330036 w 4852554"/>
                          <a:gd name="connsiteY37" fmla="*/ 374073 h 3782291"/>
                          <a:gd name="connsiteX38" fmla="*/ 1465118 w 4852554"/>
                          <a:gd name="connsiteY38" fmla="*/ 353291 h 3782291"/>
                          <a:gd name="connsiteX39" fmla="*/ 1475509 w 4852554"/>
                          <a:gd name="connsiteY39" fmla="*/ 498764 h 3782291"/>
                          <a:gd name="connsiteX40" fmla="*/ 1527463 w 4852554"/>
                          <a:gd name="connsiteY40" fmla="*/ 498764 h 3782291"/>
                          <a:gd name="connsiteX41" fmla="*/ 1776845 w 4852554"/>
                          <a:gd name="connsiteY41" fmla="*/ 259773 h 3782291"/>
                          <a:gd name="connsiteX42" fmla="*/ 2140527 w 4852554"/>
                          <a:gd name="connsiteY42" fmla="*/ 852055 h 3782291"/>
                          <a:gd name="connsiteX43" fmla="*/ 2130136 w 4852554"/>
                          <a:gd name="connsiteY43" fmla="*/ 1215736 h 3782291"/>
                          <a:gd name="connsiteX44" fmla="*/ 2057400 w 4852554"/>
                          <a:gd name="connsiteY44" fmla="*/ 1028700 h 3782291"/>
                          <a:gd name="connsiteX45" fmla="*/ 2005445 w 4852554"/>
                          <a:gd name="connsiteY45" fmla="*/ 1059873 h 3782291"/>
                          <a:gd name="connsiteX46" fmla="*/ 2119745 w 4852554"/>
                          <a:gd name="connsiteY46" fmla="*/ 1288473 h 3782291"/>
                          <a:gd name="connsiteX47" fmla="*/ 2098963 w 4852554"/>
                          <a:gd name="connsiteY47" fmla="*/ 1517073 h 3782291"/>
                          <a:gd name="connsiteX48" fmla="*/ 1652154 w 4852554"/>
                          <a:gd name="connsiteY48" fmla="*/ 893618 h 3782291"/>
                          <a:gd name="connsiteX49" fmla="*/ 1683327 w 4852554"/>
                          <a:gd name="connsiteY49" fmla="*/ 665018 h 3782291"/>
                          <a:gd name="connsiteX50" fmla="*/ 1620982 w 4852554"/>
                          <a:gd name="connsiteY50" fmla="*/ 654627 h 3782291"/>
                          <a:gd name="connsiteX51" fmla="*/ 1589809 w 4852554"/>
                          <a:gd name="connsiteY51" fmla="*/ 945573 h 3782291"/>
                          <a:gd name="connsiteX52" fmla="*/ 1371600 w 4852554"/>
                          <a:gd name="connsiteY52" fmla="*/ 914400 h 3782291"/>
                          <a:gd name="connsiteX53" fmla="*/ 1361209 w 4852554"/>
                          <a:gd name="connsiteY53" fmla="*/ 966355 h 3782291"/>
                          <a:gd name="connsiteX54" fmla="*/ 1693718 w 4852554"/>
                          <a:gd name="connsiteY54" fmla="*/ 1018309 h 3782291"/>
                          <a:gd name="connsiteX55" fmla="*/ 1766454 w 4852554"/>
                          <a:gd name="connsiteY55" fmla="*/ 1153391 h 3782291"/>
                          <a:gd name="connsiteX56" fmla="*/ 1579418 w 4852554"/>
                          <a:gd name="connsiteY56" fmla="*/ 1205346 h 3782291"/>
                          <a:gd name="connsiteX57" fmla="*/ 1579418 w 4852554"/>
                          <a:gd name="connsiteY57" fmla="*/ 1278082 h 3782291"/>
                          <a:gd name="connsiteX58" fmla="*/ 1808018 w 4852554"/>
                          <a:gd name="connsiteY58" fmla="*/ 1215736 h 3782291"/>
                          <a:gd name="connsiteX59" fmla="*/ 2078182 w 4852554"/>
                          <a:gd name="connsiteY59" fmla="*/ 1589809 h 3782291"/>
                          <a:gd name="connsiteX60" fmla="*/ 2088572 w 4852554"/>
                          <a:gd name="connsiteY60" fmla="*/ 2337955 h 3782291"/>
                          <a:gd name="connsiteX61" fmla="*/ 2098963 w 4852554"/>
                          <a:gd name="connsiteY61" fmla="*/ 2348346 h 3782291"/>
                          <a:gd name="connsiteX62" fmla="*/ 1839191 w 4852554"/>
                          <a:gd name="connsiteY62" fmla="*/ 2784764 h 3782291"/>
                          <a:gd name="connsiteX63" fmla="*/ 1278082 w 4852554"/>
                          <a:gd name="connsiteY63" fmla="*/ 2795155 h 3782291"/>
                          <a:gd name="connsiteX64" fmla="*/ 1143000 w 4852554"/>
                          <a:gd name="connsiteY64" fmla="*/ 2587336 h 3782291"/>
                          <a:gd name="connsiteX65" fmla="*/ 1111827 w 4852554"/>
                          <a:gd name="connsiteY65" fmla="*/ 2597727 h 3782291"/>
                          <a:gd name="connsiteX66" fmla="*/ 1205345 w 4852554"/>
                          <a:gd name="connsiteY66" fmla="*/ 2815936 h 3782291"/>
                          <a:gd name="connsiteX67" fmla="*/ 893618 w 4852554"/>
                          <a:gd name="connsiteY67" fmla="*/ 2795155 h 3782291"/>
                          <a:gd name="connsiteX68" fmla="*/ 488372 w 4852554"/>
                          <a:gd name="connsiteY68" fmla="*/ 2036618 h 3782291"/>
                          <a:gd name="connsiteX69" fmla="*/ 353291 w 4852554"/>
                          <a:gd name="connsiteY69" fmla="*/ 2078182 h 3782291"/>
                          <a:gd name="connsiteX70" fmla="*/ 415636 w 4852554"/>
                          <a:gd name="connsiteY70" fmla="*/ 2140527 h 3782291"/>
                          <a:gd name="connsiteX71" fmla="*/ 467591 w 4852554"/>
                          <a:gd name="connsiteY71" fmla="*/ 2098964 h 3782291"/>
                          <a:gd name="connsiteX72" fmla="*/ 571500 w 4852554"/>
                          <a:gd name="connsiteY72" fmla="*/ 2348346 h 3782291"/>
                          <a:gd name="connsiteX73" fmla="*/ 457200 w 4852554"/>
                          <a:gd name="connsiteY73" fmla="*/ 2358736 h 3782291"/>
                          <a:gd name="connsiteX74" fmla="*/ 457200 w 4852554"/>
                          <a:gd name="connsiteY74" fmla="*/ 2441864 h 3782291"/>
                          <a:gd name="connsiteX75" fmla="*/ 623454 w 4852554"/>
                          <a:gd name="connsiteY75" fmla="*/ 2400300 h 3782291"/>
                          <a:gd name="connsiteX76" fmla="*/ 831272 w 4852554"/>
                          <a:gd name="connsiteY76" fmla="*/ 2826327 h 3782291"/>
                          <a:gd name="connsiteX77" fmla="*/ 374072 w 4852554"/>
                          <a:gd name="connsiteY77" fmla="*/ 2670464 h 3782291"/>
                          <a:gd name="connsiteX78" fmla="*/ 103909 w 4852554"/>
                          <a:gd name="connsiteY78" fmla="*/ 2109355 h 3782291"/>
                          <a:gd name="connsiteX79" fmla="*/ 20782 w 4852554"/>
                          <a:gd name="connsiteY79" fmla="*/ 2098964 h 3782291"/>
                          <a:gd name="connsiteX80" fmla="*/ 249382 w 4852554"/>
                          <a:gd name="connsiteY80" fmla="*/ 2639291 h 3782291"/>
                          <a:gd name="connsiteX81" fmla="*/ 10391 w 4852554"/>
                          <a:gd name="connsiteY81" fmla="*/ 2576946 h 3782291"/>
                          <a:gd name="connsiteX82" fmla="*/ 0 w 4852554"/>
                          <a:gd name="connsiteY82" fmla="*/ 2670464 h 3782291"/>
                          <a:gd name="connsiteX83" fmla="*/ 270163 w 4852554"/>
                          <a:gd name="connsiteY83" fmla="*/ 2701636 h 3782291"/>
                          <a:gd name="connsiteX84" fmla="*/ 280554 w 4852554"/>
                          <a:gd name="connsiteY84" fmla="*/ 3023755 h 3782291"/>
                          <a:gd name="connsiteX85" fmla="*/ 197427 w 4852554"/>
                          <a:gd name="connsiteY85" fmla="*/ 3034146 h 3782291"/>
                          <a:gd name="connsiteX86" fmla="*/ 197427 w 4852554"/>
                          <a:gd name="connsiteY86" fmla="*/ 3106882 h 3782291"/>
                          <a:gd name="connsiteX87" fmla="*/ 353291 w 4852554"/>
                          <a:gd name="connsiteY87" fmla="*/ 3054927 h 3782291"/>
                          <a:gd name="connsiteX88" fmla="*/ 374072 w 4852554"/>
                          <a:gd name="connsiteY88" fmla="*/ 2763982 h 3782291"/>
                          <a:gd name="connsiteX89" fmla="*/ 852054 w 4852554"/>
                          <a:gd name="connsiteY89" fmla="*/ 2919846 h 3782291"/>
                          <a:gd name="connsiteX90" fmla="*/ 633845 w 4852554"/>
                          <a:gd name="connsiteY90" fmla="*/ 3054927 h 3782291"/>
                          <a:gd name="connsiteX91" fmla="*/ 685800 w 4852554"/>
                          <a:gd name="connsiteY91" fmla="*/ 3096491 h 3782291"/>
                          <a:gd name="connsiteX92" fmla="*/ 1018309 w 4852554"/>
                          <a:gd name="connsiteY92" fmla="*/ 2888673 h 3782291"/>
                          <a:gd name="connsiteX93" fmla="*/ 1423554 w 4852554"/>
                          <a:gd name="connsiteY93" fmla="*/ 2867891 h 3782291"/>
                          <a:gd name="connsiteX94" fmla="*/ 1080654 w 4852554"/>
                          <a:gd name="connsiteY94" fmla="*/ 3086100 h 3782291"/>
                          <a:gd name="connsiteX95" fmla="*/ 1143000 w 4852554"/>
                          <a:gd name="connsiteY95" fmla="*/ 3169227 h 3782291"/>
                          <a:gd name="connsiteX96" fmla="*/ 1537854 w 4852554"/>
                          <a:gd name="connsiteY96" fmla="*/ 2867891 h 3782291"/>
                          <a:gd name="connsiteX97" fmla="*/ 1891145 w 4852554"/>
                          <a:gd name="connsiteY97" fmla="*/ 2867891 h 3782291"/>
                          <a:gd name="connsiteX98" fmla="*/ 2119745 w 4852554"/>
                          <a:gd name="connsiteY98" fmla="*/ 2930236 h 3782291"/>
                          <a:gd name="connsiteX99" fmla="*/ 2119745 w 4852554"/>
                          <a:gd name="connsiteY99" fmla="*/ 3751118 h 3782291"/>
                          <a:gd name="connsiteX100" fmla="*/ 2202872 w 4852554"/>
                          <a:gd name="connsiteY100" fmla="*/ 3751118 h 3782291"/>
                          <a:gd name="connsiteX101" fmla="*/ 2192482 w 4852554"/>
                          <a:gd name="connsiteY101" fmla="*/ 2951018 h 3782291"/>
                          <a:gd name="connsiteX102" fmla="*/ 2421082 w 4852554"/>
                          <a:gd name="connsiteY102" fmla="*/ 2847109 h 3782291"/>
                          <a:gd name="connsiteX103" fmla="*/ 3065318 w 4852554"/>
                          <a:gd name="connsiteY103" fmla="*/ 2847109 h 3782291"/>
                          <a:gd name="connsiteX104" fmla="*/ 3023754 w 4852554"/>
                          <a:gd name="connsiteY104" fmla="*/ 3034146 h 3782291"/>
                          <a:gd name="connsiteX105" fmla="*/ 3075709 w 4852554"/>
                          <a:gd name="connsiteY105" fmla="*/ 3054927 h 3782291"/>
                          <a:gd name="connsiteX106" fmla="*/ 3106882 w 4852554"/>
                          <a:gd name="connsiteY106" fmla="*/ 2857500 h 3782291"/>
                          <a:gd name="connsiteX107" fmla="*/ 3470563 w 4852554"/>
                          <a:gd name="connsiteY107" fmla="*/ 2836718 h 3782291"/>
                          <a:gd name="connsiteX108" fmla="*/ 4000500 w 4852554"/>
                          <a:gd name="connsiteY108" fmla="*/ 3512127 h 3782291"/>
                          <a:gd name="connsiteX109" fmla="*/ 3990109 w 4852554"/>
                          <a:gd name="connsiteY109" fmla="*/ 3740727 h 3782291"/>
                          <a:gd name="connsiteX110" fmla="*/ 4052454 w 4852554"/>
                          <a:gd name="connsiteY110" fmla="*/ 3782291 h 3782291"/>
                          <a:gd name="connsiteX111" fmla="*/ 4052454 w 4852554"/>
                          <a:gd name="connsiteY111" fmla="*/ 3532909 h 3782291"/>
                          <a:gd name="connsiteX112" fmla="*/ 4239491 w 4852554"/>
                          <a:gd name="connsiteY112" fmla="*/ 3626427 h 3782291"/>
                          <a:gd name="connsiteX113" fmla="*/ 4312227 w 4852554"/>
                          <a:gd name="connsiteY113" fmla="*/ 3574473 h 3782291"/>
                          <a:gd name="connsiteX114" fmla="*/ 3917372 w 4852554"/>
                          <a:gd name="connsiteY114" fmla="*/ 3335482 h 3782291"/>
                          <a:gd name="connsiteX115" fmla="*/ 4125191 w 4852554"/>
                          <a:gd name="connsiteY115" fmla="*/ 3262746 h 3782291"/>
                          <a:gd name="connsiteX116" fmla="*/ 4125191 w 4852554"/>
                          <a:gd name="connsiteY116" fmla="*/ 3262746 h 3782291"/>
                          <a:gd name="connsiteX117" fmla="*/ 4083627 w 4852554"/>
                          <a:gd name="connsiteY117" fmla="*/ 3231573 h 3782291"/>
                          <a:gd name="connsiteX118" fmla="*/ 3896591 w 4852554"/>
                          <a:gd name="connsiteY118" fmla="*/ 3304309 h 3782291"/>
                          <a:gd name="connsiteX119" fmla="*/ 3553691 w 4852554"/>
                          <a:gd name="connsiteY119" fmla="*/ 2836718 h 3782291"/>
                          <a:gd name="connsiteX120" fmla="*/ 4333009 w 4852554"/>
                          <a:gd name="connsiteY120" fmla="*/ 2815936 h 3782291"/>
                          <a:gd name="connsiteX121" fmla="*/ 4561609 w 4852554"/>
                          <a:gd name="connsiteY121" fmla="*/ 3054927 h 3782291"/>
                          <a:gd name="connsiteX122" fmla="*/ 4665518 w 4852554"/>
                          <a:gd name="connsiteY122" fmla="*/ 3013364 h 3782291"/>
                          <a:gd name="connsiteX123" fmla="*/ 4416136 w 4852554"/>
                          <a:gd name="connsiteY123" fmla="*/ 2815936 h 3782291"/>
                          <a:gd name="connsiteX124" fmla="*/ 4842163 w 4852554"/>
                          <a:gd name="connsiteY124" fmla="*/ 2701636 h 3782291"/>
                          <a:gd name="connsiteX125" fmla="*/ 4852554 w 4852554"/>
                          <a:gd name="connsiteY125" fmla="*/ 2628900 h 3782291"/>
                          <a:gd name="connsiteX126" fmla="*/ 4239491 w 4852554"/>
                          <a:gd name="connsiteY126" fmla="*/ 2763982 h 3782291"/>
                          <a:gd name="connsiteX127" fmla="*/ 4353791 w 4852554"/>
                          <a:gd name="connsiteY127" fmla="*/ 2566555 h 3782291"/>
                          <a:gd name="connsiteX128" fmla="*/ 4291445 w 4852554"/>
                          <a:gd name="connsiteY128" fmla="*/ 2514600 h 3782291"/>
                          <a:gd name="connsiteX129" fmla="*/ 4177145 w 4852554"/>
                          <a:gd name="connsiteY129" fmla="*/ 2805546 h 3782291"/>
                          <a:gd name="connsiteX130" fmla="*/ 3429000 w 4852554"/>
                          <a:gd name="connsiteY130" fmla="*/ 2795155 h 3782291"/>
                          <a:gd name="connsiteX131" fmla="*/ 3584863 w 4852554"/>
                          <a:gd name="connsiteY131" fmla="*/ 2618509 h 3782291"/>
                          <a:gd name="connsiteX132" fmla="*/ 3564082 w 4852554"/>
                          <a:gd name="connsiteY132" fmla="*/ 2576946 h 3782291"/>
                          <a:gd name="connsiteX133" fmla="*/ 3335482 w 4852554"/>
                          <a:gd name="connsiteY133" fmla="*/ 2826327 h 3782291"/>
                          <a:gd name="connsiteX134" fmla="*/ 2493818 w 4852554"/>
                          <a:gd name="connsiteY134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309254 w 4852554"/>
                          <a:gd name="connsiteY36" fmla="*/ 332509 h 3782291"/>
                          <a:gd name="connsiteX37" fmla="*/ 1330036 w 4852554"/>
                          <a:gd name="connsiteY37" fmla="*/ 374073 h 3782291"/>
                          <a:gd name="connsiteX38" fmla="*/ 1465118 w 4852554"/>
                          <a:gd name="connsiteY38" fmla="*/ 353291 h 3782291"/>
                          <a:gd name="connsiteX39" fmla="*/ 1475509 w 4852554"/>
                          <a:gd name="connsiteY39" fmla="*/ 498764 h 3782291"/>
                          <a:gd name="connsiteX40" fmla="*/ 1776845 w 4852554"/>
                          <a:gd name="connsiteY40" fmla="*/ 259773 h 3782291"/>
                          <a:gd name="connsiteX41" fmla="*/ 2140527 w 4852554"/>
                          <a:gd name="connsiteY41" fmla="*/ 852055 h 3782291"/>
                          <a:gd name="connsiteX42" fmla="*/ 2130136 w 4852554"/>
                          <a:gd name="connsiteY42" fmla="*/ 1215736 h 3782291"/>
                          <a:gd name="connsiteX43" fmla="*/ 2057400 w 4852554"/>
                          <a:gd name="connsiteY43" fmla="*/ 1028700 h 3782291"/>
                          <a:gd name="connsiteX44" fmla="*/ 2005445 w 4852554"/>
                          <a:gd name="connsiteY44" fmla="*/ 1059873 h 3782291"/>
                          <a:gd name="connsiteX45" fmla="*/ 2119745 w 4852554"/>
                          <a:gd name="connsiteY45" fmla="*/ 1288473 h 3782291"/>
                          <a:gd name="connsiteX46" fmla="*/ 2098963 w 4852554"/>
                          <a:gd name="connsiteY46" fmla="*/ 1517073 h 3782291"/>
                          <a:gd name="connsiteX47" fmla="*/ 1652154 w 4852554"/>
                          <a:gd name="connsiteY47" fmla="*/ 893618 h 3782291"/>
                          <a:gd name="connsiteX48" fmla="*/ 1683327 w 4852554"/>
                          <a:gd name="connsiteY48" fmla="*/ 665018 h 3782291"/>
                          <a:gd name="connsiteX49" fmla="*/ 1620982 w 4852554"/>
                          <a:gd name="connsiteY49" fmla="*/ 654627 h 3782291"/>
                          <a:gd name="connsiteX50" fmla="*/ 1589809 w 4852554"/>
                          <a:gd name="connsiteY50" fmla="*/ 945573 h 3782291"/>
                          <a:gd name="connsiteX51" fmla="*/ 1371600 w 4852554"/>
                          <a:gd name="connsiteY51" fmla="*/ 914400 h 3782291"/>
                          <a:gd name="connsiteX52" fmla="*/ 1361209 w 4852554"/>
                          <a:gd name="connsiteY52" fmla="*/ 966355 h 3782291"/>
                          <a:gd name="connsiteX53" fmla="*/ 1693718 w 4852554"/>
                          <a:gd name="connsiteY53" fmla="*/ 1018309 h 3782291"/>
                          <a:gd name="connsiteX54" fmla="*/ 1766454 w 4852554"/>
                          <a:gd name="connsiteY54" fmla="*/ 1153391 h 3782291"/>
                          <a:gd name="connsiteX55" fmla="*/ 1579418 w 4852554"/>
                          <a:gd name="connsiteY55" fmla="*/ 1205346 h 3782291"/>
                          <a:gd name="connsiteX56" fmla="*/ 1579418 w 4852554"/>
                          <a:gd name="connsiteY56" fmla="*/ 1278082 h 3782291"/>
                          <a:gd name="connsiteX57" fmla="*/ 1808018 w 4852554"/>
                          <a:gd name="connsiteY57" fmla="*/ 1215736 h 3782291"/>
                          <a:gd name="connsiteX58" fmla="*/ 2078182 w 4852554"/>
                          <a:gd name="connsiteY58" fmla="*/ 1589809 h 3782291"/>
                          <a:gd name="connsiteX59" fmla="*/ 2088572 w 4852554"/>
                          <a:gd name="connsiteY59" fmla="*/ 2337955 h 3782291"/>
                          <a:gd name="connsiteX60" fmla="*/ 2098963 w 4852554"/>
                          <a:gd name="connsiteY60" fmla="*/ 2348346 h 3782291"/>
                          <a:gd name="connsiteX61" fmla="*/ 1839191 w 4852554"/>
                          <a:gd name="connsiteY61" fmla="*/ 2784764 h 3782291"/>
                          <a:gd name="connsiteX62" fmla="*/ 1278082 w 4852554"/>
                          <a:gd name="connsiteY62" fmla="*/ 2795155 h 3782291"/>
                          <a:gd name="connsiteX63" fmla="*/ 1143000 w 4852554"/>
                          <a:gd name="connsiteY63" fmla="*/ 2587336 h 3782291"/>
                          <a:gd name="connsiteX64" fmla="*/ 1111827 w 4852554"/>
                          <a:gd name="connsiteY64" fmla="*/ 2597727 h 3782291"/>
                          <a:gd name="connsiteX65" fmla="*/ 1205345 w 4852554"/>
                          <a:gd name="connsiteY65" fmla="*/ 2815936 h 3782291"/>
                          <a:gd name="connsiteX66" fmla="*/ 893618 w 4852554"/>
                          <a:gd name="connsiteY66" fmla="*/ 2795155 h 3782291"/>
                          <a:gd name="connsiteX67" fmla="*/ 488372 w 4852554"/>
                          <a:gd name="connsiteY67" fmla="*/ 2036618 h 3782291"/>
                          <a:gd name="connsiteX68" fmla="*/ 353291 w 4852554"/>
                          <a:gd name="connsiteY68" fmla="*/ 2078182 h 3782291"/>
                          <a:gd name="connsiteX69" fmla="*/ 415636 w 4852554"/>
                          <a:gd name="connsiteY69" fmla="*/ 2140527 h 3782291"/>
                          <a:gd name="connsiteX70" fmla="*/ 467591 w 4852554"/>
                          <a:gd name="connsiteY70" fmla="*/ 2098964 h 3782291"/>
                          <a:gd name="connsiteX71" fmla="*/ 571500 w 4852554"/>
                          <a:gd name="connsiteY71" fmla="*/ 2348346 h 3782291"/>
                          <a:gd name="connsiteX72" fmla="*/ 457200 w 4852554"/>
                          <a:gd name="connsiteY72" fmla="*/ 2358736 h 3782291"/>
                          <a:gd name="connsiteX73" fmla="*/ 457200 w 4852554"/>
                          <a:gd name="connsiteY73" fmla="*/ 2441864 h 3782291"/>
                          <a:gd name="connsiteX74" fmla="*/ 623454 w 4852554"/>
                          <a:gd name="connsiteY74" fmla="*/ 2400300 h 3782291"/>
                          <a:gd name="connsiteX75" fmla="*/ 831272 w 4852554"/>
                          <a:gd name="connsiteY75" fmla="*/ 2826327 h 3782291"/>
                          <a:gd name="connsiteX76" fmla="*/ 374072 w 4852554"/>
                          <a:gd name="connsiteY76" fmla="*/ 2670464 h 3782291"/>
                          <a:gd name="connsiteX77" fmla="*/ 103909 w 4852554"/>
                          <a:gd name="connsiteY77" fmla="*/ 2109355 h 3782291"/>
                          <a:gd name="connsiteX78" fmla="*/ 20782 w 4852554"/>
                          <a:gd name="connsiteY78" fmla="*/ 2098964 h 3782291"/>
                          <a:gd name="connsiteX79" fmla="*/ 249382 w 4852554"/>
                          <a:gd name="connsiteY79" fmla="*/ 2639291 h 3782291"/>
                          <a:gd name="connsiteX80" fmla="*/ 10391 w 4852554"/>
                          <a:gd name="connsiteY80" fmla="*/ 2576946 h 3782291"/>
                          <a:gd name="connsiteX81" fmla="*/ 0 w 4852554"/>
                          <a:gd name="connsiteY81" fmla="*/ 2670464 h 3782291"/>
                          <a:gd name="connsiteX82" fmla="*/ 270163 w 4852554"/>
                          <a:gd name="connsiteY82" fmla="*/ 2701636 h 3782291"/>
                          <a:gd name="connsiteX83" fmla="*/ 280554 w 4852554"/>
                          <a:gd name="connsiteY83" fmla="*/ 3023755 h 3782291"/>
                          <a:gd name="connsiteX84" fmla="*/ 197427 w 4852554"/>
                          <a:gd name="connsiteY84" fmla="*/ 3034146 h 3782291"/>
                          <a:gd name="connsiteX85" fmla="*/ 197427 w 4852554"/>
                          <a:gd name="connsiteY85" fmla="*/ 3106882 h 3782291"/>
                          <a:gd name="connsiteX86" fmla="*/ 353291 w 4852554"/>
                          <a:gd name="connsiteY86" fmla="*/ 3054927 h 3782291"/>
                          <a:gd name="connsiteX87" fmla="*/ 374072 w 4852554"/>
                          <a:gd name="connsiteY87" fmla="*/ 2763982 h 3782291"/>
                          <a:gd name="connsiteX88" fmla="*/ 852054 w 4852554"/>
                          <a:gd name="connsiteY88" fmla="*/ 2919846 h 3782291"/>
                          <a:gd name="connsiteX89" fmla="*/ 633845 w 4852554"/>
                          <a:gd name="connsiteY89" fmla="*/ 3054927 h 3782291"/>
                          <a:gd name="connsiteX90" fmla="*/ 685800 w 4852554"/>
                          <a:gd name="connsiteY90" fmla="*/ 3096491 h 3782291"/>
                          <a:gd name="connsiteX91" fmla="*/ 1018309 w 4852554"/>
                          <a:gd name="connsiteY91" fmla="*/ 2888673 h 3782291"/>
                          <a:gd name="connsiteX92" fmla="*/ 1423554 w 4852554"/>
                          <a:gd name="connsiteY92" fmla="*/ 2867891 h 3782291"/>
                          <a:gd name="connsiteX93" fmla="*/ 1080654 w 4852554"/>
                          <a:gd name="connsiteY93" fmla="*/ 3086100 h 3782291"/>
                          <a:gd name="connsiteX94" fmla="*/ 1143000 w 4852554"/>
                          <a:gd name="connsiteY94" fmla="*/ 3169227 h 3782291"/>
                          <a:gd name="connsiteX95" fmla="*/ 1537854 w 4852554"/>
                          <a:gd name="connsiteY95" fmla="*/ 2867891 h 3782291"/>
                          <a:gd name="connsiteX96" fmla="*/ 1891145 w 4852554"/>
                          <a:gd name="connsiteY96" fmla="*/ 2867891 h 3782291"/>
                          <a:gd name="connsiteX97" fmla="*/ 2119745 w 4852554"/>
                          <a:gd name="connsiteY97" fmla="*/ 2930236 h 3782291"/>
                          <a:gd name="connsiteX98" fmla="*/ 2119745 w 4852554"/>
                          <a:gd name="connsiteY98" fmla="*/ 3751118 h 3782291"/>
                          <a:gd name="connsiteX99" fmla="*/ 2202872 w 4852554"/>
                          <a:gd name="connsiteY99" fmla="*/ 3751118 h 3782291"/>
                          <a:gd name="connsiteX100" fmla="*/ 2192482 w 4852554"/>
                          <a:gd name="connsiteY100" fmla="*/ 2951018 h 3782291"/>
                          <a:gd name="connsiteX101" fmla="*/ 2421082 w 4852554"/>
                          <a:gd name="connsiteY101" fmla="*/ 2847109 h 3782291"/>
                          <a:gd name="connsiteX102" fmla="*/ 3065318 w 4852554"/>
                          <a:gd name="connsiteY102" fmla="*/ 2847109 h 3782291"/>
                          <a:gd name="connsiteX103" fmla="*/ 3023754 w 4852554"/>
                          <a:gd name="connsiteY103" fmla="*/ 3034146 h 3782291"/>
                          <a:gd name="connsiteX104" fmla="*/ 3075709 w 4852554"/>
                          <a:gd name="connsiteY104" fmla="*/ 3054927 h 3782291"/>
                          <a:gd name="connsiteX105" fmla="*/ 3106882 w 4852554"/>
                          <a:gd name="connsiteY105" fmla="*/ 2857500 h 3782291"/>
                          <a:gd name="connsiteX106" fmla="*/ 3470563 w 4852554"/>
                          <a:gd name="connsiteY106" fmla="*/ 2836718 h 3782291"/>
                          <a:gd name="connsiteX107" fmla="*/ 4000500 w 4852554"/>
                          <a:gd name="connsiteY107" fmla="*/ 3512127 h 3782291"/>
                          <a:gd name="connsiteX108" fmla="*/ 3990109 w 4852554"/>
                          <a:gd name="connsiteY108" fmla="*/ 3740727 h 3782291"/>
                          <a:gd name="connsiteX109" fmla="*/ 4052454 w 4852554"/>
                          <a:gd name="connsiteY109" fmla="*/ 3782291 h 3782291"/>
                          <a:gd name="connsiteX110" fmla="*/ 4052454 w 4852554"/>
                          <a:gd name="connsiteY110" fmla="*/ 3532909 h 3782291"/>
                          <a:gd name="connsiteX111" fmla="*/ 4239491 w 4852554"/>
                          <a:gd name="connsiteY111" fmla="*/ 3626427 h 3782291"/>
                          <a:gd name="connsiteX112" fmla="*/ 4312227 w 4852554"/>
                          <a:gd name="connsiteY112" fmla="*/ 3574473 h 3782291"/>
                          <a:gd name="connsiteX113" fmla="*/ 3917372 w 4852554"/>
                          <a:gd name="connsiteY113" fmla="*/ 3335482 h 3782291"/>
                          <a:gd name="connsiteX114" fmla="*/ 4125191 w 4852554"/>
                          <a:gd name="connsiteY114" fmla="*/ 3262746 h 3782291"/>
                          <a:gd name="connsiteX115" fmla="*/ 4125191 w 4852554"/>
                          <a:gd name="connsiteY115" fmla="*/ 3262746 h 3782291"/>
                          <a:gd name="connsiteX116" fmla="*/ 4083627 w 4852554"/>
                          <a:gd name="connsiteY116" fmla="*/ 3231573 h 3782291"/>
                          <a:gd name="connsiteX117" fmla="*/ 3896591 w 4852554"/>
                          <a:gd name="connsiteY117" fmla="*/ 3304309 h 3782291"/>
                          <a:gd name="connsiteX118" fmla="*/ 3553691 w 4852554"/>
                          <a:gd name="connsiteY118" fmla="*/ 2836718 h 3782291"/>
                          <a:gd name="connsiteX119" fmla="*/ 4333009 w 4852554"/>
                          <a:gd name="connsiteY119" fmla="*/ 2815936 h 3782291"/>
                          <a:gd name="connsiteX120" fmla="*/ 4561609 w 4852554"/>
                          <a:gd name="connsiteY120" fmla="*/ 3054927 h 3782291"/>
                          <a:gd name="connsiteX121" fmla="*/ 4665518 w 4852554"/>
                          <a:gd name="connsiteY121" fmla="*/ 3013364 h 3782291"/>
                          <a:gd name="connsiteX122" fmla="*/ 4416136 w 4852554"/>
                          <a:gd name="connsiteY122" fmla="*/ 2815936 h 3782291"/>
                          <a:gd name="connsiteX123" fmla="*/ 4842163 w 4852554"/>
                          <a:gd name="connsiteY123" fmla="*/ 2701636 h 3782291"/>
                          <a:gd name="connsiteX124" fmla="*/ 4852554 w 4852554"/>
                          <a:gd name="connsiteY124" fmla="*/ 2628900 h 3782291"/>
                          <a:gd name="connsiteX125" fmla="*/ 4239491 w 4852554"/>
                          <a:gd name="connsiteY125" fmla="*/ 2763982 h 3782291"/>
                          <a:gd name="connsiteX126" fmla="*/ 4353791 w 4852554"/>
                          <a:gd name="connsiteY126" fmla="*/ 2566555 h 3782291"/>
                          <a:gd name="connsiteX127" fmla="*/ 4291445 w 4852554"/>
                          <a:gd name="connsiteY127" fmla="*/ 2514600 h 3782291"/>
                          <a:gd name="connsiteX128" fmla="*/ 4177145 w 4852554"/>
                          <a:gd name="connsiteY128" fmla="*/ 2805546 h 3782291"/>
                          <a:gd name="connsiteX129" fmla="*/ 3429000 w 4852554"/>
                          <a:gd name="connsiteY129" fmla="*/ 2795155 h 3782291"/>
                          <a:gd name="connsiteX130" fmla="*/ 3584863 w 4852554"/>
                          <a:gd name="connsiteY130" fmla="*/ 2618509 h 3782291"/>
                          <a:gd name="connsiteX131" fmla="*/ 3564082 w 4852554"/>
                          <a:gd name="connsiteY131" fmla="*/ 2576946 h 3782291"/>
                          <a:gd name="connsiteX132" fmla="*/ 3335482 w 4852554"/>
                          <a:gd name="connsiteY132" fmla="*/ 2826327 h 3782291"/>
                          <a:gd name="connsiteX133" fmla="*/ 2493818 w 4852554"/>
                          <a:gd name="connsiteY133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309254 w 4852554"/>
                          <a:gd name="connsiteY36" fmla="*/ 332509 h 3782291"/>
                          <a:gd name="connsiteX37" fmla="*/ 1330036 w 4852554"/>
                          <a:gd name="connsiteY37" fmla="*/ 374073 h 3782291"/>
                          <a:gd name="connsiteX38" fmla="*/ 1465118 w 4852554"/>
                          <a:gd name="connsiteY38" fmla="*/ 353291 h 3782291"/>
                          <a:gd name="connsiteX39" fmla="*/ 1776845 w 4852554"/>
                          <a:gd name="connsiteY39" fmla="*/ 259773 h 3782291"/>
                          <a:gd name="connsiteX40" fmla="*/ 2140527 w 4852554"/>
                          <a:gd name="connsiteY40" fmla="*/ 852055 h 3782291"/>
                          <a:gd name="connsiteX41" fmla="*/ 2130136 w 4852554"/>
                          <a:gd name="connsiteY41" fmla="*/ 1215736 h 3782291"/>
                          <a:gd name="connsiteX42" fmla="*/ 2057400 w 4852554"/>
                          <a:gd name="connsiteY42" fmla="*/ 1028700 h 3782291"/>
                          <a:gd name="connsiteX43" fmla="*/ 2005445 w 4852554"/>
                          <a:gd name="connsiteY43" fmla="*/ 1059873 h 3782291"/>
                          <a:gd name="connsiteX44" fmla="*/ 2119745 w 4852554"/>
                          <a:gd name="connsiteY44" fmla="*/ 1288473 h 3782291"/>
                          <a:gd name="connsiteX45" fmla="*/ 2098963 w 4852554"/>
                          <a:gd name="connsiteY45" fmla="*/ 1517073 h 3782291"/>
                          <a:gd name="connsiteX46" fmla="*/ 1652154 w 4852554"/>
                          <a:gd name="connsiteY46" fmla="*/ 893618 h 3782291"/>
                          <a:gd name="connsiteX47" fmla="*/ 1683327 w 4852554"/>
                          <a:gd name="connsiteY47" fmla="*/ 665018 h 3782291"/>
                          <a:gd name="connsiteX48" fmla="*/ 1620982 w 4852554"/>
                          <a:gd name="connsiteY48" fmla="*/ 654627 h 3782291"/>
                          <a:gd name="connsiteX49" fmla="*/ 1589809 w 4852554"/>
                          <a:gd name="connsiteY49" fmla="*/ 945573 h 3782291"/>
                          <a:gd name="connsiteX50" fmla="*/ 1371600 w 4852554"/>
                          <a:gd name="connsiteY50" fmla="*/ 914400 h 3782291"/>
                          <a:gd name="connsiteX51" fmla="*/ 1361209 w 4852554"/>
                          <a:gd name="connsiteY51" fmla="*/ 966355 h 3782291"/>
                          <a:gd name="connsiteX52" fmla="*/ 1693718 w 4852554"/>
                          <a:gd name="connsiteY52" fmla="*/ 1018309 h 3782291"/>
                          <a:gd name="connsiteX53" fmla="*/ 1766454 w 4852554"/>
                          <a:gd name="connsiteY53" fmla="*/ 1153391 h 3782291"/>
                          <a:gd name="connsiteX54" fmla="*/ 1579418 w 4852554"/>
                          <a:gd name="connsiteY54" fmla="*/ 1205346 h 3782291"/>
                          <a:gd name="connsiteX55" fmla="*/ 1579418 w 4852554"/>
                          <a:gd name="connsiteY55" fmla="*/ 1278082 h 3782291"/>
                          <a:gd name="connsiteX56" fmla="*/ 1808018 w 4852554"/>
                          <a:gd name="connsiteY56" fmla="*/ 1215736 h 3782291"/>
                          <a:gd name="connsiteX57" fmla="*/ 2078182 w 4852554"/>
                          <a:gd name="connsiteY57" fmla="*/ 1589809 h 3782291"/>
                          <a:gd name="connsiteX58" fmla="*/ 2088572 w 4852554"/>
                          <a:gd name="connsiteY58" fmla="*/ 2337955 h 3782291"/>
                          <a:gd name="connsiteX59" fmla="*/ 2098963 w 4852554"/>
                          <a:gd name="connsiteY59" fmla="*/ 2348346 h 3782291"/>
                          <a:gd name="connsiteX60" fmla="*/ 1839191 w 4852554"/>
                          <a:gd name="connsiteY60" fmla="*/ 2784764 h 3782291"/>
                          <a:gd name="connsiteX61" fmla="*/ 1278082 w 4852554"/>
                          <a:gd name="connsiteY61" fmla="*/ 2795155 h 3782291"/>
                          <a:gd name="connsiteX62" fmla="*/ 1143000 w 4852554"/>
                          <a:gd name="connsiteY62" fmla="*/ 2587336 h 3782291"/>
                          <a:gd name="connsiteX63" fmla="*/ 1111827 w 4852554"/>
                          <a:gd name="connsiteY63" fmla="*/ 2597727 h 3782291"/>
                          <a:gd name="connsiteX64" fmla="*/ 1205345 w 4852554"/>
                          <a:gd name="connsiteY64" fmla="*/ 2815936 h 3782291"/>
                          <a:gd name="connsiteX65" fmla="*/ 893618 w 4852554"/>
                          <a:gd name="connsiteY65" fmla="*/ 2795155 h 3782291"/>
                          <a:gd name="connsiteX66" fmla="*/ 488372 w 4852554"/>
                          <a:gd name="connsiteY66" fmla="*/ 2036618 h 3782291"/>
                          <a:gd name="connsiteX67" fmla="*/ 353291 w 4852554"/>
                          <a:gd name="connsiteY67" fmla="*/ 2078182 h 3782291"/>
                          <a:gd name="connsiteX68" fmla="*/ 415636 w 4852554"/>
                          <a:gd name="connsiteY68" fmla="*/ 2140527 h 3782291"/>
                          <a:gd name="connsiteX69" fmla="*/ 467591 w 4852554"/>
                          <a:gd name="connsiteY69" fmla="*/ 2098964 h 3782291"/>
                          <a:gd name="connsiteX70" fmla="*/ 571500 w 4852554"/>
                          <a:gd name="connsiteY70" fmla="*/ 2348346 h 3782291"/>
                          <a:gd name="connsiteX71" fmla="*/ 457200 w 4852554"/>
                          <a:gd name="connsiteY71" fmla="*/ 2358736 h 3782291"/>
                          <a:gd name="connsiteX72" fmla="*/ 457200 w 4852554"/>
                          <a:gd name="connsiteY72" fmla="*/ 2441864 h 3782291"/>
                          <a:gd name="connsiteX73" fmla="*/ 623454 w 4852554"/>
                          <a:gd name="connsiteY73" fmla="*/ 2400300 h 3782291"/>
                          <a:gd name="connsiteX74" fmla="*/ 831272 w 4852554"/>
                          <a:gd name="connsiteY74" fmla="*/ 2826327 h 3782291"/>
                          <a:gd name="connsiteX75" fmla="*/ 374072 w 4852554"/>
                          <a:gd name="connsiteY75" fmla="*/ 2670464 h 3782291"/>
                          <a:gd name="connsiteX76" fmla="*/ 103909 w 4852554"/>
                          <a:gd name="connsiteY76" fmla="*/ 2109355 h 3782291"/>
                          <a:gd name="connsiteX77" fmla="*/ 20782 w 4852554"/>
                          <a:gd name="connsiteY77" fmla="*/ 2098964 h 3782291"/>
                          <a:gd name="connsiteX78" fmla="*/ 249382 w 4852554"/>
                          <a:gd name="connsiteY78" fmla="*/ 2639291 h 3782291"/>
                          <a:gd name="connsiteX79" fmla="*/ 10391 w 4852554"/>
                          <a:gd name="connsiteY79" fmla="*/ 2576946 h 3782291"/>
                          <a:gd name="connsiteX80" fmla="*/ 0 w 4852554"/>
                          <a:gd name="connsiteY80" fmla="*/ 2670464 h 3782291"/>
                          <a:gd name="connsiteX81" fmla="*/ 270163 w 4852554"/>
                          <a:gd name="connsiteY81" fmla="*/ 2701636 h 3782291"/>
                          <a:gd name="connsiteX82" fmla="*/ 280554 w 4852554"/>
                          <a:gd name="connsiteY82" fmla="*/ 3023755 h 3782291"/>
                          <a:gd name="connsiteX83" fmla="*/ 197427 w 4852554"/>
                          <a:gd name="connsiteY83" fmla="*/ 3034146 h 3782291"/>
                          <a:gd name="connsiteX84" fmla="*/ 197427 w 4852554"/>
                          <a:gd name="connsiteY84" fmla="*/ 3106882 h 3782291"/>
                          <a:gd name="connsiteX85" fmla="*/ 353291 w 4852554"/>
                          <a:gd name="connsiteY85" fmla="*/ 3054927 h 3782291"/>
                          <a:gd name="connsiteX86" fmla="*/ 374072 w 4852554"/>
                          <a:gd name="connsiteY86" fmla="*/ 2763982 h 3782291"/>
                          <a:gd name="connsiteX87" fmla="*/ 852054 w 4852554"/>
                          <a:gd name="connsiteY87" fmla="*/ 2919846 h 3782291"/>
                          <a:gd name="connsiteX88" fmla="*/ 633845 w 4852554"/>
                          <a:gd name="connsiteY88" fmla="*/ 3054927 h 3782291"/>
                          <a:gd name="connsiteX89" fmla="*/ 685800 w 4852554"/>
                          <a:gd name="connsiteY89" fmla="*/ 3096491 h 3782291"/>
                          <a:gd name="connsiteX90" fmla="*/ 1018309 w 4852554"/>
                          <a:gd name="connsiteY90" fmla="*/ 2888673 h 3782291"/>
                          <a:gd name="connsiteX91" fmla="*/ 1423554 w 4852554"/>
                          <a:gd name="connsiteY91" fmla="*/ 2867891 h 3782291"/>
                          <a:gd name="connsiteX92" fmla="*/ 1080654 w 4852554"/>
                          <a:gd name="connsiteY92" fmla="*/ 3086100 h 3782291"/>
                          <a:gd name="connsiteX93" fmla="*/ 1143000 w 4852554"/>
                          <a:gd name="connsiteY93" fmla="*/ 3169227 h 3782291"/>
                          <a:gd name="connsiteX94" fmla="*/ 1537854 w 4852554"/>
                          <a:gd name="connsiteY94" fmla="*/ 2867891 h 3782291"/>
                          <a:gd name="connsiteX95" fmla="*/ 1891145 w 4852554"/>
                          <a:gd name="connsiteY95" fmla="*/ 2867891 h 3782291"/>
                          <a:gd name="connsiteX96" fmla="*/ 2119745 w 4852554"/>
                          <a:gd name="connsiteY96" fmla="*/ 2930236 h 3782291"/>
                          <a:gd name="connsiteX97" fmla="*/ 2119745 w 4852554"/>
                          <a:gd name="connsiteY97" fmla="*/ 3751118 h 3782291"/>
                          <a:gd name="connsiteX98" fmla="*/ 2202872 w 4852554"/>
                          <a:gd name="connsiteY98" fmla="*/ 3751118 h 3782291"/>
                          <a:gd name="connsiteX99" fmla="*/ 2192482 w 4852554"/>
                          <a:gd name="connsiteY99" fmla="*/ 2951018 h 3782291"/>
                          <a:gd name="connsiteX100" fmla="*/ 2421082 w 4852554"/>
                          <a:gd name="connsiteY100" fmla="*/ 2847109 h 3782291"/>
                          <a:gd name="connsiteX101" fmla="*/ 3065318 w 4852554"/>
                          <a:gd name="connsiteY101" fmla="*/ 2847109 h 3782291"/>
                          <a:gd name="connsiteX102" fmla="*/ 3023754 w 4852554"/>
                          <a:gd name="connsiteY102" fmla="*/ 3034146 h 3782291"/>
                          <a:gd name="connsiteX103" fmla="*/ 3075709 w 4852554"/>
                          <a:gd name="connsiteY103" fmla="*/ 3054927 h 3782291"/>
                          <a:gd name="connsiteX104" fmla="*/ 3106882 w 4852554"/>
                          <a:gd name="connsiteY104" fmla="*/ 2857500 h 3782291"/>
                          <a:gd name="connsiteX105" fmla="*/ 3470563 w 4852554"/>
                          <a:gd name="connsiteY105" fmla="*/ 2836718 h 3782291"/>
                          <a:gd name="connsiteX106" fmla="*/ 4000500 w 4852554"/>
                          <a:gd name="connsiteY106" fmla="*/ 3512127 h 3782291"/>
                          <a:gd name="connsiteX107" fmla="*/ 3990109 w 4852554"/>
                          <a:gd name="connsiteY107" fmla="*/ 3740727 h 3782291"/>
                          <a:gd name="connsiteX108" fmla="*/ 4052454 w 4852554"/>
                          <a:gd name="connsiteY108" fmla="*/ 3782291 h 3782291"/>
                          <a:gd name="connsiteX109" fmla="*/ 4052454 w 4852554"/>
                          <a:gd name="connsiteY109" fmla="*/ 3532909 h 3782291"/>
                          <a:gd name="connsiteX110" fmla="*/ 4239491 w 4852554"/>
                          <a:gd name="connsiteY110" fmla="*/ 3626427 h 3782291"/>
                          <a:gd name="connsiteX111" fmla="*/ 4312227 w 4852554"/>
                          <a:gd name="connsiteY111" fmla="*/ 3574473 h 3782291"/>
                          <a:gd name="connsiteX112" fmla="*/ 3917372 w 4852554"/>
                          <a:gd name="connsiteY112" fmla="*/ 3335482 h 3782291"/>
                          <a:gd name="connsiteX113" fmla="*/ 4125191 w 4852554"/>
                          <a:gd name="connsiteY113" fmla="*/ 3262746 h 3782291"/>
                          <a:gd name="connsiteX114" fmla="*/ 4125191 w 4852554"/>
                          <a:gd name="connsiteY114" fmla="*/ 3262746 h 3782291"/>
                          <a:gd name="connsiteX115" fmla="*/ 4083627 w 4852554"/>
                          <a:gd name="connsiteY115" fmla="*/ 3231573 h 3782291"/>
                          <a:gd name="connsiteX116" fmla="*/ 3896591 w 4852554"/>
                          <a:gd name="connsiteY116" fmla="*/ 3304309 h 3782291"/>
                          <a:gd name="connsiteX117" fmla="*/ 3553691 w 4852554"/>
                          <a:gd name="connsiteY117" fmla="*/ 2836718 h 3782291"/>
                          <a:gd name="connsiteX118" fmla="*/ 4333009 w 4852554"/>
                          <a:gd name="connsiteY118" fmla="*/ 2815936 h 3782291"/>
                          <a:gd name="connsiteX119" fmla="*/ 4561609 w 4852554"/>
                          <a:gd name="connsiteY119" fmla="*/ 3054927 h 3782291"/>
                          <a:gd name="connsiteX120" fmla="*/ 4665518 w 4852554"/>
                          <a:gd name="connsiteY120" fmla="*/ 3013364 h 3782291"/>
                          <a:gd name="connsiteX121" fmla="*/ 4416136 w 4852554"/>
                          <a:gd name="connsiteY121" fmla="*/ 2815936 h 3782291"/>
                          <a:gd name="connsiteX122" fmla="*/ 4842163 w 4852554"/>
                          <a:gd name="connsiteY122" fmla="*/ 2701636 h 3782291"/>
                          <a:gd name="connsiteX123" fmla="*/ 4852554 w 4852554"/>
                          <a:gd name="connsiteY123" fmla="*/ 2628900 h 3782291"/>
                          <a:gd name="connsiteX124" fmla="*/ 4239491 w 4852554"/>
                          <a:gd name="connsiteY124" fmla="*/ 2763982 h 3782291"/>
                          <a:gd name="connsiteX125" fmla="*/ 4353791 w 4852554"/>
                          <a:gd name="connsiteY125" fmla="*/ 2566555 h 3782291"/>
                          <a:gd name="connsiteX126" fmla="*/ 4291445 w 4852554"/>
                          <a:gd name="connsiteY126" fmla="*/ 2514600 h 3782291"/>
                          <a:gd name="connsiteX127" fmla="*/ 4177145 w 4852554"/>
                          <a:gd name="connsiteY127" fmla="*/ 2805546 h 3782291"/>
                          <a:gd name="connsiteX128" fmla="*/ 3429000 w 4852554"/>
                          <a:gd name="connsiteY128" fmla="*/ 2795155 h 3782291"/>
                          <a:gd name="connsiteX129" fmla="*/ 3584863 w 4852554"/>
                          <a:gd name="connsiteY129" fmla="*/ 2618509 h 3782291"/>
                          <a:gd name="connsiteX130" fmla="*/ 3564082 w 4852554"/>
                          <a:gd name="connsiteY130" fmla="*/ 2576946 h 3782291"/>
                          <a:gd name="connsiteX131" fmla="*/ 3335482 w 4852554"/>
                          <a:gd name="connsiteY131" fmla="*/ 2826327 h 3782291"/>
                          <a:gd name="connsiteX132" fmla="*/ 2493818 w 4852554"/>
                          <a:gd name="connsiteY132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309254 w 4852554"/>
                          <a:gd name="connsiteY36" fmla="*/ 332509 h 3782291"/>
                          <a:gd name="connsiteX37" fmla="*/ 1330036 w 4852554"/>
                          <a:gd name="connsiteY37" fmla="*/ 374073 h 3782291"/>
                          <a:gd name="connsiteX38" fmla="*/ 1776845 w 4852554"/>
                          <a:gd name="connsiteY38" fmla="*/ 259773 h 3782291"/>
                          <a:gd name="connsiteX39" fmla="*/ 2140527 w 4852554"/>
                          <a:gd name="connsiteY39" fmla="*/ 852055 h 3782291"/>
                          <a:gd name="connsiteX40" fmla="*/ 2130136 w 4852554"/>
                          <a:gd name="connsiteY40" fmla="*/ 1215736 h 3782291"/>
                          <a:gd name="connsiteX41" fmla="*/ 2057400 w 4852554"/>
                          <a:gd name="connsiteY41" fmla="*/ 1028700 h 3782291"/>
                          <a:gd name="connsiteX42" fmla="*/ 2005445 w 4852554"/>
                          <a:gd name="connsiteY42" fmla="*/ 1059873 h 3782291"/>
                          <a:gd name="connsiteX43" fmla="*/ 2119745 w 4852554"/>
                          <a:gd name="connsiteY43" fmla="*/ 1288473 h 3782291"/>
                          <a:gd name="connsiteX44" fmla="*/ 2098963 w 4852554"/>
                          <a:gd name="connsiteY44" fmla="*/ 1517073 h 3782291"/>
                          <a:gd name="connsiteX45" fmla="*/ 1652154 w 4852554"/>
                          <a:gd name="connsiteY45" fmla="*/ 893618 h 3782291"/>
                          <a:gd name="connsiteX46" fmla="*/ 1683327 w 4852554"/>
                          <a:gd name="connsiteY46" fmla="*/ 665018 h 3782291"/>
                          <a:gd name="connsiteX47" fmla="*/ 1620982 w 4852554"/>
                          <a:gd name="connsiteY47" fmla="*/ 654627 h 3782291"/>
                          <a:gd name="connsiteX48" fmla="*/ 1589809 w 4852554"/>
                          <a:gd name="connsiteY48" fmla="*/ 945573 h 3782291"/>
                          <a:gd name="connsiteX49" fmla="*/ 1371600 w 4852554"/>
                          <a:gd name="connsiteY49" fmla="*/ 914400 h 3782291"/>
                          <a:gd name="connsiteX50" fmla="*/ 1361209 w 4852554"/>
                          <a:gd name="connsiteY50" fmla="*/ 966355 h 3782291"/>
                          <a:gd name="connsiteX51" fmla="*/ 1693718 w 4852554"/>
                          <a:gd name="connsiteY51" fmla="*/ 1018309 h 3782291"/>
                          <a:gd name="connsiteX52" fmla="*/ 1766454 w 4852554"/>
                          <a:gd name="connsiteY52" fmla="*/ 1153391 h 3782291"/>
                          <a:gd name="connsiteX53" fmla="*/ 1579418 w 4852554"/>
                          <a:gd name="connsiteY53" fmla="*/ 1205346 h 3782291"/>
                          <a:gd name="connsiteX54" fmla="*/ 1579418 w 4852554"/>
                          <a:gd name="connsiteY54" fmla="*/ 1278082 h 3782291"/>
                          <a:gd name="connsiteX55" fmla="*/ 1808018 w 4852554"/>
                          <a:gd name="connsiteY55" fmla="*/ 1215736 h 3782291"/>
                          <a:gd name="connsiteX56" fmla="*/ 2078182 w 4852554"/>
                          <a:gd name="connsiteY56" fmla="*/ 1589809 h 3782291"/>
                          <a:gd name="connsiteX57" fmla="*/ 2088572 w 4852554"/>
                          <a:gd name="connsiteY57" fmla="*/ 2337955 h 3782291"/>
                          <a:gd name="connsiteX58" fmla="*/ 2098963 w 4852554"/>
                          <a:gd name="connsiteY58" fmla="*/ 2348346 h 3782291"/>
                          <a:gd name="connsiteX59" fmla="*/ 1839191 w 4852554"/>
                          <a:gd name="connsiteY59" fmla="*/ 2784764 h 3782291"/>
                          <a:gd name="connsiteX60" fmla="*/ 1278082 w 4852554"/>
                          <a:gd name="connsiteY60" fmla="*/ 2795155 h 3782291"/>
                          <a:gd name="connsiteX61" fmla="*/ 1143000 w 4852554"/>
                          <a:gd name="connsiteY61" fmla="*/ 2587336 h 3782291"/>
                          <a:gd name="connsiteX62" fmla="*/ 1111827 w 4852554"/>
                          <a:gd name="connsiteY62" fmla="*/ 2597727 h 3782291"/>
                          <a:gd name="connsiteX63" fmla="*/ 1205345 w 4852554"/>
                          <a:gd name="connsiteY63" fmla="*/ 2815936 h 3782291"/>
                          <a:gd name="connsiteX64" fmla="*/ 893618 w 4852554"/>
                          <a:gd name="connsiteY64" fmla="*/ 2795155 h 3782291"/>
                          <a:gd name="connsiteX65" fmla="*/ 488372 w 4852554"/>
                          <a:gd name="connsiteY65" fmla="*/ 2036618 h 3782291"/>
                          <a:gd name="connsiteX66" fmla="*/ 353291 w 4852554"/>
                          <a:gd name="connsiteY66" fmla="*/ 2078182 h 3782291"/>
                          <a:gd name="connsiteX67" fmla="*/ 415636 w 4852554"/>
                          <a:gd name="connsiteY67" fmla="*/ 2140527 h 3782291"/>
                          <a:gd name="connsiteX68" fmla="*/ 467591 w 4852554"/>
                          <a:gd name="connsiteY68" fmla="*/ 2098964 h 3782291"/>
                          <a:gd name="connsiteX69" fmla="*/ 571500 w 4852554"/>
                          <a:gd name="connsiteY69" fmla="*/ 2348346 h 3782291"/>
                          <a:gd name="connsiteX70" fmla="*/ 457200 w 4852554"/>
                          <a:gd name="connsiteY70" fmla="*/ 2358736 h 3782291"/>
                          <a:gd name="connsiteX71" fmla="*/ 457200 w 4852554"/>
                          <a:gd name="connsiteY71" fmla="*/ 2441864 h 3782291"/>
                          <a:gd name="connsiteX72" fmla="*/ 623454 w 4852554"/>
                          <a:gd name="connsiteY72" fmla="*/ 2400300 h 3782291"/>
                          <a:gd name="connsiteX73" fmla="*/ 831272 w 4852554"/>
                          <a:gd name="connsiteY73" fmla="*/ 2826327 h 3782291"/>
                          <a:gd name="connsiteX74" fmla="*/ 374072 w 4852554"/>
                          <a:gd name="connsiteY74" fmla="*/ 2670464 h 3782291"/>
                          <a:gd name="connsiteX75" fmla="*/ 103909 w 4852554"/>
                          <a:gd name="connsiteY75" fmla="*/ 2109355 h 3782291"/>
                          <a:gd name="connsiteX76" fmla="*/ 20782 w 4852554"/>
                          <a:gd name="connsiteY76" fmla="*/ 2098964 h 3782291"/>
                          <a:gd name="connsiteX77" fmla="*/ 249382 w 4852554"/>
                          <a:gd name="connsiteY77" fmla="*/ 2639291 h 3782291"/>
                          <a:gd name="connsiteX78" fmla="*/ 10391 w 4852554"/>
                          <a:gd name="connsiteY78" fmla="*/ 2576946 h 3782291"/>
                          <a:gd name="connsiteX79" fmla="*/ 0 w 4852554"/>
                          <a:gd name="connsiteY79" fmla="*/ 2670464 h 3782291"/>
                          <a:gd name="connsiteX80" fmla="*/ 270163 w 4852554"/>
                          <a:gd name="connsiteY80" fmla="*/ 2701636 h 3782291"/>
                          <a:gd name="connsiteX81" fmla="*/ 280554 w 4852554"/>
                          <a:gd name="connsiteY81" fmla="*/ 3023755 h 3782291"/>
                          <a:gd name="connsiteX82" fmla="*/ 197427 w 4852554"/>
                          <a:gd name="connsiteY82" fmla="*/ 3034146 h 3782291"/>
                          <a:gd name="connsiteX83" fmla="*/ 197427 w 4852554"/>
                          <a:gd name="connsiteY83" fmla="*/ 3106882 h 3782291"/>
                          <a:gd name="connsiteX84" fmla="*/ 353291 w 4852554"/>
                          <a:gd name="connsiteY84" fmla="*/ 3054927 h 3782291"/>
                          <a:gd name="connsiteX85" fmla="*/ 374072 w 4852554"/>
                          <a:gd name="connsiteY85" fmla="*/ 2763982 h 3782291"/>
                          <a:gd name="connsiteX86" fmla="*/ 852054 w 4852554"/>
                          <a:gd name="connsiteY86" fmla="*/ 2919846 h 3782291"/>
                          <a:gd name="connsiteX87" fmla="*/ 633845 w 4852554"/>
                          <a:gd name="connsiteY87" fmla="*/ 3054927 h 3782291"/>
                          <a:gd name="connsiteX88" fmla="*/ 685800 w 4852554"/>
                          <a:gd name="connsiteY88" fmla="*/ 3096491 h 3782291"/>
                          <a:gd name="connsiteX89" fmla="*/ 1018309 w 4852554"/>
                          <a:gd name="connsiteY89" fmla="*/ 2888673 h 3782291"/>
                          <a:gd name="connsiteX90" fmla="*/ 1423554 w 4852554"/>
                          <a:gd name="connsiteY90" fmla="*/ 2867891 h 3782291"/>
                          <a:gd name="connsiteX91" fmla="*/ 1080654 w 4852554"/>
                          <a:gd name="connsiteY91" fmla="*/ 3086100 h 3782291"/>
                          <a:gd name="connsiteX92" fmla="*/ 1143000 w 4852554"/>
                          <a:gd name="connsiteY92" fmla="*/ 3169227 h 3782291"/>
                          <a:gd name="connsiteX93" fmla="*/ 1537854 w 4852554"/>
                          <a:gd name="connsiteY93" fmla="*/ 2867891 h 3782291"/>
                          <a:gd name="connsiteX94" fmla="*/ 1891145 w 4852554"/>
                          <a:gd name="connsiteY94" fmla="*/ 2867891 h 3782291"/>
                          <a:gd name="connsiteX95" fmla="*/ 2119745 w 4852554"/>
                          <a:gd name="connsiteY95" fmla="*/ 2930236 h 3782291"/>
                          <a:gd name="connsiteX96" fmla="*/ 2119745 w 4852554"/>
                          <a:gd name="connsiteY96" fmla="*/ 3751118 h 3782291"/>
                          <a:gd name="connsiteX97" fmla="*/ 2202872 w 4852554"/>
                          <a:gd name="connsiteY97" fmla="*/ 3751118 h 3782291"/>
                          <a:gd name="connsiteX98" fmla="*/ 2192482 w 4852554"/>
                          <a:gd name="connsiteY98" fmla="*/ 2951018 h 3782291"/>
                          <a:gd name="connsiteX99" fmla="*/ 2421082 w 4852554"/>
                          <a:gd name="connsiteY99" fmla="*/ 2847109 h 3782291"/>
                          <a:gd name="connsiteX100" fmla="*/ 3065318 w 4852554"/>
                          <a:gd name="connsiteY100" fmla="*/ 2847109 h 3782291"/>
                          <a:gd name="connsiteX101" fmla="*/ 3023754 w 4852554"/>
                          <a:gd name="connsiteY101" fmla="*/ 3034146 h 3782291"/>
                          <a:gd name="connsiteX102" fmla="*/ 3075709 w 4852554"/>
                          <a:gd name="connsiteY102" fmla="*/ 3054927 h 3782291"/>
                          <a:gd name="connsiteX103" fmla="*/ 3106882 w 4852554"/>
                          <a:gd name="connsiteY103" fmla="*/ 2857500 h 3782291"/>
                          <a:gd name="connsiteX104" fmla="*/ 3470563 w 4852554"/>
                          <a:gd name="connsiteY104" fmla="*/ 2836718 h 3782291"/>
                          <a:gd name="connsiteX105" fmla="*/ 4000500 w 4852554"/>
                          <a:gd name="connsiteY105" fmla="*/ 3512127 h 3782291"/>
                          <a:gd name="connsiteX106" fmla="*/ 3990109 w 4852554"/>
                          <a:gd name="connsiteY106" fmla="*/ 3740727 h 3782291"/>
                          <a:gd name="connsiteX107" fmla="*/ 4052454 w 4852554"/>
                          <a:gd name="connsiteY107" fmla="*/ 3782291 h 3782291"/>
                          <a:gd name="connsiteX108" fmla="*/ 4052454 w 4852554"/>
                          <a:gd name="connsiteY108" fmla="*/ 3532909 h 3782291"/>
                          <a:gd name="connsiteX109" fmla="*/ 4239491 w 4852554"/>
                          <a:gd name="connsiteY109" fmla="*/ 3626427 h 3782291"/>
                          <a:gd name="connsiteX110" fmla="*/ 4312227 w 4852554"/>
                          <a:gd name="connsiteY110" fmla="*/ 3574473 h 3782291"/>
                          <a:gd name="connsiteX111" fmla="*/ 3917372 w 4852554"/>
                          <a:gd name="connsiteY111" fmla="*/ 3335482 h 3782291"/>
                          <a:gd name="connsiteX112" fmla="*/ 4125191 w 4852554"/>
                          <a:gd name="connsiteY112" fmla="*/ 3262746 h 3782291"/>
                          <a:gd name="connsiteX113" fmla="*/ 4125191 w 4852554"/>
                          <a:gd name="connsiteY113" fmla="*/ 3262746 h 3782291"/>
                          <a:gd name="connsiteX114" fmla="*/ 4083627 w 4852554"/>
                          <a:gd name="connsiteY114" fmla="*/ 3231573 h 3782291"/>
                          <a:gd name="connsiteX115" fmla="*/ 3896591 w 4852554"/>
                          <a:gd name="connsiteY115" fmla="*/ 3304309 h 3782291"/>
                          <a:gd name="connsiteX116" fmla="*/ 3553691 w 4852554"/>
                          <a:gd name="connsiteY116" fmla="*/ 2836718 h 3782291"/>
                          <a:gd name="connsiteX117" fmla="*/ 4333009 w 4852554"/>
                          <a:gd name="connsiteY117" fmla="*/ 2815936 h 3782291"/>
                          <a:gd name="connsiteX118" fmla="*/ 4561609 w 4852554"/>
                          <a:gd name="connsiteY118" fmla="*/ 3054927 h 3782291"/>
                          <a:gd name="connsiteX119" fmla="*/ 4665518 w 4852554"/>
                          <a:gd name="connsiteY119" fmla="*/ 3013364 h 3782291"/>
                          <a:gd name="connsiteX120" fmla="*/ 4416136 w 4852554"/>
                          <a:gd name="connsiteY120" fmla="*/ 2815936 h 3782291"/>
                          <a:gd name="connsiteX121" fmla="*/ 4842163 w 4852554"/>
                          <a:gd name="connsiteY121" fmla="*/ 2701636 h 3782291"/>
                          <a:gd name="connsiteX122" fmla="*/ 4852554 w 4852554"/>
                          <a:gd name="connsiteY122" fmla="*/ 2628900 h 3782291"/>
                          <a:gd name="connsiteX123" fmla="*/ 4239491 w 4852554"/>
                          <a:gd name="connsiteY123" fmla="*/ 2763982 h 3782291"/>
                          <a:gd name="connsiteX124" fmla="*/ 4353791 w 4852554"/>
                          <a:gd name="connsiteY124" fmla="*/ 2566555 h 3782291"/>
                          <a:gd name="connsiteX125" fmla="*/ 4291445 w 4852554"/>
                          <a:gd name="connsiteY125" fmla="*/ 2514600 h 3782291"/>
                          <a:gd name="connsiteX126" fmla="*/ 4177145 w 4852554"/>
                          <a:gd name="connsiteY126" fmla="*/ 2805546 h 3782291"/>
                          <a:gd name="connsiteX127" fmla="*/ 3429000 w 4852554"/>
                          <a:gd name="connsiteY127" fmla="*/ 2795155 h 3782291"/>
                          <a:gd name="connsiteX128" fmla="*/ 3584863 w 4852554"/>
                          <a:gd name="connsiteY128" fmla="*/ 2618509 h 3782291"/>
                          <a:gd name="connsiteX129" fmla="*/ 3564082 w 4852554"/>
                          <a:gd name="connsiteY129" fmla="*/ 2576946 h 3782291"/>
                          <a:gd name="connsiteX130" fmla="*/ 3335482 w 4852554"/>
                          <a:gd name="connsiteY130" fmla="*/ 2826327 h 3782291"/>
                          <a:gd name="connsiteX131" fmla="*/ 2493818 w 4852554"/>
                          <a:gd name="connsiteY131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309254 w 4852554"/>
                          <a:gd name="connsiteY36" fmla="*/ 332509 h 3782291"/>
                          <a:gd name="connsiteX37" fmla="*/ 1776845 w 4852554"/>
                          <a:gd name="connsiteY37" fmla="*/ 259773 h 3782291"/>
                          <a:gd name="connsiteX38" fmla="*/ 2140527 w 4852554"/>
                          <a:gd name="connsiteY38" fmla="*/ 852055 h 3782291"/>
                          <a:gd name="connsiteX39" fmla="*/ 2130136 w 4852554"/>
                          <a:gd name="connsiteY39" fmla="*/ 1215736 h 3782291"/>
                          <a:gd name="connsiteX40" fmla="*/ 2057400 w 4852554"/>
                          <a:gd name="connsiteY40" fmla="*/ 1028700 h 3782291"/>
                          <a:gd name="connsiteX41" fmla="*/ 2005445 w 4852554"/>
                          <a:gd name="connsiteY41" fmla="*/ 1059873 h 3782291"/>
                          <a:gd name="connsiteX42" fmla="*/ 2119745 w 4852554"/>
                          <a:gd name="connsiteY42" fmla="*/ 1288473 h 3782291"/>
                          <a:gd name="connsiteX43" fmla="*/ 2098963 w 4852554"/>
                          <a:gd name="connsiteY43" fmla="*/ 1517073 h 3782291"/>
                          <a:gd name="connsiteX44" fmla="*/ 1652154 w 4852554"/>
                          <a:gd name="connsiteY44" fmla="*/ 893618 h 3782291"/>
                          <a:gd name="connsiteX45" fmla="*/ 1683327 w 4852554"/>
                          <a:gd name="connsiteY45" fmla="*/ 665018 h 3782291"/>
                          <a:gd name="connsiteX46" fmla="*/ 1620982 w 4852554"/>
                          <a:gd name="connsiteY46" fmla="*/ 654627 h 3782291"/>
                          <a:gd name="connsiteX47" fmla="*/ 1589809 w 4852554"/>
                          <a:gd name="connsiteY47" fmla="*/ 945573 h 3782291"/>
                          <a:gd name="connsiteX48" fmla="*/ 1371600 w 4852554"/>
                          <a:gd name="connsiteY48" fmla="*/ 914400 h 3782291"/>
                          <a:gd name="connsiteX49" fmla="*/ 1361209 w 4852554"/>
                          <a:gd name="connsiteY49" fmla="*/ 966355 h 3782291"/>
                          <a:gd name="connsiteX50" fmla="*/ 1693718 w 4852554"/>
                          <a:gd name="connsiteY50" fmla="*/ 1018309 h 3782291"/>
                          <a:gd name="connsiteX51" fmla="*/ 1766454 w 4852554"/>
                          <a:gd name="connsiteY51" fmla="*/ 1153391 h 3782291"/>
                          <a:gd name="connsiteX52" fmla="*/ 1579418 w 4852554"/>
                          <a:gd name="connsiteY52" fmla="*/ 1205346 h 3782291"/>
                          <a:gd name="connsiteX53" fmla="*/ 1579418 w 4852554"/>
                          <a:gd name="connsiteY53" fmla="*/ 1278082 h 3782291"/>
                          <a:gd name="connsiteX54" fmla="*/ 1808018 w 4852554"/>
                          <a:gd name="connsiteY54" fmla="*/ 1215736 h 3782291"/>
                          <a:gd name="connsiteX55" fmla="*/ 2078182 w 4852554"/>
                          <a:gd name="connsiteY55" fmla="*/ 1589809 h 3782291"/>
                          <a:gd name="connsiteX56" fmla="*/ 2088572 w 4852554"/>
                          <a:gd name="connsiteY56" fmla="*/ 2337955 h 3782291"/>
                          <a:gd name="connsiteX57" fmla="*/ 2098963 w 4852554"/>
                          <a:gd name="connsiteY57" fmla="*/ 2348346 h 3782291"/>
                          <a:gd name="connsiteX58" fmla="*/ 1839191 w 4852554"/>
                          <a:gd name="connsiteY58" fmla="*/ 2784764 h 3782291"/>
                          <a:gd name="connsiteX59" fmla="*/ 1278082 w 4852554"/>
                          <a:gd name="connsiteY59" fmla="*/ 2795155 h 3782291"/>
                          <a:gd name="connsiteX60" fmla="*/ 1143000 w 4852554"/>
                          <a:gd name="connsiteY60" fmla="*/ 2587336 h 3782291"/>
                          <a:gd name="connsiteX61" fmla="*/ 1111827 w 4852554"/>
                          <a:gd name="connsiteY61" fmla="*/ 2597727 h 3782291"/>
                          <a:gd name="connsiteX62" fmla="*/ 1205345 w 4852554"/>
                          <a:gd name="connsiteY62" fmla="*/ 2815936 h 3782291"/>
                          <a:gd name="connsiteX63" fmla="*/ 893618 w 4852554"/>
                          <a:gd name="connsiteY63" fmla="*/ 2795155 h 3782291"/>
                          <a:gd name="connsiteX64" fmla="*/ 488372 w 4852554"/>
                          <a:gd name="connsiteY64" fmla="*/ 2036618 h 3782291"/>
                          <a:gd name="connsiteX65" fmla="*/ 353291 w 4852554"/>
                          <a:gd name="connsiteY65" fmla="*/ 2078182 h 3782291"/>
                          <a:gd name="connsiteX66" fmla="*/ 415636 w 4852554"/>
                          <a:gd name="connsiteY66" fmla="*/ 2140527 h 3782291"/>
                          <a:gd name="connsiteX67" fmla="*/ 467591 w 4852554"/>
                          <a:gd name="connsiteY67" fmla="*/ 2098964 h 3782291"/>
                          <a:gd name="connsiteX68" fmla="*/ 571500 w 4852554"/>
                          <a:gd name="connsiteY68" fmla="*/ 2348346 h 3782291"/>
                          <a:gd name="connsiteX69" fmla="*/ 457200 w 4852554"/>
                          <a:gd name="connsiteY69" fmla="*/ 2358736 h 3782291"/>
                          <a:gd name="connsiteX70" fmla="*/ 457200 w 4852554"/>
                          <a:gd name="connsiteY70" fmla="*/ 2441864 h 3782291"/>
                          <a:gd name="connsiteX71" fmla="*/ 623454 w 4852554"/>
                          <a:gd name="connsiteY71" fmla="*/ 2400300 h 3782291"/>
                          <a:gd name="connsiteX72" fmla="*/ 831272 w 4852554"/>
                          <a:gd name="connsiteY72" fmla="*/ 2826327 h 3782291"/>
                          <a:gd name="connsiteX73" fmla="*/ 374072 w 4852554"/>
                          <a:gd name="connsiteY73" fmla="*/ 2670464 h 3782291"/>
                          <a:gd name="connsiteX74" fmla="*/ 103909 w 4852554"/>
                          <a:gd name="connsiteY74" fmla="*/ 2109355 h 3782291"/>
                          <a:gd name="connsiteX75" fmla="*/ 20782 w 4852554"/>
                          <a:gd name="connsiteY75" fmla="*/ 2098964 h 3782291"/>
                          <a:gd name="connsiteX76" fmla="*/ 249382 w 4852554"/>
                          <a:gd name="connsiteY76" fmla="*/ 2639291 h 3782291"/>
                          <a:gd name="connsiteX77" fmla="*/ 10391 w 4852554"/>
                          <a:gd name="connsiteY77" fmla="*/ 2576946 h 3782291"/>
                          <a:gd name="connsiteX78" fmla="*/ 0 w 4852554"/>
                          <a:gd name="connsiteY78" fmla="*/ 2670464 h 3782291"/>
                          <a:gd name="connsiteX79" fmla="*/ 270163 w 4852554"/>
                          <a:gd name="connsiteY79" fmla="*/ 2701636 h 3782291"/>
                          <a:gd name="connsiteX80" fmla="*/ 280554 w 4852554"/>
                          <a:gd name="connsiteY80" fmla="*/ 3023755 h 3782291"/>
                          <a:gd name="connsiteX81" fmla="*/ 197427 w 4852554"/>
                          <a:gd name="connsiteY81" fmla="*/ 3034146 h 3782291"/>
                          <a:gd name="connsiteX82" fmla="*/ 197427 w 4852554"/>
                          <a:gd name="connsiteY82" fmla="*/ 3106882 h 3782291"/>
                          <a:gd name="connsiteX83" fmla="*/ 353291 w 4852554"/>
                          <a:gd name="connsiteY83" fmla="*/ 3054927 h 3782291"/>
                          <a:gd name="connsiteX84" fmla="*/ 374072 w 4852554"/>
                          <a:gd name="connsiteY84" fmla="*/ 2763982 h 3782291"/>
                          <a:gd name="connsiteX85" fmla="*/ 852054 w 4852554"/>
                          <a:gd name="connsiteY85" fmla="*/ 2919846 h 3782291"/>
                          <a:gd name="connsiteX86" fmla="*/ 633845 w 4852554"/>
                          <a:gd name="connsiteY86" fmla="*/ 3054927 h 3782291"/>
                          <a:gd name="connsiteX87" fmla="*/ 685800 w 4852554"/>
                          <a:gd name="connsiteY87" fmla="*/ 3096491 h 3782291"/>
                          <a:gd name="connsiteX88" fmla="*/ 1018309 w 4852554"/>
                          <a:gd name="connsiteY88" fmla="*/ 2888673 h 3782291"/>
                          <a:gd name="connsiteX89" fmla="*/ 1423554 w 4852554"/>
                          <a:gd name="connsiteY89" fmla="*/ 2867891 h 3782291"/>
                          <a:gd name="connsiteX90" fmla="*/ 1080654 w 4852554"/>
                          <a:gd name="connsiteY90" fmla="*/ 3086100 h 3782291"/>
                          <a:gd name="connsiteX91" fmla="*/ 1143000 w 4852554"/>
                          <a:gd name="connsiteY91" fmla="*/ 3169227 h 3782291"/>
                          <a:gd name="connsiteX92" fmla="*/ 1537854 w 4852554"/>
                          <a:gd name="connsiteY92" fmla="*/ 2867891 h 3782291"/>
                          <a:gd name="connsiteX93" fmla="*/ 1891145 w 4852554"/>
                          <a:gd name="connsiteY93" fmla="*/ 2867891 h 3782291"/>
                          <a:gd name="connsiteX94" fmla="*/ 2119745 w 4852554"/>
                          <a:gd name="connsiteY94" fmla="*/ 2930236 h 3782291"/>
                          <a:gd name="connsiteX95" fmla="*/ 2119745 w 4852554"/>
                          <a:gd name="connsiteY95" fmla="*/ 3751118 h 3782291"/>
                          <a:gd name="connsiteX96" fmla="*/ 2202872 w 4852554"/>
                          <a:gd name="connsiteY96" fmla="*/ 3751118 h 3782291"/>
                          <a:gd name="connsiteX97" fmla="*/ 2192482 w 4852554"/>
                          <a:gd name="connsiteY97" fmla="*/ 2951018 h 3782291"/>
                          <a:gd name="connsiteX98" fmla="*/ 2421082 w 4852554"/>
                          <a:gd name="connsiteY98" fmla="*/ 2847109 h 3782291"/>
                          <a:gd name="connsiteX99" fmla="*/ 3065318 w 4852554"/>
                          <a:gd name="connsiteY99" fmla="*/ 2847109 h 3782291"/>
                          <a:gd name="connsiteX100" fmla="*/ 3023754 w 4852554"/>
                          <a:gd name="connsiteY100" fmla="*/ 3034146 h 3782291"/>
                          <a:gd name="connsiteX101" fmla="*/ 3075709 w 4852554"/>
                          <a:gd name="connsiteY101" fmla="*/ 3054927 h 3782291"/>
                          <a:gd name="connsiteX102" fmla="*/ 3106882 w 4852554"/>
                          <a:gd name="connsiteY102" fmla="*/ 2857500 h 3782291"/>
                          <a:gd name="connsiteX103" fmla="*/ 3470563 w 4852554"/>
                          <a:gd name="connsiteY103" fmla="*/ 2836718 h 3782291"/>
                          <a:gd name="connsiteX104" fmla="*/ 4000500 w 4852554"/>
                          <a:gd name="connsiteY104" fmla="*/ 3512127 h 3782291"/>
                          <a:gd name="connsiteX105" fmla="*/ 3990109 w 4852554"/>
                          <a:gd name="connsiteY105" fmla="*/ 3740727 h 3782291"/>
                          <a:gd name="connsiteX106" fmla="*/ 4052454 w 4852554"/>
                          <a:gd name="connsiteY106" fmla="*/ 3782291 h 3782291"/>
                          <a:gd name="connsiteX107" fmla="*/ 4052454 w 4852554"/>
                          <a:gd name="connsiteY107" fmla="*/ 3532909 h 3782291"/>
                          <a:gd name="connsiteX108" fmla="*/ 4239491 w 4852554"/>
                          <a:gd name="connsiteY108" fmla="*/ 3626427 h 3782291"/>
                          <a:gd name="connsiteX109" fmla="*/ 4312227 w 4852554"/>
                          <a:gd name="connsiteY109" fmla="*/ 3574473 h 3782291"/>
                          <a:gd name="connsiteX110" fmla="*/ 3917372 w 4852554"/>
                          <a:gd name="connsiteY110" fmla="*/ 3335482 h 3782291"/>
                          <a:gd name="connsiteX111" fmla="*/ 4125191 w 4852554"/>
                          <a:gd name="connsiteY111" fmla="*/ 3262746 h 3782291"/>
                          <a:gd name="connsiteX112" fmla="*/ 4125191 w 4852554"/>
                          <a:gd name="connsiteY112" fmla="*/ 3262746 h 3782291"/>
                          <a:gd name="connsiteX113" fmla="*/ 4083627 w 4852554"/>
                          <a:gd name="connsiteY113" fmla="*/ 3231573 h 3782291"/>
                          <a:gd name="connsiteX114" fmla="*/ 3896591 w 4852554"/>
                          <a:gd name="connsiteY114" fmla="*/ 3304309 h 3782291"/>
                          <a:gd name="connsiteX115" fmla="*/ 3553691 w 4852554"/>
                          <a:gd name="connsiteY115" fmla="*/ 2836718 h 3782291"/>
                          <a:gd name="connsiteX116" fmla="*/ 4333009 w 4852554"/>
                          <a:gd name="connsiteY116" fmla="*/ 2815936 h 3782291"/>
                          <a:gd name="connsiteX117" fmla="*/ 4561609 w 4852554"/>
                          <a:gd name="connsiteY117" fmla="*/ 3054927 h 3782291"/>
                          <a:gd name="connsiteX118" fmla="*/ 4665518 w 4852554"/>
                          <a:gd name="connsiteY118" fmla="*/ 3013364 h 3782291"/>
                          <a:gd name="connsiteX119" fmla="*/ 4416136 w 4852554"/>
                          <a:gd name="connsiteY119" fmla="*/ 2815936 h 3782291"/>
                          <a:gd name="connsiteX120" fmla="*/ 4842163 w 4852554"/>
                          <a:gd name="connsiteY120" fmla="*/ 2701636 h 3782291"/>
                          <a:gd name="connsiteX121" fmla="*/ 4852554 w 4852554"/>
                          <a:gd name="connsiteY121" fmla="*/ 2628900 h 3782291"/>
                          <a:gd name="connsiteX122" fmla="*/ 4239491 w 4852554"/>
                          <a:gd name="connsiteY122" fmla="*/ 2763982 h 3782291"/>
                          <a:gd name="connsiteX123" fmla="*/ 4353791 w 4852554"/>
                          <a:gd name="connsiteY123" fmla="*/ 2566555 h 3782291"/>
                          <a:gd name="connsiteX124" fmla="*/ 4291445 w 4852554"/>
                          <a:gd name="connsiteY124" fmla="*/ 2514600 h 3782291"/>
                          <a:gd name="connsiteX125" fmla="*/ 4177145 w 4852554"/>
                          <a:gd name="connsiteY125" fmla="*/ 2805546 h 3782291"/>
                          <a:gd name="connsiteX126" fmla="*/ 3429000 w 4852554"/>
                          <a:gd name="connsiteY126" fmla="*/ 2795155 h 3782291"/>
                          <a:gd name="connsiteX127" fmla="*/ 3584863 w 4852554"/>
                          <a:gd name="connsiteY127" fmla="*/ 2618509 h 3782291"/>
                          <a:gd name="connsiteX128" fmla="*/ 3564082 w 4852554"/>
                          <a:gd name="connsiteY128" fmla="*/ 2576946 h 3782291"/>
                          <a:gd name="connsiteX129" fmla="*/ 3335482 w 4852554"/>
                          <a:gd name="connsiteY129" fmla="*/ 2826327 h 3782291"/>
                          <a:gd name="connsiteX130" fmla="*/ 2493818 w 4852554"/>
                          <a:gd name="connsiteY130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776845 w 4852554"/>
                          <a:gd name="connsiteY36" fmla="*/ 259773 h 3782291"/>
                          <a:gd name="connsiteX37" fmla="*/ 2140527 w 4852554"/>
                          <a:gd name="connsiteY37" fmla="*/ 852055 h 3782291"/>
                          <a:gd name="connsiteX38" fmla="*/ 2130136 w 4852554"/>
                          <a:gd name="connsiteY38" fmla="*/ 1215736 h 3782291"/>
                          <a:gd name="connsiteX39" fmla="*/ 2057400 w 4852554"/>
                          <a:gd name="connsiteY39" fmla="*/ 1028700 h 3782291"/>
                          <a:gd name="connsiteX40" fmla="*/ 2005445 w 4852554"/>
                          <a:gd name="connsiteY40" fmla="*/ 1059873 h 3782291"/>
                          <a:gd name="connsiteX41" fmla="*/ 2119745 w 4852554"/>
                          <a:gd name="connsiteY41" fmla="*/ 1288473 h 3782291"/>
                          <a:gd name="connsiteX42" fmla="*/ 2098963 w 4852554"/>
                          <a:gd name="connsiteY42" fmla="*/ 1517073 h 3782291"/>
                          <a:gd name="connsiteX43" fmla="*/ 1652154 w 4852554"/>
                          <a:gd name="connsiteY43" fmla="*/ 893618 h 3782291"/>
                          <a:gd name="connsiteX44" fmla="*/ 1683327 w 4852554"/>
                          <a:gd name="connsiteY44" fmla="*/ 665018 h 3782291"/>
                          <a:gd name="connsiteX45" fmla="*/ 1620982 w 4852554"/>
                          <a:gd name="connsiteY45" fmla="*/ 654627 h 3782291"/>
                          <a:gd name="connsiteX46" fmla="*/ 1589809 w 4852554"/>
                          <a:gd name="connsiteY46" fmla="*/ 945573 h 3782291"/>
                          <a:gd name="connsiteX47" fmla="*/ 1371600 w 4852554"/>
                          <a:gd name="connsiteY47" fmla="*/ 914400 h 3782291"/>
                          <a:gd name="connsiteX48" fmla="*/ 1361209 w 4852554"/>
                          <a:gd name="connsiteY48" fmla="*/ 966355 h 3782291"/>
                          <a:gd name="connsiteX49" fmla="*/ 1693718 w 4852554"/>
                          <a:gd name="connsiteY49" fmla="*/ 1018309 h 3782291"/>
                          <a:gd name="connsiteX50" fmla="*/ 1766454 w 4852554"/>
                          <a:gd name="connsiteY50" fmla="*/ 1153391 h 3782291"/>
                          <a:gd name="connsiteX51" fmla="*/ 1579418 w 4852554"/>
                          <a:gd name="connsiteY51" fmla="*/ 1205346 h 3782291"/>
                          <a:gd name="connsiteX52" fmla="*/ 1579418 w 4852554"/>
                          <a:gd name="connsiteY52" fmla="*/ 1278082 h 3782291"/>
                          <a:gd name="connsiteX53" fmla="*/ 1808018 w 4852554"/>
                          <a:gd name="connsiteY53" fmla="*/ 1215736 h 3782291"/>
                          <a:gd name="connsiteX54" fmla="*/ 2078182 w 4852554"/>
                          <a:gd name="connsiteY54" fmla="*/ 1589809 h 3782291"/>
                          <a:gd name="connsiteX55" fmla="*/ 2088572 w 4852554"/>
                          <a:gd name="connsiteY55" fmla="*/ 2337955 h 3782291"/>
                          <a:gd name="connsiteX56" fmla="*/ 2098963 w 4852554"/>
                          <a:gd name="connsiteY56" fmla="*/ 2348346 h 3782291"/>
                          <a:gd name="connsiteX57" fmla="*/ 1839191 w 4852554"/>
                          <a:gd name="connsiteY57" fmla="*/ 2784764 h 3782291"/>
                          <a:gd name="connsiteX58" fmla="*/ 1278082 w 4852554"/>
                          <a:gd name="connsiteY58" fmla="*/ 2795155 h 3782291"/>
                          <a:gd name="connsiteX59" fmla="*/ 1143000 w 4852554"/>
                          <a:gd name="connsiteY59" fmla="*/ 2587336 h 3782291"/>
                          <a:gd name="connsiteX60" fmla="*/ 1111827 w 4852554"/>
                          <a:gd name="connsiteY60" fmla="*/ 2597727 h 3782291"/>
                          <a:gd name="connsiteX61" fmla="*/ 1205345 w 4852554"/>
                          <a:gd name="connsiteY61" fmla="*/ 2815936 h 3782291"/>
                          <a:gd name="connsiteX62" fmla="*/ 893618 w 4852554"/>
                          <a:gd name="connsiteY62" fmla="*/ 2795155 h 3782291"/>
                          <a:gd name="connsiteX63" fmla="*/ 488372 w 4852554"/>
                          <a:gd name="connsiteY63" fmla="*/ 2036618 h 3782291"/>
                          <a:gd name="connsiteX64" fmla="*/ 353291 w 4852554"/>
                          <a:gd name="connsiteY64" fmla="*/ 2078182 h 3782291"/>
                          <a:gd name="connsiteX65" fmla="*/ 415636 w 4852554"/>
                          <a:gd name="connsiteY65" fmla="*/ 2140527 h 3782291"/>
                          <a:gd name="connsiteX66" fmla="*/ 467591 w 4852554"/>
                          <a:gd name="connsiteY66" fmla="*/ 2098964 h 3782291"/>
                          <a:gd name="connsiteX67" fmla="*/ 571500 w 4852554"/>
                          <a:gd name="connsiteY67" fmla="*/ 2348346 h 3782291"/>
                          <a:gd name="connsiteX68" fmla="*/ 457200 w 4852554"/>
                          <a:gd name="connsiteY68" fmla="*/ 2358736 h 3782291"/>
                          <a:gd name="connsiteX69" fmla="*/ 457200 w 4852554"/>
                          <a:gd name="connsiteY69" fmla="*/ 2441864 h 3782291"/>
                          <a:gd name="connsiteX70" fmla="*/ 623454 w 4852554"/>
                          <a:gd name="connsiteY70" fmla="*/ 2400300 h 3782291"/>
                          <a:gd name="connsiteX71" fmla="*/ 831272 w 4852554"/>
                          <a:gd name="connsiteY71" fmla="*/ 2826327 h 3782291"/>
                          <a:gd name="connsiteX72" fmla="*/ 374072 w 4852554"/>
                          <a:gd name="connsiteY72" fmla="*/ 2670464 h 3782291"/>
                          <a:gd name="connsiteX73" fmla="*/ 103909 w 4852554"/>
                          <a:gd name="connsiteY73" fmla="*/ 2109355 h 3782291"/>
                          <a:gd name="connsiteX74" fmla="*/ 20782 w 4852554"/>
                          <a:gd name="connsiteY74" fmla="*/ 2098964 h 3782291"/>
                          <a:gd name="connsiteX75" fmla="*/ 249382 w 4852554"/>
                          <a:gd name="connsiteY75" fmla="*/ 2639291 h 3782291"/>
                          <a:gd name="connsiteX76" fmla="*/ 10391 w 4852554"/>
                          <a:gd name="connsiteY76" fmla="*/ 2576946 h 3782291"/>
                          <a:gd name="connsiteX77" fmla="*/ 0 w 4852554"/>
                          <a:gd name="connsiteY77" fmla="*/ 2670464 h 3782291"/>
                          <a:gd name="connsiteX78" fmla="*/ 270163 w 4852554"/>
                          <a:gd name="connsiteY78" fmla="*/ 2701636 h 3782291"/>
                          <a:gd name="connsiteX79" fmla="*/ 280554 w 4852554"/>
                          <a:gd name="connsiteY79" fmla="*/ 3023755 h 3782291"/>
                          <a:gd name="connsiteX80" fmla="*/ 197427 w 4852554"/>
                          <a:gd name="connsiteY80" fmla="*/ 3034146 h 3782291"/>
                          <a:gd name="connsiteX81" fmla="*/ 197427 w 4852554"/>
                          <a:gd name="connsiteY81" fmla="*/ 3106882 h 3782291"/>
                          <a:gd name="connsiteX82" fmla="*/ 353291 w 4852554"/>
                          <a:gd name="connsiteY82" fmla="*/ 3054927 h 3782291"/>
                          <a:gd name="connsiteX83" fmla="*/ 374072 w 4852554"/>
                          <a:gd name="connsiteY83" fmla="*/ 2763982 h 3782291"/>
                          <a:gd name="connsiteX84" fmla="*/ 852054 w 4852554"/>
                          <a:gd name="connsiteY84" fmla="*/ 2919846 h 3782291"/>
                          <a:gd name="connsiteX85" fmla="*/ 633845 w 4852554"/>
                          <a:gd name="connsiteY85" fmla="*/ 3054927 h 3782291"/>
                          <a:gd name="connsiteX86" fmla="*/ 685800 w 4852554"/>
                          <a:gd name="connsiteY86" fmla="*/ 3096491 h 3782291"/>
                          <a:gd name="connsiteX87" fmla="*/ 1018309 w 4852554"/>
                          <a:gd name="connsiteY87" fmla="*/ 2888673 h 3782291"/>
                          <a:gd name="connsiteX88" fmla="*/ 1423554 w 4852554"/>
                          <a:gd name="connsiteY88" fmla="*/ 2867891 h 3782291"/>
                          <a:gd name="connsiteX89" fmla="*/ 1080654 w 4852554"/>
                          <a:gd name="connsiteY89" fmla="*/ 3086100 h 3782291"/>
                          <a:gd name="connsiteX90" fmla="*/ 1143000 w 4852554"/>
                          <a:gd name="connsiteY90" fmla="*/ 3169227 h 3782291"/>
                          <a:gd name="connsiteX91" fmla="*/ 1537854 w 4852554"/>
                          <a:gd name="connsiteY91" fmla="*/ 2867891 h 3782291"/>
                          <a:gd name="connsiteX92" fmla="*/ 1891145 w 4852554"/>
                          <a:gd name="connsiteY92" fmla="*/ 2867891 h 3782291"/>
                          <a:gd name="connsiteX93" fmla="*/ 2119745 w 4852554"/>
                          <a:gd name="connsiteY93" fmla="*/ 2930236 h 3782291"/>
                          <a:gd name="connsiteX94" fmla="*/ 2119745 w 4852554"/>
                          <a:gd name="connsiteY94" fmla="*/ 3751118 h 3782291"/>
                          <a:gd name="connsiteX95" fmla="*/ 2202872 w 4852554"/>
                          <a:gd name="connsiteY95" fmla="*/ 3751118 h 3782291"/>
                          <a:gd name="connsiteX96" fmla="*/ 2192482 w 4852554"/>
                          <a:gd name="connsiteY96" fmla="*/ 2951018 h 3782291"/>
                          <a:gd name="connsiteX97" fmla="*/ 2421082 w 4852554"/>
                          <a:gd name="connsiteY97" fmla="*/ 2847109 h 3782291"/>
                          <a:gd name="connsiteX98" fmla="*/ 3065318 w 4852554"/>
                          <a:gd name="connsiteY98" fmla="*/ 2847109 h 3782291"/>
                          <a:gd name="connsiteX99" fmla="*/ 3023754 w 4852554"/>
                          <a:gd name="connsiteY99" fmla="*/ 3034146 h 3782291"/>
                          <a:gd name="connsiteX100" fmla="*/ 3075709 w 4852554"/>
                          <a:gd name="connsiteY100" fmla="*/ 3054927 h 3782291"/>
                          <a:gd name="connsiteX101" fmla="*/ 3106882 w 4852554"/>
                          <a:gd name="connsiteY101" fmla="*/ 2857500 h 3782291"/>
                          <a:gd name="connsiteX102" fmla="*/ 3470563 w 4852554"/>
                          <a:gd name="connsiteY102" fmla="*/ 2836718 h 3782291"/>
                          <a:gd name="connsiteX103" fmla="*/ 4000500 w 4852554"/>
                          <a:gd name="connsiteY103" fmla="*/ 3512127 h 3782291"/>
                          <a:gd name="connsiteX104" fmla="*/ 3990109 w 4852554"/>
                          <a:gd name="connsiteY104" fmla="*/ 3740727 h 3782291"/>
                          <a:gd name="connsiteX105" fmla="*/ 4052454 w 4852554"/>
                          <a:gd name="connsiteY105" fmla="*/ 3782291 h 3782291"/>
                          <a:gd name="connsiteX106" fmla="*/ 4052454 w 4852554"/>
                          <a:gd name="connsiteY106" fmla="*/ 3532909 h 3782291"/>
                          <a:gd name="connsiteX107" fmla="*/ 4239491 w 4852554"/>
                          <a:gd name="connsiteY107" fmla="*/ 3626427 h 3782291"/>
                          <a:gd name="connsiteX108" fmla="*/ 4312227 w 4852554"/>
                          <a:gd name="connsiteY108" fmla="*/ 3574473 h 3782291"/>
                          <a:gd name="connsiteX109" fmla="*/ 3917372 w 4852554"/>
                          <a:gd name="connsiteY109" fmla="*/ 3335482 h 3782291"/>
                          <a:gd name="connsiteX110" fmla="*/ 4125191 w 4852554"/>
                          <a:gd name="connsiteY110" fmla="*/ 3262746 h 3782291"/>
                          <a:gd name="connsiteX111" fmla="*/ 4125191 w 4852554"/>
                          <a:gd name="connsiteY111" fmla="*/ 3262746 h 3782291"/>
                          <a:gd name="connsiteX112" fmla="*/ 4083627 w 4852554"/>
                          <a:gd name="connsiteY112" fmla="*/ 3231573 h 3782291"/>
                          <a:gd name="connsiteX113" fmla="*/ 3896591 w 4852554"/>
                          <a:gd name="connsiteY113" fmla="*/ 3304309 h 3782291"/>
                          <a:gd name="connsiteX114" fmla="*/ 3553691 w 4852554"/>
                          <a:gd name="connsiteY114" fmla="*/ 2836718 h 3782291"/>
                          <a:gd name="connsiteX115" fmla="*/ 4333009 w 4852554"/>
                          <a:gd name="connsiteY115" fmla="*/ 2815936 h 3782291"/>
                          <a:gd name="connsiteX116" fmla="*/ 4561609 w 4852554"/>
                          <a:gd name="connsiteY116" fmla="*/ 3054927 h 3782291"/>
                          <a:gd name="connsiteX117" fmla="*/ 4665518 w 4852554"/>
                          <a:gd name="connsiteY117" fmla="*/ 3013364 h 3782291"/>
                          <a:gd name="connsiteX118" fmla="*/ 4416136 w 4852554"/>
                          <a:gd name="connsiteY118" fmla="*/ 2815936 h 3782291"/>
                          <a:gd name="connsiteX119" fmla="*/ 4842163 w 4852554"/>
                          <a:gd name="connsiteY119" fmla="*/ 2701636 h 3782291"/>
                          <a:gd name="connsiteX120" fmla="*/ 4852554 w 4852554"/>
                          <a:gd name="connsiteY120" fmla="*/ 2628900 h 3782291"/>
                          <a:gd name="connsiteX121" fmla="*/ 4239491 w 4852554"/>
                          <a:gd name="connsiteY121" fmla="*/ 2763982 h 3782291"/>
                          <a:gd name="connsiteX122" fmla="*/ 4353791 w 4852554"/>
                          <a:gd name="connsiteY122" fmla="*/ 2566555 h 3782291"/>
                          <a:gd name="connsiteX123" fmla="*/ 4291445 w 4852554"/>
                          <a:gd name="connsiteY123" fmla="*/ 2514600 h 3782291"/>
                          <a:gd name="connsiteX124" fmla="*/ 4177145 w 4852554"/>
                          <a:gd name="connsiteY124" fmla="*/ 2805546 h 3782291"/>
                          <a:gd name="connsiteX125" fmla="*/ 3429000 w 4852554"/>
                          <a:gd name="connsiteY125" fmla="*/ 2795155 h 3782291"/>
                          <a:gd name="connsiteX126" fmla="*/ 3584863 w 4852554"/>
                          <a:gd name="connsiteY126" fmla="*/ 2618509 h 3782291"/>
                          <a:gd name="connsiteX127" fmla="*/ 3564082 w 4852554"/>
                          <a:gd name="connsiteY127" fmla="*/ 2576946 h 3782291"/>
                          <a:gd name="connsiteX128" fmla="*/ 3335482 w 4852554"/>
                          <a:gd name="connsiteY128" fmla="*/ 2826327 h 3782291"/>
                          <a:gd name="connsiteX129" fmla="*/ 2493818 w 4852554"/>
                          <a:gd name="connsiteY129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192482 w 4852554"/>
                          <a:gd name="connsiteY24" fmla="*/ 197427 h 3782291"/>
                          <a:gd name="connsiteX25" fmla="*/ 2223654 w 4852554"/>
                          <a:gd name="connsiteY25" fmla="*/ 540327 h 3782291"/>
                          <a:gd name="connsiteX26" fmla="*/ 2005445 w 4852554"/>
                          <a:gd name="connsiteY26" fmla="*/ 62346 h 3782291"/>
                          <a:gd name="connsiteX27" fmla="*/ 1922318 w 4852554"/>
                          <a:gd name="connsiteY27" fmla="*/ 83127 h 3782291"/>
                          <a:gd name="connsiteX28" fmla="*/ 2192482 w 4852554"/>
                          <a:gd name="connsiteY28" fmla="*/ 592282 h 3782291"/>
                          <a:gd name="connsiteX29" fmla="*/ 2119745 w 4852554"/>
                          <a:gd name="connsiteY29" fmla="*/ 706582 h 3782291"/>
                          <a:gd name="connsiteX30" fmla="*/ 1662545 w 4852554"/>
                          <a:gd name="connsiteY30" fmla="*/ 20782 h 3782291"/>
                          <a:gd name="connsiteX31" fmla="*/ 1537854 w 4852554"/>
                          <a:gd name="connsiteY31" fmla="*/ 51955 h 3782291"/>
                          <a:gd name="connsiteX32" fmla="*/ 1558636 w 4852554"/>
                          <a:gd name="connsiteY32" fmla="*/ 145473 h 3782291"/>
                          <a:gd name="connsiteX33" fmla="*/ 1641763 w 4852554"/>
                          <a:gd name="connsiteY33" fmla="*/ 103909 h 3782291"/>
                          <a:gd name="connsiteX34" fmla="*/ 1704109 w 4852554"/>
                          <a:gd name="connsiteY34" fmla="*/ 228600 h 3782291"/>
                          <a:gd name="connsiteX35" fmla="*/ 1776845 w 4852554"/>
                          <a:gd name="connsiteY35" fmla="*/ 259773 h 3782291"/>
                          <a:gd name="connsiteX36" fmla="*/ 2140527 w 4852554"/>
                          <a:gd name="connsiteY36" fmla="*/ 852055 h 3782291"/>
                          <a:gd name="connsiteX37" fmla="*/ 2130136 w 4852554"/>
                          <a:gd name="connsiteY37" fmla="*/ 1215736 h 3782291"/>
                          <a:gd name="connsiteX38" fmla="*/ 2057400 w 4852554"/>
                          <a:gd name="connsiteY38" fmla="*/ 1028700 h 3782291"/>
                          <a:gd name="connsiteX39" fmla="*/ 2005445 w 4852554"/>
                          <a:gd name="connsiteY39" fmla="*/ 1059873 h 3782291"/>
                          <a:gd name="connsiteX40" fmla="*/ 2119745 w 4852554"/>
                          <a:gd name="connsiteY40" fmla="*/ 1288473 h 3782291"/>
                          <a:gd name="connsiteX41" fmla="*/ 2098963 w 4852554"/>
                          <a:gd name="connsiteY41" fmla="*/ 1517073 h 3782291"/>
                          <a:gd name="connsiteX42" fmla="*/ 1652154 w 4852554"/>
                          <a:gd name="connsiteY42" fmla="*/ 893618 h 3782291"/>
                          <a:gd name="connsiteX43" fmla="*/ 1683327 w 4852554"/>
                          <a:gd name="connsiteY43" fmla="*/ 665018 h 3782291"/>
                          <a:gd name="connsiteX44" fmla="*/ 1620982 w 4852554"/>
                          <a:gd name="connsiteY44" fmla="*/ 654627 h 3782291"/>
                          <a:gd name="connsiteX45" fmla="*/ 1589809 w 4852554"/>
                          <a:gd name="connsiteY45" fmla="*/ 945573 h 3782291"/>
                          <a:gd name="connsiteX46" fmla="*/ 1371600 w 4852554"/>
                          <a:gd name="connsiteY46" fmla="*/ 914400 h 3782291"/>
                          <a:gd name="connsiteX47" fmla="*/ 1361209 w 4852554"/>
                          <a:gd name="connsiteY47" fmla="*/ 966355 h 3782291"/>
                          <a:gd name="connsiteX48" fmla="*/ 1693718 w 4852554"/>
                          <a:gd name="connsiteY48" fmla="*/ 1018309 h 3782291"/>
                          <a:gd name="connsiteX49" fmla="*/ 1766454 w 4852554"/>
                          <a:gd name="connsiteY49" fmla="*/ 1153391 h 3782291"/>
                          <a:gd name="connsiteX50" fmla="*/ 1579418 w 4852554"/>
                          <a:gd name="connsiteY50" fmla="*/ 1205346 h 3782291"/>
                          <a:gd name="connsiteX51" fmla="*/ 1579418 w 4852554"/>
                          <a:gd name="connsiteY51" fmla="*/ 1278082 h 3782291"/>
                          <a:gd name="connsiteX52" fmla="*/ 1808018 w 4852554"/>
                          <a:gd name="connsiteY52" fmla="*/ 1215736 h 3782291"/>
                          <a:gd name="connsiteX53" fmla="*/ 2078182 w 4852554"/>
                          <a:gd name="connsiteY53" fmla="*/ 1589809 h 3782291"/>
                          <a:gd name="connsiteX54" fmla="*/ 2088572 w 4852554"/>
                          <a:gd name="connsiteY54" fmla="*/ 2337955 h 3782291"/>
                          <a:gd name="connsiteX55" fmla="*/ 2098963 w 4852554"/>
                          <a:gd name="connsiteY55" fmla="*/ 2348346 h 3782291"/>
                          <a:gd name="connsiteX56" fmla="*/ 1839191 w 4852554"/>
                          <a:gd name="connsiteY56" fmla="*/ 2784764 h 3782291"/>
                          <a:gd name="connsiteX57" fmla="*/ 1278082 w 4852554"/>
                          <a:gd name="connsiteY57" fmla="*/ 2795155 h 3782291"/>
                          <a:gd name="connsiteX58" fmla="*/ 1143000 w 4852554"/>
                          <a:gd name="connsiteY58" fmla="*/ 2587336 h 3782291"/>
                          <a:gd name="connsiteX59" fmla="*/ 1111827 w 4852554"/>
                          <a:gd name="connsiteY59" fmla="*/ 2597727 h 3782291"/>
                          <a:gd name="connsiteX60" fmla="*/ 1205345 w 4852554"/>
                          <a:gd name="connsiteY60" fmla="*/ 2815936 h 3782291"/>
                          <a:gd name="connsiteX61" fmla="*/ 893618 w 4852554"/>
                          <a:gd name="connsiteY61" fmla="*/ 2795155 h 3782291"/>
                          <a:gd name="connsiteX62" fmla="*/ 488372 w 4852554"/>
                          <a:gd name="connsiteY62" fmla="*/ 2036618 h 3782291"/>
                          <a:gd name="connsiteX63" fmla="*/ 353291 w 4852554"/>
                          <a:gd name="connsiteY63" fmla="*/ 2078182 h 3782291"/>
                          <a:gd name="connsiteX64" fmla="*/ 415636 w 4852554"/>
                          <a:gd name="connsiteY64" fmla="*/ 2140527 h 3782291"/>
                          <a:gd name="connsiteX65" fmla="*/ 467591 w 4852554"/>
                          <a:gd name="connsiteY65" fmla="*/ 2098964 h 3782291"/>
                          <a:gd name="connsiteX66" fmla="*/ 571500 w 4852554"/>
                          <a:gd name="connsiteY66" fmla="*/ 2348346 h 3782291"/>
                          <a:gd name="connsiteX67" fmla="*/ 457200 w 4852554"/>
                          <a:gd name="connsiteY67" fmla="*/ 2358736 h 3782291"/>
                          <a:gd name="connsiteX68" fmla="*/ 457200 w 4852554"/>
                          <a:gd name="connsiteY68" fmla="*/ 2441864 h 3782291"/>
                          <a:gd name="connsiteX69" fmla="*/ 623454 w 4852554"/>
                          <a:gd name="connsiteY69" fmla="*/ 2400300 h 3782291"/>
                          <a:gd name="connsiteX70" fmla="*/ 831272 w 4852554"/>
                          <a:gd name="connsiteY70" fmla="*/ 2826327 h 3782291"/>
                          <a:gd name="connsiteX71" fmla="*/ 374072 w 4852554"/>
                          <a:gd name="connsiteY71" fmla="*/ 2670464 h 3782291"/>
                          <a:gd name="connsiteX72" fmla="*/ 103909 w 4852554"/>
                          <a:gd name="connsiteY72" fmla="*/ 2109355 h 3782291"/>
                          <a:gd name="connsiteX73" fmla="*/ 20782 w 4852554"/>
                          <a:gd name="connsiteY73" fmla="*/ 2098964 h 3782291"/>
                          <a:gd name="connsiteX74" fmla="*/ 249382 w 4852554"/>
                          <a:gd name="connsiteY74" fmla="*/ 2639291 h 3782291"/>
                          <a:gd name="connsiteX75" fmla="*/ 10391 w 4852554"/>
                          <a:gd name="connsiteY75" fmla="*/ 2576946 h 3782291"/>
                          <a:gd name="connsiteX76" fmla="*/ 0 w 4852554"/>
                          <a:gd name="connsiteY76" fmla="*/ 2670464 h 3782291"/>
                          <a:gd name="connsiteX77" fmla="*/ 270163 w 4852554"/>
                          <a:gd name="connsiteY77" fmla="*/ 2701636 h 3782291"/>
                          <a:gd name="connsiteX78" fmla="*/ 280554 w 4852554"/>
                          <a:gd name="connsiteY78" fmla="*/ 3023755 h 3782291"/>
                          <a:gd name="connsiteX79" fmla="*/ 197427 w 4852554"/>
                          <a:gd name="connsiteY79" fmla="*/ 3034146 h 3782291"/>
                          <a:gd name="connsiteX80" fmla="*/ 197427 w 4852554"/>
                          <a:gd name="connsiteY80" fmla="*/ 3106882 h 3782291"/>
                          <a:gd name="connsiteX81" fmla="*/ 353291 w 4852554"/>
                          <a:gd name="connsiteY81" fmla="*/ 3054927 h 3782291"/>
                          <a:gd name="connsiteX82" fmla="*/ 374072 w 4852554"/>
                          <a:gd name="connsiteY82" fmla="*/ 2763982 h 3782291"/>
                          <a:gd name="connsiteX83" fmla="*/ 852054 w 4852554"/>
                          <a:gd name="connsiteY83" fmla="*/ 2919846 h 3782291"/>
                          <a:gd name="connsiteX84" fmla="*/ 633845 w 4852554"/>
                          <a:gd name="connsiteY84" fmla="*/ 3054927 h 3782291"/>
                          <a:gd name="connsiteX85" fmla="*/ 685800 w 4852554"/>
                          <a:gd name="connsiteY85" fmla="*/ 3096491 h 3782291"/>
                          <a:gd name="connsiteX86" fmla="*/ 1018309 w 4852554"/>
                          <a:gd name="connsiteY86" fmla="*/ 2888673 h 3782291"/>
                          <a:gd name="connsiteX87" fmla="*/ 1423554 w 4852554"/>
                          <a:gd name="connsiteY87" fmla="*/ 2867891 h 3782291"/>
                          <a:gd name="connsiteX88" fmla="*/ 1080654 w 4852554"/>
                          <a:gd name="connsiteY88" fmla="*/ 3086100 h 3782291"/>
                          <a:gd name="connsiteX89" fmla="*/ 1143000 w 4852554"/>
                          <a:gd name="connsiteY89" fmla="*/ 3169227 h 3782291"/>
                          <a:gd name="connsiteX90" fmla="*/ 1537854 w 4852554"/>
                          <a:gd name="connsiteY90" fmla="*/ 2867891 h 3782291"/>
                          <a:gd name="connsiteX91" fmla="*/ 1891145 w 4852554"/>
                          <a:gd name="connsiteY91" fmla="*/ 2867891 h 3782291"/>
                          <a:gd name="connsiteX92" fmla="*/ 2119745 w 4852554"/>
                          <a:gd name="connsiteY92" fmla="*/ 2930236 h 3782291"/>
                          <a:gd name="connsiteX93" fmla="*/ 2119745 w 4852554"/>
                          <a:gd name="connsiteY93" fmla="*/ 3751118 h 3782291"/>
                          <a:gd name="connsiteX94" fmla="*/ 2202872 w 4852554"/>
                          <a:gd name="connsiteY94" fmla="*/ 3751118 h 3782291"/>
                          <a:gd name="connsiteX95" fmla="*/ 2192482 w 4852554"/>
                          <a:gd name="connsiteY95" fmla="*/ 2951018 h 3782291"/>
                          <a:gd name="connsiteX96" fmla="*/ 2421082 w 4852554"/>
                          <a:gd name="connsiteY96" fmla="*/ 2847109 h 3782291"/>
                          <a:gd name="connsiteX97" fmla="*/ 3065318 w 4852554"/>
                          <a:gd name="connsiteY97" fmla="*/ 2847109 h 3782291"/>
                          <a:gd name="connsiteX98" fmla="*/ 3023754 w 4852554"/>
                          <a:gd name="connsiteY98" fmla="*/ 3034146 h 3782291"/>
                          <a:gd name="connsiteX99" fmla="*/ 3075709 w 4852554"/>
                          <a:gd name="connsiteY99" fmla="*/ 3054927 h 3782291"/>
                          <a:gd name="connsiteX100" fmla="*/ 3106882 w 4852554"/>
                          <a:gd name="connsiteY100" fmla="*/ 2857500 h 3782291"/>
                          <a:gd name="connsiteX101" fmla="*/ 3470563 w 4852554"/>
                          <a:gd name="connsiteY101" fmla="*/ 2836718 h 3782291"/>
                          <a:gd name="connsiteX102" fmla="*/ 4000500 w 4852554"/>
                          <a:gd name="connsiteY102" fmla="*/ 3512127 h 3782291"/>
                          <a:gd name="connsiteX103" fmla="*/ 3990109 w 4852554"/>
                          <a:gd name="connsiteY103" fmla="*/ 3740727 h 3782291"/>
                          <a:gd name="connsiteX104" fmla="*/ 4052454 w 4852554"/>
                          <a:gd name="connsiteY104" fmla="*/ 3782291 h 3782291"/>
                          <a:gd name="connsiteX105" fmla="*/ 4052454 w 4852554"/>
                          <a:gd name="connsiteY105" fmla="*/ 3532909 h 3782291"/>
                          <a:gd name="connsiteX106" fmla="*/ 4239491 w 4852554"/>
                          <a:gd name="connsiteY106" fmla="*/ 3626427 h 3782291"/>
                          <a:gd name="connsiteX107" fmla="*/ 4312227 w 4852554"/>
                          <a:gd name="connsiteY107" fmla="*/ 3574473 h 3782291"/>
                          <a:gd name="connsiteX108" fmla="*/ 3917372 w 4852554"/>
                          <a:gd name="connsiteY108" fmla="*/ 3335482 h 3782291"/>
                          <a:gd name="connsiteX109" fmla="*/ 4125191 w 4852554"/>
                          <a:gd name="connsiteY109" fmla="*/ 3262746 h 3782291"/>
                          <a:gd name="connsiteX110" fmla="*/ 4125191 w 4852554"/>
                          <a:gd name="connsiteY110" fmla="*/ 3262746 h 3782291"/>
                          <a:gd name="connsiteX111" fmla="*/ 4083627 w 4852554"/>
                          <a:gd name="connsiteY111" fmla="*/ 3231573 h 3782291"/>
                          <a:gd name="connsiteX112" fmla="*/ 3896591 w 4852554"/>
                          <a:gd name="connsiteY112" fmla="*/ 3304309 h 3782291"/>
                          <a:gd name="connsiteX113" fmla="*/ 3553691 w 4852554"/>
                          <a:gd name="connsiteY113" fmla="*/ 2836718 h 3782291"/>
                          <a:gd name="connsiteX114" fmla="*/ 4333009 w 4852554"/>
                          <a:gd name="connsiteY114" fmla="*/ 2815936 h 3782291"/>
                          <a:gd name="connsiteX115" fmla="*/ 4561609 w 4852554"/>
                          <a:gd name="connsiteY115" fmla="*/ 3054927 h 3782291"/>
                          <a:gd name="connsiteX116" fmla="*/ 4665518 w 4852554"/>
                          <a:gd name="connsiteY116" fmla="*/ 3013364 h 3782291"/>
                          <a:gd name="connsiteX117" fmla="*/ 4416136 w 4852554"/>
                          <a:gd name="connsiteY117" fmla="*/ 2815936 h 3782291"/>
                          <a:gd name="connsiteX118" fmla="*/ 4842163 w 4852554"/>
                          <a:gd name="connsiteY118" fmla="*/ 2701636 h 3782291"/>
                          <a:gd name="connsiteX119" fmla="*/ 4852554 w 4852554"/>
                          <a:gd name="connsiteY119" fmla="*/ 2628900 h 3782291"/>
                          <a:gd name="connsiteX120" fmla="*/ 4239491 w 4852554"/>
                          <a:gd name="connsiteY120" fmla="*/ 2763982 h 3782291"/>
                          <a:gd name="connsiteX121" fmla="*/ 4353791 w 4852554"/>
                          <a:gd name="connsiteY121" fmla="*/ 2566555 h 3782291"/>
                          <a:gd name="connsiteX122" fmla="*/ 4291445 w 4852554"/>
                          <a:gd name="connsiteY122" fmla="*/ 2514600 h 3782291"/>
                          <a:gd name="connsiteX123" fmla="*/ 4177145 w 4852554"/>
                          <a:gd name="connsiteY123" fmla="*/ 2805546 h 3782291"/>
                          <a:gd name="connsiteX124" fmla="*/ 3429000 w 4852554"/>
                          <a:gd name="connsiteY124" fmla="*/ 2795155 h 3782291"/>
                          <a:gd name="connsiteX125" fmla="*/ 3584863 w 4852554"/>
                          <a:gd name="connsiteY125" fmla="*/ 2618509 h 3782291"/>
                          <a:gd name="connsiteX126" fmla="*/ 3564082 w 4852554"/>
                          <a:gd name="connsiteY126" fmla="*/ 2576946 h 3782291"/>
                          <a:gd name="connsiteX127" fmla="*/ 3335482 w 4852554"/>
                          <a:gd name="connsiteY127" fmla="*/ 2826327 h 3782291"/>
                          <a:gd name="connsiteX128" fmla="*/ 2493818 w 4852554"/>
                          <a:gd name="connsiteY128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005445 w 4852554"/>
                          <a:gd name="connsiteY25" fmla="*/ 62346 h 3782291"/>
                          <a:gd name="connsiteX26" fmla="*/ 1922318 w 4852554"/>
                          <a:gd name="connsiteY26" fmla="*/ 83127 h 3782291"/>
                          <a:gd name="connsiteX27" fmla="*/ 2192482 w 4852554"/>
                          <a:gd name="connsiteY27" fmla="*/ 592282 h 3782291"/>
                          <a:gd name="connsiteX28" fmla="*/ 2119745 w 4852554"/>
                          <a:gd name="connsiteY28" fmla="*/ 706582 h 3782291"/>
                          <a:gd name="connsiteX29" fmla="*/ 1662545 w 4852554"/>
                          <a:gd name="connsiteY29" fmla="*/ 20782 h 3782291"/>
                          <a:gd name="connsiteX30" fmla="*/ 1537854 w 4852554"/>
                          <a:gd name="connsiteY30" fmla="*/ 51955 h 3782291"/>
                          <a:gd name="connsiteX31" fmla="*/ 1558636 w 4852554"/>
                          <a:gd name="connsiteY31" fmla="*/ 145473 h 3782291"/>
                          <a:gd name="connsiteX32" fmla="*/ 1641763 w 4852554"/>
                          <a:gd name="connsiteY32" fmla="*/ 103909 h 3782291"/>
                          <a:gd name="connsiteX33" fmla="*/ 1704109 w 4852554"/>
                          <a:gd name="connsiteY33" fmla="*/ 228600 h 3782291"/>
                          <a:gd name="connsiteX34" fmla="*/ 1776845 w 4852554"/>
                          <a:gd name="connsiteY34" fmla="*/ 259773 h 3782291"/>
                          <a:gd name="connsiteX35" fmla="*/ 2140527 w 4852554"/>
                          <a:gd name="connsiteY35" fmla="*/ 852055 h 3782291"/>
                          <a:gd name="connsiteX36" fmla="*/ 2130136 w 4852554"/>
                          <a:gd name="connsiteY36" fmla="*/ 1215736 h 3782291"/>
                          <a:gd name="connsiteX37" fmla="*/ 2057400 w 4852554"/>
                          <a:gd name="connsiteY37" fmla="*/ 1028700 h 3782291"/>
                          <a:gd name="connsiteX38" fmla="*/ 2005445 w 4852554"/>
                          <a:gd name="connsiteY38" fmla="*/ 1059873 h 3782291"/>
                          <a:gd name="connsiteX39" fmla="*/ 2119745 w 4852554"/>
                          <a:gd name="connsiteY39" fmla="*/ 1288473 h 3782291"/>
                          <a:gd name="connsiteX40" fmla="*/ 2098963 w 4852554"/>
                          <a:gd name="connsiteY40" fmla="*/ 1517073 h 3782291"/>
                          <a:gd name="connsiteX41" fmla="*/ 1652154 w 4852554"/>
                          <a:gd name="connsiteY41" fmla="*/ 893618 h 3782291"/>
                          <a:gd name="connsiteX42" fmla="*/ 1683327 w 4852554"/>
                          <a:gd name="connsiteY42" fmla="*/ 665018 h 3782291"/>
                          <a:gd name="connsiteX43" fmla="*/ 1620982 w 4852554"/>
                          <a:gd name="connsiteY43" fmla="*/ 654627 h 3782291"/>
                          <a:gd name="connsiteX44" fmla="*/ 1589809 w 4852554"/>
                          <a:gd name="connsiteY44" fmla="*/ 945573 h 3782291"/>
                          <a:gd name="connsiteX45" fmla="*/ 1371600 w 4852554"/>
                          <a:gd name="connsiteY45" fmla="*/ 914400 h 3782291"/>
                          <a:gd name="connsiteX46" fmla="*/ 1361209 w 4852554"/>
                          <a:gd name="connsiteY46" fmla="*/ 966355 h 3782291"/>
                          <a:gd name="connsiteX47" fmla="*/ 1693718 w 4852554"/>
                          <a:gd name="connsiteY47" fmla="*/ 1018309 h 3782291"/>
                          <a:gd name="connsiteX48" fmla="*/ 1766454 w 4852554"/>
                          <a:gd name="connsiteY48" fmla="*/ 1153391 h 3782291"/>
                          <a:gd name="connsiteX49" fmla="*/ 1579418 w 4852554"/>
                          <a:gd name="connsiteY49" fmla="*/ 1205346 h 3782291"/>
                          <a:gd name="connsiteX50" fmla="*/ 1579418 w 4852554"/>
                          <a:gd name="connsiteY50" fmla="*/ 1278082 h 3782291"/>
                          <a:gd name="connsiteX51" fmla="*/ 1808018 w 4852554"/>
                          <a:gd name="connsiteY51" fmla="*/ 1215736 h 3782291"/>
                          <a:gd name="connsiteX52" fmla="*/ 2078182 w 4852554"/>
                          <a:gd name="connsiteY52" fmla="*/ 1589809 h 3782291"/>
                          <a:gd name="connsiteX53" fmla="*/ 2088572 w 4852554"/>
                          <a:gd name="connsiteY53" fmla="*/ 2337955 h 3782291"/>
                          <a:gd name="connsiteX54" fmla="*/ 2098963 w 4852554"/>
                          <a:gd name="connsiteY54" fmla="*/ 2348346 h 3782291"/>
                          <a:gd name="connsiteX55" fmla="*/ 1839191 w 4852554"/>
                          <a:gd name="connsiteY55" fmla="*/ 2784764 h 3782291"/>
                          <a:gd name="connsiteX56" fmla="*/ 1278082 w 4852554"/>
                          <a:gd name="connsiteY56" fmla="*/ 2795155 h 3782291"/>
                          <a:gd name="connsiteX57" fmla="*/ 1143000 w 4852554"/>
                          <a:gd name="connsiteY57" fmla="*/ 2587336 h 3782291"/>
                          <a:gd name="connsiteX58" fmla="*/ 1111827 w 4852554"/>
                          <a:gd name="connsiteY58" fmla="*/ 2597727 h 3782291"/>
                          <a:gd name="connsiteX59" fmla="*/ 1205345 w 4852554"/>
                          <a:gd name="connsiteY59" fmla="*/ 2815936 h 3782291"/>
                          <a:gd name="connsiteX60" fmla="*/ 893618 w 4852554"/>
                          <a:gd name="connsiteY60" fmla="*/ 2795155 h 3782291"/>
                          <a:gd name="connsiteX61" fmla="*/ 488372 w 4852554"/>
                          <a:gd name="connsiteY61" fmla="*/ 2036618 h 3782291"/>
                          <a:gd name="connsiteX62" fmla="*/ 353291 w 4852554"/>
                          <a:gd name="connsiteY62" fmla="*/ 2078182 h 3782291"/>
                          <a:gd name="connsiteX63" fmla="*/ 415636 w 4852554"/>
                          <a:gd name="connsiteY63" fmla="*/ 2140527 h 3782291"/>
                          <a:gd name="connsiteX64" fmla="*/ 467591 w 4852554"/>
                          <a:gd name="connsiteY64" fmla="*/ 2098964 h 3782291"/>
                          <a:gd name="connsiteX65" fmla="*/ 571500 w 4852554"/>
                          <a:gd name="connsiteY65" fmla="*/ 2348346 h 3782291"/>
                          <a:gd name="connsiteX66" fmla="*/ 457200 w 4852554"/>
                          <a:gd name="connsiteY66" fmla="*/ 2358736 h 3782291"/>
                          <a:gd name="connsiteX67" fmla="*/ 457200 w 4852554"/>
                          <a:gd name="connsiteY67" fmla="*/ 2441864 h 3782291"/>
                          <a:gd name="connsiteX68" fmla="*/ 623454 w 4852554"/>
                          <a:gd name="connsiteY68" fmla="*/ 2400300 h 3782291"/>
                          <a:gd name="connsiteX69" fmla="*/ 831272 w 4852554"/>
                          <a:gd name="connsiteY69" fmla="*/ 2826327 h 3782291"/>
                          <a:gd name="connsiteX70" fmla="*/ 374072 w 4852554"/>
                          <a:gd name="connsiteY70" fmla="*/ 2670464 h 3782291"/>
                          <a:gd name="connsiteX71" fmla="*/ 103909 w 4852554"/>
                          <a:gd name="connsiteY71" fmla="*/ 2109355 h 3782291"/>
                          <a:gd name="connsiteX72" fmla="*/ 20782 w 4852554"/>
                          <a:gd name="connsiteY72" fmla="*/ 2098964 h 3782291"/>
                          <a:gd name="connsiteX73" fmla="*/ 249382 w 4852554"/>
                          <a:gd name="connsiteY73" fmla="*/ 2639291 h 3782291"/>
                          <a:gd name="connsiteX74" fmla="*/ 10391 w 4852554"/>
                          <a:gd name="connsiteY74" fmla="*/ 2576946 h 3782291"/>
                          <a:gd name="connsiteX75" fmla="*/ 0 w 4852554"/>
                          <a:gd name="connsiteY75" fmla="*/ 2670464 h 3782291"/>
                          <a:gd name="connsiteX76" fmla="*/ 270163 w 4852554"/>
                          <a:gd name="connsiteY76" fmla="*/ 2701636 h 3782291"/>
                          <a:gd name="connsiteX77" fmla="*/ 280554 w 4852554"/>
                          <a:gd name="connsiteY77" fmla="*/ 3023755 h 3782291"/>
                          <a:gd name="connsiteX78" fmla="*/ 197427 w 4852554"/>
                          <a:gd name="connsiteY78" fmla="*/ 3034146 h 3782291"/>
                          <a:gd name="connsiteX79" fmla="*/ 197427 w 4852554"/>
                          <a:gd name="connsiteY79" fmla="*/ 3106882 h 3782291"/>
                          <a:gd name="connsiteX80" fmla="*/ 353291 w 4852554"/>
                          <a:gd name="connsiteY80" fmla="*/ 3054927 h 3782291"/>
                          <a:gd name="connsiteX81" fmla="*/ 374072 w 4852554"/>
                          <a:gd name="connsiteY81" fmla="*/ 2763982 h 3782291"/>
                          <a:gd name="connsiteX82" fmla="*/ 852054 w 4852554"/>
                          <a:gd name="connsiteY82" fmla="*/ 2919846 h 3782291"/>
                          <a:gd name="connsiteX83" fmla="*/ 633845 w 4852554"/>
                          <a:gd name="connsiteY83" fmla="*/ 3054927 h 3782291"/>
                          <a:gd name="connsiteX84" fmla="*/ 685800 w 4852554"/>
                          <a:gd name="connsiteY84" fmla="*/ 3096491 h 3782291"/>
                          <a:gd name="connsiteX85" fmla="*/ 1018309 w 4852554"/>
                          <a:gd name="connsiteY85" fmla="*/ 2888673 h 3782291"/>
                          <a:gd name="connsiteX86" fmla="*/ 1423554 w 4852554"/>
                          <a:gd name="connsiteY86" fmla="*/ 2867891 h 3782291"/>
                          <a:gd name="connsiteX87" fmla="*/ 1080654 w 4852554"/>
                          <a:gd name="connsiteY87" fmla="*/ 3086100 h 3782291"/>
                          <a:gd name="connsiteX88" fmla="*/ 1143000 w 4852554"/>
                          <a:gd name="connsiteY88" fmla="*/ 3169227 h 3782291"/>
                          <a:gd name="connsiteX89" fmla="*/ 1537854 w 4852554"/>
                          <a:gd name="connsiteY89" fmla="*/ 2867891 h 3782291"/>
                          <a:gd name="connsiteX90" fmla="*/ 1891145 w 4852554"/>
                          <a:gd name="connsiteY90" fmla="*/ 2867891 h 3782291"/>
                          <a:gd name="connsiteX91" fmla="*/ 2119745 w 4852554"/>
                          <a:gd name="connsiteY91" fmla="*/ 2930236 h 3782291"/>
                          <a:gd name="connsiteX92" fmla="*/ 2119745 w 4852554"/>
                          <a:gd name="connsiteY92" fmla="*/ 3751118 h 3782291"/>
                          <a:gd name="connsiteX93" fmla="*/ 2202872 w 4852554"/>
                          <a:gd name="connsiteY93" fmla="*/ 3751118 h 3782291"/>
                          <a:gd name="connsiteX94" fmla="*/ 2192482 w 4852554"/>
                          <a:gd name="connsiteY94" fmla="*/ 2951018 h 3782291"/>
                          <a:gd name="connsiteX95" fmla="*/ 2421082 w 4852554"/>
                          <a:gd name="connsiteY95" fmla="*/ 2847109 h 3782291"/>
                          <a:gd name="connsiteX96" fmla="*/ 3065318 w 4852554"/>
                          <a:gd name="connsiteY96" fmla="*/ 2847109 h 3782291"/>
                          <a:gd name="connsiteX97" fmla="*/ 3023754 w 4852554"/>
                          <a:gd name="connsiteY97" fmla="*/ 3034146 h 3782291"/>
                          <a:gd name="connsiteX98" fmla="*/ 3075709 w 4852554"/>
                          <a:gd name="connsiteY98" fmla="*/ 3054927 h 3782291"/>
                          <a:gd name="connsiteX99" fmla="*/ 3106882 w 4852554"/>
                          <a:gd name="connsiteY99" fmla="*/ 2857500 h 3782291"/>
                          <a:gd name="connsiteX100" fmla="*/ 3470563 w 4852554"/>
                          <a:gd name="connsiteY100" fmla="*/ 2836718 h 3782291"/>
                          <a:gd name="connsiteX101" fmla="*/ 4000500 w 4852554"/>
                          <a:gd name="connsiteY101" fmla="*/ 3512127 h 3782291"/>
                          <a:gd name="connsiteX102" fmla="*/ 3990109 w 4852554"/>
                          <a:gd name="connsiteY102" fmla="*/ 3740727 h 3782291"/>
                          <a:gd name="connsiteX103" fmla="*/ 4052454 w 4852554"/>
                          <a:gd name="connsiteY103" fmla="*/ 3782291 h 3782291"/>
                          <a:gd name="connsiteX104" fmla="*/ 4052454 w 4852554"/>
                          <a:gd name="connsiteY104" fmla="*/ 3532909 h 3782291"/>
                          <a:gd name="connsiteX105" fmla="*/ 4239491 w 4852554"/>
                          <a:gd name="connsiteY105" fmla="*/ 3626427 h 3782291"/>
                          <a:gd name="connsiteX106" fmla="*/ 4312227 w 4852554"/>
                          <a:gd name="connsiteY106" fmla="*/ 3574473 h 3782291"/>
                          <a:gd name="connsiteX107" fmla="*/ 3917372 w 4852554"/>
                          <a:gd name="connsiteY107" fmla="*/ 3335482 h 3782291"/>
                          <a:gd name="connsiteX108" fmla="*/ 4125191 w 4852554"/>
                          <a:gd name="connsiteY108" fmla="*/ 3262746 h 3782291"/>
                          <a:gd name="connsiteX109" fmla="*/ 4125191 w 4852554"/>
                          <a:gd name="connsiteY109" fmla="*/ 3262746 h 3782291"/>
                          <a:gd name="connsiteX110" fmla="*/ 4083627 w 4852554"/>
                          <a:gd name="connsiteY110" fmla="*/ 3231573 h 3782291"/>
                          <a:gd name="connsiteX111" fmla="*/ 3896591 w 4852554"/>
                          <a:gd name="connsiteY111" fmla="*/ 3304309 h 3782291"/>
                          <a:gd name="connsiteX112" fmla="*/ 3553691 w 4852554"/>
                          <a:gd name="connsiteY112" fmla="*/ 2836718 h 3782291"/>
                          <a:gd name="connsiteX113" fmla="*/ 4333009 w 4852554"/>
                          <a:gd name="connsiteY113" fmla="*/ 2815936 h 3782291"/>
                          <a:gd name="connsiteX114" fmla="*/ 4561609 w 4852554"/>
                          <a:gd name="connsiteY114" fmla="*/ 3054927 h 3782291"/>
                          <a:gd name="connsiteX115" fmla="*/ 4665518 w 4852554"/>
                          <a:gd name="connsiteY115" fmla="*/ 3013364 h 3782291"/>
                          <a:gd name="connsiteX116" fmla="*/ 4416136 w 4852554"/>
                          <a:gd name="connsiteY116" fmla="*/ 2815936 h 3782291"/>
                          <a:gd name="connsiteX117" fmla="*/ 4842163 w 4852554"/>
                          <a:gd name="connsiteY117" fmla="*/ 2701636 h 3782291"/>
                          <a:gd name="connsiteX118" fmla="*/ 4852554 w 4852554"/>
                          <a:gd name="connsiteY118" fmla="*/ 2628900 h 3782291"/>
                          <a:gd name="connsiteX119" fmla="*/ 4239491 w 4852554"/>
                          <a:gd name="connsiteY119" fmla="*/ 2763982 h 3782291"/>
                          <a:gd name="connsiteX120" fmla="*/ 4353791 w 4852554"/>
                          <a:gd name="connsiteY120" fmla="*/ 2566555 h 3782291"/>
                          <a:gd name="connsiteX121" fmla="*/ 4291445 w 4852554"/>
                          <a:gd name="connsiteY121" fmla="*/ 2514600 h 3782291"/>
                          <a:gd name="connsiteX122" fmla="*/ 4177145 w 4852554"/>
                          <a:gd name="connsiteY122" fmla="*/ 2805546 h 3782291"/>
                          <a:gd name="connsiteX123" fmla="*/ 3429000 w 4852554"/>
                          <a:gd name="connsiteY123" fmla="*/ 2795155 h 3782291"/>
                          <a:gd name="connsiteX124" fmla="*/ 3584863 w 4852554"/>
                          <a:gd name="connsiteY124" fmla="*/ 2618509 h 3782291"/>
                          <a:gd name="connsiteX125" fmla="*/ 3564082 w 4852554"/>
                          <a:gd name="connsiteY125" fmla="*/ 2576946 h 3782291"/>
                          <a:gd name="connsiteX126" fmla="*/ 3335482 w 4852554"/>
                          <a:gd name="connsiteY126" fmla="*/ 2826327 h 3782291"/>
                          <a:gd name="connsiteX127" fmla="*/ 2493818 w 4852554"/>
                          <a:gd name="connsiteY127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005445 w 4852554"/>
                          <a:gd name="connsiteY25" fmla="*/ 62346 h 3782291"/>
                          <a:gd name="connsiteX26" fmla="*/ 1922318 w 4852554"/>
                          <a:gd name="connsiteY26" fmla="*/ 83127 h 3782291"/>
                          <a:gd name="connsiteX27" fmla="*/ 2192482 w 4852554"/>
                          <a:gd name="connsiteY27" fmla="*/ 592282 h 3782291"/>
                          <a:gd name="connsiteX28" fmla="*/ 2119745 w 4852554"/>
                          <a:gd name="connsiteY28" fmla="*/ 706582 h 3782291"/>
                          <a:gd name="connsiteX29" fmla="*/ 1662545 w 4852554"/>
                          <a:gd name="connsiteY29" fmla="*/ 20782 h 3782291"/>
                          <a:gd name="connsiteX30" fmla="*/ 1537854 w 4852554"/>
                          <a:gd name="connsiteY30" fmla="*/ 51955 h 3782291"/>
                          <a:gd name="connsiteX31" fmla="*/ 1558636 w 4852554"/>
                          <a:gd name="connsiteY31" fmla="*/ 145473 h 3782291"/>
                          <a:gd name="connsiteX32" fmla="*/ 1641763 w 4852554"/>
                          <a:gd name="connsiteY32" fmla="*/ 103909 h 3782291"/>
                          <a:gd name="connsiteX33" fmla="*/ 1704109 w 4852554"/>
                          <a:gd name="connsiteY33" fmla="*/ 228600 h 3782291"/>
                          <a:gd name="connsiteX34" fmla="*/ 1776845 w 4852554"/>
                          <a:gd name="connsiteY34" fmla="*/ 259773 h 3782291"/>
                          <a:gd name="connsiteX35" fmla="*/ 2140527 w 4852554"/>
                          <a:gd name="connsiteY35" fmla="*/ 852055 h 3782291"/>
                          <a:gd name="connsiteX36" fmla="*/ 2130136 w 4852554"/>
                          <a:gd name="connsiteY36" fmla="*/ 1215736 h 3782291"/>
                          <a:gd name="connsiteX37" fmla="*/ 2057400 w 4852554"/>
                          <a:gd name="connsiteY37" fmla="*/ 1028700 h 3782291"/>
                          <a:gd name="connsiteX38" fmla="*/ 2005445 w 4852554"/>
                          <a:gd name="connsiteY38" fmla="*/ 1059873 h 3782291"/>
                          <a:gd name="connsiteX39" fmla="*/ 2119745 w 4852554"/>
                          <a:gd name="connsiteY39" fmla="*/ 1288473 h 3782291"/>
                          <a:gd name="connsiteX40" fmla="*/ 2098963 w 4852554"/>
                          <a:gd name="connsiteY40" fmla="*/ 1517073 h 3782291"/>
                          <a:gd name="connsiteX41" fmla="*/ 1652154 w 4852554"/>
                          <a:gd name="connsiteY41" fmla="*/ 893618 h 3782291"/>
                          <a:gd name="connsiteX42" fmla="*/ 1683327 w 4852554"/>
                          <a:gd name="connsiteY42" fmla="*/ 665018 h 3782291"/>
                          <a:gd name="connsiteX43" fmla="*/ 1620982 w 4852554"/>
                          <a:gd name="connsiteY43" fmla="*/ 654627 h 3782291"/>
                          <a:gd name="connsiteX44" fmla="*/ 1589809 w 4852554"/>
                          <a:gd name="connsiteY44" fmla="*/ 945573 h 3782291"/>
                          <a:gd name="connsiteX45" fmla="*/ 1371600 w 4852554"/>
                          <a:gd name="connsiteY45" fmla="*/ 914400 h 3782291"/>
                          <a:gd name="connsiteX46" fmla="*/ 1361209 w 4852554"/>
                          <a:gd name="connsiteY46" fmla="*/ 966355 h 3782291"/>
                          <a:gd name="connsiteX47" fmla="*/ 1693718 w 4852554"/>
                          <a:gd name="connsiteY47" fmla="*/ 1018309 h 3782291"/>
                          <a:gd name="connsiteX48" fmla="*/ 1766454 w 4852554"/>
                          <a:gd name="connsiteY48" fmla="*/ 1153391 h 3782291"/>
                          <a:gd name="connsiteX49" fmla="*/ 1579418 w 4852554"/>
                          <a:gd name="connsiteY49" fmla="*/ 1205346 h 3782291"/>
                          <a:gd name="connsiteX50" fmla="*/ 1579418 w 4852554"/>
                          <a:gd name="connsiteY50" fmla="*/ 1278082 h 3782291"/>
                          <a:gd name="connsiteX51" fmla="*/ 1808018 w 4852554"/>
                          <a:gd name="connsiteY51" fmla="*/ 1215736 h 3782291"/>
                          <a:gd name="connsiteX52" fmla="*/ 2078182 w 4852554"/>
                          <a:gd name="connsiteY52" fmla="*/ 1589809 h 3782291"/>
                          <a:gd name="connsiteX53" fmla="*/ 2088572 w 4852554"/>
                          <a:gd name="connsiteY53" fmla="*/ 2337955 h 3782291"/>
                          <a:gd name="connsiteX54" fmla="*/ 2098963 w 4852554"/>
                          <a:gd name="connsiteY54" fmla="*/ 2348346 h 3782291"/>
                          <a:gd name="connsiteX55" fmla="*/ 1839191 w 4852554"/>
                          <a:gd name="connsiteY55" fmla="*/ 2784764 h 3782291"/>
                          <a:gd name="connsiteX56" fmla="*/ 1278082 w 4852554"/>
                          <a:gd name="connsiteY56" fmla="*/ 2795155 h 3782291"/>
                          <a:gd name="connsiteX57" fmla="*/ 1143000 w 4852554"/>
                          <a:gd name="connsiteY57" fmla="*/ 2587336 h 3782291"/>
                          <a:gd name="connsiteX58" fmla="*/ 1111827 w 4852554"/>
                          <a:gd name="connsiteY58" fmla="*/ 2597727 h 3782291"/>
                          <a:gd name="connsiteX59" fmla="*/ 1205345 w 4852554"/>
                          <a:gd name="connsiteY59" fmla="*/ 2815936 h 3782291"/>
                          <a:gd name="connsiteX60" fmla="*/ 893618 w 4852554"/>
                          <a:gd name="connsiteY60" fmla="*/ 2795155 h 3782291"/>
                          <a:gd name="connsiteX61" fmla="*/ 488372 w 4852554"/>
                          <a:gd name="connsiteY61" fmla="*/ 2036618 h 3782291"/>
                          <a:gd name="connsiteX62" fmla="*/ 353291 w 4852554"/>
                          <a:gd name="connsiteY62" fmla="*/ 2078182 h 3782291"/>
                          <a:gd name="connsiteX63" fmla="*/ 415636 w 4852554"/>
                          <a:gd name="connsiteY63" fmla="*/ 2140527 h 3782291"/>
                          <a:gd name="connsiteX64" fmla="*/ 467591 w 4852554"/>
                          <a:gd name="connsiteY64" fmla="*/ 2098964 h 3782291"/>
                          <a:gd name="connsiteX65" fmla="*/ 571500 w 4852554"/>
                          <a:gd name="connsiteY65" fmla="*/ 2348346 h 3782291"/>
                          <a:gd name="connsiteX66" fmla="*/ 457200 w 4852554"/>
                          <a:gd name="connsiteY66" fmla="*/ 2358736 h 3782291"/>
                          <a:gd name="connsiteX67" fmla="*/ 457200 w 4852554"/>
                          <a:gd name="connsiteY67" fmla="*/ 2441864 h 3782291"/>
                          <a:gd name="connsiteX68" fmla="*/ 623454 w 4852554"/>
                          <a:gd name="connsiteY68" fmla="*/ 2400300 h 3782291"/>
                          <a:gd name="connsiteX69" fmla="*/ 831272 w 4852554"/>
                          <a:gd name="connsiteY69" fmla="*/ 2826327 h 3782291"/>
                          <a:gd name="connsiteX70" fmla="*/ 374072 w 4852554"/>
                          <a:gd name="connsiteY70" fmla="*/ 2670464 h 3782291"/>
                          <a:gd name="connsiteX71" fmla="*/ 103909 w 4852554"/>
                          <a:gd name="connsiteY71" fmla="*/ 2109355 h 3782291"/>
                          <a:gd name="connsiteX72" fmla="*/ 20782 w 4852554"/>
                          <a:gd name="connsiteY72" fmla="*/ 2098964 h 3782291"/>
                          <a:gd name="connsiteX73" fmla="*/ 249382 w 4852554"/>
                          <a:gd name="connsiteY73" fmla="*/ 2639291 h 3782291"/>
                          <a:gd name="connsiteX74" fmla="*/ 10391 w 4852554"/>
                          <a:gd name="connsiteY74" fmla="*/ 2576946 h 3782291"/>
                          <a:gd name="connsiteX75" fmla="*/ 0 w 4852554"/>
                          <a:gd name="connsiteY75" fmla="*/ 2670464 h 3782291"/>
                          <a:gd name="connsiteX76" fmla="*/ 270163 w 4852554"/>
                          <a:gd name="connsiteY76" fmla="*/ 2701636 h 3782291"/>
                          <a:gd name="connsiteX77" fmla="*/ 280554 w 4852554"/>
                          <a:gd name="connsiteY77" fmla="*/ 3023755 h 3782291"/>
                          <a:gd name="connsiteX78" fmla="*/ 197427 w 4852554"/>
                          <a:gd name="connsiteY78" fmla="*/ 3034146 h 3782291"/>
                          <a:gd name="connsiteX79" fmla="*/ 197427 w 4852554"/>
                          <a:gd name="connsiteY79" fmla="*/ 3106882 h 3782291"/>
                          <a:gd name="connsiteX80" fmla="*/ 353291 w 4852554"/>
                          <a:gd name="connsiteY80" fmla="*/ 3054927 h 3782291"/>
                          <a:gd name="connsiteX81" fmla="*/ 374072 w 4852554"/>
                          <a:gd name="connsiteY81" fmla="*/ 2763982 h 3782291"/>
                          <a:gd name="connsiteX82" fmla="*/ 852054 w 4852554"/>
                          <a:gd name="connsiteY82" fmla="*/ 2919846 h 3782291"/>
                          <a:gd name="connsiteX83" fmla="*/ 633845 w 4852554"/>
                          <a:gd name="connsiteY83" fmla="*/ 3054927 h 3782291"/>
                          <a:gd name="connsiteX84" fmla="*/ 685800 w 4852554"/>
                          <a:gd name="connsiteY84" fmla="*/ 3096491 h 3782291"/>
                          <a:gd name="connsiteX85" fmla="*/ 1018309 w 4852554"/>
                          <a:gd name="connsiteY85" fmla="*/ 2888673 h 3782291"/>
                          <a:gd name="connsiteX86" fmla="*/ 1423554 w 4852554"/>
                          <a:gd name="connsiteY86" fmla="*/ 2867891 h 3782291"/>
                          <a:gd name="connsiteX87" fmla="*/ 1080654 w 4852554"/>
                          <a:gd name="connsiteY87" fmla="*/ 3086100 h 3782291"/>
                          <a:gd name="connsiteX88" fmla="*/ 1143000 w 4852554"/>
                          <a:gd name="connsiteY88" fmla="*/ 3169227 h 3782291"/>
                          <a:gd name="connsiteX89" fmla="*/ 1537854 w 4852554"/>
                          <a:gd name="connsiteY89" fmla="*/ 2867891 h 3782291"/>
                          <a:gd name="connsiteX90" fmla="*/ 1891145 w 4852554"/>
                          <a:gd name="connsiteY90" fmla="*/ 2867891 h 3782291"/>
                          <a:gd name="connsiteX91" fmla="*/ 2119745 w 4852554"/>
                          <a:gd name="connsiteY91" fmla="*/ 2930236 h 3782291"/>
                          <a:gd name="connsiteX92" fmla="*/ 2119745 w 4852554"/>
                          <a:gd name="connsiteY92" fmla="*/ 3751118 h 3782291"/>
                          <a:gd name="connsiteX93" fmla="*/ 2202872 w 4852554"/>
                          <a:gd name="connsiteY93" fmla="*/ 3751118 h 3782291"/>
                          <a:gd name="connsiteX94" fmla="*/ 2192482 w 4852554"/>
                          <a:gd name="connsiteY94" fmla="*/ 2951018 h 3782291"/>
                          <a:gd name="connsiteX95" fmla="*/ 2421082 w 4852554"/>
                          <a:gd name="connsiteY95" fmla="*/ 2847109 h 3782291"/>
                          <a:gd name="connsiteX96" fmla="*/ 3065318 w 4852554"/>
                          <a:gd name="connsiteY96" fmla="*/ 2847109 h 3782291"/>
                          <a:gd name="connsiteX97" fmla="*/ 3023754 w 4852554"/>
                          <a:gd name="connsiteY97" fmla="*/ 3034146 h 3782291"/>
                          <a:gd name="connsiteX98" fmla="*/ 3075709 w 4852554"/>
                          <a:gd name="connsiteY98" fmla="*/ 3054927 h 3782291"/>
                          <a:gd name="connsiteX99" fmla="*/ 3106882 w 4852554"/>
                          <a:gd name="connsiteY99" fmla="*/ 2857500 h 3782291"/>
                          <a:gd name="connsiteX100" fmla="*/ 3470563 w 4852554"/>
                          <a:gd name="connsiteY100" fmla="*/ 2836718 h 3782291"/>
                          <a:gd name="connsiteX101" fmla="*/ 4000500 w 4852554"/>
                          <a:gd name="connsiteY101" fmla="*/ 3512127 h 3782291"/>
                          <a:gd name="connsiteX102" fmla="*/ 3990109 w 4852554"/>
                          <a:gd name="connsiteY102" fmla="*/ 3740727 h 3782291"/>
                          <a:gd name="connsiteX103" fmla="*/ 4052454 w 4852554"/>
                          <a:gd name="connsiteY103" fmla="*/ 3782291 h 3782291"/>
                          <a:gd name="connsiteX104" fmla="*/ 4052454 w 4852554"/>
                          <a:gd name="connsiteY104" fmla="*/ 3532909 h 3782291"/>
                          <a:gd name="connsiteX105" fmla="*/ 4239491 w 4852554"/>
                          <a:gd name="connsiteY105" fmla="*/ 3626427 h 3782291"/>
                          <a:gd name="connsiteX106" fmla="*/ 4312227 w 4852554"/>
                          <a:gd name="connsiteY106" fmla="*/ 3574473 h 3782291"/>
                          <a:gd name="connsiteX107" fmla="*/ 3917372 w 4852554"/>
                          <a:gd name="connsiteY107" fmla="*/ 3335482 h 3782291"/>
                          <a:gd name="connsiteX108" fmla="*/ 4125191 w 4852554"/>
                          <a:gd name="connsiteY108" fmla="*/ 3262746 h 3782291"/>
                          <a:gd name="connsiteX109" fmla="*/ 4125191 w 4852554"/>
                          <a:gd name="connsiteY109" fmla="*/ 3262746 h 3782291"/>
                          <a:gd name="connsiteX110" fmla="*/ 4083627 w 4852554"/>
                          <a:gd name="connsiteY110" fmla="*/ 3231573 h 3782291"/>
                          <a:gd name="connsiteX111" fmla="*/ 3896591 w 4852554"/>
                          <a:gd name="connsiteY111" fmla="*/ 3304309 h 3782291"/>
                          <a:gd name="connsiteX112" fmla="*/ 3553691 w 4852554"/>
                          <a:gd name="connsiteY112" fmla="*/ 2836718 h 3782291"/>
                          <a:gd name="connsiteX113" fmla="*/ 4333009 w 4852554"/>
                          <a:gd name="connsiteY113" fmla="*/ 2815936 h 3782291"/>
                          <a:gd name="connsiteX114" fmla="*/ 4561609 w 4852554"/>
                          <a:gd name="connsiteY114" fmla="*/ 3054927 h 3782291"/>
                          <a:gd name="connsiteX115" fmla="*/ 4665518 w 4852554"/>
                          <a:gd name="connsiteY115" fmla="*/ 3013364 h 3782291"/>
                          <a:gd name="connsiteX116" fmla="*/ 4416136 w 4852554"/>
                          <a:gd name="connsiteY116" fmla="*/ 2815936 h 3782291"/>
                          <a:gd name="connsiteX117" fmla="*/ 4842163 w 4852554"/>
                          <a:gd name="connsiteY117" fmla="*/ 2701636 h 3782291"/>
                          <a:gd name="connsiteX118" fmla="*/ 4852554 w 4852554"/>
                          <a:gd name="connsiteY118" fmla="*/ 2628900 h 3782291"/>
                          <a:gd name="connsiteX119" fmla="*/ 4239491 w 4852554"/>
                          <a:gd name="connsiteY119" fmla="*/ 2763982 h 3782291"/>
                          <a:gd name="connsiteX120" fmla="*/ 4353791 w 4852554"/>
                          <a:gd name="connsiteY120" fmla="*/ 2566555 h 3782291"/>
                          <a:gd name="connsiteX121" fmla="*/ 4291445 w 4852554"/>
                          <a:gd name="connsiteY121" fmla="*/ 2514600 h 3782291"/>
                          <a:gd name="connsiteX122" fmla="*/ 4177145 w 4852554"/>
                          <a:gd name="connsiteY122" fmla="*/ 2805546 h 3782291"/>
                          <a:gd name="connsiteX123" fmla="*/ 3429000 w 4852554"/>
                          <a:gd name="connsiteY123" fmla="*/ 2795155 h 3782291"/>
                          <a:gd name="connsiteX124" fmla="*/ 3584863 w 4852554"/>
                          <a:gd name="connsiteY124" fmla="*/ 2618509 h 3782291"/>
                          <a:gd name="connsiteX125" fmla="*/ 3564082 w 4852554"/>
                          <a:gd name="connsiteY125" fmla="*/ 2576946 h 3782291"/>
                          <a:gd name="connsiteX126" fmla="*/ 3335482 w 4852554"/>
                          <a:gd name="connsiteY126" fmla="*/ 2826327 h 3782291"/>
                          <a:gd name="connsiteX127" fmla="*/ 2493818 w 4852554"/>
                          <a:gd name="connsiteY127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1922318 w 4852554"/>
                          <a:gd name="connsiteY25" fmla="*/ 83127 h 3782291"/>
                          <a:gd name="connsiteX26" fmla="*/ 2192482 w 4852554"/>
                          <a:gd name="connsiteY26" fmla="*/ 592282 h 3782291"/>
                          <a:gd name="connsiteX27" fmla="*/ 2119745 w 4852554"/>
                          <a:gd name="connsiteY27" fmla="*/ 706582 h 3782291"/>
                          <a:gd name="connsiteX28" fmla="*/ 1662545 w 4852554"/>
                          <a:gd name="connsiteY28" fmla="*/ 20782 h 3782291"/>
                          <a:gd name="connsiteX29" fmla="*/ 1537854 w 4852554"/>
                          <a:gd name="connsiteY29" fmla="*/ 51955 h 3782291"/>
                          <a:gd name="connsiteX30" fmla="*/ 1558636 w 4852554"/>
                          <a:gd name="connsiteY30" fmla="*/ 145473 h 3782291"/>
                          <a:gd name="connsiteX31" fmla="*/ 1641763 w 4852554"/>
                          <a:gd name="connsiteY31" fmla="*/ 103909 h 3782291"/>
                          <a:gd name="connsiteX32" fmla="*/ 1704109 w 4852554"/>
                          <a:gd name="connsiteY32" fmla="*/ 228600 h 3782291"/>
                          <a:gd name="connsiteX33" fmla="*/ 1776845 w 4852554"/>
                          <a:gd name="connsiteY33" fmla="*/ 259773 h 3782291"/>
                          <a:gd name="connsiteX34" fmla="*/ 2140527 w 4852554"/>
                          <a:gd name="connsiteY34" fmla="*/ 852055 h 3782291"/>
                          <a:gd name="connsiteX35" fmla="*/ 2130136 w 4852554"/>
                          <a:gd name="connsiteY35" fmla="*/ 1215736 h 3782291"/>
                          <a:gd name="connsiteX36" fmla="*/ 2057400 w 4852554"/>
                          <a:gd name="connsiteY36" fmla="*/ 1028700 h 3782291"/>
                          <a:gd name="connsiteX37" fmla="*/ 2005445 w 4852554"/>
                          <a:gd name="connsiteY37" fmla="*/ 1059873 h 3782291"/>
                          <a:gd name="connsiteX38" fmla="*/ 2119745 w 4852554"/>
                          <a:gd name="connsiteY38" fmla="*/ 1288473 h 3782291"/>
                          <a:gd name="connsiteX39" fmla="*/ 2098963 w 4852554"/>
                          <a:gd name="connsiteY39" fmla="*/ 1517073 h 3782291"/>
                          <a:gd name="connsiteX40" fmla="*/ 1652154 w 4852554"/>
                          <a:gd name="connsiteY40" fmla="*/ 893618 h 3782291"/>
                          <a:gd name="connsiteX41" fmla="*/ 1683327 w 4852554"/>
                          <a:gd name="connsiteY41" fmla="*/ 665018 h 3782291"/>
                          <a:gd name="connsiteX42" fmla="*/ 1620982 w 4852554"/>
                          <a:gd name="connsiteY42" fmla="*/ 654627 h 3782291"/>
                          <a:gd name="connsiteX43" fmla="*/ 1589809 w 4852554"/>
                          <a:gd name="connsiteY43" fmla="*/ 945573 h 3782291"/>
                          <a:gd name="connsiteX44" fmla="*/ 1371600 w 4852554"/>
                          <a:gd name="connsiteY44" fmla="*/ 914400 h 3782291"/>
                          <a:gd name="connsiteX45" fmla="*/ 1361209 w 4852554"/>
                          <a:gd name="connsiteY45" fmla="*/ 966355 h 3782291"/>
                          <a:gd name="connsiteX46" fmla="*/ 1693718 w 4852554"/>
                          <a:gd name="connsiteY46" fmla="*/ 1018309 h 3782291"/>
                          <a:gd name="connsiteX47" fmla="*/ 1766454 w 4852554"/>
                          <a:gd name="connsiteY47" fmla="*/ 1153391 h 3782291"/>
                          <a:gd name="connsiteX48" fmla="*/ 1579418 w 4852554"/>
                          <a:gd name="connsiteY48" fmla="*/ 1205346 h 3782291"/>
                          <a:gd name="connsiteX49" fmla="*/ 1579418 w 4852554"/>
                          <a:gd name="connsiteY49" fmla="*/ 1278082 h 3782291"/>
                          <a:gd name="connsiteX50" fmla="*/ 1808018 w 4852554"/>
                          <a:gd name="connsiteY50" fmla="*/ 1215736 h 3782291"/>
                          <a:gd name="connsiteX51" fmla="*/ 2078182 w 4852554"/>
                          <a:gd name="connsiteY51" fmla="*/ 1589809 h 3782291"/>
                          <a:gd name="connsiteX52" fmla="*/ 2088572 w 4852554"/>
                          <a:gd name="connsiteY52" fmla="*/ 2337955 h 3782291"/>
                          <a:gd name="connsiteX53" fmla="*/ 2098963 w 4852554"/>
                          <a:gd name="connsiteY53" fmla="*/ 2348346 h 3782291"/>
                          <a:gd name="connsiteX54" fmla="*/ 1839191 w 4852554"/>
                          <a:gd name="connsiteY54" fmla="*/ 2784764 h 3782291"/>
                          <a:gd name="connsiteX55" fmla="*/ 1278082 w 4852554"/>
                          <a:gd name="connsiteY55" fmla="*/ 2795155 h 3782291"/>
                          <a:gd name="connsiteX56" fmla="*/ 1143000 w 4852554"/>
                          <a:gd name="connsiteY56" fmla="*/ 2587336 h 3782291"/>
                          <a:gd name="connsiteX57" fmla="*/ 1111827 w 4852554"/>
                          <a:gd name="connsiteY57" fmla="*/ 2597727 h 3782291"/>
                          <a:gd name="connsiteX58" fmla="*/ 1205345 w 4852554"/>
                          <a:gd name="connsiteY58" fmla="*/ 2815936 h 3782291"/>
                          <a:gd name="connsiteX59" fmla="*/ 893618 w 4852554"/>
                          <a:gd name="connsiteY59" fmla="*/ 2795155 h 3782291"/>
                          <a:gd name="connsiteX60" fmla="*/ 488372 w 4852554"/>
                          <a:gd name="connsiteY60" fmla="*/ 2036618 h 3782291"/>
                          <a:gd name="connsiteX61" fmla="*/ 353291 w 4852554"/>
                          <a:gd name="connsiteY61" fmla="*/ 2078182 h 3782291"/>
                          <a:gd name="connsiteX62" fmla="*/ 415636 w 4852554"/>
                          <a:gd name="connsiteY62" fmla="*/ 2140527 h 3782291"/>
                          <a:gd name="connsiteX63" fmla="*/ 467591 w 4852554"/>
                          <a:gd name="connsiteY63" fmla="*/ 2098964 h 3782291"/>
                          <a:gd name="connsiteX64" fmla="*/ 571500 w 4852554"/>
                          <a:gd name="connsiteY64" fmla="*/ 2348346 h 3782291"/>
                          <a:gd name="connsiteX65" fmla="*/ 457200 w 4852554"/>
                          <a:gd name="connsiteY65" fmla="*/ 2358736 h 3782291"/>
                          <a:gd name="connsiteX66" fmla="*/ 457200 w 4852554"/>
                          <a:gd name="connsiteY66" fmla="*/ 2441864 h 3782291"/>
                          <a:gd name="connsiteX67" fmla="*/ 623454 w 4852554"/>
                          <a:gd name="connsiteY67" fmla="*/ 2400300 h 3782291"/>
                          <a:gd name="connsiteX68" fmla="*/ 831272 w 4852554"/>
                          <a:gd name="connsiteY68" fmla="*/ 2826327 h 3782291"/>
                          <a:gd name="connsiteX69" fmla="*/ 374072 w 4852554"/>
                          <a:gd name="connsiteY69" fmla="*/ 2670464 h 3782291"/>
                          <a:gd name="connsiteX70" fmla="*/ 103909 w 4852554"/>
                          <a:gd name="connsiteY70" fmla="*/ 2109355 h 3782291"/>
                          <a:gd name="connsiteX71" fmla="*/ 20782 w 4852554"/>
                          <a:gd name="connsiteY71" fmla="*/ 2098964 h 3782291"/>
                          <a:gd name="connsiteX72" fmla="*/ 249382 w 4852554"/>
                          <a:gd name="connsiteY72" fmla="*/ 2639291 h 3782291"/>
                          <a:gd name="connsiteX73" fmla="*/ 10391 w 4852554"/>
                          <a:gd name="connsiteY73" fmla="*/ 2576946 h 3782291"/>
                          <a:gd name="connsiteX74" fmla="*/ 0 w 4852554"/>
                          <a:gd name="connsiteY74" fmla="*/ 2670464 h 3782291"/>
                          <a:gd name="connsiteX75" fmla="*/ 270163 w 4852554"/>
                          <a:gd name="connsiteY75" fmla="*/ 2701636 h 3782291"/>
                          <a:gd name="connsiteX76" fmla="*/ 280554 w 4852554"/>
                          <a:gd name="connsiteY76" fmla="*/ 3023755 h 3782291"/>
                          <a:gd name="connsiteX77" fmla="*/ 197427 w 4852554"/>
                          <a:gd name="connsiteY77" fmla="*/ 3034146 h 3782291"/>
                          <a:gd name="connsiteX78" fmla="*/ 197427 w 4852554"/>
                          <a:gd name="connsiteY78" fmla="*/ 3106882 h 3782291"/>
                          <a:gd name="connsiteX79" fmla="*/ 353291 w 4852554"/>
                          <a:gd name="connsiteY79" fmla="*/ 3054927 h 3782291"/>
                          <a:gd name="connsiteX80" fmla="*/ 374072 w 4852554"/>
                          <a:gd name="connsiteY80" fmla="*/ 2763982 h 3782291"/>
                          <a:gd name="connsiteX81" fmla="*/ 852054 w 4852554"/>
                          <a:gd name="connsiteY81" fmla="*/ 2919846 h 3782291"/>
                          <a:gd name="connsiteX82" fmla="*/ 633845 w 4852554"/>
                          <a:gd name="connsiteY82" fmla="*/ 3054927 h 3782291"/>
                          <a:gd name="connsiteX83" fmla="*/ 685800 w 4852554"/>
                          <a:gd name="connsiteY83" fmla="*/ 3096491 h 3782291"/>
                          <a:gd name="connsiteX84" fmla="*/ 1018309 w 4852554"/>
                          <a:gd name="connsiteY84" fmla="*/ 2888673 h 3782291"/>
                          <a:gd name="connsiteX85" fmla="*/ 1423554 w 4852554"/>
                          <a:gd name="connsiteY85" fmla="*/ 2867891 h 3782291"/>
                          <a:gd name="connsiteX86" fmla="*/ 1080654 w 4852554"/>
                          <a:gd name="connsiteY86" fmla="*/ 3086100 h 3782291"/>
                          <a:gd name="connsiteX87" fmla="*/ 1143000 w 4852554"/>
                          <a:gd name="connsiteY87" fmla="*/ 3169227 h 3782291"/>
                          <a:gd name="connsiteX88" fmla="*/ 1537854 w 4852554"/>
                          <a:gd name="connsiteY88" fmla="*/ 2867891 h 3782291"/>
                          <a:gd name="connsiteX89" fmla="*/ 1891145 w 4852554"/>
                          <a:gd name="connsiteY89" fmla="*/ 2867891 h 3782291"/>
                          <a:gd name="connsiteX90" fmla="*/ 2119745 w 4852554"/>
                          <a:gd name="connsiteY90" fmla="*/ 2930236 h 3782291"/>
                          <a:gd name="connsiteX91" fmla="*/ 2119745 w 4852554"/>
                          <a:gd name="connsiteY91" fmla="*/ 3751118 h 3782291"/>
                          <a:gd name="connsiteX92" fmla="*/ 2202872 w 4852554"/>
                          <a:gd name="connsiteY92" fmla="*/ 3751118 h 3782291"/>
                          <a:gd name="connsiteX93" fmla="*/ 2192482 w 4852554"/>
                          <a:gd name="connsiteY93" fmla="*/ 2951018 h 3782291"/>
                          <a:gd name="connsiteX94" fmla="*/ 2421082 w 4852554"/>
                          <a:gd name="connsiteY94" fmla="*/ 2847109 h 3782291"/>
                          <a:gd name="connsiteX95" fmla="*/ 3065318 w 4852554"/>
                          <a:gd name="connsiteY95" fmla="*/ 2847109 h 3782291"/>
                          <a:gd name="connsiteX96" fmla="*/ 3023754 w 4852554"/>
                          <a:gd name="connsiteY96" fmla="*/ 3034146 h 3782291"/>
                          <a:gd name="connsiteX97" fmla="*/ 3075709 w 4852554"/>
                          <a:gd name="connsiteY97" fmla="*/ 3054927 h 3782291"/>
                          <a:gd name="connsiteX98" fmla="*/ 3106882 w 4852554"/>
                          <a:gd name="connsiteY98" fmla="*/ 2857500 h 3782291"/>
                          <a:gd name="connsiteX99" fmla="*/ 3470563 w 4852554"/>
                          <a:gd name="connsiteY99" fmla="*/ 2836718 h 3782291"/>
                          <a:gd name="connsiteX100" fmla="*/ 4000500 w 4852554"/>
                          <a:gd name="connsiteY100" fmla="*/ 3512127 h 3782291"/>
                          <a:gd name="connsiteX101" fmla="*/ 3990109 w 4852554"/>
                          <a:gd name="connsiteY101" fmla="*/ 3740727 h 3782291"/>
                          <a:gd name="connsiteX102" fmla="*/ 4052454 w 4852554"/>
                          <a:gd name="connsiteY102" fmla="*/ 3782291 h 3782291"/>
                          <a:gd name="connsiteX103" fmla="*/ 4052454 w 4852554"/>
                          <a:gd name="connsiteY103" fmla="*/ 3532909 h 3782291"/>
                          <a:gd name="connsiteX104" fmla="*/ 4239491 w 4852554"/>
                          <a:gd name="connsiteY104" fmla="*/ 3626427 h 3782291"/>
                          <a:gd name="connsiteX105" fmla="*/ 4312227 w 4852554"/>
                          <a:gd name="connsiteY105" fmla="*/ 3574473 h 3782291"/>
                          <a:gd name="connsiteX106" fmla="*/ 3917372 w 4852554"/>
                          <a:gd name="connsiteY106" fmla="*/ 3335482 h 3782291"/>
                          <a:gd name="connsiteX107" fmla="*/ 4125191 w 4852554"/>
                          <a:gd name="connsiteY107" fmla="*/ 3262746 h 3782291"/>
                          <a:gd name="connsiteX108" fmla="*/ 4125191 w 4852554"/>
                          <a:gd name="connsiteY108" fmla="*/ 3262746 h 3782291"/>
                          <a:gd name="connsiteX109" fmla="*/ 4083627 w 4852554"/>
                          <a:gd name="connsiteY109" fmla="*/ 3231573 h 3782291"/>
                          <a:gd name="connsiteX110" fmla="*/ 3896591 w 4852554"/>
                          <a:gd name="connsiteY110" fmla="*/ 3304309 h 3782291"/>
                          <a:gd name="connsiteX111" fmla="*/ 3553691 w 4852554"/>
                          <a:gd name="connsiteY111" fmla="*/ 2836718 h 3782291"/>
                          <a:gd name="connsiteX112" fmla="*/ 4333009 w 4852554"/>
                          <a:gd name="connsiteY112" fmla="*/ 2815936 h 3782291"/>
                          <a:gd name="connsiteX113" fmla="*/ 4561609 w 4852554"/>
                          <a:gd name="connsiteY113" fmla="*/ 3054927 h 3782291"/>
                          <a:gd name="connsiteX114" fmla="*/ 4665518 w 4852554"/>
                          <a:gd name="connsiteY114" fmla="*/ 3013364 h 3782291"/>
                          <a:gd name="connsiteX115" fmla="*/ 4416136 w 4852554"/>
                          <a:gd name="connsiteY115" fmla="*/ 2815936 h 3782291"/>
                          <a:gd name="connsiteX116" fmla="*/ 4842163 w 4852554"/>
                          <a:gd name="connsiteY116" fmla="*/ 2701636 h 3782291"/>
                          <a:gd name="connsiteX117" fmla="*/ 4852554 w 4852554"/>
                          <a:gd name="connsiteY117" fmla="*/ 2628900 h 3782291"/>
                          <a:gd name="connsiteX118" fmla="*/ 4239491 w 4852554"/>
                          <a:gd name="connsiteY118" fmla="*/ 2763982 h 3782291"/>
                          <a:gd name="connsiteX119" fmla="*/ 4353791 w 4852554"/>
                          <a:gd name="connsiteY119" fmla="*/ 2566555 h 3782291"/>
                          <a:gd name="connsiteX120" fmla="*/ 4291445 w 4852554"/>
                          <a:gd name="connsiteY120" fmla="*/ 2514600 h 3782291"/>
                          <a:gd name="connsiteX121" fmla="*/ 4177145 w 4852554"/>
                          <a:gd name="connsiteY121" fmla="*/ 2805546 h 3782291"/>
                          <a:gd name="connsiteX122" fmla="*/ 3429000 w 4852554"/>
                          <a:gd name="connsiteY122" fmla="*/ 2795155 h 3782291"/>
                          <a:gd name="connsiteX123" fmla="*/ 3584863 w 4852554"/>
                          <a:gd name="connsiteY123" fmla="*/ 2618509 h 3782291"/>
                          <a:gd name="connsiteX124" fmla="*/ 3564082 w 4852554"/>
                          <a:gd name="connsiteY124" fmla="*/ 2576946 h 3782291"/>
                          <a:gd name="connsiteX125" fmla="*/ 3335482 w 4852554"/>
                          <a:gd name="connsiteY125" fmla="*/ 2826327 h 3782291"/>
                          <a:gd name="connsiteX126" fmla="*/ 2493818 w 4852554"/>
                          <a:gd name="connsiteY126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1517073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61209 w 4852554"/>
                          <a:gd name="connsiteY44" fmla="*/ 966355 h 3782291"/>
                          <a:gd name="connsiteX45" fmla="*/ 1693718 w 4852554"/>
                          <a:gd name="connsiteY45" fmla="*/ 1018309 h 3782291"/>
                          <a:gd name="connsiteX46" fmla="*/ 1766454 w 4852554"/>
                          <a:gd name="connsiteY46" fmla="*/ 1153391 h 3782291"/>
                          <a:gd name="connsiteX47" fmla="*/ 1579418 w 4852554"/>
                          <a:gd name="connsiteY47" fmla="*/ 1205346 h 3782291"/>
                          <a:gd name="connsiteX48" fmla="*/ 1579418 w 4852554"/>
                          <a:gd name="connsiteY48" fmla="*/ 1278082 h 3782291"/>
                          <a:gd name="connsiteX49" fmla="*/ 1808018 w 4852554"/>
                          <a:gd name="connsiteY49" fmla="*/ 1215736 h 3782291"/>
                          <a:gd name="connsiteX50" fmla="*/ 2078182 w 4852554"/>
                          <a:gd name="connsiteY50" fmla="*/ 1589809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1517073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61209 w 4852554"/>
                          <a:gd name="connsiteY44" fmla="*/ 966355 h 3782291"/>
                          <a:gd name="connsiteX45" fmla="*/ 1693718 w 4852554"/>
                          <a:gd name="connsiteY45" fmla="*/ 1018309 h 3782291"/>
                          <a:gd name="connsiteX46" fmla="*/ 1766454 w 4852554"/>
                          <a:gd name="connsiteY46" fmla="*/ 1153391 h 3782291"/>
                          <a:gd name="connsiteX47" fmla="*/ 1579418 w 4852554"/>
                          <a:gd name="connsiteY47" fmla="*/ 1205346 h 3782291"/>
                          <a:gd name="connsiteX48" fmla="*/ 1579418 w 4852554"/>
                          <a:gd name="connsiteY48" fmla="*/ 1278082 h 3782291"/>
                          <a:gd name="connsiteX49" fmla="*/ 1808018 w 4852554"/>
                          <a:gd name="connsiteY49" fmla="*/ 1215736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1517073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61209 w 4852554"/>
                          <a:gd name="connsiteY44" fmla="*/ 966355 h 3782291"/>
                          <a:gd name="connsiteX45" fmla="*/ 1693718 w 4852554"/>
                          <a:gd name="connsiteY45" fmla="*/ 1018309 h 3782291"/>
                          <a:gd name="connsiteX46" fmla="*/ 1766454 w 4852554"/>
                          <a:gd name="connsiteY46" fmla="*/ 1153391 h 3782291"/>
                          <a:gd name="connsiteX47" fmla="*/ 1579418 w 4852554"/>
                          <a:gd name="connsiteY47" fmla="*/ 1205346 h 3782291"/>
                          <a:gd name="connsiteX48" fmla="*/ 1579418 w 4852554"/>
                          <a:gd name="connsiteY48" fmla="*/ 1278082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1517073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61209 w 4852554"/>
                          <a:gd name="connsiteY44" fmla="*/ 966355 h 3782291"/>
                          <a:gd name="connsiteX45" fmla="*/ 1693718 w 4852554"/>
                          <a:gd name="connsiteY45" fmla="*/ 1018309 h 3782291"/>
                          <a:gd name="connsiteX46" fmla="*/ 1766454 w 4852554"/>
                          <a:gd name="connsiteY46" fmla="*/ 1153391 h 3782291"/>
                          <a:gd name="connsiteX47" fmla="*/ 1579418 w 4852554"/>
                          <a:gd name="connsiteY47" fmla="*/ 1205346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1517073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61209 w 4852554"/>
                          <a:gd name="connsiteY44" fmla="*/ 966355 h 3782291"/>
                          <a:gd name="connsiteX45" fmla="*/ 1693718 w 4852554"/>
                          <a:gd name="connsiteY45" fmla="*/ 1018309 h 3782291"/>
                          <a:gd name="connsiteX46" fmla="*/ 1766454 w 4852554"/>
                          <a:gd name="connsiteY46" fmla="*/ 1153391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1517073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61209 w 4852554"/>
                          <a:gd name="connsiteY44" fmla="*/ 966355 h 3782291"/>
                          <a:gd name="connsiteX45" fmla="*/ 1693718 w 4852554"/>
                          <a:gd name="connsiteY45" fmla="*/ 1018309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61209 w 4852554"/>
                          <a:gd name="connsiteY44" fmla="*/ 966355 h 3782291"/>
                          <a:gd name="connsiteX45" fmla="*/ 1693718 w 4852554"/>
                          <a:gd name="connsiteY45" fmla="*/ 1018309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61209 w 4852554"/>
                          <a:gd name="connsiteY44" fmla="*/ 966355 h 3782291"/>
                          <a:gd name="connsiteX45" fmla="*/ 1558636 w 4852554"/>
                          <a:gd name="connsiteY45" fmla="*/ 1548245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09254 w 4852554"/>
                          <a:gd name="connsiteY43" fmla="*/ 1548245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610591 w 4852554"/>
                          <a:gd name="connsiteY42" fmla="*/ 1433946 h 3782291"/>
                          <a:gd name="connsiteX43" fmla="*/ 1309254 w 4852554"/>
                          <a:gd name="connsiteY43" fmla="*/ 1548245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610591 w 4852554"/>
                          <a:gd name="connsiteY42" fmla="*/ 1433946 h 3782291"/>
                          <a:gd name="connsiteX43" fmla="*/ 1309254 w 4852554"/>
                          <a:gd name="connsiteY43" fmla="*/ 1548245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704108 w 4852554"/>
                          <a:gd name="connsiteY40" fmla="*/ 1215737 h 3782291"/>
                          <a:gd name="connsiteX41" fmla="*/ 1620982 w 4852554"/>
                          <a:gd name="connsiteY41" fmla="*/ 654627 h 3782291"/>
                          <a:gd name="connsiteX42" fmla="*/ 1610591 w 4852554"/>
                          <a:gd name="connsiteY42" fmla="*/ 1433946 h 3782291"/>
                          <a:gd name="connsiteX43" fmla="*/ 1309254 w 4852554"/>
                          <a:gd name="connsiteY43" fmla="*/ 1548245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704108 w 4852554"/>
                          <a:gd name="connsiteY40" fmla="*/ 1215737 h 3782291"/>
                          <a:gd name="connsiteX41" fmla="*/ 1662545 w 4852554"/>
                          <a:gd name="connsiteY41" fmla="*/ 1101436 h 3782291"/>
                          <a:gd name="connsiteX42" fmla="*/ 1610591 w 4852554"/>
                          <a:gd name="connsiteY42" fmla="*/ 1433946 h 3782291"/>
                          <a:gd name="connsiteX43" fmla="*/ 1309254 w 4852554"/>
                          <a:gd name="connsiteY43" fmla="*/ 1548245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704108 w 4852554"/>
                          <a:gd name="connsiteY40" fmla="*/ 1215737 h 3782291"/>
                          <a:gd name="connsiteX41" fmla="*/ 1662545 w 4852554"/>
                          <a:gd name="connsiteY41" fmla="*/ 1101436 h 3782291"/>
                          <a:gd name="connsiteX42" fmla="*/ 1610591 w 4852554"/>
                          <a:gd name="connsiteY42" fmla="*/ 1433946 h 3782291"/>
                          <a:gd name="connsiteX43" fmla="*/ 1309254 w 4852554"/>
                          <a:gd name="connsiteY43" fmla="*/ 1548245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28800 w 4852554"/>
                          <a:gd name="connsiteY46" fmla="*/ 1849583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704108 w 4852554"/>
                          <a:gd name="connsiteY40" fmla="*/ 1215737 h 3782291"/>
                          <a:gd name="connsiteX41" fmla="*/ 1662545 w 4852554"/>
                          <a:gd name="connsiteY41" fmla="*/ 1101436 h 3782291"/>
                          <a:gd name="connsiteX42" fmla="*/ 1610591 w 4852554"/>
                          <a:gd name="connsiteY42" fmla="*/ 1433946 h 3782291"/>
                          <a:gd name="connsiteX43" fmla="*/ 1309254 w 4852554"/>
                          <a:gd name="connsiteY43" fmla="*/ 1548245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28800 w 4852554"/>
                          <a:gd name="connsiteY46" fmla="*/ 1849583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870364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704108 w 4852554"/>
                          <a:gd name="connsiteY40" fmla="*/ 1215737 h 3782291"/>
                          <a:gd name="connsiteX41" fmla="*/ 1662545 w 4852554"/>
                          <a:gd name="connsiteY41" fmla="*/ 1101436 h 3782291"/>
                          <a:gd name="connsiteX42" fmla="*/ 1610591 w 4852554"/>
                          <a:gd name="connsiteY42" fmla="*/ 1423555 h 3782291"/>
                          <a:gd name="connsiteX43" fmla="*/ 1309254 w 4852554"/>
                          <a:gd name="connsiteY43" fmla="*/ 1548245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28800 w 4852554"/>
                          <a:gd name="connsiteY46" fmla="*/ 1849583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870364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704108 w 4852554"/>
                          <a:gd name="connsiteY40" fmla="*/ 1215737 h 3782291"/>
                          <a:gd name="connsiteX41" fmla="*/ 1662545 w 4852554"/>
                          <a:gd name="connsiteY41" fmla="*/ 1101436 h 3782291"/>
                          <a:gd name="connsiteX42" fmla="*/ 1610591 w 4852554"/>
                          <a:gd name="connsiteY42" fmla="*/ 1423555 h 3782291"/>
                          <a:gd name="connsiteX43" fmla="*/ 1340427 w 4852554"/>
                          <a:gd name="connsiteY43" fmla="*/ 1600199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28800 w 4852554"/>
                          <a:gd name="connsiteY46" fmla="*/ 1849583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870364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704108 w 4852554"/>
                          <a:gd name="connsiteY40" fmla="*/ 1215737 h 3782291"/>
                          <a:gd name="connsiteX41" fmla="*/ 1662545 w 4852554"/>
                          <a:gd name="connsiteY41" fmla="*/ 1101436 h 3782291"/>
                          <a:gd name="connsiteX42" fmla="*/ 1610591 w 4852554"/>
                          <a:gd name="connsiteY42" fmla="*/ 1475509 h 3782291"/>
                          <a:gd name="connsiteX43" fmla="*/ 1340427 w 4852554"/>
                          <a:gd name="connsiteY43" fmla="*/ 1600199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28800 w 4852554"/>
                          <a:gd name="connsiteY46" fmla="*/ 1849583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870364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704108 w 4852554"/>
                          <a:gd name="connsiteY40" fmla="*/ 1215737 h 3782291"/>
                          <a:gd name="connsiteX41" fmla="*/ 1662545 w 4852554"/>
                          <a:gd name="connsiteY41" fmla="*/ 1101436 h 3782291"/>
                          <a:gd name="connsiteX42" fmla="*/ 1610591 w 4852554"/>
                          <a:gd name="connsiteY42" fmla="*/ 1475509 h 3782291"/>
                          <a:gd name="connsiteX43" fmla="*/ 1340427 w 4852554"/>
                          <a:gd name="connsiteY43" fmla="*/ 1600199 h 3782291"/>
                          <a:gd name="connsiteX44" fmla="*/ 1309254 w 4852554"/>
                          <a:gd name="connsiteY44" fmla="*/ 1662546 h 3782291"/>
                          <a:gd name="connsiteX45" fmla="*/ 1620982 w 4852554"/>
                          <a:gd name="connsiteY45" fmla="*/ 1600200 h 3782291"/>
                          <a:gd name="connsiteX46" fmla="*/ 1828800 w 4852554"/>
                          <a:gd name="connsiteY46" fmla="*/ 1849583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870364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2951018 w 4852554"/>
                          <a:gd name="connsiteY9" fmla="*/ 654628 h 3782291"/>
                          <a:gd name="connsiteX10" fmla="*/ 2722418 w 4852554"/>
                          <a:gd name="connsiteY10" fmla="*/ 831273 h 3782291"/>
                          <a:gd name="connsiteX11" fmla="*/ 2805545 w 4852554"/>
                          <a:gd name="connsiteY11" fmla="*/ 540327 h 3782291"/>
                          <a:gd name="connsiteX12" fmla="*/ 2774372 w 4852554"/>
                          <a:gd name="connsiteY12" fmla="*/ 529936 h 3782291"/>
                          <a:gd name="connsiteX13" fmla="*/ 2649682 w 4852554"/>
                          <a:gd name="connsiteY13" fmla="*/ 914400 h 3782291"/>
                          <a:gd name="connsiteX14" fmla="*/ 2192482 w 4852554"/>
                          <a:gd name="connsiteY14" fmla="*/ 1330036 h 3782291"/>
                          <a:gd name="connsiteX15" fmla="*/ 2244436 w 4852554"/>
                          <a:gd name="connsiteY15" fmla="*/ 633846 h 3782291"/>
                          <a:gd name="connsiteX16" fmla="*/ 2670463 w 4852554"/>
                          <a:gd name="connsiteY16" fmla="*/ 51955 h 3782291"/>
                          <a:gd name="connsiteX17" fmla="*/ 2639291 w 4852554"/>
                          <a:gd name="connsiteY17" fmla="*/ 0 h 3782291"/>
                          <a:gd name="connsiteX18" fmla="*/ 2483427 w 4852554"/>
                          <a:gd name="connsiteY18" fmla="*/ 197427 h 3782291"/>
                          <a:gd name="connsiteX19" fmla="*/ 2462645 w 4852554"/>
                          <a:gd name="connsiteY19" fmla="*/ 10391 h 3782291"/>
                          <a:gd name="connsiteX20" fmla="*/ 2400300 w 4852554"/>
                          <a:gd name="connsiteY20" fmla="*/ 10391 h 3782291"/>
                          <a:gd name="connsiteX21" fmla="*/ 2441863 w 4852554"/>
                          <a:gd name="connsiteY21" fmla="*/ 280555 h 3782291"/>
                          <a:gd name="connsiteX22" fmla="*/ 2275609 w 4852554"/>
                          <a:gd name="connsiteY22" fmla="*/ 509155 h 3782291"/>
                          <a:gd name="connsiteX23" fmla="*/ 2223654 w 4852554"/>
                          <a:gd name="connsiteY23" fmla="*/ 540327 h 3782291"/>
                          <a:gd name="connsiteX24" fmla="*/ 2192482 w 4852554"/>
                          <a:gd name="connsiteY24" fmla="*/ 592282 h 3782291"/>
                          <a:gd name="connsiteX25" fmla="*/ 2119745 w 4852554"/>
                          <a:gd name="connsiteY25" fmla="*/ 706582 h 3782291"/>
                          <a:gd name="connsiteX26" fmla="*/ 1662545 w 4852554"/>
                          <a:gd name="connsiteY26" fmla="*/ 20782 h 3782291"/>
                          <a:gd name="connsiteX27" fmla="*/ 1537854 w 4852554"/>
                          <a:gd name="connsiteY27" fmla="*/ 51955 h 3782291"/>
                          <a:gd name="connsiteX28" fmla="*/ 1558636 w 4852554"/>
                          <a:gd name="connsiteY28" fmla="*/ 145473 h 3782291"/>
                          <a:gd name="connsiteX29" fmla="*/ 1641763 w 4852554"/>
                          <a:gd name="connsiteY29" fmla="*/ 103909 h 3782291"/>
                          <a:gd name="connsiteX30" fmla="*/ 1704109 w 4852554"/>
                          <a:gd name="connsiteY30" fmla="*/ 228600 h 3782291"/>
                          <a:gd name="connsiteX31" fmla="*/ 1776845 w 4852554"/>
                          <a:gd name="connsiteY31" fmla="*/ 259773 h 3782291"/>
                          <a:gd name="connsiteX32" fmla="*/ 2140527 w 4852554"/>
                          <a:gd name="connsiteY32" fmla="*/ 852055 h 3782291"/>
                          <a:gd name="connsiteX33" fmla="*/ 2130136 w 4852554"/>
                          <a:gd name="connsiteY33" fmla="*/ 1215736 h 3782291"/>
                          <a:gd name="connsiteX34" fmla="*/ 2057400 w 4852554"/>
                          <a:gd name="connsiteY34" fmla="*/ 1028700 h 3782291"/>
                          <a:gd name="connsiteX35" fmla="*/ 2005445 w 4852554"/>
                          <a:gd name="connsiteY35" fmla="*/ 1059873 h 3782291"/>
                          <a:gd name="connsiteX36" fmla="*/ 2119745 w 4852554"/>
                          <a:gd name="connsiteY36" fmla="*/ 1288473 h 3782291"/>
                          <a:gd name="connsiteX37" fmla="*/ 2098963 w 4852554"/>
                          <a:gd name="connsiteY37" fmla="*/ 2005446 h 3782291"/>
                          <a:gd name="connsiteX38" fmla="*/ 1662545 w 4852554"/>
                          <a:gd name="connsiteY38" fmla="*/ 1558637 h 3782291"/>
                          <a:gd name="connsiteX39" fmla="*/ 1704108 w 4852554"/>
                          <a:gd name="connsiteY39" fmla="*/ 1215737 h 3782291"/>
                          <a:gd name="connsiteX40" fmla="*/ 1662545 w 4852554"/>
                          <a:gd name="connsiteY40" fmla="*/ 1101436 h 3782291"/>
                          <a:gd name="connsiteX41" fmla="*/ 1610591 w 4852554"/>
                          <a:gd name="connsiteY41" fmla="*/ 1475509 h 3782291"/>
                          <a:gd name="connsiteX42" fmla="*/ 1340427 w 4852554"/>
                          <a:gd name="connsiteY42" fmla="*/ 1600199 h 3782291"/>
                          <a:gd name="connsiteX43" fmla="*/ 1309254 w 4852554"/>
                          <a:gd name="connsiteY43" fmla="*/ 1662546 h 3782291"/>
                          <a:gd name="connsiteX44" fmla="*/ 1620982 w 4852554"/>
                          <a:gd name="connsiteY44" fmla="*/ 1600200 h 3782291"/>
                          <a:gd name="connsiteX45" fmla="*/ 1828800 w 4852554"/>
                          <a:gd name="connsiteY45" fmla="*/ 1849583 h 3782291"/>
                          <a:gd name="connsiteX46" fmla="*/ 1569027 w 4852554"/>
                          <a:gd name="connsiteY46" fmla="*/ 2026227 h 3782291"/>
                          <a:gd name="connsiteX47" fmla="*/ 1600200 w 4852554"/>
                          <a:gd name="connsiteY47" fmla="*/ 2119745 h 3782291"/>
                          <a:gd name="connsiteX48" fmla="*/ 1880754 w 4852554"/>
                          <a:gd name="connsiteY48" fmla="*/ 1870364 h 3782291"/>
                          <a:gd name="connsiteX49" fmla="*/ 2098963 w 4852554"/>
                          <a:gd name="connsiteY49" fmla="*/ 2088573 h 3782291"/>
                          <a:gd name="connsiteX50" fmla="*/ 2088572 w 4852554"/>
                          <a:gd name="connsiteY50" fmla="*/ 2337955 h 3782291"/>
                          <a:gd name="connsiteX51" fmla="*/ 2098963 w 4852554"/>
                          <a:gd name="connsiteY51" fmla="*/ 2348346 h 3782291"/>
                          <a:gd name="connsiteX52" fmla="*/ 1839191 w 4852554"/>
                          <a:gd name="connsiteY52" fmla="*/ 2784764 h 3782291"/>
                          <a:gd name="connsiteX53" fmla="*/ 1278082 w 4852554"/>
                          <a:gd name="connsiteY53" fmla="*/ 2795155 h 3782291"/>
                          <a:gd name="connsiteX54" fmla="*/ 1143000 w 4852554"/>
                          <a:gd name="connsiteY54" fmla="*/ 2587336 h 3782291"/>
                          <a:gd name="connsiteX55" fmla="*/ 1111827 w 4852554"/>
                          <a:gd name="connsiteY55" fmla="*/ 2597727 h 3782291"/>
                          <a:gd name="connsiteX56" fmla="*/ 1205345 w 4852554"/>
                          <a:gd name="connsiteY56" fmla="*/ 2815936 h 3782291"/>
                          <a:gd name="connsiteX57" fmla="*/ 893618 w 4852554"/>
                          <a:gd name="connsiteY57" fmla="*/ 2795155 h 3782291"/>
                          <a:gd name="connsiteX58" fmla="*/ 488372 w 4852554"/>
                          <a:gd name="connsiteY58" fmla="*/ 2036618 h 3782291"/>
                          <a:gd name="connsiteX59" fmla="*/ 353291 w 4852554"/>
                          <a:gd name="connsiteY59" fmla="*/ 2078182 h 3782291"/>
                          <a:gd name="connsiteX60" fmla="*/ 415636 w 4852554"/>
                          <a:gd name="connsiteY60" fmla="*/ 2140527 h 3782291"/>
                          <a:gd name="connsiteX61" fmla="*/ 467591 w 4852554"/>
                          <a:gd name="connsiteY61" fmla="*/ 2098964 h 3782291"/>
                          <a:gd name="connsiteX62" fmla="*/ 571500 w 4852554"/>
                          <a:gd name="connsiteY62" fmla="*/ 2348346 h 3782291"/>
                          <a:gd name="connsiteX63" fmla="*/ 457200 w 4852554"/>
                          <a:gd name="connsiteY63" fmla="*/ 2358736 h 3782291"/>
                          <a:gd name="connsiteX64" fmla="*/ 457200 w 4852554"/>
                          <a:gd name="connsiteY64" fmla="*/ 2441864 h 3782291"/>
                          <a:gd name="connsiteX65" fmla="*/ 623454 w 4852554"/>
                          <a:gd name="connsiteY65" fmla="*/ 2400300 h 3782291"/>
                          <a:gd name="connsiteX66" fmla="*/ 831272 w 4852554"/>
                          <a:gd name="connsiteY66" fmla="*/ 2826327 h 3782291"/>
                          <a:gd name="connsiteX67" fmla="*/ 374072 w 4852554"/>
                          <a:gd name="connsiteY67" fmla="*/ 2670464 h 3782291"/>
                          <a:gd name="connsiteX68" fmla="*/ 103909 w 4852554"/>
                          <a:gd name="connsiteY68" fmla="*/ 2109355 h 3782291"/>
                          <a:gd name="connsiteX69" fmla="*/ 20782 w 4852554"/>
                          <a:gd name="connsiteY69" fmla="*/ 2098964 h 3782291"/>
                          <a:gd name="connsiteX70" fmla="*/ 249382 w 4852554"/>
                          <a:gd name="connsiteY70" fmla="*/ 2639291 h 3782291"/>
                          <a:gd name="connsiteX71" fmla="*/ 10391 w 4852554"/>
                          <a:gd name="connsiteY71" fmla="*/ 2576946 h 3782291"/>
                          <a:gd name="connsiteX72" fmla="*/ 0 w 4852554"/>
                          <a:gd name="connsiteY72" fmla="*/ 2670464 h 3782291"/>
                          <a:gd name="connsiteX73" fmla="*/ 270163 w 4852554"/>
                          <a:gd name="connsiteY73" fmla="*/ 2701636 h 3782291"/>
                          <a:gd name="connsiteX74" fmla="*/ 280554 w 4852554"/>
                          <a:gd name="connsiteY74" fmla="*/ 3023755 h 3782291"/>
                          <a:gd name="connsiteX75" fmla="*/ 197427 w 4852554"/>
                          <a:gd name="connsiteY75" fmla="*/ 3034146 h 3782291"/>
                          <a:gd name="connsiteX76" fmla="*/ 197427 w 4852554"/>
                          <a:gd name="connsiteY76" fmla="*/ 3106882 h 3782291"/>
                          <a:gd name="connsiteX77" fmla="*/ 353291 w 4852554"/>
                          <a:gd name="connsiteY77" fmla="*/ 3054927 h 3782291"/>
                          <a:gd name="connsiteX78" fmla="*/ 374072 w 4852554"/>
                          <a:gd name="connsiteY78" fmla="*/ 2763982 h 3782291"/>
                          <a:gd name="connsiteX79" fmla="*/ 852054 w 4852554"/>
                          <a:gd name="connsiteY79" fmla="*/ 2919846 h 3782291"/>
                          <a:gd name="connsiteX80" fmla="*/ 633845 w 4852554"/>
                          <a:gd name="connsiteY80" fmla="*/ 3054927 h 3782291"/>
                          <a:gd name="connsiteX81" fmla="*/ 685800 w 4852554"/>
                          <a:gd name="connsiteY81" fmla="*/ 3096491 h 3782291"/>
                          <a:gd name="connsiteX82" fmla="*/ 1018309 w 4852554"/>
                          <a:gd name="connsiteY82" fmla="*/ 2888673 h 3782291"/>
                          <a:gd name="connsiteX83" fmla="*/ 1423554 w 4852554"/>
                          <a:gd name="connsiteY83" fmla="*/ 2867891 h 3782291"/>
                          <a:gd name="connsiteX84" fmla="*/ 1080654 w 4852554"/>
                          <a:gd name="connsiteY84" fmla="*/ 3086100 h 3782291"/>
                          <a:gd name="connsiteX85" fmla="*/ 1143000 w 4852554"/>
                          <a:gd name="connsiteY85" fmla="*/ 3169227 h 3782291"/>
                          <a:gd name="connsiteX86" fmla="*/ 1537854 w 4852554"/>
                          <a:gd name="connsiteY86" fmla="*/ 2867891 h 3782291"/>
                          <a:gd name="connsiteX87" fmla="*/ 1891145 w 4852554"/>
                          <a:gd name="connsiteY87" fmla="*/ 2867891 h 3782291"/>
                          <a:gd name="connsiteX88" fmla="*/ 2119745 w 4852554"/>
                          <a:gd name="connsiteY88" fmla="*/ 2930236 h 3782291"/>
                          <a:gd name="connsiteX89" fmla="*/ 2119745 w 4852554"/>
                          <a:gd name="connsiteY89" fmla="*/ 3751118 h 3782291"/>
                          <a:gd name="connsiteX90" fmla="*/ 2202872 w 4852554"/>
                          <a:gd name="connsiteY90" fmla="*/ 3751118 h 3782291"/>
                          <a:gd name="connsiteX91" fmla="*/ 2192482 w 4852554"/>
                          <a:gd name="connsiteY91" fmla="*/ 2951018 h 3782291"/>
                          <a:gd name="connsiteX92" fmla="*/ 2421082 w 4852554"/>
                          <a:gd name="connsiteY92" fmla="*/ 2847109 h 3782291"/>
                          <a:gd name="connsiteX93" fmla="*/ 3065318 w 4852554"/>
                          <a:gd name="connsiteY93" fmla="*/ 2847109 h 3782291"/>
                          <a:gd name="connsiteX94" fmla="*/ 3023754 w 4852554"/>
                          <a:gd name="connsiteY94" fmla="*/ 3034146 h 3782291"/>
                          <a:gd name="connsiteX95" fmla="*/ 3075709 w 4852554"/>
                          <a:gd name="connsiteY95" fmla="*/ 3054927 h 3782291"/>
                          <a:gd name="connsiteX96" fmla="*/ 3106882 w 4852554"/>
                          <a:gd name="connsiteY96" fmla="*/ 2857500 h 3782291"/>
                          <a:gd name="connsiteX97" fmla="*/ 3470563 w 4852554"/>
                          <a:gd name="connsiteY97" fmla="*/ 2836718 h 3782291"/>
                          <a:gd name="connsiteX98" fmla="*/ 4000500 w 4852554"/>
                          <a:gd name="connsiteY98" fmla="*/ 3512127 h 3782291"/>
                          <a:gd name="connsiteX99" fmla="*/ 3990109 w 4852554"/>
                          <a:gd name="connsiteY99" fmla="*/ 3740727 h 3782291"/>
                          <a:gd name="connsiteX100" fmla="*/ 4052454 w 4852554"/>
                          <a:gd name="connsiteY100" fmla="*/ 3782291 h 3782291"/>
                          <a:gd name="connsiteX101" fmla="*/ 4052454 w 4852554"/>
                          <a:gd name="connsiteY101" fmla="*/ 3532909 h 3782291"/>
                          <a:gd name="connsiteX102" fmla="*/ 4239491 w 4852554"/>
                          <a:gd name="connsiteY102" fmla="*/ 3626427 h 3782291"/>
                          <a:gd name="connsiteX103" fmla="*/ 4312227 w 4852554"/>
                          <a:gd name="connsiteY103" fmla="*/ 3574473 h 3782291"/>
                          <a:gd name="connsiteX104" fmla="*/ 3917372 w 4852554"/>
                          <a:gd name="connsiteY104" fmla="*/ 3335482 h 3782291"/>
                          <a:gd name="connsiteX105" fmla="*/ 4125191 w 4852554"/>
                          <a:gd name="connsiteY105" fmla="*/ 3262746 h 3782291"/>
                          <a:gd name="connsiteX106" fmla="*/ 4125191 w 4852554"/>
                          <a:gd name="connsiteY106" fmla="*/ 3262746 h 3782291"/>
                          <a:gd name="connsiteX107" fmla="*/ 4083627 w 4852554"/>
                          <a:gd name="connsiteY107" fmla="*/ 3231573 h 3782291"/>
                          <a:gd name="connsiteX108" fmla="*/ 3896591 w 4852554"/>
                          <a:gd name="connsiteY108" fmla="*/ 3304309 h 3782291"/>
                          <a:gd name="connsiteX109" fmla="*/ 3553691 w 4852554"/>
                          <a:gd name="connsiteY109" fmla="*/ 2836718 h 3782291"/>
                          <a:gd name="connsiteX110" fmla="*/ 4333009 w 4852554"/>
                          <a:gd name="connsiteY110" fmla="*/ 2815936 h 3782291"/>
                          <a:gd name="connsiteX111" fmla="*/ 4561609 w 4852554"/>
                          <a:gd name="connsiteY111" fmla="*/ 3054927 h 3782291"/>
                          <a:gd name="connsiteX112" fmla="*/ 4665518 w 4852554"/>
                          <a:gd name="connsiteY112" fmla="*/ 3013364 h 3782291"/>
                          <a:gd name="connsiteX113" fmla="*/ 4416136 w 4852554"/>
                          <a:gd name="connsiteY113" fmla="*/ 2815936 h 3782291"/>
                          <a:gd name="connsiteX114" fmla="*/ 4842163 w 4852554"/>
                          <a:gd name="connsiteY114" fmla="*/ 2701636 h 3782291"/>
                          <a:gd name="connsiteX115" fmla="*/ 4852554 w 4852554"/>
                          <a:gd name="connsiteY115" fmla="*/ 2628900 h 3782291"/>
                          <a:gd name="connsiteX116" fmla="*/ 4239491 w 4852554"/>
                          <a:gd name="connsiteY116" fmla="*/ 2763982 h 3782291"/>
                          <a:gd name="connsiteX117" fmla="*/ 4353791 w 4852554"/>
                          <a:gd name="connsiteY117" fmla="*/ 2566555 h 3782291"/>
                          <a:gd name="connsiteX118" fmla="*/ 4291445 w 4852554"/>
                          <a:gd name="connsiteY118" fmla="*/ 2514600 h 3782291"/>
                          <a:gd name="connsiteX119" fmla="*/ 4177145 w 4852554"/>
                          <a:gd name="connsiteY119" fmla="*/ 2805546 h 3782291"/>
                          <a:gd name="connsiteX120" fmla="*/ 3429000 w 4852554"/>
                          <a:gd name="connsiteY120" fmla="*/ 2795155 h 3782291"/>
                          <a:gd name="connsiteX121" fmla="*/ 3584863 w 4852554"/>
                          <a:gd name="connsiteY121" fmla="*/ 2618509 h 3782291"/>
                          <a:gd name="connsiteX122" fmla="*/ 3564082 w 4852554"/>
                          <a:gd name="connsiteY122" fmla="*/ 2576946 h 3782291"/>
                          <a:gd name="connsiteX123" fmla="*/ 3335482 w 4852554"/>
                          <a:gd name="connsiteY123" fmla="*/ 2826327 h 3782291"/>
                          <a:gd name="connsiteX124" fmla="*/ 2493818 w 4852554"/>
                          <a:gd name="connsiteY124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2722418 w 4852554"/>
                          <a:gd name="connsiteY9" fmla="*/ 831273 h 3782291"/>
                          <a:gd name="connsiteX10" fmla="*/ 2805545 w 4852554"/>
                          <a:gd name="connsiteY10" fmla="*/ 540327 h 3782291"/>
                          <a:gd name="connsiteX11" fmla="*/ 2774372 w 4852554"/>
                          <a:gd name="connsiteY11" fmla="*/ 529936 h 3782291"/>
                          <a:gd name="connsiteX12" fmla="*/ 2649682 w 4852554"/>
                          <a:gd name="connsiteY12" fmla="*/ 914400 h 3782291"/>
                          <a:gd name="connsiteX13" fmla="*/ 2192482 w 4852554"/>
                          <a:gd name="connsiteY13" fmla="*/ 1330036 h 3782291"/>
                          <a:gd name="connsiteX14" fmla="*/ 2244436 w 4852554"/>
                          <a:gd name="connsiteY14" fmla="*/ 633846 h 3782291"/>
                          <a:gd name="connsiteX15" fmla="*/ 2670463 w 4852554"/>
                          <a:gd name="connsiteY15" fmla="*/ 51955 h 3782291"/>
                          <a:gd name="connsiteX16" fmla="*/ 2639291 w 4852554"/>
                          <a:gd name="connsiteY16" fmla="*/ 0 h 3782291"/>
                          <a:gd name="connsiteX17" fmla="*/ 2483427 w 4852554"/>
                          <a:gd name="connsiteY17" fmla="*/ 197427 h 3782291"/>
                          <a:gd name="connsiteX18" fmla="*/ 2462645 w 4852554"/>
                          <a:gd name="connsiteY18" fmla="*/ 10391 h 3782291"/>
                          <a:gd name="connsiteX19" fmla="*/ 2400300 w 4852554"/>
                          <a:gd name="connsiteY19" fmla="*/ 10391 h 3782291"/>
                          <a:gd name="connsiteX20" fmla="*/ 2441863 w 4852554"/>
                          <a:gd name="connsiteY20" fmla="*/ 280555 h 3782291"/>
                          <a:gd name="connsiteX21" fmla="*/ 2275609 w 4852554"/>
                          <a:gd name="connsiteY21" fmla="*/ 509155 h 3782291"/>
                          <a:gd name="connsiteX22" fmla="*/ 2223654 w 4852554"/>
                          <a:gd name="connsiteY22" fmla="*/ 540327 h 3782291"/>
                          <a:gd name="connsiteX23" fmla="*/ 2192482 w 4852554"/>
                          <a:gd name="connsiteY23" fmla="*/ 592282 h 3782291"/>
                          <a:gd name="connsiteX24" fmla="*/ 2119745 w 4852554"/>
                          <a:gd name="connsiteY24" fmla="*/ 706582 h 3782291"/>
                          <a:gd name="connsiteX25" fmla="*/ 1662545 w 4852554"/>
                          <a:gd name="connsiteY25" fmla="*/ 20782 h 3782291"/>
                          <a:gd name="connsiteX26" fmla="*/ 1537854 w 4852554"/>
                          <a:gd name="connsiteY26" fmla="*/ 51955 h 3782291"/>
                          <a:gd name="connsiteX27" fmla="*/ 1558636 w 4852554"/>
                          <a:gd name="connsiteY27" fmla="*/ 145473 h 3782291"/>
                          <a:gd name="connsiteX28" fmla="*/ 1641763 w 4852554"/>
                          <a:gd name="connsiteY28" fmla="*/ 103909 h 3782291"/>
                          <a:gd name="connsiteX29" fmla="*/ 1704109 w 4852554"/>
                          <a:gd name="connsiteY29" fmla="*/ 228600 h 3782291"/>
                          <a:gd name="connsiteX30" fmla="*/ 1776845 w 4852554"/>
                          <a:gd name="connsiteY30" fmla="*/ 259773 h 3782291"/>
                          <a:gd name="connsiteX31" fmla="*/ 2140527 w 4852554"/>
                          <a:gd name="connsiteY31" fmla="*/ 852055 h 3782291"/>
                          <a:gd name="connsiteX32" fmla="*/ 2130136 w 4852554"/>
                          <a:gd name="connsiteY32" fmla="*/ 1215736 h 3782291"/>
                          <a:gd name="connsiteX33" fmla="*/ 2057400 w 4852554"/>
                          <a:gd name="connsiteY33" fmla="*/ 1028700 h 3782291"/>
                          <a:gd name="connsiteX34" fmla="*/ 2005445 w 4852554"/>
                          <a:gd name="connsiteY34" fmla="*/ 1059873 h 3782291"/>
                          <a:gd name="connsiteX35" fmla="*/ 2119745 w 4852554"/>
                          <a:gd name="connsiteY35" fmla="*/ 1288473 h 3782291"/>
                          <a:gd name="connsiteX36" fmla="*/ 2098963 w 4852554"/>
                          <a:gd name="connsiteY36" fmla="*/ 2005446 h 3782291"/>
                          <a:gd name="connsiteX37" fmla="*/ 1662545 w 4852554"/>
                          <a:gd name="connsiteY37" fmla="*/ 1558637 h 3782291"/>
                          <a:gd name="connsiteX38" fmla="*/ 1704108 w 4852554"/>
                          <a:gd name="connsiteY38" fmla="*/ 1215737 h 3782291"/>
                          <a:gd name="connsiteX39" fmla="*/ 1662545 w 4852554"/>
                          <a:gd name="connsiteY39" fmla="*/ 1101436 h 3782291"/>
                          <a:gd name="connsiteX40" fmla="*/ 1610591 w 4852554"/>
                          <a:gd name="connsiteY40" fmla="*/ 1475509 h 3782291"/>
                          <a:gd name="connsiteX41" fmla="*/ 1340427 w 4852554"/>
                          <a:gd name="connsiteY41" fmla="*/ 1600199 h 3782291"/>
                          <a:gd name="connsiteX42" fmla="*/ 1309254 w 4852554"/>
                          <a:gd name="connsiteY42" fmla="*/ 1662546 h 3782291"/>
                          <a:gd name="connsiteX43" fmla="*/ 1620982 w 4852554"/>
                          <a:gd name="connsiteY43" fmla="*/ 1600200 h 3782291"/>
                          <a:gd name="connsiteX44" fmla="*/ 1828800 w 4852554"/>
                          <a:gd name="connsiteY44" fmla="*/ 1849583 h 3782291"/>
                          <a:gd name="connsiteX45" fmla="*/ 1569027 w 4852554"/>
                          <a:gd name="connsiteY45" fmla="*/ 2026227 h 3782291"/>
                          <a:gd name="connsiteX46" fmla="*/ 1600200 w 4852554"/>
                          <a:gd name="connsiteY46" fmla="*/ 2119745 h 3782291"/>
                          <a:gd name="connsiteX47" fmla="*/ 1880754 w 4852554"/>
                          <a:gd name="connsiteY47" fmla="*/ 1870364 h 3782291"/>
                          <a:gd name="connsiteX48" fmla="*/ 2098963 w 4852554"/>
                          <a:gd name="connsiteY48" fmla="*/ 2088573 h 3782291"/>
                          <a:gd name="connsiteX49" fmla="*/ 2088572 w 4852554"/>
                          <a:gd name="connsiteY49" fmla="*/ 2337955 h 3782291"/>
                          <a:gd name="connsiteX50" fmla="*/ 2098963 w 4852554"/>
                          <a:gd name="connsiteY50" fmla="*/ 2348346 h 3782291"/>
                          <a:gd name="connsiteX51" fmla="*/ 1839191 w 4852554"/>
                          <a:gd name="connsiteY51" fmla="*/ 2784764 h 3782291"/>
                          <a:gd name="connsiteX52" fmla="*/ 1278082 w 4852554"/>
                          <a:gd name="connsiteY52" fmla="*/ 2795155 h 3782291"/>
                          <a:gd name="connsiteX53" fmla="*/ 1143000 w 4852554"/>
                          <a:gd name="connsiteY53" fmla="*/ 2587336 h 3782291"/>
                          <a:gd name="connsiteX54" fmla="*/ 1111827 w 4852554"/>
                          <a:gd name="connsiteY54" fmla="*/ 2597727 h 3782291"/>
                          <a:gd name="connsiteX55" fmla="*/ 1205345 w 4852554"/>
                          <a:gd name="connsiteY55" fmla="*/ 2815936 h 3782291"/>
                          <a:gd name="connsiteX56" fmla="*/ 893618 w 4852554"/>
                          <a:gd name="connsiteY56" fmla="*/ 2795155 h 3782291"/>
                          <a:gd name="connsiteX57" fmla="*/ 488372 w 4852554"/>
                          <a:gd name="connsiteY57" fmla="*/ 2036618 h 3782291"/>
                          <a:gd name="connsiteX58" fmla="*/ 353291 w 4852554"/>
                          <a:gd name="connsiteY58" fmla="*/ 2078182 h 3782291"/>
                          <a:gd name="connsiteX59" fmla="*/ 415636 w 4852554"/>
                          <a:gd name="connsiteY59" fmla="*/ 2140527 h 3782291"/>
                          <a:gd name="connsiteX60" fmla="*/ 467591 w 4852554"/>
                          <a:gd name="connsiteY60" fmla="*/ 2098964 h 3782291"/>
                          <a:gd name="connsiteX61" fmla="*/ 571500 w 4852554"/>
                          <a:gd name="connsiteY61" fmla="*/ 2348346 h 3782291"/>
                          <a:gd name="connsiteX62" fmla="*/ 457200 w 4852554"/>
                          <a:gd name="connsiteY62" fmla="*/ 2358736 h 3782291"/>
                          <a:gd name="connsiteX63" fmla="*/ 457200 w 4852554"/>
                          <a:gd name="connsiteY63" fmla="*/ 2441864 h 3782291"/>
                          <a:gd name="connsiteX64" fmla="*/ 623454 w 4852554"/>
                          <a:gd name="connsiteY64" fmla="*/ 2400300 h 3782291"/>
                          <a:gd name="connsiteX65" fmla="*/ 831272 w 4852554"/>
                          <a:gd name="connsiteY65" fmla="*/ 2826327 h 3782291"/>
                          <a:gd name="connsiteX66" fmla="*/ 374072 w 4852554"/>
                          <a:gd name="connsiteY66" fmla="*/ 2670464 h 3782291"/>
                          <a:gd name="connsiteX67" fmla="*/ 103909 w 4852554"/>
                          <a:gd name="connsiteY67" fmla="*/ 2109355 h 3782291"/>
                          <a:gd name="connsiteX68" fmla="*/ 20782 w 4852554"/>
                          <a:gd name="connsiteY68" fmla="*/ 2098964 h 3782291"/>
                          <a:gd name="connsiteX69" fmla="*/ 249382 w 4852554"/>
                          <a:gd name="connsiteY69" fmla="*/ 2639291 h 3782291"/>
                          <a:gd name="connsiteX70" fmla="*/ 10391 w 4852554"/>
                          <a:gd name="connsiteY70" fmla="*/ 2576946 h 3782291"/>
                          <a:gd name="connsiteX71" fmla="*/ 0 w 4852554"/>
                          <a:gd name="connsiteY71" fmla="*/ 2670464 h 3782291"/>
                          <a:gd name="connsiteX72" fmla="*/ 270163 w 4852554"/>
                          <a:gd name="connsiteY72" fmla="*/ 2701636 h 3782291"/>
                          <a:gd name="connsiteX73" fmla="*/ 280554 w 4852554"/>
                          <a:gd name="connsiteY73" fmla="*/ 3023755 h 3782291"/>
                          <a:gd name="connsiteX74" fmla="*/ 197427 w 4852554"/>
                          <a:gd name="connsiteY74" fmla="*/ 3034146 h 3782291"/>
                          <a:gd name="connsiteX75" fmla="*/ 197427 w 4852554"/>
                          <a:gd name="connsiteY75" fmla="*/ 3106882 h 3782291"/>
                          <a:gd name="connsiteX76" fmla="*/ 353291 w 4852554"/>
                          <a:gd name="connsiteY76" fmla="*/ 3054927 h 3782291"/>
                          <a:gd name="connsiteX77" fmla="*/ 374072 w 4852554"/>
                          <a:gd name="connsiteY77" fmla="*/ 2763982 h 3782291"/>
                          <a:gd name="connsiteX78" fmla="*/ 852054 w 4852554"/>
                          <a:gd name="connsiteY78" fmla="*/ 2919846 h 3782291"/>
                          <a:gd name="connsiteX79" fmla="*/ 633845 w 4852554"/>
                          <a:gd name="connsiteY79" fmla="*/ 3054927 h 3782291"/>
                          <a:gd name="connsiteX80" fmla="*/ 685800 w 4852554"/>
                          <a:gd name="connsiteY80" fmla="*/ 3096491 h 3782291"/>
                          <a:gd name="connsiteX81" fmla="*/ 1018309 w 4852554"/>
                          <a:gd name="connsiteY81" fmla="*/ 2888673 h 3782291"/>
                          <a:gd name="connsiteX82" fmla="*/ 1423554 w 4852554"/>
                          <a:gd name="connsiteY82" fmla="*/ 2867891 h 3782291"/>
                          <a:gd name="connsiteX83" fmla="*/ 1080654 w 4852554"/>
                          <a:gd name="connsiteY83" fmla="*/ 3086100 h 3782291"/>
                          <a:gd name="connsiteX84" fmla="*/ 1143000 w 4852554"/>
                          <a:gd name="connsiteY84" fmla="*/ 3169227 h 3782291"/>
                          <a:gd name="connsiteX85" fmla="*/ 1537854 w 4852554"/>
                          <a:gd name="connsiteY85" fmla="*/ 2867891 h 3782291"/>
                          <a:gd name="connsiteX86" fmla="*/ 1891145 w 4852554"/>
                          <a:gd name="connsiteY86" fmla="*/ 2867891 h 3782291"/>
                          <a:gd name="connsiteX87" fmla="*/ 2119745 w 4852554"/>
                          <a:gd name="connsiteY87" fmla="*/ 2930236 h 3782291"/>
                          <a:gd name="connsiteX88" fmla="*/ 2119745 w 4852554"/>
                          <a:gd name="connsiteY88" fmla="*/ 3751118 h 3782291"/>
                          <a:gd name="connsiteX89" fmla="*/ 2202872 w 4852554"/>
                          <a:gd name="connsiteY89" fmla="*/ 3751118 h 3782291"/>
                          <a:gd name="connsiteX90" fmla="*/ 2192482 w 4852554"/>
                          <a:gd name="connsiteY90" fmla="*/ 2951018 h 3782291"/>
                          <a:gd name="connsiteX91" fmla="*/ 2421082 w 4852554"/>
                          <a:gd name="connsiteY91" fmla="*/ 2847109 h 3782291"/>
                          <a:gd name="connsiteX92" fmla="*/ 3065318 w 4852554"/>
                          <a:gd name="connsiteY92" fmla="*/ 2847109 h 3782291"/>
                          <a:gd name="connsiteX93" fmla="*/ 3023754 w 4852554"/>
                          <a:gd name="connsiteY93" fmla="*/ 3034146 h 3782291"/>
                          <a:gd name="connsiteX94" fmla="*/ 3075709 w 4852554"/>
                          <a:gd name="connsiteY94" fmla="*/ 3054927 h 3782291"/>
                          <a:gd name="connsiteX95" fmla="*/ 3106882 w 4852554"/>
                          <a:gd name="connsiteY95" fmla="*/ 2857500 h 3782291"/>
                          <a:gd name="connsiteX96" fmla="*/ 3470563 w 4852554"/>
                          <a:gd name="connsiteY96" fmla="*/ 2836718 h 3782291"/>
                          <a:gd name="connsiteX97" fmla="*/ 4000500 w 4852554"/>
                          <a:gd name="connsiteY97" fmla="*/ 3512127 h 3782291"/>
                          <a:gd name="connsiteX98" fmla="*/ 3990109 w 4852554"/>
                          <a:gd name="connsiteY98" fmla="*/ 3740727 h 3782291"/>
                          <a:gd name="connsiteX99" fmla="*/ 4052454 w 4852554"/>
                          <a:gd name="connsiteY99" fmla="*/ 3782291 h 3782291"/>
                          <a:gd name="connsiteX100" fmla="*/ 4052454 w 4852554"/>
                          <a:gd name="connsiteY100" fmla="*/ 3532909 h 3782291"/>
                          <a:gd name="connsiteX101" fmla="*/ 4239491 w 4852554"/>
                          <a:gd name="connsiteY101" fmla="*/ 3626427 h 3782291"/>
                          <a:gd name="connsiteX102" fmla="*/ 4312227 w 4852554"/>
                          <a:gd name="connsiteY102" fmla="*/ 3574473 h 3782291"/>
                          <a:gd name="connsiteX103" fmla="*/ 3917372 w 4852554"/>
                          <a:gd name="connsiteY103" fmla="*/ 3335482 h 3782291"/>
                          <a:gd name="connsiteX104" fmla="*/ 4125191 w 4852554"/>
                          <a:gd name="connsiteY104" fmla="*/ 3262746 h 3782291"/>
                          <a:gd name="connsiteX105" fmla="*/ 4125191 w 4852554"/>
                          <a:gd name="connsiteY105" fmla="*/ 3262746 h 3782291"/>
                          <a:gd name="connsiteX106" fmla="*/ 4083627 w 4852554"/>
                          <a:gd name="connsiteY106" fmla="*/ 3231573 h 3782291"/>
                          <a:gd name="connsiteX107" fmla="*/ 3896591 w 4852554"/>
                          <a:gd name="connsiteY107" fmla="*/ 3304309 h 3782291"/>
                          <a:gd name="connsiteX108" fmla="*/ 3553691 w 4852554"/>
                          <a:gd name="connsiteY108" fmla="*/ 2836718 h 3782291"/>
                          <a:gd name="connsiteX109" fmla="*/ 4333009 w 4852554"/>
                          <a:gd name="connsiteY109" fmla="*/ 2815936 h 3782291"/>
                          <a:gd name="connsiteX110" fmla="*/ 4561609 w 4852554"/>
                          <a:gd name="connsiteY110" fmla="*/ 3054927 h 3782291"/>
                          <a:gd name="connsiteX111" fmla="*/ 4665518 w 4852554"/>
                          <a:gd name="connsiteY111" fmla="*/ 3013364 h 3782291"/>
                          <a:gd name="connsiteX112" fmla="*/ 4416136 w 4852554"/>
                          <a:gd name="connsiteY112" fmla="*/ 2815936 h 3782291"/>
                          <a:gd name="connsiteX113" fmla="*/ 4842163 w 4852554"/>
                          <a:gd name="connsiteY113" fmla="*/ 2701636 h 3782291"/>
                          <a:gd name="connsiteX114" fmla="*/ 4852554 w 4852554"/>
                          <a:gd name="connsiteY114" fmla="*/ 2628900 h 3782291"/>
                          <a:gd name="connsiteX115" fmla="*/ 4239491 w 4852554"/>
                          <a:gd name="connsiteY115" fmla="*/ 2763982 h 3782291"/>
                          <a:gd name="connsiteX116" fmla="*/ 4353791 w 4852554"/>
                          <a:gd name="connsiteY116" fmla="*/ 2566555 h 3782291"/>
                          <a:gd name="connsiteX117" fmla="*/ 4291445 w 4852554"/>
                          <a:gd name="connsiteY117" fmla="*/ 2514600 h 3782291"/>
                          <a:gd name="connsiteX118" fmla="*/ 4177145 w 4852554"/>
                          <a:gd name="connsiteY118" fmla="*/ 2805546 h 3782291"/>
                          <a:gd name="connsiteX119" fmla="*/ 3429000 w 4852554"/>
                          <a:gd name="connsiteY119" fmla="*/ 2795155 h 3782291"/>
                          <a:gd name="connsiteX120" fmla="*/ 3584863 w 4852554"/>
                          <a:gd name="connsiteY120" fmla="*/ 2618509 h 3782291"/>
                          <a:gd name="connsiteX121" fmla="*/ 3564082 w 4852554"/>
                          <a:gd name="connsiteY121" fmla="*/ 2576946 h 3782291"/>
                          <a:gd name="connsiteX122" fmla="*/ 3335482 w 4852554"/>
                          <a:gd name="connsiteY122" fmla="*/ 2826327 h 3782291"/>
                          <a:gd name="connsiteX123" fmla="*/ 2493818 w 4852554"/>
                          <a:gd name="connsiteY123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722418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49682 w 4852554"/>
                          <a:gd name="connsiteY11" fmla="*/ 914400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893618 w 4852554"/>
                          <a:gd name="connsiteY55" fmla="*/ 2795155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197427 w 4852554"/>
                          <a:gd name="connsiteY74" fmla="*/ 3106882 h 3782291"/>
                          <a:gd name="connsiteX75" fmla="*/ 353291 w 4852554"/>
                          <a:gd name="connsiteY75" fmla="*/ 3054927 h 3782291"/>
                          <a:gd name="connsiteX76" fmla="*/ 374072 w 4852554"/>
                          <a:gd name="connsiteY76" fmla="*/ 2763982 h 3782291"/>
                          <a:gd name="connsiteX77" fmla="*/ 852054 w 4852554"/>
                          <a:gd name="connsiteY77" fmla="*/ 2919846 h 3782291"/>
                          <a:gd name="connsiteX78" fmla="*/ 633845 w 4852554"/>
                          <a:gd name="connsiteY78" fmla="*/ 3054927 h 3782291"/>
                          <a:gd name="connsiteX79" fmla="*/ 685800 w 4852554"/>
                          <a:gd name="connsiteY79" fmla="*/ 3096491 h 3782291"/>
                          <a:gd name="connsiteX80" fmla="*/ 1018309 w 4852554"/>
                          <a:gd name="connsiteY80" fmla="*/ 2888673 h 3782291"/>
                          <a:gd name="connsiteX81" fmla="*/ 1423554 w 4852554"/>
                          <a:gd name="connsiteY81" fmla="*/ 2867891 h 3782291"/>
                          <a:gd name="connsiteX82" fmla="*/ 1080654 w 4852554"/>
                          <a:gd name="connsiteY82" fmla="*/ 3086100 h 3782291"/>
                          <a:gd name="connsiteX83" fmla="*/ 1143000 w 4852554"/>
                          <a:gd name="connsiteY83" fmla="*/ 3169227 h 3782291"/>
                          <a:gd name="connsiteX84" fmla="*/ 1537854 w 4852554"/>
                          <a:gd name="connsiteY84" fmla="*/ 2867891 h 3782291"/>
                          <a:gd name="connsiteX85" fmla="*/ 1891145 w 4852554"/>
                          <a:gd name="connsiteY85" fmla="*/ 2867891 h 3782291"/>
                          <a:gd name="connsiteX86" fmla="*/ 2119745 w 4852554"/>
                          <a:gd name="connsiteY86" fmla="*/ 2930236 h 3782291"/>
                          <a:gd name="connsiteX87" fmla="*/ 2119745 w 4852554"/>
                          <a:gd name="connsiteY87" fmla="*/ 3751118 h 3782291"/>
                          <a:gd name="connsiteX88" fmla="*/ 2202872 w 4852554"/>
                          <a:gd name="connsiteY88" fmla="*/ 3751118 h 3782291"/>
                          <a:gd name="connsiteX89" fmla="*/ 2192482 w 4852554"/>
                          <a:gd name="connsiteY89" fmla="*/ 2951018 h 3782291"/>
                          <a:gd name="connsiteX90" fmla="*/ 2421082 w 4852554"/>
                          <a:gd name="connsiteY90" fmla="*/ 2847109 h 3782291"/>
                          <a:gd name="connsiteX91" fmla="*/ 3065318 w 4852554"/>
                          <a:gd name="connsiteY91" fmla="*/ 2847109 h 3782291"/>
                          <a:gd name="connsiteX92" fmla="*/ 3023754 w 4852554"/>
                          <a:gd name="connsiteY92" fmla="*/ 3034146 h 3782291"/>
                          <a:gd name="connsiteX93" fmla="*/ 3075709 w 4852554"/>
                          <a:gd name="connsiteY93" fmla="*/ 3054927 h 3782291"/>
                          <a:gd name="connsiteX94" fmla="*/ 3106882 w 4852554"/>
                          <a:gd name="connsiteY94" fmla="*/ 2857500 h 3782291"/>
                          <a:gd name="connsiteX95" fmla="*/ 3470563 w 4852554"/>
                          <a:gd name="connsiteY95" fmla="*/ 2836718 h 3782291"/>
                          <a:gd name="connsiteX96" fmla="*/ 4000500 w 4852554"/>
                          <a:gd name="connsiteY96" fmla="*/ 3512127 h 3782291"/>
                          <a:gd name="connsiteX97" fmla="*/ 3990109 w 4852554"/>
                          <a:gd name="connsiteY97" fmla="*/ 3740727 h 3782291"/>
                          <a:gd name="connsiteX98" fmla="*/ 4052454 w 4852554"/>
                          <a:gd name="connsiteY98" fmla="*/ 3782291 h 3782291"/>
                          <a:gd name="connsiteX99" fmla="*/ 4052454 w 4852554"/>
                          <a:gd name="connsiteY99" fmla="*/ 3532909 h 3782291"/>
                          <a:gd name="connsiteX100" fmla="*/ 4239491 w 4852554"/>
                          <a:gd name="connsiteY100" fmla="*/ 3626427 h 3782291"/>
                          <a:gd name="connsiteX101" fmla="*/ 4312227 w 4852554"/>
                          <a:gd name="connsiteY101" fmla="*/ 3574473 h 3782291"/>
                          <a:gd name="connsiteX102" fmla="*/ 3917372 w 4852554"/>
                          <a:gd name="connsiteY102" fmla="*/ 3335482 h 3782291"/>
                          <a:gd name="connsiteX103" fmla="*/ 4125191 w 4852554"/>
                          <a:gd name="connsiteY103" fmla="*/ 3262746 h 3782291"/>
                          <a:gd name="connsiteX104" fmla="*/ 4125191 w 4852554"/>
                          <a:gd name="connsiteY104" fmla="*/ 3262746 h 3782291"/>
                          <a:gd name="connsiteX105" fmla="*/ 4083627 w 4852554"/>
                          <a:gd name="connsiteY105" fmla="*/ 3231573 h 3782291"/>
                          <a:gd name="connsiteX106" fmla="*/ 3896591 w 4852554"/>
                          <a:gd name="connsiteY106" fmla="*/ 3304309 h 3782291"/>
                          <a:gd name="connsiteX107" fmla="*/ 3553691 w 4852554"/>
                          <a:gd name="connsiteY107" fmla="*/ 2836718 h 3782291"/>
                          <a:gd name="connsiteX108" fmla="*/ 4333009 w 4852554"/>
                          <a:gd name="connsiteY108" fmla="*/ 2815936 h 3782291"/>
                          <a:gd name="connsiteX109" fmla="*/ 4561609 w 4852554"/>
                          <a:gd name="connsiteY109" fmla="*/ 3054927 h 3782291"/>
                          <a:gd name="connsiteX110" fmla="*/ 4665518 w 4852554"/>
                          <a:gd name="connsiteY110" fmla="*/ 3013364 h 3782291"/>
                          <a:gd name="connsiteX111" fmla="*/ 4416136 w 4852554"/>
                          <a:gd name="connsiteY111" fmla="*/ 2815936 h 3782291"/>
                          <a:gd name="connsiteX112" fmla="*/ 4842163 w 4852554"/>
                          <a:gd name="connsiteY112" fmla="*/ 2701636 h 3782291"/>
                          <a:gd name="connsiteX113" fmla="*/ 4852554 w 4852554"/>
                          <a:gd name="connsiteY113" fmla="*/ 2628900 h 3782291"/>
                          <a:gd name="connsiteX114" fmla="*/ 4239491 w 4852554"/>
                          <a:gd name="connsiteY114" fmla="*/ 2763982 h 3782291"/>
                          <a:gd name="connsiteX115" fmla="*/ 4353791 w 4852554"/>
                          <a:gd name="connsiteY115" fmla="*/ 2566555 h 3782291"/>
                          <a:gd name="connsiteX116" fmla="*/ 4291445 w 4852554"/>
                          <a:gd name="connsiteY116" fmla="*/ 2514600 h 3782291"/>
                          <a:gd name="connsiteX117" fmla="*/ 4177145 w 4852554"/>
                          <a:gd name="connsiteY117" fmla="*/ 2805546 h 3782291"/>
                          <a:gd name="connsiteX118" fmla="*/ 3429000 w 4852554"/>
                          <a:gd name="connsiteY118" fmla="*/ 2795155 h 3782291"/>
                          <a:gd name="connsiteX119" fmla="*/ 3584863 w 4852554"/>
                          <a:gd name="connsiteY119" fmla="*/ 2618509 h 3782291"/>
                          <a:gd name="connsiteX120" fmla="*/ 3564082 w 4852554"/>
                          <a:gd name="connsiteY120" fmla="*/ 2576946 h 3782291"/>
                          <a:gd name="connsiteX121" fmla="*/ 3335482 w 4852554"/>
                          <a:gd name="connsiteY121" fmla="*/ 2826327 h 3782291"/>
                          <a:gd name="connsiteX122" fmla="*/ 2493818 w 4852554"/>
                          <a:gd name="connsiteY122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722418 w 4852554"/>
                          <a:gd name="connsiteY7" fmla="*/ 831273 h 3782291"/>
                          <a:gd name="connsiteX8" fmla="*/ 2805545 w 4852554"/>
                          <a:gd name="connsiteY8" fmla="*/ 540327 h 3782291"/>
                          <a:gd name="connsiteX9" fmla="*/ 2774372 w 4852554"/>
                          <a:gd name="connsiteY9" fmla="*/ 529936 h 3782291"/>
                          <a:gd name="connsiteX10" fmla="*/ 2649682 w 4852554"/>
                          <a:gd name="connsiteY10" fmla="*/ 914400 h 3782291"/>
                          <a:gd name="connsiteX11" fmla="*/ 2192482 w 4852554"/>
                          <a:gd name="connsiteY11" fmla="*/ 1330036 h 3782291"/>
                          <a:gd name="connsiteX12" fmla="*/ 2244436 w 4852554"/>
                          <a:gd name="connsiteY12" fmla="*/ 633846 h 3782291"/>
                          <a:gd name="connsiteX13" fmla="*/ 2670463 w 4852554"/>
                          <a:gd name="connsiteY13" fmla="*/ 51955 h 3782291"/>
                          <a:gd name="connsiteX14" fmla="*/ 2639291 w 4852554"/>
                          <a:gd name="connsiteY14" fmla="*/ 0 h 3782291"/>
                          <a:gd name="connsiteX15" fmla="*/ 2483427 w 4852554"/>
                          <a:gd name="connsiteY15" fmla="*/ 197427 h 3782291"/>
                          <a:gd name="connsiteX16" fmla="*/ 2462645 w 4852554"/>
                          <a:gd name="connsiteY16" fmla="*/ 10391 h 3782291"/>
                          <a:gd name="connsiteX17" fmla="*/ 2400300 w 4852554"/>
                          <a:gd name="connsiteY17" fmla="*/ 10391 h 3782291"/>
                          <a:gd name="connsiteX18" fmla="*/ 2441863 w 4852554"/>
                          <a:gd name="connsiteY18" fmla="*/ 280555 h 3782291"/>
                          <a:gd name="connsiteX19" fmla="*/ 2275609 w 4852554"/>
                          <a:gd name="connsiteY19" fmla="*/ 509155 h 3782291"/>
                          <a:gd name="connsiteX20" fmla="*/ 2223654 w 4852554"/>
                          <a:gd name="connsiteY20" fmla="*/ 540327 h 3782291"/>
                          <a:gd name="connsiteX21" fmla="*/ 2192482 w 4852554"/>
                          <a:gd name="connsiteY21" fmla="*/ 592282 h 3782291"/>
                          <a:gd name="connsiteX22" fmla="*/ 2119745 w 4852554"/>
                          <a:gd name="connsiteY22" fmla="*/ 706582 h 3782291"/>
                          <a:gd name="connsiteX23" fmla="*/ 1662545 w 4852554"/>
                          <a:gd name="connsiteY23" fmla="*/ 20782 h 3782291"/>
                          <a:gd name="connsiteX24" fmla="*/ 1537854 w 4852554"/>
                          <a:gd name="connsiteY24" fmla="*/ 51955 h 3782291"/>
                          <a:gd name="connsiteX25" fmla="*/ 1558636 w 4852554"/>
                          <a:gd name="connsiteY25" fmla="*/ 145473 h 3782291"/>
                          <a:gd name="connsiteX26" fmla="*/ 1641763 w 4852554"/>
                          <a:gd name="connsiteY26" fmla="*/ 103909 h 3782291"/>
                          <a:gd name="connsiteX27" fmla="*/ 1704109 w 4852554"/>
                          <a:gd name="connsiteY27" fmla="*/ 228600 h 3782291"/>
                          <a:gd name="connsiteX28" fmla="*/ 1776845 w 4852554"/>
                          <a:gd name="connsiteY28" fmla="*/ 259773 h 3782291"/>
                          <a:gd name="connsiteX29" fmla="*/ 2140527 w 4852554"/>
                          <a:gd name="connsiteY29" fmla="*/ 852055 h 3782291"/>
                          <a:gd name="connsiteX30" fmla="*/ 2130136 w 4852554"/>
                          <a:gd name="connsiteY30" fmla="*/ 1215736 h 3782291"/>
                          <a:gd name="connsiteX31" fmla="*/ 2057400 w 4852554"/>
                          <a:gd name="connsiteY31" fmla="*/ 1028700 h 3782291"/>
                          <a:gd name="connsiteX32" fmla="*/ 2005445 w 4852554"/>
                          <a:gd name="connsiteY32" fmla="*/ 1059873 h 3782291"/>
                          <a:gd name="connsiteX33" fmla="*/ 2119745 w 4852554"/>
                          <a:gd name="connsiteY33" fmla="*/ 1288473 h 3782291"/>
                          <a:gd name="connsiteX34" fmla="*/ 2098963 w 4852554"/>
                          <a:gd name="connsiteY34" fmla="*/ 2005446 h 3782291"/>
                          <a:gd name="connsiteX35" fmla="*/ 1662545 w 4852554"/>
                          <a:gd name="connsiteY35" fmla="*/ 1558637 h 3782291"/>
                          <a:gd name="connsiteX36" fmla="*/ 1704108 w 4852554"/>
                          <a:gd name="connsiteY36" fmla="*/ 1215737 h 3782291"/>
                          <a:gd name="connsiteX37" fmla="*/ 1662545 w 4852554"/>
                          <a:gd name="connsiteY37" fmla="*/ 1101436 h 3782291"/>
                          <a:gd name="connsiteX38" fmla="*/ 1610591 w 4852554"/>
                          <a:gd name="connsiteY38" fmla="*/ 1475509 h 3782291"/>
                          <a:gd name="connsiteX39" fmla="*/ 1340427 w 4852554"/>
                          <a:gd name="connsiteY39" fmla="*/ 1600199 h 3782291"/>
                          <a:gd name="connsiteX40" fmla="*/ 1309254 w 4852554"/>
                          <a:gd name="connsiteY40" fmla="*/ 1662546 h 3782291"/>
                          <a:gd name="connsiteX41" fmla="*/ 1620982 w 4852554"/>
                          <a:gd name="connsiteY41" fmla="*/ 1600200 h 3782291"/>
                          <a:gd name="connsiteX42" fmla="*/ 1828800 w 4852554"/>
                          <a:gd name="connsiteY42" fmla="*/ 1849583 h 3782291"/>
                          <a:gd name="connsiteX43" fmla="*/ 1569027 w 4852554"/>
                          <a:gd name="connsiteY43" fmla="*/ 2026227 h 3782291"/>
                          <a:gd name="connsiteX44" fmla="*/ 1600200 w 4852554"/>
                          <a:gd name="connsiteY44" fmla="*/ 2119745 h 3782291"/>
                          <a:gd name="connsiteX45" fmla="*/ 1880754 w 4852554"/>
                          <a:gd name="connsiteY45" fmla="*/ 1870364 h 3782291"/>
                          <a:gd name="connsiteX46" fmla="*/ 2098963 w 4852554"/>
                          <a:gd name="connsiteY46" fmla="*/ 2088573 h 3782291"/>
                          <a:gd name="connsiteX47" fmla="*/ 2088572 w 4852554"/>
                          <a:gd name="connsiteY47" fmla="*/ 2337955 h 3782291"/>
                          <a:gd name="connsiteX48" fmla="*/ 2098963 w 4852554"/>
                          <a:gd name="connsiteY48" fmla="*/ 2348346 h 3782291"/>
                          <a:gd name="connsiteX49" fmla="*/ 1839191 w 4852554"/>
                          <a:gd name="connsiteY49" fmla="*/ 2784764 h 3782291"/>
                          <a:gd name="connsiteX50" fmla="*/ 1278082 w 4852554"/>
                          <a:gd name="connsiteY50" fmla="*/ 2795155 h 3782291"/>
                          <a:gd name="connsiteX51" fmla="*/ 1143000 w 4852554"/>
                          <a:gd name="connsiteY51" fmla="*/ 2587336 h 3782291"/>
                          <a:gd name="connsiteX52" fmla="*/ 1111827 w 4852554"/>
                          <a:gd name="connsiteY52" fmla="*/ 2597727 h 3782291"/>
                          <a:gd name="connsiteX53" fmla="*/ 1205345 w 4852554"/>
                          <a:gd name="connsiteY53" fmla="*/ 2815936 h 3782291"/>
                          <a:gd name="connsiteX54" fmla="*/ 893618 w 4852554"/>
                          <a:gd name="connsiteY54" fmla="*/ 2795155 h 3782291"/>
                          <a:gd name="connsiteX55" fmla="*/ 488372 w 4852554"/>
                          <a:gd name="connsiteY55" fmla="*/ 2036618 h 3782291"/>
                          <a:gd name="connsiteX56" fmla="*/ 353291 w 4852554"/>
                          <a:gd name="connsiteY56" fmla="*/ 2078182 h 3782291"/>
                          <a:gd name="connsiteX57" fmla="*/ 415636 w 4852554"/>
                          <a:gd name="connsiteY57" fmla="*/ 2140527 h 3782291"/>
                          <a:gd name="connsiteX58" fmla="*/ 467591 w 4852554"/>
                          <a:gd name="connsiteY58" fmla="*/ 2098964 h 3782291"/>
                          <a:gd name="connsiteX59" fmla="*/ 571500 w 4852554"/>
                          <a:gd name="connsiteY59" fmla="*/ 2348346 h 3782291"/>
                          <a:gd name="connsiteX60" fmla="*/ 457200 w 4852554"/>
                          <a:gd name="connsiteY60" fmla="*/ 2358736 h 3782291"/>
                          <a:gd name="connsiteX61" fmla="*/ 457200 w 4852554"/>
                          <a:gd name="connsiteY61" fmla="*/ 2441864 h 3782291"/>
                          <a:gd name="connsiteX62" fmla="*/ 623454 w 4852554"/>
                          <a:gd name="connsiteY62" fmla="*/ 2400300 h 3782291"/>
                          <a:gd name="connsiteX63" fmla="*/ 831272 w 4852554"/>
                          <a:gd name="connsiteY63" fmla="*/ 2826327 h 3782291"/>
                          <a:gd name="connsiteX64" fmla="*/ 374072 w 4852554"/>
                          <a:gd name="connsiteY64" fmla="*/ 2670464 h 3782291"/>
                          <a:gd name="connsiteX65" fmla="*/ 103909 w 4852554"/>
                          <a:gd name="connsiteY65" fmla="*/ 2109355 h 3782291"/>
                          <a:gd name="connsiteX66" fmla="*/ 20782 w 4852554"/>
                          <a:gd name="connsiteY66" fmla="*/ 2098964 h 3782291"/>
                          <a:gd name="connsiteX67" fmla="*/ 249382 w 4852554"/>
                          <a:gd name="connsiteY67" fmla="*/ 2639291 h 3782291"/>
                          <a:gd name="connsiteX68" fmla="*/ 10391 w 4852554"/>
                          <a:gd name="connsiteY68" fmla="*/ 2576946 h 3782291"/>
                          <a:gd name="connsiteX69" fmla="*/ 0 w 4852554"/>
                          <a:gd name="connsiteY69" fmla="*/ 2670464 h 3782291"/>
                          <a:gd name="connsiteX70" fmla="*/ 270163 w 4852554"/>
                          <a:gd name="connsiteY70" fmla="*/ 2701636 h 3782291"/>
                          <a:gd name="connsiteX71" fmla="*/ 280554 w 4852554"/>
                          <a:gd name="connsiteY71" fmla="*/ 3023755 h 3782291"/>
                          <a:gd name="connsiteX72" fmla="*/ 197427 w 4852554"/>
                          <a:gd name="connsiteY72" fmla="*/ 3034146 h 3782291"/>
                          <a:gd name="connsiteX73" fmla="*/ 197427 w 4852554"/>
                          <a:gd name="connsiteY73" fmla="*/ 3106882 h 3782291"/>
                          <a:gd name="connsiteX74" fmla="*/ 353291 w 4852554"/>
                          <a:gd name="connsiteY74" fmla="*/ 3054927 h 3782291"/>
                          <a:gd name="connsiteX75" fmla="*/ 374072 w 4852554"/>
                          <a:gd name="connsiteY75" fmla="*/ 2763982 h 3782291"/>
                          <a:gd name="connsiteX76" fmla="*/ 852054 w 4852554"/>
                          <a:gd name="connsiteY76" fmla="*/ 2919846 h 3782291"/>
                          <a:gd name="connsiteX77" fmla="*/ 633845 w 4852554"/>
                          <a:gd name="connsiteY77" fmla="*/ 3054927 h 3782291"/>
                          <a:gd name="connsiteX78" fmla="*/ 685800 w 4852554"/>
                          <a:gd name="connsiteY78" fmla="*/ 3096491 h 3782291"/>
                          <a:gd name="connsiteX79" fmla="*/ 1018309 w 4852554"/>
                          <a:gd name="connsiteY79" fmla="*/ 2888673 h 3782291"/>
                          <a:gd name="connsiteX80" fmla="*/ 1423554 w 4852554"/>
                          <a:gd name="connsiteY80" fmla="*/ 2867891 h 3782291"/>
                          <a:gd name="connsiteX81" fmla="*/ 1080654 w 4852554"/>
                          <a:gd name="connsiteY81" fmla="*/ 3086100 h 3782291"/>
                          <a:gd name="connsiteX82" fmla="*/ 1143000 w 4852554"/>
                          <a:gd name="connsiteY82" fmla="*/ 3169227 h 3782291"/>
                          <a:gd name="connsiteX83" fmla="*/ 1537854 w 4852554"/>
                          <a:gd name="connsiteY83" fmla="*/ 2867891 h 3782291"/>
                          <a:gd name="connsiteX84" fmla="*/ 1891145 w 4852554"/>
                          <a:gd name="connsiteY84" fmla="*/ 2867891 h 3782291"/>
                          <a:gd name="connsiteX85" fmla="*/ 2119745 w 4852554"/>
                          <a:gd name="connsiteY85" fmla="*/ 2930236 h 3782291"/>
                          <a:gd name="connsiteX86" fmla="*/ 2119745 w 4852554"/>
                          <a:gd name="connsiteY86" fmla="*/ 3751118 h 3782291"/>
                          <a:gd name="connsiteX87" fmla="*/ 2202872 w 4852554"/>
                          <a:gd name="connsiteY87" fmla="*/ 3751118 h 3782291"/>
                          <a:gd name="connsiteX88" fmla="*/ 2192482 w 4852554"/>
                          <a:gd name="connsiteY88" fmla="*/ 2951018 h 3782291"/>
                          <a:gd name="connsiteX89" fmla="*/ 2421082 w 4852554"/>
                          <a:gd name="connsiteY89" fmla="*/ 2847109 h 3782291"/>
                          <a:gd name="connsiteX90" fmla="*/ 3065318 w 4852554"/>
                          <a:gd name="connsiteY90" fmla="*/ 2847109 h 3782291"/>
                          <a:gd name="connsiteX91" fmla="*/ 3023754 w 4852554"/>
                          <a:gd name="connsiteY91" fmla="*/ 3034146 h 3782291"/>
                          <a:gd name="connsiteX92" fmla="*/ 3075709 w 4852554"/>
                          <a:gd name="connsiteY92" fmla="*/ 3054927 h 3782291"/>
                          <a:gd name="connsiteX93" fmla="*/ 3106882 w 4852554"/>
                          <a:gd name="connsiteY93" fmla="*/ 2857500 h 3782291"/>
                          <a:gd name="connsiteX94" fmla="*/ 3470563 w 4852554"/>
                          <a:gd name="connsiteY94" fmla="*/ 2836718 h 3782291"/>
                          <a:gd name="connsiteX95" fmla="*/ 4000500 w 4852554"/>
                          <a:gd name="connsiteY95" fmla="*/ 3512127 h 3782291"/>
                          <a:gd name="connsiteX96" fmla="*/ 3990109 w 4852554"/>
                          <a:gd name="connsiteY96" fmla="*/ 3740727 h 3782291"/>
                          <a:gd name="connsiteX97" fmla="*/ 4052454 w 4852554"/>
                          <a:gd name="connsiteY97" fmla="*/ 3782291 h 3782291"/>
                          <a:gd name="connsiteX98" fmla="*/ 4052454 w 4852554"/>
                          <a:gd name="connsiteY98" fmla="*/ 3532909 h 3782291"/>
                          <a:gd name="connsiteX99" fmla="*/ 4239491 w 4852554"/>
                          <a:gd name="connsiteY99" fmla="*/ 3626427 h 3782291"/>
                          <a:gd name="connsiteX100" fmla="*/ 4312227 w 4852554"/>
                          <a:gd name="connsiteY100" fmla="*/ 3574473 h 3782291"/>
                          <a:gd name="connsiteX101" fmla="*/ 3917372 w 4852554"/>
                          <a:gd name="connsiteY101" fmla="*/ 3335482 h 3782291"/>
                          <a:gd name="connsiteX102" fmla="*/ 4125191 w 4852554"/>
                          <a:gd name="connsiteY102" fmla="*/ 3262746 h 3782291"/>
                          <a:gd name="connsiteX103" fmla="*/ 4125191 w 4852554"/>
                          <a:gd name="connsiteY103" fmla="*/ 3262746 h 3782291"/>
                          <a:gd name="connsiteX104" fmla="*/ 4083627 w 4852554"/>
                          <a:gd name="connsiteY104" fmla="*/ 3231573 h 3782291"/>
                          <a:gd name="connsiteX105" fmla="*/ 3896591 w 4852554"/>
                          <a:gd name="connsiteY105" fmla="*/ 3304309 h 3782291"/>
                          <a:gd name="connsiteX106" fmla="*/ 3553691 w 4852554"/>
                          <a:gd name="connsiteY106" fmla="*/ 2836718 h 3782291"/>
                          <a:gd name="connsiteX107" fmla="*/ 4333009 w 4852554"/>
                          <a:gd name="connsiteY107" fmla="*/ 2815936 h 3782291"/>
                          <a:gd name="connsiteX108" fmla="*/ 4561609 w 4852554"/>
                          <a:gd name="connsiteY108" fmla="*/ 3054927 h 3782291"/>
                          <a:gd name="connsiteX109" fmla="*/ 4665518 w 4852554"/>
                          <a:gd name="connsiteY109" fmla="*/ 3013364 h 3782291"/>
                          <a:gd name="connsiteX110" fmla="*/ 4416136 w 4852554"/>
                          <a:gd name="connsiteY110" fmla="*/ 2815936 h 3782291"/>
                          <a:gd name="connsiteX111" fmla="*/ 4842163 w 4852554"/>
                          <a:gd name="connsiteY111" fmla="*/ 2701636 h 3782291"/>
                          <a:gd name="connsiteX112" fmla="*/ 4852554 w 4852554"/>
                          <a:gd name="connsiteY112" fmla="*/ 2628900 h 3782291"/>
                          <a:gd name="connsiteX113" fmla="*/ 4239491 w 4852554"/>
                          <a:gd name="connsiteY113" fmla="*/ 2763982 h 3782291"/>
                          <a:gd name="connsiteX114" fmla="*/ 4353791 w 4852554"/>
                          <a:gd name="connsiteY114" fmla="*/ 2566555 h 3782291"/>
                          <a:gd name="connsiteX115" fmla="*/ 4291445 w 4852554"/>
                          <a:gd name="connsiteY115" fmla="*/ 2514600 h 3782291"/>
                          <a:gd name="connsiteX116" fmla="*/ 4177145 w 4852554"/>
                          <a:gd name="connsiteY116" fmla="*/ 2805546 h 3782291"/>
                          <a:gd name="connsiteX117" fmla="*/ 3429000 w 4852554"/>
                          <a:gd name="connsiteY117" fmla="*/ 2795155 h 3782291"/>
                          <a:gd name="connsiteX118" fmla="*/ 3584863 w 4852554"/>
                          <a:gd name="connsiteY118" fmla="*/ 2618509 h 3782291"/>
                          <a:gd name="connsiteX119" fmla="*/ 3564082 w 4852554"/>
                          <a:gd name="connsiteY119" fmla="*/ 2576946 h 3782291"/>
                          <a:gd name="connsiteX120" fmla="*/ 3335482 w 4852554"/>
                          <a:gd name="connsiteY120" fmla="*/ 2826327 h 3782291"/>
                          <a:gd name="connsiteX121" fmla="*/ 2493818 w 4852554"/>
                          <a:gd name="connsiteY121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722418 w 4852554"/>
                          <a:gd name="connsiteY7" fmla="*/ 831273 h 3782291"/>
                          <a:gd name="connsiteX8" fmla="*/ 2732809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49682 w 4852554"/>
                          <a:gd name="connsiteY11" fmla="*/ 914400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893618 w 4852554"/>
                          <a:gd name="connsiteY55" fmla="*/ 2795155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197427 w 4852554"/>
                          <a:gd name="connsiteY74" fmla="*/ 3106882 h 3782291"/>
                          <a:gd name="connsiteX75" fmla="*/ 353291 w 4852554"/>
                          <a:gd name="connsiteY75" fmla="*/ 3054927 h 3782291"/>
                          <a:gd name="connsiteX76" fmla="*/ 374072 w 4852554"/>
                          <a:gd name="connsiteY76" fmla="*/ 2763982 h 3782291"/>
                          <a:gd name="connsiteX77" fmla="*/ 852054 w 4852554"/>
                          <a:gd name="connsiteY77" fmla="*/ 2919846 h 3782291"/>
                          <a:gd name="connsiteX78" fmla="*/ 633845 w 4852554"/>
                          <a:gd name="connsiteY78" fmla="*/ 3054927 h 3782291"/>
                          <a:gd name="connsiteX79" fmla="*/ 685800 w 4852554"/>
                          <a:gd name="connsiteY79" fmla="*/ 3096491 h 3782291"/>
                          <a:gd name="connsiteX80" fmla="*/ 1018309 w 4852554"/>
                          <a:gd name="connsiteY80" fmla="*/ 2888673 h 3782291"/>
                          <a:gd name="connsiteX81" fmla="*/ 1423554 w 4852554"/>
                          <a:gd name="connsiteY81" fmla="*/ 2867891 h 3782291"/>
                          <a:gd name="connsiteX82" fmla="*/ 1080654 w 4852554"/>
                          <a:gd name="connsiteY82" fmla="*/ 3086100 h 3782291"/>
                          <a:gd name="connsiteX83" fmla="*/ 1143000 w 4852554"/>
                          <a:gd name="connsiteY83" fmla="*/ 3169227 h 3782291"/>
                          <a:gd name="connsiteX84" fmla="*/ 1537854 w 4852554"/>
                          <a:gd name="connsiteY84" fmla="*/ 2867891 h 3782291"/>
                          <a:gd name="connsiteX85" fmla="*/ 1891145 w 4852554"/>
                          <a:gd name="connsiteY85" fmla="*/ 2867891 h 3782291"/>
                          <a:gd name="connsiteX86" fmla="*/ 2119745 w 4852554"/>
                          <a:gd name="connsiteY86" fmla="*/ 2930236 h 3782291"/>
                          <a:gd name="connsiteX87" fmla="*/ 2119745 w 4852554"/>
                          <a:gd name="connsiteY87" fmla="*/ 3751118 h 3782291"/>
                          <a:gd name="connsiteX88" fmla="*/ 2202872 w 4852554"/>
                          <a:gd name="connsiteY88" fmla="*/ 3751118 h 3782291"/>
                          <a:gd name="connsiteX89" fmla="*/ 2192482 w 4852554"/>
                          <a:gd name="connsiteY89" fmla="*/ 2951018 h 3782291"/>
                          <a:gd name="connsiteX90" fmla="*/ 2421082 w 4852554"/>
                          <a:gd name="connsiteY90" fmla="*/ 2847109 h 3782291"/>
                          <a:gd name="connsiteX91" fmla="*/ 3065318 w 4852554"/>
                          <a:gd name="connsiteY91" fmla="*/ 2847109 h 3782291"/>
                          <a:gd name="connsiteX92" fmla="*/ 3023754 w 4852554"/>
                          <a:gd name="connsiteY92" fmla="*/ 3034146 h 3782291"/>
                          <a:gd name="connsiteX93" fmla="*/ 3075709 w 4852554"/>
                          <a:gd name="connsiteY93" fmla="*/ 3054927 h 3782291"/>
                          <a:gd name="connsiteX94" fmla="*/ 3106882 w 4852554"/>
                          <a:gd name="connsiteY94" fmla="*/ 2857500 h 3782291"/>
                          <a:gd name="connsiteX95" fmla="*/ 3470563 w 4852554"/>
                          <a:gd name="connsiteY95" fmla="*/ 2836718 h 3782291"/>
                          <a:gd name="connsiteX96" fmla="*/ 4000500 w 4852554"/>
                          <a:gd name="connsiteY96" fmla="*/ 3512127 h 3782291"/>
                          <a:gd name="connsiteX97" fmla="*/ 3990109 w 4852554"/>
                          <a:gd name="connsiteY97" fmla="*/ 3740727 h 3782291"/>
                          <a:gd name="connsiteX98" fmla="*/ 4052454 w 4852554"/>
                          <a:gd name="connsiteY98" fmla="*/ 3782291 h 3782291"/>
                          <a:gd name="connsiteX99" fmla="*/ 4052454 w 4852554"/>
                          <a:gd name="connsiteY99" fmla="*/ 3532909 h 3782291"/>
                          <a:gd name="connsiteX100" fmla="*/ 4239491 w 4852554"/>
                          <a:gd name="connsiteY100" fmla="*/ 3626427 h 3782291"/>
                          <a:gd name="connsiteX101" fmla="*/ 4312227 w 4852554"/>
                          <a:gd name="connsiteY101" fmla="*/ 3574473 h 3782291"/>
                          <a:gd name="connsiteX102" fmla="*/ 3917372 w 4852554"/>
                          <a:gd name="connsiteY102" fmla="*/ 3335482 h 3782291"/>
                          <a:gd name="connsiteX103" fmla="*/ 4125191 w 4852554"/>
                          <a:gd name="connsiteY103" fmla="*/ 3262746 h 3782291"/>
                          <a:gd name="connsiteX104" fmla="*/ 4125191 w 4852554"/>
                          <a:gd name="connsiteY104" fmla="*/ 3262746 h 3782291"/>
                          <a:gd name="connsiteX105" fmla="*/ 4083627 w 4852554"/>
                          <a:gd name="connsiteY105" fmla="*/ 3231573 h 3782291"/>
                          <a:gd name="connsiteX106" fmla="*/ 3896591 w 4852554"/>
                          <a:gd name="connsiteY106" fmla="*/ 3304309 h 3782291"/>
                          <a:gd name="connsiteX107" fmla="*/ 3553691 w 4852554"/>
                          <a:gd name="connsiteY107" fmla="*/ 2836718 h 3782291"/>
                          <a:gd name="connsiteX108" fmla="*/ 4333009 w 4852554"/>
                          <a:gd name="connsiteY108" fmla="*/ 2815936 h 3782291"/>
                          <a:gd name="connsiteX109" fmla="*/ 4561609 w 4852554"/>
                          <a:gd name="connsiteY109" fmla="*/ 3054927 h 3782291"/>
                          <a:gd name="connsiteX110" fmla="*/ 4665518 w 4852554"/>
                          <a:gd name="connsiteY110" fmla="*/ 3013364 h 3782291"/>
                          <a:gd name="connsiteX111" fmla="*/ 4416136 w 4852554"/>
                          <a:gd name="connsiteY111" fmla="*/ 2815936 h 3782291"/>
                          <a:gd name="connsiteX112" fmla="*/ 4842163 w 4852554"/>
                          <a:gd name="connsiteY112" fmla="*/ 2701636 h 3782291"/>
                          <a:gd name="connsiteX113" fmla="*/ 4852554 w 4852554"/>
                          <a:gd name="connsiteY113" fmla="*/ 2628900 h 3782291"/>
                          <a:gd name="connsiteX114" fmla="*/ 4239491 w 4852554"/>
                          <a:gd name="connsiteY114" fmla="*/ 2763982 h 3782291"/>
                          <a:gd name="connsiteX115" fmla="*/ 4353791 w 4852554"/>
                          <a:gd name="connsiteY115" fmla="*/ 2566555 h 3782291"/>
                          <a:gd name="connsiteX116" fmla="*/ 4291445 w 4852554"/>
                          <a:gd name="connsiteY116" fmla="*/ 2514600 h 3782291"/>
                          <a:gd name="connsiteX117" fmla="*/ 4177145 w 4852554"/>
                          <a:gd name="connsiteY117" fmla="*/ 2805546 h 3782291"/>
                          <a:gd name="connsiteX118" fmla="*/ 3429000 w 4852554"/>
                          <a:gd name="connsiteY118" fmla="*/ 2795155 h 3782291"/>
                          <a:gd name="connsiteX119" fmla="*/ 3584863 w 4852554"/>
                          <a:gd name="connsiteY119" fmla="*/ 2618509 h 3782291"/>
                          <a:gd name="connsiteX120" fmla="*/ 3564082 w 4852554"/>
                          <a:gd name="connsiteY120" fmla="*/ 2576946 h 3782291"/>
                          <a:gd name="connsiteX121" fmla="*/ 3335482 w 4852554"/>
                          <a:gd name="connsiteY121" fmla="*/ 2826327 h 3782291"/>
                          <a:gd name="connsiteX122" fmla="*/ 2493818 w 4852554"/>
                          <a:gd name="connsiteY122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722418 w 4852554"/>
                          <a:gd name="connsiteY7" fmla="*/ 8312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49682 w 4852554"/>
                          <a:gd name="connsiteY11" fmla="*/ 914400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893618 w 4852554"/>
                          <a:gd name="connsiteY55" fmla="*/ 2795155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197427 w 4852554"/>
                          <a:gd name="connsiteY74" fmla="*/ 3106882 h 3782291"/>
                          <a:gd name="connsiteX75" fmla="*/ 353291 w 4852554"/>
                          <a:gd name="connsiteY75" fmla="*/ 3054927 h 3782291"/>
                          <a:gd name="connsiteX76" fmla="*/ 374072 w 4852554"/>
                          <a:gd name="connsiteY76" fmla="*/ 2763982 h 3782291"/>
                          <a:gd name="connsiteX77" fmla="*/ 852054 w 4852554"/>
                          <a:gd name="connsiteY77" fmla="*/ 2919846 h 3782291"/>
                          <a:gd name="connsiteX78" fmla="*/ 633845 w 4852554"/>
                          <a:gd name="connsiteY78" fmla="*/ 3054927 h 3782291"/>
                          <a:gd name="connsiteX79" fmla="*/ 685800 w 4852554"/>
                          <a:gd name="connsiteY79" fmla="*/ 3096491 h 3782291"/>
                          <a:gd name="connsiteX80" fmla="*/ 1018309 w 4852554"/>
                          <a:gd name="connsiteY80" fmla="*/ 2888673 h 3782291"/>
                          <a:gd name="connsiteX81" fmla="*/ 1423554 w 4852554"/>
                          <a:gd name="connsiteY81" fmla="*/ 2867891 h 3782291"/>
                          <a:gd name="connsiteX82" fmla="*/ 1080654 w 4852554"/>
                          <a:gd name="connsiteY82" fmla="*/ 3086100 h 3782291"/>
                          <a:gd name="connsiteX83" fmla="*/ 1143000 w 4852554"/>
                          <a:gd name="connsiteY83" fmla="*/ 3169227 h 3782291"/>
                          <a:gd name="connsiteX84" fmla="*/ 1537854 w 4852554"/>
                          <a:gd name="connsiteY84" fmla="*/ 2867891 h 3782291"/>
                          <a:gd name="connsiteX85" fmla="*/ 1891145 w 4852554"/>
                          <a:gd name="connsiteY85" fmla="*/ 2867891 h 3782291"/>
                          <a:gd name="connsiteX86" fmla="*/ 2119745 w 4852554"/>
                          <a:gd name="connsiteY86" fmla="*/ 2930236 h 3782291"/>
                          <a:gd name="connsiteX87" fmla="*/ 2119745 w 4852554"/>
                          <a:gd name="connsiteY87" fmla="*/ 3751118 h 3782291"/>
                          <a:gd name="connsiteX88" fmla="*/ 2202872 w 4852554"/>
                          <a:gd name="connsiteY88" fmla="*/ 3751118 h 3782291"/>
                          <a:gd name="connsiteX89" fmla="*/ 2192482 w 4852554"/>
                          <a:gd name="connsiteY89" fmla="*/ 2951018 h 3782291"/>
                          <a:gd name="connsiteX90" fmla="*/ 2421082 w 4852554"/>
                          <a:gd name="connsiteY90" fmla="*/ 2847109 h 3782291"/>
                          <a:gd name="connsiteX91" fmla="*/ 3065318 w 4852554"/>
                          <a:gd name="connsiteY91" fmla="*/ 2847109 h 3782291"/>
                          <a:gd name="connsiteX92" fmla="*/ 3023754 w 4852554"/>
                          <a:gd name="connsiteY92" fmla="*/ 3034146 h 3782291"/>
                          <a:gd name="connsiteX93" fmla="*/ 3075709 w 4852554"/>
                          <a:gd name="connsiteY93" fmla="*/ 3054927 h 3782291"/>
                          <a:gd name="connsiteX94" fmla="*/ 3106882 w 4852554"/>
                          <a:gd name="connsiteY94" fmla="*/ 2857500 h 3782291"/>
                          <a:gd name="connsiteX95" fmla="*/ 3470563 w 4852554"/>
                          <a:gd name="connsiteY95" fmla="*/ 2836718 h 3782291"/>
                          <a:gd name="connsiteX96" fmla="*/ 4000500 w 4852554"/>
                          <a:gd name="connsiteY96" fmla="*/ 3512127 h 3782291"/>
                          <a:gd name="connsiteX97" fmla="*/ 3990109 w 4852554"/>
                          <a:gd name="connsiteY97" fmla="*/ 3740727 h 3782291"/>
                          <a:gd name="connsiteX98" fmla="*/ 4052454 w 4852554"/>
                          <a:gd name="connsiteY98" fmla="*/ 3782291 h 3782291"/>
                          <a:gd name="connsiteX99" fmla="*/ 4052454 w 4852554"/>
                          <a:gd name="connsiteY99" fmla="*/ 3532909 h 3782291"/>
                          <a:gd name="connsiteX100" fmla="*/ 4239491 w 4852554"/>
                          <a:gd name="connsiteY100" fmla="*/ 3626427 h 3782291"/>
                          <a:gd name="connsiteX101" fmla="*/ 4312227 w 4852554"/>
                          <a:gd name="connsiteY101" fmla="*/ 3574473 h 3782291"/>
                          <a:gd name="connsiteX102" fmla="*/ 3917372 w 4852554"/>
                          <a:gd name="connsiteY102" fmla="*/ 3335482 h 3782291"/>
                          <a:gd name="connsiteX103" fmla="*/ 4125191 w 4852554"/>
                          <a:gd name="connsiteY103" fmla="*/ 3262746 h 3782291"/>
                          <a:gd name="connsiteX104" fmla="*/ 4125191 w 4852554"/>
                          <a:gd name="connsiteY104" fmla="*/ 3262746 h 3782291"/>
                          <a:gd name="connsiteX105" fmla="*/ 4083627 w 4852554"/>
                          <a:gd name="connsiteY105" fmla="*/ 3231573 h 3782291"/>
                          <a:gd name="connsiteX106" fmla="*/ 3896591 w 4852554"/>
                          <a:gd name="connsiteY106" fmla="*/ 3304309 h 3782291"/>
                          <a:gd name="connsiteX107" fmla="*/ 3553691 w 4852554"/>
                          <a:gd name="connsiteY107" fmla="*/ 2836718 h 3782291"/>
                          <a:gd name="connsiteX108" fmla="*/ 4333009 w 4852554"/>
                          <a:gd name="connsiteY108" fmla="*/ 2815936 h 3782291"/>
                          <a:gd name="connsiteX109" fmla="*/ 4561609 w 4852554"/>
                          <a:gd name="connsiteY109" fmla="*/ 3054927 h 3782291"/>
                          <a:gd name="connsiteX110" fmla="*/ 4665518 w 4852554"/>
                          <a:gd name="connsiteY110" fmla="*/ 3013364 h 3782291"/>
                          <a:gd name="connsiteX111" fmla="*/ 4416136 w 4852554"/>
                          <a:gd name="connsiteY111" fmla="*/ 2815936 h 3782291"/>
                          <a:gd name="connsiteX112" fmla="*/ 4842163 w 4852554"/>
                          <a:gd name="connsiteY112" fmla="*/ 2701636 h 3782291"/>
                          <a:gd name="connsiteX113" fmla="*/ 4852554 w 4852554"/>
                          <a:gd name="connsiteY113" fmla="*/ 2628900 h 3782291"/>
                          <a:gd name="connsiteX114" fmla="*/ 4239491 w 4852554"/>
                          <a:gd name="connsiteY114" fmla="*/ 2763982 h 3782291"/>
                          <a:gd name="connsiteX115" fmla="*/ 4353791 w 4852554"/>
                          <a:gd name="connsiteY115" fmla="*/ 2566555 h 3782291"/>
                          <a:gd name="connsiteX116" fmla="*/ 4291445 w 4852554"/>
                          <a:gd name="connsiteY116" fmla="*/ 2514600 h 3782291"/>
                          <a:gd name="connsiteX117" fmla="*/ 4177145 w 4852554"/>
                          <a:gd name="connsiteY117" fmla="*/ 2805546 h 3782291"/>
                          <a:gd name="connsiteX118" fmla="*/ 3429000 w 4852554"/>
                          <a:gd name="connsiteY118" fmla="*/ 2795155 h 3782291"/>
                          <a:gd name="connsiteX119" fmla="*/ 3584863 w 4852554"/>
                          <a:gd name="connsiteY119" fmla="*/ 2618509 h 3782291"/>
                          <a:gd name="connsiteX120" fmla="*/ 3564082 w 4852554"/>
                          <a:gd name="connsiteY120" fmla="*/ 2576946 h 3782291"/>
                          <a:gd name="connsiteX121" fmla="*/ 3335482 w 4852554"/>
                          <a:gd name="connsiteY121" fmla="*/ 2826327 h 3782291"/>
                          <a:gd name="connsiteX122" fmla="*/ 2493818 w 4852554"/>
                          <a:gd name="connsiteY122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722418 w 4852554"/>
                          <a:gd name="connsiteY7" fmla="*/ 8312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597727 w 4852554"/>
                          <a:gd name="connsiteY11" fmla="*/ 914400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893618 w 4852554"/>
                          <a:gd name="connsiteY55" fmla="*/ 2795155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197427 w 4852554"/>
                          <a:gd name="connsiteY74" fmla="*/ 3106882 h 3782291"/>
                          <a:gd name="connsiteX75" fmla="*/ 353291 w 4852554"/>
                          <a:gd name="connsiteY75" fmla="*/ 3054927 h 3782291"/>
                          <a:gd name="connsiteX76" fmla="*/ 374072 w 4852554"/>
                          <a:gd name="connsiteY76" fmla="*/ 2763982 h 3782291"/>
                          <a:gd name="connsiteX77" fmla="*/ 852054 w 4852554"/>
                          <a:gd name="connsiteY77" fmla="*/ 2919846 h 3782291"/>
                          <a:gd name="connsiteX78" fmla="*/ 633845 w 4852554"/>
                          <a:gd name="connsiteY78" fmla="*/ 3054927 h 3782291"/>
                          <a:gd name="connsiteX79" fmla="*/ 685800 w 4852554"/>
                          <a:gd name="connsiteY79" fmla="*/ 3096491 h 3782291"/>
                          <a:gd name="connsiteX80" fmla="*/ 1018309 w 4852554"/>
                          <a:gd name="connsiteY80" fmla="*/ 2888673 h 3782291"/>
                          <a:gd name="connsiteX81" fmla="*/ 1423554 w 4852554"/>
                          <a:gd name="connsiteY81" fmla="*/ 2867891 h 3782291"/>
                          <a:gd name="connsiteX82" fmla="*/ 1080654 w 4852554"/>
                          <a:gd name="connsiteY82" fmla="*/ 3086100 h 3782291"/>
                          <a:gd name="connsiteX83" fmla="*/ 1143000 w 4852554"/>
                          <a:gd name="connsiteY83" fmla="*/ 3169227 h 3782291"/>
                          <a:gd name="connsiteX84" fmla="*/ 1537854 w 4852554"/>
                          <a:gd name="connsiteY84" fmla="*/ 2867891 h 3782291"/>
                          <a:gd name="connsiteX85" fmla="*/ 1891145 w 4852554"/>
                          <a:gd name="connsiteY85" fmla="*/ 2867891 h 3782291"/>
                          <a:gd name="connsiteX86" fmla="*/ 2119745 w 4852554"/>
                          <a:gd name="connsiteY86" fmla="*/ 2930236 h 3782291"/>
                          <a:gd name="connsiteX87" fmla="*/ 2119745 w 4852554"/>
                          <a:gd name="connsiteY87" fmla="*/ 3751118 h 3782291"/>
                          <a:gd name="connsiteX88" fmla="*/ 2202872 w 4852554"/>
                          <a:gd name="connsiteY88" fmla="*/ 3751118 h 3782291"/>
                          <a:gd name="connsiteX89" fmla="*/ 2192482 w 4852554"/>
                          <a:gd name="connsiteY89" fmla="*/ 2951018 h 3782291"/>
                          <a:gd name="connsiteX90" fmla="*/ 2421082 w 4852554"/>
                          <a:gd name="connsiteY90" fmla="*/ 2847109 h 3782291"/>
                          <a:gd name="connsiteX91" fmla="*/ 3065318 w 4852554"/>
                          <a:gd name="connsiteY91" fmla="*/ 2847109 h 3782291"/>
                          <a:gd name="connsiteX92" fmla="*/ 3023754 w 4852554"/>
                          <a:gd name="connsiteY92" fmla="*/ 3034146 h 3782291"/>
                          <a:gd name="connsiteX93" fmla="*/ 3075709 w 4852554"/>
                          <a:gd name="connsiteY93" fmla="*/ 3054927 h 3782291"/>
                          <a:gd name="connsiteX94" fmla="*/ 3106882 w 4852554"/>
                          <a:gd name="connsiteY94" fmla="*/ 2857500 h 3782291"/>
                          <a:gd name="connsiteX95" fmla="*/ 3470563 w 4852554"/>
                          <a:gd name="connsiteY95" fmla="*/ 2836718 h 3782291"/>
                          <a:gd name="connsiteX96" fmla="*/ 4000500 w 4852554"/>
                          <a:gd name="connsiteY96" fmla="*/ 3512127 h 3782291"/>
                          <a:gd name="connsiteX97" fmla="*/ 3990109 w 4852554"/>
                          <a:gd name="connsiteY97" fmla="*/ 3740727 h 3782291"/>
                          <a:gd name="connsiteX98" fmla="*/ 4052454 w 4852554"/>
                          <a:gd name="connsiteY98" fmla="*/ 3782291 h 3782291"/>
                          <a:gd name="connsiteX99" fmla="*/ 4052454 w 4852554"/>
                          <a:gd name="connsiteY99" fmla="*/ 3532909 h 3782291"/>
                          <a:gd name="connsiteX100" fmla="*/ 4239491 w 4852554"/>
                          <a:gd name="connsiteY100" fmla="*/ 3626427 h 3782291"/>
                          <a:gd name="connsiteX101" fmla="*/ 4312227 w 4852554"/>
                          <a:gd name="connsiteY101" fmla="*/ 3574473 h 3782291"/>
                          <a:gd name="connsiteX102" fmla="*/ 3917372 w 4852554"/>
                          <a:gd name="connsiteY102" fmla="*/ 3335482 h 3782291"/>
                          <a:gd name="connsiteX103" fmla="*/ 4125191 w 4852554"/>
                          <a:gd name="connsiteY103" fmla="*/ 3262746 h 3782291"/>
                          <a:gd name="connsiteX104" fmla="*/ 4125191 w 4852554"/>
                          <a:gd name="connsiteY104" fmla="*/ 3262746 h 3782291"/>
                          <a:gd name="connsiteX105" fmla="*/ 4083627 w 4852554"/>
                          <a:gd name="connsiteY105" fmla="*/ 3231573 h 3782291"/>
                          <a:gd name="connsiteX106" fmla="*/ 3896591 w 4852554"/>
                          <a:gd name="connsiteY106" fmla="*/ 3304309 h 3782291"/>
                          <a:gd name="connsiteX107" fmla="*/ 3553691 w 4852554"/>
                          <a:gd name="connsiteY107" fmla="*/ 2836718 h 3782291"/>
                          <a:gd name="connsiteX108" fmla="*/ 4333009 w 4852554"/>
                          <a:gd name="connsiteY108" fmla="*/ 2815936 h 3782291"/>
                          <a:gd name="connsiteX109" fmla="*/ 4561609 w 4852554"/>
                          <a:gd name="connsiteY109" fmla="*/ 3054927 h 3782291"/>
                          <a:gd name="connsiteX110" fmla="*/ 4665518 w 4852554"/>
                          <a:gd name="connsiteY110" fmla="*/ 3013364 h 3782291"/>
                          <a:gd name="connsiteX111" fmla="*/ 4416136 w 4852554"/>
                          <a:gd name="connsiteY111" fmla="*/ 2815936 h 3782291"/>
                          <a:gd name="connsiteX112" fmla="*/ 4842163 w 4852554"/>
                          <a:gd name="connsiteY112" fmla="*/ 2701636 h 3782291"/>
                          <a:gd name="connsiteX113" fmla="*/ 4852554 w 4852554"/>
                          <a:gd name="connsiteY113" fmla="*/ 2628900 h 3782291"/>
                          <a:gd name="connsiteX114" fmla="*/ 4239491 w 4852554"/>
                          <a:gd name="connsiteY114" fmla="*/ 2763982 h 3782291"/>
                          <a:gd name="connsiteX115" fmla="*/ 4353791 w 4852554"/>
                          <a:gd name="connsiteY115" fmla="*/ 2566555 h 3782291"/>
                          <a:gd name="connsiteX116" fmla="*/ 4291445 w 4852554"/>
                          <a:gd name="connsiteY116" fmla="*/ 2514600 h 3782291"/>
                          <a:gd name="connsiteX117" fmla="*/ 4177145 w 4852554"/>
                          <a:gd name="connsiteY117" fmla="*/ 2805546 h 3782291"/>
                          <a:gd name="connsiteX118" fmla="*/ 3429000 w 4852554"/>
                          <a:gd name="connsiteY118" fmla="*/ 2795155 h 3782291"/>
                          <a:gd name="connsiteX119" fmla="*/ 3584863 w 4852554"/>
                          <a:gd name="connsiteY119" fmla="*/ 2618509 h 3782291"/>
                          <a:gd name="connsiteX120" fmla="*/ 3564082 w 4852554"/>
                          <a:gd name="connsiteY120" fmla="*/ 2576946 h 3782291"/>
                          <a:gd name="connsiteX121" fmla="*/ 3335482 w 4852554"/>
                          <a:gd name="connsiteY121" fmla="*/ 2826327 h 3782291"/>
                          <a:gd name="connsiteX122" fmla="*/ 2493818 w 4852554"/>
                          <a:gd name="connsiteY122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597727 w 4852554"/>
                          <a:gd name="connsiteY11" fmla="*/ 914400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893618 w 4852554"/>
                          <a:gd name="connsiteY55" fmla="*/ 2795155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197427 w 4852554"/>
                          <a:gd name="connsiteY74" fmla="*/ 3106882 h 3782291"/>
                          <a:gd name="connsiteX75" fmla="*/ 353291 w 4852554"/>
                          <a:gd name="connsiteY75" fmla="*/ 3054927 h 3782291"/>
                          <a:gd name="connsiteX76" fmla="*/ 374072 w 4852554"/>
                          <a:gd name="connsiteY76" fmla="*/ 2763982 h 3782291"/>
                          <a:gd name="connsiteX77" fmla="*/ 852054 w 4852554"/>
                          <a:gd name="connsiteY77" fmla="*/ 2919846 h 3782291"/>
                          <a:gd name="connsiteX78" fmla="*/ 633845 w 4852554"/>
                          <a:gd name="connsiteY78" fmla="*/ 3054927 h 3782291"/>
                          <a:gd name="connsiteX79" fmla="*/ 685800 w 4852554"/>
                          <a:gd name="connsiteY79" fmla="*/ 3096491 h 3782291"/>
                          <a:gd name="connsiteX80" fmla="*/ 1018309 w 4852554"/>
                          <a:gd name="connsiteY80" fmla="*/ 2888673 h 3782291"/>
                          <a:gd name="connsiteX81" fmla="*/ 1423554 w 4852554"/>
                          <a:gd name="connsiteY81" fmla="*/ 2867891 h 3782291"/>
                          <a:gd name="connsiteX82" fmla="*/ 1080654 w 4852554"/>
                          <a:gd name="connsiteY82" fmla="*/ 3086100 h 3782291"/>
                          <a:gd name="connsiteX83" fmla="*/ 1143000 w 4852554"/>
                          <a:gd name="connsiteY83" fmla="*/ 3169227 h 3782291"/>
                          <a:gd name="connsiteX84" fmla="*/ 1537854 w 4852554"/>
                          <a:gd name="connsiteY84" fmla="*/ 2867891 h 3782291"/>
                          <a:gd name="connsiteX85" fmla="*/ 1891145 w 4852554"/>
                          <a:gd name="connsiteY85" fmla="*/ 2867891 h 3782291"/>
                          <a:gd name="connsiteX86" fmla="*/ 2119745 w 4852554"/>
                          <a:gd name="connsiteY86" fmla="*/ 2930236 h 3782291"/>
                          <a:gd name="connsiteX87" fmla="*/ 2119745 w 4852554"/>
                          <a:gd name="connsiteY87" fmla="*/ 3751118 h 3782291"/>
                          <a:gd name="connsiteX88" fmla="*/ 2202872 w 4852554"/>
                          <a:gd name="connsiteY88" fmla="*/ 3751118 h 3782291"/>
                          <a:gd name="connsiteX89" fmla="*/ 2192482 w 4852554"/>
                          <a:gd name="connsiteY89" fmla="*/ 2951018 h 3782291"/>
                          <a:gd name="connsiteX90" fmla="*/ 2421082 w 4852554"/>
                          <a:gd name="connsiteY90" fmla="*/ 2847109 h 3782291"/>
                          <a:gd name="connsiteX91" fmla="*/ 3065318 w 4852554"/>
                          <a:gd name="connsiteY91" fmla="*/ 2847109 h 3782291"/>
                          <a:gd name="connsiteX92" fmla="*/ 3023754 w 4852554"/>
                          <a:gd name="connsiteY92" fmla="*/ 3034146 h 3782291"/>
                          <a:gd name="connsiteX93" fmla="*/ 3075709 w 4852554"/>
                          <a:gd name="connsiteY93" fmla="*/ 3054927 h 3782291"/>
                          <a:gd name="connsiteX94" fmla="*/ 3106882 w 4852554"/>
                          <a:gd name="connsiteY94" fmla="*/ 2857500 h 3782291"/>
                          <a:gd name="connsiteX95" fmla="*/ 3470563 w 4852554"/>
                          <a:gd name="connsiteY95" fmla="*/ 2836718 h 3782291"/>
                          <a:gd name="connsiteX96" fmla="*/ 4000500 w 4852554"/>
                          <a:gd name="connsiteY96" fmla="*/ 3512127 h 3782291"/>
                          <a:gd name="connsiteX97" fmla="*/ 3990109 w 4852554"/>
                          <a:gd name="connsiteY97" fmla="*/ 3740727 h 3782291"/>
                          <a:gd name="connsiteX98" fmla="*/ 4052454 w 4852554"/>
                          <a:gd name="connsiteY98" fmla="*/ 3782291 h 3782291"/>
                          <a:gd name="connsiteX99" fmla="*/ 4052454 w 4852554"/>
                          <a:gd name="connsiteY99" fmla="*/ 3532909 h 3782291"/>
                          <a:gd name="connsiteX100" fmla="*/ 4239491 w 4852554"/>
                          <a:gd name="connsiteY100" fmla="*/ 3626427 h 3782291"/>
                          <a:gd name="connsiteX101" fmla="*/ 4312227 w 4852554"/>
                          <a:gd name="connsiteY101" fmla="*/ 3574473 h 3782291"/>
                          <a:gd name="connsiteX102" fmla="*/ 3917372 w 4852554"/>
                          <a:gd name="connsiteY102" fmla="*/ 3335482 h 3782291"/>
                          <a:gd name="connsiteX103" fmla="*/ 4125191 w 4852554"/>
                          <a:gd name="connsiteY103" fmla="*/ 3262746 h 3782291"/>
                          <a:gd name="connsiteX104" fmla="*/ 4125191 w 4852554"/>
                          <a:gd name="connsiteY104" fmla="*/ 3262746 h 3782291"/>
                          <a:gd name="connsiteX105" fmla="*/ 4083627 w 4852554"/>
                          <a:gd name="connsiteY105" fmla="*/ 3231573 h 3782291"/>
                          <a:gd name="connsiteX106" fmla="*/ 3896591 w 4852554"/>
                          <a:gd name="connsiteY106" fmla="*/ 3304309 h 3782291"/>
                          <a:gd name="connsiteX107" fmla="*/ 3553691 w 4852554"/>
                          <a:gd name="connsiteY107" fmla="*/ 2836718 h 3782291"/>
                          <a:gd name="connsiteX108" fmla="*/ 4333009 w 4852554"/>
                          <a:gd name="connsiteY108" fmla="*/ 2815936 h 3782291"/>
                          <a:gd name="connsiteX109" fmla="*/ 4561609 w 4852554"/>
                          <a:gd name="connsiteY109" fmla="*/ 3054927 h 3782291"/>
                          <a:gd name="connsiteX110" fmla="*/ 4665518 w 4852554"/>
                          <a:gd name="connsiteY110" fmla="*/ 3013364 h 3782291"/>
                          <a:gd name="connsiteX111" fmla="*/ 4416136 w 4852554"/>
                          <a:gd name="connsiteY111" fmla="*/ 2815936 h 3782291"/>
                          <a:gd name="connsiteX112" fmla="*/ 4842163 w 4852554"/>
                          <a:gd name="connsiteY112" fmla="*/ 2701636 h 3782291"/>
                          <a:gd name="connsiteX113" fmla="*/ 4852554 w 4852554"/>
                          <a:gd name="connsiteY113" fmla="*/ 2628900 h 3782291"/>
                          <a:gd name="connsiteX114" fmla="*/ 4239491 w 4852554"/>
                          <a:gd name="connsiteY114" fmla="*/ 2763982 h 3782291"/>
                          <a:gd name="connsiteX115" fmla="*/ 4353791 w 4852554"/>
                          <a:gd name="connsiteY115" fmla="*/ 2566555 h 3782291"/>
                          <a:gd name="connsiteX116" fmla="*/ 4291445 w 4852554"/>
                          <a:gd name="connsiteY116" fmla="*/ 2514600 h 3782291"/>
                          <a:gd name="connsiteX117" fmla="*/ 4177145 w 4852554"/>
                          <a:gd name="connsiteY117" fmla="*/ 2805546 h 3782291"/>
                          <a:gd name="connsiteX118" fmla="*/ 3429000 w 4852554"/>
                          <a:gd name="connsiteY118" fmla="*/ 2795155 h 3782291"/>
                          <a:gd name="connsiteX119" fmla="*/ 3584863 w 4852554"/>
                          <a:gd name="connsiteY119" fmla="*/ 2618509 h 3782291"/>
                          <a:gd name="connsiteX120" fmla="*/ 3564082 w 4852554"/>
                          <a:gd name="connsiteY120" fmla="*/ 2576946 h 3782291"/>
                          <a:gd name="connsiteX121" fmla="*/ 3335482 w 4852554"/>
                          <a:gd name="connsiteY121" fmla="*/ 2826327 h 3782291"/>
                          <a:gd name="connsiteX122" fmla="*/ 2493818 w 4852554"/>
                          <a:gd name="connsiteY122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60072 w 4852554"/>
                          <a:gd name="connsiteY11" fmla="*/ 904009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893618 w 4852554"/>
                          <a:gd name="connsiteY55" fmla="*/ 2795155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197427 w 4852554"/>
                          <a:gd name="connsiteY74" fmla="*/ 3106882 h 3782291"/>
                          <a:gd name="connsiteX75" fmla="*/ 353291 w 4852554"/>
                          <a:gd name="connsiteY75" fmla="*/ 3054927 h 3782291"/>
                          <a:gd name="connsiteX76" fmla="*/ 374072 w 4852554"/>
                          <a:gd name="connsiteY76" fmla="*/ 2763982 h 3782291"/>
                          <a:gd name="connsiteX77" fmla="*/ 852054 w 4852554"/>
                          <a:gd name="connsiteY77" fmla="*/ 2919846 h 3782291"/>
                          <a:gd name="connsiteX78" fmla="*/ 633845 w 4852554"/>
                          <a:gd name="connsiteY78" fmla="*/ 3054927 h 3782291"/>
                          <a:gd name="connsiteX79" fmla="*/ 685800 w 4852554"/>
                          <a:gd name="connsiteY79" fmla="*/ 3096491 h 3782291"/>
                          <a:gd name="connsiteX80" fmla="*/ 1018309 w 4852554"/>
                          <a:gd name="connsiteY80" fmla="*/ 2888673 h 3782291"/>
                          <a:gd name="connsiteX81" fmla="*/ 1423554 w 4852554"/>
                          <a:gd name="connsiteY81" fmla="*/ 2867891 h 3782291"/>
                          <a:gd name="connsiteX82" fmla="*/ 1080654 w 4852554"/>
                          <a:gd name="connsiteY82" fmla="*/ 3086100 h 3782291"/>
                          <a:gd name="connsiteX83" fmla="*/ 1143000 w 4852554"/>
                          <a:gd name="connsiteY83" fmla="*/ 3169227 h 3782291"/>
                          <a:gd name="connsiteX84" fmla="*/ 1537854 w 4852554"/>
                          <a:gd name="connsiteY84" fmla="*/ 2867891 h 3782291"/>
                          <a:gd name="connsiteX85" fmla="*/ 1891145 w 4852554"/>
                          <a:gd name="connsiteY85" fmla="*/ 2867891 h 3782291"/>
                          <a:gd name="connsiteX86" fmla="*/ 2119745 w 4852554"/>
                          <a:gd name="connsiteY86" fmla="*/ 2930236 h 3782291"/>
                          <a:gd name="connsiteX87" fmla="*/ 2119745 w 4852554"/>
                          <a:gd name="connsiteY87" fmla="*/ 3751118 h 3782291"/>
                          <a:gd name="connsiteX88" fmla="*/ 2202872 w 4852554"/>
                          <a:gd name="connsiteY88" fmla="*/ 3751118 h 3782291"/>
                          <a:gd name="connsiteX89" fmla="*/ 2192482 w 4852554"/>
                          <a:gd name="connsiteY89" fmla="*/ 2951018 h 3782291"/>
                          <a:gd name="connsiteX90" fmla="*/ 2421082 w 4852554"/>
                          <a:gd name="connsiteY90" fmla="*/ 2847109 h 3782291"/>
                          <a:gd name="connsiteX91" fmla="*/ 3065318 w 4852554"/>
                          <a:gd name="connsiteY91" fmla="*/ 2847109 h 3782291"/>
                          <a:gd name="connsiteX92" fmla="*/ 3023754 w 4852554"/>
                          <a:gd name="connsiteY92" fmla="*/ 3034146 h 3782291"/>
                          <a:gd name="connsiteX93" fmla="*/ 3075709 w 4852554"/>
                          <a:gd name="connsiteY93" fmla="*/ 3054927 h 3782291"/>
                          <a:gd name="connsiteX94" fmla="*/ 3106882 w 4852554"/>
                          <a:gd name="connsiteY94" fmla="*/ 2857500 h 3782291"/>
                          <a:gd name="connsiteX95" fmla="*/ 3470563 w 4852554"/>
                          <a:gd name="connsiteY95" fmla="*/ 2836718 h 3782291"/>
                          <a:gd name="connsiteX96" fmla="*/ 4000500 w 4852554"/>
                          <a:gd name="connsiteY96" fmla="*/ 3512127 h 3782291"/>
                          <a:gd name="connsiteX97" fmla="*/ 3990109 w 4852554"/>
                          <a:gd name="connsiteY97" fmla="*/ 3740727 h 3782291"/>
                          <a:gd name="connsiteX98" fmla="*/ 4052454 w 4852554"/>
                          <a:gd name="connsiteY98" fmla="*/ 3782291 h 3782291"/>
                          <a:gd name="connsiteX99" fmla="*/ 4052454 w 4852554"/>
                          <a:gd name="connsiteY99" fmla="*/ 3532909 h 3782291"/>
                          <a:gd name="connsiteX100" fmla="*/ 4239491 w 4852554"/>
                          <a:gd name="connsiteY100" fmla="*/ 3626427 h 3782291"/>
                          <a:gd name="connsiteX101" fmla="*/ 4312227 w 4852554"/>
                          <a:gd name="connsiteY101" fmla="*/ 3574473 h 3782291"/>
                          <a:gd name="connsiteX102" fmla="*/ 3917372 w 4852554"/>
                          <a:gd name="connsiteY102" fmla="*/ 3335482 h 3782291"/>
                          <a:gd name="connsiteX103" fmla="*/ 4125191 w 4852554"/>
                          <a:gd name="connsiteY103" fmla="*/ 3262746 h 3782291"/>
                          <a:gd name="connsiteX104" fmla="*/ 4125191 w 4852554"/>
                          <a:gd name="connsiteY104" fmla="*/ 3262746 h 3782291"/>
                          <a:gd name="connsiteX105" fmla="*/ 4083627 w 4852554"/>
                          <a:gd name="connsiteY105" fmla="*/ 3231573 h 3782291"/>
                          <a:gd name="connsiteX106" fmla="*/ 3896591 w 4852554"/>
                          <a:gd name="connsiteY106" fmla="*/ 3304309 h 3782291"/>
                          <a:gd name="connsiteX107" fmla="*/ 3553691 w 4852554"/>
                          <a:gd name="connsiteY107" fmla="*/ 2836718 h 3782291"/>
                          <a:gd name="connsiteX108" fmla="*/ 4333009 w 4852554"/>
                          <a:gd name="connsiteY108" fmla="*/ 2815936 h 3782291"/>
                          <a:gd name="connsiteX109" fmla="*/ 4561609 w 4852554"/>
                          <a:gd name="connsiteY109" fmla="*/ 3054927 h 3782291"/>
                          <a:gd name="connsiteX110" fmla="*/ 4665518 w 4852554"/>
                          <a:gd name="connsiteY110" fmla="*/ 3013364 h 3782291"/>
                          <a:gd name="connsiteX111" fmla="*/ 4416136 w 4852554"/>
                          <a:gd name="connsiteY111" fmla="*/ 2815936 h 3782291"/>
                          <a:gd name="connsiteX112" fmla="*/ 4842163 w 4852554"/>
                          <a:gd name="connsiteY112" fmla="*/ 2701636 h 3782291"/>
                          <a:gd name="connsiteX113" fmla="*/ 4852554 w 4852554"/>
                          <a:gd name="connsiteY113" fmla="*/ 2628900 h 3782291"/>
                          <a:gd name="connsiteX114" fmla="*/ 4239491 w 4852554"/>
                          <a:gd name="connsiteY114" fmla="*/ 2763982 h 3782291"/>
                          <a:gd name="connsiteX115" fmla="*/ 4353791 w 4852554"/>
                          <a:gd name="connsiteY115" fmla="*/ 2566555 h 3782291"/>
                          <a:gd name="connsiteX116" fmla="*/ 4291445 w 4852554"/>
                          <a:gd name="connsiteY116" fmla="*/ 2514600 h 3782291"/>
                          <a:gd name="connsiteX117" fmla="*/ 4177145 w 4852554"/>
                          <a:gd name="connsiteY117" fmla="*/ 2805546 h 3782291"/>
                          <a:gd name="connsiteX118" fmla="*/ 3429000 w 4852554"/>
                          <a:gd name="connsiteY118" fmla="*/ 2795155 h 3782291"/>
                          <a:gd name="connsiteX119" fmla="*/ 3584863 w 4852554"/>
                          <a:gd name="connsiteY119" fmla="*/ 2618509 h 3782291"/>
                          <a:gd name="connsiteX120" fmla="*/ 3564082 w 4852554"/>
                          <a:gd name="connsiteY120" fmla="*/ 2576946 h 3782291"/>
                          <a:gd name="connsiteX121" fmla="*/ 3335482 w 4852554"/>
                          <a:gd name="connsiteY121" fmla="*/ 2826327 h 3782291"/>
                          <a:gd name="connsiteX122" fmla="*/ 2493818 w 4852554"/>
                          <a:gd name="connsiteY122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60072 w 4852554"/>
                          <a:gd name="connsiteY11" fmla="*/ 904009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914400 w 4852554"/>
                          <a:gd name="connsiteY55" fmla="*/ 2836718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197427 w 4852554"/>
                          <a:gd name="connsiteY74" fmla="*/ 3106882 h 3782291"/>
                          <a:gd name="connsiteX75" fmla="*/ 353291 w 4852554"/>
                          <a:gd name="connsiteY75" fmla="*/ 3054927 h 3782291"/>
                          <a:gd name="connsiteX76" fmla="*/ 374072 w 4852554"/>
                          <a:gd name="connsiteY76" fmla="*/ 2763982 h 3782291"/>
                          <a:gd name="connsiteX77" fmla="*/ 852054 w 4852554"/>
                          <a:gd name="connsiteY77" fmla="*/ 2919846 h 3782291"/>
                          <a:gd name="connsiteX78" fmla="*/ 633845 w 4852554"/>
                          <a:gd name="connsiteY78" fmla="*/ 3054927 h 3782291"/>
                          <a:gd name="connsiteX79" fmla="*/ 685800 w 4852554"/>
                          <a:gd name="connsiteY79" fmla="*/ 3096491 h 3782291"/>
                          <a:gd name="connsiteX80" fmla="*/ 1018309 w 4852554"/>
                          <a:gd name="connsiteY80" fmla="*/ 2888673 h 3782291"/>
                          <a:gd name="connsiteX81" fmla="*/ 1423554 w 4852554"/>
                          <a:gd name="connsiteY81" fmla="*/ 2867891 h 3782291"/>
                          <a:gd name="connsiteX82" fmla="*/ 1080654 w 4852554"/>
                          <a:gd name="connsiteY82" fmla="*/ 3086100 h 3782291"/>
                          <a:gd name="connsiteX83" fmla="*/ 1143000 w 4852554"/>
                          <a:gd name="connsiteY83" fmla="*/ 3169227 h 3782291"/>
                          <a:gd name="connsiteX84" fmla="*/ 1537854 w 4852554"/>
                          <a:gd name="connsiteY84" fmla="*/ 2867891 h 3782291"/>
                          <a:gd name="connsiteX85" fmla="*/ 1891145 w 4852554"/>
                          <a:gd name="connsiteY85" fmla="*/ 2867891 h 3782291"/>
                          <a:gd name="connsiteX86" fmla="*/ 2119745 w 4852554"/>
                          <a:gd name="connsiteY86" fmla="*/ 2930236 h 3782291"/>
                          <a:gd name="connsiteX87" fmla="*/ 2119745 w 4852554"/>
                          <a:gd name="connsiteY87" fmla="*/ 3751118 h 3782291"/>
                          <a:gd name="connsiteX88" fmla="*/ 2202872 w 4852554"/>
                          <a:gd name="connsiteY88" fmla="*/ 3751118 h 3782291"/>
                          <a:gd name="connsiteX89" fmla="*/ 2192482 w 4852554"/>
                          <a:gd name="connsiteY89" fmla="*/ 2951018 h 3782291"/>
                          <a:gd name="connsiteX90" fmla="*/ 2421082 w 4852554"/>
                          <a:gd name="connsiteY90" fmla="*/ 2847109 h 3782291"/>
                          <a:gd name="connsiteX91" fmla="*/ 3065318 w 4852554"/>
                          <a:gd name="connsiteY91" fmla="*/ 2847109 h 3782291"/>
                          <a:gd name="connsiteX92" fmla="*/ 3023754 w 4852554"/>
                          <a:gd name="connsiteY92" fmla="*/ 3034146 h 3782291"/>
                          <a:gd name="connsiteX93" fmla="*/ 3075709 w 4852554"/>
                          <a:gd name="connsiteY93" fmla="*/ 3054927 h 3782291"/>
                          <a:gd name="connsiteX94" fmla="*/ 3106882 w 4852554"/>
                          <a:gd name="connsiteY94" fmla="*/ 2857500 h 3782291"/>
                          <a:gd name="connsiteX95" fmla="*/ 3470563 w 4852554"/>
                          <a:gd name="connsiteY95" fmla="*/ 2836718 h 3782291"/>
                          <a:gd name="connsiteX96" fmla="*/ 4000500 w 4852554"/>
                          <a:gd name="connsiteY96" fmla="*/ 3512127 h 3782291"/>
                          <a:gd name="connsiteX97" fmla="*/ 3990109 w 4852554"/>
                          <a:gd name="connsiteY97" fmla="*/ 3740727 h 3782291"/>
                          <a:gd name="connsiteX98" fmla="*/ 4052454 w 4852554"/>
                          <a:gd name="connsiteY98" fmla="*/ 3782291 h 3782291"/>
                          <a:gd name="connsiteX99" fmla="*/ 4052454 w 4852554"/>
                          <a:gd name="connsiteY99" fmla="*/ 3532909 h 3782291"/>
                          <a:gd name="connsiteX100" fmla="*/ 4239491 w 4852554"/>
                          <a:gd name="connsiteY100" fmla="*/ 3626427 h 3782291"/>
                          <a:gd name="connsiteX101" fmla="*/ 4312227 w 4852554"/>
                          <a:gd name="connsiteY101" fmla="*/ 3574473 h 3782291"/>
                          <a:gd name="connsiteX102" fmla="*/ 3917372 w 4852554"/>
                          <a:gd name="connsiteY102" fmla="*/ 3335482 h 3782291"/>
                          <a:gd name="connsiteX103" fmla="*/ 4125191 w 4852554"/>
                          <a:gd name="connsiteY103" fmla="*/ 3262746 h 3782291"/>
                          <a:gd name="connsiteX104" fmla="*/ 4125191 w 4852554"/>
                          <a:gd name="connsiteY104" fmla="*/ 3262746 h 3782291"/>
                          <a:gd name="connsiteX105" fmla="*/ 4083627 w 4852554"/>
                          <a:gd name="connsiteY105" fmla="*/ 3231573 h 3782291"/>
                          <a:gd name="connsiteX106" fmla="*/ 3896591 w 4852554"/>
                          <a:gd name="connsiteY106" fmla="*/ 3304309 h 3782291"/>
                          <a:gd name="connsiteX107" fmla="*/ 3553691 w 4852554"/>
                          <a:gd name="connsiteY107" fmla="*/ 2836718 h 3782291"/>
                          <a:gd name="connsiteX108" fmla="*/ 4333009 w 4852554"/>
                          <a:gd name="connsiteY108" fmla="*/ 2815936 h 3782291"/>
                          <a:gd name="connsiteX109" fmla="*/ 4561609 w 4852554"/>
                          <a:gd name="connsiteY109" fmla="*/ 3054927 h 3782291"/>
                          <a:gd name="connsiteX110" fmla="*/ 4665518 w 4852554"/>
                          <a:gd name="connsiteY110" fmla="*/ 3013364 h 3782291"/>
                          <a:gd name="connsiteX111" fmla="*/ 4416136 w 4852554"/>
                          <a:gd name="connsiteY111" fmla="*/ 2815936 h 3782291"/>
                          <a:gd name="connsiteX112" fmla="*/ 4842163 w 4852554"/>
                          <a:gd name="connsiteY112" fmla="*/ 2701636 h 3782291"/>
                          <a:gd name="connsiteX113" fmla="*/ 4852554 w 4852554"/>
                          <a:gd name="connsiteY113" fmla="*/ 2628900 h 3782291"/>
                          <a:gd name="connsiteX114" fmla="*/ 4239491 w 4852554"/>
                          <a:gd name="connsiteY114" fmla="*/ 2763982 h 3782291"/>
                          <a:gd name="connsiteX115" fmla="*/ 4353791 w 4852554"/>
                          <a:gd name="connsiteY115" fmla="*/ 2566555 h 3782291"/>
                          <a:gd name="connsiteX116" fmla="*/ 4291445 w 4852554"/>
                          <a:gd name="connsiteY116" fmla="*/ 2514600 h 3782291"/>
                          <a:gd name="connsiteX117" fmla="*/ 4177145 w 4852554"/>
                          <a:gd name="connsiteY117" fmla="*/ 2805546 h 3782291"/>
                          <a:gd name="connsiteX118" fmla="*/ 3429000 w 4852554"/>
                          <a:gd name="connsiteY118" fmla="*/ 2795155 h 3782291"/>
                          <a:gd name="connsiteX119" fmla="*/ 3584863 w 4852554"/>
                          <a:gd name="connsiteY119" fmla="*/ 2618509 h 3782291"/>
                          <a:gd name="connsiteX120" fmla="*/ 3564082 w 4852554"/>
                          <a:gd name="connsiteY120" fmla="*/ 2576946 h 3782291"/>
                          <a:gd name="connsiteX121" fmla="*/ 3335482 w 4852554"/>
                          <a:gd name="connsiteY121" fmla="*/ 2826327 h 3782291"/>
                          <a:gd name="connsiteX122" fmla="*/ 2493818 w 4852554"/>
                          <a:gd name="connsiteY122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60072 w 4852554"/>
                          <a:gd name="connsiteY11" fmla="*/ 904009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914400 w 4852554"/>
                          <a:gd name="connsiteY55" fmla="*/ 2836718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197427 w 4852554"/>
                          <a:gd name="connsiteY74" fmla="*/ 3106882 h 3782291"/>
                          <a:gd name="connsiteX75" fmla="*/ 374072 w 4852554"/>
                          <a:gd name="connsiteY75" fmla="*/ 2763982 h 3782291"/>
                          <a:gd name="connsiteX76" fmla="*/ 852054 w 4852554"/>
                          <a:gd name="connsiteY76" fmla="*/ 2919846 h 3782291"/>
                          <a:gd name="connsiteX77" fmla="*/ 633845 w 4852554"/>
                          <a:gd name="connsiteY77" fmla="*/ 3054927 h 3782291"/>
                          <a:gd name="connsiteX78" fmla="*/ 685800 w 4852554"/>
                          <a:gd name="connsiteY78" fmla="*/ 3096491 h 3782291"/>
                          <a:gd name="connsiteX79" fmla="*/ 1018309 w 4852554"/>
                          <a:gd name="connsiteY79" fmla="*/ 2888673 h 3782291"/>
                          <a:gd name="connsiteX80" fmla="*/ 1423554 w 4852554"/>
                          <a:gd name="connsiteY80" fmla="*/ 2867891 h 3782291"/>
                          <a:gd name="connsiteX81" fmla="*/ 1080654 w 4852554"/>
                          <a:gd name="connsiteY81" fmla="*/ 3086100 h 3782291"/>
                          <a:gd name="connsiteX82" fmla="*/ 1143000 w 4852554"/>
                          <a:gd name="connsiteY82" fmla="*/ 3169227 h 3782291"/>
                          <a:gd name="connsiteX83" fmla="*/ 1537854 w 4852554"/>
                          <a:gd name="connsiteY83" fmla="*/ 2867891 h 3782291"/>
                          <a:gd name="connsiteX84" fmla="*/ 1891145 w 4852554"/>
                          <a:gd name="connsiteY84" fmla="*/ 2867891 h 3782291"/>
                          <a:gd name="connsiteX85" fmla="*/ 2119745 w 4852554"/>
                          <a:gd name="connsiteY85" fmla="*/ 2930236 h 3782291"/>
                          <a:gd name="connsiteX86" fmla="*/ 2119745 w 4852554"/>
                          <a:gd name="connsiteY86" fmla="*/ 3751118 h 3782291"/>
                          <a:gd name="connsiteX87" fmla="*/ 2202872 w 4852554"/>
                          <a:gd name="connsiteY87" fmla="*/ 3751118 h 3782291"/>
                          <a:gd name="connsiteX88" fmla="*/ 2192482 w 4852554"/>
                          <a:gd name="connsiteY88" fmla="*/ 2951018 h 3782291"/>
                          <a:gd name="connsiteX89" fmla="*/ 2421082 w 4852554"/>
                          <a:gd name="connsiteY89" fmla="*/ 2847109 h 3782291"/>
                          <a:gd name="connsiteX90" fmla="*/ 3065318 w 4852554"/>
                          <a:gd name="connsiteY90" fmla="*/ 2847109 h 3782291"/>
                          <a:gd name="connsiteX91" fmla="*/ 3023754 w 4852554"/>
                          <a:gd name="connsiteY91" fmla="*/ 3034146 h 3782291"/>
                          <a:gd name="connsiteX92" fmla="*/ 3075709 w 4852554"/>
                          <a:gd name="connsiteY92" fmla="*/ 3054927 h 3782291"/>
                          <a:gd name="connsiteX93" fmla="*/ 3106882 w 4852554"/>
                          <a:gd name="connsiteY93" fmla="*/ 2857500 h 3782291"/>
                          <a:gd name="connsiteX94" fmla="*/ 3470563 w 4852554"/>
                          <a:gd name="connsiteY94" fmla="*/ 2836718 h 3782291"/>
                          <a:gd name="connsiteX95" fmla="*/ 4000500 w 4852554"/>
                          <a:gd name="connsiteY95" fmla="*/ 3512127 h 3782291"/>
                          <a:gd name="connsiteX96" fmla="*/ 3990109 w 4852554"/>
                          <a:gd name="connsiteY96" fmla="*/ 3740727 h 3782291"/>
                          <a:gd name="connsiteX97" fmla="*/ 4052454 w 4852554"/>
                          <a:gd name="connsiteY97" fmla="*/ 3782291 h 3782291"/>
                          <a:gd name="connsiteX98" fmla="*/ 4052454 w 4852554"/>
                          <a:gd name="connsiteY98" fmla="*/ 3532909 h 3782291"/>
                          <a:gd name="connsiteX99" fmla="*/ 4239491 w 4852554"/>
                          <a:gd name="connsiteY99" fmla="*/ 3626427 h 3782291"/>
                          <a:gd name="connsiteX100" fmla="*/ 4312227 w 4852554"/>
                          <a:gd name="connsiteY100" fmla="*/ 3574473 h 3782291"/>
                          <a:gd name="connsiteX101" fmla="*/ 3917372 w 4852554"/>
                          <a:gd name="connsiteY101" fmla="*/ 3335482 h 3782291"/>
                          <a:gd name="connsiteX102" fmla="*/ 4125191 w 4852554"/>
                          <a:gd name="connsiteY102" fmla="*/ 3262746 h 3782291"/>
                          <a:gd name="connsiteX103" fmla="*/ 4125191 w 4852554"/>
                          <a:gd name="connsiteY103" fmla="*/ 3262746 h 3782291"/>
                          <a:gd name="connsiteX104" fmla="*/ 4083627 w 4852554"/>
                          <a:gd name="connsiteY104" fmla="*/ 3231573 h 3782291"/>
                          <a:gd name="connsiteX105" fmla="*/ 3896591 w 4852554"/>
                          <a:gd name="connsiteY105" fmla="*/ 3304309 h 3782291"/>
                          <a:gd name="connsiteX106" fmla="*/ 3553691 w 4852554"/>
                          <a:gd name="connsiteY106" fmla="*/ 2836718 h 3782291"/>
                          <a:gd name="connsiteX107" fmla="*/ 4333009 w 4852554"/>
                          <a:gd name="connsiteY107" fmla="*/ 2815936 h 3782291"/>
                          <a:gd name="connsiteX108" fmla="*/ 4561609 w 4852554"/>
                          <a:gd name="connsiteY108" fmla="*/ 3054927 h 3782291"/>
                          <a:gd name="connsiteX109" fmla="*/ 4665518 w 4852554"/>
                          <a:gd name="connsiteY109" fmla="*/ 3013364 h 3782291"/>
                          <a:gd name="connsiteX110" fmla="*/ 4416136 w 4852554"/>
                          <a:gd name="connsiteY110" fmla="*/ 2815936 h 3782291"/>
                          <a:gd name="connsiteX111" fmla="*/ 4842163 w 4852554"/>
                          <a:gd name="connsiteY111" fmla="*/ 2701636 h 3782291"/>
                          <a:gd name="connsiteX112" fmla="*/ 4852554 w 4852554"/>
                          <a:gd name="connsiteY112" fmla="*/ 2628900 h 3782291"/>
                          <a:gd name="connsiteX113" fmla="*/ 4239491 w 4852554"/>
                          <a:gd name="connsiteY113" fmla="*/ 2763982 h 3782291"/>
                          <a:gd name="connsiteX114" fmla="*/ 4353791 w 4852554"/>
                          <a:gd name="connsiteY114" fmla="*/ 2566555 h 3782291"/>
                          <a:gd name="connsiteX115" fmla="*/ 4291445 w 4852554"/>
                          <a:gd name="connsiteY115" fmla="*/ 2514600 h 3782291"/>
                          <a:gd name="connsiteX116" fmla="*/ 4177145 w 4852554"/>
                          <a:gd name="connsiteY116" fmla="*/ 2805546 h 3782291"/>
                          <a:gd name="connsiteX117" fmla="*/ 3429000 w 4852554"/>
                          <a:gd name="connsiteY117" fmla="*/ 2795155 h 3782291"/>
                          <a:gd name="connsiteX118" fmla="*/ 3584863 w 4852554"/>
                          <a:gd name="connsiteY118" fmla="*/ 2618509 h 3782291"/>
                          <a:gd name="connsiteX119" fmla="*/ 3564082 w 4852554"/>
                          <a:gd name="connsiteY119" fmla="*/ 2576946 h 3782291"/>
                          <a:gd name="connsiteX120" fmla="*/ 3335482 w 4852554"/>
                          <a:gd name="connsiteY120" fmla="*/ 2826327 h 3782291"/>
                          <a:gd name="connsiteX121" fmla="*/ 2493818 w 4852554"/>
                          <a:gd name="connsiteY121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60072 w 4852554"/>
                          <a:gd name="connsiteY11" fmla="*/ 904009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914400 w 4852554"/>
                          <a:gd name="connsiteY55" fmla="*/ 2836718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374072 w 4852554"/>
                          <a:gd name="connsiteY74" fmla="*/ 2763982 h 3782291"/>
                          <a:gd name="connsiteX75" fmla="*/ 852054 w 4852554"/>
                          <a:gd name="connsiteY75" fmla="*/ 2919846 h 3782291"/>
                          <a:gd name="connsiteX76" fmla="*/ 633845 w 4852554"/>
                          <a:gd name="connsiteY76" fmla="*/ 3054927 h 3782291"/>
                          <a:gd name="connsiteX77" fmla="*/ 685800 w 4852554"/>
                          <a:gd name="connsiteY77" fmla="*/ 3096491 h 3782291"/>
                          <a:gd name="connsiteX78" fmla="*/ 1018309 w 4852554"/>
                          <a:gd name="connsiteY78" fmla="*/ 2888673 h 3782291"/>
                          <a:gd name="connsiteX79" fmla="*/ 1423554 w 4852554"/>
                          <a:gd name="connsiteY79" fmla="*/ 2867891 h 3782291"/>
                          <a:gd name="connsiteX80" fmla="*/ 1080654 w 4852554"/>
                          <a:gd name="connsiteY80" fmla="*/ 3086100 h 3782291"/>
                          <a:gd name="connsiteX81" fmla="*/ 1143000 w 4852554"/>
                          <a:gd name="connsiteY81" fmla="*/ 3169227 h 3782291"/>
                          <a:gd name="connsiteX82" fmla="*/ 1537854 w 4852554"/>
                          <a:gd name="connsiteY82" fmla="*/ 2867891 h 3782291"/>
                          <a:gd name="connsiteX83" fmla="*/ 1891145 w 4852554"/>
                          <a:gd name="connsiteY83" fmla="*/ 2867891 h 3782291"/>
                          <a:gd name="connsiteX84" fmla="*/ 2119745 w 4852554"/>
                          <a:gd name="connsiteY84" fmla="*/ 2930236 h 3782291"/>
                          <a:gd name="connsiteX85" fmla="*/ 2119745 w 4852554"/>
                          <a:gd name="connsiteY85" fmla="*/ 3751118 h 3782291"/>
                          <a:gd name="connsiteX86" fmla="*/ 2202872 w 4852554"/>
                          <a:gd name="connsiteY86" fmla="*/ 3751118 h 3782291"/>
                          <a:gd name="connsiteX87" fmla="*/ 2192482 w 4852554"/>
                          <a:gd name="connsiteY87" fmla="*/ 2951018 h 3782291"/>
                          <a:gd name="connsiteX88" fmla="*/ 2421082 w 4852554"/>
                          <a:gd name="connsiteY88" fmla="*/ 2847109 h 3782291"/>
                          <a:gd name="connsiteX89" fmla="*/ 3065318 w 4852554"/>
                          <a:gd name="connsiteY89" fmla="*/ 2847109 h 3782291"/>
                          <a:gd name="connsiteX90" fmla="*/ 3023754 w 4852554"/>
                          <a:gd name="connsiteY90" fmla="*/ 3034146 h 3782291"/>
                          <a:gd name="connsiteX91" fmla="*/ 3075709 w 4852554"/>
                          <a:gd name="connsiteY91" fmla="*/ 3054927 h 3782291"/>
                          <a:gd name="connsiteX92" fmla="*/ 3106882 w 4852554"/>
                          <a:gd name="connsiteY92" fmla="*/ 2857500 h 3782291"/>
                          <a:gd name="connsiteX93" fmla="*/ 3470563 w 4852554"/>
                          <a:gd name="connsiteY93" fmla="*/ 2836718 h 3782291"/>
                          <a:gd name="connsiteX94" fmla="*/ 4000500 w 4852554"/>
                          <a:gd name="connsiteY94" fmla="*/ 3512127 h 3782291"/>
                          <a:gd name="connsiteX95" fmla="*/ 3990109 w 4852554"/>
                          <a:gd name="connsiteY95" fmla="*/ 3740727 h 3782291"/>
                          <a:gd name="connsiteX96" fmla="*/ 4052454 w 4852554"/>
                          <a:gd name="connsiteY96" fmla="*/ 3782291 h 3782291"/>
                          <a:gd name="connsiteX97" fmla="*/ 4052454 w 4852554"/>
                          <a:gd name="connsiteY97" fmla="*/ 3532909 h 3782291"/>
                          <a:gd name="connsiteX98" fmla="*/ 4239491 w 4852554"/>
                          <a:gd name="connsiteY98" fmla="*/ 3626427 h 3782291"/>
                          <a:gd name="connsiteX99" fmla="*/ 4312227 w 4852554"/>
                          <a:gd name="connsiteY99" fmla="*/ 3574473 h 3782291"/>
                          <a:gd name="connsiteX100" fmla="*/ 3917372 w 4852554"/>
                          <a:gd name="connsiteY100" fmla="*/ 3335482 h 3782291"/>
                          <a:gd name="connsiteX101" fmla="*/ 4125191 w 4852554"/>
                          <a:gd name="connsiteY101" fmla="*/ 3262746 h 3782291"/>
                          <a:gd name="connsiteX102" fmla="*/ 4125191 w 4852554"/>
                          <a:gd name="connsiteY102" fmla="*/ 3262746 h 3782291"/>
                          <a:gd name="connsiteX103" fmla="*/ 4083627 w 4852554"/>
                          <a:gd name="connsiteY103" fmla="*/ 3231573 h 3782291"/>
                          <a:gd name="connsiteX104" fmla="*/ 3896591 w 4852554"/>
                          <a:gd name="connsiteY104" fmla="*/ 3304309 h 3782291"/>
                          <a:gd name="connsiteX105" fmla="*/ 3553691 w 4852554"/>
                          <a:gd name="connsiteY105" fmla="*/ 2836718 h 3782291"/>
                          <a:gd name="connsiteX106" fmla="*/ 4333009 w 4852554"/>
                          <a:gd name="connsiteY106" fmla="*/ 2815936 h 3782291"/>
                          <a:gd name="connsiteX107" fmla="*/ 4561609 w 4852554"/>
                          <a:gd name="connsiteY107" fmla="*/ 3054927 h 3782291"/>
                          <a:gd name="connsiteX108" fmla="*/ 4665518 w 4852554"/>
                          <a:gd name="connsiteY108" fmla="*/ 3013364 h 3782291"/>
                          <a:gd name="connsiteX109" fmla="*/ 4416136 w 4852554"/>
                          <a:gd name="connsiteY109" fmla="*/ 2815936 h 3782291"/>
                          <a:gd name="connsiteX110" fmla="*/ 4842163 w 4852554"/>
                          <a:gd name="connsiteY110" fmla="*/ 2701636 h 3782291"/>
                          <a:gd name="connsiteX111" fmla="*/ 4852554 w 4852554"/>
                          <a:gd name="connsiteY111" fmla="*/ 2628900 h 3782291"/>
                          <a:gd name="connsiteX112" fmla="*/ 4239491 w 4852554"/>
                          <a:gd name="connsiteY112" fmla="*/ 2763982 h 3782291"/>
                          <a:gd name="connsiteX113" fmla="*/ 4353791 w 4852554"/>
                          <a:gd name="connsiteY113" fmla="*/ 2566555 h 3782291"/>
                          <a:gd name="connsiteX114" fmla="*/ 4291445 w 4852554"/>
                          <a:gd name="connsiteY114" fmla="*/ 2514600 h 3782291"/>
                          <a:gd name="connsiteX115" fmla="*/ 4177145 w 4852554"/>
                          <a:gd name="connsiteY115" fmla="*/ 2805546 h 3782291"/>
                          <a:gd name="connsiteX116" fmla="*/ 3429000 w 4852554"/>
                          <a:gd name="connsiteY116" fmla="*/ 2795155 h 3782291"/>
                          <a:gd name="connsiteX117" fmla="*/ 3584863 w 4852554"/>
                          <a:gd name="connsiteY117" fmla="*/ 2618509 h 3782291"/>
                          <a:gd name="connsiteX118" fmla="*/ 3564082 w 4852554"/>
                          <a:gd name="connsiteY118" fmla="*/ 2576946 h 3782291"/>
                          <a:gd name="connsiteX119" fmla="*/ 3335482 w 4852554"/>
                          <a:gd name="connsiteY119" fmla="*/ 2826327 h 3782291"/>
                          <a:gd name="connsiteX120" fmla="*/ 2493818 w 4852554"/>
                          <a:gd name="connsiteY120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60072 w 4852554"/>
                          <a:gd name="connsiteY11" fmla="*/ 904009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914400 w 4852554"/>
                          <a:gd name="connsiteY55" fmla="*/ 2836718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322118 w 4852554"/>
                          <a:gd name="connsiteY73" fmla="*/ 3065319 h 3782291"/>
                          <a:gd name="connsiteX74" fmla="*/ 374072 w 4852554"/>
                          <a:gd name="connsiteY74" fmla="*/ 2763982 h 3782291"/>
                          <a:gd name="connsiteX75" fmla="*/ 852054 w 4852554"/>
                          <a:gd name="connsiteY75" fmla="*/ 2919846 h 3782291"/>
                          <a:gd name="connsiteX76" fmla="*/ 633845 w 4852554"/>
                          <a:gd name="connsiteY76" fmla="*/ 3054927 h 3782291"/>
                          <a:gd name="connsiteX77" fmla="*/ 685800 w 4852554"/>
                          <a:gd name="connsiteY77" fmla="*/ 3096491 h 3782291"/>
                          <a:gd name="connsiteX78" fmla="*/ 1018309 w 4852554"/>
                          <a:gd name="connsiteY78" fmla="*/ 2888673 h 3782291"/>
                          <a:gd name="connsiteX79" fmla="*/ 1423554 w 4852554"/>
                          <a:gd name="connsiteY79" fmla="*/ 2867891 h 3782291"/>
                          <a:gd name="connsiteX80" fmla="*/ 1080654 w 4852554"/>
                          <a:gd name="connsiteY80" fmla="*/ 3086100 h 3782291"/>
                          <a:gd name="connsiteX81" fmla="*/ 1143000 w 4852554"/>
                          <a:gd name="connsiteY81" fmla="*/ 3169227 h 3782291"/>
                          <a:gd name="connsiteX82" fmla="*/ 1537854 w 4852554"/>
                          <a:gd name="connsiteY82" fmla="*/ 2867891 h 3782291"/>
                          <a:gd name="connsiteX83" fmla="*/ 1891145 w 4852554"/>
                          <a:gd name="connsiteY83" fmla="*/ 2867891 h 3782291"/>
                          <a:gd name="connsiteX84" fmla="*/ 2119745 w 4852554"/>
                          <a:gd name="connsiteY84" fmla="*/ 2930236 h 3782291"/>
                          <a:gd name="connsiteX85" fmla="*/ 2119745 w 4852554"/>
                          <a:gd name="connsiteY85" fmla="*/ 3751118 h 3782291"/>
                          <a:gd name="connsiteX86" fmla="*/ 2202872 w 4852554"/>
                          <a:gd name="connsiteY86" fmla="*/ 3751118 h 3782291"/>
                          <a:gd name="connsiteX87" fmla="*/ 2192482 w 4852554"/>
                          <a:gd name="connsiteY87" fmla="*/ 2951018 h 3782291"/>
                          <a:gd name="connsiteX88" fmla="*/ 2421082 w 4852554"/>
                          <a:gd name="connsiteY88" fmla="*/ 2847109 h 3782291"/>
                          <a:gd name="connsiteX89" fmla="*/ 3065318 w 4852554"/>
                          <a:gd name="connsiteY89" fmla="*/ 2847109 h 3782291"/>
                          <a:gd name="connsiteX90" fmla="*/ 3023754 w 4852554"/>
                          <a:gd name="connsiteY90" fmla="*/ 3034146 h 3782291"/>
                          <a:gd name="connsiteX91" fmla="*/ 3075709 w 4852554"/>
                          <a:gd name="connsiteY91" fmla="*/ 3054927 h 3782291"/>
                          <a:gd name="connsiteX92" fmla="*/ 3106882 w 4852554"/>
                          <a:gd name="connsiteY92" fmla="*/ 2857500 h 3782291"/>
                          <a:gd name="connsiteX93" fmla="*/ 3470563 w 4852554"/>
                          <a:gd name="connsiteY93" fmla="*/ 2836718 h 3782291"/>
                          <a:gd name="connsiteX94" fmla="*/ 4000500 w 4852554"/>
                          <a:gd name="connsiteY94" fmla="*/ 3512127 h 3782291"/>
                          <a:gd name="connsiteX95" fmla="*/ 3990109 w 4852554"/>
                          <a:gd name="connsiteY95" fmla="*/ 3740727 h 3782291"/>
                          <a:gd name="connsiteX96" fmla="*/ 4052454 w 4852554"/>
                          <a:gd name="connsiteY96" fmla="*/ 3782291 h 3782291"/>
                          <a:gd name="connsiteX97" fmla="*/ 4052454 w 4852554"/>
                          <a:gd name="connsiteY97" fmla="*/ 3532909 h 3782291"/>
                          <a:gd name="connsiteX98" fmla="*/ 4239491 w 4852554"/>
                          <a:gd name="connsiteY98" fmla="*/ 3626427 h 3782291"/>
                          <a:gd name="connsiteX99" fmla="*/ 4312227 w 4852554"/>
                          <a:gd name="connsiteY99" fmla="*/ 3574473 h 3782291"/>
                          <a:gd name="connsiteX100" fmla="*/ 3917372 w 4852554"/>
                          <a:gd name="connsiteY100" fmla="*/ 3335482 h 3782291"/>
                          <a:gd name="connsiteX101" fmla="*/ 4125191 w 4852554"/>
                          <a:gd name="connsiteY101" fmla="*/ 3262746 h 3782291"/>
                          <a:gd name="connsiteX102" fmla="*/ 4125191 w 4852554"/>
                          <a:gd name="connsiteY102" fmla="*/ 3262746 h 3782291"/>
                          <a:gd name="connsiteX103" fmla="*/ 4083627 w 4852554"/>
                          <a:gd name="connsiteY103" fmla="*/ 3231573 h 3782291"/>
                          <a:gd name="connsiteX104" fmla="*/ 3896591 w 4852554"/>
                          <a:gd name="connsiteY104" fmla="*/ 3304309 h 3782291"/>
                          <a:gd name="connsiteX105" fmla="*/ 3553691 w 4852554"/>
                          <a:gd name="connsiteY105" fmla="*/ 2836718 h 3782291"/>
                          <a:gd name="connsiteX106" fmla="*/ 4333009 w 4852554"/>
                          <a:gd name="connsiteY106" fmla="*/ 2815936 h 3782291"/>
                          <a:gd name="connsiteX107" fmla="*/ 4561609 w 4852554"/>
                          <a:gd name="connsiteY107" fmla="*/ 3054927 h 3782291"/>
                          <a:gd name="connsiteX108" fmla="*/ 4665518 w 4852554"/>
                          <a:gd name="connsiteY108" fmla="*/ 3013364 h 3782291"/>
                          <a:gd name="connsiteX109" fmla="*/ 4416136 w 4852554"/>
                          <a:gd name="connsiteY109" fmla="*/ 2815936 h 3782291"/>
                          <a:gd name="connsiteX110" fmla="*/ 4842163 w 4852554"/>
                          <a:gd name="connsiteY110" fmla="*/ 2701636 h 3782291"/>
                          <a:gd name="connsiteX111" fmla="*/ 4852554 w 4852554"/>
                          <a:gd name="connsiteY111" fmla="*/ 2628900 h 3782291"/>
                          <a:gd name="connsiteX112" fmla="*/ 4239491 w 4852554"/>
                          <a:gd name="connsiteY112" fmla="*/ 2763982 h 3782291"/>
                          <a:gd name="connsiteX113" fmla="*/ 4353791 w 4852554"/>
                          <a:gd name="connsiteY113" fmla="*/ 2566555 h 3782291"/>
                          <a:gd name="connsiteX114" fmla="*/ 4291445 w 4852554"/>
                          <a:gd name="connsiteY114" fmla="*/ 2514600 h 3782291"/>
                          <a:gd name="connsiteX115" fmla="*/ 4177145 w 4852554"/>
                          <a:gd name="connsiteY115" fmla="*/ 2805546 h 3782291"/>
                          <a:gd name="connsiteX116" fmla="*/ 3429000 w 4852554"/>
                          <a:gd name="connsiteY116" fmla="*/ 2795155 h 3782291"/>
                          <a:gd name="connsiteX117" fmla="*/ 3584863 w 4852554"/>
                          <a:gd name="connsiteY117" fmla="*/ 2618509 h 3782291"/>
                          <a:gd name="connsiteX118" fmla="*/ 3564082 w 4852554"/>
                          <a:gd name="connsiteY118" fmla="*/ 2576946 h 3782291"/>
                          <a:gd name="connsiteX119" fmla="*/ 3335482 w 4852554"/>
                          <a:gd name="connsiteY119" fmla="*/ 2826327 h 3782291"/>
                          <a:gd name="connsiteX120" fmla="*/ 2493818 w 4852554"/>
                          <a:gd name="connsiteY120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60072 w 4852554"/>
                          <a:gd name="connsiteY11" fmla="*/ 904009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914400 w 4852554"/>
                          <a:gd name="connsiteY55" fmla="*/ 2836718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301336 w 4852554"/>
                          <a:gd name="connsiteY71" fmla="*/ 2743200 h 3782291"/>
                          <a:gd name="connsiteX72" fmla="*/ 280554 w 4852554"/>
                          <a:gd name="connsiteY72" fmla="*/ 3023755 h 3782291"/>
                          <a:gd name="connsiteX73" fmla="*/ 322118 w 4852554"/>
                          <a:gd name="connsiteY73" fmla="*/ 3065319 h 3782291"/>
                          <a:gd name="connsiteX74" fmla="*/ 374072 w 4852554"/>
                          <a:gd name="connsiteY74" fmla="*/ 2763982 h 3782291"/>
                          <a:gd name="connsiteX75" fmla="*/ 852054 w 4852554"/>
                          <a:gd name="connsiteY75" fmla="*/ 2919846 h 3782291"/>
                          <a:gd name="connsiteX76" fmla="*/ 633845 w 4852554"/>
                          <a:gd name="connsiteY76" fmla="*/ 3054927 h 3782291"/>
                          <a:gd name="connsiteX77" fmla="*/ 685800 w 4852554"/>
                          <a:gd name="connsiteY77" fmla="*/ 3096491 h 3782291"/>
                          <a:gd name="connsiteX78" fmla="*/ 1018309 w 4852554"/>
                          <a:gd name="connsiteY78" fmla="*/ 2888673 h 3782291"/>
                          <a:gd name="connsiteX79" fmla="*/ 1423554 w 4852554"/>
                          <a:gd name="connsiteY79" fmla="*/ 2867891 h 3782291"/>
                          <a:gd name="connsiteX80" fmla="*/ 1080654 w 4852554"/>
                          <a:gd name="connsiteY80" fmla="*/ 3086100 h 3782291"/>
                          <a:gd name="connsiteX81" fmla="*/ 1143000 w 4852554"/>
                          <a:gd name="connsiteY81" fmla="*/ 3169227 h 3782291"/>
                          <a:gd name="connsiteX82" fmla="*/ 1537854 w 4852554"/>
                          <a:gd name="connsiteY82" fmla="*/ 2867891 h 3782291"/>
                          <a:gd name="connsiteX83" fmla="*/ 1891145 w 4852554"/>
                          <a:gd name="connsiteY83" fmla="*/ 2867891 h 3782291"/>
                          <a:gd name="connsiteX84" fmla="*/ 2119745 w 4852554"/>
                          <a:gd name="connsiteY84" fmla="*/ 2930236 h 3782291"/>
                          <a:gd name="connsiteX85" fmla="*/ 2119745 w 4852554"/>
                          <a:gd name="connsiteY85" fmla="*/ 3751118 h 3782291"/>
                          <a:gd name="connsiteX86" fmla="*/ 2202872 w 4852554"/>
                          <a:gd name="connsiteY86" fmla="*/ 3751118 h 3782291"/>
                          <a:gd name="connsiteX87" fmla="*/ 2192482 w 4852554"/>
                          <a:gd name="connsiteY87" fmla="*/ 2951018 h 3782291"/>
                          <a:gd name="connsiteX88" fmla="*/ 2421082 w 4852554"/>
                          <a:gd name="connsiteY88" fmla="*/ 2847109 h 3782291"/>
                          <a:gd name="connsiteX89" fmla="*/ 3065318 w 4852554"/>
                          <a:gd name="connsiteY89" fmla="*/ 2847109 h 3782291"/>
                          <a:gd name="connsiteX90" fmla="*/ 3023754 w 4852554"/>
                          <a:gd name="connsiteY90" fmla="*/ 3034146 h 3782291"/>
                          <a:gd name="connsiteX91" fmla="*/ 3075709 w 4852554"/>
                          <a:gd name="connsiteY91" fmla="*/ 3054927 h 3782291"/>
                          <a:gd name="connsiteX92" fmla="*/ 3106882 w 4852554"/>
                          <a:gd name="connsiteY92" fmla="*/ 2857500 h 3782291"/>
                          <a:gd name="connsiteX93" fmla="*/ 3470563 w 4852554"/>
                          <a:gd name="connsiteY93" fmla="*/ 2836718 h 3782291"/>
                          <a:gd name="connsiteX94" fmla="*/ 4000500 w 4852554"/>
                          <a:gd name="connsiteY94" fmla="*/ 3512127 h 3782291"/>
                          <a:gd name="connsiteX95" fmla="*/ 3990109 w 4852554"/>
                          <a:gd name="connsiteY95" fmla="*/ 3740727 h 3782291"/>
                          <a:gd name="connsiteX96" fmla="*/ 4052454 w 4852554"/>
                          <a:gd name="connsiteY96" fmla="*/ 3782291 h 3782291"/>
                          <a:gd name="connsiteX97" fmla="*/ 4052454 w 4852554"/>
                          <a:gd name="connsiteY97" fmla="*/ 3532909 h 3782291"/>
                          <a:gd name="connsiteX98" fmla="*/ 4239491 w 4852554"/>
                          <a:gd name="connsiteY98" fmla="*/ 3626427 h 3782291"/>
                          <a:gd name="connsiteX99" fmla="*/ 4312227 w 4852554"/>
                          <a:gd name="connsiteY99" fmla="*/ 3574473 h 3782291"/>
                          <a:gd name="connsiteX100" fmla="*/ 3917372 w 4852554"/>
                          <a:gd name="connsiteY100" fmla="*/ 3335482 h 3782291"/>
                          <a:gd name="connsiteX101" fmla="*/ 4125191 w 4852554"/>
                          <a:gd name="connsiteY101" fmla="*/ 3262746 h 3782291"/>
                          <a:gd name="connsiteX102" fmla="*/ 4125191 w 4852554"/>
                          <a:gd name="connsiteY102" fmla="*/ 3262746 h 3782291"/>
                          <a:gd name="connsiteX103" fmla="*/ 4083627 w 4852554"/>
                          <a:gd name="connsiteY103" fmla="*/ 3231573 h 3782291"/>
                          <a:gd name="connsiteX104" fmla="*/ 3896591 w 4852554"/>
                          <a:gd name="connsiteY104" fmla="*/ 3304309 h 3782291"/>
                          <a:gd name="connsiteX105" fmla="*/ 3553691 w 4852554"/>
                          <a:gd name="connsiteY105" fmla="*/ 2836718 h 3782291"/>
                          <a:gd name="connsiteX106" fmla="*/ 4333009 w 4852554"/>
                          <a:gd name="connsiteY106" fmla="*/ 2815936 h 3782291"/>
                          <a:gd name="connsiteX107" fmla="*/ 4561609 w 4852554"/>
                          <a:gd name="connsiteY107" fmla="*/ 3054927 h 3782291"/>
                          <a:gd name="connsiteX108" fmla="*/ 4665518 w 4852554"/>
                          <a:gd name="connsiteY108" fmla="*/ 3013364 h 3782291"/>
                          <a:gd name="connsiteX109" fmla="*/ 4416136 w 4852554"/>
                          <a:gd name="connsiteY109" fmla="*/ 2815936 h 3782291"/>
                          <a:gd name="connsiteX110" fmla="*/ 4842163 w 4852554"/>
                          <a:gd name="connsiteY110" fmla="*/ 2701636 h 3782291"/>
                          <a:gd name="connsiteX111" fmla="*/ 4852554 w 4852554"/>
                          <a:gd name="connsiteY111" fmla="*/ 2628900 h 3782291"/>
                          <a:gd name="connsiteX112" fmla="*/ 4239491 w 4852554"/>
                          <a:gd name="connsiteY112" fmla="*/ 2763982 h 3782291"/>
                          <a:gd name="connsiteX113" fmla="*/ 4353791 w 4852554"/>
                          <a:gd name="connsiteY113" fmla="*/ 2566555 h 3782291"/>
                          <a:gd name="connsiteX114" fmla="*/ 4291445 w 4852554"/>
                          <a:gd name="connsiteY114" fmla="*/ 2514600 h 3782291"/>
                          <a:gd name="connsiteX115" fmla="*/ 4177145 w 4852554"/>
                          <a:gd name="connsiteY115" fmla="*/ 2805546 h 3782291"/>
                          <a:gd name="connsiteX116" fmla="*/ 3429000 w 4852554"/>
                          <a:gd name="connsiteY116" fmla="*/ 2795155 h 3782291"/>
                          <a:gd name="connsiteX117" fmla="*/ 3584863 w 4852554"/>
                          <a:gd name="connsiteY117" fmla="*/ 2618509 h 3782291"/>
                          <a:gd name="connsiteX118" fmla="*/ 3564082 w 4852554"/>
                          <a:gd name="connsiteY118" fmla="*/ 2576946 h 3782291"/>
                          <a:gd name="connsiteX119" fmla="*/ 3335482 w 4852554"/>
                          <a:gd name="connsiteY119" fmla="*/ 2826327 h 3782291"/>
                          <a:gd name="connsiteX120" fmla="*/ 2493818 w 4852554"/>
                          <a:gd name="connsiteY120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60072 w 4852554"/>
                          <a:gd name="connsiteY11" fmla="*/ 904009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914400 w 4852554"/>
                          <a:gd name="connsiteY55" fmla="*/ 2836718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80554 w 4852554"/>
                          <a:gd name="connsiteY68" fmla="*/ 2660073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301336 w 4852554"/>
                          <a:gd name="connsiteY71" fmla="*/ 2743200 h 3782291"/>
                          <a:gd name="connsiteX72" fmla="*/ 280554 w 4852554"/>
                          <a:gd name="connsiteY72" fmla="*/ 3023755 h 3782291"/>
                          <a:gd name="connsiteX73" fmla="*/ 322118 w 4852554"/>
                          <a:gd name="connsiteY73" fmla="*/ 3065319 h 3782291"/>
                          <a:gd name="connsiteX74" fmla="*/ 374072 w 4852554"/>
                          <a:gd name="connsiteY74" fmla="*/ 2763982 h 3782291"/>
                          <a:gd name="connsiteX75" fmla="*/ 852054 w 4852554"/>
                          <a:gd name="connsiteY75" fmla="*/ 2919846 h 3782291"/>
                          <a:gd name="connsiteX76" fmla="*/ 633845 w 4852554"/>
                          <a:gd name="connsiteY76" fmla="*/ 3054927 h 3782291"/>
                          <a:gd name="connsiteX77" fmla="*/ 685800 w 4852554"/>
                          <a:gd name="connsiteY77" fmla="*/ 3096491 h 3782291"/>
                          <a:gd name="connsiteX78" fmla="*/ 1018309 w 4852554"/>
                          <a:gd name="connsiteY78" fmla="*/ 2888673 h 3782291"/>
                          <a:gd name="connsiteX79" fmla="*/ 1423554 w 4852554"/>
                          <a:gd name="connsiteY79" fmla="*/ 2867891 h 3782291"/>
                          <a:gd name="connsiteX80" fmla="*/ 1080654 w 4852554"/>
                          <a:gd name="connsiteY80" fmla="*/ 3086100 h 3782291"/>
                          <a:gd name="connsiteX81" fmla="*/ 1143000 w 4852554"/>
                          <a:gd name="connsiteY81" fmla="*/ 3169227 h 3782291"/>
                          <a:gd name="connsiteX82" fmla="*/ 1537854 w 4852554"/>
                          <a:gd name="connsiteY82" fmla="*/ 2867891 h 3782291"/>
                          <a:gd name="connsiteX83" fmla="*/ 1891145 w 4852554"/>
                          <a:gd name="connsiteY83" fmla="*/ 2867891 h 3782291"/>
                          <a:gd name="connsiteX84" fmla="*/ 2119745 w 4852554"/>
                          <a:gd name="connsiteY84" fmla="*/ 2930236 h 3782291"/>
                          <a:gd name="connsiteX85" fmla="*/ 2119745 w 4852554"/>
                          <a:gd name="connsiteY85" fmla="*/ 3751118 h 3782291"/>
                          <a:gd name="connsiteX86" fmla="*/ 2202872 w 4852554"/>
                          <a:gd name="connsiteY86" fmla="*/ 3751118 h 3782291"/>
                          <a:gd name="connsiteX87" fmla="*/ 2192482 w 4852554"/>
                          <a:gd name="connsiteY87" fmla="*/ 2951018 h 3782291"/>
                          <a:gd name="connsiteX88" fmla="*/ 2421082 w 4852554"/>
                          <a:gd name="connsiteY88" fmla="*/ 2847109 h 3782291"/>
                          <a:gd name="connsiteX89" fmla="*/ 3065318 w 4852554"/>
                          <a:gd name="connsiteY89" fmla="*/ 2847109 h 3782291"/>
                          <a:gd name="connsiteX90" fmla="*/ 3023754 w 4852554"/>
                          <a:gd name="connsiteY90" fmla="*/ 3034146 h 3782291"/>
                          <a:gd name="connsiteX91" fmla="*/ 3075709 w 4852554"/>
                          <a:gd name="connsiteY91" fmla="*/ 3054927 h 3782291"/>
                          <a:gd name="connsiteX92" fmla="*/ 3106882 w 4852554"/>
                          <a:gd name="connsiteY92" fmla="*/ 2857500 h 3782291"/>
                          <a:gd name="connsiteX93" fmla="*/ 3470563 w 4852554"/>
                          <a:gd name="connsiteY93" fmla="*/ 2836718 h 3782291"/>
                          <a:gd name="connsiteX94" fmla="*/ 4000500 w 4852554"/>
                          <a:gd name="connsiteY94" fmla="*/ 3512127 h 3782291"/>
                          <a:gd name="connsiteX95" fmla="*/ 3990109 w 4852554"/>
                          <a:gd name="connsiteY95" fmla="*/ 3740727 h 3782291"/>
                          <a:gd name="connsiteX96" fmla="*/ 4052454 w 4852554"/>
                          <a:gd name="connsiteY96" fmla="*/ 3782291 h 3782291"/>
                          <a:gd name="connsiteX97" fmla="*/ 4052454 w 4852554"/>
                          <a:gd name="connsiteY97" fmla="*/ 3532909 h 3782291"/>
                          <a:gd name="connsiteX98" fmla="*/ 4239491 w 4852554"/>
                          <a:gd name="connsiteY98" fmla="*/ 3626427 h 3782291"/>
                          <a:gd name="connsiteX99" fmla="*/ 4312227 w 4852554"/>
                          <a:gd name="connsiteY99" fmla="*/ 3574473 h 3782291"/>
                          <a:gd name="connsiteX100" fmla="*/ 3917372 w 4852554"/>
                          <a:gd name="connsiteY100" fmla="*/ 3335482 h 3782291"/>
                          <a:gd name="connsiteX101" fmla="*/ 4125191 w 4852554"/>
                          <a:gd name="connsiteY101" fmla="*/ 3262746 h 3782291"/>
                          <a:gd name="connsiteX102" fmla="*/ 4125191 w 4852554"/>
                          <a:gd name="connsiteY102" fmla="*/ 3262746 h 3782291"/>
                          <a:gd name="connsiteX103" fmla="*/ 4083627 w 4852554"/>
                          <a:gd name="connsiteY103" fmla="*/ 3231573 h 3782291"/>
                          <a:gd name="connsiteX104" fmla="*/ 3896591 w 4852554"/>
                          <a:gd name="connsiteY104" fmla="*/ 3304309 h 3782291"/>
                          <a:gd name="connsiteX105" fmla="*/ 3553691 w 4852554"/>
                          <a:gd name="connsiteY105" fmla="*/ 2836718 h 3782291"/>
                          <a:gd name="connsiteX106" fmla="*/ 4333009 w 4852554"/>
                          <a:gd name="connsiteY106" fmla="*/ 2815936 h 3782291"/>
                          <a:gd name="connsiteX107" fmla="*/ 4561609 w 4852554"/>
                          <a:gd name="connsiteY107" fmla="*/ 3054927 h 3782291"/>
                          <a:gd name="connsiteX108" fmla="*/ 4665518 w 4852554"/>
                          <a:gd name="connsiteY108" fmla="*/ 3013364 h 3782291"/>
                          <a:gd name="connsiteX109" fmla="*/ 4416136 w 4852554"/>
                          <a:gd name="connsiteY109" fmla="*/ 2815936 h 3782291"/>
                          <a:gd name="connsiteX110" fmla="*/ 4842163 w 4852554"/>
                          <a:gd name="connsiteY110" fmla="*/ 2701636 h 3782291"/>
                          <a:gd name="connsiteX111" fmla="*/ 4852554 w 4852554"/>
                          <a:gd name="connsiteY111" fmla="*/ 2628900 h 3782291"/>
                          <a:gd name="connsiteX112" fmla="*/ 4239491 w 4852554"/>
                          <a:gd name="connsiteY112" fmla="*/ 2763982 h 3782291"/>
                          <a:gd name="connsiteX113" fmla="*/ 4353791 w 4852554"/>
                          <a:gd name="connsiteY113" fmla="*/ 2566555 h 3782291"/>
                          <a:gd name="connsiteX114" fmla="*/ 4291445 w 4852554"/>
                          <a:gd name="connsiteY114" fmla="*/ 2514600 h 3782291"/>
                          <a:gd name="connsiteX115" fmla="*/ 4177145 w 4852554"/>
                          <a:gd name="connsiteY115" fmla="*/ 2805546 h 3782291"/>
                          <a:gd name="connsiteX116" fmla="*/ 3429000 w 4852554"/>
                          <a:gd name="connsiteY116" fmla="*/ 2795155 h 3782291"/>
                          <a:gd name="connsiteX117" fmla="*/ 3584863 w 4852554"/>
                          <a:gd name="connsiteY117" fmla="*/ 2618509 h 3782291"/>
                          <a:gd name="connsiteX118" fmla="*/ 3564082 w 4852554"/>
                          <a:gd name="connsiteY118" fmla="*/ 2576946 h 3782291"/>
                          <a:gd name="connsiteX119" fmla="*/ 3335482 w 4852554"/>
                          <a:gd name="connsiteY119" fmla="*/ 2826327 h 3782291"/>
                          <a:gd name="connsiteX120" fmla="*/ 2493818 w 4852554"/>
                          <a:gd name="connsiteY120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60072 w 4852554"/>
                          <a:gd name="connsiteY11" fmla="*/ 904009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914400 w 4852554"/>
                          <a:gd name="connsiteY55" fmla="*/ 2836718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31173 w 4852554"/>
                          <a:gd name="connsiteY67" fmla="*/ 2109355 h 3782291"/>
                          <a:gd name="connsiteX68" fmla="*/ 280554 w 4852554"/>
                          <a:gd name="connsiteY68" fmla="*/ 2660073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301336 w 4852554"/>
                          <a:gd name="connsiteY71" fmla="*/ 2743200 h 3782291"/>
                          <a:gd name="connsiteX72" fmla="*/ 280554 w 4852554"/>
                          <a:gd name="connsiteY72" fmla="*/ 3023755 h 3782291"/>
                          <a:gd name="connsiteX73" fmla="*/ 322118 w 4852554"/>
                          <a:gd name="connsiteY73" fmla="*/ 3065319 h 3782291"/>
                          <a:gd name="connsiteX74" fmla="*/ 374072 w 4852554"/>
                          <a:gd name="connsiteY74" fmla="*/ 2763982 h 3782291"/>
                          <a:gd name="connsiteX75" fmla="*/ 852054 w 4852554"/>
                          <a:gd name="connsiteY75" fmla="*/ 2919846 h 3782291"/>
                          <a:gd name="connsiteX76" fmla="*/ 633845 w 4852554"/>
                          <a:gd name="connsiteY76" fmla="*/ 3054927 h 3782291"/>
                          <a:gd name="connsiteX77" fmla="*/ 685800 w 4852554"/>
                          <a:gd name="connsiteY77" fmla="*/ 3096491 h 3782291"/>
                          <a:gd name="connsiteX78" fmla="*/ 1018309 w 4852554"/>
                          <a:gd name="connsiteY78" fmla="*/ 2888673 h 3782291"/>
                          <a:gd name="connsiteX79" fmla="*/ 1423554 w 4852554"/>
                          <a:gd name="connsiteY79" fmla="*/ 2867891 h 3782291"/>
                          <a:gd name="connsiteX80" fmla="*/ 1080654 w 4852554"/>
                          <a:gd name="connsiteY80" fmla="*/ 3086100 h 3782291"/>
                          <a:gd name="connsiteX81" fmla="*/ 1143000 w 4852554"/>
                          <a:gd name="connsiteY81" fmla="*/ 3169227 h 3782291"/>
                          <a:gd name="connsiteX82" fmla="*/ 1537854 w 4852554"/>
                          <a:gd name="connsiteY82" fmla="*/ 2867891 h 3782291"/>
                          <a:gd name="connsiteX83" fmla="*/ 1891145 w 4852554"/>
                          <a:gd name="connsiteY83" fmla="*/ 2867891 h 3782291"/>
                          <a:gd name="connsiteX84" fmla="*/ 2119745 w 4852554"/>
                          <a:gd name="connsiteY84" fmla="*/ 2930236 h 3782291"/>
                          <a:gd name="connsiteX85" fmla="*/ 2119745 w 4852554"/>
                          <a:gd name="connsiteY85" fmla="*/ 3751118 h 3782291"/>
                          <a:gd name="connsiteX86" fmla="*/ 2202872 w 4852554"/>
                          <a:gd name="connsiteY86" fmla="*/ 3751118 h 3782291"/>
                          <a:gd name="connsiteX87" fmla="*/ 2192482 w 4852554"/>
                          <a:gd name="connsiteY87" fmla="*/ 2951018 h 3782291"/>
                          <a:gd name="connsiteX88" fmla="*/ 2421082 w 4852554"/>
                          <a:gd name="connsiteY88" fmla="*/ 2847109 h 3782291"/>
                          <a:gd name="connsiteX89" fmla="*/ 3065318 w 4852554"/>
                          <a:gd name="connsiteY89" fmla="*/ 2847109 h 3782291"/>
                          <a:gd name="connsiteX90" fmla="*/ 3023754 w 4852554"/>
                          <a:gd name="connsiteY90" fmla="*/ 3034146 h 3782291"/>
                          <a:gd name="connsiteX91" fmla="*/ 3075709 w 4852554"/>
                          <a:gd name="connsiteY91" fmla="*/ 3054927 h 3782291"/>
                          <a:gd name="connsiteX92" fmla="*/ 3106882 w 4852554"/>
                          <a:gd name="connsiteY92" fmla="*/ 2857500 h 3782291"/>
                          <a:gd name="connsiteX93" fmla="*/ 3470563 w 4852554"/>
                          <a:gd name="connsiteY93" fmla="*/ 2836718 h 3782291"/>
                          <a:gd name="connsiteX94" fmla="*/ 4000500 w 4852554"/>
                          <a:gd name="connsiteY94" fmla="*/ 3512127 h 3782291"/>
                          <a:gd name="connsiteX95" fmla="*/ 3990109 w 4852554"/>
                          <a:gd name="connsiteY95" fmla="*/ 3740727 h 3782291"/>
                          <a:gd name="connsiteX96" fmla="*/ 4052454 w 4852554"/>
                          <a:gd name="connsiteY96" fmla="*/ 3782291 h 3782291"/>
                          <a:gd name="connsiteX97" fmla="*/ 4052454 w 4852554"/>
                          <a:gd name="connsiteY97" fmla="*/ 3532909 h 3782291"/>
                          <a:gd name="connsiteX98" fmla="*/ 4239491 w 4852554"/>
                          <a:gd name="connsiteY98" fmla="*/ 3626427 h 3782291"/>
                          <a:gd name="connsiteX99" fmla="*/ 4312227 w 4852554"/>
                          <a:gd name="connsiteY99" fmla="*/ 3574473 h 3782291"/>
                          <a:gd name="connsiteX100" fmla="*/ 3917372 w 4852554"/>
                          <a:gd name="connsiteY100" fmla="*/ 3335482 h 3782291"/>
                          <a:gd name="connsiteX101" fmla="*/ 4125191 w 4852554"/>
                          <a:gd name="connsiteY101" fmla="*/ 3262746 h 3782291"/>
                          <a:gd name="connsiteX102" fmla="*/ 4125191 w 4852554"/>
                          <a:gd name="connsiteY102" fmla="*/ 3262746 h 3782291"/>
                          <a:gd name="connsiteX103" fmla="*/ 4083627 w 4852554"/>
                          <a:gd name="connsiteY103" fmla="*/ 3231573 h 3782291"/>
                          <a:gd name="connsiteX104" fmla="*/ 3896591 w 4852554"/>
                          <a:gd name="connsiteY104" fmla="*/ 3304309 h 3782291"/>
                          <a:gd name="connsiteX105" fmla="*/ 3553691 w 4852554"/>
                          <a:gd name="connsiteY105" fmla="*/ 2836718 h 3782291"/>
                          <a:gd name="connsiteX106" fmla="*/ 4333009 w 4852554"/>
                          <a:gd name="connsiteY106" fmla="*/ 2815936 h 3782291"/>
                          <a:gd name="connsiteX107" fmla="*/ 4561609 w 4852554"/>
                          <a:gd name="connsiteY107" fmla="*/ 3054927 h 3782291"/>
                          <a:gd name="connsiteX108" fmla="*/ 4665518 w 4852554"/>
                          <a:gd name="connsiteY108" fmla="*/ 3013364 h 3782291"/>
                          <a:gd name="connsiteX109" fmla="*/ 4416136 w 4852554"/>
                          <a:gd name="connsiteY109" fmla="*/ 2815936 h 3782291"/>
                          <a:gd name="connsiteX110" fmla="*/ 4842163 w 4852554"/>
                          <a:gd name="connsiteY110" fmla="*/ 2701636 h 3782291"/>
                          <a:gd name="connsiteX111" fmla="*/ 4852554 w 4852554"/>
                          <a:gd name="connsiteY111" fmla="*/ 2628900 h 3782291"/>
                          <a:gd name="connsiteX112" fmla="*/ 4239491 w 4852554"/>
                          <a:gd name="connsiteY112" fmla="*/ 2763982 h 3782291"/>
                          <a:gd name="connsiteX113" fmla="*/ 4353791 w 4852554"/>
                          <a:gd name="connsiteY113" fmla="*/ 2566555 h 3782291"/>
                          <a:gd name="connsiteX114" fmla="*/ 4291445 w 4852554"/>
                          <a:gd name="connsiteY114" fmla="*/ 2514600 h 3782291"/>
                          <a:gd name="connsiteX115" fmla="*/ 4177145 w 4852554"/>
                          <a:gd name="connsiteY115" fmla="*/ 2805546 h 3782291"/>
                          <a:gd name="connsiteX116" fmla="*/ 3429000 w 4852554"/>
                          <a:gd name="connsiteY116" fmla="*/ 2795155 h 3782291"/>
                          <a:gd name="connsiteX117" fmla="*/ 3584863 w 4852554"/>
                          <a:gd name="connsiteY117" fmla="*/ 2618509 h 3782291"/>
                          <a:gd name="connsiteX118" fmla="*/ 3564082 w 4852554"/>
                          <a:gd name="connsiteY118" fmla="*/ 2576946 h 3782291"/>
                          <a:gd name="connsiteX119" fmla="*/ 3335482 w 4852554"/>
                          <a:gd name="connsiteY119" fmla="*/ 2826327 h 3782291"/>
                          <a:gd name="connsiteX120" fmla="*/ 2493818 w 4852554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41663 w 4862945"/>
                          <a:gd name="connsiteY64" fmla="*/ 2826327 h 3782291"/>
                          <a:gd name="connsiteX65" fmla="*/ 384463 w 4862945"/>
                          <a:gd name="connsiteY65" fmla="*/ 2670464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43200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63982 h 3782291"/>
                          <a:gd name="connsiteX75" fmla="*/ 862445 w 4862945"/>
                          <a:gd name="connsiteY75" fmla="*/ 2919846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52554 w 4862945"/>
                          <a:gd name="connsiteY110" fmla="*/ 2701636 h 3782291"/>
                          <a:gd name="connsiteX111" fmla="*/ 4862945 w 4862945"/>
                          <a:gd name="connsiteY111" fmla="*/ 2628900 h 3782291"/>
                          <a:gd name="connsiteX112" fmla="*/ 4249882 w 4862945"/>
                          <a:gd name="connsiteY112" fmla="*/ 2763982 h 3782291"/>
                          <a:gd name="connsiteX113" fmla="*/ 4364182 w 4862945"/>
                          <a:gd name="connsiteY113" fmla="*/ 2566555 h 3782291"/>
                          <a:gd name="connsiteX114" fmla="*/ 4301836 w 4862945"/>
                          <a:gd name="connsiteY114" fmla="*/ 2514600 h 3782291"/>
                          <a:gd name="connsiteX115" fmla="*/ 4187536 w 4862945"/>
                          <a:gd name="connsiteY115" fmla="*/ 2805546 h 3782291"/>
                          <a:gd name="connsiteX116" fmla="*/ 3439391 w 4862945"/>
                          <a:gd name="connsiteY116" fmla="*/ 2795155 h 3782291"/>
                          <a:gd name="connsiteX117" fmla="*/ 3595254 w 4862945"/>
                          <a:gd name="connsiteY117" fmla="*/ 2618509 h 3782291"/>
                          <a:gd name="connsiteX118" fmla="*/ 3574473 w 4862945"/>
                          <a:gd name="connsiteY118" fmla="*/ 2576946 h 3782291"/>
                          <a:gd name="connsiteX119" fmla="*/ 3345873 w 4862945"/>
                          <a:gd name="connsiteY119" fmla="*/ 2826327 h 3782291"/>
                          <a:gd name="connsiteX120" fmla="*/ 2504209 w 4862945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41663 w 4862945"/>
                          <a:gd name="connsiteY64" fmla="*/ 2826327 h 3782291"/>
                          <a:gd name="connsiteX65" fmla="*/ 384463 w 4862945"/>
                          <a:gd name="connsiteY65" fmla="*/ 2670464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43200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22418 h 3782291"/>
                          <a:gd name="connsiteX75" fmla="*/ 862445 w 4862945"/>
                          <a:gd name="connsiteY75" fmla="*/ 2919846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52554 w 4862945"/>
                          <a:gd name="connsiteY110" fmla="*/ 2701636 h 3782291"/>
                          <a:gd name="connsiteX111" fmla="*/ 4862945 w 4862945"/>
                          <a:gd name="connsiteY111" fmla="*/ 2628900 h 3782291"/>
                          <a:gd name="connsiteX112" fmla="*/ 4249882 w 4862945"/>
                          <a:gd name="connsiteY112" fmla="*/ 2763982 h 3782291"/>
                          <a:gd name="connsiteX113" fmla="*/ 4364182 w 4862945"/>
                          <a:gd name="connsiteY113" fmla="*/ 2566555 h 3782291"/>
                          <a:gd name="connsiteX114" fmla="*/ 4301836 w 4862945"/>
                          <a:gd name="connsiteY114" fmla="*/ 2514600 h 3782291"/>
                          <a:gd name="connsiteX115" fmla="*/ 4187536 w 4862945"/>
                          <a:gd name="connsiteY115" fmla="*/ 2805546 h 3782291"/>
                          <a:gd name="connsiteX116" fmla="*/ 3439391 w 4862945"/>
                          <a:gd name="connsiteY116" fmla="*/ 2795155 h 3782291"/>
                          <a:gd name="connsiteX117" fmla="*/ 3595254 w 4862945"/>
                          <a:gd name="connsiteY117" fmla="*/ 2618509 h 3782291"/>
                          <a:gd name="connsiteX118" fmla="*/ 3574473 w 4862945"/>
                          <a:gd name="connsiteY118" fmla="*/ 2576946 h 3782291"/>
                          <a:gd name="connsiteX119" fmla="*/ 3345873 w 4862945"/>
                          <a:gd name="connsiteY119" fmla="*/ 2826327 h 3782291"/>
                          <a:gd name="connsiteX120" fmla="*/ 2504209 w 4862945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41663 w 4862945"/>
                          <a:gd name="connsiteY64" fmla="*/ 2826327 h 3782291"/>
                          <a:gd name="connsiteX65" fmla="*/ 384463 w 4862945"/>
                          <a:gd name="connsiteY65" fmla="*/ 2670464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01636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22418 h 3782291"/>
                          <a:gd name="connsiteX75" fmla="*/ 862445 w 4862945"/>
                          <a:gd name="connsiteY75" fmla="*/ 2919846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52554 w 4862945"/>
                          <a:gd name="connsiteY110" fmla="*/ 2701636 h 3782291"/>
                          <a:gd name="connsiteX111" fmla="*/ 4862945 w 4862945"/>
                          <a:gd name="connsiteY111" fmla="*/ 2628900 h 3782291"/>
                          <a:gd name="connsiteX112" fmla="*/ 4249882 w 4862945"/>
                          <a:gd name="connsiteY112" fmla="*/ 2763982 h 3782291"/>
                          <a:gd name="connsiteX113" fmla="*/ 4364182 w 4862945"/>
                          <a:gd name="connsiteY113" fmla="*/ 2566555 h 3782291"/>
                          <a:gd name="connsiteX114" fmla="*/ 4301836 w 4862945"/>
                          <a:gd name="connsiteY114" fmla="*/ 2514600 h 3782291"/>
                          <a:gd name="connsiteX115" fmla="*/ 4187536 w 4862945"/>
                          <a:gd name="connsiteY115" fmla="*/ 2805546 h 3782291"/>
                          <a:gd name="connsiteX116" fmla="*/ 3439391 w 4862945"/>
                          <a:gd name="connsiteY116" fmla="*/ 2795155 h 3782291"/>
                          <a:gd name="connsiteX117" fmla="*/ 3595254 w 4862945"/>
                          <a:gd name="connsiteY117" fmla="*/ 2618509 h 3782291"/>
                          <a:gd name="connsiteX118" fmla="*/ 3574473 w 4862945"/>
                          <a:gd name="connsiteY118" fmla="*/ 2576946 h 3782291"/>
                          <a:gd name="connsiteX119" fmla="*/ 3345873 w 4862945"/>
                          <a:gd name="connsiteY119" fmla="*/ 2826327 h 3782291"/>
                          <a:gd name="connsiteX120" fmla="*/ 2504209 w 4862945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41663 w 4862945"/>
                          <a:gd name="connsiteY64" fmla="*/ 2826327 h 3782291"/>
                          <a:gd name="connsiteX65" fmla="*/ 342900 w 4862945"/>
                          <a:gd name="connsiteY65" fmla="*/ 2680855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01636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22418 h 3782291"/>
                          <a:gd name="connsiteX75" fmla="*/ 862445 w 4862945"/>
                          <a:gd name="connsiteY75" fmla="*/ 2919846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52554 w 4862945"/>
                          <a:gd name="connsiteY110" fmla="*/ 2701636 h 3782291"/>
                          <a:gd name="connsiteX111" fmla="*/ 4862945 w 4862945"/>
                          <a:gd name="connsiteY111" fmla="*/ 2628900 h 3782291"/>
                          <a:gd name="connsiteX112" fmla="*/ 4249882 w 4862945"/>
                          <a:gd name="connsiteY112" fmla="*/ 2763982 h 3782291"/>
                          <a:gd name="connsiteX113" fmla="*/ 4364182 w 4862945"/>
                          <a:gd name="connsiteY113" fmla="*/ 2566555 h 3782291"/>
                          <a:gd name="connsiteX114" fmla="*/ 4301836 w 4862945"/>
                          <a:gd name="connsiteY114" fmla="*/ 2514600 h 3782291"/>
                          <a:gd name="connsiteX115" fmla="*/ 4187536 w 4862945"/>
                          <a:gd name="connsiteY115" fmla="*/ 2805546 h 3782291"/>
                          <a:gd name="connsiteX116" fmla="*/ 3439391 w 4862945"/>
                          <a:gd name="connsiteY116" fmla="*/ 2795155 h 3782291"/>
                          <a:gd name="connsiteX117" fmla="*/ 3595254 w 4862945"/>
                          <a:gd name="connsiteY117" fmla="*/ 2618509 h 3782291"/>
                          <a:gd name="connsiteX118" fmla="*/ 3574473 w 4862945"/>
                          <a:gd name="connsiteY118" fmla="*/ 2576946 h 3782291"/>
                          <a:gd name="connsiteX119" fmla="*/ 3345873 w 4862945"/>
                          <a:gd name="connsiteY119" fmla="*/ 2826327 h 3782291"/>
                          <a:gd name="connsiteX120" fmla="*/ 2504209 w 4862945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41663 w 4862945"/>
                          <a:gd name="connsiteY64" fmla="*/ 2826327 h 3782291"/>
                          <a:gd name="connsiteX65" fmla="*/ 342900 w 4862945"/>
                          <a:gd name="connsiteY65" fmla="*/ 2680855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01636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22418 h 3782291"/>
                          <a:gd name="connsiteX75" fmla="*/ 893618 w 4862945"/>
                          <a:gd name="connsiteY75" fmla="*/ 2888673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52554 w 4862945"/>
                          <a:gd name="connsiteY110" fmla="*/ 2701636 h 3782291"/>
                          <a:gd name="connsiteX111" fmla="*/ 4862945 w 4862945"/>
                          <a:gd name="connsiteY111" fmla="*/ 2628900 h 3782291"/>
                          <a:gd name="connsiteX112" fmla="*/ 4249882 w 4862945"/>
                          <a:gd name="connsiteY112" fmla="*/ 2763982 h 3782291"/>
                          <a:gd name="connsiteX113" fmla="*/ 4364182 w 4862945"/>
                          <a:gd name="connsiteY113" fmla="*/ 2566555 h 3782291"/>
                          <a:gd name="connsiteX114" fmla="*/ 4301836 w 4862945"/>
                          <a:gd name="connsiteY114" fmla="*/ 2514600 h 3782291"/>
                          <a:gd name="connsiteX115" fmla="*/ 4187536 w 4862945"/>
                          <a:gd name="connsiteY115" fmla="*/ 2805546 h 3782291"/>
                          <a:gd name="connsiteX116" fmla="*/ 3439391 w 4862945"/>
                          <a:gd name="connsiteY116" fmla="*/ 2795155 h 3782291"/>
                          <a:gd name="connsiteX117" fmla="*/ 3595254 w 4862945"/>
                          <a:gd name="connsiteY117" fmla="*/ 2618509 h 3782291"/>
                          <a:gd name="connsiteX118" fmla="*/ 3574473 w 4862945"/>
                          <a:gd name="connsiteY118" fmla="*/ 2576946 h 3782291"/>
                          <a:gd name="connsiteX119" fmla="*/ 3345873 w 4862945"/>
                          <a:gd name="connsiteY119" fmla="*/ 2826327 h 3782291"/>
                          <a:gd name="connsiteX120" fmla="*/ 2504209 w 4862945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62445 w 4862945"/>
                          <a:gd name="connsiteY64" fmla="*/ 2784764 h 3782291"/>
                          <a:gd name="connsiteX65" fmla="*/ 342900 w 4862945"/>
                          <a:gd name="connsiteY65" fmla="*/ 2680855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01636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22418 h 3782291"/>
                          <a:gd name="connsiteX75" fmla="*/ 893618 w 4862945"/>
                          <a:gd name="connsiteY75" fmla="*/ 2888673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52554 w 4862945"/>
                          <a:gd name="connsiteY110" fmla="*/ 2701636 h 3782291"/>
                          <a:gd name="connsiteX111" fmla="*/ 4862945 w 4862945"/>
                          <a:gd name="connsiteY111" fmla="*/ 2628900 h 3782291"/>
                          <a:gd name="connsiteX112" fmla="*/ 4249882 w 4862945"/>
                          <a:gd name="connsiteY112" fmla="*/ 2763982 h 3782291"/>
                          <a:gd name="connsiteX113" fmla="*/ 4364182 w 4862945"/>
                          <a:gd name="connsiteY113" fmla="*/ 2566555 h 3782291"/>
                          <a:gd name="connsiteX114" fmla="*/ 4301836 w 4862945"/>
                          <a:gd name="connsiteY114" fmla="*/ 2514600 h 3782291"/>
                          <a:gd name="connsiteX115" fmla="*/ 4187536 w 4862945"/>
                          <a:gd name="connsiteY115" fmla="*/ 2805546 h 3782291"/>
                          <a:gd name="connsiteX116" fmla="*/ 3439391 w 4862945"/>
                          <a:gd name="connsiteY116" fmla="*/ 2795155 h 3782291"/>
                          <a:gd name="connsiteX117" fmla="*/ 3595254 w 4862945"/>
                          <a:gd name="connsiteY117" fmla="*/ 2618509 h 3782291"/>
                          <a:gd name="connsiteX118" fmla="*/ 3574473 w 4862945"/>
                          <a:gd name="connsiteY118" fmla="*/ 2576946 h 3782291"/>
                          <a:gd name="connsiteX119" fmla="*/ 3345873 w 4862945"/>
                          <a:gd name="connsiteY119" fmla="*/ 2826327 h 3782291"/>
                          <a:gd name="connsiteX120" fmla="*/ 2504209 w 4862945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41663 w 4862945"/>
                          <a:gd name="connsiteY64" fmla="*/ 2805546 h 3782291"/>
                          <a:gd name="connsiteX65" fmla="*/ 342900 w 4862945"/>
                          <a:gd name="connsiteY65" fmla="*/ 2680855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01636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22418 h 3782291"/>
                          <a:gd name="connsiteX75" fmla="*/ 893618 w 4862945"/>
                          <a:gd name="connsiteY75" fmla="*/ 2888673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52554 w 4862945"/>
                          <a:gd name="connsiteY110" fmla="*/ 2701636 h 3782291"/>
                          <a:gd name="connsiteX111" fmla="*/ 4862945 w 4862945"/>
                          <a:gd name="connsiteY111" fmla="*/ 2628900 h 3782291"/>
                          <a:gd name="connsiteX112" fmla="*/ 4249882 w 4862945"/>
                          <a:gd name="connsiteY112" fmla="*/ 2763982 h 3782291"/>
                          <a:gd name="connsiteX113" fmla="*/ 4364182 w 4862945"/>
                          <a:gd name="connsiteY113" fmla="*/ 2566555 h 3782291"/>
                          <a:gd name="connsiteX114" fmla="*/ 4301836 w 4862945"/>
                          <a:gd name="connsiteY114" fmla="*/ 2514600 h 3782291"/>
                          <a:gd name="connsiteX115" fmla="*/ 4187536 w 4862945"/>
                          <a:gd name="connsiteY115" fmla="*/ 2805546 h 3782291"/>
                          <a:gd name="connsiteX116" fmla="*/ 3439391 w 4862945"/>
                          <a:gd name="connsiteY116" fmla="*/ 2795155 h 3782291"/>
                          <a:gd name="connsiteX117" fmla="*/ 3595254 w 4862945"/>
                          <a:gd name="connsiteY117" fmla="*/ 2618509 h 3782291"/>
                          <a:gd name="connsiteX118" fmla="*/ 3574473 w 4862945"/>
                          <a:gd name="connsiteY118" fmla="*/ 2576946 h 3782291"/>
                          <a:gd name="connsiteX119" fmla="*/ 3345873 w 4862945"/>
                          <a:gd name="connsiteY119" fmla="*/ 2826327 h 3782291"/>
                          <a:gd name="connsiteX120" fmla="*/ 2504209 w 4862945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41663 w 4862945"/>
                          <a:gd name="connsiteY64" fmla="*/ 2805546 h 3782291"/>
                          <a:gd name="connsiteX65" fmla="*/ 342900 w 4862945"/>
                          <a:gd name="connsiteY65" fmla="*/ 2680855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01636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22418 h 3782291"/>
                          <a:gd name="connsiteX75" fmla="*/ 893618 w 4862945"/>
                          <a:gd name="connsiteY75" fmla="*/ 2888673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52554 w 4862945"/>
                          <a:gd name="connsiteY110" fmla="*/ 2701636 h 3782291"/>
                          <a:gd name="connsiteX111" fmla="*/ 4862945 w 4862945"/>
                          <a:gd name="connsiteY111" fmla="*/ 2628900 h 3782291"/>
                          <a:gd name="connsiteX112" fmla="*/ 4249882 w 4862945"/>
                          <a:gd name="connsiteY112" fmla="*/ 2763982 h 3782291"/>
                          <a:gd name="connsiteX113" fmla="*/ 4364182 w 4862945"/>
                          <a:gd name="connsiteY113" fmla="*/ 2566555 h 3782291"/>
                          <a:gd name="connsiteX114" fmla="*/ 4301836 w 4862945"/>
                          <a:gd name="connsiteY114" fmla="*/ 2514600 h 3782291"/>
                          <a:gd name="connsiteX115" fmla="*/ 4187536 w 4862945"/>
                          <a:gd name="connsiteY115" fmla="*/ 2805546 h 3782291"/>
                          <a:gd name="connsiteX116" fmla="*/ 3439391 w 4862945"/>
                          <a:gd name="connsiteY116" fmla="*/ 2795155 h 3782291"/>
                          <a:gd name="connsiteX117" fmla="*/ 3595254 w 4862945"/>
                          <a:gd name="connsiteY117" fmla="*/ 2618509 h 3782291"/>
                          <a:gd name="connsiteX118" fmla="*/ 3574473 w 4862945"/>
                          <a:gd name="connsiteY118" fmla="*/ 2576946 h 3782291"/>
                          <a:gd name="connsiteX119" fmla="*/ 3345873 w 4862945"/>
                          <a:gd name="connsiteY119" fmla="*/ 2826327 h 3782291"/>
                          <a:gd name="connsiteX120" fmla="*/ 2504209 w 4862945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41663 w 4862945"/>
                          <a:gd name="connsiteY64" fmla="*/ 2805546 h 3782291"/>
                          <a:gd name="connsiteX65" fmla="*/ 342900 w 4862945"/>
                          <a:gd name="connsiteY65" fmla="*/ 2680855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01636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22418 h 3782291"/>
                          <a:gd name="connsiteX75" fmla="*/ 893618 w 4862945"/>
                          <a:gd name="connsiteY75" fmla="*/ 2888673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62945 w 4862945"/>
                          <a:gd name="connsiteY110" fmla="*/ 2628900 h 3782291"/>
                          <a:gd name="connsiteX111" fmla="*/ 4249882 w 4862945"/>
                          <a:gd name="connsiteY111" fmla="*/ 2763982 h 3782291"/>
                          <a:gd name="connsiteX112" fmla="*/ 4364182 w 4862945"/>
                          <a:gd name="connsiteY112" fmla="*/ 2566555 h 3782291"/>
                          <a:gd name="connsiteX113" fmla="*/ 4301836 w 4862945"/>
                          <a:gd name="connsiteY113" fmla="*/ 2514600 h 3782291"/>
                          <a:gd name="connsiteX114" fmla="*/ 4187536 w 4862945"/>
                          <a:gd name="connsiteY114" fmla="*/ 2805546 h 3782291"/>
                          <a:gd name="connsiteX115" fmla="*/ 3439391 w 4862945"/>
                          <a:gd name="connsiteY115" fmla="*/ 2795155 h 3782291"/>
                          <a:gd name="connsiteX116" fmla="*/ 3595254 w 4862945"/>
                          <a:gd name="connsiteY116" fmla="*/ 2618509 h 3782291"/>
                          <a:gd name="connsiteX117" fmla="*/ 3574473 w 4862945"/>
                          <a:gd name="connsiteY117" fmla="*/ 2576946 h 3782291"/>
                          <a:gd name="connsiteX118" fmla="*/ 3345873 w 4862945"/>
                          <a:gd name="connsiteY118" fmla="*/ 2826327 h 3782291"/>
                          <a:gd name="connsiteX119" fmla="*/ 2504209 w 4862945"/>
                          <a:gd name="connsiteY119" fmla="*/ 2795155 h 3782291"/>
                          <a:gd name="connsiteX0" fmla="*/ 2504209 w 4675909"/>
                          <a:gd name="connsiteY0" fmla="*/ 2795155 h 3782291"/>
                          <a:gd name="connsiteX1" fmla="*/ 2182091 w 4675909"/>
                          <a:gd name="connsiteY1" fmla="*/ 2348346 h 3782291"/>
                          <a:gd name="connsiteX2" fmla="*/ 2150918 w 4675909"/>
                          <a:gd name="connsiteY2" fmla="*/ 1724891 h 3782291"/>
                          <a:gd name="connsiteX3" fmla="*/ 2712027 w 4675909"/>
                          <a:gd name="connsiteY3" fmla="*/ 1184564 h 3782291"/>
                          <a:gd name="connsiteX4" fmla="*/ 2701636 w 4675909"/>
                          <a:gd name="connsiteY4" fmla="*/ 1091046 h 3782291"/>
                          <a:gd name="connsiteX5" fmla="*/ 2150918 w 4675909"/>
                          <a:gd name="connsiteY5" fmla="*/ 1631373 h 3782291"/>
                          <a:gd name="connsiteX6" fmla="*/ 2171700 w 4675909"/>
                          <a:gd name="connsiteY6" fmla="*/ 1465118 h 3782291"/>
                          <a:gd name="connsiteX7" fmla="*/ 2701637 w 4675909"/>
                          <a:gd name="connsiteY7" fmla="*/ 945573 h 3782291"/>
                          <a:gd name="connsiteX8" fmla="*/ 2763982 w 4675909"/>
                          <a:gd name="connsiteY8" fmla="*/ 831273 h 3782291"/>
                          <a:gd name="connsiteX9" fmla="*/ 2815936 w 4675909"/>
                          <a:gd name="connsiteY9" fmla="*/ 540327 h 3782291"/>
                          <a:gd name="connsiteX10" fmla="*/ 2784763 w 4675909"/>
                          <a:gd name="connsiteY10" fmla="*/ 529936 h 3782291"/>
                          <a:gd name="connsiteX11" fmla="*/ 2670463 w 4675909"/>
                          <a:gd name="connsiteY11" fmla="*/ 904009 h 3782291"/>
                          <a:gd name="connsiteX12" fmla="*/ 2202873 w 4675909"/>
                          <a:gd name="connsiteY12" fmla="*/ 1330036 h 3782291"/>
                          <a:gd name="connsiteX13" fmla="*/ 2254827 w 4675909"/>
                          <a:gd name="connsiteY13" fmla="*/ 633846 h 3782291"/>
                          <a:gd name="connsiteX14" fmla="*/ 2680854 w 4675909"/>
                          <a:gd name="connsiteY14" fmla="*/ 51955 h 3782291"/>
                          <a:gd name="connsiteX15" fmla="*/ 2649682 w 4675909"/>
                          <a:gd name="connsiteY15" fmla="*/ 0 h 3782291"/>
                          <a:gd name="connsiteX16" fmla="*/ 2493818 w 4675909"/>
                          <a:gd name="connsiteY16" fmla="*/ 197427 h 3782291"/>
                          <a:gd name="connsiteX17" fmla="*/ 2473036 w 4675909"/>
                          <a:gd name="connsiteY17" fmla="*/ 10391 h 3782291"/>
                          <a:gd name="connsiteX18" fmla="*/ 2410691 w 4675909"/>
                          <a:gd name="connsiteY18" fmla="*/ 10391 h 3782291"/>
                          <a:gd name="connsiteX19" fmla="*/ 2452254 w 4675909"/>
                          <a:gd name="connsiteY19" fmla="*/ 280555 h 3782291"/>
                          <a:gd name="connsiteX20" fmla="*/ 2286000 w 4675909"/>
                          <a:gd name="connsiteY20" fmla="*/ 509155 h 3782291"/>
                          <a:gd name="connsiteX21" fmla="*/ 2234045 w 4675909"/>
                          <a:gd name="connsiteY21" fmla="*/ 540327 h 3782291"/>
                          <a:gd name="connsiteX22" fmla="*/ 2202873 w 4675909"/>
                          <a:gd name="connsiteY22" fmla="*/ 592282 h 3782291"/>
                          <a:gd name="connsiteX23" fmla="*/ 2130136 w 4675909"/>
                          <a:gd name="connsiteY23" fmla="*/ 706582 h 3782291"/>
                          <a:gd name="connsiteX24" fmla="*/ 1672936 w 4675909"/>
                          <a:gd name="connsiteY24" fmla="*/ 20782 h 3782291"/>
                          <a:gd name="connsiteX25" fmla="*/ 1548245 w 4675909"/>
                          <a:gd name="connsiteY25" fmla="*/ 51955 h 3782291"/>
                          <a:gd name="connsiteX26" fmla="*/ 1569027 w 4675909"/>
                          <a:gd name="connsiteY26" fmla="*/ 145473 h 3782291"/>
                          <a:gd name="connsiteX27" fmla="*/ 1652154 w 4675909"/>
                          <a:gd name="connsiteY27" fmla="*/ 103909 h 3782291"/>
                          <a:gd name="connsiteX28" fmla="*/ 1714500 w 4675909"/>
                          <a:gd name="connsiteY28" fmla="*/ 228600 h 3782291"/>
                          <a:gd name="connsiteX29" fmla="*/ 1787236 w 4675909"/>
                          <a:gd name="connsiteY29" fmla="*/ 259773 h 3782291"/>
                          <a:gd name="connsiteX30" fmla="*/ 2150918 w 4675909"/>
                          <a:gd name="connsiteY30" fmla="*/ 852055 h 3782291"/>
                          <a:gd name="connsiteX31" fmla="*/ 2140527 w 4675909"/>
                          <a:gd name="connsiteY31" fmla="*/ 1215736 h 3782291"/>
                          <a:gd name="connsiteX32" fmla="*/ 2067791 w 4675909"/>
                          <a:gd name="connsiteY32" fmla="*/ 1028700 h 3782291"/>
                          <a:gd name="connsiteX33" fmla="*/ 2015836 w 4675909"/>
                          <a:gd name="connsiteY33" fmla="*/ 1059873 h 3782291"/>
                          <a:gd name="connsiteX34" fmla="*/ 2130136 w 4675909"/>
                          <a:gd name="connsiteY34" fmla="*/ 1288473 h 3782291"/>
                          <a:gd name="connsiteX35" fmla="*/ 2109354 w 4675909"/>
                          <a:gd name="connsiteY35" fmla="*/ 2005446 h 3782291"/>
                          <a:gd name="connsiteX36" fmla="*/ 1672936 w 4675909"/>
                          <a:gd name="connsiteY36" fmla="*/ 1558637 h 3782291"/>
                          <a:gd name="connsiteX37" fmla="*/ 1714499 w 4675909"/>
                          <a:gd name="connsiteY37" fmla="*/ 1215737 h 3782291"/>
                          <a:gd name="connsiteX38" fmla="*/ 1672936 w 4675909"/>
                          <a:gd name="connsiteY38" fmla="*/ 1101436 h 3782291"/>
                          <a:gd name="connsiteX39" fmla="*/ 1620982 w 4675909"/>
                          <a:gd name="connsiteY39" fmla="*/ 1475509 h 3782291"/>
                          <a:gd name="connsiteX40" fmla="*/ 1350818 w 4675909"/>
                          <a:gd name="connsiteY40" fmla="*/ 1600199 h 3782291"/>
                          <a:gd name="connsiteX41" fmla="*/ 1319645 w 4675909"/>
                          <a:gd name="connsiteY41" fmla="*/ 1662546 h 3782291"/>
                          <a:gd name="connsiteX42" fmla="*/ 1631373 w 4675909"/>
                          <a:gd name="connsiteY42" fmla="*/ 1600200 h 3782291"/>
                          <a:gd name="connsiteX43" fmla="*/ 1839191 w 4675909"/>
                          <a:gd name="connsiteY43" fmla="*/ 1849583 h 3782291"/>
                          <a:gd name="connsiteX44" fmla="*/ 1579418 w 4675909"/>
                          <a:gd name="connsiteY44" fmla="*/ 2026227 h 3782291"/>
                          <a:gd name="connsiteX45" fmla="*/ 1610591 w 4675909"/>
                          <a:gd name="connsiteY45" fmla="*/ 2119745 h 3782291"/>
                          <a:gd name="connsiteX46" fmla="*/ 1891145 w 4675909"/>
                          <a:gd name="connsiteY46" fmla="*/ 1870364 h 3782291"/>
                          <a:gd name="connsiteX47" fmla="*/ 2109354 w 4675909"/>
                          <a:gd name="connsiteY47" fmla="*/ 2088573 h 3782291"/>
                          <a:gd name="connsiteX48" fmla="*/ 2098963 w 4675909"/>
                          <a:gd name="connsiteY48" fmla="*/ 2337955 h 3782291"/>
                          <a:gd name="connsiteX49" fmla="*/ 2109354 w 4675909"/>
                          <a:gd name="connsiteY49" fmla="*/ 2348346 h 3782291"/>
                          <a:gd name="connsiteX50" fmla="*/ 1849582 w 4675909"/>
                          <a:gd name="connsiteY50" fmla="*/ 2784764 h 3782291"/>
                          <a:gd name="connsiteX51" fmla="*/ 1288473 w 4675909"/>
                          <a:gd name="connsiteY51" fmla="*/ 2795155 h 3782291"/>
                          <a:gd name="connsiteX52" fmla="*/ 1153391 w 4675909"/>
                          <a:gd name="connsiteY52" fmla="*/ 2587336 h 3782291"/>
                          <a:gd name="connsiteX53" fmla="*/ 1122218 w 4675909"/>
                          <a:gd name="connsiteY53" fmla="*/ 2597727 h 3782291"/>
                          <a:gd name="connsiteX54" fmla="*/ 1215736 w 4675909"/>
                          <a:gd name="connsiteY54" fmla="*/ 2815936 h 3782291"/>
                          <a:gd name="connsiteX55" fmla="*/ 924791 w 4675909"/>
                          <a:gd name="connsiteY55" fmla="*/ 2836718 h 3782291"/>
                          <a:gd name="connsiteX56" fmla="*/ 498763 w 4675909"/>
                          <a:gd name="connsiteY56" fmla="*/ 2036618 h 3782291"/>
                          <a:gd name="connsiteX57" fmla="*/ 363682 w 4675909"/>
                          <a:gd name="connsiteY57" fmla="*/ 2078182 h 3782291"/>
                          <a:gd name="connsiteX58" fmla="*/ 426027 w 4675909"/>
                          <a:gd name="connsiteY58" fmla="*/ 2140527 h 3782291"/>
                          <a:gd name="connsiteX59" fmla="*/ 477982 w 4675909"/>
                          <a:gd name="connsiteY59" fmla="*/ 2098964 h 3782291"/>
                          <a:gd name="connsiteX60" fmla="*/ 581891 w 4675909"/>
                          <a:gd name="connsiteY60" fmla="*/ 2348346 h 3782291"/>
                          <a:gd name="connsiteX61" fmla="*/ 467591 w 4675909"/>
                          <a:gd name="connsiteY61" fmla="*/ 2358736 h 3782291"/>
                          <a:gd name="connsiteX62" fmla="*/ 467591 w 4675909"/>
                          <a:gd name="connsiteY62" fmla="*/ 2441864 h 3782291"/>
                          <a:gd name="connsiteX63" fmla="*/ 633845 w 4675909"/>
                          <a:gd name="connsiteY63" fmla="*/ 2400300 h 3782291"/>
                          <a:gd name="connsiteX64" fmla="*/ 841663 w 4675909"/>
                          <a:gd name="connsiteY64" fmla="*/ 2805546 h 3782291"/>
                          <a:gd name="connsiteX65" fmla="*/ 342900 w 4675909"/>
                          <a:gd name="connsiteY65" fmla="*/ 2680855 h 3782291"/>
                          <a:gd name="connsiteX66" fmla="*/ 114300 w 4675909"/>
                          <a:gd name="connsiteY66" fmla="*/ 2109355 h 3782291"/>
                          <a:gd name="connsiteX67" fmla="*/ 41564 w 4675909"/>
                          <a:gd name="connsiteY67" fmla="*/ 2109355 h 3782291"/>
                          <a:gd name="connsiteX68" fmla="*/ 290945 w 4675909"/>
                          <a:gd name="connsiteY68" fmla="*/ 2660073 h 3782291"/>
                          <a:gd name="connsiteX69" fmla="*/ 20782 w 4675909"/>
                          <a:gd name="connsiteY69" fmla="*/ 2576946 h 3782291"/>
                          <a:gd name="connsiteX70" fmla="*/ 0 w 4675909"/>
                          <a:gd name="connsiteY70" fmla="*/ 2649682 h 3782291"/>
                          <a:gd name="connsiteX71" fmla="*/ 311727 w 4675909"/>
                          <a:gd name="connsiteY71" fmla="*/ 2701636 h 3782291"/>
                          <a:gd name="connsiteX72" fmla="*/ 290945 w 4675909"/>
                          <a:gd name="connsiteY72" fmla="*/ 3023755 h 3782291"/>
                          <a:gd name="connsiteX73" fmla="*/ 332509 w 4675909"/>
                          <a:gd name="connsiteY73" fmla="*/ 3065319 h 3782291"/>
                          <a:gd name="connsiteX74" fmla="*/ 384463 w 4675909"/>
                          <a:gd name="connsiteY74" fmla="*/ 2722418 h 3782291"/>
                          <a:gd name="connsiteX75" fmla="*/ 893618 w 4675909"/>
                          <a:gd name="connsiteY75" fmla="*/ 2888673 h 3782291"/>
                          <a:gd name="connsiteX76" fmla="*/ 644236 w 4675909"/>
                          <a:gd name="connsiteY76" fmla="*/ 3054927 h 3782291"/>
                          <a:gd name="connsiteX77" fmla="*/ 696191 w 4675909"/>
                          <a:gd name="connsiteY77" fmla="*/ 3096491 h 3782291"/>
                          <a:gd name="connsiteX78" fmla="*/ 1028700 w 4675909"/>
                          <a:gd name="connsiteY78" fmla="*/ 2888673 h 3782291"/>
                          <a:gd name="connsiteX79" fmla="*/ 1433945 w 4675909"/>
                          <a:gd name="connsiteY79" fmla="*/ 2867891 h 3782291"/>
                          <a:gd name="connsiteX80" fmla="*/ 1091045 w 4675909"/>
                          <a:gd name="connsiteY80" fmla="*/ 3086100 h 3782291"/>
                          <a:gd name="connsiteX81" fmla="*/ 1153391 w 4675909"/>
                          <a:gd name="connsiteY81" fmla="*/ 3169227 h 3782291"/>
                          <a:gd name="connsiteX82" fmla="*/ 1548245 w 4675909"/>
                          <a:gd name="connsiteY82" fmla="*/ 2867891 h 3782291"/>
                          <a:gd name="connsiteX83" fmla="*/ 1901536 w 4675909"/>
                          <a:gd name="connsiteY83" fmla="*/ 2867891 h 3782291"/>
                          <a:gd name="connsiteX84" fmla="*/ 2130136 w 4675909"/>
                          <a:gd name="connsiteY84" fmla="*/ 2930236 h 3782291"/>
                          <a:gd name="connsiteX85" fmla="*/ 2130136 w 4675909"/>
                          <a:gd name="connsiteY85" fmla="*/ 3751118 h 3782291"/>
                          <a:gd name="connsiteX86" fmla="*/ 2213263 w 4675909"/>
                          <a:gd name="connsiteY86" fmla="*/ 3751118 h 3782291"/>
                          <a:gd name="connsiteX87" fmla="*/ 2202873 w 4675909"/>
                          <a:gd name="connsiteY87" fmla="*/ 2951018 h 3782291"/>
                          <a:gd name="connsiteX88" fmla="*/ 2431473 w 4675909"/>
                          <a:gd name="connsiteY88" fmla="*/ 2847109 h 3782291"/>
                          <a:gd name="connsiteX89" fmla="*/ 3075709 w 4675909"/>
                          <a:gd name="connsiteY89" fmla="*/ 2847109 h 3782291"/>
                          <a:gd name="connsiteX90" fmla="*/ 3034145 w 4675909"/>
                          <a:gd name="connsiteY90" fmla="*/ 3034146 h 3782291"/>
                          <a:gd name="connsiteX91" fmla="*/ 3086100 w 4675909"/>
                          <a:gd name="connsiteY91" fmla="*/ 3054927 h 3782291"/>
                          <a:gd name="connsiteX92" fmla="*/ 3117273 w 4675909"/>
                          <a:gd name="connsiteY92" fmla="*/ 2857500 h 3782291"/>
                          <a:gd name="connsiteX93" fmla="*/ 3480954 w 4675909"/>
                          <a:gd name="connsiteY93" fmla="*/ 2836718 h 3782291"/>
                          <a:gd name="connsiteX94" fmla="*/ 4010891 w 4675909"/>
                          <a:gd name="connsiteY94" fmla="*/ 3512127 h 3782291"/>
                          <a:gd name="connsiteX95" fmla="*/ 4000500 w 4675909"/>
                          <a:gd name="connsiteY95" fmla="*/ 3740727 h 3782291"/>
                          <a:gd name="connsiteX96" fmla="*/ 4062845 w 4675909"/>
                          <a:gd name="connsiteY96" fmla="*/ 3782291 h 3782291"/>
                          <a:gd name="connsiteX97" fmla="*/ 4062845 w 4675909"/>
                          <a:gd name="connsiteY97" fmla="*/ 3532909 h 3782291"/>
                          <a:gd name="connsiteX98" fmla="*/ 4249882 w 4675909"/>
                          <a:gd name="connsiteY98" fmla="*/ 3626427 h 3782291"/>
                          <a:gd name="connsiteX99" fmla="*/ 4322618 w 4675909"/>
                          <a:gd name="connsiteY99" fmla="*/ 3574473 h 3782291"/>
                          <a:gd name="connsiteX100" fmla="*/ 3927763 w 4675909"/>
                          <a:gd name="connsiteY100" fmla="*/ 3335482 h 3782291"/>
                          <a:gd name="connsiteX101" fmla="*/ 4135582 w 4675909"/>
                          <a:gd name="connsiteY101" fmla="*/ 3262746 h 3782291"/>
                          <a:gd name="connsiteX102" fmla="*/ 4135582 w 4675909"/>
                          <a:gd name="connsiteY102" fmla="*/ 3262746 h 3782291"/>
                          <a:gd name="connsiteX103" fmla="*/ 4094018 w 4675909"/>
                          <a:gd name="connsiteY103" fmla="*/ 3231573 h 3782291"/>
                          <a:gd name="connsiteX104" fmla="*/ 3906982 w 4675909"/>
                          <a:gd name="connsiteY104" fmla="*/ 3304309 h 3782291"/>
                          <a:gd name="connsiteX105" fmla="*/ 3564082 w 4675909"/>
                          <a:gd name="connsiteY105" fmla="*/ 2836718 h 3782291"/>
                          <a:gd name="connsiteX106" fmla="*/ 4343400 w 4675909"/>
                          <a:gd name="connsiteY106" fmla="*/ 2815936 h 3782291"/>
                          <a:gd name="connsiteX107" fmla="*/ 4572000 w 4675909"/>
                          <a:gd name="connsiteY107" fmla="*/ 3054927 h 3782291"/>
                          <a:gd name="connsiteX108" fmla="*/ 4675909 w 4675909"/>
                          <a:gd name="connsiteY108" fmla="*/ 3013364 h 3782291"/>
                          <a:gd name="connsiteX109" fmla="*/ 4426527 w 4675909"/>
                          <a:gd name="connsiteY109" fmla="*/ 2815936 h 3782291"/>
                          <a:gd name="connsiteX110" fmla="*/ 4249882 w 4675909"/>
                          <a:gd name="connsiteY110" fmla="*/ 2763982 h 3782291"/>
                          <a:gd name="connsiteX111" fmla="*/ 4364182 w 4675909"/>
                          <a:gd name="connsiteY111" fmla="*/ 2566555 h 3782291"/>
                          <a:gd name="connsiteX112" fmla="*/ 4301836 w 4675909"/>
                          <a:gd name="connsiteY112" fmla="*/ 2514600 h 3782291"/>
                          <a:gd name="connsiteX113" fmla="*/ 4187536 w 4675909"/>
                          <a:gd name="connsiteY113" fmla="*/ 2805546 h 3782291"/>
                          <a:gd name="connsiteX114" fmla="*/ 3439391 w 4675909"/>
                          <a:gd name="connsiteY114" fmla="*/ 2795155 h 3782291"/>
                          <a:gd name="connsiteX115" fmla="*/ 3595254 w 4675909"/>
                          <a:gd name="connsiteY115" fmla="*/ 2618509 h 3782291"/>
                          <a:gd name="connsiteX116" fmla="*/ 3574473 w 4675909"/>
                          <a:gd name="connsiteY116" fmla="*/ 2576946 h 3782291"/>
                          <a:gd name="connsiteX117" fmla="*/ 3345873 w 4675909"/>
                          <a:gd name="connsiteY117" fmla="*/ 2826327 h 3782291"/>
                          <a:gd name="connsiteX118" fmla="*/ 2504209 w 4675909"/>
                          <a:gd name="connsiteY118" fmla="*/ 2795155 h 3782291"/>
                          <a:gd name="connsiteX0" fmla="*/ 2504209 w 4675909"/>
                          <a:gd name="connsiteY0" fmla="*/ 2795155 h 3782291"/>
                          <a:gd name="connsiteX1" fmla="*/ 2182091 w 4675909"/>
                          <a:gd name="connsiteY1" fmla="*/ 2348346 h 3782291"/>
                          <a:gd name="connsiteX2" fmla="*/ 2150918 w 4675909"/>
                          <a:gd name="connsiteY2" fmla="*/ 1724891 h 3782291"/>
                          <a:gd name="connsiteX3" fmla="*/ 2712027 w 4675909"/>
                          <a:gd name="connsiteY3" fmla="*/ 1184564 h 3782291"/>
                          <a:gd name="connsiteX4" fmla="*/ 2701636 w 4675909"/>
                          <a:gd name="connsiteY4" fmla="*/ 1091046 h 3782291"/>
                          <a:gd name="connsiteX5" fmla="*/ 2150918 w 4675909"/>
                          <a:gd name="connsiteY5" fmla="*/ 1631373 h 3782291"/>
                          <a:gd name="connsiteX6" fmla="*/ 2171700 w 4675909"/>
                          <a:gd name="connsiteY6" fmla="*/ 1465118 h 3782291"/>
                          <a:gd name="connsiteX7" fmla="*/ 2701637 w 4675909"/>
                          <a:gd name="connsiteY7" fmla="*/ 945573 h 3782291"/>
                          <a:gd name="connsiteX8" fmla="*/ 2763982 w 4675909"/>
                          <a:gd name="connsiteY8" fmla="*/ 831273 h 3782291"/>
                          <a:gd name="connsiteX9" fmla="*/ 2815936 w 4675909"/>
                          <a:gd name="connsiteY9" fmla="*/ 540327 h 3782291"/>
                          <a:gd name="connsiteX10" fmla="*/ 2784763 w 4675909"/>
                          <a:gd name="connsiteY10" fmla="*/ 529936 h 3782291"/>
                          <a:gd name="connsiteX11" fmla="*/ 2670463 w 4675909"/>
                          <a:gd name="connsiteY11" fmla="*/ 904009 h 3782291"/>
                          <a:gd name="connsiteX12" fmla="*/ 2202873 w 4675909"/>
                          <a:gd name="connsiteY12" fmla="*/ 1330036 h 3782291"/>
                          <a:gd name="connsiteX13" fmla="*/ 2254827 w 4675909"/>
                          <a:gd name="connsiteY13" fmla="*/ 633846 h 3782291"/>
                          <a:gd name="connsiteX14" fmla="*/ 2680854 w 4675909"/>
                          <a:gd name="connsiteY14" fmla="*/ 51955 h 3782291"/>
                          <a:gd name="connsiteX15" fmla="*/ 2649682 w 4675909"/>
                          <a:gd name="connsiteY15" fmla="*/ 0 h 3782291"/>
                          <a:gd name="connsiteX16" fmla="*/ 2493818 w 4675909"/>
                          <a:gd name="connsiteY16" fmla="*/ 197427 h 3782291"/>
                          <a:gd name="connsiteX17" fmla="*/ 2473036 w 4675909"/>
                          <a:gd name="connsiteY17" fmla="*/ 10391 h 3782291"/>
                          <a:gd name="connsiteX18" fmla="*/ 2410691 w 4675909"/>
                          <a:gd name="connsiteY18" fmla="*/ 10391 h 3782291"/>
                          <a:gd name="connsiteX19" fmla="*/ 2452254 w 4675909"/>
                          <a:gd name="connsiteY19" fmla="*/ 280555 h 3782291"/>
                          <a:gd name="connsiteX20" fmla="*/ 2286000 w 4675909"/>
                          <a:gd name="connsiteY20" fmla="*/ 509155 h 3782291"/>
                          <a:gd name="connsiteX21" fmla="*/ 2234045 w 4675909"/>
                          <a:gd name="connsiteY21" fmla="*/ 540327 h 3782291"/>
                          <a:gd name="connsiteX22" fmla="*/ 2202873 w 4675909"/>
                          <a:gd name="connsiteY22" fmla="*/ 592282 h 3782291"/>
                          <a:gd name="connsiteX23" fmla="*/ 2130136 w 4675909"/>
                          <a:gd name="connsiteY23" fmla="*/ 706582 h 3782291"/>
                          <a:gd name="connsiteX24" fmla="*/ 1672936 w 4675909"/>
                          <a:gd name="connsiteY24" fmla="*/ 20782 h 3782291"/>
                          <a:gd name="connsiteX25" fmla="*/ 1548245 w 4675909"/>
                          <a:gd name="connsiteY25" fmla="*/ 51955 h 3782291"/>
                          <a:gd name="connsiteX26" fmla="*/ 1569027 w 4675909"/>
                          <a:gd name="connsiteY26" fmla="*/ 145473 h 3782291"/>
                          <a:gd name="connsiteX27" fmla="*/ 1652154 w 4675909"/>
                          <a:gd name="connsiteY27" fmla="*/ 103909 h 3782291"/>
                          <a:gd name="connsiteX28" fmla="*/ 1714500 w 4675909"/>
                          <a:gd name="connsiteY28" fmla="*/ 228600 h 3782291"/>
                          <a:gd name="connsiteX29" fmla="*/ 1787236 w 4675909"/>
                          <a:gd name="connsiteY29" fmla="*/ 259773 h 3782291"/>
                          <a:gd name="connsiteX30" fmla="*/ 2150918 w 4675909"/>
                          <a:gd name="connsiteY30" fmla="*/ 852055 h 3782291"/>
                          <a:gd name="connsiteX31" fmla="*/ 2140527 w 4675909"/>
                          <a:gd name="connsiteY31" fmla="*/ 1215736 h 3782291"/>
                          <a:gd name="connsiteX32" fmla="*/ 2067791 w 4675909"/>
                          <a:gd name="connsiteY32" fmla="*/ 1028700 h 3782291"/>
                          <a:gd name="connsiteX33" fmla="*/ 2015836 w 4675909"/>
                          <a:gd name="connsiteY33" fmla="*/ 1059873 h 3782291"/>
                          <a:gd name="connsiteX34" fmla="*/ 2130136 w 4675909"/>
                          <a:gd name="connsiteY34" fmla="*/ 1288473 h 3782291"/>
                          <a:gd name="connsiteX35" fmla="*/ 2109354 w 4675909"/>
                          <a:gd name="connsiteY35" fmla="*/ 2005446 h 3782291"/>
                          <a:gd name="connsiteX36" fmla="*/ 1672936 w 4675909"/>
                          <a:gd name="connsiteY36" fmla="*/ 1558637 h 3782291"/>
                          <a:gd name="connsiteX37" fmla="*/ 1714499 w 4675909"/>
                          <a:gd name="connsiteY37" fmla="*/ 1215737 h 3782291"/>
                          <a:gd name="connsiteX38" fmla="*/ 1672936 w 4675909"/>
                          <a:gd name="connsiteY38" fmla="*/ 1101436 h 3782291"/>
                          <a:gd name="connsiteX39" fmla="*/ 1620982 w 4675909"/>
                          <a:gd name="connsiteY39" fmla="*/ 1475509 h 3782291"/>
                          <a:gd name="connsiteX40" fmla="*/ 1350818 w 4675909"/>
                          <a:gd name="connsiteY40" fmla="*/ 1600199 h 3782291"/>
                          <a:gd name="connsiteX41" fmla="*/ 1319645 w 4675909"/>
                          <a:gd name="connsiteY41" fmla="*/ 1662546 h 3782291"/>
                          <a:gd name="connsiteX42" fmla="*/ 1631373 w 4675909"/>
                          <a:gd name="connsiteY42" fmla="*/ 1600200 h 3782291"/>
                          <a:gd name="connsiteX43" fmla="*/ 1839191 w 4675909"/>
                          <a:gd name="connsiteY43" fmla="*/ 1849583 h 3782291"/>
                          <a:gd name="connsiteX44" fmla="*/ 1579418 w 4675909"/>
                          <a:gd name="connsiteY44" fmla="*/ 2026227 h 3782291"/>
                          <a:gd name="connsiteX45" fmla="*/ 1610591 w 4675909"/>
                          <a:gd name="connsiteY45" fmla="*/ 2119745 h 3782291"/>
                          <a:gd name="connsiteX46" fmla="*/ 1891145 w 4675909"/>
                          <a:gd name="connsiteY46" fmla="*/ 1870364 h 3782291"/>
                          <a:gd name="connsiteX47" fmla="*/ 2109354 w 4675909"/>
                          <a:gd name="connsiteY47" fmla="*/ 2088573 h 3782291"/>
                          <a:gd name="connsiteX48" fmla="*/ 2098963 w 4675909"/>
                          <a:gd name="connsiteY48" fmla="*/ 2337955 h 3782291"/>
                          <a:gd name="connsiteX49" fmla="*/ 2109354 w 4675909"/>
                          <a:gd name="connsiteY49" fmla="*/ 2348346 h 3782291"/>
                          <a:gd name="connsiteX50" fmla="*/ 1849582 w 4675909"/>
                          <a:gd name="connsiteY50" fmla="*/ 2784764 h 3782291"/>
                          <a:gd name="connsiteX51" fmla="*/ 1288473 w 4675909"/>
                          <a:gd name="connsiteY51" fmla="*/ 2795155 h 3782291"/>
                          <a:gd name="connsiteX52" fmla="*/ 1153391 w 4675909"/>
                          <a:gd name="connsiteY52" fmla="*/ 2587336 h 3782291"/>
                          <a:gd name="connsiteX53" fmla="*/ 1122218 w 4675909"/>
                          <a:gd name="connsiteY53" fmla="*/ 2597727 h 3782291"/>
                          <a:gd name="connsiteX54" fmla="*/ 1215736 w 4675909"/>
                          <a:gd name="connsiteY54" fmla="*/ 2815936 h 3782291"/>
                          <a:gd name="connsiteX55" fmla="*/ 924791 w 4675909"/>
                          <a:gd name="connsiteY55" fmla="*/ 2836718 h 3782291"/>
                          <a:gd name="connsiteX56" fmla="*/ 498763 w 4675909"/>
                          <a:gd name="connsiteY56" fmla="*/ 2036618 h 3782291"/>
                          <a:gd name="connsiteX57" fmla="*/ 363682 w 4675909"/>
                          <a:gd name="connsiteY57" fmla="*/ 2078182 h 3782291"/>
                          <a:gd name="connsiteX58" fmla="*/ 426027 w 4675909"/>
                          <a:gd name="connsiteY58" fmla="*/ 2140527 h 3782291"/>
                          <a:gd name="connsiteX59" fmla="*/ 477982 w 4675909"/>
                          <a:gd name="connsiteY59" fmla="*/ 2098964 h 3782291"/>
                          <a:gd name="connsiteX60" fmla="*/ 581891 w 4675909"/>
                          <a:gd name="connsiteY60" fmla="*/ 2348346 h 3782291"/>
                          <a:gd name="connsiteX61" fmla="*/ 467591 w 4675909"/>
                          <a:gd name="connsiteY61" fmla="*/ 2358736 h 3782291"/>
                          <a:gd name="connsiteX62" fmla="*/ 467591 w 4675909"/>
                          <a:gd name="connsiteY62" fmla="*/ 2441864 h 3782291"/>
                          <a:gd name="connsiteX63" fmla="*/ 633845 w 4675909"/>
                          <a:gd name="connsiteY63" fmla="*/ 2400300 h 3782291"/>
                          <a:gd name="connsiteX64" fmla="*/ 841663 w 4675909"/>
                          <a:gd name="connsiteY64" fmla="*/ 2805546 h 3782291"/>
                          <a:gd name="connsiteX65" fmla="*/ 342900 w 4675909"/>
                          <a:gd name="connsiteY65" fmla="*/ 2680855 h 3782291"/>
                          <a:gd name="connsiteX66" fmla="*/ 114300 w 4675909"/>
                          <a:gd name="connsiteY66" fmla="*/ 2109355 h 3782291"/>
                          <a:gd name="connsiteX67" fmla="*/ 41564 w 4675909"/>
                          <a:gd name="connsiteY67" fmla="*/ 2109355 h 3782291"/>
                          <a:gd name="connsiteX68" fmla="*/ 290945 w 4675909"/>
                          <a:gd name="connsiteY68" fmla="*/ 2660073 h 3782291"/>
                          <a:gd name="connsiteX69" fmla="*/ 20782 w 4675909"/>
                          <a:gd name="connsiteY69" fmla="*/ 2576946 h 3782291"/>
                          <a:gd name="connsiteX70" fmla="*/ 0 w 4675909"/>
                          <a:gd name="connsiteY70" fmla="*/ 2649682 h 3782291"/>
                          <a:gd name="connsiteX71" fmla="*/ 311727 w 4675909"/>
                          <a:gd name="connsiteY71" fmla="*/ 2701636 h 3782291"/>
                          <a:gd name="connsiteX72" fmla="*/ 290945 w 4675909"/>
                          <a:gd name="connsiteY72" fmla="*/ 3023755 h 3782291"/>
                          <a:gd name="connsiteX73" fmla="*/ 332509 w 4675909"/>
                          <a:gd name="connsiteY73" fmla="*/ 3065319 h 3782291"/>
                          <a:gd name="connsiteX74" fmla="*/ 384463 w 4675909"/>
                          <a:gd name="connsiteY74" fmla="*/ 2722418 h 3782291"/>
                          <a:gd name="connsiteX75" fmla="*/ 893618 w 4675909"/>
                          <a:gd name="connsiteY75" fmla="*/ 2888673 h 3782291"/>
                          <a:gd name="connsiteX76" fmla="*/ 644236 w 4675909"/>
                          <a:gd name="connsiteY76" fmla="*/ 3054927 h 3782291"/>
                          <a:gd name="connsiteX77" fmla="*/ 696191 w 4675909"/>
                          <a:gd name="connsiteY77" fmla="*/ 3096491 h 3782291"/>
                          <a:gd name="connsiteX78" fmla="*/ 1028700 w 4675909"/>
                          <a:gd name="connsiteY78" fmla="*/ 2888673 h 3782291"/>
                          <a:gd name="connsiteX79" fmla="*/ 1433945 w 4675909"/>
                          <a:gd name="connsiteY79" fmla="*/ 2867891 h 3782291"/>
                          <a:gd name="connsiteX80" fmla="*/ 1091045 w 4675909"/>
                          <a:gd name="connsiteY80" fmla="*/ 3086100 h 3782291"/>
                          <a:gd name="connsiteX81" fmla="*/ 1153391 w 4675909"/>
                          <a:gd name="connsiteY81" fmla="*/ 3169227 h 3782291"/>
                          <a:gd name="connsiteX82" fmla="*/ 1548245 w 4675909"/>
                          <a:gd name="connsiteY82" fmla="*/ 2867891 h 3782291"/>
                          <a:gd name="connsiteX83" fmla="*/ 1901536 w 4675909"/>
                          <a:gd name="connsiteY83" fmla="*/ 2867891 h 3782291"/>
                          <a:gd name="connsiteX84" fmla="*/ 2130136 w 4675909"/>
                          <a:gd name="connsiteY84" fmla="*/ 2930236 h 3782291"/>
                          <a:gd name="connsiteX85" fmla="*/ 2130136 w 4675909"/>
                          <a:gd name="connsiteY85" fmla="*/ 3751118 h 3782291"/>
                          <a:gd name="connsiteX86" fmla="*/ 2202873 w 4675909"/>
                          <a:gd name="connsiteY86" fmla="*/ 2951018 h 3782291"/>
                          <a:gd name="connsiteX87" fmla="*/ 2431473 w 4675909"/>
                          <a:gd name="connsiteY87" fmla="*/ 2847109 h 3782291"/>
                          <a:gd name="connsiteX88" fmla="*/ 3075709 w 4675909"/>
                          <a:gd name="connsiteY88" fmla="*/ 2847109 h 3782291"/>
                          <a:gd name="connsiteX89" fmla="*/ 3034145 w 4675909"/>
                          <a:gd name="connsiteY89" fmla="*/ 3034146 h 3782291"/>
                          <a:gd name="connsiteX90" fmla="*/ 3086100 w 4675909"/>
                          <a:gd name="connsiteY90" fmla="*/ 3054927 h 3782291"/>
                          <a:gd name="connsiteX91" fmla="*/ 3117273 w 4675909"/>
                          <a:gd name="connsiteY91" fmla="*/ 2857500 h 3782291"/>
                          <a:gd name="connsiteX92" fmla="*/ 3480954 w 4675909"/>
                          <a:gd name="connsiteY92" fmla="*/ 2836718 h 3782291"/>
                          <a:gd name="connsiteX93" fmla="*/ 4010891 w 4675909"/>
                          <a:gd name="connsiteY93" fmla="*/ 3512127 h 3782291"/>
                          <a:gd name="connsiteX94" fmla="*/ 4000500 w 4675909"/>
                          <a:gd name="connsiteY94" fmla="*/ 3740727 h 3782291"/>
                          <a:gd name="connsiteX95" fmla="*/ 4062845 w 4675909"/>
                          <a:gd name="connsiteY95" fmla="*/ 3782291 h 3782291"/>
                          <a:gd name="connsiteX96" fmla="*/ 4062845 w 4675909"/>
                          <a:gd name="connsiteY96" fmla="*/ 3532909 h 3782291"/>
                          <a:gd name="connsiteX97" fmla="*/ 4249882 w 4675909"/>
                          <a:gd name="connsiteY97" fmla="*/ 3626427 h 3782291"/>
                          <a:gd name="connsiteX98" fmla="*/ 4322618 w 4675909"/>
                          <a:gd name="connsiteY98" fmla="*/ 3574473 h 3782291"/>
                          <a:gd name="connsiteX99" fmla="*/ 3927763 w 4675909"/>
                          <a:gd name="connsiteY99" fmla="*/ 3335482 h 3782291"/>
                          <a:gd name="connsiteX100" fmla="*/ 4135582 w 4675909"/>
                          <a:gd name="connsiteY100" fmla="*/ 3262746 h 3782291"/>
                          <a:gd name="connsiteX101" fmla="*/ 4135582 w 4675909"/>
                          <a:gd name="connsiteY101" fmla="*/ 3262746 h 3782291"/>
                          <a:gd name="connsiteX102" fmla="*/ 4094018 w 4675909"/>
                          <a:gd name="connsiteY102" fmla="*/ 3231573 h 3782291"/>
                          <a:gd name="connsiteX103" fmla="*/ 3906982 w 4675909"/>
                          <a:gd name="connsiteY103" fmla="*/ 3304309 h 3782291"/>
                          <a:gd name="connsiteX104" fmla="*/ 3564082 w 4675909"/>
                          <a:gd name="connsiteY104" fmla="*/ 2836718 h 3782291"/>
                          <a:gd name="connsiteX105" fmla="*/ 4343400 w 4675909"/>
                          <a:gd name="connsiteY105" fmla="*/ 2815936 h 3782291"/>
                          <a:gd name="connsiteX106" fmla="*/ 4572000 w 4675909"/>
                          <a:gd name="connsiteY106" fmla="*/ 3054927 h 3782291"/>
                          <a:gd name="connsiteX107" fmla="*/ 4675909 w 4675909"/>
                          <a:gd name="connsiteY107" fmla="*/ 3013364 h 3782291"/>
                          <a:gd name="connsiteX108" fmla="*/ 4426527 w 4675909"/>
                          <a:gd name="connsiteY108" fmla="*/ 2815936 h 3782291"/>
                          <a:gd name="connsiteX109" fmla="*/ 4249882 w 4675909"/>
                          <a:gd name="connsiteY109" fmla="*/ 2763982 h 3782291"/>
                          <a:gd name="connsiteX110" fmla="*/ 4364182 w 4675909"/>
                          <a:gd name="connsiteY110" fmla="*/ 2566555 h 3782291"/>
                          <a:gd name="connsiteX111" fmla="*/ 4301836 w 4675909"/>
                          <a:gd name="connsiteY111" fmla="*/ 2514600 h 3782291"/>
                          <a:gd name="connsiteX112" fmla="*/ 4187536 w 4675909"/>
                          <a:gd name="connsiteY112" fmla="*/ 2805546 h 3782291"/>
                          <a:gd name="connsiteX113" fmla="*/ 3439391 w 4675909"/>
                          <a:gd name="connsiteY113" fmla="*/ 2795155 h 3782291"/>
                          <a:gd name="connsiteX114" fmla="*/ 3595254 w 4675909"/>
                          <a:gd name="connsiteY114" fmla="*/ 2618509 h 3782291"/>
                          <a:gd name="connsiteX115" fmla="*/ 3574473 w 4675909"/>
                          <a:gd name="connsiteY115" fmla="*/ 2576946 h 3782291"/>
                          <a:gd name="connsiteX116" fmla="*/ 3345873 w 4675909"/>
                          <a:gd name="connsiteY116" fmla="*/ 2826327 h 3782291"/>
                          <a:gd name="connsiteX117" fmla="*/ 2504209 w 4675909"/>
                          <a:gd name="connsiteY117" fmla="*/ 2795155 h 3782291"/>
                          <a:gd name="connsiteX0" fmla="*/ 2504209 w 4675909"/>
                          <a:gd name="connsiteY0" fmla="*/ 2795155 h 3782291"/>
                          <a:gd name="connsiteX1" fmla="*/ 2182091 w 4675909"/>
                          <a:gd name="connsiteY1" fmla="*/ 2348346 h 3782291"/>
                          <a:gd name="connsiteX2" fmla="*/ 2150918 w 4675909"/>
                          <a:gd name="connsiteY2" fmla="*/ 1724891 h 3782291"/>
                          <a:gd name="connsiteX3" fmla="*/ 2712027 w 4675909"/>
                          <a:gd name="connsiteY3" fmla="*/ 1184564 h 3782291"/>
                          <a:gd name="connsiteX4" fmla="*/ 2701636 w 4675909"/>
                          <a:gd name="connsiteY4" fmla="*/ 1091046 h 3782291"/>
                          <a:gd name="connsiteX5" fmla="*/ 2150918 w 4675909"/>
                          <a:gd name="connsiteY5" fmla="*/ 1631373 h 3782291"/>
                          <a:gd name="connsiteX6" fmla="*/ 2171700 w 4675909"/>
                          <a:gd name="connsiteY6" fmla="*/ 1465118 h 3782291"/>
                          <a:gd name="connsiteX7" fmla="*/ 2701637 w 4675909"/>
                          <a:gd name="connsiteY7" fmla="*/ 945573 h 3782291"/>
                          <a:gd name="connsiteX8" fmla="*/ 2763982 w 4675909"/>
                          <a:gd name="connsiteY8" fmla="*/ 831273 h 3782291"/>
                          <a:gd name="connsiteX9" fmla="*/ 2815936 w 4675909"/>
                          <a:gd name="connsiteY9" fmla="*/ 540327 h 3782291"/>
                          <a:gd name="connsiteX10" fmla="*/ 2784763 w 4675909"/>
                          <a:gd name="connsiteY10" fmla="*/ 529936 h 3782291"/>
                          <a:gd name="connsiteX11" fmla="*/ 2670463 w 4675909"/>
                          <a:gd name="connsiteY11" fmla="*/ 904009 h 3782291"/>
                          <a:gd name="connsiteX12" fmla="*/ 2202873 w 4675909"/>
                          <a:gd name="connsiteY12" fmla="*/ 1330036 h 3782291"/>
                          <a:gd name="connsiteX13" fmla="*/ 2254827 w 4675909"/>
                          <a:gd name="connsiteY13" fmla="*/ 633846 h 3782291"/>
                          <a:gd name="connsiteX14" fmla="*/ 2680854 w 4675909"/>
                          <a:gd name="connsiteY14" fmla="*/ 51955 h 3782291"/>
                          <a:gd name="connsiteX15" fmla="*/ 2649682 w 4675909"/>
                          <a:gd name="connsiteY15" fmla="*/ 0 h 3782291"/>
                          <a:gd name="connsiteX16" fmla="*/ 2493818 w 4675909"/>
                          <a:gd name="connsiteY16" fmla="*/ 197427 h 3782291"/>
                          <a:gd name="connsiteX17" fmla="*/ 2473036 w 4675909"/>
                          <a:gd name="connsiteY17" fmla="*/ 10391 h 3782291"/>
                          <a:gd name="connsiteX18" fmla="*/ 2410691 w 4675909"/>
                          <a:gd name="connsiteY18" fmla="*/ 10391 h 3782291"/>
                          <a:gd name="connsiteX19" fmla="*/ 2452254 w 4675909"/>
                          <a:gd name="connsiteY19" fmla="*/ 280555 h 3782291"/>
                          <a:gd name="connsiteX20" fmla="*/ 2286000 w 4675909"/>
                          <a:gd name="connsiteY20" fmla="*/ 509155 h 3782291"/>
                          <a:gd name="connsiteX21" fmla="*/ 2234045 w 4675909"/>
                          <a:gd name="connsiteY21" fmla="*/ 540327 h 3782291"/>
                          <a:gd name="connsiteX22" fmla="*/ 2202873 w 4675909"/>
                          <a:gd name="connsiteY22" fmla="*/ 592282 h 3782291"/>
                          <a:gd name="connsiteX23" fmla="*/ 2130136 w 4675909"/>
                          <a:gd name="connsiteY23" fmla="*/ 706582 h 3782291"/>
                          <a:gd name="connsiteX24" fmla="*/ 1672936 w 4675909"/>
                          <a:gd name="connsiteY24" fmla="*/ 20782 h 3782291"/>
                          <a:gd name="connsiteX25" fmla="*/ 1548245 w 4675909"/>
                          <a:gd name="connsiteY25" fmla="*/ 51955 h 3782291"/>
                          <a:gd name="connsiteX26" fmla="*/ 1569027 w 4675909"/>
                          <a:gd name="connsiteY26" fmla="*/ 145473 h 3782291"/>
                          <a:gd name="connsiteX27" fmla="*/ 1652154 w 4675909"/>
                          <a:gd name="connsiteY27" fmla="*/ 103909 h 3782291"/>
                          <a:gd name="connsiteX28" fmla="*/ 1714500 w 4675909"/>
                          <a:gd name="connsiteY28" fmla="*/ 228600 h 3782291"/>
                          <a:gd name="connsiteX29" fmla="*/ 1787236 w 4675909"/>
                          <a:gd name="connsiteY29" fmla="*/ 259773 h 3782291"/>
                          <a:gd name="connsiteX30" fmla="*/ 2150918 w 4675909"/>
                          <a:gd name="connsiteY30" fmla="*/ 852055 h 3782291"/>
                          <a:gd name="connsiteX31" fmla="*/ 2140527 w 4675909"/>
                          <a:gd name="connsiteY31" fmla="*/ 1215736 h 3782291"/>
                          <a:gd name="connsiteX32" fmla="*/ 2067791 w 4675909"/>
                          <a:gd name="connsiteY32" fmla="*/ 1028700 h 3782291"/>
                          <a:gd name="connsiteX33" fmla="*/ 2015836 w 4675909"/>
                          <a:gd name="connsiteY33" fmla="*/ 1059873 h 3782291"/>
                          <a:gd name="connsiteX34" fmla="*/ 2130136 w 4675909"/>
                          <a:gd name="connsiteY34" fmla="*/ 1288473 h 3782291"/>
                          <a:gd name="connsiteX35" fmla="*/ 2109354 w 4675909"/>
                          <a:gd name="connsiteY35" fmla="*/ 2005446 h 3782291"/>
                          <a:gd name="connsiteX36" fmla="*/ 1672936 w 4675909"/>
                          <a:gd name="connsiteY36" fmla="*/ 1558637 h 3782291"/>
                          <a:gd name="connsiteX37" fmla="*/ 1714499 w 4675909"/>
                          <a:gd name="connsiteY37" fmla="*/ 1215737 h 3782291"/>
                          <a:gd name="connsiteX38" fmla="*/ 1672936 w 4675909"/>
                          <a:gd name="connsiteY38" fmla="*/ 1101436 h 3782291"/>
                          <a:gd name="connsiteX39" fmla="*/ 1620982 w 4675909"/>
                          <a:gd name="connsiteY39" fmla="*/ 1475509 h 3782291"/>
                          <a:gd name="connsiteX40" fmla="*/ 1350818 w 4675909"/>
                          <a:gd name="connsiteY40" fmla="*/ 1600199 h 3782291"/>
                          <a:gd name="connsiteX41" fmla="*/ 1319645 w 4675909"/>
                          <a:gd name="connsiteY41" fmla="*/ 1662546 h 3782291"/>
                          <a:gd name="connsiteX42" fmla="*/ 1631373 w 4675909"/>
                          <a:gd name="connsiteY42" fmla="*/ 1600200 h 3782291"/>
                          <a:gd name="connsiteX43" fmla="*/ 1839191 w 4675909"/>
                          <a:gd name="connsiteY43" fmla="*/ 1849583 h 3782291"/>
                          <a:gd name="connsiteX44" fmla="*/ 1579418 w 4675909"/>
                          <a:gd name="connsiteY44" fmla="*/ 2026227 h 3782291"/>
                          <a:gd name="connsiteX45" fmla="*/ 1610591 w 4675909"/>
                          <a:gd name="connsiteY45" fmla="*/ 2119745 h 3782291"/>
                          <a:gd name="connsiteX46" fmla="*/ 1891145 w 4675909"/>
                          <a:gd name="connsiteY46" fmla="*/ 1870364 h 3782291"/>
                          <a:gd name="connsiteX47" fmla="*/ 2109354 w 4675909"/>
                          <a:gd name="connsiteY47" fmla="*/ 2088573 h 3782291"/>
                          <a:gd name="connsiteX48" fmla="*/ 2098963 w 4675909"/>
                          <a:gd name="connsiteY48" fmla="*/ 2337955 h 3782291"/>
                          <a:gd name="connsiteX49" fmla="*/ 2109354 w 4675909"/>
                          <a:gd name="connsiteY49" fmla="*/ 2348346 h 3782291"/>
                          <a:gd name="connsiteX50" fmla="*/ 1849582 w 4675909"/>
                          <a:gd name="connsiteY50" fmla="*/ 2784764 h 3782291"/>
                          <a:gd name="connsiteX51" fmla="*/ 1288473 w 4675909"/>
                          <a:gd name="connsiteY51" fmla="*/ 2795155 h 3782291"/>
                          <a:gd name="connsiteX52" fmla="*/ 1153391 w 4675909"/>
                          <a:gd name="connsiteY52" fmla="*/ 2587336 h 3782291"/>
                          <a:gd name="connsiteX53" fmla="*/ 1122218 w 4675909"/>
                          <a:gd name="connsiteY53" fmla="*/ 2597727 h 3782291"/>
                          <a:gd name="connsiteX54" fmla="*/ 1215736 w 4675909"/>
                          <a:gd name="connsiteY54" fmla="*/ 2815936 h 3782291"/>
                          <a:gd name="connsiteX55" fmla="*/ 924791 w 4675909"/>
                          <a:gd name="connsiteY55" fmla="*/ 2836718 h 3782291"/>
                          <a:gd name="connsiteX56" fmla="*/ 498763 w 4675909"/>
                          <a:gd name="connsiteY56" fmla="*/ 2036618 h 3782291"/>
                          <a:gd name="connsiteX57" fmla="*/ 363682 w 4675909"/>
                          <a:gd name="connsiteY57" fmla="*/ 2078182 h 3782291"/>
                          <a:gd name="connsiteX58" fmla="*/ 426027 w 4675909"/>
                          <a:gd name="connsiteY58" fmla="*/ 2140527 h 3782291"/>
                          <a:gd name="connsiteX59" fmla="*/ 477982 w 4675909"/>
                          <a:gd name="connsiteY59" fmla="*/ 2098964 h 3782291"/>
                          <a:gd name="connsiteX60" fmla="*/ 581891 w 4675909"/>
                          <a:gd name="connsiteY60" fmla="*/ 2348346 h 3782291"/>
                          <a:gd name="connsiteX61" fmla="*/ 467591 w 4675909"/>
                          <a:gd name="connsiteY61" fmla="*/ 2358736 h 3782291"/>
                          <a:gd name="connsiteX62" fmla="*/ 467591 w 4675909"/>
                          <a:gd name="connsiteY62" fmla="*/ 2441864 h 3782291"/>
                          <a:gd name="connsiteX63" fmla="*/ 633845 w 4675909"/>
                          <a:gd name="connsiteY63" fmla="*/ 2400300 h 3782291"/>
                          <a:gd name="connsiteX64" fmla="*/ 841663 w 4675909"/>
                          <a:gd name="connsiteY64" fmla="*/ 2805546 h 3782291"/>
                          <a:gd name="connsiteX65" fmla="*/ 342900 w 4675909"/>
                          <a:gd name="connsiteY65" fmla="*/ 2680855 h 3782291"/>
                          <a:gd name="connsiteX66" fmla="*/ 114300 w 4675909"/>
                          <a:gd name="connsiteY66" fmla="*/ 2109355 h 3782291"/>
                          <a:gd name="connsiteX67" fmla="*/ 41564 w 4675909"/>
                          <a:gd name="connsiteY67" fmla="*/ 2109355 h 3782291"/>
                          <a:gd name="connsiteX68" fmla="*/ 290945 w 4675909"/>
                          <a:gd name="connsiteY68" fmla="*/ 2660073 h 3782291"/>
                          <a:gd name="connsiteX69" fmla="*/ 20782 w 4675909"/>
                          <a:gd name="connsiteY69" fmla="*/ 2576946 h 3782291"/>
                          <a:gd name="connsiteX70" fmla="*/ 0 w 4675909"/>
                          <a:gd name="connsiteY70" fmla="*/ 2649682 h 3782291"/>
                          <a:gd name="connsiteX71" fmla="*/ 311727 w 4675909"/>
                          <a:gd name="connsiteY71" fmla="*/ 2701636 h 3782291"/>
                          <a:gd name="connsiteX72" fmla="*/ 290945 w 4675909"/>
                          <a:gd name="connsiteY72" fmla="*/ 3023755 h 3782291"/>
                          <a:gd name="connsiteX73" fmla="*/ 332509 w 4675909"/>
                          <a:gd name="connsiteY73" fmla="*/ 3065319 h 3782291"/>
                          <a:gd name="connsiteX74" fmla="*/ 384463 w 4675909"/>
                          <a:gd name="connsiteY74" fmla="*/ 2722418 h 3782291"/>
                          <a:gd name="connsiteX75" fmla="*/ 893618 w 4675909"/>
                          <a:gd name="connsiteY75" fmla="*/ 2888673 h 3782291"/>
                          <a:gd name="connsiteX76" fmla="*/ 644236 w 4675909"/>
                          <a:gd name="connsiteY76" fmla="*/ 3054927 h 3782291"/>
                          <a:gd name="connsiteX77" fmla="*/ 696191 w 4675909"/>
                          <a:gd name="connsiteY77" fmla="*/ 3096491 h 3782291"/>
                          <a:gd name="connsiteX78" fmla="*/ 1028700 w 4675909"/>
                          <a:gd name="connsiteY78" fmla="*/ 2888673 h 3782291"/>
                          <a:gd name="connsiteX79" fmla="*/ 1433945 w 4675909"/>
                          <a:gd name="connsiteY79" fmla="*/ 2867891 h 3782291"/>
                          <a:gd name="connsiteX80" fmla="*/ 1091045 w 4675909"/>
                          <a:gd name="connsiteY80" fmla="*/ 3086100 h 3782291"/>
                          <a:gd name="connsiteX81" fmla="*/ 1153391 w 4675909"/>
                          <a:gd name="connsiteY81" fmla="*/ 3169227 h 3782291"/>
                          <a:gd name="connsiteX82" fmla="*/ 1548245 w 4675909"/>
                          <a:gd name="connsiteY82" fmla="*/ 2867891 h 3782291"/>
                          <a:gd name="connsiteX83" fmla="*/ 1901536 w 4675909"/>
                          <a:gd name="connsiteY83" fmla="*/ 2867891 h 3782291"/>
                          <a:gd name="connsiteX84" fmla="*/ 2130136 w 4675909"/>
                          <a:gd name="connsiteY84" fmla="*/ 2930236 h 3782291"/>
                          <a:gd name="connsiteX85" fmla="*/ 2202873 w 4675909"/>
                          <a:gd name="connsiteY85" fmla="*/ 2951018 h 3782291"/>
                          <a:gd name="connsiteX86" fmla="*/ 2431473 w 4675909"/>
                          <a:gd name="connsiteY86" fmla="*/ 2847109 h 3782291"/>
                          <a:gd name="connsiteX87" fmla="*/ 3075709 w 4675909"/>
                          <a:gd name="connsiteY87" fmla="*/ 2847109 h 3782291"/>
                          <a:gd name="connsiteX88" fmla="*/ 3034145 w 4675909"/>
                          <a:gd name="connsiteY88" fmla="*/ 3034146 h 3782291"/>
                          <a:gd name="connsiteX89" fmla="*/ 3086100 w 4675909"/>
                          <a:gd name="connsiteY89" fmla="*/ 3054927 h 3782291"/>
                          <a:gd name="connsiteX90" fmla="*/ 3117273 w 4675909"/>
                          <a:gd name="connsiteY90" fmla="*/ 2857500 h 3782291"/>
                          <a:gd name="connsiteX91" fmla="*/ 3480954 w 4675909"/>
                          <a:gd name="connsiteY91" fmla="*/ 2836718 h 3782291"/>
                          <a:gd name="connsiteX92" fmla="*/ 4010891 w 4675909"/>
                          <a:gd name="connsiteY92" fmla="*/ 3512127 h 3782291"/>
                          <a:gd name="connsiteX93" fmla="*/ 4000500 w 4675909"/>
                          <a:gd name="connsiteY93" fmla="*/ 3740727 h 3782291"/>
                          <a:gd name="connsiteX94" fmla="*/ 4062845 w 4675909"/>
                          <a:gd name="connsiteY94" fmla="*/ 3782291 h 3782291"/>
                          <a:gd name="connsiteX95" fmla="*/ 4062845 w 4675909"/>
                          <a:gd name="connsiteY95" fmla="*/ 3532909 h 3782291"/>
                          <a:gd name="connsiteX96" fmla="*/ 4249882 w 4675909"/>
                          <a:gd name="connsiteY96" fmla="*/ 3626427 h 3782291"/>
                          <a:gd name="connsiteX97" fmla="*/ 4322618 w 4675909"/>
                          <a:gd name="connsiteY97" fmla="*/ 3574473 h 3782291"/>
                          <a:gd name="connsiteX98" fmla="*/ 3927763 w 4675909"/>
                          <a:gd name="connsiteY98" fmla="*/ 3335482 h 3782291"/>
                          <a:gd name="connsiteX99" fmla="*/ 4135582 w 4675909"/>
                          <a:gd name="connsiteY99" fmla="*/ 3262746 h 3782291"/>
                          <a:gd name="connsiteX100" fmla="*/ 4135582 w 4675909"/>
                          <a:gd name="connsiteY100" fmla="*/ 3262746 h 3782291"/>
                          <a:gd name="connsiteX101" fmla="*/ 4094018 w 4675909"/>
                          <a:gd name="connsiteY101" fmla="*/ 3231573 h 3782291"/>
                          <a:gd name="connsiteX102" fmla="*/ 3906982 w 4675909"/>
                          <a:gd name="connsiteY102" fmla="*/ 3304309 h 3782291"/>
                          <a:gd name="connsiteX103" fmla="*/ 3564082 w 4675909"/>
                          <a:gd name="connsiteY103" fmla="*/ 2836718 h 3782291"/>
                          <a:gd name="connsiteX104" fmla="*/ 4343400 w 4675909"/>
                          <a:gd name="connsiteY104" fmla="*/ 2815936 h 3782291"/>
                          <a:gd name="connsiteX105" fmla="*/ 4572000 w 4675909"/>
                          <a:gd name="connsiteY105" fmla="*/ 3054927 h 3782291"/>
                          <a:gd name="connsiteX106" fmla="*/ 4675909 w 4675909"/>
                          <a:gd name="connsiteY106" fmla="*/ 3013364 h 3782291"/>
                          <a:gd name="connsiteX107" fmla="*/ 4426527 w 4675909"/>
                          <a:gd name="connsiteY107" fmla="*/ 2815936 h 3782291"/>
                          <a:gd name="connsiteX108" fmla="*/ 4249882 w 4675909"/>
                          <a:gd name="connsiteY108" fmla="*/ 2763982 h 3782291"/>
                          <a:gd name="connsiteX109" fmla="*/ 4364182 w 4675909"/>
                          <a:gd name="connsiteY109" fmla="*/ 2566555 h 3782291"/>
                          <a:gd name="connsiteX110" fmla="*/ 4301836 w 4675909"/>
                          <a:gd name="connsiteY110" fmla="*/ 2514600 h 3782291"/>
                          <a:gd name="connsiteX111" fmla="*/ 4187536 w 4675909"/>
                          <a:gd name="connsiteY111" fmla="*/ 2805546 h 3782291"/>
                          <a:gd name="connsiteX112" fmla="*/ 3439391 w 4675909"/>
                          <a:gd name="connsiteY112" fmla="*/ 2795155 h 3782291"/>
                          <a:gd name="connsiteX113" fmla="*/ 3595254 w 4675909"/>
                          <a:gd name="connsiteY113" fmla="*/ 2618509 h 3782291"/>
                          <a:gd name="connsiteX114" fmla="*/ 3574473 w 4675909"/>
                          <a:gd name="connsiteY114" fmla="*/ 2576946 h 3782291"/>
                          <a:gd name="connsiteX115" fmla="*/ 3345873 w 4675909"/>
                          <a:gd name="connsiteY115" fmla="*/ 2826327 h 3782291"/>
                          <a:gd name="connsiteX116" fmla="*/ 2504209 w 4675909"/>
                          <a:gd name="connsiteY116" fmla="*/ 2795155 h 37822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</a:cxnLst>
                        <a:rect l="l" t="t" r="r" b="b"/>
                        <a:pathLst>
                          <a:path w="4675909" h="3782291">
                            <a:moveTo>
                              <a:pt x="2504209" y="2795155"/>
                            </a:moveTo>
                            <a:lnTo>
                              <a:pt x="2182091" y="2348346"/>
                            </a:lnTo>
                            <a:lnTo>
                              <a:pt x="2150918" y="1724891"/>
                            </a:lnTo>
                            <a:lnTo>
                              <a:pt x="2712027" y="1184564"/>
                            </a:lnTo>
                            <a:lnTo>
                              <a:pt x="2701636" y="1091046"/>
                            </a:lnTo>
                            <a:lnTo>
                              <a:pt x="2150918" y="1631373"/>
                            </a:lnTo>
                            <a:lnTo>
                              <a:pt x="2171700" y="1465118"/>
                            </a:lnTo>
                            <a:lnTo>
                              <a:pt x="2701637" y="945573"/>
                            </a:lnTo>
                            <a:lnTo>
                              <a:pt x="2763982" y="831273"/>
                            </a:lnTo>
                            <a:lnTo>
                              <a:pt x="2815936" y="540327"/>
                            </a:lnTo>
                            <a:lnTo>
                              <a:pt x="2784763" y="529936"/>
                            </a:lnTo>
                            <a:lnTo>
                              <a:pt x="2670463" y="904009"/>
                            </a:lnTo>
                            <a:lnTo>
                              <a:pt x="2202873" y="1330036"/>
                            </a:lnTo>
                            <a:lnTo>
                              <a:pt x="2254827" y="633846"/>
                            </a:lnTo>
                            <a:lnTo>
                              <a:pt x="2680854" y="51955"/>
                            </a:lnTo>
                            <a:lnTo>
                              <a:pt x="2649682" y="0"/>
                            </a:lnTo>
                            <a:lnTo>
                              <a:pt x="2493818" y="197427"/>
                            </a:lnTo>
                            <a:lnTo>
                              <a:pt x="2473036" y="10391"/>
                            </a:lnTo>
                            <a:lnTo>
                              <a:pt x="2410691" y="10391"/>
                            </a:lnTo>
                            <a:lnTo>
                              <a:pt x="2452254" y="280555"/>
                            </a:lnTo>
                            <a:lnTo>
                              <a:pt x="2286000" y="509155"/>
                            </a:lnTo>
                            <a:lnTo>
                              <a:pt x="2234045" y="540327"/>
                            </a:lnTo>
                            <a:lnTo>
                              <a:pt x="2202873" y="592282"/>
                            </a:lnTo>
                            <a:lnTo>
                              <a:pt x="2130136" y="706582"/>
                            </a:lnTo>
                            <a:lnTo>
                              <a:pt x="1672936" y="20782"/>
                            </a:lnTo>
                            <a:lnTo>
                              <a:pt x="1548245" y="51955"/>
                            </a:lnTo>
                            <a:lnTo>
                              <a:pt x="1569027" y="145473"/>
                            </a:lnTo>
                            <a:lnTo>
                              <a:pt x="1652154" y="103909"/>
                            </a:lnTo>
                            <a:lnTo>
                              <a:pt x="1714500" y="228600"/>
                            </a:lnTo>
                            <a:lnTo>
                              <a:pt x="1787236" y="259773"/>
                            </a:lnTo>
                            <a:lnTo>
                              <a:pt x="2150918" y="852055"/>
                            </a:lnTo>
                            <a:lnTo>
                              <a:pt x="2140527" y="1215736"/>
                            </a:lnTo>
                            <a:lnTo>
                              <a:pt x="2067791" y="1028700"/>
                            </a:lnTo>
                            <a:lnTo>
                              <a:pt x="2015836" y="1059873"/>
                            </a:lnTo>
                            <a:lnTo>
                              <a:pt x="2130136" y="1288473"/>
                            </a:lnTo>
                            <a:lnTo>
                              <a:pt x="2109354" y="2005446"/>
                            </a:lnTo>
                            <a:lnTo>
                              <a:pt x="1672936" y="1558637"/>
                            </a:lnTo>
                            <a:lnTo>
                              <a:pt x="1714499" y="1215737"/>
                            </a:lnTo>
                            <a:lnTo>
                              <a:pt x="1672936" y="1101436"/>
                            </a:lnTo>
                            <a:lnTo>
                              <a:pt x="1620982" y="1475509"/>
                            </a:lnTo>
                            <a:lnTo>
                              <a:pt x="1350818" y="1600199"/>
                            </a:lnTo>
                            <a:lnTo>
                              <a:pt x="1319645" y="1662546"/>
                            </a:lnTo>
                            <a:lnTo>
                              <a:pt x="1631373" y="1600200"/>
                            </a:lnTo>
                            <a:lnTo>
                              <a:pt x="1839191" y="1849583"/>
                            </a:lnTo>
                            <a:lnTo>
                              <a:pt x="1579418" y="2026227"/>
                            </a:lnTo>
                            <a:lnTo>
                              <a:pt x="1610591" y="2119745"/>
                            </a:lnTo>
                            <a:lnTo>
                              <a:pt x="1891145" y="1870364"/>
                            </a:lnTo>
                            <a:lnTo>
                              <a:pt x="2109354" y="2088573"/>
                            </a:lnTo>
                            <a:lnTo>
                              <a:pt x="2098963" y="2337955"/>
                            </a:lnTo>
                            <a:lnTo>
                              <a:pt x="2109354" y="2348346"/>
                            </a:lnTo>
                            <a:lnTo>
                              <a:pt x="1849582" y="2784764"/>
                            </a:lnTo>
                            <a:lnTo>
                              <a:pt x="1288473" y="2795155"/>
                            </a:lnTo>
                            <a:lnTo>
                              <a:pt x="1153391" y="2587336"/>
                            </a:lnTo>
                            <a:lnTo>
                              <a:pt x="1122218" y="2597727"/>
                            </a:lnTo>
                            <a:lnTo>
                              <a:pt x="1215736" y="2815936"/>
                            </a:lnTo>
                            <a:lnTo>
                              <a:pt x="924791" y="2836718"/>
                            </a:lnTo>
                            <a:lnTo>
                              <a:pt x="498763" y="2036618"/>
                            </a:lnTo>
                            <a:lnTo>
                              <a:pt x="363682" y="2078182"/>
                            </a:lnTo>
                            <a:lnTo>
                              <a:pt x="426027" y="2140527"/>
                            </a:lnTo>
                            <a:lnTo>
                              <a:pt x="477982" y="2098964"/>
                            </a:lnTo>
                            <a:lnTo>
                              <a:pt x="581891" y="2348346"/>
                            </a:lnTo>
                            <a:lnTo>
                              <a:pt x="467591" y="2358736"/>
                            </a:lnTo>
                            <a:lnTo>
                              <a:pt x="467591" y="2441864"/>
                            </a:lnTo>
                            <a:lnTo>
                              <a:pt x="633845" y="2400300"/>
                            </a:lnTo>
                            <a:lnTo>
                              <a:pt x="841663" y="2805546"/>
                            </a:lnTo>
                            <a:lnTo>
                              <a:pt x="342900" y="2680855"/>
                            </a:lnTo>
                            <a:lnTo>
                              <a:pt x="114300" y="2109355"/>
                            </a:lnTo>
                            <a:lnTo>
                              <a:pt x="41564" y="2109355"/>
                            </a:lnTo>
                            <a:lnTo>
                              <a:pt x="290945" y="2660073"/>
                            </a:lnTo>
                            <a:lnTo>
                              <a:pt x="20782" y="2576946"/>
                            </a:lnTo>
                            <a:lnTo>
                              <a:pt x="0" y="2649682"/>
                            </a:lnTo>
                            <a:lnTo>
                              <a:pt x="311727" y="2701636"/>
                            </a:lnTo>
                            <a:lnTo>
                              <a:pt x="290945" y="3023755"/>
                            </a:lnTo>
                            <a:cubicBezTo>
                              <a:pt x="304800" y="3037610"/>
                              <a:pt x="316923" y="3115542"/>
                              <a:pt x="332509" y="3065319"/>
                            </a:cubicBezTo>
                            <a:cubicBezTo>
                              <a:pt x="348095" y="3015096"/>
                              <a:pt x="367145" y="2836718"/>
                              <a:pt x="384463" y="2722418"/>
                            </a:cubicBezTo>
                            <a:lnTo>
                              <a:pt x="893618" y="2888673"/>
                            </a:lnTo>
                            <a:lnTo>
                              <a:pt x="644236" y="3054927"/>
                            </a:lnTo>
                            <a:lnTo>
                              <a:pt x="696191" y="3096491"/>
                            </a:lnTo>
                            <a:lnTo>
                              <a:pt x="1028700" y="2888673"/>
                            </a:lnTo>
                            <a:lnTo>
                              <a:pt x="1433945" y="2867891"/>
                            </a:lnTo>
                            <a:lnTo>
                              <a:pt x="1091045" y="3086100"/>
                            </a:lnTo>
                            <a:lnTo>
                              <a:pt x="1153391" y="3169227"/>
                            </a:lnTo>
                            <a:lnTo>
                              <a:pt x="1548245" y="2867891"/>
                            </a:lnTo>
                            <a:lnTo>
                              <a:pt x="1901536" y="2867891"/>
                            </a:lnTo>
                            <a:lnTo>
                              <a:pt x="2130136" y="2930236"/>
                            </a:lnTo>
                            <a:lnTo>
                              <a:pt x="2202873" y="2951018"/>
                            </a:lnTo>
                            <a:lnTo>
                              <a:pt x="2431473" y="2847109"/>
                            </a:lnTo>
                            <a:lnTo>
                              <a:pt x="3075709" y="2847109"/>
                            </a:lnTo>
                            <a:lnTo>
                              <a:pt x="3034145" y="3034146"/>
                            </a:lnTo>
                            <a:lnTo>
                              <a:pt x="3086100" y="3054927"/>
                            </a:lnTo>
                            <a:lnTo>
                              <a:pt x="3117273" y="2857500"/>
                            </a:lnTo>
                            <a:lnTo>
                              <a:pt x="3480954" y="2836718"/>
                            </a:lnTo>
                            <a:lnTo>
                              <a:pt x="4010891" y="3512127"/>
                            </a:lnTo>
                            <a:lnTo>
                              <a:pt x="4000500" y="3740727"/>
                            </a:lnTo>
                            <a:lnTo>
                              <a:pt x="4062845" y="3782291"/>
                            </a:lnTo>
                            <a:lnTo>
                              <a:pt x="4062845" y="3532909"/>
                            </a:lnTo>
                            <a:lnTo>
                              <a:pt x="4249882" y="3626427"/>
                            </a:lnTo>
                            <a:lnTo>
                              <a:pt x="4322618" y="3574473"/>
                            </a:lnTo>
                            <a:lnTo>
                              <a:pt x="3927763" y="3335482"/>
                            </a:lnTo>
                            <a:lnTo>
                              <a:pt x="4135582" y="3262746"/>
                            </a:lnTo>
                            <a:lnTo>
                              <a:pt x="4135582" y="3262746"/>
                            </a:lnTo>
                            <a:lnTo>
                              <a:pt x="4094018" y="3231573"/>
                            </a:lnTo>
                            <a:lnTo>
                              <a:pt x="3906982" y="3304309"/>
                            </a:lnTo>
                            <a:lnTo>
                              <a:pt x="3564082" y="2836718"/>
                            </a:lnTo>
                            <a:lnTo>
                              <a:pt x="4343400" y="2815936"/>
                            </a:lnTo>
                            <a:lnTo>
                              <a:pt x="4572000" y="3054927"/>
                            </a:lnTo>
                            <a:lnTo>
                              <a:pt x="4675909" y="3013364"/>
                            </a:lnTo>
                            <a:lnTo>
                              <a:pt x="4426527" y="2815936"/>
                            </a:lnTo>
                            <a:lnTo>
                              <a:pt x="4249882" y="2763982"/>
                            </a:lnTo>
                            <a:lnTo>
                              <a:pt x="4364182" y="2566555"/>
                            </a:lnTo>
                            <a:lnTo>
                              <a:pt x="4301836" y="2514600"/>
                            </a:lnTo>
                            <a:lnTo>
                              <a:pt x="4187536" y="2805546"/>
                            </a:lnTo>
                            <a:lnTo>
                              <a:pt x="3439391" y="2795155"/>
                            </a:lnTo>
                            <a:lnTo>
                              <a:pt x="3595254" y="2618509"/>
                            </a:lnTo>
                            <a:lnTo>
                              <a:pt x="3574473" y="2576946"/>
                            </a:lnTo>
                            <a:lnTo>
                              <a:pt x="3345873" y="2826327"/>
                            </a:lnTo>
                            <a:lnTo>
                              <a:pt x="2504209" y="2795155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1" name="Freeform 840"/>
                      <p:cNvSpPr/>
                      <p:nvPr/>
                    </p:nvSpPr>
                    <p:spPr>
                      <a:xfrm>
                        <a:off x="3872743" y="4868631"/>
                        <a:ext cx="118795" cy="2173549"/>
                      </a:xfrm>
                      <a:custGeom>
                        <a:avLst/>
                        <a:gdLst>
                          <a:gd name="connsiteX0" fmla="*/ 68173 w 116687"/>
                          <a:gd name="connsiteY0" fmla="*/ 0 h 1690254"/>
                          <a:gd name="connsiteX1" fmla="*/ 114355 w 116687"/>
                          <a:gd name="connsiteY1" fmla="*/ 655782 h 1690254"/>
                          <a:gd name="connsiteX2" fmla="*/ 3519 w 116687"/>
                          <a:gd name="connsiteY2" fmla="*/ 1099127 h 1690254"/>
                          <a:gd name="connsiteX3" fmla="*/ 31228 w 116687"/>
                          <a:gd name="connsiteY3" fmla="*/ 1560945 h 1690254"/>
                          <a:gd name="connsiteX4" fmla="*/ 68173 w 116687"/>
                          <a:gd name="connsiteY4" fmla="*/ 1690254 h 16902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6687" h="1690254">
                            <a:moveTo>
                              <a:pt x="68173" y="0"/>
                            </a:moveTo>
                            <a:cubicBezTo>
                              <a:pt x="96652" y="236297"/>
                              <a:pt x="125131" y="472594"/>
                              <a:pt x="114355" y="655782"/>
                            </a:cubicBezTo>
                            <a:cubicBezTo>
                              <a:pt x="103579" y="838970"/>
                              <a:pt x="17373" y="948267"/>
                              <a:pt x="3519" y="1099127"/>
                            </a:cubicBezTo>
                            <a:cubicBezTo>
                              <a:pt x="-10335" y="1249987"/>
                              <a:pt x="20452" y="1462424"/>
                              <a:pt x="31228" y="1560945"/>
                            </a:cubicBezTo>
                            <a:cubicBezTo>
                              <a:pt x="42004" y="1659466"/>
                              <a:pt x="55088" y="1674860"/>
                              <a:pt x="68173" y="1690254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4" name="Freeform 823"/>
                    <p:cNvSpPr/>
                    <p:nvPr/>
                  </p:nvSpPr>
                  <p:spPr>
                    <a:xfrm>
                      <a:off x="3466716" y="460894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5" name="Freeform 824"/>
                    <p:cNvSpPr/>
                    <p:nvPr/>
                  </p:nvSpPr>
                  <p:spPr>
                    <a:xfrm>
                      <a:off x="3262113" y="463511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6" name="Freeform 825"/>
                    <p:cNvSpPr/>
                    <p:nvPr/>
                  </p:nvSpPr>
                  <p:spPr>
                    <a:xfrm rot="10192772">
                      <a:off x="3414513" y="478751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7" name="Freeform 826"/>
                    <p:cNvSpPr/>
                    <p:nvPr/>
                  </p:nvSpPr>
                  <p:spPr>
                    <a:xfrm>
                      <a:off x="2936304" y="463511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8" name="Freeform 827"/>
                    <p:cNvSpPr/>
                    <p:nvPr/>
                  </p:nvSpPr>
                  <p:spPr>
                    <a:xfrm rot="3372935">
                      <a:off x="2793403" y="4447747"/>
                      <a:ext cx="69517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9" name="Freeform 828"/>
                    <p:cNvSpPr/>
                    <p:nvPr/>
                  </p:nvSpPr>
                  <p:spPr>
                    <a:xfrm rot="3372935">
                      <a:off x="2778407" y="4341181"/>
                      <a:ext cx="58281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0" name="Freeform 829"/>
                    <p:cNvSpPr/>
                    <p:nvPr/>
                  </p:nvSpPr>
                  <p:spPr>
                    <a:xfrm rot="14639677">
                      <a:off x="2629037" y="4360992"/>
                      <a:ext cx="69517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1" name="Freeform 830"/>
                    <p:cNvSpPr/>
                    <p:nvPr/>
                  </p:nvSpPr>
                  <p:spPr>
                    <a:xfrm rot="12503340">
                      <a:off x="2527520" y="4697115"/>
                      <a:ext cx="56761" cy="13269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2" name="Freeform 831"/>
                    <p:cNvSpPr/>
                    <p:nvPr/>
                  </p:nvSpPr>
                  <p:spPr>
                    <a:xfrm rot="12503340">
                      <a:off x="2309063" y="4625252"/>
                      <a:ext cx="56761" cy="13269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3" name="Freeform 832"/>
                    <p:cNvSpPr/>
                    <p:nvPr/>
                  </p:nvSpPr>
                  <p:spPr>
                    <a:xfrm rot="12503340">
                      <a:off x="2647334" y="4727816"/>
                      <a:ext cx="56761" cy="13269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4" name="Freeform 833"/>
                    <p:cNvSpPr/>
                    <p:nvPr/>
                  </p:nvSpPr>
                  <p:spPr>
                    <a:xfrm rot="559205">
                      <a:off x="2480011" y="4577378"/>
                      <a:ext cx="88624" cy="11547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5" name="Freeform 834"/>
                    <p:cNvSpPr/>
                    <p:nvPr/>
                  </p:nvSpPr>
                  <p:spPr>
                    <a:xfrm rot="8914968">
                      <a:off x="2772687" y="4954119"/>
                      <a:ext cx="77224" cy="13926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6" name="Freeform 835"/>
                    <p:cNvSpPr/>
                    <p:nvPr/>
                  </p:nvSpPr>
                  <p:spPr>
                    <a:xfrm rot="8914968">
                      <a:off x="2862496" y="4887664"/>
                      <a:ext cx="77224" cy="13926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7" name="Freeform 836"/>
                    <p:cNvSpPr/>
                    <p:nvPr/>
                  </p:nvSpPr>
                  <p:spPr>
                    <a:xfrm rot="8914968">
                      <a:off x="3131587" y="5014006"/>
                      <a:ext cx="77224" cy="13926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8" name="Freeform 837"/>
                    <p:cNvSpPr/>
                    <p:nvPr/>
                  </p:nvSpPr>
                  <p:spPr>
                    <a:xfrm rot="8914968">
                      <a:off x="3225061" y="4954120"/>
                      <a:ext cx="77224" cy="13926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9" name="Freeform 838"/>
                    <p:cNvSpPr/>
                    <p:nvPr/>
                  </p:nvSpPr>
                  <p:spPr>
                    <a:xfrm rot="18656313">
                      <a:off x="3080746" y="4858883"/>
                      <a:ext cx="77224" cy="13926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22" name="Freeform 821"/>
                  <p:cNvSpPr/>
                  <p:nvPr/>
                </p:nvSpPr>
                <p:spPr>
                  <a:xfrm rot="14639677">
                    <a:off x="2521641" y="4103460"/>
                    <a:ext cx="69517" cy="14022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785" name="Freeform 784"/>
                <p:cNvSpPr/>
                <p:nvPr/>
              </p:nvSpPr>
              <p:spPr>
                <a:xfrm rot="17807393">
                  <a:off x="5593413" y="4462849"/>
                  <a:ext cx="90464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6" name="Freeform 785"/>
                <p:cNvSpPr/>
                <p:nvPr/>
              </p:nvSpPr>
              <p:spPr>
                <a:xfrm rot="3032062">
                  <a:off x="5809182" y="4693348"/>
                  <a:ext cx="90464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7" name="Freeform 786"/>
                <p:cNvSpPr/>
                <p:nvPr/>
              </p:nvSpPr>
              <p:spPr>
                <a:xfrm rot="7930287">
                  <a:off x="5713132" y="4560654"/>
                  <a:ext cx="56640" cy="16831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8" name="Freeform 787"/>
                <p:cNvSpPr/>
                <p:nvPr/>
              </p:nvSpPr>
              <p:spPr>
                <a:xfrm rot="7930287">
                  <a:off x="5747863" y="4487578"/>
                  <a:ext cx="45719" cy="107078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9" name="Freeform 788"/>
                <p:cNvSpPr/>
                <p:nvPr/>
              </p:nvSpPr>
              <p:spPr>
                <a:xfrm rot="203569">
                  <a:off x="5242661" y="4634138"/>
                  <a:ext cx="90464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0" name="Freeform 789"/>
                <p:cNvSpPr/>
                <p:nvPr/>
              </p:nvSpPr>
              <p:spPr>
                <a:xfrm rot="203569">
                  <a:off x="5140580" y="4647362"/>
                  <a:ext cx="59884" cy="119927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1" name="Freeform 790"/>
                <p:cNvSpPr/>
                <p:nvPr/>
              </p:nvSpPr>
              <p:spPr>
                <a:xfrm rot="10161937">
                  <a:off x="5403434" y="4758150"/>
                  <a:ext cx="90464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2" name="Freeform 791"/>
                <p:cNvSpPr/>
                <p:nvPr/>
              </p:nvSpPr>
              <p:spPr>
                <a:xfrm rot="10161937">
                  <a:off x="4827214" y="4776098"/>
                  <a:ext cx="90464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3" name="Freeform 792"/>
                <p:cNvSpPr/>
                <p:nvPr/>
              </p:nvSpPr>
              <p:spPr>
                <a:xfrm rot="15246217">
                  <a:off x="4577736" y="4887789"/>
                  <a:ext cx="79623" cy="121260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4" name="Freeform 793"/>
                <p:cNvSpPr/>
                <p:nvPr/>
              </p:nvSpPr>
              <p:spPr>
                <a:xfrm rot="21306628">
                  <a:off x="4645733" y="4665176"/>
                  <a:ext cx="79623" cy="121260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5" name="Freeform 794"/>
                <p:cNvSpPr/>
                <p:nvPr/>
              </p:nvSpPr>
              <p:spPr>
                <a:xfrm rot="20067736">
                  <a:off x="4876631" y="4648867"/>
                  <a:ext cx="79623" cy="121260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6" name="Freeform 795"/>
                <p:cNvSpPr/>
                <p:nvPr/>
              </p:nvSpPr>
              <p:spPr>
                <a:xfrm rot="20067736">
                  <a:off x="4989301" y="4488469"/>
                  <a:ext cx="79623" cy="121260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7" name="Freeform 796"/>
                <p:cNvSpPr/>
                <p:nvPr/>
              </p:nvSpPr>
              <p:spPr>
                <a:xfrm rot="14378440">
                  <a:off x="5034982" y="4880140"/>
                  <a:ext cx="79623" cy="112731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8" name="Freeform 797"/>
                <p:cNvSpPr/>
                <p:nvPr/>
              </p:nvSpPr>
              <p:spPr>
                <a:xfrm rot="14378440">
                  <a:off x="5130020" y="5032539"/>
                  <a:ext cx="79623" cy="112731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9" name="Freeform 798"/>
                <p:cNvSpPr/>
                <p:nvPr/>
              </p:nvSpPr>
              <p:spPr>
                <a:xfrm rot="14378440">
                  <a:off x="5235137" y="5180645"/>
                  <a:ext cx="59061" cy="112731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0" name="Freeform 799"/>
                <p:cNvSpPr/>
                <p:nvPr/>
              </p:nvSpPr>
              <p:spPr>
                <a:xfrm rot="14378440">
                  <a:off x="5359766" y="5360609"/>
                  <a:ext cx="53534" cy="142463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1" name="Freeform 800"/>
                <p:cNvSpPr/>
                <p:nvPr/>
              </p:nvSpPr>
              <p:spPr>
                <a:xfrm rot="8600213">
                  <a:off x="5519199" y="5204455"/>
                  <a:ext cx="63798" cy="91632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2" name="Freeform 801"/>
                <p:cNvSpPr/>
                <p:nvPr/>
              </p:nvSpPr>
              <p:spPr>
                <a:xfrm rot="203569">
                  <a:off x="5412009" y="5125575"/>
                  <a:ext cx="59884" cy="119927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3" name="Freeform 802"/>
                <p:cNvSpPr/>
                <p:nvPr/>
              </p:nvSpPr>
              <p:spPr>
                <a:xfrm rot="3129228">
                  <a:off x="5593556" y="5330211"/>
                  <a:ext cx="90464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4" name="Freeform 803"/>
                <p:cNvSpPr/>
                <p:nvPr/>
              </p:nvSpPr>
              <p:spPr>
                <a:xfrm rot="5400000">
                  <a:off x="5693919" y="5439395"/>
                  <a:ext cx="90464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5" name="Freeform 804"/>
                <p:cNvSpPr/>
                <p:nvPr/>
              </p:nvSpPr>
              <p:spPr>
                <a:xfrm rot="7824289">
                  <a:off x="5521926" y="5566001"/>
                  <a:ext cx="45719" cy="131988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6" name="Freeform 805"/>
                <p:cNvSpPr/>
                <p:nvPr/>
              </p:nvSpPr>
              <p:spPr>
                <a:xfrm rot="2543802">
                  <a:off x="5262008" y="4961388"/>
                  <a:ext cx="60412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7" name="Freeform 806"/>
                <p:cNvSpPr/>
                <p:nvPr/>
              </p:nvSpPr>
              <p:spPr>
                <a:xfrm rot="2543802">
                  <a:off x="5179187" y="4866041"/>
                  <a:ext cx="50982" cy="95007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8" name="Freeform 807"/>
                <p:cNvSpPr/>
                <p:nvPr/>
              </p:nvSpPr>
              <p:spPr>
                <a:xfrm rot="14335314">
                  <a:off x="5822782" y="4915887"/>
                  <a:ext cx="68385" cy="120934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9" name="Freeform 808"/>
                <p:cNvSpPr/>
                <p:nvPr/>
              </p:nvSpPr>
              <p:spPr>
                <a:xfrm rot="3372935">
                  <a:off x="2613998" y="4118326"/>
                  <a:ext cx="81519" cy="12228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0" name="Freeform 809"/>
                <p:cNvSpPr/>
                <p:nvPr/>
              </p:nvSpPr>
              <p:spPr>
                <a:xfrm rot="3372935">
                  <a:off x="2605514" y="3934173"/>
                  <a:ext cx="58281" cy="157019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1" name="Freeform 810"/>
                <p:cNvSpPr/>
                <p:nvPr/>
              </p:nvSpPr>
              <p:spPr>
                <a:xfrm rot="15687885">
                  <a:off x="2106094" y="4064246"/>
                  <a:ext cx="86206" cy="157019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2" name="Freeform 811"/>
                <p:cNvSpPr/>
                <p:nvPr/>
              </p:nvSpPr>
              <p:spPr>
                <a:xfrm rot="15687885">
                  <a:off x="2215254" y="4236606"/>
                  <a:ext cx="45719" cy="109371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3" name="Freeform 812"/>
                <p:cNvSpPr/>
                <p:nvPr/>
              </p:nvSpPr>
              <p:spPr>
                <a:xfrm rot="4744190">
                  <a:off x="2300375" y="4095063"/>
                  <a:ext cx="45719" cy="157019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4" name="Freeform 813"/>
                <p:cNvSpPr/>
                <p:nvPr/>
              </p:nvSpPr>
              <p:spPr>
                <a:xfrm rot="4930892">
                  <a:off x="2331186" y="4293918"/>
                  <a:ext cx="86206" cy="117317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5" name="Freeform 814"/>
                <p:cNvSpPr/>
                <p:nvPr/>
              </p:nvSpPr>
              <p:spPr>
                <a:xfrm rot="15687885">
                  <a:off x="2063725" y="4530437"/>
                  <a:ext cx="86206" cy="157019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6" name="Freeform 815"/>
                <p:cNvSpPr/>
                <p:nvPr/>
              </p:nvSpPr>
              <p:spPr>
                <a:xfrm rot="21333673">
                  <a:off x="2187480" y="4459016"/>
                  <a:ext cx="45719" cy="13547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7" name="Freeform 816"/>
                <p:cNvSpPr/>
                <p:nvPr/>
              </p:nvSpPr>
              <p:spPr>
                <a:xfrm rot="15687885">
                  <a:off x="2303810" y="4884966"/>
                  <a:ext cx="67641" cy="140949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8" name="Freeform 817"/>
                <p:cNvSpPr/>
                <p:nvPr/>
              </p:nvSpPr>
              <p:spPr>
                <a:xfrm rot="6592228">
                  <a:off x="2461955" y="4785006"/>
                  <a:ext cx="45719" cy="157019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9" name="Freeform 818"/>
                <p:cNvSpPr/>
                <p:nvPr/>
              </p:nvSpPr>
              <p:spPr>
                <a:xfrm rot="18189866">
                  <a:off x="2685524" y="4867204"/>
                  <a:ext cx="45719" cy="157019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0" name="Freeform 819"/>
                <p:cNvSpPr/>
                <p:nvPr/>
              </p:nvSpPr>
              <p:spPr>
                <a:xfrm rot="17455888">
                  <a:off x="2712436" y="4557608"/>
                  <a:ext cx="48337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730" name="Freeform 729"/>
              <p:cNvSpPr/>
              <p:nvPr/>
            </p:nvSpPr>
            <p:spPr>
              <a:xfrm rot="3372935">
                <a:off x="3825476" y="2349419"/>
                <a:ext cx="58281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1" name="Freeform 730"/>
              <p:cNvSpPr/>
              <p:nvPr/>
            </p:nvSpPr>
            <p:spPr>
              <a:xfrm rot="3372935">
                <a:off x="3744020" y="2249903"/>
                <a:ext cx="58281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2" name="Freeform 731"/>
              <p:cNvSpPr/>
              <p:nvPr/>
            </p:nvSpPr>
            <p:spPr>
              <a:xfrm rot="19123615">
                <a:off x="3262114" y="3390593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3" name="Freeform 732"/>
              <p:cNvSpPr/>
              <p:nvPr/>
            </p:nvSpPr>
            <p:spPr>
              <a:xfrm rot="19123615">
                <a:off x="3420843" y="3153417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4" name="Freeform 733"/>
              <p:cNvSpPr/>
              <p:nvPr/>
            </p:nvSpPr>
            <p:spPr>
              <a:xfrm rot="19123615">
                <a:off x="3442034" y="3836190"/>
                <a:ext cx="47707" cy="15584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5" name="Freeform 734"/>
              <p:cNvSpPr/>
              <p:nvPr/>
            </p:nvSpPr>
            <p:spPr>
              <a:xfrm rot="19123615">
                <a:off x="3823215" y="3266626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6" name="Freeform 735"/>
              <p:cNvSpPr/>
              <p:nvPr/>
            </p:nvSpPr>
            <p:spPr>
              <a:xfrm rot="18494888">
                <a:off x="3799643" y="3654274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7" name="Freeform 736"/>
              <p:cNvSpPr/>
              <p:nvPr/>
            </p:nvSpPr>
            <p:spPr>
              <a:xfrm rot="20912227">
                <a:off x="4149071" y="2894204"/>
                <a:ext cx="47413" cy="164886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8" name="Freeform 737"/>
              <p:cNvSpPr/>
              <p:nvPr/>
            </p:nvSpPr>
            <p:spPr>
              <a:xfrm rot="19123615">
                <a:off x="3747504" y="2931126"/>
                <a:ext cx="66032" cy="118238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9" name="Freeform 738"/>
              <p:cNvSpPr/>
              <p:nvPr/>
            </p:nvSpPr>
            <p:spPr>
              <a:xfrm rot="10800000">
                <a:off x="3363254" y="3542993"/>
                <a:ext cx="45719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0" name="Freeform 739"/>
              <p:cNvSpPr/>
              <p:nvPr/>
            </p:nvSpPr>
            <p:spPr>
              <a:xfrm rot="6998294">
                <a:off x="3531689" y="3314724"/>
                <a:ext cx="86206" cy="117784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1" name="Freeform 740"/>
              <p:cNvSpPr/>
              <p:nvPr/>
            </p:nvSpPr>
            <p:spPr>
              <a:xfrm rot="2773632">
                <a:off x="3623899" y="3499093"/>
                <a:ext cx="45719" cy="169016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2" name="Freeform 741"/>
              <p:cNvSpPr/>
              <p:nvPr/>
            </p:nvSpPr>
            <p:spPr>
              <a:xfrm rot="8033794">
                <a:off x="4333483" y="3151473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3" name="Freeform 742"/>
              <p:cNvSpPr/>
              <p:nvPr/>
            </p:nvSpPr>
            <p:spPr>
              <a:xfrm rot="8033794">
                <a:off x="4182723" y="3348390"/>
                <a:ext cx="45719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4" name="Freeform 743"/>
              <p:cNvSpPr/>
              <p:nvPr/>
            </p:nvSpPr>
            <p:spPr>
              <a:xfrm rot="8033794">
                <a:off x="4061198" y="3462347"/>
                <a:ext cx="51479" cy="89345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5" name="Freeform 744"/>
              <p:cNvSpPr/>
              <p:nvPr/>
            </p:nvSpPr>
            <p:spPr>
              <a:xfrm rot="8033794">
                <a:off x="4262141" y="3230532"/>
                <a:ext cx="45719" cy="129211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6" name="Freeform 745"/>
              <p:cNvSpPr/>
              <p:nvPr/>
            </p:nvSpPr>
            <p:spPr>
              <a:xfrm rot="6007989">
                <a:off x="4450150" y="2631721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7" name="Freeform 746"/>
              <p:cNvSpPr/>
              <p:nvPr/>
            </p:nvSpPr>
            <p:spPr>
              <a:xfrm rot="8033794">
                <a:off x="4148444" y="2310876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8" name="Freeform 747"/>
              <p:cNvSpPr/>
              <p:nvPr/>
            </p:nvSpPr>
            <p:spPr>
              <a:xfrm rot="5802304">
                <a:off x="4319653" y="2057379"/>
                <a:ext cx="54029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9" name="Freeform 748"/>
              <p:cNvSpPr/>
              <p:nvPr/>
            </p:nvSpPr>
            <p:spPr>
              <a:xfrm rot="8033794">
                <a:off x="4376118" y="2836176"/>
                <a:ext cx="58631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0" name="Freeform 749"/>
              <p:cNvSpPr/>
              <p:nvPr/>
            </p:nvSpPr>
            <p:spPr>
              <a:xfrm rot="5102560">
                <a:off x="3943305" y="3830679"/>
                <a:ext cx="57778" cy="124886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1" name="Freeform 750"/>
              <p:cNvSpPr/>
              <p:nvPr/>
            </p:nvSpPr>
            <p:spPr>
              <a:xfrm rot="8033794">
                <a:off x="4064127" y="3196326"/>
                <a:ext cx="86206" cy="91950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2" name="Freeform 751"/>
              <p:cNvSpPr/>
              <p:nvPr/>
            </p:nvSpPr>
            <p:spPr>
              <a:xfrm rot="8033794">
                <a:off x="4088927" y="2432536"/>
                <a:ext cx="45719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3" name="Freeform 752"/>
              <p:cNvSpPr/>
              <p:nvPr/>
            </p:nvSpPr>
            <p:spPr>
              <a:xfrm rot="15963717">
                <a:off x="3501055" y="2085064"/>
                <a:ext cx="53814" cy="126486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4" name="Freeform 753"/>
              <p:cNvSpPr/>
              <p:nvPr/>
            </p:nvSpPr>
            <p:spPr>
              <a:xfrm rot="21216070">
                <a:off x="4243337" y="3091134"/>
                <a:ext cx="45719" cy="87357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5" name="Freeform 754"/>
              <p:cNvSpPr/>
              <p:nvPr/>
            </p:nvSpPr>
            <p:spPr>
              <a:xfrm rot="4617831">
                <a:off x="4013919" y="2645729"/>
                <a:ext cx="50652" cy="123441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6" name="Freeform 755"/>
              <p:cNvSpPr/>
              <p:nvPr/>
            </p:nvSpPr>
            <p:spPr>
              <a:xfrm rot="16929034">
                <a:off x="3718975" y="2491198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7" name="Freeform 756"/>
              <p:cNvSpPr/>
              <p:nvPr/>
            </p:nvSpPr>
            <p:spPr>
              <a:xfrm rot="14297268">
                <a:off x="3699955" y="3876548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8" name="Freeform 757"/>
              <p:cNvSpPr/>
              <p:nvPr/>
            </p:nvSpPr>
            <p:spPr>
              <a:xfrm rot="10800000">
                <a:off x="3469780" y="4008566"/>
                <a:ext cx="57078" cy="157020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9" name="Freeform 758"/>
              <p:cNvSpPr/>
              <p:nvPr/>
            </p:nvSpPr>
            <p:spPr>
              <a:xfrm rot="3929393">
                <a:off x="3953701" y="4026272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0" name="Freeform 759"/>
              <p:cNvSpPr/>
              <p:nvPr/>
            </p:nvSpPr>
            <p:spPr>
              <a:xfrm rot="18529732">
                <a:off x="4316916" y="2676035"/>
                <a:ext cx="52464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1" name="Freeform 760"/>
              <p:cNvSpPr/>
              <p:nvPr/>
            </p:nvSpPr>
            <p:spPr>
              <a:xfrm rot="18529732">
                <a:off x="4379699" y="2497587"/>
                <a:ext cx="45719" cy="119252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2" name="Freeform 761"/>
              <p:cNvSpPr/>
              <p:nvPr/>
            </p:nvSpPr>
            <p:spPr>
              <a:xfrm rot="18529732">
                <a:off x="4077482" y="2990717"/>
                <a:ext cx="52464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3" name="Freeform 762"/>
              <p:cNvSpPr/>
              <p:nvPr/>
            </p:nvSpPr>
            <p:spPr>
              <a:xfrm rot="18529732">
                <a:off x="3856628" y="2770080"/>
                <a:ext cx="52464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4" name="Freeform 763"/>
              <p:cNvSpPr/>
              <p:nvPr/>
            </p:nvSpPr>
            <p:spPr>
              <a:xfrm rot="18529732">
                <a:off x="4115867" y="2098620"/>
                <a:ext cx="52464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5" name="Freeform 764"/>
              <p:cNvSpPr/>
              <p:nvPr/>
            </p:nvSpPr>
            <p:spPr>
              <a:xfrm rot="18529732">
                <a:off x="3382563" y="1895139"/>
                <a:ext cx="52464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6" name="Freeform 765"/>
              <p:cNvSpPr/>
              <p:nvPr/>
            </p:nvSpPr>
            <p:spPr>
              <a:xfrm rot="18529732">
                <a:off x="4269861" y="2812517"/>
                <a:ext cx="45719" cy="136564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7" name="Freeform 766"/>
              <p:cNvSpPr/>
              <p:nvPr/>
            </p:nvSpPr>
            <p:spPr>
              <a:xfrm rot="4003280">
                <a:off x="3994544" y="2789871"/>
                <a:ext cx="45719" cy="88390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8" name="Freeform 767"/>
              <p:cNvSpPr/>
              <p:nvPr/>
            </p:nvSpPr>
            <p:spPr>
              <a:xfrm rot="18529732">
                <a:off x="4085195" y="1939372"/>
                <a:ext cx="45719" cy="118100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9" name="Freeform 768"/>
              <p:cNvSpPr/>
              <p:nvPr/>
            </p:nvSpPr>
            <p:spPr>
              <a:xfrm rot="1631864">
                <a:off x="3609572" y="2038610"/>
                <a:ext cx="96339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0" name="Freeform 769"/>
              <p:cNvSpPr/>
              <p:nvPr/>
            </p:nvSpPr>
            <p:spPr>
              <a:xfrm rot="1631864">
                <a:off x="4300897" y="1870157"/>
                <a:ext cx="96339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1" name="Freeform 770"/>
              <p:cNvSpPr/>
              <p:nvPr/>
            </p:nvSpPr>
            <p:spPr>
              <a:xfrm>
                <a:off x="4133159" y="1835519"/>
                <a:ext cx="45719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2" name="Freeform 771"/>
              <p:cNvSpPr/>
              <p:nvPr/>
            </p:nvSpPr>
            <p:spPr>
              <a:xfrm rot="20464539">
                <a:off x="3983804" y="2309485"/>
                <a:ext cx="82074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3" name="Freeform 772"/>
              <p:cNvSpPr/>
              <p:nvPr/>
            </p:nvSpPr>
            <p:spPr>
              <a:xfrm rot="13087093">
                <a:off x="3610717" y="2268387"/>
                <a:ext cx="46865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4" name="Freeform 773"/>
              <p:cNvSpPr/>
              <p:nvPr/>
            </p:nvSpPr>
            <p:spPr>
              <a:xfrm rot="14012412">
                <a:off x="3772659" y="3033411"/>
                <a:ext cx="77472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5" name="Freeform 774"/>
              <p:cNvSpPr/>
              <p:nvPr/>
            </p:nvSpPr>
            <p:spPr>
              <a:xfrm rot="14012412">
                <a:off x="3542954" y="3670304"/>
                <a:ext cx="77472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6" name="Freeform 775"/>
              <p:cNvSpPr/>
              <p:nvPr/>
            </p:nvSpPr>
            <p:spPr>
              <a:xfrm rot="14012412">
                <a:off x="3216921" y="3554600"/>
                <a:ext cx="77472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7" name="Freeform 776"/>
              <p:cNvSpPr/>
              <p:nvPr/>
            </p:nvSpPr>
            <p:spPr>
              <a:xfrm rot="14012412">
                <a:off x="3766515" y="2599622"/>
                <a:ext cx="77472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8" name="Freeform 777"/>
              <p:cNvSpPr/>
              <p:nvPr/>
            </p:nvSpPr>
            <p:spPr>
              <a:xfrm rot="20769160">
                <a:off x="3363745" y="3329528"/>
                <a:ext cx="45719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9" name="Freeform 778"/>
              <p:cNvSpPr/>
              <p:nvPr/>
            </p:nvSpPr>
            <p:spPr>
              <a:xfrm rot="20769160">
                <a:off x="4016598" y="3352667"/>
                <a:ext cx="45719" cy="120417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0" name="Freeform 779"/>
              <p:cNvSpPr/>
              <p:nvPr/>
            </p:nvSpPr>
            <p:spPr>
              <a:xfrm rot="20769160">
                <a:off x="4314717" y="3027437"/>
                <a:ext cx="45719" cy="120417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1" name="Freeform 780"/>
              <p:cNvSpPr/>
              <p:nvPr/>
            </p:nvSpPr>
            <p:spPr>
              <a:xfrm rot="20769160">
                <a:off x="4021355" y="3092579"/>
                <a:ext cx="45719" cy="120417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2" name="Freeform 781"/>
              <p:cNvSpPr/>
              <p:nvPr/>
            </p:nvSpPr>
            <p:spPr>
              <a:xfrm rot="20769160">
                <a:off x="4251608" y="1949326"/>
                <a:ext cx="45719" cy="120417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3" name="Freeform 782"/>
              <p:cNvSpPr/>
              <p:nvPr/>
            </p:nvSpPr>
            <p:spPr>
              <a:xfrm rot="20769160">
                <a:off x="3957816" y="2407581"/>
                <a:ext cx="45719" cy="120417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080" name="Freeform 1079"/>
          <p:cNvSpPr/>
          <p:nvPr/>
        </p:nvSpPr>
        <p:spPr>
          <a:xfrm rot="11787422">
            <a:off x="1815587" y="2736177"/>
            <a:ext cx="467972" cy="413295"/>
          </a:xfrm>
          <a:custGeom>
            <a:avLst/>
            <a:gdLst>
              <a:gd name="connsiteX0" fmla="*/ 232756 w 357447"/>
              <a:gd name="connsiteY0" fmla="*/ 0 h 581891"/>
              <a:gd name="connsiteX1" fmla="*/ 357447 w 357447"/>
              <a:gd name="connsiteY1" fmla="*/ 124691 h 581891"/>
              <a:gd name="connsiteX2" fmla="*/ 357447 w 357447"/>
              <a:gd name="connsiteY2" fmla="*/ 390698 h 581891"/>
              <a:gd name="connsiteX3" fmla="*/ 249382 w 357447"/>
              <a:gd name="connsiteY3" fmla="*/ 581891 h 581891"/>
              <a:gd name="connsiteX4" fmla="*/ 99752 w 357447"/>
              <a:gd name="connsiteY4" fmla="*/ 548640 h 581891"/>
              <a:gd name="connsiteX5" fmla="*/ 0 w 357447"/>
              <a:gd name="connsiteY5" fmla="*/ 423949 h 581891"/>
              <a:gd name="connsiteX6" fmla="*/ 157942 w 357447"/>
              <a:gd name="connsiteY6" fmla="*/ 315884 h 581891"/>
              <a:gd name="connsiteX7" fmla="*/ 66502 w 357447"/>
              <a:gd name="connsiteY7" fmla="*/ 133004 h 581891"/>
              <a:gd name="connsiteX8" fmla="*/ 232756 w 357447"/>
              <a:gd name="connsiteY8" fmla="*/ 0 h 581891"/>
              <a:gd name="connsiteX0" fmla="*/ 232756 w 357447"/>
              <a:gd name="connsiteY0" fmla="*/ 0 h 581891"/>
              <a:gd name="connsiteX1" fmla="*/ 357447 w 357447"/>
              <a:gd name="connsiteY1" fmla="*/ 124691 h 581891"/>
              <a:gd name="connsiteX2" fmla="*/ 357447 w 357447"/>
              <a:gd name="connsiteY2" fmla="*/ 390698 h 581891"/>
              <a:gd name="connsiteX3" fmla="*/ 249382 w 357447"/>
              <a:gd name="connsiteY3" fmla="*/ 581891 h 581891"/>
              <a:gd name="connsiteX4" fmla="*/ 99752 w 357447"/>
              <a:gd name="connsiteY4" fmla="*/ 548640 h 581891"/>
              <a:gd name="connsiteX5" fmla="*/ 0 w 357447"/>
              <a:gd name="connsiteY5" fmla="*/ 423949 h 581891"/>
              <a:gd name="connsiteX6" fmla="*/ 157942 w 357447"/>
              <a:gd name="connsiteY6" fmla="*/ 315884 h 581891"/>
              <a:gd name="connsiteX7" fmla="*/ 66502 w 357447"/>
              <a:gd name="connsiteY7" fmla="*/ 133004 h 581891"/>
              <a:gd name="connsiteX8" fmla="*/ 232756 w 357447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157942 w 394392"/>
              <a:gd name="connsiteY6" fmla="*/ 315884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157942 w 394392"/>
              <a:gd name="connsiteY6" fmla="*/ 315884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157942 w 394392"/>
              <a:gd name="connsiteY6" fmla="*/ 315884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157942 w 394392"/>
              <a:gd name="connsiteY6" fmla="*/ 315884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41564 w 394392"/>
              <a:gd name="connsiteY6" fmla="*/ 324197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83128 w 394392"/>
              <a:gd name="connsiteY6" fmla="*/ 307571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83128 w 394392"/>
              <a:gd name="connsiteY6" fmla="*/ 307571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83128 w 394392"/>
              <a:gd name="connsiteY6" fmla="*/ 307571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83128 w 394392"/>
              <a:gd name="connsiteY6" fmla="*/ 307571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83128 w 394392"/>
              <a:gd name="connsiteY6" fmla="*/ 307571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83128 w 394392"/>
              <a:gd name="connsiteY6" fmla="*/ 307571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49877 w 394392"/>
              <a:gd name="connsiteY6" fmla="*/ 299258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479557"/>
              <a:gd name="connsiteY0" fmla="*/ 0 h 581891"/>
              <a:gd name="connsiteX1" fmla="*/ 357447 w 479557"/>
              <a:gd name="connsiteY1" fmla="*/ 124691 h 581891"/>
              <a:gd name="connsiteX2" fmla="*/ 479557 w 479557"/>
              <a:gd name="connsiteY2" fmla="*/ 510647 h 581891"/>
              <a:gd name="connsiteX3" fmla="*/ 249382 w 479557"/>
              <a:gd name="connsiteY3" fmla="*/ 581891 h 581891"/>
              <a:gd name="connsiteX4" fmla="*/ 99752 w 479557"/>
              <a:gd name="connsiteY4" fmla="*/ 548640 h 581891"/>
              <a:gd name="connsiteX5" fmla="*/ 0 w 479557"/>
              <a:gd name="connsiteY5" fmla="*/ 423949 h 581891"/>
              <a:gd name="connsiteX6" fmla="*/ 49877 w 479557"/>
              <a:gd name="connsiteY6" fmla="*/ 299258 h 581891"/>
              <a:gd name="connsiteX7" fmla="*/ 66502 w 479557"/>
              <a:gd name="connsiteY7" fmla="*/ 133004 h 581891"/>
              <a:gd name="connsiteX8" fmla="*/ 232756 w 479557"/>
              <a:gd name="connsiteY8" fmla="*/ 0 h 581891"/>
              <a:gd name="connsiteX0" fmla="*/ 232756 w 503985"/>
              <a:gd name="connsiteY0" fmla="*/ 0 h 581891"/>
              <a:gd name="connsiteX1" fmla="*/ 461799 w 503985"/>
              <a:gd name="connsiteY1" fmla="*/ 301893 h 581891"/>
              <a:gd name="connsiteX2" fmla="*/ 479557 w 503985"/>
              <a:gd name="connsiteY2" fmla="*/ 510647 h 581891"/>
              <a:gd name="connsiteX3" fmla="*/ 249382 w 503985"/>
              <a:gd name="connsiteY3" fmla="*/ 581891 h 581891"/>
              <a:gd name="connsiteX4" fmla="*/ 99752 w 503985"/>
              <a:gd name="connsiteY4" fmla="*/ 548640 h 581891"/>
              <a:gd name="connsiteX5" fmla="*/ 0 w 503985"/>
              <a:gd name="connsiteY5" fmla="*/ 423949 h 581891"/>
              <a:gd name="connsiteX6" fmla="*/ 49877 w 503985"/>
              <a:gd name="connsiteY6" fmla="*/ 299258 h 581891"/>
              <a:gd name="connsiteX7" fmla="*/ 66502 w 503985"/>
              <a:gd name="connsiteY7" fmla="*/ 133004 h 581891"/>
              <a:gd name="connsiteX8" fmla="*/ 232756 w 503985"/>
              <a:gd name="connsiteY8" fmla="*/ 0 h 581891"/>
              <a:gd name="connsiteX0" fmla="*/ 241441 w 503985"/>
              <a:gd name="connsiteY0" fmla="*/ 140262 h 516691"/>
              <a:gd name="connsiteX1" fmla="*/ 461799 w 503985"/>
              <a:gd name="connsiteY1" fmla="*/ 236693 h 516691"/>
              <a:gd name="connsiteX2" fmla="*/ 479557 w 503985"/>
              <a:gd name="connsiteY2" fmla="*/ 445447 h 516691"/>
              <a:gd name="connsiteX3" fmla="*/ 249382 w 503985"/>
              <a:gd name="connsiteY3" fmla="*/ 516691 h 516691"/>
              <a:gd name="connsiteX4" fmla="*/ 99752 w 503985"/>
              <a:gd name="connsiteY4" fmla="*/ 483440 h 516691"/>
              <a:gd name="connsiteX5" fmla="*/ 0 w 503985"/>
              <a:gd name="connsiteY5" fmla="*/ 358749 h 516691"/>
              <a:gd name="connsiteX6" fmla="*/ 49877 w 503985"/>
              <a:gd name="connsiteY6" fmla="*/ 234058 h 516691"/>
              <a:gd name="connsiteX7" fmla="*/ 66502 w 503985"/>
              <a:gd name="connsiteY7" fmla="*/ 67804 h 516691"/>
              <a:gd name="connsiteX8" fmla="*/ 241441 w 503985"/>
              <a:gd name="connsiteY8" fmla="*/ 140262 h 516691"/>
              <a:gd name="connsiteX0" fmla="*/ 241441 w 503985"/>
              <a:gd name="connsiteY0" fmla="*/ 103144 h 479573"/>
              <a:gd name="connsiteX1" fmla="*/ 461799 w 503985"/>
              <a:gd name="connsiteY1" fmla="*/ 199575 h 479573"/>
              <a:gd name="connsiteX2" fmla="*/ 479557 w 503985"/>
              <a:gd name="connsiteY2" fmla="*/ 408329 h 479573"/>
              <a:gd name="connsiteX3" fmla="*/ 249382 w 503985"/>
              <a:gd name="connsiteY3" fmla="*/ 479573 h 479573"/>
              <a:gd name="connsiteX4" fmla="*/ 99752 w 503985"/>
              <a:gd name="connsiteY4" fmla="*/ 446322 h 479573"/>
              <a:gd name="connsiteX5" fmla="*/ 0 w 503985"/>
              <a:gd name="connsiteY5" fmla="*/ 321631 h 479573"/>
              <a:gd name="connsiteX6" fmla="*/ 49877 w 503985"/>
              <a:gd name="connsiteY6" fmla="*/ 196940 h 479573"/>
              <a:gd name="connsiteX7" fmla="*/ 62333 w 503985"/>
              <a:gd name="connsiteY7" fmla="*/ 75257 h 479573"/>
              <a:gd name="connsiteX8" fmla="*/ 241441 w 503985"/>
              <a:gd name="connsiteY8" fmla="*/ 103144 h 479573"/>
              <a:gd name="connsiteX0" fmla="*/ 241441 w 503985"/>
              <a:gd name="connsiteY0" fmla="*/ 103144 h 479573"/>
              <a:gd name="connsiteX1" fmla="*/ 461799 w 503985"/>
              <a:gd name="connsiteY1" fmla="*/ 199575 h 479573"/>
              <a:gd name="connsiteX2" fmla="*/ 479557 w 503985"/>
              <a:gd name="connsiteY2" fmla="*/ 408329 h 479573"/>
              <a:gd name="connsiteX3" fmla="*/ 249382 w 503985"/>
              <a:gd name="connsiteY3" fmla="*/ 479573 h 479573"/>
              <a:gd name="connsiteX4" fmla="*/ 145230 w 503985"/>
              <a:gd name="connsiteY4" fmla="*/ 424220 h 479573"/>
              <a:gd name="connsiteX5" fmla="*/ 0 w 503985"/>
              <a:gd name="connsiteY5" fmla="*/ 321631 h 479573"/>
              <a:gd name="connsiteX6" fmla="*/ 49877 w 503985"/>
              <a:gd name="connsiteY6" fmla="*/ 196940 h 479573"/>
              <a:gd name="connsiteX7" fmla="*/ 62333 w 503985"/>
              <a:gd name="connsiteY7" fmla="*/ 75257 h 479573"/>
              <a:gd name="connsiteX8" fmla="*/ 241441 w 503985"/>
              <a:gd name="connsiteY8" fmla="*/ 103144 h 479573"/>
              <a:gd name="connsiteX0" fmla="*/ 195899 w 458443"/>
              <a:gd name="connsiteY0" fmla="*/ 103144 h 479573"/>
              <a:gd name="connsiteX1" fmla="*/ 416257 w 458443"/>
              <a:gd name="connsiteY1" fmla="*/ 199575 h 479573"/>
              <a:gd name="connsiteX2" fmla="*/ 434015 w 458443"/>
              <a:gd name="connsiteY2" fmla="*/ 408329 h 479573"/>
              <a:gd name="connsiteX3" fmla="*/ 203840 w 458443"/>
              <a:gd name="connsiteY3" fmla="*/ 479573 h 479573"/>
              <a:gd name="connsiteX4" fmla="*/ 99688 w 458443"/>
              <a:gd name="connsiteY4" fmla="*/ 424220 h 479573"/>
              <a:gd name="connsiteX5" fmla="*/ 4335 w 458443"/>
              <a:gd name="connsiteY5" fmla="*/ 196940 h 479573"/>
              <a:gd name="connsiteX6" fmla="*/ 16791 w 458443"/>
              <a:gd name="connsiteY6" fmla="*/ 75257 h 479573"/>
              <a:gd name="connsiteX7" fmla="*/ 195899 w 458443"/>
              <a:gd name="connsiteY7" fmla="*/ 103144 h 479573"/>
              <a:gd name="connsiteX0" fmla="*/ 185653 w 448197"/>
              <a:gd name="connsiteY0" fmla="*/ 103144 h 479573"/>
              <a:gd name="connsiteX1" fmla="*/ 406011 w 448197"/>
              <a:gd name="connsiteY1" fmla="*/ 199575 h 479573"/>
              <a:gd name="connsiteX2" fmla="*/ 423769 w 448197"/>
              <a:gd name="connsiteY2" fmla="*/ 408329 h 479573"/>
              <a:gd name="connsiteX3" fmla="*/ 193594 w 448197"/>
              <a:gd name="connsiteY3" fmla="*/ 479573 h 479573"/>
              <a:gd name="connsiteX4" fmla="*/ 89442 w 448197"/>
              <a:gd name="connsiteY4" fmla="*/ 424220 h 479573"/>
              <a:gd name="connsiteX5" fmla="*/ 6946 w 448197"/>
              <a:gd name="connsiteY5" fmla="*/ 357832 h 479573"/>
              <a:gd name="connsiteX6" fmla="*/ 6545 w 448197"/>
              <a:gd name="connsiteY6" fmla="*/ 75257 h 479573"/>
              <a:gd name="connsiteX7" fmla="*/ 185653 w 448197"/>
              <a:gd name="connsiteY7" fmla="*/ 103144 h 479573"/>
              <a:gd name="connsiteX0" fmla="*/ 237289 w 448197"/>
              <a:gd name="connsiteY0" fmla="*/ 126353 h 474696"/>
              <a:gd name="connsiteX1" fmla="*/ 406011 w 448197"/>
              <a:gd name="connsiteY1" fmla="*/ 194698 h 474696"/>
              <a:gd name="connsiteX2" fmla="*/ 423769 w 448197"/>
              <a:gd name="connsiteY2" fmla="*/ 403452 h 474696"/>
              <a:gd name="connsiteX3" fmla="*/ 193594 w 448197"/>
              <a:gd name="connsiteY3" fmla="*/ 474696 h 474696"/>
              <a:gd name="connsiteX4" fmla="*/ 89442 w 448197"/>
              <a:gd name="connsiteY4" fmla="*/ 419343 h 474696"/>
              <a:gd name="connsiteX5" fmla="*/ 6946 w 448197"/>
              <a:gd name="connsiteY5" fmla="*/ 352955 h 474696"/>
              <a:gd name="connsiteX6" fmla="*/ 6545 w 448197"/>
              <a:gd name="connsiteY6" fmla="*/ 70380 h 474696"/>
              <a:gd name="connsiteX7" fmla="*/ 237289 w 448197"/>
              <a:gd name="connsiteY7" fmla="*/ 126353 h 474696"/>
              <a:gd name="connsiteX0" fmla="*/ 234201 w 445109"/>
              <a:gd name="connsiteY0" fmla="*/ 35969 h 384312"/>
              <a:gd name="connsiteX1" fmla="*/ 402923 w 445109"/>
              <a:gd name="connsiteY1" fmla="*/ 104314 h 384312"/>
              <a:gd name="connsiteX2" fmla="*/ 420681 w 445109"/>
              <a:gd name="connsiteY2" fmla="*/ 313068 h 384312"/>
              <a:gd name="connsiteX3" fmla="*/ 190506 w 445109"/>
              <a:gd name="connsiteY3" fmla="*/ 384312 h 384312"/>
              <a:gd name="connsiteX4" fmla="*/ 86354 w 445109"/>
              <a:gd name="connsiteY4" fmla="*/ 328959 h 384312"/>
              <a:gd name="connsiteX5" fmla="*/ 3858 w 445109"/>
              <a:gd name="connsiteY5" fmla="*/ 262571 h 384312"/>
              <a:gd name="connsiteX6" fmla="*/ 20483 w 445109"/>
              <a:gd name="connsiteY6" fmla="*/ 96316 h 384312"/>
              <a:gd name="connsiteX7" fmla="*/ 234201 w 445109"/>
              <a:gd name="connsiteY7" fmla="*/ 35969 h 384312"/>
              <a:gd name="connsiteX0" fmla="*/ 223528 w 445109"/>
              <a:gd name="connsiteY0" fmla="*/ 0 h 413295"/>
              <a:gd name="connsiteX1" fmla="*/ 402923 w 445109"/>
              <a:gd name="connsiteY1" fmla="*/ 133297 h 413295"/>
              <a:gd name="connsiteX2" fmla="*/ 420681 w 445109"/>
              <a:gd name="connsiteY2" fmla="*/ 342051 h 413295"/>
              <a:gd name="connsiteX3" fmla="*/ 190506 w 445109"/>
              <a:gd name="connsiteY3" fmla="*/ 413295 h 413295"/>
              <a:gd name="connsiteX4" fmla="*/ 86354 w 445109"/>
              <a:gd name="connsiteY4" fmla="*/ 357942 h 413295"/>
              <a:gd name="connsiteX5" fmla="*/ 3858 w 445109"/>
              <a:gd name="connsiteY5" fmla="*/ 291554 h 413295"/>
              <a:gd name="connsiteX6" fmla="*/ 20483 w 445109"/>
              <a:gd name="connsiteY6" fmla="*/ 125299 h 413295"/>
              <a:gd name="connsiteX7" fmla="*/ 223528 w 445109"/>
              <a:gd name="connsiteY7" fmla="*/ 0 h 413295"/>
              <a:gd name="connsiteX0" fmla="*/ 223528 w 445109"/>
              <a:gd name="connsiteY0" fmla="*/ 0 h 413295"/>
              <a:gd name="connsiteX1" fmla="*/ 402923 w 445109"/>
              <a:gd name="connsiteY1" fmla="*/ 133297 h 413295"/>
              <a:gd name="connsiteX2" fmla="*/ 420681 w 445109"/>
              <a:gd name="connsiteY2" fmla="*/ 342051 h 413295"/>
              <a:gd name="connsiteX3" fmla="*/ 190506 w 445109"/>
              <a:gd name="connsiteY3" fmla="*/ 413295 h 413295"/>
              <a:gd name="connsiteX4" fmla="*/ 87776 w 445109"/>
              <a:gd name="connsiteY4" fmla="*/ 391574 h 413295"/>
              <a:gd name="connsiteX5" fmla="*/ 3858 w 445109"/>
              <a:gd name="connsiteY5" fmla="*/ 291554 h 413295"/>
              <a:gd name="connsiteX6" fmla="*/ 20483 w 445109"/>
              <a:gd name="connsiteY6" fmla="*/ 125299 h 413295"/>
              <a:gd name="connsiteX7" fmla="*/ 223528 w 445109"/>
              <a:gd name="connsiteY7" fmla="*/ 0 h 413295"/>
              <a:gd name="connsiteX0" fmla="*/ 223528 w 467972"/>
              <a:gd name="connsiteY0" fmla="*/ 0 h 413295"/>
              <a:gd name="connsiteX1" fmla="*/ 434242 w 467972"/>
              <a:gd name="connsiteY1" fmla="*/ 124046 h 413295"/>
              <a:gd name="connsiteX2" fmla="*/ 420681 w 467972"/>
              <a:gd name="connsiteY2" fmla="*/ 342051 h 413295"/>
              <a:gd name="connsiteX3" fmla="*/ 190506 w 467972"/>
              <a:gd name="connsiteY3" fmla="*/ 413295 h 413295"/>
              <a:gd name="connsiteX4" fmla="*/ 87776 w 467972"/>
              <a:gd name="connsiteY4" fmla="*/ 391574 h 413295"/>
              <a:gd name="connsiteX5" fmla="*/ 3858 w 467972"/>
              <a:gd name="connsiteY5" fmla="*/ 291554 h 413295"/>
              <a:gd name="connsiteX6" fmla="*/ 20483 w 467972"/>
              <a:gd name="connsiteY6" fmla="*/ 125299 h 413295"/>
              <a:gd name="connsiteX7" fmla="*/ 223528 w 467972"/>
              <a:gd name="connsiteY7" fmla="*/ 0 h 413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7972" h="413295">
                <a:moveTo>
                  <a:pt x="223528" y="0"/>
                </a:moveTo>
                <a:cubicBezTo>
                  <a:pt x="265092" y="41564"/>
                  <a:pt x="384365" y="-50521"/>
                  <a:pt x="434242" y="124046"/>
                </a:cubicBezTo>
                <a:cubicBezTo>
                  <a:pt x="517370" y="295842"/>
                  <a:pt x="420681" y="253382"/>
                  <a:pt x="420681" y="342051"/>
                </a:cubicBezTo>
                <a:lnTo>
                  <a:pt x="190506" y="413295"/>
                </a:lnTo>
                <a:lnTo>
                  <a:pt x="87776" y="391574"/>
                </a:lnTo>
                <a:cubicBezTo>
                  <a:pt x="54525" y="344469"/>
                  <a:pt x="17674" y="349715"/>
                  <a:pt x="3858" y="291554"/>
                </a:cubicBezTo>
                <a:cubicBezTo>
                  <a:pt x="-9996" y="147467"/>
                  <a:pt x="17712" y="244448"/>
                  <a:pt x="20483" y="125299"/>
                </a:cubicBezTo>
                <a:cubicBezTo>
                  <a:pt x="142403" y="-76978"/>
                  <a:pt x="168110" y="44335"/>
                  <a:pt x="223528" y="0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081" name="Freeform 1080"/>
          <p:cNvSpPr/>
          <p:nvPr/>
        </p:nvSpPr>
        <p:spPr>
          <a:xfrm>
            <a:off x="1833419" y="2182860"/>
            <a:ext cx="378340" cy="593591"/>
          </a:xfrm>
          <a:custGeom>
            <a:avLst/>
            <a:gdLst>
              <a:gd name="connsiteX0" fmla="*/ 365760 w 388992"/>
              <a:gd name="connsiteY0" fmla="*/ 615142 h 615142"/>
              <a:gd name="connsiteX1" fmla="*/ 365760 w 388992"/>
              <a:gd name="connsiteY1" fmla="*/ 498764 h 615142"/>
              <a:gd name="connsiteX2" fmla="*/ 382386 w 388992"/>
              <a:gd name="connsiteY2" fmla="*/ 315884 h 615142"/>
              <a:gd name="connsiteX3" fmla="*/ 241069 w 388992"/>
              <a:gd name="connsiteY3" fmla="*/ 157942 h 615142"/>
              <a:gd name="connsiteX4" fmla="*/ 108066 w 388992"/>
              <a:gd name="connsiteY4" fmla="*/ 315884 h 615142"/>
              <a:gd name="connsiteX5" fmla="*/ 0 w 388992"/>
              <a:gd name="connsiteY5" fmla="*/ 0 h 615142"/>
              <a:gd name="connsiteX0" fmla="*/ 365760 w 424598"/>
              <a:gd name="connsiteY0" fmla="*/ 615142 h 615142"/>
              <a:gd name="connsiteX1" fmla="*/ 424257 w 424598"/>
              <a:gd name="connsiteY1" fmla="*/ 477212 h 615142"/>
              <a:gd name="connsiteX2" fmla="*/ 382386 w 424598"/>
              <a:gd name="connsiteY2" fmla="*/ 315884 h 615142"/>
              <a:gd name="connsiteX3" fmla="*/ 241069 w 424598"/>
              <a:gd name="connsiteY3" fmla="*/ 157942 h 615142"/>
              <a:gd name="connsiteX4" fmla="*/ 108066 w 424598"/>
              <a:gd name="connsiteY4" fmla="*/ 315884 h 615142"/>
              <a:gd name="connsiteX5" fmla="*/ 0 w 424598"/>
              <a:gd name="connsiteY5" fmla="*/ 0 h 615142"/>
              <a:gd name="connsiteX0" fmla="*/ 365760 w 424522"/>
              <a:gd name="connsiteY0" fmla="*/ 615142 h 615142"/>
              <a:gd name="connsiteX1" fmla="*/ 424257 w 424522"/>
              <a:gd name="connsiteY1" fmla="*/ 477212 h 615142"/>
              <a:gd name="connsiteX2" fmla="*/ 382386 w 424522"/>
              <a:gd name="connsiteY2" fmla="*/ 315884 h 615142"/>
              <a:gd name="connsiteX3" fmla="*/ 271856 w 424522"/>
              <a:gd name="connsiteY3" fmla="*/ 164099 h 615142"/>
              <a:gd name="connsiteX4" fmla="*/ 108066 w 424522"/>
              <a:gd name="connsiteY4" fmla="*/ 315884 h 615142"/>
              <a:gd name="connsiteX5" fmla="*/ 0 w 424522"/>
              <a:gd name="connsiteY5" fmla="*/ 0 h 615142"/>
              <a:gd name="connsiteX0" fmla="*/ 365760 w 424522"/>
              <a:gd name="connsiteY0" fmla="*/ 615142 h 615142"/>
              <a:gd name="connsiteX1" fmla="*/ 424257 w 424522"/>
              <a:gd name="connsiteY1" fmla="*/ 477212 h 615142"/>
              <a:gd name="connsiteX2" fmla="*/ 382386 w 424522"/>
              <a:gd name="connsiteY2" fmla="*/ 315884 h 615142"/>
              <a:gd name="connsiteX3" fmla="*/ 271856 w 424522"/>
              <a:gd name="connsiteY3" fmla="*/ 164099 h 615142"/>
              <a:gd name="connsiteX4" fmla="*/ 169642 w 424522"/>
              <a:gd name="connsiteY4" fmla="*/ 303568 h 615142"/>
              <a:gd name="connsiteX5" fmla="*/ 0 w 424522"/>
              <a:gd name="connsiteY5" fmla="*/ 0 h 615142"/>
              <a:gd name="connsiteX0" fmla="*/ 319578 w 378340"/>
              <a:gd name="connsiteY0" fmla="*/ 593591 h 593591"/>
              <a:gd name="connsiteX1" fmla="*/ 378075 w 378340"/>
              <a:gd name="connsiteY1" fmla="*/ 455661 h 593591"/>
              <a:gd name="connsiteX2" fmla="*/ 336204 w 378340"/>
              <a:gd name="connsiteY2" fmla="*/ 294333 h 593591"/>
              <a:gd name="connsiteX3" fmla="*/ 225674 w 378340"/>
              <a:gd name="connsiteY3" fmla="*/ 142548 h 593591"/>
              <a:gd name="connsiteX4" fmla="*/ 123460 w 378340"/>
              <a:gd name="connsiteY4" fmla="*/ 282017 h 593591"/>
              <a:gd name="connsiteX5" fmla="*/ 0 w 378340"/>
              <a:gd name="connsiteY5" fmla="*/ 0 h 593591"/>
              <a:gd name="connsiteX0" fmla="*/ 319578 w 378340"/>
              <a:gd name="connsiteY0" fmla="*/ 593591 h 593591"/>
              <a:gd name="connsiteX1" fmla="*/ 378075 w 378340"/>
              <a:gd name="connsiteY1" fmla="*/ 455661 h 593591"/>
              <a:gd name="connsiteX2" fmla="*/ 336204 w 378340"/>
              <a:gd name="connsiteY2" fmla="*/ 294333 h 593591"/>
              <a:gd name="connsiteX3" fmla="*/ 225674 w 378340"/>
              <a:gd name="connsiteY3" fmla="*/ 142548 h 593591"/>
              <a:gd name="connsiteX4" fmla="*/ 123460 w 378340"/>
              <a:gd name="connsiteY4" fmla="*/ 282017 h 593591"/>
              <a:gd name="connsiteX5" fmla="*/ 0 w 378340"/>
              <a:gd name="connsiteY5" fmla="*/ 0 h 593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78340" h="593591">
                <a:moveTo>
                  <a:pt x="319578" y="593591"/>
                </a:moveTo>
                <a:cubicBezTo>
                  <a:pt x="318192" y="560340"/>
                  <a:pt x="375304" y="505537"/>
                  <a:pt x="378075" y="455661"/>
                </a:cubicBezTo>
                <a:cubicBezTo>
                  <a:pt x="380846" y="405785"/>
                  <a:pt x="361604" y="346518"/>
                  <a:pt x="336204" y="294333"/>
                </a:cubicBezTo>
                <a:cubicBezTo>
                  <a:pt x="310804" y="242148"/>
                  <a:pt x="261131" y="144601"/>
                  <a:pt x="225674" y="142548"/>
                </a:cubicBezTo>
                <a:cubicBezTo>
                  <a:pt x="190217" y="140495"/>
                  <a:pt x="161072" y="305775"/>
                  <a:pt x="123460" y="282017"/>
                </a:cubicBezTo>
                <a:cubicBezTo>
                  <a:pt x="85848" y="258259"/>
                  <a:pt x="77047" y="147859"/>
                  <a:pt x="0" y="0"/>
                </a:cubicBezTo>
              </a:path>
            </a:pathLst>
          </a:custGeom>
          <a:noFill/>
          <a:ln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82" name="Freeform 1081"/>
          <p:cNvSpPr/>
          <p:nvPr/>
        </p:nvSpPr>
        <p:spPr>
          <a:xfrm rot="15243834">
            <a:off x="1756972" y="2102028"/>
            <a:ext cx="108968" cy="123543"/>
          </a:xfrm>
          <a:custGeom>
            <a:avLst/>
            <a:gdLst>
              <a:gd name="connsiteX0" fmla="*/ 0 w 204716"/>
              <a:gd name="connsiteY0" fmla="*/ 122830 h 191069"/>
              <a:gd name="connsiteX1" fmla="*/ 136477 w 204716"/>
              <a:gd name="connsiteY1" fmla="*/ 0 h 191069"/>
              <a:gd name="connsiteX2" fmla="*/ 184244 w 204716"/>
              <a:gd name="connsiteY2" fmla="*/ 68239 h 191069"/>
              <a:gd name="connsiteX3" fmla="*/ 204716 w 204716"/>
              <a:gd name="connsiteY3" fmla="*/ 150125 h 191069"/>
              <a:gd name="connsiteX4" fmla="*/ 177420 w 204716"/>
              <a:gd name="connsiteY4" fmla="*/ 191069 h 191069"/>
              <a:gd name="connsiteX5" fmla="*/ 0 w 204716"/>
              <a:gd name="connsiteY5" fmla="*/ 122830 h 191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4716" h="191069">
                <a:moveTo>
                  <a:pt x="0" y="122830"/>
                </a:moveTo>
                <a:lnTo>
                  <a:pt x="136477" y="0"/>
                </a:lnTo>
                <a:lnTo>
                  <a:pt x="184244" y="68239"/>
                </a:lnTo>
                <a:lnTo>
                  <a:pt x="204716" y="150125"/>
                </a:lnTo>
                <a:lnTo>
                  <a:pt x="177420" y="191069"/>
                </a:lnTo>
                <a:lnTo>
                  <a:pt x="0" y="12283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solidFill>
              <a:schemeClr val="bg2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92" name="Group 1091"/>
          <p:cNvGrpSpPr/>
          <p:nvPr/>
        </p:nvGrpSpPr>
        <p:grpSpPr>
          <a:xfrm rot="3018889">
            <a:off x="6898083" y="2501261"/>
            <a:ext cx="582504" cy="1221828"/>
            <a:chOff x="6682722" y="3581801"/>
            <a:chExt cx="582504" cy="1221828"/>
          </a:xfrm>
        </p:grpSpPr>
        <p:sp>
          <p:nvSpPr>
            <p:cNvPr id="1088" name="Freeform 1087"/>
            <p:cNvSpPr/>
            <p:nvPr/>
          </p:nvSpPr>
          <p:spPr>
            <a:xfrm rot="11787422">
              <a:off x="6840584" y="4223238"/>
              <a:ext cx="424642" cy="565783"/>
            </a:xfrm>
            <a:custGeom>
              <a:avLst/>
              <a:gdLst>
                <a:gd name="connsiteX0" fmla="*/ 232756 w 357447"/>
                <a:gd name="connsiteY0" fmla="*/ 0 h 581891"/>
                <a:gd name="connsiteX1" fmla="*/ 357447 w 357447"/>
                <a:gd name="connsiteY1" fmla="*/ 124691 h 581891"/>
                <a:gd name="connsiteX2" fmla="*/ 357447 w 357447"/>
                <a:gd name="connsiteY2" fmla="*/ 390698 h 581891"/>
                <a:gd name="connsiteX3" fmla="*/ 249382 w 357447"/>
                <a:gd name="connsiteY3" fmla="*/ 581891 h 581891"/>
                <a:gd name="connsiteX4" fmla="*/ 99752 w 357447"/>
                <a:gd name="connsiteY4" fmla="*/ 548640 h 581891"/>
                <a:gd name="connsiteX5" fmla="*/ 0 w 357447"/>
                <a:gd name="connsiteY5" fmla="*/ 423949 h 581891"/>
                <a:gd name="connsiteX6" fmla="*/ 157942 w 357447"/>
                <a:gd name="connsiteY6" fmla="*/ 315884 h 581891"/>
                <a:gd name="connsiteX7" fmla="*/ 66502 w 357447"/>
                <a:gd name="connsiteY7" fmla="*/ 133004 h 581891"/>
                <a:gd name="connsiteX8" fmla="*/ 232756 w 357447"/>
                <a:gd name="connsiteY8" fmla="*/ 0 h 581891"/>
                <a:gd name="connsiteX0" fmla="*/ 232756 w 357447"/>
                <a:gd name="connsiteY0" fmla="*/ 0 h 581891"/>
                <a:gd name="connsiteX1" fmla="*/ 357447 w 357447"/>
                <a:gd name="connsiteY1" fmla="*/ 124691 h 581891"/>
                <a:gd name="connsiteX2" fmla="*/ 357447 w 357447"/>
                <a:gd name="connsiteY2" fmla="*/ 390698 h 581891"/>
                <a:gd name="connsiteX3" fmla="*/ 249382 w 357447"/>
                <a:gd name="connsiteY3" fmla="*/ 581891 h 581891"/>
                <a:gd name="connsiteX4" fmla="*/ 99752 w 357447"/>
                <a:gd name="connsiteY4" fmla="*/ 548640 h 581891"/>
                <a:gd name="connsiteX5" fmla="*/ 0 w 357447"/>
                <a:gd name="connsiteY5" fmla="*/ 423949 h 581891"/>
                <a:gd name="connsiteX6" fmla="*/ 157942 w 357447"/>
                <a:gd name="connsiteY6" fmla="*/ 315884 h 581891"/>
                <a:gd name="connsiteX7" fmla="*/ 66502 w 357447"/>
                <a:gd name="connsiteY7" fmla="*/ 133004 h 581891"/>
                <a:gd name="connsiteX8" fmla="*/ 232756 w 357447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157942 w 394392"/>
                <a:gd name="connsiteY6" fmla="*/ 315884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157942 w 394392"/>
                <a:gd name="connsiteY6" fmla="*/ 315884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157942 w 394392"/>
                <a:gd name="connsiteY6" fmla="*/ 315884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157942 w 394392"/>
                <a:gd name="connsiteY6" fmla="*/ 315884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41564 w 394392"/>
                <a:gd name="connsiteY6" fmla="*/ 324197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83128 w 394392"/>
                <a:gd name="connsiteY6" fmla="*/ 307571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83128 w 394392"/>
                <a:gd name="connsiteY6" fmla="*/ 307571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83128 w 394392"/>
                <a:gd name="connsiteY6" fmla="*/ 307571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83128 w 394392"/>
                <a:gd name="connsiteY6" fmla="*/ 307571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83128 w 394392"/>
                <a:gd name="connsiteY6" fmla="*/ 307571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83128 w 394392"/>
                <a:gd name="connsiteY6" fmla="*/ 307571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49877 w 394392"/>
                <a:gd name="connsiteY6" fmla="*/ 299258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401638"/>
                <a:gd name="connsiteY0" fmla="*/ 0 h 581891"/>
                <a:gd name="connsiteX1" fmla="*/ 357447 w 401638"/>
                <a:gd name="connsiteY1" fmla="*/ 124691 h 581891"/>
                <a:gd name="connsiteX2" fmla="*/ 380912 w 401638"/>
                <a:gd name="connsiteY2" fmla="*/ 425005 h 581891"/>
                <a:gd name="connsiteX3" fmla="*/ 249382 w 401638"/>
                <a:gd name="connsiteY3" fmla="*/ 581891 h 581891"/>
                <a:gd name="connsiteX4" fmla="*/ 99752 w 401638"/>
                <a:gd name="connsiteY4" fmla="*/ 548640 h 581891"/>
                <a:gd name="connsiteX5" fmla="*/ 0 w 401638"/>
                <a:gd name="connsiteY5" fmla="*/ 423949 h 581891"/>
                <a:gd name="connsiteX6" fmla="*/ 49877 w 401638"/>
                <a:gd name="connsiteY6" fmla="*/ 299258 h 581891"/>
                <a:gd name="connsiteX7" fmla="*/ 66502 w 401638"/>
                <a:gd name="connsiteY7" fmla="*/ 133004 h 581891"/>
                <a:gd name="connsiteX8" fmla="*/ 232756 w 401638"/>
                <a:gd name="connsiteY8" fmla="*/ 0 h 581891"/>
                <a:gd name="connsiteX0" fmla="*/ 232756 w 412038"/>
                <a:gd name="connsiteY0" fmla="*/ 0 h 581891"/>
                <a:gd name="connsiteX1" fmla="*/ 372893 w 412038"/>
                <a:gd name="connsiteY1" fmla="*/ 182610 h 581891"/>
                <a:gd name="connsiteX2" fmla="*/ 380912 w 412038"/>
                <a:gd name="connsiteY2" fmla="*/ 425005 h 581891"/>
                <a:gd name="connsiteX3" fmla="*/ 249382 w 412038"/>
                <a:gd name="connsiteY3" fmla="*/ 581891 h 581891"/>
                <a:gd name="connsiteX4" fmla="*/ 99752 w 412038"/>
                <a:gd name="connsiteY4" fmla="*/ 548640 h 581891"/>
                <a:gd name="connsiteX5" fmla="*/ 0 w 412038"/>
                <a:gd name="connsiteY5" fmla="*/ 423949 h 581891"/>
                <a:gd name="connsiteX6" fmla="*/ 49877 w 412038"/>
                <a:gd name="connsiteY6" fmla="*/ 299258 h 581891"/>
                <a:gd name="connsiteX7" fmla="*/ 66502 w 412038"/>
                <a:gd name="connsiteY7" fmla="*/ 133004 h 581891"/>
                <a:gd name="connsiteX8" fmla="*/ 232756 w 412038"/>
                <a:gd name="connsiteY8" fmla="*/ 0 h 581891"/>
                <a:gd name="connsiteX0" fmla="*/ 153600 w 412038"/>
                <a:gd name="connsiteY0" fmla="*/ 22209 h 551971"/>
                <a:gd name="connsiteX1" fmla="*/ 372893 w 412038"/>
                <a:gd name="connsiteY1" fmla="*/ 152690 h 551971"/>
                <a:gd name="connsiteX2" fmla="*/ 380912 w 412038"/>
                <a:gd name="connsiteY2" fmla="*/ 395085 h 551971"/>
                <a:gd name="connsiteX3" fmla="*/ 249382 w 412038"/>
                <a:gd name="connsiteY3" fmla="*/ 551971 h 551971"/>
                <a:gd name="connsiteX4" fmla="*/ 99752 w 412038"/>
                <a:gd name="connsiteY4" fmla="*/ 518720 h 551971"/>
                <a:gd name="connsiteX5" fmla="*/ 0 w 412038"/>
                <a:gd name="connsiteY5" fmla="*/ 394029 h 551971"/>
                <a:gd name="connsiteX6" fmla="*/ 49877 w 412038"/>
                <a:gd name="connsiteY6" fmla="*/ 269338 h 551971"/>
                <a:gd name="connsiteX7" fmla="*/ 66502 w 412038"/>
                <a:gd name="connsiteY7" fmla="*/ 103084 h 551971"/>
                <a:gd name="connsiteX8" fmla="*/ 153600 w 412038"/>
                <a:gd name="connsiteY8" fmla="*/ 22209 h 551971"/>
                <a:gd name="connsiteX0" fmla="*/ 153600 w 412038"/>
                <a:gd name="connsiteY0" fmla="*/ 22209 h 551971"/>
                <a:gd name="connsiteX1" fmla="*/ 372893 w 412038"/>
                <a:gd name="connsiteY1" fmla="*/ 152690 h 551971"/>
                <a:gd name="connsiteX2" fmla="*/ 380912 w 412038"/>
                <a:gd name="connsiteY2" fmla="*/ 395085 h 551971"/>
                <a:gd name="connsiteX3" fmla="*/ 249382 w 412038"/>
                <a:gd name="connsiteY3" fmla="*/ 551971 h 551971"/>
                <a:gd name="connsiteX4" fmla="*/ 99752 w 412038"/>
                <a:gd name="connsiteY4" fmla="*/ 518720 h 551971"/>
                <a:gd name="connsiteX5" fmla="*/ 0 w 412038"/>
                <a:gd name="connsiteY5" fmla="*/ 394029 h 551971"/>
                <a:gd name="connsiteX6" fmla="*/ 110322 w 412038"/>
                <a:gd name="connsiteY6" fmla="*/ 272307 h 551971"/>
                <a:gd name="connsiteX7" fmla="*/ 66502 w 412038"/>
                <a:gd name="connsiteY7" fmla="*/ 103084 h 551971"/>
                <a:gd name="connsiteX8" fmla="*/ 153600 w 412038"/>
                <a:gd name="connsiteY8" fmla="*/ 22209 h 551971"/>
                <a:gd name="connsiteX0" fmla="*/ 161767 w 420205"/>
                <a:gd name="connsiteY0" fmla="*/ 22209 h 551971"/>
                <a:gd name="connsiteX1" fmla="*/ 381060 w 420205"/>
                <a:gd name="connsiteY1" fmla="*/ 152690 h 551971"/>
                <a:gd name="connsiteX2" fmla="*/ 389079 w 420205"/>
                <a:gd name="connsiteY2" fmla="*/ 395085 h 551971"/>
                <a:gd name="connsiteX3" fmla="*/ 257549 w 420205"/>
                <a:gd name="connsiteY3" fmla="*/ 551971 h 551971"/>
                <a:gd name="connsiteX4" fmla="*/ 107919 w 420205"/>
                <a:gd name="connsiteY4" fmla="*/ 518720 h 551971"/>
                <a:gd name="connsiteX5" fmla="*/ 0 w 420205"/>
                <a:gd name="connsiteY5" fmla="*/ 443929 h 551971"/>
                <a:gd name="connsiteX6" fmla="*/ 118489 w 420205"/>
                <a:gd name="connsiteY6" fmla="*/ 272307 h 551971"/>
                <a:gd name="connsiteX7" fmla="*/ 74669 w 420205"/>
                <a:gd name="connsiteY7" fmla="*/ 103084 h 551971"/>
                <a:gd name="connsiteX8" fmla="*/ 161767 w 420205"/>
                <a:gd name="connsiteY8" fmla="*/ 22209 h 551971"/>
                <a:gd name="connsiteX0" fmla="*/ 161767 w 420205"/>
                <a:gd name="connsiteY0" fmla="*/ 22209 h 551971"/>
                <a:gd name="connsiteX1" fmla="*/ 381060 w 420205"/>
                <a:gd name="connsiteY1" fmla="*/ 152690 h 551971"/>
                <a:gd name="connsiteX2" fmla="*/ 389079 w 420205"/>
                <a:gd name="connsiteY2" fmla="*/ 395085 h 551971"/>
                <a:gd name="connsiteX3" fmla="*/ 257549 w 420205"/>
                <a:gd name="connsiteY3" fmla="*/ 551971 h 551971"/>
                <a:gd name="connsiteX4" fmla="*/ 120988 w 420205"/>
                <a:gd name="connsiteY4" fmla="*/ 531938 h 551971"/>
                <a:gd name="connsiteX5" fmla="*/ 0 w 420205"/>
                <a:gd name="connsiteY5" fmla="*/ 443929 h 551971"/>
                <a:gd name="connsiteX6" fmla="*/ 118489 w 420205"/>
                <a:gd name="connsiteY6" fmla="*/ 272307 h 551971"/>
                <a:gd name="connsiteX7" fmla="*/ 74669 w 420205"/>
                <a:gd name="connsiteY7" fmla="*/ 103084 h 551971"/>
                <a:gd name="connsiteX8" fmla="*/ 161767 w 420205"/>
                <a:gd name="connsiteY8" fmla="*/ 22209 h 551971"/>
                <a:gd name="connsiteX0" fmla="*/ 161767 w 420205"/>
                <a:gd name="connsiteY0" fmla="*/ 22209 h 551971"/>
                <a:gd name="connsiteX1" fmla="*/ 381060 w 420205"/>
                <a:gd name="connsiteY1" fmla="*/ 152690 h 551971"/>
                <a:gd name="connsiteX2" fmla="*/ 389079 w 420205"/>
                <a:gd name="connsiteY2" fmla="*/ 395085 h 551971"/>
                <a:gd name="connsiteX3" fmla="*/ 257549 w 420205"/>
                <a:gd name="connsiteY3" fmla="*/ 551971 h 551971"/>
                <a:gd name="connsiteX4" fmla="*/ 120988 w 420205"/>
                <a:gd name="connsiteY4" fmla="*/ 531938 h 551971"/>
                <a:gd name="connsiteX5" fmla="*/ 0 w 420205"/>
                <a:gd name="connsiteY5" fmla="*/ 443929 h 551971"/>
                <a:gd name="connsiteX6" fmla="*/ 37024 w 420205"/>
                <a:gd name="connsiteY6" fmla="*/ 255112 h 551971"/>
                <a:gd name="connsiteX7" fmla="*/ 74669 w 420205"/>
                <a:gd name="connsiteY7" fmla="*/ 103084 h 551971"/>
                <a:gd name="connsiteX8" fmla="*/ 161767 w 420205"/>
                <a:gd name="connsiteY8" fmla="*/ 22209 h 551971"/>
                <a:gd name="connsiteX0" fmla="*/ 154265 w 412703"/>
                <a:gd name="connsiteY0" fmla="*/ 22209 h 551971"/>
                <a:gd name="connsiteX1" fmla="*/ 373558 w 412703"/>
                <a:gd name="connsiteY1" fmla="*/ 152690 h 551971"/>
                <a:gd name="connsiteX2" fmla="*/ 381577 w 412703"/>
                <a:gd name="connsiteY2" fmla="*/ 395085 h 551971"/>
                <a:gd name="connsiteX3" fmla="*/ 250047 w 412703"/>
                <a:gd name="connsiteY3" fmla="*/ 551971 h 551971"/>
                <a:gd name="connsiteX4" fmla="*/ 113486 w 412703"/>
                <a:gd name="connsiteY4" fmla="*/ 531938 h 551971"/>
                <a:gd name="connsiteX5" fmla="*/ 0 w 412703"/>
                <a:gd name="connsiteY5" fmla="*/ 447149 h 551971"/>
                <a:gd name="connsiteX6" fmla="*/ 29522 w 412703"/>
                <a:gd name="connsiteY6" fmla="*/ 255112 h 551971"/>
                <a:gd name="connsiteX7" fmla="*/ 67167 w 412703"/>
                <a:gd name="connsiteY7" fmla="*/ 103084 h 551971"/>
                <a:gd name="connsiteX8" fmla="*/ 154265 w 412703"/>
                <a:gd name="connsiteY8" fmla="*/ 22209 h 551971"/>
                <a:gd name="connsiteX0" fmla="*/ 154265 w 412703"/>
                <a:gd name="connsiteY0" fmla="*/ 22209 h 551971"/>
                <a:gd name="connsiteX1" fmla="*/ 373558 w 412703"/>
                <a:gd name="connsiteY1" fmla="*/ 152690 h 551971"/>
                <a:gd name="connsiteX2" fmla="*/ 381577 w 412703"/>
                <a:gd name="connsiteY2" fmla="*/ 395085 h 551971"/>
                <a:gd name="connsiteX3" fmla="*/ 250047 w 412703"/>
                <a:gd name="connsiteY3" fmla="*/ 551971 h 551971"/>
                <a:gd name="connsiteX4" fmla="*/ 113486 w 412703"/>
                <a:gd name="connsiteY4" fmla="*/ 531938 h 551971"/>
                <a:gd name="connsiteX5" fmla="*/ 0 w 412703"/>
                <a:gd name="connsiteY5" fmla="*/ 447149 h 551971"/>
                <a:gd name="connsiteX6" fmla="*/ 32741 w 412703"/>
                <a:gd name="connsiteY6" fmla="*/ 247610 h 551971"/>
                <a:gd name="connsiteX7" fmla="*/ 67167 w 412703"/>
                <a:gd name="connsiteY7" fmla="*/ 103084 h 551971"/>
                <a:gd name="connsiteX8" fmla="*/ 154265 w 412703"/>
                <a:gd name="connsiteY8" fmla="*/ 22209 h 551971"/>
                <a:gd name="connsiteX0" fmla="*/ 170981 w 429419"/>
                <a:gd name="connsiteY0" fmla="*/ 22209 h 551971"/>
                <a:gd name="connsiteX1" fmla="*/ 390274 w 429419"/>
                <a:gd name="connsiteY1" fmla="*/ 152690 h 551971"/>
                <a:gd name="connsiteX2" fmla="*/ 398293 w 429419"/>
                <a:gd name="connsiteY2" fmla="*/ 395085 h 551971"/>
                <a:gd name="connsiteX3" fmla="*/ 266763 w 429419"/>
                <a:gd name="connsiteY3" fmla="*/ 551971 h 551971"/>
                <a:gd name="connsiteX4" fmla="*/ 130202 w 429419"/>
                <a:gd name="connsiteY4" fmla="*/ 531938 h 551971"/>
                <a:gd name="connsiteX5" fmla="*/ 16716 w 429419"/>
                <a:gd name="connsiteY5" fmla="*/ 447149 h 551971"/>
                <a:gd name="connsiteX6" fmla="*/ 19447 w 429419"/>
                <a:gd name="connsiteY6" fmla="*/ 234730 h 551971"/>
                <a:gd name="connsiteX7" fmla="*/ 83883 w 429419"/>
                <a:gd name="connsiteY7" fmla="*/ 103084 h 551971"/>
                <a:gd name="connsiteX8" fmla="*/ 170981 w 429419"/>
                <a:gd name="connsiteY8" fmla="*/ 22209 h 551971"/>
                <a:gd name="connsiteX0" fmla="*/ 192364 w 450802"/>
                <a:gd name="connsiteY0" fmla="*/ 22209 h 551971"/>
                <a:gd name="connsiteX1" fmla="*/ 411657 w 450802"/>
                <a:gd name="connsiteY1" fmla="*/ 152690 h 551971"/>
                <a:gd name="connsiteX2" fmla="*/ 419676 w 450802"/>
                <a:gd name="connsiteY2" fmla="*/ 395085 h 551971"/>
                <a:gd name="connsiteX3" fmla="*/ 288146 w 450802"/>
                <a:gd name="connsiteY3" fmla="*/ 551971 h 551971"/>
                <a:gd name="connsiteX4" fmla="*/ 151585 w 450802"/>
                <a:gd name="connsiteY4" fmla="*/ 531938 h 551971"/>
                <a:gd name="connsiteX5" fmla="*/ 38099 w 450802"/>
                <a:gd name="connsiteY5" fmla="*/ 447149 h 551971"/>
                <a:gd name="connsiteX6" fmla="*/ 40830 w 450802"/>
                <a:gd name="connsiteY6" fmla="*/ 234730 h 551971"/>
                <a:gd name="connsiteX7" fmla="*/ 105266 w 450802"/>
                <a:gd name="connsiteY7" fmla="*/ 103084 h 551971"/>
                <a:gd name="connsiteX8" fmla="*/ 192364 w 450802"/>
                <a:gd name="connsiteY8" fmla="*/ 22209 h 551971"/>
                <a:gd name="connsiteX0" fmla="*/ 192364 w 450802"/>
                <a:gd name="connsiteY0" fmla="*/ 22209 h 551971"/>
                <a:gd name="connsiteX1" fmla="*/ 411657 w 450802"/>
                <a:gd name="connsiteY1" fmla="*/ 152690 h 551971"/>
                <a:gd name="connsiteX2" fmla="*/ 419676 w 450802"/>
                <a:gd name="connsiteY2" fmla="*/ 395085 h 551971"/>
                <a:gd name="connsiteX3" fmla="*/ 288146 w 450802"/>
                <a:gd name="connsiteY3" fmla="*/ 551971 h 551971"/>
                <a:gd name="connsiteX4" fmla="*/ 151585 w 450802"/>
                <a:gd name="connsiteY4" fmla="*/ 531938 h 551971"/>
                <a:gd name="connsiteX5" fmla="*/ 38099 w 450802"/>
                <a:gd name="connsiteY5" fmla="*/ 447149 h 551971"/>
                <a:gd name="connsiteX6" fmla="*/ 40830 w 450802"/>
                <a:gd name="connsiteY6" fmla="*/ 234730 h 551971"/>
                <a:gd name="connsiteX7" fmla="*/ 105266 w 450802"/>
                <a:gd name="connsiteY7" fmla="*/ 103084 h 551971"/>
                <a:gd name="connsiteX8" fmla="*/ 192364 w 450802"/>
                <a:gd name="connsiteY8" fmla="*/ 22209 h 551971"/>
                <a:gd name="connsiteX0" fmla="*/ 166204 w 424642"/>
                <a:gd name="connsiteY0" fmla="*/ 22209 h 551971"/>
                <a:gd name="connsiteX1" fmla="*/ 385497 w 424642"/>
                <a:gd name="connsiteY1" fmla="*/ 152690 h 551971"/>
                <a:gd name="connsiteX2" fmla="*/ 393516 w 424642"/>
                <a:gd name="connsiteY2" fmla="*/ 395085 h 551971"/>
                <a:gd name="connsiteX3" fmla="*/ 261986 w 424642"/>
                <a:gd name="connsiteY3" fmla="*/ 551971 h 551971"/>
                <a:gd name="connsiteX4" fmla="*/ 125425 w 424642"/>
                <a:gd name="connsiteY4" fmla="*/ 531938 h 551971"/>
                <a:gd name="connsiteX5" fmla="*/ 11939 w 424642"/>
                <a:gd name="connsiteY5" fmla="*/ 447149 h 551971"/>
                <a:gd name="connsiteX6" fmla="*/ 14670 w 424642"/>
                <a:gd name="connsiteY6" fmla="*/ 234730 h 551971"/>
                <a:gd name="connsiteX7" fmla="*/ 79106 w 424642"/>
                <a:gd name="connsiteY7" fmla="*/ 103084 h 551971"/>
                <a:gd name="connsiteX8" fmla="*/ 166204 w 424642"/>
                <a:gd name="connsiteY8" fmla="*/ 22209 h 551971"/>
                <a:gd name="connsiteX0" fmla="*/ 170542 w 428980"/>
                <a:gd name="connsiteY0" fmla="*/ 22209 h 551971"/>
                <a:gd name="connsiteX1" fmla="*/ 389835 w 428980"/>
                <a:gd name="connsiteY1" fmla="*/ 152690 h 551971"/>
                <a:gd name="connsiteX2" fmla="*/ 397854 w 428980"/>
                <a:gd name="connsiteY2" fmla="*/ 395085 h 551971"/>
                <a:gd name="connsiteX3" fmla="*/ 266324 w 428980"/>
                <a:gd name="connsiteY3" fmla="*/ 551971 h 551971"/>
                <a:gd name="connsiteX4" fmla="*/ 129763 w 428980"/>
                <a:gd name="connsiteY4" fmla="*/ 531938 h 551971"/>
                <a:gd name="connsiteX5" fmla="*/ 16277 w 428980"/>
                <a:gd name="connsiteY5" fmla="*/ 447149 h 551971"/>
                <a:gd name="connsiteX6" fmla="*/ 19008 w 428980"/>
                <a:gd name="connsiteY6" fmla="*/ 234730 h 551971"/>
                <a:gd name="connsiteX7" fmla="*/ 83444 w 428980"/>
                <a:gd name="connsiteY7" fmla="*/ 103084 h 551971"/>
                <a:gd name="connsiteX8" fmla="*/ 170542 w 428980"/>
                <a:gd name="connsiteY8" fmla="*/ 22209 h 551971"/>
                <a:gd name="connsiteX0" fmla="*/ 170542 w 428980"/>
                <a:gd name="connsiteY0" fmla="*/ 22209 h 561030"/>
                <a:gd name="connsiteX1" fmla="*/ 389835 w 428980"/>
                <a:gd name="connsiteY1" fmla="*/ 152690 h 561030"/>
                <a:gd name="connsiteX2" fmla="*/ 397854 w 428980"/>
                <a:gd name="connsiteY2" fmla="*/ 395085 h 561030"/>
                <a:gd name="connsiteX3" fmla="*/ 266324 w 428980"/>
                <a:gd name="connsiteY3" fmla="*/ 551971 h 561030"/>
                <a:gd name="connsiteX4" fmla="*/ 129763 w 428980"/>
                <a:gd name="connsiteY4" fmla="*/ 531938 h 561030"/>
                <a:gd name="connsiteX5" fmla="*/ 16277 w 428980"/>
                <a:gd name="connsiteY5" fmla="*/ 447149 h 561030"/>
                <a:gd name="connsiteX6" fmla="*/ 19008 w 428980"/>
                <a:gd name="connsiteY6" fmla="*/ 234730 h 561030"/>
                <a:gd name="connsiteX7" fmla="*/ 83444 w 428980"/>
                <a:gd name="connsiteY7" fmla="*/ 103084 h 561030"/>
                <a:gd name="connsiteX8" fmla="*/ 170542 w 428980"/>
                <a:gd name="connsiteY8" fmla="*/ 22209 h 561030"/>
                <a:gd name="connsiteX0" fmla="*/ 209094 w 424642"/>
                <a:gd name="connsiteY0" fmla="*/ 0 h 555952"/>
                <a:gd name="connsiteX1" fmla="*/ 385497 w 424642"/>
                <a:gd name="connsiteY1" fmla="*/ 147612 h 555952"/>
                <a:gd name="connsiteX2" fmla="*/ 393516 w 424642"/>
                <a:gd name="connsiteY2" fmla="*/ 390007 h 555952"/>
                <a:gd name="connsiteX3" fmla="*/ 261986 w 424642"/>
                <a:gd name="connsiteY3" fmla="*/ 546893 h 555952"/>
                <a:gd name="connsiteX4" fmla="*/ 125425 w 424642"/>
                <a:gd name="connsiteY4" fmla="*/ 526860 h 555952"/>
                <a:gd name="connsiteX5" fmla="*/ 11939 w 424642"/>
                <a:gd name="connsiteY5" fmla="*/ 442071 h 555952"/>
                <a:gd name="connsiteX6" fmla="*/ 14670 w 424642"/>
                <a:gd name="connsiteY6" fmla="*/ 229652 h 555952"/>
                <a:gd name="connsiteX7" fmla="*/ 79106 w 424642"/>
                <a:gd name="connsiteY7" fmla="*/ 98006 h 555952"/>
                <a:gd name="connsiteX8" fmla="*/ 209094 w 424642"/>
                <a:gd name="connsiteY8" fmla="*/ 0 h 555952"/>
                <a:gd name="connsiteX0" fmla="*/ 209094 w 424642"/>
                <a:gd name="connsiteY0" fmla="*/ 9831 h 565783"/>
                <a:gd name="connsiteX1" fmla="*/ 385497 w 424642"/>
                <a:gd name="connsiteY1" fmla="*/ 157443 h 565783"/>
                <a:gd name="connsiteX2" fmla="*/ 393516 w 424642"/>
                <a:gd name="connsiteY2" fmla="*/ 399838 h 565783"/>
                <a:gd name="connsiteX3" fmla="*/ 261986 w 424642"/>
                <a:gd name="connsiteY3" fmla="*/ 556724 h 565783"/>
                <a:gd name="connsiteX4" fmla="*/ 125425 w 424642"/>
                <a:gd name="connsiteY4" fmla="*/ 536691 h 565783"/>
                <a:gd name="connsiteX5" fmla="*/ 11939 w 424642"/>
                <a:gd name="connsiteY5" fmla="*/ 451902 h 565783"/>
                <a:gd name="connsiteX6" fmla="*/ 14670 w 424642"/>
                <a:gd name="connsiteY6" fmla="*/ 239483 h 565783"/>
                <a:gd name="connsiteX7" fmla="*/ 79106 w 424642"/>
                <a:gd name="connsiteY7" fmla="*/ 107837 h 565783"/>
                <a:gd name="connsiteX8" fmla="*/ 209094 w 424642"/>
                <a:gd name="connsiteY8" fmla="*/ 9831 h 56578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4642" h="565783">
                  <a:moveTo>
                    <a:pt x="209094" y="9831"/>
                  </a:moveTo>
                  <a:cubicBezTo>
                    <a:pt x="250658" y="51395"/>
                    <a:pt x="335620" y="-17124"/>
                    <a:pt x="385497" y="157443"/>
                  </a:cubicBezTo>
                  <a:cubicBezTo>
                    <a:pt x="468625" y="329239"/>
                    <a:pt x="393516" y="311169"/>
                    <a:pt x="393516" y="399838"/>
                  </a:cubicBezTo>
                  <a:lnTo>
                    <a:pt x="261986" y="556724"/>
                  </a:lnTo>
                  <a:cubicBezTo>
                    <a:pt x="217304" y="579533"/>
                    <a:pt x="167099" y="554161"/>
                    <a:pt x="125425" y="536691"/>
                  </a:cubicBezTo>
                  <a:cubicBezTo>
                    <a:pt x="83751" y="519221"/>
                    <a:pt x="30398" y="501437"/>
                    <a:pt x="11939" y="451902"/>
                  </a:cubicBezTo>
                  <a:cubicBezTo>
                    <a:pt x="-21951" y="225093"/>
                    <a:pt x="28524" y="383570"/>
                    <a:pt x="14670" y="239483"/>
                  </a:cubicBezTo>
                  <a:cubicBezTo>
                    <a:pt x="816" y="95396"/>
                    <a:pt x="46702" y="146112"/>
                    <a:pt x="79106" y="107837"/>
                  </a:cubicBezTo>
                  <a:cubicBezTo>
                    <a:pt x="111510" y="69562"/>
                    <a:pt x="167530" y="-31733"/>
                    <a:pt x="209094" y="9831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solidFill>
                <a:schemeClr val="bg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89" name="Freeform 1088"/>
            <p:cNvSpPr/>
            <p:nvPr/>
          </p:nvSpPr>
          <p:spPr>
            <a:xfrm>
              <a:off x="6766457" y="3655345"/>
              <a:ext cx="378340" cy="593591"/>
            </a:xfrm>
            <a:custGeom>
              <a:avLst/>
              <a:gdLst>
                <a:gd name="connsiteX0" fmla="*/ 365760 w 388992"/>
                <a:gd name="connsiteY0" fmla="*/ 615142 h 615142"/>
                <a:gd name="connsiteX1" fmla="*/ 365760 w 388992"/>
                <a:gd name="connsiteY1" fmla="*/ 498764 h 615142"/>
                <a:gd name="connsiteX2" fmla="*/ 382386 w 388992"/>
                <a:gd name="connsiteY2" fmla="*/ 315884 h 615142"/>
                <a:gd name="connsiteX3" fmla="*/ 241069 w 388992"/>
                <a:gd name="connsiteY3" fmla="*/ 157942 h 615142"/>
                <a:gd name="connsiteX4" fmla="*/ 108066 w 388992"/>
                <a:gd name="connsiteY4" fmla="*/ 315884 h 615142"/>
                <a:gd name="connsiteX5" fmla="*/ 0 w 388992"/>
                <a:gd name="connsiteY5" fmla="*/ 0 h 615142"/>
                <a:gd name="connsiteX0" fmla="*/ 365760 w 424598"/>
                <a:gd name="connsiteY0" fmla="*/ 615142 h 615142"/>
                <a:gd name="connsiteX1" fmla="*/ 424257 w 424598"/>
                <a:gd name="connsiteY1" fmla="*/ 477212 h 615142"/>
                <a:gd name="connsiteX2" fmla="*/ 382386 w 424598"/>
                <a:gd name="connsiteY2" fmla="*/ 315884 h 615142"/>
                <a:gd name="connsiteX3" fmla="*/ 241069 w 424598"/>
                <a:gd name="connsiteY3" fmla="*/ 157942 h 615142"/>
                <a:gd name="connsiteX4" fmla="*/ 108066 w 424598"/>
                <a:gd name="connsiteY4" fmla="*/ 315884 h 615142"/>
                <a:gd name="connsiteX5" fmla="*/ 0 w 424598"/>
                <a:gd name="connsiteY5" fmla="*/ 0 h 615142"/>
                <a:gd name="connsiteX0" fmla="*/ 365760 w 424522"/>
                <a:gd name="connsiteY0" fmla="*/ 615142 h 615142"/>
                <a:gd name="connsiteX1" fmla="*/ 424257 w 424522"/>
                <a:gd name="connsiteY1" fmla="*/ 477212 h 615142"/>
                <a:gd name="connsiteX2" fmla="*/ 382386 w 424522"/>
                <a:gd name="connsiteY2" fmla="*/ 315884 h 615142"/>
                <a:gd name="connsiteX3" fmla="*/ 271856 w 424522"/>
                <a:gd name="connsiteY3" fmla="*/ 164099 h 615142"/>
                <a:gd name="connsiteX4" fmla="*/ 108066 w 424522"/>
                <a:gd name="connsiteY4" fmla="*/ 315884 h 615142"/>
                <a:gd name="connsiteX5" fmla="*/ 0 w 424522"/>
                <a:gd name="connsiteY5" fmla="*/ 0 h 615142"/>
                <a:gd name="connsiteX0" fmla="*/ 365760 w 424522"/>
                <a:gd name="connsiteY0" fmla="*/ 615142 h 615142"/>
                <a:gd name="connsiteX1" fmla="*/ 424257 w 424522"/>
                <a:gd name="connsiteY1" fmla="*/ 477212 h 615142"/>
                <a:gd name="connsiteX2" fmla="*/ 382386 w 424522"/>
                <a:gd name="connsiteY2" fmla="*/ 315884 h 615142"/>
                <a:gd name="connsiteX3" fmla="*/ 271856 w 424522"/>
                <a:gd name="connsiteY3" fmla="*/ 164099 h 615142"/>
                <a:gd name="connsiteX4" fmla="*/ 169642 w 424522"/>
                <a:gd name="connsiteY4" fmla="*/ 303568 h 615142"/>
                <a:gd name="connsiteX5" fmla="*/ 0 w 424522"/>
                <a:gd name="connsiteY5" fmla="*/ 0 h 615142"/>
                <a:gd name="connsiteX0" fmla="*/ 319578 w 378340"/>
                <a:gd name="connsiteY0" fmla="*/ 593591 h 593591"/>
                <a:gd name="connsiteX1" fmla="*/ 378075 w 378340"/>
                <a:gd name="connsiteY1" fmla="*/ 455661 h 593591"/>
                <a:gd name="connsiteX2" fmla="*/ 336204 w 378340"/>
                <a:gd name="connsiteY2" fmla="*/ 294333 h 593591"/>
                <a:gd name="connsiteX3" fmla="*/ 225674 w 378340"/>
                <a:gd name="connsiteY3" fmla="*/ 142548 h 593591"/>
                <a:gd name="connsiteX4" fmla="*/ 123460 w 378340"/>
                <a:gd name="connsiteY4" fmla="*/ 282017 h 593591"/>
                <a:gd name="connsiteX5" fmla="*/ 0 w 378340"/>
                <a:gd name="connsiteY5" fmla="*/ 0 h 593591"/>
                <a:gd name="connsiteX0" fmla="*/ 319578 w 378340"/>
                <a:gd name="connsiteY0" fmla="*/ 593591 h 593591"/>
                <a:gd name="connsiteX1" fmla="*/ 378075 w 378340"/>
                <a:gd name="connsiteY1" fmla="*/ 455661 h 593591"/>
                <a:gd name="connsiteX2" fmla="*/ 336204 w 378340"/>
                <a:gd name="connsiteY2" fmla="*/ 294333 h 593591"/>
                <a:gd name="connsiteX3" fmla="*/ 225674 w 378340"/>
                <a:gd name="connsiteY3" fmla="*/ 142548 h 593591"/>
                <a:gd name="connsiteX4" fmla="*/ 123460 w 378340"/>
                <a:gd name="connsiteY4" fmla="*/ 282017 h 593591"/>
                <a:gd name="connsiteX5" fmla="*/ 0 w 378340"/>
                <a:gd name="connsiteY5" fmla="*/ 0 h 59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40" h="593591">
                  <a:moveTo>
                    <a:pt x="319578" y="593591"/>
                  </a:moveTo>
                  <a:cubicBezTo>
                    <a:pt x="318192" y="560340"/>
                    <a:pt x="375304" y="505537"/>
                    <a:pt x="378075" y="455661"/>
                  </a:cubicBezTo>
                  <a:cubicBezTo>
                    <a:pt x="380846" y="405785"/>
                    <a:pt x="361604" y="346518"/>
                    <a:pt x="336204" y="294333"/>
                  </a:cubicBezTo>
                  <a:cubicBezTo>
                    <a:pt x="310804" y="242148"/>
                    <a:pt x="261131" y="144601"/>
                    <a:pt x="225674" y="142548"/>
                  </a:cubicBezTo>
                  <a:cubicBezTo>
                    <a:pt x="190217" y="140495"/>
                    <a:pt x="161072" y="305775"/>
                    <a:pt x="123460" y="282017"/>
                  </a:cubicBezTo>
                  <a:cubicBezTo>
                    <a:pt x="85848" y="258259"/>
                    <a:pt x="77047" y="147859"/>
                    <a:pt x="0" y="0"/>
                  </a:cubicBezTo>
                </a:path>
              </a:pathLst>
            </a:custGeom>
            <a:noFill/>
            <a:ln>
              <a:solidFill>
                <a:schemeClr val="bg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0" name="Freeform 1089"/>
            <p:cNvSpPr/>
            <p:nvPr/>
          </p:nvSpPr>
          <p:spPr>
            <a:xfrm rot="15243834">
              <a:off x="6690010" y="3574513"/>
              <a:ext cx="108968" cy="123543"/>
            </a:xfrm>
            <a:custGeom>
              <a:avLst/>
              <a:gdLst>
                <a:gd name="connsiteX0" fmla="*/ 0 w 204716"/>
                <a:gd name="connsiteY0" fmla="*/ 122830 h 191069"/>
                <a:gd name="connsiteX1" fmla="*/ 136477 w 204716"/>
                <a:gd name="connsiteY1" fmla="*/ 0 h 191069"/>
                <a:gd name="connsiteX2" fmla="*/ 184244 w 204716"/>
                <a:gd name="connsiteY2" fmla="*/ 68239 h 191069"/>
                <a:gd name="connsiteX3" fmla="*/ 204716 w 204716"/>
                <a:gd name="connsiteY3" fmla="*/ 150125 h 191069"/>
                <a:gd name="connsiteX4" fmla="*/ 177420 w 204716"/>
                <a:gd name="connsiteY4" fmla="*/ 191069 h 191069"/>
                <a:gd name="connsiteX5" fmla="*/ 0 w 204716"/>
                <a:gd name="connsiteY5" fmla="*/ 122830 h 19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16" h="191069">
                  <a:moveTo>
                    <a:pt x="0" y="122830"/>
                  </a:moveTo>
                  <a:lnTo>
                    <a:pt x="136477" y="0"/>
                  </a:lnTo>
                  <a:lnTo>
                    <a:pt x="184244" y="68239"/>
                  </a:lnTo>
                  <a:lnTo>
                    <a:pt x="204716" y="150125"/>
                  </a:lnTo>
                  <a:lnTo>
                    <a:pt x="177420" y="191069"/>
                  </a:lnTo>
                  <a:lnTo>
                    <a:pt x="0" y="122830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solidFill>
                <a:schemeClr val="bg2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1" name="TextBox 1090"/>
            <p:cNvSpPr txBox="1"/>
            <p:nvPr/>
          </p:nvSpPr>
          <p:spPr>
            <a:xfrm rot="18428641">
              <a:off x="6747924" y="4348279"/>
              <a:ext cx="60292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 smtClean="0"/>
                <a:t>GABA</a:t>
              </a:r>
              <a:endParaRPr lang="en-US" sz="1400" dirty="0"/>
            </a:p>
          </p:txBody>
        </p:sp>
      </p:grpSp>
      <p:sp>
        <p:nvSpPr>
          <p:cNvPr id="1093" name="TextBox 1092"/>
          <p:cNvSpPr txBox="1"/>
          <p:nvPr/>
        </p:nvSpPr>
        <p:spPr>
          <a:xfrm rot="115754">
            <a:off x="1759119" y="2767074"/>
            <a:ext cx="60292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/>
              <a:t>GABA</a:t>
            </a:r>
            <a:endParaRPr lang="en-US" sz="1400" dirty="0"/>
          </a:p>
        </p:txBody>
      </p:sp>
      <p:sp>
        <p:nvSpPr>
          <p:cNvPr id="360" name="Freeform 359"/>
          <p:cNvSpPr/>
          <p:nvPr/>
        </p:nvSpPr>
        <p:spPr>
          <a:xfrm>
            <a:off x="3037982" y="412891"/>
            <a:ext cx="2932722" cy="2652409"/>
          </a:xfrm>
          <a:custGeom>
            <a:avLst/>
            <a:gdLst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3273136 w 4852554"/>
              <a:gd name="connsiteY8" fmla="*/ 789709 h 3782291"/>
              <a:gd name="connsiteX9" fmla="*/ 3335482 w 4852554"/>
              <a:gd name="connsiteY9" fmla="*/ 685800 h 3782291"/>
              <a:gd name="connsiteX10" fmla="*/ 2930236 w 4852554"/>
              <a:gd name="connsiteY10" fmla="*/ 727364 h 3782291"/>
              <a:gd name="connsiteX11" fmla="*/ 3179618 w 4852554"/>
              <a:gd name="connsiteY11" fmla="*/ 467591 h 3782291"/>
              <a:gd name="connsiteX12" fmla="*/ 3148445 w 4852554"/>
              <a:gd name="connsiteY12" fmla="*/ 405246 h 3782291"/>
              <a:gd name="connsiteX13" fmla="*/ 2722418 w 4852554"/>
              <a:gd name="connsiteY13" fmla="*/ 831273 h 3782291"/>
              <a:gd name="connsiteX14" fmla="*/ 2805545 w 4852554"/>
              <a:gd name="connsiteY14" fmla="*/ 540327 h 3782291"/>
              <a:gd name="connsiteX15" fmla="*/ 2774372 w 4852554"/>
              <a:gd name="connsiteY15" fmla="*/ 529936 h 3782291"/>
              <a:gd name="connsiteX16" fmla="*/ 2649682 w 4852554"/>
              <a:gd name="connsiteY16" fmla="*/ 914400 h 3782291"/>
              <a:gd name="connsiteX17" fmla="*/ 2192482 w 4852554"/>
              <a:gd name="connsiteY17" fmla="*/ 1330036 h 3782291"/>
              <a:gd name="connsiteX18" fmla="*/ 2244436 w 4852554"/>
              <a:gd name="connsiteY18" fmla="*/ 633846 h 3782291"/>
              <a:gd name="connsiteX19" fmla="*/ 2670463 w 4852554"/>
              <a:gd name="connsiteY19" fmla="*/ 51955 h 3782291"/>
              <a:gd name="connsiteX20" fmla="*/ 2639291 w 4852554"/>
              <a:gd name="connsiteY20" fmla="*/ 0 h 3782291"/>
              <a:gd name="connsiteX21" fmla="*/ 2483427 w 4852554"/>
              <a:gd name="connsiteY21" fmla="*/ 197427 h 3782291"/>
              <a:gd name="connsiteX22" fmla="*/ 2462645 w 4852554"/>
              <a:gd name="connsiteY22" fmla="*/ 10391 h 3782291"/>
              <a:gd name="connsiteX23" fmla="*/ 2400300 w 4852554"/>
              <a:gd name="connsiteY23" fmla="*/ 10391 h 3782291"/>
              <a:gd name="connsiteX24" fmla="*/ 2462645 w 4852554"/>
              <a:gd name="connsiteY24" fmla="*/ 301336 h 3782291"/>
              <a:gd name="connsiteX25" fmla="*/ 2275609 w 4852554"/>
              <a:gd name="connsiteY25" fmla="*/ 509155 h 3782291"/>
              <a:gd name="connsiteX26" fmla="*/ 2244436 w 4852554"/>
              <a:gd name="connsiteY26" fmla="*/ 228600 h 3782291"/>
              <a:gd name="connsiteX27" fmla="*/ 2192482 w 4852554"/>
              <a:gd name="connsiteY27" fmla="*/ 197427 h 3782291"/>
              <a:gd name="connsiteX28" fmla="*/ 2223654 w 4852554"/>
              <a:gd name="connsiteY28" fmla="*/ 540327 h 3782291"/>
              <a:gd name="connsiteX29" fmla="*/ 2005445 w 4852554"/>
              <a:gd name="connsiteY29" fmla="*/ 62346 h 3782291"/>
              <a:gd name="connsiteX30" fmla="*/ 1922318 w 4852554"/>
              <a:gd name="connsiteY30" fmla="*/ 83127 h 3782291"/>
              <a:gd name="connsiteX31" fmla="*/ 2192482 w 4852554"/>
              <a:gd name="connsiteY31" fmla="*/ 592282 h 3782291"/>
              <a:gd name="connsiteX32" fmla="*/ 2119745 w 4852554"/>
              <a:gd name="connsiteY32" fmla="*/ 706582 h 3782291"/>
              <a:gd name="connsiteX33" fmla="*/ 1662545 w 4852554"/>
              <a:gd name="connsiteY33" fmla="*/ 20782 h 3782291"/>
              <a:gd name="connsiteX34" fmla="*/ 1537854 w 4852554"/>
              <a:gd name="connsiteY34" fmla="*/ 51955 h 3782291"/>
              <a:gd name="connsiteX35" fmla="*/ 1558636 w 4852554"/>
              <a:gd name="connsiteY35" fmla="*/ 145473 h 3782291"/>
              <a:gd name="connsiteX36" fmla="*/ 1641763 w 4852554"/>
              <a:gd name="connsiteY36" fmla="*/ 103909 h 3782291"/>
              <a:gd name="connsiteX37" fmla="*/ 1704109 w 4852554"/>
              <a:gd name="connsiteY37" fmla="*/ 228600 h 3782291"/>
              <a:gd name="connsiteX38" fmla="*/ 1309254 w 4852554"/>
              <a:gd name="connsiteY38" fmla="*/ 332509 h 3782291"/>
              <a:gd name="connsiteX39" fmla="*/ 1330036 w 4852554"/>
              <a:gd name="connsiteY39" fmla="*/ 374073 h 3782291"/>
              <a:gd name="connsiteX40" fmla="*/ 1465118 w 4852554"/>
              <a:gd name="connsiteY40" fmla="*/ 353291 h 3782291"/>
              <a:gd name="connsiteX41" fmla="*/ 1475509 w 4852554"/>
              <a:gd name="connsiteY41" fmla="*/ 498764 h 3782291"/>
              <a:gd name="connsiteX42" fmla="*/ 1527463 w 4852554"/>
              <a:gd name="connsiteY42" fmla="*/ 498764 h 3782291"/>
              <a:gd name="connsiteX43" fmla="*/ 1527463 w 4852554"/>
              <a:gd name="connsiteY43" fmla="*/ 342900 h 3782291"/>
              <a:gd name="connsiteX44" fmla="*/ 1776845 w 4852554"/>
              <a:gd name="connsiteY44" fmla="*/ 259773 h 3782291"/>
              <a:gd name="connsiteX45" fmla="*/ 2140527 w 4852554"/>
              <a:gd name="connsiteY45" fmla="*/ 852055 h 3782291"/>
              <a:gd name="connsiteX46" fmla="*/ 2130136 w 4852554"/>
              <a:gd name="connsiteY46" fmla="*/ 1215736 h 3782291"/>
              <a:gd name="connsiteX47" fmla="*/ 2057400 w 4852554"/>
              <a:gd name="connsiteY47" fmla="*/ 1028700 h 3782291"/>
              <a:gd name="connsiteX48" fmla="*/ 2005445 w 4852554"/>
              <a:gd name="connsiteY48" fmla="*/ 1059873 h 3782291"/>
              <a:gd name="connsiteX49" fmla="*/ 2119745 w 4852554"/>
              <a:gd name="connsiteY49" fmla="*/ 1288473 h 3782291"/>
              <a:gd name="connsiteX50" fmla="*/ 2098963 w 4852554"/>
              <a:gd name="connsiteY50" fmla="*/ 1517073 h 3782291"/>
              <a:gd name="connsiteX51" fmla="*/ 1652154 w 4852554"/>
              <a:gd name="connsiteY51" fmla="*/ 893618 h 3782291"/>
              <a:gd name="connsiteX52" fmla="*/ 1683327 w 4852554"/>
              <a:gd name="connsiteY52" fmla="*/ 665018 h 3782291"/>
              <a:gd name="connsiteX53" fmla="*/ 1620982 w 4852554"/>
              <a:gd name="connsiteY53" fmla="*/ 654627 h 3782291"/>
              <a:gd name="connsiteX54" fmla="*/ 1589809 w 4852554"/>
              <a:gd name="connsiteY54" fmla="*/ 945573 h 3782291"/>
              <a:gd name="connsiteX55" fmla="*/ 1371600 w 4852554"/>
              <a:gd name="connsiteY55" fmla="*/ 914400 h 3782291"/>
              <a:gd name="connsiteX56" fmla="*/ 1361209 w 4852554"/>
              <a:gd name="connsiteY56" fmla="*/ 966355 h 3782291"/>
              <a:gd name="connsiteX57" fmla="*/ 1693718 w 4852554"/>
              <a:gd name="connsiteY57" fmla="*/ 1018309 h 3782291"/>
              <a:gd name="connsiteX58" fmla="*/ 1766454 w 4852554"/>
              <a:gd name="connsiteY58" fmla="*/ 1153391 h 3782291"/>
              <a:gd name="connsiteX59" fmla="*/ 1579418 w 4852554"/>
              <a:gd name="connsiteY59" fmla="*/ 1205346 h 3782291"/>
              <a:gd name="connsiteX60" fmla="*/ 1579418 w 4852554"/>
              <a:gd name="connsiteY60" fmla="*/ 1278082 h 3782291"/>
              <a:gd name="connsiteX61" fmla="*/ 1808018 w 4852554"/>
              <a:gd name="connsiteY61" fmla="*/ 1215736 h 3782291"/>
              <a:gd name="connsiteX62" fmla="*/ 2078182 w 4852554"/>
              <a:gd name="connsiteY62" fmla="*/ 1589809 h 3782291"/>
              <a:gd name="connsiteX63" fmla="*/ 2088572 w 4852554"/>
              <a:gd name="connsiteY63" fmla="*/ 2337955 h 3782291"/>
              <a:gd name="connsiteX64" fmla="*/ 2098963 w 4852554"/>
              <a:gd name="connsiteY64" fmla="*/ 2348346 h 3782291"/>
              <a:gd name="connsiteX65" fmla="*/ 1839191 w 4852554"/>
              <a:gd name="connsiteY65" fmla="*/ 2784764 h 3782291"/>
              <a:gd name="connsiteX66" fmla="*/ 1278082 w 4852554"/>
              <a:gd name="connsiteY66" fmla="*/ 2795155 h 3782291"/>
              <a:gd name="connsiteX67" fmla="*/ 1143000 w 4852554"/>
              <a:gd name="connsiteY67" fmla="*/ 2587336 h 3782291"/>
              <a:gd name="connsiteX68" fmla="*/ 1111827 w 4852554"/>
              <a:gd name="connsiteY68" fmla="*/ 2597727 h 3782291"/>
              <a:gd name="connsiteX69" fmla="*/ 1205345 w 4852554"/>
              <a:gd name="connsiteY69" fmla="*/ 2815936 h 3782291"/>
              <a:gd name="connsiteX70" fmla="*/ 893618 w 4852554"/>
              <a:gd name="connsiteY70" fmla="*/ 2795155 h 3782291"/>
              <a:gd name="connsiteX71" fmla="*/ 488372 w 4852554"/>
              <a:gd name="connsiteY71" fmla="*/ 2036618 h 3782291"/>
              <a:gd name="connsiteX72" fmla="*/ 353291 w 4852554"/>
              <a:gd name="connsiteY72" fmla="*/ 2078182 h 3782291"/>
              <a:gd name="connsiteX73" fmla="*/ 415636 w 4852554"/>
              <a:gd name="connsiteY73" fmla="*/ 2140527 h 3782291"/>
              <a:gd name="connsiteX74" fmla="*/ 467591 w 4852554"/>
              <a:gd name="connsiteY74" fmla="*/ 2098964 h 3782291"/>
              <a:gd name="connsiteX75" fmla="*/ 571500 w 4852554"/>
              <a:gd name="connsiteY75" fmla="*/ 2348346 h 3782291"/>
              <a:gd name="connsiteX76" fmla="*/ 457200 w 4852554"/>
              <a:gd name="connsiteY76" fmla="*/ 2358736 h 3782291"/>
              <a:gd name="connsiteX77" fmla="*/ 457200 w 4852554"/>
              <a:gd name="connsiteY77" fmla="*/ 2441864 h 3782291"/>
              <a:gd name="connsiteX78" fmla="*/ 623454 w 4852554"/>
              <a:gd name="connsiteY78" fmla="*/ 2400300 h 3782291"/>
              <a:gd name="connsiteX79" fmla="*/ 831272 w 4852554"/>
              <a:gd name="connsiteY79" fmla="*/ 2826327 h 3782291"/>
              <a:gd name="connsiteX80" fmla="*/ 374072 w 4852554"/>
              <a:gd name="connsiteY80" fmla="*/ 2670464 h 3782291"/>
              <a:gd name="connsiteX81" fmla="*/ 103909 w 4852554"/>
              <a:gd name="connsiteY81" fmla="*/ 2109355 h 3782291"/>
              <a:gd name="connsiteX82" fmla="*/ 20782 w 4852554"/>
              <a:gd name="connsiteY82" fmla="*/ 2098964 h 3782291"/>
              <a:gd name="connsiteX83" fmla="*/ 249382 w 4852554"/>
              <a:gd name="connsiteY83" fmla="*/ 2639291 h 3782291"/>
              <a:gd name="connsiteX84" fmla="*/ 10391 w 4852554"/>
              <a:gd name="connsiteY84" fmla="*/ 2576946 h 3782291"/>
              <a:gd name="connsiteX85" fmla="*/ 0 w 4852554"/>
              <a:gd name="connsiteY85" fmla="*/ 2670464 h 3782291"/>
              <a:gd name="connsiteX86" fmla="*/ 270163 w 4852554"/>
              <a:gd name="connsiteY86" fmla="*/ 2701636 h 3782291"/>
              <a:gd name="connsiteX87" fmla="*/ 280554 w 4852554"/>
              <a:gd name="connsiteY87" fmla="*/ 3023755 h 3782291"/>
              <a:gd name="connsiteX88" fmla="*/ 197427 w 4852554"/>
              <a:gd name="connsiteY88" fmla="*/ 3034146 h 3782291"/>
              <a:gd name="connsiteX89" fmla="*/ 197427 w 4852554"/>
              <a:gd name="connsiteY89" fmla="*/ 3106882 h 3782291"/>
              <a:gd name="connsiteX90" fmla="*/ 353291 w 4852554"/>
              <a:gd name="connsiteY90" fmla="*/ 3054927 h 3782291"/>
              <a:gd name="connsiteX91" fmla="*/ 374072 w 4852554"/>
              <a:gd name="connsiteY91" fmla="*/ 2763982 h 3782291"/>
              <a:gd name="connsiteX92" fmla="*/ 852054 w 4852554"/>
              <a:gd name="connsiteY92" fmla="*/ 2919846 h 3782291"/>
              <a:gd name="connsiteX93" fmla="*/ 633845 w 4852554"/>
              <a:gd name="connsiteY93" fmla="*/ 3054927 h 3782291"/>
              <a:gd name="connsiteX94" fmla="*/ 685800 w 4852554"/>
              <a:gd name="connsiteY94" fmla="*/ 3096491 h 3782291"/>
              <a:gd name="connsiteX95" fmla="*/ 1018309 w 4852554"/>
              <a:gd name="connsiteY95" fmla="*/ 2888673 h 3782291"/>
              <a:gd name="connsiteX96" fmla="*/ 1423554 w 4852554"/>
              <a:gd name="connsiteY96" fmla="*/ 2867891 h 3782291"/>
              <a:gd name="connsiteX97" fmla="*/ 1080654 w 4852554"/>
              <a:gd name="connsiteY97" fmla="*/ 3086100 h 3782291"/>
              <a:gd name="connsiteX98" fmla="*/ 1143000 w 4852554"/>
              <a:gd name="connsiteY98" fmla="*/ 3169227 h 3782291"/>
              <a:gd name="connsiteX99" fmla="*/ 1537854 w 4852554"/>
              <a:gd name="connsiteY99" fmla="*/ 2867891 h 3782291"/>
              <a:gd name="connsiteX100" fmla="*/ 1891145 w 4852554"/>
              <a:gd name="connsiteY100" fmla="*/ 2867891 h 3782291"/>
              <a:gd name="connsiteX101" fmla="*/ 2119745 w 4852554"/>
              <a:gd name="connsiteY101" fmla="*/ 2930236 h 3782291"/>
              <a:gd name="connsiteX102" fmla="*/ 2119745 w 4852554"/>
              <a:gd name="connsiteY102" fmla="*/ 3751118 h 3782291"/>
              <a:gd name="connsiteX103" fmla="*/ 2202872 w 4852554"/>
              <a:gd name="connsiteY103" fmla="*/ 3751118 h 3782291"/>
              <a:gd name="connsiteX104" fmla="*/ 2192482 w 4852554"/>
              <a:gd name="connsiteY104" fmla="*/ 2951018 h 3782291"/>
              <a:gd name="connsiteX105" fmla="*/ 2421082 w 4852554"/>
              <a:gd name="connsiteY105" fmla="*/ 2847109 h 3782291"/>
              <a:gd name="connsiteX106" fmla="*/ 3065318 w 4852554"/>
              <a:gd name="connsiteY106" fmla="*/ 2847109 h 3782291"/>
              <a:gd name="connsiteX107" fmla="*/ 3023754 w 4852554"/>
              <a:gd name="connsiteY107" fmla="*/ 3034146 h 3782291"/>
              <a:gd name="connsiteX108" fmla="*/ 3075709 w 4852554"/>
              <a:gd name="connsiteY108" fmla="*/ 3054927 h 3782291"/>
              <a:gd name="connsiteX109" fmla="*/ 3106882 w 4852554"/>
              <a:gd name="connsiteY109" fmla="*/ 2857500 h 3782291"/>
              <a:gd name="connsiteX110" fmla="*/ 3470563 w 4852554"/>
              <a:gd name="connsiteY110" fmla="*/ 2836718 h 3782291"/>
              <a:gd name="connsiteX111" fmla="*/ 4000500 w 4852554"/>
              <a:gd name="connsiteY111" fmla="*/ 3512127 h 3782291"/>
              <a:gd name="connsiteX112" fmla="*/ 3990109 w 4852554"/>
              <a:gd name="connsiteY112" fmla="*/ 3740727 h 3782291"/>
              <a:gd name="connsiteX113" fmla="*/ 4052454 w 4852554"/>
              <a:gd name="connsiteY113" fmla="*/ 3782291 h 3782291"/>
              <a:gd name="connsiteX114" fmla="*/ 4052454 w 4852554"/>
              <a:gd name="connsiteY114" fmla="*/ 3532909 h 3782291"/>
              <a:gd name="connsiteX115" fmla="*/ 4239491 w 4852554"/>
              <a:gd name="connsiteY115" fmla="*/ 3626427 h 3782291"/>
              <a:gd name="connsiteX116" fmla="*/ 4312227 w 4852554"/>
              <a:gd name="connsiteY116" fmla="*/ 3574473 h 3782291"/>
              <a:gd name="connsiteX117" fmla="*/ 3917372 w 4852554"/>
              <a:gd name="connsiteY117" fmla="*/ 3335482 h 3782291"/>
              <a:gd name="connsiteX118" fmla="*/ 4125191 w 4852554"/>
              <a:gd name="connsiteY118" fmla="*/ 3262746 h 3782291"/>
              <a:gd name="connsiteX119" fmla="*/ 4125191 w 4852554"/>
              <a:gd name="connsiteY119" fmla="*/ 3262746 h 3782291"/>
              <a:gd name="connsiteX120" fmla="*/ 4083627 w 4852554"/>
              <a:gd name="connsiteY120" fmla="*/ 3231573 h 3782291"/>
              <a:gd name="connsiteX121" fmla="*/ 3896591 w 4852554"/>
              <a:gd name="connsiteY121" fmla="*/ 3304309 h 3782291"/>
              <a:gd name="connsiteX122" fmla="*/ 3553691 w 4852554"/>
              <a:gd name="connsiteY122" fmla="*/ 2836718 h 3782291"/>
              <a:gd name="connsiteX123" fmla="*/ 4333009 w 4852554"/>
              <a:gd name="connsiteY123" fmla="*/ 2815936 h 3782291"/>
              <a:gd name="connsiteX124" fmla="*/ 4561609 w 4852554"/>
              <a:gd name="connsiteY124" fmla="*/ 3054927 h 3782291"/>
              <a:gd name="connsiteX125" fmla="*/ 4665518 w 4852554"/>
              <a:gd name="connsiteY125" fmla="*/ 3013364 h 3782291"/>
              <a:gd name="connsiteX126" fmla="*/ 4416136 w 4852554"/>
              <a:gd name="connsiteY126" fmla="*/ 2815936 h 3782291"/>
              <a:gd name="connsiteX127" fmla="*/ 4842163 w 4852554"/>
              <a:gd name="connsiteY127" fmla="*/ 2701636 h 3782291"/>
              <a:gd name="connsiteX128" fmla="*/ 4852554 w 4852554"/>
              <a:gd name="connsiteY128" fmla="*/ 2628900 h 3782291"/>
              <a:gd name="connsiteX129" fmla="*/ 4239491 w 4852554"/>
              <a:gd name="connsiteY129" fmla="*/ 2763982 h 3782291"/>
              <a:gd name="connsiteX130" fmla="*/ 4353791 w 4852554"/>
              <a:gd name="connsiteY130" fmla="*/ 2566555 h 3782291"/>
              <a:gd name="connsiteX131" fmla="*/ 4291445 w 4852554"/>
              <a:gd name="connsiteY131" fmla="*/ 2514600 h 3782291"/>
              <a:gd name="connsiteX132" fmla="*/ 4177145 w 4852554"/>
              <a:gd name="connsiteY132" fmla="*/ 2805546 h 3782291"/>
              <a:gd name="connsiteX133" fmla="*/ 3429000 w 4852554"/>
              <a:gd name="connsiteY133" fmla="*/ 2795155 h 3782291"/>
              <a:gd name="connsiteX134" fmla="*/ 3584863 w 4852554"/>
              <a:gd name="connsiteY134" fmla="*/ 2618509 h 3782291"/>
              <a:gd name="connsiteX135" fmla="*/ 3564082 w 4852554"/>
              <a:gd name="connsiteY135" fmla="*/ 2576946 h 3782291"/>
              <a:gd name="connsiteX136" fmla="*/ 3335482 w 4852554"/>
              <a:gd name="connsiteY136" fmla="*/ 2826327 h 3782291"/>
              <a:gd name="connsiteX137" fmla="*/ 2493818 w 4852554"/>
              <a:gd name="connsiteY13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3335482 w 4852554"/>
              <a:gd name="connsiteY8" fmla="*/ 685800 h 3782291"/>
              <a:gd name="connsiteX9" fmla="*/ 2930236 w 4852554"/>
              <a:gd name="connsiteY9" fmla="*/ 727364 h 3782291"/>
              <a:gd name="connsiteX10" fmla="*/ 3179618 w 4852554"/>
              <a:gd name="connsiteY10" fmla="*/ 467591 h 3782291"/>
              <a:gd name="connsiteX11" fmla="*/ 3148445 w 4852554"/>
              <a:gd name="connsiteY11" fmla="*/ 405246 h 3782291"/>
              <a:gd name="connsiteX12" fmla="*/ 2722418 w 4852554"/>
              <a:gd name="connsiteY12" fmla="*/ 831273 h 3782291"/>
              <a:gd name="connsiteX13" fmla="*/ 2805545 w 4852554"/>
              <a:gd name="connsiteY13" fmla="*/ 540327 h 3782291"/>
              <a:gd name="connsiteX14" fmla="*/ 2774372 w 4852554"/>
              <a:gd name="connsiteY14" fmla="*/ 529936 h 3782291"/>
              <a:gd name="connsiteX15" fmla="*/ 2649682 w 4852554"/>
              <a:gd name="connsiteY15" fmla="*/ 914400 h 3782291"/>
              <a:gd name="connsiteX16" fmla="*/ 2192482 w 4852554"/>
              <a:gd name="connsiteY16" fmla="*/ 1330036 h 3782291"/>
              <a:gd name="connsiteX17" fmla="*/ 2244436 w 4852554"/>
              <a:gd name="connsiteY17" fmla="*/ 633846 h 3782291"/>
              <a:gd name="connsiteX18" fmla="*/ 2670463 w 4852554"/>
              <a:gd name="connsiteY18" fmla="*/ 51955 h 3782291"/>
              <a:gd name="connsiteX19" fmla="*/ 2639291 w 4852554"/>
              <a:gd name="connsiteY19" fmla="*/ 0 h 3782291"/>
              <a:gd name="connsiteX20" fmla="*/ 2483427 w 4852554"/>
              <a:gd name="connsiteY20" fmla="*/ 197427 h 3782291"/>
              <a:gd name="connsiteX21" fmla="*/ 2462645 w 4852554"/>
              <a:gd name="connsiteY21" fmla="*/ 10391 h 3782291"/>
              <a:gd name="connsiteX22" fmla="*/ 2400300 w 4852554"/>
              <a:gd name="connsiteY22" fmla="*/ 10391 h 3782291"/>
              <a:gd name="connsiteX23" fmla="*/ 2462645 w 4852554"/>
              <a:gd name="connsiteY23" fmla="*/ 301336 h 3782291"/>
              <a:gd name="connsiteX24" fmla="*/ 2275609 w 4852554"/>
              <a:gd name="connsiteY24" fmla="*/ 509155 h 3782291"/>
              <a:gd name="connsiteX25" fmla="*/ 2244436 w 4852554"/>
              <a:gd name="connsiteY25" fmla="*/ 228600 h 3782291"/>
              <a:gd name="connsiteX26" fmla="*/ 2192482 w 4852554"/>
              <a:gd name="connsiteY26" fmla="*/ 197427 h 3782291"/>
              <a:gd name="connsiteX27" fmla="*/ 2223654 w 4852554"/>
              <a:gd name="connsiteY27" fmla="*/ 540327 h 3782291"/>
              <a:gd name="connsiteX28" fmla="*/ 2005445 w 4852554"/>
              <a:gd name="connsiteY28" fmla="*/ 62346 h 3782291"/>
              <a:gd name="connsiteX29" fmla="*/ 1922318 w 4852554"/>
              <a:gd name="connsiteY29" fmla="*/ 83127 h 3782291"/>
              <a:gd name="connsiteX30" fmla="*/ 2192482 w 4852554"/>
              <a:gd name="connsiteY30" fmla="*/ 592282 h 3782291"/>
              <a:gd name="connsiteX31" fmla="*/ 2119745 w 4852554"/>
              <a:gd name="connsiteY31" fmla="*/ 706582 h 3782291"/>
              <a:gd name="connsiteX32" fmla="*/ 1662545 w 4852554"/>
              <a:gd name="connsiteY32" fmla="*/ 20782 h 3782291"/>
              <a:gd name="connsiteX33" fmla="*/ 1537854 w 4852554"/>
              <a:gd name="connsiteY33" fmla="*/ 51955 h 3782291"/>
              <a:gd name="connsiteX34" fmla="*/ 1558636 w 4852554"/>
              <a:gd name="connsiteY34" fmla="*/ 145473 h 3782291"/>
              <a:gd name="connsiteX35" fmla="*/ 1641763 w 4852554"/>
              <a:gd name="connsiteY35" fmla="*/ 103909 h 3782291"/>
              <a:gd name="connsiteX36" fmla="*/ 1704109 w 4852554"/>
              <a:gd name="connsiteY36" fmla="*/ 228600 h 3782291"/>
              <a:gd name="connsiteX37" fmla="*/ 1309254 w 4852554"/>
              <a:gd name="connsiteY37" fmla="*/ 332509 h 3782291"/>
              <a:gd name="connsiteX38" fmla="*/ 1330036 w 4852554"/>
              <a:gd name="connsiteY38" fmla="*/ 374073 h 3782291"/>
              <a:gd name="connsiteX39" fmla="*/ 1465118 w 4852554"/>
              <a:gd name="connsiteY39" fmla="*/ 353291 h 3782291"/>
              <a:gd name="connsiteX40" fmla="*/ 1475509 w 4852554"/>
              <a:gd name="connsiteY40" fmla="*/ 498764 h 3782291"/>
              <a:gd name="connsiteX41" fmla="*/ 1527463 w 4852554"/>
              <a:gd name="connsiteY41" fmla="*/ 498764 h 3782291"/>
              <a:gd name="connsiteX42" fmla="*/ 1527463 w 4852554"/>
              <a:gd name="connsiteY42" fmla="*/ 342900 h 3782291"/>
              <a:gd name="connsiteX43" fmla="*/ 1776845 w 4852554"/>
              <a:gd name="connsiteY43" fmla="*/ 259773 h 3782291"/>
              <a:gd name="connsiteX44" fmla="*/ 2140527 w 4852554"/>
              <a:gd name="connsiteY44" fmla="*/ 852055 h 3782291"/>
              <a:gd name="connsiteX45" fmla="*/ 2130136 w 4852554"/>
              <a:gd name="connsiteY45" fmla="*/ 1215736 h 3782291"/>
              <a:gd name="connsiteX46" fmla="*/ 2057400 w 4852554"/>
              <a:gd name="connsiteY46" fmla="*/ 1028700 h 3782291"/>
              <a:gd name="connsiteX47" fmla="*/ 2005445 w 4852554"/>
              <a:gd name="connsiteY47" fmla="*/ 1059873 h 3782291"/>
              <a:gd name="connsiteX48" fmla="*/ 2119745 w 4852554"/>
              <a:gd name="connsiteY48" fmla="*/ 1288473 h 3782291"/>
              <a:gd name="connsiteX49" fmla="*/ 2098963 w 4852554"/>
              <a:gd name="connsiteY49" fmla="*/ 1517073 h 3782291"/>
              <a:gd name="connsiteX50" fmla="*/ 1652154 w 4852554"/>
              <a:gd name="connsiteY50" fmla="*/ 893618 h 3782291"/>
              <a:gd name="connsiteX51" fmla="*/ 1683327 w 4852554"/>
              <a:gd name="connsiteY51" fmla="*/ 665018 h 3782291"/>
              <a:gd name="connsiteX52" fmla="*/ 1620982 w 4852554"/>
              <a:gd name="connsiteY52" fmla="*/ 654627 h 3782291"/>
              <a:gd name="connsiteX53" fmla="*/ 1589809 w 4852554"/>
              <a:gd name="connsiteY53" fmla="*/ 945573 h 3782291"/>
              <a:gd name="connsiteX54" fmla="*/ 1371600 w 4852554"/>
              <a:gd name="connsiteY54" fmla="*/ 914400 h 3782291"/>
              <a:gd name="connsiteX55" fmla="*/ 1361209 w 4852554"/>
              <a:gd name="connsiteY55" fmla="*/ 966355 h 3782291"/>
              <a:gd name="connsiteX56" fmla="*/ 1693718 w 4852554"/>
              <a:gd name="connsiteY56" fmla="*/ 1018309 h 3782291"/>
              <a:gd name="connsiteX57" fmla="*/ 1766454 w 4852554"/>
              <a:gd name="connsiteY57" fmla="*/ 1153391 h 3782291"/>
              <a:gd name="connsiteX58" fmla="*/ 1579418 w 4852554"/>
              <a:gd name="connsiteY58" fmla="*/ 1205346 h 3782291"/>
              <a:gd name="connsiteX59" fmla="*/ 1579418 w 4852554"/>
              <a:gd name="connsiteY59" fmla="*/ 1278082 h 3782291"/>
              <a:gd name="connsiteX60" fmla="*/ 1808018 w 4852554"/>
              <a:gd name="connsiteY60" fmla="*/ 1215736 h 3782291"/>
              <a:gd name="connsiteX61" fmla="*/ 2078182 w 4852554"/>
              <a:gd name="connsiteY61" fmla="*/ 1589809 h 3782291"/>
              <a:gd name="connsiteX62" fmla="*/ 2088572 w 4852554"/>
              <a:gd name="connsiteY62" fmla="*/ 2337955 h 3782291"/>
              <a:gd name="connsiteX63" fmla="*/ 2098963 w 4852554"/>
              <a:gd name="connsiteY63" fmla="*/ 2348346 h 3782291"/>
              <a:gd name="connsiteX64" fmla="*/ 1839191 w 4852554"/>
              <a:gd name="connsiteY64" fmla="*/ 2784764 h 3782291"/>
              <a:gd name="connsiteX65" fmla="*/ 1278082 w 4852554"/>
              <a:gd name="connsiteY65" fmla="*/ 2795155 h 3782291"/>
              <a:gd name="connsiteX66" fmla="*/ 1143000 w 4852554"/>
              <a:gd name="connsiteY66" fmla="*/ 2587336 h 3782291"/>
              <a:gd name="connsiteX67" fmla="*/ 1111827 w 4852554"/>
              <a:gd name="connsiteY67" fmla="*/ 2597727 h 3782291"/>
              <a:gd name="connsiteX68" fmla="*/ 1205345 w 4852554"/>
              <a:gd name="connsiteY68" fmla="*/ 2815936 h 3782291"/>
              <a:gd name="connsiteX69" fmla="*/ 893618 w 4852554"/>
              <a:gd name="connsiteY69" fmla="*/ 2795155 h 3782291"/>
              <a:gd name="connsiteX70" fmla="*/ 488372 w 4852554"/>
              <a:gd name="connsiteY70" fmla="*/ 2036618 h 3782291"/>
              <a:gd name="connsiteX71" fmla="*/ 353291 w 4852554"/>
              <a:gd name="connsiteY71" fmla="*/ 2078182 h 3782291"/>
              <a:gd name="connsiteX72" fmla="*/ 415636 w 4852554"/>
              <a:gd name="connsiteY72" fmla="*/ 2140527 h 3782291"/>
              <a:gd name="connsiteX73" fmla="*/ 467591 w 4852554"/>
              <a:gd name="connsiteY73" fmla="*/ 2098964 h 3782291"/>
              <a:gd name="connsiteX74" fmla="*/ 571500 w 4852554"/>
              <a:gd name="connsiteY74" fmla="*/ 2348346 h 3782291"/>
              <a:gd name="connsiteX75" fmla="*/ 457200 w 4852554"/>
              <a:gd name="connsiteY75" fmla="*/ 2358736 h 3782291"/>
              <a:gd name="connsiteX76" fmla="*/ 457200 w 4852554"/>
              <a:gd name="connsiteY76" fmla="*/ 2441864 h 3782291"/>
              <a:gd name="connsiteX77" fmla="*/ 623454 w 4852554"/>
              <a:gd name="connsiteY77" fmla="*/ 2400300 h 3782291"/>
              <a:gd name="connsiteX78" fmla="*/ 831272 w 4852554"/>
              <a:gd name="connsiteY78" fmla="*/ 2826327 h 3782291"/>
              <a:gd name="connsiteX79" fmla="*/ 374072 w 4852554"/>
              <a:gd name="connsiteY79" fmla="*/ 2670464 h 3782291"/>
              <a:gd name="connsiteX80" fmla="*/ 103909 w 4852554"/>
              <a:gd name="connsiteY80" fmla="*/ 2109355 h 3782291"/>
              <a:gd name="connsiteX81" fmla="*/ 20782 w 4852554"/>
              <a:gd name="connsiteY81" fmla="*/ 2098964 h 3782291"/>
              <a:gd name="connsiteX82" fmla="*/ 249382 w 4852554"/>
              <a:gd name="connsiteY82" fmla="*/ 2639291 h 3782291"/>
              <a:gd name="connsiteX83" fmla="*/ 10391 w 4852554"/>
              <a:gd name="connsiteY83" fmla="*/ 2576946 h 3782291"/>
              <a:gd name="connsiteX84" fmla="*/ 0 w 4852554"/>
              <a:gd name="connsiteY84" fmla="*/ 2670464 h 3782291"/>
              <a:gd name="connsiteX85" fmla="*/ 270163 w 4852554"/>
              <a:gd name="connsiteY85" fmla="*/ 2701636 h 3782291"/>
              <a:gd name="connsiteX86" fmla="*/ 280554 w 4852554"/>
              <a:gd name="connsiteY86" fmla="*/ 3023755 h 3782291"/>
              <a:gd name="connsiteX87" fmla="*/ 197427 w 4852554"/>
              <a:gd name="connsiteY87" fmla="*/ 3034146 h 3782291"/>
              <a:gd name="connsiteX88" fmla="*/ 197427 w 4852554"/>
              <a:gd name="connsiteY88" fmla="*/ 3106882 h 3782291"/>
              <a:gd name="connsiteX89" fmla="*/ 353291 w 4852554"/>
              <a:gd name="connsiteY89" fmla="*/ 3054927 h 3782291"/>
              <a:gd name="connsiteX90" fmla="*/ 374072 w 4852554"/>
              <a:gd name="connsiteY90" fmla="*/ 2763982 h 3782291"/>
              <a:gd name="connsiteX91" fmla="*/ 852054 w 4852554"/>
              <a:gd name="connsiteY91" fmla="*/ 2919846 h 3782291"/>
              <a:gd name="connsiteX92" fmla="*/ 633845 w 4852554"/>
              <a:gd name="connsiteY92" fmla="*/ 3054927 h 3782291"/>
              <a:gd name="connsiteX93" fmla="*/ 685800 w 4852554"/>
              <a:gd name="connsiteY93" fmla="*/ 3096491 h 3782291"/>
              <a:gd name="connsiteX94" fmla="*/ 1018309 w 4852554"/>
              <a:gd name="connsiteY94" fmla="*/ 2888673 h 3782291"/>
              <a:gd name="connsiteX95" fmla="*/ 1423554 w 4852554"/>
              <a:gd name="connsiteY95" fmla="*/ 2867891 h 3782291"/>
              <a:gd name="connsiteX96" fmla="*/ 1080654 w 4852554"/>
              <a:gd name="connsiteY96" fmla="*/ 3086100 h 3782291"/>
              <a:gd name="connsiteX97" fmla="*/ 1143000 w 4852554"/>
              <a:gd name="connsiteY97" fmla="*/ 3169227 h 3782291"/>
              <a:gd name="connsiteX98" fmla="*/ 1537854 w 4852554"/>
              <a:gd name="connsiteY98" fmla="*/ 2867891 h 3782291"/>
              <a:gd name="connsiteX99" fmla="*/ 1891145 w 4852554"/>
              <a:gd name="connsiteY99" fmla="*/ 2867891 h 3782291"/>
              <a:gd name="connsiteX100" fmla="*/ 2119745 w 4852554"/>
              <a:gd name="connsiteY100" fmla="*/ 2930236 h 3782291"/>
              <a:gd name="connsiteX101" fmla="*/ 2119745 w 4852554"/>
              <a:gd name="connsiteY101" fmla="*/ 3751118 h 3782291"/>
              <a:gd name="connsiteX102" fmla="*/ 2202872 w 4852554"/>
              <a:gd name="connsiteY102" fmla="*/ 3751118 h 3782291"/>
              <a:gd name="connsiteX103" fmla="*/ 2192482 w 4852554"/>
              <a:gd name="connsiteY103" fmla="*/ 2951018 h 3782291"/>
              <a:gd name="connsiteX104" fmla="*/ 2421082 w 4852554"/>
              <a:gd name="connsiteY104" fmla="*/ 2847109 h 3782291"/>
              <a:gd name="connsiteX105" fmla="*/ 3065318 w 4852554"/>
              <a:gd name="connsiteY105" fmla="*/ 2847109 h 3782291"/>
              <a:gd name="connsiteX106" fmla="*/ 3023754 w 4852554"/>
              <a:gd name="connsiteY106" fmla="*/ 3034146 h 3782291"/>
              <a:gd name="connsiteX107" fmla="*/ 3075709 w 4852554"/>
              <a:gd name="connsiteY107" fmla="*/ 3054927 h 3782291"/>
              <a:gd name="connsiteX108" fmla="*/ 3106882 w 4852554"/>
              <a:gd name="connsiteY108" fmla="*/ 2857500 h 3782291"/>
              <a:gd name="connsiteX109" fmla="*/ 3470563 w 4852554"/>
              <a:gd name="connsiteY109" fmla="*/ 2836718 h 3782291"/>
              <a:gd name="connsiteX110" fmla="*/ 4000500 w 4852554"/>
              <a:gd name="connsiteY110" fmla="*/ 3512127 h 3782291"/>
              <a:gd name="connsiteX111" fmla="*/ 3990109 w 4852554"/>
              <a:gd name="connsiteY111" fmla="*/ 3740727 h 3782291"/>
              <a:gd name="connsiteX112" fmla="*/ 4052454 w 4852554"/>
              <a:gd name="connsiteY112" fmla="*/ 3782291 h 3782291"/>
              <a:gd name="connsiteX113" fmla="*/ 4052454 w 4852554"/>
              <a:gd name="connsiteY113" fmla="*/ 3532909 h 3782291"/>
              <a:gd name="connsiteX114" fmla="*/ 4239491 w 4852554"/>
              <a:gd name="connsiteY114" fmla="*/ 3626427 h 3782291"/>
              <a:gd name="connsiteX115" fmla="*/ 4312227 w 4852554"/>
              <a:gd name="connsiteY115" fmla="*/ 3574473 h 3782291"/>
              <a:gd name="connsiteX116" fmla="*/ 3917372 w 4852554"/>
              <a:gd name="connsiteY116" fmla="*/ 3335482 h 3782291"/>
              <a:gd name="connsiteX117" fmla="*/ 4125191 w 4852554"/>
              <a:gd name="connsiteY117" fmla="*/ 3262746 h 3782291"/>
              <a:gd name="connsiteX118" fmla="*/ 4125191 w 4852554"/>
              <a:gd name="connsiteY118" fmla="*/ 3262746 h 3782291"/>
              <a:gd name="connsiteX119" fmla="*/ 4083627 w 4852554"/>
              <a:gd name="connsiteY119" fmla="*/ 3231573 h 3782291"/>
              <a:gd name="connsiteX120" fmla="*/ 3896591 w 4852554"/>
              <a:gd name="connsiteY120" fmla="*/ 3304309 h 3782291"/>
              <a:gd name="connsiteX121" fmla="*/ 3553691 w 4852554"/>
              <a:gd name="connsiteY121" fmla="*/ 2836718 h 3782291"/>
              <a:gd name="connsiteX122" fmla="*/ 4333009 w 4852554"/>
              <a:gd name="connsiteY122" fmla="*/ 2815936 h 3782291"/>
              <a:gd name="connsiteX123" fmla="*/ 4561609 w 4852554"/>
              <a:gd name="connsiteY123" fmla="*/ 3054927 h 3782291"/>
              <a:gd name="connsiteX124" fmla="*/ 4665518 w 4852554"/>
              <a:gd name="connsiteY124" fmla="*/ 3013364 h 3782291"/>
              <a:gd name="connsiteX125" fmla="*/ 4416136 w 4852554"/>
              <a:gd name="connsiteY125" fmla="*/ 2815936 h 3782291"/>
              <a:gd name="connsiteX126" fmla="*/ 4842163 w 4852554"/>
              <a:gd name="connsiteY126" fmla="*/ 2701636 h 3782291"/>
              <a:gd name="connsiteX127" fmla="*/ 4852554 w 4852554"/>
              <a:gd name="connsiteY127" fmla="*/ 2628900 h 3782291"/>
              <a:gd name="connsiteX128" fmla="*/ 4239491 w 4852554"/>
              <a:gd name="connsiteY128" fmla="*/ 2763982 h 3782291"/>
              <a:gd name="connsiteX129" fmla="*/ 4353791 w 4852554"/>
              <a:gd name="connsiteY129" fmla="*/ 2566555 h 3782291"/>
              <a:gd name="connsiteX130" fmla="*/ 4291445 w 4852554"/>
              <a:gd name="connsiteY130" fmla="*/ 2514600 h 3782291"/>
              <a:gd name="connsiteX131" fmla="*/ 4177145 w 4852554"/>
              <a:gd name="connsiteY131" fmla="*/ 2805546 h 3782291"/>
              <a:gd name="connsiteX132" fmla="*/ 3429000 w 4852554"/>
              <a:gd name="connsiteY132" fmla="*/ 2795155 h 3782291"/>
              <a:gd name="connsiteX133" fmla="*/ 3584863 w 4852554"/>
              <a:gd name="connsiteY133" fmla="*/ 2618509 h 3782291"/>
              <a:gd name="connsiteX134" fmla="*/ 3564082 w 4852554"/>
              <a:gd name="connsiteY134" fmla="*/ 2576946 h 3782291"/>
              <a:gd name="connsiteX135" fmla="*/ 3335482 w 4852554"/>
              <a:gd name="connsiteY135" fmla="*/ 2826327 h 3782291"/>
              <a:gd name="connsiteX136" fmla="*/ 2493818 w 4852554"/>
              <a:gd name="connsiteY136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179618 w 4852554"/>
              <a:gd name="connsiteY9" fmla="*/ 467591 h 3782291"/>
              <a:gd name="connsiteX10" fmla="*/ 3148445 w 4852554"/>
              <a:gd name="connsiteY10" fmla="*/ 405246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179618 w 4852554"/>
              <a:gd name="connsiteY9" fmla="*/ 467591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776845 w 4852554"/>
              <a:gd name="connsiteY41" fmla="*/ 259773 h 3782291"/>
              <a:gd name="connsiteX42" fmla="*/ 2140527 w 4852554"/>
              <a:gd name="connsiteY42" fmla="*/ 852055 h 3782291"/>
              <a:gd name="connsiteX43" fmla="*/ 2130136 w 4852554"/>
              <a:gd name="connsiteY43" fmla="*/ 1215736 h 3782291"/>
              <a:gd name="connsiteX44" fmla="*/ 2057400 w 4852554"/>
              <a:gd name="connsiteY44" fmla="*/ 1028700 h 3782291"/>
              <a:gd name="connsiteX45" fmla="*/ 2005445 w 4852554"/>
              <a:gd name="connsiteY45" fmla="*/ 1059873 h 3782291"/>
              <a:gd name="connsiteX46" fmla="*/ 2119745 w 4852554"/>
              <a:gd name="connsiteY46" fmla="*/ 1288473 h 3782291"/>
              <a:gd name="connsiteX47" fmla="*/ 2098963 w 4852554"/>
              <a:gd name="connsiteY47" fmla="*/ 1517073 h 3782291"/>
              <a:gd name="connsiteX48" fmla="*/ 1652154 w 4852554"/>
              <a:gd name="connsiteY48" fmla="*/ 893618 h 3782291"/>
              <a:gd name="connsiteX49" fmla="*/ 1683327 w 4852554"/>
              <a:gd name="connsiteY49" fmla="*/ 665018 h 3782291"/>
              <a:gd name="connsiteX50" fmla="*/ 1620982 w 4852554"/>
              <a:gd name="connsiteY50" fmla="*/ 654627 h 3782291"/>
              <a:gd name="connsiteX51" fmla="*/ 1589809 w 4852554"/>
              <a:gd name="connsiteY51" fmla="*/ 945573 h 3782291"/>
              <a:gd name="connsiteX52" fmla="*/ 1371600 w 4852554"/>
              <a:gd name="connsiteY52" fmla="*/ 914400 h 3782291"/>
              <a:gd name="connsiteX53" fmla="*/ 1361209 w 4852554"/>
              <a:gd name="connsiteY53" fmla="*/ 966355 h 3782291"/>
              <a:gd name="connsiteX54" fmla="*/ 1693718 w 4852554"/>
              <a:gd name="connsiteY54" fmla="*/ 1018309 h 3782291"/>
              <a:gd name="connsiteX55" fmla="*/ 1766454 w 4852554"/>
              <a:gd name="connsiteY55" fmla="*/ 1153391 h 3782291"/>
              <a:gd name="connsiteX56" fmla="*/ 1579418 w 4852554"/>
              <a:gd name="connsiteY56" fmla="*/ 1205346 h 3782291"/>
              <a:gd name="connsiteX57" fmla="*/ 1579418 w 4852554"/>
              <a:gd name="connsiteY57" fmla="*/ 1278082 h 3782291"/>
              <a:gd name="connsiteX58" fmla="*/ 1808018 w 4852554"/>
              <a:gd name="connsiteY58" fmla="*/ 1215736 h 3782291"/>
              <a:gd name="connsiteX59" fmla="*/ 2078182 w 4852554"/>
              <a:gd name="connsiteY59" fmla="*/ 1589809 h 3782291"/>
              <a:gd name="connsiteX60" fmla="*/ 2088572 w 4852554"/>
              <a:gd name="connsiteY60" fmla="*/ 2337955 h 3782291"/>
              <a:gd name="connsiteX61" fmla="*/ 2098963 w 4852554"/>
              <a:gd name="connsiteY61" fmla="*/ 2348346 h 3782291"/>
              <a:gd name="connsiteX62" fmla="*/ 1839191 w 4852554"/>
              <a:gd name="connsiteY62" fmla="*/ 2784764 h 3782291"/>
              <a:gd name="connsiteX63" fmla="*/ 1278082 w 4852554"/>
              <a:gd name="connsiteY63" fmla="*/ 2795155 h 3782291"/>
              <a:gd name="connsiteX64" fmla="*/ 1143000 w 4852554"/>
              <a:gd name="connsiteY64" fmla="*/ 2587336 h 3782291"/>
              <a:gd name="connsiteX65" fmla="*/ 1111827 w 4852554"/>
              <a:gd name="connsiteY65" fmla="*/ 2597727 h 3782291"/>
              <a:gd name="connsiteX66" fmla="*/ 1205345 w 4852554"/>
              <a:gd name="connsiteY66" fmla="*/ 2815936 h 3782291"/>
              <a:gd name="connsiteX67" fmla="*/ 893618 w 4852554"/>
              <a:gd name="connsiteY67" fmla="*/ 2795155 h 3782291"/>
              <a:gd name="connsiteX68" fmla="*/ 488372 w 4852554"/>
              <a:gd name="connsiteY68" fmla="*/ 2036618 h 3782291"/>
              <a:gd name="connsiteX69" fmla="*/ 353291 w 4852554"/>
              <a:gd name="connsiteY69" fmla="*/ 2078182 h 3782291"/>
              <a:gd name="connsiteX70" fmla="*/ 415636 w 4852554"/>
              <a:gd name="connsiteY70" fmla="*/ 2140527 h 3782291"/>
              <a:gd name="connsiteX71" fmla="*/ 467591 w 4852554"/>
              <a:gd name="connsiteY71" fmla="*/ 2098964 h 3782291"/>
              <a:gd name="connsiteX72" fmla="*/ 571500 w 4852554"/>
              <a:gd name="connsiteY72" fmla="*/ 2348346 h 3782291"/>
              <a:gd name="connsiteX73" fmla="*/ 457200 w 4852554"/>
              <a:gd name="connsiteY73" fmla="*/ 2358736 h 3782291"/>
              <a:gd name="connsiteX74" fmla="*/ 457200 w 4852554"/>
              <a:gd name="connsiteY74" fmla="*/ 2441864 h 3782291"/>
              <a:gd name="connsiteX75" fmla="*/ 623454 w 4852554"/>
              <a:gd name="connsiteY75" fmla="*/ 2400300 h 3782291"/>
              <a:gd name="connsiteX76" fmla="*/ 831272 w 4852554"/>
              <a:gd name="connsiteY76" fmla="*/ 2826327 h 3782291"/>
              <a:gd name="connsiteX77" fmla="*/ 374072 w 4852554"/>
              <a:gd name="connsiteY77" fmla="*/ 2670464 h 3782291"/>
              <a:gd name="connsiteX78" fmla="*/ 103909 w 4852554"/>
              <a:gd name="connsiteY78" fmla="*/ 2109355 h 3782291"/>
              <a:gd name="connsiteX79" fmla="*/ 20782 w 4852554"/>
              <a:gd name="connsiteY79" fmla="*/ 2098964 h 3782291"/>
              <a:gd name="connsiteX80" fmla="*/ 249382 w 4852554"/>
              <a:gd name="connsiteY80" fmla="*/ 2639291 h 3782291"/>
              <a:gd name="connsiteX81" fmla="*/ 10391 w 4852554"/>
              <a:gd name="connsiteY81" fmla="*/ 2576946 h 3782291"/>
              <a:gd name="connsiteX82" fmla="*/ 0 w 4852554"/>
              <a:gd name="connsiteY82" fmla="*/ 2670464 h 3782291"/>
              <a:gd name="connsiteX83" fmla="*/ 270163 w 4852554"/>
              <a:gd name="connsiteY83" fmla="*/ 2701636 h 3782291"/>
              <a:gd name="connsiteX84" fmla="*/ 280554 w 4852554"/>
              <a:gd name="connsiteY84" fmla="*/ 3023755 h 3782291"/>
              <a:gd name="connsiteX85" fmla="*/ 197427 w 4852554"/>
              <a:gd name="connsiteY85" fmla="*/ 3034146 h 3782291"/>
              <a:gd name="connsiteX86" fmla="*/ 197427 w 4852554"/>
              <a:gd name="connsiteY86" fmla="*/ 3106882 h 3782291"/>
              <a:gd name="connsiteX87" fmla="*/ 353291 w 4852554"/>
              <a:gd name="connsiteY87" fmla="*/ 3054927 h 3782291"/>
              <a:gd name="connsiteX88" fmla="*/ 374072 w 4852554"/>
              <a:gd name="connsiteY88" fmla="*/ 2763982 h 3782291"/>
              <a:gd name="connsiteX89" fmla="*/ 852054 w 4852554"/>
              <a:gd name="connsiteY89" fmla="*/ 2919846 h 3782291"/>
              <a:gd name="connsiteX90" fmla="*/ 633845 w 4852554"/>
              <a:gd name="connsiteY90" fmla="*/ 3054927 h 3782291"/>
              <a:gd name="connsiteX91" fmla="*/ 685800 w 4852554"/>
              <a:gd name="connsiteY91" fmla="*/ 3096491 h 3782291"/>
              <a:gd name="connsiteX92" fmla="*/ 1018309 w 4852554"/>
              <a:gd name="connsiteY92" fmla="*/ 2888673 h 3782291"/>
              <a:gd name="connsiteX93" fmla="*/ 1423554 w 4852554"/>
              <a:gd name="connsiteY93" fmla="*/ 2867891 h 3782291"/>
              <a:gd name="connsiteX94" fmla="*/ 1080654 w 4852554"/>
              <a:gd name="connsiteY94" fmla="*/ 3086100 h 3782291"/>
              <a:gd name="connsiteX95" fmla="*/ 1143000 w 4852554"/>
              <a:gd name="connsiteY95" fmla="*/ 3169227 h 3782291"/>
              <a:gd name="connsiteX96" fmla="*/ 1537854 w 4852554"/>
              <a:gd name="connsiteY96" fmla="*/ 2867891 h 3782291"/>
              <a:gd name="connsiteX97" fmla="*/ 1891145 w 4852554"/>
              <a:gd name="connsiteY97" fmla="*/ 2867891 h 3782291"/>
              <a:gd name="connsiteX98" fmla="*/ 2119745 w 4852554"/>
              <a:gd name="connsiteY98" fmla="*/ 2930236 h 3782291"/>
              <a:gd name="connsiteX99" fmla="*/ 2119745 w 4852554"/>
              <a:gd name="connsiteY99" fmla="*/ 3751118 h 3782291"/>
              <a:gd name="connsiteX100" fmla="*/ 2202872 w 4852554"/>
              <a:gd name="connsiteY100" fmla="*/ 3751118 h 3782291"/>
              <a:gd name="connsiteX101" fmla="*/ 2192482 w 4852554"/>
              <a:gd name="connsiteY101" fmla="*/ 2951018 h 3782291"/>
              <a:gd name="connsiteX102" fmla="*/ 2421082 w 4852554"/>
              <a:gd name="connsiteY102" fmla="*/ 2847109 h 3782291"/>
              <a:gd name="connsiteX103" fmla="*/ 3065318 w 4852554"/>
              <a:gd name="connsiteY103" fmla="*/ 2847109 h 3782291"/>
              <a:gd name="connsiteX104" fmla="*/ 3023754 w 4852554"/>
              <a:gd name="connsiteY104" fmla="*/ 3034146 h 3782291"/>
              <a:gd name="connsiteX105" fmla="*/ 3075709 w 4852554"/>
              <a:gd name="connsiteY105" fmla="*/ 3054927 h 3782291"/>
              <a:gd name="connsiteX106" fmla="*/ 3106882 w 4852554"/>
              <a:gd name="connsiteY106" fmla="*/ 2857500 h 3782291"/>
              <a:gd name="connsiteX107" fmla="*/ 3470563 w 4852554"/>
              <a:gd name="connsiteY107" fmla="*/ 2836718 h 3782291"/>
              <a:gd name="connsiteX108" fmla="*/ 4000500 w 4852554"/>
              <a:gd name="connsiteY108" fmla="*/ 3512127 h 3782291"/>
              <a:gd name="connsiteX109" fmla="*/ 3990109 w 4852554"/>
              <a:gd name="connsiteY109" fmla="*/ 3740727 h 3782291"/>
              <a:gd name="connsiteX110" fmla="*/ 4052454 w 4852554"/>
              <a:gd name="connsiteY110" fmla="*/ 3782291 h 3782291"/>
              <a:gd name="connsiteX111" fmla="*/ 4052454 w 4852554"/>
              <a:gd name="connsiteY111" fmla="*/ 3532909 h 3782291"/>
              <a:gd name="connsiteX112" fmla="*/ 4239491 w 4852554"/>
              <a:gd name="connsiteY112" fmla="*/ 3626427 h 3782291"/>
              <a:gd name="connsiteX113" fmla="*/ 4312227 w 4852554"/>
              <a:gd name="connsiteY113" fmla="*/ 3574473 h 3782291"/>
              <a:gd name="connsiteX114" fmla="*/ 3917372 w 4852554"/>
              <a:gd name="connsiteY114" fmla="*/ 3335482 h 3782291"/>
              <a:gd name="connsiteX115" fmla="*/ 4125191 w 4852554"/>
              <a:gd name="connsiteY115" fmla="*/ 3262746 h 3782291"/>
              <a:gd name="connsiteX116" fmla="*/ 4125191 w 4852554"/>
              <a:gd name="connsiteY116" fmla="*/ 3262746 h 3782291"/>
              <a:gd name="connsiteX117" fmla="*/ 4083627 w 4852554"/>
              <a:gd name="connsiteY117" fmla="*/ 3231573 h 3782291"/>
              <a:gd name="connsiteX118" fmla="*/ 3896591 w 4852554"/>
              <a:gd name="connsiteY118" fmla="*/ 3304309 h 3782291"/>
              <a:gd name="connsiteX119" fmla="*/ 3553691 w 4852554"/>
              <a:gd name="connsiteY119" fmla="*/ 2836718 h 3782291"/>
              <a:gd name="connsiteX120" fmla="*/ 4333009 w 4852554"/>
              <a:gd name="connsiteY120" fmla="*/ 2815936 h 3782291"/>
              <a:gd name="connsiteX121" fmla="*/ 4561609 w 4852554"/>
              <a:gd name="connsiteY121" fmla="*/ 3054927 h 3782291"/>
              <a:gd name="connsiteX122" fmla="*/ 4665518 w 4852554"/>
              <a:gd name="connsiteY122" fmla="*/ 3013364 h 3782291"/>
              <a:gd name="connsiteX123" fmla="*/ 4416136 w 4852554"/>
              <a:gd name="connsiteY123" fmla="*/ 2815936 h 3782291"/>
              <a:gd name="connsiteX124" fmla="*/ 4842163 w 4852554"/>
              <a:gd name="connsiteY124" fmla="*/ 2701636 h 3782291"/>
              <a:gd name="connsiteX125" fmla="*/ 4852554 w 4852554"/>
              <a:gd name="connsiteY125" fmla="*/ 2628900 h 3782291"/>
              <a:gd name="connsiteX126" fmla="*/ 4239491 w 4852554"/>
              <a:gd name="connsiteY126" fmla="*/ 2763982 h 3782291"/>
              <a:gd name="connsiteX127" fmla="*/ 4353791 w 4852554"/>
              <a:gd name="connsiteY127" fmla="*/ 2566555 h 3782291"/>
              <a:gd name="connsiteX128" fmla="*/ 4291445 w 4852554"/>
              <a:gd name="connsiteY128" fmla="*/ 2514600 h 3782291"/>
              <a:gd name="connsiteX129" fmla="*/ 4177145 w 4852554"/>
              <a:gd name="connsiteY129" fmla="*/ 2805546 h 3782291"/>
              <a:gd name="connsiteX130" fmla="*/ 3429000 w 4852554"/>
              <a:gd name="connsiteY130" fmla="*/ 2795155 h 3782291"/>
              <a:gd name="connsiteX131" fmla="*/ 3584863 w 4852554"/>
              <a:gd name="connsiteY131" fmla="*/ 2618509 h 3782291"/>
              <a:gd name="connsiteX132" fmla="*/ 3564082 w 4852554"/>
              <a:gd name="connsiteY132" fmla="*/ 2576946 h 3782291"/>
              <a:gd name="connsiteX133" fmla="*/ 3335482 w 4852554"/>
              <a:gd name="connsiteY133" fmla="*/ 2826327 h 3782291"/>
              <a:gd name="connsiteX134" fmla="*/ 2493818 w 4852554"/>
              <a:gd name="connsiteY134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776845 w 4852554"/>
              <a:gd name="connsiteY40" fmla="*/ 259773 h 3782291"/>
              <a:gd name="connsiteX41" fmla="*/ 2140527 w 4852554"/>
              <a:gd name="connsiteY41" fmla="*/ 852055 h 3782291"/>
              <a:gd name="connsiteX42" fmla="*/ 2130136 w 4852554"/>
              <a:gd name="connsiteY42" fmla="*/ 1215736 h 3782291"/>
              <a:gd name="connsiteX43" fmla="*/ 2057400 w 4852554"/>
              <a:gd name="connsiteY43" fmla="*/ 1028700 h 3782291"/>
              <a:gd name="connsiteX44" fmla="*/ 2005445 w 4852554"/>
              <a:gd name="connsiteY44" fmla="*/ 1059873 h 3782291"/>
              <a:gd name="connsiteX45" fmla="*/ 2119745 w 4852554"/>
              <a:gd name="connsiteY45" fmla="*/ 1288473 h 3782291"/>
              <a:gd name="connsiteX46" fmla="*/ 2098963 w 4852554"/>
              <a:gd name="connsiteY46" fmla="*/ 1517073 h 3782291"/>
              <a:gd name="connsiteX47" fmla="*/ 1652154 w 4852554"/>
              <a:gd name="connsiteY47" fmla="*/ 893618 h 3782291"/>
              <a:gd name="connsiteX48" fmla="*/ 1683327 w 4852554"/>
              <a:gd name="connsiteY48" fmla="*/ 665018 h 3782291"/>
              <a:gd name="connsiteX49" fmla="*/ 1620982 w 4852554"/>
              <a:gd name="connsiteY49" fmla="*/ 654627 h 3782291"/>
              <a:gd name="connsiteX50" fmla="*/ 1589809 w 4852554"/>
              <a:gd name="connsiteY50" fmla="*/ 945573 h 3782291"/>
              <a:gd name="connsiteX51" fmla="*/ 1371600 w 4852554"/>
              <a:gd name="connsiteY51" fmla="*/ 914400 h 3782291"/>
              <a:gd name="connsiteX52" fmla="*/ 1361209 w 4852554"/>
              <a:gd name="connsiteY52" fmla="*/ 966355 h 3782291"/>
              <a:gd name="connsiteX53" fmla="*/ 1693718 w 4852554"/>
              <a:gd name="connsiteY53" fmla="*/ 1018309 h 3782291"/>
              <a:gd name="connsiteX54" fmla="*/ 1766454 w 4852554"/>
              <a:gd name="connsiteY54" fmla="*/ 1153391 h 3782291"/>
              <a:gd name="connsiteX55" fmla="*/ 1579418 w 4852554"/>
              <a:gd name="connsiteY55" fmla="*/ 1205346 h 3782291"/>
              <a:gd name="connsiteX56" fmla="*/ 1579418 w 4852554"/>
              <a:gd name="connsiteY56" fmla="*/ 1278082 h 3782291"/>
              <a:gd name="connsiteX57" fmla="*/ 1808018 w 4852554"/>
              <a:gd name="connsiteY57" fmla="*/ 1215736 h 3782291"/>
              <a:gd name="connsiteX58" fmla="*/ 2078182 w 4852554"/>
              <a:gd name="connsiteY58" fmla="*/ 1589809 h 3782291"/>
              <a:gd name="connsiteX59" fmla="*/ 2088572 w 4852554"/>
              <a:gd name="connsiteY59" fmla="*/ 2337955 h 3782291"/>
              <a:gd name="connsiteX60" fmla="*/ 2098963 w 4852554"/>
              <a:gd name="connsiteY60" fmla="*/ 2348346 h 3782291"/>
              <a:gd name="connsiteX61" fmla="*/ 1839191 w 4852554"/>
              <a:gd name="connsiteY61" fmla="*/ 2784764 h 3782291"/>
              <a:gd name="connsiteX62" fmla="*/ 1278082 w 4852554"/>
              <a:gd name="connsiteY62" fmla="*/ 2795155 h 3782291"/>
              <a:gd name="connsiteX63" fmla="*/ 1143000 w 4852554"/>
              <a:gd name="connsiteY63" fmla="*/ 2587336 h 3782291"/>
              <a:gd name="connsiteX64" fmla="*/ 1111827 w 4852554"/>
              <a:gd name="connsiteY64" fmla="*/ 2597727 h 3782291"/>
              <a:gd name="connsiteX65" fmla="*/ 1205345 w 4852554"/>
              <a:gd name="connsiteY65" fmla="*/ 2815936 h 3782291"/>
              <a:gd name="connsiteX66" fmla="*/ 893618 w 4852554"/>
              <a:gd name="connsiteY66" fmla="*/ 2795155 h 3782291"/>
              <a:gd name="connsiteX67" fmla="*/ 488372 w 4852554"/>
              <a:gd name="connsiteY67" fmla="*/ 2036618 h 3782291"/>
              <a:gd name="connsiteX68" fmla="*/ 353291 w 4852554"/>
              <a:gd name="connsiteY68" fmla="*/ 2078182 h 3782291"/>
              <a:gd name="connsiteX69" fmla="*/ 415636 w 4852554"/>
              <a:gd name="connsiteY69" fmla="*/ 2140527 h 3782291"/>
              <a:gd name="connsiteX70" fmla="*/ 467591 w 4852554"/>
              <a:gd name="connsiteY70" fmla="*/ 2098964 h 3782291"/>
              <a:gd name="connsiteX71" fmla="*/ 571500 w 4852554"/>
              <a:gd name="connsiteY71" fmla="*/ 2348346 h 3782291"/>
              <a:gd name="connsiteX72" fmla="*/ 457200 w 4852554"/>
              <a:gd name="connsiteY72" fmla="*/ 2358736 h 3782291"/>
              <a:gd name="connsiteX73" fmla="*/ 457200 w 4852554"/>
              <a:gd name="connsiteY73" fmla="*/ 2441864 h 3782291"/>
              <a:gd name="connsiteX74" fmla="*/ 623454 w 4852554"/>
              <a:gd name="connsiteY74" fmla="*/ 2400300 h 3782291"/>
              <a:gd name="connsiteX75" fmla="*/ 831272 w 4852554"/>
              <a:gd name="connsiteY75" fmla="*/ 2826327 h 3782291"/>
              <a:gd name="connsiteX76" fmla="*/ 374072 w 4852554"/>
              <a:gd name="connsiteY76" fmla="*/ 2670464 h 3782291"/>
              <a:gd name="connsiteX77" fmla="*/ 103909 w 4852554"/>
              <a:gd name="connsiteY77" fmla="*/ 2109355 h 3782291"/>
              <a:gd name="connsiteX78" fmla="*/ 20782 w 4852554"/>
              <a:gd name="connsiteY78" fmla="*/ 2098964 h 3782291"/>
              <a:gd name="connsiteX79" fmla="*/ 249382 w 4852554"/>
              <a:gd name="connsiteY79" fmla="*/ 2639291 h 3782291"/>
              <a:gd name="connsiteX80" fmla="*/ 10391 w 4852554"/>
              <a:gd name="connsiteY80" fmla="*/ 2576946 h 3782291"/>
              <a:gd name="connsiteX81" fmla="*/ 0 w 4852554"/>
              <a:gd name="connsiteY81" fmla="*/ 2670464 h 3782291"/>
              <a:gd name="connsiteX82" fmla="*/ 270163 w 4852554"/>
              <a:gd name="connsiteY82" fmla="*/ 2701636 h 3782291"/>
              <a:gd name="connsiteX83" fmla="*/ 280554 w 4852554"/>
              <a:gd name="connsiteY83" fmla="*/ 3023755 h 3782291"/>
              <a:gd name="connsiteX84" fmla="*/ 197427 w 4852554"/>
              <a:gd name="connsiteY84" fmla="*/ 3034146 h 3782291"/>
              <a:gd name="connsiteX85" fmla="*/ 197427 w 4852554"/>
              <a:gd name="connsiteY85" fmla="*/ 3106882 h 3782291"/>
              <a:gd name="connsiteX86" fmla="*/ 353291 w 4852554"/>
              <a:gd name="connsiteY86" fmla="*/ 3054927 h 3782291"/>
              <a:gd name="connsiteX87" fmla="*/ 374072 w 4852554"/>
              <a:gd name="connsiteY87" fmla="*/ 2763982 h 3782291"/>
              <a:gd name="connsiteX88" fmla="*/ 852054 w 4852554"/>
              <a:gd name="connsiteY88" fmla="*/ 2919846 h 3782291"/>
              <a:gd name="connsiteX89" fmla="*/ 633845 w 4852554"/>
              <a:gd name="connsiteY89" fmla="*/ 3054927 h 3782291"/>
              <a:gd name="connsiteX90" fmla="*/ 685800 w 4852554"/>
              <a:gd name="connsiteY90" fmla="*/ 3096491 h 3782291"/>
              <a:gd name="connsiteX91" fmla="*/ 1018309 w 4852554"/>
              <a:gd name="connsiteY91" fmla="*/ 2888673 h 3782291"/>
              <a:gd name="connsiteX92" fmla="*/ 1423554 w 4852554"/>
              <a:gd name="connsiteY92" fmla="*/ 2867891 h 3782291"/>
              <a:gd name="connsiteX93" fmla="*/ 1080654 w 4852554"/>
              <a:gd name="connsiteY93" fmla="*/ 3086100 h 3782291"/>
              <a:gd name="connsiteX94" fmla="*/ 1143000 w 4852554"/>
              <a:gd name="connsiteY94" fmla="*/ 3169227 h 3782291"/>
              <a:gd name="connsiteX95" fmla="*/ 1537854 w 4852554"/>
              <a:gd name="connsiteY95" fmla="*/ 2867891 h 3782291"/>
              <a:gd name="connsiteX96" fmla="*/ 1891145 w 4852554"/>
              <a:gd name="connsiteY96" fmla="*/ 2867891 h 3782291"/>
              <a:gd name="connsiteX97" fmla="*/ 2119745 w 4852554"/>
              <a:gd name="connsiteY97" fmla="*/ 2930236 h 3782291"/>
              <a:gd name="connsiteX98" fmla="*/ 2119745 w 4852554"/>
              <a:gd name="connsiteY98" fmla="*/ 3751118 h 3782291"/>
              <a:gd name="connsiteX99" fmla="*/ 2202872 w 4852554"/>
              <a:gd name="connsiteY99" fmla="*/ 3751118 h 3782291"/>
              <a:gd name="connsiteX100" fmla="*/ 2192482 w 4852554"/>
              <a:gd name="connsiteY100" fmla="*/ 2951018 h 3782291"/>
              <a:gd name="connsiteX101" fmla="*/ 2421082 w 4852554"/>
              <a:gd name="connsiteY101" fmla="*/ 2847109 h 3782291"/>
              <a:gd name="connsiteX102" fmla="*/ 3065318 w 4852554"/>
              <a:gd name="connsiteY102" fmla="*/ 2847109 h 3782291"/>
              <a:gd name="connsiteX103" fmla="*/ 3023754 w 4852554"/>
              <a:gd name="connsiteY103" fmla="*/ 3034146 h 3782291"/>
              <a:gd name="connsiteX104" fmla="*/ 3075709 w 4852554"/>
              <a:gd name="connsiteY104" fmla="*/ 3054927 h 3782291"/>
              <a:gd name="connsiteX105" fmla="*/ 3106882 w 4852554"/>
              <a:gd name="connsiteY105" fmla="*/ 2857500 h 3782291"/>
              <a:gd name="connsiteX106" fmla="*/ 3470563 w 4852554"/>
              <a:gd name="connsiteY106" fmla="*/ 2836718 h 3782291"/>
              <a:gd name="connsiteX107" fmla="*/ 4000500 w 4852554"/>
              <a:gd name="connsiteY107" fmla="*/ 3512127 h 3782291"/>
              <a:gd name="connsiteX108" fmla="*/ 3990109 w 4852554"/>
              <a:gd name="connsiteY108" fmla="*/ 3740727 h 3782291"/>
              <a:gd name="connsiteX109" fmla="*/ 4052454 w 4852554"/>
              <a:gd name="connsiteY109" fmla="*/ 3782291 h 3782291"/>
              <a:gd name="connsiteX110" fmla="*/ 4052454 w 4852554"/>
              <a:gd name="connsiteY110" fmla="*/ 3532909 h 3782291"/>
              <a:gd name="connsiteX111" fmla="*/ 4239491 w 4852554"/>
              <a:gd name="connsiteY111" fmla="*/ 3626427 h 3782291"/>
              <a:gd name="connsiteX112" fmla="*/ 4312227 w 4852554"/>
              <a:gd name="connsiteY112" fmla="*/ 3574473 h 3782291"/>
              <a:gd name="connsiteX113" fmla="*/ 3917372 w 4852554"/>
              <a:gd name="connsiteY113" fmla="*/ 3335482 h 3782291"/>
              <a:gd name="connsiteX114" fmla="*/ 4125191 w 4852554"/>
              <a:gd name="connsiteY114" fmla="*/ 3262746 h 3782291"/>
              <a:gd name="connsiteX115" fmla="*/ 4125191 w 4852554"/>
              <a:gd name="connsiteY115" fmla="*/ 3262746 h 3782291"/>
              <a:gd name="connsiteX116" fmla="*/ 4083627 w 4852554"/>
              <a:gd name="connsiteY116" fmla="*/ 3231573 h 3782291"/>
              <a:gd name="connsiteX117" fmla="*/ 3896591 w 4852554"/>
              <a:gd name="connsiteY117" fmla="*/ 3304309 h 3782291"/>
              <a:gd name="connsiteX118" fmla="*/ 3553691 w 4852554"/>
              <a:gd name="connsiteY118" fmla="*/ 2836718 h 3782291"/>
              <a:gd name="connsiteX119" fmla="*/ 4333009 w 4852554"/>
              <a:gd name="connsiteY119" fmla="*/ 2815936 h 3782291"/>
              <a:gd name="connsiteX120" fmla="*/ 4561609 w 4852554"/>
              <a:gd name="connsiteY120" fmla="*/ 3054927 h 3782291"/>
              <a:gd name="connsiteX121" fmla="*/ 4665518 w 4852554"/>
              <a:gd name="connsiteY121" fmla="*/ 3013364 h 3782291"/>
              <a:gd name="connsiteX122" fmla="*/ 4416136 w 4852554"/>
              <a:gd name="connsiteY122" fmla="*/ 2815936 h 3782291"/>
              <a:gd name="connsiteX123" fmla="*/ 4842163 w 4852554"/>
              <a:gd name="connsiteY123" fmla="*/ 2701636 h 3782291"/>
              <a:gd name="connsiteX124" fmla="*/ 4852554 w 4852554"/>
              <a:gd name="connsiteY124" fmla="*/ 2628900 h 3782291"/>
              <a:gd name="connsiteX125" fmla="*/ 4239491 w 4852554"/>
              <a:gd name="connsiteY125" fmla="*/ 2763982 h 3782291"/>
              <a:gd name="connsiteX126" fmla="*/ 4353791 w 4852554"/>
              <a:gd name="connsiteY126" fmla="*/ 2566555 h 3782291"/>
              <a:gd name="connsiteX127" fmla="*/ 4291445 w 4852554"/>
              <a:gd name="connsiteY127" fmla="*/ 2514600 h 3782291"/>
              <a:gd name="connsiteX128" fmla="*/ 4177145 w 4852554"/>
              <a:gd name="connsiteY128" fmla="*/ 2805546 h 3782291"/>
              <a:gd name="connsiteX129" fmla="*/ 3429000 w 4852554"/>
              <a:gd name="connsiteY129" fmla="*/ 2795155 h 3782291"/>
              <a:gd name="connsiteX130" fmla="*/ 3584863 w 4852554"/>
              <a:gd name="connsiteY130" fmla="*/ 2618509 h 3782291"/>
              <a:gd name="connsiteX131" fmla="*/ 3564082 w 4852554"/>
              <a:gd name="connsiteY131" fmla="*/ 2576946 h 3782291"/>
              <a:gd name="connsiteX132" fmla="*/ 3335482 w 4852554"/>
              <a:gd name="connsiteY132" fmla="*/ 2826327 h 3782291"/>
              <a:gd name="connsiteX133" fmla="*/ 2493818 w 4852554"/>
              <a:gd name="connsiteY133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776845 w 4852554"/>
              <a:gd name="connsiteY39" fmla="*/ 259773 h 3782291"/>
              <a:gd name="connsiteX40" fmla="*/ 2140527 w 4852554"/>
              <a:gd name="connsiteY40" fmla="*/ 852055 h 3782291"/>
              <a:gd name="connsiteX41" fmla="*/ 2130136 w 4852554"/>
              <a:gd name="connsiteY41" fmla="*/ 1215736 h 3782291"/>
              <a:gd name="connsiteX42" fmla="*/ 2057400 w 4852554"/>
              <a:gd name="connsiteY42" fmla="*/ 1028700 h 3782291"/>
              <a:gd name="connsiteX43" fmla="*/ 2005445 w 4852554"/>
              <a:gd name="connsiteY43" fmla="*/ 1059873 h 3782291"/>
              <a:gd name="connsiteX44" fmla="*/ 2119745 w 4852554"/>
              <a:gd name="connsiteY44" fmla="*/ 1288473 h 3782291"/>
              <a:gd name="connsiteX45" fmla="*/ 2098963 w 4852554"/>
              <a:gd name="connsiteY45" fmla="*/ 1517073 h 3782291"/>
              <a:gd name="connsiteX46" fmla="*/ 1652154 w 4852554"/>
              <a:gd name="connsiteY46" fmla="*/ 893618 h 3782291"/>
              <a:gd name="connsiteX47" fmla="*/ 1683327 w 4852554"/>
              <a:gd name="connsiteY47" fmla="*/ 665018 h 3782291"/>
              <a:gd name="connsiteX48" fmla="*/ 1620982 w 4852554"/>
              <a:gd name="connsiteY48" fmla="*/ 654627 h 3782291"/>
              <a:gd name="connsiteX49" fmla="*/ 1589809 w 4852554"/>
              <a:gd name="connsiteY49" fmla="*/ 945573 h 3782291"/>
              <a:gd name="connsiteX50" fmla="*/ 1371600 w 4852554"/>
              <a:gd name="connsiteY50" fmla="*/ 914400 h 3782291"/>
              <a:gd name="connsiteX51" fmla="*/ 1361209 w 4852554"/>
              <a:gd name="connsiteY51" fmla="*/ 966355 h 3782291"/>
              <a:gd name="connsiteX52" fmla="*/ 1693718 w 4852554"/>
              <a:gd name="connsiteY52" fmla="*/ 1018309 h 3782291"/>
              <a:gd name="connsiteX53" fmla="*/ 1766454 w 4852554"/>
              <a:gd name="connsiteY53" fmla="*/ 1153391 h 3782291"/>
              <a:gd name="connsiteX54" fmla="*/ 1579418 w 4852554"/>
              <a:gd name="connsiteY54" fmla="*/ 1205346 h 3782291"/>
              <a:gd name="connsiteX55" fmla="*/ 1579418 w 4852554"/>
              <a:gd name="connsiteY55" fmla="*/ 1278082 h 3782291"/>
              <a:gd name="connsiteX56" fmla="*/ 1808018 w 4852554"/>
              <a:gd name="connsiteY56" fmla="*/ 1215736 h 3782291"/>
              <a:gd name="connsiteX57" fmla="*/ 2078182 w 4852554"/>
              <a:gd name="connsiteY57" fmla="*/ 1589809 h 3782291"/>
              <a:gd name="connsiteX58" fmla="*/ 2088572 w 4852554"/>
              <a:gd name="connsiteY58" fmla="*/ 2337955 h 3782291"/>
              <a:gd name="connsiteX59" fmla="*/ 2098963 w 4852554"/>
              <a:gd name="connsiteY59" fmla="*/ 2348346 h 3782291"/>
              <a:gd name="connsiteX60" fmla="*/ 1839191 w 4852554"/>
              <a:gd name="connsiteY60" fmla="*/ 2784764 h 3782291"/>
              <a:gd name="connsiteX61" fmla="*/ 1278082 w 4852554"/>
              <a:gd name="connsiteY61" fmla="*/ 2795155 h 3782291"/>
              <a:gd name="connsiteX62" fmla="*/ 1143000 w 4852554"/>
              <a:gd name="connsiteY62" fmla="*/ 2587336 h 3782291"/>
              <a:gd name="connsiteX63" fmla="*/ 1111827 w 4852554"/>
              <a:gd name="connsiteY63" fmla="*/ 2597727 h 3782291"/>
              <a:gd name="connsiteX64" fmla="*/ 1205345 w 4852554"/>
              <a:gd name="connsiteY64" fmla="*/ 2815936 h 3782291"/>
              <a:gd name="connsiteX65" fmla="*/ 893618 w 4852554"/>
              <a:gd name="connsiteY65" fmla="*/ 2795155 h 3782291"/>
              <a:gd name="connsiteX66" fmla="*/ 488372 w 4852554"/>
              <a:gd name="connsiteY66" fmla="*/ 2036618 h 3782291"/>
              <a:gd name="connsiteX67" fmla="*/ 353291 w 4852554"/>
              <a:gd name="connsiteY67" fmla="*/ 2078182 h 3782291"/>
              <a:gd name="connsiteX68" fmla="*/ 415636 w 4852554"/>
              <a:gd name="connsiteY68" fmla="*/ 2140527 h 3782291"/>
              <a:gd name="connsiteX69" fmla="*/ 467591 w 4852554"/>
              <a:gd name="connsiteY69" fmla="*/ 2098964 h 3782291"/>
              <a:gd name="connsiteX70" fmla="*/ 571500 w 4852554"/>
              <a:gd name="connsiteY70" fmla="*/ 2348346 h 3782291"/>
              <a:gd name="connsiteX71" fmla="*/ 457200 w 4852554"/>
              <a:gd name="connsiteY71" fmla="*/ 2358736 h 3782291"/>
              <a:gd name="connsiteX72" fmla="*/ 457200 w 4852554"/>
              <a:gd name="connsiteY72" fmla="*/ 2441864 h 3782291"/>
              <a:gd name="connsiteX73" fmla="*/ 623454 w 4852554"/>
              <a:gd name="connsiteY73" fmla="*/ 2400300 h 3782291"/>
              <a:gd name="connsiteX74" fmla="*/ 831272 w 4852554"/>
              <a:gd name="connsiteY74" fmla="*/ 2826327 h 3782291"/>
              <a:gd name="connsiteX75" fmla="*/ 374072 w 4852554"/>
              <a:gd name="connsiteY75" fmla="*/ 2670464 h 3782291"/>
              <a:gd name="connsiteX76" fmla="*/ 103909 w 4852554"/>
              <a:gd name="connsiteY76" fmla="*/ 2109355 h 3782291"/>
              <a:gd name="connsiteX77" fmla="*/ 20782 w 4852554"/>
              <a:gd name="connsiteY77" fmla="*/ 2098964 h 3782291"/>
              <a:gd name="connsiteX78" fmla="*/ 249382 w 4852554"/>
              <a:gd name="connsiteY78" fmla="*/ 2639291 h 3782291"/>
              <a:gd name="connsiteX79" fmla="*/ 10391 w 4852554"/>
              <a:gd name="connsiteY79" fmla="*/ 2576946 h 3782291"/>
              <a:gd name="connsiteX80" fmla="*/ 0 w 4852554"/>
              <a:gd name="connsiteY80" fmla="*/ 2670464 h 3782291"/>
              <a:gd name="connsiteX81" fmla="*/ 270163 w 4852554"/>
              <a:gd name="connsiteY81" fmla="*/ 2701636 h 3782291"/>
              <a:gd name="connsiteX82" fmla="*/ 280554 w 4852554"/>
              <a:gd name="connsiteY82" fmla="*/ 3023755 h 3782291"/>
              <a:gd name="connsiteX83" fmla="*/ 197427 w 4852554"/>
              <a:gd name="connsiteY83" fmla="*/ 3034146 h 3782291"/>
              <a:gd name="connsiteX84" fmla="*/ 197427 w 4852554"/>
              <a:gd name="connsiteY84" fmla="*/ 3106882 h 3782291"/>
              <a:gd name="connsiteX85" fmla="*/ 353291 w 4852554"/>
              <a:gd name="connsiteY85" fmla="*/ 3054927 h 3782291"/>
              <a:gd name="connsiteX86" fmla="*/ 374072 w 4852554"/>
              <a:gd name="connsiteY86" fmla="*/ 2763982 h 3782291"/>
              <a:gd name="connsiteX87" fmla="*/ 852054 w 4852554"/>
              <a:gd name="connsiteY87" fmla="*/ 2919846 h 3782291"/>
              <a:gd name="connsiteX88" fmla="*/ 633845 w 4852554"/>
              <a:gd name="connsiteY88" fmla="*/ 3054927 h 3782291"/>
              <a:gd name="connsiteX89" fmla="*/ 685800 w 4852554"/>
              <a:gd name="connsiteY89" fmla="*/ 3096491 h 3782291"/>
              <a:gd name="connsiteX90" fmla="*/ 1018309 w 4852554"/>
              <a:gd name="connsiteY90" fmla="*/ 2888673 h 3782291"/>
              <a:gd name="connsiteX91" fmla="*/ 1423554 w 4852554"/>
              <a:gd name="connsiteY91" fmla="*/ 2867891 h 3782291"/>
              <a:gd name="connsiteX92" fmla="*/ 1080654 w 4852554"/>
              <a:gd name="connsiteY92" fmla="*/ 3086100 h 3782291"/>
              <a:gd name="connsiteX93" fmla="*/ 1143000 w 4852554"/>
              <a:gd name="connsiteY93" fmla="*/ 3169227 h 3782291"/>
              <a:gd name="connsiteX94" fmla="*/ 1537854 w 4852554"/>
              <a:gd name="connsiteY94" fmla="*/ 2867891 h 3782291"/>
              <a:gd name="connsiteX95" fmla="*/ 1891145 w 4852554"/>
              <a:gd name="connsiteY95" fmla="*/ 2867891 h 3782291"/>
              <a:gd name="connsiteX96" fmla="*/ 2119745 w 4852554"/>
              <a:gd name="connsiteY96" fmla="*/ 2930236 h 3782291"/>
              <a:gd name="connsiteX97" fmla="*/ 2119745 w 4852554"/>
              <a:gd name="connsiteY97" fmla="*/ 3751118 h 3782291"/>
              <a:gd name="connsiteX98" fmla="*/ 2202872 w 4852554"/>
              <a:gd name="connsiteY98" fmla="*/ 3751118 h 3782291"/>
              <a:gd name="connsiteX99" fmla="*/ 2192482 w 4852554"/>
              <a:gd name="connsiteY99" fmla="*/ 2951018 h 3782291"/>
              <a:gd name="connsiteX100" fmla="*/ 2421082 w 4852554"/>
              <a:gd name="connsiteY100" fmla="*/ 2847109 h 3782291"/>
              <a:gd name="connsiteX101" fmla="*/ 3065318 w 4852554"/>
              <a:gd name="connsiteY101" fmla="*/ 2847109 h 3782291"/>
              <a:gd name="connsiteX102" fmla="*/ 3023754 w 4852554"/>
              <a:gd name="connsiteY102" fmla="*/ 3034146 h 3782291"/>
              <a:gd name="connsiteX103" fmla="*/ 3075709 w 4852554"/>
              <a:gd name="connsiteY103" fmla="*/ 3054927 h 3782291"/>
              <a:gd name="connsiteX104" fmla="*/ 3106882 w 4852554"/>
              <a:gd name="connsiteY104" fmla="*/ 2857500 h 3782291"/>
              <a:gd name="connsiteX105" fmla="*/ 3470563 w 4852554"/>
              <a:gd name="connsiteY105" fmla="*/ 2836718 h 3782291"/>
              <a:gd name="connsiteX106" fmla="*/ 4000500 w 4852554"/>
              <a:gd name="connsiteY106" fmla="*/ 3512127 h 3782291"/>
              <a:gd name="connsiteX107" fmla="*/ 3990109 w 4852554"/>
              <a:gd name="connsiteY107" fmla="*/ 3740727 h 3782291"/>
              <a:gd name="connsiteX108" fmla="*/ 4052454 w 4852554"/>
              <a:gd name="connsiteY108" fmla="*/ 3782291 h 3782291"/>
              <a:gd name="connsiteX109" fmla="*/ 4052454 w 4852554"/>
              <a:gd name="connsiteY109" fmla="*/ 3532909 h 3782291"/>
              <a:gd name="connsiteX110" fmla="*/ 4239491 w 4852554"/>
              <a:gd name="connsiteY110" fmla="*/ 3626427 h 3782291"/>
              <a:gd name="connsiteX111" fmla="*/ 4312227 w 4852554"/>
              <a:gd name="connsiteY111" fmla="*/ 3574473 h 3782291"/>
              <a:gd name="connsiteX112" fmla="*/ 3917372 w 4852554"/>
              <a:gd name="connsiteY112" fmla="*/ 3335482 h 3782291"/>
              <a:gd name="connsiteX113" fmla="*/ 4125191 w 4852554"/>
              <a:gd name="connsiteY113" fmla="*/ 3262746 h 3782291"/>
              <a:gd name="connsiteX114" fmla="*/ 4125191 w 4852554"/>
              <a:gd name="connsiteY114" fmla="*/ 3262746 h 3782291"/>
              <a:gd name="connsiteX115" fmla="*/ 4083627 w 4852554"/>
              <a:gd name="connsiteY115" fmla="*/ 3231573 h 3782291"/>
              <a:gd name="connsiteX116" fmla="*/ 3896591 w 4852554"/>
              <a:gd name="connsiteY116" fmla="*/ 3304309 h 3782291"/>
              <a:gd name="connsiteX117" fmla="*/ 3553691 w 4852554"/>
              <a:gd name="connsiteY117" fmla="*/ 2836718 h 3782291"/>
              <a:gd name="connsiteX118" fmla="*/ 4333009 w 4852554"/>
              <a:gd name="connsiteY118" fmla="*/ 2815936 h 3782291"/>
              <a:gd name="connsiteX119" fmla="*/ 4561609 w 4852554"/>
              <a:gd name="connsiteY119" fmla="*/ 3054927 h 3782291"/>
              <a:gd name="connsiteX120" fmla="*/ 4665518 w 4852554"/>
              <a:gd name="connsiteY120" fmla="*/ 3013364 h 3782291"/>
              <a:gd name="connsiteX121" fmla="*/ 4416136 w 4852554"/>
              <a:gd name="connsiteY121" fmla="*/ 2815936 h 3782291"/>
              <a:gd name="connsiteX122" fmla="*/ 4842163 w 4852554"/>
              <a:gd name="connsiteY122" fmla="*/ 2701636 h 3782291"/>
              <a:gd name="connsiteX123" fmla="*/ 4852554 w 4852554"/>
              <a:gd name="connsiteY123" fmla="*/ 2628900 h 3782291"/>
              <a:gd name="connsiteX124" fmla="*/ 4239491 w 4852554"/>
              <a:gd name="connsiteY124" fmla="*/ 2763982 h 3782291"/>
              <a:gd name="connsiteX125" fmla="*/ 4353791 w 4852554"/>
              <a:gd name="connsiteY125" fmla="*/ 2566555 h 3782291"/>
              <a:gd name="connsiteX126" fmla="*/ 4291445 w 4852554"/>
              <a:gd name="connsiteY126" fmla="*/ 2514600 h 3782291"/>
              <a:gd name="connsiteX127" fmla="*/ 4177145 w 4852554"/>
              <a:gd name="connsiteY127" fmla="*/ 2805546 h 3782291"/>
              <a:gd name="connsiteX128" fmla="*/ 3429000 w 4852554"/>
              <a:gd name="connsiteY128" fmla="*/ 2795155 h 3782291"/>
              <a:gd name="connsiteX129" fmla="*/ 3584863 w 4852554"/>
              <a:gd name="connsiteY129" fmla="*/ 2618509 h 3782291"/>
              <a:gd name="connsiteX130" fmla="*/ 3564082 w 4852554"/>
              <a:gd name="connsiteY130" fmla="*/ 2576946 h 3782291"/>
              <a:gd name="connsiteX131" fmla="*/ 3335482 w 4852554"/>
              <a:gd name="connsiteY131" fmla="*/ 2826327 h 3782291"/>
              <a:gd name="connsiteX132" fmla="*/ 2493818 w 4852554"/>
              <a:gd name="connsiteY13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776845 w 4852554"/>
              <a:gd name="connsiteY38" fmla="*/ 259773 h 3782291"/>
              <a:gd name="connsiteX39" fmla="*/ 2140527 w 4852554"/>
              <a:gd name="connsiteY39" fmla="*/ 852055 h 3782291"/>
              <a:gd name="connsiteX40" fmla="*/ 2130136 w 4852554"/>
              <a:gd name="connsiteY40" fmla="*/ 1215736 h 3782291"/>
              <a:gd name="connsiteX41" fmla="*/ 2057400 w 4852554"/>
              <a:gd name="connsiteY41" fmla="*/ 1028700 h 3782291"/>
              <a:gd name="connsiteX42" fmla="*/ 2005445 w 4852554"/>
              <a:gd name="connsiteY42" fmla="*/ 1059873 h 3782291"/>
              <a:gd name="connsiteX43" fmla="*/ 2119745 w 4852554"/>
              <a:gd name="connsiteY43" fmla="*/ 1288473 h 3782291"/>
              <a:gd name="connsiteX44" fmla="*/ 2098963 w 4852554"/>
              <a:gd name="connsiteY44" fmla="*/ 1517073 h 3782291"/>
              <a:gd name="connsiteX45" fmla="*/ 1652154 w 4852554"/>
              <a:gd name="connsiteY45" fmla="*/ 893618 h 3782291"/>
              <a:gd name="connsiteX46" fmla="*/ 1683327 w 4852554"/>
              <a:gd name="connsiteY46" fmla="*/ 665018 h 3782291"/>
              <a:gd name="connsiteX47" fmla="*/ 1620982 w 4852554"/>
              <a:gd name="connsiteY47" fmla="*/ 654627 h 3782291"/>
              <a:gd name="connsiteX48" fmla="*/ 1589809 w 4852554"/>
              <a:gd name="connsiteY48" fmla="*/ 945573 h 3782291"/>
              <a:gd name="connsiteX49" fmla="*/ 1371600 w 4852554"/>
              <a:gd name="connsiteY49" fmla="*/ 914400 h 3782291"/>
              <a:gd name="connsiteX50" fmla="*/ 1361209 w 4852554"/>
              <a:gd name="connsiteY50" fmla="*/ 966355 h 3782291"/>
              <a:gd name="connsiteX51" fmla="*/ 1693718 w 4852554"/>
              <a:gd name="connsiteY51" fmla="*/ 1018309 h 3782291"/>
              <a:gd name="connsiteX52" fmla="*/ 1766454 w 4852554"/>
              <a:gd name="connsiteY52" fmla="*/ 1153391 h 3782291"/>
              <a:gd name="connsiteX53" fmla="*/ 1579418 w 4852554"/>
              <a:gd name="connsiteY53" fmla="*/ 1205346 h 3782291"/>
              <a:gd name="connsiteX54" fmla="*/ 1579418 w 4852554"/>
              <a:gd name="connsiteY54" fmla="*/ 1278082 h 3782291"/>
              <a:gd name="connsiteX55" fmla="*/ 1808018 w 4852554"/>
              <a:gd name="connsiteY55" fmla="*/ 1215736 h 3782291"/>
              <a:gd name="connsiteX56" fmla="*/ 2078182 w 4852554"/>
              <a:gd name="connsiteY56" fmla="*/ 1589809 h 3782291"/>
              <a:gd name="connsiteX57" fmla="*/ 2088572 w 4852554"/>
              <a:gd name="connsiteY57" fmla="*/ 2337955 h 3782291"/>
              <a:gd name="connsiteX58" fmla="*/ 2098963 w 4852554"/>
              <a:gd name="connsiteY58" fmla="*/ 2348346 h 3782291"/>
              <a:gd name="connsiteX59" fmla="*/ 1839191 w 4852554"/>
              <a:gd name="connsiteY59" fmla="*/ 2784764 h 3782291"/>
              <a:gd name="connsiteX60" fmla="*/ 1278082 w 4852554"/>
              <a:gd name="connsiteY60" fmla="*/ 2795155 h 3782291"/>
              <a:gd name="connsiteX61" fmla="*/ 1143000 w 4852554"/>
              <a:gd name="connsiteY61" fmla="*/ 2587336 h 3782291"/>
              <a:gd name="connsiteX62" fmla="*/ 1111827 w 4852554"/>
              <a:gd name="connsiteY62" fmla="*/ 2597727 h 3782291"/>
              <a:gd name="connsiteX63" fmla="*/ 1205345 w 4852554"/>
              <a:gd name="connsiteY63" fmla="*/ 2815936 h 3782291"/>
              <a:gd name="connsiteX64" fmla="*/ 893618 w 4852554"/>
              <a:gd name="connsiteY64" fmla="*/ 2795155 h 3782291"/>
              <a:gd name="connsiteX65" fmla="*/ 488372 w 4852554"/>
              <a:gd name="connsiteY65" fmla="*/ 2036618 h 3782291"/>
              <a:gd name="connsiteX66" fmla="*/ 353291 w 4852554"/>
              <a:gd name="connsiteY66" fmla="*/ 2078182 h 3782291"/>
              <a:gd name="connsiteX67" fmla="*/ 415636 w 4852554"/>
              <a:gd name="connsiteY67" fmla="*/ 2140527 h 3782291"/>
              <a:gd name="connsiteX68" fmla="*/ 467591 w 4852554"/>
              <a:gd name="connsiteY68" fmla="*/ 2098964 h 3782291"/>
              <a:gd name="connsiteX69" fmla="*/ 571500 w 4852554"/>
              <a:gd name="connsiteY69" fmla="*/ 2348346 h 3782291"/>
              <a:gd name="connsiteX70" fmla="*/ 457200 w 4852554"/>
              <a:gd name="connsiteY70" fmla="*/ 2358736 h 3782291"/>
              <a:gd name="connsiteX71" fmla="*/ 457200 w 4852554"/>
              <a:gd name="connsiteY71" fmla="*/ 2441864 h 3782291"/>
              <a:gd name="connsiteX72" fmla="*/ 623454 w 4852554"/>
              <a:gd name="connsiteY72" fmla="*/ 2400300 h 3782291"/>
              <a:gd name="connsiteX73" fmla="*/ 831272 w 4852554"/>
              <a:gd name="connsiteY73" fmla="*/ 2826327 h 3782291"/>
              <a:gd name="connsiteX74" fmla="*/ 374072 w 4852554"/>
              <a:gd name="connsiteY74" fmla="*/ 2670464 h 3782291"/>
              <a:gd name="connsiteX75" fmla="*/ 103909 w 4852554"/>
              <a:gd name="connsiteY75" fmla="*/ 2109355 h 3782291"/>
              <a:gd name="connsiteX76" fmla="*/ 20782 w 4852554"/>
              <a:gd name="connsiteY76" fmla="*/ 2098964 h 3782291"/>
              <a:gd name="connsiteX77" fmla="*/ 249382 w 4852554"/>
              <a:gd name="connsiteY77" fmla="*/ 2639291 h 3782291"/>
              <a:gd name="connsiteX78" fmla="*/ 10391 w 4852554"/>
              <a:gd name="connsiteY78" fmla="*/ 2576946 h 3782291"/>
              <a:gd name="connsiteX79" fmla="*/ 0 w 4852554"/>
              <a:gd name="connsiteY79" fmla="*/ 2670464 h 3782291"/>
              <a:gd name="connsiteX80" fmla="*/ 270163 w 4852554"/>
              <a:gd name="connsiteY80" fmla="*/ 2701636 h 3782291"/>
              <a:gd name="connsiteX81" fmla="*/ 280554 w 4852554"/>
              <a:gd name="connsiteY81" fmla="*/ 3023755 h 3782291"/>
              <a:gd name="connsiteX82" fmla="*/ 197427 w 4852554"/>
              <a:gd name="connsiteY82" fmla="*/ 3034146 h 3782291"/>
              <a:gd name="connsiteX83" fmla="*/ 197427 w 4852554"/>
              <a:gd name="connsiteY83" fmla="*/ 3106882 h 3782291"/>
              <a:gd name="connsiteX84" fmla="*/ 353291 w 4852554"/>
              <a:gd name="connsiteY84" fmla="*/ 3054927 h 3782291"/>
              <a:gd name="connsiteX85" fmla="*/ 374072 w 4852554"/>
              <a:gd name="connsiteY85" fmla="*/ 2763982 h 3782291"/>
              <a:gd name="connsiteX86" fmla="*/ 852054 w 4852554"/>
              <a:gd name="connsiteY86" fmla="*/ 2919846 h 3782291"/>
              <a:gd name="connsiteX87" fmla="*/ 633845 w 4852554"/>
              <a:gd name="connsiteY87" fmla="*/ 3054927 h 3782291"/>
              <a:gd name="connsiteX88" fmla="*/ 685800 w 4852554"/>
              <a:gd name="connsiteY88" fmla="*/ 3096491 h 3782291"/>
              <a:gd name="connsiteX89" fmla="*/ 1018309 w 4852554"/>
              <a:gd name="connsiteY89" fmla="*/ 2888673 h 3782291"/>
              <a:gd name="connsiteX90" fmla="*/ 1423554 w 4852554"/>
              <a:gd name="connsiteY90" fmla="*/ 2867891 h 3782291"/>
              <a:gd name="connsiteX91" fmla="*/ 1080654 w 4852554"/>
              <a:gd name="connsiteY91" fmla="*/ 3086100 h 3782291"/>
              <a:gd name="connsiteX92" fmla="*/ 1143000 w 4852554"/>
              <a:gd name="connsiteY92" fmla="*/ 3169227 h 3782291"/>
              <a:gd name="connsiteX93" fmla="*/ 1537854 w 4852554"/>
              <a:gd name="connsiteY93" fmla="*/ 2867891 h 3782291"/>
              <a:gd name="connsiteX94" fmla="*/ 1891145 w 4852554"/>
              <a:gd name="connsiteY94" fmla="*/ 2867891 h 3782291"/>
              <a:gd name="connsiteX95" fmla="*/ 2119745 w 4852554"/>
              <a:gd name="connsiteY95" fmla="*/ 2930236 h 3782291"/>
              <a:gd name="connsiteX96" fmla="*/ 2119745 w 4852554"/>
              <a:gd name="connsiteY96" fmla="*/ 3751118 h 3782291"/>
              <a:gd name="connsiteX97" fmla="*/ 2202872 w 4852554"/>
              <a:gd name="connsiteY97" fmla="*/ 3751118 h 3782291"/>
              <a:gd name="connsiteX98" fmla="*/ 2192482 w 4852554"/>
              <a:gd name="connsiteY98" fmla="*/ 2951018 h 3782291"/>
              <a:gd name="connsiteX99" fmla="*/ 2421082 w 4852554"/>
              <a:gd name="connsiteY99" fmla="*/ 2847109 h 3782291"/>
              <a:gd name="connsiteX100" fmla="*/ 3065318 w 4852554"/>
              <a:gd name="connsiteY100" fmla="*/ 2847109 h 3782291"/>
              <a:gd name="connsiteX101" fmla="*/ 3023754 w 4852554"/>
              <a:gd name="connsiteY101" fmla="*/ 3034146 h 3782291"/>
              <a:gd name="connsiteX102" fmla="*/ 3075709 w 4852554"/>
              <a:gd name="connsiteY102" fmla="*/ 3054927 h 3782291"/>
              <a:gd name="connsiteX103" fmla="*/ 3106882 w 4852554"/>
              <a:gd name="connsiteY103" fmla="*/ 2857500 h 3782291"/>
              <a:gd name="connsiteX104" fmla="*/ 3470563 w 4852554"/>
              <a:gd name="connsiteY104" fmla="*/ 2836718 h 3782291"/>
              <a:gd name="connsiteX105" fmla="*/ 4000500 w 4852554"/>
              <a:gd name="connsiteY105" fmla="*/ 3512127 h 3782291"/>
              <a:gd name="connsiteX106" fmla="*/ 3990109 w 4852554"/>
              <a:gd name="connsiteY106" fmla="*/ 3740727 h 3782291"/>
              <a:gd name="connsiteX107" fmla="*/ 4052454 w 4852554"/>
              <a:gd name="connsiteY107" fmla="*/ 3782291 h 3782291"/>
              <a:gd name="connsiteX108" fmla="*/ 4052454 w 4852554"/>
              <a:gd name="connsiteY108" fmla="*/ 3532909 h 3782291"/>
              <a:gd name="connsiteX109" fmla="*/ 4239491 w 4852554"/>
              <a:gd name="connsiteY109" fmla="*/ 3626427 h 3782291"/>
              <a:gd name="connsiteX110" fmla="*/ 4312227 w 4852554"/>
              <a:gd name="connsiteY110" fmla="*/ 3574473 h 3782291"/>
              <a:gd name="connsiteX111" fmla="*/ 3917372 w 4852554"/>
              <a:gd name="connsiteY111" fmla="*/ 3335482 h 3782291"/>
              <a:gd name="connsiteX112" fmla="*/ 4125191 w 4852554"/>
              <a:gd name="connsiteY112" fmla="*/ 3262746 h 3782291"/>
              <a:gd name="connsiteX113" fmla="*/ 4125191 w 4852554"/>
              <a:gd name="connsiteY113" fmla="*/ 3262746 h 3782291"/>
              <a:gd name="connsiteX114" fmla="*/ 4083627 w 4852554"/>
              <a:gd name="connsiteY114" fmla="*/ 3231573 h 3782291"/>
              <a:gd name="connsiteX115" fmla="*/ 3896591 w 4852554"/>
              <a:gd name="connsiteY115" fmla="*/ 3304309 h 3782291"/>
              <a:gd name="connsiteX116" fmla="*/ 3553691 w 4852554"/>
              <a:gd name="connsiteY116" fmla="*/ 2836718 h 3782291"/>
              <a:gd name="connsiteX117" fmla="*/ 4333009 w 4852554"/>
              <a:gd name="connsiteY117" fmla="*/ 2815936 h 3782291"/>
              <a:gd name="connsiteX118" fmla="*/ 4561609 w 4852554"/>
              <a:gd name="connsiteY118" fmla="*/ 3054927 h 3782291"/>
              <a:gd name="connsiteX119" fmla="*/ 4665518 w 4852554"/>
              <a:gd name="connsiteY119" fmla="*/ 3013364 h 3782291"/>
              <a:gd name="connsiteX120" fmla="*/ 4416136 w 4852554"/>
              <a:gd name="connsiteY120" fmla="*/ 2815936 h 3782291"/>
              <a:gd name="connsiteX121" fmla="*/ 4842163 w 4852554"/>
              <a:gd name="connsiteY121" fmla="*/ 2701636 h 3782291"/>
              <a:gd name="connsiteX122" fmla="*/ 4852554 w 4852554"/>
              <a:gd name="connsiteY122" fmla="*/ 2628900 h 3782291"/>
              <a:gd name="connsiteX123" fmla="*/ 4239491 w 4852554"/>
              <a:gd name="connsiteY123" fmla="*/ 2763982 h 3782291"/>
              <a:gd name="connsiteX124" fmla="*/ 4353791 w 4852554"/>
              <a:gd name="connsiteY124" fmla="*/ 2566555 h 3782291"/>
              <a:gd name="connsiteX125" fmla="*/ 4291445 w 4852554"/>
              <a:gd name="connsiteY125" fmla="*/ 2514600 h 3782291"/>
              <a:gd name="connsiteX126" fmla="*/ 4177145 w 4852554"/>
              <a:gd name="connsiteY126" fmla="*/ 2805546 h 3782291"/>
              <a:gd name="connsiteX127" fmla="*/ 3429000 w 4852554"/>
              <a:gd name="connsiteY127" fmla="*/ 2795155 h 3782291"/>
              <a:gd name="connsiteX128" fmla="*/ 3584863 w 4852554"/>
              <a:gd name="connsiteY128" fmla="*/ 2618509 h 3782291"/>
              <a:gd name="connsiteX129" fmla="*/ 3564082 w 4852554"/>
              <a:gd name="connsiteY129" fmla="*/ 2576946 h 3782291"/>
              <a:gd name="connsiteX130" fmla="*/ 3335482 w 4852554"/>
              <a:gd name="connsiteY130" fmla="*/ 2826327 h 3782291"/>
              <a:gd name="connsiteX131" fmla="*/ 2493818 w 4852554"/>
              <a:gd name="connsiteY13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776845 w 4852554"/>
              <a:gd name="connsiteY37" fmla="*/ 259773 h 3782291"/>
              <a:gd name="connsiteX38" fmla="*/ 2140527 w 4852554"/>
              <a:gd name="connsiteY38" fmla="*/ 852055 h 3782291"/>
              <a:gd name="connsiteX39" fmla="*/ 2130136 w 4852554"/>
              <a:gd name="connsiteY39" fmla="*/ 1215736 h 3782291"/>
              <a:gd name="connsiteX40" fmla="*/ 2057400 w 4852554"/>
              <a:gd name="connsiteY40" fmla="*/ 1028700 h 3782291"/>
              <a:gd name="connsiteX41" fmla="*/ 2005445 w 4852554"/>
              <a:gd name="connsiteY41" fmla="*/ 1059873 h 3782291"/>
              <a:gd name="connsiteX42" fmla="*/ 2119745 w 4852554"/>
              <a:gd name="connsiteY42" fmla="*/ 1288473 h 3782291"/>
              <a:gd name="connsiteX43" fmla="*/ 2098963 w 4852554"/>
              <a:gd name="connsiteY43" fmla="*/ 1517073 h 3782291"/>
              <a:gd name="connsiteX44" fmla="*/ 1652154 w 4852554"/>
              <a:gd name="connsiteY44" fmla="*/ 893618 h 3782291"/>
              <a:gd name="connsiteX45" fmla="*/ 1683327 w 4852554"/>
              <a:gd name="connsiteY45" fmla="*/ 665018 h 3782291"/>
              <a:gd name="connsiteX46" fmla="*/ 1620982 w 4852554"/>
              <a:gd name="connsiteY46" fmla="*/ 654627 h 3782291"/>
              <a:gd name="connsiteX47" fmla="*/ 1589809 w 4852554"/>
              <a:gd name="connsiteY47" fmla="*/ 945573 h 3782291"/>
              <a:gd name="connsiteX48" fmla="*/ 1371600 w 4852554"/>
              <a:gd name="connsiteY48" fmla="*/ 914400 h 3782291"/>
              <a:gd name="connsiteX49" fmla="*/ 1361209 w 4852554"/>
              <a:gd name="connsiteY49" fmla="*/ 966355 h 3782291"/>
              <a:gd name="connsiteX50" fmla="*/ 1693718 w 4852554"/>
              <a:gd name="connsiteY50" fmla="*/ 1018309 h 3782291"/>
              <a:gd name="connsiteX51" fmla="*/ 1766454 w 4852554"/>
              <a:gd name="connsiteY51" fmla="*/ 1153391 h 3782291"/>
              <a:gd name="connsiteX52" fmla="*/ 1579418 w 4852554"/>
              <a:gd name="connsiteY52" fmla="*/ 1205346 h 3782291"/>
              <a:gd name="connsiteX53" fmla="*/ 1579418 w 4852554"/>
              <a:gd name="connsiteY53" fmla="*/ 1278082 h 3782291"/>
              <a:gd name="connsiteX54" fmla="*/ 1808018 w 4852554"/>
              <a:gd name="connsiteY54" fmla="*/ 1215736 h 3782291"/>
              <a:gd name="connsiteX55" fmla="*/ 2078182 w 4852554"/>
              <a:gd name="connsiteY55" fmla="*/ 1589809 h 3782291"/>
              <a:gd name="connsiteX56" fmla="*/ 2088572 w 4852554"/>
              <a:gd name="connsiteY56" fmla="*/ 2337955 h 3782291"/>
              <a:gd name="connsiteX57" fmla="*/ 2098963 w 4852554"/>
              <a:gd name="connsiteY57" fmla="*/ 2348346 h 3782291"/>
              <a:gd name="connsiteX58" fmla="*/ 1839191 w 4852554"/>
              <a:gd name="connsiteY58" fmla="*/ 2784764 h 3782291"/>
              <a:gd name="connsiteX59" fmla="*/ 1278082 w 4852554"/>
              <a:gd name="connsiteY59" fmla="*/ 2795155 h 3782291"/>
              <a:gd name="connsiteX60" fmla="*/ 1143000 w 4852554"/>
              <a:gd name="connsiteY60" fmla="*/ 2587336 h 3782291"/>
              <a:gd name="connsiteX61" fmla="*/ 1111827 w 4852554"/>
              <a:gd name="connsiteY61" fmla="*/ 2597727 h 3782291"/>
              <a:gd name="connsiteX62" fmla="*/ 1205345 w 4852554"/>
              <a:gd name="connsiteY62" fmla="*/ 2815936 h 3782291"/>
              <a:gd name="connsiteX63" fmla="*/ 893618 w 4852554"/>
              <a:gd name="connsiteY63" fmla="*/ 2795155 h 3782291"/>
              <a:gd name="connsiteX64" fmla="*/ 488372 w 4852554"/>
              <a:gd name="connsiteY64" fmla="*/ 2036618 h 3782291"/>
              <a:gd name="connsiteX65" fmla="*/ 353291 w 4852554"/>
              <a:gd name="connsiteY65" fmla="*/ 2078182 h 3782291"/>
              <a:gd name="connsiteX66" fmla="*/ 415636 w 4852554"/>
              <a:gd name="connsiteY66" fmla="*/ 2140527 h 3782291"/>
              <a:gd name="connsiteX67" fmla="*/ 467591 w 4852554"/>
              <a:gd name="connsiteY67" fmla="*/ 2098964 h 3782291"/>
              <a:gd name="connsiteX68" fmla="*/ 571500 w 4852554"/>
              <a:gd name="connsiteY68" fmla="*/ 2348346 h 3782291"/>
              <a:gd name="connsiteX69" fmla="*/ 457200 w 4852554"/>
              <a:gd name="connsiteY69" fmla="*/ 2358736 h 3782291"/>
              <a:gd name="connsiteX70" fmla="*/ 457200 w 4852554"/>
              <a:gd name="connsiteY70" fmla="*/ 2441864 h 3782291"/>
              <a:gd name="connsiteX71" fmla="*/ 623454 w 4852554"/>
              <a:gd name="connsiteY71" fmla="*/ 2400300 h 3782291"/>
              <a:gd name="connsiteX72" fmla="*/ 831272 w 4852554"/>
              <a:gd name="connsiteY72" fmla="*/ 2826327 h 3782291"/>
              <a:gd name="connsiteX73" fmla="*/ 374072 w 4852554"/>
              <a:gd name="connsiteY73" fmla="*/ 2670464 h 3782291"/>
              <a:gd name="connsiteX74" fmla="*/ 103909 w 4852554"/>
              <a:gd name="connsiteY74" fmla="*/ 2109355 h 3782291"/>
              <a:gd name="connsiteX75" fmla="*/ 20782 w 4852554"/>
              <a:gd name="connsiteY75" fmla="*/ 2098964 h 3782291"/>
              <a:gd name="connsiteX76" fmla="*/ 249382 w 4852554"/>
              <a:gd name="connsiteY76" fmla="*/ 2639291 h 3782291"/>
              <a:gd name="connsiteX77" fmla="*/ 10391 w 4852554"/>
              <a:gd name="connsiteY77" fmla="*/ 2576946 h 3782291"/>
              <a:gd name="connsiteX78" fmla="*/ 0 w 4852554"/>
              <a:gd name="connsiteY78" fmla="*/ 2670464 h 3782291"/>
              <a:gd name="connsiteX79" fmla="*/ 270163 w 4852554"/>
              <a:gd name="connsiteY79" fmla="*/ 2701636 h 3782291"/>
              <a:gd name="connsiteX80" fmla="*/ 280554 w 4852554"/>
              <a:gd name="connsiteY80" fmla="*/ 3023755 h 3782291"/>
              <a:gd name="connsiteX81" fmla="*/ 197427 w 4852554"/>
              <a:gd name="connsiteY81" fmla="*/ 3034146 h 3782291"/>
              <a:gd name="connsiteX82" fmla="*/ 197427 w 4852554"/>
              <a:gd name="connsiteY82" fmla="*/ 3106882 h 3782291"/>
              <a:gd name="connsiteX83" fmla="*/ 353291 w 4852554"/>
              <a:gd name="connsiteY83" fmla="*/ 3054927 h 3782291"/>
              <a:gd name="connsiteX84" fmla="*/ 374072 w 4852554"/>
              <a:gd name="connsiteY84" fmla="*/ 2763982 h 3782291"/>
              <a:gd name="connsiteX85" fmla="*/ 852054 w 4852554"/>
              <a:gd name="connsiteY85" fmla="*/ 2919846 h 3782291"/>
              <a:gd name="connsiteX86" fmla="*/ 633845 w 4852554"/>
              <a:gd name="connsiteY86" fmla="*/ 3054927 h 3782291"/>
              <a:gd name="connsiteX87" fmla="*/ 685800 w 4852554"/>
              <a:gd name="connsiteY87" fmla="*/ 3096491 h 3782291"/>
              <a:gd name="connsiteX88" fmla="*/ 1018309 w 4852554"/>
              <a:gd name="connsiteY88" fmla="*/ 2888673 h 3782291"/>
              <a:gd name="connsiteX89" fmla="*/ 1423554 w 4852554"/>
              <a:gd name="connsiteY89" fmla="*/ 2867891 h 3782291"/>
              <a:gd name="connsiteX90" fmla="*/ 1080654 w 4852554"/>
              <a:gd name="connsiteY90" fmla="*/ 3086100 h 3782291"/>
              <a:gd name="connsiteX91" fmla="*/ 1143000 w 4852554"/>
              <a:gd name="connsiteY91" fmla="*/ 3169227 h 3782291"/>
              <a:gd name="connsiteX92" fmla="*/ 1537854 w 4852554"/>
              <a:gd name="connsiteY92" fmla="*/ 2867891 h 3782291"/>
              <a:gd name="connsiteX93" fmla="*/ 1891145 w 4852554"/>
              <a:gd name="connsiteY93" fmla="*/ 2867891 h 3782291"/>
              <a:gd name="connsiteX94" fmla="*/ 2119745 w 4852554"/>
              <a:gd name="connsiteY94" fmla="*/ 2930236 h 3782291"/>
              <a:gd name="connsiteX95" fmla="*/ 2119745 w 4852554"/>
              <a:gd name="connsiteY95" fmla="*/ 3751118 h 3782291"/>
              <a:gd name="connsiteX96" fmla="*/ 2202872 w 4852554"/>
              <a:gd name="connsiteY96" fmla="*/ 3751118 h 3782291"/>
              <a:gd name="connsiteX97" fmla="*/ 2192482 w 4852554"/>
              <a:gd name="connsiteY97" fmla="*/ 2951018 h 3782291"/>
              <a:gd name="connsiteX98" fmla="*/ 2421082 w 4852554"/>
              <a:gd name="connsiteY98" fmla="*/ 2847109 h 3782291"/>
              <a:gd name="connsiteX99" fmla="*/ 3065318 w 4852554"/>
              <a:gd name="connsiteY99" fmla="*/ 2847109 h 3782291"/>
              <a:gd name="connsiteX100" fmla="*/ 3023754 w 4852554"/>
              <a:gd name="connsiteY100" fmla="*/ 3034146 h 3782291"/>
              <a:gd name="connsiteX101" fmla="*/ 3075709 w 4852554"/>
              <a:gd name="connsiteY101" fmla="*/ 3054927 h 3782291"/>
              <a:gd name="connsiteX102" fmla="*/ 3106882 w 4852554"/>
              <a:gd name="connsiteY102" fmla="*/ 2857500 h 3782291"/>
              <a:gd name="connsiteX103" fmla="*/ 3470563 w 4852554"/>
              <a:gd name="connsiteY103" fmla="*/ 2836718 h 3782291"/>
              <a:gd name="connsiteX104" fmla="*/ 4000500 w 4852554"/>
              <a:gd name="connsiteY104" fmla="*/ 3512127 h 3782291"/>
              <a:gd name="connsiteX105" fmla="*/ 3990109 w 4852554"/>
              <a:gd name="connsiteY105" fmla="*/ 3740727 h 3782291"/>
              <a:gd name="connsiteX106" fmla="*/ 4052454 w 4852554"/>
              <a:gd name="connsiteY106" fmla="*/ 3782291 h 3782291"/>
              <a:gd name="connsiteX107" fmla="*/ 4052454 w 4852554"/>
              <a:gd name="connsiteY107" fmla="*/ 3532909 h 3782291"/>
              <a:gd name="connsiteX108" fmla="*/ 4239491 w 4852554"/>
              <a:gd name="connsiteY108" fmla="*/ 3626427 h 3782291"/>
              <a:gd name="connsiteX109" fmla="*/ 4312227 w 4852554"/>
              <a:gd name="connsiteY109" fmla="*/ 3574473 h 3782291"/>
              <a:gd name="connsiteX110" fmla="*/ 3917372 w 4852554"/>
              <a:gd name="connsiteY110" fmla="*/ 3335482 h 3782291"/>
              <a:gd name="connsiteX111" fmla="*/ 4125191 w 4852554"/>
              <a:gd name="connsiteY111" fmla="*/ 3262746 h 3782291"/>
              <a:gd name="connsiteX112" fmla="*/ 4125191 w 4852554"/>
              <a:gd name="connsiteY112" fmla="*/ 3262746 h 3782291"/>
              <a:gd name="connsiteX113" fmla="*/ 4083627 w 4852554"/>
              <a:gd name="connsiteY113" fmla="*/ 3231573 h 3782291"/>
              <a:gd name="connsiteX114" fmla="*/ 3896591 w 4852554"/>
              <a:gd name="connsiteY114" fmla="*/ 3304309 h 3782291"/>
              <a:gd name="connsiteX115" fmla="*/ 3553691 w 4852554"/>
              <a:gd name="connsiteY115" fmla="*/ 2836718 h 3782291"/>
              <a:gd name="connsiteX116" fmla="*/ 4333009 w 4852554"/>
              <a:gd name="connsiteY116" fmla="*/ 2815936 h 3782291"/>
              <a:gd name="connsiteX117" fmla="*/ 4561609 w 4852554"/>
              <a:gd name="connsiteY117" fmla="*/ 3054927 h 3782291"/>
              <a:gd name="connsiteX118" fmla="*/ 4665518 w 4852554"/>
              <a:gd name="connsiteY118" fmla="*/ 3013364 h 3782291"/>
              <a:gd name="connsiteX119" fmla="*/ 4416136 w 4852554"/>
              <a:gd name="connsiteY119" fmla="*/ 2815936 h 3782291"/>
              <a:gd name="connsiteX120" fmla="*/ 4842163 w 4852554"/>
              <a:gd name="connsiteY120" fmla="*/ 2701636 h 3782291"/>
              <a:gd name="connsiteX121" fmla="*/ 4852554 w 4852554"/>
              <a:gd name="connsiteY121" fmla="*/ 2628900 h 3782291"/>
              <a:gd name="connsiteX122" fmla="*/ 4239491 w 4852554"/>
              <a:gd name="connsiteY122" fmla="*/ 2763982 h 3782291"/>
              <a:gd name="connsiteX123" fmla="*/ 4353791 w 4852554"/>
              <a:gd name="connsiteY123" fmla="*/ 2566555 h 3782291"/>
              <a:gd name="connsiteX124" fmla="*/ 4291445 w 4852554"/>
              <a:gd name="connsiteY124" fmla="*/ 2514600 h 3782291"/>
              <a:gd name="connsiteX125" fmla="*/ 4177145 w 4852554"/>
              <a:gd name="connsiteY125" fmla="*/ 2805546 h 3782291"/>
              <a:gd name="connsiteX126" fmla="*/ 3429000 w 4852554"/>
              <a:gd name="connsiteY126" fmla="*/ 2795155 h 3782291"/>
              <a:gd name="connsiteX127" fmla="*/ 3584863 w 4852554"/>
              <a:gd name="connsiteY127" fmla="*/ 2618509 h 3782291"/>
              <a:gd name="connsiteX128" fmla="*/ 3564082 w 4852554"/>
              <a:gd name="connsiteY128" fmla="*/ 2576946 h 3782291"/>
              <a:gd name="connsiteX129" fmla="*/ 3335482 w 4852554"/>
              <a:gd name="connsiteY129" fmla="*/ 2826327 h 3782291"/>
              <a:gd name="connsiteX130" fmla="*/ 2493818 w 4852554"/>
              <a:gd name="connsiteY13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776845 w 4852554"/>
              <a:gd name="connsiteY36" fmla="*/ 259773 h 3782291"/>
              <a:gd name="connsiteX37" fmla="*/ 2140527 w 4852554"/>
              <a:gd name="connsiteY37" fmla="*/ 852055 h 3782291"/>
              <a:gd name="connsiteX38" fmla="*/ 2130136 w 4852554"/>
              <a:gd name="connsiteY38" fmla="*/ 1215736 h 3782291"/>
              <a:gd name="connsiteX39" fmla="*/ 2057400 w 4852554"/>
              <a:gd name="connsiteY39" fmla="*/ 1028700 h 3782291"/>
              <a:gd name="connsiteX40" fmla="*/ 2005445 w 4852554"/>
              <a:gd name="connsiteY40" fmla="*/ 1059873 h 3782291"/>
              <a:gd name="connsiteX41" fmla="*/ 2119745 w 4852554"/>
              <a:gd name="connsiteY41" fmla="*/ 1288473 h 3782291"/>
              <a:gd name="connsiteX42" fmla="*/ 2098963 w 4852554"/>
              <a:gd name="connsiteY42" fmla="*/ 1517073 h 3782291"/>
              <a:gd name="connsiteX43" fmla="*/ 1652154 w 4852554"/>
              <a:gd name="connsiteY43" fmla="*/ 893618 h 3782291"/>
              <a:gd name="connsiteX44" fmla="*/ 1683327 w 4852554"/>
              <a:gd name="connsiteY44" fmla="*/ 665018 h 3782291"/>
              <a:gd name="connsiteX45" fmla="*/ 1620982 w 4852554"/>
              <a:gd name="connsiteY45" fmla="*/ 654627 h 3782291"/>
              <a:gd name="connsiteX46" fmla="*/ 1589809 w 4852554"/>
              <a:gd name="connsiteY46" fmla="*/ 945573 h 3782291"/>
              <a:gd name="connsiteX47" fmla="*/ 1371600 w 4852554"/>
              <a:gd name="connsiteY47" fmla="*/ 914400 h 3782291"/>
              <a:gd name="connsiteX48" fmla="*/ 1361209 w 4852554"/>
              <a:gd name="connsiteY48" fmla="*/ 966355 h 3782291"/>
              <a:gd name="connsiteX49" fmla="*/ 1693718 w 4852554"/>
              <a:gd name="connsiteY49" fmla="*/ 1018309 h 3782291"/>
              <a:gd name="connsiteX50" fmla="*/ 1766454 w 4852554"/>
              <a:gd name="connsiteY50" fmla="*/ 1153391 h 3782291"/>
              <a:gd name="connsiteX51" fmla="*/ 1579418 w 4852554"/>
              <a:gd name="connsiteY51" fmla="*/ 1205346 h 3782291"/>
              <a:gd name="connsiteX52" fmla="*/ 1579418 w 4852554"/>
              <a:gd name="connsiteY52" fmla="*/ 1278082 h 3782291"/>
              <a:gd name="connsiteX53" fmla="*/ 1808018 w 4852554"/>
              <a:gd name="connsiteY53" fmla="*/ 1215736 h 3782291"/>
              <a:gd name="connsiteX54" fmla="*/ 2078182 w 4852554"/>
              <a:gd name="connsiteY54" fmla="*/ 1589809 h 3782291"/>
              <a:gd name="connsiteX55" fmla="*/ 2088572 w 4852554"/>
              <a:gd name="connsiteY55" fmla="*/ 2337955 h 3782291"/>
              <a:gd name="connsiteX56" fmla="*/ 2098963 w 4852554"/>
              <a:gd name="connsiteY56" fmla="*/ 2348346 h 3782291"/>
              <a:gd name="connsiteX57" fmla="*/ 1839191 w 4852554"/>
              <a:gd name="connsiteY57" fmla="*/ 2784764 h 3782291"/>
              <a:gd name="connsiteX58" fmla="*/ 1278082 w 4852554"/>
              <a:gd name="connsiteY58" fmla="*/ 2795155 h 3782291"/>
              <a:gd name="connsiteX59" fmla="*/ 1143000 w 4852554"/>
              <a:gd name="connsiteY59" fmla="*/ 2587336 h 3782291"/>
              <a:gd name="connsiteX60" fmla="*/ 1111827 w 4852554"/>
              <a:gd name="connsiteY60" fmla="*/ 2597727 h 3782291"/>
              <a:gd name="connsiteX61" fmla="*/ 1205345 w 4852554"/>
              <a:gd name="connsiteY61" fmla="*/ 2815936 h 3782291"/>
              <a:gd name="connsiteX62" fmla="*/ 893618 w 4852554"/>
              <a:gd name="connsiteY62" fmla="*/ 2795155 h 3782291"/>
              <a:gd name="connsiteX63" fmla="*/ 488372 w 4852554"/>
              <a:gd name="connsiteY63" fmla="*/ 2036618 h 3782291"/>
              <a:gd name="connsiteX64" fmla="*/ 353291 w 4852554"/>
              <a:gd name="connsiteY64" fmla="*/ 2078182 h 3782291"/>
              <a:gd name="connsiteX65" fmla="*/ 415636 w 4852554"/>
              <a:gd name="connsiteY65" fmla="*/ 2140527 h 3782291"/>
              <a:gd name="connsiteX66" fmla="*/ 467591 w 4852554"/>
              <a:gd name="connsiteY66" fmla="*/ 2098964 h 3782291"/>
              <a:gd name="connsiteX67" fmla="*/ 571500 w 4852554"/>
              <a:gd name="connsiteY67" fmla="*/ 2348346 h 3782291"/>
              <a:gd name="connsiteX68" fmla="*/ 457200 w 4852554"/>
              <a:gd name="connsiteY68" fmla="*/ 2358736 h 3782291"/>
              <a:gd name="connsiteX69" fmla="*/ 457200 w 4852554"/>
              <a:gd name="connsiteY69" fmla="*/ 2441864 h 3782291"/>
              <a:gd name="connsiteX70" fmla="*/ 623454 w 4852554"/>
              <a:gd name="connsiteY70" fmla="*/ 2400300 h 3782291"/>
              <a:gd name="connsiteX71" fmla="*/ 831272 w 4852554"/>
              <a:gd name="connsiteY71" fmla="*/ 2826327 h 3782291"/>
              <a:gd name="connsiteX72" fmla="*/ 374072 w 4852554"/>
              <a:gd name="connsiteY72" fmla="*/ 2670464 h 3782291"/>
              <a:gd name="connsiteX73" fmla="*/ 103909 w 4852554"/>
              <a:gd name="connsiteY73" fmla="*/ 2109355 h 3782291"/>
              <a:gd name="connsiteX74" fmla="*/ 20782 w 4852554"/>
              <a:gd name="connsiteY74" fmla="*/ 2098964 h 3782291"/>
              <a:gd name="connsiteX75" fmla="*/ 249382 w 4852554"/>
              <a:gd name="connsiteY75" fmla="*/ 2639291 h 3782291"/>
              <a:gd name="connsiteX76" fmla="*/ 10391 w 4852554"/>
              <a:gd name="connsiteY76" fmla="*/ 2576946 h 3782291"/>
              <a:gd name="connsiteX77" fmla="*/ 0 w 4852554"/>
              <a:gd name="connsiteY77" fmla="*/ 2670464 h 3782291"/>
              <a:gd name="connsiteX78" fmla="*/ 270163 w 4852554"/>
              <a:gd name="connsiteY78" fmla="*/ 2701636 h 3782291"/>
              <a:gd name="connsiteX79" fmla="*/ 280554 w 4852554"/>
              <a:gd name="connsiteY79" fmla="*/ 3023755 h 3782291"/>
              <a:gd name="connsiteX80" fmla="*/ 197427 w 4852554"/>
              <a:gd name="connsiteY80" fmla="*/ 3034146 h 3782291"/>
              <a:gd name="connsiteX81" fmla="*/ 197427 w 4852554"/>
              <a:gd name="connsiteY81" fmla="*/ 3106882 h 3782291"/>
              <a:gd name="connsiteX82" fmla="*/ 353291 w 4852554"/>
              <a:gd name="connsiteY82" fmla="*/ 3054927 h 3782291"/>
              <a:gd name="connsiteX83" fmla="*/ 374072 w 4852554"/>
              <a:gd name="connsiteY83" fmla="*/ 2763982 h 3782291"/>
              <a:gd name="connsiteX84" fmla="*/ 852054 w 4852554"/>
              <a:gd name="connsiteY84" fmla="*/ 2919846 h 3782291"/>
              <a:gd name="connsiteX85" fmla="*/ 633845 w 4852554"/>
              <a:gd name="connsiteY85" fmla="*/ 3054927 h 3782291"/>
              <a:gd name="connsiteX86" fmla="*/ 685800 w 4852554"/>
              <a:gd name="connsiteY86" fmla="*/ 3096491 h 3782291"/>
              <a:gd name="connsiteX87" fmla="*/ 1018309 w 4852554"/>
              <a:gd name="connsiteY87" fmla="*/ 2888673 h 3782291"/>
              <a:gd name="connsiteX88" fmla="*/ 1423554 w 4852554"/>
              <a:gd name="connsiteY88" fmla="*/ 2867891 h 3782291"/>
              <a:gd name="connsiteX89" fmla="*/ 1080654 w 4852554"/>
              <a:gd name="connsiteY89" fmla="*/ 3086100 h 3782291"/>
              <a:gd name="connsiteX90" fmla="*/ 1143000 w 4852554"/>
              <a:gd name="connsiteY90" fmla="*/ 3169227 h 3782291"/>
              <a:gd name="connsiteX91" fmla="*/ 1537854 w 4852554"/>
              <a:gd name="connsiteY91" fmla="*/ 2867891 h 3782291"/>
              <a:gd name="connsiteX92" fmla="*/ 1891145 w 4852554"/>
              <a:gd name="connsiteY92" fmla="*/ 2867891 h 3782291"/>
              <a:gd name="connsiteX93" fmla="*/ 2119745 w 4852554"/>
              <a:gd name="connsiteY93" fmla="*/ 2930236 h 3782291"/>
              <a:gd name="connsiteX94" fmla="*/ 2119745 w 4852554"/>
              <a:gd name="connsiteY94" fmla="*/ 3751118 h 3782291"/>
              <a:gd name="connsiteX95" fmla="*/ 2202872 w 4852554"/>
              <a:gd name="connsiteY95" fmla="*/ 3751118 h 3782291"/>
              <a:gd name="connsiteX96" fmla="*/ 2192482 w 4852554"/>
              <a:gd name="connsiteY96" fmla="*/ 2951018 h 3782291"/>
              <a:gd name="connsiteX97" fmla="*/ 2421082 w 4852554"/>
              <a:gd name="connsiteY97" fmla="*/ 2847109 h 3782291"/>
              <a:gd name="connsiteX98" fmla="*/ 3065318 w 4852554"/>
              <a:gd name="connsiteY98" fmla="*/ 2847109 h 3782291"/>
              <a:gd name="connsiteX99" fmla="*/ 3023754 w 4852554"/>
              <a:gd name="connsiteY99" fmla="*/ 3034146 h 3782291"/>
              <a:gd name="connsiteX100" fmla="*/ 3075709 w 4852554"/>
              <a:gd name="connsiteY100" fmla="*/ 3054927 h 3782291"/>
              <a:gd name="connsiteX101" fmla="*/ 3106882 w 4852554"/>
              <a:gd name="connsiteY101" fmla="*/ 2857500 h 3782291"/>
              <a:gd name="connsiteX102" fmla="*/ 3470563 w 4852554"/>
              <a:gd name="connsiteY102" fmla="*/ 2836718 h 3782291"/>
              <a:gd name="connsiteX103" fmla="*/ 4000500 w 4852554"/>
              <a:gd name="connsiteY103" fmla="*/ 3512127 h 3782291"/>
              <a:gd name="connsiteX104" fmla="*/ 3990109 w 4852554"/>
              <a:gd name="connsiteY104" fmla="*/ 3740727 h 3782291"/>
              <a:gd name="connsiteX105" fmla="*/ 4052454 w 4852554"/>
              <a:gd name="connsiteY105" fmla="*/ 3782291 h 3782291"/>
              <a:gd name="connsiteX106" fmla="*/ 4052454 w 4852554"/>
              <a:gd name="connsiteY106" fmla="*/ 3532909 h 3782291"/>
              <a:gd name="connsiteX107" fmla="*/ 4239491 w 4852554"/>
              <a:gd name="connsiteY107" fmla="*/ 3626427 h 3782291"/>
              <a:gd name="connsiteX108" fmla="*/ 4312227 w 4852554"/>
              <a:gd name="connsiteY108" fmla="*/ 3574473 h 3782291"/>
              <a:gd name="connsiteX109" fmla="*/ 3917372 w 4852554"/>
              <a:gd name="connsiteY109" fmla="*/ 3335482 h 3782291"/>
              <a:gd name="connsiteX110" fmla="*/ 4125191 w 4852554"/>
              <a:gd name="connsiteY110" fmla="*/ 3262746 h 3782291"/>
              <a:gd name="connsiteX111" fmla="*/ 4125191 w 4852554"/>
              <a:gd name="connsiteY111" fmla="*/ 3262746 h 3782291"/>
              <a:gd name="connsiteX112" fmla="*/ 4083627 w 4852554"/>
              <a:gd name="connsiteY112" fmla="*/ 3231573 h 3782291"/>
              <a:gd name="connsiteX113" fmla="*/ 3896591 w 4852554"/>
              <a:gd name="connsiteY113" fmla="*/ 3304309 h 3782291"/>
              <a:gd name="connsiteX114" fmla="*/ 3553691 w 4852554"/>
              <a:gd name="connsiteY114" fmla="*/ 2836718 h 3782291"/>
              <a:gd name="connsiteX115" fmla="*/ 4333009 w 4852554"/>
              <a:gd name="connsiteY115" fmla="*/ 2815936 h 3782291"/>
              <a:gd name="connsiteX116" fmla="*/ 4561609 w 4852554"/>
              <a:gd name="connsiteY116" fmla="*/ 3054927 h 3782291"/>
              <a:gd name="connsiteX117" fmla="*/ 4665518 w 4852554"/>
              <a:gd name="connsiteY117" fmla="*/ 3013364 h 3782291"/>
              <a:gd name="connsiteX118" fmla="*/ 4416136 w 4852554"/>
              <a:gd name="connsiteY118" fmla="*/ 2815936 h 3782291"/>
              <a:gd name="connsiteX119" fmla="*/ 4842163 w 4852554"/>
              <a:gd name="connsiteY119" fmla="*/ 2701636 h 3782291"/>
              <a:gd name="connsiteX120" fmla="*/ 4852554 w 4852554"/>
              <a:gd name="connsiteY120" fmla="*/ 2628900 h 3782291"/>
              <a:gd name="connsiteX121" fmla="*/ 4239491 w 4852554"/>
              <a:gd name="connsiteY121" fmla="*/ 2763982 h 3782291"/>
              <a:gd name="connsiteX122" fmla="*/ 4353791 w 4852554"/>
              <a:gd name="connsiteY122" fmla="*/ 2566555 h 3782291"/>
              <a:gd name="connsiteX123" fmla="*/ 4291445 w 4852554"/>
              <a:gd name="connsiteY123" fmla="*/ 2514600 h 3782291"/>
              <a:gd name="connsiteX124" fmla="*/ 4177145 w 4852554"/>
              <a:gd name="connsiteY124" fmla="*/ 2805546 h 3782291"/>
              <a:gd name="connsiteX125" fmla="*/ 3429000 w 4852554"/>
              <a:gd name="connsiteY125" fmla="*/ 2795155 h 3782291"/>
              <a:gd name="connsiteX126" fmla="*/ 3584863 w 4852554"/>
              <a:gd name="connsiteY126" fmla="*/ 2618509 h 3782291"/>
              <a:gd name="connsiteX127" fmla="*/ 3564082 w 4852554"/>
              <a:gd name="connsiteY127" fmla="*/ 2576946 h 3782291"/>
              <a:gd name="connsiteX128" fmla="*/ 3335482 w 4852554"/>
              <a:gd name="connsiteY128" fmla="*/ 2826327 h 3782291"/>
              <a:gd name="connsiteX129" fmla="*/ 2493818 w 4852554"/>
              <a:gd name="connsiteY129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192482 w 4852554"/>
              <a:gd name="connsiteY24" fmla="*/ 197427 h 3782291"/>
              <a:gd name="connsiteX25" fmla="*/ 2223654 w 4852554"/>
              <a:gd name="connsiteY25" fmla="*/ 540327 h 3782291"/>
              <a:gd name="connsiteX26" fmla="*/ 2005445 w 4852554"/>
              <a:gd name="connsiteY26" fmla="*/ 62346 h 3782291"/>
              <a:gd name="connsiteX27" fmla="*/ 1922318 w 4852554"/>
              <a:gd name="connsiteY27" fmla="*/ 83127 h 3782291"/>
              <a:gd name="connsiteX28" fmla="*/ 2192482 w 4852554"/>
              <a:gd name="connsiteY28" fmla="*/ 592282 h 3782291"/>
              <a:gd name="connsiteX29" fmla="*/ 2119745 w 4852554"/>
              <a:gd name="connsiteY29" fmla="*/ 706582 h 3782291"/>
              <a:gd name="connsiteX30" fmla="*/ 1662545 w 4852554"/>
              <a:gd name="connsiteY30" fmla="*/ 20782 h 3782291"/>
              <a:gd name="connsiteX31" fmla="*/ 1537854 w 4852554"/>
              <a:gd name="connsiteY31" fmla="*/ 51955 h 3782291"/>
              <a:gd name="connsiteX32" fmla="*/ 1558636 w 4852554"/>
              <a:gd name="connsiteY32" fmla="*/ 145473 h 3782291"/>
              <a:gd name="connsiteX33" fmla="*/ 1641763 w 4852554"/>
              <a:gd name="connsiteY33" fmla="*/ 103909 h 3782291"/>
              <a:gd name="connsiteX34" fmla="*/ 1704109 w 4852554"/>
              <a:gd name="connsiteY34" fmla="*/ 228600 h 3782291"/>
              <a:gd name="connsiteX35" fmla="*/ 1776845 w 4852554"/>
              <a:gd name="connsiteY35" fmla="*/ 259773 h 3782291"/>
              <a:gd name="connsiteX36" fmla="*/ 2140527 w 4852554"/>
              <a:gd name="connsiteY36" fmla="*/ 852055 h 3782291"/>
              <a:gd name="connsiteX37" fmla="*/ 2130136 w 4852554"/>
              <a:gd name="connsiteY37" fmla="*/ 1215736 h 3782291"/>
              <a:gd name="connsiteX38" fmla="*/ 2057400 w 4852554"/>
              <a:gd name="connsiteY38" fmla="*/ 1028700 h 3782291"/>
              <a:gd name="connsiteX39" fmla="*/ 2005445 w 4852554"/>
              <a:gd name="connsiteY39" fmla="*/ 1059873 h 3782291"/>
              <a:gd name="connsiteX40" fmla="*/ 2119745 w 4852554"/>
              <a:gd name="connsiteY40" fmla="*/ 1288473 h 3782291"/>
              <a:gd name="connsiteX41" fmla="*/ 2098963 w 4852554"/>
              <a:gd name="connsiteY41" fmla="*/ 1517073 h 3782291"/>
              <a:gd name="connsiteX42" fmla="*/ 1652154 w 4852554"/>
              <a:gd name="connsiteY42" fmla="*/ 893618 h 3782291"/>
              <a:gd name="connsiteX43" fmla="*/ 1683327 w 4852554"/>
              <a:gd name="connsiteY43" fmla="*/ 665018 h 3782291"/>
              <a:gd name="connsiteX44" fmla="*/ 1620982 w 4852554"/>
              <a:gd name="connsiteY44" fmla="*/ 654627 h 3782291"/>
              <a:gd name="connsiteX45" fmla="*/ 1589809 w 4852554"/>
              <a:gd name="connsiteY45" fmla="*/ 945573 h 3782291"/>
              <a:gd name="connsiteX46" fmla="*/ 1371600 w 4852554"/>
              <a:gd name="connsiteY46" fmla="*/ 914400 h 3782291"/>
              <a:gd name="connsiteX47" fmla="*/ 1361209 w 4852554"/>
              <a:gd name="connsiteY47" fmla="*/ 966355 h 3782291"/>
              <a:gd name="connsiteX48" fmla="*/ 1693718 w 4852554"/>
              <a:gd name="connsiteY48" fmla="*/ 1018309 h 3782291"/>
              <a:gd name="connsiteX49" fmla="*/ 1766454 w 4852554"/>
              <a:gd name="connsiteY49" fmla="*/ 1153391 h 3782291"/>
              <a:gd name="connsiteX50" fmla="*/ 1579418 w 4852554"/>
              <a:gd name="connsiteY50" fmla="*/ 1205346 h 3782291"/>
              <a:gd name="connsiteX51" fmla="*/ 1579418 w 4852554"/>
              <a:gd name="connsiteY51" fmla="*/ 1278082 h 3782291"/>
              <a:gd name="connsiteX52" fmla="*/ 1808018 w 4852554"/>
              <a:gd name="connsiteY52" fmla="*/ 1215736 h 3782291"/>
              <a:gd name="connsiteX53" fmla="*/ 2078182 w 4852554"/>
              <a:gd name="connsiteY53" fmla="*/ 1589809 h 3782291"/>
              <a:gd name="connsiteX54" fmla="*/ 2088572 w 4852554"/>
              <a:gd name="connsiteY54" fmla="*/ 2337955 h 3782291"/>
              <a:gd name="connsiteX55" fmla="*/ 2098963 w 4852554"/>
              <a:gd name="connsiteY55" fmla="*/ 2348346 h 3782291"/>
              <a:gd name="connsiteX56" fmla="*/ 1839191 w 4852554"/>
              <a:gd name="connsiteY56" fmla="*/ 2784764 h 3782291"/>
              <a:gd name="connsiteX57" fmla="*/ 1278082 w 4852554"/>
              <a:gd name="connsiteY57" fmla="*/ 2795155 h 3782291"/>
              <a:gd name="connsiteX58" fmla="*/ 1143000 w 4852554"/>
              <a:gd name="connsiteY58" fmla="*/ 2587336 h 3782291"/>
              <a:gd name="connsiteX59" fmla="*/ 1111827 w 4852554"/>
              <a:gd name="connsiteY59" fmla="*/ 2597727 h 3782291"/>
              <a:gd name="connsiteX60" fmla="*/ 1205345 w 4852554"/>
              <a:gd name="connsiteY60" fmla="*/ 2815936 h 3782291"/>
              <a:gd name="connsiteX61" fmla="*/ 893618 w 4852554"/>
              <a:gd name="connsiteY61" fmla="*/ 2795155 h 3782291"/>
              <a:gd name="connsiteX62" fmla="*/ 488372 w 4852554"/>
              <a:gd name="connsiteY62" fmla="*/ 2036618 h 3782291"/>
              <a:gd name="connsiteX63" fmla="*/ 353291 w 4852554"/>
              <a:gd name="connsiteY63" fmla="*/ 2078182 h 3782291"/>
              <a:gd name="connsiteX64" fmla="*/ 415636 w 4852554"/>
              <a:gd name="connsiteY64" fmla="*/ 2140527 h 3782291"/>
              <a:gd name="connsiteX65" fmla="*/ 467591 w 4852554"/>
              <a:gd name="connsiteY65" fmla="*/ 2098964 h 3782291"/>
              <a:gd name="connsiteX66" fmla="*/ 571500 w 4852554"/>
              <a:gd name="connsiteY66" fmla="*/ 2348346 h 3782291"/>
              <a:gd name="connsiteX67" fmla="*/ 457200 w 4852554"/>
              <a:gd name="connsiteY67" fmla="*/ 2358736 h 3782291"/>
              <a:gd name="connsiteX68" fmla="*/ 457200 w 4852554"/>
              <a:gd name="connsiteY68" fmla="*/ 2441864 h 3782291"/>
              <a:gd name="connsiteX69" fmla="*/ 623454 w 4852554"/>
              <a:gd name="connsiteY69" fmla="*/ 2400300 h 3782291"/>
              <a:gd name="connsiteX70" fmla="*/ 831272 w 4852554"/>
              <a:gd name="connsiteY70" fmla="*/ 2826327 h 3782291"/>
              <a:gd name="connsiteX71" fmla="*/ 374072 w 4852554"/>
              <a:gd name="connsiteY71" fmla="*/ 2670464 h 3782291"/>
              <a:gd name="connsiteX72" fmla="*/ 103909 w 4852554"/>
              <a:gd name="connsiteY72" fmla="*/ 2109355 h 3782291"/>
              <a:gd name="connsiteX73" fmla="*/ 20782 w 4852554"/>
              <a:gd name="connsiteY73" fmla="*/ 2098964 h 3782291"/>
              <a:gd name="connsiteX74" fmla="*/ 249382 w 4852554"/>
              <a:gd name="connsiteY74" fmla="*/ 2639291 h 3782291"/>
              <a:gd name="connsiteX75" fmla="*/ 10391 w 4852554"/>
              <a:gd name="connsiteY75" fmla="*/ 2576946 h 3782291"/>
              <a:gd name="connsiteX76" fmla="*/ 0 w 4852554"/>
              <a:gd name="connsiteY76" fmla="*/ 2670464 h 3782291"/>
              <a:gd name="connsiteX77" fmla="*/ 270163 w 4852554"/>
              <a:gd name="connsiteY77" fmla="*/ 2701636 h 3782291"/>
              <a:gd name="connsiteX78" fmla="*/ 280554 w 4852554"/>
              <a:gd name="connsiteY78" fmla="*/ 3023755 h 3782291"/>
              <a:gd name="connsiteX79" fmla="*/ 197427 w 4852554"/>
              <a:gd name="connsiteY79" fmla="*/ 3034146 h 3782291"/>
              <a:gd name="connsiteX80" fmla="*/ 197427 w 4852554"/>
              <a:gd name="connsiteY80" fmla="*/ 3106882 h 3782291"/>
              <a:gd name="connsiteX81" fmla="*/ 353291 w 4852554"/>
              <a:gd name="connsiteY81" fmla="*/ 3054927 h 3782291"/>
              <a:gd name="connsiteX82" fmla="*/ 374072 w 4852554"/>
              <a:gd name="connsiteY82" fmla="*/ 2763982 h 3782291"/>
              <a:gd name="connsiteX83" fmla="*/ 852054 w 4852554"/>
              <a:gd name="connsiteY83" fmla="*/ 2919846 h 3782291"/>
              <a:gd name="connsiteX84" fmla="*/ 633845 w 4852554"/>
              <a:gd name="connsiteY84" fmla="*/ 3054927 h 3782291"/>
              <a:gd name="connsiteX85" fmla="*/ 685800 w 4852554"/>
              <a:gd name="connsiteY85" fmla="*/ 3096491 h 3782291"/>
              <a:gd name="connsiteX86" fmla="*/ 1018309 w 4852554"/>
              <a:gd name="connsiteY86" fmla="*/ 2888673 h 3782291"/>
              <a:gd name="connsiteX87" fmla="*/ 1423554 w 4852554"/>
              <a:gd name="connsiteY87" fmla="*/ 2867891 h 3782291"/>
              <a:gd name="connsiteX88" fmla="*/ 1080654 w 4852554"/>
              <a:gd name="connsiteY88" fmla="*/ 3086100 h 3782291"/>
              <a:gd name="connsiteX89" fmla="*/ 1143000 w 4852554"/>
              <a:gd name="connsiteY89" fmla="*/ 3169227 h 3782291"/>
              <a:gd name="connsiteX90" fmla="*/ 1537854 w 4852554"/>
              <a:gd name="connsiteY90" fmla="*/ 2867891 h 3782291"/>
              <a:gd name="connsiteX91" fmla="*/ 1891145 w 4852554"/>
              <a:gd name="connsiteY91" fmla="*/ 2867891 h 3782291"/>
              <a:gd name="connsiteX92" fmla="*/ 2119745 w 4852554"/>
              <a:gd name="connsiteY92" fmla="*/ 2930236 h 3782291"/>
              <a:gd name="connsiteX93" fmla="*/ 2119745 w 4852554"/>
              <a:gd name="connsiteY93" fmla="*/ 3751118 h 3782291"/>
              <a:gd name="connsiteX94" fmla="*/ 2202872 w 4852554"/>
              <a:gd name="connsiteY94" fmla="*/ 3751118 h 3782291"/>
              <a:gd name="connsiteX95" fmla="*/ 2192482 w 4852554"/>
              <a:gd name="connsiteY95" fmla="*/ 2951018 h 3782291"/>
              <a:gd name="connsiteX96" fmla="*/ 2421082 w 4852554"/>
              <a:gd name="connsiteY96" fmla="*/ 2847109 h 3782291"/>
              <a:gd name="connsiteX97" fmla="*/ 3065318 w 4852554"/>
              <a:gd name="connsiteY97" fmla="*/ 2847109 h 3782291"/>
              <a:gd name="connsiteX98" fmla="*/ 3023754 w 4852554"/>
              <a:gd name="connsiteY98" fmla="*/ 3034146 h 3782291"/>
              <a:gd name="connsiteX99" fmla="*/ 3075709 w 4852554"/>
              <a:gd name="connsiteY99" fmla="*/ 3054927 h 3782291"/>
              <a:gd name="connsiteX100" fmla="*/ 3106882 w 4852554"/>
              <a:gd name="connsiteY100" fmla="*/ 2857500 h 3782291"/>
              <a:gd name="connsiteX101" fmla="*/ 3470563 w 4852554"/>
              <a:gd name="connsiteY101" fmla="*/ 2836718 h 3782291"/>
              <a:gd name="connsiteX102" fmla="*/ 4000500 w 4852554"/>
              <a:gd name="connsiteY102" fmla="*/ 3512127 h 3782291"/>
              <a:gd name="connsiteX103" fmla="*/ 3990109 w 4852554"/>
              <a:gd name="connsiteY103" fmla="*/ 3740727 h 3782291"/>
              <a:gd name="connsiteX104" fmla="*/ 4052454 w 4852554"/>
              <a:gd name="connsiteY104" fmla="*/ 3782291 h 3782291"/>
              <a:gd name="connsiteX105" fmla="*/ 4052454 w 4852554"/>
              <a:gd name="connsiteY105" fmla="*/ 3532909 h 3782291"/>
              <a:gd name="connsiteX106" fmla="*/ 4239491 w 4852554"/>
              <a:gd name="connsiteY106" fmla="*/ 3626427 h 3782291"/>
              <a:gd name="connsiteX107" fmla="*/ 4312227 w 4852554"/>
              <a:gd name="connsiteY107" fmla="*/ 3574473 h 3782291"/>
              <a:gd name="connsiteX108" fmla="*/ 3917372 w 4852554"/>
              <a:gd name="connsiteY108" fmla="*/ 3335482 h 3782291"/>
              <a:gd name="connsiteX109" fmla="*/ 4125191 w 4852554"/>
              <a:gd name="connsiteY109" fmla="*/ 3262746 h 3782291"/>
              <a:gd name="connsiteX110" fmla="*/ 4125191 w 4852554"/>
              <a:gd name="connsiteY110" fmla="*/ 3262746 h 3782291"/>
              <a:gd name="connsiteX111" fmla="*/ 4083627 w 4852554"/>
              <a:gd name="connsiteY111" fmla="*/ 3231573 h 3782291"/>
              <a:gd name="connsiteX112" fmla="*/ 3896591 w 4852554"/>
              <a:gd name="connsiteY112" fmla="*/ 3304309 h 3782291"/>
              <a:gd name="connsiteX113" fmla="*/ 3553691 w 4852554"/>
              <a:gd name="connsiteY113" fmla="*/ 2836718 h 3782291"/>
              <a:gd name="connsiteX114" fmla="*/ 4333009 w 4852554"/>
              <a:gd name="connsiteY114" fmla="*/ 2815936 h 3782291"/>
              <a:gd name="connsiteX115" fmla="*/ 4561609 w 4852554"/>
              <a:gd name="connsiteY115" fmla="*/ 3054927 h 3782291"/>
              <a:gd name="connsiteX116" fmla="*/ 4665518 w 4852554"/>
              <a:gd name="connsiteY116" fmla="*/ 3013364 h 3782291"/>
              <a:gd name="connsiteX117" fmla="*/ 4416136 w 4852554"/>
              <a:gd name="connsiteY117" fmla="*/ 2815936 h 3782291"/>
              <a:gd name="connsiteX118" fmla="*/ 4842163 w 4852554"/>
              <a:gd name="connsiteY118" fmla="*/ 2701636 h 3782291"/>
              <a:gd name="connsiteX119" fmla="*/ 4852554 w 4852554"/>
              <a:gd name="connsiteY119" fmla="*/ 2628900 h 3782291"/>
              <a:gd name="connsiteX120" fmla="*/ 4239491 w 4852554"/>
              <a:gd name="connsiteY120" fmla="*/ 2763982 h 3782291"/>
              <a:gd name="connsiteX121" fmla="*/ 4353791 w 4852554"/>
              <a:gd name="connsiteY121" fmla="*/ 2566555 h 3782291"/>
              <a:gd name="connsiteX122" fmla="*/ 4291445 w 4852554"/>
              <a:gd name="connsiteY122" fmla="*/ 2514600 h 3782291"/>
              <a:gd name="connsiteX123" fmla="*/ 4177145 w 4852554"/>
              <a:gd name="connsiteY123" fmla="*/ 2805546 h 3782291"/>
              <a:gd name="connsiteX124" fmla="*/ 3429000 w 4852554"/>
              <a:gd name="connsiteY124" fmla="*/ 2795155 h 3782291"/>
              <a:gd name="connsiteX125" fmla="*/ 3584863 w 4852554"/>
              <a:gd name="connsiteY125" fmla="*/ 2618509 h 3782291"/>
              <a:gd name="connsiteX126" fmla="*/ 3564082 w 4852554"/>
              <a:gd name="connsiteY126" fmla="*/ 2576946 h 3782291"/>
              <a:gd name="connsiteX127" fmla="*/ 3335482 w 4852554"/>
              <a:gd name="connsiteY127" fmla="*/ 2826327 h 3782291"/>
              <a:gd name="connsiteX128" fmla="*/ 2493818 w 4852554"/>
              <a:gd name="connsiteY128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005445 w 4852554"/>
              <a:gd name="connsiteY25" fmla="*/ 62346 h 3782291"/>
              <a:gd name="connsiteX26" fmla="*/ 1922318 w 4852554"/>
              <a:gd name="connsiteY26" fmla="*/ 83127 h 3782291"/>
              <a:gd name="connsiteX27" fmla="*/ 2192482 w 4852554"/>
              <a:gd name="connsiteY27" fmla="*/ 592282 h 3782291"/>
              <a:gd name="connsiteX28" fmla="*/ 2119745 w 4852554"/>
              <a:gd name="connsiteY28" fmla="*/ 706582 h 3782291"/>
              <a:gd name="connsiteX29" fmla="*/ 1662545 w 4852554"/>
              <a:gd name="connsiteY29" fmla="*/ 20782 h 3782291"/>
              <a:gd name="connsiteX30" fmla="*/ 1537854 w 4852554"/>
              <a:gd name="connsiteY30" fmla="*/ 51955 h 3782291"/>
              <a:gd name="connsiteX31" fmla="*/ 1558636 w 4852554"/>
              <a:gd name="connsiteY31" fmla="*/ 145473 h 3782291"/>
              <a:gd name="connsiteX32" fmla="*/ 1641763 w 4852554"/>
              <a:gd name="connsiteY32" fmla="*/ 103909 h 3782291"/>
              <a:gd name="connsiteX33" fmla="*/ 1704109 w 4852554"/>
              <a:gd name="connsiteY33" fmla="*/ 228600 h 3782291"/>
              <a:gd name="connsiteX34" fmla="*/ 1776845 w 4852554"/>
              <a:gd name="connsiteY34" fmla="*/ 259773 h 3782291"/>
              <a:gd name="connsiteX35" fmla="*/ 2140527 w 4852554"/>
              <a:gd name="connsiteY35" fmla="*/ 852055 h 3782291"/>
              <a:gd name="connsiteX36" fmla="*/ 2130136 w 4852554"/>
              <a:gd name="connsiteY36" fmla="*/ 1215736 h 3782291"/>
              <a:gd name="connsiteX37" fmla="*/ 2057400 w 4852554"/>
              <a:gd name="connsiteY37" fmla="*/ 1028700 h 3782291"/>
              <a:gd name="connsiteX38" fmla="*/ 2005445 w 4852554"/>
              <a:gd name="connsiteY38" fmla="*/ 1059873 h 3782291"/>
              <a:gd name="connsiteX39" fmla="*/ 2119745 w 4852554"/>
              <a:gd name="connsiteY39" fmla="*/ 1288473 h 3782291"/>
              <a:gd name="connsiteX40" fmla="*/ 2098963 w 4852554"/>
              <a:gd name="connsiteY40" fmla="*/ 1517073 h 3782291"/>
              <a:gd name="connsiteX41" fmla="*/ 1652154 w 4852554"/>
              <a:gd name="connsiteY41" fmla="*/ 893618 h 3782291"/>
              <a:gd name="connsiteX42" fmla="*/ 1683327 w 4852554"/>
              <a:gd name="connsiteY42" fmla="*/ 665018 h 3782291"/>
              <a:gd name="connsiteX43" fmla="*/ 1620982 w 4852554"/>
              <a:gd name="connsiteY43" fmla="*/ 654627 h 3782291"/>
              <a:gd name="connsiteX44" fmla="*/ 1589809 w 4852554"/>
              <a:gd name="connsiteY44" fmla="*/ 945573 h 3782291"/>
              <a:gd name="connsiteX45" fmla="*/ 1371600 w 4852554"/>
              <a:gd name="connsiteY45" fmla="*/ 914400 h 3782291"/>
              <a:gd name="connsiteX46" fmla="*/ 1361209 w 4852554"/>
              <a:gd name="connsiteY46" fmla="*/ 966355 h 3782291"/>
              <a:gd name="connsiteX47" fmla="*/ 1693718 w 4852554"/>
              <a:gd name="connsiteY47" fmla="*/ 1018309 h 3782291"/>
              <a:gd name="connsiteX48" fmla="*/ 1766454 w 4852554"/>
              <a:gd name="connsiteY48" fmla="*/ 1153391 h 3782291"/>
              <a:gd name="connsiteX49" fmla="*/ 1579418 w 4852554"/>
              <a:gd name="connsiteY49" fmla="*/ 1205346 h 3782291"/>
              <a:gd name="connsiteX50" fmla="*/ 1579418 w 4852554"/>
              <a:gd name="connsiteY50" fmla="*/ 1278082 h 3782291"/>
              <a:gd name="connsiteX51" fmla="*/ 1808018 w 4852554"/>
              <a:gd name="connsiteY51" fmla="*/ 1215736 h 3782291"/>
              <a:gd name="connsiteX52" fmla="*/ 2078182 w 4852554"/>
              <a:gd name="connsiteY52" fmla="*/ 1589809 h 3782291"/>
              <a:gd name="connsiteX53" fmla="*/ 2088572 w 4852554"/>
              <a:gd name="connsiteY53" fmla="*/ 2337955 h 3782291"/>
              <a:gd name="connsiteX54" fmla="*/ 2098963 w 4852554"/>
              <a:gd name="connsiteY54" fmla="*/ 2348346 h 3782291"/>
              <a:gd name="connsiteX55" fmla="*/ 1839191 w 4852554"/>
              <a:gd name="connsiteY55" fmla="*/ 2784764 h 3782291"/>
              <a:gd name="connsiteX56" fmla="*/ 1278082 w 4852554"/>
              <a:gd name="connsiteY56" fmla="*/ 2795155 h 3782291"/>
              <a:gd name="connsiteX57" fmla="*/ 1143000 w 4852554"/>
              <a:gd name="connsiteY57" fmla="*/ 2587336 h 3782291"/>
              <a:gd name="connsiteX58" fmla="*/ 1111827 w 4852554"/>
              <a:gd name="connsiteY58" fmla="*/ 2597727 h 3782291"/>
              <a:gd name="connsiteX59" fmla="*/ 1205345 w 4852554"/>
              <a:gd name="connsiteY59" fmla="*/ 2815936 h 3782291"/>
              <a:gd name="connsiteX60" fmla="*/ 893618 w 4852554"/>
              <a:gd name="connsiteY60" fmla="*/ 2795155 h 3782291"/>
              <a:gd name="connsiteX61" fmla="*/ 488372 w 4852554"/>
              <a:gd name="connsiteY61" fmla="*/ 2036618 h 3782291"/>
              <a:gd name="connsiteX62" fmla="*/ 353291 w 4852554"/>
              <a:gd name="connsiteY62" fmla="*/ 2078182 h 3782291"/>
              <a:gd name="connsiteX63" fmla="*/ 415636 w 4852554"/>
              <a:gd name="connsiteY63" fmla="*/ 2140527 h 3782291"/>
              <a:gd name="connsiteX64" fmla="*/ 467591 w 4852554"/>
              <a:gd name="connsiteY64" fmla="*/ 2098964 h 3782291"/>
              <a:gd name="connsiteX65" fmla="*/ 571500 w 4852554"/>
              <a:gd name="connsiteY65" fmla="*/ 2348346 h 3782291"/>
              <a:gd name="connsiteX66" fmla="*/ 457200 w 4852554"/>
              <a:gd name="connsiteY66" fmla="*/ 2358736 h 3782291"/>
              <a:gd name="connsiteX67" fmla="*/ 457200 w 4852554"/>
              <a:gd name="connsiteY67" fmla="*/ 2441864 h 3782291"/>
              <a:gd name="connsiteX68" fmla="*/ 623454 w 4852554"/>
              <a:gd name="connsiteY68" fmla="*/ 2400300 h 3782291"/>
              <a:gd name="connsiteX69" fmla="*/ 831272 w 4852554"/>
              <a:gd name="connsiteY69" fmla="*/ 2826327 h 3782291"/>
              <a:gd name="connsiteX70" fmla="*/ 374072 w 4852554"/>
              <a:gd name="connsiteY70" fmla="*/ 2670464 h 3782291"/>
              <a:gd name="connsiteX71" fmla="*/ 103909 w 4852554"/>
              <a:gd name="connsiteY71" fmla="*/ 2109355 h 3782291"/>
              <a:gd name="connsiteX72" fmla="*/ 20782 w 4852554"/>
              <a:gd name="connsiteY72" fmla="*/ 2098964 h 3782291"/>
              <a:gd name="connsiteX73" fmla="*/ 249382 w 4852554"/>
              <a:gd name="connsiteY73" fmla="*/ 2639291 h 3782291"/>
              <a:gd name="connsiteX74" fmla="*/ 10391 w 4852554"/>
              <a:gd name="connsiteY74" fmla="*/ 2576946 h 3782291"/>
              <a:gd name="connsiteX75" fmla="*/ 0 w 4852554"/>
              <a:gd name="connsiteY75" fmla="*/ 2670464 h 3782291"/>
              <a:gd name="connsiteX76" fmla="*/ 270163 w 4852554"/>
              <a:gd name="connsiteY76" fmla="*/ 2701636 h 3782291"/>
              <a:gd name="connsiteX77" fmla="*/ 280554 w 4852554"/>
              <a:gd name="connsiteY77" fmla="*/ 3023755 h 3782291"/>
              <a:gd name="connsiteX78" fmla="*/ 197427 w 4852554"/>
              <a:gd name="connsiteY78" fmla="*/ 3034146 h 3782291"/>
              <a:gd name="connsiteX79" fmla="*/ 197427 w 4852554"/>
              <a:gd name="connsiteY79" fmla="*/ 3106882 h 3782291"/>
              <a:gd name="connsiteX80" fmla="*/ 353291 w 4852554"/>
              <a:gd name="connsiteY80" fmla="*/ 3054927 h 3782291"/>
              <a:gd name="connsiteX81" fmla="*/ 374072 w 4852554"/>
              <a:gd name="connsiteY81" fmla="*/ 2763982 h 3782291"/>
              <a:gd name="connsiteX82" fmla="*/ 852054 w 4852554"/>
              <a:gd name="connsiteY82" fmla="*/ 2919846 h 3782291"/>
              <a:gd name="connsiteX83" fmla="*/ 633845 w 4852554"/>
              <a:gd name="connsiteY83" fmla="*/ 3054927 h 3782291"/>
              <a:gd name="connsiteX84" fmla="*/ 685800 w 4852554"/>
              <a:gd name="connsiteY84" fmla="*/ 3096491 h 3782291"/>
              <a:gd name="connsiteX85" fmla="*/ 1018309 w 4852554"/>
              <a:gd name="connsiteY85" fmla="*/ 2888673 h 3782291"/>
              <a:gd name="connsiteX86" fmla="*/ 1423554 w 4852554"/>
              <a:gd name="connsiteY86" fmla="*/ 2867891 h 3782291"/>
              <a:gd name="connsiteX87" fmla="*/ 1080654 w 4852554"/>
              <a:gd name="connsiteY87" fmla="*/ 3086100 h 3782291"/>
              <a:gd name="connsiteX88" fmla="*/ 1143000 w 4852554"/>
              <a:gd name="connsiteY88" fmla="*/ 3169227 h 3782291"/>
              <a:gd name="connsiteX89" fmla="*/ 1537854 w 4852554"/>
              <a:gd name="connsiteY89" fmla="*/ 2867891 h 3782291"/>
              <a:gd name="connsiteX90" fmla="*/ 1891145 w 4852554"/>
              <a:gd name="connsiteY90" fmla="*/ 2867891 h 3782291"/>
              <a:gd name="connsiteX91" fmla="*/ 2119745 w 4852554"/>
              <a:gd name="connsiteY91" fmla="*/ 2930236 h 3782291"/>
              <a:gd name="connsiteX92" fmla="*/ 2119745 w 4852554"/>
              <a:gd name="connsiteY92" fmla="*/ 3751118 h 3782291"/>
              <a:gd name="connsiteX93" fmla="*/ 2202872 w 4852554"/>
              <a:gd name="connsiteY93" fmla="*/ 3751118 h 3782291"/>
              <a:gd name="connsiteX94" fmla="*/ 2192482 w 4852554"/>
              <a:gd name="connsiteY94" fmla="*/ 2951018 h 3782291"/>
              <a:gd name="connsiteX95" fmla="*/ 2421082 w 4852554"/>
              <a:gd name="connsiteY95" fmla="*/ 2847109 h 3782291"/>
              <a:gd name="connsiteX96" fmla="*/ 3065318 w 4852554"/>
              <a:gd name="connsiteY96" fmla="*/ 2847109 h 3782291"/>
              <a:gd name="connsiteX97" fmla="*/ 3023754 w 4852554"/>
              <a:gd name="connsiteY97" fmla="*/ 3034146 h 3782291"/>
              <a:gd name="connsiteX98" fmla="*/ 3075709 w 4852554"/>
              <a:gd name="connsiteY98" fmla="*/ 3054927 h 3782291"/>
              <a:gd name="connsiteX99" fmla="*/ 3106882 w 4852554"/>
              <a:gd name="connsiteY99" fmla="*/ 2857500 h 3782291"/>
              <a:gd name="connsiteX100" fmla="*/ 3470563 w 4852554"/>
              <a:gd name="connsiteY100" fmla="*/ 2836718 h 3782291"/>
              <a:gd name="connsiteX101" fmla="*/ 4000500 w 4852554"/>
              <a:gd name="connsiteY101" fmla="*/ 3512127 h 3782291"/>
              <a:gd name="connsiteX102" fmla="*/ 3990109 w 4852554"/>
              <a:gd name="connsiteY102" fmla="*/ 3740727 h 3782291"/>
              <a:gd name="connsiteX103" fmla="*/ 4052454 w 4852554"/>
              <a:gd name="connsiteY103" fmla="*/ 3782291 h 3782291"/>
              <a:gd name="connsiteX104" fmla="*/ 4052454 w 4852554"/>
              <a:gd name="connsiteY104" fmla="*/ 3532909 h 3782291"/>
              <a:gd name="connsiteX105" fmla="*/ 4239491 w 4852554"/>
              <a:gd name="connsiteY105" fmla="*/ 3626427 h 3782291"/>
              <a:gd name="connsiteX106" fmla="*/ 4312227 w 4852554"/>
              <a:gd name="connsiteY106" fmla="*/ 3574473 h 3782291"/>
              <a:gd name="connsiteX107" fmla="*/ 3917372 w 4852554"/>
              <a:gd name="connsiteY107" fmla="*/ 3335482 h 3782291"/>
              <a:gd name="connsiteX108" fmla="*/ 4125191 w 4852554"/>
              <a:gd name="connsiteY108" fmla="*/ 3262746 h 3782291"/>
              <a:gd name="connsiteX109" fmla="*/ 4125191 w 4852554"/>
              <a:gd name="connsiteY109" fmla="*/ 3262746 h 3782291"/>
              <a:gd name="connsiteX110" fmla="*/ 4083627 w 4852554"/>
              <a:gd name="connsiteY110" fmla="*/ 3231573 h 3782291"/>
              <a:gd name="connsiteX111" fmla="*/ 3896591 w 4852554"/>
              <a:gd name="connsiteY111" fmla="*/ 3304309 h 3782291"/>
              <a:gd name="connsiteX112" fmla="*/ 3553691 w 4852554"/>
              <a:gd name="connsiteY112" fmla="*/ 2836718 h 3782291"/>
              <a:gd name="connsiteX113" fmla="*/ 4333009 w 4852554"/>
              <a:gd name="connsiteY113" fmla="*/ 2815936 h 3782291"/>
              <a:gd name="connsiteX114" fmla="*/ 4561609 w 4852554"/>
              <a:gd name="connsiteY114" fmla="*/ 3054927 h 3782291"/>
              <a:gd name="connsiteX115" fmla="*/ 4665518 w 4852554"/>
              <a:gd name="connsiteY115" fmla="*/ 3013364 h 3782291"/>
              <a:gd name="connsiteX116" fmla="*/ 4416136 w 4852554"/>
              <a:gd name="connsiteY116" fmla="*/ 2815936 h 3782291"/>
              <a:gd name="connsiteX117" fmla="*/ 4842163 w 4852554"/>
              <a:gd name="connsiteY117" fmla="*/ 2701636 h 3782291"/>
              <a:gd name="connsiteX118" fmla="*/ 4852554 w 4852554"/>
              <a:gd name="connsiteY118" fmla="*/ 2628900 h 3782291"/>
              <a:gd name="connsiteX119" fmla="*/ 4239491 w 4852554"/>
              <a:gd name="connsiteY119" fmla="*/ 2763982 h 3782291"/>
              <a:gd name="connsiteX120" fmla="*/ 4353791 w 4852554"/>
              <a:gd name="connsiteY120" fmla="*/ 2566555 h 3782291"/>
              <a:gd name="connsiteX121" fmla="*/ 4291445 w 4852554"/>
              <a:gd name="connsiteY121" fmla="*/ 2514600 h 3782291"/>
              <a:gd name="connsiteX122" fmla="*/ 4177145 w 4852554"/>
              <a:gd name="connsiteY122" fmla="*/ 2805546 h 3782291"/>
              <a:gd name="connsiteX123" fmla="*/ 3429000 w 4852554"/>
              <a:gd name="connsiteY123" fmla="*/ 2795155 h 3782291"/>
              <a:gd name="connsiteX124" fmla="*/ 3584863 w 4852554"/>
              <a:gd name="connsiteY124" fmla="*/ 2618509 h 3782291"/>
              <a:gd name="connsiteX125" fmla="*/ 3564082 w 4852554"/>
              <a:gd name="connsiteY125" fmla="*/ 2576946 h 3782291"/>
              <a:gd name="connsiteX126" fmla="*/ 3335482 w 4852554"/>
              <a:gd name="connsiteY126" fmla="*/ 2826327 h 3782291"/>
              <a:gd name="connsiteX127" fmla="*/ 2493818 w 4852554"/>
              <a:gd name="connsiteY12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005445 w 4852554"/>
              <a:gd name="connsiteY25" fmla="*/ 62346 h 3782291"/>
              <a:gd name="connsiteX26" fmla="*/ 1922318 w 4852554"/>
              <a:gd name="connsiteY26" fmla="*/ 83127 h 3782291"/>
              <a:gd name="connsiteX27" fmla="*/ 2192482 w 4852554"/>
              <a:gd name="connsiteY27" fmla="*/ 592282 h 3782291"/>
              <a:gd name="connsiteX28" fmla="*/ 2119745 w 4852554"/>
              <a:gd name="connsiteY28" fmla="*/ 706582 h 3782291"/>
              <a:gd name="connsiteX29" fmla="*/ 1662545 w 4852554"/>
              <a:gd name="connsiteY29" fmla="*/ 20782 h 3782291"/>
              <a:gd name="connsiteX30" fmla="*/ 1537854 w 4852554"/>
              <a:gd name="connsiteY30" fmla="*/ 51955 h 3782291"/>
              <a:gd name="connsiteX31" fmla="*/ 1558636 w 4852554"/>
              <a:gd name="connsiteY31" fmla="*/ 145473 h 3782291"/>
              <a:gd name="connsiteX32" fmla="*/ 1641763 w 4852554"/>
              <a:gd name="connsiteY32" fmla="*/ 103909 h 3782291"/>
              <a:gd name="connsiteX33" fmla="*/ 1704109 w 4852554"/>
              <a:gd name="connsiteY33" fmla="*/ 228600 h 3782291"/>
              <a:gd name="connsiteX34" fmla="*/ 1776845 w 4852554"/>
              <a:gd name="connsiteY34" fmla="*/ 259773 h 3782291"/>
              <a:gd name="connsiteX35" fmla="*/ 2140527 w 4852554"/>
              <a:gd name="connsiteY35" fmla="*/ 852055 h 3782291"/>
              <a:gd name="connsiteX36" fmla="*/ 2130136 w 4852554"/>
              <a:gd name="connsiteY36" fmla="*/ 1215736 h 3782291"/>
              <a:gd name="connsiteX37" fmla="*/ 2057400 w 4852554"/>
              <a:gd name="connsiteY37" fmla="*/ 1028700 h 3782291"/>
              <a:gd name="connsiteX38" fmla="*/ 2005445 w 4852554"/>
              <a:gd name="connsiteY38" fmla="*/ 1059873 h 3782291"/>
              <a:gd name="connsiteX39" fmla="*/ 2119745 w 4852554"/>
              <a:gd name="connsiteY39" fmla="*/ 1288473 h 3782291"/>
              <a:gd name="connsiteX40" fmla="*/ 2098963 w 4852554"/>
              <a:gd name="connsiteY40" fmla="*/ 1517073 h 3782291"/>
              <a:gd name="connsiteX41" fmla="*/ 1652154 w 4852554"/>
              <a:gd name="connsiteY41" fmla="*/ 893618 h 3782291"/>
              <a:gd name="connsiteX42" fmla="*/ 1683327 w 4852554"/>
              <a:gd name="connsiteY42" fmla="*/ 665018 h 3782291"/>
              <a:gd name="connsiteX43" fmla="*/ 1620982 w 4852554"/>
              <a:gd name="connsiteY43" fmla="*/ 654627 h 3782291"/>
              <a:gd name="connsiteX44" fmla="*/ 1589809 w 4852554"/>
              <a:gd name="connsiteY44" fmla="*/ 945573 h 3782291"/>
              <a:gd name="connsiteX45" fmla="*/ 1371600 w 4852554"/>
              <a:gd name="connsiteY45" fmla="*/ 914400 h 3782291"/>
              <a:gd name="connsiteX46" fmla="*/ 1361209 w 4852554"/>
              <a:gd name="connsiteY46" fmla="*/ 966355 h 3782291"/>
              <a:gd name="connsiteX47" fmla="*/ 1693718 w 4852554"/>
              <a:gd name="connsiteY47" fmla="*/ 1018309 h 3782291"/>
              <a:gd name="connsiteX48" fmla="*/ 1766454 w 4852554"/>
              <a:gd name="connsiteY48" fmla="*/ 1153391 h 3782291"/>
              <a:gd name="connsiteX49" fmla="*/ 1579418 w 4852554"/>
              <a:gd name="connsiteY49" fmla="*/ 1205346 h 3782291"/>
              <a:gd name="connsiteX50" fmla="*/ 1579418 w 4852554"/>
              <a:gd name="connsiteY50" fmla="*/ 1278082 h 3782291"/>
              <a:gd name="connsiteX51" fmla="*/ 1808018 w 4852554"/>
              <a:gd name="connsiteY51" fmla="*/ 1215736 h 3782291"/>
              <a:gd name="connsiteX52" fmla="*/ 2078182 w 4852554"/>
              <a:gd name="connsiteY52" fmla="*/ 1589809 h 3782291"/>
              <a:gd name="connsiteX53" fmla="*/ 2088572 w 4852554"/>
              <a:gd name="connsiteY53" fmla="*/ 2337955 h 3782291"/>
              <a:gd name="connsiteX54" fmla="*/ 2098963 w 4852554"/>
              <a:gd name="connsiteY54" fmla="*/ 2348346 h 3782291"/>
              <a:gd name="connsiteX55" fmla="*/ 1839191 w 4852554"/>
              <a:gd name="connsiteY55" fmla="*/ 2784764 h 3782291"/>
              <a:gd name="connsiteX56" fmla="*/ 1278082 w 4852554"/>
              <a:gd name="connsiteY56" fmla="*/ 2795155 h 3782291"/>
              <a:gd name="connsiteX57" fmla="*/ 1143000 w 4852554"/>
              <a:gd name="connsiteY57" fmla="*/ 2587336 h 3782291"/>
              <a:gd name="connsiteX58" fmla="*/ 1111827 w 4852554"/>
              <a:gd name="connsiteY58" fmla="*/ 2597727 h 3782291"/>
              <a:gd name="connsiteX59" fmla="*/ 1205345 w 4852554"/>
              <a:gd name="connsiteY59" fmla="*/ 2815936 h 3782291"/>
              <a:gd name="connsiteX60" fmla="*/ 893618 w 4852554"/>
              <a:gd name="connsiteY60" fmla="*/ 2795155 h 3782291"/>
              <a:gd name="connsiteX61" fmla="*/ 488372 w 4852554"/>
              <a:gd name="connsiteY61" fmla="*/ 2036618 h 3782291"/>
              <a:gd name="connsiteX62" fmla="*/ 353291 w 4852554"/>
              <a:gd name="connsiteY62" fmla="*/ 2078182 h 3782291"/>
              <a:gd name="connsiteX63" fmla="*/ 415636 w 4852554"/>
              <a:gd name="connsiteY63" fmla="*/ 2140527 h 3782291"/>
              <a:gd name="connsiteX64" fmla="*/ 467591 w 4852554"/>
              <a:gd name="connsiteY64" fmla="*/ 2098964 h 3782291"/>
              <a:gd name="connsiteX65" fmla="*/ 571500 w 4852554"/>
              <a:gd name="connsiteY65" fmla="*/ 2348346 h 3782291"/>
              <a:gd name="connsiteX66" fmla="*/ 457200 w 4852554"/>
              <a:gd name="connsiteY66" fmla="*/ 2358736 h 3782291"/>
              <a:gd name="connsiteX67" fmla="*/ 457200 w 4852554"/>
              <a:gd name="connsiteY67" fmla="*/ 2441864 h 3782291"/>
              <a:gd name="connsiteX68" fmla="*/ 623454 w 4852554"/>
              <a:gd name="connsiteY68" fmla="*/ 2400300 h 3782291"/>
              <a:gd name="connsiteX69" fmla="*/ 831272 w 4852554"/>
              <a:gd name="connsiteY69" fmla="*/ 2826327 h 3782291"/>
              <a:gd name="connsiteX70" fmla="*/ 374072 w 4852554"/>
              <a:gd name="connsiteY70" fmla="*/ 2670464 h 3782291"/>
              <a:gd name="connsiteX71" fmla="*/ 103909 w 4852554"/>
              <a:gd name="connsiteY71" fmla="*/ 2109355 h 3782291"/>
              <a:gd name="connsiteX72" fmla="*/ 20782 w 4852554"/>
              <a:gd name="connsiteY72" fmla="*/ 2098964 h 3782291"/>
              <a:gd name="connsiteX73" fmla="*/ 249382 w 4852554"/>
              <a:gd name="connsiteY73" fmla="*/ 2639291 h 3782291"/>
              <a:gd name="connsiteX74" fmla="*/ 10391 w 4852554"/>
              <a:gd name="connsiteY74" fmla="*/ 2576946 h 3782291"/>
              <a:gd name="connsiteX75" fmla="*/ 0 w 4852554"/>
              <a:gd name="connsiteY75" fmla="*/ 2670464 h 3782291"/>
              <a:gd name="connsiteX76" fmla="*/ 270163 w 4852554"/>
              <a:gd name="connsiteY76" fmla="*/ 2701636 h 3782291"/>
              <a:gd name="connsiteX77" fmla="*/ 280554 w 4852554"/>
              <a:gd name="connsiteY77" fmla="*/ 3023755 h 3782291"/>
              <a:gd name="connsiteX78" fmla="*/ 197427 w 4852554"/>
              <a:gd name="connsiteY78" fmla="*/ 3034146 h 3782291"/>
              <a:gd name="connsiteX79" fmla="*/ 197427 w 4852554"/>
              <a:gd name="connsiteY79" fmla="*/ 3106882 h 3782291"/>
              <a:gd name="connsiteX80" fmla="*/ 353291 w 4852554"/>
              <a:gd name="connsiteY80" fmla="*/ 3054927 h 3782291"/>
              <a:gd name="connsiteX81" fmla="*/ 374072 w 4852554"/>
              <a:gd name="connsiteY81" fmla="*/ 2763982 h 3782291"/>
              <a:gd name="connsiteX82" fmla="*/ 852054 w 4852554"/>
              <a:gd name="connsiteY82" fmla="*/ 2919846 h 3782291"/>
              <a:gd name="connsiteX83" fmla="*/ 633845 w 4852554"/>
              <a:gd name="connsiteY83" fmla="*/ 3054927 h 3782291"/>
              <a:gd name="connsiteX84" fmla="*/ 685800 w 4852554"/>
              <a:gd name="connsiteY84" fmla="*/ 3096491 h 3782291"/>
              <a:gd name="connsiteX85" fmla="*/ 1018309 w 4852554"/>
              <a:gd name="connsiteY85" fmla="*/ 2888673 h 3782291"/>
              <a:gd name="connsiteX86" fmla="*/ 1423554 w 4852554"/>
              <a:gd name="connsiteY86" fmla="*/ 2867891 h 3782291"/>
              <a:gd name="connsiteX87" fmla="*/ 1080654 w 4852554"/>
              <a:gd name="connsiteY87" fmla="*/ 3086100 h 3782291"/>
              <a:gd name="connsiteX88" fmla="*/ 1143000 w 4852554"/>
              <a:gd name="connsiteY88" fmla="*/ 3169227 h 3782291"/>
              <a:gd name="connsiteX89" fmla="*/ 1537854 w 4852554"/>
              <a:gd name="connsiteY89" fmla="*/ 2867891 h 3782291"/>
              <a:gd name="connsiteX90" fmla="*/ 1891145 w 4852554"/>
              <a:gd name="connsiteY90" fmla="*/ 2867891 h 3782291"/>
              <a:gd name="connsiteX91" fmla="*/ 2119745 w 4852554"/>
              <a:gd name="connsiteY91" fmla="*/ 2930236 h 3782291"/>
              <a:gd name="connsiteX92" fmla="*/ 2119745 w 4852554"/>
              <a:gd name="connsiteY92" fmla="*/ 3751118 h 3782291"/>
              <a:gd name="connsiteX93" fmla="*/ 2202872 w 4852554"/>
              <a:gd name="connsiteY93" fmla="*/ 3751118 h 3782291"/>
              <a:gd name="connsiteX94" fmla="*/ 2192482 w 4852554"/>
              <a:gd name="connsiteY94" fmla="*/ 2951018 h 3782291"/>
              <a:gd name="connsiteX95" fmla="*/ 2421082 w 4852554"/>
              <a:gd name="connsiteY95" fmla="*/ 2847109 h 3782291"/>
              <a:gd name="connsiteX96" fmla="*/ 3065318 w 4852554"/>
              <a:gd name="connsiteY96" fmla="*/ 2847109 h 3782291"/>
              <a:gd name="connsiteX97" fmla="*/ 3023754 w 4852554"/>
              <a:gd name="connsiteY97" fmla="*/ 3034146 h 3782291"/>
              <a:gd name="connsiteX98" fmla="*/ 3075709 w 4852554"/>
              <a:gd name="connsiteY98" fmla="*/ 3054927 h 3782291"/>
              <a:gd name="connsiteX99" fmla="*/ 3106882 w 4852554"/>
              <a:gd name="connsiteY99" fmla="*/ 2857500 h 3782291"/>
              <a:gd name="connsiteX100" fmla="*/ 3470563 w 4852554"/>
              <a:gd name="connsiteY100" fmla="*/ 2836718 h 3782291"/>
              <a:gd name="connsiteX101" fmla="*/ 4000500 w 4852554"/>
              <a:gd name="connsiteY101" fmla="*/ 3512127 h 3782291"/>
              <a:gd name="connsiteX102" fmla="*/ 3990109 w 4852554"/>
              <a:gd name="connsiteY102" fmla="*/ 3740727 h 3782291"/>
              <a:gd name="connsiteX103" fmla="*/ 4052454 w 4852554"/>
              <a:gd name="connsiteY103" fmla="*/ 3782291 h 3782291"/>
              <a:gd name="connsiteX104" fmla="*/ 4052454 w 4852554"/>
              <a:gd name="connsiteY104" fmla="*/ 3532909 h 3782291"/>
              <a:gd name="connsiteX105" fmla="*/ 4239491 w 4852554"/>
              <a:gd name="connsiteY105" fmla="*/ 3626427 h 3782291"/>
              <a:gd name="connsiteX106" fmla="*/ 4312227 w 4852554"/>
              <a:gd name="connsiteY106" fmla="*/ 3574473 h 3782291"/>
              <a:gd name="connsiteX107" fmla="*/ 3917372 w 4852554"/>
              <a:gd name="connsiteY107" fmla="*/ 3335482 h 3782291"/>
              <a:gd name="connsiteX108" fmla="*/ 4125191 w 4852554"/>
              <a:gd name="connsiteY108" fmla="*/ 3262746 h 3782291"/>
              <a:gd name="connsiteX109" fmla="*/ 4125191 w 4852554"/>
              <a:gd name="connsiteY109" fmla="*/ 3262746 h 3782291"/>
              <a:gd name="connsiteX110" fmla="*/ 4083627 w 4852554"/>
              <a:gd name="connsiteY110" fmla="*/ 3231573 h 3782291"/>
              <a:gd name="connsiteX111" fmla="*/ 3896591 w 4852554"/>
              <a:gd name="connsiteY111" fmla="*/ 3304309 h 3782291"/>
              <a:gd name="connsiteX112" fmla="*/ 3553691 w 4852554"/>
              <a:gd name="connsiteY112" fmla="*/ 2836718 h 3782291"/>
              <a:gd name="connsiteX113" fmla="*/ 4333009 w 4852554"/>
              <a:gd name="connsiteY113" fmla="*/ 2815936 h 3782291"/>
              <a:gd name="connsiteX114" fmla="*/ 4561609 w 4852554"/>
              <a:gd name="connsiteY114" fmla="*/ 3054927 h 3782291"/>
              <a:gd name="connsiteX115" fmla="*/ 4665518 w 4852554"/>
              <a:gd name="connsiteY115" fmla="*/ 3013364 h 3782291"/>
              <a:gd name="connsiteX116" fmla="*/ 4416136 w 4852554"/>
              <a:gd name="connsiteY116" fmla="*/ 2815936 h 3782291"/>
              <a:gd name="connsiteX117" fmla="*/ 4842163 w 4852554"/>
              <a:gd name="connsiteY117" fmla="*/ 2701636 h 3782291"/>
              <a:gd name="connsiteX118" fmla="*/ 4852554 w 4852554"/>
              <a:gd name="connsiteY118" fmla="*/ 2628900 h 3782291"/>
              <a:gd name="connsiteX119" fmla="*/ 4239491 w 4852554"/>
              <a:gd name="connsiteY119" fmla="*/ 2763982 h 3782291"/>
              <a:gd name="connsiteX120" fmla="*/ 4353791 w 4852554"/>
              <a:gd name="connsiteY120" fmla="*/ 2566555 h 3782291"/>
              <a:gd name="connsiteX121" fmla="*/ 4291445 w 4852554"/>
              <a:gd name="connsiteY121" fmla="*/ 2514600 h 3782291"/>
              <a:gd name="connsiteX122" fmla="*/ 4177145 w 4852554"/>
              <a:gd name="connsiteY122" fmla="*/ 2805546 h 3782291"/>
              <a:gd name="connsiteX123" fmla="*/ 3429000 w 4852554"/>
              <a:gd name="connsiteY123" fmla="*/ 2795155 h 3782291"/>
              <a:gd name="connsiteX124" fmla="*/ 3584863 w 4852554"/>
              <a:gd name="connsiteY124" fmla="*/ 2618509 h 3782291"/>
              <a:gd name="connsiteX125" fmla="*/ 3564082 w 4852554"/>
              <a:gd name="connsiteY125" fmla="*/ 2576946 h 3782291"/>
              <a:gd name="connsiteX126" fmla="*/ 3335482 w 4852554"/>
              <a:gd name="connsiteY126" fmla="*/ 2826327 h 3782291"/>
              <a:gd name="connsiteX127" fmla="*/ 2493818 w 4852554"/>
              <a:gd name="connsiteY12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1922318 w 4852554"/>
              <a:gd name="connsiteY25" fmla="*/ 83127 h 3782291"/>
              <a:gd name="connsiteX26" fmla="*/ 2192482 w 4852554"/>
              <a:gd name="connsiteY26" fmla="*/ 592282 h 3782291"/>
              <a:gd name="connsiteX27" fmla="*/ 2119745 w 4852554"/>
              <a:gd name="connsiteY27" fmla="*/ 706582 h 3782291"/>
              <a:gd name="connsiteX28" fmla="*/ 1662545 w 4852554"/>
              <a:gd name="connsiteY28" fmla="*/ 20782 h 3782291"/>
              <a:gd name="connsiteX29" fmla="*/ 1537854 w 4852554"/>
              <a:gd name="connsiteY29" fmla="*/ 51955 h 3782291"/>
              <a:gd name="connsiteX30" fmla="*/ 1558636 w 4852554"/>
              <a:gd name="connsiteY30" fmla="*/ 145473 h 3782291"/>
              <a:gd name="connsiteX31" fmla="*/ 1641763 w 4852554"/>
              <a:gd name="connsiteY31" fmla="*/ 103909 h 3782291"/>
              <a:gd name="connsiteX32" fmla="*/ 1704109 w 4852554"/>
              <a:gd name="connsiteY32" fmla="*/ 228600 h 3782291"/>
              <a:gd name="connsiteX33" fmla="*/ 1776845 w 4852554"/>
              <a:gd name="connsiteY33" fmla="*/ 259773 h 3782291"/>
              <a:gd name="connsiteX34" fmla="*/ 2140527 w 4852554"/>
              <a:gd name="connsiteY34" fmla="*/ 852055 h 3782291"/>
              <a:gd name="connsiteX35" fmla="*/ 2130136 w 4852554"/>
              <a:gd name="connsiteY35" fmla="*/ 1215736 h 3782291"/>
              <a:gd name="connsiteX36" fmla="*/ 2057400 w 4852554"/>
              <a:gd name="connsiteY36" fmla="*/ 1028700 h 3782291"/>
              <a:gd name="connsiteX37" fmla="*/ 2005445 w 4852554"/>
              <a:gd name="connsiteY37" fmla="*/ 1059873 h 3782291"/>
              <a:gd name="connsiteX38" fmla="*/ 2119745 w 4852554"/>
              <a:gd name="connsiteY38" fmla="*/ 1288473 h 3782291"/>
              <a:gd name="connsiteX39" fmla="*/ 2098963 w 4852554"/>
              <a:gd name="connsiteY39" fmla="*/ 1517073 h 3782291"/>
              <a:gd name="connsiteX40" fmla="*/ 1652154 w 4852554"/>
              <a:gd name="connsiteY40" fmla="*/ 893618 h 3782291"/>
              <a:gd name="connsiteX41" fmla="*/ 1683327 w 4852554"/>
              <a:gd name="connsiteY41" fmla="*/ 665018 h 3782291"/>
              <a:gd name="connsiteX42" fmla="*/ 1620982 w 4852554"/>
              <a:gd name="connsiteY42" fmla="*/ 654627 h 3782291"/>
              <a:gd name="connsiteX43" fmla="*/ 1589809 w 4852554"/>
              <a:gd name="connsiteY43" fmla="*/ 945573 h 3782291"/>
              <a:gd name="connsiteX44" fmla="*/ 1371600 w 4852554"/>
              <a:gd name="connsiteY44" fmla="*/ 914400 h 3782291"/>
              <a:gd name="connsiteX45" fmla="*/ 1361209 w 4852554"/>
              <a:gd name="connsiteY45" fmla="*/ 966355 h 3782291"/>
              <a:gd name="connsiteX46" fmla="*/ 1693718 w 4852554"/>
              <a:gd name="connsiteY46" fmla="*/ 1018309 h 3782291"/>
              <a:gd name="connsiteX47" fmla="*/ 1766454 w 4852554"/>
              <a:gd name="connsiteY47" fmla="*/ 1153391 h 3782291"/>
              <a:gd name="connsiteX48" fmla="*/ 1579418 w 4852554"/>
              <a:gd name="connsiteY48" fmla="*/ 1205346 h 3782291"/>
              <a:gd name="connsiteX49" fmla="*/ 1579418 w 4852554"/>
              <a:gd name="connsiteY49" fmla="*/ 1278082 h 3782291"/>
              <a:gd name="connsiteX50" fmla="*/ 1808018 w 4852554"/>
              <a:gd name="connsiteY50" fmla="*/ 1215736 h 3782291"/>
              <a:gd name="connsiteX51" fmla="*/ 2078182 w 4852554"/>
              <a:gd name="connsiteY51" fmla="*/ 1589809 h 3782291"/>
              <a:gd name="connsiteX52" fmla="*/ 2088572 w 4852554"/>
              <a:gd name="connsiteY52" fmla="*/ 2337955 h 3782291"/>
              <a:gd name="connsiteX53" fmla="*/ 2098963 w 4852554"/>
              <a:gd name="connsiteY53" fmla="*/ 2348346 h 3782291"/>
              <a:gd name="connsiteX54" fmla="*/ 1839191 w 4852554"/>
              <a:gd name="connsiteY54" fmla="*/ 2784764 h 3782291"/>
              <a:gd name="connsiteX55" fmla="*/ 1278082 w 4852554"/>
              <a:gd name="connsiteY55" fmla="*/ 2795155 h 3782291"/>
              <a:gd name="connsiteX56" fmla="*/ 1143000 w 4852554"/>
              <a:gd name="connsiteY56" fmla="*/ 2587336 h 3782291"/>
              <a:gd name="connsiteX57" fmla="*/ 1111827 w 4852554"/>
              <a:gd name="connsiteY57" fmla="*/ 2597727 h 3782291"/>
              <a:gd name="connsiteX58" fmla="*/ 1205345 w 4852554"/>
              <a:gd name="connsiteY58" fmla="*/ 2815936 h 3782291"/>
              <a:gd name="connsiteX59" fmla="*/ 893618 w 4852554"/>
              <a:gd name="connsiteY59" fmla="*/ 2795155 h 3782291"/>
              <a:gd name="connsiteX60" fmla="*/ 488372 w 4852554"/>
              <a:gd name="connsiteY60" fmla="*/ 2036618 h 3782291"/>
              <a:gd name="connsiteX61" fmla="*/ 353291 w 4852554"/>
              <a:gd name="connsiteY61" fmla="*/ 2078182 h 3782291"/>
              <a:gd name="connsiteX62" fmla="*/ 415636 w 4852554"/>
              <a:gd name="connsiteY62" fmla="*/ 2140527 h 3782291"/>
              <a:gd name="connsiteX63" fmla="*/ 467591 w 4852554"/>
              <a:gd name="connsiteY63" fmla="*/ 2098964 h 3782291"/>
              <a:gd name="connsiteX64" fmla="*/ 571500 w 4852554"/>
              <a:gd name="connsiteY64" fmla="*/ 2348346 h 3782291"/>
              <a:gd name="connsiteX65" fmla="*/ 457200 w 4852554"/>
              <a:gd name="connsiteY65" fmla="*/ 2358736 h 3782291"/>
              <a:gd name="connsiteX66" fmla="*/ 457200 w 4852554"/>
              <a:gd name="connsiteY66" fmla="*/ 2441864 h 3782291"/>
              <a:gd name="connsiteX67" fmla="*/ 623454 w 4852554"/>
              <a:gd name="connsiteY67" fmla="*/ 2400300 h 3782291"/>
              <a:gd name="connsiteX68" fmla="*/ 831272 w 4852554"/>
              <a:gd name="connsiteY68" fmla="*/ 2826327 h 3782291"/>
              <a:gd name="connsiteX69" fmla="*/ 374072 w 4852554"/>
              <a:gd name="connsiteY69" fmla="*/ 2670464 h 3782291"/>
              <a:gd name="connsiteX70" fmla="*/ 103909 w 4852554"/>
              <a:gd name="connsiteY70" fmla="*/ 2109355 h 3782291"/>
              <a:gd name="connsiteX71" fmla="*/ 20782 w 4852554"/>
              <a:gd name="connsiteY71" fmla="*/ 2098964 h 3782291"/>
              <a:gd name="connsiteX72" fmla="*/ 249382 w 4852554"/>
              <a:gd name="connsiteY72" fmla="*/ 2639291 h 3782291"/>
              <a:gd name="connsiteX73" fmla="*/ 10391 w 4852554"/>
              <a:gd name="connsiteY73" fmla="*/ 2576946 h 3782291"/>
              <a:gd name="connsiteX74" fmla="*/ 0 w 4852554"/>
              <a:gd name="connsiteY74" fmla="*/ 2670464 h 3782291"/>
              <a:gd name="connsiteX75" fmla="*/ 270163 w 4852554"/>
              <a:gd name="connsiteY75" fmla="*/ 2701636 h 3782291"/>
              <a:gd name="connsiteX76" fmla="*/ 280554 w 4852554"/>
              <a:gd name="connsiteY76" fmla="*/ 3023755 h 3782291"/>
              <a:gd name="connsiteX77" fmla="*/ 197427 w 4852554"/>
              <a:gd name="connsiteY77" fmla="*/ 3034146 h 3782291"/>
              <a:gd name="connsiteX78" fmla="*/ 197427 w 4852554"/>
              <a:gd name="connsiteY78" fmla="*/ 3106882 h 3782291"/>
              <a:gd name="connsiteX79" fmla="*/ 353291 w 4852554"/>
              <a:gd name="connsiteY79" fmla="*/ 3054927 h 3782291"/>
              <a:gd name="connsiteX80" fmla="*/ 374072 w 4852554"/>
              <a:gd name="connsiteY80" fmla="*/ 2763982 h 3782291"/>
              <a:gd name="connsiteX81" fmla="*/ 852054 w 4852554"/>
              <a:gd name="connsiteY81" fmla="*/ 2919846 h 3782291"/>
              <a:gd name="connsiteX82" fmla="*/ 633845 w 4852554"/>
              <a:gd name="connsiteY82" fmla="*/ 3054927 h 3782291"/>
              <a:gd name="connsiteX83" fmla="*/ 685800 w 4852554"/>
              <a:gd name="connsiteY83" fmla="*/ 3096491 h 3782291"/>
              <a:gd name="connsiteX84" fmla="*/ 1018309 w 4852554"/>
              <a:gd name="connsiteY84" fmla="*/ 2888673 h 3782291"/>
              <a:gd name="connsiteX85" fmla="*/ 1423554 w 4852554"/>
              <a:gd name="connsiteY85" fmla="*/ 2867891 h 3782291"/>
              <a:gd name="connsiteX86" fmla="*/ 1080654 w 4852554"/>
              <a:gd name="connsiteY86" fmla="*/ 3086100 h 3782291"/>
              <a:gd name="connsiteX87" fmla="*/ 1143000 w 4852554"/>
              <a:gd name="connsiteY87" fmla="*/ 3169227 h 3782291"/>
              <a:gd name="connsiteX88" fmla="*/ 1537854 w 4852554"/>
              <a:gd name="connsiteY88" fmla="*/ 2867891 h 3782291"/>
              <a:gd name="connsiteX89" fmla="*/ 1891145 w 4852554"/>
              <a:gd name="connsiteY89" fmla="*/ 2867891 h 3782291"/>
              <a:gd name="connsiteX90" fmla="*/ 2119745 w 4852554"/>
              <a:gd name="connsiteY90" fmla="*/ 2930236 h 3782291"/>
              <a:gd name="connsiteX91" fmla="*/ 2119745 w 4852554"/>
              <a:gd name="connsiteY91" fmla="*/ 3751118 h 3782291"/>
              <a:gd name="connsiteX92" fmla="*/ 2202872 w 4852554"/>
              <a:gd name="connsiteY92" fmla="*/ 3751118 h 3782291"/>
              <a:gd name="connsiteX93" fmla="*/ 2192482 w 4852554"/>
              <a:gd name="connsiteY93" fmla="*/ 2951018 h 3782291"/>
              <a:gd name="connsiteX94" fmla="*/ 2421082 w 4852554"/>
              <a:gd name="connsiteY94" fmla="*/ 2847109 h 3782291"/>
              <a:gd name="connsiteX95" fmla="*/ 3065318 w 4852554"/>
              <a:gd name="connsiteY95" fmla="*/ 2847109 h 3782291"/>
              <a:gd name="connsiteX96" fmla="*/ 3023754 w 4852554"/>
              <a:gd name="connsiteY96" fmla="*/ 3034146 h 3782291"/>
              <a:gd name="connsiteX97" fmla="*/ 3075709 w 4852554"/>
              <a:gd name="connsiteY97" fmla="*/ 3054927 h 3782291"/>
              <a:gd name="connsiteX98" fmla="*/ 3106882 w 4852554"/>
              <a:gd name="connsiteY98" fmla="*/ 2857500 h 3782291"/>
              <a:gd name="connsiteX99" fmla="*/ 3470563 w 4852554"/>
              <a:gd name="connsiteY99" fmla="*/ 2836718 h 3782291"/>
              <a:gd name="connsiteX100" fmla="*/ 4000500 w 4852554"/>
              <a:gd name="connsiteY100" fmla="*/ 3512127 h 3782291"/>
              <a:gd name="connsiteX101" fmla="*/ 3990109 w 4852554"/>
              <a:gd name="connsiteY101" fmla="*/ 3740727 h 3782291"/>
              <a:gd name="connsiteX102" fmla="*/ 4052454 w 4852554"/>
              <a:gd name="connsiteY102" fmla="*/ 3782291 h 3782291"/>
              <a:gd name="connsiteX103" fmla="*/ 4052454 w 4852554"/>
              <a:gd name="connsiteY103" fmla="*/ 3532909 h 3782291"/>
              <a:gd name="connsiteX104" fmla="*/ 4239491 w 4852554"/>
              <a:gd name="connsiteY104" fmla="*/ 3626427 h 3782291"/>
              <a:gd name="connsiteX105" fmla="*/ 4312227 w 4852554"/>
              <a:gd name="connsiteY105" fmla="*/ 3574473 h 3782291"/>
              <a:gd name="connsiteX106" fmla="*/ 3917372 w 4852554"/>
              <a:gd name="connsiteY106" fmla="*/ 3335482 h 3782291"/>
              <a:gd name="connsiteX107" fmla="*/ 4125191 w 4852554"/>
              <a:gd name="connsiteY107" fmla="*/ 3262746 h 3782291"/>
              <a:gd name="connsiteX108" fmla="*/ 4125191 w 4852554"/>
              <a:gd name="connsiteY108" fmla="*/ 3262746 h 3782291"/>
              <a:gd name="connsiteX109" fmla="*/ 4083627 w 4852554"/>
              <a:gd name="connsiteY109" fmla="*/ 3231573 h 3782291"/>
              <a:gd name="connsiteX110" fmla="*/ 3896591 w 4852554"/>
              <a:gd name="connsiteY110" fmla="*/ 3304309 h 3782291"/>
              <a:gd name="connsiteX111" fmla="*/ 3553691 w 4852554"/>
              <a:gd name="connsiteY111" fmla="*/ 2836718 h 3782291"/>
              <a:gd name="connsiteX112" fmla="*/ 4333009 w 4852554"/>
              <a:gd name="connsiteY112" fmla="*/ 2815936 h 3782291"/>
              <a:gd name="connsiteX113" fmla="*/ 4561609 w 4852554"/>
              <a:gd name="connsiteY113" fmla="*/ 3054927 h 3782291"/>
              <a:gd name="connsiteX114" fmla="*/ 4665518 w 4852554"/>
              <a:gd name="connsiteY114" fmla="*/ 3013364 h 3782291"/>
              <a:gd name="connsiteX115" fmla="*/ 4416136 w 4852554"/>
              <a:gd name="connsiteY115" fmla="*/ 2815936 h 3782291"/>
              <a:gd name="connsiteX116" fmla="*/ 4842163 w 4852554"/>
              <a:gd name="connsiteY116" fmla="*/ 2701636 h 3782291"/>
              <a:gd name="connsiteX117" fmla="*/ 4852554 w 4852554"/>
              <a:gd name="connsiteY117" fmla="*/ 2628900 h 3782291"/>
              <a:gd name="connsiteX118" fmla="*/ 4239491 w 4852554"/>
              <a:gd name="connsiteY118" fmla="*/ 2763982 h 3782291"/>
              <a:gd name="connsiteX119" fmla="*/ 4353791 w 4852554"/>
              <a:gd name="connsiteY119" fmla="*/ 2566555 h 3782291"/>
              <a:gd name="connsiteX120" fmla="*/ 4291445 w 4852554"/>
              <a:gd name="connsiteY120" fmla="*/ 2514600 h 3782291"/>
              <a:gd name="connsiteX121" fmla="*/ 4177145 w 4852554"/>
              <a:gd name="connsiteY121" fmla="*/ 2805546 h 3782291"/>
              <a:gd name="connsiteX122" fmla="*/ 3429000 w 4852554"/>
              <a:gd name="connsiteY122" fmla="*/ 2795155 h 3782291"/>
              <a:gd name="connsiteX123" fmla="*/ 3584863 w 4852554"/>
              <a:gd name="connsiteY123" fmla="*/ 2618509 h 3782291"/>
              <a:gd name="connsiteX124" fmla="*/ 3564082 w 4852554"/>
              <a:gd name="connsiteY124" fmla="*/ 2576946 h 3782291"/>
              <a:gd name="connsiteX125" fmla="*/ 3335482 w 4852554"/>
              <a:gd name="connsiteY125" fmla="*/ 2826327 h 3782291"/>
              <a:gd name="connsiteX126" fmla="*/ 2493818 w 4852554"/>
              <a:gd name="connsiteY126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08018 w 4852554"/>
              <a:gd name="connsiteY49" fmla="*/ 1215736 h 3782291"/>
              <a:gd name="connsiteX50" fmla="*/ 2078182 w 4852554"/>
              <a:gd name="connsiteY50" fmla="*/ 1589809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08018 w 4852554"/>
              <a:gd name="connsiteY49" fmla="*/ 1215736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23555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23555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75509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75509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620982 w 4852554"/>
              <a:gd name="connsiteY45" fmla="*/ 1600200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2951018 w 4852554"/>
              <a:gd name="connsiteY9" fmla="*/ 654628 h 3782291"/>
              <a:gd name="connsiteX10" fmla="*/ 2722418 w 4852554"/>
              <a:gd name="connsiteY10" fmla="*/ 831273 h 3782291"/>
              <a:gd name="connsiteX11" fmla="*/ 2805545 w 4852554"/>
              <a:gd name="connsiteY11" fmla="*/ 540327 h 3782291"/>
              <a:gd name="connsiteX12" fmla="*/ 2774372 w 4852554"/>
              <a:gd name="connsiteY12" fmla="*/ 529936 h 3782291"/>
              <a:gd name="connsiteX13" fmla="*/ 2649682 w 4852554"/>
              <a:gd name="connsiteY13" fmla="*/ 914400 h 3782291"/>
              <a:gd name="connsiteX14" fmla="*/ 2192482 w 4852554"/>
              <a:gd name="connsiteY14" fmla="*/ 1330036 h 3782291"/>
              <a:gd name="connsiteX15" fmla="*/ 2244436 w 4852554"/>
              <a:gd name="connsiteY15" fmla="*/ 633846 h 3782291"/>
              <a:gd name="connsiteX16" fmla="*/ 2670463 w 4852554"/>
              <a:gd name="connsiteY16" fmla="*/ 51955 h 3782291"/>
              <a:gd name="connsiteX17" fmla="*/ 2639291 w 4852554"/>
              <a:gd name="connsiteY17" fmla="*/ 0 h 3782291"/>
              <a:gd name="connsiteX18" fmla="*/ 2483427 w 4852554"/>
              <a:gd name="connsiteY18" fmla="*/ 197427 h 3782291"/>
              <a:gd name="connsiteX19" fmla="*/ 2462645 w 4852554"/>
              <a:gd name="connsiteY19" fmla="*/ 10391 h 3782291"/>
              <a:gd name="connsiteX20" fmla="*/ 2400300 w 4852554"/>
              <a:gd name="connsiteY20" fmla="*/ 10391 h 3782291"/>
              <a:gd name="connsiteX21" fmla="*/ 2441863 w 4852554"/>
              <a:gd name="connsiteY21" fmla="*/ 280555 h 3782291"/>
              <a:gd name="connsiteX22" fmla="*/ 2275609 w 4852554"/>
              <a:gd name="connsiteY22" fmla="*/ 509155 h 3782291"/>
              <a:gd name="connsiteX23" fmla="*/ 2223654 w 4852554"/>
              <a:gd name="connsiteY23" fmla="*/ 540327 h 3782291"/>
              <a:gd name="connsiteX24" fmla="*/ 2192482 w 4852554"/>
              <a:gd name="connsiteY24" fmla="*/ 592282 h 3782291"/>
              <a:gd name="connsiteX25" fmla="*/ 2119745 w 4852554"/>
              <a:gd name="connsiteY25" fmla="*/ 706582 h 3782291"/>
              <a:gd name="connsiteX26" fmla="*/ 1662545 w 4852554"/>
              <a:gd name="connsiteY26" fmla="*/ 20782 h 3782291"/>
              <a:gd name="connsiteX27" fmla="*/ 1537854 w 4852554"/>
              <a:gd name="connsiteY27" fmla="*/ 51955 h 3782291"/>
              <a:gd name="connsiteX28" fmla="*/ 1558636 w 4852554"/>
              <a:gd name="connsiteY28" fmla="*/ 145473 h 3782291"/>
              <a:gd name="connsiteX29" fmla="*/ 1641763 w 4852554"/>
              <a:gd name="connsiteY29" fmla="*/ 103909 h 3782291"/>
              <a:gd name="connsiteX30" fmla="*/ 1704109 w 4852554"/>
              <a:gd name="connsiteY30" fmla="*/ 228600 h 3782291"/>
              <a:gd name="connsiteX31" fmla="*/ 1776845 w 4852554"/>
              <a:gd name="connsiteY31" fmla="*/ 259773 h 3782291"/>
              <a:gd name="connsiteX32" fmla="*/ 2140527 w 4852554"/>
              <a:gd name="connsiteY32" fmla="*/ 852055 h 3782291"/>
              <a:gd name="connsiteX33" fmla="*/ 2130136 w 4852554"/>
              <a:gd name="connsiteY33" fmla="*/ 1215736 h 3782291"/>
              <a:gd name="connsiteX34" fmla="*/ 2057400 w 4852554"/>
              <a:gd name="connsiteY34" fmla="*/ 1028700 h 3782291"/>
              <a:gd name="connsiteX35" fmla="*/ 2005445 w 4852554"/>
              <a:gd name="connsiteY35" fmla="*/ 1059873 h 3782291"/>
              <a:gd name="connsiteX36" fmla="*/ 2119745 w 4852554"/>
              <a:gd name="connsiteY36" fmla="*/ 1288473 h 3782291"/>
              <a:gd name="connsiteX37" fmla="*/ 2098963 w 4852554"/>
              <a:gd name="connsiteY37" fmla="*/ 2005446 h 3782291"/>
              <a:gd name="connsiteX38" fmla="*/ 1662545 w 4852554"/>
              <a:gd name="connsiteY38" fmla="*/ 1558637 h 3782291"/>
              <a:gd name="connsiteX39" fmla="*/ 1704108 w 4852554"/>
              <a:gd name="connsiteY39" fmla="*/ 1215737 h 3782291"/>
              <a:gd name="connsiteX40" fmla="*/ 1662545 w 4852554"/>
              <a:gd name="connsiteY40" fmla="*/ 1101436 h 3782291"/>
              <a:gd name="connsiteX41" fmla="*/ 1610591 w 4852554"/>
              <a:gd name="connsiteY41" fmla="*/ 1475509 h 3782291"/>
              <a:gd name="connsiteX42" fmla="*/ 1340427 w 4852554"/>
              <a:gd name="connsiteY42" fmla="*/ 1600199 h 3782291"/>
              <a:gd name="connsiteX43" fmla="*/ 1309254 w 4852554"/>
              <a:gd name="connsiteY43" fmla="*/ 1662546 h 3782291"/>
              <a:gd name="connsiteX44" fmla="*/ 1620982 w 4852554"/>
              <a:gd name="connsiteY44" fmla="*/ 1600200 h 3782291"/>
              <a:gd name="connsiteX45" fmla="*/ 1828800 w 4852554"/>
              <a:gd name="connsiteY45" fmla="*/ 1849583 h 3782291"/>
              <a:gd name="connsiteX46" fmla="*/ 1569027 w 4852554"/>
              <a:gd name="connsiteY46" fmla="*/ 2026227 h 3782291"/>
              <a:gd name="connsiteX47" fmla="*/ 1600200 w 4852554"/>
              <a:gd name="connsiteY47" fmla="*/ 2119745 h 3782291"/>
              <a:gd name="connsiteX48" fmla="*/ 1880754 w 4852554"/>
              <a:gd name="connsiteY48" fmla="*/ 1870364 h 3782291"/>
              <a:gd name="connsiteX49" fmla="*/ 2098963 w 4852554"/>
              <a:gd name="connsiteY49" fmla="*/ 2088573 h 3782291"/>
              <a:gd name="connsiteX50" fmla="*/ 2088572 w 4852554"/>
              <a:gd name="connsiteY50" fmla="*/ 2337955 h 3782291"/>
              <a:gd name="connsiteX51" fmla="*/ 2098963 w 4852554"/>
              <a:gd name="connsiteY51" fmla="*/ 2348346 h 3782291"/>
              <a:gd name="connsiteX52" fmla="*/ 1839191 w 4852554"/>
              <a:gd name="connsiteY52" fmla="*/ 2784764 h 3782291"/>
              <a:gd name="connsiteX53" fmla="*/ 1278082 w 4852554"/>
              <a:gd name="connsiteY53" fmla="*/ 2795155 h 3782291"/>
              <a:gd name="connsiteX54" fmla="*/ 1143000 w 4852554"/>
              <a:gd name="connsiteY54" fmla="*/ 2587336 h 3782291"/>
              <a:gd name="connsiteX55" fmla="*/ 1111827 w 4852554"/>
              <a:gd name="connsiteY55" fmla="*/ 2597727 h 3782291"/>
              <a:gd name="connsiteX56" fmla="*/ 1205345 w 4852554"/>
              <a:gd name="connsiteY56" fmla="*/ 2815936 h 3782291"/>
              <a:gd name="connsiteX57" fmla="*/ 893618 w 4852554"/>
              <a:gd name="connsiteY57" fmla="*/ 2795155 h 3782291"/>
              <a:gd name="connsiteX58" fmla="*/ 488372 w 4852554"/>
              <a:gd name="connsiteY58" fmla="*/ 2036618 h 3782291"/>
              <a:gd name="connsiteX59" fmla="*/ 353291 w 4852554"/>
              <a:gd name="connsiteY59" fmla="*/ 2078182 h 3782291"/>
              <a:gd name="connsiteX60" fmla="*/ 415636 w 4852554"/>
              <a:gd name="connsiteY60" fmla="*/ 2140527 h 3782291"/>
              <a:gd name="connsiteX61" fmla="*/ 467591 w 4852554"/>
              <a:gd name="connsiteY61" fmla="*/ 2098964 h 3782291"/>
              <a:gd name="connsiteX62" fmla="*/ 571500 w 4852554"/>
              <a:gd name="connsiteY62" fmla="*/ 2348346 h 3782291"/>
              <a:gd name="connsiteX63" fmla="*/ 457200 w 4852554"/>
              <a:gd name="connsiteY63" fmla="*/ 2358736 h 3782291"/>
              <a:gd name="connsiteX64" fmla="*/ 457200 w 4852554"/>
              <a:gd name="connsiteY64" fmla="*/ 2441864 h 3782291"/>
              <a:gd name="connsiteX65" fmla="*/ 623454 w 4852554"/>
              <a:gd name="connsiteY65" fmla="*/ 2400300 h 3782291"/>
              <a:gd name="connsiteX66" fmla="*/ 831272 w 4852554"/>
              <a:gd name="connsiteY66" fmla="*/ 2826327 h 3782291"/>
              <a:gd name="connsiteX67" fmla="*/ 374072 w 4852554"/>
              <a:gd name="connsiteY67" fmla="*/ 2670464 h 3782291"/>
              <a:gd name="connsiteX68" fmla="*/ 103909 w 4852554"/>
              <a:gd name="connsiteY68" fmla="*/ 2109355 h 3782291"/>
              <a:gd name="connsiteX69" fmla="*/ 20782 w 4852554"/>
              <a:gd name="connsiteY69" fmla="*/ 2098964 h 3782291"/>
              <a:gd name="connsiteX70" fmla="*/ 249382 w 4852554"/>
              <a:gd name="connsiteY70" fmla="*/ 2639291 h 3782291"/>
              <a:gd name="connsiteX71" fmla="*/ 10391 w 4852554"/>
              <a:gd name="connsiteY71" fmla="*/ 2576946 h 3782291"/>
              <a:gd name="connsiteX72" fmla="*/ 0 w 4852554"/>
              <a:gd name="connsiteY72" fmla="*/ 2670464 h 3782291"/>
              <a:gd name="connsiteX73" fmla="*/ 270163 w 4852554"/>
              <a:gd name="connsiteY73" fmla="*/ 2701636 h 3782291"/>
              <a:gd name="connsiteX74" fmla="*/ 280554 w 4852554"/>
              <a:gd name="connsiteY74" fmla="*/ 3023755 h 3782291"/>
              <a:gd name="connsiteX75" fmla="*/ 197427 w 4852554"/>
              <a:gd name="connsiteY75" fmla="*/ 3034146 h 3782291"/>
              <a:gd name="connsiteX76" fmla="*/ 197427 w 4852554"/>
              <a:gd name="connsiteY76" fmla="*/ 3106882 h 3782291"/>
              <a:gd name="connsiteX77" fmla="*/ 353291 w 4852554"/>
              <a:gd name="connsiteY77" fmla="*/ 3054927 h 3782291"/>
              <a:gd name="connsiteX78" fmla="*/ 374072 w 4852554"/>
              <a:gd name="connsiteY78" fmla="*/ 2763982 h 3782291"/>
              <a:gd name="connsiteX79" fmla="*/ 852054 w 4852554"/>
              <a:gd name="connsiteY79" fmla="*/ 2919846 h 3782291"/>
              <a:gd name="connsiteX80" fmla="*/ 633845 w 4852554"/>
              <a:gd name="connsiteY80" fmla="*/ 3054927 h 3782291"/>
              <a:gd name="connsiteX81" fmla="*/ 685800 w 4852554"/>
              <a:gd name="connsiteY81" fmla="*/ 3096491 h 3782291"/>
              <a:gd name="connsiteX82" fmla="*/ 1018309 w 4852554"/>
              <a:gd name="connsiteY82" fmla="*/ 2888673 h 3782291"/>
              <a:gd name="connsiteX83" fmla="*/ 1423554 w 4852554"/>
              <a:gd name="connsiteY83" fmla="*/ 2867891 h 3782291"/>
              <a:gd name="connsiteX84" fmla="*/ 1080654 w 4852554"/>
              <a:gd name="connsiteY84" fmla="*/ 3086100 h 3782291"/>
              <a:gd name="connsiteX85" fmla="*/ 1143000 w 4852554"/>
              <a:gd name="connsiteY85" fmla="*/ 3169227 h 3782291"/>
              <a:gd name="connsiteX86" fmla="*/ 1537854 w 4852554"/>
              <a:gd name="connsiteY86" fmla="*/ 2867891 h 3782291"/>
              <a:gd name="connsiteX87" fmla="*/ 1891145 w 4852554"/>
              <a:gd name="connsiteY87" fmla="*/ 2867891 h 3782291"/>
              <a:gd name="connsiteX88" fmla="*/ 2119745 w 4852554"/>
              <a:gd name="connsiteY88" fmla="*/ 2930236 h 3782291"/>
              <a:gd name="connsiteX89" fmla="*/ 2119745 w 4852554"/>
              <a:gd name="connsiteY89" fmla="*/ 3751118 h 3782291"/>
              <a:gd name="connsiteX90" fmla="*/ 2202872 w 4852554"/>
              <a:gd name="connsiteY90" fmla="*/ 3751118 h 3782291"/>
              <a:gd name="connsiteX91" fmla="*/ 2192482 w 4852554"/>
              <a:gd name="connsiteY91" fmla="*/ 2951018 h 3782291"/>
              <a:gd name="connsiteX92" fmla="*/ 2421082 w 4852554"/>
              <a:gd name="connsiteY92" fmla="*/ 2847109 h 3782291"/>
              <a:gd name="connsiteX93" fmla="*/ 3065318 w 4852554"/>
              <a:gd name="connsiteY93" fmla="*/ 2847109 h 3782291"/>
              <a:gd name="connsiteX94" fmla="*/ 3023754 w 4852554"/>
              <a:gd name="connsiteY94" fmla="*/ 3034146 h 3782291"/>
              <a:gd name="connsiteX95" fmla="*/ 3075709 w 4852554"/>
              <a:gd name="connsiteY95" fmla="*/ 3054927 h 3782291"/>
              <a:gd name="connsiteX96" fmla="*/ 3106882 w 4852554"/>
              <a:gd name="connsiteY96" fmla="*/ 2857500 h 3782291"/>
              <a:gd name="connsiteX97" fmla="*/ 3470563 w 4852554"/>
              <a:gd name="connsiteY97" fmla="*/ 2836718 h 3782291"/>
              <a:gd name="connsiteX98" fmla="*/ 4000500 w 4852554"/>
              <a:gd name="connsiteY98" fmla="*/ 3512127 h 3782291"/>
              <a:gd name="connsiteX99" fmla="*/ 3990109 w 4852554"/>
              <a:gd name="connsiteY99" fmla="*/ 3740727 h 3782291"/>
              <a:gd name="connsiteX100" fmla="*/ 4052454 w 4852554"/>
              <a:gd name="connsiteY100" fmla="*/ 3782291 h 3782291"/>
              <a:gd name="connsiteX101" fmla="*/ 4052454 w 4852554"/>
              <a:gd name="connsiteY101" fmla="*/ 3532909 h 3782291"/>
              <a:gd name="connsiteX102" fmla="*/ 4239491 w 4852554"/>
              <a:gd name="connsiteY102" fmla="*/ 3626427 h 3782291"/>
              <a:gd name="connsiteX103" fmla="*/ 4312227 w 4852554"/>
              <a:gd name="connsiteY103" fmla="*/ 3574473 h 3782291"/>
              <a:gd name="connsiteX104" fmla="*/ 3917372 w 4852554"/>
              <a:gd name="connsiteY104" fmla="*/ 3335482 h 3782291"/>
              <a:gd name="connsiteX105" fmla="*/ 4125191 w 4852554"/>
              <a:gd name="connsiteY105" fmla="*/ 3262746 h 3782291"/>
              <a:gd name="connsiteX106" fmla="*/ 4125191 w 4852554"/>
              <a:gd name="connsiteY106" fmla="*/ 3262746 h 3782291"/>
              <a:gd name="connsiteX107" fmla="*/ 4083627 w 4852554"/>
              <a:gd name="connsiteY107" fmla="*/ 3231573 h 3782291"/>
              <a:gd name="connsiteX108" fmla="*/ 3896591 w 4852554"/>
              <a:gd name="connsiteY108" fmla="*/ 3304309 h 3782291"/>
              <a:gd name="connsiteX109" fmla="*/ 3553691 w 4852554"/>
              <a:gd name="connsiteY109" fmla="*/ 2836718 h 3782291"/>
              <a:gd name="connsiteX110" fmla="*/ 4333009 w 4852554"/>
              <a:gd name="connsiteY110" fmla="*/ 2815936 h 3782291"/>
              <a:gd name="connsiteX111" fmla="*/ 4561609 w 4852554"/>
              <a:gd name="connsiteY111" fmla="*/ 3054927 h 3782291"/>
              <a:gd name="connsiteX112" fmla="*/ 4665518 w 4852554"/>
              <a:gd name="connsiteY112" fmla="*/ 3013364 h 3782291"/>
              <a:gd name="connsiteX113" fmla="*/ 4416136 w 4852554"/>
              <a:gd name="connsiteY113" fmla="*/ 2815936 h 3782291"/>
              <a:gd name="connsiteX114" fmla="*/ 4842163 w 4852554"/>
              <a:gd name="connsiteY114" fmla="*/ 2701636 h 3782291"/>
              <a:gd name="connsiteX115" fmla="*/ 4852554 w 4852554"/>
              <a:gd name="connsiteY115" fmla="*/ 2628900 h 3782291"/>
              <a:gd name="connsiteX116" fmla="*/ 4239491 w 4852554"/>
              <a:gd name="connsiteY116" fmla="*/ 2763982 h 3782291"/>
              <a:gd name="connsiteX117" fmla="*/ 4353791 w 4852554"/>
              <a:gd name="connsiteY117" fmla="*/ 2566555 h 3782291"/>
              <a:gd name="connsiteX118" fmla="*/ 4291445 w 4852554"/>
              <a:gd name="connsiteY118" fmla="*/ 2514600 h 3782291"/>
              <a:gd name="connsiteX119" fmla="*/ 4177145 w 4852554"/>
              <a:gd name="connsiteY119" fmla="*/ 2805546 h 3782291"/>
              <a:gd name="connsiteX120" fmla="*/ 3429000 w 4852554"/>
              <a:gd name="connsiteY120" fmla="*/ 2795155 h 3782291"/>
              <a:gd name="connsiteX121" fmla="*/ 3584863 w 4852554"/>
              <a:gd name="connsiteY121" fmla="*/ 2618509 h 3782291"/>
              <a:gd name="connsiteX122" fmla="*/ 3564082 w 4852554"/>
              <a:gd name="connsiteY122" fmla="*/ 2576946 h 3782291"/>
              <a:gd name="connsiteX123" fmla="*/ 3335482 w 4852554"/>
              <a:gd name="connsiteY123" fmla="*/ 2826327 h 3782291"/>
              <a:gd name="connsiteX124" fmla="*/ 2493818 w 4852554"/>
              <a:gd name="connsiteY124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2722418 w 4852554"/>
              <a:gd name="connsiteY9" fmla="*/ 831273 h 3782291"/>
              <a:gd name="connsiteX10" fmla="*/ 2805545 w 4852554"/>
              <a:gd name="connsiteY10" fmla="*/ 540327 h 3782291"/>
              <a:gd name="connsiteX11" fmla="*/ 2774372 w 4852554"/>
              <a:gd name="connsiteY11" fmla="*/ 529936 h 3782291"/>
              <a:gd name="connsiteX12" fmla="*/ 2649682 w 4852554"/>
              <a:gd name="connsiteY12" fmla="*/ 914400 h 3782291"/>
              <a:gd name="connsiteX13" fmla="*/ 2192482 w 4852554"/>
              <a:gd name="connsiteY13" fmla="*/ 1330036 h 3782291"/>
              <a:gd name="connsiteX14" fmla="*/ 2244436 w 4852554"/>
              <a:gd name="connsiteY14" fmla="*/ 633846 h 3782291"/>
              <a:gd name="connsiteX15" fmla="*/ 2670463 w 4852554"/>
              <a:gd name="connsiteY15" fmla="*/ 51955 h 3782291"/>
              <a:gd name="connsiteX16" fmla="*/ 2639291 w 4852554"/>
              <a:gd name="connsiteY16" fmla="*/ 0 h 3782291"/>
              <a:gd name="connsiteX17" fmla="*/ 2483427 w 4852554"/>
              <a:gd name="connsiteY17" fmla="*/ 197427 h 3782291"/>
              <a:gd name="connsiteX18" fmla="*/ 2462645 w 4852554"/>
              <a:gd name="connsiteY18" fmla="*/ 10391 h 3782291"/>
              <a:gd name="connsiteX19" fmla="*/ 2400300 w 4852554"/>
              <a:gd name="connsiteY19" fmla="*/ 10391 h 3782291"/>
              <a:gd name="connsiteX20" fmla="*/ 2441863 w 4852554"/>
              <a:gd name="connsiteY20" fmla="*/ 280555 h 3782291"/>
              <a:gd name="connsiteX21" fmla="*/ 2275609 w 4852554"/>
              <a:gd name="connsiteY21" fmla="*/ 509155 h 3782291"/>
              <a:gd name="connsiteX22" fmla="*/ 2223654 w 4852554"/>
              <a:gd name="connsiteY22" fmla="*/ 540327 h 3782291"/>
              <a:gd name="connsiteX23" fmla="*/ 2192482 w 4852554"/>
              <a:gd name="connsiteY23" fmla="*/ 592282 h 3782291"/>
              <a:gd name="connsiteX24" fmla="*/ 2119745 w 4852554"/>
              <a:gd name="connsiteY24" fmla="*/ 706582 h 3782291"/>
              <a:gd name="connsiteX25" fmla="*/ 1662545 w 4852554"/>
              <a:gd name="connsiteY25" fmla="*/ 20782 h 3782291"/>
              <a:gd name="connsiteX26" fmla="*/ 1537854 w 4852554"/>
              <a:gd name="connsiteY26" fmla="*/ 51955 h 3782291"/>
              <a:gd name="connsiteX27" fmla="*/ 1558636 w 4852554"/>
              <a:gd name="connsiteY27" fmla="*/ 145473 h 3782291"/>
              <a:gd name="connsiteX28" fmla="*/ 1641763 w 4852554"/>
              <a:gd name="connsiteY28" fmla="*/ 103909 h 3782291"/>
              <a:gd name="connsiteX29" fmla="*/ 1704109 w 4852554"/>
              <a:gd name="connsiteY29" fmla="*/ 228600 h 3782291"/>
              <a:gd name="connsiteX30" fmla="*/ 1776845 w 4852554"/>
              <a:gd name="connsiteY30" fmla="*/ 259773 h 3782291"/>
              <a:gd name="connsiteX31" fmla="*/ 2140527 w 4852554"/>
              <a:gd name="connsiteY31" fmla="*/ 852055 h 3782291"/>
              <a:gd name="connsiteX32" fmla="*/ 2130136 w 4852554"/>
              <a:gd name="connsiteY32" fmla="*/ 1215736 h 3782291"/>
              <a:gd name="connsiteX33" fmla="*/ 2057400 w 4852554"/>
              <a:gd name="connsiteY33" fmla="*/ 1028700 h 3782291"/>
              <a:gd name="connsiteX34" fmla="*/ 2005445 w 4852554"/>
              <a:gd name="connsiteY34" fmla="*/ 1059873 h 3782291"/>
              <a:gd name="connsiteX35" fmla="*/ 2119745 w 4852554"/>
              <a:gd name="connsiteY35" fmla="*/ 1288473 h 3782291"/>
              <a:gd name="connsiteX36" fmla="*/ 2098963 w 4852554"/>
              <a:gd name="connsiteY36" fmla="*/ 2005446 h 3782291"/>
              <a:gd name="connsiteX37" fmla="*/ 1662545 w 4852554"/>
              <a:gd name="connsiteY37" fmla="*/ 1558637 h 3782291"/>
              <a:gd name="connsiteX38" fmla="*/ 1704108 w 4852554"/>
              <a:gd name="connsiteY38" fmla="*/ 1215737 h 3782291"/>
              <a:gd name="connsiteX39" fmla="*/ 1662545 w 4852554"/>
              <a:gd name="connsiteY39" fmla="*/ 1101436 h 3782291"/>
              <a:gd name="connsiteX40" fmla="*/ 1610591 w 4852554"/>
              <a:gd name="connsiteY40" fmla="*/ 1475509 h 3782291"/>
              <a:gd name="connsiteX41" fmla="*/ 1340427 w 4852554"/>
              <a:gd name="connsiteY41" fmla="*/ 1600199 h 3782291"/>
              <a:gd name="connsiteX42" fmla="*/ 1309254 w 4852554"/>
              <a:gd name="connsiteY42" fmla="*/ 1662546 h 3782291"/>
              <a:gd name="connsiteX43" fmla="*/ 1620982 w 4852554"/>
              <a:gd name="connsiteY43" fmla="*/ 1600200 h 3782291"/>
              <a:gd name="connsiteX44" fmla="*/ 1828800 w 4852554"/>
              <a:gd name="connsiteY44" fmla="*/ 1849583 h 3782291"/>
              <a:gd name="connsiteX45" fmla="*/ 1569027 w 4852554"/>
              <a:gd name="connsiteY45" fmla="*/ 2026227 h 3782291"/>
              <a:gd name="connsiteX46" fmla="*/ 1600200 w 4852554"/>
              <a:gd name="connsiteY46" fmla="*/ 2119745 h 3782291"/>
              <a:gd name="connsiteX47" fmla="*/ 1880754 w 4852554"/>
              <a:gd name="connsiteY47" fmla="*/ 1870364 h 3782291"/>
              <a:gd name="connsiteX48" fmla="*/ 2098963 w 4852554"/>
              <a:gd name="connsiteY48" fmla="*/ 2088573 h 3782291"/>
              <a:gd name="connsiteX49" fmla="*/ 2088572 w 4852554"/>
              <a:gd name="connsiteY49" fmla="*/ 2337955 h 3782291"/>
              <a:gd name="connsiteX50" fmla="*/ 2098963 w 4852554"/>
              <a:gd name="connsiteY50" fmla="*/ 2348346 h 3782291"/>
              <a:gd name="connsiteX51" fmla="*/ 1839191 w 4852554"/>
              <a:gd name="connsiteY51" fmla="*/ 2784764 h 3782291"/>
              <a:gd name="connsiteX52" fmla="*/ 1278082 w 4852554"/>
              <a:gd name="connsiteY52" fmla="*/ 2795155 h 3782291"/>
              <a:gd name="connsiteX53" fmla="*/ 1143000 w 4852554"/>
              <a:gd name="connsiteY53" fmla="*/ 2587336 h 3782291"/>
              <a:gd name="connsiteX54" fmla="*/ 1111827 w 4852554"/>
              <a:gd name="connsiteY54" fmla="*/ 2597727 h 3782291"/>
              <a:gd name="connsiteX55" fmla="*/ 1205345 w 4852554"/>
              <a:gd name="connsiteY55" fmla="*/ 2815936 h 3782291"/>
              <a:gd name="connsiteX56" fmla="*/ 893618 w 4852554"/>
              <a:gd name="connsiteY56" fmla="*/ 2795155 h 3782291"/>
              <a:gd name="connsiteX57" fmla="*/ 488372 w 4852554"/>
              <a:gd name="connsiteY57" fmla="*/ 2036618 h 3782291"/>
              <a:gd name="connsiteX58" fmla="*/ 353291 w 4852554"/>
              <a:gd name="connsiteY58" fmla="*/ 2078182 h 3782291"/>
              <a:gd name="connsiteX59" fmla="*/ 415636 w 4852554"/>
              <a:gd name="connsiteY59" fmla="*/ 2140527 h 3782291"/>
              <a:gd name="connsiteX60" fmla="*/ 467591 w 4852554"/>
              <a:gd name="connsiteY60" fmla="*/ 2098964 h 3782291"/>
              <a:gd name="connsiteX61" fmla="*/ 571500 w 4852554"/>
              <a:gd name="connsiteY61" fmla="*/ 2348346 h 3782291"/>
              <a:gd name="connsiteX62" fmla="*/ 457200 w 4852554"/>
              <a:gd name="connsiteY62" fmla="*/ 2358736 h 3782291"/>
              <a:gd name="connsiteX63" fmla="*/ 457200 w 4852554"/>
              <a:gd name="connsiteY63" fmla="*/ 2441864 h 3782291"/>
              <a:gd name="connsiteX64" fmla="*/ 623454 w 4852554"/>
              <a:gd name="connsiteY64" fmla="*/ 2400300 h 3782291"/>
              <a:gd name="connsiteX65" fmla="*/ 831272 w 4852554"/>
              <a:gd name="connsiteY65" fmla="*/ 2826327 h 3782291"/>
              <a:gd name="connsiteX66" fmla="*/ 374072 w 4852554"/>
              <a:gd name="connsiteY66" fmla="*/ 2670464 h 3782291"/>
              <a:gd name="connsiteX67" fmla="*/ 103909 w 4852554"/>
              <a:gd name="connsiteY67" fmla="*/ 2109355 h 3782291"/>
              <a:gd name="connsiteX68" fmla="*/ 20782 w 4852554"/>
              <a:gd name="connsiteY68" fmla="*/ 2098964 h 3782291"/>
              <a:gd name="connsiteX69" fmla="*/ 249382 w 4852554"/>
              <a:gd name="connsiteY69" fmla="*/ 2639291 h 3782291"/>
              <a:gd name="connsiteX70" fmla="*/ 10391 w 4852554"/>
              <a:gd name="connsiteY70" fmla="*/ 2576946 h 3782291"/>
              <a:gd name="connsiteX71" fmla="*/ 0 w 4852554"/>
              <a:gd name="connsiteY71" fmla="*/ 2670464 h 3782291"/>
              <a:gd name="connsiteX72" fmla="*/ 270163 w 4852554"/>
              <a:gd name="connsiteY72" fmla="*/ 2701636 h 3782291"/>
              <a:gd name="connsiteX73" fmla="*/ 280554 w 4852554"/>
              <a:gd name="connsiteY73" fmla="*/ 3023755 h 3782291"/>
              <a:gd name="connsiteX74" fmla="*/ 197427 w 4852554"/>
              <a:gd name="connsiteY74" fmla="*/ 3034146 h 3782291"/>
              <a:gd name="connsiteX75" fmla="*/ 197427 w 4852554"/>
              <a:gd name="connsiteY75" fmla="*/ 3106882 h 3782291"/>
              <a:gd name="connsiteX76" fmla="*/ 353291 w 4852554"/>
              <a:gd name="connsiteY76" fmla="*/ 3054927 h 3782291"/>
              <a:gd name="connsiteX77" fmla="*/ 374072 w 4852554"/>
              <a:gd name="connsiteY77" fmla="*/ 2763982 h 3782291"/>
              <a:gd name="connsiteX78" fmla="*/ 852054 w 4852554"/>
              <a:gd name="connsiteY78" fmla="*/ 2919846 h 3782291"/>
              <a:gd name="connsiteX79" fmla="*/ 633845 w 4852554"/>
              <a:gd name="connsiteY79" fmla="*/ 3054927 h 3782291"/>
              <a:gd name="connsiteX80" fmla="*/ 685800 w 4852554"/>
              <a:gd name="connsiteY80" fmla="*/ 3096491 h 3782291"/>
              <a:gd name="connsiteX81" fmla="*/ 1018309 w 4852554"/>
              <a:gd name="connsiteY81" fmla="*/ 2888673 h 3782291"/>
              <a:gd name="connsiteX82" fmla="*/ 1423554 w 4852554"/>
              <a:gd name="connsiteY82" fmla="*/ 2867891 h 3782291"/>
              <a:gd name="connsiteX83" fmla="*/ 1080654 w 4852554"/>
              <a:gd name="connsiteY83" fmla="*/ 3086100 h 3782291"/>
              <a:gd name="connsiteX84" fmla="*/ 1143000 w 4852554"/>
              <a:gd name="connsiteY84" fmla="*/ 3169227 h 3782291"/>
              <a:gd name="connsiteX85" fmla="*/ 1537854 w 4852554"/>
              <a:gd name="connsiteY85" fmla="*/ 2867891 h 3782291"/>
              <a:gd name="connsiteX86" fmla="*/ 1891145 w 4852554"/>
              <a:gd name="connsiteY86" fmla="*/ 2867891 h 3782291"/>
              <a:gd name="connsiteX87" fmla="*/ 2119745 w 4852554"/>
              <a:gd name="connsiteY87" fmla="*/ 2930236 h 3782291"/>
              <a:gd name="connsiteX88" fmla="*/ 2119745 w 4852554"/>
              <a:gd name="connsiteY88" fmla="*/ 3751118 h 3782291"/>
              <a:gd name="connsiteX89" fmla="*/ 2202872 w 4852554"/>
              <a:gd name="connsiteY89" fmla="*/ 3751118 h 3782291"/>
              <a:gd name="connsiteX90" fmla="*/ 2192482 w 4852554"/>
              <a:gd name="connsiteY90" fmla="*/ 2951018 h 3782291"/>
              <a:gd name="connsiteX91" fmla="*/ 2421082 w 4852554"/>
              <a:gd name="connsiteY91" fmla="*/ 2847109 h 3782291"/>
              <a:gd name="connsiteX92" fmla="*/ 3065318 w 4852554"/>
              <a:gd name="connsiteY92" fmla="*/ 2847109 h 3782291"/>
              <a:gd name="connsiteX93" fmla="*/ 3023754 w 4852554"/>
              <a:gd name="connsiteY93" fmla="*/ 3034146 h 3782291"/>
              <a:gd name="connsiteX94" fmla="*/ 3075709 w 4852554"/>
              <a:gd name="connsiteY94" fmla="*/ 3054927 h 3782291"/>
              <a:gd name="connsiteX95" fmla="*/ 3106882 w 4852554"/>
              <a:gd name="connsiteY95" fmla="*/ 2857500 h 3782291"/>
              <a:gd name="connsiteX96" fmla="*/ 3470563 w 4852554"/>
              <a:gd name="connsiteY96" fmla="*/ 2836718 h 3782291"/>
              <a:gd name="connsiteX97" fmla="*/ 4000500 w 4852554"/>
              <a:gd name="connsiteY97" fmla="*/ 3512127 h 3782291"/>
              <a:gd name="connsiteX98" fmla="*/ 3990109 w 4852554"/>
              <a:gd name="connsiteY98" fmla="*/ 3740727 h 3782291"/>
              <a:gd name="connsiteX99" fmla="*/ 4052454 w 4852554"/>
              <a:gd name="connsiteY99" fmla="*/ 3782291 h 3782291"/>
              <a:gd name="connsiteX100" fmla="*/ 4052454 w 4852554"/>
              <a:gd name="connsiteY100" fmla="*/ 3532909 h 3782291"/>
              <a:gd name="connsiteX101" fmla="*/ 4239491 w 4852554"/>
              <a:gd name="connsiteY101" fmla="*/ 3626427 h 3782291"/>
              <a:gd name="connsiteX102" fmla="*/ 4312227 w 4852554"/>
              <a:gd name="connsiteY102" fmla="*/ 3574473 h 3782291"/>
              <a:gd name="connsiteX103" fmla="*/ 3917372 w 4852554"/>
              <a:gd name="connsiteY103" fmla="*/ 3335482 h 3782291"/>
              <a:gd name="connsiteX104" fmla="*/ 4125191 w 4852554"/>
              <a:gd name="connsiteY104" fmla="*/ 3262746 h 3782291"/>
              <a:gd name="connsiteX105" fmla="*/ 4125191 w 4852554"/>
              <a:gd name="connsiteY105" fmla="*/ 3262746 h 3782291"/>
              <a:gd name="connsiteX106" fmla="*/ 4083627 w 4852554"/>
              <a:gd name="connsiteY106" fmla="*/ 3231573 h 3782291"/>
              <a:gd name="connsiteX107" fmla="*/ 3896591 w 4852554"/>
              <a:gd name="connsiteY107" fmla="*/ 3304309 h 3782291"/>
              <a:gd name="connsiteX108" fmla="*/ 3553691 w 4852554"/>
              <a:gd name="connsiteY108" fmla="*/ 2836718 h 3782291"/>
              <a:gd name="connsiteX109" fmla="*/ 4333009 w 4852554"/>
              <a:gd name="connsiteY109" fmla="*/ 2815936 h 3782291"/>
              <a:gd name="connsiteX110" fmla="*/ 4561609 w 4852554"/>
              <a:gd name="connsiteY110" fmla="*/ 3054927 h 3782291"/>
              <a:gd name="connsiteX111" fmla="*/ 4665518 w 4852554"/>
              <a:gd name="connsiteY111" fmla="*/ 3013364 h 3782291"/>
              <a:gd name="connsiteX112" fmla="*/ 4416136 w 4852554"/>
              <a:gd name="connsiteY112" fmla="*/ 2815936 h 3782291"/>
              <a:gd name="connsiteX113" fmla="*/ 4842163 w 4852554"/>
              <a:gd name="connsiteY113" fmla="*/ 2701636 h 3782291"/>
              <a:gd name="connsiteX114" fmla="*/ 4852554 w 4852554"/>
              <a:gd name="connsiteY114" fmla="*/ 2628900 h 3782291"/>
              <a:gd name="connsiteX115" fmla="*/ 4239491 w 4852554"/>
              <a:gd name="connsiteY115" fmla="*/ 2763982 h 3782291"/>
              <a:gd name="connsiteX116" fmla="*/ 4353791 w 4852554"/>
              <a:gd name="connsiteY116" fmla="*/ 2566555 h 3782291"/>
              <a:gd name="connsiteX117" fmla="*/ 4291445 w 4852554"/>
              <a:gd name="connsiteY117" fmla="*/ 2514600 h 3782291"/>
              <a:gd name="connsiteX118" fmla="*/ 4177145 w 4852554"/>
              <a:gd name="connsiteY118" fmla="*/ 2805546 h 3782291"/>
              <a:gd name="connsiteX119" fmla="*/ 3429000 w 4852554"/>
              <a:gd name="connsiteY119" fmla="*/ 2795155 h 3782291"/>
              <a:gd name="connsiteX120" fmla="*/ 3584863 w 4852554"/>
              <a:gd name="connsiteY120" fmla="*/ 2618509 h 3782291"/>
              <a:gd name="connsiteX121" fmla="*/ 3564082 w 4852554"/>
              <a:gd name="connsiteY121" fmla="*/ 2576946 h 3782291"/>
              <a:gd name="connsiteX122" fmla="*/ 3335482 w 4852554"/>
              <a:gd name="connsiteY122" fmla="*/ 2826327 h 3782291"/>
              <a:gd name="connsiteX123" fmla="*/ 2493818 w 4852554"/>
              <a:gd name="connsiteY123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722418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805545 w 4852554"/>
              <a:gd name="connsiteY8" fmla="*/ 540327 h 3782291"/>
              <a:gd name="connsiteX9" fmla="*/ 2774372 w 4852554"/>
              <a:gd name="connsiteY9" fmla="*/ 529936 h 3782291"/>
              <a:gd name="connsiteX10" fmla="*/ 2649682 w 4852554"/>
              <a:gd name="connsiteY10" fmla="*/ 914400 h 3782291"/>
              <a:gd name="connsiteX11" fmla="*/ 2192482 w 4852554"/>
              <a:gd name="connsiteY11" fmla="*/ 1330036 h 3782291"/>
              <a:gd name="connsiteX12" fmla="*/ 2244436 w 4852554"/>
              <a:gd name="connsiteY12" fmla="*/ 633846 h 3782291"/>
              <a:gd name="connsiteX13" fmla="*/ 2670463 w 4852554"/>
              <a:gd name="connsiteY13" fmla="*/ 51955 h 3782291"/>
              <a:gd name="connsiteX14" fmla="*/ 2639291 w 4852554"/>
              <a:gd name="connsiteY14" fmla="*/ 0 h 3782291"/>
              <a:gd name="connsiteX15" fmla="*/ 2483427 w 4852554"/>
              <a:gd name="connsiteY15" fmla="*/ 197427 h 3782291"/>
              <a:gd name="connsiteX16" fmla="*/ 2462645 w 4852554"/>
              <a:gd name="connsiteY16" fmla="*/ 10391 h 3782291"/>
              <a:gd name="connsiteX17" fmla="*/ 2400300 w 4852554"/>
              <a:gd name="connsiteY17" fmla="*/ 10391 h 3782291"/>
              <a:gd name="connsiteX18" fmla="*/ 2441863 w 4852554"/>
              <a:gd name="connsiteY18" fmla="*/ 280555 h 3782291"/>
              <a:gd name="connsiteX19" fmla="*/ 2275609 w 4852554"/>
              <a:gd name="connsiteY19" fmla="*/ 509155 h 3782291"/>
              <a:gd name="connsiteX20" fmla="*/ 2223654 w 4852554"/>
              <a:gd name="connsiteY20" fmla="*/ 540327 h 3782291"/>
              <a:gd name="connsiteX21" fmla="*/ 2192482 w 4852554"/>
              <a:gd name="connsiteY21" fmla="*/ 592282 h 3782291"/>
              <a:gd name="connsiteX22" fmla="*/ 2119745 w 4852554"/>
              <a:gd name="connsiteY22" fmla="*/ 706582 h 3782291"/>
              <a:gd name="connsiteX23" fmla="*/ 1662545 w 4852554"/>
              <a:gd name="connsiteY23" fmla="*/ 20782 h 3782291"/>
              <a:gd name="connsiteX24" fmla="*/ 1537854 w 4852554"/>
              <a:gd name="connsiteY24" fmla="*/ 51955 h 3782291"/>
              <a:gd name="connsiteX25" fmla="*/ 1558636 w 4852554"/>
              <a:gd name="connsiteY25" fmla="*/ 145473 h 3782291"/>
              <a:gd name="connsiteX26" fmla="*/ 1641763 w 4852554"/>
              <a:gd name="connsiteY26" fmla="*/ 103909 h 3782291"/>
              <a:gd name="connsiteX27" fmla="*/ 1704109 w 4852554"/>
              <a:gd name="connsiteY27" fmla="*/ 228600 h 3782291"/>
              <a:gd name="connsiteX28" fmla="*/ 1776845 w 4852554"/>
              <a:gd name="connsiteY28" fmla="*/ 259773 h 3782291"/>
              <a:gd name="connsiteX29" fmla="*/ 2140527 w 4852554"/>
              <a:gd name="connsiteY29" fmla="*/ 852055 h 3782291"/>
              <a:gd name="connsiteX30" fmla="*/ 2130136 w 4852554"/>
              <a:gd name="connsiteY30" fmla="*/ 1215736 h 3782291"/>
              <a:gd name="connsiteX31" fmla="*/ 2057400 w 4852554"/>
              <a:gd name="connsiteY31" fmla="*/ 1028700 h 3782291"/>
              <a:gd name="connsiteX32" fmla="*/ 2005445 w 4852554"/>
              <a:gd name="connsiteY32" fmla="*/ 1059873 h 3782291"/>
              <a:gd name="connsiteX33" fmla="*/ 2119745 w 4852554"/>
              <a:gd name="connsiteY33" fmla="*/ 1288473 h 3782291"/>
              <a:gd name="connsiteX34" fmla="*/ 2098963 w 4852554"/>
              <a:gd name="connsiteY34" fmla="*/ 2005446 h 3782291"/>
              <a:gd name="connsiteX35" fmla="*/ 1662545 w 4852554"/>
              <a:gd name="connsiteY35" fmla="*/ 1558637 h 3782291"/>
              <a:gd name="connsiteX36" fmla="*/ 1704108 w 4852554"/>
              <a:gd name="connsiteY36" fmla="*/ 1215737 h 3782291"/>
              <a:gd name="connsiteX37" fmla="*/ 1662545 w 4852554"/>
              <a:gd name="connsiteY37" fmla="*/ 1101436 h 3782291"/>
              <a:gd name="connsiteX38" fmla="*/ 1610591 w 4852554"/>
              <a:gd name="connsiteY38" fmla="*/ 1475509 h 3782291"/>
              <a:gd name="connsiteX39" fmla="*/ 1340427 w 4852554"/>
              <a:gd name="connsiteY39" fmla="*/ 1600199 h 3782291"/>
              <a:gd name="connsiteX40" fmla="*/ 1309254 w 4852554"/>
              <a:gd name="connsiteY40" fmla="*/ 1662546 h 3782291"/>
              <a:gd name="connsiteX41" fmla="*/ 1620982 w 4852554"/>
              <a:gd name="connsiteY41" fmla="*/ 1600200 h 3782291"/>
              <a:gd name="connsiteX42" fmla="*/ 1828800 w 4852554"/>
              <a:gd name="connsiteY42" fmla="*/ 1849583 h 3782291"/>
              <a:gd name="connsiteX43" fmla="*/ 1569027 w 4852554"/>
              <a:gd name="connsiteY43" fmla="*/ 2026227 h 3782291"/>
              <a:gd name="connsiteX44" fmla="*/ 1600200 w 4852554"/>
              <a:gd name="connsiteY44" fmla="*/ 2119745 h 3782291"/>
              <a:gd name="connsiteX45" fmla="*/ 1880754 w 4852554"/>
              <a:gd name="connsiteY45" fmla="*/ 1870364 h 3782291"/>
              <a:gd name="connsiteX46" fmla="*/ 2098963 w 4852554"/>
              <a:gd name="connsiteY46" fmla="*/ 2088573 h 3782291"/>
              <a:gd name="connsiteX47" fmla="*/ 2088572 w 4852554"/>
              <a:gd name="connsiteY47" fmla="*/ 2337955 h 3782291"/>
              <a:gd name="connsiteX48" fmla="*/ 2098963 w 4852554"/>
              <a:gd name="connsiteY48" fmla="*/ 2348346 h 3782291"/>
              <a:gd name="connsiteX49" fmla="*/ 1839191 w 4852554"/>
              <a:gd name="connsiteY49" fmla="*/ 2784764 h 3782291"/>
              <a:gd name="connsiteX50" fmla="*/ 1278082 w 4852554"/>
              <a:gd name="connsiteY50" fmla="*/ 2795155 h 3782291"/>
              <a:gd name="connsiteX51" fmla="*/ 1143000 w 4852554"/>
              <a:gd name="connsiteY51" fmla="*/ 2587336 h 3782291"/>
              <a:gd name="connsiteX52" fmla="*/ 1111827 w 4852554"/>
              <a:gd name="connsiteY52" fmla="*/ 2597727 h 3782291"/>
              <a:gd name="connsiteX53" fmla="*/ 1205345 w 4852554"/>
              <a:gd name="connsiteY53" fmla="*/ 2815936 h 3782291"/>
              <a:gd name="connsiteX54" fmla="*/ 893618 w 4852554"/>
              <a:gd name="connsiteY54" fmla="*/ 2795155 h 3782291"/>
              <a:gd name="connsiteX55" fmla="*/ 488372 w 4852554"/>
              <a:gd name="connsiteY55" fmla="*/ 2036618 h 3782291"/>
              <a:gd name="connsiteX56" fmla="*/ 353291 w 4852554"/>
              <a:gd name="connsiteY56" fmla="*/ 2078182 h 3782291"/>
              <a:gd name="connsiteX57" fmla="*/ 415636 w 4852554"/>
              <a:gd name="connsiteY57" fmla="*/ 2140527 h 3782291"/>
              <a:gd name="connsiteX58" fmla="*/ 467591 w 4852554"/>
              <a:gd name="connsiteY58" fmla="*/ 2098964 h 3782291"/>
              <a:gd name="connsiteX59" fmla="*/ 571500 w 4852554"/>
              <a:gd name="connsiteY59" fmla="*/ 2348346 h 3782291"/>
              <a:gd name="connsiteX60" fmla="*/ 457200 w 4852554"/>
              <a:gd name="connsiteY60" fmla="*/ 2358736 h 3782291"/>
              <a:gd name="connsiteX61" fmla="*/ 457200 w 4852554"/>
              <a:gd name="connsiteY61" fmla="*/ 2441864 h 3782291"/>
              <a:gd name="connsiteX62" fmla="*/ 623454 w 4852554"/>
              <a:gd name="connsiteY62" fmla="*/ 2400300 h 3782291"/>
              <a:gd name="connsiteX63" fmla="*/ 831272 w 4852554"/>
              <a:gd name="connsiteY63" fmla="*/ 2826327 h 3782291"/>
              <a:gd name="connsiteX64" fmla="*/ 374072 w 4852554"/>
              <a:gd name="connsiteY64" fmla="*/ 2670464 h 3782291"/>
              <a:gd name="connsiteX65" fmla="*/ 103909 w 4852554"/>
              <a:gd name="connsiteY65" fmla="*/ 2109355 h 3782291"/>
              <a:gd name="connsiteX66" fmla="*/ 20782 w 4852554"/>
              <a:gd name="connsiteY66" fmla="*/ 2098964 h 3782291"/>
              <a:gd name="connsiteX67" fmla="*/ 249382 w 4852554"/>
              <a:gd name="connsiteY67" fmla="*/ 2639291 h 3782291"/>
              <a:gd name="connsiteX68" fmla="*/ 10391 w 4852554"/>
              <a:gd name="connsiteY68" fmla="*/ 2576946 h 3782291"/>
              <a:gd name="connsiteX69" fmla="*/ 0 w 4852554"/>
              <a:gd name="connsiteY69" fmla="*/ 2670464 h 3782291"/>
              <a:gd name="connsiteX70" fmla="*/ 270163 w 4852554"/>
              <a:gd name="connsiteY70" fmla="*/ 2701636 h 3782291"/>
              <a:gd name="connsiteX71" fmla="*/ 280554 w 4852554"/>
              <a:gd name="connsiteY71" fmla="*/ 3023755 h 3782291"/>
              <a:gd name="connsiteX72" fmla="*/ 197427 w 4852554"/>
              <a:gd name="connsiteY72" fmla="*/ 3034146 h 3782291"/>
              <a:gd name="connsiteX73" fmla="*/ 197427 w 4852554"/>
              <a:gd name="connsiteY73" fmla="*/ 3106882 h 3782291"/>
              <a:gd name="connsiteX74" fmla="*/ 353291 w 4852554"/>
              <a:gd name="connsiteY74" fmla="*/ 3054927 h 3782291"/>
              <a:gd name="connsiteX75" fmla="*/ 374072 w 4852554"/>
              <a:gd name="connsiteY75" fmla="*/ 2763982 h 3782291"/>
              <a:gd name="connsiteX76" fmla="*/ 852054 w 4852554"/>
              <a:gd name="connsiteY76" fmla="*/ 2919846 h 3782291"/>
              <a:gd name="connsiteX77" fmla="*/ 633845 w 4852554"/>
              <a:gd name="connsiteY77" fmla="*/ 3054927 h 3782291"/>
              <a:gd name="connsiteX78" fmla="*/ 685800 w 4852554"/>
              <a:gd name="connsiteY78" fmla="*/ 3096491 h 3782291"/>
              <a:gd name="connsiteX79" fmla="*/ 1018309 w 4852554"/>
              <a:gd name="connsiteY79" fmla="*/ 2888673 h 3782291"/>
              <a:gd name="connsiteX80" fmla="*/ 1423554 w 4852554"/>
              <a:gd name="connsiteY80" fmla="*/ 2867891 h 3782291"/>
              <a:gd name="connsiteX81" fmla="*/ 1080654 w 4852554"/>
              <a:gd name="connsiteY81" fmla="*/ 3086100 h 3782291"/>
              <a:gd name="connsiteX82" fmla="*/ 1143000 w 4852554"/>
              <a:gd name="connsiteY82" fmla="*/ 3169227 h 3782291"/>
              <a:gd name="connsiteX83" fmla="*/ 1537854 w 4852554"/>
              <a:gd name="connsiteY83" fmla="*/ 2867891 h 3782291"/>
              <a:gd name="connsiteX84" fmla="*/ 1891145 w 4852554"/>
              <a:gd name="connsiteY84" fmla="*/ 2867891 h 3782291"/>
              <a:gd name="connsiteX85" fmla="*/ 2119745 w 4852554"/>
              <a:gd name="connsiteY85" fmla="*/ 2930236 h 3782291"/>
              <a:gd name="connsiteX86" fmla="*/ 2119745 w 4852554"/>
              <a:gd name="connsiteY86" fmla="*/ 3751118 h 3782291"/>
              <a:gd name="connsiteX87" fmla="*/ 2202872 w 4852554"/>
              <a:gd name="connsiteY87" fmla="*/ 3751118 h 3782291"/>
              <a:gd name="connsiteX88" fmla="*/ 2192482 w 4852554"/>
              <a:gd name="connsiteY88" fmla="*/ 2951018 h 3782291"/>
              <a:gd name="connsiteX89" fmla="*/ 2421082 w 4852554"/>
              <a:gd name="connsiteY89" fmla="*/ 2847109 h 3782291"/>
              <a:gd name="connsiteX90" fmla="*/ 3065318 w 4852554"/>
              <a:gd name="connsiteY90" fmla="*/ 2847109 h 3782291"/>
              <a:gd name="connsiteX91" fmla="*/ 3023754 w 4852554"/>
              <a:gd name="connsiteY91" fmla="*/ 3034146 h 3782291"/>
              <a:gd name="connsiteX92" fmla="*/ 3075709 w 4852554"/>
              <a:gd name="connsiteY92" fmla="*/ 3054927 h 3782291"/>
              <a:gd name="connsiteX93" fmla="*/ 3106882 w 4852554"/>
              <a:gd name="connsiteY93" fmla="*/ 2857500 h 3782291"/>
              <a:gd name="connsiteX94" fmla="*/ 3470563 w 4852554"/>
              <a:gd name="connsiteY94" fmla="*/ 2836718 h 3782291"/>
              <a:gd name="connsiteX95" fmla="*/ 4000500 w 4852554"/>
              <a:gd name="connsiteY95" fmla="*/ 3512127 h 3782291"/>
              <a:gd name="connsiteX96" fmla="*/ 3990109 w 4852554"/>
              <a:gd name="connsiteY96" fmla="*/ 3740727 h 3782291"/>
              <a:gd name="connsiteX97" fmla="*/ 4052454 w 4852554"/>
              <a:gd name="connsiteY97" fmla="*/ 3782291 h 3782291"/>
              <a:gd name="connsiteX98" fmla="*/ 4052454 w 4852554"/>
              <a:gd name="connsiteY98" fmla="*/ 3532909 h 3782291"/>
              <a:gd name="connsiteX99" fmla="*/ 4239491 w 4852554"/>
              <a:gd name="connsiteY99" fmla="*/ 3626427 h 3782291"/>
              <a:gd name="connsiteX100" fmla="*/ 4312227 w 4852554"/>
              <a:gd name="connsiteY100" fmla="*/ 3574473 h 3782291"/>
              <a:gd name="connsiteX101" fmla="*/ 3917372 w 4852554"/>
              <a:gd name="connsiteY101" fmla="*/ 3335482 h 3782291"/>
              <a:gd name="connsiteX102" fmla="*/ 4125191 w 4852554"/>
              <a:gd name="connsiteY102" fmla="*/ 3262746 h 3782291"/>
              <a:gd name="connsiteX103" fmla="*/ 4125191 w 4852554"/>
              <a:gd name="connsiteY103" fmla="*/ 3262746 h 3782291"/>
              <a:gd name="connsiteX104" fmla="*/ 4083627 w 4852554"/>
              <a:gd name="connsiteY104" fmla="*/ 3231573 h 3782291"/>
              <a:gd name="connsiteX105" fmla="*/ 3896591 w 4852554"/>
              <a:gd name="connsiteY105" fmla="*/ 3304309 h 3782291"/>
              <a:gd name="connsiteX106" fmla="*/ 3553691 w 4852554"/>
              <a:gd name="connsiteY106" fmla="*/ 2836718 h 3782291"/>
              <a:gd name="connsiteX107" fmla="*/ 4333009 w 4852554"/>
              <a:gd name="connsiteY107" fmla="*/ 2815936 h 3782291"/>
              <a:gd name="connsiteX108" fmla="*/ 4561609 w 4852554"/>
              <a:gd name="connsiteY108" fmla="*/ 3054927 h 3782291"/>
              <a:gd name="connsiteX109" fmla="*/ 4665518 w 4852554"/>
              <a:gd name="connsiteY109" fmla="*/ 3013364 h 3782291"/>
              <a:gd name="connsiteX110" fmla="*/ 4416136 w 4852554"/>
              <a:gd name="connsiteY110" fmla="*/ 2815936 h 3782291"/>
              <a:gd name="connsiteX111" fmla="*/ 4842163 w 4852554"/>
              <a:gd name="connsiteY111" fmla="*/ 2701636 h 3782291"/>
              <a:gd name="connsiteX112" fmla="*/ 4852554 w 4852554"/>
              <a:gd name="connsiteY112" fmla="*/ 2628900 h 3782291"/>
              <a:gd name="connsiteX113" fmla="*/ 4239491 w 4852554"/>
              <a:gd name="connsiteY113" fmla="*/ 2763982 h 3782291"/>
              <a:gd name="connsiteX114" fmla="*/ 4353791 w 4852554"/>
              <a:gd name="connsiteY114" fmla="*/ 2566555 h 3782291"/>
              <a:gd name="connsiteX115" fmla="*/ 4291445 w 4852554"/>
              <a:gd name="connsiteY115" fmla="*/ 2514600 h 3782291"/>
              <a:gd name="connsiteX116" fmla="*/ 4177145 w 4852554"/>
              <a:gd name="connsiteY116" fmla="*/ 2805546 h 3782291"/>
              <a:gd name="connsiteX117" fmla="*/ 3429000 w 4852554"/>
              <a:gd name="connsiteY117" fmla="*/ 2795155 h 3782291"/>
              <a:gd name="connsiteX118" fmla="*/ 3584863 w 4852554"/>
              <a:gd name="connsiteY118" fmla="*/ 2618509 h 3782291"/>
              <a:gd name="connsiteX119" fmla="*/ 3564082 w 4852554"/>
              <a:gd name="connsiteY119" fmla="*/ 2576946 h 3782291"/>
              <a:gd name="connsiteX120" fmla="*/ 3335482 w 4852554"/>
              <a:gd name="connsiteY120" fmla="*/ 2826327 h 3782291"/>
              <a:gd name="connsiteX121" fmla="*/ 2493818 w 4852554"/>
              <a:gd name="connsiteY12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32809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597727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597727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74072 w 4852554"/>
              <a:gd name="connsiteY75" fmla="*/ 2763982 h 3782291"/>
              <a:gd name="connsiteX76" fmla="*/ 852054 w 4852554"/>
              <a:gd name="connsiteY76" fmla="*/ 2919846 h 3782291"/>
              <a:gd name="connsiteX77" fmla="*/ 633845 w 4852554"/>
              <a:gd name="connsiteY77" fmla="*/ 3054927 h 3782291"/>
              <a:gd name="connsiteX78" fmla="*/ 685800 w 4852554"/>
              <a:gd name="connsiteY78" fmla="*/ 3096491 h 3782291"/>
              <a:gd name="connsiteX79" fmla="*/ 1018309 w 4852554"/>
              <a:gd name="connsiteY79" fmla="*/ 2888673 h 3782291"/>
              <a:gd name="connsiteX80" fmla="*/ 1423554 w 4852554"/>
              <a:gd name="connsiteY80" fmla="*/ 2867891 h 3782291"/>
              <a:gd name="connsiteX81" fmla="*/ 1080654 w 4852554"/>
              <a:gd name="connsiteY81" fmla="*/ 3086100 h 3782291"/>
              <a:gd name="connsiteX82" fmla="*/ 1143000 w 4852554"/>
              <a:gd name="connsiteY82" fmla="*/ 3169227 h 3782291"/>
              <a:gd name="connsiteX83" fmla="*/ 1537854 w 4852554"/>
              <a:gd name="connsiteY83" fmla="*/ 2867891 h 3782291"/>
              <a:gd name="connsiteX84" fmla="*/ 1891145 w 4852554"/>
              <a:gd name="connsiteY84" fmla="*/ 2867891 h 3782291"/>
              <a:gd name="connsiteX85" fmla="*/ 2119745 w 4852554"/>
              <a:gd name="connsiteY85" fmla="*/ 2930236 h 3782291"/>
              <a:gd name="connsiteX86" fmla="*/ 2119745 w 4852554"/>
              <a:gd name="connsiteY86" fmla="*/ 3751118 h 3782291"/>
              <a:gd name="connsiteX87" fmla="*/ 2202872 w 4852554"/>
              <a:gd name="connsiteY87" fmla="*/ 3751118 h 3782291"/>
              <a:gd name="connsiteX88" fmla="*/ 2192482 w 4852554"/>
              <a:gd name="connsiteY88" fmla="*/ 2951018 h 3782291"/>
              <a:gd name="connsiteX89" fmla="*/ 2421082 w 4852554"/>
              <a:gd name="connsiteY89" fmla="*/ 2847109 h 3782291"/>
              <a:gd name="connsiteX90" fmla="*/ 3065318 w 4852554"/>
              <a:gd name="connsiteY90" fmla="*/ 2847109 h 3782291"/>
              <a:gd name="connsiteX91" fmla="*/ 3023754 w 4852554"/>
              <a:gd name="connsiteY91" fmla="*/ 3034146 h 3782291"/>
              <a:gd name="connsiteX92" fmla="*/ 3075709 w 4852554"/>
              <a:gd name="connsiteY92" fmla="*/ 3054927 h 3782291"/>
              <a:gd name="connsiteX93" fmla="*/ 3106882 w 4852554"/>
              <a:gd name="connsiteY93" fmla="*/ 2857500 h 3782291"/>
              <a:gd name="connsiteX94" fmla="*/ 3470563 w 4852554"/>
              <a:gd name="connsiteY94" fmla="*/ 2836718 h 3782291"/>
              <a:gd name="connsiteX95" fmla="*/ 4000500 w 4852554"/>
              <a:gd name="connsiteY95" fmla="*/ 3512127 h 3782291"/>
              <a:gd name="connsiteX96" fmla="*/ 3990109 w 4852554"/>
              <a:gd name="connsiteY96" fmla="*/ 3740727 h 3782291"/>
              <a:gd name="connsiteX97" fmla="*/ 4052454 w 4852554"/>
              <a:gd name="connsiteY97" fmla="*/ 3782291 h 3782291"/>
              <a:gd name="connsiteX98" fmla="*/ 4052454 w 4852554"/>
              <a:gd name="connsiteY98" fmla="*/ 3532909 h 3782291"/>
              <a:gd name="connsiteX99" fmla="*/ 4239491 w 4852554"/>
              <a:gd name="connsiteY99" fmla="*/ 3626427 h 3782291"/>
              <a:gd name="connsiteX100" fmla="*/ 4312227 w 4852554"/>
              <a:gd name="connsiteY100" fmla="*/ 3574473 h 3782291"/>
              <a:gd name="connsiteX101" fmla="*/ 3917372 w 4852554"/>
              <a:gd name="connsiteY101" fmla="*/ 3335482 h 3782291"/>
              <a:gd name="connsiteX102" fmla="*/ 4125191 w 4852554"/>
              <a:gd name="connsiteY102" fmla="*/ 3262746 h 3782291"/>
              <a:gd name="connsiteX103" fmla="*/ 4125191 w 4852554"/>
              <a:gd name="connsiteY103" fmla="*/ 3262746 h 3782291"/>
              <a:gd name="connsiteX104" fmla="*/ 4083627 w 4852554"/>
              <a:gd name="connsiteY104" fmla="*/ 3231573 h 3782291"/>
              <a:gd name="connsiteX105" fmla="*/ 3896591 w 4852554"/>
              <a:gd name="connsiteY105" fmla="*/ 3304309 h 3782291"/>
              <a:gd name="connsiteX106" fmla="*/ 3553691 w 4852554"/>
              <a:gd name="connsiteY106" fmla="*/ 2836718 h 3782291"/>
              <a:gd name="connsiteX107" fmla="*/ 4333009 w 4852554"/>
              <a:gd name="connsiteY107" fmla="*/ 2815936 h 3782291"/>
              <a:gd name="connsiteX108" fmla="*/ 4561609 w 4852554"/>
              <a:gd name="connsiteY108" fmla="*/ 3054927 h 3782291"/>
              <a:gd name="connsiteX109" fmla="*/ 4665518 w 4852554"/>
              <a:gd name="connsiteY109" fmla="*/ 3013364 h 3782291"/>
              <a:gd name="connsiteX110" fmla="*/ 4416136 w 4852554"/>
              <a:gd name="connsiteY110" fmla="*/ 2815936 h 3782291"/>
              <a:gd name="connsiteX111" fmla="*/ 4842163 w 4852554"/>
              <a:gd name="connsiteY111" fmla="*/ 2701636 h 3782291"/>
              <a:gd name="connsiteX112" fmla="*/ 4852554 w 4852554"/>
              <a:gd name="connsiteY112" fmla="*/ 2628900 h 3782291"/>
              <a:gd name="connsiteX113" fmla="*/ 4239491 w 4852554"/>
              <a:gd name="connsiteY113" fmla="*/ 2763982 h 3782291"/>
              <a:gd name="connsiteX114" fmla="*/ 4353791 w 4852554"/>
              <a:gd name="connsiteY114" fmla="*/ 2566555 h 3782291"/>
              <a:gd name="connsiteX115" fmla="*/ 4291445 w 4852554"/>
              <a:gd name="connsiteY115" fmla="*/ 2514600 h 3782291"/>
              <a:gd name="connsiteX116" fmla="*/ 4177145 w 4852554"/>
              <a:gd name="connsiteY116" fmla="*/ 2805546 h 3782291"/>
              <a:gd name="connsiteX117" fmla="*/ 3429000 w 4852554"/>
              <a:gd name="connsiteY117" fmla="*/ 2795155 h 3782291"/>
              <a:gd name="connsiteX118" fmla="*/ 3584863 w 4852554"/>
              <a:gd name="connsiteY118" fmla="*/ 2618509 h 3782291"/>
              <a:gd name="connsiteX119" fmla="*/ 3564082 w 4852554"/>
              <a:gd name="connsiteY119" fmla="*/ 2576946 h 3782291"/>
              <a:gd name="connsiteX120" fmla="*/ 3335482 w 4852554"/>
              <a:gd name="connsiteY120" fmla="*/ 2826327 h 3782291"/>
              <a:gd name="connsiteX121" fmla="*/ 2493818 w 4852554"/>
              <a:gd name="connsiteY12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80554 w 4852554"/>
              <a:gd name="connsiteY68" fmla="*/ 2660073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31173 w 4852554"/>
              <a:gd name="connsiteY67" fmla="*/ 2109355 h 3782291"/>
              <a:gd name="connsiteX68" fmla="*/ 280554 w 4852554"/>
              <a:gd name="connsiteY68" fmla="*/ 2660073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43200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63982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43200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62445 w 4862945"/>
              <a:gd name="connsiteY64" fmla="*/ 2784764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62945 w 4862945"/>
              <a:gd name="connsiteY110" fmla="*/ 2628900 h 3782291"/>
              <a:gd name="connsiteX111" fmla="*/ 4249882 w 4862945"/>
              <a:gd name="connsiteY111" fmla="*/ 2763982 h 3782291"/>
              <a:gd name="connsiteX112" fmla="*/ 4364182 w 4862945"/>
              <a:gd name="connsiteY112" fmla="*/ 2566555 h 3782291"/>
              <a:gd name="connsiteX113" fmla="*/ 4301836 w 4862945"/>
              <a:gd name="connsiteY113" fmla="*/ 2514600 h 3782291"/>
              <a:gd name="connsiteX114" fmla="*/ 4187536 w 4862945"/>
              <a:gd name="connsiteY114" fmla="*/ 2805546 h 3782291"/>
              <a:gd name="connsiteX115" fmla="*/ 3439391 w 4862945"/>
              <a:gd name="connsiteY115" fmla="*/ 2795155 h 3782291"/>
              <a:gd name="connsiteX116" fmla="*/ 3595254 w 4862945"/>
              <a:gd name="connsiteY116" fmla="*/ 2618509 h 3782291"/>
              <a:gd name="connsiteX117" fmla="*/ 3574473 w 4862945"/>
              <a:gd name="connsiteY117" fmla="*/ 2576946 h 3782291"/>
              <a:gd name="connsiteX118" fmla="*/ 3345873 w 4862945"/>
              <a:gd name="connsiteY118" fmla="*/ 2826327 h 3782291"/>
              <a:gd name="connsiteX119" fmla="*/ 2504209 w 4862945"/>
              <a:gd name="connsiteY119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130136 w 4675909"/>
              <a:gd name="connsiteY85" fmla="*/ 3751118 h 3782291"/>
              <a:gd name="connsiteX86" fmla="*/ 2213263 w 4675909"/>
              <a:gd name="connsiteY86" fmla="*/ 3751118 h 3782291"/>
              <a:gd name="connsiteX87" fmla="*/ 2202873 w 4675909"/>
              <a:gd name="connsiteY87" fmla="*/ 2951018 h 3782291"/>
              <a:gd name="connsiteX88" fmla="*/ 2431473 w 4675909"/>
              <a:gd name="connsiteY88" fmla="*/ 2847109 h 3782291"/>
              <a:gd name="connsiteX89" fmla="*/ 3075709 w 4675909"/>
              <a:gd name="connsiteY89" fmla="*/ 2847109 h 3782291"/>
              <a:gd name="connsiteX90" fmla="*/ 3034145 w 4675909"/>
              <a:gd name="connsiteY90" fmla="*/ 3034146 h 3782291"/>
              <a:gd name="connsiteX91" fmla="*/ 3086100 w 4675909"/>
              <a:gd name="connsiteY91" fmla="*/ 3054927 h 3782291"/>
              <a:gd name="connsiteX92" fmla="*/ 3117273 w 4675909"/>
              <a:gd name="connsiteY92" fmla="*/ 2857500 h 3782291"/>
              <a:gd name="connsiteX93" fmla="*/ 3480954 w 4675909"/>
              <a:gd name="connsiteY93" fmla="*/ 2836718 h 3782291"/>
              <a:gd name="connsiteX94" fmla="*/ 4010891 w 4675909"/>
              <a:gd name="connsiteY94" fmla="*/ 3512127 h 3782291"/>
              <a:gd name="connsiteX95" fmla="*/ 4000500 w 4675909"/>
              <a:gd name="connsiteY95" fmla="*/ 3740727 h 3782291"/>
              <a:gd name="connsiteX96" fmla="*/ 4062845 w 4675909"/>
              <a:gd name="connsiteY96" fmla="*/ 3782291 h 3782291"/>
              <a:gd name="connsiteX97" fmla="*/ 4062845 w 4675909"/>
              <a:gd name="connsiteY97" fmla="*/ 3532909 h 3782291"/>
              <a:gd name="connsiteX98" fmla="*/ 4249882 w 4675909"/>
              <a:gd name="connsiteY98" fmla="*/ 3626427 h 3782291"/>
              <a:gd name="connsiteX99" fmla="*/ 4322618 w 4675909"/>
              <a:gd name="connsiteY99" fmla="*/ 3574473 h 3782291"/>
              <a:gd name="connsiteX100" fmla="*/ 3927763 w 4675909"/>
              <a:gd name="connsiteY100" fmla="*/ 3335482 h 3782291"/>
              <a:gd name="connsiteX101" fmla="*/ 4135582 w 4675909"/>
              <a:gd name="connsiteY101" fmla="*/ 3262746 h 3782291"/>
              <a:gd name="connsiteX102" fmla="*/ 4135582 w 4675909"/>
              <a:gd name="connsiteY102" fmla="*/ 3262746 h 3782291"/>
              <a:gd name="connsiteX103" fmla="*/ 4094018 w 4675909"/>
              <a:gd name="connsiteY103" fmla="*/ 3231573 h 3782291"/>
              <a:gd name="connsiteX104" fmla="*/ 3906982 w 4675909"/>
              <a:gd name="connsiteY104" fmla="*/ 3304309 h 3782291"/>
              <a:gd name="connsiteX105" fmla="*/ 3564082 w 4675909"/>
              <a:gd name="connsiteY105" fmla="*/ 2836718 h 3782291"/>
              <a:gd name="connsiteX106" fmla="*/ 4343400 w 4675909"/>
              <a:gd name="connsiteY106" fmla="*/ 2815936 h 3782291"/>
              <a:gd name="connsiteX107" fmla="*/ 4572000 w 4675909"/>
              <a:gd name="connsiteY107" fmla="*/ 3054927 h 3782291"/>
              <a:gd name="connsiteX108" fmla="*/ 4675909 w 4675909"/>
              <a:gd name="connsiteY108" fmla="*/ 3013364 h 3782291"/>
              <a:gd name="connsiteX109" fmla="*/ 4426527 w 4675909"/>
              <a:gd name="connsiteY109" fmla="*/ 2815936 h 3782291"/>
              <a:gd name="connsiteX110" fmla="*/ 4249882 w 4675909"/>
              <a:gd name="connsiteY110" fmla="*/ 2763982 h 3782291"/>
              <a:gd name="connsiteX111" fmla="*/ 4364182 w 4675909"/>
              <a:gd name="connsiteY111" fmla="*/ 2566555 h 3782291"/>
              <a:gd name="connsiteX112" fmla="*/ 4301836 w 4675909"/>
              <a:gd name="connsiteY112" fmla="*/ 2514600 h 3782291"/>
              <a:gd name="connsiteX113" fmla="*/ 4187536 w 4675909"/>
              <a:gd name="connsiteY113" fmla="*/ 2805546 h 3782291"/>
              <a:gd name="connsiteX114" fmla="*/ 3439391 w 4675909"/>
              <a:gd name="connsiteY114" fmla="*/ 2795155 h 3782291"/>
              <a:gd name="connsiteX115" fmla="*/ 3595254 w 4675909"/>
              <a:gd name="connsiteY115" fmla="*/ 2618509 h 3782291"/>
              <a:gd name="connsiteX116" fmla="*/ 3574473 w 4675909"/>
              <a:gd name="connsiteY116" fmla="*/ 2576946 h 3782291"/>
              <a:gd name="connsiteX117" fmla="*/ 3345873 w 4675909"/>
              <a:gd name="connsiteY117" fmla="*/ 2826327 h 3782291"/>
              <a:gd name="connsiteX118" fmla="*/ 2504209 w 4675909"/>
              <a:gd name="connsiteY118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130136 w 4675909"/>
              <a:gd name="connsiteY85" fmla="*/ 3751118 h 3782291"/>
              <a:gd name="connsiteX86" fmla="*/ 2202873 w 4675909"/>
              <a:gd name="connsiteY86" fmla="*/ 2951018 h 3782291"/>
              <a:gd name="connsiteX87" fmla="*/ 2431473 w 4675909"/>
              <a:gd name="connsiteY87" fmla="*/ 2847109 h 3782291"/>
              <a:gd name="connsiteX88" fmla="*/ 3075709 w 4675909"/>
              <a:gd name="connsiteY88" fmla="*/ 2847109 h 3782291"/>
              <a:gd name="connsiteX89" fmla="*/ 3034145 w 4675909"/>
              <a:gd name="connsiteY89" fmla="*/ 3034146 h 3782291"/>
              <a:gd name="connsiteX90" fmla="*/ 3086100 w 4675909"/>
              <a:gd name="connsiteY90" fmla="*/ 3054927 h 3782291"/>
              <a:gd name="connsiteX91" fmla="*/ 3117273 w 4675909"/>
              <a:gd name="connsiteY91" fmla="*/ 2857500 h 3782291"/>
              <a:gd name="connsiteX92" fmla="*/ 3480954 w 4675909"/>
              <a:gd name="connsiteY92" fmla="*/ 2836718 h 3782291"/>
              <a:gd name="connsiteX93" fmla="*/ 4010891 w 4675909"/>
              <a:gd name="connsiteY93" fmla="*/ 3512127 h 3782291"/>
              <a:gd name="connsiteX94" fmla="*/ 4000500 w 4675909"/>
              <a:gd name="connsiteY94" fmla="*/ 3740727 h 3782291"/>
              <a:gd name="connsiteX95" fmla="*/ 4062845 w 4675909"/>
              <a:gd name="connsiteY95" fmla="*/ 3782291 h 3782291"/>
              <a:gd name="connsiteX96" fmla="*/ 4062845 w 4675909"/>
              <a:gd name="connsiteY96" fmla="*/ 3532909 h 3782291"/>
              <a:gd name="connsiteX97" fmla="*/ 4249882 w 4675909"/>
              <a:gd name="connsiteY97" fmla="*/ 3626427 h 3782291"/>
              <a:gd name="connsiteX98" fmla="*/ 4322618 w 4675909"/>
              <a:gd name="connsiteY98" fmla="*/ 3574473 h 3782291"/>
              <a:gd name="connsiteX99" fmla="*/ 3927763 w 4675909"/>
              <a:gd name="connsiteY99" fmla="*/ 3335482 h 3782291"/>
              <a:gd name="connsiteX100" fmla="*/ 4135582 w 4675909"/>
              <a:gd name="connsiteY100" fmla="*/ 3262746 h 3782291"/>
              <a:gd name="connsiteX101" fmla="*/ 4135582 w 4675909"/>
              <a:gd name="connsiteY101" fmla="*/ 3262746 h 3782291"/>
              <a:gd name="connsiteX102" fmla="*/ 4094018 w 4675909"/>
              <a:gd name="connsiteY102" fmla="*/ 3231573 h 3782291"/>
              <a:gd name="connsiteX103" fmla="*/ 3906982 w 4675909"/>
              <a:gd name="connsiteY103" fmla="*/ 3304309 h 3782291"/>
              <a:gd name="connsiteX104" fmla="*/ 3564082 w 4675909"/>
              <a:gd name="connsiteY104" fmla="*/ 2836718 h 3782291"/>
              <a:gd name="connsiteX105" fmla="*/ 4343400 w 4675909"/>
              <a:gd name="connsiteY105" fmla="*/ 2815936 h 3782291"/>
              <a:gd name="connsiteX106" fmla="*/ 4572000 w 4675909"/>
              <a:gd name="connsiteY106" fmla="*/ 3054927 h 3782291"/>
              <a:gd name="connsiteX107" fmla="*/ 4675909 w 4675909"/>
              <a:gd name="connsiteY107" fmla="*/ 3013364 h 3782291"/>
              <a:gd name="connsiteX108" fmla="*/ 4426527 w 4675909"/>
              <a:gd name="connsiteY108" fmla="*/ 2815936 h 3782291"/>
              <a:gd name="connsiteX109" fmla="*/ 4249882 w 4675909"/>
              <a:gd name="connsiteY109" fmla="*/ 2763982 h 3782291"/>
              <a:gd name="connsiteX110" fmla="*/ 4364182 w 4675909"/>
              <a:gd name="connsiteY110" fmla="*/ 2566555 h 3782291"/>
              <a:gd name="connsiteX111" fmla="*/ 4301836 w 4675909"/>
              <a:gd name="connsiteY111" fmla="*/ 2514600 h 3782291"/>
              <a:gd name="connsiteX112" fmla="*/ 4187536 w 4675909"/>
              <a:gd name="connsiteY112" fmla="*/ 2805546 h 3782291"/>
              <a:gd name="connsiteX113" fmla="*/ 3439391 w 4675909"/>
              <a:gd name="connsiteY113" fmla="*/ 2795155 h 3782291"/>
              <a:gd name="connsiteX114" fmla="*/ 3595254 w 4675909"/>
              <a:gd name="connsiteY114" fmla="*/ 2618509 h 3782291"/>
              <a:gd name="connsiteX115" fmla="*/ 3574473 w 4675909"/>
              <a:gd name="connsiteY115" fmla="*/ 2576946 h 3782291"/>
              <a:gd name="connsiteX116" fmla="*/ 3345873 w 4675909"/>
              <a:gd name="connsiteY116" fmla="*/ 2826327 h 3782291"/>
              <a:gd name="connsiteX117" fmla="*/ 2504209 w 4675909"/>
              <a:gd name="connsiteY117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504209 w 4675909"/>
              <a:gd name="connsiteY0" fmla="*/ 2795155 h 3782291"/>
              <a:gd name="connsiteX1" fmla="*/ 2182092 w 4675909"/>
              <a:gd name="connsiteY1" fmla="*/ 2046267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839243 w 4675909"/>
              <a:gd name="connsiteY0" fmla="*/ 2816733 h 3782291"/>
              <a:gd name="connsiteX1" fmla="*/ 2182092 w 4675909"/>
              <a:gd name="connsiteY1" fmla="*/ 2046267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39243 w 4675909"/>
              <a:gd name="connsiteY116" fmla="*/ 2816733 h 3782291"/>
              <a:gd name="connsiteX0" fmla="*/ 2828436 w 4675909"/>
              <a:gd name="connsiteY0" fmla="*/ 2805945 h 3782291"/>
              <a:gd name="connsiteX1" fmla="*/ 2182092 w 4675909"/>
              <a:gd name="connsiteY1" fmla="*/ 2046267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28436 w 4675909"/>
              <a:gd name="connsiteY116" fmla="*/ 2805945 h 3782291"/>
              <a:gd name="connsiteX0" fmla="*/ 2828436 w 4675909"/>
              <a:gd name="connsiteY0" fmla="*/ 2805945 h 3782291"/>
              <a:gd name="connsiteX1" fmla="*/ 2182092 w 4675909"/>
              <a:gd name="connsiteY1" fmla="*/ 2046267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680045 w 4675909"/>
              <a:gd name="connsiteY86" fmla="*/ 2857897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28436 w 4675909"/>
              <a:gd name="connsiteY116" fmla="*/ 2805945 h 3782291"/>
              <a:gd name="connsiteX0" fmla="*/ 2828436 w 4675909"/>
              <a:gd name="connsiteY0" fmla="*/ 2805945 h 3782291"/>
              <a:gd name="connsiteX1" fmla="*/ 2182092 w 4675909"/>
              <a:gd name="connsiteY1" fmla="*/ 2046267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35295 w 4675909"/>
              <a:gd name="connsiteY85" fmla="*/ 3015750 h 3782291"/>
              <a:gd name="connsiteX86" fmla="*/ 2680045 w 4675909"/>
              <a:gd name="connsiteY86" fmla="*/ 2857897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28436 w 4675909"/>
              <a:gd name="connsiteY116" fmla="*/ 2805945 h 3782291"/>
              <a:gd name="connsiteX0" fmla="*/ 2828436 w 4675909"/>
              <a:gd name="connsiteY0" fmla="*/ 2805945 h 3782291"/>
              <a:gd name="connsiteX1" fmla="*/ 2182092 w 4675909"/>
              <a:gd name="connsiteY1" fmla="*/ 2046267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07001 w 4675909"/>
              <a:gd name="connsiteY83" fmla="*/ 2878680 h 3782291"/>
              <a:gd name="connsiteX84" fmla="*/ 2130136 w 4675909"/>
              <a:gd name="connsiteY84" fmla="*/ 2930236 h 3782291"/>
              <a:gd name="connsiteX85" fmla="*/ 2235295 w 4675909"/>
              <a:gd name="connsiteY85" fmla="*/ 3015750 h 3782291"/>
              <a:gd name="connsiteX86" fmla="*/ 2680045 w 4675909"/>
              <a:gd name="connsiteY86" fmla="*/ 2857897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28436 w 4675909"/>
              <a:gd name="connsiteY116" fmla="*/ 2805945 h 3782291"/>
              <a:gd name="connsiteX0" fmla="*/ 2828436 w 4675909"/>
              <a:gd name="connsiteY0" fmla="*/ 2805945 h 3782291"/>
              <a:gd name="connsiteX1" fmla="*/ 2182092 w 4675909"/>
              <a:gd name="connsiteY1" fmla="*/ 2046267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07001 w 4675909"/>
              <a:gd name="connsiteY83" fmla="*/ 2878680 h 3782291"/>
              <a:gd name="connsiteX84" fmla="*/ 2140942 w 4675909"/>
              <a:gd name="connsiteY84" fmla="*/ 2962602 h 3782291"/>
              <a:gd name="connsiteX85" fmla="*/ 2235295 w 4675909"/>
              <a:gd name="connsiteY85" fmla="*/ 3015750 h 3782291"/>
              <a:gd name="connsiteX86" fmla="*/ 2680045 w 4675909"/>
              <a:gd name="connsiteY86" fmla="*/ 2857897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28436 w 4675909"/>
              <a:gd name="connsiteY116" fmla="*/ 2805945 h 3782291"/>
              <a:gd name="connsiteX0" fmla="*/ 2828436 w 4675909"/>
              <a:gd name="connsiteY0" fmla="*/ 2805945 h 3782291"/>
              <a:gd name="connsiteX1" fmla="*/ 2182092 w 4675909"/>
              <a:gd name="connsiteY1" fmla="*/ 2046267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3 w 4675909"/>
              <a:gd name="connsiteY50" fmla="*/ 2676879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07001 w 4675909"/>
              <a:gd name="connsiteY83" fmla="*/ 2878680 h 3782291"/>
              <a:gd name="connsiteX84" fmla="*/ 2140942 w 4675909"/>
              <a:gd name="connsiteY84" fmla="*/ 2962602 h 3782291"/>
              <a:gd name="connsiteX85" fmla="*/ 2235295 w 4675909"/>
              <a:gd name="connsiteY85" fmla="*/ 3015750 h 3782291"/>
              <a:gd name="connsiteX86" fmla="*/ 2680045 w 4675909"/>
              <a:gd name="connsiteY86" fmla="*/ 2857897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28436 w 4675909"/>
              <a:gd name="connsiteY116" fmla="*/ 2805945 h 3782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</a:cxnLst>
            <a:rect l="l" t="t" r="r" b="b"/>
            <a:pathLst>
              <a:path w="4675909" h="3782291">
                <a:moveTo>
                  <a:pt x="2828436" y="2805945"/>
                </a:moveTo>
                <a:lnTo>
                  <a:pt x="2182092" y="2046267"/>
                </a:lnTo>
                <a:lnTo>
                  <a:pt x="2150918" y="1724891"/>
                </a:lnTo>
                <a:lnTo>
                  <a:pt x="2712027" y="1184564"/>
                </a:lnTo>
                <a:lnTo>
                  <a:pt x="2701636" y="1091046"/>
                </a:lnTo>
                <a:lnTo>
                  <a:pt x="2150918" y="1631373"/>
                </a:lnTo>
                <a:lnTo>
                  <a:pt x="2171700" y="1465118"/>
                </a:lnTo>
                <a:lnTo>
                  <a:pt x="2701637" y="945573"/>
                </a:lnTo>
                <a:lnTo>
                  <a:pt x="2763982" y="831273"/>
                </a:lnTo>
                <a:lnTo>
                  <a:pt x="2815936" y="540327"/>
                </a:lnTo>
                <a:lnTo>
                  <a:pt x="2784763" y="529936"/>
                </a:lnTo>
                <a:lnTo>
                  <a:pt x="2670463" y="904009"/>
                </a:lnTo>
                <a:lnTo>
                  <a:pt x="2202873" y="1330036"/>
                </a:lnTo>
                <a:lnTo>
                  <a:pt x="2254827" y="633846"/>
                </a:lnTo>
                <a:lnTo>
                  <a:pt x="2680854" y="51955"/>
                </a:lnTo>
                <a:lnTo>
                  <a:pt x="2649682" y="0"/>
                </a:lnTo>
                <a:lnTo>
                  <a:pt x="2493818" y="197427"/>
                </a:lnTo>
                <a:lnTo>
                  <a:pt x="2473036" y="10391"/>
                </a:lnTo>
                <a:lnTo>
                  <a:pt x="2410691" y="10391"/>
                </a:lnTo>
                <a:lnTo>
                  <a:pt x="2452254" y="280555"/>
                </a:lnTo>
                <a:lnTo>
                  <a:pt x="2286000" y="509155"/>
                </a:lnTo>
                <a:lnTo>
                  <a:pt x="2234045" y="540327"/>
                </a:lnTo>
                <a:lnTo>
                  <a:pt x="2202873" y="592282"/>
                </a:lnTo>
                <a:lnTo>
                  <a:pt x="2130136" y="706582"/>
                </a:lnTo>
                <a:lnTo>
                  <a:pt x="1672936" y="20782"/>
                </a:lnTo>
                <a:lnTo>
                  <a:pt x="1548245" y="51955"/>
                </a:lnTo>
                <a:lnTo>
                  <a:pt x="1569027" y="145473"/>
                </a:lnTo>
                <a:lnTo>
                  <a:pt x="1652154" y="103909"/>
                </a:lnTo>
                <a:lnTo>
                  <a:pt x="1714500" y="228600"/>
                </a:lnTo>
                <a:lnTo>
                  <a:pt x="1787236" y="259773"/>
                </a:lnTo>
                <a:lnTo>
                  <a:pt x="2150918" y="852055"/>
                </a:lnTo>
                <a:lnTo>
                  <a:pt x="2140527" y="1215736"/>
                </a:lnTo>
                <a:lnTo>
                  <a:pt x="2067791" y="1028700"/>
                </a:lnTo>
                <a:lnTo>
                  <a:pt x="2015836" y="1059873"/>
                </a:lnTo>
                <a:lnTo>
                  <a:pt x="2130136" y="1288473"/>
                </a:lnTo>
                <a:lnTo>
                  <a:pt x="2109354" y="2005446"/>
                </a:lnTo>
                <a:lnTo>
                  <a:pt x="1672936" y="1558637"/>
                </a:lnTo>
                <a:lnTo>
                  <a:pt x="1714499" y="1215737"/>
                </a:lnTo>
                <a:lnTo>
                  <a:pt x="1672936" y="1101436"/>
                </a:lnTo>
                <a:lnTo>
                  <a:pt x="1620982" y="1475509"/>
                </a:lnTo>
                <a:lnTo>
                  <a:pt x="1350818" y="1600199"/>
                </a:lnTo>
                <a:lnTo>
                  <a:pt x="1319645" y="1662546"/>
                </a:lnTo>
                <a:lnTo>
                  <a:pt x="1631373" y="1600200"/>
                </a:lnTo>
                <a:lnTo>
                  <a:pt x="1839191" y="1849583"/>
                </a:lnTo>
                <a:lnTo>
                  <a:pt x="1579418" y="2026227"/>
                </a:lnTo>
                <a:lnTo>
                  <a:pt x="1610591" y="2119745"/>
                </a:lnTo>
                <a:lnTo>
                  <a:pt x="1891145" y="1870364"/>
                </a:lnTo>
                <a:lnTo>
                  <a:pt x="2109354" y="2088573"/>
                </a:lnTo>
                <a:lnTo>
                  <a:pt x="2098963" y="2337955"/>
                </a:lnTo>
                <a:lnTo>
                  <a:pt x="2109354" y="2348346"/>
                </a:lnTo>
                <a:lnTo>
                  <a:pt x="1849583" y="2676879"/>
                </a:lnTo>
                <a:lnTo>
                  <a:pt x="1288473" y="2795155"/>
                </a:lnTo>
                <a:lnTo>
                  <a:pt x="1153391" y="2587336"/>
                </a:lnTo>
                <a:lnTo>
                  <a:pt x="1122218" y="2597727"/>
                </a:lnTo>
                <a:lnTo>
                  <a:pt x="1215736" y="2815936"/>
                </a:lnTo>
                <a:lnTo>
                  <a:pt x="924791" y="2836718"/>
                </a:lnTo>
                <a:lnTo>
                  <a:pt x="498763" y="2036618"/>
                </a:lnTo>
                <a:lnTo>
                  <a:pt x="363682" y="2078182"/>
                </a:lnTo>
                <a:lnTo>
                  <a:pt x="426027" y="2140527"/>
                </a:lnTo>
                <a:lnTo>
                  <a:pt x="477982" y="2098964"/>
                </a:lnTo>
                <a:lnTo>
                  <a:pt x="581891" y="2348346"/>
                </a:lnTo>
                <a:lnTo>
                  <a:pt x="467591" y="2358736"/>
                </a:lnTo>
                <a:lnTo>
                  <a:pt x="467591" y="2441864"/>
                </a:lnTo>
                <a:lnTo>
                  <a:pt x="633845" y="2400300"/>
                </a:lnTo>
                <a:lnTo>
                  <a:pt x="841663" y="2805546"/>
                </a:lnTo>
                <a:lnTo>
                  <a:pt x="342900" y="2680855"/>
                </a:lnTo>
                <a:lnTo>
                  <a:pt x="114300" y="2109355"/>
                </a:lnTo>
                <a:lnTo>
                  <a:pt x="41564" y="2109355"/>
                </a:lnTo>
                <a:lnTo>
                  <a:pt x="290945" y="2660073"/>
                </a:lnTo>
                <a:lnTo>
                  <a:pt x="20782" y="2576946"/>
                </a:lnTo>
                <a:lnTo>
                  <a:pt x="0" y="2649682"/>
                </a:lnTo>
                <a:lnTo>
                  <a:pt x="311727" y="2701636"/>
                </a:lnTo>
                <a:lnTo>
                  <a:pt x="290945" y="3023755"/>
                </a:lnTo>
                <a:cubicBezTo>
                  <a:pt x="304800" y="3037610"/>
                  <a:pt x="316923" y="3115542"/>
                  <a:pt x="332509" y="3065319"/>
                </a:cubicBezTo>
                <a:cubicBezTo>
                  <a:pt x="348095" y="3015096"/>
                  <a:pt x="367145" y="2836718"/>
                  <a:pt x="384463" y="2722418"/>
                </a:cubicBezTo>
                <a:lnTo>
                  <a:pt x="893618" y="2888673"/>
                </a:lnTo>
                <a:lnTo>
                  <a:pt x="644236" y="3054927"/>
                </a:lnTo>
                <a:lnTo>
                  <a:pt x="696191" y="3096491"/>
                </a:lnTo>
                <a:lnTo>
                  <a:pt x="1028700" y="2888673"/>
                </a:lnTo>
                <a:lnTo>
                  <a:pt x="1433945" y="2867891"/>
                </a:lnTo>
                <a:lnTo>
                  <a:pt x="1091045" y="3086100"/>
                </a:lnTo>
                <a:lnTo>
                  <a:pt x="1153391" y="3169227"/>
                </a:lnTo>
                <a:lnTo>
                  <a:pt x="1548245" y="2867891"/>
                </a:lnTo>
                <a:lnTo>
                  <a:pt x="1707001" y="2878680"/>
                </a:lnTo>
                <a:lnTo>
                  <a:pt x="2140942" y="2962602"/>
                </a:lnTo>
                <a:lnTo>
                  <a:pt x="2235295" y="3015750"/>
                </a:lnTo>
                <a:lnTo>
                  <a:pt x="2680045" y="2857897"/>
                </a:lnTo>
                <a:lnTo>
                  <a:pt x="3075709" y="2847109"/>
                </a:lnTo>
                <a:lnTo>
                  <a:pt x="3034145" y="3034146"/>
                </a:lnTo>
                <a:lnTo>
                  <a:pt x="3086100" y="3054927"/>
                </a:lnTo>
                <a:lnTo>
                  <a:pt x="3117273" y="2857500"/>
                </a:lnTo>
                <a:lnTo>
                  <a:pt x="3480954" y="2836718"/>
                </a:lnTo>
                <a:lnTo>
                  <a:pt x="4010891" y="3512127"/>
                </a:lnTo>
                <a:lnTo>
                  <a:pt x="4000500" y="3740727"/>
                </a:lnTo>
                <a:lnTo>
                  <a:pt x="4062845" y="3782291"/>
                </a:lnTo>
                <a:lnTo>
                  <a:pt x="4062845" y="3532909"/>
                </a:lnTo>
                <a:lnTo>
                  <a:pt x="4249882" y="3626427"/>
                </a:lnTo>
                <a:lnTo>
                  <a:pt x="4322618" y="3574473"/>
                </a:lnTo>
                <a:lnTo>
                  <a:pt x="3927763" y="3335482"/>
                </a:lnTo>
                <a:lnTo>
                  <a:pt x="4135582" y="3262746"/>
                </a:lnTo>
                <a:lnTo>
                  <a:pt x="4135582" y="3262746"/>
                </a:lnTo>
                <a:lnTo>
                  <a:pt x="4094018" y="3231573"/>
                </a:lnTo>
                <a:lnTo>
                  <a:pt x="3906982" y="3304309"/>
                </a:lnTo>
                <a:lnTo>
                  <a:pt x="3564082" y="2836718"/>
                </a:lnTo>
                <a:lnTo>
                  <a:pt x="4343400" y="2815936"/>
                </a:lnTo>
                <a:lnTo>
                  <a:pt x="4572000" y="3054927"/>
                </a:lnTo>
                <a:lnTo>
                  <a:pt x="4675909" y="3013364"/>
                </a:lnTo>
                <a:lnTo>
                  <a:pt x="4426527" y="2815936"/>
                </a:lnTo>
                <a:lnTo>
                  <a:pt x="4249882" y="2763982"/>
                </a:lnTo>
                <a:lnTo>
                  <a:pt x="4364182" y="2566555"/>
                </a:lnTo>
                <a:lnTo>
                  <a:pt x="4301836" y="2514600"/>
                </a:lnTo>
                <a:lnTo>
                  <a:pt x="4187536" y="2805546"/>
                </a:lnTo>
                <a:lnTo>
                  <a:pt x="3439391" y="2795155"/>
                </a:lnTo>
                <a:lnTo>
                  <a:pt x="3595254" y="2618509"/>
                </a:lnTo>
                <a:lnTo>
                  <a:pt x="3574473" y="2576946"/>
                </a:lnTo>
                <a:lnTo>
                  <a:pt x="3345873" y="2826327"/>
                </a:lnTo>
                <a:lnTo>
                  <a:pt x="2828436" y="2805945"/>
                </a:lnTo>
                <a:close/>
              </a:path>
            </a:pathLst>
          </a:custGeom>
          <a:gradFill>
            <a:gsLst>
              <a:gs pos="37000">
                <a:srgbClr val="5F8D42"/>
              </a:gs>
              <a:gs pos="100000">
                <a:schemeClr val="accent3">
                  <a:lumMod val="20000"/>
                  <a:lumOff val="8000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1" name="Freeform 360"/>
          <p:cNvSpPr/>
          <p:nvPr/>
        </p:nvSpPr>
        <p:spPr>
          <a:xfrm>
            <a:off x="4194989" y="2454099"/>
            <a:ext cx="405638" cy="2464089"/>
          </a:xfrm>
          <a:custGeom>
            <a:avLst/>
            <a:gdLst>
              <a:gd name="connsiteX0" fmla="*/ 68173 w 116687"/>
              <a:gd name="connsiteY0" fmla="*/ 0 h 1690254"/>
              <a:gd name="connsiteX1" fmla="*/ 114355 w 116687"/>
              <a:gd name="connsiteY1" fmla="*/ 655782 h 1690254"/>
              <a:gd name="connsiteX2" fmla="*/ 3519 w 116687"/>
              <a:gd name="connsiteY2" fmla="*/ 1099127 h 1690254"/>
              <a:gd name="connsiteX3" fmla="*/ 31228 w 116687"/>
              <a:gd name="connsiteY3" fmla="*/ 1560945 h 1690254"/>
              <a:gd name="connsiteX4" fmla="*/ 68173 w 116687"/>
              <a:gd name="connsiteY4" fmla="*/ 1690254 h 1690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6687" h="1690254">
                <a:moveTo>
                  <a:pt x="68173" y="0"/>
                </a:moveTo>
                <a:cubicBezTo>
                  <a:pt x="96652" y="236297"/>
                  <a:pt x="125131" y="472594"/>
                  <a:pt x="114355" y="655782"/>
                </a:cubicBezTo>
                <a:cubicBezTo>
                  <a:pt x="103579" y="838970"/>
                  <a:pt x="17373" y="948267"/>
                  <a:pt x="3519" y="1099127"/>
                </a:cubicBezTo>
                <a:cubicBezTo>
                  <a:pt x="-10335" y="1249987"/>
                  <a:pt x="20452" y="1462424"/>
                  <a:pt x="31228" y="1560945"/>
                </a:cubicBezTo>
                <a:cubicBezTo>
                  <a:pt x="42004" y="1659466"/>
                  <a:pt x="55088" y="1674860"/>
                  <a:pt x="68173" y="1690254"/>
                </a:cubicBezTo>
              </a:path>
            </a:pathLst>
          </a:custGeom>
          <a:noFill/>
          <a:ln w="38100">
            <a:solidFill>
              <a:srgbClr val="5F8D42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5" name="Freeform 344"/>
          <p:cNvSpPr/>
          <p:nvPr/>
        </p:nvSpPr>
        <p:spPr>
          <a:xfrm>
            <a:off x="3886755" y="2296818"/>
            <a:ext cx="6521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7" name="Freeform 346"/>
          <p:cNvSpPr/>
          <p:nvPr/>
        </p:nvSpPr>
        <p:spPr>
          <a:xfrm>
            <a:off x="3640275" y="2296818"/>
            <a:ext cx="6521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8" name="Freeform 347"/>
          <p:cNvSpPr/>
          <p:nvPr/>
        </p:nvSpPr>
        <p:spPr>
          <a:xfrm rot="3372935">
            <a:off x="3534088" y="2161548"/>
            <a:ext cx="48750" cy="1060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9" name="Freeform 348"/>
          <p:cNvSpPr/>
          <p:nvPr/>
        </p:nvSpPr>
        <p:spPr>
          <a:xfrm rot="3372935">
            <a:off x="3522433" y="2086353"/>
            <a:ext cx="4087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0" name="Freeform 349"/>
          <p:cNvSpPr/>
          <p:nvPr/>
        </p:nvSpPr>
        <p:spPr>
          <a:xfrm rot="14639677">
            <a:off x="3409742" y="2100710"/>
            <a:ext cx="48750" cy="1060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1" name="Freeform 350"/>
          <p:cNvSpPr/>
          <p:nvPr/>
        </p:nvSpPr>
        <p:spPr>
          <a:xfrm rot="12503340">
            <a:off x="3331023" y="2340296"/>
            <a:ext cx="42941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2" name="Freeform 351"/>
          <p:cNvSpPr/>
          <p:nvPr/>
        </p:nvSpPr>
        <p:spPr>
          <a:xfrm rot="12503340">
            <a:off x="3165756" y="2289901"/>
            <a:ext cx="42941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3" name="Freeform 352"/>
          <p:cNvSpPr/>
          <p:nvPr/>
        </p:nvSpPr>
        <p:spPr>
          <a:xfrm rot="12503340">
            <a:off x="3421664" y="2361826"/>
            <a:ext cx="42941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4" name="Freeform 353"/>
          <p:cNvSpPr/>
          <p:nvPr/>
        </p:nvSpPr>
        <p:spPr>
          <a:xfrm rot="559205">
            <a:off x="3295081" y="2256328"/>
            <a:ext cx="67046" cy="8097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5" name="Freeform 354"/>
          <p:cNvSpPr/>
          <p:nvPr/>
        </p:nvSpPr>
        <p:spPr>
          <a:xfrm rot="8914968">
            <a:off x="3516496" y="2520526"/>
            <a:ext cx="58421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6" name="Freeform 355"/>
          <p:cNvSpPr/>
          <p:nvPr/>
        </p:nvSpPr>
        <p:spPr>
          <a:xfrm rot="8914968">
            <a:off x="3584438" y="2473923"/>
            <a:ext cx="58421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7" name="Freeform 356"/>
          <p:cNvSpPr/>
          <p:nvPr/>
        </p:nvSpPr>
        <p:spPr>
          <a:xfrm rot="8914968">
            <a:off x="3788010" y="2562523"/>
            <a:ext cx="58421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8" name="Freeform 357"/>
          <p:cNvSpPr/>
          <p:nvPr/>
        </p:nvSpPr>
        <p:spPr>
          <a:xfrm rot="8914968">
            <a:off x="3858724" y="2520526"/>
            <a:ext cx="58421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9" name="Freeform 358"/>
          <p:cNvSpPr/>
          <p:nvPr/>
        </p:nvSpPr>
        <p:spPr>
          <a:xfrm rot="18656313">
            <a:off x="3751681" y="2449892"/>
            <a:ext cx="54155" cy="10535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2" name="Freeform 341"/>
          <p:cNvSpPr/>
          <p:nvPr/>
        </p:nvSpPr>
        <p:spPr>
          <a:xfrm rot="14639677">
            <a:off x="3328495" y="1920110"/>
            <a:ext cx="48750" cy="1060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5" name="Freeform 304"/>
          <p:cNvSpPr/>
          <p:nvPr/>
        </p:nvSpPr>
        <p:spPr>
          <a:xfrm rot="17807393">
            <a:off x="5652922" y="2172139"/>
            <a:ext cx="63440" cy="1060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6" name="Freeform 305"/>
          <p:cNvSpPr/>
          <p:nvPr/>
        </p:nvSpPr>
        <p:spPr>
          <a:xfrm rot="3032062">
            <a:off x="5816155" y="2333781"/>
            <a:ext cx="63440" cy="1060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7" name="Freeform 306"/>
          <p:cNvSpPr/>
          <p:nvPr/>
        </p:nvSpPr>
        <p:spPr>
          <a:xfrm rot="7930287">
            <a:off x="5742557" y="2239951"/>
            <a:ext cx="39720" cy="12733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8" name="Freeform 307"/>
          <p:cNvSpPr/>
          <p:nvPr/>
        </p:nvSpPr>
        <p:spPr>
          <a:xfrm rot="7930287">
            <a:off x="5768530" y="2190396"/>
            <a:ext cx="32061" cy="8100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9" name="Freeform 308"/>
          <p:cNvSpPr/>
          <p:nvPr/>
        </p:nvSpPr>
        <p:spPr>
          <a:xfrm rot="203569">
            <a:off x="5385074" y="2296132"/>
            <a:ext cx="6843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0" name="Freeform 309"/>
          <p:cNvSpPr/>
          <p:nvPr/>
        </p:nvSpPr>
        <p:spPr>
          <a:xfrm rot="203569">
            <a:off x="5307847" y="2305406"/>
            <a:ext cx="45303" cy="8410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1" name="Freeform 310"/>
          <p:cNvSpPr/>
          <p:nvPr/>
        </p:nvSpPr>
        <p:spPr>
          <a:xfrm rot="10161937">
            <a:off x="5506701" y="2383098"/>
            <a:ext cx="6843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2" name="Freeform 311"/>
          <p:cNvSpPr/>
          <p:nvPr/>
        </p:nvSpPr>
        <p:spPr>
          <a:xfrm rot="10161937">
            <a:off x="5070781" y="2395685"/>
            <a:ext cx="6843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3" name="Freeform 312"/>
          <p:cNvSpPr/>
          <p:nvPr/>
        </p:nvSpPr>
        <p:spPr>
          <a:xfrm rot="15246217">
            <a:off x="4884246" y="2470661"/>
            <a:ext cx="55837" cy="9173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4" name="Freeform 313"/>
          <p:cNvSpPr/>
          <p:nvPr/>
        </p:nvSpPr>
        <p:spPr>
          <a:xfrm rot="21306628">
            <a:off x="4933487" y="2317898"/>
            <a:ext cx="6023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5" name="Freeform 314"/>
          <p:cNvSpPr/>
          <p:nvPr/>
        </p:nvSpPr>
        <p:spPr>
          <a:xfrm rot="20067736">
            <a:off x="5108166" y="2306461"/>
            <a:ext cx="6023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6" name="Freeform 315"/>
          <p:cNvSpPr/>
          <p:nvPr/>
        </p:nvSpPr>
        <p:spPr>
          <a:xfrm rot="20067736">
            <a:off x="5193402" y="2193979"/>
            <a:ext cx="6023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7" name="Freeform 316"/>
          <p:cNvSpPr/>
          <p:nvPr/>
        </p:nvSpPr>
        <p:spPr>
          <a:xfrm rot="14378440">
            <a:off x="5230160" y="2465532"/>
            <a:ext cx="55837" cy="852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8AA6F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8" name="Freeform 317"/>
          <p:cNvSpPr/>
          <p:nvPr/>
        </p:nvSpPr>
        <p:spPr>
          <a:xfrm rot="14378440">
            <a:off x="5302058" y="2572405"/>
            <a:ext cx="55837" cy="852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7B580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9" name="Freeform 318"/>
          <p:cNvSpPr/>
          <p:nvPr/>
        </p:nvSpPr>
        <p:spPr>
          <a:xfrm rot="14378440">
            <a:off x="5381013" y="2676268"/>
            <a:ext cx="41418" cy="852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6BF9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0" name="Freeform 319"/>
          <p:cNvSpPr/>
          <p:nvPr/>
        </p:nvSpPr>
        <p:spPr>
          <a:xfrm rot="14378440">
            <a:off x="5475144" y="2801650"/>
            <a:ext cx="37542" cy="10777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1" name="Freeform 320"/>
          <p:cNvSpPr/>
          <p:nvPr/>
        </p:nvSpPr>
        <p:spPr>
          <a:xfrm rot="8600213">
            <a:off x="5594279" y="2696079"/>
            <a:ext cx="48264" cy="6425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2" name="Freeform 321"/>
          <p:cNvSpPr/>
          <p:nvPr/>
        </p:nvSpPr>
        <p:spPr>
          <a:xfrm rot="203569">
            <a:off x="5513188" y="2640763"/>
            <a:ext cx="45303" cy="8410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3" name="Freeform 322"/>
          <p:cNvSpPr/>
          <p:nvPr/>
        </p:nvSpPr>
        <p:spPr>
          <a:xfrm rot="3129228">
            <a:off x="5653031" y="2780394"/>
            <a:ext cx="63440" cy="1060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4" name="Freeform 323"/>
          <p:cNvSpPr/>
          <p:nvPr/>
        </p:nvSpPr>
        <p:spPr>
          <a:xfrm rot="5400000">
            <a:off x="5728957" y="2856962"/>
            <a:ext cx="63440" cy="1060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5" name="Freeform 324"/>
          <p:cNvSpPr/>
          <p:nvPr/>
        </p:nvSpPr>
        <p:spPr>
          <a:xfrm rot="7824289">
            <a:off x="5597605" y="2945974"/>
            <a:ext cx="32061" cy="9985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6" name="Freeform 325"/>
          <p:cNvSpPr/>
          <p:nvPr/>
        </p:nvSpPr>
        <p:spPr>
          <a:xfrm rot="2543802">
            <a:off x="5399710" y="2525623"/>
            <a:ext cx="45703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7" name="Freeform 326"/>
          <p:cNvSpPr/>
          <p:nvPr/>
        </p:nvSpPr>
        <p:spPr>
          <a:xfrm rot="2543802">
            <a:off x="5337054" y="2458759"/>
            <a:ext cx="38569" cy="6662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8" name="Freeform 327"/>
          <p:cNvSpPr/>
          <p:nvPr/>
        </p:nvSpPr>
        <p:spPr>
          <a:xfrm rot="14335314">
            <a:off x="5825834" y="2490374"/>
            <a:ext cx="47956" cy="9148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9" name="Freeform 328"/>
          <p:cNvSpPr/>
          <p:nvPr/>
        </p:nvSpPr>
        <p:spPr>
          <a:xfrm rot="3372935">
            <a:off x="3398697" y="1931031"/>
            <a:ext cx="57167" cy="9251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0" name="Freeform 329"/>
          <p:cNvSpPr/>
          <p:nvPr/>
        </p:nvSpPr>
        <p:spPr>
          <a:xfrm rot="3372935">
            <a:off x="3391637" y="1800930"/>
            <a:ext cx="4087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1" name="Freeform 330"/>
          <p:cNvSpPr/>
          <p:nvPr/>
        </p:nvSpPr>
        <p:spPr>
          <a:xfrm rot="15687885">
            <a:off x="3014588" y="1892147"/>
            <a:ext cx="60454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2" name="Freeform 331"/>
          <p:cNvSpPr/>
          <p:nvPr/>
        </p:nvSpPr>
        <p:spPr>
          <a:xfrm rot="15687885">
            <a:off x="3096051" y="2014334"/>
            <a:ext cx="32061" cy="8274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3" name="Freeform 332"/>
          <p:cNvSpPr/>
          <p:nvPr/>
        </p:nvSpPr>
        <p:spPr>
          <a:xfrm rot="4744190">
            <a:off x="3160447" y="1913758"/>
            <a:ext cx="3206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4" name="Freeform 333"/>
          <p:cNvSpPr/>
          <p:nvPr/>
        </p:nvSpPr>
        <p:spPr>
          <a:xfrm rot="4930892">
            <a:off x="3184874" y="2054305"/>
            <a:ext cx="60454" cy="8875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5" name="Freeform 334"/>
          <p:cNvSpPr/>
          <p:nvPr/>
        </p:nvSpPr>
        <p:spPr>
          <a:xfrm rot="15687885">
            <a:off x="2982535" y="2219073"/>
            <a:ext cx="60454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6" name="Freeform 335"/>
          <p:cNvSpPr/>
          <p:nvPr/>
        </p:nvSpPr>
        <p:spPr>
          <a:xfrm rot="21333673">
            <a:off x="3073777" y="2173324"/>
            <a:ext cx="34587" cy="9500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7" name="Freeform 336"/>
          <p:cNvSpPr/>
          <p:nvPr/>
        </p:nvSpPr>
        <p:spPr>
          <a:xfrm rot="15687885">
            <a:off x="3163651" y="2468137"/>
            <a:ext cx="47435" cy="10663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8" name="Freeform 337"/>
          <p:cNvSpPr/>
          <p:nvPr/>
        </p:nvSpPr>
        <p:spPr>
          <a:xfrm rot="6592228">
            <a:off x="3282685" y="2397594"/>
            <a:ext cx="3206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9" name="Freeform 338"/>
          <p:cNvSpPr/>
          <p:nvPr/>
        </p:nvSpPr>
        <p:spPr>
          <a:xfrm rot="18189866">
            <a:off x="3451819" y="2455237"/>
            <a:ext cx="3206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7B580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0" name="Freeform 339"/>
          <p:cNvSpPr/>
          <p:nvPr/>
        </p:nvSpPr>
        <p:spPr>
          <a:xfrm rot="17455888">
            <a:off x="3472250" y="2238591"/>
            <a:ext cx="33897" cy="1060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" name="Freeform 249"/>
          <p:cNvSpPr/>
          <p:nvPr/>
        </p:nvSpPr>
        <p:spPr>
          <a:xfrm rot="3372935">
            <a:off x="4314559" y="689589"/>
            <a:ext cx="4087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" name="Freeform 250"/>
          <p:cNvSpPr/>
          <p:nvPr/>
        </p:nvSpPr>
        <p:spPr>
          <a:xfrm rot="3372935">
            <a:off x="4252936" y="619802"/>
            <a:ext cx="4087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" name="Freeform 251"/>
          <p:cNvSpPr/>
          <p:nvPr/>
        </p:nvSpPr>
        <p:spPr>
          <a:xfrm rot="19123615">
            <a:off x="3886756" y="1424071"/>
            <a:ext cx="6521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" name="Freeform 252"/>
          <p:cNvSpPr/>
          <p:nvPr/>
        </p:nvSpPr>
        <p:spPr>
          <a:xfrm rot="19123615">
            <a:off x="4006837" y="1257747"/>
            <a:ext cx="6521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" name="Freeform 253"/>
          <p:cNvSpPr/>
          <p:nvPr/>
        </p:nvSpPr>
        <p:spPr>
          <a:xfrm rot="19123615">
            <a:off x="4022868" y="1736555"/>
            <a:ext cx="36091" cy="10929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" name="Freeform 254"/>
          <p:cNvSpPr/>
          <p:nvPr/>
        </p:nvSpPr>
        <p:spPr>
          <a:xfrm rot="19123615">
            <a:off x="4311238" y="1337137"/>
            <a:ext cx="6521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" name="Freeform 255"/>
          <p:cNvSpPr/>
          <p:nvPr/>
        </p:nvSpPr>
        <p:spPr>
          <a:xfrm rot="18494888">
            <a:off x="4295787" y="1604646"/>
            <a:ext cx="60454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7" name="Freeform 256"/>
          <p:cNvSpPr/>
          <p:nvPr/>
        </p:nvSpPr>
        <p:spPr>
          <a:xfrm rot="20912227">
            <a:off x="4557754" y="1075968"/>
            <a:ext cx="35869" cy="11563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" name="Freeform 257"/>
          <p:cNvSpPr/>
          <p:nvPr/>
        </p:nvSpPr>
        <p:spPr>
          <a:xfrm rot="19123615">
            <a:off x="4253962" y="1101861"/>
            <a:ext cx="49954" cy="8291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" name="Freeform 258"/>
          <p:cNvSpPr/>
          <p:nvPr/>
        </p:nvSpPr>
        <p:spPr>
          <a:xfrm rot="10800000">
            <a:off x="3963270" y="1530945"/>
            <a:ext cx="34587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0" name="Freeform 259"/>
          <p:cNvSpPr/>
          <p:nvPr/>
        </p:nvSpPr>
        <p:spPr>
          <a:xfrm rot="6998294">
            <a:off x="4093075" y="1367613"/>
            <a:ext cx="60454" cy="8910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" name="Freeform 260"/>
          <p:cNvSpPr/>
          <p:nvPr/>
        </p:nvSpPr>
        <p:spPr>
          <a:xfrm rot="2773632">
            <a:off x="4161715" y="1495490"/>
            <a:ext cx="32061" cy="12786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2" name="Freeform 261"/>
          <p:cNvSpPr/>
          <p:nvPr/>
        </p:nvSpPr>
        <p:spPr>
          <a:xfrm rot="8033794">
            <a:off x="4699646" y="1252046"/>
            <a:ext cx="60454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3" name="Freeform 262"/>
          <p:cNvSpPr/>
          <p:nvPr/>
        </p:nvSpPr>
        <p:spPr>
          <a:xfrm rot="8033794">
            <a:off x="4584475" y="1390138"/>
            <a:ext cx="3206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4" name="Freeform 263"/>
          <p:cNvSpPr/>
          <p:nvPr/>
        </p:nvSpPr>
        <p:spPr>
          <a:xfrm rot="8033794">
            <a:off x="4492699" y="1471922"/>
            <a:ext cx="36101" cy="6759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5" name="Freeform 264"/>
          <p:cNvSpPr/>
          <p:nvPr/>
        </p:nvSpPr>
        <p:spPr>
          <a:xfrm rot="8033794">
            <a:off x="4644556" y="1308256"/>
            <a:ext cx="32061" cy="9775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6" name="Freeform 265"/>
          <p:cNvSpPr/>
          <p:nvPr/>
        </p:nvSpPr>
        <p:spPr>
          <a:xfrm rot="6007989">
            <a:off x="4787907" y="887559"/>
            <a:ext cx="60454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7" name="Freeform 266"/>
          <p:cNvSpPr/>
          <p:nvPr/>
        </p:nvSpPr>
        <p:spPr>
          <a:xfrm rot="8033794">
            <a:off x="4559661" y="662560"/>
            <a:ext cx="60454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5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8" name="Freeform 267"/>
          <p:cNvSpPr/>
          <p:nvPr/>
        </p:nvSpPr>
        <p:spPr>
          <a:xfrm rot="5802304">
            <a:off x="4688295" y="484790"/>
            <a:ext cx="37889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9" name="Freeform 268"/>
          <p:cNvSpPr/>
          <p:nvPr/>
        </p:nvSpPr>
        <p:spPr>
          <a:xfrm rot="8033794">
            <a:off x="4731138" y="1030938"/>
            <a:ext cx="41116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0" name="Freeform 269"/>
          <p:cNvSpPr/>
          <p:nvPr/>
        </p:nvSpPr>
        <p:spPr>
          <a:xfrm rot="5102560">
            <a:off x="4403684" y="1729241"/>
            <a:ext cx="40518" cy="9447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1" name="Freeform 270"/>
          <p:cNvSpPr/>
          <p:nvPr/>
        </p:nvSpPr>
        <p:spPr>
          <a:xfrm rot="8033794">
            <a:off x="4495874" y="1285298"/>
            <a:ext cx="60454" cy="6956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2" name="Freeform 271"/>
          <p:cNvSpPr/>
          <p:nvPr/>
        </p:nvSpPr>
        <p:spPr>
          <a:xfrm rot="8033794">
            <a:off x="4513517" y="747877"/>
            <a:ext cx="3206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3" name="Freeform 272"/>
          <p:cNvSpPr/>
          <p:nvPr/>
        </p:nvSpPr>
        <p:spPr>
          <a:xfrm rot="15963717">
            <a:off x="4069005" y="505049"/>
            <a:ext cx="37738" cy="9568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4" name="Freeform 273"/>
          <p:cNvSpPr/>
          <p:nvPr/>
        </p:nvSpPr>
        <p:spPr>
          <a:xfrm rot="21216070">
            <a:off x="4629068" y="1214070"/>
            <a:ext cx="34587" cy="6126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5" name="Freeform 274"/>
          <p:cNvSpPr/>
          <p:nvPr/>
        </p:nvSpPr>
        <p:spPr>
          <a:xfrm rot="4617831">
            <a:off x="4456908" y="898310"/>
            <a:ext cx="35521" cy="9338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6" name="Freeform 275"/>
          <p:cNvSpPr/>
          <p:nvPr/>
        </p:nvSpPr>
        <p:spPr>
          <a:xfrm rot="16929034">
            <a:off x="4234760" y="789015"/>
            <a:ext cx="60454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C9969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7" name="Freeform 276"/>
          <p:cNvSpPr/>
          <p:nvPr/>
        </p:nvSpPr>
        <p:spPr>
          <a:xfrm rot="14297268">
            <a:off x="4220371" y="1760520"/>
            <a:ext cx="60454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8" name="Freeform 277"/>
          <p:cNvSpPr/>
          <p:nvPr/>
        </p:nvSpPr>
        <p:spPr>
          <a:xfrm rot="10800000">
            <a:off x="4043859" y="1857437"/>
            <a:ext cx="43180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0" name="Freeform 279"/>
          <p:cNvSpPr/>
          <p:nvPr/>
        </p:nvSpPr>
        <p:spPr>
          <a:xfrm rot="18529732">
            <a:off x="4686181" y="918636"/>
            <a:ext cx="3679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1" name="Freeform 280"/>
          <p:cNvSpPr/>
          <p:nvPr/>
        </p:nvSpPr>
        <p:spPr>
          <a:xfrm rot="18529732">
            <a:off x="4733491" y="794539"/>
            <a:ext cx="32061" cy="9021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2" name="Freeform 281"/>
          <p:cNvSpPr/>
          <p:nvPr/>
        </p:nvSpPr>
        <p:spPr>
          <a:xfrm rot="18529732">
            <a:off x="4505045" y="1139313"/>
            <a:ext cx="3679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3" name="Freeform 282"/>
          <p:cNvSpPr/>
          <p:nvPr/>
        </p:nvSpPr>
        <p:spPr>
          <a:xfrm rot="18529732">
            <a:off x="4337965" y="984587"/>
            <a:ext cx="3679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4" name="Freeform 283"/>
          <p:cNvSpPr/>
          <p:nvPr/>
        </p:nvSpPr>
        <p:spPr>
          <a:xfrm rot="18529732">
            <a:off x="4534084" y="513712"/>
            <a:ext cx="3679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5" name="Freeform 284"/>
          <p:cNvSpPr/>
          <p:nvPr/>
        </p:nvSpPr>
        <p:spPr>
          <a:xfrm rot="18529732">
            <a:off x="3979327" y="371016"/>
            <a:ext cx="3679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6" name="Freeform 285"/>
          <p:cNvSpPr/>
          <p:nvPr/>
        </p:nvSpPr>
        <p:spPr>
          <a:xfrm rot="18529732">
            <a:off x="4650397" y="1014911"/>
            <a:ext cx="32061" cy="1033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" name="Freeform 286"/>
          <p:cNvSpPr/>
          <p:nvPr/>
        </p:nvSpPr>
        <p:spPr>
          <a:xfrm rot="4003280">
            <a:off x="4442115" y="1000361"/>
            <a:ext cx="32061" cy="668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" name="Freeform 287"/>
          <p:cNvSpPr/>
          <p:nvPr/>
        </p:nvSpPr>
        <p:spPr>
          <a:xfrm rot="18529732">
            <a:off x="4510694" y="403111"/>
            <a:ext cx="32061" cy="893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" name="Freeform 288"/>
          <p:cNvSpPr/>
          <p:nvPr/>
        </p:nvSpPr>
        <p:spPr>
          <a:xfrm rot="1631864">
            <a:off x="4149614" y="475966"/>
            <a:ext cx="72882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" name="Freeform 289"/>
          <p:cNvSpPr/>
          <p:nvPr/>
        </p:nvSpPr>
        <p:spPr>
          <a:xfrm rot="1631864">
            <a:off x="4672613" y="357835"/>
            <a:ext cx="72882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" name="Freeform 290"/>
          <p:cNvSpPr/>
          <p:nvPr/>
        </p:nvSpPr>
        <p:spPr>
          <a:xfrm>
            <a:off x="4545716" y="333544"/>
            <a:ext cx="34587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" name="Freeform 291"/>
          <p:cNvSpPr/>
          <p:nvPr/>
        </p:nvSpPr>
        <p:spPr>
          <a:xfrm rot="20464539">
            <a:off x="4432727" y="665922"/>
            <a:ext cx="62090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" name="Freeform 292"/>
          <p:cNvSpPr/>
          <p:nvPr/>
        </p:nvSpPr>
        <p:spPr>
          <a:xfrm rot="13087093">
            <a:off x="4150480" y="637101"/>
            <a:ext cx="35454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4" name="Freeform 293"/>
          <p:cNvSpPr/>
          <p:nvPr/>
        </p:nvSpPr>
        <p:spPr>
          <a:xfrm rot="14012412">
            <a:off x="4275132" y="1169253"/>
            <a:ext cx="54329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5" name="Freeform 294"/>
          <p:cNvSpPr/>
          <p:nvPr/>
        </p:nvSpPr>
        <p:spPr>
          <a:xfrm rot="14012412">
            <a:off x="4101356" y="1615887"/>
            <a:ext cx="54329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6" name="Freeform 295"/>
          <p:cNvSpPr/>
          <p:nvPr/>
        </p:nvSpPr>
        <p:spPr>
          <a:xfrm rot="14012412">
            <a:off x="3854707" y="1534747"/>
            <a:ext cx="54329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7" name="Freeform 296"/>
          <p:cNvSpPr/>
          <p:nvPr/>
        </p:nvSpPr>
        <p:spPr>
          <a:xfrm rot="14012412">
            <a:off x="4270484" y="865049"/>
            <a:ext cx="54329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C9650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8" name="Freeform 297"/>
          <p:cNvSpPr/>
          <p:nvPr/>
        </p:nvSpPr>
        <p:spPr>
          <a:xfrm rot="20769160">
            <a:off x="3963641" y="1381248"/>
            <a:ext cx="34587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" name="Freeform 298"/>
          <p:cNvSpPr/>
          <p:nvPr/>
        </p:nvSpPr>
        <p:spPr>
          <a:xfrm rot="20769160">
            <a:off x="4457536" y="1397475"/>
            <a:ext cx="34587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" name="Freeform 299"/>
          <p:cNvSpPr/>
          <p:nvPr/>
        </p:nvSpPr>
        <p:spPr>
          <a:xfrm rot="20769160">
            <a:off x="4683068" y="1169401"/>
            <a:ext cx="34587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1" name="Freeform 300"/>
          <p:cNvSpPr/>
          <p:nvPr/>
        </p:nvSpPr>
        <p:spPr>
          <a:xfrm rot="20769160">
            <a:off x="4461135" y="1215083"/>
            <a:ext cx="34587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2" name="Freeform 301"/>
          <p:cNvSpPr/>
          <p:nvPr/>
        </p:nvSpPr>
        <p:spPr>
          <a:xfrm rot="20769160">
            <a:off x="4635325" y="413353"/>
            <a:ext cx="34587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3" name="Freeform 302"/>
          <p:cNvSpPr/>
          <p:nvPr/>
        </p:nvSpPr>
        <p:spPr>
          <a:xfrm rot="20769160">
            <a:off x="4413066" y="734714"/>
            <a:ext cx="34587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" name="Freeform 246"/>
          <p:cNvSpPr/>
          <p:nvPr/>
        </p:nvSpPr>
        <p:spPr>
          <a:xfrm rot="793161">
            <a:off x="3287758" y="3620959"/>
            <a:ext cx="1062799" cy="420836"/>
          </a:xfrm>
          <a:custGeom>
            <a:avLst/>
            <a:gdLst>
              <a:gd name="connsiteX0" fmla="*/ 1634836 w 1636469"/>
              <a:gd name="connsiteY0" fmla="*/ 563418 h 879274"/>
              <a:gd name="connsiteX1" fmla="*/ 1560946 w 1636469"/>
              <a:gd name="connsiteY1" fmla="*/ 785091 h 879274"/>
              <a:gd name="connsiteX2" fmla="*/ 1145309 w 1636469"/>
              <a:gd name="connsiteY2" fmla="*/ 877455 h 879274"/>
              <a:gd name="connsiteX3" fmla="*/ 341746 w 1636469"/>
              <a:gd name="connsiteY3" fmla="*/ 711200 h 879274"/>
              <a:gd name="connsiteX4" fmla="*/ 0 w 1636469"/>
              <a:gd name="connsiteY4" fmla="*/ 0 h 879274"/>
              <a:gd name="connsiteX0" fmla="*/ 1347551 w 1349184"/>
              <a:gd name="connsiteY0" fmla="*/ 380516 h 696372"/>
              <a:gd name="connsiteX1" fmla="*/ 1273661 w 1349184"/>
              <a:gd name="connsiteY1" fmla="*/ 602189 h 696372"/>
              <a:gd name="connsiteX2" fmla="*/ 858024 w 1349184"/>
              <a:gd name="connsiteY2" fmla="*/ 694553 h 696372"/>
              <a:gd name="connsiteX3" fmla="*/ 54461 w 1349184"/>
              <a:gd name="connsiteY3" fmla="*/ 528298 h 696372"/>
              <a:gd name="connsiteX4" fmla="*/ 21133 w 1349184"/>
              <a:gd name="connsiteY4" fmla="*/ 0 h 696372"/>
              <a:gd name="connsiteX0" fmla="*/ 1326418 w 1328051"/>
              <a:gd name="connsiteY0" fmla="*/ 380516 h 705731"/>
              <a:gd name="connsiteX1" fmla="*/ 1252528 w 1328051"/>
              <a:gd name="connsiteY1" fmla="*/ 602189 h 705731"/>
              <a:gd name="connsiteX2" fmla="*/ 836891 w 1328051"/>
              <a:gd name="connsiteY2" fmla="*/ 694553 h 705731"/>
              <a:gd name="connsiteX3" fmla="*/ 408978 w 1328051"/>
              <a:gd name="connsiteY3" fmla="*/ 356346 h 705731"/>
              <a:gd name="connsiteX4" fmla="*/ 0 w 1328051"/>
              <a:gd name="connsiteY4" fmla="*/ 0 h 705731"/>
              <a:gd name="connsiteX0" fmla="*/ 1326418 w 1329003"/>
              <a:gd name="connsiteY0" fmla="*/ 380516 h 656174"/>
              <a:gd name="connsiteX1" fmla="*/ 1252528 w 1329003"/>
              <a:gd name="connsiteY1" fmla="*/ 602189 h 656174"/>
              <a:gd name="connsiteX2" fmla="*/ 793710 w 1329003"/>
              <a:gd name="connsiteY2" fmla="*/ 637591 h 656174"/>
              <a:gd name="connsiteX3" fmla="*/ 408978 w 1329003"/>
              <a:gd name="connsiteY3" fmla="*/ 356346 h 656174"/>
              <a:gd name="connsiteX4" fmla="*/ 0 w 1329003"/>
              <a:gd name="connsiteY4" fmla="*/ 0 h 656174"/>
              <a:gd name="connsiteX0" fmla="*/ 1467419 w 1467520"/>
              <a:gd name="connsiteY0" fmla="*/ 0 h 876071"/>
              <a:gd name="connsiteX1" fmla="*/ 1252528 w 1467520"/>
              <a:gd name="connsiteY1" fmla="*/ 791011 h 876071"/>
              <a:gd name="connsiteX2" fmla="*/ 793710 w 1467520"/>
              <a:gd name="connsiteY2" fmla="*/ 826413 h 876071"/>
              <a:gd name="connsiteX3" fmla="*/ 408978 w 1467520"/>
              <a:gd name="connsiteY3" fmla="*/ 545168 h 876071"/>
              <a:gd name="connsiteX4" fmla="*/ 0 w 1467520"/>
              <a:gd name="connsiteY4" fmla="*/ 188822 h 876071"/>
              <a:gd name="connsiteX0" fmla="*/ 1467419 w 1467477"/>
              <a:gd name="connsiteY0" fmla="*/ 0 h 829675"/>
              <a:gd name="connsiteX1" fmla="*/ 1170400 w 1467477"/>
              <a:gd name="connsiteY1" fmla="*/ 651926 h 829675"/>
              <a:gd name="connsiteX2" fmla="*/ 793710 w 1467477"/>
              <a:gd name="connsiteY2" fmla="*/ 826413 h 829675"/>
              <a:gd name="connsiteX3" fmla="*/ 408978 w 1467477"/>
              <a:gd name="connsiteY3" fmla="*/ 545168 h 829675"/>
              <a:gd name="connsiteX4" fmla="*/ 0 w 1467477"/>
              <a:gd name="connsiteY4" fmla="*/ 188822 h 829675"/>
              <a:gd name="connsiteX0" fmla="*/ 1475401 w 1475457"/>
              <a:gd name="connsiteY0" fmla="*/ 0 h 832337"/>
              <a:gd name="connsiteX1" fmla="*/ 1170400 w 1475457"/>
              <a:gd name="connsiteY1" fmla="*/ 654570 h 832337"/>
              <a:gd name="connsiteX2" fmla="*/ 793710 w 1475457"/>
              <a:gd name="connsiteY2" fmla="*/ 829057 h 832337"/>
              <a:gd name="connsiteX3" fmla="*/ 408978 w 1475457"/>
              <a:gd name="connsiteY3" fmla="*/ 547812 h 832337"/>
              <a:gd name="connsiteX4" fmla="*/ 0 w 1475457"/>
              <a:gd name="connsiteY4" fmla="*/ 191466 h 832337"/>
              <a:gd name="connsiteX0" fmla="*/ 1475401 w 1475458"/>
              <a:gd name="connsiteY0" fmla="*/ 0 h 754546"/>
              <a:gd name="connsiteX1" fmla="*/ 1170400 w 1475458"/>
              <a:gd name="connsiteY1" fmla="*/ 654570 h 754546"/>
              <a:gd name="connsiteX2" fmla="*/ 770728 w 1475458"/>
              <a:gd name="connsiteY2" fmla="*/ 741648 h 754546"/>
              <a:gd name="connsiteX3" fmla="*/ 408978 w 1475458"/>
              <a:gd name="connsiteY3" fmla="*/ 547812 h 754546"/>
              <a:gd name="connsiteX4" fmla="*/ 0 w 1475458"/>
              <a:gd name="connsiteY4" fmla="*/ 191466 h 754546"/>
              <a:gd name="connsiteX0" fmla="*/ 1475401 w 1475458"/>
              <a:gd name="connsiteY0" fmla="*/ 0 h 751283"/>
              <a:gd name="connsiteX1" fmla="*/ 1170400 w 1475458"/>
              <a:gd name="connsiteY1" fmla="*/ 654570 h 751283"/>
              <a:gd name="connsiteX2" fmla="*/ 770728 w 1475458"/>
              <a:gd name="connsiteY2" fmla="*/ 741648 h 751283"/>
              <a:gd name="connsiteX3" fmla="*/ 239474 w 1475458"/>
              <a:gd name="connsiteY3" fmla="*/ 592085 h 751283"/>
              <a:gd name="connsiteX4" fmla="*/ 0 w 1475458"/>
              <a:gd name="connsiteY4" fmla="*/ 191466 h 751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5458" h="751283">
                <a:moveTo>
                  <a:pt x="1475401" y="0"/>
                </a:moveTo>
                <a:cubicBezTo>
                  <a:pt x="1479250" y="84667"/>
                  <a:pt x="1287846" y="530962"/>
                  <a:pt x="1170400" y="654570"/>
                </a:cubicBezTo>
                <a:cubicBezTo>
                  <a:pt x="1052954" y="778178"/>
                  <a:pt x="925882" y="752062"/>
                  <a:pt x="770728" y="741648"/>
                </a:cubicBezTo>
                <a:cubicBezTo>
                  <a:pt x="615574" y="731234"/>
                  <a:pt x="367929" y="683782"/>
                  <a:pt x="239474" y="592085"/>
                </a:cubicBezTo>
                <a:cubicBezTo>
                  <a:pt x="111019" y="500388"/>
                  <a:pt x="75430" y="473945"/>
                  <a:pt x="0" y="191466"/>
                </a:cubicBezTo>
              </a:path>
            </a:pathLst>
          </a:custGeom>
          <a:noFill/>
          <a:ln w="19050"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8" name="Freeform 247"/>
          <p:cNvSpPr/>
          <p:nvPr/>
        </p:nvSpPr>
        <p:spPr>
          <a:xfrm>
            <a:off x="4600627" y="3074336"/>
            <a:ext cx="1361757" cy="517832"/>
          </a:xfrm>
          <a:custGeom>
            <a:avLst/>
            <a:gdLst>
              <a:gd name="connsiteX0" fmla="*/ 0 w 2078181"/>
              <a:gd name="connsiteY0" fmla="*/ 1145309 h 1440833"/>
              <a:gd name="connsiteX1" fmla="*/ 369454 w 2078181"/>
              <a:gd name="connsiteY1" fmla="*/ 1431636 h 1440833"/>
              <a:gd name="connsiteX2" fmla="*/ 886690 w 2078181"/>
              <a:gd name="connsiteY2" fmla="*/ 840509 h 1440833"/>
              <a:gd name="connsiteX3" fmla="*/ 2078181 w 2078181"/>
              <a:gd name="connsiteY3" fmla="*/ 0 h 1440833"/>
              <a:gd name="connsiteX0" fmla="*/ 0 w 2078181"/>
              <a:gd name="connsiteY0" fmla="*/ 1145309 h 1433592"/>
              <a:gd name="connsiteX1" fmla="*/ 369454 w 2078181"/>
              <a:gd name="connsiteY1" fmla="*/ 1431636 h 1433592"/>
              <a:gd name="connsiteX2" fmla="*/ 1023849 w 2078181"/>
              <a:gd name="connsiteY2" fmla="*/ 1024562 h 1433592"/>
              <a:gd name="connsiteX3" fmla="*/ 2078181 w 2078181"/>
              <a:gd name="connsiteY3" fmla="*/ 0 h 1433592"/>
              <a:gd name="connsiteX0" fmla="*/ 0 w 2078181"/>
              <a:gd name="connsiteY0" fmla="*/ 998067 h 1431719"/>
              <a:gd name="connsiteX1" fmla="*/ 369454 w 2078181"/>
              <a:gd name="connsiteY1" fmla="*/ 1431636 h 1431719"/>
              <a:gd name="connsiteX2" fmla="*/ 1023849 w 2078181"/>
              <a:gd name="connsiteY2" fmla="*/ 1024562 h 1431719"/>
              <a:gd name="connsiteX3" fmla="*/ 2078181 w 2078181"/>
              <a:gd name="connsiteY3" fmla="*/ 0 h 1431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78181" h="1431719">
                <a:moveTo>
                  <a:pt x="0" y="998067"/>
                </a:moveTo>
                <a:cubicBezTo>
                  <a:pt x="110836" y="1166630"/>
                  <a:pt x="198813" y="1427220"/>
                  <a:pt x="369454" y="1431636"/>
                </a:cubicBezTo>
                <a:cubicBezTo>
                  <a:pt x="540095" y="1436052"/>
                  <a:pt x="739061" y="1263168"/>
                  <a:pt x="1023849" y="1024562"/>
                </a:cubicBezTo>
                <a:cubicBezTo>
                  <a:pt x="1308637" y="785956"/>
                  <a:pt x="1624829" y="300951"/>
                  <a:pt x="2078181" y="0"/>
                </a:cubicBezTo>
              </a:path>
            </a:pathLst>
          </a:custGeom>
          <a:noFill/>
          <a:ln w="19050"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" name="Freeform 243"/>
          <p:cNvSpPr/>
          <p:nvPr/>
        </p:nvSpPr>
        <p:spPr>
          <a:xfrm>
            <a:off x="5866947" y="3023929"/>
            <a:ext cx="130908" cy="133991"/>
          </a:xfrm>
          <a:custGeom>
            <a:avLst/>
            <a:gdLst>
              <a:gd name="connsiteX0" fmla="*/ 0 w 204716"/>
              <a:gd name="connsiteY0" fmla="*/ 122830 h 191069"/>
              <a:gd name="connsiteX1" fmla="*/ 136477 w 204716"/>
              <a:gd name="connsiteY1" fmla="*/ 0 h 191069"/>
              <a:gd name="connsiteX2" fmla="*/ 184244 w 204716"/>
              <a:gd name="connsiteY2" fmla="*/ 68239 h 191069"/>
              <a:gd name="connsiteX3" fmla="*/ 204716 w 204716"/>
              <a:gd name="connsiteY3" fmla="*/ 150125 h 191069"/>
              <a:gd name="connsiteX4" fmla="*/ 177420 w 204716"/>
              <a:gd name="connsiteY4" fmla="*/ 191069 h 191069"/>
              <a:gd name="connsiteX5" fmla="*/ 0 w 204716"/>
              <a:gd name="connsiteY5" fmla="*/ 122830 h 191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4716" h="191069">
                <a:moveTo>
                  <a:pt x="0" y="122830"/>
                </a:moveTo>
                <a:lnTo>
                  <a:pt x="136477" y="0"/>
                </a:lnTo>
                <a:lnTo>
                  <a:pt x="184244" y="68239"/>
                </a:lnTo>
                <a:lnTo>
                  <a:pt x="204716" y="150125"/>
                </a:lnTo>
                <a:lnTo>
                  <a:pt x="177420" y="191069"/>
                </a:lnTo>
                <a:lnTo>
                  <a:pt x="0" y="122830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" name="Freeform 244"/>
          <p:cNvSpPr/>
          <p:nvPr/>
        </p:nvSpPr>
        <p:spPr>
          <a:xfrm rot="16200000">
            <a:off x="3255691" y="3592051"/>
            <a:ext cx="143561" cy="122182"/>
          </a:xfrm>
          <a:custGeom>
            <a:avLst/>
            <a:gdLst>
              <a:gd name="connsiteX0" fmla="*/ 0 w 204716"/>
              <a:gd name="connsiteY0" fmla="*/ 122830 h 191069"/>
              <a:gd name="connsiteX1" fmla="*/ 136477 w 204716"/>
              <a:gd name="connsiteY1" fmla="*/ 0 h 191069"/>
              <a:gd name="connsiteX2" fmla="*/ 184244 w 204716"/>
              <a:gd name="connsiteY2" fmla="*/ 68239 h 191069"/>
              <a:gd name="connsiteX3" fmla="*/ 204716 w 204716"/>
              <a:gd name="connsiteY3" fmla="*/ 150125 h 191069"/>
              <a:gd name="connsiteX4" fmla="*/ 177420 w 204716"/>
              <a:gd name="connsiteY4" fmla="*/ 191069 h 191069"/>
              <a:gd name="connsiteX5" fmla="*/ 0 w 204716"/>
              <a:gd name="connsiteY5" fmla="*/ 122830 h 191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4716" h="191069">
                <a:moveTo>
                  <a:pt x="0" y="122830"/>
                </a:moveTo>
                <a:lnTo>
                  <a:pt x="136477" y="0"/>
                </a:lnTo>
                <a:lnTo>
                  <a:pt x="184244" y="68239"/>
                </a:lnTo>
                <a:lnTo>
                  <a:pt x="204716" y="150125"/>
                </a:lnTo>
                <a:lnTo>
                  <a:pt x="177420" y="191069"/>
                </a:lnTo>
                <a:lnTo>
                  <a:pt x="0" y="122830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" name="Freeform 240"/>
          <p:cNvSpPr/>
          <p:nvPr/>
        </p:nvSpPr>
        <p:spPr>
          <a:xfrm>
            <a:off x="4137721" y="938070"/>
            <a:ext cx="2478949" cy="2652408"/>
          </a:xfrm>
          <a:custGeom>
            <a:avLst/>
            <a:gdLst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3273136 w 4852554"/>
              <a:gd name="connsiteY8" fmla="*/ 789709 h 3782291"/>
              <a:gd name="connsiteX9" fmla="*/ 3335482 w 4852554"/>
              <a:gd name="connsiteY9" fmla="*/ 685800 h 3782291"/>
              <a:gd name="connsiteX10" fmla="*/ 2930236 w 4852554"/>
              <a:gd name="connsiteY10" fmla="*/ 727364 h 3782291"/>
              <a:gd name="connsiteX11" fmla="*/ 3179618 w 4852554"/>
              <a:gd name="connsiteY11" fmla="*/ 467591 h 3782291"/>
              <a:gd name="connsiteX12" fmla="*/ 3148445 w 4852554"/>
              <a:gd name="connsiteY12" fmla="*/ 405246 h 3782291"/>
              <a:gd name="connsiteX13" fmla="*/ 2722418 w 4852554"/>
              <a:gd name="connsiteY13" fmla="*/ 831273 h 3782291"/>
              <a:gd name="connsiteX14" fmla="*/ 2805545 w 4852554"/>
              <a:gd name="connsiteY14" fmla="*/ 540327 h 3782291"/>
              <a:gd name="connsiteX15" fmla="*/ 2774372 w 4852554"/>
              <a:gd name="connsiteY15" fmla="*/ 529936 h 3782291"/>
              <a:gd name="connsiteX16" fmla="*/ 2649682 w 4852554"/>
              <a:gd name="connsiteY16" fmla="*/ 914400 h 3782291"/>
              <a:gd name="connsiteX17" fmla="*/ 2192482 w 4852554"/>
              <a:gd name="connsiteY17" fmla="*/ 1330036 h 3782291"/>
              <a:gd name="connsiteX18" fmla="*/ 2244436 w 4852554"/>
              <a:gd name="connsiteY18" fmla="*/ 633846 h 3782291"/>
              <a:gd name="connsiteX19" fmla="*/ 2670463 w 4852554"/>
              <a:gd name="connsiteY19" fmla="*/ 51955 h 3782291"/>
              <a:gd name="connsiteX20" fmla="*/ 2639291 w 4852554"/>
              <a:gd name="connsiteY20" fmla="*/ 0 h 3782291"/>
              <a:gd name="connsiteX21" fmla="*/ 2483427 w 4852554"/>
              <a:gd name="connsiteY21" fmla="*/ 197427 h 3782291"/>
              <a:gd name="connsiteX22" fmla="*/ 2462645 w 4852554"/>
              <a:gd name="connsiteY22" fmla="*/ 10391 h 3782291"/>
              <a:gd name="connsiteX23" fmla="*/ 2400300 w 4852554"/>
              <a:gd name="connsiteY23" fmla="*/ 10391 h 3782291"/>
              <a:gd name="connsiteX24" fmla="*/ 2462645 w 4852554"/>
              <a:gd name="connsiteY24" fmla="*/ 301336 h 3782291"/>
              <a:gd name="connsiteX25" fmla="*/ 2275609 w 4852554"/>
              <a:gd name="connsiteY25" fmla="*/ 509155 h 3782291"/>
              <a:gd name="connsiteX26" fmla="*/ 2244436 w 4852554"/>
              <a:gd name="connsiteY26" fmla="*/ 228600 h 3782291"/>
              <a:gd name="connsiteX27" fmla="*/ 2192482 w 4852554"/>
              <a:gd name="connsiteY27" fmla="*/ 197427 h 3782291"/>
              <a:gd name="connsiteX28" fmla="*/ 2223654 w 4852554"/>
              <a:gd name="connsiteY28" fmla="*/ 540327 h 3782291"/>
              <a:gd name="connsiteX29" fmla="*/ 2005445 w 4852554"/>
              <a:gd name="connsiteY29" fmla="*/ 62346 h 3782291"/>
              <a:gd name="connsiteX30" fmla="*/ 1922318 w 4852554"/>
              <a:gd name="connsiteY30" fmla="*/ 83127 h 3782291"/>
              <a:gd name="connsiteX31" fmla="*/ 2192482 w 4852554"/>
              <a:gd name="connsiteY31" fmla="*/ 592282 h 3782291"/>
              <a:gd name="connsiteX32" fmla="*/ 2119745 w 4852554"/>
              <a:gd name="connsiteY32" fmla="*/ 706582 h 3782291"/>
              <a:gd name="connsiteX33" fmla="*/ 1662545 w 4852554"/>
              <a:gd name="connsiteY33" fmla="*/ 20782 h 3782291"/>
              <a:gd name="connsiteX34" fmla="*/ 1537854 w 4852554"/>
              <a:gd name="connsiteY34" fmla="*/ 51955 h 3782291"/>
              <a:gd name="connsiteX35" fmla="*/ 1558636 w 4852554"/>
              <a:gd name="connsiteY35" fmla="*/ 145473 h 3782291"/>
              <a:gd name="connsiteX36" fmla="*/ 1641763 w 4852554"/>
              <a:gd name="connsiteY36" fmla="*/ 103909 h 3782291"/>
              <a:gd name="connsiteX37" fmla="*/ 1704109 w 4852554"/>
              <a:gd name="connsiteY37" fmla="*/ 228600 h 3782291"/>
              <a:gd name="connsiteX38" fmla="*/ 1309254 w 4852554"/>
              <a:gd name="connsiteY38" fmla="*/ 332509 h 3782291"/>
              <a:gd name="connsiteX39" fmla="*/ 1330036 w 4852554"/>
              <a:gd name="connsiteY39" fmla="*/ 374073 h 3782291"/>
              <a:gd name="connsiteX40" fmla="*/ 1465118 w 4852554"/>
              <a:gd name="connsiteY40" fmla="*/ 353291 h 3782291"/>
              <a:gd name="connsiteX41" fmla="*/ 1475509 w 4852554"/>
              <a:gd name="connsiteY41" fmla="*/ 498764 h 3782291"/>
              <a:gd name="connsiteX42" fmla="*/ 1527463 w 4852554"/>
              <a:gd name="connsiteY42" fmla="*/ 498764 h 3782291"/>
              <a:gd name="connsiteX43" fmla="*/ 1527463 w 4852554"/>
              <a:gd name="connsiteY43" fmla="*/ 342900 h 3782291"/>
              <a:gd name="connsiteX44" fmla="*/ 1776845 w 4852554"/>
              <a:gd name="connsiteY44" fmla="*/ 259773 h 3782291"/>
              <a:gd name="connsiteX45" fmla="*/ 2140527 w 4852554"/>
              <a:gd name="connsiteY45" fmla="*/ 852055 h 3782291"/>
              <a:gd name="connsiteX46" fmla="*/ 2130136 w 4852554"/>
              <a:gd name="connsiteY46" fmla="*/ 1215736 h 3782291"/>
              <a:gd name="connsiteX47" fmla="*/ 2057400 w 4852554"/>
              <a:gd name="connsiteY47" fmla="*/ 1028700 h 3782291"/>
              <a:gd name="connsiteX48" fmla="*/ 2005445 w 4852554"/>
              <a:gd name="connsiteY48" fmla="*/ 1059873 h 3782291"/>
              <a:gd name="connsiteX49" fmla="*/ 2119745 w 4852554"/>
              <a:gd name="connsiteY49" fmla="*/ 1288473 h 3782291"/>
              <a:gd name="connsiteX50" fmla="*/ 2098963 w 4852554"/>
              <a:gd name="connsiteY50" fmla="*/ 1517073 h 3782291"/>
              <a:gd name="connsiteX51" fmla="*/ 1652154 w 4852554"/>
              <a:gd name="connsiteY51" fmla="*/ 893618 h 3782291"/>
              <a:gd name="connsiteX52" fmla="*/ 1683327 w 4852554"/>
              <a:gd name="connsiteY52" fmla="*/ 665018 h 3782291"/>
              <a:gd name="connsiteX53" fmla="*/ 1620982 w 4852554"/>
              <a:gd name="connsiteY53" fmla="*/ 654627 h 3782291"/>
              <a:gd name="connsiteX54" fmla="*/ 1589809 w 4852554"/>
              <a:gd name="connsiteY54" fmla="*/ 945573 h 3782291"/>
              <a:gd name="connsiteX55" fmla="*/ 1371600 w 4852554"/>
              <a:gd name="connsiteY55" fmla="*/ 914400 h 3782291"/>
              <a:gd name="connsiteX56" fmla="*/ 1361209 w 4852554"/>
              <a:gd name="connsiteY56" fmla="*/ 966355 h 3782291"/>
              <a:gd name="connsiteX57" fmla="*/ 1693718 w 4852554"/>
              <a:gd name="connsiteY57" fmla="*/ 1018309 h 3782291"/>
              <a:gd name="connsiteX58" fmla="*/ 1766454 w 4852554"/>
              <a:gd name="connsiteY58" fmla="*/ 1153391 h 3782291"/>
              <a:gd name="connsiteX59" fmla="*/ 1579418 w 4852554"/>
              <a:gd name="connsiteY59" fmla="*/ 1205346 h 3782291"/>
              <a:gd name="connsiteX60" fmla="*/ 1579418 w 4852554"/>
              <a:gd name="connsiteY60" fmla="*/ 1278082 h 3782291"/>
              <a:gd name="connsiteX61" fmla="*/ 1808018 w 4852554"/>
              <a:gd name="connsiteY61" fmla="*/ 1215736 h 3782291"/>
              <a:gd name="connsiteX62" fmla="*/ 2078182 w 4852554"/>
              <a:gd name="connsiteY62" fmla="*/ 1589809 h 3782291"/>
              <a:gd name="connsiteX63" fmla="*/ 2088572 w 4852554"/>
              <a:gd name="connsiteY63" fmla="*/ 2337955 h 3782291"/>
              <a:gd name="connsiteX64" fmla="*/ 2098963 w 4852554"/>
              <a:gd name="connsiteY64" fmla="*/ 2348346 h 3782291"/>
              <a:gd name="connsiteX65" fmla="*/ 1839191 w 4852554"/>
              <a:gd name="connsiteY65" fmla="*/ 2784764 h 3782291"/>
              <a:gd name="connsiteX66" fmla="*/ 1278082 w 4852554"/>
              <a:gd name="connsiteY66" fmla="*/ 2795155 h 3782291"/>
              <a:gd name="connsiteX67" fmla="*/ 1143000 w 4852554"/>
              <a:gd name="connsiteY67" fmla="*/ 2587336 h 3782291"/>
              <a:gd name="connsiteX68" fmla="*/ 1111827 w 4852554"/>
              <a:gd name="connsiteY68" fmla="*/ 2597727 h 3782291"/>
              <a:gd name="connsiteX69" fmla="*/ 1205345 w 4852554"/>
              <a:gd name="connsiteY69" fmla="*/ 2815936 h 3782291"/>
              <a:gd name="connsiteX70" fmla="*/ 893618 w 4852554"/>
              <a:gd name="connsiteY70" fmla="*/ 2795155 h 3782291"/>
              <a:gd name="connsiteX71" fmla="*/ 488372 w 4852554"/>
              <a:gd name="connsiteY71" fmla="*/ 2036618 h 3782291"/>
              <a:gd name="connsiteX72" fmla="*/ 353291 w 4852554"/>
              <a:gd name="connsiteY72" fmla="*/ 2078182 h 3782291"/>
              <a:gd name="connsiteX73" fmla="*/ 415636 w 4852554"/>
              <a:gd name="connsiteY73" fmla="*/ 2140527 h 3782291"/>
              <a:gd name="connsiteX74" fmla="*/ 467591 w 4852554"/>
              <a:gd name="connsiteY74" fmla="*/ 2098964 h 3782291"/>
              <a:gd name="connsiteX75" fmla="*/ 571500 w 4852554"/>
              <a:gd name="connsiteY75" fmla="*/ 2348346 h 3782291"/>
              <a:gd name="connsiteX76" fmla="*/ 457200 w 4852554"/>
              <a:gd name="connsiteY76" fmla="*/ 2358736 h 3782291"/>
              <a:gd name="connsiteX77" fmla="*/ 457200 w 4852554"/>
              <a:gd name="connsiteY77" fmla="*/ 2441864 h 3782291"/>
              <a:gd name="connsiteX78" fmla="*/ 623454 w 4852554"/>
              <a:gd name="connsiteY78" fmla="*/ 2400300 h 3782291"/>
              <a:gd name="connsiteX79" fmla="*/ 831272 w 4852554"/>
              <a:gd name="connsiteY79" fmla="*/ 2826327 h 3782291"/>
              <a:gd name="connsiteX80" fmla="*/ 374072 w 4852554"/>
              <a:gd name="connsiteY80" fmla="*/ 2670464 h 3782291"/>
              <a:gd name="connsiteX81" fmla="*/ 103909 w 4852554"/>
              <a:gd name="connsiteY81" fmla="*/ 2109355 h 3782291"/>
              <a:gd name="connsiteX82" fmla="*/ 20782 w 4852554"/>
              <a:gd name="connsiteY82" fmla="*/ 2098964 h 3782291"/>
              <a:gd name="connsiteX83" fmla="*/ 249382 w 4852554"/>
              <a:gd name="connsiteY83" fmla="*/ 2639291 h 3782291"/>
              <a:gd name="connsiteX84" fmla="*/ 10391 w 4852554"/>
              <a:gd name="connsiteY84" fmla="*/ 2576946 h 3782291"/>
              <a:gd name="connsiteX85" fmla="*/ 0 w 4852554"/>
              <a:gd name="connsiteY85" fmla="*/ 2670464 h 3782291"/>
              <a:gd name="connsiteX86" fmla="*/ 270163 w 4852554"/>
              <a:gd name="connsiteY86" fmla="*/ 2701636 h 3782291"/>
              <a:gd name="connsiteX87" fmla="*/ 280554 w 4852554"/>
              <a:gd name="connsiteY87" fmla="*/ 3023755 h 3782291"/>
              <a:gd name="connsiteX88" fmla="*/ 197427 w 4852554"/>
              <a:gd name="connsiteY88" fmla="*/ 3034146 h 3782291"/>
              <a:gd name="connsiteX89" fmla="*/ 197427 w 4852554"/>
              <a:gd name="connsiteY89" fmla="*/ 3106882 h 3782291"/>
              <a:gd name="connsiteX90" fmla="*/ 353291 w 4852554"/>
              <a:gd name="connsiteY90" fmla="*/ 3054927 h 3782291"/>
              <a:gd name="connsiteX91" fmla="*/ 374072 w 4852554"/>
              <a:gd name="connsiteY91" fmla="*/ 2763982 h 3782291"/>
              <a:gd name="connsiteX92" fmla="*/ 852054 w 4852554"/>
              <a:gd name="connsiteY92" fmla="*/ 2919846 h 3782291"/>
              <a:gd name="connsiteX93" fmla="*/ 633845 w 4852554"/>
              <a:gd name="connsiteY93" fmla="*/ 3054927 h 3782291"/>
              <a:gd name="connsiteX94" fmla="*/ 685800 w 4852554"/>
              <a:gd name="connsiteY94" fmla="*/ 3096491 h 3782291"/>
              <a:gd name="connsiteX95" fmla="*/ 1018309 w 4852554"/>
              <a:gd name="connsiteY95" fmla="*/ 2888673 h 3782291"/>
              <a:gd name="connsiteX96" fmla="*/ 1423554 w 4852554"/>
              <a:gd name="connsiteY96" fmla="*/ 2867891 h 3782291"/>
              <a:gd name="connsiteX97" fmla="*/ 1080654 w 4852554"/>
              <a:gd name="connsiteY97" fmla="*/ 3086100 h 3782291"/>
              <a:gd name="connsiteX98" fmla="*/ 1143000 w 4852554"/>
              <a:gd name="connsiteY98" fmla="*/ 3169227 h 3782291"/>
              <a:gd name="connsiteX99" fmla="*/ 1537854 w 4852554"/>
              <a:gd name="connsiteY99" fmla="*/ 2867891 h 3782291"/>
              <a:gd name="connsiteX100" fmla="*/ 1891145 w 4852554"/>
              <a:gd name="connsiteY100" fmla="*/ 2867891 h 3782291"/>
              <a:gd name="connsiteX101" fmla="*/ 2119745 w 4852554"/>
              <a:gd name="connsiteY101" fmla="*/ 2930236 h 3782291"/>
              <a:gd name="connsiteX102" fmla="*/ 2119745 w 4852554"/>
              <a:gd name="connsiteY102" fmla="*/ 3751118 h 3782291"/>
              <a:gd name="connsiteX103" fmla="*/ 2202872 w 4852554"/>
              <a:gd name="connsiteY103" fmla="*/ 3751118 h 3782291"/>
              <a:gd name="connsiteX104" fmla="*/ 2192482 w 4852554"/>
              <a:gd name="connsiteY104" fmla="*/ 2951018 h 3782291"/>
              <a:gd name="connsiteX105" fmla="*/ 2421082 w 4852554"/>
              <a:gd name="connsiteY105" fmla="*/ 2847109 h 3782291"/>
              <a:gd name="connsiteX106" fmla="*/ 3065318 w 4852554"/>
              <a:gd name="connsiteY106" fmla="*/ 2847109 h 3782291"/>
              <a:gd name="connsiteX107" fmla="*/ 3023754 w 4852554"/>
              <a:gd name="connsiteY107" fmla="*/ 3034146 h 3782291"/>
              <a:gd name="connsiteX108" fmla="*/ 3075709 w 4852554"/>
              <a:gd name="connsiteY108" fmla="*/ 3054927 h 3782291"/>
              <a:gd name="connsiteX109" fmla="*/ 3106882 w 4852554"/>
              <a:gd name="connsiteY109" fmla="*/ 2857500 h 3782291"/>
              <a:gd name="connsiteX110" fmla="*/ 3470563 w 4852554"/>
              <a:gd name="connsiteY110" fmla="*/ 2836718 h 3782291"/>
              <a:gd name="connsiteX111" fmla="*/ 4000500 w 4852554"/>
              <a:gd name="connsiteY111" fmla="*/ 3512127 h 3782291"/>
              <a:gd name="connsiteX112" fmla="*/ 3990109 w 4852554"/>
              <a:gd name="connsiteY112" fmla="*/ 3740727 h 3782291"/>
              <a:gd name="connsiteX113" fmla="*/ 4052454 w 4852554"/>
              <a:gd name="connsiteY113" fmla="*/ 3782291 h 3782291"/>
              <a:gd name="connsiteX114" fmla="*/ 4052454 w 4852554"/>
              <a:gd name="connsiteY114" fmla="*/ 3532909 h 3782291"/>
              <a:gd name="connsiteX115" fmla="*/ 4239491 w 4852554"/>
              <a:gd name="connsiteY115" fmla="*/ 3626427 h 3782291"/>
              <a:gd name="connsiteX116" fmla="*/ 4312227 w 4852554"/>
              <a:gd name="connsiteY116" fmla="*/ 3574473 h 3782291"/>
              <a:gd name="connsiteX117" fmla="*/ 3917372 w 4852554"/>
              <a:gd name="connsiteY117" fmla="*/ 3335482 h 3782291"/>
              <a:gd name="connsiteX118" fmla="*/ 4125191 w 4852554"/>
              <a:gd name="connsiteY118" fmla="*/ 3262746 h 3782291"/>
              <a:gd name="connsiteX119" fmla="*/ 4125191 w 4852554"/>
              <a:gd name="connsiteY119" fmla="*/ 3262746 h 3782291"/>
              <a:gd name="connsiteX120" fmla="*/ 4083627 w 4852554"/>
              <a:gd name="connsiteY120" fmla="*/ 3231573 h 3782291"/>
              <a:gd name="connsiteX121" fmla="*/ 3896591 w 4852554"/>
              <a:gd name="connsiteY121" fmla="*/ 3304309 h 3782291"/>
              <a:gd name="connsiteX122" fmla="*/ 3553691 w 4852554"/>
              <a:gd name="connsiteY122" fmla="*/ 2836718 h 3782291"/>
              <a:gd name="connsiteX123" fmla="*/ 4333009 w 4852554"/>
              <a:gd name="connsiteY123" fmla="*/ 2815936 h 3782291"/>
              <a:gd name="connsiteX124" fmla="*/ 4561609 w 4852554"/>
              <a:gd name="connsiteY124" fmla="*/ 3054927 h 3782291"/>
              <a:gd name="connsiteX125" fmla="*/ 4665518 w 4852554"/>
              <a:gd name="connsiteY125" fmla="*/ 3013364 h 3782291"/>
              <a:gd name="connsiteX126" fmla="*/ 4416136 w 4852554"/>
              <a:gd name="connsiteY126" fmla="*/ 2815936 h 3782291"/>
              <a:gd name="connsiteX127" fmla="*/ 4842163 w 4852554"/>
              <a:gd name="connsiteY127" fmla="*/ 2701636 h 3782291"/>
              <a:gd name="connsiteX128" fmla="*/ 4852554 w 4852554"/>
              <a:gd name="connsiteY128" fmla="*/ 2628900 h 3782291"/>
              <a:gd name="connsiteX129" fmla="*/ 4239491 w 4852554"/>
              <a:gd name="connsiteY129" fmla="*/ 2763982 h 3782291"/>
              <a:gd name="connsiteX130" fmla="*/ 4353791 w 4852554"/>
              <a:gd name="connsiteY130" fmla="*/ 2566555 h 3782291"/>
              <a:gd name="connsiteX131" fmla="*/ 4291445 w 4852554"/>
              <a:gd name="connsiteY131" fmla="*/ 2514600 h 3782291"/>
              <a:gd name="connsiteX132" fmla="*/ 4177145 w 4852554"/>
              <a:gd name="connsiteY132" fmla="*/ 2805546 h 3782291"/>
              <a:gd name="connsiteX133" fmla="*/ 3429000 w 4852554"/>
              <a:gd name="connsiteY133" fmla="*/ 2795155 h 3782291"/>
              <a:gd name="connsiteX134" fmla="*/ 3584863 w 4852554"/>
              <a:gd name="connsiteY134" fmla="*/ 2618509 h 3782291"/>
              <a:gd name="connsiteX135" fmla="*/ 3564082 w 4852554"/>
              <a:gd name="connsiteY135" fmla="*/ 2576946 h 3782291"/>
              <a:gd name="connsiteX136" fmla="*/ 3335482 w 4852554"/>
              <a:gd name="connsiteY136" fmla="*/ 2826327 h 3782291"/>
              <a:gd name="connsiteX137" fmla="*/ 2493818 w 4852554"/>
              <a:gd name="connsiteY13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3335482 w 4852554"/>
              <a:gd name="connsiteY8" fmla="*/ 685800 h 3782291"/>
              <a:gd name="connsiteX9" fmla="*/ 2930236 w 4852554"/>
              <a:gd name="connsiteY9" fmla="*/ 727364 h 3782291"/>
              <a:gd name="connsiteX10" fmla="*/ 3179618 w 4852554"/>
              <a:gd name="connsiteY10" fmla="*/ 467591 h 3782291"/>
              <a:gd name="connsiteX11" fmla="*/ 3148445 w 4852554"/>
              <a:gd name="connsiteY11" fmla="*/ 405246 h 3782291"/>
              <a:gd name="connsiteX12" fmla="*/ 2722418 w 4852554"/>
              <a:gd name="connsiteY12" fmla="*/ 831273 h 3782291"/>
              <a:gd name="connsiteX13" fmla="*/ 2805545 w 4852554"/>
              <a:gd name="connsiteY13" fmla="*/ 540327 h 3782291"/>
              <a:gd name="connsiteX14" fmla="*/ 2774372 w 4852554"/>
              <a:gd name="connsiteY14" fmla="*/ 529936 h 3782291"/>
              <a:gd name="connsiteX15" fmla="*/ 2649682 w 4852554"/>
              <a:gd name="connsiteY15" fmla="*/ 914400 h 3782291"/>
              <a:gd name="connsiteX16" fmla="*/ 2192482 w 4852554"/>
              <a:gd name="connsiteY16" fmla="*/ 1330036 h 3782291"/>
              <a:gd name="connsiteX17" fmla="*/ 2244436 w 4852554"/>
              <a:gd name="connsiteY17" fmla="*/ 633846 h 3782291"/>
              <a:gd name="connsiteX18" fmla="*/ 2670463 w 4852554"/>
              <a:gd name="connsiteY18" fmla="*/ 51955 h 3782291"/>
              <a:gd name="connsiteX19" fmla="*/ 2639291 w 4852554"/>
              <a:gd name="connsiteY19" fmla="*/ 0 h 3782291"/>
              <a:gd name="connsiteX20" fmla="*/ 2483427 w 4852554"/>
              <a:gd name="connsiteY20" fmla="*/ 197427 h 3782291"/>
              <a:gd name="connsiteX21" fmla="*/ 2462645 w 4852554"/>
              <a:gd name="connsiteY21" fmla="*/ 10391 h 3782291"/>
              <a:gd name="connsiteX22" fmla="*/ 2400300 w 4852554"/>
              <a:gd name="connsiteY22" fmla="*/ 10391 h 3782291"/>
              <a:gd name="connsiteX23" fmla="*/ 2462645 w 4852554"/>
              <a:gd name="connsiteY23" fmla="*/ 301336 h 3782291"/>
              <a:gd name="connsiteX24" fmla="*/ 2275609 w 4852554"/>
              <a:gd name="connsiteY24" fmla="*/ 509155 h 3782291"/>
              <a:gd name="connsiteX25" fmla="*/ 2244436 w 4852554"/>
              <a:gd name="connsiteY25" fmla="*/ 228600 h 3782291"/>
              <a:gd name="connsiteX26" fmla="*/ 2192482 w 4852554"/>
              <a:gd name="connsiteY26" fmla="*/ 197427 h 3782291"/>
              <a:gd name="connsiteX27" fmla="*/ 2223654 w 4852554"/>
              <a:gd name="connsiteY27" fmla="*/ 540327 h 3782291"/>
              <a:gd name="connsiteX28" fmla="*/ 2005445 w 4852554"/>
              <a:gd name="connsiteY28" fmla="*/ 62346 h 3782291"/>
              <a:gd name="connsiteX29" fmla="*/ 1922318 w 4852554"/>
              <a:gd name="connsiteY29" fmla="*/ 83127 h 3782291"/>
              <a:gd name="connsiteX30" fmla="*/ 2192482 w 4852554"/>
              <a:gd name="connsiteY30" fmla="*/ 592282 h 3782291"/>
              <a:gd name="connsiteX31" fmla="*/ 2119745 w 4852554"/>
              <a:gd name="connsiteY31" fmla="*/ 706582 h 3782291"/>
              <a:gd name="connsiteX32" fmla="*/ 1662545 w 4852554"/>
              <a:gd name="connsiteY32" fmla="*/ 20782 h 3782291"/>
              <a:gd name="connsiteX33" fmla="*/ 1537854 w 4852554"/>
              <a:gd name="connsiteY33" fmla="*/ 51955 h 3782291"/>
              <a:gd name="connsiteX34" fmla="*/ 1558636 w 4852554"/>
              <a:gd name="connsiteY34" fmla="*/ 145473 h 3782291"/>
              <a:gd name="connsiteX35" fmla="*/ 1641763 w 4852554"/>
              <a:gd name="connsiteY35" fmla="*/ 103909 h 3782291"/>
              <a:gd name="connsiteX36" fmla="*/ 1704109 w 4852554"/>
              <a:gd name="connsiteY36" fmla="*/ 228600 h 3782291"/>
              <a:gd name="connsiteX37" fmla="*/ 1309254 w 4852554"/>
              <a:gd name="connsiteY37" fmla="*/ 332509 h 3782291"/>
              <a:gd name="connsiteX38" fmla="*/ 1330036 w 4852554"/>
              <a:gd name="connsiteY38" fmla="*/ 374073 h 3782291"/>
              <a:gd name="connsiteX39" fmla="*/ 1465118 w 4852554"/>
              <a:gd name="connsiteY39" fmla="*/ 353291 h 3782291"/>
              <a:gd name="connsiteX40" fmla="*/ 1475509 w 4852554"/>
              <a:gd name="connsiteY40" fmla="*/ 498764 h 3782291"/>
              <a:gd name="connsiteX41" fmla="*/ 1527463 w 4852554"/>
              <a:gd name="connsiteY41" fmla="*/ 498764 h 3782291"/>
              <a:gd name="connsiteX42" fmla="*/ 1527463 w 4852554"/>
              <a:gd name="connsiteY42" fmla="*/ 342900 h 3782291"/>
              <a:gd name="connsiteX43" fmla="*/ 1776845 w 4852554"/>
              <a:gd name="connsiteY43" fmla="*/ 259773 h 3782291"/>
              <a:gd name="connsiteX44" fmla="*/ 2140527 w 4852554"/>
              <a:gd name="connsiteY44" fmla="*/ 852055 h 3782291"/>
              <a:gd name="connsiteX45" fmla="*/ 2130136 w 4852554"/>
              <a:gd name="connsiteY45" fmla="*/ 1215736 h 3782291"/>
              <a:gd name="connsiteX46" fmla="*/ 2057400 w 4852554"/>
              <a:gd name="connsiteY46" fmla="*/ 1028700 h 3782291"/>
              <a:gd name="connsiteX47" fmla="*/ 2005445 w 4852554"/>
              <a:gd name="connsiteY47" fmla="*/ 1059873 h 3782291"/>
              <a:gd name="connsiteX48" fmla="*/ 2119745 w 4852554"/>
              <a:gd name="connsiteY48" fmla="*/ 1288473 h 3782291"/>
              <a:gd name="connsiteX49" fmla="*/ 2098963 w 4852554"/>
              <a:gd name="connsiteY49" fmla="*/ 1517073 h 3782291"/>
              <a:gd name="connsiteX50" fmla="*/ 1652154 w 4852554"/>
              <a:gd name="connsiteY50" fmla="*/ 893618 h 3782291"/>
              <a:gd name="connsiteX51" fmla="*/ 1683327 w 4852554"/>
              <a:gd name="connsiteY51" fmla="*/ 665018 h 3782291"/>
              <a:gd name="connsiteX52" fmla="*/ 1620982 w 4852554"/>
              <a:gd name="connsiteY52" fmla="*/ 654627 h 3782291"/>
              <a:gd name="connsiteX53" fmla="*/ 1589809 w 4852554"/>
              <a:gd name="connsiteY53" fmla="*/ 945573 h 3782291"/>
              <a:gd name="connsiteX54" fmla="*/ 1371600 w 4852554"/>
              <a:gd name="connsiteY54" fmla="*/ 914400 h 3782291"/>
              <a:gd name="connsiteX55" fmla="*/ 1361209 w 4852554"/>
              <a:gd name="connsiteY55" fmla="*/ 966355 h 3782291"/>
              <a:gd name="connsiteX56" fmla="*/ 1693718 w 4852554"/>
              <a:gd name="connsiteY56" fmla="*/ 1018309 h 3782291"/>
              <a:gd name="connsiteX57" fmla="*/ 1766454 w 4852554"/>
              <a:gd name="connsiteY57" fmla="*/ 1153391 h 3782291"/>
              <a:gd name="connsiteX58" fmla="*/ 1579418 w 4852554"/>
              <a:gd name="connsiteY58" fmla="*/ 1205346 h 3782291"/>
              <a:gd name="connsiteX59" fmla="*/ 1579418 w 4852554"/>
              <a:gd name="connsiteY59" fmla="*/ 1278082 h 3782291"/>
              <a:gd name="connsiteX60" fmla="*/ 1808018 w 4852554"/>
              <a:gd name="connsiteY60" fmla="*/ 1215736 h 3782291"/>
              <a:gd name="connsiteX61" fmla="*/ 2078182 w 4852554"/>
              <a:gd name="connsiteY61" fmla="*/ 1589809 h 3782291"/>
              <a:gd name="connsiteX62" fmla="*/ 2088572 w 4852554"/>
              <a:gd name="connsiteY62" fmla="*/ 2337955 h 3782291"/>
              <a:gd name="connsiteX63" fmla="*/ 2098963 w 4852554"/>
              <a:gd name="connsiteY63" fmla="*/ 2348346 h 3782291"/>
              <a:gd name="connsiteX64" fmla="*/ 1839191 w 4852554"/>
              <a:gd name="connsiteY64" fmla="*/ 2784764 h 3782291"/>
              <a:gd name="connsiteX65" fmla="*/ 1278082 w 4852554"/>
              <a:gd name="connsiteY65" fmla="*/ 2795155 h 3782291"/>
              <a:gd name="connsiteX66" fmla="*/ 1143000 w 4852554"/>
              <a:gd name="connsiteY66" fmla="*/ 2587336 h 3782291"/>
              <a:gd name="connsiteX67" fmla="*/ 1111827 w 4852554"/>
              <a:gd name="connsiteY67" fmla="*/ 2597727 h 3782291"/>
              <a:gd name="connsiteX68" fmla="*/ 1205345 w 4852554"/>
              <a:gd name="connsiteY68" fmla="*/ 2815936 h 3782291"/>
              <a:gd name="connsiteX69" fmla="*/ 893618 w 4852554"/>
              <a:gd name="connsiteY69" fmla="*/ 2795155 h 3782291"/>
              <a:gd name="connsiteX70" fmla="*/ 488372 w 4852554"/>
              <a:gd name="connsiteY70" fmla="*/ 2036618 h 3782291"/>
              <a:gd name="connsiteX71" fmla="*/ 353291 w 4852554"/>
              <a:gd name="connsiteY71" fmla="*/ 2078182 h 3782291"/>
              <a:gd name="connsiteX72" fmla="*/ 415636 w 4852554"/>
              <a:gd name="connsiteY72" fmla="*/ 2140527 h 3782291"/>
              <a:gd name="connsiteX73" fmla="*/ 467591 w 4852554"/>
              <a:gd name="connsiteY73" fmla="*/ 2098964 h 3782291"/>
              <a:gd name="connsiteX74" fmla="*/ 571500 w 4852554"/>
              <a:gd name="connsiteY74" fmla="*/ 2348346 h 3782291"/>
              <a:gd name="connsiteX75" fmla="*/ 457200 w 4852554"/>
              <a:gd name="connsiteY75" fmla="*/ 2358736 h 3782291"/>
              <a:gd name="connsiteX76" fmla="*/ 457200 w 4852554"/>
              <a:gd name="connsiteY76" fmla="*/ 2441864 h 3782291"/>
              <a:gd name="connsiteX77" fmla="*/ 623454 w 4852554"/>
              <a:gd name="connsiteY77" fmla="*/ 2400300 h 3782291"/>
              <a:gd name="connsiteX78" fmla="*/ 831272 w 4852554"/>
              <a:gd name="connsiteY78" fmla="*/ 2826327 h 3782291"/>
              <a:gd name="connsiteX79" fmla="*/ 374072 w 4852554"/>
              <a:gd name="connsiteY79" fmla="*/ 2670464 h 3782291"/>
              <a:gd name="connsiteX80" fmla="*/ 103909 w 4852554"/>
              <a:gd name="connsiteY80" fmla="*/ 2109355 h 3782291"/>
              <a:gd name="connsiteX81" fmla="*/ 20782 w 4852554"/>
              <a:gd name="connsiteY81" fmla="*/ 2098964 h 3782291"/>
              <a:gd name="connsiteX82" fmla="*/ 249382 w 4852554"/>
              <a:gd name="connsiteY82" fmla="*/ 2639291 h 3782291"/>
              <a:gd name="connsiteX83" fmla="*/ 10391 w 4852554"/>
              <a:gd name="connsiteY83" fmla="*/ 2576946 h 3782291"/>
              <a:gd name="connsiteX84" fmla="*/ 0 w 4852554"/>
              <a:gd name="connsiteY84" fmla="*/ 2670464 h 3782291"/>
              <a:gd name="connsiteX85" fmla="*/ 270163 w 4852554"/>
              <a:gd name="connsiteY85" fmla="*/ 2701636 h 3782291"/>
              <a:gd name="connsiteX86" fmla="*/ 280554 w 4852554"/>
              <a:gd name="connsiteY86" fmla="*/ 3023755 h 3782291"/>
              <a:gd name="connsiteX87" fmla="*/ 197427 w 4852554"/>
              <a:gd name="connsiteY87" fmla="*/ 3034146 h 3782291"/>
              <a:gd name="connsiteX88" fmla="*/ 197427 w 4852554"/>
              <a:gd name="connsiteY88" fmla="*/ 3106882 h 3782291"/>
              <a:gd name="connsiteX89" fmla="*/ 353291 w 4852554"/>
              <a:gd name="connsiteY89" fmla="*/ 3054927 h 3782291"/>
              <a:gd name="connsiteX90" fmla="*/ 374072 w 4852554"/>
              <a:gd name="connsiteY90" fmla="*/ 2763982 h 3782291"/>
              <a:gd name="connsiteX91" fmla="*/ 852054 w 4852554"/>
              <a:gd name="connsiteY91" fmla="*/ 2919846 h 3782291"/>
              <a:gd name="connsiteX92" fmla="*/ 633845 w 4852554"/>
              <a:gd name="connsiteY92" fmla="*/ 3054927 h 3782291"/>
              <a:gd name="connsiteX93" fmla="*/ 685800 w 4852554"/>
              <a:gd name="connsiteY93" fmla="*/ 3096491 h 3782291"/>
              <a:gd name="connsiteX94" fmla="*/ 1018309 w 4852554"/>
              <a:gd name="connsiteY94" fmla="*/ 2888673 h 3782291"/>
              <a:gd name="connsiteX95" fmla="*/ 1423554 w 4852554"/>
              <a:gd name="connsiteY95" fmla="*/ 2867891 h 3782291"/>
              <a:gd name="connsiteX96" fmla="*/ 1080654 w 4852554"/>
              <a:gd name="connsiteY96" fmla="*/ 3086100 h 3782291"/>
              <a:gd name="connsiteX97" fmla="*/ 1143000 w 4852554"/>
              <a:gd name="connsiteY97" fmla="*/ 3169227 h 3782291"/>
              <a:gd name="connsiteX98" fmla="*/ 1537854 w 4852554"/>
              <a:gd name="connsiteY98" fmla="*/ 2867891 h 3782291"/>
              <a:gd name="connsiteX99" fmla="*/ 1891145 w 4852554"/>
              <a:gd name="connsiteY99" fmla="*/ 2867891 h 3782291"/>
              <a:gd name="connsiteX100" fmla="*/ 2119745 w 4852554"/>
              <a:gd name="connsiteY100" fmla="*/ 2930236 h 3782291"/>
              <a:gd name="connsiteX101" fmla="*/ 2119745 w 4852554"/>
              <a:gd name="connsiteY101" fmla="*/ 3751118 h 3782291"/>
              <a:gd name="connsiteX102" fmla="*/ 2202872 w 4852554"/>
              <a:gd name="connsiteY102" fmla="*/ 3751118 h 3782291"/>
              <a:gd name="connsiteX103" fmla="*/ 2192482 w 4852554"/>
              <a:gd name="connsiteY103" fmla="*/ 2951018 h 3782291"/>
              <a:gd name="connsiteX104" fmla="*/ 2421082 w 4852554"/>
              <a:gd name="connsiteY104" fmla="*/ 2847109 h 3782291"/>
              <a:gd name="connsiteX105" fmla="*/ 3065318 w 4852554"/>
              <a:gd name="connsiteY105" fmla="*/ 2847109 h 3782291"/>
              <a:gd name="connsiteX106" fmla="*/ 3023754 w 4852554"/>
              <a:gd name="connsiteY106" fmla="*/ 3034146 h 3782291"/>
              <a:gd name="connsiteX107" fmla="*/ 3075709 w 4852554"/>
              <a:gd name="connsiteY107" fmla="*/ 3054927 h 3782291"/>
              <a:gd name="connsiteX108" fmla="*/ 3106882 w 4852554"/>
              <a:gd name="connsiteY108" fmla="*/ 2857500 h 3782291"/>
              <a:gd name="connsiteX109" fmla="*/ 3470563 w 4852554"/>
              <a:gd name="connsiteY109" fmla="*/ 2836718 h 3782291"/>
              <a:gd name="connsiteX110" fmla="*/ 4000500 w 4852554"/>
              <a:gd name="connsiteY110" fmla="*/ 3512127 h 3782291"/>
              <a:gd name="connsiteX111" fmla="*/ 3990109 w 4852554"/>
              <a:gd name="connsiteY111" fmla="*/ 3740727 h 3782291"/>
              <a:gd name="connsiteX112" fmla="*/ 4052454 w 4852554"/>
              <a:gd name="connsiteY112" fmla="*/ 3782291 h 3782291"/>
              <a:gd name="connsiteX113" fmla="*/ 4052454 w 4852554"/>
              <a:gd name="connsiteY113" fmla="*/ 3532909 h 3782291"/>
              <a:gd name="connsiteX114" fmla="*/ 4239491 w 4852554"/>
              <a:gd name="connsiteY114" fmla="*/ 3626427 h 3782291"/>
              <a:gd name="connsiteX115" fmla="*/ 4312227 w 4852554"/>
              <a:gd name="connsiteY115" fmla="*/ 3574473 h 3782291"/>
              <a:gd name="connsiteX116" fmla="*/ 3917372 w 4852554"/>
              <a:gd name="connsiteY116" fmla="*/ 3335482 h 3782291"/>
              <a:gd name="connsiteX117" fmla="*/ 4125191 w 4852554"/>
              <a:gd name="connsiteY117" fmla="*/ 3262746 h 3782291"/>
              <a:gd name="connsiteX118" fmla="*/ 4125191 w 4852554"/>
              <a:gd name="connsiteY118" fmla="*/ 3262746 h 3782291"/>
              <a:gd name="connsiteX119" fmla="*/ 4083627 w 4852554"/>
              <a:gd name="connsiteY119" fmla="*/ 3231573 h 3782291"/>
              <a:gd name="connsiteX120" fmla="*/ 3896591 w 4852554"/>
              <a:gd name="connsiteY120" fmla="*/ 3304309 h 3782291"/>
              <a:gd name="connsiteX121" fmla="*/ 3553691 w 4852554"/>
              <a:gd name="connsiteY121" fmla="*/ 2836718 h 3782291"/>
              <a:gd name="connsiteX122" fmla="*/ 4333009 w 4852554"/>
              <a:gd name="connsiteY122" fmla="*/ 2815936 h 3782291"/>
              <a:gd name="connsiteX123" fmla="*/ 4561609 w 4852554"/>
              <a:gd name="connsiteY123" fmla="*/ 3054927 h 3782291"/>
              <a:gd name="connsiteX124" fmla="*/ 4665518 w 4852554"/>
              <a:gd name="connsiteY124" fmla="*/ 3013364 h 3782291"/>
              <a:gd name="connsiteX125" fmla="*/ 4416136 w 4852554"/>
              <a:gd name="connsiteY125" fmla="*/ 2815936 h 3782291"/>
              <a:gd name="connsiteX126" fmla="*/ 4842163 w 4852554"/>
              <a:gd name="connsiteY126" fmla="*/ 2701636 h 3782291"/>
              <a:gd name="connsiteX127" fmla="*/ 4852554 w 4852554"/>
              <a:gd name="connsiteY127" fmla="*/ 2628900 h 3782291"/>
              <a:gd name="connsiteX128" fmla="*/ 4239491 w 4852554"/>
              <a:gd name="connsiteY128" fmla="*/ 2763982 h 3782291"/>
              <a:gd name="connsiteX129" fmla="*/ 4353791 w 4852554"/>
              <a:gd name="connsiteY129" fmla="*/ 2566555 h 3782291"/>
              <a:gd name="connsiteX130" fmla="*/ 4291445 w 4852554"/>
              <a:gd name="connsiteY130" fmla="*/ 2514600 h 3782291"/>
              <a:gd name="connsiteX131" fmla="*/ 4177145 w 4852554"/>
              <a:gd name="connsiteY131" fmla="*/ 2805546 h 3782291"/>
              <a:gd name="connsiteX132" fmla="*/ 3429000 w 4852554"/>
              <a:gd name="connsiteY132" fmla="*/ 2795155 h 3782291"/>
              <a:gd name="connsiteX133" fmla="*/ 3584863 w 4852554"/>
              <a:gd name="connsiteY133" fmla="*/ 2618509 h 3782291"/>
              <a:gd name="connsiteX134" fmla="*/ 3564082 w 4852554"/>
              <a:gd name="connsiteY134" fmla="*/ 2576946 h 3782291"/>
              <a:gd name="connsiteX135" fmla="*/ 3335482 w 4852554"/>
              <a:gd name="connsiteY135" fmla="*/ 2826327 h 3782291"/>
              <a:gd name="connsiteX136" fmla="*/ 2493818 w 4852554"/>
              <a:gd name="connsiteY136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179618 w 4852554"/>
              <a:gd name="connsiteY9" fmla="*/ 467591 h 3782291"/>
              <a:gd name="connsiteX10" fmla="*/ 3148445 w 4852554"/>
              <a:gd name="connsiteY10" fmla="*/ 405246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179618 w 4852554"/>
              <a:gd name="connsiteY9" fmla="*/ 467591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776845 w 4852554"/>
              <a:gd name="connsiteY41" fmla="*/ 259773 h 3782291"/>
              <a:gd name="connsiteX42" fmla="*/ 2140527 w 4852554"/>
              <a:gd name="connsiteY42" fmla="*/ 852055 h 3782291"/>
              <a:gd name="connsiteX43" fmla="*/ 2130136 w 4852554"/>
              <a:gd name="connsiteY43" fmla="*/ 1215736 h 3782291"/>
              <a:gd name="connsiteX44" fmla="*/ 2057400 w 4852554"/>
              <a:gd name="connsiteY44" fmla="*/ 1028700 h 3782291"/>
              <a:gd name="connsiteX45" fmla="*/ 2005445 w 4852554"/>
              <a:gd name="connsiteY45" fmla="*/ 1059873 h 3782291"/>
              <a:gd name="connsiteX46" fmla="*/ 2119745 w 4852554"/>
              <a:gd name="connsiteY46" fmla="*/ 1288473 h 3782291"/>
              <a:gd name="connsiteX47" fmla="*/ 2098963 w 4852554"/>
              <a:gd name="connsiteY47" fmla="*/ 1517073 h 3782291"/>
              <a:gd name="connsiteX48" fmla="*/ 1652154 w 4852554"/>
              <a:gd name="connsiteY48" fmla="*/ 893618 h 3782291"/>
              <a:gd name="connsiteX49" fmla="*/ 1683327 w 4852554"/>
              <a:gd name="connsiteY49" fmla="*/ 665018 h 3782291"/>
              <a:gd name="connsiteX50" fmla="*/ 1620982 w 4852554"/>
              <a:gd name="connsiteY50" fmla="*/ 654627 h 3782291"/>
              <a:gd name="connsiteX51" fmla="*/ 1589809 w 4852554"/>
              <a:gd name="connsiteY51" fmla="*/ 945573 h 3782291"/>
              <a:gd name="connsiteX52" fmla="*/ 1371600 w 4852554"/>
              <a:gd name="connsiteY52" fmla="*/ 914400 h 3782291"/>
              <a:gd name="connsiteX53" fmla="*/ 1361209 w 4852554"/>
              <a:gd name="connsiteY53" fmla="*/ 966355 h 3782291"/>
              <a:gd name="connsiteX54" fmla="*/ 1693718 w 4852554"/>
              <a:gd name="connsiteY54" fmla="*/ 1018309 h 3782291"/>
              <a:gd name="connsiteX55" fmla="*/ 1766454 w 4852554"/>
              <a:gd name="connsiteY55" fmla="*/ 1153391 h 3782291"/>
              <a:gd name="connsiteX56" fmla="*/ 1579418 w 4852554"/>
              <a:gd name="connsiteY56" fmla="*/ 1205346 h 3782291"/>
              <a:gd name="connsiteX57" fmla="*/ 1579418 w 4852554"/>
              <a:gd name="connsiteY57" fmla="*/ 1278082 h 3782291"/>
              <a:gd name="connsiteX58" fmla="*/ 1808018 w 4852554"/>
              <a:gd name="connsiteY58" fmla="*/ 1215736 h 3782291"/>
              <a:gd name="connsiteX59" fmla="*/ 2078182 w 4852554"/>
              <a:gd name="connsiteY59" fmla="*/ 1589809 h 3782291"/>
              <a:gd name="connsiteX60" fmla="*/ 2088572 w 4852554"/>
              <a:gd name="connsiteY60" fmla="*/ 2337955 h 3782291"/>
              <a:gd name="connsiteX61" fmla="*/ 2098963 w 4852554"/>
              <a:gd name="connsiteY61" fmla="*/ 2348346 h 3782291"/>
              <a:gd name="connsiteX62" fmla="*/ 1839191 w 4852554"/>
              <a:gd name="connsiteY62" fmla="*/ 2784764 h 3782291"/>
              <a:gd name="connsiteX63" fmla="*/ 1278082 w 4852554"/>
              <a:gd name="connsiteY63" fmla="*/ 2795155 h 3782291"/>
              <a:gd name="connsiteX64" fmla="*/ 1143000 w 4852554"/>
              <a:gd name="connsiteY64" fmla="*/ 2587336 h 3782291"/>
              <a:gd name="connsiteX65" fmla="*/ 1111827 w 4852554"/>
              <a:gd name="connsiteY65" fmla="*/ 2597727 h 3782291"/>
              <a:gd name="connsiteX66" fmla="*/ 1205345 w 4852554"/>
              <a:gd name="connsiteY66" fmla="*/ 2815936 h 3782291"/>
              <a:gd name="connsiteX67" fmla="*/ 893618 w 4852554"/>
              <a:gd name="connsiteY67" fmla="*/ 2795155 h 3782291"/>
              <a:gd name="connsiteX68" fmla="*/ 488372 w 4852554"/>
              <a:gd name="connsiteY68" fmla="*/ 2036618 h 3782291"/>
              <a:gd name="connsiteX69" fmla="*/ 353291 w 4852554"/>
              <a:gd name="connsiteY69" fmla="*/ 2078182 h 3782291"/>
              <a:gd name="connsiteX70" fmla="*/ 415636 w 4852554"/>
              <a:gd name="connsiteY70" fmla="*/ 2140527 h 3782291"/>
              <a:gd name="connsiteX71" fmla="*/ 467591 w 4852554"/>
              <a:gd name="connsiteY71" fmla="*/ 2098964 h 3782291"/>
              <a:gd name="connsiteX72" fmla="*/ 571500 w 4852554"/>
              <a:gd name="connsiteY72" fmla="*/ 2348346 h 3782291"/>
              <a:gd name="connsiteX73" fmla="*/ 457200 w 4852554"/>
              <a:gd name="connsiteY73" fmla="*/ 2358736 h 3782291"/>
              <a:gd name="connsiteX74" fmla="*/ 457200 w 4852554"/>
              <a:gd name="connsiteY74" fmla="*/ 2441864 h 3782291"/>
              <a:gd name="connsiteX75" fmla="*/ 623454 w 4852554"/>
              <a:gd name="connsiteY75" fmla="*/ 2400300 h 3782291"/>
              <a:gd name="connsiteX76" fmla="*/ 831272 w 4852554"/>
              <a:gd name="connsiteY76" fmla="*/ 2826327 h 3782291"/>
              <a:gd name="connsiteX77" fmla="*/ 374072 w 4852554"/>
              <a:gd name="connsiteY77" fmla="*/ 2670464 h 3782291"/>
              <a:gd name="connsiteX78" fmla="*/ 103909 w 4852554"/>
              <a:gd name="connsiteY78" fmla="*/ 2109355 h 3782291"/>
              <a:gd name="connsiteX79" fmla="*/ 20782 w 4852554"/>
              <a:gd name="connsiteY79" fmla="*/ 2098964 h 3782291"/>
              <a:gd name="connsiteX80" fmla="*/ 249382 w 4852554"/>
              <a:gd name="connsiteY80" fmla="*/ 2639291 h 3782291"/>
              <a:gd name="connsiteX81" fmla="*/ 10391 w 4852554"/>
              <a:gd name="connsiteY81" fmla="*/ 2576946 h 3782291"/>
              <a:gd name="connsiteX82" fmla="*/ 0 w 4852554"/>
              <a:gd name="connsiteY82" fmla="*/ 2670464 h 3782291"/>
              <a:gd name="connsiteX83" fmla="*/ 270163 w 4852554"/>
              <a:gd name="connsiteY83" fmla="*/ 2701636 h 3782291"/>
              <a:gd name="connsiteX84" fmla="*/ 280554 w 4852554"/>
              <a:gd name="connsiteY84" fmla="*/ 3023755 h 3782291"/>
              <a:gd name="connsiteX85" fmla="*/ 197427 w 4852554"/>
              <a:gd name="connsiteY85" fmla="*/ 3034146 h 3782291"/>
              <a:gd name="connsiteX86" fmla="*/ 197427 w 4852554"/>
              <a:gd name="connsiteY86" fmla="*/ 3106882 h 3782291"/>
              <a:gd name="connsiteX87" fmla="*/ 353291 w 4852554"/>
              <a:gd name="connsiteY87" fmla="*/ 3054927 h 3782291"/>
              <a:gd name="connsiteX88" fmla="*/ 374072 w 4852554"/>
              <a:gd name="connsiteY88" fmla="*/ 2763982 h 3782291"/>
              <a:gd name="connsiteX89" fmla="*/ 852054 w 4852554"/>
              <a:gd name="connsiteY89" fmla="*/ 2919846 h 3782291"/>
              <a:gd name="connsiteX90" fmla="*/ 633845 w 4852554"/>
              <a:gd name="connsiteY90" fmla="*/ 3054927 h 3782291"/>
              <a:gd name="connsiteX91" fmla="*/ 685800 w 4852554"/>
              <a:gd name="connsiteY91" fmla="*/ 3096491 h 3782291"/>
              <a:gd name="connsiteX92" fmla="*/ 1018309 w 4852554"/>
              <a:gd name="connsiteY92" fmla="*/ 2888673 h 3782291"/>
              <a:gd name="connsiteX93" fmla="*/ 1423554 w 4852554"/>
              <a:gd name="connsiteY93" fmla="*/ 2867891 h 3782291"/>
              <a:gd name="connsiteX94" fmla="*/ 1080654 w 4852554"/>
              <a:gd name="connsiteY94" fmla="*/ 3086100 h 3782291"/>
              <a:gd name="connsiteX95" fmla="*/ 1143000 w 4852554"/>
              <a:gd name="connsiteY95" fmla="*/ 3169227 h 3782291"/>
              <a:gd name="connsiteX96" fmla="*/ 1537854 w 4852554"/>
              <a:gd name="connsiteY96" fmla="*/ 2867891 h 3782291"/>
              <a:gd name="connsiteX97" fmla="*/ 1891145 w 4852554"/>
              <a:gd name="connsiteY97" fmla="*/ 2867891 h 3782291"/>
              <a:gd name="connsiteX98" fmla="*/ 2119745 w 4852554"/>
              <a:gd name="connsiteY98" fmla="*/ 2930236 h 3782291"/>
              <a:gd name="connsiteX99" fmla="*/ 2119745 w 4852554"/>
              <a:gd name="connsiteY99" fmla="*/ 3751118 h 3782291"/>
              <a:gd name="connsiteX100" fmla="*/ 2202872 w 4852554"/>
              <a:gd name="connsiteY100" fmla="*/ 3751118 h 3782291"/>
              <a:gd name="connsiteX101" fmla="*/ 2192482 w 4852554"/>
              <a:gd name="connsiteY101" fmla="*/ 2951018 h 3782291"/>
              <a:gd name="connsiteX102" fmla="*/ 2421082 w 4852554"/>
              <a:gd name="connsiteY102" fmla="*/ 2847109 h 3782291"/>
              <a:gd name="connsiteX103" fmla="*/ 3065318 w 4852554"/>
              <a:gd name="connsiteY103" fmla="*/ 2847109 h 3782291"/>
              <a:gd name="connsiteX104" fmla="*/ 3023754 w 4852554"/>
              <a:gd name="connsiteY104" fmla="*/ 3034146 h 3782291"/>
              <a:gd name="connsiteX105" fmla="*/ 3075709 w 4852554"/>
              <a:gd name="connsiteY105" fmla="*/ 3054927 h 3782291"/>
              <a:gd name="connsiteX106" fmla="*/ 3106882 w 4852554"/>
              <a:gd name="connsiteY106" fmla="*/ 2857500 h 3782291"/>
              <a:gd name="connsiteX107" fmla="*/ 3470563 w 4852554"/>
              <a:gd name="connsiteY107" fmla="*/ 2836718 h 3782291"/>
              <a:gd name="connsiteX108" fmla="*/ 4000500 w 4852554"/>
              <a:gd name="connsiteY108" fmla="*/ 3512127 h 3782291"/>
              <a:gd name="connsiteX109" fmla="*/ 3990109 w 4852554"/>
              <a:gd name="connsiteY109" fmla="*/ 3740727 h 3782291"/>
              <a:gd name="connsiteX110" fmla="*/ 4052454 w 4852554"/>
              <a:gd name="connsiteY110" fmla="*/ 3782291 h 3782291"/>
              <a:gd name="connsiteX111" fmla="*/ 4052454 w 4852554"/>
              <a:gd name="connsiteY111" fmla="*/ 3532909 h 3782291"/>
              <a:gd name="connsiteX112" fmla="*/ 4239491 w 4852554"/>
              <a:gd name="connsiteY112" fmla="*/ 3626427 h 3782291"/>
              <a:gd name="connsiteX113" fmla="*/ 4312227 w 4852554"/>
              <a:gd name="connsiteY113" fmla="*/ 3574473 h 3782291"/>
              <a:gd name="connsiteX114" fmla="*/ 3917372 w 4852554"/>
              <a:gd name="connsiteY114" fmla="*/ 3335482 h 3782291"/>
              <a:gd name="connsiteX115" fmla="*/ 4125191 w 4852554"/>
              <a:gd name="connsiteY115" fmla="*/ 3262746 h 3782291"/>
              <a:gd name="connsiteX116" fmla="*/ 4125191 w 4852554"/>
              <a:gd name="connsiteY116" fmla="*/ 3262746 h 3782291"/>
              <a:gd name="connsiteX117" fmla="*/ 4083627 w 4852554"/>
              <a:gd name="connsiteY117" fmla="*/ 3231573 h 3782291"/>
              <a:gd name="connsiteX118" fmla="*/ 3896591 w 4852554"/>
              <a:gd name="connsiteY118" fmla="*/ 3304309 h 3782291"/>
              <a:gd name="connsiteX119" fmla="*/ 3553691 w 4852554"/>
              <a:gd name="connsiteY119" fmla="*/ 2836718 h 3782291"/>
              <a:gd name="connsiteX120" fmla="*/ 4333009 w 4852554"/>
              <a:gd name="connsiteY120" fmla="*/ 2815936 h 3782291"/>
              <a:gd name="connsiteX121" fmla="*/ 4561609 w 4852554"/>
              <a:gd name="connsiteY121" fmla="*/ 3054927 h 3782291"/>
              <a:gd name="connsiteX122" fmla="*/ 4665518 w 4852554"/>
              <a:gd name="connsiteY122" fmla="*/ 3013364 h 3782291"/>
              <a:gd name="connsiteX123" fmla="*/ 4416136 w 4852554"/>
              <a:gd name="connsiteY123" fmla="*/ 2815936 h 3782291"/>
              <a:gd name="connsiteX124" fmla="*/ 4842163 w 4852554"/>
              <a:gd name="connsiteY124" fmla="*/ 2701636 h 3782291"/>
              <a:gd name="connsiteX125" fmla="*/ 4852554 w 4852554"/>
              <a:gd name="connsiteY125" fmla="*/ 2628900 h 3782291"/>
              <a:gd name="connsiteX126" fmla="*/ 4239491 w 4852554"/>
              <a:gd name="connsiteY126" fmla="*/ 2763982 h 3782291"/>
              <a:gd name="connsiteX127" fmla="*/ 4353791 w 4852554"/>
              <a:gd name="connsiteY127" fmla="*/ 2566555 h 3782291"/>
              <a:gd name="connsiteX128" fmla="*/ 4291445 w 4852554"/>
              <a:gd name="connsiteY128" fmla="*/ 2514600 h 3782291"/>
              <a:gd name="connsiteX129" fmla="*/ 4177145 w 4852554"/>
              <a:gd name="connsiteY129" fmla="*/ 2805546 h 3782291"/>
              <a:gd name="connsiteX130" fmla="*/ 3429000 w 4852554"/>
              <a:gd name="connsiteY130" fmla="*/ 2795155 h 3782291"/>
              <a:gd name="connsiteX131" fmla="*/ 3584863 w 4852554"/>
              <a:gd name="connsiteY131" fmla="*/ 2618509 h 3782291"/>
              <a:gd name="connsiteX132" fmla="*/ 3564082 w 4852554"/>
              <a:gd name="connsiteY132" fmla="*/ 2576946 h 3782291"/>
              <a:gd name="connsiteX133" fmla="*/ 3335482 w 4852554"/>
              <a:gd name="connsiteY133" fmla="*/ 2826327 h 3782291"/>
              <a:gd name="connsiteX134" fmla="*/ 2493818 w 4852554"/>
              <a:gd name="connsiteY134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776845 w 4852554"/>
              <a:gd name="connsiteY40" fmla="*/ 259773 h 3782291"/>
              <a:gd name="connsiteX41" fmla="*/ 2140527 w 4852554"/>
              <a:gd name="connsiteY41" fmla="*/ 852055 h 3782291"/>
              <a:gd name="connsiteX42" fmla="*/ 2130136 w 4852554"/>
              <a:gd name="connsiteY42" fmla="*/ 1215736 h 3782291"/>
              <a:gd name="connsiteX43" fmla="*/ 2057400 w 4852554"/>
              <a:gd name="connsiteY43" fmla="*/ 1028700 h 3782291"/>
              <a:gd name="connsiteX44" fmla="*/ 2005445 w 4852554"/>
              <a:gd name="connsiteY44" fmla="*/ 1059873 h 3782291"/>
              <a:gd name="connsiteX45" fmla="*/ 2119745 w 4852554"/>
              <a:gd name="connsiteY45" fmla="*/ 1288473 h 3782291"/>
              <a:gd name="connsiteX46" fmla="*/ 2098963 w 4852554"/>
              <a:gd name="connsiteY46" fmla="*/ 1517073 h 3782291"/>
              <a:gd name="connsiteX47" fmla="*/ 1652154 w 4852554"/>
              <a:gd name="connsiteY47" fmla="*/ 893618 h 3782291"/>
              <a:gd name="connsiteX48" fmla="*/ 1683327 w 4852554"/>
              <a:gd name="connsiteY48" fmla="*/ 665018 h 3782291"/>
              <a:gd name="connsiteX49" fmla="*/ 1620982 w 4852554"/>
              <a:gd name="connsiteY49" fmla="*/ 654627 h 3782291"/>
              <a:gd name="connsiteX50" fmla="*/ 1589809 w 4852554"/>
              <a:gd name="connsiteY50" fmla="*/ 945573 h 3782291"/>
              <a:gd name="connsiteX51" fmla="*/ 1371600 w 4852554"/>
              <a:gd name="connsiteY51" fmla="*/ 914400 h 3782291"/>
              <a:gd name="connsiteX52" fmla="*/ 1361209 w 4852554"/>
              <a:gd name="connsiteY52" fmla="*/ 966355 h 3782291"/>
              <a:gd name="connsiteX53" fmla="*/ 1693718 w 4852554"/>
              <a:gd name="connsiteY53" fmla="*/ 1018309 h 3782291"/>
              <a:gd name="connsiteX54" fmla="*/ 1766454 w 4852554"/>
              <a:gd name="connsiteY54" fmla="*/ 1153391 h 3782291"/>
              <a:gd name="connsiteX55" fmla="*/ 1579418 w 4852554"/>
              <a:gd name="connsiteY55" fmla="*/ 1205346 h 3782291"/>
              <a:gd name="connsiteX56" fmla="*/ 1579418 w 4852554"/>
              <a:gd name="connsiteY56" fmla="*/ 1278082 h 3782291"/>
              <a:gd name="connsiteX57" fmla="*/ 1808018 w 4852554"/>
              <a:gd name="connsiteY57" fmla="*/ 1215736 h 3782291"/>
              <a:gd name="connsiteX58" fmla="*/ 2078182 w 4852554"/>
              <a:gd name="connsiteY58" fmla="*/ 1589809 h 3782291"/>
              <a:gd name="connsiteX59" fmla="*/ 2088572 w 4852554"/>
              <a:gd name="connsiteY59" fmla="*/ 2337955 h 3782291"/>
              <a:gd name="connsiteX60" fmla="*/ 2098963 w 4852554"/>
              <a:gd name="connsiteY60" fmla="*/ 2348346 h 3782291"/>
              <a:gd name="connsiteX61" fmla="*/ 1839191 w 4852554"/>
              <a:gd name="connsiteY61" fmla="*/ 2784764 h 3782291"/>
              <a:gd name="connsiteX62" fmla="*/ 1278082 w 4852554"/>
              <a:gd name="connsiteY62" fmla="*/ 2795155 h 3782291"/>
              <a:gd name="connsiteX63" fmla="*/ 1143000 w 4852554"/>
              <a:gd name="connsiteY63" fmla="*/ 2587336 h 3782291"/>
              <a:gd name="connsiteX64" fmla="*/ 1111827 w 4852554"/>
              <a:gd name="connsiteY64" fmla="*/ 2597727 h 3782291"/>
              <a:gd name="connsiteX65" fmla="*/ 1205345 w 4852554"/>
              <a:gd name="connsiteY65" fmla="*/ 2815936 h 3782291"/>
              <a:gd name="connsiteX66" fmla="*/ 893618 w 4852554"/>
              <a:gd name="connsiteY66" fmla="*/ 2795155 h 3782291"/>
              <a:gd name="connsiteX67" fmla="*/ 488372 w 4852554"/>
              <a:gd name="connsiteY67" fmla="*/ 2036618 h 3782291"/>
              <a:gd name="connsiteX68" fmla="*/ 353291 w 4852554"/>
              <a:gd name="connsiteY68" fmla="*/ 2078182 h 3782291"/>
              <a:gd name="connsiteX69" fmla="*/ 415636 w 4852554"/>
              <a:gd name="connsiteY69" fmla="*/ 2140527 h 3782291"/>
              <a:gd name="connsiteX70" fmla="*/ 467591 w 4852554"/>
              <a:gd name="connsiteY70" fmla="*/ 2098964 h 3782291"/>
              <a:gd name="connsiteX71" fmla="*/ 571500 w 4852554"/>
              <a:gd name="connsiteY71" fmla="*/ 2348346 h 3782291"/>
              <a:gd name="connsiteX72" fmla="*/ 457200 w 4852554"/>
              <a:gd name="connsiteY72" fmla="*/ 2358736 h 3782291"/>
              <a:gd name="connsiteX73" fmla="*/ 457200 w 4852554"/>
              <a:gd name="connsiteY73" fmla="*/ 2441864 h 3782291"/>
              <a:gd name="connsiteX74" fmla="*/ 623454 w 4852554"/>
              <a:gd name="connsiteY74" fmla="*/ 2400300 h 3782291"/>
              <a:gd name="connsiteX75" fmla="*/ 831272 w 4852554"/>
              <a:gd name="connsiteY75" fmla="*/ 2826327 h 3782291"/>
              <a:gd name="connsiteX76" fmla="*/ 374072 w 4852554"/>
              <a:gd name="connsiteY76" fmla="*/ 2670464 h 3782291"/>
              <a:gd name="connsiteX77" fmla="*/ 103909 w 4852554"/>
              <a:gd name="connsiteY77" fmla="*/ 2109355 h 3782291"/>
              <a:gd name="connsiteX78" fmla="*/ 20782 w 4852554"/>
              <a:gd name="connsiteY78" fmla="*/ 2098964 h 3782291"/>
              <a:gd name="connsiteX79" fmla="*/ 249382 w 4852554"/>
              <a:gd name="connsiteY79" fmla="*/ 2639291 h 3782291"/>
              <a:gd name="connsiteX80" fmla="*/ 10391 w 4852554"/>
              <a:gd name="connsiteY80" fmla="*/ 2576946 h 3782291"/>
              <a:gd name="connsiteX81" fmla="*/ 0 w 4852554"/>
              <a:gd name="connsiteY81" fmla="*/ 2670464 h 3782291"/>
              <a:gd name="connsiteX82" fmla="*/ 270163 w 4852554"/>
              <a:gd name="connsiteY82" fmla="*/ 2701636 h 3782291"/>
              <a:gd name="connsiteX83" fmla="*/ 280554 w 4852554"/>
              <a:gd name="connsiteY83" fmla="*/ 3023755 h 3782291"/>
              <a:gd name="connsiteX84" fmla="*/ 197427 w 4852554"/>
              <a:gd name="connsiteY84" fmla="*/ 3034146 h 3782291"/>
              <a:gd name="connsiteX85" fmla="*/ 197427 w 4852554"/>
              <a:gd name="connsiteY85" fmla="*/ 3106882 h 3782291"/>
              <a:gd name="connsiteX86" fmla="*/ 353291 w 4852554"/>
              <a:gd name="connsiteY86" fmla="*/ 3054927 h 3782291"/>
              <a:gd name="connsiteX87" fmla="*/ 374072 w 4852554"/>
              <a:gd name="connsiteY87" fmla="*/ 2763982 h 3782291"/>
              <a:gd name="connsiteX88" fmla="*/ 852054 w 4852554"/>
              <a:gd name="connsiteY88" fmla="*/ 2919846 h 3782291"/>
              <a:gd name="connsiteX89" fmla="*/ 633845 w 4852554"/>
              <a:gd name="connsiteY89" fmla="*/ 3054927 h 3782291"/>
              <a:gd name="connsiteX90" fmla="*/ 685800 w 4852554"/>
              <a:gd name="connsiteY90" fmla="*/ 3096491 h 3782291"/>
              <a:gd name="connsiteX91" fmla="*/ 1018309 w 4852554"/>
              <a:gd name="connsiteY91" fmla="*/ 2888673 h 3782291"/>
              <a:gd name="connsiteX92" fmla="*/ 1423554 w 4852554"/>
              <a:gd name="connsiteY92" fmla="*/ 2867891 h 3782291"/>
              <a:gd name="connsiteX93" fmla="*/ 1080654 w 4852554"/>
              <a:gd name="connsiteY93" fmla="*/ 3086100 h 3782291"/>
              <a:gd name="connsiteX94" fmla="*/ 1143000 w 4852554"/>
              <a:gd name="connsiteY94" fmla="*/ 3169227 h 3782291"/>
              <a:gd name="connsiteX95" fmla="*/ 1537854 w 4852554"/>
              <a:gd name="connsiteY95" fmla="*/ 2867891 h 3782291"/>
              <a:gd name="connsiteX96" fmla="*/ 1891145 w 4852554"/>
              <a:gd name="connsiteY96" fmla="*/ 2867891 h 3782291"/>
              <a:gd name="connsiteX97" fmla="*/ 2119745 w 4852554"/>
              <a:gd name="connsiteY97" fmla="*/ 2930236 h 3782291"/>
              <a:gd name="connsiteX98" fmla="*/ 2119745 w 4852554"/>
              <a:gd name="connsiteY98" fmla="*/ 3751118 h 3782291"/>
              <a:gd name="connsiteX99" fmla="*/ 2202872 w 4852554"/>
              <a:gd name="connsiteY99" fmla="*/ 3751118 h 3782291"/>
              <a:gd name="connsiteX100" fmla="*/ 2192482 w 4852554"/>
              <a:gd name="connsiteY100" fmla="*/ 2951018 h 3782291"/>
              <a:gd name="connsiteX101" fmla="*/ 2421082 w 4852554"/>
              <a:gd name="connsiteY101" fmla="*/ 2847109 h 3782291"/>
              <a:gd name="connsiteX102" fmla="*/ 3065318 w 4852554"/>
              <a:gd name="connsiteY102" fmla="*/ 2847109 h 3782291"/>
              <a:gd name="connsiteX103" fmla="*/ 3023754 w 4852554"/>
              <a:gd name="connsiteY103" fmla="*/ 3034146 h 3782291"/>
              <a:gd name="connsiteX104" fmla="*/ 3075709 w 4852554"/>
              <a:gd name="connsiteY104" fmla="*/ 3054927 h 3782291"/>
              <a:gd name="connsiteX105" fmla="*/ 3106882 w 4852554"/>
              <a:gd name="connsiteY105" fmla="*/ 2857500 h 3782291"/>
              <a:gd name="connsiteX106" fmla="*/ 3470563 w 4852554"/>
              <a:gd name="connsiteY106" fmla="*/ 2836718 h 3782291"/>
              <a:gd name="connsiteX107" fmla="*/ 4000500 w 4852554"/>
              <a:gd name="connsiteY107" fmla="*/ 3512127 h 3782291"/>
              <a:gd name="connsiteX108" fmla="*/ 3990109 w 4852554"/>
              <a:gd name="connsiteY108" fmla="*/ 3740727 h 3782291"/>
              <a:gd name="connsiteX109" fmla="*/ 4052454 w 4852554"/>
              <a:gd name="connsiteY109" fmla="*/ 3782291 h 3782291"/>
              <a:gd name="connsiteX110" fmla="*/ 4052454 w 4852554"/>
              <a:gd name="connsiteY110" fmla="*/ 3532909 h 3782291"/>
              <a:gd name="connsiteX111" fmla="*/ 4239491 w 4852554"/>
              <a:gd name="connsiteY111" fmla="*/ 3626427 h 3782291"/>
              <a:gd name="connsiteX112" fmla="*/ 4312227 w 4852554"/>
              <a:gd name="connsiteY112" fmla="*/ 3574473 h 3782291"/>
              <a:gd name="connsiteX113" fmla="*/ 3917372 w 4852554"/>
              <a:gd name="connsiteY113" fmla="*/ 3335482 h 3782291"/>
              <a:gd name="connsiteX114" fmla="*/ 4125191 w 4852554"/>
              <a:gd name="connsiteY114" fmla="*/ 3262746 h 3782291"/>
              <a:gd name="connsiteX115" fmla="*/ 4125191 w 4852554"/>
              <a:gd name="connsiteY115" fmla="*/ 3262746 h 3782291"/>
              <a:gd name="connsiteX116" fmla="*/ 4083627 w 4852554"/>
              <a:gd name="connsiteY116" fmla="*/ 3231573 h 3782291"/>
              <a:gd name="connsiteX117" fmla="*/ 3896591 w 4852554"/>
              <a:gd name="connsiteY117" fmla="*/ 3304309 h 3782291"/>
              <a:gd name="connsiteX118" fmla="*/ 3553691 w 4852554"/>
              <a:gd name="connsiteY118" fmla="*/ 2836718 h 3782291"/>
              <a:gd name="connsiteX119" fmla="*/ 4333009 w 4852554"/>
              <a:gd name="connsiteY119" fmla="*/ 2815936 h 3782291"/>
              <a:gd name="connsiteX120" fmla="*/ 4561609 w 4852554"/>
              <a:gd name="connsiteY120" fmla="*/ 3054927 h 3782291"/>
              <a:gd name="connsiteX121" fmla="*/ 4665518 w 4852554"/>
              <a:gd name="connsiteY121" fmla="*/ 3013364 h 3782291"/>
              <a:gd name="connsiteX122" fmla="*/ 4416136 w 4852554"/>
              <a:gd name="connsiteY122" fmla="*/ 2815936 h 3782291"/>
              <a:gd name="connsiteX123" fmla="*/ 4842163 w 4852554"/>
              <a:gd name="connsiteY123" fmla="*/ 2701636 h 3782291"/>
              <a:gd name="connsiteX124" fmla="*/ 4852554 w 4852554"/>
              <a:gd name="connsiteY124" fmla="*/ 2628900 h 3782291"/>
              <a:gd name="connsiteX125" fmla="*/ 4239491 w 4852554"/>
              <a:gd name="connsiteY125" fmla="*/ 2763982 h 3782291"/>
              <a:gd name="connsiteX126" fmla="*/ 4353791 w 4852554"/>
              <a:gd name="connsiteY126" fmla="*/ 2566555 h 3782291"/>
              <a:gd name="connsiteX127" fmla="*/ 4291445 w 4852554"/>
              <a:gd name="connsiteY127" fmla="*/ 2514600 h 3782291"/>
              <a:gd name="connsiteX128" fmla="*/ 4177145 w 4852554"/>
              <a:gd name="connsiteY128" fmla="*/ 2805546 h 3782291"/>
              <a:gd name="connsiteX129" fmla="*/ 3429000 w 4852554"/>
              <a:gd name="connsiteY129" fmla="*/ 2795155 h 3782291"/>
              <a:gd name="connsiteX130" fmla="*/ 3584863 w 4852554"/>
              <a:gd name="connsiteY130" fmla="*/ 2618509 h 3782291"/>
              <a:gd name="connsiteX131" fmla="*/ 3564082 w 4852554"/>
              <a:gd name="connsiteY131" fmla="*/ 2576946 h 3782291"/>
              <a:gd name="connsiteX132" fmla="*/ 3335482 w 4852554"/>
              <a:gd name="connsiteY132" fmla="*/ 2826327 h 3782291"/>
              <a:gd name="connsiteX133" fmla="*/ 2493818 w 4852554"/>
              <a:gd name="connsiteY133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776845 w 4852554"/>
              <a:gd name="connsiteY39" fmla="*/ 259773 h 3782291"/>
              <a:gd name="connsiteX40" fmla="*/ 2140527 w 4852554"/>
              <a:gd name="connsiteY40" fmla="*/ 852055 h 3782291"/>
              <a:gd name="connsiteX41" fmla="*/ 2130136 w 4852554"/>
              <a:gd name="connsiteY41" fmla="*/ 1215736 h 3782291"/>
              <a:gd name="connsiteX42" fmla="*/ 2057400 w 4852554"/>
              <a:gd name="connsiteY42" fmla="*/ 1028700 h 3782291"/>
              <a:gd name="connsiteX43" fmla="*/ 2005445 w 4852554"/>
              <a:gd name="connsiteY43" fmla="*/ 1059873 h 3782291"/>
              <a:gd name="connsiteX44" fmla="*/ 2119745 w 4852554"/>
              <a:gd name="connsiteY44" fmla="*/ 1288473 h 3782291"/>
              <a:gd name="connsiteX45" fmla="*/ 2098963 w 4852554"/>
              <a:gd name="connsiteY45" fmla="*/ 1517073 h 3782291"/>
              <a:gd name="connsiteX46" fmla="*/ 1652154 w 4852554"/>
              <a:gd name="connsiteY46" fmla="*/ 893618 h 3782291"/>
              <a:gd name="connsiteX47" fmla="*/ 1683327 w 4852554"/>
              <a:gd name="connsiteY47" fmla="*/ 665018 h 3782291"/>
              <a:gd name="connsiteX48" fmla="*/ 1620982 w 4852554"/>
              <a:gd name="connsiteY48" fmla="*/ 654627 h 3782291"/>
              <a:gd name="connsiteX49" fmla="*/ 1589809 w 4852554"/>
              <a:gd name="connsiteY49" fmla="*/ 945573 h 3782291"/>
              <a:gd name="connsiteX50" fmla="*/ 1371600 w 4852554"/>
              <a:gd name="connsiteY50" fmla="*/ 914400 h 3782291"/>
              <a:gd name="connsiteX51" fmla="*/ 1361209 w 4852554"/>
              <a:gd name="connsiteY51" fmla="*/ 966355 h 3782291"/>
              <a:gd name="connsiteX52" fmla="*/ 1693718 w 4852554"/>
              <a:gd name="connsiteY52" fmla="*/ 1018309 h 3782291"/>
              <a:gd name="connsiteX53" fmla="*/ 1766454 w 4852554"/>
              <a:gd name="connsiteY53" fmla="*/ 1153391 h 3782291"/>
              <a:gd name="connsiteX54" fmla="*/ 1579418 w 4852554"/>
              <a:gd name="connsiteY54" fmla="*/ 1205346 h 3782291"/>
              <a:gd name="connsiteX55" fmla="*/ 1579418 w 4852554"/>
              <a:gd name="connsiteY55" fmla="*/ 1278082 h 3782291"/>
              <a:gd name="connsiteX56" fmla="*/ 1808018 w 4852554"/>
              <a:gd name="connsiteY56" fmla="*/ 1215736 h 3782291"/>
              <a:gd name="connsiteX57" fmla="*/ 2078182 w 4852554"/>
              <a:gd name="connsiteY57" fmla="*/ 1589809 h 3782291"/>
              <a:gd name="connsiteX58" fmla="*/ 2088572 w 4852554"/>
              <a:gd name="connsiteY58" fmla="*/ 2337955 h 3782291"/>
              <a:gd name="connsiteX59" fmla="*/ 2098963 w 4852554"/>
              <a:gd name="connsiteY59" fmla="*/ 2348346 h 3782291"/>
              <a:gd name="connsiteX60" fmla="*/ 1839191 w 4852554"/>
              <a:gd name="connsiteY60" fmla="*/ 2784764 h 3782291"/>
              <a:gd name="connsiteX61" fmla="*/ 1278082 w 4852554"/>
              <a:gd name="connsiteY61" fmla="*/ 2795155 h 3782291"/>
              <a:gd name="connsiteX62" fmla="*/ 1143000 w 4852554"/>
              <a:gd name="connsiteY62" fmla="*/ 2587336 h 3782291"/>
              <a:gd name="connsiteX63" fmla="*/ 1111827 w 4852554"/>
              <a:gd name="connsiteY63" fmla="*/ 2597727 h 3782291"/>
              <a:gd name="connsiteX64" fmla="*/ 1205345 w 4852554"/>
              <a:gd name="connsiteY64" fmla="*/ 2815936 h 3782291"/>
              <a:gd name="connsiteX65" fmla="*/ 893618 w 4852554"/>
              <a:gd name="connsiteY65" fmla="*/ 2795155 h 3782291"/>
              <a:gd name="connsiteX66" fmla="*/ 488372 w 4852554"/>
              <a:gd name="connsiteY66" fmla="*/ 2036618 h 3782291"/>
              <a:gd name="connsiteX67" fmla="*/ 353291 w 4852554"/>
              <a:gd name="connsiteY67" fmla="*/ 2078182 h 3782291"/>
              <a:gd name="connsiteX68" fmla="*/ 415636 w 4852554"/>
              <a:gd name="connsiteY68" fmla="*/ 2140527 h 3782291"/>
              <a:gd name="connsiteX69" fmla="*/ 467591 w 4852554"/>
              <a:gd name="connsiteY69" fmla="*/ 2098964 h 3782291"/>
              <a:gd name="connsiteX70" fmla="*/ 571500 w 4852554"/>
              <a:gd name="connsiteY70" fmla="*/ 2348346 h 3782291"/>
              <a:gd name="connsiteX71" fmla="*/ 457200 w 4852554"/>
              <a:gd name="connsiteY71" fmla="*/ 2358736 h 3782291"/>
              <a:gd name="connsiteX72" fmla="*/ 457200 w 4852554"/>
              <a:gd name="connsiteY72" fmla="*/ 2441864 h 3782291"/>
              <a:gd name="connsiteX73" fmla="*/ 623454 w 4852554"/>
              <a:gd name="connsiteY73" fmla="*/ 2400300 h 3782291"/>
              <a:gd name="connsiteX74" fmla="*/ 831272 w 4852554"/>
              <a:gd name="connsiteY74" fmla="*/ 2826327 h 3782291"/>
              <a:gd name="connsiteX75" fmla="*/ 374072 w 4852554"/>
              <a:gd name="connsiteY75" fmla="*/ 2670464 h 3782291"/>
              <a:gd name="connsiteX76" fmla="*/ 103909 w 4852554"/>
              <a:gd name="connsiteY76" fmla="*/ 2109355 h 3782291"/>
              <a:gd name="connsiteX77" fmla="*/ 20782 w 4852554"/>
              <a:gd name="connsiteY77" fmla="*/ 2098964 h 3782291"/>
              <a:gd name="connsiteX78" fmla="*/ 249382 w 4852554"/>
              <a:gd name="connsiteY78" fmla="*/ 2639291 h 3782291"/>
              <a:gd name="connsiteX79" fmla="*/ 10391 w 4852554"/>
              <a:gd name="connsiteY79" fmla="*/ 2576946 h 3782291"/>
              <a:gd name="connsiteX80" fmla="*/ 0 w 4852554"/>
              <a:gd name="connsiteY80" fmla="*/ 2670464 h 3782291"/>
              <a:gd name="connsiteX81" fmla="*/ 270163 w 4852554"/>
              <a:gd name="connsiteY81" fmla="*/ 2701636 h 3782291"/>
              <a:gd name="connsiteX82" fmla="*/ 280554 w 4852554"/>
              <a:gd name="connsiteY82" fmla="*/ 3023755 h 3782291"/>
              <a:gd name="connsiteX83" fmla="*/ 197427 w 4852554"/>
              <a:gd name="connsiteY83" fmla="*/ 3034146 h 3782291"/>
              <a:gd name="connsiteX84" fmla="*/ 197427 w 4852554"/>
              <a:gd name="connsiteY84" fmla="*/ 3106882 h 3782291"/>
              <a:gd name="connsiteX85" fmla="*/ 353291 w 4852554"/>
              <a:gd name="connsiteY85" fmla="*/ 3054927 h 3782291"/>
              <a:gd name="connsiteX86" fmla="*/ 374072 w 4852554"/>
              <a:gd name="connsiteY86" fmla="*/ 2763982 h 3782291"/>
              <a:gd name="connsiteX87" fmla="*/ 852054 w 4852554"/>
              <a:gd name="connsiteY87" fmla="*/ 2919846 h 3782291"/>
              <a:gd name="connsiteX88" fmla="*/ 633845 w 4852554"/>
              <a:gd name="connsiteY88" fmla="*/ 3054927 h 3782291"/>
              <a:gd name="connsiteX89" fmla="*/ 685800 w 4852554"/>
              <a:gd name="connsiteY89" fmla="*/ 3096491 h 3782291"/>
              <a:gd name="connsiteX90" fmla="*/ 1018309 w 4852554"/>
              <a:gd name="connsiteY90" fmla="*/ 2888673 h 3782291"/>
              <a:gd name="connsiteX91" fmla="*/ 1423554 w 4852554"/>
              <a:gd name="connsiteY91" fmla="*/ 2867891 h 3782291"/>
              <a:gd name="connsiteX92" fmla="*/ 1080654 w 4852554"/>
              <a:gd name="connsiteY92" fmla="*/ 3086100 h 3782291"/>
              <a:gd name="connsiteX93" fmla="*/ 1143000 w 4852554"/>
              <a:gd name="connsiteY93" fmla="*/ 3169227 h 3782291"/>
              <a:gd name="connsiteX94" fmla="*/ 1537854 w 4852554"/>
              <a:gd name="connsiteY94" fmla="*/ 2867891 h 3782291"/>
              <a:gd name="connsiteX95" fmla="*/ 1891145 w 4852554"/>
              <a:gd name="connsiteY95" fmla="*/ 2867891 h 3782291"/>
              <a:gd name="connsiteX96" fmla="*/ 2119745 w 4852554"/>
              <a:gd name="connsiteY96" fmla="*/ 2930236 h 3782291"/>
              <a:gd name="connsiteX97" fmla="*/ 2119745 w 4852554"/>
              <a:gd name="connsiteY97" fmla="*/ 3751118 h 3782291"/>
              <a:gd name="connsiteX98" fmla="*/ 2202872 w 4852554"/>
              <a:gd name="connsiteY98" fmla="*/ 3751118 h 3782291"/>
              <a:gd name="connsiteX99" fmla="*/ 2192482 w 4852554"/>
              <a:gd name="connsiteY99" fmla="*/ 2951018 h 3782291"/>
              <a:gd name="connsiteX100" fmla="*/ 2421082 w 4852554"/>
              <a:gd name="connsiteY100" fmla="*/ 2847109 h 3782291"/>
              <a:gd name="connsiteX101" fmla="*/ 3065318 w 4852554"/>
              <a:gd name="connsiteY101" fmla="*/ 2847109 h 3782291"/>
              <a:gd name="connsiteX102" fmla="*/ 3023754 w 4852554"/>
              <a:gd name="connsiteY102" fmla="*/ 3034146 h 3782291"/>
              <a:gd name="connsiteX103" fmla="*/ 3075709 w 4852554"/>
              <a:gd name="connsiteY103" fmla="*/ 3054927 h 3782291"/>
              <a:gd name="connsiteX104" fmla="*/ 3106882 w 4852554"/>
              <a:gd name="connsiteY104" fmla="*/ 2857500 h 3782291"/>
              <a:gd name="connsiteX105" fmla="*/ 3470563 w 4852554"/>
              <a:gd name="connsiteY105" fmla="*/ 2836718 h 3782291"/>
              <a:gd name="connsiteX106" fmla="*/ 4000500 w 4852554"/>
              <a:gd name="connsiteY106" fmla="*/ 3512127 h 3782291"/>
              <a:gd name="connsiteX107" fmla="*/ 3990109 w 4852554"/>
              <a:gd name="connsiteY107" fmla="*/ 3740727 h 3782291"/>
              <a:gd name="connsiteX108" fmla="*/ 4052454 w 4852554"/>
              <a:gd name="connsiteY108" fmla="*/ 3782291 h 3782291"/>
              <a:gd name="connsiteX109" fmla="*/ 4052454 w 4852554"/>
              <a:gd name="connsiteY109" fmla="*/ 3532909 h 3782291"/>
              <a:gd name="connsiteX110" fmla="*/ 4239491 w 4852554"/>
              <a:gd name="connsiteY110" fmla="*/ 3626427 h 3782291"/>
              <a:gd name="connsiteX111" fmla="*/ 4312227 w 4852554"/>
              <a:gd name="connsiteY111" fmla="*/ 3574473 h 3782291"/>
              <a:gd name="connsiteX112" fmla="*/ 3917372 w 4852554"/>
              <a:gd name="connsiteY112" fmla="*/ 3335482 h 3782291"/>
              <a:gd name="connsiteX113" fmla="*/ 4125191 w 4852554"/>
              <a:gd name="connsiteY113" fmla="*/ 3262746 h 3782291"/>
              <a:gd name="connsiteX114" fmla="*/ 4125191 w 4852554"/>
              <a:gd name="connsiteY114" fmla="*/ 3262746 h 3782291"/>
              <a:gd name="connsiteX115" fmla="*/ 4083627 w 4852554"/>
              <a:gd name="connsiteY115" fmla="*/ 3231573 h 3782291"/>
              <a:gd name="connsiteX116" fmla="*/ 3896591 w 4852554"/>
              <a:gd name="connsiteY116" fmla="*/ 3304309 h 3782291"/>
              <a:gd name="connsiteX117" fmla="*/ 3553691 w 4852554"/>
              <a:gd name="connsiteY117" fmla="*/ 2836718 h 3782291"/>
              <a:gd name="connsiteX118" fmla="*/ 4333009 w 4852554"/>
              <a:gd name="connsiteY118" fmla="*/ 2815936 h 3782291"/>
              <a:gd name="connsiteX119" fmla="*/ 4561609 w 4852554"/>
              <a:gd name="connsiteY119" fmla="*/ 3054927 h 3782291"/>
              <a:gd name="connsiteX120" fmla="*/ 4665518 w 4852554"/>
              <a:gd name="connsiteY120" fmla="*/ 3013364 h 3782291"/>
              <a:gd name="connsiteX121" fmla="*/ 4416136 w 4852554"/>
              <a:gd name="connsiteY121" fmla="*/ 2815936 h 3782291"/>
              <a:gd name="connsiteX122" fmla="*/ 4842163 w 4852554"/>
              <a:gd name="connsiteY122" fmla="*/ 2701636 h 3782291"/>
              <a:gd name="connsiteX123" fmla="*/ 4852554 w 4852554"/>
              <a:gd name="connsiteY123" fmla="*/ 2628900 h 3782291"/>
              <a:gd name="connsiteX124" fmla="*/ 4239491 w 4852554"/>
              <a:gd name="connsiteY124" fmla="*/ 2763982 h 3782291"/>
              <a:gd name="connsiteX125" fmla="*/ 4353791 w 4852554"/>
              <a:gd name="connsiteY125" fmla="*/ 2566555 h 3782291"/>
              <a:gd name="connsiteX126" fmla="*/ 4291445 w 4852554"/>
              <a:gd name="connsiteY126" fmla="*/ 2514600 h 3782291"/>
              <a:gd name="connsiteX127" fmla="*/ 4177145 w 4852554"/>
              <a:gd name="connsiteY127" fmla="*/ 2805546 h 3782291"/>
              <a:gd name="connsiteX128" fmla="*/ 3429000 w 4852554"/>
              <a:gd name="connsiteY128" fmla="*/ 2795155 h 3782291"/>
              <a:gd name="connsiteX129" fmla="*/ 3584863 w 4852554"/>
              <a:gd name="connsiteY129" fmla="*/ 2618509 h 3782291"/>
              <a:gd name="connsiteX130" fmla="*/ 3564082 w 4852554"/>
              <a:gd name="connsiteY130" fmla="*/ 2576946 h 3782291"/>
              <a:gd name="connsiteX131" fmla="*/ 3335482 w 4852554"/>
              <a:gd name="connsiteY131" fmla="*/ 2826327 h 3782291"/>
              <a:gd name="connsiteX132" fmla="*/ 2493818 w 4852554"/>
              <a:gd name="connsiteY13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776845 w 4852554"/>
              <a:gd name="connsiteY38" fmla="*/ 259773 h 3782291"/>
              <a:gd name="connsiteX39" fmla="*/ 2140527 w 4852554"/>
              <a:gd name="connsiteY39" fmla="*/ 852055 h 3782291"/>
              <a:gd name="connsiteX40" fmla="*/ 2130136 w 4852554"/>
              <a:gd name="connsiteY40" fmla="*/ 1215736 h 3782291"/>
              <a:gd name="connsiteX41" fmla="*/ 2057400 w 4852554"/>
              <a:gd name="connsiteY41" fmla="*/ 1028700 h 3782291"/>
              <a:gd name="connsiteX42" fmla="*/ 2005445 w 4852554"/>
              <a:gd name="connsiteY42" fmla="*/ 1059873 h 3782291"/>
              <a:gd name="connsiteX43" fmla="*/ 2119745 w 4852554"/>
              <a:gd name="connsiteY43" fmla="*/ 1288473 h 3782291"/>
              <a:gd name="connsiteX44" fmla="*/ 2098963 w 4852554"/>
              <a:gd name="connsiteY44" fmla="*/ 1517073 h 3782291"/>
              <a:gd name="connsiteX45" fmla="*/ 1652154 w 4852554"/>
              <a:gd name="connsiteY45" fmla="*/ 893618 h 3782291"/>
              <a:gd name="connsiteX46" fmla="*/ 1683327 w 4852554"/>
              <a:gd name="connsiteY46" fmla="*/ 665018 h 3782291"/>
              <a:gd name="connsiteX47" fmla="*/ 1620982 w 4852554"/>
              <a:gd name="connsiteY47" fmla="*/ 654627 h 3782291"/>
              <a:gd name="connsiteX48" fmla="*/ 1589809 w 4852554"/>
              <a:gd name="connsiteY48" fmla="*/ 945573 h 3782291"/>
              <a:gd name="connsiteX49" fmla="*/ 1371600 w 4852554"/>
              <a:gd name="connsiteY49" fmla="*/ 914400 h 3782291"/>
              <a:gd name="connsiteX50" fmla="*/ 1361209 w 4852554"/>
              <a:gd name="connsiteY50" fmla="*/ 966355 h 3782291"/>
              <a:gd name="connsiteX51" fmla="*/ 1693718 w 4852554"/>
              <a:gd name="connsiteY51" fmla="*/ 1018309 h 3782291"/>
              <a:gd name="connsiteX52" fmla="*/ 1766454 w 4852554"/>
              <a:gd name="connsiteY52" fmla="*/ 1153391 h 3782291"/>
              <a:gd name="connsiteX53" fmla="*/ 1579418 w 4852554"/>
              <a:gd name="connsiteY53" fmla="*/ 1205346 h 3782291"/>
              <a:gd name="connsiteX54" fmla="*/ 1579418 w 4852554"/>
              <a:gd name="connsiteY54" fmla="*/ 1278082 h 3782291"/>
              <a:gd name="connsiteX55" fmla="*/ 1808018 w 4852554"/>
              <a:gd name="connsiteY55" fmla="*/ 1215736 h 3782291"/>
              <a:gd name="connsiteX56" fmla="*/ 2078182 w 4852554"/>
              <a:gd name="connsiteY56" fmla="*/ 1589809 h 3782291"/>
              <a:gd name="connsiteX57" fmla="*/ 2088572 w 4852554"/>
              <a:gd name="connsiteY57" fmla="*/ 2337955 h 3782291"/>
              <a:gd name="connsiteX58" fmla="*/ 2098963 w 4852554"/>
              <a:gd name="connsiteY58" fmla="*/ 2348346 h 3782291"/>
              <a:gd name="connsiteX59" fmla="*/ 1839191 w 4852554"/>
              <a:gd name="connsiteY59" fmla="*/ 2784764 h 3782291"/>
              <a:gd name="connsiteX60" fmla="*/ 1278082 w 4852554"/>
              <a:gd name="connsiteY60" fmla="*/ 2795155 h 3782291"/>
              <a:gd name="connsiteX61" fmla="*/ 1143000 w 4852554"/>
              <a:gd name="connsiteY61" fmla="*/ 2587336 h 3782291"/>
              <a:gd name="connsiteX62" fmla="*/ 1111827 w 4852554"/>
              <a:gd name="connsiteY62" fmla="*/ 2597727 h 3782291"/>
              <a:gd name="connsiteX63" fmla="*/ 1205345 w 4852554"/>
              <a:gd name="connsiteY63" fmla="*/ 2815936 h 3782291"/>
              <a:gd name="connsiteX64" fmla="*/ 893618 w 4852554"/>
              <a:gd name="connsiteY64" fmla="*/ 2795155 h 3782291"/>
              <a:gd name="connsiteX65" fmla="*/ 488372 w 4852554"/>
              <a:gd name="connsiteY65" fmla="*/ 2036618 h 3782291"/>
              <a:gd name="connsiteX66" fmla="*/ 353291 w 4852554"/>
              <a:gd name="connsiteY66" fmla="*/ 2078182 h 3782291"/>
              <a:gd name="connsiteX67" fmla="*/ 415636 w 4852554"/>
              <a:gd name="connsiteY67" fmla="*/ 2140527 h 3782291"/>
              <a:gd name="connsiteX68" fmla="*/ 467591 w 4852554"/>
              <a:gd name="connsiteY68" fmla="*/ 2098964 h 3782291"/>
              <a:gd name="connsiteX69" fmla="*/ 571500 w 4852554"/>
              <a:gd name="connsiteY69" fmla="*/ 2348346 h 3782291"/>
              <a:gd name="connsiteX70" fmla="*/ 457200 w 4852554"/>
              <a:gd name="connsiteY70" fmla="*/ 2358736 h 3782291"/>
              <a:gd name="connsiteX71" fmla="*/ 457200 w 4852554"/>
              <a:gd name="connsiteY71" fmla="*/ 2441864 h 3782291"/>
              <a:gd name="connsiteX72" fmla="*/ 623454 w 4852554"/>
              <a:gd name="connsiteY72" fmla="*/ 2400300 h 3782291"/>
              <a:gd name="connsiteX73" fmla="*/ 831272 w 4852554"/>
              <a:gd name="connsiteY73" fmla="*/ 2826327 h 3782291"/>
              <a:gd name="connsiteX74" fmla="*/ 374072 w 4852554"/>
              <a:gd name="connsiteY74" fmla="*/ 2670464 h 3782291"/>
              <a:gd name="connsiteX75" fmla="*/ 103909 w 4852554"/>
              <a:gd name="connsiteY75" fmla="*/ 2109355 h 3782291"/>
              <a:gd name="connsiteX76" fmla="*/ 20782 w 4852554"/>
              <a:gd name="connsiteY76" fmla="*/ 2098964 h 3782291"/>
              <a:gd name="connsiteX77" fmla="*/ 249382 w 4852554"/>
              <a:gd name="connsiteY77" fmla="*/ 2639291 h 3782291"/>
              <a:gd name="connsiteX78" fmla="*/ 10391 w 4852554"/>
              <a:gd name="connsiteY78" fmla="*/ 2576946 h 3782291"/>
              <a:gd name="connsiteX79" fmla="*/ 0 w 4852554"/>
              <a:gd name="connsiteY79" fmla="*/ 2670464 h 3782291"/>
              <a:gd name="connsiteX80" fmla="*/ 270163 w 4852554"/>
              <a:gd name="connsiteY80" fmla="*/ 2701636 h 3782291"/>
              <a:gd name="connsiteX81" fmla="*/ 280554 w 4852554"/>
              <a:gd name="connsiteY81" fmla="*/ 3023755 h 3782291"/>
              <a:gd name="connsiteX82" fmla="*/ 197427 w 4852554"/>
              <a:gd name="connsiteY82" fmla="*/ 3034146 h 3782291"/>
              <a:gd name="connsiteX83" fmla="*/ 197427 w 4852554"/>
              <a:gd name="connsiteY83" fmla="*/ 3106882 h 3782291"/>
              <a:gd name="connsiteX84" fmla="*/ 353291 w 4852554"/>
              <a:gd name="connsiteY84" fmla="*/ 3054927 h 3782291"/>
              <a:gd name="connsiteX85" fmla="*/ 374072 w 4852554"/>
              <a:gd name="connsiteY85" fmla="*/ 2763982 h 3782291"/>
              <a:gd name="connsiteX86" fmla="*/ 852054 w 4852554"/>
              <a:gd name="connsiteY86" fmla="*/ 2919846 h 3782291"/>
              <a:gd name="connsiteX87" fmla="*/ 633845 w 4852554"/>
              <a:gd name="connsiteY87" fmla="*/ 3054927 h 3782291"/>
              <a:gd name="connsiteX88" fmla="*/ 685800 w 4852554"/>
              <a:gd name="connsiteY88" fmla="*/ 3096491 h 3782291"/>
              <a:gd name="connsiteX89" fmla="*/ 1018309 w 4852554"/>
              <a:gd name="connsiteY89" fmla="*/ 2888673 h 3782291"/>
              <a:gd name="connsiteX90" fmla="*/ 1423554 w 4852554"/>
              <a:gd name="connsiteY90" fmla="*/ 2867891 h 3782291"/>
              <a:gd name="connsiteX91" fmla="*/ 1080654 w 4852554"/>
              <a:gd name="connsiteY91" fmla="*/ 3086100 h 3782291"/>
              <a:gd name="connsiteX92" fmla="*/ 1143000 w 4852554"/>
              <a:gd name="connsiteY92" fmla="*/ 3169227 h 3782291"/>
              <a:gd name="connsiteX93" fmla="*/ 1537854 w 4852554"/>
              <a:gd name="connsiteY93" fmla="*/ 2867891 h 3782291"/>
              <a:gd name="connsiteX94" fmla="*/ 1891145 w 4852554"/>
              <a:gd name="connsiteY94" fmla="*/ 2867891 h 3782291"/>
              <a:gd name="connsiteX95" fmla="*/ 2119745 w 4852554"/>
              <a:gd name="connsiteY95" fmla="*/ 2930236 h 3782291"/>
              <a:gd name="connsiteX96" fmla="*/ 2119745 w 4852554"/>
              <a:gd name="connsiteY96" fmla="*/ 3751118 h 3782291"/>
              <a:gd name="connsiteX97" fmla="*/ 2202872 w 4852554"/>
              <a:gd name="connsiteY97" fmla="*/ 3751118 h 3782291"/>
              <a:gd name="connsiteX98" fmla="*/ 2192482 w 4852554"/>
              <a:gd name="connsiteY98" fmla="*/ 2951018 h 3782291"/>
              <a:gd name="connsiteX99" fmla="*/ 2421082 w 4852554"/>
              <a:gd name="connsiteY99" fmla="*/ 2847109 h 3782291"/>
              <a:gd name="connsiteX100" fmla="*/ 3065318 w 4852554"/>
              <a:gd name="connsiteY100" fmla="*/ 2847109 h 3782291"/>
              <a:gd name="connsiteX101" fmla="*/ 3023754 w 4852554"/>
              <a:gd name="connsiteY101" fmla="*/ 3034146 h 3782291"/>
              <a:gd name="connsiteX102" fmla="*/ 3075709 w 4852554"/>
              <a:gd name="connsiteY102" fmla="*/ 3054927 h 3782291"/>
              <a:gd name="connsiteX103" fmla="*/ 3106882 w 4852554"/>
              <a:gd name="connsiteY103" fmla="*/ 2857500 h 3782291"/>
              <a:gd name="connsiteX104" fmla="*/ 3470563 w 4852554"/>
              <a:gd name="connsiteY104" fmla="*/ 2836718 h 3782291"/>
              <a:gd name="connsiteX105" fmla="*/ 4000500 w 4852554"/>
              <a:gd name="connsiteY105" fmla="*/ 3512127 h 3782291"/>
              <a:gd name="connsiteX106" fmla="*/ 3990109 w 4852554"/>
              <a:gd name="connsiteY106" fmla="*/ 3740727 h 3782291"/>
              <a:gd name="connsiteX107" fmla="*/ 4052454 w 4852554"/>
              <a:gd name="connsiteY107" fmla="*/ 3782291 h 3782291"/>
              <a:gd name="connsiteX108" fmla="*/ 4052454 w 4852554"/>
              <a:gd name="connsiteY108" fmla="*/ 3532909 h 3782291"/>
              <a:gd name="connsiteX109" fmla="*/ 4239491 w 4852554"/>
              <a:gd name="connsiteY109" fmla="*/ 3626427 h 3782291"/>
              <a:gd name="connsiteX110" fmla="*/ 4312227 w 4852554"/>
              <a:gd name="connsiteY110" fmla="*/ 3574473 h 3782291"/>
              <a:gd name="connsiteX111" fmla="*/ 3917372 w 4852554"/>
              <a:gd name="connsiteY111" fmla="*/ 3335482 h 3782291"/>
              <a:gd name="connsiteX112" fmla="*/ 4125191 w 4852554"/>
              <a:gd name="connsiteY112" fmla="*/ 3262746 h 3782291"/>
              <a:gd name="connsiteX113" fmla="*/ 4125191 w 4852554"/>
              <a:gd name="connsiteY113" fmla="*/ 3262746 h 3782291"/>
              <a:gd name="connsiteX114" fmla="*/ 4083627 w 4852554"/>
              <a:gd name="connsiteY114" fmla="*/ 3231573 h 3782291"/>
              <a:gd name="connsiteX115" fmla="*/ 3896591 w 4852554"/>
              <a:gd name="connsiteY115" fmla="*/ 3304309 h 3782291"/>
              <a:gd name="connsiteX116" fmla="*/ 3553691 w 4852554"/>
              <a:gd name="connsiteY116" fmla="*/ 2836718 h 3782291"/>
              <a:gd name="connsiteX117" fmla="*/ 4333009 w 4852554"/>
              <a:gd name="connsiteY117" fmla="*/ 2815936 h 3782291"/>
              <a:gd name="connsiteX118" fmla="*/ 4561609 w 4852554"/>
              <a:gd name="connsiteY118" fmla="*/ 3054927 h 3782291"/>
              <a:gd name="connsiteX119" fmla="*/ 4665518 w 4852554"/>
              <a:gd name="connsiteY119" fmla="*/ 3013364 h 3782291"/>
              <a:gd name="connsiteX120" fmla="*/ 4416136 w 4852554"/>
              <a:gd name="connsiteY120" fmla="*/ 2815936 h 3782291"/>
              <a:gd name="connsiteX121" fmla="*/ 4842163 w 4852554"/>
              <a:gd name="connsiteY121" fmla="*/ 2701636 h 3782291"/>
              <a:gd name="connsiteX122" fmla="*/ 4852554 w 4852554"/>
              <a:gd name="connsiteY122" fmla="*/ 2628900 h 3782291"/>
              <a:gd name="connsiteX123" fmla="*/ 4239491 w 4852554"/>
              <a:gd name="connsiteY123" fmla="*/ 2763982 h 3782291"/>
              <a:gd name="connsiteX124" fmla="*/ 4353791 w 4852554"/>
              <a:gd name="connsiteY124" fmla="*/ 2566555 h 3782291"/>
              <a:gd name="connsiteX125" fmla="*/ 4291445 w 4852554"/>
              <a:gd name="connsiteY125" fmla="*/ 2514600 h 3782291"/>
              <a:gd name="connsiteX126" fmla="*/ 4177145 w 4852554"/>
              <a:gd name="connsiteY126" fmla="*/ 2805546 h 3782291"/>
              <a:gd name="connsiteX127" fmla="*/ 3429000 w 4852554"/>
              <a:gd name="connsiteY127" fmla="*/ 2795155 h 3782291"/>
              <a:gd name="connsiteX128" fmla="*/ 3584863 w 4852554"/>
              <a:gd name="connsiteY128" fmla="*/ 2618509 h 3782291"/>
              <a:gd name="connsiteX129" fmla="*/ 3564082 w 4852554"/>
              <a:gd name="connsiteY129" fmla="*/ 2576946 h 3782291"/>
              <a:gd name="connsiteX130" fmla="*/ 3335482 w 4852554"/>
              <a:gd name="connsiteY130" fmla="*/ 2826327 h 3782291"/>
              <a:gd name="connsiteX131" fmla="*/ 2493818 w 4852554"/>
              <a:gd name="connsiteY13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776845 w 4852554"/>
              <a:gd name="connsiteY37" fmla="*/ 259773 h 3782291"/>
              <a:gd name="connsiteX38" fmla="*/ 2140527 w 4852554"/>
              <a:gd name="connsiteY38" fmla="*/ 852055 h 3782291"/>
              <a:gd name="connsiteX39" fmla="*/ 2130136 w 4852554"/>
              <a:gd name="connsiteY39" fmla="*/ 1215736 h 3782291"/>
              <a:gd name="connsiteX40" fmla="*/ 2057400 w 4852554"/>
              <a:gd name="connsiteY40" fmla="*/ 1028700 h 3782291"/>
              <a:gd name="connsiteX41" fmla="*/ 2005445 w 4852554"/>
              <a:gd name="connsiteY41" fmla="*/ 1059873 h 3782291"/>
              <a:gd name="connsiteX42" fmla="*/ 2119745 w 4852554"/>
              <a:gd name="connsiteY42" fmla="*/ 1288473 h 3782291"/>
              <a:gd name="connsiteX43" fmla="*/ 2098963 w 4852554"/>
              <a:gd name="connsiteY43" fmla="*/ 1517073 h 3782291"/>
              <a:gd name="connsiteX44" fmla="*/ 1652154 w 4852554"/>
              <a:gd name="connsiteY44" fmla="*/ 893618 h 3782291"/>
              <a:gd name="connsiteX45" fmla="*/ 1683327 w 4852554"/>
              <a:gd name="connsiteY45" fmla="*/ 665018 h 3782291"/>
              <a:gd name="connsiteX46" fmla="*/ 1620982 w 4852554"/>
              <a:gd name="connsiteY46" fmla="*/ 654627 h 3782291"/>
              <a:gd name="connsiteX47" fmla="*/ 1589809 w 4852554"/>
              <a:gd name="connsiteY47" fmla="*/ 945573 h 3782291"/>
              <a:gd name="connsiteX48" fmla="*/ 1371600 w 4852554"/>
              <a:gd name="connsiteY48" fmla="*/ 914400 h 3782291"/>
              <a:gd name="connsiteX49" fmla="*/ 1361209 w 4852554"/>
              <a:gd name="connsiteY49" fmla="*/ 966355 h 3782291"/>
              <a:gd name="connsiteX50" fmla="*/ 1693718 w 4852554"/>
              <a:gd name="connsiteY50" fmla="*/ 1018309 h 3782291"/>
              <a:gd name="connsiteX51" fmla="*/ 1766454 w 4852554"/>
              <a:gd name="connsiteY51" fmla="*/ 1153391 h 3782291"/>
              <a:gd name="connsiteX52" fmla="*/ 1579418 w 4852554"/>
              <a:gd name="connsiteY52" fmla="*/ 1205346 h 3782291"/>
              <a:gd name="connsiteX53" fmla="*/ 1579418 w 4852554"/>
              <a:gd name="connsiteY53" fmla="*/ 1278082 h 3782291"/>
              <a:gd name="connsiteX54" fmla="*/ 1808018 w 4852554"/>
              <a:gd name="connsiteY54" fmla="*/ 1215736 h 3782291"/>
              <a:gd name="connsiteX55" fmla="*/ 2078182 w 4852554"/>
              <a:gd name="connsiteY55" fmla="*/ 1589809 h 3782291"/>
              <a:gd name="connsiteX56" fmla="*/ 2088572 w 4852554"/>
              <a:gd name="connsiteY56" fmla="*/ 2337955 h 3782291"/>
              <a:gd name="connsiteX57" fmla="*/ 2098963 w 4852554"/>
              <a:gd name="connsiteY57" fmla="*/ 2348346 h 3782291"/>
              <a:gd name="connsiteX58" fmla="*/ 1839191 w 4852554"/>
              <a:gd name="connsiteY58" fmla="*/ 2784764 h 3782291"/>
              <a:gd name="connsiteX59" fmla="*/ 1278082 w 4852554"/>
              <a:gd name="connsiteY59" fmla="*/ 2795155 h 3782291"/>
              <a:gd name="connsiteX60" fmla="*/ 1143000 w 4852554"/>
              <a:gd name="connsiteY60" fmla="*/ 2587336 h 3782291"/>
              <a:gd name="connsiteX61" fmla="*/ 1111827 w 4852554"/>
              <a:gd name="connsiteY61" fmla="*/ 2597727 h 3782291"/>
              <a:gd name="connsiteX62" fmla="*/ 1205345 w 4852554"/>
              <a:gd name="connsiteY62" fmla="*/ 2815936 h 3782291"/>
              <a:gd name="connsiteX63" fmla="*/ 893618 w 4852554"/>
              <a:gd name="connsiteY63" fmla="*/ 2795155 h 3782291"/>
              <a:gd name="connsiteX64" fmla="*/ 488372 w 4852554"/>
              <a:gd name="connsiteY64" fmla="*/ 2036618 h 3782291"/>
              <a:gd name="connsiteX65" fmla="*/ 353291 w 4852554"/>
              <a:gd name="connsiteY65" fmla="*/ 2078182 h 3782291"/>
              <a:gd name="connsiteX66" fmla="*/ 415636 w 4852554"/>
              <a:gd name="connsiteY66" fmla="*/ 2140527 h 3782291"/>
              <a:gd name="connsiteX67" fmla="*/ 467591 w 4852554"/>
              <a:gd name="connsiteY67" fmla="*/ 2098964 h 3782291"/>
              <a:gd name="connsiteX68" fmla="*/ 571500 w 4852554"/>
              <a:gd name="connsiteY68" fmla="*/ 2348346 h 3782291"/>
              <a:gd name="connsiteX69" fmla="*/ 457200 w 4852554"/>
              <a:gd name="connsiteY69" fmla="*/ 2358736 h 3782291"/>
              <a:gd name="connsiteX70" fmla="*/ 457200 w 4852554"/>
              <a:gd name="connsiteY70" fmla="*/ 2441864 h 3782291"/>
              <a:gd name="connsiteX71" fmla="*/ 623454 w 4852554"/>
              <a:gd name="connsiteY71" fmla="*/ 2400300 h 3782291"/>
              <a:gd name="connsiteX72" fmla="*/ 831272 w 4852554"/>
              <a:gd name="connsiteY72" fmla="*/ 2826327 h 3782291"/>
              <a:gd name="connsiteX73" fmla="*/ 374072 w 4852554"/>
              <a:gd name="connsiteY73" fmla="*/ 2670464 h 3782291"/>
              <a:gd name="connsiteX74" fmla="*/ 103909 w 4852554"/>
              <a:gd name="connsiteY74" fmla="*/ 2109355 h 3782291"/>
              <a:gd name="connsiteX75" fmla="*/ 20782 w 4852554"/>
              <a:gd name="connsiteY75" fmla="*/ 2098964 h 3782291"/>
              <a:gd name="connsiteX76" fmla="*/ 249382 w 4852554"/>
              <a:gd name="connsiteY76" fmla="*/ 2639291 h 3782291"/>
              <a:gd name="connsiteX77" fmla="*/ 10391 w 4852554"/>
              <a:gd name="connsiteY77" fmla="*/ 2576946 h 3782291"/>
              <a:gd name="connsiteX78" fmla="*/ 0 w 4852554"/>
              <a:gd name="connsiteY78" fmla="*/ 2670464 h 3782291"/>
              <a:gd name="connsiteX79" fmla="*/ 270163 w 4852554"/>
              <a:gd name="connsiteY79" fmla="*/ 2701636 h 3782291"/>
              <a:gd name="connsiteX80" fmla="*/ 280554 w 4852554"/>
              <a:gd name="connsiteY80" fmla="*/ 3023755 h 3782291"/>
              <a:gd name="connsiteX81" fmla="*/ 197427 w 4852554"/>
              <a:gd name="connsiteY81" fmla="*/ 3034146 h 3782291"/>
              <a:gd name="connsiteX82" fmla="*/ 197427 w 4852554"/>
              <a:gd name="connsiteY82" fmla="*/ 3106882 h 3782291"/>
              <a:gd name="connsiteX83" fmla="*/ 353291 w 4852554"/>
              <a:gd name="connsiteY83" fmla="*/ 3054927 h 3782291"/>
              <a:gd name="connsiteX84" fmla="*/ 374072 w 4852554"/>
              <a:gd name="connsiteY84" fmla="*/ 2763982 h 3782291"/>
              <a:gd name="connsiteX85" fmla="*/ 852054 w 4852554"/>
              <a:gd name="connsiteY85" fmla="*/ 2919846 h 3782291"/>
              <a:gd name="connsiteX86" fmla="*/ 633845 w 4852554"/>
              <a:gd name="connsiteY86" fmla="*/ 3054927 h 3782291"/>
              <a:gd name="connsiteX87" fmla="*/ 685800 w 4852554"/>
              <a:gd name="connsiteY87" fmla="*/ 3096491 h 3782291"/>
              <a:gd name="connsiteX88" fmla="*/ 1018309 w 4852554"/>
              <a:gd name="connsiteY88" fmla="*/ 2888673 h 3782291"/>
              <a:gd name="connsiteX89" fmla="*/ 1423554 w 4852554"/>
              <a:gd name="connsiteY89" fmla="*/ 2867891 h 3782291"/>
              <a:gd name="connsiteX90" fmla="*/ 1080654 w 4852554"/>
              <a:gd name="connsiteY90" fmla="*/ 3086100 h 3782291"/>
              <a:gd name="connsiteX91" fmla="*/ 1143000 w 4852554"/>
              <a:gd name="connsiteY91" fmla="*/ 3169227 h 3782291"/>
              <a:gd name="connsiteX92" fmla="*/ 1537854 w 4852554"/>
              <a:gd name="connsiteY92" fmla="*/ 2867891 h 3782291"/>
              <a:gd name="connsiteX93" fmla="*/ 1891145 w 4852554"/>
              <a:gd name="connsiteY93" fmla="*/ 2867891 h 3782291"/>
              <a:gd name="connsiteX94" fmla="*/ 2119745 w 4852554"/>
              <a:gd name="connsiteY94" fmla="*/ 2930236 h 3782291"/>
              <a:gd name="connsiteX95" fmla="*/ 2119745 w 4852554"/>
              <a:gd name="connsiteY95" fmla="*/ 3751118 h 3782291"/>
              <a:gd name="connsiteX96" fmla="*/ 2202872 w 4852554"/>
              <a:gd name="connsiteY96" fmla="*/ 3751118 h 3782291"/>
              <a:gd name="connsiteX97" fmla="*/ 2192482 w 4852554"/>
              <a:gd name="connsiteY97" fmla="*/ 2951018 h 3782291"/>
              <a:gd name="connsiteX98" fmla="*/ 2421082 w 4852554"/>
              <a:gd name="connsiteY98" fmla="*/ 2847109 h 3782291"/>
              <a:gd name="connsiteX99" fmla="*/ 3065318 w 4852554"/>
              <a:gd name="connsiteY99" fmla="*/ 2847109 h 3782291"/>
              <a:gd name="connsiteX100" fmla="*/ 3023754 w 4852554"/>
              <a:gd name="connsiteY100" fmla="*/ 3034146 h 3782291"/>
              <a:gd name="connsiteX101" fmla="*/ 3075709 w 4852554"/>
              <a:gd name="connsiteY101" fmla="*/ 3054927 h 3782291"/>
              <a:gd name="connsiteX102" fmla="*/ 3106882 w 4852554"/>
              <a:gd name="connsiteY102" fmla="*/ 2857500 h 3782291"/>
              <a:gd name="connsiteX103" fmla="*/ 3470563 w 4852554"/>
              <a:gd name="connsiteY103" fmla="*/ 2836718 h 3782291"/>
              <a:gd name="connsiteX104" fmla="*/ 4000500 w 4852554"/>
              <a:gd name="connsiteY104" fmla="*/ 3512127 h 3782291"/>
              <a:gd name="connsiteX105" fmla="*/ 3990109 w 4852554"/>
              <a:gd name="connsiteY105" fmla="*/ 3740727 h 3782291"/>
              <a:gd name="connsiteX106" fmla="*/ 4052454 w 4852554"/>
              <a:gd name="connsiteY106" fmla="*/ 3782291 h 3782291"/>
              <a:gd name="connsiteX107" fmla="*/ 4052454 w 4852554"/>
              <a:gd name="connsiteY107" fmla="*/ 3532909 h 3782291"/>
              <a:gd name="connsiteX108" fmla="*/ 4239491 w 4852554"/>
              <a:gd name="connsiteY108" fmla="*/ 3626427 h 3782291"/>
              <a:gd name="connsiteX109" fmla="*/ 4312227 w 4852554"/>
              <a:gd name="connsiteY109" fmla="*/ 3574473 h 3782291"/>
              <a:gd name="connsiteX110" fmla="*/ 3917372 w 4852554"/>
              <a:gd name="connsiteY110" fmla="*/ 3335482 h 3782291"/>
              <a:gd name="connsiteX111" fmla="*/ 4125191 w 4852554"/>
              <a:gd name="connsiteY111" fmla="*/ 3262746 h 3782291"/>
              <a:gd name="connsiteX112" fmla="*/ 4125191 w 4852554"/>
              <a:gd name="connsiteY112" fmla="*/ 3262746 h 3782291"/>
              <a:gd name="connsiteX113" fmla="*/ 4083627 w 4852554"/>
              <a:gd name="connsiteY113" fmla="*/ 3231573 h 3782291"/>
              <a:gd name="connsiteX114" fmla="*/ 3896591 w 4852554"/>
              <a:gd name="connsiteY114" fmla="*/ 3304309 h 3782291"/>
              <a:gd name="connsiteX115" fmla="*/ 3553691 w 4852554"/>
              <a:gd name="connsiteY115" fmla="*/ 2836718 h 3782291"/>
              <a:gd name="connsiteX116" fmla="*/ 4333009 w 4852554"/>
              <a:gd name="connsiteY116" fmla="*/ 2815936 h 3782291"/>
              <a:gd name="connsiteX117" fmla="*/ 4561609 w 4852554"/>
              <a:gd name="connsiteY117" fmla="*/ 3054927 h 3782291"/>
              <a:gd name="connsiteX118" fmla="*/ 4665518 w 4852554"/>
              <a:gd name="connsiteY118" fmla="*/ 3013364 h 3782291"/>
              <a:gd name="connsiteX119" fmla="*/ 4416136 w 4852554"/>
              <a:gd name="connsiteY119" fmla="*/ 2815936 h 3782291"/>
              <a:gd name="connsiteX120" fmla="*/ 4842163 w 4852554"/>
              <a:gd name="connsiteY120" fmla="*/ 2701636 h 3782291"/>
              <a:gd name="connsiteX121" fmla="*/ 4852554 w 4852554"/>
              <a:gd name="connsiteY121" fmla="*/ 2628900 h 3782291"/>
              <a:gd name="connsiteX122" fmla="*/ 4239491 w 4852554"/>
              <a:gd name="connsiteY122" fmla="*/ 2763982 h 3782291"/>
              <a:gd name="connsiteX123" fmla="*/ 4353791 w 4852554"/>
              <a:gd name="connsiteY123" fmla="*/ 2566555 h 3782291"/>
              <a:gd name="connsiteX124" fmla="*/ 4291445 w 4852554"/>
              <a:gd name="connsiteY124" fmla="*/ 2514600 h 3782291"/>
              <a:gd name="connsiteX125" fmla="*/ 4177145 w 4852554"/>
              <a:gd name="connsiteY125" fmla="*/ 2805546 h 3782291"/>
              <a:gd name="connsiteX126" fmla="*/ 3429000 w 4852554"/>
              <a:gd name="connsiteY126" fmla="*/ 2795155 h 3782291"/>
              <a:gd name="connsiteX127" fmla="*/ 3584863 w 4852554"/>
              <a:gd name="connsiteY127" fmla="*/ 2618509 h 3782291"/>
              <a:gd name="connsiteX128" fmla="*/ 3564082 w 4852554"/>
              <a:gd name="connsiteY128" fmla="*/ 2576946 h 3782291"/>
              <a:gd name="connsiteX129" fmla="*/ 3335482 w 4852554"/>
              <a:gd name="connsiteY129" fmla="*/ 2826327 h 3782291"/>
              <a:gd name="connsiteX130" fmla="*/ 2493818 w 4852554"/>
              <a:gd name="connsiteY13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776845 w 4852554"/>
              <a:gd name="connsiteY36" fmla="*/ 259773 h 3782291"/>
              <a:gd name="connsiteX37" fmla="*/ 2140527 w 4852554"/>
              <a:gd name="connsiteY37" fmla="*/ 852055 h 3782291"/>
              <a:gd name="connsiteX38" fmla="*/ 2130136 w 4852554"/>
              <a:gd name="connsiteY38" fmla="*/ 1215736 h 3782291"/>
              <a:gd name="connsiteX39" fmla="*/ 2057400 w 4852554"/>
              <a:gd name="connsiteY39" fmla="*/ 1028700 h 3782291"/>
              <a:gd name="connsiteX40" fmla="*/ 2005445 w 4852554"/>
              <a:gd name="connsiteY40" fmla="*/ 1059873 h 3782291"/>
              <a:gd name="connsiteX41" fmla="*/ 2119745 w 4852554"/>
              <a:gd name="connsiteY41" fmla="*/ 1288473 h 3782291"/>
              <a:gd name="connsiteX42" fmla="*/ 2098963 w 4852554"/>
              <a:gd name="connsiteY42" fmla="*/ 1517073 h 3782291"/>
              <a:gd name="connsiteX43" fmla="*/ 1652154 w 4852554"/>
              <a:gd name="connsiteY43" fmla="*/ 893618 h 3782291"/>
              <a:gd name="connsiteX44" fmla="*/ 1683327 w 4852554"/>
              <a:gd name="connsiteY44" fmla="*/ 665018 h 3782291"/>
              <a:gd name="connsiteX45" fmla="*/ 1620982 w 4852554"/>
              <a:gd name="connsiteY45" fmla="*/ 654627 h 3782291"/>
              <a:gd name="connsiteX46" fmla="*/ 1589809 w 4852554"/>
              <a:gd name="connsiteY46" fmla="*/ 945573 h 3782291"/>
              <a:gd name="connsiteX47" fmla="*/ 1371600 w 4852554"/>
              <a:gd name="connsiteY47" fmla="*/ 914400 h 3782291"/>
              <a:gd name="connsiteX48" fmla="*/ 1361209 w 4852554"/>
              <a:gd name="connsiteY48" fmla="*/ 966355 h 3782291"/>
              <a:gd name="connsiteX49" fmla="*/ 1693718 w 4852554"/>
              <a:gd name="connsiteY49" fmla="*/ 1018309 h 3782291"/>
              <a:gd name="connsiteX50" fmla="*/ 1766454 w 4852554"/>
              <a:gd name="connsiteY50" fmla="*/ 1153391 h 3782291"/>
              <a:gd name="connsiteX51" fmla="*/ 1579418 w 4852554"/>
              <a:gd name="connsiteY51" fmla="*/ 1205346 h 3782291"/>
              <a:gd name="connsiteX52" fmla="*/ 1579418 w 4852554"/>
              <a:gd name="connsiteY52" fmla="*/ 1278082 h 3782291"/>
              <a:gd name="connsiteX53" fmla="*/ 1808018 w 4852554"/>
              <a:gd name="connsiteY53" fmla="*/ 1215736 h 3782291"/>
              <a:gd name="connsiteX54" fmla="*/ 2078182 w 4852554"/>
              <a:gd name="connsiteY54" fmla="*/ 1589809 h 3782291"/>
              <a:gd name="connsiteX55" fmla="*/ 2088572 w 4852554"/>
              <a:gd name="connsiteY55" fmla="*/ 2337955 h 3782291"/>
              <a:gd name="connsiteX56" fmla="*/ 2098963 w 4852554"/>
              <a:gd name="connsiteY56" fmla="*/ 2348346 h 3782291"/>
              <a:gd name="connsiteX57" fmla="*/ 1839191 w 4852554"/>
              <a:gd name="connsiteY57" fmla="*/ 2784764 h 3782291"/>
              <a:gd name="connsiteX58" fmla="*/ 1278082 w 4852554"/>
              <a:gd name="connsiteY58" fmla="*/ 2795155 h 3782291"/>
              <a:gd name="connsiteX59" fmla="*/ 1143000 w 4852554"/>
              <a:gd name="connsiteY59" fmla="*/ 2587336 h 3782291"/>
              <a:gd name="connsiteX60" fmla="*/ 1111827 w 4852554"/>
              <a:gd name="connsiteY60" fmla="*/ 2597727 h 3782291"/>
              <a:gd name="connsiteX61" fmla="*/ 1205345 w 4852554"/>
              <a:gd name="connsiteY61" fmla="*/ 2815936 h 3782291"/>
              <a:gd name="connsiteX62" fmla="*/ 893618 w 4852554"/>
              <a:gd name="connsiteY62" fmla="*/ 2795155 h 3782291"/>
              <a:gd name="connsiteX63" fmla="*/ 488372 w 4852554"/>
              <a:gd name="connsiteY63" fmla="*/ 2036618 h 3782291"/>
              <a:gd name="connsiteX64" fmla="*/ 353291 w 4852554"/>
              <a:gd name="connsiteY64" fmla="*/ 2078182 h 3782291"/>
              <a:gd name="connsiteX65" fmla="*/ 415636 w 4852554"/>
              <a:gd name="connsiteY65" fmla="*/ 2140527 h 3782291"/>
              <a:gd name="connsiteX66" fmla="*/ 467591 w 4852554"/>
              <a:gd name="connsiteY66" fmla="*/ 2098964 h 3782291"/>
              <a:gd name="connsiteX67" fmla="*/ 571500 w 4852554"/>
              <a:gd name="connsiteY67" fmla="*/ 2348346 h 3782291"/>
              <a:gd name="connsiteX68" fmla="*/ 457200 w 4852554"/>
              <a:gd name="connsiteY68" fmla="*/ 2358736 h 3782291"/>
              <a:gd name="connsiteX69" fmla="*/ 457200 w 4852554"/>
              <a:gd name="connsiteY69" fmla="*/ 2441864 h 3782291"/>
              <a:gd name="connsiteX70" fmla="*/ 623454 w 4852554"/>
              <a:gd name="connsiteY70" fmla="*/ 2400300 h 3782291"/>
              <a:gd name="connsiteX71" fmla="*/ 831272 w 4852554"/>
              <a:gd name="connsiteY71" fmla="*/ 2826327 h 3782291"/>
              <a:gd name="connsiteX72" fmla="*/ 374072 w 4852554"/>
              <a:gd name="connsiteY72" fmla="*/ 2670464 h 3782291"/>
              <a:gd name="connsiteX73" fmla="*/ 103909 w 4852554"/>
              <a:gd name="connsiteY73" fmla="*/ 2109355 h 3782291"/>
              <a:gd name="connsiteX74" fmla="*/ 20782 w 4852554"/>
              <a:gd name="connsiteY74" fmla="*/ 2098964 h 3782291"/>
              <a:gd name="connsiteX75" fmla="*/ 249382 w 4852554"/>
              <a:gd name="connsiteY75" fmla="*/ 2639291 h 3782291"/>
              <a:gd name="connsiteX76" fmla="*/ 10391 w 4852554"/>
              <a:gd name="connsiteY76" fmla="*/ 2576946 h 3782291"/>
              <a:gd name="connsiteX77" fmla="*/ 0 w 4852554"/>
              <a:gd name="connsiteY77" fmla="*/ 2670464 h 3782291"/>
              <a:gd name="connsiteX78" fmla="*/ 270163 w 4852554"/>
              <a:gd name="connsiteY78" fmla="*/ 2701636 h 3782291"/>
              <a:gd name="connsiteX79" fmla="*/ 280554 w 4852554"/>
              <a:gd name="connsiteY79" fmla="*/ 3023755 h 3782291"/>
              <a:gd name="connsiteX80" fmla="*/ 197427 w 4852554"/>
              <a:gd name="connsiteY80" fmla="*/ 3034146 h 3782291"/>
              <a:gd name="connsiteX81" fmla="*/ 197427 w 4852554"/>
              <a:gd name="connsiteY81" fmla="*/ 3106882 h 3782291"/>
              <a:gd name="connsiteX82" fmla="*/ 353291 w 4852554"/>
              <a:gd name="connsiteY82" fmla="*/ 3054927 h 3782291"/>
              <a:gd name="connsiteX83" fmla="*/ 374072 w 4852554"/>
              <a:gd name="connsiteY83" fmla="*/ 2763982 h 3782291"/>
              <a:gd name="connsiteX84" fmla="*/ 852054 w 4852554"/>
              <a:gd name="connsiteY84" fmla="*/ 2919846 h 3782291"/>
              <a:gd name="connsiteX85" fmla="*/ 633845 w 4852554"/>
              <a:gd name="connsiteY85" fmla="*/ 3054927 h 3782291"/>
              <a:gd name="connsiteX86" fmla="*/ 685800 w 4852554"/>
              <a:gd name="connsiteY86" fmla="*/ 3096491 h 3782291"/>
              <a:gd name="connsiteX87" fmla="*/ 1018309 w 4852554"/>
              <a:gd name="connsiteY87" fmla="*/ 2888673 h 3782291"/>
              <a:gd name="connsiteX88" fmla="*/ 1423554 w 4852554"/>
              <a:gd name="connsiteY88" fmla="*/ 2867891 h 3782291"/>
              <a:gd name="connsiteX89" fmla="*/ 1080654 w 4852554"/>
              <a:gd name="connsiteY89" fmla="*/ 3086100 h 3782291"/>
              <a:gd name="connsiteX90" fmla="*/ 1143000 w 4852554"/>
              <a:gd name="connsiteY90" fmla="*/ 3169227 h 3782291"/>
              <a:gd name="connsiteX91" fmla="*/ 1537854 w 4852554"/>
              <a:gd name="connsiteY91" fmla="*/ 2867891 h 3782291"/>
              <a:gd name="connsiteX92" fmla="*/ 1891145 w 4852554"/>
              <a:gd name="connsiteY92" fmla="*/ 2867891 h 3782291"/>
              <a:gd name="connsiteX93" fmla="*/ 2119745 w 4852554"/>
              <a:gd name="connsiteY93" fmla="*/ 2930236 h 3782291"/>
              <a:gd name="connsiteX94" fmla="*/ 2119745 w 4852554"/>
              <a:gd name="connsiteY94" fmla="*/ 3751118 h 3782291"/>
              <a:gd name="connsiteX95" fmla="*/ 2202872 w 4852554"/>
              <a:gd name="connsiteY95" fmla="*/ 3751118 h 3782291"/>
              <a:gd name="connsiteX96" fmla="*/ 2192482 w 4852554"/>
              <a:gd name="connsiteY96" fmla="*/ 2951018 h 3782291"/>
              <a:gd name="connsiteX97" fmla="*/ 2421082 w 4852554"/>
              <a:gd name="connsiteY97" fmla="*/ 2847109 h 3782291"/>
              <a:gd name="connsiteX98" fmla="*/ 3065318 w 4852554"/>
              <a:gd name="connsiteY98" fmla="*/ 2847109 h 3782291"/>
              <a:gd name="connsiteX99" fmla="*/ 3023754 w 4852554"/>
              <a:gd name="connsiteY99" fmla="*/ 3034146 h 3782291"/>
              <a:gd name="connsiteX100" fmla="*/ 3075709 w 4852554"/>
              <a:gd name="connsiteY100" fmla="*/ 3054927 h 3782291"/>
              <a:gd name="connsiteX101" fmla="*/ 3106882 w 4852554"/>
              <a:gd name="connsiteY101" fmla="*/ 2857500 h 3782291"/>
              <a:gd name="connsiteX102" fmla="*/ 3470563 w 4852554"/>
              <a:gd name="connsiteY102" fmla="*/ 2836718 h 3782291"/>
              <a:gd name="connsiteX103" fmla="*/ 4000500 w 4852554"/>
              <a:gd name="connsiteY103" fmla="*/ 3512127 h 3782291"/>
              <a:gd name="connsiteX104" fmla="*/ 3990109 w 4852554"/>
              <a:gd name="connsiteY104" fmla="*/ 3740727 h 3782291"/>
              <a:gd name="connsiteX105" fmla="*/ 4052454 w 4852554"/>
              <a:gd name="connsiteY105" fmla="*/ 3782291 h 3782291"/>
              <a:gd name="connsiteX106" fmla="*/ 4052454 w 4852554"/>
              <a:gd name="connsiteY106" fmla="*/ 3532909 h 3782291"/>
              <a:gd name="connsiteX107" fmla="*/ 4239491 w 4852554"/>
              <a:gd name="connsiteY107" fmla="*/ 3626427 h 3782291"/>
              <a:gd name="connsiteX108" fmla="*/ 4312227 w 4852554"/>
              <a:gd name="connsiteY108" fmla="*/ 3574473 h 3782291"/>
              <a:gd name="connsiteX109" fmla="*/ 3917372 w 4852554"/>
              <a:gd name="connsiteY109" fmla="*/ 3335482 h 3782291"/>
              <a:gd name="connsiteX110" fmla="*/ 4125191 w 4852554"/>
              <a:gd name="connsiteY110" fmla="*/ 3262746 h 3782291"/>
              <a:gd name="connsiteX111" fmla="*/ 4125191 w 4852554"/>
              <a:gd name="connsiteY111" fmla="*/ 3262746 h 3782291"/>
              <a:gd name="connsiteX112" fmla="*/ 4083627 w 4852554"/>
              <a:gd name="connsiteY112" fmla="*/ 3231573 h 3782291"/>
              <a:gd name="connsiteX113" fmla="*/ 3896591 w 4852554"/>
              <a:gd name="connsiteY113" fmla="*/ 3304309 h 3782291"/>
              <a:gd name="connsiteX114" fmla="*/ 3553691 w 4852554"/>
              <a:gd name="connsiteY114" fmla="*/ 2836718 h 3782291"/>
              <a:gd name="connsiteX115" fmla="*/ 4333009 w 4852554"/>
              <a:gd name="connsiteY115" fmla="*/ 2815936 h 3782291"/>
              <a:gd name="connsiteX116" fmla="*/ 4561609 w 4852554"/>
              <a:gd name="connsiteY116" fmla="*/ 3054927 h 3782291"/>
              <a:gd name="connsiteX117" fmla="*/ 4665518 w 4852554"/>
              <a:gd name="connsiteY117" fmla="*/ 3013364 h 3782291"/>
              <a:gd name="connsiteX118" fmla="*/ 4416136 w 4852554"/>
              <a:gd name="connsiteY118" fmla="*/ 2815936 h 3782291"/>
              <a:gd name="connsiteX119" fmla="*/ 4842163 w 4852554"/>
              <a:gd name="connsiteY119" fmla="*/ 2701636 h 3782291"/>
              <a:gd name="connsiteX120" fmla="*/ 4852554 w 4852554"/>
              <a:gd name="connsiteY120" fmla="*/ 2628900 h 3782291"/>
              <a:gd name="connsiteX121" fmla="*/ 4239491 w 4852554"/>
              <a:gd name="connsiteY121" fmla="*/ 2763982 h 3782291"/>
              <a:gd name="connsiteX122" fmla="*/ 4353791 w 4852554"/>
              <a:gd name="connsiteY122" fmla="*/ 2566555 h 3782291"/>
              <a:gd name="connsiteX123" fmla="*/ 4291445 w 4852554"/>
              <a:gd name="connsiteY123" fmla="*/ 2514600 h 3782291"/>
              <a:gd name="connsiteX124" fmla="*/ 4177145 w 4852554"/>
              <a:gd name="connsiteY124" fmla="*/ 2805546 h 3782291"/>
              <a:gd name="connsiteX125" fmla="*/ 3429000 w 4852554"/>
              <a:gd name="connsiteY125" fmla="*/ 2795155 h 3782291"/>
              <a:gd name="connsiteX126" fmla="*/ 3584863 w 4852554"/>
              <a:gd name="connsiteY126" fmla="*/ 2618509 h 3782291"/>
              <a:gd name="connsiteX127" fmla="*/ 3564082 w 4852554"/>
              <a:gd name="connsiteY127" fmla="*/ 2576946 h 3782291"/>
              <a:gd name="connsiteX128" fmla="*/ 3335482 w 4852554"/>
              <a:gd name="connsiteY128" fmla="*/ 2826327 h 3782291"/>
              <a:gd name="connsiteX129" fmla="*/ 2493818 w 4852554"/>
              <a:gd name="connsiteY129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192482 w 4852554"/>
              <a:gd name="connsiteY24" fmla="*/ 197427 h 3782291"/>
              <a:gd name="connsiteX25" fmla="*/ 2223654 w 4852554"/>
              <a:gd name="connsiteY25" fmla="*/ 540327 h 3782291"/>
              <a:gd name="connsiteX26" fmla="*/ 2005445 w 4852554"/>
              <a:gd name="connsiteY26" fmla="*/ 62346 h 3782291"/>
              <a:gd name="connsiteX27" fmla="*/ 1922318 w 4852554"/>
              <a:gd name="connsiteY27" fmla="*/ 83127 h 3782291"/>
              <a:gd name="connsiteX28" fmla="*/ 2192482 w 4852554"/>
              <a:gd name="connsiteY28" fmla="*/ 592282 h 3782291"/>
              <a:gd name="connsiteX29" fmla="*/ 2119745 w 4852554"/>
              <a:gd name="connsiteY29" fmla="*/ 706582 h 3782291"/>
              <a:gd name="connsiteX30" fmla="*/ 1662545 w 4852554"/>
              <a:gd name="connsiteY30" fmla="*/ 20782 h 3782291"/>
              <a:gd name="connsiteX31" fmla="*/ 1537854 w 4852554"/>
              <a:gd name="connsiteY31" fmla="*/ 51955 h 3782291"/>
              <a:gd name="connsiteX32" fmla="*/ 1558636 w 4852554"/>
              <a:gd name="connsiteY32" fmla="*/ 145473 h 3782291"/>
              <a:gd name="connsiteX33" fmla="*/ 1641763 w 4852554"/>
              <a:gd name="connsiteY33" fmla="*/ 103909 h 3782291"/>
              <a:gd name="connsiteX34" fmla="*/ 1704109 w 4852554"/>
              <a:gd name="connsiteY34" fmla="*/ 228600 h 3782291"/>
              <a:gd name="connsiteX35" fmla="*/ 1776845 w 4852554"/>
              <a:gd name="connsiteY35" fmla="*/ 259773 h 3782291"/>
              <a:gd name="connsiteX36" fmla="*/ 2140527 w 4852554"/>
              <a:gd name="connsiteY36" fmla="*/ 852055 h 3782291"/>
              <a:gd name="connsiteX37" fmla="*/ 2130136 w 4852554"/>
              <a:gd name="connsiteY37" fmla="*/ 1215736 h 3782291"/>
              <a:gd name="connsiteX38" fmla="*/ 2057400 w 4852554"/>
              <a:gd name="connsiteY38" fmla="*/ 1028700 h 3782291"/>
              <a:gd name="connsiteX39" fmla="*/ 2005445 w 4852554"/>
              <a:gd name="connsiteY39" fmla="*/ 1059873 h 3782291"/>
              <a:gd name="connsiteX40" fmla="*/ 2119745 w 4852554"/>
              <a:gd name="connsiteY40" fmla="*/ 1288473 h 3782291"/>
              <a:gd name="connsiteX41" fmla="*/ 2098963 w 4852554"/>
              <a:gd name="connsiteY41" fmla="*/ 1517073 h 3782291"/>
              <a:gd name="connsiteX42" fmla="*/ 1652154 w 4852554"/>
              <a:gd name="connsiteY42" fmla="*/ 893618 h 3782291"/>
              <a:gd name="connsiteX43" fmla="*/ 1683327 w 4852554"/>
              <a:gd name="connsiteY43" fmla="*/ 665018 h 3782291"/>
              <a:gd name="connsiteX44" fmla="*/ 1620982 w 4852554"/>
              <a:gd name="connsiteY44" fmla="*/ 654627 h 3782291"/>
              <a:gd name="connsiteX45" fmla="*/ 1589809 w 4852554"/>
              <a:gd name="connsiteY45" fmla="*/ 945573 h 3782291"/>
              <a:gd name="connsiteX46" fmla="*/ 1371600 w 4852554"/>
              <a:gd name="connsiteY46" fmla="*/ 914400 h 3782291"/>
              <a:gd name="connsiteX47" fmla="*/ 1361209 w 4852554"/>
              <a:gd name="connsiteY47" fmla="*/ 966355 h 3782291"/>
              <a:gd name="connsiteX48" fmla="*/ 1693718 w 4852554"/>
              <a:gd name="connsiteY48" fmla="*/ 1018309 h 3782291"/>
              <a:gd name="connsiteX49" fmla="*/ 1766454 w 4852554"/>
              <a:gd name="connsiteY49" fmla="*/ 1153391 h 3782291"/>
              <a:gd name="connsiteX50" fmla="*/ 1579418 w 4852554"/>
              <a:gd name="connsiteY50" fmla="*/ 1205346 h 3782291"/>
              <a:gd name="connsiteX51" fmla="*/ 1579418 w 4852554"/>
              <a:gd name="connsiteY51" fmla="*/ 1278082 h 3782291"/>
              <a:gd name="connsiteX52" fmla="*/ 1808018 w 4852554"/>
              <a:gd name="connsiteY52" fmla="*/ 1215736 h 3782291"/>
              <a:gd name="connsiteX53" fmla="*/ 2078182 w 4852554"/>
              <a:gd name="connsiteY53" fmla="*/ 1589809 h 3782291"/>
              <a:gd name="connsiteX54" fmla="*/ 2088572 w 4852554"/>
              <a:gd name="connsiteY54" fmla="*/ 2337955 h 3782291"/>
              <a:gd name="connsiteX55" fmla="*/ 2098963 w 4852554"/>
              <a:gd name="connsiteY55" fmla="*/ 2348346 h 3782291"/>
              <a:gd name="connsiteX56" fmla="*/ 1839191 w 4852554"/>
              <a:gd name="connsiteY56" fmla="*/ 2784764 h 3782291"/>
              <a:gd name="connsiteX57" fmla="*/ 1278082 w 4852554"/>
              <a:gd name="connsiteY57" fmla="*/ 2795155 h 3782291"/>
              <a:gd name="connsiteX58" fmla="*/ 1143000 w 4852554"/>
              <a:gd name="connsiteY58" fmla="*/ 2587336 h 3782291"/>
              <a:gd name="connsiteX59" fmla="*/ 1111827 w 4852554"/>
              <a:gd name="connsiteY59" fmla="*/ 2597727 h 3782291"/>
              <a:gd name="connsiteX60" fmla="*/ 1205345 w 4852554"/>
              <a:gd name="connsiteY60" fmla="*/ 2815936 h 3782291"/>
              <a:gd name="connsiteX61" fmla="*/ 893618 w 4852554"/>
              <a:gd name="connsiteY61" fmla="*/ 2795155 h 3782291"/>
              <a:gd name="connsiteX62" fmla="*/ 488372 w 4852554"/>
              <a:gd name="connsiteY62" fmla="*/ 2036618 h 3782291"/>
              <a:gd name="connsiteX63" fmla="*/ 353291 w 4852554"/>
              <a:gd name="connsiteY63" fmla="*/ 2078182 h 3782291"/>
              <a:gd name="connsiteX64" fmla="*/ 415636 w 4852554"/>
              <a:gd name="connsiteY64" fmla="*/ 2140527 h 3782291"/>
              <a:gd name="connsiteX65" fmla="*/ 467591 w 4852554"/>
              <a:gd name="connsiteY65" fmla="*/ 2098964 h 3782291"/>
              <a:gd name="connsiteX66" fmla="*/ 571500 w 4852554"/>
              <a:gd name="connsiteY66" fmla="*/ 2348346 h 3782291"/>
              <a:gd name="connsiteX67" fmla="*/ 457200 w 4852554"/>
              <a:gd name="connsiteY67" fmla="*/ 2358736 h 3782291"/>
              <a:gd name="connsiteX68" fmla="*/ 457200 w 4852554"/>
              <a:gd name="connsiteY68" fmla="*/ 2441864 h 3782291"/>
              <a:gd name="connsiteX69" fmla="*/ 623454 w 4852554"/>
              <a:gd name="connsiteY69" fmla="*/ 2400300 h 3782291"/>
              <a:gd name="connsiteX70" fmla="*/ 831272 w 4852554"/>
              <a:gd name="connsiteY70" fmla="*/ 2826327 h 3782291"/>
              <a:gd name="connsiteX71" fmla="*/ 374072 w 4852554"/>
              <a:gd name="connsiteY71" fmla="*/ 2670464 h 3782291"/>
              <a:gd name="connsiteX72" fmla="*/ 103909 w 4852554"/>
              <a:gd name="connsiteY72" fmla="*/ 2109355 h 3782291"/>
              <a:gd name="connsiteX73" fmla="*/ 20782 w 4852554"/>
              <a:gd name="connsiteY73" fmla="*/ 2098964 h 3782291"/>
              <a:gd name="connsiteX74" fmla="*/ 249382 w 4852554"/>
              <a:gd name="connsiteY74" fmla="*/ 2639291 h 3782291"/>
              <a:gd name="connsiteX75" fmla="*/ 10391 w 4852554"/>
              <a:gd name="connsiteY75" fmla="*/ 2576946 h 3782291"/>
              <a:gd name="connsiteX76" fmla="*/ 0 w 4852554"/>
              <a:gd name="connsiteY76" fmla="*/ 2670464 h 3782291"/>
              <a:gd name="connsiteX77" fmla="*/ 270163 w 4852554"/>
              <a:gd name="connsiteY77" fmla="*/ 2701636 h 3782291"/>
              <a:gd name="connsiteX78" fmla="*/ 280554 w 4852554"/>
              <a:gd name="connsiteY78" fmla="*/ 3023755 h 3782291"/>
              <a:gd name="connsiteX79" fmla="*/ 197427 w 4852554"/>
              <a:gd name="connsiteY79" fmla="*/ 3034146 h 3782291"/>
              <a:gd name="connsiteX80" fmla="*/ 197427 w 4852554"/>
              <a:gd name="connsiteY80" fmla="*/ 3106882 h 3782291"/>
              <a:gd name="connsiteX81" fmla="*/ 353291 w 4852554"/>
              <a:gd name="connsiteY81" fmla="*/ 3054927 h 3782291"/>
              <a:gd name="connsiteX82" fmla="*/ 374072 w 4852554"/>
              <a:gd name="connsiteY82" fmla="*/ 2763982 h 3782291"/>
              <a:gd name="connsiteX83" fmla="*/ 852054 w 4852554"/>
              <a:gd name="connsiteY83" fmla="*/ 2919846 h 3782291"/>
              <a:gd name="connsiteX84" fmla="*/ 633845 w 4852554"/>
              <a:gd name="connsiteY84" fmla="*/ 3054927 h 3782291"/>
              <a:gd name="connsiteX85" fmla="*/ 685800 w 4852554"/>
              <a:gd name="connsiteY85" fmla="*/ 3096491 h 3782291"/>
              <a:gd name="connsiteX86" fmla="*/ 1018309 w 4852554"/>
              <a:gd name="connsiteY86" fmla="*/ 2888673 h 3782291"/>
              <a:gd name="connsiteX87" fmla="*/ 1423554 w 4852554"/>
              <a:gd name="connsiteY87" fmla="*/ 2867891 h 3782291"/>
              <a:gd name="connsiteX88" fmla="*/ 1080654 w 4852554"/>
              <a:gd name="connsiteY88" fmla="*/ 3086100 h 3782291"/>
              <a:gd name="connsiteX89" fmla="*/ 1143000 w 4852554"/>
              <a:gd name="connsiteY89" fmla="*/ 3169227 h 3782291"/>
              <a:gd name="connsiteX90" fmla="*/ 1537854 w 4852554"/>
              <a:gd name="connsiteY90" fmla="*/ 2867891 h 3782291"/>
              <a:gd name="connsiteX91" fmla="*/ 1891145 w 4852554"/>
              <a:gd name="connsiteY91" fmla="*/ 2867891 h 3782291"/>
              <a:gd name="connsiteX92" fmla="*/ 2119745 w 4852554"/>
              <a:gd name="connsiteY92" fmla="*/ 2930236 h 3782291"/>
              <a:gd name="connsiteX93" fmla="*/ 2119745 w 4852554"/>
              <a:gd name="connsiteY93" fmla="*/ 3751118 h 3782291"/>
              <a:gd name="connsiteX94" fmla="*/ 2202872 w 4852554"/>
              <a:gd name="connsiteY94" fmla="*/ 3751118 h 3782291"/>
              <a:gd name="connsiteX95" fmla="*/ 2192482 w 4852554"/>
              <a:gd name="connsiteY95" fmla="*/ 2951018 h 3782291"/>
              <a:gd name="connsiteX96" fmla="*/ 2421082 w 4852554"/>
              <a:gd name="connsiteY96" fmla="*/ 2847109 h 3782291"/>
              <a:gd name="connsiteX97" fmla="*/ 3065318 w 4852554"/>
              <a:gd name="connsiteY97" fmla="*/ 2847109 h 3782291"/>
              <a:gd name="connsiteX98" fmla="*/ 3023754 w 4852554"/>
              <a:gd name="connsiteY98" fmla="*/ 3034146 h 3782291"/>
              <a:gd name="connsiteX99" fmla="*/ 3075709 w 4852554"/>
              <a:gd name="connsiteY99" fmla="*/ 3054927 h 3782291"/>
              <a:gd name="connsiteX100" fmla="*/ 3106882 w 4852554"/>
              <a:gd name="connsiteY100" fmla="*/ 2857500 h 3782291"/>
              <a:gd name="connsiteX101" fmla="*/ 3470563 w 4852554"/>
              <a:gd name="connsiteY101" fmla="*/ 2836718 h 3782291"/>
              <a:gd name="connsiteX102" fmla="*/ 4000500 w 4852554"/>
              <a:gd name="connsiteY102" fmla="*/ 3512127 h 3782291"/>
              <a:gd name="connsiteX103" fmla="*/ 3990109 w 4852554"/>
              <a:gd name="connsiteY103" fmla="*/ 3740727 h 3782291"/>
              <a:gd name="connsiteX104" fmla="*/ 4052454 w 4852554"/>
              <a:gd name="connsiteY104" fmla="*/ 3782291 h 3782291"/>
              <a:gd name="connsiteX105" fmla="*/ 4052454 w 4852554"/>
              <a:gd name="connsiteY105" fmla="*/ 3532909 h 3782291"/>
              <a:gd name="connsiteX106" fmla="*/ 4239491 w 4852554"/>
              <a:gd name="connsiteY106" fmla="*/ 3626427 h 3782291"/>
              <a:gd name="connsiteX107" fmla="*/ 4312227 w 4852554"/>
              <a:gd name="connsiteY107" fmla="*/ 3574473 h 3782291"/>
              <a:gd name="connsiteX108" fmla="*/ 3917372 w 4852554"/>
              <a:gd name="connsiteY108" fmla="*/ 3335482 h 3782291"/>
              <a:gd name="connsiteX109" fmla="*/ 4125191 w 4852554"/>
              <a:gd name="connsiteY109" fmla="*/ 3262746 h 3782291"/>
              <a:gd name="connsiteX110" fmla="*/ 4125191 w 4852554"/>
              <a:gd name="connsiteY110" fmla="*/ 3262746 h 3782291"/>
              <a:gd name="connsiteX111" fmla="*/ 4083627 w 4852554"/>
              <a:gd name="connsiteY111" fmla="*/ 3231573 h 3782291"/>
              <a:gd name="connsiteX112" fmla="*/ 3896591 w 4852554"/>
              <a:gd name="connsiteY112" fmla="*/ 3304309 h 3782291"/>
              <a:gd name="connsiteX113" fmla="*/ 3553691 w 4852554"/>
              <a:gd name="connsiteY113" fmla="*/ 2836718 h 3782291"/>
              <a:gd name="connsiteX114" fmla="*/ 4333009 w 4852554"/>
              <a:gd name="connsiteY114" fmla="*/ 2815936 h 3782291"/>
              <a:gd name="connsiteX115" fmla="*/ 4561609 w 4852554"/>
              <a:gd name="connsiteY115" fmla="*/ 3054927 h 3782291"/>
              <a:gd name="connsiteX116" fmla="*/ 4665518 w 4852554"/>
              <a:gd name="connsiteY116" fmla="*/ 3013364 h 3782291"/>
              <a:gd name="connsiteX117" fmla="*/ 4416136 w 4852554"/>
              <a:gd name="connsiteY117" fmla="*/ 2815936 h 3782291"/>
              <a:gd name="connsiteX118" fmla="*/ 4842163 w 4852554"/>
              <a:gd name="connsiteY118" fmla="*/ 2701636 h 3782291"/>
              <a:gd name="connsiteX119" fmla="*/ 4852554 w 4852554"/>
              <a:gd name="connsiteY119" fmla="*/ 2628900 h 3782291"/>
              <a:gd name="connsiteX120" fmla="*/ 4239491 w 4852554"/>
              <a:gd name="connsiteY120" fmla="*/ 2763982 h 3782291"/>
              <a:gd name="connsiteX121" fmla="*/ 4353791 w 4852554"/>
              <a:gd name="connsiteY121" fmla="*/ 2566555 h 3782291"/>
              <a:gd name="connsiteX122" fmla="*/ 4291445 w 4852554"/>
              <a:gd name="connsiteY122" fmla="*/ 2514600 h 3782291"/>
              <a:gd name="connsiteX123" fmla="*/ 4177145 w 4852554"/>
              <a:gd name="connsiteY123" fmla="*/ 2805546 h 3782291"/>
              <a:gd name="connsiteX124" fmla="*/ 3429000 w 4852554"/>
              <a:gd name="connsiteY124" fmla="*/ 2795155 h 3782291"/>
              <a:gd name="connsiteX125" fmla="*/ 3584863 w 4852554"/>
              <a:gd name="connsiteY125" fmla="*/ 2618509 h 3782291"/>
              <a:gd name="connsiteX126" fmla="*/ 3564082 w 4852554"/>
              <a:gd name="connsiteY126" fmla="*/ 2576946 h 3782291"/>
              <a:gd name="connsiteX127" fmla="*/ 3335482 w 4852554"/>
              <a:gd name="connsiteY127" fmla="*/ 2826327 h 3782291"/>
              <a:gd name="connsiteX128" fmla="*/ 2493818 w 4852554"/>
              <a:gd name="connsiteY128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005445 w 4852554"/>
              <a:gd name="connsiteY25" fmla="*/ 62346 h 3782291"/>
              <a:gd name="connsiteX26" fmla="*/ 1922318 w 4852554"/>
              <a:gd name="connsiteY26" fmla="*/ 83127 h 3782291"/>
              <a:gd name="connsiteX27" fmla="*/ 2192482 w 4852554"/>
              <a:gd name="connsiteY27" fmla="*/ 592282 h 3782291"/>
              <a:gd name="connsiteX28" fmla="*/ 2119745 w 4852554"/>
              <a:gd name="connsiteY28" fmla="*/ 706582 h 3782291"/>
              <a:gd name="connsiteX29" fmla="*/ 1662545 w 4852554"/>
              <a:gd name="connsiteY29" fmla="*/ 20782 h 3782291"/>
              <a:gd name="connsiteX30" fmla="*/ 1537854 w 4852554"/>
              <a:gd name="connsiteY30" fmla="*/ 51955 h 3782291"/>
              <a:gd name="connsiteX31" fmla="*/ 1558636 w 4852554"/>
              <a:gd name="connsiteY31" fmla="*/ 145473 h 3782291"/>
              <a:gd name="connsiteX32" fmla="*/ 1641763 w 4852554"/>
              <a:gd name="connsiteY32" fmla="*/ 103909 h 3782291"/>
              <a:gd name="connsiteX33" fmla="*/ 1704109 w 4852554"/>
              <a:gd name="connsiteY33" fmla="*/ 228600 h 3782291"/>
              <a:gd name="connsiteX34" fmla="*/ 1776845 w 4852554"/>
              <a:gd name="connsiteY34" fmla="*/ 259773 h 3782291"/>
              <a:gd name="connsiteX35" fmla="*/ 2140527 w 4852554"/>
              <a:gd name="connsiteY35" fmla="*/ 852055 h 3782291"/>
              <a:gd name="connsiteX36" fmla="*/ 2130136 w 4852554"/>
              <a:gd name="connsiteY36" fmla="*/ 1215736 h 3782291"/>
              <a:gd name="connsiteX37" fmla="*/ 2057400 w 4852554"/>
              <a:gd name="connsiteY37" fmla="*/ 1028700 h 3782291"/>
              <a:gd name="connsiteX38" fmla="*/ 2005445 w 4852554"/>
              <a:gd name="connsiteY38" fmla="*/ 1059873 h 3782291"/>
              <a:gd name="connsiteX39" fmla="*/ 2119745 w 4852554"/>
              <a:gd name="connsiteY39" fmla="*/ 1288473 h 3782291"/>
              <a:gd name="connsiteX40" fmla="*/ 2098963 w 4852554"/>
              <a:gd name="connsiteY40" fmla="*/ 1517073 h 3782291"/>
              <a:gd name="connsiteX41" fmla="*/ 1652154 w 4852554"/>
              <a:gd name="connsiteY41" fmla="*/ 893618 h 3782291"/>
              <a:gd name="connsiteX42" fmla="*/ 1683327 w 4852554"/>
              <a:gd name="connsiteY42" fmla="*/ 665018 h 3782291"/>
              <a:gd name="connsiteX43" fmla="*/ 1620982 w 4852554"/>
              <a:gd name="connsiteY43" fmla="*/ 654627 h 3782291"/>
              <a:gd name="connsiteX44" fmla="*/ 1589809 w 4852554"/>
              <a:gd name="connsiteY44" fmla="*/ 945573 h 3782291"/>
              <a:gd name="connsiteX45" fmla="*/ 1371600 w 4852554"/>
              <a:gd name="connsiteY45" fmla="*/ 914400 h 3782291"/>
              <a:gd name="connsiteX46" fmla="*/ 1361209 w 4852554"/>
              <a:gd name="connsiteY46" fmla="*/ 966355 h 3782291"/>
              <a:gd name="connsiteX47" fmla="*/ 1693718 w 4852554"/>
              <a:gd name="connsiteY47" fmla="*/ 1018309 h 3782291"/>
              <a:gd name="connsiteX48" fmla="*/ 1766454 w 4852554"/>
              <a:gd name="connsiteY48" fmla="*/ 1153391 h 3782291"/>
              <a:gd name="connsiteX49" fmla="*/ 1579418 w 4852554"/>
              <a:gd name="connsiteY49" fmla="*/ 1205346 h 3782291"/>
              <a:gd name="connsiteX50" fmla="*/ 1579418 w 4852554"/>
              <a:gd name="connsiteY50" fmla="*/ 1278082 h 3782291"/>
              <a:gd name="connsiteX51" fmla="*/ 1808018 w 4852554"/>
              <a:gd name="connsiteY51" fmla="*/ 1215736 h 3782291"/>
              <a:gd name="connsiteX52" fmla="*/ 2078182 w 4852554"/>
              <a:gd name="connsiteY52" fmla="*/ 1589809 h 3782291"/>
              <a:gd name="connsiteX53" fmla="*/ 2088572 w 4852554"/>
              <a:gd name="connsiteY53" fmla="*/ 2337955 h 3782291"/>
              <a:gd name="connsiteX54" fmla="*/ 2098963 w 4852554"/>
              <a:gd name="connsiteY54" fmla="*/ 2348346 h 3782291"/>
              <a:gd name="connsiteX55" fmla="*/ 1839191 w 4852554"/>
              <a:gd name="connsiteY55" fmla="*/ 2784764 h 3782291"/>
              <a:gd name="connsiteX56" fmla="*/ 1278082 w 4852554"/>
              <a:gd name="connsiteY56" fmla="*/ 2795155 h 3782291"/>
              <a:gd name="connsiteX57" fmla="*/ 1143000 w 4852554"/>
              <a:gd name="connsiteY57" fmla="*/ 2587336 h 3782291"/>
              <a:gd name="connsiteX58" fmla="*/ 1111827 w 4852554"/>
              <a:gd name="connsiteY58" fmla="*/ 2597727 h 3782291"/>
              <a:gd name="connsiteX59" fmla="*/ 1205345 w 4852554"/>
              <a:gd name="connsiteY59" fmla="*/ 2815936 h 3782291"/>
              <a:gd name="connsiteX60" fmla="*/ 893618 w 4852554"/>
              <a:gd name="connsiteY60" fmla="*/ 2795155 h 3782291"/>
              <a:gd name="connsiteX61" fmla="*/ 488372 w 4852554"/>
              <a:gd name="connsiteY61" fmla="*/ 2036618 h 3782291"/>
              <a:gd name="connsiteX62" fmla="*/ 353291 w 4852554"/>
              <a:gd name="connsiteY62" fmla="*/ 2078182 h 3782291"/>
              <a:gd name="connsiteX63" fmla="*/ 415636 w 4852554"/>
              <a:gd name="connsiteY63" fmla="*/ 2140527 h 3782291"/>
              <a:gd name="connsiteX64" fmla="*/ 467591 w 4852554"/>
              <a:gd name="connsiteY64" fmla="*/ 2098964 h 3782291"/>
              <a:gd name="connsiteX65" fmla="*/ 571500 w 4852554"/>
              <a:gd name="connsiteY65" fmla="*/ 2348346 h 3782291"/>
              <a:gd name="connsiteX66" fmla="*/ 457200 w 4852554"/>
              <a:gd name="connsiteY66" fmla="*/ 2358736 h 3782291"/>
              <a:gd name="connsiteX67" fmla="*/ 457200 w 4852554"/>
              <a:gd name="connsiteY67" fmla="*/ 2441864 h 3782291"/>
              <a:gd name="connsiteX68" fmla="*/ 623454 w 4852554"/>
              <a:gd name="connsiteY68" fmla="*/ 2400300 h 3782291"/>
              <a:gd name="connsiteX69" fmla="*/ 831272 w 4852554"/>
              <a:gd name="connsiteY69" fmla="*/ 2826327 h 3782291"/>
              <a:gd name="connsiteX70" fmla="*/ 374072 w 4852554"/>
              <a:gd name="connsiteY70" fmla="*/ 2670464 h 3782291"/>
              <a:gd name="connsiteX71" fmla="*/ 103909 w 4852554"/>
              <a:gd name="connsiteY71" fmla="*/ 2109355 h 3782291"/>
              <a:gd name="connsiteX72" fmla="*/ 20782 w 4852554"/>
              <a:gd name="connsiteY72" fmla="*/ 2098964 h 3782291"/>
              <a:gd name="connsiteX73" fmla="*/ 249382 w 4852554"/>
              <a:gd name="connsiteY73" fmla="*/ 2639291 h 3782291"/>
              <a:gd name="connsiteX74" fmla="*/ 10391 w 4852554"/>
              <a:gd name="connsiteY74" fmla="*/ 2576946 h 3782291"/>
              <a:gd name="connsiteX75" fmla="*/ 0 w 4852554"/>
              <a:gd name="connsiteY75" fmla="*/ 2670464 h 3782291"/>
              <a:gd name="connsiteX76" fmla="*/ 270163 w 4852554"/>
              <a:gd name="connsiteY76" fmla="*/ 2701636 h 3782291"/>
              <a:gd name="connsiteX77" fmla="*/ 280554 w 4852554"/>
              <a:gd name="connsiteY77" fmla="*/ 3023755 h 3782291"/>
              <a:gd name="connsiteX78" fmla="*/ 197427 w 4852554"/>
              <a:gd name="connsiteY78" fmla="*/ 3034146 h 3782291"/>
              <a:gd name="connsiteX79" fmla="*/ 197427 w 4852554"/>
              <a:gd name="connsiteY79" fmla="*/ 3106882 h 3782291"/>
              <a:gd name="connsiteX80" fmla="*/ 353291 w 4852554"/>
              <a:gd name="connsiteY80" fmla="*/ 3054927 h 3782291"/>
              <a:gd name="connsiteX81" fmla="*/ 374072 w 4852554"/>
              <a:gd name="connsiteY81" fmla="*/ 2763982 h 3782291"/>
              <a:gd name="connsiteX82" fmla="*/ 852054 w 4852554"/>
              <a:gd name="connsiteY82" fmla="*/ 2919846 h 3782291"/>
              <a:gd name="connsiteX83" fmla="*/ 633845 w 4852554"/>
              <a:gd name="connsiteY83" fmla="*/ 3054927 h 3782291"/>
              <a:gd name="connsiteX84" fmla="*/ 685800 w 4852554"/>
              <a:gd name="connsiteY84" fmla="*/ 3096491 h 3782291"/>
              <a:gd name="connsiteX85" fmla="*/ 1018309 w 4852554"/>
              <a:gd name="connsiteY85" fmla="*/ 2888673 h 3782291"/>
              <a:gd name="connsiteX86" fmla="*/ 1423554 w 4852554"/>
              <a:gd name="connsiteY86" fmla="*/ 2867891 h 3782291"/>
              <a:gd name="connsiteX87" fmla="*/ 1080654 w 4852554"/>
              <a:gd name="connsiteY87" fmla="*/ 3086100 h 3782291"/>
              <a:gd name="connsiteX88" fmla="*/ 1143000 w 4852554"/>
              <a:gd name="connsiteY88" fmla="*/ 3169227 h 3782291"/>
              <a:gd name="connsiteX89" fmla="*/ 1537854 w 4852554"/>
              <a:gd name="connsiteY89" fmla="*/ 2867891 h 3782291"/>
              <a:gd name="connsiteX90" fmla="*/ 1891145 w 4852554"/>
              <a:gd name="connsiteY90" fmla="*/ 2867891 h 3782291"/>
              <a:gd name="connsiteX91" fmla="*/ 2119745 w 4852554"/>
              <a:gd name="connsiteY91" fmla="*/ 2930236 h 3782291"/>
              <a:gd name="connsiteX92" fmla="*/ 2119745 w 4852554"/>
              <a:gd name="connsiteY92" fmla="*/ 3751118 h 3782291"/>
              <a:gd name="connsiteX93" fmla="*/ 2202872 w 4852554"/>
              <a:gd name="connsiteY93" fmla="*/ 3751118 h 3782291"/>
              <a:gd name="connsiteX94" fmla="*/ 2192482 w 4852554"/>
              <a:gd name="connsiteY94" fmla="*/ 2951018 h 3782291"/>
              <a:gd name="connsiteX95" fmla="*/ 2421082 w 4852554"/>
              <a:gd name="connsiteY95" fmla="*/ 2847109 h 3782291"/>
              <a:gd name="connsiteX96" fmla="*/ 3065318 w 4852554"/>
              <a:gd name="connsiteY96" fmla="*/ 2847109 h 3782291"/>
              <a:gd name="connsiteX97" fmla="*/ 3023754 w 4852554"/>
              <a:gd name="connsiteY97" fmla="*/ 3034146 h 3782291"/>
              <a:gd name="connsiteX98" fmla="*/ 3075709 w 4852554"/>
              <a:gd name="connsiteY98" fmla="*/ 3054927 h 3782291"/>
              <a:gd name="connsiteX99" fmla="*/ 3106882 w 4852554"/>
              <a:gd name="connsiteY99" fmla="*/ 2857500 h 3782291"/>
              <a:gd name="connsiteX100" fmla="*/ 3470563 w 4852554"/>
              <a:gd name="connsiteY100" fmla="*/ 2836718 h 3782291"/>
              <a:gd name="connsiteX101" fmla="*/ 4000500 w 4852554"/>
              <a:gd name="connsiteY101" fmla="*/ 3512127 h 3782291"/>
              <a:gd name="connsiteX102" fmla="*/ 3990109 w 4852554"/>
              <a:gd name="connsiteY102" fmla="*/ 3740727 h 3782291"/>
              <a:gd name="connsiteX103" fmla="*/ 4052454 w 4852554"/>
              <a:gd name="connsiteY103" fmla="*/ 3782291 h 3782291"/>
              <a:gd name="connsiteX104" fmla="*/ 4052454 w 4852554"/>
              <a:gd name="connsiteY104" fmla="*/ 3532909 h 3782291"/>
              <a:gd name="connsiteX105" fmla="*/ 4239491 w 4852554"/>
              <a:gd name="connsiteY105" fmla="*/ 3626427 h 3782291"/>
              <a:gd name="connsiteX106" fmla="*/ 4312227 w 4852554"/>
              <a:gd name="connsiteY106" fmla="*/ 3574473 h 3782291"/>
              <a:gd name="connsiteX107" fmla="*/ 3917372 w 4852554"/>
              <a:gd name="connsiteY107" fmla="*/ 3335482 h 3782291"/>
              <a:gd name="connsiteX108" fmla="*/ 4125191 w 4852554"/>
              <a:gd name="connsiteY108" fmla="*/ 3262746 h 3782291"/>
              <a:gd name="connsiteX109" fmla="*/ 4125191 w 4852554"/>
              <a:gd name="connsiteY109" fmla="*/ 3262746 h 3782291"/>
              <a:gd name="connsiteX110" fmla="*/ 4083627 w 4852554"/>
              <a:gd name="connsiteY110" fmla="*/ 3231573 h 3782291"/>
              <a:gd name="connsiteX111" fmla="*/ 3896591 w 4852554"/>
              <a:gd name="connsiteY111" fmla="*/ 3304309 h 3782291"/>
              <a:gd name="connsiteX112" fmla="*/ 3553691 w 4852554"/>
              <a:gd name="connsiteY112" fmla="*/ 2836718 h 3782291"/>
              <a:gd name="connsiteX113" fmla="*/ 4333009 w 4852554"/>
              <a:gd name="connsiteY113" fmla="*/ 2815936 h 3782291"/>
              <a:gd name="connsiteX114" fmla="*/ 4561609 w 4852554"/>
              <a:gd name="connsiteY114" fmla="*/ 3054927 h 3782291"/>
              <a:gd name="connsiteX115" fmla="*/ 4665518 w 4852554"/>
              <a:gd name="connsiteY115" fmla="*/ 3013364 h 3782291"/>
              <a:gd name="connsiteX116" fmla="*/ 4416136 w 4852554"/>
              <a:gd name="connsiteY116" fmla="*/ 2815936 h 3782291"/>
              <a:gd name="connsiteX117" fmla="*/ 4842163 w 4852554"/>
              <a:gd name="connsiteY117" fmla="*/ 2701636 h 3782291"/>
              <a:gd name="connsiteX118" fmla="*/ 4852554 w 4852554"/>
              <a:gd name="connsiteY118" fmla="*/ 2628900 h 3782291"/>
              <a:gd name="connsiteX119" fmla="*/ 4239491 w 4852554"/>
              <a:gd name="connsiteY119" fmla="*/ 2763982 h 3782291"/>
              <a:gd name="connsiteX120" fmla="*/ 4353791 w 4852554"/>
              <a:gd name="connsiteY120" fmla="*/ 2566555 h 3782291"/>
              <a:gd name="connsiteX121" fmla="*/ 4291445 w 4852554"/>
              <a:gd name="connsiteY121" fmla="*/ 2514600 h 3782291"/>
              <a:gd name="connsiteX122" fmla="*/ 4177145 w 4852554"/>
              <a:gd name="connsiteY122" fmla="*/ 2805546 h 3782291"/>
              <a:gd name="connsiteX123" fmla="*/ 3429000 w 4852554"/>
              <a:gd name="connsiteY123" fmla="*/ 2795155 h 3782291"/>
              <a:gd name="connsiteX124" fmla="*/ 3584863 w 4852554"/>
              <a:gd name="connsiteY124" fmla="*/ 2618509 h 3782291"/>
              <a:gd name="connsiteX125" fmla="*/ 3564082 w 4852554"/>
              <a:gd name="connsiteY125" fmla="*/ 2576946 h 3782291"/>
              <a:gd name="connsiteX126" fmla="*/ 3335482 w 4852554"/>
              <a:gd name="connsiteY126" fmla="*/ 2826327 h 3782291"/>
              <a:gd name="connsiteX127" fmla="*/ 2493818 w 4852554"/>
              <a:gd name="connsiteY12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005445 w 4852554"/>
              <a:gd name="connsiteY25" fmla="*/ 62346 h 3782291"/>
              <a:gd name="connsiteX26" fmla="*/ 1922318 w 4852554"/>
              <a:gd name="connsiteY26" fmla="*/ 83127 h 3782291"/>
              <a:gd name="connsiteX27" fmla="*/ 2192482 w 4852554"/>
              <a:gd name="connsiteY27" fmla="*/ 592282 h 3782291"/>
              <a:gd name="connsiteX28" fmla="*/ 2119745 w 4852554"/>
              <a:gd name="connsiteY28" fmla="*/ 706582 h 3782291"/>
              <a:gd name="connsiteX29" fmla="*/ 1662545 w 4852554"/>
              <a:gd name="connsiteY29" fmla="*/ 20782 h 3782291"/>
              <a:gd name="connsiteX30" fmla="*/ 1537854 w 4852554"/>
              <a:gd name="connsiteY30" fmla="*/ 51955 h 3782291"/>
              <a:gd name="connsiteX31" fmla="*/ 1558636 w 4852554"/>
              <a:gd name="connsiteY31" fmla="*/ 145473 h 3782291"/>
              <a:gd name="connsiteX32" fmla="*/ 1641763 w 4852554"/>
              <a:gd name="connsiteY32" fmla="*/ 103909 h 3782291"/>
              <a:gd name="connsiteX33" fmla="*/ 1704109 w 4852554"/>
              <a:gd name="connsiteY33" fmla="*/ 228600 h 3782291"/>
              <a:gd name="connsiteX34" fmla="*/ 1776845 w 4852554"/>
              <a:gd name="connsiteY34" fmla="*/ 259773 h 3782291"/>
              <a:gd name="connsiteX35" fmla="*/ 2140527 w 4852554"/>
              <a:gd name="connsiteY35" fmla="*/ 852055 h 3782291"/>
              <a:gd name="connsiteX36" fmla="*/ 2130136 w 4852554"/>
              <a:gd name="connsiteY36" fmla="*/ 1215736 h 3782291"/>
              <a:gd name="connsiteX37" fmla="*/ 2057400 w 4852554"/>
              <a:gd name="connsiteY37" fmla="*/ 1028700 h 3782291"/>
              <a:gd name="connsiteX38" fmla="*/ 2005445 w 4852554"/>
              <a:gd name="connsiteY38" fmla="*/ 1059873 h 3782291"/>
              <a:gd name="connsiteX39" fmla="*/ 2119745 w 4852554"/>
              <a:gd name="connsiteY39" fmla="*/ 1288473 h 3782291"/>
              <a:gd name="connsiteX40" fmla="*/ 2098963 w 4852554"/>
              <a:gd name="connsiteY40" fmla="*/ 1517073 h 3782291"/>
              <a:gd name="connsiteX41" fmla="*/ 1652154 w 4852554"/>
              <a:gd name="connsiteY41" fmla="*/ 893618 h 3782291"/>
              <a:gd name="connsiteX42" fmla="*/ 1683327 w 4852554"/>
              <a:gd name="connsiteY42" fmla="*/ 665018 h 3782291"/>
              <a:gd name="connsiteX43" fmla="*/ 1620982 w 4852554"/>
              <a:gd name="connsiteY43" fmla="*/ 654627 h 3782291"/>
              <a:gd name="connsiteX44" fmla="*/ 1589809 w 4852554"/>
              <a:gd name="connsiteY44" fmla="*/ 945573 h 3782291"/>
              <a:gd name="connsiteX45" fmla="*/ 1371600 w 4852554"/>
              <a:gd name="connsiteY45" fmla="*/ 914400 h 3782291"/>
              <a:gd name="connsiteX46" fmla="*/ 1361209 w 4852554"/>
              <a:gd name="connsiteY46" fmla="*/ 966355 h 3782291"/>
              <a:gd name="connsiteX47" fmla="*/ 1693718 w 4852554"/>
              <a:gd name="connsiteY47" fmla="*/ 1018309 h 3782291"/>
              <a:gd name="connsiteX48" fmla="*/ 1766454 w 4852554"/>
              <a:gd name="connsiteY48" fmla="*/ 1153391 h 3782291"/>
              <a:gd name="connsiteX49" fmla="*/ 1579418 w 4852554"/>
              <a:gd name="connsiteY49" fmla="*/ 1205346 h 3782291"/>
              <a:gd name="connsiteX50" fmla="*/ 1579418 w 4852554"/>
              <a:gd name="connsiteY50" fmla="*/ 1278082 h 3782291"/>
              <a:gd name="connsiteX51" fmla="*/ 1808018 w 4852554"/>
              <a:gd name="connsiteY51" fmla="*/ 1215736 h 3782291"/>
              <a:gd name="connsiteX52" fmla="*/ 2078182 w 4852554"/>
              <a:gd name="connsiteY52" fmla="*/ 1589809 h 3782291"/>
              <a:gd name="connsiteX53" fmla="*/ 2088572 w 4852554"/>
              <a:gd name="connsiteY53" fmla="*/ 2337955 h 3782291"/>
              <a:gd name="connsiteX54" fmla="*/ 2098963 w 4852554"/>
              <a:gd name="connsiteY54" fmla="*/ 2348346 h 3782291"/>
              <a:gd name="connsiteX55" fmla="*/ 1839191 w 4852554"/>
              <a:gd name="connsiteY55" fmla="*/ 2784764 h 3782291"/>
              <a:gd name="connsiteX56" fmla="*/ 1278082 w 4852554"/>
              <a:gd name="connsiteY56" fmla="*/ 2795155 h 3782291"/>
              <a:gd name="connsiteX57" fmla="*/ 1143000 w 4852554"/>
              <a:gd name="connsiteY57" fmla="*/ 2587336 h 3782291"/>
              <a:gd name="connsiteX58" fmla="*/ 1111827 w 4852554"/>
              <a:gd name="connsiteY58" fmla="*/ 2597727 h 3782291"/>
              <a:gd name="connsiteX59" fmla="*/ 1205345 w 4852554"/>
              <a:gd name="connsiteY59" fmla="*/ 2815936 h 3782291"/>
              <a:gd name="connsiteX60" fmla="*/ 893618 w 4852554"/>
              <a:gd name="connsiteY60" fmla="*/ 2795155 h 3782291"/>
              <a:gd name="connsiteX61" fmla="*/ 488372 w 4852554"/>
              <a:gd name="connsiteY61" fmla="*/ 2036618 h 3782291"/>
              <a:gd name="connsiteX62" fmla="*/ 353291 w 4852554"/>
              <a:gd name="connsiteY62" fmla="*/ 2078182 h 3782291"/>
              <a:gd name="connsiteX63" fmla="*/ 415636 w 4852554"/>
              <a:gd name="connsiteY63" fmla="*/ 2140527 h 3782291"/>
              <a:gd name="connsiteX64" fmla="*/ 467591 w 4852554"/>
              <a:gd name="connsiteY64" fmla="*/ 2098964 h 3782291"/>
              <a:gd name="connsiteX65" fmla="*/ 571500 w 4852554"/>
              <a:gd name="connsiteY65" fmla="*/ 2348346 h 3782291"/>
              <a:gd name="connsiteX66" fmla="*/ 457200 w 4852554"/>
              <a:gd name="connsiteY66" fmla="*/ 2358736 h 3782291"/>
              <a:gd name="connsiteX67" fmla="*/ 457200 w 4852554"/>
              <a:gd name="connsiteY67" fmla="*/ 2441864 h 3782291"/>
              <a:gd name="connsiteX68" fmla="*/ 623454 w 4852554"/>
              <a:gd name="connsiteY68" fmla="*/ 2400300 h 3782291"/>
              <a:gd name="connsiteX69" fmla="*/ 831272 w 4852554"/>
              <a:gd name="connsiteY69" fmla="*/ 2826327 h 3782291"/>
              <a:gd name="connsiteX70" fmla="*/ 374072 w 4852554"/>
              <a:gd name="connsiteY70" fmla="*/ 2670464 h 3782291"/>
              <a:gd name="connsiteX71" fmla="*/ 103909 w 4852554"/>
              <a:gd name="connsiteY71" fmla="*/ 2109355 h 3782291"/>
              <a:gd name="connsiteX72" fmla="*/ 20782 w 4852554"/>
              <a:gd name="connsiteY72" fmla="*/ 2098964 h 3782291"/>
              <a:gd name="connsiteX73" fmla="*/ 249382 w 4852554"/>
              <a:gd name="connsiteY73" fmla="*/ 2639291 h 3782291"/>
              <a:gd name="connsiteX74" fmla="*/ 10391 w 4852554"/>
              <a:gd name="connsiteY74" fmla="*/ 2576946 h 3782291"/>
              <a:gd name="connsiteX75" fmla="*/ 0 w 4852554"/>
              <a:gd name="connsiteY75" fmla="*/ 2670464 h 3782291"/>
              <a:gd name="connsiteX76" fmla="*/ 270163 w 4852554"/>
              <a:gd name="connsiteY76" fmla="*/ 2701636 h 3782291"/>
              <a:gd name="connsiteX77" fmla="*/ 280554 w 4852554"/>
              <a:gd name="connsiteY77" fmla="*/ 3023755 h 3782291"/>
              <a:gd name="connsiteX78" fmla="*/ 197427 w 4852554"/>
              <a:gd name="connsiteY78" fmla="*/ 3034146 h 3782291"/>
              <a:gd name="connsiteX79" fmla="*/ 197427 w 4852554"/>
              <a:gd name="connsiteY79" fmla="*/ 3106882 h 3782291"/>
              <a:gd name="connsiteX80" fmla="*/ 353291 w 4852554"/>
              <a:gd name="connsiteY80" fmla="*/ 3054927 h 3782291"/>
              <a:gd name="connsiteX81" fmla="*/ 374072 w 4852554"/>
              <a:gd name="connsiteY81" fmla="*/ 2763982 h 3782291"/>
              <a:gd name="connsiteX82" fmla="*/ 852054 w 4852554"/>
              <a:gd name="connsiteY82" fmla="*/ 2919846 h 3782291"/>
              <a:gd name="connsiteX83" fmla="*/ 633845 w 4852554"/>
              <a:gd name="connsiteY83" fmla="*/ 3054927 h 3782291"/>
              <a:gd name="connsiteX84" fmla="*/ 685800 w 4852554"/>
              <a:gd name="connsiteY84" fmla="*/ 3096491 h 3782291"/>
              <a:gd name="connsiteX85" fmla="*/ 1018309 w 4852554"/>
              <a:gd name="connsiteY85" fmla="*/ 2888673 h 3782291"/>
              <a:gd name="connsiteX86" fmla="*/ 1423554 w 4852554"/>
              <a:gd name="connsiteY86" fmla="*/ 2867891 h 3782291"/>
              <a:gd name="connsiteX87" fmla="*/ 1080654 w 4852554"/>
              <a:gd name="connsiteY87" fmla="*/ 3086100 h 3782291"/>
              <a:gd name="connsiteX88" fmla="*/ 1143000 w 4852554"/>
              <a:gd name="connsiteY88" fmla="*/ 3169227 h 3782291"/>
              <a:gd name="connsiteX89" fmla="*/ 1537854 w 4852554"/>
              <a:gd name="connsiteY89" fmla="*/ 2867891 h 3782291"/>
              <a:gd name="connsiteX90" fmla="*/ 1891145 w 4852554"/>
              <a:gd name="connsiteY90" fmla="*/ 2867891 h 3782291"/>
              <a:gd name="connsiteX91" fmla="*/ 2119745 w 4852554"/>
              <a:gd name="connsiteY91" fmla="*/ 2930236 h 3782291"/>
              <a:gd name="connsiteX92" fmla="*/ 2119745 w 4852554"/>
              <a:gd name="connsiteY92" fmla="*/ 3751118 h 3782291"/>
              <a:gd name="connsiteX93" fmla="*/ 2202872 w 4852554"/>
              <a:gd name="connsiteY93" fmla="*/ 3751118 h 3782291"/>
              <a:gd name="connsiteX94" fmla="*/ 2192482 w 4852554"/>
              <a:gd name="connsiteY94" fmla="*/ 2951018 h 3782291"/>
              <a:gd name="connsiteX95" fmla="*/ 2421082 w 4852554"/>
              <a:gd name="connsiteY95" fmla="*/ 2847109 h 3782291"/>
              <a:gd name="connsiteX96" fmla="*/ 3065318 w 4852554"/>
              <a:gd name="connsiteY96" fmla="*/ 2847109 h 3782291"/>
              <a:gd name="connsiteX97" fmla="*/ 3023754 w 4852554"/>
              <a:gd name="connsiteY97" fmla="*/ 3034146 h 3782291"/>
              <a:gd name="connsiteX98" fmla="*/ 3075709 w 4852554"/>
              <a:gd name="connsiteY98" fmla="*/ 3054927 h 3782291"/>
              <a:gd name="connsiteX99" fmla="*/ 3106882 w 4852554"/>
              <a:gd name="connsiteY99" fmla="*/ 2857500 h 3782291"/>
              <a:gd name="connsiteX100" fmla="*/ 3470563 w 4852554"/>
              <a:gd name="connsiteY100" fmla="*/ 2836718 h 3782291"/>
              <a:gd name="connsiteX101" fmla="*/ 4000500 w 4852554"/>
              <a:gd name="connsiteY101" fmla="*/ 3512127 h 3782291"/>
              <a:gd name="connsiteX102" fmla="*/ 3990109 w 4852554"/>
              <a:gd name="connsiteY102" fmla="*/ 3740727 h 3782291"/>
              <a:gd name="connsiteX103" fmla="*/ 4052454 w 4852554"/>
              <a:gd name="connsiteY103" fmla="*/ 3782291 h 3782291"/>
              <a:gd name="connsiteX104" fmla="*/ 4052454 w 4852554"/>
              <a:gd name="connsiteY104" fmla="*/ 3532909 h 3782291"/>
              <a:gd name="connsiteX105" fmla="*/ 4239491 w 4852554"/>
              <a:gd name="connsiteY105" fmla="*/ 3626427 h 3782291"/>
              <a:gd name="connsiteX106" fmla="*/ 4312227 w 4852554"/>
              <a:gd name="connsiteY106" fmla="*/ 3574473 h 3782291"/>
              <a:gd name="connsiteX107" fmla="*/ 3917372 w 4852554"/>
              <a:gd name="connsiteY107" fmla="*/ 3335482 h 3782291"/>
              <a:gd name="connsiteX108" fmla="*/ 4125191 w 4852554"/>
              <a:gd name="connsiteY108" fmla="*/ 3262746 h 3782291"/>
              <a:gd name="connsiteX109" fmla="*/ 4125191 w 4852554"/>
              <a:gd name="connsiteY109" fmla="*/ 3262746 h 3782291"/>
              <a:gd name="connsiteX110" fmla="*/ 4083627 w 4852554"/>
              <a:gd name="connsiteY110" fmla="*/ 3231573 h 3782291"/>
              <a:gd name="connsiteX111" fmla="*/ 3896591 w 4852554"/>
              <a:gd name="connsiteY111" fmla="*/ 3304309 h 3782291"/>
              <a:gd name="connsiteX112" fmla="*/ 3553691 w 4852554"/>
              <a:gd name="connsiteY112" fmla="*/ 2836718 h 3782291"/>
              <a:gd name="connsiteX113" fmla="*/ 4333009 w 4852554"/>
              <a:gd name="connsiteY113" fmla="*/ 2815936 h 3782291"/>
              <a:gd name="connsiteX114" fmla="*/ 4561609 w 4852554"/>
              <a:gd name="connsiteY114" fmla="*/ 3054927 h 3782291"/>
              <a:gd name="connsiteX115" fmla="*/ 4665518 w 4852554"/>
              <a:gd name="connsiteY115" fmla="*/ 3013364 h 3782291"/>
              <a:gd name="connsiteX116" fmla="*/ 4416136 w 4852554"/>
              <a:gd name="connsiteY116" fmla="*/ 2815936 h 3782291"/>
              <a:gd name="connsiteX117" fmla="*/ 4842163 w 4852554"/>
              <a:gd name="connsiteY117" fmla="*/ 2701636 h 3782291"/>
              <a:gd name="connsiteX118" fmla="*/ 4852554 w 4852554"/>
              <a:gd name="connsiteY118" fmla="*/ 2628900 h 3782291"/>
              <a:gd name="connsiteX119" fmla="*/ 4239491 w 4852554"/>
              <a:gd name="connsiteY119" fmla="*/ 2763982 h 3782291"/>
              <a:gd name="connsiteX120" fmla="*/ 4353791 w 4852554"/>
              <a:gd name="connsiteY120" fmla="*/ 2566555 h 3782291"/>
              <a:gd name="connsiteX121" fmla="*/ 4291445 w 4852554"/>
              <a:gd name="connsiteY121" fmla="*/ 2514600 h 3782291"/>
              <a:gd name="connsiteX122" fmla="*/ 4177145 w 4852554"/>
              <a:gd name="connsiteY122" fmla="*/ 2805546 h 3782291"/>
              <a:gd name="connsiteX123" fmla="*/ 3429000 w 4852554"/>
              <a:gd name="connsiteY123" fmla="*/ 2795155 h 3782291"/>
              <a:gd name="connsiteX124" fmla="*/ 3584863 w 4852554"/>
              <a:gd name="connsiteY124" fmla="*/ 2618509 h 3782291"/>
              <a:gd name="connsiteX125" fmla="*/ 3564082 w 4852554"/>
              <a:gd name="connsiteY125" fmla="*/ 2576946 h 3782291"/>
              <a:gd name="connsiteX126" fmla="*/ 3335482 w 4852554"/>
              <a:gd name="connsiteY126" fmla="*/ 2826327 h 3782291"/>
              <a:gd name="connsiteX127" fmla="*/ 2493818 w 4852554"/>
              <a:gd name="connsiteY12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1922318 w 4852554"/>
              <a:gd name="connsiteY25" fmla="*/ 83127 h 3782291"/>
              <a:gd name="connsiteX26" fmla="*/ 2192482 w 4852554"/>
              <a:gd name="connsiteY26" fmla="*/ 592282 h 3782291"/>
              <a:gd name="connsiteX27" fmla="*/ 2119745 w 4852554"/>
              <a:gd name="connsiteY27" fmla="*/ 706582 h 3782291"/>
              <a:gd name="connsiteX28" fmla="*/ 1662545 w 4852554"/>
              <a:gd name="connsiteY28" fmla="*/ 20782 h 3782291"/>
              <a:gd name="connsiteX29" fmla="*/ 1537854 w 4852554"/>
              <a:gd name="connsiteY29" fmla="*/ 51955 h 3782291"/>
              <a:gd name="connsiteX30" fmla="*/ 1558636 w 4852554"/>
              <a:gd name="connsiteY30" fmla="*/ 145473 h 3782291"/>
              <a:gd name="connsiteX31" fmla="*/ 1641763 w 4852554"/>
              <a:gd name="connsiteY31" fmla="*/ 103909 h 3782291"/>
              <a:gd name="connsiteX32" fmla="*/ 1704109 w 4852554"/>
              <a:gd name="connsiteY32" fmla="*/ 228600 h 3782291"/>
              <a:gd name="connsiteX33" fmla="*/ 1776845 w 4852554"/>
              <a:gd name="connsiteY33" fmla="*/ 259773 h 3782291"/>
              <a:gd name="connsiteX34" fmla="*/ 2140527 w 4852554"/>
              <a:gd name="connsiteY34" fmla="*/ 852055 h 3782291"/>
              <a:gd name="connsiteX35" fmla="*/ 2130136 w 4852554"/>
              <a:gd name="connsiteY35" fmla="*/ 1215736 h 3782291"/>
              <a:gd name="connsiteX36" fmla="*/ 2057400 w 4852554"/>
              <a:gd name="connsiteY36" fmla="*/ 1028700 h 3782291"/>
              <a:gd name="connsiteX37" fmla="*/ 2005445 w 4852554"/>
              <a:gd name="connsiteY37" fmla="*/ 1059873 h 3782291"/>
              <a:gd name="connsiteX38" fmla="*/ 2119745 w 4852554"/>
              <a:gd name="connsiteY38" fmla="*/ 1288473 h 3782291"/>
              <a:gd name="connsiteX39" fmla="*/ 2098963 w 4852554"/>
              <a:gd name="connsiteY39" fmla="*/ 1517073 h 3782291"/>
              <a:gd name="connsiteX40" fmla="*/ 1652154 w 4852554"/>
              <a:gd name="connsiteY40" fmla="*/ 893618 h 3782291"/>
              <a:gd name="connsiteX41" fmla="*/ 1683327 w 4852554"/>
              <a:gd name="connsiteY41" fmla="*/ 665018 h 3782291"/>
              <a:gd name="connsiteX42" fmla="*/ 1620982 w 4852554"/>
              <a:gd name="connsiteY42" fmla="*/ 654627 h 3782291"/>
              <a:gd name="connsiteX43" fmla="*/ 1589809 w 4852554"/>
              <a:gd name="connsiteY43" fmla="*/ 945573 h 3782291"/>
              <a:gd name="connsiteX44" fmla="*/ 1371600 w 4852554"/>
              <a:gd name="connsiteY44" fmla="*/ 914400 h 3782291"/>
              <a:gd name="connsiteX45" fmla="*/ 1361209 w 4852554"/>
              <a:gd name="connsiteY45" fmla="*/ 966355 h 3782291"/>
              <a:gd name="connsiteX46" fmla="*/ 1693718 w 4852554"/>
              <a:gd name="connsiteY46" fmla="*/ 1018309 h 3782291"/>
              <a:gd name="connsiteX47" fmla="*/ 1766454 w 4852554"/>
              <a:gd name="connsiteY47" fmla="*/ 1153391 h 3782291"/>
              <a:gd name="connsiteX48" fmla="*/ 1579418 w 4852554"/>
              <a:gd name="connsiteY48" fmla="*/ 1205346 h 3782291"/>
              <a:gd name="connsiteX49" fmla="*/ 1579418 w 4852554"/>
              <a:gd name="connsiteY49" fmla="*/ 1278082 h 3782291"/>
              <a:gd name="connsiteX50" fmla="*/ 1808018 w 4852554"/>
              <a:gd name="connsiteY50" fmla="*/ 1215736 h 3782291"/>
              <a:gd name="connsiteX51" fmla="*/ 2078182 w 4852554"/>
              <a:gd name="connsiteY51" fmla="*/ 1589809 h 3782291"/>
              <a:gd name="connsiteX52" fmla="*/ 2088572 w 4852554"/>
              <a:gd name="connsiteY52" fmla="*/ 2337955 h 3782291"/>
              <a:gd name="connsiteX53" fmla="*/ 2098963 w 4852554"/>
              <a:gd name="connsiteY53" fmla="*/ 2348346 h 3782291"/>
              <a:gd name="connsiteX54" fmla="*/ 1839191 w 4852554"/>
              <a:gd name="connsiteY54" fmla="*/ 2784764 h 3782291"/>
              <a:gd name="connsiteX55" fmla="*/ 1278082 w 4852554"/>
              <a:gd name="connsiteY55" fmla="*/ 2795155 h 3782291"/>
              <a:gd name="connsiteX56" fmla="*/ 1143000 w 4852554"/>
              <a:gd name="connsiteY56" fmla="*/ 2587336 h 3782291"/>
              <a:gd name="connsiteX57" fmla="*/ 1111827 w 4852554"/>
              <a:gd name="connsiteY57" fmla="*/ 2597727 h 3782291"/>
              <a:gd name="connsiteX58" fmla="*/ 1205345 w 4852554"/>
              <a:gd name="connsiteY58" fmla="*/ 2815936 h 3782291"/>
              <a:gd name="connsiteX59" fmla="*/ 893618 w 4852554"/>
              <a:gd name="connsiteY59" fmla="*/ 2795155 h 3782291"/>
              <a:gd name="connsiteX60" fmla="*/ 488372 w 4852554"/>
              <a:gd name="connsiteY60" fmla="*/ 2036618 h 3782291"/>
              <a:gd name="connsiteX61" fmla="*/ 353291 w 4852554"/>
              <a:gd name="connsiteY61" fmla="*/ 2078182 h 3782291"/>
              <a:gd name="connsiteX62" fmla="*/ 415636 w 4852554"/>
              <a:gd name="connsiteY62" fmla="*/ 2140527 h 3782291"/>
              <a:gd name="connsiteX63" fmla="*/ 467591 w 4852554"/>
              <a:gd name="connsiteY63" fmla="*/ 2098964 h 3782291"/>
              <a:gd name="connsiteX64" fmla="*/ 571500 w 4852554"/>
              <a:gd name="connsiteY64" fmla="*/ 2348346 h 3782291"/>
              <a:gd name="connsiteX65" fmla="*/ 457200 w 4852554"/>
              <a:gd name="connsiteY65" fmla="*/ 2358736 h 3782291"/>
              <a:gd name="connsiteX66" fmla="*/ 457200 w 4852554"/>
              <a:gd name="connsiteY66" fmla="*/ 2441864 h 3782291"/>
              <a:gd name="connsiteX67" fmla="*/ 623454 w 4852554"/>
              <a:gd name="connsiteY67" fmla="*/ 2400300 h 3782291"/>
              <a:gd name="connsiteX68" fmla="*/ 831272 w 4852554"/>
              <a:gd name="connsiteY68" fmla="*/ 2826327 h 3782291"/>
              <a:gd name="connsiteX69" fmla="*/ 374072 w 4852554"/>
              <a:gd name="connsiteY69" fmla="*/ 2670464 h 3782291"/>
              <a:gd name="connsiteX70" fmla="*/ 103909 w 4852554"/>
              <a:gd name="connsiteY70" fmla="*/ 2109355 h 3782291"/>
              <a:gd name="connsiteX71" fmla="*/ 20782 w 4852554"/>
              <a:gd name="connsiteY71" fmla="*/ 2098964 h 3782291"/>
              <a:gd name="connsiteX72" fmla="*/ 249382 w 4852554"/>
              <a:gd name="connsiteY72" fmla="*/ 2639291 h 3782291"/>
              <a:gd name="connsiteX73" fmla="*/ 10391 w 4852554"/>
              <a:gd name="connsiteY73" fmla="*/ 2576946 h 3782291"/>
              <a:gd name="connsiteX74" fmla="*/ 0 w 4852554"/>
              <a:gd name="connsiteY74" fmla="*/ 2670464 h 3782291"/>
              <a:gd name="connsiteX75" fmla="*/ 270163 w 4852554"/>
              <a:gd name="connsiteY75" fmla="*/ 2701636 h 3782291"/>
              <a:gd name="connsiteX76" fmla="*/ 280554 w 4852554"/>
              <a:gd name="connsiteY76" fmla="*/ 3023755 h 3782291"/>
              <a:gd name="connsiteX77" fmla="*/ 197427 w 4852554"/>
              <a:gd name="connsiteY77" fmla="*/ 3034146 h 3782291"/>
              <a:gd name="connsiteX78" fmla="*/ 197427 w 4852554"/>
              <a:gd name="connsiteY78" fmla="*/ 3106882 h 3782291"/>
              <a:gd name="connsiteX79" fmla="*/ 353291 w 4852554"/>
              <a:gd name="connsiteY79" fmla="*/ 3054927 h 3782291"/>
              <a:gd name="connsiteX80" fmla="*/ 374072 w 4852554"/>
              <a:gd name="connsiteY80" fmla="*/ 2763982 h 3782291"/>
              <a:gd name="connsiteX81" fmla="*/ 852054 w 4852554"/>
              <a:gd name="connsiteY81" fmla="*/ 2919846 h 3782291"/>
              <a:gd name="connsiteX82" fmla="*/ 633845 w 4852554"/>
              <a:gd name="connsiteY82" fmla="*/ 3054927 h 3782291"/>
              <a:gd name="connsiteX83" fmla="*/ 685800 w 4852554"/>
              <a:gd name="connsiteY83" fmla="*/ 3096491 h 3782291"/>
              <a:gd name="connsiteX84" fmla="*/ 1018309 w 4852554"/>
              <a:gd name="connsiteY84" fmla="*/ 2888673 h 3782291"/>
              <a:gd name="connsiteX85" fmla="*/ 1423554 w 4852554"/>
              <a:gd name="connsiteY85" fmla="*/ 2867891 h 3782291"/>
              <a:gd name="connsiteX86" fmla="*/ 1080654 w 4852554"/>
              <a:gd name="connsiteY86" fmla="*/ 3086100 h 3782291"/>
              <a:gd name="connsiteX87" fmla="*/ 1143000 w 4852554"/>
              <a:gd name="connsiteY87" fmla="*/ 3169227 h 3782291"/>
              <a:gd name="connsiteX88" fmla="*/ 1537854 w 4852554"/>
              <a:gd name="connsiteY88" fmla="*/ 2867891 h 3782291"/>
              <a:gd name="connsiteX89" fmla="*/ 1891145 w 4852554"/>
              <a:gd name="connsiteY89" fmla="*/ 2867891 h 3782291"/>
              <a:gd name="connsiteX90" fmla="*/ 2119745 w 4852554"/>
              <a:gd name="connsiteY90" fmla="*/ 2930236 h 3782291"/>
              <a:gd name="connsiteX91" fmla="*/ 2119745 w 4852554"/>
              <a:gd name="connsiteY91" fmla="*/ 3751118 h 3782291"/>
              <a:gd name="connsiteX92" fmla="*/ 2202872 w 4852554"/>
              <a:gd name="connsiteY92" fmla="*/ 3751118 h 3782291"/>
              <a:gd name="connsiteX93" fmla="*/ 2192482 w 4852554"/>
              <a:gd name="connsiteY93" fmla="*/ 2951018 h 3782291"/>
              <a:gd name="connsiteX94" fmla="*/ 2421082 w 4852554"/>
              <a:gd name="connsiteY94" fmla="*/ 2847109 h 3782291"/>
              <a:gd name="connsiteX95" fmla="*/ 3065318 w 4852554"/>
              <a:gd name="connsiteY95" fmla="*/ 2847109 h 3782291"/>
              <a:gd name="connsiteX96" fmla="*/ 3023754 w 4852554"/>
              <a:gd name="connsiteY96" fmla="*/ 3034146 h 3782291"/>
              <a:gd name="connsiteX97" fmla="*/ 3075709 w 4852554"/>
              <a:gd name="connsiteY97" fmla="*/ 3054927 h 3782291"/>
              <a:gd name="connsiteX98" fmla="*/ 3106882 w 4852554"/>
              <a:gd name="connsiteY98" fmla="*/ 2857500 h 3782291"/>
              <a:gd name="connsiteX99" fmla="*/ 3470563 w 4852554"/>
              <a:gd name="connsiteY99" fmla="*/ 2836718 h 3782291"/>
              <a:gd name="connsiteX100" fmla="*/ 4000500 w 4852554"/>
              <a:gd name="connsiteY100" fmla="*/ 3512127 h 3782291"/>
              <a:gd name="connsiteX101" fmla="*/ 3990109 w 4852554"/>
              <a:gd name="connsiteY101" fmla="*/ 3740727 h 3782291"/>
              <a:gd name="connsiteX102" fmla="*/ 4052454 w 4852554"/>
              <a:gd name="connsiteY102" fmla="*/ 3782291 h 3782291"/>
              <a:gd name="connsiteX103" fmla="*/ 4052454 w 4852554"/>
              <a:gd name="connsiteY103" fmla="*/ 3532909 h 3782291"/>
              <a:gd name="connsiteX104" fmla="*/ 4239491 w 4852554"/>
              <a:gd name="connsiteY104" fmla="*/ 3626427 h 3782291"/>
              <a:gd name="connsiteX105" fmla="*/ 4312227 w 4852554"/>
              <a:gd name="connsiteY105" fmla="*/ 3574473 h 3782291"/>
              <a:gd name="connsiteX106" fmla="*/ 3917372 w 4852554"/>
              <a:gd name="connsiteY106" fmla="*/ 3335482 h 3782291"/>
              <a:gd name="connsiteX107" fmla="*/ 4125191 w 4852554"/>
              <a:gd name="connsiteY107" fmla="*/ 3262746 h 3782291"/>
              <a:gd name="connsiteX108" fmla="*/ 4125191 w 4852554"/>
              <a:gd name="connsiteY108" fmla="*/ 3262746 h 3782291"/>
              <a:gd name="connsiteX109" fmla="*/ 4083627 w 4852554"/>
              <a:gd name="connsiteY109" fmla="*/ 3231573 h 3782291"/>
              <a:gd name="connsiteX110" fmla="*/ 3896591 w 4852554"/>
              <a:gd name="connsiteY110" fmla="*/ 3304309 h 3782291"/>
              <a:gd name="connsiteX111" fmla="*/ 3553691 w 4852554"/>
              <a:gd name="connsiteY111" fmla="*/ 2836718 h 3782291"/>
              <a:gd name="connsiteX112" fmla="*/ 4333009 w 4852554"/>
              <a:gd name="connsiteY112" fmla="*/ 2815936 h 3782291"/>
              <a:gd name="connsiteX113" fmla="*/ 4561609 w 4852554"/>
              <a:gd name="connsiteY113" fmla="*/ 3054927 h 3782291"/>
              <a:gd name="connsiteX114" fmla="*/ 4665518 w 4852554"/>
              <a:gd name="connsiteY114" fmla="*/ 3013364 h 3782291"/>
              <a:gd name="connsiteX115" fmla="*/ 4416136 w 4852554"/>
              <a:gd name="connsiteY115" fmla="*/ 2815936 h 3782291"/>
              <a:gd name="connsiteX116" fmla="*/ 4842163 w 4852554"/>
              <a:gd name="connsiteY116" fmla="*/ 2701636 h 3782291"/>
              <a:gd name="connsiteX117" fmla="*/ 4852554 w 4852554"/>
              <a:gd name="connsiteY117" fmla="*/ 2628900 h 3782291"/>
              <a:gd name="connsiteX118" fmla="*/ 4239491 w 4852554"/>
              <a:gd name="connsiteY118" fmla="*/ 2763982 h 3782291"/>
              <a:gd name="connsiteX119" fmla="*/ 4353791 w 4852554"/>
              <a:gd name="connsiteY119" fmla="*/ 2566555 h 3782291"/>
              <a:gd name="connsiteX120" fmla="*/ 4291445 w 4852554"/>
              <a:gd name="connsiteY120" fmla="*/ 2514600 h 3782291"/>
              <a:gd name="connsiteX121" fmla="*/ 4177145 w 4852554"/>
              <a:gd name="connsiteY121" fmla="*/ 2805546 h 3782291"/>
              <a:gd name="connsiteX122" fmla="*/ 3429000 w 4852554"/>
              <a:gd name="connsiteY122" fmla="*/ 2795155 h 3782291"/>
              <a:gd name="connsiteX123" fmla="*/ 3584863 w 4852554"/>
              <a:gd name="connsiteY123" fmla="*/ 2618509 h 3782291"/>
              <a:gd name="connsiteX124" fmla="*/ 3564082 w 4852554"/>
              <a:gd name="connsiteY124" fmla="*/ 2576946 h 3782291"/>
              <a:gd name="connsiteX125" fmla="*/ 3335482 w 4852554"/>
              <a:gd name="connsiteY125" fmla="*/ 2826327 h 3782291"/>
              <a:gd name="connsiteX126" fmla="*/ 2493818 w 4852554"/>
              <a:gd name="connsiteY126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08018 w 4852554"/>
              <a:gd name="connsiteY49" fmla="*/ 1215736 h 3782291"/>
              <a:gd name="connsiteX50" fmla="*/ 2078182 w 4852554"/>
              <a:gd name="connsiteY50" fmla="*/ 1589809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08018 w 4852554"/>
              <a:gd name="connsiteY49" fmla="*/ 1215736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23555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23555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75509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75509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620982 w 4852554"/>
              <a:gd name="connsiteY45" fmla="*/ 1600200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2951018 w 4852554"/>
              <a:gd name="connsiteY9" fmla="*/ 654628 h 3782291"/>
              <a:gd name="connsiteX10" fmla="*/ 2722418 w 4852554"/>
              <a:gd name="connsiteY10" fmla="*/ 831273 h 3782291"/>
              <a:gd name="connsiteX11" fmla="*/ 2805545 w 4852554"/>
              <a:gd name="connsiteY11" fmla="*/ 540327 h 3782291"/>
              <a:gd name="connsiteX12" fmla="*/ 2774372 w 4852554"/>
              <a:gd name="connsiteY12" fmla="*/ 529936 h 3782291"/>
              <a:gd name="connsiteX13" fmla="*/ 2649682 w 4852554"/>
              <a:gd name="connsiteY13" fmla="*/ 914400 h 3782291"/>
              <a:gd name="connsiteX14" fmla="*/ 2192482 w 4852554"/>
              <a:gd name="connsiteY14" fmla="*/ 1330036 h 3782291"/>
              <a:gd name="connsiteX15" fmla="*/ 2244436 w 4852554"/>
              <a:gd name="connsiteY15" fmla="*/ 633846 h 3782291"/>
              <a:gd name="connsiteX16" fmla="*/ 2670463 w 4852554"/>
              <a:gd name="connsiteY16" fmla="*/ 51955 h 3782291"/>
              <a:gd name="connsiteX17" fmla="*/ 2639291 w 4852554"/>
              <a:gd name="connsiteY17" fmla="*/ 0 h 3782291"/>
              <a:gd name="connsiteX18" fmla="*/ 2483427 w 4852554"/>
              <a:gd name="connsiteY18" fmla="*/ 197427 h 3782291"/>
              <a:gd name="connsiteX19" fmla="*/ 2462645 w 4852554"/>
              <a:gd name="connsiteY19" fmla="*/ 10391 h 3782291"/>
              <a:gd name="connsiteX20" fmla="*/ 2400300 w 4852554"/>
              <a:gd name="connsiteY20" fmla="*/ 10391 h 3782291"/>
              <a:gd name="connsiteX21" fmla="*/ 2441863 w 4852554"/>
              <a:gd name="connsiteY21" fmla="*/ 280555 h 3782291"/>
              <a:gd name="connsiteX22" fmla="*/ 2275609 w 4852554"/>
              <a:gd name="connsiteY22" fmla="*/ 509155 h 3782291"/>
              <a:gd name="connsiteX23" fmla="*/ 2223654 w 4852554"/>
              <a:gd name="connsiteY23" fmla="*/ 540327 h 3782291"/>
              <a:gd name="connsiteX24" fmla="*/ 2192482 w 4852554"/>
              <a:gd name="connsiteY24" fmla="*/ 592282 h 3782291"/>
              <a:gd name="connsiteX25" fmla="*/ 2119745 w 4852554"/>
              <a:gd name="connsiteY25" fmla="*/ 706582 h 3782291"/>
              <a:gd name="connsiteX26" fmla="*/ 1662545 w 4852554"/>
              <a:gd name="connsiteY26" fmla="*/ 20782 h 3782291"/>
              <a:gd name="connsiteX27" fmla="*/ 1537854 w 4852554"/>
              <a:gd name="connsiteY27" fmla="*/ 51955 h 3782291"/>
              <a:gd name="connsiteX28" fmla="*/ 1558636 w 4852554"/>
              <a:gd name="connsiteY28" fmla="*/ 145473 h 3782291"/>
              <a:gd name="connsiteX29" fmla="*/ 1641763 w 4852554"/>
              <a:gd name="connsiteY29" fmla="*/ 103909 h 3782291"/>
              <a:gd name="connsiteX30" fmla="*/ 1704109 w 4852554"/>
              <a:gd name="connsiteY30" fmla="*/ 228600 h 3782291"/>
              <a:gd name="connsiteX31" fmla="*/ 1776845 w 4852554"/>
              <a:gd name="connsiteY31" fmla="*/ 259773 h 3782291"/>
              <a:gd name="connsiteX32" fmla="*/ 2140527 w 4852554"/>
              <a:gd name="connsiteY32" fmla="*/ 852055 h 3782291"/>
              <a:gd name="connsiteX33" fmla="*/ 2130136 w 4852554"/>
              <a:gd name="connsiteY33" fmla="*/ 1215736 h 3782291"/>
              <a:gd name="connsiteX34" fmla="*/ 2057400 w 4852554"/>
              <a:gd name="connsiteY34" fmla="*/ 1028700 h 3782291"/>
              <a:gd name="connsiteX35" fmla="*/ 2005445 w 4852554"/>
              <a:gd name="connsiteY35" fmla="*/ 1059873 h 3782291"/>
              <a:gd name="connsiteX36" fmla="*/ 2119745 w 4852554"/>
              <a:gd name="connsiteY36" fmla="*/ 1288473 h 3782291"/>
              <a:gd name="connsiteX37" fmla="*/ 2098963 w 4852554"/>
              <a:gd name="connsiteY37" fmla="*/ 2005446 h 3782291"/>
              <a:gd name="connsiteX38" fmla="*/ 1662545 w 4852554"/>
              <a:gd name="connsiteY38" fmla="*/ 1558637 h 3782291"/>
              <a:gd name="connsiteX39" fmla="*/ 1704108 w 4852554"/>
              <a:gd name="connsiteY39" fmla="*/ 1215737 h 3782291"/>
              <a:gd name="connsiteX40" fmla="*/ 1662545 w 4852554"/>
              <a:gd name="connsiteY40" fmla="*/ 1101436 h 3782291"/>
              <a:gd name="connsiteX41" fmla="*/ 1610591 w 4852554"/>
              <a:gd name="connsiteY41" fmla="*/ 1475509 h 3782291"/>
              <a:gd name="connsiteX42" fmla="*/ 1340427 w 4852554"/>
              <a:gd name="connsiteY42" fmla="*/ 1600199 h 3782291"/>
              <a:gd name="connsiteX43" fmla="*/ 1309254 w 4852554"/>
              <a:gd name="connsiteY43" fmla="*/ 1662546 h 3782291"/>
              <a:gd name="connsiteX44" fmla="*/ 1620982 w 4852554"/>
              <a:gd name="connsiteY44" fmla="*/ 1600200 h 3782291"/>
              <a:gd name="connsiteX45" fmla="*/ 1828800 w 4852554"/>
              <a:gd name="connsiteY45" fmla="*/ 1849583 h 3782291"/>
              <a:gd name="connsiteX46" fmla="*/ 1569027 w 4852554"/>
              <a:gd name="connsiteY46" fmla="*/ 2026227 h 3782291"/>
              <a:gd name="connsiteX47" fmla="*/ 1600200 w 4852554"/>
              <a:gd name="connsiteY47" fmla="*/ 2119745 h 3782291"/>
              <a:gd name="connsiteX48" fmla="*/ 1880754 w 4852554"/>
              <a:gd name="connsiteY48" fmla="*/ 1870364 h 3782291"/>
              <a:gd name="connsiteX49" fmla="*/ 2098963 w 4852554"/>
              <a:gd name="connsiteY49" fmla="*/ 2088573 h 3782291"/>
              <a:gd name="connsiteX50" fmla="*/ 2088572 w 4852554"/>
              <a:gd name="connsiteY50" fmla="*/ 2337955 h 3782291"/>
              <a:gd name="connsiteX51" fmla="*/ 2098963 w 4852554"/>
              <a:gd name="connsiteY51" fmla="*/ 2348346 h 3782291"/>
              <a:gd name="connsiteX52" fmla="*/ 1839191 w 4852554"/>
              <a:gd name="connsiteY52" fmla="*/ 2784764 h 3782291"/>
              <a:gd name="connsiteX53" fmla="*/ 1278082 w 4852554"/>
              <a:gd name="connsiteY53" fmla="*/ 2795155 h 3782291"/>
              <a:gd name="connsiteX54" fmla="*/ 1143000 w 4852554"/>
              <a:gd name="connsiteY54" fmla="*/ 2587336 h 3782291"/>
              <a:gd name="connsiteX55" fmla="*/ 1111827 w 4852554"/>
              <a:gd name="connsiteY55" fmla="*/ 2597727 h 3782291"/>
              <a:gd name="connsiteX56" fmla="*/ 1205345 w 4852554"/>
              <a:gd name="connsiteY56" fmla="*/ 2815936 h 3782291"/>
              <a:gd name="connsiteX57" fmla="*/ 893618 w 4852554"/>
              <a:gd name="connsiteY57" fmla="*/ 2795155 h 3782291"/>
              <a:gd name="connsiteX58" fmla="*/ 488372 w 4852554"/>
              <a:gd name="connsiteY58" fmla="*/ 2036618 h 3782291"/>
              <a:gd name="connsiteX59" fmla="*/ 353291 w 4852554"/>
              <a:gd name="connsiteY59" fmla="*/ 2078182 h 3782291"/>
              <a:gd name="connsiteX60" fmla="*/ 415636 w 4852554"/>
              <a:gd name="connsiteY60" fmla="*/ 2140527 h 3782291"/>
              <a:gd name="connsiteX61" fmla="*/ 467591 w 4852554"/>
              <a:gd name="connsiteY61" fmla="*/ 2098964 h 3782291"/>
              <a:gd name="connsiteX62" fmla="*/ 571500 w 4852554"/>
              <a:gd name="connsiteY62" fmla="*/ 2348346 h 3782291"/>
              <a:gd name="connsiteX63" fmla="*/ 457200 w 4852554"/>
              <a:gd name="connsiteY63" fmla="*/ 2358736 h 3782291"/>
              <a:gd name="connsiteX64" fmla="*/ 457200 w 4852554"/>
              <a:gd name="connsiteY64" fmla="*/ 2441864 h 3782291"/>
              <a:gd name="connsiteX65" fmla="*/ 623454 w 4852554"/>
              <a:gd name="connsiteY65" fmla="*/ 2400300 h 3782291"/>
              <a:gd name="connsiteX66" fmla="*/ 831272 w 4852554"/>
              <a:gd name="connsiteY66" fmla="*/ 2826327 h 3782291"/>
              <a:gd name="connsiteX67" fmla="*/ 374072 w 4852554"/>
              <a:gd name="connsiteY67" fmla="*/ 2670464 h 3782291"/>
              <a:gd name="connsiteX68" fmla="*/ 103909 w 4852554"/>
              <a:gd name="connsiteY68" fmla="*/ 2109355 h 3782291"/>
              <a:gd name="connsiteX69" fmla="*/ 20782 w 4852554"/>
              <a:gd name="connsiteY69" fmla="*/ 2098964 h 3782291"/>
              <a:gd name="connsiteX70" fmla="*/ 249382 w 4852554"/>
              <a:gd name="connsiteY70" fmla="*/ 2639291 h 3782291"/>
              <a:gd name="connsiteX71" fmla="*/ 10391 w 4852554"/>
              <a:gd name="connsiteY71" fmla="*/ 2576946 h 3782291"/>
              <a:gd name="connsiteX72" fmla="*/ 0 w 4852554"/>
              <a:gd name="connsiteY72" fmla="*/ 2670464 h 3782291"/>
              <a:gd name="connsiteX73" fmla="*/ 270163 w 4852554"/>
              <a:gd name="connsiteY73" fmla="*/ 2701636 h 3782291"/>
              <a:gd name="connsiteX74" fmla="*/ 280554 w 4852554"/>
              <a:gd name="connsiteY74" fmla="*/ 3023755 h 3782291"/>
              <a:gd name="connsiteX75" fmla="*/ 197427 w 4852554"/>
              <a:gd name="connsiteY75" fmla="*/ 3034146 h 3782291"/>
              <a:gd name="connsiteX76" fmla="*/ 197427 w 4852554"/>
              <a:gd name="connsiteY76" fmla="*/ 3106882 h 3782291"/>
              <a:gd name="connsiteX77" fmla="*/ 353291 w 4852554"/>
              <a:gd name="connsiteY77" fmla="*/ 3054927 h 3782291"/>
              <a:gd name="connsiteX78" fmla="*/ 374072 w 4852554"/>
              <a:gd name="connsiteY78" fmla="*/ 2763982 h 3782291"/>
              <a:gd name="connsiteX79" fmla="*/ 852054 w 4852554"/>
              <a:gd name="connsiteY79" fmla="*/ 2919846 h 3782291"/>
              <a:gd name="connsiteX80" fmla="*/ 633845 w 4852554"/>
              <a:gd name="connsiteY80" fmla="*/ 3054927 h 3782291"/>
              <a:gd name="connsiteX81" fmla="*/ 685800 w 4852554"/>
              <a:gd name="connsiteY81" fmla="*/ 3096491 h 3782291"/>
              <a:gd name="connsiteX82" fmla="*/ 1018309 w 4852554"/>
              <a:gd name="connsiteY82" fmla="*/ 2888673 h 3782291"/>
              <a:gd name="connsiteX83" fmla="*/ 1423554 w 4852554"/>
              <a:gd name="connsiteY83" fmla="*/ 2867891 h 3782291"/>
              <a:gd name="connsiteX84" fmla="*/ 1080654 w 4852554"/>
              <a:gd name="connsiteY84" fmla="*/ 3086100 h 3782291"/>
              <a:gd name="connsiteX85" fmla="*/ 1143000 w 4852554"/>
              <a:gd name="connsiteY85" fmla="*/ 3169227 h 3782291"/>
              <a:gd name="connsiteX86" fmla="*/ 1537854 w 4852554"/>
              <a:gd name="connsiteY86" fmla="*/ 2867891 h 3782291"/>
              <a:gd name="connsiteX87" fmla="*/ 1891145 w 4852554"/>
              <a:gd name="connsiteY87" fmla="*/ 2867891 h 3782291"/>
              <a:gd name="connsiteX88" fmla="*/ 2119745 w 4852554"/>
              <a:gd name="connsiteY88" fmla="*/ 2930236 h 3782291"/>
              <a:gd name="connsiteX89" fmla="*/ 2119745 w 4852554"/>
              <a:gd name="connsiteY89" fmla="*/ 3751118 h 3782291"/>
              <a:gd name="connsiteX90" fmla="*/ 2202872 w 4852554"/>
              <a:gd name="connsiteY90" fmla="*/ 3751118 h 3782291"/>
              <a:gd name="connsiteX91" fmla="*/ 2192482 w 4852554"/>
              <a:gd name="connsiteY91" fmla="*/ 2951018 h 3782291"/>
              <a:gd name="connsiteX92" fmla="*/ 2421082 w 4852554"/>
              <a:gd name="connsiteY92" fmla="*/ 2847109 h 3782291"/>
              <a:gd name="connsiteX93" fmla="*/ 3065318 w 4852554"/>
              <a:gd name="connsiteY93" fmla="*/ 2847109 h 3782291"/>
              <a:gd name="connsiteX94" fmla="*/ 3023754 w 4852554"/>
              <a:gd name="connsiteY94" fmla="*/ 3034146 h 3782291"/>
              <a:gd name="connsiteX95" fmla="*/ 3075709 w 4852554"/>
              <a:gd name="connsiteY95" fmla="*/ 3054927 h 3782291"/>
              <a:gd name="connsiteX96" fmla="*/ 3106882 w 4852554"/>
              <a:gd name="connsiteY96" fmla="*/ 2857500 h 3782291"/>
              <a:gd name="connsiteX97" fmla="*/ 3470563 w 4852554"/>
              <a:gd name="connsiteY97" fmla="*/ 2836718 h 3782291"/>
              <a:gd name="connsiteX98" fmla="*/ 4000500 w 4852554"/>
              <a:gd name="connsiteY98" fmla="*/ 3512127 h 3782291"/>
              <a:gd name="connsiteX99" fmla="*/ 3990109 w 4852554"/>
              <a:gd name="connsiteY99" fmla="*/ 3740727 h 3782291"/>
              <a:gd name="connsiteX100" fmla="*/ 4052454 w 4852554"/>
              <a:gd name="connsiteY100" fmla="*/ 3782291 h 3782291"/>
              <a:gd name="connsiteX101" fmla="*/ 4052454 w 4852554"/>
              <a:gd name="connsiteY101" fmla="*/ 3532909 h 3782291"/>
              <a:gd name="connsiteX102" fmla="*/ 4239491 w 4852554"/>
              <a:gd name="connsiteY102" fmla="*/ 3626427 h 3782291"/>
              <a:gd name="connsiteX103" fmla="*/ 4312227 w 4852554"/>
              <a:gd name="connsiteY103" fmla="*/ 3574473 h 3782291"/>
              <a:gd name="connsiteX104" fmla="*/ 3917372 w 4852554"/>
              <a:gd name="connsiteY104" fmla="*/ 3335482 h 3782291"/>
              <a:gd name="connsiteX105" fmla="*/ 4125191 w 4852554"/>
              <a:gd name="connsiteY105" fmla="*/ 3262746 h 3782291"/>
              <a:gd name="connsiteX106" fmla="*/ 4125191 w 4852554"/>
              <a:gd name="connsiteY106" fmla="*/ 3262746 h 3782291"/>
              <a:gd name="connsiteX107" fmla="*/ 4083627 w 4852554"/>
              <a:gd name="connsiteY107" fmla="*/ 3231573 h 3782291"/>
              <a:gd name="connsiteX108" fmla="*/ 3896591 w 4852554"/>
              <a:gd name="connsiteY108" fmla="*/ 3304309 h 3782291"/>
              <a:gd name="connsiteX109" fmla="*/ 3553691 w 4852554"/>
              <a:gd name="connsiteY109" fmla="*/ 2836718 h 3782291"/>
              <a:gd name="connsiteX110" fmla="*/ 4333009 w 4852554"/>
              <a:gd name="connsiteY110" fmla="*/ 2815936 h 3782291"/>
              <a:gd name="connsiteX111" fmla="*/ 4561609 w 4852554"/>
              <a:gd name="connsiteY111" fmla="*/ 3054927 h 3782291"/>
              <a:gd name="connsiteX112" fmla="*/ 4665518 w 4852554"/>
              <a:gd name="connsiteY112" fmla="*/ 3013364 h 3782291"/>
              <a:gd name="connsiteX113" fmla="*/ 4416136 w 4852554"/>
              <a:gd name="connsiteY113" fmla="*/ 2815936 h 3782291"/>
              <a:gd name="connsiteX114" fmla="*/ 4842163 w 4852554"/>
              <a:gd name="connsiteY114" fmla="*/ 2701636 h 3782291"/>
              <a:gd name="connsiteX115" fmla="*/ 4852554 w 4852554"/>
              <a:gd name="connsiteY115" fmla="*/ 2628900 h 3782291"/>
              <a:gd name="connsiteX116" fmla="*/ 4239491 w 4852554"/>
              <a:gd name="connsiteY116" fmla="*/ 2763982 h 3782291"/>
              <a:gd name="connsiteX117" fmla="*/ 4353791 w 4852554"/>
              <a:gd name="connsiteY117" fmla="*/ 2566555 h 3782291"/>
              <a:gd name="connsiteX118" fmla="*/ 4291445 w 4852554"/>
              <a:gd name="connsiteY118" fmla="*/ 2514600 h 3782291"/>
              <a:gd name="connsiteX119" fmla="*/ 4177145 w 4852554"/>
              <a:gd name="connsiteY119" fmla="*/ 2805546 h 3782291"/>
              <a:gd name="connsiteX120" fmla="*/ 3429000 w 4852554"/>
              <a:gd name="connsiteY120" fmla="*/ 2795155 h 3782291"/>
              <a:gd name="connsiteX121" fmla="*/ 3584863 w 4852554"/>
              <a:gd name="connsiteY121" fmla="*/ 2618509 h 3782291"/>
              <a:gd name="connsiteX122" fmla="*/ 3564082 w 4852554"/>
              <a:gd name="connsiteY122" fmla="*/ 2576946 h 3782291"/>
              <a:gd name="connsiteX123" fmla="*/ 3335482 w 4852554"/>
              <a:gd name="connsiteY123" fmla="*/ 2826327 h 3782291"/>
              <a:gd name="connsiteX124" fmla="*/ 2493818 w 4852554"/>
              <a:gd name="connsiteY124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2722418 w 4852554"/>
              <a:gd name="connsiteY9" fmla="*/ 831273 h 3782291"/>
              <a:gd name="connsiteX10" fmla="*/ 2805545 w 4852554"/>
              <a:gd name="connsiteY10" fmla="*/ 540327 h 3782291"/>
              <a:gd name="connsiteX11" fmla="*/ 2774372 w 4852554"/>
              <a:gd name="connsiteY11" fmla="*/ 529936 h 3782291"/>
              <a:gd name="connsiteX12" fmla="*/ 2649682 w 4852554"/>
              <a:gd name="connsiteY12" fmla="*/ 914400 h 3782291"/>
              <a:gd name="connsiteX13" fmla="*/ 2192482 w 4852554"/>
              <a:gd name="connsiteY13" fmla="*/ 1330036 h 3782291"/>
              <a:gd name="connsiteX14" fmla="*/ 2244436 w 4852554"/>
              <a:gd name="connsiteY14" fmla="*/ 633846 h 3782291"/>
              <a:gd name="connsiteX15" fmla="*/ 2670463 w 4852554"/>
              <a:gd name="connsiteY15" fmla="*/ 51955 h 3782291"/>
              <a:gd name="connsiteX16" fmla="*/ 2639291 w 4852554"/>
              <a:gd name="connsiteY16" fmla="*/ 0 h 3782291"/>
              <a:gd name="connsiteX17" fmla="*/ 2483427 w 4852554"/>
              <a:gd name="connsiteY17" fmla="*/ 197427 h 3782291"/>
              <a:gd name="connsiteX18" fmla="*/ 2462645 w 4852554"/>
              <a:gd name="connsiteY18" fmla="*/ 10391 h 3782291"/>
              <a:gd name="connsiteX19" fmla="*/ 2400300 w 4852554"/>
              <a:gd name="connsiteY19" fmla="*/ 10391 h 3782291"/>
              <a:gd name="connsiteX20" fmla="*/ 2441863 w 4852554"/>
              <a:gd name="connsiteY20" fmla="*/ 280555 h 3782291"/>
              <a:gd name="connsiteX21" fmla="*/ 2275609 w 4852554"/>
              <a:gd name="connsiteY21" fmla="*/ 509155 h 3782291"/>
              <a:gd name="connsiteX22" fmla="*/ 2223654 w 4852554"/>
              <a:gd name="connsiteY22" fmla="*/ 540327 h 3782291"/>
              <a:gd name="connsiteX23" fmla="*/ 2192482 w 4852554"/>
              <a:gd name="connsiteY23" fmla="*/ 592282 h 3782291"/>
              <a:gd name="connsiteX24" fmla="*/ 2119745 w 4852554"/>
              <a:gd name="connsiteY24" fmla="*/ 706582 h 3782291"/>
              <a:gd name="connsiteX25" fmla="*/ 1662545 w 4852554"/>
              <a:gd name="connsiteY25" fmla="*/ 20782 h 3782291"/>
              <a:gd name="connsiteX26" fmla="*/ 1537854 w 4852554"/>
              <a:gd name="connsiteY26" fmla="*/ 51955 h 3782291"/>
              <a:gd name="connsiteX27" fmla="*/ 1558636 w 4852554"/>
              <a:gd name="connsiteY27" fmla="*/ 145473 h 3782291"/>
              <a:gd name="connsiteX28" fmla="*/ 1641763 w 4852554"/>
              <a:gd name="connsiteY28" fmla="*/ 103909 h 3782291"/>
              <a:gd name="connsiteX29" fmla="*/ 1704109 w 4852554"/>
              <a:gd name="connsiteY29" fmla="*/ 228600 h 3782291"/>
              <a:gd name="connsiteX30" fmla="*/ 1776845 w 4852554"/>
              <a:gd name="connsiteY30" fmla="*/ 259773 h 3782291"/>
              <a:gd name="connsiteX31" fmla="*/ 2140527 w 4852554"/>
              <a:gd name="connsiteY31" fmla="*/ 852055 h 3782291"/>
              <a:gd name="connsiteX32" fmla="*/ 2130136 w 4852554"/>
              <a:gd name="connsiteY32" fmla="*/ 1215736 h 3782291"/>
              <a:gd name="connsiteX33" fmla="*/ 2057400 w 4852554"/>
              <a:gd name="connsiteY33" fmla="*/ 1028700 h 3782291"/>
              <a:gd name="connsiteX34" fmla="*/ 2005445 w 4852554"/>
              <a:gd name="connsiteY34" fmla="*/ 1059873 h 3782291"/>
              <a:gd name="connsiteX35" fmla="*/ 2119745 w 4852554"/>
              <a:gd name="connsiteY35" fmla="*/ 1288473 h 3782291"/>
              <a:gd name="connsiteX36" fmla="*/ 2098963 w 4852554"/>
              <a:gd name="connsiteY36" fmla="*/ 2005446 h 3782291"/>
              <a:gd name="connsiteX37" fmla="*/ 1662545 w 4852554"/>
              <a:gd name="connsiteY37" fmla="*/ 1558637 h 3782291"/>
              <a:gd name="connsiteX38" fmla="*/ 1704108 w 4852554"/>
              <a:gd name="connsiteY38" fmla="*/ 1215737 h 3782291"/>
              <a:gd name="connsiteX39" fmla="*/ 1662545 w 4852554"/>
              <a:gd name="connsiteY39" fmla="*/ 1101436 h 3782291"/>
              <a:gd name="connsiteX40" fmla="*/ 1610591 w 4852554"/>
              <a:gd name="connsiteY40" fmla="*/ 1475509 h 3782291"/>
              <a:gd name="connsiteX41" fmla="*/ 1340427 w 4852554"/>
              <a:gd name="connsiteY41" fmla="*/ 1600199 h 3782291"/>
              <a:gd name="connsiteX42" fmla="*/ 1309254 w 4852554"/>
              <a:gd name="connsiteY42" fmla="*/ 1662546 h 3782291"/>
              <a:gd name="connsiteX43" fmla="*/ 1620982 w 4852554"/>
              <a:gd name="connsiteY43" fmla="*/ 1600200 h 3782291"/>
              <a:gd name="connsiteX44" fmla="*/ 1828800 w 4852554"/>
              <a:gd name="connsiteY44" fmla="*/ 1849583 h 3782291"/>
              <a:gd name="connsiteX45" fmla="*/ 1569027 w 4852554"/>
              <a:gd name="connsiteY45" fmla="*/ 2026227 h 3782291"/>
              <a:gd name="connsiteX46" fmla="*/ 1600200 w 4852554"/>
              <a:gd name="connsiteY46" fmla="*/ 2119745 h 3782291"/>
              <a:gd name="connsiteX47" fmla="*/ 1880754 w 4852554"/>
              <a:gd name="connsiteY47" fmla="*/ 1870364 h 3782291"/>
              <a:gd name="connsiteX48" fmla="*/ 2098963 w 4852554"/>
              <a:gd name="connsiteY48" fmla="*/ 2088573 h 3782291"/>
              <a:gd name="connsiteX49" fmla="*/ 2088572 w 4852554"/>
              <a:gd name="connsiteY49" fmla="*/ 2337955 h 3782291"/>
              <a:gd name="connsiteX50" fmla="*/ 2098963 w 4852554"/>
              <a:gd name="connsiteY50" fmla="*/ 2348346 h 3782291"/>
              <a:gd name="connsiteX51" fmla="*/ 1839191 w 4852554"/>
              <a:gd name="connsiteY51" fmla="*/ 2784764 h 3782291"/>
              <a:gd name="connsiteX52" fmla="*/ 1278082 w 4852554"/>
              <a:gd name="connsiteY52" fmla="*/ 2795155 h 3782291"/>
              <a:gd name="connsiteX53" fmla="*/ 1143000 w 4852554"/>
              <a:gd name="connsiteY53" fmla="*/ 2587336 h 3782291"/>
              <a:gd name="connsiteX54" fmla="*/ 1111827 w 4852554"/>
              <a:gd name="connsiteY54" fmla="*/ 2597727 h 3782291"/>
              <a:gd name="connsiteX55" fmla="*/ 1205345 w 4852554"/>
              <a:gd name="connsiteY55" fmla="*/ 2815936 h 3782291"/>
              <a:gd name="connsiteX56" fmla="*/ 893618 w 4852554"/>
              <a:gd name="connsiteY56" fmla="*/ 2795155 h 3782291"/>
              <a:gd name="connsiteX57" fmla="*/ 488372 w 4852554"/>
              <a:gd name="connsiteY57" fmla="*/ 2036618 h 3782291"/>
              <a:gd name="connsiteX58" fmla="*/ 353291 w 4852554"/>
              <a:gd name="connsiteY58" fmla="*/ 2078182 h 3782291"/>
              <a:gd name="connsiteX59" fmla="*/ 415636 w 4852554"/>
              <a:gd name="connsiteY59" fmla="*/ 2140527 h 3782291"/>
              <a:gd name="connsiteX60" fmla="*/ 467591 w 4852554"/>
              <a:gd name="connsiteY60" fmla="*/ 2098964 h 3782291"/>
              <a:gd name="connsiteX61" fmla="*/ 571500 w 4852554"/>
              <a:gd name="connsiteY61" fmla="*/ 2348346 h 3782291"/>
              <a:gd name="connsiteX62" fmla="*/ 457200 w 4852554"/>
              <a:gd name="connsiteY62" fmla="*/ 2358736 h 3782291"/>
              <a:gd name="connsiteX63" fmla="*/ 457200 w 4852554"/>
              <a:gd name="connsiteY63" fmla="*/ 2441864 h 3782291"/>
              <a:gd name="connsiteX64" fmla="*/ 623454 w 4852554"/>
              <a:gd name="connsiteY64" fmla="*/ 2400300 h 3782291"/>
              <a:gd name="connsiteX65" fmla="*/ 831272 w 4852554"/>
              <a:gd name="connsiteY65" fmla="*/ 2826327 h 3782291"/>
              <a:gd name="connsiteX66" fmla="*/ 374072 w 4852554"/>
              <a:gd name="connsiteY66" fmla="*/ 2670464 h 3782291"/>
              <a:gd name="connsiteX67" fmla="*/ 103909 w 4852554"/>
              <a:gd name="connsiteY67" fmla="*/ 2109355 h 3782291"/>
              <a:gd name="connsiteX68" fmla="*/ 20782 w 4852554"/>
              <a:gd name="connsiteY68" fmla="*/ 2098964 h 3782291"/>
              <a:gd name="connsiteX69" fmla="*/ 249382 w 4852554"/>
              <a:gd name="connsiteY69" fmla="*/ 2639291 h 3782291"/>
              <a:gd name="connsiteX70" fmla="*/ 10391 w 4852554"/>
              <a:gd name="connsiteY70" fmla="*/ 2576946 h 3782291"/>
              <a:gd name="connsiteX71" fmla="*/ 0 w 4852554"/>
              <a:gd name="connsiteY71" fmla="*/ 2670464 h 3782291"/>
              <a:gd name="connsiteX72" fmla="*/ 270163 w 4852554"/>
              <a:gd name="connsiteY72" fmla="*/ 2701636 h 3782291"/>
              <a:gd name="connsiteX73" fmla="*/ 280554 w 4852554"/>
              <a:gd name="connsiteY73" fmla="*/ 3023755 h 3782291"/>
              <a:gd name="connsiteX74" fmla="*/ 197427 w 4852554"/>
              <a:gd name="connsiteY74" fmla="*/ 3034146 h 3782291"/>
              <a:gd name="connsiteX75" fmla="*/ 197427 w 4852554"/>
              <a:gd name="connsiteY75" fmla="*/ 3106882 h 3782291"/>
              <a:gd name="connsiteX76" fmla="*/ 353291 w 4852554"/>
              <a:gd name="connsiteY76" fmla="*/ 3054927 h 3782291"/>
              <a:gd name="connsiteX77" fmla="*/ 374072 w 4852554"/>
              <a:gd name="connsiteY77" fmla="*/ 2763982 h 3782291"/>
              <a:gd name="connsiteX78" fmla="*/ 852054 w 4852554"/>
              <a:gd name="connsiteY78" fmla="*/ 2919846 h 3782291"/>
              <a:gd name="connsiteX79" fmla="*/ 633845 w 4852554"/>
              <a:gd name="connsiteY79" fmla="*/ 3054927 h 3782291"/>
              <a:gd name="connsiteX80" fmla="*/ 685800 w 4852554"/>
              <a:gd name="connsiteY80" fmla="*/ 3096491 h 3782291"/>
              <a:gd name="connsiteX81" fmla="*/ 1018309 w 4852554"/>
              <a:gd name="connsiteY81" fmla="*/ 2888673 h 3782291"/>
              <a:gd name="connsiteX82" fmla="*/ 1423554 w 4852554"/>
              <a:gd name="connsiteY82" fmla="*/ 2867891 h 3782291"/>
              <a:gd name="connsiteX83" fmla="*/ 1080654 w 4852554"/>
              <a:gd name="connsiteY83" fmla="*/ 3086100 h 3782291"/>
              <a:gd name="connsiteX84" fmla="*/ 1143000 w 4852554"/>
              <a:gd name="connsiteY84" fmla="*/ 3169227 h 3782291"/>
              <a:gd name="connsiteX85" fmla="*/ 1537854 w 4852554"/>
              <a:gd name="connsiteY85" fmla="*/ 2867891 h 3782291"/>
              <a:gd name="connsiteX86" fmla="*/ 1891145 w 4852554"/>
              <a:gd name="connsiteY86" fmla="*/ 2867891 h 3782291"/>
              <a:gd name="connsiteX87" fmla="*/ 2119745 w 4852554"/>
              <a:gd name="connsiteY87" fmla="*/ 2930236 h 3782291"/>
              <a:gd name="connsiteX88" fmla="*/ 2119745 w 4852554"/>
              <a:gd name="connsiteY88" fmla="*/ 3751118 h 3782291"/>
              <a:gd name="connsiteX89" fmla="*/ 2202872 w 4852554"/>
              <a:gd name="connsiteY89" fmla="*/ 3751118 h 3782291"/>
              <a:gd name="connsiteX90" fmla="*/ 2192482 w 4852554"/>
              <a:gd name="connsiteY90" fmla="*/ 2951018 h 3782291"/>
              <a:gd name="connsiteX91" fmla="*/ 2421082 w 4852554"/>
              <a:gd name="connsiteY91" fmla="*/ 2847109 h 3782291"/>
              <a:gd name="connsiteX92" fmla="*/ 3065318 w 4852554"/>
              <a:gd name="connsiteY92" fmla="*/ 2847109 h 3782291"/>
              <a:gd name="connsiteX93" fmla="*/ 3023754 w 4852554"/>
              <a:gd name="connsiteY93" fmla="*/ 3034146 h 3782291"/>
              <a:gd name="connsiteX94" fmla="*/ 3075709 w 4852554"/>
              <a:gd name="connsiteY94" fmla="*/ 3054927 h 3782291"/>
              <a:gd name="connsiteX95" fmla="*/ 3106882 w 4852554"/>
              <a:gd name="connsiteY95" fmla="*/ 2857500 h 3782291"/>
              <a:gd name="connsiteX96" fmla="*/ 3470563 w 4852554"/>
              <a:gd name="connsiteY96" fmla="*/ 2836718 h 3782291"/>
              <a:gd name="connsiteX97" fmla="*/ 4000500 w 4852554"/>
              <a:gd name="connsiteY97" fmla="*/ 3512127 h 3782291"/>
              <a:gd name="connsiteX98" fmla="*/ 3990109 w 4852554"/>
              <a:gd name="connsiteY98" fmla="*/ 3740727 h 3782291"/>
              <a:gd name="connsiteX99" fmla="*/ 4052454 w 4852554"/>
              <a:gd name="connsiteY99" fmla="*/ 3782291 h 3782291"/>
              <a:gd name="connsiteX100" fmla="*/ 4052454 w 4852554"/>
              <a:gd name="connsiteY100" fmla="*/ 3532909 h 3782291"/>
              <a:gd name="connsiteX101" fmla="*/ 4239491 w 4852554"/>
              <a:gd name="connsiteY101" fmla="*/ 3626427 h 3782291"/>
              <a:gd name="connsiteX102" fmla="*/ 4312227 w 4852554"/>
              <a:gd name="connsiteY102" fmla="*/ 3574473 h 3782291"/>
              <a:gd name="connsiteX103" fmla="*/ 3917372 w 4852554"/>
              <a:gd name="connsiteY103" fmla="*/ 3335482 h 3782291"/>
              <a:gd name="connsiteX104" fmla="*/ 4125191 w 4852554"/>
              <a:gd name="connsiteY104" fmla="*/ 3262746 h 3782291"/>
              <a:gd name="connsiteX105" fmla="*/ 4125191 w 4852554"/>
              <a:gd name="connsiteY105" fmla="*/ 3262746 h 3782291"/>
              <a:gd name="connsiteX106" fmla="*/ 4083627 w 4852554"/>
              <a:gd name="connsiteY106" fmla="*/ 3231573 h 3782291"/>
              <a:gd name="connsiteX107" fmla="*/ 3896591 w 4852554"/>
              <a:gd name="connsiteY107" fmla="*/ 3304309 h 3782291"/>
              <a:gd name="connsiteX108" fmla="*/ 3553691 w 4852554"/>
              <a:gd name="connsiteY108" fmla="*/ 2836718 h 3782291"/>
              <a:gd name="connsiteX109" fmla="*/ 4333009 w 4852554"/>
              <a:gd name="connsiteY109" fmla="*/ 2815936 h 3782291"/>
              <a:gd name="connsiteX110" fmla="*/ 4561609 w 4852554"/>
              <a:gd name="connsiteY110" fmla="*/ 3054927 h 3782291"/>
              <a:gd name="connsiteX111" fmla="*/ 4665518 w 4852554"/>
              <a:gd name="connsiteY111" fmla="*/ 3013364 h 3782291"/>
              <a:gd name="connsiteX112" fmla="*/ 4416136 w 4852554"/>
              <a:gd name="connsiteY112" fmla="*/ 2815936 h 3782291"/>
              <a:gd name="connsiteX113" fmla="*/ 4842163 w 4852554"/>
              <a:gd name="connsiteY113" fmla="*/ 2701636 h 3782291"/>
              <a:gd name="connsiteX114" fmla="*/ 4852554 w 4852554"/>
              <a:gd name="connsiteY114" fmla="*/ 2628900 h 3782291"/>
              <a:gd name="connsiteX115" fmla="*/ 4239491 w 4852554"/>
              <a:gd name="connsiteY115" fmla="*/ 2763982 h 3782291"/>
              <a:gd name="connsiteX116" fmla="*/ 4353791 w 4852554"/>
              <a:gd name="connsiteY116" fmla="*/ 2566555 h 3782291"/>
              <a:gd name="connsiteX117" fmla="*/ 4291445 w 4852554"/>
              <a:gd name="connsiteY117" fmla="*/ 2514600 h 3782291"/>
              <a:gd name="connsiteX118" fmla="*/ 4177145 w 4852554"/>
              <a:gd name="connsiteY118" fmla="*/ 2805546 h 3782291"/>
              <a:gd name="connsiteX119" fmla="*/ 3429000 w 4852554"/>
              <a:gd name="connsiteY119" fmla="*/ 2795155 h 3782291"/>
              <a:gd name="connsiteX120" fmla="*/ 3584863 w 4852554"/>
              <a:gd name="connsiteY120" fmla="*/ 2618509 h 3782291"/>
              <a:gd name="connsiteX121" fmla="*/ 3564082 w 4852554"/>
              <a:gd name="connsiteY121" fmla="*/ 2576946 h 3782291"/>
              <a:gd name="connsiteX122" fmla="*/ 3335482 w 4852554"/>
              <a:gd name="connsiteY122" fmla="*/ 2826327 h 3782291"/>
              <a:gd name="connsiteX123" fmla="*/ 2493818 w 4852554"/>
              <a:gd name="connsiteY123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722418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805545 w 4852554"/>
              <a:gd name="connsiteY8" fmla="*/ 540327 h 3782291"/>
              <a:gd name="connsiteX9" fmla="*/ 2774372 w 4852554"/>
              <a:gd name="connsiteY9" fmla="*/ 529936 h 3782291"/>
              <a:gd name="connsiteX10" fmla="*/ 2649682 w 4852554"/>
              <a:gd name="connsiteY10" fmla="*/ 914400 h 3782291"/>
              <a:gd name="connsiteX11" fmla="*/ 2192482 w 4852554"/>
              <a:gd name="connsiteY11" fmla="*/ 1330036 h 3782291"/>
              <a:gd name="connsiteX12" fmla="*/ 2244436 w 4852554"/>
              <a:gd name="connsiteY12" fmla="*/ 633846 h 3782291"/>
              <a:gd name="connsiteX13" fmla="*/ 2670463 w 4852554"/>
              <a:gd name="connsiteY13" fmla="*/ 51955 h 3782291"/>
              <a:gd name="connsiteX14" fmla="*/ 2639291 w 4852554"/>
              <a:gd name="connsiteY14" fmla="*/ 0 h 3782291"/>
              <a:gd name="connsiteX15" fmla="*/ 2483427 w 4852554"/>
              <a:gd name="connsiteY15" fmla="*/ 197427 h 3782291"/>
              <a:gd name="connsiteX16" fmla="*/ 2462645 w 4852554"/>
              <a:gd name="connsiteY16" fmla="*/ 10391 h 3782291"/>
              <a:gd name="connsiteX17" fmla="*/ 2400300 w 4852554"/>
              <a:gd name="connsiteY17" fmla="*/ 10391 h 3782291"/>
              <a:gd name="connsiteX18" fmla="*/ 2441863 w 4852554"/>
              <a:gd name="connsiteY18" fmla="*/ 280555 h 3782291"/>
              <a:gd name="connsiteX19" fmla="*/ 2275609 w 4852554"/>
              <a:gd name="connsiteY19" fmla="*/ 509155 h 3782291"/>
              <a:gd name="connsiteX20" fmla="*/ 2223654 w 4852554"/>
              <a:gd name="connsiteY20" fmla="*/ 540327 h 3782291"/>
              <a:gd name="connsiteX21" fmla="*/ 2192482 w 4852554"/>
              <a:gd name="connsiteY21" fmla="*/ 592282 h 3782291"/>
              <a:gd name="connsiteX22" fmla="*/ 2119745 w 4852554"/>
              <a:gd name="connsiteY22" fmla="*/ 706582 h 3782291"/>
              <a:gd name="connsiteX23" fmla="*/ 1662545 w 4852554"/>
              <a:gd name="connsiteY23" fmla="*/ 20782 h 3782291"/>
              <a:gd name="connsiteX24" fmla="*/ 1537854 w 4852554"/>
              <a:gd name="connsiteY24" fmla="*/ 51955 h 3782291"/>
              <a:gd name="connsiteX25" fmla="*/ 1558636 w 4852554"/>
              <a:gd name="connsiteY25" fmla="*/ 145473 h 3782291"/>
              <a:gd name="connsiteX26" fmla="*/ 1641763 w 4852554"/>
              <a:gd name="connsiteY26" fmla="*/ 103909 h 3782291"/>
              <a:gd name="connsiteX27" fmla="*/ 1704109 w 4852554"/>
              <a:gd name="connsiteY27" fmla="*/ 228600 h 3782291"/>
              <a:gd name="connsiteX28" fmla="*/ 1776845 w 4852554"/>
              <a:gd name="connsiteY28" fmla="*/ 259773 h 3782291"/>
              <a:gd name="connsiteX29" fmla="*/ 2140527 w 4852554"/>
              <a:gd name="connsiteY29" fmla="*/ 852055 h 3782291"/>
              <a:gd name="connsiteX30" fmla="*/ 2130136 w 4852554"/>
              <a:gd name="connsiteY30" fmla="*/ 1215736 h 3782291"/>
              <a:gd name="connsiteX31" fmla="*/ 2057400 w 4852554"/>
              <a:gd name="connsiteY31" fmla="*/ 1028700 h 3782291"/>
              <a:gd name="connsiteX32" fmla="*/ 2005445 w 4852554"/>
              <a:gd name="connsiteY32" fmla="*/ 1059873 h 3782291"/>
              <a:gd name="connsiteX33" fmla="*/ 2119745 w 4852554"/>
              <a:gd name="connsiteY33" fmla="*/ 1288473 h 3782291"/>
              <a:gd name="connsiteX34" fmla="*/ 2098963 w 4852554"/>
              <a:gd name="connsiteY34" fmla="*/ 2005446 h 3782291"/>
              <a:gd name="connsiteX35" fmla="*/ 1662545 w 4852554"/>
              <a:gd name="connsiteY35" fmla="*/ 1558637 h 3782291"/>
              <a:gd name="connsiteX36" fmla="*/ 1704108 w 4852554"/>
              <a:gd name="connsiteY36" fmla="*/ 1215737 h 3782291"/>
              <a:gd name="connsiteX37" fmla="*/ 1662545 w 4852554"/>
              <a:gd name="connsiteY37" fmla="*/ 1101436 h 3782291"/>
              <a:gd name="connsiteX38" fmla="*/ 1610591 w 4852554"/>
              <a:gd name="connsiteY38" fmla="*/ 1475509 h 3782291"/>
              <a:gd name="connsiteX39" fmla="*/ 1340427 w 4852554"/>
              <a:gd name="connsiteY39" fmla="*/ 1600199 h 3782291"/>
              <a:gd name="connsiteX40" fmla="*/ 1309254 w 4852554"/>
              <a:gd name="connsiteY40" fmla="*/ 1662546 h 3782291"/>
              <a:gd name="connsiteX41" fmla="*/ 1620982 w 4852554"/>
              <a:gd name="connsiteY41" fmla="*/ 1600200 h 3782291"/>
              <a:gd name="connsiteX42" fmla="*/ 1828800 w 4852554"/>
              <a:gd name="connsiteY42" fmla="*/ 1849583 h 3782291"/>
              <a:gd name="connsiteX43" fmla="*/ 1569027 w 4852554"/>
              <a:gd name="connsiteY43" fmla="*/ 2026227 h 3782291"/>
              <a:gd name="connsiteX44" fmla="*/ 1600200 w 4852554"/>
              <a:gd name="connsiteY44" fmla="*/ 2119745 h 3782291"/>
              <a:gd name="connsiteX45" fmla="*/ 1880754 w 4852554"/>
              <a:gd name="connsiteY45" fmla="*/ 1870364 h 3782291"/>
              <a:gd name="connsiteX46" fmla="*/ 2098963 w 4852554"/>
              <a:gd name="connsiteY46" fmla="*/ 2088573 h 3782291"/>
              <a:gd name="connsiteX47" fmla="*/ 2088572 w 4852554"/>
              <a:gd name="connsiteY47" fmla="*/ 2337955 h 3782291"/>
              <a:gd name="connsiteX48" fmla="*/ 2098963 w 4852554"/>
              <a:gd name="connsiteY48" fmla="*/ 2348346 h 3782291"/>
              <a:gd name="connsiteX49" fmla="*/ 1839191 w 4852554"/>
              <a:gd name="connsiteY49" fmla="*/ 2784764 h 3782291"/>
              <a:gd name="connsiteX50" fmla="*/ 1278082 w 4852554"/>
              <a:gd name="connsiteY50" fmla="*/ 2795155 h 3782291"/>
              <a:gd name="connsiteX51" fmla="*/ 1143000 w 4852554"/>
              <a:gd name="connsiteY51" fmla="*/ 2587336 h 3782291"/>
              <a:gd name="connsiteX52" fmla="*/ 1111827 w 4852554"/>
              <a:gd name="connsiteY52" fmla="*/ 2597727 h 3782291"/>
              <a:gd name="connsiteX53" fmla="*/ 1205345 w 4852554"/>
              <a:gd name="connsiteY53" fmla="*/ 2815936 h 3782291"/>
              <a:gd name="connsiteX54" fmla="*/ 893618 w 4852554"/>
              <a:gd name="connsiteY54" fmla="*/ 2795155 h 3782291"/>
              <a:gd name="connsiteX55" fmla="*/ 488372 w 4852554"/>
              <a:gd name="connsiteY55" fmla="*/ 2036618 h 3782291"/>
              <a:gd name="connsiteX56" fmla="*/ 353291 w 4852554"/>
              <a:gd name="connsiteY56" fmla="*/ 2078182 h 3782291"/>
              <a:gd name="connsiteX57" fmla="*/ 415636 w 4852554"/>
              <a:gd name="connsiteY57" fmla="*/ 2140527 h 3782291"/>
              <a:gd name="connsiteX58" fmla="*/ 467591 w 4852554"/>
              <a:gd name="connsiteY58" fmla="*/ 2098964 h 3782291"/>
              <a:gd name="connsiteX59" fmla="*/ 571500 w 4852554"/>
              <a:gd name="connsiteY59" fmla="*/ 2348346 h 3782291"/>
              <a:gd name="connsiteX60" fmla="*/ 457200 w 4852554"/>
              <a:gd name="connsiteY60" fmla="*/ 2358736 h 3782291"/>
              <a:gd name="connsiteX61" fmla="*/ 457200 w 4852554"/>
              <a:gd name="connsiteY61" fmla="*/ 2441864 h 3782291"/>
              <a:gd name="connsiteX62" fmla="*/ 623454 w 4852554"/>
              <a:gd name="connsiteY62" fmla="*/ 2400300 h 3782291"/>
              <a:gd name="connsiteX63" fmla="*/ 831272 w 4852554"/>
              <a:gd name="connsiteY63" fmla="*/ 2826327 h 3782291"/>
              <a:gd name="connsiteX64" fmla="*/ 374072 w 4852554"/>
              <a:gd name="connsiteY64" fmla="*/ 2670464 h 3782291"/>
              <a:gd name="connsiteX65" fmla="*/ 103909 w 4852554"/>
              <a:gd name="connsiteY65" fmla="*/ 2109355 h 3782291"/>
              <a:gd name="connsiteX66" fmla="*/ 20782 w 4852554"/>
              <a:gd name="connsiteY66" fmla="*/ 2098964 h 3782291"/>
              <a:gd name="connsiteX67" fmla="*/ 249382 w 4852554"/>
              <a:gd name="connsiteY67" fmla="*/ 2639291 h 3782291"/>
              <a:gd name="connsiteX68" fmla="*/ 10391 w 4852554"/>
              <a:gd name="connsiteY68" fmla="*/ 2576946 h 3782291"/>
              <a:gd name="connsiteX69" fmla="*/ 0 w 4852554"/>
              <a:gd name="connsiteY69" fmla="*/ 2670464 h 3782291"/>
              <a:gd name="connsiteX70" fmla="*/ 270163 w 4852554"/>
              <a:gd name="connsiteY70" fmla="*/ 2701636 h 3782291"/>
              <a:gd name="connsiteX71" fmla="*/ 280554 w 4852554"/>
              <a:gd name="connsiteY71" fmla="*/ 3023755 h 3782291"/>
              <a:gd name="connsiteX72" fmla="*/ 197427 w 4852554"/>
              <a:gd name="connsiteY72" fmla="*/ 3034146 h 3782291"/>
              <a:gd name="connsiteX73" fmla="*/ 197427 w 4852554"/>
              <a:gd name="connsiteY73" fmla="*/ 3106882 h 3782291"/>
              <a:gd name="connsiteX74" fmla="*/ 353291 w 4852554"/>
              <a:gd name="connsiteY74" fmla="*/ 3054927 h 3782291"/>
              <a:gd name="connsiteX75" fmla="*/ 374072 w 4852554"/>
              <a:gd name="connsiteY75" fmla="*/ 2763982 h 3782291"/>
              <a:gd name="connsiteX76" fmla="*/ 852054 w 4852554"/>
              <a:gd name="connsiteY76" fmla="*/ 2919846 h 3782291"/>
              <a:gd name="connsiteX77" fmla="*/ 633845 w 4852554"/>
              <a:gd name="connsiteY77" fmla="*/ 3054927 h 3782291"/>
              <a:gd name="connsiteX78" fmla="*/ 685800 w 4852554"/>
              <a:gd name="connsiteY78" fmla="*/ 3096491 h 3782291"/>
              <a:gd name="connsiteX79" fmla="*/ 1018309 w 4852554"/>
              <a:gd name="connsiteY79" fmla="*/ 2888673 h 3782291"/>
              <a:gd name="connsiteX80" fmla="*/ 1423554 w 4852554"/>
              <a:gd name="connsiteY80" fmla="*/ 2867891 h 3782291"/>
              <a:gd name="connsiteX81" fmla="*/ 1080654 w 4852554"/>
              <a:gd name="connsiteY81" fmla="*/ 3086100 h 3782291"/>
              <a:gd name="connsiteX82" fmla="*/ 1143000 w 4852554"/>
              <a:gd name="connsiteY82" fmla="*/ 3169227 h 3782291"/>
              <a:gd name="connsiteX83" fmla="*/ 1537854 w 4852554"/>
              <a:gd name="connsiteY83" fmla="*/ 2867891 h 3782291"/>
              <a:gd name="connsiteX84" fmla="*/ 1891145 w 4852554"/>
              <a:gd name="connsiteY84" fmla="*/ 2867891 h 3782291"/>
              <a:gd name="connsiteX85" fmla="*/ 2119745 w 4852554"/>
              <a:gd name="connsiteY85" fmla="*/ 2930236 h 3782291"/>
              <a:gd name="connsiteX86" fmla="*/ 2119745 w 4852554"/>
              <a:gd name="connsiteY86" fmla="*/ 3751118 h 3782291"/>
              <a:gd name="connsiteX87" fmla="*/ 2202872 w 4852554"/>
              <a:gd name="connsiteY87" fmla="*/ 3751118 h 3782291"/>
              <a:gd name="connsiteX88" fmla="*/ 2192482 w 4852554"/>
              <a:gd name="connsiteY88" fmla="*/ 2951018 h 3782291"/>
              <a:gd name="connsiteX89" fmla="*/ 2421082 w 4852554"/>
              <a:gd name="connsiteY89" fmla="*/ 2847109 h 3782291"/>
              <a:gd name="connsiteX90" fmla="*/ 3065318 w 4852554"/>
              <a:gd name="connsiteY90" fmla="*/ 2847109 h 3782291"/>
              <a:gd name="connsiteX91" fmla="*/ 3023754 w 4852554"/>
              <a:gd name="connsiteY91" fmla="*/ 3034146 h 3782291"/>
              <a:gd name="connsiteX92" fmla="*/ 3075709 w 4852554"/>
              <a:gd name="connsiteY92" fmla="*/ 3054927 h 3782291"/>
              <a:gd name="connsiteX93" fmla="*/ 3106882 w 4852554"/>
              <a:gd name="connsiteY93" fmla="*/ 2857500 h 3782291"/>
              <a:gd name="connsiteX94" fmla="*/ 3470563 w 4852554"/>
              <a:gd name="connsiteY94" fmla="*/ 2836718 h 3782291"/>
              <a:gd name="connsiteX95" fmla="*/ 4000500 w 4852554"/>
              <a:gd name="connsiteY95" fmla="*/ 3512127 h 3782291"/>
              <a:gd name="connsiteX96" fmla="*/ 3990109 w 4852554"/>
              <a:gd name="connsiteY96" fmla="*/ 3740727 h 3782291"/>
              <a:gd name="connsiteX97" fmla="*/ 4052454 w 4852554"/>
              <a:gd name="connsiteY97" fmla="*/ 3782291 h 3782291"/>
              <a:gd name="connsiteX98" fmla="*/ 4052454 w 4852554"/>
              <a:gd name="connsiteY98" fmla="*/ 3532909 h 3782291"/>
              <a:gd name="connsiteX99" fmla="*/ 4239491 w 4852554"/>
              <a:gd name="connsiteY99" fmla="*/ 3626427 h 3782291"/>
              <a:gd name="connsiteX100" fmla="*/ 4312227 w 4852554"/>
              <a:gd name="connsiteY100" fmla="*/ 3574473 h 3782291"/>
              <a:gd name="connsiteX101" fmla="*/ 3917372 w 4852554"/>
              <a:gd name="connsiteY101" fmla="*/ 3335482 h 3782291"/>
              <a:gd name="connsiteX102" fmla="*/ 4125191 w 4852554"/>
              <a:gd name="connsiteY102" fmla="*/ 3262746 h 3782291"/>
              <a:gd name="connsiteX103" fmla="*/ 4125191 w 4852554"/>
              <a:gd name="connsiteY103" fmla="*/ 3262746 h 3782291"/>
              <a:gd name="connsiteX104" fmla="*/ 4083627 w 4852554"/>
              <a:gd name="connsiteY104" fmla="*/ 3231573 h 3782291"/>
              <a:gd name="connsiteX105" fmla="*/ 3896591 w 4852554"/>
              <a:gd name="connsiteY105" fmla="*/ 3304309 h 3782291"/>
              <a:gd name="connsiteX106" fmla="*/ 3553691 w 4852554"/>
              <a:gd name="connsiteY106" fmla="*/ 2836718 h 3782291"/>
              <a:gd name="connsiteX107" fmla="*/ 4333009 w 4852554"/>
              <a:gd name="connsiteY107" fmla="*/ 2815936 h 3782291"/>
              <a:gd name="connsiteX108" fmla="*/ 4561609 w 4852554"/>
              <a:gd name="connsiteY108" fmla="*/ 3054927 h 3782291"/>
              <a:gd name="connsiteX109" fmla="*/ 4665518 w 4852554"/>
              <a:gd name="connsiteY109" fmla="*/ 3013364 h 3782291"/>
              <a:gd name="connsiteX110" fmla="*/ 4416136 w 4852554"/>
              <a:gd name="connsiteY110" fmla="*/ 2815936 h 3782291"/>
              <a:gd name="connsiteX111" fmla="*/ 4842163 w 4852554"/>
              <a:gd name="connsiteY111" fmla="*/ 2701636 h 3782291"/>
              <a:gd name="connsiteX112" fmla="*/ 4852554 w 4852554"/>
              <a:gd name="connsiteY112" fmla="*/ 2628900 h 3782291"/>
              <a:gd name="connsiteX113" fmla="*/ 4239491 w 4852554"/>
              <a:gd name="connsiteY113" fmla="*/ 2763982 h 3782291"/>
              <a:gd name="connsiteX114" fmla="*/ 4353791 w 4852554"/>
              <a:gd name="connsiteY114" fmla="*/ 2566555 h 3782291"/>
              <a:gd name="connsiteX115" fmla="*/ 4291445 w 4852554"/>
              <a:gd name="connsiteY115" fmla="*/ 2514600 h 3782291"/>
              <a:gd name="connsiteX116" fmla="*/ 4177145 w 4852554"/>
              <a:gd name="connsiteY116" fmla="*/ 2805546 h 3782291"/>
              <a:gd name="connsiteX117" fmla="*/ 3429000 w 4852554"/>
              <a:gd name="connsiteY117" fmla="*/ 2795155 h 3782291"/>
              <a:gd name="connsiteX118" fmla="*/ 3584863 w 4852554"/>
              <a:gd name="connsiteY118" fmla="*/ 2618509 h 3782291"/>
              <a:gd name="connsiteX119" fmla="*/ 3564082 w 4852554"/>
              <a:gd name="connsiteY119" fmla="*/ 2576946 h 3782291"/>
              <a:gd name="connsiteX120" fmla="*/ 3335482 w 4852554"/>
              <a:gd name="connsiteY120" fmla="*/ 2826327 h 3782291"/>
              <a:gd name="connsiteX121" fmla="*/ 2493818 w 4852554"/>
              <a:gd name="connsiteY12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32809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597727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597727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74072 w 4852554"/>
              <a:gd name="connsiteY75" fmla="*/ 2763982 h 3782291"/>
              <a:gd name="connsiteX76" fmla="*/ 852054 w 4852554"/>
              <a:gd name="connsiteY76" fmla="*/ 2919846 h 3782291"/>
              <a:gd name="connsiteX77" fmla="*/ 633845 w 4852554"/>
              <a:gd name="connsiteY77" fmla="*/ 3054927 h 3782291"/>
              <a:gd name="connsiteX78" fmla="*/ 685800 w 4852554"/>
              <a:gd name="connsiteY78" fmla="*/ 3096491 h 3782291"/>
              <a:gd name="connsiteX79" fmla="*/ 1018309 w 4852554"/>
              <a:gd name="connsiteY79" fmla="*/ 2888673 h 3782291"/>
              <a:gd name="connsiteX80" fmla="*/ 1423554 w 4852554"/>
              <a:gd name="connsiteY80" fmla="*/ 2867891 h 3782291"/>
              <a:gd name="connsiteX81" fmla="*/ 1080654 w 4852554"/>
              <a:gd name="connsiteY81" fmla="*/ 3086100 h 3782291"/>
              <a:gd name="connsiteX82" fmla="*/ 1143000 w 4852554"/>
              <a:gd name="connsiteY82" fmla="*/ 3169227 h 3782291"/>
              <a:gd name="connsiteX83" fmla="*/ 1537854 w 4852554"/>
              <a:gd name="connsiteY83" fmla="*/ 2867891 h 3782291"/>
              <a:gd name="connsiteX84" fmla="*/ 1891145 w 4852554"/>
              <a:gd name="connsiteY84" fmla="*/ 2867891 h 3782291"/>
              <a:gd name="connsiteX85" fmla="*/ 2119745 w 4852554"/>
              <a:gd name="connsiteY85" fmla="*/ 2930236 h 3782291"/>
              <a:gd name="connsiteX86" fmla="*/ 2119745 w 4852554"/>
              <a:gd name="connsiteY86" fmla="*/ 3751118 h 3782291"/>
              <a:gd name="connsiteX87" fmla="*/ 2202872 w 4852554"/>
              <a:gd name="connsiteY87" fmla="*/ 3751118 h 3782291"/>
              <a:gd name="connsiteX88" fmla="*/ 2192482 w 4852554"/>
              <a:gd name="connsiteY88" fmla="*/ 2951018 h 3782291"/>
              <a:gd name="connsiteX89" fmla="*/ 2421082 w 4852554"/>
              <a:gd name="connsiteY89" fmla="*/ 2847109 h 3782291"/>
              <a:gd name="connsiteX90" fmla="*/ 3065318 w 4852554"/>
              <a:gd name="connsiteY90" fmla="*/ 2847109 h 3782291"/>
              <a:gd name="connsiteX91" fmla="*/ 3023754 w 4852554"/>
              <a:gd name="connsiteY91" fmla="*/ 3034146 h 3782291"/>
              <a:gd name="connsiteX92" fmla="*/ 3075709 w 4852554"/>
              <a:gd name="connsiteY92" fmla="*/ 3054927 h 3782291"/>
              <a:gd name="connsiteX93" fmla="*/ 3106882 w 4852554"/>
              <a:gd name="connsiteY93" fmla="*/ 2857500 h 3782291"/>
              <a:gd name="connsiteX94" fmla="*/ 3470563 w 4852554"/>
              <a:gd name="connsiteY94" fmla="*/ 2836718 h 3782291"/>
              <a:gd name="connsiteX95" fmla="*/ 4000500 w 4852554"/>
              <a:gd name="connsiteY95" fmla="*/ 3512127 h 3782291"/>
              <a:gd name="connsiteX96" fmla="*/ 3990109 w 4852554"/>
              <a:gd name="connsiteY96" fmla="*/ 3740727 h 3782291"/>
              <a:gd name="connsiteX97" fmla="*/ 4052454 w 4852554"/>
              <a:gd name="connsiteY97" fmla="*/ 3782291 h 3782291"/>
              <a:gd name="connsiteX98" fmla="*/ 4052454 w 4852554"/>
              <a:gd name="connsiteY98" fmla="*/ 3532909 h 3782291"/>
              <a:gd name="connsiteX99" fmla="*/ 4239491 w 4852554"/>
              <a:gd name="connsiteY99" fmla="*/ 3626427 h 3782291"/>
              <a:gd name="connsiteX100" fmla="*/ 4312227 w 4852554"/>
              <a:gd name="connsiteY100" fmla="*/ 3574473 h 3782291"/>
              <a:gd name="connsiteX101" fmla="*/ 3917372 w 4852554"/>
              <a:gd name="connsiteY101" fmla="*/ 3335482 h 3782291"/>
              <a:gd name="connsiteX102" fmla="*/ 4125191 w 4852554"/>
              <a:gd name="connsiteY102" fmla="*/ 3262746 h 3782291"/>
              <a:gd name="connsiteX103" fmla="*/ 4125191 w 4852554"/>
              <a:gd name="connsiteY103" fmla="*/ 3262746 h 3782291"/>
              <a:gd name="connsiteX104" fmla="*/ 4083627 w 4852554"/>
              <a:gd name="connsiteY104" fmla="*/ 3231573 h 3782291"/>
              <a:gd name="connsiteX105" fmla="*/ 3896591 w 4852554"/>
              <a:gd name="connsiteY105" fmla="*/ 3304309 h 3782291"/>
              <a:gd name="connsiteX106" fmla="*/ 3553691 w 4852554"/>
              <a:gd name="connsiteY106" fmla="*/ 2836718 h 3782291"/>
              <a:gd name="connsiteX107" fmla="*/ 4333009 w 4852554"/>
              <a:gd name="connsiteY107" fmla="*/ 2815936 h 3782291"/>
              <a:gd name="connsiteX108" fmla="*/ 4561609 w 4852554"/>
              <a:gd name="connsiteY108" fmla="*/ 3054927 h 3782291"/>
              <a:gd name="connsiteX109" fmla="*/ 4665518 w 4852554"/>
              <a:gd name="connsiteY109" fmla="*/ 3013364 h 3782291"/>
              <a:gd name="connsiteX110" fmla="*/ 4416136 w 4852554"/>
              <a:gd name="connsiteY110" fmla="*/ 2815936 h 3782291"/>
              <a:gd name="connsiteX111" fmla="*/ 4842163 w 4852554"/>
              <a:gd name="connsiteY111" fmla="*/ 2701636 h 3782291"/>
              <a:gd name="connsiteX112" fmla="*/ 4852554 w 4852554"/>
              <a:gd name="connsiteY112" fmla="*/ 2628900 h 3782291"/>
              <a:gd name="connsiteX113" fmla="*/ 4239491 w 4852554"/>
              <a:gd name="connsiteY113" fmla="*/ 2763982 h 3782291"/>
              <a:gd name="connsiteX114" fmla="*/ 4353791 w 4852554"/>
              <a:gd name="connsiteY114" fmla="*/ 2566555 h 3782291"/>
              <a:gd name="connsiteX115" fmla="*/ 4291445 w 4852554"/>
              <a:gd name="connsiteY115" fmla="*/ 2514600 h 3782291"/>
              <a:gd name="connsiteX116" fmla="*/ 4177145 w 4852554"/>
              <a:gd name="connsiteY116" fmla="*/ 2805546 h 3782291"/>
              <a:gd name="connsiteX117" fmla="*/ 3429000 w 4852554"/>
              <a:gd name="connsiteY117" fmla="*/ 2795155 h 3782291"/>
              <a:gd name="connsiteX118" fmla="*/ 3584863 w 4852554"/>
              <a:gd name="connsiteY118" fmla="*/ 2618509 h 3782291"/>
              <a:gd name="connsiteX119" fmla="*/ 3564082 w 4852554"/>
              <a:gd name="connsiteY119" fmla="*/ 2576946 h 3782291"/>
              <a:gd name="connsiteX120" fmla="*/ 3335482 w 4852554"/>
              <a:gd name="connsiteY120" fmla="*/ 2826327 h 3782291"/>
              <a:gd name="connsiteX121" fmla="*/ 2493818 w 4852554"/>
              <a:gd name="connsiteY12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80554 w 4852554"/>
              <a:gd name="connsiteY68" fmla="*/ 2660073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31173 w 4852554"/>
              <a:gd name="connsiteY67" fmla="*/ 2109355 h 3782291"/>
              <a:gd name="connsiteX68" fmla="*/ 280554 w 4852554"/>
              <a:gd name="connsiteY68" fmla="*/ 2660073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43200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63982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43200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62445 w 4862945"/>
              <a:gd name="connsiteY64" fmla="*/ 2784764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62945 w 4862945"/>
              <a:gd name="connsiteY110" fmla="*/ 2628900 h 3782291"/>
              <a:gd name="connsiteX111" fmla="*/ 4249882 w 4862945"/>
              <a:gd name="connsiteY111" fmla="*/ 2763982 h 3782291"/>
              <a:gd name="connsiteX112" fmla="*/ 4364182 w 4862945"/>
              <a:gd name="connsiteY112" fmla="*/ 2566555 h 3782291"/>
              <a:gd name="connsiteX113" fmla="*/ 4301836 w 4862945"/>
              <a:gd name="connsiteY113" fmla="*/ 2514600 h 3782291"/>
              <a:gd name="connsiteX114" fmla="*/ 4187536 w 4862945"/>
              <a:gd name="connsiteY114" fmla="*/ 2805546 h 3782291"/>
              <a:gd name="connsiteX115" fmla="*/ 3439391 w 4862945"/>
              <a:gd name="connsiteY115" fmla="*/ 2795155 h 3782291"/>
              <a:gd name="connsiteX116" fmla="*/ 3595254 w 4862945"/>
              <a:gd name="connsiteY116" fmla="*/ 2618509 h 3782291"/>
              <a:gd name="connsiteX117" fmla="*/ 3574473 w 4862945"/>
              <a:gd name="connsiteY117" fmla="*/ 2576946 h 3782291"/>
              <a:gd name="connsiteX118" fmla="*/ 3345873 w 4862945"/>
              <a:gd name="connsiteY118" fmla="*/ 2826327 h 3782291"/>
              <a:gd name="connsiteX119" fmla="*/ 2504209 w 4862945"/>
              <a:gd name="connsiteY119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130136 w 4675909"/>
              <a:gd name="connsiteY85" fmla="*/ 3751118 h 3782291"/>
              <a:gd name="connsiteX86" fmla="*/ 2213263 w 4675909"/>
              <a:gd name="connsiteY86" fmla="*/ 3751118 h 3782291"/>
              <a:gd name="connsiteX87" fmla="*/ 2202873 w 4675909"/>
              <a:gd name="connsiteY87" fmla="*/ 2951018 h 3782291"/>
              <a:gd name="connsiteX88" fmla="*/ 2431473 w 4675909"/>
              <a:gd name="connsiteY88" fmla="*/ 2847109 h 3782291"/>
              <a:gd name="connsiteX89" fmla="*/ 3075709 w 4675909"/>
              <a:gd name="connsiteY89" fmla="*/ 2847109 h 3782291"/>
              <a:gd name="connsiteX90" fmla="*/ 3034145 w 4675909"/>
              <a:gd name="connsiteY90" fmla="*/ 3034146 h 3782291"/>
              <a:gd name="connsiteX91" fmla="*/ 3086100 w 4675909"/>
              <a:gd name="connsiteY91" fmla="*/ 3054927 h 3782291"/>
              <a:gd name="connsiteX92" fmla="*/ 3117273 w 4675909"/>
              <a:gd name="connsiteY92" fmla="*/ 2857500 h 3782291"/>
              <a:gd name="connsiteX93" fmla="*/ 3480954 w 4675909"/>
              <a:gd name="connsiteY93" fmla="*/ 2836718 h 3782291"/>
              <a:gd name="connsiteX94" fmla="*/ 4010891 w 4675909"/>
              <a:gd name="connsiteY94" fmla="*/ 3512127 h 3782291"/>
              <a:gd name="connsiteX95" fmla="*/ 4000500 w 4675909"/>
              <a:gd name="connsiteY95" fmla="*/ 3740727 h 3782291"/>
              <a:gd name="connsiteX96" fmla="*/ 4062845 w 4675909"/>
              <a:gd name="connsiteY96" fmla="*/ 3782291 h 3782291"/>
              <a:gd name="connsiteX97" fmla="*/ 4062845 w 4675909"/>
              <a:gd name="connsiteY97" fmla="*/ 3532909 h 3782291"/>
              <a:gd name="connsiteX98" fmla="*/ 4249882 w 4675909"/>
              <a:gd name="connsiteY98" fmla="*/ 3626427 h 3782291"/>
              <a:gd name="connsiteX99" fmla="*/ 4322618 w 4675909"/>
              <a:gd name="connsiteY99" fmla="*/ 3574473 h 3782291"/>
              <a:gd name="connsiteX100" fmla="*/ 3927763 w 4675909"/>
              <a:gd name="connsiteY100" fmla="*/ 3335482 h 3782291"/>
              <a:gd name="connsiteX101" fmla="*/ 4135582 w 4675909"/>
              <a:gd name="connsiteY101" fmla="*/ 3262746 h 3782291"/>
              <a:gd name="connsiteX102" fmla="*/ 4135582 w 4675909"/>
              <a:gd name="connsiteY102" fmla="*/ 3262746 h 3782291"/>
              <a:gd name="connsiteX103" fmla="*/ 4094018 w 4675909"/>
              <a:gd name="connsiteY103" fmla="*/ 3231573 h 3782291"/>
              <a:gd name="connsiteX104" fmla="*/ 3906982 w 4675909"/>
              <a:gd name="connsiteY104" fmla="*/ 3304309 h 3782291"/>
              <a:gd name="connsiteX105" fmla="*/ 3564082 w 4675909"/>
              <a:gd name="connsiteY105" fmla="*/ 2836718 h 3782291"/>
              <a:gd name="connsiteX106" fmla="*/ 4343400 w 4675909"/>
              <a:gd name="connsiteY106" fmla="*/ 2815936 h 3782291"/>
              <a:gd name="connsiteX107" fmla="*/ 4572000 w 4675909"/>
              <a:gd name="connsiteY107" fmla="*/ 3054927 h 3782291"/>
              <a:gd name="connsiteX108" fmla="*/ 4675909 w 4675909"/>
              <a:gd name="connsiteY108" fmla="*/ 3013364 h 3782291"/>
              <a:gd name="connsiteX109" fmla="*/ 4426527 w 4675909"/>
              <a:gd name="connsiteY109" fmla="*/ 2815936 h 3782291"/>
              <a:gd name="connsiteX110" fmla="*/ 4249882 w 4675909"/>
              <a:gd name="connsiteY110" fmla="*/ 2763982 h 3782291"/>
              <a:gd name="connsiteX111" fmla="*/ 4364182 w 4675909"/>
              <a:gd name="connsiteY111" fmla="*/ 2566555 h 3782291"/>
              <a:gd name="connsiteX112" fmla="*/ 4301836 w 4675909"/>
              <a:gd name="connsiteY112" fmla="*/ 2514600 h 3782291"/>
              <a:gd name="connsiteX113" fmla="*/ 4187536 w 4675909"/>
              <a:gd name="connsiteY113" fmla="*/ 2805546 h 3782291"/>
              <a:gd name="connsiteX114" fmla="*/ 3439391 w 4675909"/>
              <a:gd name="connsiteY114" fmla="*/ 2795155 h 3782291"/>
              <a:gd name="connsiteX115" fmla="*/ 3595254 w 4675909"/>
              <a:gd name="connsiteY115" fmla="*/ 2618509 h 3782291"/>
              <a:gd name="connsiteX116" fmla="*/ 3574473 w 4675909"/>
              <a:gd name="connsiteY116" fmla="*/ 2576946 h 3782291"/>
              <a:gd name="connsiteX117" fmla="*/ 3345873 w 4675909"/>
              <a:gd name="connsiteY117" fmla="*/ 2826327 h 3782291"/>
              <a:gd name="connsiteX118" fmla="*/ 2504209 w 4675909"/>
              <a:gd name="connsiteY118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130136 w 4675909"/>
              <a:gd name="connsiteY85" fmla="*/ 3751118 h 3782291"/>
              <a:gd name="connsiteX86" fmla="*/ 2202873 w 4675909"/>
              <a:gd name="connsiteY86" fmla="*/ 2951018 h 3782291"/>
              <a:gd name="connsiteX87" fmla="*/ 2431473 w 4675909"/>
              <a:gd name="connsiteY87" fmla="*/ 2847109 h 3782291"/>
              <a:gd name="connsiteX88" fmla="*/ 3075709 w 4675909"/>
              <a:gd name="connsiteY88" fmla="*/ 2847109 h 3782291"/>
              <a:gd name="connsiteX89" fmla="*/ 3034145 w 4675909"/>
              <a:gd name="connsiteY89" fmla="*/ 3034146 h 3782291"/>
              <a:gd name="connsiteX90" fmla="*/ 3086100 w 4675909"/>
              <a:gd name="connsiteY90" fmla="*/ 3054927 h 3782291"/>
              <a:gd name="connsiteX91" fmla="*/ 3117273 w 4675909"/>
              <a:gd name="connsiteY91" fmla="*/ 2857500 h 3782291"/>
              <a:gd name="connsiteX92" fmla="*/ 3480954 w 4675909"/>
              <a:gd name="connsiteY92" fmla="*/ 2836718 h 3782291"/>
              <a:gd name="connsiteX93" fmla="*/ 4010891 w 4675909"/>
              <a:gd name="connsiteY93" fmla="*/ 3512127 h 3782291"/>
              <a:gd name="connsiteX94" fmla="*/ 4000500 w 4675909"/>
              <a:gd name="connsiteY94" fmla="*/ 3740727 h 3782291"/>
              <a:gd name="connsiteX95" fmla="*/ 4062845 w 4675909"/>
              <a:gd name="connsiteY95" fmla="*/ 3782291 h 3782291"/>
              <a:gd name="connsiteX96" fmla="*/ 4062845 w 4675909"/>
              <a:gd name="connsiteY96" fmla="*/ 3532909 h 3782291"/>
              <a:gd name="connsiteX97" fmla="*/ 4249882 w 4675909"/>
              <a:gd name="connsiteY97" fmla="*/ 3626427 h 3782291"/>
              <a:gd name="connsiteX98" fmla="*/ 4322618 w 4675909"/>
              <a:gd name="connsiteY98" fmla="*/ 3574473 h 3782291"/>
              <a:gd name="connsiteX99" fmla="*/ 3927763 w 4675909"/>
              <a:gd name="connsiteY99" fmla="*/ 3335482 h 3782291"/>
              <a:gd name="connsiteX100" fmla="*/ 4135582 w 4675909"/>
              <a:gd name="connsiteY100" fmla="*/ 3262746 h 3782291"/>
              <a:gd name="connsiteX101" fmla="*/ 4135582 w 4675909"/>
              <a:gd name="connsiteY101" fmla="*/ 3262746 h 3782291"/>
              <a:gd name="connsiteX102" fmla="*/ 4094018 w 4675909"/>
              <a:gd name="connsiteY102" fmla="*/ 3231573 h 3782291"/>
              <a:gd name="connsiteX103" fmla="*/ 3906982 w 4675909"/>
              <a:gd name="connsiteY103" fmla="*/ 3304309 h 3782291"/>
              <a:gd name="connsiteX104" fmla="*/ 3564082 w 4675909"/>
              <a:gd name="connsiteY104" fmla="*/ 2836718 h 3782291"/>
              <a:gd name="connsiteX105" fmla="*/ 4343400 w 4675909"/>
              <a:gd name="connsiteY105" fmla="*/ 2815936 h 3782291"/>
              <a:gd name="connsiteX106" fmla="*/ 4572000 w 4675909"/>
              <a:gd name="connsiteY106" fmla="*/ 3054927 h 3782291"/>
              <a:gd name="connsiteX107" fmla="*/ 4675909 w 4675909"/>
              <a:gd name="connsiteY107" fmla="*/ 3013364 h 3782291"/>
              <a:gd name="connsiteX108" fmla="*/ 4426527 w 4675909"/>
              <a:gd name="connsiteY108" fmla="*/ 2815936 h 3782291"/>
              <a:gd name="connsiteX109" fmla="*/ 4249882 w 4675909"/>
              <a:gd name="connsiteY109" fmla="*/ 2763982 h 3782291"/>
              <a:gd name="connsiteX110" fmla="*/ 4364182 w 4675909"/>
              <a:gd name="connsiteY110" fmla="*/ 2566555 h 3782291"/>
              <a:gd name="connsiteX111" fmla="*/ 4301836 w 4675909"/>
              <a:gd name="connsiteY111" fmla="*/ 2514600 h 3782291"/>
              <a:gd name="connsiteX112" fmla="*/ 4187536 w 4675909"/>
              <a:gd name="connsiteY112" fmla="*/ 2805546 h 3782291"/>
              <a:gd name="connsiteX113" fmla="*/ 3439391 w 4675909"/>
              <a:gd name="connsiteY113" fmla="*/ 2795155 h 3782291"/>
              <a:gd name="connsiteX114" fmla="*/ 3595254 w 4675909"/>
              <a:gd name="connsiteY114" fmla="*/ 2618509 h 3782291"/>
              <a:gd name="connsiteX115" fmla="*/ 3574473 w 4675909"/>
              <a:gd name="connsiteY115" fmla="*/ 2576946 h 3782291"/>
              <a:gd name="connsiteX116" fmla="*/ 3345873 w 4675909"/>
              <a:gd name="connsiteY116" fmla="*/ 2826327 h 3782291"/>
              <a:gd name="connsiteX117" fmla="*/ 2504209 w 4675909"/>
              <a:gd name="connsiteY117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504209 w 4675909"/>
              <a:gd name="connsiteY0" fmla="*/ 2795155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504209 w 4675909"/>
              <a:gd name="connsiteY0" fmla="*/ 2795155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504209 w 4675909"/>
              <a:gd name="connsiteY0" fmla="*/ 2795155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504209 w 4675909"/>
              <a:gd name="connsiteY0" fmla="*/ 2795155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22535 w 4675909"/>
              <a:gd name="connsiteY83" fmla="*/ 2878680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504209 w 4675909"/>
              <a:gd name="connsiteY0" fmla="*/ 2795155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22535 w 4675909"/>
              <a:gd name="connsiteY83" fmla="*/ 2878680 h 3782291"/>
              <a:gd name="connsiteX84" fmla="*/ 2202873 w 4675909"/>
              <a:gd name="connsiteY84" fmla="*/ 2951018 h 3782291"/>
              <a:gd name="connsiteX85" fmla="*/ 2431473 w 4675909"/>
              <a:gd name="connsiteY85" fmla="*/ 2847109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504209 w 4675909"/>
              <a:gd name="connsiteY115" fmla="*/ 2795155 h 3782291"/>
              <a:gd name="connsiteX0" fmla="*/ 2504209 w 4675909"/>
              <a:gd name="connsiteY0" fmla="*/ 2795155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22535 w 4675909"/>
              <a:gd name="connsiteY83" fmla="*/ 2878680 h 3782291"/>
              <a:gd name="connsiteX84" fmla="*/ 2215660 w 4675909"/>
              <a:gd name="connsiteY84" fmla="*/ 3026538 h 3782291"/>
              <a:gd name="connsiteX85" fmla="*/ 2431473 w 4675909"/>
              <a:gd name="connsiteY85" fmla="*/ 2847109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504209 w 4675909"/>
              <a:gd name="connsiteY115" fmla="*/ 2795155 h 3782291"/>
              <a:gd name="connsiteX0" fmla="*/ 2683210 w 4675909"/>
              <a:gd name="connsiteY0" fmla="*/ 2795156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22535 w 4675909"/>
              <a:gd name="connsiteY83" fmla="*/ 2878680 h 3782291"/>
              <a:gd name="connsiteX84" fmla="*/ 2215660 w 4675909"/>
              <a:gd name="connsiteY84" fmla="*/ 3026538 h 3782291"/>
              <a:gd name="connsiteX85" fmla="*/ 2431473 w 4675909"/>
              <a:gd name="connsiteY85" fmla="*/ 2847109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683210 w 4675909"/>
              <a:gd name="connsiteY115" fmla="*/ 2795156 h 3782291"/>
              <a:gd name="connsiteX0" fmla="*/ 2683210 w 4675909"/>
              <a:gd name="connsiteY0" fmla="*/ 2795156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22535 w 4675909"/>
              <a:gd name="connsiteY83" fmla="*/ 2878680 h 3782291"/>
              <a:gd name="connsiteX84" fmla="*/ 2215660 w 4675909"/>
              <a:gd name="connsiteY84" fmla="*/ 3026538 h 3782291"/>
              <a:gd name="connsiteX85" fmla="*/ 2520973 w 4675909"/>
              <a:gd name="connsiteY85" fmla="*/ 2868687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683210 w 4675909"/>
              <a:gd name="connsiteY115" fmla="*/ 2795156 h 3782291"/>
              <a:gd name="connsiteX0" fmla="*/ 2683210 w 4675909"/>
              <a:gd name="connsiteY0" fmla="*/ 2795156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22535 w 4675909"/>
              <a:gd name="connsiteY83" fmla="*/ 2878680 h 3782291"/>
              <a:gd name="connsiteX84" fmla="*/ 2215660 w 4675909"/>
              <a:gd name="connsiteY84" fmla="*/ 3026538 h 3782291"/>
              <a:gd name="connsiteX85" fmla="*/ 2789475 w 4675909"/>
              <a:gd name="connsiteY85" fmla="*/ 2857897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683210 w 4675909"/>
              <a:gd name="connsiteY115" fmla="*/ 2795156 h 3782291"/>
              <a:gd name="connsiteX0" fmla="*/ 2683210 w 4675909"/>
              <a:gd name="connsiteY0" fmla="*/ 2795156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684178 w 4675909"/>
              <a:gd name="connsiteY83" fmla="*/ 2878680 h 3782291"/>
              <a:gd name="connsiteX84" fmla="*/ 2215660 w 4675909"/>
              <a:gd name="connsiteY84" fmla="*/ 3026538 h 3782291"/>
              <a:gd name="connsiteX85" fmla="*/ 2789475 w 4675909"/>
              <a:gd name="connsiteY85" fmla="*/ 2857897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683210 w 4675909"/>
              <a:gd name="connsiteY115" fmla="*/ 2795156 h 3782291"/>
              <a:gd name="connsiteX0" fmla="*/ 2683210 w 4675909"/>
              <a:gd name="connsiteY0" fmla="*/ 2795156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208094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684178 w 4675909"/>
              <a:gd name="connsiteY83" fmla="*/ 2878680 h 3782291"/>
              <a:gd name="connsiteX84" fmla="*/ 2215660 w 4675909"/>
              <a:gd name="connsiteY84" fmla="*/ 3026538 h 3782291"/>
              <a:gd name="connsiteX85" fmla="*/ 2789475 w 4675909"/>
              <a:gd name="connsiteY85" fmla="*/ 2857897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683210 w 4675909"/>
              <a:gd name="connsiteY115" fmla="*/ 2795156 h 3782291"/>
              <a:gd name="connsiteX0" fmla="*/ 2683210 w 4675909"/>
              <a:gd name="connsiteY0" fmla="*/ 2795156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70997 w 4675909"/>
              <a:gd name="connsiteY48" fmla="*/ 2208094 h 3782291"/>
              <a:gd name="connsiteX49" fmla="*/ 1708940 w 4675909"/>
              <a:gd name="connsiteY49" fmla="*/ 2795551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684178 w 4675909"/>
              <a:gd name="connsiteY82" fmla="*/ 2878680 h 3782291"/>
              <a:gd name="connsiteX83" fmla="*/ 2215660 w 4675909"/>
              <a:gd name="connsiteY83" fmla="*/ 3026538 h 3782291"/>
              <a:gd name="connsiteX84" fmla="*/ 2789475 w 4675909"/>
              <a:gd name="connsiteY84" fmla="*/ 2857897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683210 w 4675909"/>
              <a:gd name="connsiteY114" fmla="*/ 2795156 h 3782291"/>
              <a:gd name="connsiteX0" fmla="*/ 2683210 w 4675909"/>
              <a:gd name="connsiteY0" fmla="*/ 2795156 h 3782291"/>
              <a:gd name="connsiteX1" fmla="*/ 2169305 w 4675909"/>
              <a:gd name="connsiteY1" fmla="*/ 220809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70997 w 4675909"/>
              <a:gd name="connsiteY48" fmla="*/ 2208094 h 3782291"/>
              <a:gd name="connsiteX49" fmla="*/ 1708940 w 4675909"/>
              <a:gd name="connsiteY49" fmla="*/ 2795551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684178 w 4675909"/>
              <a:gd name="connsiteY82" fmla="*/ 2878680 h 3782291"/>
              <a:gd name="connsiteX83" fmla="*/ 2215660 w 4675909"/>
              <a:gd name="connsiteY83" fmla="*/ 3026538 h 3782291"/>
              <a:gd name="connsiteX84" fmla="*/ 2789475 w 4675909"/>
              <a:gd name="connsiteY84" fmla="*/ 2857897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683210 w 4675909"/>
              <a:gd name="connsiteY114" fmla="*/ 2795156 h 3782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4675909" h="3782291">
                <a:moveTo>
                  <a:pt x="2683210" y="2795156"/>
                </a:moveTo>
                <a:lnTo>
                  <a:pt x="2169305" y="2208096"/>
                </a:lnTo>
                <a:lnTo>
                  <a:pt x="2150918" y="1724891"/>
                </a:lnTo>
                <a:lnTo>
                  <a:pt x="2712027" y="1184564"/>
                </a:lnTo>
                <a:lnTo>
                  <a:pt x="2701636" y="1091046"/>
                </a:lnTo>
                <a:lnTo>
                  <a:pt x="2150918" y="1631373"/>
                </a:lnTo>
                <a:lnTo>
                  <a:pt x="2171700" y="1465118"/>
                </a:lnTo>
                <a:lnTo>
                  <a:pt x="2701637" y="945573"/>
                </a:lnTo>
                <a:lnTo>
                  <a:pt x="2763982" y="831273"/>
                </a:lnTo>
                <a:lnTo>
                  <a:pt x="2815936" y="540327"/>
                </a:lnTo>
                <a:lnTo>
                  <a:pt x="2784763" y="529936"/>
                </a:lnTo>
                <a:lnTo>
                  <a:pt x="2670463" y="904009"/>
                </a:lnTo>
                <a:lnTo>
                  <a:pt x="2202873" y="1330036"/>
                </a:lnTo>
                <a:lnTo>
                  <a:pt x="2254827" y="633846"/>
                </a:lnTo>
                <a:lnTo>
                  <a:pt x="2680854" y="51955"/>
                </a:lnTo>
                <a:lnTo>
                  <a:pt x="2649682" y="0"/>
                </a:lnTo>
                <a:lnTo>
                  <a:pt x="2493818" y="197427"/>
                </a:lnTo>
                <a:lnTo>
                  <a:pt x="2473036" y="10391"/>
                </a:lnTo>
                <a:lnTo>
                  <a:pt x="2410691" y="10391"/>
                </a:lnTo>
                <a:lnTo>
                  <a:pt x="2452254" y="280555"/>
                </a:lnTo>
                <a:lnTo>
                  <a:pt x="2286000" y="509155"/>
                </a:lnTo>
                <a:lnTo>
                  <a:pt x="2234045" y="540327"/>
                </a:lnTo>
                <a:lnTo>
                  <a:pt x="2202873" y="592282"/>
                </a:lnTo>
                <a:lnTo>
                  <a:pt x="2130136" y="706582"/>
                </a:lnTo>
                <a:lnTo>
                  <a:pt x="1672936" y="20782"/>
                </a:lnTo>
                <a:lnTo>
                  <a:pt x="1548245" y="51955"/>
                </a:lnTo>
                <a:lnTo>
                  <a:pt x="1569027" y="145473"/>
                </a:lnTo>
                <a:lnTo>
                  <a:pt x="1652154" y="103909"/>
                </a:lnTo>
                <a:lnTo>
                  <a:pt x="1714500" y="228600"/>
                </a:lnTo>
                <a:lnTo>
                  <a:pt x="1787236" y="259773"/>
                </a:lnTo>
                <a:lnTo>
                  <a:pt x="2150918" y="852055"/>
                </a:lnTo>
                <a:lnTo>
                  <a:pt x="2140527" y="1215736"/>
                </a:lnTo>
                <a:lnTo>
                  <a:pt x="2067791" y="1028700"/>
                </a:lnTo>
                <a:lnTo>
                  <a:pt x="2015836" y="1059873"/>
                </a:lnTo>
                <a:lnTo>
                  <a:pt x="2130136" y="1288473"/>
                </a:lnTo>
                <a:lnTo>
                  <a:pt x="2109354" y="2005446"/>
                </a:lnTo>
                <a:lnTo>
                  <a:pt x="1672936" y="1558637"/>
                </a:lnTo>
                <a:lnTo>
                  <a:pt x="1714499" y="1215737"/>
                </a:lnTo>
                <a:lnTo>
                  <a:pt x="1672936" y="1101436"/>
                </a:lnTo>
                <a:lnTo>
                  <a:pt x="1620982" y="1475509"/>
                </a:lnTo>
                <a:lnTo>
                  <a:pt x="1350818" y="1600199"/>
                </a:lnTo>
                <a:lnTo>
                  <a:pt x="1319645" y="1662546"/>
                </a:lnTo>
                <a:lnTo>
                  <a:pt x="1631373" y="1600200"/>
                </a:lnTo>
                <a:lnTo>
                  <a:pt x="1839191" y="1849583"/>
                </a:lnTo>
                <a:lnTo>
                  <a:pt x="1579418" y="2026227"/>
                </a:lnTo>
                <a:lnTo>
                  <a:pt x="1610591" y="2119745"/>
                </a:lnTo>
                <a:lnTo>
                  <a:pt x="1891145" y="1870364"/>
                </a:lnTo>
                <a:lnTo>
                  <a:pt x="2109354" y="2088573"/>
                </a:lnTo>
                <a:lnTo>
                  <a:pt x="2070997" y="2208094"/>
                </a:lnTo>
                <a:lnTo>
                  <a:pt x="1708940" y="2795551"/>
                </a:lnTo>
                <a:lnTo>
                  <a:pt x="1288473" y="2795155"/>
                </a:lnTo>
                <a:lnTo>
                  <a:pt x="1153391" y="2587336"/>
                </a:lnTo>
                <a:lnTo>
                  <a:pt x="1122218" y="2597727"/>
                </a:lnTo>
                <a:lnTo>
                  <a:pt x="1215736" y="2815936"/>
                </a:lnTo>
                <a:lnTo>
                  <a:pt x="924791" y="2836718"/>
                </a:lnTo>
                <a:lnTo>
                  <a:pt x="498763" y="2036618"/>
                </a:lnTo>
                <a:lnTo>
                  <a:pt x="363682" y="2078182"/>
                </a:lnTo>
                <a:lnTo>
                  <a:pt x="426027" y="2140527"/>
                </a:lnTo>
                <a:lnTo>
                  <a:pt x="477982" y="2098964"/>
                </a:lnTo>
                <a:lnTo>
                  <a:pt x="581891" y="2348346"/>
                </a:lnTo>
                <a:lnTo>
                  <a:pt x="467591" y="2358736"/>
                </a:lnTo>
                <a:lnTo>
                  <a:pt x="467591" y="2441864"/>
                </a:lnTo>
                <a:lnTo>
                  <a:pt x="633845" y="2400300"/>
                </a:lnTo>
                <a:lnTo>
                  <a:pt x="841663" y="2805546"/>
                </a:lnTo>
                <a:lnTo>
                  <a:pt x="342900" y="2680855"/>
                </a:lnTo>
                <a:lnTo>
                  <a:pt x="114300" y="2109355"/>
                </a:lnTo>
                <a:lnTo>
                  <a:pt x="41564" y="2109355"/>
                </a:lnTo>
                <a:lnTo>
                  <a:pt x="290945" y="2660073"/>
                </a:lnTo>
                <a:lnTo>
                  <a:pt x="20782" y="2576946"/>
                </a:lnTo>
                <a:lnTo>
                  <a:pt x="0" y="2649682"/>
                </a:lnTo>
                <a:lnTo>
                  <a:pt x="311727" y="2701636"/>
                </a:lnTo>
                <a:lnTo>
                  <a:pt x="290945" y="3023755"/>
                </a:lnTo>
                <a:cubicBezTo>
                  <a:pt x="304800" y="3037610"/>
                  <a:pt x="316923" y="3115542"/>
                  <a:pt x="332509" y="3065319"/>
                </a:cubicBezTo>
                <a:cubicBezTo>
                  <a:pt x="348095" y="3015096"/>
                  <a:pt x="367145" y="2836718"/>
                  <a:pt x="384463" y="2722418"/>
                </a:cubicBezTo>
                <a:lnTo>
                  <a:pt x="893618" y="2888673"/>
                </a:lnTo>
                <a:lnTo>
                  <a:pt x="644236" y="3054927"/>
                </a:lnTo>
                <a:lnTo>
                  <a:pt x="696191" y="3096491"/>
                </a:lnTo>
                <a:lnTo>
                  <a:pt x="1028700" y="2888673"/>
                </a:lnTo>
                <a:lnTo>
                  <a:pt x="1433945" y="2867891"/>
                </a:lnTo>
                <a:lnTo>
                  <a:pt x="1091045" y="3086100"/>
                </a:lnTo>
                <a:lnTo>
                  <a:pt x="1153391" y="3169227"/>
                </a:lnTo>
                <a:lnTo>
                  <a:pt x="1548245" y="2867891"/>
                </a:lnTo>
                <a:lnTo>
                  <a:pt x="1684178" y="2878680"/>
                </a:lnTo>
                <a:lnTo>
                  <a:pt x="2215660" y="3026538"/>
                </a:lnTo>
                <a:lnTo>
                  <a:pt x="2789475" y="2857897"/>
                </a:lnTo>
                <a:lnTo>
                  <a:pt x="3075709" y="2847109"/>
                </a:lnTo>
                <a:lnTo>
                  <a:pt x="3034145" y="3034146"/>
                </a:lnTo>
                <a:lnTo>
                  <a:pt x="3086100" y="3054927"/>
                </a:lnTo>
                <a:lnTo>
                  <a:pt x="3117273" y="2857500"/>
                </a:lnTo>
                <a:lnTo>
                  <a:pt x="3480954" y="2836718"/>
                </a:lnTo>
                <a:lnTo>
                  <a:pt x="4010891" y="3512127"/>
                </a:lnTo>
                <a:lnTo>
                  <a:pt x="4000500" y="3740727"/>
                </a:lnTo>
                <a:lnTo>
                  <a:pt x="4062845" y="3782291"/>
                </a:lnTo>
                <a:lnTo>
                  <a:pt x="4062845" y="3532909"/>
                </a:lnTo>
                <a:lnTo>
                  <a:pt x="4249882" y="3626427"/>
                </a:lnTo>
                <a:lnTo>
                  <a:pt x="4322618" y="3574473"/>
                </a:lnTo>
                <a:lnTo>
                  <a:pt x="3927763" y="3335482"/>
                </a:lnTo>
                <a:lnTo>
                  <a:pt x="4135582" y="3262746"/>
                </a:lnTo>
                <a:lnTo>
                  <a:pt x="4135582" y="3262746"/>
                </a:lnTo>
                <a:lnTo>
                  <a:pt x="4094018" y="3231573"/>
                </a:lnTo>
                <a:lnTo>
                  <a:pt x="3906982" y="3304309"/>
                </a:lnTo>
                <a:lnTo>
                  <a:pt x="3564082" y="2836718"/>
                </a:lnTo>
                <a:lnTo>
                  <a:pt x="4343400" y="2815936"/>
                </a:lnTo>
                <a:lnTo>
                  <a:pt x="4572000" y="3054927"/>
                </a:lnTo>
                <a:lnTo>
                  <a:pt x="4675909" y="3013364"/>
                </a:lnTo>
                <a:lnTo>
                  <a:pt x="4426527" y="2815936"/>
                </a:lnTo>
                <a:lnTo>
                  <a:pt x="4249882" y="2763982"/>
                </a:lnTo>
                <a:lnTo>
                  <a:pt x="4364182" y="2566555"/>
                </a:lnTo>
                <a:lnTo>
                  <a:pt x="4301836" y="2514600"/>
                </a:lnTo>
                <a:lnTo>
                  <a:pt x="4187536" y="2805546"/>
                </a:lnTo>
                <a:lnTo>
                  <a:pt x="3439391" y="2795155"/>
                </a:lnTo>
                <a:lnTo>
                  <a:pt x="3595254" y="2618509"/>
                </a:lnTo>
                <a:lnTo>
                  <a:pt x="3574473" y="2576946"/>
                </a:lnTo>
                <a:lnTo>
                  <a:pt x="3345873" y="2826327"/>
                </a:lnTo>
                <a:lnTo>
                  <a:pt x="2683210" y="2795156"/>
                </a:lnTo>
                <a:close/>
              </a:path>
            </a:pathLst>
          </a:custGeom>
          <a:gradFill>
            <a:gsLst>
              <a:gs pos="37000">
                <a:srgbClr val="5F8D42"/>
              </a:gs>
              <a:gs pos="100000">
                <a:schemeClr val="accent3">
                  <a:lumMod val="20000"/>
                  <a:lumOff val="8000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0033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" name="Freeform 241"/>
          <p:cNvSpPr/>
          <p:nvPr/>
        </p:nvSpPr>
        <p:spPr>
          <a:xfrm>
            <a:off x="5198392" y="2985754"/>
            <a:ext cx="189055" cy="1925957"/>
          </a:xfrm>
          <a:custGeom>
            <a:avLst/>
            <a:gdLst>
              <a:gd name="connsiteX0" fmla="*/ 68173 w 116687"/>
              <a:gd name="connsiteY0" fmla="*/ 0 h 1690254"/>
              <a:gd name="connsiteX1" fmla="*/ 114355 w 116687"/>
              <a:gd name="connsiteY1" fmla="*/ 655782 h 1690254"/>
              <a:gd name="connsiteX2" fmla="*/ 3519 w 116687"/>
              <a:gd name="connsiteY2" fmla="*/ 1099127 h 1690254"/>
              <a:gd name="connsiteX3" fmla="*/ 31228 w 116687"/>
              <a:gd name="connsiteY3" fmla="*/ 1560945 h 1690254"/>
              <a:gd name="connsiteX4" fmla="*/ 68173 w 116687"/>
              <a:gd name="connsiteY4" fmla="*/ 1690254 h 1690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6687" h="1690254">
                <a:moveTo>
                  <a:pt x="68173" y="0"/>
                </a:moveTo>
                <a:cubicBezTo>
                  <a:pt x="96652" y="236297"/>
                  <a:pt x="125131" y="472594"/>
                  <a:pt x="114355" y="655782"/>
                </a:cubicBezTo>
                <a:cubicBezTo>
                  <a:pt x="103579" y="838970"/>
                  <a:pt x="17373" y="948267"/>
                  <a:pt x="3519" y="1099127"/>
                </a:cubicBezTo>
                <a:cubicBezTo>
                  <a:pt x="-10335" y="1249987"/>
                  <a:pt x="20452" y="1462424"/>
                  <a:pt x="31228" y="1560945"/>
                </a:cubicBezTo>
                <a:cubicBezTo>
                  <a:pt x="42004" y="1659466"/>
                  <a:pt x="55088" y="1674860"/>
                  <a:pt x="68173" y="1690254"/>
                </a:cubicBezTo>
              </a:path>
            </a:pathLst>
          </a:custGeom>
          <a:noFill/>
          <a:ln w="57150">
            <a:solidFill>
              <a:srgbClr val="5F8D42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" name="Freeform 224"/>
          <p:cNvSpPr/>
          <p:nvPr/>
        </p:nvSpPr>
        <p:spPr>
          <a:xfrm>
            <a:off x="4986001" y="2803645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" name="Freeform 225"/>
          <p:cNvSpPr/>
          <p:nvPr/>
        </p:nvSpPr>
        <p:spPr>
          <a:xfrm>
            <a:off x="4855165" y="2821997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" name="Freeform 226"/>
          <p:cNvSpPr/>
          <p:nvPr/>
        </p:nvSpPr>
        <p:spPr>
          <a:xfrm rot="10192772">
            <a:off x="4952620" y="2928871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" name="Freeform 227"/>
          <p:cNvSpPr/>
          <p:nvPr/>
        </p:nvSpPr>
        <p:spPr>
          <a:xfrm>
            <a:off x="4646823" y="2821997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" name="Freeform 228"/>
          <p:cNvSpPr/>
          <p:nvPr/>
        </p:nvSpPr>
        <p:spPr>
          <a:xfrm rot="3372935">
            <a:off x="4553294" y="2694934"/>
            <a:ext cx="4875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" name="Freeform 229"/>
          <p:cNvSpPr/>
          <p:nvPr/>
        </p:nvSpPr>
        <p:spPr>
          <a:xfrm rot="3372935">
            <a:off x="4544052" y="2620722"/>
            <a:ext cx="4087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" name="Freeform 230"/>
          <p:cNvSpPr/>
          <p:nvPr/>
        </p:nvSpPr>
        <p:spPr>
          <a:xfrm rot="14639677">
            <a:off x="4448188" y="2634095"/>
            <a:ext cx="4875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" name="Freeform 231"/>
          <p:cNvSpPr/>
          <p:nvPr/>
        </p:nvSpPr>
        <p:spPr>
          <a:xfrm rot="12503340">
            <a:off x="4385420" y="2865475"/>
            <a:ext cx="36297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" name="Freeform 232"/>
          <p:cNvSpPr/>
          <p:nvPr/>
        </p:nvSpPr>
        <p:spPr>
          <a:xfrm rot="12503340">
            <a:off x="4245725" y="2815080"/>
            <a:ext cx="36297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" name="Freeform 233"/>
          <p:cNvSpPr/>
          <p:nvPr/>
        </p:nvSpPr>
        <p:spPr>
          <a:xfrm rot="12503340">
            <a:off x="4462037" y="2887005"/>
            <a:ext cx="36297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" name="Freeform 234"/>
          <p:cNvSpPr/>
          <p:nvPr/>
        </p:nvSpPr>
        <p:spPr>
          <a:xfrm rot="559205">
            <a:off x="4355040" y="2781507"/>
            <a:ext cx="56672" cy="8097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" name="Freeform 235"/>
          <p:cNvSpPr/>
          <p:nvPr/>
        </p:nvSpPr>
        <p:spPr>
          <a:xfrm rot="8914968">
            <a:off x="4542195" y="3045704"/>
            <a:ext cx="49382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" name="Freeform 236"/>
          <p:cNvSpPr/>
          <p:nvPr/>
        </p:nvSpPr>
        <p:spPr>
          <a:xfrm rot="8914968">
            <a:off x="4599625" y="2999101"/>
            <a:ext cx="49382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" name="Freeform 237"/>
          <p:cNvSpPr/>
          <p:nvPr/>
        </p:nvSpPr>
        <p:spPr>
          <a:xfrm rot="8914968">
            <a:off x="4771699" y="3087701"/>
            <a:ext cx="49382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" name="Freeform 238"/>
          <p:cNvSpPr/>
          <p:nvPr/>
        </p:nvSpPr>
        <p:spPr>
          <a:xfrm rot="8914968">
            <a:off x="4831472" y="3045705"/>
            <a:ext cx="49382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" name="Freeform 239"/>
          <p:cNvSpPr/>
          <p:nvPr/>
        </p:nvSpPr>
        <p:spPr>
          <a:xfrm rot="18656313">
            <a:off x="4736801" y="2983222"/>
            <a:ext cx="54155" cy="8905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" name="Freeform 222"/>
          <p:cNvSpPr/>
          <p:nvPr/>
        </p:nvSpPr>
        <p:spPr>
          <a:xfrm rot="14639677">
            <a:off x="4379512" y="2453496"/>
            <a:ext cx="4875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6" name="Freeform 185"/>
          <p:cNvSpPr/>
          <p:nvPr/>
        </p:nvSpPr>
        <p:spPr>
          <a:xfrm rot="17807393">
            <a:off x="6343150" y="2705525"/>
            <a:ext cx="6344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7" name="Freeform 186"/>
          <p:cNvSpPr/>
          <p:nvPr/>
        </p:nvSpPr>
        <p:spPr>
          <a:xfrm rot="3032062">
            <a:off x="6481126" y="2867167"/>
            <a:ext cx="6344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8" name="Freeform 187"/>
          <p:cNvSpPr/>
          <p:nvPr/>
        </p:nvSpPr>
        <p:spPr>
          <a:xfrm rot="7930287">
            <a:off x="6420751" y="2774981"/>
            <a:ext cx="39720" cy="10763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9" name="Freeform 188"/>
          <p:cNvSpPr/>
          <p:nvPr/>
        </p:nvSpPr>
        <p:spPr>
          <a:xfrm rot="7930287">
            <a:off x="6443298" y="2721842"/>
            <a:ext cx="32061" cy="6847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0" name="Freeform 189"/>
          <p:cNvSpPr/>
          <p:nvPr/>
        </p:nvSpPr>
        <p:spPr>
          <a:xfrm rot="203569">
            <a:off x="6121653" y="2821311"/>
            <a:ext cx="5784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1" name="Freeform 190"/>
          <p:cNvSpPr/>
          <p:nvPr/>
        </p:nvSpPr>
        <p:spPr>
          <a:xfrm rot="203569">
            <a:off x="6056376" y="2830585"/>
            <a:ext cx="38294" cy="8410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2" name="Freeform 191"/>
          <p:cNvSpPr/>
          <p:nvPr/>
        </p:nvSpPr>
        <p:spPr>
          <a:xfrm rot="10161937">
            <a:off x="6224461" y="2908277"/>
            <a:ext cx="5784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3" name="Freeform 192"/>
          <p:cNvSpPr/>
          <p:nvPr/>
        </p:nvSpPr>
        <p:spPr>
          <a:xfrm rot="10161937">
            <a:off x="5855990" y="2920863"/>
            <a:ext cx="5784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4" name="Freeform 193"/>
          <p:cNvSpPr/>
          <p:nvPr/>
        </p:nvSpPr>
        <p:spPr>
          <a:xfrm rot="15246217">
            <a:off x="5693997" y="3002936"/>
            <a:ext cx="55837" cy="7754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5" name="Freeform 194"/>
          <p:cNvSpPr/>
          <p:nvPr/>
        </p:nvSpPr>
        <p:spPr>
          <a:xfrm rot="21306628">
            <a:off x="5739939" y="2843077"/>
            <a:ext cx="5091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6" name="Freeform 195"/>
          <p:cNvSpPr/>
          <p:nvPr/>
        </p:nvSpPr>
        <p:spPr>
          <a:xfrm rot="20067736">
            <a:off x="5887590" y="2831640"/>
            <a:ext cx="5091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7" name="Freeform 196"/>
          <p:cNvSpPr/>
          <p:nvPr/>
        </p:nvSpPr>
        <p:spPr>
          <a:xfrm rot="20067736">
            <a:off x="5959638" y="2719158"/>
            <a:ext cx="5091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8" name="Freeform 197"/>
          <p:cNvSpPr/>
          <p:nvPr/>
        </p:nvSpPr>
        <p:spPr>
          <a:xfrm rot="14378440">
            <a:off x="5986389" y="2997309"/>
            <a:ext cx="55837" cy="7208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8AA6F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9" name="Freeform 198"/>
          <p:cNvSpPr/>
          <p:nvPr/>
        </p:nvSpPr>
        <p:spPr>
          <a:xfrm rot="14378440">
            <a:off x="6047162" y="3104182"/>
            <a:ext cx="55837" cy="7208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7B580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0" name="Freeform 199"/>
          <p:cNvSpPr/>
          <p:nvPr/>
        </p:nvSpPr>
        <p:spPr>
          <a:xfrm rot="14378440">
            <a:off x="6115016" y="3208044"/>
            <a:ext cx="41418" cy="7208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6BF9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1" name="Freeform 200"/>
          <p:cNvSpPr/>
          <p:nvPr/>
        </p:nvSpPr>
        <p:spPr>
          <a:xfrm rot="14378440">
            <a:off x="6194883" y="3335166"/>
            <a:ext cx="37542" cy="9110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2" name="Freeform 201"/>
          <p:cNvSpPr/>
          <p:nvPr/>
        </p:nvSpPr>
        <p:spPr>
          <a:xfrm rot="8600213">
            <a:off x="6298489" y="3221258"/>
            <a:ext cx="40796" cy="6425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3" name="Freeform 202"/>
          <p:cNvSpPr/>
          <p:nvPr/>
        </p:nvSpPr>
        <p:spPr>
          <a:xfrm rot="203569">
            <a:off x="6229944" y="3165941"/>
            <a:ext cx="38294" cy="8410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" name="Freeform 203"/>
          <p:cNvSpPr/>
          <p:nvPr/>
        </p:nvSpPr>
        <p:spPr>
          <a:xfrm rot="3129228">
            <a:off x="6343241" y="3313780"/>
            <a:ext cx="6344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" name="Freeform 204"/>
          <p:cNvSpPr/>
          <p:nvPr/>
        </p:nvSpPr>
        <p:spPr>
          <a:xfrm rot="5400000">
            <a:off x="6407420" y="3390347"/>
            <a:ext cx="6344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" name="Freeform 205"/>
          <p:cNvSpPr/>
          <p:nvPr/>
        </p:nvSpPr>
        <p:spPr>
          <a:xfrm rot="7824289">
            <a:off x="6298819" y="3478878"/>
            <a:ext cx="32061" cy="8440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7" name="Freeform 206"/>
          <p:cNvSpPr/>
          <p:nvPr/>
        </p:nvSpPr>
        <p:spPr>
          <a:xfrm rot="2543802">
            <a:off x="6134024" y="3050802"/>
            <a:ext cx="38631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" name="Freeform 207"/>
          <p:cNvSpPr/>
          <p:nvPr/>
        </p:nvSpPr>
        <p:spPr>
          <a:xfrm rot="2543802">
            <a:off x="6081063" y="2983938"/>
            <a:ext cx="32601" cy="6662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" name="Freeform 208"/>
          <p:cNvSpPr/>
          <p:nvPr/>
        </p:nvSpPr>
        <p:spPr>
          <a:xfrm rot="14335314">
            <a:off x="6490505" y="3022631"/>
            <a:ext cx="47956" cy="7733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0" name="Freeform 209"/>
          <p:cNvSpPr/>
          <p:nvPr/>
        </p:nvSpPr>
        <p:spPr>
          <a:xfrm rot="3372935">
            <a:off x="4438201" y="2463367"/>
            <a:ext cx="57167" cy="7819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1" name="Freeform 210"/>
          <p:cNvSpPr/>
          <p:nvPr/>
        </p:nvSpPr>
        <p:spPr>
          <a:xfrm rot="3372935">
            <a:off x="4433493" y="2335299"/>
            <a:ext cx="4087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2" name="Freeform 211"/>
          <p:cNvSpPr/>
          <p:nvPr/>
        </p:nvSpPr>
        <p:spPr>
          <a:xfrm rot="15687885">
            <a:off x="4113270" y="2426515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" name="Freeform 212"/>
          <p:cNvSpPr/>
          <p:nvPr/>
        </p:nvSpPr>
        <p:spPr>
          <a:xfrm rot="15687885">
            <a:off x="4184325" y="2545914"/>
            <a:ext cx="32061" cy="6993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" name="Freeform 213"/>
          <p:cNvSpPr/>
          <p:nvPr/>
        </p:nvSpPr>
        <p:spPr>
          <a:xfrm rot="4744190">
            <a:off x="4238757" y="2448126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" name="Freeform 214"/>
          <p:cNvSpPr/>
          <p:nvPr/>
        </p:nvSpPr>
        <p:spPr>
          <a:xfrm rot="4930892">
            <a:off x="4257208" y="2586350"/>
            <a:ext cx="60454" cy="7502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" name="Freeform 215"/>
          <p:cNvSpPr/>
          <p:nvPr/>
        </p:nvSpPr>
        <p:spPr>
          <a:xfrm rot="15687885">
            <a:off x="4086176" y="2753441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" name="Freeform 216"/>
          <p:cNvSpPr/>
          <p:nvPr/>
        </p:nvSpPr>
        <p:spPr>
          <a:xfrm rot="21333673">
            <a:off x="4167977" y="2698503"/>
            <a:ext cx="29236" cy="9500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" name="Freeform 217"/>
          <p:cNvSpPr/>
          <p:nvPr/>
        </p:nvSpPr>
        <p:spPr>
          <a:xfrm rot="15687885">
            <a:off x="4240276" y="3001565"/>
            <a:ext cx="47435" cy="9013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" name="Freeform 218"/>
          <p:cNvSpPr/>
          <p:nvPr/>
        </p:nvSpPr>
        <p:spPr>
          <a:xfrm rot="6592228">
            <a:off x="4342081" y="2931963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" name="Freeform 219"/>
          <p:cNvSpPr/>
          <p:nvPr/>
        </p:nvSpPr>
        <p:spPr>
          <a:xfrm rot="18189866">
            <a:off x="4485045" y="2989606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7B580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" name="Freeform 220"/>
          <p:cNvSpPr/>
          <p:nvPr/>
        </p:nvSpPr>
        <p:spPr>
          <a:xfrm rot="17455888">
            <a:off x="4502173" y="2771976"/>
            <a:ext cx="33897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Freeform 130"/>
          <p:cNvSpPr/>
          <p:nvPr/>
        </p:nvSpPr>
        <p:spPr>
          <a:xfrm rot="3372935">
            <a:off x="5213614" y="1223958"/>
            <a:ext cx="4087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2" name="Freeform 131"/>
          <p:cNvSpPr/>
          <p:nvPr/>
        </p:nvSpPr>
        <p:spPr>
          <a:xfrm rot="3372935">
            <a:off x="5161526" y="1154171"/>
            <a:ext cx="4087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3" name="Freeform 132"/>
          <p:cNvSpPr/>
          <p:nvPr/>
        </p:nvSpPr>
        <p:spPr>
          <a:xfrm rot="19123615">
            <a:off x="4855166" y="1949250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4" name="Freeform 133"/>
          <p:cNvSpPr/>
          <p:nvPr/>
        </p:nvSpPr>
        <p:spPr>
          <a:xfrm rot="19123615">
            <a:off x="4956667" y="1782926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5" name="Freeform 134"/>
          <p:cNvSpPr/>
          <p:nvPr/>
        </p:nvSpPr>
        <p:spPr>
          <a:xfrm rot="19123615">
            <a:off x="4970218" y="2261734"/>
            <a:ext cx="30507" cy="10929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6" name="Freeform 135"/>
          <p:cNvSpPr/>
          <p:nvPr/>
        </p:nvSpPr>
        <p:spPr>
          <a:xfrm rot="19123615">
            <a:off x="5213969" y="1862316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7" name="Freeform 136"/>
          <p:cNvSpPr/>
          <p:nvPr/>
        </p:nvSpPr>
        <p:spPr>
          <a:xfrm rot="18494888">
            <a:off x="5196232" y="2139014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8" name="Freeform 137"/>
          <p:cNvSpPr/>
          <p:nvPr/>
        </p:nvSpPr>
        <p:spPr>
          <a:xfrm rot="20912227">
            <a:off x="5422342" y="1601147"/>
            <a:ext cx="30319" cy="11563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9" name="Freeform 138"/>
          <p:cNvSpPr/>
          <p:nvPr/>
        </p:nvSpPr>
        <p:spPr>
          <a:xfrm rot="19123615">
            <a:off x="5165555" y="1627040"/>
            <a:ext cx="42225" cy="8291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0" name="Freeform 139"/>
          <p:cNvSpPr/>
          <p:nvPr/>
        </p:nvSpPr>
        <p:spPr>
          <a:xfrm rot="10800000">
            <a:off x="4919841" y="2056124"/>
            <a:ext cx="2923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1" name="Freeform 140"/>
          <p:cNvSpPr/>
          <p:nvPr/>
        </p:nvSpPr>
        <p:spPr>
          <a:xfrm rot="6998294">
            <a:off x="5024885" y="1899685"/>
            <a:ext cx="60454" cy="7531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2" name="Freeform 141"/>
          <p:cNvSpPr/>
          <p:nvPr/>
        </p:nvSpPr>
        <p:spPr>
          <a:xfrm rot="2773632">
            <a:off x="5085101" y="2030561"/>
            <a:ext cx="32061" cy="10807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3" name="Freeform 142"/>
          <p:cNvSpPr/>
          <p:nvPr/>
        </p:nvSpPr>
        <p:spPr>
          <a:xfrm rot="8033794">
            <a:off x="5537603" y="1786415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4" name="Freeform 143"/>
          <p:cNvSpPr/>
          <p:nvPr/>
        </p:nvSpPr>
        <p:spPr>
          <a:xfrm rot="8033794">
            <a:off x="5442449" y="1924507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5" name="Freeform 144"/>
          <p:cNvSpPr/>
          <p:nvPr/>
        </p:nvSpPr>
        <p:spPr>
          <a:xfrm rot="8033794">
            <a:off x="5364560" y="2002330"/>
            <a:ext cx="36101" cy="5713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6" name="Freeform 145"/>
          <p:cNvSpPr/>
          <p:nvPr/>
        </p:nvSpPr>
        <p:spPr>
          <a:xfrm rot="8033794">
            <a:off x="5493233" y="1840997"/>
            <a:ext cx="32061" cy="8262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7" name="Freeform 146"/>
          <p:cNvSpPr/>
          <p:nvPr/>
        </p:nvSpPr>
        <p:spPr>
          <a:xfrm rot="6007989">
            <a:off x="5612207" y="1421928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8" name="Freeform 147"/>
          <p:cNvSpPr/>
          <p:nvPr/>
        </p:nvSpPr>
        <p:spPr>
          <a:xfrm rot="8033794">
            <a:off x="5419277" y="1196929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5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9" name="Freeform 148"/>
          <p:cNvSpPr/>
          <p:nvPr/>
        </p:nvSpPr>
        <p:spPr>
          <a:xfrm rot="5802304">
            <a:off x="5529753" y="1019159"/>
            <a:ext cx="3788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Freeform 149"/>
          <p:cNvSpPr/>
          <p:nvPr/>
        </p:nvSpPr>
        <p:spPr>
          <a:xfrm rot="8033794">
            <a:off x="5565719" y="1565306"/>
            <a:ext cx="41116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1" name="Freeform 150"/>
          <p:cNvSpPr/>
          <p:nvPr/>
        </p:nvSpPr>
        <p:spPr>
          <a:xfrm rot="5102560">
            <a:off x="5288977" y="2261729"/>
            <a:ext cx="40518" cy="7986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2" name="Freeform 151"/>
          <p:cNvSpPr/>
          <p:nvPr/>
        </p:nvSpPr>
        <p:spPr>
          <a:xfrm rot="8033794">
            <a:off x="5365360" y="1815858"/>
            <a:ext cx="60454" cy="5879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3" name="Freeform 152"/>
          <p:cNvSpPr/>
          <p:nvPr/>
        </p:nvSpPr>
        <p:spPr>
          <a:xfrm rot="8033794">
            <a:off x="5382469" y="1282246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4" name="Freeform 153"/>
          <p:cNvSpPr/>
          <p:nvPr/>
        </p:nvSpPr>
        <p:spPr>
          <a:xfrm rot="15963717">
            <a:off x="5006297" y="1037630"/>
            <a:ext cx="37738" cy="808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5" name="Freeform 154"/>
          <p:cNvSpPr/>
          <p:nvPr/>
        </p:nvSpPr>
        <p:spPr>
          <a:xfrm rot="21216070">
            <a:off x="5482622" y="1739248"/>
            <a:ext cx="29236" cy="6126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6" name="Freeform 155"/>
          <p:cNvSpPr/>
          <p:nvPr/>
        </p:nvSpPr>
        <p:spPr>
          <a:xfrm rot="4617831">
            <a:off x="5334352" y="1430714"/>
            <a:ext cx="35521" cy="789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7" name="Freeform 156"/>
          <p:cNvSpPr/>
          <p:nvPr/>
        </p:nvSpPr>
        <p:spPr>
          <a:xfrm rot="16929034">
            <a:off x="5144648" y="1323384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C9969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8" name="Freeform 157"/>
          <p:cNvSpPr/>
          <p:nvPr/>
        </p:nvSpPr>
        <p:spPr>
          <a:xfrm rot="14297268">
            <a:off x="5132485" y="2294888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9" name="Freeform 158"/>
          <p:cNvSpPr/>
          <p:nvPr/>
        </p:nvSpPr>
        <p:spPr>
          <a:xfrm rot="10800000">
            <a:off x="4987961" y="2382616"/>
            <a:ext cx="36499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0" name="Freeform 159"/>
          <p:cNvSpPr/>
          <p:nvPr/>
        </p:nvSpPr>
        <p:spPr>
          <a:xfrm rot="3929393">
            <a:off x="5294746" y="2399885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1" name="Freeform 160"/>
          <p:cNvSpPr/>
          <p:nvPr/>
        </p:nvSpPr>
        <p:spPr>
          <a:xfrm rot="18529732">
            <a:off x="5528052" y="1453004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2" name="Freeform 161"/>
          <p:cNvSpPr/>
          <p:nvPr/>
        </p:nvSpPr>
        <p:spPr>
          <a:xfrm rot="18529732">
            <a:off x="5568407" y="1326697"/>
            <a:ext cx="32061" cy="7625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3" name="Freeform 162"/>
          <p:cNvSpPr/>
          <p:nvPr/>
        </p:nvSpPr>
        <p:spPr>
          <a:xfrm rot="18529732">
            <a:off x="5374942" y="1673681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4" name="Freeform 163"/>
          <p:cNvSpPr/>
          <p:nvPr/>
        </p:nvSpPr>
        <p:spPr>
          <a:xfrm rot="18529732">
            <a:off x="5233714" y="1518955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5" name="Freeform 164"/>
          <p:cNvSpPr/>
          <p:nvPr/>
        </p:nvSpPr>
        <p:spPr>
          <a:xfrm rot="18529732">
            <a:off x="5399488" y="1048080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6" name="Freeform 165"/>
          <p:cNvSpPr/>
          <p:nvPr/>
        </p:nvSpPr>
        <p:spPr>
          <a:xfrm rot="18529732">
            <a:off x="4930567" y="905385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7" name="Freeform 166"/>
          <p:cNvSpPr/>
          <p:nvPr/>
        </p:nvSpPr>
        <p:spPr>
          <a:xfrm rot="18529732">
            <a:off x="5498170" y="1548083"/>
            <a:ext cx="32061" cy="8732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8" name="Freeform 167"/>
          <p:cNvSpPr/>
          <p:nvPr/>
        </p:nvSpPr>
        <p:spPr>
          <a:xfrm rot="4003280">
            <a:off x="5322115" y="1530713"/>
            <a:ext cx="32061" cy="5652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9" name="Freeform 168"/>
          <p:cNvSpPr/>
          <p:nvPr/>
        </p:nvSpPr>
        <p:spPr>
          <a:xfrm rot="18529732">
            <a:off x="5380083" y="935202"/>
            <a:ext cx="32061" cy="7552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0" name="Freeform 169"/>
          <p:cNvSpPr/>
          <p:nvPr/>
        </p:nvSpPr>
        <p:spPr>
          <a:xfrm rot="1631864">
            <a:off x="5077353" y="1001145"/>
            <a:ext cx="61605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Freeform 170"/>
          <p:cNvSpPr/>
          <p:nvPr/>
        </p:nvSpPr>
        <p:spPr>
          <a:xfrm rot="1631864">
            <a:off x="5519429" y="883014"/>
            <a:ext cx="61605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2" name="Freeform 171"/>
          <p:cNvSpPr/>
          <p:nvPr/>
        </p:nvSpPr>
        <p:spPr>
          <a:xfrm>
            <a:off x="5412167" y="858723"/>
            <a:ext cx="2923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3" name="Freeform 172"/>
          <p:cNvSpPr/>
          <p:nvPr/>
        </p:nvSpPr>
        <p:spPr>
          <a:xfrm rot="20464539">
            <a:off x="5316660" y="1191101"/>
            <a:ext cx="52483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4" name="Freeform 173"/>
          <p:cNvSpPr/>
          <p:nvPr/>
        </p:nvSpPr>
        <p:spPr>
          <a:xfrm rot="13087093">
            <a:off x="5078085" y="1162280"/>
            <a:ext cx="29968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5" name="Freeform 174"/>
          <p:cNvSpPr/>
          <p:nvPr/>
        </p:nvSpPr>
        <p:spPr>
          <a:xfrm rot="14012412">
            <a:off x="5179247" y="1703621"/>
            <a:ext cx="5432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6" name="Freeform 175"/>
          <p:cNvSpPr/>
          <p:nvPr/>
        </p:nvSpPr>
        <p:spPr>
          <a:xfrm rot="14012412">
            <a:off x="5032359" y="2150256"/>
            <a:ext cx="5432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7" name="Freeform 176"/>
          <p:cNvSpPr/>
          <p:nvPr/>
        </p:nvSpPr>
        <p:spPr>
          <a:xfrm rot="14012412">
            <a:off x="4823873" y="2069116"/>
            <a:ext cx="5432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" name="Freeform 177"/>
          <p:cNvSpPr/>
          <p:nvPr/>
        </p:nvSpPr>
        <p:spPr>
          <a:xfrm rot="14012412">
            <a:off x="5175318" y="1399418"/>
            <a:ext cx="5432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C9650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Freeform 178"/>
          <p:cNvSpPr/>
          <p:nvPr/>
        </p:nvSpPr>
        <p:spPr>
          <a:xfrm rot="20769160">
            <a:off x="4920155" y="1906427"/>
            <a:ext cx="2923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Freeform 179"/>
          <p:cNvSpPr/>
          <p:nvPr/>
        </p:nvSpPr>
        <p:spPr>
          <a:xfrm rot="20769160">
            <a:off x="5337631" y="1922654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Freeform 180"/>
          <p:cNvSpPr/>
          <p:nvPr/>
        </p:nvSpPr>
        <p:spPr>
          <a:xfrm rot="20769160">
            <a:off x="5528267" y="1694580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Freeform 181"/>
          <p:cNvSpPr/>
          <p:nvPr/>
        </p:nvSpPr>
        <p:spPr>
          <a:xfrm rot="20769160">
            <a:off x="5340673" y="1740262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Freeform 182"/>
          <p:cNvSpPr/>
          <p:nvPr/>
        </p:nvSpPr>
        <p:spPr>
          <a:xfrm rot="20769160">
            <a:off x="5487911" y="938532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4" name="Freeform 183"/>
          <p:cNvSpPr/>
          <p:nvPr/>
        </p:nvSpPr>
        <p:spPr>
          <a:xfrm rot="20769160">
            <a:off x="5300042" y="1259893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8" name="Freeform 127"/>
          <p:cNvSpPr/>
          <p:nvPr/>
        </p:nvSpPr>
        <p:spPr>
          <a:xfrm rot="204870">
            <a:off x="3059811" y="3646186"/>
            <a:ext cx="2196731" cy="926955"/>
          </a:xfrm>
          <a:custGeom>
            <a:avLst/>
            <a:gdLst>
              <a:gd name="connsiteX0" fmla="*/ 3274282 w 3274282"/>
              <a:gd name="connsiteY0" fmla="*/ 508000 h 1341965"/>
              <a:gd name="connsiteX1" fmla="*/ 3071082 w 3274282"/>
              <a:gd name="connsiteY1" fmla="*/ 951346 h 1341965"/>
              <a:gd name="connsiteX2" fmla="*/ 2470718 w 3274282"/>
              <a:gd name="connsiteY2" fmla="*/ 1283855 h 1341965"/>
              <a:gd name="connsiteX3" fmla="*/ 2119736 w 3274282"/>
              <a:gd name="connsiteY3" fmla="*/ 1302328 h 1341965"/>
              <a:gd name="connsiteX4" fmla="*/ 1353118 w 3274282"/>
              <a:gd name="connsiteY4" fmla="*/ 877455 h 1341965"/>
              <a:gd name="connsiteX5" fmla="*/ 207809 w 3274282"/>
              <a:gd name="connsiteY5" fmla="*/ 563419 h 1341965"/>
              <a:gd name="connsiteX6" fmla="*/ 4609 w 3274282"/>
              <a:gd name="connsiteY6" fmla="*/ 0 h 1341965"/>
              <a:gd name="connsiteX0" fmla="*/ 3305840 w 3305840"/>
              <a:gd name="connsiteY0" fmla="*/ 578486 h 1341965"/>
              <a:gd name="connsiteX1" fmla="*/ 3071082 w 3305840"/>
              <a:gd name="connsiteY1" fmla="*/ 951346 h 1341965"/>
              <a:gd name="connsiteX2" fmla="*/ 2470718 w 3305840"/>
              <a:gd name="connsiteY2" fmla="*/ 1283855 h 1341965"/>
              <a:gd name="connsiteX3" fmla="*/ 2119736 w 3305840"/>
              <a:gd name="connsiteY3" fmla="*/ 1302328 h 1341965"/>
              <a:gd name="connsiteX4" fmla="*/ 1353118 w 3305840"/>
              <a:gd name="connsiteY4" fmla="*/ 877455 h 1341965"/>
              <a:gd name="connsiteX5" fmla="*/ 207809 w 3305840"/>
              <a:gd name="connsiteY5" fmla="*/ 563419 h 1341965"/>
              <a:gd name="connsiteX6" fmla="*/ 4609 w 3305840"/>
              <a:gd name="connsiteY6" fmla="*/ 0 h 1341965"/>
              <a:gd name="connsiteX0" fmla="*/ 3305840 w 3305840"/>
              <a:gd name="connsiteY0" fmla="*/ 578486 h 1341965"/>
              <a:gd name="connsiteX1" fmla="*/ 3071082 w 3305840"/>
              <a:gd name="connsiteY1" fmla="*/ 951346 h 1341965"/>
              <a:gd name="connsiteX2" fmla="*/ 2470718 w 3305840"/>
              <a:gd name="connsiteY2" fmla="*/ 1283855 h 1341965"/>
              <a:gd name="connsiteX3" fmla="*/ 2119736 w 3305840"/>
              <a:gd name="connsiteY3" fmla="*/ 1302328 h 1341965"/>
              <a:gd name="connsiteX4" fmla="*/ 1353118 w 3305840"/>
              <a:gd name="connsiteY4" fmla="*/ 877455 h 1341965"/>
              <a:gd name="connsiteX5" fmla="*/ 207809 w 3305840"/>
              <a:gd name="connsiteY5" fmla="*/ 563419 h 1341965"/>
              <a:gd name="connsiteX6" fmla="*/ 4609 w 3305840"/>
              <a:gd name="connsiteY6" fmla="*/ 0 h 1341965"/>
              <a:gd name="connsiteX0" fmla="*/ 3381470 w 3381470"/>
              <a:gd name="connsiteY0" fmla="*/ 528584 h 1292063"/>
              <a:gd name="connsiteX1" fmla="*/ 3146712 w 3381470"/>
              <a:gd name="connsiteY1" fmla="*/ 901444 h 1292063"/>
              <a:gd name="connsiteX2" fmla="*/ 2546348 w 3381470"/>
              <a:gd name="connsiteY2" fmla="*/ 1233953 h 1292063"/>
              <a:gd name="connsiteX3" fmla="*/ 2195366 w 3381470"/>
              <a:gd name="connsiteY3" fmla="*/ 1252426 h 1292063"/>
              <a:gd name="connsiteX4" fmla="*/ 1428748 w 3381470"/>
              <a:gd name="connsiteY4" fmla="*/ 827553 h 1292063"/>
              <a:gd name="connsiteX5" fmla="*/ 283439 w 3381470"/>
              <a:gd name="connsiteY5" fmla="*/ 513517 h 1292063"/>
              <a:gd name="connsiteX6" fmla="*/ 1265 w 3381470"/>
              <a:gd name="connsiteY6" fmla="*/ 0 h 1292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381470" h="1292063">
                <a:moveTo>
                  <a:pt x="3381470" y="528584"/>
                </a:moveTo>
                <a:cubicBezTo>
                  <a:pt x="3290755" y="661792"/>
                  <a:pt x="3285899" y="783882"/>
                  <a:pt x="3146712" y="901444"/>
                </a:cubicBezTo>
                <a:cubicBezTo>
                  <a:pt x="3007525" y="1019006"/>
                  <a:pt x="2704906" y="1175456"/>
                  <a:pt x="2546348" y="1233953"/>
                </a:cubicBezTo>
                <a:cubicBezTo>
                  <a:pt x="2387790" y="1292450"/>
                  <a:pt x="2381632" y="1320159"/>
                  <a:pt x="2195366" y="1252426"/>
                </a:cubicBezTo>
                <a:cubicBezTo>
                  <a:pt x="2009100" y="1184693"/>
                  <a:pt x="1747402" y="950705"/>
                  <a:pt x="1428748" y="827553"/>
                </a:cubicBezTo>
                <a:cubicBezTo>
                  <a:pt x="1110093" y="704402"/>
                  <a:pt x="521353" y="651443"/>
                  <a:pt x="283439" y="513517"/>
                </a:cubicBezTo>
                <a:cubicBezTo>
                  <a:pt x="45525" y="375591"/>
                  <a:pt x="-9511" y="208588"/>
                  <a:pt x="1265" y="0"/>
                </a:cubicBezTo>
              </a:path>
            </a:pathLst>
          </a:custGeom>
          <a:noFill/>
          <a:ln w="28575"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9" name="Freeform 128"/>
          <p:cNvSpPr/>
          <p:nvPr/>
        </p:nvSpPr>
        <p:spPr>
          <a:xfrm>
            <a:off x="5380008" y="1926198"/>
            <a:ext cx="1297434" cy="2270179"/>
          </a:xfrm>
          <a:custGeom>
            <a:avLst/>
            <a:gdLst>
              <a:gd name="connsiteX0" fmla="*/ 0 w 2722383"/>
              <a:gd name="connsiteY0" fmla="*/ 2088087 h 3048262"/>
              <a:gd name="connsiteX1" fmla="*/ 73891 w 2722383"/>
              <a:gd name="connsiteY1" fmla="*/ 2494487 h 3048262"/>
              <a:gd name="connsiteX2" fmla="*/ 387927 w 2722383"/>
              <a:gd name="connsiteY2" fmla="*/ 2854706 h 3048262"/>
              <a:gd name="connsiteX3" fmla="*/ 1302327 w 2722383"/>
              <a:gd name="connsiteY3" fmla="*/ 2993251 h 3048262"/>
              <a:gd name="connsiteX4" fmla="*/ 2632364 w 2722383"/>
              <a:gd name="connsiteY4" fmla="*/ 1931069 h 3048262"/>
              <a:gd name="connsiteX5" fmla="*/ 2475346 w 2722383"/>
              <a:gd name="connsiteY5" fmla="*/ 1081324 h 3048262"/>
              <a:gd name="connsiteX6" fmla="*/ 1450109 w 2722383"/>
              <a:gd name="connsiteY6" fmla="*/ 19142 h 3048262"/>
              <a:gd name="connsiteX7" fmla="*/ 914400 w 2722383"/>
              <a:gd name="connsiteY7" fmla="*/ 499433 h 3048262"/>
              <a:gd name="connsiteX0" fmla="*/ 0 w 2722383"/>
              <a:gd name="connsiteY0" fmla="*/ 2084692 h 3044867"/>
              <a:gd name="connsiteX1" fmla="*/ 73891 w 2722383"/>
              <a:gd name="connsiteY1" fmla="*/ 2491092 h 3044867"/>
              <a:gd name="connsiteX2" fmla="*/ 387927 w 2722383"/>
              <a:gd name="connsiteY2" fmla="*/ 2851311 h 3044867"/>
              <a:gd name="connsiteX3" fmla="*/ 1302327 w 2722383"/>
              <a:gd name="connsiteY3" fmla="*/ 2989856 h 3044867"/>
              <a:gd name="connsiteX4" fmla="*/ 2632364 w 2722383"/>
              <a:gd name="connsiteY4" fmla="*/ 1927674 h 3044867"/>
              <a:gd name="connsiteX5" fmla="*/ 2475346 w 2722383"/>
              <a:gd name="connsiteY5" fmla="*/ 1077929 h 3044867"/>
              <a:gd name="connsiteX6" fmla="*/ 1450109 w 2722383"/>
              <a:gd name="connsiteY6" fmla="*/ 15747 h 3044867"/>
              <a:gd name="connsiteX7" fmla="*/ 866619 w 2722383"/>
              <a:gd name="connsiteY7" fmla="*/ 532905 h 3044867"/>
              <a:gd name="connsiteX0" fmla="*/ 0 w 2632969"/>
              <a:gd name="connsiteY0" fmla="*/ 2084692 h 3039009"/>
              <a:gd name="connsiteX1" fmla="*/ 73891 w 2632969"/>
              <a:gd name="connsiteY1" fmla="*/ 2491092 h 3039009"/>
              <a:gd name="connsiteX2" fmla="*/ 387927 w 2632969"/>
              <a:gd name="connsiteY2" fmla="*/ 2851311 h 3039009"/>
              <a:gd name="connsiteX3" fmla="*/ 1302327 w 2632969"/>
              <a:gd name="connsiteY3" fmla="*/ 2989856 h 3039009"/>
              <a:gd name="connsiteX4" fmla="*/ 2508135 w 2632969"/>
              <a:gd name="connsiteY4" fmla="*/ 2010623 h 3039009"/>
              <a:gd name="connsiteX5" fmla="*/ 2475346 w 2632969"/>
              <a:gd name="connsiteY5" fmla="*/ 1077929 h 3039009"/>
              <a:gd name="connsiteX6" fmla="*/ 1450109 w 2632969"/>
              <a:gd name="connsiteY6" fmla="*/ 15747 h 3039009"/>
              <a:gd name="connsiteX7" fmla="*/ 866619 w 2632969"/>
              <a:gd name="connsiteY7" fmla="*/ 532905 h 3039009"/>
              <a:gd name="connsiteX0" fmla="*/ 0 w 2523561"/>
              <a:gd name="connsiteY0" fmla="*/ 2084692 h 3039009"/>
              <a:gd name="connsiteX1" fmla="*/ 73891 w 2523561"/>
              <a:gd name="connsiteY1" fmla="*/ 2491092 h 3039009"/>
              <a:gd name="connsiteX2" fmla="*/ 387927 w 2523561"/>
              <a:gd name="connsiteY2" fmla="*/ 2851311 h 3039009"/>
              <a:gd name="connsiteX3" fmla="*/ 1302327 w 2523561"/>
              <a:gd name="connsiteY3" fmla="*/ 2989856 h 3039009"/>
              <a:gd name="connsiteX4" fmla="*/ 2508135 w 2523561"/>
              <a:gd name="connsiteY4" fmla="*/ 2010623 h 3039009"/>
              <a:gd name="connsiteX5" fmla="*/ 1950813 w 2523561"/>
              <a:gd name="connsiteY5" fmla="*/ 545653 h 3039009"/>
              <a:gd name="connsiteX6" fmla="*/ 1450109 w 2523561"/>
              <a:gd name="connsiteY6" fmla="*/ 15747 h 3039009"/>
              <a:gd name="connsiteX7" fmla="*/ 866619 w 2523561"/>
              <a:gd name="connsiteY7" fmla="*/ 532905 h 3039009"/>
              <a:gd name="connsiteX0" fmla="*/ 0 w 2153440"/>
              <a:gd name="connsiteY0" fmla="*/ 2084692 h 3022588"/>
              <a:gd name="connsiteX1" fmla="*/ 73891 w 2153440"/>
              <a:gd name="connsiteY1" fmla="*/ 2491092 h 3022588"/>
              <a:gd name="connsiteX2" fmla="*/ 387927 w 2153440"/>
              <a:gd name="connsiteY2" fmla="*/ 2851311 h 3022588"/>
              <a:gd name="connsiteX3" fmla="*/ 1302327 w 2153440"/>
              <a:gd name="connsiteY3" fmla="*/ 2989856 h 3022588"/>
              <a:gd name="connsiteX4" fmla="*/ 2118097 w 2153440"/>
              <a:gd name="connsiteY4" fmla="*/ 2247190 h 3022588"/>
              <a:gd name="connsiteX5" fmla="*/ 1950813 w 2153440"/>
              <a:gd name="connsiteY5" fmla="*/ 545653 h 3022588"/>
              <a:gd name="connsiteX6" fmla="*/ 1450109 w 2153440"/>
              <a:gd name="connsiteY6" fmla="*/ 15747 h 3022588"/>
              <a:gd name="connsiteX7" fmla="*/ 866619 w 2153440"/>
              <a:gd name="connsiteY7" fmla="*/ 532905 h 3022588"/>
              <a:gd name="connsiteX0" fmla="*/ 0 w 2195102"/>
              <a:gd name="connsiteY0" fmla="*/ 2084692 h 3301556"/>
              <a:gd name="connsiteX1" fmla="*/ 73891 w 2195102"/>
              <a:gd name="connsiteY1" fmla="*/ 2491092 h 3301556"/>
              <a:gd name="connsiteX2" fmla="*/ 387927 w 2195102"/>
              <a:gd name="connsiteY2" fmla="*/ 2851311 h 3301556"/>
              <a:gd name="connsiteX3" fmla="*/ 710545 w 2195102"/>
              <a:gd name="connsiteY3" fmla="*/ 3285566 h 3301556"/>
              <a:gd name="connsiteX4" fmla="*/ 2118097 w 2195102"/>
              <a:gd name="connsiteY4" fmla="*/ 2247190 h 3301556"/>
              <a:gd name="connsiteX5" fmla="*/ 1950813 w 2195102"/>
              <a:gd name="connsiteY5" fmla="*/ 545653 h 3301556"/>
              <a:gd name="connsiteX6" fmla="*/ 1450109 w 2195102"/>
              <a:gd name="connsiteY6" fmla="*/ 15747 h 3301556"/>
              <a:gd name="connsiteX7" fmla="*/ 866619 w 2195102"/>
              <a:gd name="connsiteY7" fmla="*/ 532905 h 3301556"/>
              <a:gd name="connsiteX0" fmla="*/ 0 w 2195104"/>
              <a:gd name="connsiteY0" fmla="*/ 2084692 h 3311492"/>
              <a:gd name="connsiteX1" fmla="*/ 73891 w 2195104"/>
              <a:gd name="connsiteY1" fmla="*/ 2491092 h 3311492"/>
              <a:gd name="connsiteX2" fmla="*/ 387927 w 2195104"/>
              <a:gd name="connsiteY2" fmla="*/ 2851311 h 3311492"/>
              <a:gd name="connsiteX3" fmla="*/ 239383 w 2195104"/>
              <a:gd name="connsiteY3" fmla="*/ 2985376 h 3311492"/>
              <a:gd name="connsiteX4" fmla="*/ 710545 w 2195104"/>
              <a:gd name="connsiteY4" fmla="*/ 3285566 h 3311492"/>
              <a:gd name="connsiteX5" fmla="*/ 2118097 w 2195104"/>
              <a:gd name="connsiteY5" fmla="*/ 2247190 h 3311492"/>
              <a:gd name="connsiteX6" fmla="*/ 1950813 w 2195104"/>
              <a:gd name="connsiteY6" fmla="*/ 545653 h 3311492"/>
              <a:gd name="connsiteX7" fmla="*/ 1450109 w 2195104"/>
              <a:gd name="connsiteY7" fmla="*/ 15747 h 3311492"/>
              <a:gd name="connsiteX8" fmla="*/ 866619 w 2195104"/>
              <a:gd name="connsiteY8" fmla="*/ 532905 h 3311492"/>
              <a:gd name="connsiteX0" fmla="*/ 0 w 2195102"/>
              <a:gd name="connsiteY0" fmla="*/ 2084692 h 3315246"/>
              <a:gd name="connsiteX1" fmla="*/ 73891 w 2195102"/>
              <a:gd name="connsiteY1" fmla="*/ 2491092 h 3315246"/>
              <a:gd name="connsiteX2" fmla="*/ 239383 w 2195102"/>
              <a:gd name="connsiteY2" fmla="*/ 2985376 h 3315246"/>
              <a:gd name="connsiteX3" fmla="*/ 710545 w 2195102"/>
              <a:gd name="connsiteY3" fmla="*/ 3285566 h 3315246"/>
              <a:gd name="connsiteX4" fmla="*/ 2118097 w 2195102"/>
              <a:gd name="connsiteY4" fmla="*/ 2247190 h 3315246"/>
              <a:gd name="connsiteX5" fmla="*/ 1950813 w 2195102"/>
              <a:gd name="connsiteY5" fmla="*/ 545653 h 3315246"/>
              <a:gd name="connsiteX6" fmla="*/ 1450109 w 2195102"/>
              <a:gd name="connsiteY6" fmla="*/ 15747 h 3315246"/>
              <a:gd name="connsiteX7" fmla="*/ 866619 w 2195102"/>
              <a:gd name="connsiteY7" fmla="*/ 532905 h 3315246"/>
              <a:gd name="connsiteX0" fmla="*/ 0 w 2118113"/>
              <a:gd name="connsiteY0" fmla="*/ 2084692 h 3312518"/>
              <a:gd name="connsiteX1" fmla="*/ 73891 w 2118113"/>
              <a:gd name="connsiteY1" fmla="*/ 2491092 h 3312518"/>
              <a:gd name="connsiteX2" fmla="*/ 239383 w 2118113"/>
              <a:gd name="connsiteY2" fmla="*/ 2985376 h 3312518"/>
              <a:gd name="connsiteX3" fmla="*/ 710545 w 2118113"/>
              <a:gd name="connsiteY3" fmla="*/ 3285566 h 3312518"/>
              <a:gd name="connsiteX4" fmla="*/ 2023950 w 2118113"/>
              <a:gd name="connsiteY4" fmla="*/ 2294504 h 3312518"/>
              <a:gd name="connsiteX5" fmla="*/ 1950813 w 2118113"/>
              <a:gd name="connsiteY5" fmla="*/ 545653 h 3312518"/>
              <a:gd name="connsiteX6" fmla="*/ 1450109 w 2118113"/>
              <a:gd name="connsiteY6" fmla="*/ 15747 h 3312518"/>
              <a:gd name="connsiteX7" fmla="*/ 866619 w 2118113"/>
              <a:gd name="connsiteY7" fmla="*/ 532905 h 3312518"/>
              <a:gd name="connsiteX0" fmla="*/ 0 w 2087231"/>
              <a:gd name="connsiteY0" fmla="*/ 2084692 h 3196078"/>
              <a:gd name="connsiteX1" fmla="*/ 73891 w 2087231"/>
              <a:gd name="connsiteY1" fmla="*/ 2491092 h 3196078"/>
              <a:gd name="connsiteX2" fmla="*/ 239383 w 2087231"/>
              <a:gd name="connsiteY2" fmla="*/ 2985376 h 3196078"/>
              <a:gd name="connsiteX3" fmla="*/ 1127483 w 2087231"/>
              <a:gd name="connsiteY3" fmla="*/ 3155454 h 3196078"/>
              <a:gd name="connsiteX4" fmla="*/ 2023950 w 2087231"/>
              <a:gd name="connsiteY4" fmla="*/ 2294504 h 3196078"/>
              <a:gd name="connsiteX5" fmla="*/ 1950813 w 2087231"/>
              <a:gd name="connsiteY5" fmla="*/ 545653 h 3196078"/>
              <a:gd name="connsiteX6" fmla="*/ 1450109 w 2087231"/>
              <a:gd name="connsiteY6" fmla="*/ 15747 h 3196078"/>
              <a:gd name="connsiteX7" fmla="*/ 866619 w 2087231"/>
              <a:gd name="connsiteY7" fmla="*/ 532905 h 3196078"/>
              <a:gd name="connsiteX0" fmla="*/ 0 w 2089249"/>
              <a:gd name="connsiteY0" fmla="*/ 2118911 h 3230298"/>
              <a:gd name="connsiteX1" fmla="*/ 73891 w 2089249"/>
              <a:gd name="connsiteY1" fmla="*/ 2525311 h 3230298"/>
              <a:gd name="connsiteX2" fmla="*/ 239383 w 2089249"/>
              <a:gd name="connsiteY2" fmla="*/ 3019595 h 3230298"/>
              <a:gd name="connsiteX3" fmla="*/ 1127483 w 2089249"/>
              <a:gd name="connsiteY3" fmla="*/ 3189673 h 3230298"/>
              <a:gd name="connsiteX4" fmla="*/ 2023950 w 2089249"/>
              <a:gd name="connsiteY4" fmla="*/ 2328723 h 3230298"/>
              <a:gd name="connsiteX5" fmla="*/ 1950813 w 2089249"/>
              <a:gd name="connsiteY5" fmla="*/ 579872 h 3230298"/>
              <a:gd name="connsiteX6" fmla="*/ 1396310 w 2089249"/>
              <a:gd name="connsiteY6" fmla="*/ 14482 h 3230298"/>
              <a:gd name="connsiteX7" fmla="*/ 866619 w 2089249"/>
              <a:gd name="connsiteY7" fmla="*/ 567124 h 3230298"/>
              <a:gd name="connsiteX0" fmla="*/ 0 w 2099186"/>
              <a:gd name="connsiteY0" fmla="*/ 2118911 h 3230298"/>
              <a:gd name="connsiteX1" fmla="*/ 73891 w 2099186"/>
              <a:gd name="connsiteY1" fmla="*/ 2525311 h 3230298"/>
              <a:gd name="connsiteX2" fmla="*/ 239383 w 2099186"/>
              <a:gd name="connsiteY2" fmla="*/ 3019595 h 3230298"/>
              <a:gd name="connsiteX3" fmla="*/ 1127483 w 2099186"/>
              <a:gd name="connsiteY3" fmla="*/ 3189673 h 3230298"/>
              <a:gd name="connsiteX4" fmla="*/ 2023950 w 2099186"/>
              <a:gd name="connsiteY4" fmla="*/ 2328723 h 3230298"/>
              <a:gd name="connsiteX5" fmla="*/ 1977712 w 2099186"/>
              <a:gd name="connsiteY5" fmla="*/ 733642 h 3230298"/>
              <a:gd name="connsiteX6" fmla="*/ 1396310 w 2099186"/>
              <a:gd name="connsiteY6" fmla="*/ 14482 h 3230298"/>
              <a:gd name="connsiteX7" fmla="*/ 866619 w 2099186"/>
              <a:gd name="connsiteY7" fmla="*/ 567124 h 3230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99186" h="3230298">
                <a:moveTo>
                  <a:pt x="0" y="2118911"/>
                </a:moveTo>
                <a:cubicBezTo>
                  <a:pt x="4618" y="2258226"/>
                  <a:pt x="33994" y="2375197"/>
                  <a:pt x="73891" y="2525311"/>
                </a:cubicBezTo>
                <a:cubicBezTo>
                  <a:pt x="113788" y="2675425"/>
                  <a:pt x="133274" y="2887183"/>
                  <a:pt x="239383" y="3019595"/>
                </a:cubicBezTo>
                <a:cubicBezTo>
                  <a:pt x="345492" y="3152007"/>
                  <a:pt x="830055" y="3304818"/>
                  <a:pt x="1127483" y="3189673"/>
                </a:cubicBezTo>
                <a:cubicBezTo>
                  <a:pt x="1424911" y="3074528"/>
                  <a:pt x="1882245" y="2738062"/>
                  <a:pt x="2023950" y="2328723"/>
                </a:cubicBezTo>
                <a:cubicBezTo>
                  <a:pt x="2165655" y="1919385"/>
                  <a:pt x="2082319" y="1119349"/>
                  <a:pt x="1977712" y="733642"/>
                </a:cubicBezTo>
                <a:cubicBezTo>
                  <a:pt x="1873105" y="347935"/>
                  <a:pt x="1664431" y="105319"/>
                  <a:pt x="1396310" y="14482"/>
                </a:cubicBezTo>
                <a:cubicBezTo>
                  <a:pt x="1128189" y="-76355"/>
                  <a:pt x="1004395" y="278487"/>
                  <a:pt x="866619" y="567124"/>
                </a:cubicBezTo>
              </a:path>
            </a:pathLst>
          </a:custGeom>
          <a:noFill/>
          <a:ln w="28575"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5" name="Freeform 124"/>
          <p:cNvSpPr/>
          <p:nvPr/>
        </p:nvSpPr>
        <p:spPr>
          <a:xfrm rot="7706169">
            <a:off x="5874891" y="2222645"/>
            <a:ext cx="143561" cy="122182"/>
          </a:xfrm>
          <a:custGeom>
            <a:avLst/>
            <a:gdLst>
              <a:gd name="connsiteX0" fmla="*/ 0 w 204716"/>
              <a:gd name="connsiteY0" fmla="*/ 122830 h 191069"/>
              <a:gd name="connsiteX1" fmla="*/ 136477 w 204716"/>
              <a:gd name="connsiteY1" fmla="*/ 0 h 191069"/>
              <a:gd name="connsiteX2" fmla="*/ 184244 w 204716"/>
              <a:gd name="connsiteY2" fmla="*/ 68239 h 191069"/>
              <a:gd name="connsiteX3" fmla="*/ 204716 w 204716"/>
              <a:gd name="connsiteY3" fmla="*/ 150125 h 191069"/>
              <a:gd name="connsiteX4" fmla="*/ 177420 w 204716"/>
              <a:gd name="connsiteY4" fmla="*/ 191069 h 191069"/>
              <a:gd name="connsiteX5" fmla="*/ 0 w 204716"/>
              <a:gd name="connsiteY5" fmla="*/ 122830 h 191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4716" h="191069">
                <a:moveTo>
                  <a:pt x="0" y="122830"/>
                </a:moveTo>
                <a:lnTo>
                  <a:pt x="136477" y="0"/>
                </a:lnTo>
                <a:lnTo>
                  <a:pt x="184244" y="68239"/>
                </a:lnTo>
                <a:lnTo>
                  <a:pt x="204716" y="150125"/>
                </a:lnTo>
                <a:lnTo>
                  <a:pt x="177420" y="191069"/>
                </a:lnTo>
                <a:lnTo>
                  <a:pt x="0" y="122830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6" name="Freeform 125"/>
          <p:cNvSpPr/>
          <p:nvPr/>
        </p:nvSpPr>
        <p:spPr>
          <a:xfrm rot="16818145">
            <a:off x="3007915" y="3551104"/>
            <a:ext cx="143561" cy="122182"/>
          </a:xfrm>
          <a:custGeom>
            <a:avLst/>
            <a:gdLst>
              <a:gd name="connsiteX0" fmla="*/ 0 w 204716"/>
              <a:gd name="connsiteY0" fmla="*/ 122830 h 191069"/>
              <a:gd name="connsiteX1" fmla="*/ 136477 w 204716"/>
              <a:gd name="connsiteY1" fmla="*/ 0 h 191069"/>
              <a:gd name="connsiteX2" fmla="*/ 184244 w 204716"/>
              <a:gd name="connsiteY2" fmla="*/ 68239 h 191069"/>
              <a:gd name="connsiteX3" fmla="*/ 204716 w 204716"/>
              <a:gd name="connsiteY3" fmla="*/ 150125 h 191069"/>
              <a:gd name="connsiteX4" fmla="*/ 177420 w 204716"/>
              <a:gd name="connsiteY4" fmla="*/ 191069 h 191069"/>
              <a:gd name="connsiteX5" fmla="*/ 0 w 204716"/>
              <a:gd name="connsiteY5" fmla="*/ 122830 h 191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4716" h="191069">
                <a:moveTo>
                  <a:pt x="0" y="122830"/>
                </a:moveTo>
                <a:lnTo>
                  <a:pt x="136477" y="0"/>
                </a:lnTo>
                <a:lnTo>
                  <a:pt x="184244" y="68239"/>
                </a:lnTo>
                <a:lnTo>
                  <a:pt x="204716" y="150125"/>
                </a:lnTo>
                <a:lnTo>
                  <a:pt x="177420" y="191069"/>
                </a:lnTo>
                <a:lnTo>
                  <a:pt x="0" y="122830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2" name="Freeform 121"/>
          <p:cNvSpPr/>
          <p:nvPr/>
        </p:nvSpPr>
        <p:spPr>
          <a:xfrm>
            <a:off x="2644132" y="1329996"/>
            <a:ext cx="2478949" cy="2652409"/>
          </a:xfrm>
          <a:custGeom>
            <a:avLst/>
            <a:gdLst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3273136 w 4852554"/>
              <a:gd name="connsiteY8" fmla="*/ 789709 h 3782291"/>
              <a:gd name="connsiteX9" fmla="*/ 3335482 w 4852554"/>
              <a:gd name="connsiteY9" fmla="*/ 685800 h 3782291"/>
              <a:gd name="connsiteX10" fmla="*/ 2930236 w 4852554"/>
              <a:gd name="connsiteY10" fmla="*/ 727364 h 3782291"/>
              <a:gd name="connsiteX11" fmla="*/ 3179618 w 4852554"/>
              <a:gd name="connsiteY11" fmla="*/ 467591 h 3782291"/>
              <a:gd name="connsiteX12" fmla="*/ 3148445 w 4852554"/>
              <a:gd name="connsiteY12" fmla="*/ 405246 h 3782291"/>
              <a:gd name="connsiteX13" fmla="*/ 2722418 w 4852554"/>
              <a:gd name="connsiteY13" fmla="*/ 831273 h 3782291"/>
              <a:gd name="connsiteX14" fmla="*/ 2805545 w 4852554"/>
              <a:gd name="connsiteY14" fmla="*/ 540327 h 3782291"/>
              <a:gd name="connsiteX15" fmla="*/ 2774372 w 4852554"/>
              <a:gd name="connsiteY15" fmla="*/ 529936 h 3782291"/>
              <a:gd name="connsiteX16" fmla="*/ 2649682 w 4852554"/>
              <a:gd name="connsiteY16" fmla="*/ 914400 h 3782291"/>
              <a:gd name="connsiteX17" fmla="*/ 2192482 w 4852554"/>
              <a:gd name="connsiteY17" fmla="*/ 1330036 h 3782291"/>
              <a:gd name="connsiteX18" fmla="*/ 2244436 w 4852554"/>
              <a:gd name="connsiteY18" fmla="*/ 633846 h 3782291"/>
              <a:gd name="connsiteX19" fmla="*/ 2670463 w 4852554"/>
              <a:gd name="connsiteY19" fmla="*/ 51955 h 3782291"/>
              <a:gd name="connsiteX20" fmla="*/ 2639291 w 4852554"/>
              <a:gd name="connsiteY20" fmla="*/ 0 h 3782291"/>
              <a:gd name="connsiteX21" fmla="*/ 2483427 w 4852554"/>
              <a:gd name="connsiteY21" fmla="*/ 197427 h 3782291"/>
              <a:gd name="connsiteX22" fmla="*/ 2462645 w 4852554"/>
              <a:gd name="connsiteY22" fmla="*/ 10391 h 3782291"/>
              <a:gd name="connsiteX23" fmla="*/ 2400300 w 4852554"/>
              <a:gd name="connsiteY23" fmla="*/ 10391 h 3782291"/>
              <a:gd name="connsiteX24" fmla="*/ 2462645 w 4852554"/>
              <a:gd name="connsiteY24" fmla="*/ 301336 h 3782291"/>
              <a:gd name="connsiteX25" fmla="*/ 2275609 w 4852554"/>
              <a:gd name="connsiteY25" fmla="*/ 509155 h 3782291"/>
              <a:gd name="connsiteX26" fmla="*/ 2244436 w 4852554"/>
              <a:gd name="connsiteY26" fmla="*/ 228600 h 3782291"/>
              <a:gd name="connsiteX27" fmla="*/ 2192482 w 4852554"/>
              <a:gd name="connsiteY27" fmla="*/ 197427 h 3782291"/>
              <a:gd name="connsiteX28" fmla="*/ 2223654 w 4852554"/>
              <a:gd name="connsiteY28" fmla="*/ 540327 h 3782291"/>
              <a:gd name="connsiteX29" fmla="*/ 2005445 w 4852554"/>
              <a:gd name="connsiteY29" fmla="*/ 62346 h 3782291"/>
              <a:gd name="connsiteX30" fmla="*/ 1922318 w 4852554"/>
              <a:gd name="connsiteY30" fmla="*/ 83127 h 3782291"/>
              <a:gd name="connsiteX31" fmla="*/ 2192482 w 4852554"/>
              <a:gd name="connsiteY31" fmla="*/ 592282 h 3782291"/>
              <a:gd name="connsiteX32" fmla="*/ 2119745 w 4852554"/>
              <a:gd name="connsiteY32" fmla="*/ 706582 h 3782291"/>
              <a:gd name="connsiteX33" fmla="*/ 1662545 w 4852554"/>
              <a:gd name="connsiteY33" fmla="*/ 20782 h 3782291"/>
              <a:gd name="connsiteX34" fmla="*/ 1537854 w 4852554"/>
              <a:gd name="connsiteY34" fmla="*/ 51955 h 3782291"/>
              <a:gd name="connsiteX35" fmla="*/ 1558636 w 4852554"/>
              <a:gd name="connsiteY35" fmla="*/ 145473 h 3782291"/>
              <a:gd name="connsiteX36" fmla="*/ 1641763 w 4852554"/>
              <a:gd name="connsiteY36" fmla="*/ 103909 h 3782291"/>
              <a:gd name="connsiteX37" fmla="*/ 1704109 w 4852554"/>
              <a:gd name="connsiteY37" fmla="*/ 228600 h 3782291"/>
              <a:gd name="connsiteX38" fmla="*/ 1309254 w 4852554"/>
              <a:gd name="connsiteY38" fmla="*/ 332509 h 3782291"/>
              <a:gd name="connsiteX39" fmla="*/ 1330036 w 4852554"/>
              <a:gd name="connsiteY39" fmla="*/ 374073 h 3782291"/>
              <a:gd name="connsiteX40" fmla="*/ 1465118 w 4852554"/>
              <a:gd name="connsiteY40" fmla="*/ 353291 h 3782291"/>
              <a:gd name="connsiteX41" fmla="*/ 1475509 w 4852554"/>
              <a:gd name="connsiteY41" fmla="*/ 498764 h 3782291"/>
              <a:gd name="connsiteX42" fmla="*/ 1527463 w 4852554"/>
              <a:gd name="connsiteY42" fmla="*/ 498764 h 3782291"/>
              <a:gd name="connsiteX43" fmla="*/ 1527463 w 4852554"/>
              <a:gd name="connsiteY43" fmla="*/ 342900 h 3782291"/>
              <a:gd name="connsiteX44" fmla="*/ 1776845 w 4852554"/>
              <a:gd name="connsiteY44" fmla="*/ 259773 h 3782291"/>
              <a:gd name="connsiteX45" fmla="*/ 2140527 w 4852554"/>
              <a:gd name="connsiteY45" fmla="*/ 852055 h 3782291"/>
              <a:gd name="connsiteX46" fmla="*/ 2130136 w 4852554"/>
              <a:gd name="connsiteY46" fmla="*/ 1215736 h 3782291"/>
              <a:gd name="connsiteX47" fmla="*/ 2057400 w 4852554"/>
              <a:gd name="connsiteY47" fmla="*/ 1028700 h 3782291"/>
              <a:gd name="connsiteX48" fmla="*/ 2005445 w 4852554"/>
              <a:gd name="connsiteY48" fmla="*/ 1059873 h 3782291"/>
              <a:gd name="connsiteX49" fmla="*/ 2119745 w 4852554"/>
              <a:gd name="connsiteY49" fmla="*/ 1288473 h 3782291"/>
              <a:gd name="connsiteX50" fmla="*/ 2098963 w 4852554"/>
              <a:gd name="connsiteY50" fmla="*/ 1517073 h 3782291"/>
              <a:gd name="connsiteX51" fmla="*/ 1652154 w 4852554"/>
              <a:gd name="connsiteY51" fmla="*/ 893618 h 3782291"/>
              <a:gd name="connsiteX52" fmla="*/ 1683327 w 4852554"/>
              <a:gd name="connsiteY52" fmla="*/ 665018 h 3782291"/>
              <a:gd name="connsiteX53" fmla="*/ 1620982 w 4852554"/>
              <a:gd name="connsiteY53" fmla="*/ 654627 h 3782291"/>
              <a:gd name="connsiteX54" fmla="*/ 1589809 w 4852554"/>
              <a:gd name="connsiteY54" fmla="*/ 945573 h 3782291"/>
              <a:gd name="connsiteX55" fmla="*/ 1371600 w 4852554"/>
              <a:gd name="connsiteY55" fmla="*/ 914400 h 3782291"/>
              <a:gd name="connsiteX56" fmla="*/ 1361209 w 4852554"/>
              <a:gd name="connsiteY56" fmla="*/ 966355 h 3782291"/>
              <a:gd name="connsiteX57" fmla="*/ 1693718 w 4852554"/>
              <a:gd name="connsiteY57" fmla="*/ 1018309 h 3782291"/>
              <a:gd name="connsiteX58" fmla="*/ 1766454 w 4852554"/>
              <a:gd name="connsiteY58" fmla="*/ 1153391 h 3782291"/>
              <a:gd name="connsiteX59" fmla="*/ 1579418 w 4852554"/>
              <a:gd name="connsiteY59" fmla="*/ 1205346 h 3782291"/>
              <a:gd name="connsiteX60" fmla="*/ 1579418 w 4852554"/>
              <a:gd name="connsiteY60" fmla="*/ 1278082 h 3782291"/>
              <a:gd name="connsiteX61" fmla="*/ 1808018 w 4852554"/>
              <a:gd name="connsiteY61" fmla="*/ 1215736 h 3782291"/>
              <a:gd name="connsiteX62" fmla="*/ 2078182 w 4852554"/>
              <a:gd name="connsiteY62" fmla="*/ 1589809 h 3782291"/>
              <a:gd name="connsiteX63" fmla="*/ 2088572 w 4852554"/>
              <a:gd name="connsiteY63" fmla="*/ 2337955 h 3782291"/>
              <a:gd name="connsiteX64" fmla="*/ 2098963 w 4852554"/>
              <a:gd name="connsiteY64" fmla="*/ 2348346 h 3782291"/>
              <a:gd name="connsiteX65" fmla="*/ 1839191 w 4852554"/>
              <a:gd name="connsiteY65" fmla="*/ 2784764 h 3782291"/>
              <a:gd name="connsiteX66" fmla="*/ 1278082 w 4852554"/>
              <a:gd name="connsiteY66" fmla="*/ 2795155 h 3782291"/>
              <a:gd name="connsiteX67" fmla="*/ 1143000 w 4852554"/>
              <a:gd name="connsiteY67" fmla="*/ 2587336 h 3782291"/>
              <a:gd name="connsiteX68" fmla="*/ 1111827 w 4852554"/>
              <a:gd name="connsiteY68" fmla="*/ 2597727 h 3782291"/>
              <a:gd name="connsiteX69" fmla="*/ 1205345 w 4852554"/>
              <a:gd name="connsiteY69" fmla="*/ 2815936 h 3782291"/>
              <a:gd name="connsiteX70" fmla="*/ 893618 w 4852554"/>
              <a:gd name="connsiteY70" fmla="*/ 2795155 h 3782291"/>
              <a:gd name="connsiteX71" fmla="*/ 488372 w 4852554"/>
              <a:gd name="connsiteY71" fmla="*/ 2036618 h 3782291"/>
              <a:gd name="connsiteX72" fmla="*/ 353291 w 4852554"/>
              <a:gd name="connsiteY72" fmla="*/ 2078182 h 3782291"/>
              <a:gd name="connsiteX73" fmla="*/ 415636 w 4852554"/>
              <a:gd name="connsiteY73" fmla="*/ 2140527 h 3782291"/>
              <a:gd name="connsiteX74" fmla="*/ 467591 w 4852554"/>
              <a:gd name="connsiteY74" fmla="*/ 2098964 h 3782291"/>
              <a:gd name="connsiteX75" fmla="*/ 571500 w 4852554"/>
              <a:gd name="connsiteY75" fmla="*/ 2348346 h 3782291"/>
              <a:gd name="connsiteX76" fmla="*/ 457200 w 4852554"/>
              <a:gd name="connsiteY76" fmla="*/ 2358736 h 3782291"/>
              <a:gd name="connsiteX77" fmla="*/ 457200 w 4852554"/>
              <a:gd name="connsiteY77" fmla="*/ 2441864 h 3782291"/>
              <a:gd name="connsiteX78" fmla="*/ 623454 w 4852554"/>
              <a:gd name="connsiteY78" fmla="*/ 2400300 h 3782291"/>
              <a:gd name="connsiteX79" fmla="*/ 831272 w 4852554"/>
              <a:gd name="connsiteY79" fmla="*/ 2826327 h 3782291"/>
              <a:gd name="connsiteX80" fmla="*/ 374072 w 4852554"/>
              <a:gd name="connsiteY80" fmla="*/ 2670464 h 3782291"/>
              <a:gd name="connsiteX81" fmla="*/ 103909 w 4852554"/>
              <a:gd name="connsiteY81" fmla="*/ 2109355 h 3782291"/>
              <a:gd name="connsiteX82" fmla="*/ 20782 w 4852554"/>
              <a:gd name="connsiteY82" fmla="*/ 2098964 h 3782291"/>
              <a:gd name="connsiteX83" fmla="*/ 249382 w 4852554"/>
              <a:gd name="connsiteY83" fmla="*/ 2639291 h 3782291"/>
              <a:gd name="connsiteX84" fmla="*/ 10391 w 4852554"/>
              <a:gd name="connsiteY84" fmla="*/ 2576946 h 3782291"/>
              <a:gd name="connsiteX85" fmla="*/ 0 w 4852554"/>
              <a:gd name="connsiteY85" fmla="*/ 2670464 h 3782291"/>
              <a:gd name="connsiteX86" fmla="*/ 270163 w 4852554"/>
              <a:gd name="connsiteY86" fmla="*/ 2701636 h 3782291"/>
              <a:gd name="connsiteX87" fmla="*/ 280554 w 4852554"/>
              <a:gd name="connsiteY87" fmla="*/ 3023755 h 3782291"/>
              <a:gd name="connsiteX88" fmla="*/ 197427 w 4852554"/>
              <a:gd name="connsiteY88" fmla="*/ 3034146 h 3782291"/>
              <a:gd name="connsiteX89" fmla="*/ 197427 w 4852554"/>
              <a:gd name="connsiteY89" fmla="*/ 3106882 h 3782291"/>
              <a:gd name="connsiteX90" fmla="*/ 353291 w 4852554"/>
              <a:gd name="connsiteY90" fmla="*/ 3054927 h 3782291"/>
              <a:gd name="connsiteX91" fmla="*/ 374072 w 4852554"/>
              <a:gd name="connsiteY91" fmla="*/ 2763982 h 3782291"/>
              <a:gd name="connsiteX92" fmla="*/ 852054 w 4852554"/>
              <a:gd name="connsiteY92" fmla="*/ 2919846 h 3782291"/>
              <a:gd name="connsiteX93" fmla="*/ 633845 w 4852554"/>
              <a:gd name="connsiteY93" fmla="*/ 3054927 h 3782291"/>
              <a:gd name="connsiteX94" fmla="*/ 685800 w 4852554"/>
              <a:gd name="connsiteY94" fmla="*/ 3096491 h 3782291"/>
              <a:gd name="connsiteX95" fmla="*/ 1018309 w 4852554"/>
              <a:gd name="connsiteY95" fmla="*/ 2888673 h 3782291"/>
              <a:gd name="connsiteX96" fmla="*/ 1423554 w 4852554"/>
              <a:gd name="connsiteY96" fmla="*/ 2867891 h 3782291"/>
              <a:gd name="connsiteX97" fmla="*/ 1080654 w 4852554"/>
              <a:gd name="connsiteY97" fmla="*/ 3086100 h 3782291"/>
              <a:gd name="connsiteX98" fmla="*/ 1143000 w 4852554"/>
              <a:gd name="connsiteY98" fmla="*/ 3169227 h 3782291"/>
              <a:gd name="connsiteX99" fmla="*/ 1537854 w 4852554"/>
              <a:gd name="connsiteY99" fmla="*/ 2867891 h 3782291"/>
              <a:gd name="connsiteX100" fmla="*/ 1891145 w 4852554"/>
              <a:gd name="connsiteY100" fmla="*/ 2867891 h 3782291"/>
              <a:gd name="connsiteX101" fmla="*/ 2119745 w 4852554"/>
              <a:gd name="connsiteY101" fmla="*/ 2930236 h 3782291"/>
              <a:gd name="connsiteX102" fmla="*/ 2119745 w 4852554"/>
              <a:gd name="connsiteY102" fmla="*/ 3751118 h 3782291"/>
              <a:gd name="connsiteX103" fmla="*/ 2202872 w 4852554"/>
              <a:gd name="connsiteY103" fmla="*/ 3751118 h 3782291"/>
              <a:gd name="connsiteX104" fmla="*/ 2192482 w 4852554"/>
              <a:gd name="connsiteY104" fmla="*/ 2951018 h 3782291"/>
              <a:gd name="connsiteX105" fmla="*/ 2421082 w 4852554"/>
              <a:gd name="connsiteY105" fmla="*/ 2847109 h 3782291"/>
              <a:gd name="connsiteX106" fmla="*/ 3065318 w 4852554"/>
              <a:gd name="connsiteY106" fmla="*/ 2847109 h 3782291"/>
              <a:gd name="connsiteX107" fmla="*/ 3023754 w 4852554"/>
              <a:gd name="connsiteY107" fmla="*/ 3034146 h 3782291"/>
              <a:gd name="connsiteX108" fmla="*/ 3075709 w 4852554"/>
              <a:gd name="connsiteY108" fmla="*/ 3054927 h 3782291"/>
              <a:gd name="connsiteX109" fmla="*/ 3106882 w 4852554"/>
              <a:gd name="connsiteY109" fmla="*/ 2857500 h 3782291"/>
              <a:gd name="connsiteX110" fmla="*/ 3470563 w 4852554"/>
              <a:gd name="connsiteY110" fmla="*/ 2836718 h 3782291"/>
              <a:gd name="connsiteX111" fmla="*/ 4000500 w 4852554"/>
              <a:gd name="connsiteY111" fmla="*/ 3512127 h 3782291"/>
              <a:gd name="connsiteX112" fmla="*/ 3990109 w 4852554"/>
              <a:gd name="connsiteY112" fmla="*/ 3740727 h 3782291"/>
              <a:gd name="connsiteX113" fmla="*/ 4052454 w 4852554"/>
              <a:gd name="connsiteY113" fmla="*/ 3782291 h 3782291"/>
              <a:gd name="connsiteX114" fmla="*/ 4052454 w 4852554"/>
              <a:gd name="connsiteY114" fmla="*/ 3532909 h 3782291"/>
              <a:gd name="connsiteX115" fmla="*/ 4239491 w 4852554"/>
              <a:gd name="connsiteY115" fmla="*/ 3626427 h 3782291"/>
              <a:gd name="connsiteX116" fmla="*/ 4312227 w 4852554"/>
              <a:gd name="connsiteY116" fmla="*/ 3574473 h 3782291"/>
              <a:gd name="connsiteX117" fmla="*/ 3917372 w 4852554"/>
              <a:gd name="connsiteY117" fmla="*/ 3335482 h 3782291"/>
              <a:gd name="connsiteX118" fmla="*/ 4125191 w 4852554"/>
              <a:gd name="connsiteY118" fmla="*/ 3262746 h 3782291"/>
              <a:gd name="connsiteX119" fmla="*/ 4125191 w 4852554"/>
              <a:gd name="connsiteY119" fmla="*/ 3262746 h 3782291"/>
              <a:gd name="connsiteX120" fmla="*/ 4083627 w 4852554"/>
              <a:gd name="connsiteY120" fmla="*/ 3231573 h 3782291"/>
              <a:gd name="connsiteX121" fmla="*/ 3896591 w 4852554"/>
              <a:gd name="connsiteY121" fmla="*/ 3304309 h 3782291"/>
              <a:gd name="connsiteX122" fmla="*/ 3553691 w 4852554"/>
              <a:gd name="connsiteY122" fmla="*/ 2836718 h 3782291"/>
              <a:gd name="connsiteX123" fmla="*/ 4333009 w 4852554"/>
              <a:gd name="connsiteY123" fmla="*/ 2815936 h 3782291"/>
              <a:gd name="connsiteX124" fmla="*/ 4561609 w 4852554"/>
              <a:gd name="connsiteY124" fmla="*/ 3054927 h 3782291"/>
              <a:gd name="connsiteX125" fmla="*/ 4665518 w 4852554"/>
              <a:gd name="connsiteY125" fmla="*/ 3013364 h 3782291"/>
              <a:gd name="connsiteX126" fmla="*/ 4416136 w 4852554"/>
              <a:gd name="connsiteY126" fmla="*/ 2815936 h 3782291"/>
              <a:gd name="connsiteX127" fmla="*/ 4842163 w 4852554"/>
              <a:gd name="connsiteY127" fmla="*/ 2701636 h 3782291"/>
              <a:gd name="connsiteX128" fmla="*/ 4852554 w 4852554"/>
              <a:gd name="connsiteY128" fmla="*/ 2628900 h 3782291"/>
              <a:gd name="connsiteX129" fmla="*/ 4239491 w 4852554"/>
              <a:gd name="connsiteY129" fmla="*/ 2763982 h 3782291"/>
              <a:gd name="connsiteX130" fmla="*/ 4353791 w 4852554"/>
              <a:gd name="connsiteY130" fmla="*/ 2566555 h 3782291"/>
              <a:gd name="connsiteX131" fmla="*/ 4291445 w 4852554"/>
              <a:gd name="connsiteY131" fmla="*/ 2514600 h 3782291"/>
              <a:gd name="connsiteX132" fmla="*/ 4177145 w 4852554"/>
              <a:gd name="connsiteY132" fmla="*/ 2805546 h 3782291"/>
              <a:gd name="connsiteX133" fmla="*/ 3429000 w 4852554"/>
              <a:gd name="connsiteY133" fmla="*/ 2795155 h 3782291"/>
              <a:gd name="connsiteX134" fmla="*/ 3584863 w 4852554"/>
              <a:gd name="connsiteY134" fmla="*/ 2618509 h 3782291"/>
              <a:gd name="connsiteX135" fmla="*/ 3564082 w 4852554"/>
              <a:gd name="connsiteY135" fmla="*/ 2576946 h 3782291"/>
              <a:gd name="connsiteX136" fmla="*/ 3335482 w 4852554"/>
              <a:gd name="connsiteY136" fmla="*/ 2826327 h 3782291"/>
              <a:gd name="connsiteX137" fmla="*/ 2493818 w 4852554"/>
              <a:gd name="connsiteY13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3335482 w 4852554"/>
              <a:gd name="connsiteY8" fmla="*/ 685800 h 3782291"/>
              <a:gd name="connsiteX9" fmla="*/ 2930236 w 4852554"/>
              <a:gd name="connsiteY9" fmla="*/ 727364 h 3782291"/>
              <a:gd name="connsiteX10" fmla="*/ 3179618 w 4852554"/>
              <a:gd name="connsiteY10" fmla="*/ 467591 h 3782291"/>
              <a:gd name="connsiteX11" fmla="*/ 3148445 w 4852554"/>
              <a:gd name="connsiteY11" fmla="*/ 405246 h 3782291"/>
              <a:gd name="connsiteX12" fmla="*/ 2722418 w 4852554"/>
              <a:gd name="connsiteY12" fmla="*/ 831273 h 3782291"/>
              <a:gd name="connsiteX13" fmla="*/ 2805545 w 4852554"/>
              <a:gd name="connsiteY13" fmla="*/ 540327 h 3782291"/>
              <a:gd name="connsiteX14" fmla="*/ 2774372 w 4852554"/>
              <a:gd name="connsiteY14" fmla="*/ 529936 h 3782291"/>
              <a:gd name="connsiteX15" fmla="*/ 2649682 w 4852554"/>
              <a:gd name="connsiteY15" fmla="*/ 914400 h 3782291"/>
              <a:gd name="connsiteX16" fmla="*/ 2192482 w 4852554"/>
              <a:gd name="connsiteY16" fmla="*/ 1330036 h 3782291"/>
              <a:gd name="connsiteX17" fmla="*/ 2244436 w 4852554"/>
              <a:gd name="connsiteY17" fmla="*/ 633846 h 3782291"/>
              <a:gd name="connsiteX18" fmla="*/ 2670463 w 4852554"/>
              <a:gd name="connsiteY18" fmla="*/ 51955 h 3782291"/>
              <a:gd name="connsiteX19" fmla="*/ 2639291 w 4852554"/>
              <a:gd name="connsiteY19" fmla="*/ 0 h 3782291"/>
              <a:gd name="connsiteX20" fmla="*/ 2483427 w 4852554"/>
              <a:gd name="connsiteY20" fmla="*/ 197427 h 3782291"/>
              <a:gd name="connsiteX21" fmla="*/ 2462645 w 4852554"/>
              <a:gd name="connsiteY21" fmla="*/ 10391 h 3782291"/>
              <a:gd name="connsiteX22" fmla="*/ 2400300 w 4852554"/>
              <a:gd name="connsiteY22" fmla="*/ 10391 h 3782291"/>
              <a:gd name="connsiteX23" fmla="*/ 2462645 w 4852554"/>
              <a:gd name="connsiteY23" fmla="*/ 301336 h 3782291"/>
              <a:gd name="connsiteX24" fmla="*/ 2275609 w 4852554"/>
              <a:gd name="connsiteY24" fmla="*/ 509155 h 3782291"/>
              <a:gd name="connsiteX25" fmla="*/ 2244436 w 4852554"/>
              <a:gd name="connsiteY25" fmla="*/ 228600 h 3782291"/>
              <a:gd name="connsiteX26" fmla="*/ 2192482 w 4852554"/>
              <a:gd name="connsiteY26" fmla="*/ 197427 h 3782291"/>
              <a:gd name="connsiteX27" fmla="*/ 2223654 w 4852554"/>
              <a:gd name="connsiteY27" fmla="*/ 540327 h 3782291"/>
              <a:gd name="connsiteX28" fmla="*/ 2005445 w 4852554"/>
              <a:gd name="connsiteY28" fmla="*/ 62346 h 3782291"/>
              <a:gd name="connsiteX29" fmla="*/ 1922318 w 4852554"/>
              <a:gd name="connsiteY29" fmla="*/ 83127 h 3782291"/>
              <a:gd name="connsiteX30" fmla="*/ 2192482 w 4852554"/>
              <a:gd name="connsiteY30" fmla="*/ 592282 h 3782291"/>
              <a:gd name="connsiteX31" fmla="*/ 2119745 w 4852554"/>
              <a:gd name="connsiteY31" fmla="*/ 706582 h 3782291"/>
              <a:gd name="connsiteX32" fmla="*/ 1662545 w 4852554"/>
              <a:gd name="connsiteY32" fmla="*/ 20782 h 3782291"/>
              <a:gd name="connsiteX33" fmla="*/ 1537854 w 4852554"/>
              <a:gd name="connsiteY33" fmla="*/ 51955 h 3782291"/>
              <a:gd name="connsiteX34" fmla="*/ 1558636 w 4852554"/>
              <a:gd name="connsiteY34" fmla="*/ 145473 h 3782291"/>
              <a:gd name="connsiteX35" fmla="*/ 1641763 w 4852554"/>
              <a:gd name="connsiteY35" fmla="*/ 103909 h 3782291"/>
              <a:gd name="connsiteX36" fmla="*/ 1704109 w 4852554"/>
              <a:gd name="connsiteY36" fmla="*/ 228600 h 3782291"/>
              <a:gd name="connsiteX37" fmla="*/ 1309254 w 4852554"/>
              <a:gd name="connsiteY37" fmla="*/ 332509 h 3782291"/>
              <a:gd name="connsiteX38" fmla="*/ 1330036 w 4852554"/>
              <a:gd name="connsiteY38" fmla="*/ 374073 h 3782291"/>
              <a:gd name="connsiteX39" fmla="*/ 1465118 w 4852554"/>
              <a:gd name="connsiteY39" fmla="*/ 353291 h 3782291"/>
              <a:gd name="connsiteX40" fmla="*/ 1475509 w 4852554"/>
              <a:gd name="connsiteY40" fmla="*/ 498764 h 3782291"/>
              <a:gd name="connsiteX41" fmla="*/ 1527463 w 4852554"/>
              <a:gd name="connsiteY41" fmla="*/ 498764 h 3782291"/>
              <a:gd name="connsiteX42" fmla="*/ 1527463 w 4852554"/>
              <a:gd name="connsiteY42" fmla="*/ 342900 h 3782291"/>
              <a:gd name="connsiteX43" fmla="*/ 1776845 w 4852554"/>
              <a:gd name="connsiteY43" fmla="*/ 259773 h 3782291"/>
              <a:gd name="connsiteX44" fmla="*/ 2140527 w 4852554"/>
              <a:gd name="connsiteY44" fmla="*/ 852055 h 3782291"/>
              <a:gd name="connsiteX45" fmla="*/ 2130136 w 4852554"/>
              <a:gd name="connsiteY45" fmla="*/ 1215736 h 3782291"/>
              <a:gd name="connsiteX46" fmla="*/ 2057400 w 4852554"/>
              <a:gd name="connsiteY46" fmla="*/ 1028700 h 3782291"/>
              <a:gd name="connsiteX47" fmla="*/ 2005445 w 4852554"/>
              <a:gd name="connsiteY47" fmla="*/ 1059873 h 3782291"/>
              <a:gd name="connsiteX48" fmla="*/ 2119745 w 4852554"/>
              <a:gd name="connsiteY48" fmla="*/ 1288473 h 3782291"/>
              <a:gd name="connsiteX49" fmla="*/ 2098963 w 4852554"/>
              <a:gd name="connsiteY49" fmla="*/ 1517073 h 3782291"/>
              <a:gd name="connsiteX50" fmla="*/ 1652154 w 4852554"/>
              <a:gd name="connsiteY50" fmla="*/ 893618 h 3782291"/>
              <a:gd name="connsiteX51" fmla="*/ 1683327 w 4852554"/>
              <a:gd name="connsiteY51" fmla="*/ 665018 h 3782291"/>
              <a:gd name="connsiteX52" fmla="*/ 1620982 w 4852554"/>
              <a:gd name="connsiteY52" fmla="*/ 654627 h 3782291"/>
              <a:gd name="connsiteX53" fmla="*/ 1589809 w 4852554"/>
              <a:gd name="connsiteY53" fmla="*/ 945573 h 3782291"/>
              <a:gd name="connsiteX54" fmla="*/ 1371600 w 4852554"/>
              <a:gd name="connsiteY54" fmla="*/ 914400 h 3782291"/>
              <a:gd name="connsiteX55" fmla="*/ 1361209 w 4852554"/>
              <a:gd name="connsiteY55" fmla="*/ 966355 h 3782291"/>
              <a:gd name="connsiteX56" fmla="*/ 1693718 w 4852554"/>
              <a:gd name="connsiteY56" fmla="*/ 1018309 h 3782291"/>
              <a:gd name="connsiteX57" fmla="*/ 1766454 w 4852554"/>
              <a:gd name="connsiteY57" fmla="*/ 1153391 h 3782291"/>
              <a:gd name="connsiteX58" fmla="*/ 1579418 w 4852554"/>
              <a:gd name="connsiteY58" fmla="*/ 1205346 h 3782291"/>
              <a:gd name="connsiteX59" fmla="*/ 1579418 w 4852554"/>
              <a:gd name="connsiteY59" fmla="*/ 1278082 h 3782291"/>
              <a:gd name="connsiteX60" fmla="*/ 1808018 w 4852554"/>
              <a:gd name="connsiteY60" fmla="*/ 1215736 h 3782291"/>
              <a:gd name="connsiteX61" fmla="*/ 2078182 w 4852554"/>
              <a:gd name="connsiteY61" fmla="*/ 1589809 h 3782291"/>
              <a:gd name="connsiteX62" fmla="*/ 2088572 w 4852554"/>
              <a:gd name="connsiteY62" fmla="*/ 2337955 h 3782291"/>
              <a:gd name="connsiteX63" fmla="*/ 2098963 w 4852554"/>
              <a:gd name="connsiteY63" fmla="*/ 2348346 h 3782291"/>
              <a:gd name="connsiteX64" fmla="*/ 1839191 w 4852554"/>
              <a:gd name="connsiteY64" fmla="*/ 2784764 h 3782291"/>
              <a:gd name="connsiteX65" fmla="*/ 1278082 w 4852554"/>
              <a:gd name="connsiteY65" fmla="*/ 2795155 h 3782291"/>
              <a:gd name="connsiteX66" fmla="*/ 1143000 w 4852554"/>
              <a:gd name="connsiteY66" fmla="*/ 2587336 h 3782291"/>
              <a:gd name="connsiteX67" fmla="*/ 1111827 w 4852554"/>
              <a:gd name="connsiteY67" fmla="*/ 2597727 h 3782291"/>
              <a:gd name="connsiteX68" fmla="*/ 1205345 w 4852554"/>
              <a:gd name="connsiteY68" fmla="*/ 2815936 h 3782291"/>
              <a:gd name="connsiteX69" fmla="*/ 893618 w 4852554"/>
              <a:gd name="connsiteY69" fmla="*/ 2795155 h 3782291"/>
              <a:gd name="connsiteX70" fmla="*/ 488372 w 4852554"/>
              <a:gd name="connsiteY70" fmla="*/ 2036618 h 3782291"/>
              <a:gd name="connsiteX71" fmla="*/ 353291 w 4852554"/>
              <a:gd name="connsiteY71" fmla="*/ 2078182 h 3782291"/>
              <a:gd name="connsiteX72" fmla="*/ 415636 w 4852554"/>
              <a:gd name="connsiteY72" fmla="*/ 2140527 h 3782291"/>
              <a:gd name="connsiteX73" fmla="*/ 467591 w 4852554"/>
              <a:gd name="connsiteY73" fmla="*/ 2098964 h 3782291"/>
              <a:gd name="connsiteX74" fmla="*/ 571500 w 4852554"/>
              <a:gd name="connsiteY74" fmla="*/ 2348346 h 3782291"/>
              <a:gd name="connsiteX75" fmla="*/ 457200 w 4852554"/>
              <a:gd name="connsiteY75" fmla="*/ 2358736 h 3782291"/>
              <a:gd name="connsiteX76" fmla="*/ 457200 w 4852554"/>
              <a:gd name="connsiteY76" fmla="*/ 2441864 h 3782291"/>
              <a:gd name="connsiteX77" fmla="*/ 623454 w 4852554"/>
              <a:gd name="connsiteY77" fmla="*/ 2400300 h 3782291"/>
              <a:gd name="connsiteX78" fmla="*/ 831272 w 4852554"/>
              <a:gd name="connsiteY78" fmla="*/ 2826327 h 3782291"/>
              <a:gd name="connsiteX79" fmla="*/ 374072 w 4852554"/>
              <a:gd name="connsiteY79" fmla="*/ 2670464 h 3782291"/>
              <a:gd name="connsiteX80" fmla="*/ 103909 w 4852554"/>
              <a:gd name="connsiteY80" fmla="*/ 2109355 h 3782291"/>
              <a:gd name="connsiteX81" fmla="*/ 20782 w 4852554"/>
              <a:gd name="connsiteY81" fmla="*/ 2098964 h 3782291"/>
              <a:gd name="connsiteX82" fmla="*/ 249382 w 4852554"/>
              <a:gd name="connsiteY82" fmla="*/ 2639291 h 3782291"/>
              <a:gd name="connsiteX83" fmla="*/ 10391 w 4852554"/>
              <a:gd name="connsiteY83" fmla="*/ 2576946 h 3782291"/>
              <a:gd name="connsiteX84" fmla="*/ 0 w 4852554"/>
              <a:gd name="connsiteY84" fmla="*/ 2670464 h 3782291"/>
              <a:gd name="connsiteX85" fmla="*/ 270163 w 4852554"/>
              <a:gd name="connsiteY85" fmla="*/ 2701636 h 3782291"/>
              <a:gd name="connsiteX86" fmla="*/ 280554 w 4852554"/>
              <a:gd name="connsiteY86" fmla="*/ 3023755 h 3782291"/>
              <a:gd name="connsiteX87" fmla="*/ 197427 w 4852554"/>
              <a:gd name="connsiteY87" fmla="*/ 3034146 h 3782291"/>
              <a:gd name="connsiteX88" fmla="*/ 197427 w 4852554"/>
              <a:gd name="connsiteY88" fmla="*/ 3106882 h 3782291"/>
              <a:gd name="connsiteX89" fmla="*/ 353291 w 4852554"/>
              <a:gd name="connsiteY89" fmla="*/ 3054927 h 3782291"/>
              <a:gd name="connsiteX90" fmla="*/ 374072 w 4852554"/>
              <a:gd name="connsiteY90" fmla="*/ 2763982 h 3782291"/>
              <a:gd name="connsiteX91" fmla="*/ 852054 w 4852554"/>
              <a:gd name="connsiteY91" fmla="*/ 2919846 h 3782291"/>
              <a:gd name="connsiteX92" fmla="*/ 633845 w 4852554"/>
              <a:gd name="connsiteY92" fmla="*/ 3054927 h 3782291"/>
              <a:gd name="connsiteX93" fmla="*/ 685800 w 4852554"/>
              <a:gd name="connsiteY93" fmla="*/ 3096491 h 3782291"/>
              <a:gd name="connsiteX94" fmla="*/ 1018309 w 4852554"/>
              <a:gd name="connsiteY94" fmla="*/ 2888673 h 3782291"/>
              <a:gd name="connsiteX95" fmla="*/ 1423554 w 4852554"/>
              <a:gd name="connsiteY95" fmla="*/ 2867891 h 3782291"/>
              <a:gd name="connsiteX96" fmla="*/ 1080654 w 4852554"/>
              <a:gd name="connsiteY96" fmla="*/ 3086100 h 3782291"/>
              <a:gd name="connsiteX97" fmla="*/ 1143000 w 4852554"/>
              <a:gd name="connsiteY97" fmla="*/ 3169227 h 3782291"/>
              <a:gd name="connsiteX98" fmla="*/ 1537854 w 4852554"/>
              <a:gd name="connsiteY98" fmla="*/ 2867891 h 3782291"/>
              <a:gd name="connsiteX99" fmla="*/ 1891145 w 4852554"/>
              <a:gd name="connsiteY99" fmla="*/ 2867891 h 3782291"/>
              <a:gd name="connsiteX100" fmla="*/ 2119745 w 4852554"/>
              <a:gd name="connsiteY100" fmla="*/ 2930236 h 3782291"/>
              <a:gd name="connsiteX101" fmla="*/ 2119745 w 4852554"/>
              <a:gd name="connsiteY101" fmla="*/ 3751118 h 3782291"/>
              <a:gd name="connsiteX102" fmla="*/ 2202872 w 4852554"/>
              <a:gd name="connsiteY102" fmla="*/ 3751118 h 3782291"/>
              <a:gd name="connsiteX103" fmla="*/ 2192482 w 4852554"/>
              <a:gd name="connsiteY103" fmla="*/ 2951018 h 3782291"/>
              <a:gd name="connsiteX104" fmla="*/ 2421082 w 4852554"/>
              <a:gd name="connsiteY104" fmla="*/ 2847109 h 3782291"/>
              <a:gd name="connsiteX105" fmla="*/ 3065318 w 4852554"/>
              <a:gd name="connsiteY105" fmla="*/ 2847109 h 3782291"/>
              <a:gd name="connsiteX106" fmla="*/ 3023754 w 4852554"/>
              <a:gd name="connsiteY106" fmla="*/ 3034146 h 3782291"/>
              <a:gd name="connsiteX107" fmla="*/ 3075709 w 4852554"/>
              <a:gd name="connsiteY107" fmla="*/ 3054927 h 3782291"/>
              <a:gd name="connsiteX108" fmla="*/ 3106882 w 4852554"/>
              <a:gd name="connsiteY108" fmla="*/ 2857500 h 3782291"/>
              <a:gd name="connsiteX109" fmla="*/ 3470563 w 4852554"/>
              <a:gd name="connsiteY109" fmla="*/ 2836718 h 3782291"/>
              <a:gd name="connsiteX110" fmla="*/ 4000500 w 4852554"/>
              <a:gd name="connsiteY110" fmla="*/ 3512127 h 3782291"/>
              <a:gd name="connsiteX111" fmla="*/ 3990109 w 4852554"/>
              <a:gd name="connsiteY111" fmla="*/ 3740727 h 3782291"/>
              <a:gd name="connsiteX112" fmla="*/ 4052454 w 4852554"/>
              <a:gd name="connsiteY112" fmla="*/ 3782291 h 3782291"/>
              <a:gd name="connsiteX113" fmla="*/ 4052454 w 4852554"/>
              <a:gd name="connsiteY113" fmla="*/ 3532909 h 3782291"/>
              <a:gd name="connsiteX114" fmla="*/ 4239491 w 4852554"/>
              <a:gd name="connsiteY114" fmla="*/ 3626427 h 3782291"/>
              <a:gd name="connsiteX115" fmla="*/ 4312227 w 4852554"/>
              <a:gd name="connsiteY115" fmla="*/ 3574473 h 3782291"/>
              <a:gd name="connsiteX116" fmla="*/ 3917372 w 4852554"/>
              <a:gd name="connsiteY116" fmla="*/ 3335482 h 3782291"/>
              <a:gd name="connsiteX117" fmla="*/ 4125191 w 4852554"/>
              <a:gd name="connsiteY117" fmla="*/ 3262746 h 3782291"/>
              <a:gd name="connsiteX118" fmla="*/ 4125191 w 4852554"/>
              <a:gd name="connsiteY118" fmla="*/ 3262746 h 3782291"/>
              <a:gd name="connsiteX119" fmla="*/ 4083627 w 4852554"/>
              <a:gd name="connsiteY119" fmla="*/ 3231573 h 3782291"/>
              <a:gd name="connsiteX120" fmla="*/ 3896591 w 4852554"/>
              <a:gd name="connsiteY120" fmla="*/ 3304309 h 3782291"/>
              <a:gd name="connsiteX121" fmla="*/ 3553691 w 4852554"/>
              <a:gd name="connsiteY121" fmla="*/ 2836718 h 3782291"/>
              <a:gd name="connsiteX122" fmla="*/ 4333009 w 4852554"/>
              <a:gd name="connsiteY122" fmla="*/ 2815936 h 3782291"/>
              <a:gd name="connsiteX123" fmla="*/ 4561609 w 4852554"/>
              <a:gd name="connsiteY123" fmla="*/ 3054927 h 3782291"/>
              <a:gd name="connsiteX124" fmla="*/ 4665518 w 4852554"/>
              <a:gd name="connsiteY124" fmla="*/ 3013364 h 3782291"/>
              <a:gd name="connsiteX125" fmla="*/ 4416136 w 4852554"/>
              <a:gd name="connsiteY125" fmla="*/ 2815936 h 3782291"/>
              <a:gd name="connsiteX126" fmla="*/ 4842163 w 4852554"/>
              <a:gd name="connsiteY126" fmla="*/ 2701636 h 3782291"/>
              <a:gd name="connsiteX127" fmla="*/ 4852554 w 4852554"/>
              <a:gd name="connsiteY127" fmla="*/ 2628900 h 3782291"/>
              <a:gd name="connsiteX128" fmla="*/ 4239491 w 4852554"/>
              <a:gd name="connsiteY128" fmla="*/ 2763982 h 3782291"/>
              <a:gd name="connsiteX129" fmla="*/ 4353791 w 4852554"/>
              <a:gd name="connsiteY129" fmla="*/ 2566555 h 3782291"/>
              <a:gd name="connsiteX130" fmla="*/ 4291445 w 4852554"/>
              <a:gd name="connsiteY130" fmla="*/ 2514600 h 3782291"/>
              <a:gd name="connsiteX131" fmla="*/ 4177145 w 4852554"/>
              <a:gd name="connsiteY131" fmla="*/ 2805546 h 3782291"/>
              <a:gd name="connsiteX132" fmla="*/ 3429000 w 4852554"/>
              <a:gd name="connsiteY132" fmla="*/ 2795155 h 3782291"/>
              <a:gd name="connsiteX133" fmla="*/ 3584863 w 4852554"/>
              <a:gd name="connsiteY133" fmla="*/ 2618509 h 3782291"/>
              <a:gd name="connsiteX134" fmla="*/ 3564082 w 4852554"/>
              <a:gd name="connsiteY134" fmla="*/ 2576946 h 3782291"/>
              <a:gd name="connsiteX135" fmla="*/ 3335482 w 4852554"/>
              <a:gd name="connsiteY135" fmla="*/ 2826327 h 3782291"/>
              <a:gd name="connsiteX136" fmla="*/ 2493818 w 4852554"/>
              <a:gd name="connsiteY136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179618 w 4852554"/>
              <a:gd name="connsiteY9" fmla="*/ 467591 h 3782291"/>
              <a:gd name="connsiteX10" fmla="*/ 3148445 w 4852554"/>
              <a:gd name="connsiteY10" fmla="*/ 405246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179618 w 4852554"/>
              <a:gd name="connsiteY9" fmla="*/ 467591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776845 w 4852554"/>
              <a:gd name="connsiteY41" fmla="*/ 259773 h 3782291"/>
              <a:gd name="connsiteX42" fmla="*/ 2140527 w 4852554"/>
              <a:gd name="connsiteY42" fmla="*/ 852055 h 3782291"/>
              <a:gd name="connsiteX43" fmla="*/ 2130136 w 4852554"/>
              <a:gd name="connsiteY43" fmla="*/ 1215736 h 3782291"/>
              <a:gd name="connsiteX44" fmla="*/ 2057400 w 4852554"/>
              <a:gd name="connsiteY44" fmla="*/ 1028700 h 3782291"/>
              <a:gd name="connsiteX45" fmla="*/ 2005445 w 4852554"/>
              <a:gd name="connsiteY45" fmla="*/ 1059873 h 3782291"/>
              <a:gd name="connsiteX46" fmla="*/ 2119745 w 4852554"/>
              <a:gd name="connsiteY46" fmla="*/ 1288473 h 3782291"/>
              <a:gd name="connsiteX47" fmla="*/ 2098963 w 4852554"/>
              <a:gd name="connsiteY47" fmla="*/ 1517073 h 3782291"/>
              <a:gd name="connsiteX48" fmla="*/ 1652154 w 4852554"/>
              <a:gd name="connsiteY48" fmla="*/ 893618 h 3782291"/>
              <a:gd name="connsiteX49" fmla="*/ 1683327 w 4852554"/>
              <a:gd name="connsiteY49" fmla="*/ 665018 h 3782291"/>
              <a:gd name="connsiteX50" fmla="*/ 1620982 w 4852554"/>
              <a:gd name="connsiteY50" fmla="*/ 654627 h 3782291"/>
              <a:gd name="connsiteX51" fmla="*/ 1589809 w 4852554"/>
              <a:gd name="connsiteY51" fmla="*/ 945573 h 3782291"/>
              <a:gd name="connsiteX52" fmla="*/ 1371600 w 4852554"/>
              <a:gd name="connsiteY52" fmla="*/ 914400 h 3782291"/>
              <a:gd name="connsiteX53" fmla="*/ 1361209 w 4852554"/>
              <a:gd name="connsiteY53" fmla="*/ 966355 h 3782291"/>
              <a:gd name="connsiteX54" fmla="*/ 1693718 w 4852554"/>
              <a:gd name="connsiteY54" fmla="*/ 1018309 h 3782291"/>
              <a:gd name="connsiteX55" fmla="*/ 1766454 w 4852554"/>
              <a:gd name="connsiteY55" fmla="*/ 1153391 h 3782291"/>
              <a:gd name="connsiteX56" fmla="*/ 1579418 w 4852554"/>
              <a:gd name="connsiteY56" fmla="*/ 1205346 h 3782291"/>
              <a:gd name="connsiteX57" fmla="*/ 1579418 w 4852554"/>
              <a:gd name="connsiteY57" fmla="*/ 1278082 h 3782291"/>
              <a:gd name="connsiteX58" fmla="*/ 1808018 w 4852554"/>
              <a:gd name="connsiteY58" fmla="*/ 1215736 h 3782291"/>
              <a:gd name="connsiteX59" fmla="*/ 2078182 w 4852554"/>
              <a:gd name="connsiteY59" fmla="*/ 1589809 h 3782291"/>
              <a:gd name="connsiteX60" fmla="*/ 2088572 w 4852554"/>
              <a:gd name="connsiteY60" fmla="*/ 2337955 h 3782291"/>
              <a:gd name="connsiteX61" fmla="*/ 2098963 w 4852554"/>
              <a:gd name="connsiteY61" fmla="*/ 2348346 h 3782291"/>
              <a:gd name="connsiteX62" fmla="*/ 1839191 w 4852554"/>
              <a:gd name="connsiteY62" fmla="*/ 2784764 h 3782291"/>
              <a:gd name="connsiteX63" fmla="*/ 1278082 w 4852554"/>
              <a:gd name="connsiteY63" fmla="*/ 2795155 h 3782291"/>
              <a:gd name="connsiteX64" fmla="*/ 1143000 w 4852554"/>
              <a:gd name="connsiteY64" fmla="*/ 2587336 h 3782291"/>
              <a:gd name="connsiteX65" fmla="*/ 1111827 w 4852554"/>
              <a:gd name="connsiteY65" fmla="*/ 2597727 h 3782291"/>
              <a:gd name="connsiteX66" fmla="*/ 1205345 w 4852554"/>
              <a:gd name="connsiteY66" fmla="*/ 2815936 h 3782291"/>
              <a:gd name="connsiteX67" fmla="*/ 893618 w 4852554"/>
              <a:gd name="connsiteY67" fmla="*/ 2795155 h 3782291"/>
              <a:gd name="connsiteX68" fmla="*/ 488372 w 4852554"/>
              <a:gd name="connsiteY68" fmla="*/ 2036618 h 3782291"/>
              <a:gd name="connsiteX69" fmla="*/ 353291 w 4852554"/>
              <a:gd name="connsiteY69" fmla="*/ 2078182 h 3782291"/>
              <a:gd name="connsiteX70" fmla="*/ 415636 w 4852554"/>
              <a:gd name="connsiteY70" fmla="*/ 2140527 h 3782291"/>
              <a:gd name="connsiteX71" fmla="*/ 467591 w 4852554"/>
              <a:gd name="connsiteY71" fmla="*/ 2098964 h 3782291"/>
              <a:gd name="connsiteX72" fmla="*/ 571500 w 4852554"/>
              <a:gd name="connsiteY72" fmla="*/ 2348346 h 3782291"/>
              <a:gd name="connsiteX73" fmla="*/ 457200 w 4852554"/>
              <a:gd name="connsiteY73" fmla="*/ 2358736 h 3782291"/>
              <a:gd name="connsiteX74" fmla="*/ 457200 w 4852554"/>
              <a:gd name="connsiteY74" fmla="*/ 2441864 h 3782291"/>
              <a:gd name="connsiteX75" fmla="*/ 623454 w 4852554"/>
              <a:gd name="connsiteY75" fmla="*/ 2400300 h 3782291"/>
              <a:gd name="connsiteX76" fmla="*/ 831272 w 4852554"/>
              <a:gd name="connsiteY76" fmla="*/ 2826327 h 3782291"/>
              <a:gd name="connsiteX77" fmla="*/ 374072 w 4852554"/>
              <a:gd name="connsiteY77" fmla="*/ 2670464 h 3782291"/>
              <a:gd name="connsiteX78" fmla="*/ 103909 w 4852554"/>
              <a:gd name="connsiteY78" fmla="*/ 2109355 h 3782291"/>
              <a:gd name="connsiteX79" fmla="*/ 20782 w 4852554"/>
              <a:gd name="connsiteY79" fmla="*/ 2098964 h 3782291"/>
              <a:gd name="connsiteX80" fmla="*/ 249382 w 4852554"/>
              <a:gd name="connsiteY80" fmla="*/ 2639291 h 3782291"/>
              <a:gd name="connsiteX81" fmla="*/ 10391 w 4852554"/>
              <a:gd name="connsiteY81" fmla="*/ 2576946 h 3782291"/>
              <a:gd name="connsiteX82" fmla="*/ 0 w 4852554"/>
              <a:gd name="connsiteY82" fmla="*/ 2670464 h 3782291"/>
              <a:gd name="connsiteX83" fmla="*/ 270163 w 4852554"/>
              <a:gd name="connsiteY83" fmla="*/ 2701636 h 3782291"/>
              <a:gd name="connsiteX84" fmla="*/ 280554 w 4852554"/>
              <a:gd name="connsiteY84" fmla="*/ 3023755 h 3782291"/>
              <a:gd name="connsiteX85" fmla="*/ 197427 w 4852554"/>
              <a:gd name="connsiteY85" fmla="*/ 3034146 h 3782291"/>
              <a:gd name="connsiteX86" fmla="*/ 197427 w 4852554"/>
              <a:gd name="connsiteY86" fmla="*/ 3106882 h 3782291"/>
              <a:gd name="connsiteX87" fmla="*/ 353291 w 4852554"/>
              <a:gd name="connsiteY87" fmla="*/ 3054927 h 3782291"/>
              <a:gd name="connsiteX88" fmla="*/ 374072 w 4852554"/>
              <a:gd name="connsiteY88" fmla="*/ 2763982 h 3782291"/>
              <a:gd name="connsiteX89" fmla="*/ 852054 w 4852554"/>
              <a:gd name="connsiteY89" fmla="*/ 2919846 h 3782291"/>
              <a:gd name="connsiteX90" fmla="*/ 633845 w 4852554"/>
              <a:gd name="connsiteY90" fmla="*/ 3054927 h 3782291"/>
              <a:gd name="connsiteX91" fmla="*/ 685800 w 4852554"/>
              <a:gd name="connsiteY91" fmla="*/ 3096491 h 3782291"/>
              <a:gd name="connsiteX92" fmla="*/ 1018309 w 4852554"/>
              <a:gd name="connsiteY92" fmla="*/ 2888673 h 3782291"/>
              <a:gd name="connsiteX93" fmla="*/ 1423554 w 4852554"/>
              <a:gd name="connsiteY93" fmla="*/ 2867891 h 3782291"/>
              <a:gd name="connsiteX94" fmla="*/ 1080654 w 4852554"/>
              <a:gd name="connsiteY94" fmla="*/ 3086100 h 3782291"/>
              <a:gd name="connsiteX95" fmla="*/ 1143000 w 4852554"/>
              <a:gd name="connsiteY95" fmla="*/ 3169227 h 3782291"/>
              <a:gd name="connsiteX96" fmla="*/ 1537854 w 4852554"/>
              <a:gd name="connsiteY96" fmla="*/ 2867891 h 3782291"/>
              <a:gd name="connsiteX97" fmla="*/ 1891145 w 4852554"/>
              <a:gd name="connsiteY97" fmla="*/ 2867891 h 3782291"/>
              <a:gd name="connsiteX98" fmla="*/ 2119745 w 4852554"/>
              <a:gd name="connsiteY98" fmla="*/ 2930236 h 3782291"/>
              <a:gd name="connsiteX99" fmla="*/ 2119745 w 4852554"/>
              <a:gd name="connsiteY99" fmla="*/ 3751118 h 3782291"/>
              <a:gd name="connsiteX100" fmla="*/ 2202872 w 4852554"/>
              <a:gd name="connsiteY100" fmla="*/ 3751118 h 3782291"/>
              <a:gd name="connsiteX101" fmla="*/ 2192482 w 4852554"/>
              <a:gd name="connsiteY101" fmla="*/ 2951018 h 3782291"/>
              <a:gd name="connsiteX102" fmla="*/ 2421082 w 4852554"/>
              <a:gd name="connsiteY102" fmla="*/ 2847109 h 3782291"/>
              <a:gd name="connsiteX103" fmla="*/ 3065318 w 4852554"/>
              <a:gd name="connsiteY103" fmla="*/ 2847109 h 3782291"/>
              <a:gd name="connsiteX104" fmla="*/ 3023754 w 4852554"/>
              <a:gd name="connsiteY104" fmla="*/ 3034146 h 3782291"/>
              <a:gd name="connsiteX105" fmla="*/ 3075709 w 4852554"/>
              <a:gd name="connsiteY105" fmla="*/ 3054927 h 3782291"/>
              <a:gd name="connsiteX106" fmla="*/ 3106882 w 4852554"/>
              <a:gd name="connsiteY106" fmla="*/ 2857500 h 3782291"/>
              <a:gd name="connsiteX107" fmla="*/ 3470563 w 4852554"/>
              <a:gd name="connsiteY107" fmla="*/ 2836718 h 3782291"/>
              <a:gd name="connsiteX108" fmla="*/ 4000500 w 4852554"/>
              <a:gd name="connsiteY108" fmla="*/ 3512127 h 3782291"/>
              <a:gd name="connsiteX109" fmla="*/ 3990109 w 4852554"/>
              <a:gd name="connsiteY109" fmla="*/ 3740727 h 3782291"/>
              <a:gd name="connsiteX110" fmla="*/ 4052454 w 4852554"/>
              <a:gd name="connsiteY110" fmla="*/ 3782291 h 3782291"/>
              <a:gd name="connsiteX111" fmla="*/ 4052454 w 4852554"/>
              <a:gd name="connsiteY111" fmla="*/ 3532909 h 3782291"/>
              <a:gd name="connsiteX112" fmla="*/ 4239491 w 4852554"/>
              <a:gd name="connsiteY112" fmla="*/ 3626427 h 3782291"/>
              <a:gd name="connsiteX113" fmla="*/ 4312227 w 4852554"/>
              <a:gd name="connsiteY113" fmla="*/ 3574473 h 3782291"/>
              <a:gd name="connsiteX114" fmla="*/ 3917372 w 4852554"/>
              <a:gd name="connsiteY114" fmla="*/ 3335482 h 3782291"/>
              <a:gd name="connsiteX115" fmla="*/ 4125191 w 4852554"/>
              <a:gd name="connsiteY115" fmla="*/ 3262746 h 3782291"/>
              <a:gd name="connsiteX116" fmla="*/ 4125191 w 4852554"/>
              <a:gd name="connsiteY116" fmla="*/ 3262746 h 3782291"/>
              <a:gd name="connsiteX117" fmla="*/ 4083627 w 4852554"/>
              <a:gd name="connsiteY117" fmla="*/ 3231573 h 3782291"/>
              <a:gd name="connsiteX118" fmla="*/ 3896591 w 4852554"/>
              <a:gd name="connsiteY118" fmla="*/ 3304309 h 3782291"/>
              <a:gd name="connsiteX119" fmla="*/ 3553691 w 4852554"/>
              <a:gd name="connsiteY119" fmla="*/ 2836718 h 3782291"/>
              <a:gd name="connsiteX120" fmla="*/ 4333009 w 4852554"/>
              <a:gd name="connsiteY120" fmla="*/ 2815936 h 3782291"/>
              <a:gd name="connsiteX121" fmla="*/ 4561609 w 4852554"/>
              <a:gd name="connsiteY121" fmla="*/ 3054927 h 3782291"/>
              <a:gd name="connsiteX122" fmla="*/ 4665518 w 4852554"/>
              <a:gd name="connsiteY122" fmla="*/ 3013364 h 3782291"/>
              <a:gd name="connsiteX123" fmla="*/ 4416136 w 4852554"/>
              <a:gd name="connsiteY123" fmla="*/ 2815936 h 3782291"/>
              <a:gd name="connsiteX124" fmla="*/ 4842163 w 4852554"/>
              <a:gd name="connsiteY124" fmla="*/ 2701636 h 3782291"/>
              <a:gd name="connsiteX125" fmla="*/ 4852554 w 4852554"/>
              <a:gd name="connsiteY125" fmla="*/ 2628900 h 3782291"/>
              <a:gd name="connsiteX126" fmla="*/ 4239491 w 4852554"/>
              <a:gd name="connsiteY126" fmla="*/ 2763982 h 3782291"/>
              <a:gd name="connsiteX127" fmla="*/ 4353791 w 4852554"/>
              <a:gd name="connsiteY127" fmla="*/ 2566555 h 3782291"/>
              <a:gd name="connsiteX128" fmla="*/ 4291445 w 4852554"/>
              <a:gd name="connsiteY128" fmla="*/ 2514600 h 3782291"/>
              <a:gd name="connsiteX129" fmla="*/ 4177145 w 4852554"/>
              <a:gd name="connsiteY129" fmla="*/ 2805546 h 3782291"/>
              <a:gd name="connsiteX130" fmla="*/ 3429000 w 4852554"/>
              <a:gd name="connsiteY130" fmla="*/ 2795155 h 3782291"/>
              <a:gd name="connsiteX131" fmla="*/ 3584863 w 4852554"/>
              <a:gd name="connsiteY131" fmla="*/ 2618509 h 3782291"/>
              <a:gd name="connsiteX132" fmla="*/ 3564082 w 4852554"/>
              <a:gd name="connsiteY132" fmla="*/ 2576946 h 3782291"/>
              <a:gd name="connsiteX133" fmla="*/ 3335482 w 4852554"/>
              <a:gd name="connsiteY133" fmla="*/ 2826327 h 3782291"/>
              <a:gd name="connsiteX134" fmla="*/ 2493818 w 4852554"/>
              <a:gd name="connsiteY134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776845 w 4852554"/>
              <a:gd name="connsiteY40" fmla="*/ 259773 h 3782291"/>
              <a:gd name="connsiteX41" fmla="*/ 2140527 w 4852554"/>
              <a:gd name="connsiteY41" fmla="*/ 852055 h 3782291"/>
              <a:gd name="connsiteX42" fmla="*/ 2130136 w 4852554"/>
              <a:gd name="connsiteY42" fmla="*/ 1215736 h 3782291"/>
              <a:gd name="connsiteX43" fmla="*/ 2057400 w 4852554"/>
              <a:gd name="connsiteY43" fmla="*/ 1028700 h 3782291"/>
              <a:gd name="connsiteX44" fmla="*/ 2005445 w 4852554"/>
              <a:gd name="connsiteY44" fmla="*/ 1059873 h 3782291"/>
              <a:gd name="connsiteX45" fmla="*/ 2119745 w 4852554"/>
              <a:gd name="connsiteY45" fmla="*/ 1288473 h 3782291"/>
              <a:gd name="connsiteX46" fmla="*/ 2098963 w 4852554"/>
              <a:gd name="connsiteY46" fmla="*/ 1517073 h 3782291"/>
              <a:gd name="connsiteX47" fmla="*/ 1652154 w 4852554"/>
              <a:gd name="connsiteY47" fmla="*/ 893618 h 3782291"/>
              <a:gd name="connsiteX48" fmla="*/ 1683327 w 4852554"/>
              <a:gd name="connsiteY48" fmla="*/ 665018 h 3782291"/>
              <a:gd name="connsiteX49" fmla="*/ 1620982 w 4852554"/>
              <a:gd name="connsiteY49" fmla="*/ 654627 h 3782291"/>
              <a:gd name="connsiteX50" fmla="*/ 1589809 w 4852554"/>
              <a:gd name="connsiteY50" fmla="*/ 945573 h 3782291"/>
              <a:gd name="connsiteX51" fmla="*/ 1371600 w 4852554"/>
              <a:gd name="connsiteY51" fmla="*/ 914400 h 3782291"/>
              <a:gd name="connsiteX52" fmla="*/ 1361209 w 4852554"/>
              <a:gd name="connsiteY52" fmla="*/ 966355 h 3782291"/>
              <a:gd name="connsiteX53" fmla="*/ 1693718 w 4852554"/>
              <a:gd name="connsiteY53" fmla="*/ 1018309 h 3782291"/>
              <a:gd name="connsiteX54" fmla="*/ 1766454 w 4852554"/>
              <a:gd name="connsiteY54" fmla="*/ 1153391 h 3782291"/>
              <a:gd name="connsiteX55" fmla="*/ 1579418 w 4852554"/>
              <a:gd name="connsiteY55" fmla="*/ 1205346 h 3782291"/>
              <a:gd name="connsiteX56" fmla="*/ 1579418 w 4852554"/>
              <a:gd name="connsiteY56" fmla="*/ 1278082 h 3782291"/>
              <a:gd name="connsiteX57" fmla="*/ 1808018 w 4852554"/>
              <a:gd name="connsiteY57" fmla="*/ 1215736 h 3782291"/>
              <a:gd name="connsiteX58" fmla="*/ 2078182 w 4852554"/>
              <a:gd name="connsiteY58" fmla="*/ 1589809 h 3782291"/>
              <a:gd name="connsiteX59" fmla="*/ 2088572 w 4852554"/>
              <a:gd name="connsiteY59" fmla="*/ 2337955 h 3782291"/>
              <a:gd name="connsiteX60" fmla="*/ 2098963 w 4852554"/>
              <a:gd name="connsiteY60" fmla="*/ 2348346 h 3782291"/>
              <a:gd name="connsiteX61" fmla="*/ 1839191 w 4852554"/>
              <a:gd name="connsiteY61" fmla="*/ 2784764 h 3782291"/>
              <a:gd name="connsiteX62" fmla="*/ 1278082 w 4852554"/>
              <a:gd name="connsiteY62" fmla="*/ 2795155 h 3782291"/>
              <a:gd name="connsiteX63" fmla="*/ 1143000 w 4852554"/>
              <a:gd name="connsiteY63" fmla="*/ 2587336 h 3782291"/>
              <a:gd name="connsiteX64" fmla="*/ 1111827 w 4852554"/>
              <a:gd name="connsiteY64" fmla="*/ 2597727 h 3782291"/>
              <a:gd name="connsiteX65" fmla="*/ 1205345 w 4852554"/>
              <a:gd name="connsiteY65" fmla="*/ 2815936 h 3782291"/>
              <a:gd name="connsiteX66" fmla="*/ 893618 w 4852554"/>
              <a:gd name="connsiteY66" fmla="*/ 2795155 h 3782291"/>
              <a:gd name="connsiteX67" fmla="*/ 488372 w 4852554"/>
              <a:gd name="connsiteY67" fmla="*/ 2036618 h 3782291"/>
              <a:gd name="connsiteX68" fmla="*/ 353291 w 4852554"/>
              <a:gd name="connsiteY68" fmla="*/ 2078182 h 3782291"/>
              <a:gd name="connsiteX69" fmla="*/ 415636 w 4852554"/>
              <a:gd name="connsiteY69" fmla="*/ 2140527 h 3782291"/>
              <a:gd name="connsiteX70" fmla="*/ 467591 w 4852554"/>
              <a:gd name="connsiteY70" fmla="*/ 2098964 h 3782291"/>
              <a:gd name="connsiteX71" fmla="*/ 571500 w 4852554"/>
              <a:gd name="connsiteY71" fmla="*/ 2348346 h 3782291"/>
              <a:gd name="connsiteX72" fmla="*/ 457200 w 4852554"/>
              <a:gd name="connsiteY72" fmla="*/ 2358736 h 3782291"/>
              <a:gd name="connsiteX73" fmla="*/ 457200 w 4852554"/>
              <a:gd name="connsiteY73" fmla="*/ 2441864 h 3782291"/>
              <a:gd name="connsiteX74" fmla="*/ 623454 w 4852554"/>
              <a:gd name="connsiteY74" fmla="*/ 2400300 h 3782291"/>
              <a:gd name="connsiteX75" fmla="*/ 831272 w 4852554"/>
              <a:gd name="connsiteY75" fmla="*/ 2826327 h 3782291"/>
              <a:gd name="connsiteX76" fmla="*/ 374072 w 4852554"/>
              <a:gd name="connsiteY76" fmla="*/ 2670464 h 3782291"/>
              <a:gd name="connsiteX77" fmla="*/ 103909 w 4852554"/>
              <a:gd name="connsiteY77" fmla="*/ 2109355 h 3782291"/>
              <a:gd name="connsiteX78" fmla="*/ 20782 w 4852554"/>
              <a:gd name="connsiteY78" fmla="*/ 2098964 h 3782291"/>
              <a:gd name="connsiteX79" fmla="*/ 249382 w 4852554"/>
              <a:gd name="connsiteY79" fmla="*/ 2639291 h 3782291"/>
              <a:gd name="connsiteX80" fmla="*/ 10391 w 4852554"/>
              <a:gd name="connsiteY80" fmla="*/ 2576946 h 3782291"/>
              <a:gd name="connsiteX81" fmla="*/ 0 w 4852554"/>
              <a:gd name="connsiteY81" fmla="*/ 2670464 h 3782291"/>
              <a:gd name="connsiteX82" fmla="*/ 270163 w 4852554"/>
              <a:gd name="connsiteY82" fmla="*/ 2701636 h 3782291"/>
              <a:gd name="connsiteX83" fmla="*/ 280554 w 4852554"/>
              <a:gd name="connsiteY83" fmla="*/ 3023755 h 3782291"/>
              <a:gd name="connsiteX84" fmla="*/ 197427 w 4852554"/>
              <a:gd name="connsiteY84" fmla="*/ 3034146 h 3782291"/>
              <a:gd name="connsiteX85" fmla="*/ 197427 w 4852554"/>
              <a:gd name="connsiteY85" fmla="*/ 3106882 h 3782291"/>
              <a:gd name="connsiteX86" fmla="*/ 353291 w 4852554"/>
              <a:gd name="connsiteY86" fmla="*/ 3054927 h 3782291"/>
              <a:gd name="connsiteX87" fmla="*/ 374072 w 4852554"/>
              <a:gd name="connsiteY87" fmla="*/ 2763982 h 3782291"/>
              <a:gd name="connsiteX88" fmla="*/ 852054 w 4852554"/>
              <a:gd name="connsiteY88" fmla="*/ 2919846 h 3782291"/>
              <a:gd name="connsiteX89" fmla="*/ 633845 w 4852554"/>
              <a:gd name="connsiteY89" fmla="*/ 3054927 h 3782291"/>
              <a:gd name="connsiteX90" fmla="*/ 685800 w 4852554"/>
              <a:gd name="connsiteY90" fmla="*/ 3096491 h 3782291"/>
              <a:gd name="connsiteX91" fmla="*/ 1018309 w 4852554"/>
              <a:gd name="connsiteY91" fmla="*/ 2888673 h 3782291"/>
              <a:gd name="connsiteX92" fmla="*/ 1423554 w 4852554"/>
              <a:gd name="connsiteY92" fmla="*/ 2867891 h 3782291"/>
              <a:gd name="connsiteX93" fmla="*/ 1080654 w 4852554"/>
              <a:gd name="connsiteY93" fmla="*/ 3086100 h 3782291"/>
              <a:gd name="connsiteX94" fmla="*/ 1143000 w 4852554"/>
              <a:gd name="connsiteY94" fmla="*/ 3169227 h 3782291"/>
              <a:gd name="connsiteX95" fmla="*/ 1537854 w 4852554"/>
              <a:gd name="connsiteY95" fmla="*/ 2867891 h 3782291"/>
              <a:gd name="connsiteX96" fmla="*/ 1891145 w 4852554"/>
              <a:gd name="connsiteY96" fmla="*/ 2867891 h 3782291"/>
              <a:gd name="connsiteX97" fmla="*/ 2119745 w 4852554"/>
              <a:gd name="connsiteY97" fmla="*/ 2930236 h 3782291"/>
              <a:gd name="connsiteX98" fmla="*/ 2119745 w 4852554"/>
              <a:gd name="connsiteY98" fmla="*/ 3751118 h 3782291"/>
              <a:gd name="connsiteX99" fmla="*/ 2202872 w 4852554"/>
              <a:gd name="connsiteY99" fmla="*/ 3751118 h 3782291"/>
              <a:gd name="connsiteX100" fmla="*/ 2192482 w 4852554"/>
              <a:gd name="connsiteY100" fmla="*/ 2951018 h 3782291"/>
              <a:gd name="connsiteX101" fmla="*/ 2421082 w 4852554"/>
              <a:gd name="connsiteY101" fmla="*/ 2847109 h 3782291"/>
              <a:gd name="connsiteX102" fmla="*/ 3065318 w 4852554"/>
              <a:gd name="connsiteY102" fmla="*/ 2847109 h 3782291"/>
              <a:gd name="connsiteX103" fmla="*/ 3023754 w 4852554"/>
              <a:gd name="connsiteY103" fmla="*/ 3034146 h 3782291"/>
              <a:gd name="connsiteX104" fmla="*/ 3075709 w 4852554"/>
              <a:gd name="connsiteY104" fmla="*/ 3054927 h 3782291"/>
              <a:gd name="connsiteX105" fmla="*/ 3106882 w 4852554"/>
              <a:gd name="connsiteY105" fmla="*/ 2857500 h 3782291"/>
              <a:gd name="connsiteX106" fmla="*/ 3470563 w 4852554"/>
              <a:gd name="connsiteY106" fmla="*/ 2836718 h 3782291"/>
              <a:gd name="connsiteX107" fmla="*/ 4000500 w 4852554"/>
              <a:gd name="connsiteY107" fmla="*/ 3512127 h 3782291"/>
              <a:gd name="connsiteX108" fmla="*/ 3990109 w 4852554"/>
              <a:gd name="connsiteY108" fmla="*/ 3740727 h 3782291"/>
              <a:gd name="connsiteX109" fmla="*/ 4052454 w 4852554"/>
              <a:gd name="connsiteY109" fmla="*/ 3782291 h 3782291"/>
              <a:gd name="connsiteX110" fmla="*/ 4052454 w 4852554"/>
              <a:gd name="connsiteY110" fmla="*/ 3532909 h 3782291"/>
              <a:gd name="connsiteX111" fmla="*/ 4239491 w 4852554"/>
              <a:gd name="connsiteY111" fmla="*/ 3626427 h 3782291"/>
              <a:gd name="connsiteX112" fmla="*/ 4312227 w 4852554"/>
              <a:gd name="connsiteY112" fmla="*/ 3574473 h 3782291"/>
              <a:gd name="connsiteX113" fmla="*/ 3917372 w 4852554"/>
              <a:gd name="connsiteY113" fmla="*/ 3335482 h 3782291"/>
              <a:gd name="connsiteX114" fmla="*/ 4125191 w 4852554"/>
              <a:gd name="connsiteY114" fmla="*/ 3262746 h 3782291"/>
              <a:gd name="connsiteX115" fmla="*/ 4125191 w 4852554"/>
              <a:gd name="connsiteY115" fmla="*/ 3262746 h 3782291"/>
              <a:gd name="connsiteX116" fmla="*/ 4083627 w 4852554"/>
              <a:gd name="connsiteY116" fmla="*/ 3231573 h 3782291"/>
              <a:gd name="connsiteX117" fmla="*/ 3896591 w 4852554"/>
              <a:gd name="connsiteY117" fmla="*/ 3304309 h 3782291"/>
              <a:gd name="connsiteX118" fmla="*/ 3553691 w 4852554"/>
              <a:gd name="connsiteY118" fmla="*/ 2836718 h 3782291"/>
              <a:gd name="connsiteX119" fmla="*/ 4333009 w 4852554"/>
              <a:gd name="connsiteY119" fmla="*/ 2815936 h 3782291"/>
              <a:gd name="connsiteX120" fmla="*/ 4561609 w 4852554"/>
              <a:gd name="connsiteY120" fmla="*/ 3054927 h 3782291"/>
              <a:gd name="connsiteX121" fmla="*/ 4665518 w 4852554"/>
              <a:gd name="connsiteY121" fmla="*/ 3013364 h 3782291"/>
              <a:gd name="connsiteX122" fmla="*/ 4416136 w 4852554"/>
              <a:gd name="connsiteY122" fmla="*/ 2815936 h 3782291"/>
              <a:gd name="connsiteX123" fmla="*/ 4842163 w 4852554"/>
              <a:gd name="connsiteY123" fmla="*/ 2701636 h 3782291"/>
              <a:gd name="connsiteX124" fmla="*/ 4852554 w 4852554"/>
              <a:gd name="connsiteY124" fmla="*/ 2628900 h 3782291"/>
              <a:gd name="connsiteX125" fmla="*/ 4239491 w 4852554"/>
              <a:gd name="connsiteY125" fmla="*/ 2763982 h 3782291"/>
              <a:gd name="connsiteX126" fmla="*/ 4353791 w 4852554"/>
              <a:gd name="connsiteY126" fmla="*/ 2566555 h 3782291"/>
              <a:gd name="connsiteX127" fmla="*/ 4291445 w 4852554"/>
              <a:gd name="connsiteY127" fmla="*/ 2514600 h 3782291"/>
              <a:gd name="connsiteX128" fmla="*/ 4177145 w 4852554"/>
              <a:gd name="connsiteY128" fmla="*/ 2805546 h 3782291"/>
              <a:gd name="connsiteX129" fmla="*/ 3429000 w 4852554"/>
              <a:gd name="connsiteY129" fmla="*/ 2795155 h 3782291"/>
              <a:gd name="connsiteX130" fmla="*/ 3584863 w 4852554"/>
              <a:gd name="connsiteY130" fmla="*/ 2618509 h 3782291"/>
              <a:gd name="connsiteX131" fmla="*/ 3564082 w 4852554"/>
              <a:gd name="connsiteY131" fmla="*/ 2576946 h 3782291"/>
              <a:gd name="connsiteX132" fmla="*/ 3335482 w 4852554"/>
              <a:gd name="connsiteY132" fmla="*/ 2826327 h 3782291"/>
              <a:gd name="connsiteX133" fmla="*/ 2493818 w 4852554"/>
              <a:gd name="connsiteY133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776845 w 4852554"/>
              <a:gd name="connsiteY39" fmla="*/ 259773 h 3782291"/>
              <a:gd name="connsiteX40" fmla="*/ 2140527 w 4852554"/>
              <a:gd name="connsiteY40" fmla="*/ 852055 h 3782291"/>
              <a:gd name="connsiteX41" fmla="*/ 2130136 w 4852554"/>
              <a:gd name="connsiteY41" fmla="*/ 1215736 h 3782291"/>
              <a:gd name="connsiteX42" fmla="*/ 2057400 w 4852554"/>
              <a:gd name="connsiteY42" fmla="*/ 1028700 h 3782291"/>
              <a:gd name="connsiteX43" fmla="*/ 2005445 w 4852554"/>
              <a:gd name="connsiteY43" fmla="*/ 1059873 h 3782291"/>
              <a:gd name="connsiteX44" fmla="*/ 2119745 w 4852554"/>
              <a:gd name="connsiteY44" fmla="*/ 1288473 h 3782291"/>
              <a:gd name="connsiteX45" fmla="*/ 2098963 w 4852554"/>
              <a:gd name="connsiteY45" fmla="*/ 1517073 h 3782291"/>
              <a:gd name="connsiteX46" fmla="*/ 1652154 w 4852554"/>
              <a:gd name="connsiteY46" fmla="*/ 893618 h 3782291"/>
              <a:gd name="connsiteX47" fmla="*/ 1683327 w 4852554"/>
              <a:gd name="connsiteY47" fmla="*/ 665018 h 3782291"/>
              <a:gd name="connsiteX48" fmla="*/ 1620982 w 4852554"/>
              <a:gd name="connsiteY48" fmla="*/ 654627 h 3782291"/>
              <a:gd name="connsiteX49" fmla="*/ 1589809 w 4852554"/>
              <a:gd name="connsiteY49" fmla="*/ 945573 h 3782291"/>
              <a:gd name="connsiteX50" fmla="*/ 1371600 w 4852554"/>
              <a:gd name="connsiteY50" fmla="*/ 914400 h 3782291"/>
              <a:gd name="connsiteX51" fmla="*/ 1361209 w 4852554"/>
              <a:gd name="connsiteY51" fmla="*/ 966355 h 3782291"/>
              <a:gd name="connsiteX52" fmla="*/ 1693718 w 4852554"/>
              <a:gd name="connsiteY52" fmla="*/ 1018309 h 3782291"/>
              <a:gd name="connsiteX53" fmla="*/ 1766454 w 4852554"/>
              <a:gd name="connsiteY53" fmla="*/ 1153391 h 3782291"/>
              <a:gd name="connsiteX54" fmla="*/ 1579418 w 4852554"/>
              <a:gd name="connsiteY54" fmla="*/ 1205346 h 3782291"/>
              <a:gd name="connsiteX55" fmla="*/ 1579418 w 4852554"/>
              <a:gd name="connsiteY55" fmla="*/ 1278082 h 3782291"/>
              <a:gd name="connsiteX56" fmla="*/ 1808018 w 4852554"/>
              <a:gd name="connsiteY56" fmla="*/ 1215736 h 3782291"/>
              <a:gd name="connsiteX57" fmla="*/ 2078182 w 4852554"/>
              <a:gd name="connsiteY57" fmla="*/ 1589809 h 3782291"/>
              <a:gd name="connsiteX58" fmla="*/ 2088572 w 4852554"/>
              <a:gd name="connsiteY58" fmla="*/ 2337955 h 3782291"/>
              <a:gd name="connsiteX59" fmla="*/ 2098963 w 4852554"/>
              <a:gd name="connsiteY59" fmla="*/ 2348346 h 3782291"/>
              <a:gd name="connsiteX60" fmla="*/ 1839191 w 4852554"/>
              <a:gd name="connsiteY60" fmla="*/ 2784764 h 3782291"/>
              <a:gd name="connsiteX61" fmla="*/ 1278082 w 4852554"/>
              <a:gd name="connsiteY61" fmla="*/ 2795155 h 3782291"/>
              <a:gd name="connsiteX62" fmla="*/ 1143000 w 4852554"/>
              <a:gd name="connsiteY62" fmla="*/ 2587336 h 3782291"/>
              <a:gd name="connsiteX63" fmla="*/ 1111827 w 4852554"/>
              <a:gd name="connsiteY63" fmla="*/ 2597727 h 3782291"/>
              <a:gd name="connsiteX64" fmla="*/ 1205345 w 4852554"/>
              <a:gd name="connsiteY64" fmla="*/ 2815936 h 3782291"/>
              <a:gd name="connsiteX65" fmla="*/ 893618 w 4852554"/>
              <a:gd name="connsiteY65" fmla="*/ 2795155 h 3782291"/>
              <a:gd name="connsiteX66" fmla="*/ 488372 w 4852554"/>
              <a:gd name="connsiteY66" fmla="*/ 2036618 h 3782291"/>
              <a:gd name="connsiteX67" fmla="*/ 353291 w 4852554"/>
              <a:gd name="connsiteY67" fmla="*/ 2078182 h 3782291"/>
              <a:gd name="connsiteX68" fmla="*/ 415636 w 4852554"/>
              <a:gd name="connsiteY68" fmla="*/ 2140527 h 3782291"/>
              <a:gd name="connsiteX69" fmla="*/ 467591 w 4852554"/>
              <a:gd name="connsiteY69" fmla="*/ 2098964 h 3782291"/>
              <a:gd name="connsiteX70" fmla="*/ 571500 w 4852554"/>
              <a:gd name="connsiteY70" fmla="*/ 2348346 h 3782291"/>
              <a:gd name="connsiteX71" fmla="*/ 457200 w 4852554"/>
              <a:gd name="connsiteY71" fmla="*/ 2358736 h 3782291"/>
              <a:gd name="connsiteX72" fmla="*/ 457200 w 4852554"/>
              <a:gd name="connsiteY72" fmla="*/ 2441864 h 3782291"/>
              <a:gd name="connsiteX73" fmla="*/ 623454 w 4852554"/>
              <a:gd name="connsiteY73" fmla="*/ 2400300 h 3782291"/>
              <a:gd name="connsiteX74" fmla="*/ 831272 w 4852554"/>
              <a:gd name="connsiteY74" fmla="*/ 2826327 h 3782291"/>
              <a:gd name="connsiteX75" fmla="*/ 374072 w 4852554"/>
              <a:gd name="connsiteY75" fmla="*/ 2670464 h 3782291"/>
              <a:gd name="connsiteX76" fmla="*/ 103909 w 4852554"/>
              <a:gd name="connsiteY76" fmla="*/ 2109355 h 3782291"/>
              <a:gd name="connsiteX77" fmla="*/ 20782 w 4852554"/>
              <a:gd name="connsiteY77" fmla="*/ 2098964 h 3782291"/>
              <a:gd name="connsiteX78" fmla="*/ 249382 w 4852554"/>
              <a:gd name="connsiteY78" fmla="*/ 2639291 h 3782291"/>
              <a:gd name="connsiteX79" fmla="*/ 10391 w 4852554"/>
              <a:gd name="connsiteY79" fmla="*/ 2576946 h 3782291"/>
              <a:gd name="connsiteX80" fmla="*/ 0 w 4852554"/>
              <a:gd name="connsiteY80" fmla="*/ 2670464 h 3782291"/>
              <a:gd name="connsiteX81" fmla="*/ 270163 w 4852554"/>
              <a:gd name="connsiteY81" fmla="*/ 2701636 h 3782291"/>
              <a:gd name="connsiteX82" fmla="*/ 280554 w 4852554"/>
              <a:gd name="connsiteY82" fmla="*/ 3023755 h 3782291"/>
              <a:gd name="connsiteX83" fmla="*/ 197427 w 4852554"/>
              <a:gd name="connsiteY83" fmla="*/ 3034146 h 3782291"/>
              <a:gd name="connsiteX84" fmla="*/ 197427 w 4852554"/>
              <a:gd name="connsiteY84" fmla="*/ 3106882 h 3782291"/>
              <a:gd name="connsiteX85" fmla="*/ 353291 w 4852554"/>
              <a:gd name="connsiteY85" fmla="*/ 3054927 h 3782291"/>
              <a:gd name="connsiteX86" fmla="*/ 374072 w 4852554"/>
              <a:gd name="connsiteY86" fmla="*/ 2763982 h 3782291"/>
              <a:gd name="connsiteX87" fmla="*/ 852054 w 4852554"/>
              <a:gd name="connsiteY87" fmla="*/ 2919846 h 3782291"/>
              <a:gd name="connsiteX88" fmla="*/ 633845 w 4852554"/>
              <a:gd name="connsiteY88" fmla="*/ 3054927 h 3782291"/>
              <a:gd name="connsiteX89" fmla="*/ 685800 w 4852554"/>
              <a:gd name="connsiteY89" fmla="*/ 3096491 h 3782291"/>
              <a:gd name="connsiteX90" fmla="*/ 1018309 w 4852554"/>
              <a:gd name="connsiteY90" fmla="*/ 2888673 h 3782291"/>
              <a:gd name="connsiteX91" fmla="*/ 1423554 w 4852554"/>
              <a:gd name="connsiteY91" fmla="*/ 2867891 h 3782291"/>
              <a:gd name="connsiteX92" fmla="*/ 1080654 w 4852554"/>
              <a:gd name="connsiteY92" fmla="*/ 3086100 h 3782291"/>
              <a:gd name="connsiteX93" fmla="*/ 1143000 w 4852554"/>
              <a:gd name="connsiteY93" fmla="*/ 3169227 h 3782291"/>
              <a:gd name="connsiteX94" fmla="*/ 1537854 w 4852554"/>
              <a:gd name="connsiteY94" fmla="*/ 2867891 h 3782291"/>
              <a:gd name="connsiteX95" fmla="*/ 1891145 w 4852554"/>
              <a:gd name="connsiteY95" fmla="*/ 2867891 h 3782291"/>
              <a:gd name="connsiteX96" fmla="*/ 2119745 w 4852554"/>
              <a:gd name="connsiteY96" fmla="*/ 2930236 h 3782291"/>
              <a:gd name="connsiteX97" fmla="*/ 2119745 w 4852554"/>
              <a:gd name="connsiteY97" fmla="*/ 3751118 h 3782291"/>
              <a:gd name="connsiteX98" fmla="*/ 2202872 w 4852554"/>
              <a:gd name="connsiteY98" fmla="*/ 3751118 h 3782291"/>
              <a:gd name="connsiteX99" fmla="*/ 2192482 w 4852554"/>
              <a:gd name="connsiteY99" fmla="*/ 2951018 h 3782291"/>
              <a:gd name="connsiteX100" fmla="*/ 2421082 w 4852554"/>
              <a:gd name="connsiteY100" fmla="*/ 2847109 h 3782291"/>
              <a:gd name="connsiteX101" fmla="*/ 3065318 w 4852554"/>
              <a:gd name="connsiteY101" fmla="*/ 2847109 h 3782291"/>
              <a:gd name="connsiteX102" fmla="*/ 3023754 w 4852554"/>
              <a:gd name="connsiteY102" fmla="*/ 3034146 h 3782291"/>
              <a:gd name="connsiteX103" fmla="*/ 3075709 w 4852554"/>
              <a:gd name="connsiteY103" fmla="*/ 3054927 h 3782291"/>
              <a:gd name="connsiteX104" fmla="*/ 3106882 w 4852554"/>
              <a:gd name="connsiteY104" fmla="*/ 2857500 h 3782291"/>
              <a:gd name="connsiteX105" fmla="*/ 3470563 w 4852554"/>
              <a:gd name="connsiteY105" fmla="*/ 2836718 h 3782291"/>
              <a:gd name="connsiteX106" fmla="*/ 4000500 w 4852554"/>
              <a:gd name="connsiteY106" fmla="*/ 3512127 h 3782291"/>
              <a:gd name="connsiteX107" fmla="*/ 3990109 w 4852554"/>
              <a:gd name="connsiteY107" fmla="*/ 3740727 h 3782291"/>
              <a:gd name="connsiteX108" fmla="*/ 4052454 w 4852554"/>
              <a:gd name="connsiteY108" fmla="*/ 3782291 h 3782291"/>
              <a:gd name="connsiteX109" fmla="*/ 4052454 w 4852554"/>
              <a:gd name="connsiteY109" fmla="*/ 3532909 h 3782291"/>
              <a:gd name="connsiteX110" fmla="*/ 4239491 w 4852554"/>
              <a:gd name="connsiteY110" fmla="*/ 3626427 h 3782291"/>
              <a:gd name="connsiteX111" fmla="*/ 4312227 w 4852554"/>
              <a:gd name="connsiteY111" fmla="*/ 3574473 h 3782291"/>
              <a:gd name="connsiteX112" fmla="*/ 3917372 w 4852554"/>
              <a:gd name="connsiteY112" fmla="*/ 3335482 h 3782291"/>
              <a:gd name="connsiteX113" fmla="*/ 4125191 w 4852554"/>
              <a:gd name="connsiteY113" fmla="*/ 3262746 h 3782291"/>
              <a:gd name="connsiteX114" fmla="*/ 4125191 w 4852554"/>
              <a:gd name="connsiteY114" fmla="*/ 3262746 h 3782291"/>
              <a:gd name="connsiteX115" fmla="*/ 4083627 w 4852554"/>
              <a:gd name="connsiteY115" fmla="*/ 3231573 h 3782291"/>
              <a:gd name="connsiteX116" fmla="*/ 3896591 w 4852554"/>
              <a:gd name="connsiteY116" fmla="*/ 3304309 h 3782291"/>
              <a:gd name="connsiteX117" fmla="*/ 3553691 w 4852554"/>
              <a:gd name="connsiteY117" fmla="*/ 2836718 h 3782291"/>
              <a:gd name="connsiteX118" fmla="*/ 4333009 w 4852554"/>
              <a:gd name="connsiteY118" fmla="*/ 2815936 h 3782291"/>
              <a:gd name="connsiteX119" fmla="*/ 4561609 w 4852554"/>
              <a:gd name="connsiteY119" fmla="*/ 3054927 h 3782291"/>
              <a:gd name="connsiteX120" fmla="*/ 4665518 w 4852554"/>
              <a:gd name="connsiteY120" fmla="*/ 3013364 h 3782291"/>
              <a:gd name="connsiteX121" fmla="*/ 4416136 w 4852554"/>
              <a:gd name="connsiteY121" fmla="*/ 2815936 h 3782291"/>
              <a:gd name="connsiteX122" fmla="*/ 4842163 w 4852554"/>
              <a:gd name="connsiteY122" fmla="*/ 2701636 h 3782291"/>
              <a:gd name="connsiteX123" fmla="*/ 4852554 w 4852554"/>
              <a:gd name="connsiteY123" fmla="*/ 2628900 h 3782291"/>
              <a:gd name="connsiteX124" fmla="*/ 4239491 w 4852554"/>
              <a:gd name="connsiteY124" fmla="*/ 2763982 h 3782291"/>
              <a:gd name="connsiteX125" fmla="*/ 4353791 w 4852554"/>
              <a:gd name="connsiteY125" fmla="*/ 2566555 h 3782291"/>
              <a:gd name="connsiteX126" fmla="*/ 4291445 w 4852554"/>
              <a:gd name="connsiteY126" fmla="*/ 2514600 h 3782291"/>
              <a:gd name="connsiteX127" fmla="*/ 4177145 w 4852554"/>
              <a:gd name="connsiteY127" fmla="*/ 2805546 h 3782291"/>
              <a:gd name="connsiteX128" fmla="*/ 3429000 w 4852554"/>
              <a:gd name="connsiteY128" fmla="*/ 2795155 h 3782291"/>
              <a:gd name="connsiteX129" fmla="*/ 3584863 w 4852554"/>
              <a:gd name="connsiteY129" fmla="*/ 2618509 h 3782291"/>
              <a:gd name="connsiteX130" fmla="*/ 3564082 w 4852554"/>
              <a:gd name="connsiteY130" fmla="*/ 2576946 h 3782291"/>
              <a:gd name="connsiteX131" fmla="*/ 3335482 w 4852554"/>
              <a:gd name="connsiteY131" fmla="*/ 2826327 h 3782291"/>
              <a:gd name="connsiteX132" fmla="*/ 2493818 w 4852554"/>
              <a:gd name="connsiteY13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776845 w 4852554"/>
              <a:gd name="connsiteY38" fmla="*/ 259773 h 3782291"/>
              <a:gd name="connsiteX39" fmla="*/ 2140527 w 4852554"/>
              <a:gd name="connsiteY39" fmla="*/ 852055 h 3782291"/>
              <a:gd name="connsiteX40" fmla="*/ 2130136 w 4852554"/>
              <a:gd name="connsiteY40" fmla="*/ 1215736 h 3782291"/>
              <a:gd name="connsiteX41" fmla="*/ 2057400 w 4852554"/>
              <a:gd name="connsiteY41" fmla="*/ 1028700 h 3782291"/>
              <a:gd name="connsiteX42" fmla="*/ 2005445 w 4852554"/>
              <a:gd name="connsiteY42" fmla="*/ 1059873 h 3782291"/>
              <a:gd name="connsiteX43" fmla="*/ 2119745 w 4852554"/>
              <a:gd name="connsiteY43" fmla="*/ 1288473 h 3782291"/>
              <a:gd name="connsiteX44" fmla="*/ 2098963 w 4852554"/>
              <a:gd name="connsiteY44" fmla="*/ 1517073 h 3782291"/>
              <a:gd name="connsiteX45" fmla="*/ 1652154 w 4852554"/>
              <a:gd name="connsiteY45" fmla="*/ 893618 h 3782291"/>
              <a:gd name="connsiteX46" fmla="*/ 1683327 w 4852554"/>
              <a:gd name="connsiteY46" fmla="*/ 665018 h 3782291"/>
              <a:gd name="connsiteX47" fmla="*/ 1620982 w 4852554"/>
              <a:gd name="connsiteY47" fmla="*/ 654627 h 3782291"/>
              <a:gd name="connsiteX48" fmla="*/ 1589809 w 4852554"/>
              <a:gd name="connsiteY48" fmla="*/ 945573 h 3782291"/>
              <a:gd name="connsiteX49" fmla="*/ 1371600 w 4852554"/>
              <a:gd name="connsiteY49" fmla="*/ 914400 h 3782291"/>
              <a:gd name="connsiteX50" fmla="*/ 1361209 w 4852554"/>
              <a:gd name="connsiteY50" fmla="*/ 966355 h 3782291"/>
              <a:gd name="connsiteX51" fmla="*/ 1693718 w 4852554"/>
              <a:gd name="connsiteY51" fmla="*/ 1018309 h 3782291"/>
              <a:gd name="connsiteX52" fmla="*/ 1766454 w 4852554"/>
              <a:gd name="connsiteY52" fmla="*/ 1153391 h 3782291"/>
              <a:gd name="connsiteX53" fmla="*/ 1579418 w 4852554"/>
              <a:gd name="connsiteY53" fmla="*/ 1205346 h 3782291"/>
              <a:gd name="connsiteX54" fmla="*/ 1579418 w 4852554"/>
              <a:gd name="connsiteY54" fmla="*/ 1278082 h 3782291"/>
              <a:gd name="connsiteX55" fmla="*/ 1808018 w 4852554"/>
              <a:gd name="connsiteY55" fmla="*/ 1215736 h 3782291"/>
              <a:gd name="connsiteX56" fmla="*/ 2078182 w 4852554"/>
              <a:gd name="connsiteY56" fmla="*/ 1589809 h 3782291"/>
              <a:gd name="connsiteX57" fmla="*/ 2088572 w 4852554"/>
              <a:gd name="connsiteY57" fmla="*/ 2337955 h 3782291"/>
              <a:gd name="connsiteX58" fmla="*/ 2098963 w 4852554"/>
              <a:gd name="connsiteY58" fmla="*/ 2348346 h 3782291"/>
              <a:gd name="connsiteX59" fmla="*/ 1839191 w 4852554"/>
              <a:gd name="connsiteY59" fmla="*/ 2784764 h 3782291"/>
              <a:gd name="connsiteX60" fmla="*/ 1278082 w 4852554"/>
              <a:gd name="connsiteY60" fmla="*/ 2795155 h 3782291"/>
              <a:gd name="connsiteX61" fmla="*/ 1143000 w 4852554"/>
              <a:gd name="connsiteY61" fmla="*/ 2587336 h 3782291"/>
              <a:gd name="connsiteX62" fmla="*/ 1111827 w 4852554"/>
              <a:gd name="connsiteY62" fmla="*/ 2597727 h 3782291"/>
              <a:gd name="connsiteX63" fmla="*/ 1205345 w 4852554"/>
              <a:gd name="connsiteY63" fmla="*/ 2815936 h 3782291"/>
              <a:gd name="connsiteX64" fmla="*/ 893618 w 4852554"/>
              <a:gd name="connsiteY64" fmla="*/ 2795155 h 3782291"/>
              <a:gd name="connsiteX65" fmla="*/ 488372 w 4852554"/>
              <a:gd name="connsiteY65" fmla="*/ 2036618 h 3782291"/>
              <a:gd name="connsiteX66" fmla="*/ 353291 w 4852554"/>
              <a:gd name="connsiteY66" fmla="*/ 2078182 h 3782291"/>
              <a:gd name="connsiteX67" fmla="*/ 415636 w 4852554"/>
              <a:gd name="connsiteY67" fmla="*/ 2140527 h 3782291"/>
              <a:gd name="connsiteX68" fmla="*/ 467591 w 4852554"/>
              <a:gd name="connsiteY68" fmla="*/ 2098964 h 3782291"/>
              <a:gd name="connsiteX69" fmla="*/ 571500 w 4852554"/>
              <a:gd name="connsiteY69" fmla="*/ 2348346 h 3782291"/>
              <a:gd name="connsiteX70" fmla="*/ 457200 w 4852554"/>
              <a:gd name="connsiteY70" fmla="*/ 2358736 h 3782291"/>
              <a:gd name="connsiteX71" fmla="*/ 457200 w 4852554"/>
              <a:gd name="connsiteY71" fmla="*/ 2441864 h 3782291"/>
              <a:gd name="connsiteX72" fmla="*/ 623454 w 4852554"/>
              <a:gd name="connsiteY72" fmla="*/ 2400300 h 3782291"/>
              <a:gd name="connsiteX73" fmla="*/ 831272 w 4852554"/>
              <a:gd name="connsiteY73" fmla="*/ 2826327 h 3782291"/>
              <a:gd name="connsiteX74" fmla="*/ 374072 w 4852554"/>
              <a:gd name="connsiteY74" fmla="*/ 2670464 h 3782291"/>
              <a:gd name="connsiteX75" fmla="*/ 103909 w 4852554"/>
              <a:gd name="connsiteY75" fmla="*/ 2109355 h 3782291"/>
              <a:gd name="connsiteX76" fmla="*/ 20782 w 4852554"/>
              <a:gd name="connsiteY76" fmla="*/ 2098964 h 3782291"/>
              <a:gd name="connsiteX77" fmla="*/ 249382 w 4852554"/>
              <a:gd name="connsiteY77" fmla="*/ 2639291 h 3782291"/>
              <a:gd name="connsiteX78" fmla="*/ 10391 w 4852554"/>
              <a:gd name="connsiteY78" fmla="*/ 2576946 h 3782291"/>
              <a:gd name="connsiteX79" fmla="*/ 0 w 4852554"/>
              <a:gd name="connsiteY79" fmla="*/ 2670464 h 3782291"/>
              <a:gd name="connsiteX80" fmla="*/ 270163 w 4852554"/>
              <a:gd name="connsiteY80" fmla="*/ 2701636 h 3782291"/>
              <a:gd name="connsiteX81" fmla="*/ 280554 w 4852554"/>
              <a:gd name="connsiteY81" fmla="*/ 3023755 h 3782291"/>
              <a:gd name="connsiteX82" fmla="*/ 197427 w 4852554"/>
              <a:gd name="connsiteY82" fmla="*/ 3034146 h 3782291"/>
              <a:gd name="connsiteX83" fmla="*/ 197427 w 4852554"/>
              <a:gd name="connsiteY83" fmla="*/ 3106882 h 3782291"/>
              <a:gd name="connsiteX84" fmla="*/ 353291 w 4852554"/>
              <a:gd name="connsiteY84" fmla="*/ 3054927 h 3782291"/>
              <a:gd name="connsiteX85" fmla="*/ 374072 w 4852554"/>
              <a:gd name="connsiteY85" fmla="*/ 2763982 h 3782291"/>
              <a:gd name="connsiteX86" fmla="*/ 852054 w 4852554"/>
              <a:gd name="connsiteY86" fmla="*/ 2919846 h 3782291"/>
              <a:gd name="connsiteX87" fmla="*/ 633845 w 4852554"/>
              <a:gd name="connsiteY87" fmla="*/ 3054927 h 3782291"/>
              <a:gd name="connsiteX88" fmla="*/ 685800 w 4852554"/>
              <a:gd name="connsiteY88" fmla="*/ 3096491 h 3782291"/>
              <a:gd name="connsiteX89" fmla="*/ 1018309 w 4852554"/>
              <a:gd name="connsiteY89" fmla="*/ 2888673 h 3782291"/>
              <a:gd name="connsiteX90" fmla="*/ 1423554 w 4852554"/>
              <a:gd name="connsiteY90" fmla="*/ 2867891 h 3782291"/>
              <a:gd name="connsiteX91" fmla="*/ 1080654 w 4852554"/>
              <a:gd name="connsiteY91" fmla="*/ 3086100 h 3782291"/>
              <a:gd name="connsiteX92" fmla="*/ 1143000 w 4852554"/>
              <a:gd name="connsiteY92" fmla="*/ 3169227 h 3782291"/>
              <a:gd name="connsiteX93" fmla="*/ 1537854 w 4852554"/>
              <a:gd name="connsiteY93" fmla="*/ 2867891 h 3782291"/>
              <a:gd name="connsiteX94" fmla="*/ 1891145 w 4852554"/>
              <a:gd name="connsiteY94" fmla="*/ 2867891 h 3782291"/>
              <a:gd name="connsiteX95" fmla="*/ 2119745 w 4852554"/>
              <a:gd name="connsiteY95" fmla="*/ 2930236 h 3782291"/>
              <a:gd name="connsiteX96" fmla="*/ 2119745 w 4852554"/>
              <a:gd name="connsiteY96" fmla="*/ 3751118 h 3782291"/>
              <a:gd name="connsiteX97" fmla="*/ 2202872 w 4852554"/>
              <a:gd name="connsiteY97" fmla="*/ 3751118 h 3782291"/>
              <a:gd name="connsiteX98" fmla="*/ 2192482 w 4852554"/>
              <a:gd name="connsiteY98" fmla="*/ 2951018 h 3782291"/>
              <a:gd name="connsiteX99" fmla="*/ 2421082 w 4852554"/>
              <a:gd name="connsiteY99" fmla="*/ 2847109 h 3782291"/>
              <a:gd name="connsiteX100" fmla="*/ 3065318 w 4852554"/>
              <a:gd name="connsiteY100" fmla="*/ 2847109 h 3782291"/>
              <a:gd name="connsiteX101" fmla="*/ 3023754 w 4852554"/>
              <a:gd name="connsiteY101" fmla="*/ 3034146 h 3782291"/>
              <a:gd name="connsiteX102" fmla="*/ 3075709 w 4852554"/>
              <a:gd name="connsiteY102" fmla="*/ 3054927 h 3782291"/>
              <a:gd name="connsiteX103" fmla="*/ 3106882 w 4852554"/>
              <a:gd name="connsiteY103" fmla="*/ 2857500 h 3782291"/>
              <a:gd name="connsiteX104" fmla="*/ 3470563 w 4852554"/>
              <a:gd name="connsiteY104" fmla="*/ 2836718 h 3782291"/>
              <a:gd name="connsiteX105" fmla="*/ 4000500 w 4852554"/>
              <a:gd name="connsiteY105" fmla="*/ 3512127 h 3782291"/>
              <a:gd name="connsiteX106" fmla="*/ 3990109 w 4852554"/>
              <a:gd name="connsiteY106" fmla="*/ 3740727 h 3782291"/>
              <a:gd name="connsiteX107" fmla="*/ 4052454 w 4852554"/>
              <a:gd name="connsiteY107" fmla="*/ 3782291 h 3782291"/>
              <a:gd name="connsiteX108" fmla="*/ 4052454 w 4852554"/>
              <a:gd name="connsiteY108" fmla="*/ 3532909 h 3782291"/>
              <a:gd name="connsiteX109" fmla="*/ 4239491 w 4852554"/>
              <a:gd name="connsiteY109" fmla="*/ 3626427 h 3782291"/>
              <a:gd name="connsiteX110" fmla="*/ 4312227 w 4852554"/>
              <a:gd name="connsiteY110" fmla="*/ 3574473 h 3782291"/>
              <a:gd name="connsiteX111" fmla="*/ 3917372 w 4852554"/>
              <a:gd name="connsiteY111" fmla="*/ 3335482 h 3782291"/>
              <a:gd name="connsiteX112" fmla="*/ 4125191 w 4852554"/>
              <a:gd name="connsiteY112" fmla="*/ 3262746 h 3782291"/>
              <a:gd name="connsiteX113" fmla="*/ 4125191 w 4852554"/>
              <a:gd name="connsiteY113" fmla="*/ 3262746 h 3782291"/>
              <a:gd name="connsiteX114" fmla="*/ 4083627 w 4852554"/>
              <a:gd name="connsiteY114" fmla="*/ 3231573 h 3782291"/>
              <a:gd name="connsiteX115" fmla="*/ 3896591 w 4852554"/>
              <a:gd name="connsiteY115" fmla="*/ 3304309 h 3782291"/>
              <a:gd name="connsiteX116" fmla="*/ 3553691 w 4852554"/>
              <a:gd name="connsiteY116" fmla="*/ 2836718 h 3782291"/>
              <a:gd name="connsiteX117" fmla="*/ 4333009 w 4852554"/>
              <a:gd name="connsiteY117" fmla="*/ 2815936 h 3782291"/>
              <a:gd name="connsiteX118" fmla="*/ 4561609 w 4852554"/>
              <a:gd name="connsiteY118" fmla="*/ 3054927 h 3782291"/>
              <a:gd name="connsiteX119" fmla="*/ 4665518 w 4852554"/>
              <a:gd name="connsiteY119" fmla="*/ 3013364 h 3782291"/>
              <a:gd name="connsiteX120" fmla="*/ 4416136 w 4852554"/>
              <a:gd name="connsiteY120" fmla="*/ 2815936 h 3782291"/>
              <a:gd name="connsiteX121" fmla="*/ 4842163 w 4852554"/>
              <a:gd name="connsiteY121" fmla="*/ 2701636 h 3782291"/>
              <a:gd name="connsiteX122" fmla="*/ 4852554 w 4852554"/>
              <a:gd name="connsiteY122" fmla="*/ 2628900 h 3782291"/>
              <a:gd name="connsiteX123" fmla="*/ 4239491 w 4852554"/>
              <a:gd name="connsiteY123" fmla="*/ 2763982 h 3782291"/>
              <a:gd name="connsiteX124" fmla="*/ 4353791 w 4852554"/>
              <a:gd name="connsiteY124" fmla="*/ 2566555 h 3782291"/>
              <a:gd name="connsiteX125" fmla="*/ 4291445 w 4852554"/>
              <a:gd name="connsiteY125" fmla="*/ 2514600 h 3782291"/>
              <a:gd name="connsiteX126" fmla="*/ 4177145 w 4852554"/>
              <a:gd name="connsiteY126" fmla="*/ 2805546 h 3782291"/>
              <a:gd name="connsiteX127" fmla="*/ 3429000 w 4852554"/>
              <a:gd name="connsiteY127" fmla="*/ 2795155 h 3782291"/>
              <a:gd name="connsiteX128" fmla="*/ 3584863 w 4852554"/>
              <a:gd name="connsiteY128" fmla="*/ 2618509 h 3782291"/>
              <a:gd name="connsiteX129" fmla="*/ 3564082 w 4852554"/>
              <a:gd name="connsiteY129" fmla="*/ 2576946 h 3782291"/>
              <a:gd name="connsiteX130" fmla="*/ 3335482 w 4852554"/>
              <a:gd name="connsiteY130" fmla="*/ 2826327 h 3782291"/>
              <a:gd name="connsiteX131" fmla="*/ 2493818 w 4852554"/>
              <a:gd name="connsiteY13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776845 w 4852554"/>
              <a:gd name="connsiteY37" fmla="*/ 259773 h 3782291"/>
              <a:gd name="connsiteX38" fmla="*/ 2140527 w 4852554"/>
              <a:gd name="connsiteY38" fmla="*/ 852055 h 3782291"/>
              <a:gd name="connsiteX39" fmla="*/ 2130136 w 4852554"/>
              <a:gd name="connsiteY39" fmla="*/ 1215736 h 3782291"/>
              <a:gd name="connsiteX40" fmla="*/ 2057400 w 4852554"/>
              <a:gd name="connsiteY40" fmla="*/ 1028700 h 3782291"/>
              <a:gd name="connsiteX41" fmla="*/ 2005445 w 4852554"/>
              <a:gd name="connsiteY41" fmla="*/ 1059873 h 3782291"/>
              <a:gd name="connsiteX42" fmla="*/ 2119745 w 4852554"/>
              <a:gd name="connsiteY42" fmla="*/ 1288473 h 3782291"/>
              <a:gd name="connsiteX43" fmla="*/ 2098963 w 4852554"/>
              <a:gd name="connsiteY43" fmla="*/ 1517073 h 3782291"/>
              <a:gd name="connsiteX44" fmla="*/ 1652154 w 4852554"/>
              <a:gd name="connsiteY44" fmla="*/ 893618 h 3782291"/>
              <a:gd name="connsiteX45" fmla="*/ 1683327 w 4852554"/>
              <a:gd name="connsiteY45" fmla="*/ 665018 h 3782291"/>
              <a:gd name="connsiteX46" fmla="*/ 1620982 w 4852554"/>
              <a:gd name="connsiteY46" fmla="*/ 654627 h 3782291"/>
              <a:gd name="connsiteX47" fmla="*/ 1589809 w 4852554"/>
              <a:gd name="connsiteY47" fmla="*/ 945573 h 3782291"/>
              <a:gd name="connsiteX48" fmla="*/ 1371600 w 4852554"/>
              <a:gd name="connsiteY48" fmla="*/ 914400 h 3782291"/>
              <a:gd name="connsiteX49" fmla="*/ 1361209 w 4852554"/>
              <a:gd name="connsiteY49" fmla="*/ 966355 h 3782291"/>
              <a:gd name="connsiteX50" fmla="*/ 1693718 w 4852554"/>
              <a:gd name="connsiteY50" fmla="*/ 1018309 h 3782291"/>
              <a:gd name="connsiteX51" fmla="*/ 1766454 w 4852554"/>
              <a:gd name="connsiteY51" fmla="*/ 1153391 h 3782291"/>
              <a:gd name="connsiteX52" fmla="*/ 1579418 w 4852554"/>
              <a:gd name="connsiteY52" fmla="*/ 1205346 h 3782291"/>
              <a:gd name="connsiteX53" fmla="*/ 1579418 w 4852554"/>
              <a:gd name="connsiteY53" fmla="*/ 1278082 h 3782291"/>
              <a:gd name="connsiteX54" fmla="*/ 1808018 w 4852554"/>
              <a:gd name="connsiteY54" fmla="*/ 1215736 h 3782291"/>
              <a:gd name="connsiteX55" fmla="*/ 2078182 w 4852554"/>
              <a:gd name="connsiteY55" fmla="*/ 1589809 h 3782291"/>
              <a:gd name="connsiteX56" fmla="*/ 2088572 w 4852554"/>
              <a:gd name="connsiteY56" fmla="*/ 2337955 h 3782291"/>
              <a:gd name="connsiteX57" fmla="*/ 2098963 w 4852554"/>
              <a:gd name="connsiteY57" fmla="*/ 2348346 h 3782291"/>
              <a:gd name="connsiteX58" fmla="*/ 1839191 w 4852554"/>
              <a:gd name="connsiteY58" fmla="*/ 2784764 h 3782291"/>
              <a:gd name="connsiteX59" fmla="*/ 1278082 w 4852554"/>
              <a:gd name="connsiteY59" fmla="*/ 2795155 h 3782291"/>
              <a:gd name="connsiteX60" fmla="*/ 1143000 w 4852554"/>
              <a:gd name="connsiteY60" fmla="*/ 2587336 h 3782291"/>
              <a:gd name="connsiteX61" fmla="*/ 1111827 w 4852554"/>
              <a:gd name="connsiteY61" fmla="*/ 2597727 h 3782291"/>
              <a:gd name="connsiteX62" fmla="*/ 1205345 w 4852554"/>
              <a:gd name="connsiteY62" fmla="*/ 2815936 h 3782291"/>
              <a:gd name="connsiteX63" fmla="*/ 893618 w 4852554"/>
              <a:gd name="connsiteY63" fmla="*/ 2795155 h 3782291"/>
              <a:gd name="connsiteX64" fmla="*/ 488372 w 4852554"/>
              <a:gd name="connsiteY64" fmla="*/ 2036618 h 3782291"/>
              <a:gd name="connsiteX65" fmla="*/ 353291 w 4852554"/>
              <a:gd name="connsiteY65" fmla="*/ 2078182 h 3782291"/>
              <a:gd name="connsiteX66" fmla="*/ 415636 w 4852554"/>
              <a:gd name="connsiteY66" fmla="*/ 2140527 h 3782291"/>
              <a:gd name="connsiteX67" fmla="*/ 467591 w 4852554"/>
              <a:gd name="connsiteY67" fmla="*/ 2098964 h 3782291"/>
              <a:gd name="connsiteX68" fmla="*/ 571500 w 4852554"/>
              <a:gd name="connsiteY68" fmla="*/ 2348346 h 3782291"/>
              <a:gd name="connsiteX69" fmla="*/ 457200 w 4852554"/>
              <a:gd name="connsiteY69" fmla="*/ 2358736 h 3782291"/>
              <a:gd name="connsiteX70" fmla="*/ 457200 w 4852554"/>
              <a:gd name="connsiteY70" fmla="*/ 2441864 h 3782291"/>
              <a:gd name="connsiteX71" fmla="*/ 623454 w 4852554"/>
              <a:gd name="connsiteY71" fmla="*/ 2400300 h 3782291"/>
              <a:gd name="connsiteX72" fmla="*/ 831272 w 4852554"/>
              <a:gd name="connsiteY72" fmla="*/ 2826327 h 3782291"/>
              <a:gd name="connsiteX73" fmla="*/ 374072 w 4852554"/>
              <a:gd name="connsiteY73" fmla="*/ 2670464 h 3782291"/>
              <a:gd name="connsiteX74" fmla="*/ 103909 w 4852554"/>
              <a:gd name="connsiteY74" fmla="*/ 2109355 h 3782291"/>
              <a:gd name="connsiteX75" fmla="*/ 20782 w 4852554"/>
              <a:gd name="connsiteY75" fmla="*/ 2098964 h 3782291"/>
              <a:gd name="connsiteX76" fmla="*/ 249382 w 4852554"/>
              <a:gd name="connsiteY76" fmla="*/ 2639291 h 3782291"/>
              <a:gd name="connsiteX77" fmla="*/ 10391 w 4852554"/>
              <a:gd name="connsiteY77" fmla="*/ 2576946 h 3782291"/>
              <a:gd name="connsiteX78" fmla="*/ 0 w 4852554"/>
              <a:gd name="connsiteY78" fmla="*/ 2670464 h 3782291"/>
              <a:gd name="connsiteX79" fmla="*/ 270163 w 4852554"/>
              <a:gd name="connsiteY79" fmla="*/ 2701636 h 3782291"/>
              <a:gd name="connsiteX80" fmla="*/ 280554 w 4852554"/>
              <a:gd name="connsiteY80" fmla="*/ 3023755 h 3782291"/>
              <a:gd name="connsiteX81" fmla="*/ 197427 w 4852554"/>
              <a:gd name="connsiteY81" fmla="*/ 3034146 h 3782291"/>
              <a:gd name="connsiteX82" fmla="*/ 197427 w 4852554"/>
              <a:gd name="connsiteY82" fmla="*/ 3106882 h 3782291"/>
              <a:gd name="connsiteX83" fmla="*/ 353291 w 4852554"/>
              <a:gd name="connsiteY83" fmla="*/ 3054927 h 3782291"/>
              <a:gd name="connsiteX84" fmla="*/ 374072 w 4852554"/>
              <a:gd name="connsiteY84" fmla="*/ 2763982 h 3782291"/>
              <a:gd name="connsiteX85" fmla="*/ 852054 w 4852554"/>
              <a:gd name="connsiteY85" fmla="*/ 2919846 h 3782291"/>
              <a:gd name="connsiteX86" fmla="*/ 633845 w 4852554"/>
              <a:gd name="connsiteY86" fmla="*/ 3054927 h 3782291"/>
              <a:gd name="connsiteX87" fmla="*/ 685800 w 4852554"/>
              <a:gd name="connsiteY87" fmla="*/ 3096491 h 3782291"/>
              <a:gd name="connsiteX88" fmla="*/ 1018309 w 4852554"/>
              <a:gd name="connsiteY88" fmla="*/ 2888673 h 3782291"/>
              <a:gd name="connsiteX89" fmla="*/ 1423554 w 4852554"/>
              <a:gd name="connsiteY89" fmla="*/ 2867891 h 3782291"/>
              <a:gd name="connsiteX90" fmla="*/ 1080654 w 4852554"/>
              <a:gd name="connsiteY90" fmla="*/ 3086100 h 3782291"/>
              <a:gd name="connsiteX91" fmla="*/ 1143000 w 4852554"/>
              <a:gd name="connsiteY91" fmla="*/ 3169227 h 3782291"/>
              <a:gd name="connsiteX92" fmla="*/ 1537854 w 4852554"/>
              <a:gd name="connsiteY92" fmla="*/ 2867891 h 3782291"/>
              <a:gd name="connsiteX93" fmla="*/ 1891145 w 4852554"/>
              <a:gd name="connsiteY93" fmla="*/ 2867891 h 3782291"/>
              <a:gd name="connsiteX94" fmla="*/ 2119745 w 4852554"/>
              <a:gd name="connsiteY94" fmla="*/ 2930236 h 3782291"/>
              <a:gd name="connsiteX95" fmla="*/ 2119745 w 4852554"/>
              <a:gd name="connsiteY95" fmla="*/ 3751118 h 3782291"/>
              <a:gd name="connsiteX96" fmla="*/ 2202872 w 4852554"/>
              <a:gd name="connsiteY96" fmla="*/ 3751118 h 3782291"/>
              <a:gd name="connsiteX97" fmla="*/ 2192482 w 4852554"/>
              <a:gd name="connsiteY97" fmla="*/ 2951018 h 3782291"/>
              <a:gd name="connsiteX98" fmla="*/ 2421082 w 4852554"/>
              <a:gd name="connsiteY98" fmla="*/ 2847109 h 3782291"/>
              <a:gd name="connsiteX99" fmla="*/ 3065318 w 4852554"/>
              <a:gd name="connsiteY99" fmla="*/ 2847109 h 3782291"/>
              <a:gd name="connsiteX100" fmla="*/ 3023754 w 4852554"/>
              <a:gd name="connsiteY100" fmla="*/ 3034146 h 3782291"/>
              <a:gd name="connsiteX101" fmla="*/ 3075709 w 4852554"/>
              <a:gd name="connsiteY101" fmla="*/ 3054927 h 3782291"/>
              <a:gd name="connsiteX102" fmla="*/ 3106882 w 4852554"/>
              <a:gd name="connsiteY102" fmla="*/ 2857500 h 3782291"/>
              <a:gd name="connsiteX103" fmla="*/ 3470563 w 4852554"/>
              <a:gd name="connsiteY103" fmla="*/ 2836718 h 3782291"/>
              <a:gd name="connsiteX104" fmla="*/ 4000500 w 4852554"/>
              <a:gd name="connsiteY104" fmla="*/ 3512127 h 3782291"/>
              <a:gd name="connsiteX105" fmla="*/ 3990109 w 4852554"/>
              <a:gd name="connsiteY105" fmla="*/ 3740727 h 3782291"/>
              <a:gd name="connsiteX106" fmla="*/ 4052454 w 4852554"/>
              <a:gd name="connsiteY106" fmla="*/ 3782291 h 3782291"/>
              <a:gd name="connsiteX107" fmla="*/ 4052454 w 4852554"/>
              <a:gd name="connsiteY107" fmla="*/ 3532909 h 3782291"/>
              <a:gd name="connsiteX108" fmla="*/ 4239491 w 4852554"/>
              <a:gd name="connsiteY108" fmla="*/ 3626427 h 3782291"/>
              <a:gd name="connsiteX109" fmla="*/ 4312227 w 4852554"/>
              <a:gd name="connsiteY109" fmla="*/ 3574473 h 3782291"/>
              <a:gd name="connsiteX110" fmla="*/ 3917372 w 4852554"/>
              <a:gd name="connsiteY110" fmla="*/ 3335482 h 3782291"/>
              <a:gd name="connsiteX111" fmla="*/ 4125191 w 4852554"/>
              <a:gd name="connsiteY111" fmla="*/ 3262746 h 3782291"/>
              <a:gd name="connsiteX112" fmla="*/ 4125191 w 4852554"/>
              <a:gd name="connsiteY112" fmla="*/ 3262746 h 3782291"/>
              <a:gd name="connsiteX113" fmla="*/ 4083627 w 4852554"/>
              <a:gd name="connsiteY113" fmla="*/ 3231573 h 3782291"/>
              <a:gd name="connsiteX114" fmla="*/ 3896591 w 4852554"/>
              <a:gd name="connsiteY114" fmla="*/ 3304309 h 3782291"/>
              <a:gd name="connsiteX115" fmla="*/ 3553691 w 4852554"/>
              <a:gd name="connsiteY115" fmla="*/ 2836718 h 3782291"/>
              <a:gd name="connsiteX116" fmla="*/ 4333009 w 4852554"/>
              <a:gd name="connsiteY116" fmla="*/ 2815936 h 3782291"/>
              <a:gd name="connsiteX117" fmla="*/ 4561609 w 4852554"/>
              <a:gd name="connsiteY117" fmla="*/ 3054927 h 3782291"/>
              <a:gd name="connsiteX118" fmla="*/ 4665518 w 4852554"/>
              <a:gd name="connsiteY118" fmla="*/ 3013364 h 3782291"/>
              <a:gd name="connsiteX119" fmla="*/ 4416136 w 4852554"/>
              <a:gd name="connsiteY119" fmla="*/ 2815936 h 3782291"/>
              <a:gd name="connsiteX120" fmla="*/ 4842163 w 4852554"/>
              <a:gd name="connsiteY120" fmla="*/ 2701636 h 3782291"/>
              <a:gd name="connsiteX121" fmla="*/ 4852554 w 4852554"/>
              <a:gd name="connsiteY121" fmla="*/ 2628900 h 3782291"/>
              <a:gd name="connsiteX122" fmla="*/ 4239491 w 4852554"/>
              <a:gd name="connsiteY122" fmla="*/ 2763982 h 3782291"/>
              <a:gd name="connsiteX123" fmla="*/ 4353791 w 4852554"/>
              <a:gd name="connsiteY123" fmla="*/ 2566555 h 3782291"/>
              <a:gd name="connsiteX124" fmla="*/ 4291445 w 4852554"/>
              <a:gd name="connsiteY124" fmla="*/ 2514600 h 3782291"/>
              <a:gd name="connsiteX125" fmla="*/ 4177145 w 4852554"/>
              <a:gd name="connsiteY125" fmla="*/ 2805546 h 3782291"/>
              <a:gd name="connsiteX126" fmla="*/ 3429000 w 4852554"/>
              <a:gd name="connsiteY126" fmla="*/ 2795155 h 3782291"/>
              <a:gd name="connsiteX127" fmla="*/ 3584863 w 4852554"/>
              <a:gd name="connsiteY127" fmla="*/ 2618509 h 3782291"/>
              <a:gd name="connsiteX128" fmla="*/ 3564082 w 4852554"/>
              <a:gd name="connsiteY128" fmla="*/ 2576946 h 3782291"/>
              <a:gd name="connsiteX129" fmla="*/ 3335482 w 4852554"/>
              <a:gd name="connsiteY129" fmla="*/ 2826327 h 3782291"/>
              <a:gd name="connsiteX130" fmla="*/ 2493818 w 4852554"/>
              <a:gd name="connsiteY13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776845 w 4852554"/>
              <a:gd name="connsiteY36" fmla="*/ 259773 h 3782291"/>
              <a:gd name="connsiteX37" fmla="*/ 2140527 w 4852554"/>
              <a:gd name="connsiteY37" fmla="*/ 852055 h 3782291"/>
              <a:gd name="connsiteX38" fmla="*/ 2130136 w 4852554"/>
              <a:gd name="connsiteY38" fmla="*/ 1215736 h 3782291"/>
              <a:gd name="connsiteX39" fmla="*/ 2057400 w 4852554"/>
              <a:gd name="connsiteY39" fmla="*/ 1028700 h 3782291"/>
              <a:gd name="connsiteX40" fmla="*/ 2005445 w 4852554"/>
              <a:gd name="connsiteY40" fmla="*/ 1059873 h 3782291"/>
              <a:gd name="connsiteX41" fmla="*/ 2119745 w 4852554"/>
              <a:gd name="connsiteY41" fmla="*/ 1288473 h 3782291"/>
              <a:gd name="connsiteX42" fmla="*/ 2098963 w 4852554"/>
              <a:gd name="connsiteY42" fmla="*/ 1517073 h 3782291"/>
              <a:gd name="connsiteX43" fmla="*/ 1652154 w 4852554"/>
              <a:gd name="connsiteY43" fmla="*/ 893618 h 3782291"/>
              <a:gd name="connsiteX44" fmla="*/ 1683327 w 4852554"/>
              <a:gd name="connsiteY44" fmla="*/ 665018 h 3782291"/>
              <a:gd name="connsiteX45" fmla="*/ 1620982 w 4852554"/>
              <a:gd name="connsiteY45" fmla="*/ 654627 h 3782291"/>
              <a:gd name="connsiteX46" fmla="*/ 1589809 w 4852554"/>
              <a:gd name="connsiteY46" fmla="*/ 945573 h 3782291"/>
              <a:gd name="connsiteX47" fmla="*/ 1371600 w 4852554"/>
              <a:gd name="connsiteY47" fmla="*/ 914400 h 3782291"/>
              <a:gd name="connsiteX48" fmla="*/ 1361209 w 4852554"/>
              <a:gd name="connsiteY48" fmla="*/ 966355 h 3782291"/>
              <a:gd name="connsiteX49" fmla="*/ 1693718 w 4852554"/>
              <a:gd name="connsiteY49" fmla="*/ 1018309 h 3782291"/>
              <a:gd name="connsiteX50" fmla="*/ 1766454 w 4852554"/>
              <a:gd name="connsiteY50" fmla="*/ 1153391 h 3782291"/>
              <a:gd name="connsiteX51" fmla="*/ 1579418 w 4852554"/>
              <a:gd name="connsiteY51" fmla="*/ 1205346 h 3782291"/>
              <a:gd name="connsiteX52" fmla="*/ 1579418 w 4852554"/>
              <a:gd name="connsiteY52" fmla="*/ 1278082 h 3782291"/>
              <a:gd name="connsiteX53" fmla="*/ 1808018 w 4852554"/>
              <a:gd name="connsiteY53" fmla="*/ 1215736 h 3782291"/>
              <a:gd name="connsiteX54" fmla="*/ 2078182 w 4852554"/>
              <a:gd name="connsiteY54" fmla="*/ 1589809 h 3782291"/>
              <a:gd name="connsiteX55" fmla="*/ 2088572 w 4852554"/>
              <a:gd name="connsiteY55" fmla="*/ 2337955 h 3782291"/>
              <a:gd name="connsiteX56" fmla="*/ 2098963 w 4852554"/>
              <a:gd name="connsiteY56" fmla="*/ 2348346 h 3782291"/>
              <a:gd name="connsiteX57" fmla="*/ 1839191 w 4852554"/>
              <a:gd name="connsiteY57" fmla="*/ 2784764 h 3782291"/>
              <a:gd name="connsiteX58" fmla="*/ 1278082 w 4852554"/>
              <a:gd name="connsiteY58" fmla="*/ 2795155 h 3782291"/>
              <a:gd name="connsiteX59" fmla="*/ 1143000 w 4852554"/>
              <a:gd name="connsiteY59" fmla="*/ 2587336 h 3782291"/>
              <a:gd name="connsiteX60" fmla="*/ 1111827 w 4852554"/>
              <a:gd name="connsiteY60" fmla="*/ 2597727 h 3782291"/>
              <a:gd name="connsiteX61" fmla="*/ 1205345 w 4852554"/>
              <a:gd name="connsiteY61" fmla="*/ 2815936 h 3782291"/>
              <a:gd name="connsiteX62" fmla="*/ 893618 w 4852554"/>
              <a:gd name="connsiteY62" fmla="*/ 2795155 h 3782291"/>
              <a:gd name="connsiteX63" fmla="*/ 488372 w 4852554"/>
              <a:gd name="connsiteY63" fmla="*/ 2036618 h 3782291"/>
              <a:gd name="connsiteX64" fmla="*/ 353291 w 4852554"/>
              <a:gd name="connsiteY64" fmla="*/ 2078182 h 3782291"/>
              <a:gd name="connsiteX65" fmla="*/ 415636 w 4852554"/>
              <a:gd name="connsiteY65" fmla="*/ 2140527 h 3782291"/>
              <a:gd name="connsiteX66" fmla="*/ 467591 w 4852554"/>
              <a:gd name="connsiteY66" fmla="*/ 2098964 h 3782291"/>
              <a:gd name="connsiteX67" fmla="*/ 571500 w 4852554"/>
              <a:gd name="connsiteY67" fmla="*/ 2348346 h 3782291"/>
              <a:gd name="connsiteX68" fmla="*/ 457200 w 4852554"/>
              <a:gd name="connsiteY68" fmla="*/ 2358736 h 3782291"/>
              <a:gd name="connsiteX69" fmla="*/ 457200 w 4852554"/>
              <a:gd name="connsiteY69" fmla="*/ 2441864 h 3782291"/>
              <a:gd name="connsiteX70" fmla="*/ 623454 w 4852554"/>
              <a:gd name="connsiteY70" fmla="*/ 2400300 h 3782291"/>
              <a:gd name="connsiteX71" fmla="*/ 831272 w 4852554"/>
              <a:gd name="connsiteY71" fmla="*/ 2826327 h 3782291"/>
              <a:gd name="connsiteX72" fmla="*/ 374072 w 4852554"/>
              <a:gd name="connsiteY72" fmla="*/ 2670464 h 3782291"/>
              <a:gd name="connsiteX73" fmla="*/ 103909 w 4852554"/>
              <a:gd name="connsiteY73" fmla="*/ 2109355 h 3782291"/>
              <a:gd name="connsiteX74" fmla="*/ 20782 w 4852554"/>
              <a:gd name="connsiteY74" fmla="*/ 2098964 h 3782291"/>
              <a:gd name="connsiteX75" fmla="*/ 249382 w 4852554"/>
              <a:gd name="connsiteY75" fmla="*/ 2639291 h 3782291"/>
              <a:gd name="connsiteX76" fmla="*/ 10391 w 4852554"/>
              <a:gd name="connsiteY76" fmla="*/ 2576946 h 3782291"/>
              <a:gd name="connsiteX77" fmla="*/ 0 w 4852554"/>
              <a:gd name="connsiteY77" fmla="*/ 2670464 h 3782291"/>
              <a:gd name="connsiteX78" fmla="*/ 270163 w 4852554"/>
              <a:gd name="connsiteY78" fmla="*/ 2701636 h 3782291"/>
              <a:gd name="connsiteX79" fmla="*/ 280554 w 4852554"/>
              <a:gd name="connsiteY79" fmla="*/ 3023755 h 3782291"/>
              <a:gd name="connsiteX80" fmla="*/ 197427 w 4852554"/>
              <a:gd name="connsiteY80" fmla="*/ 3034146 h 3782291"/>
              <a:gd name="connsiteX81" fmla="*/ 197427 w 4852554"/>
              <a:gd name="connsiteY81" fmla="*/ 3106882 h 3782291"/>
              <a:gd name="connsiteX82" fmla="*/ 353291 w 4852554"/>
              <a:gd name="connsiteY82" fmla="*/ 3054927 h 3782291"/>
              <a:gd name="connsiteX83" fmla="*/ 374072 w 4852554"/>
              <a:gd name="connsiteY83" fmla="*/ 2763982 h 3782291"/>
              <a:gd name="connsiteX84" fmla="*/ 852054 w 4852554"/>
              <a:gd name="connsiteY84" fmla="*/ 2919846 h 3782291"/>
              <a:gd name="connsiteX85" fmla="*/ 633845 w 4852554"/>
              <a:gd name="connsiteY85" fmla="*/ 3054927 h 3782291"/>
              <a:gd name="connsiteX86" fmla="*/ 685800 w 4852554"/>
              <a:gd name="connsiteY86" fmla="*/ 3096491 h 3782291"/>
              <a:gd name="connsiteX87" fmla="*/ 1018309 w 4852554"/>
              <a:gd name="connsiteY87" fmla="*/ 2888673 h 3782291"/>
              <a:gd name="connsiteX88" fmla="*/ 1423554 w 4852554"/>
              <a:gd name="connsiteY88" fmla="*/ 2867891 h 3782291"/>
              <a:gd name="connsiteX89" fmla="*/ 1080654 w 4852554"/>
              <a:gd name="connsiteY89" fmla="*/ 3086100 h 3782291"/>
              <a:gd name="connsiteX90" fmla="*/ 1143000 w 4852554"/>
              <a:gd name="connsiteY90" fmla="*/ 3169227 h 3782291"/>
              <a:gd name="connsiteX91" fmla="*/ 1537854 w 4852554"/>
              <a:gd name="connsiteY91" fmla="*/ 2867891 h 3782291"/>
              <a:gd name="connsiteX92" fmla="*/ 1891145 w 4852554"/>
              <a:gd name="connsiteY92" fmla="*/ 2867891 h 3782291"/>
              <a:gd name="connsiteX93" fmla="*/ 2119745 w 4852554"/>
              <a:gd name="connsiteY93" fmla="*/ 2930236 h 3782291"/>
              <a:gd name="connsiteX94" fmla="*/ 2119745 w 4852554"/>
              <a:gd name="connsiteY94" fmla="*/ 3751118 h 3782291"/>
              <a:gd name="connsiteX95" fmla="*/ 2202872 w 4852554"/>
              <a:gd name="connsiteY95" fmla="*/ 3751118 h 3782291"/>
              <a:gd name="connsiteX96" fmla="*/ 2192482 w 4852554"/>
              <a:gd name="connsiteY96" fmla="*/ 2951018 h 3782291"/>
              <a:gd name="connsiteX97" fmla="*/ 2421082 w 4852554"/>
              <a:gd name="connsiteY97" fmla="*/ 2847109 h 3782291"/>
              <a:gd name="connsiteX98" fmla="*/ 3065318 w 4852554"/>
              <a:gd name="connsiteY98" fmla="*/ 2847109 h 3782291"/>
              <a:gd name="connsiteX99" fmla="*/ 3023754 w 4852554"/>
              <a:gd name="connsiteY99" fmla="*/ 3034146 h 3782291"/>
              <a:gd name="connsiteX100" fmla="*/ 3075709 w 4852554"/>
              <a:gd name="connsiteY100" fmla="*/ 3054927 h 3782291"/>
              <a:gd name="connsiteX101" fmla="*/ 3106882 w 4852554"/>
              <a:gd name="connsiteY101" fmla="*/ 2857500 h 3782291"/>
              <a:gd name="connsiteX102" fmla="*/ 3470563 w 4852554"/>
              <a:gd name="connsiteY102" fmla="*/ 2836718 h 3782291"/>
              <a:gd name="connsiteX103" fmla="*/ 4000500 w 4852554"/>
              <a:gd name="connsiteY103" fmla="*/ 3512127 h 3782291"/>
              <a:gd name="connsiteX104" fmla="*/ 3990109 w 4852554"/>
              <a:gd name="connsiteY104" fmla="*/ 3740727 h 3782291"/>
              <a:gd name="connsiteX105" fmla="*/ 4052454 w 4852554"/>
              <a:gd name="connsiteY105" fmla="*/ 3782291 h 3782291"/>
              <a:gd name="connsiteX106" fmla="*/ 4052454 w 4852554"/>
              <a:gd name="connsiteY106" fmla="*/ 3532909 h 3782291"/>
              <a:gd name="connsiteX107" fmla="*/ 4239491 w 4852554"/>
              <a:gd name="connsiteY107" fmla="*/ 3626427 h 3782291"/>
              <a:gd name="connsiteX108" fmla="*/ 4312227 w 4852554"/>
              <a:gd name="connsiteY108" fmla="*/ 3574473 h 3782291"/>
              <a:gd name="connsiteX109" fmla="*/ 3917372 w 4852554"/>
              <a:gd name="connsiteY109" fmla="*/ 3335482 h 3782291"/>
              <a:gd name="connsiteX110" fmla="*/ 4125191 w 4852554"/>
              <a:gd name="connsiteY110" fmla="*/ 3262746 h 3782291"/>
              <a:gd name="connsiteX111" fmla="*/ 4125191 w 4852554"/>
              <a:gd name="connsiteY111" fmla="*/ 3262746 h 3782291"/>
              <a:gd name="connsiteX112" fmla="*/ 4083627 w 4852554"/>
              <a:gd name="connsiteY112" fmla="*/ 3231573 h 3782291"/>
              <a:gd name="connsiteX113" fmla="*/ 3896591 w 4852554"/>
              <a:gd name="connsiteY113" fmla="*/ 3304309 h 3782291"/>
              <a:gd name="connsiteX114" fmla="*/ 3553691 w 4852554"/>
              <a:gd name="connsiteY114" fmla="*/ 2836718 h 3782291"/>
              <a:gd name="connsiteX115" fmla="*/ 4333009 w 4852554"/>
              <a:gd name="connsiteY115" fmla="*/ 2815936 h 3782291"/>
              <a:gd name="connsiteX116" fmla="*/ 4561609 w 4852554"/>
              <a:gd name="connsiteY116" fmla="*/ 3054927 h 3782291"/>
              <a:gd name="connsiteX117" fmla="*/ 4665518 w 4852554"/>
              <a:gd name="connsiteY117" fmla="*/ 3013364 h 3782291"/>
              <a:gd name="connsiteX118" fmla="*/ 4416136 w 4852554"/>
              <a:gd name="connsiteY118" fmla="*/ 2815936 h 3782291"/>
              <a:gd name="connsiteX119" fmla="*/ 4842163 w 4852554"/>
              <a:gd name="connsiteY119" fmla="*/ 2701636 h 3782291"/>
              <a:gd name="connsiteX120" fmla="*/ 4852554 w 4852554"/>
              <a:gd name="connsiteY120" fmla="*/ 2628900 h 3782291"/>
              <a:gd name="connsiteX121" fmla="*/ 4239491 w 4852554"/>
              <a:gd name="connsiteY121" fmla="*/ 2763982 h 3782291"/>
              <a:gd name="connsiteX122" fmla="*/ 4353791 w 4852554"/>
              <a:gd name="connsiteY122" fmla="*/ 2566555 h 3782291"/>
              <a:gd name="connsiteX123" fmla="*/ 4291445 w 4852554"/>
              <a:gd name="connsiteY123" fmla="*/ 2514600 h 3782291"/>
              <a:gd name="connsiteX124" fmla="*/ 4177145 w 4852554"/>
              <a:gd name="connsiteY124" fmla="*/ 2805546 h 3782291"/>
              <a:gd name="connsiteX125" fmla="*/ 3429000 w 4852554"/>
              <a:gd name="connsiteY125" fmla="*/ 2795155 h 3782291"/>
              <a:gd name="connsiteX126" fmla="*/ 3584863 w 4852554"/>
              <a:gd name="connsiteY126" fmla="*/ 2618509 h 3782291"/>
              <a:gd name="connsiteX127" fmla="*/ 3564082 w 4852554"/>
              <a:gd name="connsiteY127" fmla="*/ 2576946 h 3782291"/>
              <a:gd name="connsiteX128" fmla="*/ 3335482 w 4852554"/>
              <a:gd name="connsiteY128" fmla="*/ 2826327 h 3782291"/>
              <a:gd name="connsiteX129" fmla="*/ 2493818 w 4852554"/>
              <a:gd name="connsiteY129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192482 w 4852554"/>
              <a:gd name="connsiteY24" fmla="*/ 197427 h 3782291"/>
              <a:gd name="connsiteX25" fmla="*/ 2223654 w 4852554"/>
              <a:gd name="connsiteY25" fmla="*/ 540327 h 3782291"/>
              <a:gd name="connsiteX26" fmla="*/ 2005445 w 4852554"/>
              <a:gd name="connsiteY26" fmla="*/ 62346 h 3782291"/>
              <a:gd name="connsiteX27" fmla="*/ 1922318 w 4852554"/>
              <a:gd name="connsiteY27" fmla="*/ 83127 h 3782291"/>
              <a:gd name="connsiteX28" fmla="*/ 2192482 w 4852554"/>
              <a:gd name="connsiteY28" fmla="*/ 592282 h 3782291"/>
              <a:gd name="connsiteX29" fmla="*/ 2119745 w 4852554"/>
              <a:gd name="connsiteY29" fmla="*/ 706582 h 3782291"/>
              <a:gd name="connsiteX30" fmla="*/ 1662545 w 4852554"/>
              <a:gd name="connsiteY30" fmla="*/ 20782 h 3782291"/>
              <a:gd name="connsiteX31" fmla="*/ 1537854 w 4852554"/>
              <a:gd name="connsiteY31" fmla="*/ 51955 h 3782291"/>
              <a:gd name="connsiteX32" fmla="*/ 1558636 w 4852554"/>
              <a:gd name="connsiteY32" fmla="*/ 145473 h 3782291"/>
              <a:gd name="connsiteX33" fmla="*/ 1641763 w 4852554"/>
              <a:gd name="connsiteY33" fmla="*/ 103909 h 3782291"/>
              <a:gd name="connsiteX34" fmla="*/ 1704109 w 4852554"/>
              <a:gd name="connsiteY34" fmla="*/ 228600 h 3782291"/>
              <a:gd name="connsiteX35" fmla="*/ 1776845 w 4852554"/>
              <a:gd name="connsiteY35" fmla="*/ 259773 h 3782291"/>
              <a:gd name="connsiteX36" fmla="*/ 2140527 w 4852554"/>
              <a:gd name="connsiteY36" fmla="*/ 852055 h 3782291"/>
              <a:gd name="connsiteX37" fmla="*/ 2130136 w 4852554"/>
              <a:gd name="connsiteY37" fmla="*/ 1215736 h 3782291"/>
              <a:gd name="connsiteX38" fmla="*/ 2057400 w 4852554"/>
              <a:gd name="connsiteY38" fmla="*/ 1028700 h 3782291"/>
              <a:gd name="connsiteX39" fmla="*/ 2005445 w 4852554"/>
              <a:gd name="connsiteY39" fmla="*/ 1059873 h 3782291"/>
              <a:gd name="connsiteX40" fmla="*/ 2119745 w 4852554"/>
              <a:gd name="connsiteY40" fmla="*/ 1288473 h 3782291"/>
              <a:gd name="connsiteX41" fmla="*/ 2098963 w 4852554"/>
              <a:gd name="connsiteY41" fmla="*/ 1517073 h 3782291"/>
              <a:gd name="connsiteX42" fmla="*/ 1652154 w 4852554"/>
              <a:gd name="connsiteY42" fmla="*/ 893618 h 3782291"/>
              <a:gd name="connsiteX43" fmla="*/ 1683327 w 4852554"/>
              <a:gd name="connsiteY43" fmla="*/ 665018 h 3782291"/>
              <a:gd name="connsiteX44" fmla="*/ 1620982 w 4852554"/>
              <a:gd name="connsiteY44" fmla="*/ 654627 h 3782291"/>
              <a:gd name="connsiteX45" fmla="*/ 1589809 w 4852554"/>
              <a:gd name="connsiteY45" fmla="*/ 945573 h 3782291"/>
              <a:gd name="connsiteX46" fmla="*/ 1371600 w 4852554"/>
              <a:gd name="connsiteY46" fmla="*/ 914400 h 3782291"/>
              <a:gd name="connsiteX47" fmla="*/ 1361209 w 4852554"/>
              <a:gd name="connsiteY47" fmla="*/ 966355 h 3782291"/>
              <a:gd name="connsiteX48" fmla="*/ 1693718 w 4852554"/>
              <a:gd name="connsiteY48" fmla="*/ 1018309 h 3782291"/>
              <a:gd name="connsiteX49" fmla="*/ 1766454 w 4852554"/>
              <a:gd name="connsiteY49" fmla="*/ 1153391 h 3782291"/>
              <a:gd name="connsiteX50" fmla="*/ 1579418 w 4852554"/>
              <a:gd name="connsiteY50" fmla="*/ 1205346 h 3782291"/>
              <a:gd name="connsiteX51" fmla="*/ 1579418 w 4852554"/>
              <a:gd name="connsiteY51" fmla="*/ 1278082 h 3782291"/>
              <a:gd name="connsiteX52" fmla="*/ 1808018 w 4852554"/>
              <a:gd name="connsiteY52" fmla="*/ 1215736 h 3782291"/>
              <a:gd name="connsiteX53" fmla="*/ 2078182 w 4852554"/>
              <a:gd name="connsiteY53" fmla="*/ 1589809 h 3782291"/>
              <a:gd name="connsiteX54" fmla="*/ 2088572 w 4852554"/>
              <a:gd name="connsiteY54" fmla="*/ 2337955 h 3782291"/>
              <a:gd name="connsiteX55" fmla="*/ 2098963 w 4852554"/>
              <a:gd name="connsiteY55" fmla="*/ 2348346 h 3782291"/>
              <a:gd name="connsiteX56" fmla="*/ 1839191 w 4852554"/>
              <a:gd name="connsiteY56" fmla="*/ 2784764 h 3782291"/>
              <a:gd name="connsiteX57" fmla="*/ 1278082 w 4852554"/>
              <a:gd name="connsiteY57" fmla="*/ 2795155 h 3782291"/>
              <a:gd name="connsiteX58" fmla="*/ 1143000 w 4852554"/>
              <a:gd name="connsiteY58" fmla="*/ 2587336 h 3782291"/>
              <a:gd name="connsiteX59" fmla="*/ 1111827 w 4852554"/>
              <a:gd name="connsiteY59" fmla="*/ 2597727 h 3782291"/>
              <a:gd name="connsiteX60" fmla="*/ 1205345 w 4852554"/>
              <a:gd name="connsiteY60" fmla="*/ 2815936 h 3782291"/>
              <a:gd name="connsiteX61" fmla="*/ 893618 w 4852554"/>
              <a:gd name="connsiteY61" fmla="*/ 2795155 h 3782291"/>
              <a:gd name="connsiteX62" fmla="*/ 488372 w 4852554"/>
              <a:gd name="connsiteY62" fmla="*/ 2036618 h 3782291"/>
              <a:gd name="connsiteX63" fmla="*/ 353291 w 4852554"/>
              <a:gd name="connsiteY63" fmla="*/ 2078182 h 3782291"/>
              <a:gd name="connsiteX64" fmla="*/ 415636 w 4852554"/>
              <a:gd name="connsiteY64" fmla="*/ 2140527 h 3782291"/>
              <a:gd name="connsiteX65" fmla="*/ 467591 w 4852554"/>
              <a:gd name="connsiteY65" fmla="*/ 2098964 h 3782291"/>
              <a:gd name="connsiteX66" fmla="*/ 571500 w 4852554"/>
              <a:gd name="connsiteY66" fmla="*/ 2348346 h 3782291"/>
              <a:gd name="connsiteX67" fmla="*/ 457200 w 4852554"/>
              <a:gd name="connsiteY67" fmla="*/ 2358736 h 3782291"/>
              <a:gd name="connsiteX68" fmla="*/ 457200 w 4852554"/>
              <a:gd name="connsiteY68" fmla="*/ 2441864 h 3782291"/>
              <a:gd name="connsiteX69" fmla="*/ 623454 w 4852554"/>
              <a:gd name="connsiteY69" fmla="*/ 2400300 h 3782291"/>
              <a:gd name="connsiteX70" fmla="*/ 831272 w 4852554"/>
              <a:gd name="connsiteY70" fmla="*/ 2826327 h 3782291"/>
              <a:gd name="connsiteX71" fmla="*/ 374072 w 4852554"/>
              <a:gd name="connsiteY71" fmla="*/ 2670464 h 3782291"/>
              <a:gd name="connsiteX72" fmla="*/ 103909 w 4852554"/>
              <a:gd name="connsiteY72" fmla="*/ 2109355 h 3782291"/>
              <a:gd name="connsiteX73" fmla="*/ 20782 w 4852554"/>
              <a:gd name="connsiteY73" fmla="*/ 2098964 h 3782291"/>
              <a:gd name="connsiteX74" fmla="*/ 249382 w 4852554"/>
              <a:gd name="connsiteY74" fmla="*/ 2639291 h 3782291"/>
              <a:gd name="connsiteX75" fmla="*/ 10391 w 4852554"/>
              <a:gd name="connsiteY75" fmla="*/ 2576946 h 3782291"/>
              <a:gd name="connsiteX76" fmla="*/ 0 w 4852554"/>
              <a:gd name="connsiteY76" fmla="*/ 2670464 h 3782291"/>
              <a:gd name="connsiteX77" fmla="*/ 270163 w 4852554"/>
              <a:gd name="connsiteY77" fmla="*/ 2701636 h 3782291"/>
              <a:gd name="connsiteX78" fmla="*/ 280554 w 4852554"/>
              <a:gd name="connsiteY78" fmla="*/ 3023755 h 3782291"/>
              <a:gd name="connsiteX79" fmla="*/ 197427 w 4852554"/>
              <a:gd name="connsiteY79" fmla="*/ 3034146 h 3782291"/>
              <a:gd name="connsiteX80" fmla="*/ 197427 w 4852554"/>
              <a:gd name="connsiteY80" fmla="*/ 3106882 h 3782291"/>
              <a:gd name="connsiteX81" fmla="*/ 353291 w 4852554"/>
              <a:gd name="connsiteY81" fmla="*/ 3054927 h 3782291"/>
              <a:gd name="connsiteX82" fmla="*/ 374072 w 4852554"/>
              <a:gd name="connsiteY82" fmla="*/ 2763982 h 3782291"/>
              <a:gd name="connsiteX83" fmla="*/ 852054 w 4852554"/>
              <a:gd name="connsiteY83" fmla="*/ 2919846 h 3782291"/>
              <a:gd name="connsiteX84" fmla="*/ 633845 w 4852554"/>
              <a:gd name="connsiteY84" fmla="*/ 3054927 h 3782291"/>
              <a:gd name="connsiteX85" fmla="*/ 685800 w 4852554"/>
              <a:gd name="connsiteY85" fmla="*/ 3096491 h 3782291"/>
              <a:gd name="connsiteX86" fmla="*/ 1018309 w 4852554"/>
              <a:gd name="connsiteY86" fmla="*/ 2888673 h 3782291"/>
              <a:gd name="connsiteX87" fmla="*/ 1423554 w 4852554"/>
              <a:gd name="connsiteY87" fmla="*/ 2867891 h 3782291"/>
              <a:gd name="connsiteX88" fmla="*/ 1080654 w 4852554"/>
              <a:gd name="connsiteY88" fmla="*/ 3086100 h 3782291"/>
              <a:gd name="connsiteX89" fmla="*/ 1143000 w 4852554"/>
              <a:gd name="connsiteY89" fmla="*/ 3169227 h 3782291"/>
              <a:gd name="connsiteX90" fmla="*/ 1537854 w 4852554"/>
              <a:gd name="connsiteY90" fmla="*/ 2867891 h 3782291"/>
              <a:gd name="connsiteX91" fmla="*/ 1891145 w 4852554"/>
              <a:gd name="connsiteY91" fmla="*/ 2867891 h 3782291"/>
              <a:gd name="connsiteX92" fmla="*/ 2119745 w 4852554"/>
              <a:gd name="connsiteY92" fmla="*/ 2930236 h 3782291"/>
              <a:gd name="connsiteX93" fmla="*/ 2119745 w 4852554"/>
              <a:gd name="connsiteY93" fmla="*/ 3751118 h 3782291"/>
              <a:gd name="connsiteX94" fmla="*/ 2202872 w 4852554"/>
              <a:gd name="connsiteY94" fmla="*/ 3751118 h 3782291"/>
              <a:gd name="connsiteX95" fmla="*/ 2192482 w 4852554"/>
              <a:gd name="connsiteY95" fmla="*/ 2951018 h 3782291"/>
              <a:gd name="connsiteX96" fmla="*/ 2421082 w 4852554"/>
              <a:gd name="connsiteY96" fmla="*/ 2847109 h 3782291"/>
              <a:gd name="connsiteX97" fmla="*/ 3065318 w 4852554"/>
              <a:gd name="connsiteY97" fmla="*/ 2847109 h 3782291"/>
              <a:gd name="connsiteX98" fmla="*/ 3023754 w 4852554"/>
              <a:gd name="connsiteY98" fmla="*/ 3034146 h 3782291"/>
              <a:gd name="connsiteX99" fmla="*/ 3075709 w 4852554"/>
              <a:gd name="connsiteY99" fmla="*/ 3054927 h 3782291"/>
              <a:gd name="connsiteX100" fmla="*/ 3106882 w 4852554"/>
              <a:gd name="connsiteY100" fmla="*/ 2857500 h 3782291"/>
              <a:gd name="connsiteX101" fmla="*/ 3470563 w 4852554"/>
              <a:gd name="connsiteY101" fmla="*/ 2836718 h 3782291"/>
              <a:gd name="connsiteX102" fmla="*/ 4000500 w 4852554"/>
              <a:gd name="connsiteY102" fmla="*/ 3512127 h 3782291"/>
              <a:gd name="connsiteX103" fmla="*/ 3990109 w 4852554"/>
              <a:gd name="connsiteY103" fmla="*/ 3740727 h 3782291"/>
              <a:gd name="connsiteX104" fmla="*/ 4052454 w 4852554"/>
              <a:gd name="connsiteY104" fmla="*/ 3782291 h 3782291"/>
              <a:gd name="connsiteX105" fmla="*/ 4052454 w 4852554"/>
              <a:gd name="connsiteY105" fmla="*/ 3532909 h 3782291"/>
              <a:gd name="connsiteX106" fmla="*/ 4239491 w 4852554"/>
              <a:gd name="connsiteY106" fmla="*/ 3626427 h 3782291"/>
              <a:gd name="connsiteX107" fmla="*/ 4312227 w 4852554"/>
              <a:gd name="connsiteY107" fmla="*/ 3574473 h 3782291"/>
              <a:gd name="connsiteX108" fmla="*/ 3917372 w 4852554"/>
              <a:gd name="connsiteY108" fmla="*/ 3335482 h 3782291"/>
              <a:gd name="connsiteX109" fmla="*/ 4125191 w 4852554"/>
              <a:gd name="connsiteY109" fmla="*/ 3262746 h 3782291"/>
              <a:gd name="connsiteX110" fmla="*/ 4125191 w 4852554"/>
              <a:gd name="connsiteY110" fmla="*/ 3262746 h 3782291"/>
              <a:gd name="connsiteX111" fmla="*/ 4083627 w 4852554"/>
              <a:gd name="connsiteY111" fmla="*/ 3231573 h 3782291"/>
              <a:gd name="connsiteX112" fmla="*/ 3896591 w 4852554"/>
              <a:gd name="connsiteY112" fmla="*/ 3304309 h 3782291"/>
              <a:gd name="connsiteX113" fmla="*/ 3553691 w 4852554"/>
              <a:gd name="connsiteY113" fmla="*/ 2836718 h 3782291"/>
              <a:gd name="connsiteX114" fmla="*/ 4333009 w 4852554"/>
              <a:gd name="connsiteY114" fmla="*/ 2815936 h 3782291"/>
              <a:gd name="connsiteX115" fmla="*/ 4561609 w 4852554"/>
              <a:gd name="connsiteY115" fmla="*/ 3054927 h 3782291"/>
              <a:gd name="connsiteX116" fmla="*/ 4665518 w 4852554"/>
              <a:gd name="connsiteY116" fmla="*/ 3013364 h 3782291"/>
              <a:gd name="connsiteX117" fmla="*/ 4416136 w 4852554"/>
              <a:gd name="connsiteY117" fmla="*/ 2815936 h 3782291"/>
              <a:gd name="connsiteX118" fmla="*/ 4842163 w 4852554"/>
              <a:gd name="connsiteY118" fmla="*/ 2701636 h 3782291"/>
              <a:gd name="connsiteX119" fmla="*/ 4852554 w 4852554"/>
              <a:gd name="connsiteY119" fmla="*/ 2628900 h 3782291"/>
              <a:gd name="connsiteX120" fmla="*/ 4239491 w 4852554"/>
              <a:gd name="connsiteY120" fmla="*/ 2763982 h 3782291"/>
              <a:gd name="connsiteX121" fmla="*/ 4353791 w 4852554"/>
              <a:gd name="connsiteY121" fmla="*/ 2566555 h 3782291"/>
              <a:gd name="connsiteX122" fmla="*/ 4291445 w 4852554"/>
              <a:gd name="connsiteY122" fmla="*/ 2514600 h 3782291"/>
              <a:gd name="connsiteX123" fmla="*/ 4177145 w 4852554"/>
              <a:gd name="connsiteY123" fmla="*/ 2805546 h 3782291"/>
              <a:gd name="connsiteX124" fmla="*/ 3429000 w 4852554"/>
              <a:gd name="connsiteY124" fmla="*/ 2795155 h 3782291"/>
              <a:gd name="connsiteX125" fmla="*/ 3584863 w 4852554"/>
              <a:gd name="connsiteY125" fmla="*/ 2618509 h 3782291"/>
              <a:gd name="connsiteX126" fmla="*/ 3564082 w 4852554"/>
              <a:gd name="connsiteY126" fmla="*/ 2576946 h 3782291"/>
              <a:gd name="connsiteX127" fmla="*/ 3335482 w 4852554"/>
              <a:gd name="connsiteY127" fmla="*/ 2826327 h 3782291"/>
              <a:gd name="connsiteX128" fmla="*/ 2493818 w 4852554"/>
              <a:gd name="connsiteY128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005445 w 4852554"/>
              <a:gd name="connsiteY25" fmla="*/ 62346 h 3782291"/>
              <a:gd name="connsiteX26" fmla="*/ 1922318 w 4852554"/>
              <a:gd name="connsiteY26" fmla="*/ 83127 h 3782291"/>
              <a:gd name="connsiteX27" fmla="*/ 2192482 w 4852554"/>
              <a:gd name="connsiteY27" fmla="*/ 592282 h 3782291"/>
              <a:gd name="connsiteX28" fmla="*/ 2119745 w 4852554"/>
              <a:gd name="connsiteY28" fmla="*/ 706582 h 3782291"/>
              <a:gd name="connsiteX29" fmla="*/ 1662545 w 4852554"/>
              <a:gd name="connsiteY29" fmla="*/ 20782 h 3782291"/>
              <a:gd name="connsiteX30" fmla="*/ 1537854 w 4852554"/>
              <a:gd name="connsiteY30" fmla="*/ 51955 h 3782291"/>
              <a:gd name="connsiteX31" fmla="*/ 1558636 w 4852554"/>
              <a:gd name="connsiteY31" fmla="*/ 145473 h 3782291"/>
              <a:gd name="connsiteX32" fmla="*/ 1641763 w 4852554"/>
              <a:gd name="connsiteY32" fmla="*/ 103909 h 3782291"/>
              <a:gd name="connsiteX33" fmla="*/ 1704109 w 4852554"/>
              <a:gd name="connsiteY33" fmla="*/ 228600 h 3782291"/>
              <a:gd name="connsiteX34" fmla="*/ 1776845 w 4852554"/>
              <a:gd name="connsiteY34" fmla="*/ 259773 h 3782291"/>
              <a:gd name="connsiteX35" fmla="*/ 2140527 w 4852554"/>
              <a:gd name="connsiteY35" fmla="*/ 852055 h 3782291"/>
              <a:gd name="connsiteX36" fmla="*/ 2130136 w 4852554"/>
              <a:gd name="connsiteY36" fmla="*/ 1215736 h 3782291"/>
              <a:gd name="connsiteX37" fmla="*/ 2057400 w 4852554"/>
              <a:gd name="connsiteY37" fmla="*/ 1028700 h 3782291"/>
              <a:gd name="connsiteX38" fmla="*/ 2005445 w 4852554"/>
              <a:gd name="connsiteY38" fmla="*/ 1059873 h 3782291"/>
              <a:gd name="connsiteX39" fmla="*/ 2119745 w 4852554"/>
              <a:gd name="connsiteY39" fmla="*/ 1288473 h 3782291"/>
              <a:gd name="connsiteX40" fmla="*/ 2098963 w 4852554"/>
              <a:gd name="connsiteY40" fmla="*/ 1517073 h 3782291"/>
              <a:gd name="connsiteX41" fmla="*/ 1652154 w 4852554"/>
              <a:gd name="connsiteY41" fmla="*/ 893618 h 3782291"/>
              <a:gd name="connsiteX42" fmla="*/ 1683327 w 4852554"/>
              <a:gd name="connsiteY42" fmla="*/ 665018 h 3782291"/>
              <a:gd name="connsiteX43" fmla="*/ 1620982 w 4852554"/>
              <a:gd name="connsiteY43" fmla="*/ 654627 h 3782291"/>
              <a:gd name="connsiteX44" fmla="*/ 1589809 w 4852554"/>
              <a:gd name="connsiteY44" fmla="*/ 945573 h 3782291"/>
              <a:gd name="connsiteX45" fmla="*/ 1371600 w 4852554"/>
              <a:gd name="connsiteY45" fmla="*/ 914400 h 3782291"/>
              <a:gd name="connsiteX46" fmla="*/ 1361209 w 4852554"/>
              <a:gd name="connsiteY46" fmla="*/ 966355 h 3782291"/>
              <a:gd name="connsiteX47" fmla="*/ 1693718 w 4852554"/>
              <a:gd name="connsiteY47" fmla="*/ 1018309 h 3782291"/>
              <a:gd name="connsiteX48" fmla="*/ 1766454 w 4852554"/>
              <a:gd name="connsiteY48" fmla="*/ 1153391 h 3782291"/>
              <a:gd name="connsiteX49" fmla="*/ 1579418 w 4852554"/>
              <a:gd name="connsiteY49" fmla="*/ 1205346 h 3782291"/>
              <a:gd name="connsiteX50" fmla="*/ 1579418 w 4852554"/>
              <a:gd name="connsiteY50" fmla="*/ 1278082 h 3782291"/>
              <a:gd name="connsiteX51" fmla="*/ 1808018 w 4852554"/>
              <a:gd name="connsiteY51" fmla="*/ 1215736 h 3782291"/>
              <a:gd name="connsiteX52" fmla="*/ 2078182 w 4852554"/>
              <a:gd name="connsiteY52" fmla="*/ 1589809 h 3782291"/>
              <a:gd name="connsiteX53" fmla="*/ 2088572 w 4852554"/>
              <a:gd name="connsiteY53" fmla="*/ 2337955 h 3782291"/>
              <a:gd name="connsiteX54" fmla="*/ 2098963 w 4852554"/>
              <a:gd name="connsiteY54" fmla="*/ 2348346 h 3782291"/>
              <a:gd name="connsiteX55" fmla="*/ 1839191 w 4852554"/>
              <a:gd name="connsiteY55" fmla="*/ 2784764 h 3782291"/>
              <a:gd name="connsiteX56" fmla="*/ 1278082 w 4852554"/>
              <a:gd name="connsiteY56" fmla="*/ 2795155 h 3782291"/>
              <a:gd name="connsiteX57" fmla="*/ 1143000 w 4852554"/>
              <a:gd name="connsiteY57" fmla="*/ 2587336 h 3782291"/>
              <a:gd name="connsiteX58" fmla="*/ 1111827 w 4852554"/>
              <a:gd name="connsiteY58" fmla="*/ 2597727 h 3782291"/>
              <a:gd name="connsiteX59" fmla="*/ 1205345 w 4852554"/>
              <a:gd name="connsiteY59" fmla="*/ 2815936 h 3782291"/>
              <a:gd name="connsiteX60" fmla="*/ 893618 w 4852554"/>
              <a:gd name="connsiteY60" fmla="*/ 2795155 h 3782291"/>
              <a:gd name="connsiteX61" fmla="*/ 488372 w 4852554"/>
              <a:gd name="connsiteY61" fmla="*/ 2036618 h 3782291"/>
              <a:gd name="connsiteX62" fmla="*/ 353291 w 4852554"/>
              <a:gd name="connsiteY62" fmla="*/ 2078182 h 3782291"/>
              <a:gd name="connsiteX63" fmla="*/ 415636 w 4852554"/>
              <a:gd name="connsiteY63" fmla="*/ 2140527 h 3782291"/>
              <a:gd name="connsiteX64" fmla="*/ 467591 w 4852554"/>
              <a:gd name="connsiteY64" fmla="*/ 2098964 h 3782291"/>
              <a:gd name="connsiteX65" fmla="*/ 571500 w 4852554"/>
              <a:gd name="connsiteY65" fmla="*/ 2348346 h 3782291"/>
              <a:gd name="connsiteX66" fmla="*/ 457200 w 4852554"/>
              <a:gd name="connsiteY66" fmla="*/ 2358736 h 3782291"/>
              <a:gd name="connsiteX67" fmla="*/ 457200 w 4852554"/>
              <a:gd name="connsiteY67" fmla="*/ 2441864 h 3782291"/>
              <a:gd name="connsiteX68" fmla="*/ 623454 w 4852554"/>
              <a:gd name="connsiteY68" fmla="*/ 2400300 h 3782291"/>
              <a:gd name="connsiteX69" fmla="*/ 831272 w 4852554"/>
              <a:gd name="connsiteY69" fmla="*/ 2826327 h 3782291"/>
              <a:gd name="connsiteX70" fmla="*/ 374072 w 4852554"/>
              <a:gd name="connsiteY70" fmla="*/ 2670464 h 3782291"/>
              <a:gd name="connsiteX71" fmla="*/ 103909 w 4852554"/>
              <a:gd name="connsiteY71" fmla="*/ 2109355 h 3782291"/>
              <a:gd name="connsiteX72" fmla="*/ 20782 w 4852554"/>
              <a:gd name="connsiteY72" fmla="*/ 2098964 h 3782291"/>
              <a:gd name="connsiteX73" fmla="*/ 249382 w 4852554"/>
              <a:gd name="connsiteY73" fmla="*/ 2639291 h 3782291"/>
              <a:gd name="connsiteX74" fmla="*/ 10391 w 4852554"/>
              <a:gd name="connsiteY74" fmla="*/ 2576946 h 3782291"/>
              <a:gd name="connsiteX75" fmla="*/ 0 w 4852554"/>
              <a:gd name="connsiteY75" fmla="*/ 2670464 h 3782291"/>
              <a:gd name="connsiteX76" fmla="*/ 270163 w 4852554"/>
              <a:gd name="connsiteY76" fmla="*/ 2701636 h 3782291"/>
              <a:gd name="connsiteX77" fmla="*/ 280554 w 4852554"/>
              <a:gd name="connsiteY77" fmla="*/ 3023755 h 3782291"/>
              <a:gd name="connsiteX78" fmla="*/ 197427 w 4852554"/>
              <a:gd name="connsiteY78" fmla="*/ 3034146 h 3782291"/>
              <a:gd name="connsiteX79" fmla="*/ 197427 w 4852554"/>
              <a:gd name="connsiteY79" fmla="*/ 3106882 h 3782291"/>
              <a:gd name="connsiteX80" fmla="*/ 353291 w 4852554"/>
              <a:gd name="connsiteY80" fmla="*/ 3054927 h 3782291"/>
              <a:gd name="connsiteX81" fmla="*/ 374072 w 4852554"/>
              <a:gd name="connsiteY81" fmla="*/ 2763982 h 3782291"/>
              <a:gd name="connsiteX82" fmla="*/ 852054 w 4852554"/>
              <a:gd name="connsiteY82" fmla="*/ 2919846 h 3782291"/>
              <a:gd name="connsiteX83" fmla="*/ 633845 w 4852554"/>
              <a:gd name="connsiteY83" fmla="*/ 3054927 h 3782291"/>
              <a:gd name="connsiteX84" fmla="*/ 685800 w 4852554"/>
              <a:gd name="connsiteY84" fmla="*/ 3096491 h 3782291"/>
              <a:gd name="connsiteX85" fmla="*/ 1018309 w 4852554"/>
              <a:gd name="connsiteY85" fmla="*/ 2888673 h 3782291"/>
              <a:gd name="connsiteX86" fmla="*/ 1423554 w 4852554"/>
              <a:gd name="connsiteY86" fmla="*/ 2867891 h 3782291"/>
              <a:gd name="connsiteX87" fmla="*/ 1080654 w 4852554"/>
              <a:gd name="connsiteY87" fmla="*/ 3086100 h 3782291"/>
              <a:gd name="connsiteX88" fmla="*/ 1143000 w 4852554"/>
              <a:gd name="connsiteY88" fmla="*/ 3169227 h 3782291"/>
              <a:gd name="connsiteX89" fmla="*/ 1537854 w 4852554"/>
              <a:gd name="connsiteY89" fmla="*/ 2867891 h 3782291"/>
              <a:gd name="connsiteX90" fmla="*/ 1891145 w 4852554"/>
              <a:gd name="connsiteY90" fmla="*/ 2867891 h 3782291"/>
              <a:gd name="connsiteX91" fmla="*/ 2119745 w 4852554"/>
              <a:gd name="connsiteY91" fmla="*/ 2930236 h 3782291"/>
              <a:gd name="connsiteX92" fmla="*/ 2119745 w 4852554"/>
              <a:gd name="connsiteY92" fmla="*/ 3751118 h 3782291"/>
              <a:gd name="connsiteX93" fmla="*/ 2202872 w 4852554"/>
              <a:gd name="connsiteY93" fmla="*/ 3751118 h 3782291"/>
              <a:gd name="connsiteX94" fmla="*/ 2192482 w 4852554"/>
              <a:gd name="connsiteY94" fmla="*/ 2951018 h 3782291"/>
              <a:gd name="connsiteX95" fmla="*/ 2421082 w 4852554"/>
              <a:gd name="connsiteY95" fmla="*/ 2847109 h 3782291"/>
              <a:gd name="connsiteX96" fmla="*/ 3065318 w 4852554"/>
              <a:gd name="connsiteY96" fmla="*/ 2847109 h 3782291"/>
              <a:gd name="connsiteX97" fmla="*/ 3023754 w 4852554"/>
              <a:gd name="connsiteY97" fmla="*/ 3034146 h 3782291"/>
              <a:gd name="connsiteX98" fmla="*/ 3075709 w 4852554"/>
              <a:gd name="connsiteY98" fmla="*/ 3054927 h 3782291"/>
              <a:gd name="connsiteX99" fmla="*/ 3106882 w 4852554"/>
              <a:gd name="connsiteY99" fmla="*/ 2857500 h 3782291"/>
              <a:gd name="connsiteX100" fmla="*/ 3470563 w 4852554"/>
              <a:gd name="connsiteY100" fmla="*/ 2836718 h 3782291"/>
              <a:gd name="connsiteX101" fmla="*/ 4000500 w 4852554"/>
              <a:gd name="connsiteY101" fmla="*/ 3512127 h 3782291"/>
              <a:gd name="connsiteX102" fmla="*/ 3990109 w 4852554"/>
              <a:gd name="connsiteY102" fmla="*/ 3740727 h 3782291"/>
              <a:gd name="connsiteX103" fmla="*/ 4052454 w 4852554"/>
              <a:gd name="connsiteY103" fmla="*/ 3782291 h 3782291"/>
              <a:gd name="connsiteX104" fmla="*/ 4052454 w 4852554"/>
              <a:gd name="connsiteY104" fmla="*/ 3532909 h 3782291"/>
              <a:gd name="connsiteX105" fmla="*/ 4239491 w 4852554"/>
              <a:gd name="connsiteY105" fmla="*/ 3626427 h 3782291"/>
              <a:gd name="connsiteX106" fmla="*/ 4312227 w 4852554"/>
              <a:gd name="connsiteY106" fmla="*/ 3574473 h 3782291"/>
              <a:gd name="connsiteX107" fmla="*/ 3917372 w 4852554"/>
              <a:gd name="connsiteY107" fmla="*/ 3335482 h 3782291"/>
              <a:gd name="connsiteX108" fmla="*/ 4125191 w 4852554"/>
              <a:gd name="connsiteY108" fmla="*/ 3262746 h 3782291"/>
              <a:gd name="connsiteX109" fmla="*/ 4125191 w 4852554"/>
              <a:gd name="connsiteY109" fmla="*/ 3262746 h 3782291"/>
              <a:gd name="connsiteX110" fmla="*/ 4083627 w 4852554"/>
              <a:gd name="connsiteY110" fmla="*/ 3231573 h 3782291"/>
              <a:gd name="connsiteX111" fmla="*/ 3896591 w 4852554"/>
              <a:gd name="connsiteY111" fmla="*/ 3304309 h 3782291"/>
              <a:gd name="connsiteX112" fmla="*/ 3553691 w 4852554"/>
              <a:gd name="connsiteY112" fmla="*/ 2836718 h 3782291"/>
              <a:gd name="connsiteX113" fmla="*/ 4333009 w 4852554"/>
              <a:gd name="connsiteY113" fmla="*/ 2815936 h 3782291"/>
              <a:gd name="connsiteX114" fmla="*/ 4561609 w 4852554"/>
              <a:gd name="connsiteY114" fmla="*/ 3054927 h 3782291"/>
              <a:gd name="connsiteX115" fmla="*/ 4665518 w 4852554"/>
              <a:gd name="connsiteY115" fmla="*/ 3013364 h 3782291"/>
              <a:gd name="connsiteX116" fmla="*/ 4416136 w 4852554"/>
              <a:gd name="connsiteY116" fmla="*/ 2815936 h 3782291"/>
              <a:gd name="connsiteX117" fmla="*/ 4842163 w 4852554"/>
              <a:gd name="connsiteY117" fmla="*/ 2701636 h 3782291"/>
              <a:gd name="connsiteX118" fmla="*/ 4852554 w 4852554"/>
              <a:gd name="connsiteY118" fmla="*/ 2628900 h 3782291"/>
              <a:gd name="connsiteX119" fmla="*/ 4239491 w 4852554"/>
              <a:gd name="connsiteY119" fmla="*/ 2763982 h 3782291"/>
              <a:gd name="connsiteX120" fmla="*/ 4353791 w 4852554"/>
              <a:gd name="connsiteY120" fmla="*/ 2566555 h 3782291"/>
              <a:gd name="connsiteX121" fmla="*/ 4291445 w 4852554"/>
              <a:gd name="connsiteY121" fmla="*/ 2514600 h 3782291"/>
              <a:gd name="connsiteX122" fmla="*/ 4177145 w 4852554"/>
              <a:gd name="connsiteY122" fmla="*/ 2805546 h 3782291"/>
              <a:gd name="connsiteX123" fmla="*/ 3429000 w 4852554"/>
              <a:gd name="connsiteY123" fmla="*/ 2795155 h 3782291"/>
              <a:gd name="connsiteX124" fmla="*/ 3584863 w 4852554"/>
              <a:gd name="connsiteY124" fmla="*/ 2618509 h 3782291"/>
              <a:gd name="connsiteX125" fmla="*/ 3564082 w 4852554"/>
              <a:gd name="connsiteY125" fmla="*/ 2576946 h 3782291"/>
              <a:gd name="connsiteX126" fmla="*/ 3335482 w 4852554"/>
              <a:gd name="connsiteY126" fmla="*/ 2826327 h 3782291"/>
              <a:gd name="connsiteX127" fmla="*/ 2493818 w 4852554"/>
              <a:gd name="connsiteY12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005445 w 4852554"/>
              <a:gd name="connsiteY25" fmla="*/ 62346 h 3782291"/>
              <a:gd name="connsiteX26" fmla="*/ 1922318 w 4852554"/>
              <a:gd name="connsiteY26" fmla="*/ 83127 h 3782291"/>
              <a:gd name="connsiteX27" fmla="*/ 2192482 w 4852554"/>
              <a:gd name="connsiteY27" fmla="*/ 592282 h 3782291"/>
              <a:gd name="connsiteX28" fmla="*/ 2119745 w 4852554"/>
              <a:gd name="connsiteY28" fmla="*/ 706582 h 3782291"/>
              <a:gd name="connsiteX29" fmla="*/ 1662545 w 4852554"/>
              <a:gd name="connsiteY29" fmla="*/ 20782 h 3782291"/>
              <a:gd name="connsiteX30" fmla="*/ 1537854 w 4852554"/>
              <a:gd name="connsiteY30" fmla="*/ 51955 h 3782291"/>
              <a:gd name="connsiteX31" fmla="*/ 1558636 w 4852554"/>
              <a:gd name="connsiteY31" fmla="*/ 145473 h 3782291"/>
              <a:gd name="connsiteX32" fmla="*/ 1641763 w 4852554"/>
              <a:gd name="connsiteY32" fmla="*/ 103909 h 3782291"/>
              <a:gd name="connsiteX33" fmla="*/ 1704109 w 4852554"/>
              <a:gd name="connsiteY33" fmla="*/ 228600 h 3782291"/>
              <a:gd name="connsiteX34" fmla="*/ 1776845 w 4852554"/>
              <a:gd name="connsiteY34" fmla="*/ 259773 h 3782291"/>
              <a:gd name="connsiteX35" fmla="*/ 2140527 w 4852554"/>
              <a:gd name="connsiteY35" fmla="*/ 852055 h 3782291"/>
              <a:gd name="connsiteX36" fmla="*/ 2130136 w 4852554"/>
              <a:gd name="connsiteY36" fmla="*/ 1215736 h 3782291"/>
              <a:gd name="connsiteX37" fmla="*/ 2057400 w 4852554"/>
              <a:gd name="connsiteY37" fmla="*/ 1028700 h 3782291"/>
              <a:gd name="connsiteX38" fmla="*/ 2005445 w 4852554"/>
              <a:gd name="connsiteY38" fmla="*/ 1059873 h 3782291"/>
              <a:gd name="connsiteX39" fmla="*/ 2119745 w 4852554"/>
              <a:gd name="connsiteY39" fmla="*/ 1288473 h 3782291"/>
              <a:gd name="connsiteX40" fmla="*/ 2098963 w 4852554"/>
              <a:gd name="connsiteY40" fmla="*/ 1517073 h 3782291"/>
              <a:gd name="connsiteX41" fmla="*/ 1652154 w 4852554"/>
              <a:gd name="connsiteY41" fmla="*/ 893618 h 3782291"/>
              <a:gd name="connsiteX42" fmla="*/ 1683327 w 4852554"/>
              <a:gd name="connsiteY42" fmla="*/ 665018 h 3782291"/>
              <a:gd name="connsiteX43" fmla="*/ 1620982 w 4852554"/>
              <a:gd name="connsiteY43" fmla="*/ 654627 h 3782291"/>
              <a:gd name="connsiteX44" fmla="*/ 1589809 w 4852554"/>
              <a:gd name="connsiteY44" fmla="*/ 945573 h 3782291"/>
              <a:gd name="connsiteX45" fmla="*/ 1371600 w 4852554"/>
              <a:gd name="connsiteY45" fmla="*/ 914400 h 3782291"/>
              <a:gd name="connsiteX46" fmla="*/ 1361209 w 4852554"/>
              <a:gd name="connsiteY46" fmla="*/ 966355 h 3782291"/>
              <a:gd name="connsiteX47" fmla="*/ 1693718 w 4852554"/>
              <a:gd name="connsiteY47" fmla="*/ 1018309 h 3782291"/>
              <a:gd name="connsiteX48" fmla="*/ 1766454 w 4852554"/>
              <a:gd name="connsiteY48" fmla="*/ 1153391 h 3782291"/>
              <a:gd name="connsiteX49" fmla="*/ 1579418 w 4852554"/>
              <a:gd name="connsiteY49" fmla="*/ 1205346 h 3782291"/>
              <a:gd name="connsiteX50" fmla="*/ 1579418 w 4852554"/>
              <a:gd name="connsiteY50" fmla="*/ 1278082 h 3782291"/>
              <a:gd name="connsiteX51" fmla="*/ 1808018 w 4852554"/>
              <a:gd name="connsiteY51" fmla="*/ 1215736 h 3782291"/>
              <a:gd name="connsiteX52" fmla="*/ 2078182 w 4852554"/>
              <a:gd name="connsiteY52" fmla="*/ 1589809 h 3782291"/>
              <a:gd name="connsiteX53" fmla="*/ 2088572 w 4852554"/>
              <a:gd name="connsiteY53" fmla="*/ 2337955 h 3782291"/>
              <a:gd name="connsiteX54" fmla="*/ 2098963 w 4852554"/>
              <a:gd name="connsiteY54" fmla="*/ 2348346 h 3782291"/>
              <a:gd name="connsiteX55" fmla="*/ 1839191 w 4852554"/>
              <a:gd name="connsiteY55" fmla="*/ 2784764 h 3782291"/>
              <a:gd name="connsiteX56" fmla="*/ 1278082 w 4852554"/>
              <a:gd name="connsiteY56" fmla="*/ 2795155 h 3782291"/>
              <a:gd name="connsiteX57" fmla="*/ 1143000 w 4852554"/>
              <a:gd name="connsiteY57" fmla="*/ 2587336 h 3782291"/>
              <a:gd name="connsiteX58" fmla="*/ 1111827 w 4852554"/>
              <a:gd name="connsiteY58" fmla="*/ 2597727 h 3782291"/>
              <a:gd name="connsiteX59" fmla="*/ 1205345 w 4852554"/>
              <a:gd name="connsiteY59" fmla="*/ 2815936 h 3782291"/>
              <a:gd name="connsiteX60" fmla="*/ 893618 w 4852554"/>
              <a:gd name="connsiteY60" fmla="*/ 2795155 h 3782291"/>
              <a:gd name="connsiteX61" fmla="*/ 488372 w 4852554"/>
              <a:gd name="connsiteY61" fmla="*/ 2036618 h 3782291"/>
              <a:gd name="connsiteX62" fmla="*/ 353291 w 4852554"/>
              <a:gd name="connsiteY62" fmla="*/ 2078182 h 3782291"/>
              <a:gd name="connsiteX63" fmla="*/ 415636 w 4852554"/>
              <a:gd name="connsiteY63" fmla="*/ 2140527 h 3782291"/>
              <a:gd name="connsiteX64" fmla="*/ 467591 w 4852554"/>
              <a:gd name="connsiteY64" fmla="*/ 2098964 h 3782291"/>
              <a:gd name="connsiteX65" fmla="*/ 571500 w 4852554"/>
              <a:gd name="connsiteY65" fmla="*/ 2348346 h 3782291"/>
              <a:gd name="connsiteX66" fmla="*/ 457200 w 4852554"/>
              <a:gd name="connsiteY66" fmla="*/ 2358736 h 3782291"/>
              <a:gd name="connsiteX67" fmla="*/ 457200 w 4852554"/>
              <a:gd name="connsiteY67" fmla="*/ 2441864 h 3782291"/>
              <a:gd name="connsiteX68" fmla="*/ 623454 w 4852554"/>
              <a:gd name="connsiteY68" fmla="*/ 2400300 h 3782291"/>
              <a:gd name="connsiteX69" fmla="*/ 831272 w 4852554"/>
              <a:gd name="connsiteY69" fmla="*/ 2826327 h 3782291"/>
              <a:gd name="connsiteX70" fmla="*/ 374072 w 4852554"/>
              <a:gd name="connsiteY70" fmla="*/ 2670464 h 3782291"/>
              <a:gd name="connsiteX71" fmla="*/ 103909 w 4852554"/>
              <a:gd name="connsiteY71" fmla="*/ 2109355 h 3782291"/>
              <a:gd name="connsiteX72" fmla="*/ 20782 w 4852554"/>
              <a:gd name="connsiteY72" fmla="*/ 2098964 h 3782291"/>
              <a:gd name="connsiteX73" fmla="*/ 249382 w 4852554"/>
              <a:gd name="connsiteY73" fmla="*/ 2639291 h 3782291"/>
              <a:gd name="connsiteX74" fmla="*/ 10391 w 4852554"/>
              <a:gd name="connsiteY74" fmla="*/ 2576946 h 3782291"/>
              <a:gd name="connsiteX75" fmla="*/ 0 w 4852554"/>
              <a:gd name="connsiteY75" fmla="*/ 2670464 h 3782291"/>
              <a:gd name="connsiteX76" fmla="*/ 270163 w 4852554"/>
              <a:gd name="connsiteY76" fmla="*/ 2701636 h 3782291"/>
              <a:gd name="connsiteX77" fmla="*/ 280554 w 4852554"/>
              <a:gd name="connsiteY77" fmla="*/ 3023755 h 3782291"/>
              <a:gd name="connsiteX78" fmla="*/ 197427 w 4852554"/>
              <a:gd name="connsiteY78" fmla="*/ 3034146 h 3782291"/>
              <a:gd name="connsiteX79" fmla="*/ 197427 w 4852554"/>
              <a:gd name="connsiteY79" fmla="*/ 3106882 h 3782291"/>
              <a:gd name="connsiteX80" fmla="*/ 353291 w 4852554"/>
              <a:gd name="connsiteY80" fmla="*/ 3054927 h 3782291"/>
              <a:gd name="connsiteX81" fmla="*/ 374072 w 4852554"/>
              <a:gd name="connsiteY81" fmla="*/ 2763982 h 3782291"/>
              <a:gd name="connsiteX82" fmla="*/ 852054 w 4852554"/>
              <a:gd name="connsiteY82" fmla="*/ 2919846 h 3782291"/>
              <a:gd name="connsiteX83" fmla="*/ 633845 w 4852554"/>
              <a:gd name="connsiteY83" fmla="*/ 3054927 h 3782291"/>
              <a:gd name="connsiteX84" fmla="*/ 685800 w 4852554"/>
              <a:gd name="connsiteY84" fmla="*/ 3096491 h 3782291"/>
              <a:gd name="connsiteX85" fmla="*/ 1018309 w 4852554"/>
              <a:gd name="connsiteY85" fmla="*/ 2888673 h 3782291"/>
              <a:gd name="connsiteX86" fmla="*/ 1423554 w 4852554"/>
              <a:gd name="connsiteY86" fmla="*/ 2867891 h 3782291"/>
              <a:gd name="connsiteX87" fmla="*/ 1080654 w 4852554"/>
              <a:gd name="connsiteY87" fmla="*/ 3086100 h 3782291"/>
              <a:gd name="connsiteX88" fmla="*/ 1143000 w 4852554"/>
              <a:gd name="connsiteY88" fmla="*/ 3169227 h 3782291"/>
              <a:gd name="connsiteX89" fmla="*/ 1537854 w 4852554"/>
              <a:gd name="connsiteY89" fmla="*/ 2867891 h 3782291"/>
              <a:gd name="connsiteX90" fmla="*/ 1891145 w 4852554"/>
              <a:gd name="connsiteY90" fmla="*/ 2867891 h 3782291"/>
              <a:gd name="connsiteX91" fmla="*/ 2119745 w 4852554"/>
              <a:gd name="connsiteY91" fmla="*/ 2930236 h 3782291"/>
              <a:gd name="connsiteX92" fmla="*/ 2119745 w 4852554"/>
              <a:gd name="connsiteY92" fmla="*/ 3751118 h 3782291"/>
              <a:gd name="connsiteX93" fmla="*/ 2202872 w 4852554"/>
              <a:gd name="connsiteY93" fmla="*/ 3751118 h 3782291"/>
              <a:gd name="connsiteX94" fmla="*/ 2192482 w 4852554"/>
              <a:gd name="connsiteY94" fmla="*/ 2951018 h 3782291"/>
              <a:gd name="connsiteX95" fmla="*/ 2421082 w 4852554"/>
              <a:gd name="connsiteY95" fmla="*/ 2847109 h 3782291"/>
              <a:gd name="connsiteX96" fmla="*/ 3065318 w 4852554"/>
              <a:gd name="connsiteY96" fmla="*/ 2847109 h 3782291"/>
              <a:gd name="connsiteX97" fmla="*/ 3023754 w 4852554"/>
              <a:gd name="connsiteY97" fmla="*/ 3034146 h 3782291"/>
              <a:gd name="connsiteX98" fmla="*/ 3075709 w 4852554"/>
              <a:gd name="connsiteY98" fmla="*/ 3054927 h 3782291"/>
              <a:gd name="connsiteX99" fmla="*/ 3106882 w 4852554"/>
              <a:gd name="connsiteY99" fmla="*/ 2857500 h 3782291"/>
              <a:gd name="connsiteX100" fmla="*/ 3470563 w 4852554"/>
              <a:gd name="connsiteY100" fmla="*/ 2836718 h 3782291"/>
              <a:gd name="connsiteX101" fmla="*/ 4000500 w 4852554"/>
              <a:gd name="connsiteY101" fmla="*/ 3512127 h 3782291"/>
              <a:gd name="connsiteX102" fmla="*/ 3990109 w 4852554"/>
              <a:gd name="connsiteY102" fmla="*/ 3740727 h 3782291"/>
              <a:gd name="connsiteX103" fmla="*/ 4052454 w 4852554"/>
              <a:gd name="connsiteY103" fmla="*/ 3782291 h 3782291"/>
              <a:gd name="connsiteX104" fmla="*/ 4052454 w 4852554"/>
              <a:gd name="connsiteY104" fmla="*/ 3532909 h 3782291"/>
              <a:gd name="connsiteX105" fmla="*/ 4239491 w 4852554"/>
              <a:gd name="connsiteY105" fmla="*/ 3626427 h 3782291"/>
              <a:gd name="connsiteX106" fmla="*/ 4312227 w 4852554"/>
              <a:gd name="connsiteY106" fmla="*/ 3574473 h 3782291"/>
              <a:gd name="connsiteX107" fmla="*/ 3917372 w 4852554"/>
              <a:gd name="connsiteY107" fmla="*/ 3335482 h 3782291"/>
              <a:gd name="connsiteX108" fmla="*/ 4125191 w 4852554"/>
              <a:gd name="connsiteY108" fmla="*/ 3262746 h 3782291"/>
              <a:gd name="connsiteX109" fmla="*/ 4125191 w 4852554"/>
              <a:gd name="connsiteY109" fmla="*/ 3262746 h 3782291"/>
              <a:gd name="connsiteX110" fmla="*/ 4083627 w 4852554"/>
              <a:gd name="connsiteY110" fmla="*/ 3231573 h 3782291"/>
              <a:gd name="connsiteX111" fmla="*/ 3896591 w 4852554"/>
              <a:gd name="connsiteY111" fmla="*/ 3304309 h 3782291"/>
              <a:gd name="connsiteX112" fmla="*/ 3553691 w 4852554"/>
              <a:gd name="connsiteY112" fmla="*/ 2836718 h 3782291"/>
              <a:gd name="connsiteX113" fmla="*/ 4333009 w 4852554"/>
              <a:gd name="connsiteY113" fmla="*/ 2815936 h 3782291"/>
              <a:gd name="connsiteX114" fmla="*/ 4561609 w 4852554"/>
              <a:gd name="connsiteY114" fmla="*/ 3054927 h 3782291"/>
              <a:gd name="connsiteX115" fmla="*/ 4665518 w 4852554"/>
              <a:gd name="connsiteY115" fmla="*/ 3013364 h 3782291"/>
              <a:gd name="connsiteX116" fmla="*/ 4416136 w 4852554"/>
              <a:gd name="connsiteY116" fmla="*/ 2815936 h 3782291"/>
              <a:gd name="connsiteX117" fmla="*/ 4842163 w 4852554"/>
              <a:gd name="connsiteY117" fmla="*/ 2701636 h 3782291"/>
              <a:gd name="connsiteX118" fmla="*/ 4852554 w 4852554"/>
              <a:gd name="connsiteY118" fmla="*/ 2628900 h 3782291"/>
              <a:gd name="connsiteX119" fmla="*/ 4239491 w 4852554"/>
              <a:gd name="connsiteY119" fmla="*/ 2763982 h 3782291"/>
              <a:gd name="connsiteX120" fmla="*/ 4353791 w 4852554"/>
              <a:gd name="connsiteY120" fmla="*/ 2566555 h 3782291"/>
              <a:gd name="connsiteX121" fmla="*/ 4291445 w 4852554"/>
              <a:gd name="connsiteY121" fmla="*/ 2514600 h 3782291"/>
              <a:gd name="connsiteX122" fmla="*/ 4177145 w 4852554"/>
              <a:gd name="connsiteY122" fmla="*/ 2805546 h 3782291"/>
              <a:gd name="connsiteX123" fmla="*/ 3429000 w 4852554"/>
              <a:gd name="connsiteY123" fmla="*/ 2795155 h 3782291"/>
              <a:gd name="connsiteX124" fmla="*/ 3584863 w 4852554"/>
              <a:gd name="connsiteY124" fmla="*/ 2618509 h 3782291"/>
              <a:gd name="connsiteX125" fmla="*/ 3564082 w 4852554"/>
              <a:gd name="connsiteY125" fmla="*/ 2576946 h 3782291"/>
              <a:gd name="connsiteX126" fmla="*/ 3335482 w 4852554"/>
              <a:gd name="connsiteY126" fmla="*/ 2826327 h 3782291"/>
              <a:gd name="connsiteX127" fmla="*/ 2493818 w 4852554"/>
              <a:gd name="connsiteY12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1922318 w 4852554"/>
              <a:gd name="connsiteY25" fmla="*/ 83127 h 3782291"/>
              <a:gd name="connsiteX26" fmla="*/ 2192482 w 4852554"/>
              <a:gd name="connsiteY26" fmla="*/ 592282 h 3782291"/>
              <a:gd name="connsiteX27" fmla="*/ 2119745 w 4852554"/>
              <a:gd name="connsiteY27" fmla="*/ 706582 h 3782291"/>
              <a:gd name="connsiteX28" fmla="*/ 1662545 w 4852554"/>
              <a:gd name="connsiteY28" fmla="*/ 20782 h 3782291"/>
              <a:gd name="connsiteX29" fmla="*/ 1537854 w 4852554"/>
              <a:gd name="connsiteY29" fmla="*/ 51955 h 3782291"/>
              <a:gd name="connsiteX30" fmla="*/ 1558636 w 4852554"/>
              <a:gd name="connsiteY30" fmla="*/ 145473 h 3782291"/>
              <a:gd name="connsiteX31" fmla="*/ 1641763 w 4852554"/>
              <a:gd name="connsiteY31" fmla="*/ 103909 h 3782291"/>
              <a:gd name="connsiteX32" fmla="*/ 1704109 w 4852554"/>
              <a:gd name="connsiteY32" fmla="*/ 228600 h 3782291"/>
              <a:gd name="connsiteX33" fmla="*/ 1776845 w 4852554"/>
              <a:gd name="connsiteY33" fmla="*/ 259773 h 3782291"/>
              <a:gd name="connsiteX34" fmla="*/ 2140527 w 4852554"/>
              <a:gd name="connsiteY34" fmla="*/ 852055 h 3782291"/>
              <a:gd name="connsiteX35" fmla="*/ 2130136 w 4852554"/>
              <a:gd name="connsiteY35" fmla="*/ 1215736 h 3782291"/>
              <a:gd name="connsiteX36" fmla="*/ 2057400 w 4852554"/>
              <a:gd name="connsiteY36" fmla="*/ 1028700 h 3782291"/>
              <a:gd name="connsiteX37" fmla="*/ 2005445 w 4852554"/>
              <a:gd name="connsiteY37" fmla="*/ 1059873 h 3782291"/>
              <a:gd name="connsiteX38" fmla="*/ 2119745 w 4852554"/>
              <a:gd name="connsiteY38" fmla="*/ 1288473 h 3782291"/>
              <a:gd name="connsiteX39" fmla="*/ 2098963 w 4852554"/>
              <a:gd name="connsiteY39" fmla="*/ 1517073 h 3782291"/>
              <a:gd name="connsiteX40" fmla="*/ 1652154 w 4852554"/>
              <a:gd name="connsiteY40" fmla="*/ 893618 h 3782291"/>
              <a:gd name="connsiteX41" fmla="*/ 1683327 w 4852554"/>
              <a:gd name="connsiteY41" fmla="*/ 665018 h 3782291"/>
              <a:gd name="connsiteX42" fmla="*/ 1620982 w 4852554"/>
              <a:gd name="connsiteY42" fmla="*/ 654627 h 3782291"/>
              <a:gd name="connsiteX43" fmla="*/ 1589809 w 4852554"/>
              <a:gd name="connsiteY43" fmla="*/ 945573 h 3782291"/>
              <a:gd name="connsiteX44" fmla="*/ 1371600 w 4852554"/>
              <a:gd name="connsiteY44" fmla="*/ 914400 h 3782291"/>
              <a:gd name="connsiteX45" fmla="*/ 1361209 w 4852554"/>
              <a:gd name="connsiteY45" fmla="*/ 966355 h 3782291"/>
              <a:gd name="connsiteX46" fmla="*/ 1693718 w 4852554"/>
              <a:gd name="connsiteY46" fmla="*/ 1018309 h 3782291"/>
              <a:gd name="connsiteX47" fmla="*/ 1766454 w 4852554"/>
              <a:gd name="connsiteY47" fmla="*/ 1153391 h 3782291"/>
              <a:gd name="connsiteX48" fmla="*/ 1579418 w 4852554"/>
              <a:gd name="connsiteY48" fmla="*/ 1205346 h 3782291"/>
              <a:gd name="connsiteX49" fmla="*/ 1579418 w 4852554"/>
              <a:gd name="connsiteY49" fmla="*/ 1278082 h 3782291"/>
              <a:gd name="connsiteX50" fmla="*/ 1808018 w 4852554"/>
              <a:gd name="connsiteY50" fmla="*/ 1215736 h 3782291"/>
              <a:gd name="connsiteX51" fmla="*/ 2078182 w 4852554"/>
              <a:gd name="connsiteY51" fmla="*/ 1589809 h 3782291"/>
              <a:gd name="connsiteX52" fmla="*/ 2088572 w 4852554"/>
              <a:gd name="connsiteY52" fmla="*/ 2337955 h 3782291"/>
              <a:gd name="connsiteX53" fmla="*/ 2098963 w 4852554"/>
              <a:gd name="connsiteY53" fmla="*/ 2348346 h 3782291"/>
              <a:gd name="connsiteX54" fmla="*/ 1839191 w 4852554"/>
              <a:gd name="connsiteY54" fmla="*/ 2784764 h 3782291"/>
              <a:gd name="connsiteX55" fmla="*/ 1278082 w 4852554"/>
              <a:gd name="connsiteY55" fmla="*/ 2795155 h 3782291"/>
              <a:gd name="connsiteX56" fmla="*/ 1143000 w 4852554"/>
              <a:gd name="connsiteY56" fmla="*/ 2587336 h 3782291"/>
              <a:gd name="connsiteX57" fmla="*/ 1111827 w 4852554"/>
              <a:gd name="connsiteY57" fmla="*/ 2597727 h 3782291"/>
              <a:gd name="connsiteX58" fmla="*/ 1205345 w 4852554"/>
              <a:gd name="connsiteY58" fmla="*/ 2815936 h 3782291"/>
              <a:gd name="connsiteX59" fmla="*/ 893618 w 4852554"/>
              <a:gd name="connsiteY59" fmla="*/ 2795155 h 3782291"/>
              <a:gd name="connsiteX60" fmla="*/ 488372 w 4852554"/>
              <a:gd name="connsiteY60" fmla="*/ 2036618 h 3782291"/>
              <a:gd name="connsiteX61" fmla="*/ 353291 w 4852554"/>
              <a:gd name="connsiteY61" fmla="*/ 2078182 h 3782291"/>
              <a:gd name="connsiteX62" fmla="*/ 415636 w 4852554"/>
              <a:gd name="connsiteY62" fmla="*/ 2140527 h 3782291"/>
              <a:gd name="connsiteX63" fmla="*/ 467591 w 4852554"/>
              <a:gd name="connsiteY63" fmla="*/ 2098964 h 3782291"/>
              <a:gd name="connsiteX64" fmla="*/ 571500 w 4852554"/>
              <a:gd name="connsiteY64" fmla="*/ 2348346 h 3782291"/>
              <a:gd name="connsiteX65" fmla="*/ 457200 w 4852554"/>
              <a:gd name="connsiteY65" fmla="*/ 2358736 h 3782291"/>
              <a:gd name="connsiteX66" fmla="*/ 457200 w 4852554"/>
              <a:gd name="connsiteY66" fmla="*/ 2441864 h 3782291"/>
              <a:gd name="connsiteX67" fmla="*/ 623454 w 4852554"/>
              <a:gd name="connsiteY67" fmla="*/ 2400300 h 3782291"/>
              <a:gd name="connsiteX68" fmla="*/ 831272 w 4852554"/>
              <a:gd name="connsiteY68" fmla="*/ 2826327 h 3782291"/>
              <a:gd name="connsiteX69" fmla="*/ 374072 w 4852554"/>
              <a:gd name="connsiteY69" fmla="*/ 2670464 h 3782291"/>
              <a:gd name="connsiteX70" fmla="*/ 103909 w 4852554"/>
              <a:gd name="connsiteY70" fmla="*/ 2109355 h 3782291"/>
              <a:gd name="connsiteX71" fmla="*/ 20782 w 4852554"/>
              <a:gd name="connsiteY71" fmla="*/ 2098964 h 3782291"/>
              <a:gd name="connsiteX72" fmla="*/ 249382 w 4852554"/>
              <a:gd name="connsiteY72" fmla="*/ 2639291 h 3782291"/>
              <a:gd name="connsiteX73" fmla="*/ 10391 w 4852554"/>
              <a:gd name="connsiteY73" fmla="*/ 2576946 h 3782291"/>
              <a:gd name="connsiteX74" fmla="*/ 0 w 4852554"/>
              <a:gd name="connsiteY74" fmla="*/ 2670464 h 3782291"/>
              <a:gd name="connsiteX75" fmla="*/ 270163 w 4852554"/>
              <a:gd name="connsiteY75" fmla="*/ 2701636 h 3782291"/>
              <a:gd name="connsiteX76" fmla="*/ 280554 w 4852554"/>
              <a:gd name="connsiteY76" fmla="*/ 3023755 h 3782291"/>
              <a:gd name="connsiteX77" fmla="*/ 197427 w 4852554"/>
              <a:gd name="connsiteY77" fmla="*/ 3034146 h 3782291"/>
              <a:gd name="connsiteX78" fmla="*/ 197427 w 4852554"/>
              <a:gd name="connsiteY78" fmla="*/ 3106882 h 3782291"/>
              <a:gd name="connsiteX79" fmla="*/ 353291 w 4852554"/>
              <a:gd name="connsiteY79" fmla="*/ 3054927 h 3782291"/>
              <a:gd name="connsiteX80" fmla="*/ 374072 w 4852554"/>
              <a:gd name="connsiteY80" fmla="*/ 2763982 h 3782291"/>
              <a:gd name="connsiteX81" fmla="*/ 852054 w 4852554"/>
              <a:gd name="connsiteY81" fmla="*/ 2919846 h 3782291"/>
              <a:gd name="connsiteX82" fmla="*/ 633845 w 4852554"/>
              <a:gd name="connsiteY82" fmla="*/ 3054927 h 3782291"/>
              <a:gd name="connsiteX83" fmla="*/ 685800 w 4852554"/>
              <a:gd name="connsiteY83" fmla="*/ 3096491 h 3782291"/>
              <a:gd name="connsiteX84" fmla="*/ 1018309 w 4852554"/>
              <a:gd name="connsiteY84" fmla="*/ 2888673 h 3782291"/>
              <a:gd name="connsiteX85" fmla="*/ 1423554 w 4852554"/>
              <a:gd name="connsiteY85" fmla="*/ 2867891 h 3782291"/>
              <a:gd name="connsiteX86" fmla="*/ 1080654 w 4852554"/>
              <a:gd name="connsiteY86" fmla="*/ 3086100 h 3782291"/>
              <a:gd name="connsiteX87" fmla="*/ 1143000 w 4852554"/>
              <a:gd name="connsiteY87" fmla="*/ 3169227 h 3782291"/>
              <a:gd name="connsiteX88" fmla="*/ 1537854 w 4852554"/>
              <a:gd name="connsiteY88" fmla="*/ 2867891 h 3782291"/>
              <a:gd name="connsiteX89" fmla="*/ 1891145 w 4852554"/>
              <a:gd name="connsiteY89" fmla="*/ 2867891 h 3782291"/>
              <a:gd name="connsiteX90" fmla="*/ 2119745 w 4852554"/>
              <a:gd name="connsiteY90" fmla="*/ 2930236 h 3782291"/>
              <a:gd name="connsiteX91" fmla="*/ 2119745 w 4852554"/>
              <a:gd name="connsiteY91" fmla="*/ 3751118 h 3782291"/>
              <a:gd name="connsiteX92" fmla="*/ 2202872 w 4852554"/>
              <a:gd name="connsiteY92" fmla="*/ 3751118 h 3782291"/>
              <a:gd name="connsiteX93" fmla="*/ 2192482 w 4852554"/>
              <a:gd name="connsiteY93" fmla="*/ 2951018 h 3782291"/>
              <a:gd name="connsiteX94" fmla="*/ 2421082 w 4852554"/>
              <a:gd name="connsiteY94" fmla="*/ 2847109 h 3782291"/>
              <a:gd name="connsiteX95" fmla="*/ 3065318 w 4852554"/>
              <a:gd name="connsiteY95" fmla="*/ 2847109 h 3782291"/>
              <a:gd name="connsiteX96" fmla="*/ 3023754 w 4852554"/>
              <a:gd name="connsiteY96" fmla="*/ 3034146 h 3782291"/>
              <a:gd name="connsiteX97" fmla="*/ 3075709 w 4852554"/>
              <a:gd name="connsiteY97" fmla="*/ 3054927 h 3782291"/>
              <a:gd name="connsiteX98" fmla="*/ 3106882 w 4852554"/>
              <a:gd name="connsiteY98" fmla="*/ 2857500 h 3782291"/>
              <a:gd name="connsiteX99" fmla="*/ 3470563 w 4852554"/>
              <a:gd name="connsiteY99" fmla="*/ 2836718 h 3782291"/>
              <a:gd name="connsiteX100" fmla="*/ 4000500 w 4852554"/>
              <a:gd name="connsiteY100" fmla="*/ 3512127 h 3782291"/>
              <a:gd name="connsiteX101" fmla="*/ 3990109 w 4852554"/>
              <a:gd name="connsiteY101" fmla="*/ 3740727 h 3782291"/>
              <a:gd name="connsiteX102" fmla="*/ 4052454 w 4852554"/>
              <a:gd name="connsiteY102" fmla="*/ 3782291 h 3782291"/>
              <a:gd name="connsiteX103" fmla="*/ 4052454 w 4852554"/>
              <a:gd name="connsiteY103" fmla="*/ 3532909 h 3782291"/>
              <a:gd name="connsiteX104" fmla="*/ 4239491 w 4852554"/>
              <a:gd name="connsiteY104" fmla="*/ 3626427 h 3782291"/>
              <a:gd name="connsiteX105" fmla="*/ 4312227 w 4852554"/>
              <a:gd name="connsiteY105" fmla="*/ 3574473 h 3782291"/>
              <a:gd name="connsiteX106" fmla="*/ 3917372 w 4852554"/>
              <a:gd name="connsiteY106" fmla="*/ 3335482 h 3782291"/>
              <a:gd name="connsiteX107" fmla="*/ 4125191 w 4852554"/>
              <a:gd name="connsiteY107" fmla="*/ 3262746 h 3782291"/>
              <a:gd name="connsiteX108" fmla="*/ 4125191 w 4852554"/>
              <a:gd name="connsiteY108" fmla="*/ 3262746 h 3782291"/>
              <a:gd name="connsiteX109" fmla="*/ 4083627 w 4852554"/>
              <a:gd name="connsiteY109" fmla="*/ 3231573 h 3782291"/>
              <a:gd name="connsiteX110" fmla="*/ 3896591 w 4852554"/>
              <a:gd name="connsiteY110" fmla="*/ 3304309 h 3782291"/>
              <a:gd name="connsiteX111" fmla="*/ 3553691 w 4852554"/>
              <a:gd name="connsiteY111" fmla="*/ 2836718 h 3782291"/>
              <a:gd name="connsiteX112" fmla="*/ 4333009 w 4852554"/>
              <a:gd name="connsiteY112" fmla="*/ 2815936 h 3782291"/>
              <a:gd name="connsiteX113" fmla="*/ 4561609 w 4852554"/>
              <a:gd name="connsiteY113" fmla="*/ 3054927 h 3782291"/>
              <a:gd name="connsiteX114" fmla="*/ 4665518 w 4852554"/>
              <a:gd name="connsiteY114" fmla="*/ 3013364 h 3782291"/>
              <a:gd name="connsiteX115" fmla="*/ 4416136 w 4852554"/>
              <a:gd name="connsiteY115" fmla="*/ 2815936 h 3782291"/>
              <a:gd name="connsiteX116" fmla="*/ 4842163 w 4852554"/>
              <a:gd name="connsiteY116" fmla="*/ 2701636 h 3782291"/>
              <a:gd name="connsiteX117" fmla="*/ 4852554 w 4852554"/>
              <a:gd name="connsiteY117" fmla="*/ 2628900 h 3782291"/>
              <a:gd name="connsiteX118" fmla="*/ 4239491 w 4852554"/>
              <a:gd name="connsiteY118" fmla="*/ 2763982 h 3782291"/>
              <a:gd name="connsiteX119" fmla="*/ 4353791 w 4852554"/>
              <a:gd name="connsiteY119" fmla="*/ 2566555 h 3782291"/>
              <a:gd name="connsiteX120" fmla="*/ 4291445 w 4852554"/>
              <a:gd name="connsiteY120" fmla="*/ 2514600 h 3782291"/>
              <a:gd name="connsiteX121" fmla="*/ 4177145 w 4852554"/>
              <a:gd name="connsiteY121" fmla="*/ 2805546 h 3782291"/>
              <a:gd name="connsiteX122" fmla="*/ 3429000 w 4852554"/>
              <a:gd name="connsiteY122" fmla="*/ 2795155 h 3782291"/>
              <a:gd name="connsiteX123" fmla="*/ 3584863 w 4852554"/>
              <a:gd name="connsiteY123" fmla="*/ 2618509 h 3782291"/>
              <a:gd name="connsiteX124" fmla="*/ 3564082 w 4852554"/>
              <a:gd name="connsiteY124" fmla="*/ 2576946 h 3782291"/>
              <a:gd name="connsiteX125" fmla="*/ 3335482 w 4852554"/>
              <a:gd name="connsiteY125" fmla="*/ 2826327 h 3782291"/>
              <a:gd name="connsiteX126" fmla="*/ 2493818 w 4852554"/>
              <a:gd name="connsiteY126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08018 w 4852554"/>
              <a:gd name="connsiteY49" fmla="*/ 1215736 h 3782291"/>
              <a:gd name="connsiteX50" fmla="*/ 2078182 w 4852554"/>
              <a:gd name="connsiteY50" fmla="*/ 1589809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08018 w 4852554"/>
              <a:gd name="connsiteY49" fmla="*/ 1215736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23555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23555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75509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75509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620982 w 4852554"/>
              <a:gd name="connsiteY45" fmla="*/ 1600200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2951018 w 4852554"/>
              <a:gd name="connsiteY9" fmla="*/ 654628 h 3782291"/>
              <a:gd name="connsiteX10" fmla="*/ 2722418 w 4852554"/>
              <a:gd name="connsiteY10" fmla="*/ 831273 h 3782291"/>
              <a:gd name="connsiteX11" fmla="*/ 2805545 w 4852554"/>
              <a:gd name="connsiteY11" fmla="*/ 540327 h 3782291"/>
              <a:gd name="connsiteX12" fmla="*/ 2774372 w 4852554"/>
              <a:gd name="connsiteY12" fmla="*/ 529936 h 3782291"/>
              <a:gd name="connsiteX13" fmla="*/ 2649682 w 4852554"/>
              <a:gd name="connsiteY13" fmla="*/ 914400 h 3782291"/>
              <a:gd name="connsiteX14" fmla="*/ 2192482 w 4852554"/>
              <a:gd name="connsiteY14" fmla="*/ 1330036 h 3782291"/>
              <a:gd name="connsiteX15" fmla="*/ 2244436 w 4852554"/>
              <a:gd name="connsiteY15" fmla="*/ 633846 h 3782291"/>
              <a:gd name="connsiteX16" fmla="*/ 2670463 w 4852554"/>
              <a:gd name="connsiteY16" fmla="*/ 51955 h 3782291"/>
              <a:gd name="connsiteX17" fmla="*/ 2639291 w 4852554"/>
              <a:gd name="connsiteY17" fmla="*/ 0 h 3782291"/>
              <a:gd name="connsiteX18" fmla="*/ 2483427 w 4852554"/>
              <a:gd name="connsiteY18" fmla="*/ 197427 h 3782291"/>
              <a:gd name="connsiteX19" fmla="*/ 2462645 w 4852554"/>
              <a:gd name="connsiteY19" fmla="*/ 10391 h 3782291"/>
              <a:gd name="connsiteX20" fmla="*/ 2400300 w 4852554"/>
              <a:gd name="connsiteY20" fmla="*/ 10391 h 3782291"/>
              <a:gd name="connsiteX21" fmla="*/ 2441863 w 4852554"/>
              <a:gd name="connsiteY21" fmla="*/ 280555 h 3782291"/>
              <a:gd name="connsiteX22" fmla="*/ 2275609 w 4852554"/>
              <a:gd name="connsiteY22" fmla="*/ 509155 h 3782291"/>
              <a:gd name="connsiteX23" fmla="*/ 2223654 w 4852554"/>
              <a:gd name="connsiteY23" fmla="*/ 540327 h 3782291"/>
              <a:gd name="connsiteX24" fmla="*/ 2192482 w 4852554"/>
              <a:gd name="connsiteY24" fmla="*/ 592282 h 3782291"/>
              <a:gd name="connsiteX25" fmla="*/ 2119745 w 4852554"/>
              <a:gd name="connsiteY25" fmla="*/ 706582 h 3782291"/>
              <a:gd name="connsiteX26" fmla="*/ 1662545 w 4852554"/>
              <a:gd name="connsiteY26" fmla="*/ 20782 h 3782291"/>
              <a:gd name="connsiteX27" fmla="*/ 1537854 w 4852554"/>
              <a:gd name="connsiteY27" fmla="*/ 51955 h 3782291"/>
              <a:gd name="connsiteX28" fmla="*/ 1558636 w 4852554"/>
              <a:gd name="connsiteY28" fmla="*/ 145473 h 3782291"/>
              <a:gd name="connsiteX29" fmla="*/ 1641763 w 4852554"/>
              <a:gd name="connsiteY29" fmla="*/ 103909 h 3782291"/>
              <a:gd name="connsiteX30" fmla="*/ 1704109 w 4852554"/>
              <a:gd name="connsiteY30" fmla="*/ 228600 h 3782291"/>
              <a:gd name="connsiteX31" fmla="*/ 1776845 w 4852554"/>
              <a:gd name="connsiteY31" fmla="*/ 259773 h 3782291"/>
              <a:gd name="connsiteX32" fmla="*/ 2140527 w 4852554"/>
              <a:gd name="connsiteY32" fmla="*/ 852055 h 3782291"/>
              <a:gd name="connsiteX33" fmla="*/ 2130136 w 4852554"/>
              <a:gd name="connsiteY33" fmla="*/ 1215736 h 3782291"/>
              <a:gd name="connsiteX34" fmla="*/ 2057400 w 4852554"/>
              <a:gd name="connsiteY34" fmla="*/ 1028700 h 3782291"/>
              <a:gd name="connsiteX35" fmla="*/ 2005445 w 4852554"/>
              <a:gd name="connsiteY35" fmla="*/ 1059873 h 3782291"/>
              <a:gd name="connsiteX36" fmla="*/ 2119745 w 4852554"/>
              <a:gd name="connsiteY36" fmla="*/ 1288473 h 3782291"/>
              <a:gd name="connsiteX37" fmla="*/ 2098963 w 4852554"/>
              <a:gd name="connsiteY37" fmla="*/ 2005446 h 3782291"/>
              <a:gd name="connsiteX38" fmla="*/ 1662545 w 4852554"/>
              <a:gd name="connsiteY38" fmla="*/ 1558637 h 3782291"/>
              <a:gd name="connsiteX39" fmla="*/ 1704108 w 4852554"/>
              <a:gd name="connsiteY39" fmla="*/ 1215737 h 3782291"/>
              <a:gd name="connsiteX40" fmla="*/ 1662545 w 4852554"/>
              <a:gd name="connsiteY40" fmla="*/ 1101436 h 3782291"/>
              <a:gd name="connsiteX41" fmla="*/ 1610591 w 4852554"/>
              <a:gd name="connsiteY41" fmla="*/ 1475509 h 3782291"/>
              <a:gd name="connsiteX42" fmla="*/ 1340427 w 4852554"/>
              <a:gd name="connsiteY42" fmla="*/ 1600199 h 3782291"/>
              <a:gd name="connsiteX43" fmla="*/ 1309254 w 4852554"/>
              <a:gd name="connsiteY43" fmla="*/ 1662546 h 3782291"/>
              <a:gd name="connsiteX44" fmla="*/ 1620982 w 4852554"/>
              <a:gd name="connsiteY44" fmla="*/ 1600200 h 3782291"/>
              <a:gd name="connsiteX45" fmla="*/ 1828800 w 4852554"/>
              <a:gd name="connsiteY45" fmla="*/ 1849583 h 3782291"/>
              <a:gd name="connsiteX46" fmla="*/ 1569027 w 4852554"/>
              <a:gd name="connsiteY46" fmla="*/ 2026227 h 3782291"/>
              <a:gd name="connsiteX47" fmla="*/ 1600200 w 4852554"/>
              <a:gd name="connsiteY47" fmla="*/ 2119745 h 3782291"/>
              <a:gd name="connsiteX48" fmla="*/ 1880754 w 4852554"/>
              <a:gd name="connsiteY48" fmla="*/ 1870364 h 3782291"/>
              <a:gd name="connsiteX49" fmla="*/ 2098963 w 4852554"/>
              <a:gd name="connsiteY49" fmla="*/ 2088573 h 3782291"/>
              <a:gd name="connsiteX50" fmla="*/ 2088572 w 4852554"/>
              <a:gd name="connsiteY50" fmla="*/ 2337955 h 3782291"/>
              <a:gd name="connsiteX51" fmla="*/ 2098963 w 4852554"/>
              <a:gd name="connsiteY51" fmla="*/ 2348346 h 3782291"/>
              <a:gd name="connsiteX52" fmla="*/ 1839191 w 4852554"/>
              <a:gd name="connsiteY52" fmla="*/ 2784764 h 3782291"/>
              <a:gd name="connsiteX53" fmla="*/ 1278082 w 4852554"/>
              <a:gd name="connsiteY53" fmla="*/ 2795155 h 3782291"/>
              <a:gd name="connsiteX54" fmla="*/ 1143000 w 4852554"/>
              <a:gd name="connsiteY54" fmla="*/ 2587336 h 3782291"/>
              <a:gd name="connsiteX55" fmla="*/ 1111827 w 4852554"/>
              <a:gd name="connsiteY55" fmla="*/ 2597727 h 3782291"/>
              <a:gd name="connsiteX56" fmla="*/ 1205345 w 4852554"/>
              <a:gd name="connsiteY56" fmla="*/ 2815936 h 3782291"/>
              <a:gd name="connsiteX57" fmla="*/ 893618 w 4852554"/>
              <a:gd name="connsiteY57" fmla="*/ 2795155 h 3782291"/>
              <a:gd name="connsiteX58" fmla="*/ 488372 w 4852554"/>
              <a:gd name="connsiteY58" fmla="*/ 2036618 h 3782291"/>
              <a:gd name="connsiteX59" fmla="*/ 353291 w 4852554"/>
              <a:gd name="connsiteY59" fmla="*/ 2078182 h 3782291"/>
              <a:gd name="connsiteX60" fmla="*/ 415636 w 4852554"/>
              <a:gd name="connsiteY60" fmla="*/ 2140527 h 3782291"/>
              <a:gd name="connsiteX61" fmla="*/ 467591 w 4852554"/>
              <a:gd name="connsiteY61" fmla="*/ 2098964 h 3782291"/>
              <a:gd name="connsiteX62" fmla="*/ 571500 w 4852554"/>
              <a:gd name="connsiteY62" fmla="*/ 2348346 h 3782291"/>
              <a:gd name="connsiteX63" fmla="*/ 457200 w 4852554"/>
              <a:gd name="connsiteY63" fmla="*/ 2358736 h 3782291"/>
              <a:gd name="connsiteX64" fmla="*/ 457200 w 4852554"/>
              <a:gd name="connsiteY64" fmla="*/ 2441864 h 3782291"/>
              <a:gd name="connsiteX65" fmla="*/ 623454 w 4852554"/>
              <a:gd name="connsiteY65" fmla="*/ 2400300 h 3782291"/>
              <a:gd name="connsiteX66" fmla="*/ 831272 w 4852554"/>
              <a:gd name="connsiteY66" fmla="*/ 2826327 h 3782291"/>
              <a:gd name="connsiteX67" fmla="*/ 374072 w 4852554"/>
              <a:gd name="connsiteY67" fmla="*/ 2670464 h 3782291"/>
              <a:gd name="connsiteX68" fmla="*/ 103909 w 4852554"/>
              <a:gd name="connsiteY68" fmla="*/ 2109355 h 3782291"/>
              <a:gd name="connsiteX69" fmla="*/ 20782 w 4852554"/>
              <a:gd name="connsiteY69" fmla="*/ 2098964 h 3782291"/>
              <a:gd name="connsiteX70" fmla="*/ 249382 w 4852554"/>
              <a:gd name="connsiteY70" fmla="*/ 2639291 h 3782291"/>
              <a:gd name="connsiteX71" fmla="*/ 10391 w 4852554"/>
              <a:gd name="connsiteY71" fmla="*/ 2576946 h 3782291"/>
              <a:gd name="connsiteX72" fmla="*/ 0 w 4852554"/>
              <a:gd name="connsiteY72" fmla="*/ 2670464 h 3782291"/>
              <a:gd name="connsiteX73" fmla="*/ 270163 w 4852554"/>
              <a:gd name="connsiteY73" fmla="*/ 2701636 h 3782291"/>
              <a:gd name="connsiteX74" fmla="*/ 280554 w 4852554"/>
              <a:gd name="connsiteY74" fmla="*/ 3023755 h 3782291"/>
              <a:gd name="connsiteX75" fmla="*/ 197427 w 4852554"/>
              <a:gd name="connsiteY75" fmla="*/ 3034146 h 3782291"/>
              <a:gd name="connsiteX76" fmla="*/ 197427 w 4852554"/>
              <a:gd name="connsiteY76" fmla="*/ 3106882 h 3782291"/>
              <a:gd name="connsiteX77" fmla="*/ 353291 w 4852554"/>
              <a:gd name="connsiteY77" fmla="*/ 3054927 h 3782291"/>
              <a:gd name="connsiteX78" fmla="*/ 374072 w 4852554"/>
              <a:gd name="connsiteY78" fmla="*/ 2763982 h 3782291"/>
              <a:gd name="connsiteX79" fmla="*/ 852054 w 4852554"/>
              <a:gd name="connsiteY79" fmla="*/ 2919846 h 3782291"/>
              <a:gd name="connsiteX80" fmla="*/ 633845 w 4852554"/>
              <a:gd name="connsiteY80" fmla="*/ 3054927 h 3782291"/>
              <a:gd name="connsiteX81" fmla="*/ 685800 w 4852554"/>
              <a:gd name="connsiteY81" fmla="*/ 3096491 h 3782291"/>
              <a:gd name="connsiteX82" fmla="*/ 1018309 w 4852554"/>
              <a:gd name="connsiteY82" fmla="*/ 2888673 h 3782291"/>
              <a:gd name="connsiteX83" fmla="*/ 1423554 w 4852554"/>
              <a:gd name="connsiteY83" fmla="*/ 2867891 h 3782291"/>
              <a:gd name="connsiteX84" fmla="*/ 1080654 w 4852554"/>
              <a:gd name="connsiteY84" fmla="*/ 3086100 h 3782291"/>
              <a:gd name="connsiteX85" fmla="*/ 1143000 w 4852554"/>
              <a:gd name="connsiteY85" fmla="*/ 3169227 h 3782291"/>
              <a:gd name="connsiteX86" fmla="*/ 1537854 w 4852554"/>
              <a:gd name="connsiteY86" fmla="*/ 2867891 h 3782291"/>
              <a:gd name="connsiteX87" fmla="*/ 1891145 w 4852554"/>
              <a:gd name="connsiteY87" fmla="*/ 2867891 h 3782291"/>
              <a:gd name="connsiteX88" fmla="*/ 2119745 w 4852554"/>
              <a:gd name="connsiteY88" fmla="*/ 2930236 h 3782291"/>
              <a:gd name="connsiteX89" fmla="*/ 2119745 w 4852554"/>
              <a:gd name="connsiteY89" fmla="*/ 3751118 h 3782291"/>
              <a:gd name="connsiteX90" fmla="*/ 2202872 w 4852554"/>
              <a:gd name="connsiteY90" fmla="*/ 3751118 h 3782291"/>
              <a:gd name="connsiteX91" fmla="*/ 2192482 w 4852554"/>
              <a:gd name="connsiteY91" fmla="*/ 2951018 h 3782291"/>
              <a:gd name="connsiteX92" fmla="*/ 2421082 w 4852554"/>
              <a:gd name="connsiteY92" fmla="*/ 2847109 h 3782291"/>
              <a:gd name="connsiteX93" fmla="*/ 3065318 w 4852554"/>
              <a:gd name="connsiteY93" fmla="*/ 2847109 h 3782291"/>
              <a:gd name="connsiteX94" fmla="*/ 3023754 w 4852554"/>
              <a:gd name="connsiteY94" fmla="*/ 3034146 h 3782291"/>
              <a:gd name="connsiteX95" fmla="*/ 3075709 w 4852554"/>
              <a:gd name="connsiteY95" fmla="*/ 3054927 h 3782291"/>
              <a:gd name="connsiteX96" fmla="*/ 3106882 w 4852554"/>
              <a:gd name="connsiteY96" fmla="*/ 2857500 h 3782291"/>
              <a:gd name="connsiteX97" fmla="*/ 3470563 w 4852554"/>
              <a:gd name="connsiteY97" fmla="*/ 2836718 h 3782291"/>
              <a:gd name="connsiteX98" fmla="*/ 4000500 w 4852554"/>
              <a:gd name="connsiteY98" fmla="*/ 3512127 h 3782291"/>
              <a:gd name="connsiteX99" fmla="*/ 3990109 w 4852554"/>
              <a:gd name="connsiteY99" fmla="*/ 3740727 h 3782291"/>
              <a:gd name="connsiteX100" fmla="*/ 4052454 w 4852554"/>
              <a:gd name="connsiteY100" fmla="*/ 3782291 h 3782291"/>
              <a:gd name="connsiteX101" fmla="*/ 4052454 w 4852554"/>
              <a:gd name="connsiteY101" fmla="*/ 3532909 h 3782291"/>
              <a:gd name="connsiteX102" fmla="*/ 4239491 w 4852554"/>
              <a:gd name="connsiteY102" fmla="*/ 3626427 h 3782291"/>
              <a:gd name="connsiteX103" fmla="*/ 4312227 w 4852554"/>
              <a:gd name="connsiteY103" fmla="*/ 3574473 h 3782291"/>
              <a:gd name="connsiteX104" fmla="*/ 3917372 w 4852554"/>
              <a:gd name="connsiteY104" fmla="*/ 3335482 h 3782291"/>
              <a:gd name="connsiteX105" fmla="*/ 4125191 w 4852554"/>
              <a:gd name="connsiteY105" fmla="*/ 3262746 h 3782291"/>
              <a:gd name="connsiteX106" fmla="*/ 4125191 w 4852554"/>
              <a:gd name="connsiteY106" fmla="*/ 3262746 h 3782291"/>
              <a:gd name="connsiteX107" fmla="*/ 4083627 w 4852554"/>
              <a:gd name="connsiteY107" fmla="*/ 3231573 h 3782291"/>
              <a:gd name="connsiteX108" fmla="*/ 3896591 w 4852554"/>
              <a:gd name="connsiteY108" fmla="*/ 3304309 h 3782291"/>
              <a:gd name="connsiteX109" fmla="*/ 3553691 w 4852554"/>
              <a:gd name="connsiteY109" fmla="*/ 2836718 h 3782291"/>
              <a:gd name="connsiteX110" fmla="*/ 4333009 w 4852554"/>
              <a:gd name="connsiteY110" fmla="*/ 2815936 h 3782291"/>
              <a:gd name="connsiteX111" fmla="*/ 4561609 w 4852554"/>
              <a:gd name="connsiteY111" fmla="*/ 3054927 h 3782291"/>
              <a:gd name="connsiteX112" fmla="*/ 4665518 w 4852554"/>
              <a:gd name="connsiteY112" fmla="*/ 3013364 h 3782291"/>
              <a:gd name="connsiteX113" fmla="*/ 4416136 w 4852554"/>
              <a:gd name="connsiteY113" fmla="*/ 2815936 h 3782291"/>
              <a:gd name="connsiteX114" fmla="*/ 4842163 w 4852554"/>
              <a:gd name="connsiteY114" fmla="*/ 2701636 h 3782291"/>
              <a:gd name="connsiteX115" fmla="*/ 4852554 w 4852554"/>
              <a:gd name="connsiteY115" fmla="*/ 2628900 h 3782291"/>
              <a:gd name="connsiteX116" fmla="*/ 4239491 w 4852554"/>
              <a:gd name="connsiteY116" fmla="*/ 2763982 h 3782291"/>
              <a:gd name="connsiteX117" fmla="*/ 4353791 w 4852554"/>
              <a:gd name="connsiteY117" fmla="*/ 2566555 h 3782291"/>
              <a:gd name="connsiteX118" fmla="*/ 4291445 w 4852554"/>
              <a:gd name="connsiteY118" fmla="*/ 2514600 h 3782291"/>
              <a:gd name="connsiteX119" fmla="*/ 4177145 w 4852554"/>
              <a:gd name="connsiteY119" fmla="*/ 2805546 h 3782291"/>
              <a:gd name="connsiteX120" fmla="*/ 3429000 w 4852554"/>
              <a:gd name="connsiteY120" fmla="*/ 2795155 h 3782291"/>
              <a:gd name="connsiteX121" fmla="*/ 3584863 w 4852554"/>
              <a:gd name="connsiteY121" fmla="*/ 2618509 h 3782291"/>
              <a:gd name="connsiteX122" fmla="*/ 3564082 w 4852554"/>
              <a:gd name="connsiteY122" fmla="*/ 2576946 h 3782291"/>
              <a:gd name="connsiteX123" fmla="*/ 3335482 w 4852554"/>
              <a:gd name="connsiteY123" fmla="*/ 2826327 h 3782291"/>
              <a:gd name="connsiteX124" fmla="*/ 2493818 w 4852554"/>
              <a:gd name="connsiteY124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2722418 w 4852554"/>
              <a:gd name="connsiteY9" fmla="*/ 831273 h 3782291"/>
              <a:gd name="connsiteX10" fmla="*/ 2805545 w 4852554"/>
              <a:gd name="connsiteY10" fmla="*/ 540327 h 3782291"/>
              <a:gd name="connsiteX11" fmla="*/ 2774372 w 4852554"/>
              <a:gd name="connsiteY11" fmla="*/ 529936 h 3782291"/>
              <a:gd name="connsiteX12" fmla="*/ 2649682 w 4852554"/>
              <a:gd name="connsiteY12" fmla="*/ 914400 h 3782291"/>
              <a:gd name="connsiteX13" fmla="*/ 2192482 w 4852554"/>
              <a:gd name="connsiteY13" fmla="*/ 1330036 h 3782291"/>
              <a:gd name="connsiteX14" fmla="*/ 2244436 w 4852554"/>
              <a:gd name="connsiteY14" fmla="*/ 633846 h 3782291"/>
              <a:gd name="connsiteX15" fmla="*/ 2670463 w 4852554"/>
              <a:gd name="connsiteY15" fmla="*/ 51955 h 3782291"/>
              <a:gd name="connsiteX16" fmla="*/ 2639291 w 4852554"/>
              <a:gd name="connsiteY16" fmla="*/ 0 h 3782291"/>
              <a:gd name="connsiteX17" fmla="*/ 2483427 w 4852554"/>
              <a:gd name="connsiteY17" fmla="*/ 197427 h 3782291"/>
              <a:gd name="connsiteX18" fmla="*/ 2462645 w 4852554"/>
              <a:gd name="connsiteY18" fmla="*/ 10391 h 3782291"/>
              <a:gd name="connsiteX19" fmla="*/ 2400300 w 4852554"/>
              <a:gd name="connsiteY19" fmla="*/ 10391 h 3782291"/>
              <a:gd name="connsiteX20" fmla="*/ 2441863 w 4852554"/>
              <a:gd name="connsiteY20" fmla="*/ 280555 h 3782291"/>
              <a:gd name="connsiteX21" fmla="*/ 2275609 w 4852554"/>
              <a:gd name="connsiteY21" fmla="*/ 509155 h 3782291"/>
              <a:gd name="connsiteX22" fmla="*/ 2223654 w 4852554"/>
              <a:gd name="connsiteY22" fmla="*/ 540327 h 3782291"/>
              <a:gd name="connsiteX23" fmla="*/ 2192482 w 4852554"/>
              <a:gd name="connsiteY23" fmla="*/ 592282 h 3782291"/>
              <a:gd name="connsiteX24" fmla="*/ 2119745 w 4852554"/>
              <a:gd name="connsiteY24" fmla="*/ 706582 h 3782291"/>
              <a:gd name="connsiteX25" fmla="*/ 1662545 w 4852554"/>
              <a:gd name="connsiteY25" fmla="*/ 20782 h 3782291"/>
              <a:gd name="connsiteX26" fmla="*/ 1537854 w 4852554"/>
              <a:gd name="connsiteY26" fmla="*/ 51955 h 3782291"/>
              <a:gd name="connsiteX27" fmla="*/ 1558636 w 4852554"/>
              <a:gd name="connsiteY27" fmla="*/ 145473 h 3782291"/>
              <a:gd name="connsiteX28" fmla="*/ 1641763 w 4852554"/>
              <a:gd name="connsiteY28" fmla="*/ 103909 h 3782291"/>
              <a:gd name="connsiteX29" fmla="*/ 1704109 w 4852554"/>
              <a:gd name="connsiteY29" fmla="*/ 228600 h 3782291"/>
              <a:gd name="connsiteX30" fmla="*/ 1776845 w 4852554"/>
              <a:gd name="connsiteY30" fmla="*/ 259773 h 3782291"/>
              <a:gd name="connsiteX31" fmla="*/ 2140527 w 4852554"/>
              <a:gd name="connsiteY31" fmla="*/ 852055 h 3782291"/>
              <a:gd name="connsiteX32" fmla="*/ 2130136 w 4852554"/>
              <a:gd name="connsiteY32" fmla="*/ 1215736 h 3782291"/>
              <a:gd name="connsiteX33" fmla="*/ 2057400 w 4852554"/>
              <a:gd name="connsiteY33" fmla="*/ 1028700 h 3782291"/>
              <a:gd name="connsiteX34" fmla="*/ 2005445 w 4852554"/>
              <a:gd name="connsiteY34" fmla="*/ 1059873 h 3782291"/>
              <a:gd name="connsiteX35" fmla="*/ 2119745 w 4852554"/>
              <a:gd name="connsiteY35" fmla="*/ 1288473 h 3782291"/>
              <a:gd name="connsiteX36" fmla="*/ 2098963 w 4852554"/>
              <a:gd name="connsiteY36" fmla="*/ 2005446 h 3782291"/>
              <a:gd name="connsiteX37" fmla="*/ 1662545 w 4852554"/>
              <a:gd name="connsiteY37" fmla="*/ 1558637 h 3782291"/>
              <a:gd name="connsiteX38" fmla="*/ 1704108 w 4852554"/>
              <a:gd name="connsiteY38" fmla="*/ 1215737 h 3782291"/>
              <a:gd name="connsiteX39" fmla="*/ 1662545 w 4852554"/>
              <a:gd name="connsiteY39" fmla="*/ 1101436 h 3782291"/>
              <a:gd name="connsiteX40" fmla="*/ 1610591 w 4852554"/>
              <a:gd name="connsiteY40" fmla="*/ 1475509 h 3782291"/>
              <a:gd name="connsiteX41" fmla="*/ 1340427 w 4852554"/>
              <a:gd name="connsiteY41" fmla="*/ 1600199 h 3782291"/>
              <a:gd name="connsiteX42" fmla="*/ 1309254 w 4852554"/>
              <a:gd name="connsiteY42" fmla="*/ 1662546 h 3782291"/>
              <a:gd name="connsiteX43" fmla="*/ 1620982 w 4852554"/>
              <a:gd name="connsiteY43" fmla="*/ 1600200 h 3782291"/>
              <a:gd name="connsiteX44" fmla="*/ 1828800 w 4852554"/>
              <a:gd name="connsiteY44" fmla="*/ 1849583 h 3782291"/>
              <a:gd name="connsiteX45" fmla="*/ 1569027 w 4852554"/>
              <a:gd name="connsiteY45" fmla="*/ 2026227 h 3782291"/>
              <a:gd name="connsiteX46" fmla="*/ 1600200 w 4852554"/>
              <a:gd name="connsiteY46" fmla="*/ 2119745 h 3782291"/>
              <a:gd name="connsiteX47" fmla="*/ 1880754 w 4852554"/>
              <a:gd name="connsiteY47" fmla="*/ 1870364 h 3782291"/>
              <a:gd name="connsiteX48" fmla="*/ 2098963 w 4852554"/>
              <a:gd name="connsiteY48" fmla="*/ 2088573 h 3782291"/>
              <a:gd name="connsiteX49" fmla="*/ 2088572 w 4852554"/>
              <a:gd name="connsiteY49" fmla="*/ 2337955 h 3782291"/>
              <a:gd name="connsiteX50" fmla="*/ 2098963 w 4852554"/>
              <a:gd name="connsiteY50" fmla="*/ 2348346 h 3782291"/>
              <a:gd name="connsiteX51" fmla="*/ 1839191 w 4852554"/>
              <a:gd name="connsiteY51" fmla="*/ 2784764 h 3782291"/>
              <a:gd name="connsiteX52" fmla="*/ 1278082 w 4852554"/>
              <a:gd name="connsiteY52" fmla="*/ 2795155 h 3782291"/>
              <a:gd name="connsiteX53" fmla="*/ 1143000 w 4852554"/>
              <a:gd name="connsiteY53" fmla="*/ 2587336 h 3782291"/>
              <a:gd name="connsiteX54" fmla="*/ 1111827 w 4852554"/>
              <a:gd name="connsiteY54" fmla="*/ 2597727 h 3782291"/>
              <a:gd name="connsiteX55" fmla="*/ 1205345 w 4852554"/>
              <a:gd name="connsiteY55" fmla="*/ 2815936 h 3782291"/>
              <a:gd name="connsiteX56" fmla="*/ 893618 w 4852554"/>
              <a:gd name="connsiteY56" fmla="*/ 2795155 h 3782291"/>
              <a:gd name="connsiteX57" fmla="*/ 488372 w 4852554"/>
              <a:gd name="connsiteY57" fmla="*/ 2036618 h 3782291"/>
              <a:gd name="connsiteX58" fmla="*/ 353291 w 4852554"/>
              <a:gd name="connsiteY58" fmla="*/ 2078182 h 3782291"/>
              <a:gd name="connsiteX59" fmla="*/ 415636 w 4852554"/>
              <a:gd name="connsiteY59" fmla="*/ 2140527 h 3782291"/>
              <a:gd name="connsiteX60" fmla="*/ 467591 w 4852554"/>
              <a:gd name="connsiteY60" fmla="*/ 2098964 h 3782291"/>
              <a:gd name="connsiteX61" fmla="*/ 571500 w 4852554"/>
              <a:gd name="connsiteY61" fmla="*/ 2348346 h 3782291"/>
              <a:gd name="connsiteX62" fmla="*/ 457200 w 4852554"/>
              <a:gd name="connsiteY62" fmla="*/ 2358736 h 3782291"/>
              <a:gd name="connsiteX63" fmla="*/ 457200 w 4852554"/>
              <a:gd name="connsiteY63" fmla="*/ 2441864 h 3782291"/>
              <a:gd name="connsiteX64" fmla="*/ 623454 w 4852554"/>
              <a:gd name="connsiteY64" fmla="*/ 2400300 h 3782291"/>
              <a:gd name="connsiteX65" fmla="*/ 831272 w 4852554"/>
              <a:gd name="connsiteY65" fmla="*/ 2826327 h 3782291"/>
              <a:gd name="connsiteX66" fmla="*/ 374072 w 4852554"/>
              <a:gd name="connsiteY66" fmla="*/ 2670464 h 3782291"/>
              <a:gd name="connsiteX67" fmla="*/ 103909 w 4852554"/>
              <a:gd name="connsiteY67" fmla="*/ 2109355 h 3782291"/>
              <a:gd name="connsiteX68" fmla="*/ 20782 w 4852554"/>
              <a:gd name="connsiteY68" fmla="*/ 2098964 h 3782291"/>
              <a:gd name="connsiteX69" fmla="*/ 249382 w 4852554"/>
              <a:gd name="connsiteY69" fmla="*/ 2639291 h 3782291"/>
              <a:gd name="connsiteX70" fmla="*/ 10391 w 4852554"/>
              <a:gd name="connsiteY70" fmla="*/ 2576946 h 3782291"/>
              <a:gd name="connsiteX71" fmla="*/ 0 w 4852554"/>
              <a:gd name="connsiteY71" fmla="*/ 2670464 h 3782291"/>
              <a:gd name="connsiteX72" fmla="*/ 270163 w 4852554"/>
              <a:gd name="connsiteY72" fmla="*/ 2701636 h 3782291"/>
              <a:gd name="connsiteX73" fmla="*/ 280554 w 4852554"/>
              <a:gd name="connsiteY73" fmla="*/ 3023755 h 3782291"/>
              <a:gd name="connsiteX74" fmla="*/ 197427 w 4852554"/>
              <a:gd name="connsiteY74" fmla="*/ 3034146 h 3782291"/>
              <a:gd name="connsiteX75" fmla="*/ 197427 w 4852554"/>
              <a:gd name="connsiteY75" fmla="*/ 3106882 h 3782291"/>
              <a:gd name="connsiteX76" fmla="*/ 353291 w 4852554"/>
              <a:gd name="connsiteY76" fmla="*/ 3054927 h 3782291"/>
              <a:gd name="connsiteX77" fmla="*/ 374072 w 4852554"/>
              <a:gd name="connsiteY77" fmla="*/ 2763982 h 3782291"/>
              <a:gd name="connsiteX78" fmla="*/ 852054 w 4852554"/>
              <a:gd name="connsiteY78" fmla="*/ 2919846 h 3782291"/>
              <a:gd name="connsiteX79" fmla="*/ 633845 w 4852554"/>
              <a:gd name="connsiteY79" fmla="*/ 3054927 h 3782291"/>
              <a:gd name="connsiteX80" fmla="*/ 685800 w 4852554"/>
              <a:gd name="connsiteY80" fmla="*/ 3096491 h 3782291"/>
              <a:gd name="connsiteX81" fmla="*/ 1018309 w 4852554"/>
              <a:gd name="connsiteY81" fmla="*/ 2888673 h 3782291"/>
              <a:gd name="connsiteX82" fmla="*/ 1423554 w 4852554"/>
              <a:gd name="connsiteY82" fmla="*/ 2867891 h 3782291"/>
              <a:gd name="connsiteX83" fmla="*/ 1080654 w 4852554"/>
              <a:gd name="connsiteY83" fmla="*/ 3086100 h 3782291"/>
              <a:gd name="connsiteX84" fmla="*/ 1143000 w 4852554"/>
              <a:gd name="connsiteY84" fmla="*/ 3169227 h 3782291"/>
              <a:gd name="connsiteX85" fmla="*/ 1537854 w 4852554"/>
              <a:gd name="connsiteY85" fmla="*/ 2867891 h 3782291"/>
              <a:gd name="connsiteX86" fmla="*/ 1891145 w 4852554"/>
              <a:gd name="connsiteY86" fmla="*/ 2867891 h 3782291"/>
              <a:gd name="connsiteX87" fmla="*/ 2119745 w 4852554"/>
              <a:gd name="connsiteY87" fmla="*/ 2930236 h 3782291"/>
              <a:gd name="connsiteX88" fmla="*/ 2119745 w 4852554"/>
              <a:gd name="connsiteY88" fmla="*/ 3751118 h 3782291"/>
              <a:gd name="connsiteX89" fmla="*/ 2202872 w 4852554"/>
              <a:gd name="connsiteY89" fmla="*/ 3751118 h 3782291"/>
              <a:gd name="connsiteX90" fmla="*/ 2192482 w 4852554"/>
              <a:gd name="connsiteY90" fmla="*/ 2951018 h 3782291"/>
              <a:gd name="connsiteX91" fmla="*/ 2421082 w 4852554"/>
              <a:gd name="connsiteY91" fmla="*/ 2847109 h 3782291"/>
              <a:gd name="connsiteX92" fmla="*/ 3065318 w 4852554"/>
              <a:gd name="connsiteY92" fmla="*/ 2847109 h 3782291"/>
              <a:gd name="connsiteX93" fmla="*/ 3023754 w 4852554"/>
              <a:gd name="connsiteY93" fmla="*/ 3034146 h 3782291"/>
              <a:gd name="connsiteX94" fmla="*/ 3075709 w 4852554"/>
              <a:gd name="connsiteY94" fmla="*/ 3054927 h 3782291"/>
              <a:gd name="connsiteX95" fmla="*/ 3106882 w 4852554"/>
              <a:gd name="connsiteY95" fmla="*/ 2857500 h 3782291"/>
              <a:gd name="connsiteX96" fmla="*/ 3470563 w 4852554"/>
              <a:gd name="connsiteY96" fmla="*/ 2836718 h 3782291"/>
              <a:gd name="connsiteX97" fmla="*/ 4000500 w 4852554"/>
              <a:gd name="connsiteY97" fmla="*/ 3512127 h 3782291"/>
              <a:gd name="connsiteX98" fmla="*/ 3990109 w 4852554"/>
              <a:gd name="connsiteY98" fmla="*/ 3740727 h 3782291"/>
              <a:gd name="connsiteX99" fmla="*/ 4052454 w 4852554"/>
              <a:gd name="connsiteY99" fmla="*/ 3782291 h 3782291"/>
              <a:gd name="connsiteX100" fmla="*/ 4052454 w 4852554"/>
              <a:gd name="connsiteY100" fmla="*/ 3532909 h 3782291"/>
              <a:gd name="connsiteX101" fmla="*/ 4239491 w 4852554"/>
              <a:gd name="connsiteY101" fmla="*/ 3626427 h 3782291"/>
              <a:gd name="connsiteX102" fmla="*/ 4312227 w 4852554"/>
              <a:gd name="connsiteY102" fmla="*/ 3574473 h 3782291"/>
              <a:gd name="connsiteX103" fmla="*/ 3917372 w 4852554"/>
              <a:gd name="connsiteY103" fmla="*/ 3335482 h 3782291"/>
              <a:gd name="connsiteX104" fmla="*/ 4125191 w 4852554"/>
              <a:gd name="connsiteY104" fmla="*/ 3262746 h 3782291"/>
              <a:gd name="connsiteX105" fmla="*/ 4125191 w 4852554"/>
              <a:gd name="connsiteY105" fmla="*/ 3262746 h 3782291"/>
              <a:gd name="connsiteX106" fmla="*/ 4083627 w 4852554"/>
              <a:gd name="connsiteY106" fmla="*/ 3231573 h 3782291"/>
              <a:gd name="connsiteX107" fmla="*/ 3896591 w 4852554"/>
              <a:gd name="connsiteY107" fmla="*/ 3304309 h 3782291"/>
              <a:gd name="connsiteX108" fmla="*/ 3553691 w 4852554"/>
              <a:gd name="connsiteY108" fmla="*/ 2836718 h 3782291"/>
              <a:gd name="connsiteX109" fmla="*/ 4333009 w 4852554"/>
              <a:gd name="connsiteY109" fmla="*/ 2815936 h 3782291"/>
              <a:gd name="connsiteX110" fmla="*/ 4561609 w 4852554"/>
              <a:gd name="connsiteY110" fmla="*/ 3054927 h 3782291"/>
              <a:gd name="connsiteX111" fmla="*/ 4665518 w 4852554"/>
              <a:gd name="connsiteY111" fmla="*/ 3013364 h 3782291"/>
              <a:gd name="connsiteX112" fmla="*/ 4416136 w 4852554"/>
              <a:gd name="connsiteY112" fmla="*/ 2815936 h 3782291"/>
              <a:gd name="connsiteX113" fmla="*/ 4842163 w 4852554"/>
              <a:gd name="connsiteY113" fmla="*/ 2701636 h 3782291"/>
              <a:gd name="connsiteX114" fmla="*/ 4852554 w 4852554"/>
              <a:gd name="connsiteY114" fmla="*/ 2628900 h 3782291"/>
              <a:gd name="connsiteX115" fmla="*/ 4239491 w 4852554"/>
              <a:gd name="connsiteY115" fmla="*/ 2763982 h 3782291"/>
              <a:gd name="connsiteX116" fmla="*/ 4353791 w 4852554"/>
              <a:gd name="connsiteY116" fmla="*/ 2566555 h 3782291"/>
              <a:gd name="connsiteX117" fmla="*/ 4291445 w 4852554"/>
              <a:gd name="connsiteY117" fmla="*/ 2514600 h 3782291"/>
              <a:gd name="connsiteX118" fmla="*/ 4177145 w 4852554"/>
              <a:gd name="connsiteY118" fmla="*/ 2805546 h 3782291"/>
              <a:gd name="connsiteX119" fmla="*/ 3429000 w 4852554"/>
              <a:gd name="connsiteY119" fmla="*/ 2795155 h 3782291"/>
              <a:gd name="connsiteX120" fmla="*/ 3584863 w 4852554"/>
              <a:gd name="connsiteY120" fmla="*/ 2618509 h 3782291"/>
              <a:gd name="connsiteX121" fmla="*/ 3564082 w 4852554"/>
              <a:gd name="connsiteY121" fmla="*/ 2576946 h 3782291"/>
              <a:gd name="connsiteX122" fmla="*/ 3335482 w 4852554"/>
              <a:gd name="connsiteY122" fmla="*/ 2826327 h 3782291"/>
              <a:gd name="connsiteX123" fmla="*/ 2493818 w 4852554"/>
              <a:gd name="connsiteY123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722418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805545 w 4852554"/>
              <a:gd name="connsiteY8" fmla="*/ 540327 h 3782291"/>
              <a:gd name="connsiteX9" fmla="*/ 2774372 w 4852554"/>
              <a:gd name="connsiteY9" fmla="*/ 529936 h 3782291"/>
              <a:gd name="connsiteX10" fmla="*/ 2649682 w 4852554"/>
              <a:gd name="connsiteY10" fmla="*/ 914400 h 3782291"/>
              <a:gd name="connsiteX11" fmla="*/ 2192482 w 4852554"/>
              <a:gd name="connsiteY11" fmla="*/ 1330036 h 3782291"/>
              <a:gd name="connsiteX12" fmla="*/ 2244436 w 4852554"/>
              <a:gd name="connsiteY12" fmla="*/ 633846 h 3782291"/>
              <a:gd name="connsiteX13" fmla="*/ 2670463 w 4852554"/>
              <a:gd name="connsiteY13" fmla="*/ 51955 h 3782291"/>
              <a:gd name="connsiteX14" fmla="*/ 2639291 w 4852554"/>
              <a:gd name="connsiteY14" fmla="*/ 0 h 3782291"/>
              <a:gd name="connsiteX15" fmla="*/ 2483427 w 4852554"/>
              <a:gd name="connsiteY15" fmla="*/ 197427 h 3782291"/>
              <a:gd name="connsiteX16" fmla="*/ 2462645 w 4852554"/>
              <a:gd name="connsiteY16" fmla="*/ 10391 h 3782291"/>
              <a:gd name="connsiteX17" fmla="*/ 2400300 w 4852554"/>
              <a:gd name="connsiteY17" fmla="*/ 10391 h 3782291"/>
              <a:gd name="connsiteX18" fmla="*/ 2441863 w 4852554"/>
              <a:gd name="connsiteY18" fmla="*/ 280555 h 3782291"/>
              <a:gd name="connsiteX19" fmla="*/ 2275609 w 4852554"/>
              <a:gd name="connsiteY19" fmla="*/ 509155 h 3782291"/>
              <a:gd name="connsiteX20" fmla="*/ 2223654 w 4852554"/>
              <a:gd name="connsiteY20" fmla="*/ 540327 h 3782291"/>
              <a:gd name="connsiteX21" fmla="*/ 2192482 w 4852554"/>
              <a:gd name="connsiteY21" fmla="*/ 592282 h 3782291"/>
              <a:gd name="connsiteX22" fmla="*/ 2119745 w 4852554"/>
              <a:gd name="connsiteY22" fmla="*/ 706582 h 3782291"/>
              <a:gd name="connsiteX23" fmla="*/ 1662545 w 4852554"/>
              <a:gd name="connsiteY23" fmla="*/ 20782 h 3782291"/>
              <a:gd name="connsiteX24" fmla="*/ 1537854 w 4852554"/>
              <a:gd name="connsiteY24" fmla="*/ 51955 h 3782291"/>
              <a:gd name="connsiteX25" fmla="*/ 1558636 w 4852554"/>
              <a:gd name="connsiteY25" fmla="*/ 145473 h 3782291"/>
              <a:gd name="connsiteX26" fmla="*/ 1641763 w 4852554"/>
              <a:gd name="connsiteY26" fmla="*/ 103909 h 3782291"/>
              <a:gd name="connsiteX27" fmla="*/ 1704109 w 4852554"/>
              <a:gd name="connsiteY27" fmla="*/ 228600 h 3782291"/>
              <a:gd name="connsiteX28" fmla="*/ 1776845 w 4852554"/>
              <a:gd name="connsiteY28" fmla="*/ 259773 h 3782291"/>
              <a:gd name="connsiteX29" fmla="*/ 2140527 w 4852554"/>
              <a:gd name="connsiteY29" fmla="*/ 852055 h 3782291"/>
              <a:gd name="connsiteX30" fmla="*/ 2130136 w 4852554"/>
              <a:gd name="connsiteY30" fmla="*/ 1215736 h 3782291"/>
              <a:gd name="connsiteX31" fmla="*/ 2057400 w 4852554"/>
              <a:gd name="connsiteY31" fmla="*/ 1028700 h 3782291"/>
              <a:gd name="connsiteX32" fmla="*/ 2005445 w 4852554"/>
              <a:gd name="connsiteY32" fmla="*/ 1059873 h 3782291"/>
              <a:gd name="connsiteX33" fmla="*/ 2119745 w 4852554"/>
              <a:gd name="connsiteY33" fmla="*/ 1288473 h 3782291"/>
              <a:gd name="connsiteX34" fmla="*/ 2098963 w 4852554"/>
              <a:gd name="connsiteY34" fmla="*/ 2005446 h 3782291"/>
              <a:gd name="connsiteX35" fmla="*/ 1662545 w 4852554"/>
              <a:gd name="connsiteY35" fmla="*/ 1558637 h 3782291"/>
              <a:gd name="connsiteX36" fmla="*/ 1704108 w 4852554"/>
              <a:gd name="connsiteY36" fmla="*/ 1215737 h 3782291"/>
              <a:gd name="connsiteX37" fmla="*/ 1662545 w 4852554"/>
              <a:gd name="connsiteY37" fmla="*/ 1101436 h 3782291"/>
              <a:gd name="connsiteX38" fmla="*/ 1610591 w 4852554"/>
              <a:gd name="connsiteY38" fmla="*/ 1475509 h 3782291"/>
              <a:gd name="connsiteX39" fmla="*/ 1340427 w 4852554"/>
              <a:gd name="connsiteY39" fmla="*/ 1600199 h 3782291"/>
              <a:gd name="connsiteX40" fmla="*/ 1309254 w 4852554"/>
              <a:gd name="connsiteY40" fmla="*/ 1662546 h 3782291"/>
              <a:gd name="connsiteX41" fmla="*/ 1620982 w 4852554"/>
              <a:gd name="connsiteY41" fmla="*/ 1600200 h 3782291"/>
              <a:gd name="connsiteX42" fmla="*/ 1828800 w 4852554"/>
              <a:gd name="connsiteY42" fmla="*/ 1849583 h 3782291"/>
              <a:gd name="connsiteX43" fmla="*/ 1569027 w 4852554"/>
              <a:gd name="connsiteY43" fmla="*/ 2026227 h 3782291"/>
              <a:gd name="connsiteX44" fmla="*/ 1600200 w 4852554"/>
              <a:gd name="connsiteY44" fmla="*/ 2119745 h 3782291"/>
              <a:gd name="connsiteX45" fmla="*/ 1880754 w 4852554"/>
              <a:gd name="connsiteY45" fmla="*/ 1870364 h 3782291"/>
              <a:gd name="connsiteX46" fmla="*/ 2098963 w 4852554"/>
              <a:gd name="connsiteY46" fmla="*/ 2088573 h 3782291"/>
              <a:gd name="connsiteX47" fmla="*/ 2088572 w 4852554"/>
              <a:gd name="connsiteY47" fmla="*/ 2337955 h 3782291"/>
              <a:gd name="connsiteX48" fmla="*/ 2098963 w 4852554"/>
              <a:gd name="connsiteY48" fmla="*/ 2348346 h 3782291"/>
              <a:gd name="connsiteX49" fmla="*/ 1839191 w 4852554"/>
              <a:gd name="connsiteY49" fmla="*/ 2784764 h 3782291"/>
              <a:gd name="connsiteX50" fmla="*/ 1278082 w 4852554"/>
              <a:gd name="connsiteY50" fmla="*/ 2795155 h 3782291"/>
              <a:gd name="connsiteX51" fmla="*/ 1143000 w 4852554"/>
              <a:gd name="connsiteY51" fmla="*/ 2587336 h 3782291"/>
              <a:gd name="connsiteX52" fmla="*/ 1111827 w 4852554"/>
              <a:gd name="connsiteY52" fmla="*/ 2597727 h 3782291"/>
              <a:gd name="connsiteX53" fmla="*/ 1205345 w 4852554"/>
              <a:gd name="connsiteY53" fmla="*/ 2815936 h 3782291"/>
              <a:gd name="connsiteX54" fmla="*/ 893618 w 4852554"/>
              <a:gd name="connsiteY54" fmla="*/ 2795155 h 3782291"/>
              <a:gd name="connsiteX55" fmla="*/ 488372 w 4852554"/>
              <a:gd name="connsiteY55" fmla="*/ 2036618 h 3782291"/>
              <a:gd name="connsiteX56" fmla="*/ 353291 w 4852554"/>
              <a:gd name="connsiteY56" fmla="*/ 2078182 h 3782291"/>
              <a:gd name="connsiteX57" fmla="*/ 415636 w 4852554"/>
              <a:gd name="connsiteY57" fmla="*/ 2140527 h 3782291"/>
              <a:gd name="connsiteX58" fmla="*/ 467591 w 4852554"/>
              <a:gd name="connsiteY58" fmla="*/ 2098964 h 3782291"/>
              <a:gd name="connsiteX59" fmla="*/ 571500 w 4852554"/>
              <a:gd name="connsiteY59" fmla="*/ 2348346 h 3782291"/>
              <a:gd name="connsiteX60" fmla="*/ 457200 w 4852554"/>
              <a:gd name="connsiteY60" fmla="*/ 2358736 h 3782291"/>
              <a:gd name="connsiteX61" fmla="*/ 457200 w 4852554"/>
              <a:gd name="connsiteY61" fmla="*/ 2441864 h 3782291"/>
              <a:gd name="connsiteX62" fmla="*/ 623454 w 4852554"/>
              <a:gd name="connsiteY62" fmla="*/ 2400300 h 3782291"/>
              <a:gd name="connsiteX63" fmla="*/ 831272 w 4852554"/>
              <a:gd name="connsiteY63" fmla="*/ 2826327 h 3782291"/>
              <a:gd name="connsiteX64" fmla="*/ 374072 w 4852554"/>
              <a:gd name="connsiteY64" fmla="*/ 2670464 h 3782291"/>
              <a:gd name="connsiteX65" fmla="*/ 103909 w 4852554"/>
              <a:gd name="connsiteY65" fmla="*/ 2109355 h 3782291"/>
              <a:gd name="connsiteX66" fmla="*/ 20782 w 4852554"/>
              <a:gd name="connsiteY66" fmla="*/ 2098964 h 3782291"/>
              <a:gd name="connsiteX67" fmla="*/ 249382 w 4852554"/>
              <a:gd name="connsiteY67" fmla="*/ 2639291 h 3782291"/>
              <a:gd name="connsiteX68" fmla="*/ 10391 w 4852554"/>
              <a:gd name="connsiteY68" fmla="*/ 2576946 h 3782291"/>
              <a:gd name="connsiteX69" fmla="*/ 0 w 4852554"/>
              <a:gd name="connsiteY69" fmla="*/ 2670464 h 3782291"/>
              <a:gd name="connsiteX70" fmla="*/ 270163 w 4852554"/>
              <a:gd name="connsiteY70" fmla="*/ 2701636 h 3782291"/>
              <a:gd name="connsiteX71" fmla="*/ 280554 w 4852554"/>
              <a:gd name="connsiteY71" fmla="*/ 3023755 h 3782291"/>
              <a:gd name="connsiteX72" fmla="*/ 197427 w 4852554"/>
              <a:gd name="connsiteY72" fmla="*/ 3034146 h 3782291"/>
              <a:gd name="connsiteX73" fmla="*/ 197427 w 4852554"/>
              <a:gd name="connsiteY73" fmla="*/ 3106882 h 3782291"/>
              <a:gd name="connsiteX74" fmla="*/ 353291 w 4852554"/>
              <a:gd name="connsiteY74" fmla="*/ 3054927 h 3782291"/>
              <a:gd name="connsiteX75" fmla="*/ 374072 w 4852554"/>
              <a:gd name="connsiteY75" fmla="*/ 2763982 h 3782291"/>
              <a:gd name="connsiteX76" fmla="*/ 852054 w 4852554"/>
              <a:gd name="connsiteY76" fmla="*/ 2919846 h 3782291"/>
              <a:gd name="connsiteX77" fmla="*/ 633845 w 4852554"/>
              <a:gd name="connsiteY77" fmla="*/ 3054927 h 3782291"/>
              <a:gd name="connsiteX78" fmla="*/ 685800 w 4852554"/>
              <a:gd name="connsiteY78" fmla="*/ 3096491 h 3782291"/>
              <a:gd name="connsiteX79" fmla="*/ 1018309 w 4852554"/>
              <a:gd name="connsiteY79" fmla="*/ 2888673 h 3782291"/>
              <a:gd name="connsiteX80" fmla="*/ 1423554 w 4852554"/>
              <a:gd name="connsiteY80" fmla="*/ 2867891 h 3782291"/>
              <a:gd name="connsiteX81" fmla="*/ 1080654 w 4852554"/>
              <a:gd name="connsiteY81" fmla="*/ 3086100 h 3782291"/>
              <a:gd name="connsiteX82" fmla="*/ 1143000 w 4852554"/>
              <a:gd name="connsiteY82" fmla="*/ 3169227 h 3782291"/>
              <a:gd name="connsiteX83" fmla="*/ 1537854 w 4852554"/>
              <a:gd name="connsiteY83" fmla="*/ 2867891 h 3782291"/>
              <a:gd name="connsiteX84" fmla="*/ 1891145 w 4852554"/>
              <a:gd name="connsiteY84" fmla="*/ 2867891 h 3782291"/>
              <a:gd name="connsiteX85" fmla="*/ 2119745 w 4852554"/>
              <a:gd name="connsiteY85" fmla="*/ 2930236 h 3782291"/>
              <a:gd name="connsiteX86" fmla="*/ 2119745 w 4852554"/>
              <a:gd name="connsiteY86" fmla="*/ 3751118 h 3782291"/>
              <a:gd name="connsiteX87" fmla="*/ 2202872 w 4852554"/>
              <a:gd name="connsiteY87" fmla="*/ 3751118 h 3782291"/>
              <a:gd name="connsiteX88" fmla="*/ 2192482 w 4852554"/>
              <a:gd name="connsiteY88" fmla="*/ 2951018 h 3782291"/>
              <a:gd name="connsiteX89" fmla="*/ 2421082 w 4852554"/>
              <a:gd name="connsiteY89" fmla="*/ 2847109 h 3782291"/>
              <a:gd name="connsiteX90" fmla="*/ 3065318 w 4852554"/>
              <a:gd name="connsiteY90" fmla="*/ 2847109 h 3782291"/>
              <a:gd name="connsiteX91" fmla="*/ 3023754 w 4852554"/>
              <a:gd name="connsiteY91" fmla="*/ 3034146 h 3782291"/>
              <a:gd name="connsiteX92" fmla="*/ 3075709 w 4852554"/>
              <a:gd name="connsiteY92" fmla="*/ 3054927 h 3782291"/>
              <a:gd name="connsiteX93" fmla="*/ 3106882 w 4852554"/>
              <a:gd name="connsiteY93" fmla="*/ 2857500 h 3782291"/>
              <a:gd name="connsiteX94" fmla="*/ 3470563 w 4852554"/>
              <a:gd name="connsiteY94" fmla="*/ 2836718 h 3782291"/>
              <a:gd name="connsiteX95" fmla="*/ 4000500 w 4852554"/>
              <a:gd name="connsiteY95" fmla="*/ 3512127 h 3782291"/>
              <a:gd name="connsiteX96" fmla="*/ 3990109 w 4852554"/>
              <a:gd name="connsiteY96" fmla="*/ 3740727 h 3782291"/>
              <a:gd name="connsiteX97" fmla="*/ 4052454 w 4852554"/>
              <a:gd name="connsiteY97" fmla="*/ 3782291 h 3782291"/>
              <a:gd name="connsiteX98" fmla="*/ 4052454 w 4852554"/>
              <a:gd name="connsiteY98" fmla="*/ 3532909 h 3782291"/>
              <a:gd name="connsiteX99" fmla="*/ 4239491 w 4852554"/>
              <a:gd name="connsiteY99" fmla="*/ 3626427 h 3782291"/>
              <a:gd name="connsiteX100" fmla="*/ 4312227 w 4852554"/>
              <a:gd name="connsiteY100" fmla="*/ 3574473 h 3782291"/>
              <a:gd name="connsiteX101" fmla="*/ 3917372 w 4852554"/>
              <a:gd name="connsiteY101" fmla="*/ 3335482 h 3782291"/>
              <a:gd name="connsiteX102" fmla="*/ 4125191 w 4852554"/>
              <a:gd name="connsiteY102" fmla="*/ 3262746 h 3782291"/>
              <a:gd name="connsiteX103" fmla="*/ 4125191 w 4852554"/>
              <a:gd name="connsiteY103" fmla="*/ 3262746 h 3782291"/>
              <a:gd name="connsiteX104" fmla="*/ 4083627 w 4852554"/>
              <a:gd name="connsiteY104" fmla="*/ 3231573 h 3782291"/>
              <a:gd name="connsiteX105" fmla="*/ 3896591 w 4852554"/>
              <a:gd name="connsiteY105" fmla="*/ 3304309 h 3782291"/>
              <a:gd name="connsiteX106" fmla="*/ 3553691 w 4852554"/>
              <a:gd name="connsiteY106" fmla="*/ 2836718 h 3782291"/>
              <a:gd name="connsiteX107" fmla="*/ 4333009 w 4852554"/>
              <a:gd name="connsiteY107" fmla="*/ 2815936 h 3782291"/>
              <a:gd name="connsiteX108" fmla="*/ 4561609 w 4852554"/>
              <a:gd name="connsiteY108" fmla="*/ 3054927 h 3782291"/>
              <a:gd name="connsiteX109" fmla="*/ 4665518 w 4852554"/>
              <a:gd name="connsiteY109" fmla="*/ 3013364 h 3782291"/>
              <a:gd name="connsiteX110" fmla="*/ 4416136 w 4852554"/>
              <a:gd name="connsiteY110" fmla="*/ 2815936 h 3782291"/>
              <a:gd name="connsiteX111" fmla="*/ 4842163 w 4852554"/>
              <a:gd name="connsiteY111" fmla="*/ 2701636 h 3782291"/>
              <a:gd name="connsiteX112" fmla="*/ 4852554 w 4852554"/>
              <a:gd name="connsiteY112" fmla="*/ 2628900 h 3782291"/>
              <a:gd name="connsiteX113" fmla="*/ 4239491 w 4852554"/>
              <a:gd name="connsiteY113" fmla="*/ 2763982 h 3782291"/>
              <a:gd name="connsiteX114" fmla="*/ 4353791 w 4852554"/>
              <a:gd name="connsiteY114" fmla="*/ 2566555 h 3782291"/>
              <a:gd name="connsiteX115" fmla="*/ 4291445 w 4852554"/>
              <a:gd name="connsiteY115" fmla="*/ 2514600 h 3782291"/>
              <a:gd name="connsiteX116" fmla="*/ 4177145 w 4852554"/>
              <a:gd name="connsiteY116" fmla="*/ 2805546 h 3782291"/>
              <a:gd name="connsiteX117" fmla="*/ 3429000 w 4852554"/>
              <a:gd name="connsiteY117" fmla="*/ 2795155 h 3782291"/>
              <a:gd name="connsiteX118" fmla="*/ 3584863 w 4852554"/>
              <a:gd name="connsiteY118" fmla="*/ 2618509 h 3782291"/>
              <a:gd name="connsiteX119" fmla="*/ 3564082 w 4852554"/>
              <a:gd name="connsiteY119" fmla="*/ 2576946 h 3782291"/>
              <a:gd name="connsiteX120" fmla="*/ 3335482 w 4852554"/>
              <a:gd name="connsiteY120" fmla="*/ 2826327 h 3782291"/>
              <a:gd name="connsiteX121" fmla="*/ 2493818 w 4852554"/>
              <a:gd name="connsiteY12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32809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597727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597727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74072 w 4852554"/>
              <a:gd name="connsiteY75" fmla="*/ 2763982 h 3782291"/>
              <a:gd name="connsiteX76" fmla="*/ 852054 w 4852554"/>
              <a:gd name="connsiteY76" fmla="*/ 2919846 h 3782291"/>
              <a:gd name="connsiteX77" fmla="*/ 633845 w 4852554"/>
              <a:gd name="connsiteY77" fmla="*/ 3054927 h 3782291"/>
              <a:gd name="connsiteX78" fmla="*/ 685800 w 4852554"/>
              <a:gd name="connsiteY78" fmla="*/ 3096491 h 3782291"/>
              <a:gd name="connsiteX79" fmla="*/ 1018309 w 4852554"/>
              <a:gd name="connsiteY79" fmla="*/ 2888673 h 3782291"/>
              <a:gd name="connsiteX80" fmla="*/ 1423554 w 4852554"/>
              <a:gd name="connsiteY80" fmla="*/ 2867891 h 3782291"/>
              <a:gd name="connsiteX81" fmla="*/ 1080654 w 4852554"/>
              <a:gd name="connsiteY81" fmla="*/ 3086100 h 3782291"/>
              <a:gd name="connsiteX82" fmla="*/ 1143000 w 4852554"/>
              <a:gd name="connsiteY82" fmla="*/ 3169227 h 3782291"/>
              <a:gd name="connsiteX83" fmla="*/ 1537854 w 4852554"/>
              <a:gd name="connsiteY83" fmla="*/ 2867891 h 3782291"/>
              <a:gd name="connsiteX84" fmla="*/ 1891145 w 4852554"/>
              <a:gd name="connsiteY84" fmla="*/ 2867891 h 3782291"/>
              <a:gd name="connsiteX85" fmla="*/ 2119745 w 4852554"/>
              <a:gd name="connsiteY85" fmla="*/ 2930236 h 3782291"/>
              <a:gd name="connsiteX86" fmla="*/ 2119745 w 4852554"/>
              <a:gd name="connsiteY86" fmla="*/ 3751118 h 3782291"/>
              <a:gd name="connsiteX87" fmla="*/ 2202872 w 4852554"/>
              <a:gd name="connsiteY87" fmla="*/ 3751118 h 3782291"/>
              <a:gd name="connsiteX88" fmla="*/ 2192482 w 4852554"/>
              <a:gd name="connsiteY88" fmla="*/ 2951018 h 3782291"/>
              <a:gd name="connsiteX89" fmla="*/ 2421082 w 4852554"/>
              <a:gd name="connsiteY89" fmla="*/ 2847109 h 3782291"/>
              <a:gd name="connsiteX90" fmla="*/ 3065318 w 4852554"/>
              <a:gd name="connsiteY90" fmla="*/ 2847109 h 3782291"/>
              <a:gd name="connsiteX91" fmla="*/ 3023754 w 4852554"/>
              <a:gd name="connsiteY91" fmla="*/ 3034146 h 3782291"/>
              <a:gd name="connsiteX92" fmla="*/ 3075709 w 4852554"/>
              <a:gd name="connsiteY92" fmla="*/ 3054927 h 3782291"/>
              <a:gd name="connsiteX93" fmla="*/ 3106882 w 4852554"/>
              <a:gd name="connsiteY93" fmla="*/ 2857500 h 3782291"/>
              <a:gd name="connsiteX94" fmla="*/ 3470563 w 4852554"/>
              <a:gd name="connsiteY94" fmla="*/ 2836718 h 3782291"/>
              <a:gd name="connsiteX95" fmla="*/ 4000500 w 4852554"/>
              <a:gd name="connsiteY95" fmla="*/ 3512127 h 3782291"/>
              <a:gd name="connsiteX96" fmla="*/ 3990109 w 4852554"/>
              <a:gd name="connsiteY96" fmla="*/ 3740727 h 3782291"/>
              <a:gd name="connsiteX97" fmla="*/ 4052454 w 4852554"/>
              <a:gd name="connsiteY97" fmla="*/ 3782291 h 3782291"/>
              <a:gd name="connsiteX98" fmla="*/ 4052454 w 4852554"/>
              <a:gd name="connsiteY98" fmla="*/ 3532909 h 3782291"/>
              <a:gd name="connsiteX99" fmla="*/ 4239491 w 4852554"/>
              <a:gd name="connsiteY99" fmla="*/ 3626427 h 3782291"/>
              <a:gd name="connsiteX100" fmla="*/ 4312227 w 4852554"/>
              <a:gd name="connsiteY100" fmla="*/ 3574473 h 3782291"/>
              <a:gd name="connsiteX101" fmla="*/ 3917372 w 4852554"/>
              <a:gd name="connsiteY101" fmla="*/ 3335482 h 3782291"/>
              <a:gd name="connsiteX102" fmla="*/ 4125191 w 4852554"/>
              <a:gd name="connsiteY102" fmla="*/ 3262746 h 3782291"/>
              <a:gd name="connsiteX103" fmla="*/ 4125191 w 4852554"/>
              <a:gd name="connsiteY103" fmla="*/ 3262746 h 3782291"/>
              <a:gd name="connsiteX104" fmla="*/ 4083627 w 4852554"/>
              <a:gd name="connsiteY104" fmla="*/ 3231573 h 3782291"/>
              <a:gd name="connsiteX105" fmla="*/ 3896591 w 4852554"/>
              <a:gd name="connsiteY105" fmla="*/ 3304309 h 3782291"/>
              <a:gd name="connsiteX106" fmla="*/ 3553691 w 4852554"/>
              <a:gd name="connsiteY106" fmla="*/ 2836718 h 3782291"/>
              <a:gd name="connsiteX107" fmla="*/ 4333009 w 4852554"/>
              <a:gd name="connsiteY107" fmla="*/ 2815936 h 3782291"/>
              <a:gd name="connsiteX108" fmla="*/ 4561609 w 4852554"/>
              <a:gd name="connsiteY108" fmla="*/ 3054927 h 3782291"/>
              <a:gd name="connsiteX109" fmla="*/ 4665518 w 4852554"/>
              <a:gd name="connsiteY109" fmla="*/ 3013364 h 3782291"/>
              <a:gd name="connsiteX110" fmla="*/ 4416136 w 4852554"/>
              <a:gd name="connsiteY110" fmla="*/ 2815936 h 3782291"/>
              <a:gd name="connsiteX111" fmla="*/ 4842163 w 4852554"/>
              <a:gd name="connsiteY111" fmla="*/ 2701636 h 3782291"/>
              <a:gd name="connsiteX112" fmla="*/ 4852554 w 4852554"/>
              <a:gd name="connsiteY112" fmla="*/ 2628900 h 3782291"/>
              <a:gd name="connsiteX113" fmla="*/ 4239491 w 4852554"/>
              <a:gd name="connsiteY113" fmla="*/ 2763982 h 3782291"/>
              <a:gd name="connsiteX114" fmla="*/ 4353791 w 4852554"/>
              <a:gd name="connsiteY114" fmla="*/ 2566555 h 3782291"/>
              <a:gd name="connsiteX115" fmla="*/ 4291445 w 4852554"/>
              <a:gd name="connsiteY115" fmla="*/ 2514600 h 3782291"/>
              <a:gd name="connsiteX116" fmla="*/ 4177145 w 4852554"/>
              <a:gd name="connsiteY116" fmla="*/ 2805546 h 3782291"/>
              <a:gd name="connsiteX117" fmla="*/ 3429000 w 4852554"/>
              <a:gd name="connsiteY117" fmla="*/ 2795155 h 3782291"/>
              <a:gd name="connsiteX118" fmla="*/ 3584863 w 4852554"/>
              <a:gd name="connsiteY118" fmla="*/ 2618509 h 3782291"/>
              <a:gd name="connsiteX119" fmla="*/ 3564082 w 4852554"/>
              <a:gd name="connsiteY119" fmla="*/ 2576946 h 3782291"/>
              <a:gd name="connsiteX120" fmla="*/ 3335482 w 4852554"/>
              <a:gd name="connsiteY120" fmla="*/ 2826327 h 3782291"/>
              <a:gd name="connsiteX121" fmla="*/ 2493818 w 4852554"/>
              <a:gd name="connsiteY12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80554 w 4852554"/>
              <a:gd name="connsiteY68" fmla="*/ 2660073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31173 w 4852554"/>
              <a:gd name="connsiteY67" fmla="*/ 2109355 h 3782291"/>
              <a:gd name="connsiteX68" fmla="*/ 280554 w 4852554"/>
              <a:gd name="connsiteY68" fmla="*/ 2660073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43200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63982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43200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62445 w 4862945"/>
              <a:gd name="connsiteY64" fmla="*/ 2784764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62945 w 4862945"/>
              <a:gd name="connsiteY110" fmla="*/ 2628900 h 3782291"/>
              <a:gd name="connsiteX111" fmla="*/ 4249882 w 4862945"/>
              <a:gd name="connsiteY111" fmla="*/ 2763982 h 3782291"/>
              <a:gd name="connsiteX112" fmla="*/ 4364182 w 4862945"/>
              <a:gd name="connsiteY112" fmla="*/ 2566555 h 3782291"/>
              <a:gd name="connsiteX113" fmla="*/ 4301836 w 4862945"/>
              <a:gd name="connsiteY113" fmla="*/ 2514600 h 3782291"/>
              <a:gd name="connsiteX114" fmla="*/ 4187536 w 4862945"/>
              <a:gd name="connsiteY114" fmla="*/ 2805546 h 3782291"/>
              <a:gd name="connsiteX115" fmla="*/ 3439391 w 4862945"/>
              <a:gd name="connsiteY115" fmla="*/ 2795155 h 3782291"/>
              <a:gd name="connsiteX116" fmla="*/ 3595254 w 4862945"/>
              <a:gd name="connsiteY116" fmla="*/ 2618509 h 3782291"/>
              <a:gd name="connsiteX117" fmla="*/ 3574473 w 4862945"/>
              <a:gd name="connsiteY117" fmla="*/ 2576946 h 3782291"/>
              <a:gd name="connsiteX118" fmla="*/ 3345873 w 4862945"/>
              <a:gd name="connsiteY118" fmla="*/ 2826327 h 3782291"/>
              <a:gd name="connsiteX119" fmla="*/ 2504209 w 4862945"/>
              <a:gd name="connsiteY119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130136 w 4675909"/>
              <a:gd name="connsiteY85" fmla="*/ 3751118 h 3782291"/>
              <a:gd name="connsiteX86" fmla="*/ 2213263 w 4675909"/>
              <a:gd name="connsiteY86" fmla="*/ 3751118 h 3782291"/>
              <a:gd name="connsiteX87" fmla="*/ 2202873 w 4675909"/>
              <a:gd name="connsiteY87" fmla="*/ 2951018 h 3782291"/>
              <a:gd name="connsiteX88" fmla="*/ 2431473 w 4675909"/>
              <a:gd name="connsiteY88" fmla="*/ 2847109 h 3782291"/>
              <a:gd name="connsiteX89" fmla="*/ 3075709 w 4675909"/>
              <a:gd name="connsiteY89" fmla="*/ 2847109 h 3782291"/>
              <a:gd name="connsiteX90" fmla="*/ 3034145 w 4675909"/>
              <a:gd name="connsiteY90" fmla="*/ 3034146 h 3782291"/>
              <a:gd name="connsiteX91" fmla="*/ 3086100 w 4675909"/>
              <a:gd name="connsiteY91" fmla="*/ 3054927 h 3782291"/>
              <a:gd name="connsiteX92" fmla="*/ 3117273 w 4675909"/>
              <a:gd name="connsiteY92" fmla="*/ 2857500 h 3782291"/>
              <a:gd name="connsiteX93" fmla="*/ 3480954 w 4675909"/>
              <a:gd name="connsiteY93" fmla="*/ 2836718 h 3782291"/>
              <a:gd name="connsiteX94" fmla="*/ 4010891 w 4675909"/>
              <a:gd name="connsiteY94" fmla="*/ 3512127 h 3782291"/>
              <a:gd name="connsiteX95" fmla="*/ 4000500 w 4675909"/>
              <a:gd name="connsiteY95" fmla="*/ 3740727 h 3782291"/>
              <a:gd name="connsiteX96" fmla="*/ 4062845 w 4675909"/>
              <a:gd name="connsiteY96" fmla="*/ 3782291 h 3782291"/>
              <a:gd name="connsiteX97" fmla="*/ 4062845 w 4675909"/>
              <a:gd name="connsiteY97" fmla="*/ 3532909 h 3782291"/>
              <a:gd name="connsiteX98" fmla="*/ 4249882 w 4675909"/>
              <a:gd name="connsiteY98" fmla="*/ 3626427 h 3782291"/>
              <a:gd name="connsiteX99" fmla="*/ 4322618 w 4675909"/>
              <a:gd name="connsiteY99" fmla="*/ 3574473 h 3782291"/>
              <a:gd name="connsiteX100" fmla="*/ 3927763 w 4675909"/>
              <a:gd name="connsiteY100" fmla="*/ 3335482 h 3782291"/>
              <a:gd name="connsiteX101" fmla="*/ 4135582 w 4675909"/>
              <a:gd name="connsiteY101" fmla="*/ 3262746 h 3782291"/>
              <a:gd name="connsiteX102" fmla="*/ 4135582 w 4675909"/>
              <a:gd name="connsiteY102" fmla="*/ 3262746 h 3782291"/>
              <a:gd name="connsiteX103" fmla="*/ 4094018 w 4675909"/>
              <a:gd name="connsiteY103" fmla="*/ 3231573 h 3782291"/>
              <a:gd name="connsiteX104" fmla="*/ 3906982 w 4675909"/>
              <a:gd name="connsiteY104" fmla="*/ 3304309 h 3782291"/>
              <a:gd name="connsiteX105" fmla="*/ 3564082 w 4675909"/>
              <a:gd name="connsiteY105" fmla="*/ 2836718 h 3782291"/>
              <a:gd name="connsiteX106" fmla="*/ 4343400 w 4675909"/>
              <a:gd name="connsiteY106" fmla="*/ 2815936 h 3782291"/>
              <a:gd name="connsiteX107" fmla="*/ 4572000 w 4675909"/>
              <a:gd name="connsiteY107" fmla="*/ 3054927 h 3782291"/>
              <a:gd name="connsiteX108" fmla="*/ 4675909 w 4675909"/>
              <a:gd name="connsiteY108" fmla="*/ 3013364 h 3782291"/>
              <a:gd name="connsiteX109" fmla="*/ 4426527 w 4675909"/>
              <a:gd name="connsiteY109" fmla="*/ 2815936 h 3782291"/>
              <a:gd name="connsiteX110" fmla="*/ 4249882 w 4675909"/>
              <a:gd name="connsiteY110" fmla="*/ 2763982 h 3782291"/>
              <a:gd name="connsiteX111" fmla="*/ 4364182 w 4675909"/>
              <a:gd name="connsiteY111" fmla="*/ 2566555 h 3782291"/>
              <a:gd name="connsiteX112" fmla="*/ 4301836 w 4675909"/>
              <a:gd name="connsiteY112" fmla="*/ 2514600 h 3782291"/>
              <a:gd name="connsiteX113" fmla="*/ 4187536 w 4675909"/>
              <a:gd name="connsiteY113" fmla="*/ 2805546 h 3782291"/>
              <a:gd name="connsiteX114" fmla="*/ 3439391 w 4675909"/>
              <a:gd name="connsiteY114" fmla="*/ 2795155 h 3782291"/>
              <a:gd name="connsiteX115" fmla="*/ 3595254 w 4675909"/>
              <a:gd name="connsiteY115" fmla="*/ 2618509 h 3782291"/>
              <a:gd name="connsiteX116" fmla="*/ 3574473 w 4675909"/>
              <a:gd name="connsiteY116" fmla="*/ 2576946 h 3782291"/>
              <a:gd name="connsiteX117" fmla="*/ 3345873 w 4675909"/>
              <a:gd name="connsiteY117" fmla="*/ 2826327 h 3782291"/>
              <a:gd name="connsiteX118" fmla="*/ 2504209 w 4675909"/>
              <a:gd name="connsiteY118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130136 w 4675909"/>
              <a:gd name="connsiteY85" fmla="*/ 3751118 h 3782291"/>
              <a:gd name="connsiteX86" fmla="*/ 2202873 w 4675909"/>
              <a:gd name="connsiteY86" fmla="*/ 2951018 h 3782291"/>
              <a:gd name="connsiteX87" fmla="*/ 2431473 w 4675909"/>
              <a:gd name="connsiteY87" fmla="*/ 2847109 h 3782291"/>
              <a:gd name="connsiteX88" fmla="*/ 3075709 w 4675909"/>
              <a:gd name="connsiteY88" fmla="*/ 2847109 h 3782291"/>
              <a:gd name="connsiteX89" fmla="*/ 3034145 w 4675909"/>
              <a:gd name="connsiteY89" fmla="*/ 3034146 h 3782291"/>
              <a:gd name="connsiteX90" fmla="*/ 3086100 w 4675909"/>
              <a:gd name="connsiteY90" fmla="*/ 3054927 h 3782291"/>
              <a:gd name="connsiteX91" fmla="*/ 3117273 w 4675909"/>
              <a:gd name="connsiteY91" fmla="*/ 2857500 h 3782291"/>
              <a:gd name="connsiteX92" fmla="*/ 3480954 w 4675909"/>
              <a:gd name="connsiteY92" fmla="*/ 2836718 h 3782291"/>
              <a:gd name="connsiteX93" fmla="*/ 4010891 w 4675909"/>
              <a:gd name="connsiteY93" fmla="*/ 3512127 h 3782291"/>
              <a:gd name="connsiteX94" fmla="*/ 4000500 w 4675909"/>
              <a:gd name="connsiteY94" fmla="*/ 3740727 h 3782291"/>
              <a:gd name="connsiteX95" fmla="*/ 4062845 w 4675909"/>
              <a:gd name="connsiteY95" fmla="*/ 3782291 h 3782291"/>
              <a:gd name="connsiteX96" fmla="*/ 4062845 w 4675909"/>
              <a:gd name="connsiteY96" fmla="*/ 3532909 h 3782291"/>
              <a:gd name="connsiteX97" fmla="*/ 4249882 w 4675909"/>
              <a:gd name="connsiteY97" fmla="*/ 3626427 h 3782291"/>
              <a:gd name="connsiteX98" fmla="*/ 4322618 w 4675909"/>
              <a:gd name="connsiteY98" fmla="*/ 3574473 h 3782291"/>
              <a:gd name="connsiteX99" fmla="*/ 3927763 w 4675909"/>
              <a:gd name="connsiteY99" fmla="*/ 3335482 h 3782291"/>
              <a:gd name="connsiteX100" fmla="*/ 4135582 w 4675909"/>
              <a:gd name="connsiteY100" fmla="*/ 3262746 h 3782291"/>
              <a:gd name="connsiteX101" fmla="*/ 4135582 w 4675909"/>
              <a:gd name="connsiteY101" fmla="*/ 3262746 h 3782291"/>
              <a:gd name="connsiteX102" fmla="*/ 4094018 w 4675909"/>
              <a:gd name="connsiteY102" fmla="*/ 3231573 h 3782291"/>
              <a:gd name="connsiteX103" fmla="*/ 3906982 w 4675909"/>
              <a:gd name="connsiteY103" fmla="*/ 3304309 h 3782291"/>
              <a:gd name="connsiteX104" fmla="*/ 3564082 w 4675909"/>
              <a:gd name="connsiteY104" fmla="*/ 2836718 h 3782291"/>
              <a:gd name="connsiteX105" fmla="*/ 4343400 w 4675909"/>
              <a:gd name="connsiteY105" fmla="*/ 2815936 h 3782291"/>
              <a:gd name="connsiteX106" fmla="*/ 4572000 w 4675909"/>
              <a:gd name="connsiteY106" fmla="*/ 3054927 h 3782291"/>
              <a:gd name="connsiteX107" fmla="*/ 4675909 w 4675909"/>
              <a:gd name="connsiteY107" fmla="*/ 3013364 h 3782291"/>
              <a:gd name="connsiteX108" fmla="*/ 4426527 w 4675909"/>
              <a:gd name="connsiteY108" fmla="*/ 2815936 h 3782291"/>
              <a:gd name="connsiteX109" fmla="*/ 4249882 w 4675909"/>
              <a:gd name="connsiteY109" fmla="*/ 2763982 h 3782291"/>
              <a:gd name="connsiteX110" fmla="*/ 4364182 w 4675909"/>
              <a:gd name="connsiteY110" fmla="*/ 2566555 h 3782291"/>
              <a:gd name="connsiteX111" fmla="*/ 4301836 w 4675909"/>
              <a:gd name="connsiteY111" fmla="*/ 2514600 h 3782291"/>
              <a:gd name="connsiteX112" fmla="*/ 4187536 w 4675909"/>
              <a:gd name="connsiteY112" fmla="*/ 2805546 h 3782291"/>
              <a:gd name="connsiteX113" fmla="*/ 3439391 w 4675909"/>
              <a:gd name="connsiteY113" fmla="*/ 2795155 h 3782291"/>
              <a:gd name="connsiteX114" fmla="*/ 3595254 w 4675909"/>
              <a:gd name="connsiteY114" fmla="*/ 2618509 h 3782291"/>
              <a:gd name="connsiteX115" fmla="*/ 3574473 w 4675909"/>
              <a:gd name="connsiteY115" fmla="*/ 2576946 h 3782291"/>
              <a:gd name="connsiteX116" fmla="*/ 3345873 w 4675909"/>
              <a:gd name="connsiteY116" fmla="*/ 2826327 h 3782291"/>
              <a:gd name="connsiteX117" fmla="*/ 2504209 w 4675909"/>
              <a:gd name="connsiteY117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504209 w 4675909"/>
              <a:gd name="connsiteY0" fmla="*/ 279515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36641 w 4675909"/>
              <a:gd name="connsiteY116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54654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36641 w 4675909"/>
              <a:gd name="connsiteY116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48107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54654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36641 w 4675909"/>
              <a:gd name="connsiteY116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48107 w 4675909"/>
              <a:gd name="connsiteY83" fmla="*/ 2867891 h 3782291"/>
              <a:gd name="connsiteX84" fmla="*/ 2130136 w 4675909"/>
              <a:gd name="connsiteY84" fmla="*/ 2930236 h 3782291"/>
              <a:gd name="connsiteX85" fmla="*/ 2546543 w 4675909"/>
              <a:gd name="connsiteY85" fmla="*/ 2847109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836641 w 4675909"/>
              <a:gd name="connsiteY115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48107 w 4675909"/>
              <a:gd name="connsiteY83" fmla="*/ 2867891 h 3782291"/>
              <a:gd name="connsiteX84" fmla="*/ 2168493 w 4675909"/>
              <a:gd name="connsiteY84" fmla="*/ 3092064 h 3782291"/>
              <a:gd name="connsiteX85" fmla="*/ 2546543 w 4675909"/>
              <a:gd name="connsiteY85" fmla="*/ 2847109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836641 w 4675909"/>
              <a:gd name="connsiteY115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798441 w 4675909"/>
              <a:gd name="connsiteY50" fmla="*/ 2666089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48107 w 4675909"/>
              <a:gd name="connsiteY83" fmla="*/ 2867891 h 3782291"/>
              <a:gd name="connsiteX84" fmla="*/ 2168493 w 4675909"/>
              <a:gd name="connsiteY84" fmla="*/ 3092064 h 3782291"/>
              <a:gd name="connsiteX85" fmla="*/ 2546543 w 4675909"/>
              <a:gd name="connsiteY85" fmla="*/ 2847109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836641 w 4675909"/>
              <a:gd name="connsiteY115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811226 w 4675909"/>
              <a:gd name="connsiteY50" fmla="*/ 2752398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48107 w 4675909"/>
              <a:gd name="connsiteY83" fmla="*/ 2867891 h 3782291"/>
              <a:gd name="connsiteX84" fmla="*/ 2168493 w 4675909"/>
              <a:gd name="connsiteY84" fmla="*/ 3092064 h 3782291"/>
              <a:gd name="connsiteX85" fmla="*/ 2546543 w 4675909"/>
              <a:gd name="connsiteY85" fmla="*/ 2847109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836641 w 4675909"/>
              <a:gd name="connsiteY115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1811226 w 4675909"/>
              <a:gd name="connsiteY49" fmla="*/ 2752398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1971106 w 4675909"/>
              <a:gd name="connsiteY48" fmla="*/ 2240858 h 3782291"/>
              <a:gd name="connsiteX49" fmla="*/ 1811226 w 4675909"/>
              <a:gd name="connsiteY49" fmla="*/ 2752398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70997 w 4675909"/>
              <a:gd name="connsiteY47" fmla="*/ 2066996 h 3782291"/>
              <a:gd name="connsiteX48" fmla="*/ 1971106 w 4675909"/>
              <a:gd name="connsiteY48" fmla="*/ 2240858 h 3782291"/>
              <a:gd name="connsiteX49" fmla="*/ 1811226 w 4675909"/>
              <a:gd name="connsiteY49" fmla="*/ 2752398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1971106 w 4675909"/>
              <a:gd name="connsiteY47" fmla="*/ 2240858 h 3782291"/>
              <a:gd name="connsiteX48" fmla="*/ 1811226 w 4675909"/>
              <a:gd name="connsiteY48" fmla="*/ 2752398 h 3782291"/>
              <a:gd name="connsiteX49" fmla="*/ 1288473 w 4675909"/>
              <a:gd name="connsiteY49" fmla="*/ 2795155 h 3782291"/>
              <a:gd name="connsiteX50" fmla="*/ 1153391 w 4675909"/>
              <a:gd name="connsiteY50" fmla="*/ 2587336 h 3782291"/>
              <a:gd name="connsiteX51" fmla="*/ 1122218 w 4675909"/>
              <a:gd name="connsiteY51" fmla="*/ 2597727 h 3782291"/>
              <a:gd name="connsiteX52" fmla="*/ 1215736 w 4675909"/>
              <a:gd name="connsiteY52" fmla="*/ 2815936 h 3782291"/>
              <a:gd name="connsiteX53" fmla="*/ 924791 w 4675909"/>
              <a:gd name="connsiteY53" fmla="*/ 2836718 h 3782291"/>
              <a:gd name="connsiteX54" fmla="*/ 498763 w 4675909"/>
              <a:gd name="connsiteY54" fmla="*/ 2036618 h 3782291"/>
              <a:gd name="connsiteX55" fmla="*/ 363682 w 4675909"/>
              <a:gd name="connsiteY55" fmla="*/ 2078182 h 3782291"/>
              <a:gd name="connsiteX56" fmla="*/ 426027 w 4675909"/>
              <a:gd name="connsiteY56" fmla="*/ 2140527 h 3782291"/>
              <a:gd name="connsiteX57" fmla="*/ 477982 w 4675909"/>
              <a:gd name="connsiteY57" fmla="*/ 2098964 h 3782291"/>
              <a:gd name="connsiteX58" fmla="*/ 581891 w 4675909"/>
              <a:gd name="connsiteY58" fmla="*/ 2348346 h 3782291"/>
              <a:gd name="connsiteX59" fmla="*/ 467591 w 4675909"/>
              <a:gd name="connsiteY59" fmla="*/ 2358736 h 3782291"/>
              <a:gd name="connsiteX60" fmla="*/ 467591 w 4675909"/>
              <a:gd name="connsiteY60" fmla="*/ 2441864 h 3782291"/>
              <a:gd name="connsiteX61" fmla="*/ 633845 w 4675909"/>
              <a:gd name="connsiteY61" fmla="*/ 2400300 h 3782291"/>
              <a:gd name="connsiteX62" fmla="*/ 841663 w 4675909"/>
              <a:gd name="connsiteY62" fmla="*/ 2805546 h 3782291"/>
              <a:gd name="connsiteX63" fmla="*/ 342900 w 4675909"/>
              <a:gd name="connsiteY63" fmla="*/ 2680855 h 3782291"/>
              <a:gd name="connsiteX64" fmla="*/ 114300 w 4675909"/>
              <a:gd name="connsiteY64" fmla="*/ 2109355 h 3782291"/>
              <a:gd name="connsiteX65" fmla="*/ 41564 w 4675909"/>
              <a:gd name="connsiteY65" fmla="*/ 2109355 h 3782291"/>
              <a:gd name="connsiteX66" fmla="*/ 290945 w 4675909"/>
              <a:gd name="connsiteY66" fmla="*/ 2660073 h 3782291"/>
              <a:gd name="connsiteX67" fmla="*/ 20782 w 4675909"/>
              <a:gd name="connsiteY67" fmla="*/ 2576946 h 3782291"/>
              <a:gd name="connsiteX68" fmla="*/ 0 w 4675909"/>
              <a:gd name="connsiteY68" fmla="*/ 2649682 h 3782291"/>
              <a:gd name="connsiteX69" fmla="*/ 311727 w 4675909"/>
              <a:gd name="connsiteY69" fmla="*/ 2701636 h 3782291"/>
              <a:gd name="connsiteX70" fmla="*/ 290945 w 4675909"/>
              <a:gd name="connsiteY70" fmla="*/ 3023755 h 3782291"/>
              <a:gd name="connsiteX71" fmla="*/ 332509 w 4675909"/>
              <a:gd name="connsiteY71" fmla="*/ 3065319 h 3782291"/>
              <a:gd name="connsiteX72" fmla="*/ 384463 w 4675909"/>
              <a:gd name="connsiteY72" fmla="*/ 2722418 h 3782291"/>
              <a:gd name="connsiteX73" fmla="*/ 893618 w 4675909"/>
              <a:gd name="connsiteY73" fmla="*/ 2888673 h 3782291"/>
              <a:gd name="connsiteX74" fmla="*/ 644236 w 4675909"/>
              <a:gd name="connsiteY74" fmla="*/ 3054927 h 3782291"/>
              <a:gd name="connsiteX75" fmla="*/ 696191 w 4675909"/>
              <a:gd name="connsiteY75" fmla="*/ 3096491 h 3782291"/>
              <a:gd name="connsiteX76" fmla="*/ 1028700 w 4675909"/>
              <a:gd name="connsiteY76" fmla="*/ 2888673 h 3782291"/>
              <a:gd name="connsiteX77" fmla="*/ 1433945 w 4675909"/>
              <a:gd name="connsiteY77" fmla="*/ 2867891 h 3782291"/>
              <a:gd name="connsiteX78" fmla="*/ 1091045 w 4675909"/>
              <a:gd name="connsiteY78" fmla="*/ 3086100 h 3782291"/>
              <a:gd name="connsiteX79" fmla="*/ 1153391 w 4675909"/>
              <a:gd name="connsiteY79" fmla="*/ 3169227 h 3782291"/>
              <a:gd name="connsiteX80" fmla="*/ 1548245 w 4675909"/>
              <a:gd name="connsiteY80" fmla="*/ 2867891 h 3782291"/>
              <a:gd name="connsiteX81" fmla="*/ 1748107 w 4675909"/>
              <a:gd name="connsiteY81" fmla="*/ 2867891 h 3782291"/>
              <a:gd name="connsiteX82" fmla="*/ 2168493 w 4675909"/>
              <a:gd name="connsiteY82" fmla="*/ 3092064 h 3782291"/>
              <a:gd name="connsiteX83" fmla="*/ 2546543 w 4675909"/>
              <a:gd name="connsiteY83" fmla="*/ 2847109 h 3782291"/>
              <a:gd name="connsiteX84" fmla="*/ 3075709 w 4675909"/>
              <a:gd name="connsiteY84" fmla="*/ 2847109 h 3782291"/>
              <a:gd name="connsiteX85" fmla="*/ 3034145 w 4675909"/>
              <a:gd name="connsiteY85" fmla="*/ 3034146 h 3782291"/>
              <a:gd name="connsiteX86" fmla="*/ 3086100 w 4675909"/>
              <a:gd name="connsiteY86" fmla="*/ 3054927 h 3782291"/>
              <a:gd name="connsiteX87" fmla="*/ 3117273 w 4675909"/>
              <a:gd name="connsiteY87" fmla="*/ 2857500 h 3782291"/>
              <a:gd name="connsiteX88" fmla="*/ 3480954 w 4675909"/>
              <a:gd name="connsiteY88" fmla="*/ 2836718 h 3782291"/>
              <a:gd name="connsiteX89" fmla="*/ 4010891 w 4675909"/>
              <a:gd name="connsiteY89" fmla="*/ 3512127 h 3782291"/>
              <a:gd name="connsiteX90" fmla="*/ 4000500 w 4675909"/>
              <a:gd name="connsiteY90" fmla="*/ 3740727 h 3782291"/>
              <a:gd name="connsiteX91" fmla="*/ 4062845 w 4675909"/>
              <a:gd name="connsiteY91" fmla="*/ 3782291 h 3782291"/>
              <a:gd name="connsiteX92" fmla="*/ 4062845 w 4675909"/>
              <a:gd name="connsiteY92" fmla="*/ 3532909 h 3782291"/>
              <a:gd name="connsiteX93" fmla="*/ 4249882 w 4675909"/>
              <a:gd name="connsiteY93" fmla="*/ 3626427 h 3782291"/>
              <a:gd name="connsiteX94" fmla="*/ 4322618 w 4675909"/>
              <a:gd name="connsiteY94" fmla="*/ 3574473 h 3782291"/>
              <a:gd name="connsiteX95" fmla="*/ 3927763 w 4675909"/>
              <a:gd name="connsiteY95" fmla="*/ 3335482 h 3782291"/>
              <a:gd name="connsiteX96" fmla="*/ 4135582 w 4675909"/>
              <a:gd name="connsiteY96" fmla="*/ 3262746 h 3782291"/>
              <a:gd name="connsiteX97" fmla="*/ 4135582 w 4675909"/>
              <a:gd name="connsiteY97" fmla="*/ 3262746 h 3782291"/>
              <a:gd name="connsiteX98" fmla="*/ 4094018 w 4675909"/>
              <a:gd name="connsiteY98" fmla="*/ 3231573 h 3782291"/>
              <a:gd name="connsiteX99" fmla="*/ 3906982 w 4675909"/>
              <a:gd name="connsiteY99" fmla="*/ 3304309 h 3782291"/>
              <a:gd name="connsiteX100" fmla="*/ 3564082 w 4675909"/>
              <a:gd name="connsiteY100" fmla="*/ 2836718 h 3782291"/>
              <a:gd name="connsiteX101" fmla="*/ 4343400 w 4675909"/>
              <a:gd name="connsiteY101" fmla="*/ 2815936 h 3782291"/>
              <a:gd name="connsiteX102" fmla="*/ 4572000 w 4675909"/>
              <a:gd name="connsiteY102" fmla="*/ 3054927 h 3782291"/>
              <a:gd name="connsiteX103" fmla="*/ 4675909 w 4675909"/>
              <a:gd name="connsiteY103" fmla="*/ 3013364 h 3782291"/>
              <a:gd name="connsiteX104" fmla="*/ 4426527 w 4675909"/>
              <a:gd name="connsiteY104" fmla="*/ 2815936 h 3782291"/>
              <a:gd name="connsiteX105" fmla="*/ 4249882 w 4675909"/>
              <a:gd name="connsiteY105" fmla="*/ 2763982 h 3782291"/>
              <a:gd name="connsiteX106" fmla="*/ 4364182 w 4675909"/>
              <a:gd name="connsiteY106" fmla="*/ 2566555 h 3782291"/>
              <a:gd name="connsiteX107" fmla="*/ 4301836 w 4675909"/>
              <a:gd name="connsiteY107" fmla="*/ 2514600 h 3782291"/>
              <a:gd name="connsiteX108" fmla="*/ 4187536 w 4675909"/>
              <a:gd name="connsiteY108" fmla="*/ 2805546 h 3782291"/>
              <a:gd name="connsiteX109" fmla="*/ 3439391 w 4675909"/>
              <a:gd name="connsiteY109" fmla="*/ 2795155 h 3782291"/>
              <a:gd name="connsiteX110" fmla="*/ 3595254 w 4675909"/>
              <a:gd name="connsiteY110" fmla="*/ 2618509 h 3782291"/>
              <a:gd name="connsiteX111" fmla="*/ 3574473 w 4675909"/>
              <a:gd name="connsiteY111" fmla="*/ 2576946 h 3782291"/>
              <a:gd name="connsiteX112" fmla="*/ 3345873 w 4675909"/>
              <a:gd name="connsiteY112" fmla="*/ 2826327 h 3782291"/>
              <a:gd name="connsiteX113" fmla="*/ 2836641 w 4675909"/>
              <a:gd name="connsiteY113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73393 w 4675909"/>
              <a:gd name="connsiteY47" fmla="*/ 2197703 h 3782291"/>
              <a:gd name="connsiteX48" fmla="*/ 1811226 w 4675909"/>
              <a:gd name="connsiteY48" fmla="*/ 2752398 h 3782291"/>
              <a:gd name="connsiteX49" fmla="*/ 1288473 w 4675909"/>
              <a:gd name="connsiteY49" fmla="*/ 2795155 h 3782291"/>
              <a:gd name="connsiteX50" fmla="*/ 1153391 w 4675909"/>
              <a:gd name="connsiteY50" fmla="*/ 2587336 h 3782291"/>
              <a:gd name="connsiteX51" fmla="*/ 1122218 w 4675909"/>
              <a:gd name="connsiteY51" fmla="*/ 2597727 h 3782291"/>
              <a:gd name="connsiteX52" fmla="*/ 1215736 w 4675909"/>
              <a:gd name="connsiteY52" fmla="*/ 2815936 h 3782291"/>
              <a:gd name="connsiteX53" fmla="*/ 924791 w 4675909"/>
              <a:gd name="connsiteY53" fmla="*/ 2836718 h 3782291"/>
              <a:gd name="connsiteX54" fmla="*/ 498763 w 4675909"/>
              <a:gd name="connsiteY54" fmla="*/ 2036618 h 3782291"/>
              <a:gd name="connsiteX55" fmla="*/ 363682 w 4675909"/>
              <a:gd name="connsiteY55" fmla="*/ 2078182 h 3782291"/>
              <a:gd name="connsiteX56" fmla="*/ 426027 w 4675909"/>
              <a:gd name="connsiteY56" fmla="*/ 2140527 h 3782291"/>
              <a:gd name="connsiteX57" fmla="*/ 477982 w 4675909"/>
              <a:gd name="connsiteY57" fmla="*/ 2098964 h 3782291"/>
              <a:gd name="connsiteX58" fmla="*/ 581891 w 4675909"/>
              <a:gd name="connsiteY58" fmla="*/ 2348346 h 3782291"/>
              <a:gd name="connsiteX59" fmla="*/ 467591 w 4675909"/>
              <a:gd name="connsiteY59" fmla="*/ 2358736 h 3782291"/>
              <a:gd name="connsiteX60" fmla="*/ 467591 w 4675909"/>
              <a:gd name="connsiteY60" fmla="*/ 2441864 h 3782291"/>
              <a:gd name="connsiteX61" fmla="*/ 633845 w 4675909"/>
              <a:gd name="connsiteY61" fmla="*/ 2400300 h 3782291"/>
              <a:gd name="connsiteX62" fmla="*/ 841663 w 4675909"/>
              <a:gd name="connsiteY62" fmla="*/ 2805546 h 3782291"/>
              <a:gd name="connsiteX63" fmla="*/ 342900 w 4675909"/>
              <a:gd name="connsiteY63" fmla="*/ 2680855 h 3782291"/>
              <a:gd name="connsiteX64" fmla="*/ 114300 w 4675909"/>
              <a:gd name="connsiteY64" fmla="*/ 2109355 h 3782291"/>
              <a:gd name="connsiteX65" fmla="*/ 41564 w 4675909"/>
              <a:gd name="connsiteY65" fmla="*/ 2109355 h 3782291"/>
              <a:gd name="connsiteX66" fmla="*/ 290945 w 4675909"/>
              <a:gd name="connsiteY66" fmla="*/ 2660073 h 3782291"/>
              <a:gd name="connsiteX67" fmla="*/ 20782 w 4675909"/>
              <a:gd name="connsiteY67" fmla="*/ 2576946 h 3782291"/>
              <a:gd name="connsiteX68" fmla="*/ 0 w 4675909"/>
              <a:gd name="connsiteY68" fmla="*/ 2649682 h 3782291"/>
              <a:gd name="connsiteX69" fmla="*/ 311727 w 4675909"/>
              <a:gd name="connsiteY69" fmla="*/ 2701636 h 3782291"/>
              <a:gd name="connsiteX70" fmla="*/ 290945 w 4675909"/>
              <a:gd name="connsiteY70" fmla="*/ 3023755 h 3782291"/>
              <a:gd name="connsiteX71" fmla="*/ 332509 w 4675909"/>
              <a:gd name="connsiteY71" fmla="*/ 3065319 h 3782291"/>
              <a:gd name="connsiteX72" fmla="*/ 384463 w 4675909"/>
              <a:gd name="connsiteY72" fmla="*/ 2722418 h 3782291"/>
              <a:gd name="connsiteX73" fmla="*/ 893618 w 4675909"/>
              <a:gd name="connsiteY73" fmla="*/ 2888673 h 3782291"/>
              <a:gd name="connsiteX74" fmla="*/ 644236 w 4675909"/>
              <a:gd name="connsiteY74" fmla="*/ 3054927 h 3782291"/>
              <a:gd name="connsiteX75" fmla="*/ 696191 w 4675909"/>
              <a:gd name="connsiteY75" fmla="*/ 3096491 h 3782291"/>
              <a:gd name="connsiteX76" fmla="*/ 1028700 w 4675909"/>
              <a:gd name="connsiteY76" fmla="*/ 2888673 h 3782291"/>
              <a:gd name="connsiteX77" fmla="*/ 1433945 w 4675909"/>
              <a:gd name="connsiteY77" fmla="*/ 2867891 h 3782291"/>
              <a:gd name="connsiteX78" fmla="*/ 1091045 w 4675909"/>
              <a:gd name="connsiteY78" fmla="*/ 3086100 h 3782291"/>
              <a:gd name="connsiteX79" fmla="*/ 1153391 w 4675909"/>
              <a:gd name="connsiteY79" fmla="*/ 3169227 h 3782291"/>
              <a:gd name="connsiteX80" fmla="*/ 1548245 w 4675909"/>
              <a:gd name="connsiteY80" fmla="*/ 2867891 h 3782291"/>
              <a:gd name="connsiteX81" fmla="*/ 1748107 w 4675909"/>
              <a:gd name="connsiteY81" fmla="*/ 2867891 h 3782291"/>
              <a:gd name="connsiteX82" fmla="*/ 2168493 w 4675909"/>
              <a:gd name="connsiteY82" fmla="*/ 3092064 h 3782291"/>
              <a:gd name="connsiteX83" fmla="*/ 2546543 w 4675909"/>
              <a:gd name="connsiteY83" fmla="*/ 2847109 h 3782291"/>
              <a:gd name="connsiteX84" fmla="*/ 3075709 w 4675909"/>
              <a:gd name="connsiteY84" fmla="*/ 2847109 h 3782291"/>
              <a:gd name="connsiteX85" fmla="*/ 3034145 w 4675909"/>
              <a:gd name="connsiteY85" fmla="*/ 3034146 h 3782291"/>
              <a:gd name="connsiteX86" fmla="*/ 3086100 w 4675909"/>
              <a:gd name="connsiteY86" fmla="*/ 3054927 h 3782291"/>
              <a:gd name="connsiteX87" fmla="*/ 3117273 w 4675909"/>
              <a:gd name="connsiteY87" fmla="*/ 2857500 h 3782291"/>
              <a:gd name="connsiteX88" fmla="*/ 3480954 w 4675909"/>
              <a:gd name="connsiteY88" fmla="*/ 2836718 h 3782291"/>
              <a:gd name="connsiteX89" fmla="*/ 4010891 w 4675909"/>
              <a:gd name="connsiteY89" fmla="*/ 3512127 h 3782291"/>
              <a:gd name="connsiteX90" fmla="*/ 4000500 w 4675909"/>
              <a:gd name="connsiteY90" fmla="*/ 3740727 h 3782291"/>
              <a:gd name="connsiteX91" fmla="*/ 4062845 w 4675909"/>
              <a:gd name="connsiteY91" fmla="*/ 3782291 h 3782291"/>
              <a:gd name="connsiteX92" fmla="*/ 4062845 w 4675909"/>
              <a:gd name="connsiteY92" fmla="*/ 3532909 h 3782291"/>
              <a:gd name="connsiteX93" fmla="*/ 4249882 w 4675909"/>
              <a:gd name="connsiteY93" fmla="*/ 3626427 h 3782291"/>
              <a:gd name="connsiteX94" fmla="*/ 4322618 w 4675909"/>
              <a:gd name="connsiteY94" fmla="*/ 3574473 h 3782291"/>
              <a:gd name="connsiteX95" fmla="*/ 3927763 w 4675909"/>
              <a:gd name="connsiteY95" fmla="*/ 3335482 h 3782291"/>
              <a:gd name="connsiteX96" fmla="*/ 4135582 w 4675909"/>
              <a:gd name="connsiteY96" fmla="*/ 3262746 h 3782291"/>
              <a:gd name="connsiteX97" fmla="*/ 4135582 w 4675909"/>
              <a:gd name="connsiteY97" fmla="*/ 3262746 h 3782291"/>
              <a:gd name="connsiteX98" fmla="*/ 4094018 w 4675909"/>
              <a:gd name="connsiteY98" fmla="*/ 3231573 h 3782291"/>
              <a:gd name="connsiteX99" fmla="*/ 3906982 w 4675909"/>
              <a:gd name="connsiteY99" fmla="*/ 3304309 h 3782291"/>
              <a:gd name="connsiteX100" fmla="*/ 3564082 w 4675909"/>
              <a:gd name="connsiteY100" fmla="*/ 2836718 h 3782291"/>
              <a:gd name="connsiteX101" fmla="*/ 4343400 w 4675909"/>
              <a:gd name="connsiteY101" fmla="*/ 2815936 h 3782291"/>
              <a:gd name="connsiteX102" fmla="*/ 4572000 w 4675909"/>
              <a:gd name="connsiteY102" fmla="*/ 3054927 h 3782291"/>
              <a:gd name="connsiteX103" fmla="*/ 4675909 w 4675909"/>
              <a:gd name="connsiteY103" fmla="*/ 3013364 h 3782291"/>
              <a:gd name="connsiteX104" fmla="*/ 4426527 w 4675909"/>
              <a:gd name="connsiteY104" fmla="*/ 2815936 h 3782291"/>
              <a:gd name="connsiteX105" fmla="*/ 4249882 w 4675909"/>
              <a:gd name="connsiteY105" fmla="*/ 2763982 h 3782291"/>
              <a:gd name="connsiteX106" fmla="*/ 4364182 w 4675909"/>
              <a:gd name="connsiteY106" fmla="*/ 2566555 h 3782291"/>
              <a:gd name="connsiteX107" fmla="*/ 4301836 w 4675909"/>
              <a:gd name="connsiteY107" fmla="*/ 2514600 h 3782291"/>
              <a:gd name="connsiteX108" fmla="*/ 4187536 w 4675909"/>
              <a:gd name="connsiteY108" fmla="*/ 2805546 h 3782291"/>
              <a:gd name="connsiteX109" fmla="*/ 3439391 w 4675909"/>
              <a:gd name="connsiteY109" fmla="*/ 2795155 h 3782291"/>
              <a:gd name="connsiteX110" fmla="*/ 3595254 w 4675909"/>
              <a:gd name="connsiteY110" fmla="*/ 2618509 h 3782291"/>
              <a:gd name="connsiteX111" fmla="*/ 3574473 w 4675909"/>
              <a:gd name="connsiteY111" fmla="*/ 2576946 h 3782291"/>
              <a:gd name="connsiteX112" fmla="*/ 3345873 w 4675909"/>
              <a:gd name="connsiteY112" fmla="*/ 2826327 h 3782291"/>
              <a:gd name="connsiteX113" fmla="*/ 2836641 w 4675909"/>
              <a:gd name="connsiteY113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73393 w 4675909"/>
              <a:gd name="connsiteY47" fmla="*/ 2197703 h 3782291"/>
              <a:gd name="connsiteX48" fmla="*/ 1811226 w 4675909"/>
              <a:gd name="connsiteY48" fmla="*/ 2622936 h 3782291"/>
              <a:gd name="connsiteX49" fmla="*/ 1288473 w 4675909"/>
              <a:gd name="connsiteY49" fmla="*/ 2795155 h 3782291"/>
              <a:gd name="connsiteX50" fmla="*/ 1153391 w 4675909"/>
              <a:gd name="connsiteY50" fmla="*/ 2587336 h 3782291"/>
              <a:gd name="connsiteX51" fmla="*/ 1122218 w 4675909"/>
              <a:gd name="connsiteY51" fmla="*/ 2597727 h 3782291"/>
              <a:gd name="connsiteX52" fmla="*/ 1215736 w 4675909"/>
              <a:gd name="connsiteY52" fmla="*/ 2815936 h 3782291"/>
              <a:gd name="connsiteX53" fmla="*/ 924791 w 4675909"/>
              <a:gd name="connsiteY53" fmla="*/ 2836718 h 3782291"/>
              <a:gd name="connsiteX54" fmla="*/ 498763 w 4675909"/>
              <a:gd name="connsiteY54" fmla="*/ 2036618 h 3782291"/>
              <a:gd name="connsiteX55" fmla="*/ 363682 w 4675909"/>
              <a:gd name="connsiteY55" fmla="*/ 2078182 h 3782291"/>
              <a:gd name="connsiteX56" fmla="*/ 426027 w 4675909"/>
              <a:gd name="connsiteY56" fmla="*/ 2140527 h 3782291"/>
              <a:gd name="connsiteX57" fmla="*/ 477982 w 4675909"/>
              <a:gd name="connsiteY57" fmla="*/ 2098964 h 3782291"/>
              <a:gd name="connsiteX58" fmla="*/ 581891 w 4675909"/>
              <a:gd name="connsiteY58" fmla="*/ 2348346 h 3782291"/>
              <a:gd name="connsiteX59" fmla="*/ 467591 w 4675909"/>
              <a:gd name="connsiteY59" fmla="*/ 2358736 h 3782291"/>
              <a:gd name="connsiteX60" fmla="*/ 467591 w 4675909"/>
              <a:gd name="connsiteY60" fmla="*/ 2441864 h 3782291"/>
              <a:gd name="connsiteX61" fmla="*/ 633845 w 4675909"/>
              <a:gd name="connsiteY61" fmla="*/ 2400300 h 3782291"/>
              <a:gd name="connsiteX62" fmla="*/ 841663 w 4675909"/>
              <a:gd name="connsiteY62" fmla="*/ 2805546 h 3782291"/>
              <a:gd name="connsiteX63" fmla="*/ 342900 w 4675909"/>
              <a:gd name="connsiteY63" fmla="*/ 2680855 h 3782291"/>
              <a:gd name="connsiteX64" fmla="*/ 114300 w 4675909"/>
              <a:gd name="connsiteY64" fmla="*/ 2109355 h 3782291"/>
              <a:gd name="connsiteX65" fmla="*/ 41564 w 4675909"/>
              <a:gd name="connsiteY65" fmla="*/ 2109355 h 3782291"/>
              <a:gd name="connsiteX66" fmla="*/ 290945 w 4675909"/>
              <a:gd name="connsiteY66" fmla="*/ 2660073 h 3782291"/>
              <a:gd name="connsiteX67" fmla="*/ 20782 w 4675909"/>
              <a:gd name="connsiteY67" fmla="*/ 2576946 h 3782291"/>
              <a:gd name="connsiteX68" fmla="*/ 0 w 4675909"/>
              <a:gd name="connsiteY68" fmla="*/ 2649682 h 3782291"/>
              <a:gd name="connsiteX69" fmla="*/ 311727 w 4675909"/>
              <a:gd name="connsiteY69" fmla="*/ 2701636 h 3782291"/>
              <a:gd name="connsiteX70" fmla="*/ 290945 w 4675909"/>
              <a:gd name="connsiteY70" fmla="*/ 3023755 h 3782291"/>
              <a:gd name="connsiteX71" fmla="*/ 332509 w 4675909"/>
              <a:gd name="connsiteY71" fmla="*/ 3065319 h 3782291"/>
              <a:gd name="connsiteX72" fmla="*/ 384463 w 4675909"/>
              <a:gd name="connsiteY72" fmla="*/ 2722418 h 3782291"/>
              <a:gd name="connsiteX73" fmla="*/ 893618 w 4675909"/>
              <a:gd name="connsiteY73" fmla="*/ 2888673 h 3782291"/>
              <a:gd name="connsiteX74" fmla="*/ 644236 w 4675909"/>
              <a:gd name="connsiteY74" fmla="*/ 3054927 h 3782291"/>
              <a:gd name="connsiteX75" fmla="*/ 696191 w 4675909"/>
              <a:gd name="connsiteY75" fmla="*/ 3096491 h 3782291"/>
              <a:gd name="connsiteX76" fmla="*/ 1028700 w 4675909"/>
              <a:gd name="connsiteY76" fmla="*/ 2888673 h 3782291"/>
              <a:gd name="connsiteX77" fmla="*/ 1433945 w 4675909"/>
              <a:gd name="connsiteY77" fmla="*/ 2867891 h 3782291"/>
              <a:gd name="connsiteX78" fmla="*/ 1091045 w 4675909"/>
              <a:gd name="connsiteY78" fmla="*/ 3086100 h 3782291"/>
              <a:gd name="connsiteX79" fmla="*/ 1153391 w 4675909"/>
              <a:gd name="connsiteY79" fmla="*/ 3169227 h 3782291"/>
              <a:gd name="connsiteX80" fmla="*/ 1548245 w 4675909"/>
              <a:gd name="connsiteY80" fmla="*/ 2867891 h 3782291"/>
              <a:gd name="connsiteX81" fmla="*/ 1748107 w 4675909"/>
              <a:gd name="connsiteY81" fmla="*/ 2867891 h 3782291"/>
              <a:gd name="connsiteX82" fmla="*/ 2168493 w 4675909"/>
              <a:gd name="connsiteY82" fmla="*/ 3092064 h 3782291"/>
              <a:gd name="connsiteX83" fmla="*/ 2546543 w 4675909"/>
              <a:gd name="connsiteY83" fmla="*/ 2847109 h 3782291"/>
              <a:gd name="connsiteX84" fmla="*/ 3075709 w 4675909"/>
              <a:gd name="connsiteY84" fmla="*/ 2847109 h 3782291"/>
              <a:gd name="connsiteX85" fmla="*/ 3034145 w 4675909"/>
              <a:gd name="connsiteY85" fmla="*/ 3034146 h 3782291"/>
              <a:gd name="connsiteX86" fmla="*/ 3086100 w 4675909"/>
              <a:gd name="connsiteY86" fmla="*/ 3054927 h 3782291"/>
              <a:gd name="connsiteX87" fmla="*/ 3117273 w 4675909"/>
              <a:gd name="connsiteY87" fmla="*/ 2857500 h 3782291"/>
              <a:gd name="connsiteX88" fmla="*/ 3480954 w 4675909"/>
              <a:gd name="connsiteY88" fmla="*/ 2836718 h 3782291"/>
              <a:gd name="connsiteX89" fmla="*/ 4010891 w 4675909"/>
              <a:gd name="connsiteY89" fmla="*/ 3512127 h 3782291"/>
              <a:gd name="connsiteX90" fmla="*/ 4000500 w 4675909"/>
              <a:gd name="connsiteY90" fmla="*/ 3740727 h 3782291"/>
              <a:gd name="connsiteX91" fmla="*/ 4062845 w 4675909"/>
              <a:gd name="connsiteY91" fmla="*/ 3782291 h 3782291"/>
              <a:gd name="connsiteX92" fmla="*/ 4062845 w 4675909"/>
              <a:gd name="connsiteY92" fmla="*/ 3532909 h 3782291"/>
              <a:gd name="connsiteX93" fmla="*/ 4249882 w 4675909"/>
              <a:gd name="connsiteY93" fmla="*/ 3626427 h 3782291"/>
              <a:gd name="connsiteX94" fmla="*/ 4322618 w 4675909"/>
              <a:gd name="connsiteY94" fmla="*/ 3574473 h 3782291"/>
              <a:gd name="connsiteX95" fmla="*/ 3927763 w 4675909"/>
              <a:gd name="connsiteY95" fmla="*/ 3335482 h 3782291"/>
              <a:gd name="connsiteX96" fmla="*/ 4135582 w 4675909"/>
              <a:gd name="connsiteY96" fmla="*/ 3262746 h 3782291"/>
              <a:gd name="connsiteX97" fmla="*/ 4135582 w 4675909"/>
              <a:gd name="connsiteY97" fmla="*/ 3262746 h 3782291"/>
              <a:gd name="connsiteX98" fmla="*/ 4094018 w 4675909"/>
              <a:gd name="connsiteY98" fmla="*/ 3231573 h 3782291"/>
              <a:gd name="connsiteX99" fmla="*/ 3906982 w 4675909"/>
              <a:gd name="connsiteY99" fmla="*/ 3304309 h 3782291"/>
              <a:gd name="connsiteX100" fmla="*/ 3564082 w 4675909"/>
              <a:gd name="connsiteY100" fmla="*/ 2836718 h 3782291"/>
              <a:gd name="connsiteX101" fmla="*/ 4343400 w 4675909"/>
              <a:gd name="connsiteY101" fmla="*/ 2815936 h 3782291"/>
              <a:gd name="connsiteX102" fmla="*/ 4572000 w 4675909"/>
              <a:gd name="connsiteY102" fmla="*/ 3054927 h 3782291"/>
              <a:gd name="connsiteX103" fmla="*/ 4675909 w 4675909"/>
              <a:gd name="connsiteY103" fmla="*/ 3013364 h 3782291"/>
              <a:gd name="connsiteX104" fmla="*/ 4426527 w 4675909"/>
              <a:gd name="connsiteY104" fmla="*/ 2815936 h 3782291"/>
              <a:gd name="connsiteX105" fmla="*/ 4249882 w 4675909"/>
              <a:gd name="connsiteY105" fmla="*/ 2763982 h 3782291"/>
              <a:gd name="connsiteX106" fmla="*/ 4364182 w 4675909"/>
              <a:gd name="connsiteY106" fmla="*/ 2566555 h 3782291"/>
              <a:gd name="connsiteX107" fmla="*/ 4301836 w 4675909"/>
              <a:gd name="connsiteY107" fmla="*/ 2514600 h 3782291"/>
              <a:gd name="connsiteX108" fmla="*/ 4187536 w 4675909"/>
              <a:gd name="connsiteY108" fmla="*/ 2805546 h 3782291"/>
              <a:gd name="connsiteX109" fmla="*/ 3439391 w 4675909"/>
              <a:gd name="connsiteY109" fmla="*/ 2795155 h 3782291"/>
              <a:gd name="connsiteX110" fmla="*/ 3595254 w 4675909"/>
              <a:gd name="connsiteY110" fmla="*/ 2618509 h 3782291"/>
              <a:gd name="connsiteX111" fmla="*/ 3574473 w 4675909"/>
              <a:gd name="connsiteY111" fmla="*/ 2576946 h 3782291"/>
              <a:gd name="connsiteX112" fmla="*/ 3345873 w 4675909"/>
              <a:gd name="connsiteY112" fmla="*/ 2826327 h 3782291"/>
              <a:gd name="connsiteX113" fmla="*/ 2836641 w 4675909"/>
              <a:gd name="connsiteY113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73393 w 4675909"/>
              <a:gd name="connsiteY47" fmla="*/ 2197703 h 3782291"/>
              <a:gd name="connsiteX48" fmla="*/ 1811226 w 4675909"/>
              <a:gd name="connsiteY48" fmla="*/ 2622936 h 3782291"/>
              <a:gd name="connsiteX49" fmla="*/ 1534814 w 4675909"/>
              <a:gd name="connsiteY49" fmla="*/ 2710579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73393 w 4675909"/>
              <a:gd name="connsiteY47" fmla="*/ 2197703 h 3782291"/>
              <a:gd name="connsiteX48" fmla="*/ 1811226 w 4675909"/>
              <a:gd name="connsiteY48" fmla="*/ 2622936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73393 w 4675909"/>
              <a:gd name="connsiteY47" fmla="*/ 2197703 h 3782291"/>
              <a:gd name="connsiteX48" fmla="*/ 1760082 w 4675909"/>
              <a:gd name="connsiteY48" fmla="*/ 2579782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35037 w 4675909"/>
              <a:gd name="connsiteY47" fmla="*/ 2154549 h 3782291"/>
              <a:gd name="connsiteX48" fmla="*/ 1760082 w 4675909"/>
              <a:gd name="connsiteY48" fmla="*/ 2579782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60608 w 4675909"/>
              <a:gd name="connsiteY47" fmla="*/ 2068241 h 3782291"/>
              <a:gd name="connsiteX48" fmla="*/ 1760082 w 4675909"/>
              <a:gd name="connsiteY48" fmla="*/ 2579782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47823 w 4675909"/>
              <a:gd name="connsiteY47" fmla="*/ 2079031 h 3782291"/>
              <a:gd name="connsiteX48" fmla="*/ 1760082 w 4675909"/>
              <a:gd name="connsiteY48" fmla="*/ 2579782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207662 w 4675909"/>
              <a:gd name="connsiteY1" fmla="*/ 205705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47823 w 4675909"/>
              <a:gd name="connsiteY47" fmla="*/ 2079031 h 3782291"/>
              <a:gd name="connsiteX48" fmla="*/ 1760082 w 4675909"/>
              <a:gd name="connsiteY48" fmla="*/ 2579782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207662 w 4675909"/>
              <a:gd name="connsiteY1" fmla="*/ 205705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47823 w 4675909"/>
              <a:gd name="connsiteY47" fmla="*/ 2079031 h 3782291"/>
              <a:gd name="connsiteX48" fmla="*/ 1760082 w 4675909"/>
              <a:gd name="connsiteY48" fmla="*/ 2579782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207662 w 4675909"/>
              <a:gd name="connsiteY1" fmla="*/ 205705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47823 w 4675909"/>
              <a:gd name="connsiteY47" fmla="*/ 2079031 h 3782291"/>
              <a:gd name="connsiteX48" fmla="*/ 1760082 w 4675909"/>
              <a:gd name="connsiteY48" fmla="*/ 2579782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207662 w 4675909"/>
              <a:gd name="connsiteY1" fmla="*/ 205705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47823 w 4675909"/>
              <a:gd name="connsiteY47" fmla="*/ 2079031 h 3782291"/>
              <a:gd name="connsiteX48" fmla="*/ 1734510 w 4675909"/>
              <a:gd name="connsiteY48" fmla="*/ 2515051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207662 w 4675909"/>
              <a:gd name="connsiteY1" fmla="*/ 205705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47823 w 4675909"/>
              <a:gd name="connsiteY47" fmla="*/ 2079031 h 3782291"/>
              <a:gd name="connsiteX48" fmla="*/ 1734510 w 4675909"/>
              <a:gd name="connsiteY48" fmla="*/ 2515051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930117 w 4675909"/>
              <a:gd name="connsiteY84" fmla="*/ 2868687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207662 w 4675909"/>
              <a:gd name="connsiteY1" fmla="*/ 205705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47823 w 4675909"/>
              <a:gd name="connsiteY47" fmla="*/ 2079031 h 3782291"/>
              <a:gd name="connsiteX48" fmla="*/ 1734510 w 4675909"/>
              <a:gd name="connsiteY48" fmla="*/ 2515051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620250 w 4675909"/>
              <a:gd name="connsiteY82" fmla="*/ 2878679 h 3782291"/>
              <a:gd name="connsiteX83" fmla="*/ 2168493 w 4675909"/>
              <a:gd name="connsiteY83" fmla="*/ 3092064 h 3782291"/>
              <a:gd name="connsiteX84" fmla="*/ 2930117 w 4675909"/>
              <a:gd name="connsiteY84" fmla="*/ 2868687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4675909" h="3782291">
                <a:moveTo>
                  <a:pt x="2836641" y="2805945"/>
                </a:moveTo>
                <a:cubicBezTo>
                  <a:pt x="2626981" y="2556315"/>
                  <a:pt x="2430109" y="2295898"/>
                  <a:pt x="2207662" y="2057056"/>
                </a:cubicBezTo>
                <a:lnTo>
                  <a:pt x="2150918" y="1724891"/>
                </a:lnTo>
                <a:lnTo>
                  <a:pt x="2712027" y="1184564"/>
                </a:lnTo>
                <a:lnTo>
                  <a:pt x="2701636" y="1091046"/>
                </a:lnTo>
                <a:lnTo>
                  <a:pt x="2150918" y="1631373"/>
                </a:lnTo>
                <a:lnTo>
                  <a:pt x="2171700" y="1465118"/>
                </a:lnTo>
                <a:lnTo>
                  <a:pt x="2701637" y="945573"/>
                </a:lnTo>
                <a:lnTo>
                  <a:pt x="2763982" y="831273"/>
                </a:lnTo>
                <a:lnTo>
                  <a:pt x="2815936" y="540327"/>
                </a:lnTo>
                <a:lnTo>
                  <a:pt x="2784763" y="529936"/>
                </a:lnTo>
                <a:lnTo>
                  <a:pt x="2670463" y="904009"/>
                </a:lnTo>
                <a:lnTo>
                  <a:pt x="2202873" y="1330036"/>
                </a:lnTo>
                <a:lnTo>
                  <a:pt x="2254827" y="633846"/>
                </a:lnTo>
                <a:lnTo>
                  <a:pt x="2680854" y="51955"/>
                </a:lnTo>
                <a:lnTo>
                  <a:pt x="2649682" y="0"/>
                </a:lnTo>
                <a:lnTo>
                  <a:pt x="2493818" y="197427"/>
                </a:lnTo>
                <a:lnTo>
                  <a:pt x="2473036" y="10391"/>
                </a:lnTo>
                <a:lnTo>
                  <a:pt x="2410691" y="10391"/>
                </a:lnTo>
                <a:lnTo>
                  <a:pt x="2452254" y="280555"/>
                </a:lnTo>
                <a:lnTo>
                  <a:pt x="2286000" y="509155"/>
                </a:lnTo>
                <a:lnTo>
                  <a:pt x="2234045" y="540327"/>
                </a:lnTo>
                <a:lnTo>
                  <a:pt x="2202873" y="592282"/>
                </a:lnTo>
                <a:lnTo>
                  <a:pt x="2130136" y="706582"/>
                </a:lnTo>
                <a:lnTo>
                  <a:pt x="1672936" y="20782"/>
                </a:lnTo>
                <a:lnTo>
                  <a:pt x="1548245" y="51955"/>
                </a:lnTo>
                <a:lnTo>
                  <a:pt x="1569027" y="145473"/>
                </a:lnTo>
                <a:lnTo>
                  <a:pt x="1652154" y="103909"/>
                </a:lnTo>
                <a:lnTo>
                  <a:pt x="1714500" y="228600"/>
                </a:lnTo>
                <a:lnTo>
                  <a:pt x="1787236" y="259773"/>
                </a:lnTo>
                <a:lnTo>
                  <a:pt x="2150918" y="852055"/>
                </a:lnTo>
                <a:lnTo>
                  <a:pt x="2140527" y="1215736"/>
                </a:lnTo>
                <a:lnTo>
                  <a:pt x="2067791" y="1028700"/>
                </a:lnTo>
                <a:lnTo>
                  <a:pt x="2015836" y="1059873"/>
                </a:lnTo>
                <a:lnTo>
                  <a:pt x="2130136" y="1288473"/>
                </a:lnTo>
                <a:lnTo>
                  <a:pt x="2109354" y="2005446"/>
                </a:lnTo>
                <a:lnTo>
                  <a:pt x="1672936" y="1558637"/>
                </a:lnTo>
                <a:lnTo>
                  <a:pt x="1714499" y="1215737"/>
                </a:lnTo>
                <a:lnTo>
                  <a:pt x="1672936" y="1101436"/>
                </a:lnTo>
                <a:lnTo>
                  <a:pt x="1620982" y="1475509"/>
                </a:lnTo>
                <a:lnTo>
                  <a:pt x="1350818" y="1600199"/>
                </a:lnTo>
                <a:lnTo>
                  <a:pt x="1319645" y="1662546"/>
                </a:lnTo>
                <a:lnTo>
                  <a:pt x="1631373" y="1600200"/>
                </a:lnTo>
                <a:lnTo>
                  <a:pt x="1839191" y="1849583"/>
                </a:lnTo>
                <a:lnTo>
                  <a:pt x="1579418" y="2026227"/>
                </a:lnTo>
                <a:lnTo>
                  <a:pt x="1610591" y="2119745"/>
                </a:lnTo>
                <a:lnTo>
                  <a:pt x="1891145" y="1870364"/>
                </a:lnTo>
                <a:lnTo>
                  <a:pt x="2047823" y="2079031"/>
                </a:lnTo>
                <a:lnTo>
                  <a:pt x="1734510" y="2515051"/>
                </a:lnTo>
                <a:lnTo>
                  <a:pt x="1547599" y="2818464"/>
                </a:lnTo>
                <a:lnTo>
                  <a:pt x="1288473" y="2795155"/>
                </a:lnTo>
                <a:lnTo>
                  <a:pt x="1153391" y="2587336"/>
                </a:lnTo>
                <a:lnTo>
                  <a:pt x="1122218" y="2597727"/>
                </a:lnTo>
                <a:lnTo>
                  <a:pt x="1215736" y="2815936"/>
                </a:lnTo>
                <a:lnTo>
                  <a:pt x="924791" y="2836718"/>
                </a:lnTo>
                <a:lnTo>
                  <a:pt x="498763" y="2036618"/>
                </a:lnTo>
                <a:lnTo>
                  <a:pt x="363682" y="2078182"/>
                </a:lnTo>
                <a:lnTo>
                  <a:pt x="426027" y="2140527"/>
                </a:lnTo>
                <a:lnTo>
                  <a:pt x="477982" y="2098964"/>
                </a:lnTo>
                <a:lnTo>
                  <a:pt x="581891" y="2348346"/>
                </a:lnTo>
                <a:lnTo>
                  <a:pt x="467591" y="2358736"/>
                </a:lnTo>
                <a:lnTo>
                  <a:pt x="467591" y="2441864"/>
                </a:lnTo>
                <a:lnTo>
                  <a:pt x="633845" y="2400300"/>
                </a:lnTo>
                <a:lnTo>
                  <a:pt x="841663" y="2805546"/>
                </a:lnTo>
                <a:lnTo>
                  <a:pt x="342900" y="2680855"/>
                </a:lnTo>
                <a:lnTo>
                  <a:pt x="114300" y="2109355"/>
                </a:lnTo>
                <a:lnTo>
                  <a:pt x="41564" y="2109355"/>
                </a:lnTo>
                <a:lnTo>
                  <a:pt x="290945" y="2660073"/>
                </a:lnTo>
                <a:lnTo>
                  <a:pt x="20782" y="2576946"/>
                </a:lnTo>
                <a:lnTo>
                  <a:pt x="0" y="2649682"/>
                </a:lnTo>
                <a:lnTo>
                  <a:pt x="311727" y="2701636"/>
                </a:lnTo>
                <a:lnTo>
                  <a:pt x="290945" y="3023755"/>
                </a:lnTo>
                <a:cubicBezTo>
                  <a:pt x="304800" y="3037610"/>
                  <a:pt x="316923" y="3115542"/>
                  <a:pt x="332509" y="3065319"/>
                </a:cubicBezTo>
                <a:cubicBezTo>
                  <a:pt x="348095" y="3015096"/>
                  <a:pt x="367145" y="2836718"/>
                  <a:pt x="384463" y="2722418"/>
                </a:cubicBezTo>
                <a:lnTo>
                  <a:pt x="893618" y="2888673"/>
                </a:lnTo>
                <a:lnTo>
                  <a:pt x="644236" y="3054927"/>
                </a:lnTo>
                <a:lnTo>
                  <a:pt x="696191" y="3096491"/>
                </a:lnTo>
                <a:lnTo>
                  <a:pt x="1028700" y="2888673"/>
                </a:lnTo>
                <a:lnTo>
                  <a:pt x="1433945" y="2867891"/>
                </a:lnTo>
                <a:lnTo>
                  <a:pt x="1091045" y="3086100"/>
                </a:lnTo>
                <a:lnTo>
                  <a:pt x="1153391" y="3169227"/>
                </a:lnTo>
                <a:lnTo>
                  <a:pt x="1548245" y="2867891"/>
                </a:lnTo>
                <a:lnTo>
                  <a:pt x="1620250" y="2878679"/>
                </a:lnTo>
                <a:lnTo>
                  <a:pt x="2168493" y="3092064"/>
                </a:lnTo>
                <a:lnTo>
                  <a:pt x="2930117" y="2868687"/>
                </a:lnTo>
                <a:lnTo>
                  <a:pt x="3075709" y="2847109"/>
                </a:lnTo>
                <a:lnTo>
                  <a:pt x="3034145" y="3034146"/>
                </a:lnTo>
                <a:lnTo>
                  <a:pt x="3086100" y="3054927"/>
                </a:lnTo>
                <a:lnTo>
                  <a:pt x="3117273" y="2857500"/>
                </a:lnTo>
                <a:lnTo>
                  <a:pt x="3480954" y="2836718"/>
                </a:lnTo>
                <a:lnTo>
                  <a:pt x="4010891" y="3512127"/>
                </a:lnTo>
                <a:lnTo>
                  <a:pt x="4000500" y="3740727"/>
                </a:lnTo>
                <a:lnTo>
                  <a:pt x="4062845" y="3782291"/>
                </a:lnTo>
                <a:lnTo>
                  <a:pt x="4062845" y="3532909"/>
                </a:lnTo>
                <a:lnTo>
                  <a:pt x="4249882" y="3626427"/>
                </a:lnTo>
                <a:lnTo>
                  <a:pt x="4322618" y="3574473"/>
                </a:lnTo>
                <a:lnTo>
                  <a:pt x="3927763" y="3335482"/>
                </a:lnTo>
                <a:lnTo>
                  <a:pt x="4135582" y="3262746"/>
                </a:lnTo>
                <a:lnTo>
                  <a:pt x="4135582" y="3262746"/>
                </a:lnTo>
                <a:lnTo>
                  <a:pt x="4094018" y="3231573"/>
                </a:lnTo>
                <a:lnTo>
                  <a:pt x="3906982" y="3304309"/>
                </a:lnTo>
                <a:lnTo>
                  <a:pt x="3564082" y="2836718"/>
                </a:lnTo>
                <a:lnTo>
                  <a:pt x="4343400" y="2815936"/>
                </a:lnTo>
                <a:lnTo>
                  <a:pt x="4572000" y="3054927"/>
                </a:lnTo>
                <a:lnTo>
                  <a:pt x="4675909" y="3013364"/>
                </a:lnTo>
                <a:lnTo>
                  <a:pt x="4426527" y="2815936"/>
                </a:lnTo>
                <a:lnTo>
                  <a:pt x="4249882" y="2763982"/>
                </a:lnTo>
                <a:lnTo>
                  <a:pt x="4364182" y="2566555"/>
                </a:lnTo>
                <a:lnTo>
                  <a:pt x="4301836" y="2514600"/>
                </a:lnTo>
                <a:lnTo>
                  <a:pt x="4187536" y="2805546"/>
                </a:lnTo>
                <a:lnTo>
                  <a:pt x="3439391" y="2795155"/>
                </a:lnTo>
                <a:lnTo>
                  <a:pt x="3595254" y="2618509"/>
                </a:lnTo>
                <a:lnTo>
                  <a:pt x="3574473" y="2576946"/>
                </a:lnTo>
                <a:lnTo>
                  <a:pt x="3345873" y="2826327"/>
                </a:lnTo>
                <a:lnTo>
                  <a:pt x="2836641" y="2805945"/>
                </a:lnTo>
                <a:close/>
              </a:path>
            </a:pathLst>
          </a:custGeom>
          <a:gradFill>
            <a:gsLst>
              <a:gs pos="37000">
                <a:srgbClr val="5F8D42"/>
              </a:gs>
              <a:gs pos="100000">
                <a:schemeClr val="accent3">
                  <a:lumMod val="20000"/>
                  <a:lumOff val="8000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0033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3" name="Freeform 122"/>
          <p:cNvSpPr/>
          <p:nvPr/>
        </p:nvSpPr>
        <p:spPr>
          <a:xfrm>
            <a:off x="3759426" y="3471565"/>
            <a:ext cx="75965" cy="1524245"/>
          </a:xfrm>
          <a:custGeom>
            <a:avLst/>
            <a:gdLst>
              <a:gd name="connsiteX0" fmla="*/ 68173 w 116687"/>
              <a:gd name="connsiteY0" fmla="*/ 0 h 1690254"/>
              <a:gd name="connsiteX1" fmla="*/ 114355 w 116687"/>
              <a:gd name="connsiteY1" fmla="*/ 655782 h 1690254"/>
              <a:gd name="connsiteX2" fmla="*/ 3519 w 116687"/>
              <a:gd name="connsiteY2" fmla="*/ 1099127 h 1690254"/>
              <a:gd name="connsiteX3" fmla="*/ 31228 w 116687"/>
              <a:gd name="connsiteY3" fmla="*/ 1560945 h 1690254"/>
              <a:gd name="connsiteX4" fmla="*/ 68173 w 116687"/>
              <a:gd name="connsiteY4" fmla="*/ 1690254 h 1690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6687" h="1690254">
                <a:moveTo>
                  <a:pt x="68173" y="0"/>
                </a:moveTo>
                <a:cubicBezTo>
                  <a:pt x="96652" y="236297"/>
                  <a:pt x="125131" y="472594"/>
                  <a:pt x="114355" y="655782"/>
                </a:cubicBezTo>
                <a:cubicBezTo>
                  <a:pt x="103579" y="838970"/>
                  <a:pt x="17373" y="948267"/>
                  <a:pt x="3519" y="1099127"/>
                </a:cubicBezTo>
                <a:cubicBezTo>
                  <a:pt x="-10335" y="1249987"/>
                  <a:pt x="20452" y="1462424"/>
                  <a:pt x="31228" y="1560945"/>
                </a:cubicBezTo>
                <a:cubicBezTo>
                  <a:pt x="42004" y="1659466"/>
                  <a:pt x="55088" y="1674860"/>
                  <a:pt x="68173" y="1690254"/>
                </a:cubicBezTo>
              </a:path>
            </a:pathLst>
          </a:custGeom>
          <a:noFill/>
          <a:ln w="5715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7" name="Freeform 106"/>
          <p:cNvSpPr/>
          <p:nvPr/>
        </p:nvSpPr>
        <p:spPr>
          <a:xfrm>
            <a:off x="3361576" y="3213923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9" name="Freeform 108"/>
          <p:cNvSpPr/>
          <p:nvPr/>
        </p:nvSpPr>
        <p:spPr>
          <a:xfrm>
            <a:off x="3153234" y="3213923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" name="Freeform 109"/>
          <p:cNvSpPr/>
          <p:nvPr/>
        </p:nvSpPr>
        <p:spPr>
          <a:xfrm rot="3372935">
            <a:off x="3059705" y="3086860"/>
            <a:ext cx="4875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1" name="Freeform 110"/>
          <p:cNvSpPr/>
          <p:nvPr/>
        </p:nvSpPr>
        <p:spPr>
          <a:xfrm rot="3372935">
            <a:off x="3050463" y="3012648"/>
            <a:ext cx="4087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2" name="Freeform 111"/>
          <p:cNvSpPr/>
          <p:nvPr/>
        </p:nvSpPr>
        <p:spPr>
          <a:xfrm rot="14639677">
            <a:off x="2954599" y="3026022"/>
            <a:ext cx="4875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3" name="Freeform 112"/>
          <p:cNvSpPr/>
          <p:nvPr/>
        </p:nvSpPr>
        <p:spPr>
          <a:xfrm rot="12503340">
            <a:off x="2891831" y="3257401"/>
            <a:ext cx="36297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" name="Freeform 113"/>
          <p:cNvSpPr/>
          <p:nvPr/>
        </p:nvSpPr>
        <p:spPr>
          <a:xfrm rot="12503340">
            <a:off x="2752136" y="3207006"/>
            <a:ext cx="36297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5" name="Freeform 114"/>
          <p:cNvSpPr/>
          <p:nvPr/>
        </p:nvSpPr>
        <p:spPr>
          <a:xfrm rot="12503340">
            <a:off x="2968448" y="3278931"/>
            <a:ext cx="36297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6" name="Freeform 115"/>
          <p:cNvSpPr/>
          <p:nvPr/>
        </p:nvSpPr>
        <p:spPr>
          <a:xfrm rot="559205">
            <a:off x="2861451" y="3173433"/>
            <a:ext cx="56672" cy="8097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7" name="Freeform 116"/>
          <p:cNvSpPr/>
          <p:nvPr/>
        </p:nvSpPr>
        <p:spPr>
          <a:xfrm rot="8914968">
            <a:off x="3048606" y="3437631"/>
            <a:ext cx="49382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8" name="Freeform 117"/>
          <p:cNvSpPr/>
          <p:nvPr/>
        </p:nvSpPr>
        <p:spPr>
          <a:xfrm rot="8914968">
            <a:off x="3106036" y="3391028"/>
            <a:ext cx="49382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9" name="Freeform 118"/>
          <p:cNvSpPr/>
          <p:nvPr/>
        </p:nvSpPr>
        <p:spPr>
          <a:xfrm rot="8914968">
            <a:off x="3278110" y="3479628"/>
            <a:ext cx="49382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0" name="Freeform 119"/>
          <p:cNvSpPr/>
          <p:nvPr/>
        </p:nvSpPr>
        <p:spPr>
          <a:xfrm rot="8914968">
            <a:off x="3337883" y="3437631"/>
            <a:ext cx="49382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1" name="Freeform 120"/>
          <p:cNvSpPr/>
          <p:nvPr/>
        </p:nvSpPr>
        <p:spPr>
          <a:xfrm rot="18656313">
            <a:off x="3243212" y="3375148"/>
            <a:ext cx="54155" cy="8905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" name="Freeform 103"/>
          <p:cNvSpPr/>
          <p:nvPr/>
        </p:nvSpPr>
        <p:spPr>
          <a:xfrm rot="14639677">
            <a:off x="2885923" y="2845422"/>
            <a:ext cx="4875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" name="Freeform 66"/>
          <p:cNvSpPr/>
          <p:nvPr/>
        </p:nvSpPr>
        <p:spPr>
          <a:xfrm rot="17807393">
            <a:off x="4849561" y="3097451"/>
            <a:ext cx="6344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" name="Freeform 67"/>
          <p:cNvSpPr/>
          <p:nvPr/>
        </p:nvSpPr>
        <p:spPr>
          <a:xfrm rot="3032062">
            <a:off x="4987537" y="3259093"/>
            <a:ext cx="6344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Freeform 68"/>
          <p:cNvSpPr/>
          <p:nvPr/>
        </p:nvSpPr>
        <p:spPr>
          <a:xfrm rot="7930287">
            <a:off x="4927162" y="3166907"/>
            <a:ext cx="39720" cy="10763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" name="Freeform 69"/>
          <p:cNvSpPr/>
          <p:nvPr/>
        </p:nvSpPr>
        <p:spPr>
          <a:xfrm rot="7930287">
            <a:off x="4949709" y="3113768"/>
            <a:ext cx="32061" cy="6847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" name="Freeform 70"/>
          <p:cNvSpPr/>
          <p:nvPr/>
        </p:nvSpPr>
        <p:spPr>
          <a:xfrm rot="203569">
            <a:off x="4628064" y="3213237"/>
            <a:ext cx="5784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2" name="Freeform 71"/>
          <p:cNvSpPr/>
          <p:nvPr/>
        </p:nvSpPr>
        <p:spPr>
          <a:xfrm rot="203569">
            <a:off x="4562787" y="3222511"/>
            <a:ext cx="38294" cy="8410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3" name="Freeform 72"/>
          <p:cNvSpPr/>
          <p:nvPr/>
        </p:nvSpPr>
        <p:spPr>
          <a:xfrm rot="10161937">
            <a:off x="4730872" y="3300203"/>
            <a:ext cx="5784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" name="Freeform 73"/>
          <p:cNvSpPr/>
          <p:nvPr/>
        </p:nvSpPr>
        <p:spPr>
          <a:xfrm rot="10161937">
            <a:off x="4362401" y="3312790"/>
            <a:ext cx="5784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" name="Freeform 74"/>
          <p:cNvSpPr/>
          <p:nvPr/>
        </p:nvSpPr>
        <p:spPr>
          <a:xfrm rot="15246217">
            <a:off x="4200408" y="3394863"/>
            <a:ext cx="55837" cy="7754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" name="Freeform 75"/>
          <p:cNvSpPr/>
          <p:nvPr/>
        </p:nvSpPr>
        <p:spPr>
          <a:xfrm rot="21306628">
            <a:off x="4246350" y="3235003"/>
            <a:ext cx="5091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" name="Freeform 76"/>
          <p:cNvSpPr/>
          <p:nvPr/>
        </p:nvSpPr>
        <p:spPr>
          <a:xfrm rot="20067736">
            <a:off x="4394001" y="3223566"/>
            <a:ext cx="5091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" name="Freeform 77"/>
          <p:cNvSpPr/>
          <p:nvPr/>
        </p:nvSpPr>
        <p:spPr>
          <a:xfrm rot="20067736">
            <a:off x="4466049" y="3111084"/>
            <a:ext cx="5091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" name="Freeform 78"/>
          <p:cNvSpPr/>
          <p:nvPr/>
        </p:nvSpPr>
        <p:spPr>
          <a:xfrm rot="14378440">
            <a:off x="4492800" y="3389235"/>
            <a:ext cx="55837" cy="7208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8AA6F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" name="Freeform 79"/>
          <p:cNvSpPr/>
          <p:nvPr/>
        </p:nvSpPr>
        <p:spPr>
          <a:xfrm rot="14378440">
            <a:off x="4553573" y="3496108"/>
            <a:ext cx="55837" cy="7208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7B580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Freeform 80"/>
          <p:cNvSpPr/>
          <p:nvPr/>
        </p:nvSpPr>
        <p:spPr>
          <a:xfrm rot="14378440">
            <a:off x="4621427" y="3599970"/>
            <a:ext cx="41418" cy="7208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6BF9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" name="Freeform 81"/>
          <p:cNvSpPr/>
          <p:nvPr/>
        </p:nvSpPr>
        <p:spPr>
          <a:xfrm rot="14378440">
            <a:off x="4701294" y="3727093"/>
            <a:ext cx="37542" cy="9110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3" name="Freeform 82"/>
          <p:cNvSpPr/>
          <p:nvPr/>
        </p:nvSpPr>
        <p:spPr>
          <a:xfrm rot="8600213">
            <a:off x="4804900" y="3613184"/>
            <a:ext cx="40796" cy="6425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4" name="Freeform 83"/>
          <p:cNvSpPr/>
          <p:nvPr/>
        </p:nvSpPr>
        <p:spPr>
          <a:xfrm rot="203569">
            <a:off x="4736355" y="3557868"/>
            <a:ext cx="38294" cy="8410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" name="Freeform 84"/>
          <p:cNvSpPr/>
          <p:nvPr/>
        </p:nvSpPr>
        <p:spPr>
          <a:xfrm rot="3129228">
            <a:off x="4849652" y="3705706"/>
            <a:ext cx="6344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Freeform 85"/>
          <p:cNvSpPr/>
          <p:nvPr/>
        </p:nvSpPr>
        <p:spPr>
          <a:xfrm rot="5400000">
            <a:off x="4913831" y="3782274"/>
            <a:ext cx="6344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7" name="Freeform 86"/>
          <p:cNvSpPr/>
          <p:nvPr/>
        </p:nvSpPr>
        <p:spPr>
          <a:xfrm rot="7824289">
            <a:off x="4805230" y="3870804"/>
            <a:ext cx="32061" cy="8440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" name="Freeform 87"/>
          <p:cNvSpPr/>
          <p:nvPr/>
        </p:nvSpPr>
        <p:spPr>
          <a:xfrm rot="2543802">
            <a:off x="4640435" y="3442728"/>
            <a:ext cx="38631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9" name="Freeform 88"/>
          <p:cNvSpPr/>
          <p:nvPr/>
        </p:nvSpPr>
        <p:spPr>
          <a:xfrm rot="2543802">
            <a:off x="4587474" y="3375864"/>
            <a:ext cx="32601" cy="6662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0" name="Freeform 89"/>
          <p:cNvSpPr/>
          <p:nvPr/>
        </p:nvSpPr>
        <p:spPr>
          <a:xfrm rot="14335314">
            <a:off x="4996916" y="3414557"/>
            <a:ext cx="47956" cy="7733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" name="Freeform 90"/>
          <p:cNvSpPr/>
          <p:nvPr/>
        </p:nvSpPr>
        <p:spPr>
          <a:xfrm rot="3372935">
            <a:off x="2944612" y="2855293"/>
            <a:ext cx="57167" cy="7819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" name="Freeform 91"/>
          <p:cNvSpPr/>
          <p:nvPr/>
        </p:nvSpPr>
        <p:spPr>
          <a:xfrm rot="3372935">
            <a:off x="2939904" y="2727225"/>
            <a:ext cx="4087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3" name="Freeform 92"/>
          <p:cNvSpPr/>
          <p:nvPr/>
        </p:nvSpPr>
        <p:spPr>
          <a:xfrm rot="15687885">
            <a:off x="2619681" y="2818441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4" name="Freeform 93"/>
          <p:cNvSpPr/>
          <p:nvPr/>
        </p:nvSpPr>
        <p:spPr>
          <a:xfrm rot="15687885">
            <a:off x="2690736" y="2937840"/>
            <a:ext cx="32061" cy="6993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5" name="Freeform 94"/>
          <p:cNvSpPr/>
          <p:nvPr/>
        </p:nvSpPr>
        <p:spPr>
          <a:xfrm rot="4744190">
            <a:off x="2745168" y="2840052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6" name="Freeform 95"/>
          <p:cNvSpPr/>
          <p:nvPr/>
        </p:nvSpPr>
        <p:spPr>
          <a:xfrm rot="4930892">
            <a:off x="2763619" y="2978277"/>
            <a:ext cx="60454" cy="7502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7" name="Freeform 96"/>
          <p:cNvSpPr/>
          <p:nvPr/>
        </p:nvSpPr>
        <p:spPr>
          <a:xfrm rot="15687885">
            <a:off x="2592587" y="3145367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8" name="Freeform 97"/>
          <p:cNvSpPr/>
          <p:nvPr/>
        </p:nvSpPr>
        <p:spPr>
          <a:xfrm rot="21333673">
            <a:off x="2674388" y="3090430"/>
            <a:ext cx="29236" cy="9500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9" name="Freeform 98"/>
          <p:cNvSpPr/>
          <p:nvPr/>
        </p:nvSpPr>
        <p:spPr>
          <a:xfrm rot="15687885">
            <a:off x="2746687" y="3393491"/>
            <a:ext cx="47435" cy="9013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" name="Freeform 99"/>
          <p:cNvSpPr/>
          <p:nvPr/>
        </p:nvSpPr>
        <p:spPr>
          <a:xfrm rot="6592228">
            <a:off x="2848492" y="3323889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" name="Freeform 100"/>
          <p:cNvSpPr/>
          <p:nvPr/>
        </p:nvSpPr>
        <p:spPr>
          <a:xfrm rot="18189866">
            <a:off x="2991456" y="3381532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7B580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2" name="Freeform 101"/>
          <p:cNvSpPr/>
          <p:nvPr/>
        </p:nvSpPr>
        <p:spPr>
          <a:xfrm rot="17455888">
            <a:off x="3008584" y="3163903"/>
            <a:ext cx="33897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11"/>
          <p:cNvSpPr/>
          <p:nvPr/>
        </p:nvSpPr>
        <p:spPr>
          <a:xfrm rot="3372935">
            <a:off x="3720025" y="1615884"/>
            <a:ext cx="4087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12"/>
          <p:cNvSpPr/>
          <p:nvPr/>
        </p:nvSpPr>
        <p:spPr>
          <a:xfrm rot="3372935">
            <a:off x="3667937" y="1546097"/>
            <a:ext cx="4087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13"/>
          <p:cNvSpPr/>
          <p:nvPr/>
        </p:nvSpPr>
        <p:spPr>
          <a:xfrm rot="19123615">
            <a:off x="3361577" y="2341176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14"/>
          <p:cNvSpPr/>
          <p:nvPr/>
        </p:nvSpPr>
        <p:spPr>
          <a:xfrm rot="19123615">
            <a:off x="3463078" y="2174852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Freeform 15"/>
          <p:cNvSpPr/>
          <p:nvPr/>
        </p:nvSpPr>
        <p:spPr>
          <a:xfrm rot="19123615">
            <a:off x="3476629" y="2653660"/>
            <a:ext cx="30507" cy="10929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Freeform 16"/>
          <p:cNvSpPr/>
          <p:nvPr/>
        </p:nvSpPr>
        <p:spPr>
          <a:xfrm rot="19123615">
            <a:off x="3720380" y="2254242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Freeform 17"/>
          <p:cNvSpPr/>
          <p:nvPr/>
        </p:nvSpPr>
        <p:spPr>
          <a:xfrm rot="18494888">
            <a:off x="3702643" y="2530940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reeform 18"/>
          <p:cNvSpPr/>
          <p:nvPr/>
        </p:nvSpPr>
        <p:spPr>
          <a:xfrm rot="20912227">
            <a:off x="3928753" y="1993073"/>
            <a:ext cx="30319" cy="11563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Freeform 19"/>
          <p:cNvSpPr/>
          <p:nvPr/>
        </p:nvSpPr>
        <p:spPr>
          <a:xfrm rot="19123615">
            <a:off x="3671966" y="2018966"/>
            <a:ext cx="42225" cy="8291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Freeform 20"/>
          <p:cNvSpPr/>
          <p:nvPr/>
        </p:nvSpPr>
        <p:spPr>
          <a:xfrm rot="10800000">
            <a:off x="3426252" y="2448050"/>
            <a:ext cx="2923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21"/>
          <p:cNvSpPr/>
          <p:nvPr/>
        </p:nvSpPr>
        <p:spPr>
          <a:xfrm rot="6998294">
            <a:off x="3531296" y="2291612"/>
            <a:ext cx="60454" cy="7531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Freeform 22"/>
          <p:cNvSpPr/>
          <p:nvPr/>
        </p:nvSpPr>
        <p:spPr>
          <a:xfrm rot="2773632">
            <a:off x="3591512" y="2422487"/>
            <a:ext cx="32061" cy="10807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Freeform 23"/>
          <p:cNvSpPr/>
          <p:nvPr/>
        </p:nvSpPr>
        <p:spPr>
          <a:xfrm rot="8033794">
            <a:off x="4044014" y="2178341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Freeform 24"/>
          <p:cNvSpPr/>
          <p:nvPr/>
        </p:nvSpPr>
        <p:spPr>
          <a:xfrm rot="8033794">
            <a:off x="3948860" y="2316433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Freeform 25"/>
          <p:cNvSpPr/>
          <p:nvPr/>
        </p:nvSpPr>
        <p:spPr>
          <a:xfrm rot="8033794">
            <a:off x="3870971" y="2394256"/>
            <a:ext cx="36101" cy="5713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Freeform 26"/>
          <p:cNvSpPr/>
          <p:nvPr/>
        </p:nvSpPr>
        <p:spPr>
          <a:xfrm rot="8033794">
            <a:off x="3999644" y="2232923"/>
            <a:ext cx="32061" cy="8262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Freeform 27"/>
          <p:cNvSpPr/>
          <p:nvPr/>
        </p:nvSpPr>
        <p:spPr>
          <a:xfrm rot="6007989">
            <a:off x="4118618" y="1813854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Freeform 28"/>
          <p:cNvSpPr/>
          <p:nvPr/>
        </p:nvSpPr>
        <p:spPr>
          <a:xfrm rot="8033794">
            <a:off x="3925688" y="1588855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5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Freeform 29"/>
          <p:cNvSpPr/>
          <p:nvPr/>
        </p:nvSpPr>
        <p:spPr>
          <a:xfrm rot="5802304">
            <a:off x="4036164" y="1411085"/>
            <a:ext cx="3788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Freeform 30"/>
          <p:cNvSpPr/>
          <p:nvPr/>
        </p:nvSpPr>
        <p:spPr>
          <a:xfrm rot="8033794">
            <a:off x="4072130" y="1957233"/>
            <a:ext cx="41116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Freeform 31"/>
          <p:cNvSpPr/>
          <p:nvPr/>
        </p:nvSpPr>
        <p:spPr>
          <a:xfrm rot="5102560">
            <a:off x="3795388" y="2653655"/>
            <a:ext cx="40518" cy="7986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32"/>
          <p:cNvSpPr/>
          <p:nvPr/>
        </p:nvSpPr>
        <p:spPr>
          <a:xfrm rot="8033794">
            <a:off x="3871771" y="2207784"/>
            <a:ext cx="60454" cy="5879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Freeform 33"/>
          <p:cNvSpPr/>
          <p:nvPr/>
        </p:nvSpPr>
        <p:spPr>
          <a:xfrm rot="8033794">
            <a:off x="3888880" y="1674172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Freeform 34"/>
          <p:cNvSpPr/>
          <p:nvPr/>
        </p:nvSpPr>
        <p:spPr>
          <a:xfrm rot="15963717">
            <a:off x="3512708" y="1429556"/>
            <a:ext cx="37738" cy="808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Freeform 35"/>
          <p:cNvSpPr/>
          <p:nvPr/>
        </p:nvSpPr>
        <p:spPr>
          <a:xfrm rot="21216070">
            <a:off x="3989033" y="2131175"/>
            <a:ext cx="29236" cy="6126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Freeform 36"/>
          <p:cNvSpPr/>
          <p:nvPr/>
        </p:nvSpPr>
        <p:spPr>
          <a:xfrm rot="4617831">
            <a:off x="3840763" y="1822640"/>
            <a:ext cx="35521" cy="789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Freeform 37"/>
          <p:cNvSpPr/>
          <p:nvPr/>
        </p:nvSpPr>
        <p:spPr>
          <a:xfrm rot="16929034">
            <a:off x="3651059" y="1715310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C9969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Freeform 38"/>
          <p:cNvSpPr/>
          <p:nvPr/>
        </p:nvSpPr>
        <p:spPr>
          <a:xfrm rot="14297268">
            <a:off x="3638896" y="2686815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Freeform 39"/>
          <p:cNvSpPr/>
          <p:nvPr/>
        </p:nvSpPr>
        <p:spPr>
          <a:xfrm rot="10800000">
            <a:off x="3494372" y="2774542"/>
            <a:ext cx="36499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Freeform 41"/>
          <p:cNvSpPr/>
          <p:nvPr/>
        </p:nvSpPr>
        <p:spPr>
          <a:xfrm rot="18529732">
            <a:off x="4034463" y="1844930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Freeform 42"/>
          <p:cNvSpPr/>
          <p:nvPr/>
        </p:nvSpPr>
        <p:spPr>
          <a:xfrm rot="18529732">
            <a:off x="4074818" y="1718623"/>
            <a:ext cx="32061" cy="7625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Freeform 43"/>
          <p:cNvSpPr/>
          <p:nvPr/>
        </p:nvSpPr>
        <p:spPr>
          <a:xfrm rot="18529732">
            <a:off x="3881353" y="2065608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Freeform 44"/>
          <p:cNvSpPr/>
          <p:nvPr/>
        </p:nvSpPr>
        <p:spPr>
          <a:xfrm rot="18529732">
            <a:off x="3740125" y="1910881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Freeform 45"/>
          <p:cNvSpPr/>
          <p:nvPr/>
        </p:nvSpPr>
        <p:spPr>
          <a:xfrm rot="18529732">
            <a:off x="3905899" y="1440006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Freeform 46"/>
          <p:cNvSpPr/>
          <p:nvPr/>
        </p:nvSpPr>
        <p:spPr>
          <a:xfrm rot="18529732">
            <a:off x="3436978" y="1297311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" name="Freeform 47"/>
          <p:cNvSpPr/>
          <p:nvPr/>
        </p:nvSpPr>
        <p:spPr>
          <a:xfrm rot="18529732">
            <a:off x="4004581" y="1940009"/>
            <a:ext cx="32061" cy="8732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Freeform 48"/>
          <p:cNvSpPr/>
          <p:nvPr/>
        </p:nvSpPr>
        <p:spPr>
          <a:xfrm rot="4003280">
            <a:off x="3828526" y="1922639"/>
            <a:ext cx="32061" cy="5652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Freeform 49"/>
          <p:cNvSpPr/>
          <p:nvPr/>
        </p:nvSpPr>
        <p:spPr>
          <a:xfrm rot="18529732">
            <a:off x="3886494" y="1327128"/>
            <a:ext cx="32061" cy="7552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Freeform 50"/>
          <p:cNvSpPr/>
          <p:nvPr/>
        </p:nvSpPr>
        <p:spPr>
          <a:xfrm rot="1631864">
            <a:off x="3583764" y="1393071"/>
            <a:ext cx="61605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" name="Freeform 51"/>
          <p:cNvSpPr/>
          <p:nvPr/>
        </p:nvSpPr>
        <p:spPr>
          <a:xfrm rot="1631864">
            <a:off x="4025840" y="1274940"/>
            <a:ext cx="61605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" name="Freeform 52"/>
          <p:cNvSpPr/>
          <p:nvPr/>
        </p:nvSpPr>
        <p:spPr>
          <a:xfrm>
            <a:off x="3918578" y="1250649"/>
            <a:ext cx="2923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" name="Freeform 53"/>
          <p:cNvSpPr/>
          <p:nvPr/>
        </p:nvSpPr>
        <p:spPr>
          <a:xfrm rot="20464539">
            <a:off x="3823071" y="1583027"/>
            <a:ext cx="52483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" name="Freeform 54"/>
          <p:cNvSpPr/>
          <p:nvPr/>
        </p:nvSpPr>
        <p:spPr>
          <a:xfrm rot="13087093">
            <a:off x="3584496" y="1554206"/>
            <a:ext cx="29968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Freeform 55"/>
          <p:cNvSpPr/>
          <p:nvPr/>
        </p:nvSpPr>
        <p:spPr>
          <a:xfrm rot="14012412">
            <a:off x="3685658" y="2095548"/>
            <a:ext cx="5432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Freeform 56"/>
          <p:cNvSpPr/>
          <p:nvPr/>
        </p:nvSpPr>
        <p:spPr>
          <a:xfrm rot="14012412">
            <a:off x="3538770" y="2542182"/>
            <a:ext cx="5432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Freeform 57"/>
          <p:cNvSpPr/>
          <p:nvPr/>
        </p:nvSpPr>
        <p:spPr>
          <a:xfrm rot="14012412">
            <a:off x="3330284" y="2461042"/>
            <a:ext cx="5432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Freeform 58"/>
          <p:cNvSpPr/>
          <p:nvPr/>
        </p:nvSpPr>
        <p:spPr>
          <a:xfrm rot="14012412">
            <a:off x="3681729" y="1791344"/>
            <a:ext cx="5432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C9650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" name="Freeform 59"/>
          <p:cNvSpPr/>
          <p:nvPr/>
        </p:nvSpPr>
        <p:spPr>
          <a:xfrm rot="20769160">
            <a:off x="3426566" y="2298353"/>
            <a:ext cx="2923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" name="Freeform 60"/>
          <p:cNvSpPr/>
          <p:nvPr/>
        </p:nvSpPr>
        <p:spPr>
          <a:xfrm rot="20769160">
            <a:off x="3844042" y="2314580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" name="Freeform 61"/>
          <p:cNvSpPr/>
          <p:nvPr/>
        </p:nvSpPr>
        <p:spPr>
          <a:xfrm rot="20769160">
            <a:off x="4034678" y="2086506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" name="Freeform 62"/>
          <p:cNvSpPr/>
          <p:nvPr/>
        </p:nvSpPr>
        <p:spPr>
          <a:xfrm rot="20769160">
            <a:off x="3847084" y="2132188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" name="Freeform 63"/>
          <p:cNvSpPr/>
          <p:nvPr/>
        </p:nvSpPr>
        <p:spPr>
          <a:xfrm rot="20769160">
            <a:off x="3994322" y="1330458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" name="Freeform 64"/>
          <p:cNvSpPr/>
          <p:nvPr/>
        </p:nvSpPr>
        <p:spPr>
          <a:xfrm rot="20769160">
            <a:off x="3806453" y="1651819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 9"/>
          <p:cNvSpPr/>
          <p:nvPr/>
        </p:nvSpPr>
        <p:spPr>
          <a:xfrm>
            <a:off x="2215675" y="2285143"/>
            <a:ext cx="1537518" cy="2253609"/>
          </a:xfrm>
          <a:custGeom>
            <a:avLst/>
            <a:gdLst>
              <a:gd name="connsiteX0" fmla="*/ 2391222 w 2404389"/>
              <a:gd name="connsiteY0" fmla="*/ 3048000 h 3213609"/>
              <a:gd name="connsiteX1" fmla="*/ 2224967 w 2404389"/>
              <a:gd name="connsiteY1" fmla="*/ 3205018 h 3213609"/>
              <a:gd name="connsiteX2" fmla="*/ 1135077 w 2404389"/>
              <a:gd name="connsiteY2" fmla="*/ 3094182 h 3213609"/>
              <a:gd name="connsiteX3" fmla="*/ 63658 w 2404389"/>
              <a:gd name="connsiteY3" fmla="*/ 2290618 h 3213609"/>
              <a:gd name="connsiteX4" fmla="*/ 174495 w 2404389"/>
              <a:gd name="connsiteY4" fmla="*/ 1173018 h 3213609"/>
              <a:gd name="connsiteX5" fmla="*/ 599367 w 2404389"/>
              <a:gd name="connsiteY5" fmla="*/ 230909 h 3213609"/>
              <a:gd name="connsiteX6" fmla="*/ 1107367 w 2404389"/>
              <a:gd name="connsiteY6" fmla="*/ 0 h 3213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04389" h="3213609">
                <a:moveTo>
                  <a:pt x="2391222" y="3048000"/>
                </a:moveTo>
                <a:cubicBezTo>
                  <a:pt x="2412773" y="3122660"/>
                  <a:pt x="2434325" y="3197321"/>
                  <a:pt x="2224967" y="3205018"/>
                </a:cubicBezTo>
                <a:cubicBezTo>
                  <a:pt x="2015609" y="3212715"/>
                  <a:pt x="1495295" y="3246582"/>
                  <a:pt x="1135077" y="3094182"/>
                </a:cubicBezTo>
                <a:cubicBezTo>
                  <a:pt x="774859" y="2941782"/>
                  <a:pt x="223755" y="2610812"/>
                  <a:pt x="63658" y="2290618"/>
                </a:cubicBezTo>
                <a:cubicBezTo>
                  <a:pt x="-96439" y="1970424"/>
                  <a:pt x="85210" y="1516303"/>
                  <a:pt x="174495" y="1173018"/>
                </a:cubicBezTo>
                <a:cubicBezTo>
                  <a:pt x="263780" y="829733"/>
                  <a:pt x="443888" y="426412"/>
                  <a:pt x="599367" y="230909"/>
                </a:cubicBezTo>
                <a:cubicBezTo>
                  <a:pt x="754846" y="35406"/>
                  <a:pt x="931106" y="17703"/>
                  <a:pt x="1107367" y="0"/>
                </a:cubicBezTo>
              </a:path>
            </a:pathLst>
          </a:custGeom>
          <a:noFill/>
          <a:ln w="28575"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Freeform 7"/>
          <p:cNvSpPr/>
          <p:nvPr/>
        </p:nvSpPr>
        <p:spPr>
          <a:xfrm rot="300598">
            <a:off x="2804847" y="2228482"/>
            <a:ext cx="130908" cy="133991"/>
          </a:xfrm>
          <a:custGeom>
            <a:avLst/>
            <a:gdLst>
              <a:gd name="connsiteX0" fmla="*/ 0 w 204716"/>
              <a:gd name="connsiteY0" fmla="*/ 122830 h 191069"/>
              <a:gd name="connsiteX1" fmla="*/ 136477 w 204716"/>
              <a:gd name="connsiteY1" fmla="*/ 0 h 191069"/>
              <a:gd name="connsiteX2" fmla="*/ 184244 w 204716"/>
              <a:gd name="connsiteY2" fmla="*/ 68239 h 191069"/>
              <a:gd name="connsiteX3" fmla="*/ 204716 w 204716"/>
              <a:gd name="connsiteY3" fmla="*/ 150125 h 191069"/>
              <a:gd name="connsiteX4" fmla="*/ 177420 w 204716"/>
              <a:gd name="connsiteY4" fmla="*/ 191069 h 191069"/>
              <a:gd name="connsiteX5" fmla="*/ 0 w 204716"/>
              <a:gd name="connsiteY5" fmla="*/ 122830 h 191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4716" h="191069">
                <a:moveTo>
                  <a:pt x="0" y="122830"/>
                </a:moveTo>
                <a:lnTo>
                  <a:pt x="136477" y="0"/>
                </a:lnTo>
                <a:lnTo>
                  <a:pt x="184244" y="68239"/>
                </a:lnTo>
                <a:lnTo>
                  <a:pt x="204716" y="150125"/>
                </a:lnTo>
                <a:lnTo>
                  <a:pt x="177420" y="191069"/>
                </a:lnTo>
                <a:lnTo>
                  <a:pt x="0" y="122830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96" name="TextBox 1095"/>
          <p:cNvSpPr txBox="1"/>
          <p:nvPr/>
        </p:nvSpPr>
        <p:spPr>
          <a:xfrm>
            <a:off x="4250357" y="2091969"/>
            <a:ext cx="56505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90°</a:t>
            </a:r>
          </a:p>
        </p:txBody>
      </p:sp>
      <p:sp>
        <p:nvSpPr>
          <p:cNvPr id="1097" name="TextBox 1096"/>
          <p:cNvSpPr txBox="1"/>
          <p:nvPr/>
        </p:nvSpPr>
        <p:spPr>
          <a:xfrm>
            <a:off x="5067913" y="2668496"/>
            <a:ext cx="55627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90°</a:t>
            </a:r>
          </a:p>
        </p:txBody>
      </p:sp>
      <p:sp>
        <p:nvSpPr>
          <p:cNvPr id="1098" name="TextBox 1097"/>
          <p:cNvSpPr txBox="1"/>
          <p:nvPr/>
        </p:nvSpPr>
        <p:spPr>
          <a:xfrm>
            <a:off x="3599480" y="3066623"/>
            <a:ext cx="57072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90°</a:t>
            </a:r>
          </a:p>
        </p:txBody>
      </p:sp>
      <p:sp>
        <p:nvSpPr>
          <p:cNvPr id="1099" name="TextBox 1098"/>
          <p:cNvSpPr txBox="1"/>
          <p:nvPr/>
        </p:nvSpPr>
        <p:spPr>
          <a:xfrm>
            <a:off x="946631" y="1517502"/>
            <a:ext cx="43815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45°</a:t>
            </a:r>
          </a:p>
        </p:txBody>
      </p:sp>
      <p:sp>
        <p:nvSpPr>
          <p:cNvPr id="1100" name="TextBox 1099"/>
          <p:cNvSpPr txBox="1"/>
          <p:nvPr/>
        </p:nvSpPr>
        <p:spPr>
          <a:xfrm>
            <a:off x="1514790" y="1860637"/>
            <a:ext cx="43815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45°</a:t>
            </a:r>
          </a:p>
        </p:txBody>
      </p:sp>
      <p:sp>
        <p:nvSpPr>
          <p:cNvPr id="1101" name="TextBox 1100"/>
          <p:cNvSpPr txBox="1"/>
          <p:nvPr/>
        </p:nvSpPr>
        <p:spPr>
          <a:xfrm>
            <a:off x="544861" y="2087999"/>
            <a:ext cx="43815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45°</a:t>
            </a:r>
          </a:p>
        </p:txBody>
      </p:sp>
      <p:sp>
        <p:nvSpPr>
          <p:cNvPr id="1102" name="TextBox 1101"/>
          <p:cNvSpPr txBox="1"/>
          <p:nvPr/>
        </p:nvSpPr>
        <p:spPr>
          <a:xfrm>
            <a:off x="7743154" y="1747925"/>
            <a:ext cx="58102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/>
              <a:t>135°</a:t>
            </a:r>
          </a:p>
        </p:txBody>
      </p:sp>
      <p:sp>
        <p:nvSpPr>
          <p:cNvPr id="1103" name="TextBox 1102"/>
          <p:cNvSpPr txBox="1"/>
          <p:nvPr/>
        </p:nvSpPr>
        <p:spPr>
          <a:xfrm>
            <a:off x="7345867" y="2299769"/>
            <a:ext cx="58102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/>
              <a:t>135°</a:t>
            </a:r>
          </a:p>
        </p:txBody>
      </p:sp>
      <p:sp>
        <p:nvSpPr>
          <p:cNvPr id="1104" name="TextBox 1103"/>
          <p:cNvSpPr txBox="1"/>
          <p:nvPr/>
        </p:nvSpPr>
        <p:spPr>
          <a:xfrm>
            <a:off x="8312284" y="2070516"/>
            <a:ext cx="58102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/>
              <a:t>135°</a:t>
            </a:r>
          </a:p>
        </p:txBody>
      </p:sp>
      <p:sp>
        <p:nvSpPr>
          <p:cNvPr id="1083" name="Rectangle 1082"/>
          <p:cNvSpPr/>
          <p:nvPr/>
        </p:nvSpPr>
        <p:spPr>
          <a:xfrm>
            <a:off x="4044398" y="5213378"/>
            <a:ext cx="4608705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 smtClean="0">
                <a:solidFill>
                  <a:schemeClr val="accent2">
                    <a:lumMod val="75000"/>
                  </a:schemeClr>
                </a:solidFill>
              </a:rPr>
              <a:t>Visual-spatial inputs from parietal association cortex</a:t>
            </a:r>
            <a:endParaRPr lang="en-US" sz="1600" b="1" dirty="0">
              <a:solidFill>
                <a:schemeClr val="accent2">
                  <a:lumMod val="75000"/>
                </a:schemeClr>
              </a:solidFill>
            </a:endParaRPr>
          </a:p>
        </p:txBody>
      </p:sp>
      <p:sp>
        <p:nvSpPr>
          <p:cNvPr id="2" name="Freeform 1"/>
          <p:cNvSpPr/>
          <p:nvPr/>
        </p:nvSpPr>
        <p:spPr>
          <a:xfrm>
            <a:off x="3020786" y="2612571"/>
            <a:ext cx="6139543" cy="2620736"/>
          </a:xfrm>
          <a:custGeom>
            <a:avLst/>
            <a:gdLst>
              <a:gd name="connsiteX0" fmla="*/ 6139543 w 6139543"/>
              <a:gd name="connsiteY0" fmla="*/ 2620736 h 2620736"/>
              <a:gd name="connsiteX1" fmla="*/ 0 w 6139543"/>
              <a:gd name="connsiteY1" fmla="*/ 2571750 h 2620736"/>
              <a:gd name="connsiteX2" fmla="*/ 8164 w 6139543"/>
              <a:gd name="connsiteY2" fmla="*/ 0 h 2620736"/>
              <a:gd name="connsiteX3" fmla="*/ 57150 w 6139543"/>
              <a:gd name="connsiteY3" fmla="*/ 8165 h 2620736"/>
              <a:gd name="connsiteX4" fmla="*/ 48985 w 6139543"/>
              <a:gd name="connsiteY4" fmla="*/ 2530929 h 2620736"/>
              <a:gd name="connsiteX5" fmla="*/ 1534885 w 6139543"/>
              <a:gd name="connsiteY5" fmla="*/ 2530929 h 2620736"/>
              <a:gd name="connsiteX6" fmla="*/ 1526721 w 6139543"/>
              <a:gd name="connsiteY6" fmla="*/ 1183822 h 2620736"/>
              <a:gd name="connsiteX7" fmla="*/ 1559378 w 6139543"/>
              <a:gd name="connsiteY7" fmla="*/ 1191986 h 2620736"/>
              <a:gd name="connsiteX8" fmla="*/ 1575707 w 6139543"/>
              <a:gd name="connsiteY8" fmla="*/ 2539093 h 2620736"/>
              <a:gd name="connsiteX9" fmla="*/ 3061607 w 6139543"/>
              <a:gd name="connsiteY9" fmla="*/ 2555422 h 2620736"/>
              <a:gd name="connsiteX10" fmla="*/ 3012621 w 6139543"/>
              <a:gd name="connsiteY10" fmla="*/ 808265 h 2620736"/>
              <a:gd name="connsiteX11" fmla="*/ 3069771 w 6139543"/>
              <a:gd name="connsiteY11" fmla="*/ 808265 h 2620736"/>
              <a:gd name="connsiteX12" fmla="*/ 3110593 w 6139543"/>
              <a:gd name="connsiteY12" fmla="*/ 2539093 h 2620736"/>
              <a:gd name="connsiteX13" fmla="*/ 6139543 w 6139543"/>
              <a:gd name="connsiteY13" fmla="*/ 2563586 h 2620736"/>
              <a:gd name="connsiteX14" fmla="*/ 6139543 w 6139543"/>
              <a:gd name="connsiteY14" fmla="*/ 2620736 h 2620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139543" h="2620736">
                <a:moveTo>
                  <a:pt x="6139543" y="2620736"/>
                </a:moveTo>
                <a:lnTo>
                  <a:pt x="0" y="2571750"/>
                </a:lnTo>
                <a:cubicBezTo>
                  <a:pt x="2721" y="1714500"/>
                  <a:pt x="5443" y="857250"/>
                  <a:pt x="8164" y="0"/>
                </a:cubicBezTo>
                <a:lnTo>
                  <a:pt x="57150" y="8165"/>
                </a:lnTo>
                <a:cubicBezTo>
                  <a:pt x="54428" y="849086"/>
                  <a:pt x="51707" y="1690008"/>
                  <a:pt x="48985" y="2530929"/>
                </a:cubicBezTo>
                <a:lnTo>
                  <a:pt x="1534885" y="2530929"/>
                </a:lnTo>
                <a:cubicBezTo>
                  <a:pt x="1532164" y="2081893"/>
                  <a:pt x="1529442" y="1632858"/>
                  <a:pt x="1526721" y="1183822"/>
                </a:cubicBezTo>
                <a:lnTo>
                  <a:pt x="1559378" y="1191986"/>
                </a:lnTo>
                <a:lnTo>
                  <a:pt x="1575707" y="2539093"/>
                </a:lnTo>
                <a:lnTo>
                  <a:pt x="3061607" y="2555422"/>
                </a:lnTo>
                <a:lnTo>
                  <a:pt x="3012621" y="808265"/>
                </a:lnTo>
                <a:lnTo>
                  <a:pt x="3069771" y="808265"/>
                </a:lnTo>
                <a:lnTo>
                  <a:pt x="3110593" y="2539093"/>
                </a:lnTo>
                <a:lnTo>
                  <a:pt x="6139543" y="2563586"/>
                </a:lnTo>
                <a:lnTo>
                  <a:pt x="6139543" y="2620736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Freeform 3"/>
          <p:cNvSpPr/>
          <p:nvPr/>
        </p:nvSpPr>
        <p:spPr>
          <a:xfrm>
            <a:off x="3028671" y="2488952"/>
            <a:ext cx="178420" cy="160578"/>
          </a:xfrm>
          <a:custGeom>
            <a:avLst/>
            <a:gdLst>
              <a:gd name="connsiteX0" fmla="*/ 0 w 178420"/>
              <a:gd name="connsiteY0" fmla="*/ 133815 h 160578"/>
              <a:gd name="connsiteX1" fmla="*/ 0 w 178420"/>
              <a:gd name="connsiteY1" fmla="*/ 22303 h 160578"/>
              <a:gd name="connsiteX2" fmla="*/ 66908 w 178420"/>
              <a:gd name="connsiteY2" fmla="*/ 0 h 160578"/>
              <a:gd name="connsiteX3" fmla="*/ 178420 w 178420"/>
              <a:gd name="connsiteY3" fmla="*/ 160578 h 160578"/>
              <a:gd name="connsiteX4" fmla="*/ 0 w 178420"/>
              <a:gd name="connsiteY4" fmla="*/ 133815 h 1605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420" h="160578">
                <a:moveTo>
                  <a:pt x="0" y="133815"/>
                </a:moveTo>
                <a:lnTo>
                  <a:pt x="0" y="22303"/>
                </a:lnTo>
                <a:lnTo>
                  <a:pt x="66908" y="0"/>
                </a:lnTo>
                <a:lnTo>
                  <a:pt x="178420" y="160578"/>
                </a:lnTo>
                <a:lnTo>
                  <a:pt x="0" y="13381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Freeform 4"/>
          <p:cNvSpPr/>
          <p:nvPr/>
        </p:nvSpPr>
        <p:spPr>
          <a:xfrm>
            <a:off x="4554158" y="3760191"/>
            <a:ext cx="115973" cy="107052"/>
          </a:xfrm>
          <a:custGeom>
            <a:avLst/>
            <a:gdLst>
              <a:gd name="connsiteX0" fmla="*/ 0 w 115973"/>
              <a:gd name="connsiteY0" fmla="*/ 26763 h 107052"/>
              <a:gd name="connsiteX1" fmla="*/ 80289 w 115973"/>
              <a:gd name="connsiteY1" fmla="*/ 0 h 107052"/>
              <a:gd name="connsiteX2" fmla="*/ 115973 w 115973"/>
              <a:gd name="connsiteY2" fmla="*/ 107052 h 107052"/>
              <a:gd name="connsiteX3" fmla="*/ 13382 w 115973"/>
              <a:gd name="connsiteY3" fmla="*/ 93670 h 107052"/>
              <a:gd name="connsiteX4" fmla="*/ 0 w 115973"/>
              <a:gd name="connsiteY4" fmla="*/ 26763 h 1070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973" h="107052">
                <a:moveTo>
                  <a:pt x="0" y="26763"/>
                </a:moveTo>
                <a:lnTo>
                  <a:pt x="80289" y="0"/>
                </a:lnTo>
                <a:lnTo>
                  <a:pt x="115973" y="107052"/>
                </a:lnTo>
                <a:lnTo>
                  <a:pt x="13382" y="93670"/>
                </a:lnTo>
                <a:lnTo>
                  <a:pt x="0" y="26763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 5"/>
          <p:cNvSpPr/>
          <p:nvPr/>
        </p:nvSpPr>
        <p:spPr>
          <a:xfrm>
            <a:off x="6035040" y="3376589"/>
            <a:ext cx="142736" cy="84750"/>
          </a:xfrm>
          <a:custGeom>
            <a:avLst/>
            <a:gdLst>
              <a:gd name="connsiteX0" fmla="*/ 0 w 142736"/>
              <a:gd name="connsiteY0" fmla="*/ 49066 h 84750"/>
              <a:gd name="connsiteX1" fmla="*/ 0 w 142736"/>
              <a:gd name="connsiteY1" fmla="*/ 0 h 84750"/>
              <a:gd name="connsiteX2" fmla="*/ 102591 w 142736"/>
              <a:gd name="connsiteY2" fmla="*/ 0 h 84750"/>
              <a:gd name="connsiteX3" fmla="*/ 142736 w 142736"/>
              <a:gd name="connsiteY3" fmla="*/ 84750 h 84750"/>
              <a:gd name="connsiteX4" fmla="*/ 0 w 142736"/>
              <a:gd name="connsiteY4" fmla="*/ 49066 h 84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736" h="84750">
                <a:moveTo>
                  <a:pt x="0" y="49066"/>
                </a:moveTo>
                <a:lnTo>
                  <a:pt x="0" y="0"/>
                </a:lnTo>
                <a:lnTo>
                  <a:pt x="102591" y="0"/>
                </a:lnTo>
                <a:lnTo>
                  <a:pt x="142736" y="84750"/>
                </a:lnTo>
                <a:lnTo>
                  <a:pt x="0" y="49066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86" name="Group 1085"/>
          <p:cNvGrpSpPr/>
          <p:nvPr/>
        </p:nvGrpSpPr>
        <p:grpSpPr>
          <a:xfrm>
            <a:off x="144905" y="4336872"/>
            <a:ext cx="2461294" cy="2364276"/>
            <a:chOff x="4649821" y="2339524"/>
            <a:chExt cx="3764604" cy="3515215"/>
          </a:xfrm>
        </p:grpSpPr>
        <p:sp>
          <p:nvSpPr>
            <p:cNvPr id="1087" name="Rectangle 1086"/>
            <p:cNvSpPr/>
            <p:nvPr/>
          </p:nvSpPr>
          <p:spPr>
            <a:xfrm>
              <a:off x="4649821" y="2339524"/>
              <a:ext cx="3764604" cy="351521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4" name="Oval 1093"/>
            <p:cNvSpPr/>
            <p:nvPr/>
          </p:nvSpPr>
          <p:spPr>
            <a:xfrm flipV="1">
              <a:off x="5314471" y="3905225"/>
              <a:ext cx="551347" cy="521764"/>
            </a:xfrm>
            <a:prstGeom prst="ellipse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5" name="Oval 1094"/>
            <p:cNvSpPr/>
            <p:nvPr/>
          </p:nvSpPr>
          <p:spPr>
            <a:xfrm flipV="1">
              <a:off x="7189831" y="3905225"/>
              <a:ext cx="551347" cy="521764"/>
            </a:xfrm>
            <a:prstGeom prst="ellipse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5" name="Oval 1104"/>
            <p:cNvSpPr/>
            <p:nvPr/>
          </p:nvSpPr>
          <p:spPr>
            <a:xfrm flipV="1">
              <a:off x="7189831" y="2576584"/>
              <a:ext cx="551347" cy="521764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6" name="Oval 1105"/>
            <p:cNvSpPr/>
            <p:nvPr/>
          </p:nvSpPr>
          <p:spPr>
            <a:xfrm flipV="1">
              <a:off x="5314471" y="2576584"/>
              <a:ext cx="551347" cy="521764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107" name="Group 1106"/>
            <p:cNvGrpSpPr/>
            <p:nvPr/>
          </p:nvGrpSpPr>
          <p:grpSpPr>
            <a:xfrm flipV="1">
              <a:off x="5517559" y="3138970"/>
              <a:ext cx="130861" cy="768090"/>
              <a:chOff x="3442255" y="2951545"/>
              <a:chExt cx="130861" cy="768090"/>
            </a:xfrm>
          </p:grpSpPr>
          <p:cxnSp>
            <p:nvCxnSpPr>
              <p:cNvPr id="1151" name="Straight Connector 1150"/>
              <p:cNvCxnSpPr/>
              <p:nvPr/>
            </p:nvCxnSpPr>
            <p:spPr>
              <a:xfrm>
                <a:off x="3504995" y="2951545"/>
                <a:ext cx="0" cy="68580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52" name="Group 1151"/>
              <p:cNvGrpSpPr/>
              <p:nvPr/>
            </p:nvGrpSpPr>
            <p:grpSpPr>
              <a:xfrm>
                <a:off x="3442255" y="3637345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1153" name="Straight Connector 1152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4" name="Straight Connector 1153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08" name="Group 1107"/>
            <p:cNvGrpSpPr/>
            <p:nvPr/>
          </p:nvGrpSpPr>
          <p:grpSpPr>
            <a:xfrm flipV="1">
              <a:off x="7402704" y="3138970"/>
              <a:ext cx="130861" cy="768090"/>
              <a:chOff x="3442255" y="2951545"/>
              <a:chExt cx="130861" cy="768090"/>
            </a:xfrm>
          </p:grpSpPr>
          <p:cxnSp>
            <p:nvCxnSpPr>
              <p:cNvPr id="1147" name="Straight Connector 1146"/>
              <p:cNvCxnSpPr/>
              <p:nvPr/>
            </p:nvCxnSpPr>
            <p:spPr>
              <a:xfrm>
                <a:off x="3504995" y="2951545"/>
                <a:ext cx="0" cy="68580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48" name="Group 1147"/>
              <p:cNvGrpSpPr/>
              <p:nvPr/>
            </p:nvGrpSpPr>
            <p:grpSpPr>
              <a:xfrm>
                <a:off x="3442255" y="3637345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1149" name="Straight Connector 1148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50" name="Straight Connector 1149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1109" name="Group 1108"/>
            <p:cNvGrpSpPr/>
            <p:nvPr/>
          </p:nvGrpSpPr>
          <p:grpSpPr>
            <a:xfrm flipV="1">
              <a:off x="5838911" y="2951662"/>
              <a:ext cx="1305480" cy="1049385"/>
              <a:chOff x="3763607" y="2857558"/>
              <a:chExt cx="1305480" cy="1049385"/>
            </a:xfrm>
          </p:grpSpPr>
          <p:cxnSp>
            <p:nvCxnSpPr>
              <p:cNvPr id="1145" name="Straight Connector 1144"/>
              <p:cNvCxnSpPr/>
              <p:nvPr/>
            </p:nvCxnSpPr>
            <p:spPr>
              <a:xfrm flipV="1">
                <a:off x="3763607" y="2889846"/>
                <a:ext cx="1273193" cy="101709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6" name="Straight Connector 1145"/>
              <p:cNvCxnSpPr/>
              <p:nvPr/>
            </p:nvCxnSpPr>
            <p:spPr>
              <a:xfrm>
                <a:off x="4993750" y="2857558"/>
                <a:ext cx="75337" cy="7533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0" name="Group 1109"/>
            <p:cNvGrpSpPr/>
            <p:nvPr/>
          </p:nvGrpSpPr>
          <p:grpSpPr>
            <a:xfrm flipH="1" flipV="1">
              <a:off x="5903485" y="2930138"/>
              <a:ext cx="1305480" cy="1049385"/>
              <a:chOff x="3763607" y="2857558"/>
              <a:chExt cx="1305480" cy="1049385"/>
            </a:xfrm>
          </p:grpSpPr>
          <p:cxnSp>
            <p:nvCxnSpPr>
              <p:cNvPr id="1143" name="Straight Connector 1142"/>
              <p:cNvCxnSpPr/>
              <p:nvPr/>
            </p:nvCxnSpPr>
            <p:spPr>
              <a:xfrm flipV="1">
                <a:off x="3763607" y="2889846"/>
                <a:ext cx="1273193" cy="101709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144" name="Straight Connector 1143"/>
              <p:cNvCxnSpPr/>
              <p:nvPr/>
            </p:nvCxnSpPr>
            <p:spPr>
              <a:xfrm>
                <a:off x="4993750" y="2857558"/>
                <a:ext cx="75337" cy="7533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1111" name="Group 1110"/>
            <p:cNvGrpSpPr/>
            <p:nvPr/>
          </p:nvGrpSpPr>
          <p:grpSpPr>
            <a:xfrm flipV="1">
              <a:off x="4878594" y="3597922"/>
              <a:ext cx="698735" cy="620233"/>
              <a:chOff x="2803290" y="2640450"/>
              <a:chExt cx="698735" cy="620233"/>
            </a:xfrm>
          </p:grpSpPr>
          <p:grpSp>
            <p:nvGrpSpPr>
              <p:cNvPr id="1139" name="Group 1138"/>
              <p:cNvGrpSpPr/>
              <p:nvPr/>
            </p:nvGrpSpPr>
            <p:grpSpPr>
              <a:xfrm rot="16200000">
                <a:off x="3047346" y="2664736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1141" name="Straight Connector 1140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 w="5715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42" name="Straight Connector 1141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 w="5715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40" name="Freeform 1139"/>
              <p:cNvSpPr/>
              <p:nvPr/>
            </p:nvSpPr>
            <p:spPr>
              <a:xfrm>
                <a:off x="2803290" y="2701925"/>
                <a:ext cx="698735" cy="558758"/>
              </a:xfrm>
              <a:custGeom>
                <a:avLst/>
                <a:gdLst>
                  <a:gd name="connsiteX0" fmla="*/ 698735 w 698735"/>
                  <a:gd name="connsiteY0" fmla="*/ 415925 h 558758"/>
                  <a:gd name="connsiteX1" fmla="*/ 330435 w 698735"/>
                  <a:gd name="connsiteY1" fmla="*/ 552450 h 558758"/>
                  <a:gd name="connsiteX2" fmla="*/ 235 w 698735"/>
                  <a:gd name="connsiteY2" fmla="*/ 234950 h 558758"/>
                  <a:gd name="connsiteX3" fmla="*/ 273285 w 698735"/>
                  <a:gd name="connsiteY3" fmla="*/ 0 h 55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735" h="558758">
                    <a:moveTo>
                      <a:pt x="698735" y="415925"/>
                    </a:moveTo>
                    <a:cubicBezTo>
                      <a:pt x="572793" y="499268"/>
                      <a:pt x="446852" y="582612"/>
                      <a:pt x="330435" y="552450"/>
                    </a:cubicBezTo>
                    <a:cubicBezTo>
                      <a:pt x="214018" y="522288"/>
                      <a:pt x="9760" y="327025"/>
                      <a:pt x="235" y="234950"/>
                    </a:cubicBezTo>
                    <a:cubicBezTo>
                      <a:pt x="-9290" y="142875"/>
                      <a:pt x="273285" y="0"/>
                      <a:pt x="273285" y="0"/>
                    </a:cubicBezTo>
                  </a:path>
                </a:pathLst>
              </a:cu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112" name="TextBox 1111"/>
            <p:cNvSpPr txBox="1"/>
            <p:nvPr/>
          </p:nvSpPr>
          <p:spPr>
            <a:xfrm>
              <a:off x="5377742" y="3925569"/>
              <a:ext cx="386731" cy="4378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b="1" dirty="0">
                  <a:solidFill>
                    <a:srgbClr val="FFFFFF"/>
                  </a:solidFill>
                  <a:latin typeface="Cambria"/>
                  <a:cs typeface="Cambria"/>
                </a:rPr>
                <a:t>E</a:t>
              </a:r>
            </a:p>
          </p:txBody>
        </p:sp>
        <p:sp>
          <p:nvSpPr>
            <p:cNvPr id="1113" name="TextBox 1112"/>
            <p:cNvSpPr txBox="1"/>
            <p:nvPr/>
          </p:nvSpPr>
          <p:spPr>
            <a:xfrm flipV="1">
              <a:off x="5458038" y="2650007"/>
              <a:ext cx="327456" cy="4378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b="1" dirty="0">
                  <a:solidFill>
                    <a:srgbClr val="FFFFFF"/>
                  </a:solidFill>
                  <a:latin typeface="Cambria"/>
                  <a:cs typeface="Cambria"/>
                </a:rPr>
                <a:t>I</a:t>
              </a:r>
            </a:p>
          </p:txBody>
        </p:sp>
        <p:grpSp>
          <p:nvGrpSpPr>
            <p:cNvPr id="1114" name="Group 1113"/>
            <p:cNvGrpSpPr/>
            <p:nvPr/>
          </p:nvGrpSpPr>
          <p:grpSpPr>
            <a:xfrm flipH="1" flipV="1">
              <a:off x="7470825" y="3597923"/>
              <a:ext cx="698735" cy="620233"/>
              <a:chOff x="2803290" y="2640450"/>
              <a:chExt cx="698735" cy="620233"/>
            </a:xfrm>
          </p:grpSpPr>
          <p:grpSp>
            <p:nvGrpSpPr>
              <p:cNvPr id="1135" name="Group 1134"/>
              <p:cNvGrpSpPr/>
              <p:nvPr/>
            </p:nvGrpSpPr>
            <p:grpSpPr>
              <a:xfrm rot="16200000">
                <a:off x="3047346" y="2664736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1137" name="Straight Connector 1136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 w="5715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38" name="Straight Connector 1137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 w="5715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136" name="Freeform 1135"/>
              <p:cNvSpPr/>
              <p:nvPr/>
            </p:nvSpPr>
            <p:spPr>
              <a:xfrm>
                <a:off x="2803290" y="2701925"/>
                <a:ext cx="698735" cy="558758"/>
              </a:xfrm>
              <a:custGeom>
                <a:avLst/>
                <a:gdLst>
                  <a:gd name="connsiteX0" fmla="*/ 698735 w 698735"/>
                  <a:gd name="connsiteY0" fmla="*/ 415925 h 558758"/>
                  <a:gd name="connsiteX1" fmla="*/ 330435 w 698735"/>
                  <a:gd name="connsiteY1" fmla="*/ 552450 h 558758"/>
                  <a:gd name="connsiteX2" fmla="*/ 235 w 698735"/>
                  <a:gd name="connsiteY2" fmla="*/ 234950 h 558758"/>
                  <a:gd name="connsiteX3" fmla="*/ 273285 w 698735"/>
                  <a:gd name="connsiteY3" fmla="*/ 0 h 55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735" h="558758">
                    <a:moveTo>
                      <a:pt x="698735" y="415925"/>
                    </a:moveTo>
                    <a:cubicBezTo>
                      <a:pt x="572793" y="499268"/>
                      <a:pt x="446852" y="582612"/>
                      <a:pt x="330435" y="552450"/>
                    </a:cubicBezTo>
                    <a:cubicBezTo>
                      <a:pt x="214018" y="522288"/>
                      <a:pt x="9760" y="327025"/>
                      <a:pt x="235" y="234950"/>
                    </a:cubicBezTo>
                    <a:cubicBezTo>
                      <a:pt x="-9290" y="142875"/>
                      <a:pt x="273285" y="0"/>
                      <a:pt x="273285" y="0"/>
                    </a:cubicBezTo>
                  </a:path>
                </a:pathLst>
              </a:cu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115" name="TextBox 1114"/>
            <p:cNvSpPr txBox="1"/>
            <p:nvPr/>
          </p:nvSpPr>
          <p:spPr>
            <a:xfrm>
              <a:off x="7262875" y="3930798"/>
              <a:ext cx="386731" cy="4378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b="1" dirty="0">
                  <a:solidFill>
                    <a:srgbClr val="FFFFFF"/>
                  </a:solidFill>
                  <a:latin typeface="Cambria"/>
                  <a:cs typeface="Cambria"/>
                </a:rPr>
                <a:t>E</a:t>
              </a:r>
            </a:p>
          </p:txBody>
        </p:sp>
        <p:sp>
          <p:nvSpPr>
            <p:cNvPr id="1116" name="TextBox 1115"/>
            <p:cNvSpPr txBox="1"/>
            <p:nvPr/>
          </p:nvSpPr>
          <p:spPr>
            <a:xfrm flipV="1">
              <a:off x="7333658" y="2650007"/>
              <a:ext cx="327456" cy="437821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600" b="1" dirty="0">
                  <a:solidFill>
                    <a:srgbClr val="FFFFFF"/>
                  </a:solidFill>
                  <a:latin typeface="Cambria"/>
                  <a:cs typeface="Cambria"/>
                </a:rPr>
                <a:t>I</a:t>
              </a:r>
            </a:p>
          </p:txBody>
        </p:sp>
        <p:grpSp>
          <p:nvGrpSpPr>
            <p:cNvPr id="1117" name="Group 1116"/>
            <p:cNvGrpSpPr/>
            <p:nvPr/>
          </p:nvGrpSpPr>
          <p:grpSpPr>
            <a:xfrm>
              <a:off x="5355534" y="4541050"/>
              <a:ext cx="407318" cy="1070486"/>
              <a:chOff x="3280230" y="4396082"/>
              <a:chExt cx="407318" cy="1070486"/>
            </a:xfrm>
          </p:grpSpPr>
          <p:sp>
            <p:nvSpPr>
              <p:cNvPr id="1128" name="Oval 1127"/>
              <p:cNvSpPr/>
              <p:nvPr/>
            </p:nvSpPr>
            <p:spPr>
              <a:xfrm flipV="1">
                <a:off x="3313071" y="5095944"/>
                <a:ext cx="374477" cy="370136"/>
              </a:xfrm>
              <a:prstGeom prst="ellipse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129" name="Group 1128"/>
              <p:cNvGrpSpPr/>
              <p:nvPr/>
            </p:nvGrpSpPr>
            <p:grpSpPr>
              <a:xfrm flipV="1">
                <a:off x="3442255" y="4396082"/>
                <a:ext cx="130861" cy="768090"/>
                <a:chOff x="3442255" y="2951545"/>
                <a:chExt cx="130861" cy="768090"/>
              </a:xfrm>
            </p:grpSpPr>
            <p:cxnSp>
              <p:nvCxnSpPr>
                <p:cNvPr id="1131" name="Straight Connector 1130"/>
                <p:cNvCxnSpPr/>
                <p:nvPr/>
              </p:nvCxnSpPr>
              <p:spPr>
                <a:xfrm>
                  <a:off x="3504995" y="2951545"/>
                  <a:ext cx="0" cy="68580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132" name="Group 1131"/>
                <p:cNvGrpSpPr/>
                <p:nvPr/>
              </p:nvGrpSpPr>
              <p:grpSpPr>
                <a:xfrm>
                  <a:off x="3442255" y="3637345"/>
                  <a:ext cx="130861" cy="82290"/>
                  <a:chOff x="3442255" y="3637345"/>
                  <a:chExt cx="130861" cy="82290"/>
                </a:xfrm>
              </p:grpSpPr>
              <p:cxnSp>
                <p:nvCxnSpPr>
                  <p:cNvPr id="1133" name="Straight Connector 1132"/>
                  <p:cNvCxnSpPr/>
                  <p:nvPr/>
                </p:nvCxnSpPr>
                <p:spPr>
                  <a:xfrm flipV="1">
                    <a:off x="3442255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34" name="Straight Connector 1133"/>
                  <p:cNvCxnSpPr/>
                  <p:nvPr/>
                </p:nvCxnSpPr>
                <p:spPr>
                  <a:xfrm flipH="1" flipV="1">
                    <a:off x="3510376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130" name="TextBox 1129"/>
              <p:cNvSpPr txBox="1"/>
              <p:nvPr/>
            </p:nvSpPr>
            <p:spPr>
              <a:xfrm>
                <a:off x="3280230" y="5028747"/>
                <a:ext cx="386730" cy="4378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b="1" dirty="0">
                    <a:solidFill>
                      <a:srgbClr val="FFFFFF"/>
                    </a:solidFill>
                    <a:latin typeface="Cambria"/>
                    <a:cs typeface="Cambria"/>
                  </a:rPr>
                  <a:t>E</a:t>
                </a:r>
              </a:p>
            </p:txBody>
          </p:sp>
        </p:grpSp>
        <p:grpSp>
          <p:nvGrpSpPr>
            <p:cNvPr id="1118" name="Group 1117"/>
            <p:cNvGrpSpPr/>
            <p:nvPr/>
          </p:nvGrpSpPr>
          <p:grpSpPr>
            <a:xfrm>
              <a:off x="7249345" y="4531900"/>
              <a:ext cx="393471" cy="1070486"/>
              <a:chOff x="3294077" y="4396082"/>
              <a:chExt cx="393471" cy="1070486"/>
            </a:xfrm>
          </p:grpSpPr>
          <p:sp>
            <p:nvSpPr>
              <p:cNvPr id="1121" name="Oval 1120"/>
              <p:cNvSpPr/>
              <p:nvPr/>
            </p:nvSpPr>
            <p:spPr>
              <a:xfrm flipV="1">
                <a:off x="3313071" y="5095944"/>
                <a:ext cx="374477" cy="370136"/>
              </a:xfrm>
              <a:prstGeom prst="ellipse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122" name="Group 1121"/>
              <p:cNvGrpSpPr/>
              <p:nvPr/>
            </p:nvGrpSpPr>
            <p:grpSpPr>
              <a:xfrm flipV="1">
                <a:off x="3442255" y="4396082"/>
                <a:ext cx="130861" cy="768090"/>
                <a:chOff x="3442255" y="2951545"/>
                <a:chExt cx="130861" cy="768090"/>
              </a:xfrm>
            </p:grpSpPr>
            <p:cxnSp>
              <p:nvCxnSpPr>
                <p:cNvPr id="1124" name="Straight Connector 1123"/>
                <p:cNvCxnSpPr/>
                <p:nvPr/>
              </p:nvCxnSpPr>
              <p:spPr>
                <a:xfrm>
                  <a:off x="3504995" y="2951545"/>
                  <a:ext cx="0" cy="68580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1125" name="Group 1124"/>
                <p:cNvGrpSpPr/>
                <p:nvPr/>
              </p:nvGrpSpPr>
              <p:grpSpPr>
                <a:xfrm>
                  <a:off x="3442255" y="3637345"/>
                  <a:ext cx="130861" cy="82290"/>
                  <a:chOff x="3442255" y="3637345"/>
                  <a:chExt cx="130861" cy="82290"/>
                </a:xfrm>
              </p:grpSpPr>
              <p:cxnSp>
                <p:nvCxnSpPr>
                  <p:cNvPr id="1126" name="Straight Connector 1125"/>
                  <p:cNvCxnSpPr/>
                  <p:nvPr/>
                </p:nvCxnSpPr>
                <p:spPr>
                  <a:xfrm flipV="1">
                    <a:off x="3442255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1127" name="Straight Connector 1126"/>
                  <p:cNvCxnSpPr/>
                  <p:nvPr/>
                </p:nvCxnSpPr>
                <p:spPr>
                  <a:xfrm flipH="1" flipV="1">
                    <a:off x="3510376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1123" name="TextBox 1122"/>
              <p:cNvSpPr txBox="1"/>
              <p:nvPr/>
            </p:nvSpPr>
            <p:spPr>
              <a:xfrm>
                <a:off x="3294077" y="5028747"/>
                <a:ext cx="386730" cy="437821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1600" b="1" dirty="0">
                    <a:solidFill>
                      <a:srgbClr val="FFFFFF"/>
                    </a:solidFill>
                    <a:latin typeface="Cambria"/>
                    <a:cs typeface="Cambria"/>
                  </a:rPr>
                  <a:t>E</a:t>
                </a: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236587281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mph" presetSubtype="0" fill="remove" grpId="0" nodeType="click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" dur="250" autoRev="1" fill="remove"/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7" dur="250" autoRev="1" fill="remove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8" dur="250" autoRev="1" fill="remove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" dur="250" autoRev="1" fill="remove"/>
                                        <p:tgtEl>
                                          <p:spTgt spid="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27" presetClass="emph" presetSubtype="0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" dur="250" autoRev="1" fill="remove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2" dur="250" autoRev="1" fill="remove"/>
                                        <p:tgtEl>
                                          <p:spTgt spid="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3" dur="250" autoRev="1" fill="remove"/>
                                        <p:tgtEl>
                                          <p:spTgt spid="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" dur="250" autoRev="1" fill="remove"/>
                                        <p:tgtEl>
                                          <p:spTgt spid="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27" presetClass="emph" presetSubtype="0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6" dur="250" autoRev="1" fill="remove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7" dur="250" autoRev="1" fill="remove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8" dur="250" autoRev="1" fill="remove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" dur="250" autoRev="1" fill="remove"/>
                                        <p:tgtEl>
                                          <p:spTgt spid="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7" presetClass="emph" presetSubtype="0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1" dur="250" autoRev="1" fill="remove"/>
                                        <p:tgtEl>
                                          <p:spTgt spid="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22" dur="250" autoRev="1" fill="remove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23" dur="250" autoRev="1" fill="remove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" dur="250" autoRev="1" fill="remove"/>
                                        <p:tgtEl>
                                          <p:spTgt spid="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  <p:par>
                          <p:cTn id="25" fill="hold">
                            <p:stCondLst>
                              <p:cond delay="500"/>
                            </p:stCondLst>
                            <p:childTnLst>
                              <p:par>
                                <p:cTn id="26" presetID="27" presetClass="emph" presetSubtype="0" fill="remove" grpId="0" nodeType="after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7" dur="500" autoRev="1" fill="remove"/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28" dur="500" autoRev="1" fill="remove"/>
                                        <p:tgtEl>
                                          <p:spTgt spid="2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29" dur="500" autoRev="1" fill="remove"/>
                                        <p:tgtEl>
                                          <p:spTgt spid="2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0" dur="500" autoRev="1" fill="remove"/>
                                        <p:tgtEl>
                                          <p:spTgt spid="24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1" presetID="27" presetClass="emph" presetSubtype="0" fill="remove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2" dur="25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33" dur="25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34" dur="25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5" dur="25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6" presetID="27" presetClass="emph" presetSubtype="0" fill="remove" grpId="0" nodeType="with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7" dur="250" autoRev="1" fill="remove"/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38" dur="250" autoRev="1" fill="remove"/>
                                        <p:tgtEl>
                                          <p:spTgt spid="36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39" dur="250" autoRev="1" fill="remove"/>
                                        <p:tgtEl>
                                          <p:spTgt spid="36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0" dur="250" autoRev="1" fill="remove"/>
                                        <p:tgtEl>
                                          <p:spTgt spid="36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1" presetID="27" presetClass="emph" presetSubtype="0" fill="remove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2" dur="250" autoRev="1" fill="remove"/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43" dur="250" autoRev="1" fill="remove"/>
                                        <p:tgtEl>
                                          <p:spTgt spid="2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44" dur="250" autoRev="1" fill="remove"/>
                                        <p:tgtEl>
                                          <p:spTgt spid="2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5" dur="250" autoRev="1" fill="remove"/>
                                        <p:tgtEl>
                                          <p:spTgt spid="24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6" presetID="27" presetClass="emph" presetSubtype="0" fill="remove" grpId="1" nodeType="withEffect">
                                  <p:stCondLst>
                                    <p:cond delay="75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7" dur="25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48" dur="25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49" dur="25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0" dur="25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1" presetID="27" presetClass="emph" presetSubtype="0" fill="remove" grpId="3" nodeType="withEffect">
                                  <p:stCondLst>
                                    <p:cond delay="5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2" dur="50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3" dur="50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4" dur="50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5" dur="50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6" presetID="27" presetClass="emph" presetSubtype="0" fill="remove" grpId="1" nodeType="withEffect">
                                  <p:stCondLst>
                                    <p:cond delay="1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7" dur="500" autoRev="1" fill="remove"/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8" dur="500" autoRev="1" fill="remove"/>
                                        <p:tgtEl>
                                          <p:spTgt spid="36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9" dur="500" autoRev="1" fill="remove"/>
                                        <p:tgtEl>
                                          <p:spTgt spid="36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0" dur="500" autoRev="1" fill="remove"/>
                                        <p:tgtEl>
                                          <p:spTgt spid="36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1" presetID="27" presetClass="emph" presetSubtype="0" fill="remove" grpId="2" nodeType="withEffect">
                                  <p:stCondLst>
                                    <p:cond delay="175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2" dur="250" autoRev="1" fill="remove"/>
                                        <p:tgtEl>
                                          <p:spTgt spid="24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63" dur="250" autoRev="1" fill="remove"/>
                                        <p:tgtEl>
                                          <p:spTgt spid="24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64" dur="250" autoRev="1" fill="remove"/>
                                        <p:tgtEl>
                                          <p:spTgt spid="24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5" dur="250" autoRev="1" fill="remove"/>
                                        <p:tgtEl>
                                          <p:spTgt spid="24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6" presetID="27" presetClass="emph" presetSubtype="0" fill="remove" grpId="2" nodeType="withEffect">
                                  <p:stCondLst>
                                    <p:cond delay="20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7" dur="250" autoRev="1" fill="remove"/>
                                        <p:tgtEl>
                                          <p:spTgt spid="36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68" dur="250" autoRev="1" fill="remove"/>
                                        <p:tgtEl>
                                          <p:spTgt spid="36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69" dur="250" autoRev="1" fill="remove"/>
                                        <p:tgtEl>
                                          <p:spTgt spid="36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0" dur="250" autoRev="1" fill="remove"/>
                                        <p:tgtEl>
                                          <p:spTgt spid="36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1" presetID="27" presetClass="emph" presetSubtype="0" fill="remove" grpId="2" nodeType="withEffect">
                                  <p:stCondLst>
                                    <p:cond delay="15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2" dur="25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73" dur="25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74" dur="25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5" dur="25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6" presetID="27" presetClass="emph" presetSubtype="0" fill="remove" grpId="4" nodeType="withEffect">
                                  <p:stCondLst>
                                    <p:cond delay="220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7" dur="25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78" dur="25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79" dur="25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0" dur="250" autoRev="1" fill="remove"/>
                                        <p:tgtEl>
                                          <p:spTgt spid="12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360" grpId="0" animBg="1"/>
      <p:bldP spid="360" grpId="1" animBg="1"/>
      <p:bldP spid="360" grpId="2" animBg="1"/>
      <p:bldP spid="241" grpId="0" animBg="1"/>
      <p:bldP spid="241" grpId="1" animBg="1"/>
      <p:bldP spid="241" grpId="2" animBg="1"/>
      <p:bldP spid="122" grpId="0" animBg="1"/>
      <p:bldP spid="122" grpId="1" animBg="1"/>
      <p:bldP spid="122" grpId="2" animBg="1"/>
      <p:bldP spid="122" grpId="3" animBg="1"/>
      <p:bldP spid="122" grpId="4" animBg="1"/>
      <p:bldP spid="2" grpId="0" animBg="1"/>
      <p:bldP spid="4" grpId="0" animBg="1"/>
      <p:bldP spid="5" grpId="0" animBg="1"/>
      <p:bldP spid="6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95" name="Freeform 1094"/>
          <p:cNvSpPr/>
          <p:nvPr/>
        </p:nvSpPr>
        <p:spPr>
          <a:xfrm rot="204870">
            <a:off x="1984977" y="3346109"/>
            <a:ext cx="2244026" cy="1003900"/>
          </a:xfrm>
          <a:custGeom>
            <a:avLst/>
            <a:gdLst>
              <a:gd name="connsiteX0" fmla="*/ 3274282 w 3274282"/>
              <a:gd name="connsiteY0" fmla="*/ 508000 h 1341965"/>
              <a:gd name="connsiteX1" fmla="*/ 3071082 w 3274282"/>
              <a:gd name="connsiteY1" fmla="*/ 951346 h 1341965"/>
              <a:gd name="connsiteX2" fmla="*/ 2470718 w 3274282"/>
              <a:gd name="connsiteY2" fmla="*/ 1283855 h 1341965"/>
              <a:gd name="connsiteX3" fmla="*/ 2119736 w 3274282"/>
              <a:gd name="connsiteY3" fmla="*/ 1302328 h 1341965"/>
              <a:gd name="connsiteX4" fmla="*/ 1353118 w 3274282"/>
              <a:gd name="connsiteY4" fmla="*/ 877455 h 1341965"/>
              <a:gd name="connsiteX5" fmla="*/ 207809 w 3274282"/>
              <a:gd name="connsiteY5" fmla="*/ 563419 h 1341965"/>
              <a:gd name="connsiteX6" fmla="*/ 4609 w 3274282"/>
              <a:gd name="connsiteY6" fmla="*/ 0 h 1341965"/>
              <a:gd name="connsiteX0" fmla="*/ 3305840 w 3305840"/>
              <a:gd name="connsiteY0" fmla="*/ 578486 h 1341965"/>
              <a:gd name="connsiteX1" fmla="*/ 3071082 w 3305840"/>
              <a:gd name="connsiteY1" fmla="*/ 951346 h 1341965"/>
              <a:gd name="connsiteX2" fmla="*/ 2470718 w 3305840"/>
              <a:gd name="connsiteY2" fmla="*/ 1283855 h 1341965"/>
              <a:gd name="connsiteX3" fmla="*/ 2119736 w 3305840"/>
              <a:gd name="connsiteY3" fmla="*/ 1302328 h 1341965"/>
              <a:gd name="connsiteX4" fmla="*/ 1353118 w 3305840"/>
              <a:gd name="connsiteY4" fmla="*/ 877455 h 1341965"/>
              <a:gd name="connsiteX5" fmla="*/ 207809 w 3305840"/>
              <a:gd name="connsiteY5" fmla="*/ 563419 h 1341965"/>
              <a:gd name="connsiteX6" fmla="*/ 4609 w 3305840"/>
              <a:gd name="connsiteY6" fmla="*/ 0 h 1341965"/>
              <a:gd name="connsiteX0" fmla="*/ 3305840 w 3305840"/>
              <a:gd name="connsiteY0" fmla="*/ 578486 h 1341965"/>
              <a:gd name="connsiteX1" fmla="*/ 3071082 w 3305840"/>
              <a:gd name="connsiteY1" fmla="*/ 951346 h 1341965"/>
              <a:gd name="connsiteX2" fmla="*/ 2470718 w 3305840"/>
              <a:gd name="connsiteY2" fmla="*/ 1283855 h 1341965"/>
              <a:gd name="connsiteX3" fmla="*/ 2119736 w 3305840"/>
              <a:gd name="connsiteY3" fmla="*/ 1302328 h 1341965"/>
              <a:gd name="connsiteX4" fmla="*/ 1353118 w 3305840"/>
              <a:gd name="connsiteY4" fmla="*/ 877455 h 1341965"/>
              <a:gd name="connsiteX5" fmla="*/ 207809 w 3305840"/>
              <a:gd name="connsiteY5" fmla="*/ 563419 h 1341965"/>
              <a:gd name="connsiteX6" fmla="*/ 4609 w 3305840"/>
              <a:gd name="connsiteY6" fmla="*/ 0 h 1341965"/>
              <a:gd name="connsiteX0" fmla="*/ 3381470 w 3381470"/>
              <a:gd name="connsiteY0" fmla="*/ 528584 h 1292063"/>
              <a:gd name="connsiteX1" fmla="*/ 3146712 w 3381470"/>
              <a:gd name="connsiteY1" fmla="*/ 901444 h 1292063"/>
              <a:gd name="connsiteX2" fmla="*/ 2546348 w 3381470"/>
              <a:gd name="connsiteY2" fmla="*/ 1233953 h 1292063"/>
              <a:gd name="connsiteX3" fmla="*/ 2195366 w 3381470"/>
              <a:gd name="connsiteY3" fmla="*/ 1252426 h 1292063"/>
              <a:gd name="connsiteX4" fmla="*/ 1428748 w 3381470"/>
              <a:gd name="connsiteY4" fmla="*/ 827553 h 1292063"/>
              <a:gd name="connsiteX5" fmla="*/ 283439 w 3381470"/>
              <a:gd name="connsiteY5" fmla="*/ 513517 h 1292063"/>
              <a:gd name="connsiteX6" fmla="*/ 1265 w 3381470"/>
              <a:gd name="connsiteY6" fmla="*/ 0 h 1292063"/>
              <a:gd name="connsiteX0" fmla="*/ 3454272 w 3454272"/>
              <a:gd name="connsiteY0" fmla="*/ 925749 h 1292063"/>
              <a:gd name="connsiteX1" fmla="*/ 3146712 w 3454272"/>
              <a:gd name="connsiteY1" fmla="*/ 901444 h 1292063"/>
              <a:gd name="connsiteX2" fmla="*/ 2546348 w 3454272"/>
              <a:gd name="connsiteY2" fmla="*/ 1233953 h 1292063"/>
              <a:gd name="connsiteX3" fmla="*/ 2195366 w 3454272"/>
              <a:gd name="connsiteY3" fmla="*/ 1252426 h 1292063"/>
              <a:gd name="connsiteX4" fmla="*/ 1428748 w 3454272"/>
              <a:gd name="connsiteY4" fmla="*/ 827553 h 1292063"/>
              <a:gd name="connsiteX5" fmla="*/ 283439 w 3454272"/>
              <a:gd name="connsiteY5" fmla="*/ 513517 h 1292063"/>
              <a:gd name="connsiteX6" fmla="*/ 1265 w 3454272"/>
              <a:gd name="connsiteY6" fmla="*/ 0 h 1292063"/>
              <a:gd name="connsiteX0" fmla="*/ 3454272 w 3454272"/>
              <a:gd name="connsiteY0" fmla="*/ 925749 h 1456957"/>
              <a:gd name="connsiteX1" fmla="*/ 3159515 w 3454272"/>
              <a:gd name="connsiteY1" fmla="*/ 1449624 h 1456957"/>
              <a:gd name="connsiteX2" fmla="*/ 2546348 w 3454272"/>
              <a:gd name="connsiteY2" fmla="*/ 1233953 h 1456957"/>
              <a:gd name="connsiteX3" fmla="*/ 2195366 w 3454272"/>
              <a:gd name="connsiteY3" fmla="*/ 1252426 h 1456957"/>
              <a:gd name="connsiteX4" fmla="*/ 1428748 w 3454272"/>
              <a:gd name="connsiteY4" fmla="*/ 827553 h 1456957"/>
              <a:gd name="connsiteX5" fmla="*/ 283439 w 3454272"/>
              <a:gd name="connsiteY5" fmla="*/ 513517 h 1456957"/>
              <a:gd name="connsiteX6" fmla="*/ 1265 w 3454272"/>
              <a:gd name="connsiteY6" fmla="*/ 0 h 1456957"/>
              <a:gd name="connsiteX0" fmla="*/ 3454272 w 3454272"/>
              <a:gd name="connsiteY0" fmla="*/ 925749 h 1461296"/>
              <a:gd name="connsiteX1" fmla="*/ 3159515 w 3454272"/>
              <a:gd name="connsiteY1" fmla="*/ 1449624 h 1461296"/>
              <a:gd name="connsiteX2" fmla="*/ 2195366 w 3454272"/>
              <a:gd name="connsiteY2" fmla="*/ 1252426 h 1461296"/>
              <a:gd name="connsiteX3" fmla="*/ 1428748 w 3454272"/>
              <a:gd name="connsiteY3" fmla="*/ 827553 h 1461296"/>
              <a:gd name="connsiteX4" fmla="*/ 283439 w 3454272"/>
              <a:gd name="connsiteY4" fmla="*/ 513517 h 1461296"/>
              <a:gd name="connsiteX5" fmla="*/ 1265 w 3454272"/>
              <a:gd name="connsiteY5" fmla="*/ 0 h 1461296"/>
              <a:gd name="connsiteX0" fmla="*/ 3454272 w 3454272"/>
              <a:gd name="connsiteY0" fmla="*/ 925749 h 1452793"/>
              <a:gd name="connsiteX1" fmla="*/ 3159515 w 3454272"/>
              <a:gd name="connsiteY1" fmla="*/ 1449624 h 1452793"/>
              <a:gd name="connsiteX2" fmla="*/ 1720989 w 3454272"/>
              <a:gd name="connsiteY2" fmla="*/ 1130283 h 1452793"/>
              <a:gd name="connsiteX3" fmla="*/ 1428748 w 3454272"/>
              <a:gd name="connsiteY3" fmla="*/ 827553 h 1452793"/>
              <a:gd name="connsiteX4" fmla="*/ 283439 w 3454272"/>
              <a:gd name="connsiteY4" fmla="*/ 513517 h 1452793"/>
              <a:gd name="connsiteX5" fmla="*/ 1265 w 3454272"/>
              <a:gd name="connsiteY5" fmla="*/ 0 h 1452793"/>
              <a:gd name="connsiteX0" fmla="*/ 3454272 w 3454272"/>
              <a:gd name="connsiteY0" fmla="*/ 925749 h 1452737"/>
              <a:gd name="connsiteX1" fmla="*/ 3159515 w 3454272"/>
              <a:gd name="connsiteY1" fmla="*/ 1449624 h 1452737"/>
              <a:gd name="connsiteX2" fmla="*/ 1720989 w 3454272"/>
              <a:gd name="connsiteY2" fmla="*/ 1130283 h 1452737"/>
              <a:gd name="connsiteX3" fmla="*/ 847908 w 3454272"/>
              <a:gd name="connsiteY3" fmla="*/ 858935 h 1452737"/>
              <a:gd name="connsiteX4" fmla="*/ 283439 w 3454272"/>
              <a:gd name="connsiteY4" fmla="*/ 513517 h 1452737"/>
              <a:gd name="connsiteX5" fmla="*/ 1265 w 3454272"/>
              <a:gd name="connsiteY5" fmla="*/ 0 h 1452737"/>
              <a:gd name="connsiteX0" fmla="*/ 3454272 w 3454272"/>
              <a:gd name="connsiteY0" fmla="*/ 925749 h 1399314"/>
              <a:gd name="connsiteX1" fmla="*/ 2596365 w 3454272"/>
              <a:gd name="connsiteY1" fmla="*/ 1395608 h 1399314"/>
              <a:gd name="connsiteX2" fmla="*/ 1720989 w 3454272"/>
              <a:gd name="connsiteY2" fmla="*/ 1130283 h 1399314"/>
              <a:gd name="connsiteX3" fmla="*/ 847908 w 3454272"/>
              <a:gd name="connsiteY3" fmla="*/ 858935 h 1399314"/>
              <a:gd name="connsiteX4" fmla="*/ 283439 w 3454272"/>
              <a:gd name="connsiteY4" fmla="*/ 513517 h 1399314"/>
              <a:gd name="connsiteX5" fmla="*/ 1265 w 3454272"/>
              <a:gd name="connsiteY5" fmla="*/ 0 h 139931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454272" h="1399314">
                <a:moveTo>
                  <a:pt x="3454272" y="925749"/>
                </a:moveTo>
                <a:cubicBezTo>
                  <a:pt x="3363557" y="1058957"/>
                  <a:pt x="2885245" y="1361519"/>
                  <a:pt x="2596365" y="1395608"/>
                </a:cubicBezTo>
                <a:cubicBezTo>
                  <a:pt x="2307485" y="1429697"/>
                  <a:pt x="2012398" y="1219728"/>
                  <a:pt x="1720989" y="1130283"/>
                </a:cubicBezTo>
                <a:cubicBezTo>
                  <a:pt x="1429580" y="1040838"/>
                  <a:pt x="1087500" y="961729"/>
                  <a:pt x="847908" y="858935"/>
                </a:cubicBezTo>
                <a:cubicBezTo>
                  <a:pt x="608316" y="756141"/>
                  <a:pt x="521353" y="651443"/>
                  <a:pt x="283439" y="513517"/>
                </a:cubicBezTo>
                <a:cubicBezTo>
                  <a:pt x="45525" y="375591"/>
                  <a:pt x="-9511" y="208588"/>
                  <a:pt x="1265" y="0"/>
                </a:cubicBezTo>
              </a:path>
            </a:pathLst>
          </a:custGeom>
          <a:noFill/>
          <a:ln w="28575"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10" name="Freeform 1109"/>
          <p:cNvSpPr/>
          <p:nvPr/>
        </p:nvSpPr>
        <p:spPr>
          <a:xfrm rot="11787422">
            <a:off x="1815587" y="2736177"/>
            <a:ext cx="467972" cy="413295"/>
          </a:xfrm>
          <a:custGeom>
            <a:avLst/>
            <a:gdLst>
              <a:gd name="connsiteX0" fmla="*/ 232756 w 357447"/>
              <a:gd name="connsiteY0" fmla="*/ 0 h 581891"/>
              <a:gd name="connsiteX1" fmla="*/ 357447 w 357447"/>
              <a:gd name="connsiteY1" fmla="*/ 124691 h 581891"/>
              <a:gd name="connsiteX2" fmla="*/ 357447 w 357447"/>
              <a:gd name="connsiteY2" fmla="*/ 390698 h 581891"/>
              <a:gd name="connsiteX3" fmla="*/ 249382 w 357447"/>
              <a:gd name="connsiteY3" fmla="*/ 581891 h 581891"/>
              <a:gd name="connsiteX4" fmla="*/ 99752 w 357447"/>
              <a:gd name="connsiteY4" fmla="*/ 548640 h 581891"/>
              <a:gd name="connsiteX5" fmla="*/ 0 w 357447"/>
              <a:gd name="connsiteY5" fmla="*/ 423949 h 581891"/>
              <a:gd name="connsiteX6" fmla="*/ 157942 w 357447"/>
              <a:gd name="connsiteY6" fmla="*/ 315884 h 581891"/>
              <a:gd name="connsiteX7" fmla="*/ 66502 w 357447"/>
              <a:gd name="connsiteY7" fmla="*/ 133004 h 581891"/>
              <a:gd name="connsiteX8" fmla="*/ 232756 w 357447"/>
              <a:gd name="connsiteY8" fmla="*/ 0 h 581891"/>
              <a:gd name="connsiteX0" fmla="*/ 232756 w 357447"/>
              <a:gd name="connsiteY0" fmla="*/ 0 h 581891"/>
              <a:gd name="connsiteX1" fmla="*/ 357447 w 357447"/>
              <a:gd name="connsiteY1" fmla="*/ 124691 h 581891"/>
              <a:gd name="connsiteX2" fmla="*/ 357447 w 357447"/>
              <a:gd name="connsiteY2" fmla="*/ 390698 h 581891"/>
              <a:gd name="connsiteX3" fmla="*/ 249382 w 357447"/>
              <a:gd name="connsiteY3" fmla="*/ 581891 h 581891"/>
              <a:gd name="connsiteX4" fmla="*/ 99752 w 357447"/>
              <a:gd name="connsiteY4" fmla="*/ 548640 h 581891"/>
              <a:gd name="connsiteX5" fmla="*/ 0 w 357447"/>
              <a:gd name="connsiteY5" fmla="*/ 423949 h 581891"/>
              <a:gd name="connsiteX6" fmla="*/ 157942 w 357447"/>
              <a:gd name="connsiteY6" fmla="*/ 315884 h 581891"/>
              <a:gd name="connsiteX7" fmla="*/ 66502 w 357447"/>
              <a:gd name="connsiteY7" fmla="*/ 133004 h 581891"/>
              <a:gd name="connsiteX8" fmla="*/ 232756 w 357447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157942 w 394392"/>
              <a:gd name="connsiteY6" fmla="*/ 315884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157942 w 394392"/>
              <a:gd name="connsiteY6" fmla="*/ 315884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157942 w 394392"/>
              <a:gd name="connsiteY6" fmla="*/ 315884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157942 w 394392"/>
              <a:gd name="connsiteY6" fmla="*/ 315884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41564 w 394392"/>
              <a:gd name="connsiteY6" fmla="*/ 324197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83128 w 394392"/>
              <a:gd name="connsiteY6" fmla="*/ 307571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83128 w 394392"/>
              <a:gd name="connsiteY6" fmla="*/ 307571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83128 w 394392"/>
              <a:gd name="connsiteY6" fmla="*/ 307571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83128 w 394392"/>
              <a:gd name="connsiteY6" fmla="*/ 307571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83128 w 394392"/>
              <a:gd name="connsiteY6" fmla="*/ 307571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83128 w 394392"/>
              <a:gd name="connsiteY6" fmla="*/ 307571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394392"/>
              <a:gd name="connsiteY0" fmla="*/ 0 h 581891"/>
              <a:gd name="connsiteX1" fmla="*/ 357447 w 394392"/>
              <a:gd name="connsiteY1" fmla="*/ 124691 h 581891"/>
              <a:gd name="connsiteX2" fmla="*/ 357447 w 394392"/>
              <a:gd name="connsiteY2" fmla="*/ 390698 h 581891"/>
              <a:gd name="connsiteX3" fmla="*/ 249382 w 394392"/>
              <a:gd name="connsiteY3" fmla="*/ 581891 h 581891"/>
              <a:gd name="connsiteX4" fmla="*/ 99752 w 394392"/>
              <a:gd name="connsiteY4" fmla="*/ 548640 h 581891"/>
              <a:gd name="connsiteX5" fmla="*/ 0 w 394392"/>
              <a:gd name="connsiteY5" fmla="*/ 423949 h 581891"/>
              <a:gd name="connsiteX6" fmla="*/ 49877 w 394392"/>
              <a:gd name="connsiteY6" fmla="*/ 299258 h 581891"/>
              <a:gd name="connsiteX7" fmla="*/ 66502 w 394392"/>
              <a:gd name="connsiteY7" fmla="*/ 133004 h 581891"/>
              <a:gd name="connsiteX8" fmla="*/ 232756 w 394392"/>
              <a:gd name="connsiteY8" fmla="*/ 0 h 581891"/>
              <a:gd name="connsiteX0" fmla="*/ 232756 w 479557"/>
              <a:gd name="connsiteY0" fmla="*/ 0 h 581891"/>
              <a:gd name="connsiteX1" fmla="*/ 357447 w 479557"/>
              <a:gd name="connsiteY1" fmla="*/ 124691 h 581891"/>
              <a:gd name="connsiteX2" fmla="*/ 479557 w 479557"/>
              <a:gd name="connsiteY2" fmla="*/ 510647 h 581891"/>
              <a:gd name="connsiteX3" fmla="*/ 249382 w 479557"/>
              <a:gd name="connsiteY3" fmla="*/ 581891 h 581891"/>
              <a:gd name="connsiteX4" fmla="*/ 99752 w 479557"/>
              <a:gd name="connsiteY4" fmla="*/ 548640 h 581891"/>
              <a:gd name="connsiteX5" fmla="*/ 0 w 479557"/>
              <a:gd name="connsiteY5" fmla="*/ 423949 h 581891"/>
              <a:gd name="connsiteX6" fmla="*/ 49877 w 479557"/>
              <a:gd name="connsiteY6" fmla="*/ 299258 h 581891"/>
              <a:gd name="connsiteX7" fmla="*/ 66502 w 479557"/>
              <a:gd name="connsiteY7" fmla="*/ 133004 h 581891"/>
              <a:gd name="connsiteX8" fmla="*/ 232756 w 479557"/>
              <a:gd name="connsiteY8" fmla="*/ 0 h 581891"/>
              <a:gd name="connsiteX0" fmla="*/ 232756 w 503985"/>
              <a:gd name="connsiteY0" fmla="*/ 0 h 581891"/>
              <a:gd name="connsiteX1" fmla="*/ 461799 w 503985"/>
              <a:gd name="connsiteY1" fmla="*/ 301893 h 581891"/>
              <a:gd name="connsiteX2" fmla="*/ 479557 w 503985"/>
              <a:gd name="connsiteY2" fmla="*/ 510647 h 581891"/>
              <a:gd name="connsiteX3" fmla="*/ 249382 w 503985"/>
              <a:gd name="connsiteY3" fmla="*/ 581891 h 581891"/>
              <a:gd name="connsiteX4" fmla="*/ 99752 w 503985"/>
              <a:gd name="connsiteY4" fmla="*/ 548640 h 581891"/>
              <a:gd name="connsiteX5" fmla="*/ 0 w 503985"/>
              <a:gd name="connsiteY5" fmla="*/ 423949 h 581891"/>
              <a:gd name="connsiteX6" fmla="*/ 49877 w 503985"/>
              <a:gd name="connsiteY6" fmla="*/ 299258 h 581891"/>
              <a:gd name="connsiteX7" fmla="*/ 66502 w 503985"/>
              <a:gd name="connsiteY7" fmla="*/ 133004 h 581891"/>
              <a:gd name="connsiteX8" fmla="*/ 232756 w 503985"/>
              <a:gd name="connsiteY8" fmla="*/ 0 h 581891"/>
              <a:gd name="connsiteX0" fmla="*/ 241441 w 503985"/>
              <a:gd name="connsiteY0" fmla="*/ 140262 h 516691"/>
              <a:gd name="connsiteX1" fmla="*/ 461799 w 503985"/>
              <a:gd name="connsiteY1" fmla="*/ 236693 h 516691"/>
              <a:gd name="connsiteX2" fmla="*/ 479557 w 503985"/>
              <a:gd name="connsiteY2" fmla="*/ 445447 h 516691"/>
              <a:gd name="connsiteX3" fmla="*/ 249382 w 503985"/>
              <a:gd name="connsiteY3" fmla="*/ 516691 h 516691"/>
              <a:gd name="connsiteX4" fmla="*/ 99752 w 503985"/>
              <a:gd name="connsiteY4" fmla="*/ 483440 h 516691"/>
              <a:gd name="connsiteX5" fmla="*/ 0 w 503985"/>
              <a:gd name="connsiteY5" fmla="*/ 358749 h 516691"/>
              <a:gd name="connsiteX6" fmla="*/ 49877 w 503985"/>
              <a:gd name="connsiteY6" fmla="*/ 234058 h 516691"/>
              <a:gd name="connsiteX7" fmla="*/ 66502 w 503985"/>
              <a:gd name="connsiteY7" fmla="*/ 67804 h 516691"/>
              <a:gd name="connsiteX8" fmla="*/ 241441 w 503985"/>
              <a:gd name="connsiteY8" fmla="*/ 140262 h 516691"/>
              <a:gd name="connsiteX0" fmla="*/ 241441 w 503985"/>
              <a:gd name="connsiteY0" fmla="*/ 103144 h 479573"/>
              <a:gd name="connsiteX1" fmla="*/ 461799 w 503985"/>
              <a:gd name="connsiteY1" fmla="*/ 199575 h 479573"/>
              <a:gd name="connsiteX2" fmla="*/ 479557 w 503985"/>
              <a:gd name="connsiteY2" fmla="*/ 408329 h 479573"/>
              <a:gd name="connsiteX3" fmla="*/ 249382 w 503985"/>
              <a:gd name="connsiteY3" fmla="*/ 479573 h 479573"/>
              <a:gd name="connsiteX4" fmla="*/ 99752 w 503985"/>
              <a:gd name="connsiteY4" fmla="*/ 446322 h 479573"/>
              <a:gd name="connsiteX5" fmla="*/ 0 w 503985"/>
              <a:gd name="connsiteY5" fmla="*/ 321631 h 479573"/>
              <a:gd name="connsiteX6" fmla="*/ 49877 w 503985"/>
              <a:gd name="connsiteY6" fmla="*/ 196940 h 479573"/>
              <a:gd name="connsiteX7" fmla="*/ 62333 w 503985"/>
              <a:gd name="connsiteY7" fmla="*/ 75257 h 479573"/>
              <a:gd name="connsiteX8" fmla="*/ 241441 w 503985"/>
              <a:gd name="connsiteY8" fmla="*/ 103144 h 479573"/>
              <a:gd name="connsiteX0" fmla="*/ 241441 w 503985"/>
              <a:gd name="connsiteY0" fmla="*/ 103144 h 479573"/>
              <a:gd name="connsiteX1" fmla="*/ 461799 w 503985"/>
              <a:gd name="connsiteY1" fmla="*/ 199575 h 479573"/>
              <a:gd name="connsiteX2" fmla="*/ 479557 w 503985"/>
              <a:gd name="connsiteY2" fmla="*/ 408329 h 479573"/>
              <a:gd name="connsiteX3" fmla="*/ 249382 w 503985"/>
              <a:gd name="connsiteY3" fmla="*/ 479573 h 479573"/>
              <a:gd name="connsiteX4" fmla="*/ 145230 w 503985"/>
              <a:gd name="connsiteY4" fmla="*/ 424220 h 479573"/>
              <a:gd name="connsiteX5" fmla="*/ 0 w 503985"/>
              <a:gd name="connsiteY5" fmla="*/ 321631 h 479573"/>
              <a:gd name="connsiteX6" fmla="*/ 49877 w 503985"/>
              <a:gd name="connsiteY6" fmla="*/ 196940 h 479573"/>
              <a:gd name="connsiteX7" fmla="*/ 62333 w 503985"/>
              <a:gd name="connsiteY7" fmla="*/ 75257 h 479573"/>
              <a:gd name="connsiteX8" fmla="*/ 241441 w 503985"/>
              <a:gd name="connsiteY8" fmla="*/ 103144 h 479573"/>
              <a:gd name="connsiteX0" fmla="*/ 195899 w 458443"/>
              <a:gd name="connsiteY0" fmla="*/ 103144 h 479573"/>
              <a:gd name="connsiteX1" fmla="*/ 416257 w 458443"/>
              <a:gd name="connsiteY1" fmla="*/ 199575 h 479573"/>
              <a:gd name="connsiteX2" fmla="*/ 434015 w 458443"/>
              <a:gd name="connsiteY2" fmla="*/ 408329 h 479573"/>
              <a:gd name="connsiteX3" fmla="*/ 203840 w 458443"/>
              <a:gd name="connsiteY3" fmla="*/ 479573 h 479573"/>
              <a:gd name="connsiteX4" fmla="*/ 99688 w 458443"/>
              <a:gd name="connsiteY4" fmla="*/ 424220 h 479573"/>
              <a:gd name="connsiteX5" fmla="*/ 4335 w 458443"/>
              <a:gd name="connsiteY5" fmla="*/ 196940 h 479573"/>
              <a:gd name="connsiteX6" fmla="*/ 16791 w 458443"/>
              <a:gd name="connsiteY6" fmla="*/ 75257 h 479573"/>
              <a:gd name="connsiteX7" fmla="*/ 195899 w 458443"/>
              <a:gd name="connsiteY7" fmla="*/ 103144 h 479573"/>
              <a:gd name="connsiteX0" fmla="*/ 185653 w 448197"/>
              <a:gd name="connsiteY0" fmla="*/ 103144 h 479573"/>
              <a:gd name="connsiteX1" fmla="*/ 406011 w 448197"/>
              <a:gd name="connsiteY1" fmla="*/ 199575 h 479573"/>
              <a:gd name="connsiteX2" fmla="*/ 423769 w 448197"/>
              <a:gd name="connsiteY2" fmla="*/ 408329 h 479573"/>
              <a:gd name="connsiteX3" fmla="*/ 193594 w 448197"/>
              <a:gd name="connsiteY3" fmla="*/ 479573 h 479573"/>
              <a:gd name="connsiteX4" fmla="*/ 89442 w 448197"/>
              <a:gd name="connsiteY4" fmla="*/ 424220 h 479573"/>
              <a:gd name="connsiteX5" fmla="*/ 6946 w 448197"/>
              <a:gd name="connsiteY5" fmla="*/ 357832 h 479573"/>
              <a:gd name="connsiteX6" fmla="*/ 6545 w 448197"/>
              <a:gd name="connsiteY6" fmla="*/ 75257 h 479573"/>
              <a:gd name="connsiteX7" fmla="*/ 185653 w 448197"/>
              <a:gd name="connsiteY7" fmla="*/ 103144 h 479573"/>
              <a:gd name="connsiteX0" fmla="*/ 237289 w 448197"/>
              <a:gd name="connsiteY0" fmla="*/ 126353 h 474696"/>
              <a:gd name="connsiteX1" fmla="*/ 406011 w 448197"/>
              <a:gd name="connsiteY1" fmla="*/ 194698 h 474696"/>
              <a:gd name="connsiteX2" fmla="*/ 423769 w 448197"/>
              <a:gd name="connsiteY2" fmla="*/ 403452 h 474696"/>
              <a:gd name="connsiteX3" fmla="*/ 193594 w 448197"/>
              <a:gd name="connsiteY3" fmla="*/ 474696 h 474696"/>
              <a:gd name="connsiteX4" fmla="*/ 89442 w 448197"/>
              <a:gd name="connsiteY4" fmla="*/ 419343 h 474696"/>
              <a:gd name="connsiteX5" fmla="*/ 6946 w 448197"/>
              <a:gd name="connsiteY5" fmla="*/ 352955 h 474696"/>
              <a:gd name="connsiteX6" fmla="*/ 6545 w 448197"/>
              <a:gd name="connsiteY6" fmla="*/ 70380 h 474696"/>
              <a:gd name="connsiteX7" fmla="*/ 237289 w 448197"/>
              <a:gd name="connsiteY7" fmla="*/ 126353 h 474696"/>
              <a:gd name="connsiteX0" fmla="*/ 234201 w 445109"/>
              <a:gd name="connsiteY0" fmla="*/ 35969 h 384312"/>
              <a:gd name="connsiteX1" fmla="*/ 402923 w 445109"/>
              <a:gd name="connsiteY1" fmla="*/ 104314 h 384312"/>
              <a:gd name="connsiteX2" fmla="*/ 420681 w 445109"/>
              <a:gd name="connsiteY2" fmla="*/ 313068 h 384312"/>
              <a:gd name="connsiteX3" fmla="*/ 190506 w 445109"/>
              <a:gd name="connsiteY3" fmla="*/ 384312 h 384312"/>
              <a:gd name="connsiteX4" fmla="*/ 86354 w 445109"/>
              <a:gd name="connsiteY4" fmla="*/ 328959 h 384312"/>
              <a:gd name="connsiteX5" fmla="*/ 3858 w 445109"/>
              <a:gd name="connsiteY5" fmla="*/ 262571 h 384312"/>
              <a:gd name="connsiteX6" fmla="*/ 20483 w 445109"/>
              <a:gd name="connsiteY6" fmla="*/ 96316 h 384312"/>
              <a:gd name="connsiteX7" fmla="*/ 234201 w 445109"/>
              <a:gd name="connsiteY7" fmla="*/ 35969 h 384312"/>
              <a:gd name="connsiteX0" fmla="*/ 223528 w 445109"/>
              <a:gd name="connsiteY0" fmla="*/ 0 h 413295"/>
              <a:gd name="connsiteX1" fmla="*/ 402923 w 445109"/>
              <a:gd name="connsiteY1" fmla="*/ 133297 h 413295"/>
              <a:gd name="connsiteX2" fmla="*/ 420681 w 445109"/>
              <a:gd name="connsiteY2" fmla="*/ 342051 h 413295"/>
              <a:gd name="connsiteX3" fmla="*/ 190506 w 445109"/>
              <a:gd name="connsiteY3" fmla="*/ 413295 h 413295"/>
              <a:gd name="connsiteX4" fmla="*/ 86354 w 445109"/>
              <a:gd name="connsiteY4" fmla="*/ 357942 h 413295"/>
              <a:gd name="connsiteX5" fmla="*/ 3858 w 445109"/>
              <a:gd name="connsiteY5" fmla="*/ 291554 h 413295"/>
              <a:gd name="connsiteX6" fmla="*/ 20483 w 445109"/>
              <a:gd name="connsiteY6" fmla="*/ 125299 h 413295"/>
              <a:gd name="connsiteX7" fmla="*/ 223528 w 445109"/>
              <a:gd name="connsiteY7" fmla="*/ 0 h 413295"/>
              <a:gd name="connsiteX0" fmla="*/ 223528 w 445109"/>
              <a:gd name="connsiteY0" fmla="*/ 0 h 413295"/>
              <a:gd name="connsiteX1" fmla="*/ 402923 w 445109"/>
              <a:gd name="connsiteY1" fmla="*/ 133297 h 413295"/>
              <a:gd name="connsiteX2" fmla="*/ 420681 w 445109"/>
              <a:gd name="connsiteY2" fmla="*/ 342051 h 413295"/>
              <a:gd name="connsiteX3" fmla="*/ 190506 w 445109"/>
              <a:gd name="connsiteY3" fmla="*/ 413295 h 413295"/>
              <a:gd name="connsiteX4" fmla="*/ 87776 w 445109"/>
              <a:gd name="connsiteY4" fmla="*/ 391574 h 413295"/>
              <a:gd name="connsiteX5" fmla="*/ 3858 w 445109"/>
              <a:gd name="connsiteY5" fmla="*/ 291554 h 413295"/>
              <a:gd name="connsiteX6" fmla="*/ 20483 w 445109"/>
              <a:gd name="connsiteY6" fmla="*/ 125299 h 413295"/>
              <a:gd name="connsiteX7" fmla="*/ 223528 w 445109"/>
              <a:gd name="connsiteY7" fmla="*/ 0 h 413295"/>
              <a:gd name="connsiteX0" fmla="*/ 223528 w 467972"/>
              <a:gd name="connsiteY0" fmla="*/ 0 h 413295"/>
              <a:gd name="connsiteX1" fmla="*/ 434242 w 467972"/>
              <a:gd name="connsiteY1" fmla="*/ 124046 h 413295"/>
              <a:gd name="connsiteX2" fmla="*/ 420681 w 467972"/>
              <a:gd name="connsiteY2" fmla="*/ 342051 h 413295"/>
              <a:gd name="connsiteX3" fmla="*/ 190506 w 467972"/>
              <a:gd name="connsiteY3" fmla="*/ 413295 h 413295"/>
              <a:gd name="connsiteX4" fmla="*/ 87776 w 467972"/>
              <a:gd name="connsiteY4" fmla="*/ 391574 h 413295"/>
              <a:gd name="connsiteX5" fmla="*/ 3858 w 467972"/>
              <a:gd name="connsiteY5" fmla="*/ 291554 h 413295"/>
              <a:gd name="connsiteX6" fmla="*/ 20483 w 467972"/>
              <a:gd name="connsiteY6" fmla="*/ 125299 h 413295"/>
              <a:gd name="connsiteX7" fmla="*/ 223528 w 467972"/>
              <a:gd name="connsiteY7" fmla="*/ 0 h 41329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7972" h="413295">
                <a:moveTo>
                  <a:pt x="223528" y="0"/>
                </a:moveTo>
                <a:cubicBezTo>
                  <a:pt x="265092" y="41564"/>
                  <a:pt x="384365" y="-50521"/>
                  <a:pt x="434242" y="124046"/>
                </a:cubicBezTo>
                <a:cubicBezTo>
                  <a:pt x="517370" y="295842"/>
                  <a:pt x="420681" y="253382"/>
                  <a:pt x="420681" y="342051"/>
                </a:cubicBezTo>
                <a:lnTo>
                  <a:pt x="190506" y="413295"/>
                </a:lnTo>
                <a:lnTo>
                  <a:pt x="87776" y="391574"/>
                </a:lnTo>
                <a:cubicBezTo>
                  <a:pt x="54525" y="344469"/>
                  <a:pt x="17674" y="349715"/>
                  <a:pt x="3858" y="291554"/>
                </a:cubicBezTo>
                <a:cubicBezTo>
                  <a:pt x="-9996" y="147467"/>
                  <a:pt x="17712" y="244448"/>
                  <a:pt x="20483" y="125299"/>
                </a:cubicBezTo>
                <a:cubicBezTo>
                  <a:pt x="142403" y="-76978"/>
                  <a:pt x="168110" y="44335"/>
                  <a:pt x="223528" y="0"/>
                </a:cubicBez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1107" name="Rectangle 1106"/>
          <p:cNvSpPr/>
          <p:nvPr/>
        </p:nvSpPr>
        <p:spPr>
          <a:xfrm>
            <a:off x="4044398" y="5213378"/>
            <a:ext cx="4608705" cy="33855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600" b="1" dirty="0" smtClean="0">
                <a:solidFill>
                  <a:schemeClr val="accent2">
                    <a:lumMod val="75000"/>
                  </a:schemeClr>
                </a:solidFill>
              </a:rPr>
              <a:t>Visual-spatial inputs from parietal association cortex</a:t>
            </a:r>
            <a:endParaRPr lang="en-US" sz="1600" b="1" dirty="0">
              <a:solidFill>
                <a:schemeClr val="accent2">
                  <a:lumMod val="75000"/>
                </a:schemeClr>
              </a:solidFill>
            </a:endParaRPr>
          </a:p>
        </p:txBody>
      </p:sp>
      <p:grpSp>
        <p:nvGrpSpPr>
          <p:cNvPr id="362" name="Group 361"/>
          <p:cNvGrpSpPr/>
          <p:nvPr/>
        </p:nvGrpSpPr>
        <p:grpSpPr>
          <a:xfrm>
            <a:off x="-318765" y="521708"/>
            <a:ext cx="2902268" cy="2713064"/>
            <a:chOff x="1571178" y="394361"/>
            <a:chExt cx="6882329" cy="6537627"/>
          </a:xfrm>
          <a:gradFill>
            <a:gsLst>
              <a:gs pos="27000">
                <a:srgbClr val="9966FF"/>
              </a:gs>
              <a:gs pos="66000">
                <a:schemeClr val="bg1"/>
              </a:gs>
            </a:gsLst>
            <a:path path="circle">
              <a:fillToRect l="50000" t="50000" r="50000" b="50000"/>
            </a:path>
          </a:gradFill>
        </p:grpSpPr>
        <p:grpSp>
          <p:nvGrpSpPr>
            <p:cNvPr id="363" name="Group 362"/>
            <p:cNvGrpSpPr/>
            <p:nvPr/>
          </p:nvGrpSpPr>
          <p:grpSpPr>
            <a:xfrm>
              <a:off x="2724791" y="394361"/>
              <a:ext cx="4761006" cy="6537627"/>
              <a:chOff x="2724791" y="394361"/>
              <a:chExt cx="4761006" cy="6537627"/>
            </a:xfrm>
            <a:grpFill/>
          </p:grpSpPr>
          <p:grpSp>
            <p:nvGrpSpPr>
              <p:cNvPr id="602" name="Group 601"/>
              <p:cNvGrpSpPr/>
              <p:nvPr/>
            </p:nvGrpSpPr>
            <p:grpSpPr>
              <a:xfrm>
                <a:off x="2724791" y="394361"/>
                <a:ext cx="4718547" cy="6537627"/>
                <a:chOff x="3318477" y="403597"/>
                <a:chExt cx="3988457" cy="6537627"/>
              </a:xfrm>
              <a:grpFill/>
            </p:grpSpPr>
            <p:grpSp>
              <p:nvGrpSpPr>
                <p:cNvPr id="605" name="Group 604"/>
                <p:cNvGrpSpPr/>
                <p:nvPr/>
              </p:nvGrpSpPr>
              <p:grpSpPr>
                <a:xfrm>
                  <a:off x="3318477" y="403597"/>
                  <a:ext cx="3988457" cy="6537627"/>
                  <a:chOff x="2028318" y="1835519"/>
                  <a:chExt cx="3988457" cy="6537627"/>
                </a:xfrm>
                <a:grpFill/>
              </p:grpSpPr>
              <p:grpSp>
                <p:nvGrpSpPr>
                  <p:cNvPr id="608" name="Group 607"/>
                  <p:cNvGrpSpPr/>
                  <p:nvPr/>
                </p:nvGrpSpPr>
                <p:grpSpPr>
                  <a:xfrm>
                    <a:off x="2028318" y="1948667"/>
                    <a:ext cx="3988457" cy="6424479"/>
                    <a:chOff x="2028318" y="1948667"/>
                    <a:chExt cx="3988457" cy="6424479"/>
                  </a:xfrm>
                  <a:grpFill/>
                </p:grpSpPr>
                <p:grpSp>
                  <p:nvGrpSpPr>
                    <p:cNvPr id="663" name="Group 662"/>
                    <p:cNvGrpSpPr/>
                    <p:nvPr/>
                  </p:nvGrpSpPr>
                  <p:grpSpPr>
                    <a:xfrm>
                      <a:off x="2140165" y="1948667"/>
                      <a:ext cx="3876610" cy="6424479"/>
                      <a:chOff x="2140165" y="1948667"/>
                      <a:chExt cx="3876610" cy="6424479"/>
                    </a:xfrm>
                    <a:grpFill/>
                  </p:grpSpPr>
                  <p:grpSp>
                    <p:nvGrpSpPr>
                      <p:cNvPr id="700" name="Group 699"/>
                      <p:cNvGrpSpPr/>
                      <p:nvPr/>
                    </p:nvGrpSpPr>
                    <p:grpSpPr>
                      <a:xfrm>
                        <a:off x="2140165" y="1948667"/>
                        <a:ext cx="3876610" cy="6424479"/>
                        <a:chOff x="2140165" y="1948667"/>
                        <a:chExt cx="3876610" cy="6424479"/>
                      </a:xfrm>
                      <a:grpFill/>
                    </p:grpSpPr>
                    <p:grpSp>
                      <p:nvGrpSpPr>
                        <p:cNvPr id="702" name="Group 701"/>
                        <p:cNvGrpSpPr/>
                        <p:nvPr/>
                      </p:nvGrpSpPr>
                      <p:grpSpPr>
                        <a:xfrm>
                          <a:off x="2140165" y="1948667"/>
                          <a:ext cx="3876610" cy="6424479"/>
                          <a:chOff x="2140165" y="1948667"/>
                          <a:chExt cx="3876610" cy="6424479"/>
                        </a:xfrm>
                        <a:grpFill/>
                      </p:grpSpPr>
                      <p:sp>
                        <p:nvSpPr>
                          <p:cNvPr id="719" name="Freeform 718"/>
                          <p:cNvSpPr/>
                          <p:nvPr/>
                        </p:nvSpPr>
                        <p:spPr>
                          <a:xfrm>
                            <a:off x="2140165" y="1948667"/>
                            <a:ext cx="3876610" cy="3782291"/>
                          </a:xfrm>
                          <a:custGeom>
                            <a:avLst/>
                            <a:gdLst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273136 w 4852554"/>
                              <a:gd name="connsiteY8" fmla="*/ 789709 h 3782291"/>
                              <a:gd name="connsiteX9" fmla="*/ 3335482 w 4852554"/>
                              <a:gd name="connsiteY9" fmla="*/ 685800 h 3782291"/>
                              <a:gd name="connsiteX10" fmla="*/ 2930236 w 4852554"/>
                              <a:gd name="connsiteY10" fmla="*/ 727364 h 3782291"/>
                              <a:gd name="connsiteX11" fmla="*/ 3179618 w 4852554"/>
                              <a:gd name="connsiteY11" fmla="*/ 467591 h 3782291"/>
                              <a:gd name="connsiteX12" fmla="*/ 3148445 w 4852554"/>
                              <a:gd name="connsiteY12" fmla="*/ 405246 h 3782291"/>
                              <a:gd name="connsiteX13" fmla="*/ 2722418 w 4852554"/>
                              <a:gd name="connsiteY13" fmla="*/ 831273 h 3782291"/>
                              <a:gd name="connsiteX14" fmla="*/ 2805545 w 4852554"/>
                              <a:gd name="connsiteY14" fmla="*/ 540327 h 3782291"/>
                              <a:gd name="connsiteX15" fmla="*/ 2774372 w 4852554"/>
                              <a:gd name="connsiteY15" fmla="*/ 529936 h 3782291"/>
                              <a:gd name="connsiteX16" fmla="*/ 2649682 w 4852554"/>
                              <a:gd name="connsiteY16" fmla="*/ 914400 h 3782291"/>
                              <a:gd name="connsiteX17" fmla="*/ 2192482 w 4852554"/>
                              <a:gd name="connsiteY17" fmla="*/ 1330036 h 3782291"/>
                              <a:gd name="connsiteX18" fmla="*/ 2244436 w 4852554"/>
                              <a:gd name="connsiteY18" fmla="*/ 633846 h 3782291"/>
                              <a:gd name="connsiteX19" fmla="*/ 2670463 w 4852554"/>
                              <a:gd name="connsiteY19" fmla="*/ 51955 h 3782291"/>
                              <a:gd name="connsiteX20" fmla="*/ 2639291 w 4852554"/>
                              <a:gd name="connsiteY20" fmla="*/ 0 h 3782291"/>
                              <a:gd name="connsiteX21" fmla="*/ 2483427 w 4852554"/>
                              <a:gd name="connsiteY21" fmla="*/ 197427 h 3782291"/>
                              <a:gd name="connsiteX22" fmla="*/ 2462645 w 4852554"/>
                              <a:gd name="connsiteY22" fmla="*/ 10391 h 3782291"/>
                              <a:gd name="connsiteX23" fmla="*/ 2400300 w 4852554"/>
                              <a:gd name="connsiteY23" fmla="*/ 10391 h 3782291"/>
                              <a:gd name="connsiteX24" fmla="*/ 2462645 w 4852554"/>
                              <a:gd name="connsiteY24" fmla="*/ 301336 h 3782291"/>
                              <a:gd name="connsiteX25" fmla="*/ 2275609 w 4852554"/>
                              <a:gd name="connsiteY25" fmla="*/ 509155 h 3782291"/>
                              <a:gd name="connsiteX26" fmla="*/ 2244436 w 4852554"/>
                              <a:gd name="connsiteY26" fmla="*/ 228600 h 3782291"/>
                              <a:gd name="connsiteX27" fmla="*/ 2192482 w 4852554"/>
                              <a:gd name="connsiteY27" fmla="*/ 197427 h 3782291"/>
                              <a:gd name="connsiteX28" fmla="*/ 2223654 w 4852554"/>
                              <a:gd name="connsiteY28" fmla="*/ 540327 h 3782291"/>
                              <a:gd name="connsiteX29" fmla="*/ 2005445 w 4852554"/>
                              <a:gd name="connsiteY29" fmla="*/ 62346 h 3782291"/>
                              <a:gd name="connsiteX30" fmla="*/ 1922318 w 4852554"/>
                              <a:gd name="connsiteY30" fmla="*/ 83127 h 3782291"/>
                              <a:gd name="connsiteX31" fmla="*/ 2192482 w 4852554"/>
                              <a:gd name="connsiteY31" fmla="*/ 592282 h 3782291"/>
                              <a:gd name="connsiteX32" fmla="*/ 2119745 w 4852554"/>
                              <a:gd name="connsiteY32" fmla="*/ 706582 h 3782291"/>
                              <a:gd name="connsiteX33" fmla="*/ 1662545 w 4852554"/>
                              <a:gd name="connsiteY33" fmla="*/ 20782 h 3782291"/>
                              <a:gd name="connsiteX34" fmla="*/ 1537854 w 4852554"/>
                              <a:gd name="connsiteY34" fmla="*/ 51955 h 3782291"/>
                              <a:gd name="connsiteX35" fmla="*/ 1558636 w 4852554"/>
                              <a:gd name="connsiteY35" fmla="*/ 145473 h 3782291"/>
                              <a:gd name="connsiteX36" fmla="*/ 1641763 w 4852554"/>
                              <a:gd name="connsiteY36" fmla="*/ 103909 h 3782291"/>
                              <a:gd name="connsiteX37" fmla="*/ 1704109 w 4852554"/>
                              <a:gd name="connsiteY37" fmla="*/ 228600 h 3782291"/>
                              <a:gd name="connsiteX38" fmla="*/ 1309254 w 4852554"/>
                              <a:gd name="connsiteY38" fmla="*/ 332509 h 3782291"/>
                              <a:gd name="connsiteX39" fmla="*/ 1330036 w 4852554"/>
                              <a:gd name="connsiteY39" fmla="*/ 374073 h 3782291"/>
                              <a:gd name="connsiteX40" fmla="*/ 1465118 w 4852554"/>
                              <a:gd name="connsiteY40" fmla="*/ 353291 h 3782291"/>
                              <a:gd name="connsiteX41" fmla="*/ 1475509 w 4852554"/>
                              <a:gd name="connsiteY41" fmla="*/ 498764 h 3782291"/>
                              <a:gd name="connsiteX42" fmla="*/ 1527463 w 4852554"/>
                              <a:gd name="connsiteY42" fmla="*/ 498764 h 3782291"/>
                              <a:gd name="connsiteX43" fmla="*/ 1527463 w 4852554"/>
                              <a:gd name="connsiteY43" fmla="*/ 342900 h 3782291"/>
                              <a:gd name="connsiteX44" fmla="*/ 1776845 w 4852554"/>
                              <a:gd name="connsiteY44" fmla="*/ 259773 h 3782291"/>
                              <a:gd name="connsiteX45" fmla="*/ 2140527 w 4852554"/>
                              <a:gd name="connsiteY45" fmla="*/ 852055 h 3782291"/>
                              <a:gd name="connsiteX46" fmla="*/ 2130136 w 4852554"/>
                              <a:gd name="connsiteY46" fmla="*/ 1215736 h 3782291"/>
                              <a:gd name="connsiteX47" fmla="*/ 2057400 w 4852554"/>
                              <a:gd name="connsiteY47" fmla="*/ 1028700 h 3782291"/>
                              <a:gd name="connsiteX48" fmla="*/ 2005445 w 4852554"/>
                              <a:gd name="connsiteY48" fmla="*/ 1059873 h 3782291"/>
                              <a:gd name="connsiteX49" fmla="*/ 2119745 w 4852554"/>
                              <a:gd name="connsiteY49" fmla="*/ 1288473 h 3782291"/>
                              <a:gd name="connsiteX50" fmla="*/ 2098963 w 4852554"/>
                              <a:gd name="connsiteY50" fmla="*/ 1517073 h 3782291"/>
                              <a:gd name="connsiteX51" fmla="*/ 1652154 w 4852554"/>
                              <a:gd name="connsiteY51" fmla="*/ 893618 h 3782291"/>
                              <a:gd name="connsiteX52" fmla="*/ 1683327 w 4852554"/>
                              <a:gd name="connsiteY52" fmla="*/ 665018 h 3782291"/>
                              <a:gd name="connsiteX53" fmla="*/ 1620982 w 4852554"/>
                              <a:gd name="connsiteY53" fmla="*/ 654627 h 3782291"/>
                              <a:gd name="connsiteX54" fmla="*/ 1589809 w 4852554"/>
                              <a:gd name="connsiteY54" fmla="*/ 945573 h 3782291"/>
                              <a:gd name="connsiteX55" fmla="*/ 1371600 w 4852554"/>
                              <a:gd name="connsiteY55" fmla="*/ 914400 h 3782291"/>
                              <a:gd name="connsiteX56" fmla="*/ 1361209 w 4852554"/>
                              <a:gd name="connsiteY56" fmla="*/ 966355 h 3782291"/>
                              <a:gd name="connsiteX57" fmla="*/ 1693718 w 4852554"/>
                              <a:gd name="connsiteY57" fmla="*/ 1018309 h 3782291"/>
                              <a:gd name="connsiteX58" fmla="*/ 1766454 w 4852554"/>
                              <a:gd name="connsiteY58" fmla="*/ 1153391 h 3782291"/>
                              <a:gd name="connsiteX59" fmla="*/ 1579418 w 4852554"/>
                              <a:gd name="connsiteY59" fmla="*/ 1205346 h 3782291"/>
                              <a:gd name="connsiteX60" fmla="*/ 1579418 w 4852554"/>
                              <a:gd name="connsiteY60" fmla="*/ 1278082 h 3782291"/>
                              <a:gd name="connsiteX61" fmla="*/ 1808018 w 4852554"/>
                              <a:gd name="connsiteY61" fmla="*/ 1215736 h 3782291"/>
                              <a:gd name="connsiteX62" fmla="*/ 2078182 w 4852554"/>
                              <a:gd name="connsiteY62" fmla="*/ 1589809 h 3782291"/>
                              <a:gd name="connsiteX63" fmla="*/ 2088572 w 4852554"/>
                              <a:gd name="connsiteY63" fmla="*/ 2337955 h 3782291"/>
                              <a:gd name="connsiteX64" fmla="*/ 2098963 w 4852554"/>
                              <a:gd name="connsiteY64" fmla="*/ 2348346 h 3782291"/>
                              <a:gd name="connsiteX65" fmla="*/ 1839191 w 4852554"/>
                              <a:gd name="connsiteY65" fmla="*/ 2784764 h 3782291"/>
                              <a:gd name="connsiteX66" fmla="*/ 1278082 w 4852554"/>
                              <a:gd name="connsiteY66" fmla="*/ 2795155 h 3782291"/>
                              <a:gd name="connsiteX67" fmla="*/ 1143000 w 4852554"/>
                              <a:gd name="connsiteY67" fmla="*/ 2587336 h 3782291"/>
                              <a:gd name="connsiteX68" fmla="*/ 1111827 w 4852554"/>
                              <a:gd name="connsiteY68" fmla="*/ 2597727 h 3782291"/>
                              <a:gd name="connsiteX69" fmla="*/ 1205345 w 4852554"/>
                              <a:gd name="connsiteY69" fmla="*/ 2815936 h 3782291"/>
                              <a:gd name="connsiteX70" fmla="*/ 893618 w 4852554"/>
                              <a:gd name="connsiteY70" fmla="*/ 2795155 h 3782291"/>
                              <a:gd name="connsiteX71" fmla="*/ 488372 w 4852554"/>
                              <a:gd name="connsiteY71" fmla="*/ 2036618 h 3782291"/>
                              <a:gd name="connsiteX72" fmla="*/ 353291 w 4852554"/>
                              <a:gd name="connsiteY72" fmla="*/ 2078182 h 3782291"/>
                              <a:gd name="connsiteX73" fmla="*/ 415636 w 4852554"/>
                              <a:gd name="connsiteY73" fmla="*/ 2140527 h 3782291"/>
                              <a:gd name="connsiteX74" fmla="*/ 467591 w 4852554"/>
                              <a:gd name="connsiteY74" fmla="*/ 2098964 h 3782291"/>
                              <a:gd name="connsiteX75" fmla="*/ 571500 w 4852554"/>
                              <a:gd name="connsiteY75" fmla="*/ 2348346 h 3782291"/>
                              <a:gd name="connsiteX76" fmla="*/ 457200 w 4852554"/>
                              <a:gd name="connsiteY76" fmla="*/ 2358736 h 3782291"/>
                              <a:gd name="connsiteX77" fmla="*/ 457200 w 4852554"/>
                              <a:gd name="connsiteY77" fmla="*/ 2441864 h 3782291"/>
                              <a:gd name="connsiteX78" fmla="*/ 623454 w 4852554"/>
                              <a:gd name="connsiteY78" fmla="*/ 2400300 h 3782291"/>
                              <a:gd name="connsiteX79" fmla="*/ 831272 w 4852554"/>
                              <a:gd name="connsiteY79" fmla="*/ 2826327 h 3782291"/>
                              <a:gd name="connsiteX80" fmla="*/ 374072 w 4852554"/>
                              <a:gd name="connsiteY80" fmla="*/ 2670464 h 3782291"/>
                              <a:gd name="connsiteX81" fmla="*/ 103909 w 4852554"/>
                              <a:gd name="connsiteY81" fmla="*/ 2109355 h 3782291"/>
                              <a:gd name="connsiteX82" fmla="*/ 20782 w 4852554"/>
                              <a:gd name="connsiteY82" fmla="*/ 2098964 h 3782291"/>
                              <a:gd name="connsiteX83" fmla="*/ 249382 w 4852554"/>
                              <a:gd name="connsiteY83" fmla="*/ 2639291 h 3782291"/>
                              <a:gd name="connsiteX84" fmla="*/ 10391 w 4852554"/>
                              <a:gd name="connsiteY84" fmla="*/ 2576946 h 3782291"/>
                              <a:gd name="connsiteX85" fmla="*/ 0 w 4852554"/>
                              <a:gd name="connsiteY85" fmla="*/ 2670464 h 3782291"/>
                              <a:gd name="connsiteX86" fmla="*/ 270163 w 4852554"/>
                              <a:gd name="connsiteY86" fmla="*/ 2701636 h 3782291"/>
                              <a:gd name="connsiteX87" fmla="*/ 280554 w 4852554"/>
                              <a:gd name="connsiteY87" fmla="*/ 3023755 h 3782291"/>
                              <a:gd name="connsiteX88" fmla="*/ 197427 w 4852554"/>
                              <a:gd name="connsiteY88" fmla="*/ 3034146 h 3782291"/>
                              <a:gd name="connsiteX89" fmla="*/ 197427 w 4852554"/>
                              <a:gd name="connsiteY89" fmla="*/ 3106882 h 3782291"/>
                              <a:gd name="connsiteX90" fmla="*/ 353291 w 4852554"/>
                              <a:gd name="connsiteY90" fmla="*/ 3054927 h 3782291"/>
                              <a:gd name="connsiteX91" fmla="*/ 374072 w 4852554"/>
                              <a:gd name="connsiteY91" fmla="*/ 2763982 h 3782291"/>
                              <a:gd name="connsiteX92" fmla="*/ 852054 w 4852554"/>
                              <a:gd name="connsiteY92" fmla="*/ 2919846 h 3782291"/>
                              <a:gd name="connsiteX93" fmla="*/ 633845 w 4852554"/>
                              <a:gd name="connsiteY93" fmla="*/ 3054927 h 3782291"/>
                              <a:gd name="connsiteX94" fmla="*/ 685800 w 4852554"/>
                              <a:gd name="connsiteY94" fmla="*/ 3096491 h 3782291"/>
                              <a:gd name="connsiteX95" fmla="*/ 1018309 w 4852554"/>
                              <a:gd name="connsiteY95" fmla="*/ 2888673 h 3782291"/>
                              <a:gd name="connsiteX96" fmla="*/ 1423554 w 4852554"/>
                              <a:gd name="connsiteY96" fmla="*/ 2867891 h 3782291"/>
                              <a:gd name="connsiteX97" fmla="*/ 1080654 w 4852554"/>
                              <a:gd name="connsiteY97" fmla="*/ 3086100 h 3782291"/>
                              <a:gd name="connsiteX98" fmla="*/ 1143000 w 4852554"/>
                              <a:gd name="connsiteY98" fmla="*/ 3169227 h 3782291"/>
                              <a:gd name="connsiteX99" fmla="*/ 1537854 w 4852554"/>
                              <a:gd name="connsiteY99" fmla="*/ 2867891 h 3782291"/>
                              <a:gd name="connsiteX100" fmla="*/ 1891145 w 4852554"/>
                              <a:gd name="connsiteY100" fmla="*/ 2867891 h 3782291"/>
                              <a:gd name="connsiteX101" fmla="*/ 2119745 w 4852554"/>
                              <a:gd name="connsiteY101" fmla="*/ 2930236 h 3782291"/>
                              <a:gd name="connsiteX102" fmla="*/ 2119745 w 4852554"/>
                              <a:gd name="connsiteY102" fmla="*/ 3751118 h 3782291"/>
                              <a:gd name="connsiteX103" fmla="*/ 2202872 w 4852554"/>
                              <a:gd name="connsiteY103" fmla="*/ 3751118 h 3782291"/>
                              <a:gd name="connsiteX104" fmla="*/ 2192482 w 4852554"/>
                              <a:gd name="connsiteY104" fmla="*/ 2951018 h 3782291"/>
                              <a:gd name="connsiteX105" fmla="*/ 2421082 w 4852554"/>
                              <a:gd name="connsiteY105" fmla="*/ 2847109 h 3782291"/>
                              <a:gd name="connsiteX106" fmla="*/ 3065318 w 4852554"/>
                              <a:gd name="connsiteY106" fmla="*/ 2847109 h 3782291"/>
                              <a:gd name="connsiteX107" fmla="*/ 3023754 w 4852554"/>
                              <a:gd name="connsiteY107" fmla="*/ 3034146 h 3782291"/>
                              <a:gd name="connsiteX108" fmla="*/ 3075709 w 4852554"/>
                              <a:gd name="connsiteY108" fmla="*/ 3054927 h 3782291"/>
                              <a:gd name="connsiteX109" fmla="*/ 3106882 w 4852554"/>
                              <a:gd name="connsiteY109" fmla="*/ 2857500 h 3782291"/>
                              <a:gd name="connsiteX110" fmla="*/ 3470563 w 4852554"/>
                              <a:gd name="connsiteY110" fmla="*/ 2836718 h 3782291"/>
                              <a:gd name="connsiteX111" fmla="*/ 4000500 w 4852554"/>
                              <a:gd name="connsiteY111" fmla="*/ 3512127 h 3782291"/>
                              <a:gd name="connsiteX112" fmla="*/ 3990109 w 4852554"/>
                              <a:gd name="connsiteY112" fmla="*/ 3740727 h 3782291"/>
                              <a:gd name="connsiteX113" fmla="*/ 4052454 w 4852554"/>
                              <a:gd name="connsiteY113" fmla="*/ 3782291 h 3782291"/>
                              <a:gd name="connsiteX114" fmla="*/ 4052454 w 4852554"/>
                              <a:gd name="connsiteY114" fmla="*/ 3532909 h 3782291"/>
                              <a:gd name="connsiteX115" fmla="*/ 4239491 w 4852554"/>
                              <a:gd name="connsiteY115" fmla="*/ 3626427 h 3782291"/>
                              <a:gd name="connsiteX116" fmla="*/ 4312227 w 4852554"/>
                              <a:gd name="connsiteY116" fmla="*/ 3574473 h 3782291"/>
                              <a:gd name="connsiteX117" fmla="*/ 3917372 w 4852554"/>
                              <a:gd name="connsiteY117" fmla="*/ 3335482 h 3782291"/>
                              <a:gd name="connsiteX118" fmla="*/ 4125191 w 4852554"/>
                              <a:gd name="connsiteY118" fmla="*/ 3262746 h 3782291"/>
                              <a:gd name="connsiteX119" fmla="*/ 4125191 w 4852554"/>
                              <a:gd name="connsiteY119" fmla="*/ 3262746 h 3782291"/>
                              <a:gd name="connsiteX120" fmla="*/ 4083627 w 4852554"/>
                              <a:gd name="connsiteY120" fmla="*/ 3231573 h 3782291"/>
                              <a:gd name="connsiteX121" fmla="*/ 3896591 w 4852554"/>
                              <a:gd name="connsiteY121" fmla="*/ 3304309 h 3782291"/>
                              <a:gd name="connsiteX122" fmla="*/ 3553691 w 4852554"/>
                              <a:gd name="connsiteY122" fmla="*/ 2836718 h 3782291"/>
                              <a:gd name="connsiteX123" fmla="*/ 4333009 w 4852554"/>
                              <a:gd name="connsiteY123" fmla="*/ 2815936 h 3782291"/>
                              <a:gd name="connsiteX124" fmla="*/ 4561609 w 4852554"/>
                              <a:gd name="connsiteY124" fmla="*/ 3054927 h 3782291"/>
                              <a:gd name="connsiteX125" fmla="*/ 4665518 w 4852554"/>
                              <a:gd name="connsiteY125" fmla="*/ 3013364 h 3782291"/>
                              <a:gd name="connsiteX126" fmla="*/ 4416136 w 4852554"/>
                              <a:gd name="connsiteY126" fmla="*/ 2815936 h 3782291"/>
                              <a:gd name="connsiteX127" fmla="*/ 4842163 w 4852554"/>
                              <a:gd name="connsiteY127" fmla="*/ 2701636 h 3782291"/>
                              <a:gd name="connsiteX128" fmla="*/ 4852554 w 4852554"/>
                              <a:gd name="connsiteY128" fmla="*/ 2628900 h 3782291"/>
                              <a:gd name="connsiteX129" fmla="*/ 4239491 w 4852554"/>
                              <a:gd name="connsiteY129" fmla="*/ 2763982 h 3782291"/>
                              <a:gd name="connsiteX130" fmla="*/ 4353791 w 4852554"/>
                              <a:gd name="connsiteY130" fmla="*/ 2566555 h 3782291"/>
                              <a:gd name="connsiteX131" fmla="*/ 4291445 w 4852554"/>
                              <a:gd name="connsiteY131" fmla="*/ 2514600 h 3782291"/>
                              <a:gd name="connsiteX132" fmla="*/ 4177145 w 4852554"/>
                              <a:gd name="connsiteY132" fmla="*/ 2805546 h 3782291"/>
                              <a:gd name="connsiteX133" fmla="*/ 3429000 w 4852554"/>
                              <a:gd name="connsiteY133" fmla="*/ 2795155 h 3782291"/>
                              <a:gd name="connsiteX134" fmla="*/ 3584863 w 4852554"/>
                              <a:gd name="connsiteY134" fmla="*/ 2618509 h 3782291"/>
                              <a:gd name="connsiteX135" fmla="*/ 3564082 w 4852554"/>
                              <a:gd name="connsiteY135" fmla="*/ 2576946 h 3782291"/>
                              <a:gd name="connsiteX136" fmla="*/ 3335482 w 4852554"/>
                              <a:gd name="connsiteY136" fmla="*/ 2826327 h 3782291"/>
                              <a:gd name="connsiteX137" fmla="*/ 2493818 w 4852554"/>
                              <a:gd name="connsiteY13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335482 w 4852554"/>
                              <a:gd name="connsiteY8" fmla="*/ 685800 h 3782291"/>
                              <a:gd name="connsiteX9" fmla="*/ 2930236 w 4852554"/>
                              <a:gd name="connsiteY9" fmla="*/ 727364 h 3782291"/>
                              <a:gd name="connsiteX10" fmla="*/ 3179618 w 4852554"/>
                              <a:gd name="connsiteY10" fmla="*/ 467591 h 3782291"/>
                              <a:gd name="connsiteX11" fmla="*/ 3148445 w 4852554"/>
                              <a:gd name="connsiteY11" fmla="*/ 405246 h 3782291"/>
                              <a:gd name="connsiteX12" fmla="*/ 2722418 w 4852554"/>
                              <a:gd name="connsiteY12" fmla="*/ 831273 h 3782291"/>
                              <a:gd name="connsiteX13" fmla="*/ 2805545 w 4852554"/>
                              <a:gd name="connsiteY13" fmla="*/ 540327 h 3782291"/>
                              <a:gd name="connsiteX14" fmla="*/ 2774372 w 4852554"/>
                              <a:gd name="connsiteY14" fmla="*/ 529936 h 3782291"/>
                              <a:gd name="connsiteX15" fmla="*/ 2649682 w 4852554"/>
                              <a:gd name="connsiteY15" fmla="*/ 914400 h 3782291"/>
                              <a:gd name="connsiteX16" fmla="*/ 2192482 w 4852554"/>
                              <a:gd name="connsiteY16" fmla="*/ 1330036 h 3782291"/>
                              <a:gd name="connsiteX17" fmla="*/ 2244436 w 4852554"/>
                              <a:gd name="connsiteY17" fmla="*/ 633846 h 3782291"/>
                              <a:gd name="connsiteX18" fmla="*/ 2670463 w 4852554"/>
                              <a:gd name="connsiteY18" fmla="*/ 51955 h 3782291"/>
                              <a:gd name="connsiteX19" fmla="*/ 2639291 w 4852554"/>
                              <a:gd name="connsiteY19" fmla="*/ 0 h 3782291"/>
                              <a:gd name="connsiteX20" fmla="*/ 2483427 w 4852554"/>
                              <a:gd name="connsiteY20" fmla="*/ 197427 h 3782291"/>
                              <a:gd name="connsiteX21" fmla="*/ 2462645 w 4852554"/>
                              <a:gd name="connsiteY21" fmla="*/ 10391 h 3782291"/>
                              <a:gd name="connsiteX22" fmla="*/ 2400300 w 4852554"/>
                              <a:gd name="connsiteY22" fmla="*/ 10391 h 3782291"/>
                              <a:gd name="connsiteX23" fmla="*/ 2462645 w 4852554"/>
                              <a:gd name="connsiteY23" fmla="*/ 301336 h 3782291"/>
                              <a:gd name="connsiteX24" fmla="*/ 2275609 w 4852554"/>
                              <a:gd name="connsiteY24" fmla="*/ 509155 h 3782291"/>
                              <a:gd name="connsiteX25" fmla="*/ 2244436 w 4852554"/>
                              <a:gd name="connsiteY25" fmla="*/ 228600 h 3782291"/>
                              <a:gd name="connsiteX26" fmla="*/ 2192482 w 4852554"/>
                              <a:gd name="connsiteY26" fmla="*/ 197427 h 3782291"/>
                              <a:gd name="connsiteX27" fmla="*/ 2223654 w 4852554"/>
                              <a:gd name="connsiteY27" fmla="*/ 540327 h 3782291"/>
                              <a:gd name="connsiteX28" fmla="*/ 2005445 w 4852554"/>
                              <a:gd name="connsiteY28" fmla="*/ 62346 h 3782291"/>
                              <a:gd name="connsiteX29" fmla="*/ 1922318 w 4852554"/>
                              <a:gd name="connsiteY29" fmla="*/ 83127 h 3782291"/>
                              <a:gd name="connsiteX30" fmla="*/ 2192482 w 4852554"/>
                              <a:gd name="connsiteY30" fmla="*/ 592282 h 3782291"/>
                              <a:gd name="connsiteX31" fmla="*/ 2119745 w 4852554"/>
                              <a:gd name="connsiteY31" fmla="*/ 706582 h 3782291"/>
                              <a:gd name="connsiteX32" fmla="*/ 1662545 w 4852554"/>
                              <a:gd name="connsiteY32" fmla="*/ 20782 h 3782291"/>
                              <a:gd name="connsiteX33" fmla="*/ 1537854 w 4852554"/>
                              <a:gd name="connsiteY33" fmla="*/ 51955 h 3782291"/>
                              <a:gd name="connsiteX34" fmla="*/ 1558636 w 4852554"/>
                              <a:gd name="connsiteY34" fmla="*/ 145473 h 3782291"/>
                              <a:gd name="connsiteX35" fmla="*/ 1641763 w 4852554"/>
                              <a:gd name="connsiteY35" fmla="*/ 103909 h 3782291"/>
                              <a:gd name="connsiteX36" fmla="*/ 1704109 w 4852554"/>
                              <a:gd name="connsiteY36" fmla="*/ 228600 h 3782291"/>
                              <a:gd name="connsiteX37" fmla="*/ 1309254 w 4852554"/>
                              <a:gd name="connsiteY37" fmla="*/ 332509 h 3782291"/>
                              <a:gd name="connsiteX38" fmla="*/ 1330036 w 4852554"/>
                              <a:gd name="connsiteY38" fmla="*/ 374073 h 3782291"/>
                              <a:gd name="connsiteX39" fmla="*/ 1465118 w 4852554"/>
                              <a:gd name="connsiteY39" fmla="*/ 353291 h 3782291"/>
                              <a:gd name="connsiteX40" fmla="*/ 1475509 w 4852554"/>
                              <a:gd name="connsiteY40" fmla="*/ 498764 h 3782291"/>
                              <a:gd name="connsiteX41" fmla="*/ 1527463 w 4852554"/>
                              <a:gd name="connsiteY41" fmla="*/ 498764 h 3782291"/>
                              <a:gd name="connsiteX42" fmla="*/ 1527463 w 4852554"/>
                              <a:gd name="connsiteY42" fmla="*/ 342900 h 3782291"/>
                              <a:gd name="connsiteX43" fmla="*/ 1776845 w 4852554"/>
                              <a:gd name="connsiteY43" fmla="*/ 259773 h 3782291"/>
                              <a:gd name="connsiteX44" fmla="*/ 2140527 w 4852554"/>
                              <a:gd name="connsiteY44" fmla="*/ 852055 h 3782291"/>
                              <a:gd name="connsiteX45" fmla="*/ 2130136 w 4852554"/>
                              <a:gd name="connsiteY45" fmla="*/ 1215736 h 3782291"/>
                              <a:gd name="connsiteX46" fmla="*/ 2057400 w 4852554"/>
                              <a:gd name="connsiteY46" fmla="*/ 1028700 h 3782291"/>
                              <a:gd name="connsiteX47" fmla="*/ 2005445 w 4852554"/>
                              <a:gd name="connsiteY47" fmla="*/ 1059873 h 3782291"/>
                              <a:gd name="connsiteX48" fmla="*/ 2119745 w 4852554"/>
                              <a:gd name="connsiteY48" fmla="*/ 1288473 h 3782291"/>
                              <a:gd name="connsiteX49" fmla="*/ 2098963 w 4852554"/>
                              <a:gd name="connsiteY49" fmla="*/ 1517073 h 3782291"/>
                              <a:gd name="connsiteX50" fmla="*/ 1652154 w 4852554"/>
                              <a:gd name="connsiteY50" fmla="*/ 893618 h 3782291"/>
                              <a:gd name="connsiteX51" fmla="*/ 1683327 w 4852554"/>
                              <a:gd name="connsiteY51" fmla="*/ 665018 h 3782291"/>
                              <a:gd name="connsiteX52" fmla="*/ 1620982 w 4852554"/>
                              <a:gd name="connsiteY52" fmla="*/ 654627 h 3782291"/>
                              <a:gd name="connsiteX53" fmla="*/ 1589809 w 4852554"/>
                              <a:gd name="connsiteY53" fmla="*/ 945573 h 3782291"/>
                              <a:gd name="connsiteX54" fmla="*/ 1371600 w 4852554"/>
                              <a:gd name="connsiteY54" fmla="*/ 914400 h 3782291"/>
                              <a:gd name="connsiteX55" fmla="*/ 1361209 w 4852554"/>
                              <a:gd name="connsiteY55" fmla="*/ 966355 h 3782291"/>
                              <a:gd name="connsiteX56" fmla="*/ 1693718 w 4852554"/>
                              <a:gd name="connsiteY56" fmla="*/ 1018309 h 3782291"/>
                              <a:gd name="connsiteX57" fmla="*/ 1766454 w 4852554"/>
                              <a:gd name="connsiteY57" fmla="*/ 1153391 h 3782291"/>
                              <a:gd name="connsiteX58" fmla="*/ 1579418 w 4852554"/>
                              <a:gd name="connsiteY58" fmla="*/ 1205346 h 3782291"/>
                              <a:gd name="connsiteX59" fmla="*/ 1579418 w 4852554"/>
                              <a:gd name="connsiteY59" fmla="*/ 1278082 h 3782291"/>
                              <a:gd name="connsiteX60" fmla="*/ 1808018 w 4852554"/>
                              <a:gd name="connsiteY60" fmla="*/ 1215736 h 3782291"/>
                              <a:gd name="connsiteX61" fmla="*/ 2078182 w 4852554"/>
                              <a:gd name="connsiteY61" fmla="*/ 1589809 h 3782291"/>
                              <a:gd name="connsiteX62" fmla="*/ 2088572 w 4852554"/>
                              <a:gd name="connsiteY62" fmla="*/ 2337955 h 3782291"/>
                              <a:gd name="connsiteX63" fmla="*/ 2098963 w 4852554"/>
                              <a:gd name="connsiteY63" fmla="*/ 2348346 h 3782291"/>
                              <a:gd name="connsiteX64" fmla="*/ 1839191 w 4852554"/>
                              <a:gd name="connsiteY64" fmla="*/ 2784764 h 3782291"/>
                              <a:gd name="connsiteX65" fmla="*/ 1278082 w 4852554"/>
                              <a:gd name="connsiteY65" fmla="*/ 2795155 h 3782291"/>
                              <a:gd name="connsiteX66" fmla="*/ 1143000 w 4852554"/>
                              <a:gd name="connsiteY66" fmla="*/ 2587336 h 3782291"/>
                              <a:gd name="connsiteX67" fmla="*/ 1111827 w 4852554"/>
                              <a:gd name="connsiteY67" fmla="*/ 2597727 h 3782291"/>
                              <a:gd name="connsiteX68" fmla="*/ 1205345 w 4852554"/>
                              <a:gd name="connsiteY68" fmla="*/ 2815936 h 3782291"/>
                              <a:gd name="connsiteX69" fmla="*/ 893618 w 4852554"/>
                              <a:gd name="connsiteY69" fmla="*/ 2795155 h 3782291"/>
                              <a:gd name="connsiteX70" fmla="*/ 488372 w 4852554"/>
                              <a:gd name="connsiteY70" fmla="*/ 2036618 h 3782291"/>
                              <a:gd name="connsiteX71" fmla="*/ 353291 w 4852554"/>
                              <a:gd name="connsiteY71" fmla="*/ 2078182 h 3782291"/>
                              <a:gd name="connsiteX72" fmla="*/ 415636 w 4852554"/>
                              <a:gd name="connsiteY72" fmla="*/ 2140527 h 3782291"/>
                              <a:gd name="connsiteX73" fmla="*/ 467591 w 4852554"/>
                              <a:gd name="connsiteY73" fmla="*/ 2098964 h 3782291"/>
                              <a:gd name="connsiteX74" fmla="*/ 571500 w 4852554"/>
                              <a:gd name="connsiteY74" fmla="*/ 2348346 h 3782291"/>
                              <a:gd name="connsiteX75" fmla="*/ 457200 w 4852554"/>
                              <a:gd name="connsiteY75" fmla="*/ 2358736 h 3782291"/>
                              <a:gd name="connsiteX76" fmla="*/ 457200 w 4852554"/>
                              <a:gd name="connsiteY76" fmla="*/ 2441864 h 3782291"/>
                              <a:gd name="connsiteX77" fmla="*/ 623454 w 4852554"/>
                              <a:gd name="connsiteY77" fmla="*/ 2400300 h 3782291"/>
                              <a:gd name="connsiteX78" fmla="*/ 831272 w 4852554"/>
                              <a:gd name="connsiteY78" fmla="*/ 2826327 h 3782291"/>
                              <a:gd name="connsiteX79" fmla="*/ 374072 w 4852554"/>
                              <a:gd name="connsiteY79" fmla="*/ 2670464 h 3782291"/>
                              <a:gd name="connsiteX80" fmla="*/ 103909 w 4852554"/>
                              <a:gd name="connsiteY80" fmla="*/ 2109355 h 3782291"/>
                              <a:gd name="connsiteX81" fmla="*/ 20782 w 4852554"/>
                              <a:gd name="connsiteY81" fmla="*/ 2098964 h 3782291"/>
                              <a:gd name="connsiteX82" fmla="*/ 249382 w 4852554"/>
                              <a:gd name="connsiteY82" fmla="*/ 2639291 h 3782291"/>
                              <a:gd name="connsiteX83" fmla="*/ 10391 w 4852554"/>
                              <a:gd name="connsiteY83" fmla="*/ 2576946 h 3782291"/>
                              <a:gd name="connsiteX84" fmla="*/ 0 w 4852554"/>
                              <a:gd name="connsiteY84" fmla="*/ 2670464 h 3782291"/>
                              <a:gd name="connsiteX85" fmla="*/ 270163 w 4852554"/>
                              <a:gd name="connsiteY85" fmla="*/ 2701636 h 3782291"/>
                              <a:gd name="connsiteX86" fmla="*/ 280554 w 4852554"/>
                              <a:gd name="connsiteY86" fmla="*/ 3023755 h 3782291"/>
                              <a:gd name="connsiteX87" fmla="*/ 197427 w 4852554"/>
                              <a:gd name="connsiteY87" fmla="*/ 3034146 h 3782291"/>
                              <a:gd name="connsiteX88" fmla="*/ 197427 w 4852554"/>
                              <a:gd name="connsiteY88" fmla="*/ 3106882 h 3782291"/>
                              <a:gd name="connsiteX89" fmla="*/ 353291 w 4852554"/>
                              <a:gd name="connsiteY89" fmla="*/ 3054927 h 3782291"/>
                              <a:gd name="connsiteX90" fmla="*/ 374072 w 4852554"/>
                              <a:gd name="connsiteY90" fmla="*/ 2763982 h 3782291"/>
                              <a:gd name="connsiteX91" fmla="*/ 852054 w 4852554"/>
                              <a:gd name="connsiteY91" fmla="*/ 2919846 h 3782291"/>
                              <a:gd name="connsiteX92" fmla="*/ 633845 w 4852554"/>
                              <a:gd name="connsiteY92" fmla="*/ 3054927 h 3782291"/>
                              <a:gd name="connsiteX93" fmla="*/ 685800 w 4852554"/>
                              <a:gd name="connsiteY93" fmla="*/ 3096491 h 3782291"/>
                              <a:gd name="connsiteX94" fmla="*/ 1018309 w 4852554"/>
                              <a:gd name="connsiteY94" fmla="*/ 2888673 h 3782291"/>
                              <a:gd name="connsiteX95" fmla="*/ 1423554 w 4852554"/>
                              <a:gd name="connsiteY95" fmla="*/ 2867891 h 3782291"/>
                              <a:gd name="connsiteX96" fmla="*/ 1080654 w 4852554"/>
                              <a:gd name="connsiteY96" fmla="*/ 3086100 h 3782291"/>
                              <a:gd name="connsiteX97" fmla="*/ 1143000 w 4852554"/>
                              <a:gd name="connsiteY97" fmla="*/ 3169227 h 3782291"/>
                              <a:gd name="connsiteX98" fmla="*/ 1537854 w 4852554"/>
                              <a:gd name="connsiteY98" fmla="*/ 2867891 h 3782291"/>
                              <a:gd name="connsiteX99" fmla="*/ 1891145 w 4852554"/>
                              <a:gd name="connsiteY99" fmla="*/ 2867891 h 3782291"/>
                              <a:gd name="connsiteX100" fmla="*/ 2119745 w 4852554"/>
                              <a:gd name="connsiteY100" fmla="*/ 2930236 h 3782291"/>
                              <a:gd name="connsiteX101" fmla="*/ 2119745 w 4852554"/>
                              <a:gd name="connsiteY101" fmla="*/ 3751118 h 3782291"/>
                              <a:gd name="connsiteX102" fmla="*/ 2202872 w 4852554"/>
                              <a:gd name="connsiteY102" fmla="*/ 3751118 h 3782291"/>
                              <a:gd name="connsiteX103" fmla="*/ 2192482 w 4852554"/>
                              <a:gd name="connsiteY103" fmla="*/ 2951018 h 3782291"/>
                              <a:gd name="connsiteX104" fmla="*/ 2421082 w 4852554"/>
                              <a:gd name="connsiteY104" fmla="*/ 2847109 h 3782291"/>
                              <a:gd name="connsiteX105" fmla="*/ 3065318 w 4852554"/>
                              <a:gd name="connsiteY105" fmla="*/ 2847109 h 3782291"/>
                              <a:gd name="connsiteX106" fmla="*/ 3023754 w 4852554"/>
                              <a:gd name="connsiteY106" fmla="*/ 3034146 h 3782291"/>
                              <a:gd name="connsiteX107" fmla="*/ 3075709 w 4852554"/>
                              <a:gd name="connsiteY107" fmla="*/ 3054927 h 3782291"/>
                              <a:gd name="connsiteX108" fmla="*/ 3106882 w 4852554"/>
                              <a:gd name="connsiteY108" fmla="*/ 2857500 h 3782291"/>
                              <a:gd name="connsiteX109" fmla="*/ 3470563 w 4852554"/>
                              <a:gd name="connsiteY109" fmla="*/ 2836718 h 3782291"/>
                              <a:gd name="connsiteX110" fmla="*/ 4000500 w 4852554"/>
                              <a:gd name="connsiteY110" fmla="*/ 3512127 h 3782291"/>
                              <a:gd name="connsiteX111" fmla="*/ 3990109 w 4852554"/>
                              <a:gd name="connsiteY111" fmla="*/ 3740727 h 3782291"/>
                              <a:gd name="connsiteX112" fmla="*/ 4052454 w 4852554"/>
                              <a:gd name="connsiteY112" fmla="*/ 3782291 h 3782291"/>
                              <a:gd name="connsiteX113" fmla="*/ 4052454 w 4852554"/>
                              <a:gd name="connsiteY113" fmla="*/ 3532909 h 3782291"/>
                              <a:gd name="connsiteX114" fmla="*/ 4239491 w 4852554"/>
                              <a:gd name="connsiteY114" fmla="*/ 3626427 h 3782291"/>
                              <a:gd name="connsiteX115" fmla="*/ 4312227 w 4852554"/>
                              <a:gd name="connsiteY115" fmla="*/ 3574473 h 3782291"/>
                              <a:gd name="connsiteX116" fmla="*/ 3917372 w 4852554"/>
                              <a:gd name="connsiteY116" fmla="*/ 3335482 h 3782291"/>
                              <a:gd name="connsiteX117" fmla="*/ 4125191 w 4852554"/>
                              <a:gd name="connsiteY117" fmla="*/ 3262746 h 3782291"/>
                              <a:gd name="connsiteX118" fmla="*/ 4125191 w 4852554"/>
                              <a:gd name="connsiteY118" fmla="*/ 3262746 h 3782291"/>
                              <a:gd name="connsiteX119" fmla="*/ 4083627 w 4852554"/>
                              <a:gd name="connsiteY119" fmla="*/ 3231573 h 3782291"/>
                              <a:gd name="connsiteX120" fmla="*/ 3896591 w 4852554"/>
                              <a:gd name="connsiteY120" fmla="*/ 3304309 h 3782291"/>
                              <a:gd name="connsiteX121" fmla="*/ 3553691 w 4852554"/>
                              <a:gd name="connsiteY121" fmla="*/ 2836718 h 3782291"/>
                              <a:gd name="connsiteX122" fmla="*/ 4333009 w 4852554"/>
                              <a:gd name="connsiteY122" fmla="*/ 2815936 h 3782291"/>
                              <a:gd name="connsiteX123" fmla="*/ 4561609 w 4852554"/>
                              <a:gd name="connsiteY123" fmla="*/ 3054927 h 3782291"/>
                              <a:gd name="connsiteX124" fmla="*/ 4665518 w 4852554"/>
                              <a:gd name="connsiteY124" fmla="*/ 3013364 h 3782291"/>
                              <a:gd name="connsiteX125" fmla="*/ 4416136 w 4852554"/>
                              <a:gd name="connsiteY125" fmla="*/ 2815936 h 3782291"/>
                              <a:gd name="connsiteX126" fmla="*/ 4842163 w 4852554"/>
                              <a:gd name="connsiteY126" fmla="*/ 2701636 h 3782291"/>
                              <a:gd name="connsiteX127" fmla="*/ 4852554 w 4852554"/>
                              <a:gd name="connsiteY127" fmla="*/ 2628900 h 3782291"/>
                              <a:gd name="connsiteX128" fmla="*/ 4239491 w 4852554"/>
                              <a:gd name="connsiteY128" fmla="*/ 2763982 h 3782291"/>
                              <a:gd name="connsiteX129" fmla="*/ 4353791 w 4852554"/>
                              <a:gd name="connsiteY129" fmla="*/ 2566555 h 3782291"/>
                              <a:gd name="connsiteX130" fmla="*/ 4291445 w 4852554"/>
                              <a:gd name="connsiteY130" fmla="*/ 2514600 h 3782291"/>
                              <a:gd name="connsiteX131" fmla="*/ 4177145 w 4852554"/>
                              <a:gd name="connsiteY131" fmla="*/ 2805546 h 3782291"/>
                              <a:gd name="connsiteX132" fmla="*/ 3429000 w 4852554"/>
                              <a:gd name="connsiteY132" fmla="*/ 2795155 h 3782291"/>
                              <a:gd name="connsiteX133" fmla="*/ 3584863 w 4852554"/>
                              <a:gd name="connsiteY133" fmla="*/ 2618509 h 3782291"/>
                              <a:gd name="connsiteX134" fmla="*/ 3564082 w 4852554"/>
                              <a:gd name="connsiteY134" fmla="*/ 2576946 h 3782291"/>
                              <a:gd name="connsiteX135" fmla="*/ 3335482 w 4852554"/>
                              <a:gd name="connsiteY135" fmla="*/ 2826327 h 3782291"/>
                              <a:gd name="connsiteX136" fmla="*/ 2493818 w 4852554"/>
                              <a:gd name="connsiteY13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3148445 w 4852554"/>
                              <a:gd name="connsiteY10" fmla="*/ 405246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776845 w 4852554"/>
                              <a:gd name="connsiteY41" fmla="*/ 259773 h 3782291"/>
                              <a:gd name="connsiteX42" fmla="*/ 2140527 w 4852554"/>
                              <a:gd name="connsiteY42" fmla="*/ 852055 h 3782291"/>
                              <a:gd name="connsiteX43" fmla="*/ 2130136 w 4852554"/>
                              <a:gd name="connsiteY43" fmla="*/ 1215736 h 3782291"/>
                              <a:gd name="connsiteX44" fmla="*/ 2057400 w 4852554"/>
                              <a:gd name="connsiteY44" fmla="*/ 1028700 h 3782291"/>
                              <a:gd name="connsiteX45" fmla="*/ 2005445 w 4852554"/>
                              <a:gd name="connsiteY45" fmla="*/ 1059873 h 3782291"/>
                              <a:gd name="connsiteX46" fmla="*/ 2119745 w 4852554"/>
                              <a:gd name="connsiteY46" fmla="*/ 1288473 h 3782291"/>
                              <a:gd name="connsiteX47" fmla="*/ 2098963 w 4852554"/>
                              <a:gd name="connsiteY47" fmla="*/ 1517073 h 3782291"/>
                              <a:gd name="connsiteX48" fmla="*/ 1652154 w 4852554"/>
                              <a:gd name="connsiteY48" fmla="*/ 893618 h 3782291"/>
                              <a:gd name="connsiteX49" fmla="*/ 1683327 w 4852554"/>
                              <a:gd name="connsiteY49" fmla="*/ 665018 h 3782291"/>
                              <a:gd name="connsiteX50" fmla="*/ 1620982 w 4852554"/>
                              <a:gd name="connsiteY50" fmla="*/ 654627 h 3782291"/>
                              <a:gd name="connsiteX51" fmla="*/ 1589809 w 4852554"/>
                              <a:gd name="connsiteY51" fmla="*/ 945573 h 3782291"/>
                              <a:gd name="connsiteX52" fmla="*/ 1371600 w 4852554"/>
                              <a:gd name="connsiteY52" fmla="*/ 914400 h 3782291"/>
                              <a:gd name="connsiteX53" fmla="*/ 1361209 w 4852554"/>
                              <a:gd name="connsiteY53" fmla="*/ 966355 h 3782291"/>
                              <a:gd name="connsiteX54" fmla="*/ 1693718 w 4852554"/>
                              <a:gd name="connsiteY54" fmla="*/ 1018309 h 3782291"/>
                              <a:gd name="connsiteX55" fmla="*/ 1766454 w 4852554"/>
                              <a:gd name="connsiteY55" fmla="*/ 1153391 h 3782291"/>
                              <a:gd name="connsiteX56" fmla="*/ 1579418 w 4852554"/>
                              <a:gd name="connsiteY56" fmla="*/ 1205346 h 3782291"/>
                              <a:gd name="connsiteX57" fmla="*/ 1579418 w 4852554"/>
                              <a:gd name="connsiteY57" fmla="*/ 1278082 h 3782291"/>
                              <a:gd name="connsiteX58" fmla="*/ 1808018 w 4852554"/>
                              <a:gd name="connsiteY58" fmla="*/ 1215736 h 3782291"/>
                              <a:gd name="connsiteX59" fmla="*/ 2078182 w 4852554"/>
                              <a:gd name="connsiteY59" fmla="*/ 1589809 h 3782291"/>
                              <a:gd name="connsiteX60" fmla="*/ 2088572 w 4852554"/>
                              <a:gd name="connsiteY60" fmla="*/ 2337955 h 3782291"/>
                              <a:gd name="connsiteX61" fmla="*/ 2098963 w 4852554"/>
                              <a:gd name="connsiteY61" fmla="*/ 2348346 h 3782291"/>
                              <a:gd name="connsiteX62" fmla="*/ 1839191 w 4852554"/>
                              <a:gd name="connsiteY62" fmla="*/ 2784764 h 3782291"/>
                              <a:gd name="connsiteX63" fmla="*/ 1278082 w 4852554"/>
                              <a:gd name="connsiteY63" fmla="*/ 2795155 h 3782291"/>
                              <a:gd name="connsiteX64" fmla="*/ 1143000 w 4852554"/>
                              <a:gd name="connsiteY64" fmla="*/ 2587336 h 3782291"/>
                              <a:gd name="connsiteX65" fmla="*/ 1111827 w 4852554"/>
                              <a:gd name="connsiteY65" fmla="*/ 2597727 h 3782291"/>
                              <a:gd name="connsiteX66" fmla="*/ 1205345 w 4852554"/>
                              <a:gd name="connsiteY66" fmla="*/ 2815936 h 3782291"/>
                              <a:gd name="connsiteX67" fmla="*/ 893618 w 4852554"/>
                              <a:gd name="connsiteY67" fmla="*/ 2795155 h 3782291"/>
                              <a:gd name="connsiteX68" fmla="*/ 488372 w 4852554"/>
                              <a:gd name="connsiteY68" fmla="*/ 2036618 h 3782291"/>
                              <a:gd name="connsiteX69" fmla="*/ 353291 w 4852554"/>
                              <a:gd name="connsiteY69" fmla="*/ 2078182 h 3782291"/>
                              <a:gd name="connsiteX70" fmla="*/ 415636 w 4852554"/>
                              <a:gd name="connsiteY70" fmla="*/ 2140527 h 3782291"/>
                              <a:gd name="connsiteX71" fmla="*/ 467591 w 4852554"/>
                              <a:gd name="connsiteY71" fmla="*/ 2098964 h 3782291"/>
                              <a:gd name="connsiteX72" fmla="*/ 571500 w 4852554"/>
                              <a:gd name="connsiteY72" fmla="*/ 2348346 h 3782291"/>
                              <a:gd name="connsiteX73" fmla="*/ 457200 w 4852554"/>
                              <a:gd name="connsiteY73" fmla="*/ 2358736 h 3782291"/>
                              <a:gd name="connsiteX74" fmla="*/ 457200 w 4852554"/>
                              <a:gd name="connsiteY74" fmla="*/ 2441864 h 3782291"/>
                              <a:gd name="connsiteX75" fmla="*/ 623454 w 4852554"/>
                              <a:gd name="connsiteY75" fmla="*/ 2400300 h 3782291"/>
                              <a:gd name="connsiteX76" fmla="*/ 831272 w 4852554"/>
                              <a:gd name="connsiteY76" fmla="*/ 2826327 h 3782291"/>
                              <a:gd name="connsiteX77" fmla="*/ 374072 w 4852554"/>
                              <a:gd name="connsiteY77" fmla="*/ 2670464 h 3782291"/>
                              <a:gd name="connsiteX78" fmla="*/ 103909 w 4852554"/>
                              <a:gd name="connsiteY78" fmla="*/ 2109355 h 3782291"/>
                              <a:gd name="connsiteX79" fmla="*/ 20782 w 4852554"/>
                              <a:gd name="connsiteY79" fmla="*/ 2098964 h 3782291"/>
                              <a:gd name="connsiteX80" fmla="*/ 249382 w 4852554"/>
                              <a:gd name="connsiteY80" fmla="*/ 2639291 h 3782291"/>
                              <a:gd name="connsiteX81" fmla="*/ 10391 w 4852554"/>
                              <a:gd name="connsiteY81" fmla="*/ 2576946 h 3782291"/>
                              <a:gd name="connsiteX82" fmla="*/ 0 w 4852554"/>
                              <a:gd name="connsiteY82" fmla="*/ 2670464 h 3782291"/>
                              <a:gd name="connsiteX83" fmla="*/ 270163 w 4852554"/>
                              <a:gd name="connsiteY83" fmla="*/ 2701636 h 3782291"/>
                              <a:gd name="connsiteX84" fmla="*/ 280554 w 4852554"/>
                              <a:gd name="connsiteY84" fmla="*/ 3023755 h 3782291"/>
                              <a:gd name="connsiteX85" fmla="*/ 197427 w 4852554"/>
                              <a:gd name="connsiteY85" fmla="*/ 3034146 h 3782291"/>
                              <a:gd name="connsiteX86" fmla="*/ 197427 w 4852554"/>
                              <a:gd name="connsiteY86" fmla="*/ 3106882 h 3782291"/>
                              <a:gd name="connsiteX87" fmla="*/ 353291 w 4852554"/>
                              <a:gd name="connsiteY87" fmla="*/ 3054927 h 3782291"/>
                              <a:gd name="connsiteX88" fmla="*/ 374072 w 4852554"/>
                              <a:gd name="connsiteY88" fmla="*/ 2763982 h 3782291"/>
                              <a:gd name="connsiteX89" fmla="*/ 852054 w 4852554"/>
                              <a:gd name="connsiteY89" fmla="*/ 2919846 h 3782291"/>
                              <a:gd name="connsiteX90" fmla="*/ 633845 w 4852554"/>
                              <a:gd name="connsiteY90" fmla="*/ 3054927 h 3782291"/>
                              <a:gd name="connsiteX91" fmla="*/ 685800 w 4852554"/>
                              <a:gd name="connsiteY91" fmla="*/ 3096491 h 3782291"/>
                              <a:gd name="connsiteX92" fmla="*/ 1018309 w 4852554"/>
                              <a:gd name="connsiteY92" fmla="*/ 2888673 h 3782291"/>
                              <a:gd name="connsiteX93" fmla="*/ 1423554 w 4852554"/>
                              <a:gd name="connsiteY93" fmla="*/ 2867891 h 3782291"/>
                              <a:gd name="connsiteX94" fmla="*/ 1080654 w 4852554"/>
                              <a:gd name="connsiteY94" fmla="*/ 3086100 h 3782291"/>
                              <a:gd name="connsiteX95" fmla="*/ 1143000 w 4852554"/>
                              <a:gd name="connsiteY95" fmla="*/ 3169227 h 3782291"/>
                              <a:gd name="connsiteX96" fmla="*/ 1537854 w 4852554"/>
                              <a:gd name="connsiteY96" fmla="*/ 2867891 h 3782291"/>
                              <a:gd name="connsiteX97" fmla="*/ 1891145 w 4852554"/>
                              <a:gd name="connsiteY97" fmla="*/ 2867891 h 3782291"/>
                              <a:gd name="connsiteX98" fmla="*/ 2119745 w 4852554"/>
                              <a:gd name="connsiteY98" fmla="*/ 2930236 h 3782291"/>
                              <a:gd name="connsiteX99" fmla="*/ 2119745 w 4852554"/>
                              <a:gd name="connsiteY99" fmla="*/ 3751118 h 3782291"/>
                              <a:gd name="connsiteX100" fmla="*/ 2202872 w 4852554"/>
                              <a:gd name="connsiteY100" fmla="*/ 3751118 h 3782291"/>
                              <a:gd name="connsiteX101" fmla="*/ 2192482 w 4852554"/>
                              <a:gd name="connsiteY101" fmla="*/ 2951018 h 3782291"/>
                              <a:gd name="connsiteX102" fmla="*/ 2421082 w 4852554"/>
                              <a:gd name="connsiteY102" fmla="*/ 2847109 h 3782291"/>
                              <a:gd name="connsiteX103" fmla="*/ 3065318 w 4852554"/>
                              <a:gd name="connsiteY103" fmla="*/ 2847109 h 3782291"/>
                              <a:gd name="connsiteX104" fmla="*/ 3023754 w 4852554"/>
                              <a:gd name="connsiteY104" fmla="*/ 3034146 h 3782291"/>
                              <a:gd name="connsiteX105" fmla="*/ 3075709 w 4852554"/>
                              <a:gd name="connsiteY105" fmla="*/ 3054927 h 3782291"/>
                              <a:gd name="connsiteX106" fmla="*/ 3106882 w 4852554"/>
                              <a:gd name="connsiteY106" fmla="*/ 2857500 h 3782291"/>
                              <a:gd name="connsiteX107" fmla="*/ 3470563 w 4852554"/>
                              <a:gd name="connsiteY107" fmla="*/ 2836718 h 3782291"/>
                              <a:gd name="connsiteX108" fmla="*/ 4000500 w 4852554"/>
                              <a:gd name="connsiteY108" fmla="*/ 3512127 h 3782291"/>
                              <a:gd name="connsiteX109" fmla="*/ 3990109 w 4852554"/>
                              <a:gd name="connsiteY109" fmla="*/ 3740727 h 3782291"/>
                              <a:gd name="connsiteX110" fmla="*/ 4052454 w 4852554"/>
                              <a:gd name="connsiteY110" fmla="*/ 3782291 h 3782291"/>
                              <a:gd name="connsiteX111" fmla="*/ 4052454 w 4852554"/>
                              <a:gd name="connsiteY111" fmla="*/ 3532909 h 3782291"/>
                              <a:gd name="connsiteX112" fmla="*/ 4239491 w 4852554"/>
                              <a:gd name="connsiteY112" fmla="*/ 3626427 h 3782291"/>
                              <a:gd name="connsiteX113" fmla="*/ 4312227 w 4852554"/>
                              <a:gd name="connsiteY113" fmla="*/ 3574473 h 3782291"/>
                              <a:gd name="connsiteX114" fmla="*/ 3917372 w 4852554"/>
                              <a:gd name="connsiteY114" fmla="*/ 3335482 h 3782291"/>
                              <a:gd name="connsiteX115" fmla="*/ 4125191 w 4852554"/>
                              <a:gd name="connsiteY115" fmla="*/ 3262746 h 3782291"/>
                              <a:gd name="connsiteX116" fmla="*/ 4125191 w 4852554"/>
                              <a:gd name="connsiteY116" fmla="*/ 3262746 h 3782291"/>
                              <a:gd name="connsiteX117" fmla="*/ 4083627 w 4852554"/>
                              <a:gd name="connsiteY117" fmla="*/ 3231573 h 3782291"/>
                              <a:gd name="connsiteX118" fmla="*/ 3896591 w 4852554"/>
                              <a:gd name="connsiteY118" fmla="*/ 3304309 h 3782291"/>
                              <a:gd name="connsiteX119" fmla="*/ 3553691 w 4852554"/>
                              <a:gd name="connsiteY119" fmla="*/ 2836718 h 3782291"/>
                              <a:gd name="connsiteX120" fmla="*/ 4333009 w 4852554"/>
                              <a:gd name="connsiteY120" fmla="*/ 2815936 h 3782291"/>
                              <a:gd name="connsiteX121" fmla="*/ 4561609 w 4852554"/>
                              <a:gd name="connsiteY121" fmla="*/ 3054927 h 3782291"/>
                              <a:gd name="connsiteX122" fmla="*/ 4665518 w 4852554"/>
                              <a:gd name="connsiteY122" fmla="*/ 3013364 h 3782291"/>
                              <a:gd name="connsiteX123" fmla="*/ 4416136 w 4852554"/>
                              <a:gd name="connsiteY123" fmla="*/ 2815936 h 3782291"/>
                              <a:gd name="connsiteX124" fmla="*/ 4842163 w 4852554"/>
                              <a:gd name="connsiteY124" fmla="*/ 2701636 h 3782291"/>
                              <a:gd name="connsiteX125" fmla="*/ 4852554 w 4852554"/>
                              <a:gd name="connsiteY125" fmla="*/ 2628900 h 3782291"/>
                              <a:gd name="connsiteX126" fmla="*/ 4239491 w 4852554"/>
                              <a:gd name="connsiteY126" fmla="*/ 2763982 h 3782291"/>
                              <a:gd name="connsiteX127" fmla="*/ 4353791 w 4852554"/>
                              <a:gd name="connsiteY127" fmla="*/ 2566555 h 3782291"/>
                              <a:gd name="connsiteX128" fmla="*/ 4291445 w 4852554"/>
                              <a:gd name="connsiteY128" fmla="*/ 2514600 h 3782291"/>
                              <a:gd name="connsiteX129" fmla="*/ 4177145 w 4852554"/>
                              <a:gd name="connsiteY129" fmla="*/ 2805546 h 3782291"/>
                              <a:gd name="connsiteX130" fmla="*/ 3429000 w 4852554"/>
                              <a:gd name="connsiteY130" fmla="*/ 2795155 h 3782291"/>
                              <a:gd name="connsiteX131" fmla="*/ 3584863 w 4852554"/>
                              <a:gd name="connsiteY131" fmla="*/ 2618509 h 3782291"/>
                              <a:gd name="connsiteX132" fmla="*/ 3564082 w 4852554"/>
                              <a:gd name="connsiteY132" fmla="*/ 2576946 h 3782291"/>
                              <a:gd name="connsiteX133" fmla="*/ 3335482 w 4852554"/>
                              <a:gd name="connsiteY133" fmla="*/ 2826327 h 3782291"/>
                              <a:gd name="connsiteX134" fmla="*/ 2493818 w 4852554"/>
                              <a:gd name="connsiteY13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776845 w 4852554"/>
                              <a:gd name="connsiteY40" fmla="*/ 259773 h 3782291"/>
                              <a:gd name="connsiteX41" fmla="*/ 2140527 w 4852554"/>
                              <a:gd name="connsiteY41" fmla="*/ 852055 h 3782291"/>
                              <a:gd name="connsiteX42" fmla="*/ 2130136 w 4852554"/>
                              <a:gd name="connsiteY42" fmla="*/ 1215736 h 3782291"/>
                              <a:gd name="connsiteX43" fmla="*/ 2057400 w 4852554"/>
                              <a:gd name="connsiteY43" fmla="*/ 1028700 h 3782291"/>
                              <a:gd name="connsiteX44" fmla="*/ 2005445 w 4852554"/>
                              <a:gd name="connsiteY44" fmla="*/ 1059873 h 3782291"/>
                              <a:gd name="connsiteX45" fmla="*/ 2119745 w 4852554"/>
                              <a:gd name="connsiteY45" fmla="*/ 1288473 h 3782291"/>
                              <a:gd name="connsiteX46" fmla="*/ 2098963 w 4852554"/>
                              <a:gd name="connsiteY46" fmla="*/ 1517073 h 3782291"/>
                              <a:gd name="connsiteX47" fmla="*/ 1652154 w 4852554"/>
                              <a:gd name="connsiteY47" fmla="*/ 893618 h 3782291"/>
                              <a:gd name="connsiteX48" fmla="*/ 1683327 w 4852554"/>
                              <a:gd name="connsiteY48" fmla="*/ 665018 h 3782291"/>
                              <a:gd name="connsiteX49" fmla="*/ 1620982 w 4852554"/>
                              <a:gd name="connsiteY49" fmla="*/ 654627 h 3782291"/>
                              <a:gd name="connsiteX50" fmla="*/ 1589809 w 4852554"/>
                              <a:gd name="connsiteY50" fmla="*/ 945573 h 3782291"/>
                              <a:gd name="connsiteX51" fmla="*/ 1371600 w 4852554"/>
                              <a:gd name="connsiteY51" fmla="*/ 914400 h 3782291"/>
                              <a:gd name="connsiteX52" fmla="*/ 1361209 w 4852554"/>
                              <a:gd name="connsiteY52" fmla="*/ 966355 h 3782291"/>
                              <a:gd name="connsiteX53" fmla="*/ 1693718 w 4852554"/>
                              <a:gd name="connsiteY53" fmla="*/ 1018309 h 3782291"/>
                              <a:gd name="connsiteX54" fmla="*/ 1766454 w 4852554"/>
                              <a:gd name="connsiteY54" fmla="*/ 1153391 h 3782291"/>
                              <a:gd name="connsiteX55" fmla="*/ 1579418 w 4852554"/>
                              <a:gd name="connsiteY55" fmla="*/ 1205346 h 3782291"/>
                              <a:gd name="connsiteX56" fmla="*/ 1579418 w 4852554"/>
                              <a:gd name="connsiteY56" fmla="*/ 1278082 h 3782291"/>
                              <a:gd name="connsiteX57" fmla="*/ 1808018 w 4852554"/>
                              <a:gd name="connsiteY57" fmla="*/ 1215736 h 3782291"/>
                              <a:gd name="connsiteX58" fmla="*/ 2078182 w 4852554"/>
                              <a:gd name="connsiteY58" fmla="*/ 1589809 h 3782291"/>
                              <a:gd name="connsiteX59" fmla="*/ 2088572 w 4852554"/>
                              <a:gd name="connsiteY59" fmla="*/ 2337955 h 3782291"/>
                              <a:gd name="connsiteX60" fmla="*/ 2098963 w 4852554"/>
                              <a:gd name="connsiteY60" fmla="*/ 2348346 h 3782291"/>
                              <a:gd name="connsiteX61" fmla="*/ 1839191 w 4852554"/>
                              <a:gd name="connsiteY61" fmla="*/ 2784764 h 3782291"/>
                              <a:gd name="connsiteX62" fmla="*/ 1278082 w 4852554"/>
                              <a:gd name="connsiteY62" fmla="*/ 2795155 h 3782291"/>
                              <a:gd name="connsiteX63" fmla="*/ 1143000 w 4852554"/>
                              <a:gd name="connsiteY63" fmla="*/ 2587336 h 3782291"/>
                              <a:gd name="connsiteX64" fmla="*/ 1111827 w 4852554"/>
                              <a:gd name="connsiteY64" fmla="*/ 2597727 h 3782291"/>
                              <a:gd name="connsiteX65" fmla="*/ 1205345 w 4852554"/>
                              <a:gd name="connsiteY65" fmla="*/ 2815936 h 3782291"/>
                              <a:gd name="connsiteX66" fmla="*/ 893618 w 4852554"/>
                              <a:gd name="connsiteY66" fmla="*/ 2795155 h 3782291"/>
                              <a:gd name="connsiteX67" fmla="*/ 488372 w 4852554"/>
                              <a:gd name="connsiteY67" fmla="*/ 2036618 h 3782291"/>
                              <a:gd name="connsiteX68" fmla="*/ 353291 w 4852554"/>
                              <a:gd name="connsiteY68" fmla="*/ 2078182 h 3782291"/>
                              <a:gd name="connsiteX69" fmla="*/ 415636 w 4852554"/>
                              <a:gd name="connsiteY69" fmla="*/ 2140527 h 3782291"/>
                              <a:gd name="connsiteX70" fmla="*/ 467591 w 4852554"/>
                              <a:gd name="connsiteY70" fmla="*/ 2098964 h 3782291"/>
                              <a:gd name="connsiteX71" fmla="*/ 571500 w 4852554"/>
                              <a:gd name="connsiteY71" fmla="*/ 2348346 h 3782291"/>
                              <a:gd name="connsiteX72" fmla="*/ 457200 w 4852554"/>
                              <a:gd name="connsiteY72" fmla="*/ 2358736 h 3782291"/>
                              <a:gd name="connsiteX73" fmla="*/ 457200 w 4852554"/>
                              <a:gd name="connsiteY73" fmla="*/ 2441864 h 3782291"/>
                              <a:gd name="connsiteX74" fmla="*/ 623454 w 4852554"/>
                              <a:gd name="connsiteY74" fmla="*/ 2400300 h 3782291"/>
                              <a:gd name="connsiteX75" fmla="*/ 831272 w 4852554"/>
                              <a:gd name="connsiteY75" fmla="*/ 2826327 h 3782291"/>
                              <a:gd name="connsiteX76" fmla="*/ 374072 w 4852554"/>
                              <a:gd name="connsiteY76" fmla="*/ 2670464 h 3782291"/>
                              <a:gd name="connsiteX77" fmla="*/ 103909 w 4852554"/>
                              <a:gd name="connsiteY77" fmla="*/ 2109355 h 3782291"/>
                              <a:gd name="connsiteX78" fmla="*/ 20782 w 4852554"/>
                              <a:gd name="connsiteY78" fmla="*/ 2098964 h 3782291"/>
                              <a:gd name="connsiteX79" fmla="*/ 249382 w 4852554"/>
                              <a:gd name="connsiteY79" fmla="*/ 2639291 h 3782291"/>
                              <a:gd name="connsiteX80" fmla="*/ 10391 w 4852554"/>
                              <a:gd name="connsiteY80" fmla="*/ 2576946 h 3782291"/>
                              <a:gd name="connsiteX81" fmla="*/ 0 w 4852554"/>
                              <a:gd name="connsiteY81" fmla="*/ 2670464 h 3782291"/>
                              <a:gd name="connsiteX82" fmla="*/ 270163 w 4852554"/>
                              <a:gd name="connsiteY82" fmla="*/ 2701636 h 3782291"/>
                              <a:gd name="connsiteX83" fmla="*/ 280554 w 4852554"/>
                              <a:gd name="connsiteY83" fmla="*/ 3023755 h 3782291"/>
                              <a:gd name="connsiteX84" fmla="*/ 197427 w 4852554"/>
                              <a:gd name="connsiteY84" fmla="*/ 3034146 h 3782291"/>
                              <a:gd name="connsiteX85" fmla="*/ 197427 w 4852554"/>
                              <a:gd name="connsiteY85" fmla="*/ 3106882 h 3782291"/>
                              <a:gd name="connsiteX86" fmla="*/ 353291 w 4852554"/>
                              <a:gd name="connsiteY86" fmla="*/ 3054927 h 3782291"/>
                              <a:gd name="connsiteX87" fmla="*/ 374072 w 4852554"/>
                              <a:gd name="connsiteY87" fmla="*/ 2763982 h 3782291"/>
                              <a:gd name="connsiteX88" fmla="*/ 852054 w 4852554"/>
                              <a:gd name="connsiteY88" fmla="*/ 2919846 h 3782291"/>
                              <a:gd name="connsiteX89" fmla="*/ 633845 w 4852554"/>
                              <a:gd name="connsiteY89" fmla="*/ 3054927 h 3782291"/>
                              <a:gd name="connsiteX90" fmla="*/ 685800 w 4852554"/>
                              <a:gd name="connsiteY90" fmla="*/ 3096491 h 3782291"/>
                              <a:gd name="connsiteX91" fmla="*/ 1018309 w 4852554"/>
                              <a:gd name="connsiteY91" fmla="*/ 2888673 h 3782291"/>
                              <a:gd name="connsiteX92" fmla="*/ 1423554 w 4852554"/>
                              <a:gd name="connsiteY92" fmla="*/ 2867891 h 3782291"/>
                              <a:gd name="connsiteX93" fmla="*/ 1080654 w 4852554"/>
                              <a:gd name="connsiteY93" fmla="*/ 3086100 h 3782291"/>
                              <a:gd name="connsiteX94" fmla="*/ 1143000 w 4852554"/>
                              <a:gd name="connsiteY94" fmla="*/ 3169227 h 3782291"/>
                              <a:gd name="connsiteX95" fmla="*/ 1537854 w 4852554"/>
                              <a:gd name="connsiteY95" fmla="*/ 2867891 h 3782291"/>
                              <a:gd name="connsiteX96" fmla="*/ 1891145 w 4852554"/>
                              <a:gd name="connsiteY96" fmla="*/ 2867891 h 3782291"/>
                              <a:gd name="connsiteX97" fmla="*/ 2119745 w 4852554"/>
                              <a:gd name="connsiteY97" fmla="*/ 2930236 h 3782291"/>
                              <a:gd name="connsiteX98" fmla="*/ 2119745 w 4852554"/>
                              <a:gd name="connsiteY98" fmla="*/ 3751118 h 3782291"/>
                              <a:gd name="connsiteX99" fmla="*/ 2202872 w 4852554"/>
                              <a:gd name="connsiteY99" fmla="*/ 3751118 h 3782291"/>
                              <a:gd name="connsiteX100" fmla="*/ 2192482 w 4852554"/>
                              <a:gd name="connsiteY100" fmla="*/ 2951018 h 3782291"/>
                              <a:gd name="connsiteX101" fmla="*/ 2421082 w 4852554"/>
                              <a:gd name="connsiteY101" fmla="*/ 2847109 h 3782291"/>
                              <a:gd name="connsiteX102" fmla="*/ 3065318 w 4852554"/>
                              <a:gd name="connsiteY102" fmla="*/ 2847109 h 3782291"/>
                              <a:gd name="connsiteX103" fmla="*/ 3023754 w 4852554"/>
                              <a:gd name="connsiteY103" fmla="*/ 3034146 h 3782291"/>
                              <a:gd name="connsiteX104" fmla="*/ 3075709 w 4852554"/>
                              <a:gd name="connsiteY104" fmla="*/ 3054927 h 3782291"/>
                              <a:gd name="connsiteX105" fmla="*/ 3106882 w 4852554"/>
                              <a:gd name="connsiteY105" fmla="*/ 2857500 h 3782291"/>
                              <a:gd name="connsiteX106" fmla="*/ 3470563 w 4852554"/>
                              <a:gd name="connsiteY106" fmla="*/ 2836718 h 3782291"/>
                              <a:gd name="connsiteX107" fmla="*/ 4000500 w 4852554"/>
                              <a:gd name="connsiteY107" fmla="*/ 3512127 h 3782291"/>
                              <a:gd name="connsiteX108" fmla="*/ 3990109 w 4852554"/>
                              <a:gd name="connsiteY108" fmla="*/ 3740727 h 3782291"/>
                              <a:gd name="connsiteX109" fmla="*/ 4052454 w 4852554"/>
                              <a:gd name="connsiteY109" fmla="*/ 3782291 h 3782291"/>
                              <a:gd name="connsiteX110" fmla="*/ 4052454 w 4852554"/>
                              <a:gd name="connsiteY110" fmla="*/ 3532909 h 3782291"/>
                              <a:gd name="connsiteX111" fmla="*/ 4239491 w 4852554"/>
                              <a:gd name="connsiteY111" fmla="*/ 3626427 h 3782291"/>
                              <a:gd name="connsiteX112" fmla="*/ 4312227 w 4852554"/>
                              <a:gd name="connsiteY112" fmla="*/ 3574473 h 3782291"/>
                              <a:gd name="connsiteX113" fmla="*/ 3917372 w 4852554"/>
                              <a:gd name="connsiteY113" fmla="*/ 3335482 h 3782291"/>
                              <a:gd name="connsiteX114" fmla="*/ 4125191 w 4852554"/>
                              <a:gd name="connsiteY114" fmla="*/ 3262746 h 3782291"/>
                              <a:gd name="connsiteX115" fmla="*/ 4125191 w 4852554"/>
                              <a:gd name="connsiteY115" fmla="*/ 3262746 h 3782291"/>
                              <a:gd name="connsiteX116" fmla="*/ 4083627 w 4852554"/>
                              <a:gd name="connsiteY116" fmla="*/ 3231573 h 3782291"/>
                              <a:gd name="connsiteX117" fmla="*/ 3896591 w 4852554"/>
                              <a:gd name="connsiteY117" fmla="*/ 3304309 h 3782291"/>
                              <a:gd name="connsiteX118" fmla="*/ 3553691 w 4852554"/>
                              <a:gd name="connsiteY118" fmla="*/ 2836718 h 3782291"/>
                              <a:gd name="connsiteX119" fmla="*/ 4333009 w 4852554"/>
                              <a:gd name="connsiteY119" fmla="*/ 2815936 h 3782291"/>
                              <a:gd name="connsiteX120" fmla="*/ 4561609 w 4852554"/>
                              <a:gd name="connsiteY120" fmla="*/ 3054927 h 3782291"/>
                              <a:gd name="connsiteX121" fmla="*/ 4665518 w 4852554"/>
                              <a:gd name="connsiteY121" fmla="*/ 3013364 h 3782291"/>
                              <a:gd name="connsiteX122" fmla="*/ 4416136 w 4852554"/>
                              <a:gd name="connsiteY122" fmla="*/ 2815936 h 3782291"/>
                              <a:gd name="connsiteX123" fmla="*/ 4842163 w 4852554"/>
                              <a:gd name="connsiteY123" fmla="*/ 2701636 h 3782291"/>
                              <a:gd name="connsiteX124" fmla="*/ 4852554 w 4852554"/>
                              <a:gd name="connsiteY124" fmla="*/ 2628900 h 3782291"/>
                              <a:gd name="connsiteX125" fmla="*/ 4239491 w 4852554"/>
                              <a:gd name="connsiteY125" fmla="*/ 2763982 h 3782291"/>
                              <a:gd name="connsiteX126" fmla="*/ 4353791 w 4852554"/>
                              <a:gd name="connsiteY126" fmla="*/ 2566555 h 3782291"/>
                              <a:gd name="connsiteX127" fmla="*/ 4291445 w 4852554"/>
                              <a:gd name="connsiteY127" fmla="*/ 2514600 h 3782291"/>
                              <a:gd name="connsiteX128" fmla="*/ 4177145 w 4852554"/>
                              <a:gd name="connsiteY128" fmla="*/ 2805546 h 3782291"/>
                              <a:gd name="connsiteX129" fmla="*/ 3429000 w 4852554"/>
                              <a:gd name="connsiteY129" fmla="*/ 2795155 h 3782291"/>
                              <a:gd name="connsiteX130" fmla="*/ 3584863 w 4852554"/>
                              <a:gd name="connsiteY130" fmla="*/ 2618509 h 3782291"/>
                              <a:gd name="connsiteX131" fmla="*/ 3564082 w 4852554"/>
                              <a:gd name="connsiteY131" fmla="*/ 2576946 h 3782291"/>
                              <a:gd name="connsiteX132" fmla="*/ 3335482 w 4852554"/>
                              <a:gd name="connsiteY132" fmla="*/ 2826327 h 3782291"/>
                              <a:gd name="connsiteX133" fmla="*/ 2493818 w 4852554"/>
                              <a:gd name="connsiteY13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776845 w 4852554"/>
                              <a:gd name="connsiteY39" fmla="*/ 259773 h 3782291"/>
                              <a:gd name="connsiteX40" fmla="*/ 2140527 w 4852554"/>
                              <a:gd name="connsiteY40" fmla="*/ 852055 h 3782291"/>
                              <a:gd name="connsiteX41" fmla="*/ 2130136 w 4852554"/>
                              <a:gd name="connsiteY41" fmla="*/ 1215736 h 3782291"/>
                              <a:gd name="connsiteX42" fmla="*/ 2057400 w 4852554"/>
                              <a:gd name="connsiteY42" fmla="*/ 1028700 h 3782291"/>
                              <a:gd name="connsiteX43" fmla="*/ 2005445 w 4852554"/>
                              <a:gd name="connsiteY43" fmla="*/ 1059873 h 3782291"/>
                              <a:gd name="connsiteX44" fmla="*/ 2119745 w 4852554"/>
                              <a:gd name="connsiteY44" fmla="*/ 1288473 h 3782291"/>
                              <a:gd name="connsiteX45" fmla="*/ 2098963 w 4852554"/>
                              <a:gd name="connsiteY45" fmla="*/ 1517073 h 3782291"/>
                              <a:gd name="connsiteX46" fmla="*/ 1652154 w 4852554"/>
                              <a:gd name="connsiteY46" fmla="*/ 893618 h 3782291"/>
                              <a:gd name="connsiteX47" fmla="*/ 1683327 w 4852554"/>
                              <a:gd name="connsiteY47" fmla="*/ 665018 h 3782291"/>
                              <a:gd name="connsiteX48" fmla="*/ 1620982 w 4852554"/>
                              <a:gd name="connsiteY48" fmla="*/ 654627 h 3782291"/>
                              <a:gd name="connsiteX49" fmla="*/ 1589809 w 4852554"/>
                              <a:gd name="connsiteY49" fmla="*/ 945573 h 3782291"/>
                              <a:gd name="connsiteX50" fmla="*/ 1371600 w 4852554"/>
                              <a:gd name="connsiteY50" fmla="*/ 914400 h 3782291"/>
                              <a:gd name="connsiteX51" fmla="*/ 1361209 w 4852554"/>
                              <a:gd name="connsiteY51" fmla="*/ 966355 h 3782291"/>
                              <a:gd name="connsiteX52" fmla="*/ 1693718 w 4852554"/>
                              <a:gd name="connsiteY52" fmla="*/ 1018309 h 3782291"/>
                              <a:gd name="connsiteX53" fmla="*/ 1766454 w 4852554"/>
                              <a:gd name="connsiteY53" fmla="*/ 1153391 h 3782291"/>
                              <a:gd name="connsiteX54" fmla="*/ 1579418 w 4852554"/>
                              <a:gd name="connsiteY54" fmla="*/ 1205346 h 3782291"/>
                              <a:gd name="connsiteX55" fmla="*/ 1579418 w 4852554"/>
                              <a:gd name="connsiteY55" fmla="*/ 1278082 h 3782291"/>
                              <a:gd name="connsiteX56" fmla="*/ 1808018 w 4852554"/>
                              <a:gd name="connsiteY56" fmla="*/ 1215736 h 3782291"/>
                              <a:gd name="connsiteX57" fmla="*/ 2078182 w 4852554"/>
                              <a:gd name="connsiteY57" fmla="*/ 1589809 h 3782291"/>
                              <a:gd name="connsiteX58" fmla="*/ 2088572 w 4852554"/>
                              <a:gd name="connsiteY58" fmla="*/ 2337955 h 3782291"/>
                              <a:gd name="connsiteX59" fmla="*/ 2098963 w 4852554"/>
                              <a:gd name="connsiteY59" fmla="*/ 2348346 h 3782291"/>
                              <a:gd name="connsiteX60" fmla="*/ 1839191 w 4852554"/>
                              <a:gd name="connsiteY60" fmla="*/ 2784764 h 3782291"/>
                              <a:gd name="connsiteX61" fmla="*/ 1278082 w 4852554"/>
                              <a:gd name="connsiteY61" fmla="*/ 2795155 h 3782291"/>
                              <a:gd name="connsiteX62" fmla="*/ 1143000 w 4852554"/>
                              <a:gd name="connsiteY62" fmla="*/ 2587336 h 3782291"/>
                              <a:gd name="connsiteX63" fmla="*/ 1111827 w 4852554"/>
                              <a:gd name="connsiteY63" fmla="*/ 2597727 h 3782291"/>
                              <a:gd name="connsiteX64" fmla="*/ 1205345 w 4852554"/>
                              <a:gd name="connsiteY64" fmla="*/ 2815936 h 3782291"/>
                              <a:gd name="connsiteX65" fmla="*/ 893618 w 4852554"/>
                              <a:gd name="connsiteY65" fmla="*/ 2795155 h 3782291"/>
                              <a:gd name="connsiteX66" fmla="*/ 488372 w 4852554"/>
                              <a:gd name="connsiteY66" fmla="*/ 2036618 h 3782291"/>
                              <a:gd name="connsiteX67" fmla="*/ 353291 w 4852554"/>
                              <a:gd name="connsiteY67" fmla="*/ 2078182 h 3782291"/>
                              <a:gd name="connsiteX68" fmla="*/ 415636 w 4852554"/>
                              <a:gd name="connsiteY68" fmla="*/ 2140527 h 3782291"/>
                              <a:gd name="connsiteX69" fmla="*/ 467591 w 4852554"/>
                              <a:gd name="connsiteY69" fmla="*/ 2098964 h 3782291"/>
                              <a:gd name="connsiteX70" fmla="*/ 571500 w 4852554"/>
                              <a:gd name="connsiteY70" fmla="*/ 2348346 h 3782291"/>
                              <a:gd name="connsiteX71" fmla="*/ 457200 w 4852554"/>
                              <a:gd name="connsiteY71" fmla="*/ 2358736 h 3782291"/>
                              <a:gd name="connsiteX72" fmla="*/ 457200 w 4852554"/>
                              <a:gd name="connsiteY72" fmla="*/ 2441864 h 3782291"/>
                              <a:gd name="connsiteX73" fmla="*/ 623454 w 4852554"/>
                              <a:gd name="connsiteY73" fmla="*/ 2400300 h 3782291"/>
                              <a:gd name="connsiteX74" fmla="*/ 831272 w 4852554"/>
                              <a:gd name="connsiteY74" fmla="*/ 2826327 h 3782291"/>
                              <a:gd name="connsiteX75" fmla="*/ 374072 w 4852554"/>
                              <a:gd name="connsiteY75" fmla="*/ 2670464 h 3782291"/>
                              <a:gd name="connsiteX76" fmla="*/ 103909 w 4852554"/>
                              <a:gd name="connsiteY76" fmla="*/ 2109355 h 3782291"/>
                              <a:gd name="connsiteX77" fmla="*/ 20782 w 4852554"/>
                              <a:gd name="connsiteY77" fmla="*/ 2098964 h 3782291"/>
                              <a:gd name="connsiteX78" fmla="*/ 249382 w 4852554"/>
                              <a:gd name="connsiteY78" fmla="*/ 2639291 h 3782291"/>
                              <a:gd name="connsiteX79" fmla="*/ 10391 w 4852554"/>
                              <a:gd name="connsiteY79" fmla="*/ 2576946 h 3782291"/>
                              <a:gd name="connsiteX80" fmla="*/ 0 w 4852554"/>
                              <a:gd name="connsiteY80" fmla="*/ 2670464 h 3782291"/>
                              <a:gd name="connsiteX81" fmla="*/ 270163 w 4852554"/>
                              <a:gd name="connsiteY81" fmla="*/ 2701636 h 3782291"/>
                              <a:gd name="connsiteX82" fmla="*/ 280554 w 4852554"/>
                              <a:gd name="connsiteY82" fmla="*/ 3023755 h 3782291"/>
                              <a:gd name="connsiteX83" fmla="*/ 197427 w 4852554"/>
                              <a:gd name="connsiteY83" fmla="*/ 3034146 h 3782291"/>
                              <a:gd name="connsiteX84" fmla="*/ 197427 w 4852554"/>
                              <a:gd name="connsiteY84" fmla="*/ 3106882 h 3782291"/>
                              <a:gd name="connsiteX85" fmla="*/ 353291 w 4852554"/>
                              <a:gd name="connsiteY85" fmla="*/ 3054927 h 3782291"/>
                              <a:gd name="connsiteX86" fmla="*/ 374072 w 4852554"/>
                              <a:gd name="connsiteY86" fmla="*/ 2763982 h 3782291"/>
                              <a:gd name="connsiteX87" fmla="*/ 852054 w 4852554"/>
                              <a:gd name="connsiteY87" fmla="*/ 2919846 h 3782291"/>
                              <a:gd name="connsiteX88" fmla="*/ 633845 w 4852554"/>
                              <a:gd name="connsiteY88" fmla="*/ 3054927 h 3782291"/>
                              <a:gd name="connsiteX89" fmla="*/ 685800 w 4852554"/>
                              <a:gd name="connsiteY89" fmla="*/ 3096491 h 3782291"/>
                              <a:gd name="connsiteX90" fmla="*/ 1018309 w 4852554"/>
                              <a:gd name="connsiteY90" fmla="*/ 2888673 h 3782291"/>
                              <a:gd name="connsiteX91" fmla="*/ 1423554 w 4852554"/>
                              <a:gd name="connsiteY91" fmla="*/ 2867891 h 3782291"/>
                              <a:gd name="connsiteX92" fmla="*/ 1080654 w 4852554"/>
                              <a:gd name="connsiteY92" fmla="*/ 3086100 h 3782291"/>
                              <a:gd name="connsiteX93" fmla="*/ 1143000 w 4852554"/>
                              <a:gd name="connsiteY93" fmla="*/ 3169227 h 3782291"/>
                              <a:gd name="connsiteX94" fmla="*/ 1537854 w 4852554"/>
                              <a:gd name="connsiteY94" fmla="*/ 2867891 h 3782291"/>
                              <a:gd name="connsiteX95" fmla="*/ 1891145 w 4852554"/>
                              <a:gd name="connsiteY95" fmla="*/ 2867891 h 3782291"/>
                              <a:gd name="connsiteX96" fmla="*/ 2119745 w 4852554"/>
                              <a:gd name="connsiteY96" fmla="*/ 2930236 h 3782291"/>
                              <a:gd name="connsiteX97" fmla="*/ 2119745 w 4852554"/>
                              <a:gd name="connsiteY97" fmla="*/ 3751118 h 3782291"/>
                              <a:gd name="connsiteX98" fmla="*/ 2202872 w 4852554"/>
                              <a:gd name="connsiteY98" fmla="*/ 3751118 h 3782291"/>
                              <a:gd name="connsiteX99" fmla="*/ 2192482 w 4852554"/>
                              <a:gd name="connsiteY99" fmla="*/ 2951018 h 3782291"/>
                              <a:gd name="connsiteX100" fmla="*/ 2421082 w 4852554"/>
                              <a:gd name="connsiteY100" fmla="*/ 2847109 h 3782291"/>
                              <a:gd name="connsiteX101" fmla="*/ 3065318 w 4852554"/>
                              <a:gd name="connsiteY101" fmla="*/ 2847109 h 3782291"/>
                              <a:gd name="connsiteX102" fmla="*/ 3023754 w 4852554"/>
                              <a:gd name="connsiteY102" fmla="*/ 3034146 h 3782291"/>
                              <a:gd name="connsiteX103" fmla="*/ 3075709 w 4852554"/>
                              <a:gd name="connsiteY103" fmla="*/ 3054927 h 3782291"/>
                              <a:gd name="connsiteX104" fmla="*/ 3106882 w 4852554"/>
                              <a:gd name="connsiteY104" fmla="*/ 2857500 h 3782291"/>
                              <a:gd name="connsiteX105" fmla="*/ 3470563 w 4852554"/>
                              <a:gd name="connsiteY105" fmla="*/ 2836718 h 3782291"/>
                              <a:gd name="connsiteX106" fmla="*/ 4000500 w 4852554"/>
                              <a:gd name="connsiteY106" fmla="*/ 3512127 h 3782291"/>
                              <a:gd name="connsiteX107" fmla="*/ 3990109 w 4852554"/>
                              <a:gd name="connsiteY107" fmla="*/ 3740727 h 3782291"/>
                              <a:gd name="connsiteX108" fmla="*/ 4052454 w 4852554"/>
                              <a:gd name="connsiteY108" fmla="*/ 3782291 h 3782291"/>
                              <a:gd name="connsiteX109" fmla="*/ 4052454 w 4852554"/>
                              <a:gd name="connsiteY109" fmla="*/ 3532909 h 3782291"/>
                              <a:gd name="connsiteX110" fmla="*/ 4239491 w 4852554"/>
                              <a:gd name="connsiteY110" fmla="*/ 3626427 h 3782291"/>
                              <a:gd name="connsiteX111" fmla="*/ 4312227 w 4852554"/>
                              <a:gd name="connsiteY111" fmla="*/ 3574473 h 3782291"/>
                              <a:gd name="connsiteX112" fmla="*/ 3917372 w 4852554"/>
                              <a:gd name="connsiteY112" fmla="*/ 3335482 h 3782291"/>
                              <a:gd name="connsiteX113" fmla="*/ 4125191 w 4852554"/>
                              <a:gd name="connsiteY113" fmla="*/ 3262746 h 3782291"/>
                              <a:gd name="connsiteX114" fmla="*/ 4125191 w 4852554"/>
                              <a:gd name="connsiteY114" fmla="*/ 3262746 h 3782291"/>
                              <a:gd name="connsiteX115" fmla="*/ 4083627 w 4852554"/>
                              <a:gd name="connsiteY115" fmla="*/ 3231573 h 3782291"/>
                              <a:gd name="connsiteX116" fmla="*/ 3896591 w 4852554"/>
                              <a:gd name="connsiteY116" fmla="*/ 3304309 h 3782291"/>
                              <a:gd name="connsiteX117" fmla="*/ 3553691 w 4852554"/>
                              <a:gd name="connsiteY117" fmla="*/ 2836718 h 3782291"/>
                              <a:gd name="connsiteX118" fmla="*/ 4333009 w 4852554"/>
                              <a:gd name="connsiteY118" fmla="*/ 2815936 h 3782291"/>
                              <a:gd name="connsiteX119" fmla="*/ 4561609 w 4852554"/>
                              <a:gd name="connsiteY119" fmla="*/ 3054927 h 3782291"/>
                              <a:gd name="connsiteX120" fmla="*/ 4665518 w 4852554"/>
                              <a:gd name="connsiteY120" fmla="*/ 3013364 h 3782291"/>
                              <a:gd name="connsiteX121" fmla="*/ 4416136 w 4852554"/>
                              <a:gd name="connsiteY121" fmla="*/ 2815936 h 3782291"/>
                              <a:gd name="connsiteX122" fmla="*/ 4842163 w 4852554"/>
                              <a:gd name="connsiteY122" fmla="*/ 2701636 h 3782291"/>
                              <a:gd name="connsiteX123" fmla="*/ 4852554 w 4852554"/>
                              <a:gd name="connsiteY123" fmla="*/ 2628900 h 3782291"/>
                              <a:gd name="connsiteX124" fmla="*/ 4239491 w 4852554"/>
                              <a:gd name="connsiteY124" fmla="*/ 2763982 h 3782291"/>
                              <a:gd name="connsiteX125" fmla="*/ 4353791 w 4852554"/>
                              <a:gd name="connsiteY125" fmla="*/ 2566555 h 3782291"/>
                              <a:gd name="connsiteX126" fmla="*/ 4291445 w 4852554"/>
                              <a:gd name="connsiteY126" fmla="*/ 2514600 h 3782291"/>
                              <a:gd name="connsiteX127" fmla="*/ 4177145 w 4852554"/>
                              <a:gd name="connsiteY127" fmla="*/ 2805546 h 3782291"/>
                              <a:gd name="connsiteX128" fmla="*/ 3429000 w 4852554"/>
                              <a:gd name="connsiteY128" fmla="*/ 2795155 h 3782291"/>
                              <a:gd name="connsiteX129" fmla="*/ 3584863 w 4852554"/>
                              <a:gd name="connsiteY129" fmla="*/ 2618509 h 3782291"/>
                              <a:gd name="connsiteX130" fmla="*/ 3564082 w 4852554"/>
                              <a:gd name="connsiteY130" fmla="*/ 2576946 h 3782291"/>
                              <a:gd name="connsiteX131" fmla="*/ 3335482 w 4852554"/>
                              <a:gd name="connsiteY131" fmla="*/ 2826327 h 3782291"/>
                              <a:gd name="connsiteX132" fmla="*/ 2493818 w 4852554"/>
                              <a:gd name="connsiteY13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776845 w 4852554"/>
                              <a:gd name="connsiteY38" fmla="*/ 259773 h 3782291"/>
                              <a:gd name="connsiteX39" fmla="*/ 2140527 w 4852554"/>
                              <a:gd name="connsiteY39" fmla="*/ 852055 h 3782291"/>
                              <a:gd name="connsiteX40" fmla="*/ 2130136 w 4852554"/>
                              <a:gd name="connsiteY40" fmla="*/ 1215736 h 3782291"/>
                              <a:gd name="connsiteX41" fmla="*/ 2057400 w 4852554"/>
                              <a:gd name="connsiteY41" fmla="*/ 1028700 h 3782291"/>
                              <a:gd name="connsiteX42" fmla="*/ 2005445 w 4852554"/>
                              <a:gd name="connsiteY42" fmla="*/ 1059873 h 3782291"/>
                              <a:gd name="connsiteX43" fmla="*/ 2119745 w 4852554"/>
                              <a:gd name="connsiteY43" fmla="*/ 1288473 h 3782291"/>
                              <a:gd name="connsiteX44" fmla="*/ 2098963 w 4852554"/>
                              <a:gd name="connsiteY44" fmla="*/ 1517073 h 3782291"/>
                              <a:gd name="connsiteX45" fmla="*/ 1652154 w 4852554"/>
                              <a:gd name="connsiteY45" fmla="*/ 893618 h 3782291"/>
                              <a:gd name="connsiteX46" fmla="*/ 1683327 w 4852554"/>
                              <a:gd name="connsiteY46" fmla="*/ 665018 h 3782291"/>
                              <a:gd name="connsiteX47" fmla="*/ 1620982 w 4852554"/>
                              <a:gd name="connsiteY47" fmla="*/ 654627 h 3782291"/>
                              <a:gd name="connsiteX48" fmla="*/ 1589809 w 4852554"/>
                              <a:gd name="connsiteY48" fmla="*/ 945573 h 3782291"/>
                              <a:gd name="connsiteX49" fmla="*/ 1371600 w 4852554"/>
                              <a:gd name="connsiteY49" fmla="*/ 914400 h 3782291"/>
                              <a:gd name="connsiteX50" fmla="*/ 1361209 w 4852554"/>
                              <a:gd name="connsiteY50" fmla="*/ 966355 h 3782291"/>
                              <a:gd name="connsiteX51" fmla="*/ 1693718 w 4852554"/>
                              <a:gd name="connsiteY51" fmla="*/ 1018309 h 3782291"/>
                              <a:gd name="connsiteX52" fmla="*/ 1766454 w 4852554"/>
                              <a:gd name="connsiteY52" fmla="*/ 1153391 h 3782291"/>
                              <a:gd name="connsiteX53" fmla="*/ 1579418 w 4852554"/>
                              <a:gd name="connsiteY53" fmla="*/ 1205346 h 3782291"/>
                              <a:gd name="connsiteX54" fmla="*/ 1579418 w 4852554"/>
                              <a:gd name="connsiteY54" fmla="*/ 1278082 h 3782291"/>
                              <a:gd name="connsiteX55" fmla="*/ 1808018 w 4852554"/>
                              <a:gd name="connsiteY55" fmla="*/ 1215736 h 3782291"/>
                              <a:gd name="connsiteX56" fmla="*/ 2078182 w 4852554"/>
                              <a:gd name="connsiteY56" fmla="*/ 1589809 h 3782291"/>
                              <a:gd name="connsiteX57" fmla="*/ 2088572 w 4852554"/>
                              <a:gd name="connsiteY57" fmla="*/ 2337955 h 3782291"/>
                              <a:gd name="connsiteX58" fmla="*/ 2098963 w 4852554"/>
                              <a:gd name="connsiteY58" fmla="*/ 2348346 h 3782291"/>
                              <a:gd name="connsiteX59" fmla="*/ 1839191 w 4852554"/>
                              <a:gd name="connsiteY59" fmla="*/ 2784764 h 3782291"/>
                              <a:gd name="connsiteX60" fmla="*/ 1278082 w 4852554"/>
                              <a:gd name="connsiteY60" fmla="*/ 2795155 h 3782291"/>
                              <a:gd name="connsiteX61" fmla="*/ 1143000 w 4852554"/>
                              <a:gd name="connsiteY61" fmla="*/ 2587336 h 3782291"/>
                              <a:gd name="connsiteX62" fmla="*/ 1111827 w 4852554"/>
                              <a:gd name="connsiteY62" fmla="*/ 2597727 h 3782291"/>
                              <a:gd name="connsiteX63" fmla="*/ 1205345 w 4852554"/>
                              <a:gd name="connsiteY63" fmla="*/ 2815936 h 3782291"/>
                              <a:gd name="connsiteX64" fmla="*/ 893618 w 4852554"/>
                              <a:gd name="connsiteY64" fmla="*/ 2795155 h 3782291"/>
                              <a:gd name="connsiteX65" fmla="*/ 488372 w 4852554"/>
                              <a:gd name="connsiteY65" fmla="*/ 2036618 h 3782291"/>
                              <a:gd name="connsiteX66" fmla="*/ 353291 w 4852554"/>
                              <a:gd name="connsiteY66" fmla="*/ 2078182 h 3782291"/>
                              <a:gd name="connsiteX67" fmla="*/ 415636 w 4852554"/>
                              <a:gd name="connsiteY67" fmla="*/ 2140527 h 3782291"/>
                              <a:gd name="connsiteX68" fmla="*/ 467591 w 4852554"/>
                              <a:gd name="connsiteY68" fmla="*/ 2098964 h 3782291"/>
                              <a:gd name="connsiteX69" fmla="*/ 571500 w 4852554"/>
                              <a:gd name="connsiteY69" fmla="*/ 2348346 h 3782291"/>
                              <a:gd name="connsiteX70" fmla="*/ 457200 w 4852554"/>
                              <a:gd name="connsiteY70" fmla="*/ 2358736 h 3782291"/>
                              <a:gd name="connsiteX71" fmla="*/ 457200 w 4852554"/>
                              <a:gd name="connsiteY71" fmla="*/ 2441864 h 3782291"/>
                              <a:gd name="connsiteX72" fmla="*/ 623454 w 4852554"/>
                              <a:gd name="connsiteY72" fmla="*/ 2400300 h 3782291"/>
                              <a:gd name="connsiteX73" fmla="*/ 831272 w 4852554"/>
                              <a:gd name="connsiteY73" fmla="*/ 2826327 h 3782291"/>
                              <a:gd name="connsiteX74" fmla="*/ 374072 w 4852554"/>
                              <a:gd name="connsiteY74" fmla="*/ 2670464 h 3782291"/>
                              <a:gd name="connsiteX75" fmla="*/ 103909 w 4852554"/>
                              <a:gd name="connsiteY75" fmla="*/ 2109355 h 3782291"/>
                              <a:gd name="connsiteX76" fmla="*/ 20782 w 4852554"/>
                              <a:gd name="connsiteY76" fmla="*/ 2098964 h 3782291"/>
                              <a:gd name="connsiteX77" fmla="*/ 249382 w 4852554"/>
                              <a:gd name="connsiteY77" fmla="*/ 2639291 h 3782291"/>
                              <a:gd name="connsiteX78" fmla="*/ 10391 w 4852554"/>
                              <a:gd name="connsiteY78" fmla="*/ 2576946 h 3782291"/>
                              <a:gd name="connsiteX79" fmla="*/ 0 w 4852554"/>
                              <a:gd name="connsiteY79" fmla="*/ 2670464 h 3782291"/>
                              <a:gd name="connsiteX80" fmla="*/ 270163 w 4852554"/>
                              <a:gd name="connsiteY80" fmla="*/ 2701636 h 3782291"/>
                              <a:gd name="connsiteX81" fmla="*/ 280554 w 4852554"/>
                              <a:gd name="connsiteY81" fmla="*/ 3023755 h 3782291"/>
                              <a:gd name="connsiteX82" fmla="*/ 197427 w 4852554"/>
                              <a:gd name="connsiteY82" fmla="*/ 3034146 h 3782291"/>
                              <a:gd name="connsiteX83" fmla="*/ 197427 w 4852554"/>
                              <a:gd name="connsiteY83" fmla="*/ 3106882 h 3782291"/>
                              <a:gd name="connsiteX84" fmla="*/ 353291 w 4852554"/>
                              <a:gd name="connsiteY84" fmla="*/ 3054927 h 3782291"/>
                              <a:gd name="connsiteX85" fmla="*/ 374072 w 4852554"/>
                              <a:gd name="connsiteY85" fmla="*/ 2763982 h 3782291"/>
                              <a:gd name="connsiteX86" fmla="*/ 852054 w 4852554"/>
                              <a:gd name="connsiteY86" fmla="*/ 2919846 h 3782291"/>
                              <a:gd name="connsiteX87" fmla="*/ 633845 w 4852554"/>
                              <a:gd name="connsiteY87" fmla="*/ 3054927 h 3782291"/>
                              <a:gd name="connsiteX88" fmla="*/ 685800 w 4852554"/>
                              <a:gd name="connsiteY88" fmla="*/ 3096491 h 3782291"/>
                              <a:gd name="connsiteX89" fmla="*/ 1018309 w 4852554"/>
                              <a:gd name="connsiteY89" fmla="*/ 2888673 h 3782291"/>
                              <a:gd name="connsiteX90" fmla="*/ 1423554 w 4852554"/>
                              <a:gd name="connsiteY90" fmla="*/ 2867891 h 3782291"/>
                              <a:gd name="connsiteX91" fmla="*/ 1080654 w 4852554"/>
                              <a:gd name="connsiteY91" fmla="*/ 3086100 h 3782291"/>
                              <a:gd name="connsiteX92" fmla="*/ 1143000 w 4852554"/>
                              <a:gd name="connsiteY92" fmla="*/ 3169227 h 3782291"/>
                              <a:gd name="connsiteX93" fmla="*/ 1537854 w 4852554"/>
                              <a:gd name="connsiteY93" fmla="*/ 2867891 h 3782291"/>
                              <a:gd name="connsiteX94" fmla="*/ 1891145 w 4852554"/>
                              <a:gd name="connsiteY94" fmla="*/ 2867891 h 3782291"/>
                              <a:gd name="connsiteX95" fmla="*/ 2119745 w 4852554"/>
                              <a:gd name="connsiteY95" fmla="*/ 2930236 h 3782291"/>
                              <a:gd name="connsiteX96" fmla="*/ 2119745 w 4852554"/>
                              <a:gd name="connsiteY96" fmla="*/ 3751118 h 3782291"/>
                              <a:gd name="connsiteX97" fmla="*/ 2202872 w 4852554"/>
                              <a:gd name="connsiteY97" fmla="*/ 3751118 h 3782291"/>
                              <a:gd name="connsiteX98" fmla="*/ 2192482 w 4852554"/>
                              <a:gd name="connsiteY98" fmla="*/ 2951018 h 3782291"/>
                              <a:gd name="connsiteX99" fmla="*/ 2421082 w 4852554"/>
                              <a:gd name="connsiteY99" fmla="*/ 2847109 h 3782291"/>
                              <a:gd name="connsiteX100" fmla="*/ 3065318 w 4852554"/>
                              <a:gd name="connsiteY100" fmla="*/ 2847109 h 3782291"/>
                              <a:gd name="connsiteX101" fmla="*/ 3023754 w 4852554"/>
                              <a:gd name="connsiteY101" fmla="*/ 3034146 h 3782291"/>
                              <a:gd name="connsiteX102" fmla="*/ 3075709 w 4852554"/>
                              <a:gd name="connsiteY102" fmla="*/ 3054927 h 3782291"/>
                              <a:gd name="connsiteX103" fmla="*/ 3106882 w 4852554"/>
                              <a:gd name="connsiteY103" fmla="*/ 2857500 h 3782291"/>
                              <a:gd name="connsiteX104" fmla="*/ 3470563 w 4852554"/>
                              <a:gd name="connsiteY104" fmla="*/ 2836718 h 3782291"/>
                              <a:gd name="connsiteX105" fmla="*/ 4000500 w 4852554"/>
                              <a:gd name="connsiteY105" fmla="*/ 3512127 h 3782291"/>
                              <a:gd name="connsiteX106" fmla="*/ 3990109 w 4852554"/>
                              <a:gd name="connsiteY106" fmla="*/ 3740727 h 3782291"/>
                              <a:gd name="connsiteX107" fmla="*/ 4052454 w 4852554"/>
                              <a:gd name="connsiteY107" fmla="*/ 3782291 h 3782291"/>
                              <a:gd name="connsiteX108" fmla="*/ 4052454 w 4852554"/>
                              <a:gd name="connsiteY108" fmla="*/ 3532909 h 3782291"/>
                              <a:gd name="connsiteX109" fmla="*/ 4239491 w 4852554"/>
                              <a:gd name="connsiteY109" fmla="*/ 3626427 h 3782291"/>
                              <a:gd name="connsiteX110" fmla="*/ 4312227 w 4852554"/>
                              <a:gd name="connsiteY110" fmla="*/ 3574473 h 3782291"/>
                              <a:gd name="connsiteX111" fmla="*/ 3917372 w 4852554"/>
                              <a:gd name="connsiteY111" fmla="*/ 3335482 h 3782291"/>
                              <a:gd name="connsiteX112" fmla="*/ 4125191 w 4852554"/>
                              <a:gd name="connsiteY112" fmla="*/ 3262746 h 3782291"/>
                              <a:gd name="connsiteX113" fmla="*/ 4125191 w 4852554"/>
                              <a:gd name="connsiteY113" fmla="*/ 3262746 h 3782291"/>
                              <a:gd name="connsiteX114" fmla="*/ 4083627 w 4852554"/>
                              <a:gd name="connsiteY114" fmla="*/ 3231573 h 3782291"/>
                              <a:gd name="connsiteX115" fmla="*/ 3896591 w 4852554"/>
                              <a:gd name="connsiteY115" fmla="*/ 3304309 h 3782291"/>
                              <a:gd name="connsiteX116" fmla="*/ 3553691 w 4852554"/>
                              <a:gd name="connsiteY116" fmla="*/ 2836718 h 3782291"/>
                              <a:gd name="connsiteX117" fmla="*/ 4333009 w 4852554"/>
                              <a:gd name="connsiteY117" fmla="*/ 2815936 h 3782291"/>
                              <a:gd name="connsiteX118" fmla="*/ 4561609 w 4852554"/>
                              <a:gd name="connsiteY118" fmla="*/ 3054927 h 3782291"/>
                              <a:gd name="connsiteX119" fmla="*/ 4665518 w 4852554"/>
                              <a:gd name="connsiteY119" fmla="*/ 3013364 h 3782291"/>
                              <a:gd name="connsiteX120" fmla="*/ 4416136 w 4852554"/>
                              <a:gd name="connsiteY120" fmla="*/ 2815936 h 3782291"/>
                              <a:gd name="connsiteX121" fmla="*/ 4842163 w 4852554"/>
                              <a:gd name="connsiteY121" fmla="*/ 2701636 h 3782291"/>
                              <a:gd name="connsiteX122" fmla="*/ 4852554 w 4852554"/>
                              <a:gd name="connsiteY122" fmla="*/ 2628900 h 3782291"/>
                              <a:gd name="connsiteX123" fmla="*/ 4239491 w 4852554"/>
                              <a:gd name="connsiteY123" fmla="*/ 2763982 h 3782291"/>
                              <a:gd name="connsiteX124" fmla="*/ 4353791 w 4852554"/>
                              <a:gd name="connsiteY124" fmla="*/ 2566555 h 3782291"/>
                              <a:gd name="connsiteX125" fmla="*/ 4291445 w 4852554"/>
                              <a:gd name="connsiteY125" fmla="*/ 2514600 h 3782291"/>
                              <a:gd name="connsiteX126" fmla="*/ 4177145 w 4852554"/>
                              <a:gd name="connsiteY126" fmla="*/ 2805546 h 3782291"/>
                              <a:gd name="connsiteX127" fmla="*/ 3429000 w 4852554"/>
                              <a:gd name="connsiteY127" fmla="*/ 2795155 h 3782291"/>
                              <a:gd name="connsiteX128" fmla="*/ 3584863 w 4852554"/>
                              <a:gd name="connsiteY128" fmla="*/ 2618509 h 3782291"/>
                              <a:gd name="connsiteX129" fmla="*/ 3564082 w 4852554"/>
                              <a:gd name="connsiteY129" fmla="*/ 2576946 h 3782291"/>
                              <a:gd name="connsiteX130" fmla="*/ 3335482 w 4852554"/>
                              <a:gd name="connsiteY130" fmla="*/ 2826327 h 3782291"/>
                              <a:gd name="connsiteX131" fmla="*/ 2493818 w 4852554"/>
                              <a:gd name="connsiteY13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776845 w 4852554"/>
                              <a:gd name="connsiteY37" fmla="*/ 259773 h 3782291"/>
                              <a:gd name="connsiteX38" fmla="*/ 2140527 w 4852554"/>
                              <a:gd name="connsiteY38" fmla="*/ 852055 h 3782291"/>
                              <a:gd name="connsiteX39" fmla="*/ 2130136 w 4852554"/>
                              <a:gd name="connsiteY39" fmla="*/ 1215736 h 3782291"/>
                              <a:gd name="connsiteX40" fmla="*/ 2057400 w 4852554"/>
                              <a:gd name="connsiteY40" fmla="*/ 1028700 h 3782291"/>
                              <a:gd name="connsiteX41" fmla="*/ 2005445 w 4852554"/>
                              <a:gd name="connsiteY41" fmla="*/ 1059873 h 3782291"/>
                              <a:gd name="connsiteX42" fmla="*/ 2119745 w 4852554"/>
                              <a:gd name="connsiteY42" fmla="*/ 1288473 h 3782291"/>
                              <a:gd name="connsiteX43" fmla="*/ 2098963 w 4852554"/>
                              <a:gd name="connsiteY43" fmla="*/ 1517073 h 3782291"/>
                              <a:gd name="connsiteX44" fmla="*/ 1652154 w 4852554"/>
                              <a:gd name="connsiteY44" fmla="*/ 893618 h 3782291"/>
                              <a:gd name="connsiteX45" fmla="*/ 1683327 w 4852554"/>
                              <a:gd name="connsiteY45" fmla="*/ 665018 h 3782291"/>
                              <a:gd name="connsiteX46" fmla="*/ 1620982 w 4852554"/>
                              <a:gd name="connsiteY46" fmla="*/ 654627 h 3782291"/>
                              <a:gd name="connsiteX47" fmla="*/ 1589809 w 4852554"/>
                              <a:gd name="connsiteY47" fmla="*/ 945573 h 3782291"/>
                              <a:gd name="connsiteX48" fmla="*/ 1371600 w 4852554"/>
                              <a:gd name="connsiteY48" fmla="*/ 914400 h 3782291"/>
                              <a:gd name="connsiteX49" fmla="*/ 1361209 w 4852554"/>
                              <a:gd name="connsiteY49" fmla="*/ 966355 h 3782291"/>
                              <a:gd name="connsiteX50" fmla="*/ 1693718 w 4852554"/>
                              <a:gd name="connsiteY50" fmla="*/ 1018309 h 3782291"/>
                              <a:gd name="connsiteX51" fmla="*/ 1766454 w 4852554"/>
                              <a:gd name="connsiteY51" fmla="*/ 1153391 h 3782291"/>
                              <a:gd name="connsiteX52" fmla="*/ 1579418 w 4852554"/>
                              <a:gd name="connsiteY52" fmla="*/ 1205346 h 3782291"/>
                              <a:gd name="connsiteX53" fmla="*/ 1579418 w 4852554"/>
                              <a:gd name="connsiteY53" fmla="*/ 1278082 h 3782291"/>
                              <a:gd name="connsiteX54" fmla="*/ 1808018 w 4852554"/>
                              <a:gd name="connsiteY54" fmla="*/ 1215736 h 3782291"/>
                              <a:gd name="connsiteX55" fmla="*/ 2078182 w 4852554"/>
                              <a:gd name="connsiteY55" fmla="*/ 1589809 h 3782291"/>
                              <a:gd name="connsiteX56" fmla="*/ 2088572 w 4852554"/>
                              <a:gd name="connsiteY56" fmla="*/ 2337955 h 3782291"/>
                              <a:gd name="connsiteX57" fmla="*/ 2098963 w 4852554"/>
                              <a:gd name="connsiteY57" fmla="*/ 2348346 h 3782291"/>
                              <a:gd name="connsiteX58" fmla="*/ 1839191 w 4852554"/>
                              <a:gd name="connsiteY58" fmla="*/ 2784764 h 3782291"/>
                              <a:gd name="connsiteX59" fmla="*/ 1278082 w 4852554"/>
                              <a:gd name="connsiteY59" fmla="*/ 2795155 h 3782291"/>
                              <a:gd name="connsiteX60" fmla="*/ 1143000 w 4852554"/>
                              <a:gd name="connsiteY60" fmla="*/ 2587336 h 3782291"/>
                              <a:gd name="connsiteX61" fmla="*/ 1111827 w 4852554"/>
                              <a:gd name="connsiteY61" fmla="*/ 2597727 h 3782291"/>
                              <a:gd name="connsiteX62" fmla="*/ 1205345 w 4852554"/>
                              <a:gd name="connsiteY62" fmla="*/ 2815936 h 3782291"/>
                              <a:gd name="connsiteX63" fmla="*/ 893618 w 4852554"/>
                              <a:gd name="connsiteY63" fmla="*/ 2795155 h 3782291"/>
                              <a:gd name="connsiteX64" fmla="*/ 488372 w 4852554"/>
                              <a:gd name="connsiteY64" fmla="*/ 2036618 h 3782291"/>
                              <a:gd name="connsiteX65" fmla="*/ 353291 w 4852554"/>
                              <a:gd name="connsiteY65" fmla="*/ 2078182 h 3782291"/>
                              <a:gd name="connsiteX66" fmla="*/ 415636 w 4852554"/>
                              <a:gd name="connsiteY66" fmla="*/ 2140527 h 3782291"/>
                              <a:gd name="connsiteX67" fmla="*/ 467591 w 4852554"/>
                              <a:gd name="connsiteY67" fmla="*/ 2098964 h 3782291"/>
                              <a:gd name="connsiteX68" fmla="*/ 571500 w 4852554"/>
                              <a:gd name="connsiteY68" fmla="*/ 2348346 h 3782291"/>
                              <a:gd name="connsiteX69" fmla="*/ 457200 w 4852554"/>
                              <a:gd name="connsiteY69" fmla="*/ 2358736 h 3782291"/>
                              <a:gd name="connsiteX70" fmla="*/ 457200 w 4852554"/>
                              <a:gd name="connsiteY70" fmla="*/ 2441864 h 3782291"/>
                              <a:gd name="connsiteX71" fmla="*/ 623454 w 4852554"/>
                              <a:gd name="connsiteY71" fmla="*/ 2400300 h 3782291"/>
                              <a:gd name="connsiteX72" fmla="*/ 831272 w 4852554"/>
                              <a:gd name="connsiteY72" fmla="*/ 2826327 h 3782291"/>
                              <a:gd name="connsiteX73" fmla="*/ 374072 w 4852554"/>
                              <a:gd name="connsiteY73" fmla="*/ 2670464 h 3782291"/>
                              <a:gd name="connsiteX74" fmla="*/ 103909 w 4852554"/>
                              <a:gd name="connsiteY74" fmla="*/ 2109355 h 3782291"/>
                              <a:gd name="connsiteX75" fmla="*/ 20782 w 4852554"/>
                              <a:gd name="connsiteY75" fmla="*/ 2098964 h 3782291"/>
                              <a:gd name="connsiteX76" fmla="*/ 249382 w 4852554"/>
                              <a:gd name="connsiteY76" fmla="*/ 2639291 h 3782291"/>
                              <a:gd name="connsiteX77" fmla="*/ 10391 w 4852554"/>
                              <a:gd name="connsiteY77" fmla="*/ 2576946 h 3782291"/>
                              <a:gd name="connsiteX78" fmla="*/ 0 w 4852554"/>
                              <a:gd name="connsiteY78" fmla="*/ 2670464 h 3782291"/>
                              <a:gd name="connsiteX79" fmla="*/ 270163 w 4852554"/>
                              <a:gd name="connsiteY79" fmla="*/ 2701636 h 3782291"/>
                              <a:gd name="connsiteX80" fmla="*/ 280554 w 4852554"/>
                              <a:gd name="connsiteY80" fmla="*/ 3023755 h 3782291"/>
                              <a:gd name="connsiteX81" fmla="*/ 197427 w 4852554"/>
                              <a:gd name="connsiteY81" fmla="*/ 3034146 h 3782291"/>
                              <a:gd name="connsiteX82" fmla="*/ 197427 w 4852554"/>
                              <a:gd name="connsiteY82" fmla="*/ 3106882 h 3782291"/>
                              <a:gd name="connsiteX83" fmla="*/ 353291 w 4852554"/>
                              <a:gd name="connsiteY83" fmla="*/ 3054927 h 3782291"/>
                              <a:gd name="connsiteX84" fmla="*/ 374072 w 4852554"/>
                              <a:gd name="connsiteY84" fmla="*/ 2763982 h 3782291"/>
                              <a:gd name="connsiteX85" fmla="*/ 852054 w 4852554"/>
                              <a:gd name="connsiteY85" fmla="*/ 2919846 h 3782291"/>
                              <a:gd name="connsiteX86" fmla="*/ 633845 w 4852554"/>
                              <a:gd name="connsiteY86" fmla="*/ 3054927 h 3782291"/>
                              <a:gd name="connsiteX87" fmla="*/ 685800 w 4852554"/>
                              <a:gd name="connsiteY87" fmla="*/ 3096491 h 3782291"/>
                              <a:gd name="connsiteX88" fmla="*/ 1018309 w 4852554"/>
                              <a:gd name="connsiteY88" fmla="*/ 2888673 h 3782291"/>
                              <a:gd name="connsiteX89" fmla="*/ 1423554 w 4852554"/>
                              <a:gd name="connsiteY89" fmla="*/ 2867891 h 3782291"/>
                              <a:gd name="connsiteX90" fmla="*/ 1080654 w 4852554"/>
                              <a:gd name="connsiteY90" fmla="*/ 3086100 h 3782291"/>
                              <a:gd name="connsiteX91" fmla="*/ 1143000 w 4852554"/>
                              <a:gd name="connsiteY91" fmla="*/ 3169227 h 3782291"/>
                              <a:gd name="connsiteX92" fmla="*/ 1537854 w 4852554"/>
                              <a:gd name="connsiteY92" fmla="*/ 2867891 h 3782291"/>
                              <a:gd name="connsiteX93" fmla="*/ 1891145 w 4852554"/>
                              <a:gd name="connsiteY93" fmla="*/ 2867891 h 3782291"/>
                              <a:gd name="connsiteX94" fmla="*/ 2119745 w 4852554"/>
                              <a:gd name="connsiteY94" fmla="*/ 2930236 h 3782291"/>
                              <a:gd name="connsiteX95" fmla="*/ 2119745 w 4852554"/>
                              <a:gd name="connsiteY95" fmla="*/ 3751118 h 3782291"/>
                              <a:gd name="connsiteX96" fmla="*/ 2202872 w 4852554"/>
                              <a:gd name="connsiteY96" fmla="*/ 3751118 h 3782291"/>
                              <a:gd name="connsiteX97" fmla="*/ 2192482 w 4852554"/>
                              <a:gd name="connsiteY97" fmla="*/ 2951018 h 3782291"/>
                              <a:gd name="connsiteX98" fmla="*/ 2421082 w 4852554"/>
                              <a:gd name="connsiteY98" fmla="*/ 2847109 h 3782291"/>
                              <a:gd name="connsiteX99" fmla="*/ 3065318 w 4852554"/>
                              <a:gd name="connsiteY99" fmla="*/ 2847109 h 3782291"/>
                              <a:gd name="connsiteX100" fmla="*/ 3023754 w 4852554"/>
                              <a:gd name="connsiteY100" fmla="*/ 3034146 h 3782291"/>
                              <a:gd name="connsiteX101" fmla="*/ 3075709 w 4852554"/>
                              <a:gd name="connsiteY101" fmla="*/ 3054927 h 3782291"/>
                              <a:gd name="connsiteX102" fmla="*/ 3106882 w 4852554"/>
                              <a:gd name="connsiteY102" fmla="*/ 2857500 h 3782291"/>
                              <a:gd name="connsiteX103" fmla="*/ 3470563 w 4852554"/>
                              <a:gd name="connsiteY103" fmla="*/ 2836718 h 3782291"/>
                              <a:gd name="connsiteX104" fmla="*/ 4000500 w 4852554"/>
                              <a:gd name="connsiteY104" fmla="*/ 3512127 h 3782291"/>
                              <a:gd name="connsiteX105" fmla="*/ 3990109 w 4852554"/>
                              <a:gd name="connsiteY105" fmla="*/ 3740727 h 3782291"/>
                              <a:gd name="connsiteX106" fmla="*/ 4052454 w 4852554"/>
                              <a:gd name="connsiteY106" fmla="*/ 3782291 h 3782291"/>
                              <a:gd name="connsiteX107" fmla="*/ 4052454 w 4852554"/>
                              <a:gd name="connsiteY107" fmla="*/ 3532909 h 3782291"/>
                              <a:gd name="connsiteX108" fmla="*/ 4239491 w 4852554"/>
                              <a:gd name="connsiteY108" fmla="*/ 3626427 h 3782291"/>
                              <a:gd name="connsiteX109" fmla="*/ 4312227 w 4852554"/>
                              <a:gd name="connsiteY109" fmla="*/ 3574473 h 3782291"/>
                              <a:gd name="connsiteX110" fmla="*/ 3917372 w 4852554"/>
                              <a:gd name="connsiteY110" fmla="*/ 3335482 h 3782291"/>
                              <a:gd name="connsiteX111" fmla="*/ 4125191 w 4852554"/>
                              <a:gd name="connsiteY111" fmla="*/ 3262746 h 3782291"/>
                              <a:gd name="connsiteX112" fmla="*/ 4125191 w 4852554"/>
                              <a:gd name="connsiteY112" fmla="*/ 3262746 h 3782291"/>
                              <a:gd name="connsiteX113" fmla="*/ 4083627 w 4852554"/>
                              <a:gd name="connsiteY113" fmla="*/ 3231573 h 3782291"/>
                              <a:gd name="connsiteX114" fmla="*/ 3896591 w 4852554"/>
                              <a:gd name="connsiteY114" fmla="*/ 3304309 h 3782291"/>
                              <a:gd name="connsiteX115" fmla="*/ 3553691 w 4852554"/>
                              <a:gd name="connsiteY115" fmla="*/ 2836718 h 3782291"/>
                              <a:gd name="connsiteX116" fmla="*/ 4333009 w 4852554"/>
                              <a:gd name="connsiteY116" fmla="*/ 2815936 h 3782291"/>
                              <a:gd name="connsiteX117" fmla="*/ 4561609 w 4852554"/>
                              <a:gd name="connsiteY117" fmla="*/ 3054927 h 3782291"/>
                              <a:gd name="connsiteX118" fmla="*/ 4665518 w 4852554"/>
                              <a:gd name="connsiteY118" fmla="*/ 3013364 h 3782291"/>
                              <a:gd name="connsiteX119" fmla="*/ 4416136 w 4852554"/>
                              <a:gd name="connsiteY119" fmla="*/ 2815936 h 3782291"/>
                              <a:gd name="connsiteX120" fmla="*/ 4842163 w 4852554"/>
                              <a:gd name="connsiteY120" fmla="*/ 2701636 h 3782291"/>
                              <a:gd name="connsiteX121" fmla="*/ 4852554 w 4852554"/>
                              <a:gd name="connsiteY121" fmla="*/ 2628900 h 3782291"/>
                              <a:gd name="connsiteX122" fmla="*/ 4239491 w 4852554"/>
                              <a:gd name="connsiteY122" fmla="*/ 2763982 h 3782291"/>
                              <a:gd name="connsiteX123" fmla="*/ 4353791 w 4852554"/>
                              <a:gd name="connsiteY123" fmla="*/ 2566555 h 3782291"/>
                              <a:gd name="connsiteX124" fmla="*/ 4291445 w 4852554"/>
                              <a:gd name="connsiteY124" fmla="*/ 2514600 h 3782291"/>
                              <a:gd name="connsiteX125" fmla="*/ 4177145 w 4852554"/>
                              <a:gd name="connsiteY125" fmla="*/ 2805546 h 3782291"/>
                              <a:gd name="connsiteX126" fmla="*/ 3429000 w 4852554"/>
                              <a:gd name="connsiteY126" fmla="*/ 2795155 h 3782291"/>
                              <a:gd name="connsiteX127" fmla="*/ 3584863 w 4852554"/>
                              <a:gd name="connsiteY127" fmla="*/ 2618509 h 3782291"/>
                              <a:gd name="connsiteX128" fmla="*/ 3564082 w 4852554"/>
                              <a:gd name="connsiteY128" fmla="*/ 2576946 h 3782291"/>
                              <a:gd name="connsiteX129" fmla="*/ 3335482 w 4852554"/>
                              <a:gd name="connsiteY129" fmla="*/ 2826327 h 3782291"/>
                              <a:gd name="connsiteX130" fmla="*/ 2493818 w 4852554"/>
                              <a:gd name="connsiteY13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776845 w 4852554"/>
                              <a:gd name="connsiteY36" fmla="*/ 259773 h 3782291"/>
                              <a:gd name="connsiteX37" fmla="*/ 2140527 w 4852554"/>
                              <a:gd name="connsiteY37" fmla="*/ 852055 h 3782291"/>
                              <a:gd name="connsiteX38" fmla="*/ 2130136 w 4852554"/>
                              <a:gd name="connsiteY38" fmla="*/ 1215736 h 3782291"/>
                              <a:gd name="connsiteX39" fmla="*/ 2057400 w 4852554"/>
                              <a:gd name="connsiteY39" fmla="*/ 1028700 h 3782291"/>
                              <a:gd name="connsiteX40" fmla="*/ 2005445 w 4852554"/>
                              <a:gd name="connsiteY40" fmla="*/ 1059873 h 3782291"/>
                              <a:gd name="connsiteX41" fmla="*/ 2119745 w 4852554"/>
                              <a:gd name="connsiteY41" fmla="*/ 1288473 h 3782291"/>
                              <a:gd name="connsiteX42" fmla="*/ 2098963 w 4852554"/>
                              <a:gd name="connsiteY42" fmla="*/ 1517073 h 3782291"/>
                              <a:gd name="connsiteX43" fmla="*/ 1652154 w 4852554"/>
                              <a:gd name="connsiteY43" fmla="*/ 893618 h 3782291"/>
                              <a:gd name="connsiteX44" fmla="*/ 1683327 w 4852554"/>
                              <a:gd name="connsiteY44" fmla="*/ 665018 h 3782291"/>
                              <a:gd name="connsiteX45" fmla="*/ 1620982 w 4852554"/>
                              <a:gd name="connsiteY45" fmla="*/ 654627 h 3782291"/>
                              <a:gd name="connsiteX46" fmla="*/ 1589809 w 4852554"/>
                              <a:gd name="connsiteY46" fmla="*/ 945573 h 3782291"/>
                              <a:gd name="connsiteX47" fmla="*/ 1371600 w 4852554"/>
                              <a:gd name="connsiteY47" fmla="*/ 914400 h 3782291"/>
                              <a:gd name="connsiteX48" fmla="*/ 1361209 w 4852554"/>
                              <a:gd name="connsiteY48" fmla="*/ 966355 h 3782291"/>
                              <a:gd name="connsiteX49" fmla="*/ 1693718 w 4852554"/>
                              <a:gd name="connsiteY49" fmla="*/ 1018309 h 3782291"/>
                              <a:gd name="connsiteX50" fmla="*/ 1766454 w 4852554"/>
                              <a:gd name="connsiteY50" fmla="*/ 1153391 h 3782291"/>
                              <a:gd name="connsiteX51" fmla="*/ 1579418 w 4852554"/>
                              <a:gd name="connsiteY51" fmla="*/ 1205346 h 3782291"/>
                              <a:gd name="connsiteX52" fmla="*/ 1579418 w 4852554"/>
                              <a:gd name="connsiteY52" fmla="*/ 1278082 h 3782291"/>
                              <a:gd name="connsiteX53" fmla="*/ 1808018 w 4852554"/>
                              <a:gd name="connsiteY53" fmla="*/ 1215736 h 3782291"/>
                              <a:gd name="connsiteX54" fmla="*/ 2078182 w 4852554"/>
                              <a:gd name="connsiteY54" fmla="*/ 1589809 h 3782291"/>
                              <a:gd name="connsiteX55" fmla="*/ 2088572 w 4852554"/>
                              <a:gd name="connsiteY55" fmla="*/ 2337955 h 3782291"/>
                              <a:gd name="connsiteX56" fmla="*/ 2098963 w 4852554"/>
                              <a:gd name="connsiteY56" fmla="*/ 2348346 h 3782291"/>
                              <a:gd name="connsiteX57" fmla="*/ 1839191 w 4852554"/>
                              <a:gd name="connsiteY57" fmla="*/ 2784764 h 3782291"/>
                              <a:gd name="connsiteX58" fmla="*/ 1278082 w 4852554"/>
                              <a:gd name="connsiteY58" fmla="*/ 2795155 h 3782291"/>
                              <a:gd name="connsiteX59" fmla="*/ 1143000 w 4852554"/>
                              <a:gd name="connsiteY59" fmla="*/ 2587336 h 3782291"/>
                              <a:gd name="connsiteX60" fmla="*/ 1111827 w 4852554"/>
                              <a:gd name="connsiteY60" fmla="*/ 2597727 h 3782291"/>
                              <a:gd name="connsiteX61" fmla="*/ 1205345 w 4852554"/>
                              <a:gd name="connsiteY61" fmla="*/ 2815936 h 3782291"/>
                              <a:gd name="connsiteX62" fmla="*/ 893618 w 4852554"/>
                              <a:gd name="connsiteY62" fmla="*/ 2795155 h 3782291"/>
                              <a:gd name="connsiteX63" fmla="*/ 488372 w 4852554"/>
                              <a:gd name="connsiteY63" fmla="*/ 2036618 h 3782291"/>
                              <a:gd name="connsiteX64" fmla="*/ 353291 w 4852554"/>
                              <a:gd name="connsiteY64" fmla="*/ 2078182 h 3782291"/>
                              <a:gd name="connsiteX65" fmla="*/ 415636 w 4852554"/>
                              <a:gd name="connsiteY65" fmla="*/ 2140527 h 3782291"/>
                              <a:gd name="connsiteX66" fmla="*/ 467591 w 4852554"/>
                              <a:gd name="connsiteY66" fmla="*/ 2098964 h 3782291"/>
                              <a:gd name="connsiteX67" fmla="*/ 571500 w 4852554"/>
                              <a:gd name="connsiteY67" fmla="*/ 2348346 h 3782291"/>
                              <a:gd name="connsiteX68" fmla="*/ 457200 w 4852554"/>
                              <a:gd name="connsiteY68" fmla="*/ 2358736 h 3782291"/>
                              <a:gd name="connsiteX69" fmla="*/ 457200 w 4852554"/>
                              <a:gd name="connsiteY69" fmla="*/ 2441864 h 3782291"/>
                              <a:gd name="connsiteX70" fmla="*/ 623454 w 4852554"/>
                              <a:gd name="connsiteY70" fmla="*/ 2400300 h 3782291"/>
                              <a:gd name="connsiteX71" fmla="*/ 831272 w 4852554"/>
                              <a:gd name="connsiteY71" fmla="*/ 2826327 h 3782291"/>
                              <a:gd name="connsiteX72" fmla="*/ 374072 w 4852554"/>
                              <a:gd name="connsiteY72" fmla="*/ 2670464 h 3782291"/>
                              <a:gd name="connsiteX73" fmla="*/ 103909 w 4852554"/>
                              <a:gd name="connsiteY73" fmla="*/ 2109355 h 3782291"/>
                              <a:gd name="connsiteX74" fmla="*/ 20782 w 4852554"/>
                              <a:gd name="connsiteY74" fmla="*/ 2098964 h 3782291"/>
                              <a:gd name="connsiteX75" fmla="*/ 249382 w 4852554"/>
                              <a:gd name="connsiteY75" fmla="*/ 2639291 h 3782291"/>
                              <a:gd name="connsiteX76" fmla="*/ 10391 w 4852554"/>
                              <a:gd name="connsiteY76" fmla="*/ 2576946 h 3782291"/>
                              <a:gd name="connsiteX77" fmla="*/ 0 w 4852554"/>
                              <a:gd name="connsiteY77" fmla="*/ 2670464 h 3782291"/>
                              <a:gd name="connsiteX78" fmla="*/ 270163 w 4852554"/>
                              <a:gd name="connsiteY78" fmla="*/ 2701636 h 3782291"/>
                              <a:gd name="connsiteX79" fmla="*/ 280554 w 4852554"/>
                              <a:gd name="connsiteY79" fmla="*/ 3023755 h 3782291"/>
                              <a:gd name="connsiteX80" fmla="*/ 197427 w 4852554"/>
                              <a:gd name="connsiteY80" fmla="*/ 3034146 h 3782291"/>
                              <a:gd name="connsiteX81" fmla="*/ 197427 w 4852554"/>
                              <a:gd name="connsiteY81" fmla="*/ 3106882 h 3782291"/>
                              <a:gd name="connsiteX82" fmla="*/ 353291 w 4852554"/>
                              <a:gd name="connsiteY82" fmla="*/ 3054927 h 3782291"/>
                              <a:gd name="connsiteX83" fmla="*/ 374072 w 4852554"/>
                              <a:gd name="connsiteY83" fmla="*/ 2763982 h 3782291"/>
                              <a:gd name="connsiteX84" fmla="*/ 852054 w 4852554"/>
                              <a:gd name="connsiteY84" fmla="*/ 2919846 h 3782291"/>
                              <a:gd name="connsiteX85" fmla="*/ 633845 w 4852554"/>
                              <a:gd name="connsiteY85" fmla="*/ 3054927 h 3782291"/>
                              <a:gd name="connsiteX86" fmla="*/ 685800 w 4852554"/>
                              <a:gd name="connsiteY86" fmla="*/ 3096491 h 3782291"/>
                              <a:gd name="connsiteX87" fmla="*/ 1018309 w 4852554"/>
                              <a:gd name="connsiteY87" fmla="*/ 2888673 h 3782291"/>
                              <a:gd name="connsiteX88" fmla="*/ 1423554 w 4852554"/>
                              <a:gd name="connsiteY88" fmla="*/ 2867891 h 3782291"/>
                              <a:gd name="connsiteX89" fmla="*/ 1080654 w 4852554"/>
                              <a:gd name="connsiteY89" fmla="*/ 3086100 h 3782291"/>
                              <a:gd name="connsiteX90" fmla="*/ 1143000 w 4852554"/>
                              <a:gd name="connsiteY90" fmla="*/ 3169227 h 3782291"/>
                              <a:gd name="connsiteX91" fmla="*/ 1537854 w 4852554"/>
                              <a:gd name="connsiteY91" fmla="*/ 2867891 h 3782291"/>
                              <a:gd name="connsiteX92" fmla="*/ 1891145 w 4852554"/>
                              <a:gd name="connsiteY92" fmla="*/ 2867891 h 3782291"/>
                              <a:gd name="connsiteX93" fmla="*/ 2119745 w 4852554"/>
                              <a:gd name="connsiteY93" fmla="*/ 2930236 h 3782291"/>
                              <a:gd name="connsiteX94" fmla="*/ 2119745 w 4852554"/>
                              <a:gd name="connsiteY94" fmla="*/ 3751118 h 3782291"/>
                              <a:gd name="connsiteX95" fmla="*/ 2202872 w 4852554"/>
                              <a:gd name="connsiteY95" fmla="*/ 3751118 h 3782291"/>
                              <a:gd name="connsiteX96" fmla="*/ 2192482 w 4852554"/>
                              <a:gd name="connsiteY96" fmla="*/ 2951018 h 3782291"/>
                              <a:gd name="connsiteX97" fmla="*/ 2421082 w 4852554"/>
                              <a:gd name="connsiteY97" fmla="*/ 2847109 h 3782291"/>
                              <a:gd name="connsiteX98" fmla="*/ 3065318 w 4852554"/>
                              <a:gd name="connsiteY98" fmla="*/ 2847109 h 3782291"/>
                              <a:gd name="connsiteX99" fmla="*/ 3023754 w 4852554"/>
                              <a:gd name="connsiteY99" fmla="*/ 3034146 h 3782291"/>
                              <a:gd name="connsiteX100" fmla="*/ 3075709 w 4852554"/>
                              <a:gd name="connsiteY100" fmla="*/ 3054927 h 3782291"/>
                              <a:gd name="connsiteX101" fmla="*/ 3106882 w 4852554"/>
                              <a:gd name="connsiteY101" fmla="*/ 2857500 h 3782291"/>
                              <a:gd name="connsiteX102" fmla="*/ 3470563 w 4852554"/>
                              <a:gd name="connsiteY102" fmla="*/ 2836718 h 3782291"/>
                              <a:gd name="connsiteX103" fmla="*/ 4000500 w 4852554"/>
                              <a:gd name="connsiteY103" fmla="*/ 3512127 h 3782291"/>
                              <a:gd name="connsiteX104" fmla="*/ 3990109 w 4852554"/>
                              <a:gd name="connsiteY104" fmla="*/ 3740727 h 3782291"/>
                              <a:gd name="connsiteX105" fmla="*/ 4052454 w 4852554"/>
                              <a:gd name="connsiteY105" fmla="*/ 3782291 h 3782291"/>
                              <a:gd name="connsiteX106" fmla="*/ 4052454 w 4852554"/>
                              <a:gd name="connsiteY106" fmla="*/ 3532909 h 3782291"/>
                              <a:gd name="connsiteX107" fmla="*/ 4239491 w 4852554"/>
                              <a:gd name="connsiteY107" fmla="*/ 3626427 h 3782291"/>
                              <a:gd name="connsiteX108" fmla="*/ 4312227 w 4852554"/>
                              <a:gd name="connsiteY108" fmla="*/ 3574473 h 3782291"/>
                              <a:gd name="connsiteX109" fmla="*/ 3917372 w 4852554"/>
                              <a:gd name="connsiteY109" fmla="*/ 3335482 h 3782291"/>
                              <a:gd name="connsiteX110" fmla="*/ 4125191 w 4852554"/>
                              <a:gd name="connsiteY110" fmla="*/ 3262746 h 3782291"/>
                              <a:gd name="connsiteX111" fmla="*/ 4125191 w 4852554"/>
                              <a:gd name="connsiteY111" fmla="*/ 3262746 h 3782291"/>
                              <a:gd name="connsiteX112" fmla="*/ 4083627 w 4852554"/>
                              <a:gd name="connsiteY112" fmla="*/ 3231573 h 3782291"/>
                              <a:gd name="connsiteX113" fmla="*/ 3896591 w 4852554"/>
                              <a:gd name="connsiteY113" fmla="*/ 3304309 h 3782291"/>
                              <a:gd name="connsiteX114" fmla="*/ 3553691 w 4852554"/>
                              <a:gd name="connsiteY114" fmla="*/ 2836718 h 3782291"/>
                              <a:gd name="connsiteX115" fmla="*/ 4333009 w 4852554"/>
                              <a:gd name="connsiteY115" fmla="*/ 2815936 h 3782291"/>
                              <a:gd name="connsiteX116" fmla="*/ 4561609 w 4852554"/>
                              <a:gd name="connsiteY116" fmla="*/ 3054927 h 3782291"/>
                              <a:gd name="connsiteX117" fmla="*/ 4665518 w 4852554"/>
                              <a:gd name="connsiteY117" fmla="*/ 3013364 h 3782291"/>
                              <a:gd name="connsiteX118" fmla="*/ 4416136 w 4852554"/>
                              <a:gd name="connsiteY118" fmla="*/ 2815936 h 3782291"/>
                              <a:gd name="connsiteX119" fmla="*/ 4842163 w 4852554"/>
                              <a:gd name="connsiteY119" fmla="*/ 2701636 h 3782291"/>
                              <a:gd name="connsiteX120" fmla="*/ 4852554 w 4852554"/>
                              <a:gd name="connsiteY120" fmla="*/ 2628900 h 3782291"/>
                              <a:gd name="connsiteX121" fmla="*/ 4239491 w 4852554"/>
                              <a:gd name="connsiteY121" fmla="*/ 2763982 h 3782291"/>
                              <a:gd name="connsiteX122" fmla="*/ 4353791 w 4852554"/>
                              <a:gd name="connsiteY122" fmla="*/ 2566555 h 3782291"/>
                              <a:gd name="connsiteX123" fmla="*/ 4291445 w 4852554"/>
                              <a:gd name="connsiteY123" fmla="*/ 2514600 h 3782291"/>
                              <a:gd name="connsiteX124" fmla="*/ 4177145 w 4852554"/>
                              <a:gd name="connsiteY124" fmla="*/ 2805546 h 3782291"/>
                              <a:gd name="connsiteX125" fmla="*/ 3429000 w 4852554"/>
                              <a:gd name="connsiteY125" fmla="*/ 2795155 h 3782291"/>
                              <a:gd name="connsiteX126" fmla="*/ 3584863 w 4852554"/>
                              <a:gd name="connsiteY126" fmla="*/ 2618509 h 3782291"/>
                              <a:gd name="connsiteX127" fmla="*/ 3564082 w 4852554"/>
                              <a:gd name="connsiteY127" fmla="*/ 2576946 h 3782291"/>
                              <a:gd name="connsiteX128" fmla="*/ 3335482 w 4852554"/>
                              <a:gd name="connsiteY128" fmla="*/ 2826327 h 3782291"/>
                              <a:gd name="connsiteX129" fmla="*/ 2493818 w 4852554"/>
                              <a:gd name="connsiteY129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192482 w 4852554"/>
                              <a:gd name="connsiteY24" fmla="*/ 197427 h 3782291"/>
                              <a:gd name="connsiteX25" fmla="*/ 2223654 w 4852554"/>
                              <a:gd name="connsiteY25" fmla="*/ 540327 h 3782291"/>
                              <a:gd name="connsiteX26" fmla="*/ 2005445 w 4852554"/>
                              <a:gd name="connsiteY26" fmla="*/ 62346 h 3782291"/>
                              <a:gd name="connsiteX27" fmla="*/ 1922318 w 4852554"/>
                              <a:gd name="connsiteY27" fmla="*/ 83127 h 3782291"/>
                              <a:gd name="connsiteX28" fmla="*/ 2192482 w 4852554"/>
                              <a:gd name="connsiteY28" fmla="*/ 592282 h 3782291"/>
                              <a:gd name="connsiteX29" fmla="*/ 2119745 w 4852554"/>
                              <a:gd name="connsiteY29" fmla="*/ 706582 h 3782291"/>
                              <a:gd name="connsiteX30" fmla="*/ 1662545 w 4852554"/>
                              <a:gd name="connsiteY30" fmla="*/ 20782 h 3782291"/>
                              <a:gd name="connsiteX31" fmla="*/ 1537854 w 4852554"/>
                              <a:gd name="connsiteY31" fmla="*/ 51955 h 3782291"/>
                              <a:gd name="connsiteX32" fmla="*/ 1558636 w 4852554"/>
                              <a:gd name="connsiteY32" fmla="*/ 145473 h 3782291"/>
                              <a:gd name="connsiteX33" fmla="*/ 1641763 w 4852554"/>
                              <a:gd name="connsiteY33" fmla="*/ 103909 h 3782291"/>
                              <a:gd name="connsiteX34" fmla="*/ 1704109 w 4852554"/>
                              <a:gd name="connsiteY34" fmla="*/ 228600 h 3782291"/>
                              <a:gd name="connsiteX35" fmla="*/ 1776845 w 4852554"/>
                              <a:gd name="connsiteY35" fmla="*/ 259773 h 3782291"/>
                              <a:gd name="connsiteX36" fmla="*/ 2140527 w 4852554"/>
                              <a:gd name="connsiteY36" fmla="*/ 852055 h 3782291"/>
                              <a:gd name="connsiteX37" fmla="*/ 2130136 w 4852554"/>
                              <a:gd name="connsiteY37" fmla="*/ 1215736 h 3782291"/>
                              <a:gd name="connsiteX38" fmla="*/ 2057400 w 4852554"/>
                              <a:gd name="connsiteY38" fmla="*/ 1028700 h 3782291"/>
                              <a:gd name="connsiteX39" fmla="*/ 2005445 w 4852554"/>
                              <a:gd name="connsiteY39" fmla="*/ 1059873 h 3782291"/>
                              <a:gd name="connsiteX40" fmla="*/ 2119745 w 4852554"/>
                              <a:gd name="connsiteY40" fmla="*/ 1288473 h 3782291"/>
                              <a:gd name="connsiteX41" fmla="*/ 2098963 w 4852554"/>
                              <a:gd name="connsiteY41" fmla="*/ 1517073 h 3782291"/>
                              <a:gd name="connsiteX42" fmla="*/ 1652154 w 4852554"/>
                              <a:gd name="connsiteY42" fmla="*/ 893618 h 3782291"/>
                              <a:gd name="connsiteX43" fmla="*/ 1683327 w 4852554"/>
                              <a:gd name="connsiteY43" fmla="*/ 665018 h 3782291"/>
                              <a:gd name="connsiteX44" fmla="*/ 1620982 w 4852554"/>
                              <a:gd name="connsiteY44" fmla="*/ 654627 h 3782291"/>
                              <a:gd name="connsiteX45" fmla="*/ 1589809 w 4852554"/>
                              <a:gd name="connsiteY45" fmla="*/ 945573 h 3782291"/>
                              <a:gd name="connsiteX46" fmla="*/ 1371600 w 4852554"/>
                              <a:gd name="connsiteY46" fmla="*/ 914400 h 3782291"/>
                              <a:gd name="connsiteX47" fmla="*/ 1361209 w 4852554"/>
                              <a:gd name="connsiteY47" fmla="*/ 966355 h 3782291"/>
                              <a:gd name="connsiteX48" fmla="*/ 1693718 w 4852554"/>
                              <a:gd name="connsiteY48" fmla="*/ 1018309 h 3782291"/>
                              <a:gd name="connsiteX49" fmla="*/ 1766454 w 4852554"/>
                              <a:gd name="connsiteY49" fmla="*/ 1153391 h 3782291"/>
                              <a:gd name="connsiteX50" fmla="*/ 1579418 w 4852554"/>
                              <a:gd name="connsiteY50" fmla="*/ 1205346 h 3782291"/>
                              <a:gd name="connsiteX51" fmla="*/ 1579418 w 4852554"/>
                              <a:gd name="connsiteY51" fmla="*/ 1278082 h 3782291"/>
                              <a:gd name="connsiteX52" fmla="*/ 1808018 w 4852554"/>
                              <a:gd name="connsiteY52" fmla="*/ 1215736 h 3782291"/>
                              <a:gd name="connsiteX53" fmla="*/ 2078182 w 4852554"/>
                              <a:gd name="connsiteY53" fmla="*/ 1589809 h 3782291"/>
                              <a:gd name="connsiteX54" fmla="*/ 2088572 w 4852554"/>
                              <a:gd name="connsiteY54" fmla="*/ 2337955 h 3782291"/>
                              <a:gd name="connsiteX55" fmla="*/ 2098963 w 4852554"/>
                              <a:gd name="connsiteY55" fmla="*/ 2348346 h 3782291"/>
                              <a:gd name="connsiteX56" fmla="*/ 1839191 w 4852554"/>
                              <a:gd name="connsiteY56" fmla="*/ 2784764 h 3782291"/>
                              <a:gd name="connsiteX57" fmla="*/ 1278082 w 4852554"/>
                              <a:gd name="connsiteY57" fmla="*/ 2795155 h 3782291"/>
                              <a:gd name="connsiteX58" fmla="*/ 1143000 w 4852554"/>
                              <a:gd name="connsiteY58" fmla="*/ 2587336 h 3782291"/>
                              <a:gd name="connsiteX59" fmla="*/ 1111827 w 4852554"/>
                              <a:gd name="connsiteY59" fmla="*/ 2597727 h 3782291"/>
                              <a:gd name="connsiteX60" fmla="*/ 1205345 w 4852554"/>
                              <a:gd name="connsiteY60" fmla="*/ 2815936 h 3782291"/>
                              <a:gd name="connsiteX61" fmla="*/ 893618 w 4852554"/>
                              <a:gd name="connsiteY61" fmla="*/ 2795155 h 3782291"/>
                              <a:gd name="connsiteX62" fmla="*/ 488372 w 4852554"/>
                              <a:gd name="connsiteY62" fmla="*/ 2036618 h 3782291"/>
                              <a:gd name="connsiteX63" fmla="*/ 353291 w 4852554"/>
                              <a:gd name="connsiteY63" fmla="*/ 2078182 h 3782291"/>
                              <a:gd name="connsiteX64" fmla="*/ 415636 w 4852554"/>
                              <a:gd name="connsiteY64" fmla="*/ 2140527 h 3782291"/>
                              <a:gd name="connsiteX65" fmla="*/ 467591 w 4852554"/>
                              <a:gd name="connsiteY65" fmla="*/ 2098964 h 3782291"/>
                              <a:gd name="connsiteX66" fmla="*/ 571500 w 4852554"/>
                              <a:gd name="connsiteY66" fmla="*/ 2348346 h 3782291"/>
                              <a:gd name="connsiteX67" fmla="*/ 457200 w 4852554"/>
                              <a:gd name="connsiteY67" fmla="*/ 2358736 h 3782291"/>
                              <a:gd name="connsiteX68" fmla="*/ 457200 w 4852554"/>
                              <a:gd name="connsiteY68" fmla="*/ 2441864 h 3782291"/>
                              <a:gd name="connsiteX69" fmla="*/ 623454 w 4852554"/>
                              <a:gd name="connsiteY69" fmla="*/ 2400300 h 3782291"/>
                              <a:gd name="connsiteX70" fmla="*/ 831272 w 4852554"/>
                              <a:gd name="connsiteY70" fmla="*/ 2826327 h 3782291"/>
                              <a:gd name="connsiteX71" fmla="*/ 374072 w 4852554"/>
                              <a:gd name="connsiteY71" fmla="*/ 2670464 h 3782291"/>
                              <a:gd name="connsiteX72" fmla="*/ 103909 w 4852554"/>
                              <a:gd name="connsiteY72" fmla="*/ 2109355 h 3782291"/>
                              <a:gd name="connsiteX73" fmla="*/ 20782 w 4852554"/>
                              <a:gd name="connsiteY73" fmla="*/ 2098964 h 3782291"/>
                              <a:gd name="connsiteX74" fmla="*/ 249382 w 4852554"/>
                              <a:gd name="connsiteY74" fmla="*/ 2639291 h 3782291"/>
                              <a:gd name="connsiteX75" fmla="*/ 10391 w 4852554"/>
                              <a:gd name="connsiteY75" fmla="*/ 2576946 h 3782291"/>
                              <a:gd name="connsiteX76" fmla="*/ 0 w 4852554"/>
                              <a:gd name="connsiteY76" fmla="*/ 2670464 h 3782291"/>
                              <a:gd name="connsiteX77" fmla="*/ 270163 w 4852554"/>
                              <a:gd name="connsiteY77" fmla="*/ 2701636 h 3782291"/>
                              <a:gd name="connsiteX78" fmla="*/ 280554 w 4852554"/>
                              <a:gd name="connsiteY78" fmla="*/ 3023755 h 3782291"/>
                              <a:gd name="connsiteX79" fmla="*/ 197427 w 4852554"/>
                              <a:gd name="connsiteY79" fmla="*/ 3034146 h 3782291"/>
                              <a:gd name="connsiteX80" fmla="*/ 197427 w 4852554"/>
                              <a:gd name="connsiteY80" fmla="*/ 3106882 h 3782291"/>
                              <a:gd name="connsiteX81" fmla="*/ 353291 w 4852554"/>
                              <a:gd name="connsiteY81" fmla="*/ 3054927 h 3782291"/>
                              <a:gd name="connsiteX82" fmla="*/ 374072 w 4852554"/>
                              <a:gd name="connsiteY82" fmla="*/ 2763982 h 3782291"/>
                              <a:gd name="connsiteX83" fmla="*/ 852054 w 4852554"/>
                              <a:gd name="connsiteY83" fmla="*/ 2919846 h 3782291"/>
                              <a:gd name="connsiteX84" fmla="*/ 633845 w 4852554"/>
                              <a:gd name="connsiteY84" fmla="*/ 3054927 h 3782291"/>
                              <a:gd name="connsiteX85" fmla="*/ 685800 w 4852554"/>
                              <a:gd name="connsiteY85" fmla="*/ 3096491 h 3782291"/>
                              <a:gd name="connsiteX86" fmla="*/ 1018309 w 4852554"/>
                              <a:gd name="connsiteY86" fmla="*/ 2888673 h 3782291"/>
                              <a:gd name="connsiteX87" fmla="*/ 1423554 w 4852554"/>
                              <a:gd name="connsiteY87" fmla="*/ 2867891 h 3782291"/>
                              <a:gd name="connsiteX88" fmla="*/ 1080654 w 4852554"/>
                              <a:gd name="connsiteY88" fmla="*/ 3086100 h 3782291"/>
                              <a:gd name="connsiteX89" fmla="*/ 1143000 w 4852554"/>
                              <a:gd name="connsiteY89" fmla="*/ 3169227 h 3782291"/>
                              <a:gd name="connsiteX90" fmla="*/ 1537854 w 4852554"/>
                              <a:gd name="connsiteY90" fmla="*/ 2867891 h 3782291"/>
                              <a:gd name="connsiteX91" fmla="*/ 1891145 w 4852554"/>
                              <a:gd name="connsiteY91" fmla="*/ 2867891 h 3782291"/>
                              <a:gd name="connsiteX92" fmla="*/ 2119745 w 4852554"/>
                              <a:gd name="connsiteY92" fmla="*/ 2930236 h 3782291"/>
                              <a:gd name="connsiteX93" fmla="*/ 2119745 w 4852554"/>
                              <a:gd name="connsiteY93" fmla="*/ 3751118 h 3782291"/>
                              <a:gd name="connsiteX94" fmla="*/ 2202872 w 4852554"/>
                              <a:gd name="connsiteY94" fmla="*/ 3751118 h 3782291"/>
                              <a:gd name="connsiteX95" fmla="*/ 2192482 w 4852554"/>
                              <a:gd name="connsiteY95" fmla="*/ 2951018 h 3782291"/>
                              <a:gd name="connsiteX96" fmla="*/ 2421082 w 4852554"/>
                              <a:gd name="connsiteY96" fmla="*/ 2847109 h 3782291"/>
                              <a:gd name="connsiteX97" fmla="*/ 3065318 w 4852554"/>
                              <a:gd name="connsiteY97" fmla="*/ 2847109 h 3782291"/>
                              <a:gd name="connsiteX98" fmla="*/ 3023754 w 4852554"/>
                              <a:gd name="connsiteY98" fmla="*/ 3034146 h 3782291"/>
                              <a:gd name="connsiteX99" fmla="*/ 3075709 w 4852554"/>
                              <a:gd name="connsiteY99" fmla="*/ 3054927 h 3782291"/>
                              <a:gd name="connsiteX100" fmla="*/ 3106882 w 4852554"/>
                              <a:gd name="connsiteY100" fmla="*/ 2857500 h 3782291"/>
                              <a:gd name="connsiteX101" fmla="*/ 3470563 w 4852554"/>
                              <a:gd name="connsiteY101" fmla="*/ 2836718 h 3782291"/>
                              <a:gd name="connsiteX102" fmla="*/ 4000500 w 4852554"/>
                              <a:gd name="connsiteY102" fmla="*/ 3512127 h 3782291"/>
                              <a:gd name="connsiteX103" fmla="*/ 3990109 w 4852554"/>
                              <a:gd name="connsiteY103" fmla="*/ 3740727 h 3782291"/>
                              <a:gd name="connsiteX104" fmla="*/ 4052454 w 4852554"/>
                              <a:gd name="connsiteY104" fmla="*/ 3782291 h 3782291"/>
                              <a:gd name="connsiteX105" fmla="*/ 4052454 w 4852554"/>
                              <a:gd name="connsiteY105" fmla="*/ 3532909 h 3782291"/>
                              <a:gd name="connsiteX106" fmla="*/ 4239491 w 4852554"/>
                              <a:gd name="connsiteY106" fmla="*/ 3626427 h 3782291"/>
                              <a:gd name="connsiteX107" fmla="*/ 4312227 w 4852554"/>
                              <a:gd name="connsiteY107" fmla="*/ 3574473 h 3782291"/>
                              <a:gd name="connsiteX108" fmla="*/ 3917372 w 4852554"/>
                              <a:gd name="connsiteY108" fmla="*/ 3335482 h 3782291"/>
                              <a:gd name="connsiteX109" fmla="*/ 4125191 w 4852554"/>
                              <a:gd name="connsiteY109" fmla="*/ 3262746 h 3782291"/>
                              <a:gd name="connsiteX110" fmla="*/ 4125191 w 4852554"/>
                              <a:gd name="connsiteY110" fmla="*/ 3262746 h 3782291"/>
                              <a:gd name="connsiteX111" fmla="*/ 4083627 w 4852554"/>
                              <a:gd name="connsiteY111" fmla="*/ 3231573 h 3782291"/>
                              <a:gd name="connsiteX112" fmla="*/ 3896591 w 4852554"/>
                              <a:gd name="connsiteY112" fmla="*/ 3304309 h 3782291"/>
                              <a:gd name="connsiteX113" fmla="*/ 3553691 w 4852554"/>
                              <a:gd name="connsiteY113" fmla="*/ 2836718 h 3782291"/>
                              <a:gd name="connsiteX114" fmla="*/ 4333009 w 4852554"/>
                              <a:gd name="connsiteY114" fmla="*/ 2815936 h 3782291"/>
                              <a:gd name="connsiteX115" fmla="*/ 4561609 w 4852554"/>
                              <a:gd name="connsiteY115" fmla="*/ 3054927 h 3782291"/>
                              <a:gd name="connsiteX116" fmla="*/ 4665518 w 4852554"/>
                              <a:gd name="connsiteY116" fmla="*/ 3013364 h 3782291"/>
                              <a:gd name="connsiteX117" fmla="*/ 4416136 w 4852554"/>
                              <a:gd name="connsiteY117" fmla="*/ 2815936 h 3782291"/>
                              <a:gd name="connsiteX118" fmla="*/ 4842163 w 4852554"/>
                              <a:gd name="connsiteY118" fmla="*/ 2701636 h 3782291"/>
                              <a:gd name="connsiteX119" fmla="*/ 4852554 w 4852554"/>
                              <a:gd name="connsiteY119" fmla="*/ 2628900 h 3782291"/>
                              <a:gd name="connsiteX120" fmla="*/ 4239491 w 4852554"/>
                              <a:gd name="connsiteY120" fmla="*/ 2763982 h 3782291"/>
                              <a:gd name="connsiteX121" fmla="*/ 4353791 w 4852554"/>
                              <a:gd name="connsiteY121" fmla="*/ 2566555 h 3782291"/>
                              <a:gd name="connsiteX122" fmla="*/ 4291445 w 4852554"/>
                              <a:gd name="connsiteY122" fmla="*/ 2514600 h 3782291"/>
                              <a:gd name="connsiteX123" fmla="*/ 4177145 w 4852554"/>
                              <a:gd name="connsiteY123" fmla="*/ 2805546 h 3782291"/>
                              <a:gd name="connsiteX124" fmla="*/ 3429000 w 4852554"/>
                              <a:gd name="connsiteY124" fmla="*/ 2795155 h 3782291"/>
                              <a:gd name="connsiteX125" fmla="*/ 3584863 w 4852554"/>
                              <a:gd name="connsiteY125" fmla="*/ 2618509 h 3782291"/>
                              <a:gd name="connsiteX126" fmla="*/ 3564082 w 4852554"/>
                              <a:gd name="connsiteY126" fmla="*/ 2576946 h 3782291"/>
                              <a:gd name="connsiteX127" fmla="*/ 3335482 w 4852554"/>
                              <a:gd name="connsiteY127" fmla="*/ 2826327 h 3782291"/>
                              <a:gd name="connsiteX128" fmla="*/ 2493818 w 4852554"/>
                              <a:gd name="connsiteY128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1922318 w 4852554"/>
                              <a:gd name="connsiteY25" fmla="*/ 83127 h 3782291"/>
                              <a:gd name="connsiteX26" fmla="*/ 2192482 w 4852554"/>
                              <a:gd name="connsiteY26" fmla="*/ 592282 h 3782291"/>
                              <a:gd name="connsiteX27" fmla="*/ 2119745 w 4852554"/>
                              <a:gd name="connsiteY27" fmla="*/ 706582 h 3782291"/>
                              <a:gd name="connsiteX28" fmla="*/ 1662545 w 4852554"/>
                              <a:gd name="connsiteY28" fmla="*/ 20782 h 3782291"/>
                              <a:gd name="connsiteX29" fmla="*/ 1537854 w 4852554"/>
                              <a:gd name="connsiteY29" fmla="*/ 51955 h 3782291"/>
                              <a:gd name="connsiteX30" fmla="*/ 1558636 w 4852554"/>
                              <a:gd name="connsiteY30" fmla="*/ 145473 h 3782291"/>
                              <a:gd name="connsiteX31" fmla="*/ 1641763 w 4852554"/>
                              <a:gd name="connsiteY31" fmla="*/ 103909 h 3782291"/>
                              <a:gd name="connsiteX32" fmla="*/ 1704109 w 4852554"/>
                              <a:gd name="connsiteY32" fmla="*/ 228600 h 3782291"/>
                              <a:gd name="connsiteX33" fmla="*/ 1776845 w 4852554"/>
                              <a:gd name="connsiteY33" fmla="*/ 259773 h 3782291"/>
                              <a:gd name="connsiteX34" fmla="*/ 2140527 w 4852554"/>
                              <a:gd name="connsiteY34" fmla="*/ 852055 h 3782291"/>
                              <a:gd name="connsiteX35" fmla="*/ 2130136 w 4852554"/>
                              <a:gd name="connsiteY35" fmla="*/ 1215736 h 3782291"/>
                              <a:gd name="connsiteX36" fmla="*/ 2057400 w 4852554"/>
                              <a:gd name="connsiteY36" fmla="*/ 1028700 h 3782291"/>
                              <a:gd name="connsiteX37" fmla="*/ 2005445 w 4852554"/>
                              <a:gd name="connsiteY37" fmla="*/ 1059873 h 3782291"/>
                              <a:gd name="connsiteX38" fmla="*/ 2119745 w 4852554"/>
                              <a:gd name="connsiteY38" fmla="*/ 1288473 h 3782291"/>
                              <a:gd name="connsiteX39" fmla="*/ 2098963 w 4852554"/>
                              <a:gd name="connsiteY39" fmla="*/ 1517073 h 3782291"/>
                              <a:gd name="connsiteX40" fmla="*/ 1652154 w 4852554"/>
                              <a:gd name="connsiteY40" fmla="*/ 893618 h 3782291"/>
                              <a:gd name="connsiteX41" fmla="*/ 1683327 w 4852554"/>
                              <a:gd name="connsiteY41" fmla="*/ 665018 h 3782291"/>
                              <a:gd name="connsiteX42" fmla="*/ 1620982 w 4852554"/>
                              <a:gd name="connsiteY42" fmla="*/ 654627 h 3782291"/>
                              <a:gd name="connsiteX43" fmla="*/ 1589809 w 4852554"/>
                              <a:gd name="connsiteY43" fmla="*/ 945573 h 3782291"/>
                              <a:gd name="connsiteX44" fmla="*/ 1371600 w 4852554"/>
                              <a:gd name="connsiteY44" fmla="*/ 914400 h 3782291"/>
                              <a:gd name="connsiteX45" fmla="*/ 1361209 w 4852554"/>
                              <a:gd name="connsiteY45" fmla="*/ 966355 h 3782291"/>
                              <a:gd name="connsiteX46" fmla="*/ 1693718 w 4852554"/>
                              <a:gd name="connsiteY46" fmla="*/ 1018309 h 3782291"/>
                              <a:gd name="connsiteX47" fmla="*/ 1766454 w 4852554"/>
                              <a:gd name="connsiteY47" fmla="*/ 1153391 h 3782291"/>
                              <a:gd name="connsiteX48" fmla="*/ 1579418 w 4852554"/>
                              <a:gd name="connsiteY48" fmla="*/ 1205346 h 3782291"/>
                              <a:gd name="connsiteX49" fmla="*/ 1579418 w 4852554"/>
                              <a:gd name="connsiteY49" fmla="*/ 1278082 h 3782291"/>
                              <a:gd name="connsiteX50" fmla="*/ 1808018 w 4852554"/>
                              <a:gd name="connsiteY50" fmla="*/ 1215736 h 3782291"/>
                              <a:gd name="connsiteX51" fmla="*/ 2078182 w 4852554"/>
                              <a:gd name="connsiteY51" fmla="*/ 1589809 h 3782291"/>
                              <a:gd name="connsiteX52" fmla="*/ 2088572 w 4852554"/>
                              <a:gd name="connsiteY52" fmla="*/ 2337955 h 3782291"/>
                              <a:gd name="connsiteX53" fmla="*/ 2098963 w 4852554"/>
                              <a:gd name="connsiteY53" fmla="*/ 2348346 h 3782291"/>
                              <a:gd name="connsiteX54" fmla="*/ 1839191 w 4852554"/>
                              <a:gd name="connsiteY54" fmla="*/ 2784764 h 3782291"/>
                              <a:gd name="connsiteX55" fmla="*/ 1278082 w 4852554"/>
                              <a:gd name="connsiteY55" fmla="*/ 2795155 h 3782291"/>
                              <a:gd name="connsiteX56" fmla="*/ 1143000 w 4852554"/>
                              <a:gd name="connsiteY56" fmla="*/ 2587336 h 3782291"/>
                              <a:gd name="connsiteX57" fmla="*/ 1111827 w 4852554"/>
                              <a:gd name="connsiteY57" fmla="*/ 2597727 h 3782291"/>
                              <a:gd name="connsiteX58" fmla="*/ 1205345 w 4852554"/>
                              <a:gd name="connsiteY58" fmla="*/ 2815936 h 3782291"/>
                              <a:gd name="connsiteX59" fmla="*/ 893618 w 4852554"/>
                              <a:gd name="connsiteY59" fmla="*/ 2795155 h 3782291"/>
                              <a:gd name="connsiteX60" fmla="*/ 488372 w 4852554"/>
                              <a:gd name="connsiteY60" fmla="*/ 2036618 h 3782291"/>
                              <a:gd name="connsiteX61" fmla="*/ 353291 w 4852554"/>
                              <a:gd name="connsiteY61" fmla="*/ 2078182 h 3782291"/>
                              <a:gd name="connsiteX62" fmla="*/ 415636 w 4852554"/>
                              <a:gd name="connsiteY62" fmla="*/ 2140527 h 3782291"/>
                              <a:gd name="connsiteX63" fmla="*/ 467591 w 4852554"/>
                              <a:gd name="connsiteY63" fmla="*/ 2098964 h 3782291"/>
                              <a:gd name="connsiteX64" fmla="*/ 571500 w 4852554"/>
                              <a:gd name="connsiteY64" fmla="*/ 2348346 h 3782291"/>
                              <a:gd name="connsiteX65" fmla="*/ 457200 w 4852554"/>
                              <a:gd name="connsiteY65" fmla="*/ 2358736 h 3782291"/>
                              <a:gd name="connsiteX66" fmla="*/ 457200 w 4852554"/>
                              <a:gd name="connsiteY66" fmla="*/ 2441864 h 3782291"/>
                              <a:gd name="connsiteX67" fmla="*/ 623454 w 4852554"/>
                              <a:gd name="connsiteY67" fmla="*/ 2400300 h 3782291"/>
                              <a:gd name="connsiteX68" fmla="*/ 831272 w 4852554"/>
                              <a:gd name="connsiteY68" fmla="*/ 2826327 h 3782291"/>
                              <a:gd name="connsiteX69" fmla="*/ 374072 w 4852554"/>
                              <a:gd name="connsiteY69" fmla="*/ 2670464 h 3782291"/>
                              <a:gd name="connsiteX70" fmla="*/ 103909 w 4852554"/>
                              <a:gd name="connsiteY70" fmla="*/ 2109355 h 3782291"/>
                              <a:gd name="connsiteX71" fmla="*/ 20782 w 4852554"/>
                              <a:gd name="connsiteY71" fmla="*/ 2098964 h 3782291"/>
                              <a:gd name="connsiteX72" fmla="*/ 249382 w 4852554"/>
                              <a:gd name="connsiteY72" fmla="*/ 2639291 h 3782291"/>
                              <a:gd name="connsiteX73" fmla="*/ 10391 w 4852554"/>
                              <a:gd name="connsiteY73" fmla="*/ 2576946 h 3782291"/>
                              <a:gd name="connsiteX74" fmla="*/ 0 w 4852554"/>
                              <a:gd name="connsiteY74" fmla="*/ 2670464 h 3782291"/>
                              <a:gd name="connsiteX75" fmla="*/ 270163 w 4852554"/>
                              <a:gd name="connsiteY75" fmla="*/ 2701636 h 3782291"/>
                              <a:gd name="connsiteX76" fmla="*/ 280554 w 4852554"/>
                              <a:gd name="connsiteY76" fmla="*/ 3023755 h 3782291"/>
                              <a:gd name="connsiteX77" fmla="*/ 197427 w 4852554"/>
                              <a:gd name="connsiteY77" fmla="*/ 3034146 h 3782291"/>
                              <a:gd name="connsiteX78" fmla="*/ 197427 w 4852554"/>
                              <a:gd name="connsiteY78" fmla="*/ 3106882 h 3782291"/>
                              <a:gd name="connsiteX79" fmla="*/ 353291 w 4852554"/>
                              <a:gd name="connsiteY79" fmla="*/ 3054927 h 3782291"/>
                              <a:gd name="connsiteX80" fmla="*/ 374072 w 4852554"/>
                              <a:gd name="connsiteY80" fmla="*/ 2763982 h 3782291"/>
                              <a:gd name="connsiteX81" fmla="*/ 852054 w 4852554"/>
                              <a:gd name="connsiteY81" fmla="*/ 2919846 h 3782291"/>
                              <a:gd name="connsiteX82" fmla="*/ 633845 w 4852554"/>
                              <a:gd name="connsiteY82" fmla="*/ 3054927 h 3782291"/>
                              <a:gd name="connsiteX83" fmla="*/ 685800 w 4852554"/>
                              <a:gd name="connsiteY83" fmla="*/ 3096491 h 3782291"/>
                              <a:gd name="connsiteX84" fmla="*/ 1018309 w 4852554"/>
                              <a:gd name="connsiteY84" fmla="*/ 2888673 h 3782291"/>
                              <a:gd name="connsiteX85" fmla="*/ 1423554 w 4852554"/>
                              <a:gd name="connsiteY85" fmla="*/ 2867891 h 3782291"/>
                              <a:gd name="connsiteX86" fmla="*/ 1080654 w 4852554"/>
                              <a:gd name="connsiteY86" fmla="*/ 3086100 h 3782291"/>
                              <a:gd name="connsiteX87" fmla="*/ 1143000 w 4852554"/>
                              <a:gd name="connsiteY87" fmla="*/ 3169227 h 3782291"/>
                              <a:gd name="connsiteX88" fmla="*/ 1537854 w 4852554"/>
                              <a:gd name="connsiteY88" fmla="*/ 2867891 h 3782291"/>
                              <a:gd name="connsiteX89" fmla="*/ 1891145 w 4852554"/>
                              <a:gd name="connsiteY89" fmla="*/ 2867891 h 3782291"/>
                              <a:gd name="connsiteX90" fmla="*/ 2119745 w 4852554"/>
                              <a:gd name="connsiteY90" fmla="*/ 2930236 h 3782291"/>
                              <a:gd name="connsiteX91" fmla="*/ 2119745 w 4852554"/>
                              <a:gd name="connsiteY91" fmla="*/ 3751118 h 3782291"/>
                              <a:gd name="connsiteX92" fmla="*/ 2202872 w 4852554"/>
                              <a:gd name="connsiteY92" fmla="*/ 3751118 h 3782291"/>
                              <a:gd name="connsiteX93" fmla="*/ 2192482 w 4852554"/>
                              <a:gd name="connsiteY93" fmla="*/ 2951018 h 3782291"/>
                              <a:gd name="connsiteX94" fmla="*/ 2421082 w 4852554"/>
                              <a:gd name="connsiteY94" fmla="*/ 2847109 h 3782291"/>
                              <a:gd name="connsiteX95" fmla="*/ 3065318 w 4852554"/>
                              <a:gd name="connsiteY95" fmla="*/ 2847109 h 3782291"/>
                              <a:gd name="connsiteX96" fmla="*/ 3023754 w 4852554"/>
                              <a:gd name="connsiteY96" fmla="*/ 3034146 h 3782291"/>
                              <a:gd name="connsiteX97" fmla="*/ 3075709 w 4852554"/>
                              <a:gd name="connsiteY97" fmla="*/ 3054927 h 3782291"/>
                              <a:gd name="connsiteX98" fmla="*/ 3106882 w 4852554"/>
                              <a:gd name="connsiteY98" fmla="*/ 2857500 h 3782291"/>
                              <a:gd name="connsiteX99" fmla="*/ 3470563 w 4852554"/>
                              <a:gd name="connsiteY99" fmla="*/ 2836718 h 3782291"/>
                              <a:gd name="connsiteX100" fmla="*/ 4000500 w 4852554"/>
                              <a:gd name="connsiteY100" fmla="*/ 3512127 h 3782291"/>
                              <a:gd name="connsiteX101" fmla="*/ 3990109 w 4852554"/>
                              <a:gd name="connsiteY101" fmla="*/ 3740727 h 3782291"/>
                              <a:gd name="connsiteX102" fmla="*/ 4052454 w 4852554"/>
                              <a:gd name="connsiteY102" fmla="*/ 3782291 h 3782291"/>
                              <a:gd name="connsiteX103" fmla="*/ 4052454 w 4852554"/>
                              <a:gd name="connsiteY103" fmla="*/ 3532909 h 3782291"/>
                              <a:gd name="connsiteX104" fmla="*/ 4239491 w 4852554"/>
                              <a:gd name="connsiteY104" fmla="*/ 3626427 h 3782291"/>
                              <a:gd name="connsiteX105" fmla="*/ 4312227 w 4852554"/>
                              <a:gd name="connsiteY105" fmla="*/ 3574473 h 3782291"/>
                              <a:gd name="connsiteX106" fmla="*/ 3917372 w 4852554"/>
                              <a:gd name="connsiteY106" fmla="*/ 3335482 h 3782291"/>
                              <a:gd name="connsiteX107" fmla="*/ 4125191 w 4852554"/>
                              <a:gd name="connsiteY107" fmla="*/ 3262746 h 3782291"/>
                              <a:gd name="connsiteX108" fmla="*/ 4125191 w 4852554"/>
                              <a:gd name="connsiteY108" fmla="*/ 3262746 h 3782291"/>
                              <a:gd name="connsiteX109" fmla="*/ 4083627 w 4852554"/>
                              <a:gd name="connsiteY109" fmla="*/ 3231573 h 3782291"/>
                              <a:gd name="connsiteX110" fmla="*/ 3896591 w 4852554"/>
                              <a:gd name="connsiteY110" fmla="*/ 3304309 h 3782291"/>
                              <a:gd name="connsiteX111" fmla="*/ 3553691 w 4852554"/>
                              <a:gd name="connsiteY111" fmla="*/ 2836718 h 3782291"/>
                              <a:gd name="connsiteX112" fmla="*/ 4333009 w 4852554"/>
                              <a:gd name="connsiteY112" fmla="*/ 2815936 h 3782291"/>
                              <a:gd name="connsiteX113" fmla="*/ 4561609 w 4852554"/>
                              <a:gd name="connsiteY113" fmla="*/ 3054927 h 3782291"/>
                              <a:gd name="connsiteX114" fmla="*/ 4665518 w 4852554"/>
                              <a:gd name="connsiteY114" fmla="*/ 3013364 h 3782291"/>
                              <a:gd name="connsiteX115" fmla="*/ 4416136 w 4852554"/>
                              <a:gd name="connsiteY115" fmla="*/ 2815936 h 3782291"/>
                              <a:gd name="connsiteX116" fmla="*/ 4842163 w 4852554"/>
                              <a:gd name="connsiteY116" fmla="*/ 2701636 h 3782291"/>
                              <a:gd name="connsiteX117" fmla="*/ 4852554 w 4852554"/>
                              <a:gd name="connsiteY117" fmla="*/ 2628900 h 3782291"/>
                              <a:gd name="connsiteX118" fmla="*/ 4239491 w 4852554"/>
                              <a:gd name="connsiteY118" fmla="*/ 2763982 h 3782291"/>
                              <a:gd name="connsiteX119" fmla="*/ 4353791 w 4852554"/>
                              <a:gd name="connsiteY119" fmla="*/ 2566555 h 3782291"/>
                              <a:gd name="connsiteX120" fmla="*/ 4291445 w 4852554"/>
                              <a:gd name="connsiteY120" fmla="*/ 2514600 h 3782291"/>
                              <a:gd name="connsiteX121" fmla="*/ 4177145 w 4852554"/>
                              <a:gd name="connsiteY121" fmla="*/ 2805546 h 3782291"/>
                              <a:gd name="connsiteX122" fmla="*/ 3429000 w 4852554"/>
                              <a:gd name="connsiteY122" fmla="*/ 2795155 h 3782291"/>
                              <a:gd name="connsiteX123" fmla="*/ 3584863 w 4852554"/>
                              <a:gd name="connsiteY123" fmla="*/ 2618509 h 3782291"/>
                              <a:gd name="connsiteX124" fmla="*/ 3564082 w 4852554"/>
                              <a:gd name="connsiteY124" fmla="*/ 2576946 h 3782291"/>
                              <a:gd name="connsiteX125" fmla="*/ 3335482 w 4852554"/>
                              <a:gd name="connsiteY125" fmla="*/ 2826327 h 3782291"/>
                              <a:gd name="connsiteX126" fmla="*/ 2493818 w 4852554"/>
                              <a:gd name="connsiteY12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78182 w 4852554"/>
                              <a:gd name="connsiteY50" fmla="*/ 1589809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620982 w 4852554"/>
                              <a:gd name="connsiteY45" fmla="*/ 1600200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951018 w 4852554"/>
                              <a:gd name="connsiteY9" fmla="*/ 654628 h 3782291"/>
                              <a:gd name="connsiteX10" fmla="*/ 2722418 w 4852554"/>
                              <a:gd name="connsiteY10" fmla="*/ 831273 h 3782291"/>
                              <a:gd name="connsiteX11" fmla="*/ 2805545 w 4852554"/>
                              <a:gd name="connsiteY11" fmla="*/ 540327 h 3782291"/>
                              <a:gd name="connsiteX12" fmla="*/ 2774372 w 4852554"/>
                              <a:gd name="connsiteY12" fmla="*/ 529936 h 3782291"/>
                              <a:gd name="connsiteX13" fmla="*/ 2649682 w 4852554"/>
                              <a:gd name="connsiteY13" fmla="*/ 914400 h 3782291"/>
                              <a:gd name="connsiteX14" fmla="*/ 2192482 w 4852554"/>
                              <a:gd name="connsiteY14" fmla="*/ 1330036 h 3782291"/>
                              <a:gd name="connsiteX15" fmla="*/ 2244436 w 4852554"/>
                              <a:gd name="connsiteY15" fmla="*/ 633846 h 3782291"/>
                              <a:gd name="connsiteX16" fmla="*/ 2670463 w 4852554"/>
                              <a:gd name="connsiteY16" fmla="*/ 51955 h 3782291"/>
                              <a:gd name="connsiteX17" fmla="*/ 2639291 w 4852554"/>
                              <a:gd name="connsiteY17" fmla="*/ 0 h 3782291"/>
                              <a:gd name="connsiteX18" fmla="*/ 2483427 w 4852554"/>
                              <a:gd name="connsiteY18" fmla="*/ 197427 h 3782291"/>
                              <a:gd name="connsiteX19" fmla="*/ 2462645 w 4852554"/>
                              <a:gd name="connsiteY19" fmla="*/ 10391 h 3782291"/>
                              <a:gd name="connsiteX20" fmla="*/ 2400300 w 4852554"/>
                              <a:gd name="connsiteY20" fmla="*/ 10391 h 3782291"/>
                              <a:gd name="connsiteX21" fmla="*/ 2441863 w 4852554"/>
                              <a:gd name="connsiteY21" fmla="*/ 280555 h 3782291"/>
                              <a:gd name="connsiteX22" fmla="*/ 2275609 w 4852554"/>
                              <a:gd name="connsiteY22" fmla="*/ 509155 h 3782291"/>
                              <a:gd name="connsiteX23" fmla="*/ 2223654 w 4852554"/>
                              <a:gd name="connsiteY23" fmla="*/ 540327 h 3782291"/>
                              <a:gd name="connsiteX24" fmla="*/ 2192482 w 4852554"/>
                              <a:gd name="connsiteY24" fmla="*/ 592282 h 3782291"/>
                              <a:gd name="connsiteX25" fmla="*/ 2119745 w 4852554"/>
                              <a:gd name="connsiteY25" fmla="*/ 706582 h 3782291"/>
                              <a:gd name="connsiteX26" fmla="*/ 1662545 w 4852554"/>
                              <a:gd name="connsiteY26" fmla="*/ 20782 h 3782291"/>
                              <a:gd name="connsiteX27" fmla="*/ 1537854 w 4852554"/>
                              <a:gd name="connsiteY27" fmla="*/ 51955 h 3782291"/>
                              <a:gd name="connsiteX28" fmla="*/ 1558636 w 4852554"/>
                              <a:gd name="connsiteY28" fmla="*/ 145473 h 3782291"/>
                              <a:gd name="connsiteX29" fmla="*/ 1641763 w 4852554"/>
                              <a:gd name="connsiteY29" fmla="*/ 103909 h 3782291"/>
                              <a:gd name="connsiteX30" fmla="*/ 1704109 w 4852554"/>
                              <a:gd name="connsiteY30" fmla="*/ 228600 h 3782291"/>
                              <a:gd name="connsiteX31" fmla="*/ 1776845 w 4852554"/>
                              <a:gd name="connsiteY31" fmla="*/ 259773 h 3782291"/>
                              <a:gd name="connsiteX32" fmla="*/ 2140527 w 4852554"/>
                              <a:gd name="connsiteY32" fmla="*/ 852055 h 3782291"/>
                              <a:gd name="connsiteX33" fmla="*/ 2130136 w 4852554"/>
                              <a:gd name="connsiteY33" fmla="*/ 1215736 h 3782291"/>
                              <a:gd name="connsiteX34" fmla="*/ 2057400 w 4852554"/>
                              <a:gd name="connsiteY34" fmla="*/ 1028700 h 3782291"/>
                              <a:gd name="connsiteX35" fmla="*/ 2005445 w 4852554"/>
                              <a:gd name="connsiteY35" fmla="*/ 1059873 h 3782291"/>
                              <a:gd name="connsiteX36" fmla="*/ 2119745 w 4852554"/>
                              <a:gd name="connsiteY36" fmla="*/ 1288473 h 3782291"/>
                              <a:gd name="connsiteX37" fmla="*/ 2098963 w 4852554"/>
                              <a:gd name="connsiteY37" fmla="*/ 2005446 h 3782291"/>
                              <a:gd name="connsiteX38" fmla="*/ 1662545 w 4852554"/>
                              <a:gd name="connsiteY38" fmla="*/ 1558637 h 3782291"/>
                              <a:gd name="connsiteX39" fmla="*/ 1704108 w 4852554"/>
                              <a:gd name="connsiteY39" fmla="*/ 1215737 h 3782291"/>
                              <a:gd name="connsiteX40" fmla="*/ 1662545 w 4852554"/>
                              <a:gd name="connsiteY40" fmla="*/ 1101436 h 3782291"/>
                              <a:gd name="connsiteX41" fmla="*/ 1610591 w 4852554"/>
                              <a:gd name="connsiteY41" fmla="*/ 1475509 h 3782291"/>
                              <a:gd name="connsiteX42" fmla="*/ 1340427 w 4852554"/>
                              <a:gd name="connsiteY42" fmla="*/ 1600199 h 3782291"/>
                              <a:gd name="connsiteX43" fmla="*/ 1309254 w 4852554"/>
                              <a:gd name="connsiteY43" fmla="*/ 1662546 h 3782291"/>
                              <a:gd name="connsiteX44" fmla="*/ 1620982 w 4852554"/>
                              <a:gd name="connsiteY44" fmla="*/ 1600200 h 3782291"/>
                              <a:gd name="connsiteX45" fmla="*/ 1828800 w 4852554"/>
                              <a:gd name="connsiteY45" fmla="*/ 1849583 h 3782291"/>
                              <a:gd name="connsiteX46" fmla="*/ 1569027 w 4852554"/>
                              <a:gd name="connsiteY46" fmla="*/ 2026227 h 3782291"/>
                              <a:gd name="connsiteX47" fmla="*/ 1600200 w 4852554"/>
                              <a:gd name="connsiteY47" fmla="*/ 2119745 h 3782291"/>
                              <a:gd name="connsiteX48" fmla="*/ 1880754 w 4852554"/>
                              <a:gd name="connsiteY48" fmla="*/ 1870364 h 3782291"/>
                              <a:gd name="connsiteX49" fmla="*/ 2098963 w 4852554"/>
                              <a:gd name="connsiteY49" fmla="*/ 2088573 h 3782291"/>
                              <a:gd name="connsiteX50" fmla="*/ 2088572 w 4852554"/>
                              <a:gd name="connsiteY50" fmla="*/ 2337955 h 3782291"/>
                              <a:gd name="connsiteX51" fmla="*/ 2098963 w 4852554"/>
                              <a:gd name="connsiteY51" fmla="*/ 2348346 h 3782291"/>
                              <a:gd name="connsiteX52" fmla="*/ 1839191 w 4852554"/>
                              <a:gd name="connsiteY52" fmla="*/ 2784764 h 3782291"/>
                              <a:gd name="connsiteX53" fmla="*/ 1278082 w 4852554"/>
                              <a:gd name="connsiteY53" fmla="*/ 2795155 h 3782291"/>
                              <a:gd name="connsiteX54" fmla="*/ 1143000 w 4852554"/>
                              <a:gd name="connsiteY54" fmla="*/ 2587336 h 3782291"/>
                              <a:gd name="connsiteX55" fmla="*/ 1111827 w 4852554"/>
                              <a:gd name="connsiteY55" fmla="*/ 2597727 h 3782291"/>
                              <a:gd name="connsiteX56" fmla="*/ 1205345 w 4852554"/>
                              <a:gd name="connsiteY56" fmla="*/ 2815936 h 3782291"/>
                              <a:gd name="connsiteX57" fmla="*/ 893618 w 4852554"/>
                              <a:gd name="connsiteY57" fmla="*/ 2795155 h 3782291"/>
                              <a:gd name="connsiteX58" fmla="*/ 488372 w 4852554"/>
                              <a:gd name="connsiteY58" fmla="*/ 2036618 h 3782291"/>
                              <a:gd name="connsiteX59" fmla="*/ 353291 w 4852554"/>
                              <a:gd name="connsiteY59" fmla="*/ 2078182 h 3782291"/>
                              <a:gd name="connsiteX60" fmla="*/ 415636 w 4852554"/>
                              <a:gd name="connsiteY60" fmla="*/ 2140527 h 3782291"/>
                              <a:gd name="connsiteX61" fmla="*/ 467591 w 4852554"/>
                              <a:gd name="connsiteY61" fmla="*/ 2098964 h 3782291"/>
                              <a:gd name="connsiteX62" fmla="*/ 571500 w 4852554"/>
                              <a:gd name="connsiteY62" fmla="*/ 2348346 h 3782291"/>
                              <a:gd name="connsiteX63" fmla="*/ 457200 w 4852554"/>
                              <a:gd name="connsiteY63" fmla="*/ 2358736 h 3782291"/>
                              <a:gd name="connsiteX64" fmla="*/ 457200 w 4852554"/>
                              <a:gd name="connsiteY64" fmla="*/ 2441864 h 3782291"/>
                              <a:gd name="connsiteX65" fmla="*/ 623454 w 4852554"/>
                              <a:gd name="connsiteY65" fmla="*/ 2400300 h 3782291"/>
                              <a:gd name="connsiteX66" fmla="*/ 831272 w 4852554"/>
                              <a:gd name="connsiteY66" fmla="*/ 2826327 h 3782291"/>
                              <a:gd name="connsiteX67" fmla="*/ 374072 w 4852554"/>
                              <a:gd name="connsiteY67" fmla="*/ 2670464 h 3782291"/>
                              <a:gd name="connsiteX68" fmla="*/ 103909 w 4852554"/>
                              <a:gd name="connsiteY68" fmla="*/ 2109355 h 3782291"/>
                              <a:gd name="connsiteX69" fmla="*/ 20782 w 4852554"/>
                              <a:gd name="connsiteY69" fmla="*/ 2098964 h 3782291"/>
                              <a:gd name="connsiteX70" fmla="*/ 249382 w 4852554"/>
                              <a:gd name="connsiteY70" fmla="*/ 2639291 h 3782291"/>
                              <a:gd name="connsiteX71" fmla="*/ 10391 w 4852554"/>
                              <a:gd name="connsiteY71" fmla="*/ 2576946 h 3782291"/>
                              <a:gd name="connsiteX72" fmla="*/ 0 w 4852554"/>
                              <a:gd name="connsiteY72" fmla="*/ 2670464 h 3782291"/>
                              <a:gd name="connsiteX73" fmla="*/ 270163 w 4852554"/>
                              <a:gd name="connsiteY73" fmla="*/ 2701636 h 3782291"/>
                              <a:gd name="connsiteX74" fmla="*/ 280554 w 4852554"/>
                              <a:gd name="connsiteY74" fmla="*/ 3023755 h 3782291"/>
                              <a:gd name="connsiteX75" fmla="*/ 197427 w 4852554"/>
                              <a:gd name="connsiteY75" fmla="*/ 3034146 h 3782291"/>
                              <a:gd name="connsiteX76" fmla="*/ 197427 w 4852554"/>
                              <a:gd name="connsiteY76" fmla="*/ 3106882 h 3782291"/>
                              <a:gd name="connsiteX77" fmla="*/ 353291 w 4852554"/>
                              <a:gd name="connsiteY77" fmla="*/ 3054927 h 3782291"/>
                              <a:gd name="connsiteX78" fmla="*/ 374072 w 4852554"/>
                              <a:gd name="connsiteY78" fmla="*/ 2763982 h 3782291"/>
                              <a:gd name="connsiteX79" fmla="*/ 852054 w 4852554"/>
                              <a:gd name="connsiteY79" fmla="*/ 2919846 h 3782291"/>
                              <a:gd name="connsiteX80" fmla="*/ 633845 w 4852554"/>
                              <a:gd name="connsiteY80" fmla="*/ 3054927 h 3782291"/>
                              <a:gd name="connsiteX81" fmla="*/ 685800 w 4852554"/>
                              <a:gd name="connsiteY81" fmla="*/ 3096491 h 3782291"/>
                              <a:gd name="connsiteX82" fmla="*/ 1018309 w 4852554"/>
                              <a:gd name="connsiteY82" fmla="*/ 2888673 h 3782291"/>
                              <a:gd name="connsiteX83" fmla="*/ 1423554 w 4852554"/>
                              <a:gd name="connsiteY83" fmla="*/ 2867891 h 3782291"/>
                              <a:gd name="connsiteX84" fmla="*/ 1080654 w 4852554"/>
                              <a:gd name="connsiteY84" fmla="*/ 3086100 h 3782291"/>
                              <a:gd name="connsiteX85" fmla="*/ 1143000 w 4852554"/>
                              <a:gd name="connsiteY85" fmla="*/ 3169227 h 3782291"/>
                              <a:gd name="connsiteX86" fmla="*/ 1537854 w 4852554"/>
                              <a:gd name="connsiteY86" fmla="*/ 2867891 h 3782291"/>
                              <a:gd name="connsiteX87" fmla="*/ 1891145 w 4852554"/>
                              <a:gd name="connsiteY87" fmla="*/ 2867891 h 3782291"/>
                              <a:gd name="connsiteX88" fmla="*/ 2119745 w 4852554"/>
                              <a:gd name="connsiteY88" fmla="*/ 2930236 h 3782291"/>
                              <a:gd name="connsiteX89" fmla="*/ 2119745 w 4852554"/>
                              <a:gd name="connsiteY89" fmla="*/ 3751118 h 3782291"/>
                              <a:gd name="connsiteX90" fmla="*/ 2202872 w 4852554"/>
                              <a:gd name="connsiteY90" fmla="*/ 3751118 h 3782291"/>
                              <a:gd name="connsiteX91" fmla="*/ 2192482 w 4852554"/>
                              <a:gd name="connsiteY91" fmla="*/ 2951018 h 3782291"/>
                              <a:gd name="connsiteX92" fmla="*/ 2421082 w 4852554"/>
                              <a:gd name="connsiteY92" fmla="*/ 2847109 h 3782291"/>
                              <a:gd name="connsiteX93" fmla="*/ 3065318 w 4852554"/>
                              <a:gd name="connsiteY93" fmla="*/ 2847109 h 3782291"/>
                              <a:gd name="connsiteX94" fmla="*/ 3023754 w 4852554"/>
                              <a:gd name="connsiteY94" fmla="*/ 3034146 h 3782291"/>
                              <a:gd name="connsiteX95" fmla="*/ 3075709 w 4852554"/>
                              <a:gd name="connsiteY95" fmla="*/ 3054927 h 3782291"/>
                              <a:gd name="connsiteX96" fmla="*/ 3106882 w 4852554"/>
                              <a:gd name="connsiteY96" fmla="*/ 2857500 h 3782291"/>
                              <a:gd name="connsiteX97" fmla="*/ 3470563 w 4852554"/>
                              <a:gd name="connsiteY97" fmla="*/ 2836718 h 3782291"/>
                              <a:gd name="connsiteX98" fmla="*/ 4000500 w 4852554"/>
                              <a:gd name="connsiteY98" fmla="*/ 3512127 h 3782291"/>
                              <a:gd name="connsiteX99" fmla="*/ 3990109 w 4852554"/>
                              <a:gd name="connsiteY99" fmla="*/ 3740727 h 3782291"/>
                              <a:gd name="connsiteX100" fmla="*/ 4052454 w 4852554"/>
                              <a:gd name="connsiteY100" fmla="*/ 3782291 h 3782291"/>
                              <a:gd name="connsiteX101" fmla="*/ 4052454 w 4852554"/>
                              <a:gd name="connsiteY101" fmla="*/ 3532909 h 3782291"/>
                              <a:gd name="connsiteX102" fmla="*/ 4239491 w 4852554"/>
                              <a:gd name="connsiteY102" fmla="*/ 3626427 h 3782291"/>
                              <a:gd name="connsiteX103" fmla="*/ 4312227 w 4852554"/>
                              <a:gd name="connsiteY103" fmla="*/ 3574473 h 3782291"/>
                              <a:gd name="connsiteX104" fmla="*/ 3917372 w 4852554"/>
                              <a:gd name="connsiteY104" fmla="*/ 3335482 h 3782291"/>
                              <a:gd name="connsiteX105" fmla="*/ 4125191 w 4852554"/>
                              <a:gd name="connsiteY105" fmla="*/ 3262746 h 3782291"/>
                              <a:gd name="connsiteX106" fmla="*/ 4125191 w 4852554"/>
                              <a:gd name="connsiteY106" fmla="*/ 3262746 h 3782291"/>
                              <a:gd name="connsiteX107" fmla="*/ 4083627 w 4852554"/>
                              <a:gd name="connsiteY107" fmla="*/ 3231573 h 3782291"/>
                              <a:gd name="connsiteX108" fmla="*/ 3896591 w 4852554"/>
                              <a:gd name="connsiteY108" fmla="*/ 3304309 h 3782291"/>
                              <a:gd name="connsiteX109" fmla="*/ 3553691 w 4852554"/>
                              <a:gd name="connsiteY109" fmla="*/ 2836718 h 3782291"/>
                              <a:gd name="connsiteX110" fmla="*/ 4333009 w 4852554"/>
                              <a:gd name="connsiteY110" fmla="*/ 2815936 h 3782291"/>
                              <a:gd name="connsiteX111" fmla="*/ 4561609 w 4852554"/>
                              <a:gd name="connsiteY111" fmla="*/ 3054927 h 3782291"/>
                              <a:gd name="connsiteX112" fmla="*/ 4665518 w 4852554"/>
                              <a:gd name="connsiteY112" fmla="*/ 3013364 h 3782291"/>
                              <a:gd name="connsiteX113" fmla="*/ 4416136 w 4852554"/>
                              <a:gd name="connsiteY113" fmla="*/ 2815936 h 3782291"/>
                              <a:gd name="connsiteX114" fmla="*/ 4842163 w 4852554"/>
                              <a:gd name="connsiteY114" fmla="*/ 2701636 h 3782291"/>
                              <a:gd name="connsiteX115" fmla="*/ 4852554 w 4852554"/>
                              <a:gd name="connsiteY115" fmla="*/ 2628900 h 3782291"/>
                              <a:gd name="connsiteX116" fmla="*/ 4239491 w 4852554"/>
                              <a:gd name="connsiteY116" fmla="*/ 2763982 h 3782291"/>
                              <a:gd name="connsiteX117" fmla="*/ 4353791 w 4852554"/>
                              <a:gd name="connsiteY117" fmla="*/ 2566555 h 3782291"/>
                              <a:gd name="connsiteX118" fmla="*/ 4291445 w 4852554"/>
                              <a:gd name="connsiteY118" fmla="*/ 2514600 h 3782291"/>
                              <a:gd name="connsiteX119" fmla="*/ 4177145 w 4852554"/>
                              <a:gd name="connsiteY119" fmla="*/ 2805546 h 3782291"/>
                              <a:gd name="connsiteX120" fmla="*/ 3429000 w 4852554"/>
                              <a:gd name="connsiteY120" fmla="*/ 2795155 h 3782291"/>
                              <a:gd name="connsiteX121" fmla="*/ 3584863 w 4852554"/>
                              <a:gd name="connsiteY121" fmla="*/ 2618509 h 3782291"/>
                              <a:gd name="connsiteX122" fmla="*/ 3564082 w 4852554"/>
                              <a:gd name="connsiteY122" fmla="*/ 2576946 h 3782291"/>
                              <a:gd name="connsiteX123" fmla="*/ 3335482 w 4852554"/>
                              <a:gd name="connsiteY123" fmla="*/ 2826327 h 3782291"/>
                              <a:gd name="connsiteX124" fmla="*/ 2493818 w 4852554"/>
                              <a:gd name="connsiteY12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722418 w 4852554"/>
                              <a:gd name="connsiteY9" fmla="*/ 831273 h 3782291"/>
                              <a:gd name="connsiteX10" fmla="*/ 2805545 w 4852554"/>
                              <a:gd name="connsiteY10" fmla="*/ 540327 h 3782291"/>
                              <a:gd name="connsiteX11" fmla="*/ 2774372 w 4852554"/>
                              <a:gd name="connsiteY11" fmla="*/ 529936 h 3782291"/>
                              <a:gd name="connsiteX12" fmla="*/ 2649682 w 4852554"/>
                              <a:gd name="connsiteY12" fmla="*/ 914400 h 3782291"/>
                              <a:gd name="connsiteX13" fmla="*/ 2192482 w 4852554"/>
                              <a:gd name="connsiteY13" fmla="*/ 1330036 h 3782291"/>
                              <a:gd name="connsiteX14" fmla="*/ 2244436 w 4852554"/>
                              <a:gd name="connsiteY14" fmla="*/ 633846 h 3782291"/>
                              <a:gd name="connsiteX15" fmla="*/ 2670463 w 4852554"/>
                              <a:gd name="connsiteY15" fmla="*/ 51955 h 3782291"/>
                              <a:gd name="connsiteX16" fmla="*/ 2639291 w 4852554"/>
                              <a:gd name="connsiteY16" fmla="*/ 0 h 3782291"/>
                              <a:gd name="connsiteX17" fmla="*/ 2483427 w 4852554"/>
                              <a:gd name="connsiteY17" fmla="*/ 197427 h 3782291"/>
                              <a:gd name="connsiteX18" fmla="*/ 2462645 w 4852554"/>
                              <a:gd name="connsiteY18" fmla="*/ 10391 h 3782291"/>
                              <a:gd name="connsiteX19" fmla="*/ 2400300 w 4852554"/>
                              <a:gd name="connsiteY19" fmla="*/ 10391 h 3782291"/>
                              <a:gd name="connsiteX20" fmla="*/ 2441863 w 4852554"/>
                              <a:gd name="connsiteY20" fmla="*/ 280555 h 3782291"/>
                              <a:gd name="connsiteX21" fmla="*/ 2275609 w 4852554"/>
                              <a:gd name="connsiteY21" fmla="*/ 509155 h 3782291"/>
                              <a:gd name="connsiteX22" fmla="*/ 2223654 w 4852554"/>
                              <a:gd name="connsiteY22" fmla="*/ 540327 h 3782291"/>
                              <a:gd name="connsiteX23" fmla="*/ 2192482 w 4852554"/>
                              <a:gd name="connsiteY23" fmla="*/ 592282 h 3782291"/>
                              <a:gd name="connsiteX24" fmla="*/ 2119745 w 4852554"/>
                              <a:gd name="connsiteY24" fmla="*/ 706582 h 3782291"/>
                              <a:gd name="connsiteX25" fmla="*/ 1662545 w 4852554"/>
                              <a:gd name="connsiteY25" fmla="*/ 20782 h 3782291"/>
                              <a:gd name="connsiteX26" fmla="*/ 1537854 w 4852554"/>
                              <a:gd name="connsiteY26" fmla="*/ 51955 h 3782291"/>
                              <a:gd name="connsiteX27" fmla="*/ 1558636 w 4852554"/>
                              <a:gd name="connsiteY27" fmla="*/ 145473 h 3782291"/>
                              <a:gd name="connsiteX28" fmla="*/ 1641763 w 4852554"/>
                              <a:gd name="connsiteY28" fmla="*/ 103909 h 3782291"/>
                              <a:gd name="connsiteX29" fmla="*/ 1704109 w 4852554"/>
                              <a:gd name="connsiteY29" fmla="*/ 228600 h 3782291"/>
                              <a:gd name="connsiteX30" fmla="*/ 1776845 w 4852554"/>
                              <a:gd name="connsiteY30" fmla="*/ 259773 h 3782291"/>
                              <a:gd name="connsiteX31" fmla="*/ 2140527 w 4852554"/>
                              <a:gd name="connsiteY31" fmla="*/ 852055 h 3782291"/>
                              <a:gd name="connsiteX32" fmla="*/ 2130136 w 4852554"/>
                              <a:gd name="connsiteY32" fmla="*/ 1215736 h 3782291"/>
                              <a:gd name="connsiteX33" fmla="*/ 2057400 w 4852554"/>
                              <a:gd name="connsiteY33" fmla="*/ 1028700 h 3782291"/>
                              <a:gd name="connsiteX34" fmla="*/ 2005445 w 4852554"/>
                              <a:gd name="connsiteY34" fmla="*/ 1059873 h 3782291"/>
                              <a:gd name="connsiteX35" fmla="*/ 2119745 w 4852554"/>
                              <a:gd name="connsiteY35" fmla="*/ 1288473 h 3782291"/>
                              <a:gd name="connsiteX36" fmla="*/ 2098963 w 4852554"/>
                              <a:gd name="connsiteY36" fmla="*/ 2005446 h 3782291"/>
                              <a:gd name="connsiteX37" fmla="*/ 1662545 w 4852554"/>
                              <a:gd name="connsiteY37" fmla="*/ 1558637 h 3782291"/>
                              <a:gd name="connsiteX38" fmla="*/ 1704108 w 4852554"/>
                              <a:gd name="connsiteY38" fmla="*/ 1215737 h 3782291"/>
                              <a:gd name="connsiteX39" fmla="*/ 1662545 w 4852554"/>
                              <a:gd name="connsiteY39" fmla="*/ 1101436 h 3782291"/>
                              <a:gd name="connsiteX40" fmla="*/ 1610591 w 4852554"/>
                              <a:gd name="connsiteY40" fmla="*/ 1475509 h 3782291"/>
                              <a:gd name="connsiteX41" fmla="*/ 1340427 w 4852554"/>
                              <a:gd name="connsiteY41" fmla="*/ 1600199 h 3782291"/>
                              <a:gd name="connsiteX42" fmla="*/ 1309254 w 4852554"/>
                              <a:gd name="connsiteY42" fmla="*/ 1662546 h 3782291"/>
                              <a:gd name="connsiteX43" fmla="*/ 1620982 w 4852554"/>
                              <a:gd name="connsiteY43" fmla="*/ 1600200 h 3782291"/>
                              <a:gd name="connsiteX44" fmla="*/ 1828800 w 4852554"/>
                              <a:gd name="connsiteY44" fmla="*/ 1849583 h 3782291"/>
                              <a:gd name="connsiteX45" fmla="*/ 1569027 w 4852554"/>
                              <a:gd name="connsiteY45" fmla="*/ 2026227 h 3782291"/>
                              <a:gd name="connsiteX46" fmla="*/ 1600200 w 4852554"/>
                              <a:gd name="connsiteY46" fmla="*/ 2119745 h 3782291"/>
                              <a:gd name="connsiteX47" fmla="*/ 1880754 w 4852554"/>
                              <a:gd name="connsiteY47" fmla="*/ 1870364 h 3782291"/>
                              <a:gd name="connsiteX48" fmla="*/ 2098963 w 4852554"/>
                              <a:gd name="connsiteY48" fmla="*/ 2088573 h 3782291"/>
                              <a:gd name="connsiteX49" fmla="*/ 2088572 w 4852554"/>
                              <a:gd name="connsiteY49" fmla="*/ 2337955 h 3782291"/>
                              <a:gd name="connsiteX50" fmla="*/ 2098963 w 4852554"/>
                              <a:gd name="connsiteY50" fmla="*/ 2348346 h 3782291"/>
                              <a:gd name="connsiteX51" fmla="*/ 1839191 w 4852554"/>
                              <a:gd name="connsiteY51" fmla="*/ 2784764 h 3782291"/>
                              <a:gd name="connsiteX52" fmla="*/ 1278082 w 4852554"/>
                              <a:gd name="connsiteY52" fmla="*/ 2795155 h 3782291"/>
                              <a:gd name="connsiteX53" fmla="*/ 1143000 w 4852554"/>
                              <a:gd name="connsiteY53" fmla="*/ 2587336 h 3782291"/>
                              <a:gd name="connsiteX54" fmla="*/ 1111827 w 4852554"/>
                              <a:gd name="connsiteY54" fmla="*/ 2597727 h 3782291"/>
                              <a:gd name="connsiteX55" fmla="*/ 1205345 w 4852554"/>
                              <a:gd name="connsiteY55" fmla="*/ 2815936 h 3782291"/>
                              <a:gd name="connsiteX56" fmla="*/ 893618 w 4852554"/>
                              <a:gd name="connsiteY56" fmla="*/ 2795155 h 3782291"/>
                              <a:gd name="connsiteX57" fmla="*/ 488372 w 4852554"/>
                              <a:gd name="connsiteY57" fmla="*/ 2036618 h 3782291"/>
                              <a:gd name="connsiteX58" fmla="*/ 353291 w 4852554"/>
                              <a:gd name="connsiteY58" fmla="*/ 2078182 h 3782291"/>
                              <a:gd name="connsiteX59" fmla="*/ 415636 w 4852554"/>
                              <a:gd name="connsiteY59" fmla="*/ 2140527 h 3782291"/>
                              <a:gd name="connsiteX60" fmla="*/ 467591 w 4852554"/>
                              <a:gd name="connsiteY60" fmla="*/ 2098964 h 3782291"/>
                              <a:gd name="connsiteX61" fmla="*/ 571500 w 4852554"/>
                              <a:gd name="connsiteY61" fmla="*/ 2348346 h 3782291"/>
                              <a:gd name="connsiteX62" fmla="*/ 457200 w 4852554"/>
                              <a:gd name="connsiteY62" fmla="*/ 2358736 h 3782291"/>
                              <a:gd name="connsiteX63" fmla="*/ 457200 w 4852554"/>
                              <a:gd name="connsiteY63" fmla="*/ 2441864 h 3782291"/>
                              <a:gd name="connsiteX64" fmla="*/ 623454 w 4852554"/>
                              <a:gd name="connsiteY64" fmla="*/ 2400300 h 3782291"/>
                              <a:gd name="connsiteX65" fmla="*/ 831272 w 4852554"/>
                              <a:gd name="connsiteY65" fmla="*/ 2826327 h 3782291"/>
                              <a:gd name="connsiteX66" fmla="*/ 374072 w 4852554"/>
                              <a:gd name="connsiteY66" fmla="*/ 2670464 h 3782291"/>
                              <a:gd name="connsiteX67" fmla="*/ 103909 w 4852554"/>
                              <a:gd name="connsiteY67" fmla="*/ 2109355 h 3782291"/>
                              <a:gd name="connsiteX68" fmla="*/ 20782 w 4852554"/>
                              <a:gd name="connsiteY68" fmla="*/ 2098964 h 3782291"/>
                              <a:gd name="connsiteX69" fmla="*/ 249382 w 4852554"/>
                              <a:gd name="connsiteY69" fmla="*/ 2639291 h 3782291"/>
                              <a:gd name="connsiteX70" fmla="*/ 10391 w 4852554"/>
                              <a:gd name="connsiteY70" fmla="*/ 2576946 h 3782291"/>
                              <a:gd name="connsiteX71" fmla="*/ 0 w 4852554"/>
                              <a:gd name="connsiteY71" fmla="*/ 2670464 h 3782291"/>
                              <a:gd name="connsiteX72" fmla="*/ 270163 w 4852554"/>
                              <a:gd name="connsiteY72" fmla="*/ 2701636 h 3782291"/>
                              <a:gd name="connsiteX73" fmla="*/ 280554 w 4852554"/>
                              <a:gd name="connsiteY73" fmla="*/ 3023755 h 3782291"/>
                              <a:gd name="connsiteX74" fmla="*/ 197427 w 4852554"/>
                              <a:gd name="connsiteY74" fmla="*/ 3034146 h 3782291"/>
                              <a:gd name="connsiteX75" fmla="*/ 197427 w 4852554"/>
                              <a:gd name="connsiteY75" fmla="*/ 3106882 h 3782291"/>
                              <a:gd name="connsiteX76" fmla="*/ 353291 w 4852554"/>
                              <a:gd name="connsiteY76" fmla="*/ 3054927 h 3782291"/>
                              <a:gd name="connsiteX77" fmla="*/ 374072 w 4852554"/>
                              <a:gd name="connsiteY77" fmla="*/ 2763982 h 3782291"/>
                              <a:gd name="connsiteX78" fmla="*/ 852054 w 4852554"/>
                              <a:gd name="connsiteY78" fmla="*/ 2919846 h 3782291"/>
                              <a:gd name="connsiteX79" fmla="*/ 633845 w 4852554"/>
                              <a:gd name="connsiteY79" fmla="*/ 3054927 h 3782291"/>
                              <a:gd name="connsiteX80" fmla="*/ 685800 w 4852554"/>
                              <a:gd name="connsiteY80" fmla="*/ 3096491 h 3782291"/>
                              <a:gd name="connsiteX81" fmla="*/ 1018309 w 4852554"/>
                              <a:gd name="connsiteY81" fmla="*/ 2888673 h 3782291"/>
                              <a:gd name="connsiteX82" fmla="*/ 1423554 w 4852554"/>
                              <a:gd name="connsiteY82" fmla="*/ 2867891 h 3782291"/>
                              <a:gd name="connsiteX83" fmla="*/ 1080654 w 4852554"/>
                              <a:gd name="connsiteY83" fmla="*/ 3086100 h 3782291"/>
                              <a:gd name="connsiteX84" fmla="*/ 1143000 w 4852554"/>
                              <a:gd name="connsiteY84" fmla="*/ 3169227 h 3782291"/>
                              <a:gd name="connsiteX85" fmla="*/ 1537854 w 4852554"/>
                              <a:gd name="connsiteY85" fmla="*/ 2867891 h 3782291"/>
                              <a:gd name="connsiteX86" fmla="*/ 1891145 w 4852554"/>
                              <a:gd name="connsiteY86" fmla="*/ 2867891 h 3782291"/>
                              <a:gd name="connsiteX87" fmla="*/ 2119745 w 4852554"/>
                              <a:gd name="connsiteY87" fmla="*/ 2930236 h 3782291"/>
                              <a:gd name="connsiteX88" fmla="*/ 2119745 w 4852554"/>
                              <a:gd name="connsiteY88" fmla="*/ 3751118 h 3782291"/>
                              <a:gd name="connsiteX89" fmla="*/ 2202872 w 4852554"/>
                              <a:gd name="connsiteY89" fmla="*/ 3751118 h 3782291"/>
                              <a:gd name="connsiteX90" fmla="*/ 2192482 w 4852554"/>
                              <a:gd name="connsiteY90" fmla="*/ 2951018 h 3782291"/>
                              <a:gd name="connsiteX91" fmla="*/ 2421082 w 4852554"/>
                              <a:gd name="connsiteY91" fmla="*/ 2847109 h 3782291"/>
                              <a:gd name="connsiteX92" fmla="*/ 3065318 w 4852554"/>
                              <a:gd name="connsiteY92" fmla="*/ 2847109 h 3782291"/>
                              <a:gd name="connsiteX93" fmla="*/ 3023754 w 4852554"/>
                              <a:gd name="connsiteY93" fmla="*/ 3034146 h 3782291"/>
                              <a:gd name="connsiteX94" fmla="*/ 3075709 w 4852554"/>
                              <a:gd name="connsiteY94" fmla="*/ 3054927 h 3782291"/>
                              <a:gd name="connsiteX95" fmla="*/ 3106882 w 4852554"/>
                              <a:gd name="connsiteY95" fmla="*/ 2857500 h 3782291"/>
                              <a:gd name="connsiteX96" fmla="*/ 3470563 w 4852554"/>
                              <a:gd name="connsiteY96" fmla="*/ 2836718 h 3782291"/>
                              <a:gd name="connsiteX97" fmla="*/ 4000500 w 4852554"/>
                              <a:gd name="connsiteY97" fmla="*/ 3512127 h 3782291"/>
                              <a:gd name="connsiteX98" fmla="*/ 3990109 w 4852554"/>
                              <a:gd name="connsiteY98" fmla="*/ 3740727 h 3782291"/>
                              <a:gd name="connsiteX99" fmla="*/ 4052454 w 4852554"/>
                              <a:gd name="connsiteY99" fmla="*/ 3782291 h 3782291"/>
                              <a:gd name="connsiteX100" fmla="*/ 4052454 w 4852554"/>
                              <a:gd name="connsiteY100" fmla="*/ 3532909 h 3782291"/>
                              <a:gd name="connsiteX101" fmla="*/ 4239491 w 4852554"/>
                              <a:gd name="connsiteY101" fmla="*/ 3626427 h 3782291"/>
                              <a:gd name="connsiteX102" fmla="*/ 4312227 w 4852554"/>
                              <a:gd name="connsiteY102" fmla="*/ 3574473 h 3782291"/>
                              <a:gd name="connsiteX103" fmla="*/ 3917372 w 4852554"/>
                              <a:gd name="connsiteY103" fmla="*/ 3335482 h 3782291"/>
                              <a:gd name="connsiteX104" fmla="*/ 4125191 w 4852554"/>
                              <a:gd name="connsiteY104" fmla="*/ 3262746 h 3782291"/>
                              <a:gd name="connsiteX105" fmla="*/ 4125191 w 4852554"/>
                              <a:gd name="connsiteY105" fmla="*/ 3262746 h 3782291"/>
                              <a:gd name="connsiteX106" fmla="*/ 4083627 w 4852554"/>
                              <a:gd name="connsiteY106" fmla="*/ 3231573 h 3782291"/>
                              <a:gd name="connsiteX107" fmla="*/ 3896591 w 4852554"/>
                              <a:gd name="connsiteY107" fmla="*/ 3304309 h 3782291"/>
                              <a:gd name="connsiteX108" fmla="*/ 3553691 w 4852554"/>
                              <a:gd name="connsiteY108" fmla="*/ 2836718 h 3782291"/>
                              <a:gd name="connsiteX109" fmla="*/ 4333009 w 4852554"/>
                              <a:gd name="connsiteY109" fmla="*/ 2815936 h 3782291"/>
                              <a:gd name="connsiteX110" fmla="*/ 4561609 w 4852554"/>
                              <a:gd name="connsiteY110" fmla="*/ 3054927 h 3782291"/>
                              <a:gd name="connsiteX111" fmla="*/ 4665518 w 4852554"/>
                              <a:gd name="connsiteY111" fmla="*/ 3013364 h 3782291"/>
                              <a:gd name="connsiteX112" fmla="*/ 4416136 w 4852554"/>
                              <a:gd name="connsiteY112" fmla="*/ 2815936 h 3782291"/>
                              <a:gd name="connsiteX113" fmla="*/ 4842163 w 4852554"/>
                              <a:gd name="connsiteY113" fmla="*/ 2701636 h 3782291"/>
                              <a:gd name="connsiteX114" fmla="*/ 4852554 w 4852554"/>
                              <a:gd name="connsiteY114" fmla="*/ 2628900 h 3782291"/>
                              <a:gd name="connsiteX115" fmla="*/ 4239491 w 4852554"/>
                              <a:gd name="connsiteY115" fmla="*/ 2763982 h 3782291"/>
                              <a:gd name="connsiteX116" fmla="*/ 4353791 w 4852554"/>
                              <a:gd name="connsiteY116" fmla="*/ 2566555 h 3782291"/>
                              <a:gd name="connsiteX117" fmla="*/ 4291445 w 4852554"/>
                              <a:gd name="connsiteY117" fmla="*/ 2514600 h 3782291"/>
                              <a:gd name="connsiteX118" fmla="*/ 4177145 w 4852554"/>
                              <a:gd name="connsiteY118" fmla="*/ 2805546 h 3782291"/>
                              <a:gd name="connsiteX119" fmla="*/ 3429000 w 4852554"/>
                              <a:gd name="connsiteY119" fmla="*/ 2795155 h 3782291"/>
                              <a:gd name="connsiteX120" fmla="*/ 3584863 w 4852554"/>
                              <a:gd name="connsiteY120" fmla="*/ 2618509 h 3782291"/>
                              <a:gd name="connsiteX121" fmla="*/ 3564082 w 4852554"/>
                              <a:gd name="connsiteY121" fmla="*/ 2576946 h 3782291"/>
                              <a:gd name="connsiteX122" fmla="*/ 3335482 w 4852554"/>
                              <a:gd name="connsiteY122" fmla="*/ 2826327 h 3782291"/>
                              <a:gd name="connsiteX123" fmla="*/ 2493818 w 4852554"/>
                              <a:gd name="connsiteY12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722418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805545 w 4852554"/>
                              <a:gd name="connsiteY8" fmla="*/ 540327 h 3782291"/>
                              <a:gd name="connsiteX9" fmla="*/ 2774372 w 4852554"/>
                              <a:gd name="connsiteY9" fmla="*/ 529936 h 3782291"/>
                              <a:gd name="connsiteX10" fmla="*/ 2649682 w 4852554"/>
                              <a:gd name="connsiteY10" fmla="*/ 914400 h 3782291"/>
                              <a:gd name="connsiteX11" fmla="*/ 2192482 w 4852554"/>
                              <a:gd name="connsiteY11" fmla="*/ 1330036 h 3782291"/>
                              <a:gd name="connsiteX12" fmla="*/ 2244436 w 4852554"/>
                              <a:gd name="connsiteY12" fmla="*/ 633846 h 3782291"/>
                              <a:gd name="connsiteX13" fmla="*/ 2670463 w 4852554"/>
                              <a:gd name="connsiteY13" fmla="*/ 51955 h 3782291"/>
                              <a:gd name="connsiteX14" fmla="*/ 2639291 w 4852554"/>
                              <a:gd name="connsiteY14" fmla="*/ 0 h 3782291"/>
                              <a:gd name="connsiteX15" fmla="*/ 2483427 w 4852554"/>
                              <a:gd name="connsiteY15" fmla="*/ 197427 h 3782291"/>
                              <a:gd name="connsiteX16" fmla="*/ 2462645 w 4852554"/>
                              <a:gd name="connsiteY16" fmla="*/ 10391 h 3782291"/>
                              <a:gd name="connsiteX17" fmla="*/ 2400300 w 4852554"/>
                              <a:gd name="connsiteY17" fmla="*/ 10391 h 3782291"/>
                              <a:gd name="connsiteX18" fmla="*/ 2441863 w 4852554"/>
                              <a:gd name="connsiteY18" fmla="*/ 280555 h 3782291"/>
                              <a:gd name="connsiteX19" fmla="*/ 2275609 w 4852554"/>
                              <a:gd name="connsiteY19" fmla="*/ 509155 h 3782291"/>
                              <a:gd name="connsiteX20" fmla="*/ 2223654 w 4852554"/>
                              <a:gd name="connsiteY20" fmla="*/ 540327 h 3782291"/>
                              <a:gd name="connsiteX21" fmla="*/ 2192482 w 4852554"/>
                              <a:gd name="connsiteY21" fmla="*/ 592282 h 3782291"/>
                              <a:gd name="connsiteX22" fmla="*/ 2119745 w 4852554"/>
                              <a:gd name="connsiteY22" fmla="*/ 706582 h 3782291"/>
                              <a:gd name="connsiteX23" fmla="*/ 1662545 w 4852554"/>
                              <a:gd name="connsiteY23" fmla="*/ 20782 h 3782291"/>
                              <a:gd name="connsiteX24" fmla="*/ 1537854 w 4852554"/>
                              <a:gd name="connsiteY24" fmla="*/ 51955 h 3782291"/>
                              <a:gd name="connsiteX25" fmla="*/ 1558636 w 4852554"/>
                              <a:gd name="connsiteY25" fmla="*/ 145473 h 3782291"/>
                              <a:gd name="connsiteX26" fmla="*/ 1641763 w 4852554"/>
                              <a:gd name="connsiteY26" fmla="*/ 103909 h 3782291"/>
                              <a:gd name="connsiteX27" fmla="*/ 1704109 w 4852554"/>
                              <a:gd name="connsiteY27" fmla="*/ 228600 h 3782291"/>
                              <a:gd name="connsiteX28" fmla="*/ 1776845 w 4852554"/>
                              <a:gd name="connsiteY28" fmla="*/ 259773 h 3782291"/>
                              <a:gd name="connsiteX29" fmla="*/ 2140527 w 4852554"/>
                              <a:gd name="connsiteY29" fmla="*/ 852055 h 3782291"/>
                              <a:gd name="connsiteX30" fmla="*/ 2130136 w 4852554"/>
                              <a:gd name="connsiteY30" fmla="*/ 1215736 h 3782291"/>
                              <a:gd name="connsiteX31" fmla="*/ 2057400 w 4852554"/>
                              <a:gd name="connsiteY31" fmla="*/ 1028700 h 3782291"/>
                              <a:gd name="connsiteX32" fmla="*/ 2005445 w 4852554"/>
                              <a:gd name="connsiteY32" fmla="*/ 1059873 h 3782291"/>
                              <a:gd name="connsiteX33" fmla="*/ 2119745 w 4852554"/>
                              <a:gd name="connsiteY33" fmla="*/ 1288473 h 3782291"/>
                              <a:gd name="connsiteX34" fmla="*/ 2098963 w 4852554"/>
                              <a:gd name="connsiteY34" fmla="*/ 2005446 h 3782291"/>
                              <a:gd name="connsiteX35" fmla="*/ 1662545 w 4852554"/>
                              <a:gd name="connsiteY35" fmla="*/ 1558637 h 3782291"/>
                              <a:gd name="connsiteX36" fmla="*/ 1704108 w 4852554"/>
                              <a:gd name="connsiteY36" fmla="*/ 1215737 h 3782291"/>
                              <a:gd name="connsiteX37" fmla="*/ 1662545 w 4852554"/>
                              <a:gd name="connsiteY37" fmla="*/ 1101436 h 3782291"/>
                              <a:gd name="connsiteX38" fmla="*/ 1610591 w 4852554"/>
                              <a:gd name="connsiteY38" fmla="*/ 1475509 h 3782291"/>
                              <a:gd name="connsiteX39" fmla="*/ 1340427 w 4852554"/>
                              <a:gd name="connsiteY39" fmla="*/ 1600199 h 3782291"/>
                              <a:gd name="connsiteX40" fmla="*/ 1309254 w 4852554"/>
                              <a:gd name="connsiteY40" fmla="*/ 1662546 h 3782291"/>
                              <a:gd name="connsiteX41" fmla="*/ 1620982 w 4852554"/>
                              <a:gd name="connsiteY41" fmla="*/ 1600200 h 3782291"/>
                              <a:gd name="connsiteX42" fmla="*/ 1828800 w 4852554"/>
                              <a:gd name="connsiteY42" fmla="*/ 1849583 h 3782291"/>
                              <a:gd name="connsiteX43" fmla="*/ 1569027 w 4852554"/>
                              <a:gd name="connsiteY43" fmla="*/ 2026227 h 3782291"/>
                              <a:gd name="connsiteX44" fmla="*/ 1600200 w 4852554"/>
                              <a:gd name="connsiteY44" fmla="*/ 2119745 h 3782291"/>
                              <a:gd name="connsiteX45" fmla="*/ 1880754 w 4852554"/>
                              <a:gd name="connsiteY45" fmla="*/ 1870364 h 3782291"/>
                              <a:gd name="connsiteX46" fmla="*/ 2098963 w 4852554"/>
                              <a:gd name="connsiteY46" fmla="*/ 2088573 h 3782291"/>
                              <a:gd name="connsiteX47" fmla="*/ 2088572 w 4852554"/>
                              <a:gd name="connsiteY47" fmla="*/ 2337955 h 3782291"/>
                              <a:gd name="connsiteX48" fmla="*/ 2098963 w 4852554"/>
                              <a:gd name="connsiteY48" fmla="*/ 2348346 h 3782291"/>
                              <a:gd name="connsiteX49" fmla="*/ 1839191 w 4852554"/>
                              <a:gd name="connsiteY49" fmla="*/ 2784764 h 3782291"/>
                              <a:gd name="connsiteX50" fmla="*/ 1278082 w 4852554"/>
                              <a:gd name="connsiteY50" fmla="*/ 2795155 h 3782291"/>
                              <a:gd name="connsiteX51" fmla="*/ 1143000 w 4852554"/>
                              <a:gd name="connsiteY51" fmla="*/ 2587336 h 3782291"/>
                              <a:gd name="connsiteX52" fmla="*/ 1111827 w 4852554"/>
                              <a:gd name="connsiteY52" fmla="*/ 2597727 h 3782291"/>
                              <a:gd name="connsiteX53" fmla="*/ 1205345 w 4852554"/>
                              <a:gd name="connsiteY53" fmla="*/ 2815936 h 3782291"/>
                              <a:gd name="connsiteX54" fmla="*/ 893618 w 4852554"/>
                              <a:gd name="connsiteY54" fmla="*/ 2795155 h 3782291"/>
                              <a:gd name="connsiteX55" fmla="*/ 488372 w 4852554"/>
                              <a:gd name="connsiteY55" fmla="*/ 2036618 h 3782291"/>
                              <a:gd name="connsiteX56" fmla="*/ 353291 w 4852554"/>
                              <a:gd name="connsiteY56" fmla="*/ 2078182 h 3782291"/>
                              <a:gd name="connsiteX57" fmla="*/ 415636 w 4852554"/>
                              <a:gd name="connsiteY57" fmla="*/ 2140527 h 3782291"/>
                              <a:gd name="connsiteX58" fmla="*/ 467591 w 4852554"/>
                              <a:gd name="connsiteY58" fmla="*/ 2098964 h 3782291"/>
                              <a:gd name="connsiteX59" fmla="*/ 571500 w 4852554"/>
                              <a:gd name="connsiteY59" fmla="*/ 2348346 h 3782291"/>
                              <a:gd name="connsiteX60" fmla="*/ 457200 w 4852554"/>
                              <a:gd name="connsiteY60" fmla="*/ 2358736 h 3782291"/>
                              <a:gd name="connsiteX61" fmla="*/ 457200 w 4852554"/>
                              <a:gd name="connsiteY61" fmla="*/ 2441864 h 3782291"/>
                              <a:gd name="connsiteX62" fmla="*/ 623454 w 4852554"/>
                              <a:gd name="connsiteY62" fmla="*/ 2400300 h 3782291"/>
                              <a:gd name="connsiteX63" fmla="*/ 831272 w 4852554"/>
                              <a:gd name="connsiteY63" fmla="*/ 2826327 h 3782291"/>
                              <a:gd name="connsiteX64" fmla="*/ 374072 w 4852554"/>
                              <a:gd name="connsiteY64" fmla="*/ 2670464 h 3782291"/>
                              <a:gd name="connsiteX65" fmla="*/ 103909 w 4852554"/>
                              <a:gd name="connsiteY65" fmla="*/ 2109355 h 3782291"/>
                              <a:gd name="connsiteX66" fmla="*/ 20782 w 4852554"/>
                              <a:gd name="connsiteY66" fmla="*/ 2098964 h 3782291"/>
                              <a:gd name="connsiteX67" fmla="*/ 249382 w 4852554"/>
                              <a:gd name="connsiteY67" fmla="*/ 2639291 h 3782291"/>
                              <a:gd name="connsiteX68" fmla="*/ 10391 w 4852554"/>
                              <a:gd name="connsiteY68" fmla="*/ 2576946 h 3782291"/>
                              <a:gd name="connsiteX69" fmla="*/ 0 w 4852554"/>
                              <a:gd name="connsiteY69" fmla="*/ 2670464 h 3782291"/>
                              <a:gd name="connsiteX70" fmla="*/ 270163 w 4852554"/>
                              <a:gd name="connsiteY70" fmla="*/ 2701636 h 3782291"/>
                              <a:gd name="connsiteX71" fmla="*/ 280554 w 4852554"/>
                              <a:gd name="connsiteY71" fmla="*/ 3023755 h 3782291"/>
                              <a:gd name="connsiteX72" fmla="*/ 197427 w 4852554"/>
                              <a:gd name="connsiteY72" fmla="*/ 3034146 h 3782291"/>
                              <a:gd name="connsiteX73" fmla="*/ 197427 w 4852554"/>
                              <a:gd name="connsiteY73" fmla="*/ 3106882 h 3782291"/>
                              <a:gd name="connsiteX74" fmla="*/ 353291 w 4852554"/>
                              <a:gd name="connsiteY74" fmla="*/ 3054927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32809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31173 w 4852554"/>
                              <a:gd name="connsiteY67" fmla="*/ 2109355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63982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62445 w 4862945"/>
                              <a:gd name="connsiteY64" fmla="*/ 2784764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62945 w 4862945"/>
                              <a:gd name="connsiteY110" fmla="*/ 2628900 h 3782291"/>
                              <a:gd name="connsiteX111" fmla="*/ 4249882 w 4862945"/>
                              <a:gd name="connsiteY111" fmla="*/ 2763982 h 3782291"/>
                              <a:gd name="connsiteX112" fmla="*/ 4364182 w 4862945"/>
                              <a:gd name="connsiteY112" fmla="*/ 2566555 h 3782291"/>
                              <a:gd name="connsiteX113" fmla="*/ 4301836 w 4862945"/>
                              <a:gd name="connsiteY113" fmla="*/ 2514600 h 3782291"/>
                              <a:gd name="connsiteX114" fmla="*/ 4187536 w 4862945"/>
                              <a:gd name="connsiteY114" fmla="*/ 2805546 h 3782291"/>
                              <a:gd name="connsiteX115" fmla="*/ 3439391 w 4862945"/>
                              <a:gd name="connsiteY115" fmla="*/ 2795155 h 3782291"/>
                              <a:gd name="connsiteX116" fmla="*/ 3595254 w 4862945"/>
                              <a:gd name="connsiteY116" fmla="*/ 2618509 h 3782291"/>
                              <a:gd name="connsiteX117" fmla="*/ 3574473 w 4862945"/>
                              <a:gd name="connsiteY117" fmla="*/ 2576946 h 3782291"/>
                              <a:gd name="connsiteX118" fmla="*/ 3345873 w 4862945"/>
                              <a:gd name="connsiteY118" fmla="*/ 2826327 h 3782291"/>
                              <a:gd name="connsiteX119" fmla="*/ 2504209 w 4862945"/>
                              <a:gd name="connsiteY119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13263 w 4675909"/>
                              <a:gd name="connsiteY86" fmla="*/ 3751118 h 3782291"/>
                              <a:gd name="connsiteX87" fmla="*/ 2202873 w 4675909"/>
                              <a:gd name="connsiteY87" fmla="*/ 2951018 h 3782291"/>
                              <a:gd name="connsiteX88" fmla="*/ 2431473 w 4675909"/>
                              <a:gd name="connsiteY88" fmla="*/ 2847109 h 3782291"/>
                              <a:gd name="connsiteX89" fmla="*/ 3075709 w 4675909"/>
                              <a:gd name="connsiteY89" fmla="*/ 2847109 h 3782291"/>
                              <a:gd name="connsiteX90" fmla="*/ 3034145 w 4675909"/>
                              <a:gd name="connsiteY90" fmla="*/ 3034146 h 3782291"/>
                              <a:gd name="connsiteX91" fmla="*/ 3086100 w 4675909"/>
                              <a:gd name="connsiteY91" fmla="*/ 3054927 h 3782291"/>
                              <a:gd name="connsiteX92" fmla="*/ 3117273 w 4675909"/>
                              <a:gd name="connsiteY92" fmla="*/ 2857500 h 3782291"/>
                              <a:gd name="connsiteX93" fmla="*/ 3480954 w 4675909"/>
                              <a:gd name="connsiteY93" fmla="*/ 2836718 h 3782291"/>
                              <a:gd name="connsiteX94" fmla="*/ 4010891 w 4675909"/>
                              <a:gd name="connsiteY94" fmla="*/ 3512127 h 3782291"/>
                              <a:gd name="connsiteX95" fmla="*/ 4000500 w 4675909"/>
                              <a:gd name="connsiteY95" fmla="*/ 3740727 h 3782291"/>
                              <a:gd name="connsiteX96" fmla="*/ 4062845 w 4675909"/>
                              <a:gd name="connsiteY96" fmla="*/ 3782291 h 3782291"/>
                              <a:gd name="connsiteX97" fmla="*/ 4062845 w 4675909"/>
                              <a:gd name="connsiteY97" fmla="*/ 3532909 h 3782291"/>
                              <a:gd name="connsiteX98" fmla="*/ 4249882 w 4675909"/>
                              <a:gd name="connsiteY98" fmla="*/ 3626427 h 3782291"/>
                              <a:gd name="connsiteX99" fmla="*/ 4322618 w 4675909"/>
                              <a:gd name="connsiteY99" fmla="*/ 3574473 h 3782291"/>
                              <a:gd name="connsiteX100" fmla="*/ 3927763 w 4675909"/>
                              <a:gd name="connsiteY100" fmla="*/ 3335482 h 3782291"/>
                              <a:gd name="connsiteX101" fmla="*/ 4135582 w 4675909"/>
                              <a:gd name="connsiteY101" fmla="*/ 3262746 h 3782291"/>
                              <a:gd name="connsiteX102" fmla="*/ 4135582 w 4675909"/>
                              <a:gd name="connsiteY102" fmla="*/ 3262746 h 3782291"/>
                              <a:gd name="connsiteX103" fmla="*/ 4094018 w 4675909"/>
                              <a:gd name="connsiteY103" fmla="*/ 3231573 h 3782291"/>
                              <a:gd name="connsiteX104" fmla="*/ 3906982 w 4675909"/>
                              <a:gd name="connsiteY104" fmla="*/ 3304309 h 3782291"/>
                              <a:gd name="connsiteX105" fmla="*/ 3564082 w 4675909"/>
                              <a:gd name="connsiteY105" fmla="*/ 2836718 h 3782291"/>
                              <a:gd name="connsiteX106" fmla="*/ 4343400 w 4675909"/>
                              <a:gd name="connsiteY106" fmla="*/ 2815936 h 3782291"/>
                              <a:gd name="connsiteX107" fmla="*/ 4572000 w 4675909"/>
                              <a:gd name="connsiteY107" fmla="*/ 3054927 h 3782291"/>
                              <a:gd name="connsiteX108" fmla="*/ 4675909 w 4675909"/>
                              <a:gd name="connsiteY108" fmla="*/ 3013364 h 3782291"/>
                              <a:gd name="connsiteX109" fmla="*/ 4426527 w 4675909"/>
                              <a:gd name="connsiteY109" fmla="*/ 2815936 h 3782291"/>
                              <a:gd name="connsiteX110" fmla="*/ 4249882 w 4675909"/>
                              <a:gd name="connsiteY110" fmla="*/ 2763982 h 3782291"/>
                              <a:gd name="connsiteX111" fmla="*/ 4364182 w 4675909"/>
                              <a:gd name="connsiteY111" fmla="*/ 2566555 h 3782291"/>
                              <a:gd name="connsiteX112" fmla="*/ 4301836 w 4675909"/>
                              <a:gd name="connsiteY112" fmla="*/ 2514600 h 3782291"/>
                              <a:gd name="connsiteX113" fmla="*/ 4187536 w 4675909"/>
                              <a:gd name="connsiteY113" fmla="*/ 2805546 h 3782291"/>
                              <a:gd name="connsiteX114" fmla="*/ 3439391 w 4675909"/>
                              <a:gd name="connsiteY114" fmla="*/ 2795155 h 3782291"/>
                              <a:gd name="connsiteX115" fmla="*/ 3595254 w 4675909"/>
                              <a:gd name="connsiteY115" fmla="*/ 2618509 h 3782291"/>
                              <a:gd name="connsiteX116" fmla="*/ 3574473 w 4675909"/>
                              <a:gd name="connsiteY116" fmla="*/ 2576946 h 3782291"/>
                              <a:gd name="connsiteX117" fmla="*/ 3345873 w 4675909"/>
                              <a:gd name="connsiteY117" fmla="*/ 2826327 h 3782291"/>
                              <a:gd name="connsiteX118" fmla="*/ 2504209 w 4675909"/>
                              <a:gd name="connsiteY118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02873 w 4675909"/>
                              <a:gd name="connsiteY86" fmla="*/ 2951018 h 3782291"/>
                              <a:gd name="connsiteX87" fmla="*/ 2431473 w 4675909"/>
                              <a:gd name="connsiteY87" fmla="*/ 2847109 h 3782291"/>
                              <a:gd name="connsiteX88" fmla="*/ 3075709 w 4675909"/>
                              <a:gd name="connsiteY88" fmla="*/ 2847109 h 3782291"/>
                              <a:gd name="connsiteX89" fmla="*/ 3034145 w 4675909"/>
                              <a:gd name="connsiteY89" fmla="*/ 3034146 h 3782291"/>
                              <a:gd name="connsiteX90" fmla="*/ 3086100 w 4675909"/>
                              <a:gd name="connsiteY90" fmla="*/ 3054927 h 3782291"/>
                              <a:gd name="connsiteX91" fmla="*/ 3117273 w 4675909"/>
                              <a:gd name="connsiteY91" fmla="*/ 2857500 h 3782291"/>
                              <a:gd name="connsiteX92" fmla="*/ 3480954 w 4675909"/>
                              <a:gd name="connsiteY92" fmla="*/ 2836718 h 3782291"/>
                              <a:gd name="connsiteX93" fmla="*/ 4010891 w 4675909"/>
                              <a:gd name="connsiteY93" fmla="*/ 3512127 h 3782291"/>
                              <a:gd name="connsiteX94" fmla="*/ 4000500 w 4675909"/>
                              <a:gd name="connsiteY94" fmla="*/ 3740727 h 3782291"/>
                              <a:gd name="connsiteX95" fmla="*/ 4062845 w 4675909"/>
                              <a:gd name="connsiteY95" fmla="*/ 3782291 h 3782291"/>
                              <a:gd name="connsiteX96" fmla="*/ 4062845 w 4675909"/>
                              <a:gd name="connsiteY96" fmla="*/ 3532909 h 3782291"/>
                              <a:gd name="connsiteX97" fmla="*/ 4249882 w 4675909"/>
                              <a:gd name="connsiteY97" fmla="*/ 3626427 h 3782291"/>
                              <a:gd name="connsiteX98" fmla="*/ 4322618 w 4675909"/>
                              <a:gd name="connsiteY98" fmla="*/ 3574473 h 3782291"/>
                              <a:gd name="connsiteX99" fmla="*/ 3927763 w 4675909"/>
                              <a:gd name="connsiteY99" fmla="*/ 3335482 h 3782291"/>
                              <a:gd name="connsiteX100" fmla="*/ 4135582 w 4675909"/>
                              <a:gd name="connsiteY100" fmla="*/ 3262746 h 3782291"/>
                              <a:gd name="connsiteX101" fmla="*/ 4135582 w 4675909"/>
                              <a:gd name="connsiteY101" fmla="*/ 3262746 h 3782291"/>
                              <a:gd name="connsiteX102" fmla="*/ 4094018 w 4675909"/>
                              <a:gd name="connsiteY102" fmla="*/ 3231573 h 3782291"/>
                              <a:gd name="connsiteX103" fmla="*/ 3906982 w 4675909"/>
                              <a:gd name="connsiteY103" fmla="*/ 3304309 h 3782291"/>
                              <a:gd name="connsiteX104" fmla="*/ 3564082 w 4675909"/>
                              <a:gd name="connsiteY104" fmla="*/ 2836718 h 3782291"/>
                              <a:gd name="connsiteX105" fmla="*/ 4343400 w 4675909"/>
                              <a:gd name="connsiteY105" fmla="*/ 2815936 h 3782291"/>
                              <a:gd name="connsiteX106" fmla="*/ 4572000 w 4675909"/>
                              <a:gd name="connsiteY106" fmla="*/ 3054927 h 3782291"/>
                              <a:gd name="connsiteX107" fmla="*/ 4675909 w 4675909"/>
                              <a:gd name="connsiteY107" fmla="*/ 3013364 h 3782291"/>
                              <a:gd name="connsiteX108" fmla="*/ 4426527 w 4675909"/>
                              <a:gd name="connsiteY108" fmla="*/ 2815936 h 3782291"/>
                              <a:gd name="connsiteX109" fmla="*/ 4249882 w 4675909"/>
                              <a:gd name="connsiteY109" fmla="*/ 2763982 h 3782291"/>
                              <a:gd name="connsiteX110" fmla="*/ 4364182 w 4675909"/>
                              <a:gd name="connsiteY110" fmla="*/ 2566555 h 3782291"/>
                              <a:gd name="connsiteX111" fmla="*/ 4301836 w 4675909"/>
                              <a:gd name="connsiteY111" fmla="*/ 2514600 h 3782291"/>
                              <a:gd name="connsiteX112" fmla="*/ 4187536 w 4675909"/>
                              <a:gd name="connsiteY112" fmla="*/ 2805546 h 3782291"/>
                              <a:gd name="connsiteX113" fmla="*/ 3439391 w 4675909"/>
                              <a:gd name="connsiteY113" fmla="*/ 2795155 h 3782291"/>
                              <a:gd name="connsiteX114" fmla="*/ 3595254 w 4675909"/>
                              <a:gd name="connsiteY114" fmla="*/ 2618509 h 3782291"/>
                              <a:gd name="connsiteX115" fmla="*/ 3574473 w 4675909"/>
                              <a:gd name="connsiteY115" fmla="*/ 2576946 h 3782291"/>
                              <a:gd name="connsiteX116" fmla="*/ 3345873 w 4675909"/>
                              <a:gd name="connsiteY116" fmla="*/ 2826327 h 3782291"/>
                              <a:gd name="connsiteX117" fmla="*/ 2504209 w 4675909"/>
                              <a:gd name="connsiteY117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202873 w 4675909"/>
                              <a:gd name="connsiteY85" fmla="*/ 2951018 h 3782291"/>
                              <a:gd name="connsiteX86" fmla="*/ 2431473 w 4675909"/>
                              <a:gd name="connsiteY86" fmla="*/ 2847109 h 3782291"/>
                              <a:gd name="connsiteX87" fmla="*/ 3075709 w 4675909"/>
                              <a:gd name="connsiteY87" fmla="*/ 2847109 h 3782291"/>
                              <a:gd name="connsiteX88" fmla="*/ 3034145 w 4675909"/>
                              <a:gd name="connsiteY88" fmla="*/ 3034146 h 3782291"/>
                              <a:gd name="connsiteX89" fmla="*/ 3086100 w 4675909"/>
                              <a:gd name="connsiteY89" fmla="*/ 3054927 h 3782291"/>
                              <a:gd name="connsiteX90" fmla="*/ 3117273 w 4675909"/>
                              <a:gd name="connsiteY90" fmla="*/ 2857500 h 3782291"/>
                              <a:gd name="connsiteX91" fmla="*/ 3480954 w 4675909"/>
                              <a:gd name="connsiteY91" fmla="*/ 2836718 h 3782291"/>
                              <a:gd name="connsiteX92" fmla="*/ 4010891 w 4675909"/>
                              <a:gd name="connsiteY92" fmla="*/ 3512127 h 3782291"/>
                              <a:gd name="connsiteX93" fmla="*/ 4000500 w 4675909"/>
                              <a:gd name="connsiteY93" fmla="*/ 3740727 h 3782291"/>
                              <a:gd name="connsiteX94" fmla="*/ 4062845 w 4675909"/>
                              <a:gd name="connsiteY94" fmla="*/ 3782291 h 3782291"/>
                              <a:gd name="connsiteX95" fmla="*/ 4062845 w 4675909"/>
                              <a:gd name="connsiteY95" fmla="*/ 3532909 h 3782291"/>
                              <a:gd name="connsiteX96" fmla="*/ 4249882 w 4675909"/>
                              <a:gd name="connsiteY96" fmla="*/ 3626427 h 3782291"/>
                              <a:gd name="connsiteX97" fmla="*/ 4322618 w 4675909"/>
                              <a:gd name="connsiteY97" fmla="*/ 3574473 h 3782291"/>
                              <a:gd name="connsiteX98" fmla="*/ 3927763 w 4675909"/>
                              <a:gd name="connsiteY98" fmla="*/ 3335482 h 3782291"/>
                              <a:gd name="connsiteX99" fmla="*/ 4135582 w 4675909"/>
                              <a:gd name="connsiteY99" fmla="*/ 3262746 h 3782291"/>
                              <a:gd name="connsiteX100" fmla="*/ 4135582 w 4675909"/>
                              <a:gd name="connsiteY100" fmla="*/ 3262746 h 3782291"/>
                              <a:gd name="connsiteX101" fmla="*/ 4094018 w 4675909"/>
                              <a:gd name="connsiteY101" fmla="*/ 3231573 h 3782291"/>
                              <a:gd name="connsiteX102" fmla="*/ 3906982 w 4675909"/>
                              <a:gd name="connsiteY102" fmla="*/ 3304309 h 3782291"/>
                              <a:gd name="connsiteX103" fmla="*/ 3564082 w 4675909"/>
                              <a:gd name="connsiteY103" fmla="*/ 2836718 h 3782291"/>
                              <a:gd name="connsiteX104" fmla="*/ 4343400 w 4675909"/>
                              <a:gd name="connsiteY104" fmla="*/ 2815936 h 3782291"/>
                              <a:gd name="connsiteX105" fmla="*/ 4572000 w 4675909"/>
                              <a:gd name="connsiteY105" fmla="*/ 3054927 h 3782291"/>
                              <a:gd name="connsiteX106" fmla="*/ 4675909 w 4675909"/>
                              <a:gd name="connsiteY106" fmla="*/ 3013364 h 3782291"/>
                              <a:gd name="connsiteX107" fmla="*/ 4426527 w 4675909"/>
                              <a:gd name="connsiteY107" fmla="*/ 2815936 h 3782291"/>
                              <a:gd name="connsiteX108" fmla="*/ 4249882 w 4675909"/>
                              <a:gd name="connsiteY108" fmla="*/ 2763982 h 3782291"/>
                              <a:gd name="connsiteX109" fmla="*/ 4364182 w 4675909"/>
                              <a:gd name="connsiteY109" fmla="*/ 2566555 h 3782291"/>
                              <a:gd name="connsiteX110" fmla="*/ 4301836 w 4675909"/>
                              <a:gd name="connsiteY110" fmla="*/ 2514600 h 3782291"/>
                              <a:gd name="connsiteX111" fmla="*/ 4187536 w 4675909"/>
                              <a:gd name="connsiteY111" fmla="*/ 2805546 h 3782291"/>
                              <a:gd name="connsiteX112" fmla="*/ 3439391 w 4675909"/>
                              <a:gd name="connsiteY112" fmla="*/ 2795155 h 3782291"/>
                              <a:gd name="connsiteX113" fmla="*/ 3595254 w 4675909"/>
                              <a:gd name="connsiteY113" fmla="*/ 2618509 h 3782291"/>
                              <a:gd name="connsiteX114" fmla="*/ 3574473 w 4675909"/>
                              <a:gd name="connsiteY114" fmla="*/ 2576946 h 3782291"/>
                              <a:gd name="connsiteX115" fmla="*/ 3345873 w 4675909"/>
                              <a:gd name="connsiteY115" fmla="*/ 2826327 h 3782291"/>
                              <a:gd name="connsiteX116" fmla="*/ 2504209 w 4675909"/>
                              <a:gd name="connsiteY116" fmla="*/ 2795155 h 378229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  <a:cxn ang="0">
                                <a:pos x="connsiteX19" y="connsiteY19"/>
                              </a:cxn>
                              <a:cxn ang="0">
                                <a:pos x="connsiteX20" y="connsiteY20"/>
                              </a:cxn>
                              <a:cxn ang="0">
                                <a:pos x="connsiteX21" y="connsiteY21"/>
                              </a:cxn>
                              <a:cxn ang="0">
                                <a:pos x="connsiteX22" y="connsiteY22"/>
                              </a:cxn>
                              <a:cxn ang="0">
                                <a:pos x="connsiteX23" y="connsiteY23"/>
                              </a:cxn>
                              <a:cxn ang="0">
                                <a:pos x="connsiteX24" y="connsiteY24"/>
                              </a:cxn>
                              <a:cxn ang="0">
                                <a:pos x="connsiteX25" y="connsiteY25"/>
                              </a:cxn>
                              <a:cxn ang="0">
                                <a:pos x="connsiteX26" y="connsiteY26"/>
                              </a:cxn>
                              <a:cxn ang="0">
                                <a:pos x="connsiteX27" y="connsiteY27"/>
                              </a:cxn>
                              <a:cxn ang="0">
                                <a:pos x="connsiteX28" y="connsiteY28"/>
                              </a:cxn>
                              <a:cxn ang="0">
                                <a:pos x="connsiteX29" y="connsiteY29"/>
                              </a:cxn>
                              <a:cxn ang="0">
                                <a:pos x="connsiteX30" y="connsiteY30"/>
                              </a:cxn>
                              <a:cxn ang="0">
                                <a:pos x="connsiteX31" y="connsiteY31"/>
                              </a:cxn>
                              <a:cxn ang="0">
                                <a:pos x="connsiteX32" y="connsiteY32"/>
                              </a:cxn>
                              <a:cxn ang="0">
                                <a:pos x="connsiteX33" y="connsiteY33"/>
                              </a:cxn>
                              <a:cxn ang="0">
                                <a:pos x="connsiteX34" y="connsiteY34"/>
                              </a:cxn>
                              <a:cxn ang="0">
                                <a:pos x="connsiteX35" y="connsiteY35"/>
                              </a:cxn>
                              <a:cxn ang="0">
                                <a:pos x="connsiteX36" y="connsiteY36"/>
                              </a:cxn>
                              <a:cxn ang="0">
                                <a:pos x="connsiteX37" y="connsiteY37"/>
                              </a:cxn>
                              <a:cxn ang="0">
                                <a:pos x="connsiteX38" y="connsiteY38"/>
                              </a:cxn>
                              <a:cxn ang="0">
                                <a:pos x="connsiteX39" y="connsiteY39"/>
                              </a:cxn>
                              <a:cxn ang="0">
                                <a:pos x="connsiteX40" y="connsiteY40"/>
                              </a:cxn>
                              <a:cxn ang="0">
                                <a:pos x="connsiteX41" y="connsiteY41"/>
                              </a:cxn>
                              <a:cxn ang="0">
                                <a:pos x="connsiteX42" y="connsiteY42"/>
                              </a:cxn>
                              <a:cxn ang="0">
                                <a:pos x="connsiteX43" y="connsiteY43"/>
                              </a:cxn>
                              <a:cxn ang="0">
                                <a:pos x="connsiteX44" y="connsiteY44"/>
                              </a:cxn>
                              <a:cxn ang="0">
                                <a:pos x="connsiteX45" y="connsiteY45"/>
                              </a:cxn>
                              <a:cxn ang="0">
                                <a:pos x="connsiteX46" y="connsiteY46"/>
                              </a:cxn>
                              <a:cxn ang="0">
                                <a:pos x="connsiteX47" y="connsiteY47"/>
                              </a:cxn>
                              <a:cxn ang="0">
                                <a:pos x="connsiteX48" y="connsiteY48"/>
                              </a:cxn>
                              <a:cxn ang="0">
                                <a:pos x="connsiteX49" y="connsiteY49"/>
                              </a:cxn>
                              <a:cxn ang="0">
                                <a:pos x="connsiteX50" y="connsiteY50"/>
                              </a:cxn>
                              <a:cxn ang="0">
                                <a:pos x="connsiteX51" y="connsiteY51"/>
                              </a:cxn>
                              <a:cxn ang="0">
                                <a:pos x="connsiteX52" y="connsiteY52"/>
                              </a:cxn>
                              <a:cxn ang="0">
                                <a:pos x="connsiteX53" y="connsiteY53"/>
                              </a:cxn>
                              <a:cxn ang="0">
                                <a:pos x="connsiteX54" y="connsiteY54"/>
                              </a:cxn>
                              <a:cxn ang="0">
                                <a:pos x="connsiteX55" y="connsiteY55"/>
                              </a:cxn>
                              <a:cxn ang="0">
                                <a:pos x="connsiteX56" y="connsiteY56"/>
                              </a:cxn>
                              <a:cxn ang="0">
                                <a:pos x="connsiteX57" y="connsiteY57"/>
                              </a:cxn>
                              <a:cxn ang="0">
                                <a:pos x="connsiteX58" y="connsiteY58"/>
                              </a:cxn>
                              <a:cxn ang="0">
                                <a:pos x="connsiteX59" y="connsiteY59"/>
                              </a:cxn>
                              <a:cxn ang="0">
                                <a:pos x="connsiteX60" y="connsiteY60"/>
                              </a:cxn>
                              <a:cxn ang="0">
                                <a:pos x="connsiteX61" y="connsiteY61"/>
                              </a:cxn>
                              <a:cxn ang="0">
                                <a:pos x="connsiteX62" y="connsiteY62"/>
                              </a:cxn>
                              <a:cxn ang="0">
                                <a:pos x="connsiteX63" y="connsiteY63"/>
                              </a:cxn>
                              <a:cxn ang="0">
                                <a:pos x="connsiteX64" y="connsiteY64"/>
                              </a:cxn>
                              <a:cxn ang="0">
                                <a:pos x="connsiteX65" y="connsiteY65"/>
                              </a:cxn>
                              <a:cxn ang="0">
                                <a:pos x="connsiteX66" y="connsiteY66"/>
                              </a:cxn>
                              <a:cxn ang="0">
                                <a:pos x="connsiteX67" y="connsiteY67"/>
                              </a:cxn>
                              <a:cxn ang="0">
                                <a:pos x="connsiteX68" y="connsiteY68"/>
                              </a:cxn>
                              <a:cxn ang="0">
                                <a:pos x="connsiteX69" y="connsiteY69"/>
                              </a:cxn>
                              <a:cxn ang="0">
                                <a:pos x="connsiteX70" y="connsiteY70"/>
                              </a:cxn>
                              <a:cxn ang="0">
                                <a:pos x="connsiteX71" y="connsiteY71"/>
                              </a:cxn>
                              <a:cxn ang="0">
                                <a:pos x="connsiteX72" y="connsiteY72"/>
                              </a:cxn>
                              <a:cxn ang="0">
                                <a:pos x="connsiteX73" y="connsiteY73"/>
                              </a:cxn>
                              <a:cxn ang="0">
                                <a:pos x="connsiteX74" y="connsiteY74"/>
                              </a:cxn>
                              <a:cxn ang="0">
                                <a:pos x="connsiteX75" y="connsiteY75"/>
                              </a:cxn>
                              <a:cxn ang="0">
                                <a:pos x="connsiteX76" y="connsiteY76"/>
                              </a:cxn>
                              <a:cxn ang="0">
                                <a:pos x="connsiteX77" y="connsiteY77"/>
                              </a:cxn>
                              <a:cxn ang="0">
                                <a:pos x="connsiteX78" y="connsiteY78"/>
                              </a:cxn>
                              <a:cxn ang="0">
                                <a:pos x="connsiteX79" y="connsiteY79"/>
                              </a:cxn>
                              <a:cxn ang="0">
                                <a:pos x="connsiteX80" y="connsiteY80"/>
                              </a:cxn>
                              <a:cxn ang="0">
                                <a:pos x="connsiteX81" y="connsiteY81"/>
                              </a:cxn>
                              <a:cxn ang="0">
                                <a:pos x="connsiteX82" y="connsiteY82"/>
                              </a:cxn>
                              <a:cxn ang="0">
                                <a:pos x="connsiteX83" y="connsiteY83"/>
                              </a:cxn>
                              <a:cxn ang="0">
                                <a:pos x="connsiteX84" y="connsiteY84"/>
                              </a:cxn>
                              <a:cxn ang="0">
                                <a:pos x="connsiteX85" y="connsiteY85"/>
                              </a:cxn>
                              <a:cxn ang="0">
                                <a:pos x="connsiteX86" y="connsiteY86"/>
                              </a:cxn>
                              <a:cxn ang="0">
                                <a:pos x="connsiteX87" y="connsiteY87"/>
                              </a:cxn>
                              <a:cxn ang="0">
                                <a:pos x="connsiteX88" y="connsiteY88"/>
                              </a:cxn>
                              <a:cxn ang="0">
                                <a:pos x="connsiteX89" y="connsiteY89"/>
                              </a:cxn>
                              <a:cxn ang="0">
                                <a:pos x="connsiteX90" y="connsiteY90"/>
                              </a:cxn>
                              <a:cxn ang="0">
                                <a:pos x="connsiteX91" y="connsiteY91"/>
                              </a:cxn>
                              <a:cxn ang="0">
                                <a:pos x="connsiteX92" y="connsiteY92"/>
                              </a:cxn>
                              <a:cxn ang="0">
                                <a:pos x="connsiteX93" y="connsiteY93"/>
                              </a:cxn>
                              <a:cxn ang="0">
                                <a:pos x="connsiteX94" y="connsiteY94"/>
                              </a:cxn>
                              <a:cxn ang="0">
                                <a:pos x="connsiteX95" y="connsiteY95"/>
                              </a:cxn>
                              <a:cxn ang="0">
                                <a:pos x="connsiteX96" y="connsiteY96"/>
                              </a:cxn>
                              <a:cxn ang="0">
                                <a:pos x="connsiteX97" y="connsiteY97"/>
                              </a:cxn>
                              <a:cxn ang="0">
                                <a:pos x="connsiteX98" y="connsiteY98"/>
                              </a:cxn>
                              <a:cxn ang="0">
                                <a:pos x="connsiteX99" y="connsiteY99"/>
                              </a:cxn>
                              <a:cxn ang="0">
                                <a:pos x="connsiteX100" y="connsiteY100"/>
                              </a:cxn>
                              <a:cxn ang="0">
                                <a:pos x="connsiteX101" y="connsiteY101"/>
                              </a:cxn>
                              <a:cxn ang="0">
                                <a:pos x="connsiteX102" y="connsiteY102"/>
                              </a:cxn>
                              <a:cxn ang="0">
                                <a:pos x="connsiteX103" y="connsiteY103"/>
                              </a:cxn>
                              <a:cxn ang="0">
                                <a:pos x="connsiteX104" y="connsiteY104"/>
                              </a:cxn>
                              <a:cxn ang="0">
                                <a:pos x="connsiteX105" y="connsiteY105"/>
                              </a:cxn>
                              <a:cxn ang="0">
                                <a:pos x="connsiteX106" y="connsiteY106"/>
                              </a:cxn>
                              <a:cxn ang="0">
                                <a:pos x="connsiteX107" y="connsiteY107"/>
                              </a:cxn>
                              <a:cxn ang="0">
                                <a:pos x="connsiteX108" y="connsiteY108"/>
                              </a:cxn>
                              <a:cxn ang="0">
                                <a:pos x="connsiteX109" y="connsiteY109"/>
                              </a:cxn>
                              <a:cxn ang="0">
                                <a:pos x="connsiteX110" y="connsiteY110"/>
                              </a:cxn>
                              <a:cxn ang="0">
                                <a:pos x="connsiteX111" y="connsiteY111"/>
                              </a:cxn>
                              <a:cxn ang="0">
                                <a:pos x="connsiteX112" y="connsiteY112"/>
                              </a:cxn>
                              <a:cxn ang="0">
                                <a:pos x="connsiteX113" y="connsiteY113"/>
                              </a:cxn>
                              <a:cxn ang="0">
                                <a:pos x="connsiteX114" y="connsiteY114"/>
                              </a:cxn>
                              <a:cxn ang="0">
                                <a:pos x="connsiteX115" y="connsiteY115"/>
                              </a:cxn>
                              <a:cxn ang="0">
                                <a:pos x="connsiteX116" y="connsiteY116"/>
                              </a:cxn>
                            </a:cxnLst>
                            <a:rect l="l" t="t" r="r" b="b"/>
                            <a:pathLst>
                              <a:path w="4675909" h="3782291">
                                <a:moveTo>
                                  <a:pt x="2504209" y="2795155"/>
                                </a:moveTo>
                                <a:lnTo>
                                  <a:pt x="2182091" y="2348346"/>
                                </a:lnTo>
                                <a:lnTo>
                                  <a:pt x="2150918" y="1724891"/>
                                </a:lnTo>
                                <a:lnTo>
                                  <a:pt x="2712027" y="1184564"/>
                                </a:lnTo>
                                <a:lnTo>
                                  <a:pt x="2701636" y="1091046"/>
                                </a:lnTo>
                                <a:lnTo>
                                  <a:pt x="2150918" y="1631373"/>
                                </a:lnTo>
                                <a:lnTo>
                                  <a:pt x="2171700" y="1465118"/>
                                </a:lnTo>
                                <a:lnTo>
                                  <a:pt x="2701637" y="945573"/>
                                </a:lnTo>
                                <a:lnTo>
                                  <a:pt x="2763982" y="831273"/>
                                </a:lnTo>
                                <a:lnTo>
                                  <a:pt x="2815936" y="540327"/>
                                </a:lnTo>
                                <a:lnTo>
                                  <a:pt x="2784763" y="529936"/>
                                </a:lnTo>
                                <a:lnTo>
                                  <a:pt x="2670463" y="904009"/>
                                </a:lnTo>
                                <a:lnTo>
                                  <a:pt x="2202873" y="1330036"/>
                                </a:lnTo>
                                <a:lnTo>
                                  <a:pt x="2254827" y="633846"/>
                                </a:lnTo>
                                <a:lnTo>
                                  <a:pt x="2680854" y="51955"/>
                                </a:lnTo>
                                <a:lnTo>
                                  <a:pt x="2649682" y="0"/>
                                </a:lnTo>
                                <a:lnTo>
                                  <a:pt x="2493818" y="197427"/>
                                </a:lnTo>
                                <a:lnTo>
                                  <a:pt x="2473036" y="10391"/>
                                </a:lnTo>
                                <a:lnTo>
                                  <a:pt x="2410691" y="10391"/>
                                </a:lnTo>
                                <a:lnTo>
                                  <a:pt x="2452254" y="280555"/>
                                </a:lnTo>
                                <a:lnTo>
                                  <a:pt x="2286000" y="509155"/>
                                </a:lnTo>
                                <a:lnTo>
                                  <a:pt x="2234045" y="540327"/>
                                </a:lnTo>
                                <a:lnTo>
                                  <a:pt x="2202873" y="592282"/>
                                </a:lnTo>
                                <a:lnTo>
                                  <a:pt x="2130136" y="706582"/>
                                </a:lnTo>
                                <a:lnTo>
                                  <a:pt x="1672936" y="20782"/>
                                </a:lnTo>
                                <a:lnTo>
                                  <a:pt x="1548245" y="51955"/>
                                </a:lnTo>
                                <a:lnTo>
                                  <a:pt x="1569027" y="145473"/>
                                </a:lnTo>
                                <a:lnTo>
                                  <a:pt x="1652154" y="103909"/>
                                </a:lnTo>
                                <a:lnTo>
                                  <a:pt x="1714500" y="228600"/>
                                </a:lnTo>
                                <a:lnTo>
                                  <a:pt x="1787236" y="259773"/>
                                </a:lnTo>
                                <a:lnTo>
                                  <a:pt x="2150918" y="852055"/>
                                </a:lnTo>
                                <a:lnTo>
                                  <a:pt x="2140527" y="1215736"/>
                                </a:lnTo>
                                <a:lnTo>
                                  <a:pt x="2067791" y="1028700"/>
                                </a:lnTo>
                                <a:lnTo>
                                  <a:pt x="2015836" y="1059873"/>
                                </a:lnTo>
                                <a:lnTo>
                                  <a:pt x="2130136" y="1288473"/>
                                </a:lnTo>
                                <a:lnTo>
                                  <a:pt x="2109354" y="2005446"/>
                                </a:lnTo>
                                <a:lnTo>
                                  <a:pt x="1672936" y="1558637"/>
                                </a:lnTo>
                                <a:lnTo>
                                  <a:pt x="1714499" y="1215737"/>
                                </a:lnTo>
                                <a:lnTo>
                                  <a:pt x="1672936" y="1101436"/>
                                </a:lnTo>
                                <a:lnTo>
                                  <a:pt x="1620982" y="1475509"/>
                                </a:lnTo>
                                <a:lnTo>
                                  <a:pt x="1350818" y="1600199"/>
                                </a:lnTo>
                                <a:lnTo>
                                  <a:pt x="1319645" y="1662546"/>
                                </a:lnTo>
                                <a:lnTo>
                                  <a:pt x="1631373" y="1600200"/>
                                </a:lnTo>
                                <a:lnTo>
                                  <a:pt x="1839191" y="1849583"/>
                                </a:lnTo>
                                <a:lnTo>
                                  <a:pt x="1579418" y="2026227"/>
                                </a:lnTo>
                                <a:lnTo>
                                  <a:pt x="1610591" y="2119745"/>
                                </a:lnTo>
                                <a:lnTo>
                                  <a:pt x="1891145" y="1870364"/>
                                </a:lnTo>
                                <a:lnTo>
                                  <a:pt x="2109354" y="2088573"/>
                                </a:lnTo>
                                <a:lnTo>
                                  <a:pt x="2098963" y="2337955"/>
                                </a:lnTo>
                                <a:lnTo>
                                  <a:pt x="2109354" y="2348346"/>
                                </a:lnTo>
                                <a:lnTo>
                                  <a:pt x="1849582" y="2784764"/>
                                </a:lnTo>
                                <a:lnTo>
                                  <a:pt x="1288473" y="2795155"/>
                                </a:lnTo>
                                <a:lnTo>
                                  <a:pt x="1153391" y="2587336"/>
                                </a:lnTo>
                                <a:lnTo>
                                  <a:pt x="1122218" y="2597727"/>
                                </a:lnTo>
                                <a:lnTo>
                                  <a:pt x="1215736" y="2815936"/>
                                </a:lnTo>
                                <a:lnTo>
                                  <a:pt x="924791" y="2836718"/>
                                </a:lnTo>
                                <a:lnTo>
                                  <a:pt x="498763" y="2036618"/>
                                </a:lnTo>
                                <a:lnTo>
                                  <a:pt x="363682" y="2078182"/>
                                </a:lnTo>
                                <a:lnTo>
                                  <a:pt x="426027" y="2140527"/>
                                </a:lnTo>
                                <a:lnTo>
                                  <a:pt x="477982" y="2098964"/>
                                </a:lnTo>
                                <a:lnTo>
                                  <a:pt x="581891" y="2348346"/>
                                </a:lnTo>
                                <a:lnTo>
                                  <a:pt x="467591" y="2358736"/>
                                </a:lnTo>
                                <a:lnTo>
                                  <a:pt x="467591" y="2441864"/>
                                </a:lnTo>
                                <a:lnTo>
                                  <a:pt x="633845" y="2400300"/>
                                </a:lnTo>
                                <a:lnTo>
                                  <a:pt x="841663" y="2805546"/>
                                </a:lnTo>
                                <a:lnTo>
                                  <a:pt x="342900" y="2680855"/>
                                </a:lnTo>
                                <a:lnTo>
                                  <a:pt x="114300" y="2109355"/>
                                </a:lnTo>
                                <a:lnTo>
                                  <a:pt x="41564" y="2109355"/>
                                </a:lnTo>
                                <a:lnTo>
                                  <a:pt x="290945" y="2660073"/>
                                </a:lnTo>
                                <a:lnTo>
                                  <a:pt x="20782" y="2576946"/>
                                </a:lnTo>
                                <a:lnTo>
                                  <a:pt x="0" y="2649682"/>
                                </a:lnTo>
                                <a:lnTo>
                                  <a:pt x="311727" y="2701636"/>
                                </a:lnTo>
                                <a:lnTo>
                                  <a:pt x="290945" y="3023755"/>
                                </a:lnTo>
                                <a:cubicBezTo>
                                  <a:pt x="304800" y="3037610"/>
                                  <a:pt x="316923" y="3115542"/>
                                  <a:pt x="332509" y="3065319"/>
                                </a:cubicBezTo>
                                <a:cubicBezTo>
                                  <a:pt x="348095" y="3015096"/>
                                  <a:pt x="367145" y="2836718"/>
                                  <a:pt x="384463" y="2722418"/>
                                </a:cubicBezTo>
                                <a:lnTo>
                                  <a:pt x="893618" y="2888673"/>
                                </a:lnTo>
                                <a:lnTo>
                                  <a:pt x="644236" y="3054927"/>
                                </a:lnTo>
                                <a:lnTo>
                                  <a:pt x="696191" y="3096491"/>
                                </a:lnTo>
                                <a:lnTo>
                                  <a:pt x="1028700" y="2888673"/>
                                </a:lnTo>
                                <a:lnTo>
                                  <a:pt x="1433945" y="2867891"/>
                                </a:lnTo>
                                <a:lnTo>
                                  <a:pt x="1091045" y="3086100"/>
                                </a:lnTo>
                                <a:lnTo>
                                  <a:pt x="1153391" y="3169227"/>
                                </a:lnTo>
                                <a:lnTo>
                                  <a:pt x="1548245" y="2867891"/>
                                </a:lnTo>
                                <a:lnTo>
                                  <a:pt x="1901536" y="2867891"/>
                                </a:lnTo>
                                <a:lnTo>
                                  <a:pt x="2130136" y="2930236"/>
                                </a:lnTo>
                                <a:lnTo>
                                  <a:pt x="2202873" y="2951018"/>
                                </a:lnTo>
                                <a:lnTo>
                                  <a:pt x="2431473" y="2847109"/>
                                </a:lnTo>
                                <a:lnTo>
                                  <a:pt x="3075709" y="2847109"/>
                                </a:lnTo>
                                <a:lnTo>
                                  <a:pt x="3034145" y="3034146"/>
                                </a:lnTo>
                                <a:lnTo>
                                  <a:pt x="3086100" y="3054927"/>
                                </a:lnTo>
                                <a:lnTo>
                                  <a:pt x="3117273" y="2857500"/>
                                </a:lnTo>
                                <a:lnTo>
                                  <a:pt x="3480954" y="2836718"/>
                                </a:lnTo>
                                <a:lnTo>
                                  <a:pt x="4010891" y="3512127"/>
                                </a:lnTo>
                                <a:lnTo>
                                  <a:pt x="4000500" y="3740727"/>
                                </a:lnTo>
                                <a:lnTo>
                                  <a:pt x="4062845" y="3782291"/>
                                </a:lnTo>
                                <a:lnTo>
                                  <a:pt x="4062845" y="3532909"/>
                                </a:lnTo>
                                <a:lnTo>
                                  <a:pt x="4249882" y="3626427"/>
                                </a:lnTo>
                                <a:lnTo>
                                  <a:pt x="4322618" y="3574473"/>
                                </a:lnTo>
                                <a:lnTo>
                                  <a:pt x="3927763" y="3335482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094018" y="3231573"/>
                                </a:lnTo>
                                <a:lnTo>
                                  <a:pt x="3906982" y="3304309"/>
                                </a:lnTo>
                                <a:lnTo>
                                  <a:pt x="3564082" y="2836718"/>
                                </a:lnTo>
                                <a:lnTo>
                                  <a:pt x="4343400" y="2815936"/>
                                </a:lnTo>
                                <a:lnTo>
                                  <a:pt x="4572000" y="3054927"/>
                                </a:lnTo>
                                <a:lnTo>
                                  <a:pt x="4675909" y="3013364"/>
                                </a:lnTo>
                                <a:lnTo>
                                  <a:pt x="4426527" y="2815936"/>
                                </a:lnTo>
                                <a:lnTo>
                                  <a:pt x="4249882" y="2763982"/>
                                </a:lnTo>
                                <a:lnTo>
                                  <a:pt x="4364182" y="2566555"/>
                                </a:lnTo>
                                <a:lnTo>
                                  <a:pt x="4301836" y="2514600"/>
                                </a:lnTo>
                                <a:lnTo>
                                  <a:pt x="4187536" y="2805546"/>
                                </a:lnTo>
                                <a:lnTo>
                                  <a:pt x="3439391" y="2795155"/>
                                </a:lnTo>
                                <a:lnTo>
                                  <a:pt x="3595254" y="2618509"/>
                                </a:lnTo>
                                <a:lnTo>
                                  <a:pt x="3574473" y="2576946"/>
                                </a:lnTo>
                                <a:lnTo>
                                  <a:pt x="3345873" y="2826327"/>
                                </a:lnTo>
                                <a:lnTo>
                                  <a:pt x="2504209" y="279515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>
                            <a:solidFill>
                              <a:srgbClr val="7030A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720" name="Freeform 719"/>
                          <p:cNvSpPr/>
                          <p:nvPr/>
                        </p:nvSpPr>
                        <p:spPr>
                          <a:xfrm>
                            <a:off x="3669551" y="4859396"/>
                            <a:ext cx="536192" cy="3513750"/>
                          </a:xfrm>
                          <a:custGeom>
                            <a:avLst/>
                            <a:gdLst>
                              <a:gd name="connsiteX0" fmla="*/ 68173 w 116687"/>
                              <a:gd name="connsiteY0" fmla="*/ 0 h 1690254"/>
                              <a:gd name="connsiteX1" fmla="*/ 114355 w 116687"/>
                              <a:gd name="connsiteY1" fmla="*/ 655782 h 1690254"/>
                              <a:gd name="connsiteX2" fmla="*/ 3519 w 116687"/>
                              <a:gd name="connsiteY2" fmla="*/ 1099127 h 1690254"/>
                              <a:gd name="connsiteX3" fmla="*/ 31228 w 116687"/>
                              <a:gd name="connsiteY3" fmla="*/ 1560945 h 1690254"/>
                              <a:gd name="connsiteX4" fmla="*/ 68173 w 116687"/>
                              <a:gd name="connsiteY4" fmla="*/ 1690254 h 169025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6687" h="1690254">
                                <a:moveTo>
                                  <a:pt x="68173" y="0"/>
                                </a:moveTo>
                                <a:cubicBezTo>
                                  <a:pt x="96652" y="236297"/>
                                  <a:pt x="125131" y="472594"/>
                                  <a:pt x="114355" y="655782"/>
                                </a:cubicBezTo>
                                <a:cubicBezTo>
                                  <a:pt x="103579" y="838970"/>
                                  <a:pt x="17373" y="948267"/>
                                  <a:pt x="3519" y="1099127"/>
                                </a:cubicBezTo>
                                <a:cubicBezTo>
                                  <a:pt x="-10335" y="1249987"/>
                                  <a:pt x="20452" y="1462424"/>
                                  <a:pt x="31228" y="1560945"/>
                                </a:cubicBezTo>
                                <a:cubicBezTo>
                                  <a:pt x="42004" y="1659466"/>
                                  <a:pt x="55088" y="1674860"/>
                                  <a:pt x="68173" y="1690254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7030A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  <p:sp>
                      <p:nvSpPr>
                        <p:cNvPr id="703" name="Freeform 702"/>
                        <p:cNvSpPr/>
                        <p:nvPr/>
                      </p:nvSpPr>
                      <p:spPr>
                        <a:xfrm>
                          <a:off x="3466716" y="460894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4" name="Freeform 703"/>
                        <p:cNvSpPr/>
                        <p:nvPr/>
                      </p:nvSpPr>
                      <p:spPr>
                        <a:xfrm>
                          <a:off x="3262113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5" name="Freeform 704"/>
                        <p:cNvSpPr/>
                        <p:nvPr/>
                      </p:nvSpPr>
                      <p:spPr>
                        <a:xfrm rot="10192772">
                          <a:off x="3414513" y="47875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6" name="Freeform 705"/>
                        <p:cNvSpPr/>
                        <p:nvPr/>
                      </p:nvSpPr>
                      <p:spPr>
                        <a:xfrm>
                          <a:off x="2936304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7" name="Freeform 706"/>
                        <p:cNvSpPr/>
                        <p:nvPr/>
                      </p:nvSpPr>
                      <p:spPr>
                        <a:xfrm rot="3372935">
                          <a:off x="2793403" y="4447747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8" name="Freeform 707"/>
                        <p:cNvSpPr/>
                        <p:nvPr/>
                      </p:nvSpPr>
                      <p:spPr>
                        <a:xfrm rot="3372935">
                          <a:off x="2778407" y="4341181"/>
                          <a:ext cx="58281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09" name="Freeform 708"/>
                        <p:cNvSpPr/>
                        <p:nvPr/>
                      </p:nvSpPr>
                      <p:spPr>
                        <a:xfrm rot="14639677">
                          <a:off x="2629037" y="4360992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0" name="Freeform 709"/>
                        <p:cNvSpPr/>
                        <p:nvPr/>
                      </p:nvSpPr>
                      <p:spPr>
                        <a:xfrm rot="12503340">
                          <a:off x="2527520" y="4697115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1" name="Freeform 710"/>
                        <p:cNvSpPr/>
                        <p:nvPr/>
                      </p:nvSpPr>
                      <p:spPr>
                        <a:xfrm rot="12503340">
                          <a:off x="2309063" y="4625252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2" name="Freeform 711"/>
                        <p:cNvSpPr/>
                        <p:nvPr/>
                      </p:nvSpPr>
                      <p:spPr>
                        <a:xfrm rot="12503340">
                          <a:off x="2647334" y="4727816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3" name="Freeform 712"/>
                        <p:cNvSpPr/>
                        <p:nvPr/>
                      </p:nvSpPr>
                      <p:spPr>
                        <a:xfrm rot="559205">
                          <a:off x="2480011" y="4577378"/>
                          <a:ext cx="88624" cy="11547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4" name="Freeform 713"/>
                        <p:cNvSpPr/>
                        <p:nvPr/>
                      </p:nvSpPr>
                      <p:spPr>
                        <a:xfrm rot="8914968">
                          <a:off x="2772687" y="4954119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5" name="Freeform 714"/>
                        <p:cNvSpPr/>
                        <p:nvPr/>
                      </p:nvSpPr>
                      <p:spPr>
                        <a:xfrm rot="8914968">
                          <a:off x="2862496" y="4887664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6" name="Freeform 715"/>
                        <p:cNvSpPr/>
                        <p:nvPr/>
                      </p:nvSpPr>
                      <p:spPr>
                        <a:xfrm rot="8914968">
                          <a:off x="3131587" y="5014006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7" name="Freeform 716"/>
                        <p:cNvSpPr/>
                        <p:nvPr/>
                      </p:nvSpPr>
                      <p:spPr>
                        <a:xfrm rot="8914968">
                          <a:off x="3225061" y="4954120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718" name="Freeform 717"/>
                        <p:cNvSpPr/>
                        <p:nvPr/>
                      </p:nvSpPr>
                      <p:spPr>
                        <a:xfrm rot="18656313">
                          <a:off x="3080746" y="4858883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701" name="Freeform 700"/>
                      <p:cNvSpPr/>
                      <p:nvPr/>
                    </p:nvSpPr>
                    <p:spPr>
                      <a:xfrm rot="14639677">
                        <a:off x="2521641" y="4103460"/>
                        <a:ext cx="69517" cy="140226"/>
                      </a:xfrm>
                      <a:custGeom>
                        <a:avLst/>
                        <a:gdLst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83127 w 92364"/>
                          <a:gd name="connsiteY7" fmla="*/ 120073 h 120073"/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55418 w 92364"/>
                          <a:gd name="connsiteY7" fmla="*/ 95443 h 120073"/>
                          <a:gd name="connsiteX8" fmla="*/ 83127 w 92364"/>
                          <a:gd name="connsiteY8" fmla="*/ 120073 h 120073"/>
                          <a:gd name="connsiteX0" fmla="*/ 83127 w 92364"/>
                          <a:gd name="connsiteY0" fmla="*/ 120073 h 138546"/>
                          <a:gd name="connsiteX1" fmla="*/ 92364 w 92364"/>
                          <a:gd name="connsiteY1" fmla="*/ 36946 h 138546"/>
                          <a:gd name="connsiteX2" fmla="*/ 64655 w 92364"/>
                          <a:gd name="connsiteY2" fmla="*/ 0 h 138546"/>
                          <a:gd name="connsiteX3" fmla="*/ 64655 w 92364"/>
                          <a:gd name="connsiteY3" fmla="*/ 0 h 138546"/>
                          <a:gd name="connsiteX4" fmla="*/ 0 w 92364"/>
                          <a:gd name="connsiteY4" fmla="*/ 0 h 138546"/>
                          <a:gd name="connsiteX5" fmla="*/ 18473 w 92364"/>
                          <a:gd name="connsiteY5" fmla="*/ 36946 h 138546"/>
                          <a:gd name="connsiteX6" fmla="*/ 46182 w 92364"/>
                          <a:gd name="connsiteY6" fmla="*/ 83128 h 138546"/>
                          <a:gd name="connsiteX7" fmla="*/ 55418 w 92364"/>
                          <a:gd name="connsiteY7" fmla="*/ 138546 h 138546"/>
                          <a:gd name="connsiteX8" fmla="*/ 83127 w 92364"/>
                          <a:gd name="connsiteY8" fmla="*/ 120073 h 138546"/>
                          <a:gd name="connsiteX0" fmla="*/ 83127 w 92364"/>
                          <a:gd name="connsiteY0" fmla="*/ 157019 h 157019"/>
                          <a:gd name="connsiteX1" fmla="*/ 92364 w 92364"/>
                          <a:gd name="connsiteY1" fmla="*/ 36946 h 157019"/>
                          <a:gd name="connsiteX2" fmla="*/ 64655 w 92364"/>
                          <a:gd name="connsiteY2" fmla="*/ 0 h 157019"/>
                          <a:gd name="connsiteX3" fmla="*/ 64655 w 92364"/>
                          <a:gd name="connsiteY3" fmla="*/ 0 h 157019"/>
                          <a:gd name="connsiteX4" fmla="*/ 0 w 92364"/>
                          <a:gd name="connsiteY4" fmla="*/ 0 h 157019"/>
                          <a:gd name="connsiteX5" fmla="*/ 18473 w 92364"/>
                          <a:gd name="connsiteY5" fmla="*/ 36946 h 157019"/>
                          <a:gd name="connsiteX6" fmla="*/ 46182 w 92364"/>
                          <a:gd name="connsiteY6" fmla="*/ 83128 h 157019"/>
                          <a:gd name="connsiteX7" fmla="*/ 55418 w 92364"/>
                          <a:gd name="connsiteY7" fmla="*/ 138546 h 157019"/>
                          <a:gd name="connsiteX8" fmla="*/ 83127 w 92364"/>
                          <a:gd name="connsiteY8" fmla="*/ 157019 h 157019"/>
                          <a:gd name="connsiteX0" fmla="*/ 83127 w 92364"/>
                          <a:gd name="connsiteY0" fmla="*/ 157019 h 157019"/>
                          <a:gd name="connsiteX1" fmla="*/ 86206 w 92364"/>
                          <a:gd name="connsiteY1" fmla="*/ 92363 h 157019"/>
                          <a:gd name="connsiteX2" fmla="*/ 92364 w 92364"/>
                          <a:gd name="connsiteY2" fmla="*/ 36946 h 157019"/>
                          <a:gd name="connsiteX3" fmla="*/ 64655 w 92364"/>
                          <a:gd name="connsiteY3" fmla="*/ 0 h 157019"/>
                          <a:gd name="connsiteX4" fmla="*/ 64655 w 92364"/>
                          <a:gd name="connsiteY4" fmla="*/ 0 h 157019"/>
                          <a:gd name="connsiteX5" fmla="*/ 0 w 92364"/>
                          <a:gd name="connsiteY5" fmla="*/ 0 h 157019"/>
                          <a:gd name="connsiteX6" fmla="*/ 18473 w 92364"/>
                          <a:gd name="connsiteY6" fmla="*/ 36946 h 157019"/>
                          <a:gd name="connsiteX7" fmla="*/ 46182 w 92364"/>
                          <a:gd name="connsiteY7" fmla="*/ 83128 h 157019"/>
                          <a:gd name="connsiteX8" fmla="*/ 55418 w 92364"/>
                          <a:gd name="connsiteY8" fmla="*/ 138546 h 157019"/>
                          <a:gd name="connsiteX9" fmla="*/ 83127 w 92364"/>
                          <a:gd name="connsiteY9" fmla="*/ 157019 h 157019"/>
                          <a:gd name="connsiteX0" fmla="*/ 83127 w 98521"/>
                          <a:gd name="connsiteY0" fmla="*/ 157019 h 157019"/>
                          <a:gd name="connsiteX1" fmla="*/ 86206 w 98521"/>
                          <a:gd name="connsiteY1" fmla="*/ 92363 h 157019"/>
                          <a:gd name="connsiteX2" fmla="*/ 98521 w 98521"/>
                          <a:gd name="connsiteY2" fmla="*/ 36946 h 157019"/>
                          <a:gd name="connsiteX3" fmla="*/ 64655 w 98521"/>
                          <a:gd name="connsiteY3" fmla="*/ 0 h 157019"/>
                          <a:gd name="connsiteX4" fmla="*/ 64655 w 98521"/>
                          <a:gd name="connsiteY4" fmla="*/ 0 h 157019"/>
                          <a:gd name="connsiteX5" fmla="*/ 0 w 98521"/>
                          <a:gd name="connsiteY5" fmla="*/ 0 h 157019"/>
                          <a:gd name="connsiteX6" fmla="*/ 18473 w 98521"/>
                          <a:gd name="connsiteY6" fmla="*/ 36946 h 157019"/>
                          <a:gd name="connsiteX7" fmla="*/ 46182 w 98521"/>
                          <a:gd name="connsiteY7" fmla="*/ 83128 h 157019"/>
                          <a:gd name="connsiteX8" fmla="*/ 55418 w 98521"/>
                          <a:gd name="connsiteY8" fmla="*/ 138546 h 157019"/>
                          <a:gd name="connsiteX9" fmla="*/ 83127 w 98521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73891 w 86206"/>
                          <a:gd name="connsiteY1" fmla="*/ 92363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61576 w 86206"/>
                          <a:gd name="connsiteY1" fmla="*/ 86205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6206" h="157019">
                            <a:moveTo>
                              <a:pt x="70812" y="157019"/>
                            </a:moveTo>
                            <a:lnTo>
                              <a:pt x="61576" y="86205"/>
                            </a:lnTo>
                            <a:lnTo>
                              <a:pt x="86206" y="36946"/>
                            </a:lnTo>
                            <a:lnTo>
                              <a:pt x="52340" y="0"/>
                            </a:lnTo>
                            <a:lnTo>
                              <a:pt x="52340" y="0"/>
                            </a:lnTo>
                            <a:lnTo>
                              <a:pt x="0" y="0"/>
                            </a:lnTo>
                            <a:lnTo>
                              <a:pt x="6158" y="36946"/>
                            </a:lnTo>
                            <a:lnTo>
                              <a:pt x="33867" y="83128"/>
                            </a:lnTo>
                            <a:lnTo>
                              <a:pt x="43103" y="138546"/>
                            </a:lnTo>
                            <a:lnTo>
                              <a:pt x="70812" y="157019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rgbClr val="7030A0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664" name="Freeform 663"/>
                    <p:cNvSpPr/>
                    <p:nvPr/>
                  </p:nvSpPr>
                  <p:spPr>
                    <a:xfrm rot="17807393">
                      <a:off x="5593413" y="4462849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5" name="Freeform 664"/>
                    <p:cNvSpPr/>
                    <p:nvPr/>
                  </p:nvSpPr>
                  <p:spPr>
                    <a:xfrm rot="3032062">
                      <a:off x="5809182" y="469334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6" name="Freeform 665"/>
                    <p:cNvSpPr/>
                    <p:nvPr/>
                  </p:nvSpPr>
                  <p:spPr>
                    <a:xfrm rot="7930287">
                      <a:off x="5713132" y="4560654"/>
                      <a:ext cx="56640" cy="16831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7" name="Freeform 666"/>
                    <p:cNvSpPr/>
                    <p:nvPr/>
                  </p:nvSpPr>
                  <p:spPr>
                    <a:xfrm rot="7930287">
                      <a:off x="5747863" y="4487578"/>
                      <a:ext cx="45719" cy="10707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8" name="Freeform 667"/>
                    <p:cNvSpPr/>
                    <p:nvPr/>
                  </p:nvSpPr>
                  <p:spPr>
                    <a:xfrm rot="203569">
                      <a:off x="5242661" y="463413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69" name="Freeform 668"/>
                    <p:cNvSpPr/>
                    <p:nvPr/>
                  </p:nvSpPr>
                  <p:spPr>
                    <a:xfrm rot="203569">
                      <a:off x="5140580" y="4647362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0" name="Freeform 669"/>
                    <p:cNvSpPr/>
                    <p:nvPr/>
                  </p:nvSpPr>
                  <p:spPr>
                    <a:xfrm rot="10161937">
                      <a:off x="5403434" y="4758150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1" name="Freeform 670"/>
                    <p:cNvSpPr/>
                    <p:nvPr/>
                  </p:nvSpPr>
                  <p:spPr>
                    <a:xfrm rot="10161937">
                      <a:off x="4827214" y="477609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2" name="Freeform 671"/>
                    <p:cNvSpPr/>
                    <p:nvPr/>
                  </p:nvSpPr>
                  <p:spPr>
                    <a:xfrm rot="15246217">
                      <a:off x="4577736" y="488778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3" name="Freeform 672"/>
                    <p:cNvSpPr/>
                    <p:nvPr/>
                  </p:nvSpPr>
                  <p:spPr>
                    <a:xfrm rot="21306628">
                      <a:off x="4645733" y="4665176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4" name="Freeform 673"/>
                    <p:cNvSpPr/>
                    <p:nvPr/>
                  </p:nvSpPr>
                  <p:spPr>
                    <a:xfrm rot="20067736">
                      <a:off x="4876631" y="4648867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5" name="Freeform 674"/>
                    <p:cNvSpPr/>
                    <p:nvPr/>
                  </p:nvSpPr>
                  <p:spPr>
                    <a:xfrm rot="20067736">
                      <a:off x="4989301" y="448846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6" name="Freeform 675"/>
                    <p:cNvSpPr/>
                    <p:nvPr/>
                  </p:nvSpPr>
                  <p:spPr>
                    <a:xfrm rot="14378440">
                      <a:off x="5034982" y="4880140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7" name="Freeform 676"/>
                    <p:cNvSpPr/>
                    <p:nvPr/>
                  </p:nvSpPr>
                  <p:spPr>
                    <a:xfrm rot="14378440">
                      <a:off x="5130020" y="5032539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8" name="Freeform 677"/>
                    <p:cNvSpPr/>
                    <p:nvPr/>
                  </p:nvSpPr>
                  <p:spPr>
                    <a:xfrm rot="14378440">
                      <a:off x="5235137" y="5180645"/>
                      <a:ext cx="59061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79" name="Freeform 678"/>
                    <p:cNvSpPr/>
                    <p:nvPr/>
                  </p:nvSpPr>
                  <p:spPr>
                    <a:xfrm rot="14378440">
                      <a:off x="5359766" y="5360609"/>
                      <a:ext cx="53534" cy="142463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0" name="Freeform 679"/>
                    <p:cNvSpPr/>
                    <p:nvPr/>
                  </p:nvSpPr>
                  <p:spPr>
                    <a:xfrm rot="8600213">
                      <a:off x="5519199" y="5204455"/>
                      <a:ext cx="63798" cy="91632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1" name="Freeform 680"/>
                    <p:cNvSpPr/>
                    <p:nvPr/>
                  </p:nvSpPr>
                  <p:spPr>
                    <a:xfrm rot="203569">
                      <a:off x="5412009" y="5125575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2" name="Freeform 681"/>
                    <p:cNvSpPr/>
                    <p:nvPr/>
                  </p:nvSpPr>
                  <p:spPr>
                    <a:xfrm rot="3129228">
                      <a:off x="5593556" y="5330211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3" name="Freeform 682"/>
                    <p:cNvSpPr/>
                    <p:nvPr/>
                  </p:nvSpPr>
                  <p:spPr>
                    <a:xfrm rot="5400000">
                      <a:off x="5693919" y="5439395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4" name="Freeform 683"/>
                    <p:cNvSpPr/>
                    <p:nvPr/>
                  </p:nvSpPr>
                  <p:spPr>
                    <a:xfrm rot="7824289">
                      <a:off x="5521926" y="5566001"/>
                      <a:ext cx="45719" cy="13198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5" name="Freeform 684"/>
                    <p:cNvSpPr/>
                    <p:nvPr/>
                  </p:nvSpPr>
                  <p:spPr>
                    <a:xfrm rot="2543802">
                      <a:off x="5262008" y="4961388"/>
                      <a:ext cx="60412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6" name="Freeform 685"/>
                    <p:cNvSpPr/>
                    <p:nvPr/>
                  </p:nvSpPr>
                  <p:spPr>
                    <a:xfrm rot="2543802">
                      <a:off x="5179187" y="4866041"/>
                      <a:ext cx="50982" cy="9500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7" name="Freeform 686"/>
                    <p:cNvSpPr/>
                    <p:nvPr/>
                  </p:nvSpPr>
                  <p:spPr>
                    <a:xfrm rot="14335314">
                      <a:off x="5822782" y="4915887"/>
                      <a:ext cx="68385" cy="12093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8" name="Freeform 687"/>
                    <p:cNvSpPr/>
                    <p:nvPr/>
                  </p:nvSpPr>
                  <p:spPr>
                    <a:xfrm rot="3372935">
                      <a:off x="2613998" y="4118326"/>
                      <a:ext cx="81519" cy="12228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89" name="Freeform 688"/>
                    <p:cNvSpPr/>
                    <p:nvPr/>
                  </p:nvSpPr>
                  <p:spPr>
                    <a:xfrm rot="3372935">
                      <a:off x="2605514" y="3934173"/>
                      <a:ext cx="58281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0" name="Freeform 689"/>
                    <p:cNvSpPr/>
                    <p:nvPr/>
                  </p:nvSpPr>
                  <p:spPr>
                    <a:xfrm rot="15687885">
                      <a:off x="2106094" y="406424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1" name="Freeform 690"/>
                    <p:cNvSpPr/>
                    <p:nvPr/>
                  </p:nvSpPr>
                  <p:spPr>
                    <a:xfrm rot="15687885">
                      <a:off x="2215254" y="4236606"/>
                      <a:ext cx="45719" cy="10937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2" name="Freeform 691"/>
                    <p:cNvSpPr/>
                    <p:nvPr/>
                  </p:nvSpPr>
                  <p:spPr>
                    <a:xfrm rot="4744190">
                      <a:off x="2300375" y="4095063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3" name="Freeform 692"/>
                    <p:cNvSpPr/>
                    <p:nvPr/>
                  </p:nvSpPr>
                  <p:spPr>
                    <a:xfrm rot="4930892">
                      <a:off x="2331186" y="4293918"/>
                      <a:ext cx="86206" cy="11731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4" name="Freeform 693"/>
                    <p:cNvSpPr/>
                    <p:nvPr/>
                  </p:nvSpPr>
                  <p:spPr>
                    <a:xfrm rot="15687885">
                      <a:off x="2063725" y="4530437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5" name="Freeform 694"/>
                    <p:cNvSpPr/>
                    <p:nvPr/>
                  </p:nvSpPr>
                  <p:spPr>
                    <a:xfrm rot="21333673">
                      <a:off x="2187480" y="4459016"/>
                      <a:ext cx="45719" cy="13547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6" name="Freeform 695"/>
                    <p:cNvSpPr/>
                    <p:nvPr/>
                  </p:nvSpPr>
                  <p:spPr>
                    <a:xfrm rot="15687885">
                      <a:off x="2303810" y="4884966"/>
                      <a:ext cx="67641" cy="14094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7" name="Freeform 696"/>
                    <p:cNvSpPr/>
                    <p:nvPr/>
                  </p:nvSpPr>
                  <p:spPr>
                    <a:xfrm rot="6592228">
                      <a:off x="2461955" y="4785006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8" name="Freeform 697"/>
                    <p:cNvSpPr/>
                    <p:nvPr/>
                  </p:nvSpPr>
                  <p:spPr>
                    <a:xfrm rot="18189866">
                      <a:off x="2685524" y="4867204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699" name="Freeform 698"/>
                    <p:cNvSpPr/>
                    <p:nvPr/>
                  </p:nvSpPr>
                  <p:spPr>
                    <a:xfrm rot="17455888">
                      <a:off x="2712436" y="4557608"/>
                      <a:ext cx="48337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609" name="Freeform 608"/>
                  <p:cNvSpPr/>
                  <p:nvPr/>
                </p:nvSpPr>
                <p:spPr>
                  <a:xfrm rot="3372935">
                    <a:off x="3825476" y="2349419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0" name="Freeform 609"/>
                  <p:cNvSpPr/>
                  <p:nvPr/>
                </p:nvSpPr>
                <p:spPr>
                  <a:xfrm rot="3372935">
                    <a:off x="3744020" y="2249903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1" name="Freeform 610"/>
                  <p:cNvSpPr/>
                  <p:nvPr/>
                </p:nvSpPr>
                <p:spPr>
                  <a:xfrm rot="19123615">
                    <a:off x="3262114" y="339059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2" name="Freeform 611"/>
                  <p:cNvSpPr/>
                  <p:nvPr/>
                </p:nvSpPr>
                <p:spPr>
                  <a:xfrm rot="19123615">
                    <a:off x="3420843" y="3153417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3" name="Freeform 612"/>
                  <p:cNvSpPr/>
                  <p:nvPr/>
                </p:nvSpPr>
                <p:spPr>
                  <a:xfrm rot="19123615">
                    <a:off x="3442034" y="3836190"/>
                    <a:ext cx="47707" cy="15584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4" name="Freeform 613"/>
                  <p:cNvSpPr/>
                  <p:nvPr/>
                </p:nvSpPr>
                <p:spPr>
                  <a:xfrm rot="19123615">
                    <a:off x="3823215" y="326662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5" name="Freeform 614"/>
                  <p:cNvSpPr/>
                  <p:nvPr/>
                </p:nvSpPr>
                <p:spPr>
                  <a:xfrm rot="18494888">
                    <a:off x="3799643" y="3654274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6" name="Freeform 615"/>
                  <p:cNvSpPr/>
                  <p:nvPr/>
                </p:nvSpPr>
                <p:spPr>
                  <a:xfrm rot="20912227">
                    <a:off x="4149071" y="2894204"/>
                    <a:ext cx="47413" cy="16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7" name="Freeform 616"/>
                  <p:cNvSpPr/>
                  <p:nvPr/>
                </p:nvSpPr>
                <p:spPr>
                  <a:xfrm rot="19123615">
                    <a:off x="3747504" y="2931126"/>
                    <a:ext cx="66032" cy="118238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8" name="Freeform 617"/>
                  <p:cNvSpPr/>
                  <p:nvPr/>
                </p:nvSpPr>
                <p:spPr>
                  <a:xfrm rot="10800000">
                    <a:off x="3363254" y="3542993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19" name="Freeform 618"/>
                  <p:cNvSpPr/>
                  <p:nvPr/>
                </p:nvSpPr>
                <p:spPr>
                  <a:xfrm rot="6998294">
                    <a:off x="3531689" y="3314724"/>
                    <a:ext cx="86206" cy="11778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0" name="Freeform 619"/>
                  <p:cNvSpPr/>
                  <p:nvPr/>
                </p:nvSpPr>
                <p:spPr>
                  <a:xfrm rot="2773632">
                    <a:off x="3623899" y="3499093"/>
                    <a:ext cx="45719" cy="16901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1" name="Freeform 620"/>
                  <p:cNvSpPr/>
                  <p:nvPr/>
                </p:nvSpPr>
                <p:spPr>
                  <a:xfrm rot="8033794">
                    <a:off x="4333483" y="315147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2" name="Freeform 621"/>
                  <p:cNvSpPr/>
                  <p:nvPr/>
                </p:nvSpPr>
                <p:spPr>
                  <a:xfrm rot="8033794">
                    <a:off x="4182723" y="3348390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3" name="Freeform 622"/>
                  <p:cNvSpPr/>
                  <p:nvPr/>
                </p:nvSpPr>
                <p:spPr>
                  <a:xfrm rot="8033794">
                    <a:off x="4061198" y="3462347"/>
                    <a:ext cx="51479" cy="89345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4" name="Freeform 623"/>
                  <p:cNvSpPr/>
                  <p:nvPr/>
                </p:nvSpPr>
                <p:spPr>
                  <a:xfrm rot="8033794">
                    <a:off x="4262141" y="3230532"/>
                    <a:ext cx="45719" cy="12921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5" name="Freeform 624"/>
                  <p:cNvSpPr/>
                  <p:nvPr/>
                </p:nvSpPr>
                <p:spPr>
                  <a:xfrm rot="6007989">
                    <a:off x="4450150" y="2631721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6" name="Freeform 625"/>
                  <p:cNvSpPr/>
                  <p:nvPr/>
                </p:nvSpPr>
                <p:spPr>
                  <a:xfrm rot="8033794">
                    <a:off x="4148444" y="231087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7" name="Freeform 626"/>
                  <p:cNvSpPr/>
                  <p:nvPr/>
                </p:nvSpPr>
                <p:spPr>
                  <a:xfrm rot="5802304">
                    <a:off x="4319653" y="2057379"/>
                    <a:ext cx="5402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8" name="Freeform 627"/>
                  <p:cNvSpPr/>
                  <p:nvPr/>
                </p:nvSpPr>
                <p:spPr>
                  <a:xfrm rot="8033794">
                    <a:off x="4376118" y="2836176"/>
                    <a:ext cx="5863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29" name="Freeform 628"/>
                  <p:cNvSpPr/>
                  <p:nvPr/>
                </p:nvSpPr>
                <p:spPr>
                  <a:xfrm rot="5102560">
                    <a:off x="3943305" y="3830679"/>
                    <a:ext cx="57778" cy="12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0" name="Freeform 629"/>
                  <p:cNvSpPr/>
                  <p:nvPr/>
                </p:nvSpPr>
                <p:spPr>
                  <a:xfrm rot="8033794">
                    <a:off x="4064127" y="3196326"/>
                    <a:ext cx="86206" cy="9195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1" name="Freeform 630"/>
                  <p:cNvSpPr/>
                  <p:nvPr/>
                </p:nvSpPr>
                <p:spPr>
                  <a:xfrm rot="8033794">
                    <a:off x="4088927" y="2432536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2" name="Freeform 631"/>
                  <p:cNvSpPr/>
                  <p:nvPr/>
                </p:nvSpPr>
                <p:spPr>
                  <a:xfrm rot="15963717">
                    <a:off x="3501055" y="2085064"/>
                    <a:ext cx="53814" cy="1264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3" name="Freeform 632"/>
                  <p:cNvSpPr/>
                  <p:nvPr/>
                </p:nvSpPr>
                <p:spPr>
                  <a:xfrm rot="21216070">
                    <a:off x="4243337" y="3091134"/>
                    <a:ext cx="45719" cy="8735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4" name="Freeform 633"/>
                  <p:cNvSpPr/>
                  <p:nvPr/>
                </p:nvSpPr>
                <p:spPr>
                  <a:xfrm rot="4617831">
                    <a:off x="4013919" y="2645729"/>
                    <a:ext cx="50652" cy="12344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5" name="Freeform 634"/>
                  <p:cNvSpPr/>
                  <p:nvPr/>
                </p:nvSpPr>
                <p:spPr>
                  <a:xfrm rot="16929034">
                    <a:off x="3718975" y="249119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6" name="Freeform 635"/>
                  <p:cNvSpPr/>
                  <p:nvPr/>
                </p:nvSpPr>
                <p:spPr>
                  <a:xfrm rot="14297268">
                    <a:off x="3699955" y="387654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7" name="Freeform 636"/>
                  <p:cNvSpPr/>
                  <p:nvPr/>
                </p:nvSpPr>
                <p:spPr>
                  <a:xfrm rot="10800000">
                    <a:off x="3469780" y="4008566"/>
                    <a:ext cx="57078" cy="15702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8" name="Freeform 637"/>
                  <p:cNvSpPr/>
                  <p:nvPr/>
                </p:nvSpPr>
                <p:spPr>
                  <a:xfrm rot="3929393">
                    <a:off x="3953701" y="4026272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39" name="Freeform 638"/>
                  <p:cNvSpPr/>
                  <p:nvPr/>
                </p:nvSpPr>
                <p:spPr>
                  <a:xfrm rot="18529732">
                    <a:off x="4316916" y="2676035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0" name="Freeform 639"/>
                  <p:cNvSpPr/>
                  <p:nvPr/>
                </p:nvSpPr>
                <p:spPr>
                  <a:xfrm rot="18529732">
                    <a:off x="4379699" y="2497587"/>
                    <a:ext cx="45719" cy="119252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1" name="Freeform 640"/>
                  <p:cNvSpPr/>
                  <p:nvPr/>
                </p:nvSpPr>
                <p:spPr>
                  <a:xfrm rot="18529732">
                    <a:off x="4077482" y="2990717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2" name="Freeform 641"/>
                  <p:cNvSpPr/>
                  <p:nvPr/>
                </p:nvSpPr>
                <p:spPr>
                  <a:xfrm rot="18529732">
                    <a:off x="3856628" y="277008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3" name="Freeform 642"/>
                  <p:cNvSpPr/>
                  <p:nvPr/>
                </p:nvSpPr>
                <p:spPr>
                  <a:xfrm rot="18529732">
                    <a:off x="4115867" y="209862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4" name="Freeform 643"/>
                  <p:cNvSpPr/>
                  <p:nvPr/>
                </p:nvSpPr>
                <p:spPr>
                  <a:xfrm rot="18529732">
                    <a:off x="3382563" y="1895139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5" name="Freeform 644"/>
                  <p:cNvSpPr/>
                  <p:nvPr/>
                </p:nvSpPr>
                <p:spPr>
                  <a:xfrm rot="18529732">
                    <a:off x="4269861" y="2812517"/>
                    <a:ext cx="45719" cy="13656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6" name="Freeform 645"/>
                  <p:cNvSpPr/>
                  <p:nvPr/>
                </p:nvSpPr>
                <p:spPr>
                  <a:xfrm rot="4003280">
                    <a:off x="3994544" y="2789871"/>
                    <a:ext cx="45719" cy="8839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7" name="Freeform 646"/>
                  <p:cNvSpPr/>
                  <p:nvPr/>
                </p:nvSpPr>
                <p:spPr>
                  <a:xfrm rot="18529732">
                    <a:off x="4085195" y="1939372"/>
                    <a:ext cx="45719" cy="11810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8" name="Freeform 647"/>
                  <p:cNvSpPr/>
                  <p:nvPr/>
                </p:nvSpPr>
                <p:spPr>
                  <a:xfrm rot="1631864">
                    <a:off x="3609572" y="2038610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49" name="Freeform 648"/>
                  <p:cNvSpPr/>
                  <p:nvPr/>
                </p:nvSpPr>
                <p:spPr>
                  <a:xfrm rot="1631864">
                    <a:off x="4300897" y="1870157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0" name="Freeform 649"/>
                  <p:cNvSpPr/>
                  <p:nvPr/>
                </p:nvSpPr>
                <p:spPr>
                  <a:xfrm>
                    <a:off x="4133159" y="1835519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1" name="Freeform 650"/>
                  <p:cNvSpPr/>
                  <p:nvPr/>
                </p:nvSpPr>
                <p:spPr>
                  <a:xfrm rot="20464539">
                    <a:off x="3983804" y="2309485"/>
                    <a:ext cx="8207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2" name="Freeform 651"/>
                  <p:cNvSpPr/>
                  <p:nvPr/>
                </p:nvSpPr>
                <p:spPr>
                  <a:xfrm rot="13087093">
                    <a:off x="3610717" y="2268387"/>
                    <a:ext cx="46865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3" name="Freeform 652"/>
                  <p:cNvSpPr/>
                  <p:nvPr/>
                </p:nvSpPr>
                <p:spPr>
                  <a:xfrm rot="14012412">
                    <a:off x="3772659" y="3033411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4" name="Freeform 653"/>
                  <p:cNvSpPr/>
                  <p:nvPr/>
                </p:nvSpPr>
                <p:spPr>
                  <a:xfrm rot="14012412">
                    <a:off x="3542954" y="3670304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5" name="Freeform 654"/>
                  <p:cNvSpPr/>
                  <p:nvPr/>
                </p:nvSpPr>
                <p:spPr>
                  <a:xfrm rot="14012412">
                    <a:off x="3216921" y="3554600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6" name="Freeform 655"/>
                  <p:cNvSpPr/>
                  <p:nvPr/>
                </p:nvSpPr>
                <p:spPr>
                  <a:xfrm rot="14012412">
                    <a:off x="3766515" y="2599622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7" name="Freeform 656"/>
                  <p:cNvSpPr/>
                  <p:nvPr/>
                </p:nvSpPr>
                <p:spPr>
                  <a:xfrm rot="20769160">
                    <a:off x="3363745" y="3329528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8" name="Freeform 657"/>
                  <p:cNvSpPr/>
                  <p:nvPr/>
                </p:nvSpPr>
                <p:spPr>
                  <a:xfrm rot="20769160">
                    <a:off x="4016598" y="335266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59" name="Freeform 658"/>
                  <p:cNvSpPr/>
                  <p:nvPr/>
                </p:nvSpPr>
                <p:spPr>
                  <a:xfrm rot="20769160">
                    <a:off x="4314717" y="302743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60" name="Freeform 659"/>
                  <p:cNvSpPr/>
                  <p:nvPr/>
                </p:nvSpPr>
                <p:spPr>
                  <a:xfrm rot="20769160">
                    <a:off x="4021355" y="3092579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61" name="Freeform 660"/>
                  <p:cNvSpPr/>
                  <p:nvPr/>
                </p:nvSpPr>
                <p:spPr>
                  <a:xfrm rot="20769160">
                    <a:off x="4251608" y="1949326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662" name="Freeform 661"/>
                  <p:cNvSpPr/>
                  <p:nvPr/>
                </p:nvSpPr>
                <p:spPr>
                  <a:xfrm rot="20769160">
                    <a:off x="3957816" y="2407581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606" name="Freeform 605"/>
                <p:cNvSpPr/>
                <p:nvPr/>
              </p:nvSpPr>
              <p:spPr>
                <a:xfrm rot="793161">
                  <a:off x="3760490" y="5091397"/>
                  <a:ext cx="1404858" cy="600105"/>
                </a:xfrm>
                <a:custGeom>
                  <a:avLst/>
                  <a:gdLst>
                    <a:gd name="connsiteX0" fmla="*/ 1634836 w 1636469"/>
                    <a:gd name="connsiteY0" fmla="*/ 563418 h 879274"/>
                    <a:gd name="connsiteX1" fmla="*/ 1560946 w 1636469"/>
                    <a:gd name="connsiteY1" fmla="*/ 785091 h 879274"/>
                    <a:gd name="connsiteX2" fmla="*/ 1145309 w 1636469"/>
                    <a:gd name="connsiteY2" fmla="*/ 877455 h 879274"/>
                    <a:gd name="connsiteX3" fmla="*/ 341746 w 1636469"/>
                    <a:gd name="connsiteY3" fmla="*/ 711200 h 879274"/>
                    <a:gd name="connsiteX4" fmla="*/ 0 w 1636469"/>
                    <a:gd name="connsiteY4" fmla="*/ 0 h 879274"/>
                    <a:gd name="connsiteX0" fmla="*/ 1347551 w 1349184"/>
                    <a:gd name="connsiteY0" fmla="*/ 380516 h 696372"/>
                    <a:gd name="connsiteX1" fmla="*/ 1273661 w 1349184"/>
                    <a:gd name="connsiteY1" fmla="*/ 602189 h 696372"/>
                    <a:gd name="connsiteX2" fmla="*/ 858024 w 1349184"/>
                    <a:gd name="connsiteY2" fmla="*/ 694553 h 696372"/>
                    <a:gd name="connsiteX3" fmla="*/ 54461 w 1349184"/>
                    <a:gd name="connsiteY3" fmla="*/ 528298 h 696372"/>
                    <a:gd name="connsiteX4" fmla="*/ 21133 w 1349184"/>
                    <a:gd name="connsiteY4" fmla="*/ 0 h 696372"/>
                    <a:gd name="connsiteX0" fmla="*/ 1326418 w 1328051"/>
                    <a:gd name="connsiteY0" fmla="*/ 380516 h 705731"/>
                    <a:gd name="connsiteX1" fmla="*/ 1252528 w 1328051"/>
                    <a:gd name="connsiteY1" fmla="*/ 602189 h 705731"/>
                    <a:gd name="connsiteX2" fmla="*/ 836891 w 1328051"/>
                    <a:gd name="connsiteY2" fmla="*/ 694553 h 705731"/>
                    <a:gd name="connsiteX3" fmla="*/ 408978 w 1328051"/>
                    <a:gd name="connsiteY3" fmla="*/ 356346 h 705731"/>
                    <a:gd name="connsiteX4" fmla="*/ 0 w 1328051"/>
                    <a:gd name="connsiteY4" fmla="*/ 0 h 705731"/>
                    <a:gd name="connsiteX0" fmla="*/ 1326418 w 1329003"/>
                    <a:gd name="connsiteY0" fmla="*/ 380516 h 656174"/>
                    <a:gd name="connsiteX1" fmla="*/ 1252528 w 1329003"/>
                    <a:gd name="connsiteY1" fmla="*/ 602189 h 656174"/>
                    <a:gd name="connsiteX2" fmla="*/ 793710 w 1329003"/>
                    <a:gd name="connsiteY2" fmla="*/ 637591 h 656174"/>
                    <a:gd name="connsiteX3" fmla="*/ 408978 w 1329003"/>
                    <a:gd name="connsiteY3" fmla="*/ 356346 h 656174"/>
                    <a:gd name="connsiteX4" fmla="*/ 0 w 1329003"/>
                    <a:gd name="connsiteY4" fmla="*/ 0 h 656174"/>
                    <a:gd name="connsiteX0" fmla="*/ 1467419 w 1467520"/>
                    <a:gd name="connsiteY0" fmla="*/ 0 h 876071"/>
                    <a:gd name="connsiteX1" fmla="*/ 1252528 w 1467520"/>
                    <a:gd name="connsiteY1" fmla="*/ 791011 h 876071"/>
                    <a:gd name="connsiteX2" fmla="*/ 793710 w 1467520"/>
                    <a:gd name="connsiteY2" fmla="*/ 826413 h 876071"/>
                    <a:gd name="connsiteX3" fmla="*/ 408978 w 1467520"/>
                    <a:gd name="connsiteY3" fmla="*/ 545168 h 876071"/>
                    <a:gd name="connsiteX4" fmla="*/ 0 w 1467520"/>
                    <a:gd name="connsiteY4" fmla="*/ 188822 h 876071"/>
                    <a:gd name="connsiteX0" fmla="*/ 1467419 w 1467477"/>
                    <a:gd name="connsiteY0" fmla="*/ 0 h 829675"/>
                    <a:gd name="connsiteX1" fmla="*/ 1170400 w 1467477"/>
                    <a:gd name="connsiteY1" fmla="*/ 651926 h 829675"/>
                    <a:gd name="connsiteX2" fmla="*/ 793710 w 1467477"/>
                    <a:gd name="connsiteY2" fmla="*/ 826413 h 829675"/>
                    <a:gd name="connsiteX3" fmla="*/ 408978 w 1467477"/>
                    <a:gd name="connsiteY3" fmla="*/ 545168 h 829675"/>
                    <a:gd name="connsiteX4" fmla="*/ 0 w 1467477"/>
                    <a:gd name="connsiteY4" fmla="*/ 188822 h 829675"/>
                    <a:gd name="connsiteX0" fmla="*/ 1475401 w 1475457"/>
                    <a:gd name="connsiteY0" fmla="*/ 0 h 832337"/>
                    <a:gd name="connsiteX1" fmla="*/ 1170400 w 1475457"/>
                    <a:gd name="connsiteY1" fmla="*/ 654570 h 832337"/>
                    <a:gd name="connsiteX2" fmla="*/ 793710 w 1475457"/>
                    <a:gd name="connsiteY2" fmla="*/ 829057 h 832337"/>
                    <a:gd name="connsiteX3" fmla="*/ 408978 w 1475457"/>
                    <a:gd name="connsiteY3" fmla="*/ 547812 h 832337"/>
                    <a:gd name="connsiteX4" fmla="*/ 0 w 1475457"/>
                    <a:gd name="connsiteY4" fmla="*/ 191466 h 832337"/>
                    <a:gd name="connsiteX0" fmla="*/ 1475401 w 1475458"/>
                    <a:gd name="connsiteY0" fmla="*/ 0 h 754546"/>
                    <a:gd name="connsiteX1" fmla="*/ 1170400 w 1475458"/>
                    <a:gd name="connsiteY1" fmla="*/ 654570 h 754546"/>
                    <a:gd name="connsiteX2" fmla="*/ 770728 w 1475458"/>
                    <a:gd name="connsiteY2" fmla="*/ 741648 h 754546"/>
                    <a:gd name="connsiteX3" fmla="*/ 408978 w 1475458"/>
                    <a:gd name="connsiteY3" fmla="*/ 547812 h 754546"/>
                    <a:gd name="connsiteX4" fmla="*/ 0 w 1475458"/>
                    <a:gd name="connsiteY4" fmla="*/ 191466 h 754546"/>
                    <a:gd name="connsiteX0" fmla="*/ 1475401 w 1475458"/>
                    <a:gd name="connsiteY0" fmla="*/ 0 h 751283"/>
                    <a:gd name="connsiteX1" fmla="*/ 1170400 w 1475458"/>
                    <a:gd name="connsiteY1" fmla="*/ 654570 h 751283"/>
                    <a:gd name="connsiteX2" fmla="*/ 770728 w 1475458"/>
                    <a:gd name="connsiteY2" fmla="*/ 741648 h 751283"/>
                    <a:gd name="connsiteX3" fmla="*/ 239474 w 1475458"/>
                    <a:gd name="connsiteY3" fmla="*/ 592085 h 751283"/>
                    <a:gd name="connsiteX4" fmla="*/ 0 w 1475458"/>
                    <a:gd name="connsiteY4" fmla="*/ 191466 h 751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5458" h="751283">
                      <a:moveTo>
                        <a:pt x="1475401" y="0"/>
                      </a:moveTo>
                      <a:cubicBezTo>
                        <a:pt x="1479250" y="84667"/>
                        <a:pt x="1287846" y="530962"/>
                        <a:pt x="1170400" y="654570"/>
                      </a:cubicBezTo>
                      <a:cubicBezTo>
                        <a:pt x="1052954" y="778178"/>
                        <a:pt x="925882" y="752062"/>
                        <a:pt x="770728" y="741648"/>
                      </a:cubicBezTo>
                      <a:cubicBezTo>
                        <a:pt x="615574" y="731234"/>
                        <a:pt x="367929" y="683782"/>
                        <a:pt x="239474" y="592085"/>
                      </a:cubicBezTo>
                      <a:cubicBezTo>
                        <a:pt x="111019" y="500388"/>
                        <a:pt x="75430" y="473945"/>
                        <a:pt x="0" y="191466"/>
                      </a:cubicBezTo>
                    </a:path>
                  </a:pathLst>
                </a:custGeom>
                <a:noFill/>
                <a:ln w="12700">
                  <a:solidFill>
                    <a:srgbClr val="7030A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607" name="Freeform 606"/>
                <p:cNvSpPr/>
                <p:nvPr/>
              </p:nvSpPr>
              <p:spPr>
                <a:xfrm>
                  <a:off x="5495901" y="4311921"/>
                  <a:ext cx="1800034" cy="738420"/>
                </a:xfrm>
                <a:custGeom>
                  <a:avLst/>
                  <a:gdLst>
                    <a:gd name="connsiteX0" fmla="*/ 0 w 2078181"/>
                    <a:gd name="connsiteY0" fmla="*/ 1145309 h 1440833"/>
                    <a:gd name="connsiteX1" fmla="*/ 369454 w 2078181"/>
                    <a:gd name="connsiteY1" fmla="*/ 1431636 h 1440833"/>
                    <a:gd name="connsiteX2" fmla="*/ 886690 w 2078181"/>
                    <a:gd name="connsiteY2" fmla="*/ 840509 h 1440833"/>
                    <a:gd name="connsiteX3" fmla="*/ 2078181 w 2078181"/>
                    <a:gd name="connsiteY3" fmla="*/ 0 h 1440833"/>
                    <a:gd name="connsiteX0" fmla="*/ 0 w 2078181"/>
                    <a:gd name="connsiteY0" fmla="*/ 1145309 h 1433592"/>
                    <a:gd name="connsiteX1" fmla="*/ 369454 w 2078181"/>
                    <a:gd name="connsiteY1" fmla="*/ 1431636 h 1433592"/>
                    <a:gd name="connsiteX2" fmla="*/ 1023849 w 2078181"/>
                    <a:gd name="connsiteY2" fmla="*/ 1024562 h 1433592"/>
                    <a:gd name="connsiteX3" fmla="*/ 2078181 w 2078181"/>
                    <a:gd name="connsiteY3" fmla="*/ 0 h 1433592"/>
                    <a:gd name="connsiteX0" fmla="*/ 0 w 2078181"/>
                    <a:gd name="connsiteY0" fmla="*/ 998067 h 1431719"/>
                    <a:gd name="connsiteX1" fmla="*/ 369454 w 2078181"/>
                    <a:gd name="connsiteY1" fmla="*/ 1431636 h 1431719"/>
                    <a:gd name="connsiteX2" fmla="*/ 1023849 w 2078181"/>
                    <a:gd name="connsiteY2" fmla="*/ 1024562 h 1431719"/>
                    <a:gd name="connsiteX3" fmla="*/ 2078181 w 2078181"/>
                    <a:gd name="connsiteY3" fmla="*/ 0 h 143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8181" h="1431719">
                      <a:moveTo>
                        <a:pt x="0" y="998067"/>
                      </a:moveTo>
                      <a:cubicBezTo>
                        <a:pt x="110836" y="1166630"/>
                        <a:pt x="198813" y="1427220"/>
                        <a:pt x="369454" y="1431636"/>
                      </a:cubicBezTo>
                      <a:cubicBezTo>
                        <a:pt x="540095" y="1436052"/>
                        <a:pt x="739061" y="1263168"/>
                        <a:pt x="1023849" y="1024562"/>
                      </a:cubicBezTo>
                      <a:cubicBezTo>
                        <a:pt x="1308637" y="785956"/>
                        <a:pt x="1624829" y="300951"/>
                        <a:pt x="2078181" y="0"/>
                      </a:cubicBezTo>
                    </a:path>
                  </a:pathLst>
                </a:custGeom>
                <a:noFill/>
                <a:ln w="12700">
                  <a:solidFill>
                    <a:srgbClr val="7030A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603" name="Freeform 602"/>
              <p:cNvSpPr/>
              <p:nvPr/>
            </p:nvSpPr>
            <p:spPr>
              <a:xfrm>
                <a:off x="7281081" y="4230806"/>
                <a:ext cx="204716" cy="191069"/>
              </a:xfrm>
              <a:custGeom>
                <a:avLst/>
                <a:gdLst>
                  <a:gd name="connsiteX0" fmla="*/ 0 w 204716"/>
                  <a:gd name="connsiteY0" fmla="*/ 122830 h 191069"/>
                  <a:gd name="connsiteX1" fmla="*/ 136477 w 204716"/>
                  <a:gd name="connsiteY1" fmla="*/ 0 h 191069"/>
                  <a:gd name="connsiteX2" fmla="*/ 184244 w 204716"/>
                  <a:gd name="connsiteY2" fmla="*/ 68239 h 191069"/>
                  <a:gd name="connsiteX3" fmla="*/ 204716 w 204716"/>
                  <a:gd name="connsiteY3" fmla="*/ 150125 h 191069"/>
                  <a:gd name="connsiteX4" fmla="*/ 177420 w 204716"/>
                  <a:gd name="connsiteY4" fmla="*/ 191069 h 191069"/>
                  <a:gd name="connsiteX5" fmla="*/ 0 w 204716"/>
                  <a:gd name="connsiteY5" fmla="*/ 122830 h 19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4716" h="191069">
                    <a:moveTo>
                      <a:pt x="0" y="122830"/>
                    </a:moveTo>
                    <a:lnTo>
                      <a:pt x="136477" y="0"/>
                    </a:lnTo>
                    <a:lnTo>
                      <a:pt x="184244" y="68239"/>
                    </a:lnTo>
                    <a:lnTo>
                      <a:pt x="204716" y="150125"/>
                    </a:lnTo>
                    <a:lnTo>
                      <a:pt x="177420" y="191069"/>
                    </a:lnTo>
                    <a:lnTo>
                      <a:pt x="0" y="122830"/>
                    </a:lnTo>
                    <a:close/>
                  </a:path>
                </a:pathLst>
              </a:custGeom>
              <a:grpFill/>
              <a:ln>
                <a:solidFill>
                  <a:srgbClr val="7030A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04" name="Freeform 603"/>
              <p:cNvSpPr/>
              <p:nvPr/>
            </p:nvSpPr>
            <p:spPr>
              <a:xfrm rot="16200000">
                <a:off x="3207461" y="5032518"/>
                <a:ext cx="204716" cy="191069"/>
              </a:xfrm>
              <a:custGeom>
                <a:avLst/>
                <a:gdLst>
                  <a:gd name="connsiteX0" fmla="*/ 0 w 204716"/>
                  <a:gd name="connsiteY0" fmla="*/ 122830 h 191069"/>
                  <a:gd name="connsiteX1" fmla="*/ 136477 w 204716"/>
                  <a:gd name="connsiteY1" fmla="*/ 0 h 191069"/>
                  <a:gd name="connsiteX2" fmla="*/ 184244 w 204716"/>
                  <a:gd name="connsiteY2" fmla="*/ 68239 h 191069"/>
                  <a:gd name="connsiteX3" fmla="*/ 204716 w 204716"/>
                  <a:gd name="connsiteY3" fmla="*/ 150125 h 191069"/>
                  <a:gd name="connsiteX4" fmla="*/ 177420 w 204716"/>
                  <a:gd name="connsiteY4" fmla="*/ 191069 h 191069"/>
                  <a:gd name="connsiteX5" fmla="*/ 0 w 204716"/>
                  <a:gd name="connsiteY5" fmla="*/ 122830 h 19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4716" h="191069">
                    <a:moveTo>
                      <a:pt x="0" y="122830"/>
                    </a:moveTo>
                    <a:lnTo>
                      <a:pt x="136477" y="0"/>
                    </a:lnTo>
                    <a:lnTo>
                      <a:pt x="184244" y="68239"/>
                    </a:lnTo>
                    <a:lnTo>
                      <a:pt x="204716" y="150125"/>
                    </a:lnTo>
                    <a:lnTo>
                      <a:pt x="177420" y="191069"/>
                    </a:lnTo>
                    <a:lnTo>
                      <a:pt x="0" y="122830"/>
                    </a:lnTo>
                    <a:close/>
                  </a:path>
                </a:pathLst>
              </a:custGeom>
              <a:grpFill/>
              <a:ln>
                <a:solidFill>
                  <a:srgbClr val="7030A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64" name="Group 363"/>
            <p:cNvGrpSpPr/>
            <p:nvPr/>
          </p:nvGrpSpPr>
          <p:grpSpPr>
            <a:xfrm>
              <a:off x="2826810" y="1143257"/>
              <a:ext cx="5626697" cy="5779495"/>
              <a:chOff x="2826810" y="1143257"/>
              <a:chExt cx="5626697" cy="5779495"/>
            </a:xfrm>
            <a:grpFill/>
          </p:grpSpPr>
          <p:grpSp>
            <p:nvGrpSpPr>
              <p:cNvPr id="483" name="Group 482"/>
              <p:cNvGrpSpPr/>
              <p:nvPr/>
            </p:nvGrpSpPr>
            <p:grpSpPr>
              <a:xfrm>
                <a:off x="2891249" y="1143257"/>
                <a:ext cx="5562258" cy="5779495"/>
                <a:chOff x="2798889" y="1170965"/>
                <a:chExt cx="5562258" cy="5779495"/>
              </a:xfrm>
              <a:grpFill/>
            </p:grpSpPr>
            <p:grpSp>
              <p:nvGrpSpPr>
                <p:cNvPr id="486" name="Group 485"/>
                <p:cNvGrpSpPr/>
                <p:nvPr/>
              </p:nvGrpSpPr>
              <p:grpSpPr>
                <a:xfrm>
                  <a:off x="4372690" y="1170965"/>
                  <a:ext cx="3988457" cy="5779495"/>
                  <a:chOff x="2028318" y="1835519"/>
                  <a:chExt cx="3988457" cy="5779495"/>
                </a:xfrm>
                <a:grpFill/>
              </p:grpSpPr>
              <p:grpSp>
                <p:nvGrpSpPr>
                  <p:cNvPr id="489" name="Group 488"/>
                  <p:cNvGrpSpPr/>
                  <p:nvPr/>
                </p:nvGrpSpPr>
                <p:grpSpPr>
                  <a:xfrm>
                    <a:off x="2028318" y="1948667"/>
                    <a:ext cx="3988457" cy="5666347"/>
                    <a:chOff x="2028318" y="1948667"/>
                    <a:chExt cx="3988457" cy="5666347"/>
                  </a:xfrm>
                  <a:grpFill/>
                </p:grpSpPr>
                <p:grpSp>
                  <p:nvGrpSpPr>
                    <p:cNvPr id="544" name="Group 543"/>
                    <p:cNvGrpSpPr/>
                    <p:nvPr/>
                  </p:nvGrpSpPr>
                  <p:grpSpPr>
                    <a:xfrm>
                      <a:off x="2140165" y="1948667"/>
                      <a:ext cx="3876610" cy="5666347"/>
                      <a:chOff x="2140165" y="1948667"/>
                      <a:chExt cx="3876610" cy="5666347"/>
                    </a:xfrm>
                    <a:grpFill/>
                  </p:grpSpPr>
                  <p:grpSp>
                    <p:nvGrpSpPr>
                      <p:cNvPr id="581" name="Group 580"/>
                      <p:cNvGrpSpPr/>
                      <p:nvPr/>
                    </p:nvGrpSpPr>
                    <p:grpSpPr>
                      <a:xfrm>
                        <a:off x="2140165" y="1948667"/>
                        <a:ext cx="3876610" cy="5666347"/>
                        <a:chOff x="2140165" y="1948667"/>
                        <a:chExt cx="3876610" cy="5666347"/>
                      </a:xfrm>
                      <a:grpFill/>
                    </p:grpSpPr>
                    <p:grpSp>
                      <p:nvGrpSpPr>
                        <p:cNvPr id="583" name="Group 582"/>
                        <p:cNvGrpSpPr/>
                        <p:nvPr/>
                      </p:nvGrpSpPr>
                      <p:grpSpPr>
                        <a:xfrm>
                          <a:off x="2140165" y="1948667"/>
                          <a:ext cx="3876610" cy="5666347"/>
                          <a:chOff x="2140165" y="1948667"/>
                          <a:chExt cx="3876610" cy="5666347"/>
                        </a:xfrm>
                        <a:grpFill/>
                      </p:grpSpPr>
                      <p:sp>
                        <p:nvSpPr>
                          <p:cNvPr id="600" name="Freeform 599"/>
                          <p:cNvSpPr/>
                          <p:nvPr/>
                        </p:nvSpPr>
                        <p:spPr>
                          <a:xfrm>
                            <a:off x="2140165" y="1948667"/>
                            <a:ext cx="3876610" cy="3782291"/>
                          </a:xfrm>
                          <a:custGeom>
                            <a:avLst/>
                            <a:gdLst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273136 w 4852554"/>
                              <a:gd name="connsiteY8" fmla="*/ 789709 h 3782291"/>
                              <a:gd name="connsiteX9" fmla="*/ 3335482 w 4852554"/>
                              <a:gd name="connsiteY9" fmla="*/ 685800 h 3782291"/>
                              <a:gd name="connsiteX10" fmla="*/ 2930236 w 4852554"/>
                              <a:gd name="connsiteY10" fmla="*/ 727364 h 3782291"/>
                              <a:gd name="connsiteX11" fmla="*/ 3179618 w 4852554"/>
                              <a:gd name="connsiteY11" fmla="*/ 467591 h 3782291"/>
                              <a:gd name="connsiteX12" fmla="*/ 3148445 w 4852554"/>
                              <a:gd name="connsiteY12" fmla="*/ 405246 h 3782291"/>
                              <a:gd name="connsiteX13" fmla="*/ 2722418 w 4852554"/>
                              <a:gd name="connsiteY13" fmla="*/ 831273 h 3782291"/>
                              <a:gd name="connsiteX14" fmla="*/ 2805545 w 4852554"/>
                              <a:gd name="connsiteY14" fmla="*/ 540327 h 3782291"/>
                              <a:gd name="connsiteX15" fmla="*/ 2774372 w 4852554"/>
                              <a:gd name="connsiteY15" fmla="*/ 529936 h 3782291"/>
                              <a:gd name="connsiteX16" fmla="*/ 2649682 w 4852554"/>
                              <a:gd name="connsiteY16" fmla="*/ 914400 h 3782291"/>
                              <a:gd name="connsiteX17" fmla="*/ 2192482 w 4852554"/>
                              <a:gd name="connsiteY17" fmla="*/ 1330036 h 3782291"/>
                              <a:gd name="connsiteX18" fmla="*/ 2244436 w 4852554"/>
                              <a:gd name="connsiteY18" fmla="*/ 633846 h 3782291"/>
                              <a:gd name="connsiteX19" fmla="*/ 2670463 w 4852554"/>
                              <a:gd name="connsiteY19" fmla="*/ 51955 h 3782291"/>
                              <a:gd name="connsiteX20" fmla="*/ 2639291 w 4852554"/>
                              <a:gd name="connsiteY20" fmla="*/ 0 h 3782291"/>
                              <a:gd name="connsiteX21" fmla="*/ 2483427 w 4852554"/>
                              <a:gd name="connsiteY21" fmla="*/ 197427 h 3782291"/>
                              <a:gd name="connsiteX22" fmla="*/ 2462645 w 4852554"/>
                              <a:gd name="connsiteY22" fmla="*/ 10391 h 3782291"/>
                              <a:gd name="connsiteX23" fmla="*/ 2400300 w 4852554"/>
                              <a:gd name="connsiteY23" fmla="*/ 10391 h 3782291"/>
                              <a:gd name="connsiteX24" fmla="*/ 2462645 w 4852554"/>
                              <a:gd name="connsiteY24" fmla="*/ 301336 h 3782291"/>
                              <a:gd name="connsiteX25" fmla="*/ 2275609 w 4852554"/>
                              <a:gd name="connsiteY25" fmla="*/ 509155 h 3782291"/>
                              <a:gd name="connsiteX26" fmla="*/ 2244436 w 4852554"/>
                              <a:gd name="connsiteY26" fmla="*/ 228600 h 3782291"/>
                              <a:gd name="connsiteX27" fmla="*/ 2192482 w 4852554"/>
                              <a:gd name="connsiteY27" fmla="*/ 197427 h 3782291"/>
                              <a:gd name="connsiteX28" fmla="*/ 2223654 w 4852554"/>
                              <a:gd name="connsiteY28" fmla="*/ 540327 h 3782291"/>
                              <a:gd name="connsiteX29" fmla="*/ 2005445 w 4852554"/>
                              <a:gd name="connsiteY29" fmla="*/ 62346 h 3782291"/>
                              <a:gd name="connsiteX30" fmla="*/ 1922318 w 4852554"/>
                              <a:gd name="connsiteY30" fmla="*/ 83127 h 3782291"/>
                              <a:gd name="connsiteX31" fmla="*/ 2192482 w 4852554"/>
                              <a:gd name="connsiteY31" fmla="*/ 592282 h 3782291"/>
                              <a:gd name="connsiteX32" fmla="*/ 2119745 w 4852554"/>
                              <a:gd name="connsiteY32" fmla="*/ 706582 h 3782291"/>
                              <a:gd name="connsiteX33" fmla="*/ 1662545 w 4852554"/>
                              <a:gd name="connsiteY33" fmla="*/ 20782 h 3782291"/>
                              <a:gd name="connsiteX34" fmla="*/ 1537854 w 4852554"/>
                              <a:gd name="connsiteY34" fmla="*/ 51955 h 3782291"/>
                              <a:gd name="connsiteX35" fmla="*/ 1558636 w 4852554"/>
                              <a:gd name="connsiteY35" fmla="*/ 145473 h 3782291"/>
                              <a:gd name="connsiteX36" fmla="*/ 1641763 w 4852554"/>
                              <a:gd name="connsiteY36" fmla="*/ 103909 h 3782291"/>
                              <a:gd name="connsiteX37" fmla="*/ 1704109 w 4852554"/>
                              <a:gd name="connsiteY37" fmla="*/ 228600 h 3782291"/>
                              <a:gd name="connsiteX38" fmla="*/ 1309254 w 4852554"/>
                              <a:gd name="connsiteY38" fmla="*/ 332509 h 3782291"/>
                              <a:gd name="connsiteX39" fmla="*/ 1330036 w 4852554"/>
                              <a:gd name="connsiteY39" fmla="*/ 374073 h 3782291"/>
                              <a:gd name="connsiteX40" fmla="*/ 1465118 w 4852554"/>
                              <a:gd name="connsiteY40" fmla="*/ 353291 h 3782291"/>
                              <a:gd name="connsiteX41" fmla="*/ 1475509 w 4852554"/>
                              <a:gd name="connsiteY41" fmla="*/ 498764 h 3782291"/>
                              <a:gd name="connsiteX42" fmla="*/ 1527463 w 4852554"/>
                              <a:gd name="connsiteY42" fmla="*/ 498764 h 3782291"/>
                              <a:gd name="connsiteX43" fmla="*/ 1527463 w 4852554"/>
                              <a:gd name="connsiteY43" fmla="*/ 342900 h 3782291"/>
                              <a:gd name="connsiteX44" fmla="*/ 1776845 w 4852554"/>
                              <a:gd name="connsiteY44" fmla="*/ 259773 h 3782291"/>
                              <a:gd name="connsiteX45" fmla="*/ 2140527 w 4852554"/>
                              <a:gd name="connsiteY45" fmla="*/ 852055 h 3782291"/>
                              <a:gd name="connsiteX46" fmla="*/ 2130136 w 4852554"/>
                              <a:gd name="connsiteY46" fmla="*/ 1215736 h 3782291"/>
                              <a:gd name="connsiteX47" fmla="*/ 2057400 w 4852554"/>
                              <a:gd name="connsiteY47" fmla="*/ 1028700 h 3782291"/>
                              <a:gd name="connsiteX48" fmla="*/ 2005445 w 4852554"/>
                              <a:gd name="connsiteY48" fmla="*/ 1059873 h 3782291"/>
                              <a:gd name="connsiteX49" fmla="*/ 2119745 w 4852554"/>
                              <a:gd name="connsiteY49" fmla="*/ 1288473 h 3782291"/>
                              <a:gd name="connsiteX50" fmla="*/ 2098963 w 4852554"/>
                              <a:gd name="connsiteY50" fmla="*/ 1517073 h 3782291"/>
                              <a:gd name="connsiteX51" fmla="*/ 1652154 w 4852554"/>
                              <a:gd name="connsiteY51" fmla="*/ 893618 h 3782291"/>
                              <a:gd name="connsiteX52" fmla="*/ 1683327 w 4852554"/>
                              <a:gd name="connsiteY52" fmla="*/ 665018 h 3782291"/>
                              <a:gd name="connsiteX53" fmla="*/ 1620982 w 4852554"/>
                              <a:gd name="connsiteY53" fmla="*/ 654627 h 3782291"/>
                              <a:gd name="connsiteX54" fmla="*/ 1589809 w 4852554"/>
                              <a:gd name="connsiteY54" fmla="*/ 945573 h 3782291"/>
                              <a:gd name="connsiteX55" fmla="*/ 1371600 w 4852554"/>
                              <a:gd name="connsiteY55" fmla="*/ 914400 h 3782291"/>
                              <a:gd name="connsiteX56" fmla="*/ 1361209 w 4852554"/>
                              <a:gd name="connsiteY56" fmla="*/ 966355 h 3782291"/>
                              <a:gd name="connsiteX57" fmla="*/ 1693718 w 4852554"/>
                              <a:gd name="connsiteY57" fmla="*/ 1018309 h 3782291"/>
                              <a:gd name="connsiteX58" fmla="*/ 1766454 w 4852554"/>
                              <a:gd name="connsiteY58" fmla="*/ 1153391 h 3782291"/>
                              <a:gd name="connsiteX59" fmla="*/ 1579418 w 4852554"/>
                              <a:gd name="connsiteY59" fmla="*/ 1205346 h 3782291"/>
                              <a:gd name="connsiteX60" fmla="*/ 1579418 w 4852554"/>
                              <a:gd name="connsiteY60" fmla="*/ 1278082 h 3782291"/>
                              <a:gd name="connsiteX61" fmla="*/ 1808018 w 4852554"/>
                              <a:gd name="connsiteY61" fmla="*/ 1215736 h 3782291"/>
                              <a:gd name="connsiteX62" fmla="*/ 2078182 w 4852554"/>
                              <a:gd name="connsiteY62" fmla="*/ 1589809 h 3782291"/>
                              <a:gd name="connsiteX63" fmla="*/ 2088572 w 4852554"/>
                              <a:gd name="connsiteY63" fmla="*/ 2337955 h 3782291"/>
                              <a:gd name="connsiteX64" fmla="*/ 2098963 w 4852554"/>
                              <a:gd name="connsiteY64" fmla="*/ 2348346 h 3782291"/>
                              <a:gd name="connsiteX65" fmla="*/ 1839191 w 4852554"/>
                              <a:gd name="connsiteY65" fmla="*/ 2784764 h 3782291"/>
                              <a:gd name="connsiteX66" fmla="*/ 1278082 w 4852554"/>
                              <a:gd name="connsiteY66" fmla="*/ 2795155 h 3782291"/>
                              <a:gd name="connsiteX67" fmla="*/ 1143000 w 4852554"/>
                              <a:gd name="connsiteY67" fmla="*/ 2587336 h 3782291"/>
                              <a:gd name="connsiteX68" fmla="*/ 1111827 w 4852554"/>
                              <a:gd name="connsiteY68" fmla="*/ 2597727 h 3782291"/>
                              <a:gd name="connsiteX69" fmla="*/ 1205345 w 4852554"/>
                              <a:gd name="connsiteY69" fmla="*/ 2815936 h 3782291"/>
                              <a:gd name="connsiteX70" fmla="*/ 893618 w 4852554"/>
                              <a:gd name="connsiteY70" fmla="*/ 2795155 h 3782291"/>
                              <a:gd name="connsiteX71" fmla="*/ 488372 w 4852554"/>
                              <a:gd name="connsiteY71" fmla="*/ 2036618 h 3782291"/>
                              <a:gd name="connsiteX72" fmla="*/ 353291 w 4852554"/>
                              <a:gd name="connsiteY72" fmla="*/ 2078182 h 3782291"/>
                              <a:gd name="connsiteX73" fmla="*/ 415636 w 4852554"/>
                              <a:gd name="connsiteY73" fmla="*/ 2140527 h 3782291"/>
                              <a:gd name="connsiteX74" fmla="*/ 467591 w 4852554"/>
                              <a:gd name="connsiteY74" fmla="*/ 2098964 h 3782291"/>
                              <a:gd name="connsiteX75" fmla="*/ 571500 w 4852554"/>
                              <a:gd name="connsiteY75" fmla="*/ 2348346 h 3782291"/>
                              <a:gd name="connsiteX76" fmla="*/ 457200 w 4852554"/>
                              <a:gd name="connsiteY76" fmla="*/ 2358736 h 3782291"/>
                              <a:gd name="connsiteX77" fmla="*/ 457200 w 4852554"/>
                              <a:gd name="connsiteY77" fmla="*/ 2441864 h 3782291"/>
                              <a:gd name="connsiteX78" fmla="*/ 623454 w 4852554"/>
                              <a:gd name="connsiteY78" fmla="*/ 2400300 h 3782291"/>
                              <a:gd name="connsiteX79" fmla="*/ 831272 w 4852554"/>
                              <a:gd name="connsiteY79" fmla="*/ 2826327 h 3782291"/>
                              <a:gd name="connsiteX80" fmla="*/ 374072 w 4852554"/>
                              <a:gd name="connsiteY80" fmla="*/ 2670464 h 3782291"/>
                              <a:gd name="connsiteX81" fmla="*/ 103909 w 4852554"/>
                              <a:gd name="connsiteY81" fmla="*/ 2109355 h 3782291"/>
                              <a:gd name="connsiteX82" fmla="*/ 20782 w 4852554"/>
                              <a:gd name="connsiteY82" fmla="*/ 2098964 h 3782291"/>
                              <a:gd name="connsiteX83" fmla="*/ 249382 w 4852554"/>
                              <a:gd name="connsiteY83" fmla="*/ 2639291 h 3782291"/>
                              <a:gd name="connsiteX84" fmla="*/ 10391 w 4852554"/>
                              <a:gd name="connsiteY84" fmla="*/ 2576946 h 3782291"/>
                              <a:gd name="connsiteX85" fmla="*/ 0 w 4852554"/>
                              <a:gd name="connsiteY85" fmla="*/ 2670464 h 3782291"/>
                              <a:gd name="connsiteX86" fmla="*/ 270163 w 4852554"/>
                              <a:gd name="connsiteY86" fmla="*/ 2701636 h 3782291"/>
                              <a:gd name="connsiteX87" fmla="*/ 280554 w 4852554"/>
                              <a:gd name="connsiteY87" fmla="*/ 3023755 h 3782291"/>
                              <a:gd name="connsiteX88" fmla="*/ 197427 w 4852554"/>
                              <a:gd name="connsiteY88" fmla="*/ 3034146 h 3782291"/>
                              <a:gd name="connsiteX89" fmla="*/ 197427 w 4852554"/>
                              <a:gd name="connsiteY89" fmla="*/ 3106882 h 3782291"/>
                              <a:gd name="connsiteX90" fmla="*/ 353291 w 4852554"/>
                              <a:gd name="connsiteY90" fmla="*/ 3054927 h 3782291"/>
                              <a:gd name="connsiteX91" fmla="*/ 374072 w 4852554"/>
                              <a:gd name="connsiteY91" fmla="*/ 2763982 h 3782291"/>
                              <a:gd name="connsiteX92" fmla="*/ 852054 w 4852554"/>
                              <a:gd name="connsiteY92" fmla="*/ 2919846 h 3782291"/>
                              <a:gd name="connsiteX93" fmla="*/ 633845 w 4852554"/>
                              <a:gd name="connsiteY93" fmla="*/ 3054927 h 3782291"/>
                              <a:gd name="connsiteX94" fmla="*/ 685800 w 4852554"/>
                              <a:gd name="connsiteY94" fmla="*/ 3096491 h 3782291"/>
                              <a:gd name="connsiteX95" fmla="*/ 1018309 w 4852554"/>
                              <a:gd name="connsiteY95" fmla="*/ 2888673 h 3782291"/>
                              <a:gd name="connsiteX96" fmla="*/ 1423554 w 4852554"/>
                              <a:gd name="connsiteY96" fmla="*/ 2867891 h 3782291"/>
                              <a:gd name="connsiteX97" fmla="*/ 1080654 w 4852554"/>
                              <a:gd name="connsiteY97" fmla="*/ 3086100 h 3782291"/>
                              <a:gd name="connsiteX98" fmla="*/ 1143000 w 4852554"/>
                              <a:gd name="connsiteY98" fmla="*/ 3169227 h 3782291"/>
                              <a:gd name="connsiteX99" fmla="*/ 1537854 w 4852554"/>
                              <a:gd name="connsiteY99" fmla="*/ 2867891 h 3782291"/>
                              <a:gd name="connsiteX100" fmla="*/ 1891145 w 4852554"/>
                              <a:gd name="connsiteY100" fmla="*/ 2867891 h 3782291"/>
                              <a:gd name="connsiteX101" fmla="*/ 2119745 w 4852554"/>
                              <a:gd name="connsiteY101" fmla="*/ 2930236 h 3782291"/>
                              <a:gd name="connsiteX102" fmla="*/ 2119745 w 4852554"/>
                              <a:gd name="connsiteY102" fmla="*/ 3751118 h 3782291"/>
                              <a:gd name="connsiteX103" fmla="*/ 2202872 w 4852554"/>
                              <a:gd name="connsiteY103" fmla="*/ 3751118 h 3782291"/>
                              <a:gd name="connsiteX104" fmla="*/ 2192482 w 4852554"/>
                              <a:gd name="connsiteY104" fmla="*/ 2951018 h 3782291"/>
                              <a:gd name="connsiteX105" fmla="*/ 2421082 w 4852554"/>
                              <a:gd name="connsiteY105" fmla="*/ 2847109 h 3782291"/>
                              <a:gd name="connsiteX106" fmla="*/ 3065318 w 4852554"/>
                              <a:gd name="connsiteY106" fmla="*/ 2847109 h 3782291"/>
                              <a:gd name="connsiteX107" fmla="*/ 3023754 w 4852554"/>
                              <a:gd name="connsiteY107" fmla="*/ 3034146 h 3782291"/>
                              <a:gd name="connsiteX108" fmla="*/ 3075709 w 4852554"/>
                              <a:gd name="connsiteY108" fmla="*/ 3054927 h 3782291"/>
                              <a:gd name="connsiteX109" fmla="*/ 3106882 w 4852554"/>
                              <a:gd name="connsiteY109" fmla="*/ 2857500 h 3782291"/>
                              <a:gd name="connsiteX110" fmla="*/ 3470563 w 4852554"/>
                              <a:gd name="connsiteY110" fmla="*/ 2836718 h 3782291"/>
                              <a:gd name="connsiteX111" fmla="*/ 4000500 w 4852554"/>
                              <a:gd name="connsiteY111" fmla="*/ 3512127 h 3782291"/>
                              <a:gd name="connsiteX112" fmla="*/ 3990109 w 4852554"/>
                              <a:gd name="connsiteY112" fmla="*/ 3740727 h 3782291"/>
                              <a:gd name="connsiteX113" fmla="*/ 4052454 w 4852554"/>
                              <a:gd name="connsiteY113" fmla="*/ 3782291 h 3782291"/>
                              <a:gd name="connsiteX114" fmla="*/ 4052454 w 4852554"/>
                              <a:gd name="connsiteY114" fmla="*/ 3532909 h 3782291"/>
                              <a:gd name="connsiteX115" fmla="*/ 4239491 w 4852554"/>
                              <a:gd name="connsiteY115" fmla="*/ 3626427 h 3782291"/>
                              <a:gd name="connsiteX116" fmla="*/ 4312227 w 4852554"/>
                              <a:gd name="connsiteY116" fmla="*/ 3574473 h 3782291"/>
                              <a:gd name="connsiteX117" fmla="*/ 3917372 w 4852554"/>
                              <a:gd name="connsiteY117" fmla="*/ 3335482 h 3782291"/>
                              <a:gd name="connsiteX118" fmla="*/ 4125191 w 4852554"/>
                              <a:gd name="connsiteY118" fmla="*/ 3262746 h 3782291"/>
                              <a:gd name="connsiteX119" fmla="*/ 4125191 w 4852554"/>
                              <a:gd name="connsiteY119" fmla="*/ 3262746 h 3782291"/>
                              <a:gd name="connsiteX120" fmla="*/ 4083627 w 4852554"/>
                              <a:gd name="connsiteY120" fmla="*/ 3231573 h 3782291"/>
                              <a:gd name="connsiteX121" fmla="*/ 3896591 w 4852554"/>
                              <a:gd name="connsiteY121" fmla="*/ 3304309 h 3782291"/>
                              <a:gd name="connsiteX122" fmla="*/ 3553691 w 4852554"/>
                              <a:gd name="connsiteY122" fmla="*/ 2836718 h 3782291"/>
                              <a:gd name="connsiteX123" fmla="*/ 4333009 w 4852554"/>
                              <a:gd name="connsiteY123" fmla="*/ 2815936 h 3782291"/>
                              <a:gd name="connsiteX124" fmla="*/ 4561609 w 4852554"/>
                              <a:gd name="connsiteY124" fmla="*/ 3054927 h 3782291"/>
                              <a:gd name="connsiteX125" fmla="*/ 4665518 w 4852554"/>
                              <a:gd name="connsiteY125" fmla="*/ 3013364 h 3782291"/>
                              <a:gd name="connsiteX126" fmla="*/ 4416136 w 4852554"/>
                              <a:gd name="connsiteY126" fmla="*/ 2815936 h 3782291"/>
                              <a:gd name="connsiteX127" fmla="*/ 4842163 w 4852554"/>
                              <a:gd name="connsiteY127" fmla="*/ 2701636 h 3782291"/>
                              <a:gd name="connsiteX128" fmla="*/ 4852554 w 4852554"/>
                              <a:gd name="connsiteY128" fmla="*/ 2628900 h 3782291"/>
                              <a:gd name="connsiteX129" fmla="*/ 4239491 w 4852554"/>
                              <a:gd name="connsiteY129" fmla="*/ 2763982 h 3782291"/>
                              <a:gd name="connsiteX130" fmla="*/ 4353791 w 4852554"/>
                              <a:gd name="connsiteY130" fmla="*/ 2566555 h 3782291"/>
                              <a:gd name="connsiteX131" fmla="*/ 4291445 w 4852554"/>
                              <a:gd name="connsiteY131" fmla="*/ 2514600 h 3782291"/>
                              <a:gd name="connsiteX132" fmla="*/ 4177145 w 4852554"/>
                              <a:gd name="connsiteY132" fmla="*/ 2805546 h 3782291"/>
                              <a:gd name="connsiteX133" fmla="*/ 3429000 w 4852554"/>
                              <a:gd name="connsiteY133" fmla="*/ 2795155 h 3782291"/>
                              <a:gd name="connsiteX134" fmla="*/ 3584863 w 4852554"/>
                              <a:gd name="connsiteY134" fmla="*/ 2618509 h 3782291"/>
                              <a:gd name="connsiteX135" fmla="*/ 3564082 w 4852554"/>
                              <a:gd name="connsiteY135" fmla="*/ 2576946 h 3782291"/>
                              <a:gd name="connsiteX136" fmla="*/ 3335482 w 4852554"/>
                              <a:gd name="connsiteY136" fmla="*/ 2826327 h 3782291"/>
                              <a:gd name="connsiteX137" fmla="*/ 2493818 w 4852554"/>
                              <a:gd name="connsiteY13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335482 w 4852554"/>
                              <a:gd name="connsiteY8" fmla="*/ 685800 h 3782291"/>
                              <a:gd name="connsiteX9" fmla="*/ 2930236 w 4852554"/>
                              <a:gd name="connsiteY9" fmla="*/ 727364 h 3782291"/>
                              <a:gd name="connsiteX10" fmla="*/ 3179618 w 4852554"/>
                              <a:gd name="connsiteY10" fmla="*/ 467591 h 3782291"/>
                              <a:gd name="connsiteX11" fmla="*/ 3148445 w 4852554"/>
                              <a:gd name="connsiteY11" fmla="*/ 405246 h 3782291"/>
                              <a:gd name="connsiteX12" fmla="*/ 2722418 w 4852554"/>
                              <a:gd name="connsiteY12" fmla="*/ 831273 h 3782291"/>
                              <a:gd name="connsiteX13" fmla="*/ 2805545 w 4852554"/>
                              <a:gd name="connsiteY13" fmla="*/ 540327 h 3782291"/>
                              <a:gd name="connsiteX14" fmla="*/ 2774372 w 4852554"/>
                              <a:gd name="connsiteY14" fmla="*/ 529936 h 3782291"/>
                              <a:gd name="connsiteX15" fmla="*/ 2649682 w 4852554"/>
                              <a:gd name="connsiteY15" fmla="*/ 914400 h 3782291"/>
                              <a:gd name="connsiteX16" fmla="*/ 2192482 w 4852554"/>
                              <a:gd name="connsiteY16" fmla="*/ 1330036 h 3782291"/>
                              <a:gd name="connsiteX17" fmla="*/ 2244436 w 4852554"/>
                              <a:gd name="connsiteY17" fmla="*/ 633846 h 3782291"/>
                              <a:gd name="connsiteX18" fmla="*/ 2670463 w 4852554"/>
                              <a:gd name="connsiteY18" fmla="*/ 51955 h 3782291"/>
                              <a:gd name="connsiteX19" fmla="*/ 2639291 w 4852554"/>
                              <a:gd name="connsiteY19" fmla="*/ 0 h 3782291"/>
                              <a:gd name="connsiteX20" fmla="*/ 2483427 w 4852554"/>
                              <a:gd name="connsiteY20" fmla="*/ 197427 h 3782291"/>
                              <a:gd name="connsiteX21" fmla="*/ 2462645 w 4852554"/>
                              <a:gd name="connsiteY21" fmla="*/ 10391 h 3782291"/>
                              <a:gd name="connsiteX22" fmla="*/ 2400300 w 4852554"/>
                              <a:gd name="connsiteY22" fmla="*/ 10391 h 3782291"/>
                              <a:gd name="connsiteX23" fmla="*/ 2462645 w 4852554"/>
                              <a:gd name="connsiteY23" fmla="*/ 301336 h 3782291"/>
                              <a:gd name="connsiteX24" fmla="*/ 2275609 w 4852554"/>
                              <a:gd name="connsiteY24" fmla="*/ 509155 h 3782291"/>
                              <a:gd name="connsiteX25" fmla="*/ 2244436 w 4852554"/>
                              <a:gd name="connsiteY25" fmla="*/ 228600 h 3782291"/>
                              <a:gd name="connsiteX26" fmla="*/ 2192482 w 4852554"/>
                              <a:gd name="connsiteY26" fmla="*/ 197427 h 3782291"/>
                              <a:gd name="connsiteX27" fmla="*/ 2223654 w 4852554"/>
                              <a:gd name="connsiteY27" fmla="*/ 540327 h 3782291"/>
                              <a:gd name="connsiteX28" fmla="*/ 2005445 w 4852554"/>
                              <a:gd name="connsiteY28" fmla="*/ 62346 h 3782291"/>
                              <a:gd name="connsiteX29" fmla="*/ 1922318 w 4852554"/>
                              <a:gd name="connsiteY29" fmla="*/ 83127 h 3782291"/>
                              <a:gd name="connsiteX30" fmla="*/ 2192482 w 4852554"/>
                              <a:gd name="connsiteY30" fmla="*/ 592282 h 3782291"/>
                              <a:gd name="connsiteX31" fmla="*/ 2119745 w 4852554"/>
                              <a:gd name="connsiteY31" fmla="*/ 706582 h 3782291"/>
                              <a:gd name="connsiteX32" fmla="*/ 1662545 w 4852554"/>
                              <a:gd name="connsiteY32" fmla="*/ 20782 h 3782291"/>
                              <a:gd name="connsiteX33" fmla="*/ 1537854 w 4852554"/>
                              <a:gd name="connsiteY33" fmla="*/ 51955 h 3782291"/>
                              <a:gd name="connsiteX34" fmla="*/ 1558636 w 4852554"/>
                              <a:gd name="connsiteY34" fmla="*/ 145473 h 3782291"/>
                              <a:gd name="connsiteX35" fmla="*/ 1641763 w 4852554"/>
                              <a:gd name="connsiteY35" fmla="*/ 103909 h 3782291"/>
                              <a:gd name="connsiteX36" fmla="*/ 1704109 w 4852554"/>
                              <a:gd name="connsiteY36" fmla="*/ 228600 h 3782291"/>
                              <a:gd name="connsiteX37" fmla="*/ 1309254 w 4852554"/>
                              <a:gd name="connsiteY37" fmla="*/ 332509 h 3782291"/>
                              <a:gd name="connsiteX38" fmla="*/ 1330036 w 4852554"/>
                              <a:gd name="connsiteY38" fmla="*/ 374073 h 3782291"/>
                              <a:gd name="connsiteX39" fmla="*/ 1465118 w 4852554"/>
                              <a:gd name="connsiteY39" fmla="*/ 353291 h 3782291"/>
                              <a:gd name="connsiteX40" fmla="*/ 1475509 w 4852554"/>
                              <a:gd name="connsiteY40" fmla="*/ 498764 h 3782291"/>
                              <a:gd name="connsiteX41" fmla="*/ 1527463 w 4852554"/>
                              <a:gd name="connsiteY41" fmla="*/ 498764 h 3782291"/>
                              <a:gd name="connsiteX42" fmla="*/ 1527463 w 4852554"/>
                              <a:gd name="connsiteY42" fmla="*/ 342900 h 3782291"/>
                              <a:gd name="connsiteX43" fmla="*/ 1776845 w 4852554"/>
                              <a:gd name="connsiteY43" fmla="*/ 259773 h 3782291"/>
                              <a:gd name="connsiteX44" fmla="*/ 2140527 w 4852554"/>
                              <a:gd name="connsiteY44" fmla="*/ 852055 h 3782291"/>
                              <a:gd name="connsiteX45" fmla="*/ 2130136 w 4852554"/>
                              <a:gd name="connsiteY45" fmla="*/ 1215736 h 3782291"/>
                              <a:gd name="connsiteX46" fmla="*/ 2057400 w 4852554"/>
                              <a:gd name="connsiteY46" fmla="*/ 1028700 h 3782291"/>
                              <a:gd name="connsiteX47" fmla="*/ 2005445 w 4852554"/>
                              <a:gd name="connsiteY47" fmla="*/ 1059873 h 3782291"/>
                              <a:gd name="connsiteX48" fmla="*/ 2119745 w 4852554"/>
                              <a:gd name="connsiteY48" fmla="*/ 1288473 h 3782291"/>
                              <a:gd name="connsiteX49" fmla="*/ 2098963 w 4852554"/>
                              <a:gd name="connsiteY49" fmla="*/ 1517073 h 3782291"/>
                              <a:gd name="connsiteX50" fmla="*/ 1652154 w 4852554"/>
                              <a:gd name="connsiteY50" fmla="*/ 893618 h 3782291"/>
                              <a:gd name="connsiteX51" fmla="*/ 1683327 w 4852554"/>
                              <a:gd name="connsiteY51" fmla="*/ 665018 h 3782291"/>
                              <a:gd name="connsiteX52" fmla="*/ 1620982 w 4852554"/>
                              <a:gd name="connsiteY52" fmla="*/ 654627 h 3782291"/>
                              <a:gd name="connsiteX53" fmla="*/ 1589809 w 4852554"/>
                              <a:gd name="connsiteY53" fmla="*/ 945573 h 3782291"/>
                              <a:gd name="connsiteX54" fmla="*/ 1371600 w 4852554"/>
                              <a:gd name="connsiteY54" fmla="*/ 914400 h 3782291"/>
                              <a:gd name="connsiteX55" fmla="*/ 1361209 w 4852554"/>
                              <a:gd name="connsiteY55" fmla="*/ 966355 h 3782291"/>
                              <a:gd name="connsiteX56" fmla="*/ 1693718 w 4852554"/>
                              <a:gd name="connsiteY56" fmla="*/ 1018309 h 3782291"/>
                              <a:gd name="connsiteX57" fmla="*/ 1766454 w 4852554"/>
                              <a:gd name="connsiteY57" fmla="*/ 1153391 h 3782291"/>
                              <a:gd name="connsiteX58" fmla="*/ 1579418 w 4852554"/>
                              <a:gd name="connsiteY58" fmla="*/ 1205346 h 3782291"/>
                              <a:gd name="connsiteX59" fmla="*/ 1579418 w 4852554"/>
                              <a:gd name="connsiteY59" fmla="*/ 1278082 h 3782291"/>
                              <a:gd name="connsiteX60" fmla="*/ 1808018 w 4852554"/>
                              <a:gd name="connsiteY60" fmla="*/ 1215736 h 3782291"/>
                              <a:gd name="connsiteX61" fmla="*/ 2078182 w 4852554"/>
                              <a:gd name="connsiteY61" fmla="*/ 1589809 h 3782291"/>
                              <a:gd name="connsiteX62" fmla="*/ 2088572 w 4852554"/>
                              <a:gd name="connsiteY62" fmla="*/ 2337955 h 3782291"/>
                              <a:gd name="connsiteX63" fmla="*/ 2098963 w 4852554"/>
                              <a:gd name="connsiteY63" fmla="*/ 2348346 h 3782291"/>
                              <a:gd name="connsiteX64" fmla="*/ 1839191 w 4852554"/>
                              <a:gd name="connsiteY64" fmla="*/ 2784764 h 3782291"/>
                              <a:gd name="connsiteX65" fmla="*/ 1278082 w 4852554"/>
                              <a:gd name="connsiteY65" fmla="*/ 2795155 h 3782291"/>
                              <a:gd name="connsiteX66" fmla="*/ 1143000 w 4852554"/>
                              <a:gd name="connsiteY66" fmla="*/ 2587336 h 3782291"/>
                              <a:gd name="connsiteX67" fmla="*/ 1111827 w 4852554"/>
                              <a:gd name="connsiteY67" fmla="*/ 2597727 h 3782291"/>
                              <a:gd name="connsiteX68" fmla="*/ 1205345 w 4852554"/>
                              <a:gd name="connsiteY68" fmla="*/ 2815936 h 3782291"/>
                              <a:gd name="connsiteX69" fmla="*/ 893618 w 4852554"/>
                              <a:gd name="connsiteY69" fmla="*/ 2795155 h 3782291"/>
                              <a:gd name="connsiteX70" fmla="*/ 488372 w 4852554"/>
                              <a:gd name="connsiteY70" fmla="*/ 2036618 h 3782291"/>
                              <a:gd name="connsiteX71" fmla="*/ 353291 w 4852554"/>
                              <a:gd name="connsiteY71" fmla="*/ 2078182 h 3782291"/>
                              <a:gd name="connsiteX72" fmla="*/ 415636 w 4852554"/>
                              <a:gd name="connsiteY72" fmla="*/ 2140527 h 3782291"/>
                              <a:gd name="connsiteX73" fmla="*/ 467591 w 4852554"/>
                              <a:gd name="connsiteY73" fmla="*/ 2098964 h 3782291"/>
                              <a:gd name="connsiteX74" fmla="*/ 571500 w 4852554"/>
                              <a:gd name="connsiteY74" fmla="*/ 2348346 h 3782291"/>
                              <a:gd name="connsiteX75" fmla="*/ 457200 w 4852554"/>
                              <a:gd name="connsiteY75" fmla="*/ 2358736 h 3782291"/>
                              <a:gd name="connsiteX76" fmla="*/ 457200 w 4852554"/>
                              <a:gd name="connsiteY76" fmla="*/ 2441864 h 3782291"/>
                              <a:gd name="connsiteX77" fmla="*/ 623454 w 4852554"/>
                              <a:gd name="connsiteY77" fmla="*/ 2400300 h 3782291"/>
                              <a:gd name="connsiteX78" fmla="*/ 831272 w 4852554"/>
                              <a:gd name="connsiteY78" fmla="*/ 2826327 h 3782291"/>
                              <a:gd name="connsiteX79" fmla="*/ 374072 w 4852554"/>
                              <a:gd name="connsiteY79" fmla="*/ 2670464 h 3782291"/>
                              <a:gd name="connsiteX80" fmla="*/ 103909 w 4852554"/>
                              <a:gd name="connsiteY80" fmla="*/ 2109355 h 3782291"/>
                              <a:gd name="connsiteX81" fmla="*/ 20782 w 4852554"/>
                              <a:gd name="connsiteY81" fmla="*/ 2098964 h 3782291"/>
                              <a:gd name="connsiteX82" fmla="*/ 249382 w 4852554"/>
                              <a:gd name="connsiteY82" fmla="*/ 2639291 h 3782291"/>
                              <a:gd name="connsiteX83" fmla="*/ 10391 w 4852554"/>
                              <a:gd name="connsiteY83" fmla="*/ 2576946 h 3782291"/>
                              <a:gd name="connsiteX84" fmla="*/ 0 w 4852554"/>
                              <a:gd name="connsiteY84" fmla="*/ 2670464 h 3782291"/>
                              <a:gd name="connsiteX85" fmla="*/ 270163 w 4852554"/>
                              <a:gd name="connsiteY85" fmla="*/ 2701636 h 3782291"/>
                              <a:gd name="connsiteX86" fmla="*/ 280554 w 4852554"/>
                              <a:gd name="connsiteY86" fmla="*/ 3023755 h 3782291"/>
                              <a:gd name="connsiteX87" fmla="*/ 197427 w 4852554"/>
                              <a:gd name="connsiteY87" fmla="*/ 3034146 h 3782291"/>
                              <a:gd name="connsiteX88" fmla="*/ 197427 w 4852554"/>
                              <a:gd name="connsiteY88" fmla="*/ 3106882 h 3782291"/>
                              <a:gd name="connsiteX89" fmla="*/ 353291 w 4852554"/>
                              <a:gd name="connsiteY89" fmla="*/ 3054927 h 3782291"/>
                              <a:gd name="connsiteX90" fmla="*/ 374072 w 4852554"/>
                              <a:gd name="connsiteY90" fmla="*/ 2763982 h 3782291"/>
                              <a:gd name="connsiteX91" fmla="*/ 852054 w 4852554"/>
                              <a:gd name="connsiteY91" fmla="*/ 2919846 h 3782291"/>
                              <a:gd name="connsiteX92" fmla="*/ 633845 w 4852554"/>
                              <a:gd name="connsiteY92" fmla="*/ 3054927 h 3782291"/>
                              <a:gd name="connsiteX93" fmla="*/ 685800 w 4852554"/>
                              <a:gd name="connsiteY93" fmla="*/ 3096491 h 3782291"/>
                              <a:gd name="connsiteX94" fmla="*/ 1018309 w 4852554"/>
                              <a:gd name="connsiteY94" fmla="*/ 2888673 h 3782291"/>
                              <a:gd name="connsiteX95" fmla="*/ 1423554 w 4852554"/>
                              <a:gd name="connsiteY95" fmla="*/ 2867891 h 3782291"/>
                              <a:gd name="connsiteX96" fmla="*/ 1080654 w 4852554"/>
                              <a:gd name="connsiteY96" fmla="*/ 3086100 h 3782291"/>
                              <a:gd name="connsiteX97" fmla="*/ 1143000 w 4852554"/>
                              <a:gd name="connsiteY97" fmla="*/ 3169227 h 3782291"/>
                              <a:gd name="connsiteX98" fmla="*/ 1537854 w 4852554"/>
                              <a:gd name="connsiteY98" fmla="*/ 2867891 h 3782291"/>
                              <a:gd name="connsiteX99" fmla="*/ 1891145 w 4852554"/>
                              <a:gd name="connsiteY99" fmla="*/ 2867891 h 3782291"/>
                              <a:gd name="connsiteX100" fmla="*/ 2119745 w 4852554"/>
                              <a:gd name="connsiteY100" fmla="*/ 2930236 h 3782291"/>
                              <a:gd name="connsiteX101" fmla="*/ 2119745 w 4852554"/>
                              <a:gd name="connsiteY101" fmla="*/ 3751118 h 3782291"/>
                              <a:gd name="connsiteX102" fmla="*/ 2202872 w 4852554"/>
                              <a:gd name="connsiteY102" fmla="*/ 3751118 h 3782291"/>
                              <a:gd name="connsiteX103" fmla="*/ 2192482 w 4852554"/>
                              <a:gd name="connsiteY103" fmla="*/ 2951018 h 3782291"/>
                              <a:gd name="connsiteX104" fmla="*/ 2421082 w 4852554"/>
                              <a:gd name="connsiteY104" fmla="*/ 2847109 h 3782291"/>
                              <a:gd name="connsiteX105" fmla="*/ 3065318 w 4852554"/>
                              <a:gd name="connsiteY105" fmla="*/ 2847109 h 3782291"/>
                              <a:gd name="connsiteX106" fmla="*/ 3023754 w 4852554"/>
                              <a:gd name="connsiteY106" fmla="*/ 3034146 h 3782291"/>
                              <a:gd name="connsiteX107" fmla="*/ 3075709 w 4852554"/>
                              <a:gd name="connsiteY107" fmla="*/ 3054927 h 3782291"/>
                              <a:gd name="connsiteX108" fmla="*/ 3106882 w 4852554"/>
                              <a:gd name="connsiteY108" fmla="*/ 2857500 h 3782291"/>
                              <a:gd name="connsiteX109" fmla="*/ 3470563 w 4852554"/>
                              <a:gd name="connsiteY109" fmla="*/ 2836718 h 3782291"/>
                              <a:gd name="connsiteX110" fmla="*/ 4000500 w 4852554"/>
                              <a:gd name="connsiteY110" fmla="*/ 3512127 h 3782291"/>
                              <a:gd name="connsiteX111" fmla="*/ 3990109 w 4852554"/>
                              <a:gd name="connsiteY111" fmla="*/ 3740727 h 3782291"/>
                              <a:gd name="connsiteX112" fmla="*/ 4052454 w 4852554"/>
                              <a:gd name="connsiteY112" fmla="*/ 3782291 h 3782291"/>
                              <a:gd name="connsiteX113" fmla="*/ 4052454 w 4852554"/>
                              <a:gd name="connsiteY113" fmla="*/ 3532909 h 3782291"/>
                              <a:gd name="connsiteX114" fmla="*/ 4239491 w 4852554"/>
                              <a:gd name="connsiteY114" fmla="*/ 3626427 h 3782291"/>
                              <a:gd name="connsiteX115" fmla="*/ 4312227 w 4852554"/>
                              <a:gd name="connsiteY115" fmla="*/ 3574473 h 3782291"/>
                              <a:gd name="connsiteX116" fmla="*/ 3917372 w 4852554"/>
                              <a:gd name="connsiteY116" fmla="*/ 3335482 h 3782291"/>
                              <a:gd name="connsiteX117" fmla="*/ 4125191 w 4852554"/>
                              <a:gd name="connsiteY117" fmla="*/ 3262746 h 3782291"/>
                              <a:gd name="connsiteX118" fmla="*/ 4125191 w 4852554"/>
                              <a:gd name="connsiteY118" fmla="*/ 3262746 h 3782291"/>
                              <a:gd name="connsiteX119" fmla="*/ 4083627 w 4852554"/>
                              <a:gd name="connsiteY119" fmla="*/ 3231573 h 3782291"/>
                              <a:gd name="connsiteX120" fmla="*/ 3896591 w 4852554"/>
                              <a:gd name="connsiteY120" fmla="*/ 3304309 h 3782291"/>
                              <a:gd name="connsiteX121" fmla="*/ 3553691 w 4852554"/>
                              <a:gd name="connsiteY121" fmla="*/ 2836718 h 3782291"/>
                              <a:gd name="connsiteX122" fmla="*/ 4333009 w 4852554"/>
                              <a:gd name="connsiteY122" fmla="*/ 2815936 h 3782291"/>
                              <a:gd name="connsiteX123" fmla="*/ 4561609 w 4852554"/>
                              <a:gd name="connsiteY123" fmla="*/ 3054927 h 3782291"/>
                              <a:gd name="connsiteX124" fmla="*/ 4665518 w 4852554"/>
                              <a:gd name="connsiteY124" fmla="*/ 3013364 h 3782291"/>
                              <a:gd name="connsiteX125" fmla="*/ 4416136 w 4852554"/>
                              <a:gd name="connsiteY125" fmla="*/ 2815936 h 3782291"/>
                              <a:gd name="connsiteX126" fmla="*/ 4842163 w 4852554"/>
                              <a:gd name="connsiteY126" fmla="*/ 2701636 h 3782291"/>
                              <a:gd name="connsiteX127" fmla="*/ 4852554 w 4852554"/>
                              <a:gd name="connsiteY127" fmla="*/ 2628900 h 3782291"/>
                              <a:gd name="connsiteX128" fmla="*/ 4239491 w 4852554"/>
                              <a:gd name="connsiteY128" fmla="*/ 2763982 h 3782291"/>
                              <a:gd name="connsiteX129" fmla="*/ 4353791 w 4852554"/>
                              <a:gd name="connsiteY129" fmla="*/ 2566555 h 3782291"/>
                              <a:gd name="connsiteX130" fmla="*/ 4291445 w 4852554"/>
                              <a:gd name="connsiteY130" fmla="*/ 2514600 h 3782291"/>
                              <a:gd name="connsiteX131" fmla="*/ 4177145 w 4852554"/>
                              <a:gd name="connsiteY131" fmla="*/ 2805546 h 3782291"/>
                              <a:gd name="connsiteX132" fmla="*/ 3429000 w 4852554"/>
                              <a:gd name="connsiteY132" fmla="*/ 2795155 h 3782291"/>
                              <a:gd name="connsiteX133" fmla="*/ 3584863 w 4852554"/>
                              <a:gd name="connsiteY133" fmla="*/ 2618509 h 3782291"/>
                              <a:gd name="connsiteX134" fmla="*/ 3564082 w 4852554"/>
                              <a:gd name="connsiteY134" fmla="*/ 2576946 h 3782291"/>
                              <a:gd name="connsiteX135" fmla="*/ 3335482 w 4852554"/>
                              <a:gd name="connsiteY135" fmla="*/ 2826327 h 3782291"/>
                              <a:gd name="connsiteX136" fmla="*/ 2493818 w 4852554"/>
                              <a:gd name="connsiteY13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3148445 w 4852554"/>
                              <a:gd name="connsiteY10" fmla="*/ 405246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776845 w 4852554"/>
                              <a:gd name="connsiteY41" fmla="*/ 259773 h 3782291"/>
                              <a:gd name="connsiteX42" fmla="*/ 2140527 w 4852554"/>
                              <a:gd name="connsiteY42" fmla="*/ 852055 h 3782291"/>
                              <a:gd name="connsiteX43" fmla="*/ 2130136 w 4852554"/>
                              <a:gd name="connsiteY43" fmla="*/ 1215736 h 3782291"/>
                              <a:gd name="connsiteX44" fmla="*/ 2057400 w 4852554"/>
                              <a:gd name="connsiteY44" fmla="*/ 1028700 h 3782291"/>
                              <a:gd name="connsiteX45" fmla="*/ 2005445 w 4852554"/>
                              <a:gd name="connsiteY45" fmla="*/ 1059873 h 3782291"/>
                              <a:gd name="connsiteX46" fmla="*/ 2119745 w 4852554"/>
                              <a:gd name="connsiteY46" fmla="*/ 1288473 h 3782291"/>
                              <a:gd name="connsiteX47" fmla="*/ 2098963 w 4852554"/>
                              <a:gd name="connsiteY47" fmla="*/ 1517073 h 3782291"/>
                              <a:gd name="connsiteX48" fmla="*/ 1652154 w 4852554"/>
                              <a:gd name="connsiteY48" fmla="*/ 893618 h 3782291"/>
                              <a:gd name="connsiteX49" fmla="*/ 1683327 w 4852554"/>
                              <a:gd name="connsiteY49" fmla="*/ 665018 h 3782291"/>
                              <a:gd name="connsiteX50" fmla="*/ 1620982 w 4852554"/>
                              <a:gd name="connsiteY50" fmla="*/ 654627 h 3782291"/>
                              <a:gd name="connsiteX51" fmla="*/ 1589809 w 4852554"/>
                              <a:gd name="connsiteY51" fmla="*/ 945573 h 3782291"/>
                              <a:gd name="connsiteX52" fmla="*/ 1371600 w 4852554"/>
                              <a:gd name="connsiteY52" fmla="*/ 914400 h 3782291"/>
                              <a:gd name="connsiteX53" fmla="*/ 1361209 w 4852554"/>
                              <a:gd name="connsiteY53" fmla="*/ 966355 h 3782291"/>
                              <a:gd name="connsiteX54" fmla="*/ 1693718 w 4852554"/>
                              <a:gd name="connsiteY54" fmla="*/ 1018309 h 3782291"/>
                              <a:gd name="connsiteX55" fmla="*/ 1766454 w 4852554"/>
                              <a:gd name="connsiteY55" fmla="*/ 1153391 h 3782291"/>
                              <a:gd name="connsiteX56" fmla="*/ 1579418 w 4852554"/>
                              <a:gd name="connsiteY56" fmla="*/ 1205346 h 3782291"/>
                              <a:gd name="connsiteX57" fmla="*/ 1579418 w 4852554"/>
                              <a:gd name="connsiteY57" fmla="*/ 1278082 h 3782291"/>
                              <a:gd name="connsiteX58" fmla="*/ 1808018 w 4852554"/>
                              <a:gd name="connsiteY58" fmla="*/ 1215736 h 3782291"/>
                              <a:gd name="connsiteX59" fmla="*/ 2078182 w 4852554"/>
                              <a:gd name="connsiteY59" fmla="*/ 1589809 h 3782291"/>
                              <a:gd name="connsiteX60" fmla="*/ 2088572 w 4852554"/>
                              <a:gd name="connsiteY60" fmla="*/ 2337955 h 3782291"/>
                              <a:gd name="connsiteX61" fmla="*/ 2098963 w 4852554"/>
                              <a:gd name="connsiteY61" fmla="*/ 2348346 h 3782291"/>
                              <a:gd name="connsiteX62" fmla="*/ 1839191 w 4852554"/>
                              <a:gd name="connsiteY62" fmla="*/ 2784764 h 3782291"/>
                              <a:gd name="connsiteX63" fmla="*/ 1278082 w 4852554"/>
                              <a:gd name="connsiteY63" fmla="*/ 2795155 h 3782291"/>
                              <a:gd name="connsiteX64" fmla="*/ 1143000 w 4852554"/>
                              <a:gd name="connsiteY64" fmla="*/ 2587336 h 3782291"/>
                              <a:gd name="connsiteX65" fmla="*/ 1111827 w 4852554"/>
                              <a:gd name="connsiteY65" fmla="*/ 2597727 h 3782291"/>
                              <a:gd name="connsiteX66" fmla="*/ 1205345 w 4852554"/>
                              <a:gd name="connsiteY66" fmla="*/ 2815936 h 3782291"/>
                              <a:gd name="connsiteX67" fmla="*/ 893618 w 4852554"/>
                              <a:gd name="connsiteY67" fmla="*/ 2795155 h 3782291"/>
                              <a:gd name="connsiteX68" fmla="*/ 488372 w 4852554"/>
                              <a:gd name="connsiteY68" fmla="*/ 2036618 h 3782291"/>
                              <a:gd name="connsiteX69" fmla="*/ 353291 w 4852554"/>
                              <a:gd name="connsiteY69" fmla="*/ 2078182 h 3782291"/>
                              <a:gd name="connsiteX70" fmla="*/ 415636 w 4852554"/>
                              <a:gd name="connsiteY70" fmla="*/ 2140527 h 3782291"/>
                              <a:gd name="connsiteX71" fmla="*/ 467591 w 4852554"/>
                              <a:gd name="connsiteY71" fmla="*/ 2098964 h 3782291"/>
                              <a:gd name="connsiteX72" fmla="*/ 571500 w 4852554"/>
                              <a:gd name="connsiteY72" fmla="*/ 2348346 h 3782291"/>
                              <a:gd name="connsiteX73" fmla="*/ 457200 w 4852554"/>
                              <a:gd name="connsiteY73" fmla="*/ 2358736 h 3782291"/>
                              <a:gd name="connsiteX74" fmla="*/ 457200 w 4852554"/>
                              <a:gd name="connsiteY74" fmla="*/ 2441864 h 3782291"/>
                              <a:gd name="connsiteX75" fmla="*/ 623454 w 4852554"/>
                              <a:gd name="connsiteY75" fmla="*/ 2400300 h 3782291"/>
                              <a:gd name="connsiteX76" fmla="*/ 831272 w 4852554"/>
                              <a:gd name="connsiteY76" fmla="*/ 2826327 h 3782291"/>
                              <a:gd name="connsiteX77" fmla="*/ 374072 w 4852554"/>
                              <a:gd name="connsiteY77" fmla="*/ 2670464 h 3782291"/>
                              <a:gd name="connsiteX78" fmla="*/ 103909 w 4852554"/>
                              <a:gd name="connsiteY78" fmla="*/ 2109355 h 3782291"/>
                              <a:gd name="connsiteX79" fmla="*/ 20782 w 4852554"/>
                              <a:gd name="connsiteY79" fmla="*/ 2098964 h 3782291"/>
                              <a:gd name="connsiteX80" fmla="*/ 249382 w 4852554"/>
                              <a:gd name="connsiteY80" fmla="*/ 2639291 h 3782291"/>
                              <a:gd name="connsiteX81" fmla="*/ 10391 w 4852554"/>
                              <a:gd name="connsiteY81" fmla="*/ 2576946 h 3782291"/>
                              <a:gd name="connsiteX82" fmla="*/ 0 w 4852554"/>
                              <a:gd name="connsiteY82" fmla="*/ 2670464 h 3782291"/>
                              <a:gd name="connsiteX83" fmla="*/ 270163 w 4852554"/>
                              <a:gd name="connsiteY83" fmla="*/ 2701636 h 3782291"/>
                              <a:gd name="connsiteX84" fmla="*/ 280554 w 4852554"/>
                              <a:gd name="connsiteY84" fmla="*/ 3023755 h 3782291"/>
                              <a:gd name="connsiteX85" fmla="*/ 197427 w 4852554"/>
                              <a:gd name="connsiteY85" fmla="*/ 3034146 h 3782291"/>
                              <a:gd name="connsiteX86" fmla="*/ 197427 w 4852554"/>
                              <a:gd name="connsiteY86" fmla="*/ 3106882 h 3782291"/>
                              <a:gd name="connsiteX87" fmla="*/ 353291 w 4852554"/>
                              <a:gd name="connsiteY87" fmla="*/ 3054927 h 3782291"/>
                              <a:gd name="connsiteX88" fmla="*/ 374072 w 4852554"/>
                              <a:gd name="connsiteY88" fmla="*/ 2763982 h 3782291"/>
                              <a:gd name="connsiteX89" fmla="*/ 852054 w 4852554"/>
                              <a:gd name="connsiteY89" fmla="*/ 2919846 h 3782291"/>
                              <a:gd name="connsiteX90" fmla="*/ 633845 w 4852554"/>
                              <a:gd name="connsiteY90" fmla="*/ 3054927 h 3782291"/>
                              <a:gd name="connsiteX91" fmla="*/ 685800 w 4852554"/>
                              <a:gd name="connsiteY91" fmla="*/ 3096491 h 3782291"/>
                              <a:gd name="connsiteX92" fmla="*/ 1018309 w 4852554"/>
                              <a:gd name="connsiteY92" fmla="*/ 2888673 h 3782291"/>
                              <a:gd name="connsiteX93" fmla="*/ 1423554 w 4852554"/>
                              <a:gd name="connsiteY93" fmla="*/ 2867891 h 3782291"/>
                              <a:gd name="connsiteX94" fmla="*/ 1080654 w 4852554"/>
                              <a:gd name="connsiteY94" fmla="*/ 3086100 h 3782291"/>
                              <a:gd name="connsiteX95" fmla="*/ 1143000 w 4852554"/>
                              <a:gd name="connsiteY95" fmla="*/ 3169227 h 3782291"/>
                              <a:gd name="connsiteX96" fmla="*/ 1537854 w 4852554"/>
                              <a:gd name="connsiteY96" fmla="*/ 2867891 h 3782291"/>
                              <a:gd name="connsiteX97" fmla="*/ 1891145 w 4852554"/>
                              <a:gd name="connsiteY97" fmla="*/ 2867891 h 3782291"/>
                              <a:gd name="connsiteX98" fmla="*/ 2119745 w 4852554"/>
                              <a:gd name="connsiteY98" fmla="*/ 2930236 h 3782291"/>
                              <a:gd name="connsiteX99" fmla="*/ 2119745 w 4852554"/>
                              <a:gd name="connsiteY99" fmla="*/ 3751118 h 3782291"/>
                              <a:gd name="connsiteX100" fmla="*/ 2202872 w 4852554"/>
                              <a:gd name="connsiteY100" fmla="*/ 3751118 h 3782291"/>
                              <a:gd name="connsiteX101" fmla="*/ 2192482 w 4852554"/>
                              <a:gd name="connsiteY101" fmla="*/ 2951018 h 3782291"/>
                              <a:gd name="connsiteX102" fmla="*/ 2421082 w 4852554"/>
                              <a:gd name="connsiteY102" fmla="*/ 2847109 h 3782291"/>
                              <a:gd name="connsiteX103" fmla="*/ 3065318 w 4852554"/>
                              <a:gd name="connsiteY103" fmla="*/ 2847109 h 3782291"/>
                              <a:gd name="connsiteX104" fmla="*/ 3023754 w 4852554"/>
                              <a:gd name="connsiteY104" fmla="*/ 3034146 h 3782291"/>
                              <a:gd name="connsiteX105" fmla="*/ 3075709 w 4852554"/>
                              <a:gd name="connsiteY105" fmla="*/ 3054927 h 3782291"/>
                              <a:gd name="connsiteX106" fmla="*/ 3106882 w 4852554"/>
                              <a:gd name="connsiteY106" fmla="*/ 2857500 h 3782291"/>
                              <a:gd name="connsiteX107" fmla="*/ 3470563 w 4852554"/>
                              <a:gd name="connsiteY107" fmla="*/ 2836718 h 3782291"/>
                              <a:gd name="connsiteX108" fmla="*/ 4000500 w 4852554"/>
                              <a:gd name="connsiteY108" fmla="*/ 3512127 h 3782291"/>
                              <a:gd name="connsiteX109" fmla="*/ 3990109 w 4852554"/>
                              <a:gd name="connsiteY109" fmla="*/ 3740727 h 3782291"/>
                              <a:gd name="connsiteX110" fmla="*/ 4052454 w 4852554"/>
                              <a:gd name="connsiteY110" fmla="*/ 3782291 h 3782291"/>
                              <a:gd name="connsiteX111" fmla="*/ 4052454 w 4852554"/>
                              <a:gd name="connsiteY111" fmla="*/ 3532909 h 3782291"/>
                              <a:gd name="connsiteX112" fmla="*/ 4239491 w 4852554"/>
                              <a:gd name="connsiteY112" fmla="*/ 3626427 h 3782291"/>
                              <a:gd name="connsiteX113" fmla="*/ 4312227 w 4852554"/>
                              <a:gd name="connsiteY113" fmla="*/ 3574473 h 3782291"/>
                              <a:gd name="connsiteX114" fmla="*/ 3917372 w 4852554"/>
                              <a:gd name="connsiteY114" fmla="*/ 3335482 h 3782291"/>
                              <a:gd name="connsiteX115" fmla="*/ 4125191 w 4852554"/>
                              <a:gd name="connsiteY115" fmla="*/ 3262746 h 3782291"/>
                              <a:gd name="connsiteX116" fmla="*/ 4125191 w 4852554"/>
                              <a:gd name="connsiteY116" fmla="*/ 3262746 h 3782291"/>
                              <a:gd name="connsiteX117" fmla="*/ 4083627 w 4852554"/>
                              <a:gd name="connsiteY117" fmla="*/ 3231573 h 3782291"/>
                              <a:gd name="connsiteX118" fmla="*/ 3896591 w 4852554"/>
                              <a:gd name="connsiteY118" fmla="*/ 3304309 h 3782291"/>
                              <a:gd name="connsiteX119" fmla="*/ 3553691 w 4852554"/>
                              <a:gd name="connsiteY119" fmla="*/ 2836718 h 3782291"/>
                              <a:gd name="connsiteX120" fmla="*/ 4333009 w 4852554"/>
                              <a:gd name="connsiteY120" fmla="*/ 2815936 h 3782291"/>
                              <a:gd name="connsiteX121" fmla="*/ 4561609 w 4852554"/>
                              <a:gd name="connsiteY121" fmla="*/ 3054927 h 3782291"/>
                              <a:gd name="connsiteX122" fmla="*/ 4665518 w 4852554"/>
                              <a:gd name="connsiteY122" fmla="*/ 3013364 h 3782291"/>
                              <a:gd name="connsiteX123" fmla="*/ 4416136 w 4852554"/>
                              <a:gd name="connsiteY123" fmla="*/ 2815936 h 3782291"/>
                              <a:gd name="connsiteX124" fmla="*/ 4842163 w 4852554"/>
                              <a:gd name="connsiteY124" fmla="*/ 2701636 h 3782291"/>
                              <a:gd name="connsiteX125" fmla="*/ 4852554 w 4852554"/>
                              <a:gd name="connsiteY125" fmla="*/ 2628900 h 3782291"/>
                              <a:gd name="connsiteX126" fmla="*/ 4239491 w 4852554"/>
                              <a:gd name="connsiteY126" fmla="*/ 2763982 h 3782291"/>
                              <a:gd name="connsiteX127" fmla="*/ 4353791 w 4852554"/>
                              <a:gd name="connsiteY127" fmla="*/ 2566555 h 3782291"/>
                              <a:gd name="connsiteX128" fmla="*/ 4291445 w 4852554"/>
                              <a:gd name="connsiteY128" fmla="*/ 2514600 h 3782291"/>
                              <a:gd name="connsiteX129" fmla="*/ 4177145 w 4852554"/>
                              <a:gd name="connsiteY129" fmla="*/ 2805546 h 3782291"/>
                              <a:gd name="connsiteX130" fmla="*/ 3429000 w 4852554"/>
                              <a:gd name="connsiteY130" fmla="*/ 2795155 h 3782291"/>
                              <a:gd name="connsiteX131" fmla="*/ 3584863 w 4852554"/>
                              <a:gd name="connsiteY131" fmla="*/ 2618509 h 3782291"/>
                              <a:gd name="connsiteX132" fmla="*/ 3564082 w 4852554"/>
                              <a:gd name="connsiteY132" fmla="*/ 2576946 h 3782291"/>
                              <a:gd name="connsiteX133" fmla="*/ 3335482 w 4852554"/>
                              <a:gd name="connsiteY133" fmla="*/ 2826327 h 3782291"/>
                              <a:gd name="connsiteX134" fmla="*/ 2493818 w 4852554"/>
                              <a:gd name="connsiteY13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776845 w 4852554"/>
                              <a:gd name="connsiteY40" fmla="*/ 259773 h 3782291"/>
                              <a:gd name="connsiteX41" fmla="*/ 2140527 w 4852554"/>
                              <a:gd name="connsiteY41" fmla="*/ 852055 h 3782291"/>
                              <a:gd name="connsiteX42" fmla="*/ 2130136 w 4852554"/>
                              <a:gd name="connsiteY42" fmla="*/ 1215736 h 3782291"/>
                              <a:gd name="connsiteX43" fmla="*/ 2057400 w 4852554"/>
                              <a:gd name="connsiteY43" fmla="*/ 1028700 h 3782291"/>
                              <a:gd name="connsiteX44" fmla="*/ 2005445 w 4852554"/>
                              <a:gd name="connsiteY44" fmla="*/ 1059873 h 3782291"/>
                              <a:gd name="connsiteX45" fmla="*/ 2119745 w 4852554"/>
                              <a:gd name="connsiteY45" fmla="*/ 1288473 h 3782291"/>
                              <a:gd name="connsiteX46" fmla="*/ 2098963 w 4852554"/>
                              <a:gd name="connsiteY46" fmla="*/ 1517073 h 3782291"/>
                              <a:gd name="connsiteX47" fmla="*/ 1652154 w 4852554"/>
                              <a:gd name="connsiteY47" fmla="*/ 893618 h 3782291"/>
                              <a:gd name="connsiteX48" fmla="*/ 1683327 w 4852554"/>
                              <a:gd name="connsiteY48" fmla="*/ 665018 h 3782291"/>
                              <a:gd name="connsiteX49" fmla="*/ 1620982 w 4852554"/>
                              <a:gd name="connsiteY49" fmla="*/ 654627 h 3782291"/>
                              <a:gd name="connsiteX50" fmla="*/ 1589809 w 4852554"/>
                              <a:gd name="connsiteY50" fmla="*/ 945573 h 3782291"/>
                              <a:gd name="connsiteX51" fmla="*/ 1371600 w 4852554"/>
                              <a:gd name="connsiteY51" fmla="*/ 914400 h 3782291"/>
                              <a:gd name="connsiteX52" fmla="*/ 1361209 w 4852554"/>
                              <a:gd name="connsiteY52" fmla="*/ 966355 h 3782291"/>
                              <a:gd name="connsiteX53" fmla="*/ 1693718 w 4852554"/>
                              <a:gd name="connsiteY53" fmla="*/ 1018309 h 3782291"/>
                              <a:gd name="connsiteX54" fmla="*/ 1766454 w 4852554"/>
                              <a:gd name="connsiteY54" fmla="*/ 1153391 h 3782291"/>
                              <a:gd name="connsiteX55" fmla="*/ 1579418 w 4852554"/>
                              <a:gd name="connsiteY55" fmla="*/ 1205346 h 3782291"/>
                              <a:gd name="connsiteX56" fmla="*/ 1579418 w 4852554"/>
                              <a:gd name="connsiteY56" fmla="*/ 1278082 h 3782291"/>
                              <a:gd name="connsiteX57" fmla="*/ 1808018 w 4852554"/>
                              <a:gd name="connsiteY57" fmla="*/ 1215736 h 3782291"/>
                              <a:gd name="connsiteX58" fmla="*/ 2078182 w 4852554"/>
                              <a:gd name="connsiteY58" fmla="*/ 1589809 h 3782291"/>
                              <a:gd name="connsiteX59" fmla="*/ 2088572 w 4852554"/>
                              <a:gd name="connsiteY59" fmla="*/ 2337955 h 3782291"/>
                              <a:gd name="connsiteX60" fmla="*/ 2098963 w 4852554"/>
                              <a:gd name="connsiteY60" fmla="*/ 2348346 h 3782291"/>
                              <a:gd name="connsiteX61" fmla="*/ 1839191 w 4852554"/>
                              <a:gd name="connsiteY61" fmla="*/ 2784764 h 3782291"/>
                              <a:gd name="connsiteX62" fmla="*/ 1278082 w 4852554"/>
                              <a:gd name="connsiteY62" fmla="*/ 2795155 h 3782291"/>
                              <a:gd name="connsiteX63" fmla="*/ 1143000 w 4852554"/>
                              <a:gd name="connsiteY63" fmla="*/ 2587336 h 3782291"/>
                              <a:gd name="connsiteX64" fmla="*/ 1111827 w 4852554"/>
                              <a:gd name="connsiteY64" fmla="*/ 2597727 h 3782291"/>
                              <a:gd name="connsiteX65" fmla="*/ 1205345 w 4852554"/>
                              <a:gd name="connsiteY65" fmla="*/ 2815936 h 3782291"/>
                              <a:gd name="connsiteX66" fmla="*/ 893618 w 4852554"/>
                              <a:gd name="connsiteY66" fmla="*/ 2795155 h 3782291"/>
                              <a:gd name="connsiteX67" fmla="*/ 488372 w 4852554"/>
                              <a:gd name="connsiteY67" fmla="*/ 2036618 h 3782291"/>
                              <a:gd name="connsiteX68" fmla="*/ 353291 w 4852554"/>
                              <a:gd name="connsiteY68" fmla="*/ 2078182 h 3782291"/>
                              <a:gd name="connsiteX69" fmla="*/ 415636 w 4852554"/>
                              <a:gd name="connsiteY69" fmla="*/ 2140527 h 3782291"/>
                              <a:gd name="connsiteX70" fmla="*/ 467591 w 4852554"/>
                              <a:gd name="connsiteY70" fmla="*/ 2098964 h 3782291"/>
                              <a:gd name="connsiteX71" fmla="*/ 571500 w 4852554"/>
                              <a:gd name="connsiteY71" fmla="*/ 2348346 h 3782291"/>
                              <a:gd name="connsiteX72" fmla="*/ 457200 w 4852554"/>
                              <a:gd name="connsiteY72" fmla="*/ 2358736 h 3782291"/>
                              <a:gd name="connsiteX73" fmla="*/ 457200 w 4852554"/>
                              <a:gd name="connsiteY73" fmla="*/ 2441864 h 3782291"/>
                              <a:gd name="connsiteX74" fmla="*/ 623454 w 4852554"/>
                              <a:gd name="connsiteY74" fmla="*/ 2400300 h 3782291"/>
                              <a:gd name="connsiteX75" fmla="*/ 831272 w 4852554"/>
                              <a:gd name="connsiteY75" fmla="*/ 2826327 h 3782291"/>
                              <a:gd name="connsiteX76" fmla="*/ 374072 w 4852554"/>
                              <a:gd name="connsiteY76" fmla="*/ 2670464 h 3782291"/>
                              <a:gd name="connsiteX77" fmla="*/ 103909 w 4852554"/>
                              <a:gd name="connsiteY77" fmla="*/ 2109355 h 3782291"/>
                              <a:gd name="connsiteX78" fmla="*/ 20782 w 4852554"/>
                              <a:gd name="connsiteY78" fmla="*/ 2098964 h 3782291"/>
                              <a:gd name="connsiteX79" fmla="*/ 249382 w 4852554"/>
                              <a:gd name="connsiteY79" fmla="*/ 2639291 h 3782291"/>
                              <a:gd name="connsiteX80" fmla="*/ 10391 w 4852554"/>
                              <a:gd name="connsiteY80" fmla="*/ 2576946 h 3782291"/>
                              <a:gd name="connsiteX81" fmla="*/ 0 w 4852554"/>
                              <a:gd name="connsiteY81" fmla="*/ 2670464 h 3782291"/>
                              <a:gd name="connsiteX82" fmla="*/ 270163 w 4852554"/>
                              <a:gd name="connsiteY82" fmla="*/ 2701636 h 3782291"/>
                              <a:gd name="connsiteX83" fmla="*/ 280554 w 4852554"/>
                              <a:gd name="connsiteY83" fmla="*/ 3023755 h 3782291"/>
                              <a:gd name="connsiteX84" fmla="*/ 197427 w 4852554"/>
                              <a:gd name="connsiteY84" fmla="*/ 3034146 h 3782291"/>
                              <a:gd name="connsiteX85" fmla="*/ 197427 w 4852554"/>
                              <a:gd name="connsiteY85" fmla="*/ 3106882 h 3782291"/>
                              <a:gd name="connsiteX86" fmla="*/ 353291 w 4852554"/>
                              <a:gd name="connsiteY86" fmla="*/ 3054927 h 3782291"/>
                              <a:gd name="connsiteX87" fmla="*/ 374072 w 4852554"/>
                              <a:gd name="connsiteY87" fmla="*/ 2763982 h 3782291"/>
                              <a:gd name="connsiteX88" fmla="*/ 852054 w 4852554"/>
                              <a:gd name="connsiteY88" fmla="*/ 2919846 h 3782291"/>
                              <a:gd name="connsiteX89" fmla="*/ 633845 w 4852554"/>
                              <a:gd name="connsiteY89" fmla="*/ 3054927 h 3782291"/>
                              <a:gd name="connsiteX90" fmla="*/ 685800 w 4852554"/>
                              <a:gd name="connsiteY90" fmla="*/ 3096491 h 3782291"/>
                              <a:gd name="connsiteX91" fmla="*/ 1018309 w 4852554"/>
                              <a:gd name="connsiteY91" fmla="*/ 2888673 h 3782291"/>
                              <a:gd name="connsiteX92" fmla="*/ 1423554 w 4852554"/>
                              <a:gd name="connsiteY92" fmla="*/ 2867891 h 3782291"/>
                              <a:gd name="connsiteX93" fmla="*/ 1080654 w 4852554"/>
                              <a:gd name="connsiteY93" fmla="*/ 3086100 h 3782291"/>
                              <a:gd name="connsiteX94" fmla="*/ 1143000 w 4852554"/>
                              <a:gd name="connsiteY94" fmla="*/ 3169227 h 3782291"/>
                              <a:gd name="connsiteX95" fmla="*/ 1537854 w 4852554"/>
                              <a:gd name="connsiteY95" fmla="*/ 2867891 h 3782291"/>
                              <a:gd name="connsiteX96" fmla="*/ 1891145 w 4852554"/>
                              <a:gd name="connsiteY96" fmla="*/ 2867891 h 3782291"/>
                              <a:gd name="connsiteX97" fmla="*/ 2119745 w 4852554"/>
                              <a:gd name="connsiteY97" fmla="*/ 2930236 h 3782291"/>
                              <a:gd name="connsiteX98" fmla="*/ 2119745 w 4852554"/>
                              <a:gd name="connsiteY98" fmla="*/ 3751118 h 3782291"/>
                              <a:gd name="connsiteX99" fmla="*/ 2202872 w 4852554"/>
                              <a:gd name="connsiteY99" fmla="*/ 3751118 h 3782291"/>
                              <a:gd name="connsiteX100" fmla="*/ 2192482 w 4852554"/>
                              <a:gd name="connsiteY100" fmla="*/ 2951018 h 3782291"/>
                              <a:gd name="connsiteX101" fmla="*/ 2421082 w 4852554"/>
                              <a:gd name="connsiteY101" fmla="*/ 2847109 h 3782291"/>
                              <a:gd name="connsiteX102" fmla="*/ 3065318 w 4852554"/>
                              <a:gd name="connsiteY102" fmla="*/ 2847109 h 3782291"/>
                              <a:gd name="connsiteX103" fmla="*/ 3023754 w 4852554"/>
                              <a:gd name="connsiteY103" fmla="*/ 3034146 h 3782291"/>
                              <a:gd name="connsiteX104" fmla="*/ 3075709 w 4852554"/>
                              <a:gd name="connsiteY104" fmla="*/ 3054927 h 3782291"/>
                              <a:gd name="connsiteX105" fmla="*/ 3106882 w 4852554"/>
                              <a:gd name="connsiteY105" fmla="*/ 2857500 h 3782291"/>
                              <a:gd name="connsiteX106" fmla="*/ 3470563 w 4852554"/>
                              <a:gd name="connsiteY106" fmla="*/ 2836718 h 3782291"/>
                              <a:gd name="connsiteX107" fmla="*/ 4000500 w 4852554"/>
                              <a:gd name="connsiteY107" fmla="*/ 3512127 h 3782291"/>
                              <a:gd name="connsiteX108" fmla="*/ 3990109 w 4852554"/>
                              <a:gd name="connsiteY108" fmla="*/ 3740727 h 3782291"/>
                              <a:gd name="connsiteX109" fmla="*/ 4052454 w 4852554"/>
                              <a:gd name="connsiteY109" fmla="*/ 3782291 h 3782291"/>
                              <a:gd name="connsiteX110" fmla="*/ 4052454 w 4852554"/>
                              <a:gd name="connsiteY110" fmla="*/ 3532909 h 3782291"/>
                              <a:gd name="connsiteX111" fmla="*/ 4239491 w 4852554"/>
                              <a:gd name="connsiteY111" fmla="*/ 3626427 h 3782291"/>
                              <a:gd name="connsiteX112" fmla="*/ 4312227 w 4852554"/>
                              <a:gd name="connsiteY112" fmla="*/ 3574473 h 3782291"/>
                              <a:gd name="connsiteX113" fmla="*/ 3917372 w 4852554"/>
                              <a:gd name="connsiteY113" fmla="*/ 3335482 h 3782291"/>
                              <a:gd name="connsiteX114" fmla="*/ 4125191 w 4852554"/>
                              <a:gd name="connsiteY114" fmla="*/ 3262746 h 3782291"/>
                              <a:gd name="connsiteX115" fmla="*/ 4125191 w 4852554"/>
                              <a:gd name="connsiteY115" fmla="*/ 3262746 h 3782291"/>
                              <a:gd name="connsiteX116" fmla="*/ 4083627 w 4852554"/>
                              <a:gd name="connsiteY116" fmla="*/ 3231573 h 3782291"/>
                              <a:gd name="connsiteX117" fmla="*/ 3896591 w 4852554"/>
                              <a:gd name="connsiteY117" fmla="*/ 3304309 h 3782291"/>
                              <a:gd name="connsiteX118" fmla="*/ 3553691 w 4852554"/>
                              <a:gd name="connsiteY118" fmla="*/ 2836718 h 3782291"/>
                              <a:gd name="connsiteX119" fmla="*/ 4333009 w 4852554"/>
                              <a:gd name="connsiteY119" fmla="*/ 2815936 h 3782291"/>
                              <a:gd name="connsiteX120" fmla="*/ 4561609 w 4852554"/>
                              <a:gd name="connsiteY120" fmla="*/ 3054927 h 3782291"/>
                              <a:gd name="connsiteX121" fmla="*/ 4665518 w 4852554"/>
                              <a:gd name="connsiteY121" fmla="*/ 3013364 h 3782291"/>
                              <a:gd name="connsiteX122" fmla="*/ 4416136 w 4852554"/>
                              <a:gd name="connsiteY122" fmla="*/ 2815936 h 3782291"/>
                              <a:gd name="connsiteX123" fmla="*/ 4842163 w 4852554"/>
                              <a:gd name="connsiteY123" fmla="*/ 2701636 h 3782291"/>
                              <a:gd name="connsiteX124" fmla="*/ 4852554 w 4852554"/>
                              <a:gd name="connsiteY124" fmla="*/ 2628900 h 3782291"/>
                              <a:gd name="connsiteX125" fmla="*/ 4239491 w 4852554"/>
                              <a:gd name="connsiteY125" fmla="*/ 2763982 h 3782291"/>
                              <a:gd name="connsiteX126" fmla="*/ 4353791 w 4852554"/>
                              <a:gd name="connsiteY126" fmla="*/ 2566555 h 3782291"/>
                              <a:gd name="connsiteX127" fmla="*/ 4291445 w 4852554"/>
                              <a:gd name="connsiteY127" fmla="*/ 2514600 h 3782291"/>
                              <a:gd name="connsiteX128" fmla="*/ 4177145 w 4852554"/>
                              <a:gd name="connsiteY128" fmla="*/ 2805546 h 3782291"/>
                              <a:gd name="connsiteX129" fmla="*/ 3429000 w 4852554"/>
                              <a:gd name="connsiteY129" fmla="*/ 2795155 h 3782291"/>
                              <a:gd name="connsiteX130" fmla="*/ 3584863 w 4852554"/>
                              <a:gd name="connsiteY130" fmla="*/ 2618509 h 3782291"/>
                              <a:gd name="connsiteX131" fmla="*/ 3564082 w 4852554"/>
                              <a:gd name="connsiteY131" fmla="*/ 2576946 h 3782291"/>
                              <a:gd name="connsiteX132" fmla="*/ 3335482 w 4852554"/>
                              <a:gd name="connsiteY132" fmla="*/ 2826327 h 3782291"/>
                              <a:gd name="connsiteX133" fmla="*/ 2493818 w 4852554"/>
                              <a:gd name="connsiteY13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776845 w 4852554"/>
                              <a:gd name="connsiteY39" fmla="*/ 259773 h 3782291"/>
                              <a:gd name="connsiteX40" fmla="*/ 2140527 w 4852554"/>
                              <a:gd name="connsiteY40" fmla="*/ 852055 h 3782291"/>
                              <a:gd name="connsiteX41" fmla="*/ 2130136 w 4852554"/>
                              <a:gd name="connsiteY41" fmla="*/ 1215736 h 3782291"/>
                              <a:gd name="connsiteX42" fmla="*/ 2057400 w 4852554"/>
                              <a:gd name="connsiteY42" fmla="*/ 1028700 h 3782291"/>
                              <a:gd name="connsiteX43" fmla="*/ 2005445 w 4852554"/>
                              <a:gd name="connsiteY43" fmla="*/ 1059873 h 3782291"/>
                              <a:gd name="connsiteX44" fmla="*/ 2119745 w 4852554"/>
                              <a:gd name="connsiteY44" fmla="*/ 1288473 h 3782291"/>
                              <a:gd name="connsiteX45" fmla="*/ 2098963 w 4852554"/>
                              <a:gd name="connsiteY45" fmla="*/ 1517073 h 3782291"/>
                              <a:gd name="connsiteX46" fmla="*/ 1652154 w 4852554"/>
                              <a:gd name="connsiteY46" fmla="*/ 893618 h 3782291"/>
                              <a:gd name="connsiteX47" fmla="*/ 1683327 w 4852554"/>
                              <a:gd name="connsiteY47" fmla="*/ 665018 h 3782291"/>
                              <a:gd name="connsiteX48" fmla="*/ 1620982 w 4852554"/>
                              <a:gd name="connsiteY48" fmla="*/ 654627 h 3782291"/>
                              <a:gd name="connsiteX49" fmla="*/ 1589809 w 4852554"/>
                              <a:gd name="connsiteY49" fmla="*/ 945573 h 3782291"/>
                              <a:gd name="connsiteX50" fmla="*/ 1371600 w 4852554"/>
                              <a:gd name="connsiteY50" fmla="*/ 914400 h 3782291"/>
                              <a:gd name="connsiteX51" fmla="*/ 1361209 w 4852554"/>
                              <a:gd name="connsiteY51" fmla="*/ 966355 h 3782291"/>
                              <a:gd name="connsiteX52" fmla="*/ 1693718 w 4852554"/>
                              <a:gd name="connsiteY52" fmla="*/ 1018309 h 3782291"/>
                              <a:gd name="connsiteX53" fmla="*/ 1766454 w 4852554"/>
                              <a:gd name="connsiteY53" fmla="*/ 1153391 h 3782291"/>
                              <a:gd name="connsiteX54" fmla="*/ 1579418 w 4852554"/>
                              <a:gd name="connsiteY54" fmla="*/ 1205346 h 3782291"/>
                              <a:gd name="connsiteX55" fmla="*/ 1579418 w 4852554"/>
                              <a:gd name="connsiteY55" fmla="*/ 1278082 h 3782291"/>
                              <a:gd name="connsiteX56" fmla="*/ 1808018 w 4852554"/>
                              <a:gd name="connsiteY56" fmla="*/ 1215736 h 3782291"/>
                              <a:gd name="connsiteX57" fmla="*/ 2078182 w 4852554"/>
                              <a:gd name="connsiteY57" fmla="*/ 1589809 h 3782291"/>
                              <a:gd name="connsiteX58" fmla="*/ 2088572 w 4852554"/>
                              <a:gd name="connsiteY58" fmla="*/ 2337955 h 3782291"/>
                              <a:gd name="connsiteX59" fmla="*/ 2098963 w 4852554"/>
                              <a:gd name="connsiteY59" fmla="*/ 2348346 h 3782291"/>
                              <a:gd name="connsiteX60" fmla="*/ 1839191 w 4852554"/>
                              <a:gd name="connsiteY60" fmla="*/ 2784764 h 3782291"/>
                              <a:gd name="connsiteX61" fmla="*/ 1278082 w 4852554"/>
                              <a:gd name="connsiteY61" fmla="*/ 2795155 h 3782291"/>
                              <a:gd name="connsiteX62" fmla="*/ 1143000 w 4852554"/>
                              <a:gd name="connsiteY62" fmla="*/ 2587336 h 3782291"/>
                              <a:gd name="connsiteX63" fmla="*/ 1111827 w 4852554"/>
                              <a:gd name="connsiteY63" fmla="*/ 2597727 h 3782291"/>
                              <a:gd name="connsiteX64" fmla="*/ 1205345 w 4852554"/>
                              <a:gd name="connsiteY64" fmla="*/ 2815936 h 3782291"/>
                              <a:gd name="connsiteX65" fmla="*/ 893618 w 4852554"/>
                              <a:gd name="connsiteY65" fmla="*/ 2795155 h 3782291"/>
                              <a:gd name="connsiteX66" fmla="*/ 488372 w 4852554"/>
                              <a:gd name="connsiteY66" fmla="*/ 2036618 h 3782291"/>
                              <a:gd name="connsiteX67" fmla="*/ 353291 w 4852554"/>
                              <a:gd name="connsiteY67" fmla="*/ 2078182 h 3782291"/>
                              <a:gd name="connsiteX68" fmla="*/ 415636 w 4852554"/>
                              <a:gd name="connsiteY68" fmla="*/ 2140527 h 3782291"/>
                              <a:gd name="connsiteX69" fmla="*/ 467591 w 4852554"/>
                              <a:gd name="connsiteY69" fmla="*/ 2098964 h 3782291"/>
                              <a:gd name="connsiteX70" fmla="*/ 571500 w 4852554"/>
                              <a:gd name="connsiteY70" fmla="*/ 2348346 h 3782291"/>
                              <a:gd name="connsiteX71" fmla="*/ 457200 w 4852554"/>
                              <a:gd name="connsiteY71" fmla="*/ 2358736 h 3782291"/>
                              <a:gd name="connsiteX72" fmla="*/ 457200 w 4852554"/>
                              <a:gd name="connsiteY72" fmla="*/ 2441864 h 3782291"/>
                              <a:gd name="connsiteX73" fmla="*/ 623454 w 4852554"/>
                              <a:gd name="connsiteY73" fmla="*/ 2400300 h 3782291"/>
                              <a:gd name="connsiteX74" fmla="*/ 831272 w 4852554"/>
                              <a:gd name="connsiteY74" fmla="*/ 2826327 h 3782291"/>
                              <a:gd name="connsiteX75" fmla="*/ 374072 w 4852554"/>
                              <a:gd name="connsiteY75" fmla="*/ 2670464 h 3782291"/>
                              <a:gd name="connsiteX76" fmla="*/ 103909 w 4852554"/>
                              <a:gd name="connsiteY76" fmla="*/ 2109355 h 3782291"/>
                              <a:gd name="connsiteX77" fmla="*/ 20782 w 4852554"/>
                              <a:gd name="connsiteY77" fmla="*/ 2098964 h 3782291"/>
                              <a:gd name="connsiteX78" fmla="*/ 249382 w 4852554"/>
                              <a:gd name="connsiteY78" fmla="*/ 2639291 h 3782291"/>
                              <a:gd name="connsiteX79" fmla="*/ 10391 w 4852554"/>
                              <a:gd name="connsiteY79" fmla="*/ 2576946 h 3782291"/>
                              <a:gd name="connsiteX80" fmla="*/ 0 w 4852554"/>
                              <a:gd name="connsiteY80" fmla="*/ 2670464 h 3782291"/>
                              <a:gd name="connsiteX81" fmla="*/ 270163 w 4852554"/>
                              <a:gd name="connsiteY81" fmla="*/ 2701636 h 3782291"/>
                              <a:gd name="connsiteX82" fmla="*/ 280554 w 4852554"/>
                              <a:gd name="connsiteY82" fmla="*/ 3023755 h 3782291"/>
                              <a:gd name="connsiteX83" fmla="*/ 197427 w 4852554"/>
                              <a:gd name="connsiteY83" fmla="*/ 3034146 h 3782291"/>
                              <a:gd name="connsiteX84" fmla="*/ 197427 w 4852554"/>
                              <a:gd name="connsiteY84" fmla="*/ 3106882 h 3782291"/>
                              <a:gd name="connsiteX85" fmla="*/ 353291 w 4852554"/>
                              <a:gd name="connsiteY85" fmla="*/ 3054927 h 3782291"/>
                              <a:gd name="connsiteX86" fmla="*/ 374072 w 4852554"/>
                              <a:gd name="connsiteY86" fmla="*/ 2763982 h 3782291"/>
                              <a:gd name="connsiteX87" fmla="*/ 852054 w 4852554"/>
                              <a:gd name="connsiteY87" fmla="*/ 2919846 h 3782291"/>
                              <a:gd name="connsiteX88" fmla="*/ 633845 w 4852554"/>
                              <a:gd name="connsiteY88" fmla="*/ 3054927 h 3782291"/>
                              <a:gd name="connsiteX89" fmla="*/ 685800 w 4852554"/>
                              <a:gd name="connsiteY89" fmla="*/ 3096491 h 3782291"/>
                              <a:gd name="connsiteX90" fmla="*/ 1018309 w 4852554"/>
                              <a:gd name="connsiteY90" fmla="*/ 2888673 h 3782291"/>
                              <a:gd name="connsiteX91" fmla="*/ 1423554 w 4852554"/>
                              <a:gd name="connsiteY91" fmla="*/ 2867891 h 3782291"/>
                              <a:gd name="connsiteX92" fmla="*/ 1080654 w 4852554"/>
                              <a:gd name="connsiteY92" fmla="*/ 3086100 h 3782291"/>
                              <a:gd name="connsiteX93" fmla="*/ 1143000 w 4852554"/>
                              <a:gd name="connsiteY93" fmla="*/ 3169227 h 3782291"/>
                              <a:gd name="connsiteX94" fmla="*/ 1537854 w 4852554"/>
                              <a:gd name="connsiteY94" fmla="*/ 2867891 h 3782291"/>
                              <a:gd name="connsiteX95" fmla="*/ 1891145 w 4852554"/>
                              <a:gd name="connsiteY95" fmla="*/ 2867891 h 3782291"/>
                              <a:gd name="connsiteX96" fmla="*/ 2119745 w 4852554"/>
                              <a:gd name="connsiteY96" fmla="*/ 2930236 h 3782291"/>
                              <a:gd name="connsiteX97" fmla="*/ 2119745 w 4852554"/>
                              <a:gd name="connsiteY97" fmla="*/ 3751118 h 3782291"/>
                              <a:gd name="connsiteX98" fmla="*/ 2202872 w 4852554"/>
                              <a:gd name="connsiteY98" fmla="*/ 3751118 h 3782291"/>
                              <a:gd name="connsiteX99" fmla="*/ 2192482 w 4852554"/>
                              <a:gd name="connsiteY99" fmla="*/ 2951018 h 3782291"/>
                              <a:gd name="connsiteX100" fmla="*/ 2421082 w 4852554"/>
                              <a:gd name="connsiteY100" fmla="*/ 2847109 h 3782291"/>
                              <a:gd name="connsiteX101" fmla="*/ 3065318 w 4852554"/>
                              <a:gd name="connsiteY101" fmla="*/ 2847109 h 3782291"/>
                              <a:gd name="connsiteX102" fmla="*/ 3023754 w 4852554"/>
                              <a:gd name="connsiteY102" fmla="*/ 3034146 h 3782291"/>
                              <a:gd name="connsiteX103" fmla="*/ 3075709 w 4852554"/>
                              <a:gd name="connsiteY103" fmla="*/ 3054927 h 3782291"/>
                              <a:gd name="connsiteX104" fmla="*/ 3106882 w 4852554"/>
                              <a:gd name="connsiteY104" fmla="*/ 2857500 h 3782291"/>
                              <a:gd name="connsiteX105" fmla="*/ 3470563 w 4852554"/>
                              <a:gd name="connsiteY105" fmla="*/ 2836718 h 3782291"/>
                              <a:gd name="connsiteX106" fmla="*/ 4000500 w 4852554"/>
                              <a:gd name="connsiteY106" fmla="*/ 3512127 h 3782291"/>
                              <a:gd name="connsiteX107" fmla="*/ 3990109 w 4852554"/>
                              <a:gd name="connsiteY107" fmla="*/ 3740727 h 3782291"/>
                              <a:gd name="connsiteX108" fmla="*/ 4052454 w 4852554"/>
                              <a:gd name="connsiteY108" fmla="*/ 3782291 h 3782291"/>
                              <a:gd name="connsiteX109" fmla="*/ 4052454 w 4852554"/>
                              <a:gd name="connsiteY109" fmla="*/ 3532909 h 3782291"/>
                              <a:gd name="connsiteX110" fmla="*/ 4239491 w 4852554"/>
                              <a:gd name="connsiteY110" fmla="*/ 3626427 h 3782291"/>
                              <a:gd name="connsiteX111" fmla="*/ 4312227 w 4852554"/>
                              <a:gd name="connsiteY111" fmla="*/ 3574473 h 3782291"/>
                              <a:gd name="connsiteX112" fmla="*/ 3917372 w 4852554"/>
                              <a:gd name="connsiteY112" fmla="*/ 3335482 h 3782291"/>
                              <a:gd name="connsiteX113" fmla="*/ 4125191 w 4852554"/>
                              <a:gd name="connsiteY113" fmla="*/ 3262746 h 3782291"/>
                              <a:gd name="connsiteX114" fmla="*/ 4125191 w 4852554"/>
                              <a:gd name="connsiteY114" fmla="*/ 3262746 h 3782291"/>
                              <a:gd name="connsiteX115" fmla="*/ 4083627 w 4852554"/>
                              <a:gd name="connsiteY115" fmla="*/ 3231573 h 3782291"/>
                              <a:gd name="connsiteX116" fmla="*/ 3896591 w 4852554"/>
                              <a:gd name="connsiteY116" fmla="*/ 3304309 h 3782291"/>
                              <a:gd name="connsiteX117" fmla="*/ 3553691 w 4852554"/>
                              <a:gd name="connsiteY117" fmla="*/ 2836718 h 3782291"/>
                              <a:gd name="connsiteX118" fmla="*/ 4333009 w 4852554"/>
                              <a:gd name="connsiteY118" fmla="*/ 2815936 h 3782291"/>
                              <a:gd name="connsiteX119" fmla="*/ 4561609 w 4852554"/>
                              <a:gd name="connsiteY119" fmla="*/ 3054927 h 3782291"/>
                              <a:gd name="connsiteX120" fmla="*/ 4665518 w 4852554"/>
                              <a:gd name="connsiteY120" fmla="*/ 3013364 h 3782291"/>
                              <a:gd name="connsiteX121" fmla="*/ 4416136 w 4852554"/>
                              <a:gd name="connsiteY121" fmla="*/ 2815936 h 3782291"/>
                              <a:gd name="connsiteX122" fmla="*/ 4842163 w 4852554"/>
                              <a:gd name="connsiteY122" fmla="*/ 2701636 h 3782291"/>
                              <a:gd name="connsiteX123" fmla="*/ 4852554 w 4852554"/>
                              <a:gd name="connsiteY123" fmla="*/ 2628900 h 3782291"/>
                              <a:gd name="connsiteX124" fmla="*/ 4239491 w 4852554"/>
                              <a:gd name="connsiteY124" fmla="*/ 2763982 h 3782291"/>
                              <a:gd name="connsiteX125" fmla="*/ 4353791 w 4852554"/>
                              <a:gd name="connsiteY125" fmla="*/ 2566555 h 3782291"/>
                              <a:gd name="connsiteX126" fmla="*/ 4291445 w 4852554"/>
                              <a:gd name="connsiteY126" fmla="*/ 2514600 h 3782291"/>
                              <a:gd name="connsiteX127" fmla="*/ 4177145 w 4852554"/>
                              <a:gd name="connsiteY127" fmla="*/ 2805546 h 3782291"/>
                              <a:gd name="connsiteX128" fmla="*/ 3429000 w 4852554"/>
                              <a:gd name="connsiteY128" fmla="*/ 2795155 h 3782291"/>
                              <a:gd name="connsiteX129" fmla="*/ 3584863 w 4852554"/>
                              <a:gd name="connsiteY129" fmla="*/ 2618509 h 3782291"/>
                              <a:gd name="connsiteX130" fmla="*/ 3564082 w 4852554"/>
                              <a:gd name="connsiteY130" fmla="*/ 2576946 h 3782291"/>
                              <a:gd name="connsiteX131" fmla="*/ 3335482 w 4852554"/>
                              <a:gd name="connsiteY131" fmla="*/ 2826327 h 3782291"/>
                              <a:gd name="connsiteX132" fmla="*/ 2493818 w 4852554"/>
                              <a:gd name="connsiteY13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776845 w 4852554"/>
                              <a:gd name="connsiteY38" fmla="*/ 259773 h 3782291"/>
                              <a:gd name="connsiteX39" fmla="*/ 2140527 w 4852554"/>
                              <a:gd name="connsiteY39" fmla="*/ 852055 h 3782291"/>
                              <a:gd name="connsiteX40" fmla="*/ 2130136 w 4852554"/>
                              <a:gd name="connsiteY40" fmla="*/ 1215736 h 3782291"/>
                              <a:gd name="connsiteX41" fmla="*/ 2057400 w 4852554"/>
                              <a:gd name="connsiteY41" fmla="*/ 1028700 h 3782291"/>
                              <a:gd name="connsiteX42" fmla="*/ 2005445 w 4852554"/>
                              <a:gd name="connsiteY42" fmla="*/ 1059873 h 3782291"/>
                              <a:gd name="connsiteX43" fmla="*/ 2119745 w 4852554"/>
                              <a:gd name="connsiteY43" fmla="*/ 1288473 h 3782291"/>
                              <a:gd name="connsiteX44" fmla="*/ 2098963 w 4852554"/>
                              <a:gd name="connsiteY44" fmla="*/ 1517073 h 3782291"/>
                              <a:gd name="connsiteX45" fmla="*/ 1652154 w 4852554"/>
                              <a:gd name="connsiteY45" fmla="*/ 893618 h 3782291"/>
                              <a:gd name="connsiteX46" fmla="*/ 1683327 w 4852554"/>
                              <a:gd name="connsiteY46" fmla="*/ 665018 h 3782291"/>
                              <a:gd name="connsiteX47" fmla="*/ 1620982 w 4852554"/>
                              <a:gd name="connsiteY47" fmla="*/ 654627 h 3782291"/>
                              <a:gd name="connsiteX48" fmla="*/ 1589809 w 4852554"/>
                              <a:gd name="connsiteY48" fmla="*/ 945573 h 3782291"/>
                              <a:gd name="connsiteX49" fmla="*/ 1371600 w 4852554"/>
                              <a:gd name="connsiteY49" fmla="*/ 914400 h 3782291"/>
                              <a:gd name="connsiteX50" fmla="*/ 1361209 w 4852554"/>
                              <a:gd name="connsiteY50" fmla="*/ 966355 h 3782291"/>
                              <a:gd name="connsiteX51" fmla="*/ 1693718 w 4852554"/>
                              <a:gd name="connsiteY51" fmla="*/ 1018309 h 3782291"/>
                              <a:gd name="connsiteX52" fmla="*/ 1766454 w 4852554"/>
                              <a:gd name="connsiteY52" fmla="*/ 1153391 h 3782291"/>
                              <a:gd name="connsiteX53" fmla="*/ 1579418 w 4852554"/>
                              <a:gd name="connsiteY53" fmla="*/ 1205346 h 3782291"/>
                              <a:gd name="connsiteX54" fmla="*/ 1579418 w 4852554"/>
                              <a:gd name="connsiteY54" fmla="*/ 1278082 h 3782291"/>
                              <a:gd name="connsiteX55" fmla="*/ 1808018 w 4852554"/>
                              <a:gd name="connsiteY55" fmla="*/ 1215736 h 3782291"/>
                              <a:gd name="connsiteX56" fmla="*/ 2078182 w 4852554"/>
                              <a:gd name="connsiteY56" fmla="*/ 1589809 h 3782291"/>
                              <a:gd name="connsiteX57" fmla="*/ 2088572 w 4852554"/>
                              <a:gd name="connsiteY57" fmla="*/ 2337955 h 3782291"/>
                              <a:gd name="connsiteX58" fmla="*/ 2098963 w 4852554"/>
                              <a:gd name="connsiteY58" fmla="*/ 2348346 h 3782291"/>
                              <a:gd name="connsiteX59" fmla="*/ 1839191 w 4852554"/>
                              <a:gd name="connsiteY59" fmla="*/ 2784764 h 3782291"/>
                              <a:gd name="connsiteX60" fmla="*/ 1278082 w 4852554"/>
                              <a:gd name="connsiteY60" fmla="*/ 2795155 h 3782291"/>
                              <a:gd name="connsiteX61" fmla="*/ 1143000 w 4852554"/>
                              <a:gd name="connsiteY61" fmla="*/ 2587336 h 3782291"/>
                              <a:gd name="connsiteX62" fmla="*/ 1111827 w 4852554"/>
                              <a:gd name="connsiteY62" fmla="*/ 2597727 h 3782291"/>
                              <a:gd name="connsiteX63" fmla="*/ 1205345 w 4852554"/>
                              <a:gd name="connsiteY63" fmla="*/ 2815936 h 3782291"/>
                              <a:gd name="connsiteX64" fmla="*/ 893618 w 4852554"/>
                              <a:gd name="connsiteY64" fmla="*/ 2795155 h 3782291"/>
                              <a:gd name="connsiteX65" fmla="*/ 488372 w 4852554"/>
                              <a:gd name="connsiteY65" fmla="*/ 2036618 h 3782291"/>
                              <a:gd name="connsiteX66" fmla="*/ 353291 w 4852554"/>
                              <a:gd name="connsiteY66" fmla="*/ 2078182 h 3782291"/>
                              <a:gd name="connsiteX67" fmla="*/ 415636 w 4852554"/>
                              <a:gd name="connsiteY67" fmla="*/ 2140527 h 3782291"/>
                              <a:gd name="connsiteX68" fmla="*/ 467591 w 4852554"/>
                              <a:gd name="connsiteY68" fmla="*/ 2098964 h 3782291"/>
                              <a:gd name="connsiteX69" fmla="*/ 571500 w 4852554"/>
                              <a:gd name="connsiteY69" fmla="*/ 2348346 h 3782291"/>
                              <a:gd name="connsiteX70" fmla="*/ 457200 w 4852554"/>
                              <a:gd name="connsiteY70" fmla="*/ 2358736 h 3782291"/>
                              <a:gd name="connsiteX71" fmla="*/ 457200 w 4852554"/>
                              <a:gd name="connsiteY71" fmla="*/ 2441864 h 3782291"/>
                              <a:gd name="connsiteX72" fmla="*/ 623454 w 4852554"/>
                              <a:gd name="connsiteY72" fmla="*/ 2400300 h 3782291"/>
                              <a:gd name="connsiteX73" fmla="*/ 831272 w 4852554"/>
                              <a:gd name="connsiteY73" fmla="*/ 2826327 h 3782291"/>
                              <a:gd name="connsiteX74" fmla="*/ 374072 w 4852554"/>
                              <a:gd name="connsiteY74" fmla="*/ 2670464 h 3782291"/>
                              <a:gd name="connsiteX75" fmla="*/ 103909 w 4852554"/>
                              <a:gd name="connsiteY75" fmla="*/ 2109355 h 3782291"/>
                              <a:gd name="connsiteX76" fmla="*/ 20782 w 4852554"/>
                              <a:gd name="connsiteY76" fmla="*/ 2098964 h 3782291"/>
                              <a:gd name="connsiteX77" fmla="*/ 249382 w 4852554"/>
                              <a:gd name="connsiteY77" fmla="*/ 2639291 h 3782291"/>
                              <a:gd name="connsiteX78" fmla="*/ 10391 w 4852554"/>
                              <a:gd name="connsiteY78" fmla="*/ 2576946 h 3782291"/>
                              <a:gd name="connsiteX79" fmla="*/ 0 w 4852554"/>
                              <a:gd name="connsiteY79" fmla="*/ 2670464 h 3782291"/>
                              <a:gd name="connsiteX80" fmla="*/ 270163 w 4852554"/>
                              <a:gd name="connsiteY80" fmla="*/ 2701636 h 3782291"/>
                              <a:gd name="connsiteX81" fmla="*/ 280554 w 4852554"/>
                              <a:gd name="connsiteY81" fmla="*/ 3023755 h 3782291"/>
                              <a:gd name="connsiteX82" fmla="*/ 197427 w 4852554"/>
                              <a:gd name="connsiteY82" fmla="*/ 3034146 h 3782291"/>
                              <a:gd name="connsiteX83" fmla="*/ 197427 w 4852554"/>
                              <a:gd name="connsiteY83" fmla="*/ 3106882 h 3782291"/>
                              <a:gd name="connsiteX84" fmla="*/ 353291 w 4852554"/>
                              <a:gd name="connsiteY84" fmla="*/ 3054927 h 3782291"/>
                              <a:gd name="connsiteX85" fmla="*/ 374072 w 4852554"/>
                              <a:gd name="connsiteY85" fmla="*/ 2763982 h 3782291"/>
                              <a:gd name="connsiteX86" fmla="*/ 852054 w 4852554"/>
                              <a:gd name="connsiteY86" fmla="*/ 2919846 h 3782291"/>
                              <a:gd name="connsiteX87" fmla="*/ 633845 w 4852554"/>
                              <a:gd name="connsiteY87" fmla="*/ 3054927 h 3782291"/>
                              <a:gd name="connsiteX88" fmla="*/ 685800 w 4852554"/>
                              <a:gd name="connsiteY88" fmla="*/ 3096491 h 3782291"/>
                              <a:gd name="connsiteX89" fmla="*/ 1018309 w 4852554"/>
                              <a:gd name="connsiteY89" fmla="*/ 2888673 h 3782291"/>
                              <a:gd name="connsiteX90" fmla="*/ 1423554 w 4852554"/>
                              <a:gd name="connsiteY90" fmla="*/ 2867891 h 3782291"/>
                              <a:gd name="connsiteX91" fmla="*/ 1080654 w 4852554"/>
                              <a:gd name="connsiteY91" fmla="*/ 3086100 h 3782291"/>
                              <a:gd name="connsiteX92" fmla="*/ 1143000 w 4852554"/>
                              <a:gd name="connsiteY92" fmla="*/ 3169227 h 3782291"/>
                              <a:gd name="connsiteX93" fmla="*/ 1537854 w 4852554"/>
                              <a:gd name="connsiteY93" fmla="*/ 2867891 h 3782291"/>
                              <a:gd name="connsiteX94" fmla="*/ 1891145 w 4852554"/>
                              <a:gd name="connsiteY94" fmla="*/ 2867891 h 3782291"/>
                              <a:gd name="connsiteX95" fmla="*/ 2119745 w 4852554"/>
                              <a:gd name="connsiteY95" fmla="*/ 2930236 h 3782291"/>
                              <a:gd name="connsiteX96" fmla="*/ 2119745 w 4852554"/>
                              <a:gd name="connsiteY96" fmla="*/ 3751118 h 3782291"/>
                              <a:gd name="connsiteX97" fmla="*/ 2202872 w 4852554"/>
                              <a:gd name="connsiteY97" fmla="*/ 3751118 h 3782291"/>
                              <a:gd name="connsiteX98" fmla="*/ 2192482 w 4852554"/>
                              <a:gd name="connsiteY98" fmla="*/ 2951018 h 3782291"/>
                              <a:gd name="connsiteX99" fmla="*/ 2421082 w 4852554"/>
                              <a:gd name="connsiteY99" fmla="*/ 2847109 h 3782291"/>
                              <a:gd name="connsiteX100" fmla="*/ 3065318 w 4852554"/>
                              <a:gd name="connsiteY100" fmla="*/ 2847109 h 3782291"/>
                              <a:gd name="connsiteX101" fmla="*/ 3023754 w 4852554"/>
                              <a:gd name="connsiteY101" fmla="*/ 3034146 h 3782291"/>
                              <a:gd name="connsiteX102" fmla="*/ 3075709 w 4852554"/>
                              <a:gd name="connsiteY102" fmla="*/ 3054927 h 3782291"/>
                              <a:gd name="connsiteX103" fmla="*/ 3106882 w 4852554"/>
                              <a:gd name="connsiteY103" fmla="*/ 2857500 h 3782291"/>
                              <a:gd name="connsiteX104" fmla="*/ 3470563 w 4852554"/>
                              <a:gd name="connsiteY104" fmla="*/ 2836718 h 3782291"/>
                              <a:gd name="connsiteX105" fmla="*/ 4000500 w 4852554"/>
                              <a:gd name="connsiteY105" fmla="*/ 3512127 h 3782291"/>
                              <a:gd name="connsiteX106" fmla="*/ 3990109 w 4852554"/>
                              <a:gd name="connsiteY106" fmla="*/ 3740727 h 3782291"/>
                              <a:gd name="connsiteX107" fmla="*/ 4052454 w 4852554"/>
                              <a:gd name="connsiteY107" fmla="*/ 3782291 h 3782291"/>
                              <a:gd name="connsiteX108" fmla="*/ 4052454 w 4852554"/>
                              <a:gd name="connsiteY108" fmla="*/ 3532909 h 3782291"/>
                              <a:gd name="connsiteX109" fmla="*/ 4239491 w 4852554"/>
                              <a:gd name="connsiteY109" fmla="*/ 3626427 h 3782291"/>
                              <a:gd name="connsiteX110" fmla="*/ 4312227 w 4852554"/>
                              <a:gd name="connsiteY110" fmla="*/ 3574473 h 3782291"/>
                              <a:gd name="connsiteX111" fmla="*/ 3917372 w 4852554"/>
                              <a:gd name="connsiteY111" fmla="*/ 3335482 h 3782291"/>
                              <a:gd name="connsiteX112" fmla="*/ 4125191 w 4852554"/>
                              <a:gd name="connsiteY112" fmla="*/ 3262746 h 3782291"/>
                              <a:gd name="connsiteX113" fmla="*/ 4125191 w 4852554"/>
                              <a:gd name="connsiteY113" fmla="*/ 3262746 h 3782291"/>
                              <a:gd name="connsiteX114" fmla="*/ 4083627 w 4852554"/>
                              <a:gd name="connsiteY114" fmla="*/ 3231573 h 3782291"/>
                              <a:gd name="connsiteX115" fmla="*/ 3896591 w 4852554"/>
                              <a:gd name="connsiteY115" fmla="*/ 3304309 h 3782291"/>
                              <a:gd name="connsiteX116" fmla="*/ 3553691 w 4852554"/>
                              <a:gd name="connsiteY116" fmla="*/ 2836718 h 3782291"/>
                              <a:gd name="connsiteX117" fmla="*/ 4333009 w 4852554"/>
                              <a:gd name="connsiteY117" fmla="*/ 2815936 h 3782291"/>
                              <a:gd name="connsiteX118" fmla="*/ 4561609 w 4852554"/>
                              <a:gd name="connsiteY118" fmla="*/ 3054927 h 3782291"/>
                              <a:gd name="connsiteX119" fmla="*/ 4665518 w 4852554"/>
                              <a:gd name="connsiteY119" fmla="*/ 3013364 h 3782291"/>
                              <a:gd name="connsiteX120" fmla="*/ 4416136 w 4852554"/>
                              <a:gd name="connsiteY120" fmla="*/ 2815936 h 3782291"/>
                              <a:gd name="connsiteX121" fmla="*/ 4842163 w 4852554"/>
                              <a:gd name="connsiteY121" fmla="*/ 2701636 h 3782291"/>
                              <a:gd name="connsiteX122" fmla="*/ 4852554 w 4852554"/>
                              <a:gd name="connsiteY122" fmla="*/ 2628900 h 3782291"/>
                              <a:gd name="connsiteX123" fmla="*/ 4239491 w 4852554"/>
                              <a:gd name="connsiteY123" fmla="*/ 2763982 h 3782291"/>
                              <a:gd name="connsiteX124" fmla="*/ 4353791 w 4852554"/>
                              <a:gd name="connsiteY124" fmla="*/ 2566555 h 3782291"/>
                              <a:gd name="connsiteX125" fmla="*/ 4291445 w 4852554"/>
                              <a:gd name="connsiteY125" fmla="*/ 2514600 h 3782291"/>
                              <a:gd name="connsiteX126" fmla="*/ 4177145 w 4852554"/>
                              <a:gd name="connsiteY126" fmla="*/ 2805546 h 3782291"/>
                              <a:gd name="connsiteX127" fmla="*/ 3429000 w 4852554"/>
                              <a:gd name="connsiteY127" fmla="*/ 2795155 h 3782291"/>
                              <a:gd name="connsiteX128" fmla="*/ 3584863 w 4852554"/>
                              <a:gd name="connsiteY128" fmla="*/ 2618509 h 3782291"/>
                              <a:gd name="connsiteX129" fmla="*/ 3564082 w 4852554"/>
                              <a:gd name="connsiteY129" fmla="*/ 2576946 h 3782291"/>
                              <a:gd name="connsiteX130" fmla="*/ 3335482 w 4852554"/>
                              <a:gd name="connsiteY130" fmla="*/ 2826327 h 3782291"/>
                              <a:gd name="connsiteX131" fmla="*/ 2493818 w 4852554"/>
                              <a:gd name="connsiteY13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776845 w 4852554"/>
                              <a:gd name="connsiteY37" fmla="*/ 259773 h 3782291"/>
                              <a:gd name="connsiteX38" fmla="*/ 2140527 w 4852554"/>
                              <a:gd name="connsiteY38" fmla="*/ 852055 h 3782291"/>
                              <a:gd name="connsiteX39" fmla="*/ 2130136 w 4852554"/>
                              <a:gd name="connsiteY39" fmla="*/ 1215736 h 3782291"/>
                              <a:gd name="connsiteX40" fmla="*/ 2057400 w 4852554"/>
                              <a:gd name="connsiteY40" fmla="*/ 1028700 h 3782291"/>
                              <a:gd name="connsiteX41" fmla="*/ 2005445 w 4852554"/>
                              <a:gd name="connsiteY41" fmla="*/ 1059873 h 3782291"/>
                              <a:gd name="connsiteX42" fmla="*/ 2119745 w 4852554"/>
                              <a:gd name="connsiteY42" fmla="*/ 1288473 h 3782291"/>
                              <a:gd name="connsiteX43" fmla="*/ 2098963 w 4852554"/>
                              <a:gd name="connsiteY43" fmla="*/ 1517073 h 3782291"/>
                              <a:gd name="connsiteX44" fmla="*/ 1652154 w 4852554"/>
                              <a:gd name="connsiteY44" fmla="*/ 893618 h 3782291"/>
                              <a:gd name="connsiteX45" fmla="*/ 1683327 w 4852554"/>
                              <a:gd name="connsiteY45" fmla="*/ 665018 h 3782291"/>
                              <a:gd name="connsiteX46" fmla="*/ 1620982 w 4852554"/>
                              <a:gd name="connsiteY46" fmla="*/ 654627 h 3782291"/>
                              <a:gd name="connsiteX47" fmla="*/ 1589809 w 4852554"/>
                              <a:gd name="connsiteY47" fmla="*/ 945573 h 3782291"/>
                              <a:gd name="connsiteX48" fmla="*/ 1371600 w 4852554"/>
                              <a:gd name="connsiteY48" fmla="*/ 914400 h 3782291"/>
                              <a:gd name="connsiteX49" fmla="*/ 1361209 w 4852554"/>
                              <a:gd name="connsiteY49" fmla="*/ 966355 h 3782291"/>
                              <a:gd name="connsiteX50" fmla="*/ 1693718 w 4852554"/>
                              <a:gd name="connsiteY50" fmla="*/ 1018309 h 3782291"/>
                              <a:gd name="connsiteX51" fmla="*/ 1766454 w 4852554"/>
                              <a:gd name="connsiteY51" fmla="*/ 1153391 h 3782291"/>
                              <a:gd name="connsiteX52" fmla="*/ 1579418 w 4852554"/>
                              <a:gd name="connsiteY52" fmla="*/ 1205346 h 3782291"/>
                              <a:gd name="connsiteX53" fmla="*/ 1579418 w 4852554"/>
                              <a:gd name="connsiteY53" fmla="*/ 1278082 h 3782291"/>
                              <a:gd name="connsiteX54" fmla="*/ 1808018 w 4852554"/>
                              <a:gd name="connsiteY54" fmla="*/ 1215736 h 3782291"/>
                              <a:gd name="connsiteX55" fmla="*/ 2078182 w 4852554"/>
                              <a:gd name="connsiteY55" fmla="*/ 1589809 h 3782291"/>
                              <a:gd name="connsiteX56" fmla="*/ 2088572 w 4852554"/>
                              <a:gd name="connsiteY56" fmla="*/ 2337955 h 3782291"/>
                              <a:gd name="connsiteX57" fmla="*/ 2098963 w 4852554"/>
                              <a:gd name="connsiteY57" fmla="*/ 2348346 h 3782291"/>
                              <a:gd name="connsiteX58" fmla="*/ 1839191 w 4852554"/>
                              <a:gd name="connsiteY58" fmla="*/ 2784764 h 3782291"/>
                              <a:gd name="connsiteX59" fmla="*/ 1278082 w 4852554"/>
                              <a:gd name="connsiteY59" fmla="*/ 2795155 h 3782291"/>
                              <a:gd name="connsiteX60" fmla="*/ 1143000 w 4852554"/>
                              <a:gd name="connsiteY60" fmla="*/ 2587336 h 3782291"/>
                              <a:gd name="connsiteX61" fmla="*/ 1111827 w 4852554"/>
                              <a:gd name="connsiteY61" fmla="*/ 2597727 h 3782291"/>
                              <a:gd name="connsiteX62" fmla="*/ 1205345 w 4852554"/>
                              <a:gd name="connsiteY62" fmla="*/ 2815936 h 3782291"/>
                              <a:gd name="connsiteX63" fmla="*/ 893618 w 4852554"/>
                              <a:gd name="connsiteY63" fmla="*/ 2795155 h 3782291"/>
                              <a:gd name="connsiteX64" fmla="*/ 488372 w 4852554"/>
                              <a:gd name="connsiteY64" fmla="*/ 2036618 h 3782291"/>
                              <a:gd name="connsiteX65" fmla="*/ 353291 w 4852554"/>
                              <a:gd name="connsiteY65" fmla="*/ 2078182 h 3782291"/>
                              <a:gd name="connsiteX66" fmla="*/ 415636 w 4852554"/>
                              <a:gd name="connsiteY66" fmla="*/ 2140527 h 3782291"/>
                              <a:gd name="connsiteX67" fmla="*/ 467591 w 4852554"/>
                              <a:gd name="connsiteY67" fmla="*/ 2098964 h 3782291"/>
                              <a:gd name="connsiteX68" fmla="*/ 571500 w 4852554"/>
                              <a:gd name="connsiteY68" fmla="*/ 2348346 h 3782291"/>
                              <a:gd name="connsiteX69" fmla="*/ 457200 w 4852554"/>
                              <a:gd name="connsiteY69" fmla="*/ 2358736 h 3782291"/>
                              <a:gd name="connsiteX70" fmla="*/ 457200 w 4852554"/>
                              <a:gd name="connsiteY70" fmla="*/ 2441864 h 3782291"/>
                              <a:gd name="connsiteX71" fmla="*/ 623454 w 4852554"/>
                              <a:gd name="connsiteY71" fmla="*/ 2400300 h 3782291"/>
                              <a:gd name="connsiteX72" fmla="*/ 831272 w 4852554"/>
                              <a:gd name="connsiteY72" fmla="*/ 2826327 h 3782291"/>
                              <a:gd name="connsiteX73" fmla="*/ 374072 w 4852554"/>
                              <a:gd name="connsiteY73" fmla="*/ 2670464 h 3782291"/>
                              <a:gd name="connsiteX74" fmla="*/ 103909 w 4852554"/>
                              <a:gd name="connsiteY74" fmla="*/ 2109355 h 3782291"/>
                              <a:gd name="connsiteX75" fmla="*/ 20782 w 4852554"/>
                              <a:gd name="connsiteY75" fmla="*/ 2098964 h 3782291"/>
                              <a:gd name="connsiteX76" fmla="*/ 249382 w 4852554"/>
                              <a:gd name="connsiteY76" fmla="*/ 2639291 h 3782291"/>
                              <a:gd name="connsiteX77" fmla="*/ 10391 w 4852554"/>
                              <a:gd name="connsiteY77" fmla="*/ 2576946 h 3782291"/>
                              <a:gd name="connsiteX78" fmla="*/ 0 w 4852554"/>
                              <a:gd name="connsiteY78" fmla="*/ 2670464 h 3782291"/>
                              <a:gd name="connsiteX79" fmla="*/ 270163 w 4852554"/>
                              <a:gd name="connsiteY79" fmla="*/ 2701636 h 3782291"/>
                              <a:gd name="connsiteX80" fmla="*/ 280554 w 4852554"/>
                              <a:gd name="connsiteY80" fmla="*/ 3023755 h 3782291"/>
                              <a:gd name="connsiteX81" fmla="*/ 197427 w 4852554"/>
                              <a:gd name="connsiteY81" fmla="*/ 3034146 h 3782291"/>
                              <a:gd name="connsiteX82" fmla="*/ 197427 w 4852554"/>
                              <a:gd name="connsiteY82" fmla="*/ 3106882 h 3782291"/>
                              <a:gd name="connsiteX83" fmla="*/ 353291 w 4852554"/>
                              <a:gd name="connsiteY83" fmla="*/ 3054927 h 3782291"/>
                              <a:gd name="connsiteX84" fmla="*/ 374072 w 4852554"/>
                              <a:gd name="connsiteY84" fmla="*/ 2763982 h 3782291"/>
                              <a:gd name="connsiteX85" fmla="*/ 852054 w 4852554"/>
                              <a:gd name="connsiteY85" fmla="*/ 2919846 h 3782291"/>
                              <a:gd name="connsiteX86" fmla="*/ 633845 w 4852554"/>
                              <a:gd name="connsiteY86" fmla="*/ 3054927 h 3782291"/>
                              <a:gd name="connsiteX87" fmla="*/ 685800 w 4852554"/>
                              <a:gd name="connsiteY87" fmla="*/ 3096491 h 3782291"/>
                              <a:gd name="connsiteX88" fmla="*/ 1018309 w 4852554"/>
                              <a:gd name="connsiteY88" fmla="*/ 2888673 h 3782291"/>
                              <a:gd name="connsiteX89" fmla="*/ 1423554 w 4852554"/>
                              <a:gd name="connsiteY89" fmla="*/ 2867891 h 3782291"/>
                              <a:gd name="connsiteX90" fmla="*/ 1080654 w 4852554"/>
                              <a:gd name="connsiteY90" fmla="*/ 3086100 h 3782291"/>
                              <a:gd name="connsiteX91" fmla="*/ 1143000 w 4852554"/>
                              <a:gd name="connsiteY91" fmla="*/ 3169227 h 3782291"/>
                              <a:gd name="connsiteX92" fmla="*/ 1537854 w 4852554"/>
                              <a:gd name="connsiteY92" fmla="*/ 2867891 h 3782291"/>
                              <a:gd name="connsiteX93" fmla="*/ 1891145 w 4852554"/>
                              <a:gd name="connsiteY93" fmla="*/ 2867891 h 3782291"/>
                              <a:gd name="connsiteX94" fmla="*/ 2119745 w 4852554"/>
                              <a:gd name="connsiteY94" fmla="*/ 2930236 h 3782291"/>
                              <a:gd name="connsiteX95" fmla="*/ 2119745 w 4852554"/>
                              <a:gd name="connsiteY95" fmla="*/ 3751118 h 3782291"/>
                              <a:gd name="connsiteX96" fmla="*/ 2202872 w 4852554"/>
                              <a:gd name="connsiteY96" fmla="*/ 3751118 h 3782291"/>
                              <a:gd name="connsiteX97" fmla="*/ 2192482 w 4852554"/>
                              <a:gd name="connsiteY97" fmla="*/ 2951018 h 3782291"/>
                              <a:gd name="connsiteX98" fmla="*/ 2421082 w 4852554"/>
                              <a:gd name="connsiteY98" fmla="*/ 2847109 h 3782291"/>
                              <a:gd name="connsiteX99" fmla="*/ 3065318 w 4852554"/>
                              <a:gd name="connsiteY99" fmla="*/ 2847109 h 3782291"/>
                              <a:gd name="connsiteX100" fmla="*/ 3023754 w 4852554"/>
                              <a:gd name="connsiteY100" fmla="*/ 3034146 h 3782291"/>
                              <a:gd name="connsiteX101" fmla="*/ 3075709 w 4852554"/>
                              <a:gd name="connsiteY101" fmla="*/ 3054927 h 3782291"/>
                              <a:gd name="connsiteX102" fmla="*/ 3106882 w 4852554"/>
                              <a:gd name="connsiteY102" fmla="*/ 2857500 h 3782291"/>
                              <a:gd name="connsiteX103" fmla="*/ 3470563 w 4852554"/>
                              <a:gd name="connsiteY103" fmla="*/ 2836718 h 3782291"/>
                              <a:gd name="connsiteX104" fmla="*/ 4000500 w 4852554"/>
                              <a:gd name="connsiteY104" fmla="*/ 3512127 h 3782291"/>
                              <a:gd name="connsiteX105" fmla="*/ 3990109 w 4852554"/>
                              <a:gd name="connsiteY105" fmla="*/ 3740727 h 3782291"/>
                              <a:gd name="connsiteX106" fmla="*/ 4052454 w 4852554"/>
                              <a:gd name="connsiteY106" fmla="*/ 3782291 h 3782291"/>
                              <a:gd name="connsiteX107" fmla="*/ 4052454 w 4852554"/>
                              <a:gd name="connsiteY107" fmla="*/ 3532909 h 3782291"/>
                              <a:gd name="connsiteX108" fmla="*/ 4239491 w 4852554"/>
                              <a:gd name="connsiteY108" fmla="*/ 3626427 h 3782291"/>
                              <a:gd name="connsiteX109" fmla="*/ 4312227 w 4852554"/>
                              <a:gd name="connsiteY109" fmla="*/ 3574473 h 3782291"/>
                              <a:gd name="connsiteX110" fmla="*/ 3917372 w 4852554"/>
                              <a:gd name="connsiteY110" fmla="*/ 3335482 h 3782291"/>
                              <a:gd name="connsiteX111" fmla="*/ 4125191 w 4852554"/>
                              <a:gd name="connsiteY111" fmla="*/ 3262746 h 3782291"/>
                              <a:gd name="connsiteX112" fmla="*/ 4125191 w 4852554"/>
                              <a:gd name="connsiteY112" fmla="*/ 3262746 h 3782291"/>
                              <a:gd name="connsiteX113" fmla="*/ 4083627 w 4852554"/>
                              <a:gd name="connsiteY113" fmla="*/ 3231573 h 3782291"/>
                              <a:gd name="connsiteX114" fmla="*/ 3896591 w 4852554"/>
                              <a:gd name="connsiteY114" fmla="*/ 3304309 h 3782291"/>
                              <a:gd name="connsiteX115" fmla="*/ 3553691 w 4852554"/>
                              <a:gd name="connsiteY115" fmla="*/ 2836718 h 3782291"/>
                              <a:gd name="connsiteX116" fmla="*/ 4333009 w 4852554"/>
                              <a:gd name="connsiteY116" fmla="*/ 2815936 h 3782291"/>
                              <a:gd name="connsiteX117" fmla="*/ 4561609 w 4852554"/>
                              <a:gd name="connsiteY117" fmla="*/ 3054927 h 3782291"/>
                              <a:gd name="connsiteX118" fmla="*/ 4665518 w 4852554"/>
                              <a:gd name="connsiteY118" fmla="*/ 3013364 h 3782291"/>
                              <a:gd name="connsiteX119" fmla="*/ 4416136 w 4852554"/>
                              <a:gd name="connsiteY119" fmla="*/ 2815936 h 3782291"/>
                              <a:gd name="connsiteX120" fmla="*/ 4842163 w 4852554"/>
                              <a:gd name="connsiteY120" fmla="*/ 2701636 h 3782291"/>
                              <a:gd name="connsiteX121" fmla="*/ 4852554 w 4852554"/>
                              <a:gd name="connsiteY121" fmla="*/ 2628900 h 3782291"/>
                              <a:gd name="connsiteX122" fmla="*/ 4239491 w 4852554"/>
                              <a:gd name="connsiteY122" fmla="*/ 2763982 h 3782291"/>
                              <a:gd name="connsiteX123" fmla="*/ 4353791 w 4852554"/>
                              <a:gd name="connsiteY123" fmla="*/ 2566555 h 3782291"/>
                              <a:gd name="connsiteX124" fmla="*/ 4291445 w 4852554"/>
                              <a:gd name="connsiteY124" fmla="*/ 2514600 h 3782291"/>
                              <a:gd name="connsiteX125" fmla="*/ 4177145 w 4852554"/>
                              <a:gd name="connsiteY125" fmla="*/ 2805546 h 3782291"/>
                              <a:gd name="connsiteX126" fmla="*/ 3429000 w 4852554"/>
                              <a:gd name="connsiteY126" fmla="*/ 2795155 h 3782291"/>
                              <a:gd name="connsiteX127" fmla="*/ 3584863 w 4852554"/>
                              <a:gd name="connsiteY127" fmla="*/ 2618509 h 3782291"/>
                              <a:gd name="connsiteX128" fmla="*/ 3564082 w 4852554"/>
                              <a:gd name="connsiteY128" fmla="*/ 2576946 h 3782291"/>
                              <a:gd name="connsiteX129" fmla="*/ 3335482 w 4852554"/>
                              <a:gd name="connsiteY129" fmla="*/ 2826327 h 3782291"/>
                              <a:gd name="connsiteX130" fmla="*/ 2493818 w 4852554"/>
                              <a:gd name="connsiteY13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776845 w 4852554"/>
                              <a:gd name="connsiteY36" fmla="*/ 259773 h 3782291"/>
                              <a:gd name="connsiteX37" fmla="*/ 2140527 w 4852554"/>
                              <a:gd name="connsiteY37" fmla="*/ 852055 h 3782291"/>
                              <a:gd name="connsiteX38" fmla="*/ 2130136 w 4852554"/>
                              <a:gd name="connsiteY38" fmla="*/ 1215736 h 3782291"/>
                              <a:gd name="connsiteX39" fmla="*/ 2057400 w 4852554"/>
                              <a:gd name="connsiteY39" fmla="*/ 1028700 h 3782291"/>
                              <a:gd name="connsiteX40" fmla="*/ 2005445 w 4852554"/>
                              <a:gd name="connsiteY40" fmla="*/ 1059873 h 3782291"/>
                              <a:gd name="connsiteX41" fmla="*/ 2119745 w 4852554"/>
                              <a:gd name="connsiteY41" fmla="*/ 1288473 h 3782291"/>
                              <a:gd name="connsiteX42" fmla="*/ 2098963 w 4852554"/>
                              <a:gd name="connsiteY42" fmla="*/ 1517073 h 3782291"/>
                              <a:gd name="connsiteX43" fmla="*/ 1652154 w 4852554"/>
                              <a:gd name="connsiteY43" fmla="*/ 893618 h 3782291"/>
                              <a:gd name="connsiteX44" fmla="*/ 1683327 w 4852554"/>
                              <a:gd name="connsiteY44" fmla="*/ 665018 h 3782291"/>
                              <a:gd name="connsiteX45" fmla="*/ 1620982 w 4852554"/>
                              <a:gd name="connsiteY45" fmla="*/ 654627 h 3782291"/>
                              <a:gd name="connsiteX46" fmla="*/ 1589809 w 4852554"/>
                              <a:gd name="connsiteY46" fmla="*/ 945573 h 3782291"/>
                              <a:gd name="connsiteX47" fmla="*/ 1371600 w 4852554"/>
                              <a:gd name="connsiteY47" fmla="*/ 914400 h 3782291"/>
                              <a:gd name="connsiteX48" fmla="*/ 1361209 w 4852554"/>
                              <a:gd name="connsiteY48" fmla="*/ 966355 h 3782291"/>
                              <a:gd name="connsiteX49" fmla="*/ 1693718 w 4852554"/>
                              <a:gd name="connsiteY49" fmla="*/ 1018309 h 3782291"/>
                              <a:gd name="connsiteX50" fmla="*/ 1766454 w 4852554"/>
                              <a:gd name="connsiteY50" fmla="*/ 1153391 h 3782291"/>
                              <a:gd name="connsiteX51" fmla="*/ 1579418 w 4852554"/>
                              <a:gd name="connsiteY51" fmla="*/ 1205346 h 3782291"/>
                              <a:gd name="connsiteX52" fmla="*/ 1579418 w 4852554"/>
                              <a:gd name="connsiteY52" fmla="*/ 1278082 h 3782291"/>
                              <a:gd name="connsiteX53" fmla="*/ 1808018 w 4852554"/>
                              <a:gd name="connsiteY53" fmla="*/ 1215736 h 3782291"/>
                              <a:gd name="connsiteX54" fmla="*/ 2078182 w 4852554"/>
                              <a:gd name="connsiteY54" fmla="*/ 1589809 h 3782291"/>
                              <a:gd name="connsiteX55" fmla="*/ 2088572 w 4852554"/>
                              <a:gd name="connsiteY55" fmla="*/ 2337955 h 3782291"/>
                              <a:gd name="connsiteX56" fmla="*/ 2098963 w 4852554"/>
                              <a:gd name="connsiteY56" fmla="*/ 2348346 h 3782291"/>
                              <a:gd name="connsiteX57" fmla="*/ 1839191 w 4852554"/>
                              <a:gd name="connsiteY57" fmla="*/ 2784764 h 3782291"/>
                              <a:gd name="connsiteX58" fmla="*/ 1278082 w 4852554"/>
                              <a:gd name="connsiteY58" fmla="*/ 2795155 h 3782291"/>
                              <a:gd name="connsiteX59" fmla="*/ 1143000 w 4852554"/>
                              <a:gd name="connsiteY59" fmla="*/ 2587336 h 3782291"/>
                              <a:gd name="connsiteX60" fmla="*/ 1111827 w 4852554"/>
                              <a:gd name="connsiteY60" fmla="*/ 2597727 h 3782291"/>
                              <a:gd name="connsiteX61" fmla="*/ 1205345 w 4852554"/>
                              <a:gd name="connsiteY61" fmla="*/ 2815936 h 3782291"/>
                              <a:gd name="connsiteX62" fmla="*/ 893618 w 4852554"/>
                              <a:gd name="connsiteY62" fmla="*/ 2795155 h 3782291"/>
                              <a:gd name="connsiteX63" fmla="*/ 488372 w 4852554"/>
                              <a:gd name="connsiteY63" fmla="*/ 2036618 h 3782291"/>
                              <a:gd name="connsiteX64" fmla="*/ 353291 w 4852554"/>
                              <a:gd name="connsiteY64" fmla="*/ 2078182 h 3782291"/>
                              <a:gd name="connsiteX65" fmla="*/ 415636 w 4852554"/>
                              <a:gd name="connsiteY65" fmla="*/ 2140527 h 3782291"/>
                              <a:gd name="connsiteX66" fmla="*/ 467591 w 4852554"/>
                              <a:gd name="connsiteY66" fmla="*/ 2098964 h 3782291"/>
                              <a:gd name="connsiteX67" fmla="*/ 571500 w 4852554"/>
                              <a:gd name="connsiteY67" fmla="*/ 2348346 h 3782291"/>
                              <a:gd name="connsiteX68" fmla="*/ 457200 w 4852554"/>
                              <a:gd name="connsiteY68" fmla="*/ 2358736 h 3782291"/>
                              <a:gd name="connsiteX69" fmla="*/ 457200 w 4852554"/>
                              <a:gd name="connsiteY69" fmla="*/ 2441864 h 3782291"/>
                              <a:gd name="connsiteX70" fmla="*/ 623454 w 4852554"/>
                              <a:gd name="connsiteY70" fmla="*/ 2400300 h 3782291"/>
                              <a:gd name="connsiteX71" fmla="*/ 831272 w 4852554"/>
                              <a:gd name="connsiteY71" fmla="*/ 2826327 h 3782291"/>
                              <a:gd name="connsiteX72" fmla="*/ 374072 w 4852554"/>
                              <a:gd name="connsiteY72" fmla="*/ 2670464 h 3782291"/>
                              <a:gd name="connsiteX73" fmla="*/ 103909 w 4852554"/>
                              <a:gd name="connsiteY73" fmla="*/ 2109355 h 3782291"/>
                              <a:gd name="connsiteX74" fmla="*/ 20782 w 4852554"/>
                              <a:gd name="connsiteY74" fmla="*/ 2098964 h 3782291"/>
                              <a:gd name="connsiteX75" fmla="*/ 249382 w 4852554"/>
                              <a:gd name="connsiteY75" fmla="*/ 2639291 h 3782291"/>
                              <a:gd name="connsiteX76" fmla="*/ 10391 w 4852554"/>
                              <a:gd name="connsiteY76" fmla="*/ 2576946 h 3782291"/>
                              <a:gd name="connsiteX77" fmla="*/ 0 w 4852554"/>
                              <a:gd name="connsiteY77" fmla="*/ 2670464 h 3782291"/>
                              <a:gd name="connsiteX78" fmla="*/ 270163 w 4852554"/>
                              <a:gd name="connsiteY78" fmla="*/ 2701636 h 3782291"/>
                              <a:gd name="connsiteX79" fmla="*/ 280554 w 4852554"/>
                              <a:gd name="connsiteY79" fmla="*/ 3023755 h 3782291"/>
                              <a:gd name="connsiteX80" fmla="*/ 197427 w 4852554"/>
                              <a:gd name="connsiteY80" fmla="*/ 3034146 h 3782291"/>
                              <a:gd name="connsiteX81" fmla="*/ 197427 w 4852554"/>
                              <a:gd name="connsiteY81" fmla="*/ 3106882 h 3782291"/>
                              <a:gd name="connsiteX82" fmla="*/ 353291 w 4852554"/>
                              <a:gd name="connsiteY82" fmla="*/ 3054927 h 3782291"/>
                              <a:gd name="connsiteX83" fmla="*/ 374072 w 4852554"/>
                              <a:gd name="connsiteY83" fmla="*/ 2763982 h 3782291"/>
                              <a:gd name="connsiteX84" fmla="*/ 852054 w 4852554"/>
                              <a:gd name="connsiteY84" fmla="*/ 2919846 h 3782291"/>
                              <a:gd name="connsiteX85" fmla="*/ 633845 w 4852554"/>
                              <a:gd name="connsiteY85" fmla="*/ 3054927 h 3782291"/>
                              <a:gd name="connsiteX86" fmla="*/ 685800 w 4852554"/>
                              <a:gd name="connsiteY86" fmla="*/ 3096491 h 3782291"/>
                              <a:gd name="connsiteX87" fmla="*/ 1018309 w 4852554"/>
                              <a:gd name="connsiteY87" fmla="*/ 2888673 h 3782291"/>
                              <a:gd name="connsiteX88" fmla="*/ 1423554 w 4852554"/>
                              <a:gd name="connsiteY88" fmla="*/ 2867891 h 3782291"/>
                              <a:gd name="connsiteX89" fmla="*/ 1080654 w 4852554"/>
                              <a:gd name="connsiteY89" fmla="*/ 3086100 h 3782291"/>
                              <a:gd name="connsiteX90" fmla="*/ 1143000 w 4852554"/>
                              <a:gd name="connsiteY90" fmla="*/ 3169227 h 3782291"/>
                              <a:gd name="connsiteX91" fmla="*/ 1537854 w 4852554"/>
                              <a:gd name="connsiteY91" fmla="*/ 2867891 h 3782291"/>
                              <a:gd name="connsiteX92" fmla="*/ 1891145 w 4852554"/>
                              <a:gd name="connsiteY92" fmla="*/ 2867891 h 3782291"/>
                              <a:gd name="connsiteX93" fmla="*/ 2119745 w 4852554"/>
                              <a:gd name="connsiteY93" fmla="*/ 2930236 h 3782291"/>
                              <a:gd name="connsiteX94" fmla="*/ 2119745 w 4852554"/>
                              <a:gd name="connsiteY94" fmla="*/ 3751118 h 3782291"/>
                              <a:gd name="connsiteX95" fmla="*/ 2202872 w 4852554"/>
                              <a:gd name="connsiteY95" fmla="*/ 3751118 h 3782291"/>
                              <a:gd name="connsiteX96" fmla="*/ 2192482 w 4852554"/>
                              <a:gd name="connsiteY96" fmla="*/ 2951018 h 3782291"/>
                              <a:gd name="connsiteX97" fmla="*/ 2421082 w 4852554"/>
                              <a:gd name="connsiteY97" fmla="*/ 2847109 h 3782291"/>
                              <a:gd name="connsiteX98" fmla="*/ 3065318 w 4852554"/>
                              <a:gd name="connsiteY98" fmla="*/ 2847109 h 3782291"/>
                              <a:gd name="connsiteX99" fmla="*/ 3023754 w 4852554"/>
                              <a:gd name="connsiteY99" fmla="*/ 3034146 h 3782291"/>
                              <a:gd name="connsiteX100" fmla="*/ 3075709 w 4852554"/>
                              <a:gd name="connsiteY100" fmla="*/ 3054927 h 3782291"/>
                              <a:gd name="connsiteX101" fmla="*/ 3106882 w 4852554"/>
                              <a:gd name="connsiteY101" fmla="*/ 2857500 h 3782291"/>
                              <a:gd name="connsiteX102" fmla="*/ 3470563 w 4852554"/>
                              <a:gd name="connsiteY102" fmla="*/ 2836718 h 3782291"/>
                              <a:gd name="connsiteX103" fmla="*/ 4000500 w 4852554"/>
                              <a:gd name="connsiteY103" fmla="*/ 3512127 h 3782291"/>
                              <a:gd name="connsiteX104" fmla="*/ 3990109 w 4852554"/>
                              <a:gd name="connsiteY104" fmla="*/ 3740727 h 3782291"/>
                              <a:gd name="connsiteX105" fmla="*/ 4052454 w 4852554"/>
                              <a:gd name="connsiteY105" fmla="*/ 3782291 h 3782291"/>
                              <a:gd name="connsiteX106" fmla="*/ 4052454 w 4852554"/>
                              <a:gd name="connsiteY106" fmla="*/ 3532909 h 3782291"/>
                              <a:gd name="connsiteX107" fmla="*/ 4239491 w 4852554"/>
                              <a:gd name="connsiteY107" fmla="*/ 3626427 h 3782291"/>
                              <a:gd name="connsiteX108" fmla="*/ 4312227 w 4852554"/>
                              <a:gd name="connsiteY108" fmla="*/ 3574473 h 3782291"/>
                              <a:gd name="connsiteX109" fmla="*/ 3917372 w 4852554"/>
                              <a:gd name="connsiteY109" fmla="*/ 3335482 h 3782291"/>
                              <a:gd name="connsiteX110" fmla="*/ 4125191 w 4852554"/>
                              <a:gd name="connsiteY110" fmla="*/ 3262746 h 3782291"/>
                              <a:gd name="connsiteX111" fmla="*/ 4125191 w 4852554"/>
                              <a:gd name="connsiteY111" fmla="*/ 3262746 h 3782291"/>
                              <a:gd name="connsiteX112" fmla="*/ 4083627 w 4852554"/>
                              <a:gd name="connsiteY112" fmla="*/ 3231573 h 3782291"/>
                              <a:gd name="connsiteX113" fmla="*/ 3896591 w 4852554"/>
                              <a:gd name="connsiteY113" fmla="*/ 3304309 h 3782291"/>
                              <a:gd name="connsiteX114" fmla="*/ 3553691 w 4852554"/>
                              <a:gd name="connsiteY114" fmla="*/ 2836718 h 3782291"/>
                              <a:gd name="connsiteX115" fmla="*/ 4333009 w 4852554"/>
                              <a:gd name="connsiteY115" fmla="*/ 2815936 h 3782291"/>
                              <a:gd name="connsiteX116" fmla="*/ 4561609 w 4852554"/>
                              <a:gd name="connsiteY116" fmla="*/ 3054927 h 3782291"/>
                              <a:gd name="connsiteX117" fmla="*/ 4665518 w 4852554"/>
                              <a:gd name="connsiteY117" fmla="*/ 3013364 h 3782291"/>
                              <a:gd name="connsiteX118" fmla="*/ 4416136 w 4852554"/>
                              <a:gd name="connsiteY118" fmla="*/ 2815936 h 3782291"/>
                              <a:gd name="connsiteX119" fmla="*/ 4842163 w 4852554"/>
                              <a:gd name="connsiteY119" fmla="*/ 2701636 h 3782291"/>
                              <a:gd name="connsiteX120" fmla="*/ 4852554 w 4852554"/>
                              <a:gd name="connsiteY120" fmla="*/ 2628900 h 3782291"/>
                              <a:gd name="connsiteX121" fmla="*/ 4239491 w 4852554"/>
                              <a:gd name="connsiteY121" fmla="*/ 2763982 h 3782291"/>
                              <a:gd name="connsiteX122" fmla="*/ 4353791 w 4852554"/>
                              <a:gd name="connsiteY122" fmla="*/ 2566555 h 3782291"/>
                              <a:gd name="connsiteX123" fmla="*/ 4291445 w 4852554"/>
                              <a:gd name="connsiteY123" fmla="*/ 2514600 h 3782291"/>
                              <a:gd name="connsiteX124" fmla="*/ 4177145 w 4852554"/>
                              <a:gd name="connsiteY124" fmla="*/ 2805546 h 3782291"/>
                              <a:gd name="connsiteX125" fmla="*/ 3429000 w 4852554"/>
                              <a:gd name="connsiteY125" fmla="*/ 2795155 h 3782291"/>
                              <a:gd name="connsiteX126" fmla="*/ 3584863 w 4852554"/>
                              <a:gd name="connsiteY126" fmla="*/ 2618509 h 3782291"/>
                              <a:gd name="connsiteX127" fmla="*/ 3564082 w 4852554"/>
                              <a:gd name="connsiteY127" fmla="*/ 2576946 h 3782291"/>
                              <a:gd name="connsiteX128" fmla="*/ 3335482 w 4852554"/>
                              <a:gd name="connsiteY128" fmla="*/ 2826327 h 3782291"/>
                              <a:gd name="connsiteX129" fmla="*/ 2493818 w 4852554"/>
                              <a:gd name="connsiteY129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192482 w 4852554"/>
                              <a:gd name="connsiteY24" fmla="*/ 197427 h 3782291"/>
                              <a:gd name="connsiteX25" fmla="*/ 2223654 w 4852554"/>
                              <a:gd name="connsiteY25" fmla="*/ 540327 h 3782291"/>
                              <a:gd name="connsiteX26" fmla="*/ 2005445 w 4852554"/>
                              <a:gd name="connsiteY26" fmla="*/ 62346 h 3782291"/>
                              <a:gd name="connsiteX27" fmla="*/ 1922318 w 4852554"/>
                              <a:gd name="connsiteY27" fmla="*/ 83127 h 3782291"/>
                              <a:gd name="connsiteX28" fmla="*/ 2192482 w 4852554"/>
                              <a:gd name="connsiteY28" fmla="*/ 592282 h 3782291"/>
                              <a:gd name="connsiteX29" fmla="*/ 2119745 w 4852554"/>
                              <a:gd name="connsiteY29" fmla="*/ 706582 h 3782291"/>
                              <a:gd name="connsiteX30" fmla="*/ 1662545 w 4852554"/>
                              <a:gd name="connsiteY30" fmla="*/ 20782 h 3782291"/>
                              <a:gd name="connsiteX31" fmla="*/ 1537854 w 4852554"/>
                              <a:gd name="connsiteY31" fmla="*/ 51955 h 3782291"/>
                              <a:gd name="connsiteX32" fmla="*/ 1558636 w 4852554"/>
                              <a:gd name="connsiteY32" fmla="*/ 145473 h 3782291"/>
                              <a:gd name="connsiteX33" fmla="*/ 1641763 w 4852554"/>
                              <a:gd name="connsiteY33" fmla="*/ 103909 h 3782291"/>
                              <a:gd name="connsiteX34" fmla="*/ 1704109 w 4852554"/>
                              <a:gd name="connsiteY34" fmla="*/ 228600 h 3782291"/>
                              <a:gd name="connsiteX35" fmla="*/ 1776845 w 4852554"/>
                              <a:gd name="connsiteY35" fmla="*/ 259773 h 3782291"/>
                              <a:gd name="connsiteX36" fmla="*/ 2140527 w 4852554"/>
                              <a:gd name="connsiteY36" fmla="*/ 852055 h 3782291"/>
                              <a:gd name="connsiteX37" fmla="*/ 2130136 w 4852554"/>
                              <a:gd name="connsiteY37" fmla="*/ 1215736 h 3782291"/>
                              <a:gd name="connsiteX38" fmla="*/ 2057400 w 4852554"/>
                              <a:gd name="connsiteY38" fmla="*/ 1028700 h 3782291"/>
                              <a:gd name="connsiteX39" fmla="*/ 2005445 w 4852554"/>
                              <a:gd name="connsiteY39" fmla="*/ 1059873 h 3782291"/>
                              <a:gd name="connsiteX40" fmla="*/ 2119745 w 4852554"/>
                              <a:gd name="connsiteY40" fmla="*/ 1288473 h 3782291"/>
                              <a:gd name="connsiteX41" fmla="*/ 2098963 w 4852554"/>
                              <a:gd name="connsiteY41" fmla="*/ 1517073 h 3782291"/>
                              <a:gd name="connsiteX42" fmla="*/ 1652154 w 4852554"/>
                              <a:gd name="connsiteY42" fmla="*/ 893618 h 3782291"/>
                              <a:gd name="connsiteX43" fmla="*/ 1683327 w 4852554"/>
                              <a:gd name="connsiteY43" fmla="*/ 665018 h 3782291"/>
                              <a:gd name="connsiteX44" fmla="*/ 1620982 w 4852554"/>
                              <a:gd name="connsiteY44" fmla="*/ 654627 h 3782291"/>
                              <a:gd name="connsiteX45" fmla="*/ 1589809 w 4852554"/>
                              <a:gd name="connsiteY45" fmla="*/ 945573 h 3782291"/>
                              <a:gd name="connsiteX46" fmla="*/ 1371600 w 4852554"/>
                              <a:gd name="connsiteY46" fmla="*/ 914400 h 3782291"/>
                              <a:gd name="connsiteX47" fmla="*/ 1361209 w 4852554"/>
                              <a:gd name="connsiteY47" fmla="*/ 966355 h 3782291"/>
                              <a:gd name="connsiteX48" fmla="*/ 1693718 w 4852554"/>
                              <a:gd name="connsiteY48" fmla="*/ 1018309 h 3782291"/>
                              <a:gd name="connsiteX49" fmla="*/ 1766454 w 4852554"/>
                              <a:gd name="connsiteY49" fmla="*/ 1153391 h 3782291"/>
                              <a:gd name="connsiteX50" fmla="*/ 1579418 w 4852554"/>
                              <a:gd name="connsiteY50" fmla="*/ 1205346 h 3782291"/>
                              <a:gd name="connsiteX51" fmla="*/ 1579418 w 4852554"/>
                              <a:gd name="connsiteY51" fmla="*/ 1278082 h 3782291"/>
                              <a:gd name="connsiteX52" fmla="*/ 1808018 w 4852554"/>
                              <a:gd name="connsiteY52" fmla="*/ 1215736 h 3782291"/>
                              <a:gd name="connsiteX53" fmla="*/ 2078182 w 4852554"/>
                              <a:gd name="connsiteY53" fmla="*/ 1589809 h 3782291"/>
                              <a:gd name="connsiteX54" fmla="*/ 2088572 w 4852554"/>
                              <a:gd name="connsiteY54" fmla="*/ 2337955 h 3782291"/>
                              <a:gd name="connsiteX55" fmla="*/ 2098963 w 4852554"/>
                              <a:gd name="connsiteY55" fmla="*/ 2348346 h 3782291"/>
                              <a:gd name="connsiteX56" fmla="*/ 1839191 w 4852554"/>
                              <a:gd name="connsiteY56" fmla="*/ 2784764 h 3782291"/>
                              <a:gd name="connsiteX57" fmla="*/ 1278082 w 4852554"/>
                              <a:gd name="connsiteY57" fmla="*/ 2795155 h 3782291"/>
                              <a:gd name="connsiteX58" fmla="*/ 1143000 w 4852554"/>
                              <a:gd name="connsiteY58" fmla="*/ 2587336 h 3782291"/>
                              <a:gd name="connsiteX59" fmla="*/ 1111827 w 4852554"/>
                              <a:gd name="connsiteY59" fmla="*/ 2597727 h 3782291"/>
                              <a:gd name="connsiteX60" fmla="*/ 1205345 w 4852554"/>
                              <a:gd name="connsiteY60" fmla="*/ 2815936 h 3782291"/>
                              <a:gd name="connsiteX61" fmla="*/ 893618 w 4852554"/>
                              <a:gd name="connsiteY61" fmla="*/ 2795155 h 3782291"/>
                              <a:gd name="connsiteX62" fmla="*/ 488372 w 4852554"/>
                              <a:gd name="connsiteY62" fmla="*/ 2036618 h 3782291"/>
                              <a:gd name="connsiteX63" fmla="*/ 353291 w 4852554"/>
                              <a:gd name="connsiteY63" fmla="*/ 2078182 h 3782291"/>
                              <a:gd name="connsiteX64" fmla="*/ 415636 w 4852554"/>
                              <a:gd name="connsiteY64" fmla="*/ 2140527 h 3782291"/>
                              <a:gd name="connsiteX65" fmla="*/ 467591 w 4852554"/>
                              <a:gd name="connsiteY65" fmla="*/ 2098964 h 3782291"/>
                              <a:gd name="connsiteX66" fmla="*/ 571500 w 4852554"/>
                              <a:gd name="connsiteY66" fmla="*/ 2348346 h 3782291"/>
                              <a:gd name="connsiteX67" fmla="*/ 457200 w 4852554"/>
                              <a:gd name="connsiteY67" fmla="*/ 2358736 h 3782291"/>
                              <a:gd name="connsiteX68" fmla="*/ 457200 w 4852554"/>
                              <a:gd name="connsiteY68" fmla="*/ 2441864 h 3782291"/>
                              <a:gd name="connsiteX69" fmla="*/ 623454 w 4852554"/>
                              <a:gd name="connsiteY69" fmla="*/ 2400300 h 3782291"/>
                              <a:gd name="connsiteX70" fmla="*/ 831272 w 4852554"/>
                              <a:gd name="connsiteY70" fmla="*/ 2826327 h 3782291"/>
                              <a:gd name="connsiteX71" fmla="*/ 374072 w 4852554"/>
                              <a:gd name="connsiteY71" fmla="*/ 2670464 h 3782291"/>
                              <a:gd name="connsiteX72" fmla="*/ 103909 w 4852554"/>
                              <a:gd name="connsiteY72" fmla="*/ 2109355 h 3782291"/>
                              <a:gd name="connsiteX73" fmla="*/ 20782 w 4852554"/>
                              <a:gd name="connsiteY73" fmla="*/ 2098964 h 3782291"/>
                              <a:gd name="connsiteX74" fmla="*/ 249382 w 4852554"/>
                              <a:gd name="connsiteY74" fmla="*/ 2639291 h 3782291"/>
                              <a:gd name="connsiteX75" fmla="*/ 10391 w 4852554"/>
                              <a:gd name="connsiteY75" fmla="*/ 2576946 h 3782291"/>
                              <a:gd name="connsiteX76" fmla="*/ 0 w 4852554"/>
                              <a:gd name="connsiteY76" fmla="*/ 2670464 h 3782291"/>
                              <a:gd name="connsiteX77" fmla="*/ 270163 w 4852554"/>
                              <a:gd name="connsiteY77" fmla="*/ 2701636 h 3782291"/>
                              <a:gd name="connsiteX78" fmla="*/ 280554 w 4852554"/>
                              <a:gd name="connsiteY78" fmla="*/ 3023755 h 3782291"/>
                              <a:gd name="connsiteX79" fmla="*/ 197427 w 4852554"/>
                              <a:gd name="connsiteY79" fmla="*/ 3034146 h 3782291"/>
                              <a:gd name="connsiteX80" fmla="*/ 197427 w 4852554"/>
                              <a:gd name="connsiteY80" fmla="*/ 3106882 h 3782291"/>
                              <a:gd name="connsiteX81" fmla="*/ 353291 w 4852554"/>
                              <a:gd name="connsiteY81" fmla="*/ 3054927 h 3782291"/>
                              <a:gd name="connsiteX82" fmla="*/ 374072 w 4852554"/>
                              <a:gd name="connsiteY82" fmla="*/ 2763982 h 3782291"/>
                              <a:gd name="connsiteX83" fmla="*/ 852054 w 4852554"/>
                              <a:gd name="connsiteY83" fmla="*/ 2919846 h 3782291"/>
                              <a:gd name="connsiteX84" fmla="*/ 633845 w 4852554"/>
                              <a:gd name="connsiteY84" fmla="*/ 3054927 h 3782291"/>
                              <a:gd name="connsiteX85" fmla="*/ 685800 w 4852554"/>
                              <a:gd name="connsiteY85" fmla="*/ 3096491 h 3782291"/>
                              <a:gd name="connsiteX86" fmla="*/ 1018309 w 4852554"/>
                              <a:gd name="connsiteY86" fmla="*/ 2888673 h 3782291"/>
                              <a:gd name="connsiteX87" fmla="*/ 1423554 w 4852554"/>
                              <a:gd name="connsiteY87" fmla="*/ 2867891 h 3782291"/>
                              <a:gd name="connsiteX88" fmla="*/ 1080654 w 4852554"/>
                              <a:gd name="connsiteY88" fmla="*/ 3086100 h 3782291"/>
                              <a:gd name="connsiteX89" fmla="*/ 1143000 w 4852554"/>
                              <a:gd name="connsiteY89" fmla="*/ 3169227 h 3782291"/>
                              <a:gd name="connsiteX90" fmla="*/ 1537854 w 4852554"/>
                              <a:gd name="connsiteY90" fmla="*/ 2867891 h 3782291"/>
                              <a:gd name="connsiteX91" fmla="*/ 1891145 w 4852554"/>
                              <a:gd name="connsiteY91" fmla="*/ 2867891 h 3782291"/>
                              <a:gd name="connsiteX92" fmla="*/ 2119745 w 4852554"/>
                              <a:gd name="connsiteY92" fmla="*/ 2930236 h 3782291"/>
                              <a:gd name="connsiteX93" fmla="*/ 2119745 w 4852554"/>
                              <a:gd name="connsiteY93" fmla="*/ 3751118 h 3782291"/>
                              <a:gd name="connsiteX94" fmla="*/ 2202872 w 4852554"/>
                              <a:gd name="connsiteY94" fmla="*/ 3751118 h 3782291"/>
                              <a:gd name="connsiteX95" fmla="*/ 2192482 w 4852554"/>
                              <a:gd name="connsiteY95" fmla="*/ 2951018 h 3782291"/>
                              <a:gd name="connsiteX96" fmla="*/ 2421082 w 4852554"/>
                              <a:gd name="connsiteY96" fmla="*/ 2847109 h 3782291"/>
                              <a:gd name="connsiteX97" fmla="*/ 3065318 w 4852554"/>
                              <a:gd name="connsiteY97" fmla="*/ 2847109 h 3782291"/>
                              <a:gd name="connsiteX98" fmla="*/ 3023754 w 4852554"/>
                              <a:gd name="connsiteY98" fmla="*/ 3034146 h 3782291"/>
                              <a:gd name="connsiteX99" fmla="*/ 3075709 w 4852554"/>
                              <a:gd name="connsiteY99" fmla="*/ 3054927 h 3782291"/>
                              <a:gd name="connsiteX100" fmla="*/ 3106882 w 4852554"/>
                              <a:gd name="connsiteY100" fmla="*/ 2857500 h 3782291"/>
                              <a:gd name="connsiteX101" fmla="*/ 3470563 w 4852554"/>
                              <a:gd name="connsiteY101" fmla="*/ 2836718 h 3782291"/>
                              <a:gd name="connsiteX102" fmla="*/ 4000500 w 4852554"/>
                              <a:gd name="connsiteY102" fmla="*/ 3512127 h 3782291"/>
                              <a:gd name="connsiteX103" fmla="*/ 3990109 w 4852554"/>
                              <a:gd name="connsiteY103" fmla="*/ 3740727 h 3782291"/>
                              <a:gd name="connsiteX104" fmla="*/ 4052454 w 4852554"/>
                              <a:gd name="connsiteY104" fmla="*/ 3782291 h 3782291"/>
                              <a:gd name="connsiteX105" fmla="*/ 4052454 w 4852554"/>
                              <a:gd name="connsiteY105" fmla="*/ 3532909 h 3782291"/>
                              <a:gd name="connsiteX106" fmla="*/ 4239491 w 4852554"/>
                              <a:gd name="connsiteY106" fmla="*/ 3626427 h 3782291"/>
                              <a:gd name="connsiteX107" fmla="*/ 4312227 w 4852554"/>
                              <a:gd name="connsiteY107" fmla="*/ 3574473 h 3782291"/>
                              <a:gd name="connsiteX108" fmla="*/ 3917372 w 4852554"/>
                              <a:gd name="connsiteY108" fmla="*/ 3335482 h 3782291"/>
                              <a:gd name="connsiteX109" fmla="*/ 4125191 w 4852554"/>
                              <a:gd name="connsiteY109" fmla="*/ 3262746 h 3782291"/>
                              <a:gd name="connsiteX110" fmla="*/ 4125191 w 4852554"/>
                              <a:gd name="connsiteY110" fmla="*/ 3262746 h 3782291"/>
                              <a:gd name="connsiteX111" fmla="*/ 4083627 w 4852554"/>
                              <a:gd name="connsiteY111" fmla="*/ 3231573 h 3782291"/>
                              <a:gd name="connsiteX112" fmla="*/ 3896591 w 4852554"/>
                              <a:gd name="connsiteY112" fmla="*/ 3304309 h 3782291"/>
                              <a:gd name="connsiteX113" fmla="*/ 3553691 w 4852554"/>
                              <a:gd name="connsiteY113" fmla="*/ 2836718 h 3782291"/>
                              <a:gd name="connsiteX114" fmla="*/ 4333009 w 4852554"/>
                              <a:gd name="connsiteY114" fmla="*/ 2815936 h 3782291"/>
                              <a:gd name="connsiteX115" fmla="*/ 4561609 w 4852554"/>
                              <a:gd name="connsiteY115" fmla="*/ 3054927 h 3782291"/>
                              <a:gd name="connsiteX116" fmla="*/ 4665518 w 4852554"/>
                              <a:gd name="connsiteY116" fmla="*/ 3013364 h 3782291"/>
                              <a:gd name="connsiteX117" fmla="*/ 4416136 w 4852554"/>
                              <a:gd name="connsiteY117" fmla="*/ 2815936 h 3782291"/>
                              <a:gd name="connsiteX118" fmla="*/ 4842163 w 4852554"/>
                              <a:gd name="connsiteY118" fmla="*/ 2701636 h 3782291"/>
                              <a:gd name="connsiteX119" fmla="*/ 4852554 w 4852554"/>
                              <a:gd name="connsiteY119" fmla="*/ 2628900 h 3782291"/>
                              <a:gd name="connsiteX120" fmla="*/ 4239491 w 4852554"/>
                              <a:gd name="connsiteY120" fmla="*/ 2763982 h 3782291"/>
                              <a:gd name="connsiteX121" fmla="*/ 4353791 w 4852554"/>
                              <a:gd name="connsiteY121" fmla="*/ 2566555 h 3782291"/>
                              <a:gd name="connsiteX122" fmla="*/ 4291445 w 4852554"/>
                              <a:gd name="connsiteY122" fmla="*/ 2514600 h 3782291"/>
                              <a:gd name="connsiteX123" fmla="*/ 4177145 w 4852554"/>
                              <a:gd name="connsiteY123" fmla="*/ 2805546 h 3782291"/>
                              <a:gd name="connsiteX124" fmla="*/ 3429000 w 4852554"/>
                              <a:gd name="connsiteY124" fmla="*/ 2795155 h 3782291"/>
                              <a:gd name="connsiteX125" fmla="*/ 3584863 w 4852554"/>
                              <a:gd name="connsiteY125" fmla="*/ 2618509 h 3782291"/>
                              <a:gd name="connsiteX126" fmla="*/ 3564082 w 4852554"/>
                              <a:gd name="connsiteY126" fmla="*/ 2576946 h 3782291"/>
                              <a:gd name="connsiteX127" fmla="*/ 3335482 w 4852554"/>
                              <a:gd name="connsiteY127" fmla="*/ 2826327 h 3782291"/>
                              <a:gd name="connsiteX128" fmla="*/ 2493818 w 4852554"/>
                              <a:gd name="connsiteY128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1922318 w 4852554"/>
                              <a:gd name="connsiteY25" fmla="*/ 83127 h 3782291"/>
                              <a:gd name="connsiteX26" fmla="*/ 2192482 w 4852554"/>
                              <a:gd name="connsiteY26" fmla="*/ 592282 h 3782291"/>
                              <a:gd name="connsiteX27" fmla="*/ 2119745 w 4852554"/>
                              <a:gd name="connsiteY27" fmla="*/ 706582 h 3782291"/>
                              <a:gd name="connsiteX28" fmla="*/ 1662545 w 4852554"/>
                              <a:gd name="connsiteY28" fmla="*/ 20782 h 3782291"/>
                              <a:gd name="connsiteX29" fmla="*/ 1537854 w 4852554"/>
                              <a:gd name="connsiteY29" fmla="*/ 51955 h 3782291"/>
                              <a:gd name="connsiteX30" fmla="*/ 1558636 w 4852554"/>
                              <a:gd name="connsiteY30" fmla="*/ 145473 h 3782291"/>
                              <a:gd name="connsiteX31" fmla="*/ 1641763 w 4852554"/>
                              <a:gd name="connsiteY31" fmla="*/ 103909 h 3782291"/>
                              <a:gd name="connsiteX32" fmla="*/ 1704109 w 4852554"/>
                              <a:gd name="connsiteY32" fmla="*/ 228600 h 3782291"/>
                              <a:gd name="connsiteX33" fmla="*/ 1776845 w 4852554"/>
                              <a:gd name="connsiteY33" fmla="*/ 259773 h 3782291"/>
                              <a:gd name="connsiteX34" fmla="*/ 2140527 w 4852554"/>
                              <a:gd name="connsiteY34" fmla="*/ 852055 h 3782291"/>
                              <a:gd name="connsiteX35" fmla="*/ 2130136 w 4852554"/>
                              <a:gd name="connsiteY35" fmla="*/ 1215736 h 3782291"/>
                              <a:gd name="connsiteX36" fmla="*/ 2057400 w 4852554"/>
                              <a:gd name="connsiteY36" fmla="*/ 1028700 h 3782291"/>
                              <a:gd name="connsiteX37" fmla="*/ 2005445 w 4852554"/>
                              <a:gd name="connsiteY37" fmla="*/ 1059873 h 3782291"/>
                              <a:gd name="connsiteX38" fmla="*/ 2119745 w 4852554"/>
                              <a:gd name="connsiteY38" fmla="*/ 1288473 h 3782291"/>
                              <a:gd name="connsiteX39" fmla="*/ 2098963 w 4852554"/>
                              <a:gd name="connsiteY39" fmla="*/ 1517073 h 3782291"/>
                              <a:gd name="connsiteX40" fmla="*/ 1652154 w 4852554"/>
                              <a:gd name="connsiteY40" fmla="*/ 893618 h 3782291"/>
                              <a:gd name="connsiteX41" fmla="*/ 1683327 w 4852554"/>
                              <a:gd name="connsiteY41" fmla="*/ 665018 h 3782291"/>
                              <a:gd name="connsiteX42" fmla="*/ 1620982 w 4852554"/>
                              <a:gd name="connsiteY42" fmla="*/ 654627 h 3782291"/>
                              <a:gd name="connsiteX43" fmla="*/ 1589809 w 4852554"/>
                              <a:gd name="connsiteY43" fmla="*/ 945573 h 3782291"/>
                              <a:gd name="connsiteX44" fmla="*/ 1371600 w 4852554"/>
                              <a:gd name="connsiteY44" fmla="*/ 914400 h 3782291"/>
                              <a:gd name="connsiteX45" fmla="*/ 1361209 w 4852554"/>
                              <a:gd name="connsiteY45" fmla="*/ 966355 h 3782291"/>
                              <a:gd name="connsiteX46" fmla="*/ 1693718 w 4852554"/>
                              <a:gd name="connsiteY46" fmla="*/ 1018309 h 3782291"/>
                              <a:gd name="connsiteX47" fmla="*/ 1766454 w 4852554"/>
                              <a:gd name="connsiteY47" fmla="*/ 1153391 h 3782291"/>
                              <a:gd name="connsiteX48" fmla="*/ 1579418 w 4852554"/>
                              <a:gd name="connsiteY48" fmla="*/ 1205346 h 3782291"/>
                              <a:gd name="connsiteX49" fmla="*/ 1579418 w 4852554"/>
                              <a:gd name="connsiteY49" fmla="*/ 1278082 h 3782291"/>
                              <a:gd name="connsiteX50" fmla="*/ 1808018 w 4852554"/>
                              <a:gd name="connsiteY50" fmla="*/ 1215736 h 3782291"/>
                              <a:gd name="connsiteX51" fmla="*/ 2078182 w 4852554"/>
                              <a:gd name="connsiteY51" fmla="*/ 1589809 h 3782291"/>
                              <a:gd name="connsiteX52" fmla="*/ 2088572 w 4852554"/>
                              <a:gd name="connsiteY52" fmla="*/ 2337955 h 3782291"/>
                              <a:gd name="connsiteX53" fmla="*/ 2098963 w 4852554"/>
                              <a:gd name="connsiteY53" fmla="*/ 2348346 h 3782291"/>
                              <a:gd name="connsiteX54" fmla="*/ 1839191 w 4852554"/>
                              <a:gd name="connsiteY54" fmla="*/ 2784764 h 3782291"/>
                              <a:gd name="connsiteX55" fmla="*/ 1278082 w 4852554"/>
                              <a:gd name="connsiteY55" fmla="*/ 2795155 h 3782291"/>
                              <a:gd name="connsiteX56" fmla="*/ 1143000 w 4852554"/>
                              <a:gd name="connsiteY56" fmla="*/ 2587336 h 3782291"/>
                              <a:gd name="connsiteX57" fmla="*/ 1111827 w 4852554"/>
                              <a:gd name="connsiteY57" fmla="*/ 2597727 h 3782291"/>
                              <a:gd name="connsiteX58" fmla="*/ 1205345 w 4852554"/>
                              <a:gd name="connsiteY58" fmla="*/ 2815936 h 3782291"/>
                              <a:gd name="connsiteX59" fmla="*/ 893618 w 4852554"/>
                              <a:gd name="connsiteY59" fmla="*/ 2795155 h 3782291"/>
                              <a:gd name="connsiteX60" fmla="*/ 488372 w 4852554"/>
                              <a:gd name="connsiteY60" fmla="*/ 2036618 h 3782291"/>
                              <a:gd name="connsiteX61" fmla="*/ 353291 w 4852554"/>
                              <a:gd name="connsiteY61" fmla="*/ 2078182 h 3782291"/>
                              <a:gd name="connsiteX62" fmla="*/ 415636 w 4852554"/>
                              <a:gd name="connsiteY62" fmla="*/ 2140527 h 3782291"/>
                              <a:gd name="connsiteX63" fmla="*/ 467591 w 4852554"/>
                              <a:gd name="connsiteY63" fmla="*/ 2098964 h 3782291"/>
                              <a:gd name="connsiteX64" fmla="*/ 571500 w 4852554"/>
                              <a:gd name="connsiteY64" fmla="*/ 2348346 h 3782291"/>
                              <a:gd name="connsiteX65" fmla="*/ 457200 w 4852554"/>
                              <a:gd name="connsiteY65" fmla="*/ 2358736 h 3782291"/>
                              <a:gd name="connsiteX66" fmla="*/ 457200 w 4852554"/>
                              <a:gd name="connsiteY66" fmla="*/ 2441864 h 3782291"/>
                              <a:gd name="connsiteX67" fmla="*/ 623454 w 4852554"/>
                              <a:gd name="connsiteY67" fmla="*/ 2400300 h 3782291"/>
                              <a:gd name="connsiteX68" fmla="*/ 831272 w 4852554"/>
                              <a:gd name="connsiteY68" fmla="*/ 2826327 h 3782291"/>
                              <a:gd name="connsiteX69" fmla="*/ 374072 w 4852554"/>
                              <a:gd name="connsiteY69" fmla="*/ 2670464 h 3782291"/>
                              <a:gd name="connsiteX70" fmla="*/ 103909 w 4852554"/>
                              <a:gd name="connsiteY70" fmla="*/ 2109355 h 3782291"/>
                              <a:gd name="connsiteX71" fmla="*/ 20782 w 4852554"/>
                              <a:gd name="connsiteY71" fmla="*/ 2098964 h 3782291"/>
                              <a:gd name="connsiteX72" fmla="*/ 249382 w 4852554"/>
                              <a:gd name="connsiteY72" fmla="*/ 2639291 h 3782291"/>
                              <a:gd name="connsiteX73" fmla="*/ 10391 w 4852554"/>
                              <a:gd name="connsiteY73" fmla="*/ 2576946 h 3782291"/>
                              <a:gd name="connsiteX74" fmla="*/ 0 w 4852554"/>
                              <a:gd name="connsiteY74" fmla="*/ 2670464 h 3782291"/>
                              <a:gd name="connsiteX75" fmla="*/ 270163 w 4852554"/>
                              <a:gd name="connsiteY75" fmla="*/ 2701636 h 3782291"/>
                              <a:gd name="connsiteX76" fmla="*/ 280554 w 4852554"/>
                              <a:gd name="connsiteY76" fmla="*/ 3023755 h 3782291"/>
                              <a:gd name="connsiteX77" fmla="*/ 197427 w 4852554"/>
                              <a:gd name="connsiteY77" fmla="*/ 3034146 h 3782291"/>
                              <a:gd name="connsiteX78" fmla="*/ 197427 w 4852554"/>
                              <a:gd name="connsiteY78" fmla="*/ 3106882 h 3782291"/>
                              <a:gd name="connsiteX79" fmla="*/ 353291 w 4852554"/>
                              <a:gd name="connsiteY79" fmla="*/ 3054927 h 3782291"/>
                              <a:gd name="connsiteX80" fmla="*/ 374072 w 4852554"/>
                              <a:gd name="connsiteY80" fmla="*/ 2763982 h 3782291"/>
                              <a:gd name="connsiteX81" fmla="*/ 852054 w 4852554"/>
                              <a:gd name="connsiteY81" fmla="*/ 2919846 h 3782291"/>
                              <a:gd name="connsiteX82" fmla="*/ 633845 w 4852554"/>
                              <a:gd name="connsiteY82" fmla="*/ 3054927 h 3782291"/>
                              <a:gd name="connsiteX83" fmla="*/ 685800 w 4852554"/>
                              <a:gd name="connsiteY83" fmla="*/ 3096491 h 3782291"/>
                              <a:gd name="connsiteX84" fmla="*/ 1018309 w 4852554"/>
                              <a:gd name="connsiteY84" fmla="*/ 2888673 h 3782291"/>
                              <a:gd name="connsiteX85" fmla="*/ 1423554 w 4852554"/>
                              <a:gd name="connsiteY85" fmla="*/ 2867891 h 3782291"/>
                              <a:gd name="connsiteX86" fmla="*/ 1080654 w 4852554"/>
                              <a:gd name="connsiteY86" fmla="*/ 3086100 h 3782291"/>
                              <a:gd name="connsiteX87" fmla="*/ 1143000 w 4852554"/>
                              <a:gd name="connsiteY87" fmla="*/ 3169227 h 3782291"/>
                              <a:gd name="connsiteX88" fmla="*/ 1537854 w 4852554"/>
                              <a:gd name="connsiteY88" fmla="*/ 2867891 h 3782291"/>
                              <a:gd name="connsiteX89" fmla="*/ 1891145 w 4852554"/>
                              <a:gd name="connsiteY89" fmla="*/ 2867891 h 3782291"/>
                              <a:gd name="connsiteX90" fmla="*/ 2119745 w 4852554"/>
                              <a:gd name="connsiteY90" fmla="*/ 2930236 h 3782291"/>
                              <a:gd name="connsiteX91" fmla="*/ 2119745 w 4852554"/>
                              <a:gd name="connsiteY91" fmla="*/ 3751118 h 3782291"/>
                              <a:gd name="connsiteX92" fmla="*/ 2202872 w 4852554"/>
                              <a:gd name="connsiteY92" fmla="*/ 3751118 h 3782291"/>
                              <a:gd name="connsiteX93" fmla="*/ 2192482 w 4852554"/>
                              <a:gd name="connsiteY93" fmla="*/ 2951018 h 3782291"/>
                              <a:gd name="connsiteX94" fmla="*/ 2421082 w 4852554"/>
                              <a:gd name="connsiteY94" fmla="*/ 2847109 h 3782291"/>
                              <a:gd name="connsiteX95" fmla="*/ 3065318 w 4852554"/>
                              <a:gd name="connsiteY95" fmla="*/ 2847109 h 3782291"/>
                              <a:gd name="connsiteX96" fmla="*/ 3023754 w 4852554"/>
                              <a:gd name="connsiteY96" fmla="*/ 3034146 h 3782291"/>
                              <a:gd name="connsiteX97" fmla="*/ 3075709 w 4852554"/>
                              <a:gd name="connsiteY97" fmla="*/ 3054927 h 3782291"/>
                              <a:gd name="connsiteX98" fmla="*/ 3106882 w 4852554"/>
                              <a:gd name="connsiteY98" fmla="*/ 2857500 h 3782291"/>
                              <a:gd name="connsiteX99" fmla="*/ 3470563 w 4852554"/>
                              <a:gd name="connsiteY99" fmla="*/ 2836718 h 3782291"/>
                              <a:gd name="connsiteX100" fmla="*/ 4000500 w 4852554"/>
                              <a:gd name="connsiteY100" fmla="*/ 3512127 h 3782291"/>
                              <a:gd name="connsiteX101" fmla="*/ 3990109 w 4852554"/>
                              <a:gd name="connsiteY101" fmla="*/ 3740727 h 3782291"/>
                              <a:gd name="connsiteX102" fmla="*/ 4052454 w 4852554"/>
                              <a:gd name="connsiteY102" fmla="*/ 3782291 h 3782291"/>
                              <a:gd name="connsiteX103" fmla="*/ 4052454 w 4852554"/>
                              <a:gd name="connsiteY103" fmla="*/ 3532909 h 3782291"/>
                              <a:gd name="connsiteX104" fmla="*/ 4239491 w 4852554"/>
                              <a:gd name="connsiteY104" fmla="*/ 3626427 h 3782291"/>
                              <a:gd name="connsiteX105" fmla="*/ 4312227 w 4852554"/>
                              <a:gd name="connsiteY105" fmla="*/ 3574473 h 3782291"/>
                              <a:gd name="connsiteX106" fmla="*/ 3917372 w 4852554"/>
                              <a:gd name="connsiteY106" fmla="*/ 3335482 h 3782291"/>
                              <a:gd name="connsiteX107" fmla="*/ 4125191 w 4852554"/>
                              <a:gd name="connsiteY107" fmla="*/ 3262746 h 3782291"/>
                              <a:gd name="connsiteX108" fmla="*/ 4125191 w 4852554"/>
                              <a:gd name="connsiteY108" fmla="*/ 3262746 h 3782291"/>
                              <a:gd name="connsiteX109" fmla="*/ 4083627 w 4852554"/>
                              <a:gd name="connsiteY109" fmla="*/ 3231573 h 3782291"/>
                              <a:gd name="connsiteX110" fmla="*/ 3896591 w 4852554"/>
                              <a:gd name="connsiteY110" fmla="*/ 3304309 h 3782291"/>
                              <a:gd name="connsiteX111" fmla="*/ 3553691 w 4852554"/>
                              <a:gd name="connsiteY111" fmla="*/ 2836718 h 3782291"/>
                              <a:gd name="connsiteX112" fmla="*/ 4333009 w 4852554"/>
                              <a:gd name="connsiteY112" fmla="*/ 2815936 h 3782291"/>
                              <a:gd name="connsiteX113" fmla="*/ 4561609 w 4852554"/>
                              <a:gd name="connsiteY113" fmla="*/ 3054927 h 3782291"/>
                              <a:gd name="connsiteX114" fmla="*/ 4665518 w 4852554"/>
                              <a:gd name="connsiteY114" fmla="*/ 3013364 h 3782291"/>
                              <a:gd name="connsiteX115" fmla="*/ 4416136 w 4852554"/>
                              <a:gd name="connsiteY115" fmla="*/ 2815936 h 3782291"/>
                              <a:gd name="connsiteX116" fmla="*/ 4842163 w 4852554"/>
                              <a:gd name="connsiteY116" fmla="*/ 2701636 h 3782291"/>
                              <a:gd name="connsiteX117" fmla="*/ 4852554 w 4852554"/>
                              <a:gd name="connsiteY117" fmla="*/ 2628900 h 3782291"/>
                              <a:gd name="connsiteX118" fmla="*/ 4239491 w 4852554"/>
                              <a:gd name="connsiteY118" fmla="*/ 2763982 h 3782291"/>
                              <a:gd name="connsiteX119" fmla="*/ 4353791 w 4852554"/>
                              <a:gd name="connsiteY119" fmla="*/ 2566555 h 3782291"/>
                              <a:gd name="connsiteX120" fmla="*/ 4291445 w 4852554"/>
                              <a:gd name="connsiteY120" fmla="*/ 2514600 h 3782291"/>
                              <a:gd name="connsiteX121" fmla="*/ 4177145 w 4852554"/>
                              <a:gd name="connsiteY121" fmla="*/ 2805546 h 3782291"/>
                              <a:gd name="connsiteX122" fmla="*/ 3429000 w 4852554"/>
                              <a:gd name="connsiteY122" fmla="*/ 2795155 h 3782291"/>
                              <a:gd name="connsiteX123" fmla="*/ 3584863 w 4852554"/>
                              <a:gd name="connsiteY123" fmla="*/ 2618509 h 3782291"/>
                              <a:gd name="connsiteX124" fmla="*/ 3564082 w 4852554"/>
                              <a:gd name="connsiteY124" fmla="*/ 2576946 h 3782291"/>
                              <a:gd name="connsiteX125" fmla="*/ 3335482 w 4852554"/>
                              <a:gd name="connsiteY125" fmla="*/ 2826327 h 3782291"/>
                              <a:gd name="connsiteX126" fmla="*/ 2493818 w 4852554"/>
                              <a:gd name="connsiteY12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78182 w 4852554"/>
                              <a:gd name="connsiteY50" fmla="*/ 1589809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620982 w 4852554"/>
                              <a:gd name="connsiteY45" fmla="*/ 1600200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951018 w 4852554"/>
                              <a:gd name="connsiteY9" fmla="*/ 654628 h 3782291"/>
                              <a:gd name="connsiteX10" fmla="*/ 2722418 w 4852554"/>
                              <a:gd name="connsiteY10" fmla="*/ 831273 h 3782291"/>
                              <a:gd name="connsiteX11" fmla="*/ 2805545 w 4852554"/>
                              <a:gd name="connsiteY11" fmla="*/ 540327 h 3782291"/>
                              <a:gd name="connsiteX12" fmla="*/ 2774372 w 4852554"/>
                              <a:gd name="connsiteY12" fmla="*/ 529936 h 3782291"/>
                              <a:gd name="connsiteX13" fmla="*/ 2649682 w 4852554"/>
                              <a:gd name="connsiteY13" fmla="*/ 914400 h 3782291"/>
                              <a:gd name="connsiteX14" fmla="*/ 2192482 w 4852554"/>
                              <a:gd name="connsiteY14" fmla="*/ 1330036 h 3782291"/>
                              <a:gd name="connsiteX15" fmla="*/ 2244436 w 4852554"/>
                              <a:gd name="connsiteY15" fmla="*/ 633846 h 3782291"/>
                              <a:gd name="connsiteX16" fmla="*/ 2670463 w 4852554"/>
                              <a:gd name="connsiteY16" fmla="*/ 51955 h 3782291"/>
                              <a:gd name="connsiteX17" fmla="*/ 2639291 w 4852554"/>
                              <a:gd name="connsiteY17" fmla="*/ 0 h 3782291"/>
                              <a:gd name="connsiteX18" fmla="*/ 2483427 w 4852554"/>
                              <a:gd name="connsiteY18" fmla="*/ 197427 h 3782291"/>
                              <a:gd name="connsiteX19" fmla="*/ 2462645 w 4852554"/>
                              <a:gd name="connsiteY19" fmla="*/ 10391 h 3782291"/>
                              <a:gd name="connsiteX20" fmla="*/ 2400300 w 4852554"/>
                              <a:gd name="connsiteY20" fmla="*/ 10391 h 3782291"/>
                              <a:gd name="connsiteX21" fmla="*/ 2441863 w 4852554"/>
                              <a:gd name="connsiteY21" fmla="*/ 280555 h 3782291"/>
                              <a:gd name="connsiteX22" fmla="*/ 2275609 w 4852554"/>
                              <a:gd name="connsiteY22" fmla="*/ 509155 h 3782291"/>
                              <a:gd name="connsiteX23" fmla="*/ 2223654 w 4852554"/>
                              <a:gd name="connsiteY23" fmla="*/ 540327 h 3782291"/>
                              <a:gd name="connsiteX24" fmla="*/ 2192482 w 4852554"/>
                              <a:gd name="connsiteY24" fmla="*/ 592282 h 3782291"/>
                              <a:gd name="connsiteX25" fmla="*/ 2119745 w 4852554"/>
                              <a:gd name="connsiteY25" fmla="*/ 706582 h 3782291"/>
                              <a:gd name="connsiteX26" fmla="*/ 1662545 w 4852554"/>
                              <a:gd name="connsiteY26" fmla="*/ 20782 h 3782291"/>
                              <a:gd name="connsiteX27" fmla="*/ 1537854 w 4852554"/>
                              <a:gd name="connsiteY27" fmla="*/ 51955 h 3782291"/>
                              <a:gd name="connsiteX28" fmla="*/ 1558636 w 4852554"/>
                              <a:gd name="connsiteY28" fmla="*/ 145473 h 3782291"/>
                              <a:gd name="connsiteX29" fmla="*/ 1641763 w 4852554"/>
                              <a:gd name="connsiteY29" fmla="*/ 103909 h 3782291"/>
                              <a:gd name="connsiteX30" fmla="*/ 1704109 w 4852554"/>
                              <a:gd name="connsiteY30" fmla="*/ 228600 h 3782291"/>
                              <a:gd name="connsiteX31" fmla="*/ 1776845 w 4852554"/>
                              <a:gd name="connsiteY31" fmla="*/ 259773 h 3782291"/>
                              <a:gd name="connsiteX32" fmla="*/ 2140527 w 4852554"/>
                              <a:gd name="connsiteY32" fmla="*/ 852055 h 3782291"/>
                              <a:gd name="connsiteX33" fmla="*/ 2130136 w 4852554"/>
                              <a:gd name="connsiteY33" fmla="*/ 1215736 h 3782291"/>
                              <a:gd name="connsiteX34" fmla="*/ 2057400 w 4852554"/>
                              <a:gd name="connsiteY34" fmla="*/ 1028700 h 3782291"/>
                              <a:gd name="connsiteX35" fmla="*/ 2005445 w 4852554"/>
                              <a:gd name="connsiteY35" fmla="*/ 1059873 h 3782291"/>
                              <a:gd name="connsiteX36" fmla="*/ 2119745 w 4852554"/>
                              <a:gd name="connsiteY36" fmla="*/ 1288473 h 3782291"/>
                              <a:gd name="connsiteX37" fmla="*/ 2098963 w 4852554"/>
                              <a:gd name="connsiteY37" fmla="*/ 2005446 h 3782291"/>
                              <a:gd name="connsiteX38" fmla="*/ 1662545 w 4852554"/>
                              <a:gd name="connsiteY38" fmla="*/ 1558637 h 3782291"/>
                              <a:gd name="connsiteX39" fmla="*/ 1704108 w 4852554"/>
                              <a:gd name="connsiteY39" fmla="*/ 1215737 h 3782291"/>
                              <a:gd name="connsiteX40" fmla="*/ 1662545 w 4852554"/>
                              <a:gd name="connsiteY40" fmla="*/ 1101436 h 3782291"/>
                              <a:gd name="connsiteX41" fmla="*/ 1610591 w 4852554"/>
                              <a:gd name="connsiteY41" fmla="*/ 1475509 h 3782291"/>
                              <a:gd name="connsiteX42" fmla="*/ 1340427 w 4852554"/>
                              <a:gd name="connsiteY42" fmla="*/ 1600199 h 3782291"/>
                              <a:gd name="connsiteX43" fmla="*/ 1309254 w 4852554"/>
                              <a:gd name="connsiteY43" fmla="*/ 1662546 h 3782291"/>
                              <a:gd name="connsiteX44" fmla="*/ 1620982 w 4852554"/>
                              <a:gd name="connsiteY44" fmla="*/ 1600200 h 3782291"/>
                              <a:gd name="connsiteX45" fmla="*/ 1828800 w 4852554"/>
                              <a:gd name="connsiteY45" fmla="*/ 1849583 h 3782291"/>
                              <a:gd name="connsiteX46" fmla="*/ 1569027 w 4852554"/>
                              <a:gd name="connsiteY46" fmla="*/ 2026227 h 3782291"/>
                              <a:gd name="connsiteX47" fmla="*/ 1600200 w 4852554"/>
                              <a:gd name="connsiteY47" fmla="*/ 2119745 h 3782291"/>
                              <a:gd name="connsiteX48" fmla="*/ 1880754 w 4852554"/>
                              <a:gd name="connsiteY48" fmla="*/ 1870364 h 3782291"/>
                              <a:gd name="connsiteX49" fmla="*/ 2098963 w 4852554"/>
                              <a:gd name="connsiteY49" fmla="*/ 2088573 h 3782291"/>
                              <a:gd name="connsiteX50" fmla="*/ 2088572 w 4852554"/>
                              <a:gd name="connsiteY50" fmla="*/ 2337955 h 3782291"/>
                              <a:gd name="connsiteX51" fmla="*/ 2098963 w 4852554"/>
                              <a:gd name="connsiteY51" fmla="*/ 2348346 h 3782291"/>
                              <a:gd name="connsiteX52" fmla="*/ 1839191 w 4852554"/>
                              <a:gd name="connsiteY52" fmla="*/ 2784764 h 3782291"/>
                              <a:gd name="connsiteX53" fmla="*/ 1278082 w 4852554"/>
                              <a:gd name="connsiteY53" fmla="*/ 2795155 h 3782291"/>
                              <a:gd name="connsiteX54" fmla="*/ 1143000 w 4852554"/>
                              <a:gd name="connsiteY54" fmla="*/ 2587336 h 3782291"/>
                              <a:gd name="connsiteX55" fmla="*/ 1111827 w 4852554"/>
                              <a:gd name="connsiteY55" fmla="*/ 2597727 h 3782291"/>
                              <a:gd name="connsiteX56" fmla="*/ 1205345 w 4852554"/>
                              <a:gd name="connsiteY56" fmla="*/ 2815936 h 3782291"/>
                              <a:gd name="connsiteX57" fmla="*/ 893618 w 4852554"/>
                              <a:gd name="connsiteY57" fmla="*/ 2795155 h 3782291"/>
                              <a:gd name="connsiteX58" fmla="*/ 488372 w 4852554"/>
                              <a:gd name="connsiteY58" fmla="*/ 2036618 h 3782291"/>
                              <a:gd name="connsiteX59" fmla="*/ 353291 w 4852554"/>
                              <a:gd name="connsiteY59" fmla="*/ 2078182 h 3782291"/>
                              <a:gd name="connsiteX60" fmla="*/ 415636 w 4852554"/>
                              <a:gd name="connsiteY60" fmla="*/ 2140527 h 3782291"/>
                              <a:gd name="connsiteX61" fmla="*/ 467591 w 4852554"/>
                              <a:gd name="connsiteY61" fmla="*/ 2098964 h 3782291"/>
                              <a:gd name="connsiteX62" fmla="*/ 571500 w 4852554"/>
                              <a:gd name="connsiteY62" fmla="*/ 2348346 h 3782291"/>
                              <a:gd name="connsiteX63" fmla="*/ 457200 w 4852554"/>
                              <a:gd name="connsiteY63" fmla="*/ 2358736 h 3782291"/>
                              <a:gd name="connsiteX64" fmla="*/ 457200 w 4852554"/>
                              <a:gd name="connsiteY64" fmla="*/ 2441864 h 3782291"/>
                              <a:gd name="connsiteX65" fmla="*/ 623454 w 4852554"/>
                              <a:gd name="connsiteY65" fmla="*/ 2400300 h 3782291"/>
                              <a:gd name="connsiteX66" fmla="*/ 831272 w 4852554"/>
                              <a:gd name="connsiteY66" fmla="*/ 2826327 h 3782291"/>
                              <a:gd name="connsiteX67" fmla="*/ 374072 w 4852554"/>
                              <a:gd name="connsiteY67" fmla="*/ 2670464 h 3782291"/>
                              <a:gd name="connsiteX68" fmla="*/ 103909 w 4852554"/>
                              <a:gd name="connsiteY68" fmla="*/ 2109355 h 3782291"/>
                              <a:gd name="connsiteX69" fmla="*/ 20782 w 4852554"/>
                              <a:gd name="connsiteY69" fmla="*/ 2098964 h 3782291"/>
                              <a:gd name="connsiteX70" fmla="*/ 249382 w 4852554"/>
                              <a:gd name="connsiteY70" fmla="*/ 2639291 h 3782291"/>
                              <a:gd name="connsiteX71" fmla="*/ 10391 w 4852554"/>
                              <a:gd name="connsiteY71" fmla="*/ 2576946 h 3782291"/>
                              <a:gd name="connsiteX72" fmla="*/ 0 w 4852554"/>
                              <a:gd name="connsiteY72" fmla="*/ 2670464 h 3782291"/>
                              <a:gd name="connsiteX73" fmla="*/ 270163 w 4852554"/>
                              <a:gd name="connsiteY73" fmla="*/ 2701636 h 3782291"/>
                              <a:gd name="connsiteX74" fmla="*/ 280554 w 4852554"/>
                              <a:gd name="connsiteY74" fmla="*/ 3023755 h 3782291"/>
                              <a:gd name="connsiteX75" fmla="*/ 197427 w 4852554"/>
                              <a:gd name="connsiteY75" fmla="*/ 3034146 h 3782291"/>
                              <a:gd name="connsiteX76" fmla="*/ 197427 w 4852554"/>
                              <a:gd name="connsiteY76" fmla="*/ 3106882 h 3782291"/>
                              <a:gd name="connsiteX77" fmla="*/ 353291 w 4852554"/>
                              <a:gd name="connsiteY77" fmla="*/ 3054927 h 3782291"/>
                              <a:gd name="connsiteX78" fmla="*/ 374072 w 4852554"/>
                              <a:gd name="connsiteY78" fmla="*/ 2763982 h 3782291"/>
                              <a:gd name="connsiteX79" fmla="*/ 852054 w 4852554"/>
                              <a:gd name="connsiteY79" fmla="*/ 2919846 h 3782291"/>
                              <a:gd name="connsiteX80" fmla="*/ 633845 w 4852554"/>
                              <a:gd name="connsiteY80" fmla="*/ 3054927 h 3782291"/>
                              <a:gd name="connsiteX81" fmla="*/ 685800 w 4852554"/>
                              <a:gd name="connsiteY81" fmla="*/ 3096491 h 3782291"/>
                              <a:gd name="connsiteX82" fmla="*/ 1018309 w 4852554"/>
                              <a:gd name="connsiteY82" fmla="*/ 2888673 h 3782291"/>
                              <a:gd name="connsiteX83" fmla="*/ 1423554 w 4852554"/>
                              <a:gd name="connsiteY83" fmla="*/ 2867891 h 3782291"/>
                              <a:gd name="connsiteX84" fmla="*/ 1080654 w 4852554"/>
                              <a:gd name="connsiteY84" fmla="*/ 3086100 h 3782291"/>
                              <a:gd name="connsiteX85" fmla="*/ 1143000 w 4852554"/>
                              <a:gd name="connsiteY85" fmla="*/ 3169227 h 3782291"/>
                              <a:gd name="connsiteX86" fmla="*/ 1537854 w 4852554"/>
                              <a:gd name="connsiteY86" fmla="*/ 2867891 h 3782291"/>
                              <a:gd name="connsiteX87" fmla="*/ 1891145 w 4852554"/>
                              <a:gd name="connsiteY87" fmla="*/ 2867891 h 3782291"/>
                              <a:gd name="connsiteX88" fmla="*/ 2119745 w 4852554"/>
                              <a:gd name="connsiteY88" fmla="*/ 2930236 h 3782291"/>
                              <a:gd name="connsiteX89" fmla="*/ 2119745 w 4852554"/>
                              <a:gd name="connsiteY89" fmla="*/ 3751118 h 3782291"/>
                              <a:gd name="connsiteX90" fmla="*/ 2202872 w 4852554"/>
                              <a:gd name="connsiteY90" fmla="*/ 3751118 h 3782291"/>
                              <a:gd name="connsiteX91" fmla="*/ 2192482 w 4852554"/>
                              <a:gd name="connsiteY91" fmla="*/ 2951018 h 3782291"/>
                              <a:gd name="connsiteX92" fmla="*/ 2421082 w 4852554"/>
                              <a:gd name="connsiteY92" fmla="*/ 2847109 h 3782291"/>
                              <a:gd name="connsiteX93" fmla="*/ 3065318 w 4852554"/>
                              <a:gd name="connsiteY93" fmla="*/ 2847109 h 3782291"/>
                              <a:gd name="connsiteX94" fmla="*/ 3023754 w 4852554"/>
                              <a:gd name="connsiteY94" fmla="*/ 3034146 h 3782291"/>
                              <a:gd name="connsiteX95" fmla="*/ 3075709 w 4852554"/>
                              <a:gd name="connsiteY95" fmla="*/ 3054927 h 3782291"/>
                              <a:gd name="connsiteX96" fmla="*/ 3106882 w 4852554"/>
                              <a:gd name="connsiteY96" fmla="*/ 2857500 h 3782291"/>
                              <a:gd name="connsiteX97" fmla="*/ 3470563 w 4852554"/>
                              <a:gd name="connsiteY97" fmla="*/ 2836718 h 3782291"/>
                              <a:gd name="connsiteX98" fmla="*/ 4000500 w 4852554"/>
                              <a:gd name="connsiteY98" fmla="*/ 3512127 h 3782291"/>
                              <a:gd name="connsiteX99" fmla="*/ 3990109 w 4852554"/>
                              <a:gd name="connsiteY99" fmla="*/ 3740727 h 3782291"/>
                              <a:gd name="connsiteX100" fmla="*/ 4052454 w 4852554"/>
                              <a:gd name="connsiteY100" fmla="*/ 3782291 h 3782291"/>
                              <a:gd name="connsiteX101" fmla="*/ 4052454 w 4852554"/>
                              <a:gd name="connsiteY101" fmla="*/ 3532909 h 3782291"/>
                              <a:gd name="connsiteX102" fmla="*/ 4239491 w 4852554"/>
                              <a:gd name="connsiteY102" fmla="*/ 3626427 h 3782291"/>
                              <a:gd name="connsiteX103" fmla="*/ 4312227 w 4852554"/>
                              <a:gd name="connsiteY103" fmla="*/ 3574473 h 3782291"/>
                              <a:gd name="connsiteX104" fmla="*/ 3917372 w 4852554"/>
                              <a:gd name="connsiteY104" fmla="*/ 3335482 h 3782291"/>
                              <a:gd name="connsiteX105" fmla="*/ 4125191 w 4852554"/>
                              <a:gd name="connsiteY105" fmla="*/ 3262746 h 3782291"/>
                              <a:gd name="connsiteX106" fmla="*/ 4125191 w 4852554"/>
                              <a:gd name="connsiteY106" fmla="*/ 3262746 h 3782291"/>
                              <a:gd name="connsiteX107" fmla="*/ 4083627 w 4852554"/>
                              <a:gd name="connsiteY107" fmla="*/ 3231573 h 3782291"/>
                              <a:gd name="connsiteX108" fmla="*/ 3896591 w 4852554"/>
                              <a:gd name="connsiteY108" fmla="*/ 3304309 h 3782291"/>
                              <a:gd name="connsiteX109" fmla="*/ 3553691 w 4852554"/>
                              <a:gd name="connsiteY109" fmla="*/ 2836718 h 3782291"/>
                              <a:gd name="connsiteX110" fmla="*/ 4333009 w 4852554"/>
                              <a:gd name="connsiteY110" fmla="*/ 2815936 h 3782291"/>
                              <a:gd name="connsiteX111" fmla="*/ 4561609 w 4852554"/>
                              <a:gd name="connsiteY111" fmla="*/ 3054927 h 3782291"/>
                              <a:gd name="connsiteX112" fmla="*/ 4665518 w 4852554"/>
                              <a:gd name="connsiteY112" fmla="*/ 3013364 h 3782291"/>
                              <a:gd name="connsiteX113" fmla="*/ 4416136 w 4852554"/>
                              <a:gd name="connsiteY113" fmla="*/ 2815936 h 3782291"/>
                              <a:gd name="connsiteX114" fmla="*/ 4842163 w 4852554"/>
                              <a:gd name="connsiteY114" fmla="*/ 2701636 h 3782291"/>
                              <a:gd name="connsiteX115" fmla="*/ 4852554 w 4852554"/>
                              <a:gd name="connsiteY115" fmla="*/ 2628900 h 3782291"/>
                              <a:gd name="connsiteX116" fmla="*/ 4239491 w 4852554"/>
                              <a:gd name="connsiteY116" fmla="*/ 2763982 h 3782291"/>
                              <a:gd name="connsiteX117" fmla="*/ 4353791 w 4852554"/>
                              <a:gd name="connsiteY117" fmla="*/ 2566555 h 3782291"/>
                              <a:gd name="connsiteX118" fmla="*/ 4291445 w 4852554"/>
                              <a:gd name="connsiteY118" fmla="*/ 2514600 h 3782291"/>
                              <a:gd name="connsiteX119" fmla="*/ 4177145 w 4852554"/>
                              <a:gd name="connsiteY119" fmla="*/ 2805546 h 3782291"/>
                              <a:gd name="connsiteX120" fmla="*/ 3429000 w 4852554"/>
                              <a:gd name="connsiteY120" fmla="*/ 2795155 h 3782291"/>
                              <a:gd name="connsiteX121" fmla="*/ 3584863 w 4852554"/>
                              <a:gd name="connsiteY121" fmla="*/ 2618509 h 3782291"/>
                              <a:gd name="connsiteX122" fmla="*/ 3564082 w 4852554"/>
                              <a:gd name="connsiteY122" fmla="*/ 2576946 h 3782291"/>
                              <a:gd name="connsiteX123" fmla="*/ 3335482 w 4852554"/>
                              <a:gd name="connsiteY123" fmla="*/ 2826327 h 3782291"/>
                              <a:gd name="connsiteX124" fmla="*/ 2493818 w 4852554"/>
                              <a:gd name="connsiteY12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722418 w 4852554"/>
                              <a:gd name="connsiteY9" fmla="*/ 831273 h 3782291"/>
                              <a:gd name="connsiteX10" fmla="*/ 2805545 w 4852554"/>
                              <a:gd name="connsiteY10" fmla="*/ 540327 h 3782291"/>
                              <a:gd name="connsiteX11" fmla="*/ 2774372 w 4852554"/>
                              <a:gd name="connsiteY11" fmla="*/ 529936 h 3782291"/>
                              <a:gd name="connsiteX12" fmla="*/ 2649682 w 4852554"/>
                              <a:gd name="connsiteY12" fmla="*/ 914400 h 3782291"/>
                              <a:gd name="connsiteX13" fmla="*/ 2192482 w 4852554"/>
                              <a:gd name="connsiteY13" fmla="*/ 1330036 h 3782291"/>
                              <a:gd name="connsiteX14" fmla="*/ 2244436 w 4852554"/>
                              <a:gd name="connsiteY14" fmla="*/ 633846 h 3782291"/>
                              <a:gd name="connsiteX15" fmla="*/ 2670463 w 4852554"/>
                              <a:gd name="connsiteY15" fmla="*/ 51955 h 3782291"/>
                              <a:gd name="connsiteX16" fmla="*/ 2639291 w 4852554"/>
                              <a:gd name="connsiteY16" fmla="*/ 0 h 3782291"/>
                              <a:gd name="connsiteX17" fmla="*/ 2483427 w 4852554"/>
                              <a:gd name="connsiteY17" fmla="*/ 197427 h 3782291"/>
                              <a:gd name="connsiteX18" fmla="*/ 2462645 w 4852554"/>
                              <a:gd name="connsiteY18" fmla="*/ 10391 h 3782291"/>
                              <a:gd name="connsiteX19" fmla="*/ 2400300 w 4852554"/>
                              <a:gd name="connsiteY19" fmla="*/ 10391 h 3782291"/>
                              <a:gd name="connsiteX20" fmla="*/ 2441863 w 4852554"/>
                              <a:gd name="connsiteY20" fmla="*/ 280555 h 3782291"/>
                              <a:gd name="connsiteX21" fmla="*/ 2275609 w 4852554"/>
                              <a:gd name="connsiteY21" fmla="*/ 509155 h 3782291"/>
                              <a:gd name="connsiteX22" fmla="*/ 2223654 w 4852554"/>
                              <a:gd name="connsiteY22" fmla="*/ 540327 h 3782291"/>
                              <a:gd name="connsiteX23" fmla="*/ 2192482 w 4852554"/>
                              <a:gd name="connsiteY23" fmla="*/ 592282 h 3782291"/>
                              <a:gd name="connsiteX24" fmla="*/ 2119745 w 4852554"/>
                              <a:gd name="connsiteY24" fmla="*/ 706582 h 3782291"/>
                              <a:gd name="connsiteX25" fmla="*/ 1662545 w 4852554"/>
                              <a:gd name="connsiteY25" fmla="*/ 20782 h 3782291"/>
                              <a:gd name="connsiteX26" fmla="*/ 1537854 w 4852554"/>
                              <a:gd name="connsiteY26" fmla="*/ 51955 h 3782291"/>
                              <a:gd name="connsiteX27" fmla="*/ 1558636 w 4852554"/>
                              <a:gd name="connsiteY27" fmla="*/ 145473 h 3782291"/>
                              <a:gd name="connsiteX28" fmla="*/ 1641763 w 4852554"/>
                              <a:gd name="connsiteY28" fmla="*/ 103909 h 3782291"/>
                              <a:gd name="connsiteX29" fmla="*/ 1704109 w 4852554"/>
                              <a:gd name="connsiteY29" fmla="*/ 228600 h 3782291"/>
                              <a:gd name="connsiteX30" fmla="*/ 1776845 w 4852554"/>
                              <a:gd name="connsiteY30" fmla="*/ 259773 h 3782291"/>
                              <a:gd name="connsiteX31" fmla="*/ 2140527 w 4852554"/>
                              <a:gd name="connsiteY31" fmla="*/ 852055 h 3782291"/>
                              <a:gd name="connsiteX32" fmla="*/ 2130136 w 4852554"/>
                              <a:gd name="connsiteY32" fmla="*/ 1215736 h 3782291"/>
                              <a:gd name="connsiteX33" fmla="*/ 2057400 w 4852554"/>
                              <a:gd name="connsiteY33" fmla="*/ 1028700 h 3782291"/>
                              <a:gd name="connsiteX34" fmla="*/ 2005445 w 4852554"/>
                              <a:gd name="connsiteY34" fmla="*/ 1059873 h 3782291"/>
                              <a:gd name="connsiteX35" fmla="*/ 2119745 w 4852554"/>
                              <a:gd name="connsiteY35" fmla="*/ 1288473 h 3782291"/>
                              <a:gd name="connsiteX36" fmla="*/ 2098963 w 4852554"/>
                              <a:gd name="connsiteY36" fmla="*/ 2005446 h 3782291"/>
                              <a:gd name="connsiteX37" fmla="*/ 1662545 w 4852554"/>
                              <a:gd name="connsiteY37" fmla="*/ 1558637 h 3782291"/>
                              <a:gd name="connsiteX38" fmla="*/ 1704108 w 4852554"/>
                              <a:gd name="connsiteY38" fmla="*/ 1215737 h 3782291"/>
                              <a:gd name="connsiteX39" fmla="*/ 1662545 w 4852554"/>
                              <a:gd name="connsiteY39" fmla="*/ 1101436 h 3782291"/>
                              <a:gd name="connsiteX40" fmla="*/ 1610591 w 4852554"/>
                              <a:gd name="connsiteY40" fmla="*/ 1475509 h 3782291"/>
                              <a:gd name="connsiteX41" fmla="*/ 1340427 w 4852554"/>
                              <a:gd name="connsiteY41" fmla="*/ 1600199 h 3782291"/>
                              <a:gd name="connsiteX42" fmla="*/ 1309254 w 4852554"/>
                              <a:gd name="connsiteY42" fmla="*/ 1662546 h 3782291"/>
                              <a:gd name="connsiteX43" fmla="*/ 1620982 w 4852554"/>
                              <a:gd name="connsiteY43" fmla="*/ 1600200 h 3782291"/>
                              <a:gd name="connsiteX44" fmla="*/ 1828800 w 4852554"/>
                              <a:gd name="connsiteY44" fmla="*/ 1849583 h 3782291"/>
                              <a:gd name="connsiteX45" fmla="*/ 1569027 w 4852554"/>
                              <a:gd name="connsiteY45" fmla="*/ 2026227 h 3782291"/>
                              <a:gd name="connsiteX46" fmla="*/ 1600200 w 4852554"/>
                              <a:gd name="connsiteY46" fmla="*/ 2119745 h 3782291"/>
                              <a:gd name="connsiteX47" fmla="*/ 1880754 w 4852554"/>
                              <a:gd name="connsiteY47" fmla="*/ 1870364 h 3782291"/>
                              <a:gd name="connsiteX48" fmla="*/ 2098963 w 4852554"/>
                              <a:gd name="connsiteY48" fmla="*/ 2088573 h 3782291"/>
                              <a:gd name="connsiteX49" fmla="*/ 2088572 w 4852554"/>
                              <a:gd name="connsiteY49" fmla="*/ 2337955 h 3782291"/>
                              <a:gd name="connsiteX50" fmla="*/ 2098963 w 4852554"/>
                              <a:gd name="connsiteY50" fmla="*/ 2348346 h 3782291"/>
                              <a:gd name="connsiteX51" fmla="*/ 1839191 w 4852554"/>
                              <a:gd name="connsiteY51" fmla="*/ 2784764 h 3782291"/>
                              <a:gd name="connsiteX52" fmla="*/ 1278082 w 4852554"/>
                              <a:gd name="connsiteY52" fmla="*/ 2795155 h 3782291"/>
                              <a:gd name="connsiteX53" fmla="*/ 1143000 w 4852554"/>
                              <a:gd name="connsiteY53" fmla="*/ 2587336 h 3782291"/>
                              <a:gd name="connsiteX54" fmla="*/ 1111827 w 4852554"/>
                              <a:gd name="connsiteY54" fmla="*/ 2597727 h 3782291"/>
                              <a:gd name="connsiteX55" fmla="*/ 1205345 w 4852554"/>
                              <a:gd name="connsiteY55" fmla="*/ 2815936 h 3782291"/>
                              <a:gd name="connsiteX56" fmla="*/ 893618 w 4852554"/>
                              <a:gd name="connsiteY56" fmla="*/ 2795155 h 3782291"/>
                              <a:gd name="connsiteX57" fmla="*/ 488372 w 4852554"/>
                              <a:gd name="connsiteY57" fmla="*/ 2036618 h 3782291"/>
                              <a:gd name="connsiteX58" fmla="*/ 353291 w 4852554"/>
                              <a:gd name="connsiteY58" fmla="*/ 2078182 h 3782291"/>
                              <a:gd name="connsiteX59" fmla="*/ 415636 w 4852554"/>
                              <a:gd name="connsiteY59" fmla="*/ 2140527 h 3782291"/>
                              <a:gd name="connsiteX60" fmla="*/ 467591 w 4852554"/>
                              <a:gd name="connsiteY60" fmla="*/ 2098964 h 3782291"/>
                              <a:gd name="connsiteX61" fmla="*/ 571500 w 4852554"/>
                              <a:gd name="connsiteY61" fmla="*/ 2348346 h 3782291"/>
                              <a:gd name="connsiteX62" fmla="*/ 457200 w 4852554"/>
                              <a:gd name="connsiteY62" fmla="*/ 2358736 h 3782291"/>
                              <a:gd name="connsiteX63" fmla="*/ 457200 w 4852554"/>
                              <a:gd name="connsiteY63" fmla="*/ 2441864 h 3782291"/>
                              <a:gd name="connsiteX64" fmla="*/ 623454 w 4852554"/>
                              <a:gd name="connsiteY64" fmla="*/ 2400300 h 3782291"/>
                              <a:gd name="connsiteX65" fmla="*/ 831272 w 4852554"/>
                              <a:gd name="connsiteY65" fmla="*/ 2826327 h 3782291"/>
                              <a:gd name="connsiteX66" fmla="*/ 374072 w 4852554"/>
                              <a:gd name="connsiteY66" fmla="*/ 2670464 h 3782291"/>
                              <a:gd name="connsiteX67" fmla="*/ 103909 w 4852554"/>
                              <a:gd name="connsiteY67" fmla="*/ 2109355 h 3782291"/>
                              <a:gd name="connsiteX68" fmla="*/ 20782 w 4852554"/>
                              <a:gd name="connsiteY68" fmla="*/ 2098964 h 3782291"/>
                              <a:gd name="connsiteX69" fmla="*/ 249382 w 4852554"/>
                              <a:gd name="connsiteY69" fmla="*/ 2639291 h 3782291"/>
                              <a:gd name="connsiteX70" fmla="*/ 10391 w 4852554"/>
                              <a:gd name="connsiteY70" fmla="*/ 2576946 h 3782291"/>
                              <a:gd name="connsiteX71" fmla="*/ 0 w 4852554"/>
                              <a:gd name="connsiteY71" fmla="*/ 2670464 h 3782291"/>
                              <a:gd name="connsiteX72" fmla="*/ 270163 w 4852554"/>
                              <a:gd name="connsiteY72" fmla="*/ 2701636 h 3782291"/>
                              <a:gd name="connsiteX73" fmla="*/ 280554 w 4852554"/>
                              <a:gd name="connsiteY73" fmla="*/ 3023755 h 3782291"/>
                              <a:gd name="connsiteX74" fmla="*/ 197427 w 4852554"/>
                              <a:gd name="connsiteY74" fmla="*/ 3034146 h 3782291"/>
                              <a:gd name="connsiteX75" fmla="*/ 197427 w 4852554"/>
                              <a:gd name="connsiteY75" fmla="*/ 3106882 h 3782291"/>
                              <a:gd name="connsiteX76" fmla="*/ 353291 w 4852554"/>
                              <a:gd name="connsiteY76" fmla="*/ 3054927 h 3782291"/>
                              <a:gd name="connsiteX77" fmla="*/ 374072 w 4852554"/>
                              <a:gd name="connsiteY77" fmla="*/ 2763982 h 3782291"/>
                              <a:gd name="connsiteX78" fmla="*/ 852054 w 4852554"/>
                              <a:gd name="connsiteY78" fmla="*/ 2919846 h 3782291"/>
                              <a:gd name="connsiteX79" fmla="*/ 633845 w 4852554"/>
                              <a:gd name="connsiteY79" fmla="*/ 3054927 h 3782291"/>
                              <a:gd name="connsiteX80" fmla="*/ 685800 w 4852554"/>
                              <a:gd name="connsiteY80" fmla="*/ 3096491 h 3782291"/>
                              <a:gd name="connsiteX81" fmla="*/ 1018309 w 4852554"/>
                              <a:gd name="connsiteY81" fmla="*/ 2888673 h 3782291"/>
                              <a:gd name="connsiteX82" fmla="*/ 1423554 w 4852554"/>
                              <a:gd name="connsiteY82" fmla="*/ 2867891 h 3782291"/>
                              <a:gd name="connsiteX83" fmla="*/ 1080654 w 4852554"/>
                              <a:gd name="connsiteY83" fmla="*/ 3086100 h 3782291"/>
                              <a:gd name="connsiteX84" fmla="*/ 1143000 w 4852554"/>
                              <a:gd name="connsiteY84" fmla="*/ 3169227 h 3782291"/>
                              <a:gd name="connsiteX85" fmla="*/ 1537854 w 4852554"/>
                              <a:gd name="connsiteY85" fmla="*/ 2867891 h 3782291"/>
                              <a:gd name="connsiteX86" fmla="*/ 1891145 w 4852554"/>
                              <a:gd name="connsiteY86" fmla="*/ 2867891 h 3782291"/>
                              <a:gd name="connsiteX87" fmla="*/ 2119745 w 4852554"/>
                              <a:gd name="connsiteY87" fmla="*/ 2930236 h 3782291"/>
                              <a:gd name="connsiteX88" fmla="*/ 2119745 w 4852554"/>
                              <a:gd name="connsiteY88" fmla="*/ 3751118 h 3782291"/>
                              <a:gd name="connsiteX89" fmla="*/ 2202872 w 4852554"/>
                              <a:gd name="connsiteY89" fmla="*/ 3751118 h 3782291"/>
                              <a:gd name="connsiteX90" fmla="*/ 2192482 w 4852554"/>
                              <a:gd name="connsiteY90" fmla="*/ 2951018 h 3782291"/>
                              <a:gd name="connsiteX91" fmla="*/ 2421082 w 4852554"/>
                              <a:gd name="connsiteY91" fmla="*/ 2847109 h 3782291"/>
                              <a:gd name="connsiteX92" fmla="*/ 3065318 w 4852554"/>
                              <a:gd name="connsiteY92" fmla="*/ 2847109 h 3782291"/>
                              <a:gd name="connsiteX93" fmla="*/ 3023754 w 4852554"/>
                              <a:gd name="connsiteY93" fmla="*/ 3034146 h 3782291"/>
                              <a:gd name="connsiteX94" fmla="*/ 3075709 w 4852554"/>
                              <a:gd name="connsiteY94" fmla="*/ 3054927 h 3782291"/>
                              <a:gd name="connsiteX95" fmla="*/ 3106882 w 4852554"/>
                              <a:gd name="connsiteY95" fmla="*/ 2857500 h 3782291"/>
                              <a:gd name="connsiteX96" fmla="*/ 3470563 w 4852554"/>
                              <a:gd name="connsiteY96" fmla="*/ 2836718 h 3782291"/>
                              <a:gd name="connsiteX97" fmla="*/ 4000500 w 4852554"/>
                              <a:gd name="connsiteY97" fmla="*/ 3512127 h 3782291"/>
                              <a:gd name="connsiteX98" fmla="*/ 3990109 w 4852554"/>
                              <a:gd name="connsiteY98" fmla="*/ 3740727 h 3782291"/>
                              <a:gd name="connsiteX99" fmla="*/ 4052454 w 4852554"/>
                              <a:gd name="connsiteY99" fmla="*/ 3782291 h 3782291"/>
                              <a:gd name="connsiteX100" fmla="*/ 4052454 w 4852554"/>
                              <a:gd name="connsiteY100" fmla="*/ 3532909 h 3782291"/>
                              <a:gd name="connsiteX101" fmla="*/ 4239491 w 4852554"/>
                              <a:gd name="connsiteY101" fmla="*/ 3626427 h 3782291"/>
                              <a:gd name="connsiteX102" fmla="*/ 4312227 w 4852554"/>
                              <a:gd name="connsiteY102" fmla="*/ 3574473 h 3782291"/>
                              <a:gd name="connsiteX103" fmla="*/ 3917372 w 4852554"/>
                              <a:gd name="connsiteY103" fmla="*/ 3335482 h 3782291"/>
                              <a:gd name="connsiteX104" fmla="*/ 4125191 w 4852554"/>
                              <a:gd name="connsiteY104" fmla="*/ 3262746 h 3782291"/>
                              <a:gd name="connsiteX105" fmla="*/ 4125191 w 4852554"/>
                              <a:gd name="connsiteY105" fmla="*/ 3262746 h 3782291"/>
                              <a:gd name="connsiteX106" fmla="*/ 4083627 w 4852554"/>
                              <a:gd name="connsiteY106" fmla="*/ 3231573 h 3782291"/>
                              <a:gd name="connsiteX107" fmla="*/ 3896591 w 4852554"/>
                              <a:gd name="connsiteY107" fmla="*/ 3304309 h 3782291"/>
                              <a:gd name="connsiteX108" fmla="*/ 3553691 w 4852554"/>
                              <a:gd name="connsiteY108" fmla="*/ 2836718 h 3782291"/>
                              <a:gd name="connsiteX109" fmla="*/ 4333009 w 4852554"/>
                              <a:gd name="connsiteY109" fmla="*/ 2815936 h 3782291"/>
                              <a:gd name="connsiteX110" fmla="*/ 4561609 w 4852554"/>
                              <a:gd name="connsiteY110" fmla="*/ 3054927 h 3782291"/>
                              <a:gd name="connsiteX111" fmla="*/ 4665518 w 4852554"/>
                              <a:gd name="connsiteY111" fmla="*/ 3013364 h 3782291"/>
                              <a:gd name="connsiteX112" fmla="*/ 4416136 w 4852554"/>
                              <a:gd name="connsiteY112" fmla="*/ 2815936 h 3782291"/>
                              <a:gd name="connsiteX113" fmla="*/ 4842163 w 4852554"/>
                              <a:gd name="connsiteY113" fmla="*/ 2701636 h 3782291"/>
                              <a:gd name="connsiteX114" fmla="*/ 4852554 w 4852554"/>
                              <a:gd name="connsiteY114" fmla="*/ 2628900 h 3782291"/>
                              <a:gd name="connsiteX115" fmla="*/ 4239491 w 4852554"/>
                              <a:gd name="connsiteY115" fmla="*/ 2763982 h 3782291"/>
                              <a:gd name="connsiteX116" fmla="*/ 4353791 w 4852554"/>
                              <a:gd name="connsiteY116" fmla="*/ 2566555 h 3782291"/>
                              <a:gd name="connsiteX117" fmla="*/ 4291445 w 4852554"/>
                              <a:gd name="connsiteY117" fmla="*/ 2514600 h 3782291"/>
                              <a:gd name="connsiteX118" fmla="*/ 4177145 w 4852554"/>
                              <a:gd name="connsiteY118" fmla="*/ 2805546 h 3782291"/>
                              <a:gd name="connsiteX119" fmla="*/ 3429000 w 4852554"/>
                              <a:gd name="connsiteY119" fmla="*/ 2795155 h 3782291"/>
                              <a:gd name="connsiteX120" fmla="*/ 3584863 w 4852554"/>
                              <a:gd name="connsiteY120" fmla="*/ 2618509 h 3782291"/>
                              <a:gd name="connsiteX121" fmla="*/ 3564082 w 4852554"/>
                              <a:gd name="connsiteY121" fmla="*/ 2576946 h 3782291"/>
                              <a:gd name="connsiteX122" fmla="*/ 3335482 w 4852554"/>
                              <a:gd name="connsiteY122" fmla="*/ 2826327 h 3782291"/>
                              <a:gd name="connsiteX123" fmla="*/ 2493818 w 4852554"/>
                              <a:gd name="connsiteY12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722418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805545 w 4852554"/>
                              <a:gd name="connsiteY8" fmla="*/ 540327 h 3782291"/>
                              <a:gd name="connsiteX9" fmla="*/ 2774372 w 4852554"/>
                              <a:gd name="connsiteY9" fmla="*/ 529936 h 3782291"/>
                              <a:gd name="connsiteX10" fmla="*/ 2649682 w 4852554"/>
                              <a:gd name="connsiteY10" fmla="*/ 914400 h 3782291"/>
                              <a:gd name="connsiteX11" fmla="*/ 2192482 w 4852554"/>
                              <a:gd name="connsiteY11" fmla="*/ 1330036 h 3782291"/>
                              <a:gd name="connsiteX12" fmla="*/ 2244436 w 4852554"/>
                              <a:gd name="connsiteY12" fmla="*/ 633846 h 3782291"/>
                              <a:gd name="connsiteX13" fmla="*/ 2670463 w 4852554"/>
                              <a:gd name="connsiteY13" fmla="*/ 51955 h 3782291"/>
                              <a:gd name="connsiteX14" fmla="*/ 2639291 w 4852554"/>
                              <a:gd name="connsiteY14" fmla="*/ 0 h 3782291"/>
                              <a:gd name="connsiteX15" fmla="*/ 2483427 w 4852554"/>
                              <a:gd name="connsiteY15" fmla="*/ 197427 h 3782291"/>
                              <a:gd name="connsiteX16" fmla="*/ 2462645 w 4852554"/>
                              <a:gd name="connsiteY16" fmla="*/ 10391 h 3782291"/>
                              <a:gd name="connsiteX17" fmla="*/ 2400300 w 4852554"/>
                              <a:gd name="connsiteY17" fmla="*/ 10391 h 3782291"/>
                              <a:gd name="connsiteX18" fmla="*/ 2441863 w 4852554"/>
                              <a:gd name="connsiteY18" fmla="*/ 280555 h 3782291"/>
                              <a:gd name="connsiteX19" fmla="*/ 2275609 w 4852554"/>
                              <a:gd name="connsiteY19" fmla="*/ 509155 h 3782291"/>
                              <a:gd name="connsiteX20" fmla="*/ 2223654 w 4852554"/>
                              <a:gd name="connsiteY20" fmla="*/ 540327 h 3782291"/>
                              <a:gd name="connsiteX21" fmla="*/ 2192482 w 4852554"/>
                              <a:gd name="connsiteY21" fmla="*/ 592282 h 3782291"/>
                              <a:gd name="connsiteX22" fmla="*/ 2119745 w 4852554"/>
                              <a:gd name="connsiteY22" fmla="*/ 706582 h 3782291"/>
                              <a:gd name="connsiteX23" fmla="*/ 1662545 w 4852554"/>
                              <a:gd name="connsiteY23" fmla="*/ 20782 h 3782291"/>
                              <a:gd name="connsiteX24" fmla="*/ 1537854 w 4852554"/>
                              <a:gd name="connsiteY24" fmla="*/ 51955 h 3782291"/>
                              <a:gd name="connsiteX25" fmla="*/ 1558636 w 4852554"/>
                              <a:gd name="connsiteY25" fmla="*/ 145473 h 3782291"/>
                              <a:gd name="connsiteX26" fmla="*/ 1641763 w 4852554"/>
                              <a:gd name="connsiteY26" fmla="*/ 103909 h 3782291"/>
                              <a:gd name="connsiteX27" fmla="*/ 1704109 w 4852554"/>
                              <a:gd name="connsiteY27" fmla="*/ 228600 h 3782291"/>
                              <a:gd name="connsiteX28" fmla="*/ 1776845 w 4852554"/>
                              <a:gd name="connsiteY28" fmla="*/ 259773 h 3782291"/>
                              <a:gd name="connsiteX29" fmla="*/ 2140527 w 4852554"/>
                              <a:gd name="connsiteY29" fmla="*/ 852055 h 3782291"/>
                              <a:gd name="connsiteX30" fmla="*/ 2130136 w 4852554"/>
                              <a:gd name="connsiteY30" fmla="*/ 1215736 h 3782291"/>
                              <a:gd name="connsiteX31" fmla="*/ 2057400 w 4852554"/>
                              <a:gd name="connsiteY31" fmla="*/ 1028700 h 3782291"/>
                              <a:gd name="connsiteX32" fmla="*/ 2005445 w 4852554"/>
                              <a:gd name="connsiteY32" fmla="*/ 1059873 h 3782291"/>
                              <a:gd name="connsiteX33" fmla="*/ 2119745 w 4852554"/>
                              <a:gd name="connsiteY33" fmla="*/ 1288473 h 3782291"/>
                              <a:gd name="connsiteX34" fmla="*/ 2098963 w 4852554"/>
                              <a:gd name="connsiteY34" fmla="*/ 2005446 h 3782291"/>
                              <a:gd name="connsiteX35" fmla="*/ 1662545 w 4852554"/>
                              <a:gd name="connsiteY35" fmla="*/ 1558637 h 3782291"/>
                              <a:gd name="connsiteX36" fmla="*/ 1704108 w 4852554"/>
                              <a:gd name="connsiteY36" fmla="*/ 1215737 h 3782291"/>
                              <a:gd name="connsiteX37" fmla="*/ 1662545 w 4852554"/>
                              <a:gd name="connsiteY37" fmla="*/ 1101436 h 3782291"/>
                              <a:gd name="connsiteX38" fmla="*/ 1610591 w 4852554"/>
                              <a:gd name="connsiteY38" fmla="*/ 1475509 h 3782291"/>
                              <a:gd name="connsiteX39" fmla="*/ 1340427 w 4852554"/>
                              <a:gd name="connsiteY39" fmla="*/ 1600199 h 3782291"/>
                              <a:gd name="connsiteX40" fmla="*/ 1309254 w 4852554"/>
                              <a:gd name="connsiteY40" fmla="*/ 1662546 h 3782291"/>
                              <a:gd name="connsiteX41" fmla="*/ 1620982 w 4852554"/>
                              <a:gd name="connsiteY41" fmla="*/ 1600200 h 3782291"/>
                              <a:gd name="connsiteX42" fmla="*/ 1828800 w 4852554"/>
                              <a:gd name="connsiteY42" fmla="*/ 1849583 h 3782291"/>
                              <a:gd name="connsiteX43" fmla="*/ 1569027 w 4852554"/>
                              <a:gd name="connsiteY43" fmla="*/ 2026227 h 3782291"/>
                              <a:gd name="connsiteX44" fmla="*/ 1600200 w 4852554"/>
                              <a:gd name="connsiteY44" fmla="*/ 2119745 h 3782291"/>
                              <a:gd name="connsiteX45" fmla="*/ 1880754 w 4852554"/>
                              <a:gd name="connsiteY45" fmla="*/ 1870364 h 3782291"/>
                              <a:gd name="connsiteX46" fmla="*/ 2098963 w 4852554"/>
                              <a:gd name="connsiteY46" fmla="*/ 2088573 h 3782291"/>
                              <a:gd name="connsiteX47" fmla="*/ 2088572 w 4852554"/>
                              <a:gd name="connsiteY47" fmla="*/ 2337955 h 3782291"/>
                              <a:gd name="connsiteX48" fmla="*/ 2098963 w 4852554"/>
                              <a:gd name="connsiteY48" fmla="*/ 2348346 h 3782291"/>
                              <a:gd name="connsiteX49" fmla="*/ 1839191 w 4852554"/>
                              <a:gd name="connsiteY49" fmla="*/ 2784764 h 3782291"/>
                              <a:gd name="connsiteX50" fmla="*/ 1278082 w 4852554"/>
                              <a:gd name="connsiteY50" fmla="*/ 2795155 h 3782291"/>
                              <a:gd name="connsiteX51" fmla="*/ 1143000 w 4852554"/>
                              <a:gd name="connsiteY51" fmla="*/ 2587336 h 3782291"/>
                              <a:gd name="connsiteX52" fmla="*/ 1111827 w 4852554"/>
                              <a:gd name="connsiteY52" fmla="*/ 2597727 h 3782291"/>
                              <a:gd name="connsiteX53" fmla="*/ 1205345 w 4852554"/>
                              <a:gd name="connsiteY53" fmla="*/ 2815936 h 3782291"/>
                              <a:gd name="connsiteX54" fmla="*/ 893618 w 4852554"/>
                              <a:gd name="connsiteY54" fmla="*/ 2795155 h 3782291"/>
                              <a:gd name="connsiteX55" fmla="*/ 488372 w 4852554"/>
                              <a:gd name="connsiteY55" fmla="*/ 2036618 h 3782291"/>
                              <a:gd name="connsiteX56" fmla="*/ 353291 w 4852554"/>
                              <a:gd name="connsiteY56" fmla="*/ 2078182 h 3782291"/>
                              <a:gd name="connsiteX57" fmla="*/ 415636 w 4852554"/>
                              <a:gd name="connsiteY57" fmla="*/ 2140527 h 3782291"/>
                              <a:gd name="connsiteX58" fmla="*/ 467591 w 4852554"/>
                              <a:gd name="connsiteY58" fmla="*/ 2098964 h 3782291"/>
                              <a:gd name="connsiteX59" fmla="*/ 571500 w 4852554"/>
                              <a:gd name="connsiteY59" fmla="*/ 2348346 h 3782291"/>
                              <a:gd name="connsiteX60" fmla="*/ 457200 w 4852554"/>
                              <a:gd name="connsiteY60" fmla="*/ 2358736 h 3782291"/>
                              <a:gd name="connsiteX61" fmla="*/ 457200 w 4852554"/>
                              <a:gd name="connsiteY61" fmla="*/ 2441864 h 3782291"/>
                              <a:gd name="connsiteX62" fmla="*/ 623454 w 4852554"/>
                              <a:gd name="connsiteY62" fmla="*/ 2400300 h 3782291"/>
                              <a:gd name="connsiteX63" fmla="*/ 831272 w 4852554"/>
                              <a:gd name="connsiteY63" fmla="*/ 2826327 h 3782291"/>
                              <a:gd name="connsiteX64" fmla="*/ 374072 w 4852554"/>
                              <a:gd name="connsiteY64" fmla="*/ 2670464 h 3782291"/>
                              <a:gd name="connsiteX65" fmla="*/ 103909 w 4852554"/>
                              <a:gd name="connsiteY65" fmla="*/ 2109355 h 3782291"/>
                              <a:gd name="connsiteX66" fmla="*/ 20782 w 4852554"/>
                              <a:gd name="connsiteY66" fmla="*/ 2098964 h 3782291"/>
                              <a:gd name="connsiteX67" fmla="*/ 249382 w 4852554"/>
                              <a:gd name="connsiteY67" fmla="*/ 2639291 h 3782291"/>
                              <a:gd name="connsiteX68" fmla="*/ 10391 w 4852554"/>
                              <a:gd name="connsiteY68" fmla="*/ 2576946 h 3782291"/>
                              <a:gd name="connsiteX69" fmla="*/ 0 w 4852554"/>
                              <a:gd name="connsiteY69" fmla="*/ 2670464 h 3782291"/>
                              <a:gd name="connsiteX70" fmla="*/ 270163 w 4852554"/>
                              <a:gd name="connsiteY70" fmla="*/ 2701636 h 3782291"/>
                              <a:gd name="connsiteX71" fmla="*/ 280554 w 4852554"/>
                              <a:gd name="connsiteY71" fmla="*/ 3023755 h 3782291"/>
                              <a:gd name="connsiteX72" fmla="*/ 197427 w 4852554"/>
                              <a:gd name="connsiteY72" fmla="*/ 3034146 h 3782291"/>
                              <a:gd name="connsiteX73" fmla="*/ 197427 w 4852554"/>
                              <a:gd name="connsiteY73" fmla="*/ 3106882 h 3782291"/>
                              <a:gd name="connsiteX74" fmla="*/ 353291 w 4852554"/>
                              <a:gd name="connsiteY74" fmla="*/ 3054927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32809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31173 w 4852554"/>
                              <a:gd name="connsiteY67" fmla="*/ 2109355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63982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62445 w 4862945"/>
                              <a:gd name="connsiteY64" fmla="*/ 2784764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62945 w 4862945"/>
                              <a:gd name="connsiteY110" fmla="*/ 2628900 h 3782291"/>
                              <a:gd name="connsiteX111" fmla="*/ 4249882 w 4862945"/>
                              <a:gd name="connsiteY111" fmla="*/ 2763982 h 3782291"/>
                              <a:gd name="connsiteX112" fmla="*/ 4364182 w 4862945"/>
                              <a:gd name="connsiteY112" fmla="*/ 2566555 h 3782291"/>
                              <a:gd name="connsiteX113" fmla="*/ 4301836 w 4862945"/>
                              <a:gd name="connsiteY113" fmla="*/ 2514600 h 3782291"/>
                              <a:gd name="connsiteX114" fmla="*/ 4187536 w 4862945"/>
                              <a:gd name="connsiteY114" fmla="*/ 2805546 h 3782291"/>
                              <a:gd name="connsiteX115" fmla="*/ 3439391 w 4862945"/>
                              <a:gd name="connsiteY115" fmla="*/ 2795155 h 3782291"/>
                              <a:gd name="connsiteX116" fmla="*/ 3595254 w 4862945"/>
                              <a:gd name="connsiteY116" fmla="*/ 2618509 h 3782291"/>
                              <a:gd name="connsiteX117" fmla="*/ 3574473 w 4862945"/>
                              <a:gd name="connsiteY117" fmla="*/ 2576946 h 3782291"/>
                              <a:gd name="connsiteX118" fmla="*/ 3345873 w 4862945"/>
                              <a:gd name="connsiteY118" fmla="*/ 2826327 h 3782291"/>
                              <a:gd name="connsiteX119" fmla="*/ 2504209 w 4862945"/>
                              <a:gd name="connsiteY119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13263 w 4675909"/>
                              <a:gd name="connsiteY86" fmla="*/ 3751118 h 3782291"/>
                              <a:gd name="connsiteX87" fmla="*/ 2202873 w 4675909"/>
                              <a:gd name="connsiteY87" fmla="*/ 2951018 h 3782291"/>
                              <a:gd name="connsiteX88" fmla="*/ 2431473 w 4675909"/>
                              <a:gd name="connsiteY88" fmla="*/ 2847109 h 3782291"/>
                              <a:gd name="connsiteX89" fmla="*/ 3075709 w 4675909"/>
                              <a:gd name="connsiteY89" fmla="*/ 2847109 h 3782291"/>
                              <a:gd name="connsiteX90" fmla="*/ 3034145 w 4675909"/>
                              <a:gd name="connsiteY90" fmla="*/ 3034146 h 3782291"/>
                              <a:gd name="connsiteX91" fmla="*/ 3086100 w 4675909"/>
                              <a:gd name="connsiteY91" fmla="*/ 3054927 h 3782291"/>
                              <a:gd name="connsiteX92" fmla="*/ 3117273 w 4675909"/>
                              <a:gd name="connsiteY92" fmla="*/ 2857500 h 3782291"/>
                              <a:gd name="connsiteX93" fmla="*/ 3480954 w 4675909"/>
                              <a:gd name="connsiteY93" fmla="*/ 2836718 h 3782291"/>
                              <a:gd name="connsiteX94" fmla="*/ 4010891 w 4675909"/>
                              <a:gd name="connsiteY94" fmla="*/ 3512127 h 3782291"/>
                              <a:gd name="connsiteX95" fmla="*/ 4000500 w 4675909"/>
                              <a:gd name="connsiteY95" fmla="*/ 3740727 h 3782291"/>
                              <a:gd name="connsiteX96" fmla="*/ 4062845 w 4675909"/>
                              <a:gd name="connsiteY96" fmla="*/ 3782291 h 3782291"/>
                              <a:gd name="connsiteX97" fmla="*/ 4062845 w 4675909"/>
                              <a:gd name="connsiteY97" fmla="*/ 3532909 h 3782291"/>
                              <a:gd name="connsiteX98" fmla="*/ 4249882 w 4675909"/>
                              <a:gd name="connsiteY98" fmla="*/ 3626427 h 3782291"/>
                              <a:gd name="connsiteX99" fmla="*/ 4322618 w 4675909"/>
                              <a:gd name="connsiteY99" fmla="*/ 3574473 h 3782291"/>
                              <a:gd name="connsiteX100" fmla="*/ 3927763 w 4675909"/>
                              <a:gd name="connsiteY100" fmla="*/ 3335482 h 3782291"/>
                              <a:gd name="connsiteX101" fmla="*/ 4135582 w 4675909"/>
                              <a:gd name="connsiteY101" fmla="*/ 3262746 h 3782291"/>
                              <a:gd name="connsiteX102" fmla="*/ 4135582 w 4675909"/>
                              <a:gd name="connsiteY102" fmla="*/ 3262746 h 3782291"/>
                              <a:gd name="connsiteX103" fmla="*/ 4094018 w 4675909"/>
                              <a:gd name="connsiteY103" fmla="*/ 3231573 h 3782291"/>
                              <a:gd name="connsiteX104" fmla="*/ 3906982 w 4675909"/>
                              <a:gd name="connsiteY104" fmla="*/ 3304309 h 3782291"/>
                              <a:gd name="connsiteX105" fmla="*/ 3564082 w 4675909"/>
                              <a:gd name="connsiteY105" fmla="*/ 2836718 h 3782291"/>
                              <a:gd name="connsiteX106" fmla="*/ 4343400 w 4675909"/>
                              <a:gd name="connsiteY106" fmla="*/ 2815936 h 3782291"/>
                              <a:gd name="connsiteX107" fmla="*/ 4572000 w 4675909"/>
                              <a:gd name="connsiteY107" fmla="*/ 3054927 h 3782291"/>
                              <a:gd name="connsiteX108" fmla="*/ 4675909 w 4675909"/>
                              <a:gd name="connsiteY108" fmla="*/ 3013364 h 3782291"/>
                              <a:gd name="connsiteX109" fmla="*/ 4426527 w 4675909"/>
                              <a:gd name="connsiteY109" fmla="*/ 2815936 h 3782291"/>
                              <a:gd name="connsiteX110" fmla="*/ 4249882 w 4675909"/>
                              <a:gd name="connsiteY110" fmla="*/ 2763982 h 3782291"/>
                              <a:gd name="connsiteX111" fmla="*/ 4364182 w 4675909"/>
                              <a:gd name="connsiteY111" fmla="*/ 2566555 h 3782291"/>
                              <a:gd name="connsiteX112" fmla="*/ 4301836 w 4675909"/>
                              <a:gd name="connsiteY112" fmla="*/ 2514600 h 3782291"/>
                              <a:gd name="connsiteX113" fmla="*/ 4187536 w 4675909"/>
                              <a:gd name="connsiteY113" fmla="*/ 2805546 h 3782291"/>
                              <a:gd name="connsiteX114" fmla="*/ 3439391 w 4675909"/>
                              <a:gd name="connsiteY114" fmla="*/ 2795155 h 3782291"/>
                              <a:gd name="connsiteX115" fmla="*/ 3595254 w 4675909"/>
                              <a:gd name="connsiteY115" fmla="*/ 2618509 h 3782291"/>
                              <a:gd name="connsiteX116" fmla="*/ 3574473 w 4675909"/>
                              <a:gd name="connsiteY116" fmla="*/ 2576946 h 3782291"/>
                              <a:gd name="connsiteX117" fmla="*/ 3345873 w 4675909"/>
                              <a:gd name="connsiteY117" fmla="*/ 2826327 h 3782291"/>
                              <a:gd name="connsiteX118" fmla="*/ 2504209 w 4675909"/>
                              <a:gd name="connsiteY118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02873 w 4675909"/>
                              <a:gd name="connsiteY86" fmla="*/ 2951018 h 3782291"/>
                              <a:gd name="connsiteX87" fmla="*/ 2431473 w 4675909"/>
                              <a:gd name="connsiteY87" fmla="*/ 2847109 h 3782291"/>
                              <a:gd name="connsiteX88" fmla="*/ 3075709 w 4675909"/>
                              <a:gd name="connsiteY88" fmla="*/ 2847109 h 3782291"/>
                              <a:gd name="connsiteX89" fmla="*/ 3034145 w 4675909"/>
                              <a:gd name="connsiteY89" fmla="*/ 3034146 h 3782291"/>
                              <a:gd name="connsiteX90" fmla="*/ 3086100 w 4675909"/>
                              <a:gd name="connsiteY90" fmla="*/ 3054927 h 3782291"/>
                              <a:gd name="connsiteX91" fmla="*/ 3117273 w 4675909"/>
                              <a:gd name="connsiteY91" fmla="*/ 2857500 h 3782291"/>
                              <a:gd name="connsiteX92" fmla="*/ 3480954 w 4675909"/>
                              <a:gd name="connsiteY92" fmla="*/ 2836718 h 3782291"/>
                              <a:gd name="connsiteX93" fmla="*/ 4010891 w 4675909"/>
                              <a:gd name="connsiteY93" fmla="*/ 3512127 h 3782291"/>
                              <a:gd name="connsiteX94" fmla="*/ 4000500 w 4675909"/>
                              <a:gd name="connsiteY94" fmla="*/ 3740727 h 3782291"/>
                              <a:gd name="connsiteX95" fmla="*/ 4062845 w 4675909"/>
                              <a:gd name="connsiteY95" fmla="*/ 3782291 h 3782291"/>
                              <a:gd name="connsiteX96" fmla="*/ 4062845 w 4675909"/>
                              <a:gd name="connsiteY96" fmla="*/ 3532909 h 3782291"/>
                              <a:gd name="connsiteX97" fmla="*/ 4249882 w 4675909"/>
                              <a:gd name="connsiteY97" fmla="*/ 3626427 h 3782291"/>
                              <a:gd name="connsiteX98" fmla="*/ 4322618 w 4675909"/>
                              <a:gd name="connsiteY98" fmla="*/ 3574473 h 3782291"/>
                              <a:gd name="connsiteX99" fmla="*/ 3927763 w 4675909"/>
                              <a:gd name="connsiteY99" fmla="*/ 3335482 h 3782291"/>
                              <a:gd name="connsiteX100" fmla="*/ 4135582 w 4675909"/>
                              <a:gd name="connsiteY100" fmla="*/ 3262746 h 3782291"/>
                              <a:gd name="connsiteX101" fmla="*/ 4135582 w 4675909"/>
                              <a:gd name="connsiteY101" fmla="*/ 3262746 h 3782291"/>
                              <a:gd name="connsiteX102" fmla="*/ 4094018 w 4675909"/>
                              <a:gd name="connsiteY102" fmla="*/ 3231573 h 3782291"/>
                              <a:gd name="connsiteX103" fmla="*/ 3906982 w 4675909"/>
                              <a:gd name="connsiteY103" fmla="*/ 3304309 h 3782291"/>
                              <a:gd name="connsiteX104" fmla="*/ 3564082 w 4675909"/>
                              <a:gd name="connsiteY104" fmla="*/ 2836718 h 3782291"/>
                              <a:gd name="connsiteX105" fmla="*/ 4343400 w 4675909"/>
                              <a:gd name="connsiteY105" fmla="*/ 2815936 h 3782291"/>
                              <a:gd name="connsiteX106" fmla="*/ 4572000 w 4675909"/>
                              <a:gd name="connsiteY106" fmla="*/ 3054927 h 3782291"/>
                              <a:gd name="connsiteX107" fmla="*/ 4675909 w 4675909"/>
                              <a:gd name="connsiteY107" fmla="*/ 3013364 h 3782291"/>
                              <a:gd name="connsiteX108" fmla="*/ 4426527 w 4675909"/>
                              <a:gd name="connsiteY108" fmla="*/ 2815936 h 3782291"/>
                              <a:gd name="connsiteX109" fmla="*/ 4249882 w 4675909"/>
                              <a:gd name="connsiteY109" fmla="*/ 2763982 h 3782291"/>
                              <a:gd name="connsiteX110" fmla="*/ 4364182 w 4675909"/>
                              <a:gd name="connsiteY110" fmla="*/ 2566555 h 3782291"/>
                              <a:gd name="connsiteX111" fmla="*/ 4301836 w 4675909"/>
                              <a:gd name="connsiteY111" fmla="*/ 2514600 h 3782291"/>
                              <a:gd name="connsiteX112" fmla="*/ 4187536 w 4675909"/>
                              <a:gd name="connsiteY112" fmla="*/ 2805546 h 3782291"/>
                              <a:gd name="connsiteX113" fmla="*/ 3439391 w 4675909"/>
                              <a:gd name="connsiteY113" fmla="*/ 2795155 h 3782291"/>
                              <a:gd name="connsiteX114" fmla="*/ 3595254 w 4675909"/>
                              <a:gd name="connsiteY114" fmla="*/ 2618509 h 3782291"/>
                              <a:gd name="connsiteX115" fmla="*/ 3574473 w 4675909"/>
                              <a:gd name="connsiteY115" fmla="*/ 2576946 h 3782291"/>
                              <a:gd name="connsiteX116" fmla="*/ 3345873 w 4675909"/>
                              <a:gd name="connsiteY116" fmla="*/ 2826327 h 3782291"/>
                              <a:gd name="connsiteX117" fmla="*/ 2504209 w 4675909"/>
                              <a:gd name="connsiteY117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202873 w 4675909"/>
                              <a:gd name="connsiteY85" fmla="*/ 2951018 h 3782291"/>
                              <a:gd name="connsiteX86" fmla="*/ 2431473 w 4675909"/>
                              <a:gd name="connsiteY86" fmla="*/ 2847109 h 3782291"/>
                              <a:gd name="connsiteX87" fmla="*/ 3075709 w 4675909"/>
                              <a:gd name="connsiteY87" fmla="*/ 2847109 h 3782291"/>
                              <a:gd name="connsiteX88" fmla="*/ 3034145 w 4675909"/>
                              <a:gd name="connsiteY88" fmla="*/ 3034146 h 3782291"/>
                              <a:gd name="connsiteX89" fmla="*/ 3086100 w 4675909"/>
                              <a:gd name="connsiteY89" fmla="*/ 3054927 h 3782291"/>
                              <a:gd name="connsiteX90" fmla="*/ 3117273 w 4675909"/>
                              <a:gd name="connsiteY90" fmla="*/ 2857500 h 3782291"/>
                              <a:gd name="connsiteX91" fmla="*/ 3480954 w 4675909"/>
                              <a:gd name="connsiteY91" fmla="*/ 2836718 h 3782291"/>
                              <a:gd name="connsiteX92" fmla="*/ 4010891 w 4675909"/>
                              <a:gd name="connsiteY92" fmla="*/ 3512127 h 3782291"/>
                              <a:gd name="connsiteX93" fmla="*/ 4000500 w 4675909"/>
                              <a:gd name="connsiteY93" fmla="*/ 3740727 h 3782291"/>
                              <a:gd name="connsiteX94" fmla="*/ 4062845 w 4675909"/>
                              <a:gd name="connsiteY94" fmla="*/ 3782291 h 3782291"/>
                              <a:gd name="connsiteX95" fmla="*/ 4062845 w 4675909"/>
                              <a:gd name="connsiteY95" fmla="*/ 3532909 h 3782291"/>
                              <a:gd name="connsiteX96" fmla="*/ 4249882 w 4675909"/>
                              <a:gd name="connsiteY96" fmla="*/ 3626427 h 3782291"/>
                              <a:gd name="connsiteX97" fmla="*/ 4322618 w 4675909"/>
                              <a:gd name="connsiteY97" fmla="*/ 3574473 h 3782291"/>
                              <a:gd name="connsiteX98" fmla="*/ 3927763 w 4675909"/>
                              <a:gd name="connsiteY98" fmla="*/ 3335482 h 3782291"/>
                              <a:gd name="connsiteX99" fmla="*/ 4135582 w 4675909"/>
                              <a:gd name="connsiteY99" fmla="*/ 3262746 h 3782291"/>
                              <a:gd name="connsiteX100" fmla="*/ 4135582 w 4675909"/>
                              <a:gd name="connsiteY100" fmla="*/ 3262746 h 3782291"/>
                              <a:gd name="connsiteX101" fmla="*/ 4094018 w 4675909"/>
                              <a:gd name="connsiteY101" fmla="*/ 3231573 h 3782291"/>
                              <a:gd name="connsiteX102" fmla="*/ 3906982 w 4675909"/>
                              <a:gd name="connsiteY102" fmla="*/ 3304309 h 3782291"/>
                              <a:gd name="connsiteX103" fmla="*/ 3564082 w 4675909"/>
                              <a:gd name="connsiteY103" fmla="*/ 2836718 h 3782291"/>
                              <a:gd name="connsiteX104" fmla="*/ 4343400 w 4675909"/>
                              <a:gd name="connsiteY104" fmla="*/ 2815936 h 3782291"/>
                              <a:gd name="connsiteX105" fmla="*/ 4572000 w 4675909"/>
                              <a:gd name="connsiteY105" fmla="*/ 3054927 h 3782291"/>
                              <a:gd name="connsiteX106" fmla="*/ 4675909 w 4675909"/>
                              <a:gd name="connsiteY106" fmla="*/ 3013364 h 3782291"/>
                              <a:gd name="connsiteX107" fmla="*/ 4426527 w 4675909"/>
                              <a:gd name="connsiteY107" fmla="*/ 2815936 h 3782291"/>
                              <a:gd name="connsiteX108" fmla="*/ 4249882 w 4675909"/>
                              <a:gd name="connsiteY108" fmla="*/ 2763982 h 3782291"/>
                              <a:gd name="connsiteX109" fmla="*/ 4364182 w 4675909"/>
                              <a:gd name="connsiteY109" fmla="*/ 2566555 h 3782291"/>
                              <a:gd name="connsiteX110" fmla="*/ 4301836 w 4675909"/>
                              <a:gd name="connsiteY110" fmla="*/ 2514600 h 3782291"/>
                              <a:gd name="connsiteX111" fmla="*/ 4187536 w 4675909"/>
                              <a:gd name="connsiteY111" fmla="*/ 2805546 h 3782291"/>
                              <a:gd name="connsiteX112" fmla="*/ 3439391 w 4675909"/>
                              <a:gd name="connsiteY112" fmla="*/ 2795155 h 3782291"/>
                              <a:gd name="connsiteX113" fmla="*/ 3595254 w 4675909"/>
                              <a:gd name="connsiteY113" fmla="*/ 2618509 h 3782291"/>
                              <a:gd name="connsiteX114" fmla="*/ 3574473 w 4675909"/>
                              <a:gd name="connsiteY114" fmla="*/ 2576946 h 3782291"/>
                              <a:gd name="connsiteX115" fmla="*/ 3345873 w 4675909"/>
                              <a:gd name="connsiteY115" fmla="*/ 2826327 h 3782291"/>
                              <a:gd name="connsiteX116" fmla="*/ 2504209 w 4675909"/>
                              <a:gd name="connsiteY116" fmla="*/ 2795155 h 378229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  <a:cxn ang="0">
                                <a:pos x="connsiteX19" y="connsiteY19"/>
                              </a:cxn>
                              <a:cxn ang="0">
                                <a:pos x="connsiteX20" y="connsiteY20"/>
                              </a:cxn>
                              <a:cxn ang="0">
                                <a:pos x="connsiteX21" y="connsiteY21"/>
                              </a:cxn>
                              <a:cxn ang="0">
                                <a:pos x="connsiteX22" y="connsiteY22"/>
                              </a:cxn>
                              <a:cxn ang="0">
                                <a:pos x="connsiteX23" y="connsiteY23"/>
                              </a:cxn>
                              <a:cxn ang="0">
                                <a:pos x="connsiteX24" y="connsiteY24"/>
                              </a:cxn>
                              <a:cxn ang="0">
                                <a:pos x="connsiteX25" y="connsiteY25"/>
                              </a:cxn>
                              <a:cxn ang="0">
                                <a:pos x="connsiteX26" y="connsiteY26"/>
                              </a:cxn>
                              <a:cxn ang="0">
                                <a:pos x="connsiteX27" y="connsiteY27"/>
                              </a:cxn>
                              <a:cxn ang="0">
                                <a:pos x="connsiteX28" y="connsiteY28"/>
                              </a:cxn>
                              <a:cxn ang="0">
                                <a:pos x="connsiteX29" y="connsiteY29"/>
                              </a:cxn>
                              <a:cxn ang="0">
                                <a:pos x="connsiteX30" y="connsiteY30"/>
                              </a:cxn>
                              <a:cxn ang="0">
                                <a:pos x="connsiteX31" y="connsiteY31"/>
                              </a:cxn>
                              <a:cxn ang="0">
                                <a:pos x="connsiteX32" y="connsiteY32"/>
                              </a:cxn>
                              <a:cxn ang="0">
                                <a:pos x="connsiteX33" y="connsiteY33"/>
                              </a:cxn>
                              <a:cxn ang="0">
                                <a:pos x="connsiteX34" y="connsiteY34"/>
                              </a:cxn>
                              <a:cxn ang="0">
                                <a:pos x="connsiteX35" y="connsiteY35"/>
                              </a:cxn>
                              <a:cxn ang="0">
                                <a:pos x="connsiteX36" y="connsiteY36"/>
                              </a:cxn>
                              <a:cxn ang="0">
                                <a:pos x="connsiteX37" y="connsiteY37"/>
                              </a:cxn>
                              <a:cxn ang="0">
                                <a:pos x="connsiteX38" y="connsiteY38"/>
                              </a:cxn>
                              <a:cxn ang="0">
                                <a:pos x="connsiteX39" y="connsiteY39"/>
                              </a:cxn>
                              <a:cxn ang="0">
                                <a:pos x="connsiteX40" y="connsiteY40"/>
                              </a:cxn>
                              <a:cxn ang="0">
                                <a:pos x="connsiteX41" y="connsiteY41"/>
                              </a:cxn>
                              <a:cxn ang="0">
                                <a:pos x="connsiteX42" y="connsiteY42"/>
                              </a:cxn>
                              <a:cxn ang="0">
                                <a:pos x="connsiteX43" y="connsiteY43"/>
                              </a:cxn>
                              <a:cxn ang="0">
                                <a:pos x="connsiteX44" y="connsiteY44"/>
                              </a:cxn>
                              <a:cxn ang="0">
                                <a:pos x="connsiteX45" y="connsiteY45"/>
                              </a:cxn>
                              <a:cxn ang="0">
                                <a:pos x="connsiteX46" y="connsiteY46"/>
                              </a:cxn>
                              <a:cxn ang="0">
                                <a:pos x="connsiteX47" y="connsiteY47"/>
                              </a:cxn>
                              <a:cxn ang="0">
                                <a:pos x="connsiteX48" y="connsiteY48"/>
                              </a:cxn>
                              <a:cxn ang="0">
                                <a:pos x="connsiteX49" y="connsiteY49"/>
                              </a:cxn>
                              <a:cxn ang="0">
                                <a:pos x="connsiteX50" y="connsiteY50"/>
                              </a:cxn>
                              <a:cxn ang="0">
                                <a:pos x="connsiteX51" y="connsiteY51"/>
                              </a:cxn>
                              <a:cxn ang="0">
                                <a:pos x="connsiteX52" y="connsiteY52"/>
                              </a:cxn>
                              <a:cxn ang="0">
                                <a:pos x="connsiteX53" y="connsiteY53"/>
                              </a:cxn>
                              <a:cxn ang="0">
                                <a:pos x="connsiteX54" y="connsiteY54"/>
                              </a:cxn>
                              <a:cxn ang="0">
                                <a:pos x="connsiteX55" y="connsiteY55"/>
                              </a:cxn>
                              <a:cxn ang="0">
                                <a:pos x="connsiteX56" y="connsiteY56"/>
                              </a:cxn>
                              <a:cxn ang="0">
                                <a:pos x="connsiteX57" y="connsiteY57"/>
                              </a:cxn>
                              <a:cxn ang="0">
                                <a:pos x="connsiteX58" y="connsiteY58"/>
                              </a:cxn>
                              <a:cxn ang="0">
                                <a:pos x="connsiteX59" y="connsiteY59"/>
                              </a:cxn>
                              <a:cxn ang="0">
                                <a:pos x="connsiteX60" y="connsiteY60"/>
                              </a:cxn>
                              <a:cxn ang="0">
                                <a:pos x="connsiteX61" y="connsiteY61"/>
                              </a:cxn>
                              <a:cxn ang="0">
                                <a:pos x="connsiteX62" y="connsiteY62"/>
                              </a:cxn>
                              <a:cxn ang="0">
                                <a:pos x="connsiteX63" y="connsiteY63"/>
                              </a:cxn>
                              <a:cxn ang="0">
                                <a:pos x="connsiteX64" y="connsiteY64"/>
                              </a:cxn>
                              <a:cxn ang="0">
                                <a:pos x="connsiteX65" y="connsiteY65"/>
                              </a:cxn>
                              <a:cxn ang="0">
                                <a:pos x="connsiteX66" y="connsiteY66"/>
                              </a:cxn>
                              <a:cxn ang="0">
                                <a:pos x="connsiteX67" y="connsiteY67"/>
                              </a:cxn>
                              <a:cxn ang="0">
                                <a:pos x="connsiteX68" y="connsiteY68"/>
                              </a:cxn>
                              <a:cxn ang="0">
                                <a:pos x="connsiteX69" y="connsiteY69"/>
                              </a:cxn>
                              <a:cxn ang="0">
                                <a:pos x="connsiteX70" y="connsiteY70"/>
                              </a:cxn>
                              <a:cxn ang="0">
                                <a:pos x="connsiteX71" y="connsiteY71"/>
                              </a:cxn>
                              <a:cxn ang="0">
                                <a:pos x="connsiteX72" y="connsiteY72"/>
                              </a:cxn>
                              <a:cxn ang="0">
                                <a:pos x="connsiteX73" y="connsiteY73"/>
                              </a:cxn>
                              <a:cxn ang="0">
                                <a:pos x="connsiteX74" y="connsiteY74"/>
                              </a:cxn>
                              <a:cxn ang="0">
                                <a:pos x="connsiteX75" y="connsiteY75"/>
                              </a:cxn>
                              <a:cxn ang="0">
                                <a:pos x="connsiteX76" y="connsiteY76"/>
                              </a:cxn>
                              <a:cxn ang="0">
                                <a:pos x="connsiteX77" y="connsiteY77"/>
                              </a:cxn>
                              <a:cxn ang="0">
                                <a:pos x="connsiteX78" y="connsiteY78"/>
                              </a:cxn>
                              <a:cxn ang="0">
                                <a:pos x="connsiteX79" y="connsiteY79"/>
                              </a:cxn>
                              <a:cxn ang="0">
                                <a:pos x="connsiteX80" y="connsiteY80"/>
                              </a:cxn>
                              <a:cxn ang="0">
                                <a:pos x="connsiteX81" y="connsiteY81"/>
                              </a:cxn>
                              <a:cxn ang="0">
                                <a:pos x="connsiteX82" y="connsiteY82"/>
                              </a:cxn>
                              <a:cxn ang="0">
                                <a:pos x="connsiteX83" y="connsiteY83"/>
                              </a:cxn>
                              <a:cxn ang="0">
                                <a:pos x="connsiteX84" y="connsiteY84"/>
                              </a:cxn>
                              <a:cxn ang="0">
                                <a:pos x="connsiteX85" y="connsiteY85"/>
                              </a:cxn>
                              <a:cxn ang="0">
                                <a:pos x="connsiteX86" y="connsiteY86"/>
                              </a:cxn>
                              <a:cxn ang="0">
                                <a:pos x="connsiteX87" y="connsiteY87"/>
                              </a:cxn>
                              <a:cxn ang="0">
                                <a:pos x="connsiteX88" y="connsiteY88"/>
                              </a:cxn>
                              <a:cxn ang="0">
                                <a:pos x="connsiteX89" y="connsiteY89"/>
                              </a:cxn>
                              <a:cxn ang="0">
                                <a:pos x="connsiteX90" y="connsiteY90"/>
                              </a:cxn>
                              <a:cxn ang="0">
                                <a:pos x="connsiteX91" y="connsiteY91"/>
                              </a:cxn>
                              <a:cxn ang="0">
                                <a:pos x="connsiteX92" y="connsiteY92"/>
                              </a:cxn>
                              <a:cxn ang="0">
                                <a:pos x="connsiteX93" y="connsiteY93"/>
                              </a:cxn>
                              <a:cxn ang="0">
                                <a:pos x="connsiteX94" y="connsiteY94"/>
                              </a:cxn>
                              <a:cxn ang="0">
                                <a:pos x="connsiteX95" y="connsiteY95"/>
                              </a:cxn>
                              <a:cxn ang="0">
                                <a:pos x="connsiteX96" y="connsiteY96"/>
                              </a:cxn>
                              <a:cxn ang="0">
                                <a:pos x="connsiteX97" y="connsiteY97"/>
                              </a:cxn>
                              <a:cxn ang="0">
                                <a:pos x="connsiteX98" y="connsiteY98"/>
                              </a:cxn>
                              <a:cxn ang="0">
                                <a:pos x="connsiteX99" y="connsiteY99"/>
                              </a:cxn>
                              <a:cxn ang="0">
                                <a:pos x="connsiteX100" y="connsiteY100"/>
                              </a:cxn>
                              <a:cxn ang="0">
                                <a:pos x="connsiteX101" y="connsiteY101"/>
                              </a:cxn>
                              <a:cxn ang="0">
                                <a:pos x="connsiteX102" y="connsiteY102"/>
                              </a:cxn>
                              <a:cxn ang="0">
                                <a:pos x="connsiteX103" y="connsiteY103"/>
                              </a:cxn>
                              <a:cxn ang="0">
                                <a:pos x="connsiteX104" y="connsiteY104"/>
                              </a:cxn>
                              <a:cxn ang="0">
                                <a:pos x="connsiteX105" y="connsiteY105"/>
                              </a:cxn>
                              <a:cxn ang="0">
                                <a:pos x="connsiteX106" y="connsiteY106"/>
                              </a:cxn>
                              <a:cxn ang="0">
                                <a:pos x="connsiteX107" y="connsiteY107"/>
                              </a:cxn>
                              <a:cxn ang="0">
                                <a:pos x="connsiteX108" y="connsiteY108"/>
                              </a:cxn>
                              <a:cxn ang="0">
                                <a:pos x="connsiteX109" y="connsiteY109"/>
                              </a:cxn>
                              <a:cxn ang="0">
                                <a:pos x="connsiteX110" y="connsiteY110"/>
                              </a:cxn>
                              <a:cxn ang="0">
                                <a:pos x="connsiteX111" y="connsiteY111"/>
                              </a:cxn>
                              <a:cxn ang="0">
                                <a:pos x="connsiteX112" y="connsiteY112"/>
                              </a:cxn>
                              <a:cxn ang="0">
                                <a:pos x="connsiteX113" y="connsiteY113"/>
                              </a:cxn>
                              <a:cxn ang="0">
                                <a:pos x="connsiteX114" y="connsiteY114"/>
                              </a:cxn>
                              <a:cxn ang="0">
                                <a:pos x="connsiteX115" y="connsiteY115"/>
                              </a:cxn>
                              <a:cxn ang="0">
                                <a:pos x="connsiteX116" y="connsiteY116"/>
                              </a:cxn>
                            </a:cxnLst>
                            <a:rect l="l" t="t" r="r" b="b"/>
                            <a:pathLst>
                              <a:path w="4675909" h="3782291">
                                <a:moveTo>
                                  <a:pt x="2504209" y="2795155"/>
                                </a:moveTo>
                                <a:lnTo>
                                  <a:pt x="2182091" y="2348346"/>
                                </a:lnTo>
                                <a:lnTo>
                                  <a:pt x="2150918" y="1724891"/>
                                </a:lnTo>
                                <a:lnTo>
                                  <a:pt x="2712027" y="1184564"/>
                                </a:lnTo>
                                <a:lnTo>
                                  <a:pt x="2701636" y="1091046"/>
                                </a:lnTo>
                                <a:lnTo>
                                  <a:pt x="2150918" y="1631373"/>
                                </a:lnTo>
                                <a:lnTo>
                                  <a:pt x="2171700" y="1465118"/>
                                </a:lnTo>
                                <a:lnTo>
                                  <a:pt x="2701637" y="945573"/>
                                </a:lnTo>
                                <a:lnTo>
                                  <a:pt x="2763982" y="831273"/>
                                </a:lnTo>
                                <a:lnTo>
                                  <a:pt x="2815936" y="540327"/>
                                </a:lnTo>
                                <a:lnTo>
                                  <a:pt x="2784763" y="529936"/>
                                </a:lnTo>
                                <a:lnTo>
                                  <a:pt x="2670463" y="904009"/>
                                </a:lnTo>
                                <a:lnTo>
                                  <a:pt x="2202873" y="1330036"/>
                                </a:lnTo>
                                <a:lnTo>
                                  <a:pt x="2254827" y="633846"/>
                                </a:lnTo>
                                <a:lnTo>
                                  <a:pt x="2680854" y="51955"/>
                                </a:lnTo>
                                <a:lnTo>
                                  <a:pt x="2649682" y="0"/>
                                </a:lnTo>
                                <a:lnTo>
                                  <a:pt x="2493818" y="197427"/>
                                </a:lnTo>
                                <a:lnTo>
                                  <a:pt x="2473036" y="10391"/>
                                </a:lnTo>
                                <a:lnTo>
                                  <a:pt x="2410691" y="10391"/>
                                </a:lnTo>
                                <a:lnTo>
                                  <a:pt x="2452254" y="280555"/>
                                </a:lnTo>
                                <a:lnTo>
                                  <a:pt x="2286000" y="509155"/>
                                </a:lnTo>
                                <a:lnTo>
                                  <a:pt x="2234045" y="540327"/>
                                </a:lnTo>
                                <a:lnTo>
                                  <a:pt x="2202873" y="592282"/>
                                </a:lnTo>
                                <a:lnTo>
                                  <a:pt x="2130136" y="706582"/>
                                </a:lnTo>
                                <a:lnTo>
                                  <a:pt x="1672936" y="20782"/>
                                </a:lnTo>
                                <a:lnTo>
                                  <a:pt x="1548245" y="51955"/>
                                </a:lnTo>
                                <a:lnTo>
                                  <a:pt x="1569027" y="145473"/>
                                </a:lnTo>
                                <a:lnTo>
                                  <a:pt x="1652154" y="103909"/>
                                </a:lnTo>
                                <a:lnTo>
                                  <a:pt x="1714500" y="228600"/>
                                </a:lnTo>
                                <a:lnTo>
                                  <a:pt x="1787236" y="259773"/>
                                </a:lnTo>
                                <a:lnTo>
                                  <a:pt x="2150918" y="852055"/>
                                </a:lnTo>
                                <a:lnTo>
                                  <a:pt x="2140527" y="1215736"/>
                                </a:lnTo>
                                <a:lnTo>
                                  <a:pt x="2067791" y="1028700"/>
                                </a:lnTo>
                                <a:lnTo>
                                  <a:pt x="2015836" y="1059873"/>
                                </a:lnTo>
                                <a:lnTo>
                                  <a:pt x="2130136" y="1288473"/>
                                </a:lnTo>
                                <a:lnTo>
                                  <a:pt x="2109354" y="2005446"/>
                                </a:lnTo>
                                <a:lnTo>
                                  <a:pt x="1672936" y="1558637"/>
                                </a:lnTo>
                                <a:lnTo>
                                  <a:pt x="1714499" y="1215737"/>
                                </a:lnTo>
                                <a:lnTo>
                                  <a:pt x="1672936" y="1101436"/>
                                </a:lnTo>
                                <a:lnTo>
                                  <a:pt x="1620982" y="1475509"/>
                                </a:lnTo>
                                <a:lnTo>
                                  <a:pt x="1350818" y="1600199"/>
                                </a:lnTo>
                                <a:lnTo>
                                  <a:pt x="1319645" y="1662546"/>
                                </a:lnTo>
                                <a:lnTo>
                                  <a:pt x="1631373" y="1600200"/>
                                </a:lnTo>
                                <a:lnTo>
                                  <a:pt x="1839191" y="1849583"/>
                                </a:lnTo>
                                <a:lnTo>
                                  <a:pt x="1579418" y="2026227"/>
                                </a:lnTo>
                                <a:lnTo>
                                  <a:pt x="1610591" y="2119745"/>
                                </a:lnTo>
                                <a:lnTo>
                                  <a:pt x="1891145" y="1870364"/>
                                </a:lnTo>
                                <a:lnTo>
                                  <a:pt x="2109354" y="2088573"/>
                                </a:lnTo>
                                <a:lnTo>
                                  <a:pt x="2098963" y="2337955"/>
                                </a:lnTo>
                                <a:lnTo>
                                  <a:pt x="2109354" y="2348346"/>
                                </a:lnTo>
                                <a:lnTo>
                                  <a:pt x="1849582" y="2784764"/>
                                </a:lnTo>
                                <a:lnTo>
                                  <a:pt x="1288473" y="2795155"/>
                                </a:lnTo>
                                <a:lnTo>
                                  <a:pt x="1153391" y="2587336"/>
                                </a:lnTo>
                                <a:lnTo>
                                  <a:pt x="1122218" y="2597727"/>
                                </a:lnTo>
                                <a:lnTo>
                                  <a:pt x="1215736" y="2815936"/>
                                </a:lnTo>
                                <a:lnTo>
                                  <a:pt x="924791" y="2836718"/>
                                </a:lnTo>
                                <a:lnTo>
                                  <a:pt x="498763" y="2036618"/>
                                </a:lnTo>
                                <a:lnTo>
                                  <a:pt x="363682" y="2078182"/>
                                </a:lnTo>
                                <a:lnTo>
                                  <a:pt x="426027" y="2140527"/>
                                </a:lnTo>
                                <a:lnTo>
                                  <a:pt x="477982" y="2098964"/>
                                </a:lnTo>
                                <a:lnTo>
                                  <a:pt x="581891" y="2348346"/>
                                </a:lnTo>
                                <a:lnTo>
                                  <a:pt x="467591" y="2358736"/>
                                </a:lnTo>
                                <a:lnTo>
                                  <a:pt x="467591" y="2441864"/>
                                </a:lnTo>
                                <a:lnTo>
                                  <a:pt x="633845" y="2400300"/>
                                </a:lnTo>
                                <a:lnTo>
                                  <a:pt x="841663" y="2805546"/>
                                </a:lnTo>
                                <a:lnTo>
                                  <a:pt x="342900" y="2680855"/>
                                </a:lnTo>
                                <a:lnTo>
                                  <a:pt x="114300" y="2109355"/>
                                </a:lnTo>
                                <a:lnTo>
                                  <a:pt x="41564" y="2109355"/>
                                </a:lnTo>
                                <a:lnTo>
                                  <a:pt x="290945" y="2660073"/>
                                </a:lnTo>
                                <a:lnTo>
                                  <a:pt x="20782" y="2576946"/>
                                </a:lnTo>
                                <a:lnTo>
                                  <a:pt x="0" y="2649682"/>
                                </a:lnTo>
                                <a:lnTo>
                                  <a:pt x="311727" y="2701636"/>
                                </a:lnTo>
                                <a:lnTo>
                                  <a:pt x="290945" y="3023755"/>
                                </a:lnTo>
                                <a:cubicBezTo>
                                  <a:pt x="304800" y="3037610"/>
                                  <a:pt x="316923" y="3115542"/>
                                  <a:pt x="332509" y="3065319"/>
                                </a:cubicBezTo>
                                <a:cubicBezTo>
                                  <a:pt x="348095" y="3015096"/>
                                  <a:pt x="367145" y="2836718"/>
                                  <a:pt x="384463" y="2722418"/>
                                </a:cubicBezTo>
                                <a:lnTo>
                                  <a:pt x="893618" y="2888673"/>
                                </a:lnTo>
                                <a:lnTo>
                                  <a:pt x="644236" y="3054927"/>
                                </a:lnTo>
                                <a:lnTo>
                                  <a:pt x="696191" y="3096491"/>
                                </a:lnTo>
                                <a:lnTo>
                                  <a:pt x="1028700" y="2888673"/>
                                </a:lnTo>
                                <a:lnTo>
                                  <a:pt x="1433945" y="2867891"/>
                                </a:lnTo>
                                <a:lnTo>
                                  <a:pt x="1091045" y="3086100"/>
                                </a:lnTo>
                                <a:lnTo>
                                  <a:pt x="1153391" y="3169227"/>
                                </a:lnTo>
                                <a:lnTo>
                                  <a:pt x="1548245" y="2867891"/>
                                </a:lnTo>
                                <a:lnTo>
                                  <a:pt x="1901536" y="2867891"/>
                                </a:lnTo>
                                <a:lnTo>
                                  <a:pt x="2130136" y="2930236"/>
                                </a:lnTo>
                                <a:lnTo>
                                  <a:pt x="2202873" y="2951018"/>
                                </a:lnTo>
                                <a:lnTo>
                                  <a:pt x="2431473" y="2847109"/>
                                </a:lnTo>
                                <a:lnTo>
                                  <a:pt x="3075709" y="2847109"/>
                                </a:lnTo>
                                <a:lnTo>
                                  <a:pt x="3034145" y="3034146"/>
                                </a:lnTo>
                                <a:lnTo>
                                  <a:pt x="3086100" y="3054927"/>
                                </a:lnTo>
                                <a:lnTo>
                                  <a:pt x="3117273" y="2857500"/>
                                </a:lnTo>
                                <a:lnTo>
                                  <a:pt x="3480954" y="2836718"/>
                                </a:lnTo>
                                <a:lnTo>
                                  <a:pt x="4010891" y="3512127"/>
                                </a:lnTo>
                                <a:lnTo>
                                  <a:pt x="4000500" y="3740727"/>
                                </a:lnTo>
                                <a:lnTo>
                                  <a:pt x="4062845" y="3782291"/>
                                </a:lnTo>
                                <a:lnTo>
                                  <a:pt x="4062845" y="3532909"/>
                                </a:lnTo>
                                <a:lnTo>
                                  <a:pt x="4249882" y="3626427"/>
                                </a:lnTo>
                                <a:lnTo>
                                  <a:pt x="4322618" y="3574473"/>
                                </a:lnTo>
                                <a:lnTo>
                                  <a:pt x="3927763" y="3335482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094018" y="3231573"/>
                                </a:lnTo>
                                <a:lnTo>
                                  <a:pt x="3906982" y="3304309"/>
                                </a:lnTo>
                                <a:lnTo>
                                  <a:pt x="3564082" y="2836718"/>
                                </a:lnTo>
                                <a:lnTo>
                                  <a:pt x="4343400" y="2815936"/>
                                </a:lnTo>
                                <a:lnTo>
                                  <a:pt x="4572000" y="3054927"/>
                                </a:lnTo>
                                <a:lnTo>
                                  <a:pt x="4675909" y="3013364"/>
                                </a:lnTo>
                                <a:lnTo>
                                  <a:pt x="4426527" y="2815936"/>
                                </a:lnTo>
                                <a:lnTo>
                                  <a:pt x="4249882" y="2763982"/>
                                </a:lnTo>
                                <a:lnTo>
                                  <a:pt x="4364182" y="2566555"/>
                                </a:lnTo>
                                <a:lnTo>
                                  <a:pt x="4301836" y="2514600"/>
                                </a:lnTo>
                                <a:lnTo>
                                  <a:pt x="4187536" y="2805546"/>
                                </a:lnTo>
                                <a:lnTo>
                                  <a:pt x="3439391" y="2795155"/>
                                </a:lnTo>
                                <a:lnTo>
                                  <a:pt x="3595254" y="2618509"/>
                                </a:lnTo>
                                <a:lnTo>
                                  <a:pt x="3574473" y="2576946"/>
                                </a:lnTo>
                                <a:lnTo>
                                  <a:pt x="3345873" y="2826327"/>
                                </a:lnTo>
                                <a:lnTo>
                                  <a:pt x="2504209" y="279515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>
                            <a:solidFill>
                              <a:srgbClr val="7030A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601" name="Freeform 600"/>
                          <p:cNvSpPr/>
                          <p:nvPr/>
                        </p:nvSpPr>
                        <p:spPr>
                          <a:xfrm>
                            <a:off x="3798855" y="4868631"/>
                            <a:ext cx="295646" cy="2746383"/>
                          </a:xfrm>
                          <a:custGeom>
                            <a:avLst/>
                            <a:gdLst>
                              <a:gd name="connsiteX0" fmla="*/ 68173 w 116687"/>
                              <a:gd name="connsiteY0" fmla="*/ 0 h 1690254"/>
                              <a:gd name="connsiteX1" fmla="*/ 114355 w 116687"/>
                              <a:gd name="connsiteY1" fmla="*/ 655782 h 1690254"/>
                              <a:gd name="connsiteX2" fmla="*/ 3519 w 116687"/>
                              <a:gd name="connsiteY2" fmla="*/ 1099127 h 1690254"/>
                              <a:gd name="connsiteX3" fmla="*/ 31228 w 116687"/>
                              <a:gd name="connsiteY3" fmla="*/ 1560945 h 1690254"/>
                              <a:gd name="connsiteX4" fmla="*/ 68173 w 116687"/>
                              <a:gd name="connsiteY4" fmla="*/ 1690254 h 169025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6687" h="1690254">
                                <a:moveTo>
                                  <a:pt x="68173" y="0"/>
                                </a:moveTo>
                                <a:cubicBezTo>
                                  <a:pt x="96652" y="236297"/>
                                  <a:pt x="125131" y="472594"/>
                                  <a:pt x="114355" y="655782"/>
                                </a:cubicBezTo>
                                <a:cubicBezTo>
                                  <a:pt x="103579" y="838970"/>
                                  <a:pt x="17373" y="948267"/>
                                  <a:pt x="3519" y="1099127"/>
                                </a:cubicBezTo>
                                <a:cubicBezTo>
                                  <a:pt x="-10335" y="1249987"/>
                                  <a:pt x="20452" y="1462424"/>
                                  <a:pt x="31228" y="1560945"/>
                                </a:cubicBezTo>
                                <a:cubicBezTo>
                                  <a:pt x="42004" y="1659466"/>
                                  <a:pt x="55088" y="1674860"/>
                                  <a:pt x="68173" y="1690254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7030A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  <p:sp>
                      <p:nvSpPr>
                        <p:cNvPr id="584" name="Freeform 583"/>
                        <p:cNvSpPr/>
                        <p:nvPr/>
                      </p:nvSpPr>
                      <p:spPr>
                        <a:xfrm>
                          <a:off x="3466716" y="460894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85" name="Freeform 584"/>
                        <p:cNvSpPr/>
                        <p:nvPr/>
                      </p:nvSpPr>
                      <p:spPr>
                        <a:xfrm>
                          <a:off x="3262113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86" name="Freeform 585"/>
                        <p:cNvSpPr/>
                        <p:nvPr/>
                      </p:nvSpPr>
                      <p:spPr>
                        <a:xfrm rot="10192772">
                          <a:off x="3414513" y="47875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87" name="Freeform 586"/>
                        <p:cNvSpPr/>
                        <p:nvPr/>
                      </p:nvSpPr>
                      <p:spPr>
                        <a:xfrm>
                          <a:off x="2936304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88" name="Freeform 587"/>
                        <p:cNvSpPr/>
                        <p:nvPr/>
                      </p:nvSpPr>
                      <p:spPr>
                        <a:xfrm rot="3372935">
                          <a:off x="2793403" y="4447747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89" name="Freeform 588"/>
                        <p:cNvSpPr/>
                        <p:nvPr/>
                      </p:nvSpPr>
                      <p:spPr>
                        <a:xfrm rot="3372935">
                          <a:off x="2778407" y="4341181"/>
                          <a:ext cx="58281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0" name="Freeform 589"/>
                        <p:cNvSpPr/>
                        <p:nvPr/>
                      </p:nvSpPr>
                      <p:spPr>
                        <a:xfrm rot="14639677">
                          <a:off x="2629037" y="4360992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1" name="Freeform 590"/>
                        <p:cNvSpPr/>
                        <p:nvPr/>
                      </p:nvSpPr>
                      <p:spPr>
                        <a:xfrm rot="12503340">
                          <a:off x="2527520" y="4697115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2" name="Freeform 591"/>
                        <p:cNvSpPr/>
                        <p:nvPr/>
                      </p:nvSpPr>
                      <p:spPr>
                        <a:xfrm rot="12503340">
                          <a:off x="2309063" y="4625252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3" name="Freeform 592"/>
                        <p:cNvSpPr/>
                        <p:nvPr/>
                      </p:nvSpPr>
                      <p:spPr>
                        <a:xfrm rot="12503340">
                          <a:off x="2647334" y="4727816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4" name="Freeform 593"/>
                        <p:cNvSpPr/>
                        <p:nvPr/>
                      </p:nvSpPr>
                      <p:spPr>
                        <a:xfrm rot="559205">
                          <a:off x="2480011" y="4577378"/>
                          <a:ext cx="88624" cy="11547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5" name="Freeform 594"/>
                        <p:cNvSpPr/>
                        <p:nvPr/>
                      </p:nvSpPr>
                      <p:spPr>
                        <a:xfrm rot="8914968">
                          <a:off x="2772687" y="4954119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6" name="Freeform 595"/>
                        <p:cNvSpPr/>
                        <p:nvPr/>
                      </p:nvSpPr>
                      <p:spPr>
                        <a:xfrm rot="8914968">
                          <a:off x="2862496" y="4887664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7" name="Freeform 596"/>
                        <p:cNvSpPr/>
                        <p:nvPr/>
                      </p:nvSpPr>
                      <p:spPr>
                        <a:xfrm rot="8914968">
                          <a:off x="3131587" y="5014006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8" name="Freeform 597"/>
                        <p:cNvSpPr/>
                        <p:nvPr/>
                      </p:nvSpPr>
                      <p:spPr>
                        <a:xfrm rot="8914968">
                          <a:off x="3225061" y="4954120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599" name="Freeform 598"/>
                        <p:cNvSpPr/>
                        <p:nvPr/>
                      </p:nvSpPr>
                      <p:spPr>
                        <a:xfrm rot="18656313">
                          <a:off x="3080746" y="4858883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582" name="Freeform 581"/>
                      <p:cNvSpPr/>
                      <p:nvPr/>
                    </p:nvSpPr>
                    <p:spPr>
                      <a:xfrm rot="14639677">
                        <a:off x="2521641" y="4103460"/>
                        <a:ext cx="69517" cy="140226"/>
                      </a:xfrm>
                      <a:custGeom>
                        <a:avLst/>
                        <a:gdLst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83127 w 92364"/>
                          <a:gd name="connsiteY7" fmla="*/ 120073 h 120073"/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55418 w 92364"/>
                          <a:gd name="connsiteY7" fmla="*/ 95443 h 120073"/>
                          <a:gd name="connsiteX8" fmla="*/ 83127 w 92364"/>
                          <a:gd name="connsiteY8" fmla="*/ 120073 h 120073"/>
                          <a:gd name="connsiteX0" fmla="*/ 83127 w 92364"/>
                          <a:gd name="connsiteY0" fmla="*/ 120073 h 138546"/>
                          <a:gd name="connsiteX1" fmla="*/ 92364 w 92364"/>
                          <a:gd name="connsiteY1" fmla="*/ 36946 h 138546"/>
                          <a:gd name="connsiteX2" fmla="*/ 64655 w 92364"/>
                          <a:gd name="connsiteY2" fmla="*/ 0 h 138546"/>
                          <a:gd name="connsiteX3" fmla="*/ 64655 w 92364"/>
                          <a:gd name="connsiteY3" fmla="*/ 0 h 138546"/>
                          <a:gd name="connsiteX4" fmla="*/ 0 w 92364"/>
                          <a:gd name="connsiteY4" fmla="*/ 0 h 138546"/>
                          <a:gd name="connsiteX5" fmla="*/ 18473 w 92364"/>
                          <a:gd name="connsiteY5" fmla="*/ 36946 h 138546"/>
                          <a:gd name="connsiteX6" fmla="*/ 46182 w 92364"/>
                          <a:gd name="connsiteY6" fmla="*/ 83128 h 138546"/>
                          <a:gd name="connsiteX7" fmla="*/ 55418 w 92364"/>
                          <a:gd name="connsiteY7" fmla="*/ 138546 h 138546"/>
                          <a:gd name="connsiteX8" fmla="*/ 83127 w 92364"/>
                          <a:gd name="connsiteY8" fmla="*/ 120073 h 138546"/>
                          <a:gd name="connsiteX0" fmla="*/ 83127 w 92364"/>
                          <a:gd name="connsiteY0" fmla="*/ 157019 h 157019"/>
                          <a:gd name="connsiteX1" fmla="*/ 92364 w 92364"/>
                          <a:gd name="connsiteY1" fmla="*/ 36946 h 157019"/>
                          <a:gd name="connsiteX2" fmla="*/ 64655 w 92364"/>
                          <a:gd name="connsiteY2" fmla="*/ 0 h 157019"/>
                          <a:gd name="connsiteX3" fmla="*/ 64655 w 92364"/>
                          <a:gd name="connsiteY3" fmla="*/ 0 h 157019"/>
                          <a:gd name="connsiteX4" fmla="*/ 0 w 92364"/>
                          <a:gd name="connsiteY4" fmla="*/ 0 h 157019"/>
                          <a:gd name="connsiteX5" fmla="*/ 18473 w 92364"/>
                          <a:gd name="connsiteY5" fmla="*/ 36946 h 157019"/>
                          <a:gd name="connsiteX6" fmla="*/ 46182 w 92364"/>
                          <a:gd name="connsiteY6" fmla="*/ 83128 h 157019"/>
                          <a:gd name="connsiteX7" fmla="*/ 55418 w 92364"/>
                          <a:gd name="connsiteY7" fmla="*/ 138546 h 157019"/>
                          <a:gd name="connsiteX8" fmla="*/ 83127 w 92364"/>
                          <a:gd name="connsiteY8" fmla="*/ 157019 h 157019"/>
                          <a:gd name="connsiteX0" fmla="*/ 83127 w 92364"/>
                          <a:gd name="connsiteY0" fmla="*/ 157019 h 157019"/>
                          <a:gd name="connsiteX1" fmla="*/ 86206 w 92364"/>
                          <a:gd name="connsiteY1" fmla="*/ 92363 h 157019"/>
                          <a:gd name="connsiteX2" fmla="*/ 92364 w 92364"/>
                          <a:gd name="connsiteY2" fmla="*/ 36946 h 157019"/>
                          <a:gd name="connsiteX3" fmla="*/ 64655 w 92364"/>
                          <a:gd name="connsiteY3" fmla="*/ 0 h 157019"/>
                          <a:gd name="connsiteX4" fmla="*/ 64655 w 92364"/>
                          <a:gd name="connsiteY4" fmla="*/ 0 h 157019"/>
                          <a:gd name="connsiteX5" fmla="*/ 0 w 92364"/>
                          <a:gd name="connsiteY5" fmla="*/ 0 h 157019"/>
                          <a:gd name="connsiteX6" fmla="*/ 18473 w 92364"/>
                          <a:gd name="connsiteY6" fmla="*/ 36946 h 157019"/>
                          <a:gd name="connsiteX7" fmla="*/ 46182 w 92364"/>
                          <a:gd name="connsiteY7" fmla="*/ 83128 h 157019"/>
                          <a:gd name="connsiteX8" fmla="*/ 55418 w 92364"/>
                          <a:gd name="connsiteY8" fmla="*/ 138546 h 157019"/>
                          <a:gd name="connsiteX9" fmla="*/ 83127 w 92364"/>
                          <a:gd name="connsiteY9" fmla="*/ 157019 h 157019"/>
                          <a:gd name="connsiteX0" fmla="*/ 83127 w 98521"/>
                          <a:gd name="connsiteY0" fmla="*/ 157019 h 157019"/>
                          <a:gd name="connsiteX1" fmla="*/ 86206 w 98521"/>
                          <a:gd name="connsiteY1" fmla="*/ 92363 h 157019"/>
                          <a:gd name="connsiteX2" fmla="*/ 98521 w 98521"/>
                          <a:gd name="connsiteY2" fmla="*/ 36946 h 157019"/>
                          <a:gd name="connsiteX3" fmla="*/ 64655 w 98521"/>
                          <a:gd name="connsiteY3" fmla="*/ 0 h 157019"/>
                          <a:gd name="connsiteX4" fmla="*/ 64655 w 98521"/>
                          <a:gd name="connsiteY4" fmla="*/ 0 h 157019"/>
                          <a:gd name="connsiteX5" fmla="*/ 0 w 98521"/>
                          <a:gd name="connsiteY5" fmla="*/ 0 h 157019"/>
                          <a:gd name="connsiteX6" fmla="*/ 18473 w 98521"/>
                          <a:gd name="connsiteY6" fmla="*/ 36946 h 157019"/>
                          <a:gd name="connsiteX7" fmla="*/ 46182 w 98521"/>
                          <a:gd name="connsiteY7" fmla="*/ 83128 h 157019"/>
                          <a:gd name="connsiteX8" fmla="*/ 55418 w 98521"/>
                          <a:gd name="connsiteY8" fmla="*/ 138546 h 157019"/>
                          <a:gd name="connsiteX9" fmla="*/ 83127 w 98521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73891 w 86206"/>
                          <a:gd name="connsiteY1" fmla="*/ 92363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61576 w 86206"/>
                          <a:gd name="connsiteY1" fmla="*/ 86205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6206" h="157019">
                            <a:moveTo>
                              <a:pt x="70812" y="157019"/>
                            </a:moveTo>
                            <a:lnTo>
                              <a:pt x="61576" y="86205"/>
                            </a:lnTo>
                            <a:lnTo>
                              <a:pt x="86206" y="36946"/>
                            </a:lnTo>
                            <a:lnTo>
                              <a:pt x="52340" y="0"/>
                            </a:lnTo>
                            <a:lnTo>
                              <a:pt x="52340" y="0"/>
                            </a:lnTo>
                            <a:lnTo>
                              <a:pt x="0" y="0"/>
                            </a:lnTo>
                            <a:lnTo>
                              <a:pt x="6158" y="36946"/>
                            </a:lnTo>
                            <a:lnTo>
                              <a:pt x="33867" y="83128"/>
                            </a:lnTo>
                            <a:lnTo>
                              <a:pt x="43103" y="138546"/>
                            </a:lnTo>
                            <a:lnTo>
                              <a:pt x="70812" y="157019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rgbClr val="7030A0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545" name="Freeform 544"/>
                    <p:cNvSpPr/>
                    <p:nvPr/>
                  </p:nvSpPr>
                  <p:spPr>
                    <a:xfrm rot="17807393">
                      <a:off x="5593413" y="4462849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46" name="Freeform 545"/>
                    <p:cNvSpPr/>
                    <p:nvPr/>
                  </p:nvSpPr>
                  <p:spPr>
                    <a:xfrm rot="3032062">
                      <a:off x="5809182" y="469334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47" name="Freeform 546"/>
                    <p:cNvSpPr/>
                    <p:nvPr/>
                  </p:nvSpPr>
                  <p:spPr>
                    <a:xfrm rot="7930287">
                      <a:off x="5713132" y="4560654"/>
                      <a:ext cx="56640" cy="16831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48" name="Freeform 547"/>
                    <p:cNvSpPr/>
                    <p:nvPr/>
                  </p:nvSpPr>
                  <p:spPr>
                    <a:xfrm rot="7930287">
                      <a:off x="5747863" y="4487578"/>
                      <a:ext cx="45719" cy="10707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49" name="Freeform 548"/>
                    <p:cNvSpPr/>
                    <p:nvPr/>
                  </p:nvSpPr>
                  <p:spPr>
                    <a:xfrm rot="203569">
                      <a:off x="5242661" y="463413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0" name="Freeform 549"/>
                    <p:cNvSpPr/>
                    <p:nvPr/>
                  </p:nvSpPr>
                  <p:spPr>
                    <a:xfrm rot="203569">
                      <a:off x="5140580" y="4647362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1" name="Freeform 550"/>
                    <p:cNvSpPr/>
                    <p:nvPr/>
                  </p:nvSpPr>
                  <p:spPr>
                    <a:xfrm rot="10161937">
                      <a:off x="5403434" y="4758150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2" name="Freeform 551"/>
                    <p:cNvSpPr/>
                    <p:nvPr/>
                  </p:nvSpPr>
                  <p:spPr>
                    <a:xfrm rot="10161937">
                      <a:off x="4827214" y="477609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3" name="Freeform 552"/>
                    <p:cNvSpPr/>
                    <p:nvPr/>
                  </p:nvSpPr>
                  <p:spPr>
                    <a:xfrm rot="15246217">
                      <a:off x="4577736" y="488778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4" name="Freeform 553"/>
                    <p:cNvSpPr/>
                    <p:nvPr/>
                  </p:nvSpPr>
                  <p:spPr>
                    <a:xfrm rot="21306628">
                      <a:off x="4645733" y="4665176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5" name="Freeform 554"/>
                    <p:cNvSpPr/>
                    <p:nvPr/>
                  </p:nvSpPr>
                  <p:spPr>
                    <a:xfrm rot="20067736">
                      <a:off x="4876631" y="4648867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6" name="Freeform 555"/>
                    <p:cNvSpPr/>
                    <p:nvPr/>
                  </p:nvSpPr>
                  <p:spPr>
                    <a:xfrm rot="20067736">
                      <a:off x="4989301" y="448846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7" name="Freeform 556"/>
                    <p:cNvSpPr/>
                    <p:nvPr/>
                  </p:nvSpPr>
                  <p:spPr>
                    <a:xfrm rot="14378440">
                      <a:off x="5034982" y="4880140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8" name="Freeform 557"/>
                    <p:cNvSpPr/>
                    <p:nvPr/>
                  </p:nvSpPr>
                  <p:spPr>
                    <a:xfrm rot="14378440">
                      <a:off x="5130020" y="5032539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59" name="Freeform 558"/>
                    <p:cNvSpPr/>
                    <p:nvPr/>
                  </p:nvSpPr>
                  <p:spPr>
                    <a:xfrm rot="14378440">
                      <a:off x="5235137" y="5180645"/>
                      <a:ext cx="59061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0" name="Freeform 559"/>
                    <p:cNvSpPr/>
                    <p:nvPr/>
                  </p:nvSpPr>
                  <p:spPr>
                    <a:xfrm rot="14378440">
                      <a:off x="5359766" y="5360609"/>
                      <a:ext cx="53534" cy="142463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1" name="Freeform 560"/>
                    <p:cNvSpPr/>
                    <p:nvPr/>
                  </p:nvSpPr>
                  <p:spPr>
                    <a:xfrm rot="8600213">
                      <a:off x="5519199" y="5204455"/>
                      <a:ext cx="63798" cy="91632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2" name="Freeform 561"/>
                    <p:cNvSpPr/>
                    <p:nvPr/>
                  </p:nvSpPr>
                  <p:spPr>
                    <a:xfrm rot="203569">
                      <a:off x="5412009" y="5125575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3" name="Freeform 562"/>
                    <p:cNvSpPr/>
                    <p:nvPr/>
                  </p:nvSpPr>
                  <p:spPr>
                    <a:xfrm rot="3129228">
                      <a:off x="5593556" y="5330211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4" name="Freeform 563"/>
                    <p:cNvSpPr/>
                    <p:nvPr/>
                  </p:nvSpPr>
                  <p:spPr>
                    <a:xfrm rot="5400000">
                      <a:off x="5693919" y="5439395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5" name="Freeform 564"/>
                    <p:cNvSpPr/>
                    <p:nvPr/>
                  </p:nvSpPr>
                  <p:spPr>
                    <a:xfrm rot="7824289">
                      <a:off x="5521926" y="5566001"/>
                      <a:ext cx="45719" cy="13198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6" name="Freeform 565"/>
                    <p:cNvSpPr/>
                    <p:nvPr/>
                  </p:nvSpPr>
                  <p:spPr>
                    <a:xfrm rot="2543802">
                      <a:off x="5262008" y="4961388"/>
                      <a:ext cx="60412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7" name="Freeform 566"/>
                    <p:cNvSpPr/>
                    <p:nvPr/>
                  </p:nvSpPr>
                  <p:spPr>
                    <a:xfrm rot="2543802">
                      <a:off x="5179187" y="4866041"/>
                      <a:ext cx="50982" cy="9500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8" name="Freeform 567"/>
                    <p:cNvSpPr/>
                    <p:nvPr/>
                  </p:nvSpPr>
                  <p:spPr>
                    <a:xfrm rot="14335314">
                      <a:off x="5822782" y="4915887"/>
                      <a:ext cx="68385" cy="12093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69" name="Freeform 568"/>
                    <p:cNvSpPr/>
                    <p:nvPr/>
                  </p:nvSpPr>
                  <p:spPr>
                    <a:xfrm rot="3372935">
                      <a:off x="2613998" y="4118326"/>
                      <a:ext cx="81519" cy="12228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0" name="Freeform 569"/>
                    <p:cNvSpPr/>
                    <p:nvPr/>
                  </p:nvSpPr>
                  <p:spPr>
                    <a:xfrm rot="3372935">
                      <a:off x="2605514" y="3934173"/>
                      <a:ext cx="58281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1" name="Freeform 570"/>
                    <p:cNvSpPr/>
                    <p:nvPr/>
                  </p:nvSpPr>
                  <p:spPr>
                    <a:xfrm rot="15687885">
                      <a:off x="2106094" y="406424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2" name="Freeform 571"/>
                    <p:cNvSpPr/>
                    <p:nvPr/>
                  </p:nvSpPr>
                  <p:spPr>
                    <a:xfrm rot="15687885">
                      <a:off x="2215254" y="4236606"/>
                      <a:ext cx="45719" cy="10937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3" name="Freeform 572"/>
                    <p:cNvSpPr/>
                    <p:nvPr/>
                  </p:nvSpPr>
                  <p:spPr>
                    <a:xfrm rot="4744190">
                      <a:off x="2300375" y="4095063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4" name="Freeform 573"/>
                    <p:cNvSpPr/>
                    <p:nvPr/>
                  </p:nvSpPr>
                  <p:spPr>
                    <a:xfrm rot="4930892">
                      <a:off x="2331186" y="4293918"/>
                      <a:ext cx="86206" cy="11731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5" name="Freeform 574"/>
                    <p:cNvSpPr/>
                    <p:nvPr/>
                  </p:nvSpPr>
                  <p:spPr>
                    <a:xfrm rot="15687885">
                      <a:off x="2063725" y="4530437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6" name="Freeform 575"/>
                    <p:cNvSpPr/>
                    <p:nvPr/>
                  </p:nvSpPr>
                  <p:spPr>
                    <a:xfrm rot="21333673">
                      <a:off x="2187480" y="4459016"/>
                      <a:ext cx="45719" cy="13547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7" name="Freeform 576"/>
                    <p:cNvSpPr/>
                    <p:nvPr/>
                  </p:nvSpPr>
                  <p:spPr>
                    <a:xfrm rot="15687885">
                      <a:off x="2303810" y="4884966"/>
                      <a:ext cx="67641" cy="14094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8" name="Freeform 577"/>
                    <p:cNvSpPr/>
                    <p:nvPr/>
                  </p:nvSpPr>
                  <p:spPr>
                    <a:xfrm rot="6592228">
                      <a:off x="2461955" y="4785006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79" name="Freeform 578"/>
                    <p:cNvSpPr/>
                    <p:nvPr/>
                  </p:nvSpPr>
                  <p:spPr>
                    <a:xfrm rot="18189866">
                      <a:off x="2685524" y="4867204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580" name="Freeform 579"/>
                    <p:cNvSpPr/>
                    <p:nvPr/>
                  </p:nvSpPr>
                  <p:spPr>
                    <a:xfrm rot="17455888">
                      <a:off x="2712436" y="4557608"/>
                      <a:ext cx="48337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490" name="Freeform 489"/>
                  <p:cNvSpPr/>
                  <p:nvPr/>
                </p:nvSpPr>
                <p:spPr>
                  <a:xfrm rot="3372935">
                    <a:off x="3825476" y="2349419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1" name="Freeform 490"/>
                  <p:cNvSpPr/>
                  <p:nvPr/>
                </p:nvSpPr>
                <p:spPr>
                  <a:xfrm rot="3372935">
                    <a:off x="3744020" y="2249903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2" name="Freeform 491"/>
                  <p:cNvSpPr/>
                  <p:nvPr/>
                </p:nvSpPr>
                <p:spPr>
                  <a:xfrm rot="19123615">
                    <a:off x="3262114" y="339059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3" name="Freeform 492"/>
                  <p:cNvSpPr/>
                  <p:nvPr/>
                </p:nvSpPr>
                <p:spPr>
                  <a:xfrm rot="19123615">
                    <a:off x="3420843" y="3153417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4" name="Freeform 493"/>
                  <p:cNvSpPr/>
                  <p:nvPr/>
                </p:nvSpPr>
                <p:spPr>
                  <a:xfrm rot="19123615">
                    <a:off x="3442034" y="3836190"/>
                    <a:ext cx="47707" cy="15584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5" name="Freeform 494"/>
                  <p:cNvSpPr/>
                  <p:nvPr/>
                </p:nvSpPr>
                <p:spPr>
                  <a:xfrm rot="19123615">
                    <a:off x="3823215" y="326662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6" name="Freeform 495"/>
                  <p:cNvSpPr/>
                  <p:nvPr/>
                </p:nvSpPr>
                <p:spPr>
                  <a:xfrm rot="18494888">
                    <a:off x="3799643" y="3654274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7" name="Freeform 496"/>
                  <p:cNvSpPr/>
                  <p:nvPr/>
                </p:nvSpPr>
                <p:spPr>
                  <a:xfrm rot="20912227">
                    <a:off x="4149071" y="2894204"/>
                    <a:ext cx="47413" cy="16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8" name="Freeform 497"/>
                  <p:cNvSpPr/>
                  <p:nvPr/>
                </p:nvSpPr>
                <p:spPr>
                  <a:xfrm rot="19123615">
                    <a:off x="3747504" y="2931126"/>
                    <a:ext cx="66032" cy="118238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99" name="Freeform 498"/>
                  <p:cNvSpPr/>
                  <p:nvPr/>
                </p:nvSpPr>
                <p:spPr>
                  <a:xfrm rot="10800000">
                    <a:off x="3363254" y="3542993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0" name="Freeform 499"/>
                  <p:cNvSpPr/>
                  <p:nvPr/>
                </p:nvSpPr>
                <p:spPr>
                  <a:xfrm rot="6998294">
                    <a:off x="3531689" y="3314724"/>
                    <a:ext cx="86206" cy="11778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1" name="Freeform 500"/>
                  <p:cNvSpPr/>
                  <p:nvPr/>
                </p:nvSpPr>
                <p:spPr>
                  <a:xfrm rot="2773632">
                    <a:off x="3623899" y="3499093"/>
                    <a:ext cx="45719" cy="16901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2" name="Freeform 501"/>
                  <p:cNvSpPr/>
                  <p:nvPr/>
                </p:nvSpPr>
                <p:spPr>
                  <a:xfrm rot="8033794">
                    <a:off x="4333483" y="315147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3" name="Freeform 502"/>
                  <p:cNvSpPr/>
                  <p:nvPr/>
                </p:nvSpPr>
                <p:spPr>
                  <a:xfrm rot="8033794">
                    <a:off x="4182723" y="3348390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4" name="Freeform 503"/>
                  <p:cNvSpPr/>
                  <p:nvPr/>
                </p:nvSpPr>
                <p:spPr>
                  <a:xfrm rot="8033794">
                    <a:off x="4061198" y="3462347"/>
                    <a:ext cx="51479" cy="89345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5" name="Freeform 504"/>
                  <p:cNvSpPr/>
                  <p:nvPr/>
                </p:nvSpPr>
                <p:spPr>
                  <a:xfrm rot="8033794">
                    <a:off x="4262141" y="3230532"/>
                    <a:ext cx="45719" cy="12921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6" name="Freeform 505"/>
                  <p:cNvSpPr/>
                  <p:nvPr/>
                </p:nvSpPr>
                <p:spPr>
                  <a:xfrm rot="6007989">
                    <a:off x="4450150" y="2631721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7" name="Freeform 506"/>
                  <p:cNvSpPr/>
                  <p:nvPr/>
                </p:nvSpPr>
                <p:spPr>
                  <a:xfrm rot="8033794">
                    <a:off x="4148444" y="231087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8" name="Freeform 507"/>
                  <p:cNvSpPr/>
                  <p:nvPr/>
                </p:nvSpPr>
                <p:spPr>
                  <a:xfrm rot="5802304">
                    <a:off x="4319653" y="2057379"/>
                    <a:ext cx="5402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09" name="Freeform 508"/>
                  <p:cNvSpPr/>
                  <p:nvPr/>
                </p:nvSpPr>
                <p:spPr>
                  <a:xfrm rot="8033794">
                    <a:off x="4376118" y="2836176"/>
                    <a:ext cx="5863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0" name="Freeform 509"/>
                  <p:cNvSpPr/>
                  <p:nvPr/>
                </p:nvSpPr>
                <p:spPr>
                  <a:xfrm rot="5102560">
                    <a:off x="3943305" y="3830679"/>
                    <a:ext cx="57778" cy="12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1" name="Freeform 510"/>
                  <p:cNvSpPr/>
                  <p:nvPr/>
                </p:nvSpPr>
                <p:spPr>
                  <a:xfrm rot="8033794">
                    <a:off x="4064127" y="3196326"/>
                    <a:ext cx="86206" cy="9195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2" name="Freeform 511"/>
                  <p:cNvSpPr/>
                  <p:nvPr/>
                </p:nvSpPr>
                <p:spPr>
                  <a:xfrm rot="8033794">
                    <a:off x="4088927" y="2432536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3" name="Freeform 512"/>
                  <p:cNvSpPr/>
                  <p:nvPr/>
                </p:nvSpPr>
                <p:spPr>
                  <a:xfrm rot="15963717">
                    <a:off x="3501055" y="2085064"/>
                    <a:ext cx="53814" cy="1264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4" name="Freeform 513"/>
                  <p:cNvSpPr/>
                  <p:nvPr/>
                </p:nvSpPr>
                <p:spPr>
                  <a:xfrm rot="21216070">
                    <a:off x="4243337" y="3091134"/>
                    <a:ext cx="45719" cy="8735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5" name="Freeform 514"/>
                  <p:cNvSpPr/>
                  <p:nvPr/>
                </p:nvSpPr>
                <p:spPr>
                  <a:xfrm rot="4617831">
                    <a:off x="4013919" y="2645729"/>
                    <a:ext cx="50652" cy="12344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6" name="Freeform 515"/>
                  <p:cNvSpPr/>
                  <p:nvPr/>
                </p:nvSpPr>
                <p:spPr>
                  <a:xfrm rot="16929034">
                    <a:off x="3718975" y="249119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7" name="Freeform 516"/>
                  <p:cNvSpPr/>
                  <p:nvPr/>
                </p:nvSpPr>
                <p:spPr>
                  <a:xfrm rot="14297268">
                    <a:off x="3699955" y="387654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8" name="Freeform 517"/>
                  <p:cNvSpPr/>
                  <p:nvPr/>
                </p:nvSpPr>
                <p:spPr>
                  <a:xfrm rot="10800000">
                    <a:off x="3469780" y="4008566"/>
                    <a:ext cx="57078" cy="15702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19" name="Freeform 518"/>
                  <p:cNvSpPr/>
                  <p:nvPr/>
                </p:nvSpPr>
                <p:spPr>
                  <a:xfrm rot="3929393">
                    <a:off x="3953701" y="4026272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0" name="Freeform 519"/>
                  <p:cNvSpPr/>
                  <p:nvPr/>
                </p:nvSpPr>
                <p:spPr>
                  <a:xfrm rot="18529732">
                    <a:off x="4316916" y="2676035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1" name="Freeform 520"/>
                  <p:cNvSpPr/>
                  <p:nvPr/>
                </p:nvSpPr>
                <p:spPr>
                  <a:xfrm rot="18529732">
                    <a:off x="4379699" y="2497587"/>
                    <a:ext cx="45719" cy="119252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2" name="Freeform 521"/>
                  <p:cNvSpPr/>
                  <p:nvPr/>
                </p:nvSpPr>
                <p:spPr>
                  <a:xfrm rot="18529732">
                    <a:off x="4077482" y="2990717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3" name="Freeform 522"/>
                  <p:cNvSpPr/>
                  <p:nvPr/>
                </p:nvSpPr>
                <p:spPr>
                  <a:xfrm rot="18529732">
                    <a:off x="3856628" y="277008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4" name="Freeform 523"/>
                  <p:cNvSpPr/>
                  <p:nvPr/>
                </p:nvSpPr>
                <p:spPr>
                  <a:xfrm rot="18529732">
                    <a:off x="4115867" y="209862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5" name="Freeform 524"/>
                  <p:cNvSpPr/>
                  <p:nvPr/>
                </p:nvSpPr>
                <p:spPr>
                  <a:xfrm rot="18529732">
                    <a:off x="3382563" y="1895139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6" name="Freeform 525"/>
                  <p:cNvSpPr/>
                  <p:nvPr/>
                </p:nvSpPr>
                <p:spPr>
                  <a:xfrm rot="18529732">
                    <a:off x="4269861" y="2812517"/>
                    <a:ext cx="45719" cy="13656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7" name="Freeform 526"/>
                  <p:cNvSpPr/>
                  <p:nvPr/>
                </p:nvSpPr>
                <p:spPr>
                  <a:xfrm rot="4003280">
                    <a:off x="3994544" y="2789871"/>
                    <a:ext cx="45719" cy="8839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8" name="Freeform 527"/>
                  <p:cNvSpPr/>
                  <p:nvPr/>
                </p:nvSpPr>
                <p:spPr>
                  <a:xfrm rot="18529732">
                    <a:off x="4085195" y="1939372"/>
                    <a:ext cx="45719" cy="11810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29" name="Freeform 528"/>
                  <p:cNvSpPr/>
                  <p:nvPr/>
                </p:nvSpPr>
                <p:spPr>
                  <a:xfrm rot="1631864">
                    <a:off x="3609572" y="2038610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0" name="Freeform 529"/>
                  <p:cNvSpPr/>
                  <p:nvPr/>
                </p:nvSpPr>
                <p:spPr>
                  <a:xfrm rot="1631864">
                    <a:off x="4300897" y="1870157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1" name="Freeform 530"/>
                  <p:cNvSpPr/>
                  <p:nvPr/>
                </p:nvSpPr>
                <p:spPr>
                  <a:xfrm>
                    <a:off x="4133159" y="1835519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2" name="Freeform 531"/>
                  <p:cNvSpPr/>
                  <p:nvPr/>
                </p:nvSpPr>
                <p:spPr>
                  <a:xfrm rot="20464539">
                    <a:off x="3983804" y="2309485"/>
                    <a:ext cx="8207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3" name="Freeform 532"/>
                  <p:cNvSpPr/>
                  <p:nvPr/>
                </p:nvSpPr>
                <p:spPr>
                  <a:xfrm rot="13087093">
                    <a:off x="3610717" y="2268387"/>
                    <a:ext cx="46865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4" name="Freeform 533"/>
                  <p:cNvSpPr/>
                  <p:nvPr/>
                </p:nvSpPr>
                <p:spPr>
                  <a:xfrm rot="14012412">
                    <a:off x="3772659" y="3033411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5" name="Freeform 534"/>
                  <p:cNvSpPr/>
                  <p:nvPr/>
                </p:nvSpPr>
                <p:spPr>
                  <a:xfrm rot="14012412">
                    <a:off x="3542954" y="3670304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6" name="Freeform 535"/>
                  <p:cNvSpPr/>
                  <p:nvPr/>
                </p:nvSpPr>
                <p:spPr>
                  <a:xfrm rot="14012412">
                    <a:off x="3216921" y="3554600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7" name="Freeform 536"/>
                  <p:cNvSpPr/>
                  <p:nvPr/>
                </p:nvSpPr>
                <p:spPr>
                  <a:xfrm rot="14012412">
                    <a:off x="3766515" y="2599622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8" name="Freeform 537"/>
                  <p:cNvSpPr/>
                  <p:nvPr/>
                </p:nvSpPr>
                <p:spPr>
                  <a:xfrm rot="20769160">
                    <a:off x="3363745" y="3329528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39" name="Freeform 538"/>
                  <p:cNvSpPr/>
                  <p:nvPr/>
                </p:nvSpPr>
                <p:spPr>
                  <a:xfrm rot="20769160">
                    <a:off x="4016598" y="335266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0" name="Freeform 539"/>
                  <p:cNvSpPr/>
                  <p:nvPr/>
                </p:nvSpPr>
                <p:spPr>
                  <a:xfrm rot="20769160">
                    <a:off x="4314717" y="302743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1" name="Freeform 540"/>
                  <p:cNvSpPr/>
                  <p:nvPr/>
                </p:nvSpPr>
                <p:spPr>
                  <a:xfrm rot="20769160">
                    <a:off x="4021355" y="3092579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2" name="Freeform 541"/>
                  <p:cNvSpPr/>
                  <p:nvPr/>
                </p:nvSpPr>
                <p:spPr>
                  <a:xfrm rot="20769160">
                    <a:off x="4251608" y="1949326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543" name="Freeform 542"/>
                  <p:cNvSpPr/>
                  <p:nvPr/>
                </p:nvSpPr>
                <p:spPr>
                  <a:xfrm rot="20769160">
                    <a:off x="3957816" y="2407581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487" name="Freeform 486"/>
                <p:cNvSpPr/>
                <p:nvPr/>
              </p:nvSpPr>
              <p:spPr>
                <a:xfrm rot="204870">
                  <a:off x="2798889" y="5145842"/>
                  <a:ext cx="3435274" cy="1321823"/>
                </a:xfrm>
                <a:custGeom>
                  <a:avLst/>
                  <a:gdLst>
                    <a:gd name="connsiteX0" fmla="*/ 3274282 w 3274282"/>
                    <a:gd name="connsiteY0" fmla="*/ 508000 h 1341965"/>
                    <a:gd name="connsiteX1" fmla="*/ 3071082 w 3274282"/>
                    <a:gd name="connsiteY1" fmla="*/ 951346 h 1341965"/>
                    <a:gd name="connsiteX2" fmla="*/ 2470718 w 3274282"/>
                    <a:gd name="connsiteY2" fmla="*/ 1283855 h 1341965"/>
                    <a:gd name="connsiteX3" fmla="*/ 2119736 w 3274282"/>
                    <a:gd name="connsiteY3" fmla="*/ 1302328 h 1341965"/>
                    <a:gd name="connsiteX4" fmla="*/ 1353118 w 3274282"/>
                    <a:gd name="connsiteY4" fmla="*/ 877455 h 1341965"/>
                    <a:gd name="connsiteX5" fmla="*/ 207809 w 3274282"/>
                    <a:gd name="connsiteY5" fmla="*/ 563419 h 1341965"/>
                    <a:gd name="connsiteX6" fmla="*/ 4609 w 3274282"/>
                    <a:gd name="connsiteY6" fmla="*/ 0 h 1341965"/>
                    <a:gd name="connsiteX0" fmla="*/ 3305840 w 3305840"/>
                    <a:gd name="connsiteY0" fmla="*/ 578486 h 1341965"/>
                    <a:gd name="connsiteX1" fmla="*/ 3071082 w 3305840"/>
                    <a:gd name="connsiteY1" fmla="*/ 951346 h 1341965"/>
                    <a:gd name="connsiteX2" fmla="*/ 2470718 w 3305840"/>
                    <a:gd name="connsiteY2" fmla="*/ 1283855 h 1341965"/>
                    <a:gd name="connsiteX3" fmla="*/ 2119736 w 3305840"/>
                    <a:gd name="connsiteY3" fmla="*/ 1302328 h 1341965"/>
                    <a:gd name="connsiteX4" fmla="*/ 1353118 w 3305840"/>
                    <a:gd name="connsiteY4" fmla="*/ 877455 h 1341965"/>
                    <a:gd name="connsiteX5" fmla="*/ 207809 w 3305840"/>
                    <a:gd name="connsiteY5" fmla="*/ 563419 h 1341965"/>
                    <a:gd name="connsiteX6" fmla="*/ 4609 w 3305840"/>
                    <a:gd name="connsiteY6" fmla="*/ 0 h 1341965"/>
                    <a:gd name="connsiteX0" fmla="*/ 3305840 w 3305840"/>
                    <a:gd name="connsiteY0" fmla="*/ 578486 h 1341965"/>
                    <a:gd name="connsiteX1" fmla="*/ 3071082 w 3305840"/>
                    <a:gd name="connsiteY1" fmla="*/ 951346 h 1341965"/>
                    <a:gd name="connsiteX2" fmla="*/ 2470718 w 3305840"/>
                    <a:gd name="connsiteY2" fmla="*/ 1283855 h 1341965"/>
                    <a:gd name="connsiteX3" fmla="*/ 2119736 w 3305840"/>
                    <a:gd name="connsiteY3" fmla="*/ 1302328 h 1341965"/>
                    <a:gd name="connsiteX4" fmla="*/ 1353118 w 3305840"/>
                    <a:gd name="connsiteY4" fmla="*/ 877455 h 1341965"/>
                    <a:gd name="connsiteX5" fmla="*/ 207809 w 3305840"/>
                    <a:gd name="connsiteY5" fmla="*/ 563419 h 1341965"/>
                    <a:gd name="connsiteX6" fmla="*/ 4609 w 3305840"/>
                    <a:gd name="connsiteY6" fmla="*/ 0 h 1341965"/>
                    <a:gd name="connsiteX0" fmla="*/ 3381470 w 3381470"/>
                    <a:gd name="connsiteY0" fmla="*/ 528584 h 1292063"/>
                    <a:gd name="connsiteX1" fmla="*/ 3146712 w 3381470"/>
                    <a:gd name="connsiteY1" fmla="*/ 901444 h 1292063"/>
                    <a:gd name="connsiteX2" fmla="*/ 2546348 w 3381470"/>
                    <a:gd name="connsiteY2" fmla="*/ 1233953 h 1292063"/>
                    <a:gd name="connsiteX3" fmla="*/ 2195366 w 3381470"/>
                    <a:gd name="connsiteY3" fmla="*/ 1252426 h 1292063"/>
                    <a:gd name="connsiteX4" fmla="*/ 1428748 w 3381470"/>
                    <a:gd name="connsiteY4" fmla="*/ 827553 h 1292063"/>
                    <a:gd name="connsiteX5" fmla="*/ 283439 w 3381470"/>
                    <a:gd name="connsiteY5" fmla="*/ 513517 h 1292063"/>
                    <a:gd name="connsiteX6" fmla="*/ 1265 w 3381470"/>
                    <a:gd name="connsiteY6" fmla="*/ 0 h 1292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81470" h="1292063">
                      <a:moveTo>
                        <a:pt x="3381470" y="528584"/>
                      </a:moveTo>
                      <a:cubicBezTo>
                        <a:pt x="3290755" y="661792"/>
                        <a:pt x="3285899" y="783882"/>
                        <a:pt x="3146712" y="901444"/>
                      </a:cubicBezTo>
                      <a:cubicBezTo>
                        <a:pt x="3007525" y="1019006"/>
                        <a:pt x="2704906" y="1175456"/>
                        <a:pt x="2546348" y="1233953"/>
                      </a:cubicBezTo>
                      <a:cubicBezTo>
                        <a:pt x="2387790" y="1292450"/>
                        <a:pt x="2381632" y="1320159"/>
                        <a:pt x="2195366" y="1252426"/>
                      </a:cubicBezTo>
                      <a:cubicBezTo>
                        <a:pt x="2009100" y="1184693"/>
                        <a:pt x="1747402" y="950705"/>
                        <a:pt x="1428748" y="827553"/>
                      </a:cubicBezTo>
                      <a:cubicBezTo>
                        <a:pt x="1110093" y="704402"/>
                        <a:pt x="521353" y="651443"/>
                        <a:pt x="283439" y="513517"/>
                      </a:cubicBezTo>
                      <a:cubicBezTo>
                        <a:pt x="45525" y="375591"/>
                        <a:pt x="-9511" y="208588"/>
                        <a:pt x="1265" y="0"/>
                      </a:cubicBezTo>
                    </a:path>
                  </a:pathLst>
                </a:custGeom>
                <a:noFill/>
                <a:ln w="12700">
                  <a:solidFill>
                    <a:srgbClr val="7030A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485" name="Freeform 484"/>
              <p:cNvSpPr/>
              <p:nvPr/>
            </p:nvSpPr>
            <p:spPr>
              <a:xfrm rot="16818145">
                <a:off x="2819987" y="4974129"/>
                <a:ext cx="204716" cy="191069"/>
              </a:xfrm>
              <a:custGeom>
                <a:avLst/>
                <a:gdLst>
                  <a:gd name="connsiteX0" fmla="*/ 0 w 204716"/>
                  <a:gd name="connsiteY0" fmla="*/ 122830 h 191069"/>
                  <a:gd name="connsiteX1" fmla="*/ 136477 w 204716"/>
                  <a:gd name="connsiteY1" fmla="*/ 0 h 191069"/>
                  <a:gd name="connsiteX2" fmla="*/ 184244 w 204716"/>
                  <a:gd name="connsiteY2" fmla="*/ 68239 h 191069"/>
                  <a:gd name="connsiteX3" fmla="*/ 204716 w 204716"/>
                  <a:gd name="connsiteY3" fmla="*/ 150125 h 191069"/>
                  <a:gd name="connsiteX4" fmla="*/ 177420 w 204716"/>
                  <a:gd name="connsiteY4" fmla="*/ 191069 h 191069"/>
                  <a:gd name="connsiteX5" fmla="*/ 0 w 204716"/>
                  <a:gd name="connsiteY5" fmla="*/ 122830 h 19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4716" h="191069">
                    <a:moveTo>
                      <a:pt x="0" y="122830"/>
                    </a:moveTo>
                    <a:lnTo>
                      <a:pt x="136477" y="0"/>
                    </a:lnTo>
                    <a:lnTo>
                      <a:pt x="184244" y="68239"/>
                    </a:lnTo>
                    <a:lnTo>
                      <a:pt x="204716" y="150125"/>
                    </a:lnTo>
                    <a:lnTo>
                      <a:pt x="177420" y="191069"/>
                    </a:lnTo>
                    <a:lnTo>
                      <a:pt x="0" y="122830"/>
                    </a:lnTo>
                    <a:close/>
                  </a:path>
                </a:pathLst>
              </a:custGeom>
              <a:grpFill/>
              <a:ln>
                <a:solidFill>
                  <a:srgbClr val="7030A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365" name="Group 364"/>
            <p:cNvGrpSpPr/>
            <p:nvPr/>
          </p:nvGrpSpPr>
          <p:grpSpPr>
            <a:xfrm>
              <a:off x="1571178" y="1702138"/>
              <a:ext cx="4546637" cy="5206661"/>
              <a:chOff x="1571178" y="1702138"/>
              <a:chExt cx="4546637" cy="5206661"/>
            </a:xfrm>
            <a:grpFill/>
          </p:grpSpPr>
          <p:grpSp>
            <p:nvGrpSpPr>
              <p:cNvPr id="366" name="Group 365"/>
              <p:cNvGrpSpPr/>
              <p:nvPr/>
            </p:nvGrpSpPr>
            <p:grpSpPr>
              <a:xfrm>
                <a:off x="1571178" y="1702138"/>
                <a:ext cx="4546637" cy="5206661"/>
                <a:chOff x="1571178" y="1702138"/>
                <a:chExt cx="4546637" cy="5206661"/>
              </a:xfrm>
              <a:grpFill/>
            </p:grpSpPr>
            <p:grpSp>
              <p:nvGrpSpPr>
                <p:cNvPr id="368" name="Group 367"/>
                <p:cNvGrpSpPr/>
                <p:nvPr/>
              </p:nvGrpSpPr>
              <p:grpSpPr>
                <a:xfrm>
                  <a:off x="2129358" y="1702138"/>
                  <a:ext cx="3988457" cy="5206661"/>
                  <a:chOff x="2028318" y="1835519"/>
                  <a:chExt cx="3988457" cy="5206661"/>
                </a:xfrm>
                <a:grpFill/>
              </p:grpSpPr>
              <p:grpSp>
                <p:nvGrpSpPr>
                  <p:cNvPr id="370" name="Group 369"/>
                  <p:cNvGrpSpPr/>
                  <p:nvPr/>
                </p:nvGrpSpPr>
                <p:grpSpPr>
                  <a:xfrm>
                    <a:off x="2028318" y="1948667"/>
                    <a:ext cx="3988457" cy="5093513"/>
                    <a:chOff x="2028318" y="1948667"/>
                    <a:chExt cx="3988457" cy="5093513"/>
                  </a:xfrm>
                  <a:grpFill/>
                </p:grpSpPr>
                <p:grpSp>
                  <p:nvGrpSpPr>
                    <p:cNvPr id="425" name="Group 424"/>
                    <p:cNvGrpSpPr/>
                    <p:nvPr/>
                  </p:nvGrpSpPr>
                  <p:grpSpPr>
                    <a:xfrm>
                      <a:off x="2140165" y="1948667"/>
                      <a:ext cx="3876610" cy="5093513"/>
                      <a:chOff x="2140165" y="1948667"/>
                      <a:chExt cx="3876610" cy="5093513"/>
                    </a:xfrm>
                    <a:grpFill/>
                  </p:grpSpPr>
                  <p:grpSp>
                    <p:nvGrpSpPr>
                      <p:cNvPr id="462" name="Group 461"/>
                      <p:cNvGrpSpPr/>
                      <p:nvPr/>
                    </p:nvGrpSpPr>
                    <p:grpSpPr>
                      <a:xfrm>
                        <a:off x="2140165" y="1948667"/>
                        <a:ext cx="3876610" cy="5093513"/>
                        <a:chOff x="2140165" y="1948667"/>
                        <a:chExt cx="3876610" cy="5093513"/>
                      </a:xfrm>
                      <a:grpFill/>
                    </p:grpSpPr>
                    <p:grpSp>
                      <p:nvGrpSpPr>
                        <p:cNvPr id="464" name="Group 463"/>
                        <p:cNvGrpSpPr/>
                        <p:nvPr/>
                      </p:nvGrpSpPr>
                      <p:grpSpPr>
                        <a:xfrm>
                          <a:off x="2140165" y="1948667"/>
                          <a:ext cx="3876610" cy="5093513"/>
                          <a:chOff x="2140165" y="1948667"/>
                          <a:chExt cx="3876610" cy="5093513"/>
                        </a:xfrm>
                        <a:grpFill/>
                      </p:grpSpPr>
                      <p:sp>
                        <p:nvSpPr>
                          <p:cNvPr id="481" name="Freeform 480"/>
                          <p:cNvSpPr/>
                          <p:nvPr/>
                        </p:nvSpPr>
                        <p:spPr>
                          <a:xfrm>
                            <a:off x="2140165" y="1948667"/>
                            <a:ext cx="3876610" cy="3782291"/>
                          </a:xfrm>
                          <a:custGeom>
                            <a:avLst/>
                            <a:gdLst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273136 w 4852554"/>
                              <a:gd name="connsiteY8" fmla="*/ 789709 h 3782291"/>
                              <a:gd name="connsiteX9" fmla="*/ 3335482 w 4852554"/>
                              <a:gd name="connsiteY9" fmla="*/ 685800 h 3782291"/>
                              <a:gd name="connsiteX10" fmla="*/ 2930236 w 4852554"/>
                              <a:gd name="connsiteY10" fmla="*/ 727364 h 3782291"/>
                              <a:gd name="connsiteX11" fmla="*/ 3179618 w 4852554"/>
                              <a:gd name="connsiteY11" fmla="*/ 467591 h 3782291"/>
                              <a:gd name="connsiteX12" fmla="*/ 3148445 w 4852554"/>
                              <a:gd name="connsiteY12" fmla="*/ 405246 h 3782291"/>
                              <a:gd name="connsiteX13" fmla="*/ 2722418 w 4852554"/>
                              <a:gd name="connsiteY13" fmla="*/ 831273 h 3782291"/>
                              <a:gd name="connsiteX14" fmla="*/ 2805545 w 4852554"/>
                              <a:gd name="connsiteY14" fmla="*/ 540327 h 3782291"/>
                              <a:gd name="connsiteX15" fmla="*/ 2774372 w 4852554"/>
                              <a:gd name="connsiteY15" fmla="*/ 529936 h 3782291"/>
                              <a:gd name="connsiteX16" fmla="*/ 2649682 w 4852554"/>
                              <a:gd name="connsiteY16" fmla="*/ 914400 h 3782291"/>
                              <a:gd name="connsiteX17" fmla="*/ 2192482 w 4852554"/>
                              <a:gd name="connsiteY17" fmla="*/ 1330036 h 3782291"/>
                              <a:gd name="connsiteX18" fmla="*/ 2244436 w 4852554"/>
                              <a:gd name="connsiteY18" fmla="*/ 633846 h 3782291"/>
                              <a:gd name="connsiteX19" fmla="*/ 2670463 w 4852554"/>
                              <a:gd name="connsiteY19" fmla="*/ 51955 h 3782291"/>
                              <a:gd name="connsiteX20" fmla="*/ 2639291 w 4852554"/>
                              <a:gd name="connsiteY20" fmla="*/ 0 h 3782291"/>
                              <a:gd name="connsiteX21" fmla="*/ 2483427 w 4852554"/>
                              <a:gd name="connsiteY21" fmla="*/ 197427 h 3782291"/>
                              <a:gd name="connsiteX22" fmla="*/ 2462645 w 4852554"/>
                              <a:gd name="connsiteY22" fmla="*/ 10391 h 3782291"/>
                              <a:gd name="connsiteX23" fmla="*/ 2400300 w 4852554"/>
                              <a:gd name="connsiteY23" fmla="*/ 10391 h 3782291"/>
                              <a:gd name="connsiteX24" fmla="*/ 2462645 w 4852554"/>
                              <a:gd name="connsiteY24" fmla="*/ 301336 h 3782291"/>
                              <a:gd name="connsiteX25" fmla="*/ 2275609 w 4852554"/>
                              <a:gd name="connsiteY25" fmla="*/ 509155 h 3782291"/>
                              <a:gd name="connsiteX26" fmla="*/ 2244436 w 4852554"/>
                              <a:gd name="connsiteY26" fmla="*/ 228600 h 3782291"/>
                              <a:gd name="connsiteX27" fmla="*/ 2192482 w 4852554"/>
                              <a:gd name="connsiteY27" fmla="*/ 197427 h 3782291"/>
                              <a:gd name="connsiteX28" fmla="*/ 2223654 w 4852554"/>
                              <a:gd name="connsiteY28" fmla="*/ 540327 h 3782291"/>
                              <a:gd name="connsiteX29" fmla="*/ 2005445 w 4852554"/>
                              <a:gd name="connsiteY29" fmla="*/ 62346 h 3782291"/>
                              <a:gd name="connsiteX30" fmla="*/ 1922318 w 4852554"/>
                              <a:gd name="connsiteY30" fmla="*/ 83127 h 3782291"/>
                              <a:gd name="connsiteX31" fmla="*/ 2192482 w 4852554"/>
                              <a:gd name="connsiteY31" fmla="*/ 592282 h 3782291"/>
                              <a:gd name="connsiteX32" fmla="*/ 2119745 w 4852554"/>
                              <a:gd name="connsiteY32" fmla="*/ 706582 h 3782291"/>
                              <a:gd name="connsiteX33" fmla="*/ 1662545 w 4852554"/>
                              <a:gd name="connsiteY33" fmla="*/ 20782 h 3782291"/>
                              <a:gd name="connsiteX34" fmla="*/ 1537854 w 4852554"/>
                              <a:gd name="connsiteY34" fmla="*/ 51955 h 3782291"/>
                              <a:gd name="connsiteX35" fmla="*/ 1558636 w 4852554"/>
                              <a:gd name="connsiteY35" fmla="*/ 145473 h 3782291"/>
                              <a:gd name="connsiteX36" fmla="*/ 1641763 w 4852554"/>
                              <a:gd name="connsiteY36" fmla="*/ 103909 h 3782291"/>
                              <a:gd name="connsiteX37" fmla="*/ 1704109 w 4852554"/>
                              <a:gd name="connsiteY37" fmla="*/ 228600 h 3782291"/>
                              <a:gd name="connsiteX38" fmla="*/ 1309254 w 4852554"/>
                              <a:gd name="connsiteY38" fmla="*/ 332509 h 3782291"/>
                              <a:gd name="connsiteX39" fmla="*/ 1330036 w 4852554"/>
                              <a:gd name="connsiteY39" fmla="*/ 374073 h 3782291"/>
                              <a:gd name="connsiteX40" fmla="*/ 1465118 w 4852554"/>
                              <a:gd name="connsiteY40" fmla="*/ 353291 h 3782291"/>
                              <a:gd name="connsiteX41" fmla="*/ 1475509 w 4852554"/>
                              <a:gd name="connsiteY41" fmla="*/ 498764 h 3782291"/>
                              <a:gd name="connsiteX42" fmla="*/ 1527463 w 4852554"/>
                              <a:gd name="connsiteY42" fmla="*/ 498764 h 3782291"/>
                              <a:gd name="connsiteX43" fmla="*/ 1527463 w 4852554"/>
                              <a:gd name="connsiteY43" fmla="*/ 342900 h 3782291"/>
                              <a:gd name="connsiteX44" fmla="*/ 1776845 w 4852554"/>
                              <a:gd name="connsiteY44" fmla="*/ 259773 h 3782291"/>
                              <a:gd name="connsiteX45" fmla="*/ 2140527 w 4852554"/>
                              <a:gd name="connsiteY45" fmla="*/ 852055 h 3782291"/>
                              <a:gd name="connsiteX46" fmla="*/ 2130136 w 4852554"/>
                              <a:gd name="connsiteY46" fmla="*/ 1215736 h 3782291"/>
                              <a:gd name="connsiteX47" fmla="*/ 2057400 w 4852554"/>
                              <a:gd name="connsiteY47" fmla="*/ 1028700 h 3782291"/>
                              <a:gd name="connsiteX48" fmla="*/ 2005445 w 4852554"/>
                              <a:gd name="connsiteY48" fmla="*/ 1059873 h 3782291"/>
                              <a:gd name="connsiteX49" fmla="*/ 2119745 w 4852554"/>
                              <a:gd name="connsiteY49" fmla="*/ 1288473 h 3782291"/>
                              <a:gd name="connsiteX50" fmla="*/ 2098963 w 4852554"/>
                              <a:gd name="connsiteY50" fmla="*/ 1517073 h 3782291"/>
                              <a:gd name="connsiteX51" fmla="*/ 1652154 w 4852554"/>
                              <a:gd name="connsiteY51" fmla="*/ 893618 h 3782291"/>
                              <a:gd name="connsiteX52" fmla="*/ 1683327 w 4852554"/>
                              <a:gd name="connsiteY52" fmla="*/ 665018 h 3782291"/>
                              <a:gd name="connsiteX53" fmla="*/ 1620982 w 4852554"/>
                              <a:gd name="connsiteY53" fmla="*/ 654627 h 3782291"/>
                              <a:gd name="connsiteX54" fmla="*/ 1589809 w 4852554"/>
                              <a:gd name="connsiteY54" fmla="*/ 945573 h 3782291"/>
                              <a:gd name="connsiteX55" fmla="*/ 1371600 w 4852554"/>
                              <a:gd name="connsiteY55" fmla="*/ 914400 h 3782291"/>
                              <a:gd name="connsiteX56" fmla="*/ 1361209 w 4852554"/>
                              <a:gd name="connsiteY56" fmla="*/ 966355 h 3782291"/>
                              <a:gd name="connsiteX57" fmla="*/ 1693718 w 4852554"/>
                              <a:gd name="connsiteY57" fmla="*/ 1018309 h 3782291"/>
                              <a:gd name="connsiteX58" fmla="*/ 1766454 w 4852554"/>
                              <a:gd name="connsiteY58" fmla="*/ 1153391 h 3782291"/>
                              <a:gd name="connsiteX59" fmla="*/ 1579418 w 4852554"/>
                              <a:gd name="connsiteY59" fmla="*/ 1205346 h 3782291"/>
                              <a:gd name="connsiteX60" fmla="*/ 1579418 w 4852554"/>
                              <a:gd name="connsiteY60" fmla="*/ 1278082 h 3782291"/>
                              <a:gd name="connsiteX61" fmla="*/ 1808018 w 4852554"/>
                              <a:gd name="connsiteY61" fmla="*/ 1215736 h 3782291"/>
                              <a:gd name="connsiteX62" fmla="*/ 2078182 w 4852554"/>
                              <a:gd name="connsiteY62" fmla="*/ 1589809 h 3782291"/>
                              <a:gd name="connsiteX63" fmla="*/ 2088572 w 4852554"/>
                              <a:gd name="connsiteY63" fmla="*/ 2337955 h 3782291"/>
                              <a:gd name="connsiteX64" fmla="*/ 2098963 w 4852554"/>
                              <a:gd name="connsiteY64" fmla="*/ 2348346 h 3782291"/>
                              <a:gd name="connsiteX65" fmla="*/ 1839191 w 4852554"/>
                              <a:gd name="connsiteY65" fmla="*/ 2784764 h 3782291"/>
                              <a:gd name="connsiteX66" fmla="*/ 1278082 w 4852554"/>
                              <a:gd name="connsiteY66" fmla="*/ 2795155 h 3782291"/>
                              <a:gd name="connsiteX67" fmla="*/ 1143000 w 4852554"/>
                              <a:gd name="connsiteY67" fmla="*/ 2587336 h 3782291"/>
                              <a:gd name="connsiteX68" fmla="*/ 1111827 w 4852554"/>
                              <a:gd name="connsiteY68" fmla="*/ 2597727 h 3782291"/>
                              <a:gd name="connsiteX69" fmla="*/ 1205345 w 4852554"/>
                              <a:gd name="connsiteY69" fmla="*/ 2815936 h 3782291"/>
                              <a:gd name="connsiteX70" fmla="*/ 893618 w 4852554"/>
                              <a:gd name="connsiteY70" fmla="*/ 2795155 h 3782291"/>
                              <a:gd name="connsiteX71" fmla="*/ 488372 w 4852554"/>
                              <a:gd name="connsiteY71" fmla="*/ 2036618 h 3782291"/>
                              <a:gd name="connsiteX72" fmla="*/ 353291 w 4852554"/>
                              <a:gd name="connsiteY72" fmla="*/ 2078182 h 3782291"/>
                              <a:gd name="connsiteX73" fmla="*/ 415636 w 4852554"/>
                              <a:gd name="connsiteY73" fmla="*/ 2140527 h 3782291"/>
                              <a:gd name="connsiteX74" fmla="*/ 467591 w 4852554"/>
                              <a:gd name="connsiteY74" fmla="*/ 2098964 h 3782291"/>
                              <a:gd name="connsiteX75" fmla="*/ 571500 w 4852554"/>
                              <a:gd name="connsiteY75" fmla="*/ 2348346 h 3782291"/>
                              <a:gd name="connsiteX76" fmla="*/ 457200 w 4852554"/>
                              <a:gd name="connsiteY76" fmla="*/ 2358736 h 3782291"/>
                              <a:gd name="connsiteX77" fmla="*/ 457200 w 4852554"/>
                              <a:gd name="connsiteY77" fmla="*/ 2441864 h 3782291"/>
                              <a:gd name="connsiteX78" fmla="*/ 623454 w 4852554"/>
                              <a:gd name="connsiteY78" fmla="*/ 2400300 h 3782291"/>
                              <a:gd name="connsiteX79" fmla="*/ 831272 w 4852554"/>
                              <a:gd name="connsiteY79" fmla="*/ 2826327 h 3782291"/>
                              <a:gd name="connsiteX80" fmla="*/ 374072 w 4852554"/>
                              <a:gd name="connsiteY80" fmla="*/ 2670464 h 3782291"/>
                              <a:gd name="connsiteX81" fmla="*/ 103909 w 4852554"/>
                              <a:gd name="connsiteY81" fmla="*/ 2109355 h 3782291"/>
                              <a:gd name="connsiteX82" fmla="*/ 20782 w 4852554"/>
                              <a:gd name="connsiteY82" fmla="*/ 2098964 h 3782291"/>
                              <a:gd name="connsiteX83" fmla="*/ 249382 w 4852554"/>
                              <a:gd name="connsiteY83" fmla="*/ 2639291 h 3782291"/>
                              <a:gd name="connsiteX84" fmla="*/ 10391 w 4852554"/>
                              <a:gd name="connsiteY84" fmla="*/ 2576946 h 3782291"/>
                              <a:gd name="connsiteX85" fmla="*/ 0 w 4852554"/>
                              <a:gd name="connsiteY85" fmla="*/ 2670464 h 3782291"/>
                              <a:gd name="connsiteX86" fmla="*/ 270163 w 4852554"/>
                              <a:gd name="connsiteY86" fmla="*/ 2701636 h 3782291"/>
                              <a:gd name="connsiteX87" fmla="*/ 280554 w 4852554"/>
                              <a:gd name="connsiteY87" fmla="*/ 3023755 h 3782291"/>
                              <a:gd name="connsiteX88" fmla="*/ 197427 w 4852554"/>
                              <a:gd name="connsiteY88" fmla="*/ 3034146 h 3782291"/>
                              <a:gd name="connsiteX89" fmla="*/ 197427 w 4852554"/>
                              <a:gd name="connsiteY89" fmla="*/ 3106882 h 3782291"/>
                              <a:gd name="connsiteX90" fmla="*/ 353291 w 4852554"/>
                              <a:gd name="connsiteY90" fmla="*/ 3054927 h 3782291"/>
                              <a:gd name="connsiteX91" fmla="*/ 374072 w 4852554"/>
                              <a:gd name="connsiteY91" fmla="*/ 2763982 h 3782291"/>
                              <a:gd name="connsiteX92" fmla="*/ 852054 w 4852554"/>
                              <a:gd name="connsiteY92" fmla="*/ 2919846 h 3782291"/>
                              <a:gd name="connsiteX93" fmla="*/ 633845 w 4852554"/>
                              <a:gd name="connsiteY93" fmla="*/ 3054927 h 3782291"/>
                              <a:gd name="connsiteX94" fmla="*/ 685800 w 4852554"/>
                              <a:gd name="connsiteY94" fmla="*/ 3096491 h 3782291"/>
                              <a:gd name="connsiteX95" fmla="*/ 1018309 w 4852554"/>
                              <a:gd name="connsiteY95" fmla="*/ 2888673 h 3782291"/>
                              <a:gd name="connsiteX96" fmla="*/ 1423554 w 4852554"/>
                              <a:gd name="connsiteY96" fmla="*/ 2867891 h 3782291"/>
                              <a:gd name="connsiteX97" fmla="*/ 1080654 w 4852554"/>
                              <a:gd name="connsiteY97" fmla="*/ 3086100 h 3782291"/>
                              <a:gd name="connsiteX98" fmla="*/ 1143000 w 4852554"/>
                              <a:gd name="connsiteY98" fmla="*/ 3169227 h 3782291"/>
                              <a:gd name="connsiteX99" fmla="*/ 1537854 w 4852554"/>
                              <a:gd name="connsiteY99" fmla="*/ 2867891 h 3782291"/>
                              <a:gd name="connsiteX100" fmla="*/ 1891145 w 4852554"/>
                              <a:gd name="connsiteY100" fmla="*/ 2867891 h 3782291"/>
                              <a:gd name="connsiteX101" fmla="*/ 2119745 w 4852554"/>
                              <a:gd name="connsiteY101" fmla="*/ 2930236 h 3782291"/>
                              <a:gd name="connsiteX102" fmla="*/ 2119745 w 4852554"/>
                              <a:gd name="connsiteY102" fmla="*/ 3751118 h 3782291"/>
                              <a:gd name="connsiteX103" fmla="*/ 2202872 w 4852554"/>
                              <a:gd name="connsiteY103" fmla="*/ 3751118 h 3782291"/>
                              <a:gd name="connsiteX104" fmla="*/ 2192482 w 4852554"/>
                              <a:gd name="connsiteY104" fmla="*/ 2951018 h 3782291"/>
                              <a:gd name="connsiteX105" fmla="*/ 2421082 w 4852554"/>
                              <a:gd name="connsiteY105" fmla="*/ 2847109 h 3782291"/>
                              <a:gd name="connsiteX106" fmla="*/ 3065318 w 4852554"/>
                              <a:gd name="connsiteY106" fmla="*/ 2847109 h 3782291"/>
                              <a:gd name="connsiteX107" fmla="*/ 3023754 w 4852554"/>
                              <a:gd name="connsiteY107" fmla="*/ 3034146 h 3782291"/>
                              <a:gd name="connsiteX108" fmla="*/ 3075709 w 4852554"/>
                              <a:gd name="connsiteY108" fmla="*/ 3054927 h 3782291"/>
                              <a:gd name="connsiteX109" fmla="*/ 3106882 w 4852554"/>
                              <a:gd name="connsiteY109" fmla="*/ 2857500 h 3782291"/>
                              <a:gd name="connsiteX110" fmla="*/ 3470563 w 4852554"/>
                              <a:gd name="connsiteY110" fmla="*/ 2836718 h 3782291"/>
                              <a:gd name="connsiteX111" fmla="*/ 4000500 w 4852554"/>
                              <a:gd name="connsiteY111" fmla="*/ 3512127 h 3782291"/>
                              <a:gd name="connsiteX112" fmla="*/ 3990109 w 4852554"/>
                              <a:gd name="connsiteY112" fmla="*/ 3740727 h 3782291"/>
                              <a:gd name="connsiteX113" fmla="*/ 4052454 w 4852554"/>
                              <a:gd name="connsiteY113" fmla="*/ 3782291 h 3782291"/>
                              <a:gd name="connsiteX114" fmla="*/ 4052454 w 4852554"/>
                              <a:gd name="connsiteY114" fmla="*/ 3532909 h 3782291"/>
                              <a:gd name="connsiteX115" fmla="*/ 4239491 w 4852554"/>
                              <a:gd name="connsiteY115" fmla="*/ 3626427 h 3782291"/>
                              <a:gd name="connsiteX116" fmla="*/ 4312227 w 4852554"/>
                              <a:gd name="connsiteY116" fmla="*/ 3574473 h 3782291"/>
                              <a:gd name="connsiteX117" fmla="*/ 3917372 w 4852554"/>
                              <a:gd name="connsiteY117" fmla="*/ 3335482 h 3782291"/>
                              <a:gd name="connsiteX118" fmla="*/ 4125191 w 4852554"/>
                              <a:gd name="connsiteY118" fmla="*/ 3262746 h 3782291"/>
                              <a:gd name="connsiteX119" fmla="*/ 4125191 w 4852554"/>
                              <a:gd name="connsiteY119" fmla="*/ 3262746 h 3782291"/>
                              <a:gd name="connsiteX120" fmla="*/ 4083627 w 4852554"/>
                              <a:gd name="connsiteY120" fmla="*/ 3231573 h 3782291"/>
                              <a:gd name="connsiteX121" fmla="*/ 3896591 w 4852554"/>
                              <a:gd name="connsiteY121" fmla="*/ 3304309 h 3782291"/>
                              <a:gd name="connsiteX122" fmla="*/ 3553691 w 4852554"/>
                              <a:gd name="connsiteY122" fmla="*/ 2836718 h 3782291"/>
                              <a:gd name="connsiteX123" fmla="*/ 4333009 w 4852554"/>
                              <a:gd name="connsiteY123" fmla="*/ 2815936 h 3782291"/>
                              <a:gd name="connsiteX124" fmla="*/ 4561609 w 4852554"/>
                              <a:gd name="connsiteY124" fmla="*/ 3054927 h 3782291"/>
                              <a:gd name="connsiteX125" fmla="*/ 4665518 w 4852554"/>
                              <a:gd name="connsiteY125" fmla="*/ 3013364 h 3782291"/>
                              <a:gd name="connsiteX126" fmla="*/ 4416136 w 4852554"/>
                              <a:gd name="connsiteY126" fmla="*/ 2815936 h 3782291"/>
                              <a:gd name="connsiteX127" fmla="*/ 4842163 w 4852554"/>
                              <a:gd name="connsiteY127" fmla="*/ 2701636 h 3782291"/>
                              <a:gd name="connsiteX128" fmla="*/ 4852554 w 4852554"/>
                              <a:gd name="connsiteY128" fmla="*/ 2628900 h 3782291"/>
                              <a:gd name="connsiteX129" fmla="*/ 4239491 w 4852554"/>
                              <a:gd name="connsiteY129" fmla="*/ 2763982 h 3782291"/>
                              <a:gd name="connsiteX130" fmla="*/ 4353791 w 4852554"/>
                              <a:gd name="connsiteY130" fmla="*/ 2566555 h 3782291"/>
                              <a:gd name="connsiteX131" fmla="*/ 4291445 w 4852554"/>
                              <a:gd name="connsiteY131" fmla="*/ 2514600 h 3782291"/>
                              <a:gd name="connsiteX132" fmla="*/ 4177145 w 4852554"/>
                              <a:gd name="connsiteY132" fmla="*/ 2805546 h 3782291"/>
                              <a:gd name="connsiteX133" fmla="*/ 3429000 w 4852554"/>
                              <a:gd name="connsiteY133" fmla="*/ 2795155 h 3782291"/>
                              <a:gd name="connsiteX134" fmla="*/ 3584863 w 4852554"/>
                              <a:gd name="connsiteY134" fmla="*/ 2618509 h 3782291"/>
                              <a:gd name="connsiteX135" fmla="*/ 3564082 w 4852554"/>
                              <a:gd name="connsiteY135" fmla="*/ 2576946 h 3782291"/>
                              <a:gd name="connsiteX136" fmla="*/ 3335482 w 4852554"/>
                              <a:gd name="connsiteY136" fmla="*/ 2826327 h 3782291"/>
                              <a:gd name="connsiteX137" fmla="*/ 2493818 w 4852554"/>
                              <a:gd name="connsiteY13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335482 w 4852554"/>
                              <a:gd name="connsiteY8" fmla="*/ 685800 h 3782291"/>
                              <a:gd name="connsiteX9" fmla="*/ 2930236 w 4852554"/>
                              <a:gd name="connsiteY9" fmla="*/ 727364 h 3782291"/>
                              <a:gd name="connsiteX10" fmla="*/ 3179618 w 4852554"/>
                              <a:gd name="connsiteY10" fmla="*/ 467591 h 3782291"/>
                              <a:gd name="connsiteX11" fmla="*/ 3148445 w 4852554"/>
                              <a:gd name="connsiteY11" fmla="*/ 405246 h 3782291"/>
                              <a:gd name="connsiteX12" fmla="*/ 2722418 w 4852554"/>
                              <a:gd name="connsiteY12" fmla="*/ 831273 h 3782291"/>
                              <a:gd name="connsiteX13" fmla="*/ 2805545 w 4852554"/>
                              <a:gd name="connsiteY13" fmla="*/ 540327 h 3782291"/>
                              <a:gd name="connsiteX14" fmla="*/ 2774372 w 4852554"/>
                              <a:gd name="connsiteY14" fmla="*/ 529936 h 3782291"/>
                              <a:gd name="connsiteX15" fmla="*/ 2649682 w 4852554"/>
                              <a:gd name="connsiteY15" fmla="*/ 914400 h 3782291"/>
                              <a:gd name="connsiteX16" fmla="*/ 2192482 w 4852554"/>
                              <a:gd name="connsiteY16" fmla="*/ 1330036 h 3782291"/>
                              <a:gd name="connsiteX17" fmla="*/ 2244436 w 4852554"/>
                              <a:gd name="connsiteY17" fmla="*/ 633846 h 3782291"/>
                              <a:gd name="connsiteX18" fmla="*/ 2670463 w 4852554"/>
                              <a:gd name="connsiteY18" fmla="*/ 51955 h 3782291"/>
                              <a:gd name="connsiteX19" fmla="*/ 2639291 w 4852554"/>
                              <a:gd name="connsiteY19" fmla="*/ 0 h 3782291"/>
                              <a:gd name="connsiteX20" fmla="*/ 2483427 w 4852554"/>
                              <a:gd name="connsiteY20" fmla="*/ 197427 h 3782291"/>
                              <a:gd name="connsiteX21" fmla="*/ 2462645 w 4852554"/>
                              <a:gd name="connsiteY21" fmla="*/ 10391 h 3782291"/>
                              <a:gd name="connsiteX22" fmla="*/ 2400300 w 4852554"/>
                              <a:gd name="connsiteY22" fmla="*/ 10391 h 3782291"/>
                              <a:gd name="connsiteX23" fmla="*/ 2462645 w 4852554"/>
                              <a:gd name="connsiteY23" fmla="*/ 301336 h 3782291"/>
                              <a:gd name="connsiteX24" fmla="*/ 2275609 w 4852554"/>
                              <a:gd name="connsiteY24" fmla="*/ 509155 h 3782291"/>
                              <a:gd name="connsiteX25" fmla="*/ 2244436 w 4852554"/>
                              <a:gd name="connsiteY25" fmla="*/ 228600 h 3782291"/>
                              <a:gd name="connsiteX26" fmla="*/ 2192482 w 4852554"/>
                              <a:gd name="connsiteY26" fmla="*/ 197427 h 3782291"/>
                              <a:gd name="connsiteX27" fmla="*/ 2223654 w 4852554"/>
                              <a:gd name="connsiteY27" fmla="*/ 540327 h 3782291"/>
                              <a:gd name="connsiteX28" fmla="*/ 2005445 w 4852554"/>
                              <a:gd name="connsiteY28" fmla="*/ 62346 h 3782291"/>
                              <a:gd name="connsiteX29" fmla="*/ 1922318 w 4852554"/>
                              <a:gd name="connsiteY29" fmla="*/ 83127 h 3782291"/>
                              <a:gd name="connsiteX30" fmla="*/ 2192482 w 4852554"/>
                              <a:gd name="connsiteY30" fmla="*/ 592282 h 3782291"/>
                              <a:gd name="connsiteX31" fmla="*/ 2119745 w 4852554"/>
                              <a:gd name="connsiteY31" fmla="*/ 706582 h 3782291"/>
                              <a:gd name="connsiteX32" fmla="*/ 1662545 w 4852554"/>
                              <a:gd name="connsiteY32" fmla="*/ 20782 h 3782291"/>
                              <a:gd name="connsiteX33" fmla="*/ 1537854 w 4852554"/>
                              <a:gd name="connsiteY33" fmla="*/ 51955 h 3782291"/>
                              <a:gd name="connsiteX34" fmla="*/ 1558636 w 4852554"/>
                              <a:gd name="connsiteY34" fmla="*/ 145473 h 3782291"/>
                              <a:gd name="connsiteX35" fmla="*/ 1641763 w 4852554"/>
                              <a:gd name="connsiteY35" fmla="*/ 103909 h 3782291"/>
                              <a:gd name="connsiteX36" fmla="*/ 1704109 w 4852554"/>
                              <a:gd name="connsiteY36" fmla="*/ 228600 h 3782291"/>
                              <a:gd name="connsiteX37" fmla="*/ 1309254 w 4852554"/>
                              <a:gd name="connsiteY37" fmla="*/ 332509 h 3782291"/>
                              <a:gd name="connsiteX38" fmla="*/ 1330036 w 4852554"/>
                              <a:gd name="connsiteY38" fmla="*/ 374073 h 3782291"/>
                              <a:gd name="connsiteX39" fmla="*/ 1465118 w 4852554"/>
                              <a:gd name="connsiteY39" fmla="*/ 353291 h 3782291"/>
                              <a:gd name="connsiteX40" fmla="*/ 1475509 w 4852554"/>
                              <a:gd name="connsiteY40" fmla="*/ 498764 h 3782291"/>
                              <a:gd name="connsiteX41" fmla="*/ 1527463 w 4852554"/>
                              <a:gd name="connsiteY41" fmla="*/ 498764 h 3782291"/>
                              <a:gd name="connsiteX42" fmla="*/ 1527463 w 4852554"/>
                              <a:gd name="connsiteY42" fmla="*/ 342900 h 3782291"/>
                              <a:gd name="connsiteX43" fmla="*/ 1776845 w 4852554"/>
                              <a:gd name="connsiteY43" fmla="*/ 259773 h 3782291"/>
                              <a:gd name="connsiteX44" fmla="*/ 2140527 w 4852554"/>
                              <a:gd name="connsiteY44" fmla="*/ 852055 h 3782291"/>
                              <a:gd name="connsiteX45" fmla="*/ 2130136 w 4852554"/>
                              <a:gd name="connsiteY45" fmla="*/ 1215736 h 3782291"/>
                              <a:gd name="connsiteX46" fmla="*/ 2057400 w 4852554"/>
                              <a:gd name="connsiteY46" fmla="*/ 1028700 h 3782291"/>
                              <a:gd name="connsiteX47" fmla="*/ 2005445 w 4852554"/>
                              <a:gd name="connsiteY47" fmla="*/ 1059873 h 3782291"/>
                              <a:gd name="connsiteX48" fmla="*/ 2119745 w 4852554"/>
                              <a:gd name="connsiteY48" fmla="*/ 1288473 h 3782291"/>
                              <a:gd name="connsiteX49" fmla="*/ 2098963 w 4852554"/>
                              <a:gd name="connsiteY49" fmla="*/ 1517073 h 3782291"/>
                              <a:gd name="connsiteX50" fmla="*/ 1652154 w 4852554"/>
                              <a:gd name="connsiteY50" fmla="*/ 893618 h 3782291"/>
                              <a:gd name="connsiteX51" fmla="*/ 1683327 w 4852554"/>
                              <a:gd name="connsiteY51" fmla="*/ 665018 h 3782291"/>
                              <a:gd name="connsiteX52" fmla="*/ 1620982 w 4852554"/>
                              <a:gd name="connsiteY52" fmla="*/ 654627 h 3782291"/>
                              <a:gd name="connsiteX53" fmla="*/ 1589809 w 4852554"/>
                              <a:gd name="connsiteY53" fmla="*/ 945573 h 3782291"/>
                              <a:gd name="connsiteX54" fmla="*/ 1371600 w 4852554"/>
                              <a:gd name="connsiteY54" fmla="*/ 914400 h 3782291"/>
                              <a:gd name="connsiteX55" fmla="*/ 1361209 w 4852554"/>
                              <a:gd name="connsiteY55" fmla="*/ 966355 h 3782291"/>
                              <a:gd name="connsiteX56" fmla="*/ 1693718 w 4852554"/>
                              <a:gd name="connsiteY56" fmla="*/ 1018309 h 3782291"/>
                              <a:gd name="connsiteX57" fmla="*/ 1766454 w 4852554"/>
                              <a:gd name="connsiteY57" fmla="*/ 1153391 h 3782291"/>
                              <a:gd name="connsiteX58" fmla="*/ 1579418 w 4852554"/>
                              <a:gd name="connsiteY58" fmla="*/ 1205346 h 3782291"/>
                              <a:gd name="connsiteX59" fmla="*/ 1579418 w 4852554"/>
                              <a:gd name="connsiteY59" fmla="*/ 1278082 h 3782291"/>
                              <a:gd name="connsiteX60" fmla="*/ 1808018 w 4852554"/>
                              <a:gd name="connsiteY60" fmla="*/ 1215736 h 3782291"/>
                              <a:gd name="connsiteX61" fmla="*/ 2078182 w 4852554"/>
                              <a:gd name="connsiteY61" fmla="*/ 1589809 h 3782291"/>
                              <a:gd name="connsiteX62" fmla="*/ 2088572 w 4852554"/>
                              <a:gd name="connsiteY62" fmla="*/ 2337955 h 3782291"/>
                              <a:gd name="connsiteX63" fmla="*/ 2098963 w 4852554"/>
                              <a:gd name="connsiteY63" fmla="*/ 2348346 h 3782291"/>
                              <a:gd name="connsiteX64" fmla="*/ 1839191 w 4852554"/>
                              <a:gd name="connsiteY64" fmla="*/ 2784764 h 3782291"/>
                              <a:gd name="connsiteX65" fmla="*/ 1278082 w 4852554"/>
                              <a:gd name="connsiteY65" fmla="*/ 2795155 h 3782291"/>
                              <a:gd name="connsiteX66" fmla="*/ 1143000 w 4852554"/>
                              <a:gd name="connsiteY66" fmla="*/ 2587336 h 3782291"/>
                              <a:gd name="connsiteX67" fmla="*/ 1111827 w 4852554"/>
                              <a:gd name="connsiteY67" fmla="*/ 2597727 h 3782291"/>
                              <a:gd name="connsiteX68" fmla="*/ 1205345 w 4852554"/>
                              <a:gd name="connsiteY68" fmla="*/ 2815936 h 3782291"/>
                              <a:gd name="connsiteX69" fmla="*/ 893618 w 4852554"/>
                              <a:gd name="connsiteY69" fmla="*/ 2795155 h 3782291"/>
                              <a:gd name="connsiteX70" fmla="*/ 488372 w 4852554"/>
                              <a:gd name="connsiteY70" fmla="*/ 2036618 h 3782291"/>
                              <a:gd name="connsiteX71" fmla="*/ 353291 w 4852554"/>
                              <a:gd name="connsiteY71" fmla="*/ 2078182 h 3782291"/>
                              <a:gd name="connsiteX72" fmla="*/ 415636 w 4852554"/>
                              <a:gd name="connsiteY72" fmla="*/ 2140527 h 3782291"/>
                              <a:gd name="connsiteX73" fmla="*/ 467591 w 4852554"/>
                              <a:gd name="connsiteY73" fmla="*/ 2098964 h 3782291"/>
                              <a:gd name="connsiteX74" fmla="*/ 571500 w 4852554"/>
                              <a:gd name="connsiteY74" fmla="*/ 2348346 h 3782291"/>
                              <a:gd name="connsiteX75" fmla="*/ 457200 w 4852554"/>
                              <a:gd name="connsiteY75" fmla="*/ 2358736 h 3782291"/>
                              <a:gd name="connsiteX76" fmla="*/ 457200 w 4852554"/>
                              <a:gd name="connsiteY76" fmla="*/ 2441864 h 3782291"/>
                              <a:gd name="connsiteX77" fmla="*/ 623454 w 4852554"/>
                              <a:gd name="connsiteY77" fmla="*/ 2400300 h 3782291"/>
                              <a:gd name="connsiteX78" fmla="*/ 831272 w 4852554"/>
                              <a:gd name="connsiteY78" fmla="*/ 2826327 h 3782291"/>
                              <a:gd name="connsiteX79" fmla="*/ 374072 w 4852554"/>
                              <a:gd name="connsiteY79" fmla="*/ 2670464 h 3782291"/>
                              <a:gd name="connsiteX80" fmla="*/ 103909 w 4852554"/>
                              <a:gd name="connsiteY80" fmla="*/ 2109355 h 3782291"/>
                              <a:gd name="connsiteX81" fmla="*/ 20782 w 4852554"/>
                              <a:gd name="connsiteY81" fmla="*/ 2098964 h 3782291"/>
                              <a:gd name="connsiteX82" fmla="*/ 249382 w 4852554"/>
                              <a:gd name="connsiteY82" fmla="*/ 2639291 h 3782291"/>
                              <a:gd name="connsiteX83" fmla="*/ 10391 w 4852554"/>
                              <a:gd name="connsiteY83" fmla="*/ 2576946 h 3782291"/>
                              <a:gd name="connsiteX84" fmla="*/ 0 w 4852554"/>
                              <a:gd name="connsiteY84" fmla="*/ 2670464 h 3782291"/>
                              <a:gd name="connsiteX85" fmla="*/ 270163 w 4852554"/>
                              <a:gd name="connsiteY85" fmla="*/ 2701636 h 3782291"/>
                              <a:gd name="connsiteX86" fmla="*/ 280554 w 4852554"/>
                              <a:gd name="connsiteY86" fmla="*/ 3023755 h 3782291"/>
                              <a:gd name="connsiteX87" fmla="*/ 197427 w 4852554"/>
                              <a:gd name="connsiteY87" fmla="*/ 3034146 h 3782291"/>
                              <a:gd name="connsiteX88" fmla="*/ 197427 w 4852554"/>
                              <a:gd name="connsiteY88" fmla="*/ 3106882 h 3782291"/>
                              <a:gd name="connsiteX89" fmla="*/ 353291 w 4852554"/>
                              <a:gd name="connsiteY89" fmla="*/ 3054927 h 3782291"/>
                              <a:gd name="connsiteX90" fmla="*/ 374072 w 4852554"/>
                              <a:gd name="connsiteY90" fmla="*/ 2763982 h 3782291"/>
                              <a:gd name="connsiteX91" fmla="*/ 852054 w 4852554"/>
                              <a:gd name="connsiteY91" fmla="*/ 2919846 h 3782291"/>
                              <a:gd name="connsiteX92" fmla="*/ 633845 w 4852554"/>
                              <a:gd name="connsiteY92" fmla="*/ 3054927 h 3782291"/>
                              <a:gd name="connsiteX93" fmla="*/ 685800 w 4852554"/>
                              <a:gd name="connsiteY93" fmla="*/ 3096491 h 3782291"/>
                              <a:gd name="connsiteX94" fmla="*/ 1018309 w 4852554"/>
                              <a:gd name="connsiteY94" fmla="*/ 2888673 h 3782291"/>
                              <a:gd name="connsiteX95" fmla="*/ 1423554 w 4852554"/>
                              <a:gd name="connsiteY95" fmla="*/ 2867891 h 3782291"/>
                              <a:gd name="connsiteX96" fmla="*/ 1080654 w 4852554"/>
                              <a:gd name="connsiteY96" fmla="*/ 3086100 h 3782291"/>
                              <a:gd name="connsiteX97" fmla="*/ 1143000 w 4852554"/>
                              <a:gd name="connsiteY97" fmla="*/ 3169227 h 3782291"/>
                              <a:gd name="connsiteX98" fmla="*/ 1537854 w 4852554"/>
                              <a:gd name="connsiteY98" fmla="*/ 2867891 h 3782291"/>
                              <a:gd name="connsiteX99" fmla="*/ 1891145 w 4852554"/>
                              <a:gd name="connsiteY99" fmla="*/ 2867891 h 3782291"/>
                              <a:gd name="connsiteX100" fmla="*/ 2119745 w 4852554"/>
                              <a:gd name="connsiteY100" fmla="*/ 2930236 h 3782291"/>
                              <a:gd name="connsiteX101" fmla="*/ 2119745 w 4852554"/>
                              <a:gd name="connsiteY101" fmla="*/ 3751118 h 3782291"/>
                              <a:gd name="connsiteX102" fmla="*/ 2202872 w 4852554"/>
                              <a:gd name="connsiteY102" fmla="*/ 3751118 h 3782291"/>
                              <a:gd name="connsiteX103" fmla="*/ 2192482 w 4852554"/>
                              <a:gd name="connsiteY103" fmla="*/ 2951018 h 3782291"/>
                              <a:gd name="connsiteX104" fmla="*/ 2421082 w 4852554"/>
                              <a:gd name="connsiteY104" fmla="*/ 2847109 h 3782291"/>
                              <a:gd name="connsiteX105" fmla="*/ 3065318 w 4852554"/>
                              <a:gd name="connsiteY105" fmla="*/ 2847109 h 3782291"/>
                              <a:gd name="connsiteX106" fmla="*/ 3023754 w 4852554"/>
                              <a:gd name="connsiteY106" fmla="*/ 3034146 h 3782291"/>
                              <a:gd name="connsiteX107" fmla="*/ 3075709 w 4852554"/>
                              <a:gd name="connsiteY107" fmla="*/ 3054927 h 3782291"/>
                              <a:gd name="connsiteX108" fmla="*/ 3106882 w 4852554"/>
                              <a:gd name="connsiteY108" fmla="*/ 2857500 h 3782291"/>
                              <a:gd name="connsiteX109" fmla="*/ 3470563 w 4852554"/>
                              <a:gd name="connsiteY109" fmla="*/ 2836718 h 3782291"/>
                              <a:gd name="connsiteX110" fmla="*/ 4000500 w 4852554"/>
                              <a:gd name="connsiteY110" fmla="*/ 3512127 h 3782291"/>
                              <a:gd name="connsiteX111" fmla="*/ 3990109 w 4852554"/>
                              <a:gd name="connsiteY111" fmla="*/ 3740727 h 3782291"/>
                              <a:gd name="connsiteX112" fmla="*/ 4052454 w 4852554"/>
                              <a:gd name="connsiteY112" fmla="*/ 3782291 h 3782291"/>
                              <a:gd name="connsiteX113" fmla="*/ 4052454 w 4852554"/>
                              <a:gd name="connsiteY113" fmla="*/ 3532909 h 3782291"/>
                              <a:gd name="connsiteX114" fmla="*/ 4239491 w 4852554"/>
                              <a:gd name="connsiteY114" fmla="*/ 3626427 h 3782291"/>
                              <a:gd name="connsiteX115" fmla="*/ 4312227 w 4852554"/>
                              <a:gd name="connsiteY115" fmla="*/ 3574473 h 3782291"/>
                              <a:gd name="connsiteX116" fmla="*/ 3917372 w 4852554"/>
                              <a:gd name="connsiteY116" fmla="*/ 3335482 h 3782291"/>
                              <a:gd name="connsiteX117" fmla="*/ 4125191 w 4852554"/>
                              <a:gd name="connsiteY117" fmla="*/ 3262746 h 3782291"/>
                              <a:gd name="connsiteX118" fmla="*/ 4125191 w 4852554"/>
                              <a:gd name="connsiteY118" fmla="*/ 3262746 h 3782291"/>
                              <a:gd name="connsiteX119" fmla="*/ 4083627 w 4852554"/>
                              <a:gd name="connsiteY119" fmla="*/ 3231573 h 3782291"/>
                              <a:gd name="connsiteX120" fmla="*/ 3896591 w 4852554"/>
                              <a:gd name="connsiteY120" fmla="*/ 3304309 h 3782291"/>
                              <a:gd name="connsiteX121" fmla="*/ 3553691 w 4852554"/>
                              <a:gd name="connsiteY121" fmla="*/ 2836718 h 3782291"/>
                              <a:gd name="connsiteX122" fmla="*/ 4333009 w 4852554"/>
                              <a:gd name="connsiteY122" fmla="*/ 2815936 h 3782291"/>
                              <a:gd name="connsiteX123" fmla="*/ 4561609 w 4852554"/>
                              <a:gd name="connsiteY123" fmla="*/ 3054927 h 3782291"/>
                              <a:gd name="connsiteX124" fmla="*/ 4665518 w 4852554"/>
                              <a:gd name="connsiteY124" fmla="*/ 3013364 h 3782291"/>
                              <a:gd name="connsiteX125" fmla="*/ 4416136 w 4852554"/>
                              <a:gd name="connsiteY125" fmla="*/ 2815936 h 3782291"/>
                              <a:gd name="connsiteX126" fmla="*/ 4842163 w 4852554"/>
                              <a:gd name="connsiteY126" fmla="*/ 2701636 h 3782291"/>
                              <a:gd name="connsiteX127" fmla="*/ 4852554 w 4852554"/>
                              <a:gd name="connsiteY127" fmla="*/ 2628900 h 3782291"/>
                              <a:gd name="connsiteX128" fmla="*/ 4239491 w 4852554"/>
                              <a:gd name="connsiteY128" fmla="*/ 2763982 h 3782291"/>
                              <a:gd name="connsiteX129" fmla="*/ 4353791 w 4852554"/>
                              <a:gd name="connsiteY129" fmla="*/ 2566555 h 3782291"/>
                              <a:gd name="connsiteX130" fmla="*/ 4291445 w 4852554"/>
                              <a:gd name="connsiteY130" fmla="*/ 2514600 h 3782291"/>
                              <a:gd name="connsiteX131" fmla="*/ 4177145 w 4852554"/>
                              <a:gd name="connsiteY131" fmla="*/ 2805546 h 3782291"/>
                              <a:gd name="connsiteX132" fmla="*/ 3429000 w 4852554"/>
                              <a:gd name="connsiteY132" fmla="*/ 2795155 h 3782291"/>
                              <a:gd name="connsiteX133" fmla="*/ 3584863 w 4852554"/>
                              <a:gd name="connsiteY133" fmla="*/ 2618509 h 3782291"/>
                              <a:gd name="connsiteX134" fmla="*/ 3564082 w 4852554"/>
                              <a:gd name="connsiteY134" fmla="*/ 2576946 h 3782291"/>
                              <a:gd name="connsiteX135" fmla="*/ 3335482 w 4852554"/>
                              <a:gd name="connsiteY135" fmla="*/ 2826327 h 3782291"/>
                              <a:gd name="connsiteX136" fmla="*/ 2493818 w 4852554"/>
                              <a:gd name="connsiteY13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3148445 w 4852554"/>
                              <a:gd name="connsiteY10" fmla="*/ 405246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776845 w 4852554"/>
                              <a:gd name="connsiteY41" fmla="*/ 259773 h 3782291"/>
                              <a:gd name="connsiteX42" fmla="*/ 2140527 w 4852554"/>
                              <a:gd name="connsiteY42" fmla="*/ 852055 h 3782291"/>
                              <a:gd name="connsiteX43" fmla="*/ 2130136 w 4852554"/>
                              <a:gd name="connsiteY43" fmla="*/ 1215736 h 3782291"/>
                              <a:gd name="connsiteX44" fmla="*/ 2057400 w 4852554"/>
                              <a:gd name="connsiteY44" fmla="*/ 1028700 h 3782291"/>
                              <a:gd name="connsiteX45" fmla="*/ 2005445 w 4852554"/>
                              <a:gd name="connsiteY45" fmla="*/ 1059873 h 3782291"/>
                              <a:gd name="connsiteX46" fmla="*/ 2119745 w 4852554"/>
                              <a:gd name="connsiteY46" fmla="*/ 1288473 h 3782291"/>
                              <a:gd name="connsiteX47" fmla="*/ 2098963 w 4852554"/>
                              <a:gd name="connsiteY47" fmla="*/ 1517073 h 3782291"/>
                              <a:gd name="connsiteX48" fmla="*/ 1652154 w 4852554"/>
                              <a:gd name="connsiteY48" fmla="*/ 893618 h 3782291"/>
                              <a:gd name="connsiteX49" fmla="*/ 1683327 w 4852554"/>
                              <a:gd name="connsiteY49" fmla="*/ 665018 h 3782291"/>
                              <a:gd name="connsiteX50" fmla="*/ 1620982 w 4852554"/>
                              <a:gd name="connsiteY50" fmla="*/ 654627 h 3782291"/>
                              <a:gd name="connsiteX51" fmla="*/ 1589809 w 4852554"/>
                              <a:gd name="connsiteY51" fmla="*/ 945573 h 3782291"/>
                              <a:gd name="connsiteX52" fmla="*/ 1371600 w 4852554"/>
                              <a:gd name="connsiteY52" fmla="*/ 914400 h 3782291"/>
                              <a:gd name="connsiteX53" fmla="*/ 1361209 w 4852554"/>
                              <a:gd name="connsiteY53" fmla="*/ 966355 h 3782291"/>
                              <a:gd name="connsiteX54" fmla="*/ 1693718 w 4852554"/>
                              <a:gd name="connsiteY54" fmla="*/ 1018309 h 3782291"/>
                              <a:gd name="connsiteX55" fmla="*/ 1766454 w 4852554"/>
                              <a:gd name="connsiteY55" fmla="*/ 1153391 h 3782291"/>
                              <a:gd name="connsiteX56" fmla="*/ 1579418 w 4852554"/>
                              <a:gd name="connsiteY56" fmla="*/ 1205346 h 3782291"/>
                              <a:gd name="connsiteX57" fmla="*/ 1579418 w 4852554"/>
                              <a:gd name="connsiteY57" fmla="*/ 1278082 h 3782291"/>
                              <a:gd name="connsiteX58" fmla="*/ 1808018 w 4852554"/>
                              <a:gd name="connsiteY58" fmla="*/ 1215736 h 3782291"/>
                              <a:gd name="connsiteX59" fmla="*/ 2078182 w 4852554"/>
                              <a:gd name="connsiteY59" fmla="*/ 1589809 h 3782291"/>
                              <a:gd name="connsiteX60" fmla="*/ 2088572 w 4852554"/>
                              <a:gd name="connsiteY60" fmla="*/ 2337955 h 3782291"/>
                              <a:gd name="connsiteX61" fmla="*/ 2098963 w 4852554"/>
                              <a:gd name="connsiteY61" fmla="*/ 2348346 h 3782291"/>
                              <a:gd name="connsiteX62" fmla="*/ 1839191 w 4852554"/>
                              <a:gd name="connsiteY62" fmla="*/ 2784764 h 3782291"/>
                              <a:gd name="connsiteX63" fmla="*/ 1278082 w 4852554"/>
                              <a:gd name="connsiteY63" fmla="*/ 2795155 h 3782291"/>
                              <a:gd name="connsiteX64" fmla="*/ 1143000 w 4852554"/>
                              <a:gd name="connsiteY64" fmla="*/ 2587336 h 3782291"/>
                              <a:gd name="connsiteX65" fmla="*/ 1111827 w 4852554"/>
                              <a:gd name="connsiteY65" fmla="*/ 2597727 h 3782291"/>
                              <a:gd name="connsiteX66" fmla="*/ 1205345 w 4852554"/>
                              <a:gd name="connsiteY66" fmla="*/ 2815936 h 3782291"/>
                              <a:gd name="connsiteX67" fmla="*/ 893618 w 4852554"/>
                              <a:gd name="connsiteY67" fmla="*/ 2795155 h 3782291"/>
                              <a:gd name="connsiteX68" fmla="*/ 488372 w 4852554"/>
                              <a:gd name="connsiteY68" fmla="*/ 2036618 h 3782291"/>
                              <a:gd name="connsiteX69" fmla="*/ 353291 w 4852554"/>
                              <a:gd name="connsiteY69" fmla="*/ 2078182 h 3782291"/>
                              <a:gd name="connsiteX70" fmla="*/ 415636 w 4852554"/>
                              <a:gd name="connsiteY70" fmla="*/ 2140527 h 3782291"/>
                              <a:gd name="connsiteX71" fmla="*/ 467591 w 4852554"/>
                              <a:gd name="connsiteY71" fmla="*/ 2098964 h 3782291"/>
                              <a:gd name="connsiteX72" fmla="*/ 571500 w 4852554"/>
                              <a:gd name="connsiteY72" fmla="*/ 2348346 h 3782291"/>
                              <a:gd name="connsiteX73" fmla="*/ 457200 w 4852554"/>
                              <a:gd name="connsiteY73" fmla="*/ 2358736 h 3782291"/>
                              <a:gd name="connsiteX74" fmla="*/ 457200 w 4852554"/>
                              <a:gd name="connsiteY74" fmla="*/ 2441864 h 3782291"/>
                              <a:gd name="connsiteX75" fmla="*/ 623454 w 4852554"/>
                              <a:gd name="connsiteY75" fmla="*/ 2400300 h 3782291"/>
                              <a:gd name="connsiteX76" fmla="*/ 831272 w 4852554"/>
                              <a:gd name="connsiteY76" fmla="*/ 2826327 h 3782291"/>
                              <a:gd name="connsiteX77" fmla="*/ 374072 w 4852554"/>
                              <a:gd name="connsiteY77" fmla="*/ 2670464 h 3782291"/>
                              <a:gd name="connsiteX78" fmla="*/ 103909 w 4852554"/>
                              <a:gd name="connsiteY78" fmla="*/ 2109355 h 3782291"/>
                              <a:gd name="connsiteX79" fmla="*/ 20782 w 4852554"/>
                              <a:gd name="connsiteY79" fmla="*/ 2098964 h 3782291"/>
                              <a:gd name="connsiteX80" fmla="*/ 249382 w 4852554"/>
                              <a:gd name="connsiteY80" fmla="*/ 2639291 h 3782291"/>
                              <a:gd name="connsiteX81" fmla="*/ 10391 w 4852554"/>
                              <a:gd name="connsiteY81" fmla="*/ 2576946 h 3782291"/>
                              <a:gd name="connsiteX82" fmla="*/ 0 w 4852554"/>
                              <a:gd name="connsiteY82" fmla="*/ 2670464 h 3782291"/>
                              <a:gd name="connsiteX83" fmla="*/ 270163 w 4852554"/>
                              <a:gd name="connsiteY83" fmla="*/ 2701636 h 3782291"/>
                              <a:gd name="connsiteX84" fmla="*/ 280554 w 4852554"/>
                              <a:gd name="connsiteY84" fmla="*/ 3023755 h 3782291"/>
                              <a:gd name="connsiteX85" fmla="*/ 197427 w 4852554"/>
                              <a:gd name="connsiteY85" fmla="*/ 3034146 h 3782291"/>
                              <a:gd name="connsiteX86" fmla="*/ 197427 w 4852554"/>
                              <a:gd name="connsiteY86" fmla="*/ 3106882 h 3782291"/>
                              <a:gd name="connsiteX87" fmla="*/ 353291 w 4852554"/>
                              <a:gd name="connsiteY87" fmla="*/ 3054927 h 3782291"/>
                              <a:gd name="connsiteX88" fmla="*/ 374072 w 4852554"/>
                              <a:gd name="connsiteY88" fmla="*/ 2763982 h 3782291"/>
                              <a:gd name="connsiteX89" fmla="*/ 852054 w 4852554"/>
                              <a:gd name="connsiteY89" fmla="*/ 2919846 h 3782291"/>
                              <a:gd name="connsiteX90" fmla="*/ 633845 w 4852554"/>
                              <a:gd name="connsiteY90" fmla="*/ 3054927 h 3782291"/>
                              <a:gd name="connsiteX91" fmla="*/ 685800 w 4852554"/>
                              <a:gd name="connsiteY91" fmla="*/ 3096491 h 3782291"/>
                              <a:gd name="connsiteX92" fmla="*/ 1018309 w 4852554"/>
                              <a:gd name="connsiteY92" fmla="*/ 2888673 h 3782291"/>
                              <a:gd name="connsiteX93" fmla="*/ 1423554 w 4852554"/>
                              <a:gd name="connsiteY93" fmla="*/ 2867891 h 3782291"/>
                              <a:gd name="connsiteX94" fmla="*/ 1080654 w 4852554"/>
                              <a:gd name="connsiteY94" fmla="*/ 3086100 h 3782291"/>
                              <a:gd name="connsiteX95" fmla="*/ 1143000 w 4852554"/>
                              <a:gd name="connsiteY95" fmla="*/ 3169227 h 3782291"/>
                              <a:gd name="connsiteX96" fmla="*/ 1537854 w 4852554"/>
                              <a:gd name="connsiteY96" fmla="*/ 2867891 h 3782291"/>
                              <a:gd name="connsiteX97" fmla="*/ 1891145 w 4852554"/>
                              <a:gd name="connsiteY97" fmla="*/ 2867891 h 3782291"/>
                              <a:gd name="connsiteX98" fmla="*/ 2119745 w 4852554"/>
                              <a:gd name="connsiteY98" fmla="*/ 2930236 h 3782291"/>
                              <a:gd name="connsiteX99" fmla="*/ 2119745 w 4852554"/>
                              <a:gd name="connsiteY99" fmla="*/ 3751118 h 3782291"/>
                              <a:gd name="connsiteX100" fmla="*/ 2202872 w 4852554"/>
                              <a:gd name="connsiteY100" fmla="*/ 3751118 h 3782291"/>
                              <a:gd name="connsiteX101" fmla="*/ 2192482 w 4852554"/>
                              <a:gd name="connsiteY101" fmla="*/ 2951018 h 3782291"/>
                              <a:gd name="connsiteX102" fmla="*/ 2421082 w 4852554"/>
                              <a:gd name="connsiteY102" fmla="*/ 2847109 h 3782291"/>
                              <a:gd name="connsiteX103" fmla="*/ 3065318 w 4852554"/>
                              <a:gd name="connsiteY103" fmla="*/ 2847109 h 3782291"/>
                              <a:gd name="connsiteX104" fmla="*/ 3023754 w 4852554"/>
                              <a:gd name="connsiteY104" fmla="*/ 3034146 h 3782291"/>
                              <a:gd name="connsiteX105" fmla="*/ 3075709 w 4852554"/>
                              <a:gd name="connsiteY105" fmla="*/ 3054927 h 3782291"/>
                              <a:gd name="connsiteX106" fmla="*/ 3106882 w 4852554"/>
                              <a:gd name="connsiteY106" fmla="*/ 2857500 h 3782291"/>
                              <a:gd name="connsiteX107" fmla="*/ 3470563 w 4852554"/>
                              <a:gd name="connsiteY107" fmla="*/ 2836718 h 3782291"/>
                              <a:gd name="connsiteX108" fmla="*/ 4000500 w 4852554"/>
                              <a:gd name="connsiteY108" fmla="*/ 3512127 h 3782291"/>
                              <a:gd name="connsiteX109" fmla="*/ 3990109 w 4852554"/>
                              <a:gd name="connsiteY109" fmla="*/ 3740727 h 3782291"/>
                              <a:gd name="connsiteX110" fmla="*/ 4052454 w 4852554"/>
                              <a:gd name="connsiteY110" fmla="*/ 3782291 h 3782291"/>
                              <a:gd name="connsiteX111" fmla="*/ 4052454 w 4852554"/>
                              <a:gd name="connsiteY111" fmla="*/ 3532909 h 3782291"/>
                              <a:gd name="connsiteX112" fmla="*/ 4239491 w 4852554"/>
                              <a:gd name="connsiteY112" fmla="*/ 3626427 h 3782291"/>
                              <a:gd name="connsiteX113" fmla="*/ 4312227 w 4852554"/>
                              <a:gd name="connsiteY113" fmla="*/ 3574473 h 3782291"/>
                              <a:gd name="connsiteX114" fmla="*/ 3917372 w 4852554"/>
                              <a:gd name="connsiteY114" fmla="*/ 3335482 h 3782291"/>
                              <a:gd name="connsiteX115" fmla="*/ 4125191 w 4852554"/>
                              <a:gd name="connsiteY115" fmla="*/ 3262746 h 3782291"/>
                              <a:gd name="connsiteX116" fmla="*/ 4125191 w 4852554"/>
                              <a:gd name="connsiteY116" fmla="*/ 3262746 h 3782291"/>
                              <a:gd name="connsiteX117" fmla="*/ 4083627 w 4852554"/>
                              <a:gd name="connsiteY117" fmla="*/ 3231573 h 3782291"/>
                              <a:gd name="connsiteX118" fmla="*/ 3896591 w 4852554"/>
                              <a:gd name="connsiteY118" fmla="*/ 3304309 h 3782291"/>
                              <a:gd name="connsiteX119" fmla="*/ 3553691 w 4852554"/>
                              <a:gd name="connsiteY119" fmla="*/ 2836718 h 3782291"/>
                              <a:gd name="connsiteX120" fmla="*/ 4333009 w 4852554"/>
                              <a:gd name="connsiteY120" fmla="*/ 2815936 h 3782291"/>
                              <a:gd name="connsiteX121" fmla="*/ 4561609 w 4852554"/>
                              <a:gd name="connsiteY121" fmla="*/ 3054927 h 3782291"/>
                              <a:gd name="connsiteX122" fmla="*/ 4665518 w 4852554"/>
                              <a:gd name="connsiteY122" fmla="*/ 3013364 h 3782291"/>
                              <a:gd name="connsiteX123" fmla="*/ 4416136 w 4852554"/>
                              <a:gd name="connsiteY123" fmla="*/ 2815936 h 3782291"/>
                              <a:gd name="connsiteX124" fmla="*/ 4842163 w 4852554"/>
                              <a:gd name="connsiteY124" fmla="*/ 2701636 h 3782291"/>
                              <a:gd name="connsiteX125" fmla="*/ 4852554 w 4852554"/>
                              <a:gd name="connsiteY125" fmla="*/ 2628900 h 3782291"/>
                              <a:gd name="connsiteX126" fmla="*/ 4239491 w 4852554"/>
                              <a:gd name="connsiteY126" fmla="*/ 2763982 h 3782291"/>
                              <a:gd name="connsiteX127" fmla="*/ 4353791 w 4852554"/>
                              <a:gd name="connsiteY127" fmla="*/ 2566555 h 3782291"/>
                              <a:gd name="connsiteX128" fmla="*/ 4291445 w 4852554"/>
                              <a:gd name="connsiteY128" fmla="*/ 2514600 h 3782291"/>
                              <a:gd name="connsiteX129" fmla="*/ 4177145 w 4852554"/>
                              <a:gd name="connsiteY129" fmla="*/ 2805546 h 3782291"/>
                              <a:gd name="connsiteX130" fmla="*/ 3429000 w 4852554"/>
                              <a:gd name="connsiteY130" fmla="*/ 2795155 h 3782291"/>
                              <a:gd name="connsiteX131" fmla="*/ 3584863 w 4852554"/>
                              <a:gd name="connsiteY131" fmla="*/ 2618509 h 3782291"/>
                              <a:gd name="connsiteX132" fmla="*/ 3564082 w 4852554"/>
                              <a:gd name="connsiteY132" fmla="*/ 2576946 h 3782291"/>
                              <a:gd name="connsiteX133" fmla="*/ 3335482 w 4852554"/>
                              <a:gd name="connsiteY133" fmla="*/ 2826327 h 3782291"/>
                              <a:gd name="connsiteX134" fmla="*/ 2493818 w 4852554"/>
                              <a:gd name="connsiteY13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776845 w 4852554"/>
                              <a:gd name="connsiteY40" fmla="*/ 259773 h 3782291"/>
                              <a:gd name="connsiteX41" fmla="*/ 2140527 w 4852554"/>
                              <a:gd name="connsiteY41" fmla="*/ 852055 h 3782291"/>
                              <a:gd name="connsiteX42" fmla="*/ 2130136 w 4852554"/>
                              <a:gd name="connsiteY42" fmla="*/ 1215736 h 3782291"/>
                              <a:gd name="connsiteX43" fmla="*/ 2057400 w 4852554"/>
                              <a:gd name="connsiteY43" fmla="*/ 1028700 h 3782291"/>
                              <a:gd name="connsiteX44" fmla="*/ 2005445 w 4852554"/>
                              <a:gd name="connsiteY44" fmla="*/ 1059873 h 3782291"/>
                              <a:gd name="connsiteX45" fmla="*/ 2119745 w 4852554"/>
                              <a:gd name="connsiteY45" fmla="*/ 1288473 h 3782291"/>
                              <a:gd name="connsiteX46" fmla="*/ 2098963 w 4852554"/>
                              <a:gd name="connsiteY46" fmla="*/ 1517073 h 3782291"/>
                              <a:gd name="connsiteX47" fmla="*/ 1652154 w 4852554"/>
                              <a:gd name="connsiteY47" fmla="*/ 893618 h 3782291"/>
                              <a:gd name="connsiteX48" fmla="*/ 1683327 w 4852554"/>
                              <a:gd name="connsiteY48" fmla="*/ 665018 h 3782291"/>
                              <a:gd name="connsiteX49" fmla="*/ 1620982 w 4852554"/>
                              <a:gd name="connsiteY49" fmla="*/ 654627 h 3782291"/>
                              <a:gd name="connsiteX50" fmla="*/ 1589809 w 4852554"/>
                              <a:gd name="connsiteY50" fmla="*/ 945573 h 3782291"/>
                              <a:gd name="connsiteX51" fmla="*/ 1371600 w 4852554"/>
                              <a:gd name="connsiteY51" fmla="*/ 914400 h 3782291"/>
                              <a:gd name="connsiteX52" fmla="*/ 1361209 w 4852554"/>
                              <a:gd name="connsiteY52" fmla="*/ 966355 h 3782291"/>
                              <a:gd name="connsiteX53" fmla="*/ 1693718 w 4852554"/>
                              <a:gd name="connsiteY53" fmla="*/ 1018309 h 3782291"/>
                              <a:gd name="connsiteX54" fmla="*/ 1766454 w 4852554"/>
                              <a:gd name="connsiteY54" fmla="*/ 1153391 h 3782291"/>
                              <a:gd name="connsiteX55" fmla="*/ 1579418 w 4852554"/>
                              <a:gd name="connsiteY55" fmla="*/ 1205346 h 3782291"/>
                              <a:gd name="connsiteX56" fmla="*/ 1579418 w 4852554"/>
                              <a:gd name="connsiteY56" fmla="*/ 1278082 h 3782291"/>
                              <a:gd name="connsiteX57" fmla="*/ 1808018 w 4852554"/>
                              <a:gd name="connsiteY57" fmla="*/ 1215736 h 3782291"/>
                              <a:gd name="connsiteX58" fmla="*/ 2078182 w 4852554"/>
                              <a:gd name="connsiteY58" fmla="*/ 1589809 h 3782291"/>
                              <a:gd name="connsiteX59" fmla="*/ 2088572 w 4852554"/>
                              <a:gd name="connsiteY59" fmla="*/ 2337955 h 3782291"/>
                              <a:gd name="connsiteX60" fmla="*/ 2098963 w 4852554"/>
                              <a:gd name="connsiteY60" fmla="*/ 2348346 h 3782291"/>
                              <a:gd name="connsiteX61" fmla="*/ 1839191 w 4852554"/>
                              <a:gd name="connsiteY61" fmla="*/ 2784764 h 3782291"/>
                              <a:gd name="connsiteX62" fmla="*/ 1278082 w 4852554"/>
                              <a:gd name="connsiteY62" fmla="*/ 2795155 h 3782291"/>
                              <a:gd name="connsiteX63" fmla="*/ 1143000 w 4852554"/>
                              <a:gd name="connsiteY63" fmla="*/ 2587336 h 3782291"/>
                              <a:gd name="connsiteX64" fmla="*/ 1111827 w 4852554"/>
                              <a:gd name="connsiteY64" fmla="*/ 2597727 h 3782291"/>
                              <a:gd name="connsiteX65" fmla="*/ 1205345 w 4852554"/>
                              <a:gd name="connsiteY65" fmla="*/ 2815936 h 3782291"/>
                              <a:gd name="connsiteX66" fmla="*/ 893618 w 4852554"/>
                              <a:gd name="connsiteY66" fmla="*/ 2795155 h 3782291"/>
                              <a:gd name="connsiteX67" fmla="*/ 488372 w 4852554"/>
                              <a:gd name="connsiteY67" fmla="*/ 2036618 h 3782291"/>
                              <a:gd name="connsiteX68" fmla="*/ 353291 w 4852554"/>
                              <a:gd name="connsiteY68" fmla="*/ 2078182 h 3782291"/>
                              <a:gd name="connsiteX69" fmla="*/ 415636 w 4852554"/>
                              <a:gd name="connsiteY69" fmla="*/ 2140527 h 3782291"/>
                              <a:gd name="connsiteX70" fmla="*/ 467591 w 4852554"/>
                              <a:gd name="connsiteY70" fmla="*/ 2098964 h 3782291"/>
                              <a:gd name="connsiteX71" fmla="*/ 571500 w 4852554"/>
                              <a:gd name="connsiteY71" fmla="*/ 2348346 h 3782291"/>
                              <a:gd name="connsiteX72" fmla="*/ 457200 w 4852554"/>
                              <a:gd name="connsiteY72" fmla="*/ 2358736 h 3782291"/>
                              <a:gd name="connsiteX73" fmla="*/ 457200 w 4852554"/>
                              <a:gd name="connsiteY73" fmla="*/ 2441864 h 3782291"/>
                              <a:gd name="connsiteX74" fmla="*/ 623454 w 4852554"/>
                              <a:gd name="connsiteY74" fmla="*/ 2400300 h 3782291"/>
                              <a:gd name="connsiteX75" fmla="*/ 831272 w 4852554"/>
                              <a:gd name="connsiteY75" fmla="*/ 2826327 h 3782291"/>
                              <a:gd name="connsiteX76" fmla="*/ 374072 w 4852554"/>
                              <a:gd name="connsiteY76" fmla="*/ 2670464 h 3782291"/>
                              <a:gd name="connsiteX77" fmla="*/ 103909 w 4852554"/>
                              <a:gd name="connsiteY77" fmla="*/ 2109355 h 3782291"/>
                              <a:gd name="connsiteX78" fmla="*/ 20782 w 4852554"/>
                              <a:gd name="connsiteY78" fmla="*/ 2098964 h 3782291"/>
                              <a:gd name="connsiteX79" fmla="*/ 249382 w 4852554"/>
                              <a:gd name="connsiteY79" fmla="*/ 2639291 h 3782291"/>
                              <a:gd name="connsiteX80" fmla="*/ 10391 w 4852554"/>
                              <a:gd name="connsiteY80" fmla="*/ 2576946 h 3782291"/>
                              <a:gd name="connsiteX81" fmla="*/ 0 w 4852554"/>
                              <a:gd name="connsiteY81" fmla="*/ 2670464 h 3782291"/>
                              <a:gd name="connsiteX82" fmla="*/ 270163 w 4852554"/>
                              <a:gd name="connsiteY82" fmla="*/ 2701636 h 3782291"/>
                              <a:gd name="connsiteX83" fmla="*/ 280554 w 4852554"/>
                              <a:gd name="connsiteY83" fmla="*/ 3023755 h 3782291"/>
                              <a:gd name="connsiteX84" fmla="*/ 197427 w 4852554"/>
                              <a:gd name="connsiteY84" fmla="*/ 3034146 h 3782291"/>
                              <a:gd name="connsiteX85" fmla="*/ 197427 w 4852554"/>
                              <a:gd name="connsiteY85" fmla="*/ 3106882 h 3782291"/>
                              <a:gd name="connsiteX86" fmla="*/ 353291 w 4852554"/>
                              <a:gd name="connsiteY86" fmla="*/ 3054927 h 3782291"/>
                              <a:gd name="connsiteX87" fmla="*/ 374072 w 4852554"/>
                              <a:gd name="connsiteY87" fmla="*/ 2763982 h 3782291"/>
                              <a:gd name="connsiteX88" fmla="*/ 852054 w 4852554"/>
                              <a:gd name="connsiteY88" fmla="*/ 2919846 h 3782291"/>
                              <a:gd name="connsiteX89" fmla="*/ 633845 w 4852554"/>
                              <a:gd name="connsiteY89" fmla="*/ 3054927 h 3782291"/>
                              <a:gd name="connsiteX90" fmla="*/ 685800 w 4852554"/>
                              <a:gd name="connsiteY90" fmla="*/ 3096491 h 3782291"/>
                              <a:gd name="connsiteX91" fmla="*/ 1018309 w 4852554"/>
                              <a:gd name="connsiteY91" fmla="*/ 2888673 h 3782291"/>
                              <a:gd name="connsiteX92" fmla="*/ 1423554 w 4852554"/>
                              <a:gd name="connsiteY92" fmla="*/ 2867891 h 3782291"/>
                              <a:gd name="connsiteX93" fmla="*/ 1080654 w 4852554"/>
                              <a:gd name="connsiteY93" fmla="*/ 3086100 h 3782291"/>
                              <a:gd name="connsiteX94" fmla="*/ 1143000 w 4852554"/>
                              <a:gd name="connsiteY94" fmla="*/ 3169227 h 3782291"/>
                              <a:gd name="connsiteX95" fmla="*/ 1537854 w 4852554"/>
                              <a:gd name="connsiteY95" fmla="*/ 2867891 h 3782291"/>
                              <a:gd name="connsiteX96" fmla="*/ 1891145 w 4852554"/>
                              <a:gd name="connsiteY96" fmla="*/ 2867891 h 3782291"/>
                              <a:gd name="connsiteX97" fmla="*/ 2119745 w 4852554"/>
                              <a:gd name="connsiteY97" fmla="*/ 2930236 h 3782291"/>
                              <a:gd name="connsiteX98" fmla="*/ 2119745 w 4852554"/>
                              <a:gd name="connsiteY98" fmla="*/ 3751118 h 3782291"/>
                              <a:gd name="connsiteX99" fmla="*/ 2202872 w 4852554"/>
                              <a:gd name="connsiteY99" fmla="*/ 3751118 h 3782291"/>
                              <a:gd name="connsiteX100" fmla="*/ 2192482 w 4852554"/>
                              <a:gd name="connsiteY100" fmla="*/ 2951018 h 3782291"/>
                              <a:gd name="connsiteX101" fmla="*/ 2421082 w 4852554"/>
                              <a:gd name="connsiteY101" fmla="*/ 2847109 h 3782291"/>
                              <a:gd name="connsiteX102" fmla="*/ 3065318 w 4852554"/>
                              <a:gd name="connsiteY102" fmla="*/ 2847109 h 3782291"/>
                              <a:gd name="connsiteX103" fmla="*/ 3023754 w 4852554"/>
                              <a:gd name="connsiteY103" fmla="*/ 3034146 h 3782291"/>
                              <a:gd name="connsiteX104" fmla="*/ 3075709 w 4852554"/>
                              <a:gd name="connsiteY104" fmla="*/ 3054927 h 3782291"/>
                              <a:gd name="connsiteX105" fmla="*/ 3106882 w 4852554"/>
                              <a:gd name="connsiteY105" fmla="*/ 2857500 h 3782291"/>
                              <a:gd name="connsiteX106" fmla="*/ 3470563 w 4852554"/>
                              <a:gd name="connsiteY106" fmla="*/ 2836718 h 3782291"/>
                              <a:gd name="connsiteX107" fmla="*/ 4000500 w 4852554"/>
                              <a:gd name="connsiteY107" fmla="*/ 3512127 h 3782291"/>
                              <a:gd name="connsiteX108" fmla="*/ 3990109 w 4852554"/>
                              <a:gd name="connsiteY108" fmla="*/ 3740727 h 3782291"/>
                              <a:gd name="connsiteX109" fmla="*/ 4052454 w 4852554"/>
                              <a:gd name="connsiteY109" fmla="*/ 3782291 h 3782291"/>
                              <a:gd name="connsiteX110" fmla="*/ 4052454 w 4852554"/>
                              <a:gd name="connsiteY110" fmla="*/ 3532909 h 3782291"/>
                              <a:gd name="connsiteX111" fmla="*/ 4239491 w 4852554"/>
                              <a:gd name="connsiteY111" fmla="*/ 3626427 h 3782291"/>
                              <a:gd name="connsiteX112" fmla="*/ 4312227 w 4852554"/>
                              <a:gd name="connsiteY112" fmla="*/ 3574473 h 3782291"/>
                              <a:gd name="connsiteX113" fmla="*/ 3917372 w 4852554"/>
                              <a:gd name="connsiteY113" fmla="*/ 3335482 h 3782291"/>
                              <a:gd name="connsiteX114" fmla="*/ 4125191 w 4852554"/>
                              <a:gd name="connsiteY114" fmla="*/ 3262746 h 3782291"/>
                              <a:gd name="connsiteX115" fmla="*/ 4125191 w 4852554"/>
                              <a:gd name="connsiteY115" fmla="*/ 3262746 h 3782291"/>
                              <a:gd name="connsiteX116" fmla="*/ 4083627 w 4852554"/>
                              <a:gd name="connsiteY116" fmla="*/ 3231573 h 3782291"/>
                              <a:gd name="connsiteX117" fmla="*/ 3896591 w 4852554"/>
                              <a:gd name="connsiteY117" fmla="*/ 3304309 h 3782291"/>
                              <a:gd name="connsiteX118" fmla="*/ 3553691 w 4852554"/>
                              <a:gd name="connsiteY118" fmla="*/ 2836718 h 3782291"/>
                              <a:gd name="connsiteX119" fmla="*/ 4333009 w 4852554"/>
                              <a:gd name="connsiteY119" fmla="*/ 2815936 h 3782291"/>
                              <a:gd name="connsiteX120" fmla="*/ 4561609 w 4852554"/>
                              <a:gd name="connsiteY120" fmla="*/ 3054927 h 3782291"/>
                              <a:gd name="connsiteX121" fmla="*/ 4665518 w 4852554"/>
                              <a:gd name="connsiteY121" fmla="*/ 3013364 h 3782291"/>
                              <a:gd name="connsiteX122" fmla="*/ 4416136 w 4852554"/>
                              <a:gd name="connsiteY122" fmla="*/ 2815936 h 3782291"/>
                              <a:gd name="connsiteX123" fmla="*/ 4842163 w 4852554"/>
                              <a:gd name="connsiteY123" fmla="*/ 2701636 h 3782291"/>
                              <a:gd name="connsiteX124" fmla="*/ 4852554 w 4852554"/>
                              <a:gd name="connsiteY124" fmla="*/ 2628900 h 3782291"/>
                              <a:gd name="connsiteX125" fmla="*/ 4239491 w 4852554"/>
                              <a:gd name="connsiteY125" fmla="*/ 2763982 h 3782291"/>
                              <a:gd name="connsiteX126" fmla="*/ 4353791 w 4852554"/>
                              <a:gd name="connsiteY126" fmla="*/ 2566555 h 3782291"/>
                              <a:gd name="connsiteX127" fmla="*/ 4291445 w 4852554"/>
                              <a:gd name="connsiteY127" fmla="*/ 2514600 h 3782291"/>
                              <a:gd name="connsiteX128" fmla="*/ 4177145 w 4852554"/>
                              <a:gd name="connsiteY128" fmla="*/ 2805546 h 3782291"/>
                              <a:gd name="connsiteX129" fmla="*/ 3429000 w 4852554"/>
                              <a:gd name="connsiteY129" fmla="*/ 2795155 h 3782291"/>
                              <a:gd name="connsiteX130" fmla="*/ 3584863 w 4852554"/>
                              <a:gd name="connsiteY130" fmla="*/ 2618509 h 3782291"/>
                              <a:gd name="connsiteX131" fmla="*/ 3564082 w 4852554"/>
                              <a:gd name="connsiteY131" fmla="*/ 2576946 h 3782291"/>
                              <a:gd name="connsiteX132" fmla="*/ 3335482 w 4852554"/>
                              <a:gd name="connsiteY132" fmla="*/ 2826327 h 3782291"/>
                              <a:gd name="connsiteX133" fmla="*/ 2493818 w 4852554"/>
                              <a:gd name="connsiteY13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776845 w 4852554"/>
                              <a:gd name="connsiteY39" fmla="*/ 259773 h 3782291"/>
                              <a:gd name="connsiteX40" fmla="*/ 2140527 w 4852554"/>
                              <a:gd name="connsiteY40" fmla="*/ 852055 h 3782291"/>
                              <a:gd name="connsiteX41" fmla="*/ 2130136 w 4852554"/>
                              <a:gd name="connsiteY41" fmla="*/ 1215736 h 3782291"/>
                              <a:gd name="connsiteX42" fmla="*/ 2057400 w 4852554"/>
                              <a:gd name="connsiteY42" fmla="*/ 1028700 h 3782291"/>
                              <a:gd name="connsiteX43" fmla="*/ 2005445 w 4852554"/>
                              <a:gd name="connsiteY43" fmla="*/ 1059873 h 3782291"/>
                              <a:gd name="connsiteX44" fmla="*/ 2119745 w 4852554"/>
                              <a:gd name="connsiteY44" fmla="*/ 1288473 h 3782291"/>
                              <a:gd name="connsiteX45" fmla="*/ 2098963 w 4852554"/>
                              <a:gd name="connsiteY45" fmla="*/ 1517073 h 3782291"/>
                              <a:gd name="connsiteX46" fmla="*/ 1652154 w 4852554"/>
                              <a:gd name="connsiteY46" fmla="*/ 893618 h 3782291"/>
                              <a:gd name="connsiteX47" fmla="*/ 1683327 w 4852554"/>
                              <a:gd name="connsiteY47" fmla="*/ 665018 h 3782291"/>
                              <a:gd name="connsiteX48" fmla="*/ 1620982 w 4852554"/>
                              <a:gd name="connsiteY48" fmla="*/ 654627 h 3782291"/>
                              <a:gd name="connsiteX49" fmla="*/ 1589809 w 4852554"/>
                              <a:gd name="connsiteY49" fmla="*/ 945573 h 3782291"/>
                              <a:gd name="connsiteX50" fmla="*/ 1371600 w 4852554"/>
                              <a:gd name="connsiteY50" fmla="*/ 914400 h 3782291"/>
                              <a:gd name="connsiteX51" fmla="*/ 1361209 w 4852554"/>
                              <a:gd name="connsiteY51" fmla="*/ 966355 h 3782291"/>
                              <a:gd name="connsiteX52" fmla="*/ 1693718 w 4852554"/>
                              <a:gd name="connsiteY52" fmla="*/ 1018309 h 3782291"/>
                              <a:gd name="connsiteX53" fmla="*/ 1766454 w 4852554"/>
                              <a:gd name="connsiteY53" fmla="*/ 1153391 h 3782291"/>
                              <a:gd name="connsiteX54" fmla="*/ 1579418 w 4852554"/>
                              <a:gd name="connsiteY54" fmla="*/ 1205346 h 3782291"/>
                              <a:gd name="connsiteX55" fmla="*/ 1579418 w 4852554"/>
                              <a:gd name="connsiteY55" fmla="*/ 1278082 h 3782291"/>
                              <a:gd name="connsiteX56" fmla="*/ 1808018 w 4852554"/>
                              <a:gd name="connsiteY56" fmla="*/ 1215736 h 3782291"/>
                              <a:gd name="connsiteX57" fmla="*/ 2078182 w 4852554"/>
                              <a:gd name="connsiteY57" fmla="*/ 1589809 h 3782291"/>
                              <a:gd name="connsiteX58" fmla="*/ 2088572 w 4852554"/>
                              <a:gd name="connsiteY58" fmla="*/ 2337955 h 3782291"/>
                              <a:gd name="connsiteX59" fmla="*/ 2098963 w 4852554"/>
                              <a:gd name="connsiteY59" fmla="*/ 2348346 h 3782291"/>
                              <a:gd name="connsiteX60" fmla="*/ 1839191 w 4852554"/>
                              <a:gd name="connsiteY60" fmla="*/ 2784764 h 3782291"/>
                              <a:gd name="connsiteX61" fmla="*/ 1278082 w 4852554"/>
                              <a:gd name="connsiteY61" fmla="*/ 2795155 h 3782291"/>
                              <a:gd name="connsiteX62" fmla="*/ 1143000 w 4852554"/>
                              <a:gd name="connsiteY62" fmla="*/ 2587336 h 3782291"/>
                              <a:gd name="connsiteX63" fmla="*/ 1111827 w 4852554"/>
                              <a:gd name="connsiteY63" fmla="*/ 2597727 h 3782291"/>
                              <a:gd name="connsiteX64" fmla="*/ 1205345 w 4852554"/>
                              <a:gd name="connsiteY64" fmla="*/ 2815936 h 3782291"/>
                              <a:gd name="connsiteX65" fmla="*/ 893618 w 4852554"/>
                              <a:gd name="connsiteY65" fmla="*/ 2795155 h 3782291"/>
                              <a:gd name="connsiteX66" fmla="*/ 488372 w 4852554"/>
                              <a:gd name="connsiteY66" fmla="*/ 2036618 h 3782291"/>
                              <a:gd name="connsiteX67" fmla="*/ 353291 w 4852554"/>
                              <a:gd name="connsiteY67" fmla="*/ 2078182 h 3782291"/>
                              <a:gd name="connsiteX68" fmla="*/ 415636 w 4852554"/>
                              <a:gd name="connsiteY68" fmla="*/ 2140527 h 3782291"/>
                              <a:gd name="connsiteX69" fmla="*/ 467591 w 4852554"/>
                              <a:gd name="connsiteY69" fmla="*/ 2098964 h 3782291"/>
                              <a:gd name="connsiteX70" fmla="*/ 571500 w 4852554"/>
                              <a:gd name="connsiteY70" fmla="*/ 2348346 h 3782291"/>
                              <a:gd name="connsiteX71" fmla="*/ 457200 w 4852554"/>
                              <a:gd name="connsiteY71" fmla="*/ 2358736 h 3782291"/>
                              <a:gd name="connsiteX72" fmla="*/ 457200 w 4852554"/>
                              <a:gd name="connsiteY72" fmla="*/ 2441864 h 3782291"/>
                              <a:gd name="connsiteX73" fmla="*/ 623454 w 4852554"/>
                              <a:gd name="connsiteY73" fmla="*/ 2400300 h 3782291"/>
                              <a:gd name="connsiteX74" fmla="*/ 831272 w 4852554"/>
                              <a:gd name="connsiteY74" fmla="*/ 2826327 h 3782291"/>
                              <a:gd name="connsiteX75" fmla="*/ 374072 w 4852554"/>
                              <a:gd name="connsiteY75" fmla="*/ 2670464 h 3782291"/>
                              <a:gd name="connsiteX76" fmla="*/ 103909 w 4852554"/>
                              <a:gd name="connsiteY76" fmla="*/ 2109355 h 3782291"/>
                              <a:gd name="connsiteX77" fmla="*/ 20782 w 4852554"/>
                              <a:gd name="connsiteY77" fmla="*/ 2098964 h 3782291"/>
                              <a:gd name="connsiteX78" fmla="*/ 249382 w 4852554"/>
                              <a:gd name="connsiteY78" fmla="*/ 2639291 h 3782291"/>
                              <a:gd name="connsiteX79" fmla="*/ 10391 w 4852554"/>
                              <a:gd name="connsiteY79" fmla="*/ 2576946 h 3782291"/>
                              <a:gd name="connsiteX80" fmla="*/ 0 w 4852554"/>
                              <a:gd name="connsiteY80" fmla="*/ 2670464 h 3782291"/>
                              <a:gd name="connsiteX81" fmla="*/ 270163 w 4852554"/>
                              <a:gd name="connsiteY81" fmla="*/ 2701636 h 3782291"/>
                              <a:gd name="connsiteX82" fmla="*/ 280554 w 4852554"/>
                              <a:gd name="connsiteY82" fmla="*/ 3023755 h 3782291"/>
                              <a:gd name="connsiteX83" fmla="*/ 197427 w 4852554"/>
                              <a:gd name="connsiteY83" fmla="*/ 3034146 h 3782291"/>
                              <a:gd name="connsiteX84" fmla="*/ 197427 w 4852554"/>
                              <a:gd name="connsiteY84" fmla="*/ 3106882 h 3782291"/>
                              <a:gd name="connsiteX85" fmla="*/ 353291 w 4852554"/>
                              <a:gd name="connsiteY85" fmla="*/ 3054927 h 3782291"/>
                              <a:gd name="connsiteX86" fmla="*/ 374072 w 4852554"/>
                              <a:gd name="connsiteY86" fmla="*/ 2763982 h 3782291"/>
                              <a:gd name="connsiteX87" fmla="*/ 852054 w 4852554"/>
                              <a:gd name="connsiteY87" fmla="*/ 2919846 h 3782291"/>
                              <a:gd name="connsiteX88" fmla="*/ 633845 w 4852554"/>
                              <a:gd name="connsiteY88" fmla="*/ 3054927 h 3782291"/>
                              <a:gd name="connsiteX89" fmla="*/ 685800 w 4852554"/>
                              <a:gd name="connsiteY89" fmla="*/ 3096491 h 3782291"/>
                              <a:gd name="connsiteX90" fmla="*/ 1018309 w 4852554"/>
                              <a:gd name="connsiteY90" fmla="*/ 2888673 h 3782291"/>
                              <a:gd name="connsiteX91" fmla="*/ 1423554 w 4852554"/>
                              <a:gd name="connsiteY91" fmla="*/ 2867891 h 3782291"/>
                              <a:gd name="connsiteX92" fmla="*/ 1080654 w 4852554"/>
                              <a:gd name="connsiteY92" fmla="*/ 3086100 h 3782291"/>
                              <a:gd name="connsiteX93" fmla="*/ 1143000 w 4852554"/>
                              <a:gd name="connsiteY93" fmla="*/ 3169227 h 3782291"/>
                              <a:gd name="connsiteX94" fmla="*/ 1537854 w 4852554"/>
                              <a:gd name="connsiteY94" fmla="*/ 2867891 h 3782291"/>
                              <a:gd name="connsiteX95" fmla="*/ 1891145 w 4852554"/>
                              <a:gd name="connsiteY95" fmla="*/ 2867891 h 3782291"/>
                              <a:gd name="connsiteX96" fmla="*/ 2119745 w 4852554"/>
                              <a:gd name="connsiteY96" fmla="*/ 2930236 h 3782291"/>
                              <a:gd name="connsiteX97" fmla="*/ 2119745 w 4852554"/>
                              <a:gd name="connsiteY97" fmla="*/ 3751118 h 3782291"/>
                              <a:gd name="connsiteX98" fmla="*/ 2202872 w 4852554"/>
                              <a:gd name="connsiteY98" fmla="*/ 3751118 h 3782291"/>
                              <a:gd name="connsiteX99" fmla="*/ 2192482 w 4852554"/>
                              <a:gd name="connsiteY99" fmla="*/ 2951018 h 3782291"/>
                              <a:gd name="connsiteX100" fmla="*/ 2421082 w 4852554"/>
                              <a:gd name="connsiteY100" fmla="*/ 2847109 h 3782291"/>
                              <a:gd name="connsiteX101" fmla="*/ 3065318 w 4852554"/>
                              <a:gd name="connsiteY101" fmla="*/ 2847109 h 3782291"/>
                              <a:gd name="connsiteX102" fmla="*/ 3023754 w 4852554"/>
                              <a:gd name="connsiteY102" fmla="*/ 3034146 h 3782291"/>
                              <a:gd name="connsiteX103" fmla="*/ 3075709 w 4852554"/>
                              <a:gd name="connsiteY103" fmla="*/ 3054927 h 3782291"/>
                              <a:gd name="connsiteX104" fmla="*/ 3106882 w 4852554"/>
                              <a:gd name="connsiteY104" fmla="*/ 2857500 h 3782291"/>
                              <a:gd name="connsiteX105" fmla="*/ 3470563 w 4852554"/>
                              <a:gd name="connsiteY105" fmla="*/ 2836718 h 3782291"/>
                              <a:gd name="connsiteX106" fmla="*/ 4000500 w 4852554"/>
                              <a:gd name="connsiteY106" fmla="*/ 3512127 h 3782291"/>
                              <a:gd name="connsiteX107" fmla="*/ 3990109 w 4852554"/>
                              <a:gd name="connsiteY107" fmla="*/ 3740727 h 3782291"/>
                              <a:gd name="connsiteX108" fmla="*/ 4052454 w 4852554"/>
                              <a:gd name="connsiteY108" fmla="*/ 3782291 h 3782291"/>
                              <a:gd name="connsiteX109" fmla="*/ 4052454 w 4852554"/>
                              <a:gd name="connsiteY109" fmla="*/ 3532909 h 3782291"/>
                              <a:gd name="connsiteX110" fmla="*/ 4239491 w 4852554"/>
                              <a:gd name="connsiteY110" fmla="*/ 3626427 h 3782291"/>
                              <a:gd name="connsiteX111" fmla="*/ 4312227 w 4852554"/>
                              <a:gd name="connsiteY111" fmla="*/ 3574473 h 3782291"/>
                              <a:gd name="connsiteX112" fmla="*/ 3917372 w 4852554"/>
                              <a:gd name="connsiteY112" fmla="*/ 3335482 h 3782291"/>
                              <a:gd name="connsiteX113" fmla="*/ 4125191 w 4852554"/>
                              <a:gd name="connsiteY113" fmla="*/ 3262746 h 3782291"/>
                              <a:gd name="connsiteX114" fmla="*/ 4125191 w 4852554"/>
                              <a:gd name="connsiteY114" fmla="*/ 3262746 h 3782291"/>
                              <a:gd name="connsiteX115" fmla="*/ 4083627 w 4852554"/>
                              <a:gd name="connsiteY115" fmla="*/ 3231573 h 3782291"/>
                              <a:gd name="connsiteX116" fmla="*/ 3896591 w 4852554"/>
                              <a:gd name="connsiteY116" fmla="*/ 3304309 h 3782291"/>
                              <a:gd name="connsiteX117" fmla="*/ 3553691 w 4852554"/>
                              <a:gd name="connsiteY117" fmla="*/ 2836718 h 3782291"/>
                              <a:gd name="connsiteX118" fmla="*/ 4333009 w 4852554"/>
                              <a:gd name="connsiteY118" fmla="*/ 2815936 h 3782291"/>
                              <a:gd name="connsiteX119" fmla="*/ 4561609 w 4852554"/>
                              <a:gd name="connsiteY119" fmla="*/ 3054927 h 3782291"/>
                              <a:gd name="connsiteX120" fmla="*/ 4665518 w 4852554"/>
                              <a:gd name="connsiteY120" fmla="*/ 3013364 h 3782291"/>
                              <a:gd name="connsiteX121" fmla="*/ 4416136 w 4852554"/>
                              <a:gd name="connsiteY121" fmla="*/ 2815936 h 3782291"/>
                              <a:gd name="connsiteX122" fmla="*/ 4842163 w 4852554"/>
                              <a:gd name="connsiteY122" fmla="*/ 2701636 h 3782291"/>
                              <a:gd name="connsiteX123" fmla="*/ 4852554 w 4852554"/>
                              <a:gd name="connsiteY123" fmla="*/ 2628900 h 3782291"/>
                              <a:gd name="connsiteX124" fmla="*/ 4239491 w 4852554"/>
                              <a:gd name="connsiteY124" fmla="*/ 2763982 h 3782291"/>
                              <a:gd name="connsiteX125" fmla="*/ 4353791 w 4852554"/>
                              <a:gd name="connsiteY125" fmla="*/ 2566555 h 3782291"/>
                              <a:gd name="connsiteX126" fmla="*/ 4291445 w 4852554"/>
                              <a:gd name="connsiteY126" fmla="*/ 2514600 h 3782291"/>
                              <a:gd name="connsiteX127" fmla="*/ 4177145 w 4852554"/>
                              <a:gd name="connsiteY127" fmla="*/ 2805546 h 3782291"/>
                              <a:gd name="connsiteX128" fmla="*/ 3429000 w 4852554"/>
                              <a:gd name="connsiteY128" fmla="*/ 2795155 h 3782291"/>
                              <a:gd name="connsiteX129" fmla="*/ 3584863 w 4852554"/>
                              <a:gd name="connsiteY129" fmla="*/ 2618509 h 3782291"/>
                              <a:gd name="connsiteX130" fmla="*/ 3564082 w 4852554"/>
                              <a:gd name="connsiteY130" fmla="*/ 2576946 h 3782291"/>
                              <a:gd name="connsiteX131" fmla="*/ 3335482 w 4852554"/>
                              <a:gd name="connsiteY131" fmla="*/ 2826327 h 3782291"/>
                              <a:gd name="connsiteX132" fmla="*/ 2493818 w 4852554"/>
                              <a:gd name="connsiteY13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776845 w 4852554"/>
                              <a:gd name="connsiteY38" fmla="*/ 259773 h 3782291"/>
                              <a:gd name="connsiteX39" fmla="*/ 2140527 w 4852554"/>
                              <a:gd name="connsiteY39" fmla="*/ 852055 h 3782291"/>
                              <a:gd name="connsiteX40" fmla="*/ 2130136 w 4852554"/>
                              <a:gd name="connsiteY40" fmla="*/ 1215736 h 3782291"/>
                              <a:gd name="connsiteX41" fmla="*/ 2057400 w 4852554"/>
                              <a:gd name="connsiteY41" fmla="*/ 1028700 h 3782291"/>
                              <a:gd name="connsiteX42" fmla="*/ 2005445 w 4852554"/>
                              <a:gd name="connsiteY42" fmla="*/ 1059873 h 3782291"/>
                              <a:gd name="connsiteX43" fmla="*/ 2119745 w 4852554"/>
                              <a:gd name="connsiteY43" fmla="*/ 1288473 h 3782291"/>
                              <a:gd name="connsiteX44" fmla="*/ 2098963 w 4852554"/>
                              <a:gd name="connsiteY44" fmla="*/ 1517073 h 3782291"/>
                              <a:gd name="connsiteX45" fmla="*/ 1652154 w 4852554"/>
                              <a:gd name="connsiteY45" fmla="*/ 893618 h 3782291"/>
                              <a:gd name="connsiteX46" fmla="*/ 1683327 w 4852554"/>
                              <a:gd name="connsiteY46" fmla="*/ 665018 h 3782291"/>
                              <a:gd name="connsiteX47" fmla="*/ 1620982 w 4852554"/>
                              <a:gd name="connsiteY47" fmla="*/ 654627 h 3782291"/>
                              <a:gd name="connsiteX48" fmla="*/ 1589809 w 4852554"/>
                              <a:gd name="connsiteY48" fmla="*/ 945573 h 3782291"/>
                              <a:gd name="connsiteX49" fmla="*/ 1371600 w 4852554"/>
                              <a:gd name="connsiteY49" fmla="*/ 914400 h 3782291"/>
                              <a:gd name="connsiteX50" fmla="*/ 1361209 w 4852554"/>
                              <a:gd name="connsiteY50" fmla="*/ 966355 h 3782291"/>
                              <a:gd name="connsiteX51" fmla="*/ 1693718 w 4852554"/>
                              <a:gd name="connsiteY51" fmla="*/ 1018309 h 3782291"/>
                              <a:gd name="connsiteX52" fmla="*/ 1766454 w 4852554"/>
                              <a:gd name="connsiteY52" fmla="*/ 1153391 h 3782291"/>
                              <a:gd name="connsiteX53" fmla="*/ 1579418 w 4852554"/>
                              <a:gd name="connsiteY53" fmla="*/ 1205346 h 3782291"/>
                              <a:gd name="connsiteX54" fmla="*/ 1579418 w 4852554"/>
                              <a:gd name="connsiteY54" fmla="*/ 1278082 h 3782291"/>
                              <a:gd name="connsiteX55" fmla="*/ 1808018 w 4852554"/>
                              <a:gd name="connsiteY55" fmla="*/ 1215736 h 3782291"/>
                              <a:gd name="connsiteX56" fmla="*/ 2078182 w 4852554"/>
                              <a:gd name="connsiteY56" fmla="*/ 1589809 h 3782291"/>
                              <a:gd name="connsiteX57" fmla="*/ 2088572 w 4852554"/>
                              <a:gd name="connsiteY57" fmla="*/ 2337955 h 3782291"/>
                              <a:gd name="connsiteX58" fmla="*/ 2098963 w 4852554"/>
                              <a:gd name="connsiteY58" fmla="*/ 2348346 h 3782291"/>
                              <a:gd name="connsiteX59" fmla="*/ 1839191 w 4852554"/>
                              <a:gd name="connsiteY59" fmla="*/ 2784764 h 3782291"/>
                              <a:gd name="connsiteX60" fmla="*/ 1278082 w 4852554"/>
                              <a:gd name="connsiteY60" fmla="*/ 2795155 h 3782291"/>
                              <a:gd name="connsiteX61" fmla="*/ 1143000 w 4852554"/>
                              <a:gd name="connsiteY61" fmla="*/ 2587336 h 3782291"/>
                              <a:gd name="connsiteX62" fmla="*/ 1111827 w 4852554"/>
                              <a:gd name="connsiteY62" fmla="*/ 2597727 h 3782291"/>
                              <a:gd name="connsiteX63" fmla="*/ 1205345 w 4852554"/>
                              <a:gd name="connsiteY63" fmla="*/ 2815936 h 3782291"/>
                              <a:gd name="connsiteX64" fmla="*/ 893618 w 4852554"/>
                              <a:gd name="connsiteY64" fmla="*/ 2795155 h 3782291"/>
                              <a:gd name="connsiteX65" fmla="*/ 488372 w 4852554"/>
                              <a:gd name="connsiteY65" fmla="*/ 2036618 h 3782291"/>
                              <a:gd name="connsiteX66" fmla="*/ 353291 w 4852554"/>
                              <a:gd name="connsiteY66" fmla="*/ 2078182 h 3782291"/>
                              <a:gd name="connsiteX67" fmla="*/ 415636 w 4852554"/>
                              <a:gd name="connsiteY67" fmla="*/ 2140527 h 3782291"/>
                              <a:gd name="connsiteX68" fmla="*/ 467591 w 4852554"/>
                              <a:gd name="connsiteY68" fmla="*/ 2098964 h 3782291"/>
                              <a:gd name="connsiteX69" fmla="*/ 571500 w 4852554"/>
                              <a:gd name="connsiteY69" fmla="*/ 2348346 h 3782291"/>
                              <a:gd name="connsiteX70" fmla="*/ 457200 w 4852554"/>
                              <a:gd name="connsiteY70" fmla="*/ 2358736 h 3782291"/>
                              <a:gd name="connsiteX71" fmla="*/ 457200 w 4852554"/>
                              <a:gd name="connsiteY71" fmla="*/ 2441864 h 3782291"/>
                              <a:gd name="connsiteX72" fmla="*/ 623454 w 4852554"/>
                              <a:gd name="connsiteY72" fmla="*/ 2400300 h 3782291"/>
                              <a:gd name="connsiteX73" fmla="*/ 831272 w 4852554"/>
                              <a:gd name="connsiteY73" fmla="*/ 2826327 h 3782291"/>
                              <a:gd name="connsiteX74" fmla="*/ 374072 w 4852554"/>
                              <a:gd name="connsiteY74" fmla="*/ 2670464 h 3782291"/>
                              <a:gd name="connsiteX75" fmla="*/ 103909 w 4852554"/>
                              <a:gd name="connsiteY75" fmla="*/ 2109355 h 3782291"/>
                              <a:gd name="connsiteX76" fmla="*/ 20782 w 4852554"/>
                              <a:gd name="connsiteY76" fmla="*/ 2098964 h 3782291"/>
                              <a:gd name="connsiteX77" fmla="*/ 249382 w 4852554"/>
                              <a:gd name="connsiteY77" fmla="*/ 2639291 h 3782291"/>
                              <a:gd name="connsiteX78" fmla="*/ 10391 w 4852554"/>
                              <a:gd name="connsiteY78" fmla="*/ 2576946 h 3782291"/>
                              <a:gd name="connsiteX79" fmla="*/ 0 w 4852554"/>
                              <a:gd name="connsiteY79" fmla="*/ 2670464 h 3782291"/>
                              <a:gd name="connsiteX80" fmla="*/ 270163 w 4852554"/>
                              <a:gd name="connsiteY80" fmla="*/ 2701636 h 3782291"/>
                              <a:gd name="connsiteX81" fmla="*/ 280554 w 4852554"/>
                              <a:gd name="connsiteY81" fmla="*/ 3023755 h 3782291"/>
                              <a:gd name="connsiteX82" fmla="*/ 197427 w 4852554"/>
                              <a:gd name="connsiteY82" fmla="*/ 3034146 h 3782291"/>
                              <a:gd name="connsiteX83" fmla="*/ 197427 w 4852554"/>
                              <a:gd name="connsiteY83" fmla="*/ 3106882 h 3782291"/>
                              <a:gd name="connsiteX84" fmla="*/ 353291 w 4852554"/>
                              <a:gd name="connsiteY84" fmla="*/ 3054927 h 3782291"/>
                              <a:gd name="connsiteX85" fmla="*/ 374072 w 4852554"/>
                              <a:gd name="connsiteY85" fmla="*/ 2763982 h 3782291"/>
                              <a:gd name="connsiteX86" fmla="*/ 852054 w 4852554"/>
                              <a:gd name="connsiteY86" fmla="*/ 2919846 h 3782291"/>
                              <a:gd name="connsiteX87" fmla="*/ 633845 w 4852554"/>
                              <a:gd name="connsiteY87" fmla="*/ 3054927 h 3782291"/>
                              <a:gd name="connsiteX88" fmla="*/ 685800 w 4852554"/>
                              <a:gd name="connsiteY88" fmla="*/ 3096491 h 3782291"/>
                              <a:gd name="connsiteX89" fmla="*/ 1018309 w 4852554"/>
                              <a:gd name="connsiteY89" fmla="*/ 2888673 h 3782291"/>
                              <a:gd name="connsiteX90" fmla="*/ 1423554 w 4852554"/>
                              <a:gd name="connsiteY90" fmla="*/ 2867891 h 3782291"/>
                              <a:gd name="connsiteX91" fmla="*/ 1080654 w 4852554"/>
                              <a:gd name="connsiteY91" fmla="*/ 3086100 h 3782291"/>
                              <a:gd name="connsiteX92" fmla="*/ 1143000 w 4852554"/>
                              <a:gd name="connsiteY92" fmla="*/ 3169227 h 3782291"/>
                              <a:gd name="connsiteX93" fmla="*/ 1537854 w 4852554"/>
                              <a:gd name="connsiteY93" fmla="*/ 2867891 h 3782291"/>
                              <a:gd name="connsiteX94" fmla="*/ 1891145 w 4852554"/>
                              <a:gd name="connsiteY94" fmla="*/ 2867891 h 3782291"/>
                              <a:gd name="connsiteX95" fmla="*/ 2119745 w 4852554"/>
                              <a:gd name="connsiteY95" fmla="*/ 2930236 h 3782291"/>
                              <a:gd name="connsiteX96" fmla="*/ 2119745 w 4852554"/>
                              <a:gd name="connsiteY96" fmla="*/ 3751118 h 3782291"/>
                              <a:gd name="connsiteX97" fmla="*/ 2202872 w 4852554"/>
                              <a:gd name="connsiteY97" fmla="*/ 3751118 h 3782291"/>
                              <a:gd name="connsiteX98" fmla="*/ 2192482 w 4852554"/>
                              <a:gd name="connsiteY98" fmla="*/ 2951018 h 3782291"/>
                              <a:gd name="connsiteX99" fmla="*/ 2421082 w 4852554"/>
                              <a:gd name="connsiteY99" fmla="*/ 2847109 h 3782291"/>
                              <a:gd name="connsiteX100" fmla="*/ 3065318 w 4852554"/>
                              <a:gd name="connsiteY100" fmla="*/ 2847109 h 3782291"/>
                              <a:gd name="connsiteX101" fmla="*/ 3023754 w 4852554"/>
                              <a:gd name="connsiteY101" fmla="*/ 3034146 h 3782291"/>
                              <a:gd name="connsiteX102" fmla="*/ 3075709 w 4852554"/>
                              <a:gd name="connsiteY102" fmla="*/ 3054927 h 3782291"/>
                              <a:gd name="connsiteX103" fmla="*/ 3106882 w 4852554"/>
                              <a:gd name="connsiteY103" fmla="*/ 2857500 h 3782291"/>
                              <a:gd name="connsiteX104" fmla="*/ 3470563 w 4852554"/>
                              <a:gd name="connsiteY104" fmla="*/ 2836718 h 3782291"/>
                              <a:gd name="connsiteX105" fmla="*/ 4000500 w 4852554"/>
                              <a:gd name="connsiteY105" fmla="*/ 3512127 h 3782291"/>
                              <a:gd name="connsiteX106" fmla="*/ 3990109 w 4852554"/>
                              <a:gd name="connsiteY106" fmla="*/ 3740727 h 3782291"/>
                              <a:gd name="connsiteX107" fmla="*/ 4052454 w 4852554"/>
                              <a:gd name="connsiteY107" fmla="*/ 3782291 h 3782291"/>
                              <a:gd name="connsiteX108" fmla="*/ 4052454 w 4852554"/>
                              <a:gd name="connsiteY108" fmla="*/ 3532909 h 3782291"/>
                              <a:gd name="connsiteX109" fmla="*/ 4239491 w 4852554"/>
                              <a:gd name="connsiteY109" fmla="*/ 3626427 h 3782291"/>
                              <a:gd name="connsiteX110" fmla="*/ 4312227 w 4852554"/>
                              <a:gd name="connsiteY110" fmla="*/ 3574473 h 3782291"/>
                              <a:gd name="connsiteX111" fmla="*/ 3917372 w 4852554"/>
                              <a:gd name="connsiteY111" fmla="*/ 3335482 h 3782291"/>
                              <a:gd name="connsiteX112" fmla="*/ 4125191 w 4852554"/>
                              <a:gd name="connsiteY112" fmla="*/ 3262746 h 3782291"/>
                              <a:gd name="connsiteX113" fmla="*/ 4125191 w 4852554"/>
                              <a:gd name="connsiteY113" fmla="*/ 3262746 h 3782291"/>
                              <a:gd name="connsiteX114" fmla="*/ 4083627 w 4852554"/>
                              <a:gd name="connsiteY114" fmla="*/ 3231573 h 3782291"/>
                              <a:gd name="connsiteX115" fmla="*/ 3896591 w 4852554"/>
                              <a:gd name="connsiteY115" fmla="*/ 3304309 h 3782291"/>
                              <a:gd name="connsiteX116" fmla="*/ 3553691 w 4852554"/>
                              <a:gd name="connsiteY116" fmla="*/ 2836718 h 3782291"/>
                              <a:gd name="connsiteX117" fmla="*/ 4333009 w 4852554"/>
                              <a:gd name="connsiteY117" fmla="*/ 2815936 h 3782291"/>
                              <a:gd name="connsiteX118" fmla="*/ 4561609 w 4852554"/>
                              <a:gd name="connsiteY118" fmla="*/ 3054927 h 3782291"/>
                              <a:gd name="connsiteX119" fmla="*/ 4665518 w 4852554"/>
                              <a:gd name="connsiteY119" fmla="*/ 3013364 h 3782291"/>
                              <a:gd name="connsiteX120" fmla="*/ 4416136 w 4852554"/>
                              <a:gd name="connsiteY120" fmla="*/ 2815936 h 3782291"/>
                              <a:gd name="connsiteX121" fmla="*/ 4842163 w 4852554"/>
                              <a:gd name="connsiteY121" fmla="*/ 2701636 h 3782291"/>
                              <a:gd name="connsiteX122" fmla="*/ 4852554 w 4852554"/>
                              <a:gd name="connsiteY122" fmla="*/ 2628900 h 3782291"/>
                              <a:gd name="connsiteX123" fmla="*/ 4239491 w 4852554"/>
                              <a:gd name="connsiteY123" fmla="*/ 2763982 h 3782291"/>
                              <a:gd name="connsiteX124" fmla="*/ 4353791 w 4852554"/>
                              <a:gd name="connsiteY124" fmla="*/ 2566555 h 3782291"/>
                              <a:gd name="connsiteX125" fmla="*/ 4291445 w 4852554"/>
                              <a:gd name="connsiteY125" fmla="*/ 2514600 h 3782291"/>
                              <a:gd name="connsiteX126" fmla="*/ 4177145 w 4852554"/>
                              <a:gd name="connsiteY126" fmla="*/ 2805546 h 3782291"/>
                              <a:gd name="connsiteX127" fmla="*/ 3429000 w 4852554"/>
                              <a:gd name="connsiteY127" fmla="*/ 2795155 h 3782291"/>
                              <a:gd name="connsiteX128" fmla="*/ 3584863 w 4852554"/>
                              <a:gd name="connsiteY128" fmla="*/ 2618509 h 3782291"/>
                              <a:gd name="connsiteX129" fmla="*/ 3564082 w 4852554"/>
                              <a:gd name="connsiteY129" fmla="*/ 2576946 h 3782291"/>
                              <a:gd name="connsiteX130" fmla="*/ 3335482 w 4852554"/>
                              <a:gd name="connsiteY130" fmla="*/ 2826327 h 3782291"/>
                              <a:gd name="connsiteX131" fmla="*/ 2493818 w 4852554"/>
                              <a:gd name="connsiteY13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776845 w 4852554"/>
                              <a:gd name="connsiteY37" fmla="*/ 259773 h 3782291"/>
                              <a:gd name="connsiteX38" fmla="*/ 2140527 w 4852554"/>
                              <a:gd name="connsiteY38" fmla="*/ 852055 h 3782291"/>
                              <a:gd name="connsiteX39" fmla="*/ 2130136 w 4852554"/>
                              <a:gd name="connsiteY39" fmla="*/ 1215736 h 3782291"/>
                              <a:gd name="connsiteX40" fmla="*/ 2057400 w 4852554"/>
                              <a:gd name="connsiteY40" fmla="*/ 1028700 h 3782291"/>
                              <a:gd name="connsiteX41" fmla="*/ 2005445 w 4852554"/>
                              <a:gd name="connsiteY41" fmla="*/ 1059873 h 3782291"/>
                              <a:gd name="connsiteX42" fmla="*/ 2119745 w 4852554"/>
                              <a:gd name="connsiteY42" fmla="*/ 1288473 h 3782291"/>
                              <a:gd name="connsiteX43" fmla="*/ 2098963 w 4852554"/>
                              <a:gd name="connsiteY43" fmla="*/ 1517073 h 3782291"/>
                              <a:gd name="connsiteX44" fmla="*/ 1652154 w 4852554"/>
                              <a:gd name="connsiteY44" fmla="*/ 893618 h 3782291"/>
                              <a:gd name="connsiteX45" fmla="*/ 1683327 w 4852554"/>
                              <a:gd name="connsiteY45" fmla="*/ 665018 h 3782291"/>
                              <a:gd name="connsiteX46" fmla="*/ 1620982 w 4852554"/>
                              <a:gd name="connsiteY46" fmla="*/ 654627 h 3782291"/>
                              <a:gd name="connsiteX47" fmla="*/ 1589809 w 4852554"/>
                              <a:gd name="connsiteY47" fmla="*/ 945573 h 3782291"/>
                              <a:gd name="connsiteX48" fmla="*/ 1371600 w 4852554"/>
                              <a:gd name="connsiteY48" fmla="*/ 914400 h 3782291"/>
                              <a:gd name="connsiteX49" fmla="*/ 1361209 w 4852554"/>
                              <a:gd name="connsiteY49" fmla="*/ 966355 h 3782291"/>
                              <a:gd name="connsiteX50" fmla="*/ 1693718 w 4852554"/>
                              <a:gd name="connsiteY50" fmla="*/ 1018309 h 3782291"/>
                              <a:gd name="connsiteX51" fmla="*/ 1766454 w 4852554"/>
                              <a:gd name="connsiteY51" fmla="*/ 1153391 h 3782291"/>
                              <a:gd name="connsiteX52" fmla="*/ 1579418 w 4852554"/>
                              <a:gd name="connsiteY52" fmla="*/ 1205346 h 3782291"/>
                              <a:gd name="connsiteX53" fmla="*/ 1579418 w 4852554"/>
                              <a:gd name="connsiteY53" fmla="*/ 1278082 h 3782291"/>
                              <a:gd name="connsiteX54" fmla="*/ 1808018 w 4852554"/>
                              <a:gd name="connsiteY54" fmla="*/ 1215736 h 3782291"/>
                              <a:gd name="connsiteX55" fmla="*/ 2078182 w 4852554"/>
                              <a:gd name="connsiteY55" fmla="*/ 1589809 h 3782291"/>
                              <a:gd name="connsiteX56" fmla="*/ 2088572 w 4852554"/>
                              <a:gd name="connsiteY56" fmla="*/ 2337955 h 3782291"/>
                              <a:gd name="connsiteX57" fmla="*/ 2098963 w 4852554"/>
                              <a:gd name="connsiteY57" fmla="*/ 2348346 h 3782291"/>
                              <a:gd name="connsiteX58" fmla="*/ 1839191 w 4852554"/>
                              <a:gd name="connsiteY58" fmla="*/ 2784764 h 3782291"/>
                              <a:gd name="connsiteX59" fmla="*/ 1278082 w 4852554"/>
                              <a:gd name="connsiteY59" fmla="*/ 2795155 h 3782291"/>
                              <a:gd name="connsiteX60" fmla="*/ 1143000 w 4852554"/>
                              <a:gd name="connsiteY60" fmla="*/ 2587336 h 3782291"/>
                              <a:gd name="connsiteX61" fmla="*/ 1111827 w 4852554"/>
                              <a:gd name="connsiteY61" fmla="*/ 2597727 h 3782291"/>
                              <a:gd name="connsiteX62" fmla="*/ 1205345 w 4852554"/>
                              <a:gd name="connsiteY62" fmla="*/ 2815936 h 3782291"/>
                              <a:gd name="connsiteX63" fmla="*/ 893618 w 4852554"/>
                              <a:gd name="connsiteY63" fmla="*/ 2795155 h 3782291"/>
                              <a:gd name="connsiteX64" fmla="*/ 488372 w 4852554"/>
                              <a:gd name="connsiteY64" fmla="*/ 2036618 h 3782291"/>
                              <a:gd name="connsiteX65" fmla="*/ 353291 w 4852554"/>
                              <a:gd name="connsiteY65" fmla="*/ 2078182 h 3782291"/>
                              <a:gd name="connsiteX66" fmla="*/ 415636 w 4852554"/>
                              <a:gd name="connsiteY66" fmla="*/ 2140527 h 3782291"/>
                              <a:gd name="connsiteX67" fmla="*/ 467591 w 4852554"/>
                              <a:gd name="connsiteY67" fmla="*/ 2098964 h 3782291"/>
                              <a:gd name="connsiteX68" fmla="*/ 571500 w 4852554"/>
                              <a:gd name="connsiteY68" fmla="*/ 2348346 h 3782291"/>
                              <a:gd name="connsiteX69" fmla="*/ 457200 w 4852554"/>
                              <a:gd name="connsiteY69" fmla="*/ 2358736 h 3782291"/>
                              <a:gd name="connsiteX70" fmla="*/ 457200 w 4852554"/>
                              <a:gd name="connsiteY70" fmla="*/ 2441864 h 3782291"/>
                              <a:gd name="connsiteX71" fmla="*/ 623454 w 4852554"/>
                              <a:gd name="connsiteY71" fmla="*/ 2400300 h 3782291"/>
                              <a:gd name="connsiteX72" fmla="*/ 831272 w 4852554"/>
                              <a:gd name="connsiteY72" fmla="*/ 2826327 h 3782291"/>
                              <a:gd name="connsiteX73" fmla="*/ 374072 w 4852554"/>
                              <a:gd name="connsiteY73" fmla="*/ 2670464 h 3782291"/>
                              <a:gd name="connsiteX74" fmla="*/ 103909 w 4852554"/>
                              <a:gd name="connsiteY74" fmla="*/ 2109355 h 3782291"/>
                              <a:gd name="connsiteX75" fmla="*/ 20782 w 4852554"/>
                              <a:gd name="connsiteY75" fmla="*/ 2098964 h 3782291"/>
                              <a:gd name="connsiteX76" fmla="*/ 249382 w 4852554"/>
                              <a:gd name="connsiteY76" fmla="*/ 2639291 h 3782291"/>
                              <a:gd name="connsiteX77" fmla="*/ 10391 w 4852554"/>
                              <a:gd name="connsiteY77" fmla="*/ 2576946 h 3782291"/>
                              <a:gd name="connsiteX78" fmla="*/ 0 w 4852554"/>
                              <a:gd name="connsiteY78" fmla="*/ 2670464 h 3782291"/>
                              <a:gd name="connsiteX79" fmla="*/ 270163 w 4852554"/>
                              <a:gd name="connsiteY79" fmla="*/ 2701636 h 3782291"/>
                              <a:gd name="connsiteX80" fmla="*/ 280554 w 4852554"/>
                              <a:gd name="connsiteY80" fmla="*/ 3023755 h 3782291"/>
                              <a:gd name="connsiteX81" fmla="*/ 197427 w 4852554"/>
                              <a:gd name="connsiteY81" fmla="*/ 3034146 h 3782291"/>
                              <a:gd name="connsiteX82" fmla="*/ 197427 w 4852554"/>
                              <a:gd name="connsiteY82" fmla="*/ 3106882 h 3782291"/>
                              <a:gd name="connsiteX83" fmla="*/ 353291 w 4852554"/>
                              <a:gd name="connsiteY83" fmla="*/ 3054927 h 3782291"/>
                              <a:gd name="connsiteX84" fmla="*/ 374072 w 4852554"/>
                              <a:gd name="connsiteY84" fmla="*/ 2763982 h 3782291"/>
                              <a:gd name="connsiteX85" fmla="*/ 852054 w 4852554"/>
                              <a:gd name="connsiteY85" fmla="*/ 2919846 h 3782291"/>
                              <a:gd name="connsiteX86" fmla="*/ 633845 w 4852554"/>
                              <a:gd name="connsiteY86" fmla="*/ 3054927 h 3782291"/>
                              <a:gd name="connsiteX87" fmla="*/ 685800 w 4852554"/>
                              <a:gd name="connsiteY87" fmla="*/ 3096491 h 3782291"/>
                              <a:gd name="connsiteX88" fmla="*/ 1018309 w 4852554"/>
                              <a:gd name="connsiteY88" fmla="*/ 2888673 h 3782291"/>
                              <a:gd name="connsiteX89" fmla="*/ 1423554 w 4852554"/>
                              <a:gd name="connsiteY89" fmla="*/ 2867891 h 3782291"/>
                              <a:gd name="connsiteX90" fmla="*/ 1080654 w 4852554"/>
                              <a:gd name="connsiteY90" fmla="*/ 3086100 h 3782291"/>
                              <a:gd name="connsiteX91" fmla="*/ 1143000 w 4852554"/>
                              <a:gd name="connsiteY91" fmla="*/ 3169227 h 3782291"/>
                              <a:gd name="connsiteX92" fmla="*/ 1537854 w 4852554"/>
                              <a:gd name="connsiteY92" fmla="*/ 2867891 h 3782291"/>
                              <a:gd name="connsiteX93" fmla="*/ 1891145 w 4852554"/>
                              <a:gd name="connsiteY93" fmla="*/ 2867891 h 3782291"/>
                              <a:gd name="connsiteX94" fmla="*/ 2119745 w 4852554"/>
                              <a:gd name="connsiteY94" fmla="*/ 2930236 h 3782291"/>
                              <a:gd name="connsiteX95" fmla="*/ 2119745 w 4852554"/>
                              <a:gd name="connsiteY95" fmla="*/ 3751118 h 3782291"/>
                              <a:gd name="connsiteX96" fmla="*/ 2202872 w 4852554"/>
                              <a:gd name="connsiteY96" fmla="*/ 3751118 h 3782291"/>
                              <a:gd name="connsiteX97" fmla="*/ 2192482 w 4852554"/>
                              <a:gd name="connsiteY97" fmla="*/ 2951018 h 3782291"/>
                              <a:gd name="connsiteX98" fmla="*/ 2421082 w 4852554"/>
                              <a:gd name="connsiteY98" fmla="*/ 2847109 h 3782291"/>
                              <a:gd name="connsiteX99" fmla="*/ 3065318 w 4852554"/>
                              <a:gd name="connsiteY99" fmla="*/ 2847109 h 3782291"/>
                              <a:gd name="connsiteX100" fmla="*/ 3023754 w 4852554"/>
                              <a:gd name="connsiteY100" fmla="*/ 3034146 h 3782291"/>
                              <a:gd name="connsiteX101" fmla="*/ 3075709 w 4852554"/>
                              <a:gd name="connsiteY101" fmla="*/ 3054927 h 3782291"/>
                              <a:gd name="connsiteX102" fmla="*/ 3106882 w 4852554"/>
                              <a:gd name="connsiteY102" fmla="*/ 2857500 h 3782291"/>
                              <a:gd name="connsiteX103" fmla="*/ 3470563 w 4852554"/>
                              <a:gd name="connsiteY103" fmla="*/ 2836718 h 3782291"/>
                              <a:gd name="connsiteX104" fmla="*/ 4000500 w 4852554"/>
                              <a:gd name="connsiteY104" fmla="*/ 3512127 h 3782291"/>
                              <a:gd name="connsiteX105" fmla="*/ 3990109 w 4852554"/>
                              <a:gd name="connsiteY105" fmla="*/ 3740727 h 3782291"/>
                              <a:gd name="connsiteX106" fmla="*/ 4052454 w 4852554"/>
                              <a:gd name="connsiteY106" fmla="*/ 3782291 h 3782291"/>
                              <a:gd name="connsiteX107" fmla="*/ 4052454 w 4852554"/>
                              <a:gd name="connsiteY107" fmla="*/ 3532909 h 3782291"/>
                              <a:gd name="connsiteX108" fmla="*/ 4239491 w 4852554"/>
                              <a:gd name="connsiteY108" fmla="*/ 3626427 h 3782291"/>
                              <a:gd name="connsiteX109" fmla="*/ 4312227 w 4852554"/>
                              <a:gd name="connsiteY109" fmla="*/ 3574473 h 3782291"/>
                              <a:gd name="connsiteX110" fmla="*/ 3917372 w 4852554"/>
                              <a:gd name="connsiteY110" fmla="*/ 3335482 h 3782291"/>
                              <a:gd name="connsiteX111" fmla="*/ 4125191 w 4852554"/>
                              <a:gd name="connsiteY111" fmla="*/ 3262746 h 3782291"/>
                              <a:gd name="connsiteX112" fmla="*/ 4125191 w 4852554"/>
                              <a:gd name="connsiteY112" fmla="*/ 3262746 h 3782291"/>
                              <a:gd name="connsiteX113" fmla="*/ 4083627 w 4852554"/>
                              <a:gd name="connsiteY113" fmla="*/ 3231573 h 3782291"/>
                              <a:gd name="connsiteX114" fmla="*/ 3896591 w 4852554"/>
                              <a:gd name="connsiteY114" fmla="*/ 3304309 h 3782291"/>
                              <a:gd name="connsiteX115" fmla="*/ 3553691 w 4852554"/>
                              <a:gd name="connsiteY115" fmla="*/ 2836718 h 3782291"/>
                              <a:gd name="connsiteX116" fmla="*/ 4333009 w 4852554"/>
                              <a:gd name="connsiteY116" fmla="*/ 2815936 h 3782291"/>
                              <a:gd name="connsiteX117" fmla="*/ 4561609 w 4852554"/>
                              <a:gd name="connsiteY117" fmla="*/ 3054927 h 3782291"/>
                              <a:gd name="connsiteX118" fmla="*/ 4665518 w 4852554"/>
                              <a:gd name="connsiteY118" fmla="*/ 3013364 h 3782291"/>
                              <a:gd name="connsiteX119" fmla="*/ 4416136 w 4852554"/>
                              <a:gd name="connsiteY119" fmla="*/ 2815936 h 3782291"/>
                              <a:gd name="connsiteX120" fmla="*/ 4842163 w 4852554"/>
                              <a:gd name="connsiteY120" fmla="*/ 2701636 h 3782291"/>
                              <a:gd name="connsiteX121" fmla="*/ 4852554 w 4852554"/>
                              <a:gd name="connsiteY121" fmla="*/ 2628900 h 3782291"/>
                              <a:gd name="connsiteX122" fmla="*/ 4239491 w 4852554"/>
                              <a:gd name="connsiteY122" fmla="*/ 2763982 h 3782291"/>
                              <a:gd name="connsiteX123" fmla="*/ 4353791 w 4852554"/>
                              <a:gd name="connsiteY123" fmla="*/ 2566555 h 3782291"/>
                              <a:gd name="connsiteX124" fmla="*/ 4291445 w 4852554"/>
                              <a:gd name="connsiteY124" fmla="*/ 2514600 h 3782291"/>
                              <a:gd name="connsiteX125" fmla="*/ 4177145 w 4852554"/>
                              <a:gd name="connsiteY125" fmla="*/ 2805546 h 3782291"/>
                              <a:gd name="connsiteX126" fmla="*/ 3429000 w 4852554"/>
                              <a:gd name="connsiteY126" fmla="*/ 2795155 h 3782291"/>
                              <a:gd name="connsiteX127" fmla="*/ 3584863 w 4852554"/>
                              <a:gd name="connsiteY127" fmla="*/ 2618509 h 3782291"/>
                              <a:gd name="connsiteX128" fmla="*/ 3564082 w 4852554"/>
                              <a:gd name="connsiteY128" fmla="*/ 2576946 h 3782291"/>
                              <a:gd name="connsiteX129" fmla="*/ 3335482 w 4852554"/>
                              <a:gd name="connsiteY129" fmla="*/ 2826327 h 3782291"/>
                              <a:gd name="connsiteX130" fmla="*/ 2493818 w 4852554"/>
                              <a:gd name="connsiteY13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776845 w 4852554"/>
                              <a:gd name="connsiteY36" fmla="*/ 259773 h 3782291"/>
                              <a:gd name="connsiteX37" fmla="*/ 2140527 w 4852554"/>
                              <a:gd name="connsiteY37" fmla="*/ 852055 h 3782291"/>
                              <a:gd name="connsiteX38" fmla="*/ 2130136 w 4852554"/>
                              <a:gd name="connsiteY38" fmla="*/ 1215736 h 3782291"/>
                              <a:gd name="connsiteX39" fmla="*/ 2057400 w 4852554"/>
                              <a:gd name="connsiteY39" fmla="*/ 1028700 h 3782291"/>
                              <a:gd name="connsiteX40" fmla="*/ 2005445 w 4852554"/>
                              <a:gd name="connsiteY40" fmla="*/ 1059873 h 3782291"/>
                              <a:gd name="connsiteX41" fmla="*/ 2119745 w 4852554"/>
                              <a:gd name="connsiteY41" fmla="*/ 1288473 h 3782291"/>
                              <a:gd name="connsiteX42" fmla="*/ 2098963 w 4852554"/>
                              <a:gd name="connsiteY42" fmla="*/ 1517073 h 3782291"/>
                              <a:gd name="connsiteX43" fmla="*/ 1652154 w 4852554"/>
                              <a:gd name="connsiteY43" fmla="*/ 893618 h 3782291"/>
                              <a:gd name="connsiteX44" fmla="*/ 1683327 w 4852554"/>
                              <a:gd name="connsiteY44" fmla="*/ 665018 h 3782291"/>
                              <a:gd name="connsiteX45" fmla="*/ 1620982 w 4852554"/>
                              <a:gd name="connsiteY45" fmla="*/ 654627 h 3782291"/>
                              <a:gd name="connsiteX46" fmla="*/ 1589809 w 4852554"/>
                              <a:gd name="connsiteY46" fmla="*/ 945573 h 3782291"/>
                              <a:gd name="connsiteX47" fmla="*/ 1371600 w 4852554"/>
                              <a:gd name="connsiteY47" fmla="*/ 914400 h 3782291"/>
                              <a:gd name="connsiteX48" fmla="*/ 1361209 w 4852554"/>
                              <a:gd name="connsiteY48" fmla="*/ 966355 h 3782291"/>
                              <a:gd name="connsiteX49" fmla="*/ 1693718 w 4852554"/>
                              <a:gd name="connsiteY49" fmla="*/ 1018309 h 3782291"/>
                              <a:gd name="connsiteX50" fmla="*/ 1766454 w 4852554"/>
                              <a:gd name="connsiteY50" fmla="*/ 1153391 h 3782291"/>
                              <a:gd name="connsiteX51" fmla="*/ 1579418 w 4852554"/>
                              <a:gd name="connsiteY51" fmla="*/ 1205346 h 3782291"/>
                              <a:gd name="connsiteX52" fmla="*/ 1579418 w 4852554"/>
                              <a:gd name="connsiteY52" fmla="*/ 1278082 h 3782291"/>
                              <a:gd name="connsiteX53" fmla="*/ 1808018 w 4852554"/>
                              <a:gd name="connsiteY53" fmla="*/ 1215736 h 3782291"/>
                              <a:gd name="connsiteX54" fmla="*/ 2078182 w 4852554"/>
                              <a:gd name="connsiteY54" fmla="*/ 1589809 h 3782291"/>
                              <a:gd name="connsiteX55" fmla="*/ 2088572 w 4852554"/>
                              <a:gd name="connsiteY55" fmla="*/ 2337955 h 3782291"/>
                              <a:gd name="connsiteX56" fmla="*/ 2098963 w 4852554"/>
                              <a:gd name="connsiteY56" fmla="*/ 2348346 h 3782291"/>
                              <a:gd name="connsiteX57" fmla="*/ 1839191 w 4852554"/>
                              <a:gd name="connsiteY57" fmla="*/ 2784764 h 3782291"/>
                              <a:gd name="connsiteX58" fmla="*/ 1278082 w 4852554"/>
                              <a:gd name="connsiteY58" fmla="*/ 2795155 h 3782291"/>
                              <a:gd name="connsiteX59" fmla="*/ 1143000 w 4852554"/>
                              <a:gd name="connsiteY59" fmla="*/ 2587336 h 3782291"/>
                              <a:gd name="connsiteX60" fmla="*/ 1111827 w 4852554"/>
                              <a:gd name="connsiteY60" fmla="*/ 2597727 h 3782291"/>
                              <a:gd name="connsiteX61" fmla="*/ 1205345 w 4852554"/>
                              <a:gd name="connsiteY61" fmla="*/ 2815936 h 3782291"/>
                              <a:gd name="connsiteX62" fmla="*/ 893618 w 4852554"/>
                              <a:gd name="connsiteY62" fmla="*/ 2795155 h 3782291"/>
                              <a:gd name="connsiteX63" fmla="*/ 488372 w 4852554"/>
                              <a:gd name="connsiteY63" fmla="*/ 2036618 h 3782291"/>
                              <a:gd name="connsiteX64" fmla="*/ 353291 w 4852554"/>
                              <a:gd name="connsiteY64" fmla="*/ 2078182 h 3782291"/>
                              <a:gd name="connsiteX65" fmla="*/ 415636 w 4852554"/>
                              <a:gd name="connsiteY65" fmla="*/ 2140527 h 3782291"/>
                              <a:gd name="connsiteX66" fmla="*/ 467591 w 4852554"/>
                              <a:gd name="connsiteY66" fmla="*/ 2098964 h 3782291"/>
                              <a:gd name="connsiteX67" fmla="*/ 571500 w 4852554"/>
                              <a:gd name="connsiteY67" fmla="*/ 2348346 h 3782291"/>
                              <a:gd name="connsiteX68" fmla="*/ 457200 w 4852554"/>
                              <a:gd name="connsiteY68" fmla="*/ 2358736 h 3782291"/>
                              <a:gd name="connsiteX69" fmla="*/ 457200 w 4852554"/>
                              <a:gd name="connsiteY69" fmla="*/ 2441864 h 3782291"/>
                              <a:gd name="connsiteX70" fmla="*/ 623454 w 4852554"/>
                              <a:gd name="connsiteY70" fmla="*/ 2400300 h 3782291"/>
                              <a:gd name="connsiteX71" fmla="*/ 831272 w 4852554"/>
                              <a:gd name="connsiteY71" fmla="*/ 2826327 h 3782291"/>
                              <a:gd name="connsiteX72" fmla="*/ 374072 w 4852554"/>
                              <a:gd name="connsiteY72" fmla="*/ 2670464 h 3782291"/>
                              <a:gd name="connsiteX73" fmla="*/ 103909 w 4852554"/>
                              <a:gd name="connsiteY73" fmla="*/ 2109355 h 3782291"/>
                              <a:gd name="connsiteX74" fmla="*/ 20782 w 4852554"/>
                              <a:gd name="connsiteY74" fmla="*/ 2098964 h 3782291"/>
                              <a:gd name="connsiteX75" fmla="*/ 249382 w 4852554"/>
                              <a:gd name="connsiteY75" fmla="*/ 2639291 h 3782291"/>
                              <a:gd name="connsiteX76" fmla="*/ 10391 w 4852554"/>
                              <a:gd name="connsiteY76" fmla="*/ 2576946 h 3782291"/>
                              <a:gd name="connsiteX77" fmla="*/ 0 w 4852554"/>
                              <a:gd name="connsiteY77" fmla="*/ 2670464 h 3782291"/>
                              <a:gd name="connsiteX78" fmla="*/ 270163 w 4852554"/>
                              <a:gd name="connsiteY78" fmla="*/ 2701636 h 3782291"/>
                              <a:gd name="connsiteX79" fmla="*/ 280554 w 4852554"/>
                              <a:gd name="connsiteY79" fmla="*/ 3023755 h 3782291"/>
                              <a:gd name="connsiteX80" fmla="*/ 197427 w 4852554"/>
                              <a:gd name="connsiteY80" fmla="*/ 3034146 h 3782291"/>
                              <a:gd name="connsiteX81" fmla="*/ 197427 w 4852554"/>
                              <a:gd name="connsiteY81" fmla="*/ 3106882 h 3782291"/>
                              <a:gd name="connsiteX82" fmla="*/ 353291 w 4852554"/>
                              <a:gd name="connsiteY82" fmla="*/ 3054927 h 3782291"/>
                              <a:gd name="connsiteX83" fmla="*/ 374072 w 4852554"/>
                              <a:gd name="connsiteY83" fmla="*/ 2763982 h 3782291"/>
                              <a:gd name="connsiteX84" fmla="*/ 852054 w 4852554"/>
                              <a:gd name="connsiteY84" fmla="*/ 2919846 h 3782291"/>
                              <a:gd name="connsiteX85" fmla="*/ 633845 w 4852554"/>
                              <a:gd name="connsiteY85" fmla="*/ 3054927 h 3782291"/>
                              <a:gd name="connsiteX86" fmla="*/ 685800 w 4852554"/>
                              <a:gd name="connsiteY86" fmla="*/ 3096491 h 3782291"/>
                              <a:gd name="connsiteX87" fmla="*/ 1018309 w 4852554"/>
                              <a:gd name="connsiteY87" fmla="*/ 2888673 h 3782291"/>
                              <a:gd name="connsiteX88" fmla="*/ 1423554 w 4852554"/>
                              <a:gd name="connsiteY88" fmla="*/ 2867891 h 3782291"/>
                              <a:gd name="connsiteX89" fmla="*/ 1080654 w 4852554"/>
                              <a:gd name="connsiteY89" fmla="*/ 3086100 h 3782291"/>
                              <a:gd name="connsiteX90" fmla="*/ 1143000 w 4852554"/>
                              <a:gd name="connsiteY90" fmla="*/ 3169227 h 3782291"/>
                              <a:gd name="connsiteX91" fmla="*/ 1537854 w 4852554"/>
                              <a:gd name="connsiteY91" fmla="*/ 2867891 h 3782291"/>
                              <a:gd name="connsiteX92" fmla="*/ 1891145 w 4852554"/>
                              <a:gd name="connsiteY92" fmla="*/ 2867891 h 3782291"/>
                              <a:gd name="connsiteX93" fmla="*/ 2119745 w 4852554"/>
                              <a:gd name="connsiteY93" fmla="*/ 2930236 h 3782291"/>
                              <a:gd name="connsiteX94" fmla="*/ 2119745 w 4852554"/>
                              <a:gd name="connsiteY94" fmla="*/ 3751118 h 3782291"/>
                              <a:gd name="connsiteX95" fmla="*/ 2202872 w 4852554"/>
                              <a:gd name="connsiteY95" fmla="*/ 3751118 h 3782291"/>
                              <a:gd name="connsiteX96" fmla="*/ 2192482 w 4852554"/>
                              <a:gd name="connsiteY96" fmla="*/ 2951018 h 3782291"/>
                              <a:gd name="connsiteX97" fmla="*/ 2421082 w 4852554"/>
                              <a:gd name="connsiteY97" fmla="*/ 2847109 h 3782291"/>
                              <a:gd name="connsiteX98" fmla="*/ 3065318 w 4852554"/>
                              <a:gd name="connsiteY98" fmla="*/ 2847109 h 3782291"/>
                              <a:gd name="connsiteX99" fmla="*/ 3023754 w 4852554"/>
                              <a:gd name="connsiteY99" fmla="*/ 3034146 h 3782291"/>
                              <a:gd name="connsiteX100" fmla="*/ 3075709 w 4852554"/>
                              <a:gd name="connsiteY100" fmla="*/ 3054927 h 3782291"/>
                              <a:gd name="connsiteX101" fmla="*/ 3106882 w 4852554"/>
                              <a:gd name="connsiteY101" fmla="*/ 2857500 h 3782291"/>
                              <a:gd name="connsiteX102" fmla="*/ 3470563 w 4852554"/>
                              <a:gd name="connsiteY102" fmla="*/ 2836718 h 3782291"/>
                              <a:gd name="connsiteX103" fmla="*/ 4000500 w 4852554"/>
                              <a:gd name="connsiteY103" fmla="*/ 3512127 h 3782291"/>
                              <a:gd name="connsiteX104" fmla="*/ 3990109 w 4852554"/>
                              <a:gd name="connsiteY104" fmla="*/ 3740727 h 3782291"/>
                              <a:gd name="connsiteX105" fmla="*/ 4052454 w 4852554"/>
                              <a:gd name="connsiteY105" fmla="*/ 3782291 h 3782291"/>
                              <a:gd name="connsiteX106" fmla="*/ 4052454 w 4852554"/>
                              <a:gd name="connsiteY106" fmla="*/ 3532909 h 3782291"/>
                              <a:gd name="connsiteX107" fmla="*/ 4239491 w 4852554"/>
                              <a:gd name="connsiteY107" fmla="*/ 3626427 h 3782291"/>
                              <a:gd name="connsiteX108" fmla="*/ 4312227 w 4852554"/>
                              <a:gd name="connsiteY108" fmla="*/ 3574473 h 3782291"/>
                              <a:gd name="connsiteX109" fmla="*/ 3917372 w 4852554"/>
                              <a:gd name="connsiteY109" fmla="*/ 3335482 h 3782291"/>
                              <a:gd name="connsiteX110" fmla="*/ 4125191 w 4852554"/>
                              <a:gd name="connsiteY110" fmla="*/ 3262746 h 3782291"/>
                              <a:gd name="connsiteX111" fmla="*/ 4125191 w 4852554"/>
                              <a:gd name="connsiteY111" fmla="*/ 3262746 h 3782291"/>
                              <a:gd name="connsiteX112" fmla="*/ 4083627 w 4852554"/>
                              <a:gd name="connsiteY112" fmla="*/ 3231573 h 3782291"/>
                              <a:gd name="connsiteX113" fmla="*/ 3896591 w 4852554"/>
                              <a:gd name="connsiteY113" fmla="*/ 3304309 h 3782291"/>
                              <a:gd name="connsiteX114" fmla="*/ 3553691 w 4852554"/>
                              <a:gd name="connsiteY114" fmla="*/ 2836718 h 3782291"/>
                              <a:gd name="connsiteX115" fmla="*/ 4333009 w 4852554"/>
                              <a:gd name="connsiteY115" fmla="*/ 2815936 h 3782291"/>
                              <a:gd name="connsiteX116" fmla="*/ 4561609 w 4852554"/>
                              <a:gd name="connsiteY116" fmla="*/ 3054927 h 3782291"/>
                              <a:gd name="connsiteX117" fmla="*/ 4665518 w 4852554"/>
                              <a:gd name="connsiteY117" fmla="*/ 3013364 h 3782291"/>
                              <a:gd name="connsiteX118" fmla="*/ 4416136 w 4852554"/>
                              <a:gd name="connsiteY118" fmla="*/ 2815936 h 3782291"/>
                              <a:gd name="connsiteX119" fmla="*/ 4842163 w 4852554"/>
                              <a:gd name="connsiteY119" fmla="*/ 2701636 h 3782291"/>
                              <a:gd name="connsiteX120" fmla="*/ 4852554 w 4852554"/>
                              <a:gd name="connsiteY120" fmla="*/ 2628900 h 3782291"/>
                              <a:gd name="connsiteX121" fmla="*/ 4239491 w 4852554"/>
                              <a:gd name="connsiteY121" fmla="*/ 2763982 h 3782291"/>
                              <a:gd name="connsiteX122" fmla="*/ 4353791 w 4852554"/>
                              <a:gd name="connsiteY122" fmla="*/ 2566555 h 3782291"/>
                              <a:gd name="connsiteX123" fmla="*/ 4291445 w 4852554"/>
                              <a:gd name="connsiteY123" fmla="*/ 2514600 h 3782291"/>
                              <a:gd name="connsiteX124" fmla="*/ 4177145 w 4852554"/>
                              <a:gd name="connsiteY124" fmla="*/ 2805546 h 3782291"/>
                              <a:gd name="connsiteX125" fmla="*/ 3429000 w 4852554"/>
                              <a:gd name="connsiteY125" fmla="*/ 2795155 h 3782291"/>
                              <a:gd name="connsiteX126" fmla="*/ 3584863 w 4852554"/>
                              <a:gd name="connsiteY126" fmla="*/ 2618509 h 3782291"/>
                              <a:gd name="connsiteX127" fmla="*/ 3564082 w 4852554"/>
                              <a:gd name="connsiteY127" fmla="*/ 2576946 h 3782291"/>
                              <a:gd name="connsiteX128" fmla="*/ 3335482 w 4852554"/>
                              <a:gd name="connsiteY128" fmla="*/ 2826327 h 3782291"/>
                              <a:gd name="connsiteX129" fmla="*/ 2493818 w 4852554"/>
                              <a:gd name="connsiteY129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192482 w 4852554"/>
                              <a:gd name="connsiteY24" fmla="*/ 197427 h 3782291"/>
                              <a:gd name="connsiteX25" fmla="*/ 2223654 w 4852554"/>
                              <a:gd name="connsiteY25" fmla="*/ 540327 h 3782291"/>
                              <a:gd name="connsiteX26" fmla="*/ 2005445 w 4852554"/>
                              <a:gd name="connsiteY26" fmla="*/ 62346 h 3782291"/>
                              <a:gd name="connsiteX27" fmla="*/ 1922318 w 4852554"/>
                              <a:gd name="connsiteY27" fmla="*/ 83127 h 3782291"/>
                              <a:gd name="connsiteX28" fmla="*/ 2192482 w 4852554"/>
                              <a:gd name="connsiteY28" fmla="*/ 592282 h 3782291"/>
                              <a:gd name="connsiteX29" fmla="*/ 2119745 w 4852554"/>
                              <a:gd name="connsiteY29" fmla="*/ 706582 h 3782291"/>
                              <a:gd name="connsiteX30" fmla="*/ 1662545 w 4852554"/>
                              <a:gd name="connsiteY30" fmla="*/ 20782 h 3782291"/>
                              <a:gd name="connsiteX31" fmla="*/ 1537854 w 4852554"/>
                              <a:gd name="connsiteY31" fmla="*/ 51955 h 3782291"/>
                              <a:gd name="connsiteX32" fmla="*/ 1558636 w 4852554"/>
                              <a:gd name="connsiteY32" fmla="*/ 145473 h 3782291"/>
                              <a:gd name="connsiteX33" fmla="*/ 1641763 w 4852554"/>
                              <a:gd name="connsiteY33" fmla="*/ 103909 h 3782291"/>
                              <a:gd name="connsiteX34" fmla="*/ 1704109 w 4852554"/>
                              <a:gd name="connsiteY34" fmla="*/ 228600 h 3782291"/>
                              <a:gd name="connsiteX35" fmla="*/ 1776845 w 4852554"/>
                              <a:gd name="connsiteY35" fmla="*/ 259773 h 3782291"/>
                              <a:gd name="connsiteX36" fmla="*/ 2140527 w 4852554"/>
                              <a:gd name="connsiteY36" fmla="*/ 852055 h 3782291"/>
                              <a:gd name="connsiteX37" fmla="*/ 2130136 w 4852554"/>
                              <a:gd name="connsiteY37" fmla="*/ 1215736 h 3782291"/>
                              <a:gd name="connsiteX38" fmla="*/ 2057400 w 4852554"/>
                              <a:gd name="connsiteY38" fmla="*/ 1028700 h 3782291"/>
                              <a:gd name="connsiteX39" fmla="*/ 2005445 w 4852554"/>
                              <a:gd name="connsiteY39" fmla="*/ 1059873 h 3782291"/>
                              <a:gd name="connsiteX40" fmla="*/ 2119745 w 4852554"/>
                              <a:gd name="connsiteY40" fmla="*/ 1288473 h 3782291"/>
                              <a:gd name="connsiteX41" fmla="*/ 2098963 w 4852554"/>
                              <a:gd name="connsiteY41" fmla="*/ 1517073 h 3782291"/>
                              <a:gd name="connsiteX42" fmla="*/ 1652154 w 4852554"/>
                              <a:gd name="connsiteY42" fmla="*/ 893618 h 3782291"/>
                              <a:gd name="connsiteX43" fmla="*/ 1683327 w 4852554"/>
                              <a:gd name="connsiteY43" fmla="*/ 665018 h 3782291"/>
                              <a:gd name="connsiteX44" fmla="*/ 1620982 w 4852554"/>
                              <a:gd name="connsiteY44" fmla="*/ 654627 h 3782291"/>
                              <a:gd name="connsiteX45" fmla="*/ 1589809 w 4852554"/>
                              <a:gd name="connsiteY45" fmla="*/ 945573 h 3782291"/>
                              <a:gd name="connsiteX46" fmla="*/ 1371600 w 4852554"/>
                              <a:gd name="connsiteY46" fmla="*/ 914400 h 3782291"/>
                              <a:gd name="connsiteX47" fmla="*/ 1361209 w 4852554"/>
                              <a:gd name="connsiteY47" fmla="*/ 966355 h 3782291"/>
                              <a:gd name="connsiteX48" fmla="*/ 1693718 w 4852554"/>
                              <a:gd name="connsiteY48" fmla="*/ 1018309 h 3782291"/>
                              <a:gd name="connsiteX49" fmla="*/ 1766454 w 4852554"/>
                              <a:gd name="connsiteY49" fmla="*/ 1153391 h 3782291"/>
                              <a:gd name="connsiteX50" fmla="*/ 1579418 w 4852554"/>
                              <a:gd name="connsiteY50" fmla="*/ 1205346 h 3782291"/>
                              <a:gd name="connsiteX51" fmla="*/ 1579418 w 4852554"/>
                              <a:gd name="connsiteY51" fmla="*/ 1278082 h 3782291"/>
                              <a:gd name="connsiteX52" fmla="*/ 1808018 w 4852554"/>
                              <a:gd name="connsiteY52" fmla="*/ 1215736 h 3782291"/>
                              <a:gd name="connsiteX53" fmla="*/ 2078182 w 4852554"/>
                              <a:gd name="connsiteY53" fmla="*/ 1589809 h 3782291"/>
                              <a:gd name="connsiteX54" fmla="*/ 2088572 w 4852554"/>
                              <a:gd name="connsiteY54" fmla="*/ 2337955 h 3782291"/>
                              <a:gd name="connsiteX55" fmla="*/ 2098963 w 4852554"/>
                              <a:gd name="connsiteY55" fmla="*/ 2348346 h 3782291"/>
                              <a:gd name="connsiteX56" fmla="*/ 1839191 w 4852554"/>
                              <a:gd name="connsiteY56" fmla="*/ 2784764 h 3782291"/>
                              <a:gd name="connsiteX57" fmla="*/ 1278082 w 4852554"/>
                              <a:gd name="connsiteY57" fmla="*/ 2795155 h 3782291"/>
                              <a:gd name="connsiteX58" fmla="*/ 1143000 w 4852554"/>
                              <a:gd name="connsiteY58" fmla="*/ 2587336 h 3782291"/>
                              <a:gd name="connsiteX59" fmla="*/ 1111827 w 4852554"/>
                              <a:gd name="connsiteY59" fmla="*/ 2597727 h 3782291"/>
                              <a:gd name="connsiteX60" fmla="*/ 1205345 w 4852554"/>
                              <a:gd name="connsiteY60" fmla="*/ 2815936 h 3782291"/>
                              <a:gd name="connsiteX61" fmla="*/ 893618 w 4852554"/>
                              <a:gd name="connsiteY61" fmla="*/ 2795155 h 3782291"/>
                              <a:gd name="connsiteX62" fmla="*/ 488372 w 4852554"/>
                              <a:gd name="connsiteY62" fmla="*/ 2036618 h 3782291"/>
                              <a:gd name="connsiteX63" fmla="*/ 353291 w 4852554"/>
                              <a:gd name="connsiteY63" fmla="*/ 2078182 h 3782291"/>
                              <a:gd name="connsiteX64" fmla="*/ 415636 w 4852554"/>
                              <a:gd name="connsiteY64" fmla="*/ 2140527 h 3782291"/>
                              <a:gd name="connsiteX65" fmla="*/ 467591 w 4852554"/>
                              <a:gd name="connsiteY65" fmla="*/ 2098964 h 3782291"/>
                              <a:gd name="connsiteX66" fmla="*/ 571500 w 4852554"/>
                              <a:gd name="connsiteY66" fmla="*/ 2348346 h 3782291"/>
                              <a:gd name="connsiteX67" fmla="*/ 457200 w 4852554"/>
                              <a:gd name="connsiteY67" fmla="*/ 2358736 h 3782291"/>
                              <a:gd name="connsiteX68" fmla="*/ 457200 w 4852554"/>
                              <a:gd name="connsiteY68" fmla="*/ 2441864 h 3782291"/>
                              <a:gd name="connsiteX69" fmla="*/ 623454 w 4852554"/>
                              <a:gd name="connsiteY69" fmla="*/ 2400300 h 3782291"/>
                              <a:gd name="connsiteX70" fmla="*/ 831272 w 4852554"/>
                              <a:gd name="connsiteY70" fmla="*/ 2826327 h 3782291"/>
                              <a:gd name="connsiteX71" fmla="*/ 374072 w 4852554"/>
                              <a:gd name="connsiteY71" fmla="*/ 2670464 h 3782291"/>
                              <a:gd name="connsiteX72" fmla="*/ 103909 w 4852554"/>
                              <a:gd name="connsiteY72" fmla="*/ 2109355 h 3782291"/>
                              <a:gd name="connsiteX73" fmla="*/ 20782 w 4852554"/>
                              <a:gd name="connsiteY73" fmla="*/ 2098964 h 3782291"/>
                              <a:gd name="connsiteX74" fmla="*/ 249382 w 4852554"/>
                              <a:gd name="connsiteY74" fmla="*/ 2639291 h 3782291"/>
                              <a:gd name="connsiteX75" fmla="*/ 10391 w 4852554"/>
                              <a:gd name="connsiteY75" fmla="*/ 2576946 h 3782291"/>
                              <a:gd name="connsiteX76" fmla="*/ 0 w 4852554"/>
                              <a:gd name="connsiteY76" fmla="*/ 2670464 h 3782291"/>
                              <a:gd name="connsiteX77" fmla="*/ 270163 w 4852554"/>
                              <a:gd name="connsiteY77" fmla="*/ 2701636 h 3782291"/>
                              <a:gd name="connsiteX78" fmla="*/ 280554 w 4852554"/>
                              <a:gd name="connsiteY78" fmla="*/ 3023755 h 3782291"/>
                              <a:gd name="connsiteX79" fmla="*/ 197427 w 4852554"/>
                              <a:gd name="connsiteY79" fmla="*/ 3034146 h 3782291"/>
                              <a:gd name="connsiteX80" fmla="*/ 197427 w 4852554"/>
                              <a:gd name="connsiteY80" fmla="*/ 3106882 h 3782291"/>
                              <a:gd name="connsiteX81" fmla="*/ 353291 w 4852554"/>
                              <a:gd name="connsiteY81" fmla="*/ 3054927 h 3782291"/>
                              <a:gd name="connsiteX82" fmla="*/ 374072 w 4852554"/>
                              <a:gd name="connsiteY82" fmla="*/ 2763982 h 3782291"/>
                              <a:gd name="connsiteX83" fmla="*/ 852054 w 4852554"/>
                              <a:gd name="connsiteY83" fmla="*/ 2919846 h 3782291"/>
                              <a:gd name="connsiteX84" fmla="*/ 633845 w 4852554"/>
                              <a:gd name="connsiteY84" fmla="*/ 3054927 h 3782291"/>
                              <a:gd name="connsiteX85" fmla="*/ 685800 w 4852554"/>
                              <a:gd name="connsiteY85" fmla="*/ 3096491 h 3782291"/>
                              <a:gd name="connsiteX86" fmla="*/ 1018309 w 4852554"/>
                              <a:gd name="connsiteY86" fmla="*/ 2888673 h 3782291"/>
                              <a:gd name="connsiteX87" fmla="*/ 1423554 w 4852554"/>
                              <a:gd name="connsiteY87" fmla="*/ 2867891 h 3782291"/>
                              <a:gd name="connsiteX88" fmla="*/ 1080654 w 4852554"/>
                              <a:gd name="connsiteY88" fmla="*/ 3086100 h 3782291"/>
                              <a:gd name="connsiteX89" fmla="*/ 1143000 w 4852554"/>
                              <a:gd name="connsiteY89" fmla="*/ 3169227 h 3782291"/>
                              <a:gd name="connsiteX90" fmla="*/ 1537854 w 4852554"/>
                              <a:gd name="connsiteY90" fmla="*/ 2867891 h 3782291"/>
                              <a:gd name="connsiteX91" fmla="*/ 1891145 w 4852554"/>
                              <a:gd name="connsiteY91" fmla="*/ 2867891 h 3782291"/>
                              <a:gd name="connsiteX92" fmla="*/ 2119745 w 4852554"/>
                              <a:gd name="connsiteY92" fmla="*/ 2930236 h 3782291"/>
                              <a:gd name="connsiteX93" fmla="*/ 2119745 w 4852554"/>
                              <a:gd name="connsiteY93" fmla="*/ 3751118 h 3782291"/>
                              <a:gd name="connsiteX94" fmla="*/ 2202872 w 4852554"/>
                              <a:gd name="connsiteY94" fmla="*/ 3751118 h 3782291"/>
                              <a:gd name="connsiteX95" fmla="*/ 2192482 w 4852554"/>
                              <a:gd name="connsiteY95" fmla="*/ 2951018 h 3782291"/>
                              <a:gd name="connsiteX96" fmla="*/ 2421082 w 4852554"/>
                              <a:gd name="connsiteY96" fmla="*/ 2847109 h 3782291"/>
                              <a:gd name="connsiteX97" fmla="*/ 3065318 w 4852554"/>
                              <a:gd name="connsiteY97" fmla="*/ 2847109 h 3782291"/>
                              <a:gd name="connsiteX98" fmla="*/ 3023754 w 4852554"/>
                              <a:gd name="connsiteY98" fmla="*/ 3034146 h 3782291"/>
                              <a:gd name="connsiteX99" fmla="*/ 3075709 w 4852554"/>
                              <a:gd name="connsiteY99" fmla="*/ 3054927 h 3782291"/>
                              <a:gd name="connsiteX100" fmla="*/ 3106882 w 4852554"/>
                              <a:gd name="connsiteY100" fmla="*/ 2857500 h 3782291"/>
                              <a:gd name="connsiteX101" fmla="*/ 3470563 w 4852554"/>
                              <a:gd name="connsiteY101" fmla="*/ 2836718 h 3782291"/>
                              <a:gd name="connsiteX102" fmla="*/ 4000500 w 4852554"/>
                              <a:gd name="connsiteY102" fmla="*/ 3512127 h 3782291"/>
                              <a:gd name="connsiteX103" fmla="*/ 3990109 w 4852554"/>
                              <a:gd name="connsiteY103" fmla="*/ 3740727 h 3782291"/>
                              <a:gd name="connsiteX104" fmla="*/ 4052454 w 4852554"/>
                              <a:gd name="connsiteY104" fmla="*/ 3782291 h 3782291"/>
                              <a:gd name="connsiteX105" fmla="*/ 4052454 w 4852554"/>
                              <a:gd name="connsiteY105" fmla="*/ 3532909 h 3782291"/>
                              <a:gd name="connsiteX106" fmla="*/ 4239491 w 4852554"/>
                              <a:gd name="connsiteY106" fmla="*/ 3626427 h 3782291"/>
                              <a:gd name="connsiteX107" fmla="*/ 4312227 w 4852554"/>
                              <a:gd name="connsiteY107" fmla="*/ 3574473 h 3782291"/>
                              <a:gd name="connsiteX108" fmla="*/ 3917372 w 4852554"/>
                              <a:gd name="connsiteY108" fmla="*/ 3335482 h 3782291"/>
                              <a:gd name="connsiteX109" fmla="*/ 4125191 w 4852554"/>
                              <a:gd name="connsiteY109" fmla="*/ 3262746 h 3782291"/>
                              <a:gd name="connsiteX110" fmla="*/ 4125191 w 4852554"/>
                              <a:gd name="connsiteY110" fmla="*/ 3262746 h 3782291"/>
                              <a:gd name="connsiteX111" fmla="*/ 4083627 w 4852554"/>
                              <a:gd name="connsiteY111" fmla="*/ 3231573 h 3782291"/>
                              <a:gd name="connsiteX112" fmla="*/ 3896591 w 4852554"/>
                              <a:gd name="connsiteY112" fmla="*/ 3304309 h 3782291"/>
                              <a:gd name="connsiteX113" fmla="*/ 3553691 w 4852554"/>
                              <a:gd name="connsiteY113" fmla="*/ 2836718 h 3782291"/>
                              <a:gd name="connsiteX114" fmla="*/ 4333009 w 4852554"/>
                              <a:gd name="connsiteY114" fmla="*/ 2815936 h 3782291"/>
                              <a:gd name="connsiteX115" fmla="*/ 4561609 w 4852554"/>
                              <a:gd name="connsiteY115" fmla="*/ 3054927 h 3782291"/>
                              <a:gd name="connsiteX116" fmla="*/ 4665518 w 4852554"/>
                              <a:gd name="connsiteY116" fmla="*/ 3013364 h 3782291"/>
                              <a:gd name="connsiteX117" fmla="*/ 4416136 w 4852554"/>
                              <a:gd name="connsiteY117" fmla="*/ 2815936 h 3782291"/>
                              <a:gd name="connsiteX118" fmla="*/ 4842163 w 4852554"/>
                              <a:gd name="connsiteY118" fmla="*/ 2701636 h 3782291"/>
                              <a:gd name="connsiteX119" fmla="*/ 4852554 w 4852554"/>
                              <a:gd name="connsiteY119" fmla="*/ 2628900 h 3782291"/>
                              <a:gd name="connsiteX120" fmla="*/ 4239491 w 4852554"/>
                              <a:gd name="connsiteY120" fmla="*/ 2763982 h 3782291"/>
                              <a:gd name="connsiteX121" fmla="*/ 4353791 w 4852554"/>
                              <a:gd name="connsiteY121" fmla="*/ 2566555 h 3782291"/>
                              <a:gd name="connsiteX122" fmla="*/ 4291445 w 4852554"/>
                              <a:gd name="connsiteY122" fmla="*/ 2514600 h 3782291"/>
                              <a:gd name="connsiteX123" fmla="*/ 4177145 w 4852554"/>
                              <a:gd name="connsiteY123" fmla="*/ 2805546 h 3782291"/>
                              <a:gd name="connsiteX124" fmla="*/ 3429000 w 4852554"/>
                              <a:gd name="connsiteY124" fmla="*/ 2795155 h 3782291"/>
                              <a:gd name="connsiteX125" fmla="*/ 3584863 w 4852554"/>
                              <a:gd name="connsiteY125" fmla="*/ 2618509 h 3782291"/>
                              <a:gd name="connsiteX126" fmla="*/ 3564082 w 4852554"/>
                              <a:gd name="connsiteY126" fmla="*/ 2576946 h 3782291"/>
                              <a:gd name="connsiteX127" fmla="*/ 3335482 w 4852554"/>
                              <a:gd name="connsiteY127" fmla="*/ 2826327 h 3782291"/>
                              <a:gd name="connsiteX128" fmla="*/ 2493818 w 4852554"/>
                              <a:gd name="connsiteY128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1922318 w 4852554"/>
                              <a:gd name="connsiteY25" fmla="*/ 83127 h 3782291"/>
                              <a:gd name="connsiteX26" fmla="*/ 2192482 w 4852554"/>
                              <a:gd name="connsiteY26" fmla="*/ 592282 h 3782291"/>
                              <a:gd name="connsiteX27" fmla="*/ 2119745 w 4852554"/>
                              <a:gd name="connsiteY27" fmla="*/ 706582 h 3782291"/>
                              <a:gd name="connsiteX28" fmla="*/ 1662545 w 4852554"/>
                              <a:gd name="connsiteY28" fmla="*/ 20782 h 3782291"/>
                              <a:gd name="connsiteX29" fmla="*/ 1537854 w 4852554"/>
                              <a:gd name="connsiteY29" fmla="*/ 51955 h 3782291"/>
                              <a:gd name="connsiteX30" fmla="*/ 1558636 w 4852554"/>
                              <a:gd name="connsiteY30" fmla="*/ 145473 h 3782291"/>
                              <a:gd name="connsiteX31" fmla="*/ 1641763 w 4852554"/>
                              <a:gd name="connsiteY31" fmla="*/ 103909 h 3782291"/>
                              <a:gd name="connsiteX32" fmla="*/ 1704109 w 4852554"/>
                              <a:gd name="connsiteY32" fmla="*/ 228600 h 3782291"/>
                              <a:gd name="connsiteX33" fmla="*/ 1776845 w 4852554"/>
                              <a:gd name="connsiteY33" fmla="*/ 259773 h 3782291"/>
                              <a:gd name="connsiteX34" fmla="*/ 2140527 w 4852554"/>
                              <a:gd name="connsiteY34" fmla="*/ 852055 h 3782291"/>
                              <a:gd name="connsiteX35" fmla="*/ 2130136 w 4852554"/>
                              <a:gd name="connsiteY35" fmla="*/ 1215736 h 3782291"/>
                              <a:gd name="connsiteX36" fmla="*/ 2057400 w 4852554"/>
                              <a:gd name="connsiteY36" fmla="*/ 1028700 h 3782291"/>
                              <a:gd name="connsiteX37" fmla="*/ 2005445 w 4852554"/>
                              <a:gd name="connsiteY37" fmla="*/ 1059873 h 3782291"/>
                              <a:gd name="connsiteX38" fmla="*/ 2119745 w 4852554"/>
                              <a:gd name="connsiteY38" fmla="*/ 1288473 h 3782291"/>
                              <a:gd name="connsiteX39" fmla="*/ 2098963 w 4852554"/>
                              <a:gd name="connsiteY39" fmla="*/ 1517073 h 3782291"/>
                              <a:gd name="connsiteX40" fmla="*/ 1652154 w 4852554"/>
                              <a:gd name="connsiteY40" fmla="*/ 893618 h 3782291"/>
                              <a:gd name="connsiteX41" fmla="*/ 1683327 w 4852554"/>
                              <a:gd name="connsiteY41" fmla="*/ 665018 h 3782291"/>
                              <a:gd name="connsiteX42" fmla="*/ 1620982 w 4852554"/>
                              <a:gd name="connsiteY42" fmla="*/ 654627 h 3782291"/>
                              <a:gd name="connsiteX43" fmla="*/ 1589809 w 4852554"/>
                              <a:gd name="connsiteY43" fmla="*/ 945573 h 3782291"/>
                              <a:gd name="connsiteX44" fmla="*/ 1371600 w 4852554"/>
                              <a:gd name="connsiteY44" fmla="*/ 914400 h 3782291"/>
                              <a:gd name="connsiteX45" fmla="*/ 1361209 w 4852554"/>
                              <a:gd name="connsiteY45" fmla="*/ 966355 h 3782291"/>
                              <a:gd name="connsiteX46" fmla="*/ 1693718 w 4852554"/>
                              <a:gd name="connsiteY46" fmla="*/ 1018309 h 3782291"/>
                              <a:gd name="connsiteX47" fmla="*/ 1766454 w 4852554"/>
                              <a:gd name="connsiteY47" fmla="*/ 1153391 h 3782291"/>
                              <a:gd name="connsiteX48" fmla="*/ 1579418 w 4852554"/>
                              <a:gd name="connsiteY48" fmla="*/ 1205346 h 3782291"/>
                              <a:gd name="connsiteX49" fmla="*/ 1579418 w 4852554"/>
                              <a:gd name="connsiteY49" fmla="*/ 1278082 h 3782291"/>
                              <a:gd name="connsiteX50" fmla="*/ 1808018 w 4852554"/>
                              <a:gd name="connsiteY50" fmla="*/ 1215736 h 3782291"/>
                              <a:gd name="connsiteX51" fmla="*/ 2078182 w 4852554"/>
                              <a:gd name="connsiteY51" fmla="*/ 1589809 h 3782291"/>
                              <a:gd name="connsiteX52" fmla="*/ 2088572 w 4852554"/>
                              <a:gd name="connsiteY52" fmla="*/ 2337955 h 3782291"/>
                              <a:gd name="connsiteX53" fmla="*/ 2098963 w 4852554"/>
                              <a:gd name="connsiteY53" fmla="*/ 2348346 h 3782291"/>
                              <a:gd name="connsiteX54" fmla="*/ 1839191 w 4852554"/>
                              <a:gd name="connsiteY54" fmla="*/ 2784764 h 3782291"/>
                              <a:gd name="connsiteX55" fmla="*/ 1278082 w 4852554"/>
                              <a:gd name="connsiteY55" fmla="*/ 2795155 h 3782291"/>
                              <a:gd name="connsiteX56" fmla="*/ 1143000 w 4852554"/>
                              <a:gd name="connsiteY56" fmla="*/ 2587336 h 3782291"/>
                              <a:gd name="connsiteX57" fmla="*/ 1111827 w 4852554"/>
                              <a:gd name="connsiteY57" fmla="*/ 2597727 h 3782291"/>
                              <a:gd name="connsiteX58" fmla="*/ 1205345 w 4852554"/>
                              <a:gd name="connsiteY58" fmla="*/ 2815936 h 3782291"/>
                              <a:gd name="connsiteX59" fmla="*/ 893618 w 4852554"/>
                              <a:gd name="connsiteY59" fmla="*/ 2795155 h 3782291"/>
                              <a:gd name="connsiteX60" fmla="*/ 488372 w 4852554"/>
                              <a:gd name="connsiteY60" fmla="*/ 2036618 h 3782291"/>
                              <a:gd name="connsiteX61" fmla="*/ 353291 w 4852554"/>
                              <a:gd name="connsiteY61" fmla="*/ 2078182 h 3782291"/>
                              <a:gd name="connsiteX62" fmla="*/ 415636 w 4852554"/>
                              <a:gd name="connsiteY62" fmla="*/ 2140527 h 3782291"/>
                              <a:gd name="connsiteX63" fmla="*/ 467591 w 4852554"/>
                              <a:gd name="connsiteY63" fmla="*/ 2098964 h 3782291"/>
                              <a:gd name="connsiteX64" fmla="*/ 571500 w 4852554"/>
                              <a:gd name="connsiteY64" fmla="*/ 2348346 h 3782291"/>
                              <a:gd name="connsiteX65" fmla="*/ 457200 w 4852554"/>
                              <a:gd name="connsiteY65" fmla="*/ 2358736 h 3782291"/>
                              <a:gd name="connsiteX66" fmla="*/ 457200 w 4852554"/>
                              <a:gd name="connsiteY66" fmla="*/ 2441864 h 3782291"/>
                              <a:gd name="connsiteX67" fmla="*/ 623454 w 4852554"/>
                              <a:gd name="connsiteY67" fmla="*/ 2400300 h 3782291"/>
                              <a:gd name="connsiteX68" fmla="*/ 831272 w 4852554"/>
                              <a:gd name="connsiteY68" fmla="*/ 2826327 h 3782291"/>
                              <a:gd name="connsiteX69" fmla="*/ 374072 w 4852554"/>
                              <a:gd name="connsiteY69" fmla="*/ 2670464 h 3782291"/>
                              <a:gd name="connsiteX70" fmla="*/ 103909 w 4852554"/>
                              <a:gd name="connsiteY70" fmla="*/ 2109355 h 3782291"/>
                              <a:gd name="connsiteX71" fmla="*/ 20782 w 4852554"/>
                              <a:gd name="connsiteY71" fmla="*/ 2098964 h 3782291"/>
                              <a:gd name="connsiteX72" fmla="*/ 249382 w 4852554"/>
                              <a:gd name="connsiteY72" fmla="*/ 2639291 h 3782291"/>
                              <a:gd name="connsiteX73" fmla="*/ 10391 w 4852554"/>
                              <a:gd name="connsiteY73" fmla="*/ 2576946 h 3782291"/>
                              <a:gd name="connsiteX74" fmla="*/ 0 w 4852554"/>
                              <a:gd name="connsiteY74" fmla="*/ 2670464 h 3782291"/>
                              <a:gd name="connsiteX75" fmla="*/ 270163 w 4852554"/>
                              <a:gd name="connsiteY75" fmla="*/ 2701636 h 3782291"/>
                              <a:gd name="connsiteX76" fmla="*/ 280554 w 4852554"/>
                              <a:gd name="connsiteY76" fmla="*/ 3023755 h 3782291"/>
                              <a:gd name="connsiteX77" fmla="*/ 197427 w 4852554"/>
                              <a:gd name="connsiteY77" fmla="*/ 3034146 h 3782291"/>
                              <a:gd name="connsiteX78" fmla="*/ 197427 w 4852554"/>
                              <a:gd name="connsiteY78" fmla="*/ 3106882 h 3782291"/>
                              <a:gd name="connsiteX79" fmla="*/ 353291 w 4852554"/>
                              <a:gd name="connsiteY79" fmla="*/ 3054927 h 3782291"/>
                              <a:gd name="connsiteX80" fmla="*/ 374072 w 4852554"/>
                              <a:gd name="connsiteY80" fmla="*/ 2763982 h 3782291"/>
                              <a:gd name="connsiteX81" fmla="*/ 852054 w 4852554"/>
                              <a:gd name="connsiteY81" fmla="*/ 2919846 h 3782291"/>
                              <a:gd name="connsiteX82" fmla="*/ 633845 w 4852554"/>
                              <a:gd name="connsiteY82" fmla="*/ 3054927 h 3782291"/>
                              <a:gd name="connsiteX83" fmla="*/ 685800 w 4852554"/>
                              <a:gd name="connsiteY83" fmla="*/ 3096491 h 3782291"/>
                              <a:gd name="connsiteX84" fmla="*/ 1018309 w 4852554"/>
                              <a:gd name="connsiteY84" fmla="*/ 2888673 h 3782291"/>
                              <a:gd name="connsiteX85" fmla="*/ 1423554 w 4852554"/>
                              <a:gd name="connsiteY85" fmla="*/ 2867891 h 3782291"/>
                              <a:gd name="connsiteX86" fmla="*/ 1080654 w 4852554"/>
                              <a:gd name="connsiteY86" fmla="*/ 3086100 h 3782291"/>
                              <a:gd name="connsiteX87" fmla="*/ 1143000 w 4852554"/>
                              <a:gd name="connsiteY87" fmla="*/ 3169227 h 3782291"/>
                              <a:gd name="connsiteX88" fmla="*/ 1537854 w 4852554"/>
                              <a:gd name="connsiteY88" fmla="*/ 2867891 h 3782291"/>
                              <a:gd name="connsiteX89" fmla="*/ 1891145 w 4852554"/>
                              <a:gd name="connsiteY89" fmla="*/ 2867891 h 3782291"/>
                              <a:gd name="connsiteX90" fmla="*/ 2119745 w 4852554"/>
                              <a:gd name="connsiteY90" fmla="*/ 2930236 h 3782291"/>
                              <a:gd name="connsiteX91" fmla="*/ 2119745 w 4852554"/>
                              <a:gd name="connsiteY91" fmla="*/ 3751118 h 3782291"/>
                              <a:gd name="connsiteX92" fmla="*/ 2202872 w 4852554"/>
                              <a:gd name="connsiteY92" fmla="*/ 3751118 h 3782291"/>
                              <a:gd name="connsiteX93" fmla="*/ 2192482 w 4852554"/>
                              <a:gd name="connsiteY93" fmla="*/ 2951018 h 3782291"/>
                              <a:gd name="connsiteX94" fmla="*/ 2421082 w 4852554"/>
                              <a:gd name="connsiteY94" fmla="*/ 2847109 h 3782291"/>
                              <a:gd name="connsiteX95" fmla="*/ 3065318 w 4852554"/>
                              <a:gd name="connsiteY95" fmla="*/ 2847109 h 3782291"/>
                              <a:gd name="connsiteX96" fmla="*/ 3023754 w 4852554"/>
                              <a:gd name="connsiteY96" fmla="*/ 3034146 h 3782291"/>
                              <a:gd name="connsiteX97" fmla="*/ 3075709 w 4852554"/>
                              <a:gd name="connsiteY97" fmla="*/ 3054927 h 3782291"/>
                              <a:gd name="connsiteX98" fmla="*/ 3106882 w 4852554"/>
                              <a:gd name="connsiteY98" fmla="*/ 2857500 h 3782291"/>
                              <a:gd name="connsiteX99" fmla="*/ 3470563 w 4852554"/>
                              <a:gd name="connsiteY99" fmla="*/ 2836718 h 3782291"/>
                              <a:gd name="connsiteX100" fmla="*/ 4000500 w 4852554"/>
                              <a:gd name="connsiteY100" fmla="*/ 3512127 h 3782291"/>
                              <a:gd name="connsiteX101" fmla="*/ 3990109 w 4852554"/>
                              <a:gd name="connsiteY101" fmla="*/ 3740727 h 3782291"/>
                              <a:gd name="connsiteX102" fmla="*/ 4052454 w 4852554"/>
                              <a:gd name="connsiteY102" fmla="*/ 3782291 h 3782291"/>
                              <a:gd name="connsiteX103" fmla="*/ 4052454 w 4852554"/>
                              <a:gd name="connsiteY103" fmla="*/ 3532909 h 3782291"/>
                              <a:gd name="connsiteX104" fmla="*/ 4239491 w 4852554"/>
                              <a:gd name="connsiteY104" fmla="*/ 3626427 h 3782291"/>
                              <a:gd name="connsiteX105" fmla="*/ 4312227 w 4852554"/>
                              <a:gd name="connsiteY105" fmla="*/ 3574473 h 3782291"/>
                              <a:gd name="connsiteX106" fmla="*/ 3917372 w 4852554"/>
                              <a:gd name="connsiteY106" fmla="*/ 3335482 h 3782291"/>
                              <a:gd name="connsiteX107" fmla="*/ 4125191 w 4852554"/>
                              <a:gd name="connsiteY107" fmla="*/ 3262746 h 3782291"/>
                              <a:gd name="connsiteX108" fmla="*/ 4125191 w 4852554"/>
                              <a:gd name="connsiteY108" fmla="*/ 3262746 h 3782291"/>
                              <a:gd name="connsiteX109" fmla="*/ 4083627 w 4852554"/>
                              <a:gd name="connsiteY109" fmla="*/ 3231573 h 3782291"/>
                              <a:gd name="connsiteX110" fmla="*/ 3896591 w 4852554"/>
                              <a:gd name="connsiteY110" fmla="*/ 3304309 h 3782291"/>
                              <a:gd name="connsiteX111" fmla="*/ 3553691 w 4852554"/>
                              <a:gd name="connsiteY111" fmla="*/ 2836718 h 3782291"/>
                              <a:gd name="connsiteX112" fmla="*/ 4333009 w 4852554"/>
                              <a:gd name="connsiteY112" fmla="*/ 2815936 h 3782291"/>
                              <a:gd name="connsiteX113" fmla="*/ 4561609 w 4852554"/>
                              <a:gd name="connsiteY113" fmla="*/ 3054927 h 3782291"/>
                              <a:gd name="connsiteX114" fmla="*/ 4665518 w 4852554"/>
                              <a:gd name="connsiteY114" fmla="*/ 3013364 h 3782291"/>
                              <a:gd name="connsiteX115" fmla="*/ 4416136 w 4852554"/>
                              <a:gd name="connsiteY115" fmla="*/ 2815936 h 3782291"/>
                              <a:gd name="connsiteX116" fmla="*/ 4842163 w 4852554"/>
                              <a:gd name="connsiteY116" fmla="*/ 2701636 h 3782291"/>
                              <a:gd name="connsiteX117" fmla="*/ 4852554 w 4852554"/>
                              <a:gd name="connsiteY117" fmla="*/ 2628900 h 3782291"/>
                              <a:gd name="connsiteX118" fmla="*/ 4239491 w 4852554"/>
                              <a:gd name="connsiteY118" fmla="*/ 2763982 h 3782291"/>
                              <a:gd name="connsiteX119" fmla="*/ 4353791 w 4852554"/>
                              <a:gd name="connsiteY119" fmla="*/ 2566555 h 3782291"/>
                              <a:gd name="connsiteX120" fmla="*/ 4291445 w 4852554"/>
                              <a:gd name="connsiteY120" fmla="*/ 2514600 h 3782291"/>
                              <a:gd name="connsiteX121" fmla="*/ 4177145 w 4852554"/>
                              <a:gd name="connsiteY121" fmla="*/ 2805546 h 3782291"/>
                              <a:gd name="connsiteX122" fmla="*/ 3429000 w 4852554"/>
                              <a:gd name="connsiteY122" fmla="*/ 2795155 h 3782291"/>
                              <a:gd name="connsiteX123" fmla="*/ 3584863 w 4852554"/>
                              <a:gd name="connsiteY123" fmla="*/ 2618509 h 3782291"/>
                              <a:gd name="connsiteX124" fmla="*/ 3564082 w 4852554"/>
                              <a:gd name="connsiteY124" fmla="*/ 2576946 h 3782291"/>
                              <a:gd name="connsiteX125" fmla="*/ 3335482 w 4852554"/>
                              <a:gd name="connsiteY125" fmla="*/ 2826327 h 3782291"/>
                              <a:gd name="connsiteX126" fmla="*/ 2493818 w 4852554"/>
                              <a:gd name="connsiteY12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78182 w 4852554"/>
                              <a:gd name="connsiteY50" fmla="*/ 1589809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620982 w 4852554"/>
                              <a:gd name="connsiteY45" fmla="*/ 1600200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951018 w 4852554"/>
                              <a:gd name="connsiteY9" fmla="*/ 654628 h 3782291"/>
                              <a:gd name="connsiteX10" fmla="*/ 2722418 w 4852554"/>
                              <a:gd name="connsiteY10" fmla="*/ 831273 h 3782291"/>
                              <a:gd name="connsiteX11" fmla="*/ 2805545 w 4852554"/>
                              <a:gd name="connsiteY11" fmla="*/ 540327 h 3782291"/>
                              <a:gd name="connsiteX12" fmla="*/ 2774372 w 4852554"/>
                              <a:gd name="connsiteY12" fmla="*/ 529936 h 3782291"/>
                              <a:gd name="connsiteX13" fmla="*/ 2649682 w 4852554"/>
                              <a:gd name="connsiteY13" fmla="*/ 914400 h 3782291"/>
                              <a:gd name="connsiteX14" fmla="*/ 2192482 w 4852554"/>
                              <a:gd name="connsiteY14" fmla="*/ 1330036 h 3782291"/>
                              <a:gd name="connsiteX15" fmla="*/ 2244436 w 4852554"/>
                              <a:gd name="connsiteY15" fmla="*/ 633846 h 3782291"/>
                              <a:gd name="connsiteX16" fmla="*/ 2670463 w 4852554"/>
                              <a:gd name="connsiteY16" fmla="*/ 51955 h 3782291"/>
                              <a:gd name="connsiteX17" fmla="*/ 2639291 w 4852554"/>
                              <a:gd name="connsiteY17" fmla="*/ 0 h 3782291"/>
                              <a:gd name="connsiteX18" fmla="*/ 2483427 w 4852554"/>
                              <a:gd name="connsiteY18" fmla="*/ 197427 h 3782291"/>
                              <a:gd name="connsiteX19" fmla="*/ 2462645 w 4852554"/>
                              <a:gd name="connsiteY19" fmla="*/ 10391 h 3782291"/>
                              <a:gd name="connsiteX20" fmla="*/ 2400300 w 4852554"/>
                              <a:gd name="connsiteY20" fmla="*/ 10391 h 3782291"/>
                              <a:gd name="connsiteX21" fmla="*/ 2441863 w 4852554"/>
                              <a:gd name="connsiteY21" fmla="*/ 280555 h 3782291"/>
                              <a:gd name="connsiteX22" fmla="*/ 2275609 w 4852554"/>
                              <a:gd name="connsiteY22" fmla="*/ 509155 h 3782291"/>
                              <a:gd name="connsiteX23" fmla="*/ 2223654 w 4852554"/>
                              <a:gd name="connsiteY23" fmla="*/ 540327 h 3782291"/>
                              <a:gd name="connsiteX24" fmla="*/ 2192482 w 4852554"/>
                              <a:gd name="connsiteY24" fmla="*/ 592282 h 3782291"/>
                              <a:gd name="connsiteX25" fmla="*/ 2119745 w 4852554"/>
                              <a:gd name="connsiteY25" fmla="*/ 706582 h 3782291"/>
                              <a:gd name="connsiteX26" fmla="*/ 1662545 w 4852554"/>
                              <a:gd name="connsiteY26" fmla="*/ 20782 h 3782291"/>
                              <a:gd name="connsiteX27" fmla="*/ 1537854 w 4852554"/>
                              <a:gd name="connsiteY27" fmla="*/ 51955 h 3782291"/>
                              <a:gd name="connsiteX28" fmla="*/ 1558636 w 4852554"/>
                              <a:gd name="connsiteY28" fmla="*/ 145473 h 3782291"/>
                              <a:gd name="connsiteX29" fmla="*/ 1641763 w 4852554"/>
                              <a:gd name="connsiteY29" fmla="*/ 103909 h 3782291"/>
                              <a:gd name="connsiteX30" fmla="*/ 1704109 w 4852554"/>
                              <a:gd name="connsiteY30" fmla="*/ 228600 h 3782291"/>
                              <a:gd name="connsiteX31" fmla="*/ 1776845 w 4852554"/>
                              <a:gd name="connsiteY31" fmla="*/ 259773 h 3782291"/>
                              <a:gd name="connsiteX32" fmla="*/ 2140527 w 4852554"/>
                              <a:gd name="connsiteY32" fmla="*/ 852055 h 3782291"/>
                              <a:gd name="connsiteX33" fmla="*/ 2130136 w 4852554"/>
                              <a:gd name="connsiteY33" fmla="*/ 1215736 h 3782291"/>
                              <a:gd name="connsiteX34" fmla="*/ 2057400 w 4852554"/>
                              <a:gd name="connsiteY34" fmla="*/ 1028700 h 3782291"/>
                              <a:gd name="connsiteX35" fmla="*/ 2005445 w 4852554"/>
                              <a:gd name="connsiteY35" fmla="*/ 1059873 h 3782291"/>
                              <a:gd name="connsiteX36" fmla="*/ 2119745 w 4852554"/>
                              <a:gd name="connsiteY36" fmla="*/ 1288473 h 3782291"/>
                              <a:gd name="connsiteX37" fmla="*/ 2098963 w 4852554"/>
                              <a:gd name="connsiteY37" fmla="*/ 2005446 h 3782291"/>
                              <a:gd name="connsiteX38" fmla="*/ 1662545 w 4852554"/>
                              <a:gd name="connsiteY38" fmla="*/ 1558637 h 3782291"/>
                              <a:gd name="connsiteX39" fmla="*/ 1704108 w 4852554"/>
                              <a:gd name="connsiteY39" fmla="*/ 1215737 h 3782291"/>
                              <a:gd name="connsiteX40" fmla="*/ 1662545 w 4852554"/>
                              <a:gd name="connsiteY40" fmla="*/ 1101436 h 3782291"/>
                              <a:gd name="connsiteX41" fmla="*/ 1610591 w 4852554"/>
                              <a:gd name="connsiteY41" fmla="*/ 1475509 h 3782291"/>
                              <a:gd name="connsiteX42" fmla="*/ 1340427 w 4852554"/>
                              <a:gd name="connsiteY42" fmla="*/ 1600199 h 3782291"/>
                              <a:gd name="connsiteX43" fmla="*/ 1309254 w 4852554"/>
                              <a:gd name="connsiteY43" fmla="*/ 1662546 h 3782291"/>
                              <a:gd name="connsiteX44" fmla="*/ 1620982 w 4852554"/>
                              <a:gd name="connsiteY44" fmla="*/ 1600200 h 3782291"/>
                              <a:gd name="connsiteX45" fmla="*/ 1828800 w 4852554"/>
                              <a:gd name="connsiteY45" fmla="*/ 1849583 h 3782291"/>
                              <a:gd name="connsiteX46" fmla="*/ 1569027 w 4852554"/>
                              <a:gd name="connsiteY46" fmla="*/ 2026227 h 3782291"/>
                              <a:gd name="connsiteX47" fmla="*/ 1600200 w 4852554"/>
                              <a:gd name="connsiteY47" fmla="*/ 2119745 h 3782291"/>
                              <a:gd name="connsiteX48" fmla="*/ 1880754 w 4852554"/>
                              <a:gd name="connsiteY48" fmla="*/ 1870364 h 3782291"/>
                              <a:gd name="connsiteX49" fmla="*/ 2098963 w 4852554"/>
                              <a:gd name="connsiteY49" fmla="*/ 2088573 h 3782291"/>
                              <a:gd name="connsiteX50" fmla="*/ 2088572 w 4852554"/>
                              <a:gd name="connsiteY50" fmla="*/ 2337955 h 3782291"/>
                              <a:gd name="connsiteX51" fmla="*/ 2098963 w 4852554"/>
                              <a:gd name="connsiteY51" fmla="*/ 2348346 h 3782291"/>
                              <a:gd name="connsiteX52" fmla="*/ 1839191 w 4852554"/>
                              <a:gd name="connsiteY52" fmla="*/ 2784764 h 3782291"/>
                              <a:gd name="connsiteX53" fmla="*/ 1278082 w 4852554"/>
                              <a:gd name="connsiteY53" fmla="*/ 2795155 h 3782291"/>
                              <a:gd name="connsiteX54" fmla="*/ 1143000 w 4852554"/>
                              <a:gd name="connsiteY54" fmla="*/ 2587336 h 3782291"/>
                              <a:gd name="connsiteX55" fmla="*/ 1111827 w 4852554"/>
                              <a:gd name="connsiteY55" fmla="*/ 2597727 h 3782291"/>
                              <a:gd name="connsiteX56" fmla="*/ 1205345 w 4852554"/>
                              <a:gd name="connsiteY56" fmla="*/ 2815936 h 3782291"/>
                              <a:gd name="connsiteX57" fmla="*/ 893618 w 4852554"/>
                              <a:gd name="connsiteY57" fmla="*/ 2795155 h 3782291"/>
                              <a:gd name="connsiteX58" fmla="*/ 488372 w 4852554"/>
                              <a:gd name="connsiteY58" fmla="*/ 2036618 h 3782291"/>
                              <a:gd name="connsiteX59" fmla="*/ 353291 w 4852554"/>
                              <a:gd name="connsiteY59" fmla="*/ 2078182 h 3782291"/>
                              <a:gd name="connsiteX60" fmla="*/ 415636 w 4852554"/>
                              <a:gd name="connsiteY60" fmla="*/ 2140527 h 3782291"/>
                              <a:gd name="connsiteX61" fmla="*/ 467591 w 4852554"/>
                              <a:gd name="connsiteY61" fmla="*/ 2098964 h 3782291"/>
                              <a:gd name="connsiteX62" fmla="*/ 571500 w 4852554"/>
                              <a:gd name="connsiteY62" fmla="*/ 2348346 h 3782291"/>
                              <a:gd name="connsiteX63" fmla="*/ 457200 w 4852554"/>
                              <a:gd name="connsiteY63" fmla="*/ 2358736 h 3782291"/>
                              <a:gd name="connsiteX64" fmla="*/ 457200 w 4852554"/>
                              <a:gd name="connsiteY64" fmla="*/ 2441864 h 3782291"/>
                              <a:gd name="connsiteX65" fmla="*/ 623454 w 4852554"/>
                              <a:gd name="connsiteY65" fmla="*/ 2400300 h 3782291"/>
                              <a:gd name="connsiteX66" fmla="*/ 831272 w 4852554"/>
                              <a:gd name="connsiteY66" fmla="*/ 2826327 h 3782291"/>
                              <a:gd name="connsiteX67" fmla="*/ 374072 w 4852554"/>
                              <a:gd name="connsiteY67" fmla="*/ 2670464 h 3782291"/>
                              <a:gd name="connsiteX68" fmla="*/ 103909 w 4852554"/>
                              <a:gd name="connsiteY68" fmla="*/ 2109355 h 3782291"/>
                              <a:gd name="connsiteX69" fmla="*/ 20782 w 4852554"/>
                              <a:gd name="connsiteY69" fmla="*/ 2098964 h 3782291"/>
                              <a:gd name="connsiteX70" fmla="*/ 249382 w 4852554"/>
                              <a:gd name="connsiteY70" fmla="*/ 2639291 h 3782291"/>
                              <a:gd name="connsiteX71" fmla="*/ 10391 w 4852554"/>
                              <a:gd name="connsiteY71" fmla="*/ 2576946 h 3782291"/>
                              <a:gd name="connsiteX72" fmla="*/ 0 w 4852554"/>
                              <a:gd name="connsiteY72" fmla="*/ 2670464 h 3782291"/>
                              <a:gd name="connsiteX73" fmla="*/ 270163 w 4852554"/>
                              <a:gd name="connsiteY73" fmla="*/ 2701636 h 3782291"/>
                              <a:gd name="connsiteX74" fmla="*/ 280554 w 4852554"/>
                              <a:gd name="connsiteY74" fmla="*/ 3023755 h 3782291"/>
                              <a:gd name="connsiteX75" fmla="*/ 197427 w 4852554"/>
                              <a:gd name="connsiteY75" fmla="*/ 3034146 h 3782291"/>
                              <a:gd name="connsiteX76" fmla="*/ 197427 w 4852554"/>
                              <a:gd name="connsiteY76" fmla="*/ 3106882 h 3782291"/>
                              <a:gd name="connsiteX77" fmla="*/ 353291 w 4852554"/>
                              <a:gd name="connsiteY77" fmla="*/ 3054927 h 3782291"/>
                              <a:gd name="connsiteX78" fmla="*/ 374072 w 4852554"/>
                              <a:gd name="connsiteY78" fmla="*/ 2763982 h 3782291"/>
                              <a:gd name="connsiteX79" fmla="*/ 852054 w 4852554"/>
                              <a:gd name="connsiteY79" fmla="*/ 2919846 h 3782291"/>
                              <a:gd name="connsiteX80" fmla="*/ 633845 w 4852554"/>
                              <a:gd name="connsiteY80" fmla="*/ 3054927 h 3782291"/>
                              <a:gd name="connsiteX81" fmla="*/ 685800 w 4852554"/>
                              <a:gd name="connsiteY81" fmla="*/ 3096491 h 3782291"/>
                              <a:gd name="connsiteX82" fmla="*/ 1018309 w 4852554"/>
                              <a:gd name="connsiteY82" fmla="*/ 2888673 h 3782291"/>
                              <a:gd name="connsiteX83" fmla="*/ 1423554 w 4852554"/>
                              <a:gd name="connsiteY83" fmla="*/ 2867891 h 3782291"/>
                              <a:gd name="connsiteX84" fmla="*/ 1080654 w 4852554"/>
                              <a:gd name="connsiteY84" fmla="*/ 3086100 h 3782291"/>
                              <a:gd name="connsiteX85" fmla="*/ 1143000 w 4852554"/>
                              <a:gd name="connsiteY85" fmla="*/ 3169227 h 3782291"/>
                              <a:gd name="connsiteX86" fmla="*/ 1537854 w 4852554"/>
                              <a:gd name="connsiteY86" fmla="*/ 2867891 h 3782291"/>
                              <a:gd name="connsiteX87" fmla="*/ 1891145 w 4852554"/>
                              <a:gd name="connsiteY87" fmla="*/ 2867891 h 3782291"/>
                              <a:gd name="connsiteX88" fmla="*/ 2119745 w 4852554"/>
                              <a:gd name="connsiteY88" fmla="*/ 2930236 h 3782291"/>
                              <a:gd name="connsiteX89" fmla="*/ 2119745 w 4852554"/>
                              <a:gd name="connsiteY89" fmla="*/ 3751118 h 3782291"/>
                              <a:gd name="connsiteX90" fmla="*/ 2202872 w 4852554"/>
                              <a:gd name="connsiteY90" fmla="*/ 3751118 h 3782291"/>
                              <a:gd name="connsiteX91" fmla="*/ 2192482 w 4852554"/>
                              <a:gd name="connsiteY91" fmla="*/ 2951018 h 3782291"/>
                              <a:gd name="connsiteX92" fmla="*/ 2421082 w 4852554"/>
                              <a:gd name="connsiteY92" fmla="*/ 2847109 h 3782291"/>
                              <a:gd name="connsiteX93" fmla="*/ 3065318 w 4852554"/>
                              <a:gd name="connsiteY93" fmla="*/ 2847109 h 3782291"/>
                              <a:gd name="connsiteX94" fmla="*/ 3023754 w 4852554"/>
                              <a:gd name="connsiteY94" fmla="*/ 3034146 h 3782291"/>
                              <a:gd name="connsiteX95" fmla="*/ 3075709 w 4852554"/>
                              <a:gd name="connsiteY95" fmla="*/ 3054927 h 3782291"/>
                              <a:gd name="connsiteX96" fmla="*/ 3106882 w 4852554"/>
                              <a:gd name="connsiteY96" fmla="*/ 2857500 h 3782291"/>
                              <a:gd name="connsiteX97" fmla="*/ 3470563 w 4852554"/>
                              <a:gd name="connsiteY97" fmla="*/ 2836718 h 3782291"/>
                              <a:gd name="connsiteX98" fmla="*/ 4000500 w 4852554"/>
                              <a:gd name="connsiteY98" fmla="*/ 3512127 h 3782291"/>
                              <a:gd name="connsiteX99" fmla="*/ 3990109 w 4852554"/>
                              <a:gd name="connsiteY99" fmla="*/ 3740727 h 3782291"/>
                              <a:gd name="connsiteX100" fmla="*/ 4052454 w 4852554"/>
                              <a:gd name="connsiteY100" fmla="*/ 3782291 h 3782291"/>
                              <a:gd name="connsiteX101" fmla="*/ 4052454 w 4852554"/>
                              <a:gd name="connsiteY101" fmla="*/ 3532909 h 3782291"/>
                              <a:gd name="connsiteX102" fmla="*/ 4239491 w 4852554"/>
                              <a:gd name="connsiteY102" fmla="*/ 3626427 h 3782291"/>
                              <a:gd name="connsiteX103" fmla="*/ 4312227 w 4852554"/>
                              <a:gd name="connsiteY103" fmla="*/ 3574473 h 3782291"/>
                              <a:gd name="connsiteX104" fmla="*/ 3917372 w 4852554"/>
                              <a:gd name="connsiteY104" fmla="*/ 3335482 h 3782291"/>
                              <a:gd name="connsiteX105" fmla="*/ 4125191 w 4852554"/>
                              <a:gd name="connsiteY105" fmla="*/ 3262746 h 3782291"/>
                              <a:gd name="connsiteX106" fmla="*/ 4125191 w 4852554"/>
                              <a:gd name="connsiteY106" fmla="*/ 3262746 h 3782291"/>
                              <a:gd name="connsiteX107" fmla="*/ 4083627 w 4852554"/>
                              <a:gd name="connsiteY107" fmla="*/ 3231573 h 3782291"/>
                              <a:gd name="connsiteX108" fmla="*/ 3896591 w 4852554"/>
                              <a:gd name="connsiteY108" fmla="*/ 3304309 h 3782291"/>
                              <a:gd name="connsiteX109" fmla="*/ 3553691 w 4852554"/>
                              <a:gd name="connsiteY109" fmla="*/ 2836718 h 3782291"/>
                              <a:gd name="connsiteX110" fmla="*/ 4333009 w 4852554"/>
                              <a:gd name="connsiteY110" fmla="*/ 2815936 h 3782291"/>
                              <a:gd name="connsiteX111" fmla="*/ 4561609 w 4852554"/>
                              <a:gd name="connsiteY111" fmla="*/ 3054927 h 3782291"/>
                              <a:gd name="connsiteX112" fmla="*/ 4665518 w 4852554"/>
                              <a:gd name="connsiteY112" fmla="*/ 3013364 h 3782291"/>
                              <a:gd name="connsiteX113" fmla="*/ 4416136 w 4852554"/>
                              <a:gd name="connsiteY113" fmla="*/ 2815936 h 3782291"/>
                              <a:gd name="connsiteX114" fmla="*/ 4842163 w 4852554"/>
                              <a:gd name="connsiteY114" fmla="*/ 2701636 h 3782291"/>
                              <a:gd name="connsiteX115" fmla="*/ 4852554 w 4852554"/>
                              <a:gd name="connsiteY115" fmla="*/ 2628900 h 3782291"/>
                              <a:gd name="connsiteX116" fmla="*/ 4239491 w 4852554"/>
                              <a:gd name="connsiteY116" fmla="*/ 2763982 h 3782291"/>
                              <a:gd name="connsiteX117" fmla="*/ 4353791 w 4852554"/>
                              <a:gd name="connsiteY117" fmla="*/ 2566555 h 3782291"/>
                              <a:gd name="connsiteX118" fmla="*/ 4291445 w 4852554"/>
                              <a:gd name="connsiteY118" fmla="*/ 2514600 h 3782291"/>
                              <a:gd name="connsiteX119" fmla="*/ 4177145 w 4852554"/>
                              <a:gd name="connsiteY119" fmla="*/ 2805546 h 3782291"/>
                              <a:gd name="connsiteX120" fmla="*/ 3429000 w 4852554"/>
                              <a:gd name="connsiteY120" fmla="*/ 2795155 h 3782291"/>
                              <a:gd name="connsiteX121" fmla="*/ 3584863 w 4852554"/>
                              <a:gd name="connsiteY121" fmla="*/ 2618509 h 3782291"/>
                              <a:gd name="connsiteX122" fmla="*/ 3564082 w 4852554"/>
                              <a:gd name="connsiteY122" fmla="*/ 2576946 h 3782291"/>
                              <a:gd name="connsiteX123" fmla="*/ 3335482 w 4852554"/>
                              <a:gd name="connsiteY123" fmla="*/ 2826327 h 3782291"/>
                              <a:gd name="connsiteX124" fmla="*/ 2493818 w 4852554"/>
                              <a:gd name="connsiteY12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722418 w 4852554"/>
                              <a:gd name="connsiteY9" fmla="*/ 831273 h 3782291"/>
                              <a:gd name="connsiteX10" fmla="*/ 2805545 w 4852554"/>
                              <a:gd name="connsiteY10" fmla="*/ 540327 h 3782291"/>
                              <a:gd name="connsiteX11" fmla="*/ 2774372 w 4852554"/>
                              <a:gd name="connsiteY11" fmla="*/ 529936 h 3782291"/>
                              <a:gd name="connsiteX12" fmla="*/ 2649682 w 4852554"/>
                              <a:gd name="connsiteY12" fmla="*/ 914400 h 3782291"/>
                              <a:gd name="connsiteX13" fmla="*/ 2192482 w 4852554"/>
                              <a:gd name="connsiteY13" fmla="*/ 1330036 h 3782291"/>
                              <a:gd name="connsiteX14" fmla="*/ 2244436 w 4852554"/>
                              <a:gd name="connsiteY14" fmla="*/ 633846 h 3782291"/>
                              <a:gd name="connsiteX15" fmla="*/ 2670463 w 4852554"/>
                              <a:gd name="connsiteY15" fmla="*/ 51955 h 3782291"/>
                              <a:gd name="connsiteX16" fmla="*/ 2639291 w 4852554"/>
                              <a:gd name="connsiteY16" fmla="*/ 0 h 3782291"/>
                              <a:gd name="connsiteX17" fmla="*/ 2483427 w 4852554"/>
                              <a:gd name="connsiteY17" fmla="*/ 197427 h 3782291"/>
                              <a:gd name="connsiteX18" fmla="*/ 2462645 w 4852554"/>
                              <a:gd name="connsiteY18" fmla="*/ 10391 h 3782291"/>
                              <a:gd name="connsiteX19" fmla="*/ 2400300 w 4852554"/>
                              <a:gd name="connsiteY19" fmla="*/ 10391 h 3782291"/>
                              <a:gd name="connsiteX20" fmla="*/ 2441863 w 4852554"/>
                              <a:gd name="connsiteY20" fmla="*/ 280555 h 3782291"/>
                              <a:gd name="connsiteX21" fmla="*/ 2275609 w 4852554"/>
                              <a:gd name="connsiteY21" fmla="*/ 509155 h 3782291"/>
                              <a:gd name="connsiteX22" fmla="*/ 2223654 w 4852554"/>
                              <a:gd name="connsiteY22" fmla="*/ 540327 h 3782291"/>
                              <a:gd name="connsiteX23" fmla="*/ 2192482 w 4852554"/>
                              <a:gd name="connsiteY23" fmla="*/ 592282 h 3782291"/>
                              <a:gd name="connsiteX24" fmla="*/ 2119745 w 4852554"/>
                              <a:gd name="connsiteY24" fmla="*/ 706582 h 3782291"/>
                              <a:gd name="connsiteX25" fmla="*/ 1662545 w 4852554"/>
                              <a:gd name="connsiteY25" fmla="*/ 20782 h 3782291"/>
                              <a:gd name="connsiteX26" fmla="*/ 1537854 w 4852554"/>
                              <a:gd name="connsiteY26" fmla="*/ 51955 h 3782291"/>
                              <a:gd name="connsiteX27" fmla="*/ 1558636 w 4852554"/>
                              <a:gd name="connsiteY27" fmla="*/ 145473 h 3782291"/>
                              <a:gd name="connsiteX28" fmla="*/ 1641763 w 4852554"/>
                              <a:gd name="connsiteY28" fmla="*/ 103909 h 3782291"/>
                              <a:gd name="connsiteX29" fmla="*/ 1704109 w 4852554"/>
                              <a:gd name="connsiteY29" fmla="*/ 228600 h 3782291"/>
                              <a:gd name="connsiteX30" fmla="*/ 1776845 w 4852554"/>
                              <a:gd name="connsiteY30" fmla="*/ 259773 h 3782291"/>
                              <a:gd name="connsiteX31" fmla="*/ 2140527 w 4852554"/>
                              <a:gd name="connsiteY31" fmla="*/ 852055 h 3782291"/>
                              <a:gd name="connsiteX32" fmla="*/ 2130136 w 4852554"/>
                              <a:gd name="connsiteY32" fmla="*/ 1215736 h 3782291"/>
                              <a:gd name="connsiteX33" fmla="*/ 2057400 w 4852554"/>
                              <a:gd name="connsiteY33" fmla="*/ 1028700 h 3782291"/>
                              <a:gd name="connsiteX34" fmla="*/ 2005445 w 4852554"/>
                              <a:gd name="connsiteY34" fmla="*/ 1059873 h 3782291"/>
                              <a:gd name="connsiteX35" fmla="*/ 2119745 w 4852554"/>
                              <a:gd name="connsiteY35" fmla="*/ 1288473 h 3782291"/>
                              <a:gd name="connsiteX36" fmla="*/ 2098963 w 4852554"/>
                              <a:gd name="connsiteY36" fmla="*/ 2005446 h 3782291"/>
                              <a:gd name="connsiteX37" fmla="*/ 1662545 w 4852554"/>
                              <a:gd name="connsiteY37" fmla="*/ 1558637 h 3782291"/>
                              <a:gd name="connsiteX38" fmla="*/ 1704108 w 4852554"/>
                              <a:gd name="connsiteY38" fmla="*/ 1215737 h 3782291"/>
                              <a:gd name="connsiteX39" fmla="*/ 1662545 w 4852554"/>
                              <a:gd name="connsiteY39" fmla="*/ 1101436 h 3782291"/>
                              <a:gd name="connsiteX40" fmla="*/ 1610591 w 4852554"/>
                              <a:gd name="connsiteY40" fmla="*/ 1475509 h 3782291"/>
                              <a:gd name="connsiteX41" fmla="*/ 1340427 w 4852554"/>
                              <a:gd name="connsiteY41" fmla="*/ 1600199 h 3782291"/>
                              <a:gd name="connsiteX42" fmla="*/ 1309254 w 4852554"/>
                              <a:gd name="connsiteY42" fmla="*/ 1662546 h 3782291"/>
                              <a:gd name="connsiteX43" fmla="*/ 1620982 w 4852554"/>
                              <a:gd name="connsiteY43" fmla="*/ 1600200 h 3782291"/>
                              <a:gd name="connsiteX44" fmla="*/ 1828800 w 4852554"/>
                              <a:gd name="connsiteY44" fmla="*/ 1849583 h 3782291"/>
                              <a:gd name="connsiteX45" fmla="*/ 1569027 w 4852554"/>
                              <a:gd name="connsiteY45" fmla="*/ 2026227 h 3782291"/>
                              <a:gd name="connsiteX46" fmla="*/ 1600200 w 4852554"/>
                              <a:gd name="connsiteY46" fmla="*/ 2119745 h 3782291"/>
                              <a:gd name="connsiteX47" fmla="*/ 1880754 w 4852554"/>
                              <a:gd name="connsiteY47" fmla="*/ 1870364 h 3782291"/>
                              <a:gd name="connsiteX48" fmla="*/ 2098963 w 4852554"/>
                              <a:gd name="connsiteY48" fmla="*/ 2088573 h 3782291"/>
                              <a:gd name="connsiteX49" fmla="*/ 2088572 w 4852554"/>
                              <a:gd name="connsiteY49" fmla="*/ 2337955 h 3782291"/>
                              <a:gd name="connsiteX50" fmla="*/ 2098963 w 4852554"/>
                              <a:gd name="connsiteY50" fmla="*/ 2348346 h 3782291"/>
                              <a:gd name="connsiteX51" fmla="*/ 1839191 w 4852554"/>
                              <a:gd name="connsiteY51" fmla="*/ 2784764 h 3782291"/>
                              <a:gd name="connsiteX52" fmla="*/ 1278082 w 4852554"/>
                              <a:gd name="connsiteY52" fmla="*/ 2795155 h 3782291"/>
                              <a:gd name="connsiteX53" fmla="*/ 1143000 w 4852554"/>
                              <a:gd name="connsiteY53" fmla="*/ 2587336 h 3782291"/>
                              <a:gd name="connsiteX54" fmla="*/ 1111827 w 4852554"/>
                              <a:gd name="connsiteY54" fmla="*/ 2597727 h 3782291"/>
                              <a:gd name="connsiteX55" fmla="*/ 1205345 w 4852554"/>
                              <a:gd name="connsiteY55" fmla="*/ 2815936 h 3782291"/>
                              <a:gd name="connsiteX56" fmla="*/ 893618 w 4852554"/>
                              <a:gd name="connsiteY56" fmla="*/ 2795155 h 3782291"/>
                              <a:gd name="connsiteX57" fmla="*/ 488372 w 4852554"/>
                              <a:gd name="connsiteY57" fmla="*/ 2036618 h 3782291"/>
                              <a:gd name="connsiteX58" fmla="*/ 353291 w 4852554"/>
                              <a:gd name="connsiteY58" fmla="*/ 2078182 h 3782291"/>
                              <a:gd name="connsiteX59" fmla="*/ 415636 w 4852554"/>
                              <a:gd name="connsiteY59" fmla="*/ 2140527 h 3782291"/>
                              <a:gd name="connsiteX60" fmla="*/ 467591 w 4852554"/>
                              <a:gd name="connsiteY60" fmla="*/ 2098964 h 3782291"/>
                              <a:gd name="connsiteX61" fmla="*/ 571500 w 4852554"/>
                              <a:gd name="connsiteY61" fmla="*/ 2348346 h 3782291"/>
                              <a:gd name="connsiteX62" fmla="*/ 457200 w 4852554"/>
                              <a:gd name="connsiteY62" fmla="*/ 2358736 h 3782291"/>
                              <a:gd name="connsiteX63" fmla="*/ 457200 w 4852554"/>
                              <a:gd name="connsiteY63" fmla="*/ 2441864 h 3782291"/>
                              <a:gd name="connsiteX64" fmla="*/ 623454 w 4852554"/>
                              <a:gd name="connsiteY64" fmla="*/ 2400300 h 3782291"/>
                              <a:gd name="connsiteX65" fmla="*/ 831272 w 4852554"/>
                              <a:gd name="connsiteY65" fmla="*/ 2826327 h 3782291"/>
                              <a:gd name="connsiteX66" fmla="*/ 374072 w 4852554"/>
                              <a:gd name="connsiteY66" fmla="*/ 2670464 h 3782291"/>
                              <a:gd name="connsiteX67" fmla="*/ 103909 w 4852554"/>
                              <a:gd name="connsiteY67" fmla="*/ 2109355 h 3782291"/>
                              <a:gd name="connsiteX68" fmla="*/ 20782 w 4852554"/>
                              <a:gd name="connsiteY68" fmla="*/ 2098964 h 3782291"/>
                              <a:gd name="connsiteX69" fmla="*/ 249382 w 4852554"/>
                              <a:gd name="connsiteY69" fmla="*/ 2639291 h 3782291"/>
                              <a:gd name="connsiteX70" fmla="*/ 10391 w 4852554"/>
                              <a:gd name="connsiteY70" fmla="*/ 2576946 h 3782291"/>
                              <a:gd name="connsiteX71" fmla="*/ 0 w 4852554"/>
                              <a:gd name="connsiteY71" fmla="*/ 2670464 h 3782291"/>
                              <a:gd name="connsiteX72" fmla="*/ 270163 w 4852554"/>
                              <a:gd name="connsiteY72" fmla="*/ 2701636 h 3782291"/>
                              <a:gd name="connsiteX73" fmla="*/ 280554 w 4852554"/>
                              <a:gd name="connsiteY73" fmla="*/ 3023755 h 3782291"/>
                              <a:gd name="connsiteX74" fmla="*/ 197427 w 4852554"/>
                              <a:gd name="connsiteY74" fmla="*/ 3034146 h 3782291"/>
                              <a:gd name="connsiteX75" fmla="*/ 197427 w 4852554"/>
                              <a:gd name="connsiteY75" fmla="*/ 3106882 h 3782291"/>
                              <a:gd name="connsiteX76" fmla="*/ 353291 w 4852554"/>
                              <a:gd name="connsiteY76" fmla="*/ 3054927 h 3782291"/>
                              <a:gd name="connsiteX77" fmla="*/ 374072 w 4852554"/>
                              <a:gd name="connsiteY77" fmla="*/ 2763982 h 3782291"/>
                              <a:gd name="connsiteX78" fmla="*/ 852054 w 4852554"/>
                              <a:gd name="connsiteY78" fmla="*/ 2919846 h 3782291"/>
                              <a:gd name="connsiteX79" fmla="*/ 633845 w 4852554"/>
                              <a:gd name="connsiteY79" fmla="*/ 3054927 h 3782291"/>
                              <a:gd name="connsiteX80" fmla="*/ 685800 w 4852554"/>
                              <a:gd name="connsiteY80" fmla="*/ 3096491 h 3782291"/>
                              <a:gd name="connsiteX81" fmla="*/ 1018309 w 4852554"/>
                              <a:gd name="connsiteY81" fmla="*/ 2888673 h 3782291"/>
                              <a:gd name="connsiteX82" fmla="*/ 1423554 w 4852554"/>
                              <a:gd name="connsiteY82" fmla="*/ 2867891 h 3782291"/>
                              <a:gd name="connsiteX83" fmla="*/ 1080654 w 4852554"/>
                              <a:gd name="connsiteY83" fmla="*/ 3086100 h 3782291"/>
                              <a:gd name="connsiteX84" fmla="*/ 1143000 w 4852554"/>
                              <a:gd name="connsiteY84" fmla="*/ 3169227 h 3782291"/>
                              <a:gd name="connsiteX85" fmla="*/ 1537854 w 4852554"/>
                              <a:gd name="connsiteY85" fmla="*/ 2867891 h 3782291"/>
                              <a:gd name="connsiteX86" fmla="*/ 1891145 w 4852554"/>
                              <a:gd name="connsiteY86" fmla="*/ 2867891 h 3782291"/>
                              <a:gd name="connsiteX87" fmla="*/ 2119745 w 4852554"/>
                              <a:gd name="connsiteY87" fmla="*/ 2930236 h 3782291"/>
                              <a:gd name="connsiteX88" fmla="*/ 2119745 w 4852554"/>
                              <a:gd name="connsiteY88" fmla="*/ 3751118 h 3782291"/>
                              <a:gd name="connsiteX89" fmla="*/ 2202872 w 4852554"/>
                              <a:gd name="connsiteY89" fmla="*/ 3751118 h 3782291"/>
                              <a:gd name="connsiteX90" fmla="*/ 2192482 w 4852554"/>
                              <a:gd name="connsiteY90" fmla="*/ 2951018 h 3782291"/>
                              <a:gd name="connsiteX91" fmla="*/ 2421082 w 4852554"/>
                              <a:gd name="connsiteY91" fmla="*/ 2847109 h 3782291"/>
                              <a:gd name="connsiteX92" fmla="*/ 3065318 w 4852554"/>
                              <a:gd name="connsiteY92" fmla="*/ 2847109 h 3782291"/>
                              <a:gd name="connsiteX93" fmla="*/ 3023754 w 4852554"/>
                              <a:gd name="connsiteY93" fmla="*/ 3034146 h 3782291"/>
                              <a:gd name="connsiteX94" fmla="*/ 3075709 w 4852554"/>
                              <a:gd name="connsiteY94" fmla="*/ 3054927 h 3782291"/>
                              <a:gd name="connsiteX95" fmla="*/ 3106882 w 4852554"/>
                              <a:gd name="connsiteY95" fmla="*/ 2857500 h 3782291"/>
                              <a:gd name="connsiteX96" fmla="*/ 3470563 w 4852554"/>
                              <a:gd name="connsiteY96" fmla="*/ 2836718 h 3782291"/>
                              <a:gd name="connsiteX97" fmla="*/ 4000500 w 4852554"/>
                              <a:gd name="connsiteY97" fmla="*/ 3512127 h 3782291"/>
                              <a:gd name="connsiteX98" fmla="*/ 3990109 w 4852554"/>
                              <a:gd name="connsiteY98" fmla="*/ 3740727 h 3782291"/>
                              <a:gd name="connsiteX99" fmla="*/ 4052454 w 4852554"/>
                              <a:gd name="connsiteY99" fmla="*/ 3782291 h 3782291"/>
                              <a:gd name="connsiteX100" fmla="*/ 4052454 w 4852554"/>
                              <a:gd name="connsiteY100" fmla="*/ 3532909 h 3782291"/>
                              <a:gd name="connsiteX101" fmla="*/ 4239491 w 4852554"/>
                              <a:gd name="connsiteY101" fmla="*/ 3626427 h 3782291"/>
                              <a:gd name="connsiteX102" fmla="*/ 4312227 w 4852554"/>
                              <a:gd name="connsiteY102" fmla="*/ 3574473 h 3782291"/>
                              <a:gd name="connsiteX103" fmla="*/ 3917372 w 4852554"/>
                              <a:gd name="connsiteY103" fmla="*/ 3335482 h 3782291"/>
                              <a:gd name="connsiteX104" fmla="*/ 4125191 w 4852554"/>
                              <a:gd name="connsiteY104" fmla="*/ 3262746 h 3782291"/>
                              <a:gd name="connsiteX105" fmla="*/ 4125191 w 4852554"/>
                              <a:gd name="connsiteY105" fmla="*/ 3262746 h 3782291"/>
                              <a:gd name="connsiteX106" fmla="*/ 4083627 w 4852554"/>
                              <a:gd name="connsiteY106" fmla="*/ 3231573 h 3782291"/>
                              <a:gd name="connsiteX107" fmla="*/ 3896591 w 4852554"/>
                              <a:gd name="connsiteY107" fmla="*/ 3304309 h 3782291"/>
                              <a:gd name="connsiteX108" fmla="*/ 3553691 w 4852554"/>
                              <a:gd name="connsiteY108" fmla="*/ 2836718 h 3782291"/>
                              <a:gd name="connsiteX109" fmla="*/ 4333009 w 4852554"/>
                              <a:gd name="connsiteY109" fmla="*/ 2815936 h 3782291"/>
                              <a:gd name="connsiteX110" fmla="*/ 4561609 w 4852554"/>
                              <a:gd name="connsiteY110" fmla="*/ 3054927 h 3782291"/>
                              <a:gd name="connsiteX111" fmla="*/ 4665518 w 4852554"/>
                              <a:gd name="connsiteY111" fmla="*/ 3013364 h 3782291"/>
                              <a:gd name="connsiteX112" fmla="*/ 4416136 w 4852554"/>
                              <a:gd name="connsiteY112" fmla="*/ 2815936 h 3782291"/>
                              <a:gd name="connsiteX113" fmla="*/ 4842163 w 4852554"/>
                              <a:gd name="connsiteY113" fmla="*/ 2701636 h 3782291"/>
                              <a:gd name="connsiteX114" fmla="*/ 4852554 w 4852554"/>
                              <a:gd name="connsiteY114" fmla="*/ 2628900 h 3782291"/>
                              <a:gd name="connsiteX115" fmla="*/ 4239491 w 4852554"/>
                              <a:gd name="connsiteY115" fmla="*/ 2763982 h 3782291"/>
                              <a:gd name="connsiteX116" fmla="*/ 4353791 w 4852554"/>
                              <a:gd name="connsiteY116" fmla="*/ 2566555 h 3782291"/>
                              <a:gd name="connsiteX117" fmla="*/ 4291445 w 4852554"/>
                              <a:gd name="connsiteY117" fmla="*/ 2514600 h 3782291"/>
                              <a:gd name="connsiteX118" fmla="*/ 4177145 w 4852554"/>
                              <a:gd name="connsiteY118" fmla="*/ 2805546 h 3782291"/>
                              <a:gd name="connsiteX119" fmla="*/ 3429000 w 4852554"/>
                              <a:gd name="connsiteY119" fmla="*/ 2795155 h 3782291"/>
                              <a:gd name="connsiteX120" fmla="*/ 3584863 w 4852554"/>
                              <a:gd name="connsiteY120" fmla="*/ 2618509 h 3782291"/>
                              <a:gd name="connsiteX121" fmla="*/ 3564082 w 4852554"/>
                              <a:gd name="connsiteY121" fmla="*/ 2576946 h 3782291"/>
                              <a:gd name="connsiteX122" fmla="*/ 3335482 w 4852554"/>
                              <a:gd name="connsiteY122" fmla="*/ 2826327 h 3782291"/>
                              <a:gd name="connsiteX123" fmla="*/ 2493818 w 4852554"/>
                              <a:gd name="connsiteY12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722418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805545 w 4852554"/>
                              <a:gd name="connsiteY8" fmla="*/ 540327 h 3782291"/>
                              <a:gd name="connsiteX9" fmla="*/ 2774372 w 4852554"/>
                              <a:gd name="connsiteY9" fmla="*/ 529936 h 3782291"/>
                              <a:gd name="connsiteX10" fmla="*/ 2649682 w 4852554"/>
                              <a:gd name="connsiteY10" fmla="*/ 914400 h 3782291"/>
                              <a:gd name="connsiteX11" fmla="*/ 2192482 w 4852554"/>
                              <a:gd name="connsiteY11" fmla="*/ 1330036 h 3782291"/>
                              <a:gd name="connsiteX12" fmla="*/ 2244436 w 4852554"/>
                              <a:gd name="connsiteY12" fmla="*/ 633846 h 3782291"/>
                              <a:gd name="connsiteX13" fmla="*/ 2670463 w 4852554"/>
                              <a:gd name="connsiteY13" fmla="*/ 51955 h 3782291"/>
                              <a:gd name="connsiteX14" fmla="*/ 2639291 w 4852554"/>
                              <a:gd name="connsiteY14" fmla="*/ 0 h 3782291"/>
                              <a:gd name="connsiteX15" fmla="*/ 2483427 w 4852554"/>
                              <a:gd name="connsiteY15" fmla="*/ 197427 h 3782291"/>
                              <a:gd name="connsiteX16" fmla="*/ 2462645 w 4852554"/>
                              <a:gd name="connsiteY16" fmla="*/ 10391 h 3782291"/>
                              <a:gd name="connsiteX17" fmla="*/ 2400300 w 4852554"/>
                              <a:gd name="connsiteY17" fmla="*/ 10391 h 3782291"/>
                              <a:gd name="connsiteX18" fmla="*/ 2441863 w 4852554"/>
                              <a:gd name="connsiteY18" fmla="*/ 280555 h 3782291"/>
                              <a:gd name="connsiteX19" fmla="*/ 2275609 w 4852554"/>
                              <a:gd name="connsiteY19" fmla="*/ 509155 h 3782291"/>
                              <a:gd name="connsiteX20" fmla="*/ 2223654 w 4852554"/>
                              <a:gd name="connsiteY20" fmla="*/ 540327 h 3782291"/>
                              <a:gd name="connsiteX21" fmla="*/ 2192482 w 4852554"/>
                              <a:gd name="connsiteY21" fmla="*/ 592282 h 3782291"/>
                              <a:gd name="connsiteX22" fmla="*/ 2119745 w 4852554"/>
                              <a:gd name="connsiteY22" fmla="*/ 706582 h 3782291"/>
                              <a:gd name="connsiteX23" fmla="*/ 1662545 w 4852554"/>
                              <a:gd name="connsiteY23" fmla="*/ 20782 h 3782291"/>
                              <a:gd name="connsiteX24" fmla="*/ 1537854 w 4852554"/>
                              <a:gd name="connsiteY24" fmla="*/ 51955 h 3782291"/>
                              <a:gd name="connsiteX25" fmla="*/ 1558636 w 4852554"/>
                              <a:gd name="connsiteY25" fmla="*/ 145473 h 3782291"/>
                              <a:gd name="connsiteX26" fmla="*/ 1641763 w 4852554"/>
                              <a:gd name="connsiteY26" fmla="*/ 103909 h 3782291"/>
                              <a:gd name="connsiteX27" fmla="*/ 1704109 w 4852554"/>
                              <a:gd name="connsiteY27" fmla="*/ 228600 h 3782291"/>
                              <a:gd name="connsiteX28" fmla="*/ 1776845 w 4852554"/>
                              <a:gd name="connsiteY28" fmla="*/ 259773 h 3782291"/>
                              <a:gd name="connsiteX29" fmla="*/ 2140527 w 4852554"/>
                              <a:gd name="connsiteY29" fmla="*/ 852055 h 3782291"/>
                              <a:gd name="connsiteX30" fmla="*/ 2130136 w 4852554"/>
                              <a:gd name="connsiteY30" fmla="*/ 1215736 h 3782291"/>
                              <a:gd name="connsiteX31" fmla="*/ 2057400 w 4852554"/>
                              <a:gd name="connsiteY31" fmla="*/ 1028700 h 3782291"/>
                              <a:gd name="connsiteX32" fmla="*/ 2005445 w 4852554"/>
                              <a:gd name="connsiteY32" fmla="*/ 1059873 h 3782291"/>
                              <a:gd name="connsiteX33" fmla="*/ 2119745 w 4852554"/>
                              <a:gd name="connsiteY33" fmla="*/ 1288473 h 3782291"/>
                              <a:gd name="connsiteX34" fmla="*/ 2098963 w 4852554"/>
                              <a:gd name="connsiteY34" fmla="*/ 2005446 h 3782291"/>
                              <a:gd name="connsiteX35" fmla="*/ 1662545 w 4852554"/>
                              <a:gd name="connsiteY35" fmla="*/ 1558637 h 3782291"/>
                              <a:gd name="connsiteX36" fmla="*/ 1704108 w 4852554"/>
                              <a:gd name="connsiteY36" fmla="*/ 1215737 h 3782291"/>
                              <a:gd name="connsiteX37" fmla="*/ 1662545 w 4852554"/>
                              <a:gd name="connsiteY37" fmla="*/ 1101436 h 3782291"/>
                              <a:gd name="connsiteX38" fmla="*/ 1610591 w 4852554"/>
                              <a:gd name="connsiteY38" fmla="*/ 1475509 h 3782291"/>
                              <a:gd name="connsiteX39" fmla="*/ 1340427 w 4852554"/>
                              <a:gd name="connsiteY39" fmla="*/ 1600199 h 3782291"/>
                              <a:gd name="connsiteX40" fmla="*/ 1309254 w 4852554"/>
                              <a:gd name="connsiteY40" fmla="*/ 1662546 h 3782291"/>
                              <a:gd name="connsiteX41" fmla="*/ 1620982 w 4852554"/>
                              <a:gd name="connsiteY41" fmla="*/ 1600200 h 3782291"/>
                              <a:gd name="connsiteX42" fmla="*/ 1828800 w 4852554"/>
                              <a:gd name="connsiteY42" fmla="*/ 1849583 h 3782291"/>
                              <a:gd name="connsiteX43" fmla="*/ 1569027 w 4852554"/>
                              <a:gd name="connsiteY43" fmla="*/ 2026227 h 3782291"/>
                              <a:gd name="connsiteX44" fmla="*/ 1600200 w 4852554"/>
                              <a:gd name="connsiteY44" fmla="*/ 2119745 h 3782291"/>
                              <a:gd name="connsiteX45" fmla="*/ 1880754 w 4852554"/>
                              <a:gd name="connsiteY45" fmla="*/ 1870364 h 3782291"/>
                              <a:gd name="connsiteX46" fmla="*/ 2098963 w 4852554"/>
                              <a:gd name="connsiteY46" fmla="*/ 2088573 h 3782291"/>
                              <a:gd name="connsiteX47" fmla="*/ 2088572 w 4852554"/>
                              <a:gd name="connsiteY47" fmla="*/ 2337955 h 3782291"/>
                              <a:gd name="connsiteX48" fmla="*/ 2098963 w 4852554"/>
                              <a:gd name="connsiteY48" fmla="*/ 2348346 h 3782291"/>
                              <a:gd name="connsiteX49" fmla="*/ 1839191 w 4852554"/>
                              <a:gd name="connsiteY49" fmla="*/ 2784764 h 3782291"/>
                              <a:gd name="connsiteX50" fmla="*/ 1278082 w 4852554"/>
                              <a:gd name="connsiteY50" fmla="*/ 2795155 h 3782291"/>
                              <a:gd name="connsiteX51" fmla="*/ 1143000 w 4852554"/>
                              <a:gd name="connsiteY51" fmla="*/ 2587336 h 3782291"/>
                              <a:gd name="connsiteX52" fmla="*/ 1111827 w 4852554"/>
                              <a:gd name="connsiteY52" fmla="*/ 2597727 h 3782291"/>
                              <a:gd name="connsiteX53" fmla="*/ 1205345 w 4852554"/>
                              <a:gd name="connsiteY53" fmla="*/ 2815936 h 3782291"/>
                              <a:gd name="connsiteX54" fmla="*/ 893618 w 4852554"/>
                              <a:gd name="connsiteY54" fmla="*/ 2795155 h 3782291"/>
                              <a:gd name="connsiteX55" fmla="*/ 488372 w 4852554"/>
                              <a:gd name="connsiteY55" fmla="*/ 2036618 h 3782291"/>
                              <a:gd name="connsiteX56" fmla="*/ 353291 w 4852554"/>
                              <a:gd name="connsiteY56" fmla="*/ 2078182 h 3782291"/>
                              <a:gd name="connsiteX57" fmla="*/ 415636 w 4852554"/>
                              <a:gd name="connsiteY57" fmla="*/ 2140527 h 3782291"/>
                              <a:gd name="connsiteX58" fmla="*/ 467591 w 4852554"/>
                              <a:gd name="connsiteY58" fmla="*/ 2098964 h 3782291"/>
                              <a:gd name="connsiteX59" fmla="*/ 571500 w 4852554"/>
                              <a:gd name="connsiteY59" fmla="*/ 2348346 h 3782291"/>
                              <a:gd name="connsiteX60" fmla="*/ 457200 w 4852554"/>
                              <a:gd name="connsiteY60" fmla="*/ 2358736 h 3782291"/>
                              <a:gd name="connsiteX61" fmla="*/ 457200 w 4852554"/>
                              <a:gd name="connsiteY61" fmla="*/ 2441864 h 3782291"/>
                              <a:gd name="connsiteX62" fmla="*/ 623454 w 4852554"/>
                              <a:gd name="connsiteY62" fmla="*/ 2400300 h 3782291"/>
                              <a:gd name="connsiteX63" fmla="*/ 831272 w 4852554"/>
                              <a:gd name="connsiteY63" fmla="*/ 2826327 h 3782291"/>
                              <a:gd name="connsiteX64" fmla="*/ 374072 w 4852554"/>
                              <a:gd name="connsiteY64" fmla="*/ 2670464 h 3782291"/>
                              <a:gd name="connsiteX65" fmla="*/ 103909 w 4852554"/>
                              <a:gd name="connsiteY65" fmla="*/ 2109355 h 3782291"/>
                              <a:gd name="connsiteX66" fmla="*/ 20782 w 4852554"/>
                              <a:gd name="connsiteY66" fmla="*/ 2098964 h 3782291"/>
                              <a:gd name="connsiteX67" fmla="*/ 249382 w 4852554"/>
                              <a:gd name="connsiteY67" fmla="*/ 2639291 h 3782291"/>
                              <a:gd name="connsiteX68" fmla="*/ 10391 w 4852554"/>
                              <a:gd name="connsiteY68" fmla="*/ 2576946 h 3782291"/>
                              <a:gd name="connsiteX69" fmla="*/ 0 w 4852554"/>
                              <a:gd name="connsiteY69" fmla="*/ 2670464 h 3782291"/>
                              <a:gd name="connsiteX70" fmla="*/ 270163 w 4852554"/>
                              <a:gd name="connsiteY70" fmla="*/ 2701636 h 3782291"/>
                              <a:gd name="connsiteX71" fmla="*/ 280554 w 4852554"/>
                              <a:gd name="connsiteY71" fmla="*/ 3023755 h 3782291"/>
                              <a:gd name="connsiteX72" fmla="*/ 197427 w 4852554"/>
                              <a:gd name="connsiteY72" fmla="*/ 3034146 h 3782291"/>
                              <a:gd name="connsiteX73" fmla="*/ 197427 w 4852554"/>
                              <a:gd name="connsiteY73" fmla="*/ 3106882 h 3782291"/>
                              <a:gd name="connsiteX74" fmla="*/ 353291 w 4852554"/>
                              <a:gd name="connsiteY74" fmla="*/ 3054927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32809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31173 w 4852554"/>
                              <a:gd name="connsiteY67" fmla="*/ 2109355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63982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62445 w 4862945"/>
                              <a:gd name="connsiteY64" fmla="*/ 2784764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62945 w 4862945"/>
                              <a:gd name="connsiteY110" fmla="*/ 2628900 h 3782291"/>
                              <a:gd name="connsiteX111" fmla="*/ 4249882 w 4862945"/>
                              <a:gd name="connsiteY111" fmla="*/ 2763982 h 3782291"/>
                              <a:gd name="connsiteX112" fmla="*/ 4364182 w 4862945"/>
                              <a:gd name="connsiteY112" fmla="*/ 2566555 h 3782291"/>
                              <a:gd name="connsiteX113" fmla="*/ 4301836 w 4862945"/>
                              <a:gd name="connsiteY113" fmla="*/ 2514600 h 3782291"/>
                              <a:gd name="connsiteX114" fmla="*/ 4187536 w 4862945"/>
                              <a:gd name="connsiteY114" fmla="*/ 2805546 h 3782291"/>
                              <a:gd name="connsiteX115" fmla="*/ 3439391 w 4862945"/>
                              <a:gd name="connsiteY115" fmla="*/ 2795155 h 3782291"/>
                              <a:gd name="connsiteX116" fmla="*/ 3595254 w 4862945"/>
                              <a:gd name="connsiteY116" fmla="*/ 2618509 h 3782291"/>
                              <a:gd name="connsiteX117" fmla="*/ 3574473 w 4862945"/>
                              <a:gd name="connsiteY117" fmla="*/ 2576946 h 3782291"/>
                              <a:gd name="connsiteX118" fmla="*/ 3345873 w 4862945"/>
                              <a:gd name="connsiteY118" fmla="*/ 2826327 h 3782291"/>
                              <a:gd name="connsiteX119" fmla="*/ 2504209 w 4862945"/>
                              <a:gd name="connsiteY119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13263 w 4675909"/>
                              <a:gd name="connsiteY86" fmla="*/ 3751118 h 3782291"/>
                              <a:gd name="connsiteX87" fmla="*/ 2202873 w 4675909"/>
                              <a:gd name="connsiteY87" fmla="*/ 2951018 h 3782291"/>
                              <a:gd name="connsiteX88" fmla="*/ 2431473 w 4675909"/>
                              <a:gd name="connsiteY88" fmla="*/ 2847109 h 3782291"/>
                              <a:gd name="connsiteX89" fmla="*/ 3075709 w 4675909"/>
                              <a:gd name="connsiteY89" fmla="*/ 2847109 h 3782291"/>
                              <a:gd name="connsiteX90" fmla="*/ 3034145 w 4675909"/>
                              <a:gd name="connsiteY90" fmla="*/ 3034146 h 3782291"/>
                              <a:gd name="connsiteX91" fmla="*/ 3086100 w 4675909"/>
                              <a:gd name="connsiteY91" fmla="*/ 3054927 h 3782291"/>
                              <a:gd name="connsiteX92" fmla="*/ 3117273 w 4675909"/>
                              <a:gd name="connsiteY92" fmla="*/ 2857500 h 3782291"/>
                              <a:gd name="connsiteX93" fmla="*/ 3480954 w 4675909"/>
                              <a:gd name="connsiteY93" fmla="*/ 2836718 h 3782291"/>
                              <a:gd name="connsiteX94" fmla="*/ 4010891 w 4675909"/>
                              <a:gd name="connsiteY94" fmla="*/ 3512127 h 3782291"/>
                              <a:gd name="connsiteX95" fmla="*/ 4000500 w 4675909"/>
                              <a:gd name="connsiteY95" fmla="*/ 3740727 h 3782291"/>
                              <a:gd name="connsiteX96" fmla="*/ 4062845 w 4675909"/>
                              <a:gd name="connsiteY96" fmla="*/ 3782291 h 3782291"/>
                              <a:gd name="connsiteX97" fmla="*/ 4062845 w 4675909"/>
                              <a:gd name="connsiteY97" fmla="*/ 3532909 h 3782291"/>
                              <a:gd name="connsiteX98" fmla="*/ 4249882 w 4675909"/>
                              <a:gd name="connsiteY98" fmla="*/ 3626427 h 3782291"/>
                              <a:gd name="connsiteX99" fmla="*/ 4322618 w 4675909"/>
                              <a:gd name="connsiteY99" fmla="*/ 3574473 h 3782291"/>
                              <a:gd name="connsiteX100" fmla="*/ 3927763 w 4675909"/>
                              <a:gd name="connsiteY100" fmla="*/ 3335482 h 3782291"/>
                              <a:gd name="connsiteX101" fmla="*/ 4135582 w 4675909"/>
                              <a:gd name="connsiteY101" fmla="*/ 3262746 h 3782291"/>
                              <a:gd name="connsiteX102" fmla="*/ 4135582 w 4675909"/>
                              <a:gd name="connsiteY102" fmla="*/ 3262746 h 3782291"/>
                              <a:gd name="connsiteX103" fmla="*/ 4094018 w 4675909"/>
                              <a:gd name="connsiteY103" fmla="*/ 3231573 h 3782291"/>
                              <a:gd name="connsiteX104" fmla="*/ 3906982 w 4675909"/>
                              <a:gd name="connsiteY104" fmla="*/ 3304309 h 3782291"/>
                              <a:gd name="connsiteX105" fmla="*/ 3564082 w 4675909"/>
                              <a:gd name="connsiteY105" fmla="*/ 2836718 h 3782291"/>
                              <a:gd name="connsiteX106" fmla="*/ 4343400 w 4675909"/>
                              <a:gd name="connsiteY106" fmla="*/ 2815936 h 3782291"/>
                              <a:gd name="connsiteX107" fmla="*/ 4572000 w 4675909"/>
                              <a:gd name="connsiteY107" fmla="*/ 3054927 h 3782291"/>
                              <a:gd name="connsiteX108" fmla="*/ 4675909 w 4675909"/>
                              <a:gd name="connsiteY108" fmla="*/ 3013364 h 3782291"/>
                              <a:gd name="connsiteX109" fmla="*/ 4426527 w 4675909"/>
                              <a:gd name="connsiteY109" fmla="*/ 2815936 h 3782291"/>
                              <a:gd name="connsiteX110" fmla="*/ 4249882 w 4675909"/>
                              <a:gd name="connsiteY110" fmla="*/ 2763982 h 3782291"/>
                              <a:gd name="connsiteX111" fmla="*/ 4364182 w 4675909"/>
                              <a:gd name="connsiteY111" fmla="*/ 2566555 h 3782291"/>
                              <a:gd name="connsiteX112" fmla="*/ 4301836 w 4675909"/>
                              <a:gd name="connsiteY112" fmla="*/ 2514600 h 3782291"/>
                              <a:gd name="connsiteX113" fmla="*/ 4187536 w 4675909"/>
                              <a:gd name="connsiteY113" fmla="*/ 2805546 h 3782291"/>
                              <a:gd name="connsiteX114" fmla="*/ 3439391 w 4675909"/>
                              <a:gd name="connsiteY114" fmla="*/ 2795155 h 3782291"/>
                              <a:gd name="connsiteX115" fmla="*/ 3595254 w 4675909"/>
                              <a:gd name="connsiteY115" fmla="*/ 2618509 h 3782291"/>
                              <a:gd name="connsiteX116" fmla="*/ 3574473 w 4675909"/>
                              <a:gd name="connsiteY116" fmla="*/ 2576946 h 3782291"/>
                              <a:gd name="connsiteX117" fmla="*/ 3345873 w 4675909"/>
                              <a:gd name="connsiteY117" fmla="*/ 2826327 h 3782291"/>
                              <a:gd name="connsiteX118" fmla="*/ 2504209 w 4675909"/>
                              <a:gd name="connsiteY118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02873 w 4675909"/>
                              <a:gd name="connsiteY86" fmla="*/ 2951018 h 3782291"/>
                              <a:gd name="connsiteX87" fmla="*/ 2431473 w 4675909"/>
                              <a:gd name="connsiteY87" fmla="*/ 2847109 h 3782291"/>
                              <a:gd name="connsiteX88" fmla="*/ 3075709 w 4675909"/>
                              <a:gd name="connsiteY88" fmla="*/ 2847109 h 3782291"/>
                              <a:gd name="connsiteX89" fmla="*/ 3034145 w 4675909"/>
                              <a:gd name="connsiteY89" fmla="*/ 3034146 h 3782291"/>
                              <a:gd name="connsiteX90" fmla="*/ 3086100 w 4675909"/>
                              <a:gd name="connsiteY90" fmla="*/ 3054927 h 3782291"/>
                              <a:gd name="connsiteX91" fmla="*/ 3117273 w 4675909"/>
                              <a:gd name="connsiteY91" fmla="*/ 2857500 h 3782291"/>
                              <a:gd name="connsiteX92" fmla="*/ 3480954 w 4675909"/>
                              <a:gd name="connsiteY92" fmla="*/ 2836718 h 3782291"/>
                              <a:gd name="connsiteX93" fmla="*/ 4010891 w 4675909"/>
                              <a:gd name="connsiteY93" fmla="*/ 3512127 h 3782291"/>
                              <a:gd name="connsiteX94" fmla="*/ 4000500 w 4675909"/>
                              <a:gd name="connsiteY94" fmla="*/ 3740727 h 3782291"/>
                              <a:gd name="connsiteX95" fmla="*/ 4062845 w 4675909"/>
                              <a:gd name="connsiteY95" fmla="*/ 3782291 h 3782291"/>
                              <a:gd name="connsiteX96" fmla="*/ 4062845 w 4675909"/>
                              <a:gd name="connsiteY96" fmla="*/ 3532909 h 3782291"/>
                              <a:gd name="connsiteX97" fmla="*/ 4249882 w 4675909"/>
                              <a:gd name="connsiteY97" fmla="*/ 3626427 h 3782291"/>
                              <a:gd name="connsiteX98" fmla="*/ 4322618 w 4675909"/>
                              <a:gd name="connsiteY98" fmla="*/ 3574473 h 3782291"/>
                              <a:gd name="connsiteX99" fmla="*/ 3927763 w 4675909"/>
                              <a:gd name="connsiteY99" fmla="*/ 3335482 h 3782291"/>
                              <a:gd name="connsiteX100" fmla="*/ 4135582 w 4675909"/>
                              <a:gd name="connsiteY100" fmla="*/ 3262746 h 3782291"/>
                              <a:gd name="connsiteX101" fmla="*/ 4135582 w 4675909"/>
                              <a:gd name="connsiteY101" fmla="*/ 3262746 h 3782291"/>
                              <a:gd name="connsiteX102" fmla="*/ 4094018 w 4675909"/>
                              <a:gd name="connsiteY102" fmla="*/ 3231573 h 3782291"/>
                              <a:gd name="connsiteX103" fmla="*/ 3906982 w 4675909"/>
                              <a:gd name="connsiteY103" fmla="*/ 3304309 h 3782291"/>
                              <a:gd name="connsiteX104" fmla="*/ 3564082 w 4675909"/>
                              <a:gd name="connsiteY104" fmla="*/ 2836718 h 3782291"/>
                              <a:gd name="connsiteX105" fmla="*/ 4343400 w 4675909"/>
                              <a:gd name="connsiteY105" fmla="*/ 2815936 h 3782291"/>
                              <a:gd name="connsiteX106" fmla="*/ 4572000 w 4675909"/>
                              <a:gd name="connsiteY106" fmla="*/ 3054927 h 3782291"/>
                              <a:gd name="connsiteX107" fmla="*/ 4675909 w 4675909"/>
                              <a:gd name="connsiteY107" fmla="*/ 3013364 h 3782291"/>
                              <a:gd name="connsiteX108" fmla="*/ 4426527 w 4675909"/>
                              <a:gd name="connsiteY108" fmla="*/ 2815936 h 3782291"/>
                              <a:gd name="connsiteX109" fmla="*/ 4249882 w 4675909"/>
                              <a:gd name="connsiteY109" fmla="*/ 2763982 h 3782291"/>
                              <a:gd name="connsiteX110" fmla="*/ 4364182 w 4675909"/>
                              <a:gd name="connsiteY110" fmla="*/ 2566555 h 3782291"/>
                              <a:gd name="connsiteX111" fmla="*/ 4301836 w 4675909"/>
                              <a:gd name="connsiteY111" fmla="*/ 2514600 h 3782291"/>
                              <a:gd name="connsiteX112" fmla="*/ 4187536 w 4675909"/>
                              <a:gd name="connsiteY112" fmla="*/ 2805546 h 3782291"/>
                              <a:gd name="connsiteX113" fmla="*/ 3439391 w 4675909"/>
                              <a:gd name="connsiteY113" fmla="*/ 2795155 h 3782291"/>
                              <a:gd name="connsiteX114" fmla="*/ 3595254 w 4675909"/>
                              <a:gd name="connsiteY114" fmla="*/ 2618509 h 3782291"/>
                              <a:gd name="connsiteX115" fmla="*/ 3574473 w 4675909"/>
                              <a:gd name="connsiteY115" fmla="*/ 2576946 h 3782291"/>
                              <a:gd name="connsiteX116" fmla="*/ 3345873 w 4675909"/>
                              <a:gd name="connsiteY116" fmla="*/ 2826327 h 3782291"/>
                              <a:gd name="connsiteX117" fmla="*/ 2504209 w 4675909"/>
                              <a:gd name="connsiteY117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202873 w 4675909"/>
                              <a:gd name="connsiteY85" fmla="*/ 2951018 h 3782291"/>
                              <a:gd name="connsiteX86" fmla="*/ 2431473 w 4675909"/>
                              <a:gd name="connsiteY86" fmla="*/ 2847109 h 3782291"/>
                              <a:gd name="connsiteX87" fmla="*/ 3075709 w 4675909"/>
                              <a:gd name="connsiteY87" fmla="*/ 2847109 h 3782291"/>
                              <a:gd name="connsiteX88" fmla="*/ 3034145 w 4675909"/>
                              <a:gd name="connsiteY88" fmla="*/ 3034146 h 3782291"/>
                              <a:gd name="connsiteX89" fmla="*/ 3086100 w 4675909"/>
                              <a:gd name="connsiteY89" fmla="*/ 3054927 h 3782291"/>
                              <a:gd name="connsiteX90" fmla="*/ 3117273 w 4675909"/>
                              <a:gd name="connsiteY90" fmla="*/ 2857500 h 3782291"/>
                              <a:gd name="connsiteX91" fmla="*/ 3480954 w 4675909"/>
                              <a:gd name="connsiteY91" fmla="*/ 2836718 h 3782291"/>
                              <a:gd name="connsiteX92" fmla="*/ 4010891 w 4675909"/>
                              <a:gd name="connsiteY92" fmla="*/ 3512127 h 3782291"/>
                              <a:gd name="connsiteX93" fmla="*/ 4000500 w 4675909"/>
                              <a:gd name="connsiteY93" fmla="*/ 3740727 h 3782291"/>
                              <a:gd name="connsiteX94" fmla="*/ 4062845 w 4675909"/>
                              <a:gd name="connsiteY94" fmla="*/ 3782291 h 3782291"/>
                              <a:gd name="connsiteX95" fmla="*/ 4062845 w 4675909"/>
                              <a:gd name="connsiteY95" fmla="*/ 3532909 h 3782291"/>
                              <a:gd name="connsiteX96" fmla="*/ 4249882 w 4675909"/>
                              <a:gd name="connsiteY96" fmla="*/ 3626427 h 3782291"/>
                              <a:gd name="connsiteX97" fmla="*/ 4322618 w 4675909"/>
                              <a:gd name="connsiteY97" fmla="*/ 3574473 h 3782291"/>
                              <a:gd name="connsiteX98" fmla="*/ 3927763 w 4675909"/>
                              <a:gd name="connsiteY98" fmla="*/ 3335482 h 3782291"/>
                              <a:gd name="connsiteX99" fmla="*/ 4135582 w 4675909"/>
                              <a:gd name="connsiteY99" fmla="*/ 3262746 h 3782291"/>
                              <a:gd name="connsiteX100" fmla="*/ 4135582 w 4675909"/>
                              <a:gd name="connsiteY100" fmla="*/ 3262746 h 3782291"/>
                              <a:gd name="connsiteX101" fmla="*/ 4094018 w 4675909"/>
                              <a:gd name="connsiteY101" fmla="*/ 3231573 h 3782291"/>
                              <a:gd name="connsiteX102" fmla="*/ 3906982 w 4675909"/>
                              <a:gd name="connsiteY102" fmla="*/ 3304309 h 3782291"/>
                              <a:gd name="connsiteX103" fmla="*/ 3564082 w 4675909"/>
                              <a:gd name="connsiteY103" fmla="*/ 2836718 h 3782291"/>
                              <a:gd name="connsiteX104" fmla="*/ 4343400 w 4675909"/>
                              <a:gd name="connsiteY104" fmla="*/ 2815936 h 3782291"/>
                              <a:gd name="connsiteX105" fmla="*/ 4572000 w 4675909"/>
                              <a:gd name="connsiteY105" fmla="*/ 3054927 h 3782291"/>
                              <a:gd name="connsiteX106" fmla="*/ 4675909 w 4675909"/>
                              <a:gd name="connsiteY106" fmla="*/ 3013364 h 3782291"/>
                              <a:gd name="connsiteX107" fmla="*/ 4426527 w 4675909"/>
                              <a:gd name="connsiteY107" fmla="*/ 2815936 h 3782291"/>
                              <a:gd name="connsiteX108" fmla="*/ 4249882 w 4675909"/>
                              <a:gd name="connsiteY108" fmla="*/ 2763982 h 3782291"/>
                              <a:gd name="connsiteX109" fmla="*/ 4364182 w 4675909"/>
                              <a:gd name="connsiteY109" fmla="*/ 2566555 h 3782291"/>
                              <a:gd name="connsiteX110" fmla="*/ 4301836 w 4675909"/>
                              <a:gd name="connsiteY110" fmla="*/ 2514600 h 3782291"/>
                              <a:gd name="connsiteX111" fmla="*/ 4187536 w 4675909"/>
                              <a:gd name="connsiteY111" fmla="*/ 2805546 h 3782291"/>
                              <a:gd name="connsiteX112" fmla="*/ 3439391 w 4675909"/>
                              <a:gd name="connsiteY112" fmla="*/ 2795155 h 3782291"/>
                              <a:gd name="connsiteX113" fmla="*/ 3595254 w 4675909"/>
                              <a:gd name="connsiteY113" fmla="*/ 2618509 h 3782291"/>
                              <a:gd name="connsiteX114" fmla="*/ 3574473 w 4675909"/>
                              <a:gd name="connsiteY114" fmla="*/ 2576946 h 3782291"/>
                              <a:gd name="connsiteX115" fmla="*/ 3345873 w 4675909"/>
                              <a:gd name="connsiteY115" fmla="*/ 2826327 h 3782291"/>
                              <a:gd name="connsiteX116" fmla="*/ 2504209 w 4675909"/>
                              <a:gd name="connsiteY116" fmla="*/ 2795155 h 378229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  <a:cxn ang="0">
                                <a:pos x="connsiteX19" y="connsiteY19"/>
                              </a:cxn>
                              <a:cxn ang="0">
                                <a:pos x="connsiteX20" y="connsiteY20"/>
                              </a:cxn>
                              <a:cxn ang="0">
                                <a:pos x="connsiteX21" y="connsiteY21"/>
                              </a:cxn>
                              <a:cxn ang="0">
                                <a:pos x="connsiteX22" y="connsiteY22"/>
                              </a:cxn>
                              <a:cxn ang="0">
                                <a:pos x="connsiteX23" y="connsiteY23"/>
                              </a:cxn>
                              <a:cxn ang="0">
                                <a:pos x="connsiteX24" y="connsiteY24"/>
                              </a:cxn>
                              <a:cxn ang="0">
                                <a:pos x="connsiteX25" y="connsiteY25"/>
                              </a:cxn>
                              <a:cxn ang="0">
                                <a:pos x="connsiteX26" y="connsiteY26"/>
                              </a:cxn>
                              <a:cxn ang="0">
                                <a:pos x="connsiteX27" y="connsiteY27"/>
                              </a:cxn>
                              <a:cxn ang="0">
                                <a:pos x="connsiteX28" y="connsiteY28"/>
                              </a:cxn>
                              <a:cxn ang="0">
                                <a:pos x="connsiteX29" y="connsiteY29"/>
                              </a:cxn>
                              <a:cxn ang="0">
                                <a:pos x="connsiteX30" y="connsiteY30"/>
                              </a:cxn>
                              <a:cxn ang="0">
                                <a:pos x="connsiteX31" y="connsiteY31"/>
                              </a:cxn>
                              <a:cxn ang="0">
                                <a:pos x="connsiteX32" y="connsiteY32"/>
                              </a:cxn>
                              <a:cxn ang="0">
                                <a:pos x="connsiteX33" y="connsiteY33"/>
                              </a:cxn>
                              <a:cxn ang="0">
                                <a:pos x="connsiteX34" y="connsiteY34"/>
                              </a:cxn>
                              <a:cxn ang="0">
                                <a:pos x="connsiteX35" y="connsiteY35"/>
                              </a:cxn>
                              <a:cxn ang="0">
                                <a:pos x="connsiteX36" y="connsiteY36"/>
                              </a:cxn>
                              <a:cxn ang="0">
                                <a:pos x="connsiteX37" y="connsiteY37"/>
                              </a:cxn>
                              <a:cxn ang="0">
                                <a:pos x="connsiteX38" y="connsiteY38"/>
                              </a:cxn>
                              <a:cxn ang="0">
                                <a:pos x="connsiteX39" y="connsiteY39"/>
                              </a:cxn>
                              <a:cxn ang="0">
                                <a:pos x="connsiteX40" y="connsiteY40"/>
                              </a:cxn>
                              <a:cxn ang="0">
                                <a:pos x="connsiteX41" y="connsiteY41"/>
                              </a:cxn>
                              <a:cxn ang="0">
                                <a:pos x="connsiteX42" y="connsiteY42"/>
                              </a:cxn>
                              <a:cxn ang="0">
                                <a:pos x="connsiteX43" y="connsiteY43"/>
                              </a:cxn>
                              <a:cxn ang="0">
                                <a:pos x="connsiteX44" y="connsiteY44"/>
                              </a:cxn>
                              <a:cxn ang="0">
                                <a:pos x="connsiteX45" y="connsiteY45"/>
                              </a:cxn>
                              <a:cxn ang="0">
                                <a:pos x="connsiteX46" y="connsiteY46"/>
                              </a:cxn>
                              <a:cxn ang="0">
                                <a:pos x="connsiteX47" y="connsiteY47"/>
                              </a:cxn>
                              <a:cxn ang="0">
                                <a:pos x="connsiteX48" y="connsiteY48"/>
                              </a:cxn>
                              <a:cxn ang="0">
                                <a:pos x="connsiteX49" y="connsiteY49"/>
                              </a:cxn>
                              <a:cxn ang="0">
                                <a:pos x="connsiteX50" y="connsiteY50"/>
                              </a:cxn>
                              <a:cxn ang="0">
                                <a:pos x="connsiteX51" y="connsiteY51"/>
                              </a:cxn>
                              <a:cxn ang="0">
                                <a:pos x="connsiteX52" y="connsiteY52"/>
                              </a:cxn>
                              <a:cxn ang="0">
                                <a:pos x="connsiteX53" y="connsiteY53"/>
                              </a:cxn>
                              <a:cxn ang="0">
                                <a:pos x="connsiteX54" y="connsiteY54"/>
                              </a:cxn>
                              <a:cxn ang="0">
                                <a:pos x="connsiteX55" y="connsiteY55"/>
                              </a:cxn>
                              <a:cxn ang="0">
                                <a:pos x="connsiteX56" y="connsiteY56"/>
                              </a:cxn>
                              <a:cxn ang="0">
                                <a:pos x="connsiteX57" y="connsiteY57"/>
                              </a:cxn>
                              <a:cxn ang="0">
                                <a:pos x="connsiteX58" y="connsiteY58"/>
                              </a:cxn>
                              <a:cxn ang="0">
                                <a:pos x="connsiteX59" y="connsiteY59"/>
                              </a:cxn>
                              <a:cxn ang="0">
                                <a:pos x="connsiteX60" y="connsiteY60"/>
                              </a:cxn>
                              <a:cxn ang="0">
                                <a:pos x="connsiteX61" y="connsiteY61"/>
                              </a:cxn>
                              <a:cxn ang="0">
                                <a:pos x="connsiteX62" y="connsiteY62"/>
                              </a:cxn>
                              <a:cxn ang="0">
                                <a:pos x="connsiteX63" y="connsiteY63"/>
                              </a:cxn>
                              <a:cxn ang="0">
                                <a:pos x="connsiteX64" y="connsiteY64"/>
                              </a:cxn>
                              <a:cxn ang="0">
                                <a:pos x="connsiteX65" y="connsiteY65"/>
                              </a:cxn>
                              <a:cxn ang="0">
                                <a:pos x="connsiteX66" y="connsiteY66"/>
                              </a:cxn>
                              <a:cxn ang="0">
                                <a:pos x="connsiteX67" y="connsiteY67"/>
                              </a:cxn>
                              <a:cxn ang="0">
                                <a:pos x="connsiteX68" y="connsiteY68"/>
                              </a:cxn>
                              <a:cxn ang="0">
                                <a:pos x="connsiteX69" y="connsiteY69"/>
                              </a:cxn>
                              <a:cxn ang="0">
                                <a:pos x="connsiteX70" y="connsiteY70"/>
                              </a:cxn>
                              <a:cxn ang="0">
                                <a:pos x="connsiteX71" y="connsiteY71"/>
                              </a:cxn>
                              <a:cxn ang="0">
                                <a:pos x="connsiteX72" y="connsiteY72"/>
                              </a:cxn>
                              <a:cxn ang="0">
                                <a:pos x="connsiteX73" y="connsiteY73"/>
                              </a:cxn>
                              <a:cxn ang="0">
                                <a:pos x="connsiteX74" y="connsiteY74"/>
                              </a:cxn>
                              <a:cxn ang="0">
                                <a:pos x="connsiteX75" y="connsiteY75"/>
                              </a:cxn>
                              <a:cxn ang="0">
                                <a:pos x="connsiteX76" y="connsiteY76"/>
                              </a:cxn>
                              <a:cxn ang="0">
                                <a:pos x="connsiteX77" y="connsiteY77"/>
                              </a:cxn>
                              <a:cxn ang="0">
                                <a:pos x="connsiteX78" y="connsiteY78"/>
                              </a:cxn>
                              <a:cxn ang="0">
                                <a:pos x="connsiteX79" y="connsiteY79"/>
                              </a:cxn>
                              <a:cxn ang="0">
                                <a:pos x="connsiteX80" y="connsiteY80"/>
                              </a:cxn>
                              <a:cxn ang="0">
                                <a:pos x="connsiteX81" y="connsiteY81"/>
                              </a:cxn>
                              <a:cxn ang="0">
                                <a:pos x="connsiteX82" y="connsiteY82"/>
                              </a:cxn>
                              <a:cxn ang="0">
                                <a:pos x="connsiteX83" y="connsiteY83"/>
                              </a:cxn>
                              <a:cxn ang="0">
                                <a:pos x="connsiteX84" y="connsiteY84"/>
                              </a:cxn>
                              <a:cxn ang="0">
                                <a:pos x="connsiteX85" y="connsiteY85"/>
                              </a:cxn>
                              <a:cxn ang="0">
                                <a:pos x="connsiteX86" y="connsiteY86"/>
                              </a:cxn>
                              <a:cxn ang="0">
                                <a:pos x="connsiteX87" y="connsiteY87"/>
                              </a:cxn>
                              <a:cxn ang="0">
                                <a:pos x="connsiteX88" y="connsiteY88"/>
                              </a:cxn>
                              <a:cxn ang="0">
                                <a:pos x="connsiteX89" y="connsiteY89"/>
                              </a:cxn>
                              <a:cxn ang="0">
                                <a:pos x="connsiteX90" y="connsiteY90"/>
                              </a:cxn>
                              <a:cxn ang="0">
                                <a:pos x="connsiteX91" y="connsiteY91"/>
                              </a:cxn>
                              <a:cxn ang="0">
                                <a:pos x="connsiteX92" y="connsiteY92"/>
                              </a:cxn>
                              <a:cxn ang="0">
                                <a:pos x="connsiteX93" y="connsiteY93"/>
                              </a:cxn>
                              <a:cxn ang="0">
                                <a:pos x="connsiteX94" y="connsiteY94"/>
                              </a:cxn>
                              <a:cxn ang="0">
                                <a:pos x="connsiteX95" y="connsiteY95"/>
                              </a:cxn>
                              <a:cxn ang="0">
                                <a:pos x="connsiteX96" y="connsiteY96"/>
                              </a:cxn>
                              <a:cxn ang="0">
                                <a:pos x="connsiteX97" y="connsiteY97"/>
                              </a:cxn>
                              <a:cxn ang="0">
                                <a:pos x="connsiteX98" y="connsiteY98"/>
                              </a:cxn>
                              <a:cxn ang="0">
                                <a:pos x="connsiteX99" y="connsiteY99"/>
                              </a:cxn>
                              <a:cxn ang="0">
                                <a:pos x="connsiteX100" y="connsiteY100"/>
                              </a:cxn>
                              <a:cxn ang="0">
                                <a:pos x="connsiteX101" y="connsiteY101"/>
                              </a:cxn>
                              <a:cxn ang="0">
                                <a:pos x="connsiteX102" y="connsiteY102"/>
                              </a:cxn>
                              <a:cxn ang="0">
                                <a:pos x="connsiteX103" y="connsiteY103"/>
                              </a:cxn>
                              <a:cxn ang="0">
                                <a:pos x="connsiteX104" y="connsiteY104"/>
                              </a:cxn>
                              <a:cxn ang="0">
                                <a:pos x="connsiteX105" y="connsiteY105"/>
                              </a:cxn>
                              <a:cxn ang="0">
                                <a:pos x="connsiteX106" y="connsiteY106"/>
                              </a:cxn>
                              <a:cxn ang="0">
                                <a:pos x="connsiteX107" y="connsiteY107"/>
                              </a:cxn>
                              <a:cxn ang="0">
                                <a:pos x="connsiteX108" y="connsiteY108"/>
                              </a:cxn>
                              <a:cxn ang="0">
                                <a:pos x="connsiteX109" y="connsiteY109"/>
                              </a:cxn>
                              <a:cxn ang="0">
                                <a:pos x="connsiteX110" y="connsiteY110"/>
                              </a:cxn>
                              <a:cxn ang="0">
                                <a:pos x="connsiteX111" y="connsiteY111"/>
                              </a:cxn>
                              <a:cxn ang="0">
                                <a:pos x="connsiteX112" y="connsiteY112"/>
                              </a:cxn>
                              <a:cxn ang="0">
                                <a:pos x="connsiteX113" y="connsiteY113"/>
                              </a:cxn>
                              <a:cxn ang="0">
                                <a:pos x="connsiteX114" y="connsiteY114"/>
                              </a:cxn>
                              <a:cxn ang="0">
                                <a:pos x="connsiteX115" y="connsiteY115"/>
                              </a:cxn>
                              <a:cxn ang="0">
                                <a:pos x="connsiteX116" y="connsiteY116"/>
                              </a:cxn>
                            </a:cxnLst>
                            <a:rect l="l" t="t" r="r" b="b"/>
                            <a:pathLst>
                              <a:path w="4675909" h="3782291">
                                <a:moveTo>
                                  <a:pt x="2504209" y="2795155"/>
                                </a:moveTo>
                                <a:lnTo>
                                  <a:pt x="2182091" y="2348346"/>
                                </a:lnTo>
                                <a:lnTo>
                                  <a:pt x="2150918" y="1724891"/>
                                </a:lnTo>
                                <a:lnTo>
                                  <a:pt x="2712027" y="1184564"/>
                                </a:lnTo>
                                <a:lnTo>
                                  <a:pt x="2701636" y="1091046"/>
                                </a:lnTo>
                                <a:lnTo>
                                  <a:pt x="2150918" y="1631373"/>
                                </a:lnTo>
                                <a:lnTo>
                                  <a:pt x="2171700" y="1465118"/>
                                </a:lnTo>
                                <a:lnTo>
                                  <a:pt x="2701637" y="945573"/>
                                </a:lnTo>
                                <a:lnTo>
                                  <a:pt x="2763982" y="831273"/>
                                </a:lnTo>
                                <a:lnTo>
                                  <a:pt x="2815936" y="540327"/>
                                </a:lnTo>
                                <a:lnTo>
                                  <a:pt x="2784763" y="529936"/>
                                </a:lnTo>
                                <a:lnTo>
                                  <a:pt x="2670463" y="904009"/>
                                </a:lnTo>
                                <a:lnTo>
                                  <a:pt x="2202873" y="1330036"/>
                                </a:lnTo>
                                <a:lnTo>
                                  <a:pt x="2254827" y="633846"/>
                                </a:lnTo>
                                <a:lnTo>
                                  <a:pt x="2680854" y="51955"/>
                                </a:lnTo>
                                <a:lnTo>
                                  <a:pt x="2649682" y="0"/>
                                </a:lnTo>
                                <a:lnTo>
                                  <a:pt x="2493818" y="197427"/>
                                </a:lnTo>
                                <a:lnTo>
                                  <a:pt x="2473036" y="10391"/>
                                </a:lnTo>
                                <a:lnTo>
                                  <a:pt x="2410691" y="10391"/>
                                </a:lnTo>
                                <a:lnTo>
                                  <a:pt x="2452254" y="280555"/>
                                </a:lnTo>
                                <a:lnTo>
                                  <a:pt x="2286000" y="509155"/>
                                </a:lnTo>
                                <a:lnTo>
                                  <a:pt x="2234045" y="540327"/>
                                </a:lnTo>
                                <a:lnTo>
                                  <a:pt x="2202873" y="592282"/>
                                </a:lnTo>
                                <a:lnTo>
                                  <a:pt x="2130136" y="706582"/>
                                </a:lnTo>
                                <a:lnTo>
                                  <a:pt x="1672936" y="20782"/>
                                </a:lnTo>
                                <a:lnTo>
                                  <a:pt x="1548245" y="51955"/>
                                </a:lnTo>
                                <a:lnTo>
                                  <a:pt x="1569027" y="145473"/>
                                </a:lnTo>
                                <a:lnTo>
                                  <a:pt x="1652154" y="103909"/>
                                </a:lnTo>
                                <a:lnTo>
                                  <a:pt x="1714500" y="228600"/>
                                </a:lnTo>
                                <a:lnTo>
                                  <a:pt x="1787236" y="259773"/>
                                </a:lnTo>
                                <a:lnTo>
                                  <a:pt x="2150918" y="852055"/>
                                </a:lnTo>
                                <a:lnTo>
                                  <a:pt x="2140527" y="1215736"/>
                                </a:lnTo>
                                <a:lnTo>
                                  <a:pt x="2067791" y="1028700"/>
                                </a:lnTo>
                                <a:lnTo>
                                  <a:pt x="2015836" y="1059873"/>
                                </a:lnTo>
                                <a:lnTo>
                                  <a:pt x="2130136" y="1288473"/>
                                </a:lnTo>
                                <a:lnTo>
                                  <a:pt x="2109354" y="2005446"/>
                                </a:lnTo>
                                <a:lnTo>
                                  <a:pt x="1672936" y="1558637"/>
                                </a:lnTo>
                                <a:lnTo>
                                  <a:pt x="1714499" y="1215737"/>
                                </a:lnTo>
                                <a:lnTo>
                                  <a:pt x="1672936" y="1101436"/>
                                </a:lnTo>
                                <a:lnTo>
                                  <a:pt x="1620982" y="1475509"/>
                                </a:lnTo>
                                <a:lnTo>
                                  <a:pt x="1350818" y="1600199"/>
                                </a:lnTo>
                                <a:lnTo>
                                  <a:pt x="1319645" y="1662546"/>
                                </a:lnTo>
                                <a:lnTo>
                                  <a:pt x="1631373" y="1600200"/>
                                </a:lnTo>
                                <a:lnTo>
                                  <a:pt x="1839191" y="1849583"/>
                                </a:lnTo>
                                <a:lnTo>
                                  <a:pt x="1579418" y="2026227"/>
                                </a:lnTo>
                                <a:lnTo>
                                  <a:pt x="1610591" y="2119745"/>
                                </a:lnTo>
                                <a:lnTo>
                                  <a:pt x="1891145" y="1870364"/>
                                </a:lnTo>
                                <a:lnTo>
                                  <a:pt x="2109354" y="2088573"/>
                                </a:lnTo>
                                <a:lnTo>
                                  <a:pt x="2098963" y="2337955"/>
                                </a:lnTo>
                                <a:lnTo>
                                  <a:pt x="2109354" y="2348346"/>
                                </a:lnTo>
                                <a:lnTo>
                                  <a:pt x="1849582" y="2784764"/>
                                </a:lnTo>
                                <a:lnTo>
                                  <a:pt x="1288473" y="2795155"/>
                                </a:lnTo>
                                <a:lnTo>
                                  <a:pt x="1153391" y="2587336"/>
                                </a:lnTo>
                                <a:lnTo>
                                  <a:pt x="1122218" y="2597727"/>
                                </a:lnTo>
                                <a:lnTo>
                                  <a:pt x="1215736" y="2815936"/>
                                </a:lnTo>
                                <a:lnTo>
                                  <a:pt x="924791" y="2836718"/>
                                </a:lnTo>
                                <a:lnTo>
                                  <a:pt x="498763" y="2036618"/>
                                </a:lnTo>
                                <a:lnTo>
                                  <a:pt x="363682" y="2078182"/>
                                </a:lnTo>
                                <a:lnTo>
                                  <a:pt x="426027" y="2140527"/>
                                </a:lnTo>
                                <a:lnTo>
                                  <a:pt x="477982" y="2098964"/>
                                </a:lnTo>
                                <a:lnTo>
                                  <a:pt x="581891" y="2348346"/>
                                </a:lnTo>
                                <a:lnTo>
                                  <a:pt x="467591" y="2358736"/>
                                </a:lnTo>
                                <a:lnTo>
                                  <a:pt x="467591" y="2441864"/>
                                </a:lnTo>
                                <a:lnTo>
                                  <a:pt x="633845" y="2400300"/>
                                </a:lnTo>
                                <a:lnTo>
                                  <a:pt x="841663" y="2805546"/>
                                </a:lnTo>
                                <a:lnTo>
                                  <a:pt x="342900" y="2680855"/>
                                </a:lnTo>
                                <a:lnTo>
                                  <a:pt x="114300" y="2109355"/>
                                </a:lnTo>
                                <a:lnTo>
                                  <a:pt x="41564" y="2109355"/>
                                </a:lnTo>
                                <a:lnTo>
                                  <a:pt x="290945" y="2660073"/>
                                </a:lnTo>
                                <a:lnTo>
                                  <a:pt x="20782" y="2576946"/>
                                </a:lnTo>
                                <a:lnTo>
                                  <a:pt x="0" y="2649682"/>
                                </a:lnTo>
                                <a:lnTo>
                                  <a:pt x="311727" y="2701636"/>
                                </a:lnTo>
                                <a:lnTo>
                                  <a:pt x="290945" y="3023755"/>
                                </a:lnTo>
                                <a:cubicBezTo>
                                  <a:pt x="304800" y="3037610"/>
                                  <a:pt x="316923" y="3115542"/>
                                  <a:pt x="332509" y="3065319"/>
                                </a:cubicBezTo>
                                <a:cubicBezTo>
                                  <a:pt x="348095" y="3015096"/>
                                  <a:pt x="367145" y="2836718"/>
                                  <a:pt x="384463" y="2722418"/>
                                </a:cubicBezTo>
                                <a:lnTo>
                                  <a:pt x="893618" y="2888673"/>
                                </a:lnTo>
                                <a:lnTo>
                                  <a:pt x="644236" y="3054927"/>
                                </a:lnTo>
                                <a:lnTo>
                                  <a:pt x="696191" y="3096491"/>
                                </a:lnTo>
                                <a:lnTo>
                                  <a:pt x="1028700" y="2888673"/>
                                </a:lnTo>
                                <a:lnTo>
                                  <a:pt x="1433945" y="2867891"/>
                                </a:lnTo>
                                <a:lnTo>
                                  <a:pt x="1091045" y="3086100"/>
                                </a:lnTo>
                                <a:lnTo>
                                  <a:pt x="1153391" y="3169227"/>
                                </a:lnTo>
                                <a:lnTo>
                                  <a:pt x="1548245" y="2867891"/>
                                </a:lnTo>
                                <a:lnTo>
                                  <a:pt x="1901536" y="2867891"/>
                                </a:lnTo>
                                <a:lnTo>
                                  <a:pt x="2130136" y="2930236"/>
                                </a:lnTo>
                                <a:lnTo>
                                  <a:pt x="2202873" y="2951018"/>
                                </a:lnTo>
                                <a:lnTo>
                                  <a:pt x="2431473" y="2847109"/>
                                </a:lnTo>
                                <a:lnTo>
                                  <a:pt x="3075709" y="2847109"/>
                                </a:lnTo>
                                <a:lnTo>
                                  <a:pt x="3034145" y="3034146"/>
                                </a:lnTo>
                                <a:lnTo>
                                  <a:pt x="3086100" y="3054927"/>
                                </a:lnTo>
                                <a:lnTo>
                                  <a:pt x="3117273" y="2857500"/>
                                </a:lnTo>
                                <a:lnTo>
                                  <a:pt x="3480954" y="2836718"/>
                                </a:lnTo>
                                <a:lnTo>
                                  <a:pt x="4010891" y="3512127"/>
                                </a:lnTo>
                                <a:lnTo>
                                  <a:pt x="4000500" y="3740727"/>
                                </a:lnTo>
                                <a:lnTo>
                                  <a:pt x="4062845" y="3782291"/>
                                </a:lnTo>
                                <a:lnTo>
                                  <a:pt x="4062845" y="3532909"/>
                                </a:lnTo>
                                <a:lnTo>
                                  <a:pt x="4249882" y="3626427"/>
                                </a:lnTo>
                                <a:lnTo>
                                  <a:pt x="4322618" y="3574473"/>
                                </a:lnTo>
                                <a:lnTo>
                                  <a:pt x="3927763" y="3335482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094018" y="3231573"/>
                                </a:lnTo>
                                <a:lnTo>
                                  <a:pt x="3906982" y="3304309"/>
                                </a:lnTo>
                                <a:lnTo>
                                  <a:pt x="3564082" y="2836718"/>
                                </a:lnTo>
                                <a:lnTo>
                                  <a:pt x="4343400" y="2815936"/>
                                </a:lnTo>
                                <a:lnTo>
                                  <a:pt x="4572000" y="3054927"/>
                                </a:lnTo>
                                <a:lnTo>
                                  <a:pt x="4675909" y="3013364"/>
                                </a:lnTo>
                                <a:lnTo>
                                  <a:pt x="4426527" y="2815936"/>
                                </a:lnTo>
                                <a:lnTo>
                                  <a:pt x="4249882" y="2763982"/>
                                </a:lnTo>
                                <a:lnTo>
                                  <a:pt x="4364182" y="2566555"/>
                                </a:lnTo>
                                <a:lnTo>
                                  <a:pt x="4301836" y="2514600"/>
                                </a:lnTo>
                                <a:lnTo>
                                  <a:pt x="4187536" y="2805546"/>
                                </a:lnTo>
                                <a:lnTo>
                                  <a:pt x="3439391" y="2795155"/>
                                </a:lnTo>
                                <a:lnTo>
                                  <a:pt x="3595254" y="2618509"/>
                                </a:lnTo>
                                <a:lnTo>
                                  <a:pt x="3574473" y="2576946"/>
                                </a:lnTo>
                                <a:lnTo>
                                  <a:pt x="3345873" y="2826327"/>
                                </a:lnTo>
                                <a:lnTo>
                                  <a:pt x="2504209" y="279515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>
                            <a:solidFill>
                              <a:srgbClr val="7030A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482" name="Freeform 481"/>
                          <p:cNvSpPr/>
                          <p:nvPr/>
                        </p:nvSpPr>
                        <p:spPr>
                          <a:xfrm>
                            <a:off x="3872743" y="4868631"/>
                            <a:ext cx="118795" cy="2173549"/>
                          </a:xfrm>
                          <a:custGeom>
                            <a:avLst/>
                            <a:gdLst>
                              <a:gd name="connsiteX0" fmla="*/ 68173 w 116687"/>
                              <a:gd name="connsiteY0" fmla="*/ 0 h 1690254"/>
                              <a:gd name="connsiteX1" fmla="*/ 114355 w 116687"/>
                              <a:gd name="connsiteY1" fmla="*/ 655782 h 1690254"/>
                              <a:gd name="connsiteX2" fmla="*/ 3519 w 116687"/>
                              <a:gd name="connsiteY2" fmla="*/ 1099127 h 1690254"/>
                              <a:gd name="connsiteX3" fmla="*/ 31228 w 116687"/>
                              <a:gd name="connsiteY3" fmla="*/ 1560945 h 1690254"/>
                              <a:gd name="connsiteX4" fmla="*/ 68173 w 116687"/>
                              <a:gd name="connsiteY4" fmla="*/ 1690254 h 169025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6687" h="1690254">
                                <a:moveTo>
                                  <a:pt x="68173" y="0"/>
                                </a:moveTo>
                                <a:cubicBezTo>
                                  <a:pt x="96652" y="236297"/>
                                  <a:pt x="125131" y="472594"/>
                                  <a:pt x="114355" y="655782"/>
                                </a:cubicBezTo>
                                <a:cubicBezTo>
                                  <a:pt x="103579" y="838970"/>
                                  <a:pt x="17373" y="948267"/>
                                  <a:pt x="3519" y="1099127"/>
                                </a:cubicBezTo>
                                <a:cubicBezTo>
                                  <a:pt x="-10335" y="1249987"/>
                                  <a:pt x="20452" y="1462424"/>
                                  <a:pt x="31228" y="1560945"/>
                                </a:cubicBezTo>
                                <a:cubicBezTo>
                                  <a:pt x="42004" y="1659466"/>
                                  <a:pt x="55088" y="1674860"/>
                                  <a:pt x="68173" y="1690254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rgbClr val="7030A0"/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  <p:sp>
                      <p:nvSpPr>
                        <p:cNvPr id="465" name="Freeform 464"/>
                        <p:cNvSpPr/>
                        <p:nvPr/>
                      </p:nvSpPr>
                      <p:spPr>
                        <a:xfrm>
                          <a:off x="3466716" y="460894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6" name="Freeform 465"/>
                        <p:cNvSpPr/>
                        <p:nvPr/>
                      </p:nvSpPr>
                      <p:spPr>
                        <a:xfrm>
                          <a:off x="3262113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7" name="Freeform 466"/>
                        <p:cNvSpPr/>
                        <p:nvPr/>
                      </p:nvSpPr>
                      <p:spPr>
                        <a:xfrm rot="10192772">
                          <a:off x="3414513" y="47875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8" name="Freeform 467"/>
                        <p:cNvSpPr/>
                        <p:nvPr/>
                      </p:nvSpPr>
                      <p:spPr>
                        <a:xfrm>
                          <a:off x="2936304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69" name="Freeform 468"/>
                        <p:cNvSpPr/>
                        <p:nvPr/>
                      </p:nvSpPr>
                      <p:spPr>
                        <a:xfrm rot="3372935">
                          <a:off x="2793403" y="4447747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0" name="Freeform 469"/>
                        <p:cNvSpPr/>
                        <p:nvPr/>
                      </p:nvSpPr>
                      <p:spPr>
                        <a:xfrm rot="3372935">
                          <a:off x="2778407" y="4341181"/>
                          <a:ext cx="58281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1" name="Freeform 470"/>
                        <p:cNvSpPr/>
                        <p:nvPr/>
                      </p:nvSpPr>
                      <p:spPr>
                        <a:xfrm rot="14639677">
                          <a:off x="2629037" y="4360992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2" name="Freeform 471"/>
                        <p:cNvSpPr/>
                        <p:nvPr/>
                      </p:nvSpPr>
                      <p:spPr>
                        <a:xfrm rot="12503340">
                          <a:off x="2527520" y="4697115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3" name="Freeform 472"/>
                        <p:cNvSpPr/>
                        <p:nvPr/>
                      </p:nvSpPr>
                      <p:spPr>
                        <a:xfrm rot="12503340">
                          <a:off x="2309063" y="4625252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4" name="Freeform 473"/>
                        <p:cNvSpPr/>
                        <p:nvPr/>
                      </p:nvSpPr>
                      <p:spPr>
                        <a:xfrm rot="12503340">
                          <a:off x="2647334" y="4727816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5" name="Freeform 474"/>
                        <p:cNvSpPr/>
                        <p:nvPr/>
                      </p:nvSpPr>
                      <p:spPr>
                        <a:xfrm rot="559205">
                          <a:off x="2480011" y="4577378"/>
                          <a:ext cx="88624" cy="11547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6" name="Freeform 475"/>
                        <p:cNvSpPr/>
                        <p:nvPr/>
                      </p:nvSpPr>
                      <p:spPr>
                        <a:xfrm rot="8914968">
                          <a:off x="2772687" y="4954119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7" name="Freeform 476"/>
                        <p:cNvSpPr/>
                        <p:nvPr/>
                      </p:nvSpPr>
                      <p:spPr>
                        <a:xfrm rot="8914968">
                          <a:off x="2862496" y="4887664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8" name="Freeform 477"/>
                        <p:cNvSpPr/>
                        <p:nvPr/>
                      </p:nvSpPr>
                      <p:spPr>
                        <a:xfrm rot="8914968">
                          <a:off x="3131587" y="5014006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79" name="Freeform 478"/>
                        <p:cNvSpPr/>
                        <p:nvPr/>
                      </p:nvSpPr>
                      <p:spPr>
                        <a:xfrm rot="8914968">
                          <a:off x="3225061" y="4954120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480" name="Freeform 479"/>
                        <p:cNvSpPr/>
                        <p:nvPr/>
                      </p:nvSpPr>
                      <p:spPr>
                        <a:xfrm rot="18656313">
                          <a:off x="3080746" y="4858883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rgbClr val="7030A0"/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463" name="Freeform 462"/>
                      <p:cNvSpPr/>
                      <p:nvPr/>
                    </p:nvSpPr>
                    <p:spPr>
                      <a:xfrm rot="14639677">
                        <a:off x="2521641" y="4103460"/>
                        <a:ext cx="69517" cy="140226"/>
                      </a:xfrm>
                      <a:custGeom>
                        <a:avLst/>
                        <a:gdLst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83127 w 92364"/>
                          <a:gd name="connsiteY7" fmla="*/ 120073 h 120073"/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55418 w 92364"/>
                          <a:gd name="connsiteY7" fmla="*/ 95443 h 120073"/>
                          <a:gd name="connsiteX8" fmla="*/ 83127 w 92364"/>
                          <a:gd name="connsiteY8" fmla="*/ 120073 h 120073"/>
                          <a:gd name="connsiteX0" fmla="*/ 83127 w 92364"/>
                          <a:gd name="connsiteY0" fmla="*/ 120073 h 138546"/>
                          <a:gd name="connsiteX1" fmla="*/ 92364 w 92364"/>
                          <a:gd name="connsiteY1" fmla="*/ 36946 h 138546"/>
                          <a:gd name="connsiteX2" fmla="*/ 64655 w 92364"/>
                          <a:gd name="connsiteY2" fmla="*/ 0 h 138546"/>
                          <a:gd name="connsiteX3" fmla="*/ 64655 w 92364"/>
                          <a:gd name="connsiteY3" fmla="*/ 0 h 138546"/>
                          <a:gd name="connsiteX4" fmla="*/ 0 w 92364"/>
                          <a:gd name="connsiteY4" fmla="*/ 0 h 138546"/>
                          <a:gd name="connsiteX5" fmla="*/ 18473 w 92364"/>
                          <a:gd name="connsiteY5" fmla="*/ 36946 h 138546"/>
                          <a:gd name="connsiteX6" fmla="*/ 46182 w 92364"/>
                          <a:gd name="connsiteY6" fmla="*/ 83128 h 138546"/>
                          <a:gd name="connsiteX7" fmla="*/ 55418 w 92364"/>
                          <a:gd name="connsiteY7" fmla="*/ 138546 h 138546"/>
                          <a:gd name="connsiteX8" fmla="*/ 83127 w 92364"/>
                          <a:gd name="connsiteY8" fmla="*/ 120073 h 138546"/>
                          <a:gd name="connsiteX0" fmla="*/ 83127 w 92364"/>
                          <a:gd name="connsiteY0" fmla="*/ 157019 h 157019"/>
                          <a:gd name="connsiteX1" fmla="*/ 92364 w 92364"/>
                          <a:gd name="connsiteY1" fmla="*/ 36946 h 157019"/>
                          <a:gd name="connsiteX2" fmla="*/ 64655 w 92364"/>
                          <a:gd name="connsiteY2" fmla="*/ 0 h 157019"/>
                          <a:gd name="connsiteX3" fmla="*/ 64655 w 92364"/>
                          <a:gd name="connsiteY3" fmla="*/ 0 h 157019"/>
                          <a:gd name="connsiteX4" fmla="*/ 0 w 92364"/>
                          <a:gd name="connsiteY4" fmla="*/ 0 h 157019"/>
                          <a:gd name="connsiteX5" fmla="*/ 18473 w 92364"/>
                          <a:gd name="connsiteY5" fmla="*/ 36946 h 157019"/>
                          <a:gd name="connsiteX6" fmla="*/ 46182 w 92364"/>
                          <a:gd name="connsiteY6" fmla="*/ 83128 h 157019"/>
                          <a:gd name="connsiteX7" fmla="*/ 55418 w 92364"/>
                          <a:gd name="connsiteY7" fmla="*/ 138546 h 157019"/>
                          <a:gd name="connsiteX8" fmla="*/ 83127 w 92364"/>
                          <a:gd name="connsiteY8" fmla="*/ 157019 h 157019"/>
                          <a:gd name="connsiteX0" fmla="*/ 83127 w 92364"/>
                          <a:gd name="connsiteY0" fmla="*/ 157019 h 157019"/>
                          <a:gd name="connsiteX1" fmla="*/ 86206 w 92364"/>
                          <a:gd name="connsiteY1" fmla="*/ 92363 h 157019"/>
                          <a:gd name="connsiteX2" fmla="*/ 92364 w 92364"/>
                          <a:gd name="connsiteY2" fmla="*/ 36946 h 157019"/>
                          <a:gd name="connsiteX3" fmla="*/ 64655 w 92364"/>
                          <a:gd name="connsiteY3" fmla="*/ 0 h 157019"/>
                          <a:gd name="connsiteX4" fmla="*/ 64655 w 92364"/>
                          <a:gd name="connsiteY4" fmla="*/ 0 h 157019"/>
                          <a:gd name="connsiteX5" fmla="*/ 0 w 92364"/>
                          <a:gd name="connsiteY5" fmla="*/ 0 h 157019"/>
                          <a:gd name="connsiteX6" fmla="*/ 18473 w 92364"/>
                          <a:gd name="connsiteY6" fmla="*/ 36946 h 157019"/>
                          <a:gd name="connsiteX7" fmla="*/ 46182 w 92364"/>
                          <a:gd name="connsiteY7" fmla="*/ 83128 h 157019"/>
                          <a:gd name="connsiteX8" fmla="*/ 55418 w 92364"/>
                          <a:gd name="connsiteY8" fmla="*/ 138546 h 157019"/>
                          <a:gd name="connsiteX9" fmla="*/ 83127 w 92364"/>
                          <a:gd name="connsiteY9" fmla="*/ 157019 h 157019"/>
                          <a:gd name="connsiteX0" fmla="*/ 83127 w 98521"/>
                          <a:gd name="connsiteY0" fmla="*/ 157019 h 157019"/>
                          <a:gd name="connsiteX1" fmla="*/ 86206 w 98521"/>
                          <a:gd name="connsiteY1" fmla="*/ 92363 h 157019"/>
                          <a:gd name="connsiteX2" fmla="*/ 98521 w 98521"/>
                          <a:gd name="connsiteY2" fmla="*/ 36946 h 157019"/>
                          <a:gd name="connsiteX3" fmla="*/ 64655 w 98521"/>
                          <a:gd name="connsiteY3" fmla="*/ 0 h 157019"/>
                          <a:gd name="connsiteX4" fmla="*/ 64655 w 98521"/>
                          <a:gd name="connsiteY4" fmla="*/ 0 h 157019"/>
                          <a:gd name="connsiteX5" fmla="*/ 0 w 98521"/>
                          <a:gd name="connsiteY5" fmla="*/ 0 h 157019"/>
                          <a:gd name="connsiteX6" fmla="*/ 18473 w 98521"/>
                          <a:gd name="connsiteY6" fmla="*/ 36946 h 157019"/>
                          <a:gd name="connsiteX7" fmla="*/ 46182 w 98521"/>
                          <a:gd name="connsiteY7" fmla="*/ 83128 h 157019"/>
                          <a:gd name="connsiteX8" fmla="*/ 55418 w 98521"/>
                          <a:gd name="connsiteY8" fmla="*/ 138546 h 157019"/>
                          <a:gd name="connsiteX9" fmla="*/ 83127 w 98521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73891 w 86206"/>
                          <a:gd name="connsiteY1" fmla="*/ 92363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61576 w 86206"/>
                          <a:gd name="connsiteY1" fmla="*/ 86205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6206" h="157019">
                            <a:moveTo>
                              <a:pt x="70812" y="157019"/>
                            </a:moveTo>
                            <a:lnTo>
                              <a:pt x="61576" y="86205"/>
                            </a:lnTo>
                            <a:lnTo>
                              <a:pt x="86206" y="36946"/>
                            </a:lnTo>
                            <a:lnTo>
                              <a:pt x="52340" y="0"/>
                            </a:lnTo>
                            <a:lnTo>
                              <a:pt x="52340" y="0"/>
                            </a:lnTo>
                            <a:lnTo>
                              <a:pt x="0" y="0"/>
                            </a:lnTo>
                            <a:lnTo>
                              <a:pt x="6158" y="36946"/>
                            </a:lnTo>
                            <a:lnTo>
                              <a:pt x="33867" y="83128"/>
                            </a:lnTo>
                            <a:lnTo>
                              <a:pt x="43103" y="138546"/>
                            </a:lnTo>
                            <a:lnTo>
                              <a:pt x="70812" y="157019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rgbClr val="7030A0"/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426" name="Freeform 425"/>
                    <p:cNvSpPr/>
                    <p:nvPr/>
                  </p:nvSpPr>
                  <p:spPr>
                    <a:xfrm rot="17807393">
                      <a:off x="5593413" y="4462849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7" name="Freeform 426"/>
                    <p:cNvSpPr/>
                    <p:nvPr/>
                  </p:nvSpPr>
                  <p:spPr>
                    <a:xfrm rot="3032062">
                      <a:off x="5809182" y="469334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8" name="Freeform 427"/>
                    <p:cNvSpPr/>
                    <p:nvPr/>
                  </p:nvSpPr>
                  <p:spPr>
                    <a:xfrm rot="7930287">
                      <a:off x="5713132" y="4560654"/>
                      <a:ext cx="56640" cy="16831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29" name="Freeform 428"/>
                    <p:cNvSpPr/>
                    <p:nvPr/>
                  </p:nvSpPr>
                  <p:spPr>
                    <a:xfrm rot="7930287">
                      <a:off x="5747863" y="4487578"/>
                      <a:ext cx="45719" cy="10707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0" name="Freeform 429"/>
                    <p:cNvSpPr/>
                    <p:nvPr/>
                  </p:nvSpPr>
                  <p:spPr>
                    <a:xfrm rot="203569">
                      <a:off x="5242661" y="463413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1" name="Freeform 430"/>
                    <p:cNvSpPr/>
                    <p:nvPr/>
                  </p:nvSpPr>
                  <p:spPr>
                    <a:xfrm rot="203569">
                      <a:off x="5140580" y="4647362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2" name="Freeform 431"/>
                    <p:cNvSpPr/>
                    <p:nvPr/>
                  </p:nvSpPr>
                  <p:spPr>
                    <a:xfrm rot="10161937">
                      <a:off x="5403434" y="4758150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3" name="Freeform 432"/>
                    <p:cNvSpPr/>
                    <p:nvPr/>
                  </p:nvSpPr>
                  <p:spPr>
                    <a:xfrm rot="10161937">
                      <a:off x="4827214" y="477609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4" name="Freeform 433"/>
                    <p:cNvSpPr/>
                    <p:nvPr/>
                  </p:nvSpPr>
                  <p:spPr>
                    <a:xfrm rot="15246217">
                      <a:off x="4577736" y="488778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5" name="Freeform 434"/>
                    <p:cNvSpPr/>
                    <p:nvPr/>
                  </p:nvSpPr>
                  <p:spPr>
                    <a:xfrm rot="21306628">
                      <a:off x="4645733" y="4665176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6" name="Freeform 435"/>
                    <p:cNvSpPr/>
                    <p:nvPr/>
                  </p:nvSpPr>
                  <p:spPr>
                    <a:xfrm rot="20067736">
                      <a:off x="4876631" y="4648867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7" name="Freeform 436"/>
                    <p:cNvSpPr/>
                    <p:nvPr/>
                  </p:nvSpPr>
                  <p:spPr>
                    <a:xfrm rot="20067736">
                      <a:off x="4989301" y="448846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8" name="Freeform 437"/>
                    <p:cNvSpPr/>
                    <p:nvPr/>
                  </p:nvSpPr>
                  <p:spPr>
                    <a:xfrm rot="14378440">
                      <a:off x="5034982" y="4880140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39" name="Freeform 438"/>
                    <p:cNvSpPr/>
                    <p:nvPr/>
                  </p:nvSpPr>
                  <p:spPr>
                    <a:xfrm rot="14378440">
                      <a:off x="5130020" y="5032539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0" name="Freeform 439"/>
                    <p:cNvSpPr/>
                    <p:nvPr/>
                  </p:nvSpPr>
                  <p:spPr>
                    <a:xfrm rot="14378440">
                      <a:off x="5235137" y="5180645"/>
                      <a:ext cx="59061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1" name="Freeform 440"/>
                    <p:cNvSpPr/>
                    <p:nvPr/>
                  </p:nvSpPr>
                  <p:spPr>
                    <a:xfrm rot="14378440">
                      <a:off x="5359766" y="5360609"/>
                      <a:ext cx="53534" cy="142463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2" name="Freeform 441"/>
                    <p:cNvSpPr/>
                    <p:nvPr/>
                  </p:nvSpPr>
                  <p:spPr>
                    <a:xfrm rot="8600213">
                      <a:off x="5519199" y="5204455"/>
                      <a:ext cx="63798" cy="91632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3" name="Freeform 442"/>
                    <p:cNvSpPr/>
                    <p:nvPr/>
                  </p:nvSpPr>
                  <p:spPr>
                    <a:xfrm rot="203569">
                      <a:off x="5412009" y="5125575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4" name="Freeform 443"/>
                    <p:cNvSpPr/>
                    <p:nvPr/>
                  </p:nvSpPr>
                  <p:spPr>
                    <a:xfrm rot="3129228">
                      <a:off x="5593556" y="5330211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5" name="Freeform 444"/>
                    <p:cNvSpPr/>
                    <p:nvPr/>
                  </p:nvSpPr>
                  <p:spPr>
                    <a:xfrm rot="5400000">
                      <a:off x="5693919" y="5439395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6" name="Freeform 445"/>
                    <p:cNvSpPr/>
                    <p:nvPr/>
                  </p:nvSpPr>
                  <p:spPr>
                    <a:xfrm rot="7824289">
                      <a:off x="5521926" y="5566001"/>
                      <a:ext cx="45719" cy="13198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7" name="Freeform 446"/>
                    <p:cNvSpPr/>
                    <p:nvPr/>
                  </p:nvSpPr>
                  <p:spPr>
                    <a:xfrm rot="2543802">
                      <a:off x="5262008" y="4961388"/>
                      <a:ext cx="60412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8" name="Freeform 447"/>
                    <p:cNvSpPr/>
                    <p:nvPr/>
                  </p:nvSpPr>
                  <p:spPr>
                    <a:xfrm rot="2543802">
                      <a:off x="5179187" y="4866041"/>
                      <a:ext cx="50982" cy="9500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49" name="Freeform 448"/>
                    <p:cNvSpPr/>
                    <p:nvPr/>
                  </p:nvSpPr>
                  <p:spPr>
                    <a:xfrm rot="14335314">
                      <a:off x="5822782" y="4915887"/>
                      <a:ext cx="68385" cy="12093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0" name="Freeform 449"/>
                    <p:cNvSpPr/>
                    <p:nvPr/>
                  </p:nvSpPr>
                  <p:spPr>
                    <a:xfrm rot="3372935">
                      <a:off x="2613998" y="4118326"/>
                      <a:ext cx="81519" cy="12228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1" name="Freeform 450"/>
                    <p:cNvSpPr/>
                    <p:nvPr/>
                  </p:nvSpPr>
                  <p:spPr>
                    <a:xfrm rot="3372935">
                      <a:off x="2605514" y="3934173"/>
                      <a:ext cx="58281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2" name="Freeform 451"/>
                    <p:cNvSpPr/>
                    <p:nvPr/>
                  </p:nvSpPr>
                  <p:spPr>
                    <a:xfrm rot="15687885">
                      <a:off x="2106094" y="406424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3" name="Freeform 452"/>
                    <p:cNvSpPr/>
                    <p:nvPr/>
                  </p:nvSpPr>
                  <p:spPr>
                    <a:xfrm rot="15687885">
                      <a:off x="2215254" y="4236606"/>
                      <a:ext cx="45719" cy="10937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4" name="Freeform 453"/>
                    <p:cNvSpPr/>
                    <p:nvPr/>
                  </p:nvSpPr>
                  <p:spPr>
                    <a:xfrm rot="4744190">
                      <a:off x="2300375" y="4095063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5" name="Freeform 454"/>
                    <p:cNvSpPr/>
                    <p:nvPr/>
                  </p:nvSpPr>
                  <p:spPr>
                    <a:xfrm rot="4930892">
                      <a:off x="2331186" y="4293918"/>
                      <a:ext cx="86206" cy="11731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6" name="Freeform 455"/>
                    <p:cNvSpPr/>
                    <p:nvPr/>
                  </p:nvSpPr>
                  <p:spPr>
                    <a:xfrm rot="15687885">
                      <a:off x="2063725" y="4530437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7" name="Freeform 456"/>
                    <p:cNvSpPr/>
                    <p:nvPr/>
                  </p:nvSpPr>
                  <p:spPr>
                    <a:xfrm rot="21333673">
                      <a:off x="2187480" y="4459016"/>
                      <a:ext cx="45719" cy="13547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8" name="Freeform 457"/>
                    <p:cNvSpPr/>
                    <p:nvPr/>
                  </p:nvSpPr>
                  <p:spPr>
                    <a:xfrm rot="15687885">
                      <a:off x="2303810" y="4884966"/>
                      <a:ext cx="67641" cy="14094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59" name="Freeform 458"/>
                    <p:cNvSpPr/>
                    <p:nvPr/>
                  </p:nvSpPr>
                  <p:spPr>
                    <a:xfrm rot="6592228">
                      <a:off x="2461955" y="4785006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0" name="Freeform 459"/>
                    <p:cNvSpPr/>
                    <p:nvPr/>
                  </p:nvSpPr>
                  <p:spPr>
                    <a:xfrm rot="18189866">
                      <a:off x="2685524" y="4867204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461" name="Freeform 460"/>
                    <p:cNvSpPr/>
                    <p:nvPr/>
                  </p:nvSpPr>
                  <p:spPr>
                    <a:xfrm rot="17455888">
                      <a:off x="2712436" y="4557608"/>
                      <a:ext cx="48337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rgbClr val="7030A0"/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371" name="Freeform 370"/>
                  <p:cNvSpPr/>
                  <p:nvPr/>
                </p:nvSpPr>
                <p:spPr>
                  <a:xfrm rot="3372935">
                    <a:off x="3825476" y="2349419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2" name="Freeform 371"/>
                  <p:cNvSpPr/>
                  <p:nvPr/>
                </p:nvSpPr>
                <p:spPr>
                  <a:xfrm rot="3372935">
                    <a:off x="3744020" y="2249903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3" name="Freeform 372"/>
                  <p:cNvSpPr/>
                  <p:nvPr/>
                </p:nvSpPr>
                <p:spPr>
                  <a:xfrm rot="19123615">
                    <a:off x="3262114" y="339059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4" name="Freeform 373"/>
                  <p:cNvSpPr/>
                  <p:nvPr/>
                </p:nvSpPr>
                <p:spPr>
                  <a:xfrm rot="19123615">
                    <a:off x="3420843" y="3153417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5" name="Freeform 374"/>
                  <p:cNvSpPr/>
                  <p:nvPr/>
                </p:nvSpPr>
                <p:spPr>
                  <a:xfrm rot="19123615">
                    <a:off x="3442034" y="3836190"/>
                    <a:ext cx="47707" cy="15584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6" name="Freeform 375"/>
                  <p:cNvSpPr/>
                  <p:nvPr/>
                </p:nvSpPr>
                <p:spPr>
                  <a:xfrm rot="19123615">
                    <a:off x="3823215" y="326662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7" name="Freeform 376"/>
                  <p:cNvSpPr/>
                  <p:nvPr/>
                </p:nvSpPr>
                <p:spPr>
                  <a:xfrm rot="18494888">
                    <a:off x="3799643" y="3654274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8" name="Freeform 377"/>
                  <p:cNvSpPr/>
                  <p:nvPr/>
                </p:nvSpPr>
                <p:spPr>
                  <a:xfrm rot="20912227">
                    <a:off x="4149071" y="2894204"/>
                    <a:ext cx="47413" cy="16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79" name="Freeform 378"/>
                  <p:cNvSpPr/>
                  <p:nvPr/>
                </p:nvSpPr>
                <p:spPr>
                  <a:xfrm rot="19123615">
                    <a:off x="3747504" y="2931126"/>
                    <a:ext cx="66032" cy="118238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0" name="Freeform 379"/>
                  <p:cNvSpPr/>
                  <p:nvPr/>
                </p:nvSpPr>
                <p:spPr>
                  <a:xfrm rot="10800000">
                    <a:off x="3363254" y="3542993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1" name="Freeform 380"/>
                  <p:cNvSpPr/>
                  <p:nvPr/>
                </p:nvSpPr>
                <p:spPr>
                  <a:xfrm rot="6998294">
                    <a:off x="3531689" y="3314724"/>
                    <a:ext cx="86206" cy="11778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2" name="Freeform 381"/>
                  <p:cNvSpPr/>
                  <p:nvPr/>
                </p:nvSpPr>
                <p:spPr>
                  <a:xfrm rot="2773632">
                    <a:off x="3623899" y="3499093"/>
                    <a:ext cx="45719" cy="16901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3" name="Freeform 382"/>
                  <p:cNvSpPr/>
                  <p:nvPr/>
                </p:nvSpPr>
                <p:spPr>
                  <a:xfrm rot="8033794">
                    <a:off x="4333483" y="315147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4" name="Freeform 383"/>
                  <p:cNvSpPr/>
                  <p:nvPr/>
                </p:nvSpPr>
                <p:spPr>
                  <a:xfrm rot="8033794">
                    <a:off x="4182723" y="3348390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5" name="Freeform 384"/>
                  <p:cNvSpPr/>
                  <p:nvPr/>
                </p:nvSpPr>
                <p:spPr>
                  <a:xfrm rot="8033794">
                    <a:off x="4061198" y="3462347"/>
                    <a:ext cx="51479" cy="89345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6" name="Freeform 385"/>
                  <p:cNvSpPr/>
                  <p:nvPr/>
                </p:nvSpPr>
                <p:spPr>
                  <a:xfrm rot="8033794">
                    <a:off x="4262141" y="3230532"/>
                    <a:ext cx="45719" cy="12921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7" name="Freeform 386"/>
                  <p:cNvSpPr/>
                  <p:nvPr/>
                </p:nvSpPr>
                <p:spPr>
                  <a:xfrm rot="6007989">
                    <a:off x="4450150" y="2631721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8" name="Freeform 387"/>
                  <p:cNvSpPr/>
                  <p:nvPr/>
                </p:nvSpPr>
                <p:spPr>
                  <a:xfrm rot="8033794">
                    <a:off x="4148444" y="231087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89" name="Freeform 388"/>
                  <p:cNvSpPr/>
                  <p:nvPr/>
                </p:nvSpPr>
                <p:spPr>
                  <a:xfrm rot="5802304">
                    <a:off x="4319653" y="2057379"/>
                    <a:ext cx="5402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0" name="Freeform 389"/>
                  <p:cNvSpPr/>
                  <p:nvPr/>
                </p:nvSpPr>
                <p:spPr>
                  <a:xfrm rot="8033794">
                    <a:off x="4376118" y="2836176"/>
                    <a:ext cx="5863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1" name="Freeform 390"/>
                  <p:cNvSpPr/>
                  <p:nvPr/>
                </p:nvSpPr>
                <p:spPr>
                  <a:xfrm rot="5102560">
                    <a:off x="3943305" y="3830679"/>
                    <a:ext cx="57778" cy="12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2" name="Freeform 391"/>
                  <p:cNvSpPr/>
                  <p:nvPr/>
                </p:nvSpPr>
                <p:spPr>
                  <a:xfrm rot="8033794">
                    <a:off x="4064127" y="3196326"/>
                    <a:ext cx="86206" cy="9195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3" name="Freeform 392"/>
                  <p:cNvSpPr/>
                  <p:nvPr/>
                </p:nvSpPr>
                <p:spPr>
                  <a:xfrm rot="8033794">
                    <a:off x="4088927" y="2432536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4" name="Freeform 393"/>
                  <p:cNvSpPr/>
                  <p:nvPr/>
                </p:nvSpPr>
                <p:spPr>
                  <a:xfrm rot="15963717">
                    <a:off x="3501055" y="2085064"/>
                    <a:ext cx="53814" cy="1264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5" name="Freeform 394"/>
                  <p:cNvSpPr/>
                  <p:nvPr/>
                </p:nvSpPr>
                <p:spPr>
                  <a:xfrm rot="21216070">
                    <a:off x="4243337" y="3091134"/>
                    <a:ext cx="45719" cy="8735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6" name="Freeform 395"/>
                  <p:cNvSpPr/>
                  <p:nvPr/>
                </p:nvSpPr>
                <p:spPr>
                  <a:xfrm rot="4617831">
                    <a:off x="4013919" y="2645729"/>
                    <a:ext cx="50652" cy="12344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7" name="Freeform 396"/>
                  <p:cNvSpPr/>
                  <p:nvPr/>
                </p:nvSpPr>
                <p:spPr>
                  <a:xfrm rot="16929034">
                    <a:off x="3718975" y="249119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8" name="Freeform 397"/>
                  <p:cNvSpPr/>
                  <p:nvPr/>
                </p:nvSpPr>
                <p:spPr>
                  <a:xfrm rot="14297268">
                    <a:off x="3699955" y="387654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399" name="Freeform 398"/>
                  <p:cNvSpPr/>
                  <p:nvPr/>
                </p:nvSpPr>
                <p:spPr>
                  <a:xfrm rot="10800000">
                    <a:off x="3469780" y="4008566"/>
                    <a:ext cx="57078" cy="15702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0" name="Freeform 399"/>
                  <p:cNvSpPr/>
                  <p:nvPr/>
                </p:nvSpPr>
                <p:spPr>
                  <a:xfrm rot="3929393">
                    <a:off x="3953701" y="4026272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1" name="Freeform 400"/>
                  <p:cNvSpPr/>
                  <p:nvPr/>
                </p:nvSpPr>
                <p:spPr>
                  <a:xfrm rot="18529732">
                    <a:off x="4316916" y="2676035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2" name="Freeform 401"/>
                  <p:cNvSpPr/>
                  <p:nvPr/>
                </p:nvSpPr>
                <p:spPr>
                  <a:xfrm rot="18529732">
                    <a:off x="4379699" y="2497587"/>
                    <a:ext cx="45719" cy="119252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3" name="Freeform 402"/>
                  <p:cNvSpPr/>
                  <p:nvPr/>
                </p:nvSpPr>
                <p:spPr>
                  <a:xfrm rot="18529732">
                    <a:off x="4077482" y="2990717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4" name="Freeform 403"/>
                  <p:cNvSpPr/>
                  <p:nvPr/>
                </p:nvSpPr>
                <p:spPr>
                  <a:xfrm rot="18529732">
                    <a:off x="3856628" y="277008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5" name="Freeform 404"/>
                  <p:cNvSpPr/>
                  <p:nvPr/>
                </p:nvSpPr>
                <p:spPr>
                  <a:xfrm rot="18529732">
                    <a:off x="4115867" y="209862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6" name="Freeform 405"/>
                  <p:cNvSpPr/>
                  <p:nvPr/>
                </p:nvSpPr>
                <p:spPr>
                  <a:xfrm rot="18529732">
                    <a:off x="3382563" y="1895139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7" name="Freeform 406"/>
                  <p:cNvSpPr/>
                  <p:nvPr/>
                </p:nvSpPr>
                <p:spPr>
                  <a:xfrm rot="18529732">
                    <a:off x="4269861" y="2812517"/>
                    <a:ext cx="45719" cy="13656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8" name="Freeform 407"/>
                  <p:cNvSpPr/>
                  <p:nvPr/>
                </p:nvSpPr>
                <p:spPr>
                  <a:xfrm rot="4003280">
                    <a:off x="3994544" y="2789871"/>
                    <a:ext cx="45719" cy="8839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09" name="Freeform 408"/>
                  <p:cNvSpPr/>
                  <p:nvPr/>
                </p:nvSpPr>
                <p:spPr>
                  <a:xfrm rot="18529732">
                    <a:off x="4085195" y="1939372"/>
                    <a:ext cx="45719" cy="11810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0" name="Freeform 409"/>
                  <p:cNvSpPr/>
                  <p:nvPr/>
                </p:nvSpPr>
                <p:spPr>
                  <a:xfrm rot="1631864">
                    <a:off x="3609572" y="2038610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1" name="Freeform 410"/>
                  <p:cNvSpPr/>
                  <p:nvPr/>
                </p:nvSpPr>
                <p:spPr>
                  <a:xfrm rot="1631864">
                    <a:off x="4300897" y="1870157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2" name="Freeform 411"/>
                  <p:cNvSpPr/>
                  <p:nvPr/>
                </p:nvSpPr>
                <p:spPr>
                  <a:xfrm>
                    <a:off x="4133159" y="1835519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3" name="Freeform 412"/>
                  <p:cNvSpPr/>
                  <p:nvPr/>
                </p:nvSpPr>
                <p:spPr>
                  <a:xfrm rot="20464539">
                    <a:off x="3983804" y="2309485"/>
                    <a:ext cx="8207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4" name="Freeform 413"/>
                  <p:cNvSpPr/>
                  <p:nvPr/>
                </p:nvSpPr>
                <p:spPr>
                  <a:xfrm rot="13087093">
                    <a:off x="3610717" y="2268387"/>
                    <a:ext cx="46865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5" name="Freeform 414"/>
                  <p:cNvSpPr/>
                  <p:nvPr/>
                </p:nvSpPr>
                <p:spPr>
                  <a:xfrm rot="14012412">
                    <a:off x="3772659" y="3033411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6" name="Freeform 415"/>
                  <p:cNvSpPr/>
                  <p:nvPr/>
                </p:nvSpPr>
                <p:spPr>
                  <a:xfrm rot="14012412">
                    <a:off x="3542954" y="3670304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7" name="Freeform 416"/>
                  <p:cNvSpPr/>
                  <p:nvPr/>
                </p:nvSpPr>
                <p:spPr>
                  <a:xfrm rot="14012412">
                    <a:off x="3216921" y="3554600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8" name="Freeform 417"/>
                  <p:cNvSpPr/>
                  <p:nvPr/>
                </p:nvSpPr>
                <p:spPr>
                  <a:xfrm rot="14012412">
                    <a:off x="3766515" y="2599622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19" name="Freeform 418"/>
                  <p:cNvSpPr/>
                  <p:nvPr/>
                </p:nvSpPr>
                <p:spPr>
                  <a:xfrm rot="20769160">
                    <a:off x="3363745" y="3329528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20" name="Freeform 419"/>
                  <p:cNvSpPr/>
                  <p:nvPr/>
                </p:nvSpPr>
                <p:spPr>
                  <a:xfrm rot="20769160">
                    <a:off x="4016598" y="335266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21" name="Freeform 420"/>
                  <p:cNvSpPr/>
                  <p:nvPr/>
                </p:nvSpPr>
                <p:spPr>
                  <a:xfrm rot="20769160">
                    <a:off x="4314717" y="302743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22" name="Freeform 421"/>
                  <p:cNvSpPr/>
                  <p:nvPr/>
                </p:nvSpPr>
                <p:spPr>
                  <a:xfrm rot="20769160">
                    <a:off x="4021355" y="3092579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23" name="Freeform 422"/>
                  <p:cNvSpPr/>
                  <p:nvPr/>
                </p:nvSpPr>
                <p:spPr>
                  <a:xfrm rot="20769160">
                    <a:off x="4251608" y="1949326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424" name="Freeform 423"/>
                  <p:cNvSpPr/>
                  <p:nvPr/>
                </p:nvSpPr>
                <p:spPr>
                  <a:xfrm rot="20769160">
                    <a:off x="3957816" y="2407581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rgbClr val="7030A0"/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369" name="Freeform 368"/>
                <p:cNvSpPr/>
                <p:nvPr/>
              </p:nvSpPr>
              <p:spPr>
                <a:xfrm>
                  <a:off x="1571178" y="3177309"/>
                  <a:ext cx="2404389" cy="3213609"/>
                </a:xfrm>
                <a:custGeom>
                  <a:avLst/>
                  <a:gdLst>
                    <a:gd name="connsiteX0" fmla="*/ 2391222 w 2404389"/>
                    <a:gd name="connsiteY0" fmla="*/ 3048000 h 3213609"/>
                    <a:gd name="connsiteX1" fmla="*/ 2224967 w 2404389"/>
                    <a:gd name="connsiteY1" fmla="*/ 3205018 h 3213609"/>
                    <a:gd name="connsiteX2" fmla="*/ 1135077 w 2404389"/>
                    <a:gd name="connsiteY2" fmla="*/ 3094182 h 3213609"/>
                    <a:gd name="connsiteX3" fmla="*/ 63658 w 2404389"/>
                    <a:gd name="connsiteY3" fmla="*/ 2290618 h 3213609"/>
                    <a:gd name="connsiteX4" fmla="*/ 174495 w 2404389"/>
                    <a:gd name="connsiteY4" fmla="*/ 1173018 h 3213609"/>
                    <a:gd name="connsiteX5" fmla="*/ 599367 w 2404389"/>
                    <a:gd name="connsiteY5" fmla="*/ 230909 h 3213609"/>
                    <a:gd name="connsiteX6" fmla="*/ 1107367 w 2404389"/>
                    <a:gd name="connsiteY6" fmla="*/ 0 h 321360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2404389" h="3213609">
                      <a:moveTo>
                        <a:pt x="2391222" y="3048000"/>
                      </a:moveTo>
                      <a:cubicBezTo>
                        <a:pt x="2412773" y="3122660"/>
                        <a:pt x="2434325" y="3197321"/>
                        <a:pt x="2224967" y="3205018"/>
                      </a:cubicBezTo>
                      <a:cubicBezTo>
                        <a:pt x="2015609" y="3212715"/>
                        <a:pt x="1495295" y="3246582"/>
                        <a:pt x="1135077" y="3094182"/>
                      </a:cubicBezTo>
                      <a:cubicBezTo>
                        <a:pt x="774859" y="2941782"/>
                        <a:pt x="223755" y="2610812"/>
                        <a:pt x="63658" y="2290618"/>
                      </a:cubicBezTo>
                      <a:cubicBezTo>
                        <a:pt x="-96439" y="1970424"/>
                        <a:pt x="85210" y="1516303"/>
                        <a:pt x="174495" y="1173018"/>
                      </a:cubicBezTo>
                      <a:cubicBezTo>
                        <a:pt x="263780" y="829733"/>
                        <a:pt x="443888" y="426412"/>
                        <a:pt x="599367" y="230909"/>
                      </a:cubicBezTo>
                      <a:cubicBezTo>
                        <a:pt x="754846" y="35406"/>
                        <a:pt x="931106" y="17703"/>
                        <a:pt x="1107367" y="0"/>
                      </a:cubicBezTo>
                    </a:path>
                  </a:pathLst>
                </a:custGeom>
                <a:noFill/>
                <a:ln w="12700">
                  <a:solidFill>
                    <a:srgbClr val="7030A0"/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367" name="Freeform 366"/>
              <p:cNvSpPr/>
              <p:nvPr/>
            </p:nvSpPr>
            <p:spPr>
              <a:xfrm rot="300598">
                <a:off x="2492533" y="3096512"/>
                <a:ext cx="204716" cy="191069"/>
              </a:xfrm>
              <a:custGeom>
                <a:avLst/>
                <a:gdLst>
                  <a:gd name="connsiteX0" fmla="*/ 0 w 204716"/>
                  <a:gd name="connsiteY0" fmla="*/ 122830 h 191069"/>
                  <a:gd name="connsiteX1" fmla="*/ 136477 w 204716"/>
                  <a:gd name="connsiteY1" fmla="*/ 0 h 191069"/>
                  <a:gd name="connsiteX2" fmla="*/ 184244 w 204716"/>
                  <a:gd name="connsiteY2" fmla="*/ 68239 h 191069"/>
                  <a:gd name="connsiteX3" fmla="*/ 204716 w 204716"/>
                  <a:gd name="connsiteY3" fmla="*/ 150125 h 191069"/>
                  <a:gd name="connsiteX4" fmla="*/ 177420 w 204716"/>
                  <a:gd name="connsiteY4" fmla="*/ 191069 h 191069"/>
                  <a:gd name="connsiteX5" fmla="*/ 0 w 204716"/>
                  <a:gd name="connsiteY5" fmla="*/ 122830 h 19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4716" h="191069">
                    <a:moveTo>
                      <a:pt x="0" y="122830"/>
                    </a:moveTo>
                    <a:lnTo>
                      <a:pt x="136477" y="0"/>
                    </a:lnTo>
                    <a:lnTo>
                      <a:pt x="184244" y="68239"/>
                    </a:lnTo>
                    <a:lnTo>
                      <a:pt x="204716" y="150125"/>
                    </a:lnTo>
                    <a:lnTo>
                      <a:pt x="177420" y="191069"/>
                    </a:lnTo>
                    <a:lnTo>
                      <a:pt x="0" y="122830"/>
                    </a:lnTo>
                    <a:close/>
                  </a:path>
                </a:pathLst>
              </a:custGeom>
              <a:grpFill/>
              <a:ln>
                <a:solidFill>
                  <a:srgbClr val="7030A0"/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721" name="Group 720"/>
          <p:cNvGrpSpPr/>
          <p:nvPr/>
        </p:nvGrpSpPr>
        <p:grpSpPr>
          <a:xfrm>
            <a:off x="6758775" y="681788"/>
            <a:ext cx="2652961" cy="2777918"/>
            <a:chOff x="2129358" y="394361"/>
            <a:chExt cx="6324149" cy="6537627"/>
          </a:xfrm>
          <a:gradFill flip="none" rotWithShape="1">
            <a:gsLst>
              <a:gs pos="27000">
                <a:schemeClr val="accent4"/>
              </a:gs>
              <a:gs pos="73000">
                <a:schemeClr val="bg1"/>
              </a:gs>
            </a:gsLst>
            <a:path path="circle">
              <a:fillToRect l="50000" t="50000" r="50000" b="50000"/>
            </a:path>
            <a:tileRect/>
          </a:gradFill>
        </p:grpSpPr>
        <p:grpSp>
          <p:nvGrpSpPr>
            <p:cNvPr id="722" name="Group 721"/>
            <p:cNvGrpSpPr/>
            <p:nvPr/>
          </p:nvGrpSpPr>
          <p:grpSpPr>
            <a:xfrm>
              <a:off x="2724791" y="394361"/>
              <a:ext cx="4761006" cy="6537627"/>
              <a:chOff x="2724791" y="394361"/>
              <a:chExt cx="4761006" cy="6537627"/>
            </a:xfrm>
            <a:grpFill/>
          </p:grpSpPr>
          <p:grpSp>
            <p:nvGrpSpPr>
              <p:cNvPr id="961" name="Group 960"/>
              <p:cNvGrpSpPr/>
              <p:nvPr/>
            </p:nvGrpSpPr>
            <p:grpSpPr>
              <a:xfrm>
                <a:off x="2724791" y="394361"/>
                <a:ext cx="4718547" cy="6537627"/>
                <a:chOff x="3318477" y="403597"/>
                <a:chExt cx="3988457" cy="6537627"/>
              </a:xfrm>
              <a:grpFill/>
            </p:grpSpPr>
            <p:grpSp>
              <p:nvGrpSpPr>
                <p:cNvPr id="964" name="Group 963"/>
                <p:cNvGrpSpPr/>
                <p:nvPr/>
              </p:nvGrpSpPr>
              <p:grpSpPr>
                <a:xfrm>
                  <a:off x="3318477" y="403597"/>
                  <a:ext cx="3988457" cy="6537627"/>
                  <a:chOff x="2028318" y="1835519"/>
                  <a:chExt cx="3988457" cy="6537627"/>
                </a:xfrm>
                <a:grpFill/>
              </p:grpSpPr>
              <p:grpSp>
                <p:nvGrpSpPr>
                  <p:cNvPr id="967" name="Group 966"/>
                  <p:cNvGrpSpPr/>
                  <p:nvPr/>
                </p:nvGrpSpPr>
                <p:grpSpPr>
                  <a:xfrm>
                    <a:off x="2028318" y="1948667"/>
                    <a:ext cx="3988457" cy="6424479"/>
                    <a:chOff x="2028318" y="1948667"/>
                    <a:chExt cx="3988457" cy="6424479"/>
                  </a:xfrm>
                  <a:grpFill/>
                </p:grpSpPr>
                <p:grpSp>
                  <p:nvGrpSpPr>
                    <p:cNvPr id="1022" name="Group 1021"/>
                    <p:cNvGrpSpPr/>
                    <p:nvPr/>
                  </p:nvGrpSpPr>
                  <p:grpSpPr>
                    <a:xfrm>
                      <a:off x="2140165" y="1948667"/>
                      <a:ext cx="3876610" cy="6424479"/>
                      <a:chOff x="2140165" y="1948667"/>
                      <a:chExt cx="3876610" cy="6424479"/>
                    </a:xfrm>
                    <a:grpFill/>
                  </p:grpSpPr>
                  <p:grpSp>
                    <p:nvGrpSpPr>
                      <p:cNvPr id="1059" name="Group 1058"/>
                      <p:cNvGrpSpPr/>
                      <p:nvPr/>
                    </p:nvGrpSpPr>
                    <p:grpSpPr>
                      <a:xfrm>
                        <a:off x="2140165" y="1948667"/>
                        <a:ext cx="3876610" cy="6424479"/>
                        <a:chOff x="2140165" y="1948667"/>
                        <a:chExt cx="3876610" cy="6424479"/>
                      </a:xfrm>
                      <a:grpFill/>
                    </p:grpSpPr>
                    <p:grpSp>
                      <p:nvGrpSpPr>
                        <p:cNvPr id="1061" name="Group 1060"/>
                        <p:cNvGrpSpPr/>
                        <p:nvPr/>
                      </p:nvGrpSpPr>
                      <p:grpSpPr>
                        <a:xfrm>
                          <a:off x="2140165" y="1948667"/>
                          <a:ext cx="3876610" cy="6424479"/>
                          <a:chOff x="2140165" y="1948667"/>
                          <a:chExt cx="3876610" cy="6424479"/>
                        </a:xfrm>
                        <a:grpFill/>
                      </p:grpSpPr>
                      <p:sp>
                        <p:nvSpPr>
                          <p:cNvPr id="1078" name="Freeform 1077"/>
                          <p:cNvSpPr/>
                          <p:nvPr/>
                        </p:nvSpPr>
                        <p:spPr>
                          <a:xfrm>
                            <a:off x="2140165" y="1948667"/>
                            <a:ext cx="3876610" cy="3782291"/>
                          </a:xfrm>
                          <a:custGeom>
                            <a:avLst/>
                            <a:gdLst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273136 w 4852554"/>
                              <a:gd name="connsiteY8" fmla="*/ 789709 h 3782291"/>
                              <a:gd name="connsiteX9" fmla="*/ 3335482 w 4852554"/>
                              <a:gd name="connsiteY9" fmla="*/ 685800 h 3782291"/>
                              <a:gd name="connsiteX10" fmla="*/ 2930236 w 4852554"/>
                              <a:gd name="connsiteY10" fmla="*/ 727364 h 3782291"/>
                              <a:gd name="connsiteX11" fmla="*/ 3179618 w 4852554"/>
                              <a:gd name="connsiteY11" fmla="*/ 467591 h 3782291"/>
                              <a:gd name="connsiteX12" fmla="*/ 3148445 w 4852554"/>
                              <a:gd name="connsiteY12" fmla="*/ 405246 h 3782291"/>
                              <a:gd name="connsiteX13" fmla="*/ 2722418 w 4852554"/>
                              <a:gd name="connsiteY13" fmla="*/ 831273 h 3782291"/>
                              <a:gd name="connsiteX14" fmla="*/ 2805545 w 4852554"/>
                              <a:gd name="connsiteY14" fmla="*/ 540327 h 3782291"/>
                              <a:gd name="connsiteX15" fmla="*/ 2774372 w 4852554"/>
                              <a:gd name="connsiteY15" fmla="*/ 529936 h 3782291"/>
                              <a:gd name="connsiteX16" fmla="*/ 2649682 w 4852554"/>
                              <a:gd name="connsiteY16" fmla="*/ 914400 h 3782291"/>
                              <a:gd name="connsiteX17" fmla="*/ 2192482 w 4852554"/>
                              <a:gd name="connsiteY17" fmla="*/ 1330036 h 3782291"/>
                              <a:gd name="connsiteX18" fmla="*/ 2244436 w 4852554"/>
                              <a:gd name="connsiteY18" fmla="*/ 633846 h 3782291"/>
                              <a:gd name="connsiteX19" fmla="*/ 2670463 w 4852554"/>
                              <a:gd name="connsiteY19" fmla="*/ 51955 h 3782291"/>
                              <a:gd name="connsiteX20" fmla="*/ 2639291 w 4852554"/>
                              <a:gd name="connsiteY20" fmla="*/ 0 h 3782291"/>
                              <a:gd name="connsiteX21" fmla="*/ 2483427 w 4852554"/>
                              <a:gd name="connsiteY21" fmla="*/ 197427 h 3782291"/>
                              <a:gd name="connsiteX22" fmla="*/ 2462645 w 4852554"/>
                              <a:gd name="connsiteY22" fmla="*/ 10391 h 3782291"/>
                              <a:gd name="connsiteX23" fmla="*/ 2400300 w 4852554"/>
                              <a:gd name="connsiteY23" fmla="*/ 10391 h 3782291"/>
                              <a:gd name="connsiteX24" fmla="*/ 2462645 w 4852554"/>
                              <a:gd name="connsiteY24" fmla="*/ 301336 h 3782291"/>
                              <a:gd name="connsiteX25" fmla="*/ 2275609 w 4852554"/>
                              <a:gd name="connsiteY25" fmla="*/ 509155 h 3782291"/>
                              <a:gd name="connsiteX26" fmla="*/ 2244436 w 4852554"/>
                              <a:gd name="connsiteY26" fmla="*/ 228600 h 3782291"/>
                              <a:gd name="connsiteX27" fmla="*/ 2192482 w 4852554"/>
                              <a:gd name="connsiteY27" fmla="*/ 197427 h 3782291"/>
                              <a:gd name="connsiteX28" fmla="*/ 2223654 w 4852554"/>
                              <a:gd name="connsiteY28" fmla="*/ 540327 h 3782291"/>
                              <a:gd name="connsiteX29" fmla="*/ 2005445 w 4852554"/>
                              <a:gd name="connsiteY29" fmla="*/ 62346 h 3782291"/>
                              <a:gd name="connsiteX30" fmla="*/ 1922318 w 4852554"/>
                              <a:gd name="connsiteY30" fmla="*/ 83127 h 3782291"/>
                              <a:gd name="connsiteX31" fmla="*/ 2192482 w 4852554"/>
                              <a:gd name="connsiteY31" fmla="*/ 592282 h 3782291"/>
                              <a:gd name="connsiteX32" fmla="*/ 2119745 w 4852554"/>
                              <a:gd name="connsiteY32" fmla="*/ 706582 h 3782291"/>
                              <a:gd name="connsiteX33" fmla="*/ 1662545 w 4852554"/>
                              <a:gd name="connsiteY33" fmla="*/ 20782 h 3782291"/>
                              <a:gd name="connsiteX34" fmla="*/ 1537854 w 4852554"/>
                              <a:gd name="connsiteY34" fmla="*/ 51955 h 3782291"/>
                              <a:gd name="connsiteX35" fmla="*/ 1558636 w 4852554"/>
                              <a:gd name="connsiteY35" fmla="*/ 145473 h 3782291"/>
                              <a:gd name="connsiteX36" fmla="*/ 1641763 w 4852554"/>
                              <a:gd name="connsiteY36" fmla="*/ 103909 h 3782291"/>
                              <a:gd name="connsiteX37" fmla="*/ 1704109 w 4852554"/>
                              <a:gd name="connsiteY37" fmla="*/ 228600 h 3782291"/>
                              <a:gd name="connsiteX38" fmla="*/ 1309254 w 4852554"/>
                              <a:gd name="connsiteY38" fmla="*/ 332509 h 3782291"/>
                              <a:gd name="connsiteX39" fmla="*/ 1330036 w 4852554"/>
                              <a:gd name="connsiteY39" fmla="*/ 374073 h 3782291"/>
                              <a:gd name="connsiteX40" fmla="*/ 1465118 w 4852554"/>
                              <a:gd name="connsiteY40" fmla="*/ 353291 h 3782291"/>
                              <a:gd name="connsiteX41" fmla="*/ 1475509 w 4852554"/>
                              <a:gd name="connsiteY41" fmla="*/ 498764 h 3782291"/>
                              <a:gd name="connsiteX42" fmla="*/ 1527463 w 4852554"/>
                              <a:gd name="connsiteY42" fmla="*/ 498764 h 3782291"/>
                              <a:gd name="connsiteX43" fmla="*/ 1527463 w 4852554"/>
                              <a:gd name="connsiteY43" fmla="*/ 342900 h 3782291"/>
                              <a:gd name="connsiteX44" fmla="*/ 1776845 w 4852554"/>
                              <a:gd name="connsiteY44" fmla="*/ 259773 h 3782291"/>
                              <a:gd name="connsiteX45" fmla="*/ 2140527 w 4852554"/>
                              <a:gd name="connsiteY45" fmla="*/ 852055 h 3782291"/>
                              <a:gd name="connsiteX46" fmla="*/ 2130136 w 4852554"/>
                              <a:gd name="connsiteY46" fmla="*/ 1215736 h 3782291"/>
                              <a:gd name="connsiteX47" fmla="*/ 2057400 w 4852554"/>
                              <a:gd name="connsiteY47" fmla="*/ 1028700 h 3782291"/>
                              <a:gd name="connsiteX48" fmla="*/ 2005445 w 4852554"/>
                              <a:gd name="connsiteY48" fmla="*/ 1059873 h 3782291"/>
                              <a:gd name="connsiteX49" fmla="*/ 2119745 w 4852554"/>
                              <a:gd name="connsiteY49" fmla="*/ 1288473 h 3782291"/>
                              <a:gd name="connsiteX50" fmla="*/ 2098963 w 4852554"/>
                              <a:gd name="connsiteY50" fmla="*/ 1517073 h 3782291"/>
                              <a:gd name="connsiteX51" fmla="*/ 1652154 w 4852554"/>
                              <a:gd name="connsiteY51" fmla="*/ 893618 h 3782291"/>
                              <a:gd name="connsiteX52" fmla="*/ 1683327 w 4852554"/>
                              <a:gd name="connsiteY52" fmla="*/ 665018 h 3782291"/>
                              <a:gd name="connsiteX53" fmla="*/ 1620982 w 4852554"/>
                              <a:gd name="connsiteY53" fmla="*/ 654627 h 3782291"/>
                              <a:gd name="connsiteX54" fmla="*/ 1589809 w 4852554"/>
                              <a:gd name="connsiteY54" fmla="*/ 945573 h 3782291"/>
                              <a:gd name="connsiteX55" fmla="*/ 1371600 w 4852554"/>
                              <a:gd name="connsiteY55" fmla="*/ 914400 h 3782291"/>
                              <a:gd name="connsiteX56" fmla="*/ 1361209 w 4852554"/>
                              <a:gd name="connsiteY56" fmla="*/ 966355 h 3782291"/>
                              <a:gd name="connsiteX57" fmla="*/ 1693718 w 4852554"/>
                              <a:gd name="connsiteY57" fmla="*/ 1018309 h 3782291"/>
                              <a:gd name="connsiteX58" fmla="*/ 1766454 w 4852554"/>
                              <a:gd name="connsiteY58" fmla="*/ 1153391 h 3782291"/>
                              <a:gd name="connsiteX59" fmla="*/ 1579418 w 4852554"/>
                              <a:gd name="connsiteY59" fmla="*/ 1205346 h 3782291"/>
                              <a:gd name="connsiteX60" fmla="*/ 1579418 w 4852554"/>
                              <a:gd name="connsiteY60" fmla="*/ 1278082 h 3782291"/>
                              <a:gd name="connsiteX61" fmla="*/ 1808018 w 4852554"/>
                              <a:gd name="connsiteY61" fmla="*/ 1215736 h 3782291"/>
                              <a:gd name="connsiteX62" fmla="*/ 2078182 w 4852554"/>
                              <a:gd name="connsiteY62" fmla="*/ 1589809 h 3782291"/>
                              <a:gd name="connsiteX63" fmla="*/ 2088572 w 4852554"/>
                              <a:gd name="connsiteY63" fmla="*/ 2337955 h 3782291"/>
                              <a:gd name="connsiteX64" fmla="*/ 2098963 w 4852554"/>
                              <a:gd name="connsiteY64" fmla="*/ 2348346 h 3782291"/>
                              <a:gd name="connsiteX65" fmla="*/ 1839191 w 4852554"/>
                              <a:gd name="connsiteY65" fmla="*/ 2784764 h 3782291"/>
                              <a:gd name="connsiteX66" fmla="*/ 1278082 w 4852554"/>
                              <a:gd name="connsiteY66" fmla="*/ 2795155 h 3782291"/>
                              <a:gd name="connsiteX67" fmla="*/ 1143000 w 4852554"/>
                              <a:gd name="connsiteY67" fmla="*/ 2587336 h 3782291"/>
                              <a:gd name="connsiteX68" fmla="*/ 1111827 w 4852554"/>
                              <a:gd name="connsiteY68" fmla="*/ 2597727 h 3782291"/>
                              <a:gd name="connsiteX69" fmla="*/ 1205345 w 4852554"/>
                              <a:gd name="connsiteY69" fmla="*/ 2815936 h 3782291"/>
                              <a:gd name="connsiteX70" fmla="*/ 893618 w 4852554"/>
                              <a:gd name="connsiteY70" fmla="*/ 2795155 h 3782291"/>
                              <a:gd name="connsiteX71" fmla="*/ 488372 w 4852554"/>
                              <a:gd name="connsiteY71" fmla="*/ 2036618 h 3782291"/>
                              <a:gd name="connsiteX72" fmla="*/ 353291 w 4852554"/>
                              <a:gd name="connsiteY72" fmla="*/ 2078182 h 3782291"/>
                              <a:gd name="connsiteX73" fmla="*/ 415636 w 4852554"/>
                              <a:gd name="connsiteY73" fmla="*/ 2140527 h 3782291"/>
                              <a:gd name="connsiteX74" fmla="*/ 467591 w 4852554"/>
                              <a:gd name="connsiteY74" fmla="*/ 2098964 h 3782291"/>
                              <a:gd name="connsiteX75" fmla="*/ 571500 w 4852554"/>
                              <a:gd name="connsiteY75" fmla="*/ 2348346 h 3782291"/>
                              <a:gd name="connsiteX76" fmla="*/ 457200 w 4852554"/>
                              <a:gd name="connsiteY76" fmla="*/ 2358736 h 3782291"/>
                              <a:gd name="connsiteX77" fmla="*/ 457200 w 4852554"/>
                              <a:gd name="connsiteY77" fmla="*/ 2441864 h 3782291"/>
                              <a:gd name="connsiteX78" fmla="*/ 623454 w 4852554"/>
                              <a:gd name="connsiteY78" fmla="*/ 2400300 h 3782291"/>
                              <a:gd name="connsiteX79" fmla="*/ 831272 w 4852554"/>
                              <a:gd name="connsiteY79" fmla="*/ 2826327 h 3782291"/>
                              <a:gd name="connsiteX80" fmla="*/ 374072 w 4852554"/>
                              <a:gd name="connsiteY80" fmla="*/ 2670464 h 3782291"/>
                              <a:gd name="connsiteX81" fmla="*/ 103909 w 4852554"/>
                              <a:gd name="connsiteY81" fmla="*/ 2109355 h 3782291"/>
                              <a:gd name="connsiteX82" fmla="*/ 20782 w 4852554"/>
                              <a:gd name="connsiteY82" fmla="*/ 2098964 h 3782291"/>
                              <a:gd name="connsiteX83" fmla="*/ 249382 w 4852554"/>
                              <a:gd name="connsiteY83" fmla="*/ 2639291 h 3782291"/>
                              <a:gd name="connsiteX84" fmla="*/ 10391 w 4852554"/>
                              <a:gd name="connsiteY84" fmla="*/ 2576946 h 3782291"/>
                              <a:gd name="connsiteX85" fmla="*/ 0 w 4852554"/>
                              <a:gd name="connsiteY85" fmla="*/ 2670464 h 3782291"/>
                              <a:gd name="connsiteX86" fmla="*/ 270163 w 4852554"/>
                              <a:gd name="connsiteY86" fmla="*/ 2701636 h 3782291"/>
                              <a:gd name="connsiteX87" fmla="*/ 280554 w 4852554"/>
                              <a:gd name="connsiteY87" fmla="*/ 3023755 h 3782291"/>
                              <a:gd name="connsiteX88" fmla="*/ 197427 w 4852554"/>
                              <a:gd name="connsiteY88" fmla="*/ 3034146 h 3782291"/>
                              <a:gd name="connsiteX89" fmla="*/ 197427 w 4852554"/>
                              <a:gd name="connsiteY89" fmla="*/ 3106882 h 3782291"/>
                              <a:gd name="connsiteX90" fmla="*/ 353291 w 4852554"/>
                              <a:gd name="connsiteY90" fmla="*/ 3054927 h 3782291"/>
                              <a:gd name="connsiteX91" fmla="*/ 374072 w 4852554"/>
                              <a:gd name="connsiteY91" fmla="*/ 2763982 h 3782291"/>
                              <a:gd name="connsiteX92" fmla="*/ 852054 w 4852554"/>
                              <a:gd name="connsiteY92" fmla="*/ 2919846 h 3782291"/>
                              <a:gd name="connsiteX93" fmla="*/ 633845 w 4852554"/>
                              <a:gd name="connsiteY93" fmla="*/ 3054927 h 3782291"/>
                              <a:gd name="connsiteX94" fmla="*/ 685800 w 4852554"/>
                              <a:gd name="connsiteY94" fmla="*/ 3096491 h 3782291"/>
                              <a:gd name="connsiteX95" fmla="*/ 1018309 w 4852554"/>
                              <a:gd name="connsiteY95" fmla="*/ 2888673 h 3782291"/>
                              <a:gd name="connsiteX96" fmla="*/ 1423554 w 4852554"/>
                              <a:gd name="connsiteY96" fmla="*/ 2867891 h 3782291"/>
                              <a:gd name="connsiteX97" fmla="*/ 1080654 w 4852554"/>
                              <a:gd name="connsiteY97" fmla="*/ 3086100 h 3782291"/>
                              <a:gd name="connsiteX98" fmla="*/ 1143000 w 4852554"/>
                              <a:gd name="connsiteY98" fmla="*/ 3169227 h 3782291"/>
                              <a:gd name="connsiteX99" fmla="*/ 1537854 w 4852554"/>
                              <a:gd name="connsiteY99" fmla="*/ 2867891 h 3782291"/>
                              <a:gd name="connsiteX100" fmla="*/ 1891145 w 4852554"/>
                              <a:gd name="connsiteY100" fmla="*/ 2867891 h 3782291"/>
                              <a:gd name="connsiteX101" fmla="*/ 2119745 w 4852554"/>
                              <a:gd name="connsiteY101" fmla="*/ 2930236 h 3782291"/>
                              <a:gd name="connsiteX102" fmla="*/ 2119745 w 4852554"/>
                              <a:gd name="connsiteY102" fmla="*/ 3751118 h 3782291"/>
                              <a:gd name="connsiteX103" fmla="*/ 2202872 w 4852554"/>
                              <a:gd name="connsiteY103" fmla="*/ 3751118 h 3782291"/>
                              <a:gd name="connsiteX104" fmla="*/ 2192482 w 4852554"/>
                              <a:gd name="connsiteY104" fmla="*/ 2951018 h 3782291"/>
                              <a:gd name="connsiteX105" fmla="*/ 2421082 w 4852554"/>
                              <a:gd name="connsiteY105" fmla="*/ 2847109 h 3782291"/>
                              <a:gd name="connsiteX106" fmla="*/ 3065318 w 4852554"/>
                              <a:gd name="connsiteY106" fmla="*/ 2847109 h 3782291"/>
                              <a:gd name="connsiteX107" fmla="*/ 3023754 w 4852554"/>
                              <a:gd name="connsiteY107" fmla="*/ 3034146 h 3782291"/>
                              <a:gd name="connsiteX108" fmla="*/ 3075709 w 4852554"/>
                              <a:gd name="connsiteY108" fmla="*/ 3054927 h 3782291"/>
                              <a:gd name="connsiteX109" fmla="*/ 3106882 w 4852554"/>
                              <a:gd name="connsiteY109" fmla="*/ 2857500 h 3782291"/>
                              <a:gd name="connsiteX110" fmla="*/ 3470563 w 4852554"/>
                              <a:gd name="connsiteY110" fmla="*/ 2836718 h 3782291"/>
                              <a:gd name="connsiteX111" fmla="*/ 4000500 w 4852554"/>
                              <a:gd name="connsiteY111" fmla="*/ 3512127 h 3782291"/>
                              <a:gd name="connsiteX112" fmla="*/ 3990109 w 4852554"/>
                              <a:gd name="connsiteY112" fmla="*/ 3740727 h 3782291"/>
                              <a:gd name="connsiteX113" fmla="*/ 4052454 w 4852554"/>
                              <a:gd name="connsiteY113" fmla="*/ 3782291 h 3782291"/>
                              <a:gd name="connsiteX114" fmla="*/ 4052454 w 4852554"/>
                              <a:gd name="connsiteY114" fmla="*/ 3532909 h 3782291"/>
                              <a:gd name="connsiteX115" fmla="*/ 4239491 w 4852554"/>
                              <a:gd name="connsiteY115" fmla="*/ 3626427 h 3782291"/>
                              <a:gd name="connsiteX116" fmla="*/ 4312227 w 4852554"/>
                              <a:gd name="connsiteY116" fmla="*/ 3574473 h 3782291"/>
                              <a:gd name="connsiteX117" fmla="*/ 3917372 w 4852554"/>
                              <a:gd name="connsiteY117" fmla="*/ 3335482 h 3782291"/>
                              <a:gd name="connsiteX118" fmla="*/ 4125191 w 4852554"/>
                              <a:gd name="connsiteY118" fmla="*/ 3262746 h 3782291"/>
                              <a:gd name="connsiteX119" fmla="*/ 4125191 w 4852554"/>
                              <a:gd name="connsiteY119" fmla="*/ 3262746 h 3782291"/>
                              <a:gd name="connsiteX120" fmla="*/ 4083627 w 4852554"/>
                              <a:gd name="connsiteY120" fmla="*/ 3231573 h 3782291"/>
                              <a:gd name="connsiteX121" fmla="*/ 3896591 w 4852554"/>
                              <a:gd name="connsiteY121" fmla="*/ 3304309 h 3782291"/>
                              <a:gd name="connsiteX122" fmla="*/ 3553691 w 4852554"/>
                              <a:gd name="connsiteY122" fmla="*/ 2836718 h 3782291"/>
                              <a:gd name="connsiteX123" fmla="*/ 4333009 w 4852554"/>
                              <a:gd name="connsiteY123" fmla="*/ 2815936 h 3782291"/>
                              <a:gd name="connsiteX124" fmla="*/ 4561609 w 4852554"/>
                              <a:gd name="connsiteY124" fmla="*/ 3054927 h 3782291"/>
                              <a:gd name="connsiteX125" fmla="*/ 4665518 w 4852554"/>
                              <a:gd name="connsiteY125" fmla="*/ 3013364 h 3782291"/>
                              <a:gd name="connsiteX126" fmla="*/ 4416136 w 4852554"/>
                              <a:gd name="connsiteY126" fmla="*/ 2815936 h 3782291"/>
                              <a:gd name="connsiteX127" fmla="*/ 4842163 w 4852554"/>
                              <a:gd name="connsiteY127" fmla="*/ 2701636 h 3782291"/>
                              <a:gd name="connsiteX128" fmla="*/ 4852554 w 4852554"/>
                              <a:gd name="connsiteY128" fmla="*/ 2628900 h 3782291"/>
                              <a:gd name="connsiteX129" fmla="*/ 4239491 w 4852554"/>
                              <a:gd name="connsiteY129" fmla="*/ 2763982 h 3782291"/>
                              <a:gd name="connsiteX130" fmla="*/ 4353791 w 4852554"/>
                              <a:gd name="connsiteY130" fmla="*/ 2566555 h 3782291"/>
                              <a:gd name="connsiteX131" fmla="*/ 4291445 w 4852554"/>
                              <a:gd name="connsiteY131" fmla="*/ 2514600 h 3782291"/>
                              <a:gd name="connsiteX132" fmla="*/ 4177145 w 4852554"/>
                              <a:gd name="connsiteY132" fmla="*/ 2805546 h 3782291"/>
                              <a:gd name="connsiteX133" fmla="*/ 3429000 w 4852554"/>
                              <a:gd name="connsiteY133" fmla="*/ 2795155 h 3782291"/>
                              <a:gd name="connsiteX134" fmla="*/ 3584863 w 4852554"/>
                              <a:gd name="connsiteY134" fmla="*/ 2618509 h 3782291"/>
                              <a:gd name="connsiteX135" fmla="*/ 3564082 w 4852554"/>
                              <a:gd name="connsiteY135" fmla="*/ 2576946 h 3782291"/>
                              <a:gd name="connsiteX136" fmla="*/ 3335482 w 4852554"/>
                              <a:gd name="connsiteY136" fmla="*/ 2826327 h 3782291"/>
                              <a:gd name="connsiteX137" fmla="*/ 2493818 w 4852554"/>
                              <a:gd name="connsiteY13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335482 w 4852554"/>
                              <a:gd name="connsiteY8" fmla="*/ 685800 h 3782291"/>
                              <a:gd name="connsiteX9" fmla="*/ 2930236 w 4852554"/>
                              <a:gd name="connsiteY9" fmla="*/ 727364 h 3782291"/>
                              <a:gd name="connsiteX10" fmla="*/ 3179618 w 4852554"/>
                              <a:gd name="connsiteY10" fmla="*/ 467591 h 3782291"/>
                              <a:gd name="connsiteX11" fmla="*/ 3148445 w 4852554"/>
                              <a:gd name="connsiteY11" fmla="*/ 405246 h 3782291"/>
                              <a:gd name="connsiteX12" fmla="*/ 2722418 w 4852554"/>
                              <a:gd name="connsiteY12" fmla="*/ 831273 h 3782291"/>
                              <a:gd name="connsiteX13" fmla="*/ 2805545 w 4852554"/>
                              <a:gd name="connsiteY13" fmla="*/ 540327 h 3782291"/>
                              <a:gd name="connsiteX14" fmla="*/ 2774372 w 4852554"/>
                              <a:gd name="connsiteY14" fmla="*/ 529936 h 3782291"/>
                              <a:gd name="connsiteX15" fmla="*/ 2649682 w 4852554"/>
                              <a:gd name="connsiteY15" fmla="*/ 914400 h 3782291"/>
                              <a:gd name="connsiteX16" fmla="*/ 2192482 w 4852554"/>
                              <a:gd name="connsiteY16" fmla="*/ 1330036 h 3782291"/>
                              <a:gd name="connsiteX17" fmla="*/ 2244436 w 4852554"/>
                              <a:gd name="connsiteY17" fmla="*/ 633846 h 3782291"/>
                              <a:gd name="connsiteX18" fmla="*/ 2670463 w 4852554"/>
                              <a:gd name="connsiteY18" fmla="*/ 51955 h 3782291"/>
                              <a:gd name="connsiteX19" fmla="*/ 2639291 w 4852554"/>
                              <a:gd name="connsiteY19" fmla="*/ 0 h 3782291"/>
                              <a:gd name="connsiteX20" fmla="*/ 2483427 w 4852554"/>
                              <a:gd name="connsiteY20" fmla="*/ 197427 h 3782291"/>
                              <a:gd name="connsiteX21" fmla="*/ 2462645 w 4852554"/>
                              <a:gd name="connsiteY21" fmla="*/ 10391 h 3782291"/>
                              <a:gd name="connsiteX22" fmla="*/ 2400300 w 4852554"/>
                              <a:gd name="connsiteY22" fmla="*/ 10391 h 3782291"/>
                              <a:gd name="connsiteX23" fmla="*/ 2462645 w 4852554"/>
                              <a:gd name="connsiteY23" fmla="*/ 301336 h 3782291"/>
                              <a:gd name="connsiteX24" fmla="*/ 2275609 w 4852554"/>
                              <a:gd name="connsiteY24" fmla="*/ 509155 h 3782291"/>
                              <a:gd name="connsiteX25" fmla="*/ 2244436 w 4852554"/>
                              <a:gd name="connsiteY25" fmla="*/ 228600 h 3782291"/>
                              <a:gd name="connsiteX26" fmla="*/ 2192482 w 4852554"/>
                              <a:gd name="connsiteY26" fmla="*/ 197427 h 3782291"/>
                              <a:gd name="connsiteX27" fmla="*/ 2223654 w 4852554"/>
                              <a:gd name="connsiteY27" fmla="*/ 540327 h 3782291"/>
                              <a:gd name="connsiteX28" fmla="*/ 2005445 w 4852554"/>
                              <a:gd name="connsiteY28" fmla="*/ 62346 h 3782291"/>
                              <a:gd name="connsiteX29" fmla="*/ 1922318 w 4852554"/>
                              <a:gd name="connsiteY29" fmla="*/ 83127 h 3782291"/>
                              <a:gd name="connsiteX30" fmla="*/ 2192482 w 4852554"/>
                              <a:gd name="connsiteY30" fmla="*/ 592282 h 3782291"/>
                              <a:gd name="connsiteX31" fmla="*/ 2119745 w 4852554"/>
                              <a:gd name="connsiteY31" fmla="*/ 706582 h 3782291"/>
                              <a:gd name="connsiteX32" fmla="*/ 1662545 w 4852554"/>
                              <a:gd name="connsiteY32" fmla="*/ 20782 h 3782291"/>
                              <a:gd name="connsiteX33" fmla="*/ 1537854 w 4852554"/>
                              <a:gd name="connsiteY33" fmla="*/ 51955 h 3782291"/>
                              <a:gd name="connsiteX34" fmla="*/ 1558636 w 4852554"/>
                              <a:gd name="connsiteY34" fmla="*/ 145473 h 3782291"/>
                              <a:gd name="connsiteX35" fmla="*/ 1641763 w 4852554"/>
                              <a:gd name="connsiteY35" fmla="*/ 103909 h 3782291"/>
                              <a:gd name="connsiteX36" fmla="*/ 1704109 w 4852554"/>
                              <a:gd name="connsiteY36" fmla="*/ 228600 h 3782291"/>
                              <a:gd name="connsiteX37" fmla="*/ 1309254 w 4852554"/>
                              <a:gd name="connsiteY37" fmla="*/ 332509 h 3782291"/>
                              <a:gd name="connsiteX38" fmla="*/ 1330036 w 4852554"/>
                              <a:gd name="connsiteY38" fmla="*/ 374073 h 3782291"/>
                              <a:gd name="connsiteX39" fmla="*/ 1465118 w 4852554"/>
                              <a:gd name="connsiteY39" fmla="*/ 353291 h 3782291"/>
                              <a:gd name="connsiteX40" fmla="*/ 1475509 w 4852554"/>
                              <a:gd name="connsiteY40" fmla="*/ 498764 h 3782291"/>
                              <a:gd name="connsiteX41" fmla="*/ 1527463 w 4852554"/>
                              <a:gd name="connsiteY41" fmla="*/ 498764 h 3782291"/>
                              <a:gd name="connsiteX42" fmla="*/ 1527463 w 4852554"/>
                              <a:gd name="connsiteY42" fmla="*/ 342900 h 3782291"/>
                              <a:gd name="connsiteX43" fmla="*/ 1776845 w 4852554"/>
                              <a:gd name="connsiteY43" fmla="*/ 259773 h 3782291"/>
                              <a:gd name="connsiteX44" fmla="*/ 2140527 w 4852554"/>
                              <a:gd name="connsiteY44" fmla="*/ 852055 h 3782291"/>
                              <a:gd name="connsiteX45" fmla="*/ 2130136 w 4852554"/>
                              <a:gd name="connsiteY45" fmla="*/ 1215736 h 3782291"/>
                              <a:gd name="connsiteX46" fmla="*/ 2057400 w 4852554"/>
                              <a:gd name="connsiteY46" fmla="*/ 1028700 h 3782291"/>
                              <a:gd name="connsiteX47" fmla="*/ 2005445 w 4852554"/>
                              <a:gd name="connsiteY47" fmla="*/ 1059873 h 3782291"/>
                              <a:gd name="connsiteX48" fmla="*/ 2119745 w 4852554"/>
                              <a:gd name="connsiteY48" fmla="*/ 1288473 h 3782291"/>
                              <a:gd name="connsiteX49" fmla="*/ 2098963 w 4852554"/>
                              <a:gd name="connsiteY49" fmla="*/ 1517073 h 3782291"/>
                              <a:gd name="connsiteX50" fmla="*/ 1652154 w 4852554"/>
                              <a:gd name="connsiteY50" fmla="*/ 893618 h 3782291"/>
                              <a:gd name="connsiteX51" fmla="*/ 1683327 w 4852554"/>
                              <a:gd name="connsiteY51" fmla="*/ 665018 h 3782291"/>
                              <a:gd name="connsiteX52" fmla="*/ 1620982 w 4852554"/>
                              <a:gd name="connsiteY52" fmla="*/ 654627 h 3782291"/>
                              <a:gd name="connsiteX53" fmla="*/ 1589809 w 4852554"/>
                              <a:gd name="connsiteY53" fmla="*/ 945573 h 3782291"/>
                              <a:gd name="connsiteX54" fmla="*/ 1371600 w 4852554"/>
                              <a:gd name="connsiteY54" fmla="*/ 914400 h 3782291"/>
                              <a:gd name="connsiteX55" fmla="*/ 1361209 w 4852554"/>
                              <a:gd name="connsiteY55" fmla="*/ 966355 h 3782291"/>
                              <a:gd name="connsiteX56" fmla="*/ 1693718 w 4852554"/>
                              <a:gd name="connsiteY56" fmla="*/ 1018309 h 3782291"/>
                              <a:gd name="connsiteX57" fmla="*/ 1766454 w 4852554"/>
                              <a:gd name="connsiteY57" fmla="*/ 1153391 h 3782291"/>
                              <a:gd name="connsiteX58" fmla="*/ 1579418 w 4852554"/>
                              <a:gd name="connsiteY58" fmla="*/ 1205346 h 3782291"/>
                              <a:gd name="connsiteX59" fmla="*/ 1579418 w 4852554"/>
                              <a:gd name="connsiteY59" fmla="*/ 1278082 h 3782291"/>
                              <a:gd name="connsiteX60" fmla="*/ 1808018 w 4852554"/>
                              <a:gd name="connsiteY60" fmla="*/ 1215736 h 3782291"/>
                              <a:gd name="connsiteX61" fmla="*/ 2078182 w 4852554"/>
                              <a:gd name="connsiteY61" fmla="*/ 1589809 h 3782291"/>
                              <a:gd name="connsiteX62" fmla="*/ 2088572 w 4852554"/>
                              <a:gd name="connsiteY62" fmla="*/ 2337955 h 3782291"/>
                              <a:gd name="connsiteX63" fmla="*/ 2098963 w 4852554"/>
                              <a:gd name="connsiteY63" fmla="*/ 2348346 h 3782291"/>
                              <a:gd name="connsiteX64" fmla="*/ 1839191 w 4852554"/>
                              <a:gd name="connsiteY64" fmla="*/ 2784764 h 3782291"/>
                              <a:gd name="connsiteX65" fmla="*/ 1278082 w 4852554"/>
                              <a:gd name="connsiteY65" fmla="*/ 2795155 h 3782291"/>
                              <a:gd name="connsiteX66" fmla="*/ 1143000 w 4852554"/>
                              <a:gd name="connsiteY66" fmla="*/ 2587336 h 3782291"/>
                              <a:gd name="connsiteX67" fmla="*/ 1111827 w 4852554"/>
                              <a:gd name="connsiteY67" fmla="*/ 2597727 h 3782291"/>
                              <a:gd name="connsiteX68" fmla="*/ 1205345 w 4852554"/>
                              <a:gd name="connsiteY68" fmla="*/ 2815936 h 3782291"/>
                              <a:gd name="connsiteX69" fmla="*/ 893618 w 4852554"/>
                              <a:gd name="connsiteY69" fmla="*/ 2795155 h 3782291"/>
                              <a:gd name="connsiteX70" fmla="*/ 488372 w 4852554"/>
                              <a:gd name="connsiteY70" fmla="*/ 2036618 h 3782291"/>
                              <a:gd name="connsiteX71" fmla="*/ 353291 w 4852554"/>
                              <a:gd name="connsiteY71" fmla="*/ 2078182 h 3782291"/>
                              <a:gd name="connsiteX72" fmla="*/ 415636 w 4852554"/>
                              <a:gd name="connsiteY72" fmla="*/ 2140527 h 3782291"/>
                              <a:gd name="connsiteX73" fmla="*/ 467591 w 4852554"/>
                              <a:gd name="connsiteY73" fmla="*/ 2098964 h 3782291"/>
                              <a:gd name="connsiteX74" fmla="*/ 571500 w 4852554"/>
                              <a:gd name="connsiteY74" fmla="*/ 2348346 h 3782291"/>
                              <a:gd name="connsiteX75" fmla="*/ 457200 w 4852554"/>
                              <a:gd name="connsiteY75" fmla="*/ 2358736 h 3782291"/>
                              <a:gd name="connsiteX76" fmla="*/ 457200 w 4852554"/>
                              <a:gd name="connsiteY76" fmla="*/ 2441864 h 3782291"/>
                              <a:gd name="connsiteX77" fmla="*/ 623454 w 4852554"/>
                              <a:gd name="connsiteY77" fmla="*/ 2400300 h 3782291"/>
                              <a:gd name="connsiteX78" fmla="*/ 831272 w 4852554"/>
                              <a:gd name="connsiteY78" fmla="*/ 2826327 h 3782291"/>
                              <a:gd name="connsiteX79" fmla="*/ 374072 w 4852554"/>
                              <a:gd name="connsiteY79" fmla="*/ 2670464 h 3782291"/>
                              <a:gd name="connsiteX80" fmla="*/ 103909 w 4852554"/>
                              <a:gd name="connsiteY80" fmla="*/ 2109355 h 3782291"/>
                              <a:gd name="connsiteX81" fmla="*/ 20782 w 4852554"/>
                              <a:gd name="connsiteY81" fmla="*/ 2098964 h 3782291"/>
                              <a:gd name="connsiteX82" fmla="*/ 249382 w 4852554"/>
                              <a:gd name="connsiteY82" fmla="*/ 2639291 h 3782291"/>
                              <a:gd name="connsiteX83" fmla="*/ 10391 w 4852554"/>
                              <a:gd name="connsiteY83" fmla="*/ 2576946 h 3782291"/>
                              <a:gd name="connsiteX84" fmla="*/ 0 w 4852554"/>
                              <a:gd name="connsiteY84" fmla="*/ 2670464 h 3782291"/>
                              <a:gd name="connsiteX85" fmla="*/ 270163 w 4852554"/>
                              <a:gd name="connsiteY85" fmla="*/ 2701636 h 3782291"/>
                              <a:gd name="connsiteX86" fmla="*/ 280554 w 4852554"/>
                              <a:gd name="connsiteY86" fmla="*/ 3023755 h 3782291"/>
                              <a:gd name="connsiteX87" fmla="*/ 197427 w 4852554"/>
                              <a:gd name="connsiteY87" fmla="*/ 3034146 h 3782291"/>
                              <a:gd name="connsiteX88" fmla="*/ 197427 w 4852554"/>
                              <a:gd name="connsiteY88" fmla="*/ 3106882 h 3782291"/>
                              <a:gd name="connsiteX89" fmla="*/ 353291 w 4852554"/>
                              <a:gd name="connsiteY89" fmla="*/ 3054927 h 3782291"/>
                              <a:gd name="connsiteX90" fmla="*/ 374072 w 4852554"/>
                              <a:gd name="connsiteY90" fmla="*/ 2763982 h 3782291"/>
                              <a:gd name="connsiteX91" fmla="*/ 852054 w 4852554"/>
                              <a:gd name="connsiteY91" fmla="*/ 2919846 h 3782291"/>
                              <a:gd name="connsiteX92" fmla="*/ 633845 w 4852554"/>
                              <a:gd name="connsiteY92" fmla="*/ 3054927 h 3782291"/>
                              <a:gd name="connsiteX93" fmla="*/ 685800 w 4852554"/>
                              <a:gd name="connsiteY93" fmla="*/ 3096491 h 3782291"/>
                              <a:gd name="connsiteX94" fmla="*/ 1018309 w 4852554"/>
                              <a:gd name="connsiteY94" fmla="*/ 2888673 h 3782291"/>
                              <a:gd name="connsiteX95" fmla="*/ 1423554 w 4852554"/>
                              <a:gd name="connsiteY95" fmla="*/ 2867891 h 3782291"/>
                              <a:gd name="connsiteX96" fmla="*/ 1080654 w 4852554"/>
                              <a:gd name="connsiteY96" fmla="*/ 3086100 h 3782291"/>
                              <a:gd name="connsiteX97" fmla="*/ 1143000 w 4852554"/>
                              <a:gd name="connsiteY97" fmla="*/ 3169227 h 3782291"/>
                              <a:gd name="connsiteX98" fmla="*/ 1537854 w 4852554"/>
                              <a:gd name="connsiteY98" fmla="*/ 2867891 h 3782291"/>
                              <a:gd name="connsiteX99" fmla="*/ 1891145 w 4852554"/>
                              <a:gd name="connsiteY99" fmla="*/ 2867891 h 3782291"/>
                              <a:gd name="connsiteX100" fmla="*/ 2119745 w 4852554"/>
                              <a:gd name="connsiteY100" fmla="*/ 2930236 h 3782291"/>
                              <a:gd name="connsiteX101" fmla="*/ 2119745 w 4852554"/>
                              <a:gd name="connsiteY101" fmla="*/ 3751118 h 3782291"/>
                              <a:gd name="connsiteX102" fmla="*/ 2202872 w 4852554"/>
                              <a:gd name="connsiteY102" fmla="*/ 3751118 h 3782291"/>
                              <a:gd name="connsiteX103" fmla="*/ 2192482 w 4852554"/>
                              <a:gd name="connsiteY103" fmla="*/ 2951018 h 3782291"/>
                              <a:gd name="connsiteX104" fmla="*/ 2421082 w 4852554"/>
                              <a:gd name="connsiteY104" fmla="*/ 2847109 h 3782291"/>
                              <a:gd name="connsiteX105" fmla="*/ 3065318 w 4852554"/>
                              <a:gd name="connsiteY105" fmla="*/ 2847109 h 3782291"/>
                              <a:gd name="connsiteX106" fmla="*/ 3023754 w 4852554"/>
                              <a:gd name="connsiteY106" fmla="*/ 3034146 h 3782291"/>
                              <a:gd name="connsiteX107" fmla="*/ 3075709 w 4852554"/>
                              <a:gd name="connsiteY107" fmla="*/ 3054927 h 3782291"/>
                              <a:gd name="connsiteX108" fmla="*/ 3106882 w 4852554"/>
                              <a:gd name="connsiteY108" fmla="*/ 2857500 h 3782291"/>
                              <a:gd name="connsiteX109" fmla="*/ 3470563 w 4852554"/>
                              <a:gd name="connsiteY109" fmla="*/ 2836718 h 3782291"/>
                              <a:gd name="connsiteX110" fmla="*/ 4000500 w 4852554"/>
                              <a:gd name="connsiteY110" fmla="*/ 3512127 h 3782291"/>
                              <a:gd name="connsiteX111" fmla="*/ 3990109 w 4852554"/>
                              <a:gd name="connsiteY111" fmla="*/ 3740727 h 3782291"/>
                              <a:gd name="connsiteX112" fmla="*/ 4052454 w 4852554"/>
                              <a:gd name="connsiteY112" fmla="*/ 3782291 h 3782291"/>
                              <a:gd name="connsiteX113" fmla="*/ 4052454 w 4852554"/>
                              <a:gd name="connsiteY113" fmla="*/ 3532909 h 3782291"/>
                              <a:gd name="connsiteX114" fmla="*/ 4239491 w 4852554"/>
                              <a:gd name="connsiteY114" fmla="*/ 3626427 h 3782291"/>
                              <a:gd name="connsiteX115" fmla="*/ 4312227 w 4852554"/>
                              <a:gd name="connsiteY115" fmla="*/ 3574473 h 3782291"/>
                              <a:gd name="connsiteX116" fmla="*/ 3917372 w 4852554"/>
                              <a:gd name="connsiteY116" fmla="*/ 3335482 h 3782291"/>
                              <a:gd name="connsiteX117" fmla="*/ 4125191 w 4852554"/>
                              <a:gd name="connsiteY117" fmla="*/ 3262746 h 3782291"/>
                              <a:gd name="connsiteX118" fmla="*/ 4125191 w 4852554"/>
                              <a:gd name="connsiteY118" fmla="*/ 3262746 h 3782291"/>
                              <a:gd name="connsiteX119" fmla="*/ 4083627 w 4852554"/>
                              <a:gd name="connsiteY119" fmla="*/ 3231573 h 3782291"/>
                              <a:gd name="connsiteX120" fmla="*/ 3896591 w 4852554"/>
                              <a:gd name="connsiteY120" fmla="*/ 3304309 h 3782291"/>
                              <a:gd name="connsiteX121" fmla="*/ 3553691 w 4852554"/>
                              <a:gd name="connsiteY121" fmla="*/ 2836718 h 3782291"/>
                              <a:gd name="connsiteX122" fmla="*/ 4333009 w 4852554"/>
                              <a:gd name="connsiteY122" fmla="*/ 2815936 h 3782291"/>
                              <a:gd name="connsiteX123" fmla="*/ 4561609 w 4852554"/>
                              <a:gd name="connsiteY123" fmla="*/ 3054927 h 3782291"/>
                              <a:gd name="connsiteX124" fmla="*/ 4665518 w 4852554"/>
                              <a:gd name="connsiteY124" fmla="*/ 3013364 h 3782291"/>
                              <a:gd name="connsiteX125" fmla="*/ 4416136 w 4852554"/>
                              <a:gd name="connsiteY125" fmla="*/ 2815936 h 3782291"/>
                              <a:gd name="connsiteX126" fmla="*/ 4842163 w 4852554"/>
                              <a:gd name="connsiteY126" fmla="*/ 2701636 h 3782291"/>
                              <a:gd name="connsiteX127" fmla="*/ 4852554 w 4852554"/>
                              <a:gd name="connsiteY127" fmla="*/ 2628900 h 3782291"/>
                              <a:gd name="connsiteX128" fmla="*/ 4239491 w 4852554"/>
                              <a:gd name="connsiteY128" fmla="*/ 2763982 h 3782291"/>
                              <a:gd name="connsiteX129" fmla="*/ 4353791 w 4852554"/>
                              <a:gd name="connsiteY129" fmla="*/ 2566555 h 3782291"/>
                              <a:gd name="connsiteX130" fmla="*/ 4291445 w 4852554"/>
                              <a:gd name="connsiteY130" fmla="*/ 2514600 h 3782291"/>
                              <a:gd name="connsiteX131" fmla="*/ 4177145 w 4852554"/>
                              <a:gd name="connsiteY131" fmla="*/ 2805546 h 3782291"/>
                              <a:gd name="connsiteX132" fmla="*/ 3429000 w 4852554"/>
                              <a:gd name="connsiteY132" fmla="*/ 2795155 h 3782291"/>
                              <a:gd name="connsiteX133" fmla="*/ 3584863 w 4852554"/>
                              <a:gd name="connsiteY133" fmla="*/ 2618509 h 3782291"/>
                              <a:gd name="connsiteX134" fmla="*/ 3564082 w 4852554"/>
                              <a:gd name="connsiteY134" fmla="*/ 2576946 h 3782291"/>
                              <a:gd name="connsiteX135" fmla="*/ 3335482 w 4852554"/>
                              <a:gd name="connsiteY135" fmla="*/ 2826327 h 3782291"/>
                              <a:gd name="connsiteX136" fmla="*/ 2493818 w 4852554"/>
                              <a:gd name="connsiteY13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3148445 w 4852554"/>
                              <a:gd name="connsiteY10" fmla="*/ 405246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776845 w 4852554"/>
                              <a:gd name="connsiteY41" fmla="*/ 259773 h 3782291"/>
                              <a:gd name="connsiteX42" fmla="*/ 2140527 w 4852554"/>
                              <a:gd name="connsiteY42" fmla="*/ 852055 h 3782291"/>
                              <a:gd name="connsiteX43" fmla="*/ 2130136 w 4852554"/>
                              <a:gd name="connsiteY43" fmla="*/ 1215736 h 3782291"/>
                              <a:gd name="connsiteX44" fmla="*/ 2057400 w 4852554"/>
                              <a:gd name="connsiteY44" fmla="*/ 1028700 h 3782291"/>
                              <a:gd name="connsiteX45" fmla="*/ 2005445 w 4852554"/>
                              <a:gd name="connsiteY45" fmla="*/ 1059873 h 3782291"/>
                              <a:gd name="connsiteX46" fmla="*/ 2119745 w 4852554"/>
                              <a:gd name="connsiteY46" fmla="*/ 1288473 h 3782291"/>
                              <a:gd name="connsiteX47" fmla="*/ 2098963 w 4852554"/>
                              <a:gd name="connsiteY47" fmla="*/ 1517073 h 3782291"/>
                              <a:gd name="connsiteX48" fmla="*/ 1652154 w 4852554"/>
                              <a:gd name="connsiteY48" fmla="*/ 893618 h 3782291"/>
                              <a:gd name="connsiteX49" fmla="*/ 1683327 w 4852554"/>
                              <a:gd name="connsiteY49" fmla="*/ 665018 h 3782291"/>
                              <a:gd name="connsiteX50" fmla="*/ 1620982 w 4852554"/>
                              <a:gd name="connsiteY50" fmla="*/ 654627 h 3782291"/>
                              <a:gd name="connsiteX51" fmla="*/ 1589809 w 4852554"/>
                              <a:gd name="connsiteY51" fmla="*/ 945573 h 3782291"/>
                              <a:gd name="connsiteX52" fmla="*/ 1371600 w 4852554"/>
                              <a:gd name="connsiteY52" fmla="*/ 914400 h 3782291"/>
                              <a:gd name="connsiteX53" fmla="*/ 1361209 w 4852554"/>
                              <a:gd name="connsiteY53" fmla="*/ 966355 h 3782291"/>
                              <a:gd name="connsiteX54" fmla="*/ 1693718 w 4852554"/>
                              <a:gd name="connsiteY54" fmla="*/ 1018309 h 3782291"/>
                              <a:gd name="connsiteX55" fmla="*/ 1766454 w 4852554"/>
                              <a:gd name="connsiteY55" fmla="*/ 1153391 h 3782291"/>
                              <a:gd name="connsiteX56" fmla="*/ 1579418 w 4852554"/>
                              <a:gd name="connsiteY56" fmla="*/ 1205346 h 3782291"/>
                              <a:gd name="connsiteX57" fmla="*/ 1579418 w 4852554"/>
                              <a:gd name="connsiteY57" fmla="*/ 1278082 h 3782291"/>
                              <a:gd name="connsiteX58" fmla="*/ 1808018 w 4852554"/>
                              <a:gd name="connsiteY58" fmla="*/ 1215736 h 3782291"/>
                              <a:gd name="connsiteX59" fmla="*/ 2078182 w 4852554"/>
                              <a:gd name="connsiteY59" fmla="*/ 1589809 h 3782291"/>
                              <a:gd name="connsiteX60" fmla="*/ 2088572 w 4852554"/>
                              <a:gd name="connsiteY60" fmla="*/ 2337955 h 3782291"/>
                              <a:gd name="connsiteX61" fmla="*/ 2098963 w 4852554"/>
                              <a:gd name="connsiteY61" fmla="*/ 2348346 h 3782291"/>
                              <a:gd name="connsiteX62" fmla="*/ 1839191 w 4852554"/>
                              <a:gd name="connsiteY62" fmla="*/ 2784764 h 3782291"/>
                              <a:gd name="connsiteX63" fmla="*/ 1278082 w 4852554"/>
                              <a:gd name="connsiteY63" fmla="*/ 2795155 h 3782291"/>
                              <a:gd name="connsiteX64" fmla="*/ 1143000 w 4852554"/>
                              <a:gd name="connsiteY64" fmla="*/ 2587336 h 3782291"/>
                              <a:gd name="connsiteX65" fmla="*/ 1111827 w 4852554"/>
                              <a:gd name="connsiteY65" fmla="*/ 2597727 h 3782291"/>
                              <a:gd name="connsiteX66" fmla="*/ 1205345 w 4852554"/>
                              <a:gd name="connsiteY66" fmla="*/ 2815936 h 3782291"/>
                              <a:gd name="connsiteX67" fmla="*/ 893618 w 4852554"/>
                              <a:gd name="connsiteY67" fmla="*/ 2795155 h 3782291"/>
                              <a:gd name="connsiteX68" fmla="*/ 488372 w 4852554"/>
                              <a:gd name="connsiteY68" fmla="*/ 2036618 h 3782291"/>
                              <a:gd name="connsiteX69" fmla="*/ 353291 w 4852554"/>
                              <a:gd name="connsiteY69" fmla="*/ 2078182 h 3782291"/>
                              <a:gd name="connsiteX70" fmla="*/ 415636 w 4852554"/>
                              <a:gd name="connsiteY70" fmla="*/ 2140527 h 3782291"/>
                              <a:gd name="connsiteX71" fmla="*/ 467591 w 4852554"/>
                              <a:gd name="connsiteY71" fmla="*/ 2098964 h 3782291"/>
                              <a:gd name="connsiteX72" fmla="*/ 571500 w 4852554"/>
                              <a:gd name="connsiteY72" fmla="*/ 2348346 h 3782291"/>
                              <a:gd name="connsiteX73" fmla="*/ 457200 w 4852554"/>
                              <a:gd name="connsiteY73" fmla="*/ 2358736 h 3782291"/>
                              <a:gd name="connsiteX74" fmla="*/ 457200 w 4852554"/>
                              <a:gd name="connsiteY74" fmla="*/ 2441864 h 3782291"/>
                              <a:gd name="connsiteX75" fmla="*/ 623454 w 4852554"/>
                              <a:gd name="connsiteY75" fmla="*/ 2400300 h 3782291"/>
                              <a:gd name="connsiteX76" fmla="*/ 831272 w 4852554"/>
                              <a:gd name="connsiteY76" fmla="*/ 2826327 h 3782291"/>
                              <a:gd name="connsiteX77" fmla="*/ 374072 w 4852554"/>
                              <a:gd name="connsiteY77" fmla="*/ 2670464 h 3782291"/>
                              <a:gd name="connsiteX78" fmla="*/ 103909 w 4852554"/>
                              <a:gd name="connsiteY78" fmla="*/ 2109355 h 3782291"/>
                              <a:gd name="connsiteX79" fmla="*/ 20782 w 4852554"/>
                              <a:gd name="connsiteY79" fmla="*/ 2098964 h 3782291"/>
                              <a:gd name="connsiteX80" fmla="*/ 249382 w 4852554"/>
                              <a:gd name="connsiteY80" fmla="*/ 2639291 h 3782291"/>
                              <a:gd name="connsiteX81" fmla="*/ 10391 w 4852554"/>
                              <a:gd name="connsiteY81" fmla="*/ 2576946 h 3782291"/>
                              <a:gd name="connsiteX82" fmla="*/ 0 w 4852554"/>
                              <a:gd name="connsiteY82" fmla="*/ 2670464 h 3782291"/>
                              <a:gd name="connsiteX83" fmla="*/ 270163 w 4852554"/>
                              <a:gd name="connsiteY83" fmla="*/ 2701636 h 3782291"/>
                              <a:gd name="connsiteX84" fmla="*/ 280554 w 4852554"/>
                              <a:gd name="connsiteY84" fmla="*/ 3023755 h 3782291"/>
                              <a:gd name="connsiteX85" fmla="*/ 197427 w 4852554"/>
                              <a:gd name="connsiteY85" fmla="*/ 3034146 h 3782291"/>
                              <a:gd name="connsiteX86" fmla="*/ 197427 w 4852554"/>
                              <a:gd name="connsiteY86" fmla="*/ 3106882 h 3782291"/>
                              <a:gd name="connsiteX87" fmla="*/ 353291 w 4852554"/>
                              <a:gd name="connsiteY87" fmla="*/ 3054927 h 3782291"/>
                              <a:gd name="connsiteX88" fmla="*/ 374072 w 4852554"/>
                              <a:gd name="connsiteY88" fmla="*/ 2763982 h 3782291"/>
                              <a:gd name="connsiteX89" fmla="*/ 852054 w 4852554"/>
                              <a:gd name="connsiteY89" fmla="*/ 2919846 h 3782291"/>
                              <a:gd name="connsiteX90" fmla="*/ 633845 w 4852554"/>
                              <a:gd name="connsiteY90" fmla="*/ 3054927 h 3782291"/>
                              <a:gd name="connsiteX91" fmla="*/ 685800 w 4852554"/>
                              <a:gd name="connsiteY91" fmla="*/ 3096491 h 3782291"/>
                              <a:gd name="connsiteX92" fmla="*/ 1018309 w 4852554"/>
                              <a:gd name="connsiteY92" fmla="*/ 2888673 h 3782291"/>
                              <a:gd name="connsiteX93" fmla="*/ 1423554 w 4852554"/>
                              <a:gd name="connsiteY93" fmla="*/ 2867891 h 3782291"/>
                              <a:gd name="connsiteX94" fmla="*/ 1080654 w 4852554"/>
                              <a:gd name="connsiteY94" fmla="*/ 3086100 h 3782291"/>
                              <a:gd name="connsiteX95" fmla="*/ 1143000 w 4852554"/>
                              <a:gd name="connsiteY95" fmla="*/ 3169227 h 3782291"/>
                              <a:gd name="connsiteX96" fmla="*/ 1537854 w 4852554"/>
                              <a:gd name="connsiteY96" fmla="*/ 2867891 h 3782291"/>
                              <a:gd name="connsiteX97" fmla="*/ 1891145 w 4852554"/>
                              <a:gd name="connsiteY97" fmla="*/ 2867891 h 3782291"/>
                              <a:gd name="connsiteX98" fmla="*/ 2119745 w 4852554"/>
                              <a:gd name="connsiteY98" fmla="*/ 2930236 h 3782291"/>
                              <a:gd name="connsiteX99" fmla="*/ 2119745 w 4852554"/>
                              <a:gd name="connsiteY99" fmla="*/ 3751118 h 3782291"/>
                              <a:gd name="connsiteX100" fmla="*/ 2202872 w 4852554"/>
                              <a:gd name="connsiteY100" fmla="*/ 3751118 h 3782291"/>
                              <a:gd name="connsiteX101" fmla="*/ 2192482 w 4852554"/>
                              <a:gd name="connsiteY101" fmla="*/ 2951018 h 3782291"/>
                              <a:gd name="connsiteX102" fmla="*/ 2421082 w 4852554"/>
                              <a:gd name="connsiteY102" fmla="*/ 2847109 h 3782291"/>
                              <a:gd name="connsiteX103" fmla="*/ 3065318 w 4852554"/>
                              <a:gd name="connsiteY103" fmla="*/ 2847109 h 3782291"/>
                              <a:gd name="connsiteX104" fmla="*/ 3023754 w 4852554"/>
                              <a:gd name="connsiteY104" fmla="*/ 3034146 h 3782291"/>
                              <a:gd name="connsiteX105" fmla="*/ 3075709 w 4852554"/>
                              <a:gd name="connsiteY105" fmla="*/ 3054927 h 3782291"/>
                              <a:gd name="connsiteX106" fmla="*/ 3106882 w 4852554"/>
                              <a:gd name="connsiteY106" fmla="*/ 2857500 h 3782291"/>
                              <a:gd name="connsiteX107" fmla="*/ 3470563 w 4852554"/>
                              <a:gd name="connsiteY107" fmla="*/ 2836718 h 3782291"/>
                              <a:gd name="connsiteX108" fmla="*/ 4000500 w 4852554"/>
                              <a:gd name="connsiteY108" fmla="*/ 3512127 h 3782291"/>
                              <a:gd name="connsiteX109" fmla="*/ 3990109 w 4852554"/>
                              <a:gd name="connsiteY109" fmla="*/ 3740727 h 3782291"/>
                              <a:gd name="connsiteX110" fmla="*/ 4052454 w 4852554"/>
                              <a:gd name="connsiteY110" fmla="*/ 3782291 h 3782291"/>
                              <a:gd name="connsiteX111" fmla="*/ 4052454 w 4852554"/>
                              <a:gd name="connsiteY111" fmla="*/ 3532909 h 3782291"/>
                              <a:gd name="connsiteX112" fmla="*/ 4239491 w 4852554"/>
                              <a:gd name="connsiteY112" fmla="*/ 3626427 h 3782291"/>
                              <a:gd name="connsiteX113" fmla="*/ 4312227 w 4852554"/>
                              <a:gd name="connsiteY113" fmla="*/ 3574473 h 3782291"/>
                              <a:gd name="connsiteX114" fmla="*/ 3917372 w 4852554"/>
                              <a:gd name="connsiteY114" fmla="*/ 3335482 h 3782291"/>
                              <a:gd name="connsiteX115" fmla="*/ 4125191 w 4852554"/>
                              <a:gd name="connsiteY115" fmla="*/ 3262746 h 3782291"/>
                              <a:gd name="connsiteX116" fmla="*/ 4125191 w 4852554"/>
                              <a:gd name="connsiteY116" fmla="*/ 3262746 h 3782291"/>
                              <a:gd name="connsiteX117" fmla="*/ 4083627 w 4852554"/>
                              <a:gd name="connsiteY117" fmla="*/ 3231573 h 3782291"/>
                              <a:gd name="connsiteX118" fmla="*/ 3896591 w 4852554"/>
                              <a:gd name="connsiteY118" fmla="*/ 3304309 h 3782291"/>
                              <a:gd name="connsiteX119" fmla="*/ 3553691 w 4852554"/>
                              <a:gd name="connsiteY119" fmla="*/ 2836718 h 3782291"/>
                              <a:gd name="connsiteX120" fmla="*/ 4333009 w 4852554"/>
                              <a:gd name="connsiteY120" fmla="*/ 2815936 h 3782291"/>
                              <a:gd name="connsiteX121" fmla="*/ 4561609 w 4852554"/>
                              <a:gd name="connsiteY121" fmla="*/ 3054927 h 3782291"/>
                              <a:gd name="connsiteX122" fmla="*/ 4665518 w 4852554"/>
                              <a:gd name="connsiteY122" fmla="*/ 3013364 h 3782291"/>
                              <a:gd name="connsiteX123" fmla="*/ 4416136 w 4852554"/>
                              <a:gd name="connsiteY123" fmla="*/ 2815936 h 3782291"/>
                              <a:gd name="connsiteX124" fmla="*/ 4842163 w 4852554"/>
                              <a:gd name="connsiteY124" fmla="*/ 2701636 h 3782291"/>
                              <a:gd name="connsiteX125" fmla="*/ 4852554 w 4852554"/>
                              <a:gd name="connsiteY125" fmla="*/ 2628900 h 3782291"/>
                              <a:gd name="connsiteX126" fmla="*/ 4239491 w 4852554"/>
                              <a:gd name="connsiteY126" fmla="*/ 2763982 h 3782291"/>
                              <a:gd name="connsiteX127" fmla="*/ 4353791 w 4852554"/>
                              <a:gd name="connsiteY127" fmla="*/ 2566555 h 3782291"/>
                              <a:gd name="connsiteX128" fmla="*/ 4291445 w 4852554"/>
                              <a:gd name="connsiteY128" fmla="*/ 2514600 h 3782291"/>
                              <a:gd name="connsiteX129" fmla="*/ 4177145 w 4852554"/>
                              <a:gd name="connsiteY129" fmla="*/ 2805546 h 3782291"/>
                              <a:gd name="connsiteX130" fmla="*/ 3429000 w 4852554"/>
                              <a:gd name="connsiteY130" fmla="*/ 2795155 h 3782291"/>
                              <a:gd name="connsiteX131" fmla="*/ 3584863 w 4852554"/>
                              <a:gd name="connsiteY131" fmla="*/ 2618509 h 3782291"/>
                              <a:gd name="connsiteX132" fmla="*/ 3564082 w 4852554"/>
                              <a:gd name="connsiteY132" fmla="*/ 2576946 h 3782291"/>
                              <a:gd name="connsiteX133" fmla="*/ 3335482 w 4852554"/>
                              <a:gd name="connsiteY133" fmla="*/ 2826327 h 3782291"/>
                              <a:gd name="connsiteX134" fmla="*/ 2493818 w 4852554"/>
                              <a:gd name="connsiteY13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776845 w 4852554"/>
                              <a:gd name="connsiteY40" fmla="*/ 259773 h 3782291"/>
                              <a:gd name="connsiteX41" fmla="*/ 2140527 w 4852554"/>
                              <a:gd name="connsiteY41" fmla="*/ 852055 h 3782291"/>
                              <a:gd name="connsiteX42" fmla="*/ 2130136 w 4852554"/>
                              <a:gd name="connsiteY42" fmla="*/ 1215736 h 3782291"/>
                              <a:gd name="connsiteX43" fmla="*/ 2057400 w 4852554"/>
                              <a:gd name="connsiteY43" fmla="*/ 1028700 h 3782291"/>
                              <a:gd name="connsiteX44" fmla="*/ 2005445 w 4852554"/>
                              <a:gd name="connsiteY44" fmla="*/ 1059873 h 3782291"/>
                              <a:gd name="connsiteX45" fmla="*/ 2119745 w 4852554"/>
                              <a:gd name="connsiteY45" fmla="*/ 1288473 h 3782291"/>
                              <a:gd name="connsiteX46" fmla="*/ 2098963 w 4852554"/>
                              <a:gd name="connsiteY46" fmla="*/ 1517073 h 3782291"/>
                              <a:gd name="connsiteX47" fmla="*/ 1652154 w 4852554"/>
                              <a:gd name="connsiteY47" fmla="*/ 893618 h 3782291"/>
                              <a:gd name="connsiteX48" fmla="*/ 1683327 w 4852554"/>
                              <a:gd name="connsiteY48" fmla="*/ 665018 h 3782291"/>
                              <a:gd name="connsiteX49" fmla="*/ 1620982 w 4852554"/>
                              <a:gd name="connsiteY49" fmla="*/ 654627 h 3782291"/>
                              <a:gd name="connsiteX50" fmla="*/ 1589809 w 4852554"/>
                              <a:gd name="connsiteY50" fmla="*/ 945573 h 3782291"/>
                              <a:gd name="connsiteX51" fmla="*/ 1371600 w 4852554"/>
                              <a:gd name="connsiteY51" fmla="*/ 914400 h 3782291"/>
                              <a:gd name="connsiteX52" fmla="*/ 1361209 w 4852554"/>
                              <a:gd name="connsiteY52" fmla="*/ 966355 h 3782291"/>
                              <a:gd name="connsiteX53" fmla="*/ 1693718 w 4852554"/>
                              <a:gd name="connsiteY53" fmla="*/ 1018309 h 3782291"/>
                              <a:gd name="connsiteX54" fmla="*/ 1766454 w 4852554"/>
                              <a:gd name="connsiteY54" fmla="*/ 1153391 h 3782291"/>
                              <a:gd name="connsiteX55" fmla="*/ 1579418 w 4852554"/>
                              <a:gd name="connsiteY55" fmla="*/ 1205346 h 3782291"/>
                              <a:gd name="connsiteX56" fmla="*/ 1579418 w 4852554"/>
                              <a:gd name="connsiteY56" fmla="*/ 1278082 h 3782291"/>
                              <a:gd name="connsiteX57" fmla="*/ 1808018 w 4852554"/>
                              <a:gd name="connsiteY57" fmla="*/ 1215736 h 3782291"/>
                              <a:gd name="connsiteX58" fmla="*/ 2078182 w 4852554"/>
                              <a:gd name="connsiteY58" fmla="*/ 1589809 h 3782291"/>
                              <a:gd name="connsiteX59" fmla="*/ 2088572 w 4852554"/>
                              <a:gd name="connsiteY59" fmla="*/ 2337955 h 3782291"/>
                              <a:gd name="connsiteX60" fmla="*/ 2098963 w 4852554"/>
                              <a:gd name="connsiteY60" fmla="*/ 2348346 h 3782291"/>
                              <a:gd name="connsiteX61" fmla="*/ 1839191 w 4852554"/>
                              <a:gd name="connsiteY61" fmla="*/ 2784764 h 3782291"/>
                              <a:gd name="connsiteX62" fmla="*/ 1278082 w 4852554"/>
                              <a:gd name="connsiteY62" fmla="*/ 2795155 h 3782291"/>
                              <a:gd name="connsiteX63" fmla="*/ 1143000 w 4852554"/>
                              <a:gd name="connsiteY63" fmla="*/ 2587336 h 3782291"/>
                              <a:gd name="connsiteX64" fmla="*/ 1111827 w 4852554"/>
                              <a:gd name="connsiteY64" fmla="*/ 2597727 h 3782291"/>
                              <a:gd name="connsiteX65" fmla="*/ 1205345 w 4852554"/>
                              <a:gd name="connsiteY65" fmla="*/ 2815936 h 3782291"/>
                              <a:gd name="connsiteX66" fmla="*/ 893618 w 4852554"/>
                              <a:gd name="connsiteY66" fmla="*/ 2795155 h 3782291"/>
                              <a:gd name="connsiteX67" fmla="*/ 488372 w 4852554"/>
                              <a:gd name="connsiteY67" fmla="*/ 2036618 h 3782291"/>
                              <a:gd name="connsiteX68" fmla="*/ 353291 w 4852554"/>
                              <a:gd name="connsiteY68" fmla="*/ 2078182 h 3782291"/>
                              <a:gd name="connsiteX69" fmla="*/ 415636 w 4852554"/>
                              <a:gd name="connsiteY69" fmla="*/ 2140527 h 3782291"/>
                              <a:gd name="connsiteX70" fmla="*/ 467591 w 4852554"/>
                              <a:gd name="connsiteY70" fmla="*/ 2098964 h 3782291"/>
                              <a:gd name="connsiteX71" fmla="*/ 571500 w 4852554"/>
                              <a:gd name="connsiteY71" fmla="*/ 2348346 h 3782291"/>
                              <a:gd name="connsiteX72" fmla="*/ 457200 w 4852554"/>
                              <a:gd name="connsiteY72" fmla="*/ 2358736 h 3782291"/>
                              <a:gd name="connsiteX73" fmla="*/ 457200 w 4852554"/>
                              <a:gd name="connsiteY73" fmla="*/ 2441864 h 3782291"/>
                              <a:gd name="connsiteX74" fmla="*/ 623454 w 4852554"/>
                              <a:gd name="connsiteY74" fmla="*/ 2400300 h 3782291"/>
                              <a:gd name="connsiteX75" fmla="*/ 831272 w 4852554"/>
                              <a:gd name="connsiteY75" fmla="*/ 2826327 h 3782291"/>
                              <a:gd name="connsiteX76" fmla="*/ 374072 w 4852554"/>
                              <a:gd name="connsiteY76" fmla="*/ 2670464 h 3782291"/>
                              <a:gd name="connsiteX77" fmla="*/ 103909 w 4852554"/>
                              <a:gd name="connsiteY77" fmla="*/ 2109355 h 3782291"/>
                              <a:gd name="connsiteX78" fmla="*/ 20782 w 4852554"/>
                              <a:gd name="connsiteY78" fmla="*/ 2098964 h 3782291"/>
                              <a:gd name="connsiteX79" fmla="*/ 249382 w 4852554"/>
                              <a:gd name="connsiteY79" fmla="*/ 2639291 h 3782291"/>
                              <a:gd name="connsiteX80" fmla="*/ 10391 w 4852554"/>
                              <a:gd name="connsiteY80" fmla="*/ 2576946 h 3782291"/>
                              <a:gd name="connsiteX81" fmla="*/ 0 w 4852554"/>
                              <a:gd name="connsiteY81" fmla="*/ 2670464 h 3782291"/>
                              <a:gd name="connsiteX82" fmla="*/ 270163 w 4852554"/>
                              <a:gd name="connsiteY82" fmla="*/ 2701636 h 3782291"/>
                              <a:gd name="connsiteX83" fmla="*/ 280554 w 4852554"/>
                              <a:gd name="connsiteY83" fmla="*/ 3023755 h 3782291"/>
                              <a:gd name="connsiteX84" fmla="*/ 197427 w 4852554"/>
                              <a:gd name="connsiteY84" fmla="*/ 3034146 h 3782291"/>
                              <a:gd name="connsiteX85" fmla="*/ 197427 w 4852554"/>
                              <a:gd name="connsiteY85" fmla="*/ 3106882 h 3782291"/>
                              <a:gd name="connsiteX86" fmla="*/ 353291 w 4852554"/>
                              <a:gd name="connsiteY86" fmla="*/ 3054927 h 3782291"/>
                              <a:gd name="connsiteX87" fmla="*/ 374072 w 4852554"/>
                              <a:gd name="connsiteY87" fmla="*/ 2763982 h 3782291"/>
                              <a:gd name="connsiteX88" fmla="*/ 852054 w 4852554"/>
                              <a:gd name="connsiteY88" fmla="*/ 2919846 h 3782291"/>
                              <a:gd name="connsiteX89" fmla="*/ 633845 w 4852554"/>
                              <a:gd name="connsiteY89" fmla="*/ 3054927 h 3782291"/>
                              <a:gd name="connsiteX90" fmla="*/ 685800 w 4852554"/>
                              <a:gd name="connsiteY90" fmla="*/ 3096491 h 3782291"/>
                              <a:gd name="connsiteX91" fmla="*/ 1018309 w 4852554"/>
                              <a:gd name="connsiteY91" fmla="*/ 2888673 h 3782291"/>
                              <a:gd name="connsiteX92" fmla="*/ 1423554 w 4852554"/>
                              <a:gd name="connsiteY92" fmla="*/ 2867891 h 3782291"/>
                              <a:gd name="connsiteX93" fmla="*/ 1080654 w 4852554"/>
                              <a:gd name="connsiteY93" fmla="*/ 3086100 h 3782291"/>
                              <a:gd name="connsiteX94" fmla="*/ 1143000 w 4852554"/>
                              <a:gd name="connsiteY94" fmla="*/ 3169227 h 3782291"/>
                              <a:gd name="connsiteX95" fmla="*/ 1537854 w 4852554"/>
                              <a:gd name="connsiteY95" fmla="*/ 2867891 h 3782291"/>
                              <a:gd name="connsiteX96" fmla="*/ 1891145 w 4852554"/>
                              <a:gd name="connsiteY96" fmla="*/ 2867891 h 3782291"/>
                              <a:gd name="connsiteX97" fmla="*/ 2119745 w 4852554"/>
                              <a:gd name="connsiteY97" fmla="*/ 2930236 h 3782291"/>
                              <a:gd name="connsiteX98" fmla="*/ 2119745 w 4852554"/>
                              <a:gd name="connsiteY98" fmla="*/ 3751118 h 3782291"/>
                              <a:gd name="connsiteX99" fmla="*/ 2202872 w 4852554"/>
                              <a:gd name="connsiteY99" fmla="*/ 3751118 h 3782291"/>
                              <a:gd name="connsiteX100" fmla="*/ 2192482 w 4852554"/>
                              <a:gd name="connsiteY100" fmla="*/ 2951018 h 3782291"/>
                              <a:gd name="connsiteX101" fmla="*/ 2421082 w 4852554"/>
                              <a:gd name="connsiteY101" fmla="*/ 2847109 h 3782291"/>
                              <a:gd name="connsiteX102" fmla="*/ 3065318 w 4852554"/>
                              <a:gd name="connsiteY102" fmla="*/ 2847109 h 3782291"/>
                              <a:gd name="connsiteX103" fmla="*/ 3023754 w 4852554"/>
                              <a:gd name="connsiteY103" fmla="*/ 3034146 h 3782291"/>
                              <a:gd name="connsiteX104" fmla="*/ 3075709 w 4852554"/>
                              <a:gd name="connsiteY104" fmla="*/ 3054927 h 3782291"/>
                              <a:gd name="connsiteX105" fmla="*/ 3106882 w 4852554"/>
                              <a:gd name="connsiteY105" fmla="*/ 2857500 h 3782291"/>
                              <a:gd name="connsiteX106" fmla="*/ 3470563 w 4852554"/>
                              <a:gd name="connsiteY106" fmla="*/ 2836718 h 3782291"/>
                              <a:gd name="connsiteX107" fmla="*/ 4000500 w 4852554"/>
                              <a:gd name="connsiteY107" fmla="*/ 3512127 h 3782291"/>
                              <a:gd name="connsiteX108" fmla="*/ 3990109 w 4852554"/>
                              <a:gd name="connsiteY108" fmla="*/ 3740727 h 3782291"/>
                              <a:gd name="connsiteX109" fmla="*/ 4052454 w 4852554"/>
                              <a:gd name="connsiteY109" fmla="*/ 3782291 h 3782291"/>
                              <a:gd name="connsiteX110" fmla="*/ 4052454 w 4852554"/>
                              <a:gd name="connsiteY110" fmla="*/ 3532909 h 3782291"/>
                              <a:gd name="connsiteX111" fmla="*/ 4239491 w 4852554"/>
                              <a:gd name="connsiteY111" fmla="*/ 3626427 h 3782291"/>
                              <a:gd name="connsiteX112" fmla="*/ 4312227 w 4852554"/>
                              <a:gd name="connsiteY112" fmla="*/ 3574473 h 3782291"/>
                              <a:gd name="connsiteX113" fmla="*/ 3917372 w 4852554"/>
                              <a:gd name="connsiteY113" fmla="*/ 3335482 h 3782291"/>
                              <a:gd name="connsiteX114" fmla="*/ 4125191 w 4852554"/>
                              <a:gd name="connsiteY114" fmla="*/ 3262746 h 3782291"/>
                              <a:gd name="connsiteX115" fmla="*/ 4125191 w 4852554"/>
                              <a:gd name="connsiteY115" fmla="*/ 3262746 h 3782291"/>
                              <a:gd name="connsiteX116" fmla="*/ 4083627 w 4852554"/>
                              <a:gd name="connsiteY116" fmla="*/ 3231573 h 3782291"/>
                              <a:gd name="connsiteX117" fmla="*/ 3896591 w 4852554"/>
                              <a:gd name="connsiteY117" fmla="*/ 3304309 h 3782291"/>
                              <a:gd name="connsiteX118" fmla="*/ 3553691 w 4852554"/>
                              <a:gd name="connsiteY118" fmla="*/ 2836718 h 3782291"/>
                              <a:gd name="connsiteX119" fmla="*/ 4333009 w 4852554"/>
                              <a:gd name="connsiteY119" fmla="*/ 2815936 h 3782291"/>
                              <a:gd name="connsiteX120" fmla="*/ 4561609 w 4852554"/>
                              <a:gd name="connsiteY120" fmla="*/ 3054927 h 3782291"/>
                              <a:gd name="connsiteX121" fmla="*/ 4665518 w 4852554"/>
                              <a:gd name="connsiteY121" fmla="*/ 3013364 h 3782291"/>
                              <a:gd name="connsiteX122" fmla="*/ 4416136 w 4852554"/>
                              <a:gd name="connsiteY122" fmla="*/ 2815936 h 3782291"/>
                              <a:gd name="connsiteX123" fmla="*/ 4842163 w 4852554"/>
                              <a:gd name="connsiteY123" fmla="*/ 2701636 h 3782291"/>
                              <a:gd name="connsiteX124" fmla="*/ 4852554 w 4852554"/>
                              <a:gd name="connsiteY124" fmla="*/ 2628900 h 3782291"/>
                              <a:gd name="connsiteX125" fmla="*/ 4239491 w 4852554"/>
                              <a:gd name="connsiteY125" fmla="*/ 2763982 h 3782291"/>
                              <a:gd name="connsiteX126" fmla="*/ 4353791 w 4852554"/>
                              <a:gd name="connsiteY126" fmla="*/ 2566555 h 3782291"/>
                              <a:gd name="connsiteX127" fmla="*/ 4291445 w 4852554"/>
                              <a:gd name="connsiteY127" fmla="*/ 2514600 h 3782291"/>
                              <a:gd name="connsiteX128" fmla="*/ 4177145 w 4852554"/>
                              <a:gd name="connsiteY128" fmla="*/ 2805546 h 3782291"/>
                              <a:gd name="connsiteX129" fmla="*/ 3429000 w 4852554"/>
                              <a:gd name="connsiteY129" fmla="*/ 2795155 h 3782291"/>
                              <a:gd name="connsiteX130" fmla="*/ 3584863 w 4852554"/>
                              <a:gd name="connsiteY130" fmla="*/ 2618509 h 3782291"/>
                              <a:gd name="connsiteX131" fmla="*/ 3564082 w 4852554"/>
                              <a:gd name="connsiteY131" fmla="*/ 2576946 h 3782291"/>
                              <a:gd name="connsiteX132" fmla="*/ 3335482 w 4852554"/>
                              <a:gd name="connsiteY132" fmla="*/ 2826327 h 3782291"/>
                              <a:gd name="connsiteX133" fmla="*/ 2493818 w 4852554"/>
                              <a:gd name="connsiteY13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776845 w 4852554"/>
                              <a:gd name="connsiteY39" fmla="*/ 259773 h 3782291"/>
                              <a:gd name="connsiteX40" fmla="*/ 2140527 w 4852554"/>
                              <a:gd name="connsiteY40" fmla="*/ 852055 h 3782291"/>
                              <a:gd name="connsiteX41" fmla="*/ 2130136 w 4852554"/>
                              <a:gd name="connsiteY41" fmla="*/ 1215736 h 3782291"/>
                              <a:gd name="connsiteX42" fmla="*/ 2057400 w 4852554"/>
                              <a:gd name="connsiteY42" fmla="*/ 1028700 h 3782291"/>
                              <a:gd name="connsiteX43" fmla="*/ 2005445 w 4852554"/>
                              <a:gd name="connsiteY43" fmla="*/ 1059873 h 3782291"/>
                              <a:gd name="connsiteX44" fmla="*/ 2119745 w 4852554"/>
                              <a:gd name="connsiteY44" fmla="*/ 1288473 h 3782291"/>
                              <a:gd name="connsiteX45" fmla="*/ 2098963 w 4852554"/>
                              <a:gd name="connsiteY45" fmla="*/ 1517073 h 3782291"/>
                              <a:gd name="connsiteX46" fmla="*/ 1652154 w 4852554"/>
                              <a:gd name="connsiteY46" fmla="*/ 893618 h 3782291"/>
                              <a:gd name="connsiteX47" fmla="*/ 1683327 w 4852554"/>
                              <a:gd name="connsiteY47" fmla="*/ 665018 h 3782291"/>
                              <a:gd name="connsiteX48" fmla="*/ 1620982 w 4852554"/>
                              <a:gd name="connsiteY48" fmla="*/ 654627 h 3782291"/>
                              <a:gd name="connsiteX49" fmla="*/ 1589809 w 4852554"/>
                              <a:gd name="connsiteY49" fmla="*/ 945573 h 3782291"/>
                              <a:gd name="connsiteX50" fmla="*/ 1371600 w 4852554"/>
                              <a:gd name="connsiteY50" fmla="*/ 914400 h 3782291"/>
                              <a:gd name="connsiteX51" fmla="*/ 1361209 w 4852554"/>
                              <a:gd name="connsiteY51" fmla="*/ 966355 h 3782291"/>
                              <a:gd name="connsiteX52" fmla="*/ 1693718 w 4852554"/>
                              <a:gd name="connsiteY52" fmla="*/ 1018309 h 3782291"/>
                              <a:gd name="connsiteX53" fmla="*/ 1766454 w 4852554"/>
                              <a:gd name="connsiteY53" fmla="*/ 1153391 h 3782291"/>
                              <a:gd name="connsiteX54" fmla="*/ 1579418 w 4852554"/>
                              <a:gd name="connsiteY54" fmla="*/ 1205346 h 3782291"/>
                              <a:gd name="connsiteX55" fmla="*/ 1579418 w 4852554"/>
                              <a:gd name="connsiteY55" fmla="*/ 1278082 h 3782291"/>
                              <a:gd name="connsiteX56" fmla="*/ 1808018 w 4852554"/>
                              <a:gd name="connsiteY56" fmla="*/ 1215736 h 3782291"/>
                              <a:gd name="connsiteX57" fmla="*/ 2078182 w 4852554"/>
                              <a:gd name="connsiteY57" fmla="*/ 1589809 h 3782291"/>
                              <a:gd name="connsiteX58" fmla="*/ 2088572 w 4852554"/>
                              <a:gd name="connsiteY58" fmla="*/ 2337955 h 3782291"/>
                              <a:gd name="connsiteX59" fmla="*/ 2098963 w 4852554"/>
                              <a:gd name="connsiteY59" fmla="*/ 2348346 h 3782291"/>
                              <a:gd name="connsiteX60" fmla="*/ 1839191 w 4852554"/>
                              <a:gd name="connsiteY60" fmla="*/ 2784764 h 3782291"/>
                              <a:gd name="connsiteX61" fmla="*/ 1278082 w 4852554"/>
                              <a:gd name="connsiteY61" fmla="*/ 2795155 h 3782291"/>
                              <a:gd name="connsiteX62" fmla="*/ 1143000 w 4852554"/>
                              <a:gd name="connsiteY62" fmla="*/ 2587336 h 3782291"/>
                              <a:gd name="connsiteX63" fmla="*/ 1111827 w 4852554"/>
                              <a:gd name="connsiteY63" fmla="*/ 2597727 h 3782291"/>
                              <a:gd name="connsiteX64" fmla="*/ 1205345 w 4852554"/>
                              <a:gd name="connsiteY64" fmla="*/ 2815936 h 3782291"/>
                              <a:gd name="connsiteX65" fmla="*/ 893618 w 4852554"/>
                              <a:gd name="connsiteY65" fmla="*/ 2795155 h 3782291"/>
                              <a:gd name="connsiteX66" fmla="*/ 488372 w 4852554"/>
                              <a:gd name="connsiteY66" fmla="*/ 2036618 h 3782291"/>
                              <a:gd name="connsiteX67" fmla="*/ 353291 w 4852554"/>
                              <a:gd name="connsiteY67" fmla="*/ 2078182 h 3782291"/>
                              <a:gd name="connsiteX68" fmla="*/ 415636 w 4852554"/>
                              <a:gd name="connsiteY68" fmla="*/ 2140527 h 3782291"/>
                              <a:gd name="connsiteX69" fmla="*/ 467591 w 4852554"/>
                              <a:gd name="connsiteY69" fmla="*/ 2098964 h 3782291"/>
                              <a:gd name="connsiteX70" fmla="*/ 571500 w 4852554"/>
                              <a:gd name="connsiteY70" fmla="*/ 2348346 h 3782291"/>
                              <a:gd name="connsiteX71" fmla="*/ 457200 w 4852554"/>
                              <a:gd name="connsiteY71" fmla="*/ 2358736 h 3782291"/>
                              <a:gd name="connsiteX72" fmla="*/ 457200 w 4852554"/>
                              <a:gd name="connsiteY72" fmla="*/ 2441864 h 3782291"/>
                              <a:gd name="connsiteX73" fmla="*/ 623454 w 4852554"/>
                              <a:gd name="connsiteY73" fmla="*/ 2400300 h 3782291"/>
                              <a:gd name="connsiteX74" fmla="*/ 831272 w 4852554"/>
                              <a:gd name="connsiteY74" fmla="*/ 2826327 h 3782291"/>
                              <a:gd name="connsiteX75" fmla="*/ 374072 w 4852554"/>
                              <a:gd name="connsiteY75" fmla="*/ 2670464 h 3782291"/>
                              <a:gd name="connsiteX76" fmla="*/ 103909 w 4852554"/>
                              <a:gd name="connsiteY76" fmla="*/ 2109355 h 3782291"/>
                              <a:gd name="connsiteX77" fmla="*/ 20782 w 4852554"/>
                              <a:gd name="connsiteY77" fmla="*/ 2098964 h 3782291"/>
                              <a:gd name="connsiteX78" fmla="*/ 249382 w 4852554"/>
                              <a:gd name="connsiteY78" fmla="*/ 2639291 h 3782291"/>
                              <a:gd name="connsiteX79" fmla="*/ 10391 w 4852554"/>
                              <a:gd name="connsiteY79" fmla="*/ 2576946 h 3782291"/>
                              <a:gd name="connsiteX80" fmla="*/ 0 w 4852554"/>
                              <a:gd name="connsiteY80" fmla="*/ 2670464 h 3782291"/>
                              <a:gd name="connsiteX81" fmla="*/ 270163 w 4852554"/>
                              <a:gd name="connsiteY81" fmla="*/ 2701636 h 3782291"/>
                              <a:gd name="connsiteX82" fmla="*/ 280554 w 4852554"/>
                              <a:gd name="connsiteY82" fmla="*/ 3023755 h 3782291"/>
                              <a:gd name="connsiteX83" fmla="*/ 197427 w 4852554"/>
                              <a:gd name="connsiteY83" fmla="*/ 3034146 h 3782291"/>
                              <a:gd name="connsiteX84" fmla="*/ 197427 w 4852554"/>
                              <a:gd name="connsiteY84" fmla="*/ 3106882 h 3782291"/>
                              <a:gd name="connsiteX85" fmla="*/ 353291 w 4852554"/>
                              <a:gd name="connsiteY85" fmla="*/ 3054927 h 3782291"/>
                              <a:gd name="connsiteX86" fmla="*/ 374072 w 4852554"/>
                              <a:gd name="connsiteY86" fmla="*/ 2763982 h 3782291"/>
                              <a:gd name="connsiteX87" fmla="*/ 852054 w 4852554"/>
                              <a:gd name="connsiteY87" fmla="*/ 2919846 h 3782291"/>
                              <a:gd name="connsiteX88" fmla="*/ 633845 w 4852554"/>
                              <a:gd name="connsiteY88" fmla="*/ 3054927 h 3782291"/>
                              <a:gd name="connsiteX89" fmla="*/ 685800 w 4852554"/>
                              <a:gd name="connsiteY89" fmla="*/ 3096491 h 3782291"/>
                              <a:gd name="connsiteX90" fmla="*/ 1018309 w 4852554"/>
                              <a:gd name="connsiteY90" fmla="*/ 2888673 h 3782291"/>
                              <a:gd name="connsiteX91" fmla="*/ 1423554 w 4852554"/>
                              <a:gd name="connsiteY91" fmla="*/ 2867891 h 3782291"/>
                              <a:gd name="connsiteX92" fmla="*/ 1080654 w 4852554"/>
                              <a:gd name="connsiteY92" fmla="*/ 3086100 h 3782291"/>
                              <a:gd name="connsiteX93" fmla="*/ 1143000 w 4852554"/>
                              <a:gd name="connsiteY93" fmla="*/ 3169227 h 3782291"/>
                              <a:gd name="connsiteX94" fmla="*/ 1537854 w 4852554"/>
                              <a:gd name="connsiteY94" fmla="*/ 2867891 h 3782291"/>
                              <a:gd name="connsiteX95" fmla="*/ 1891145 w 4852554"/>
                              <a:gd name="connsiteY95" fmla="*/ 2867891 h 3782291"/>
                              <a:gd name="connsiteX96" fmla="*/ 2119745 w 4852554"/>
                              <a:gd name="connsiteY96" fmla="*/ 2930236 h 3782291"/>
                              <a:gd name="connsiteX97" fmla="*/ 2119745 w 4852554"/>
                              <a:gd name="connsiteY97" fmla="*/ 3751118 h 3782291"/>
                              <a:gd name="connsiteX98" fmla="*/ 2202872 w 4852554"/>
                              <a:gd name="connsiteY98" fmla="*/ 3751118 h 3782291"/>
                              <a:gd name="connsiteX99" fmla="*/ 2192482 w 4852554"/>
                              <a:gd name="connsiteY99" fmla="*/ 2951018 h 3782291"/>
                              <a:gd name="connsiteX100" fmla="*/ 2421082 w 4852554"/>
                              <a:gd name="connsiteY100" fmla="*/ 2847109 h 3782291"/>
                              <a:gd name="connsiteX101" fmla="*/ 3065318 w 4852554"/>
                              <a:gd name="connsiteY101" fmla="*/ 2847109 h 3782291"/>
                              <a:gd name="connsiteX102" fmla="*/ 3023754 w 4852554"/>
                              <a:gd name="connsiteY102" fmla="*/ 3034146 h 3782291"/>
                              <a:gd name="connsiteX103" fmla="*/ 3075709 w 4852554"/>
                              <a:gd name="connsiteY103" fmla="*/ 3054927 h 3782291"/>
                              <a:gd name="connsiteX104" fmla="*/ 3106882 w 4852554"/>
                              <a:gd name="connsiteY104" fmla="*/ 2857500 h 3782291"/>
                              <a:gd name="connsiteX105" fmla="*/ 3470563 w 4852554"/>
                              <a:gd name="connsiteY105" fmla="*/ 2836718 h 3782291"/>
                              <a:gd name="connsiteX106" fmla="*/ 4000500 w 4852554"/>
                              <a:gd name="connsiteY106" fmla="*/ 3512127 h 3782291"/>
                              <a:gd name="connsiteX107" fmla="*/ 3990109 w 4852554"/>
                              <a:gd name="connsiteY107" fmla="*/ 3740727 h 3782291"/>
                              <a:gd name="connsiteX108" fmla="*/ 4052454 w 4852554"/>
                              <a:gd name="connsiteY108" fmla="*/ 3782291 h 3782291"/>
                              <a:gd name="connsiteX109" fmla="*/ 4052454 w 4852554"/>
                              <a:gd name="connsiteY109" fmla="*/ 3532909 h 3782291"/>
                              <a:gd name="connsiteX110" fmla="*/ 4239491 w 4852554"/>
                              <a:gd name="connsiteY110" fmla="*/ 3626427 h 3782291"/>
                              <a:gd name="connsiteX111" fmla="*/ 4312227 w 4852554"/>
                              <a:gd name="connsiteY111" fmla="*/ 3574473 h 3782291"/>
                              <a:gd name="connsiteX112" fmla="*/ 3917372 w 4852554"/>
                              <a:gd name="connsiteY112" fmla="*/ 3335482 h 3782291"/>
                              <a:gd name="connsiteX113" fmla="*/ 4125191 w 4852554"/>
                              <a:gd name="connsiteY113" fmla="*/ 3262746 h 3782291"/>
                              <a:gd name="connsiteX114" fmla="*/ 4125191 w 4852554"/>
                              <a:gd name="connsiteY114" fmla="*/ 3262746 h 3782291"/>
                              <a:gd name="connsiteX115" fmla="*/ 4083627 w 4852554"/>
                              <a:gd name="connsiteY115" fmla="*/ 3231573 h 3782291"/>
                              <a:gd name="connsiteX116" fmla="*/ 3896591 w 4852554"/>
                              <a:gd name="connsiteY116" fmla="*/ 3304309 h 3782291"/>
                              <a:gd name="connsiteX117" fmla="*/ 3553691 w 4852554"/>
                              <a:gd name="connsiteY117" fmla="*/ 2836718 h 3782291"/>
                              <a:gd name="connsiteX118" fmla="*/ 4333009 w 4852554"/>
                              <a:gd name="connsiteY118" fmla="*/ 2815936 h 3782291"/>
                              <a:gd name="connsiteX119" fmla="*/ 4561609 w 4852554"/>
                              <a:gd name="connsiteY119" fmla="*/ 3054927 h 3782291"/>
                              <a:gd name="connsiteX120" fmla="*/ 4665518 w 4852554"/>
                              <a:gd name="connsiteY120" fmla="*/ 3013364 h 3782291"/>
                              <a:gd name="connsiteX121" fmla="*/ 4416136 w 4852554"/>
                              <a:gd name="connsiteY121" fmla="*/ 2815936 h 3782291"/>
                              <a:gd name="connsiteX122" fmla="*/ 4842163 w 4852554"/>
                              <a:gd name="connsiteY122" fmla="*/ 2701636 h 3782291"/>
                              <a:gd name="connsiteX123" fmla="*/ 4852554 w 4852554"/>
                              <a:gd name="connsiteY123" fmla="*/ 2628900 h 3782291"/>
                              <a:gd name="connsiteX124" fmla="*/ 4239491 w 4852554"/>
                              <a:gd name="connsiteY124" fmla="*/ 2763982 h 3782291"/>
                              <a:gd name="connsiteX125" fmla="*/ 4353791 w 4852554"/>
                              <a:gd name="connsiteY125" fmla="*/ 2566555 h 3782291"/>
                              <a:gd name="connsiteX126" fmla="*/ 4291445 w 4852554"/>
                              <a:gd name="connsiteY126" fmla="*/ 2514600 h 3782291"/>
                              <a:gd name="connsiteX127" fmla="*/ 4177145 w 4852554"/>
                              <a:gd name="connsiteY127" fmla="*/ 2805546 h 3782291"/>
                              <a:gd name="connsiteX128" fmla="*/ 3429000 w 4852554"/>
                              <a:gd name="connsiteY128" fmla="*/ 2795155 h 3782291"/>
                              <a:gd name="connsiteX129" fmla="*/ 3584863 w 4852554"/>
                              <a:gd name="connsiteY129" fmla="*/ 2618509 h 3782291"/>
                              <a:gd name="connsiteX130" fmla="*/ 3564082 w 4852554"/>
                              <a:gd name="connsiteY130" fmla="*/ 2576946 h 3782291"/>
                              <a:gd name="connsiteX131" fmla="*/ 3335482 w 4852554"/>
                              <a:gd name="connsiteY131" fmla="*/ 2826327 h 3782291"/>
                              <a:gd name="connsiteX132" fmla="*/ 2493818 w 4852554"/>
                              <a:gd name="connsiteY13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776845 w 4852554"/>
                              <a:gd name="connsiteY38" fmla="*/ 259773 h 3782291"/>
                              <a:gd name="connsiteX39" fmla="*/ 2140527 w 4852554"/>
                              <a:gd name="connsiteY39" fmla="*/ 852055 h 3782291"/>
                              <a:gd name="connsiteX40" fmla="*/ 2130136 w 4852554"/>
                              <a:gd name="connsiteY40" fmla="*/ 1215736 h 3782291"/>
                              <a:gd name="connsiteX41" fmla="*/ 2057400 w 4852554"/>
                              <a:gd name="connsiteY41" fmla="*/ 1028700 h 3782291"/>
                              <a:gd name="connsiteX42" fmla="*/ 2005445 w 4852554"/>
                              <a:gd name="connsiteY42" fmla="*/ 1059873 h 3782291"/>
                              <a:gd name="connsiteX43" fmla="*/ 2119745 w 4852554"/>
                              <a:gd name="connsiteY43" fmla="*/ 1288473 h 3782291"/>
                              <a:gd name="connsiteX44" fmla="*/ 2098963 w 4852554"/>
                              <a:gd name="connsiteY44" fmla="*/ 1517073 h 3782291"/>
                              <a:gd name="connsiteX45" fmla="*/ 1652154 w 4852554"/>
                              <a:gd name="connsiteY45" fmla="*/ 893618 h 3782291"/>
                              <a:gd name="connsiteX46" fmla="*/ 1683327 w 4852554"/>
                              <a:gd name="connsiteY46" fmla="*/ 665018 h 3782291"/>
                              <a:gd name="connsiteX47" fmla="*/ 1620982 w 4852554"/>
                              <a:gd name="connsiteY47" fmla="*/ 654627 h 3782291"/>
                              <a:gd name="connsiteX48" fmla="*/ 1589809 w 4852554"/>
                              <a:gd name="connsiteY48" fmla="*/ 945573 h 3782291"/>
                              <a:gd name="connsiteX49" fmla="*/ 1371600 w 4852554"/>
                              <a:gd name="connsiteY49" fmla="*/ 914400 h 3782291"/>
                              <a:gd name="connsiteX50" fmla="*/ 1361209 w 4852554"/>
                              <a:gd name="connsiteY50" fmla="*/ 966355 h 3782291"/>
                              <a:gd name="connsiteX51" fmla="*/ 1693718 w 4852554"/>
                              <a:gd name="connsiteY51" fmla="*/ 1018309 h 3782291"/>
                              <a:gd name="connsiteX52" fmla="*/ 1766454 w 4852554"/>
                              <a:gd name="connsiteY52" fmla="*/ 1153391 h 3782291"/>
                              <a:gd name="connsiteX53" fmla="*/ 1579418 w 4852554"/>
                              <a:gd name="connsiteY53" fmla="*/ 1205346 h 3782291"/>
                              <a:gd name="connsiteX54" fmla="*/ 1579418 w 4852554"/>
                              <a:gd name="connsiteY54" fmla="*/ 1278082 h 3782291"/>
                              <a:gd name="connsiteX55" fmla="*/ 1808018 w 4852554"/>
                              <a:gd name="connsiteY55" fmla="*/ 1215736 h 3782291"/>
                              <a:gd name="connsiteX56" fmla="*/ 2078182 w 4852554"/>
                              <a:gd name="connsiteY56" fmla="*/ 1589809 h 3782291"/>
                              <a:gd name="connsiteX57" fmla="*/ 2088572 w 4852554"/>
                              <a:gd name="connsiteY57" fmla="*/ 2337955 h 3782291"/>
                              <a:gd name="connsiteX58" fmla="*/ 2098963 w 4852554"/>
                              <a:gd name="connsiteY58" fmla="*/ 2348346 h 3782291"/>
                              <a:gd name="connsiteX59" fmla="*/ 1839191 w 4852554"/>
                              <a:gd name="connsiteY59" fmla="*/ 2784764 h 3782291"/>
                              <a:gd name="connsiteX60" fmla="*/ 1278082 w 4852554"/>
                              <a:gd name="connsiteY60" fmla="*/ 2795155 h 3782291"/>
                              <a:gd name="connsiteX61" fmla="*/ 1143000 w 4852554"/>
                              <a:gd name="connsiteY61" fmla="*/ 2587336 h 3782291"/>
                              <a:gd name="connsiteX62" fmla="*/ 1111827 w 4852554"/>
                              <a:gd name="connsiteY62" fmla="*/ 2597727 h 3782291"/>
                              <a:gd name="connsiteX63" fmla="*/ 1205345 w 4852554"/>
                              <a:gd name="connsiteY63" fmla="*/ 2815936 h 3782291"/>
                              <a:gd name="connsiteX64" fmla="*/ 893618 w 4852554"/>
                              <a:gd name="connsiteY64" fmla="*/ 2795155 h 3782291"/>
                              <a:gd name="connsiteX65" fmla="*/ 488372 w 4852554"/>
                              <a:gd name="connsiteY65" fmla="*/ 2036618 h 3782291"/>
                              <a:gd name="connsiteX66" fmla="*/ 353291 w 4852554"/>
                              <a:gd name="connsiteY66" fmla="*/ 2078182 h 3782291"/>
                              <a:gd name="connsiteX67" fmla="*/ 415636 w 4852554"/>
                              <a:gd name="connsiteY67" fmla="*/ 2140527 h 3782291"/>
                              <a:gd name="connsiteX68" fmla="*/ 467591 w 4852554"/>
                              <a:gd name="connsiteY68" fmla="*/ 2098964 h 3782291"/>
                              <a:gd name="connsiteX69" fmla="*/ 571500 w 4852554"/>
                              <a:gd name="connsiteY69" fmla="*/ 2348346 h 3782291"/>
                              <a:gd name="connsiteX70" fmla="*/ 457200 w 4852554"/>
                              <a:gd name="connsiteY70" fmla="*/ 2358736 h 3782291"/>
                              <a:gd name="connsiteX71" fmla="*/ 457200 w 4852554"/>
                              <a:gd name="connsiteY71" fmla="*/ 2441864 h 3782291"/>
                              <a:gd name="connsiteX72" fmla="*/ 623454 w 4852554"/>
                              <a:gd name="connsiteY72" fmla="*/ 2400300 h 3782291"/>
                              <a:gd name="connsiteX73" fmla="*/ 831272 w 4852554"/>
                              <a:gd name="connsiteY73" fmla="*/ 2826327 h 3782291"/>
                              <a:gd name="connsiteX74" fmla="*/ 374072 w 4852554"/>
                              <a:gd name="connsiteY74" fmla="*/ 2670464 h 3782291"/>
                              <a:gd name="connsiteX75" fmla="*/ 103909 w 4852554"/>
                              <a:gd name="connsiteY75" fmla="*/ 2109355 h 3782291"/>
                              <a:gd name="connsiteX76" fmla="*/ 20782 w 4852554"/>
                              <a:gd name="connsiteY76" fmla="*/ 2098964 h 3782291"/>
                              <a:gd name="connsiteX77" fmla="*/ 249382 w 4852554"/>
                              <a:gd name="connsiteY77" fmla="*/ 2639291 h 3782291"/>
                              <a:gd name="connsiteX78" fmla="*/ 10391 w 4852554"/>
                              <a:gd name="connsiteY78" fmla="*/ 2576946 h 3782291"/>
                              <a:gd name="connsiteX79" fmla="*/ 0 w 4852554"/>
                              <a:gd name="connsiteY79" fmla="*/ 2670464 h 3782291"/>
                              <a:gd name="connsiteX80" fmla="*/ 270163 w 4852554"/>
                              <a:gd name="connsiteY80" fmla="*/ 2701636 h 3782291"/>
                              <a:gd name="connsiteX81" fmla="*/ 280554 w 4852554"/>
                              <a:gd name="connsiteY81" fmla="*/ 3023755 h 3782291"/>
                              <a:gd name="connsiteX82" fmla="*/ 197427 w 4852554"/>
                              <a:gd name="connsiteY82" fmla="*/ 3034146 h 3782291"/>
                              <a:gd name="connsiteX83" fmla="*/ 197427 w 4852554"/>
                              <a:gd name="connsiteY83" fmla="*/ 3106882 h 3782291"/>
                              <a:gd name="connsiteX84" fmla="*/ 353291 w 4852554"/>
                              <a:gd name="connsiteY84" fmla="*/ 3054927 h 3782291"/>
                              <a:gd name="connsiteX85" fmla="*/ 374072 w 4852554"/>
                              <a:gd name="connsiteY85" fmla="*/ 2763982 h 3782291"/>
                              <a:gd name="connsiteX86" fmla="*/ 852054 w 4852554"/>
                              <a:gd name="connsiteY86" fmla="*/ 2919846 h 3782291"/>
                              <a:gd name="connsiteX87" fmla="*/ 633845 w 4852554"/>
                              <a:gd name="connsiteY87" fmla="*/ 3054927 h 3782291"/>
                              <a:gd name="connsiteX88" fmla="*/ 685800 w 4852554"/>
                              <a:gd name="connsiteY88" fmla="*/ 3096491 h 3782291"/>
                              <a:gd name="connsiteX89" fmla="*/ 1018309 w 4852554"/>
                              <a:gd name="connsiteY89" fmla="*/ 2888673 h 3782291"/>
                              <a:gd name="connsiteX90" fmla="*/ 1423554 w 4852554"/>
                              <a:gd name="connsiteY90" fmla="*/ 2867891 h 3782291"/>
                              <a:gd name="connsiteX91" fmla="*/ 1080654 w 4852554"/>
                              <a:gd name="connsiteY91" fmla="*/ 3086100 h 3782291"/>
                              <a:gd name="connsiteX92" fmla="*/ 1143000 w 4852554"/>
                              <a:gd name="connsiteY92" fmla="*/ 3169227 h 3782291"/>
                              <a:gd name="connsiteX93" fmla="*/ 1537854 w 4852554"/>
                              <a:gd name="connsiteY93" fmla="*/ 2867891 h 3782291"/>
                              <a:gd name="connsiteX94" fmla="*/ 1891145 w 4852554"/>
                              <a:gd name="connsiteY94" fmla="*/ 2867891 h 3782291"/>
                              <a:gd name="connsiteX95" fmla="*/ 2119745 w 4852554"/>
                              <a:gd name="connsiteY95" fmla="*/ 2930236 h 3782291"/>
                              <a:gd name="connsiteX96" fmla="*/ 2119745 w 4852554"/>
                              <a:gd name="connsiteY96" fmla="*/ 3751118 h 3782291"/>
                              <a:gd name="connsiteX97" fmla="*/ 2202872 w 4852554"/>
                              <a:gd name="connsiteY97" fmla="*/ 3751118 h 3782291"/>
                              <a:gd name="connsiteX98" fmla="*/ 2192482 w 4852554"/>
                              <a:gd name="connsiteY98" fmla="*/ 2951018 h 3782291"/>
                              <a:gd name="connsiteX99" fmla="*/ 2421082 w 4852554"/>
                              <a:gd name="connsiteY99" fmla="*/ 2847109 h 3782291"/>
                              <a:gd name="connsiteX100" fmla="*/ 3065318 w 4852554"/>
                              <a:gd name="connsiteY100" fmla="*/ 2847109 h 3782291"/>
                              <a:gd name="connsiteX101" fmla="*/ 3023754 w 4852554"/>
                              <a:gd name="connsiteY101" fmla="*/ 3034146 h 3782291"/>
                              <a:gd name="connsiteX102" fmla="*/ 3075709 w 4852554"/>
                              <a:gd name="connsiteY102" fmla="*/ 3054927 h 3782291"/>
                              <a:gd name="connsiteX103" fmla="*/ 3106882 w 4852554"/>
                              <a:gd name="connsiteY103" fmla="*/ 2857500 h 3782291"/>
                              <a:gd name="connsiteX104" fmla="*/ 3470563 w 4852554"/>
                              <a:gd name="connsiteY104" fmla="*/ 2836718 h 3782291"/>
                              <a:gd name="connsiteX105" fmla="*/ 4000500 w 4852554"/>
                              <a:gd name="connsiteY105" fmla="*/ 3512127 h 3782291"/>
                              <a:gd name="connsiteX106" fmla="*/ 3990109 w 4852554"/>
                              <a:gd name="connsiteY106" fmla="*/ 3740727 h 3782291"/>
                              <a:gd name="connsiteX107" fmla="*/ 4052454 w 4852554"/>
                              <a:gd name="connsiteY107" fmla="*/ 3782291 h 3782291"/>
                              <a:gd name="connsiteX108" fmla="*/ 4052454 w 4852554"/>
                              <a:gd name="connsiteY108" fmla="*/ 3532909 h 3782291"/>
                              <a:gd name="connsiteX109" fmla="*/ 4239491 w 4852554"/>
                              <a:gd name="connsiteY109" fmla="*/ 3626427 h 3782291"/>
                              <a:gd name="connsiteX110" fmla="*/ 4312227 w 4852554"/>
                              <a:gd name="connsiteY110" fmla="*/ 3574473 h 3782291"/>
                              <a:gd name="connsiteX111" fmla="*/ 3917372 w 4852554"/>
                              <a:gd name="connsiteY111" fmla="*/ 3335482 h 3782291"/>
                              <a:gd name="connsiteX112" fmla="*/ 4125191 w 4852554"/>
                              <a:gd name="connsiteY112" fmla="*/ 3262746 h 3782291"/>
                              <a:gd name="connsiteX113" fmla="*/ 4125191 w 4852554"/>
                              <a:gd name="connsiteY113" fmla="*/ 3262746 h 3782291"/>
                              <a:gd name="connsiteX114" fmla="*/ 4083627 w 4852554"/>
                              <a:gd name="connsiteY114" fmla="*/ 3231573 h 3782291"/>
                              <a:gd name="connsiteX115" fmla="*/ 3896591 w 4852554"/>
                              <a:gd name="connsiteY115" fmla="*/ 3304309 h 3782291"/>
                              <a:gd name="connsiteX116" fmla="*/ 3553691 w 4852554"/>
                              <a:gd name="connsiteY116" fmla="*/ 2836718 h 3782291"/>
                              <a:gd name="connsiteX117" fmla="*/ 4333009 w 4852554"/>
                              <a:gd name="connsiteY117" fmla="*/ 2815936 h 3782291"/>
                              <a:gd name="connsiteX118" fmla="*/ 4561609 w 4852554"/>
                              <a:gd name="connsiteY118" fmla="*/ 3054927 h 3782291"/>
                              <a:gd name="connsiteX119" fmla="*/ 4665518 w 4852554"/>
                              <a:gd name="connsiteY119" fmla="*/ 3013364 h 3782291"/>
                              <a:gd name="connsiteX120" fmla="*/ 4416136 w 4852554"/>
                              <a:gd name="connsiteY120" fmla="*/ 2815936 h 3782291"/>
                              <a:gd name="connsiteX121" fmla="*/ 4842163 w 4852554"/>
                              <a:gd name="connsiteY121" fmla="*/ 2701636 h 3782291"/>
                              <a:gd name="connsiteX122" fmla="*/ 4852554 w 4852554"/>
                              <a:gd name="connsiteY122" fmla="*/ 2628900 h 3782291"/>
                              <a:gd name="connsiteX123" fmla="*/ 4239491 w 4852554"/>
                              <a:gd name="connsiteY123" fmla="*/ 2763982 h 3782291"/>
                              <a:gd name="connsiteX124" fmla="*/ 4353791 w 4852554"/>
                              <a:gd name="connsiteY124" fmla="*/ 2566555 h 3782291"/>
                              <a:gd name="connsiteX125" fmla="*/ 4291445 w 4852554"/>
                              <a:gd name="connsiteY125" fmla="*/ 2514600 h 3782291"/>
                              <a:gd name="connsiteX126" fmla="*/ 4177145 w 4852554"/>
                              <a:gd name="connsiteY126" fmla="*/ 2805546 h 3782291"/>
                              <a:gd name="connsiteX127" fmla="*/ 3429000 w 4852554"/>
                              <a:gd name="connsiteY127" fmla="*/ 2795155 h 3782291"/>
                              <a:gd name="connsiteX128" fmla="*/ 3584863 w 4852554"/>
                              <a:gd name="connsiteY128" fmla="*/ 2618509 h 3782291"/>
                              <a:gd name="connsiteX129" fmla="*/ 3564082 w 4852554"/>
                              <a:gd name="connsiteY129" fmla="*/ 2576946 h 3782291"/>
                              <a:gd name="connsiteX130" fmla="*/ 3335482 w 4852554"/>
                              <a:gd name="connsiteY130" fmla="*/ 2826327 h 3782291"/>
                              <a:gd name="connsiteX131" fmla="*/ 2493818 w 4852554"/>
                              <a:gd name="connsiteY13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776845 w 4852554"/>
                              <a:gd name="connsiteY37" fmla="*/ 259773 h 3782291"/>
                              <a:gd name="connsiteX38" fmla="*/ 2140527 w 4852554"/>
                              <a:gd name="connsiteY38" fmla="*/ 852055 h 3782291"/>
                              <a:gd name="connsiteX39" fmla="*/ 2130136 w 4852554"/>
                              <a:gd name="connsiteY39" fmla="*/ 1215736 h 3782291"/>
                              <a:gd name="connsiteX40" fmla="*/ 2057400 w 4852554"/>
                              <a:gd name="connsiteY40" fmla="*/ 1028700 h 3782291"/>
                              <a:gd name="connsiteX41" fmla="*/ 2005445 w 4852554"/>
                              <a:gd name="connsiteY41" fmla="*/ 1059873 h 3782291"/>
                              <a:gd name="connsiteX42" fmla="*/ 2119745 w 4852554"/>
                              <a:gd name="connsiteY42" fmla="*/ 1288473 h 3782291"/>
                              <a:gd name="connsiteX43" fmla="*/ 2098963 w 4852554"/>
                              <a:gd name="connsiteY43" fmla="*/ 1517073 h 3782291"/>
                              <a:gd name="connsiteX44" fmla="*/ 1652154 w 4852554"/>
                              <a:gd name="connsiteY44" fmla="*/ 893618 h 3782291"/>
                              <a:gd name="connsiteX45" fmla="*/ 1683327 w 4852554"/>
                              <a:gd name="connsiteY45" fmla="*/ 665018 h 3782291"/>
                              <a:gd name="connsiteX46" fmla="*/ 1620982 w 4852554"/>
                              <a:gd name="connsiteY46" fmla="*/ 654627 h 3782291"/>
                              <a:gd name="connsiteX47" fmla="*/ 1589809 w 4852554"/>
                              <a:gd name="connsiteY47" fmla="*/ 945573 h 3782291"/>
                              <a:gd name="connsiteX48" fmla="*/ 1371600 w 4852554"/>
                              <a:gd name="connsiteY48" fmla="*/ 914400 h 3782291"/>
                              <a:gd name="connsiteX49" fmla="*/ 1361209 w 4852554"/>
                              <a:gd name="connsiteY49" fmla="*/ 966355 h 3782291"/>
                              <a:gd name="connsiteX50" fmla="*/ 1693718 w 4852554"/>
                              <a:gd name="connsiteY50" fmla="*/ 1018309 h 3782291"/>
                              <a:gd name="connsiteX51" fmla="*/ 1766454 w 4852554"/>
                              <a:gd name="connsiteY51" fmla="*/ 1153391 h 3782291"/>
                              <a:gd name="connsiteX52" fmla="*/ 1579418 w 4852554"/>
                              <a:gd name="connsiteY52" fmla="*/ 1205346 h 3782291"/>
                              <a:gd name="connsiteX53" fmla="*/ 1579418 w 4852554"/>
                              <a:gd name="connsiteY53" fmla="*/ 1278082 h 3782291"/>
                              <a:gd name="connsiteX54" fmla="*/ 1808018 w 4852554"/>
                              <a:gd name="connsiteY54" fmla="*/ 1215736 h 3782291"/>
                              <a:gd name="connsiteX55" fmla="*/ 2078182 w 4852554"/>
                              <a:gd name="connsiteY55" fmla="*/ 1589809 h 3782291"/>
                              <a:gd name="connsiteX56" fmla="*/ 2088572 w 4852554"/>
                              <a:gd name="connsiteY56" fmla="*/ 2337955 h 3782291"/>
                              <a:gd name="connsiteX57" fmla="*/ 2098963 w 4852554"/>
                              <a:gd name="connsiteY57" fmla="*/ 2348346 h 3782291"/>
                              <a:gd name="connsiteX58" fmla="*/ 1839191 w 4852554"/>
                              <a:gd name="connsiteY58" fmla="*/ 2784764 h 3782291"/>
                              <a:gd name="connsiteX59" fmla="*/ 1278082 w 4852554"/>
                              <a:gd name="connsiteY59" fmla="*/ 2795155 h 3782291"/>
                              <a:gd name="connsiteX60" fmla="*/ 1143000 w 4852554"/>
                              <a:gd name="connsiteY60" fmla="*/ 2587336 h 3782291"/>
                              <a:gd name="connsiteX61" fmla="*/ 1111827 w 4852554"/>
                              <a:gd name="connsiteY61" fmla="*/ 2597727 h 3782291"/>
                              <a:gd name="connsiteX62" fmla="*/ 1205345 w 4852554"/>
                              <a:gd name="connsiteY62" fmla="*/ 2815936 h 3782291"/>
                              <a:gd name="connsiteX63" fmla="*/ 893618 w 4852554"/>
                              <a:gd name="connsiteY63" fmla="*/ 2795155 h 3782291"/>
                              <a:gd name="connsiteX64" fmla="*/ 488372 w 4852554"/>
                              <a:gd name="connsiteY64" fmla="*/ 2036618 h 3782291"/>
                              <a:gd name="connsiteX65" fmla="*/ 353291 w 4852554"/>
                              <a:gd name="connsiteY65" fmla="*/ 2078182 h 3782291"/>
                              <a:gd name="connsiteX66" fmla="*/ 415636 w 4852554"/>
                              <a:gd name="connsiteY66" fmla="*/ 2140527 h 3782291"/>
                              <a:gd name="connsiteX67" fmla="*/ 467591 w 4852554"/>
                              <a:gd name="connsiteY67" fmla="*/ 2098964 h 3782291"/>
                              <a:gd name="connsiteX68" fmla="*/ 571500 w 4852554"/>
                              <a:gd name="connsiteY68" fmla="*/ 2348346 h 3782291"/>
                              <a:gd name="connsiteX69" fmla="*/ 457200 w 4852554"/>
                              <a:gd name="connsiteY69" fmla="*/ 2358736 h 3782291"/>
                              <a:gd name="connsiteX70" fmla="*/ 457200 w 4852554"/>
                              <a:gd name="connsiteY70" fmla="*/ 2441864 h 3782291"/>
                              <a:gd name="connsiteX71" fmla="*/ 623454 w 4852554"/>
                              <a:gd name="connsiteY71" fmla="*/ 2400300 h 3782291"/>
                              <a:gd name="connsiteX72" fmla="*/ 831272 w 4852554"/>
                              <a:gd name="connsiteY72" fmla="*/ 2826327 h 3782291"/>
                              <a:gd name="connsiteX73" fmla="*/ 374072 w 4852554"/>
                              <a:gd name="connsiteY73" fmla="*/ 2670464 h 3782291"/>
                              <a:gd name="connsiteX74" fmla="*/ 103909 w 4852554"/>
                              <a:gd name="connsiteY74" fmla="*/ 2109355 h 3782291"/>
                              <a:gd name="connsiteX75" fmla="*/ 20782 w 4852554"/>
                              <a:gd name="connsiteY75" fmla="*/ 2098964 h 3782291"/>
                              <a:gd name="connsiteX76" fmla="*/ 249382 w 4852554"/>
                              <a:gd name="connsiteY76" fmla="*/ 2639291 h 3782291"/>
                              <a:gd name="connsiteX77" fmla="*/ 10391 w 4852554"/>
                              <a:gd name="connsiteY77" fmla="*/ 2576946 h 3782291"/>
                              <a:gd name="connsiteX78" fmla="*/ 0 w 4852554"/>
                              <a:gd name="connsiteY78" fmla="*/ 2670464 h 3782291"/>
                              <a:gd name="connsiteX79" fmla="*/ 270163 w 4852554"/>
                              <a:gd name="connsiteY79" fmla="*/ 2701636 h 3782291"/>
                              <a:gd name="connsiteX80" fmla="*/ 280554 w 4852554"/>
                              <a:gd name="connsiteY80" fmla="*/ 3023755 h 3782291"/>
                              <a:gd name="connsiteX81" fmla="*/ 197427 w 4852554"/>
                              <a:gd name="connsiteY81" fmla="*/ 3034146 h 3782291"/>
                              <a:gd name="connsiteX82" fmla="*/ 197427 w 4852554"/>
                              <a:gd name="connsiteY82" fmla="*/ 3106882 h 3782291"/>
                              <a:gd name="connsiteX83" fmla="*/ 353291 w 4852554"/>
                              <a:gd name="connsiteY83" fmla="*/ 3054927 h 3782291"/>
                              <a:gd name="connsiteX84" fmla="*/ 374072 w 4852554"/>
                              <a:gd name="connsiteY84" fmla="*/ 2763982 h 3782291"/>
                              <a:gd name="connsiteX85" fmla="*/ 852054 w 4852554"/>
                              <a:gd name="connsiteY85" fmla="*/ 2919846 h 3782291"/>
                              <a:gd name="connsiteX86" fmla="*/ 633845 w 4852554"/>
                              <a:gd name="connsiteY86" fmla="*/ 3054927 h 3782291"/>
                              <a:gd name="connsiteX87" fmla="*/ 685800 w 4852554"/>
                              <a:gd name="connsiteY87" fmla="*/ 3096491 h 3782291"/>
                              <a:gd name="connsiteX88" fmla="*/ 1018309 w 4852554"/>
                              <a:gd name="connsiteY88" fmla="*/ 2888673 h 3782291"/>
                              <a:gd name="connsiteX89" fmla="*/ 1423554 w 4852554"/>
                              <a:gd name="connsiteY89" fmla="*/ 2867891 h 3782291"/>
                              <a:gd name="connsiteX90" fmla="*/ 1080654 w 4852554"/>
                              <a:gd name="connsiteY90" fmla="*/ 3086100 h 3782291"/>
                              <a:gd name="connsiteX91" fmla="*/ 1143000 w 4852554"/>
                              <a:gd name="connsiteY91" fmla="*/ 3169227 h 3782291"/>
                              <a:gd name="connsiteX92" fmla="*/ 1537854 w 4852554"/>
                              <a:gd name="connsiteY92" fmla="*/ 2867891 h 3782291"/>
                              <a:gd name="connsiteX93" fmla="*/ 1891145 w 4852554"/>
                              <a:gd name="connsiteY93" fmla="*/ 2867891 h 3782291"/>
                              <a:gd name="connsiteX94" fmla="*/ 2119745 w 4852554"/>
                              <a:gd name="connsiteY94" fmla="*/ 2930236 h 3782291"/>
                              <a:gd name="connsiteX95" fmla="*/ 2119745 w 4852554"/>
                              <a:gd name="connsiteY95" fmla="*/ 3751118 h 3782291"/>
                              <a:gd name="connsiteX96" fmla="*/ 2202872 w 4852554"/>
                              <a:gd name="connsiteY96" fmla="*/ 3751118 h 3782291"/>
                              <a:gd name="connsiteX97" fmla="*/ 2192482 w 4852554"/>
                              <a:gd name="connsiteY97" fmla="*/ 2951018 h 3782291"/>
                              <a:gd name="connsiteX98" fmla="*/ 2421082 w 4852554"/>
                              <a:gd name="connsiteY98" fmla="*/ 2847109 h 3782291"/>
                              <a:gd name="connsiteX99" fmla="*/ 3065318 w 4852554"/>
                              <a:gd name="connsiteY99" fmla="*/ 2847109 h 3782291"/>
                              <a:gd name="connsiteX100" fmla="*/ 3023754 w 4852554"/>
                              <a:gd name="connsiteY100" fmla="*/ 3034146 h 3782291"/>
                              <a:gd name="connsiteX101" fmla="*/ 3075709 w 4852554"/>
                              <a:gd name="connsiteY101" fmla="*/ 3054927 h 3782291"/>
                              <a:gd name="connsiteX102" fmla="*/ 3106882 w 4852554"/>
                              <a:gd name="connsiteY102" fmla="*/ 2857500 h 3782291"/>
                              <a:gd name="connsiteX103" fmla="*/ 3470563 w 4852554"/>
                              <a:gd name="connsiteY103" fmla="*/ 2836718 h 3782291"/>
                              <a:gd name="connsiteX104" fmla="*/ 4000500 w 4852554"/>
                              <a:gd name="connsiteY104" fmla="*/ 3512127 h 3782291"/>
                              <a:gd name="connsiteX105" fmla="*/ 3990109 w 4852554"/>
                              <a:gd name="connsiteY105" fmla="*/ 3740727 h 3782291"/>
                              <a:gd name="connsiteX106" fmla="*/ 4052454 w 4852554"/>
                              <a:gd name="connsiteY106" fmla="*/ 3782291 h 3782291"/>
                              <a:gd name="connsiteX107" fmla="*/ 4052454 w 4852554"/>
                              <a:gd name="connsiteY107" fmla="*/ 3532909 h 3782291"/>
                              <a:gd name="connsiteX108" fmla="*/ 4239491 w 4852554"/>
                              <a:gd name="connsiteY108" fmla="*/ 3626427 h 3782291"/>
                              <a:gd name="connsiteX109" fmla="*/ 4312227 w 4852554"/>
                              <a:gd name="connsiteY109" fmla="*/ 3574473 h 3782291"/>
                              <a:gd name="connsiteX110" fmla="*/ 3917372 w 4852554"/>
                              <a:gd name="connsiteY110" fmla="*/ 3335482 h 3782291"/>
                              <a:gd name="connsiteX111" fmla="*/ 4125191 w 4852554"/>
                              <a:gd name="connsiteY111" fmla="*/ 3262746 h 3782291"/>
                              <a:gd name="connsiteX112" fmla="*/ 4125191 w 4852554"/>
                              <a:gd name="connsiteY112" fmla="*/ 3262746 h 3782291"/>
                              <a:gd name="connsiteX113" fmla="*/ 4083627 w 4852554"/>
                              <a:gd name="connsiteY113" fmla="*/ 3231573 h 3782291"/>
                              <a:gd name="connsiteX114" fmla="*/ 3896591 w 4852554"/>
                              <a:gd name="connsiteY114" fmla="*/ 3304309 h 3782291"/>
                              <a:gd name="connsiteX115" fmla="*/ 3553691 w 4852554"/>
                              <a:gd name="connsiteY115" fmla="*/ 2836718 h 3782291"/>
                              <a:gd name="connsiteX116" fmla="*/ 4333009 w 4852554"/>
                              <a:gd name="connsiteY116" fmla="*/ 2815936 h 3782291"/>
                              <a:gd name="connsiteX117" fmla="*/ 4561609 w 4852554"/>
                              <a:gd name="connsiteY117" fmla="*/ 3054927 h 3782291"/>
                              <a:gd name="connsiteX118" fmla="*/ 4665518 w 4852554"/>
                              <a:gd name="connsiteY118" fmla="*/ 3013364 h 3782291"/>
                              <a:gd name="connsiteX119" fmla="*/ 4416136 w 4852554"/>
                              <a:gd name="connsiteY119" fmla="*/ 2815936 h 3782291"/>
                              <a:gd name="connsiteX120" fmla="*/ 4842163 w 4852554"/>
                              <a:gd name="connsiteY120" fmla="*/ 2701636 h 3782291"/>
                              <a:gd name="connsiteX121" fmla="*/ 4852554 w 4852554"/>
                              <a:gd name="connsiteY121" fmla="*/ 2628900 h 3782291"/>
                              <a:gd name="connsiteX122" fmla="*/ 4239491 w 4852554"/>
                              <a:gd name="connsiteY122" fmla="*/ 2763982 h 3782291"/>
                              <a:gd name="connsiteX123" fmla="*/ 4353791 w 4852554"/>
                              <a:gd name="connsiteY123" fmla="*/ 2566555 h 3782291"/>
                              <a:gd name="connsiteX124" fmla="*/ 4291445 w 4852554"/>
                              <a:gd name="connsiteY124" fmla="*/ 2514600 h 3782291"/>
                              <a:gd name="connsiteX125" fmla="*/ 4177145 w 4852554"/>
                              <a:gd name="connsiteY125" fmla="*/ 2805546 h 3782291"/>
                              <a:gd name="connsiteX126" fmla="*/ 3429000 w 4852554"/>
                              <a:gd name="connsiteY126" fmla="*/ 2795155 h 3782291"/>
                              <a:gd name="connsiteX127" fmla="*/ 3584863 w 4852554"/>
                              <a:gd name="connsiteY127" fmla="*/ 2618509 h 3782291"/>
                              <a:gd name="connsiteX128" fmla="*/ 3564082 w 4852554"/>
                              <a:gd name="connsiteY128" fmla="*/ 2576946 h 3782291"/>
                              <a:gd name="connsiteX129" fmla="*/ 3335482 w 4852554"/>
                              <a:gd name="connsiteY129" fmla="*/ 2826327 h 3782291"/>
                              <a:gd name="connsiteX130" fmla="*/ 2493818 w 4852554"/>
                              <a:gd name="connsiteY13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776845 w 4852554"/>
                              <a:gd name="connsiteY36" fmla="*/ 259773 h 3782291"/>
                              <a:gd name="connsiteX37" fmla="*/ 2140527 w 4852554"/>
                              <a:gd name="connsiteY37" fmla="*/ 852055 h 3782291"/>
                              <a:gd name="connsiteX38" fmla="*/ 2130136 w 4852554"/>
                              <a:gd name="connsiteY38" fmla="*/ 1215736 h 3782291"/>
                              <a:gd name="connsiteX39" fmla="*/ 2057400 w 4852554"/>
                              <a:gd name="connsiteY39" fmla="*/ 1028700 h 3782291"/>
                              <a:gd name="connsiteX40" fmla="*/ 2005445 w 4852554"/>
                              <a:gd name="connsiteY40" fmla="*/ 1059873 h 3782291"/>
                              <a:gd name="connsiteX41" fmla="*/ 2119745 w 4852554"/>
                              <a:gd name="connsiteY41" fmla="*/ 1288473 h 3782291"/>
                              <a:gd name="connsiteX42" fmla="*/ 2098963 w 4852554"/>
                              <a:gd name="connsiteY42" fmla="*/ 1517073 h 3782291"/>
                              <a:gd name="connsiteX43" fmla="*/ 1652154 w 4852554"/>
                              <a:gd name="connsiteY43" fmla="*/ 893618 h 3782291"/>
                              <a:gd name="connsiteX44" fmla="*/ 1683327 w 4852554"/>
                              <a:gd name="connsiteY44" fmla="*/ 665018 h 3782291"/>
                              <a:gd name="connsiteX45" fmla="*/ 1620982 w 4852554"/>
                              <a:gd name="connsiteY45" fmla="*/ 654627 h 3782291"/>
                              <a:gd name="connsiteX46" fmla="*/ 1589809 w 4852554"/>
                              <a:gd name="connsiteY46" fmla="*/ 945573 h 3782291"/>
                              <a:gd name="connsiteX47" fmla="*/ 1371600 w 4852554"/>
                              <a:gd name="connsiteY47" fmla="*/ 914400 h 3782291"/>
                              <a:gd name="connsiteX48" fmla="*/ 1361209 w 4852554"/>
                              <a:gd name="connsiteY48" fmla="*/ 966355 h 3782291"/>
                              <a:gd name="connsiteX49" fmla="*/ 1693718 w 4852554"/>
                              <a:gd name="connsiteY49" fmla="*/ 1018309 h 3782291"/>
                              <a:gd name="connsiteX50" fmla="*/ 1766454 w 4852554"/>
                              <a:gd name="connsiteY50" fmla="*/ 1153391 h 3782291"/>
                              <a:gd name="connsiteX51" fmla="*/ 1579418 w 4852554"/>
                              <a:gd name="connsiteY51" fmla="*/ 1205346 h 3782291"/>
                              <a:gd name="connsiteX52" fmla="*/ 1579418 w 4852554"/>
                              <a:gd name="connsiteY52" fmla="*/ 1278082 h 3782291"/>
                              <a:gd name="connsiteX53" fmla="*/ 1808018 w 4852554"/>
                              <a:gd name="connsiteY53" fmla="*/ 1215736 h 3782291"/>
                              <a:gd name="connsiteX54" fmla="*/ 2078182 w 4852554"/>
                              <a:gd name="connsiteY54" fmla="*/ 1589809 h 3782291"/>
                              <a:gd name="connsiteX55" fmla="*/ 2088572 w 4852554"/>
                              <a:gd name="connsiteY55" fmla="*/ 2337955 h 3782291"/>
                              <a:gd name="connsiteX56" fmla="*/ 2098963 w 4852554"/>
                              <a:gd name="connsiteY56" fmla="*/ 2348346 h 3782291"/>
                              <a:gd name="connsiteX57" fmla="*/ 1839191 w 4852554"/>
                              <a:gd name="connsiteY57" fmla="*/ 2784764 h 3782291"/>
                              <a:gd name="connsiteX58" fmla="*/ 1278082 w 4852554"/>
                              <a:gd name="connsiteY58" fmla="*/ 2795155 h 3782291"/>
                              <a:gd name="connsiteX59" fmla="*/ 1143000 w 4852554"/>
                              <a:gd name="connsiteY59" fmla="*/ 2587336 h 3782291"/>
                              <a:gd name="connsiteX60" fmla="*/ 1111827 w 4852554"/>
                              <a:gd name="connsiteY60" fmla="*/ 2597727 h 3782291"/>
                              <a:gd name="connsiteX61" fmla="*/ 1205345 w 4852554"/>
                              <a:gd name="connsiteY61" fmla="*/ 2815936 h 3782291"/>
                              <a:gd name="connsiteX62" fmla="*/ 893618 w 4852554"/>
                              <a:gd name="connsiteY62" fmla="*/ 2795155 h 3782291"/>
                              <a:gd name="connsiteX63" fmla="*/ 488372 w 4852554"/>
                              <a:gd name="connsiteY63" fmla="*/ 2036618 h 3782291"/>
                              <a:gd name="connsiteX64" fmla="*/ 353291 w 4852554"/>
                              <a:gd name="connsiteY64" fmla="*/ 2078182 h 3782291"/>
                              <a:gd name="connsiteX65" fmla="*/ 415636 w 4852554"/>
                              <a:gd name="connsiteY65" fmla="*/ 2140527 h 3782291"/>
                              <a:gd name="connsiteX66" fmla="*/ 467591 w 4852554"/>
                              <a:gd name="connsiteY66" fmla="*/ 2098964 h 3782291"/>
                              <a:gd name="connsiteX67" fmla="*/ 571500 w 4852554"/>
                              <a:gd name="connsiteY67" fmla="*/ 2348346 h 3782291"/>
                              <a:gd name="connsiteX68" fmla="*/ 457200 w 4852554"/>
                              <a:gd name="connsiteY68" fmla="*/ 2358736 h 3782291"/>
                              <a:gd name="connsiteX69" fmla="*/ 457200 w 4852554"/>
                              <a:gd name="connsiteY69" fmla="*/ 2441864 h 3782291"/>
                              <a:gd name="connsiteX70" fmla="*/ 623454 w 4852554"/>
                              <a:gd name="connsiteY70" fmla="*/ 2400300 h 3782291"/>
                              <a:gd name="connsiteX71" fmla="*/ 831272 w 4852554"/>
                              <a:gd name="connsiteY71" fmla="*/ 2826327 h 3782291"/>
                              <a:gd name="connsiteX72" fmla="*/ 374072 w 4852554"/>
                              <a:gd name="connsiteY72" fmla="*/ 2670464 h 3782291"/>
                              <a:gd name="connsiteX73" fmla="*/ 103909 w 4852554"/>
                              <a:gd name="connsiteY73" fmla="*/ 2109355 h 3782291"/>
                              <a:gd name="connsiteX74" fmla="*/ 20782 w 4852554"/>
                              <a:gd name="connsiteY74" fmla="*/ 2098964 h 3782291"/>
                              <a:gd name="connsiteX75" fmla="*/ 249382 w 4852554"/>
                              <a:gd name="connsiteY75" fmla="*/ 2639291 h 3782291"/>
                              <a:gd name="connsiteX76" fmla="*/ 10391 w 4852554"/>
                              <a:gd name="connsiteY76" fmla="*/ 2576946 h 3782291"/>
                              <a:gd name="connsiteX77" fmla="*/ 0 w 4852554"/>
                              <a:gd name="connsiteY77" fmla="*/ 2670464 h 3782291"/>
                              <a:gd name="connsiteX78" fmla="*/ 270163 w 4852554"/>
                              <a:gd name="connsiteY78" fmla="*/ 2701636 h 3782291"/>
                              <a:gd name="connsiteX79" fmla="*/ 280554 w 4852554"/>
                              <a:gd name="connsiteY79" fmla="*/ 3023755 h 3782291"/>
                              <a:gd name="connsiteX80" fmla="*/ 197427 w 4852554"/>
                              <a:gd name="connsiteY80" fmla="*/ 3034146 h 3782291"/>
                              <a:gd name="connsiteX81" fmla="*/ 197427 w 4852554"/>
                              <a:gd name="connsiteY81" fmla="*/ 3106882 h 3782291"/>
                              <a:gd name="connsiteX82" fmla="*/ 353291 w 4852554"/>
                              <a:gd name="connsiteY82" fmla="*/ 3054927 h 3782291"/>
                              <a:gd name="connsiteX83" fmla="*/ 374072 w 4852554"/>
                              <a:gd name="connsiteY83" fmla="*/ 2763982 h 3782291"/>
                              <a:gd name="connsiteX84" fmla="*/ 852054 w 4852554"/>
                              <a:gd name="connsiteY84" fmla="*/ 2919846 h 3782291"/>
                              <a:gd name="connsiteX85" fmla="*/ 633845 w 4852554"/>
                              <a:gd name="connsiteY85" fmla="*/ 3054927 h 3782291"/>
                              <a:gd name="connsiteX86" fmla="*/ 685800 w 4852554"/>
                              <a:gd name="connsiteY86" fmla="*/ 3096491 h 3782291"/>
                              <a:gd name="connsiteX87" fmla="*/ 1018309 w 4852554"/>
                              <a:gd name="connsiteY87" fmla="*/ 2888673 h 3782291"/>
                              <a:gd name="connsiteX88" fmla="*/ 1423554 w 4852554"/>
                              <a:gd name="connsiteY88" fmla="*/ 2867891 h 3782291"/>
                              <a:gd name="connsiteX89" fmla="*/ 1080654 w 4852554"/>
                              <a:gd name="connsiteY89" fmla="*/ 3086100 h 3782291"/>
                              <a:gd name="connsiteX90" fmla="*/ 1143000 w 4852554"/>
                              <a:gd name="connsiteY90" fmla="*/ 3169227 h 3782291"/>
                              <a:gd name="connsiteX91" fmla="*/ 1537854 w 4852554"/>
                              <a:gd name="connsiteY91" fmla="*/ 2867891 h 3782291"/>
                              <a:gd name="connsiteX92" fmla="*/ 1891145 w 4852554"/>
                              <a:gd name="connsiteY92" fmla="*/ 2867891 h 3782291"/>
                              <a:gd name="connsiteX93" fmla="*/ 2119745 w 4852554"/>
                              <a:gd name="connsiteY93" fmla="*/ 2930236 h 3782291"/>
                              <a:gd name="connsiteX94" fmla="*/ 2119745 w 4852554"/>
                              <a:gd name="connsiteY94" fmla="*/ 3751118 h 3782291"/>
                              <a:gd name="connsiteX95" fmla="*/ 2202872 w 4852554"/>
                              <a:gd name="connsiteY95" fmla="*/ 3751118 h 3782291"/>
                              <a:gd name="connsiteX96" fmla="*/ 2192482 w 4852554"/>
                              <a:gd name="connsiteY96" fmla="*/ 2951018 h 3782291"/>
                              <a:gd name="connsiteX97" fmla="*/ 2421082 w 4852554"/>
                              <a:gd name="connsiteY97" fmla="*/ 2847109 h 3782291"/>
                              <a:gd name="connsiteX98" fmla="*/ 3065318 w 4852554"/>
                              <a:gd name="connsiteY98" fmla="*/ 2847109 h 3782291"/>
                              <a:gd name="connsiteX99" fmla="*/ 3023754 w 4852554"/>
                              <a:gd name="connsiteY99" fmla="*/ 3034146 h 3782291"/>
                              <a:gd name="connsiteX100" fmla="*/ 3075709 w 4852554"/>
                              <a:gd name="connsiteY100" fmla="*/ 3054927 h 3782291"/>
                              <a:gd name="connsiteX101" fmla="*/ 3106882 w 4852554"/>
                              <a:gd name="connsiteY101" fmla="*/ 2857500 h 3782291"/>
                              <a:gd name="connsiteX102" fmla="*/ 3470563 w 4852554"/>
                              <a:gd name="connsiteY102" fmla="*/ 2836718 h 3782291"/>
                              <a:gd name="connsiteX103" fmla="*/ 4000500 w 4852554"/>
                              <a:gd name="connsiteY103" fmla="*/ 3512127 h 3782291"/>
                              <a:gd name="connsiteX104" fmla="*/ 3990109 w 4852554"/>
                              <a:gd name="connsiteY104" fmla="*/ 3740727 h 3782291"/>
                              <a:gd name="connsiteX105" fmla="*/ 4052454 w 4852554"/>
                              <a:gd name="connsiteY105" fmla="*/ 3782291 h 3782291"/>
                              <a:gd name="connsiteX106" fmla="*/ 4052454 w 4852554"/>
                              <a:gd name="connsiteY106" fmla="*/ 3532909 h 3782291"/>
                              <a:gd name="connsiteX107" fmla="*/ 4239491 w 4852554"/>
                              <a:gd name="connsiteY107" fmla="*/ 3626427 h 3782291"/>
                              <a:gd name="connsiteX108" fmla="*/ 4312227 w 4852554"/>
                              <a:gd name="connsiteY108" fmla="*/ 3574473 h 3782291"/>
                              <a:gd name="connsiteX109" fmla="*/ 3917372 w 4852554"/>
                              <a:gd name="connsiteY109" fmla="*/ 3335482 h 3782291"/>
                              <a:gd name="connsiteX110" fmla="*/ 4125191 w 4852554"/>
                              <a:gd name="connsiteY110" fmla="*/ 3262746 h 3782291"/>
                              <a:gd name="connsiteX111" fmla="*/ 4125191 w 4852554"/>
                              <a:gd name="connsiteY111" fmla="*/ 3262746 h 3782291"/>
                              <a:gd name="connsiteX112" fmla="*/ 4083627 w 4852554"/>
                              <a:gd name="connsiteY112" fmla="*/ 3231573 h 3782291"/>
                              <a:gd name="connsiteX113" fmla="*/ 3896591 w 4852554"/>
                              <a:gd name="connsiteY113" fmla="*/ 3304309 h 3782291"/>
                              <a:gd name="connsiteX114" fmla="*/ 3553691 w 4852554"/>
                              <a:gd name="connsiteY114" fmla="*/ 2836718 h 3782291"/>
                              <a:gd name="connsiteX115" fmla="*/ 4333009 w 4852554"/>
                              <a:gd name="connsiteY115" fmla="*/ 2815936 h 3782291"/>
                              <a:gd name="connsiteX116" fmla="*/ 4561609 w 4852554"/>
                              <a:gd name="connsiteY116" fmla="*/ 3054927 h 3782291"/>
                              <a:gd name="connsiteX117" fmla="*/ 4665518 w 4852554"/>
                              <a:gd name="connsiteY117" fmla="*/ 3013364 h 3782291"/>
                              <a:gd name="connsiteX118" fmla="*/ 4416136 w 4852554"/>
                              <a:gd name="connsiteY118" fmla="*/ 2815936 h 3782291"/>
                              <a:gd name="connsiteX119" fmla="*/ 4842163 w 4852554"/>
                              <a:gd name="connsiteY119" fmla="*/ 2701636 h 3782291"/>
                              <a:gd name="connsiteX120" fmla="*/ 4852554 w 4852554"/>
                              <a:gd name="connsiteY120" fmla="*/ 2628900 h 3782291"/>
                              <a:gd name="connsiteX121" fmla="*/ 4239491 w 4852554"/>
                              <a:gd name="connsiteY121" fmla="*/ 2763982 h 3782291"/>
                              <a:gd name="connsiteX122" fmla="*/ 4353791 w 4852554"/>
                              <a:gd name="connsiteY122" fmla="*/ 2566555 h 3782291"/>
                              <a:gd name="connsiteX123" fmla="*/ 4291445 w 4852554"/>
                              <a:gd name="connsiteY123" fmla="*/ 2514600 h 3782291"/>
                              <a:gd name="connsiteX124" fmla="*/ 4177145 w 4852554"/>
                              <a:gd name="connsiteY124" fmla="*/ 2805546 h 3782291"/>
                              <a:gd name="connsiteX125" fmla="*/ 3429000 w 4852554"/>
                              <a:gd name="connsiteY125" fmla="*/ 2795155 h 3782291"/>
                              <a:gd name="connsiteX126" fmla="*/ 3584863 w 4852554"/>
                              <a:gd name="connsiteY126" fmla="*/ 2618509 h 3782291"/>
                              <a:gd name="connsiteX127" fmla="*/ 3564082 w 4852554"/>
                              <a:gd name="connsiteY127" fmla="*/ 2576946 h 3782291"/>
                              <a:gd name="connsiteX128" fmla="*/ 3335482 w 4852554"/>
                              <a:gd name="connsiteY128" fmla="*/ 2826327 h 3782291"/>
                              <a:gd name="connsiteX129" fmla="*/ 2493818 w 4852554"/>
                              <a:gd name="connsiteY129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192482 w 4852554"/>
                              <a:gd name="connsiteY24" fmla="*/ 197427 h 3782291"/>
                              <a:gd name="connsiteX25" fmla="*/ 2223654 w 4852554"/>
                              <a:gd name="connsiteY25" fmla="*/ 540327 h 3782291"/>
                              <a:gd name="connsiteX26" fmla="*/ 2005445 w 4852554"/>
                              <a:gd name="connsiteY26" fmla="*/ 62346 h 3782291"/>
                              <a:gd name="connsiteX27" fmla="*/ 1922318 w 4852554"/>
                              <a:gd name="connsiteY27" fmla="*/ 83127 h 3782291"/>
                              <a:gd name="connsiteX28" fmla="*/ 2192482 w 4852554"/>
                              <a:gd name="connsiteY28" fmla="*/ 592282 h 3782291"/>
                              <a:gd name="connsiteX29" fmla="*/ 2119745 w 4852554"/>
                              <a:gd name="connsiteY29" fmla="*/ 706582 h 3782291"/>
                              <a:gd name="connsiteX30" fmla="*/ 1662545 w 4852554"/>
                              <a:gd name="connsiteY30" fmla="*/ 20782 h 3782291"/>
                              <a:gd name="connsiteX31" fmla="*/ 1537854 w 4852554"/>
                              <a:gd name="connsiteY31" fmla="*/ 51955 h 3782291"/>
                              <a:gd name="connsiteX32" fmla="*/ 1558636 w 4852554"/>
                              <a:gd name="connsiteY32" fmla="*/ 145473 h 3782291"/>
                              <a:gd name="connsiteX33" fmla="*/ 1641763 w 4852554"/>
                              <a:gd name="connsiteY33" fmla="*/ 103909 h 3782291"/>
                              <a:gd name="connsiteX34" fmla="*/ 1704109 w 4852554"/>
                              <a:gd name="connsiteY34" fmla="*/ 228600 h 3782291"/>
                              <a:gd name="connsiteX35" fmla="*/ 1776845 w 4852554"/>
                              <a:gd name="connsiteY35" fmla="*/ 259773 h 3782291"/>
                              <a:gd name="connsiteX36" fmla="*/ 2140527 w 4852554"/>
                              <a:gd name="connsiteY36" fmla="*/ 852055 h 3782291"/>
                              <a:gd name="connsiteX37" fmla="*/ 2130136 w 4852554"/>
                              <a:gd name="connsiteY37" fmla="*/ 1215736 h 3782291"/>
                              <a:gd name="connsiteX38" fmla="*/ 2057400 w 4852554"/>
                              <a:gd name="connsiteY38" fmla="*/ 1028700 h 3782291"/>
                              <a:gd name="connsiteX39" fmla="*/ 2005445 w 4852554"/>
                              <a:gd name="connsiteY39" fmla="*/ 1059873 h 3782291"/>
                              <a:gd name="connsiteX40" fmla="*/ 2119745 w 4852554"/>
                              <a:gd name="connsiteY40" fmla="*/ 1288473 h 3782291"/>
                              <a:gd name="connsiteX41" fmla="*/ 2098963 w 4852554"/>
                              <a:gd name="connsiteY41" fmla="*/ 1517073 h 3782291"/>
                              <a:gd name="connsiteX42" fmla="*/ 1652154 w 4852554"/>
                              <a:gd name="connsiteY42" fmla="*/ 893618 h 3782291"/>
                              <a:gd name="connsiteX43" fmla="*/ 1683327 w 4852554"/>
                              <a:gd name="connsiteY43" fmla="*/ 665018 h 3782291"/>
                              <a:gd name="connsiteX44" fmla="*/ 1620982 w 4852554"/>
                              <a:gd name="connsiteY44" fmla="*/ 654627 h 3782291"/>
                              <a:gd name="connsiteX45" fmla="*/ 1589809 w 4852554"/>
                              <a:gd name="connsiteY45" fmla="*/ 945573 h 3782291"/>
                              <a:gd name="connsiteX46" fmla="*/ 1371600 w 4852554"/>
                              <a:gd name="connsiteY46" fmla="*/ 914400 h 3782291"/>
                              <a:gd name="connsiteX47" fmla="*/ 1361209 w 4852554"/>
                              <a:gd name="connsiteY47" fmla="*/ 966355 h 3782291"/>
                              <a:gd name="connsiteX48" fmla="*/ 1693718 w 4852554"/>
                              <a:gd name="connsiteY48" fmla="*/ 1018309 h 3782291"/>
                              <a:gd name="connsiteX49" fmla="*/ 1766454 w 4852554"/>
                              <a:gd name="connsiteY49" fmla="*/ 1153391 h 3782291"/>
                              <a:gd name="connsiteX50" fmla="*/ 1579418 w 4852554"/>
                              <a:gd name="connsiteY50" fmla="*/ 1205346 h 3782291"/>
                              <a:gd name="connsiteX51" fmla="*/ 1579418 w 4852554"/>
                              <a:gd name="connsiteY51" fmla="*/ 1278082 h 3782291"/>
                              <a:gd name="connsiteX52" fmla="*/ 1808018 w 4852554"/>
                              <a:gd name="connsiteY52" fmla="*/ 1215736 h 3782291"/>
                              <a:gd name="connsiteX53" fmla="*/ 2078182 w 4852554"/>
                              <a:gd name="connsiteY53" fmla="*/ 1589809 h 3782291"/>
                              <a:gd name="connsiteX54" fmla="*/ 2088572 w 4852554"/>
                              <a:gd name="connsiteY54" fmla="*/ 2337955 h 3782291"/>
                              <a:gd name="connsiteX55" fmla="*/ 2098963 w 4852554"/>
                              <a:gd name="connsiteY55" fmla="*/ 2348346 h 3782291"/>
                              <a:gd name="connsiteX56" fmla="*/ 1839191 w 4852554"/>
                              <a:gd name="connsiteY56" fmla="*/ 2784764 h 3782291"/>
                              <a:gd name="connsiteX57" fmla="*/ 1278082 w 4852554"/>
                              <a:gd name="connsiteY57" fmla="*/ 2795155 h 3782291"/>
                              <a:gd name="connsiteX58" fmla="*/ 1143000 w 4852554"/>
                              <a:gd name="connsiteY58" fmla="*/ 2587336 h 3782291"/>
                              <a:gd name="connsiteX59" fmla="*/ 1111827 w 4852554"/>
                              <a:gd name="connsiteY59" fmla="*/ 2597727 h 3782291"/>
                              <a:gd name="connsiteX60" fmla="*/ 1205345 w 4852554"/>
                              <a:gd name="connsiteY60" fmla="*/ 2815936 h 3782291"/>
                              <a:gd name="connsiteX61" fmla="*/ 893618 w 4852554"/>
                              <a:gd name="connsiteY61" fmla="*/ 2795155 h 3782291"/>
                              <a:gd name="connsiteX62" fmla="*/ 488372 w 4852554"/>
                              <a:gd name="connsiteY62" fmla="*/ 2036618 h 3782291"/>
                              <a:gd name="connsiteX63" fmla="*/ 353291 w 4852554"/>
                              <a:gd name="connsiteY63" fmla="*/ 2078182 h 3782291"/>
                              <a:gd name="connsiteX64" fmla="*/ 415636 w 4852554"/>
                              <a:gd name="connsiteY64" fmla="*/ 2140527 h 3782291"/>
                              <a:gd name="connsiteX65" fmla="*/ 467591 w 4852554"/>
                              <a:gd name="connsiteY65" fmla="*/ 2098964 h 3782291"/>
                              <a:gd name="connsiteX66" fmla="*/ 571500 w 4852554"/>
                              <a:gd name="connsiteY66" fmla="*/ 2348346 h 3782291"/>
                              <a:gd name="connsiteX67" fmla="*/ 457200 w 4852554"/>
                              <a:gd name="connsiteY67" fmla="*/ 2358736 h 3782291"/>
                              <a:gd name="connsiteX68" fmla="*/ 457200 w 4852554"/>
                              <a:gd name="connsiteY68" fmla="*/ 2441864 h 3782291"/>
                              <a:gd name="connsiteX69" fmla="*/ 623454 w 4852554"/>
                              <a:gd name="connsiteY69" fmla="*/ 2400300 h 3782291"/>
                              <a:gd name="connsiteX70" fmla="*/ 831272 w 4852554"/>
                              <a:gd name="connsiteY70" fmla="*/ 2826327 h 3782291"/>
                              <a:gd name="connsiteX71" fmla="*/ 374072 w 4852554"/>
                              <a:gd name="connsiteY71" fmla="*/ 2670464 h 3782291"/>
                              <a:gd name="connsiteX72" fmla="*/ 103909 w 4852554"/>
                              <a:gd name="connsiteY72" fmla="*/ 2109355 h 3782291"/>
                              <a:gd name="connsiteX73" fmla="*/ 20782 w 4852554"/>
                              <a:gd name="connsiteY73" fmla="*/ 2098964 h 3782291"/>
                              <a:gd name="connsiteX74" fmla="*/ 249382 w 4852554"/>
                              <a:gd name="connsiteY74" fmla="*/ 2639291 h 3782291"/>
                              <a:gd name="connsiteX75" fmla="*/ 10391 w 4852554"/>
                              <a:gd name="connsiteY75" fmla="*/ 2576946 h 3782291"/>
                              <a:gd name="connsiteX76" fmla="*/ 0 w 4852554"/>
                              <a:gd name="connsiteY76" fmla="*/ 2670464 h 3782291"/>
                              <a:gd name="connsiteX77" fmla="*/ 270163 w 4852554"/>
                              <a:gd name="connsiteY77" fmla="*/ 2701636 h 3782291"/>
                              <a:gd name="connsiteX78" fmla="*/ 280554 w 4852554"/>
                              <a:gd name="connsiteY78" fmla="*/ 3023755 h 3782291"/>
                              <a:gd name="connsiteX79" fmla="*/ 197427 w 4852554"/>
                              <a:gd name="connsiteY79" fmla="*/ 3034146 h 3782291"/>
                              <a:gd name="connsiteX80" fmla="*/ 197427 w 4852554"/>
                              <a:gd name="connsiteY80" fmla="*/ 3106882 h 3782291"/>
                              <a:gd name="connsiteX81" fmla="*/ 353291 w 4852554"/>
                              <a:gd name="connsiteY81" fmla="*/ 3054927 h 3782291"/>
                              <a:gd name="connsiteX82" fmla="*/ 374072 w 4852554"/>
                              <a:gd name="connsiteY82" fmla="*/ 2763982 h 3782291"/>
                              <a:gd name="connsiteX83" fmla="*/ 852054 w 4852554"/>
                              <a:gd name="connsiteY83" fmla="*/ 2919846 h 3782291"/>
                              <a:gd name="connsiteX84" fmla="*/ 633845 w 4852554"/>
                              <a:gd name="connsiteY84" fmla="*/ 3054927 h 3782291"/>
                              <a:gd name="connsiteX85" fmla="*/ 685800 w 4852554"/>
                              <a:gd name="connsiteY85" fmla="*/ 3096491 h 3782291"/>
                              <a:gd name="connsiteX86" fmla="*/ 1018309 w 4852554"/>
                              <a:gd name="connsiteY86" fmla="*/ 2888673 h 3782291"/>
                              <a:gd name="connsiteX87" fmla="*/ 1423554 w 4852554"/>
                              <a:gd name="connsiteY87" fmla="*/ 2867891 h 3782291"/>
                              <a:gd name="connsiteX88" fmla="*/ 1080654 w 4852554"/>
                              <a:gd name="connsiteY88" fmla="*/ 3086100 h 3782291"/>
                              <a:gd name="connsiteX89" fmla="*/ 1143000 w 4852554"/>
                              <a:gd name="connsiteY89" fmla="*/ 3169227 h 3782291"/>
                              <a:gd name="connsiteX90" fmla="*/ 1537854 w 4852554"/>
                              <a:gd name="connsiteY90" fmla="*/ 2867891 h 3782291"/>
                              <a:gd name="connsiteX91" fmla="*/ 1891145 w 4852554"/>
                              <a:gd name="connsiteY91" fmla="*/ 2867891 h 3782291"/>
                              <a:gd name="connsiteX92" fmla="*/ 2119745 w 4852554"/>
                              <a:gd name="connsiteY92" fmla="*/ 2930236 h 3782291"/>
                              <a:gd name="connsiteX93" fmla="*/ 2119745 w 4852554"/>
                              <a:gd name="connsiteY93" fmla="*/ 3751118 h 3782291"/>
                              <a:gd name="connsiteX94" fmla="*/ 2202872 w 4852554"/>
                              <a:gd name="connsiteY94" fmla="*/ 3751118 h 3782291"/>
                              <a:gd name="connsiteX95" fmla="*/ 2192482 w 4852554"/>
                              <a:gd name="connsiteY95" fmla="*/ 2951018 h 3782291"/>
                              <a:gd name="connsiteX96" fmla="*/ 2421082 w 4852554"/>
                              <a:gd name="connsiteY96" fmla="*/ 2847109 h 3782291"/>
                              <a:gd name="connsiteX97" fmla="*/ 3065318 w 4852554"/>
                              <a:gd name="connsiteY97" fmla="*/ 2847109 h 3782291"/>
                              <a:gd name="connsiteX98" fmla="*/ 3023754 w 4852554"/>
                              <a:gd name="connsiteY98" fmla="*/ 3034146 h 3782291"/>
                              <a:gd name="connsiteX99" fmla="*/ 3075709 w 4852554"/>
                              <a:gd name="connsiteY99" fmla="*/ 3054927 h 3782291"/>
                              <a:gd name="connsiteX100" fmla="*/ 3106882 w 4852554"/>
                              <a:gd name="connsiteY100" fmla="*/ 2857500 h 3782291"/>
                              <a:gd name="connsiteX101" fmla="*/ 3470563 w 4852554"/>
                              <a:gd name="connsiteY101" fmla="*/ 2836718 h 3782291"/>
                              <a:gd name="connsiteX102" fmla="*/ 4000500 w 4852554"/>
                              <a:gd name="connsiteY102" fmla="*/ 3512127 h 3782291"/>
                              <a:gd name="connsiteX103" fmla="*/ 3990109 w 4852554"/>
                              <a:gd name="connsiteY103" fmla="*/ 3740727 h 3782291"/>
                              <a:gd name="connsiteX104" fmla="*/ 4052454 w 4852554"/>
                              <a:gd name="connsiteY104" fmla="*/ 3782291 h 3782291"/>
                              <a:gd name="connsiteX105" fmla="*/ 4052454 w 4852554"/>
                              <a:gd name="connsiteY105" fmla="*/ 3532909 h 3782291"/>
                              <a:gd name="connsiteX106" fmla="*/ 4239491 w 4852554"/>
                              <a:gd name="connsiteY106" fmla="*/ 3626427 h 3782291"/>
                              <a:gd name="connsiteX107" fmla="*/ 4312227 w 4852554"/>
                              <a:gd name="connsiteY107" fmla="*/ 3574473 h 3782291"/>
                              <a:gd name="connsiteX108" fmla="*/ 3917372 w 4852554"/>
                              <a:gd name="connsiteY108" fmla="*/ 3335482 h 3782291"/>
                              <a:gd name="connsiteX109" fmla="*/ 4125191 w 4852554"/>
                              <a:gd name="connsiteY109" fmla="*/ 3262746 h 3782291"/>
                              <a:gd name="connsiteX110" fmla="*/ 4125191 w 4852554"/>
                              <a:gd name="connsiteY110" fmla="*/ 3262746 h 3782291"/>
                              <a:gd name="connsiteX111" fmla="*/ 4083627 w 4852554"/>
                              <a:gd name="connsiteY111" fmla="*/ 3231573 h 3782291"/>
                              <a:gd name="connsiteX112" fmla="*/ 3896591 w 4852554"/>
                              <a:gd name="connsiteY112" fmla="*/ 3304309 h 3782291"/>
                              <a:gd name="connsiteX113" fmla="*/ 3553691 w 4852554"/>
                              <a:gd name="connsiteY113" fmla="*/ 2836718 h 3782291"/>
                              <a:gd name="connsiteX114" fmla="*/ 4333009 w 4852554"/>
                              <a:gd name="connsiteY114" fmla="*/ 2815936 h 3782291"/>
                              <a:gd name="connsiteX115" fmla="*/ 4561609 w 4852554"/>
                              <a:gd name="connsiteY115" fmla="*/ 3054927 h 3782291"/>
                              <a:gd name="connsiteX116" fmla="*/ 4665518 w 4852554"/>
                              <a:gd name="connsiteY116" fmla="*/ 3013364 h 3782291"/>
                              <a:gd name="connsiteX117" fmla="*/ 4416136 w 4852554"/>
                              <a:gd name="connsiteY117" fmla="*/ 2815936 h 3782291"/>
                              <a:gd name="connsiteX118" fmla="*/ 4842163 w 4852554"/>
                              <a:gd name="connsiteY118" fmla="*/ 2701636 h 3782291"/>
                              <a:gd name="connsiteX119" fmla="*/ 4852554 w 4852554"/>
                              <a:gd name="connsiteY119" fmla="*/ 2628900 h 3782291"/>
                              <a:gd name="connsiteX120" fmla="*/ 4239491 w 4852554"/>
                              <a:gd name="connsiteY120" fmla="*/ 2763982 h 3782291"/>
                              <a:gd name="connsiteX121" fmla="*/ 4353791 w 4852554"/>
                              <a:gd name="connsiteY121" fmla="*/ 2566555 h 3782291"/>
                              <a:gd name="connsiteX122" fmla="*/ 4291445 w 4852554"/>
                              <a:gd name="connsiteY122" fmla="*/ 2514600 h 3782291"/>
                              <a:gd name="connsiteX123" fmla="*/ 4177145 w 4852554"/>
                              <a:gd name="connsiteY123" fmla="*/ 2805546 h 3782291"/>
                              <a:gd name="connsiteX124" fmla="*/ 3429000 w 4852554"/>
                              <a:gd name="connsiteY124" fmla="*/ 2795155 h 3782291"/>
                              <a:gd name="connsiteX125" fmla="*/ 3584863 w 4852554"/>
                              <a:gd name="connsiteY125" fmla="*/ 2618509 h 3782291"/>
                              <a:gd name="connsiteX126" fmla="*/ 3564082 w 4852554"/>
                              <a:gd name="connsiteY126" fmla="*/ 2576946 h 3782291"/>
                              <a:gd name="connsiteX127" fmla="*/ 3335482 w 4852554"/>
                              <a:gd name="connsiteY127" fmla="*/ 2826327 h 3782291"/>
                              <a:gd name="connsiteX128" fmla="*/ 2493818 w 4852554"/>
                              <a:gd name="connsiteY128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1922318 w 4852554"/>
                              <a:gd name="connsiteY25" fmla="*/ 83127 h 3782291"/>
                              <a:gd name="connsiteX26" fmla="*/ 2192482 w 4852554"/>
                              <a:gd name="connsiteY26" fmla="*/ 592282 h 3782291"/>
                              <a:gd name="connsiteX27" fmla="*/ 2119745 w 4852554"/>
                              <a:gd name="connsiteY27" fmla="*/ 706582 h 3782291"/>
                              <a:gd name="connsiteX28" fmla="*/ 1662545 w 4852554"/>
                              <a:gd name="connsiteY28" fmla="*/ 20782 h 3782291"/>
                              <a:gd name="connsiteX29" fmla="*/ 1537854 w 4852554"/>
                              <a:gd name="connsiteY29" fmla="*/ 51955 h 3782291"/>
                              <a:gd name="connsiteX30" fmla="*/ 1558636 w 4852554"/>
                              <a:gd name="connsiteY30" fmla="*/ 145473 h 3782291"/>
                              <a:gd name="connsiteX31" fmla="*/ 1641763 w 4852554"/>
                              <a:gd name="connsiteY31" fmla="*/ 103909 h 3782291"/>
                              <a:gd name="connsiteX32" fmla="*/ 1704109 w 4852554"/>
                              <a:gd name="connsiteY32" fmla="*/ 228600 h 3782291"/>
                              <a:gd name="connsiteX33" fmla="*/ 1776845 w 4852554"/>
                              <a:gd name="connsiteY33" fmla="*/ 259773 h 3782291"/>
                              <a:gd name="connsiteX34" fmla="*/ 2140527 w 4852554"/>
                              <a:gd name="connsiteY34" fmla="*/ 852055 h 3782291"/>
                              <a:gd name="connsiteX35" fmla="*/ 2130136 w 4852554"/>
                              <a:gd name="connsiteY35" fmla="*/ 1215736 h 3782291"/>
                              <a:gd name="connsiteX36" fmla="*/ 2057400 w 4852554"/>
                              <a:gd name="connsiteY36" fmla="*/ 1028700 h 3782291"/>
                              <a:gd name="connsiteX37" fmla="*/ 2005445 w 4852554"/>
                              <a:gd name="connsiteY37" fmla="*/ 1059873 h 3782291"/>
                              <a:gd name="connsiteX38" fmla="*/ 2119745 w 4852554"/>
                              <a:gd name="connsiteY38" fmla="*/ 1288473 h 3782291"/>
                              <a:gd name="connsiteX39" fmla="*/ 2098963 w 4852554"/>
                              <a:gd name="connsiteY39" fmla="*/ 1517073 h 3782291"/>
                              <a:gd name="connsiteX40" fmla="*/ 1652154 w 4852554"/>
                              <a:gd name="connsiteY40" fmla="*/ 893618 h 3782291"/>
                              <a:gd name="connsiteX41" fmla="*/ 1683327 w 4852554"/>
                              <a:gd name="connsiteY41" fmla="*/ 665018 h 3782291"/>
                              <a:gd name="connsiteX42" fmla="*/ 1620982 w 4852554"/>
                              <a:gd name="connsiteY42" fmla="*/ 654627 h 3782291"/>
                              <a:gd name="connsiteX43" fmla="*/ 1589809 w 4852554"/>
                              <a:gd name="connsiteY43" fmla="*/ 945573 h 3782291"/>
                              <a:gd name="connsiteX44" fmla="*/ 1371600 w 4852554"/>
                              <a:gd name="connsiteY44" fmla="*/ 914400 h 3782291"/>
                              <a:gd name="connsiteX45" fmla="*/ 1361209 w 4852554"/>
                              <a:gd name="connsiteY45" fmla="*/ 966355 h 3782291"/>
                              <a:gd name="connsiteX46" fmla="*/ 1693718 w 4852554"/>
                              <a:gd name="connsiteY46" fmla="*/ 1018309 h 3782291"/>
                              <a:gd name="connsiteX47" fmla="*/ 1766454 w 4852554"/>
                              <a:gd name="connsiteY47" fmla="*/ 1153391 h 3782291"/>
                              <a:gd name="connsiteX48" fmla="*/ 1579418 w 4852554"/>
                              <a:gd name="connsiteY48" fmla="*/ 1205346 h 3782291"/>
                              <a:gd name="connsiteX49" fmla="*/ 1579418 w 4852554"/>
                              <a:gd name="connsiteY49" fmla="*/ 1278082 h 3782291"/>
                              <a:gd name="connsiteX50" fmla="*/ 1808018 w 4852554"/>
                              <a:gd name="connsiteY50" fmla="*/ 1215736 h 3782291"/>
                              <a:gd name="connsiteX51" fmla="*/ 2078182 w 4852554"/>
                              <a:gd name="connsiteY51" fmla="*/ 1589809 h 3782291"/>
                              <a:gd name="connsiteX52" fmla="*/ 2088572 w 4852554"/>
                              <a:gd name="connsiteY52" fmla="*/ 2337955 h 3782291"/>
                              <a:gd name="connsiteX53" fmla="*/ 2098963 w 4852554"/>
                              <a:gd name="connsiteY53" fmla="*/ 2348346 h 3782291"/>
                              <a:gd name="connsiteX54" fmla="*/ 1839191 w 4852554"/>
                              <a:gd name="connsiteY54" fmla="*/ 2784764 h 3782291"/>
                              <a:gd name="connsiteX55" fmla="*/ 1278082 w 4852554"/>
                              <a:gd name="connsiteY55" fmla="*/ 2795155 h 3782291"/>
                              <a:gd name="connsiteX56" fmla="*/ 1143000 w 4852554"/>
                              <a:gd name="connsiteY56" fmla="*/ 2587336 h 3782291"/>
                              <a:gd name="connsiteX57" fmla="*/ 1111827 w 4852554"/>
                              <a:gd name="connsiteY57" fmla="*/ 2597727 h 3782291"/>
                              <a:gd name="connsiteX58" fmla="*/ 1205345 w 4852554"/>
                              <a:gd name="connsiteY58" fmla="*/ 2815936 h 3782291"/>
                              <a:gd name="connsiteX59" fmla="*/ 893618 w 4852554"/>
                              <a:gd name="connsiteY59" fmla="*/ 2795155 h 3782291"/>
                              <a:gd name="connsiteX60" fmla="*/ 488372 w 4852554"/>
                              <a:gd name="connsiteY60" fmla="*/ 2036618 h 3782291"/>
                              <a:gd name="connsiteX61" fmla="*/ 353291 w 4852554"/>
                              <a:gd name="connsiteY61" fmla="*/ 2078182 h 3782291"/>
                              <a:gd name="connsiteX62" fmla="*/ 415636 w 4852554"/>
                              <a:gd name="connsiteY62" fmla="*/ 2140527 h 3782291"/>
                              <a:gd name="connsiteX63" fmla="*/ 467591 w 4852554"/>
                              <a:gd name="connsiteY63" fmla="*/ 2098964 h 3782291"/>
                              <a:gd name="connsiteX64" fmla="*/ 571500 w 4852554"/>
                              <a:gd name="connsiteY64" fmla="*/ 2348346 h 3782291"/>
                              <a:gd name="connsiteX65" fmla="*/ 457200 w 4852554"/>
                              <a:gd name="connsiteY65" fmla="*/ 2358736 h 3782291"/>
                              <a:gd name="connsiteX66" fmla="*/ 457200 w 4852554"/>
                              <a:gd name="connsiteY66" fmla="*/ 2441864 h 3782291"/>
                              <a:gd name="connsiteX67" fmla="*/ 623454 w 4852554"/>
                              <a:gd name="connsiteY67" fmla="*/ 2400300 h 3782291"/>
                              <a:gd name="connsiteX68" fmla="*/ 831272 w 4852554"/>
                              <a:gd name="connsiteY68" fmla="*/ 2826327 h 3782291"/>
                              <a:gd name="connsiteX69" fmla="*/ 374072 w 4852554"/>
                              <a:gd name="connsiteY69" fmla="*/ 2670464 h 3782291"/>
                              <a:gd name="connsiteX70" fmla="*/ 103909 w 4852554"/>
                              <a:gd name="connsiteY70" fmla="*/ 2109355 h 3782291"/>
                              <a:gd name="connsiteX71" fmla="*/ 20782 w 4852554"/>
                              <a:gd name="connsiteY71" fmla="*/ 2098964 h 3782291"/>
                              <a:gd name="connsiteX72" fmla="*/ 249382 w 4852554"/>
                              <a:gd name="connsiteY72" fmla="*/ 2639291 h 3782291"/>
                              <a:gd name="connsiteX73" fmla="*/ 10391 w 4852554"/>
                              <a:gd name="connsiteY73" fmla="*/ 2576946 h 3782291"/>
                              <a:gd name="connsiteX74" fmla="*/ 0 w 4852554"/>
                              <a:gd name="connsiteY74" fmla="*/ 2670464 h 3782291"/>
                              <a:gd name="connsiteX75" fmla="*/ 270163 w 4852554"/>
                              <a:gd name="connsiteY75" fmla="*/ 2701636 h 3782291"/>
                              <a:gd name="connsiteX76" fmla="*/ 280554 w 4852554"/>
                              <a:gd name="connsiteY76" fmla="*/ 3023755 h 3782291"/>
                              <a:gd name="connsiteX77" fmla="*/ 197427 w 4852554"/>
                              <a:gd name="connsiteY77" fmla="*/ 3034146 h 3782291"/>
                              <a:gd name="connsiteX78" fmla="*/ 197427 w 4852554"/>
                              <a:gd name="connsiteY78" fmla="*/ 3106882 h 3782291"/>
                              <a:gd name="connsiteX79" fmla="*/ 353291 w 4852554"/>
                              <a:gd name="connsiteY79" fmla="*/ 3054927 h 3782291"/>
                              <a:gd name="connsiteX80" fmla="*/ 374072 w 4852554"/>
                              <a:gd name="connsiteY80" fmla="*/ 2763982 h 3782291"/>
                              <a:gd name="connsiteX81" fmla="*/ 852054 w 4852554"/>
                              <a:gd name="connsiteY81" fmla="*/ 2919846 h 3782291"/>
                              <a:gd name="connsiteX82" fmla="*/ 633845 w 4852554"/>
                              <a:gd name="connsiteY82" fmla="*/ 3054927 h 3782291"/>
                              <a:gd name="connsiteX83" fmla="*/ 685800 w 4852554"/>
                              <a:gd name="connsiteY83" fmla="*/ 3096491 h 3782291"/>
                              <a:gd name="connsiteX84" fmla="*/ 1018309 w 4852554"/>
                              <a:gd name="connsiteY84" fmla="*/ 2888673 h 3782291"/>
                              <a:gd name="connsiteX85" fmla="*/ 1423554 w 4852554"/>
                              <a:gd name="connsiteY85" fmla="*/ 2867891 h 3782291"/>
                              <a:gd name="connsiteX86" fmla="*/ 1080654 w 4852554"/>
                              <a:gd name="connsiteY86" fmla="*/ 3086100 h 3782291"/>
                              <a:gd name="connsiteX87" fmla="*/ 1143000 w 4852554"/>
                              <a:gd name="connsiteY87" fmla="*/ 3169227 h 3782291"/>
                              <a:gd name="connsiteX88" fmla="*/ 1537854 w 4852554"/>
                              <a:gd name="connsiteY88" fmla="*/ 2867891 h 3782291"/>
                              <a:gd name="connsiteX89" fmla="*/ 1891145 w 4852554"/>
                              <a:gd name="connsiteY89" fmla="*/ 2867891 h 3782291"/>
                              <a:gd name="connsiteX90" fmla="*/ 2119745 w 4852554"/>
                              <a:gd name="connsiteY90" fmla="*/ 2930236 h 3782291"/>
                              <a:gd name="connsiteX91" fmla="*/ 2119745 w 4852554"/>
                              <a:gd name="connsiteY91" fmla="*/ 3751118 h 3782291"/>
                              <a:gd name="connsiteX92" fmla="*/ 2202872 w 4852554"/>
                              <a:gd name="connsiteY92" fmla="*/ 3751118 h 3782291"/>
                              <a:gd name="connsiteX93" fmla="*/ 2192482 w 4852554"/>
                              <a:gd name="connsiteY93" fmla="*/ 2951018 h 3782291"/>
                              <a:gd name="connsiteX94" fmla="*/ 2421082 w 4852554"/>
                              <a:gd name="connsiteY94" fmla="*/ 2847109 h 3782291"/>
                              <a:gd name="connsiteX95" fmla="*/ 3065318 w 4852554"/>
                              <a:gd name="connsiteY95" fmla="*/ 2847109 h 3782291"/>
                              <a:gd name="connsiteX96" fmla="*/ 3023754 w 4852554"/>
                              <a:gd name="connsiteY96" fmla="*/ 3034146 h 3782291"/>
                              <a:gd name="connsiteX97" fmla="*/ 3075709 w 4852554"/>
                              <a:gd name="connsiteY97" fmla="*/ 3054927 h 3782291"/>
                              <a:gd name="connsiteX98" fmla="*/ 3106882 w 4852554"/>
                              <a:gd name="connsiteY98" fmla="*/ 2857500 h 3782291"/>
                              <a:gd name="connsiteX99" fmla="*/ 3470563 w 4852554"/>
                              <a:gd name="connsiteY99" fmla="*/ 2836718 h 3782291"/>
                              <a:gd name="connsiteX100" fmla="*/ 4000500 w 4852554"/>
                              <a:gd name="connsiteY100" fmla="*/ 3512127 h 3782291"/>
                              <a:gd name="connsiteX101" fmla="*/ 3990109 w 4852554"/>
                              <a:gd name="connsiteY101" fmla="*/ 3740727 h 3782291"/>
                              <a:gd name="connsiteX102" fmla="*/ 4052454 w 4852554"/>
                              <a:gd name="connsiteY102" fmla="*/ 3782291 h 3782291"/>
                              <a:gd name="connsiteX103" fmla="*/ 4052454 w 4852554"/>
                              <a:gd name="connsiteY103" fmla="*/ 3532909 h 3782291"/>
                              <a:gd name="connsiteX104" fmla="*/ 4239491 w 4852554"/>
                              <a:gd name="connsiteY104" fmla="*/ 3626427 h 3782291"/>
                              <a:gd name="connsiteX105" fmla="*/ 4312227 w 4852554"/>
                              <a:gd name="connsiteY105" fmla="*/ 3574473 h 3782291"/>
                              <a:gd name="connsiteX106" fmla="*/ 3917372 w 4852554"/>
                              <a:gd name="connsiteY106" fmla="*/ 3335482 h 3782291"/>
                              <a:gd name="connsiteX107" fmla="*/ 4125191 w 4852554"/>
                              <a:gd name="connsiteY107" fmla="*/ 3262746 h 3782291"/>
                              <a:gd name="connsiteX108" fmla="*/ 4125191 w 4852554"/>
                              <a:gd name="connsiteY108" fmla="*/ 3262746 h 3782291"/>
                              <a:gd name="connsiteX109" fmla="*/ 4083627 w 4852554"/>
                              <a:gd name="connsiteY109" fmla="*/ 3231573 h 3782291"/>
                              <a:gd name="connsiteX110" fmla="*/ 3896591 w 4852554"/>
                              <a:gd name="connsiteY110" fmla="*/ 3304309 h 3782291"/>
                              <a:gd name="connsiteX111" fmla="*/ 3553691 w 4852554"/>
                              <a:gd name="connsiteY111" fmla="*/ 2836718 h 3782291"/>
                              <a:gd name="connsiteX112" fmla="*/ 4333009 w 4852554"/>
                              <a:gd name="connsiteY112" fmla="*/ 2815936 h 3782291"/>
                              <a:gd name="connsiteX113" fmla="*/ 4561609 w 4852554"/>
                              <a:gd name="connsiteY113" fmla="*/ 3054927 h 3782291"/>
                              <a:gd name="connsiteX114" fmla="*/ 4665518 w 4852554"/>
                              <a:gd name="connsiteY114" fmla="*/ 3013364 h 3782291"/>
                              <a:gd name="connsiteX115" fmla="*/ 4416136 w 4852554"/>
                              <a:gd name="connsiteY115" fmla="*/ 2815936 h 3782291"/>
                              <a:gd name="connsiteX116" fmla="*/ 4842163 w 4852554"/>
                              <a:gd name="connsiteY116" fmla="*/ 2701636 h 3782291"/>
                              <a:gd name="connsiteX117" fmla="*/ 4852554 w 4852554"/>
                              <a:gd name="connsiteY117" fmla="*/ 2628900 h 3782291"/>
                              <a:gd name="connsiteX118" fmla="*/ 4239491 w 4852554"/>
                              <a:gd name="connsiteY118" fmla="*/ 2763982 h 3782291"/>
                              <a:gd name="connsiteX119" fmla="*/ 4353791 w 4852554"/>
                              <a:gd name="connsiteY119" fmla="*/ 2566555 h 3782291"/>
                              <a:gd name="connsiteX120" fmla="*/ 4291445 w 4852554"/>
                              <a:gd name="connsiteY120" fmla="*/ 2514600 h 3782291"/>
                              <a:gd name="connsiteX121" fmla="*/ 4177145 w 4852554"/>
                              <a:gd name="connsiteY121" fmla="*/ 2805546 h 3782291"/>
                              <a:gd name="connsiteX122" fmla="*/ 3429000 w 4852554"/>
                              <a:gd name="connsiteY122" fmla="*/ 2795155 h 3782291"/>
                              <a:gd name="connsiteX123" fmla="*/ 3584863 w 4852554"/>
                              <a:gd name="connsiteY123" fmla="*/ 2618509 h 3782291"/>
                              <a:gd name="connsiteX124" fmla="*/ 3564082 w 4852554"/>
                              <a:gd name="connsiteY124" fmla="*/ 2576946 h 3782291"/>
                              <a:gd name="connsiteX125" fmla="*/ 3335482 w 4852554"/>
                              <a:gd name="connsiteY125" fmla="*/ 2826327 h 3782291"/>
                              <a:gd name="connsiteX126" fmla="*/ 2493818 w 4852554"/>
                              <a:gd name="connsiteY12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78182 w 4852554"/>
                              <a:gd name="connsiteY50" fmla="*/ 1589809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620982 w 4852554"/>
                              <a:gd name="connsiteY45" fmla="*/ 1600200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951018 w 4852554"/>
                              <a:gd name="connsiteY9" fmla="*/ 654628 h 3782291"/>
                              <a:gd name="connsiteX10" fmla="*/ 2722418 w 4852554"/>
                              <a:gd name="connsiteY10" fmla="*/ 831273 h 3782291"/>
                              <a:gd name="connsiteX11" fmla="*/ 2805545 w 4852554"/>
                              <a:gd name="connsiteY11" fmla="*/ 540327 h 3782291"/>
                              <a:gd name="connsiteX12" fmla="*/ 2774372 w 4852554"/>
                              <a:gd name="connsiteY12" fmla="*/ 529936 h 3782291"/>
                              <a:gd name="connsiteX13" fmla="*/ 2649682 w 4852554"/>
                              <a:gd name="connsiteY13" fmla="*/ 914400 h 3782291"/>
                              <a:gd name="connsiteX14" fmla="*/ 2192482 w 4852554"/>
                              <a:gd name="connsiteY14" fmla="*/ 1330036 h 3782291"/>
                              <a:gd name="connsiteX15" fmla="*/ 2244436 w 4852554"/>
                              <a:gd name="connsiteY15" fmla="*/ 633846 h 3782291"/>
                              <a:gd name="connsiteX16" fmla="*/ 2670463 w 4852554"/>
                              <a:gd name="connsiteY16" fmla="*/ 51955 h 3782291"/>
                              <a:gd name="connsiteX17" fmla="*/ 2639291 w 4852554"/>
                              <a:gd name="connsiteY17" fmla="*/ 0 h 3782291"/>
                              <a:gd name="connsiteX18" fmla="*/ 2483427 w 4852554"/>
                              <a:gd name="connsiteY18" fmla="*/ 197427 h 3782291"/>
                              <a:gd name="connsiteX19" fmla="*/ 2462645 w 4852554"/>
                              <a:gd name="connsiteY19" fmla="*/ 10391 h 3782291"/>
                              <a:gd name="connsiteX20" fmla="*/ 2400300 w 4852554"/>
                              <a:gd name="connsiteY20" fmla="*/ 10391 h 3782291"/>
                              <a:gd name="connsiteX21" fmla="*/ 2441863 w 4852554"/>
                              <a:gd name="connsiteY21" fmla="*/ 280555 h 3782291"/>
                              <a:gd name="connsiteX22" fmla="*/ 2275609 w 4852554"/>
                              <a:gd name="connsiteY22" fmla="*/ 509155 h 3782291"/>
                              <a:gd name="connsiteX23" fmla="*/ 2223654 w 4852554"/>
                              <a:gd name="connsiteY23" fmla="*/ 540327 h 3782291"/>
                              <a:gd name="connsiteX24" fmla="*/ 2192482 w 4852554"/>
                              <a:gd name="connsiteY24" fmla="*/ 592282 h 3782291"/>
                              <a:gd name="connsiteX25" fmla="*/ 2119745 w 4852554"/>
                              <a:gd name="connsiteY25" fmla="*/ 706582 h 3782291"/>
                              <a:gd name="connsiteX26" fmla="*/ 1662545 w 4852554"/>
                              <a:gd name="connsiteY26" fmla="*/ 20782 h 3782291"/>
                              <a:gd name="connsiteX27" fmla="*/ 1537854 w 4852554"/>
                              <a:gd name="connsiteY27" fmla="*/ 51955 h 3782291"/>
                              <a:gd name="connsiteX28" fmla="*/ 1558636 w 4852554"/>
                              <a:gd name="connsiteY28" fmla="*/ 145473 h 3782291"/>
                              <a:gd name="connsiteX29" fmla="*/ 1641763 w 4852554"/>
                              <a:gd name="connsiteY29" fmla="*/ 103909 h 3782291"/>
                              <a:gd name="connsiteX30" fmla="*/ 1704109 w 4852554"/>
                              <a:gd name="connsiteY30" fmla="*/ 228600 h 3782291"/>
                              <a:gd name="connsiteX31" fmla="*/ 1776845 w 4852554"/>
                              <a:gd name="connsiteY31" fmla="*/ 259773 h 3782291"/>
                              <a:gd name="connsiteX32" fmla="*/ 2140527 w 4852554"/>
                              <a:gd name="connsiteY32" fmla="*/ 852055 h 3782291"/>
                              <a:gd name="connsiteX33" fmla="*/ 2130136 w 4852554"/>
                              <a:gd name="connsiteY33" fmla="*/ 1215736 h 3782291"/>
                              <a:gd name="connsiteX34" fmla="*/ 2057400 w 4852554"/>
                              <a:gd name="connsiteY34" fmla="*/ 1028700 h 3782291"/>
                              <a:gd name="connsiteX35" fmla="*/ 2005445 w 4852554"/>
                              <a:gd name="connsiteY35" fmla="*/ 1059873 h 3782291"/>
                              <a:gd name="connsiteX36" fmla="*/ 2119745 w 4852554"/>
                              <a:gd name="connsiteY36" fmla="*/ 1288473 h 3782291"/>
                              <a:gd name="connsiteX37" fmla="*/ 2098963 w 4852554"/>
                              <a:gd name="connsiteY37" fmla="*/ 2005446 h 3782291"/>
                              <a:gd name="connsiteX38" fmla="*/ 1662545 w 4852554"/>
                              <a:gd name="connsiteY38" fmla="*/ 1558637 h 3782291"/>
                              <a:gd name="connsiteX39" fmla="*/ 1704108 w 4852554"/>
                              <a:gd name="connsiteY39" fmla="*/ 1215737 h 3782291"/>
                              <a:gd name="connsiteX40" fmla="*/ 1662545 w 4852554"/>
                              <a:gd name="connsiteY40" fmla="*/ 1101436 h 3782291"/>
                              <a:gd name="connsiteX41" fmla="*/ 1610591 w 4852554"/>
                              <a:gd name="connsiteY41" fmla="*/ 1475509 h 3782291"/>
                              <a:gd name="connsiteX42" fmla="*/ 1340427 w 4852554"/>
                              <a:gd name="connsiteY42" fmla="*/ 1600199 h 3782291"/>
                              <a:gd name="connsiteX43" fmla="*/ 1309254 w 4852554"/>
                              <a:gd name="connsiteY43" fmla="*/ 1662546 h 3782291"/>
                              <a:gd name="connsiteX44" fmla="*/ 1620982 w 4852554"/>
                              <a:gd name="connsiteY44" fmla="*/ 1600200 h 3782291"/>
                              <a:gd name="connsiteX45" fmla="*/ 1828800 w 4852554"/>
                              <a:gd name="connsiteY45" fmla="*/ 1849583 h 3782291"/>
                              <a:gd name="connsiteX46" fmla="*/ 1569027 w 4852554"/>
                              <a:gd name="connsiteY46" fmla="*/ 2026227 h 3782291"/>
                              <a:gd name="connsiteX47" fmla="*/ 1600200 w 4852554"/>
                              <a:gd name="connsiteY47" fmla="*/ 2119745 h 3782291"/>
                              <a:gd name="connsiteX48" fmla="*/ 1880754 w 4852554"/>
                              <a:gd name="connsiteY48" fmla="*/ 1870364 h 3782291"/>
                              <a:gd name="connsiteX49" fmla="*/ 2098963 w 4852554"/>
                              <a:gd name="connsiteY49" fmla="*/ 2088573 h 3782291"/>
                              <a:gd name="connsiteX50" fmla="*/ 2088572 w 4852554"/>
                              <a:gd name="connsiteY50" fmla="*/ 2337955 h 3782291"/>
                              <a:gd name="connsiteX51" fmla="*/ 2098963 w 4852554"/>
                              <a:gd name="connsiteY51" fmla="*/ 2348346 h 3782291"/>
                              <a:gd name="connsiteX52" fmla="*/ 1839191 w 4852554"/>
                              <a:gd name="connsiteY52" fmla="*/ 2784764 h 3782291"/>
                              <a:gd name="connsiteX53" fmla="*/ 1278082 w 4852554"/>
                              <a:gd name="connsiteY53" fmla="*/ 2795155 h 3782291"/>
                              <a:gd name="connsiteX54" fmla="*/ 1143000 w 4852554"/>
                              <a:gd name="connsiteY54" fmla="*/ 2587336 h 3782291"/>
                              <a:gd name="connsiteX55" fmla="*/ 1111827 w 4852554"/>
                              <a:gd name="connsiteY55" fmla="*/ 2597727 h 3782291"/>
                              <a:gd name="connsiteX56" fmla="*/ 1205345 w 4852554"/>
                              <a:gd name="connsiteY56" fmla="*/ 2815936 h 3782291"/>
                              <a:gd name="connsiteX57" fmla="*/ 893618 w 4852554"/>
                              <a:gd name="connsiteY57" fmla="*/ 2795155 h 3782291"/>
                              <a:gd name="connsiteX58" fmla="*/ 488372 w 4852554"/>
                              <a:gd name="connsiteY58" fmla="*/ 2036618 h 3782291"/>
                              <a:gd name="connsiteX59" fmla="*/ 353291 w 4852554"/>
                              <a:gd name="connsiteY59" fmla="*/ 2078182 h 3782291"/>
                              <a:gd name="connsiteX60" fmla="*/ 415636 w 4852554"/>
                              <a:gd name="connsiteY60" fmla="*/ 2140527 h 3782291"/>
                              <a:gd name="connsiteX61" fmla="*/ 467591 w 4852554"/>
                              <a:gd name="connsiteY61" fmla="*/ 2098964 h 3782291"/>
                              <a:gd name="connsiteX62" fmla="*/ 571500 w 4852554"/>
                              <a:gd name="connsiteY62" fmla="*/ 2348346 h 3782291"/>
                              <a:gd name="connsiteX63" fmla="*/ 457200 w 4852554"/>
                              <a:gd name="connsiteY63" fmla="*/ 2358736 h 3782291"/>
                              <a:gd name="connsiteX64" fmla="*/ 457200 w 4852554"/>
                              <a:gd name="connsiteY64" fmla="*/ 2441864 h 3782291"/>
                              <a:gd name="connsiteX65" fmla="*/ 623454 w 4852554"/>
                              <a:gd name="connsiteY65" fmla="*/ 2400300 h 3782291"/>
                              <a:gd name="connsiteX66" fmla="*/ 831272 w 4852554"/>
                              <a:gd name="connsiteY66" fmla="*/ 2826327 h 3782291"/>
                              <a:gd name="connsiteX67" fmla="*/ 374072 w 4852554"/>
                              <a:gd name="connsiteY67" fmla="*/ 2670464 h 3782291"/>
                              <a:gd name="connsiteX68" fmla="*/ 103909 w 4852554"/>
                              <a:gd name="connsiteY68" fmla="*/ 2109355 h 3782291"/>
                              <a:gd name="connsiteX69" fmla="*/ 20782 w 4852554"/>
                              <a:gd name="connsiteY69" fmla="*/ 2098964 h 3782291"/>
                              <a:gd name="connsiteX70" fmla="*/ 249382 w 4852554"/>
                              <a:gd name="connsiteY70" fmla="*/ 2639291 h 3782291"/>
                              <a:gd name="connsiteX71" fmla="*/ 10391 w 4852554"/>
                              <a:gd name="connsiteY71" fmla="*/ 2576946 h 3782291"/>
                              <a:gd name="connsiteX72" fmla="*/ 0 w 4852554"/>
                              <a:gd name="connsiteY72" fmla="*/ 2670464 h 3782291"/>
                              <a:gd name="connsiteX73" fmla="*/ 270163 w 4852554"/>
                              <a:gd name="connsiteY73" fmla="*/ 2701636 h 3782291"/>
                              <a:gd name="connsiteX74" fmla="*/ 280554 w 4852554"/>
                              <a:gd name="connsiteY74" fmla="*/ 3023755 h 3782291"/>
                              <a:gd name="connsiteX75" fmla="*/ 197427 w 4852554"/>
                              <a:gd name="connsiteY75" fmla="*/ 3034146 h 3782291"/>
                              <a:gd name="connsiteX76" fmla="*/ 197427 w 4852554"/>
                              <a:gd name="connsiteY76" fmla="*/ 3106882 h 3782291"/>
                              <a:gd name="connsiteX77" fmla="*/ 353291 w 4852554"/>
                              <a:gd name="connsiteY77" fmla="*/ 3054927 h 3782291"/>
                              <a:gd name="connsiteX78" fmla="*/ 374072 w 4852554"/>
                              <a:gd name="connsiteY78" fmla="*/ 2763982 h 3782291"/>
                              <a:gd name="connsiteX79" fmla="*/ 852054 w 4852554"/>
                              <a:gd name="connsiteY79" fmla="*/ 2919846 h 3782291"/>
                              <a:gd name="connsiteX80" fmla="*/ 633845 w 4852554"/>
                              <a:gd name="connsiteY80" fmla="*/ 3054927 h 3782291"/>
                              <a:gd name="connsiteX81" fmla="*/ 685800 w 4852554"/>
                              <a:gd name="connsiteY81" fmla="*/ 3096491 h 3782291"/>
                              <a:gd name="connsiteX82" fmla="*/ 1018309 w 4852554"/>
                              <a:gd name="connsiteY82" fmla="*/ 2888673 h 3782291"/>
                              <a:gd name="connsiteX83" fmla="*/ 1423554 w 4852554"/>
                              <a:gd name="connsiteY83" fmla="*/ 2867891 h 3782291"/>
                              <a:gd name="connsiteX84" fmla="*/ 1080654 w 4852554"/>
                              <a:gd name="connsiteY84" fmla="*/ 3086100 h 3782291"/>
                              <a:gd name="connsiteX85" fmla="*/ 1143000 w 4852554"/>
                              <a:gd name="connsiteY85" fmla="*/ 3169227 h 3782291"/>
                              <a:gd name="connsiteX86" fmla="*/ 1537854 w 4852554"/>
                              <a:gd name="connsiteY86" fmla="*/ 2867891 h 3782291"/>
                              <a:gd name="connsiteX87" fmla="*/ 1891145 w 4852554"/>
                              <a:gd name="connsiteY87" fmla="*/ 2867891 h 3782291"/>
                              <a:gd name="connsiteX88" fmla="*/ 2119745 w 4852554"/>
                              <a:gd name="connsiteY88" fmla="*/ 2930236 h 3782291"/>
                              <a:gd name="connsiteX89" fmla="*/ 2119745 w 4852554"/>
                              <a:gd name="connsiteY89" fmla="*/ 3751118 h 3782291"/>
                              <a:gd name="connsiteX90" fmla="*/ 2202872 w 4852554"/>
                              <a:gd name="connsiteY90" fmla="*/ 3751118 h 3782291"/>
                              <a:gd name="connsiteX91" fmla="*/ 2192482 w 4852554"/>
                              <a:gd name="connsiteY91" fmla="*/ 2951018 h 3782291"/>
                              <a:gd name="connsiteX92" fmla="*/ 2421082 w 4852554"/>
                              <a:gd name="connsiteY92" fmla="*/ 2847109 h 3782291"/>
                              <a:gd name="connsiteX93" fmla="*/ 3065318 w 4852554"/>
                              <a:gd name="connsiteY93" fmla="*/ 2847109 h 3782291"/>
                              <a:gd name="connsiteX94" fmla="*/ 3023754 w 4852554"/>
                              <a:gd name="connsiteY94" fmla="*/ 3034146 h 3782291"/>
                              <a:gd name="connsiteX95" fmla="*/ 3075709 w 4852554"/>
                              <a:gd name="connsiteY95" fmla="*/ 3054927 h 3782291"/>
                              <a:gd name="connsiteX96" fmla="*/ 3106882 w 4852554"/>
                              <a:gd name="connsiteY96" fmla="*/ 2857500 h 3782291"/>
                              <a:gd name="connsiteX97" fmla="*/ 3470563 w 4852554"/>
                              <a:gd name="connsiteY97" fmla="*/ 2836718 h 3782291"/>
                              <a:gd name="connsiteX98" fmla="*/ 4000500 w 4852554"/>
                              <a:gd name="connsiteY98" fmla="*/ 3512127 h 3782291"/>
                              <a:gd name="connsiteX99" fmla="*/ 3990109 w 4852554"/>
                              <a:gd name="connsiteY99" fmla="*/ 3740727 h 3782291"/>
                              <a:gd name="connsiteX100" fmla="*/ 4052454 w 4852554"/>
                              <a:gd name="connsiteY100" fmla="*/ 3782291 h 3782291"/>
                              <a:gd name="connsiteX101" fmla="*/ 4052454 w 4852554"/>
                              <a:gd name="connsiteY101" fmla="*/ 3532909 h 3782291"/>
                              <a:gd name="connsiteX102" fmla="*/ 4239491 w 4852554"/>
                              <a:gd name="connsiteY102" fmla="*/ 3626427 h 3782291"/>
                              <a:gd name="connsiteX103" fmla="*/ 4312227 w 4852554"/>
                              <a:gd name="connsiteY103" fmla="*/ 3574473 h 3782291"/>
                              <a:gd name="connsiteX104" fmla="*/ 3917372 w 4852554"/>
                              <a:gd name="connsiteY104" fmla="*/ 3335482 h 3782291"/>
                              <a:gd name="connsiteX105" fmla="*/ 4125191 w 4852554"/>
                              <a:gd name="connsiteY105" fmla="*/ 3262746 h 3782291"/>
                              <a:gd name="connsiteX106" fmla="*/ 4125191 w 4852554"/>
                              <a:gd name="connsiteY106" fmla="*/ 3262746 h 3782291"/>
                              <a:gd name="connsiteX107" fmla="*/ 4083627 w 4852554"/>
                              <a:gd name="connsiteY107" fmla="*/ 3231573 h 3782291"/>
                              <a:gd name="connsiteX108" fmla="*/ 3896591 w 4852554"/>
                              <a:gd name="connsiteY108" fmla="*/ 3304309 h 3782291"/>
                              <a:gd name="connsiteX109" fmla="*/ 3553691 w 4852554"/>
                              <a:gd name="connsiteY109" fmla="*/ 2836718 h 3782291"/>
                              <a:gd name="connsiteX110" fmla="*/ 4333009 w 4852554"/>
                              <a:gd name="connsiteY110" fmla="*/ 2815936 h 3782291"/>
                              <a:gd name="connsiteX111" fmla="*/ 4561609 w 4852554"/>
                              <a:gd name="connsiteY111" fmla="*/ 3054927 h 3782291"/>
                              <a:gd name="connsiteX112" fmla="*/ 4665518 w 4852554"/>
                              <a:gd name="connsiteY112" fmla="*/ 3013364 h 3782291"/>
                              <a:gd name="connsiteX113" fmla="*/ 4416136 w 4852554"/>
                              <a:gd name="connsiteY113" fmla="*/ 2815936 h 3782291"/>
                              <a:gd name="connsiteX114" fmla="*/ 4842163 w 4852554"/>
                              <a:gd name="connsiteY114" fmla="*/ 2701636 h 3782291"/>
                              <a:gd name="connsiteX115" fmla="*/ 4852554 w 4852554"/>
                              <a:gd name="connsiteY115" fmla="*/ 2628900 h 3782291"/>
                              <a:gd name="connsiteX116" fmla="*/ 4239491 w 4852554"/>
                              <a:gd name="connsiteY116" fmla="*/ 2763982 h 3782291"/>
                              <a:gd name="connsiteX117" fmla="*/ 4353791 w 4852554"/>
                              <a:gd name="connsiteY117" fmla="*/ 2566555 h 3782291"/>
                              <a:gd name="connsiteX118" fmla="*/ 4291445 w 4852554"/>
                              <a:gd name="connsiteY118" fmla="*/ 2514600 h 3782291"/>
                              <a:gd name="connsiteX119" fmla="*/ 4177145 w 4852554"/>
                              <a:gd name="connsiteY119" fmla="*/ 2805546 h 3782291"/>
                              <a:gd name="connsiteX120" fmla="*/ 3429000 w 4852554"/>
                              <a:gd name="connsiteY120" fmla="*/ 2795155 h 3782291"/>
                              <a:gd name="connsiteX121" fmla="*/ 3584863 w 4852554"/>
                              <a:gd name="connsiteY121" fmla="*/ 2618509 h 3782291"/>
                              <a:gd name="connsiteX122" fmla="*/ 3564082 w 4852554"/>
                              <a:gd name="connsiteY122" fmla="*/ 2576946 h 3782291"/>
                              <a:gd name="connsiteX123" fmla="*/ 3335482 w 4852554"/>
                              <a:gd name="connsiteY123" fmla="*/ 2826327 h 3782291"/>
                              <a:gd name="connsiteX124" fmla="*/ 2493818 w 4852554"/>
                              <a:gd name="connsiteY12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722418 w 4852554"/>
                              <a:gd name="connsiteY9" fmla="*/ 831273 h 3782291"/>
                              <a:gd name="connsiteX10" fmla="*/ 2805545 w 4852554"/>
                              <a:gd name="connsiteY10" fmla="*/ 540327 h 3782291"/>
                              <a:gd name="connsiteX11" fmla="*/ 2774372 w 4852554"/>
                              <a:gd name="connsiteY11" fmla="*/ 529936 h 3782291"/>
                              <a:gd name="connsiteX12" fmla="*/ 2649682 w 4852554"/>
                              <a:gd name="connsiteY12" fmla="*/ 914400 h 3782291"/>
                              <a:gd name="connsiteX13" fmla="*/ 2192482 w 4852554"/>
                              <a:gd name="connsiteY13" fmla="*/ 1330036 h 3782291"/>
                              <a:gd name="connsiteX14" fmla="*/ 2244436 w 4852554"/>
                              <a:gd name="connsiteY14" fmla="*/ 633846 h 3782291"/>
                              <a:gd name="connsiteX15" fmla="*/ 2670463 w 4852554"/>
                              <a:gd name="connsiteY15" fmla="*/ 51955 h 3782291"/>
                              <a:gd name="connsiteX16" fmla="*/ 2639291 w 4852554"/>
                              <a:gd name="connsiteY16" fmla="*/ 0 h 3782291"/>
                              <a:gd name="connsiteX17" fmla="*/ 2483427 w 4852554"/>
                              <a:gd name="connsiteY17" fmla="*/ 197427 h 3782291"/>
                              <a:gd name="connsiteX18" fmla="*/ 2462645 w 4852554"/>
                              <a:gd name="connsiteY18" fmla="*/ 10391 h 3782291"/>
                              <a:gd name="connsiteX19" fmla="*/ 2400300 w 4852554"/>
                              <a:gd name="connsiteY19" fmla="*/ 10391 h 3782291"/>
                              <a:gd name="connsiteX20" fmla="*/ 2441863 w 4852554"/>
                              <a:gd name="connsiteY20" fmla="*/ 280555 h 3782291"/>
                              <a:gd name="connsiteX21" fmla="*/ 2275609 w 4852554"/>
                              <a:gd name="connsiteY21" fmla="*/ 509155 h 3782291"/>
                              <a:gd name="connsiteX22" fmla="*/ 2223654 w 4852554"/>
                              <a:gd name="connsiteY22" fmla="*/ 540327 h 3782291"/>
                              <a:gd name="connsiteX23" fmla="*/ 2192482 w 4852554"/>
                              <a:gd name="connsiteY23" fmla="*/ 592282 h 3782291"/>
                              <a:gd name="connsiteX24" fmla="*/ 2119745 w 4852554"/>
                              <a:gd name="connsiteY24" fmla="*/ 706582 h 3782291"/>
                              <a:gd name="connsiteX25" fmla="*/ 1662545 w 4852554"/>
                              <a:gd name="connsiteY25" fmla="*/ 20782 h 3782291"/>
                              <a:gd name="connsiteX26" fmla="*/ 1537854 w 4852554"/>
                              <a:gd name="connsiteY26" fmla="*/ 51955 h 3782291"/>
                              <a:gd name="connsiteX27" fmla="*/ 1558636 w 4852554"/>
                              <a:gd name="connsiteY27" fmla="*/ 145473 h 3782291"/>
                              <a:gd name="connsiteX28" fmla="*/ 1641763 w 4852554"/>
                              <a:gd name="connsiteY28" fmla="*/ 103909 h 3782291"/>
                              <a:gd name="connsiteX29" fmla="*/ 1704109 w 4852554"/>
                              <a:gd name="connsiteY29" fmla="*/ 228600 h 3782291"/>
                              <a:gd name="connsiteX30" fmla="*/ 1776845 w 4852554"/>
                              <a:gd name="connsiteY30" fmla="*/ 259773 h 3782291"/>
                              <a:gd name="connsiteX31" fmla="*/ 2140527 w 4852554"/>
                              <a:gd name="connsiteY31" fmla="*/ 852055 h 3782291"/>
                              <a:gd name="connsiteX32" fmla="*/ 2130136 w 4852554"/>
                              <a:gd name="connsiteY32" fmla="*/ 1215736 h 3782291"/>
                              <a:gd name="connsiteX33" fmla="*/ 2057400 w 4852554"/>
                              <a:gd name="connsiteY33" fmla="*/ 1028700 h 3782291"/>
                              <a:gd name="connsiteX34" fmla="*/ 2005445 w 4852554"/>
                              <a:gd name="connsiteY34" fmla="*/ 1059873 h 3782291"/>
                              <a:gd name="connsiteX35" fmla="*/ 2119745 w 4852554"/>
                              <a:gd name="connsiteY35" fmla="*/ 1288473 h 3782291"/>
                              <a:gd name="connsiteX36" fmla="*/ 2098963 w 4852554"/>
                              <a:gd name="connsiteY36" fmla="*/ 2005446 h 3782291"/>
                              <a:gd name="connsiteX37" fmla="*/ 1662545 w 4852554"/>
                              <a:gd name="connsiteY37" fmla="*/ 1558637 h 3782291"/>
                              <a:gd name="connsiteX38" fmla="*/ 1704108 w 4852554"/>
                              <a:gd name="connsiteY38" fmla="*/ 1215737 h 3782291"/>
                              <a:gd name="connsiteX39" fmla="*/ 1662545 w 4852554"/>
                              <a:gd name="connsiteY39" fmla="*/ 1101436 h 3782291"/>
                              <a:gd name="connsiteX40" fmla="*/ 1610591 w 4852554"/>
                              <a:gd name="connsiteY40" fmla="*/ 1475509 h 3782291"/>
                              <a:gd name="connsiteX41" fmla="*/ 1340427 w 4852554"/>
                              <a:gd name="connsiteY41" fmla="*/ 1600199 h 3782291"/>
                              <a:gd name="connsiteX42" fmla="*/ 1309254 w 4852554"/>
                              <a:gd name="connsiteY42" fmla="*/ 1662546 h 3782291"/>
                              <a:gd name="connsiteX43" fmla="*/ 1620982 w 4852554"/>
                              <a:gd name="connsiteY43" fmla="*/ 1600200 h 3782291"/>
                              <a:gd name="connsiteX44" fmla="*/ 1828800 w 4852554"/>
                              <a:gd name="connsiteY44" fmla="*/ 1849583 h 3782291"/>
                              <a:gd name="connsiteX45" fmla="*/ 1569027 w 4852554"/>
                              <a:gd name="connsiteY45" fmla="*/ 2026227 h 3782291"/>
                              <a:gd name="connsiteX46" fmla="*/ 1600200 w 4852554"/>
                              <a:gd name="connsiteY46" fmla="*/ 2119745 h 3782291"/>
                              <a:gd name="connsiteX47" fmla="*/ 1880754 w 4852554"/>
                              <a:gd name="connsiteY47" fmla="*/ 1870364 h 3782291"/>
                              <a:gd name="connsiteX48" fmla="*/ 2098963 w 4852554"/>
                              <a:gd name="connsiteY48" fmla="*/ 2088573 h 3782291"/>
                              <a:gd name="connsiteX49" fmla="*/ 2088572 w 4852554"/>
                              <a:gd name="connsiteY49" fmla="*/ 2337955 h 3782291"/>
                              <a:gd name="connsiteX50" fmla="*/ 2098963 w 4852554"/>
                              <a:gd name="connsiteY50" fmla="*/ 2348346 h 3782291"/>
                              <a:gd name="connsiteX51" fmla="*/ 1839191 w 4852554"/>
                              <a:gd name="connsiteY51" fmla="*/ 2784764 h 3782291"/>
                              <a:gd name="connsiteX52" fmla="*/ 1278082 w 4852554"/>
                              <a:gd name="connsiteY52" fmla="*/ 2795155 h 3782291"/>
                              <a:gd name="connsiteX53" fmla="*/ 1143000 w 4852554"/>
                              <a:gd name="connsiteY53" fmla="*/ 2587336 h 3782291"/>
                              <a:gd name="connsiteX54" fmla="*/ 1111827 w 4852554"/>
                              <a:gd name="connsiteY54" fmla="*/ 2597727 h 3782291"/>
                              <a:gd name="connsiteX55" fmla="*/ 1205345 w 4852554"/>
                              <a:gd name="connsiteY55" fmla="*/ 2815936 h 3782291"/>
                              <a:gd name="connsiteX56" fmla="*/ 893618 w 4852554"/>
                              <a:gd name="connsiteY56" fmla="*/ 2795155 h 3782291"/>
                              <a:gd name="connsiteX57" fmla="*/ 488372 w 4852554"/>
                              <a:gd name="connsiteY57" fmla="*/ 2036618 h 3782291"/>
                              <a:gd name="connsiteX58" fmla="*/ 353291 w 4852554"/>
                              <a:gd name="connsiteY58" fmla="*/ 2078182 h 3782291"/>
                              <a:gd name="connsiteX59" fmla="*/ 415636 w 4852554"/>
                              <a:gd name="connsiteY59" fmla="*/ 2140527 h 3782291"/>
                              <a:gd name="connsiteX60" fmla="*/ 467591 w 4852554"/>
                              <a:gd name="connsiteY60" fmla="*/ 2098964 h 3782291"/>
                              <a:gd name="connsiteX61" fmla="*/ 571500 w 4852554"/>
                              <a:gd name="connsiteY61" fmla="*/ 2348346 h 3782291"/>
                              <a:gd name="connsiteX62" fmla="*/ 457200 w 4852554"/>
                              <a:gd name="connsiteY62" fmla="*/ 2358736 h 3782291"/>
                              <a:gd name="connsiteX63" fmla="*/ 457200 w 4852554"/>
                              <a:gd name="connsiteY63" fmla="*/ 2441864 h 3782291"/>
                              <a:gd name="connsiteX64" fmla="*/ 623454 w 4852554"/>
                              <a:gd name="connsiteY64" fmla="*/ 2400300 h 3782291"/>
                              <a:gd name="connsiteX65" fmla="*/ 831272 w 4852554"/>
                              <a:gd name="connsiteY65" fmla="*/ 2826327 h 3782291"/>
                              <a:gd name="connsiteX66" fmla="*/ 374072 w 4852554"/>
                              <a:gd name="connsiteY66" fmla="*/ 2670464 h 3782291"/>
                              <a:gd name="connsiteX67" fmla="*/ 103909 w 4852554"/>
                              <a:gd name="connsiteY67" fmla="*/ 2109355 h 3782291"/>
                              <a:gd name="connsiteX68" fmla="*/ 20782 w 4852554"/>
                              <a:gd name="connsiteY68" fmla="*/ 2098964 h 3782291"/>
                              <a:gd name="connsiteX69" fmla="*/ 249382 w 4852554"/>
                              <a:gd name="connsiteY69" fmla="*/ 2639291 h 3782291"/>
                              <a:gd name="connsiteX70" fmla="*/ 10391 w 4852554"/>
                              <a:gd name="connsiteY70" fmla="*/ 2576946 h 3782291"/>
                              <a:gd name="connsiteX71" fmla="*/ 0 w 4852554"/>
                              <a:gd name="connsiteY71" fmla="*/ 2670464 h 3782291"/>
                              <a:gd name="connsiteX72" fmla="*/ 270163 w 4852554"/>
                              <a:gd name="connsiteY72" fmla="*/ 2701636 h 3782291"/>
                              <a:gd name="connsiteX73" fmla="*/ 280554 w 4852554"/>
                              <a:gd name="connsiteY73" fmla="*/ 3023755 h 3782291"/>
                              <a:gd name="connsiteX74" fmla="*/ 197427 w 4852554"/>
                              <a:gd name="connsiteY74" fmla="*/ 3034146 h 3782291"/>
                              <a:gd name="connsiteX75" fmla="*/ 197427 w 4852554"/>
                              <a:gd name="connsiteY75" fmla="*/ 3106882 h 3782291"/>
                              <a:gd name="connsiteX76" fmla="*/ 353291 w 4852554"/>
                              <a:gd name="connsiteY76" fmla="*/ 3054927 h 3782291"/>
                              <a:gd name="connsiteX77" fmla="*/ 374072 w 4852554"/>
                              <a:gd name="connsiteY77" fmla="*/ 2763982 h 3782291"/>
                              <a:gd name="connsiteX78" fmla="*/ 852054 w 4852554"/>
                              <a:gd name="connsiteY78" fmla="*/ 2919846 h 3782291"/>
                              <a:gd name="connsiteX79" fmla="*/ 633845 w 4852554"/>
                              <a:gd name="connsiteY79" fmla="*/ 3054927 h 3782291"/>
                              <a:gd name="connsiteX80" fmla="*/ 685800 w 4852554"/>
                              <a:gd name="connsiteY80" fmla="*/ 3096491 h 3782291"/>
                              <a:gd name="connsiteX81" fmla="*/ 1018309 w 4852554"/>
                              <a:gd name="connsiteY81" fmla="*/ 2888673 h 3782291"/>
                              <a:gd name="connsiteX82" fmla="*/ 1423554 w 4852554"/>
                              <a:gd name="connsiteY82" fmla="*/ 2867891 h 3782291"/>
                              <a:gd name="connsiteX83" fmla="*/ 1080654 w 4852554"/>
                              <a:gd name="connsiteY83" fmla="*/ 3086100 h 3782291"/>
                              <a:gd name="connsiteX84" fmla="*/ 1143000 w 4852554"/>
                              <a:gd name="connsiteY84" fmla="*/ 3169227 h 3782291"/>
                              <a:gd name="connsiteX85" fmla="*/ 1537854 w 4852554"/>
                              <a:gd name="connsiteY85" fmla="*/ 2867891 h 3782291"/>
                              <a:gd name="connsiteX86" fmla="*/ 1891145 w 4852554"/>
                              <a:gd name="connsiteY86" fmla="*/ 2867891 h 3782291"/>
                              <a:gd name="connsiteX87" fmla="*/ 2119745 w 4852554"/>
                              <a:gd name="connsiteY87" fmla="*/ 2930236 h 3782291"/>
                              <a:gd name="connsiteX88" fmla="*/ 2119745 w 4852554"/>
                              <a:gd name="connsiteY88" fmla="*/ 3751118 h 3782291"/>
                              <a:gd name="connsiteX89" fmla="*/ 2202872 w 4852554"/>
                              <a:gd name="connsiteY89" fmla="*/ 3751118 h 3782291"/>
                              <a:gd name="connsiteX90" fmla="*/ 2192482 w 4852554"/>
                              <a:gd name="connsiteY90" fmla="*/ 2951018 h 3782291"/>
                              <a:gd name="connsiteX91" fmla="*/ 2421082 w 4852554"/>
                              <a:gd name="connsiteY91" fmla="*/ 2847109 h 3782291"/>
                              <a:gd name="connsiteX92" fmla="*/ 3065318 w 4852554"/>
                              <a:gd name="connsiteY92" fmla="*/ 2847109 h 3782291"/>
                              <a:gd name="connsiteX93" fmla="*/ 3023754 w 4852554"/>
                              <a:gd name="connsiteY93" fmla="*/ 3034146 h 3782291"/>
                              <a:gd name="connsiteX94" fmla="*/ 3075709 w 4852554"/>
                              <a:gd name="connsiteY94" fmla="*/ 3054927 h 3782291"/>
                              <a:gd name="connsiteX95" fmla="*/ 3106882 w 4852554"/>
                              <a:gd name="connsiteY95" fmla="*/ 2857500 h 3782291"/>
                              <a:gd name="connsiteX96" fmla="*/ 3470563 w 4852554"/>
                              <a:gd name="connsiteY96" fmla="*/ 2836718 h 3782291"/>
                              <a:gd name="connsiteX97" fmla="*/ 4000500 w 4852554"/>
                              <a:gd name="connsiteY97" fmla="*/ 3512127 h 3782291"/>
                              <a:gd name="connsiteX98" fmla="*/ 3990109 w 4852554"/>
                              <a:gd name="connsiteY98" fmla="*/ 3740727 h 3782291"/>
                              <a:gd name="connsiteX99" fmla="*/ 4052454 w 4852554"/>
                              <a:gd name="connsiteY99" fmla="*/ 3782291 h 3782291"/>
                              <a:gd name="connsiteX100" fmla="*/ 4052454 w 4852554"/>
                              <a:gd name="connsiteY100" fmla="*/ 3532909 h 3782291"/>
                              <a:gd name="connsiteX101" fmla="*/ 4239491 w 4852554"/>
                              <a:gd name="connsiteY101" fmla="*/ 3626427 h 3782291"/>
                              <a:gd name="connsiteX102" fmla="*/ 4312227 w 4852554"/>
                              <a:gd name="connsiteY102" fmla="*/ 3574473 h 3782291"/>
                              <a:gd name="connsiteX103" fmla="*/ 3917372 w 4852554"/>
                              <a:gd name="connsiteY103" fmla="*/ 3335482 h 3782291"/>
                              <a:gd name="connsiteX104" fmla="*/ 4125191 w 4852554"/>
                              <a:gd name="connsiteY104" fmla="*/ 3262746 h 3782291"/>
                              <a:gd name="connsiteX105" fmla="*/ 4125191 w 4852554"/>
                              <a:gd name="connsiteY105" fmla="*/ 3262746 h 3782291"/>
                              <a:gd name="connsiteX106" fmla="*/ 4083627 w 4852554"/>
                              <a:gd name="connsiteY106" fmla="*/ 3231573 h 3782291"/>
                              <a:gd name="connsiteX107" fmla="*/ 3896591 w 4852554"/>
                              <a:gd name="connsiteY107" fmla="*/ 3304309 h 3782291"/>
                              <a:gd name="connsiteX108" fmla="*/ 3553691 w 4852554"/>
                              <a:gd name="connsiteY108" fmla="*/ 2836718 h 3782291"/>
                              <a:gd name="connsiteX109" fmla="*/ 4333009 w 4852554"/>
                              <a:gd name="connsiteY109" fmla="*/ 2815936 h 3782291"/>
                              <a:gd name="connsiteX110" fmla="*/ 4561609 w 4852554"/>
                              <a:gd name="connsiteY110" fmla="*/ 3054927 h 3782291"/>
                              <a:gd name="connsiteX111" fmla="*/ 4665518 w 4852554"/>
                              <a:gd name="connsiteY111" fmla="*/ 3013364 h 3782291"/>
                              <a:gd name="connsiteX112" fmla="*/ 4416136 w 4852554"/>
                              <a:gd name="connsiteY112" fmla="*/ 2815936 h 3782291"/>
                              <a:gd name="connsiteX113" fmla="*/ 4842163 w 4852554"/>
                              <a:gd name="connsiteY113" fmla="*/ 2701636 h 3782291"/>
                              <a:gd name="connsiteX114" fmla="*/ 4852554 w 4852554"/>
                              <a:gd name="connsiteY114" fmla="*/ 2628900 h 3782291"/>
                              <a:gd name="connsiteX115" fmla="*/ 4239491 w 4852554"/>
                              <a:gd name="connsiteY115" fmla="*/ 2763982 h 3782291"/>
                              <a:gd name="connsiteX116" fmla="*/ 4353791 w 4852554"/>
                              <a:gd name="connsiteY116" fmla="*/ 2566555 h 3782291"/>
                              <a:gd name="connsiteX117" fmla="*/ 4291445 w 4852554"/>
                              <a:gd name="connsiteY117" fmla="*/ 2514600 h 3782291"/>
                              <a:gd name="connsiteX118" fmla="*/ 4177145 w 4852554"/>
                              <a:gd name="connsiteY118" fmla="*/ 2805546 h 3782291"/>
                              <a:gd name="connsiteX119" fmla="*/ 3429000 w 4852554"/>
                              <a:gd name="connsiteY119" fmla="*/ 2795155 h 3782291"/>
                              <a:gd name="connsiteX120" fmla="*/ 3584863 w 4852554"/>
                              <a:gd name="connsiteY120" fmla="*/ 2618509 h 3782291"/>
                              <a:gd name="connsiteX121" fmla="*/ 3564082 w 4852554"/>
                              <a:gd name="connsiteY121" fmla="*/ 2576946 h 3782291"/>
                              <a:gd name="connsiteX122" fmla="*/ 3335482 w 4852554"/>
                              <a:gd name="connsiteY122" fmla="*/ 2826327 h 3782291"/>
                              <a:gd name="connsiteX123" fmla="*/ 2493818 w 4852554"/>
                              <a:gd name="connsiteY12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722418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805545 w 4852554"/>
                              <a:gd name="connsiteY8" fmla="*/ 540327 h 3782291"/>
                              <a:gd name="connsiteX9" fmla="*/ 2774372 w 4852554"/>
                              <a:gd name="connsiteY9" fmla="*/ 529936 h 3782291"/>
                              <a:gd name="connsiteX10" fmla="*/ 2649682 w 4852554"/>
                              <a:gd name="connsiteY10" fmla="*/ 914400 h 3782291"/>
                              <a:gd name="connsiteX11" fmla="*/ 2192482 w 4852554"/>
                              <a:gd name="connsiteY11" fmla="*/ 1330036 h 3782291"/>
                              <a:gd name="connsiteX12" fmla="*/ 2244436 w 4852554"/>
                              <a:gd name="connsiteY12" fmla="*/ 633846 h 3782291"/>
                              <a:gd name="connsiteX13" fmla="*/ 2670463 w 4852554"/>
                              <a:gd name="connsiteY13" fmla="*/ 51955 h 3782291"/>
                              <a:gd name="connsiteX14" fmla="*/ 2639291 w 4852554"/>
                              <a:gd name="connsiteY14" fmla="*/ 0 h 3782291"/>
                              <a:gd name="connsiteX15" fmla="*/ 2483427 w 4852554"/>
                              <a:gd name="connsiteY15" fmla="*/ 197427 h 3782291"/>
                              <a:gd name="connsiteX16" fmla="*/ 2462645 w 4852554"/>
                              <a:gd name="connsiteY16" fmla="*/ 10391 h 3782291"/>
                              <a:gd name="connsiteX17" fmla="*/ 2400300 w 4852554"/>
                              <a:gd name="connsiteY17" fmla="*/ 10391 h 3782291"/>
                              <a:gd name="connsiteX18" fmla="*/ 2441863 w 4852554"/>
                              <a:gd name="connsiteY18" fmla="*/ 280555 h 3782291"/>
                              <a:gd name="connsiteX19" fmla="*/ 2275609 w 4852554"/>
                              <a:gd name="connsiteY19" fmla="*/ 509155 h 3782291"/>
                              <a:gd name="connsiteX20" fmla="*/ 2223654 w 4852554"/>
                              <a:gd name="connsiteY20" fmla="*/ 540327 h 3782291"/>
                              <a:gd name="connsiteX21" fmla="*/ 2192482 w 4852554"/>
                              <a:gd name="connsiteY21" fmla="*/ 592282 h 3782291"/>
                              <a:gd name="connsiteX22" fmla="*/ 2119745 w 4852554"/>
                              <a:gd name="connsiteY22" fmla="*/ 706582 h 3782291"/>
                              <a:gd name="connsiteX23" fmla="*/ 1662545 w 4852554"/>
                              <a:gd name="connsiteY23" fmla="*/ 20782 h 3782291"/>
                              <a:gd name="connsiteX24" fmla="*/ 1537854 w 4852554"/>
                              <a:gd name="connsiteY24" fmla="*/ 51955 h 3782291"/>
                              <a:gd name="connsiteX25" fmla="*/ 1558636 w 4852554"/>
                              <a:gd name="connsiteY25" fmla="*/ 145473 h 3782291"/>
                              <a:gd name="connsiteX26" fmla="*/ 1641763 w 4852554"/>
                              <a:gd name="connsiteY26" fmla="*/ 103909 h 3782291"/>
                              <a:gd name="connsiteX27" fmla="*/ 1704109 w 4852554"/>
                              <a:gd name="connsiteY27" fmla="*/ 228600 h 3782291"/>
                              <a:gd name="connsiteX28" fmla="*/ 1776845 w 4852554"/>
                              <a:gd name="connsiteY28" fmla="*/ 259773 h 3782291"/>
                              <a:gd name="connsiteX29" fmla="*/ 2140527 w 4852554"/>
                              <a:gd name="connsiteY29" fmla="*/ 852055 h 3782291"/>
                              <a:gd name="connsiteX30" fmla="*/ 2130136 w 4852554"/>
                              <a:gd name="connsiteY30" fmla="*/ 1215736 h 3782291"/>
                              <a:gd name="connsiteX31" fmla="*/ 2057400 w 4852554"/>
                              <a:gd name="connsiteY31" fmla="*/ 1028700 h 3782291"/>
                              <a:gd name="connsiteX32" fmla="*/ 2005445 w 4852554"/>
                              <a:gd name="connsiteY32" fmla="*/ 1059873 h 3782291"/>
                              <a:gd name="connsiteX33" fmla="*/ 2119745 w 4852554"/>
                              <a:gd name="connsiteY33" fmla="*/ 1288473 h 3782291"/>
                              <a:gd name="connsiteX34" fmla="*/ 2098963 w 4852554"/>
                              <a:gd name="connsiteY34" fmla="*/ 2005446 h 3782291"/>
                              <a:gd name="connsiteX35" fmla="*/ 1662545 w 4852554"/>
                              <a:gd name="connsiteY35" fmla="*/ 1558637 h 3782291"/>
                              <a:gd name="connsiteX36" fmla="*/ 1704108 w 4852554"/>
                              <a:gd name="connsiteY36" fmla="*/ 1215737 h 3782291"/>
                              <a:gd name="connsiteX37" fmla="*/ 1662545 w 4852554"/>
                              <a:gd name="connsiteY37" fmla="*/ 1101436 h 3782291"/>
                              <a:gd name="connsiteX38" fmla="*/ 1610591 w 4852554"/>
                              <a:gd name="connsiteY38" fmla="*/ 1475509 h 3782291"/>
                              <a:gd name="connsiteX39" fmla="*/ 1340427 w 4852554"/>
                              <a:gd name="connsiteY39" fmla="*/ 1600199 h 3782291"/>
                              <a:gd name="connsiteX40" fmla="*/ 1309254 w 4852554"/>
                              <a:gd name="connsiteY40" fmla="*/ 1662546 h 3782291"/>
                              <a:gd name="connsiteX41" fmla="*/ 1620982 w 4852554"/>
                              <a:gd name="connsiteY41" fmla="*/ 1600200 h 3782291"/>
                              <a:gd name="connsiteX42" fmla="*/ 1828800 w 4852554"/>
                              <a:gd name="connsiteY42" fmla="*/ 1849583 h 3782291"/>
                              <a:gd name="connsiteX43" fmla="*/ 1569027 w 4852554"/>
                              <a:gd name="connsiteY43" fmla="*/ 2026227 h 3782291"/>
                              <a:gd name="connsiteX44" fmla="*/ 1600200 w 4852554"/>
                              <a:gd name="connsiteY44" fmla="*/ 2119745 h 3782291"/>
                              <a:gd name="connsiteX45" fmla="*/ 1880754 w 4852554"/>
                              <a:gd name="connsiteY45" fmla="*/ 1870364 h 3782291"/>
                              <a:gd name="connsiteX46" fmla="*/ 2098963 w 4852554"/>
                              <a:gd name="connsiteY46" fmla="*/ 2088573 h 3782291"/>
                              <a:gd name="connsiteX47" fmla="*/ 2088572 w 4852554"/>
                              <a:gd name="connsiteY47" fmla="*/ 2337955 h 3782291"/>
                              <a:gd name="connsiteX48" fmla="*/ 2098963 w 4852554"/>
                              <a:gd name="connsiteY48" fmla="*/ 2348346 h 3782291"/>
                              <a:gd name="connsiteX49" fmla="*/ 1839191 w 4852554"/>
                              <a:gd name="connsiteY49" fmla="*/ 2784764 h 3782291"/>
                              <a:gd name="connsiteX50" fmla="*/ 1278082 w 4852554"/>
                              <a:gd name="connsiteY50" fmla="*/ 2795155 h 3782291"/>
                              <a:gd name="connsiteX51" fmla="*/ 1143000 w 4852554"/>
                              <a:gd name="connsiteY51" fmla="*/ 2587336 h 3782291"/>
                              <a:gd name="connsiteX52" fmla="*/ 1111827 w 4852554"/>
                              <a:gd name="connsiteY52" fmla="*/ 2597727 h 3782291"/>
                              <a:gd name="connsiteX53" fmla="*/ 1205345 w 4852554"/>
                              <a:gd name="connsiteY53" fmla="*/ 2815936 h 3782291"/>
                              <a:gd name="connsiteX54" fmla="*/ 893618 w 4852554"/>
                              <a:gd name="connsiteY54" fmla="*/ 2795155 h 3782291"/>
                              <a:gd name="connsiteX55" fmla="*/ 488372 w 4852554"/>
                              <a:gd name="connsiteY55" fmla="*/ 2036618 h 3782291"/>
                              <a:gd name="connsiteX56" fmla="*/ 353291 w 4852554"/>
                              <a:gd name="connsiteY56" fmla="*/ 2078182 h 3782291"/>
                              <a:gd name="connsiteX57" fmla="*/ 415636 w 4852554"/>
                              <a:gd name="connsiteY57" fmla="*/ 2140527 h 3782291"/>
                              <a:gd name="connsiteX58" fmla="*/ 467591 w 4852554"/>
                              <a:gd name="connsiteY58" fmla="*/ 2098964 h 3782291"/>
                              <a:gd name="connsiteX59" fmla="*/ 571500 w 4852554"/>
                              <a:gd name="connsiteY59" fmla="*/ 2348346 h 3782291"/>
                              <a:gd name="connsiteX60" fmla="*/ 457200 w 4852554"/>
                              <a:gd name="connsiteY60" fmla="*/ 2358736 h 3782291"/>
                              <a:gd name="connsiteX61" fmla="*/ 457200 w 4852554"/>
                              <a:gd name="connsiteY61" fmla="*/ 2441864 h 3782291"/>
                              <a:gd name="connsiteX62" fmla="*/ 623454 w 4852554"/>
                              <a:gd name="connsiteY62" fmla="*/ 2400300 h 3782291"/>
                              <a:gd name="connsiteX63" fmla="*/ 831272 w 4852554"/>
                              <a:gd name="connsiteY63" fmla="*/ 2826327 h 3782291"/>
                              <a:gd name="connsiteX64" fmla="*/ 374072 w 4852554"/>
                              <a:gd name="connsiteY64" fmla="*/ 2670464 h 3782291"/>
                              <a:gd name="connsiteX65" fmla="*/ 103909 w 4852554"/>
                              <a:gd name="connsiteY65" fmla="*/ 2109355 h 3782291"/>
                              <a:gd name="connsiteX66" fmla="*/ 20782 w 4852554"/>
                              <a:gd name="connsiteY66" fmla="*/ 2098964 h 3782291"/>
                              <a:gd name="connsiteX67" fmla="*/ 249382 w 4852554"/>
                              <a:gd name="connsiteY67" fmla="*/ 2639291 h 3782291"/>
                              <a:gd name="connsiteX68" fmla="*/ 10391 w 4852554"/>
                              <a:gd name="connsiteY68" fmla="*/ 2576946 h 3782291"/>
                              <a:gd name="connsiteX69" fmla="*/ 0 w 4852554"/>
                              <a:gd name="connsiteY69" fmla="*/ 2670464 h 3782291"/>
                              <a:gd name="connsiteX70" fmla="*/ 270163 w 4852554"/>
                              <a:gd name="connsiteY70" fmla="*/ 2701636 h 3782291"/>
                              <a:gd name="connsiteX71" fmla="*/ 280554 w 4852554"/>
                              <a:gd name="connsiteY71" fmla="*/ 3023755 h 3782291"/>
                              <a:gd name="connsiteX72" fmla="*/ 197427 w 4852554"/>
                              <a:gd name="connsiteY72" fmla="*/ 3034146 h 3782291"/>
                              <a:gd name="connsiteX73" fmla="*/ 197427 w 4852554"/>
                              <a:gd name="connsiteY73" fmla="*/ 3106882 h 3782291"/>
                              <a:gd name="connsiteX74" fmla="*/ 353291 w 4852554"/>
                              <a:gd name="connsiteY74" fmla="*/ 3054927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32809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31173 w 4852554"/>
                              <a:gd name="connsiteY67" fmla="*/ 2109355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63982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62445 w 4862945"/>
                              <a:gd name="connsiteY64" fmla="*/ 2784764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62945 w 4862945"/>
                              <a:gd name="connsiteY110" fmla="*/ 2628900 h 3782291"/>
                              <a:gd name="connsiteX111" fmla="*/ 4249882 w 4862945"/>
                              <a:gd name="connsiteY111" fmla="*/ 2763982 h 3782291"/>
                              <a:gd name="connsiteX112" fmla="*/ 4364182 w 4862945"/>
                              <a:gd name="connsiteY112" fmla="*/ 2566555 h 3782291"/>
                              <a:gd name="connsiteX113" fmla="*/ 4301836 w 4862945"/>
                              <a:gd name="connsiteY113" fmla="*/ 2514600 h 3782291"/>
                              <a:gd name="connsiteX114" fmla="*/ 4187536 w 4862945"/>
                              <a:gd name="connsiteY114" fmla="*/ 2805546 h 3782291"/>
                              <a:gd name="connsiteX115" fmla="*/ 3439391 w 4862945"/>
                              <a:gd name="connsiteY115" fmla="*/ 2795155 h 3782291"/>
                              <a:gd name="connsiteX116" fmla="*/ 3595254 w 4862945"/>
                              <a:gd name="connsiteY116" fmla="*/ 2618509 h 3782291"/>
                              <a:gd name="connsiteX117" fmla="*/ 3574473 w 4862945"/>
                              <a:gd name="connsiteY117" fmla="*/ 2576946 h 3782291"/>
                              <a:gd name="connsiteX118" fmla="*/ 3345873 w 4862945"/>
                              <a:gd name="connsiteY118" fmla="*/ 2826327 h 3782291"/>
                              <a:gd name="connsiteX119" fmla="*/ 2504209 w 4862945"/>
                              <a:gd name="connsiteY119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13263 w 4675909"/>
                              <a:gd name="connsiteY86" fmla="*/ 3751118 h 3782291"/>
                              <a:gd name="connsiteX87" fmla="*/ 2202873 w 4675909"/>
                              <a:gd name="connsiteY87" fmla="*/ 2951018 h 3782291"/>
                              <a:gd name="connsiteX88" fmla="*/ 2431473 w 4675909"/>
                              <a:gd name="connsiteY88" fmla="*/ 2847109 h 3782291"/>
                              <a:gd name="connsiteX89" fmla="*/ 3075709 w 4675909"/>
                              <a:gd name="connsiteY89" fmla="*/ 2847109 h 3782291"/>
                              <a:gd name="connsiteX90" fmla="*/ 3034145 w 4675909"/>
                              <a:gd name="connsiteY90" fmla="*/ 3034146 h 3782291"/>
                              <a:gd name="connsiteX91" fmla="*/ 3086100 w 4675909"/>
                              <a:gd name="connsiteY91" fmla="*/ 3054927 h 3782291"/>
                              <a:gd name="connsiteX92" fmla="*/ 3117273 w 4675909"/>
                              <a:gd name="connsiteY92" fmla="*/ 2857500 h 3782291"/>
                              <a:gd name="connsiteX93" fmla="*/ 3480954 w 4675909"/>
                              <a:gd name="connsiteY93" fmla="*/ 2836718 h 3782291"/>
                              <a:gd name="connsiteX94" fmla="*/ 4010891 w 4675909"/>
                              <a:gd name="connsiteY94" fmla="*/ 3512127 h 3782291"/>
                              <a:gd name="connsiteX95" fmla="*/ 4000500 w 4675909"/>
                              <a:gd name="connsiteY95" fmla="*/ 3740727 h 3782291"/>
                              <a:gd name="connsiteX96" fmla="*/ 4062845 w 4675909"/>
                              <a:gd name="connsiteY96" fmla="*/ 3782291 h 3782291"/>
                              <a:gd name="connsiteX97" fmla="*/ 4062845 w 4675909"/>
                              <a:gd name="connsiteY97" fmla="*/ 3532909 h 3782291"/>
                              <a:gd name="connsiteX98" fmla="*/ 4249882 w 4675909"/>
                              <a:gd name="connsiteY98" fmla="*/ 3626427 h 3782291"/>
                              <a:gd name="connsiteX99" fmla="*/ 4322618 w 4675909"/>
                              <a:gd name="connsiteY99" fmla="*/ 3574473 h 3782291"/>
                              <a:gd name="connsiteX100" fmla="*/ 3927763 w 4675909"/>
                              <a:gd name="connsiteY100" fmla="*/ 3335482 h 3782291"/>
                              <a:gd name="connsiteX101" fmla="*/ 4135582 w 4675909"/>
                              <a:gd name="connsiteY101" fmla="*/ 3262746 h 3782291"/>
                              <a:gd name="connsiteX102" fmla="*/ 4135582 w 4675909"/>
                              <a:gd name="connsiteY102" fmla="*/ 3262746 h 3782291"/>
                              <a:gd name="connsiteX103" fmla="*/ 4094018 w 4675909"/>
                              <a:gd name="connsiteY103" fmla="*/ 3231573 h 3782291"/>
                              <a:gd name="connsiteX104" fmla="*/ 3906982 w 4675909"/>
                              <a:gd name="connsiteY104" fmla="*/ 3304309 h 3782291"/>
                              <a:gd name="connsiteX105" fmla="*/ 3564082 w 4675909"/>
                              <a:gd name="connsiteY105" fmla="*/ 2836718 h 3782291"/>
                              <a:gd name="connsiteX106" fmla="*/ 4343400 w 4675909"/>
                              <a:gd name="connsiteY106" fmla="*/ 2815936 h 3782291"/>
                              <a:gd name="connsiteX107" fmla="*/ 4572000 w 4675909"/>
                              <a:gd name="connsiteY107" fmla="*/ 3054927 h 3782291"/>
                              <a:gd name="connsiteX108" fmla="*/ 4675909 w 4675909"/>
                              <a:gd name="connsiteY108" fmla="*/ 3013364 h 3782291"/>
                              <a:gd name="connsiteX109" fmla="*/ 4426527 w 4675909"/>
                              <a:gd name="connsiteY109" fmla="*/ 2815936 h 3782291"/>
                              <a:gd name="connsiteX110" fmla="*/ 4249882 w 4675909"/>
                              <a:gd name="connsiteY110" fmla="*/ 2763982 h 3782291"/>
                              <a:gd name="connsiteX111" fmla="*/ 4364182 w 4675909"/>
                              <a:gd name="connsiteY111" fmla="*/ 2566555 h 3782291"/>
                              <a:gd name="connsiteX112" fmla="*/ 4301836 w 4675909"/>
                              <a:gd name="connsiteY112" fmla="*/ 2514600 h 3782291"/>
                              <a:gd name="connsiteX113" fmla="*/ 4187536 w 4675909"/>
                              <a:gd name="connsiteY113" fmla="*/ 2805546 h 3782291"/>
                              <a:gd name="connsiteX114" fmla="*/ 3439391 w 4675909"/>
                              <a:gd name="connsiteY114" fmla="*/ 2795155 h 3782291"/>
                              <a:gd name="connsiteX115" fmla="*/ 3595254 w 4675909"/>
                              <a:gd name="connsiteY115" fmla="*/ 2618509 h 3782291"/>
                              <a:gd name="connsiteX116" fmla="*/ 3574473 w 4675909"/>
                              <a:gd name="connsiteY116" fmla="*/ 2576946 h 3782291"/>
                              <a:gd name="connsiteX117" fmla="*/ 3345873 w 4675909"/>
                              <a:gd name="connsiteY117" fmla="*/ 2826327 h 3782291"/>
                              <a:gd name="connsiteX118" fmla="*/ 2504209 w 4675909"/>
                              <a:gd name="connsiteY118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02873 w 4675909"/>
                              <a:gd name="connsiteY86" fmla="*/ 2951018 h 3782291"/>
                              <a:gd name="connsiteX87" fmla="*/ 2431473 w 4675909"/>
                              <a:gd name="connsiteY87" fmla="*/ 2847109 h 3782291"/>
                              <a:gd name="connsiteX88" fmla="*/ 3075709 w 4675909"/>
                              <a:gd name="connsiteY88" fmla="*/ 2847109 h 3782291"/>
                              <a:gd name="connsiteX89" fmla="*/ 3034145 w 4675909"/>
                              <a:gd name="connsiteY89" fmla="*/ 3034146 h 3782291"/>
                              <a:gd name="connsiteX90" fmla="*/ 3086100 w 4675909"/>
                              <a:gd name="connsiteY90" fmla="*/ 3054927 h 3782291"/>
                              <a:gd name="connsiteX91" fmla="*/ 3117273 w 4675909"/>
                              <a:gd name="connsiteY91" fmla="*/ 2857500 h 3782291"/>
                              <a:gd name="connsiteX92" fmla="*/ 3480954 w 4675909"/>
                              <a:gd name="connsiteY92" fmla="*/ 2836718 h 3782291"/>
                              <a:gd name="connsiteX93" fmla="*/ 4010891 w 4675909"/>
                              <a:gd name="connsiteY93" fmla="*/ 3512127 h 3782291"/>
                              <a:gd name="connsiteX94" fmla="*/ 4000500 w 4675909"/>
                              <a:gd name="connsiteY94" fmla="*/ 3740727 h 3782291"/>
                              <a:gd name="connsiteX95" fmla="*/ 4062845 w 4675909"/>
                              <a:gd name="connsiteY95" fmla="*/ 3782291 h 3782291"/>
                              <a:gd name="connsiteX96" fmla="*/ 4062845 w 4675909"/>
                              <a:gd name="connsiteY96" fmla="*/ 3532909 h 3782291"/>
                              <a:gd name="connsiteX97" fmla="*/ 4249882 w 4675909"/>
                              <a:gd name="connsiteY97" fmla="*/ 3626427 h 3782291"/>
                              <a:gd name="connsiteX98" fmla="*/ 4322618 w 4675909"/>
                              <a:gd name="connsiteY98" fmla="*/ 3574473 h 3782291"/>
                              <a:gd name="connsiteX99" fmla="*/ 3927763 w 4675909"/>
                              <a:gd name="connsiteY99" fmla="*/ 3335482 h 3782291"/>
                              <a:gd name="connsiteX100" fmla="*/ 4135582 w 4675909"/>
                              <a:gd name="connsiteY100" fmla="*/ 3262746 h 3782291"/>
                              <a:gd name="connsiteX101" fmla="*/ 4135582 w 4675909"/>
                              <a:gd name="connsiteY101" fmla="*/ 3262746 h 3782291"/>
                              <a:gd name="connsiteX102" fmla="*/ 4094018 w 4675909"/>
                              <a:gd name="connsiteY102" fmla="*/ 3231573 h 3782291"/>
                              <a:gd name="connsiteX103" fmla="*/ 3906982 w 4675909"/>
                              <a:gd name="connsiteY103" fmla="*/ 3304309 h 3782291"/>
                              <a:gd name="connsiteX104" fmla="*/ 3564082 w 4675909"/>
                              <a:gd name="connsiteY104" fmla="*/ 2836718 h 3782291"/>
                              <a:gd name="connsiteX105" fmla="*/ 4343400 w 4675909"/>
                              <a:gd name="connsiteY105" fmla="*/ 2815936 h 3782291"/>
                              <a:gd name="connsiteX106" fmla="*/ 4572000 w 4675909"/>
                              <a:gd name="connsiteY106" fmla="*/ 3054927 h 3782291"/>
                              <a:gd name="connsiteX107" fmla="*/ 4675909 w 4675909"/>
                              <a:gd name="connsiteY107" fmla="*/ 3013364 h 3782291"/>
                              <a:gd name="connsiteX108" fmla="*/ 4426527 w 4675909"/>
                              <a:gd name="connsiteY108" fmla="*/ 2815936 h 3782291"/>
                              <a:gd name="connsiteX109" fmla="*/ 4249882 w 4675909"/>
                              <a:gd name="connsiteY109" fmla="*/ 2763982 h 3782291"/>
                              <a:gd name="connsiteX110" fmla="*/ 4364182 w 4675909"/>
                              <a:gd name="connsiteY110" fmla="*/ 2566555 h 3782291"/>
                              <a:gd name="connsiteX111" fmla="*/ 4301836 w 4675909"/>
                              <a:gd name="connsiteY111" fmla="*/ 2514600 h 3782291"/>
                              <a:gd name="connsiteX112" fmla="*/ 4187536 w 4675909"/>
                              <a:gd name="connsiteY112" fmla="*/ 2805546 h 3782291"/>
                              <a:gd name="connsiteX113" fmla="*/ 3439391 w 4675909"/>
                              <a:gd name="connsiteY113" fmla="*/ 2795155 h 3782291"/>
                              <a:gd name="connsiteX114" fmla="*/ 3595254 w 4675909"/>
                              <a:gd name="connsiteY114" fmla="*/ 2618509 h 3782291"/>
                              <a:gd name="connsiteX115" fmla="*/ 3574473 w 4675909"/>
                              <a:gd name="connsiteY115" fmla="*/ 2576946 h 3782291"/>
                              <a:gd name="connsiteX116" fmla="*/ 3345873 w 4675909"/>
                              <a:gd name="connsiteY116" fmla="*/ 2826327 h 3782291"/>
                              <a:gd name="connsiteX117" fmla="*/ 2504209 w 4675909"/>
                              <a:gd name="connsiteY117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202873 w 4675909"/>
                              <a:gd name="connsiteY85" fmla="*/ 2951018 h 3782291"/>
                              <a:gd name="connsiteX86" fmla="*/ 2431473 w 4675909"/>
                              <a:gd name="connsiteY86" fmla="*/ 2847109 h 3782291"/>
                              <a:gd name="connsiteX87" fmla="*/ 3075709 w 4675909"/>
                              <a:gd name="connsiteY87" fmla="*/ 2847109 h 3782291"/>
                              <a:gd name="connsiteX88" fmla="*/ 3034145 w 4675909"/>
                              <a:gd name="connsiteY88" fmla="*/ 3034146 h 3782291"/>
                              <a:gd name="connsiteX89" fmla="*/ 3086100 w 4675909"/>
                              <a:gd name="connsiteY89" fmla="*/ 3054927 h 3782291"/>
                              <a:gd name="connsiteX90" fmla="*/ 3117273 w 4675909"/>
                              <a:gd name="connsiteY90" fmla="*/ 2857500 h 3782291"/>
                              <a:gd name="connsiteX91" fmla="*/ 3480954 w 4675909"/>
                              <a:gd name="connsiteY91" fmla="*/ 2836718 h 3782291"/>
                              <a:gd name="connsiteX92" fmla="*/ 4010891 w 4675909"/>
                              <a:gd name="connsiteY92" fmla="*/ 3512127 h 3782291"/>
                              <a:gd name="connsiteX93" fmla="*/ 4000500 w 4675909"/>
                              <a:gd name="connsiteY93" fmla="*/ 3740727 h 3782291"/>
                              <a:gd name="connsiteX94" fmla="*/ 4062845 w 4675909"/>
                              <a:gd name="connsiteY94" fmla="*/ 3782291 h 3782291"/>
                              <a:gd name="connsiteX95" fmla="*/ 4062845 w 4675909"/>
                              <a:gd name="connsiteY95" fmla="*/ 3532909 h 3782291"/>
                              <a:gd name="connsiteX96" fmla="*/ 4249882 w 4675909"/>
                              <a:gd name="connsiteY96" fmla="*/ 3626427 h 3782291"/>
                              <a:gd name="connsiteX97" fmla="*/ 4322618 w 4675909"/>
                              <a:gd name="connsiteY97" fmla="*/ 3574473 h 3782291"/>
                              <a:gd name="connsiteX98" fmla="*/ 3927763 w 4675909"/>
                              <a:gd name="connsiteY98" fmla="*/ 3335482 h 3782291"/>
                              <a:gd name="connsiteX99" fmla="*/ 4135582 w 4675909"/>
                              <a:gd name="connsiteY99" fmla="*/ 3262746 h 3782291"/>
                              <a:gd name="connsiteX100" fmla="*/ 4135582 w 4675909"/>
                              <a:gd name="connsiteY100" fmla="*/ 3262746 h 3782291"/>
                              <a:gd name="connsiteX101" fmla="*/ 4094018 w 4675909"/>
                              <a:gd name="connsiteY101" fmla="*/ 3231573 h 3782291"/>
                              <a:gd name="connsiteX102" fmla="*/ 3906982 w 4675909"/>
                              <a:gd name="connsiteY102" fmla="*/ 3304309 h 3782291"/>
                              <a:gd name="connsiteX103" fmla="*/ 3564082 w 4675909"/>
                              <a:gd name="connsiteY103" fmla="*/ 2836718 h 3782291"/>
                              <a:gd name="connsiteX104" fmla="*/ 4343400 w 4675909"/>
                              <a:gd name="connsiteY104" fmla="*/ 2815936 h 3782291"/>
                              <a:gd name="connsiteX105" fmla="*/ 4572000 w 4675909"/>
                              <a:gd name="connsiteY105" fmla="*/ 3054927 h 3782291"/>
                              <a:gd name="connsiteX106" fmla="*/ 4675909 w 4675909"/>
                              <a:gd name="connsiteY106" fmla="*/ 3013364 h 3782291"/>
                              <a:gd name="connsiteX107" fmla="*/ 4426527 w 4675909"/>
                              <a:gd name="connsiteY107" fmla="*/ 2815936 h 3782291"/>
                              <a:gd name="connsiteX108" fmla="*/ 4249882 w 4675909"/>
                              <a:gd name="connsiteY108" fmla="*/ 2763982 h 3782291"/>
                              <a:gd name="connsiteX109" fmla="*/ 4364182 w 4675909"/>
                              <a:gd name="connsiteY109" fmla="*/ 2566555 h 3782291"/>
                              <a:gd name="connsiteX110" fmla="*/ 4301836 w 4675909"/>
                              <a:gd name="connsiteY110" fmla="*/ 2514600 h 3782291"/>
                              <a:gd name="connsiteX111" fmla="*/ 4187536 w 4675909"/>
                              <a:gd name="connsiteY111" fmla="*/ 2805546 h 3782291"/>
                              <a:gd name="connsiteX112" fmla="*/ 3439391 w 4675909"/>
                              <a:gd name="connsiteY112" fmla="*/ 2795155 h 3782291"/>
                              <a:gd name="connsiteX113" fmla="*/ 3595254 w 4675909"/>
                              <a:gd name="connsiteY113" fmla="*/ 2618509 h 3782291"/>
                              <a:gd name="connsiteX114" fmla="*/ 3574473 w 4675909"/>
                              <a:gd name="connsiteY114" fmla="*/ 2576946 h 3782291"/>
                              <a:gd name="connsiteX115" fmla="*/ 3345873 w 4675909"/>
                              <a:gd name="connsiteY115" fmla="*/ 2826327 h 3782291"/>
                              <a:gd name="connsiteX116" fmla="*/ 2504209 w 4675909"/>
                              <a:gd name="connsiteY116" fmla="*/ 2795155 h 378229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  <a:cxn ang="0">
                                <a:pos x="connsiteX19" y="connsiteY19"/>
                              </a:cxn>
                              <a:cxn ang="0">
                                <a:pos x="connsiteX20" y="connsiteY20"/>
                              </a:cxn>
                              <a:cxn ang="0">
                                <a:pos x="connsiteX21" y="connsiteY21"/>
                              </a:cxn>
                              <a:cxn ang="0">
                                <a:pos x="connsiteX22" y="connsiteY22"/>
                              </a:cxn>
                              <a:cxn ang="0">
                                <a:pos x="connsiteX23" y="connsiteY23"/>
                              </a:cxn>
                              <a:cxn ang="0">
                                <a:pos x="connsiteX24" y="connsiteY24"/>
                              </a:cxn>
                              <a:cxn ang="0">
                                <a:pos x="connsiteX25" y="connsiteY25"/>
                              </a:cxn>
                              <a:cxn ang="0">
                                <a:pos x="connsiteX26" y="connsiteY26"/>
                              </a:cxn>
                              <a:cxn ang="0">
                                <a:pos x="connsiteX27" y="connsiteY27"/>
                              </a:cxn>
                              <a:cxn ang="0">
                                <a:pos x="connsiteX28" y="connsiteY28"/>
                              </a:cxn>
                              <a:cxn ang="0">
                                <a:pos x="connsiteX29" y="connsiteY29"/>
                              </a:cxn>
                              <a:cxn ang="0">
                                <a:pos x="connsiteX30" y="connsiteY30"/>
                              </a:cxn>
                              <a:cxn ang="0">
                                <a:pos x="connsiteX31" y="connsiteY31"/>
                              </a:cxn>
                              <a:cxn ang="0">
                                <a:pos x="connsiteX32" y="connsiteY32"/>
                              </a:cxn>
                              <a:cxn ang="0">
                                <a:pos x="connsiteX33" y="connsiteY33"/>
                              </a:cxn>
                              <a:cxn ang="0">
                                <a:pos x="connsiteX34" y="connsiteY34"/>
                              </a:cxn>
                              <a:cxn ang="0">
                                <a:pos x="connsiteX35" y="connsiteY35"/>
                              </a:cxn>
                              <a:cxn ang="0">
                                <a:pos x="connsiteX36" y="connsiteY36"/>
                              </a:cxn>
                              <a:cxn ang="0">
                                <a:pos x="connsiteX37" y="connsiteY37"/>
                              </a:cxn>
                              <a:cxn ang="0">
                                <a:pos x="connsiteX38" y="connsiteY38"/>
                              </a:cxn>
                              <a:cxn ang="0">
                                <a:pos x="connsiteX39" y="connsiteY39"/>
                              </a:cxn>
                              <a:cxn ang="0">
                                <a:pos x="connsiteX40" y="connsiteY40"/>
                              </a:cxn>
                              <a:cxn ang="0">
                                <a:pos x="connsiteX41" y="connsiteY41"/>
                              </a:cxn>
                              <a:cxn ang="0">
                                <a:pos x="connsiteX42" y="connsiteY42"/>
                              </a:cxn>
                              <a:cxn ang="0">
                                <a:pos x="connsiteX43" y="connsiteY43"/>
                              </a:cxn>
                              <a:cxn ang="0">
                                <a:pos x="connsiteX44" y="connsiteY44"/>
                              </a:cxn>
                              <a:cxn ang="0">
                                <a:pos x="connsiteX45" y="connsiteY45"/>
                              </a:cxn>
                              <a:cxn ang="0">
                                <a:pos x="connsiteX46" y="connsiteY46"/>
                              </a:cxn>
                              <a:cxn ang="0">
                                <a:pos x="connsiteX47" y="connsiteY47"/>
                              </a:cxn>
                              <a:cxn ang="0">
                                <a:pos x="connsiteX48" y="connsiteY48"/>
                              </a:cxn>
                              <a:cxn ang="0">
                                <a:pos x="connsiteX49" y="connsiteY49"/>
                              </a:cxn>
                              <a:cxn ang="0">
                                <a:pos x="connsiteX50" y="connsiteY50"/>
                              </a:cxn>
                              <a:cxn ang="0">
                                <a:pos x="connsiteX51" y="connsiteY51"/>
                              </a:cxn>
                              <a:cxn ang="0">
                                <a:pos x="connsiteX52" y="connsiteY52"/>
                              </a:cxn>
                              <a:cxn ang="0">
                                <a:pos x="connsiteX53" y="connsiteY53"/>
                              </a:cxn>
                              <a:cxn ang="0">
                                <a:pos x="connsiteX54" y="connsiteY54"/>
                              </a:cxn>
                              <a:cxn ang="0">
                                <a:pos x="connsiteX55" y="connsiteY55"/>
                              </a:cxn>
                              <a:cxn ang="0">
                                <a:pos x="connsiteX56" y="connsiteY56"/>
                              </a:cxn>
                              <a:cxn ang="0">
                                <a:pos x="connsiteX57" y="connsiteY57"/>
                              </a:cxn>
                              <a:cxn ang="0">
                                <a:pos x="connsiteX58" y="connsiteY58"/>
                              </a:cxn>
                              <a:cxn ang="0">
                                <a:pos x="connsiteX59" y="connsiteY59"/>
                              </a:cxn>
                              <a:cxn ang="0">
                                <a:pos x="connsiteX60" y="connsiteY60"/>
                              </a:cxn>
                              <a:cxn ang="0">
                                <a:pos x="connsiteX61" y="connsiteY61"/>
                              </a:cxn>
                              <a:cxn ang="0">
                                <a:pos x="connsiteX62" y="connsiteY62"/>
                              </a:cxn>
                              <a:cxn ang="0">
                                <a:pos x="connsiteX63" y="connsiteY63"/>
                              </a:cxn>
                              <a:cxn ang="0">
                                <a:pos x="connsiteX64" y="connsiteY64"/>
                              </a:cxn>
                              <a:cxn ang="0">
                                <a:pos x="connsiteX65" y="connsiteY65"/>
                              </a:cxn>
                              <a:cxn ang="0">
                                <a:pos x="connsiteX66" y="connsiteY66"/>
                              </a:cxn>
                              <a:cxn ang="0">
                                <a:pos x="connsiteX67" y="connsiteY67"/>
                              </a:cxn>
                              <a:cxn ang="0">
                                <a:pos x="connsiteX68" y="connsiteY68"/>
                              </a:cxn>
                              <a:cxn ang="0">
                                <a:pos x="connsiteX69" y="connsiteY69"/>
                              </a:cxn>
                              <a:cxn ang="0">
                                <a:pos x="connsiteX70" y="connsiteY70"/>
                              </a:cxn>
                              <a:cxn ang="0">
                                <a:pos x="connsiteX71" y="connsiteY71"/>
                              </a:cxn>
                              <a:cxn ang="0">
                                <a:pos x="connsiteX72" y="connsiteY72"/>
                              </a:cxn>
                              <a:cxn ang="0">
                                <a:pos x="connsiteX73" y="connsiteY73"/>
                              </a:cxn>
                              <a:cxn ang="0">
                                <a:pos x="connsiteX74" y="connsiteY74"/>
                              </a:cxn>
                              <a:cxn ang="0">
                                <a:pos x="connsiteX75" y="connsiteY75"/>
                              </a:cxn>
                              <a:cxn ang="0">
                                <a:pos x="connsiteX76" y="connsiteY76"/>
                              </a:cxn>
                              <a:cxn ang="0">
                                <a:pos x="connsiteX77" y="connsiteY77"/>
                              </a:cxn>
                              <a:cxn ang="0">
                                <a:pos x="connsiteX78" y="connsiteY78"/>
                              </a:cxn>
                              <a:cxn ang="0">
                                <a:pos x="connsiteX79" y="connsiteY79"/>
                              </a:cxn>
                              <a:cxn ang="0">
                                <a:pos x="connsiteX80" y="connsiteY80"/>
                              </a:cxn>
                              <a:cxn ang="0">
                                <a:pos x="connsiteX81" y="connsiteY81"/>
                              </a:cxn>
                              <a:cxn ang="0">
                                <a:pos x="connsiteX82" y="connsiteY82"/>
                              </a:cxn>
                              <a:cxn ang="0">
                                <a:pos x="connsiteX83" y="connsiteY83"/>
                              </a:cxn>
                              <a:cxn ang="0">
                                <a:pos x="connsiteX84" y="connsiteY84"/>
                              </a:cxn>
                              <a:cxn ang="0">
                                <a:pos x="connsiteX85" y="connsiteY85"/>
                              </a:cxn>
                              <a:cxn ang="0">
                                <a:pos x="connsiteX86" y="connsiteY86"/>
                              </a:cxn>
                              <a:cxn ang="0">
                                <a:pos x="connsiteX87" y="connsiteY87"/>
                              </a:cxn>
                              <a:cxn ang="0">
                                <a:pos x="connsiteX88" y="connsiteY88"/>
                              </a:cxn>
                              <a:cxn ang="0">
                                <a:pos x="connsiteX89" y="connsiteY89"/>
                              </a:cxn>
                              <a:cxn ang="0">
                                <a:pos x="connsiteX90" y="connsiteY90"/>
                              </a:cxn>
                              <a:cxn ang="0">
                                <a:pos x="connsiteX91" y="connsiteY91"/>
                              </a:cxn>
                              <a:cxn ang="0">
                                <a:pos x="connsiteX92" y="connsiteY92"/>
                              </a:cxn>
                              <a:cxn ang="0">
                                <a:pos x="connsiteX93" y="connsiteY93"/>
                              </a:cxn>
                              <a:cxn ang="0">
                                <a:pos x="connsiteX94" y="connsiteY94"/>
                              </a:cxn>
                              <a:cxn ang="0">
                                <a:pos x="connsiteX95" y="connsiteY95"/>
                              </a:cxn>
                              <a:cxn ang="0">
                                <a:pos x="connsiteX96" y="connsiteY96"/>
                              </a:cxn>
                              <a:cxn ang="0">
                                <a:pos x="connsiteX97" y="connsiteY97"/>
                              </a:cxn>
                              <a:cxn ang="0">
                                <a:pos x="connsiteX98" y="connsiteY98"/>
                              </a:cxn>
                              <a:cxn ang="0">
                                <a:pos x="connsiteX99" y="connsiteY99"/>
                              </a:cxn>
                              <a:cxn ang="0">
                                <a:pos x="connsiteX100" y="connsiteY100"/>
                              </a:cxn>
                              <a:cxn ang="0">
                                <a:pos x="connsiteX101" y="connsiteY101"/>
                              </a:cxn>
                              <a:cxn ang="0">
                                <a:pos x="connsiteX102" y="connsiteY102"/>
                              </a:cxn>
                              <a:cxn ang="0">
                                <a:pos x="connsiteX103" y="connsiteY103"/>
                              </a:cxn>
                              <a:cxn ang="0">
                                <a:pos x="connsiteX104" y="connsiteY104"/>
                              </a:cxn>
                              <a:cxn ang="0">
                                <a:pos x="connsiteX105" y="connsiteY105"/>
                              </a:cxn>
                              <a:cxn ang="0">
                                <a:pos x="connsiteX106" y="connsiteY106"/>
                              </a:cxn>
                              <a:cxn ang="0">
                                <a:pos x="connsiteX107" y="connsiteY107"/>
                              </a:cxn>
                              <a:cxn ang="0">
                                <a:pos x="connsiteX108" y="connsiteY108"/>
                              </a:cxn>
                              <a:cxn ang="0">
                                <a:pos x="connsiteX109" y="connsiteY109"/>
                              </a:cxn>
                              <a:cxn ang="0">
                                <a:pos x="connsiteX110" y="connsiteY110"/>
                              </a:cxn>
                              <a:cxn ang="0">
                                <a:pos x="connsiteX111" y="connsiteY111"/>
                              </a:cxn>
                              <a:cxn ang="0">
                                <a:pos x="connsiteX112" y="connsiteY112"/>
                              </a:cxn>
                              <a:cxn ang="0">
                                <a:pos x="connsiteX113" y="connsiteY113"/>
                              </a:cxn>
                              <a:cxn ang="0">
                                <a:pos x="connsiteX114" y="connsiteY114"/>
                              </a:cxn>
                              <a:cxn ang="0">
                                <a:pos x="connsiteX115" y="connsiteY115"/>
                              </a:cxn>
                              <a:cxn ang="0">
                                <a:pos x="connsiteX116" y="connsiteY116"/>
                              </a:cxn>
                            </a:cxnLst>
                            <a:rect l="l" t="t" r="r" b="b"/>
                            <a:pathLst>
                              <a:path w="4675909" h="3782291">
                                <a:moveTo>
                                  <a:pt x="2504209" y="2795155"/>
                                </a:moveTo>
                                <a:lnTo>
                                  <a:pt x="2182091" y="2348346"/>
                                </a:lnTo>
                                <a:lnTo>
                                  <a:pt x="2150918" y="1724891"/>
                                </a:lnTo>
                                <a:lnTo>
                                  <a:pt x="2712027" y="1184564"/>
                                </a:lnTo>
                                <a:lnTo>
                                  <a:pt x="2701636" y="1091046"/>
                                </a:lnTo>
                                <a:lnTo>
                                  <a:pt x="2150918" y="1631373"/>
                                </a:lnTo>
                                <a:lnTo>
                                  <a:pt x="2171700" y="1465118"/>
                                </a:lnTo>
                                <a:lnTo>
                                  <a:pt x="2701637" y="945573"/>
                                </a:lnTo>
                                <a:lnTo>
                                  <a:pt x="2763982" y="831273"/>
                                </a:lnTo>
                                <a:lnTo>
                                  <a:pt x="2815936" y="540327"/>
                                </a:lnTo>
                                <a:lnTo>
                                  <a:pt x="2784763" y="529936"/>
                                </a:lnTo>
                                <a:lnTo>
                                  <a:pt x="2670463" y="904009"/>
                                </a:lnTo>
                                <a:lnTo>
                                  <a:pt x="2202873" y="1330036"/>
                                </a:lnTo>
                                <a:lnTo>
                                  <a:pt x="2254827" y="633846"/>
                                </a:lnTo>
                                <a:lnTo>
                                  <a:pt x="2680854" y="51955"/>
                                </a:lnTo>
                                <a:lnTo>
                                  <a:pt x="2649682" y="0"/>
                                </a:lnTo>
                                <a:lnTo>
                                  <a:pt x="2493818" y="197427"/>
                                </a:lnTo>
                                <a:lnTo>
                                  <a:pt x="2473036" y="10391"/>
                                </a:lnTo>
                                <a:lnTo>
                                  <a:pt x="2410691" y="10391"/>
                                </a:lnTo>
                                <a:lnTo>
                                  <a:pt x="2452254" y="280555"/>
                                </a:lnTo>
                                <a:lnTo>
                                  <a:pt x="2286000" y="509155"/>
                                </a:lnTo>
                                <a:lnTo>
                                  <a:pt x="2234045" y="540327"/>
                                </a:lnTo>
                                <a:lnTo>
                                  <a:pt x="2202873" y="592282"/>
                                </a:lnTo>
                                <a:lnTo>
                                  <a:pt x="2130136" y="706582"/>
                                </a:lnTo>
                                <a:lnTo>
                                  <a:pt x="1672936" y="20782"/>
                                </a:lnTo>
                                <a:lnTo>
                                  <a:pt x="1548245" y="51955"/>
                                </a:lnTo>
                                <a:lnTo>
                                  <a:pt x="1569027" y="145473"/>
                                </a:lnTo>
                                <a:lnTo>
                                  <a:pt x="1652154" y="103909"/>
                                </a:lnTo>
                                <a:lnTo>
                                  <a:pt x="1714500" y="228600"/>
                                </a:lnTo>
                                <a:lnTo>
                                  <a:pt x="1787236" y="259773"/>
                                </a:lnTo>
                                <a:lnTo>
                                  <a:pt x="2150918" y="852055"/>
                                </a:lnTo>
                                <a:lnTo>
                                  <a:pt x="2140527" y="1215736"/>
                                </a:lnTo>
                                <a:lnTo>
                                  <a:pt x="2067791" y="1028700"/>
                                </a:lnTo>
                                <a:lnTo>
                                  <a:pt x="2015836" y="1059873"/>
                                </a:lnTo>
                                <a:lnTo>
                                  <a:pt x="2130136" y="1288473"/>
                                </a:lnTo>
                                <a:lnTo>
                                  <a:pt x="2109354" y="2005446"/>
                                </a:lnTo>
                                <a:lnTo>
                                  <a:pt x="1672936" y="1558637"/>
                                </a:lnTo>
                                <a:lnTo>
                                  <a:pt x="1714499" y="1215737"/>
                                </a:lnTo>
                                <a:lnTo>
                                  <a:pt x="1672936" y="1101436"/>
                                </a:lnTo>
                                <a:lnTo>
                                  <a:pt x="1620982" y="1475509"/>
                                </a:lnTo>
                                <a:lnTo>
                                  <a:pt x="1350818" y="1600199"/>
                                </a:lnTo>
                                <a:lnTo>
                                  <a:pt x="1319645" y="1662546"/>
                                </a:lnTo>
                                <a:lnTo>
                                  <a:pt x="1631373" y="1600200"/>
                                </a:lnTo>
                                <a:lnTo>
                                  <a:pt x="1839191" y="1849583"/>
                                </a:lnTo>
                                <a:lnTo>
                                  <a:pt x="1579418" y="2026227"/>
                                </a:lnTo>
                                <a:lnTo>
                                  <a:pt x="1610591" y="2119745"/>
                                </a:lnTo>
                                <a:lnTo>
                                  <a:pt x="1891145" y="1870364"/>
                                </a:lnTo>
                                <a:lnTo>
                                  <a:pt x="2109354" y="2088573"/>
                                </a:lnTo>
                                <a:lnTo>
                                  <a:pt x="2098963" y="2337955"/>
                                </a:lnTo>
                                <a:lnTo>
                                  <a:pt x="2109354" y="2348346"/>
                                </a:lnTo>
                                <a:lnTo>
                                  <a:pt x="1849582" y="2784764"/>
                                </a:lnTo>
                                <a:lnTo>
                                  <a:pt x="1288473" y="2795155"/>
                                </a:lnTo>
                                <a:lnTo>
                                  <a:pt x="1153391" y="2587336"/>
                                </a:lnTo>
                                <a:lnTo>
                                  <a:pt x="1122218" y="2597727"/>
                                </a:lnTo>
                                <a:lnTo>
                                  <a:pt x="1215736" y="2815936"/>
                                </a:lnTo>
                                <a:lnTo>
                                  <a:pt x="924791" y="2836718"/>
                                </a:lnTo>
                                <a:lnTo>
                                  <a:pt x="498763" y="2036618"/>
                                </a:lnTo>
                                <a:lnTo>
                                  <a:pt x="363682" y="2078182"/>
                                </a:lnTo>
                                <a:lnTo>
                                  <a:pt x="426027" y="2140527"/>
                                </a:lnTo>
                                <a:lnTo>
                                  <a:pt x="477982" y="2098964"/>
                                </a:lnTo>
                                <a:lnTo>
                                  <a:pt x="581891" y="2348346"/>
                                </a:lnTo>
                                <a:lnTo>
                                  <a:pt x="467591" y="2358736"/>
                                </a:lnTo>
                                <a:lnTo>
                                  <a:pt x="467591" y="2441864"/>
                                </a:lnTo>
                                <a:lnTo>
                                  <a:pt x="633845" y="2400300"/>
                                </a:lnTo>
                                <a:lnTo>
                                  <a:pt x="841663" y="2805546"/>
                                </a:lnTo>
                                <a:lnTo>
                                  <a:pt x="342900" y="2680855"/>
                                </a:lnTo>
                                <a:lnTo>
                                  <a:pt x="114300" y="2109355"/>
                                </a:lnTo>
                                <a:lnTo>
                                  <a:pt x="41564" y="2109355"/>
                                </a:lnTo>
                                <a:lnTo>
                                  <a:pt x="290945" y="2660073"/>
                                </a:lnTo>
                                <a:lnTo>
                                  <a:pt x="20782" y="2576946"/>
                                </a:lnTo>
                                <a:lnTo>
                                  <a:pt x="0" y="2649682"/>
                                </a:lnTo>
                                <a:lnTo>
                                  <a:pt x="311727" y="2701636"/>
                                </a:lnTo>
                                <a:lnTo>
                                  <a:pt x="290945" y="3023755"/>
                                </a:lnTo>
                                <a:cubicBezTo>
                                  <a:pt x="304800" y="3037610"/>
                                  <a:pt x="316923" y="3115542"/>
                                  <a:pt x="332509" y="3065319"/>
                                </a:cubicBezTo>
                                <a:cubicBezTo>
                                  <a:pt x="348095" y="3015096"/>
                                  <a:pt x="367145" y="2836718"/>
                                  <a:pt x="384463" y="2722418"/>
                                </a:cubicBezTo>
                                <a:lnTo>
                                  <a:pt x="893618" y="2888673"/>
                                </a:lnTo>
                                <a:lnTo>
                                  <a:pt x="644236" y="3054927"/>
                                </a:lnTo>
                                <a:lnTo>
                                  <a:pt x="696191" y="3096491"/>
                                </a:lnTo>
                                <a:lnTo>
                                  <a:pt x="1028700" y="2888673"/>
                                </a:lnTo>
                                <a:lnTo>
                                  <a:pt x="1433945" y="2867891"/>
                                </a:lnTo>
                                <a:lnTo>
                                  <a:pt x="1091045" y="3086100"/>
                                </a:lnTo>
                                <a:lnTo>
                                  <a:pt x="1153391" y="3169227"/>
                                </a:lnTo>
                                <a:lnTo>
                                  <a:pt x="1548245" y="2867891"/>
                                </a:lnTo>
                                <a:lnTo>
                                  <a:pt x="1901536" y="2867891"/>
                                </a:lnTo>
                                <a:lnTo>
                                  <a:pt x="2130136" y="2930236"/>
                                </a:lnTo>
                                <a:lnTo>
                                  <a:pt x="2202873" y="2951018"/>
                                </a:lnTo>
                                <a:lnTo>
                                  <a:pt x="2431473" y="2847109"/>
                                </a:lnTo>
                                <a:lnTo>
                                  <a:pt x="3075709" y="2847109"/>
                                </a:lnTo>
                                <a:lnTo>
                                  <a:pt x="3034145" y="3034146"/>
                                </a:lnTo>
                                <a:lnTo>
                                  <a:pt x="3086100" y="3054927"/>
                                </a:lnTo>
                                <a:lnTo>
                                  <a:pt x="3117273" y="2857500"/>
                                </a:lnTo>
                                <a:lnTo>
                                  <a:pt x="3480954" y="2836718"/>
                                </a:lnTo>
                                <a:lnTo>
                                  <a:pt x="4010891" y="3512127"/>
                                </a:lnTo>
                                <a:lnTo>
                                  <a:pt x="4000500" y="3740727"/>
                                </a:lnTo>
                                <a:lnTo>
                                  <a:pt x="4062845" y="3782291"/>
                                </a:lnTo>
                                <a:lnTo>
                                  <a:pt x="4062845" y="3532909"/>
                                </a:lnTo>
                                <a:lnTo>
                                  <a:pt x="4249882" y="3626427"/>
                                </a:lnTo>
                                <a:lnTo>
                                  <a:pt x="4322618" y="3574473"/>
                                </a:lnTo>
                                <a:lnTo>
                                  <a:pt x="3927763" y="3335482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094018" y="3231573"/>
                                </a:lnTo>
                                <a:lnTo>
                                  <a:pt x="3906982" y="3304309"/>
                                </a:lnTo>
                                <a:lnTo>
                                  <a:pt x="3564082" y="2836718"/>
                                </a:lnTo>
                                <a:lnTo>
                                  <a:pt x="4343400" y="2815936"/>
                                </a:lnTo>
                                <a:lnTo>
                                  <a:pt x="4572000" y="3054927"/>
                                </a:lnTo>
                                <a:lnTo>
                                  <a:pt x="4675909" y="3013364"/>
                                </a:lnTo>
                                <a:lnTo>
                                  <a:pt x="4426527" y="2815936"/>
                                </a:lnTo>
                                <a:lnTo>
                                  <a:pt x="4249882" y="2763982"/>
                                </a:lnTo>
                                <a:lnTo>
                                  <a:pt x="4364182" y="2566555"/>
                                </a:lnTo>
                                <a:lnTo>
                                  <a:pt x="4301836" y="2514600"/>
                                </a:lnTo>
                                <a:lnTo>
                                  <a:pt x="4187536" y="2805546"/>
                                </a:lnTo>
                                <a:lnTo>
                                  <a:pt x="3439391" y="2795155"/>
                                </a:lnTo>
                                <a:lnTo>
                                  <a:pt x="3595254" y="2618509"/>
                                </a:lnTo>
                                <a:lnTo>
                                  <a:pt x="3574473" y="2576946"/>
                                </a:lnTo>
                                <a:lnTo>
                                  <a:pt x="3345873" y="2826327"/>
                                </a:lnTo>
                                <a:lnTo>
                                  <a:pt x="2504209" y="279515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>
                            <a:solidFill>
                              <a:schemeClr val="accent4">
                                <a:lumMod val="75000"/>
                              </a:schemeClr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1079" name="Freeform 1078"/>
                          <p:cNvSpPr/>
                          <p:nvPr/>
                        </p:nvSpPr>
                        <p:spPr>
                          <a:xfrm>
                            <a:off x="3669551" y="4859396"/>
                            <a:ext cx="536192" cy="3513750"/>
                          </a:xfrm>
                          <a:custGeom>
                            <a:avLst/>
                            <a:gdLst>
                              <a:gd name="connsiteX0" fmla="*/ 68173 w 116687"/>
                              <a:gd name="connsiteY0" fmla="*/ 0 h 1690254"/>
                              <a:gd name="connsiteX1" fmla="*/ 114355 w 116687"/>
                              <a:gd name="connsiteY1" fmla="*/ 655782 h 1690254"/>
                              <a:gd name="connsiteX2" fmla="*/ 3519 w 116687"/>
                              <a:gd name="connsiteY2" fmla="*/ 1099127 h 1690254"/>
                              <a:gd name="connsiteX3" fmla="*/ 31228 w 116687"/>
                              <a:gd name="connsiteY3" fmla="*/ 1560945 h 1690254"/>
                              <a:gd name="connsiteX4" fmla="*/ 68173 w 116687"/>
                              <a:gd name="connsiteY4" fmla="*/ 1690254 h 169025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6687" h="1690254">
                                <a:moveTo>
                                  <a:pt x="68173" y="0"/>
                                </a:moveTo>
                                <a:cubicBezTo>
                                  <a:pt x="96652" y="236297"/>
                                  <a:pt x="125131" y="472594"/>
                                  <a:pt x="114355" y="655782"/>
                                </a:cubicBezTo>
                                <a:cubicBezTo>
                                  <a:pt x="103579" y="838970"/>
                                  <a:pt x="17373" y="948267"/>
                                  <a:pt x="3519" y="1099127"/>
                                </a:cubicBezTo>
                                <a:cubicBezTo>
                                  <a:pt x="-10335" y="1249987"/>
                                  <a:pt x="20452" y="1462424"/>
                                  <a:pt x="31228" y="1560945"/>
                                </a:cubicBezTo>
                                <a:cubicBezTo>
                                  <a:pt x="42004" y="1659466"/>
                                  <a:pt x="55088" y="1674860"/>
                                  <a:pt x="68173" y="1690254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chemeClr val="accent4">
                                <a:lumMod val="75000"/>
                              </a:schemeClr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  <p:sp>
                      <p:nvSpPr>
                        <p:cNvPr id="1062" name="Freeform 1061"/>
                        <p:cNvSpPr/>
                        <p:nvPr/>
                      </p:nvSpPr>
                      <p:spPr>
                        <a:xfrm>
                          <a:off x="3466716" y="460894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3" name="Freeform 1062"/>
                        <p:cNvSpPr/>
                        <p:nvPr/>
                      </p:nvSpPr>
                      <p:spPr>
                        <a:xfrm>
                          <a:off x="3262113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4" name="Freeform 1063"/>
                        <p:cNvSpPr/>
                        <p:nvPr/>
                      </p:nvSpPr>
                      <p:spPr>
                        <a:xfrm rot="10192772">
                          <a:off x="3414513" y="47875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5" name="Freeform 1064"/>
                        <p:cNvSpPr/>
                        <p:nvPr/>
                      </p:nvSpPr>
                      <p:spPr>
                        <a:xfrm>
                          <a:off x="2936304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6" name="Freeform 1065"/>
                        <p:cNvSpPr/>
                        <p:nvPr/>
                      </p:nvSpPr>
                      <p:spPr>
                        <a:xfrm rot="3372935">
                          <a:off x="2793403" y="4447747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7" name="Freeform 1066"/>
                        <p:cNvSpPr/>
                        <p:nvPr/>
                      </p:nvSpPr>
                      <p:spPr>
                        <a:xfrm rot="3372935">
                          <a:off x="2778407" y="4341181"/>
                          <a:ext cx="58281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8" name="Freeform 1067"/>
                        <p:cNvSpPr/>
                        <p:nvPr/>
                      </p:nvSpPr>
                      <p:spPr>
                        <a:xfrm rot="14639677">
                          <a:off x="2629037" y="4360992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69" name="Freeform 1068"/>
                        <p:cNvSpPr/>
                        <p:nvPr/>
                      </p:nvSpPr>
                      <p:spPr>
                        <a:xfrm rot="12503340">
                          <a:off x="2527520" y="4697115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70" name="Freeform 1069"/>
                        <p:cNvSpPr/>
                        <p:nvPr/>
                      </p:nvSpPr>
                      <p:spPr>
                        <a:xfrm rot="12503340">
                          <a:off x="2309063" y="4625252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71" name="Freeform 1070"/>
                        <p:cNvSpPr/>
                        <p:nvPr/>
                      </p:nvSpPr>
                      <p:spPr>
                        <a:xfrm rot="12503340">
                          <a:off x="2647334" y="4727816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72" name="Freeform 1071"/>
                        <p:cNvSpPr/>
                        <p:nvPr/>
                      </p:nvSpPr>
                      <p:spPr>
                        <a:xfrm rot="559205">
                          <a:off x="2480011" y="4577378"/>
                          <a:ext cx="88624" cy="11547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73" name="Freeform 1072"/>
                        <p:cNvSpPr/>
                        <p:nvPr/>
                      </p:nvSpPr>
                      <p:spPr>
                        <a:xfrm rot="8914968">
                          <a:off x="2772687" y="4954119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74" name="Freeform 1073"/>
                        <p:cNvSpPr/>
                        <p:nvPr/>
                      </p:nvSpPr>
                      <p:spPr>
                        <a:xfrm rot="8914968">
                          <a:off x="2862496" y="4887664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75" name="Freeform 1074"/>
                        <p:cNvSpPr/>
                        <p:nvPr/>
                      </p:nvSpPr>
                      <p:spPr>
                        <a:xfrm rot="8914968">
                          <a:off x="3131587" y="5014006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76" name="Freeform 1075"/>
                        <p:cNvSpPr/>
                        <p:nvPr/>
                      </p:nvSpPr>
                      <p:spPr>
                        <a:xfrm rot="8914968">
                          <a:off x="3225061" y="4954120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1077" name="Freeform 1076"/>
                        <p:cNvSpPr/>
                        <p:nvPr/>
                      </p:nvSpPr>
                      <p:spPr>
                        <a:xfrm rot="18656313">
                          <a:off x="3080746" y="4858883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1060" name="Freeform 1059"/>
                      <p:cNvSpPr/>
                      <p:nvPr/>
                    </p:nvSpPr>
                    <p:spPr>
                      <a:xfrm rot="14639677">
                        <a:off x="2521641" y="4103460"/>
                        <a:ext cx="69517" cy="140226"/>
                      </a:xfrm>
                      <a:custGeom>
                        <a:avLst/>
                        <a:gdLst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83127 w 92364"/>
                          <a:gd name="connsiteY7" fmla="*/ 120073 h 120073"/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55418 w 92364"/>
                          <a:gd name="connsiteY7" fmla="*/ 95443 h 120073"/>
                          <a:gd name="connsiteX8" fmla="*/ 83127 w 92364"/>
                          <a:gd name="connsiteY8" fmla="*/ 120073 h 120073"/>
                          <a:gd name="connsiteX0" fmla="*/ 83127 w 92364"/>
                          <a:gd name="connsiteY0" fmla="*/ 120073 h 138546"/>
                          <a:gd name="connsiteX1" fmla="*/ 92364 w 92364"/>
                          <a:gd name="connsiteY1" fmla="*/ 36946 h 138546"/>
                          <a:gd name="connsiteX2" fmla="*/ 64655 w 92364"/>
                          <a:gd name="connsiteY2" fmla="*/ 0 h 138546"/>
                          <a:gd name="connsiteX3" fmla="*/ 64655 w 92364"/>
                          <a:gd name="connsiteY3" fmla="*/ 0 h 138546"/>
                          <a:gd name="connsiteX4" fmla="*/ 0 w 92364"/>
                          <a:gd name="connsiteY4" fmla="*/ 0 h 138546"/>
                          <a:gd name="connsiteX5" fmla="*/ 18473 w 92364"/>
                          <a:gd name="connsiteY5" fmla="*/ 36946 h 138546"/>
                          <a:gd name="connsiteX6" fmla="*/ 46182 w 92364"/>
                          <a:gd name="connsiteY6" fmla="*/ 83128 h 138546"/>
                          <a:gd name="connsiteX7" fmla="*/ 55418 w 92364"/>
                          <a:gd name="connsiteY7" fmla="*/ 138546 h 138546"/>
                          <a:gd name="connsiteX8" fmla="*/ 83127 w 92364"/>
                          <a:gd name="connsiteY8" fmla="*/ 120073 h 138546"/>
                          <a:gd name="connsiteX0" fmla="*/ 83127 w 92364"/>
                          <a:gd name="connsiteY0" fmla="*/ 157019 h 157019"/>
                          <a:gd name="connsiteX1" fmla="*/ 92364 w 92364"/>
                          <a:gd name="connsiteY1" fmla="*/ 36946 h 157019"/>
                          <a:gd name="connsiteX2" fmla="*/ 64655 w 92364"/>
                          <a:gd name="connsiteY2" fmla="*/ 0 h 157019"/>
                          <a:gd name="connsiteX3" fmla="*/ 64655 w 92364"/>
                          <a:gd name="connsiteY3" fmla="*/ 0 h 157019"/>
                          <a:gd name="connsiteX4" fmla="*/ 0 w 92364"/>
                          <a:gd name="connsiteY4" fmla="*/ 0 h 157019"/>
                          <a:gd name="connsiteX5" fmla="*/ 18473 w 92364"/>
                          <a:gd name="connsiteY5" fmla="*/ 36946 h 157019"/>
                          <a:gd name="connsiteX6" fmla="*/ 46182 w 92364"/>
                          <a:gd name="connsiteY6" fmla="*/ 83128 h 157019"/>
                          <a:gd name="connsiteX7" fmla="*/ 55418 w 92364"/>
                          <a:gd name="connsiteY7" fmla="*/ 138546 h 157019"/>
                          <a:gd name="connsiteX8" fmla="*/ 83127 w 92364"/>
                          <a:gd name="connsiteY8" fmla="*/ 157019 h 157019"/>
                          <a:gd name="connsiteX0" fmla="*/ 83127 w 92364"/>
                          <a:gd name="connsiteY0" fmla="*/ 157019 h 157019"/>
                          <a:gd name="connsiteX1" fmla="*/ 86206 w 92364"/>
                          <a:gd name="connsiteY1" fmla="*/ 92363 h 157019"/>
                          <a:gd name="connsiteX2" fmla="*/ 92364 w 92364"/>
                          <a:gd name="connsiteY2" fmla="*/ 36946 h 157019"/>
                          <a:gd name="connsiteX3" fmla="*/ 64655 w 92364"/>
                          <a:gd name="connsiteY3" fmla="*/ 0 h 157019"/>
                          <a:gd name="connsiteX4" fmla="*/ 64655 w 92364"/>
                          <a:gd name="connsiteY4" fmla="*/ 0 h 157019"/>
                          <a:gd name="connsiteX5" fmla="*/ 0 w 92364"/>
                          <a:gd name="connsiteY5" fmla="*/ 0 h 157019"/>
                          <a:gd name="connsiteX6" fmla="*/ 18473 w 92364"/>
                          <a:gd name="connsiteY6" fmla="*/ 36946 h 157019"/>
                          <a:gd name="connsiteX7" fmla="*/ 46182 w 92364"/>
                          <a:gd name="connsiteY7" fmla="*/ 83128 h 157019"/>
                          <a:gd name="connsiteX8" fmla="*/ 55418 w 92364"/>
                          <a:gd name="connsiteY8" fmla="*/ 138546 h 157019"/>
                          <a:gd name="connsiteX9" fmla="*/ 83127 w 92364"/>
                          <a:gd name="connsiteY9" fmla="*/ 157019 h 157019"/>
                          <a:gd name="connsiteX0" fmla="*/ 83127 w 98521"/>
                          <a:gd name="connsiteY0" fmla="*/ 157019 h 157019"/>
                          <a:gd name="connsiteX1" fmla="*/ 86206 w 98521"/>
                          <a:gd name="connsiteY1" fmla="*/ 92363 h 157019"/>
                          <a:gd name="connsiteX2" fmla="*/ 98521 w 98521"/>
                          <a:gd name="connsiteY2" fmla="*/ 36946 h 157019"/>
                          <a:gd name="connsiteX3" fmla="*/ 64655 w 98521"/>
                          <a:gd name="connsiteY3" fmla="*/ 0 h 157019"/>
                          <a:gd name="connsiteX4" fmla="*/ 64655 w 98521"/>
                          <a:gd name="connsiteY4" fmla="*/ 0 h 157019"/>
                          <a:gd name="connsiteX5" fmla="*/ 0 w 98521"/>
                          <a:gd name="connsiteY5" fmla="*/ 0 h 157019"/>
                          <a:gd name="connsiteX6" fmla="*/ 18473 w 98521"/>
                          <a:gd name="connsiteY6" fmla="*/ 36946 h 157019"/>
                          <a:gd name="connsiteX7" fmla="*/ 46182 w 98521"/>
                          <a:gd name="connsiteY7" fmla="*/ 83128 h 157019"/>
                          <a:gd name="connsiteX8" fmla="*/ 55418 w 98521"/>
                          <a:gd name="connsiteY8" fmla="*/ 138546 h 157019"/>
                          <a:gd name="connsiteX9" fmla="*/ 83127 w 98521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73891 w 86206"/>
                          <a:gd name="connsiteY1" fmla="*/ 92363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61576 w 86206"/>
                          <a:gd name="connsiteY1" fmla="*/ 86205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6206" h="157019">
                            <a:moveTo>
                              <a:pt x="70812" y="157019"/>
                            </a:moveTo>
                            <a:lnTo>
                              <a:pt x="61576" y="86205"/>
                            </a:lnTo>
                            <a:lnTo>
                              <a:pt x="86206" y="36946"/>
                            </a:lnTo>
                            <a:lnTo>
                              <a:pt x="52340" y="0"/>
                            </a:lnTo>
                            <a:lnTo>
                              <a:pt x="52340" y="0"/>
                            </a:lnTo>
                            <a:lnTo>
                              <a:pt x="0" y="0"/>
                            </a:lnTo>
                            <a:lnTo>
                              <a:pt x="6158" y="36946"/>
                            </a:lnTo>
                            <a:lnTo>
                              <a:pt x="33867" y="83128"/>
                            </a:lnTo>
                            <a:lnTo>
                              <a:pt x="43103" y="138546"/>
                            </a:lnTo>
                            <a:lnTo>
                              <a:pt x="70812" y="157019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75000"/>
                          </a:schemeClr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1023" name="Freeform 1022"/>
                    <p:cNvSpPr/>
                    <p:nvPr/>
                  </p:nvSpPr>
                  <p:spPr>
                    <a:xfrm rot="17807393">
                      <a:off x="5593413" y="4462849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4" name="Freeform 1023"/>
                    <p:cNvSpPr/>
                    <p:nvPr/>
                  </p:nvSpPr>
                  <p:spPr>
                    <a:xfrm rot="3032062">
                      <a:off x="5809182" y="469334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5" name="Freeform 1024"/>
                    <p:cNvSpPr/>
                    <p:nvPr/>
                  </p:nvSpPr>
                  <p:spPr>
                    <a:xfrm rot="7930287">
                      <a:off x="5713132" y="4560654"/>
                      <a:ext cx="56640" cy="16831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6" name="Freeform 1025"/>
                    <p:cNvSpPr/>
                    <p:nvPr/>
                  </p:nvSpPr>
                  <p:spPr>
                    <a:xfrm rot="7930287">
                      <a:off x="5747863" y="4487578"/>
                      <a:ext cx="45719" cy="10707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7" name="Freeform 1026"/>
                    <p:cNvSpPr/>
                    <p:nvPr/>
                  </p:nvSpPr>
                  <p:spPr>
                    <a:xfrm rot="203569">
                      <a:off x="5242661" y="463413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8" name="Freeform 1027"/>
                    <p:cNvSpPr/>
                    <p:nvPr/>
                  </p:nvSpPr>
                  <p:spPr>
                    <a:xfrm rot="203569">
                      <a:off x="5140580" y="4647362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29" name="Freeform 1028"/>
                    <p:cNvSpPr/>
                    <p:nvPr/>
                  </p:nvSpPr>
                  <p:spPr>
                    <a:xfrm rot="10161937">
                      <a:off x="5403434" y="4758150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0" name="Freeform 1029"/>
                    <p:cNvSpPr/>
                    <p:nvPr/>
                  </p:nvSpPr>
                  <p:spPr>
                    <a:xfrm rot="10161937">
                      <a:off x="4827214" y="477609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1" name="Freeform 1030"/>
                    <p:cNvSpPr/>
                    <p:nvPr/>
                  </p:nvSpPr>
                  <p:spPr>
                    <a:xfrm rot="15246217">
                      <a:off x="4577736" y="488778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2" name="Freeform 1031"/>
                    <p:cNvSpPr/>
                    <p:nvPr/>
                  </p:nvSpPr>
                  <p:spPr>
                    <a:xfrm rot="21306628">
                      <a:off x="4645733" y="4665176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3" name="Freeform 1032"/>
                    <p:cNvSpPr/>
                    <p:nvPr/>
                  </p:nvSpPr>
                  <p:spPr>
                    <a:xfrm rot="20067736">
                      <a:off x="4876631" y="4648867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4" name="Freeform 1033"/>
                    <p:cNvSpPr/>
                    <p:nvPr/>
                  </p:nvSpPr>
                  <p:spPr>
                    <a:xfrm rot="20067736">
                      <a:off x="4989301" y="448846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5" name="Freeform 1034"/>
                    <p:cNvSpPr/>
                    <p:nvPr/>
                  </p:nvSpPr>
                  <p:spPr>
                    <a:xfrm rot="14378440">
                      <a:off x="5034982" y="4880140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6" name="Freeform 1035"/>
                    <p:cNvSpPr/>
                    <p:nvPr/>
                  </p:nvSpPr>
                  <p:spPr>
                    <a:xfrm rot="14378440">
                      <a:off x="5130020" y="5032539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7" name="Freeform 1036"/>
                    <p:cNvSpPr/>
                    <p:nvPr/>
                  </p:nvSpPr>
                  <p:spPr>
                    <a:xfrm rot="14378440">
                      <a:off x="5235137" y="5180645"/>
                      <a:ext cx="59061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8" name="Freeform 1037"/>
                    <p:cNvSpPr/>
                    <p:nvPr/>
                  </p:nvSpPr>
                  <p:spPr>
                    <a:xfrm rot="14378440">
                      <a:off x="5359766" y="5360609"/>
                      <a:ext cx="53534" cy="142463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39" name="Freeform 1038"/>
                    <p:cNvSpPr/>
                    <p:nvPr/>
                  </p:nvSpPr>
                  <p:spPr>
                    <a:xfrm rot="8600213">
                      <a:off x="5519199" y="5204455"/>
                      <a:ext cx="63798" cy="91632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0" name="Freeform 1039"/>
                    <p:cNvSpPr/>
                    <p:nvPr/>
                  </p:nvSpPr>
                  <p:spPr>
                    <a:xfrm rot="203569">
                      <a:off x="5412009" y="5125575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1" name="Freeform 1040"/>
                    <p:cNvSpPr/>
                    <p:nvPr/>
                  </p:nvSpPr>
                  <p:spPr>
                    <a:xfrm rot="3129228">
                      <a:off x="5593556" y="5330211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2" name="Freeform 1041"/>
                    <p:cNvSpPr/>
                    <p:nvPr/>
                  </p:nvSpPr>
                  <p:spPr>
                    <a:xfrm rot="5400000">
                      <a:off x="5693919" y="5439395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3" name="Freeform 1042"/>
                    <p:cNvSpPr/>
                    <p:nvPr/>
                  </p:nvSpPr>
                  <p:spPr>
                    <a:xfrm rot="7824289">
                      <a:off x="5521926" y="5566001"/>
                      <a:ext cx="45719" cy="13198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4" name="Freeform 1043"/>
                    <p:cNvSpPr/>
                    <p:nvPr/>
                  </p:nvSpPr>
                  <p:spPr>
                    <a:xfrm rot="2543802">
                      <a:off x="5262008" y="4961388"/>
                      <a:ext cx="60412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5" name="Freeform 1044"/>
                    <p:cNvSpPr/>
                    <p:nvPr/>
                  </p:nvSpPr>
                  <p:spPr>
                    <a:xfrm rot="2543802">
                      <a:off x="5179187" y="4866041"/>
                      <a:ext cx="50982" cy="9500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6" name="Freeform 1045"/>
                    <p:cNvSpPr/>
                    <p:nvPr/>
                  </p:nvSpPr>
                  <p:spPr>
                    <a:xfrm rot="14335314">
                      <a:off x="5822782" y="4915887"/>
                      <a:ext cx="68385" cy="12093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7" name="Freeform 1046"/>
                    <p:cNvSpPr/>
                    <p:nvPr/>
                  </p:nvSpPr>
                  <p:spPr>
                    <a:xfrm rot="3372935">
                      <a:off x="2613998" y="4118326"/>
                      <a:ext cx="81519" cy="12228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8" name="Freeform 1047"/>
                    <p:cNvSpPr/>
                    <p:nvPr/>
                  </p:nvSpPr>
                  <p:spPr>
                    <a:xfrm rot="3372935">
                      <a:off x="2605514" y="3934173"/>
                      <a:ext cx="58281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49" name="Freeform 1048"/>
                    <p:cNvSpPr/>
                    <p:nvPr/>
                  </p:nvSpPr>
                  <p:spPr>
                    <a:xfrm rot="15687885">
                      <a:off x="2106094" y="406424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0" name="Freeform 1049"/>
                    <p:cNvSpPr/>
                    <p:nvPr/>
                  </p:nvSpPr>
                  <p:spPr>
                    <a:xfrm rot="15687885">
                      <a:off x="2215254" y="4236606"/>
                      <a:ext cx="45719" cy="10937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1" name="Freeform 1050"/>
                    <p:cNvSpPr/>
                    <p:nvPr/>
                  </p:nvSpPr>
                  <p:spPr>
                    <a:xfrm rot="4744190">
                      <a:off x="2300375" y="4095063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2" name="Freeform 1051"/>
                    <p:cNvSpPr/>
                    <p:nvPr/>
                  </p:nvSpPr>
                  <p:spPr>
                    <a:xfrm rot="4930892">
                      <a:off x="2331186" y="4293918"/>
                      <a:ext cx="86206" cy="11731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3" name="Freeform 1052"/>
                    <p:cNvSpPr/>
                    <p:nvPr/>
                  </p:nvSpPr>
                  <p:spPr>
                    <a:xfrm rot="15687885">
                      <a:off x="2063725" y="4530437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4" name="Freeform 1053"/>
                    <p:cNvSpPr/>
                    <p:nvPr/>
                  </p:nvSpPr>
                  <p:spPr>
                    <a:xfrm rot="21333673">
                      <a:off x="2187480" y="4459016"/>
                      <a:ext cx="45719" cy="13547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5" name="Freeform 1054"/>
                    <p:cNvSpPr/>
                    <p:nvPr/>
                  </p:nvSpPr>
                  <p:spPr>
                    <a:xfrm rot="15687885">
                      <a:off x="2303810" y="4884966"/>
                      <a:ext cx="67641" cy="14094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6" name="Freeform 1055"/>
                    <p:cNvSpPr/>
                    <p:nvPr/>
                  </p:nvSpPr>
                  <p:spPr>
                    <a:xfrm rot="6592228">
                      <a:off x="2461955" y="4785006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7" name="Freeform 1056"/>
                    <p:cNvSpPr/>
                    <p:nvPr/>
                  </p:nvSpPr>
                  <p:spPr>
                    <a:xfrm rot="18189866">
                      <a:off x="2685524" y="4867204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1058" name="Freeform 1057"/>
                    <p:cNvSpPr/>
                    <p:nvPr/>
                  </p:nvSpPr>
                  <p:spPr>
                    <a:xfrm rot="17455888">
                      <a:off x="2712436" y="4557608"/>
                      <a:ext cx="48337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968" name="Freeform 967"/>
                  <p:cNvSpPr/>
                  <p:nvPr/>
                </p:nvSpPr>
                <p:spPr>
                  <a:xfrm rot="3372935">
                    <a:off x="3825476" y="2349419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69" name="Freeform 968"/>
                  <p:cNvSpPr/>
                  <p:nvPr/>
                </p:nvSpPr>
                <p:spPr>
                  <a:xfrm rot="3372935">
                    <a:off x="3744020" y="2249903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0" name="Freeform 969"/>
                  <p:cNvSpPr/>
                  <p:nvPr/>
                </p:nvSpPr>
                <p:spPr>
                  <a:xfrm rot="19123615">
                    <a:off x="3262114" y="339059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1" name="Freeform 970"/>
                  <p:cNvSpPr/>
                  <p:nvPr/>
                </p:nvSpPr>
                <p:spPr>
                  <a:xfrm rot="19123615">
                    <a:off x="3420843" y="3153417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2" name="Freeform 971"/>
                  <p:cNvSpPr/>
                  <p:nvPr/>
                </p:nvSpPr>
                <p:spPr>
                  <a:xfrm rot="19123615">
                    <a:off x="3442034" y="3836190"/>
                    <a:ext cx="47707" cy="15584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3" name="Freeform 972"/>
                  <p:cNvSpPr/>
                  <p:nvPr/>
                </p:nvSpPr>
                <p:spPr>
                  <a:xfrm rot="19123615">
                    <a:off x="3823215" y="326662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4" name="Freeform 973"/>
                  <p:cNvSpPr/>
                  <p:nvPr/>
                </p:nvSpPr>
                <p:spPr>
                  <a:xfrm rot="18494888">
                    <a:off x="3799643" y="3654274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5" name="Freeform 974"/>
                  <p:cNvSpPr/>
                  <p:nvPr/>
                </p:nvSpPr>
                <p:spPr>
                  <a:xfrm rot="20912227">
                    <a:off x="4149071" y="2894204"/>
                    <a:ext cx="47413" cy="16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6" name="Freeform 975"/>
                  <p:cNvSpPr/>
                  <p:nvPr/>
                </p:nvSpPr>
                <p:spPr>
                  <a:xfrm rot="19123615">
                    <a:off x="3747504" y="2931126"/>
                    <a:ext cx="66032" cy="118238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7" name="Freeform 976"/>
                  <p:cNvSpPr/>
                  <p:nvPr/>
                </p:nvSpPr>
                <p:spPr>
                  <a:xfrm rot="10800000">
                    <a:off x="3363254" y="3542993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8" name="Freeform 977"/>
                  <p:cNvSpPr/>
                  <p:nvPr/>
                </p:nvSpPr>
                <p:spPr>
                  <a:xfrm rot="6998294">
                    <a:off x="3531689" y="3314724"/>
                    <a:ext cx="86206" cy="11778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79" name="Freeform 978"/>
                  <p:cNvSpPr/>
                  <p:nvPr/>
                </p:nvSpPr>
                <p:spPr>
                  <a:xfrm rot="2773632">
                    <a:off x="3623899" y="3499093"/>
                    <a:ext cx="45719" cy="16901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0" name="Freeform 979"/>
                  <p:cNvSpPr/>
                  <p:nvPr/>
                </p:nvSpPr>
                <p:spPr>
                  <a:xfrm rot="8033794">
                    <a:off x="4333483" y="315147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1" name="Freeform 980"/>
                  <p:cNvSpPr/>
                  <p:nvPr/>
                </p:nvSpPr>
                <p:spPr>
                  <a:xfrm rot="8033794">
                    <a:off x="4182723" y="3348390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2" name="Freeform 981"/>
                  <p:cNvSpPr/>
                  <p:nvPr/>
                </p:nvSpPr>
                <p:spPr>
                  <a:xfrm rot="8033794">
                    <a:off x="4061198" y="3462347"/>
                    <a:ext cx="51479" cy="89345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3" name="Freeform 982"/>
                  <p:cNvSpPr/>
                  <p:nvPr/>
                </p:nvSpPr>
                <p:spPr>
                  <a:xfrm rot="8033794">
                    <a:off x="4262141" y="3230532"/>
                    <a:ext cx="45719" cy="12921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4" name="Freeform 983"/>
                  <p:cNvSpPr/>
                  <p:nvPr/>
                </p:nvSpPr>
                <p:spPr>
                  <a:xfrm rot="6007989">
                    <a:off x="4450150" y="2631721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5" name="Freeform 984"/>
                  <p:cNvSpPr/>
                  <p:nvPr/>
                </p:nvSpPr>
                <p:spPr>
                  <a:xfrm rot="8033794">
                    <a:off x="4148444" y="231087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6" name="Freeform 985"/>
                  <p:cNvSpPr/>
                  <p:nvPr/>
                </p:nvSpPr>
                <p:spPr>
                  <a:xfrm rot="5802304">
                    <a:off x="4319653" y="2057379"/>
                    <a:ext cx="5402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7" name="Freeform 986"/>
                  <p:cNvSpPr/>
                  <p:nvPr/>
                </p:nvSpPr>
                <p:spPr>
                  <a:xfrm rot="8033794">
                    <a:off x="4376118" y="2836176"/>
                    <a:ext cx="5863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8" name="Freeform 987"/>
                  <p:cNvSpPr/>
                  <p:nvPr/>
                </p:nvSpPr>
                <p:spPr>
                  <a:xfrm rot="5102560">
                    <a:off x="3943305" y="3830679"/>
                    <a:ext cx="57778" cy="12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89" name="Freeform 988"/>
                  <p:cNvSpPr/>
                  <p:nvPr/>
                </p:nvSpPr>
                <p:spPr>
                  <a:xfrm rot="8033794">
                    <a:off x="4064127" y="3196326"/>
                    <a:ext cx="86206" cy="9195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0" name="Freeform 989"/>
                  <p:cNvSpPr/>
                  <p:nvPr/>
                </p:nvSpPr>
                <p:spPr>
                  <a:xfrm rot="8033794">
                    <a:off x="4088927" y="2432536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1" name="Freeform 990"/>
                  <p:cNvSpPr/>
                  <p:nvPr/>
                </p:nvSpPr>
                <p:spPr>
                  <a:xfrm rot="15963717">
                    <a:off x="3501055" y="2085064"/>
                    <a:ext cx="53814" cy="1264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2" name="Freeform 991"/>
                  <p:cNvSpPr/>
                  <p:nvPr/>
                </p:nvSpPr>
                <p:spPr>
                  <a:xfrm rot="21216070">
                    <a:off x="4243337" y="3091134"/>
                    <a:ext cx="45719" cy="8735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3" name="Freeform 992"/>
                  <p:cNvSpPr/>
                  <p:nvPr/>
                </p:nvSpPr>
                <p:spPr>
                  <a:xfrm rot="4617831">
                    <a:off x="4013919" y="2645729"/>
                    <a:ext cx="50652" cy="12344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4" name="Freeform 993"/>
                  <p:cNvSpPr/>
                  <p:nvPr/>
                </p:nvSpPr>
                <p:spPr>
                  <a:xfrm rot="16929034">
                    <a:off x="3718975" y="249119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5" name="Freeform 994"/>
                  <p:cNvSpPr/>
                  <p:nvPr/>
                </p:nvSpPr>
                <p:spPr>
                  <a:xfrm rot="14297268">
                    <a:off x="3699955" y="387654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6" name="Freeform 995"/>
                  <p:cNvSpPr/>
                  <p:nvPr/>
                </p:nvSpPr>
                <p:spPr>
                  <a:xfrm rot="10800000">
                    <a:off x="3469780" y="4008566"/>
                    <a:ext cx="57078" cy="15702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7" name="Freeform 996"/>
                  <p:cNvSpPr/>
                  <p:nvPr/>
                </p:nvSpPr>
                <p:spPr>
                  <a:xfrm rot="3929393">
                    <a:off x="3953701" y="4026272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8" name="Freeform 997"/>
                  <p:cNvSpPr/>
                  <p:nvPr/>
                </p:nvSpPr>
                <p:spPr>
                  <a:xfrm rot="18529732">
                    <a:off x="4316916" y="2676035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99" name="Freeform 998"/>
                  <p:cNvSpPr/>
                  <p:nvPr/>
                </p:nvSpPr>
                <p:spPr>
                  <a:xfrm rot="18529732">
                    <a:off x="4379699" y="2497587"/>
                    <a:ext cx="45719" cy="119252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0" name="Freeform 999"/>
                  <p:cNvSpPr/>
                  <p:nvPr/>
                </p:nvSpPr>
                <p:spPr>
                  <a:xfrm rot="18529732">
                    <a:off x="4077482" y="2990717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1" name="Freeform 1000"/>
                  <p:cNvSpPr/>
                  <p:nvPr/>
                </p:nvSpPr>
                <p:spPr>
                  <a:xfrm rot="18529732">
                    <a:off x="3856628" y="277008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2" name="Freeform 1001"/>
                  <p:cNvSpPr/>
                  <p:nvPr/>
                </p:nvSpPr>
                <p:spPr>
                  <a:xfrm rot="18529732">
                    <a:off x="4115867" y="209862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3" name="Freeform 1002"/>
                  <p:cNvSpPr/>
                  <p:nvPr/>
                </p:nvSpPr>
                <p:spPr>
                  <a:xfrm rot="18529732">
                    <a:off x="3382563" y="1895139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4" name="Freeform 1003"/>
                  <p:cNvSpPr/>
                  <p:nvPr/>
                </p:nvSpPr>
                <p:spPr>
                  <a:xfrm rot="18529732">
                    <a:off x="4269861" y="2812517"/>
                    <a:ext cx="45719" cy="13656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5" name="Freeform 1004"/>
                  <p:cNvSpPr/>
                  <p:nvPr/>
                </p:nvSpPr>
                <p:spPr>
                  <a:xfrm rot="4003280">
                    <a:off x="3994544" y="2789871"/>
                    <a:ext cx="45719" cy="8839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6" name="Freeform 1005"/>
                  <p:cNvSpPr/>
                  <p:nvPr/>
                </p:nvSpPr>
                <p:spPr>
                  <a:xfrm rot="18529732">
                    <a:off x="4085195" y="1939372"/>
                    <a:ext cx="45719" cy="11810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7" name="Freeform 1006"/>
                  <p:cNvSpPr/>
                  <p:nvPr/>
                </p:nvSpPr>
                <p:spPr>
                  <a:xfrm rot="1631864">
                    <a:off x="3609572" y="2038610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8" name="Freeform 1007"/>
                  <p:cNvSpPr/>
                  <p:nvPr/>
                </p:nvSpPr>
                <p:spPr>
                  <a:xfrm rot="1631864">
                    <a:off x="4300897" y="1870157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09" name="Freeform 1008"/>
                  <p:cNvSpPr/>
                  <p:nvPr/>
                </p:nvSpPr>
                <p:spPr>
                  <a:xfrm>
                    <a:off x="4133159" y="1835519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0" name="Freeform 1009"/>
                  <p:cNvSpPr/>
                  <p:nvPr/>
                </p:nvSpPr>
                <p:spPr>
                  <a:xfrm rot="20464539">
                    <a:off x="3983804" y="2309485"/>
                    <a:ext cx="8207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1" name="Freeform 1010"/>
                  <p:cNvSpPr/>
                  <p:nvPr/>
                </p:nvSpPr>
                <p:spPr>
                  <a:xfrm rot="13087093">
                    <a:off x="3610717" y="2268387"/>
                    <a:ext cx="46865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2" name="Freeform 1011"/>
                  <p:cNvSpPr/>
                  <p:nvPr/>
                </p:nvSpPr>
                <p:spPr>
                  <a:xfrm rot="14012412">
                    <a:off x="3772659" y="3033411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3" name="Freeform 1012"/>
                  <p:cNvSpPr/>
                  <p:nvPr/>
                </p:nvSpPr>
                <p:spPr>
                  <a:xfrm rot="14012412">
                    <a:off x="3542954" y="3670304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4" name="Freeform 1013"/>
                  <p:cNvSpPr/>
                  <p:nvPr/>
                </p:nvSpPr>
                <p:spPr>
                  <a:xfrm rot="14012412">
                    <a:off x="3216921" y="3554600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5" name="Freeform 1014"/>
                  <p:cNvSpPr/>
                  <p:nvPr/>
                </p:nvSpPr>
                <p:spPr>
                  <a:xfrm rot="14012412">
                    <a:off x="3766515" y="2599622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6" name="Freeform 1015"/>
                  <p:cNvSpPr/>
                  <p:nvPr/>
                </p:nvSpPr>
                <p:spPr>
                  <a:xfrm rot="20769160">
                    <a:off x="3363745" y="3329528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7" name="Freeform 1016"/>
                  <p:cNvSpPr/>
                  <p:nvPr/>
                </p:nvSpPr>
                <p:spPr>
                  <a:xfrm rot="20769160">
                    <a:off x="4016598" y="335266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8" name="Freeform 1017"/>
                  <p:cNvSpPr/>
                  <p:nvPr/>
                </p:nvSpPr>
                <p:spPr>
                  <a:xfrm rot="20769160">
                    <a:off x="4314717" y="302743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19" name="Freeform 1018"/>
                  <p:cNvSpPr/>
                  <p:nvPr/>
                </p:nvSpPr>
                <p:spPr>
                  <a:xfrm rot="20769160">
                    <a:off x="4021355" y="3092579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0" name="Freeform 1019"/>
                  <p:cNvSpPr/>
                  <p:nvPr/>
                </p:nvSpPr>
                <p:spPr>
                  <a:xfrm rot="20769160">
                    <a:off x="4251608" y="1949326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1021" name="Freeform 1020"/>
                  <p:cNvSpPr/>
                  <p:nvPr/>
                </p:nvSpPr>
                <p:spPr>
                  <a:xfrm rot="20769160">
                    <a:off x="3957816" y="2407581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965" name="Freeform 964"/>
                <p:cNvSpPr/>
                <p:nvPr/>
              </p:nvSpPr>
              <p:spPr>
                <a:xfrm rot="793161">
                  <a:off x="3760490" y="5091397"/>
                  <a:ext cx="1404858" cy="600105"/>
                </a:xfrm>
                <a:custGeom>
                  <a:avLst/>
                  <a:gdLst>
                    <a:gd name="connsiteX0" fmla="*/ 1634836 w 1636469"/>
                    <a:gd name="connsiteY0" fmla="*/ 563418 h 879274"/>
                    <a:gd name="connsiteX1" fmla="*/ 1560946 w 1636469"/>
                    <a:gd name="connsiteY1" fmla="*/ 785091 h 879274"/>
                    <a:gd name="connsiteX2" fmla="*/ 1145309 w 1636469"/>
                    <a:gd name="connsiteY2" fmla="*/ 877455 h 879274"/>
                    <a:gd name="connsiteX3" fmla="*/ 341746 w 1636469"/>
                    <a:gd name="connsiteY3" fmla="*/ 711200 h 879274"/>
                    <a:gd name="connsiteX4" fmla="*/ 0 w 1636469"/>
                    <a:gd name="connsiteY4" fmla="*/ 0 h 879274"/>
                    <a:gd name="connsiteX0" fmla="*/ 1347551 w 1349184"/>
                    <a:gd name="connsiteY0" fmla="*/ 380516 h 696372"/>
                    <a:gd name="connsiteX1" fmla="*/ 1273661 w 1349184"/>
                    <a:gd name="connsiteY1" fmla="*/ 602189 h 696372"/>
                    <a:gd name="connsiteX2" fmla="*/ 858024 w 1349184"/>
                    <a:gd name="connsiteY2" fmla="*/ 694553 h 696372"/>
                    <a:gd name="connsiteX3" fmla="*/ 54461 w 1349184"/>
                    <a:gd name="connsiteY3" fmla="*/ 528298 h 696372"/>
                    <a:gd name="connsiteX4" fmla="*/ 21133 w 1349184"/>
                    <a:gd name="connsiteY4" fmla="*/ 0 h 696372"/>
                    <a:gd name="connsiteX0" fmla="*/ 1326418 w 1328051"/>
                    <a:gd name="connsiteY0" fmla="*/ 380516 h 705731"/>
                    <a:gd name="connsiteX1" fmla="*/ 1252528 w 1328051"/>
                    <a:gd name="connsiteY1" fmla="*/ 602189 h 705731"/>
                    <a:gd name="connsiteX2" fmla="*/ 836891 w 1328051"/>
                    <a:gd name="connsiteY2" fmla="*/ 694553 h 705731"/>
                    <a:gd name="connsiteX3" fmla="*/ 408978 w 1328051"/>
                    <a:gd name="connsiteY3" fmla="*/ 356346 h 705731"/>
                    <a:gd name="connsiteX4" fmla="*/ 0 w 1328051"/>
                    <a:gd name="connsiteY4" fmla="*/ 0 h 705731"/>
                    <a:gd name="connsiteX0" fmla="*/ 1326418 w 1329003"/>
                    <a:gd name="connsiteY0" fmla="*/ 380516 h 656174"/>
                    <a:gd name="connsiteX1" fmla="*/ 1252528 w 1329003"/>
                    <a:gd name="connsiteY1" fmla="*/ 602189 h 656174"/>
                    <a:gd name="connsiteX2" fmla="*/ 793710 w 1329003"/>
                    <a:gd name="connsiteY2" fmla="*/ 637591 h 656174"/>
                    <a:gd name="connsiteX3" fmla="*/ 408978 w 1329003"/>
                    <a:gd name="connsiteY3" fmla="*/ 356346 h 656174"/>
                    <a:gd name="connsiteX4" fmla="*/ 0 w 1329003"/>
                    <a:gd name="connsiteY4" fmla="*/ 0 h 656174"/>
                    <a:gd name="connsiteX0" fmla="*/ 1467419 w 1467520"/>
                    <a:gd name="connsiteY0" fmla="*/ 0 h 876071"/>
                    <a:gd name="connsiteX1" fmla="*/ 1252528 w 1467520"/>
                    <a:gd name="connsiteY1" fmla="*/ 791011 h 876071"/>
                    <a:gd name="connsiteX2" fmla="*/ 793710 w 1467520"/>
                    <a:gd name="connsiteY2" fmla="*/ 826413 h 876071"/>
                    <a:gd name="connsiteX3" fmla="*/ 408978 w 1467520"/>
                    <a:gd name="connsiteY3" fmla="*/ 545168 h 876071"/>
                    <a:gd name="connsiteX4" fmla="*/ 0 w 1467520"/>
                    <a:gd name="connsiteY4" fmla="*/ 188822 h 876071"/>
                    <a:gd name="connsiteX0" fmla="*/ 1467419 w 1467477"/>
                    <a:gd name="connsiteY0" fmla="*/ 0 h 829675"/>
                    <a:gd name="connsiteX1" fmla="*/ 1170400 w 1467477"/>
                    <a:gd name="connsiteY1" fmla="*/ 651926 h 829675"/>
                    <a:gd name="connsiteX2" fmla="*/ 793710 w 1467477"/>
                    <a:gd name="connsiteY2" fmla="*/ 826413 h 829675"/>
                    <a:gd name="connsiteX3" fmla="*/ 408978 w 1467477"/>
                    <a:gd name="connsiteY3" fmla="*/ 545168 h 829675"/>
                    <a:gd name="connsiteX4" fmla="*/ 0 w 1467477"/>
                    <a:gd name="connsiteY4" fmla="*/ 188822 h 829675"/>
                    <a:gd name="connsiteX0" fmla="*/ 1475401 w 1475457"/>
                    <a:gd name="connsiteY0" fmla="*/ 0 h 832337"/>
                    <a:gd name="connsiteX1" fmla="*/ 1170400 w 1475457"/>
                    <a:gd name="connsiteY1" fmla="*/ 654570 h 832337"/>
                    <a:gd name="connsiteX2" fmla="*/ 793710 w 1475457"/>
                    <a:gd name="connsiteY2" fmla="*/ 829057 h 832337"/>
                    <a:gd name="connsiteX3" fmla="*/ 408978 w 1475457"/>
                    <a:gd name="connsiteY3" fmla="*/ 547812 h 832337"/>
                    <a:gd name="connsiteX4" fmla="*/ 0 w 1475457"/>
                    <a:gd name="connsiteY4" fmla="*/ 191466 h 832337"/>
                    <a:gd name="connsiteX0" fmla="*/ 1475401 w 1475458"/>
                    <a:gd name="connsiteY0" fmla="*/ 0 h 754546"/>
                    <a:gd name="connsiteX1" fmla="*/ 1170400 w 1475458"/>
                    <a:gd name="connsiteY1" fmla="*/ 654570 h 754546"/>
                    <a:gd name="connsiteX2" fmla="*/ 770728 w 1475458"/>
                    <a:gd name="connsiteY2" fmla="*/ 741648 h 754546"/>
                    <a:gd name="connsiteX3" fmla="*/ 408978 w 1475458"/>
                    <a:gd name="connsiteY3" fmla="*/ 547812 h 754546"/>
                    <a:gd name="connsiteX4" fmla="*/ 0 w 1475458"/>
                    <a:gd name="connsiteY4" fmla="*/ 191466 h 754546"/>
                    <a:gd name="connsiteX0" fmla="*/ 1475401 w 1475458"/>
                    <a:gd name="connsiteY0" fmla="*/ 0 h 751283"/>
                    <a:gd name="connsiteX1" fmla="*/ 1170400 w 1475458"/>
                    <a:gd name="connsiteY1" fmla="*/ 654570 h 751283"/>
                    <a:gd name="connsiteX2" fmla="*/ 770728 w 1475458"/>
                    <a:gd name="connsiteY2" fmla="*/ 741648 h 751283"/>
                    <a:gd name="connsiteX3" fmla="*/ 239474 w 1475458"/>
                    <a:gd name="connsiteY3" fmla="*/ 592085 h 751283"/>
                    <a:gd name="connsiteX4" fmla="*/ 0 w 1475458"/>
                    <a:gd name="connsiteY4" fmla="*/ 191466 h 75128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</a:cxnLst>
                  <a:rect l="l" t="t" r="r" b="b"/>
                  <a:pathLst>
                    <a:path w="1475458" h="751283">
                      <a:moveTo>
                        <a:pt x="1475401" y="0"/>
                      </a:moveTo>
                      <a:cubicBezTo>
                        <a:pt x="1479250" y="84667"/>
                        <a:pt x="1287846" y="530962"/>
                        <a:pt x="1170400" y="654570"/>
                      </a:cubicBezTo>
                      <a:cubicBezTo>
                        <a:pt x="1052954" y="778178"/>
                        <a:pt x="925882" y="752062"/>
                        <a:pt x="770728" y="741648"/>
                      </a:cubicBezTo>
                      <a:cubicBezTo>
                        <a:pt x="615574" y="731234"/>
                        <a:pt x="367929" y="683782"/>
                        <a:pt x="239474" y="592085"/>
                      </a:cubicBezTo>
                      <a:cubicBezTo>
                        <a:pt x="111019" y="500388"/>
                        <a:pt x="75430" y="473945"/>
                        <a:pt x="0" y="191466"/>
                      </a:cubicBezTo>
                    </a:path>
                  </a:pathLst>
                </a:custGeom>
                <a:noFill/>
                <a:ln w="12700"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966" name="Freeform 965"/>
                <p:cNvSpPr/>
                <p:nvPr/>
              </p:nvSpPr>
              <p:spPr>
                <a:xfrm>
                  <a:off x="5495901" y="4311921"/>
                  <a:ext cx="1800034" cy="738420"/>
                </a:xfrm>
                <a:custGeom>
                  <a:avLst/>
                  <a:gdLst>
                    <a:gd name="connsiteX0" fmla="*/ 0 w 2078181"/>
                    <a:gd name="connsiteY0" fmla="*/ 1145309 h 1440833"/>
                    <a:gd name="connsiteX1" fmla="*/ 369454 w 2078181"/>
                    <a:gd name="connsiteY1" fmla="*/ 1431636 h 1440833"/>
                    <a:gd name="connsiteX2" fmla="*/ 886690 w 2078181"/>
                    <a:gd name="connsiteY2" fmla="*/ 840509 h 1440833"/>
                    <a:gd name="connsiteX3" fmla="*/ 2078181 w 2078181"/>
                    <a:gd name="connsiteY3" fmla="*/ 0 h 1440833"/>
                    <a:gd name="connsiteX0" fmla="*/ 0 w 2078181"/>
                    <a:gd name="connsiteY0" fmla="*/ 1145309 h 1433592"/>
                    <a:gd name="connsiteX1" fmla="*/ 369454 w 2078181"/>
                    <a:gd name="connsiteY1" fmla="*/ 1431636 h 1433592"/>
                    <a:gd name="connsiteX2" fmla="*/ 1023849 w 2078181"/>
                    <a:gd name="connsiteY2" fmla="*/ 1024562 h 1433592"/>
                    <a:gd name="connsiteX3" fmla="*/ 2078181 w 2078181"/>
                    <a:gd name="connsiteY3" fmla="*/ 0 h 1433592"/>
                    <a:gd name="connsiteX0" fmla="*/ 0 w 2078181"/>
                    <a:gd name="connsiteY0" fmla="*/ 998067 h 1431719"/>
                    <a:gd name="connsiteX1" fmla="*/ 369454 w 2078181"/>
                    <a:gd name="connsiteY1" fmla="*/ 1431636 h 1431719"/>
                    <a:gd name="connsiteX2" fmla="*/ 1023849 w 2078181"/>
                    <a:gd name="connsiteY2" fmla="*/ 1024562 h 1431719"/>
                    <a:gd name="connsiteX3" fmla="*/ 2078181 w 2078181"/>
                    <a:gd name="connsiteY3" fmla="*/ 0 h 14317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</a:cxnLst>
                  <a:rect l="l" t="t" r="r" b="b"/>
                  <a:pathLst>
                    <a:path w="2078181" h="1431719">
                      <a:moveTo>
                        <a:pt x="0" y="998067"/>
                      </a:moveTo>
                      <a:cubicBezTo>
                        <a:pt x="110836" y="1166630"/>
                        <a:pt x="198813" y="1427220"/>
                        <a:pt x="369454" y="1431636"/>
                      </a:cubicBezTo>
                      <a:cubicBezTo>
                        <a:pt x="540095" y="1436052"/>
                        <a:pt x="739061" y="1263168"/>
                        <a:pt x="1023849" y="1024562"/>
                      </a:cubicBezTo>
                      <a:cubicBezTo>
                        <a:pt x="1308637" y="785956"/>
                        <a:pt x="1624829" y="300951"/>
                        <a:pt x="2078181" y="0"/>
                      </a:cubicBezTo>
                    </a:path>
                  </a:pathLst>
                </a:custGeom>
                <a:noFill/>
                <a:ln w="12700"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962" name="Freeform 961"/>
              <p:cNvSpPr/>
              <p:nvPr/>
            </p:nvSpPr>
            <p:spPr>
              <a:xfrm>
                <a:off x="7281081" y="4230806"/>
                <a:ext cx="204716" cy="191069"/>
              </a:xfrm>
              <a:custGeom>
                <a:avLst/>
                <a:gdLst>
                  <a:gd name="connsiteX0" fmla="*/ 0 w 204716"/>
                  <a:gd name="connsiteY0" fmla="*/ 122830 h 191069"/>
                  <a:gd name="connsiteX1" fmla="*/ 136477 w 204716"/>
                  <a:gd name="connsiteY1" fmla="*/ 0 h 191069"/>
                  <a:gd name="connsiteX2" fmla="*/ 184244 w 204716"/>
                  <a:gd name="connsiteY2" fmla="*/ 68239 h 191069"/>
                  <a:gd name="connsiteX3" fmla="*/ 204716 w 204716"/>
                  <a:gd name="connsiteY3" fmla="*/ 150125 h 191069"/>
                  <a:gd name="connsiteX4" fmla="*/ 177420 w 204716"/>
                  <a:gd name="connsiteY4" fmla="*/ 191069 h 191069"/>
                  <a:gd name="connsiteX5" fmla="*/ 0 w 204716"/>
                  <a:gd name="connsiteY5" fmla="*/ 122830 h 19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4716" h="191069">
                    <a:moveTo>
                      <a:pt x="0" y="122830"/>
                    </a:moveTo>
                    <a:lnTo>
                      <a:pt x="136477" y="0"/>
                    </a:lnTo>
                    <a:lnTo>
                      <a:pt x="184244" y="68239"/>
                    </a:lnTo>
                    <a:lnTo>
                      <a:pt x="204716" y="150125"/>
                    </a:lnTo>
                    <a:lnTo>
                      <a:pt x="177420" y="191069"/>
                    </a:lnTo>
                    <a:lnTo>
                      <a:pt x="0" y="122830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63" name="Freeform 962"/>
              <p:cNvSpPr/>
              <p:nvPr/>
            </p:nvSpPr>
            <p:spPr>
              <a:xfrm rot="16200000">
                <a:off x="3207461" y="5032518"/>
                <a:ext cx="204716" cy="191069"/>
              </a:xfrm>
              <a:custGeom>
                <a:avLst/>
                <a:gdLst>
                  <a:gd name="connsiteX0" fmla="*/ 0 w 204716"/>
                  <a:gd name="connsiteY0" fmla="*/ 122830 h 191069"/>
                  <a:gd name="connsiteX1" fmla="*/ 136477 w 204716"/>
                  <a:gd name="connsiteY1" fmla="*/ 0 h 191069"/>
                  <a:gd name="connsiteX2" fmla="*/ 184244 w 204716"/>
                  <a:gd name="connsiteY2" fmla="*/ 68239 h 191069"/>
                  <a:gd name="connsiteX3" fmla="*/ 204716 w 204716"/>
                  <a:gd name="connsiteY3" fmla="*/ 150125 h 191069"/>
                  <a:gd name="connsiteX4" fmla="*/ 177420 w 204716"/>
                  <a:gd name="connsiteY4" fmla="*/ 191069 h 191069"/>
                  <a:gd name="connsiteX5" fmla="*/ 0 w 204716"/>
                  <a:gd name="connsiteY5" fmla="*/ 122830 h 19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4716" h="191069">
                    <a:moveTo>
                      <a:pt x="0" y="122830"/>
                    </a:moveTo>
                    <a:lnTo>
                      <a:pt x="136477" y="0"/>
                    </a:lnTo>
                    <a:lnTo>
                      <a:pt x="184244" y="68239"/>
                    </a:lnTo>
                    <a:lnTo>
                      <a:pt x="204716" y="150125"/>
                    </a:lnTo>
                    <a:lnTo>
                      <a:pt x="177420" y="191069"/>
                    </a:lnTo>
                    <a:lnTo>
                      <a:pt x="0" y="122830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23" name="Group 722"/>
            <p:cNvGrpSpPr/>
            <p:nvPr/>
          </p:nvGrpSpPr>
          <p:grpSpPr>
            <a:xfrm>
              <a:off x="2826810" y="1143257"/>
              <a:ext cx="5626697" cy="5779495"/>
              <a:chOff x="2826810" y="1143257"/>
              <a:chExt cx="5626697" cy="5779495"/>
            </a:xfrm>
            <a:grpFill/>
          </p:grpSpPr>
          <p:grpSp>
            <p:nvGrpSpPr>
              <p:cNvPr id="842" name="Group 841"/>
              <p:cNvGrpSpPr/>
              <p:nvPr/>
            </p:nvGrpSpPr>
            <p:grpSpPr>
              <a:xfrm>
                <a:off x="2891249" y="1143257"/>
                <a:ext cx="5562258" cy="5779495"/>
                <a:chOff x="2798889" y="1170965"/>
                <a:chExt cx="5562258" cy="5779495"/>
              </a:xfrm>
              <a:grpFill/>
            </p:grpSpPr>
            <p:grpSp>
              <p:nvGrpSpPr>
                <p:cNvPr id="845" name="Group 844"/>
                <p:cNvGrpSpPr/>
                <p:nvPr/>
              </p:nvGrpSpPr>
              <p:grpSpPr>
                <a:xfrm>
                  <a:off x="4372690" y="1170965"/>
                  <a:ext cx="3988457" cy="5779495"/>
                  <a:chOff x="2028318" y="1835519"/>
                  <a:chExt cx="3988457" cy="5779495"/>
                </a:xfrm>
                <a:grpFill/>
              </p:grpSpPr>
              <p:grpSp>
                <p:nvGrpSpPr>
                  <p:cNvPr id="848" name="Group 847"/>
                  <p:cNvGrpSpPr/>
                  <p:nvPr/>
                </p:nvGrpSpPr>
                <p:grpSpPr>
                  <a:xfrm>
                    <a:off x="2028318" y="1948667"/>
                    <a:ext cx="3988457" cy="5666347"/>
                    <a:chOff x="2028318" y="1948667"/>
                    <a:chExt cx="3988457" cy="5666347"/>
                  </a:xfrm>
                  <a:grpFill/>
                </p:grpSpPr>
                <p:grpSp>
                  <p:nvGrpSpPr>
                    <p:cNvPr id="903" name="Group 902"/>
                    <p:cNvGrpSpPr/>
                    <p:nvPr/>
                  </p:nvGrpSpPr>
                  <p:grpSpPr>
                    <a:xfrm>
                      <a:off x="2140165" y="1948667"/>
                      <a:ext cx="3876610" cy="5666347"/>
                      <a:chOff x="2140165" y="1948667"/>
                      <a:chExt cx="3876610" cy="5666347"/>
                    </a:xfrm>
                    <a:grpFill/>
                  </p:grpSpPr>
                  <p:grpSp>
                    <p:nvGrpSpPr>
                      <p:cNvPr id="940" name="Group 939"/>
                      <p:cNvGrpSpPr/>
                      <p:nvPr/>
                    </p:nvGrpSpPr>
                    <p:grpSpPr>
                      <a:xfrm>
                        <a:off x="2140165" y="1948667"/>
                        <a:ext cx="3876610" cy="5666347"/>
                        <a:chOff x="2140165" y="1948667"/>
                        <a:chExt cx="3876610" cy="5666347"/>
                      </a:xfrm>
                      <a:grpFill/>
                    </p:grpSpPr>
                    <p:grpSp>
                      <p:nvGrpSpPr>
                        <p:cNvPr id="942" name="Group 941"/>
                        <p:cNvGrpSpPr/>
                        <p:nvPr/>
                      </p:nvGrpSpPr>
                      <p:grpSpPr>
                        <a:xfrm>
                          <a:off x="2140165" y="1948667"/>
                          <a:ext cx="3876610" cy="5666347"/>
                          <a:chOff x="2140165" y="1948667"/>
                          <a:chExt cx="3876610" cy="5666347"/>
                        </a:xfrm>
                        <a:grpFill/>
                      </p:grpSpPr>
                      <p:sp>
                        <p:nvSpPr>
                          <p:cNvPr id="959" name="Freeform 958"/>
                          <p:cNvSpPr/>
                          <p:nvPr/>
                        </p:nvSpPr>
                        <p:spPr>
                          <a:xfrm>
                            <a:off x="2140165" y="1948667"/>
                            <a:ext cx="3876610" cy="3782291"/>
                          </a:xfrm>
                          <a:custGeom>
                            <a:avLst/>
                            <a:gdLst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273136 w 4852554"/>
                              <a:gd name="connsiteY8" fmla="*/ 789709 h 3782291"/>
                              <a:gd name="connsiteX9" fmla="*/ 3335482 w 4852554"/>
                              <a:gd name="connsiteY9" fmla="*/ 685800 h 3782291"/>
                              <a:gd name="connsiteX10" fmla="*/ 2930236 w 4852554"/>
                              <a:gd name="connsiteY10" fmla="*/ 727364 h 3782291"/>
                              <a:gd name="connsiteX11" fmla="*/ 3179618 w 4852554"/>
                              <a:gd name="connsiteY11" fmla="*/ 467591 h 3782291"/>
                              <a:gd name="connsiteX12" fmla="*/ 3148445 w 4852554"/>
                              <a:gd name="connsiteY12" fmla="*/ 405246 h 3782291"/>
                              <a:gd name="connsiteX13" fmla="*/ 2722418 w 4852554"/>
                              <a:gd name="connsiteY13" fmla="*/ 831273 h 3782291"/>
                              <a:gd name="connsiteX14" fmla="*/ 2805545 w 4852554"/>
                              <a:gd name="connsiteY14" fmla="*/ 540327 h 3782291"/>
                              <a:gd name="connsiteX15" fmla="*/ 2774372 w 4852554"/>
                              <a:gd name="connsiteY15" fmla="*/ 529936 h 3782291"/>
                              <a:gd name="connsiteX16" fmla="*/ 2649682 w 4852554"/>
                              <a:gd name="connsiteY16" fmla="*/ 914400 h 3782291"/>
                              <a:gd name="connsiteX17" fmla="*/ 2192482 w 4852554"/>
                              <a:gd name="connsiteY17" fmla="*/ 1330036 h 3782291"/>
                              <a:gd name="connsiteX18" fmla="*/ 2244436 w 4852554"/>
                              <a:gd name="connsiteY18" fmla="*/ 633846 h 3782291"/>
                              <a:gd name="connsiteX19" fmla="*/ 2670463 w 4852554"/>
                              <a:gd name="connsiteY19" fmla="*/ 51955 h 3782291"/>
                              <a:gd name="connsiteX20" fmla="*/ 2639291 w 4852554"/>
                              <a:gd name="connsiteY20" fmla="*/ 0 h 3782291"/>
                              <a:gd name="connsiteX21" fmla="*/ 2483427 w 4852554"/>
                              <a:gd name="connsiteY21" fmla="*/ 197427 h 3782291"/>
                              <a:gd name="connsiteX22" fmla="*/ 2462645 w 4852554"/>
                              <a:gd name="connsiteY22" fmla="*/ 10391 h 3782291"/>
                              <a:gd name="connsiteX23" fmla="*/ 2400300 w 4852554"/>
                              <a:gd name="connsiteY23" fmla="*/ 10391 h 3782291"/>
                              <a:gd name="connsiteX24" fmla="*/ 2462645 w 4852554"/>
                              <a:gd name="connsiteY24" fmla="*/ 301336 h 3782291"/>
                              <a:gd name="connsiteX25" fmla="*/ 2275609 w 4852554"/>
                              <a:gd name="connsiteY25" fmla="*/ 509155 h 3782291"/>
                              <a:gd name="connsiteX26" fmla="*/ 2244436 w 4852554"/>
                              <a:gd name="connsiteY26" fmla="*/ 228600 h 3782291"/>
                              <a:gd name="connsiteX27" fmla="*/ 2192482 w 4852554"/>
                              <a:gd name="connsiteY27" fmla="*/ 197427 h 3782291"/>
                              <a:gd name="connsiteX28" fmla="*/ 2223654 w 4852554"/>
                              <a:gd name="connsiteY28" fmla="*/ 540327 h 3782291"/>
                              <a:gd name="connsiteX29" fmla="*/ 2005445 w 4852554"/>
                              <a:gd name="connsiteY29" fmla="*/ 62346 h 3782291"/>
                              <a:gd name="connsiteX30" fmla="*/ 1922318 w 4852554"/>
                              <a:gd name="connsiteY30" fmla="*/ 83127 h 3782291"/>
                              <a:gd name="connsiteX31" fmla="*/ 2192482 w 4852554"/>
                              <a:gd name="connsiteY31" fmla="*/ 592282 h 3782291"/>
                              <a:gd name="connsiteX32" fmla="*/ 2119745 w 4852554"/>
                              <a:gd name="connsiteY32" fmla="*/ 706582 h 3782291"/>
                              <a:gd name="connsiteX33" fmla="*/ 1662545 w 4852554"/>
                              <a:gd name="connsiteY33" fmla="*/ 20782 h 3782291"/>
                              <a:gd name="connsiteX34" fmla="*/ 1537854 w 4852554"/>
                              <a:gd name="connsiteY34" fmla="*/ 51955 h 3782291"/>
                              <a:gd name="connsiteX35" fmla="*/ 1558636 w 4852554"/>
                              <a:gd name="connsiteY35" fmla="*/ 145473 h 3782291"/>
                              <a:gd name="connsiteX36" fmla="*/ 1641763 w 4852554"/>
                              <a:gd name="connsiteY36" fmla="*/ 103909 h 3782291"/>
                              <a:gd name="connsiteX37" fmla="*/ 1704109 w 4852554"/>
                              <a:gd name="connsiteY37" fmla="*/ 228600 h 3782291"/>
                              <a:gd name="connsiteX38" fmla="*/ 1309254 w 4852554"/>
                              <a:gd name="connsiteY38" fmla="*/ 332509 h 3782291"/>
                              <a:gd name="connsiteX39" fmla="*/ 1330036 w 4852554"/>
                              <a:gd name="connsiteY39" fmla="*/ 374073 h 3782291"/>
                              <a:gd name="connsiteX40" fmla="*/ 1465118 w 4852554"/>
                              <a:gd name="connsiteY40" fmla="*/ 353291 h 3782291"/>
                              <a:gd name="connsiteX41" fmla="*/ 1475509 w 4852554"/>
                              <a:gd name="connsiteY41" fmla="*/ 498764 h 3782291"/>
                              <a:gd name="connsiteX42" fmla="*/ 1527463 w 4852554"/>
                              <a:gd name="connsiteY42" fmla="*/ 498764 h 3782291"/>
                              <a:gd name="connsiteX43" fmla="*/ 1527463 w 4852554"/>
                              <a:gd name="connsiteY43" fmla="*/ 342900 h 3782291"/>
                              <a:gd name="connsiteX44" fmla="*/ 1776845 w 4852554"/>
                              <a:gd name="connsiteY44" fmla="*/ 259773 h 3782291"/>
                              <a:gd name="connsiteX45" fmla="*/ 2140527 w 4852554"/>
                              <a:gd name="connsiteY45" fmla="*/ 852055 h 3782291"/>
                              <a:gd name="connsiteX46" fmla="*/ 2130136 w 4852554"/>
                              <a:gd name="connsiteY46" fmla="*/ 1215736 h 3782291"/>
                              <a:gd name="connsiteX47" fmla="*/ 2057400 w 4852554"/>
                              <a:gd name="connsiteY47" fmla="*/ 1028700 h 3782291"/>
                              <a:gd name="connsiteX48" fmla="*/ 2005445 w 4852554"/>
                              <a:gd name="connsiteY48" fmla="*/ 1059873 h 3782291"/>
                              <a:gd name="connsiteX49" fmla="*/ 2119745 w 4852554"/>
                              <a:gd name="connsiteY49" fmla="*/ 1288473 h 3782291"/>
                              <a:gd name="connsiteX50" fmla="*/ 2098963 w 4852554"/>
                              <a:gd name="connsiteY50" fmla="*/ 1517073 h 3782291"/>
                              <a:gd name="connsiteX51" fmla="*/ 1652154 w 4852554"/>
                              <a:gd name="connsiteY51" fmla="*/ 893618 h 3782291"/>
                              <a:gd name="connsiteX52" fmla="*/ 1683327 w 4852554"/>
                              <a:gd name="connsiteY52" fmla="*/ 665018 h 3782291"/>
                              <a:gd name="connsiteX53" fmla="*/ 1620982 w 4852554"/>
                              <a:gd name="connsiteY53" fmla="*/ 654627 h 3782291"/>
                              <a:gd name="connsiteX54" fmla="*/ 1589809 w 4852554"/>
                              <a:gd name="connsiteY54" fmla="*/ 945573 h 3782291"/>
                              <a:gd name="connsiteX55" fmla="*/ 1371600 w 4852554"/>
                              <a:gd name="connsiteY55" fmla="*/ 914400 h 3782291"/>
                              <a:gd name="connsiteX56" fmla="*/ 1361209 w 4852554"/>
                              <a:gd name="connsiteY56" fmla="*/ 966355 h 3782291"/>
                              <a:gd name="connsiteX57" fmla="*/ 1693718 w 4852554"/>
                              <a:gd name="connsiteY57" fmla="*/ 1018309 h 3782291"/>
                              <a:gd name="connsiteX58" fmla="*/ 1766454 w 4852554"/>
                              <a:gd name="connsiteY58" fmla="*/ 1153391 h 3782291"/>
                              <a:gd name="connsiteX59" fmla="*/ 1579418 w 4852554"/>
                              <a:gd name="connsiteY59" fmla="*/ 1205346 h 3782291"/>
                              <a:gd name="connsiteX60" fmla="*/ 1579418 w 4852554"/>
                              <a:gd name="connsiteY60" fmla="*/ 1278082 h 3782291"/>
                              <a:gd name="connsiteX61" fmla="*/ 1808018 w 4852554"/>
                              <a:gd name="connsiteY61" fmla="*/ 1215736 h 3782291"/>
                              <a:gd name="connsiteX62" fmla="*/ 2078182 w 4852554"/>
                              <a:gd name="connsiteY62" fmla="*/ 1589809 h 3782291"/>
                              <a:gd name="connsiteX63" fmla="*/ 2088572 w 4852554"/>
                              <a:gd name="connsiteY63" fmla="*/ 2337955 h 3782291"/>
                              <a:gd name="connsiteX64" fmla="*/ 2098963 w 4852554"/>
                              <a:gd name="connsiteY64" fmla="*/ 2348346 h 3782291"/>
                              <a:gd name="connsiteX65" fmla="*/ 1839191 w 4852554"/>
                              <a:gd name="connsiteY65" fmla="*/ 2784764 h 3782291"/>
                              <a:gd name="connsiteX66" fmla="*/ 1278082 w 4852554"/>
                              <a:gd name="connsiteY66" fmla="*/ 2795155 h 3782291"/>
                              <a:gd name="connsiteX67" fmla="*/ 1143000 w 4852554"/>
                              <a:gd name="connsiteY67" fmla="*/ 2587336 h 3782291"/>
                              <a:gd name="connsiteX68" fmla="*/ 1111827 w 4852554"/>
                              <a:gd name="connsiteY68" fmla="*/ 2597727 h 3782291"/>
                              <a:gd name="connsiteX69" fmla="*/ 1205345 w 4852554"/>
                              <a:gd name="connsiteY69" fmla="*/ 2815936 h 3782291"/>
                              <a:gd name="connsiteX70" fmla="*/ 893618 w 4852554"/>
                              <a:gd name="connsiteY70" fmla="*/ 2795155 h 3782291"/>
                              <a:gd name="connsiteX71" fmla="*/ 488372 w 4852554"/>
                              <a:gd name="connsiteY71" fmla="*/ 2036618 h 3782291"/>
                              <a:gd name="connsiteX72" fmla="*/ 353291 w 4852554"/>
                              <a:gd name="connsiteY72" fmla="*/ 2078182 h 3782291"/>
                              <a:gd name="connsiteX73" fmla="*/ 415636 w 4852554"/>
                              <a:gd name="connsiteY73" fmla="*/ 2140527 h 3782291"/>
                              <a:gd name="connsiteX74" fmla="*/ 467591 w 4852554"/>
                              <a:gd name="connsiteY74" fmla="*/ 2098964 h 3782291"/>
                              <a:gd name="connsiteX75" fmla="*/ 571500 w 4852554"/>
                              <a:gd name="connsiteY75" fmla="*/ 2348346 h 3782291"/>
                              <a:gd name="connsiteX76" fmla="*/ 457200 w 4852554"/>
                              <a:gd name="connsiteY76" fmla="*/ 2358736 h 3782291"/>
                              <a:gd name="connsiteX77" fmla="*/ 457200 w 4852554"/>
                              <a:gd name="connsiteY77" fmla="*/ 2441864 h 3782291"/>
                              <a:gd name="connsiteX78" fmla="*/ 623454 w 4852554"/>
                              <a:gd name="connsiteY78" fmla="*/ 2400300 h 3782291"/>
                              <a:gd name="connsiteX79" fmla="*/ 831272 w 4852554"/>
                              <a:gd name="connsiteY79" fmla="*/ 2826327 h 3782291"/>
                              <a:gd name="connsiteX80" fmla="*/ 374072 w 4852554"/>
                              <a:gd name="connsiteY80" fmla="*/ 2670464 h 3782291"/>
                              <a:gd name="connsiteX81" fmla="*/ 103909 w 4852554"/>
                              <a:gd name="connsiteY81" fmla="*/ 2109355 h 3782291"/>
                              <a:gd name="connsiteX82" fmla="*/ 20782 w 4852554"/>
                              <a:gd name="connsiteY82" fmla="*/ 2098964 h 3782291"/>
                              <a:gd name="connsiteX83" fmla="*/ 249382 w 4852554"/>
                              <a:gd name="connsiteY83" fmla="*/ 2639291 h 3782291"/>
                              <a:gd name="connsiteX84" fmla="*/ 10391 w 4852554"/>
                              <a:gd name="connsiteY84" fmla="*/ 2576946 h 3782291"/>
                              <a:gd name="connsiteX85" fmla="*/ 0 w 4852554"/>
                              <a:gd name="connsiteY85" fmla="*/ 2670464 h 3782291"/>
                              <a:gd name="connsiteX86" fmla="*/ 270163 w 4852554"/>
                              <a:gd name="connsiteY86" fmla="*/ 2701636 h 3782291"/>
                              <a:gd name="connsiteX87" fmla="*/ 280554 w 4852554"/>
                              <a:gd name="connsiteY87" fmla="*/ 3023755 h 3782291"/>
                              <a:gd name="connsiteX88" fmla="*/ 197427 w 4852554"/>
                              <a:gd name="connsiteY88" fmla="*/ 3034146 h 3782291"/>
                              <a:gd name="connsiteX89" fmla="*/ 197427 w 4852554"/>
                              <a:gd name="connsiteY89" fmla="*/ 3106882 h 3782291"/>
                              <a:gd name="connsiteX90" fmla="*/ 353291 w 4852554"/>
                              <a:gd name="connsiteY90" fmla="*/ 3054927 h 3782291"/>
                              <a:gd name="connsiteX91" fmla="*/ 374072 w 4852554"/>
                              <a:gd name="connsiteY91" fmla="*/ 2763982 h 3782291"/>
                              <a:gd name="connsiteX92" fmla="*/ 852054 w 4852554"/>
                              <a:gd name="connsiteY92" fmla="*/ 2919846 h 3782291"/>
                              <a:gd name="connsiteX93" fmla="*/ 633845 w 4852554"/>
                              <a:gd name="connsiteY93" fmla="*/ 3054927 h 3782291"/>
                              <a:gd name="connsiteX94" fmla="*/ 685800 w 4852554"/>
                              <a:gd name="connsiteY94" fmla="*/ 3096491 h 3782291"/>
                              <a:gd name="connsiteX95" fmla="*/ 1018309 w 4852554"/>
                              <a:gd name="connsiteY95" fmla="*/ 2888673 h 3782291"/>
                              <a:gd name="connsiteX96" fmla="*/ 1423554 w 4852554"/>
                              <a:gd name="connsiteY96" fmla="*/ 2867891 h 3782291"/>
                              <a:gd name="connsiteX97" fmla="*/ 1080654 w 4852554"/>
                              <a:gd name="connsiteY97" fmla="*/ 3086100 h 3782291"/>
                              <a:gd name="connsiteX98" fmla="*/ 1143000 w 4852554"/>
                              <a:gd name="connsiteY98" fmla="*/ 3169227 h 3782291"/>
                              <a:gd name="connsiteX99" fmla="*/ 1537854 w 4852554"/>
                              <a:gd name="connsiteY99" fmla="*/ 2867891 h 3782291"/>
                              <a:gd name="connsiteX100" fmla="*/ 1891145 w 4852554"/>
                              <a:gd name="connsiteY100" fmla="*/ 2867891 h 3782291"/>
                              <a:gd name="connsiteX101" fmla="*/ 2119745 w 4852554"/>
                              <a:gd name="connsiteY101" fmla="*/ 2930236 h 3782291"/>
                              <a:gd name="connsiteX102" fmla="*/ 2119745 w 4852554"/>
                              <a:gd name="connsiteY102" fmla="*/ 3751118 h 3782291"/>
                              <a:gd name="connsiteX103" fmla="*/ 2202872 w 4852554"/>
                              <a:gd name="connsiteY103" fmla="*/ 3751118 h 3782291"/>
                              <a:gd name="connsiteX104" fmla="*/ 2192482 w 4852554"/>
                              <a:gd name="connsiteY104" fmla="*/ 2951018 h 3782291"/>
                              <a:gd name="connsiteX105" fmla="*/ 2421082 w 4852554"/>
                              <a:gd name="connsiteY105" fmla="*/ 2847109 h 3782291"/>
                              <a:gd name="connsiteX106" fmla="*/ 3065318 w 4852554"/>
                              <a:gd name="connsiteY106" fmla="*/ 2847109 h 3782291"/>
                              <a:gd name="connsiteX107" fmla="*/ 3023754 w 4852554"/>
                              <a:gd name="connsiteY107" fmla="*/ 3034146 h 3782291"/>
                              <a:gd name="connsiteX108" fmla="*/ 3075709 w 4852554"/>
                              <a:gd name="connsiteY108" fmla="*/ 3054927 h 3782291"/>
                              <a:gd name="connsiteX109" fmla="*/ 3106882 w 4852554"/>
                              <a:gd name="connsiteY109" fmla="*/ 2857500 h 3782291"/>
                              <a:gd name="connsiteX110" fmla="*/ 3470563 w 4852554"/>
                              <a:gd name="connsiteY110" fmla="*/ 2836718 h 3782291"/>
                              <a:gd name="connsiteX111" fmla="*/ 4000500 w 4852554"/>
                              <a:gd name="connsiteY111" fmla="*/ 3512127 h 3782291"/>
                              <a:gd name="connsiteX112" fmla="*/ 3990109 w 4852554"/>
                              <a:gd name="connsiteY112" fmla="*/ 3740727 h 3782291"/>
                              <a:gd name="connsiteX113" fmla="*/ 4052454 w 4852554"/>
                              <a:gd name="connsiteY113" fmla="*/ 3782291 h 3782291"/>
                              <a:gd name="connsiteX114" fmla="*/ 4052454 w 4852554"/>
                              <a:gd name="connsiteY114" fmla="*/ 3532909 h 3782291"/>
                              <a:gd name="connsiteX115" fmla="*/ 4239491 w 4852554"/>
                              <a:gd name="connsiteY115" fmla="*/ 3626427 h 3782291"/>
                              <a:gd name="connsiteX116" fmla="*/ 4312227 w 4852554"/>
                              <a:gd name="connsiteY116" fmla="*/ 3574473 h 3782291"/>
                              <a:gd name="connsiteX117" fmla="*/ 3917372 w 4852554"/>
                              <a:gd name="connsiteY117" fmla="*/ 3335482 h 3782291"/>
                              <a:gd name="connsiteX118" fmla="*/ 4125191 w 4852554"/>
                              <a:gd name="connsiteY118" fmla="*/ 3262746 h 3782291"/>
                              <a:gd name="connsiteX119" fmla="*/ 4125191 w 4852554"/>
                              <a:gd name="connsiteY119" fmla="*/ 3262746 h 3782291"/>
                              <a:gd name="connsiteX120" fmla="*/ 4083627 w 4852554"/>
                              <a:gd name="connsiteY120" fmla="*/ 3231573 h 3782291"/>
                              <a:gd name="connsiteX121" fmla="*/ 3896591 w 4852554"/>
                              <a:gd name="connsiteY121" fmla="*/ 3304309 h 3782291"/>
                              <a:gd name="connsiteX122" fmla="*/ 3553691 w 4852554"/>
                              <a:gd name="connsiteY122" fmla="*/ 2836718 h 3782291"/>
                              <a:gd name="connsiteX123" fmla="*/ 4333009 w 4852554"/>
                              <a:gd name="connsiteY123" fmla="*/ 2815936 h 3782291"/>
                              <a:gd name="connsiteX124" fmla="*/ 4561609 w 4852554"/>
                              <a:gd name="connsiteY124" fmla="*/ 3054927 h 3782291"/>
                              <a:gd name="connsiteX125" fmla="*/ 4665518 w 4852554"/>
                              <a:gd name="connsiteY125" fmla="*/ 3013364 h 3782291"/>
                              <a:gd name="connsiteX126" fmla="*/ 4416136 w 4852554"/>
                              <a:gd name="connsiteY126" fmla="*/ 2815936 h 3782291"/>
                              <a:gd name="connsiteX127" fmla="*/ 4842163 w 4852554"/>
                              <a:gd name="connsiteY127" fmla="*/ 2701636 h 3782291"/>
                              <a:gd name="connsiteX128" fmla="*/ 4852554 w 4852554"/>
                              <a:gd name="connsiteY128" fmla="*/ 2628900 h 3782291"/>
                              <a:gd name="connsiteX129" fmla="*/ 4239491 w 4852554"/>
                              <a:gd name="connsiteY129" fmla="*/ 2763982 h 3782291"/>
                              <a:gd name="connsiteX130" fmla="*/ 4353791 w 4852554"/>
                              <a:gd name="connsiteY130" fmla="*/ 2566555 h 3782291"/>
                              <a:gd name="connsiteX131" fmla="*/ 4291445 w 4852554"/>
                              <a:gd name="connsiteY131" fmla="*/ 2514600 h 3782291"/>
                              <a:gd name="connsiteX132" fmla="*/ 4177145 w 4852554"/>
                              <a:gd name="connsiteY132" fmla="*/ 2805546 h 3782291"/>
                              <a:gd name="connsiteX133" fmla="*/ 3429000 w 4852554"/>
                              <a:gd name="connsiteY133" fmla="*/ 2795155 h 3782291"/>
                              <a:gd name="connsiteX134" fmla="*/ 3584863 w 4852554"/>
                              <a:gd name="connsiteY134" fmla="*/ 2618509 h 3782291"/>
                              <a:gd name="connsiteX135" fmla="*/ 3564082 w 4852554"/>
                              <a:gd name="connsiteY135" fmla="*/ 2576946 h 3782291"/>
                              <a:gd name="connsiteX136" fmla="*/ 3335482 w 4852554"/>
                              <a:gd name="connsiteY136" fmla="*/ 2826327 h 3782291"/>
                              <a:gd name="connsiteX137" fmla="*/ 2493818 w 4852554"/>
                              <a:gd name="connsiteY13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3335482 w 4852554"/>
                              <a:gd name="connsiteY8" fmla="*/ 685800 h 3782291"/>
                              <a:gd name="connsiteX9" fmla="*/ 2930236 w 4852554"/>
                              <a:gd name="connsiteY9" fmla="*/ 727364 h 3782291"/>
                              <a:gd name="connsiteX10" fmla="*/ 3179618 w 4852554"/>
                              <a:gd name="connsiteY10" fmla="*/ 467591 h 3782291"/>
                              <a:gd name="connsiteX11" fmla="*/ 3148445 w 4852554"/>
                              <a:gd name="connsiteY11" fmla="*/ 405246 h 3782291"/>
                              <a:gd name="connsiteX12" fmla="*/ 2722418 w 4852554"/>
                              <a:gd name="connsiteY12" fmla="*/ 831273 h 3782291"/>
                              <a:gd name="connsiteX13" fmla="*/ 2805545 w 4852554"/>
                              <a:gd name="connsiteY13" fmla="*/ 540327 h 3782291"/>
                              <a:gd name="connsiteX14" fmla="*/ 2774372 w 4852554"/>
                              <a:gd name="connsiteY14" fmla="*/ 529936 h 3782291"/>
                              <a:gd name="connsiteX15" fmla="*/ 2649682 w 4852554"/>
                              <a:gd name="connsiteY15" fmla="*/ 914400 h 3782291"/>
                              <a:gd name="connsiteX16" fmla="*/ 2192482 w 4852554"/>
                              <a:gd name="connsiteY16" fmla="*/ 1330036 h 3782291"/>
                              <a:gd name="connsiteX17" fmla="*/ 2244436 w 4852554"/>
                              <a:gd name="connsiteY17" fmla="*/ 633846 h 3782291"/>
                              <a:gd name="connsiteX18" fmla="*/ 2670463 w 4852554"/>
                              <a:gd name="connsiteY18" fmla="*/ 51955 h 3782291"/>
                              <a:gd name="connsiteX19" fmla="*/ 2639291 w 4852554"/>
                              <a:gd name="connsiteY19" fmla="*/ 0 h 3782291"/>
                              <a:gd name="connsiteX20" fmla="*/ 2483427 w 4852554"/>
                              <a:gd name="connsiteY20" fmla="*/ 197427 h 3782291"/>
                              <a:gd name="connsiteX21" fmla="*/ 2462645 w 4852554"/>
                              <a:gd name="connsiteY21" fmla="*/ 10391 h 3782291"/>
                              <a:gd name="connsiteX22" fmla="*/ 2400300 w 4852554"/>
                              <a:gd name="connsiteY22" fmla="*/ 10391 h 3782291"/>
                              <a:gd name="connsiteX23" fmla="*/ 2462645 w 4852554"/>
                              <a:gd name="connsiteY23" fmla="*/ 301336 h 3782291"/>
                              <a:gd name="connsiteX24" fmla="*/ 2275609 w 4852554"/>
                              <a:gd name="connsiteY24" fmla="*/ 509155 h 3782291"/>
                              <a:gd name="connsiteX25" fmla="*/ 2244436 w 4852554"/>
                              <a:gd name="connsiteY25" fmla="*/ 228600 h 3782291"/>
                              <a:gd name="connsiteX26" fmla="*/ 2192482 w 4852554"/>
                              <a:gd name="connsiteY26" fmla="*/ 197427 h 3782291"/>
                              <a:gd name="connsiteX27" fmla="*/ 2223654 w 4852554"/>
                              <a:gd name="connsiteY27" fmla="*/ 540327 h 3782291"/>
                              <a:gd name="connsiteX28" fmla="*/ 2005445 w 4852554"/>
                              <a:gd name="connsiteY28" fmla="*/ 62346 h 3782291"/>
                              <a:gd name="connsiteX29" fmla="*/ 1922318 w 4852554"/>
                              <a:gd name="connsiteY29" fmla="*/ 83127 h 3782291"/>
                              <a:gd name="connsiteX30" fmla="*/ 2192482 w 4852554"/>
                              <a:gd name="connsiteY30" fmla="*/ 592282 h 3782291"/>
                              <a:gd name="connsiteX31" fmla="*/ 2119745 w 4852554"/>
                              <a:gd name="connsiteY31" fmla="*/ 706582 h 3782291"/>
                              <a:gd name="connsiteX32" fmla="*/ 1662545 w 4852554"/>
                              <a:gd name="connsiteY32" fmla="*/ 20782 h 3782291"/>
                              <a:gd name="connsiteX33" fmla="*/ 1537854 w 4852554"/>
                              <a:gd name="connsiteY33" fmla="*/ 51955 h 3782291"/>
                              <a:gd name="connsiteX34" fmla="*/ 1558636 w 4852554"/>
                              <a:gd name="connsiteY34" fmla="*/ 145473 h 3782291"/>
                              <a:gd name="connsiteX35" fmla="*/ 1641763 w 4852554"/>
                              <a:gd name="connsiteY35" fmla="*/ 103909 h 3782291"/>
                              <a:gd name="connsiteX36" fmla="*/ 1704109 w 4852554"/>
                              <a:gd name="connsiteY36" fmla="*/ 228600 h 3782291"/>
                              <a:gd name="connsiteX37" fmla="*/ 1309254 w 4852554"/>
                              <a:gd name="connsiteY37" fmla="*/ 332509 h 3782291"/>
                              <a:gd name="connsiteX38" fmla="*/ 1330036 w 4852554"/>
                              <a:gd name="connsiteY38" fmla="*/ 374073 h 3782291"/>
                              <a:gd name="connsiteX39" fmla="*/ 1465118 w 4852554"/>
                              <a:gd name="connsiteY39" fmla="*/ 353291 h 3782291"/>
                              <a:gd name="connsiteX40" fmla="*/ 1475509 w 4852554"/>
                              <a:gd name="connsiteY40" fmla="*/ 498764 h 3782291"/>
                              <a:gd name="connsiteX41" fmla="*/ 1527463 w 4852554"/>
                              <a:gd name="connsiteY41" fmla="*/ 498764 h 3782291"/>
                              <a:gd name="connsiteX42" fmla="*/ 1527463 w 4852554"/>
                              <a:gd name="connsiteY42" fmla="*/ 342900 h 3782291"/>
                              <a:gd name="connsiteX43" fmla="*/ 1776845 w 4852554"/>
                              <a:gd name="connsiteY43" fmla="*/ 259773 h 3782291"/>
                              <a:gd name="connsiteX44" fmla="*/ 2140527 w 4852554"/>
                              <a:gd name="connsiteY44" fmla="*/ 852055 h 3782291"/>
                              <a:gd name="connsiteX45" fmla="*/ 2130136 w 4852554"/>
                              <a:gd name="connsiteY45" fmla="*/ 1215736 h 3782291"/>
                              <a:gd name="connsiteX46" fmla="*/ 2057400 w 4852554"/>
                              <a:gd name="connsiteY46" fmla="*/ 1028700 h 3782291"/>
                              <a:gd name="connsiteX47" fmla="*/ 2005445 w 4852554"/>
                              <a:gd name="connsiteY47" fmla="*/ 1059873 h 3782291"/>
                              <a:gd name="connsiteX48" fmla="*/ 2119745 w 4852554"/>
                              <a:gd name="connsiteY48" fmla="*/ 1288473 h 3782291"/>
                              <a:gd name="connsiteX49" fmla="*/ 2098963 w 4852554"/>
                              <a:gd name="connsiteY49" fmla="*/ 1517073 h 3782291"/>
                              <a:gd name="connsiteX50" fmla="*/ 1652154 w 4852554"/>
                              <a:gd name="connsiteY50" fmla="*/ 893618 h 3782291"/>
                              <a:gd name="connsiteX51" fmla="*/ 1683327 w 4852554"/>
                              <a:gd name="connsiteY51" fmla="*/ 665018 h 3782291"/>
                              <a:gd name="connsiteX52" fmla="*/ 1620982 w 4852554"/>
                              <a:gd name="connsiteY52" fmla="*/ 654627 h 3782291"/>
                              <a:gd name="connsiteX53" fmla="*/ 1589809 w 4852554"/>
                              <a:gd name="connsiteY53" fmla="*/ 945573 h 3782291"/>
                              <a:gd name="connsiteX54" fmla="*/ 1371600 w 4852554"/>
                              <a:gd name="connsiteY54" fmla="*/ 914400 h 3782291"/>
                              <a:gd name="connsiteX55" fmla="*/ 1361209 w 4852554"/>
                              <a:gd name="connsiteY55" fmla="*/ 966355 h 3782291"/>
                              <a:gd name="connsiteX56" fmla="*/ 1693718 w 4852554"/>
                              <a:gd name="connsiteY56" fmla="*/ 1018309 h 3782291"/>
                              <a:gd name="connsiteX57" fmla="*/ 1766454 w 4852554"/>
                              <a:gd name="connsiteY57" fmla="*/ 1153391 h 3782291"/>
                              <a:gd name="connsiteX58" fmla="*/ 1579418 w 4852554"/>
                              <a:gd name="connsiteY58" fmla="*/ 1205346 h 3782291"/>
                              <a:gd name="connsiteX59" fmla="*/ 1579418 w 4852554"/>
                              <a:gd name="connsiteY59" fmla="*/ 1278082 h 3782291"/>
                              <a:gd name="connsiteX60" fmla="*/ 1808018 w 4852554"/>
                              <a:gd name="connsiteY60" fmla="*/ 1215736 h 3782291"/>
                              <a:gd name="connsiteX61" fmla="*/ 2078182 w 4852554"/>
                              <a:gd name="connsiteY61" fmla="*/ 1589809 h 3782291"/>
                              <a:gd name="connsiteX62" fmla="*/ 2088572 w 4852554"/>
                              <a:gd name="connsiteY62" fmla="*/ 2337955 h 3782291"/>
                              <a:gd name="connsiteX63" fmla="*/ 2098963 w 4852554"/>
                              <a:gd name="connsiteY63" fmla="*/ 2348346 h 3782291"/>
                              <a:gd name="connsiteX64" fmla="*/ 1839191 w 4852554"/>
                              <a:gd name="connsiteY64" fmla="*/ 2784764 h 3782291"/>
                              <a:gd name="connsiteX65" fmla="*/ 1278082 w 4852554"/>
                              <a:gd name="connsiteY65" fmla="*/ 2795155 h 3782291"/>
                              <a:gd name="connsiteX66" fmla="*/ 1143000 w 4852554"/>
                              <a:gd name="connsiteY66" fmla="*/ 2587336 h 3782291"/>
                              <a:gd name="connsiteX67" fmla="*/ 1111827 w 4852554"/>
                              <a:gd name="connsiteY67" fmla="*/ 2597727 h 3782291"/>
                              <a:gd name="connsiteX68" fmla="*/ 1205345 w 4852554"/>
                              <a:gd name="connsiteY68" fmla="*/ 2815936 h 3782291"/>
                              <a:gd name="connsiteX69" fmla="*/ 893618 w 4852554"/>
                              <a:gd name="connsiteY69" fmla="*/ 2795155 h 3782291"/>
                              <a:gd name="connsiteX70" fmla="*/ 488372 w 4852554"/>
                              <a:gd name="connsiteY70" fmla="*/ 2036618 h 3782291"/>
                              <a:gd name="connsiteX71" fmla="*/ 353291 w 4852554"/>
                              <a:gd name="connsiteY71" fmla="*/ 2078182 h 3782291"/>
                              <a:gd name="connsiteX72" fmla="*/ 415636 w 4852554"/>
                              <a:gd name="connsiteY72" fmla="*/ 2140527 h 3782291"/>
                              <a:gd name="connsiteX73" fmla="*/ 467591 w 4852554"/>
                              <a:gd name="connsiteY73" fmla="*/ 2098964 h 3782291"/>
                              <a:gd name="connsiteX74" fmla="*/ 571500 w 4852554"/>
                              <a:gd name="connsiteY74" fmla="*/ 2348346 h 3782291"/>
                              <a:gd name="connsiteX75" fmla="*/ 457200 w 4852554"/>
                              <a:gd name="connsiteY75" fmla="*/ 2358736 h 3782291"/>
                              <a:gd name="connsiteX76" fmla="*/ 457200 w 4852554"/>
                              <a:gd name="connsiteY76" fmla="*/ 2441864 h 3782291"/>
                              <a:gd name="connsiteX77" fmla="*/ 623454 w 4852554"/>
                              <a:gd name="connsiteY77" fmla="*/ 2400300 h 3782291"/>
                              <a:gd name="connsiteX78" fmla="*/ 831272 w 4852554"/>
                              <a:gd name="connsiteY78" fmla="*/ 2826327 h 3782291"/>
                              <a:gd name="connsiteX79" fmla="*/ 374072 w 4852554"/>
                              <a:gd name="connsiteY79" fmla="*/ 2670464 h 3782291"/>
                              <a:gd name="connsiteX80" fmla="*/ 103909 w 4852554"/>
                              <a:gd name="connsiteY80" fmla="*/ 2109355 h 3782291"/>
                              <a:gd name="connsiteX81" fmla="*/ 20782 w 4852554"/>
                              <a:gd name="connsiteY81" fmla="*/ 2098964 h 3782291"/>
                              <a:gd name="connsiteX82" fmla="*/ 249382 w 4852554"/>
                              <a:gd name="connsiteY82" fmla="*/ 2639291 h 3782291"/>
                              <a:gd name="connsiteX83" fmla="*/ 10391 w 4852554"/>
                              <a:gd name="connsiteY83" fmla="*/ 2576946 h 3782291"/>
                              <a:gd name="connsiteX84" fmla="*/ 0 w 4852554"/>
                              <a:gd name="connsiteY84" fmla="*/ 2670464 h 3782291"/>
                              <a:gd name="connsiteX85" fmla="*/ 270163 w 4852554"/>
                              <a:gd name="connsiteY85" fmla="*/ 2701636 h 3782291"/>
                              <a:gd name="connsiteX86" fmla="*/ 280554 w 4852554"/>
                              <a:gd name="connsiteY86" fmla="*/ 3023755 h 3782291"/>
                              <a:gd name="connsiteX87" fmla="*/ 197427 w 4852554"/>
                              <a:gd name="connsiteY87" fmla="*/ 3034146 h 3782291"/>
                              <a:gd name="connsiteX88" fmla="*/ 197427 w 4852554"/>
                              <a:gd name="connsiteY88" fmla="*/ 3106882 h 3782291"/>
                              <a:gd name="connsiteX89" fmla="*/ 353291 w 4852554"/>
                              <a:gd name="connsiteY89" fmla="*/ 3054927 h 3782291"/>
                              <a:gd name="connsiteX90" fmla="*/ 374072 w 4852554"/>
                              <a:gd name="connsiteY90" fmla="*/ 2763982 h 3782291"/>
                              <a:gd name="connsiteX91" fmla="*/ 852054 w 4852554"/>
                              <a:gd name="connsiteY91" fmla="*/ 2919846 h 3782291"/>
                              <a:gd name="connsiteX92" fmla="*/ 633845 w 4852554"/>
                              <a:gd name="connsiteY92" fmla="*/ 3054927 h 3782291"/>
                              <a:gd name="connsiteX93" fmla="*/ 685800 w 4852554"/>
                              <a:gd name="connsiteY93" fmla="*/ 3096491 h 3782291"/>
                              <a:gd name="connsiteX94" fmla="*/ 1018309 w 4852554"/>
                              <a:gd name="connsiteY94" fmla="*/ 2888673 h 3782291"/>
                              <a:gd name="connsiteX95" fmla="*/ 1423554 w 4852554"/>
                              <a:gd name="connsiteY95" fmla="*/ 2867891 h 3782291"/>
                              <a:gd name="connsiteX96" fmla="*/ 1080654 w 4852554"/>
                              <a:gd name="connsiteY96" fmla="*/ 3086100 h 3782291"/>
                              <a:gd name="connsiteX97" fmla="*/ 1143000 w 4852554"/>
                              <a:gd name="connsiteY97" fmla="*/ 3169227 h 3782291"/>
                              <a:gd name="connsiteX98" fmla="*/ 1537854 w 4852554"/>
                              <a:gd name="connsiteY98" fmla="*/ 2867891 h 3782291"/>
                              <a:gd name="connsiteX99" fmla="*/ 1891145 w 4852554"/>
                              <a:gd name="connsiteY99" fmla="*/ 2867891 h 3782291"/>
                              <a:gd name="connsiteX100" fmla="*/ 2119745 w 4852554"/>
                              <a:gd name="connsiteY100" fmla="*/ 2930236 h 3782291"/>
                              <a:gd name="connsiteX101" fmla="*/ 2119745 w 4852554"/>
                              <a:gd name="connsiteY101" fmla="*/ 3751118 h 3782291"/>
                              <a:gd name="connsiteX102" fmla="*/ 2202872 w 4852554"/>
                              <a:gd name="connsiteY102" fmla="*/ 3751118 h 3782291"/>
                              <a:gd name="connsiteX103" fmla="*/ 2192482 w 4852554"/>
                              <a:gd name="connsiteY103" fmla="*/ 2951018 h 3782291"/>
                              <a:gd name="connsiteX104" fmla="*/ 2421082 w 4852554"/>
                              <a:gd name="connsiteY104" fmla="*/ 2847109 h 3782291"/>
                              <a:gd name="connsiteX105" fmla="*/ 3065318 w 4852554"/>
                              <a:gd name="connsiteY105" fmla="*/ 2847109 h 3782291"/>
                              <a:gd name="connsiteX106" fmla="*/ 3023754 w 4852554"/>
                              <a:gd name="connsiteY106" fmla="*/ 3034146 h 3782291"/>
                              <a:gd name="connsiteX107" fmla="*/ 3075709 w 4852554"/>
                              <a:gd name="connsiteY107" fmla="*/ 3054927 h 3782291"/>
                              <a:gd name="connsiteX108" fmla="*/ 3106882 w 4852554"/>
                              <a:gd name="connsiteY108" fmla="*/ 2857500 h 3782291"/>
                              <a:gd name="connsiteX109" fmla="*/ 3470563 w 4852554"/>
                              <a:gd name="connsiteY109" fmla="*/ 2836718 h 3782291"/>
                              <a:gd name="connsiteX110" fmla="*/ 4000500 w 4852554"/>
                              <a:gd name="connsiteY110" fmla="*/ 3512127 h 3782291"/>
                              <a:gd name="connsiteX111" fmla="*/ 3990109 w 4852554"/>
                              <a:gd name="connsiteY111" fmla="*/ 3740727 h 3782291"/>
                              <a:gd name="connsiteX112" fmla="*/ 4052454 w 4852554"/>
                              <a:gd name="connsiteY112" fmla="*/ 3782291 h 3782291"/>
                              <a:gd name="connsiteX113" fmla="*/ 4052454 w 4852554"/>
                              <a:gd name="connsiteY113" fmla="*/ 3532909 h 3782291"/>
                              <a:gd name="connsiteX114" fmla="*/ 4239491 w 4852554"/>
                              <a:gd name="connsiteY114" fmla="*/ 3626427 h 3782291"/>
                              <a:gd name="connsiteX115" fmla="*/ 4312227 w 4852554"/>
                              <a:gd name="connsiteY115" fmla="*/ 3574473 h 3782291"/>
                              <a:gd name="connsiteX116" fmla="*/ 3917372 w 4852554"/>
                              <a:gd name="connsiteY116" fmla="*/ 3335482 h 3782291"/>
                              <a:gd name="connsiteX117" fmla="*/ 4125191 w 4852554"/>
                              <a:gd name="connsiteY117" fmla="*/ 3262746 h 3782291"/>
                              <a:gd name="connsiteX118" fmla="*/ 4125191 w 4852554"/>
                              <a:gd name="connsiteY118" fmla="*/ 3262746 h 3782291"/>
                              <a:gd name="connsiteX119" fmla="*/ 4083627 w 4852554"/>
                              <a:gd name="connsiteY119" fmla="*/ 3231573 h 3782291"/>
                              <a:gd name="connsiteX120" fmla="*/ 3896591 w 4852554"/>
                              <a:gd name="connsiteY120" fmla="*/ 3304309 h 3782291"/>
                              <a:gd name="connsiteX121" fmla="*/ 3553691 w 4852554"/>
                              <a:gd name="connsiteY121" fmla="*/ 2836718 h 3782291"/>
                              <a:gd name="connsiteX122" fmla="*/ 4333009 w 4852554"/>
                              <a:gd name="connsiteY122" fmla="*/ 2815936 h 3782291"/>
                              <a:gd name="connsiteX123" fmla="*/ 4561609 w 4852554"/>
                              <a:gd name="connsiteY123" fmla="*/ 3054927 h 3782291"/>
                              <a:gd name="connsiteX124" fmla="*/ 4665518 w 4852554"/>
                              <a:gd name="connsiteY124" fmla="*/ 3013364 h 3782291"/>
                              <a:gd name="connsiteX125" fmla="*/ 4416136 w 4852554"/>
                              <a:gd name="connsiteY125" fmla="*/ 2815936 h 3782291"/>
                              <a:gd name="connsiteX126" fmla="*/ 4842163 w 4852554"/>
                              <a:gd name="connsiteY126" fmla="*/ 2701636 h 3782291"/>
                              <a:gd name="connsiteX127" fmla="*/ 4852554 w 4852554"/>
                              <a:gd name="connsiteY127" fmla="*/ 2628900 h 3782291"/>
                              <a:gd name="connsiteX128" fmla="*/ 4239491 w 4852554"/>
                              <a:gd name="connsiteY128" fmla="*/ 2763982 h 3782291"/>
                              <a:gd name="connsiteX129" fmla="*/ 4353791 w 4852554"/>
                              <a:gd name="connsiteY129" fmla="*/ 2566555 h 3782291"/>
                              <a:gd name="connsiteX130" fmla="*/ 4291445 w 4852554"/>
                              <a:gd name="connsiteY130" fmla="*/ 2514600 h 3782291"/>
                              <a:gd name="connsiteX131" fmla="*/ 4177145 w 4852554"/>
                              <a:gd name="connsiteY131" fmla="*/ 2805546 h 3782291"/>
                              <a:gd name="connsiteX132" fmla="*/ 3429000 w 4852554"/>
                              <a:gd name="connsiteY132" fmla="*/ 2795155 h 3782291"/>
                              <a:gd name="connsiteX133" fmla="*/ 3584863 w 4852554"/>
                              <a:gd name="connsiteY133" fmla="*/ 2618509 h 3782291"/>
                              <a:gd name="connsiteX134" fmla="*/ 3564082 w 4852554"/>
                              <a:gd name="connsiteY134" fmla="*/ 2576946 h 3782291"/>
                              <a:gd name="connsiteX135" fmla="*/ 3335482 w 4852554"/>
                              <a:gd name="connsiteY135" fmla="*/ 2826327 h 3782291"/>
                              <a:gd name="connsiteX136" fmla="*/ 2493818 w 4852554"/>
                              <a:gd name="connsiteY13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3148445 w 4852554"/>
                              <a:gd name="connsiteY10" fmla="*/ 405246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179618 w 4852554"/>
                              <a:gd name="connsiteY9" fmla="*/ 467591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527463 w 4852554"/>
                              <a:gd name="connsiteY41" fmla="*/ 342900 h 3782291"/>
                              <a:gd name="connsiteX42" fmla="*/ 1776845 w 4852554"/>
                              <a:gd name="connsiteY42" fmla="*/ 259773 h 3782291"/>
                              <a:gd name="connsiteX43" fmla="*/ 2140527 w 4852554"/>
                              <a:gd name="connsiteY43" fmla="*/ 852055 h 3782291"/>
                              <a:gd name="connsiteX44" fmla="*/ 2130136 w 4852554"/>
                              <a:gd name="connsiteY44" fmla="*/ 1215736 h 3782291"/>
                              <a:gd name="connsiteX45" fmla="*/ 2057400 w 4852554"/>
                              <a:gd name="connsiteY45" fmla="*/ 1028700 h 3782291"/>
                              <a:gd name="connsiteX46" fmla="*/ 2005445 w 4852554"/>
                              <a:gd name="connsiteY46" fmla="*/ 1059873 h 3782291"/>
                              <a:gd name="connsiteX47" fmla="*/ 2119745 w 4852554"/>
                              <a:gd name="connsiteY47" fmla="*/ 1288473 h 3782291"/>
                              <a:gd name="connsiteX48" fmla="*/ 2098963 w 4852554"/>
                              <a:gd name="connsiteY48" fmla="*/ 1517073 h 3782291"/>
                              <a:gd name="connsiteX49" fmla="*/ 1652154 w 4852554"/>
                              <a:gd name="connsiteY49" fmla="*/ 893618 h 3782291"/>
                              <a:gd name="connsiteX50" fmla="*/ 1683327 w 4852554"/>
                              <a:gd name="connsiteY50" fmla="*/ 665018 h 3782291"/>
                              <a:gd name="connsiteX51" fmla="*/ 1620982 w 4852554"/>
                              <a:gd name="connsiteY51" fmla="*/ 654627 h 3782291"/>
                              <a:gd name="connsiteX52" fmla="*/ 1589809 w 4852554"/>
                              <a:gd name="connsiteY52" fmla="*/ 945573 h 3782291"/>
                              <a:gd name="connsiteX53" fmla="*/ 1371600 w 4852554"/>
                              <a:gd name="connsiteY53" fmla="*/ 914400 h 3782291"/>
                              <a:gd name="connsiteX54" fmla="*/ 1361209 w 4852554"/>
                              <a:gd name="connsiteY54" fmla="*/ 966355 h 3782291"/>
                              <a:gd name="connsiteX55" fmla="*/ 1693718 w 4852554"/>
                              <a:gd name="connsiteY55" fmla="*/ 1018309 h 3782291"/>
                              <a:gd name="connsiteX56" fmla="*/ 1766454 w 4852554"/>
                              <a:gd name="connsiteY56" fmla="*/ 1153391 h 3782291"/>
                              <a:gd name="connsiteX57" fmla="*/ 1579418 w 4852554"/>
                              <a:gd name="connsiteY57" fmla="*/ 1205346 h 3782291"/>
                              <a:gd name="connsiteX58" fmla="*/ 1579418 w 4852554"/>
                              <a:gd name="connsiteY58" fmla="*/ 1278082 h 3782291"/>
                              <a:gd name="connsiteX59" fmla="*/ 1808018 w 4852554"/>
                              <a:gd name="connsiteY59" fmla="*/ 1215736 h 3782291"/>
                              <a:gd name="connsiteX60" fmla="*/ 2078182 w 4852554"/>
                              <a:gd name="connsiteY60" fmla="*/ 1589809 h 3782291"/>
                              <a:gd name="connsiteX61" fmla="*/ 2088572 w 4852554"/>
                              <a:gd name="connsiteY61" fmla="*/ 2337955 h 3782291"/>
                              <a:gd name="connsiteX62" fmla="*/ 2098963 w 4852554"/>
                              <a:gd name="connsiteY62" fmla="*/ 2348346 h 3782291"/>
                              <a:gd name="connsiteX63" fmla="*/ 1839191 w 4852554"/>
                              <a:gd name="connsiteY63" fmla="*/ 2784764 h 3782291"/>
                              <a:gd name="connsiteX64" fmla="*/ 1278082 w 4852554"/>
                              <a:gd name="connsiteY64" fmla="*/ 2795155 h 3782291"/>
                              <a:gd name="connsiteX65" fmla="*/ 1143000 w 4852554"/>
                              <a:gd name="connsiteY65" fmla="*/ 2587336 h 3782291"/>
                              <a:gd name="connsiteX66" fmla="*/ 1111827 w 4852554"/>
                              <a:gd name="connsiteY66" fmla="*/ 2597727 h 3782291"/>
                              <a:gd name="connsiteX67" fmla="*/ 1205345 w 4852554"/>
                              <a:gd name="connsiteY67" fmla="*/ 2815936 h 3782291"/>
                              <a:gd name="connsiteX68" fmla="*/ 893618 w 4852554"/>
                              <a:gd name="connsiteY68" fmla="*/ 2795155 h 3782291"/>
                              <a:gd name="connsiteX69" fmla="*/ 488372 w 4852554"/>
                              <a:gd name="connsiteY69" fmla="*/ 2036618 h 3782291"/>
                              <a:gd name="connsiteX70" fmla="*/ 353291 w 4852554"/>
                              <a:gd name="connsiteY70" fmla="*/ 2078182 h 3782291"/>
                              <a:gd name="connsiteX71" fmla="*/ 415636 w 4852554"/>
                              <a:gd name="connsiteY71" fmla="*/ 2140527 h 3782291"/>
                              <a:gd name="connsiteX72" fmla="*/ 467591 w 4852554"/>
                              <a:gd name="connsiteY72" fmla="*/ 2098964 h 3782291"/>
                              <a:gd name="connsiteX73" fmla="*/ 571500 w 4852554"/>
                              <a:gd name="connsiteY73" fmla="*/ 2348346 h 3782291"/>
                              <a:gd name="connsiteX74" fmla="*/ 457200 w 4852554"/>
                              <a:gd name="connsiteY74" fmla="*/ 2358736 h 3782291"/>
                              <a:gd name="connsiteX75" fmla="*/ 457200 w 4852554"/>
                              <a:gd name="connsiteY75" fmla="*/ 2441864 h 3782291"/>
                              <a:gd name="connsiteX76" fmla="*/ 623454 w 4852554"/>
                              <a:gd name="connsiteY76" fmla="*/ 2400300 h 3782291"/>
                              <a:gd name="connsiteX77" fmla="*/ 831272 w 4852554"/>
                              <a:gd name="connsiteY77" fmla="*/ 2826327 h 3782291"/>
                              <a:gd name="connsiteX78" fmla="*/ 374072 w 4852554"/>
                              <a:gd name="connsiteY78" fmla="*/ 2670464 h 3782291"/>
                              <a:gd name="connsiteX79" fmla="*/ 103909 w 4852554"/>
                              <a:gd name="connsiteY79" fmla="*/ 2109355 h 3782291"/>
                              <a:gd name="connsiteX80" fmla="*/ 20782 w 4852554"/>
                              <a:gd name="connsiteY80" fmla="*/ 2098964 h 3782291"/>
                              <a:gd name="connsiteX81" fmla="*/ 249382 w 4852554"/>
                              <a:gd name="connsiteY81" fmla="*/ 2639291 h 3782291"/>
                              <a:gd name="connsiteX82" fmla="*/ 10391 w 4852554"/>
                              <a:gd name="connsiteY82" fmla="*/ 2576946 h 3782291"/>
                              <a:gd name="connsiteX83" fmla="*/ 0 w 4852554"/>
                              <a:gd name="connsiteY83" fmla="*/ 2670464 h 3782291"/>
                              <a:gd name="connsiteX84" fmla="*/ 270163 w 4852554"/>
                              <a:gd name="connsiteY84" fmla="*/ 2701636 h 3782291"/>
                              <a:gd name="connsiteX85" fmla="*/ 280554 w 4852554"/>
                              <a:gd name="connsiteY85" fmla="*/ 3023755 h 3782291"/>
                              <a:gd name="connsiteX86" fmla="*/ 197427 w 4852554"/>
                              <a:gd name="connsiteY86" fmla="*/ 3034146 h 3782291"/>
                              <a:gd name="connsiteX87" fmla="*/ 197427 w 4852554"/>
                              <a:gd name="connsiteY87" fmla="*/ 3106882 h 3782291"/>
                              <a:gd name="connsiteX88" fmla="*/ 353291 w 4852554"/>
                              <a:gd name="connsiteY88" fmla="*/ 3054927 h 3782291"/>
                              <a:gd name="connsiteX89" fmla="*/ 374072 w 4852554"/>
                              <a:gd name="connsiteY89" fmla="*/ 2763982 h 3782291"/>
                              <a:gd name="connsiteX90" fmla="*/ 852054 w 4852554"/>
                              <a:gd name="connsiteY90" fmla="*/ 2919846 h 3782291"/>
                              <a:gd name="connsiteX91" fmla="*/ 633845 w 4852554"/>
                              <a:gd name="connsiteY91" fmla="*/ 3054927 h 3782291"/>
                              <a:gd name="connsiteX92" fmla="*/ 685800 w 4852554"/>
                              <a:gd name="connsiteY92" fmla="*/ 3096491 h 3782291"/>
                              <a:gd name="connsiteX93" fmla="*/ 1018309 w 4852554"/>
                              <a:gd name="connsiteY93" fmla="*/ 2888673 h 3782291"/>
                              <a:gd name="connsiteX94" fmla="*/ 1423554 w 4852554"/>
                              <a:gd name="connsiteY94" fmla="*/ 2867891 h 3782291"/>
                              <a:gd name="connsiteX95" fmla="*/ 1080654 w 4852554"/>
                              <a:gd name="connsiteY95" fmla="*/ 3086100 h 3782291"/>
                              <a:gd name="connsiteX96" fmla="*/ 1143000 w 4852554"/>
                              <a:gd name="connsiteY96" fmla="*/ 3169227 h 3782291"/>
                              <a:gd name="connsiteX97" fmla="*/ 1537854 w 4852554"/>
                              <a:gd name="connsiteY97" fmla="*/ 2867891 h 3782291"/>
                              <a:gd name="connsiteX98" fmla="*/ 1891145 w 4852554"/>
                              <a:gd name="connsiteY98" fmla="*/ 2867891 h 3782291"/>
                              <a:gd name="connsiteX99" fmla="*/ 2119745 w 4852554"/>
                              <a:gd name="connsiteY99" fmla="*/ 2930236 h 3782291"/>
                              <a:gd name="connsiteX100" fmla="*/ 2119745 w 4852554"/>
                              <a:gd name="connsiteY100" fmla="*/ 3751118 h 3782291"/>
                              <a:gd name="connsiteX101" fmla="*/ 2202872 w 4852554"/>
                              <a:gd name="connsiteY101" fmla="*/ 3751118 h 3782291"/>
                              <a:gd name="connsiteX102" fmla="*/ 2192482 w 4852554"/>
                              <a:gd name="connsiteY102" fmla="*/ 2951018 h 3782291"/>
                              <a:gd name="connsiteX103" fmla="*/ 2421082 w 4852554"/>
                              <a:gd name="connsiteY103" fmla="*/ 2847109 h 3782291"/>
                              <a:gd name="connsiteX104" fmla="*/ 3065318 w 4852554"/>
                              <a:gd name="connsiteY104" fmla="*/ 2847109 h 3782291"/>
                              <a:gd name="connsiteX105" fmla="*/ 3023754 w 4852554"/>
                              <a:gd name="connsiteY105" fmla="*/ 3034146 h 3782291"/>
                              <a:gd name="connsiteX106" fmla="*/ 3075709 w 4852554"/>
                              <a:gd name="connsiteY106" fmla="*/ 3054927 h 3782291"/>
                              <a:gd name="connsiteX107" fmla="*/ 3106882 w 4852554"/>
                              <a:gd name="connsiteY107" fmla="*/ 2857500 h 3782291"/>
                              <a:gd name="connsiteX108" fmla="*/ 3470563 w 4852554"/>
                              <a:gd name="connsiteY108" fmla="*/ 2836718 h 3782291"/>
                              <a:gd name="connsiteX109" fmla="*/ 4000500 w 4852554"/>
                              <a:gd name="connsiteY109" fmla="*/ 3512127 h 3782291"/>
                              <a:gd name="connsiteX110" fmla="*/ 3990109 w 4852554"/>
                              <a:gd name="connsiteY110" fmla="*/ 3740727 h 3782291"/>
                              <a:gd name="connsiteX111" fmla="*/ 4052454 w 4852554"/>
                              <a:gd name="connsiteY111" fmla="*/ 3782291 h 3782291"/>
                              <a:gd name="connsiteX112" fmla="*/ 4052454 w 4852554"/>
                              <a:gd name="connsiteY112" fmla="*/ 3532909 h 3782291"/>
                              <a:gd name="connsiteX113" fmla="*/ 4239491 w 4852554"/>
                              <a:gd name="connsiteY113" fmla="*/ 3626427 h 3782291"/>
                              <a:gd name="connsiteX114" fmla="*/ 4312227 w 4852554"/>
                              <a:gd name="connsiteY114" fmla="*/ 3574473 h 3782291"/>
                              <a:gd name="connsiteX115" fmla="*/ 3917372 w 4852554"/>
                              <a:gd name="connsiteY115" fmla="*/ 3335482 h 3782291"/>
                              <a:gd name="connsiteX116" fmla="*/ 4125191 w 4852554"/>
                              <a:gd name="connsiteY116" fmla="*/ 3262746 h 3782291"/>
                              <a:gd name="connsiteX117" fmla="*/ 4125191 w 4852554"/>
                              <a:gd name="connsiteY117" fmla="*/ 3262746 h 3782291"/>
                              <a:gd name="connsiteX118" fmla="*/ 4083627 w 4852554"/>
                              <a:gd name="connsiteY118" fmla="*/ 3231573 h 3782291"/>
                              <a:gd name="connsiteX119" fmla="*/ 3896591 w 4852554"/>
                              <a:gd name="connsiteY119" fmla="*/ 3304309 h 3782291"/>
                              <a:gd name="connsiteX120" fmla="*/ 3553691 w 4852554"/>
                              <a:gd name="connsiteY120" fmla="*/ 2836718 h 3782291"/>
                              <a:gd name="connsiteX121" fmla="*/ 4333009 w 4852554"/>
                              <a:gd name="connsiteY121" fmla="*/ 2815936 h 3782291"/>
                              <a:gd name="connsiteX122" fmla="*/ 4561609 w 4852554"/>
                              <a:gd name="connsiteY122" fmla="*/ 3054927 h 3782291"/>
                              <a:gd name="connsiteX123" fmla="*/ 4665518 w 4852554"/>
                              <a:gd name="connsiteY123" fmla="*/ 3013364 h 3782291"/>
                              <a:gd name="connsiteX124" fmla="*/ 4416136 w 4852554"/>
                              <a:gd name="connsiteY124" fmla="*/ 2815936 h 3782291"/>
                              <a:gd name="connsiteX125" fmla="*/ 4842163 w 4852554"/>
                              <a:gd name="connsiteY125" fmla="*/ 2701636 h 3782291"/>
                              <a:gd name="connsiteX126" fmla="*/ 4852554 w 4852554"/>
                              <a:gd name="connsiteY126" fmla="*/ 2628900 h 3782291"/>
                              <a:gd name="connsiteX127" fmla="*/ 4239491 w 4852554"/>
                              <a:gd name="connsiteY127" fmla="*/ 2763982 h 3782291"/>
                              <a:gd name="connsiteX128" fmla="*/ 4353791 w 4852554"/>
                              <a:gd name="connsiteY128" fmla="*/ 2566555 h 3782291"/>
                              <a:gd name="connsiteX129" fmla="*/ 4291445 w 4852554"/>
                              <a:gd name="connsiteY129" fmla="*/ 2514600 h 3782291"/>
                              <a:gd name="connsiteX130" fmla="*/ 4177145 w 4852554"/>
                              <a:gd name="connsiteY130" fmla="*/ 2805546 h 3782291"/>
                              <a:gd name="connsiteX131" fmla="*/ 3429000 w 4852554"/>
                              <a:gd name="connsiteY131" fmla="*/ 2795155 h 3782291"/>
                              <a:gd name="connsiteX132" fmla="*/ 3584863 w 4852554"/>
                              <a:gd name="connsiteY132" fmla="*/ 2618509 h 3782291"/>
                              <a:gd name="connsiteX133" fmla="*/ 3564082 w 4852554"/>
                              <a:gd name="connsiteY133" fmla="*/ 2576946 h 3782291"/>
                              <a:gd name="connsiteX134" fmla="*/ 3335482 w 4852554"/>
                              <a:gd name="connsiteY134" fmla="*/ 2826327 h 3782291"/>
                              <a:gd name="connsiteX135" fmla="*/ 2493818 w 4852554"/>
                              <a:gd name="connsiteY13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527463 w 4852554"/>
                              <a:gd name="connsiteY40" fmla="*/ 498764 h 3782291"/>
                              <a:gd name="connsiteX41" fmla="*/ 1776845 w 4852554"/>
                              <a:gd name="connsiteY41" fmla="*/ 259773 h 3782291"/>
                              <a:gd name="connsiteX42" fmla="*/ 2140527 w 4852554"/>
                              <a:gd name="connsiteY42" fmla="*/ 852055 h 3782291"/>
                              <a:gd name="connsiteX43" fmla="*/ 2130136 w 4852554"/>
                              <a:gd name="connsiteY43" fmla="*/ 1215736 h 3782291"/>
                              <a:gd name="connsiteX44" fmla="*/ 2057400 w 4852554"/>
                              <a:gd name="connsiteY44" fmla="*/ 1028700 h 3782291"/>
                              <a:gd name="connsiteX45" fmla="*/ 2005445 w 4852554"/>
                              <a:gd name="connsiteY45" fmla="*/ 1059873 h 3782291"/>
                              <a:gd name="connsiteX46" fmla="*/ 2119745 w 4852554"/>
                              <a:gd name="connsiteY46" fmla="*/ 1288473 h 3782291"/>
                              <a:gd name="connsiteX47" fmla="*/ 2098963 w 4852554"/>
                              <a:gd name="connsiteY47" fmla="*/ 1517073 h 3782291"/>
                              <a:gd name="connsiteX48" fmla="*/ 1652154 w 4852554"/>
                              <a:gd name="connsiteY48" fmla="*/ 893618 h 3782291"/>
                              <a:gd name="connsiteX49" fmla="*/ 1683327 w 4852554"/>
                              <a:gd name="connsiteY49" fmla="*/ 665018 h 3782291"/>
                              <a:gd name="connsiteX50" fmla="*/ 1620982 w 4852554"/>
                              <a:gd name="connsiteY50" fmla="*/ 654627 h 3782291"/>
                              <a:gd name="connsiteX51" fmla="*/ 1589809 w 4852554"/>
                              <a:gd name="connsiteY51" fmla="*/ 945573 h 3782291"/>
                              <a:gd name="connsiteX52" fmla="*/ 1371600 w 4852554"/>
                              <a:gd name="connsiteY52" fmla="*/ 914400 h 3782291"/>
                              <a:gd name="connsiteX53" fmla="*/ 1361209 w 4852554"/>
                              <a:gd name="connsiteY53" fmla="*/ 966355 h 3782291"/>
                              <a:gd name="connsiteX54" fmla="*/ 1693718 w 4852554"/>
                              <a:gd name="connsiteY54" fmla="*/ 1018309 h 3782291"/>
                              <a:gd name="connsiteX55" fmla="*/ 1766454 w 4852554"/>
                              <a:gd name="connsiteY55" fmla="*/ 1153391 h 3782291"/>
                              <a:gd name="connsiteX56" fmla="*/ 1579418 w 4852554"/>
                              <a:gd name="connsiteY56" fmla="*/ 1205346 h 3782291"/>
                              <a:gd name="connsiteX57" fmla="*/ 1579418 w 4852554"/>
                              <a:gd name="connsiteY57" fmla="*/ 1278082 h 3782291"/>
                              <a:gd name="connsiteX58" fmla="*/ 1808018 w 4852554"/>
                              <a:gd name="connsiteY58" fmla="*/ 1215736 h 3782291"/>
                              <a:gd name="connsiteX59" fmla="*/ 2078182 w 4852554"/>
                              <a:gd name="connsiteY59" fmla="*/ 1589809 h 3782291"/>
                              <a:gd name="connsiteX60" fmla="*/ 2088572 w 4852554"/>
                              <a:gd name="connsiteY60" fmla="*/ 2337955 h 3782291"/>
                              <a:gd name="connsiteX61" fmla="*/ 2098963 w 4852554"/>
                              <a:gd name="connsiteY61" fmla="*/ 2348346 h 3782291"/>
                              <a:gd name="connsiteX62" fmla="*/ 1839191 w 4852554"/>
                              <a:gd name="connsiteY62" fmla="*/ 2784764 h 3782291"/>
                              <a:gd name="connsiteX63" fmla="*/ 1278082 w 4852554"/>
                              <a:gd name="connsiteY63" fmla="*/ 2795155 h 3782291"/>
                              <a:gd name="connsiteX64" fmla="*/ 1143000 w 4852554"/>
                              <a:gd name="connsiteY64" fmla="*/ 2587336 h 3782291"/>
                              <a:gd name="connsiteX65" fmla="*/ 1111827 w 4852554"/>
                              <a:gd name="connsiteY65" fmla="*/ 2597727 h 3782291"/>
                              <a:gd name="connsiteX66" fmla="*/ 1205345 w 4852554"/>
                              <a:gd name="connsiteY66" fmla="*/ 2815936 h 3782291"/>
                              <a:gd name="connsiteX67" fmla="*/ 893618 w 4852554"/>
                              <a:gd name="connsiteY67" fmla="*/ 2795155 h 3782291"/>
                              <a:gd name="connsiteX68" fmla="*/ 488372 w 4852554"/>
                              <a:gd name="connsiteY68" fmla="*/ 2036618 h 3782291"/>
                              <a:gd name="connsiteX69" fmla="*/ 353291 w 4852554"/>
                              <a:gd name="connsiteY69" fmla="*/ 2078182 h 3782291"/>
                              <a:gd name="connsiteX70" fmla="*/ 415636 w 4852554"/>
                              <a:gd name="connsiteY70" fmla="*/ 2140527 h 3782291"/>
                              <a:gd name="connsiteX71" fmla="*/ 467591 w 4852554"/>
                              <a:gd name="connsiteY71" fmla="*/ 2098964 h 3782291"/>
                              <a:gd name="connsiteX72" fmla="*/ 571500 w 4852554"/>
                              <a:gd name="connsiteY72" fmla="*/ 2348346 h 3782291"/>
                              <a:gd name="connsiteX73" fmla="*/ 457200 w 4852554"/>
                              <a:gd name="connsiteY73" fmla="*/ 2358736 h 3782291"/>
                              <a:gd name="connsiteX74" fmla="*/ 457200 w 4852554"/>
                              <a:gd name="connsiteY74" fmla="*/ 2441864 h 3782291"/>
                              <a:gd name="connsiteX75" fmla="*/ 623454 w 4852554"/>
                              <a:gd name="connsiteY75" fmla="*/ 2400300 h 3782291"/>
                              <a:gd name="connsiteX76" fmla="*/ 831272 w 4852554"/>
                              <a:gd name="connsiteY76" fmla="*/ 2826327 h 3782291"/>
                              <a:gd name="connsiteX77" fmla="*/ 374072 w 4852554"/>
                              <a:gd name="connsiteY77" fmla="*/ 2670464 h 3782291"/>
                              <a:gd name="connsiteX78" fmla="*/ 103909 w 4852554"/>
                              <a:gd name="connsiteY78" fmla="*/ 2109355 h 3782291"/>
                              <a:gd name="connsiteX79" fmla="*/ 20782 w 4852554"/>
                              <a:gd name="connsiteY79" fmla="*/ 2098964 h 3782291"/>
                              <a:gd name="connsiteX80" fmla="*/ 249382 w 4852554"/>
                              <a:gd name="connsiteY80" fmla="*/ 2639291 h 3782291"/>
                              <a:gd name="connsiteX81" fmla="*/ 10391 w 4852554"/>
                              <a:gd name="connsiteY81" fmla="*/ 2576946 h 3782291"/>
                              <a:gd name="connsiteX82" fmla="*/ 0 w 4852554"/>
                              <a:gd name="connsiteY82" fmla="*/ 2670464 h 3782291"/>
                              <a:gd name="connsiteX83" fmla="*/ 270163 w 4852554"/>
                              <a:gd name="connsiteY83" fmla="*/ 2701636 h 3782291"/>
                              <a:gd name="connsiteX84" fmla="*/ 280554 w 4852554"/>
                              <a:gd name="connsiteY84" fmla="*/ 3023755 h 3782291"/>
                              <a:gd name="connsiteX85" fmla="*/ 197427 w 4852554"/>
                              <a:gd name="connsiteY85" fmla="*/ 3034146 h 3782291"/>
                              <a:gd name="connsiteX86" fmla="*/ 197427 w 4852554"/>
                              <a:gd name="connsiteY86" fmla="*/ 3106882 h 3782291"/>
                              <a:gd name="connsiteX87" fmla="*/ 353291 w 4852554"/>
                              <a:gd name="connsiteY87" fmla="*/ 3054927 h 3782291"/>
                              <a:gd name="connsiteX88" fmla="*/ 374072 w 4852554"/>
                              <a:gd name="connsiteY88" fmla="*/ 2763982 h 3782291"/>
                              <a:gd name="connsiteX89" fmla="*/ 852054 w 4852554"/>
                              <a:gd name="connsiteY89" fmla="*/ 2919846 h 3782291"/>
                              <a:gd name="connsiteX90" fmla="*/ 633845 w 4852554"/>
                              <a:gd name="connsiteY90" fmla="*/ 3054927 h 3782291"/>
                              <a:gd name="connsiteX91" fmla="*/ 685800 w 4852554"/>
                              <a:gd name="connsiteY91" fmla="*/ 3096491 h 3782291"/>
                              <a:gd name="connsiteX92" fmla="*/ 1018309 w 4852554"/>
                              <a:gd name="connsiteY92" fmla="*/ 2888673 h 3782291"/>
                              <a:gd name="connsiteX93" fmla="*/ 1423554 w 4852554"/>
                              <a:gd name="connsiteY93" fmla="*/ 2867891 h 3782291"/>
                              <a:gd name="connsiteX94" fmla="*/ 1080654 w 4852554"/>
                              <a:gd name="connsiteY94" fmla="*/ 3086100 h 3782291"/>
                              <a:gd name="connsiteX95" fmla="*/ 1143000 w 4852554"/>
                              <a:gd name="connsiteY95" fmla="*/ 3169227 h 3782291"/>
                              <a:gd name="connsiteX96" fmla="*/ 1537854 w 4852554"/>
                              <a:gd name="connsiteY96" fmla="*/ 2867891 h 3782291"/>
                              <a:gd name="connsiteX97" fmla="*/ 1891145 w 4852554"/>
                              <a:gd name="connsiteY97" fmla="*/ 2867891 h 3782291"/>
                              <a:gd name="connsiteX98" fmla="*/ 2119745 w 4852554"/>
                              <a:gd name="connsiteY98" fmla="*/ 2930236 h 3782291"/>
                              <a:gd name="connsiteX99" fmla="*/ 2119745 w 4852554"/>
                              <a:gd name="connsiteY99" fmla="*/ 3751118 h 3782291"/>
                              <a:gd name="connsiteX100" fmla="*/ 2202872 w 4852554"/>
                              <a:gd name="connsiteY100" fmla="*/ 3751118 h 3782291"/>
                              <a:gd name="connsiteX101" fmla="*/ 2192482 w 4852554"/>
                              <a:gd name="connsiteY101" fmla="*/ 2951018 h 3782291"/>
                              <a:gd name="connsiteX102" fmla="*/ 2421082 w 4852554"/>
                              <a:gd name="connsiteY102" fmla="*/ 2847109 h 3782291"/>
                              <a:gd name="connsiteX103" fmla="*/ 3065318 w 4852554"/>
                              <a:gd name="connsiteY103" fmla="*/ 2847109 h 3782291"/>
                              <a:gd name="connsiteX104" fmla="*/ 3023754 w 4852554"/>
                              <a:gd name="connsiteY104" fmla="*/ 3034146 h 3782291"/>
                              <a:gd name="connsiteX105" fmla="*/ 3075709 w 4852554"/>
                              <a:gd name="connsiteY105" fmla="*/ 3054927 h 3782291"/>
                              <a:gd name="connsiteX106" fmla="*/ 3106882 w 4852554"/>
                              <a:gd name="connsiteY106" fmla="*/ 2857500 h 3782291"/>
                              <a:gd name="connsiteX107" fmla="*/ 3470563 w 4852554"/>
                              <a:gd name="connsiteY107" fmla="*/ 2836718 h 3782291"/>
                              <a:gd name="connsiteX108" fmla="*/ 4000500 w 4852554"/>
                              <a:gd name="connsiteY108" fmla="*/ 3512127 h 3782291"/>
                              <a:gd name="connsiteX109" fmla="*/ 3990109 w 4852554"/>
                              <a:gd name="connsiteY109" fmla="*/ 3740727 h 3782291"/>
                              <a:gd name="connsiteX110" fmla="*/ 4052454 w 4852554"/>
                              <a:gd name="connsiteY110" fmla="*/ 3782291 h 3782291"/>
                              <a:gd name="connsiteX111" fmla="*/ 4052454 w 4852554"/>
                              <a:gd name="connsiteY111" fmla="*/ 3532909 h 3782291"/>
                              <a:gd name="connsiteX112" fmla="*/ 4239491 w 4852554"/>
                              <a:gd name="connsiteY112" fmla="*/ 3626427 h 3782291"/>
                              <a:gd name="connsiteX113" fmla="*/ 4312227 w 4852554"/>
                              <a:gd name="connsiteY113" fmla="*/ 3574473 h 3782291"/>
                              <a:gd name="connsiteX114" fmla="*/ 3917372 w 4852554"/>
                              <a:gd name="connsiteY114" fmla="*/ 3335482 h 3782291"/>
                              <a:gd name="connsiteX115" fmla="*/ 4125191 w 4852554"/>
                              <a:gd name="connsiteY115" fmla="*/ 3262746 h 3782291"/>
                              <a:gd name="connsiteX116" fmla="*/ 4125191 w 4852554"/>
                              <a:gd name="connsiteY116" fmla="*/ 3262746 h 3782291"/>
                              <a:gd name="connsiteX117" fmla="*/ 4083627 w 4852554"/>
                              <a:gd name="connsiteY117" fmla="*/ 3231573 h 3782291"/>
                              <a:gd name="connsiteX118" fmla="*/ 3896591 w 4852554"/>
                              <a:gd name="connsiteY118" fmla="*/ 3304309 h 3782291"/>
                              <a:gd name="connsiteX119" fmla="*/ 3553691 w 4852554"/>
                              <a:gd name="connsiteY119" fmla="*/ 2836718 h 3782291"/>
                              <a:gd name="connsiteX120" fmla="*/ 4333009 w 4852554"/>
                              <a:gd name="connsiteY120" fmla="*/ 2815936 h 3782291"/>
                              <a:gd name="connsiteX121" fmla="*/ 4561609 w 4852554"/>
                              <a:gd name="connsiteY121" fmla="*/ 3054927 h 3782291"/>
                              <a:gd name="connsiteX122" fmla="*/ 4665518 w 4852554"/>
                              <a:gd name="connsiteY122" fmla="*/ 3013364 h 3782291"/>
                              <a:gd name="connsiteX123" fmla="*/ 4416136 w 4852554"/>
                              <a:gd name="connsiteY123" fmla="*/ 2815936 h 3782291"/>
                              <a:gd name="connsiteX124" fmla="*/ 4842163 w 4852554"/>
                              <a:gd name="connsiteY124" fmla="*/ 2701636 h 3782291"/>
                              <a:gd name="connsiteX125" fmla="*/ 4852554 w 4852554"/>
                              <a:gd name="connsiteY125" fmla="*/ 2628900 h 3782291"/>
                              <a:gd name="connsiteX126" fmla="*/ 4239491 w 4852554"/>
                              <a:gd name="connsiteY126" fmla="*/ 2763982 h 3782291"/>
                              <a:gd name="connsiteX127" fmla="*/ 4353791 w 4852554"/>
                              <a:gd name="connsiteY127" fmla="*/ 2566555 h 3782291"/>
                              <a:gd name="connsiteX128" fmla="*/ 4291445 w 4852554"/>
                              <a:gd name="connsiteY128" fmla="*/ 2514600 h 3782291"/>
                              <a:gd name="connsiteX129" fmla="*/ 4177145 w 4852554"/>
                              <a:gd name="connsiteY129" fmla="*/ 2805546 h 3782291"/>
                              <a:gd name="connsiteX130" fmla="*/ 3429000 w 4852554"/>
                              <a:gd name="connsiteY130" fmla="*/ 2795155 h 3782291"/>
                              <a:gd name="connsiteX131" fmla="*/ 3584863 w 4852554"/>
                              <a:gd name="connsiteY131" fmla="*/ 2618509 h 3782291"/>
                              <a:gd name="connsiteX132" fmla="*/ 3564082 w 4852554"/>
                              <a:gd name="connsiteY132" fmla="*/ 2576946 h 3782291"/>
                              <a:gd name="connsiteX133" fmla="*/ 3335482 w 4852554"/>
                              <a:gd name="connsiteY133" fmla="*/ 2826327 h 3782291"/>
                              <a:gd name="connsiteX134" fmla="*/ 2493818 w 4852554"/>
                              <a:gd name="connsiteY13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475509 w 4852554"/>
                              <a:gd name="connsiteY39" fmla="*/ 498764 h 3782291"/>
                              <a:gd name="connsiteX40" fmla="*/ 1776845 w 4852554"/>
                              <a:gd name="connsiteY40" fmla="*/ 259773 h 3782291"/>
                              <a:gd name="connsiteX41" fmla="*/ 2140527 w 4852554"/>
                              <a:gd name="connsiteY41" fmla="*/ 852055 h 3782291"/>
                              <a:gd name="connsiteX42" fmla="*/ 2130136 w 4852554"/>
                              <a:gd name="connsiteY42" fmla="*/ 1215736 h 3782291"/>
                              <a:gd name="connsiteX43" fmla="*/ 2057400 w 4852554"/>
                              <a:gd name="connsiteY43" fmla="*/ 1028700 h 3782291"/>
                              <a:gd name="connsiteX44" fmla="*/ 2005445 w 4852554"/>
                              <a:gd name="connsiteY44" fmla="*/ 1059873 h 3782291"/>
                              <a:gd name="connsiteX45" fmla="*/ 2119745 w 4852554"/>
                              <a:gd name="connsiteY45" fmla="*/ 1288473 h 3782291"/>
                              <a:gd name="connsiteX46" fmla="*/ 2098963 w 4852554"/>
                              <a:gd name="connsiteY46" fmla="*/ 1517073 h 3782291"/>
                              <a:gd name="connsiteX47" fmla="*/ 1652154 w 4852554"/>
                              <a:gd name="connsiteY47" fmla="*/ 893618 h 3782291"/>
                              <a:gd name="connsiteX48" fmla="*/ 1683327 w 4852554"/>
                              <a:gd name="connsiteY48" fmla="*/ 665018 h 3782291"/>
                              <a:gd name="connsiteX49" fmla="*/ 1620982 w 4852554"/>
                              <a:gd name="connsiteY49" fmla="*/ 654627 h 3782291"/>
                              <a:gd name="connsiteX50" fmla="*/ 1589809 w 4852554"/>
                              <a:gd name="connsiteY50" fmla="*/ 945573 h 3782291"/>
                              <a:gd name="connsiteX51" fmla="*/ 1371600 w 4852554"/>
                              <a:gd name="connsiteY51" fmla="*/ 914400 h 3782291"/>
                              <a:gd name="connsiteX52" fmla="*/ 1361209 w 4852554"/>
                              <a:gd name="connsiteY52" fmla="*/ 966355 h 3782291"/>
                              <a:gd name="connsiteX53" fmla="*/ 1693718 w 4852554"/>
                              <a:gd name="connsiteY53" fmla="*/ 1018309 h 3782291"/>
                              <a:gd name="connsiteX54" fmla="*/ 1766454 w 4852554"/>
                              <a:gd name="connsiteY54" fmla="*/ 1153391 h 3782291"/>
                              <a:gd name="connsiteX55" fmla="*/ 1579418 w 4852554"/>
                              <a:gd name="connsiteY55" fmla="*/ 1205346 h 3782291"/>
                              <a:gd name="connsiteX56" fmla="*/ 1579418 w 4852554"/>
                              <a:gd name="connsiteY56" fmla="*/ 1278082 h 3782291"/>
                              <a:gd name="connsiteX57" fmla="*/ 1808018 w 4852554"/>
                              <a:gd name="connsiteY57" fmla="*/ 1215736 h 3782291"/>
                              <a:gd name="connsiteX58" fmla="*/ 2078182 w 4852554"/>
                              <a:gd name="connsiteY58" fmla="*/ 1589809 h 3782291"/>
                              <a:gd name="connsiteX59" fmla="*/ 2088572 w 4852554"/>
                              <a:gd name="connsiteY59" fmla="*/ 2337955 h 3782291"/>
                              <a:gd name="connsiteX60" fmla="*/ 2098963 w 4852554"/>
                              <a:gd name="connsiteY60" fmla="*/ 2348346 h 3782291"/>
                              <a:gd name="connsiteX61" fmla="*/ 1839191 w 4852554"/>
                              <a:gd name="connsiteY61" fmla="*/ 2784764 h 3782291"/>
                              <a:gd name="connsiteX62" fmla="*/ 1278082 w 4852554"/>
                              <a:gd name="connsiteY62" fmla="*/ 2795155 h 3782291"/>
                              <a:gd name="connsiteX63" fmla="*/ 1143000 w 4852554"/>
                              <a:gd name="connsiteY63" fmla="*/ 2587336 h 3782291"/>
                              <a:gd name="connsiteX64" fmla="*/ 1111827 w 4852554"/>
                              <a:gd name="connsiteY64" fmla="*/ 2597727 h 3782291"/>
                              <a:gd name="connsiteX65" fmla="*/ 1205345 w 4852554"/>
                              <a:gd name="connsiteY65" fmla="*/ 2815936 h 3782291"/>
                              <a:gd name="connsiteX66" fmla="*/ 893618 w 4852554"/>
                              <a:gd name="connsiteY66" fmla="*/ 2795155 h 3782291"/>
                              <a:gd name="connsiteX67" fmla="*/ 488372 w 4852554"/>
                              <a:gd name="connsiteY67" fmla="*/ 2036618 h 3782291"/>
                              <a:gd name="connsiteX68" fmla="*/ 353291 w 4852554"/>
                              <a:gd name="connsiteY68" fmla="*/ 2078182 h 3782291"/>
                              <a:gd name="connsiteX69" fmla="*/ 415636 w 4852554"/>
                              <a:gd name="connsiteY69" fmla="*/ 2140527 h 3782291"/>
                              <a:gd name="connsiteX70" fmla="*/ 467591 w 4852554"/>
                              <a:gd name="connsiteY70" fmla="*/ 2098964 h 3782291"/>
                              <a:gd name="connsiteX71" fmla="*/ 571500 w 4852554"/>
                              <a:gd name="connsiteY71" fmla="*/ 2348346 h 3782291"/>
                              <a:gd name="connsiteX72" fmla="*/ 457200 w 4852554"/>
                              <a:gd name="connsiteY72" fmla="*/ 2358736 h 3782291"/>
                              <a:gd name="connsiteX73" fmla="*/ 457200 w 4852554"/>
                              <a:gd name="connsiteY73" fmla="*/ 2441864 h 3782291"/>
                              <a:gd name="connsiteX74" fmla="*/ 623454 w 4852554"/>
                              <a:gd name="connsiteY74" fmla="*/ 2400300 h 3782291"/>
                              <a:gd name="connsiteX75" fmla="*/ 831272 w 4852554"/>
                              <a:gd name="connsiteY75" fmla="*/ 2826327 h 3782291"/>
                              <a:gd name="connsiteX76" fmla="*/ 374072 w 4852554"/>
                              <a:gd name="connsiteY76" fmla="*/ 2670464 h 3782291"/>
                              <a:gd name="connsiteX77" fmla="*/ 103909 w 4852554"/>
                              <a:gd name="connsiteY77" fmla="*/ 2109355 h 3782291"/>
                              <a:gd name="connsiteX78" fmla="*/ 20782 w 4852554"/>
                              <a:gd name="connsiteY78" fmla="*/ 2098964 h 3782291"/>
                              <a:gd name="connsiteX79" fmla="*/ 249382 w 4852554"/>
                              <a:gd name="connsiteY79" fmla="*/ 2639291 h 3782291"/>
                              <a:gd name="connsiteX80" fmla="*/ 10391 w 4852554"/>
                              <a:gd name="connsiteY80" fmla="*/ 2576946 h 3782291"/>
                              <a:gd name="connsiteX81" fmla="*/ 0 w 4852554"/>
                              <a:gd name="connsiteY81" fmla="*/ 2670464 h 3782291"/>
                              <a:gd name="connsiteX82" fmla="*/ 270163 w 4852554"/>
                              <a:gd name="connsiteY82" fmla="*/ 2701636 h 3782291"/>
                              <a:gd name="connsiteX83" fmla="*/ 280554 w 4852554"/>
                              <a:gd name="connsiteY83" fmla="*/ 3023755 h 3782291"/>
                              <a:gd name="connsiteX84" fmla="*/ 197427 w 4852554"/>
                              <a:gd name="connsiteY84" fmla="*/ 3034146 h 3782291"/>
                              <a:gd name="connsiteX85" fmla="*/ 197427 w 4852554"/>
                              <a:gd name="connsiteY85" fmla="*/ 3106882 h 3782291"/>
                              <a:gd name="connsiteX86" fmla="*/ 353291 w 4852554"/>
                              <a:gd name="connsiteY86" fmla="*/ 3054927 h 3782291"/>
                              <a:gd name="connsiteX87" fmla="*/ 374072 w 4852554"/>
                              <a:gd name="connsiteY87" fmla="*/ 2763982 h 3782291"/>
                              <a:gd name="connsiteX88" fmla="*/ 852054 w 4852554"/>
                              <a:gd name="connsiteY88" fmla="*/ 2919846 h 3782291"/>
                              <a:gd name="connsiteX89" fmla="*/ 633845 w 4852554"/>
                              <a:gd name="connsiteY89" fmla="*/ 3054927 h 3782291"/>
                              <a:gd name="connsiteX90" fmla="*/ 685800 w 4852554"/>
                              <a:gd name="connsiteY90" fmla="*/ 3096491 h 3782291"/>
                              <a:gd name="connsiteX91" fmla="*/ 1018309 w 4852554"/>
                              <a:gd name="connsiteY91" fmla="*/ 2888673 h 3782291"/>
                              <a:gd name="connsiteX92" fmla="*/ 1423554 w 4852554"/>
                              <a:gd name="connsiteY92" fmla="*/ 2867891 h 3782291"/>
                              <a:gd name="connsiteX93" fmla="*/ 1080654 w 4852554"/>
                              <a:gd name="connsiteY93" fmla="*/ 3086100 h 3782291"/>
                              <a:gd name="connsiteX94" fmla="*/ 1143000 w 4852554"/>
                              <a:gd name="connsiteY94" fmla="*/ 3169227 h 3782291"/>
                              <a:gd name="connsiteX95" fmla="*/ 1537854 w 4852554"/>
                              <a:gd name="connsiteY95" fmla="*/ 2867891 h 3782291"/>
                              <a:gd name="connsiteX96" fmla="*/ 1891145 w 4852554"/>
                              <a:gd name="connsiteY96" fmla="*/ 2867891 h 3782291"/>
                              <a:gd name="connsiteX97" fmla="*/ 2119745 w 4852554"/>
                              <a:gd name="connsiteY97" fmla="*/ 2930236 h 3782291"/>
                              <a:gd name="connsiteX98" fmla="*/ 2119745 w 4852554"/>
                              <a:gd name="connsiteY98" fmla="*/ 3751118 h 3782291"/>
                              <a:gd name="connsiteX99" fmla="*/ 2202872 w 4852554"/>
                              <a:gd name="connsiteY99" fmla="*/ 3751118 h 3782291"/>
                              <a:gd name="connsiteX100" fmla="*/ 2192482 w 4852554"/>
                              <a:gd name="connsiteY100" fmla="*/ 2951018 h 3782291"/>
                              <a:gd name="connsiteX101" fmla="*/ 2421082 w 4852554"/>
                              <a:gd name="connsiteY101" fmla="*/ 2847109 h 3782291"/>
                              <a:gd name="connsiteX102" fmla="*/ 3065318 w 4852554"/>
                              <a:gd name="connsiteY102" fmla="*/ 2847109 h 3782291"/>
                              <a:gd name="connsiteX103" fmla="*/ 3023754 w 4852554"/>
                              <a:gd name="connsiteY103" fmla="*/ 3034146 h 3782291"/>
                              <a:gd name="connsiteX104" fmla="*/ 3075709 w 4852554"/>
                              <a:gd name="connsiteY104" fmla="*/ 3054927 h 3782291"/>
                              <a:gd name="connsiteX105" fmla="*/ 3106882 w 4852554"/>
                              <a:gd name="connsiteY105" fmla="*/ 2857500 h 3782291"/>
                              <a:gd name="connsiteX106" fmla="*/ 3470563 w 4852554"/>
                              <a:gd name="connsiteY106" fmla="*/ 2836718 h 3782291"/>
                              <a:gd name="connsiteX107" fmla="*/ 4000500 w 4852554"/>
                              <a:gd name="connsiteY107" fmla="*/ 3512127 h 3782291"/>
                              <a:gd name="connsiteX108" fmla="*/ 3990109 w 4852554"/>
                              <a:gd name="connsiteY108" fmla="*/ 3740727 h 3782291"/>
                              <a:gd name="connsiteX109" fmla="*/ 4052454 w 4852554"/>
                              <a:gd name="connsiteY109" fmla="*/ 3782291 h 3782291"/>
                              <a:gd name="connsiteX110" fmla="*/ 4052454 w 4852554"/>
                              <a:gd name="connsiteY110" fmla="*/ 3532909 h 3782291"/>
                              <a:gd name="connsiteX111" fmla="*/ 4239491 w 4852554"/>
                              <a:gd name="connsiteY111" fmla="*/ 3626427 h 3782291"/>
                              <a:gd name="connsiteX112" fmla="*/ 4312227 w 4852554"/>
                              <a:gd name="connsiteY112" fmla="*/ 3574473 h 3782291"/>
                              <a:gd name="connsiteX113" fmla="*/ 3917372 w 4852554"/>
                              <a:gd name="connsiteY113" fmla="*/ 3335482 h 3782291"/>
                              <a:gd name="connsiteX114" fmla="*/ 4125191 w 4852554"/>
                              <a:gd name="connsiteY114" fmla="*/ 3262746 h 3782291"/>
                              <a:gd name="connsiteX115" fmla="*/ 4125191 w 4852554"/>
                              <a:gd name="connsiteY115" fmla="*/ 3262746 h 3782291"/>
                              <a:gd name="connsiteX116" fmla="*/ 4083627 w 4852554"/>
                              <a:gd name="connsiteY116" fmla="*/ 3231573 h 3782291"/>
                              <a:gd name="connsiteX117" fmla="*/ 3896591 w 4852554"/>
                              <a:gd name="connsiteY117" fmla="*/ 3304309 h 3782291"/>
                              <a:gd name="connsiteX118" fmla="*/ 3553691 w 4852554"/>
                              <a:gd name="connsiteY118" fmla="*/ 2836718 h 3782291"/>
                              <a:gd name="connsiteX119" fmla="*/ 4333009 w 4852554"/>
                              <a:gd name="connsiteY119" fmla="*/ 2815936 h 3782291"/>
                              <a:gd name="connsiteX120" fmla="*/ 4561609 w 4852554"/>
                              <a:gd name="connsiteY120" fmla="*/ 3054927 h 3782291"/>
                              <a:gd name="connsiteX121" fmla="*/ 4665518 w 4852554"/>
                              <a:gd name="connsiteY121" fmla="*/ 3013364 h 3782291"/>
                              <a:gd name="connsiteX122" fmla="*/ 4416136 w 4852554"/>
                              <a:gd name="connsiteY122" fmla="*/ 2815936 h 3782291"/>
                              <a:gd name="connsiteX123" fmla="*/ 4842163 w 4852554"/>
                              <a:gd name="connsiteY123" fmla="*/ 2701636 h 3782291"/>
                              <a:gd name="connsiteX124" fmla="*/ 4852554 w 4852554"/>
                              <a:gd name="connsiteY124" fmla="*/ 2628900 h 3782291"/>
                              <a:gd name="connsiteX125" fmla="*/ 4239491 w 4852554"/>
                              <a:gd name="connsiteY125" fmla="*/ 2763982 h 3782291"/>
                              <a:gd name="connsiteX126" fmla="*/ 4353791 w 4852554"/>
                              <a:gd name="connsiteY126" fmla="*/ 2566555 h 3782291"/>
                              <a:gd name="connsiteX127" fmla="*/ 4291445 w 4852554"/>
                              <a:gd name="connsiteY127" fmla="*/ 2514600 h 3782291"/>
                              <a:gd name="connsiteX128" fmla="*/ 4177145 w 4852554"/>
                              <a:gd name="connsiteY128" fmla="*/ 2805546 h 3782291"/>
                              <a:gd name="connsiteX129" fmla="*/ 3429000 w 4852554"/>
                              <a:gd name="connsiteY129" fmla="*/ 2795155 h 3782291"/>
                              <a:gd name="connsiteX130" fmla="*/ 3584863 w 4852554"/>
                              <a:gd name="connsiteY130" fmla="*/ 2618509 h 3782291"/>
                              <a:gd name="connsiteX131" fmla="*/ 3564082 w 4852554"/>
                              <a:gd name="connsiteY131" fmla="*/ 2576946 h 3782291"/>
                              <a:gd name="connsiteX132" fmla="*/ 3335482 w 4852554"/>
                              <a:gd name="connsiteY132" fmla="*/ 2826327 h 3782291"/>
                              <a:gd name="connsiteX133" fmla="*/ 2493818 w 4852554"/>
                              <a:gd name="connsiteY13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465118 w 4852554"/>
                              <a:gd name="connsiteY38" fmla="*/ 353291 h 3782291"/>
                              <a:gd name="connsiteX39" fmla="*/ 1776845 w 4852554"/>
                              <a:gd name="connsiteY39" fmla="*/ 259773 h 3782291"/>
                              <a:gd name="connsiteX40" fmla="*/ 2140527 w 4852554"/>
                              <a:gd name="connsiteY40" fmla="*/ 852055 h 3782291"/>
                              <a:gd name="connsiteX41" fmla="*/ 2130136 w 4852554"/>
                              <a:gd name="connsiteY41" fmla="*/ 1215736 h 3782291"/>
                              <a:gd name="connsiteX42" fmla="*/ 2057400 w 4852554"/>
                              <a:gd name="connsiteY42" fmla="*/ 1028700 h 3782291"/>
                              <a:gd name="connsiteX43" fmla="*/ 2005445 w 4852554"/>
                              <a:gd name="connsiteY43" fmla="*/ 1059873 h 3782291"/>
                              <a:gd name="connsiteX44" fmla="*/ 2119745 w 4852554"/>
                              <a:gd name="connsiteY44" fmla="*/ 1288473 h 3782291"/>
                              <a:gd name="connsiteX45" fmla="*/ 2098963 w 4852554"/>
                              <a:gd name="connsiteY45" fmla="*/ 1517073 h 3782291"/>
                              <a:gd name="connsiteX46" fmla="*/ 1652154 w 4852554"/>
                              <a:gd name="connsiteY46" fmla="*/ 893618 h 3782291"/>
                              <a:gd name="connsiteX47" fmla="*/ 1683327 w 4852554"/>
                              <a:gd name="connsiteY47" fmla="*/ 665018 h 3782291"/>
                              <a:gd name="connsiteX48" fmla="*/ 1620982 w 4852554"/>
                              <a:gd name="connsiteY48" fmla="*/ 654627 h 3782291"/>
                              <a:gd name="connsiteX49" fmla="*/ 1589809 w 4852554"/>
                              <a:gd name="connsiteY49" fmla="*/ 945573 h 3782291"/>
                              <a:gd name="connsiteX50" fmla="*/ 1371600 w 4852554"/>
                              <a:gd name="connsiteY50" fmla="*/ 914400 h 3782291"/>
                              <a:gd name="connsiteX51" fmla="*/ 1361209 w 4852554"/>
                              <a:gd name="connsiteY51" fmla="*/ 966355 h 3782291"/>
                              <a:gd name="connsiteX52" fmla="*/ 1693718 w 4852554"/>
                              <a:gd name="connsiteY52" fmla="*/ 1018309 h 3782291"/>
                              <a:gd name="connsiteX53" fmla="*/ 1766454 w 4852554"/>
                              <a:gd name="connsiteY53" fmla="*/ 1153391 h 3782291"/>
                              <a:gd name="connsiteX54" fmla="*/ 1579418 w 4852554"/>
                              <a:gd name="connsiteY54" fmla="*/ 1205346 h 3782291"/>
                              <a:gd name="connsiteX55" fmla="*/ 1579418 w 4852554"/>
                              <a:gd name="connsiteY55" fmla="*/ 1278082 h 3782291"/>
                              <a:gd name="connsiteX56" fmla="*/ 1808018 w 4852554"/>
                              <a:gd name="connsiteY56" fmla="*/ 1215736 h 3782291"/>
                              <a:gd name="connsiteX57" fmla="*/ 2078182 w 4852554"/>
                              <a:gd name="connsiteY57" fmla="*/ 1589809 h 3782291"/>
                              <a:gd name="connsiteX58" fmla="*/ 2088572 w 4852554"/>
                              <a:gd name="connsiteY58" fmla="*/ 2337955 h 3782291"/>
                              <a:gd name="connsiteX59" fmla="*/ 2098963 w 4852554"/>
                              <a:gd name="connsiteY59" fmla="*/ 2348346 h 3782291"/>
                              <a:gd name="connsiteX60" fmla="*/ 1839191 w 4852554"/>
                              <a:gd name="connsiteY60" fmla="*/ 2784764 h 3782291"/>
                              <a:gd name="connsiteX61" fmla="*/ 1278082 w 4852554"/>
                              <a:gd name="connsiteY61" fmla="*/ 2795155 h 3782291"/>
                              <a:gd name="connsiteX62" fmla="*/ 1143000 w 4852554"/>
                              <a:gd name="connsiteY62" fmla="*/ 2587336 h 3782291"/>
                              <a:gd name="connsiteX63" fmla="*/ 1111827 w 4852554"/>
                              <a:gd name="connsiteY63" fmla="*/ 2597727 h 3782291"/>
                              <a:gd name="connsiteX64" fmla="*/ 1205345 w 4852554"/>
                              <a:gd name="connsiteY64" fmla="*/ 2815936 h 3782291"/>
                              <a:gd name="connsiteX65" fmla="*/ 893618 w 4852554"/>
                              <a:gd name="connsiteY65" fmla="*/ 2795155 h 3782291"/>
                              <a:gd name="connsiteX66" fmla="*/ 488372 w 4852554"/>
                              <a:gd name="connsiteY66" fmla="*/ 2036618 h 3782291"/>
                              <a:gd name="connsiteX67" fmla="*/ 353291 w 4852554"/>
                              <a:gd name="connsiteY67" fmla="*/ 2078182 h 3782291"/>
                              <a:gd name="connsiteX68" fmla="*/ 415636 w 4852554"/>
                              <a:gd name="connsiteY68" fmla="*/ 2140527 h 3782291"/>
                              <a:gd name="connsiteX69" fmla="*/ 467591 w 4852554"/>
                              <a:gd name="connsiteY69" fmla="*/ 2098964 h 3782291"/>
                              <a:gd name="connsiteX70" fmla="*/ 571500 w 4852554"/>
                              <a:gd name="connsiteY70" fmla="*/ 2348346 h 3782291"/>
                              <a:gd name="connsiteX71" fmla="*/ 457200 w 4852554"/>
                              <a:gd name="connsiteY71" fmla="*/ 2358736 h 3782291"/>
                              <a:gd name="connsiteX72" fmla="*/ 457200 w 4852554"/>
                              <a:gd name="connsiteY72" fmla="*/ 2441864 h 3782291"/>
                              <a:gd name="connsiteX73" fmla="*/ 623454 w 4852554"/>
                              <a:gd name="connsiteY73" fmla="*/ 2400300 h 3782291"/>
                              <a:gd name="connsiteX74" fmla="*/ 831272 w 4852554"/>
                              <a:gd name="connsiteY74" fmla="*/ 2826327 h 3782291"/>
                              <a:gd name="connsiteX75" fmla="*/ 374072 w 4852554"/>
                              <a:gd name="connsiteY75" fmla="*/ 2670464 h 3782291"/>
                              <a:gd name="connsiteX76" fmla="*/ 103909 w 4852554"/>
                              <a:gd name="connsiteY76" fmla="*/ 2109355 h 3782291"/>
                              <a:gd name="connsiteX77" fmla="*/ 20782 w 4852554"/>
                              <a:gd name="connsiteY77" fmla="*/ 2098964 h 3782291"/>
                              <a:gd name="connsiteX78" fmla="*/ 249382 w 4852554"/>
                              <a:gd name="connsiteY78" fmla="*/ 2639291 h 3782291"/>
                              <a:gd name="connsiteX79" fmla="*/ 10391 w 4852554"/>
                              <a:gd name="connsiteY79" fmla="*/ 2576946 h 3782291"/>
                              <a:gd name="connsiteX80" fmla="*/ 0 w 4852554"/>
                              <a:gd name="connsiteY80" fmla="*/ 2670464 h 3782291"/>
                              <a:gd name="connsiteX81" fmla="*/ 270163 w 4852554"/>
                              <a:gd name="connsiteY81" fmla="*/ 2701636 h 3782291"/>
                              <a:gd name="connsiteX82" fmla="*/ 280554 w 4852554"/>
                              <a:gd name="connsiteY82" fmla="*/ 3023755 h 3782291"/>
                              <a:gd name="connsiteX83" fmla="*/ 197427 w 4852554"/>
                              <a:gd name="connsiteY83" fmla="*/ 3034146 h 3782291"/>
                              <a:gd name="connsiteX84" fmla="*/ 197427 w 4852554"/>
                              <a:gd name="connsiteY84" fmla="*/ 3106882 h 3782291"/>
                              <a:gd name="connsiteX85" fmla="*/ 353291 w 4852554"/>
                              <a:gd name="connsiteY85" fmla="*/ 3054927 h 3782291"/>
                              <a:gd name="connsiteX86" fmla="*/ 374072 w 4852554"/>
                              <a:gd name="connsiteY86" fmla="*/ 2763982 h 3782291"/>
                              <a:gd name="connsiteX87" fmla="*/ 852054 w 4852554"/>
                              <a:gd name="connsiteY87" fmla="*/ 2919846 h 3782291"/>
                              <a:gd name="connsiteX88" fmla="*/ 633845 w 4852554"/>
                              <a:gd name="connsiteY88" fmla="*/ 3054927 h 3782291"/>
                              <a:gd name="connsiteX89" fmla="*/ 685800 w 4852554"/>
                              <a:gd name="connsiteY89" fmla="*/ 3096491 h 3782291"/>
                              <a:gd name="connsiteX90" fmla="*/ 1018309 w 4852554"/>
                              <a:gd name="connsiteY90" fmla="*/ 2888673 h 3782291"/>
                              <a:gd name="connsiteX91" fmla="*/ 1423554 w 4852554"/>
                              <a:gd name="connsiteY91" fmla="*/ 2867891 h 3782291"/>
                              <a:gd name="connsiteX92" fmla="*/ 1080654 w 4852554"/>
                              <a:gd name="connsiteY92" fmla="*/ 3086100 h 3782291"/>
                              <a:gd name="connsiteX93" fmla="*/ 1143000 w 4852554"/>
                              <a:gd name="connsiteY93" fmla="*/ 3169227 h 3782291"/>
                              <a:gd name="connsiteX94" fmla="*/ 1537854 w 4852554"/>
                              <a:gd name="connsiteY94" fmla="*/ 2867891 h 3782291"/>
                              <a:gd name="connsiteX95" fmla="*/ 1891145 w 4852554"/>
                              <a:gd name="connsiteY95" fmla="*/ 2867891 h 3782291"/>
                              <a:gd name="connsiteX96" fmla="*/ 2119745 w 4852554"/>
                              <a:gd name="connsiteY96" fmla="*/ 2930236 h 3782291"/>
                              <a:gd name="connsiteX97" fmla="*/ 2119745 w 4852554"/>
                              <a:gd name="connsiteY97" fmla="*/ 3751118 h 3782291"/>
                              <a:gd name="connsiteX98" fmla="*/ 2202872 w 4852554"/>
                              <a:gd name="connsiteY98" fmla="*/ 3751118 h 3782291"/>
                              <a:gd name="connsiteX99" fmla="*/ 2192482 w 4852554"/>
                              <a:gd name="connsiteY99" fmla="*/ 2951018 h 3782291"/>
                              <a:gd name="connsiteX100" fmla="*/ 2421082 w 4852554"/>
                              <a:gd name="connsiteY100" fmla="*/ 2847109 h 3782291"/>
                              <a:gd name="connsiteX101" fmla="*/ 3065318 w 4852554"/>
                              <a:gd name="connsiteY101" fmla="*/ 2847109 h 3782291"/>
                              <a:gd name="connsiteX102" fmla="*/ 3023754 w 4852554"/>
                              <a:gd name="connsiteY102" fmla="*/ 3034146 h 3782291"/>
                              <a:gd name="connsiteX103" fmla="*/ 3075709 w 4852554"/>
                              <a:gd name="connsiteY103" fmla="*/ 3054927 h 3782291"/>
                              <a:gd name="connsiteX104" fmla="*/ 3106882 w 4852554"/>
                              <a:gd name="connsiteY104" fmla="*/ 2857500 h 3782291"/>
                              <a:gd name="connsiteX105" fmla="*/ 3470563 w 4852554"/>
                              <a:gd name="connsiteY105" fmla="*/ 2836718 h 3782291"/>
                              <a:gd name="connsiteX106" fmla="*/ 4000500 w 4852554"/>
                              <a:gd name="connsiteY106" fmla="*/ 3512127 h 3782291"/>
                              <a:gd name="connsiteX107" fmla="*/ 3990109 w 4852554"/>
                              <a:gd name="connsiteY107" fmla="*/ 3740727 h 3782291"/>
                              <a:gd name="connsiteX108" fmla="*/ 4052454 w 4852554"/>
                              <a:gd name="connsiteY108" fmla="*/ 3782291 h 3782291"/>
                              <a:gd name="connsiteX109" fmla="*/ 4052454 w 4852554"/>
                              <a:gd name="connsiteY109" fmla="*/ 3532909 h 3782291"/>
                              <a:gd name="connsiteX110" fmla="*/ 4239491 w 4852554"/>
                              <a:gd name="connsiteY110" fmla="*/ 3626427 h 3782291"/>
                              <a:gd name="connsiteX111" fmla="*/ 4312227 w 4852554"/>
                              <a:gd name="connsiteY111" fmla="*/ 3574473 h 3782291"/>
                              <a:gd name="connsiteX112" fmla="*/ 3917372 w 4852554"/>
                              <a:gd name="connsiteY112" fmla="*/ 3335482 h 3782291"/>
                              <a:gd name="connsiteX113" fmla="*/ 4125191 w 4852554"/>
                              <a:gd name="connsiteY113" fmla="*/ 3262746 h 3782291"/>
                              <a:gd name="connsiteX114" fmla="*/ 4125191 w 4852554"/>
                              <a:gd name="connsiteY114" fmla="*/ 3262746 h 3782291"/>
                              <a:gd name="connsiteX115" fmla="*/ 4083627 w 4852554"/>
                              <a:gd name="connsiteY115" fmla="*/ 3231573 h 3782291"/>
                              <a:gd name="connsiteX116" fmla="*/ 3896591 w 4852554"/>
                              <a:gd name="connsiteY116" fmla="*/ 3304309 h 3782291"/>
                              <a:gd name="connsiteX117" fmla="*/ 3553691 w 4852554"/>
                              <a:gd name="connsiteY117" fmla="*/ 2836718 h 3782291"/>
                              <a:gd name="connsiteX118" fmla="*/ 4333009 w 4852554"/>
                              <a:gd name="connsiteY118" fmla="*/ 2815936 h 3782291"/>
                              <a:gd name="connsiteX119" fmla="*/ 4561609 w 4852554"/>
                              <a:gd name="connsiteY119" fmla="*/ 3054927 h 3782291"/>
                              <a:gd name="connsiteX120" fmla="*/ 4665518 w 4852554"/>
                              <a:gd name="connsiteY120" fmla="*/ 3013364 h 3782291"/>
                              <a:gd name="connsiteX121" fmla="*/ 4416136 w 4852554"/>
                              <a:gd name="connsiteY121" fmla="*/ 2815936 h 3782291"/>
                              <a:gd name="connsiteX122" fmla="*/ 4842163 w 4852554"/>
                              <a:gd name="connsiteY122" fmla="*/ 2701636 h 3782291"/>
                              <a:gd name="connsiteX123" fmla="*/ 4852554 w 4852554"/>
                              <a:gd name="connsiteY123" fmla="*/ 2628900 h 3782291"/>
                              <a:gd name="connsiteX124" fmla="*/ 4239491 w 4852554"/>
                              <a:gd name="connsiteY124" fmla="*/ 2763982 h 3782291"/>
                              <a:gd name="connsiteX125" fmla="*/ 4353791 w 4852554"/>
                              <a:gd name="connsiteY125" fmla="*/ 2566555 h 3782291"/>
                              <a:gd name="connsiteX126" fmla="*/ 4291445 w 4852554"/>
                              <a:gd name="connsiteY126" fmla="*/ 2514600 h 3782291"/>
                              <a:gd name="connsiteX127" fmla="*/ 4177145 w 4852554"/>
                              <a:gd name="connsiteY127" fmla="*/ 2805546 h 3782291"/>
                              <a:gd name="connsiteX128" fmla="*/ 3429000 w 4852554"/>
                              <a:gd name="connsiteY128" fmla="*/ 2795155 h 3782291"/>
                              <a:gd name="connsiteX129" fmla="*/ 3584863 w 4852554"/>
                              <a:gd name="connsiteY129" fmla="*/ 2618509 h 3782291"/>
                              <a:gd name="connsiteX130" fmla="*/ 3564082 w 4852554"/>
                              <a:gd name="connsiteY130" fmla="*/ 2576946 h 3782291"/>
                              <a:gd name="connsiteX131" fmla="*/ 3335482 w 4852554"/>
                              <a:gd name="connsiteY131" fmla="*/ 2826327 h 3782291"/>
                              <a:gd name="connsiteX132" fmla="*/ 2493818 w 4852554"/>
                              <a:gd name="connsiteY13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330036 w 4852554"/>
                              <a:gd name="connsiteY37" fmla="*/ 374073 h 3782291"/>
                              <a:gd name="connsiteX38" fmla="*/ 1776845 w 4852554"/>
                              <a:gd name="connsiteY38" fmla="*/ 259773 h 3782291"/>
                              <a:gd name="connsiteX39" fmla="*/ 2140527 w 4852554"/>
                              <a:gd name="connsiteY39" fmla="*/ 852055 h 3782291"/>
                              <a:gd name="connsiteX40" fmla="*/ 2130136 w 4852554"/>
                              <a:gd name="connsiteY40" fmla="*/ 1215736 h 3782291"/>
                              <a:gd name="connsiteX41" fmla="*/ 2057400 w 4852554"/>
                              <a:gd name="connsiteY41" fmla="*/ 1028700 h 3782291"/>
                              <a:gd name="connsiteX42" fmla="*/ 2005445 w 4852554"/>
                              <a:gd name="connsiteY42" fmla="*/ 1059873 h 3782291"/>
                              <a:gd name="connsiteX43" fmla="*/ 2119745 w 4852554"/>
                              <a:gd name="connsiteY43" fmla="*/ 1288473 h 3782291"/>
                              <a:gd name="connsiteX44" fmla="*/ 2098963 w 4852554"/>
                              <a:gd name="connsiteY44" fmla="*/ 1517073 h 3782291"/>
                              <a:gd name="connsiteX45" fmla="*/ 1652154 w 4852554"/>
                              <a:gd name="connsiteY45" fmla="*/ 893618 h 3782291"/>
                              <a:gd name="connsiteX46" fmla="*/ 1683327 w 4852554"/>
                              <a:gd name="connsiteY46" fmla="*/ 665018 h 3782291"/>
                              <a:gd name="connsiteX47" fmla="*/ 1620982 w 4852554"/>
                              <a:gd name="connsiteY47" fmla="*/ 654627 h 3782291"/>
                              <a:gd name="connsiteX48" fmla="*/ 1589809 w 4852554"/>
                              <a:gd name="connsiteY48" fmla="*/ 945573 h 3782291"/>
                              <a:gd name="connsiteX49" fmla="*/ 1371600 w 4852554"/>
                              <a:gd name="connsiteY49" fmla="*/ 914400 h 3782291"/>
                              <a:gd name="connsiteX50" fmla="*/ 1361209 w 4852554"/>
                              <a:gd name="connsiteY50" fmla="*/ 966355 h 3782291"/>
                              <a:gd name="connsiteX51" fmla="*/ 1693718 w 4852554"/>
                              <a:gd name="connsiteY51" fmla="*/ 1018309 h 3782291"/>
                              <a:gd name="connsiteX52" fmla="*/ 1766454 w 4852554"/>
                              <a:gd name="connsiteY52" fmla="*/ 1153391 h 3782291"/>
                              <a:gd name="connsiteX53" fmla="*/ 1579418 w 4852554"/>
                              <a:gd name="connsiteY53" fmla="*/ 1205346 h 3782291"/>
                              <a:gd name="connsiteX54" fmla="*/ 1579418 w 4852554"/>
                              <a:gd name="connsiteY54" fmla="*/ 1278082 h 3782291"/>
                              <a:gd name="connsiteX55" fmla="*/ 1808018 w 4852554"/>
                              <a:gd name="connsiteY55" fmla="*/ 1215736 h 3782291"/>
                              <a:gd name="connsiteX56" fmla="*/ 2078182 w 4852554"/>
                              <a:gd name="connsiteY56" fmla="*/ 1589809 h 3782291"/>
                              <a:gd name="connsiteX57" fmla="*/ 2088572 w 4852554"/>
                              <a:gd name="connsiteY57" fmla="*/ 2337955 h 3782291"/>
                              <a:gd name="connsiteX58" fmla="*/ 2098963 w 4852554"/>
                              <a:gd name="connsiteY58" fmla="*/ 2348346 h 3782291"/>
                              <a:gd name="connsiteX59" fmla="*/ 1839191 w 4852554"/>
                              <a:gd name="connsiteY59" fmla="*/ 2784764 h 3782291"/>
                              <a:gd name="connsiteX60" fmla="*/ 1278082 w 4852554"/>
                              <a:gd name="connsiteY60" fmla="*/ 2795155 h 3782291"/>
                              <a:gd name="connsiteX61" fmla="*/ 1143000 w 4852554"/>
                              <a:gd name="connsiteY61" fmla="*/ 2587336 h 3782291"/>
                              <a:gd name="connsiteX62" fmla="*/ 1111827 w 4852554"/>
                              <a:gd name="connsiteY62" fmla="*/ 2597727 h 3782291"/>
                              <a:gd name="connsiteX63" fmla="*/ 1205345 w 4852554"/>
                              <a:gd name="connsiteY63" fmla="*/ 2815936 h 3782291"/>
                              <a:gd name="connsiteX64" fmla="*/ 893618 w 4852554"/>
                              <a:gd name="connsiteY64" fmla="*/ 2795155 h 3782291"/>
                              <a:gd name="connsiteX65" fmla="*/ 488372 w 4852554"/>
                              <a:gd name="connsiteY65" fmla="*/ 2036618 h 3782291"/>
                              <a:gd name="connsiteX66" fmla="*/ 353291 w 4852554"/>
                              <a:gd name="connsiteY66" fmla="*/ 2078182 h 3782291"/>
                              <a:gd name="connsiteX67" fmla="*/ 415636 w 4852554"/>
                              <a:gd name="connsiteY67" fmla="*/ 2140527 h 3782291"/>
                              <a:gd name="connsiteX68" fmla="*/ 467591 w 4852554"/>
                              <a:gd name="connsiteY68" fmla="*/ 2098964 h 3782291"/>
                              <a:gd name="connsiteX69" fmla="*/ 571500 w 4852554"/>
                              <a:gd name="connsiteY69" fmla="*/ 2348346 h 3782291"/>
                              <a:gd name="connsiteX70" fmla="*/ 457200 w 4852554"/>
                              <a:gd name="connsiteY70" fmla="*/ 2358736 h 3782291"/>
                              <a:gd name="connsiteX71" fmla="*/ 457200 w 4852554"/>
                              <a:gd name="connsiteY71" fmla="*/ 2441864 h 3782291"/>
                              <a:gd name="connsiteX72" fmla="*/ 623454 w 4852554"/>
                              <a:gd name="connsiteY72" fmla="*/ 2400300 h 3782291"/>
                              <a:gd name="connsiteX73" fmla="*/ 831272 w 4852554"/>
                              <a:gd name="connsiteY73" fmla="*/ 2826327 h 3782291"/>
                              <a:gd name="connsiteX74" fmla="*/ 374072 w 4852554"/>
                              <a:gd name="connsiteY74" fmla="*/ 2670464 h 3782291"/>
                              <a:gd name="connsiteX75" fmla="*/ 103909 w 4852554"/>
                              <a:gd name="connsiteY75" fmla="*/ 2109355 h 3782291"/>
                              <a:gd name="connsiteX76" fmla="*/ 20782 w 4852554"/>
                              <a:gd name="connsiteY76" fmla="*/ 2098964 h 3782291"/>
                              <a:gd name="connsiteX77" fmla="*/ 249382 w 4852554"/>
                              <a:gd name="connsiteY77" fmla="*/ 2639291 h 3782291"/>
                              <a:gd name="connsiteX78" fmla="*/ 10391 w 4852554"/>
                              <a:gd name="connsiteY78" fmla="*/ 2576946 h 3782291"/>
                              <a:gd name="connsiteX79" fmla="*/ 0 w 4852554"/>
                              <a:gd name="connsiteY79" fmla="*/ 2670464 h 3782291"/>
                              <a:gd name="connsiteX80" fmla="*/ 270163 w 4852554"/>
                              <a:gd name="connsiteY80" fmla="*/ 2701636 h 3782291"/>
                              <a:gd name="connsiteX81" fmla="*/ 280554 w 4852554"/>
                              <a:gd name="connsiteY81" fmla="*/ 3023755 h 3782291"/>
                              <a:gd name="connsiteX82" fmla="*/ 197427 w 4852554"/>
                              <a:gd name="connsiteY82" fmla="*/ 3034146 h 3782291"/>
                              <a:gd name="connsiteX83" fmla="*/ 197427 w 4852554"/>
                              <a:gd name="connsiteY83" fmla="*/ 3106882 h 3782291"/>
                              <a:gd name="connsiteX84" fmla="*/ 353291 w 4852554"/>
                              <a:gd name="connsiteY84" fmla="*/ 3054927 h 3782291"/>
                              <a:gd name="connsiteX85" fmla="*/ 374072 w 4852554"/>
                              <a:gd name="connsiteY85" fmla="*/ 2763982 h 3782291"/>
                              <a:gd name="connsiteX86" fmla="*/ 852054 w 4852554"/>
                              <a:gd name="connsiteY86" fmla="*/ 2919846 h 3782291"/>
                              <a:gd name="connsiteX87" fmla="*/ 633845 w 4852554"/>
                              <a:gd name="connsiteY87" fmla="*/ 3054927 h 3782291"/>
                              <a:gd name="connsiteX88" fmla="*/ 685800 w 4852554"/>
                              <a:gd name="connsiteY88" fmla="*/ 3096491 h 3782291"/>
                              <a:gd name="connsiteX89" fmla="*/ 1018309 w 4852554"/>
                              <a:gd name="connsiteY89" fmla="*/ 2888673 h 3782291"/>
                              <a:gd name="connsiteX90" fmla="*/ 1423554 w 4852554"/>
                              <a:gd name="connsiteY90" fmla="*/ 2867891 h 3782291"/>
                              <a:gd name="connsiteX91" fmla="*/ 1080654 w 4852554"/>
                              <a:gd name="connsiteY91" fmla="*/ 3086100 h 3782291"/>
                              <a:gd name="connsiteX92" fmla="*/ 1143000 w 4852554"/>
                              <a:gd name="connsiteY92" fmla="*/ 3169227 h 3782291"/>
                              <a:gd name="connsiteX93" fmla="*/ 1537854 w 4852554"/>
                              <a:gd name="connsiteY93" fmla="*/ 2867891 h 3782291"/>
                              <a:gd name="connsiteX94" fmla="*/ 1891145 w 4852554"/>
                              <a:gd name="connsiteY94" fmla="*/ 2867891 h 3782291"/>
                              <a:gd name="connsiteX95" fmla="*/ 2119745 w 4852554"/>
                              <a:gd name="connsiteY95" fmla="*/ 2930236 h 3782291"/>
                              <a:gd name="connsiteX96" fmla="*/ 2119745 w 4852554"/>
                              <a:gd name="connsiteY96" fmla="*/ 3751118 h 3782291"/>
                              <a:gd name="connsiteX97" fmla="*/ 2202872 w 4852554"/>
                              <a:gd name="connsiteY97" fmla="*/ 3751118 h 3782291"/>
                              <a:gd name="connsiteX98" fmla="*/ 2192482 w 4852554"/>
                              <a:gd name="connsiteY98" fmla="*/ 2951018 h 3782291"/>
                              <a:gd name="connsiteX99" fmla="*/ 2421082 w 4852554"/>
                              <a:gd name="connsiteY99" fmla="*/ 2847109 h 3782291"/>
                              <a:gd name="connsiteX100" fmla="*/ 3065318 w 4852554"/>
                              <a:gd name="connsiteY100" fmla="*/ 2847109 h 3782291"/>
                              <a:gd name="connsiteX101" fmla="*/ 3023754 w 4852554"/>
                              <a:gd name="connsiteY101" fmla="*/ 3034146 h 3782291"/>
                              <a:gd name="connsiteX102" fmla="*/ 3075709 w 4852554"/>
                              <a:gd name="connsiteY102" fmla="*/ 3054927 h 3782291"/>
                              <a:gd name="connsiteX103" fmla="*/ 3106882 w 4852554"/>
                              <a:gd name="connsiteY103" fmla="*/ 2857500 h 3782291"/>
                              <a:gd name="connsiteX104" fmla="*/ 3470563 w 4852554"/>
                              <a:gd name="connsiteY104" fmla="*/ 2836718 h 3782291"/>
                              <a:gd name="connsiteX105" fmla="*/ 4000500 w 4852554"/>
                              <a:gd name="connsiteY105" fmla="*/ 3512127 h 3782291"/>
                              <a:gd name="connsiteX106" fmla="*/ 3990109 w 4852554"/>
                              <a:gd name="connsiteY106" fmla="*/ 3740727 h 3782291"/>
                              <a:gd name="connsiteX107" fmla="*/ 4052454 w 4852554"/>
                              <a:gd name="connsiteY107" fmla="*/ 3782291 h 3782291"/>
                              <a:gd name="connsiteX108" fmla="*/ 4052454 w 4852554"/>
                              <a:gd name="connsiteY108" fmla="*/ 3532909 h 3782291"/>
                              <a:gd name="connsiteX109" fmla="*/ 4239491 w 4852554"/>
                              <a:gd name="connsiteY109" fmla="*/ 3626427 h 3782291"/>
                              <a:gd name="connsiteX110" fmla="*/ 4312227 w 4852554"/>
                              <a:gd name="connsiteY110" fmla="*/ 3574473 h 3782291"/>
                              <a:gd name="connsiteX111" fmla="*/ 3917372 w 4852554"/>
                              <a:gd name="connsiteY111" fmla="*/ 3335482 h 3782291"/>
                              <a:gd name="connsiteX112" fmla="*/ 4125191 w 4852554"/>
                              <a:gd name="connsiteY112" fmla="*/ 3262746 h 3782291"/>
                              <a:gd name="connsiteX113" fmla="*/ 4125191 w 4852554"/>
                              <a:gd name="connsiteY113" fmla="*/ 3262746 h 3782291"/>
                              <a:gd name="connsiteX114" fmla="*/ 4083627 w 4852554"/>
                              <a:gd name="connsiteY114" fmla="*/ 3231573 h 3782291"/>
                              <a:gd name="connsiteX115" fmla="*/ 3896591 w 4852554"/>
                              <a:gd name="connsiteY115" fmla="*/ 3304309 h 3782291"/>
                              <a:gd name="connsiteX116" fmla="*/ 3553691 w 4852554"/>
                              <a:gd name="connsiteY116" fmla="*/ 2836718 h 3782291"/>
                              <a:gd name="connsiteX117" fmla="*/ 4333009 w 4852554"/>
                              <a:gd name="connsiteY117" fmla="*/ 2815936 h 3782291"/>
                              <a:gd name="connsiteX118" fmla="*/ 4561609 w 4852554"/>
                              <a:gd name="connsiteY118" fmla="*/ 3054927 h 3782291"/>
                              <a:gd name="connsiteX119" fmla="*/ 4665518 w 4852554"/>
                              <a:gd name="connsiteY119" fmla="*/ 3013364 h 3782291"/>
                              <a:gd name="connsiteX120" fmla="*/ 4416136 w 4852554"/>
                              <a:gd name="connsiteY120" fmla="*/ 2815936 h 3782291"/>
                              <a:gd name="connsiteX121" fmla="*/ 4842163 w 4852554"/>
                              <a:gd name="connsiteY121" fmla="*/ 2701636 h 3782291"/>
                              <a:gd name="connsiteX122" fmla="*/ 4852554 w 4852554"/>
                              <a:gd name="connsiteY122" fmla="*/ 2628900 h 3782291"/>
                              <a:gd name="connsiteX123" fmla="*/ 4239491 w 4852554"/>
                              <a:gd name="connsiteY123" fmla="*/ 2763982 h 3782291"/>
                              <a:gd name="connsiteX124" fmla="*/ 4353791 w 4852554"/>
                              <a:gd name="connsiteY124" fmla="*/ 2566555 h 3782291"/>
                              <a:gd name="connsiteX125" fmla="*/ 4291445 w 4852554"/>
                              <a:gd name="connsiteY125" fmla="*/ 2514600 h 3782291"/>
                              <a:gd name="connsiteX126" fmla="*/ 4177145 w 4852554"/>
                              <a:gd name="connsiteY126" fmla="*/ 2805546 h 3782291"/>
                              <a:gd name="connsiteX127" fmla="*/ 3429000 w 4852554"/>
                              <a:gd name="connsiteY127" fmla="*/ 2795155 h 3782291"/>
                              <a:gd name="connsiteX128" fmla="*/ 3584863 w 4852554"/>
                              <a:gd name="connsiteY128" fmla="*/ 2618509 h 3782291"/>
                              <a:gd name="connsiteX129" fmla="*/ 3564082 w 4852554"/>
                              <a:gd name="connsiteY129" fmla="*/ 2576946 h 3782291"/>
                              <a:gd name="connsiteX130" fmla="*/ 3335482 w 4852554"/>
                              <a:gd name="connsiteY130" fmla="*/ 2826327 h 3782291"/>
                              <a:gd name="connsiteX131" fmla="*/ 2493818 w 4852554"/>
                              <a:gd name="connsiteY13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309254 w 4852554"/>
                              <a:gd name="connsiteY36" fmla="*/ 332509 h 3782291"/>
                              <a:gd name="connsiteX37" fmla="*/ 1776845 w 4852554"/>
                              <a:gd name="connsiteY37" fmla="*/ 259773 h 3782291"/>
                              <a:gd name="connsiteX38" fmla="*/ 2140527 w 4852554"/>
                              <a:gd name="connsiteY38" fmla="*/ 852055 h 3782291"/>
                              <a:gd name="connsiteX39" fmla="*/ 2130136 w 4852554"/>
                              <a:gd name="connsiteY39" fmla="*/ 1215736 h 3782291"/>
                              <a:gd name="connsiteX40" fmla="*/ 2057400 w 4852554"/>
                              <a:gd name="connsiteY40" fmla="*/ 1028700 h 3782291"/>
                              <a:gd name="connsiteX41" fmla="*/ 2005445 w 4852554"/>
                              <a:gd name="connsiteY41" fmla="*/ 1059873 h 3782291"/>
                              <a:gd name="connsiteX42" fmla="*/ 2119745 w 4852554"/>
                              <a:gd name="connsiteY42" fmla="*/ 1288473 h 3782291"/>
                              <a:gd name="connsiteX43" fmla="*/ 2098963 w 4852554"/>
                              <a:gd name="connsiteY43" fmla="*/ 1517073 h 3782291"/>
                              <a:gd name="connsiteX44" fmla="*/ 1652154 w 4852554"/>
                              <a:gd name="connsiteY44" fmla="*/ 893618 h 3782291"/>
                              <a:gd name="connsiteX45" fmla="*/ 1683327 w 4852554"/>
                              <a:gd name="connsiteY45" fmla="*/ 665018 h 3782291"/>
                              <a:gd name="connsiteX46" fmla="*/ 1620982 w 4852554"/>
                              <a:gd name="connsiteY46" fmla="*/ 654627 h 3782291"/>
                              <a:gd name="connsiteX47" fmla="*/ 1589809 w 4852554"/>
                              <a:gd name="connsiteY47" fmla="*/ 945573 h 3782291"/>
                              <a:gd name="connsiteX48" fmla="*/ 1371600 w 4852554"/>
                              <a:gd name="connsiteY48" fmla="*/ 914400 h 3782291"/>
                              <a:gd name="connsiteX49" fmla="*/ 1361209 w 4852554"/>
                              <a:gd name="connsiteY49" fmla="*/ 966355 h 3782291"/>
                              <a:gd name="connsiteX50" fmla="*/ 1693718 w 4852554"/>
                              <a:gd name="connsiteY50" fmla="*/ 1018309 h 3782291"/>
                              <a:gd name="connsiteX51" fmla="*/ 1766454 w 4852554"/>
                              <a:gd name="connsiteY51" fmla="*/ 1153391 h 3782291"/>
                              <a:gd name="connsiteX52" fmla="*/ 1579418 w 4852554"/>
                              <a:gd name="connsiteY52" fmla="*/ 1205346 h 3782291"/>
                              <a:gd name="connsiteX53" fmla="*/ 1579418 w 4852554"/>
                              <a:gd name="connsiteY53" fmla="*/ 1278082 h 3782291"/>
                              <a:gd name="connsiteX54" fmla="*/ 1808018 w 4852554"/>
                              <a:gd name="connsiteY54" fmla="*/ 1215736 h 3782291"/>
                              <a:gd name="connsiteX55" fmla="*/ 2078182 w 4852554"/>
                              <a:gd name="connsiteY55" fmla="*/ 1589809 h 3782291"/>
                              <a:gd name="connsiteX56" fmla="*/ 2088572 w 4852554"/>
                              <a:gd name="connsiteY56" fmla="*/ 2337955 h 3782291"/>
                              <a:gd name="connsiteX57" fmla="*/ 2098963 w 4852554"/>
                              <a:gd name="connsiteY57" fmla="*/ 2348346 h 3782291"/>
                              <a:gd name="connsiteX58" fmla="*/ 1839191 w 4852554"/>
                              <a:gd name="connsiteY58" fmla="*/ 2784764 h 3782291"/>
                              <a:gd name="connsiteX59" fmla="*/ 1278082 w 4852554"/>
                              <a:gd name="connsiteY59" fmla="*/ 2795155 h 3782291"/>
                              <a:gd name="connsiteX60" fmla="*/ 1143000 w 4852554"/>
                              <a:gd name="connsiteY60" fmla="*/ 2587336 h 3782291"/>
                              <a:gd name="connsiteX61" fmla="*/ 1111827 w 4852554"/>
                              <a:gd name="connsiteY61" fmla="*/ 2597727 h 3782291"/>
                              <a:gd name="connsiteX62" fmla="*/ 1205345 w 4852554"/>
                              <a:gd name="connsiteY62" fmla="*/ 2815936 h 3782291"/>
                              <a:gd name="connsiteX63" fmla="*/ 893618 w 4852554"/>
                              <a:gd name="connsiteY63" fmla="*/ 2795155 h 3782291"/>
                              <a:gd name="connsiteX64" fmla="*/ 488372 w 4852554"/>
                              <a:gd name="connsiteY64" fmla="*/ 2036618 h 3782291"/>
                              <a:gd name="connsiteX65" fmla="*/ 353291 w 4852554"/>
                              <a:gd name="connsiteY65" fmla="*/ 2078182 h 3782291"/>
                              <a:gd name="connsiteX66" fmla="*/ 415636 w 4852554"/>
                              <a:gd name="connsiteY66" fmla="*/ 2140527 h 3782291"/>
                              <a:gd name="connsiteX67" fmla="*/ 467591 w 4852554"/>
                              <a:gd name="connsiteY67" fmla="*/ 2098964 h 3782291"/>
                              <a:gd name="connsiteX68" fmla="*/ 571500 w 4852554"/>
                              <a:gd name="connsiteY68" fmla="*/ 2348346 h 3782291"/>
                              <a:gd name="connsiteX69" fmla="*/ 457200 w 4852554"/>
                              <a:gd name="connsiteY69" fmla="*/ 2358736 h 3782291"/>
                              <a:gd name="connsiteX70" fmla="*/ 457200 w 4852554"/>
                              <a:gd name="connsiteY70" fmla="*/ 2441864 h 3782291"/>
                              <a:gd name="connsiteX71" fmla="*/ 623454 w 4852554"/>
                              <a:gd name="connsiteY71" fmla="*/ 2400300 h 3782291"/>
                              <a:gd name="connsiteX72" fmla="*/ 831272 w 4852554"/>
                              <a:gd name="connsiteY72" fmla="*/ 2826327 h 3782291"/>
                              <a:gd name="connsiteX73" fmla="*/ 374072 w 4852554"/>
                              <a:gd name="connsiteY73" fmla="*/ 2670464 h 3782291"/>
                              <a:gd name="connsiteX74" fmla="*/ 103909 w 4852554"/>
                              <a:gd name="connsiteY74" fmla="*/ 2109355 h 3782291"/>
                              <a:gd name="connsiteX75" fmla="*/ 20782 w 4852554"/>
                              <a:gd name="connsiteY75" fmla="*/ 2098964 h 3782291"/>
                              <a:gd name="connsiteX76" fmla="*/ 249382 w 4852554"/>
                              <a:gd name="connsiteY76" fmla="*/ 2639291 h 3782291"/>
                              <a:gd name="connsiteX77" fmla="*/ 10391 w 4852554"/>
                              <a:gd name="connsiteY77" fmla="*/ 2576946 h 3782291"/>
                              <a:gd name="connsiteX78" fmla="*/ 0 w 4852554"/>
                              <a:gd name="connsiteY78" fmla="*/ 2670464 h 3782291"/>
                              <a:gd name="connsiteX79" fmla="*/ 270163 w 4852554"/>
                              <a:gd name="connsiteY79" fmla="*/ 2701636 h 3782291"/>
                              <a:gd name="connsiteX80" fmla="*/ 280554 w 4852554"/>
                              <a:gd name="connsiteY80" fmla="*/ 3023755 h 3782291"/>
                              <a:gd name="connsiteX81" fmla="*/ 197427 w 4852554"/>
                              <a:gd name="connsiteY81" fmla="*/ 3034146 h 3782291"/>
                              <a:gd name="connsiteX82" fmla="*/ 197427 w 4852554"/>
                              <a:gd name="connsiteY82" fmla="*/ 3106882 h 3782291"/>
                              <a:gd name="connsiteX83" fmla="*/ 353291 w 4852554"/>
                              <a:gd name="connsiteY83" fmla="*/ 3054927 h 3782291"/>
                              <a:gd name="connsiteX84" fmla="*/ 374072 w 4852554"/>
                              <a:gd name="connsiteY84" fmla="*/ 2763982 h 3782291"/>
                              <a:gd name="connsiteX85" fmla="*/ 852054 w 4852554"/>
                              <a:gd name="connsiteY85" fmla="*/ 2919846 h 3782291"/>
                              <a:gd name="connsiteX86" fmla="*/ 633845 w 4852554"/>
                              <a:gd name="connsiteY86" fmla="*/ 3054927 h 3782291"/>
                              <a:gd name="connsiteX87" fmla="*/ 685800 w 4852554"/>
                              <a:gd name="connsiteY87" fmla="*/ 3096491 h 3782291"/>
                              <a:gd name="connsiteX88" fmla="*/ 1018309 w 4852554"/>
                              <a:gd name="connsiteY88" fmla="*/ 2888673 h 3782291"/>
                              <a:gd name="connsiteX89" fmla="*/ 1423554 w 4852554"/>
                              <a:gd name="connsiteY89" fmla="*/ 2867891 h 3782291"/>
                              <a:gd name="connsiteX90" fmla="*/ 1080654 w 4852554"/>
                              <a:gd name="connsiteY90" fmla="*/ 3086100 h 3782291"/>
                              <a:gd name="connsiteX91" fmla="*/ 1143000 w 4852554"/>
                              <a:gd name="connsiteY91" fmla="*/ 3169227 h 3782291"/>
                              <a:gd name="connsiteX92" fmla="*/ 1537854 w 4852554"/>
                              <a:gd name="connsiteY92" fmla="*/ 2867891 h 3782291"/>
                              <a:gd name="connsiteX93" fmla="*/ 1891145 w 4852554"/>
                              <a:gd name="connsiteY93" fmla="*/ 2867891 h 3782291"/>
                              <a:gd name="connsiteX94" fmla="*/ 2119745 w 4852554"/>
                              <a:gd name="connsiteY94" fmla="*/ 2930236 h 3782291"/>
                              <a:gd name="connsiteX95" fmla="*/ 2119745 w 4852554"/>
                              <a:gd name="connsiteY95" fmla="*/ 3751118 h 3782291"/>
                              <a:gd name="connsiteX96" fmla="*/ 2202872 w 4852554"/>
                              <a:gd name="connsiteY96" fmla="*/ 3751118 h 3782291"/>
                              <a:gd name="connsiteX97" fmla="*/ 2192482 w 4852554"/>
                              <a:gd name="connsiteY97" fmla="*/ 2951018 h 3782291"/>
                              <a:gd name="connsiteX98" fmla="*/ 2421082 w 4852554"/>
                              <a:gd name="connsiteY98" fmla="*/ 2847109 h 3782291"/>
                              <a:gd name="connsiteX99" fmla="*/ 3065318 w 4852554"/>
                              <a:gd name="connsiteY99" fmla="*/ 2847109 h 3782291"/>
                              <a:gd name="connsiteX100" fmla="*/ 3023754 w 4852554"/>
                              <a:gd name="connsiteY100" fmla="*/ 3034146 h 3782291"/>
                              <a:gd name="connsiteX101" fmla="*/ 3075709 w 4852554"/>
                              <a:gd name="connsiteY101" fmla="*/ 3054927 h 3782291"/>
                              <a:gd name="connsiteX102" fmla="*/ 3106882 w 4852554"/>
                              <a:gd name="connsiteY102" fmla="*/ 2857500 h 3782291"/>
                              <a:gd name="connsiteX103" fmla="*/ 3470563 w 4852554"/>
                              <a:gd name="connsiteY103" fmla="*/ 2836718 h 3782291"/>
                              <a:gd name="connsiteX104" fmla="*/ 4000500 w 4852554"/>
                              <a:gd name="connsiteY104" fmla="*/ 3512127 h 3782291"/>
                              <a:gd name="connsiteX105" fmla="*/ 3990109 w 4852554"/>
                              <a:gd name="connsiteY105" fmla="*/ 3740727 h 3782291"/>
                              <a:gd name="connsiteX106" fmla="*/ 4052454 w 4852554"/>
                              <a:gd name="connsiteY106" fmla="*/ 3782291 h 3782291"/>
                              <a:gd name="connsiteX107" fmla="*/ 4052454 w 4852554"/>
                              <a:gd name="connsiteY107" fmla="*/ 3532909 h 3782291"/>
                              <a:gd name="connsiteX108" fmla="*/ 4239491 w 4852554"/>
                              <a:gd name="connsiteY108" fmla="*/ 3626427 h 3782291"/>
                              <a:gd name="connsiteX109" fmla="*/ 4312227 w 4852554"/>
                              <a:gd name="connsiteY109" fmla="*/ 3574473 h 3782291"/>
                              <a:gd name="connsiteX110" fmla="*/ 3917372 w 4852554"/>
                              <a:gd name="connsiteY110" fmla="*/ 3335482 h 3782291"/>
                              <a:gd name="connsiteX111" fmla="*/ 4125191 w 4852554"/>
                              <a:gd name="connsiteY111" fmla="*/ 3262746 h 3782291"/>
                              <a:gd name="connsiteX112" fmla="*/ 4125191 w 4852554"/>
                              <a:gd name="connsiteY112" fmla="*/ 3262746 h 3782291"/>
                              <a:gd name="connsiteX113" fmla="*/ 4083627 w 4852554"/>
                              <a:gd name="connsiteY113" fmla="*/ 3231573 h 3782291"/>
                              <a:gd name="connsiteX114" fmla="*/ 3896591 w 4852554"/>
                              <a:gd name="connsiteY114" fmla="*/ 3304309 h 3782291"/>
                              <a:gd name="connsiteX115" fmla="*/ 3553691 w 4852554"/>
                              <a:gd name="connsiteY115" fmla="*/ 2836718 h 3782291"/>
                              <a:gd name="connsiteX116" fmla="*/ 4333009 w 4852554"/>
                              <a:gd name="connsiteY116" fmla="*/ 2815936 h 3782291"/>
                              <a:gd name="connsiteX117" fmla="*/ 4561609 w 4852554"/>
                              <a:gd name="connsiteY117" fmla="*/ 3054927 h 3782291"/>
                              <a:gd name="connsiteX118" fmla="*/ 4665518 w 4852554"/>
                              <a:gd name="connsiteY118" fmla="*/ 3013364 h 3782291"/>
                              <a:gd name="connsiteX119" fmla="*/ 4416136 w 4852554"/>
                              <a:gd name="connsiteY119" fmla="*/ 2815936 h 3782291"/>
                              <a:gd name="connsiteX120" fmla="*/ 4842163 w 4852554"/>
                              <a:gd name="connsiteY120" fmla="*/ 2701636 h 3782291"/>
                              <a:gd name="connsiteX121" fmla="*/ 4852554 w 4852554"/>
                              <a:gd name="connsiteY121" fmla="*/ 2628900 h 3782291"/>
                              <a:gd name="connsiteX122" fmla="*/ 4239491 w 4852554"/>
                              <a:gd name="connsiteY122" fmla="*/ 2763982 h 3782291"/>
                              <a:gd name="connsiteX123" fmla="*/ 4353791 w 4852554"/>
                              <a:gd name="connsiteY123" fmla="*/ 2566555 h 3782291"/>
                              <a:gd name="connsiteX124" fmla="*/ 4291445 w 4852554"/>
                              <a:gd name="connsiteY124" fmla="*/ 2514600 h 3782291"/>
                              <a:gd name="connsiteX125" fmla="*/ 4177145 w 4852554"/>
                              <a:gd name="connsiteY125" fmla="*/ 2805546 h 3782291"/>
                              <a:gd name="connsiteX126" fmla="*/ 3429000 w 4852554"/>
                              <a:gd name="connsiteY126" fmla="*/ 2795155 h 3782291"/>
                              <a:gd name="connsiteX127" fmla="*/ 3584863 w 4852554"/>
                              <a:gd name="connsiteY127" fmla="*/ 2618509 h 3782291"/>
                              <a:gd name="connsiteX128" fmla="*/ 3564082 w 4852554"/>
                              <a:gd name="connsiteY128" fmla="*/ 2576946 h 3782291"/>
                              <a:gd name="connsiteX129" fmla="*/ 3335482 w 4852554"/>
                              <a:gd name="connsiteY129" fmla="*/ 2826327 h 3782291"/>
                              <a:gd name="connsiteX130" fmla="*/ 2493818 w 4852554"/>
                              <a:gd name="connsiteY13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44436 w 4852554"/>
                              <a:gd name="connsiteY24" fmla="*/ 228600 h 3782291"/>
                              <a:gd name="connsiteX25" fmla="*/ 2192482 w 4852554"/>
                              <a:gd name="connsiteY25" fmla="*/ 197427 h 3782291"/>
                              <a:gd name="connsiteX26" fmla="*/ 2223654 w 4852554"/>
                              <a:gd name="connsiteY26" fmla="*/ 540327 h 3782291"/>
                              <a:gd name="connsiteX27" fmla="*/ 2005445 w 4852554"/>
                              <a:gd name="connsiteY27" fmla="*/ 62346 h 3782291"/>
                              <a:gd name="connsiteX28" fmla="*/ 1922318 w 4852554"/>
                              <a:gd name="connsiteY28" fmla="*/ 83127 h 3782291"/>
                              <a:gd name="connsiteX29" fmla="*/ 2192482 w 4852554"/>
                              <a:gd name="connsiteY29" fmla="*/ 592282 h 3782291"/>
                              <a:gd name="connsiteX30" fmla="*/ 2119745 w 4852554"/>
                              <a:gd name="connsiteY30" fmla="*/ 706582 h 3782291"/>
                              <a:gd name="connsiteX31" fmla="*/ 1662545 w 4852554"/>
                              <a:gd name="connsiteY31" fmla="*/ 20782 h 3782291"/>
                              <a:gd name="connsiteX32" fmla="*/ 1537854 w 4852554"/>
                              <a:gd name="connsiteY32" fmla="*/ 51955 h 3782291"/>
                              <a:gd name="connsiteX33" fmla="*/ 1558636 w 4852554"/>
                              <a:gd name="connsiteY33" fmla="*/ 145473 h 3782291"/>
                              <a:gd name="connsiteX34" fmla="*/ 1641763 w 4852554"/>
                              <a:gd name="connsiteY34" fmla="*/ 103909 h 3782291"/>
                              <a:gd name="connsiteX35" fmla="*/ 1704109 w 4852554"/>
                              <a:gd name="connsiteY35" fmla="*/ 228600 h 3782291"/>
                              <a:gd name="connsiteX36" fmla="*/ 1776845 w 4852554"/>
                              <a:gd name="connsiteY36" fmla="*/ 259773 h 3782291"/>
                              <a:gd name="connsiteX37" fmla="*/ 2140527 w 4852554"/>
                              <a:gd name="connsiteY37" fmla="*/ 852055 h 3782291"/>
                              <a:gd name="connsiteX38" fmla="*/ 2130136 w 4852554"/>
                              <a:gd name="connsiteY38" fmla="*/ 1215736 h 3782291"/>
                              <a:gd name="connsiteX39" fmla="*/ 2057400 w 4852554"/>
                              <a:gd name="connsiteY39" fmla="*/ 1028700 h 3782291"/>
                              <a:gd name="connsiteX40" fmla="*/ 2005445 w 4852554"/>
                              <a:gd name="connsiteY40" fmla="*/ 1059873 h 3782291"/>
                              <a:gd name="connsiteX41" fmla="*/ 2119745 w 4852554"/>
                              <a:gd name="connsiteY41" fmla="*/ 1288473 h 3782291"/>
                              <a:gd name="connsiteX42" fmla="*/ 2098963 w 4852554"/>
                              <a:gd name="connsiteY42" fmla="*/ 1517073 h 3782291"/>
                              <a:gd name="connsiteX43" fmla="*/ 1652154 w 4852554"/>
                              <a:gd name="connsiteY43" fmla="*/ 893618 h 3782291"/>
                              <a:gd name="connsiteX44" fmla="*/ 1683327 w 4852554"/>
                              <a:gd name="connsiteY44" fmla="*/ 665018 h 3782291"/>
                              <a:gd name="connsiteX45" fmla="*/ 1620982 w 4852554"/>
                              <a:gd name="connsiteY45" fmla="*/ 654627 h 3782291"/>
                              <a:gd name="connsiteX46" fmla="*/ 1589809 w 4852554"/>
                              <a:gd name="connsiteY46" fmla="*/ 945573 h 3782291"/>
                              <a:gd name="connsiteX47" fmla="*/ 1371600 w 4852554"/>
                              <a:gd name="connsiteY47" fmla="*/ 914400 h 3782291"/>
                              <a:gd name="connsiteX48" fmla="*/ 1361209 w 4852554"/>
                              <a:gd name="connsiteY48" fmla="*/ 966355 h 3782291"/>
                              <a:gd name="connsiteX49" fmla="*/ 1693718 w 4852554"/>
                              <a:gd name="connsiteY49" fmla="*/ 1018309 h 3782291"/>
                              <a:gd name="connsiteX50" fmla="*/ 1766454 w 4852554"/>
                              <a:gd name="connsiteY50" fmla="*/ 1153391 h 3782291"/>
                              <a:gd name="connsiteX51" fmla="*/ 1579418 w 4852554"/>
                              <a:gd name="connsiteY51" fmla="*/ 1205346 h 3782291"/>
                              <a:gd name="connsiteX52" fmla="*/ 1579418 w 4852554"/>
                              <a:gd name="connsiteY52" fmla="*/ 1278082 h 3782291"/>
                              <a:gd name="connsiteX53" fmla="*/ 1808018 w 4852554"/>
                              <a:gd name="connsiteY53" fmla="*/ 1215736 h 3782291"/>
                              <a:gd name="connsiteX54" fmla="*/ 2078182 w 4852554"/>
                              <a:gd name="connsiteY54" fmla="*/ 1589809 h 3782291"/>
                              <a:gd name="connsiteX55" fmla="*/ 2088572 w 4852554"/>
                              <a:gd name="connsiteY55" fmla="*/ 2337955 h 3782291"/>
                              <a:gd name="connsiteX56" fmla="*/ 2098963 w 4852554"/>
                              <a:gd name="connsiteY56" fmla="*/ 2348346 h 3782291"/>
                              <a:gd name="connsiteX57" fmla="*/ 1839191 w 4852554"/>
                              <a:gd name="connsiteY57" fmla="*/ 2784764 h 3782291"/>
                              <a:gd name="connsiteX58" fmla="*/ 1278082 w 4852554"/>
                              <a:gd name="connsiteY58" fmla="*/ 2795155 h 3782291"/>
                              <a:gd name="connsiteX59" fmla="*/ 1143000 w 4852554"/>
                              <a:gd name="connsiteY59" fmla="*/ 2587336 h 3782291"/>
                              <a:gd name="connsiteX60" fmla="*/ 1111827 w 4852554"/>
                              <a:gd name="connsiteY60" fmla="*/ 2597727 h 3782291"/>
                              <a:gd name="connsiteX61" fmla="*/ 1205345 w 4852554"/>
                              <a:gd name="connsiteY61" fmla="*/ 2815936 h 3782291"/>
                              <a:gd name="connsiteX62" fmla="*/ 893618 w 4852554"/>
                              <a:gd name="connsiteY62" fmla="*/ 2795155 h 3782291"/>
                              <a:gd name="connsiteX63" fmla="*/ 488372 w 4852554"/>
                              <a:gd name="connsiteY63" fmla="*/ 2036618 h 3782291"/>
                              <a:gd name="connsiteX64" fmla="*/ 353291 w 4852554"/>
                              <a:gd name="connsiteY64" fmla="*/ 2078182 h 3782291"/>
                              <a:gd name="connsiteX65" fmla="*/ 415636 w 4852554"/>
                              <a:gd name="connsiteY65" fmla="*/ 2140527 h 3782291"/>
                              <a:gd name="connsiteX66" fmla="*/ 467591 w 4852554"/>
                              <a:gd name="connsiteY66" fmla="*/ 2098964 h 3782291"/>
                              <a:gd name="connsiteX67" fmla="*/ 571500 w 4852554"/>
                              <a:gd name="connsiteY67" fmla="*/ 2348346 h 3782291"/>
                              <a:gd name="connsiteX68" fmla="*/ 457200 w 4852554"/>
                              <a:gd name="connsiteY68" fmla="*/ 2358736 h 3782291"/>
                              <a:gd name="connsiteX69" fmla="*/ 457200 w 4852554"/>
                              <a:gd name="connsiteY69" fmla="*/ 2441864 h 3782291"/>
                              <a:gd name="connsiteX70" fmla="*/ 623454 w 4852554"/>
                              <a:gd name="connsiteY70" fmla="*/ 2400300 h 3782291"/>
                              <a:gd name="connsiteX71" fmla="*/ 831272 w 4852554"/>
                              <a:gd name="connsiteY71" fmla="*/ 2826327 h 3782291"/>
                              <a:gd name="connsiteX72" fmla="*/ 374072 w 4852554"/>
                              <a:gd name="connsiteY72" fmla="*/ 2670464 h 3782291"/>
                              <a:gd name="connsiteX73" fmla="*/ 103909 w 4852554"/>
                              <a:gd name="connsiteY73" fmla="*/ 2109355 h 3782291"/>
                              <a:gd name="connsiteX74" fmla="*/ 20782 w 4852554"/>
                              <a:gd name="connsiteY74" fmla="*/ 2098964 h 3782291"/>
                              <a:gd name="connsiteX75" fmla="*/ 249382 w 4852554"/>
                              <a:gd name="connsiteY75" fmla="*/ 2639291 h 3782291"/>
                              <a:gd name="connsiteX76" fmla="*/ 10391 w 4852554"/>
                              <a:gd name="connsiteY76" fmla="*/ 2576946 h 3782291"/>
                              <a:gd name="connsiteX77" fmla="*/ 0 w 4852554"/>
                              <a:gd name="connsiteY77" fmla="*/ 2670464 h 3782291"/>
                              <a:gd name="connsiteX78" fmla="*/ 270163 w 4852554"/>
                              <a:gd name="connsiteY78" fmla="*/ 2701636 h 3782291"/>
                              <a:gd name="connsiteX79" fmla="*/ 280554 w 4852554"/>
                              <a:gd name="connsiteY79" fmla="*/ 3023755 h 3782291"/>
                              <a:gd name="connsiteX80" fmla="*/ 197427 w 4852554"/>
                              <a:gd name="connsiteY80" fmla="*/ 3034146 h 3782291"/>
                              <a:gd name="connsiteX81" fmla="*/ 197427 w 4852554"/>
                              <a:gd name="connsiteY81" fmla="*/ 3106882 h 3782291"/>
                              <a:gd name="connsiteX82" fmla="*/ 353291 w 4852554"/>
                              <a:gd name="connsiteY82" fmla="*/ 3054927 h 3782291"/>
                              <a:gd name="connsiteX83" fmla="*/ 374072 w 4852554"/>
                              <a:gd name="connsiteY83" fmla="*/ 2763982 h 3782291"/>
                              <a:gd name="connsiteX84" fmla="*/ 852054 w 4852554"/>
                              <a:gd name="connsiteY84" fmla="*/ 2919846 h 3782291"/>
                              <a:gd name="connsiteX85" fmla="*/ 633845 w 4852554"/>
                              <a:gd name="connsiteY85" fmla="*/ 3054927 h 3782291"/>
                              <a:gd name="connsiteX86" fmla="*/ 685800 w 4852554"/>
                              <a:gd name="connsiteY86" fmla="*/ 3096491 h 3782291"/>
                              <a:gd name="connsiteX87" fmla="*/ 1018309 w 4852554"/>
                              <a:gd name="connsiteY87" fmla="*/ 2888673 h 3782291"/>
                              <a:gd name="connsiteX88" fmla="*/ 1423554 w 4852554"/>
                              <a:gd name="connsiteY88" fmla="*/ 2867891 h 3782291"/>
                              <a:gd name="connsiteX89" fmla="*/ 1080654 w 4852554"/>
                              <a:gd name="connsiteY89" fmla="*/ 3086100 h 3782291"/>
                              <a:gd name="connsiteX90" fmla="*/ 1143000 w 4852554"/>
                              <a:gd name="connsiteY90" fmla="*/ 3169227 h 3782291"/>
                              <a:gd name="connsiteX91" fmla="*/ 1537854 w 4852554"/>
                              <a:gd name="connsiteY91" fmla="*/ 2867891 h 3782291"/>
                              <a:gd name="connsiteX92" fmla="*/ 1891145 w 4852554"/>
                              <a:gd name="connsiteY92" fmla="*/ 2867891 h 3782291"/>
                              <a:gd name="connsiteX93" fmla="*/ 2119745 w 4852554"/>
                              <a:gd name="connsiteY93" fmla="*/ 2930236 h 3782291"/>
                              <a:gd name="connsiteX94" fmla="*/ 2119745 w 4852554"/>
                              <a:gd name="connsiteY94" fmla="*/ 3751118 h 3782291"/>
                              <a:gd name="connsiteX95" fmla="*/ 2202872 w 4852554"/>
                              <a:gd name="connsiteY95" fmla="*/ 3751118 h 3782291"/>
                              <a:gd name="connsiteX96" fmla="*/ 2192482 w 4852554"/>
                              <a:gd name="connsiteY96" fmla="*/ 2951018 h 3782291"/>
                              <a:gd name="connsiteX97" fmla="*/ 2421082 w 4852554"/>
                              <a:gd name="connsiteY97" fmla="*/ 2847109 h 3782291"/>
                              <a:gd name="connsiteX98" fmla="*/ 3065318 w 4852554"/>
                              <a:gd name="connsiteY98" fmla="*/ 2847109 h 3782291"/>
                              <a:gd name="connsiteX99" fmla="*/ 3023754 w 4852554"/>
                              <a:gd name="connsiteY99" fmla="*/ 3034146 h 3782291"/>
                              <a:gd name="connsiteX100" fmla="*/ 3075709 w 4852554"/>
                              <a:gd name="connsiteY100" fmla="*/ 3054927 h 3782291"/>
                              <a:gd name="connsiteX101" fmla="*/ 3106882 w 4852554"/>
                              <a:gd name="connsiteY101" fmla="*/ 2857500 h 3782291"/>
                              <a:gd name="connsiteX102" fmla="*/ 3470563 w 4852554"/>
                              <a:gd name="connsiteY102" fmla="*/ 2836718 h 3782291"/>
                              <a:gd name="connsiteX103" fmla="*/ 4000500 w 4852554"/>
                              <a:gd name="connsiteY103" fmla="*/ 3512127 h 3782291"/>
                              <a:gd name="connsiteX104" fmla="*/ 3990109 w 4852554"/>
                              <a:gd name="connsiteY104" fmla="*/ 3740727 h 3782291"/>
                              <a:gd name="connsiteX105" fmla="*/ 4052454 w 4852554"/>
                              <a:gd name="connsiteY105" fmla="*/ 3782291 h 3782291"/>
                              <a:gd name="connsiteX106" fmla="*/ 4052454 w 4852554"/>
                              <a:gd name="connsiteY106" fmla="*/ 3532909 h 3782291"/>
                              <a:gd name="connsiteX107" fmla="*/ 4239491 w 4852554"/>
                              <a:gd name="connsiteY107" fmla="*/ 3626427 h 3782291"/>
                              <a:gd name="connsiteX108" fmla="*/ 4312227 w 4852554"/>
                              <a:gd name="connsiteY108" fmla="*/ 3574473 h 3782291"/>
                              <a:gd name="connsiteX109" fmla="*/ 3917372 w 4852554"/>
                              <a:gd name="connsiteY109" fmla="*/ 3335482 h 3782291"/>
                              <a:gd name="connsiteX110" fmla="*/ 4125191 w 4852554"/>
                              <a:gd name="connsiteY110" fmla="*/ 3262746 h 3782291"/>
                              <a:gd name="connsiteX111" fmla="*/ 4125191 w 4852554"/>
                              <a:gd name="connsiteY111" fmla="*/ 3262746 h 3782291"/>
                              <a:gd name="connsiteX112" fmla="*/ 4083627 w 4852554"/>
                              <a:gd name="connsiteY112" fmla="*/ 3231573 h 3782291"/>
                              <a:gd name="connsiteX113" fmla="*/ 3896591 w 4852554"/>
                              <a:gd name="connsiteY113" fmla="*/ 3304309 h 3782291"/>
                              <a:gd name="connsiteX114" fmla="*/ 3553691 w 4852554"/>
                              <a:gd name="connsiteY114" fmla="*/ 2836718 h 3782291"/>
                              <a:gd name="connsiteX115" fmla="*/ 4333009 w 4852554"/>
                              <a:gd name="connsiteY115" fmla="*/ 2815936 h 3782291"/>
                              <a:gd name="connsiteX116" fmla="*/ 4561609 w 4852554"/>
                              <a:gd name="connsiteY116" fmla="*/ 3054927 h 3782291"/>
                              <a:gd name="connsiteX117" fmla="*/ 4665518 w 4852554"/>
                              <a:gd name="connsiteY117" fmla="*/ 3013364 h 3782291"/>
                              <a:gd name="connsiteX118" fmla="*/ 4416136 w 4852554"/>
                              <a:gd name="connsiteY118" fmla="*/ 2815936 h 3782291"/>
                              <a:gd name="connsiteX119" fmla="*/ 4842163 w 4852554"/>
                              <a:gd name="connsiteY119" fmla="*/ 2701636 h 3782291"/>
                              <a:gd name="connsiteX120" fmla="*/ 4852554 w 4852554"/>
                              <a:gd name="connsiteY120" fmla="*/ 2628900 h 3782291"/>
                              <a:gd name="connsiteX121" fmla="*/ 4239491 w 4852554"/>
                              <a:gd name="connsiteY121" fmla="*/ 2763982 h 3782291"/>
                              <a:gd name="connsiteX122" fmla="*/ 4353791 w 4852554"/>
                              <a:gd name="connsiteY122" fmla="*/ 2566555 h 3782291"/>
                              <a:gd name="connsiteX123" fmla="*/ 4291445 w 4852554"/>
                              <a:gd name="connsiteY123" fmla="*/ 2514600 h 3782291"/>
                              <a:gd name="connsiteX124" fmla="*/ 4177145 w 4852554"/>
                              <a:gd name="connsiteY124" fmla="*/ 2805546 h 3782291"/>
                              <a:gd name="connsiteX125" fmla="*/ 3429000 w 4852554"/>
                              <a:gd name="connsiteY125" fmla="*/ 2795155 h 3782291"/>
                              <a:gd name="connsiteX126" fmla="*/ 3584863 w 4852554"/>
                              <a:gd name="connsiteY126" fmla="*/ 2618509 h 3782291"/>
                              <a:gd name="connsiteX127" fmla="*/ 3564082 w 4852554"/>
                              <a:gd name="connsiteY127" fmla="*/ 2576946 h 3782291"/>
                              <a:gd name="connsiteX128" fmla="*/ 3335482 w 4852554"/>
                              <a:gd name="connsiteY128" fmla="*/ 2826327 h 3782291"/>
                              <a:gd name="connsiteX129" fmla="*/ 2493818 w 4852554"/>
                              <a:gd name="connsiteY129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192482 w 4852554"/>
                              <a:gd name="connsiteY24" fmla="*/ 197427 h 3782291"/>
                              <a:gd name="connsiteX25" fmla="*/ 2223654 w 4852554"/>
                              <a:gd name="connsiteY25" fmla="*/ 540327 h 3782291"/>
                              <a:gd name="connsiteX26" fmla="*/ 2005445 w 4852554"/>
                              <a:gd name="connsiteY26" fmla="*/ 62346 h 3782291"/>
                              <a:gd name="connsiteX27" fmla="*/ 1922318 w 4852554"/>
                              <a:gd name="connsiteY27" fmla="*/ 83127 h 3782291"/>
                              <a:gd name="connsiteX28" fmla="*/ 2192482 w 4852554"/>
                              <a:gd name="connsiteY28" fmla="*/ 592282 h 3782291"/>
                              <a:gd name="connsiteX29" fmla="*/ 2119745 w 4852554"/>
                              <a:gd name="connsiteY29" fmla="*/ 706582 h 3782291"/>
                              <a:gd name="connsiteX30" fmla="*/ 1662545 w 4852554"/>
                              <a:gd name="connsiteY30" fmla="*/ 20782 h 3782291"/>
                              <a:gd name="connsiteX31" fmla="*/ 1537854 w 4852554"/>
                              <a:gd name="connsiteY31" fmla="*/ 51955 h 3782291"/>
                              <a:gd name="connsiteX32" fmla="*/ 1558636 w 4852554"/>
                              <a:gd name="connsiteY32" fmla="*/ 145473 h 3782291"/>
                              <a:gd name="connsiteX33" fmla="*/ 1641763 w 4852554"/>
                              <a:gd name="connsiteY33" fmla="*/ 103909 h 3782291"/>
                              <a:gd name="connsiteX34" fmla="*/ 1704109 w 4852554"/>
                              <a:gd name="connsiteY34" fmla="*/ 228600 h 3782291"/>
                              <a:gd name="connsiteX35" fmla="*/ 1776845 w 4852554"/>
                              <a:gd name="connsiteY35" fmla="*/ 259773 h 3782291"/>
                              <a:gd name="connsiteX36" fmla="*/ 2140527 w 4852554"/>
                              <a:gd name="connsiteY36" fmla="*/ 852055 h 3782291"/>
                              <a:gd name="connsiteX37" fmla="*/ 2130136 w 4852554"/>
                              <a:gd name="connsiteY37" fmla="*/ 1215736 h 3782291"/>
                              <a:gd name="connsiteX38" fmla="*/ 2057400 w 4852554"/>
                              <a:gd name="connsiteY38" fmla="*/ 1028700 h 3782291"/>
                              <a:gd name="connsiteX39" fmla="*/ 2005445 w 4852554"/>
                              <a:gd name="connsiteY39" fmla="*/ 1059873 h 3782291"/>
                              <a:gd name="connsiteX40" fmla="*/ 2119745 w 4852554"/>
                              <a:gd name="connsiteY40" fmla="*/ 1288473 h 3782291"/>
                              <a:gd name="connsiteX41" fmla="*/ 2098963 w 4852554"/>
                              <a:gd name="connsiteY41" fmla="*/ 1517073 h 3782291"/>
                              <a:gd name="connsiteX42" fmla="*/ 1652154 w 4852554"/>
                              <a:gd name="connsiteY42" fmla="*/ 893618 h 3782291"/>
                              <a:gd name="connsiteX43" fmla="*/ 1683327 w 4852554"/>
                              <a:gd name="connsiteY43" fmla="*/ 665018 h 3782291"/>
                              <a:gd name="connsiteX44" fmla="*/ 1620982 w 4852554"/>
                              <a:gd name="connsiteY44" fmla="*/ 654627 h 3782291"/>
                              <a:gd name="connsiteX45" fmla="*/ 1589809 w 4852554"/>
                              <a:gd name="connsiteY45" fmla="*/ 945573 h 3782291"/>
                              <a:gd name="connsiteX46" fmla="*/ 1371600 w 4852554"/>
                              <a:gd name="connsiteY46" fmla="*/ 914400 h 3782291"/>
                              <a:gd name="connsiteX47" fmla="*/ 1361209 w 4852554"/>
                              <a:gd name="connsiteY47" fmla="*/ 966355 h 3782291"/>
                              <a:gd name="connsiteX48" fmla="*/ 1693718 w 4852554"/>
                              <a:gd name="connsiteY48" fmla="*/ 1018309 h 3782291"/>
                              <a:gd name="connsiteX49" fmla="*/ 1766454 w 4852554"/>
                              <a:gd name="connsiteY49" fmla="*/ 1153391 h 3782291"/>
                              <a:gd name="connsiteX50" fmla="*/ 1579418 w 4852554"/>
                              <a:gd name="connsiteY50" fmla="*/ 1205346 h 3782291"/>
                              <a:gd name="connsiteX51" fmla="*/ 1579418 w 4852554"/>
                              <a:gd name="connsiteY51" fmla="*/ 1278082 h 3782291"/>
                              <a:gd name="connsiteX52" fmla="*/ 1808018 w 4852554"/>
                              <a:gd name="connsiteY52" fmla="*/ 1215736 h 3782291"/>
                              <a:gd name="connsiteX53" fmla="*/ 2078182 w 4852554"/>
                              <a:gd name="connsiteY53" fmla="*/ 1589809 h 3782291"/>
                              <a:gd name="connsiteX54" fmla="*/ 2088572 w 4852554"/>
                              <a:gd name="connsiteY54" fmla="*/ 2337955 h 3782291"/>
                              <a:gd name="connsiteX55" fmla="*/ 2098963 w 4852554"/>
                              <a:gd name="connsiteY55" fmla="*/ 2348346 h 3782291"/>
                              <a:gd name="connsiteX56" fmla="*/ 1839191 w 4852554"/>
                              <a:gd name="connsiteY56" fmla="*/ 2784764 h 3782291"/>
                              <a:gd name="connsiteX57" fmla="*/ 1278082 w 4852554"/>
                              <a:gd name="connsiteY57" fmla="*/ 2795155 h 3782291"/>
                              <a:gd name="connsiteX58" fmla="*/ 1143000 w 4852554"/>
                              <a:gd name="connsiteY58" fmla="*/ 2587336 h 3782291"/>
                              <a:gd name="connsiteX59" fmla="*/ 1111827 w 4852554"/>
                              <a:gd name="connsiteY59" fmla="*/ 2597727 h 3782291"/>
                              <a:gd name="connsiteX60" fmla="*/ 1205345 w 4852554"/>
                              <a:gd name="connsiteY60" fmla="*/ 2815936 h 3782291"/>
                              <a:gd name="connsiteX61" fmla="*/ 893618 w 4852554"/>
                              <a:gd name="connsiteY61" fmla="*/ 2795155 h 3782291"/>
                              <a:gd name="connsiteX62" fmla="*/ 488372 w 4852554"/>
                              <a:gd name="connsiteY62" fmla="*/ 2036618 h 3782291"/>
                              <a:gd name="connsiteX63" fmla="*/ 353291 w 4852554"/>
                              <a:gd name="connsiteY63" fmla="*/ 2078182 h 3782291"/>
                              <a:gd name="connsiteX64" fmla="*/ 415636 w 4852554"/>
                              <a:gd name="connsiteY64" fmla="*/ 2140527 h 3782291"/>
                              <a:gd name="connsiteX65" fmla="*/ 467591 w 4852554"/>
                              <a:gd name="connsiteY65" fmla="*/ 2098964 h 3782291"/>
                              <a:gd name="connsiteX66" fmla="*/ 571500 w 4852554"/>
                              <a:gd name="connsiteY66" fmla="*/ 2348346 h 3782291"/>
                              <a:gd name="connsiteX67" fmla="*/ 457200 w 4852554"/>
                              <a:gd name="connsiteY67" fmla="*/ 2358736 h 3782291"/>
                              <a:gd name="connsiteX68" fmla="*/ 457200 w 4852554"/>
                              <a:gd name="connsiteY68" fmla="*/ 2441864 h 3782291"/>
                              <a:gd name="connsiteX69" fmla="*/ 623454 w 4852554"/>
                              <a:gd name="connsiteY69" fmla="*/ 2400300 h 3782291"/>
                              <a:gd name="connsiteX70" fmla="*/ 831272 w 4852554"/>
                              <a:gd name="connsiteY70" fmla="*/ 2826327 h 3782291"/>
                              <a:gd name="connsiteX71" fmla="*/ 374072 w 4852554"/>
                              <a:gd name="connsiteY71" fmla="*/ 2670464 h 3782291"/>
                              <a:gd name="connsiteX72" fmla="*/ 103909 w 4852554"/>
                              <a:gd name="connsiteY72" fmla="*/ 2109355 h 3782291"/>
                              <a:gd name="connsiteX73" fmla="*/ 20782 w 4852554"/>
                              <a:gd name="connsiteY73" fmla="*/ 2098964 h 3782291"/>
                              <a:gd name="connsiteX74" fmla="*/ 249382 w 4852554"/>
                              <a:gd name="connsiteY74" fmla="*/ 2639291 h 3782291"/>
                              <a:gd name="connsiteX75" fmla="*/ 10391 w 4852554"/>
                              <a:gd name="connsiteY75" fmla="*/ 2576946 h 3782291"/>
                              <a:gd name="connsiteX76" fmla="*/ 0 w 4852554"/>
                              <a:gd name="connsiteY76" fmla="*/ 2670464 h 3782291"/>
                              <a:gd name="connsiteX77" fmla="*/ 270163 w 4852554"/>
                              <a:gd name="connsiteY77" fmla="*/ 2701636 h 3782291"/>
                              <a:gd name="connsiteX78" fmla="*/ 280554 w 4852554"/>
                              <a:gd name="connsiteY78" fmla="*/ 3023755 h 3782291"/>
                              <a:gd name="connsiteX79" fmla="*/ 197427 w 4852554"/>
                              <a:gd name="connsiteY79" fmla="*/ 3034146 h 3782291"/>
                              <a:gd name="connsiteX80" fmla="*/ 197427 w 4852554"/>
                              <a:gd name="connsiteY80" fmla="*/ 3106882 h 3782291"/>
                              <a:gd name="connsiteX81" fmla="*/ 353291 w 4852554"/>
                              <a:gd name="connsiteY81" fmla="*/ 3054927 h 3782291"/>
                              <a:gd name="connsiteX82" fmla="*/ 374072 w 4852554"/>
                              <a:gd name="connsiteY82" fmla="*/ 2763982 h 3782291"/>
                              <a:gd name="connsiteX83" fmla="*/ 852054 w 4852554"/>
                              <a:gd name="connsiteY83" fmla="*/ 2919846 h 3782291"/>
                              <a:gd name="connsiteX84" fmla="*/ 633845 w 4852554"/>
                              <a:gd name="connsiteY84" fmla="*/ 3054927 h 3782291"/>
                              <a:gd name="connsiteX85" fmla="*/ 685800 w 4852554"/>
                              <a:gd name="connsiteY85" fmla="*/ 3096491 h 3782291"/>
                              <a:gd name="connsiteX86" fmla="*/ 1018309 w 4852554"/>
                              <a:gd name="connsiteY86" fmla="*/ 2888673 h 3782291"/>
                              <a:gd name="connsiteX87" fmla="*/ 1423554 w 4852554"/>
                              <a:gd name="connsiteY87" fmla="*/ 2867891 h 3782291"/>
                              <a:gd name="connsiteX88" fmla="*/ 1080654 w 4852554"/>
                              <a:gd name="connsiteY88" fmla="*/ 3086100 h 3782291"/>
                              <a:gd name="connsiteX89" fmla="*/ 1143000 w 4852554"/>
                              <a:gd name="connsiteY89" fmla="*/ 3169227 h 3782291"/>
                              <a:gd name="connsiteX90" fmla="*/ 1537854 w 4852554"/>
                              <a:gd name="connsiteY90" fmla="*/ 2867891 h 3782291"/>
                              <a:gd name="connsiteX91" fmla="*/ 1891145 w 4852554"/>
                              <a:gd name="connsiteY91" fmla="*/ 2867891 h 3782291"/>
                              <a:gd name="connsiteX92" fmla="*/ 2119745 w 4852554"/>
                              <a:gd name="connsiteY92" fmla="*/ 2930236 h 3782291"/>
                              <a:gd name="connsiteX93" fmla="*/ 2119745 w 4852554"/>
                              <a:gd name="connsiteY93" fmla="*/ 3751118 h 3782291"/>
                              <a:gd name="connsiteX94" fmla="*/ 2202872 w 4852554"/>
                              <a:gd name="connsiteY94" fmla="*/ 3751118 h 3782291"/>
                              <a:gd name="connsiteX95" fmla="*/ 2192482 w 4852554"/>
                              <a:gd name="connsiteY95" fmla="*/ 2951018 h 3782291"/>
                              <a:gd name="connsiteX96" fmla="*/ 2421082 w 4852554"/>
                              <a:gd name="connsiteY96" fmla="*/ 2847109 h 3782291"/>
                              <a:gd name="connsiteX97" fmla="*/ 3065318 w 4852554"/>
                              <a:gd name="connsiteY97" fmla="*/ 2847109 h 3782291"/>
                              <a:gd name="connsiteX98" fmla="*/ 3023754 w 4852554"/>
                              <a:gd name="connsiteY98" fmla="*/ 3034146 h 3782291"/>
                              <a:gd name="connsiteX99" fmla="*/ 3075709 w 4852554"/>
                              <a:gd name="connsiteY99" fmla="*/ 3054927 h 3782291"/>
                              <a:gd name="connsiteX100" fmla="*/ 3106882 w 4852554"/>
                              <a:gd name="connsiteY100" fmla="*/ 2857500 h 3782291"/>
                              <a:gd name="connsiteX101" fmla="*/ 3470563 w 4852554"/>
                              <a:gd name="connsiteY101" fmla="*/ 2836718 h 3782291"/>
                              <a:gd name="connsiteX102" fmla="*/ 4000500 w 4852554"/>
                              <a:gd name="connsiteY102" fmla="*/ 3512127 h 3782291"/>
                              <a:gd name="connsiteX103" fmla="*/ 3990109 w 4852554"/>
                              <a:gd name="connsiteY103" fmla="*/ 3740727 h 3782291"/>
                              <a:gd name="connsiteX104" fmla="*/ 4052454 w 4852554"/>
                              <a:gd name="connsiteY104" fmla="*/ 3782291 h 3782291"/>
                              <a:gd name="connsiteX105" fmla="*/ 4052454 w 4852554"/>
                              <a:gd name="connsiteY105" fmla="*/ 3532909 h 3782291"/>
                              <a:gd name="connsiteX106" fmla="*/ 4239491 w 4852554"/>
                              <a:gd name="connsiteY106" fmla="*/ 3626427 h 3782291"/>
                              <a:gd name="connsiteX107" fmla="*/ 4312227 w 4852554"/>
                              <a:gd name="connsiteY107" fmla="*/ 3574473 h 3782291"/>
                              <a:gd name="connsiteX108" fmla="*/ 3917372 w 4852554"/>
                              <a:gd name="connsiteY108" fmla="*/ 3335482 h 3782291"/>
                              <a:gd name="connsiteX109" fmla="*/ 4125191 w 4852554"/>
                              <a:gd name="connsiteY109" fmla="*/ 3262746 h 3782291"/>
                              <a:gd name="connsiteX110" fmla="*/ 4125191 w 4852554"/>
                              <a:gd name="connsiteY110" fmla="*/ 3262746 h 3782291"/>
                              <a:gd name="connsiteX111" fmla="*/ 4083627 w 4852554"/>
                              <a:gd name="connsiteY111" fmla="*/ 3231573 h 3782291"/>
                              <a:gd name="connsiteX112" fmla="*/ 3896591 w 4852554"/>
                              <a:gd name="connsiteY112" fmla="*/ 3304309 h 3782291"/>
                              <a:gd name="connsiteX113" fmla="*/ 3553691 w 4852554"/>
                              <a:gd name="connsiteY113" fmla="*/ 2836718 h 3782291"/>
                              <a:gd name="connsiteX114" fmla="*/ 4333009 w 4852554"/>
                              <a:gd name="connsiteY114" fmla="*/ 2815936 h 3782291"/>
                              <a:gd name="connsiteX115" fmla="*/ 4561609 w 4852554"/>
                              <a:gd name="connsiteY115" fmla="*/ 3054927 h 3782291"/>
                              <a:gd name="connsiteX116" fmla="*/ 4665518 w 4852554"/>
                              <a:gd name="connsiteY116" fmla="*/ 3013364 h 3782291"/>
                              <a:gd name="connsiteX117" fmla="*/ 4416136 w 4852554"/>
                              <a:gd name="connsiteY117" fmla="*/ 2815936 h 3782291"/>
                              <a:gd name="connsiteX118" fmla="*/ 4842163 w 4852554"/>
                              <a:gd name="connsiteY118" fmla="*/ 2701636 h 3782291"/>
                              <a:gd name="connsiteX119" fmla="*/ 4852554 w 4852554"/>
                              <a:gd name="connsiteY119" fmla="*/ 2628900 h 3782291"/>
                              <a:gd name="connsiteX120" fmla="*/ 4239491 w 4852554"/>
                              <a:gd name="connsiteY120" fmla="*/ 2763982 h 3782291"/>
                              <a:gd name="connsiteX121" fmla="*/ 4353791 w 4852554"/>
                              <a:gd name="connsiteY121" fmla="*/ 2566555 h 3782291"/>
                              <a:gd name="connsiteX122" fmla="*/ 4291445 w 4852554"/>
                              <a:gd name="connsiteY122" fmla="*/ 2514600 h 3782291"/>
                              <a:gd name="connsiteX123" fmla="*/ 4177145 w 4852554"/>
                              <a:gd name="connsiteY123" fmla="*/ 2805546 h 3782291"/>
                              <a:gd name="connsiteX124" fmla="*/ 3429000 w 4852554"/>
                              <a:gd name="connsiteY124" fmla="*/ 2795155 h 3782291"/>
                              <a:gd name="connsiteX125" fmla="*/ 3584863 w 4852554"/>
                              <a:gd name="connsiteY125" fmla="*/ 2618509 h 3782291"/>
                              <a:gd name="connsiteX126" fmla="*/ 3564082 w 4852554"/>
                              <a:gd name="connsiteY126" fmla="*/ 2576946 h 3782291"/>
                              <a:gd name="connsiteX127" fmla="*/ 3335482 w 4852554"/>
                              <a:gd name="connsiteY127" fmla="*/ 2826327 h 3782291"/>
                              <a:gd name="connsiteX128" fmla="*/ 2493818 w 4852554"/>
                              <a:gd name="connsiteY128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62645 w 4852554"/>
                              <a:gd name="connsiteY22" fmla="*/ 301336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005445 w 4852554"/>
                              <a:gd name="connsiteY25" fmla="*/ 62346 h 3782291"/>
                              <a:gd name="connsiteX26" fmla="*/ 1922318 w 4852554"/>
                              <a:gd name="connsiteY26" fmla="*/ 83127 h 3782291"/>
                              <a:gd name="connsiteX27" fmla="*/ 2192482 w 4852554"/>
                              <a:gd name="connsiteY27" fmla="*/ 592282 h 3782291"/>
                              <a:gd name="connsiteX28" fmla="*/ 2119745 w 4852554"/>
                              <a:gd name="connsiteY28" fmla="*/ 706582 h 3782291"/>
                              <a:gd name="connsiteX29" fmla="*/ 1662545 w 4852554"/>
                              <a:gd name="connsiteY29" fmla="*/ 20782 h 3782291"/>
                              <a:gd name="connsiteX30" fmla="*/ 1537854 w 4852554"/>
                              <a:gd name="connsiteY30" fmla="*/ 51955 h 3782291"/>
                              <a:gd name="connsiteX31" fmla="*/ 1558636 w 4852554"/>
                              <a:gd name="connsiteY31" fmla="*/ 145473 h 3782291"/>
                              <a:gd name="connsiteX32" fmla="*/ 1641763 w 4852554"/>
                              <a:gd name="connsiteY32" fmla="*/ 103909 h 3782291"/>
                              <a:gd name="connsiteX33" fmla="*/ 1704109 w 4852554"/>
                              <a:gd name="connsiteY33" fmla="*/ 228600 h 3782291"/>
                              <a:gd name="connsiteX34" fmla="*/ 1776845 w 4852554"/>
                              <a:gd name="connsiteY34" fmla="*/ 259773 h 3782291"/>
                              <a:gd name="connsiteX35" fmla="*/ 2140527 w 4852554"/>
                              <a:gd name="connsiteY35" fmla="*/ 852055 h 3782291"/>
                              <a:gd name="connsiteX36" fmla="*/ 2130136 w 4852554"/>
                              <a:gd name="connsiteY36" fmla="*/ 1215736 h 3782291"/>
                              <a:gd name="connsiteX37" fmla="*/ 2057400 w 4852554"/>
                              <a:gd name="connsiteY37" fmla="*/ 1028700 h 3782291"/>
                              <a:gd name="connsiteX38" fmla="*/ 2005445 w 4852554"/>
                              <a:gd name="connsiteY38" fmla="*/ 1059873 h 3782291"/>
                              <a:gd name="connsiteX39" fmla="*/ 2119745 w 4852554"/>
                              <a:gd name="connsiteY39" fmla="*/ 1288473 h 3782291"/>
                              <a:gd name="connsiteX40" fmla="*/ 2098963 w 4852554"/>
                              <a:gd name="connsiteY40" fmla="*/ 1517073 h 3782291"/>
                              <a:gd name="connsiteX41" fmla="*/ 1652154 w 4852554"/>
                              <a:gd name="connsiteY41" fmla="*/ 893618 h 3782291"/>
                              <a:gd name="connsiteX42" fmla="*/ 1683327 w 4852554"/>
                              <a:gd name="connsiteY42" fmla="*/ 665018 h 3782291"/>
                              <a:gd name="connsiteX43" fmla="*/ 1620982 w 4852554"/>
                              <a:gd name="connsiteY43" fmla="*/ 654627 h 3782291"/>
                              <a:gd name="connsiteX44" fmla="*/ 1589809 w 4852554"/>
                              <a:gd name="connsiteY44" fmla="*/ 945573 h 3782291"/>
                              <a:gd name="connsiteX45" fmla="*/ 1371600 w 4852554"/>
                              <a:gd name="connsiteY45" fmla="*/ 914400 h 3782291"/>
                              <a:gd name="connsiteX46" fmla="*/ 1361209 w 4852554"/>
                              <a:gd name="connsiteY46" fmla="*/ 966355 h 3782291"/>
                              <a:gd name="connsiteX47" fmla="*/ 1693718 w 4852554"/>
                              <a:gd name="connsiteY47" fmla="*/ 1018309 h 3782291"/>
                              <a:gd name="connsiteX48" fmla="*/ 1766454 w 4852554"/>
                              <a:gd name="connsiteY48" fmla="*/ 1153391 h 3782291"/>
                              <a:gd name="connsiteX49" fmla="*/ 1579418 w 4852554"/>
                              <a:gd name="connsiteY49" fmla="*/ 1205346 h 3782291"/>
                              <a:gd name="connsiteX50" fmla="*/ 1579418 w 4852554"/>
                              <a:gd name="connsiteY50" fmla="*/ 1278082 h 3782291"/>
                              <a:gd name="connsiteX51" fmla="*/ 1808018 w 4852554"/>
                              <a:gd name="connsiteY51" fmla="*/ 1215736 h 3782291"/>
                              <a:gd name="connsiteX52" fmla="*/ 2078182 w 4852554"/>
                              <a:gd name="connsiteY52" fmla="*/ 1589809 h 3782291"/>
                              <a:gd name="connsiteX53" fmla="*/ 2088572 w 4852554"/>
                              <a:gd name="connsiteY53" fmla="*/ 2337955 h 3782291"/>
                              <a:gd name="connsiteX54" fmla="*/ 2098963 w 4852554"/>
                              <a:gd name="connsiteY54" fmla="*/ 2348346 h 3782291"/>
                              <a:gd name="connsiteX55" fmla="*/ 1839191 w 4852554"/>
                              <a:gd name="connsiteY55" fmla="*/ 2784764 h 3782291"/>
                              <a:gd name="connsiteX56" fmla="*/ 1278082 w 4852554"/>
                              <a:gd name="connsiteY56" fmla="*/ 2795155 h 3782291"/>
                              <a:gd name="connsiteX57" fmla="*/ 1143000 w 4852554"/>
                              <a:gd name="connsiteY57" fmla="*/ 2587336 h 3782291"/>
                              <a:gd name="connsiteX58" fmla="*/ 1111827 w 4852554"/>
                              <a:gd name="connsiteY58" fmla="*/ 2597727 h 3782291"/>
                              <a:gd name="connsiteX59" fmla="*/ 1205345 w 4852554"/>
                              <a:gd name="connsiteY59" fmla="*/ 2815936 h 3782291"/>
                              <a:gd name="connsiteX60" fmla="*/ 893618 w 4852554"/>
                              <a:gd name="connsiteY60" fmla="*/ 2795155 h 3782291"/>
                              <a:gd name="connsiteX61" fmla="*/ 488372 w 4852554"/>
                              <a:gd name="connsiteY61" fmla="*/ 2036618 h 3782291"/>
                              <a:gd name="connsiteX62" fmla="*/ 353291 w 4852554"/>
                              <a:gd name="connsiteY62" fmla="*/ 2078182 h 3782291"/>
                              <a:gd name="connsiteX63" fmla="*/ 415636 w 4852554"/>
                              <a:gd name="connsiteY63" fmla="*/ 2140527 h 3782291"/>
                              <a:gd name="connsiteX64" fmla="*/ 467591 w 4852554"/>
                              <a:gd name="connsiteY64" fmla="*/ 2098964 h 3782291"/>
                              <a:gd name="connsiteX65" fmla="*/ 571500 w 4852554"/>
                              <a:gd name="connsiteY65" fmla="*/ 2348346 h 3782291"/>
                              <a:gd name="connsiteX66" fmla="*/ 457200 w 4852554"/>
                              <a:gd name="connsiteY66" fmla="*/ 2358736 h 3782291"/>
                              <a:gd name="connsiteX67" fmla="*/ 457200 w 4852554"/>
                              <a:gd name="connsiteY67" fmla="*/ 2441864 h 3782291"/>
                              <a:gd name="connsiteX68" fmla="*/ 623454 w 4852554"/>
                              <a:gd name="connsiteY68" fmla="*/ 2400300 h 3782291"/>
                              <a:gd name="connsiteX69" fmla="*/ 831272 w 4852554"/>
                              <a:gd name="connsiteY69" fmla="*/ 2826327 h 3782291"/>
                              <a:gd name="connsiteX70" fmla="*/ 374072 w 4852554"/>
                              <a:gd name="connsiteY70" fmla="*/ 2670464 h 3782291"/>
                              <a:gd name="connsiteX71" fmla="*/ 103909 w 4852554"/>
                              <a:gd name="connsiteY71" fmla="*/ 2109355 h 3782291"/>
                              <a:gd name="connsiteX72" fmla="*/ 20782 w 4852554"/>
                              <a:gd name="connsiteY72" fmla="*/ 2098964 h 3782291"/>
                              <a:gd name="connsiteX73" fmla="*/ 249382 w 4852554"/>
                              <a:gd name="connsiteY73" fmla="*/ 2639291 h 3782291"/>
                              <a:gd name="connsiteX74" fmla="*/ 10391 w 4852554"/>
                              <a:gd name="connsiteY74" fmla="*/ 2576946 h 3782291"/>
                              <a:gd name="connsiteX75" fmla="*/ 0 w 4852554"/>
                              <a:gd name="connsiteY75" fmla="*/ 2670464 h 3782291"/>
                              <a:gd name="connsiteX76" fmla="*/ 270163 w 4852554"/>
                              <a:gd name="connsiteY76" fmla="*/ 2701636 h 3782291"/>
                              <a:gd name="connsiteX77" fmla="*/ 280554 w 4852554"/>
                              <a:gd name="connsiteY77" fmla="*/ 3023755 h 3782291"/>
                              <a:gd name="connsiteX78" fmla="*/ 197427 w 4852554"/>
                              <a:gd name="connsiteY78" fmla="*/ 3034146 h 3782291"/>
                              <a:gd name="connsiteX79" fmla="*/ 197427 w 4852554"/>
                              <a:gd name="connsiteY79" fmla="*/ 3106882 h 3782291"/>
                              <a:gd name="connsiteX80" fmla="*/ 353291 w 4852554"/>
                              <a:gd name="connsiteY80" fmla="*/ 3054927 h 3782291"/>
                              <a:gd name="connsiteX81" fmla="*/ 374072 w 4852554"/>
                              <a:gd name="connsiteY81" fmla="*/ 2763982 h 3782291"/>
                              <a:gd name="connsiteX82" fmla="*/ 852054 w 4852554"/>
                              <a:gd name="connsiteY82" fmla="*/ 2919846 h 3782291"/>
                              <a:gd name="connsiteX83" fmla="*/ 633845 w 4852554"/>
                              <a:gd name="connsiteY83" fmla="*/ 3054927 h 3782291"/>
                              <a:gd name="connsiteX84" fmla="*/ 685800 w 4852554"/>
                              <a:gd name="connsiteY84" fmla="*/ 3096491 h 3782291"/>
                              <a:gd name="connsiteX85" fmla="*/ 1018309 w 4852554"/>
                              <a:gd name="connsiteY85" fmla="*/ 2888673 h 3782291"/>
                              <a:gd name="connsiteX86" fmla="*/ 1423554 w 4852554"/>
                              <a:gd name="connsiteY86" fmla="*/ 2867891 h 3782291"/>
                              <a:gd name="connsiteX87" fmla="*/ 1080654 w 4852554"/>
                              <a:gd name="connsiteY87" fmla="*/ 3086100 h 3782291"/>
                              <a:gd name="connsiteX88" fmla="*/ 1143000 w 4852554"/>
                              <a:gd name="connsiteY88" fmla="*/ 3169227 h 3782291"/>
                              <a:gd name="connsiteX89" fmla="*/ 1537854 w 4852554"/>
                              <a:gd name="connsiteY89" fmla="*/ 2867891 h 3782291"/>
                              <a:gd name="connsiteX90" fmla="*/ 1891145 w 4852554"/>
                              <a:gd name="connsiteY90" fmla="*/ 2867891 h 3782291"/>
                              <a:gd name="connsiteX91" fmla="*/ 2119745 w 4852554"/>
                              <a:gd name="connsiteY91" fmla="*/ 2930236 h 3782291"/>
                              <a:gd name="connsiteX92" fmla="*/ 2119745 w 4852554"/>
                              <a:gd name="connsiteY92" fmla="*/ 3751118 h 3782291"/>
                              <a:gd name="connsiteX93" fmla="*/ 2202872 w 4852554"/>
                              <a:gd name="connsiteY93" fmla="*/ 3751118 h 3782291"/>
                              <a:gd name="connsiteX94" fmla="*/ 2192482 w 4852554"/>
                              <a:gd name="connsiteY94" fmla="*/ 2951018 h 3782291"/>
                              <a:gd name="connsiteX95" fmla="*/ 2421082 w 4852554"/>
                              <a:gd name="connsiteY95" fmla="*/ 2847109 h 3782291"/>
                              <a:gd name="connsiteX96" fmla="*/ 3065318 w 4852554"/>
                              <a:gd name="connsiteY96" fmla="*/ 2847109 h 3782291"/>
                              <a:gd name="connsiteX97" fmla="*/ 3023754 w 4852554"/>
                              <a:gd name="connsiteY97" fmla="*/ 3034146 h 3782291"/>
                              <a:gd name="connsiteX98" fmla="*/ 3075709 w 4852554"/>
                              <a:gd name="connsiteY98" fmla="*/ 3054927 h 3782291"/>
                              <a:gd name="connsiteX99" fmla="*/ 3106882 w 4852554"/>
                              <a:gd name="connsiteY99" fmla="*/ 2857500 h 3782291"/>
                              <a:gd name="connsiteX100" fmla="*/ 3470563 w 4852554"/>
                              <a:gd name="connsiteY100" fmla="*/ 2836718 h 3782291"/>
                              <a:gd name="connsiteX101" fmla="*/ 4000500 w 4852554"/>
                              <a:gd name="connsiteY101" fmla="*/ 3512127 h 3782291"/>
                              <a:gd name="connsiteX102" fmla="*/ 3990109 w 4852554"/>
                              <a:gd name="connsiteY102" fmla="*/ 3740727 h 3782291"/>
                              <a:gd name="connsiteX103" fmla="*/ 4052454 w 4852554"/>
                              <a:gd name="connsiteY103" fmla="*/ 3782291 h 3782291"/>
                              <a:gd name="connsiteX104" fmla="*/ 4052454 w 4852554"/>
                              <a:gd name="connsiteY104" fmla="*/ 3532909 h 3782291"/>
                              <a:gd name="connsiteX105" fmla="*/ 4239491 w 4852554"/>
                              <a:gd name="connsiteY105" fmla="*/ 3626427 h 3782291"/>
                              <a:gd name="connsiteX106" fmla="*/ 4312227 w 4852554"/>
                              <a:gd name="connsiteY106" fmla="*/ 3574473 h 3782291"/>
                              <a:gd name="connsiteX107" fmla="*/ 3917372 w 4852554"/>
                              <a:gd name="connsiteY107" fmla="*/ 3335482 h 3782291"/>
                              <a:gd name="connsiteX108" fmla="*/ 4125191 w 4852554"/>
                              <a:gd name="connsiteY108" fmla="*/ 3262746 h 3782291"/>
                              <a:gd name="connsiteX109" fmla="*/ 4125191 w 4852554"/>
                              <a:gd name="connsiteY109" fmla="*/ 3262746 h 3782291"/>
                              <a:gd name="connsiteX110" fmla="*/ 4083627 w 4852554"/>
                              <a:gd name="connsiteY110" fmla="*/ 3231573 h 3782291"/>
                              <a:gd name="connsiteX111" fmla="*/ 3896591 w 4852554"/>
                              <a:gd name="connsiteY111" fmla="*/ 3304309 h 3782291"/>
                              <a:gd name="connsiteX112" fmla="*/ 3553691 w 4852554"/>
                              <a:gd name="connsiteY112" fmla="*/ 2836718 h 3782291"/>
                              <a:gd name="connsiteX113" fmla="*/ 4333009 w 4852554"/>
                              <a:gd name="connsiteY113" fmla="*/ 2815936 h 3782291"/>
                              <a:gd name="connsiteX114" fmla="*/ 4561609 w 4852554"/>
                              <a:gd name="connsiteY114" fmla="*/ 3054927 h 3782291"/>
                              <a:gd name="connsiteX115" fmla="*/ 4665518 w 4852554"/>
                              <a:gd name="connsiteY115" fmla="*/ 3013364 h 3782291"/>
                              <a:gd name="connsiteX116" fmla="*/ 4416136 w 4852554"/>
                              <a:gd name="connsiteY116" fmla="*/ 2815936 h 3782291"/>
                              <a:gd name="connsiteX117" fmla="*/ 4842163 w 4852554"/>
                              <a:gd name="connsiteY117" fmla="*/ 2701636 h 3782291"/>
                              <a:gd name="connsiteX118" fmla="*/ 4852554 w 4852554"/>
                              <a:gd name="connsiteY118" fmla="*/ 2628900 h 3782291"/>
                              <a:gd name="connsiteX119" fmla="*/ 4239491 w 4852554"/>
                              <a:gd name="connsiteY119" fmla="*/ 2763982 h 3782291"/>
                              <a:gd name="connsiteX120" fmla="*/ 4353791 w 4852554"/>
                              <a:gd name="connsiteY120" fmla="*/ 2566555 h 3782291"/>
                              <a:gd name="connsiteX121" fmla="*/ 4291445 w 4852554"/>
                              <a:gd name="connsiteY121" fmla="*/ 2514600 h 3782291"/>
                              <a:gd name="connsiteX122" fmla="*/ 4177145 w 4852554"/>
                              <a:gd name="connsiteY122" fmla="*/ 2805546 h 3782291"/>
                              <a:gd name="connsiteX123" fmla="*/ 3429000 w 4852554"/>
                              <a:gd name="connsiteY123" fmla="*/ 2795155 h 3782291"/>
                              <a:gd name="connsiteX124" fmla="*/ 3584863 w 4852554"/>
                              <a:gd name="connsiteY124" fmla="*/ 2618509 h 3782291"/>
                              <a:gd name="connsiteX125" fmla="*/ 3564082 w 4852554"/>
                              <a:gd name="connsiteY125" fmla="*/ 2576946 h 3782291"/>
                              <a:gd name="connsiteX126" fmla="*/ 3335482 w 4852554"/>
                              <a:gd name="connsiteY126" fmla="*/ 2826327 h 3782291"/>
                              <a:gd name="connsiteX127" fmla="*/ 2493818 w 4852554"/>
                              <a:gd name="connsiteY127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1922318 w 4852554"/>
                              <a:gd name="connsiteY25" fmla="*/ 83127 h 3782291"/>
                              <a:gd name="connsiteX26" fmla="*/ 2192482 w 4852554"/>
                              <a:gd name="connsiteY26" fmla="*/ 592282 h 3782291"/>
                              <a:gd name="connsiteX27" fmla="*/ 2119745 w 4852554"/>
                              <a:gd name="connsiteY27" fmla="*/ 706582 h 3782291"/>
                              <a:gd name="connsiteX28" fmla="*/ 1662545 w 4852554"/>
                              <a:gd name="connsiteY28" fmla="*/ 20782 h 3782291"/>
                              <a:gd name="connsiteX29" fmla="*/ 1537854 w 4852554"/>
                              <a:gd name="connsiteY29" fmla="*/ 51955 h 3782291"/>
                              <a:gd name="connsiteX30" fmla="*/ 1558636 w 4852554"/>
                              <a:gd name="connsiteY30" fmla="*/ 145473 h 3782291"/>
                              <a:gd name="connsiteX31" fmla="*/ 1641763 w 4852554"/>
                              <a:gd name="connsiteY31" fmla="*/ 103909 h 3782291"/>
                              <a:gd name="connsiteX32" fmla="*/ 1704109 w 4852554"/>
                              <a:gd name="connsiteY32" fmla="*/ 228600 h 3782291"/>
                              <a:gd name="connsiteX33" fmla="*/ 1776845 w 4852554"/>
                              <a:gd name="connsiteY33" fmla="*/ 259773 h 3782291"/>
                              <a:gd name="connsiteX34" fmla="*/ 2140527 w 4852554"/>
                              <a:gd name="connsiteY34" fmla="*/ 852055 h 3782291"/>
                              <a:gd name="connsiteX35" fmla="*/ 2130136 w 4852554"/>
                              <a:gd name="connsiteY35" fmla="*/ 1215736 h 3782291"/>
                              <a:gd name="connsiteX36" fmla="*/ 2057400 w 4852554"/>
                              <a:gd name="connsiteY36" fmla="*/ 1028700 h 3782291"/>
                              <a:gd name="connsiteX37" fmla="*/ 2005445 w 4852554"/>
                              <a:gd name="connsiteY37" fmla="*/ 1059873 h 3782291"/>
                              <a:gd name="connsiteX38" fmla="*/ 2119745 w 4852554"/>
                              <a:gd name="connsiteY38" fmla="*/ 1288473 h 3782291"/>
                              <a:gd name="connsiteX39" fmla="*/ 2098963 w 4852554"/>
                              <a:gd name="connsiteY39" fmla="*/ 1517073 h 3782291"/>
                              <a:gd name="connsiteX40" fmla="*/ 1652154 w 4852554"/>
                              <a:gd name="connsiteY40" fmla="*/ 893618 h 3782291"/>
                              <a:gd name="connsiteX41" fmla="*/ 1683327 w 4852554"/>
                              <a:gd name="connsiteY41" fmla="*/ 665018 h 3782291"/>
                              <a:gd name="connsiteX42" fmla="*/ 1620982 w 4852554"/>
                              <a:gd name="connsiteY42" fmla="*/ 654627 h 3782291"/>
                              <a:gd name="connsiteX43" fmla="*/ 1589809 w 4852554"/>
                              <a:gd name="connsiteY43" fmla="*/ 945573 h 3782291"/>
                              <a:gd name="connsiteX44" fmla="*/ 1371600 w 4852554"/>
                              <a:gd name="connsiteY44" fmla="*/ 914400 h 3782291"/>
                              <a:gd name="connsiteX45" fmla="*/ 1361209 w 4852554"/>
                              <a:gd name="connsiteY45" fmla="*/ 966355 h 3782291"/>
                              <a:gd name="connsiteX46" fmla="*/ 1693718 w 4852554"/>
                              <a:gd name="connsiteY46" fmla="*/ 1018309 h 3782291"/>
                              <a:gd name="connsiteX47" fmla="*/ 1766454 w 4852554"/>
                              <a:gd name="connsiteY47" fmla="*/ 1153391 h 3782291"/>
                              <a:gd name="connsiteX48" fmla="*/ 1579418 w 4852554"/>
                              <a:gd name="connsiteY48" fmla="*/ 1205346 h 3782291"/>
                              <a:gd name="connsiteX49" fmla="*/ 1579418 w 4852554"/>
                              <a:gd name="connsiteY49" fmla="*/ 1278082 h 3782291"/>
                              <a:gd name="connsiteX50" fmla="*/ 1808018 w 4852554"/>
                              <a:gd name="connsiteY50" fmla="*/ 1215736 h 3782291"/>
                              <a:gd name="connsiteX51" fmla="*/ 2078182 w 4852554"/>
                              <a:gd name="connsiteY51" fmla="*/ 1589809 h 3782291"/>
                              <a:gd name="connsiteX52" fmla="*/ 2088572 w 4852554"/>
                              <a:gd name="connsiteY52" fmla="*/ 2337955 h 3782291"/>
                              <a:gd name="connsiteX53" fmla="*/ 2098963 w 4852554"/>
                              <a:gd name="connsiteY53" fmla="*/ 2348346 h 3782291"/>
                              <a:gd name="connsiteX54" fmla="*/ 1839191 w 4852554"/>
                              <a:gd name="connsiteY54" fmla="*/ 2784764 h 3782291"/>
                              <a:gd name="connsiteX55" fmla="*/ 1278082 w 4852554"/>
                              <a:gd name="connsiteY55" fmla="*/ 2795155 h 3782291"/>
                              <a:gd name="connsiteX56" fmla="*/ 1143000 w 4852554"/>
                              <a:gd name="connsiteY56" fmla="*/ 2587336 h 3782291"/>
                              <a:gd name="connsiteX57" fmla="*/ 1111827 w 4852554"/>
                              <a:gd name="connsiteY57" fmla="*/ 2597727 h 3782291"/>
                              <a:gd name="connsiteX58" fmla="*/ 1205345 w 4852554"/>
                              <a:gd name="connsiteY58" fmla="*/ 2815936 h 3782291"/>
                              <a:gd name="connsiteX59" fmla="*/ 893618 w 4852554"/>
                              <a:gd name="connsiteY59" fmla="*/ 2795155 h 3782291"/>
                              <a:gd name="connsiteX60" fmla="*/ 488372 w 4852554"/>
                              <a:gd name="connsiteY60" fmla="*/ 2036618 h 3782291"/>
                              <a:gd name="connsiteX61" fmla="*/ 353291 w 4852554"/>
                              <a:gd name="connsiteY61" fmla="*/ 2078182 h 3782291"/>
                              <a:gd name="connsiteX62" fmla="*/ 415636 w 4852554"/>
                              <a:gd name="connsiteY62" fmla="*/ 2140527 h 3782291"/>
                              <a:gd name="connsiteX63" fmla="*/ 467591 w 4852554"/>
                              <a:gd name="connsiteY63" fmla="*/ 2098964 h 3782291"/>
                              <a:gd name="connsiteX64" fmla="*/ 571500 w 4852554"/>
                              <a:gd name="connsiteY64" fmla="*/ 2348346 h 3782291"/>
                              <a:gd name="connsiteX65" fmla="*/ 457200 w 4852554"/>
                              <a:gd name="connsiteY65" fmla="*/ 2358736 h 3782291"/>
                              <a:gd name="connsiteX66" fmla="*/ 457200 w 4852554"/>
                              <a:gd name="connsiteY66" fmla="*/ 2441864 h 3782291"/>
                              <a:gd name="connsiteX67" fmla="*/ 623454 w 4852554"/>
                              <a:gd name="connsiteY67" fmla="*/ 2400300 h 3782291"/>
                              <a:gd name="connsiteX68" fmla="*/ 831272 w 4852554"/>
                              <a:gd name="connsiteY68" fmla="*/ 2826327 h 3782291"/>
                              <a:gd name="connsiteX69" fmla="*/ 374072 w 4852554"/>
                              <a:gd name="connsiteY69" fmla="*/ 2670464 h 3782291"/>
                              <a:gd name="connsiteX70" fmla="*/ 103909 w 4852554"/>
                              <a:gd name="connsiteY70" fmla="*/ 2109355 h 3782291"/>
                              <a:gd name="connsiteX71" fmla="*/ 20782 w 4852554"/>
                              <a:gd name="connsiteY71" fmla="*/ 2098964 h 3782291"/>
                              <a:gd name="connsiteX72" fmla="*/ 249382 w 4852554"/>
                              <a:gd name="connsiteY72" fmla="*/ 2639291 h 3782291"/>
                              <a:gd name="connsiteX73" fmla="*/ 10391 w 4852554"/>
                              <a:gd name="connsiteY73" fmla="*/ 2576946 h 3782291"/>
                              <a:gd name="connsiteX74" fmla="*/ 0 w 4852554"/>
                              <a:gd name="connsiteY74" fmla="*/ 2670464 h 3782291"/>
                              <a:gd name="connsiteX75" fmla="*/ 270163 w 4852554"/>
                              <a:gd name="connsiteY75" fmla="*/ 2701636 h 3782291"/>
                              <a:gd name="connsiteX76" fmla="*/ 280554 w 4852554"/>
                              <a:gd name="connsiteY76" fmla="*/ 3023755 h 3782291"/>
                              <a:gd name="connsiteX77" fmla="*/ 197427 w 4852554"/>
                              <a:gd name="connsiteY77" fmla="*/ 3034146 h 3782291"/>
                              <a:gd name="connsiteX78" fmla="*/ 197427 w 4852554"/>
                              <a:gd name="connsiteY78" fmla="*/ 3106882 h 3782291"/>
                              <a:gd name="connsiteX79" fmla="*/ 353291 w 4852554"/>
                              <a:gd name="connsiteY79" fmla="*/ 3054927 h 3782291"/>
                              <a:gd name="connsiteX80" fmla="*/ 374072 w 4852554"/>
                              <a:gd name="connsiteY80" fmla="*/ 2763982 h 3782291"/>
                              <a:gd name="connsiteX81" fmla="*/ 852054 w 4852554"/>
                              <a:gd name="connsiteY81" fmla="*/ 2919846 h 3782291"/>
                              <a:gd name="connsiteX82" fmla="*/ 633845 w 4852554"/>
                              <a:gd name="connsiteY82" fmla="*/ 3054927 h 3782291"/>
                              <a:gd name="connsiteX83" fmla="*/ 685800 w 4852554"/>
                              <a:gd name="connsiteY83" fmla="*/ 3096491 h 3782291"/>
                              <a:gd name="connsiteX84" fmla="*/ 1018309 w 4852554"/>
                              <a:gd name="connsiteY84" fmla="*/ 2888673 h 3782291"/>
                              <a:gd name="connsiteX85" fmla="*/ 1423554 w 4852554"/>
                              <a:gd name="connsiteY85" fmla="*/ 2867891 h 3782291"/>
                              <a:gd name="connsiteX86" fmla="*/ 1080654 w 4852554"/>
                              <a:gd name="connsiteY86" fmla="*/ 3086100 h 3782291"/>
                              <a:gd name="connsiteX87" fmla="*/ 1143000 w 4852554"/>
                              <a:gd name="connsiteY87" fmla="*/ 3169227 h 3782291"/>
                              <a:gd name="connsiteX88" fmla="*/ 1537854 w 4852554"/>
                              <a:gd name="connsiteY88" fmla="*/ 2867891 h 3782291"/>
                              <a:gd name="connsiteX89" fmla="*/ 1891145 w 4852554"/>
                              <a:gd name="connsiteY89" fmla="*/ 2867891 h 3782291"/>
                              <a:gd name="connsiteX90" fmla="*/ 2119745 w 4852554"/>
                              <a:gd name="connsiteY90" fmla="*/ 2930236 h 3782291"/>
                              <a:gd name="connsiteX91" fmla="*/ 2119745 w 4852554"/>
                              <a:gd name="connsiteY91" fmla="*/ 3751118 h 3782291"/>
                              <a:gd name="connsiteX92" fmla="*/ 2202872 w 4852554"/>
                              <a:gd name="connsiteY92" fmla="*/ 3751118 h 3782291"/>
                              <a:gd name="connsiteX93" fmla="*/ 2192482 w 4852554"/>
                              <a:gd name="connsiteY93" fmla="*/ 2951018 h 3782291"/>
                              <a:gd name="connsiteX94" fmla="*/ 2421082 w 4852554"/>
                              <a:gd name="connsiteY94" fmla="*/ 2847109 h 3782291"/>
                              <a:gd name="connsiteX95" fmla="*/ 3065318 w 4852554"/>
                              <a:gd name="connsiteY95" fmla="*/ 2847109 h 3782291"/>
                              <a:gd name="connsiteX96" fmla="*/ 3023754 w 4852554"/>
                              <a:gd name="connsiteY96" fmla="*/ 3034146 h 3782291"/>
                              <a:gd name="connsiteX97" fmla="*/ 3075709 w 4852554"/>
                              <a:gd name="connsiteY97" fmla="*/ 3054927 h 3782291"/>
                              <a:gd name="connsiteX98" fmla="*/ 3106882 w 4852554"/>
                              <a:gd name="connsiteY98" fmla="*/ 2857500 h 3782291"/>
                              <a:gd name="connsiteX99" fmla="*/ 3470563 w 4852554"/>
                              <a:gd name="connsiteY99" fmla="*/ 2836718 h 3782291"/>
                              <a:gd name="connsiteX100" fmla="*/ 4000500 w 4852554"/>
                              <a:gd name="connsiteY100" fmla="*/ 3512127 h 3782291"/>
                              <a:gd name="connsiteX101" fmla="*/ 3990109 w 4852554"/>
                              <a:gd name="connsiteY101" fmla="*/ 3740727 h 3782291"/>
                              <a:gd name="connsiteX102" fmla="*/ 4052454 w 4852554"/>
                              <a:gd name="connsiteY102" fmla="*/ 3782291 h 3782291"/>
                              <a:gd name="connsiteX103" fmla="*/ 4052454 w 4852554"/>
                              <a:gd name="connsiteY103" fmla="*/ 3532909 h 3782291"/>
                              <a:gd name="connsiteX104" fmla="*/ 4239491 w 4852554"/>
                              <a:gd name="connsiteY104" fmla="*/ 3626427 h 3782291"/>
                              <a:gd name="connsiteX105" fmla="*/ 4312227 w 4852554"/>
                              <a:gd name="connsiteY105" fmla="*/ 3574473 h 3782291"/>
                              <a:gd name="connsiteX106" fmla="*/ 3917372 w 4852554"/>
                              <a:gd name="connsiteY106" fmla="*/ 3335482 h 3782291"/>
                              <a:gd name="connsiteX107" fmla="*/ 4125191 w 4852554"/>
                              <a:gd name="connsiteY107" fmla="*/ 3262746 h 3782291"/>
                              <a:gd name="connsiteX108" fmla="*/ 4125191 w 4852554"/>
                              <a:gd name="connsiteY108" fmla="*/ 3262746 h 3782291"/>
                              <a:gd name="connsiteX109" fmla="*/ 4083627 w 4852554"/>
                              <a:gd name="connsiteY109" fmla="*/ 3231573 h 3782291"/>
                              <a:gd name="connsiteX110" fmla="*/ 3896591 w 4852554"/>
                              <a:gd name="connsiteY110" fmla="*/ 3304309 h 3782291"/>
                              <a:gd name="connsiteX111" fmla="*/ 3553691 w 4852554"/>
                              <a:gd name="connsiteY111" fmla="*/ 2836718 h 3782291"/>
                              <a:gd name="connsiteX112" fmla="*/ 4333009 w 4852554"/>
                              <a:gd name="connsiteY112" fmla="*/ 2815936 h 3782291"/>
                              <a:gd name="connsiteX113" fmla="*/ 4561609 w 4852554"/>
                              <a:gd name="connsiteY113" fmla="*/ 3054927 h 3782291"/>
                              <a:gd name="connsiteX114" fmla="*/ 4665518 w 4852554"/>
                              <a:gd name="connsiteY114" fmla="*/ 3013364 h 3782291"/>
                              <a:gd name="connsiteX115" fmla="*/ 4416136 w 4852554"/>
                              <a:gd name="connsiteY115" fmla="*/ 2815936 h 3782291"/>
                              <a:gd name="connsiteX116" fmla="*/ 4842163 w 4852554"/>
                              <a:gd name="connsiteY116" fmla="*/ 2701636 h 3782291"/>
                              <a:gd name="connsiteX117" fmla="*/ 4852554 w 4852554"/>
                              <a:gd name="connsiteY117" fmla="*/ 2628900 h 3782291"/>
                              <a:gd name="connsiteX118" fmla="*/ 4239491 w 4852554"/>
                              <a:gd name="connsiteY118" fmla="*/ 2763982 h 3782291"/>
                              <a:gd name="connsiteX119" fmla="*/ 4353791 w 4852554"/>
                              <a:gd name="connsiteY119" fmla="*/ 2566555 h 3782291"/>
                              <a:gd name="connsiteX120" fmla="*/ 4291445 w 4852554"/>
                              <a:gd name="connsiteY120" fmla="*/ 2514600 h 3782291"/>
                              <a:gd name="connsiteX121" fmla="*/ 4177145 w 4852554"/>
                              <a:gd name="connsiteY121" fmla="*/ 2805546 h 3782291"/>
                              <a:gd name="connsiteX122" fmla="*/ 3429000 w 4852554"/>
                              <a:gd name="connsiteY122" fmla="*/ 2795155 h 3782291"/>
                              <a:gd name="connsiteX123" fmla="*/ 3584863 w 4852554"/>
                              <a:gd name="connsiteY123" fmla="*/ 2618509 h 3782291"/>
                              <a:gd name="connsiteX124" fmla="*/ 3564082 w 4852554"/>
                              <a:gd name="connsiteY124" fmla="*/ 2576946 h 3782291"/>
                              <a:gd name="connsiteX125" fmla="*/ 3335482 w 4852554"/>
                              <a:gd name="connsiteY125" fmla="*/ 2826327 h 3782291"/>
                              <a:gd name="connsiteX126" fmla="*/ 2493818 w 4852554"/>
                              <a:gd name="connsiteY126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78182 w 4852554"/>
                              <a:gd name="connsiteY50" fmla="*/ 1589809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08018 w 4852554"/>
                              <a:gd name="connsiteY49" fmla="*/ 1215736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579418 w 4852554"/>
                              <a:gd name="connsiteY48" fmla="*/ 1278082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79418 w 4852554"/>
                              <a:gd name="connsiteY47" fmla="*/ 1205346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766454 w 4852554"/>
                              <a:gd name="connsiteY46" fmla="*/ 1153391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1517073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693718 w 4852554"/>
                              <a:gd name="connsiteY45" fmla="*/ 1018309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61209 w 4852554"/>
                              <a:gd name="connsiteY44" fmla="*/ 966355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71600 w 4852554"/>
                              <a:gd name="connsiteY43" fmla="*/ 914400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589809 w 4852554"/>
                              <a:gd name="connsiteY42" fmla="*/ 945573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52154 w 4852554"/>
                              <a:gd name="connsiteY39" fmla="*/ 893618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683327 w 4852554"/>
                              <a:gd name="connsiteY40" fmla="*/ 665018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20982 w 4852554"/>
                              <a:gd name="connsiteY41" fmla="*/ 654627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08018 w 4852554"/>
                              <a:gd name="connsiteY46" fmla="*/ 1891146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953491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33946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09254 w 4852554"/>
                              <a:gd name="connsiteY43" fmla="*/ 1548245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23555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558636 w 4852554"/>
                              <a:gd name="connsiteY45" fmla="*/ 1548245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3002973 w 4852554"/>
                              <a:gd name="connsiteY9" fmla="*/ 675409 h 3782291"/>
                              <a:gd name="connsiteX10" fmla="*/ 2951018 w 4852554"/>
                              <a:gd name="connsiteY10" fmla="*/ 654628 h 3782291"/>
                              <a:gd name="connsiteX11" fmla="*/ 2722418 w 4852554"/>
                              <a:gd name="connsiteY11" fmla="*/ 831273 h 3782291"/>
                              <a:gd name="connsiteX12" fmla="*/ 2805545 w 4852554"/>
                              <a:gd name="connsiteY12" fmla="*/ 540327 h 3782291"/>
                              <a:gd name="connsiteX13" fmla="*/ 2774372 w 4852554"/>
                              <a:gd name="connsiteY13" fmla="*/ 529936 h 3782291"/>
                              <a:gd name="connsiteX14" fmla="*/ 2649682 w 4852554"/>
                              <a:gd name="connsiteY14" fmla="*/ 914400 h 3782291"/>
                              <a:gd name="connsiteX15" fmla="*/ 2192482 w 4852554"/>
                              <a:gd name="connsiteY15" fmla="*/ 1330036 h 3782291"/>
                              <a:gd name="connsiteX16" fmla="*/ 2244436 w 4852554"/>
                              <a:gd name="connsiteY16" fmla="*/ 633846 h 3782291"/>
                              <a:gd name="connsiteX17" fmla="*/ 2670463 w 4852554"/>
                              <a:gd name="connsiteY17" fmla="*/ 51955 h 3782291"/>
                              <a:gd name="connsiteX18" fmla="*/ 2639291 w 4852554"/>
                              <a:gd name="connsiteY18" fmla="*/ 0 h 3782291"/>
                              <a:gd name="connsiteX19" fmla="*/ 2483427 w 4852554"/>
                              <a:gd name="connsiteY19" fmla="*/ 197427 h 3782291"/>
                              <a:gd name="connsiteX20" fmla="*/ 2462645 w 4852554"/>
                              <a:gd name="connsiteY20" fmla="*/ 10391 h 3782291"/>
                              <a:gd name="connsiteX21" fmla="*/ 2400300 w 4852554"/>
                              <a:gd name="connsiteY21" fmla="*/ 10391 h 3782291"/>
                              <a:gd name="connsiteX22" fmla="*/ 2441863 w 4852554"/>
                              <a:gd name="connsiteY22" fmla="*/ 280555 h 3782291"/>
                              <a:gd name="connsiteX23" fmla="*/ 2275609 w 4852554"/>
                              <a:gd name="connsiteY23" fmla="*/ 509155 h 3782291"/>
                              <a:gd name="connsiteX24" fmla="*/ 2223654 w 4852554"/>
                              <a:gd name="connsiteY24" fmla="*/ 540327 h 3782291"/>
                              <a:gd name="connsiteX25" fmla="*/ 2192482 w 4852554"/>
                              <a:gd name="connsiteY25" fmla="*/ 592282 h 3782291"/>
                              <a:gd name="connsiteX26" fmla="*/ 2119745 w 4852554"/>
                              <a:gd name="connsiteY26" fmla="*/ 706582 h 3782291"/>
                              <a:gd name="connsiteX27" fmla="*/ 1662545 w 4852554"/>
                              <a:gd name="connsiteY27" fmla="*/ 20782 h 3782291"/>
                              <a:gd name="connsiteX28" fmla="*/ 1537854 w 4852554"/>
                              <a:gd name="connsiteY28" fmla="*/ 51955 h 3782291"/>
                              <a:gd name="connsiteX29" fmla="*/ 1558636 w 4852554"/>
                              <a:gd name="connsiteY29" fmla="*/ 145473 h 3782291"/>
                              <a:gd name="connsiteX30" fmla="*/ 1641763 w 4852554"/>
                              <a:gd name="connsiteY30" fmla="*/ 103909 h 3782291"/>
                              <a:gd name="connsiteX31" fmla="*/ 1704109 w 4852554"/>
                              <a:gd name="connsiteY31" fmla="*/ 228600 h 3782291"/>
                              <a:gd name="connsiteX32" fmla="*/ 1776845 w 4852554"/>
                              <a:gd name="connsiteY32" fmla="*/ 259773 h 3782291"/>
                              <a:gd name="connsiteX33" fmla="*/ 2140527 w 4852554"/>
                              <a:gd name="connsiteY33" fmla="*/ 852055 h 3782291"/>
                              <a:gd name="connsiteX34" fmla="*/ 2130136 w 4852554"/>
                              <a:gd name="connsiteY34" fmla="*/ 1215736 h 3782291"/>
                              <a:gd name="connsiteX35" fmla="*/ 2057400 w 4852554"/>
                              <a:gd name="connsiteY35" fmla="*/ 1028700 h 3782291"/>
                              <a:gd name="connsiteX36" fmla="*/ 2005445 w 4852554"/>
                              <a:gd name="connsiteY36" fmla="*/ 1059873 h 3782291"/>
                              <a:gd name="connsiteX37" fmla="*/ 2119745 w 4852554"/>
                              <a:gd name="connsiteY37" fmla="*/ 1288473 h 3782291"/>
                              <a:gd name="connsiteX38" fmla="*/ 2098963 w 4852554"/>
                              <a:gd name="connsiteY38" fmla="*/ 2005446 h 3782291"/>
                              <a:gd name="connsiteX39" fmla="*/ 1662545 w 4852554"/>
                              <a:gd name="connsiteY39" fmla="*/ 1558637 h 3782291"/>
                              <a:gd name="connsiteX40" fmla="*/ 1704108 w 4852554"/>
                              <a:gd name="connsiteY40" fmla="*/ 1215737 h 3782291"/>
                              <a:gd name="connsiteX41" fmla="*/ 1662545 w 4852554"/>
                              <a:gd name="connsiteY41" fmla="*/ 1101436 h 3782291"/>
                              <a:gd name="connsiteX42" fmla="*/ 1610591 w 4852554"/>
                              <a:gd name="connsiteY42" fmla="*/ 1475509 h 3782291"/>
                              <a:gd name="connsiteX43" fmla="*/ 1340427 w 4852554"/>
                              <a:gd name="connsiteY43" fmla="*/ 1600199 h 3782291"/>
                              <a:gd name="connsiteX44" fmla="*/ 1309254 w 4852554"/>
                              <a:gd name="connsiteY44" fmla="*/ 1662546 h 3782291"/>
                              <a:gd name="connsiteX45" fmla="*/ 1620982 w 4852554"/>
                              <a:gd name="connsiteY45" fmla="*/ 1600200 h 3782291"/>
                              <a:gd name="connsiteX46" fmla="*/ 1828800 w 4852554"/>
                              <a:gd name="connsiteY46" fmla="*/ 1849583 h 3782291"/>
                              <a:gd name="connsiteX47" fmla="*/ 1569027 w 4852554"/>
                              <a:gd name="connsiteY47" fmla="*/ 2026227 h 3782291"/>
                              <a:gd name="connsiteX48" fmla="*/ 1600200 w 4852554"/>
                              <a:gd name="connsiteY48" fmla="*/ 2119745 h 3782291"/>
                              <a:gd name="connsiteX49" fmla="*/ 1880754 w 4852554"/>
                              <a:gd name="connsiteY49" fmla="*/ 1870364 h 3782291"/>
                              <a:gd name="connsiteX50" fmla="*/ 2098963 w 4852554"/>
                              <a:gd name="connsiteY50" fmla="*/ 2088573 h 3782291"/>
                              <a:gd name="connsiteX51" fmla="*/ 2088572 w 4852554"/>
                              <a:gd name="connsiteY51" fmla="*/ 2337955 h 3782291"/>
                              <a:gd name="connsiteX52" fmla="*/ 2098963 w 4852554"/>
                              <a:gd name="connsiteY52" fmla="*/ 2348346 h 3782291"/>
                              <a:gd name="connsiteX53" fmla="*/ 1839191 w 4852554"/>
                              <a:gd name="connsiteY53" fmla="*/ 2784764 h 3782291"/>
                              <a:gd name="connsiteX54" fmla="*/ 1278082 w 4852554"/>
                              <a:gd name="connsiteY54" fmla="*/ 2795155 h 3782291"/>
                              <a:gd name="connsiteX55" fmla="*/ 1143000 w 4852554"/>
                              <a:gd name="connsiteY55" fmla="*/ 2587336 h 3782291"/>
                              <a:gd name="connsiteX56" fmla="*/ 1111827 w 4852554"/>
                              <a:gd name="connsiteY56" fmla="*/ 2597727 h 3782291"/>
                              <a:gd name="connsiteX57" fmla="*/ 1205345 w 4852554"/>
                              <a:gd name="connsiteY57" fmla="*/ 2815936 h 3782291"/>
                              <a:gd name="connsiteX58" fmla="*/ 893618 w 4852554"/>
                              <a:gd name="connsiteY58" fmla="*/ 2795155 h 3782291"/>
                              <a:gd name="connsiteX59" fmla="*/ 488372 w 4852554"/>
                              <a:gd name="connsiteY59" fmla="*/ 2036618 h 3782291"/>
                              <a:gd name="connsiteX60" fmla="*/ 353291 w 4852554"/>
                              <a:gd name="connsiteY60" fmla="*/ 2078182 h 3782291"/>
                              <a:gd name="connsiteX61" fmla="*/ 415636 w 4852554"/>
                              <a:gd name="connsiteY61" fmla="*/ 2140527 h 3782291"/>
                              <a:gd name="connsiteX62" fmla="*/ 467591 w 4852554"/>
                              <a:gd name="connsiteY62" fmla="*/ 2098964 h 3782291"/>
                              <a:gd name="connsiteX63" fmla="*/ 571500 w 4852554"/>
                              <a:gd name="connsiteY63" fmla="*/ 2348346 h 3782291"/>
                              <a:gd name="connsiteX64" fmla="*/ 457200 w 4852554"/>
                              <a:gd name="connsiteY64" fmla="*/ 2358736 h 3782291"/>
                              <a:gd name="connsiteX65" fmla="*/ 457200 w 4852554"/>
                              <a:gd name="connsiteY65" fmla="*/ 2441864 h 3782291"/>
                              <a:gd name="connsiteX66" fmla="*/ 623454 w 4852554"/>
                              <a:gd name="connsiteY66" fmla="*/ 2400300 h 3782291"/>
                              <a:gd name="connsiteX67" fmla="*/ 831272 w 4852554"/>
                              <a:gd name="connsiteY67" fmla="*/ 2826327 h 3782291"/>
                              <a:gd name="connsiteX68" fmla="*/ 374072 w 4852554"/>
                              <a:gd name="connsiteY68" fmla="*/ 2670464 h 3782291"/>
                              <a:gd name="connsiteX69" fmla="*/ 103909 w 4852554"/>
                              <a:gd name="connsiteY69" fmla="*/ 2109355 h 3782291"/>
                              <a:gd name="connsiteX70" fmla="*/ 20782 w 4852554"/>
                              <a:gd name="connsiteY70" fmla="*/ 2098964 h 3782291"/>
                              <a:gd name="connsiteX71" fmla="*/ 249382 w 4852554"/>
                              <a:gd name="connsiteY71" fmla="*/ 2639291 h 3782291"/>
                              <a:gd name="connsiteX72" fmla="*/ 10391 w 4852554"/>
                              <a:gd name="connsiteY72" fmla="*/ 2576946 h 3782291"/>
                              <a:gd name="connsiteX73" fmla="*/ 0 w 4852554"/>
                              <a:gd name="connsiteY73" fmla="*/ 2670464 h 3782291"/>
                              <a:gd name="connsiteX74" fmla="*/ 270163 w 4852554"/>
                              <a:gd name="connsiteY74" fmla="*/ 2701636 h 3782291"/>
                              <a:gd name="connsiteX75" fmla="*/ 280554 w 4852554"/>
                              <a:gd name="connsiteY75" fmla="*/ 3023755 h 3782291"/>
                              <a:gd name="connsiteX76" fmla="*/ 197427 w 4852554"/>
                              <a:gd name="connsiteY76" fmla="*/ 3034146 h 3782291"/>
                              <a:gd name="connsiteX77" fmla="*/ 197427 w 4852554"/>
                              <a:gd name="connsiteY77" fmla="*/ 3106882 h 3782291"/>
                              <a:gd name="connsiteX78" fmla="*/ 353291 w 4852554"/>
                              <a:gd name="connsiteY78" fmla="*/ 3054927 h 3782291"/>
                              <a:gd name="connsiteX79" fmla="*/ 374072 w 4852554"/>
                              <a:gd name="connsiteY79" fmla="*/ 2763982 h 3782291"/>
                              <a:gd name="connsiteX80" fmla="*/ 852054 w 4852554"/>
                              <a:gd name="connsiteY80" fmla="*/ 2919846 h 3782291"/>
                              <a:gd name="connsiteX81" fmla="*/ 633845 w 4852554"/>
                              <a:gd name="connsiteY81" fmla="*/ 3054927 h 3782291"/>
                              <a:gd name="connsiteX82" fmla="*/ 685800 w 4852554"/>
                              <a:gd name="connsiteY82" fmla="*/ 3096491 h 3782291"/>
                              <a:gd name="connsiteX83" fmla="*/ 1018309 w 4852554"/>
                              <a:gd name="connsiteY83" fmla="*/ 2888673 h 3782291"/>
                              <a:gd name="connsiteX84" fmla="*/ 1423554 w 4852554"/>
                              <a:gd name="connsiteY84" fmla="*/ 2867891 h 3782291"/>
                              <a:gd name="connsiteX85" fmla="*/ 1080654 w 4852554"/>
                              <a:gd name="connsiteY85" fmla="*/ 3086100 h 3782291"/>
                              <a:gd name="connsiteX86" fmla="*/ 1143000 w 4852554"/>
                              <a:gd name="connsiteY86" fmla="*/ 3169227 h 3782291"/>
                              <a:gd name="connsiteX87" fmla="*/ 1537854 w 4852554"/>
                              <a:gd name="connsiteY87" fmla="*/ 2867891 h 3782291"/>
                              <a:gd name="connsiteX88" fmla="*/ 1891145 w 4852554"/>
                              <a:gd name="connsiteY88" fmla="*/ 2867891 h 3782291"/>
                              <a:gd name="connsiteX89" fmla="*/ 2119745 w 4852554"/>
                              <a:gd name="connsiteY89" fmla="*/ 2930236 h 3782291"/>
                              <a:gd name="connsiteX90" fmla="*/ 2119745 w 4852554"/>
                              <a:gd name="connsiteY90" fmla="*/ 3751118 h 3782291"/>
                              <a:gd name="connsiteX91" fmla="*/ 2202872 w 4852554"/>
                              <a:gd name="connsiteY91" fmla="*/ 3751118 h 3782291"/>
                              <a:gd name="connsiteX92" fmla="*/ 2192482 w 4852554"/>
                              <a:gd name="connsiteY92" fmla="*/ 2951018 h 3782291"/>
                              <a:gd name="connsiteX93" fmla="*/ 2421082 w 4852554"/>
                              <a:gd name="connsiteY93" fmla="*/ 2847109 h 3782291"/>
                              <a:gd name="connsiteX94" fmla="*/ 3065318 w 4852554"/>
                              <a:gd name="connsiteY94" fmla="*/ 2847109 h 3782291"/>
                              <a:gd name="connsiteX95" fmla="*/ 3023754 w 4852554"/>
                              <a:gd name="connsiteY95" fmla="*/ 3034146 h 3782291"/>
                              <a:gd name="connsiteX96" fmla="*/ 3075709 w 4852554"/>
                              <a:gd name="connsiteY96" fmla="*/ 3054927 h 3782291"/>
                              <a:gd name="connsiteX97" fmla="*/ 3106882 w 4852554"/>
                              <a:gd name="connsiteY97" fmla="*/ 2857500 h 3782291"/>
                              <a:gd name="connsiteX98" fmla="*/ 3470563 w 4852554"/>
                              <a:gd name="connsiteY98" fmla="*/ 2836718 h 3782291"/>
                              <a:gd name="connsiteX99" fmla="*/ 4000500 w 4852554"/>
                              <a:gd name="connsiteY99" fmla="*/ 3512127 h 3782291"/>
                              <a:gd name="connsiteX100" fmla="*/ 3990109 w 4852554"/>
                              <a:gd name="connsiteY100" fmla="*/ 3740727 h 3782291"/>
                              <a:gd name="connsiteX101" fmla="*/ 4052454 w 4852554"/>
                              <a:gd name="connsiteY101" fmla="*/ 3782291 h 3782291"/>
                              <a:gd name="connsiteX102" fmla="*/ 4052454 w 4852554"/>
                              <a:gd name="connsiteY102" fmla="*/ 3532909 h 3782291"/>
                              <a:gd name="connsiteX103" fmla="*/ 4239491 w 4852554"/>
                              <a:gd name="connsiteY103" fmla="*/ 3626427 h 3782291"/>
                              <a:gd name="connsiteX104" fmla="*/ 4312227 w 4852554"/>
                              <a:gd name="connsiteY104" fmla="*/ 3574473 h 3782291"/>
                              <a:gd name="connsiteX105" fmla="*/ 3917372 w 4852554"/>
                              <a:gd name="connsiteY105" fmla="*/ 3335482 h 3782291"/>
                              <a:gd name="connsiteX106" fmla="*/ 4125191 w 4852554"/>
                              <a:gd name="connsiteY106" fmla="*/ 3262746 h 3782291"/>
                              <a:gd name="connsiteX107" fmla="*/ 4125191 w 4852554"/>
                              <a:gd name="connsiteY107" fmla="*/ 3262746 h 3782291"/>
                              <a:gd name="connsiteX108" fmla="*/ 4083627 w 4852554"/>
                              <a:gd name="connsiteY108" fmla="*/ 3231573 h 3782291"/>
                              <a:gd name="connsiteX109" fmla="*/ 3896591 w 4852554"/>
                              <a:gd name="connsiteY109" fmla="*/ 3304309 h 3782291"/>
                              <a:gd name="connsiteX110" fmla="*/ 3553691 w 4852554"/>
                              <a:gd name="connsiteY110" fmla="*/ 2836718 h 3782291"/>
                              <a:gd name="connsiteX111" fmla="*/ 4333009 w 4852554"/>
                              <a:gd name="connsiteY111" fmla="*/ 2815936 h 3782291"/>
                              <a:gd name="connsiteX112" fmla="*/ 4561609 w 4852554"/>
                              <a:gd name="connsiteY112" fmla="*/ 3054927 h 3782291"/>
                              <a:gd name="connsiteX113" fmla="*/ 4665518 w 4852554"/>
                              <a:gd name="connsiteY113" fmla="*/ 3013364 h 3782291"/>
                              <a:gd name="connsiteX114" fmla="*/ 4416136 w 4852554"/>
                              <a:gd name="connsiteY114" fmla="*/ 2815936 h 3782291"/>
                              <a:gd name="connsiteX115" fmla="*/ 4842163 w 4852554"/>
                              <a:gd name="connsiteY115" fmla="*/ 2701636 h 3782291"/>
                              <a:gd name="connsiteX116" fmla="*/ 4852554 w 4852554"/>
                              <a:gd name="connsiteY116" fmla="*/ 2628900 h 3782291"/>
                              <a:gd name="connsiteX117" fmla="*/ 4239491 w 4852554"/>
                              <a:gd name="connsiteY117" fmla="*/ 2763982 h 3782291"/>
                              <a:gd name="connsiteX118" fmla="*/ 4353791 w 4852554"/>
                              <a:gd name="connsiteY118" fmla="*/ 2566555 h 3782291"/>
                              <a:gd name="connsiteX119" fmla="*/ 4291445 w 4852554"/>
                              <a:gd name="connsiteY119" fmla="*/ 2514600 h 3782291"/>
                              <a:gd name="connsiteX120" fmla="*/ 4177145 w 4852554"/>
                              <a:gd name="connsiteY120" fmla="*/ 2805546 h 3782291"/>
                              <a:gd name="connsiteX121" fmla="*/ 3429000 w 4852554"/>
                              <a:gd name="connsiteY121" fmla="*/ 2795155 h 3782291"/>
                              <a:gd name="connsiteX122" fmla="*/ 3584863 w 4852554"/>
                              <a:gd name="connsiteY122" fmla="*/ 2618509 h 3782291"/>
                              <a:gd name="connsiteX123" fmla="*/ 3564082 w 4852554"/>
                              <a:gd name="connsiteY123" fmla="*/ 2576946 h 3782291"/>
                              <a:gd name="connsiteX124" fmla="*/ 3335482 w 4852554"/>
                              <a:gd name="connsiteY124" fmla="*/ 2826327 h 3782291"/>
                              <a:gd name="connsiteX125" fmla="*/ 2493818 w 4852554"/>
                              <a:gd name="connsiteY125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951018 w 4852554"/>
                              <a:gd name="connsiteY9" fmla="*/ 654628 h 3782291"/>
                              <a:gd name="connsiteX10" fmla="*/ 2722418 w 4852554"/>
                              <a:gd name="connsiteY10" fmla="*/ 831273 h 3782291"/>
                              <a:gd name="connsiteX11" fmla="*/ 2805545 w 4852554"/>
                              <a:gd name="connsiteY11" fmla="*/ 540327 h 3782291"/>
                              <a:gd name="connsiteX12" fmla="*/ 2774372 w 4852554"/>
                              <a:gd name="connsiteY12" fmla="*/ 529936 h 3782291"/>
                              <a:gd name="connsiteX13" fmla="*/ 2649682 w 4852554"/>
                              <a:gd name="connsiteY13" fmla="*/ 914400 h 3782291"/>
                              <a:gd name="connsiteX14" fmla="*/ 2192482 w 4852554"/>
                              <a:gd name="connsiteY14" fmla="*/ 1330036 h 3782291"/>
                              <a:gd name="connsiteX15" fmla="*/ 2244436 w 4852554"/>
                              <a:gd name="connsiteY15" fmla="*/ 633846 h 3782291"/>
                              <a:gd name="connsiteX16" fmla="*/ 2670463 w 4852554"/>
                              <a:gd name="connsiteY16" fmla="*/ 51955 h 3782291"/>
                              <a:gd name="connsiteX17" fmla="*/ 2639291 w 4852554"/>
                              <a:gd name="connsiteY17" fmla="*/ 0 h 3782291"/>
                              <a:gd name="connsiteX18" fmla="*/ 2483427 w 4852554"/>
                              <a:gd name="connsiteY18" fmla="*/ 197427 h 3782291"/>
                              <a:gd name="connsiteX19" fmla="*/ 2462645 w 4852554"/>
                              <a:gd name="connsiteY19" fmla="*/ 10391 h 3782291"/>
                              <a:gd name="connsiteX20" fmla="*/ 2400300 w 4852554"/>
                              <a:gd name="connsiteY20" fmla="*/ 10391 h 3782291"/>
                              <a:gd name="connsiteX21" fmla="*/ 2441863 w 4852554"/>
                              <a:gd name="connsiteY21" fmla="*/ 280555 h 3782291"/>
                              <a:gd name="connsiteX22" fmla="*/ 2275609 w 4852554"/>
                              <a:gd name="connsiteY22" fmla="*/ 509155 h 3782291"/>
                              <a:gd name="connsiteX23" fmla="*/ 2223654 w 4852554"/>
                              <a:gd name="connsiteY23" fmla="*/ 540327 h 3782291"/>
                              <a:gd name="connsiteX24" fmla="*/ 2192482 w 4852554"/>
                              <a:gd name="connsiteY24" fmla="*/ 592282 h 3782291"/>
                              <a:gd name="connsiteX25" fmla="*/ 2119745 w 4852554"/>
                              <a:gd name="connsiteY25" fmla="*/ 706582 h 3782291"/>
                              <a:gd name="connsiteX26" fmla="*/ 1662545 w 4852554"/>
                              <a:gd name="connsiteY26" fmla="*/ 20782 h 3782291"/>
                              <a:gd name="connsiteX27" fmla="*/ 1537854 w 4852554"/>
                              <a:gd name="connsiteY27" fmla="*/ 51955 h 3782291"/>
                              <a:gd name="connsiteX28" fmla="*/ 1558636 w 4852554"/>
                              <a:gd name="connsiteY28" fmla="*/ 145473 h 3782291"/>
                              <a:gd name="connsiteX29" fmla="*/ 1641763 w 4852554"/>
                              <a:gd name="connsiteY29" fmla="*/ 103909 h 3782291"/>
                              <a:gd name="connsiteX30" fmla="*/ 1704109 w 4852554"/>
                              <a:gd name="connsiteY30" fmla="*/ 228600 h 3782291"/>
                              <a:gd name="connsiteX31" fmla="*/ 1776845 w 4852554"/>
                              <a:gd name="connsiteY31" fmla="*/ 259773 h 3782291"/>
                              <a:gd name="connsiteX32" fmla="*/ 2140527 w 4852554"/>
                              <a:gd name="connsiteY32" fmla="*/ 852055 h 3782291"/>
                              <a:gd name="connsiteX33" fmla="*/ 2130136 w 4852554"/>
                              <a:gd name="connsiteY33" fmla="*/ 1215736 h 3782291"/>
                              <a:gd name="connsiteX34" fmla="*/ 2057400 w 4852554"/>
                              <a:gd name="connsiteY34" fmla="*/ 1028700 h 3782291"/>
                              <a:gd name="connsiteX35" fmla="*/ 2005445 w 4852554"/>
                              <a:gd name="connsiteY35" fmla="*/ 1059873 h 3782291"/>
                              <a:gd name="connsiteX36" fmla="*/ 2119745 w 4852554"/>
                              <a:gd name="connsiteY36" fmla="*/ 1288473 h 3782291"/>
                              <a:gd name="connsiteX37" fmla="*/ 2098963 w 4852554"/>
                              <a:gd name="connsiteY37" fmla="*/ 2005446 h 3782291"/>
                              <a:gd name="connsiteX38" fmla="*/ 1662545 w 4852554"/>
                              <a:gd name="connsiteY38" fmla="*/ 1558637 h 3782291"/>
                              <a:gd name="connsiteX39" fmla="*/ 1704108 w 4852554"/>
                              <a:gd name="connsiteY39" fmla="*/ 1215737 h 3782291"/>
                              <a:gd name="connsiteX40" fmla="*/ 1662545 w 4852554"/>
                              <a:gd name="connsiteY40" fmla="*/ 1101436 h 3782291"/>
                              <a:gd name="connsiteX41" fmla="*/ 1610591 w 4852554"/>
                              <a:gd name="connsiteY41" fmla="*/ 1475509 h 3782291"/>
                              <a:gd name="connsiteX42" fmla="*/ 1340427 w 4852554"/>
                              <a:gd name="connsiteY42" fmla="*/ 1600199 h 3782291"/>
                              <a:gd name="connsiteX43" fmla="*/ 1309254 w 4852554"/>
                              <a:gd name="connsiteY43" fmla="*/ 1662546 h 3782291"/>
                              <a:gd name="connsiteX44" fmla="*/ 1620982 w 4852554"/>
                              <a:gd name="connsiteY44" fmla="*/ 1600200 h 3782291"/>
                              <a:gd name="connsiteX45" fmla="*/ 1828800 w 4852554"/>
                              <a:gd name="connsiteY45" fmla="*/ 1849583 h 3782291"/>
                              <a:gd name="connsiteX46" fmla="*/ 1569027 w 4852554"/>
                              <a:gd name="connsiteY46" fmla="*/ 2026227 h 3782291"/>
                              <a:gd name="connsiteX47" fmla="*/ 1600200 w 4852554"/>
                              <a:gd name="connsiteY47" fmla="*/ 2119745 h 3782291"/>
                              <a:gd name="connsiteX48" fmla="*/ 1880754 w 4852554"/>
                              <a:gd name="connsiteY48" fmla="*/ 1870364 h 3782291"/>
                              <a:gd name="connsiteX49" fmla="*/ 2098963 w 4852554"/>
                              <a:gd name="connsiteY49" fmla="*/ 2088573 h 3782291"/>
                              <a:gd name="connsiteX50" fmla="*/ 2088572 w 4852554"/>
                              <a:gd name="connsiteY50" fmla="*/ 2337955 h 3782291"/>
                              <a:gd name="connsiteX51" fmla="*/ 2098963 w 4852554"/>
                              <a:gd name="connsiteY51" fmla="*/ 2348346 h 3782291"/>
                              <a:gd name="connsiteX52" fmla="*/ 1839191 w 4852554"/>
                              <a:gd name="connsiteY52" fmla="*/ 2784764 h 3782291"/>
                              <a:gd name="connsiteX53" fmla="*/ 1278082 w 4852554"/>
                              <a:gd name="connsiteY53" fmla="*/ 2795155 h 3782291"/>
                              <a:gd name="connsiteX54" fmla="*/ 1143000 w 4852554"/>
                              <a:gd name="connsiteY54" fmla="*/ 2587336 h 3782291"/>
                              <a:gd name="connsiteX55" fmla="*/ 1111827 w 4852554"/>
                              <a:gd name="connsiteY55" fmla="*/ 2597727 h 3782291"/>
                              <a:gd name="connsiteX56" fmla="*/ 1205345 w 4852554"/>
                              <a:gd name="connsiteY56" fmla="*/ 2815936 h 3782291"/>
                              <a:gd name="connsiteX57" fmla="*/ 893618 w 4852554"/>
                              <a:gd name="connsiteY57" fmla="*/ 2795155 h 3782291"/>
                              <a:gd name="connsiteX58" fmla="*/ 488372 w 4852554"/>
                              <a:gd name="connsiteY58" fmla="*/ 2036618 h 3782291"/>
                              <a:gd name="connsiteX59" fmla="*/ 353291 w 4852554"/>
                              <a:gd name="connsiteY59" fmla="*/ 2078182 h 3782291"/>
                              <a:gd name="connsiteX60" fmla="*/ 415636 w 4852554"/>
                              <a:gd name="connsiteY60" fmla="*/ 2140527 h 3782291"/>
                              <a:gd name="connsiteX61" fmla="*/ 467591 w 4852554"/>
                              <a:gd name="connsiteY61" fmla="*/ 2098964 h 3782291"/>
                              <a:gd name="connsiteX62" fmla="*/ 571500 w 4852554"/>
                              <a:gd name="connsiteY62" fmla="*/ 2348346 h 3782291"/>
                              <a:gd name="connsiteX63" fmla="*/ 457200 w 4852554"/>
                              <a:gd name="connsiteY63" fmla="*/ 2358736 h 3782291"/>
                              <a:gd name="connsiteX64" fmla="*/ 457200 w 4852554"/>
                              <a:gd name="connsiteY64" fmla="*/ 2441864 h 3782291"/>
                              <a:gd name="connsiteX65" fmla="*/ 623454 w 4852554"/>
                              <a:gd name="connsiteY65" fmla="*/ 2400300 h 3782291"/>
                              <a:gd name="connsiteX66" fmla="*/ 831272 w 4852554"/>
                              <a:gd name="connsiteY66" fmla="*/ 2826327 h 3782291"/>
                              <a:gd name="connsiteX67" fmla="*/ 374072 w 4852554"/>
                              <a:gd name="connsiteY67" fmla="*/ 2670464 h 3782291"/>
                              <a:gd name="connsiteX68" fmla="*/ 103909 w 4852554"/>
                              <a:gd name="connsiteY68" fmla="*/ 2109355 h 3782291"/>
                              <a:gd name="connsiteX69" fmla="*/ 20782 w 4852554"/>
                              <a:gd name="connsiteY69" fmla="*/ 2098964 h 3782291"/>
                              <a:gd name="connsiteX70" fmla="*/ 249382 w 4852554"/>
                              <a:gd name="connsiteY70" fmla="*/ 2639291 h 3782291"/>
                              <a:gd name="connsiteX71" fmla="*/ 10391 w 4852554"/>
                              <a:gd name="connsiteY71" fmla="*/ 2576946 h 3782291"/>
                              <a:gd name="connsiteX72" fmla="*/ 0 w 4852554"/>
                              <a:gd name="connsiteY72" fmla="*/ 2670464 h 3782291"/>
                              <a:gd name="connsiteX73" fmla="*/ 270163 w 4852554"/>
                              <a:gd name="connsiteY73" fmla="*/ 2701636 h 3782291"/>
                              <a:gd name="connsiteX74" fmla="*/ 280554 w 4852554"/>
                              <a:gd name="connsiteY74" fmla="*/ 3023755 h 3782291"/>
                              <a:gd name="connsiteX75" fmla="*/ 197427 w 4852554"/>
                              <a:gd name="connsiteY75" fmla="*/ 3034146 h 3782291"/>
                              <a:gd name="connsiteX76" fmla="*/ 197427 w 4852554"/>
                              <a:gd name="connsiteY76" fmla="*/ 3106882 h 3782291"/>
                              <a:gd name="connsiteX77" fmla="*/ 353291 w 4852554"/>
                              <a:gd name="connsiteY77" fmla="*/ 3054927 h 3782291"/>
                              <a:gd name="connsiteX78" fmla="*/ 374072 w 4852554"/>
                              <a:gd name="connsiteY78" fmla="*/ 2763982 h 3782291"/>
                              <a:gd name="connsiteX79" fmla="*/ 852054 w 4852554"/>
                              <a:gd name="connsiteY79" fmla="*/ 2919846 h 3782291"/>
                              <a:gd name="connsiteX80" fmla="*/ 633845 w 4852554"/>
                              <a:gd name="connsiteY80" fmla="*/ 3054927 h 3782291"/>
                              <a:gd name="connsiteX81" fmla="*/ 685800 w 4852554"/>
                              <a:gd name="connsiteY81" fmla="*/ 3096491 h 3782291"/>
                              <a:gd name="connsiteX82" fmla="*/ 1018309 w 4852554"/>
                              <a:gd name="connsiteY82" fmla="*/ 2888673 h 3782291"/>
                              <a:gd name="connsiteX83" fmla="*/ 1423554 w 4852554"/>
                              <a:gd name="connsiteY83" fmla="*/ 2867891 h 3782291"/>
                              <a:gd name="connsiteX84" fmla="*/ 1080654 w 4852554"/>
                              <a:gd name="connsiteY84" fmla="*/ 3086100 h 3782291"/>
                              <a:gd name="connsiteX85" fmla="*/ 1143000 w 4852554"/>
                              <a:gd name="connsiteY85" fmla="*/ 3169227 h 3782291"/>
                              <a:gd name="connsiteX86" fmla="*/ 1537854 w 4852554"/>
                              <a:gd name="connsiteY86" fmla="*/ 2867891 h 3782291"/>
                              <a:gd name="connsiteX87" fmla="*/ 1891145 w 4852554"/>
                              <a:gd name="connsiteY87" fmla="*/ 2867891 h 3782291"/>
                              <a:gd name="connsiteX88" fmla="*/ 2119745 w 4852554"/>
                              <a:gd name="connsiteY88" fmla="*/ 2930236 h 3782291"/>
                              <a:gd name="connsiteX89" fmla="*/ 2119745 w 4852554"/>
                              <a:gd name="connsiteY89" fmla="*/ 3751118 h 3782291"/>
                              <a:gd name="connsiteX90" fmla="*/ 2202872 w 4852554"/>
                              <a:gd name="connsiteY90" fmla="*/ 3751118 h 3782291"/>
                              <a:gd name="connsiteX91" fmla="*/ 2192482 w 4852554"/>
                              <a:gd name="connsiteY91" fmla="*/ 2951018 h 3782291"/>
                              <a:gd name="connsiteX92" fmla="*/ 2421082 w 4852554"/>
                              <a:gd name="connsiteY92" fmla="*/ 2847109 h 3782291"/>
                              <a:gd name="connsiteX93" fmla="*/ 3065318 w 4852554"/>
                              <a:gd name="connsiteY93" fmla="*/ 2847109 h 3782291"/>
                              <a:gd name="connsiteX94" fmla="*/ 3023754 w 4852554"/>
                              <a:gd name="connsiteY94" fmla="*/ 3034146 h 3782291"/>
                              <a:gd name="connsiteX95" fmla="*/ 3075709 w 4852554"/>
                              <a:gd name="connsiteY95" fmla="*/ 3054927 h 3782291"/>
                              <a:gd name="connsiteX96" fmla="*/ 3106882 w 4852554"/>
                              <a:gd name="connsiteY96" fmla="*/ 2857500 h 3782291"/>
                              <a:gd name="connsiteX97" fmla="*/ 3470563 w 4852554"/>
                              <a:gd name="connsiteY97" fmla="*/ 2836718 h 3782291"/>
                              <a:gd name="connsiteX98" fmla="*/ 4000500 w 4852554"/>
                              <a:gd name="connsiteY98" fmla="*/ 3512127 h 3782291"/>
                              <a:gd name="connsiteX99" fmla="*/ 3990109 w 4852554"/>
                              <a:gd name="connsiteY99" fmla="*/ 3740727 h 3782291"/>
                              <a:gd name="connsiteX100" fmla="*/ 4052454 w 4852554"/>
                              <a:gd name="connsiteY100" fmla="*/ 3782291 h 3782291"/>
                              <a:gd name="connsiteX101" fmla="*/ 4052454 w 4852554"/>
                              <a:gd name="connsiteY101" fmla="*/ 3532909 h 3782291"/>
                              <a:gd name="connsiteX102" fmla="*/ 4239491 w 4852554"/>
                              <a:gd name="connsiteY102" fmla="*/ 3626427 h 3782291"/>
                              <a:gd name="connsiteX103" fmla="*/ 4312227 w 4852554"/>
                              <a:gd name="connsiteY103" fmla="*/ 3574473 h 3782291"/>
                              <a:gd name="connsiteX104" fmla="*/ 3917372 w 4852554"/>
                              <a:gd name="connsiteY104" fmla="*/ 3335482 h 3782291"/>
                              <a:gd name="connsiteX105" fmla="*/ 4125191 w 4852554"/>
                              <a:gd name="connsiteY105" fmla="*/ 3262746 h 3782291"/>
                              <a:gd name="connsiteX106" fmla="*/ 4125191 w 4852554"/>
                              <a:gd name="connsiteY106" fmla="*/ 3262746 h 3782291"/>
                              <a:gd name="connsiteX107" fmla="*/ 4083627 w 4852554"/>
                              <a:gd name="connsiteY107" fmla="*/ 3231573 h 3782291"/>
                              <a:gd name="connsiteX108" fmla="*/ 3896591 w 4852554"/>
                              <a:gd name="connsiteY108" fmla="*/ 3304309 h 3782291"/>
                              <a:gd name="connsiteX109" fmla="*/ 3553691 w 4852554"/>
                              <a:gd name="connsiteY109" fmla="*/ 2836718 h 3782291"/>
                              <a:gd name="connsiteX110" fmla="*/ 4333009 w 4852554"/>
                              <a:gd name="connsiteY110" fmla="*/ 2815936 h 3782291"/>
                              <a:gd name="connsiteX111" fmla="*/ 4561609 w 4852554"/>
                              <a:gd name="connsiteY111" fmla="*/ 3054927 h 3782291"/>
                              <a:gd name="connsiteX112" fmla="*/ 4665518 w 4852554"/>
                              <a:gd name="connsiteY112" fmla="*/ 3013364 h 3782291"/>
                              <a:gd name="connsiteX113" fmla="*/ 4416136 w 4852554"/>
                              <a:gd name="connsiteY113" fmla="*/ 2815936 h 3782291"/>
                              <a:gd name="connsiteX114" fmla="*/ 4842163 w 4852554"/>
                              <a:gd name="connsiteY114" fmla="*/ 2701636 h 3782291"/>
                              <a:gd name="connsiteX115" fmla="*/ 4852554 w 4852554"/>
                              <a:gd name="connsiteY115" fmla="*/ 2628900 h 3782291"/>
                              <a:gd name="connsiteX116" fmla="*/ 4239491 w 4852554"/>
                              <a:gd name="connsiteY116" fmla="*/ 2763982 h 3782291"/>
                              <a:gd name="connsiteX117" fmla="*/ 4353791 w 4852554"/>
                              <a:gd name="connsiteY117" fmla="*/ 2566555 h 3782291"/>
                              <a:gd name="connsiteX118" fmla="*/ 4291445 w 4852554"/>
                              <a:gd name="connsiteY118" fmla="*/ 2514600 h 3782291"/>
                              <a:gd name="connsiteX119" fmla="*/ 4177145 w 4852554"/>
                              <a:gd name="connsiteY119" fmla="*/ 2805546 h 3782291"/>
                              <a:gd name="connsiteX120" fmla="*/ 3429000 w 4852554"/>
                              <a:gd name="connsiteY120" fmla="*/ 2795155 h 3782291"/>
                              <a:gd name="connsiteX121" fmla="*/ 3584863 w 4852554"/>
                              <a:gd name="connsiteY121" fmla="*/ 2618509 h 3782291"/>
                              <a:gd name="connsiteX122" fmla="*/ 3564082 w 4852554"/>
                              <a:gd name="connsiteY122" fmla="*/ 2576946 h 3782291"/>
                              <a:gd name="connsiteX123" fmla="*/ 3335482 w 4852554"/>
                              <a:gd name="connsiteY123" fmla="*/ 2826327 h 3782291"/>
                              <a:gd name="connsiteX124" fmla="*/ 2493818 w 4852554"/>
                              <a:gd name="connsiteY124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930236 w 4852554"/>
                              <a:gd name="connsiteY8" fmla="*/ 727364 h 3782291"/>
                              <a:gd name="connsiteX9" fmla="*/ 2722418 w 4852554"/>
                              <a:gd name="connsiteY9" fmla="*/ 831273 h 3782291"/>
                              <a:gd name="connsiteX10" fmla="*/ 2805545 w 4852554"/>
                              <a:gd name="connsiteY10" fmla="*/ 540327 h 3782291"/>
                              <a:gd name="connsiteX11" fmla="*/ 2774372 w 4852554"/>
                              <a:gd name="connsiteY11" fmla="*/ 529936 h 3782291"/>
                              <a:gd name="connsiteX12" fmla="*/ 2649682 w 4852554"/>
                              <a:gd name="connsiteY12" fmla="*/ 914400 h 3782291"/>
                              <a:gd name="connsiteX13" fmla="*/ 2192482 w 4852554"/>
                              <a:gd name="connsiteY13" fmla="*/ 1330036 h 3782291"/>
                              <a:gd name="connsiteX14" fmla="*/ 2244436 w 4852554"/>
                              <a:gd name="connsiteY14" fmla="*/ 633846 h 3782291"/>
                              <a:gd name="connsiteX15" fmla="*/ 2670463 w 4852554"/>
                              <a:gd name="connsiteY15" fmla="*/ 51955 h 3782291"/>
                              <a:gd name="connsiteX16" fmla="*/ 2639291 w 4852554"/>
                              <a:gd name="connsiteY16" fmla="*/ 0 h 3782291"/>
                              <a:gd name="connsiteX17" fmla="*/ 2483427 w 4852554"/>
                              <a:gd name="connsiteY17" fmla="*/ 197427 h 3782291"/>
                              <a:gd name="connsiteX18" fmla="*/ 2462645 w 4852554"/>
                              <a:gd name="connsiteY18" fmla="*/ 10391 h 3782291"/>
                              <a:gd name="connsiteX19" fmla="*/ 2400300 w 4852554"/>
                              <a:gd name="connsiteY19" fmla="*/ 10391 h 3782291"/>
                              <a:gd name="connsiteX20" fmla="*/ 2441863 w 4852554"/>
                              <a:gd name="connsiteY20" fmla="*/ 280555 h 3782291"/>
                              <a:gd name="connsiteX21" fmla="*/ 2275609 w 4852554"/>
                              <a:gd name="connsiteY21" fmla="*/ 509155 h 3782291"/>
                              <a:gd name="connsiteX22" fmla="*/ 2223654 w 4852554"/>
                              <a:gd name="connsiteY22" fmla="*/ 540327 h 3782291"/>
                              <a:gd name="connsiteX23" fmla="*/ 2192482 w 4852554"/>
                              <a:gd name="connsiteY23" fmla="*/ 592282 h 3782291"/>
                              <a:gd name="connsiteX24" fmla="*/ 2119745 w 4852554"/>
                              <a:gd name="connsiteY24" fmla="*/ 706582 h 3782291"/>
                              <a:gd name="connsiteX25" fmla="*/ 1662545 w 4852554"/>
                              <a:gd name="connsiteY25" fmla="*/ 20782 h 3782291"/>
                              <a:gd name="connsiteX26" fmla="*/ 1537854 w 4852554"/>
                              <a:gd name="connsiteY26" fmla="*/ 51955 h 3782291"/>
                              <a:gd name="connsiteX27" fmla="*/ 1558636 w 4852554"/>
                              <a:gd name="connsiteY27" fmla="*/ 145473 h 3782291"/>
                              <a:gd name="connsiteX28" fmla="*/ 1641763 w 4852554"/>
                              <a:gd name="connsiteY28" fmla="*/ 103909 h 3782291"/>
                              <a:gd name="connsiteX29" fmla="*/ 1704109 w 4852554"/>
                              <a:gd name="connsiteY29" fmla="*/ 228600 h 3782291"/>
                              <a:gd name="connsiteX30" fmla="*/ 1776845 w 4852554"/>
                              <a:gd name="connsiteY30" fmla="*/ 259773 h 3782291"/>
                              <a:gd name="connsiteX31" fmla="*/ 2140527 w 4852554"/>
                              <a:gd name="connsiteY31" fmla="*/ 852055 h 3782291"/>
                              <a:gd name="connsiteX32" fmla="*/ 2130136 w 4852554"/>
                              <a:gd name="connsiteY32" fmla="*/ 1215736 h 3782291"/>
                              <a:gd name="connsiteX33" fmla="*/ 2057400 w 4852554"/>
                              <a:gd name="connsiteY33" fmla="*/ 1028700 h 3782291"/>
                              <a:gd name="connsiteX34" fmla="*/ 2005445 w 4852554"/>
                              <a:gd name="connsiteY34" fmla="*/ 1059873 h 3782291"/>
                              <a:gd name="connsiteX35" fmla="*/ 2119745 w 4852554"/>
                              <a:gd name="connsiteY35" fmla="*/ 1288473 h 3782291"/>
                              <a:gd name="connsiteX36" fmla="*/ 2098963 w 4852554"/>
                              <a:gd name="connsiteY36" fmla="*/ 2005446 h 3782291"/>
                              <a:gd name="connsiteX37" fmla="*/ 1662545 w 4852554"/>
                              <a:gd name="connsiteY37" fmla="*/ 1558637 h 3782291"/>
                              <a:gd name="connsiteX38" fmla="*/ 1704108 w 4852554"/>
                              <a:gd name="connsiteY38" fmla="*/ 1215737 h 3782291"/>
                              <a:gd name="connsiteX39" fmla="*/ 1662545 w 4852554"/>
                              <a:gd name="connsiteY39" fmla="*/ 1101436 h 3782291"/>
                              <a:gd name="connsiteX40" fmla="*/ 1610591 w 4852554"/>
                              <a:gd name="connsiteY40" fmla="*/ 1475509 h 3782291"/>
                              <a:gd name="connsiteX41" fmla="*/ 1340427 w 4852554"/>
                              <a:gd name="connsiteY41" fmla="*/ 1600199 h 3782291"/>
                              <a:gd name="connsiteX42" fmla="*/ 1309254 w 4852554"/>
                              <a:gd name="connsiteY42" fmla="*/ 1662546 h 3782291"/>
                              <a:gd name="connsiteX43" fmla="*/ 1620982 w 4852554"/>
                              <a:gd name="connsiteY43" fmla="*/ 1600200 h 3782291"/>
                              <a:gd name="connsiteX44" fmla="*/ 1828800 w 4852554"/>
                              <a:gd name="connsiteY44" fmla="*/ 1849583 h 3782291"/>
                              <a:gd name="connsiteX45" fmla="*/ 1569027 w 4852554"/>
                              <a:gd name="connsiteY45" fmla="*/ 2026227 h 3782291"/>
                              <a:gd name="connsiteX46" fmla="*/ 1600200 w 4852554"/>
                              <a:gd name="connsiteY46" fmla="*/ 2119745 h 3782291"/>
                              <a:gd name="connsiteX47" fmla="*/ 1880754 w 4852554"/>
                              <a:gd name="connsiteY47" fmla="*/ 1870364 h 3782291"/>
                              <a:gd name="connsiteX48" fmla="*/ 2098963 w 4852554"/>
                              <a:gd name="connsiteY48" fmla="*/ 2088573 h 3782291"/>
                              <a:gd name="connsiteX49" fmla="*/ 2088572 w 4852554"/>
                              <a:gd name="connsiteY49" fmla="*/ 2337955 h 3782291"/>
                              <a:gd name="connsiteX50" fmla="*/ 2098963 w 4852554"/>
                              <a:gd name="connsiteY50" fmla="*/ 2348346 h 3782291"/>
                              <a:gd name="connsiteX51" fmla="*/ 1839191 w 4852554"/>
                              <a:gd name="connsiteY51" fmla="*/ 2784764 h 3782291"/>
                              <a:gd name="connsiteX52" fmla="*/ 1278082 w 4852554"/>
                              <a:gd name="connsiteY52" fmla="*/ 2795155 h 3782291"/>
                              <a:gd name="connsiteX53" fmla="*/ 1143000 w 4852554"/>
                              <a:gd name="connsiteY53" fmla="*/ 2587336 h 3782291"/>
                              <a:gd name="connsiteX54" fmla="*/ 1111827 w 4852554"/>
                              <a:gd name="connsiteY54" fmla="*/ 2597727 h 3782291"/>
                              <a:gd name="connsiteX55" fmla="*/ 1205345 w 4852554"/>
                              <a:gd name="connsiteY55" fmla="*/ 2815936 h 3782291"/>
                              <a:gd name="connsiteX56" fmla="*/ 893618 w 4852554"/>
                              <a:gd name="connsiteY56" fmla="*/ 2795155 h 3782291"/>
                              <a:gd name="connsiteX57" fmla="*/ 488372 w 4852554"/>
                              <a:gd name="connsiteY57" fmla="*/ 2036618 h 3782291"/>
                              <a:gd name="connsiteX58" fmla="*/ 353291 w 4852554"/>
                              <a:gd name="connsiteY58" fmla="*/ 2078182 h 3782291"/>
                              <a:gd name="connsiteX59" fmla="*/ 415636 w 4852554"/>
                              <a:gd name="connsiteY59" fmla="*/ 2140527 h 3782291"/>
                              <a:gd name="connsiteX60" fmla="*/ 467591 w 4852554"/>
                              <a:gd name="connsiteY60" fmla="*/ 2098964 h 3782291"/>
                              <a:gd name="connsiteX61" fmla="*/ 571500 w 4852554"/>
                              <a:gd name="connsiteY61" fmla="*/ 2348346 h 3782291"/>
                              <a:gd name="connsiteX62" fmla="*/ 457200 w 4852554"/>
                              <a:gd name="connsiteY62" fmla="*/ 2358736 h 3782291"/>
                              <a:gd name="connsiteX63" fmla="*/ 457200 w 4852554"/>
                              <a:gd name="connsiteY63" fmla="*/ 2441864 h 3782291"/>
                              <a:gd name="connsiteX64" fmla="*/ 623454 w 4852554"/>
                              <a:gd name="connsiteY64" fmla="*/ 2400300 h 3782291"/>
                              <a:gd name="connsiteX65" fmla="*/ 831272 w 4852554"/>
                              <a:gd name="connsiteY65" fmla="*/ 2826327 h 3782291"/>
                              <a:gd name="connsiteX66" fmla="*/ 374072 w 4852554"/>
                              <a:gd name="connsiteY66" fmla="*/ 2670464 h 3782291"/>
                              <a:gd name="connsiteX67" fmla="*/ 103909 w 4852554"/>
                              <a:gd name="connsiteY67" fmla="*/ 2109355 h 3782291"/>
                              <a:gd name="connsiteX68" fmla="*/ 20782 w 4852554"/>
                              <a:gd name="connsiteY68" fmla="*/ 2098964 h 3782291"/>
                              <a:gd name="connsiteX69" fmla="*/ 249382 w 4852554"/>
                              <a:gd name="connsiteY69" fmla="*/ 2639291 h 3782291"/>
                              <a:gd name="connsiteX70" fmla="*/ 10391 w 4852554"/>
                              <a:gd name="connsiteY70" fmla="*/ 2576946 h 3782291"/>
                              <a:gd name="connsiteX71" fmla="*/ 0 w 4852554"/>
                              <a:gd name="connsiteY71" fmla="*/ 2670464 h 3782291"/>
                              <a:gd name="connsiteX72" fmla="*/ 270163 w 4852554"/>
                              <a:gd name="connsiteY72" fmla="*/ 2701636 h 3782291"/>
                              <a:gd name="connsiteX73" fmla="*/ 280554 w 4852554"/>
                              <a:gd name="connsiteY73" fmla="*/ 3023755 h 3782291"/>
                              <a:gd name="connsiteX74" fmla="*/ 197427 w 4852554"/>
                              <a:gd name="connsiteY74" fmla="*/ 3034146 h 3782291"/>
                              <a:gd name="connsiteX75" fmla="*/ 197427 w 4852554"/>
                              <a:gd name="connsiteY75" fmla="*/ 3106882 h 3782291"/>
                              <a:gd name="connsiteX76" fmla="*/ 353291 w 4852554"/>
                              <a:gd name="connsiteY76" fmla="*/ 3054927 h 3782291"/>
                              <a:gd name="connsiteX77" fmla="*/ 374072 w 4852554"/>
                              <a:gd name="connsiteY77" fmla="*/ 2763982 h 3782291"/>
                              <a:gd name="connsiteX78" fmla="*/ 852054 w 4852554"/>
                              <a:gd name="connsiteY78" fmla="*/ 2919846 h 3782291"/>
                              <a:gd name="connsiteX79" fmla="*/ 633845 w 4852554"/>
                              <a:gd name="connsiteY79" fmla="*/ 3054927 h 3782291"/>
                              <a:gd name="connsiteX80" fmla="*/ 685800 w 4852554"/>
                              <a:gd name="connsiteY80" fmla="*/ 3096491 h 3782291"/>
                              <a:gd name="connsiteX81" fmla="*/ 1018309 w 4852554"/>
                              <a:gd name="connsiteY81" fmla="*/ 2888673 h 3782291"/>
                              <a:gd name="connsiteX82" fmla="*/ 1423554 w 4852554"/>
                              <a:gd name="connsiteY82" fmla="*/ 2867891 h 3782291"/>
                              <a:gd name="connsiteX83" fmla="*/ 1080654 w 4852554"/>
                              <a:gd name="connsiteY83" fmla="*/ 3086100 h 3782291"/>
                              <a:gd name="connsiteX84" fmla="*/ 1143000 w 4852554"/>
                              <a:gd name="connsiteY84" fmla="*/ 3169227 h 3782291"/>
                              <a:gd name="connsiteX85" fmla="*/ 1537854 w 4852554"/>
                              <a:gd name="connsiteY85" fmla="*/ 2867891 h 3782291"/>
                              <a:gd name="connsiteX86" fmla="*/ 1891145 w 4852554"/>
                              <a:gd name="connsiteY86" fmla="*/ 2867891 h 3782291"/>
                              <a:gd name="connsiteX87" fmla="*/ 2119745 w 4852554"/>
                              <a:gd name="connsiteY87" fmla="*/ 2930236 h 3782291"/>
                              <a:gd name="connsiteX88" fmla="*/ 2119745 w 4852554"/>
                              <a:gd name="connsiteY88" fmla="*/ 3751118 h 3782291"/>
                              <a:gd name="connsiteX89" fmla="*/ 2202872 w 4852554"/>
                              <a:gd name="connsiteY89" fmla="*/ 3751118 h 3782291"/>
                              <a:gd name="connsiteX90" fmla="*/ 2192482 w 4852554"/>
                              <a:gd name="connsiteY90" fmla="*/ 2951018 h 3782291"/>
                              <a:gd name="connsiteX91" fmla="*/ 2421082 w 4852554"/>
                              <a:gd name="connsiteY91" fmla="*/ 2847109 h 3782291"/>
                              <a:gd name="connsiteX92" fmla="*/ 3065318 w 4852554"/>
                              <a:gd name="connsiteY92" fmla="*/ 2847109 h 3782291"/>
                              <a:gd name="connsiteX93" fmla="*/ 3023754 w 4852554"/>
                              <a:gd name="connsiteY93" fmla="*/ 3034146 h 3782291"/>
                              <a:gd name="connsiteX94" fmla="*/ 3075709 w 4852554"/>
                              <a:gd name="connsiteY94" fmla="*/ 3054927 h 3782291"/>
                              <a:gd name="connsiteX95" fmla="*/ 3106882 w 4852554"/>
                              <a:gd name="connsiteY95" fmla="*/ 2857500 h 3782291"/>
                              <a:gd name="connsiteX96" fmla="*/ 3470563 w 4852554"/>
                              <a:gd name="connsiteY96" fmla="*/ 2836718 h 3782291"/>
                              <a:gd name="connsiteX97" fmla="*/ 4000500 w 4852554"/>
                              <a:gd name="connsiteY97" fmla="*/ 3512127 h 3782291"/>
                              <a:gd name="connsiteX98" fmla="*/ 3990109 w 4852554"/>
                              <a:gd name="connsiteY98" fmla="*/ 3740727 h 3782291"/>
                              <a:gd name="connsiteX99" fmla="*/ 4052454 w 4852554"/>
                              <a:gd name="connsiteY99" fmla="*/ 3782291 h 3782291"/>
                              <a:gd name="connsiteX100" fmla="*/ 4052454 w 4852554"/>
                              <a:gd name="connsiteY100" fmla="*/ 3532909 h 3782291"/>
                              <a:gd name="connsiteX101" fmla="*/ 4239491 w 4852554"/>
                              <a:gd name="connsiteY101" fmla="*/ 3626427 h 3782291"/>
                              <a:gd name="connsiteX102" fmla="*/ 4312227 w 4852554"/>
                              <a:gd name="connsiteY102" fmla="*/ 3574473 h 3782291"/>
                              <a:gd name="connsiteX103" fmla="*/ 3917372 w 4852554"/>
                              <a:gd name="connsiteY103" fmla="*/ 3335482 h 3782291"/>
                              <a:gd name="connsiteX104" fmla="*/ 4125191 w 4852554"/>
                              <a:gd name="connsiteY104" fmla="*/ 3262746 h 3782291"/>
                              <a:gd name="connsiteX105" fmla="*/ 4125191 w 4852554"/>
                              <a:gd name="connsiteY105" fmla="*/ 3262746 h 3782291"/>
                              <a:gd name="connsiteX106" fmla="*/ 4083627 w 4852554"/>
                              <a:gd name="connsiteY106" fmla="*/ 3231573 h 3782291"/>
                              <a:gd name="connsiteX107" fmla="*/ 3896591 w 4852554"/>
                              <a:gd name="connsiteY107" fmla="*/ 3304309 h 3782291"/>
                              <a:gd name="connsiteX108" fmla="*/ 3553691 w 4852554"/>
                              <a:gd name="connsiteY108" fmla="*/ 2836718 h 3782291"/>
                              <a:gd name="connsiteX109" fmla="*/ 4333009 w 4852554"/>
                              <a:gd name="connsiteY109" fmla="*/ 2815936 h 3782291"/>
                              <a:gd name="connsiteX110" fmla="*/ 4561609 w 4852554"/>
                              <a:gd name="connsiteY110" fmla="*/ 3054927 h 3782291"/>
                              <a:gd name="connsiteX111" fmla="*/ 4665518 w 4852554"/>
                              <a:gd name="connsiteY111" fmla="*/ 3013364 h 3782291"/>
                              <a:gd name="connsiteX112" fmla="*/ 4416136 w 4852554"/>
                              <a:gd name="connsiteY112" fmla="*/ 2815936 h 3782291"/>
                              <a:gd name="connsiteX113" fmla="*/ 4842163 w 4852554"/>
                              <a:gd name="connsiteY113" fmla="*/ 2701636 h 3782291"/>
                              <a:gd name="connsiteX114" fmla="*/ 4852554 w 4852554"/>
                              <a:gd name="connsiteY114" fmla="*/ 2628900 h 3782291"/>
                              <a:gd name="connsiteX115" fmla="*/ 4239491 w 4852554"/>
                              <a:gd name="connsiteY115" fmla="*/ 2763982 h 3782291"/>
                              <a:gd name="connsiteX116" fmla="*/ 4353791 w 4852554"/>
                              <a:gd name="connsiteY116" fmla="*/ 2566555 h 3782291"/>
                              <a:gd name="connsiteX117" fmla="*/ 4291445 w 4852554"/>
                              <a:gd name="connsiteY117" fmla="*/ 2514600 h 3782291"/>
                              <a:gd name="connsiteX118" fmla="*/ 4177145 w 4852554"/>
                              <a:gd name="connsiteY118" fmla="*/ 2805546 h 3782291"/>
                              <a:gd name="connsiteX119" fmla="*/ 3429000 w 4852554"/>
                              <a:gd name="connsiteY119" fmla="*/ 2795155 h 3782291"/>
                              <a:gd name="connsiteX120" fmla="*/ 3584863 w 4852554"/>
                              <a:gd name="connsiteY120" fmla="*/ 2618509 h 3782291"/>
                              <a:gd name="connsiteX121" fmla="*/ 3564082 w 4852554"/>
                              <a:gd name="connsiteY121" fmla="*/ 2576946 h 3782291"/>
                              <a:gd name="connsiteX122" fmla="*/ 3335482 w 4852554"/>
                              <a:gd name="connsiteY122" fmla="*/ 2826327 h 3782291"/>
                              <a:gd name="connsiteX123" fmla="*/ 2493818 w 4852554"/>
                              <a:gd name="connsiteY123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878282 w 4852554"/>
                              <a:gd name="connsiteY7" fmla="*/ 789709 h 3782291"/>
                              <a:gd name="connsiteX8" fmla="*/ 2722418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805545 w 4852554"/>
                              <a:gd name="connsiteY8" fmla="*/ 540327 h 3782291"/>
                              <a:gd name="connsiteX9" fmla="*/ 2774372 w 4852554"/>
                              <a:gd name="connsiteY9" fmla="*/ 529936 h 3782291"/>
                              <a:gd name="connsiteX10" fmla="*/ 2649682 w 4852554"/>
                              <a:gd name="connsiteY10" fmla="*/ 914400 h 3782291"/>
                              <a:gd name="connsiteX11" fmla="*/ 2192482 w 4852554"/>
                              <a:gd name="connsiteY11" fmla="*/ 1330036 h 3782291"/>
                              <a:gd name="connsiteX12" fmla="*/ 2244436 w 4852554"/>
                              <a:gd name="connsiteY12" fmla="*/ 633846 h 3782291"/>
                              <a:gd name="connsiteX13" fmla="*/ 2670463 w 4852554"/>
                              <a:gd name="connsiteY13" fmla="*/ 51955 h 3782291"/>
                              <a:gd name="connsiteX14" fmla="*/ 2639291 w 4852554"/>
                              <a:gd name="connsiteY14" fmla="*/ 0 h 3782291"/>
                              <a:gd name="connsiteX15" fmla="*/ 2483427 w 4852554"/>
                              <a:gd name="connsiteY15" fmla="*/ 197427 h 3782291"/>
                              <a:gd name="connsiteX16" fmla="*/ 2462645 w 4852554"/>
                              <a:gd name="connsiteY16" fmla="*/ 10391 h 3782291"/>
                              <a:gd name="connsiteX17" fmla="*/ 2400300 w 4852554"/>
                              <a:gd name="connsiteY17" fmla="*/ 10391 h 3782291"/>
                              <a:gd name="connsiteX18" fmla="*/ 2441863 w 4852554"/>
                              <a:gd name="connsiteY18" fmla="*/ 280555 h 3782291"/>
                              <a:gd name="connsiteX19" fmla="*/ 2275609 w 4852554"/>
                              <a:gd name="connsiteY19" fmla="*/ 509155 h 3782291"/>
                              <a:gd name="connsiteX20" fmla="*/ 2223654 w 4852554"/>
                              <a:gd name="connsiteY20" fmla="*/ 540327 h 3782291"/>
                              <a:gd name="connsiteX21" fmla="*/ 2192482 w 4852554"/>
                              <a:gd name="connsiteY21" fmla="*/ 592282 h 3782291"/>
                              <a:gd name="connsiteX22" fmla="*/ 2119745 w 4852554"/>
                              <a:gd name="connsiteY22" fmla="*/ 706582 h 3782291"/>
                              <a:gd name="connsiteX23" fmla="*/ 1662545 w 4852554"/>
                              <a:gd name="connsiteY23" fmla="*/ 20782 h 3782291"/>
                              <a:gd name="connsiteX24" fmla="*/ 1537854 w 4852554"/>
                              <a:gd name="connsiteY24" fmla="*/ 51955 h 3782291"/>
                              <a:gd name="connsiteX25" fmla="*/ 1558636 w 4852554"/>
                              <a:gd name="connsiteY25" fmla="*/ 145473 h 3782291"/>
                              <a:gd name="connsiteX26" fmla="*/ 1641763 w 4852554"/>
                              <a:gd name="connsiteY26" fmla="*/ 103909 h 3782291"/>
                              <a:gd name="connsiteX27" fmla="*/ 1704109 w 4852554"/>
                              <a:gd name="connsiteY27" fmla="*/ 228600 h 3782291"/>
                              <a:gd name="connsiteX28" fmla="*/ 1776845 w 4852554"/>
                              <a:gd name="connsiteY28" fmla="*/ 259773 h 3782291"/>
                              <a:gd name="connsiteX29" fmla="*/ 2140527 w 4852554"/>
                              <a:gd name="connsiteY29" fmla="*/ 852055 h 3782291"/>
                              <a:gd name="connsiteX30" fmla="*/ 2130136 w 4852554"/>
                              <a:gd name="connsiteY30" fmla="*/ 1215736 h 3782291"/>
                              <a:gd name="connsiteX31" fmla="*/ 2057400 w 4852554"/>
                              <a:gd name="connsiteY31" fmla="*/ 1028700 h 3782291"/>
                              <a:gd name="connsiteX32" fmla="*/ 2005445 w 4852554"/>
                              <a:gd name="connsiteY32" fmla="*/ 1059873 h 3782291"/>
                              <a:gd name="connsiteX33" fmla="*/ 2119745 w 4852554"/>
                              <a:gd name="connsiteY33" fmla="*/ 1288473 h 3782291"/>
                              <a:gd name="connsiteX34" fmla="*/ 2098963 w 4852554"/>
                              <a:gd name="connsiteY34" fmla="*/ 2005446 h 3782291"/>
                              <a:gd name="connsiteX35" fmla="*/ 1662545 w 4852554"/>
                              <a:gd name="connsiteY35" fmla="*/ 1558637 h 3782291"/>
                              <a:gd name="connsiteX36" fmla="*/ 1704108 w 4852554"/>
                              <a:gd name="connsiteY36" fmla="*/ 1215737 h 3782291"/>
                              <a:gd name="connsiteX37" fmla="*/ 1662545 w 4852554"/>
                              <a:gd name="connsiteY37" fmla="*/ 1101436 h 3782291"/>
                              <a:gd name="connsiteX38" fmla="*/ 1610591 w 4852554"/>
                              <a:gd name="connsiteY38" fmla="*/ 1475509 h 3782291"/>
                              <a:gd name="connsiteX39" fmla="*/ 1340427 w 4852554"/>
                              <a:gd name="connsiteY39" fmla="*/ 1600199 h 3782291"/>
                              <a:gd name="connsiteX40" fmla="*/ 1309254 w 4852554"/>
                              <a:gd name="connsiteY40" fmla="*/ 1662546 h 3782291"/>
                              <a:gd name="connsiteX41" fmla="*/ 1620982 w 4852554"/>
                              <a:gd name="connsiteY41" fmla="*/ 1600200 h 3782291"/>
                              <a:gd name="connsiteX42" fmla="*/ 1828800 w 4852554"/>
                              <a:gd name="connsiteY42" fmla="*/ 1849583 h 3782291"/>
                              <a:gd name="connsiteX43" fmla="*/ 1569027 w 4852554"/>
                              <a:gd name="connsiteY43" fmla="*/ 2026227 h 3782291"/>
                              <a:gd name="connsiteX44" fmla="*/ 1600200 w 4852554"/>
                              <a:gd name="connsiteY44" fmla="*/ 2119745 h 3782291"/>
                              <a:gd name="connsiteX45" fmla="*/ 1880754 w 4852554"/>
                              <a:gd name="connsiteY45" fmla="*/ 1870364 h 3782291"/>
                              <a:gd name="connsiteX46" fmla="*/ 2098963 w 4852554"/>
                              <a:gd name="connsiteY46" fmla="*/ 2088573 h 3782291"/>
                              <a:gd name="connsiteX47" fmla="*/ 2088572 w 4852554"/>
                              <a:gd name="connsiteY47" fmla="*/ 2337955 h 3782291"/>
                              <a:gd name="connsiteX48" fmla="*/ 2098963 w 4852554"/>
                              <a:gd name="connsiteY48" fmla="*/ 2348346 h 3782291"/>
                              <a:gd name="connsiteX49" fmla="*/ 1839191 w 4852554"/>
                              <a:gd name="connsiteY49" fmla="*/ 2784764 h 3782291"/>
                              <a:gd name="connsiteX50" fmla="*/ 1278082 w 4852554"/>
                              <a:gd name="connsiteY50" fmla="*/ 2795155 h 3782291"/>
                              <a:gd name="connsiteX51" fmla="*/ 1143000 w 4852554"/>
                              <a:gd name="connsiteY51" fmla="*/ 2587336 h 3782291"/>
                              <a:gd name="connsiteX52" fmla="*/ 1111827 w 4852554"/>
                              <a:gd name="connsiteY52" fmla="*/ 2597727 h 3782291"/>
                              <a:gd name="connsiteX53" fmla="*/ 1205345 w 4852554"/>
                              <a:gd name="connsiteY53" fmla="*/ 2815936 h 3782291"/>
                              <a:gd name="connsiteX54" fmla="*/ 893618 w 4852554"/>
                              <a:gd name="connsiteY54" fmla="*/ 2795155 h 3782291"/>
                              <a:gd name="connsiteX55" fmla="*/ 488372 w 4852554"/>
                              <a:gd name="connsiteY55" fmla="*/ 2036618 h 3782291"/>
                              <a:gd name="connsiteX56" fmla="*/ 353291 w 4852554"/>
                              <a:gd name="connsiteY56" fmla="*/ 2078182 h 3782291"/>
                              <a:gd name="connsiteX57" fmla="*/ 415636 w 4852554"/>
                              <a:gd name="connsiteY57" fmla="*/ 2140527 h 3782291"/>
                              <a:gd name="connsiteX58" fmla="*/ 467591 w 4852554"/>
                              <a:gd name="connsiteY58" fmla="*/ 2098964 h 3782291"/>
                              <a:gd name="connsiteX59" fmla="*/ 571500 w 4852554"/>
                              <a:gd name="connsiteY59" fmla="*/ 2348346 h 3782291"/>
                              <a:gd name="connsiteX60" fmla="*/ 457200 w 4852554"/>
                              <a:gd name="connsiteY60" fmla="*/ 2358736 h 3782291"/>
                              <a:gd name="connsiteX61" fmla="*/ 457200 w 4852554"/>
                              <a:gd name="connsiteY61" fmla="*/ 2441864 h 3782291"/>
                              <a:gd name="connsiteX62" fmla="*/ 623454 w 4852554"/>
                              <a:gd name="connsiteY62" fmla="*/ 2400300 h 3782291"/>
                              <a:gd name="connsiteX63" fmla="*/ 831272 w 4852554"/>
                              <a:gd name="connsiteY63" fmla="*/ 2826327 h 3782291"/>
                              <a:gd name="connsiteX64" fmla="*/ 374072 w 4852554"/>
                              <a:gd name="connsiteY64" fmla="*/ 2670464 h 3782291"/>
                              <a:gd name="connsiteX65" fmla="*/ 103909 w 4852554"/>
                              <a:gd name="connsiteY65" fmla="*/ 2109355 h 3782291"/>
                              <a:gd name="connsiteX66" fmla="*/ 20782 w 4852554"/>
                              <a:gd name="connsiteY66" fmla="*/ 2098964 h 3782291"/>
                              <a:gd name="connsiteX67" fmla="*/ 249382 w 4852554"/>
                              <a:gd name="connsiteY67" fmla="*/ 2639291 h 3782291"/>
                              <a:gd name="connsiteX68" fmla="*/ 10391 w 4852554"/>
                              <a:gd name="connsiteY68" fmla="*/ 2576946 h 3782291"/>
                              <a:gd name="connsiteX69" fmla="*/ 0 w 4852554"/>
                              <a:gd name="connsiteY69" fmla="*/ 2670464 h 3782291"/>
                              <a:gd name="connsiteX70" fmla="*/ 270163 w 4852554"/>
                              <a:gd name="connsiteY70" fmla="*/ 2701636 h 3782291"/>
                              <a:gd name="connsiteX71" fmla="*/ 280554 w 4852554"/>
                              <a:gd name="connsiteY71" fmla="*/ 3023755 h 3782291"/>
                              <a:gd name="connsiteX72" fmla="*/ 197427 w 4852554"/>
                              <a:gd name="connsiteY72" fmla="*/ 3034146 h 3782291"/>
                              <a:gd name="connsiteX73" fmla="*/ 197427 w 4852554"/>
                              <a:gd name="connsiteY73" fmla="*/ 3106882 h 3782291"/>
                              <a:gd name="connsiteX74" fmla="*/ 353291 w 4852554"/>
                              <a:gd name="connsiteY74" fmla="*/ 3054927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32809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49682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722418 w 4852554"/>
                              <a:gd name="connsiteY7" fmla="*/ 8312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597727 w 4852554"/>
                              <a:gd name="connsiteY11" fmla="*/ 914400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893618 w 4852554"/>
                              <a:gd name="connsiteY55" fmla="*/ 2795155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53291 w 4852554"/>
                              <a:gd name="connsiteY75" fmla="*/ 3054927 h 3782291"/>
                              <a:gd name="connsiteX76" fmla="*/ 374072 w 4852554"/>
                              <a:gd name="connsiteY76" fmla="*/ 2763982 h 3782291"/>
                              <a:gd name="connsiteX77" fmla="*/ 852054 w 4852554"/>
                              <a:gd name="connsiteY77" fmla="*/ 2919846 h 3782291"/>
                              <a:gd name="connsiteX78" fmla="*/ 633845 w 4852554"/>
                              <a:gd name="connsiteY78" fmla="*/ 3054927 h 3782291"/>
                              <a:gd name="connsiteX79" fmla="*/ 685800 w 4852554"/>
                              <a:gd name="connsiteY79" fmla="*/ 3096491 h 3782291"/>
                              <a:gd name="connsiteX80" fmla="*/ 1018309 w 4852554"/>
                              <a:gd name="connsiteY80" fmla="*/ 2888673 h 3782291"/>
                              <a:gd name="connsiteX81" fmla="*/ 1423554 w 4852554"/>
                              <a:gd name="connsiteY81" fmla="*/ 2867891 h 3782291"/>
                              <a:gd name="connsiteX82" fmla="*/ 1080654 w 4852554"/>
                              <a:gd name="connsiteY82" fmla="*/ 3086100 h 3782291"/>
                              <a:gd name="connsiteX83" fmla="*/ 1143000 w 4852554"/>
                              <a:gd name="connsiteY83" fmla="*/ 3169227 h 3782291"/>
                              <a:gd name="connsiteX84" fmla="*/ 1537854 w 4852554"/>
                              <a:gd name="connsiteY84" fmla="*/ 2867891 h 3782291"/>
                              <a:gd name="connsiteX85" fmla="*/ 1891145 w 4852554"/>
                              <a:gd name="connsiteY85" fmla="*/ 2867891 h 3782291"/>
                              <a:gd name="connsiteX86" fmla="*/ 2119745 w 4852554"/>
                              <a:gd name="connsiteY86" fmla="*/ 2930236 h 3782291"/>
                              <a:gd name="connsiteX87" fmla="*/ 2119745 w 4852554"/>
                              <a:gd name="connsiteY87" fmla="*/ 3751118 h 3782291"/>
                              <a:gd name="connsiteX88" fmla="*/ 2202872 w 4852554"/>
                              <a:gd name="connsiteY88" fmla="*/ 3751118 h 3782291"/>
                              <a:gd name="connsiteX89" fmla="*/ 2192482 w 4852554"/>
                              <a:gd name="connsiteY89" fmla="*/ 2951018 h 3782291"/>
                              <a:gd name="connsiteX90" fmla="*/ 2421082 w 4852554"/>
                              <a:gd name="connsiteY90" fmla="*/ 2847109 h 3782291"/>
                              <a:gd name="connsiteX91" fmla="*/ 3065318 w 4852554"/>
                              <a:gd name="connsiteY91" fmla="*/ 2847109 h 3782291"/>
                              <a:gd name="connsiteX92" fmla="*/ 3023754 w 4852554"/>
                              <a:gd name="connsiteY92" fmla="*/ 3034146 h 3782291"/>
                              <a:gd name="connsiteX93" fmla="*/ 3075709 w 4852554"/>
                              <a:gd name="connsiteY93" fmla="*/ 3054927 h 3782291"/>
                              <a:gd name="connsiteX94" fmla="*/ 3106882 w 4852554"/>
                              <a:gd name="connsiteY94" fmla="*/ 2857500 h 3782291"/>
                              <a:gd name="connsiteX95" fmla="*/ 3470563 w 4852554"/>
                              <a:gd name="connsiteY95" fmla="*/ 2836718 h 3782291"/>
                              <a:gd name="connsiteX96" fmla="*/ 4000500 w 4852554"/>
                              <a:gd name="connsiteY96" fmla="*/ 3512127 h 3782291"/>
                              <a:gd name="connsiteX97" fmla="*/ 3990109 w 4852554"/>
                              <a:gd name="connsiteY97" fmla="*/ 3740727 h 3782291"/>
                              <a:gd name="connsiteX98" fmla="*/ 4052454 w 4852554"/>
                              <a:gd name="connsiteY98" fmla="*/ 3782291 h 3782291"/>
                              <a:gd name="connsiteX99" fmla="*/ 4052454 w 4852554"/>
                              <a:gd name="connsiteY99" fmla="*/ 3532909 h 3782291"/>
                              <a:gd name="connsiteX100" fmla="*/ 4239491 w 4852554"/>
                              <a:gd name="connsiteY100" fmla="*/ 3626427 h 3782291"/>
                              <a:gd name="connsiteX101" fmla="*/ 4312227 w 4852554"/>
                              <a:gd name="connsiteY101" fmla="*/ 3574473 h 3782291"/>
                              <a:gd name="connsiteX102" fmla="*/ 3917372 w 4852554"/>
                              <a:gd name="connsiteY102" fmla="*/ 3335482 h 3782291"/>
                              <a:gd name="connsiteX103" fmla="*/ 4125191 w 4852554"/>
                              <a:gd name="connsiteY103" fmla="*/ 3262746 h 3782291"/>
                              <a:gd name="connsiteX104" fmla="*/ 4125191 w 4852554"/>
                              <a:gd name="connsiteY104" fmla="*/ 3262746 h 3782291"/>
                              <a:gd name="connsiteX105" fmla="*/ 4083627 w 4852554"/>
                              <a:gd name="connsiteY105" fmla="*/ 3231573 h 3782291"/>
                              <a:gd name="connsiteX106" fmla="*/ 3896591 w 4852554"/>
                              <a:gd name="connsiteY106" fmla="*/ 3304309 h 3782291"/>
                              <a:gd name="connsiteX107" fmla="*/ 3553691 w 4852554"/>
                              <a:gd name="connsiteY107" fmla="*/ 2836718 h 3782291"/>
                              <a:gd name="connsiteX108" fmla="*/ 4333009 w 4852554"/>
                              <a:gd name="connsiteY108" fmla="*/ 2815936 h 3782291"/>
                              <a:gd name="connsiteX109" fmla="*/ 4561609 w 4852554"/>
                              <a:gd name="connsiteY109" fmla="*/ 3054927 h 3782291"/>
                              <a:gd name="connsiteX110" fmla="*/ 4665518 w 4852554"/>
                              <a:gd name="connsiteY110" fmla="*/ 3013364 h 3782291"/>
                              <a:gd name="connsiteX111" fmla="*/ 4416136 w 4852554"/>
                              <a:gd name="connsiteY111" fmla="*/ 2815936 h 3782291"/>
                              <a:gd name="connsiteX112" fmla="*/ 4842163 w 4852554"/>
                              <a:gd name="connsiteY112" fmla="*/ 2701636 h 3782291"/>
                              <a:gd name="connsiteX113" fmla="*/ 4852554 w 4852554"/>
                              <a:gd name="connsiteY113" fmla="*/ 2628900 h 3782291"/>
                              <a:gd name="connsiteX114" fmla="*/ 4239491 w 4852554"/>
                              <a:gd name="connsiteY114" fmla="*/ 2763982 h 3782291"/>
                              <a:gd name="connsiteX115" fmla="*/ 4353791 w 4852554"/>
                              <a:gd name="connsiteY115" fmla="*/ 2566555 h 3782291"/>
                              <a:gd name="connsiteX116" fmla="*/ 4291445 w 4852554"/>
                              <a:gd name="connsiteY116" fmla="*/ 2514600 h 3782291"/>
                              <a:gd name="connsiteX117" fmla="*/ 4177145 w 4852554"/>
                              <a:gd name="connsiteY117" fmla="*/ 2805546 h 3782291"/>
                              <a:gd name="connsiteX118" fmla="*/ 3429000 w 4852554"/>
                              <a:gd name="connsiteY118" fmla="*/ 2795155 h 3782291"/>
                              <a:gd name="connsiteX119" fmla="*/ 3584863 w 4852554"/>
                              <a:gd name="connsiteY119" fmla="*/ 2618509 h 3782291"/>
                              <a:gd name="connsiteX120" fmla="*/ 3564082 w 4852554"/>
                              <a:gd name="connsiteY120" fmla="*/ 2576946 h 3782291"/>
                              <a:gd name="connsiteX121" fmla="*/ 3335482 w 4852554"/>
                              <a:gd name="connsiteY121" fmla="*/ 2826327 h 3782291"/>
                              <a:gd name="connsiteX122" fmla="*/ 2493818 w 4852554"/>
                              <a:gd name="connsiteY122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197427 w 4852554"/>
                              <a:gd name="connsiteY74" fmla="*/ 3106882 h 3782291"/>
                              <a:gd name="connsiteX75" fmla="*/ 374072 w 4852554"/>
                              <a:gd name="connsiteY75" fmla="*/ 2763982 h 3782291"/>
                              <a:gd name="connsiteX76" fmla="*/ 852054 w 4852554"/>
                              <a:gd name="connsiteY76" fmla="*/ 2919846 h 3782291"/>
                              <a:gd name="connsiteX77" fmla="*/ 633845 w 4852554"/>
                              <a:gd name="connsiteY77" fmla="*/ 3054927 h 3782291"/>
                              <a:gd name="connsiteX78" fmla="*/ 685800 w 4852554"/>
                              <a:gd name="connsiteY78" fmla="*/ 3096491 h 3782291"/>
                              <a:gd name="connsiteX79" fmla="*/ 1018309 w 4852554"/>
                              <a:gd name="connsiteY79" fmla="*/ 2888673 h 3782291"/>
                              <a:gd name="connsiteX80" fmla="*/ 1423554 w 4852554"/>
                              <a:gd name="connsiteY80" fmla="*/ 2867891 h 3782291"/>
                              <a:gd name="connsiteX81" fmla="*/ 1080654 w 4852554"/>
                              <a:gd name="connsiteY81" fmla="*/ 3086100 h 3782291"/>
                              <a:gd name="connsiteX82" fmla="*/ 1143000 w 4852554"/>
                              <a:gd name="connsiteY82" fmla="*/ 3169227 h 3782291"/>
                              <a:gd name="connsiteX83" fmla="*/ 1537854 w 4852554"/>
                              <a:gd name="connsiteY83" fmla="*/ 2867891 h 3782291"/>
                              <a:gd name="connsiteX84" fmla="*/ 1891145 w 4852554"/>
                              <a:gd name="connsiteY84" fmla="*/ 2867891 h 3782291"/>
                              <a:gd name="connsiteX85" fmla="*/ 2119745 w 4852554"/>
                              <a:gd name="connsiteY85" fmla="*/ 2930236 h 3782291"/>
                              <a:gd name="connsiteX86" fmla="*/ 2119745 w 4852554"/>
                              <a:gd name="connsiteY86" fmla="*/ 3751118 h 3782291"/>
                              <a:gd name="connsiteX87" fmla="*/ 2202872 w 4852554"/>
                              <a:gd name="connsiteY87" fmla="*/ 3751118 h 3782291"/>
                              <a:gd name="connsiteX88" fmla="*/ 2192482 w 4852554"/>
                              <a:gd name="connsiteY88" fmla="*/ 2951018 h 3782291"/>
                              <a:gd name="connsiteX89" fmla="*/ 2421082 w 4852554"/>
                              <a:gd name="connsiteY89" fmla="*/ 2847109 h 3782291"/>
                              <a:gd name="connsiteX90" fmla="*/ 3065318 w 4852554"/>
                              <a:gd name="connsiteY90" fmla="*/ 2847109 h 3782291"/>
                              <a:gd name="connsiteX91" fmla="*/ 3023754 w 4852554"/>
                              <a:gd name="connsiteY91" fmla="*/ 3034146 h 3782291"/>
                              <a:gd name="connsiteX92" fmla="*/ 3075709 w 4852554"/>
                              <a:gd name="connsiteY92" fmla="*/ 3054927 h 3782291"/>
                              <a:gd name="connsiteX93" fmla="*/ 3106882 w 4852554"/>
                              <a:gd name="connsiteY93" fmla="*/ 2857500 h 3782291"/>
                              <a:gd name="connsiteX94" fmla="*/ 3470563 w 4852554"/>
                              <a:gd name="connsiteY94" fmla="*/ 2836718 h 3782291"/>
                              <a:gd name="connsiteX95" fmla="*/ 4000500 w 4852554"/>
                              <a:gd name="connsiteY95" fmla="*/ 3512127 h 3782291"/>
                              <a:gd name="connsiteX96" fmla="*/ 3990109 w 4852554"/>
                              <a:gd name="connsiteY96" fmla="*/ 3740727 h 3782291"/>
                              <a:gd name="connsiteX97" fmla="*/ 4052454 w 4852554"/>
                              <a:gd name="connsiteY97" fmla="*/ 3782291 h 3782291"/>
                              <a:gd name="connsiteX98" fmla="*/ 4052454 w 4852554"/>
                              <a:gd name="connsiteY98" fmla="*/ 3532909 h 3782291"/>
                              <a:gd name="connsiteX99" fmla="*/ 4239491 w 4852554"/>
                              <a:gd name="connsiteY99" fmla="*/ 3626427 h 3782291"/>
                              <a:gd name="connsiteX100" fmla="*/ 4312227 w 4852554"/>
                              <a:gd name="connsiteY100" fmla="*/ 3574473 h 3782291"/>
                              <a:gd name="connsiteX101" fmla="*/ 3917372 w 4852554"/>
                              <a:gd name="connsiteY101" fmla="*/ 3335482 h 3782291"/>
                              <a:gd name="connsiteX102" fmla="*/ 4125191 w 4852554"/>
                              <a:gd name="connsiteY102" fmla="*/ 3262746 h 3782291"/>
                              <a:gd name="connsiteX103" fmla="*/ 4125191 w 4852554"/>
                              <a:gd name="connsiteY103" fmla="*/ 3262746 h 3782291"/>
                              <a:gd name="connsiteX104" fmla="*/ 4083627 w 4852554"/>
                              <a:gd name="connsiteY104" fmla="*/ 3231573 h 3782291"/>
                              <a:gd name="connsiteX105" fmla="*/ 3896591 w 4852554"/>
                              <a:gd name="connsiteY105" fmla="*/ 3304309 h 3782291"/>
                              <a:gd name="connsiteX106" fmla="*/ 3553691 w 4852554"/>
                              <a:gd name="connsiteY106" fmla="*/ 2836718 h 3782291"/>
                              <a:gd name="connsiteX107" fmla="*/ 4333009 w 4852554"/>
                              <a:gd name="connsiteY107" fmla="*/ 2815936 h 3782291"/>
                              <a:gd name="connsiteX108" fmla="*/ 4561609 w 4852554"/>
                              <a:gd name="connsiteY108" fmla="*/ 3054927 h 3782291"/>
                              <a:gd name="connsiteX109" fmla="*/ 4665518 w 4852554"/>
                              <a:gd name="connsiteY109" fmla="*/ 3013364 h 3782291"/>
                              <a:gd name="connsiteX110" fmla="*/ 4416136 w 4852554"/>
                              <a:gd name="connsiteY110" fmla="*/ 2815936 h 3782291"/>
                              <a:gd name="connsiteX111" fmla="*/ 4842163 w 4852554"/>
                              <a:gd name="connsiteY111" fmla="*/ 2701636 h 3782291"/>
                              <a:gd name="connsiteX112" fmla="*/ 4852554 w 4852554"/>
                              <a:gd name="connsiteY112" fmla="*/ 2628900 h 3782291"/>
                              <a:gd name="connsiteX113" fmla="*/ 4239491 w 4852554"/>
                              <a:gd name="connsiteY113" fmla="*/ 2763982 h 3782291"/>
                              <a:gd name="connsiteX114" fmla="*/ 4353791 w 4852554"/>
                              <a:gd name="connsiteY114" fmla="*/ 2566555 h 3782291"/>
                              <a:gd name="connsiteX115" fmla="*/ 4291445 w 4852554"/>
                              <a:gd name="connsiteY115" fmla="*/ 2514600 h 3782291"/>
                              <a:gd name="connsiteX116" fmla="*/ 4177145 w 4852554"/>
                              <a:gd name="connsiteY116" fmla="*/ 2805546 h 3782291"/>
                              <a:gd name="connsiteX117" fmla="*/ 3429000 w 4852554"/>
                              <a:gd name="connsiteY117" fmla="*/ 2795155 h 3782291"/>
                              <a:gd name="connsiteX118" fmla="*/ 3584863 w 4852554"/>
                              <a:gd name="connsiteY118" fmla="*/ 2618509 h 3782291"/>
                              <a:gd name="connsiteX119" fmla="*/ 3564082 w 4852554"/>
                              <a:gd name="connsiteY119" fmla="*/ 2576946 h 3782291"/>
                              <a:gd name="connsiteX120" fmla="*/ 3335482 w 4852554"/>
                              <a:gd name="connsiteY120" fmla="*/ 2826327 h 3782291"/>
                              <a:gd name="connsiteX121" fmla="*/ 2493818 w 4852554"/>
                              <a:gd name="connsiteY121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197427 w 4852554"/>
                              <a:gd name="connsiteY73" fmla="*/ 3034146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270163 w 4852554"/>
                              <a:gd name="connsiteY71" fmla="*/ 2701636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49382 w 4852554"/>
                              <a:gd name="connsiteY68" fmla="*/ 2639291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20782 w 4852554"/>
                              <a:gd name="connsiteY67" fmla="*/ 2098964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493818 w 4852554"/>
                              <a:gd name="connsiteY0" fmla="*/ 2795155 h 3782291"/>
                              <a:gd name="connsiteX1" fmla="*/ 2171700 w 4852554"/>
                              <a:gd name="connsiteY1" fmla="*/ 2348346 h 3782291"/>
                              <a:gd name="connsiteX2" fmla="*/ 2140527 w 4852554"/>
                              <a:gd name="connsiteY2" fmla="*/ 1724891 h 3782291"/>
                              <a:gd name="connsiteX3" fmla="*/ 2701636 w 4852554"/>
                              <a:gd name="connsiteY3" fmla="*/ 1184564 h 3782291"/>
                              <a:gd name="connsiteX4" fmla="*/ 2691245 w 4852554"/>
                              <a:gd name="connsiteY4" fmla="*/ 1091046 h 3782291"/>
                              <a:gd name="connsiteX5" fmla="*/ 2140527 w 4852554"/>
                              <a:gd name="connsiteY5" fmla="*/ 1631373 h 3782291"/>
                              <a:gd name="connsiteX6" fmla="*/ 2161309 w 4852554"/>
                              <a:gd name="connsiteY6" fmla="*/ 1465118 h 3782291"/>
                              <a:gd name="connsiteX7" fmla="*/ 2691246 w 4852554"/>
                              <a:gd name="connsiteY7" fmla="*/ 945573 h 3782291"/>
                              <a:gd name="connsiteX8" fmla="*/ 2753591 w 4852554"/>
                              <a:gd name="connsiteY8" fmla="*/ 831273 h 3782291"/>
                              <a:gd name="connsiteX9" fmla="*/ 2805545 w 4852554"/>
                              <a:gd name="connsiteY9" fmla="*/ 540327 h 3782291"/>
                              <a:gd name="connsiteX10" fmla="*/ 2774372 w 4852554"/>
                              <a:gd name="connsiteY10" fmla="*/ 529936 h 3782291"/>
                              <a:gd name="connsiteX11" fmla="*/ 2660072 w 4852554"/>
                              <a:gd name="connsiteY11" fmla="*/ 904009 h 3782291"/>
                              <a:gd name="connsiteX12" fmla="*/ 2192482 w 4852554"/>
                              <a:gd name="connsiteY12" fmla="*/ 1330036 h 3782291"/>
                              <a:gd name="connsiteX13" fmla="*/ 2244436 w 4852554"/>
                              <a:gd name="connsiteY13" fmla="*/ 633846 h 3782291"/>
                              <a:gd name="connsiteX14" fmla="*/ 2670463 w 4852554"/>
                              <a:gd name="connsiteY14" fmla="*/ 51955 h 3782291"/>
                              <a:gd name="connsiteX15" fmla="*/ 2639291 w 4852554"/>
                              <a:gd name="connsiteY15" fmla="*/ 0 h 3782291"/>
                              <a:gd name="connsiteX16" fmla="*/ 2483427 w 4852554"/>
                              <a:gd name="connsiteY16" fmla="*/ 197427 h 3782291"/>
                              <a:gd name="connsiteX17" fmla="*/ 2462645 w 4852554"/>
                              <a:gd name="connsiteY17" fmla="*/ 10391 h 3782291"/>
                              <a:gd name="connsiteX18" fmla="*/ 2400300 w 4852554"/>
                              <a:gd name="connsiteY18" fmla="*/ 10391 h 3782291"/>
                              <a:gd name="connsiteX19" fmla="*/ 2441863 w 4852554"/>
                              <a:gd name="connsiteY19" fmla="*/ 280555 h 3782291"/>
                              <a:gd name="connsiteX20" fmla="*/ 2275609 w 4852554"/>
                              <a:gd name="connsiteY20" fmla="*/ 509155 h 3782291"/>
                              <a:gd name="connsiteX21" fmla="*/ 2223654 w 4852554"/>
                              <a:gd name="connsiteY21" fmla="*/ 540327 h 3782291"/>
                              <a:gd name="connsiteX22" fmla="*/ 2192482 w 4852554"/>
                              <a:gd name="connsiteY22" fmla="*/ 592282 h 3782291"/>
                              <a:gd name="connsiteX23" fmla="*/ 2119745 w 4852554"/>
                              <a:gd name="connsiteY23" fmla="*/ 706582 h 3782291"/>
                              <a:gd name="connsiteX24" fmla="*/ 1662545 w 4852554"/>
                              <a:gd name="connsiteY24" fmla="*/ 20782 h 3782291"/>
                              <a:gd name="connsiteX25" fmla="*/ 1537854 w 4852554"/>
                              <a:gd name="connsiteY25" fmla="*/ 51955 h 3782291"/>
                              <a:gd name="connsiteX26" fmla="*/ 1558636 w 4852554"/>
                              <a:gd name="connsiteY26" fmla="*/ 145473 h 3782291"/>
                              <a:gd name="connsiteX27" fmla="*/ 1641763 w 4852554"/>
                              <a:gd name="connsiteY27" fmla="*/ 103909 h 3782291"/>
                              <a:gd name="connsiteX28" fmla="*/ 1704109 w 4852554"/>
                              <a:gd name="connsiteY28" fmla="*/ 228600 h 3782291"/>
                              <a:gd name="connsiteX29" fmla="*/ 1776845 w 4852554"/>
                              <a:gd name="connsiteY29" fmla="*/ 259773 h 3782291"/>
                              <a:gd name="connsiteX30" fmla="*/ 2140527 w 4852554"/>
                              <a:gd name="connsiteY30" fmla="*/ 852055 h 3782291"/>
                              <a:gd name="connsiteX31" fmla="*/ 2130136 w 4852554"/>
                              <a:gd name="connsiteY31" fmla="*/ 1215736 h 3782291"/>
                              <a:gd name="connsiteX32" fmla="*/ 2057400 w 4852554"/>
                              <a:gd name="connsiteY32" fmla="*/ 1028700 h 3782291"/>
                              <a:gd name="connsiteX33" fmla="*/ 2005445 w 4852554"/>
                              <a:gd name="connsiteY33" fmla="*/ 1059873 h 3782291"/>
                              <a:gd name="connsiteX34" fmla="*/ 2119745 w 4852554"/>
                              <a:gd name="connsiteY34" fmla="*/ 1288473 h 3782291"/>
                              <a:gd name="connsiteX35" fmla="*/ 2098963 w 4852554"/>
                              <a:gd name="connsiteY35" fmla="*/ 2005446 h 3782291"/>
                              <a:gd name="connsiteX36" fmla="*/ 1662545 w 4852554"/>
                              <a:gd name="connsiteY36" fmla="*/ 1558637 h 3782291"/>
                              <a:gd name="connsiteX37" fmla="*/ 1704108 w 4852554"/>
                              <a:gd name="connsiteY37" fmla="*/ 1215737 h 3782291"/>
                              <a:gd name="connsiteX38" fmla="*/ 1662545 w 4852554"/>
                              <a:gd name="connsiteY38" fmla="*/ 1101436 h 3782291"/>
                              <a:gd name="connsiteX39" fmla="*/ 1610591 w 4852554"/>
                              <a:gd name="connsiteY39" fmla="*/ 1475509 h 3782291"/>
                              <a:gd name="connsiteX40" fmla="*/ 1340427 w 4852554"/>
                              <a:gd name="connsiteY40" fmla="*/ 1600199 h 3782291"/>
                              <a:gd name="connsiteX41" fmla="*/ 1309254 w 4852554"/>
                              <a:gd name="connsiteY41" fmla="*/ 1662546 h 3782291"/>
                              <a:gd name="connsiteX42" fmla="*/ 1620982 w 4852554"/>
                              <a:gd name="connsiteY42" fmla="*/ 1600200 h 3782291"/>
                              <a:gd name="connsiteX43" fmla="*/ 1828800 w 4852554"/>
                              <a:gd name="connsiteY43" fmla="*/ 1849583 h 3782291"/>
                              <a:gd name="connsiteX44" fmla="*/ 1569027 w 4852554"/>
                              <a:gd name="connsiteY44" fmla="*/ 2026227 h 3782291"/>
                              <a:gd name="connsiteX45" fmla="*/ 1600200 w 4852554"/>
                              <a:gd name="connsiteY45" fmla="*/ 2119745 h 3782291"/>
                              <a:gd name="connsiteX46" fmla="*/ 1880754 w 4852554"/>
                              <a:gd name="connsiteY46" fmla="*/ 1870364 h 3782291"/>
                              <a:gd name="connsiteX47" fmla="*/ 2098963 w 4852554"/>
                              <a:gd name="connsiteY47" fmla="*/ 2088573 h 3782291"/>
                              <a:gd name="connsiteX48" fmla="*/ 2088572 w 4852554"/>
                              <a:gd name="connsiteY48" fmla="*/ 2337955 h 3782291"/>
                              <a:gd name="connsiteX49" fmla="*/ 2098963 w 4852554"/>
                              <a:gd name="connsiteY49" fmla="*/ 2348346 h 3782291"/>
                              <a:gd name="connsiteX50" fmla="*/ 1839191 w 4852554"/>
                              <a:gd name="connsiteY50" fmla="*/ 2784764 h 3782291"/>
                              <a:gd name="connsiteX51" fmla="*/ 1278082 w 4852554"/>
                              <a:gd name="connsiteY51" fmla="*/ 2795155 h 3782291"/>
                              <a:gd name="connsiteX52" fmla="*/ 1143000 w 4852554"/>
                              <a:gd name="connsiteY52" fmla="*/ 2587336 h 3782291"/>
                              <a:gd name="connsiteX53" fmla="*/ 1111827 w 4852554"/>
                              <a:gd name="connsiteY53" fmla="*/ 2597727 h 3782291"/>
                              <a:gd name="connsiteX54" fmla="*/ 1205345 w 4852554"/>
                              <a:gd name="connsiteY54" fmla="*/ 2815936 h 3782291"/>
                              <a:gd name="connsiteX55" fmla="*/ 914400 w 4852554"/>
                              <a:gd name="connsiteY55" fmla="*/ 2836718 h 3782291"/>
                              <a:gd name="connsiteX56" fmla="*/ 488372 w 4852554"/>
                              <a:gd name="connsiteY56" fmla="*/ 2036618 h 3782291"/>
                              <a:gd name="connsiteX57" fmla="*/ 353291 w 4852554"/>
                              <a:gd name="connsiteY57" fmla="*/ 2078182 h 3782291"/>
                              <a:gd name="connsiteX58" fmla="*/ 415636 w 4852554"/>
                              <a:gd name="connsiteY58" fmla="*/ 2140527 h 3782291"/>
                              <a:gd name="connsiteX59" fmla="*/ 467591 w 4852554"/>
                              <a:gd name="connsiteY59" fmla="*/ 2098964 h 3782291"/>
                              <a:gd name="connsiteX60" fmla="*/ 571500 w 4852554"/>
                              <a:gd name="connsiteY60" fmla="*/ 2348346 h 3782291"/>
                              <a:gd name="connsiteX61" fmla="*/ 457200 w 4852554"/>
                              <a:gd name="connsiteY61" fmla="*/ 2358736 h 3782291"/>
                              <a:gd name="connsiteX62" fmla="*/ 457200 w 4852554"/>
                              <a:gd name="connsiteY62" fmla="*/ 2441864 h 3782291"/>
                              <a:gd name="connsiteX63" fmla="*/ 623454 w 4852554"/>
                              <a:gd name="connsiteY63" fmla="*/ 2400300 h 3782291"/>
                              <a:gd name="connsiteX64" fmla="*/ 831272 w 4852554"/>
                              <a:gd name="connsiteY64" fmla="*/ 2826327 h 3782291"/>
                              <a:gd name="connsiteX65" fmla="*/ 374072 w 4852554"/>
                              <a:gd name="connsiteY65" fmla="*/ 2670464 h 3782291"/>
                              <a:gd name="connsiteX66" fmla="*/ 103909 w 4852554"/>
                              <a:gd name="connsiteY66" fmla="*/ 2109355 h 3782291"/>
                              <a:gd name="connsiteX67" fmla="*/ 31173 w 4852554"/>
                              <a:gd name="connsiteY67" fmla="*/ 2109355 h 3782291"/>
                              <a:gd name="connsiteX68" fmla="*/ 280554 w 4852554"/>
                              <a:gd name="connsiteY68" fmla="*/ 2660073 h 3782291"/>
                              <a:gd name="connsiteX69" fmla="*/ 10391 w 4852554"/>
                              <a:gd name="connsiteY69" fmla="*/ 2576946 h 3782291"/>
                              <a:gd name="connsiteX70" fmla="*/ 0 w 4852554"/>
                              <a:gd name="connsiteY70" fmla="*/ 2670464 h 3782291"/>
                              <a:gd name="connsiteX71" fmla="*/ 301336 w 4852554"/>
                              <a:gd name="connsiteY71" fmla="*/ 2743200 h 3782291"/>
                              <a:gd name="connsiteX72" fmla="*/ 280554 w 4852554"/>
                              <a:gd name="connsiteY72" fmla="*/ 3023755 h 3782291"/>
                              <a:gd name="connsiteX73" fmla="*/ 322118 w 4852554"/>
                              <a:gd name="connsiteY73" fmla="*/ 3065319 h 3782291"/>
                              <a:gd name="connsiteX74" fmla="*/ 374072 w 4852554"/>
                              <a:gd name="connsiteY74" fmla="*/ 2763982 h 3782291"/>
                              <a:gd name="connsiteX75" fmla="*/ 852054 w 4852554"/>
                              <a:gd name="connsiteY75" fmla="*/ 2919846 h 3782291"/>
                              <a:gd name="connsiteX76" fmla="*/ 633845 w 4852554"/>
                              <a:gd name="connsiteY76" fmla="*/ 3054927 h 3782291"/>
                              <a:gd name="connsiteX77" fmla="*/ 685800 w 4852554"/>
                              <a:gd name="connsiteY77" fmla="*/ 3096491 h 3782291"/>
                              <a:gd name="connsiteX78" fmla="*/ 1018309 w 4852554"/>
                              <a:gd name="connsiteY78" fmla="*/ 2888673 h 3782291"/>
                              <a:gd name="connsiteX79" fmla="*/ 1423554 w 4852554"/>
                              <a:gd name="connsiteY79" fmla="*/ 2867891 h 3782291"/>
                              <a:gd name="connsiteX80" fmla="*/ 1080654 w 4852554"/>
                              <a:gd name="connsiteY80" fmla="*/ 3086100 h 3782291"/>
                              <a:gd name="connsiteX81" fmla="*/ 1143000 w 4852554"/>
                              <a:gd name="connsiteY81" fmla="*/ 3169227 h 3782291"/>
                              <a:gd name="connsiteX82" fmla="*/ 1537854 w 4852554"/>
                              <a:gd name="connsiteY82" fmla="*/ 2867891 h 3782291"/>
                              <a:gd name="connsiteX83" fmla="*/ 1891145 w 4852554"/>
                              <a:gd name="connsiteY83" fmla="*/ 2867891 h 3782291"/>
                              <a:gd name="connsiteX84" fmla="*/ 2119745 w 4852554"/>
                              <a:gd name="connsiteY84" fmla="*/ 2930236 h 3782291"/>
                              <a:gd name="connsiteX85" fmla="*/ 2119745 w 4852554"/>
                              <a:gd name="connsiteY85" fmla="*/ 3751118 h 3782291"/>
                              <a:gd name="connsiteX86" fmla="*/ 2202872 w 4852554"/>
                              <a:gd name="connsiteY86" fmla="*/ 3751118 h 3782291"/>
                              <a:gd name="connsiteX87" fmla="*/ 2192482 w 4852554"/>
                              <a:gd name="connsiteY87" fmla="*/ 2951018 h 3782291"/>
                              <a:gd name="connsiteX88" fmla="*/ 2421082 w 4852554"/>
                              <a:gd name="connsiteY88" fmla="*/ 2847109 h 3782291"/>
                              <a:gd name="connsiteX89" fmla="*/ 3065318 w 4852554"/>
                              <a:gd name="connsiteY89" fmla="*/ 2847109 h 3782291"/>
                              <a:gd name="connsiteX90" fmla="*/ 3023754 w 4852554"/>
                              <a:gd name="connsiteY90" fmla="*/ 3034146 h 3782291"/>
                              <a:gd name="connsiteX91" fmla="*/ 3075709 w 4852554"/>
                              <a:gd name="connsiteY91" fmla="*/ 3054927 h 3782291"/>
                              <a:gd name="connsiteX92" fmla="*/ 3106882 w 4852554"/>
                              <a:gd name="connsiteY92" fmla="*/ 2857500 h 3782291"/>
                              <a:gd name="connsiteX93" fmla="*/ 3470563 w 4852554"/>
                              <a:gd name="connsiteY93" fmla="*/ 2836718 h 3782291"/>
                              <a:gd name="connsiteX94" fmla="*/ 4000500 w 4852554"/>
                              <a:gd name="connsiteY94" fmla="*/ 3512127 h 3782291"/>
                              <a:gd name="connsiteX95" fmla="*/ 3990109 w 4852554"/>
                              <a:gd name="connsiteY95" fmla="*/ 3740727 h 3782291"/>
                              <a:gd name="connsiteX96" fmla="*/ 4052454 w 4852554"/>
                              <a:gd name="connsiteY96" fmla="*/ 3782291 h 3782291"/>
                              <a:gd name="connsiteX97" fmla="*/ 4052454 w 4852554"/>
                              <a:gd name="connsiteY97" fmla="*/ 3532909 h 3782291"/>
                              <a:gd name="connsiteX98" fmla="*/ 4239491 w 4852554"/>
                              <a:gd name="connsiteY98" fmla="*/ 3626427 h 3782291"/>
                              <a:gd name="connsiteX99" fmla="*/ 4312227 w 4852554"/>
                              <a:gd name="connsiteY99" fmla="*/ 3574473 h 3782291"/>
                              <a:gd name="connsiteX100" fmla="*/ 3917372 w 4852554"/>
                              <a:gd name="connsiteY100" fmla="*/ 3335482 h 3782291"/>
                              <a:gd name="connsiteX101" fmla="*/ 4125191 w 4852554"/>
                              <a:gd name="connsiteY101" fmla="*/ 3262746 h 3782291"/>
                              <a:gd name="connsiteX102" fmla="*/ 4125191 w 4852554"/>
                              <a:gd name="connsiteY102" fmla="*/ 3262746 h 3782291"/>
                              <a:gd name="connsiteX103" fmla="*/ 4083627 w 4852554"/>
                              <a:gd name="connsiteY103" fmla="*/ 3231573 h 3782291"/>
                              <a:gd name="connsiteX104" fmla="*/ 3896591 w 4852554"/>
                              <a:gd name="connsiteY104" fmla="*/ 3304309 h 3782291"/>
                              <a:gd name="connsiteX105" fmla="*/ 3553691 w 4852554"/>
                              <a:gd name="connsiteY105" fmla="*/ 2836718 h 3782291"/>
                              <a:gd name="connsiteX106" fmla="*/ 4333009 w 4852554"/>
                              <a:gd name="connsiteY106" fmla="*/ 2815936 h 3782291"/>
                              <a:gd name="connsiteX107" fmla="*/ 4561609 w 4852554"/>
                              <a:gd name="connsiteY107" fmla="*/ 3054927 h 3782291"/>
                              <a:gd name="connsiteX108" fmla="*/ 4665518 w 4852554"/>
                              <a:gd name="connsiteY108" fmla="*/ 3013364 h 3782291"/>
                              <a:gd name="connsiteX109" fmla="*/ 4416136 w 4852554"/>
                              <a:gd name="connsiteY109" fmla="*/ 2815936 h 3782291"/>
                              <a:gd name="connsiteX110" fmla="*/ 4842163 w 4852554"/>
                              <a:gd name="connsiteY110" fmla="*/ 2701636 h 3782291"/>
                              <a:gd name="connsiteX111" fmla="*/ 4852554 w 4852554"/>
                              <a:gd name="connsiteY111" fmla="*/ 2628900 h 3782291"/>
                              <a:gd name="connsiteX112" fmla="*/ 4239491 w 4852554"/>
                              <a:gd name="connsiteY112" fmla="*/ 2763982 h 3782291"/>
                              <a:gd name="connsiteX113" fmla="*/ 4353791 w 4852554"/>
                              <a:gd name="connsiteY113" fmla="*/ 2566555 h 3782291"/>
                              <a:gd name="connsiteX114" fmla="*/ 4291445 w 4852554"/>
                              <a:gd name="connsiteY114" fmla="*/ 2514600 h 3782291"/>
                              <a:gd name="connsiteX115" fmla="*/ 4177145 w 4852554"/>
                              <a:gd name="connsiteY115" fmla="*/ 2805546 h 3782291"/>
                              <a:gd name="connsiteX116" fmla="*/ 3429000 w 4852554"/>
                              <a:gd name="connsiteY116" fmla="*/ 2795155 h 3782291"/>
                              <a:gd name="connsiteX117" fmla="*/ 3584863 w 4852554"/>
                              <a:gd name="connsiteY117" fmla="*/ 2618509 h 3782291"/>
                              <a:gd name="connsiteX118" fmla="*/ 3564082 w 4852554"/>
                              <a:gd name="connsiteY118" fmla="*/ 2576946 h 3782291"/>
                              <a:gd name="connsiteX119" fmla="*/ 3335482 w 4852554"/>
                              <a:gd name="connsiteY119" fmla="*/ 2826327 h 3782291"/>
                              <a:gd name="connsiteX120" fmla="*/ 2493818 w 4852554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63982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43200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84463 w 4862945"/>
                              <a:gd name="connsiteY65" fmla="*/ 2670464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62445 w 4862945"/>
                              <a:gd name="connsiteY75" fmla="*/ 2919846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26327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62445 w 4862945"/>
                              <a:gd name="connsiteY64" fmla="*/ 2784764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52554 w 4862945"/>
                              <a:gd name="connsiteY110" fmla="*/ 2701636 h 3782291"/>
                              <a:gd name="connsiteX111" fmla="*/ 4862945 w 4862945"/>
                              <a:gd name="connsiteY111" fmla="*/ 2628900 h 3782291"/>
                              <a:gd name="connsiteX112" fmla="*/ 4249882 w 4862945"/>
                              <a:gd name="connsiteY112" fmla="*/ 2763982 h 3782291"/>
                              <a:gd name="connsiteX113" fmla="*/ 4364182 w 4862945"/>
                              <a:gd name="connsiteY113" fmla="*/ 2566555 h 3782291"/>
                              <a:gd name="connsiteX114" fmla="*/ 4301836 w 4862945"/>
                              <a:gd name="connsiteY114" fmla="*/ 2514600 h 3782291"/>
                              <a:gd name="connsiteX115" fmla="*/ 4187536 w 4862945"/>
                              <a:gd name="connsiteY115" fmla="*/ 2805546 h 3782291"/>
                              <a:gd name="connsiteX116" fmla="*/ 3439391 w 4862945"/>
                              <a:gd name="connsiteY116" fmla="*/ 2795155 h 3782291"/>
                              <a:gd name="connsiteX117" fmla="*/ 3595254 w 4862945"/>
                              <a:gd name="connsiteY117" fmla="*/ 2618509 h 3782291"/>
                              <a:gd name="connsiteX118" fmla="*/ 3574473 w 4862945"/>
                              <a:gd name="connsiteY118" fmla="*/ 2576946 h 3782291"/>
                              <a:gd name="connsiteX119" fmla="*/ 3345873 w 4862945"/>
                              <a:gd name="connsiteY119" fmla="*/ 2826327 h 3782291"/>
                              <a:gd name="connsiteX120" fmla="*/ 2504209 w 4862945"/>
                              <a:gd name="connsiteY120" fmla="*/ 2795155 h 3782291"/>
                              <a:gd name="connsiteX0" fmla="*/ 2504209 w 4862945"/>
                              <a:gd name="connsiteY0" fmla="*/ 2795155 h 3782291"/>
                              <a:gd name="connsiteX1" fmla="*/ 2182091 w 4862945"/>
                              <a:gd name="connsiteY1" fmla="*/ 2348346 h 3782291"/>
                              <a:gd name="connsiteX2" fmla="*/ 2150918 w 4862945"/>
                              <a:gd name="connsiteY2" fmla="*/ 1724891 h 3782291"/>
                              <a:gd name="connsiteX3" fmla="*/ 2712027 w 4862945"/>
                              <a:gd name="connsiteY3" fmla="*/ 1184564 h 3782291"/>
                              <a:gd name="connsiteX4" fmla="*/ 2701636 w 4862945"/>
                              <a:gd name="connsiteY4" fmla="*/ 1091046 h 3782291"/>
                              <a:gd name="connsiteX5" fmla="*/ 2150918 w 4862945"/>
                              <a:gd name="connsiteY5" fmla="*/ 1631373 h 3782291"/>
                              <a:gd name="connsiteX6" fmla="*/ 2171700 w 4862945"/>
                              <a:gd name="connsiteY6" fmla="*/ 1465118 h 3782291"/>
                              <a:gd name="connsiteX7" fmla="*/ 2701637 w 4862945"/>
                              <a:gd name="connsiteY7" fmla="*/ 945573 h 3782291"/>
                              <a:gd name="connsiteX8" fmla="*/ 2763982 w 4862945"/>
                              <a:gd name="connsiteY8" fmla="*/ 831273 h 3782291"/>
                              <a:gd name="connsiteX9" fmla="*/ 2815936 w 4862945"/>
                              <a:gd name="connsiteY9" fmla="*/ 540327 h 3782291"/>
                              <a:gd name="connsiteX10" fmla="*/ 2784763 w 4862945"/>
                              <a:gd name="connsiteY10" fmla="*/ 529936 h 3782291"/>
                              <a:gd name="connsiteX11" fmla="*/ 2670463 w 4862945"/>
                              <a:gd name="connsiteY11" fmla="*/ 904009 h 3782291"/>
                              <a:gd name="connsiteX12" fmla="*/ 2202873 w 4862945"/>
                              <a:gd name="connsiteY12" fmla="*/ 1330036 h 3782291"/>
                              <a:gd name="connsiteX13" fmla="*/ 2254827 w 4862945"/>
                              <a:gd name="connsiteY13" fmla="*/ 633846 h 3782291"/>
                              <a:gd name="connsiteX14" fmla="*/ 2680854 w 4862945"/>
                              <a:gd name="connsiteY14" fmla="*/ 51955 h 3782291"/>
                              <a:gd name="connsiteX15" fmla="*/ 2649682 w 4862945"/>
                              <a:gd name="connsiteY15" fmla="*/ 0 h 3782291"/>
                              <a:gd name="connsiteX16" fmla="*/ 2493818 w 4862945"/>
                              <a:gd name="connsiteY16" fmla="*/ 197427 h 3782291"/>
                              <a:gd name="connsiteX17" fmla="*/ 2473036 w 4862945"/>
                              <a:gd name="connsiteY17" fmla="*/ 10391 h 3782291"/>
                              <a:gd name="connsiteX18" fmla="*/ 2410691 w 4862945"/>
                              <a:gd name="connsiteY18" fmla="*/ 10391 h 3782291"/>
                              <a:gd name="connsiteX19" fmla="*/ 2452254 w 4862945"/>
                              <a:gd name="connsiteY19" fmla="*/ 280555 h 3782291"/>
                              <a:gd name="connsiteX20" fmla="*/ 2286000 w 4862945"/>
                              <a:gd name="connsiteY20" fmla="*/ 509155 h 3782291"/>
                              <a:gd name="connsiteX21" fmla="*/ 2234045 w 4862945"/>
                              <a:gd name="connsiteY21" fmla="*/ 540327 h 3782291"/>
                              <a:gd name="connsiteX22" fmla="*/ 2202873 w 4862945"/>
                              <a:gd name="connsiteY22" fmla="*/ 592282 h 3782291"/>
                              <a:gd name="connsiteX23" fmla="*/ 2130136 w 4862945"/>
                              <a:gd name="connsiteY23" fmla="*/ 706582 h 3782291"/>
                              <a:gd name="connsiteX24" fmla="*/ 1672936 w 4862945"/>
                              <a:gd name="connsiteY24" fmla="*/ 20782 h 3782291"/>
                              <a:gd name="connsiteX25" fmla="*/ 1548245 w 4862945"/>
                              <a:gd name="connsiteY25" fmla="*/ 51955 h 3782291"/>
                              <a:gd name="connsiteX26" fmla="*/ 1569027 w 4862945"/>
                              <a:gd name="connsiteY26" fmla="*/ 145473 h 3782291"/>
                              <a:gd name="connsiteX27" fmla="*/ 1652154 w 4862945"/>
                              <a:gd name="connsiteY27" fmla="*/ 103909 h 3782291"/>
                              <a:gd name="connsiteX28" fmla="*/ 1714500 w 4862945"/>
                              <a:gd name="connsiteY28" fmla="*/ 228600 h 3782291"/>
                              <a:gd name="connsiteX29" fmla="*/ 1787236 w 4862945"/>
                              <a:gd name="connsiteY29" fmla="*/ 259773 h 3782291"/>
                              <a:gd name="connsiteX30" fmla="*/ 2150918 w 4862945"/>
                              <a:gd name="connsiteY30" fmla="*/ 852055 h 3782291"/>
                              <a:gd name="connsiteX31" fmla="*/ 2140527 w 4862945"/>
                              <a:gd name="connsiteY31" fmla="*/ 1215736 h 3782291"/>
                              <a:gd name="connsiteX32" fmla="*/ 2067791 w 4862945"/>
                              <a:gd name="connsiteY32" fmla="*/ 1028700 h 3782291"/>
                              <a:gd name="connsiteX33" fmla="*/ 2015836 w 4862945"/>
                              <a:gd name="connsiteY33" fmla="*/ 1059873 h 3782291"/>
                              <a:gd name="connsiteX34" fmla="*/ 2130136 w 4862945"/>
                              <a:gd name="connsiteY34" fmla="*/ 1288473 h 3782291"/>
                              <a:gd name="connsiteX35" fmla="*/ 2109354 w 4862945"/>
                              <a:gd name="connsiteY35" fmla="*/ 2005446 h 3782291"/>
                              <a:gd name="connsiteX36" fmla="*/ 1672936 w 4862945"/>
                              <a:gd name="connsiteY36" fmla="*/ 1558637 h 3782291"/>
                              <a:gd name="connsiteX37" fmla="*/ 1714499 w 4862945"/>
                              <a:gd name="connsiteY37" fmla="*/ 1215737 h 3782291"/>
                              <a:gd name="connsiteX38" fmla="*/ 1672936 w 4862945"/>
                              <a:gd name="connsiteY38" fmla="*/ 1101436 h 3782291"/>
                              <a:gd name="connsiteX39" fmla="*/ 1620982 w 4862945"/>
                              <a:gd name="connsiteY39" fmla="*/ 1475509 h 3782291"/>
                              <a:gd name="connsiteX40" fmla="*/ 1350818 w 4862945"/>
                              <a:gd name="connsiteY40" fmla="*/ 1600199 h 3782291"/>
                              <a:gd name="connsiteX41" fmla="*/ 1319645 w 4862945"/>
                              <a:gd name="connsiteY41" fmla="*/ 1662546 h 3782291"/>
                              <a:gd name="connsiteX42" fmla="*/ 1631373 w 4862945"/>
                              <a:gd name="connsiteY42" fmla="*/ 1600200 h 3782291"/>
                              <a:gd name="connsiteX43" fmla="*/ 1839191 w 4862945"/>
                              <a:gd name="connsiteY43" fmla="*/ 1849583 h 3782291"/>
                              <a:gd name="connsiteX44" fmla="*/ 1579418 w 4862945"/>
                              <a:gd name="connsiteY44" fmla="*/ 2026227 h 3782291"/>
                              <a:gd name="connsiteX45" fmla="*/ 1610591 w 4862945"/>
                              <a:gd name="connsiteY45" fmla="*/ 2119745 h 3782291"/>
                              <a:gd name="connsiteX46" fmla="*/ 1891145 w 4862945"/>
                              <a:gd name="connsiteY46" fmla="*/ 1870364 h 3782291"/>
                              <a:gd name="connsiteX47" fmla="*/ 2109354 w 4862945"/>
                              <a:gd name="connsiteY47" fmla="*/ 2088573 h 3782291"/>
                              <a:gd name="connsiteX48" fmla="*/ 2098963 w 4862945"/>
                              <a:gd name="connsiteY48" fmla="*/ 2337955 h 3782291"/>
                              <a:gd name="connsiteX49" fmla="*/ 2109354 w 4862945"/>
                              <a:gd name="connsiteY49" fmla="*/ 2348346 h 3782291"/>
                              <a:gd name="connsiteX50" fmla="*/ 1849582 w 4862945"/>
                              <a:gd name="connsiteY50" fmla="*/ 2784764 h 3782291"/>
                              <a:gd name="connsiteX51" fmla="*/ 1288473 w 4862945"/>
                              <a:gd name="connsiteY51" fmla="*/ 2795155 h 3782291"/>
                              <a:gd name="connsiteX52" fmla="*/ 1153391 w 4862945"/>
                              <a:gd name="connsiteY52" fmla="*/ 2587336 h 3782291"/>
                              <a:gd name="connsiteX53" fmla="*/ 1122218 w 4862945"/>
                              <a:gd name="connsiteY53" fmla="*/ 2597727 h 3782291"/>
                              <a:gd name="connsiteX54" fmla="*/ 1215736 w 4862945"/>
                              <a:gd name="connsiteY54" fmla="*/ 2815936 h 3782291"/>
                              <a:gd name="connsiteX55" fmla="*/ 924791 w 4862945"/>
                              <a:gd name="connsiteY55" fmla="*/ 2836718 h 3782291"/>
                              <a:gd name="connsiteX56" fmla="*/ 498763 w 4862945"/>
                              <a:gd name="connsiteY56" fmla="*/ 2036618 h 3782291"/>
                              <a:gd name="connsiteX57" fmla="*/ 363682 w 4862945"/>
                              <a:gd name="connsiteY57" fmla="*/ 2078182 h 3782291"/>
                              <a:gd name="connsiteX58" fmla="*/ 426027 w 4862945"/>
                              <a:gd name="connsiteY58" fmla="*/ 2140527 h 3782291"/>
                              <a:gd name="connsiteX59" fmla="*/ 477982 w 4862945"/>
                              <a:gd name="connsiteY59" fmla="*/ 2098964 h 3782291"/>
                              <a:gd name="connsiteX60" fmla="*/ 581891 w 4862945"/>
                              <a:gd name="connsiteY60" fmla="*/ 2348346 h 3782291"/>
                              <a:gd name="connsiteX61" fmla="*/ 467591 w 4862945"/>
                              <a:gd name="connsiteY61" fmla="*/ 2358736 h 3782291"/>
                              <a:gd name="connsiteX62" fmla="*/ 467591 w 4862945"/>
                              <a:gd name="connsiteY62" fmla="*/ 2441864 h 3782291"/>
                              <a:gd name="connsiteX63" fmla="*/ 633845 w 4862945"/>
                              <a:gd name="connsiteY63" fmla="*/ 2400300 h 3782291"/>
                              <a:gd name="connsiteX64" fmla="*/ 841663 w 4862945"/>
                              <a:gd name="connsiteY64" fmla="*/ 2805546 h 3782291"/>
                              <a:gd name="connsiteX65" fmla="*/ 342900 w 4862945"/>
                              <a:gd name="connsiteY65" fmla="*/ 2680855 h 3782291"/>
                              <a:gd name="connsiteX66" fmla="*/ 114300 w 4862945"/>
                              <a:gd name="connsiteY66" fmla="*/ 2109355 h 3782291"/>
                              <a:gd name="connsiteX67" fmla="*/ 41564 w 4862945"/>
                              <a:gd name="connsiteY67" fmla="*/ 2109355 h 3782291"/>
                              <a:gd name="connsiteX68" fmla="*/ 290945 w 4862945"/>
                              <a:gd name="connsiteY68" fmla="*/ 2660073 h 3782291"/>
                              <a:gd name="connsiteX69" fmla="*/ 20782 w 4862945"/>
                              <a:gd name="connsiteY69" fmla="*/ 2576946 h 3782291"/>
                              <a:gd name="connsiteX70" fmla="*/ 0 w 4862945"/>
                              <a:gd name="connsiteY70" fmla="*/ 2649682 h 3782291"/>
                              <a:gd name="connsiteX71" fmla="*/ 311727 w 4862945"/>
                              <a:gd name="connsiteY71" fmla="*/ 2701636 h 3782291"/>
                              <a:gd name="connsiteX72" fmla="*/ 290945 w 4862945"/>
                              <a:gd name="connsiteY72" fmla="*/ 3023755 h 3782291"/>
                              <a:gd name="connsiteX73" fmla="*/ 332509 w 4862945"/>
                              <a:gd name="connsiteY73" fmla="*/ 3065319 h 3782291"/>
                              <a:gd name="connsiteX74" fmla="*/ 384463 w 4862945"/>
                              <a:gd name="connsiteY74" fmla="*/ 2722418 h 3782291"/>
                              <a:gd name="connsiteX75" fmla="*/ 893618 w 4862945"/>
                              <a:gd name="connsiteY75" fmla="*/ 2888673 h 3782291"/>
                              <a:gd name="connsiteX76" fmla="*/ 644236 w 4862945"/>
                              <a:gd name="connsiteY76" fmla="*/ 3054927 h 3782291"/>
                              <a:gd name="connsiteX77" fmla="*/ 696191 w 4862945"/>
                              <a:gd name="connsiteY77" fmla="*/ 3096491 h 3782291"/>
                              <a:gd name="connsiteX78" fmla="*/ 1028700 w 4862945"/>
                              <a:gd name="connsiteY78" fmla="*/ 2888673 h 3782291"/>
                              <a:gd name="connsiteX79" fmla="*/ 1433945 w 4862945"/>
                              <a:gd name="connsiteY79" fmla="*/ 2867891 h 3782291"/>
                              <a:gd name="connsiteX80" fmla="*/ 1091045 w 4862945"/>
                              <a:gd name="connsiteY80" fmla="*/ 3086100 h 3782291"/>
                              <a:gd name="connsiteX81" fmla="*/ 1153391 w 4862945"/>
                              <a:gd name="connsiteY81" fmla="*/ 3169227 h 3782291"/>
                              <a:gd name="connsiteX82" fmla="*/ 1548245 w 4862945"/>
                              <a:gd name="connsiteY82" fmla="*/ 2867891 h 3782291"/>
                              <a:gd name="connsiteX83" fmla="*/ 1901536 w 4862945"/>
                              <a:gd name="connsiteY83" fmla="*/ 2867891 h 3782291"/>
                              <a:gd name="connsiteX84" fmla="*/ 2130136 w 4862945"/>
                              <a:gd name="connsiteY84" fmla="*/ 2930236 h 3782291"/>
                              <a:gd name="connsiteX85" fmla="*/ 2130136 w 4862945"/>
                              <a:gd name="connsiteY85" fmla="*/ 3751118 h 3782291"/>
                              <a:gd name="connsiteX86" fmla="*/ 2213263 w 4862945"/>
                              <a:gd name="connsiteY86" fmla="*/ 3751118 h 3782291"/>
                              <a:gd name="connsiteX87" fmla="*/ 2202873 w 4862945"/>
                              <a:gd name="connsiteY87" fmla="*/ 2951018 h 3782291"/>
                              <a:gd name="connsiteX88" fmla="*/ 2431473 w 4862945"/>
                              <a:gd name="connsiteY88" fmla="*/ 2847109 h 3782291"/>
                              <a:gd name="connsiteX89" fmla="*/ 3075709 w 4862945"/>
                              <a:gd name="connsiteY89" fmla="*/ 2847109 h 3782291"/>
                              <a:gd name="connsiteX90" fmla="*/ 3034145 w 4862945"/>
                              <a:gd name="connsiteY90" fmla="*/ 3034146 h 3782291"/>
                              <a:gd name="connsiteX91" fmla="*/ 3086100 w 4862945"/>
                              <a:gd name="connsiteY91" fmla="*/ 3054927 h 3782291"/>
                              <a:gd name="connsiteX92" fmla="*/ 3117273 w 4862945"/>
                              <a:gd name="connsiteY92" fmla="*/ 2857500 h 3782291"/>
                              <a:gd name="connsiteX93" fmla="*/ 3480954 w 4862945"/>
                              <a:gd name="connsiteY93" fmla="*/ 2836718 h 3782291"/>
                              <a:gd name="connsiteX94" fmla="*/ 4010891 w 4862945"/>
                              <a:gd name="connsiteY94" fmla="*/ 3512127 h 3782291"/>
                              <a:gd name="connsiteX95" fmla="*/ 4000500 w 4862945"/>
                              <a:gd name="connsiteY95" fmla="*/ 3740727 h 3782291"/>
                              <a:gd name="connsiteX96" fmla="*/ 4062845 w 4862945"/>
                              <a:gd name="connsiteY96" fmla="*/ 3782291 h 3782291"/>
                              <a:gd name="connsiteX97" fmla="*/ 4062845 w 4862945"/>
                              <a:gd name="connsiteY97" fmla="*/ 3532909 h 3782291"/>
                              <a:gd name="connsiteX98" fmla="*/ 4249882 w 4862945"/>
                              <a:gd name="connsiteY98" fmla="*/ 3626427 h 3782291"/>
                              <a:gd name="connsiteX99" fmla="*/ 4322618 w 4862945"/>
                              <a:gd name="connsiteY99" fmla="*/ 3574473 h 3782291"/>
                              <a:gd name="connsiteX100" fmla="*/ 3927763 w 4862945"/>
                              <a:gd name="connsiteY100" fmla="*/ 3335482 h 3782291"/>
                              <a:gd name="connsiteX101" fmla="*/ 4135582 w 4862945"/>
                              <a:gd name="connsiteY101" fmla="*/ 3262746 h 3782291"/>
                              <a:gd name="connsiteX102" fmla="*/ 4135582 w 4862945"/>
                              <a:gd name="connsiteY102" fmla="*/ 3262746 h 3782291"/>
                              <a:gd name="connsiteX103" fmla="*/ 4094018 w 4862945"/>
                              <a:gd name="connsiteY103" fmla="*/ 3231573 h 3782291"/>
                              <a:gd name="connsiteX104" fmla="*/ 3906982 w 4862945"/>
                              <a:gd name="connsiteY104" fmla="*/ 3304309 h 3782291"/>
                              <a:gd name="connsiteX105" fmla="*/ 3564082 w 4862945"/>
                              <a:gd name="connsiteY105" fmla="*/ 2836718 h 3782291"/>
                              <a:gd name="connsiteX106" fmla="*/ 4343400 w 4862945"/>
                              <a:gd name="connsiteY106" fmla="*/ 2815936 h 3782291"/>
                              <a:gd name="connsiteX107" fmla="*/ 4572000 w 4862945"/>
                              <a:gd name="connsiteY107" fmla="*/ 3054927 h 3782291"/>
                              <a:gd name="connsiteX108" fmla="*/ 4675909 w 4862945"/>
                              <a:gd name="connsiteY108" fmla="*/ 3013364 h 3782291"/>
                              <a:gd name="connsiteX109" fmla="*/ 4426527 w 4862945"/>
                              <a:gd name="connsiteY109" fmla="*/ 2815936 h 3782291"/>
                              <a:gd name="connsiteX110" fmla="*/ 4862945 w 4862945"/>
                              <a:gd name="connsiteY110" fmla="*/ 2628900 h 3782291"/>
                              <a:gd name="connsiteX111" fmla="*/ 4249882 w 4862945"/>
                              <a:gd name="connsiteY111" fmla="*/ 2763982 h 3782291"/>
                              <a:gd name="connsiteX112" fmla="*/ 4364182 w 4862945"/>
                              <a:gd name="connsiteY112" fmla="*/ 2566555 h 3782291"/>
                              <a:gd name="connsiteX113" fmla="*/ 4301836 w 4862945"/>
                              <a:gd name="connsiteY113" fmla="*/ 2514600 h 3782291"/>
                              <a:gd name="connsiteX114" fmla="*/ 4187536 w 4862945"/>
                              <a:gd name="connsiteY114" fmla="*/ 2805546 h 3782291"/>
                              <a:gd name="connsiteX115" fmla="*/ 3439391 w 4862945"/>
                              <a:gd name="connsiteY115" fmla="*/ 2795155 h 3782291"/>
                              <a:gd name="connsiteX116" fmla="*/ 3595254 w 4862945"/>
                              <a:gd name="connsiteY116" fmla="*/ 2618509 h 3782291"/>
                              <a:gd name="connsiteX117" fmla="*/ 3574473 w 4862945"/>
                              <a:gd name="connsiteY117" fmla="*/ 2576946 h 3782291"/>
                              <a:gd name="connsiteX118" fmla="*/ 3345873 w 4862945"/>
                              <a:gd name="connsiteY118" fmla="*/ 2826327 h 3782291"/>
                              <a:gd name="connsiteX119" fmla="*/ 2504209 w 4862945"/>
                              <a:gd name="connsiteY119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13263 w 4675909"/>
                              <a:gd name="connsiteY86" fmla="*/ 3751118 h 3782291"/>
                              <a:gd name="connsiteX87" fmla="*/ 2202873 w 4675909"/>
                              <a:gd name="connsiteY87" fmla="*/ 2951018 h 3782291"/>
                              <a:gd name="connsiteX88" fmla="*/ 2431473 w 4675909"/>
                              <a:gd name="connsiteY88" fmla="*/ 2847109 h 3782291"/>
                              <a:gd name="connsiteX89" fmla="*/ 3075709 w 4675909"/>
                              <a:gd name="connsiteY89" fmla="*/ 2847109 h 3782291"/>
                              <a:gd name="connsiteX90" fmla="*/ 3034145 w 4675909"/>
                              <a:gd name="connsiteY90" fmla="*/ 3034146 h 3782291"/>
                              <a:gd name="connsiteX91" fmla="*/ 3086100 w 4675909"/>
                              <a:gd name="connsiteY91" fmla="*/ 3054927 h 3782291"/>
                              <a:gd name="connsiteX92" fmla="*/ 3117273 w 4675909"/>
                              <a:gd name="connsiteY92" fmla="*/ 2857500 h 3782291"/>
                              <a:gd name="connsiteX93" fmla="*/ 3480954 w 4675909"/>
                              <a:gd name="connsiteY93" fmla="*/ 2836718 h 3782291"/>
                              <a:gd name="connsiteX94" fmla="*/ 4010891 w 4675909"/>
                              <a:gd name="connsiteY94" fmla="*/ 3512127 h 3782291"/>
                              <a:gd name="connsiteX95" fmla="*/ 4000500 w 4675909"/>
                              <a:gd name="connsiteY95" fmla="*/ 3740727 h 3782291"/>
                              <a:gd name="connsiteX96" fmla="*/ 4062845 w 4675909"/>
                              <a:gd name="connsiteY96" fmla="*/ 3782291 h 3782291"/>
                              <a:gd name="connsiteX97" fmla="*/ 4062845 w 4675909"/>
                              <a:gd name="connsiteY97" fmla="*/ 3532909 h 3782291"/>
                              <a:gd name="connsiteX98" fmla="*/ 4249882 w 4675909"/>
                              <a:gd name="connsiteY98" fmla="*/ 3626427 h 3782291"/>
                              <a:gd name="connsiteX99" fmla="*/ 4322618 w 4675909"/>
                              <a:gd name="connsiteY99" fmla="*/ 3574473 h 3782291"/>
                              <a:gd name="connsiteX100" fmla="*/ 3927763 w 4675909"/>
                              <a:gd name="connsiteY100" fmla="*/ 3335482 h 3782291"/>
                              <a:gd name="connsiteX101" fmla="*/ 4135582 w 4675909"/>
                              <a:gd name="connsiteY101" fmla="*/ 3262746 h 3782291"/>
                              <a:gd name="connsiteX102" fmla="*/ 4135582 w 4675909"/>
                              <a:gd name="connsiteY102" fmla="*/ 3262746 h 3782291"/>
                              <a:gd name="connsiteX103" fmla="*/ 4094018 w 4675909"/>
                              <a:gd name="connsiteY103" fmla="*/ 3231573 h 3782291"/>
                              <a:gd name="connsiteX104" fmla="*/ 3906982 w 4675909"/>
                              <a:gd name="connsiteY104" fmla="*/ 3304309 h 3782291"/>
                              <a:gd name="connsiteX105" fmla="*/ 3564082 w 4675909"/>
                              <a:gd name="connsiteY105" fmla="*/ 2836718 h 3782291"/>
                              <a:gd name="connsiteX106" fmla="*/ 4343400 w 4675909"/>
                              <a:gd name="connsiteY106" fmla="*/ 2815936 h 3782291"/>
                              <a:gd name="connsiteX107" fmla="*/ 4572000 w 4675909"/>
                              <a:gd name="connsiteY107" fmla="*/ 3054927 h 3782291"/>
                              <a:gd name="connsiteX108" fmla="*/ 4675909 w 4675909"/>
                              <a:gd name="connsiteY108" fmla="*/ 3013364 h 3782291"/>
                              <a:gd name="connsiteX109" fmla="*/ 4426527 w 4675909"/>
                              <a:gd name="connsiteY109" fmla="*/ 2815936 h 3782291"/>
                              <a:gd name="connsiteX110" fmla="*/ 4249882 w 4675909"/>
                              <a:gd name="connsiteY110" fmla="*/ 2763982 h 3782291"/>
                              <a:gd name="connsiteX111" fmla="*/ 4364182 w 4675909"/>
                              <a:gd name="connsiteY111" fmla="*/ 2566555 h 3782291"/>
                              <a:gd name="connsiteX112" fmla="*/ 4301836 w 4675909"/>
                              <a:gd name="connsiteY112" fmla="*/ 2514600 h 3782291"/>
                              <a:gd name="connsiteX113" fmla="*/ 4187536 w 4675909"/>
                              <a:gd name="connsiteY113" fmla="*/ 2805546 h 3782291"/>
                              <a:gd name="connsiteX114" fmla="*/ 3439391 w 4675909"/>
                              <a:gd name="connsiteY114" fmla="*/ 2795155 h 3782291"/>
                              <a:gd name="connsiteX115" fmla="*/ 3595254 w 4675909"/>
                              <a:gd name="connsiteY115" fmla="*/ 2618509 h 3782291"/>
                              <a:gd name="connsiteX116" fmla="*/ 3574473 w 4675909"/>
                              <a:gd name="connsiteY116" fmla="*/ 2576946 h 3782291"/>
                              <a:gd name="connsiteX117" fmla="*/ 3345873 w 4675909"/>
                              <a:gd name="connsiteY117" fmla="*/ 2826327 h 3782291"/>
                              <a:gd name="connsiteX118" fmla="*/ 2504209 w 4675909"/>
                              <a:gd name="connsiteY118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130136 w 4675909"/>
                              <a:gd name="connsiteY85" fmla="*/ 3751118 h 3782291"/>
                              <a:gd name="connsiteX86" fmla="*/ 2202873 w 4675909"/>
                              <a:gd name="connsiteY86" fmla="*/ 2951018 h 3782291"/>
                              <a:gd name="connsiteX87" fmla="*/ 2431473 w 4675909"/>
                              <a:gd name="connsiteY87" fmla="*/ 2847109 h 3782291"/>
                              <a:gd name="connsiteX88" fmla="*/ 3075709 w 4675909"/>
                              <a:gd name="connsiteY88" fmla="*/ 2847109 h 3782291"/>
                              <a:gd name="connsiteX89" fmla="*/ 3034145 w 4675909"/>
                              <a:gd name="connsiteY89" fmla="*/ 3034146 h 3782291"/>
                              <a:gd name="connsiteX90" fmla="*/ 3086100 w 4675909"/>
                              <a:gd name="connsiteY90" fmla="*/ 3054927 h 3782291"/>
                              <a:gd name="connsiteX91" fmla="*/ 3117273 w 4675909"/>
                              <a:gd name="connsiteY91" fmla="*/ 2857500 h 3782291"/>
                              <a:gd name="connsiteX92" fmla="*/ 3480954 w 4675909"/>
                              <a:gd name="connsiteY92" fmla="*/ 2836718 h 3782291"/>
                              <a:gd name="connsiteX93" fmla="*/ 4010891 w 4675909"/>
                              <a:gd name="connsiteY93" fmla="*/ 3512127 h 3782291"/>
                              <a:gd name="connsiteX94" fmla="*/ 4000500 w 4675909"/>
                              <a:gd name="connsiteY94" fmla="*/ 3740727 h 3782291"/>
                              <a:gd name="connsiteX95" fmla="*/ 4062845 w 4675909"/>
                              <a:gd name="connsiteY95" fmla="*/ 3782291 h 3782291"/>
                              <a:gd name="connsiteX96" fmla="*/ 4062845 w 4675909"/>
                              <a:gd name="connsiteY96" fmla="*/ 3532909 h 3782291"/>
                              <a:gd name="connsiteX97" fmla="*/ 4249882 w 4675909"/>
                              <a:gd name="connsiteY97" fmla="*/ 3626427 h 3782291"/>
                              <a:gd name="connsiteX98" fmla="*/ 4322618 w 4675909"/>
                              <a:gd name="connsiteY98" fmla="*/ 3574473 h 3782291"/>
                              <a:gd name="connsiteX99" fmla="*/ 3927763 w 4675909"/>
                              <a:gd name="connsiteY99" fmla="*/ 3335482 h 3782291"/>
                              <a:gd name="connsiteX100" fmla="*/ 4135582 w 4675909"/>
                              <a:gd name="connsiteY100" fmla="*/ 3262746 h 3782291"/>
                              <a:gd name="connsiteX101" fmla="*/ 4135582 w 4675909"/>
                              <a:gd name="connsiteY101" fmla="*/ 3262746 h 3782291"/>
                              <a:gd name="connsiteX102" fmla="*/ 4094018 w 4675909"/>
                              <a:gd name="connsiteY102" fmla="*/ 3231573 h 3782291"/>
                              <a:gd name="connsiteX103" fmla="*/ 3906982 w 4675909"/>
                              <a:gd name="connsiteY103" fmla="*/ 3304309 h 3782291"/>
                              <a:gd name="connsiteX104" fmla="*/ 3564082 w 4675909"/>
                              <a:gd name="connsiteY104" fmla="*/ 2836718 h 3782291"/>
                              <a:gd name="connsiteX105" fmla="*/ 4343400 w 4675909"/>
                              <a:gd name="connsiteY105" fmla="*/ 2815936 h 3782291"/>
                              <a:gd name="connsiteX106" fmla="*/ 4572000 w 4675909"/>
                              <a:gd name="connsiteY106" fmla="*/ 3054927 h 3782291"/>
                              <a:gd name="connsiteX107" fmla="*/ 4675909 w 4675909"/>
                              <a:gd name="connsiteY107" fmla="*/ 3013364 h 3782291"/>
                              <a:gd name="connsiteX108" fmla="*/ 4426527 w 4675909"/>
                              <a:gd name="connsiteY108" fmla="*/ 2815936 h 3782291"/>
                              <a:gd name="connsiteX109" fmla="*/ 4249882 w 4675909"/>
                              <a:gd name="connsiteY109" fmla="*/ 2763982 h 3782291"/>
                              <a:gd name="connsiteX110" fmla="*/ 4364182 w 4675909"/>
                              <a:gd name="connsiteY110" fmla="*/ 2566555 h 3782291"/>
                              <a:gd name="connsiteX111" fmla="*/ 4301836 w 4675909"/>
                              <a:gd name="connsiteY111" fmla="*/ 2514600 h 3782291"/>
                              <a:gd name="connsiteX112" fmla="*/ 4187536 w 4675909"/>
                              <a:gd name="connsiteY112" fmla="*/ 2805546 h 3782291"/>
                              <a:gd name="connsiteX113" fmla="*/ 3439391 w 4675909"/>
                              <a:gd name="connsiteY113" fmla="*/ 2795155 h 3782291"/>
                              <a:gd name="connsiteX114" fmla="*/ 3595254 w 4675909"/>
                              <a:gd name="connsiteY114" fmla="*/ 2618509 h 3782291"/>
                              <a:gd name="connsiteX115" fmla="*/ 3574473 w 4675909"/>
                              <a:gd name="connsiteY115" fmla="*/ 2576946 h 3782291"/>
                              <a:gd name="connsiteX116" fmla="*/ 3345873 w 4675909"/>
                              <a:gd name="connsiteY116" fmla="*/ 2826327 h 3782291"/>
                              <a:gd name="connsiteX117" fmla="*/ 2504209 w 4675909"/>
                              <a:gd name="connsiteY117" fmla="*/ 2795155 h 3782291"/>
                              <a:gd name="connsiteX0" fmla="*/ 2504209 w 4675909"/>
                              <a:gd name="connsiteY0" fmla="*/ 2795155 h 3782291"/>
                              <a:gd name="connsiteX1" fmla="*/ 2182091 w 4675909"/>
                              <a:gd name="connsiteY1" fmla="*/ 2348346 h 3782291"/>
                              <a:gd name="connsiteX2" fmla="*/ 2150918 w 4675909"/>
                              <a:gd name="connsiteY2" fmla="*/ 1724891 h 3782291"/>
                              <a:gd name="connsiteX3" fmla="*/ 2712027 w 4675909"/>
                              <a:gd name="connsiteY3" fmla="*/ 1184564 h 3782291"/>
                              <a:gd name="connsiteX4" fmla="*/ 2701636 w 4675909"/>
                              <a:gd name="connsiteY4" fmla="*/ 1091046 h 3782291"/>
                              <a:gd name="connsiteX5" fmla="*/ 2150918 w 4675909"/>
                              <a:gd name="connsiteY5" fmla="*/ 1631373 h 3782291"/>
                              <a:gd name="connsiteX6" fmla="*/ 2171700 w 4675909"/>
                              <a:gd name="connsiteY6" fmla="*/ 1465118 h 3782291"/>
                              <a:gd name="connsiteX7" fmla="*/ 2701637 w 4675909"/>
                              <a:gd name="connsiteY7" fmla="*/ 945573 h 3782291"/>
                              <a:gd name="connsiteX8" fmla="*/ 2763982 w 4675909"/>
                              <a:gd name="connsiteY8" fmla="*/ 831273 h 3782291"/>
                              <a:gd name="connsiteX9" fmla="*/ 2815936 w 4675909"/>
                              <a:gd name="connsiteY9" fmla="*/ 540327 h 3782291"/>
                              <a:gd name="connsiteX10" fmla="*/ 2784763 w 4675909"/>
                              <a:gd name="connsiteY10" fmla="*/ 529936 h 3782291"/>
                              <a:gd name="connsiteX11" fmla="*/ 2670463 w 4675909"/>
                              <a:gd name="connsiteY11" fmla="*/ 904009 h 3782291"/>
                              <a:gd name="connsiteX12" fmla="*/ 2202873 w 4675909"/>
                              <a:gd name="connsiteY12" fmla="*/ 1330036 h 3782291"/>
                              <a:gd name="connsiteX13" fmla="*/ 2254827 w 4675909"/>
                              <a:gd name="connsiteY13" fmla="*/ 633846 h 3782291"/>
                              <a:gd name="connsiteX14" fmla="*/ 2680854 w 4675909"/>
                              <a:gd name="connsiteY14" fmla="*/ 51955 h 3782291"/>
                              <a:gd name="connsiteX15" fmla="*/ 2649682 w 4675909"/>
                              <a:gd name="connsiteY15" fmla="*/ 0 h 3782291"/>
                              <a:gd name="connsiteX16" fmla="*/ 2493818 w 4675909"/>
                              <a:gd name="connsiteY16" fmla="*/ 197427 h 3782291"/>
                              <a:gd name="connsiteX17" fmla="*/ 2473036 w 4675909"/>
                              <a:gd name="connsiteY17" fmla="*/ 10391 h 3782291"/>
                              <a:gd name="connsiteX18" fmla="*/ 2410691 w 4675909"/>
                              <a:gd name="connsiteY18" fmla="*/ 10391 h 3782291"/>
                              <a:gd name="connsiteX19" fmla="*/ 2452254 w 4675909"/>
                              <a:gd name="connsiteY19" fmla="*/ 280555 h 3782291"/>
                              <a:gd name="connsiteX20" fmla="*/ 2286000 w 4675909"/>
                              <a:gd name="connsiteY20" fmla="*/ 509155 h 3782291"/>
                              <a:gd name="connsiteX21" fmla="*/ 2234045 w 4675909"/>
                              <a:gd name="connsiteY21" fmla="*/ 540327 h 3782291"/>
                              <a:gd name="connsiteX22" fmla="*/ 2202873 w 4675909"/>
                              <a:gd name="connsiteY22" fmla="*/ 592282 h 3782291"/>
                              <a:gd name="connsiteX23" fmla="*/ 2130136 w 4675909"/>
                              <a:gd name="connsiteY23" fmla="*/ 706582 h 3782291"/>
                              <a:gd name="connsiteX24" fmla="*/ 1672936 w 4675909"/>
                              <a:gd name="connsiteY24" fmla="*/ 20782 h 3782291"/>
                              <a:gd name="connsiteX25" fmla="*/ 1548245 w 4675909"/>
                              <a:gd name="connsiteY25" fmla="*/ 51955 h 3782291"/>
                              <a:gd name="connsiteX26" fmla="*/ 1569027 w 4675909"/>
                              <a:gd name="connsiteY26" fmla="*/ 145473 h 3782291"/>
                              <a:gd name="connsiteX27" fmla="*/ 1652154 w 4675909"/>
                              <a:gd name="connsiteY27" fmla="*/ 103909 h 3782291"/>
                              <a:gd name="connsiteX28" fmla="*/ 1714500 w 4675909"/>
                              <a:gd name="connsiteY28" fmla="*/ 228600 h 3782291"/>
                              <a:gd name="connsiteX29" fmla="*/ 1787236 w 4675909"/>
                              <a:gd name="connsiteY29" fmla="*/ 259773 h 3782291"/>
                              <a:gd name="connsiteX30" fmla="*/ 2150918 w 4675909"/>
                              <a:gd name="connsiteY30" fmla="*/ 852055 h 3782291"/>
                              <a:gd name="connsiteX31" fmla="*/ 2140527 w 4675909"/>
                              <a:gd name="connsiteY31" fmla="*/ 1215736 h 3782291"/>
                              <a:gd name="connsiteX32" fmla="*/ 2067791 w 4675909"/>
                              <a:gd name="connsiteY32" fmla="*/ 1028700 h 3782291"/>
                              <a:gd name="connsiteX33" fmla="*/ 2015836 w 4675909"/>
                              <a:gd name="connsiteY33" fmla="*/ 1059873 h 3782291"/>
                              <a:gd name="connsiteX34" fmla="*/ 2130136 w 4675909"/>
                              <a:gd name="connsiteY34" fmla="*/ 1288473 h 3782291"/>
                              <a:gd name="connsiteX35" fmla="*/ 2109354 w 4675909"/>
                              <a:gd name="connsiteY35" fmla="*/ 2005446 h 3782291"/>
                              <a:gd name="connsiteX36" fmla="*/ 1672936 w 4675909"/>
                              <a:gd name="connsiteY36" fmla="*/ 1558637 h 3782291"/>
                              <a:gd name="connsiteX37" fmla="*/ 1714499 w 4675909"/>
                              <a:gd name="connsiteY37" fmla="*/ 1215737 h 3782291"/>
                              <a:gd name="connsiteX38" fmla="*/ 1672936 w 4675909"/>
                              <a:gd name="connsiteY38" fmla="*/ 1101436 h 3782291"/>
                              <a:gd name="connsiteX39" fmla="*/ 1620982 w 4675909"/>
                              <a:gd name="connsiteY39" fmla="*/ 1475509 h 3782291"/>
                              <a:gd name="connsiteX40" fmla="*/ 1350818 w 4675909"/>
                              <a:gd name="connsiteY40" fmla="*/ 1600199 h 3782291"/>
                              <a:gd name="connsiteX41" fmla="*/ 1319645 w 4675909"/>
                              <a:gd name="connsiteY41" fmla="*/ 1662546 h 3782291"/>
                              <a:gd name="connsiteX42" fmla="*/ 1631373 w 4675909"/>
                              <a:gd name="connsiteY42" fmla="*/ 1600200 h 3782291"/>
                              <a:gd name="connsiteX43" fmla="*/ 1839191 w 4675909"/>
                              <a:gd name="connsiteY43" fmla="*/ 1849583 h 3782291"/>
                              <a:gd name="connsiteX44" fmla="*/ 1579418 w 4675909"/>
                              <a:gd name="connsiteY44" fmla="*/ 2026227 h 3782291"/>
                              <a:gd name="connsiteX45" fmla="*/ 1610591 w 4675909"/>
                              <a:gd name="connsiteY45" fmla="*/ 2119745 h 3782291"/>
                              <a:gd name="connsiteX46" fmla="*/ 1891145 w 4675909"/>
                              <a:gd name="connsiteY46" fmla="*/ 1870364 h 3782291"/>
                              <a:gd name="connsiteX47" fmla="*/ 2109354 w 4675909"/>
                              <a:gd name="connsiteY47" fmla="*/ 2088573 h 3782291"/>
                              <a:gd name="connsiteX48" fmla="*/ 2098963 w 4675909"/>
                              <a:gd name="connsiteY48" fmla="*/ 2337955 h 3782291"/>
                              <a:gd name="connsiteX49" fmla="*/ 2109354 w 4675909"/>
                              <a:gd name="connsiteY49" fmla="*/ 2348346 h 3782291"/>
                              <a:gd name="connsiteX50" fmla="*/ 1849582 w 4675909"/>
                              <a:gd name="connsiteY50" fmla="*/ 2784764 h 3782291"/>
                              <a:gd name="connsiteX51" fmla="*/ 1288473 w 4675909"/>
                              <a:gd name="connsiteY51" fmla="*/ 2795155 h 3782291"/>
                              <a:gd name="connsiteX52" fmla="*/ 1153391 w 4675909"/>
                              <a:gd name="connsiteY52" fmla="*/ 2587336 h 3782291"/>
                              <a:gd name="connsiteX53" fmla="*/ 1122218 w 4675909"/>
                              <a:gd name="connsiteY53" fmla="*/ 2597727 h 3782291"/>
                              <a:gd name="connsiteX54" fmla="*/ 1215736 w 4675909"/>
                              <a:gd name="connsiteY54" fmla="*/ 2815936 h 3782291"/>
                              <a:gd name="connsiteX55" fmla="*/ 924791 w 4675909"/>
                              <a:gd name="connsiteY55" fmla="*/ 2836718 h 3782291"/>
                              <a:gd name="connsiteX56" fmla="*/ 498763 w 4675909"/>
                              <a:gd name="connsiteY56" fmla="*/ 2036618 h 3782291"/>
                              <a:gd name="connsiteX57" fmla="*/ 363682 w 4675909"/>
                              <a:gd name="connsiteY57" fmla="*/ 2078182 h 3782291"/>
                              <a:gd name="connsiteX58" fmla="*/ 426027 w 4675909"/>
                              <a:gd name="connsiteY58" fmla="*/ 2140527 h 3782291"/>
                              <a:gd name="connsiteX59" fmla="*/ 477982 w 4675909"/>
                              <a:gd name="connsiteY59" fmla="*/ 2098964 h 3782291"/>
                              <a:gd name="connsiteX60" fmla="*/ 581891 w 4675909"/>
                              <a:gd name="connsiteY60" fmla="*/ 2348346 h 3782291"/>
                              <a:gd name="connsiteX61" fmla="*/ 467591 w 4675909"/>
                              <a:gd name="connsiteY61" fmla="*/ 2358736 h 3782291"/>
                              <a:gd name="connsiteX62" fmla="*/ 467591 w 4675909"/>
                              <a:gd name="connsiteY62" fmla="*/ 2441864 h 3782291"/>
                              <a:gd name="connsiteX63" fmla="*/ 633845 w 4675909"/>
                              <a:gd name="connsiteY63" fmla="*/ 2400300 h 3782291"/>
                              <a:gd name="connsiteX64" fmla="*/ 841663 w 4675909"/>
                              <a:gd name="connsiteY64" fmla="*/ 2805546 h 3782291"/>
                              <a:gd name="connsiteX65" fmla="*/ 342900 w 4675909"/>
                              <a:gd name="connsiteY65" fmla="*/ 2680855 h 3782291"/>
                              <a:gd name="connsiteX66" fmla="*/ 114300 w 4675909"/>
                              <a:gd name="connsiteY66" fmla="*/ 2109355 h 3782291"/>
                              <a:gd name="connsiteX67" fmla="*/ 41564 w 4675909"/>
                              <a:gd name="connsiteY67" fmla="*/ 2109355 h 3782291"/>
                              <a:gd name="connsiteX68" fmla="*/ 290945 w 4675909"/>
                              <a:gd name="connsiteY68" fmla="*/ 2660073 h 3782291"/>
                              <a:gd name="connsiteX69" fmla="*/ 20782 w 4675909"/>
                              <a:gd name="connsiteY69" fmla="*/ 2576946 h 3782291"/>
                              <a:gd name="connsiteX70" fmla="*/ 0 w 4675909"/>
                              <a:gd name="connsiteY70" fmla="*/ 2649682 h 3782291"/>
                              <a:gd name="connsiteX71" fmla="*/ 311727 w 4675909"/>
                              <a:gd name="connsiteY71" fmla="*/ 2701636 h 3782291"/>
                              <a:gd name="connsiteX72" fmla="*/ 290945 w 4675909"/>
                              <a:gd name="connsiteY72" fmla="*/ 3023755 h 3782291"/>
                              <a:gd name="connsiteX73" fmla="*/ 332509 w 4675909"/>
                              <a:gd name="connsiteY73" fmla="*/ 3065319 h 3782291"/>
                              <a:gd name="connsiteX74" fmla="*/ 384463 w 4675909"/>
                              <a:gd name="connsiteY74" fmla="*/ 2722418 h 3782291"/>
                              <a:gd name="connsiteX75" fmla="*/ 893618 w 4675909"/>
                              <a:gd name="connsiteY75" fmla="*/ 2888673 h 3782291"/>
                              <a:gd name="connsiteX76" fmla="*/ 644236 w 4675909"/>
                              <a:gd name="connsiteY76" fmla="*/ 3054927 h 3782291"/>
                              <a:gd name="connsiteX77" fmla="*/ 696191 w 4675909"/>
                              <a:gd name="connsiteY77" fmla="*/ 3096491 h 3782291"/>
                              <a:gd name="connsiteX78" fmla="*/ 1028700 w 4675909"/>
                              <a:gd name="connsiteY78" fmla="*/ 2888673 h 3782291"/>
                              <a:gd name="connsiteX79" fmla="*/ 1433945 w 4675909"/>
                              <a:gd name="connsiteY79" fmla="*/ 2867891 h 3782291"/>
                              <a:gd name="connsiteX80" fmla="*/ 1091045 w 4675909"/>
                              <a:gd name="connsiteY80" fmla="*/ 3086100 h 3782291"/>
                              <a:gd name="connsiteX81" fmla="*/ 1153391 w 4675909"/>
                              <a:gd name="connsiteY81" fmla="*/ 3169227 h 3782291"/>
                              <a:gd name="connsiteX82" fmla="*/ 1548245 w 4675909"/>
                              <a:gd name="connsiteY82" fmla="*/ 2867891 h 3782291"/>
                              <a:gd name="connsiteX83" fmla="*/ 1901536 w 4675909"/>
                              <a:gd name="connsiteY83" fmla="*/ 2867891 h 3782291"/>
                              <a:gd name="connsiteX84" fmla="*/ 2130136 w 4675909"/>
                              <a:gd name="connsiteY84" fmla="*/ 2930236 h 3782291"/>
                              <a:gd name="connsiteX85" fmla="*/ 2202873 w 4675909"/>
                              <a:gd name="connsiteY85" fmla="*/ 2951018 h 3782291"/>
                              <a:gd name="connsiteX86" fmla="*/ 2431473 w 4675909"/>
                              <a:gd name="connsiteY86" fmla="*/ 2847109 h 3782291"/>
                              <a:gd name="connsiteX87" fmla="*/ 3075709 w 4675909"/>
                              <a:gd name="connsiteY87" fmla="*/ 2847109 h 3782291"/>
                              <a:gd name="connsiteX88" fmla="*/ 3034145 w 4675909"/>
                              <a:gd name="connsiteY88" fmla="*/ 3034146 h 3782291"/>
                              <a:gd name="connsiteX89" fmla="*/ 3086100 w 4675909"/>
                              <a:gd name="connsiteY89" fmla="*/ 3054927 h 3782291"/>
                              <a:gd name="connsiteX90" fmla="*/ 3117273 w 4675909"/>
                              <a:gd name="connsiteY90" fmla="*/ 2857500 h 3782291"/>
                              <a:gd name="connsiteX91" fmla="*/ 3480954 w 4675909"/>
                              <a:gd name="connsiteY91" fmla="*/ 2836718 h 3782291"/>
                              <a:gd name="connsiteX92" fmla="*/ 4010891 w 4675909"/>
                              <a:gd name="connsiteY92" fmla="*/ 3512127 h 3782291"/>
                              <a:gd name="connsiteX93" fmla="*/ 4000500 w 4675909"/>
                              <a:gd name="connsiteY93" fmla="*/ 3740727 h 3782291"/>
                              <a:gd name="connsiteX94" fmla="*/ 4062845 w 4675909"/>
                              <a:gd name="connsiteY94" fmla="*/ 3782291 h 3782291"/>
                              <a:gd name="connsiteX95" fmla="*/ 4062845 w 4675909"/>
                              <a:gd name="connsiteY95" fmla="*/ 3532909 h 3782291"/>
                              <a:gd name="connsiteX96" fmla="*/ 4249882 w 4675909"/>
                              <a:gd name="connsiteY96" fmla="*/ 3626427 h 3782291"/>
                              <a:gd name="connsiteX97" fmla="*/ 4322618 w 4675909"/>
                              <a:gd name="connsiteY97" fmla="*/ 3574473 h 3782291"/>
                              <a:gd name="connsiteX98" fmla="*/ 3927763 w 4675909"/>
                              <a:gd name="connsiteY98" fmla="*/ 3335482 h 3782291"/>
                              <a:gd name="connsiteX99" fmla="*/ 4135582 w 4675909"/>
                              <a:gd name="connsiteY99" fmla="*/ 3262746 h 3782291"/>
                              <a:gd name="connsiteX100" fmla="*/ 4135582 w 4675909"/>
                              <a:gd name="connsiteY100" fmla="*/ 3262746 h 3782291"/>
                              <a:gd name="connsiteX101" fmla="*/ 4094018 w 4675909"/>
                              <a:gd name="connsiteY101" fmla="*/ 3231573 h 3782291"/>
                              <a:gd name="connsiteX102" fmla="*/ 3906982 w 4675909"/>
                              <a:gd name="connsiteY102" fmla="*/ 3304309 h 3782291"/>
                              <a:gd name="connsiteX103" fmla="*/ 3564082 w 4675909"/>
                              <a:gd name="connsiteY103" fmla="*/ 2836718 h 3782291"/>
                              <a:gd name="connsiteX104" fmla="*/ 4343400 w 4675909"/>
                              <a:gd name="connsiteY104" fmla="*/ 2815936 h 3782291"/>
                              <a:gd name="connsiteX105" fmla="*/ 4572000 w 4675909"/>
                              <a:gd name="connsiteY105" fmla="*/ 3054927 h 3782291"/>
                              <a:gd name="connsiteX106" fmla="*/ 4675909 w 4675909"/>
                              <a:gd name="connsiteY106" fmla="*/ 3013364 h 3782291"/>
                              <a:gd name="connsiteX107" fmla="*/ 4426527 w 4675909"/>
                              <a:gd name="connsiteY107" fmla="*/ 2815936 h 3782291"/>
                              <a:gd name="connsiteX108" fmla="*/ 4249882 w 4675909"/>
                              <a:gd name="connsiteY108" fmla="*/ 2763982 h 3782291"/>
                              <a:gd name="connsiteX109" fmla="*/ 4364182 w 4675909"/>
                              <a:gd name="connsiteY109" fmla="*/ 2566555 h 3782291"/>
                              <a:gd name="connsiteX110" fmla="*/ 4301836 w 4675909"/>
                              <a:gd name="connsiteY110" fmla="*/ 2514600 h 3782291"/>
                              <a:gd name="connsiteX111" fmla="*/ 4187536 w 4675909"/>
                              <a:gd name="connsiteY111" fmla="*/ 2805546 h 3782291"/>
                              <a:gd name="connsiteX112" fmla="*/ 3439391 w 4675909"/>
                              <a:gd name="connsiteY112" fmla="*/ 2795155 h 3782291"/>
                              <a:gd name="connsiteX113" fmla="*/ 3595254 w 4675909"/>
                              <a:gd name="connsiteY113" fmla="*/ 2618509 h 3782291"/>
                              <a:gd name="connsiteX114" fmla="*/ 3574473 w 4675909"/>
                              <a:gd name="connsiteY114" fmla="*/ 2576946 h 3782291"/>
                              <a:gd name="connsiteX115" fmla="*/ 3345873 w 4675909"/>
                              <a:gd name="connsiteY115" fmla="*/ 2826327 h 3782291"/>
                              <a:gd name="connsiteX116" fmla="*/ 2504209 w 4675909"/>
                              <a:gd name="connsiteY116" fmla="*/ 2795155 h 3782291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  <a:cxn ang="0">
                                <a:pos x="connsiteX5" y="connsiteY5"/>
                              </a:cxn>
                              <a:cxn ang="0">
                                <a:pos x="connsiteX6" y="connsiteY6"/>
                              </a:cxn>
                              <a:cxn ang="0">
                                <a:pos x="connsiteX7" y="connsiteY7"/>
                              </a:cxn>
                              <a:cxn ang="0">
                                <a:pos x="connsiteX8" y="connsiteY8"/>
                              </a:cxn>
                              <a:cxn ang="0">
                                <a:pos x="connsiteX9" y="connsiteY9"/>
                              </a:cxn>
                              <a:cxn ang="0">
                                <a:pos x="connsiteX10" y="connsiteY10"/>
                              </a:cxn>
                              <a:cxn ang="0">
                                <a:pos x="connsiteX11" y="connsiteY11"/>
                              </a:cxn>
                              <a:cxn ang="0">
                                <a:pos x="connsiteX12" y="connsiteY12"/>
                              </a:cxn>
                              <a:cxn ang="0">
                                <a:pos x="connsiteX13" y="connsiteY13"/>
                              </a:cxn>
                              <a:cxn ang="0">
                                <a:pos x="connsiteX14" y="connsiteY14"/>
                              </a:cxn>
                              <a:cxn ang="0">
                                <a:pos x="connsiteX15" y="connsiteY15"/>
                              </a:cxn>
                              <a:cxn ang="0">
                                <a:pos x="connsiteX16" y="connsiteY16"/>
                              </a:cxn>
                              <a:cxn ang="0">
                                <a:pos x="connsiteX17" y="connsiteY17"/>
                              </a:cxn>
                              <a:cxn ang="0">
                                <a:pos x="connsiteX18" y="connsiteY18"/>
                              </a:cxn>
                              <a:cxn ang="0">
                                <a:pos x="connsiteX19" y="connsiteY19"/>
                              </a:cxn>
                              <a:cxn ang="0">
                                <a:pos x="connsiteX20" y="connsiteY20"/>
                              </a:cxn>
                              <a:cxn ang="0">
                                <a:pos x="connsiteX21" y="connsiteY21"/>
                              </a:cxn>
                              <a:cxn ang="0">
                                <a:pos x="connsiteX22" y="connsiteY22"/>
                              </a:cxn>
                              <a:cxn ang="0">
                                <a:pos x="connsiteX23" y="connsiteY23"/>
                              </a:cxn>
                              <a:cxn ang="0">
                                <a:pos x="connsiteX24" y="connsiteY24"/>
                              </a:cxn>
                              <a:cxn ang="0">
                                <a:pos x="connsiteX25" y="connsiteY25"/>
                              </a:cxn>
                              <a:cxn ang="0">
                                <a:pos x="connsiteX26" y="connsiteY26"/>
                              </a:cxn>
                              <a:cxn ang="0">
                                <a:pos x="connsiteX27" y="connsiteY27"/>
                              </a:cxn>
                              <a:cxn ang="0">
                                <a:pos x="connsiteX28" y="connsiteY28"/>
                              </a:cxn>
                              <a:cxn ang="0">
                                <a:pos x="connsiteX29" y="connsiteY29"/>
                              </a:cxn>
                              <a:cxn ang="0">
                                <a:pos x="connsiteX30" y="connsiteY30"/>
                              </a:cxn>
                              <a:cxn ang="0">
                                <a:pos x="connsiteX31" y="connsiteY31"/>
                              </a:cxn>
                              <a:cxn ang="0">
                                <a:pos x="connsiteX32" y="connsiteY32"/>
                              </a:cxn>
                              <a:cxn ang="0">
                                <a:pos x="connsiteX33" y="connsiteY33"/>
                              </a:cxn>
                              <a:cxn ang="0">
                                <a:pos x="connsiteX34" y="connsiteY34"/>
                              </a:cxn>
                              <a:cxn ang="0">
                                <a:pos x="connsiteX35" y="connsiteY35"/>
                              </a:cxn>
                              <a:cxn ang="0">
                                <a:pos x="connsiteX36" y="connsiteY36"/>
                              </a:cxn>
                              <a:cxn ang="0">
                                <a:pos x="connsiteX37" y="connsiteY37"/>
                              </a:cxn>
                              <a:cxn ang="0">
                                <a:pos x="connsiteX38" y="connsiteY38"/>
                              </a:cxn>
                              <a:cxn ang="0">
                                <a:pos x="connsiteX39" y="connsiteY39"/>
                              </a:cxn>
                              <a:cxn ang="0">
                                <a:pos x="connsiteX40" y="connsiteY40"/>
                              </a:cxn>
                              <a:cxn ang="0">
                                <a:pos x="connsiteX41" y="connsiteY41"/>
                              </a:cxn>
                              <a:cxn ang="0">
                                <a:pos x="connsiteX42" y="connsiteY42"/>
                              </a:cxn>
                              <a:cxn ang="0">
                                <a:pos x="connsiteX43" y="connsiteY43"/>
                              </a:cxn>
                              <a:cxn ang="0">
                                <a:pos x="connsiteX44" y="connsiteY44"/>
                              </a:cxn>
                              <a:cxn ang="0">
                                <a:pos x="connsiteX45" y="connsiteY45"/>
                              </a:cxn>
                              <a:cxn ang="0">
                                <a:pos x="connsiteX46" y="connsiteY46"/>
                              </a:cxn>
                              <a:cxn ang="0">
                                <a:pos x="connsiteX47" y="connsiteY47"/>
                              </a:cxn>
                              <a:cxn ang="0">
                                <a:pos x="connsiteX48" y="connsiteY48"/>
                              </a:cxn>
                              <a:cxn ang="0">
                                <a:pos x="connsiteX49" y="connsiteY49"/>
                              </a:cxn>
                              <a:cxn ang="0">
                                <a:pos x="connsiteX50" y="connsiteY50"/>
                              </a:cxn>
                              <a:cxn ang="0">
                                <a:pos x="connsiteX51" y="connsiteY51"/>
                              </a:cxn>
                              <a:cxn ang="0">
                                <a:pos x="connsiteX52" y="connsiteY52"/>
                              </a:cxn>
                              <a:cxn ang="0">
                                <a:pos x="connsiteX53" y="connsiteY53"/>
                              </a:cxn>
                              <a:cxn ang="0">
                                <a:pos x="connsiteX54" y="connsiteY54"/>
                              </a:cxn>
                              <a:cxn ang="0">
                                <a:pos x="connsiteX55" y="connsiteY55"/>
                              </a:cxn>
                              <a:cxn ang="0">
                                <a:pos x="connsiteX56" y="connsiteY56"/>
                              </a:cxn>
                              <a:cxn ang="0">
                                <a:pos x="connsiteX57" y="connsiteY57"/>
                              </a:cxn>
                              <a:cxn ang="0">
                                <a:pos x="connsiteX58" y="connsiteY58"/>
                              </a:cxn>
                              <a:cxn ang="0">
                                <a:pos x="connsiteX59" y="connsiteY59"/>
                              </a:cxn>
                              <a:cxn ang="0">
                                <a:pos x="connsiteX60" y="connsiteY60"/>
                              </a:cxn>
                              <a:cxn ang="0">
                                <a:pos x="connsiteX61" y="connsiteY61"/>
                              </a:cxn>
                              <a:cxn ang="0">
                                <a:pos x="connsiteX62" y="connsiteY62"/>
                              </a:cxn>
                              <a:cxn ang="0">
                                <a:pos x="connsiteX63" y="connsiteY63"/>
                              </a:cxn>
                              <a:cxn ang="0">
                                <a:pos x="connsiteX64" y="connsiteY64"/>
                              </a:cxn>
                              <a:cxn ang="0">
                                <a:pos x="connsiteX65" y="connsiteY65"/>
                              </a:cxn>
                              <a:cxn ang="0">
                                <a:pos x="connsiteX66" y="connsiteY66"/>
                              </a:cxn>
                              <a:cxn ang="0">
                                <a:pos x="connsiteX67" y="connsiteY67"/>
                              </a:cxn>
                              <a:cxn ang="0">
                                <a:pos x="connsiteX68" y="connsiteY68"/>
                              </a:cxn>
                              <a:cxn ang="0">
                                <a:pos x="connsiteX69" y="connsiteY69"/>
                              </a:cxn>
                              <a:cxn ang="0">
                                <a:pos x="connsiteX70" y="connsiteY70"/>
                              </a:cxn>
                              <a:cxn ang="0">
                                <a:pos x="connsiteX71" y="connsiteY71"/>
                              </a:cxn>
                              <a:cxn ang="0">
                                <a:pos x="connsiteX72" y="connsiteY72"/>
                              </a:cxn>
                              <a:cxn ang="0">
                                <a:pos x="connsiteX73" y="connsiteY73"/>
                              </a:cxn>
                              <a:cxn ang="0">
                                <a:pos x="connsiteX74" y="connsiteY74"/>
                              </a:cxn>
                              <a:cxn ang="0">
                                <a:pos x="connsiteX75" y="connsiteY75"/>
                              </a:cxn>
                              <a:cxn ang="0">
                                <a:pos x="connsiteX76" y="connsiteY76"/>
                              </a:cxn>
                              <a:cxn ang="0">
                                <a:pos x="connsiteX77" y="connsiteY77"/>
                              </a:cxn>
                              <a:cxn ang="0">
                                <a:pos x="connsiteX78" y="connsiteY78"/>
                              </a:cxn>
                              <a:cxn ang="0">
                                <a:pos x="connsiteX79" y="connsiteY79"/>
                              </a:cxn>
                              <a:cxn ang="0">
                                <a:pos x="connsiteX80" y="connsiteY80"/>
                              </a:cxn>
                              <a:cxn ang="0">
                                <a:pos x="connsiteX81" y="connsiteY81"/>
                              </a:cxn>
                              <a:cxn ang="0">
                                <a:pos x="connsiteX82" y="connsiteY82"/>
                              </a:cxn>
                              <a:cxn ang="0">
                                <a:pos x="connsiteX83" y="connsiteY83"/>
                              </a:cxn>
                              <a:cxn ang="0">
                                <a:pos x="connsiteX84" y="connsiteY84"/>
                              </a:cxn>
                              <a:cxn ang="0">
                                <a:pos x="connsiteX85" y="connsiteY85"/>
                              </a:cxn>
                              <a:cxn ang="0">
                                <a:pos x="connsiteX86" y="connsiteY86"/>
                              </a:cxn>
                              <a:cxn ang="0">
                                <a:pos x="connsiteX87" y="connsiteY87"/>
                              </a:cxn>
                              <a:cxn ang="0">
                                <a:pos x="connsiteX88" y="connsiteY88"/>
                              </a:cxn>
                              <a:cxn ang="0">
                                <a:pos x="connsiteX89" y="connsiteY89"/>
                              </a:cxn>
                              <a:cxn ang="0">
                                <a:pos x="connsiteX90" y="connsiteY90"/>
                              </a:cxn>
                              <a:cxn ang="0">
                                <a:pos x="connsiteX91" y="connsiteY91"/>
                              </a:cxn>
                              <a:cxn ang="0">
                                <a:pos x="connsiteX92" y="connsiteY92"/>
                              </a:cxn>
                              <a:cxn ang="0">
                                <a:pos x="connsiteX93" y="connsiteY93"/>
                              </a:cxn>
                              <a:cxn ang="0">
                                <a:pos x="connsiteX94" y="connsiteY94"/>
                              </a:cxn>
                              <a:cxn ang="0">
                                <a:pos x="connsiteX95" y="connsiteY95"/>
                              </a:cxn>
                              <a:cxn ang="0">
                                <a:pos x="connsiteX96" y="connsiteY96"/>
                              </a:cxn>
                              <a:cxn ang="0">
                                <a:pos x="connsiteX97" y="connsiteY97"/>
                              </a:cxn>
                              <a:cxn ang="0">
                                <a:pos x="connsiteX98" y="connsiteY98"/>
                              </a:cxn>
                              <a:cxn ang="0">
                                <a:pos x="connsiteX99" y="connsiteY99"/>
                              </a:cxn>
                              <a:cxn ang="0">
                                <a:pos x="connsiteX100" y="connsiteY100"/>
                              </a:cxn>
                              <a:cxn ang="0">
                                <a:pos x="connsiteX101" y="connsiteY101"/>
                              </a:cxn>
                              <a:cxn ang="0">
                                <a:pos x="connsiteX102" y="connsiteY102"/>
                              </a:cxn>
                              <a:cxn ang="0">
                                <a:pos x="connsiteX103" y="connsiteY103"/>
                              </a:cxn>
                              <a:cxn ang="0">
                                <a:pos x="connsiteX104" y="connsiteY104"/>
                              </a:cxn>
                              <a:cxn ang="0">
                                <a:pos x="connsiteX105" y="connsiteY105"/>
                              </a:cxn>
                              <a:cxn ang="0">
                                <a:pos x="connsiteX106" y="connsiteY106"/>
                              </a:cxn>
                              <a:cxn ang="0">
                                <a:pos x="connsiteX107" y="connsiteY107"/>
                              </a:cxn>
                              <a:cxn ang="0">
                                <a:pos x="connsiteX108" y="connsiteY108"/>
                              </a:cxn>
                              <a:cxn ang="0">
                                <a:pos x="connsiteX109" y="connsiteY109"/>
                              </a:cxn>
                              <a:cxn ang="0">
                                <a:pos x="connsiteX110" y="connsiteY110"/>
                              </a:cxn>
                              <a:cxn ang="0">
                                <a:pos x="connsiteX111" y="connsiteY111"/>
                              </a:cxn>
                              <a:cxn ang="0">
                                <a:pos x="connsiteX112" y="connsiteY112"/>
                              </a:cxn>
                              <a:cxn ang="0">
                                <a:pos x="connsiteX113" y="connsiteY113"/>
                              </a:cxn>
                              <a:cxn ang="0">
                                <a:pos x="connsiteX114" y="connsiteY114"/>
                              </a:cxn>
                              <a:cxn ang="0">
                                <a:pos x="connsiteX115" y="connsiteY115"/>
                              </a:cxn>
                              <a:cxn ang="0">
                                <a:pos x="connsiteX116" y="connsiteY116"/>
                              </a:cxn>
                            </a:cxnLst>
                            <a:rect l="l" t="t" r="r" b="b"/>
                            <a:pathLst>
                              <a:path w="4675909" h="3782291">
                                <a:moveTo>
                                  <a:pt x="2504209" y="2795155"/>
                                </a:moveTo>
                                <a:lnTo>
                                  <a:pt x="2182091" y="2348346"/>
                                </a:lnTo>
                                <a:lnTo>
                                  <a:pt x="2150918" y="1724891"/>
                                </a:lnTo>
                                <a:lnTo>
                                  <a:pt x="2712027" y="1184564"/>
                                </a:lnTo>
                                <a:lnTo>
                                  <a:pt x="2701636" y="1091046"/>
                                </a:lnTo>
                                <a:lnTo>
                                  <a:pt x="2150918" y="1631373"/>
                                </a:lnTo>
                                <a:lnTo>
                                  <a:pt x="2171700" y="1465118"/>
                                </a:lnTo>
                                <a:lnTo>
                                  <a:pt x="2701637" y="945573"/>
                                </a:lnTo>
                                <a:lnTo>
                                  <a:pt x="2763982" y="831273"/>
                                </a:lnTo>
                                <a:lnTo>
                                  <a:pt x="2815936" y="540327"/>
                                </a:lnTo>
                                <a:lnTo>
                                  <a:pt x="2784763" y="529936"/>
                                </a:lnTo>
                                <a:lnTo>
                                  <a:pt x="2670463" y="904009"/>
                                </a:lnTo>
                                <a:lnTo>
                                  <a:pt x="2202873" y="1330036"/>
                                </a:lnTo>
                                <a:lnTo>
                                  <a:pt x="2254827" y="633846"/>
                                </a:lnTo>
                                <a:lnTo>
                                  <a:pt x="2680854" y="51955"/>
                                </a:lnTo>
                                <a:lnTo>
                                  <a:pt x="2649682" y="0"/>
                                </a:lnTo>
                                <a:lnTo>
                                  <a:pt x="2493818" y="197427"/>
                                </a:lnTo>
                                <a:lnTo>
                                  <a:pt x="2473036" y="10391"/>
                                </a:lnTo>
                                <a:lnTo>
                                  <a:pt x="2410691" y="10391"/>
                                </a:lnTo>
                                <a:lnTo>
                                  <a:pt x="2452254" y="280555"/>
                                </a:lnTo>
                                <a:lnTo>
                                  <a:pt x="2286000" y="509155"/>
                                </a:lnTo>
                                <a:lnTo>
                                  <a:pt x="2234045" y="540327"/>
                                </a:lnTo>
                                <a:lnTo>
                                  <a:pt x="2202873" y="592282"/>
                                </a:lnTo>
                                <a:lnTo>
                                  <a:pt x="2130136" y="706582"/>
                                </a:lnTo>
                                <a:lnTo>
                                  <a:pt x="1672936" y="20782"/>
                                </a:lnTo>
                                <a:lnTo>
                                  <a:pt x="1548245" y="51955"/>
                                </a:lnTo>
                                <a:lnTo>
                                  <a:pt x="1569027" y="145473"/>
                                </a:lnTo>
                                <a:lnTo>
                                  <a:pt x="1652154" y="103909"/>
                                </a:lnTo>
                                <a:lnTo>
                                  <a:pt x="1714500" y="228600"/>
                                </a:lnTo>
                                <a:lnTo>
                                  <a:pt x="1787236" y="259773"/>
                                </a:lnTo>
                                <a:lnTo>
                                  <a:pt x="2150918" y="852055"/>
                                </a:lnTo>
                                <a:lnTo>
                                  <a:pt x="2140527" y="1215736"/>
                                </a:lnTo>
                                <a:lnTo>
                                  <a:pt x="2067791" y="1028700"/>
                                </a:lnTo>
                                <a:lnTo>
                                  <a:pt x="2015836" y="1059873"/>
                                </a:lnTo>
                                <a:lnTo>
                                  <a:pt x="2130136" y="1288473"/>
                                </a:lnTo>
                                <a:lnTo>
                                  <a:pt x="2109354" y="2005446"/>
                                </a:lnTo>
                                <a:lnTo>
                                  <a:pt x="1672936" y="1558637"/>
                                </a:lnTo>
                                <a:lnTo>
                                  <a:pt x="1714499" y="1215737"/>
                                </a:lnTo>
                                <a:lnTo>
                                  <a:pt x="1672936" y="1101436"/>
                                </a:lnTo>
                                <a:lnTo>
                                  <a:pt x="1620982" y="1475509"/>
                                </a:lnTo>
                                <a:lnTo>
                                  <a:pt x="1350818" y="1600199"/>
                                </a:lnTo>
                                <a:lnTo>
                                  <a:pt x="1319645" y="1662546"/>
                                </a:lnTo>
                                <a:lnTo>
                                  <a:pt x="1631373" y="1600200"/>
                                </a:lnTo>
                                <a:lnTo>
                                  <a:pt x="1839191" y="1849583"/>
                                </a:lnTo>
                                <a:lnTo>
                                  <a:pt x="1579418" y="2026227"/>
                                </a:lnTo>
                                <a:lnTo>
                                  <a:pt x="1610591" y="2119745"/>
                                </a:lnTo>
                                <a:lnTo>
                                  <a:pt x="1891145" y="1870364"/>
                                </a:lnTo>
                                <a:lnTo>
                                  <a:pt x="2109354" y="2088573"/>
                                </a:lnTo>
                                <a:lnTo>
                                  <a:pt x="2098963" y="2337955"/>
                                </a:lnTo>
                                <a:lnTo>
                                  <a:pt x="2109354" y="2348346"/>
                                </a:lnTo>
                                <a:lnTo>
                                  <a:pt x="1849582" y="2784764"/>
                                </a:lnTo>
                                <a:lnTo>
                                  <a:pt x="1288473" y="2795155"/>
                                </a:lnTo>
                                <a:lnTo>
                                  <a:pt x="1153391" y="2587336"/>
                                </a:lnTo>
                                <a:lnTo>
                                  <a:pt x="1122218" y="2597727"/>
                                </a:lnTo>
                                <a:lnTo>
                                  <a:pt x="1215736" y="2815936"/>
                                </a:lnTo>
                                <a:lnTo>
                                  <a:pt x="924791" y="2836718"/>
                                </a:lnTo>
                                <a:lnTo>
                                  <a:pt x="498763" y="2036618"/>
                                </a:lnTo>
                                <a:lnTo>
                                  <a:pt x="363682" y="2078182"/>
                                </a:lnTo>
                                <a:lnTo>
                                  <a:pt x="426027" y="2140527"/>
                                </a:lnTo>
                                <a:lnTo>
                                  <a:pt x="477982" y="2098964"/>
                                </a:lnTo>
                                <a:lnTo>
                                  <a:pt x="581891" y="2348346"/>
                                </a:lnTo>
                                <a:lnTo>
                                  <a:pt x="467591" y="2358736"/>
                                </a:lnTo>
                                <a:lnTo>
                                  <a:pt x="467591" y="2441864"/>
                                </a:lnTo>
                                <a:lnTo>
                                  <a:pt x="633845" y="2400300"/>
                                </a:lnTo>
                                <a:lnTo>
                                  <a:pt x="841663" y="2805546"/>
                                </a:lnTo>
                                <a:lnTo>
                                  <a:pt x="342900" y="2680855"/>
                                </a:lnTo>
                                <a:lnTo>
                                  <a:pt x="114300" y="2109355"/>
                                </a:lnTo>
                                <a:lnTo>
                                  <a:pt x="41564" y="2109355"/>
                                </a:lnTo>
                                <a:lnTo>
                                  <a:pt x="290945" y="2660073"/>
                                </a:lnTo>
                                <a:lnTo>
                                  <a:pt x="20782" y="2576946"/>
                                </a:lnTo>
                                <a:lnTo>
                                  <a:pt x="0" y="2649682"/>
                                </a:lnTo>
                                <a:lnTo>
                                  <a:pt x="311727" y="2701636"/>
                                </a:lnTo>
                                <a:lnTo>
                                  <a:pt x="290945" y="3023755"/>
                                </a:lnTo>
                                <a:cubicBezTo>
                                  <a:pt x="304800" y="3037610"/>
                                  <a:pt x="316923" y="3115542"/>
                                  <a:pt x="332509" y="3065319"/>
                                </a:cubicBezTo>
                                <a:cubicBezTo>
                                  <a:pt x="348095" y="3015096"/>
                                  <a:pt x="367145" y="2836718"/>
                                  <a:pt x="384463" y="2722418"/>
                                </a:cubicBezTo>
                                <a:lnTo>
                                  <a:pt x="893618" y="2888673"/>
                                </a:lnTo>
                                <a:lnTo>
                                  <a:pt x="644236" y="3054927"/>
                                </a:lnTo>
                                <a:lnTo>
                                  <a:pt x="696191" y="3096491"/>
                                </a:lnTo>
                                <a:lnTo>
                                  <a:pt x="1028700" y="2888673"/>
                                </a:lnTo>
                                <a:lnTo>
                                  <a:pt x="1433945" y="2867891"/>
                                </a:lnTo>
                                <a:lnTo>
                                  <a:pt x="1091045" y="3086100"/>
                                </a:lnTo>
                                <a:lnTo>
                                  <a:pt x="1153391" y="3169227"/>
                                </a:lnTo>
                                <a:lnTo>
                                  <a:pt x="1548245" y="2867891"/>
                                </a:lnTo>
                                <a:lnTo>
                                  <a:pt x="1901536" y="2867891"/>
                                </a:lnTo>
                                <a:lnTo>
                                  <a:pt x="2130136" y="2930236"/>
                                </a:lnTo>
                                <a:lnTo>
                                  <a:pt x="2202873" y="2951018"/>
                                </a:lnTo>
                                <a:lnTo>
                                  <a:pt x="2431473" y="2847109"/>
                                </a:lnTo>
                                <a:lnTo>
                                  <a:pt x="3075709" y="2847109"/>
                                </a:lnTo>
                                <a:lnTo>
                                  <a:pt x="3034145" y="3034146"/>
                                </a:lnTo>
                                <a:lnTo>
                                  <a:pt x="3086100" y="3054927"/>
                                </a:lnTo>
                                <a:lnTo>
                                  <a:pt x="3117273" y="2857500"/>
                                </a:lnTo>
                                <a:lnTo>
                                  <a:pt x="3480954" y="2836718"/>
                                </a:lnTo>
                                <a:lnTo>
                                  <a:pt x="4010891" y="3512127"/>
                                </a:lnTo>
                                <a:lnTo>
                                  <a:pt x="4000500" y="3740727"/>
                                </a:lnTo>
                                <a:lnTo>
                                  <a:pt x="4062845" y="3782291"/>
                                </a:lnTo>
                                <a:lnTo>
                                  <a:pt x="4062845" y="3532909"/>
                                </a:lnTo>
                                <a:lnTo>
                                  <a:pt x="4249882" y="3626427"/>
                                </a:lnTo>
                                <a:lnTo>
                                  <a:pt x="4322618" y="3574473"/>
                                </a:lnTo>
                                <a:lnTo>
                                  <a:pt x="3927763" y="3335482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135582" y="3262746"/>
                                </a:lnTo>
                                <a:lnTo>
                                  <a:pt x="4094018" y="3231573"/>
                                </a:lnTo>
                                <a:lnTo>
                                  <a:pt x="3906982" y="3304309"/>
                                </a:lnTo>
                                <a:lnTo>
                                  <a:pt x="3564082" y="2836718"/>
                                </a:lnTo>
                                <a:lnTo>
                                  <a:pt x="4343400" y="2815936"/>
                                </a:lnTo>
                                <a:lnTo>
                                  <a:pt x="4572000" y="3054927"/>
                                </a:lnTo>
                                <a:lnTo>
                                  <a:pt x="4675909" y="3013364"/>
                                </a:lnTo>
                                <a:lnTo>
                                  <a:pt x="4426527" y="2815936"/>
                                </a:lnTo>
                                <a:lnTo>
                                  <a:pt x="4249882" y="2763982"/>
                                </a:lnTo>
                                <a:lnTo>
                                  <a:pt x="4364182" y="2566555"/>
                                </a:lnTo>
                                <a:lnTo>
                                  <a:pt x="4301836" y="2514600"/>
                                </a:lnTo>
                                <a:lnTo>
                                  <a:pt x="4187536" y="2805546"/>
                                </a:lnTo>
                                <a:lnTo>
                                  <a:pt x="3439391" y="2795155"/>
                                </a:lnTo>
                                <a:lnTo>
                                  <a:pt x="3595254" y="2618509"/>
                                </a:lnTo>
                                <a:lnTo>
                                  <a:pt x="3574473" y="2576946"/>
                                </a:lnTo>
                                <a:lnTo>
                                  <a:pt x="3345873" y="2826327"/>
                                </a:lnTo>
                                <a:lnTo>
                                  <a:pt x="2504209" y="2795155"/>
                                </a:lnTo>
                                <a:close/>
                              </a:path>
                            </a:pathLst>
                          </a:custGeom>
                          <a:grpFill/>
                          <a:ln>
                            <a:solidFill>
                              <a:schemeClr val="accent4">
                                <a:lumMod val="75000"/>
                              </a:schemeClr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  <p:sp>
                        <p:nvSpPr>
                          <p:cNvPr id="960" name="Freeform 959"/>
                          <p:cNvSpPr/>
                          <p:nvPr/>
                        </p:nvSpPr>
                        <p:spPr>
                          <a:xfrm>
                            <a:off x="3798855" y="4868631"/>
                            <a:ext cx="295646" cy="2746383"/>
                          </a:xfrm>
                          <a:custGeom>
                            <a:avLst/>
                            <a:gdLst>
                              <a:gd name="connsiteX0" fmla="*/ 68173 w 116687"/>
                              <a:gd name="connsiteY0" fmla="*/ 0 h 1690254"/>
                              <a:gd name="connsiteX1" fmla="*/ 114355 w 116687"/>
                              <a:gd name="connsiteY1" fmla="*/ 655782 h 1690254"/>
                              <a:gd name="connsiteX2" fmla="*/ 3519 w 116687"/>
                              <a:gd name="connsiteY2" fmla="*/ 1099127 h 1690254"/>
                              <a:gd name="connsiteX3" fmla="*/ 31228 w 116687"/>
                              <a:gd name="connsiteY3" fmla="*/ 1560945 h 1690254"/>
                              <a:gd name="connsiteX4" fmla="*/ 68173 w 116687"/>
                              <a:gd name="connsiteY4" fmla="*/ 1690254 h 1690254"/>
                            </a:gdLst>
                            <a:ahLst/>
                            <a:cxnLst>
                              <a:cxn ang="0">
                                <a:pos x="connsiteX0" y="connsiteY0"/>
                              </a:cxn>
                              <a:cxn ang="0">
                                <a:pos x="connsiteX1" y="connsiteY1"/>
                              </a:cxn>
                              <a:cxn ang="0">
                                <a:pos x="connsiteX2" y="connsiteY2"/>
                              </a:cxn>
                              <a:cxn ang="0">
                                <a:pos x="connsiteX3" y="connsiteY3"/>
                              </a:cxn>
                              <a:cxn ang="0">
                                <a:pos x="connsiteX4" y="connsiteY4"/>
                              </a:cxn>
                            </a:cxnLst>
                            <a:rect l="l" t="t" r="r" b="b"/>
                            <a:pathLst>
                              <a:path w="116687" h="1690254">
                                <a:moveTo>
                                  <a:pt x="68173" y="0"/>
                                </a:moveTo>
                                <a:cubicBezTo>
                                  <a:pt x="96652" y="236297"/>
                                  <a:pt x="125131" y="472594"/>
                                  <a:pt x="114355" y="655782"/>
                                </a:cubicBezTo>
                                <a:cubicBezTo>
                                  <a:pt x="103579" y="838970"/>
                                  <a:pt x="17373" y="948267"/>
                                  <a:pt x="3519" y="1099127"/>
                                </a:cubicBezTo>
                                <a:cubicBezTo>
                                  <a:pt x="-10335" y="1249987"/>
                                  <a:pt x="20452" y="1462424"/>
                                  <a:pt x="31228" y="1560945"/>
                                </a:cubicBezTo>
                                <a:cubicBezTo>
                                  <a:pt x="42004" y="1659466"/>
                                  <a:pt x="55088" y="1674860"/>
                                  <a:pt x="68173" y="1690254"/>
                                </a:cubicBezTo>
                              </a:path>
                            </a:pathLst>
                          </a:custGeom>
                          <a:noFill/>
                          <a:ln w="19050">
                            <a:solidFill>
                              <a:schemeClr val="accent4">
                                <a:lumMod val="75000"/>
                              </a:schemeClr>
                            </a:solidFill>
                          </a:ln>
                        </p:spPr>
                        <p:style>
                          <a:lnRef idx="1">
                            <a:schemeClr val="accent1"/>
                          </a:lnRef>
                          <a:fillRef idx="3">
                            <a:schemeClr val="accent1"/>
                          </a:fillRef>
                          <a:effectRef idx="2">
                            <a:schemeClr val="accent1"/>
                          </a:effectRef>
                          <a:fontRef idx="minor">
                            <a:schemeClr val="lt1"/>
                          </a:fontRef>
                        </p:style>
                        <p:txBody>
                          <a:bodyPr rtlCol="0" anchor="ctr"/>
                          <a:lstStyle/>
                          <a:p>
                            <a:pPr algn="ctr"/>
                            <a:endParaRPr lang="en-US"/>
                          </a:p>
                        </p:txBody>
                      </p:sp>
                    </p:grpSp>
                    <p:sp>
                      <p:nvSpPr>
                        <p:cNvPr id="943" name="Freeform 942"/>
                        <p:cNvSpPr/>
                        <p:nvPr/>
                      </p:nvSpPr>
                      <p:spPr>
                        <a:xfrm>
                          <a:off x="3466716" y="460894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4" name="Freeform 943"/>
                        <p:cNvSpPr/>
                        <p:nvPr/>
                      </p:nvSpPr>
                      <p:spPr>
                        <a:xfrm>
                          <a:off x="3262113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5" name="Freeform 944"/>
                        <p:cNvSpPr/>
                        <p:nvPr/>
                      </p:nvSpPr>
                      <p:spPr>
                        <a:xfrm rot="10192772">
                          <a:off x="3414513" y="47875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6" name="Freeform 945"/>
                        <p:cNvSpPr/>
                        <p:nvPr/>
                      </p:nvSpPr>
                      <p:spPr>
                        <a:xfrm>
                          <a:off x="2936304" y="4635116"/>
                          <a:ext cx="86206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7" name="Freeform 946"/>
                        <p:cNvSpPr/>
                        <p:nvPr/>
                      </p:nvSpPr>
                      <p:spPr>
                        <a:xfrm rot="3372935">
                          <a:off x="2793403" y="4447747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8" name="Freeform 947"/>
                        <p:cNvSpPr/>
                        <p:nvPr/>
                      </p:nvSpPr>
                      <p:spPr>
                        <a:xfrm rot="3372935">
                          <a:off x="2778407" y="4341181"/>
                          <a:ext cx="58281" cy="15701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49" name="Freeform 948"/>
                        <p:cNvSpPr/>
                        <p:nvPr/>
                      </p:nvSpPr>
                      <p:spPr>
                        <a:xfrm rot="14639677">
                          <a:off x="2629037" y="4360992"/>
                          <a:ext cx="69517" cy="140226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0" name="Freeform 949"/>
                        <p:cNvSpPr/>
                        <p:nvPr/>
                      </p:nvSpPr>
                      <p:spPr>
                        <a:xfrm rot="12503340">
                          <a:off x="2527520" y="4697115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1" name="Freeform 950"/>
                        <p:cNvSpPr/>
                        <p:nvPr/>
                      </p:nvSpPr>
                      <p:spPr>
                        <a:xfrm rot="12503340">
                          <a:off x="2309063" y="4625252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2" name="Freeform 951"/>
                        <p:cNvSpPr/>
                        <p:nvPr/>
                      </p:nvSpPr>
                      <p:spPr>
                        <a:xfrm rot="12503340">
                          <a:off x="2647334" y="4727816"/>
                          <a:ext cx="56761" cy="13269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3" name="Freeform 952"/>
                        <p:cNvSpPr/>
                        <p:nvPr/>
                      </p:nvSpPr>
                      <p:spPr>
                        <a:xfrm rot="559205">
                          <a:off x="2480011" y="4577378"/>
                          <a:ext cx="88624" cy="115474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4" name="Freeform 953"/>
                        <p:cNvSpPr/>
                        <p:nvPr/>
                      </p:nvSpPr>
                      <p:spPr>
                        <a:xfrm rot="8914968">
                          <a:off x="2772687" y="4954119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5" name="Freeform 954"/>
                        <p:cNvSpPr/>
                        <p:nvPr/>
                      </p:nvSpPr>
                      <p:spPr>
                        <a:xfrm rot="8914968">
                          <a:off x="2862496" y="4887664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6" name="Freeform 955"/>
                        <p:cNvSpPr/>
                        <p:nvPr/>
                      </p:nvSpPr>
                      <p:spPr>
                        <a:xfrm rot="8914968">
                          <a:off x="3131587" y="5014006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7" name="Freeform 956"/>
                        <p:cNvSpPr/>
                        <p:nvPr/>
                      </p:nvSpPr>
                      <p:spPr>
                        <a:xfrm rot="8914968">
                          <a:off x="3225061" y="4954120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  <p:sp>
                      <p:nvSpPr>
                        <p:cNvPr id="958" name="Freeform 957"/>
                        <p:cNvSpPr/>
                        <p:nvPr/>
                      </p:nvSpPr>
                      <p:spPr>
                        <a:xfrm rot="18656313">
                          <a:off x="3080746" y="4858883"/>
                          <a:ext cx="77224" cy="139269"/>
                        </a:xfrm>
                        <a:custGeom>
                          <a:avLst/>
                          <a:gdLst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83127 w 92364"/>
                            <a:gd name="connsiteY7" fmla="*/ 120073 h 120073"/>
                            <a:gd name="connsiteX0" fmla="*/ 83127 w 92364"/>
                            <a:gd name="connsiteY0" fmla="*/ 120073 h 120073"/>
                            <a:gd name="connsiteX1" fmla="*/ 92364 w 92364"/>
                            <a:gd name="connsiteY1" fmla="*/ 36946 h 120073"/>
                            <a:gd name="connsiteX2" fmla="*/ 64655 w 92364"/>
                            <a:gd name="connsiteY2" fmla="*/ 0 h 120073"/>
                            <a:gd name="connsiteX3" fmla="*/ 64655 w 92364"/>
                            <a:gd name="connsiteY3" fmla="*/ 0 h 120073"/>
                            <a:gd name="connsiteX4" fmla="*/ 0 w 92364"/>
                            <a:gd name="connsiteY4" fmla="*/ 0 h 120073"/>
                            <a:gd name="connsiteX5" fmla="*/ 18473 w 92364"/>
                            <a:gd name="connsiteY5" fmla="*/ 36946 h 120073"/>
                            <a:gd name="connsiteX6" fmla="*/ 46182 w 92364"/>
                            <a:gd name="connsiteY6" fmla="*/ 83128 h 120073"/>
                            <a:gd name="connsiteX7" fmla="*/ 55418 w 92364"/>
                            <a:gd name="connsiteY7" fmla="*/ 95443 h 120073"/>
                            <a:gd name="connsiteX8" fmla="*/ 83127 w 92364"/>
                            <a:gd name="connsiteY8" fmla="*/ 120073 h 120073"/>
                            <a:gd name="connsiteX0" fmla="*/ 83127 w 92364"/>
                            <a:gd name="connsiteY0" fmla="*/ 120073 h 138546"/>
                            <a:gd name="connsiteX1" fmla="*/ 92364 w 92364"/>
                            <a:gd name="connsiteY1" fmla="*/ 36946 h 138546"/>
                            <a:gd name="connsiteX2" fmla="*/ 64655 w 92364"/>
                            <a:gd name="connsiteY2" fmla="*/ 0 h 138546"/>
                            <a:gd name="connsiteX3" fmla="*/ 64655 w 92364"/>
                            <a:gd name="connsiteY3" fmla="*/ 0 h 138546"/>
                            <a:gd name="connsiteX4" fmla="*/ 0 w 92364"/>
                            <a:gd name="connsiteY4" fmla="*/ 0 h 138546"/>
                            <a:gd name="connsiteX5" fmla="*/ 18473 w 92364"/>
                            <a:gd name="connsiteY5" fmla="*/ 36946 h 138546"/>
                            <a:gd name="connsiteX6" fmla="*/ 46182 w 92364"/>
                            <a:gd name="connsiteY6" fmla="*/ 83128 h 138546"/>
                            <a:gd name="connsiteX7" fmla="*/ 55418 w 92364"/>
                            <a:gd name="connsiteY7" fmla="*/ 138546 h 138546"/>
                            <a:gd name="connsiteX8" fmla="*/ 83127 w 92364"/>
                            <a:gd name="connsiteY8" fmla="*/ 120073 h 138546"/>
                            <a:gd name="connsiteX0" fmla="*/ 83127 w 92364"/>
                            <a:gd name="connsiteY0" fmla="*/ 157019 h 157019"/>
                            <a:gd name="connsiteX1" fmla="*/ 92364 w 92364"/>
                            <a:gd name="connsiteY1" fmla="*/ 36946 h 157019"/>
                            <a:gd name="connsiteX2" fmla="*/ 64655 w 92364"/>
                            <a:gd name="connsiteY2" fmla="*/ 0 h 157019"/>
                            <a:gd name="connsiteX3" fmla="*/ 64655 w 92364"/>
                            <a:gd name="connsiteY3" fmla="*/ 0 h 157019"/>
                            <a:gd name="connsiteX4" fmla="*/ 0 w 92364"/>
                            <a:gd name="connsiteY4" fmla="*/ 0 h 157019"/>
                            <a:gd name="connsiteX5" fmla="*/ 18473 w 92364"/>
                            <a:gd name="connsiteY5" fmla="*/ 36946 h 157019"/>
                            <a:gd name="connsiteX6" fmla="*/ 46182 w 92364"/>
                            <a:gd name="connsiteY6" fmla="*/ 83128 h 157019"/>
                            <a:gd name="connsiteX7" fmla="*/ 55418 w 92364"/>
                            <a:gd name="connsiteY7" fmla="*/ 138546 h 157019"/>
                            <a:gd name="connsiteX8" fmla="*/ 83127 w 92364"/>
                            <a:gd name="connsiteY8" fmla="*/ 157019 h 157019"/>
                            <a:gd name="connsiteX0" fmla="*/ 83127 w 92364"/>
                            <a:gd name="connsiteY0" fmla="*/ 157019 h 157019"/>
                            <a:gd name="connsiteX1" fmla="*/ 86206 w 92364"/>
                            <a:gd name="connsiteY1" fmla="*/ 92363 h 157019"/>
                            <a:gd name="connsiteX2" fmla="*/ 92364 w 92364"/>
                            <a:gd name="connsiteY2" fmla="*/ 36946 h 157019"/>
                            <a:gd name="connsiteX3" fmla="*/ 64655 w 92364"/>
                            <a:gd name="connsiteY3" fmla="*/ 0 h 157019"/>
                            <a:gd name="connsiteX4" fmla="*/ 64655 w 92364"/>
                            <a:gd name="connsiteY4" fmla="*/ 0 h 157019"/>
                            <a:gd name="connsiteX5" fmla="*/ 0 w 92364"/>
                            <a:gd name="connsiteY5" fmla="*/ 0 h 157019"/>
                            <a:gd name="connsiteX6" fmla="*/ 18473 w 92364"/>
                            <a:gd name="connsiteY6" fmla="*/ 36946 h 157019"/>
                            <a:gd name="connsiteX7" fmla="*/ 46182 w 92364"/>
                            <a:gd name="connsiteY7" fmla="*/ 83128 h 157019"/>
                            <a:gd name="connsiteX8" fmla="*/ 55418 w 92364"/>
                            <a:gd name="connsiteY8" fmla="*/ 138546 h 157019"/>
                            <a:gd name="connsiteX9" fmla="*/ 83127 w 92364"/>
                            <a:gd name="connsiteY9" fmla="*/ 157019 h 157019"/>
                            <a:gd name="connsiteX0" fmla="*/ 83127 w 98521"/>
                            <a:gd name="connsiteY0" fmla="*/ 157019 h 157019"/>
                            <a:gd name="connsiteX1" fmla="*/ 86206 w 98521"/>
                            <a:gd name="connsiteY1" fmla="*/ 92363 h 157019"/>
                            <a:gd name="connsiteX2" fmla="*/ 98521 w 98521"/>
                            <a:gd name="connsiteY2" fmla="*/ 36946 h 157019"/>
                            <a:gd name="connsiteX3" fmla="*/ 64655 w 98521"/>
                            <a:gd name="connsiteY3" fmla="*/ 0 h 157019"/>
                            <a:gd name="connsiteX4" fmla="*/ 64655 w 98521"/>
                            <a:gd name="connsiteY4" fmla="*/ 0 h 157019"/>
                            <a:gd name="connsiteX5" fmla="*/ 0 w 98521"/>
                            <a:gd name="connsiteY5" fmla="*/ 0 h 157019"/>
                            <a:gd name="connsiteX6" fmla="*/ 18473 w 98521"/>
                            <a:gd name="connsiteY6" fmla="*/ 36946 h 157019"/>
                            <a:gd name="connsiteX7" fmla="*/ 46182 w 98521"/>
                            <a:gd name="connsiteY7" fmla="*/ 83128 h 157019"/>
                            <a:gd name="connsiteX8" fmla="*/ 55418 w 98521"/>
                            <a:gd name="connsiteY8" fmla="*/ 138546 h 157019"/>
                            <a:gd name="connsiteX9" fmla="*/ 83127 w 98521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73891 w 86206"/>
                            <a:gd name="connsiteY1" fmla="*/ 92363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  <a:gd name="connsiteX0" fmla="*/ 70812 w 86206"/>
                            <a:gd name="connsiteY0" fmla="*/ 157019 h 157019"/>
                            <a:gd name="connsiteX1" fmla="*/ 61576 w 86206"/>
                            <a:gd name="connsiteY1" fmla="*/ 86205 h 157019"/>
                            <a:gd name="connsiteX2" fmla="*/ 86206 w 86206"/>
                            <a:gd name="connsiteY2" fmla="*/ 36946 h 157019"/>
                            <a:gd name="connsiteX3" fmla="*/ 52340 w 86206"/>
                            <a:gd name="connsiteY3" fmla="*/ 0 h 157019"/>
                            <a:gd name="connsiteX4" fmla="*/ 52340 w 86206"/>
                            <a:gd name="connsiteY4" fmla="*/ 0 h 157019"/>
                            <a:gd name="connsiteX5" fmla="*/ 0 w 86206"/>
                            <a:gd name="connsiteY5" fmla="*/ 0 h 157019"/>
                            <a:gd name="connsiteX6" fmla="*/ 6158 w 86206"/>
                            <a:gd name="connsiteY6" fmla="*/ 36946 h 157019"/>
                            <a:gd name="connsiteX7" fmla="*/ 33867 w 86206"/>
                            <a:gd name="connsiteY7" fmla="*/ 83128 h 157019"/>
                            <a:gd name="connsiteX8" fmla="*/ 43103 w 86206"/>
                            <a:gd name="connsiteY8" fmla="*/ 138546 h 157019"/>
                            <a:gd name="connsiteX9" fmla="*/ 70812 w 86206"/>
                            <a:gd name="connsiteY9" fmla="*/ 157019 h 157019"/>
                          </a:gdLst>
                          <a:ahLst/>
                          <a:cxnLst>
                            <a:cxn ang="0">
                              <a:pos x="connsiteX0" y="connsiteY0"/>
                            </a:cxn>
                            <a:cxn ang="0">
                              <a:pos x="connsiteX1" y="connsiteY1"/>
                            </a:cxn>
                            <a:cxn ang="0">
                              <a:pos x="connsiteX2" y="connsiteY2"/>
                            </a:cxn>
                            <a:cxn ang="0">
                              <a:pos x="connsiteX3" y="connsiteY3"/>
                            </a:cxn>
                            <a:cxn ang="0">
                              <a:pos x="connsiteX4" y="connsiteY4"/>
                            </a:cxn>
                            <a:cxn ang="0">
                              <a:pos x="connsiteX5" y="connsiteY5"/>
                            </a:cxn>
                            <a:cxn ang="0">
                              <a:pos x="connsiteX6" y="connsiteY6"/>
                            </a:cxn>
                            <a:cxn ang="0">
                              <a:pos x="connsiteX7" y="connsiteY7"/>
                            </a:cxn>
                            <a:cxn ang="0">
                              <a:pos x="connsiteX8" y="connsiteY8"/>
                            </a:cxn>
                            <a:cxn ang="0">
                              <a:pos x="connsiteX9" y="connsiteY9"/>
                            </a:cxn>
                          </a:cxnLst>
                          <a:rect l="l" t="t" r="r" b="b"/>
                          <a:pathLst>
                            <a:path w="86206" h="157019">
                              <a:moveTo>
                                <a:pt x="70812" y="157019"/>
                              </a:moveTo>
                              <a:lnTo>
                                <a:pt x="61576" y="86205"/>
                              </a:lnTo>
                              <a:lnTo>
                                <a:pt x="86206" y="36946"/>
                              </a:lnTo>
                              <a:lnTo>
                                <a:pt x="52340" y="0"/>
                              </a:lnTo>
                              <a:lnTo>
                                <a:pt x="52340" y="0"/>
                              </a:lnTo>
                              <a:lnTo>
                                <a:pt x="0" y="0"/>
                              </a:lnTo>
                              <a:lnTo>
                                <a:pt x="6158" y="36946"/>
                              </a:lnTo>
                              <a:lnTo>
                                <a:pt x="33867" y="83128"/>
                              </a:lnTo>
                              <a:lnTo>
                                <a:pt x="43103" y="138546"/>
                              </a:lnTo>
                              <a:lnTo>
                                <a:pt x="70812" y="157019"/>
                              </a:lnTo>
                              <a:close/>
                            </a:path>
                          </a:pathLst>
                        </a:custGeom>
                        <a:grpFill/>
                        <a:ln>
                          <a:solidFill>
                            <a:schemeClr val="accent4">
                              <a:lumMod val="75000"/>
                            </a:schemeClr>
                          </a:solidFill>
                        </a:ln>
                        <a:effectLst/>
                      </p:spPr>
                      <p:style>
                        <a:lnRef idx="1">
                          <a:schemeClr val="accent1"/>
                        </a:lnRef>
                        <a:fillRef idx="3">
                          <a:schemeClr val="accent1"/>
                        </a:fillRef>
                        <a:effectRef idx="2">
                          <a:schemeClr val="accent1"/>
                        </a:effectRef>
                        <a:fontRef idx="minor">
                          <a:schemeClr val="lt1"/>
                        </a:fontRef>
                      </p:style>
                      <p:txBody>
                        <a:bodyPr rtlCol="0" anchor="ctr"/>
                        <a:lstStyle/>
                        <a:p>
                          <a:pPr algn="ctr"/>
                          <a:endParaRPr lang="en-US"/>
                        </a:p>
                      </p:txBody>
                    </p:sp>
                  </p:grpSp>
                  <p:sp>
                    <p:nvSpPr>
                      <p:cNvPr id="941" name="Freeform 940"/>
                      <p:cNvSpPr/>
                      <p:nvPr/>
                    </p:nvSpPr>
                    <p:spPr>
                      <a:xfrm rot="14639677">
                        <a:off x="2521641" y="4103460"/>
                        <a:ext cx="69517" cy="140226"/>
                      </a:xfrm>
                      <a:custGeom>
                        <a:avLst/>
                        <a:gdLst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83127 w 92364"/>
                          <a:gd name="connsiteY7" fmla="*/ 120073 h 120073"/>
                          <a:gd name="connsiteX0" fmla="*/ 83127 w 92364"/>
                          <a:gd name="connsiteY0" fmla="*/ 120073 h 120073"/>
                          <a:gd name="connsiteX1" fmla="*/ 92364 w 92364"/>
                          <a:gd name="connsiteY1" fmla="*/ 36946 h 120073"/>
                          <a:gd name="connsiteX2" fmla="*/ 64655 w 92364"/>
                          <a:gd name="connsiteY2" fmla="*/ 0 h 120073"/>
                          <a:gd name="connsiteX3" fmla="*/ 64655 w 92364"/>
                          <a:gd name="connsiteY3" fmla="*/ 0 h 120073"/>
                          <a:gd name="connsiteX4" fmla="*/ 0 w 92364"/>
                          <a:gd name="connsiteY4" fmla="*/ 0 h 120073"/>
                          <a:gd name="connsiteX5" fmla="*/ 18473 w 92364"/>
                          <a:gd name="connsiteY5" fmla="*/ 36946 h 120073"/>
                          <a:gd name="connsiteX6" fmla="*/ 46182 w 92364"/>
                          <a:gd name="connsiteY6" fmla="*/ 83128 h 120073"/>
                          <a:gd name="connsiteX7" fmla="*/ 55418 w 92364"/>
                          <a:gd name="connsiteY7" fmla="*/ 95443 h 120073"/>
                          <a:gd name="connsiteX8" fmla="*/ 83127 w 92364"/>
                          <a:gd name="connsiteY8" fmla="*/ 120073 h 120073"/>
                          <a:gd name="connsiteX0" fmla="*/ 83127 w 92364"/>
                          <a:gd name="connsiteY0" fmla="*/ 120073 h 138546"/>
                          <a:gd name="connsiteX1" fmla="*/ 92364 w 92364"/>
                          <a:gd name="connsiteY1" fmla="*/ 36946 h 138546"/>
                          <a:gd name="connsiteX2" fmla="*/ 64655 w 92364"/>
                          <a:gd name="connsiteY2" fmla="*/ 0 h 138546"/>
                          <a:gd name="connsiteX3" fmla="*/ 64655 w 92364"/>
                          <a:gd name="connsiteY3" fmla="*/ 0 h 138546"/>
                          <a:gd name="connsiteX4" fmla="*/ 0 w 92364"/>
                          <a:gd name="connsiteY4" fmla="*/ 0 h 138546"/>
                          <a:gd name="connsiteX5" fmla="*/ 18473 w 92364"/>
                          <a:gd name="connsiteY5" fmla="*/ 36946 h 138546"/>
                          <a:gd name="connsiteX6" fmla="*/ 46182 w 92364"/>
                          <a:gd name="connsiteY6" fmla="*/ 83128 h 138546"/>
                          <a:gd name="connsiteX7" fmla="*/ 55418 w 92364"/>
                          <a:gd name="connsiteY7" fmla="*/ 138546 h 138546"/>
                          <a:gd name="connsiteX8" fmla="*/ 83127 w 92364"/>
                          <a:gd name="connsiteY8" fmla="*/ 120073 h 138546"/>
                          <a:gd name="connsiteX0" fmla="*/ 83127 w 92364"/>
                          <a:gd name="connsiteY0" fmla="*/ 157019 h 157019"/>
                          <a:gd name="connsiteX1" fmla="*/ 92364 w 92364"/>
                          <a:gd name="connsiteY1" fmla="*/ 36946 h 157019"/>
                          <a:gd name="connsiteX2" fmla="*/ 64655 w 92364"/>
                          <a:gd name="connsiteY2" fmla="*/ 0 h 157019"/>
                          <a:gd name="connsiteX3" fmla="*/ 64655 w 92364"/>
                          <a:gd name="connsiteY3" fmla="*/ 0 h 157019"/>
                          <a:gd name="connsiteX4" fmla="*/ 0 w 92364"/>
                          <a:gd name="connsiteY4" fmla="*/ 0 h 157019"/>
                          <a:gd name="connsiteX5" fmla="*/ 18473 w 92364"/>
                          <a:gd name="connsiteY5" fmla="*/ 36946 h 157019"/>
                          <a:gd name="connsiteX6" fmla="*/ 46182 w 92364"/>
                          <a:gd name="connsiteY6" fmla="*/ 83128 h 157019"/>
                          <a:gd name="connsiteX7" fmla="*/ 55418 w 92364"/>
                          <a:gd name="connsiteY7" fmla="*/ 138546 h 157019"/>
                          <a:gd name="connsiteX8" fmla="*/ 83127 w 92364"/>
                          <a:gd name="connsiteY8" fmla="*/ 157019 h 157019"/>
                          <a:gd name="connsiteX0" fmla="*/ 83127 w 92364"/>
                          <a:gd name="connsiteY0" fmla="*/ 157019 h 157019"/>
                          <a:gd name="connsiteX1" fmla="*/ 86206 w 92364"/>
                          <a:gd name="connsiteY1" fmla="*/ 92363 h 157019"/>
                          <a:gd name="connsiteX2" fmla="*/ 92364 w 92364"/>
                          <a:gd name="connsiteY2" fmla="*/ 36946 h 157019"/>
                          <a:gd name="connsiteX3" fmla="*/ 64655 w 92364"/>
                          <a:gd name="connsiteY3" fmla="*/ 0 h 157019"/>
                          <a:gd name="connsiteX4" fmla="*/ 64655 w 92364"/>
                          <a:gd name="connsiteY4" fmla="*/ 0 h 157019"/>
                          <a:gd name="connsiteX5" fmla="*/ 0 w 92364"/>
                          <a:gd name="connsiteY5" fmla="*/ 0 h 157019"/>
                          <a:gd name="connsiteX6" fmla="*/ 18473 w 92364"/>
                          <a:gd name="connsiteY6" fmla="*/ 36946 h 157019"/>
                          <a:gd name="connsiteX7" fmla="*/ 46182 w 92364"/>
                          <a:gd name="connsiteY7" fmla="*/ 83128 h 157019"/>
                          <a:gd name="connsiteX8" fmla="*/ 55418 w 92364"/>
                          <a:gd name="connsiteY8" fmla="*/ 138546 h 157019"/>
                          <a:gd name="connsiteX9" fmla="*/ 83127 w 92364"/>
                          <a:gd name="connsiteY9" fmla="*/ 157019 h 157019"/>
                          <a:gd name="connsiteX0" fmla="*/ 83127 w 98521"/>
                          <a:gd name="connsiteY0" fmla="*/ 157019 h 157019"/>
                          <a:gd name="connsiteX1" fmla="*/ 86206 w 98521"/>
                          <a:gd name="connsiteY1" fmla="*/ 92363 h 157019"/>
                          <a:gd name="connsiteX2" fmla="*/ 98521 w 98521"/>
                          <a:gd name="connsiteY2" fmla="*/ 36946 h 157019"/>
                          <a:gd name="connsiteX3" fmla="*/ 64655 w 98521"/>
                          <a:gd name="connsiteY3" fmla="*/ 0 h 157019"/>
                          <a:gd name="connsiteX4" fmla="*/ 64655 w 98521"/>
                          <a:gd name="connsiteY4" fmla="*/ 0 h 157019"/>
                          <a:gd name="connsiteX5" fmla="*/ 0 w 98521"/>
                          <a:gd name="connsiteY5" fmla="*/ 0 h 157019"/>
                          <a:gd name="connsiteX6" fmla="*/ 18473 w 98521"/>
                          <a:gd name="connsiteY6" fmla="*/ 36946 h 157019"/>
                          <a:gd name="connsiteX7" fmla="*/ 46182 w 98521"/>
                          <a:gd name="connsiteY7" fmla="*/ 83128 h 157019"/>
                          <a:gd name="connsiteX8" fmla="*/ 55418 w 98521"/>
                          <a:gd name="connsiteY8" fmla="*/ 138546 h 157019"/>
                          <a:gd name="connsiteX9" fmla="*/ 83127 w 98521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73891 w 86206"/>
                          <a:gd name="connsiteY1" fmla="*/ 92363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  <a:gd name="connsiteX0" fmla="*/ 70812 w 86206"/>
                          <a:gd name="connsiteY0" fmla="*/ 157019 h 157019"/>
                          <a:gd name="connsiteX1" fmla="*/ 61576 w 86206"/>
                          <a:gd name="connsiteY1" fmla="*/ 86205 h 157019"/>
                          <a:gd name="connsiteX2" fmla="*/ 86206 w 86206"/>
                          <a:gd name="connsiteY2" fmla="*/ 36946 h 157019"/>
                          <a:gd name="connsiteX3" fmla="*/ 52340 w 86206"/>
                          <a:gd name="connsiteY3" fmla="*/ 0 h 157019"/>
                          <a:gd name="connsiteX4" fmla="*/ 52340 w 86206"/>
                          <a:gd name="connsiteY4" fmla="*/ 0 h 157019"/>
                          <a:gd name="connsiteX5" fmla="*/ 0 w 86206"/>
                          <a:gd name="connsiteY5" fmla="*/ 0 h 157019"/>
                          <a:gd name="connsiteX6" fmla="*/ 6158 w 86206"/>
                          <a:gd name="connsiteY6" fmla="*/ 36946 h 157019"/>
                          <a:gd name="connsiteX7" fmla="*/ 33867 w 86206"/>
                          <a:gd name="connsiteY7" fmla="*/ 83128 h 157019"/>
                          <a:gd name="connsiteX8" fmla="*/ 43103 w 86206"/>
                          <a:gd name="connsiteY8" fmla="*/ 138546 h 157019"/>
                          <a:gd name="connsiteX9" fmla="*/ 70812 w 86206"/>
                          <a:gd name="connsiteY9" fmla="*/ 157019 h 157019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</a:cxnLst>
                        <a:rect l="l" t="t" r="r" b="b"/>
                        <a:pathLst>
                          <a:path w="86206" h="157019">
                            <a:moveTo>
                              <a:pt x="70812" y="157019"/>
                            </a:moveTo>
                            <a:lnTo>
                              <a:pt x="61576" y="86205"/>
                            </a:lnTo>
                            <a:lnTo>
                              <a:pt x="86206" y="36946"/>
                            </a:lnTo>
                            <a:lnTo>
                              <a:pt x="52340" y="0"/>
                            </a:lnTo>
                            <a:lnTo>
                              <a:pt x="52340" y="0"/>
                            </a:lnTo>
                            <a:lnTo>
                              <a:pt x="0" y="0"/>
                            </a:lnTo>
                            <a:lnTo>
                              <a:pt x="6158" y="36946"/>
                            </a:lnTo>
                            <a:lnTo>
                              <a:pt x="33867" y="83128"/>
                            </a:lnTo>
                            <a:lnTo>
                              <a:pt x="43103" y="138546"/>
                            </a:lnTo>
                            <a:lnTo>
                              <a:pt x="70812" y="157019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75000"/>
                          </a:schemeClr>
                        </a:solidFill>
                      </a:ln>
                      <a:effectLst/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904" name="Freeform 903"/>
                    <p:cNvSpPr/>
                    <p:nvPr/>
                  </p:nvSpPr>
                  <p:spPr>
                    <a:xfrm rot="17807393">
                      <a:off x="5593413" y="4462849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5" name="Freeform 904"/>
                    <p:cNvSpPr/>
                    <p:nvPr/>
                  </p:nvSpPr>
                  <p:spPr>
                    <a:xfrm rot="3032062">
                      <a:off x="5809182" y="469334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6" name="Freeform 905"/>
                    <p:cNvSpPr/>
                    <p:nvPr/>
                  </p:nvSpPr>
                  <p:spPr>
                    <a:xfrm rot="7930287">
                      <a:off x="5713132" y="4560654"/>
                      <a:ext cx="56640" cy="16831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7" name="Freeform 906"/>
                    <p:cNvSpPr/>
                    <p:nvPr/>
                  </p:nvSpPr>
                  <p:spPr>
                    <a:xfrm rot="7930287">
                      <a:off x="5747863" y="4487578"/>
                      <a:ext cx="45719" cy="10707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8" name="Freeform 907"/>
                    <p:cNvSpPr/>
                    <p:nvPr/>
                  </p:nvSpPr>
                  <p:spPr>
                    <a:xfrm rot="203569">
                      <a:off x="5242661" y="463413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09" name="Freeform 908"/>
                    <p:cNvSpPr/>
                    <p:nvPr/>
                  </p:nvSpPr>
                  <p:spPr>
                    <a:xfrm rot="203569">
                      <a:off x="5140580" y="4647362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0" name="Freeform 909"/>
                    <p:cNvSpPr/>
                    <p:nvPr/>
                  </p:nvSpPr>
                  <p:spPr>
                    <a:xfrm rot="10161937">
                      <a:off x="5403434" y="4758150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1" name="Freeform 910"/>
                    <p:cNvSpPr/>
                    <p:nvPr/>
                  </p:nvSpPr>
                  <p:spPr>
                    <a:xfrm rot="10161937">
                      <a:off x="4827214" y="4776098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2" name="Freeform 911"/>
                    <p:cNvSpPr/>
                    <p:nvPr/>
                  </p:nvSpPr>
                  <p:spPr>
                    <a:xfrm rot="15246217">
                      <a:off x="4577736" y="488778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3" name="Freeform 912"/>
                    <p:cNvSpPr/>
                    <p:nvPr/>
                  </p:nvSpPr>
                  <p:spPr>
                    <a:xfrm rot="21306628">
                      <a:off x="4645733" y="4665176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4" name="Freeform 913"/>
                    <p:cNvSpPr/>
                    <p:nvPr/>
                  </p:nvSpPr>
                  <p:spPr>
                    <a:xfrm rot="20067736">
                      <a:off x="4876631" y="4648867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5" name="Freeform 914"/>
                    <p:cNvSpPr/>
                    <p:nvPr/>
                  </p:nvSpPr>
                  <p:spPr>
                    <a:xfrm rot="20067736">
                      <a:off x="4989301" y="4488469"/>
                      <a:ext cx="79623" cy="121260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6" name="Freeform 915"/>
                    <p:cNvSpPr/>
                    <p:nvPr/>
                  </p:nvSpPr>
                  <p:spPr>
                    <a:xfrm rot="14378440">
                      <a:off x="5034982" y="4880140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7" name="Freeform 916"/>
                    <p:cNvSpPr/>
                    <p:nvPr/>
                  </p:nvSpPr>
                  <p:spPr>
                    <a:xfrm rot="14378440">
                      <a:off x="5130020" y="5032539"/>
                      <a:ext cx="79623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8" name="Freeform 917"/>
                    <p:cNvSpPr/>
                    <p:nvPr/>
                  </p:nvSpPr>
                  <p:spPr>
                    <a:xfrm rot="14378440">
                      <a:off x="5235137" y="5180645"/>
                      <a:ext cx="59061" cy="11273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19" name="Freeform 918"/>
                    <p:cNvSpPr/>
                    <p:nvPr/>
                  </p:nvSpPr>
                  <p:spPr>
                    <a:xfrm rot="14378440">
                      <a:off x="5359766" y="5360609"/>
                      <a:ext cx="53534" cy="142463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0" name="Freeform 919"/>
                    <p:cNvSpPr/>
                    <p:nvPr/>
                  </p:nvSpPr>
                  <p:spPr>
                    <a:xfrm rot="8600213">
                      <a:off x="5519199" y="5204455"/>
                      <a:ext cx="63798" cy="91632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1" name="Freeform 920"/>
                    <p:cNvSpPr/>
                    <p:nvPr/>
                  </p:nvSpPr>
                  <p:spPr>
                    <a:xfrm rot="203569">
                      <a:off x="5412009" y="5125575"/>
                      <a:ext cx="59884" cy="11992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2" name="Freeform 921"/>
                    <p:cNvSpPr/>
                    <p:nvPr/>
                  </p:nvSpPr>
                  <p:spPr>
                    <a:xfrm rot="3129228">
                      <a:off x="5593556" y="5330211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3" name="Freeform 922"/>
                    <p:cNvSpPr/>
                    <p:nvPr/>
                  </p:nvSpPr>
                  <p:spPr>
                    <a:xfrm rot="5400000">
                      <a:off x="5693919" y="5439395"/>
                      <a:ext cx="90464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4" name="Freeform 923"/>
                    <p:cNvSpPr/>
                    <p:nvPr/>
                  </p:nvSpPr>
                  <p:spPr>
                    <a:xfrm rot="7824289">
                      <a:off x="5521926" y="5566001"/>
                      <a:ext cx="45719" cy="131988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5" name="Freeform 924"/>
                    <p:cNvSpPr/>
                    <p:nvPr/>
                  </p:nvSpPr>
                  <p:spPr>
                    <a:xfrm rot="2543802">
                      <a:off x="5262008" y="4961388"/>
                      <a:ext cx="60412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6" name="Freeform 925"/>
                    <p:cNvSpPr/>
                    <p:nvPr/>
                  </p:nvSpPr>
                  <p:spPr>
                    <a:xfrm rot="2543802">
                      <a:off x="5179187" y="4866041"/>
                      <a:ext cx="50982" cy="9500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7" name="Freeform 926"/>
                    <p:cNvSpPr/>
                    <p:nvPr/>
                  </p:nvSpPr>
                  <p:spPr>
                    <a:xfrm rot="14335314">
                      <a:off x="5822782" y="4915887"/>
                      <a:ext cx="68385" cy="12093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8" name="Freeform 927"/>
                    <p:cNvSpPr/>
                    <p:nvPr/>
                  </p:nvSpPr>
                  <p:spPr>
                    <a:xfrm rot="3372935">
                      <a:off x="2613998" y="4118326"/>
                      <a:ext cx="81519" cy="12228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29" name="Freeform 928"/>
                    <p:cNvSpPr/>
                    <p:nvPr/>
                  </p:nvSpPr>
                  <p:spPr>
                    <a:xfrm rot="3372935">
                      <a:off x="2605514" y="3934173"/>
                      <a:ext cx="58281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0" name="Freeform 929"/>
                    <p:cNvSpPr/>
                    <p:nvPr/>
                  </p:nvSpPr>
                  <p:spPr>
                    <a:xfrm rot="15687885">
                      <a:off x="2106094" y="406424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1" name="Freeform 930"/>
                    <p:cNvSpPr/>
                    <p:nvPr/>
                  </p:nvSpPr>
                  <p:spPr>
                    <a:xfrm rot="15687885">
                      <a:off x="2215254" y="4236606"/>
                      <a:ext cx="45719" cy="109371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2" name="Freeform 931"/>
                    <p:cNvSpPr/>
                    <p:nvPr/>
                  </p:nvSpPr>
                  <p:spPr>
                    <a:xfrm rot="4744190">
                      <a:off x="2300375" y="4095063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3" name="Freeform 932"/>
                    <p:cNvSpPr/>
                    <p:nvPr/>
                  </p:nvSpPr>
                  <p:spPr>
                    <a:xfrm rot="4930892">
                      <a:off x="2331186" y="4293918"/>
                      <a:ext cx="86206" cy="117317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4" name="Freeform 933"/>
                    <p:cNvSpPr/>
                    <p:nvPr/>
                  </p:nvSpPr>
                  <p:spPr>
                    <a:xfrm rot="15687885">
                      <a:off x="2063725" y="4530437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5" name="Freeform 934"/>
                    <p:cNvSpPr/>
                    <p:nvPr/>
                  </p:nvSpPr>
                  <p:spPr>
                    <a:xfrm rot="21333673">
                      <a:off x="2187480" y="4459016"/>
                      <a:ext cx="45719" cy="13547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6" name="Freeform 935"/>
                    <p:cNvSpPr/>
                    <p:nvPr/>
                  </p:nvSpPr>
                  <p:spPr>
                    <a:xfrm rot="15687885">
                      <a:off x="2303810" y="4884966"/>
                      <a:ext cx="67641" cy="14094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7" name="Freeform 936"/>
                    <p:cNvSpPr/>
                    <p:nvPr/>
                  </p:nvSpPr>
                  <p:spPr>
                    <a:xfrm rot="6592228">
                      <a:off x="2461955" y="4785006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8" name="Freeform 937"/>
                    <p:cNvSpPr/>
                    <p:nvPr/>
                  </p:nvSpPr>
                  <p:spPr>
                    <a:xfrm rot="18189866">
                      <a:off x="2685524" y="4867204"/>
                      <a:ext cx="45719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939" name="Freeform 938"/>
                    <p:cNvSpPr/>
                    <p:nvPr/>
                  </p:nvSpPr>
                  <p:spPr>
                    <a:xfrm rot="17455888">
                      <a:off x="2712436" y="4557608"/>
                      <a:ext cx="48337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49" name="Freeform 848"/>
                  <p:cNvSpPr/>
                  <p:nvPr/>
                </p:nvSpPr>
                <p:spPr>
                  <a:xfrm rot="3372935">
                    <a:off x="3825476" y="2349419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0" name="Freeform 849"/>
                  <p:cNvSpPr/>
                  <p:nvPr/>
                </p:nvSpPr>
                <p:spPr>
                  <a:xfrm rot="3372935">
                    <a:off x="3744020" y="2249903"/>
                    <a:ext cx="5828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1" name="Freeform 850"/>
                  <p:cNvSpPr/>
                  <p:nvPr/>
                </p:nvSpPr>
                <p:spPr>
                  <a:xfrm rot="19123615">
                    <a:off x="3262114" y="339059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2" name="Freeform 851"/>
                  <p:cNvSpPr/>
                  <p:nvPr/>
                </p:nvSpPr>
                <p:spPr>
                  <a:xfrm rot="19123615">
                    <a:off x="3420843" y="3153417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3" name="Freeform 852"/>
                  <p:cNvSpPr/>
                  <p:nvPr/>
                </p:nvSpPr>
                <p:spPr>
                  <a:xfrm rot="19123615">
                    <a:off x="3442034" y="3836190"/>
                    <a:ext cx="47707" cy="15584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4" name="Freeform 853"/>
                  <p:cNvSpPr/>
                  <p:nvPr/>
                </p:nvSpPr>
                <p:spPr>
                  <a:xfrm rot="19123615">
                    <a:off x="3823215" y="326662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5" name="Freeform 854"/>
                  <p:cNvSpPr/>
                  <p:nvPr/>
                </p:nvSpPr>
                <p:spPr>
                  <a:xfrm rot="18494888">
                    <a:off x="3799643" y="3654274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6" name="Freeform 855"/>
                  <p:cNvSpPr/>
                  <p:nvPr/>
                </p:nvSpPr>
                <p:spPr>
                  <a:xfrm rot="20912227">
                    <a:off x="4149071" y="2894204"/>
                    <a:ext cx="47413" cy="16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7" name="Freeform 856"/>
                  <p:cNvSpPr/>
                  <p:nvPr/>
                </p:nvSpPr>
                <p:spPr>
                  <a:xfrm rot="19123615">
                    <a:off x="3747504" y="2931126"/>
                    <a:ext cx="66032" cy="118238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8" name="Freeform 857"/>
                  <p:cNvSpPr/>
                  <p:nvPr/>
                </p:nvSpPr>
                <p:spPr>
                  <a:xfrm rot="10800000">
                    <a:off x="3363254" y="3542993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59" name="Freeform 858"/>
                  <p:cNvSpPr/>
                  <p:nvPr/>
                </p:nvSpPr>
                <p:spPr>
                  <a:xfrm rot="6998294">
                    <a:off x="3531689" y="3314724"/>
                    <a:ext cx="86206" cy="11778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0" name="Freeform 859"/>
                  <p:cNvSpPr/>
                  <p:nvPr/>
                </p:nvSpPr>
                <p:spPr>
                  <a:xfrm rot="2773632">
                    <a:off x="3623899" y="3499093"/>
                    <a:ext cx="45719" cy="16901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1" name="Freeform 860"/>
                  <p:cNvSpPr/>
                  <p:nvPr/>
                </p:nvSpPr>
                <p:spPr>
                  <a:xfrm rot="8033794">
                    <a:off x="4333483" y="3151473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2" name="Freeform 861"/>
                  <p:cNvSpPr/>
                  <p:nvPr/>
                </p:nvSpPr>
                <p:spPr>
                  <a:xfrm rot="8033794">
                    <a:off x="4182723" y="3348390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3" name="Freeform 862"/>
                  <p:cNvSpPr/>
                  <p:nvPr/>
                </p:nvSpPr>
                <p:spPr>
                  <a:xfrm rot="8033794">
                    <a:off x="4061198" y="3462347"/>
                    <a:ext cx="51479" cy="89345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4" name="Freeform 863"/>
                  <p:cNvSpPr/>
                  <p:nvPr/>
                </p:nvSpPr>
                <p:spPr>
                  <a:xfrm rot="8033794">
                    <a:off x="4262141" y="3230532"/>
                    <a:ext cx="45719" cy="12921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5" name="Freeform 864"/>
                  <p:cNvSpPr/>
                  <p:nvPr/>
                </p:nvSpPr>
                <p:spPr>
                  <a:xfrm rot="6007989">
                    <a:off x="4450150" y="2631721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6" name="Freeform 865"/>
                  <p:cNvSpPr/>
                  <p:nvPr/>
                </p:nvSpPr>
                <p:spPr>
                  <a:xfrm rot="8033794">
                    <a:off x="4148444" y="2310876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7" name="Freeform 866"/>
                  <p:cNvSpPr/>
                  <p:nvPr/>
                </p:nvSpPr>
                <p:spPr>
                  <a:xfrm rot="5802304">
                    <a:off x="4319653" y="2057379"/>
                    <a:ext cx="5402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8" name="Freeform 867"/>
                  <p:cNvSpPr/>
                  <p:nvPr/>
                </p:nvSpPr>
                <p:spPr>
                  <a:xfrm rot="8033794">
                    <a:off x="4376118" y="2836176"/>
                    <a:ext cx="58631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69" name="Freeform 868"/>
                  <p:cNvSpPr/>
                  <p:nvPr/>
                </p:nvSpPr>
                <p:spPr>
                  <a:xfrm rot="5102560">
                    <a:off x="3943305" y="3830679"/>
                    <a:ext cx="57778" cy="1248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0" name="Freeform 869"/>
                  <p:cNvSpPr/>
                  <p:nvPr/>
                </p:nvSpPr>
                <p:spPr>
                  <a:xfrm rot="8033794">
                    <a:off x="4064127" y="3196326"/>
                    <a:ext cx="86206" cy="9195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1" name="Freeform 870"/>
                  <p:cNvSpPr/>
                  <p:nvPr/>
                </p:nvSpPr>
                <p:spPr>
                  <a:xfrm rot="8033794">
                    <a:off x="4088927" y="2432536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2" name="Freeform 871"/>
                  <p:cNvSpPr/>
                  <p:nvPr/>
                </p:nvSpPr>
                <p:spPr>
                  <a:xfrm rot="15963717">
                    <a:off x="3501055" y="2085064"/>
                    <a:ext cx="53814" cy="12648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3" name="Freeform 872"/>
                  <p:cNvSpPr/>
                  <p:nvPr/>
                </p:nvSpPr>
                <p:spPr>
                  <a:xfrm rot="21216070">
                    <a:off x="4243337" y="3091134"/>
                    <a:ext cx="45719" cy="8735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4" name="Freeform 873"/>
                  <p:cNvSpPr/>
                  <p:nvPr/>
                </p:nvSpPr>
                <p:spPr>
                  <a:xfrm rot="4617831">
                    <a:off x="4013919" y="2645729"/>
                    <a:ext cx="50652" cy="123441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5" name="Freeform 874"/>
                  <p:cNvSpPr/>
                  <p:nvPr/>
                </p:nvSpPr>
                <p:spPr>
                  <a:xfrm rot="16929034">
                    <a:off x="3718975" y="249119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6" name="Freeform 875"/>
                  <p:cNvSpPr/>
                  <p:nvPr/>
                </p:nvSpPr>
                <p:spPr>
                  <a:xfrm rot="14297268">
                    <a:off x="3699955" y="3876548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7" name="Freeform 876"/>
                  <p:cNvSpPr/>
                  <p:nvPr/>
                </p:nvSpPr>
                <p:spPr>
                  <a:xfrm rot="10800000">
                    <a:off x="3469780" y="4008566"/>
                    <a:ext cx="57078" cy="15702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8" name="Freeform 877"/>
                  <p:cNvSpPr/>
                  <p:nvPr/>
                </p:nvSpPr>
                <p:spPr>
                  <a:xfrm rot="3929393">
                    <a:off x="3953701" y="4026272"/>
                    <a:ext cx="86206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79" name="Freeform 878"/>
                  <p:cNvSpPr/>
                  <p:nvPr/>
                </p:nvSpPr>
                <p:spPr>
                  <a:xfrm rot="18529732">
                    <a:off x="4316916" y="2676035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0" name="Freeform 879"/>
                  <p:cNvSpPr/>
                  <p:nvPr/>
                </p:nvSpPr>
                <p:spPr>
                  <a:xfrm rot="18529732">
                    <a:off x="4379699" y="2497587"/>
                    <a:ext cx="45719" cy="119252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1" name="Freeform 880"/>
                  <p:cNvSpPr/>
                  <p:nvPr/>
                </p:nvSpPr>
                <p:spPr>
                  <a:xfrm rot="18529732">
                    <a:off x="4077482" y="2990717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2" name="Freeform 881"/>
                  <p:cNvSpPr/>
                  <p:nvPr/>
                </p:nvSpPr>
                <p:spPr>
                  <a:xfrm rot="18529732">
                    <a:off x="3856628" y="277008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3" name="Freeform 882"/>
                  <p:cNvSpPr/>
                  <p:nvPr/>
                </p:nvSpPr>
                <p:spPr>
                  <a:xfrm rot="18529732">
                    <a:off x="4115867" y="2098620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4" name="Freeform 883"/>
                  <p:cNvSpPr/>
                  <p:nvPr/>
                </p:nvSpPr>
                <p:spPr>
                  <a:xfrm rot="18529732">
                    <a:off x="3382563" y="1895139"/>
                    <a:ext cx="5246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5" name="Freeform 884"/>
                  <p:cNvSpPr/>
                  <p:nvPr/>
                </p:nvSpPr>
                <p:spPr>
                  <a:xfrm rot="18529732">
                    <a:off x="4269861" y="2812517"/>
                    <a:ext cx="45719" cy="136564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6" name="Freeform 885"/>
                  <p:cNvSpPr/>
                  <p:nvPr/>
                </p:nvSpPr>
                <p:spPr>
                  <a:xfrm rot="4003280">
                    <a:off x="3994544" y="2789871"/>
                    <a:ext cx="45719" cy="8839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7" name="Freeform 886"/>
                  <p:cNvSpPr/>
                  <p:nvPr/>
                </p:nvSpPr>
                <p:spPr>
                  <a:xfrm rot="18529732">
                    <a:off x="4085195" y="1939372"/>
                    <a:ext cx="45719" cy="118100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8" name="Freeform 887"/>
                  <p:cNvSpPr/>
                  <p:nvPr/>
                </p:nvSpPr>
                <p:spPr>
                  <a:xfrm rot="1631864">
                    <a:off x="3609572" y="2038610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89" name="Freeform 888"/>
                  <p:cNvSpPr/>
                  <p:nvPr/>
                </p:nvSpPr>
                <p:spPr>
                  <a:xfrm rot="1631864">
                    <a:off x="4300897" y="1870157"/>
                    <a:ext cx="9633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0" name="Freeform 889"/>
                  <p:cNvSpPr/>
                  <p:nvPr/>
                </p:nvSpPr>
                <p:spPr>
                  <a:xfrm>
                    <a:off x="4133159" y="1835519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1" name="Freeform 890"/>
                  <p:cNvSpPr/>
                  <p:nvPr/>
                </p:nvSpPr>
                <p:spPr>
                  <a:xfrm rot="20464539">
                    <a:off x="3983804" y="2309485"/>
                    <a:ext cx="82074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2" name="Freeform 891"/>
                  <p:cNvSpPr/>
                  <p:nvPr/>
                </p:nvSpPr>
                <p:spPr>
                  <a:xfrm rot="13087093">
                    <a:off x="3610717" y="2268387"/>
                    <a:ext cx="46865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3" name="Freeform 892"/>
                  <p:cNvSpPr/>
                  <p:nvPr/>
                </p:nvSpPr>
                <p:spPr>
                  <a:xfrm rot="14012412">
                    <a:off x="3772659" y="3033411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4" name="Freeform 893"/>
                  <p:cNvSpPr/>
                  <p:nvPr/>
                </p:nvSpPr>
                <p:spPr>
                  <a:xfrm rot="14012412">
                    <a:off x="3542954" y="3670304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5" name="Freeform 894"/>
                  <p:cNvSpPr/>
                  <p:nvPr/>
                </p:nvSpPr>
                <p:spPr>
                  <a:xfrm rot="14012412">
                    <a:off x="3216921" y="3554600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6" name="Freeform 895"/>
                  <p:cNvSpPr/>
                  <p:nvPr/>
                </p:nvSpPr>
                <p:spPr>
                  <a:xfrm rot="14012412">
                    <a:off x="3766515" y="2599622"/>
                    <a:ext cx="77472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7" name="Freeform 896"/>
                  <p:cNvSpPr/>
                  <p:nvPr/>
                </p:nvSpPr>
                <p:spPr>
                  <a:xfrm rot="20769160">
                    <a:off x="3363745" y="3329528"/>
                    <a:ext cx="45719" cy="157019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8" name="Freeform 897"/>
                  <p:cNvSpPr/>
                  <p:nvPr/>
                </p:nvSpPr>
                <p:spPr>
                  <a:xfrm rot="20769160">
                    <a:off x="4016598" y="335266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899" name="Freeform 898"/>
                  <p:cNvSpPr/>
                  <p:nvPr/>
                </p:nvSpPr>
                <p:spPr>
                  <a:xfrm rot="20769160">
                    <a:off x="4314717" y="3027437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00" name="Freeform 899"/>
                  <p:cNvSpPr/>
                  <p:nvPr/>
                </p:nvSpPr>
                <p:spPr>
                  <a:xfrm rot="20769160">
                    <a:off x="4021355" y="3092579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01" name="Freeform 900"/>
                  <p:cNvSpPr/>
                  <p:nvPr/>
                </p:nvSpPr>
                <p:spPr>
                  <a:xfrm rot="20769160">
                    <a:off x="4251608" y="1949326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  <p:sp>
                <p:nvSpPr>
                  <p:cNvPr id="902" name="Freeform 901"/>
                  <p:cNvSpPr/>
                  <p:nvPr/>
                </p:nvSpPr>
                <p:spPr>
                  <a:xfrm rot="20769160">
                    <a:off x="3957816" y="2407581"/>
                    <a:ext cx="45719" cy="120417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846" name="Freeform 845"/>
                <p:cNvSpPr/>
                <p:nvPr/>
              </p:nvSpPr>
              <p:spPr>
                <a:xfrm rot="204870">
                  <a:off x="2798889" y="5145842"/>
                  <a:ext cx="3435274" cy="1321823"/>
                </a:xfrm>
                <a:custGeom>
                  <a:avLst/>
                  <a:gdLst>
                    <a:gd name="connsiteX0" fmla="*/ 3274282 w 3274282"/>
                    <a:gd name="connsiteY0" fmla="*/ 508000 h 1341965"/>
                    <a:gd name="connsiteX1" fmla="*/ 3071082 w 3274282"/>
                    <a:gd name="connsiteY1" fmla="*/ 951346 h 1341965"/>
                    <a:gd name="connsiteX2" fmla="*/ 2470718 w 3274282"/>
                    <a:gd name="connsiteY2" fmla="*/ 1283855 h 1341965"/>
                    <a:gd name="connsiteX3" fmla="*/ 2119736 w 3274282"/>
                    <a:gd name="connsiteY3" fmla="*/ 1302328 h 1341965"/>
                    <a:gd name="connsiteX4" fmla="*/ 1353118 w 3274282"/>
                    <a:gd name="connsiteY4" fmla="*/ 877455 h 1341965"/>
                    <a:gd name="connsiteX5" fmla="*/ 207809 w 3274282"/>
                    <a:gd name="connsiteY5" fmla="*/ 563419 h 1341965"/>
                    <a:gd name="connsiteX6" fmla="*/ 4609 w 3274282"/>
                    <a:gd name="connsiteY6" fmla="*/ 0 h 1341965"/>
                    <a:gd name="connsiteX0" fmla="*/ 3305840 w 3305840"/>
                    <a:gd name="connsiteY0" fmla="*/ 578486 h 1341965"/>
                    <a:gd name="connsiteX1" fmla="*/ 3071082 w 3305840"/>
                    <a:gd name="connsiteY1" fmla="*/ 951346 h 1341965"/>
                    <a:gd name="connsiteX2" fmla="*/ 2470718 w 3305840"/>
                    <a:gd name="connsiteY2" fmla="*/ 1283855 h 1341965"/>
                    <a:gd name="connsiteX3" fmla="*/ 2119736 w 3305840"/>
                    <a:gd name="connsiteY3" fmla="*/ 1302328 h 1341965"/>
                    <a:gd name="connsiteX4" fmla="*/ 1353118 w 3305840"/>
                    <a:gd name="connsiteY4" fmla="*/ 877455 h 1341965"/>
                    <a:gd name="connsiteX5" fmla="*/ 207809 w 3305840"/>
                    <a:gd name="connsiteY5" fmla="*/ 563419 h 1341965"/>
                    <a:gd name="connsiteX6" fmla="*/ 4609 w 3305840"/>
                    <a:gd name="connsiteY6" fmla="*/ 0 h 1341965"/>
                    <a:gd name="connsiteX0" fmla="*/ 3305840 w 3305840"/>
                    <a:gd name="connsiteY0" fmla="*/ 578486 h 1341965"/>
                    <a:gd name="connsiteX1" fmla="*/ 3071082 w 3305840"/>
                    <a:gd name="connsiteY1" fmla="*/ 951346 h 1341965"/>
                    <a:gd name="connsiteX2" fmla="*/ 2470718 w 3305840"/>
                    <a:gd name="connsiteY2" fmla="*/ 1283855 h 1341965"/>
                    <a:gd name="connsiteX3" fmla="*/ 2119736 w 3305840"/>
                    <a:gd name="connsiteY3" fmla="*/ 1302328 h 1341965"/>
                    <a:gd name="connsiteX4" fmla="*/ 1353118 w 3305840"/>
                    <a:gd name="connsiteY4" fmla="*/ 877455 h 1341965"/>
                    <a:gd name="connsiteX5" fmla="*/ 207809 w 3305840"/>
                    <a:gd name="connsiteY5" fmla="*/ 563419 h 1341965"/>
                    <a:gd name="connsiteX6" fmla="*/ 4609 w 3305840"/>
                    <a:gd name="connsiteY6" fmla="*/ 0 h 1341965"/>
                    <a:gd name="connsiteX0" fmla="*/ 3381470 w 3381470"/>
                    <a:gd name="connsiteY0" fmla="*/ 528584 h 1292063"/>
                    <a:gd name="connsiteX1" fmla="*/ 3146712 w 3381470"/>
                    <a:gd name="connsiteY1" fmla="*/ 901444 h 1292063"/>
                    <a:gd name="connsiteX2" fmla="*/ 2546348 w 3381470"/>
                    <a:gd name="connsiteY2" fmla="*/ 1233953 h 1292063"/>
                    <a:gd name="connsiteX3" fmla="*/ 2195366 w 3381470"/>
                    <a:gd name="connsiteY3" fmla="*/ 1252426 h 1292063"/>
                    <a:gd name="connsiteX4" fmla="*/ 1428748 w 3381470"/>
                    <a:gd name="connsiteY4" fmla="*/ 827553 h 1292063"/>
                    <a:gd name="connsiteX5" fmla="*/ 283439 w 3381470"/>
                    <a:gd name="connsiteY5" fmla="*/ 513517 h 1292063"/>
                    <a:gd name="connsiteX6" fmla="*/ 1265 w 3381470"/>
                    <a:gd name="connsiteY6" fmla="*/ 0 h 1292063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</a:cxnLst>
                  <a:rect l="l" t="t" r="r" b="b"/>
                  <a:pathLst>
                    <a:path w="3381470" h="1292063">
                      <a:moveTo>
                        <a:pt x="3381470" y="528584"/>
                      </a:moveTo>
                      <a:cubicBezTo>
                        <a:pt x="3290755" y="661792"/>
                        <a:pt x="3285899" y="783882"/>
                        <a:pt x="3146712" y="901444"/>
                      </a:cubicBezTo>
                      <a:cubicBezTo>
                        <a:pt x="3007525" y="1019006"/>
                        <a:pt x="2704906" y="1175456"/>
                        <a:pt x="2546348" y="1233953"/>
                      </a:cubicBezTo>
                      <a:cubicBezTo>
                        <a:pt x="2387790" y="1292450"/>
                        <a:pt x="2381632" y="1320159"/>
                        <a:pt x="2195366" y="1252426"/>
                      </a:cubicBezTo>
                      <a:cubicBezTo>
                        <a:pt x="2009100" y="1184693"/>
                        <a:pt x="1747402" y="950705"/>
                        <a:pt x="1428748" y="827553"/>
                      </a:cubicBezTo>
                      <a:cubicBezTo>
                        <a:pt x="1110093" y="704402"/>
                        <a:pt x="521353" y="651443"/>
                        <a:pt x="283439" y="513517"/>
                      </a:cubicBezTo>
                      <a:cubicBezTo>
                        <a:pt x="45525" y="375591"/>
                        <a:pt x="-9511" y="208588"/>
                        <a:pt x="1265" y="0"/>
                      </a:cubicBezTo>
                    </a:path>
                  </a:pathLst>
                </a:custGeom>
                <a:noFill/>
                <a:ln w="12700"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844" name="Freeform 843"/>
              <p:cNvSpPr/>
              <p:nvPr/>
            </p:nvSpPr>
            <p:spPr>
              <a:xfrm rot="16818145">
                <a:off x="2819987" y="4974129"/>
                <a:ext cx="204716" cy="191069"/>
              </a:xfrm>
              <a:custGeom>
                <a:avLst/>
                <a:gdLst>
                  <a:gd name="connsiteX0" fmla="*/ 0 w 204716"/>
                  <a:gd name="connsiteY0" fmla="*/ 122830 h 191069"/>
                  <a:gd name="connsiteX1" fmla="*/ 136477 w 204716"/>
                  <a:gd name="connsiteY1" fmla="*/ 0 h 191069"/>
                  <a:gd name="connsiteX2" fmla="*/ 184244 w 204716"/>
                  <a:gd name="connsiteY2" fmla="*/ 68239 h 191069"/>
                  <a:gd name="connsiteX3" fmla="*/ 204716 w 204716"/>
                  <a:gd name="connsiteY3" fmla="*/ 150125 h 191069"/>
                  <a:gd name="connsiteX4" fmla="*/ 177420 w 204716"/>
                  <a:gd name="connsiteY4" fmla="*/ 191069 h 191069"/>
                  <a:gd name="connsiteX5" fmla="*/ 0 w 204716"/>
                  <a:gd name="connsiteY5" fmla="*/ 122830 h 191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</a:cxnLst>
                <a:rect l="l" t="t" r="r" b="b"/>
                <a:pathLst>
                  <a:path w="204716" h="191069">
                    <a:moveTo>
                      <a:pt x="0" y="122830"/>
                    </a:moveTo>
                    <a:lnTo>
                      <a:pt x="136477" y="0"/>
                    </a:lnTo>
                    <a:lnTo>
                      <a:pt x="184244" y="68239"/>
                    </a:lnTo>
                    <a:lnTo>
                      <a:pt x="204716" y="150125"/>
                    </a:lnTo>
                    <a:lnTo>
                      <a:pt x="177420" y="191069"/>
                    </a:lnTo>
                    <a:lnTo>
                      <a:pt x="0" y="122830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grpSp>
          <p:nvGrpSpPr>
            <p:cNvPr id="727" name="Group 726"/>
            <p:cNvGrpSpPr/>
            <p:nvPr/>
          </p:nvGrpSpPr>
          <p:grpSpPr>
            <a:xfrm>
              <a:off x="2129358" y="1702138"/>
              <a:ext cx="3988457" cy="5206663"/>
              <a:chOff x="2028318" y="1835519"/>
              <a:chExt cx="3988457" cy="5206661"/>
            </a:xfrm>
            <a:grpFill/>
          </p:grpSpPr>
          <p:grpSp>
            <p:nvGrpSpPr>
              <p:cNvPr id="729" name="Group 728"/>
              <p:cNvGrpSpPr/>
              <p:nvPr/>
            </p:nvGrpSpPr>
            <p:grpSpPr>
              <a:xfrm>
                <a:off x="2028318" y="1948667"/>
                <a:ext cx="3988457" cy="5093513"/>
                <a:chOff x="2028318" y="1948667"/>
                <a:chExt cx="3988457" cy="5093513"/>
              </a:xfrm>
              <a:grpFill/>
            </p:grpSpPr>
            <p:grpSp>
              <p:nvGrpSpPr>
                <p:cNvPr id="784" name="Group 783"/>
                <p:cNvGrpSpPr/>
                <p:nvPr/>
              </p:nvGrpSpPr>
              <p:grpSpPr>
                <a:xfrm>
                  <a:off x="2140165" y="1948667"/>
                  <a:ext cx="3876610" cy="5093513"/>
                  <a:chOff x="2140165" y="1948667"/>
                  <a:chExt cx="3876610" cy="5093513"/>
                </a:xfrm>
                <a:grpFill/>
              </p:grpSpPr>
              <p:grpSp>
                <p:nvGrpSpPr>
                  <p:cNvPr id="821" name="Group 820"/>
                  <p:cNvGrpSpPr/>
                  <p:nvPr/>
                </p:nvGrpSpPr>
                <p:grpSpPr>
                  <a:xfrm>
                    <a:off x="2140165" y="1948667"/>
                    <a:ext cx="3876610" cy="5093513"/>
                    <a:chOff x="2140165" y="1948667"/>
                    <a:chExt cx="3876610" cy="5093513"/>
                  </a:xfrm>
                  <a:grpFill/>
                </p:grpSpPr>
                <p:grpSp>
                  <p:nvGrpSpPr>
                    <p:cNvPr id="823" name="Group 822"/>
                    <p:cNvGrpSpPr/>
                    <p:nvPr/>
                  </p:nvGrpSpPr>
                  <p:grpSpPr>
                    <a:xfrm>
                      <a:off x="2140165" y="1948667"/>
                      <a:ext cx="3876610" cy="5093513"/>
                      <a:chOff x="2140165" y="1948667"/>
                      <a:chExt cx="3876610" cy="5093513"/>
                    </a:xfrm>
                    <a:grpFill/>
                  </p:grpSpPr>
                  <p:sp>
                    <p:nvSpPr>
                      <p:cNvPr id="840" name="Freeform 839"/>
                      <p:cNvSpPr/>
                      <p:nvPr/>
                    </p:nvSpPr>
                    <p:spPr>
                      <a:xfrm>
                        <a:off x="2140165" y="1948667"/>
                        <a:ext cx="3876610" cy="3782291"/>
                      </a:xfrm>
                      <a:custGeom>
                        <a:avLst/>
                        <a:gdLst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3273136 w 4852554"/>
                          <a:gd name="connsiteY8" fmla="*/ 789709 h 3782291"/>
                          <a:gd name="connsiteX9" fmla="*/ 3335482 w 4852554"/>
                          <a:gd name="connsiteY9" fmla="*/ 685800 h 3782291"/>
                          <a:gd name="connsiteX10" fmla="*/ 2930236 w 4852554"/>
                          <a:gd name="connsiteY10" fmla="*/ 727364 h 3782291"/>
                          <a:gd name="connsiteX11" fmla="*/ 3179618 w 4852554"/>
                          <a:gd name="connsiteY11" fmla="*/ 467591 h 3782291"/>
                          <a:gd name="connsiteX12" fmla="*/ 3148445 w 4852554"/>
                          <a:gd name="connsiteY12" fmla="*/ 405246 h 3782291"/>
                          <a:gd name="connsiteX13" fmla="*/ 2722418 w 4852554"/>
                          <a:gd name="connsiteY13" fmla="*/ 831273 h 3782291"/>
                          <a:gd name="connsiteX14" fmla="*/ 2805545 w 4852554"/>
                          <a:gd name="connsiteY14" fmla="*/ 540327 h 3782291"/>
                          <a:gd name="connsiteX15" fmla="*/ 2774372 w 4852554"/>
                          <a:gd name="connsiteY15" fmla="*/ 529936 h 3782291"/>
                          <a:gd name="connsiteX16" fmla="*/ 2649682 w 4852554"/>
                          <a:gd name="connsiteY16" fmla="*/ 914400 h 3782291"/>
                          <a:gd name="connsiteX17" fmla="*/ 2192482 w 4852554"/>
                          <a:gd name="connsiteY17" fmla="*/ 1330036 h 3782291"/>
                          <a:gd name="connsiteX18" fmla="*/ 2244436 w 4852554"/>
                          <a:gd name="connsiteY18" fmla="*/ 633846 h 3782291"/>
                          <a:gd name="connsiteX19" fmla="*/ 2670463 w 4852554"/>
                          <a:gd name="connsiteY19" fmla="*/ 51955 h 3782291"/>
                          <a:gd name="connsiteX20" fmla="*/ 2639291 w 4852554"/>
                          <a:gd name="connsiteY20" fmla="*/ 0 h 3782291"/>
                          <a:gd name="connsiteX21" fmla="*/ 2483427 w 4852554"/>
                          <a:gd name="connsiteY21" fmla="*/ 197427 h 3782291"/>
                          <a:gd name="connsiteX22" fmla="*/ 2462645 w 4852554"/>
                          <a:gd name="connsiteY22" fmla="*/ 10391 h 3782291"/>
                          <a:gd name="connsiteX23" fmla="*/ 2400300 w 4852554"/>
                          <a:gd name="connsiteY23" fmla="*/ 10391 h 3782291"/>
                          <a:gd name="connsiteX24" fmla="*/ 2462645 w 4852554"/>
                          <a:gd name="connsiteY24" fmla="*/ 301336 h 3782291"/>
                          <a:gd name="connsiteX25" fmla="*/ 2275609 w 4852554"/>
                          <a:gd name="connsiteY25" fmla="*/ 509155 h 3782291"/>
                          <a:gd name="connsiteX26" fmla="*/ 2244436 w 4852554"/>
                          <a:gd name="connsiteY26" fmla="*/ 228600 h 3782291"/>
                          <a:gd name="connsiteX27" fmla="*/ 2192482 w 4852554"/>
                          <a:gd name="connsiteY27" fmla="*/ 197427 h 3782291"/>
                          <a:gd name="connsiteX28" fmla="*/ 2223654 w 4852554"/>
                          <a:gd name="connsiteY28" fmla="*/ 540327 h 3782291"/>
                          <a:gd name="connsiteX29" fmla="*/ 2005445 w 4852554"/>
                          <a:gd name="connsiteY29" fmla="*/ 62346 h 3782291"/>
                          <a:gd name="connsiteX30" fmla="*/ 1922318 w 4852554"/>
                          <a:gd name="connsiteY30" fmla="*/ 83127 h 3782291"/>
                          <a:gd name="connsiteX31" fmla="*/ 2192482 w 4852554"/>
                          <a:gd name="connsiteY31" fmla="*/ 592282 h 3782291"/>
                          <a:gd name="connsiteX32" fmla="*/ 2119745 w 4852554"/>
                          <a:gd name="connsiteY32" fmla="*/ 706582 h 3782291"/>
                          <a:gd name="connsiteX33" fmla="*/ 1662545 w 4852554"/>
                          <a:gd name="connsiteY33" fmla="*/ 20782 h 3782291"/>
                          <a:gd name="connsiteX34" fmla="*/ 1537854 w 4852554"/>
                          <a:gd name="connsiteY34" fmla="*/ 51955 h 3782291"/>
                          <a:gd name="connsiteX35" fmla="*/ 1558636 w 4852554"/>
                          <a:gd name="connsiteY35" fmla="*/ 145473 h 3782291"/>
                          <a:gd name="connsiteX36" fmla="*/ 1641763 w 4852554"/>
                          <a:gd name="connsiteY36" fmla="*/ 103909 h 3782291"/>
                          <a:gd name="connsiteX37" fmla="*/ 1704109 w 4852554"/>
                          <a:gd name="connsiteY37" fmla="*/ 228600 h 3782291"/>
                          <a:gd name="connsiteX38" fmla="*/ 1309254 w 4852554"/>
                          <a:gd name="connsiteY38" fmla="*/ 332509 h 3782291"/>
                          <a:gd name="connsiteX39" fmla="*/ 1330036 w 4852554"/>
                          <a:gd name="connsiteY39" fmla="*/ 374073 h 3782291"/>
                          <a:gd name="connsiteX40" fmla="*/ 1465118 w 4852554"/>
                          <a:gd name="connsiteY40" fmla="*/ 353291 h 3782291"/>
                          <a:gd name="connsiteX41" fmla="*/ 1475509 w 4852554"/>
                          <a:gd name="connsiteY41" fmla="*/ 498764 h 3782291"/>
                          <a:gd name="connsiteX42" fmla="*/ 1527463 w 4852554"/>
                          <a:gd name="connsiteY42" fmla="*/ 498764 h 3782291"/>
                          <a:gd name="connsiteX43" fmla="*/ 1527463 w 4852554"/>
                          <a:gd name="connsiteY43" fmla="*/ 342900 h 3782291"/>
                          <a:gd name="connsiteX44" fmla="*/ 1776845 w 4852554"/>
                          <a:gd name="connsiteY44" fmla="*/ 259773 h 3782291"/>
                          <a:gd name="connsiteX45" fmla="*/ 2140527 w 4852554"/>
                          <a:gd name="connsiteY45" fmla="*/ 852055 h 3782291"/>
                          <a:gd name="connsiteX46" fmla="*/ 2130136 w 4852554"/>
                          <a:gd name="connsiteY46" fmla="*/ 1215736 h 3782291"/>
                          <a:gd name="connsiteX47" fmla="*/ 2057400 w 4852554"/>
                          <a:gd name="connsiteY47" fmla="*/ 1028700 h 3782291"/>
                          <a:gd name="connsiteX48" fmla="*/ 2005445 w 4852554"/>
                          <a:gd name="connsiteY48" fmla="*/ 1059873 h 3782291"/>
                          <a:gd name="connsiteX49" fmla="*/ 2119745 w 4852554"/>
                          <a:gd name="connsiteY49" fmla="*/ 1288473 h 3782291"/>
                          <a:gd name="connsiteX50" fmla="*/ 2098963 w 4852554"/>
                          <a:gd name="connsiteY50" fmla="*/ 1517073 h 3782291"/>
                          <a:gd name="connsiteX51" fmla="*/ 1652154 w 4852554"/>
                          <a:gd name="connsiteY51" fmla="*/ 893618 h 3782291"/>
                          <a:gd name="connsiteX52" fmla="*/ 1683327 w 4852554"/>
                          <a:gd name="connsiteY52" fmla="*/ 665018 h 3782291"/>
                          <a:gd name="connsiteX53" fmla="*/ 1620982 w 4852554"/>
                          <a:gd name="connsiteY53" fmla="*/ 654627 h 3782291"/>
                          <a:gd name="connsiteX54" fmla="*/ 1589809 w 4852554"/>
                          <a:gd name="connsiteY54" fmla="*/ 945573 h 3782291"/>
                          <a:gd name="connsiteX55" fmla="*/ 1371600 w 4852554"/>
                          <a:gd name="connsiteY55" fmla="*/ 914400 h 3782291"/>
                          <a:gd name="connsiteX56" fmla="*/ 1361209 w 4852554"/>
                          <a:gd name="connsiteY56" fmla="*/ 966355 h 3782291"/>
                          <a:gd name="connsiteX57" fmla="*/ 1693718 w 4852554"/>
                          <a:gd name="connsiteY57" fmla="*/ 1018309 h 3782291"/>
                          <a:gd name="connsiteX58" fmla="*/ 1766454 w 4852554"/>
                          <a:gd name="connsiteY58" fmla="*/ 1153391 h 3782291"/>
                          <a:gd name="connsiteX59" fmla="*/ 1579418 w 4852554"/>
                          <a:gd name="connsiteY59" fmla="*/ 1205346 h 3782291"/>
                          <a:gd name="connsiteX60" fmla="*/ 1579418 w 4852554"/>
                          <a:gd name="connsiteY60" fmla="*/ 1278082 h 3782291"/>
                          <a:gd name="connsiteX61" fmla="*/ 1808018 w 4852554"/>
                          <a:gd name="connsiteY61" fmla="*/ 1215736 h 3782291"/>
                          <a:gd name="connsiteX62" fmla="*/ 2078182 w 4852554"/>
                          <a:gd name="connsiteY62" fmla="*/ 1589809 h 3782291"/>
                          <a:gd name="connsiteX63" fmla="*/ 2088572 w 4852554"/>
                          <a:gd name="connsiteY63" fmla="*/ 2337955 h 3782291"/>
                          <a:gd name="connsiteX64" fmla="*/ 2098963 w 4852554"/>
                          <a:gd name="connsiteY64" fmla="*/ 2348346 h 3782291"/>
                          <a:gd name="connsiteX65" fmla="*/ 1839191 w 4852554"/>
                          <a:gd name="connsiteY65" fmla="*/ 2784764 h 3782291"/>
                          <a:gd name="connsiteX66" fmla="*/ 1278082 w 4852554"/>
                          <a:gd name="connsiteY66" fmla="*/ 2795155 h 3782291"/>
                          <a:gd name="connsiteX67" fmla="*/ 1143000 w 4852554"/>
                          <a:gd name="connsiteY67" fmla="*/ 2587336 h 3782291"/>
                          <a:gd name="connsiteX68" fmla="*/ 1111827 w 4852554"/>
                          <a:gd name="connsiteY68" fmla="*/ 2597727 h 3782291"/>
                          <a:gd name="connsiteX69" fmla="*/ 1205345 w 4852554"/>
                          <a:gd name="connsiteY69" fmla="*/ 2815936 h 3782291"/>
                          <a:gd name="connsiteX70" fmla="*/ 893618 w 4852554"/>
                          <a:gd name="connsiteY70" fmla="*/ 2795155 h 3782291"/>
                          <a:gd name="connsiteX71" fmla="*/ 488372 w 4852554"/>
                          <a:gd name="connsiteY71" fmla="*/ 2036618 h 3782291"/>
                          <a:gd name="connsiteX72" fmla="*/ 353291 w 4852554"/>
                          <a:gd name="connsiteY72" fmla="*/ 2078182 h 3782291"/>
                          <a:gd name="connsiteX73" fmla="*/ 415636 w 4852554"/>
                          <a:gd name="connsiteY73" fmla="*/ 2140527 h 3782291"/>
                          <a:gd name="connsiteX74" fmla="*/ 467591 w 4852554"/>
                          <a:gd name="connsiteY74" fmla="*/ 2098964 h 3782291"/>
                          <a:gd name="connsiteX75" fmla="*/ 571500 w 4852554"/>
                          <a:gd name="connsiteY75" fmla="*/ 2348346 h 3782291"/>
                          <a:gd name="connsiteX76" fmla="*/ 457200 w 4852554"/>
                          <a:gd name="connsiteY76" fmla="*/ 2358736 h 3782291"/>
                          <a:gd name="connsiteX77" fmla="*/ 457200 w 4852554"/>
                          <a:gd name="connsiteY77" fmla="*/ 2441864 h 3782291"/>
                          <a:gd name="connsiteX78" fmla="*/ 623454 w 4852554"/>
                          <a:gd name="connsiteY78" fmla="*/ 2400300 h 3782291"/>
                          <a:gd name="connsiteX79" fmla="*/ 831272 w 4852554"/>
                          <a:gd name="connsiteY79" fmla="*/ 2826327 h 3782291"/>
                          <a:gd name="connsiteX80" fmla="*/ 374072 w 4852554"/>
                          <a:gd name="connsiteY80" fmla="*/ 2670464 h 3782291"/>
                          <a:gd name="connsiteX81" fmla="*/ 103909 w 4852554"/>
                          <a:gd name="connsiteY81" fmla="*/ 2109355 h 3782291"/>
                          <a:gd name="connsiteX82" fmla="*/ 20782 w 4852554"/>
                          <a:gd name="connsiteY82" fmla="*/ 2098964 h 3782291"/>
                          <a:gd name="connsiteX83" fmla="*/ 249382 w 4852554"/>
                          <a:gd name="connsiteY83" fmla="*/ 2639291 h 3782291"/>
                          <a:gd name="connsiteX84" fmla="*/ 10391 w 4852554"/>
                          <a:gd name="connsiteY84" fmla="*/ 2576946 h 3782291"/>
                          <a:gd name="connsiteX85" fmla="*/ 0 w 4852554"/>
                          <a:gd name="connsiteY85" fmla="*/ 2670464 h 3782291"/>
                          <a:gd name="connsiteX86" fmla="*/ 270163 w 4852554"/>
                          <a:gd name="connsiteY86" fmla="*/ 2701636 h 3782291"/>
                          <a:gd name="connsiteX87" fmla="*/ 280554 w 4852554"/>
                          <a:gd name="connsiteY87" fmla="*/ 3023755 h 3782291"/>
                          <a:gd name="connsiteX88" fmla="*/ 197427 w 4852554"/>
                          <a:gd name="connsiteY88" fmla="*/ 3034146 h 3782291"/>
                          <a:gd name="connsiteX89" fmla="*/ 197427 w 4852554"/>
                          <a:gd name="connsiteY89" fmla="*/ 3106882 h 3782291"/>
                          <a:gd name="connsiteX90" fmla="*/ 353291 w 4852554"/>
                          <a:gd name="connsiteY90" fmla="*/ 3054927 h 3782291"/>
                          <a:gd name="connsiteX91" fmla="*/ 374072 w 4852554"/>
                          <a:gd name="connsiteY91" fmla="*/ 2763982 h 3782291"/>
                          <a:gd name="connsiteX92" fmla="*/ 852054 w 4852554"/>
                          <a:gd name="connsiteY92" fmla="*/ 2919846 h 3782291"/>
                          <a:gd name="connsiteX93" fmla="*/ 633845 w 4852554"/>
                          <a:gd name="connsiteY93" fmla="*/ 3054927 h 3782291"/>
                          <a:gd name="connsiteX94" fmla="*/ 685800 w 4852554"/>
                          <a:gd name="connsiteY94" fmla="*/ 3096491 h 3782291"/>
                          <a:gd name="connsiteX95" fmla="*/ 1018309 w 4852554"/>
                          <a:gd name="connsiteY95" fmla="*/ 2888673 h 3782291"/>
                          <a:gd name="connsiteX96" fmla="*/ 1423554 w 4852554"/>
                          <a:gd name="connsiteY96" fmla="*/ 2867891 h 3782291"/>
                          <a:gd name="connsiteX97" fmla="*/ 1080654 w 4852554"/>
                          <a:gd name="connsiteY97" fmla="*/ 3086100 h 3782291"/>
                          <a:gd name="connsiteX98" fmla="*/ 1143000 w 4852554"/>
                          <a:gd name="connsiteY98" fmla="*/ 3169227 h 3782291"/>
                          <a:gd name="connsiteX99" fmla="*/ 1537854 w 4852554"/>
                          <a:gd name="connsiteY99" fmla="*/ 2867891 h 3782291"/>
                          <a:gd name="connsiteX100" fmla="*/ 1891145 w 4852554"/>
                          <a:gd name="connsiteY100" fmla="*/ 2867891 h 3782291"/>
                          <a:gd name="connsiteX101" fmla="*/ 2119745 w 4852554"/>
                          <a:gd name="connsiteY101" fmla="*/ 2930236 h 3782291"/>
                          <a:gd name="connsiteX102" fmla="*/ 2119745 w 4852554"/>
                          <a:gd name="connsiteY102" fmla="*/ 3751118 h 3782291"/>
                          <a:gd name="connsiteX103" fmla="*/ 2202872 w 4852554"/>
                          <a:gd name="connsiteY103" fmla="*/ 3751118 h 3782291"/>
                          <a:gd name="connsiteX104" fmla="*/ 2192482 w 4852554"/>
                          <a:gd name="connsiteY104" fmla="*/ 2951018 h 3782291"/>
                          <a:gd name="connsiteX105" fmla="*/ 2421082 w 4852554"/>
                          <a:gd name="connsiteY105" fmla="*/ 2847109 h 3782291"/>
                          <a:gd name="connsiteX106" fmla="*/ 3065318 w 4852554"/>
                          <a:gd name="connsiteY106" fmla="*/ 2847109 h 3782291"/>
                          <a:gd name="connsiteX107" fmla="*/ 3023754 w 4852554"/>
                          <a:gd name="connsiteY107" fmla="*/ 3034146 h 3782291"/>
                          <a:gd name="connsiteX108" fmla="*/ 3075709 w 4852554"/>
                          <a:gd name="connsiteY108" fmla="*/ 3054927 h 3782291"/>
                          <a:gd name="connsiteX109" fmla="*/ 3106882 w 4852554"/>
                          <a:gd name="connsiteY109" fmla="*/ 2857500 h 3782291"/>
                          <a:gd name="connsiteX110" fmla="*/ 3470563 w 4852554"/>
                          <a:gd name="connsiteY110" fmla="*/ 2836718 h 3782291"/>
                          <a:gd name="connsiteX111" fmla="*/ 4000500 w 4852554"/>
                          <a:gd name="connsiteY111" fmla="*/ 3512127 h 3782291"/>
                          <a:gd name="connsiteX112" fmla="*/ 3990109 w 4852554"/>
                          <a:gd name="connsiteY112" fmla="*/ 3740727 h 3782291"/>
                          <a:gd name="connsiteX113" fmla="*/ 4052454 w 4852554"/>
                          <a:gd name="connsiteY113" fmla="*/ 3782291 h 3782291"/>
                          <a:gd name="connsiteX114" fmla="*/ 4052454 w 4852554"/>
                          <a:gd name="connsiteY114" fmla="*/ 3532909 h 3782291"/>
                          <a:gd name="connsiteX115" fmla="*/ 4239491 w 4852554"/>
                          <a:gd name="connsiteY115" fmla="*/ 3626427 h 3782291"/>
                          <a:gd name="connsiteX116" fmla="*/ 4312227 w 4852554"/>
                          <a:gd name="connsiteY116" fmla="*/ 3574473 h 3782291"/>
                          <a:gd name="connsiteX117" fmla="*/ 3917372 w 4852554"/>
                          <a:gd name="connsiteY117" fmla="*/ 3335482 h 3782291"/>
                          <a:gd name="connsiteX118" fmla="*/ 4125191 w 4852554"/>
                          <a:gd name="connsiteY118" fmla="*/ 3262746 h 3782291"/>
                          <a:gd name="connsiteX119" fmla="*/ 4125191 w 4852554"/>
                          <a:gd name="connsiteY119" fmla="*/ 3262746 h 3782291"/>
                          <a:gd name="connsiteX120" fmla="*/ 4083627 w 4852554"/>
                          <a:gd name="connsiteY120" fmla="*/ 3231573 h 3782291"/>
                          <a:gd name="connsiteX121" fmla="*/ 3896591 w 4852554"/>
                          <a:gd name="connsiteY121" fmla="*/ 3304309 h 3782291"/>
                          <a:gd name="connsiteX122" fmla="*/ 3553691 w 4852554"/>
                          <a:gd name="connsiteY122" fmla="*/ 2836718 h 3782291"/>
                          <a:gd name="connsiteX123" fmla="*/ 4333009 w 4852554"/>
                          <a:gd name="connsiteY123" fmla="*/ 2815936 h 3782291"/>
                          <a:gd name="connsiteX124" fmla="*/ 4561609 w 4852554"/>
                          <a:gd name="connsiteY124" fmla="*/ 3054927 h 3782291"/>
                          <a:gd name="connsiteX125" fmla="*/ 4665518 w 4852554"/>
                          <a:gd name="connsiteY125" fmla="*/ 3013364 h 3782291"/>
                          <a:gd name="connsiteX126" fmla="*/ 4416136 w 4852554"/>
                          <a:gd name="connsiteY126" fmla="*/ 2815936 h 3782291"/>
                          <a:gd name="connsiteX127" fmla="*/ 4842163 w 4852554"/>
                          <a:gd name="connsiteY127" fmla="*/ 2701636 h 3782291"/>
                          <a:gd name="connsiteX128" fmla="*/ 4852554 w 4852554"/>
                          <a:gd name="connsiteY128" fmla="*/ 2628900 h 3782291"/>
                          <a:gd name="connsiteX129" fmla="*/ 4239491 w 4852554"/>
                          <a:gd name="connsiteY129" fmla="*/ 2763982 h 3782291"/>
                          <a:gd name="connsiteX130" fmla="*/ 4353791 w 4852554"/>
                          <a:gd name="connsiteY130" fmla="*/ 2566555 h 3782291"/>
                          <a:gd name="connsiteX131" fmla="*/ 4291445 w 4852554"/>
                          <a:gd name="connsiteY131" fmla="*/ 2514600 h 3782291"/>
                          <a:gd name="connsiteX132" fmla="*/ 4177145 w 4852554"/>
                          <a:gd name="connsiteY132" fmla="*/ 2805546 h 3782291"/>
                          <a:gd name="connsiteX133" fmla="*/ 3429000 w 4852554"/>
                          <a:gd name="connsiteY133" fmla="*/ 2795155 h 3782291"/>
                          <a:gd name="connsiteX134" fmla="*/ 3584863 w 4852554"/>
                          <a:gd name="connsiteY134" fmla="*/ 2618509 h 3782291"/>
                          <a:gd name="connsiteX135" fmla="*/ 3564082 w 4852554"/>
                          <a:gd name="connsiteY135" fmla="*/ 2576946 h 3782291"/>
                          <a:gd name="connsiteX136" fmla="*/ 3335482 w 4852554"/>
                          <a:gd name="connsiteY136" fmla="*/ 2826327 h 3782291"/>
                          <a:gd name="connsiteX137" fmla="*/ 2493818 w 4852554"/>
                          <a:gd name="connsiteY137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3335482 w 4852554"/>
                          <a:gd name="connsiteY8" fmla="*/ 685800 h 3782291"/>
                          <a:gd name="connsiteX9" fmla="*/ 2930236 w 4852554"/>
                          <a:gd name="connsiteY9" fmla="*/ 727364 h 3782291"/>
                          <a:gd name="connsiteX10" fmla="*/ 3179618 w 4852554"/>
                          <a:gd name="connsiteY10" fmla="*/ 467591 h 3782291"/>
                          <a:gd name="connsiteX11" fmla="*/ 3148445 w 4852554"/>
                          <a:gd name="connsiteY11" fmla="*/ 405246 h 3782291"/>
                          <a:gd name="connsiteX12" fmla="*/ 2722418 w 4852554"/>
                          <a:gd name="connsiteY12" fmla="*/ 831273 h 3782291"/>
                          <a:gd name="connsiteX13" fmla="*/ 2805545 w 4852554"/>
                          <a:gd name="connsiteY13" fmla="*/ 540327 h 3782291"/>
                          <a:gd name="connsiteX14" fmla="*/ 2774372 w 4852554"/>
                          <a:gd name="connsiteY14" fmla="*/ 529936 h 3782291"/>
                          <a:gd name="connsiteX15" fmla="*/ 2649682 w 4852554"/>
                          <a:gd name="connsiteY15" fmla="*/ 914400 h 3782291"/>
                          <a:gd name="connsiteX16" fmla="*/ 2192482 w 4852554"/>
                          <a:gd name="connsiteY16" fmla="*/ 1330036 h 3782291"/>
                          <a:gd name="connsiteX17" fmla="*/ 2244436 w 4852554"/>
                          <a:gd name="connsiteY17" fmla="*/ 633846 h 3782291"/>
                          <a:gd name="connsiteX18" fmla="*/ 2670463 w 4852554"/>
                          <a:gd name="connsiteY18" fmla="*/ 51955 h 3782291"/>
                          <a:gd name="connsiteX19" fmla="*/ 2639291 w 4852554"/>
                          <a:gd name="connsiteY19" fmla="*/ 0 h 3782291"/>
                          <a:gd name="connsiteX20" fmla="*/ 2483427 w 4852554"/>
                          <a:gd name="connsiteY20" fmla="*/ 197427 h 3782291"/>
                          <a:gd name="connsiteX21" fmla="*/ 2462645 w 4852554"/>
                          <a:gd name="connsiteY21" fmla="*/ 10391 h 3782291"/>
                          <a:gd name="connsiteX22" fmla="*/ 2400300 w 4852554"/>
                          <a:gd name="connsiteY22" fmla="*/ 10391 h 3782291"/>
                          <a:gd name="connsiteX23" fmla="*/ 2462645 w 4852554"/>
                          <a:gd name="connsiteY23" fmla="*/ 301336 h 3782291"/>
                          <a:gd name="connsiteX24" fmla="*/ 2275609 w 4852554"/>
                          <a:gd name="connsiteY24" fmla="*/ 509155 h 3782291"/>
                          <a:gd name="connsiteX25" fmla="*/ 2244436 w 4852554"/>
                          <a:gd name="connsiteY25" fmla="*/ 228600 h 3782291"/>
                          <a:gd name="connsiteX26" fmla="*/ 2192482 w 4852554"/>
                          <a:gd name="connsiteY26" fmla="*/ 197427 h 3782291"/>
                          <a:gd name="connsiteX27" fmla="*/ 2223654 w 4852554"/>
                          <a:gd name="connsiteY27" fmla="*/ 540327 h 3782291"/>
                          <a:gd name="connsiteX28" fmla="*/ 2005445 w 4852554"/>
                          <a:gd name="connsiteY28" fmla="*/ 62346 h 3782291"/>
                          <a:gd name="connsiteX29" fmla="*/ 1922318 w 4852554"/>
                          <a:gd name="connsiteY29" fmla="*/ 83127 h 3782291"/>
                          <a:gd name="connsiteX30" fmla="*/ 2192482 w 4852554"/>
                          <a:gd name="connsiteY30" fmla="*/ 592282 h 3782291"/>
                          <a:gd name="connsiteX31" fmla="*/ 2119745 w 4852554"/>
                          <a:gd name="connsiteY31" fmla="*/ 706582 h 3782291"/>
                          <a:gd name="connsiteX32" fmla="*/ 1662545 w 4852554"/>
                          <a:gd name="connsiteY32" fmla="*/ 20782 h 3782291"/>
                          <a:gd name="connsiteX33" fmla="*/ 1537854 w 4852554"/>
                          <a:gd name="connsiteY33" fmla="*/ 51955 h 3782291"/>
                          <a:gd name="connsiteX34" fmla="*/ 1558636 w 4852554"/>
                          <a:gd name="connsiteY34" fmla="*/ 145473 h 3782291"/>
                          <a:gd name="connsiteX35" fmla="*/ 1641763 w 4852554"/>
                          <a:gd name="connsiteY35" fmla="*/ 103909 h 3782291"/>
                          <a:gd name="connsiteX36" fmla="*/ 1704109 w 4852554"/>
                          <a:gd name="connsiteY36" fmla="*/ 228600 h 3782291"/>
                          <a:gd name="connsiteX37" fmla="*/ 1309254 w 4852554"/>
                          <a:gd name="connsiteY37" fmla="*/ 332509 h 3782291"/>
                          <a:gd name="connsiteX38" fmla="*/ 1330036 w 4852554"/>
                          <a:gd name="connsiteY38" fmla="*/ 374073 h 3782291"/>
                          <a:gd name="connsiteX39" fmla="*/ 1465118 w 4852554"/>
                          <a:gd name="connsiteY39" fmla="*/ 353291 h 3782291"/>
                          <a:gd name="connsiteX40" fmla="*/ 1475509 w 4852554"/>
                          <a:gd name="connsiteY40" fmla="*/ 498764 h 3782291"/>
                          <a:gd name="connsiteX41" fmla="*/ 1527463 w 4852554"/>
                          <a:gd name="connsiteY41" fmla="*/ 498764 h 3782291"/>
                          <a:gd name="connsiteX42" fmla="*/ 1527463 w 4852554"/>
                          <a:gd name="connsiteY42" fmla="*/ 342900 h 3782291"/>
                          <a:gd name="connsiteX43" fmla="*/ 1776845 w 4852554"/>
                          <a:gd name="connsiteY43" fmla="*/ 259773 h 3782291"/>
                          <a:gd name="connsiteX44" fmla="*/ 2140527 w 4852554"/>
                          <a:gd name="connsiteY44" fmla="*/ 852055 h 3782291"/>
                          <a:gd name="connsiteX45" fmla="*/ 2130136 w 4852554"/>
                          <a:gd name="connsiteY45" fmla="*/ 1215736 h 3782291"/>
                          <a:gd name="connsiteX46" fmla="*/ 2057400 w 4852554"/>
                          <a:gd name="connsiteY46" fmla="*/ 1028700 h 3782291"/>
                          <a:gd name="connsiteX47" fmla="*/ 2005445 w 4852554"/>
                          <a:gd name="connsiteY47" fmla="*/ 1059873 h 3782291"/>
                          <a:gd name="connsiteX48" fmla="*/ 2119745 w 4852554"/>
                          <a:gd name="connsiteY48" fmla="*/ 1288473 h 3782291"/>
                          <a:gd name="connsiteX49" fmla="*/ 2098963 w 4852554"/>
                          <a:gd name="connsiteY49" fmla="*/ 1517073 h 3782291"/>
                          <a:gd name="connsiteX50" fmla="*/ 1652154 w 4852554"/>
                          <a:gd name="connsiteY50" fmla="*/ 893618 h 3782291"/>
                          <a:gd name="connsiteX51" fmla="*/ 1683327 w 4852554"/>
                          <a:gd name="connsiteY51" fmla="*/ 665018 h 3782291"/>
                          <a:gd name="connsiteX52" fmla="*/ 1620982 w 4852554"/>
                          <a:gd name="connsiteY52" fmla="*/ 654627 h 3782291"/>
                          <a:gd name="connsiteX53" fmla="*/ 1589809 w 4852554"/>
                          <a:gd name="connsiteY53" fmla="*/ 945573 h 3782291"/>
                          <a:gd name="connsiteX54" fmla="*/ 1371600 w 4852554"/>
                          <a:gd name="connsiteY54" fmla="*/ 914400 h 3782291"/>
                          <a:gd name="connsiteX55" fmla="*/ 1361209 w 4852554"/>
                          <a:gd name="connsiteY55" fmla="*/ 966355 h 3782291"/>
                          <a:gd name="connsiteX56" fmla="*/ 1693718 w 4852554"/>
                          <a:gd name="connsiteY56" fmla="*/ 1018309 h 3782291"/>
                          <a:gd name="connsiteX57" fmla="*/ 1766454 w 4852554"/>
                          <a:gd name="connsiteY57" fmla="*/ 1153391 h 3782291"/>
                          <a:gd name="connsiteX58" fmla="*/ 1579418 w 4852554"/>
                          <a:gd name="connsiteY58" fmla="*/ 1205346 h 3782291"/>
                          <a:gd name="connsiteX59" fmla="*/ 1579418 w 4852554"/>
                          <a:gd name="connsiteY59" fmla="*/ 1278082 h 3782291"/>
                          <a:gd name="connsiteX60" fmla="*/ 1808018 w 4852554"/>
                          <a:gd name="connsiteY60" fmla="*/ 1215736 h 3782291"/>
                          <a:gd name="connsiteX61" fmla="*/ 2078182 w 4852554"/>
                          <a:gd name="connsiteY61" fmla="*/ 1589809 h 3782291"/>
                          <a:gd name="connsiteX62" fmla="*/ 2088572 w 4852554"/>
                          <a:gd name="connsiteY62" fmla="*/ 2337955 h 3782291"/>
                          <a:gd name="connsiteX63" fmla="*/ 2098963 w 4852554"/>
                          <a:gd name="connsiteY63" fmla="*/ 2348346 h 3782291"/>
                          <a:gd name="connsiteX64" fmla="*/ 1839191 w 4852554"/>
                          <a:gd name="connsiteY64" fmla="*/ 2784764 h 3782291"/>
                          <a:gd name="connsiteX65" fmla="*/ 1278082 w 4852554"/>
                          <a:gd name="connsiteY65" fmla="*/ 2795155 h 3782291"/>
                          <a:gd name="connsiteX66" fmla="*/ 1143000 w 4852554"/>
                          <a:gd name="connsiteY66" fmla="*/ 2587336 h 3782291"/>
                          <a:gd name="connsiteX67" fmla="*/ 1111827 w 4852554"/>
                          <a:gd name="connsiteY67" fmla="*/ 2597727 h 3782291"/>
                          <a:gd name="connsiteX68" fmla="*/ 1205345 w 4852554"/>
                          <a:gd name="connsiteY68" fmla="*/ 2815936 h 3782291"/>
                          <a:gd name="connsiteX69" fmla="*/ 893618 w 4852554"/>
                          <a:gd name="connsiteY69" fmla="*/ 2795155 h 3782291"/>
                          <a:gd name="connsiteX70" fmla="*/ 488372 w 4852554"/>
                          <a:gd name="connsiteY70" fmla="*/ 2036618 h 3782291"/>
                          <a:gd name="connsiteX71" fmla="*/ 353291 w 4852554"/>
                          <a:gd name="connsiteY71" fmla="*/ 2078182 h 3782291"/>
                          <a:gd name="connsiteX72" fmla="*/ 415636 w 4852554"/>
                          <a:gd name="connsiteY72" fmla="*/ 2140527 h 3782291"/>
                          <a:gd name="connsiteX73" fmla="*/ 467591 w 4852554"/>
                          <a:gd name="connsiteY73" fmla="*/ 2098964 h 3782291"/>
                          <a:gd name="connsiteX74" fmla="*/ 571500 w 4852554"/>
                          <a:gd name="connsiteY74" fmla="*/ 2348346 h 3782291"/>
                          <a:gd name="connsiteX75" fmla="*/ 457200 w 4852554"/>
                          <a:gd name="connsiteY75" fmla="*/ 2358736 h 3782291"/>
                          <a:gd name="connsiteX76" fmla="*/ 457200 w 4852554"/>
                          <a:gd name="connsiteY76" fmla="*/ 2441864 h 3782291"/>
                          <a:gd name="connsiteX77" fmla="*/ 623454 w 4852554"/>
                          <a:gd name="connsiteY77" fmla="*/ 2400300 h 3782291"/>
                          <a:gd name="connsiteX78" fmla="*/ 831272 w 4852554"/>
                          <a:gd name="connsiteY78" fmla="*/ 2826327 h 3782291"/>
                          <a:gd name="connsiteX79" fmla="*/ 374072 w 4852554"/>
                          <a:gd name="connsiteY79" fmla="*/ 2670464 h 3782291"/>
                          <a:gd name="connsiteX80" fmla="*/ 103909 w 4852554"/>
                          <a:gd name="connsiteY80" fmla="*/ 2109355 h 3782291"/>
                          <a:gd name="connsiteX81" fmla="*/ 20782 w 4852554"/>
                          <a:gd name="connsiteY81" fmla="*/ 2098964 h 3782291"/>
                          <a:gd name="connsiteX82" fmla="*/ 249382 w 4852554"/>
                          <a:gd name="connsiteY82" fmla="*/ 2639291 h 3782291"/>
                          <a:gd name="connsiteX83" fmla="*/ 10391 w 4852554"/>
                          <a:gd name="connsiteY83" fmla="*/ 2576946 h 3782291"/>
                          <a:gd name="connsiteX84" fmla="*/ 0 w 4852554"/>
                          <a:gd name="connsiteY84" fmla="*/ 2670464 h 3782291"/>
                          <a:gd name="connsiteX85" fmla="*/ 270163 w 4852554"/>
                          <a:gd name="connsiteY85" fmla="*/ 2701636 h 3782291"/>
                          <a:gd name="connsiteX86" fmla="*/ 280554 w 4852554"/>
                          <a:gd name="connsiteY86" fmla="*/ 3023755 h 3782291"/>
                          <a:gd name="connsiteX87" fmla="*/ 197427 w 4852554"/>
                          <a:gd name="connsiteY87" fmla="*/ 3034146 h 3782291"/>
                          <a:gd name="connsiteX88" fmla="*/ 197427 w 4852554"/>
                          <a:gd name="connsiteY88" fmla="*/ 3106882 h 3782291"/>
                          <a:gd name="connsiteX89" fmla="*/ 353291 w 4852554"/>
                          <a:gd name="connsiteY89" fmla="*/ 3054927 h 3782291"/>
                          <a:gd name="connsiteX90" fmla="*/ 374072 w 4852554"/>
                          <a:gd name="connsiteY90" fmla="*/ 2763982 h 3782291"/>
                          <a:gd name="connsiteX91" fmla="*/ 852054 w 4852554"/>
                          <a:gd name="connsiteY91" fmla="*/ 2919846 h 3782291"/>
                          <a:gd name="connsiteX92" fmla="*/ 633845 w 4852554"/>
                          <a:gd name="connsiteY92" fmla="*/ 3054927 h 3782291"/>
                          <a:gd name="connsiteX93" fmla="*/ 685800 w 4852554"/>
                          <a:gd name="connsiteY93" fmla="*/ 3096491 h 3782291"/>
                          <a:gd name="connsiteX94" fmla="*/ 1018309 w 4852554"/>
                          <a:gd name="connsiteY94" fmla="*/ 2888673 h 3782291"/>
                          <a:gd name="connsiteX95" fmla="*/ 1423554 w 4852554"/>
                          <a:gd name="connsiteY95" fmla="*/ 2867891 h 3782291"/>
                          <a:gd name="connsiteX96" fmla="*/ 1080654 w 4852554"/>
                          <a:gd name="connsiteY96" fmla="*/ 3086100 h 3782291"/>
                          <a:gd name="connsiteX97" fmla="*/ 1143000 w 4852554"/>
                          <a:gd name="connsiteY97" fmla="*/ 3169227 h 3782291"/>
                          <a:gd name="connsiteX98" fmla="*/ 1537854 w 4852554"/>
                          <a:gd name="connsiteY98" fmla="*/ 2867891 h 3782291"/>
                          <a:gd name="connsiteX99" fmla="*/ 1891145 w 4852554"/>
                          <a:gd name="connsiteY99" fmla="*/ 2867891 h 3782291"/>
                          <a:gd name="connsiteX100" fmla="*/ 2119745 w 4852554"/>
                          <a:gd name="connsiteY100" fmla="*/ 2930236 h 3782291"/>
                          <a:gd name="connsiteX101" fmla="*/ 2119745 w 4852554"/>
                          <a:gd name="connsiteY101" fmla="*/ 3751118 h 3782291"/>
                          <a:gd name="connsiteX102" fmla="*/ 2202872 w 4852554"/>
                          <a:gd name="connsiteY102" fmla="*/ 3751118 h 3782291"/>
                          <a:gd name="connsiteX103" fmla="*/ 2192482 w 4852554"/>
                          <a:gd name="connsiteY103" fmla="*/ 2951018 h 3782291"/>
                          <a:gd name="connsiteX104" fmla="*/ 2421082 w 4852554"/>
                          <a:gd name="connsiteY104" fmla="*/ 2847109 h 3782291"/>
                          <a:gd name="connsiteX105" fmla="*/ 3065318 w 4852554"/>
                          <a:gd name="connsiteY105" fmla="*/ 2847109 h 3782291"/>
                          <a:gd name="connsiteX106" fmla="*/ 3023754 w 4852554"/>
                          <a:gd name="connsiteY106" fmla="*/ 3034146 h 3782291"/>
                          <a:gd name="connsiteX107" fmla="*/ 3075709 w 4852554"/>
                          <a:gd name="connsiteY107" fmla="*/ 3054927 h 3782291"/>
                          <a:gd name="connsiteX108" fmla="*/ 3106882 w 4852554"/>
                          <a:gd name="connsiteY108" fmla="*/ 2857500 h 3782291"/>
                          <a:gd name="connsiteX109" fmla="*/ 3470563 w 4852554"/>
                          <a:gd name="connsiteY109" fmla="*/ 2836718 h 3782291"/>
                          <a:gd name="connsiteX110" fmla="*/ 4000500 w 4852554"/>
                          <a:gd name="connsiteY110" fmla="*/ 3512127 h 3782291"/>
                          <a:gd name="connsiteX111" fmla="*/ 3990109 w 4852554"/>
                          <a:gd name="connsiteY111" fmla="*/ 3740727 h 3782291"/>
                          <a:gd name="connsiteX112" fmla="*/ 4052454 w 4852554"/>
                          <a:gd name="connsiteY112" fmla="*/ 3782291 h 3782291"/>
                          <a:gd name="connsiteX113" fmla="*/ 4052454 w 4852554"/>
                          <a:gd name="connsiteY113" fmla="*/ 3532909 h 3782291"/>
                          <a:gd name="connsiteX114" fmla="*/ 4239491 w 4852554"/>
                          <a:gd name="connsiteY114" fmla="*/ 3626427 h 3782291"/>
                          <a:gd name="connsiteX115" fmla="*/ 4312227 w 4852554"/>
                          <a:gd name="connsiteY115" fmla="*/ 3574473 h 3782291"/>
                          <a:gd name="connsiteX116" fmla="*/ 3917372 w 4852554"/>
                          <a:gd name="connsiteY116" fmla="*/ 3335482 h 3782291"/>
                          <a:gd name="connsiteX117" fmla="*/ 4125191 w 4852554"/>
                          <a:gd name="connsiteY117" fmla="*/ 3262746 h 3782291"/>
                          <a:gd name="connsiteX118" fmla="*/ 4125191 w 4852554"/>
                          <a:gd name="connsiteY118" fmla="*/ 3262746 h 3782291"/>
                          <a:gd name="connsiteX119" fmla="*/ 4083627 w 4852554"/>
                          <a:gd name="connsiteY119" fmla="*/ 3231573 h 3782291"/>
                          <a:gd name="connsiteX120" fmla="*/ 3896591 w 4852554"/>
                          <a:gd name="connsiteY120" fmla="*/ 3304309 h 3782291"/>
                          <a:gd name="connsiteX121" fmla="*/ 3553691 w 4852554"/>
                          <a:gd name="connsiteY121" fmla="*/ 2836718 h 3782291"/>
                          <a:gd name="connsiteX122" fmla="*/ 4333009 w 4852554"/>
                          <a:gd name="connsiteY122" fmla="*/ 2815936 h 3782291"/>
                          <a:gd name="connsiteX123" fmla="*/ 4561609 w 4852554"/>
                          <a:gd name="connsiteY123" fmla="*/ 3054927 h 3782291"/>
                          <a:gd name="connsiteX124" fmla="*/ 4665518 w 4852554"/>
                          <a:gd name="connsiteY124" fmla="*/ 3013364 h 3782291"/>
                          <a:gd name="connsiteX125" fmla="*/ 4416136 w 4852554"/>
                          <a:gd name="connsiteY125" fmla="*/ 2815936 h 3782291"/>
                          <a:gd name="connsiteX126" fmla="*/ 4842163 w 4852554"/>
                          <a:gd name="connsiteY126" fmla="*/ 2701636 h 3782291"/>
                          <a:gd name="connsiteX127" fmla="*/ 4852554 w 4852554"/>
                          <a:gd name="connsiteY127" fmla="*/ 2628900 h 3782291"/>
                          <a:gd name="connsiteX128" fmla="*/ 4239491 w 4852554"/>
                          <a:gd name="connsiteY128" fmla="*/ 2763982 h 3782291"/>
                          <a:gd name="connsiteX129" fmla="*/ 4353791 w 4852554"/>
                          <a:gd name="connsiteY129" fmla="*/ 2566555 h 3782291"/>
                          <a:gd name="connsiteX130" fmla="*/ 4291445 w 4852554"/>
                          <a:gd name="connsiteY130" fmla="*/ 2514600 h 3782291"/>
                          <a:gd name="connsiteX131" fmla="*/ 4177145 w 4852554"/>
                          <a:gd name="connsiteY131" fmla="*/ 2805546 h 3782291"/>
                          <a:gd name="connsiteX132" fmla="*/ 3429000 w 4852554"/>
                          <a:gd name="connsiteY132" fmla="*/ 2795155 h 3782291"/>
                          <a:gd name="connsiteX133" fmla="*/ 3584863 w 4852554"/>
                          <a:gd name="connsiteY133" fmla="*/ 2618509 h 3782291"/>
                          <a:gd name="connsiteX134" fmla="*/ 3564082 w 4852554"/>
                          <a:gd name="connsiteY134" fmla="*/ 2576946 h 3782291"/>
                          <a:gd name="connsiteX135" fmla="*/ 3335482 w 4852554"/>
                          <a:gd name="connsiteY135" fmla="*/ 2826327 h 3782291"/>
                          <a:gd name="connsiteX136" fmla="*/ 2493818 w 4852554"/>
                          <a:gd name="connsiteY136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179618 w 4852554"/>
                          <a:gd name="connsiteY9" fmla="*/ 467591 h 3782291"/>
                          <a:gd name="connsiteX10" fmla="*/ 3148445 w 4852554"/>
                          <a:gd name="connsiteY10" fmla="*/ 405246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309254 w 4852554"/>
                          <a:gd name="connsiteY36" fmla="*/ 332509 h 3782291"/>
                          <a:gd name="connsiteX37" fmla="*/ 1330036 w 4852554"/>
                          <a:gd name="connsiteY37" fmla="*/ 374073 h 3782291"/>
                          <a:gd name="connsiteX38" fmla="*/ 1465118 w 4852554"/>
                          <a:gd name="connsiteY38" fmla="*/ 353291 h 3782291"/>
                          <a:gd name="connsiteX39" fmla="*/ 1475509 w 4852554"/>
                          <a:gd name="connsiteY39" fmla="*/ 498764 h 3782291"/>
                          <a:gd name="connsiteX40" fmla="*/ 1527463 w 4852554"/>
                          <a:gd name="connsiteY40" fmla="*/ 498764 h 3782291"/>
                          <a:gd name="connsiteX41" fmla="*/ 1527463 w 4852554"/>
                          <a:gd name="connsiteY41" fmla="*/ 342900 h 3782291"/>
                          <a:gd name="connsiteX42" fmla="*/ 1776845 w 4852554"/>
                          <a:gd name="connsiteY42" fmla="*/ 259773 h 3782291"/>
                          <a:gd name="connsiteX43" fmla="*/ 2140527 w 4852554"/>
                          <a:gd name="connsiteY43" fmla="*/ 852055 h 3782291"/>
                          <a:gd name="connsiteX44" fmla="*/ 2130136 w 4852554"/>
                          <a:gd name="connsiteY44" fmla="*/ 1215736 h 3782291"/>
                          <a:gd name="connsiteX45" fmla="*/ 2057400 w 4852554"/>
                          <a:gd name="connsiteY45" fmla="*/ 1028700 h 3782291"/>
                          <a:gd name="connsiteX46" fmla="*/ 2005445 w 4852554"/>
                          <a:gd name="connsiteY46" fmla="*/ 1059873 h 3782291"/>
                          <a:gd name="connsiteX47" fmla="*/ 2119745 w 4852554"/>
                          <a:gd name="connsiteY47" fmla="*/ 1288473 h 3782291"/>
                          <a:gd name="connsiteX48" fmla="*/ 2098963 w 4852554"/>
                          <a:gd name="connsiteY48" fmla="*/ 1517073 h 3782291"/>
                          <a:gd name="connsiteX49" fmla="*/ 1652154 w 4852554"/>
                          <a:gd name="connsiteY49" fmla="*/ 893618 h 3782291"/>
                          <a:gd name="connsiteX50" fmla="*/ 1683327 w 4852554"/>
                          <a:gd name="connsiteY50" fmla="*/ 665018 h 3782291"/>
                          <a:gd name="connsiteX51" fmla="*/ 1620982 w 4852554"/>
                          <a:gd name="connsiteY51" fmla="*/ 654627 h 3782291"/>
                          <a:gd name="connsiteX52" fmla="*/ 1589809 w 4852554"/>
                          <a:gd name="connsiteY52" fmla="*/ 945573 h 3782291"/>
                          <a:gd name="connsiteX53" fmla="*/ 1371600 w 4852554"/>
                          <a:gd name="connsiteY53" fmla="*/ 914400 h 3782291"/>
                          <a:gd name="connsiteX54" fmla="*/ 1361209 w 4852554"/>
                          <a:gd name="connsiteY54" fmla="*/ 966355 h 3782291"/>
                          <a:gd name="connsiteX55" fmla="*/ 1693718 w 4852554"/>
                          <a:gd name="connsiteY55" fmla="*/ 1018309 h 3782291"/>
                          <a:gd name="connsiteX56" fmla="*/ 1766454 w 4852554"/>
                          <a:gd name="connsiteY56" fmla="*/ 1153391 h 3782291"/>
                          <a:gd name="connsiteX57" fmla="*/ 1579418 w 4852554"/>
                          <a:gd name="connsiteY57" fmla="*/ 1205346 h 3782291"/>
                          <a:gd name="connsiteX58" fmla="*/ 1579418 w 4852554"/>
                          <a:gd name="connsiteY58" fmla="*/ 1278082 h 3782291"/>
                          <a:gd name="connsiteX59" fmla="*/ 1808018 w 4852554"/>
                          <a:gd name="connsiteY59" fmla="*/ 1215736 h 3782291"/>
                          <a:gd name="connsiteX60" fmla="*/ 2078182 w 4852554"/>
                          <a:gd name="connsiteY60" fmla="*/ 1589809 h 3782291"/>
                          <a:gd name="connsiteX61" fmla="*/ 2088572 w 4852554"/>
                          <a:gd name="connsiteY61" fmla="*/ 2337955 h 3782291"/>
                          <a:gd name="connsiteX62" fmla="*/ 2098963 w 4852554"/>
                          <a:gd name="connsiteY62" fmla="*/ 2348346 h 3782291"/>
                          <a:gd name="connsiteX63" fmla="*/ 1839191 w 4852554"/>
                          <a:gd name="connsiteY63" fmla="*/ 2784764 h 3782291"/>
                          <a:gd name="connsiteX64" fmla="*/ 1278082 w 4852554"/>
                          <a:gd name="connsiteY64" fmla="*/ 2795155 h 3782291"/>
                          <a:gd name="connsiteX65" fmla="*/ 1143000 w 4852554"/>
                          <a:gd name="connsiteY65" fmla="*/ 2587336 h 3782291"/>
                          <a:gd name="connsiteX66" fmla="*/ 1111827 w 4852554"/>
                          <a:gd name="connsiteY66" fmla="*/ 2597727 h 3782291"/>
                          <a:gd name="connsiteX67" fmla="*/ 1205345 w 4852554"/>
                          <a:gd name="connsiteY67" fmla="*/ 2815936 h 3782291"/>
                          <a:gd name="connsiteX68" fmla="*/ 893618 w 4852554"/>
                          <a:gd name="connsiteY68" fmla="*/ 2795155 h 3782291"/>
                          <a:gd name="connsiteX69" fmla="*/ 488372 w 4852554"/>
                          <a:gd name="connsiteY69" fmla="*/ 2036618 h 3782291"/>
                          <a:gd name="connsiteX70" fmla="*/ 353291 w 4852554"/>
                          <a:gd name="connsiteY70" fmla="*/ 2078182 h 3782291"/>
                          <a:gd name="connsiteX71" fmla="*/ 415636 w 4852554"/>
                          <a:gd name="connsiteY71" fmla="*/ 2140527 h 3782291"/>
                          <a:gd name="connsiteX72" fmla="*/ 467591 w 4852554"/>
                          <a:gd name="connsiteY72" fmla="*/ 2098964 h 3782291"/>
                          <a:gd name="connsiteX73" fmla="*/ 571500 w 4852554"/>
                          <a:gd name="connsiteY73" fmla="*/ 2348346 h 3782291"/>
                          <a:gd name="connsiteX74" fmla="*/ 457200 w 4852554"/>
                          <a:gd name="connsiteY74" fmla="*/ 2358736 h 3782291"/>
                          <a:gd name="connsiteX75" fmla="*/ 457200 w 4852554"/>
                          <a:gd name="connsiteY75" fmla="*/ 2441864 h 3782291"/>
                          <a:gd name="connsiteX76" fmla="*/ 623454 w 4852554"/>
                          <a:gd name="connsiteY76" fmla="*/ 2400300 h 3782291"/>
                          <a:gd name="connsiteX77" fmla="*/ 831272 w 4852554"/>
                          <a:gd name="connsiteY77" fmla="*/ 2826327 h 3782291"/>
                          <a:gd name="connsiteX78" fmla="*/ 374072 w 4852554"/>
                          <a:gd name="connsiteY78" fmla="*/ 2670464 h 3782291"/>
                          <a:gd name="connsiteX79" fmla="*/ 103909 w 4852554"/>
                          <a:gd name="connsiteY79" fmla="*/ 2109355 h 3782291"/>
                          <a:gd name="connsiteX80" fmla="*/ 20782 w 4852554"/>
                          <a:gd name="connsiteY80" fmla="*/ 2098964 h 3782291"/>
                          <a:gd name="connsiteX81" fmla="*/ 249382 w 4852554"/>
                          <a:gd name="connsiteY81" fmla="*/ 2639291 h 3782291"/>
                          <a:gd name="connsiteX82" fmla="*/ 10391 w 4852554"/>
                          <a:gd name="connsiteY82" fmla="*/ 2576946 h 3782291"/>
                          <a:gd name="connsiteX83" fmla="*/ 0 w 4852554"/>
                          <a:gd name="connsiteY83" fmla="*/ 2670464 h 3782291"/>
                          <a:gd name="connsiteX84" fmla="*/ 270163 w 4852554"/>
                          <a:gd name="connsiteY84" fmla="*/ 2701636 h 3782291"/>
                          <a:gd name="connsiteX85" fmla="*/ 280554 w 4852554"/>
                          <a:gd name="connsiteY85" fmla="*/ 3023755 h 3782291"/>
                          <a:gd name="connsiteX86" fmla="*/ 197427 w 4852554"/>
                          <a:gd name="connsiteY86" fmla="*/ 3034146 h 3782291"/>
                          <a:gd name="connsiteX87" fmla="*/ 197427 w 4852554"/>
                          <a:gd name="connsiteY87" fmla="*/ 3106882 h 3782291"/>
                          <a:gd name="connsiteX88" fmla="*/ 353291 w 4852554"/>
                          <a:gd name="connsiteY88" fmla="*/ 3054927 h 3782291"/>
                          <a:gd name="connsiteX89" fmla="*/ 374072 w 4852554"/>
                          <a:gd name="connsiteY89" fmla="*/ 2763982 h 3782291"/>
                          <a:gd name="connsiteX90" fmla="*/ 852054 w 4852554"/>
                          <a:gd name="connsiteY90" fmla="*/ 2919846 h 3782291"/>
                          <a:gd name="connsiteX91" fmla="*/ 633845 w 4852554"/>
                          <a:gd name="connsiteY91" fmla="*/ 3054927 h 3782291"/>
                          <a:gd name="connsiteX92" fmla="*/ 685800 w 4852554"/>
                          <a:gd name="connsiteY92" fmla="*/ 3096491 h 3782291"/>
                          <a:gd name="connsiteX93" fmla="*/ 1018309 w 4852554"/>
                          <a:gd name="connsiteY93" fmla="*/ 2888673 h 3782291"/>
                          <a:gd name="connsiteX94" fmla="*/ 1423554 w 4852554"/>
                          <a:gd name="connsiteY94" fmla="*/ 2867891 h 3782291"/>
                          <a:gd name="connsiteX95" fmla="*/ 1080654 w 4852554"/>
                          <a:gd name="connsiteY95" fmla="*/ 3086100 h 3782291"/>
                          <a:gd name="connsiteX96" fmla="*/ 1143000 w 4852554"/>
                          <a:gd name="connsiteY96" fmla="*/ 3169227 h 3782291"/>
                          <a:gd name="connsiteX97" fmla="*/ 1537854 w 4852554"/>
                          <a:gd name="connsiteY97" fmla="*/ 2867891 h 3782291"/>
                          <a:gd name="connsiteX98" fmla="*/ 1891145 w 4852554"/>
                          <a:gd name="connsiteY98" fmla="*/ 2867891 h 3782291"/>
                          <a:gd name="connsiteX99" fmla="*/ 2119745 w 4852554"/>
                          <a:gd name="connsiteY99" fmla="*/ 2930236 h 3782291"/>
                          <a:gd name="connsiteX100" fmla="*/ 2119745 w 4852554"/>
                          <a:gd name="connsiteY100" fmla="*/ 3751118 h 3782291"/>
                          <a:gd name="connsiteX101" fmla="*/ 2202872 w 4852554"/>
                          <a:gd name="connsiteY101" fmla="*/ 3751118 h 3782291"/>
                          <a:gd name="connsiteX102" fmla="*/ 2192482 w 4852554"/>
                          <a:gd name="connsiteY102" fmla="*/ 2951018 h 3782291"/>
                          <a:gd name="connsiteX103" fmla="*/ 2421082 w 4852554"/>
                          <a:gd name="connsiteY103" fmla="*/ 2847109 h 3782291"/>
                          <a:gd name="connsiteX104" fmla="*/ 3065318 w 4852554"/>
                          <a:gd name="connsiteY104" fmla="*/ 2847109 h 3782291"/>
                          <a:gd name="connsiteX105" fmla="*/ 3023754 w 4852554"/>
                          <a:gd name="connsiteY105" fmla="*/ 3034146 h 3782291"/>
                          <a:gd name="connsiteX106" fmla="*/ 3075709 w 4852554"/>
                          <a:gd name="connsiteY106" fmla="*/ 3054927 h 3782291"/>
                          <a:gd name="connsiteX107" fmla="*/ 3106882 w 4852554"/>
                          <a:gd name="connsiteY107" fmla="*/ 2857500 h 3782291"/>
                          <a:gd name="connsiteX108" fmla="*/ 3470563 w 4852554"/>
                          <a:gd name="connsiteY108" fmla="*/ 2836718 h 3782291"/>
                          <a:gd name="connsiteX109" fmla="*/ 4000500 w 4852554"/>
                          <a:gd name="connsiteY109" fmla="*/ 3512127 h 3782291"/>
                          <a:gd name="connsiteX110" fmla="*/ 3990109 w 4852554"/>
                          <a:gd name="connsiteY110" fmla="*/ 3740727 h 3782291"/>
                          <a:gd name="connsiteX111" fmla="*/ 4052454 w 4852554"/>
                          <a:gd name="connsiteY111" fmla="*/ 3782291 h 3782291"/>
                          <a:gd name="connsiteX112" fmla="*/ 4052454 w 4852554"/>
                          <a:gd name="connsiteY112" fmla="*/ 3532909 h 3782291"/>
                          <a:gd name="connsiteX113" fmla="*/ 4239491 w 4852554"/>
                          <a:gd name="connsiteY113" fmla="*/ 3626427 h 3782291"/>
                          <a:gd name="connsiteX114" fmla="*/ 4312227 w 4852554"/>
                          <a:gd name="connsiteY114" fmla="*/ 3574473 h 3782291"/>
                          <a:gd name="connsiteX115" fmla="*/ 3917372 w 4852554"/>
                          <a:gd name="connsiteY115" fmla="*/ 3335482 h 3782291"/>
                          <a:gd name="connsiteX116" fmla="*/ 4125191 w 4852554"/>
                          <a:gd name="connsiteY116" fmla="*/ 3262746 h 3782291"/>
                          <a:gd name="connsiteX117" fmla="*/ 4125191 w 4852554"/>
                          <a:gd name="connsiteY117" fmla="*/ 3262746 h 3782291"/>
                          <a:gd name="connsiteX118" fmla="*/ 4083627 w 4852554"/>
                          <a:gd name="connsiteY118" fmla="*/ 3231573 h 3782291"/>
                          <a:gd name="connsiteX119" fmla="*/ 3896591 w 4852554"/>
                          <a:gd name="connsiteY119" fmla="*/ 3304309 h 3782291"/>
                          <a:gd name="connsiteX120" fmla="*/ 3553691 w 4852554"/>
                          <a:gd name="connsiteY120" fmla="*/ 2836718 h 3782291"/>
                          <a:gd name="connsiteX121" fmla="*/ 4333009 w 4852554"/>
                          <a:gd name="connsiteY121" fmla="*/ 2815936 h 3782291"/>
                          <a:gd name="connsiteX122" fmla="*/ 4561609 w 4852554"/>
                          <a:gd name="connsiteY122" fmla="*/ 3054927 h 3782291"/>
                          <a:gd name="connsiteX123" fmla="*/ 4665518 w 4852554"/>
                          <a:gd name="connsiteY123" fmla="*/ 3013364 h 3782291"/>
                          <a:gd name="connsiteX124" fmla="*/ 4416136 w 4852554"/>
                          <a:gd name="connsiteY124" fmla="*/ 2815936 h 3782291"/>
                          <a:gd name="connsiteX125" fmla="*/ 4842163 w 4852554"/>
                          <a:gd name="connsiteY125" fmla="*/ 2701636 h 3782291"/>
                          <a:gd name="connsiteX126" fmla="*/ 4852554 w 4852554"/>
                          <a:gd name="connsiteY126" fmla="*/ 2628900 h 3782291"/>
                          <a:gd name="connsiteX127" fmla="*/ 4239491 w 4852554"/>
                          <a:gd name="connsiteY127" fmla="*/ 2763982 h 3782291"/>
                          <a:gd name="connsiteX128" fmla="*/ 4353791 w 4852554"/>
                          <a:gd name="connsiteY128" fmla="*/ 2566555 h 3782291"/>
                          <a:gd name="connsiteX129" fmla="*/ 4291445 w 4852554"/>
                          <a:gd name="connsiteY129" fmla="*/ 2514600 h 3782291"/>
                          <a:gd name="connsiteX130" fmla="*/ 4177145 w 4852554"/>
                          <a:gd name="connsiteY130" fmla="*/ 2805546 h 3782291"/>
                          <a:gd name="connsiteX131" fmla="*/ 3429000 w 4852554"/>
                          <a:gd name="connsiteY131" fmla="*/ 2795155 h 3782291"/>
                          <a:gd name="connsiteX132" fmla="*/ 3584863 w 4852554"/>
                          <a:gd name="connsiteY132" fmla="*/ 2618509 h 3782291"/>
                          <a:gd name="connsiteX133" fmla="*/ 3564082 w 4852554"/>
                          <a:gd name="connsiteY133" fmla="*/ 2576946 h 3782291"/>
                          <a:gd name="connsiteX134" fmla="*/ 3335482 w 4852554"/>
                          <a:gd name="connsiteY134" fmla="*/ 2826327 h 3782291"/>
                          <a:gd name="connsiteX135" fmla="*/ 2493818 w 4852554"/>
                          <a:gd name="connsiteY13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179618 w 4852554"/>
                          <a:gd name="connsiteY9" fmla="*/ 467591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309254 w 4852554"/>
                          <a:gd name="connsiteY36" fmla="*/ 332509 h 3782291"/>
                          <a:gd name="connsiteX37" fmla="*/ 1330036 w 4852554"/>
                          <a:gd name="connsiteY37" fmla="*/ 374073 h 3782291"/>
                          <a:gd name="connsiteX38" fmla="*/ 1465118 w 4852554"/>
                          <a:gd name="connsiteY38" fmla="*/ 353291 h 3782291"/>
                          <a:gd name="connsiteX39" fmla="*/ 1475509 w 4852554"/>
                          <a:gd name="connsiteY39" fmla="*/ 498764 h 3782291"/>
                          <a:gd name="connsiteX40" fmla="*/ 1527463 w 4852554"/>
                          <a:gd name="connsiteY40" fmla="*/ 498764 h 3782291"/>
                          <a:gd name="connsiteX41" fmla="*/ 1527463 w 4852554"/>
                          <a:gd name="connsiteY41" fmla="*/ 342900 h 3782291"/>
                          <a:gd name="connsiteX42" fmla="*/ 1776845 w 4852554"/>
                          <a:gd name="connsiteY42" fmla="*/ 259773 h 3782291"/>
                          <a:gd name="connsiteX43" fmla="*/ 2140527 w 4852554"/>
                          <a:gd name="connsiteY43" fmla="*/ 852055 h 3782291"/>
                          <a:gd name="connsiteX44" fmla="*/ 2130136 w 4852554"/>
                          <a:gd name="connsiteY44" fmla="*/ 1215736 h 3782291"/>
                          <a:gd name="connsiteX45" fmla="*/ 2057400 w 4852554"/>
                          <a:gd name="connsiteY45" fmla="*/ 1028700 h 3782291"/>
                          <a:gd name="connsiteX46" fmla="*/ 2005445 w 4852554"/>
                          <a:gd name="connsiteY46" fmla="*/ 1059873 h 3782291"/>
                          <a:gd name="connsiteX47" fmla="*/ 2119745 w 4852554"/>
                          <a:gd name="connsiteY47" fmla="*/ 1288473 h 3782291"/>
                          <a:gd name="connsiteX48" fmla="*/ 2098963 w 4852554"/>
                          <a:gd name="connsiteY48" fmla="*/ 1517073 h 3782291"/>
                          <a:gd name="connsiteX49" fmla="*/ 1652154 w 4852554"/>
                          <a:gd name="connsiteY49" fmla="*/ 893618 h 3782291"/>
                          <a:gd name="connsiteX50" fmla="*/ 1683327 w 4852554"/>
                          <a:gd name="connsiteY50" fmla="*/ 665018 h 3782291"/>
                          <a:gd name="connsiteX51" fmla="*/ 1620982 w 4852554"/>
                          <a:gd name="connsiteY51" fmla="*/ 654627 h 3782291"/>
                          <a:gd name="connsiteX52" fmla="*/ 1589809 w 4852554"/>
                          <a:gd name="connsiteY52" fmla="*/ 945573 h 3782291"/>
                          <a:gd name="connsiteX53" fmla="*/ 1371600 w 4852554"/>
                          <a:gd name="connsiteY53" fmla="*/ 914400 h 3782291"/>
                          <a:gd name="connsiteX54" fmla="*/ 1361209 w 4852554"/>
                          <a:gd name="connsiteY54" fmla="*/ 966355 h 3782291"/>
                          <a:gd name="connsiteX55" fmla="*/ 1693718 w 4852554"/>
                          <a:gd name="connsiteY55" fmla="*/ 1018309 h 3782291"/>
                          <a:gd name="connsiteX56" fmla="*/ 1766454 w 4852554"/>
                          <a:gd name="connsiteY56" fmla="*/ 1153391 h 3782291"/>
                          <a:gd name="connsiteX57" fmla="*/ 1579418 w 4852554"/>
                          <a:gd name="connsiteY57" fmla="*/ 1205346 h 3782291"/>
                          <a:gd name="connsiteX58" fmla="*/ 1579418 w 4852554"/>
                          <a:gd name="connsiteY58" fmla="*/ 1278082 h 3782291"/>
                          <a:gd name="connsiteX59" fmla="*/ 1808018 w 4852554"/>
                          <a:gd name="connsiteY59" fmla="*/ 1215736 h 3782291"/>
                          <a:gd name="connsiteX60" fmla="*/ 2078182 w 4852554"/>
                          <a:gd name="connsiteY60" fmla="*/ 1589809 h 3782291"/>
                          <a:gd name="connsiteX61" fmla="*/ 2088572 w 4852554"/>
                          <a:gd name="connsiteY61" fmla="*/ 2337955 h 3782291"/>
                          <a:gd name="connsiteX62" fmla="*/ 2098963 w 4852554"/>
                          <a:gd name="connsiteY62" fmla="*/ 2348346 h 3782291"/>
                          <a:gd name="connsiteX63" fmla="*/ 1839191 w 4852554"/>
                          <a:gd name="connsiteY63" fmla="*/ 2784764 h 3782291"/>
                          <a:gd name="connsiteX64" fmla="*/ 1278082 w 4852554"/>
                          <a:gd name="connsiteY64" fmla="*/ 2795155 h 3782291"/>
                          <a:gd name="connsiteX65" fmla="*/ 1143000 w 4852554"/>
                          <a:gd name="connsiteY65" fmla="*/ 2587336 h 3782291"/>
                          <a:gd name="connsiteX66" fmla="*/ 1111827 w 4852554"/>
                          <a:gd name="connsiteY66" fmla="*/ 2597727 h 3782291"/>
                          <a:gd name="connsiteX67" fmla="*/ 1205345 w 4852554"/>
                          <a:gd name="connsiteY67" fmla="*/ 2815936 h 3782291"/>
                          <a:gd name="connsiteX68" fmla="*/ 893618 w 4852554"/>
                          <a:gd name="connsiteY68" fmla="*/ 2795155 h 3782291"/>
                          <a:gd name="connsiteX69" fmla="*/ 488372 w 4852554"/>
                          <a:gd name="connsiteY69" fmla="*/ 2036618 h 3782291"/>
                          <a:gd name="connsiteX70" fmla="*/ 353291 w 4852554"/>
                          <a:gd name="connsiteY70" fmla="*/ 2078182 h 3782291"/>
                          <a:gd name="connsiteX71" fmla="*/ 415636 w 4852554"/>
                          <a:gd name="connsiteY71" fmla="*/ 2140527 h 3782291"/>
                          <a:gd name="connsiteX72" fmla="*/ 467591 w 4852554"/>
                          <a:gd name="connsiteY72" fmla="*/ 2098964 h 3782291"/>
                          <a:gd name="connsiteX73" fmla="*/ 571500 w 4852554"/>
                          <a:gd name="connsiteY73" fmla="*/ 2348346 h 3782291"/>
                          <a:gd name="connsiteX74" fmla="*/ 457200 w 4852554"/>
                          <a:gd name="connsiteY74" fmla="*/ 2358736 h 3782291"/>
                          <a:gd name="connsiteX75" fmla="*/ 457200 w 4852554"/>
                          <a:gd name="connsiteY75" fmla="*/ 2441864 h 3782291"/>
                          <a:gd name="connsiteX76" fmla="*/ 623454 w 4852554"/>
                          <a:gd name="connsiteY76" fmla="*/ 2400300 h 3782291"/>
                          <a:gd name="connsiteX77" fmla="*/ 831272 w 4852554"/>
                          <a:gd name="connsiteY77" fmla="*/ 2826327 h 3782291"/>
                          <a:gd name="connsiteX78" fmla="*/ 374072 w 4852554"/>
                          <a:gd name="connsiteY78" fmla="*/ 2670464 h 3782291"/>
                          <a:gd name="connsiteX79" fmla="*/ 103909 w 4852554"/>
                          <a:gd name="connsiteY79" fmla="*/ 2109355 h 3782291"/>
                          <a:gd name="connsiteX80" fmla="*/ 20782 w 4852554"/>
                          <a:gd name="connsiteY80" fmla="*/ 2098964 h 3782291"/>
                          <a:gd name="connsiteX81" fmla="*/ 249382 w 4852554"/>
                          <a:gd name="connsiteY81" fmla="*/ 2639291 h 3782291"/>
                          <a:gd name="connsiteX82" fmla="*/ 10391 w 4852554"/>
                          <a:gd name="connsiteY82" fmla="*/ 2576946 h 3782291"/>
                          <a:gd name="connsiteX83" fmla="*/ 0 w 4852554"/>
                          <a:gd name="connsiteY83" fmla="*/ 2670464 h 3782291"/>
                          <a:gd name="connsiteX84" fmla="*/ 270163 w 4852554"/>
                          <a:gd name="connsiteY84" fmla="*/ 2701636 h 3782291"/>
                          <a:gd name="connsiteX85" fmla="*/ 280554 w 4852554"/>
                          <a:gd name="connsiteY85" fmla="*/ 3023755 h 3782291"/>
                          <a:gd name="connsiteX86" fmla="*/ 197427 w 4852554"/>
                          <a:gd name="connsiteY86" fmla="*/ 3034146 h 3782291"/>
                          <a:gd name="connsiteX87" fmla="*/ 197427 w 4852554"/>
                          <a:gd name="connsiteY87" fmla="*/ 3106882 h 3782291"/>
                          <a:gd name="connsiteX88" fmla="*/ 353291 w 4852554"/>
                          <a:gd name="connsiteY88" fmla="*/ 3054927 h 3782291"/>
                          <a:gd name="connsiteX89" fmla="*/ 374072 w 4852554"/>
                          <a:gd name="connsiteY89" fmla="*/ 2763982 h 3782291"/>
                          <a:gd name="connsiteX90" fmla="*/ 852054 w 4852554"/>
                          <a:gd name="connsiteY90" fmla="*/ 2919846 h 3782291"/>
                          <a:gd name="connsiteX91" fmla="*/ 633845 w 4852554"/>
                          <a:gd name="connsiteY91" fmla="*/ 3054927 h 3782291"/>
                          <a:gd name="connsiteX92" fmla="*/ 685800 w 4852554"/>
                          <a:gd name="connsiteY92" fmla="*/ 3096491 h 3782291"/>
                          <a:gd name="connsiteX93" fmla="*/ 1018309 w 4852554"/>
                          <a:gd name="connsiteY93" fmla="*/ 2888673 h 3782291"/>
                          <a:gd name="connsiteX94" fmla="*/ 1423554 w 4852554"/>
                          <a:gd name="connsiteY94" fmla="*/ 2867891 h 3782291"/>
                          <a:gd name="connsiteX95" fmla="*/ 1080654 w 4852554"/>
                          <a:gd name="connsiteY95" fmla="*/ 3086100 h 3782291"/>
                          <a:gd name="connsiteX96" fmla="*/ 1143000 w 4852554"/>
                          <a:gd name="connsiteY96" fmla="*/ 3169227 h 3782291"/>
                          <a:gd name="connsiteX97" fmla="*/ 1537854 w 4852554"/>
                          <a:gd name="connsiteY97" fmla="*/ 2867891 h 3782291"/>
                          <a:gd name="connsiteX98" fmla="*/ 1891145 w 4852554"/>
                          <a:gd name="connsiteY98" fmla="*/ 2867891 h 3782291"/>
                          <a:gd name="connsiteX99" fmla="*/ 2119745 w 4852554"/>
                          <a:gd name="connsiteY99" fmla="*/ 2930236 h 3782291"/>
                          <a:gd name="connsiteX100" fmla="*/ 2119745 w 4852554"/>
                          <a:gd name="connsiteY100" fmla="*/ 3751118 h 3782291"/>
                          <a:gd name="connsiteX101" fmla="*/ 2202872 w 4852554"/>
                          <a:gd name="connsiteY101" fmla="*/ 3751118 h 3782291"/>
                          <a:gd name="connsiteX102" fmla="*/ 2192482 w 4852554"/>
                          <a:gd name="connsiteY102" fmla="*/ 2951018 h 3782291"/>
                          <a:gd name="connsiteX103" fmla="*/ 2421082 w 4852554"/>
                          <a:gd name="connsiteY103" fmla="*/ 2847109 h 3782291"/>
                          <a:gd name="connsiteX104" fmla="*/ 3065318 w 4852554"/>
                          <a:gd name="connsiteY104" fmla="*/ 2847109 h 3782291"/>
                          <a:gd name="connsiteX105" fmla="*/ 3023754 w 4852554"/>
                          <a:gd name="connsiteY105" fmla="*/ 3034146 h 3782291"/>
                          <a:gd name="connsiteX106" fmla="*/ 3075709 w 4852554"/>
                          <a:gd name="connsiteY106" fmla="*/ 3054927 h 3782291"/>
                          <a:gd name="connsiteX107" fmla="*/ 3106882 w 4852554"/>
                          <a:gd name="connsiteY107" fmla="*/ 2857500 h 3782291"/>
                          <a:gd name="connsiteX108" fmla="*/ 3470563 w 4852554"/>
                          <a:gd name="connsiteY108" fmla="*/ 2836718 h 3782291"/>
                          <a:gd name="connsiteX109" fmla="*/ 4000500 w 4852554"/>
                          <a:gd name="connsiteY109" fmla="*/ 3512127 h 3782291"/>
                          <a:gd name="connsiteX110" fmla="*/ 3990109 w 4852554"/>
                          <a:gd name="connsiteY110" fmla="*/ 3740727 h 3782291"/>
                          <a:gd name="connsiteX111" fmla="*/ 4052454 w 4852554"/>
                          <a:gd name="connsiteY111" fmla="*/ 3782291 h 3782291"/>
                          <a:gd name="connsiteX112" fmla="*/ 4052454 w 4852554"/>
                          <a:gd name="connsiteY112" fmla="*/ 3532909 h 3782291"/>
                          <a:gd name="connsiteX113" fmla="*/ 4239491 w 4852554"/>
                          <a:gd name="connsiteY113" fmla="*/ 3626427 h 3782291"/>
                          <a:gd name="connsiteX114" fmla="*/ 4312227 w 4852554"/>
                          <a:gd name="connsiteY114" fmla="*/ 3574473 h 3782291"/>
                          <a:gd name="connsiteX115" fmla="*/ 3917372 w 4852554"/>
                          <a:gd name="connsiteY115" fmla="*/ 3335482 h 3782291"/>
                          <a:gd name="connsiteX116" fmla="*/ 4125191 w 4852554"/>
                          <a:gd name="connsiteY116" fmla="*/ 3262746 h 3782291"/>
                          <a:gd name="connsiteX117" fmla="*/ 4125191 w 4852554"/>
                          <a:gd name="connsiteY117" fmla="*/ 3262746 h 3782291"/>
                          <a:gd name="connsiteX118" fmla="*/ 4083627 w 4852554"/>
                          <a:gd name="connsiteY118" fmla="*/ 3231573 h 3782291"/>
                          <a:gd name="connsiteX119" fmla="*/ 3896591 w 4852554"/>
                          <a:gd name="connsiteY119" fmla="*/ 3304309 h 3782291"/>
                          <a:gd name="connsiteX120" fmla="*/ 3553691 w 4852554"/>
                          <a:gd name="connsiteY120" fmla="*/ 2836718 h 3782291"/>
                          <a:gd name="connsiteX121" fmla="*/ 4333009 w 4852554"/>
                          <a:gd name="connsiteY121" fmla="*/ 2815936 h 3782291"/>
                          <a:gd name="connsiteX122" fmla="*/ 4561609 w 4852554"/>
                          <a:gd name="connsiteY122" fmla="*/ 3054927 h 3782291"/>
                          <a:gd name="connsiteX123" fmla="*/ 4665518 w 4852554"/>
                          <a:gd name="connsiteY123" fmla="*/ 3013364 h 3782291"/>
                          <a:gd name="connsiteX124" fmla="*/ 4416136 w 4852554"/>
                          <a:gd name="connsiteY124" fmla="*/ 2815936 h 3782291"/>
                          <a:gd name="connsiteX125" fmla="*/ 4842163 w 4852554"/>
                          <a:gd name="connsiteY125" fmla="*/ 2701636 h 3782291"/>
                          <a:gd name="connsiteX126" fmla="*/ 4852554 w 4852554"/>
                          <a:gd name="connsiteY126" fmla="*/ 2628900 h 3782291"/>
                          <a:gd name="connsiteX127" fmla="*/ 4239491 w 4852554"/>
                          <a:gd name="connsiteY127" fmla="*/ 2763982 h 3782291"/>
                          <a:gd name="connsiteX128" fmla="*/ 4353791 w 4852554"/>
                          <a:gd name="connsiteY128" fmla="*/ 2566555 h 3782291"/>
                          <a:gd name="connsiteX129" fmla="*/ 4291445 w 4852554"/>
                          <a:gd name="connsiteY129" fmla="*/ 2514600 h 3782291"/>
                          <a:gd name="connsiteX130" fmla="*/ 4177145 w 4852554"/>
                          <a:gd name="connsiteY130" fmla="*/ 2805546 h 3782291"/>
                          <a:gd name="connsiteX131" fmla="*/ 3429000 w 4852554"/>
                          <a:gd name="connsiteY131" fmla="*/ 2795155 h 3782291"/>
                          <a:gd name="connsiteX132" fmla="*/ 3584863 w 4852554"/>
                          <a:gd name="connsiteY132" fmla="*/ 2618509 h 3782291"/>
                          <a:gd name="connsiteX133" fmla="*/ 3564082 w 4852554"/>
                          <a:gd name="connsiteY133" fmla="*/ 2576946 h 3782291"/>
                          <a:gd name="connsiteX134" fmla="*/ 3335482 w 4852554"/>
                          <a:gd name="connsiteY134" fmla="*/ 2826327 h 3782291"/>
                          <a:gd name="connsiteX135" fmla="*/ 2493818 w 4852554"/>
                          <a:gd name="connsiteY13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309254 w 4852554"/>
                          <a:gd name="connsiteY36" fmla="*/ 332509 h 3782291"/>
                          <a:gd name="connsiteX37" fmla="*/ 1330036 w 4852554"/>
                          <a:gd name="connsiteY37" fmla="*/ 374073 h 3782291"/>
                          <a:gd name="connsiteX38" fmla="*/ 1465118 w 4852554"/>
                          <a:gd name="connsiteY38" fmla="*/ 353291 h 3782291"/>
                          <a:gd name="connsiteX39" fmla="*/ 1475509 w 4852554"/>
                          <a:gd name="connsiteY39" fmla="*/ 498764 h 3782291"/>
                          <a:gd name="connsiteX40" fmla="*/ 1527463 w 4852554"/>
                          <a:gd name="connsiteY40" fmla="*/ 498764 h 3782291"/>
                          <a:gd name="connsiteX41" fmla="*/ 1527463 w 4852554"/>
                          <a:gd name="connsiteY41" fmla="*/ 342900 h 3782291"/>
                          <a:gd name="connsiteX42" fmla="*/ 1776845 w 4852554"/>
                          <a:gd name="connsiteY42" fmla="*/ 259773 h 3782291"/>
                          <a:gd name="connsiteX43" fmla="*/ 2140527 w 4852554"/>
                          <a:gd name="connsiteY43" fmla="*/ 852055 h 3782291"/>
                          <a:gd name="connsiteX44" fmla="*/ 2130136 w 4852554"/>
                          <a:gd name="connsiteY44" fmla="*/ 1215736 h 3782291"/>
                          <a:gd name="connsiteX45" fmla="*/ 2057400 w 4852554"/>
                          <a:gd name="connsiteY45" fmla="*/ 1028700 h 3782291"/>
                          <a:gd name="connsiteX46" fmla="*/ 2005445 w 4852554"/>
                          <a:gd name="connsiteY46" fmla="*/ 1059873 h 3782291"/>
                          <a:gd name="connsiteX47" fmla="*/ 2119745 w 4852554"/>
                          <a:gd name="connsiteY47" fmla="*/ 1288473 h 3782291"/>
                          <a:gd name="connsiteX48" fmla="*/ 2098963 w 4852554"/>
                          <a:gd name="connsiteY48" fmla="*/ 1517073 h 3782291"/>
                          <a:gd name="connsiteX49" fmla="*/ 1652154 w 4852554"/>
                          <a:gd name="connsiteY49" fmla="*/ 893618 h 3782291"/>
                          <a:gd name="connsiteX50" fmla="*/ 1683327 w 4852554"/>
                          <a:gd name="connsiteY50" fmla="*/ 665018 h 3782291"/>
                          <a:gd name="connsiteX51" fmla="*/ 1620982 w 4852554"/>
                          <a:gd name="connsiteY51" fmla="*/ 654627 h 3782291"/>
                          <a:gd name="connsiteX52" fmla="*/ 1589809 w 4852554"/>
                          <a:gd name="connsiteY52" fmla="*/ 945573 h 3782291"/>
                          <a:gd name="connsiteX53" fmla="*/ 1371600 w 4852554"/>
                          <a:gd name="connsiteY53" fmla="*/ 914400 h 3782291"/>
                          <a:gd name="connsiteX54" fmla="*/ 1361209 w 4852554"/>
                          <a:gd name="connsiteY54" fmla="*/ 966355 h 3782291"/>
                          <a:gd name="connsiteX55" fmla="*/ 1693718 w 4852554"/>
                          <a:gd name="connsiteY55" fmla="*/ 1018309 h 3782291"/>
                          <a:gd name="connsiteX56" fmla="*/ 1766454 w 4852554"/>
                          <a:gd name="connsiteY56" fmla="*/ 1153391 h 3782291"/>
                          <a:gd name="connsiteX57" fmla="*/ 1579418 w 4852554"/>
                          <a:gd name="connsiteY57" fmla="*/ 1205346 h 3782291"/>
                          <a:gd name="connsiteX58" fmla="*/ 1579418 w 4852554"/>
                          <a:gd name="connsiteY58" fmla="*/ 1278082 h 3782291"/>
                          <a:gd name="connsiteX59" fmla="*/ 1808018 w 4852554"/>
                          <a:gd name="connsiteY59" fmla="*/ 1215736 h 3782291"/>
                          <a:gd name="connsiteX60" fmla="*/ 2078182 w 4852554"/>
                          <a:gd name="connsiteY60" fmla="*/ 1589809 h 3782291"/>
                          <a:gd name="connsiteX61" fmla="*/ 2088572 w 4852554"/>
                          <a:gd name="connsiteY61" fmla="*/ 2337955 h 3782291"/>
                          <a:gd name="connsiteX62" fmla="*/ 2098963 w 4852554"/>
                          <a:gd name="connsiteY62" fmla="*/ 2348346 h 3782291"/>
                          <a:gd name="connsiteX63" fmla="*/ 1839191 w 4852554"/>
                          <a:gd name="connsiteY63" fmla="*/ 2784764 h 3782291"/>
                          <a:gd name="connsiteX64" fmla="*/ 1278082 w 4852554"/>
                          <a:gd name="connsiteY64" fmla="*/ 2795155 h 3782291"/>
                          <a:gd name="connsiteX65" fmla="*/ 1143000 w 4852554"/>
                          <a:gd name="connsiteY65" fmla="*/ 2587336 h 3782291"/>
                          <a:gd name="connsiteX66" fmla="*/ 1111827 w 4852554"/>
                          <a:gd name="connsiteY66" fmla="*/ 2597727 h 3782291"/>
                          <a:gd name="connsiteX67" fmla="*/ 1205345 w 4852554"/>
                          <a:gd name="connsiteY67" fmla="*/ 2815936 h 3782291"/>
                          <a:gd name="connsiteX68" fmla="*/ 893618 w 4852554"/>
                          <a:gd name="connsiteY68" fmla="*/ 2795155 h 3782291"/>
                          <a:gd name="connsiteX69" fmla="*/ 488372 w 4852554"/>
                          <a:gd name="connsiteY69" fmla="*/ 2036618 h 3782291"/>
                          <a:gd name="connsiteX70" fmla="*/ 353291 w 4852554"/>
                          <a:gd name="connsiteY70" fmla="*/ 2078182 h 3782291"/>
                          <a:gd name="connsiteX71" fmla="*/ 415636 w 4852554"/>
                          <a:gd name="connsiteY71" fmla="*/ 2140527 h 3782291"/>
                          <a:gd name="connsiteX72" fmla="*/ 467591 w 4852554"/>
                          <a:gd name="connsiteY72" fmla="*/ 2098964 h 3782291"/>
                          <a:gd name="connsiteX73" fmla="*/ 571500 w 4852554"/>
                          <a:gd name="connsiteY73" fmla="*/ 2348346 h 3782291"/>
                          <a:gd name="connsiteX74" fmla="*/ 457200 w 4852554"/>
                          <a:gd name="connsiteY74" fmla="*/ 2358736 h 3782291"/>
                          <a:gd name="connsiteX75" fmla="*/ 457200 w 4852554"/>
                          <a:gd name="connsiteY75" fmla="*/ 2441864 h 3782291"/>
                          <a:gd name="connsiteX76" fmla="*/ 623454 w 4852554"/>
                          <a:gd name="connsiteY76" fmla="*/ 2400300 h 3782291"/>
                          <a:gd name="connsiteX77" fmla="*/ 831272 w 4852554"/>
                          <a:gd name="connsiteY77" fmla="*/ 2826327 h 3782291"/>
                          <a:gd name="connsiteX78" fmla="*/ 374072 w 4852554"/>
                          <a:gd name="connsiteY78" fmla="*/ 2670464 h 3782291"/>
                          <a:gd name="connsiteX79" fmla="*/ 103909 w 4852554"/>
                          <a:gd name="connsiteY79" fmla="*/ 2109355 h 3782291"/>
                          <a:gd name="connsiteX80" fmla="*/ 20782 w 4852554"/>
                          <a:gd name="connsiteY80" fmla="*/ 2098964 h 3782291"/>
                          <a:gd name="connsiteX81" fmla="*/ 249382 w 4852554"/>
                          <a:gd name="connsiteY81" fmla="*/ 2639291 h 3782291"/>
                          <a:gd name="connsiteX82" fmla="*/ 10391 w 4852554"/>
                          <a:gd name="connsiteY82" fmla="*/ 2576946 h 3782291"/>
                          <a:gd name="connsiteX83" fmla="*/ 0 w 4852554"/>
                          <a:gd name="connsiteY83" fmla="*/ 2670464 h 3782291"/>
                          <a:gd name="connsiteX84" fmla="*/ 270163 w 4852554"/>
                          <a:gd name="connsiteY84" fmla="*/ 2701636 h 3782291"/>
                          <a:gd name="connsiteX85" fmla="*/ 280554 w 4852554"/>
                          <a:gd name="connsiteY85" fmla="*/ 3023755 h 3782291"/>
                          <a:gd name="connsiteX86" fmla="*/ 197427 w 4852554"/>
                          <a:gd name="connsiteY86" fmla="*/ 3034146 h 3782291"/>
                          <a:gd name="connsiteX87" fmla="*/ 197427 w 4852554"/>
                          <a:gd name="connsiteY87" fmla="*/ 3106882 h 3782291"/>
                          <a:gd name="connsiteX88" fmla="*/ 353291 w 4852554"/>
                          <a:gd name="connsiteY88" fmla="*/ 3054927 h 3782291"/>
                          <a:gd name="connsiteX89" fmla="*/ 374072 w 4852554"/>
                          <a:gd name="connsiteY89" fmla="*/ 2763982 h 3782291"/>
                          <a:gd name="connsiteX90" fmla="*/ 852054 w 4852554"/>
                          <a:gd name="connsiteY90" fmla="*/ 2919846 h 3782291"/>
                          <a:gd name="connsiteX91" fmla="*/ 633845 w 4852554"/>
                          <a:gd name="connsiteY91" fmla="*/ 3054927 h 3782291"/>
                          <a:gd name="connsiteX92" fmla="*/ 685800 w 4852554"/>
                          <a:gd name="connsiteY92" fmla="*/ 3096491 h 3782291"/>
                          <a:gd name="connsiteX93" fmla="*/ 1018309 w 4852554"/>
                          <a:gd name="connsiteY93" fmla="*/ 2888673 h 3782291"/>
                          <a:gd name="connsiteX94" fmla="*/ 1423554 w 4852554"/>
                          <a:gd name="connsiteY94" fmla="*/ 2867891 h 3782291"/>
                          <a:gd name="connsiteX95" fmla="*/ 1080654 w 4852554"/>
                          <a:gd name="connsiteY95" fmla="*/ 3086100 h 3782291"/>
                          <a:gd name="connsiteX96" fmla="*/ 1143000 w 4852554"/>
                          <a:gd name="connsiteY96" fmla="*/ 3169227 h 3782291"/>
                          <a:gd name="connsiteX97" fmla="*/ 1537854 w 4852554"/>
                          <a:gd name="connsiteY97" fmla="*/ 2867891 h 3782291"/>
                          <a:gd name="connsiteX98" fmla="*/ 1891145 w 4852554"/>
                          <a:gd name="connsiteY98" fmla="*/ 2867891 h 3782291"/>
                          <a:gd name="connsiteX99" fmla="*/ 2119745 w 4852554"/>
                          <a:gd name="connsiteY99" fmla="*/ 2930236 h 3782291"/>
                          <a:gd name="connsiteX100" fmla="*/ 2119745 w 4852554"/>
                          <a:gd name="connsiteY100" fmla="*/ 3751118 h 3782291"/>
                          <a:gd name="connsiteX101" fmla="*/ 2202872 w 4852554"/>
                          <a:gd name="connsiteY101" fmla="*/ 3751118 h 3782291"/>
                          <a:gd name="connsiteX102" fmla="*/ 2192482 w 4852554"/>
                          <a:gd name="connsiteY102" fmla="*/ 2951018 h 3782291"/>
                          <a:gd name="connsiteX103" fmla="*/ 2421082 w 4852554"/>
                          <a:gd name="connsiteY103" fmla="*/ 2847109 h 3782291"/>
                          <a:gd name="connsiteX104" fmla="*/ 3065318 w 4852554"/>
                          <a:gd name="connsiteY104" fmla="*/ 2847109 h 3782291"/>
                          <a:gd name="connsiteX105" fmla="*/ 3023754 w 4852554"/>
                          <a:gd name="connsiteY105" fmla="*/ 3034146 h 3782291"/>
                          <a:gd name="connsiteX106" fmla="*/ 3075709 w 4852554"/>
                          <a:gd name="connsiteY106" fmla="*/ 3054927 h 3782291"/>
                          <a:gd name="connsiteX107" fmla="*/ 3106882 w 4852554"/>
                          <a:gd name="connsiteY107" fmla="*/ 2857500 h 3782291"/>
                          <a:gd name="connsiteX108" fmla="*/ 3470563 w 4852554"/>
                          <a:gd name="connsiteY108" fmla="*/ 2836718 h 3782291"/>
                          <a:gd name="connsiteX109" fmla="*/ 4000500 w 4852554"/>
                          <a:gd name="connsiteY109" fmla="*/ 3512127 h 3782291"/>
                          <a:gd name="connsiteX110" fmla="*/ 3990109 w 4852554"/>
                          <a:gd name="connsiteY110" fmla="*/ 3740727 h 3782291"/>
                          <a:gd name="connsiteX111" fmla="*/ 4052454 w 4852554"/>
                          <a:gd name="connsiteY111" fmla="*/ 3782291 h 3782291"/>
                          <a:gd name="connsiteX112" fmla="*/ 4052454 w 4852554"/>
                          <a:gd name="connsiteY112" fmla="*/ 3532909 h 3782291"/>
                          <a:gd name="connsiteX113" fmla="*/ 4239491 w 4852554"/>
                          <a:gd name="connsiteY113" fmla="*/ 3626427 h 3782291"/>
                          <a:gd name="connsiteX114" fmla="*/ 4312227 w 4852554"/>
                          <a:gd name="connsiteY114" fmla="*/ 3574473 h 3782291"/>
                          <a:gd name="connsiteX115" fmla="*/ 3917372 w 4852554"/>
                          <a:gd name="connsiteY115" fmla="*/ 3335482 h 3782291"/>
                          <a:gd name="connsiteX116" fmla="*/ 4125191 w 4852554"/>
                          <a:gd name="connsiteY116" fmla="*/ 3262746 h 3782291"/>
                          <a:gd name="connsiteX117" fmla="*/ 4125191 w 4852554"/>
                          <a:gd name="connsiteY117" fmla="*/ 3262746 h 3782291"/>
                          <a:gd name="connsiteX118" fmla="*/ 4083627 w 4852554"/>
                          <a:gd name="connsiteY118" fmla="*/ 3231573 h 3782291"/>
                          <a:gd name="connsiteX119" fmla="*/ 3896591 w 4852554"/>
                          <a:gd name="connsiteY119" fmla="*/ 3304309 h 3782291"/>
                          <a:gd name="connsiteX120" fmla="*/ 3553691 w 4852554"/>
                          <a:gd name="connsiteY120" fmla="*/ 2836718 h 3782291"/>
                          <a:gd name="connsiteX121" fmla="*/ 4333009 w 4852554"/>
                          <a:gd name="connsiteY121" fmla="*/ 2815936 h 3782291"/>
                          <a:gd name="connsiteX122" fmla="*/ 4561609 w 4852554"/>
                          <a:gd name="connsiteY122" fmla="*/ 3054927 h 3782291"/>
                          <a:gd name="connsiteX123" fmla="*/ 4665518 w 4852554"/>
                          <a:gd name="connsiteY123" fmla="*/ 3013364 h 3782291"/>
                          <a:gd name="connsiteX124" fmla="*/ 4416136 w 4852554"/>
                          <a:gd name="connsiteY124" fmla="*/ 2815936 h 3782291"/>
                          <a:gd name="connsiteX125" fmla="*/ 4842163 w 4852554"/>
                          <a:gd name="connsiteY125" fmla="*/ 2701636 h 3782291"/>
                          <a:gd name="connsiteX126" fmla="*/ 4852554 w 4852554"/>
                          <a:gd name="connsiteY126" fmla="*/ 2628900 h 3782291"/>
                          <a:gd name="connsiteX127" fmla="*/ 4239491 w 4852554"/>
                          <a:gd name="connsiteY127" fmla="*/ 2763982 h 3782291"/>
                          <a:gd name="connsiteX128" fmla="*/ 4353791 w 4852554"/>
                          <a:gd name="connsiteY128" fmla="*/ 2566555 h 3782291"/>
                          <a:gd name="connsiteX129" fmla="*/ 4291445 w 4852554"/>
                          <a:gd name="connsiteY129" fmla="*/ 2514600 h 3782291"/>
                          <a:gd name="connsiteX130" fmla="*/ 4177145 w 4852554"/>
                          <a:gd name="connsiteY130" fmla="*/ 2805546 h 3782291"/>
                          <a:gd name="connsiteX131" fmla="*/ 3429000 w 4852554"/>
                          <a:gd name="connsiteY131" fmla="*/ 2795155 h 3782291"/>
                          <a:gd name="connsiteX132" fmla="*/ 3584863 w 4852554"/>
                          <a:gd name="connsiteY132" fmla="*/ 2618509 h 3782291"/>
                          <a:gd name="connsiteX133" fmla="*/ 3564082 w 4852554"/>
                          <a:gd name="connsiteY133" fmla="*/ 2576946 h 3782291"/>
                          <a:gd name="connsiteX134" fmla="*/ 3335482 w 4852554"/>
                          <a:gd name="connsiteY134" fmla="*/ 2826327 h 3782291"/>
                          <a:gd name="connsiteX135" fmla="*/ 2493818 w 4852554"/>
                          <a:gd name="connsiteY13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309254 w 4852554"/>
                          <a:gd name="connsiteY36" fmla="*/ 332509 h 3782291"/>
                          <a:gd name="connsiteX37" fmla="*/ 1330036 w 4852554"/>
                          <a:gd name="connsiteY37" fmla="*/ 374073 h 3782291"/>
                          <a:gd name="connsiteX38" fmla="*/ 1465118 w 4852554"/>
                          <a:gd name="connsiteY38" fmla="*/ 353291 h 3782291"/>
                          <a:gd name="connsiteX39" fmla="*/ 1475509 w 4852554"/>
                          <a:gd name="connsiteY39" fmla="*/ 498764 h 3782291"/>
                          <a:gd name="connsiteX40" fmla="*/ 1527463 w 4852554"/>
                          <a:gd name="connsiteY40" fmla="*/ 498764 h 3782291"/>
                          <a:gd name="connsiteX41" fmla="*/ 1776845 w 4852554"/>
                          <a:gd name="connsiteY41" fmla="*/ 259773 h 3782291"/>
                          <a:gd name="connsiteX42" fmla="*/ 2140527 w 4852554"/>
                          <a:gd name="connsiteY42" fmla="*/ 852055 h 3782291"/>
                          <a:gd name="connsiteX43" fmla="*/ 2130136 w 4852554"/>
                          <a:gd name="connsiteY43" fmla="*/ 1215736 h 3782291"/>
                          <a:gd name="connsiteX44" fmla="*/ 2057400 w 4852554"/>
                          <a:gd name="connsiteY44" fmla="*/ 1028700 h 3782291"/>
                          <a:gd name="connsiteX45" fmla="*/ 2005445 w 4852554"/>
                          <a:gd name="connsiteY45" fmla="*/ 1059873 h 3782291"/>
                          <a:gd name="connsiteX46" fmla="*/ 2119745 w 4852554"/>
                          <a:gd name="connsiteY46" fmla="*/ 1288473 h 3782291"/>
                          <a:gd name="connsiteX47" fmla="*/ 2098963 w 4852554"/>
                          <a:gd name="connsiteY47" fmla="*/ 1517073 h 3782291"/>
                          <a:gd name="connsiteX48" fmla="*/ 1652154 w 4852554"/>
                          <a:gd name="connsiteY48" fmla="*/ 893618 h 3782291"/>
                          <a:gd name="connsiteX49" fmla="*/ 1683327 w 4852554"/>
                          <a:gd name="connsiteY49" fmla="*/ 665018 h 3782291"/>
                          <a:gd name="connsiteX50" fmla="*/ 1620982 w 4852554"/>
                          <a:gd name="connsiteY50" fmla="*/ 654627 h 3782291"/>
                          <a:gd name="connsiteX51" fmla="*/ 1589809 w 4852554"/>
                          <a:gd name="connsiteY51" fmla="*/ 945573 h 3782291"/>
                          <a:gd name="connsiteX52" fmla="*/ 1371600 w 4852554"/>
                          <a:gd name="connsiteY52" fmla="*/ 914400 h 3782291"/>
                          <a:gd name="connsiteX53" fmla="*/ 1361209 w 4852554"/>
                          <a:gd name="connsiteY53" fmla="*/ 966355 h 3782291"/>
                          <a:gd name="connsiteX54" fmla="*/ 1693718 w 4852554"/>
                          <a:gd name="connsiteY54" fmla="*/ 1018309 h 3782291"/>
                          <a:gd name="connsiteX55" fmla="*/ 1766454 w 4852554"/>
                          <a:gd name="connsiteY55" fmla="*/ 1153391 h 3782291"/>
                          <a:gd name="connsiteX56" fmla="*/ 1579418 w 4852554"/>
                          <a:gd name="connsiteY56" fmla="*/ 1205346 h 3782291"/>
                          <a:gd name="connsiteX57" fmla="*/ 1579418 w 4852554"/>
                          <a:gd name="connsiteY57" fmla="*/ 1278082 h 3782291"/>
                          <a:gd name="connsiteX58" fmla="*/ 1808018 w 4852554"/>
                          <a:gd name="connsiteY58" fmla="*/ 1215736 h 3782291"/>
                          <a:gd name="connsiteX59" fmla="*/ 2078182 w 4852554"/>
                          <a:gd name="connsiteY59" fmla="*/ 1589809 h 3782291"/>
                          <a:gd name="connsiteX60" fmla="*/ 2088572 w 4852554"/>
                          <a:gd name="connsiteY60" fmla="*/ 2337955 h 3782291"/>
                          <a:gd name="connsiteX61" fmla="*/ 2098963 w 4852554"/>
                          <a:gd name="connsiteY61" fmla="*/ 2348346 h 3782291"/>
                          <a:gd name="connsiteX62" fmla="*/ 1839191 w 4852554"/>
                          <a:gd name="connsiteY62" fmla="*/ 2784764 h 3782291"/>
                          <a:gd name="connsiteX63" fmla="*/ 1278082 w 4852554"/>
                          <a:gd name="connsiteY63" fmla="*/ 2795155 h 3782291"/>
                          <a:gd name="connsiteX64" fmla="*/ 1143000 w 4852554"/>
                          <a:gd name="connsiteY64" fmla="*/ 2587336 h 3782291"/>
                          <a:gd name="connsiteX65" fmla="*/ 1111827 w 4852554"/>
                          <a:gd name="connsiteY65" fmla="*/ 2597727 h 3782291"/>
                          <a:gd name="connsiteX66" fmla="*/ 1205345 w 4852554"/>
                          <a:gd name="connsiteY66" fmla="*/ 2815936 h 3782291"/>
                          <a:gd name="connsiteX67" fmla="*/ 893618 w 4852554"/>
                          <a:gd name="connsiteY67" fmla="*/ 2795155 h 3782291"/>
                          <a:gd name="connsiteX68" fmla="*/ 488372 w 4852554"/>
                          <a:gd name="connsiteY68" fmla="*/ 2036618 h 3782291"/>
                          <a:gd name="connsiteX69" fmla="*/ 353291 w 4852554"/>
                          <a:gd name="connsiteY69" fmla="*/ 2078182 h 3782291"/>
                          <a:gd name="connsiteX70" fmla="*/ 415636 w 4852554"/>
                          <a:gd name="connsiteY70" fmla="*/ 2140527 h 3782291"/>
                          <a:gd name="connsiteX71" fmla="*/ 467591 w 4852554"/>
                          <a:gd name="connsiteY71" fmla="*/ 2098964 h 3782291"/>
                          <a:gd name="connsiteX72" fmla="*/ 571500 w 4852554"/>
                          <a:gd name="connsiteY72" fmla="*/ 2348346 h 3782291"/>
                          <a:gd name="connsiteX73" fmla="*/ 457200 w 4852554"/>
                          <a:gd name="connsiteY73" fmla="*/ 2358736 h 3782291"/>
                          <a:gd name="connsiteX74" fmla="*/ 457200 w 4852554"/>
                          <a:gd name="connsiteY74" fmla="*/ 2441864 h 3782291"/>
                          <a:gd name="connsiteX75" fmla="*/ 623454 w 4852554"/>
                          <a:gd name="connsiteY75" fmla="*/ 2400300 h 3782291"/>
                          <a:gd name="connsiteX76" fmla="*/ 831272 w 4852554"/>
                          <a:gd name="connsiteY76" fmla="*/ 2826327 h 3782291"/>
                          <a:gd name="connsiteX77" fmla="*/ 374072 w 4852554"/>
                          <a:gd name="connsiteY77" fmla="*/ 2670464 h 3782291"/>
                          <a:gd name="connsiteX78" fmla="*/ 103909 w 4852554"/>
                          <a:gd name="connsiteY78" fmla="*/ 2109355 h 3782291"/>
                          <a:gd name="connsiteX79" fmla="*/ 20782 w 4852554"/>
                          <a:gd name="connsiteY79" fmla="*/ 2098964 h 3782291"/>
                          <a:gd name="connsiteX80" fmla="*/ 249382 w 4852554"/>
                          <a:gd name="connsiteY80" fmla="*/ 2639291 h 3782291"/>
                          <a:gd name="connsiteX81" fmla="*/ 10391 w 4852554"/>
                          <a:gd name="connsiteY81" fmla="*/ 2576946 h 3782291"/>
                          <a:gd name="connsiteX82" fmla="*/ 0 w 4852554"/>
                          <a:gd name="connsiteY82" fmla="*/ 2670464 h 3782291"/>
                          <a:gd name="connsiteX83" fmla="*/ 270163 w 4852554"/>
                          <a:gd name="connsiteY83" fmla="*/ 2701636 h 3782291"/>
                          <a:gd name="connsiteX84" fmla="*/ 280554 w 4852554"/>
                          <a:gd name="connsiteY84" fmla="*/ 3023755 h 3782291"/>
                          <a:gd name="connsiteX85" fmla="*/ 197427 w 4852554"/>
                          <a:gd name="connsiteY85" fmla="*/ 3034146 h 3782291"/>
                          <a:gd name="connsiteX86" fmla="*/ 197427 w 4852554"/>
                          <a:gd name="connsiteY86" fmla="*/ 3106882 h 3782291"/>
                          <a:gd name="connsiteX87" fmla="*/ 353291 w 4852554"/>
                          <a:gd name="connsiteY87" fmla="*/ 3054927 h 3782291"/>
                          <a:gd name="connsiteX88" fmla="*/ 374072 w 4852554"/>
                          <a:gd name="connsiteY88" fmla="*/ 2763982 h 3782291"/>
                          <a:gd name="connsiteX89" fmla="*/ 852054 w 4852554"/>
                          <a:gd name="connsiteY89" fmla="*/ 2919846 h 3782291"/>
                          <a:gd name="connsiteX90" fmla="*/ 633845 w 4852554"/>
                          <a:gd name="connsiteY90" fmla="*/ 3054927 h 3782291"/>
                          <a:gd name="connsiteX91" fmla="*/ 685800 w 4852554"/>
                          <a:gd name="connsiteY91" fmla="*/ 3096491 h 3782291"/>
                          <a:gd name="connsiteX92" fmla="*/ 1018309 w 4852554"/>
                          <a:gd name="connsiteY92" fmla="*/ 2888673 h 3782291"/>
                          <a:gd name="connsiteX93" fmla="*/ 1423554 w 4852554"/>
                          <a:gd name="connsiteY93" fmla="*/ 2867891 h 3782291"/>
                          <a:gd name="connsiteX94" fmla="*/ 1080654 w 4852554"/>
                          <a:gd name="connsiteY94" fmla="*/ 3086100 h 3782291"/>
                          <a:gd name="connsiteX95" fmla="*/ 1143000 w 4852554"/>
                          <a:gd name="connsiteY95" fmla="*/ 3169227 h 3782291"/>
                          <a:gd name="connsiteX96" fmla="*/ 1537854 w 4852554"/>
                          <a:gd name="connsiteY96" fmla="*/ 2867891 h 3782291"/>
                          <a:gd name="connsiteX97" fmla="*/ 1891145 w 4852554"/>
                          <a:gd name="connsiteY97" fmla="*/ 2867891 h 3782291"/>
                          <a:gd name="connsiteX98" fmla="*/ 2119745 w 4852554"/>
                          <a:gd name="connsiteY98" fmla="*/ 2930236 h 3782291"/>
                          <a:gd name="connsiteX99" fmla="*/ 2119745 w 4852554"/>
                          <a:gd name="connsiteY99" fmla="*/ 3751118 h 3782291"/>
                          <a:gd name="connsiteX100" fmla="*/ 2202872 w 4852554"/>
                          <a:gd name="connsiteY100" fmla="*/ 3751118 h 3782291"/>
                          <a:gd name="connsiteX101" fmla="*/ 2192482 w 4852554"/>
                          <a:gd name="connsiteY101" fmla="*/ 2951018 h 3782291"/>
                          <a:gd name="connsiteX102" fmla="*/ 2421082 w 4852554"/>
                          <a:gd name="connsiteY102" fmla="*/ 2847109 h 3782291"/>
                          <a:gd name="connsiteX103" fmla="*/ 3065318 w 4852554"/>
                          <a:gd name="connsiteY103" fmla="*/ 2847109 h 3782291"/>
                          <a:gd name="connsiteX104" fmla="*/ 3023754 w 4852554"/>
                          <a:gd name="connsiteY104" fmla="*/ 3034146 h 3782291"/>
                          <a:gd name="connsiteX105" fmla="*/ 3075709 w 4852554"/>
                          <a:gd name="connsiteY105" fmla="*/ 3054927 h 3782291"/>
                          <a:gd name="connsiteX106" fmla="*/ 3106882 w 4852554"/>
                          <a:gd name="connsiteY106" fmla="*/ 2857500 h 3782291"/>
                          <a:gd name="connsiteX107" fmla="*/ 3470563 w 4852554"/>
                          <a:gd name="connsiteY107" fmla="*/ 2836718 h 3782291"/>
                          <a:gd name="connsiteX108" fmla="*/ 4000500 w 4852554"/>
                          <a:gd name="connsiteY108" fmla="*/ 3512127 h 3782291"/>
                          <a:gd name="connsiteX109" fmla="*/ 3990109 w 4852554"/>
                          <a:gd name="connsiteY109" fmla="*/ 3740727 h 3782291"/>
                          <a:gd name="connsiteX110" fmla="*/ 4052454 w 4852554"/>
                          <a:gd name="connsiteY110" fmla="*/ 3782291 h 3782291"/>
                          <a:gd name="connsiteX111" fmla="*/ 4052454 w 4852554"/>
                          <a:gd name="connsiteY111" fmla="*/ 3532909 h 3782291"/>
                          <a:gd name="connsiteX112" fmla="*/ 4239491 w 4852554"/>
                          <a:gd name="connsiteY112" fmla="*/ 3626427 h 3782291"/>
                          <a:gd name="connsiteX113" fmla="*/ 4312227 w 4852554"/>
                          <a:gd name="connsiteY113" fmla="*/ 3574473 h 3782291"/>
                          <a:gd name="connsiteX114" fmla="*/ 3917372 w 4852554"/>
                          <a:gd name="connsiteY114" fmla="*/ 3335482 h 3782291"/>
                          <a:gd name="connsiteX115" fmla="*/ 4125191 w 4852554"/>
                          <a:gd name="connsiteY115" fmla="*/ 3262746 h 3782291"/>
                          <a:gd name="connsiteX116" fmla="*/ 4125191 w 4852554"/>
                          <a:gd name="connsiteY116" fmla="*/ 3262746 h 3782291"/>
                          <a:gd name="connsiteX117" fmla="*/ 4083627 w 4852554"/>
                          <a:gd name="connsiteY117" fmla="*/ 3231573 h 3782291"/>
                          <a:gd name="connsiteX118" fmla="*/ 3896591 w 4852554"/>
                          <a:gd name="connsiteY118" fmla="*/ 3304309 h 3782291"/>
                          <a:gd name="connsiteX119" fmla="*/ 3553691 w 4852554"/>
                          <a:gd name="connsiteY119" fmla="*/ 2836718 h 3782291"/>
                          <a:gd name="connsiteX120" fmla="*/ 4333009 w 4852554"/>
                          <a:gd name="connsiteY120" fmla="*/ 2815936 h 3782291"/>
                          <a:gd name="connsiteX121" fmla="*/ 4561609 w 4852554"/>
                          <a:gd name="connsiteY121" fmla="*/ 3054927 h 3782291"/>
                          <a:gd name="connsiteX122" fmla="*/ 4665518 w 4852554"/>
                          <a:gd name="connsiteY122" fmla="*/ 3013364 h 3782291"/>
                          <a:gd name="connsiteX123" fmla="*/ 4416136 w 4852554"/>
                          <a:gd name="connsiteY123" fmla="*/ 2815936 h 3782291"/>
                          <a:gd name="connsiteX124" fmla="*/ 4842163 w 4852554"/>
                          <a:gd name="connsiteY124" fmla="*/ 2701636 h 3782291"/>
                          <a:gd name="connsiteX125" fmla="*/ 4852554 w 4852554"/>
                          <a:gd name="connsiteY125" fmla="*/ 2628900 h 3782291"/>
                          <a:gd name="connsiteX126" fmla="*/ 4239491 w 4852554"/>
                          <a:gd name="connsiteY126" fmla="*/ 2763982 h 3782291"/>
                          <a:gd name="connsiteX127" fmla="*/ 4353791 w 4852554"/>
                          <a:gd name="connsiteY127" fmla="*/ 2566555 h 3782291"/>
                          <a:gd name="connsiteX128" fmla="*/ 4291445 w 4852554"/>
                          <a:gd name="connsiteY128" fmla="*/ 2514600 h 3782291"/>
                          <a:gd name="connsiteX129" fmla="*/ 4177145 w 4852554"/>
                          <a:gd name="connsiteY129" fmla="*/ 2805546 h 3782291"/>
                          <a:gd name="connsiteX130" fmla="*/ 3429000 w 4852554"/>
                          <a:gd name="connsiteY130" fmla="*/ 2795155 h 3782291"/>
                          <a:gd name="connsiteX131" fmla="*/ 3584863 w 4852554"/>
                          <a:gd name="connsiteY131" fmla="*/ 2618509 h 3782291"/>
                          <a:gd name="connsiteX132" fmla="*/ 3564082 w 4852554"/>
                          <a:gd name="connsiteY132" fmla="*/ 2576946 h 3782291"/>
                          <a:gd name="connsiteX133" fmla="*/ 3335482 w 4852554"/>
                          <a:gd name="connsiteY133" fmla="*/ 2826327 h 3782291"/>
                          <a:gd name="connsiteX134" fmla="*/ 2493818 w 4852554"/>
                          <a:gd name="connsiteY134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309254 w 4852554"/>
                          <a:gd name="connsiteY36" fmla="*/ 332509 h 3782291"/>
                          <a:gd name="connsiteX37" fmla="*/ 1330036 w 4852554"/>
                          <a:gd name="connsiteY37" fmla="*/ 374073 h 3782291"/>
                          <a:gd name="connsiteX38" fmla="*/ 1465118 w 4852554"/>
                          <a:gd name="connsiteY38" fmla="*/ 353291 h 3782291"/>
                          <a:gd name="connsiteX39" fmla="*/ 1475509 w 4852554"/>
                          <a:gd name="connsiteY39" fmla="*/ 498764 h 3782291"/>
                          <a:gd name="connsiteX40" fmla="*/ 1776845 w 4852554"/>
                          <a:gd name="connsiteY40" fmla="*/ 259773 h 3782291"/>
                          <a:gd name="connsiteX41" fmla="*/ 2140527 w 4852554"/>
                          <a:gd name="connsiteY41" fmla="*/ 852055 h 3782291"/>
                          <a:gd name="connsiteX42" fmla="*/ 2130136 w 4852554"/>
                          <a:gd name="connsiteY42" fmla="*/ 1215736 h 3782291"/>
                          <a:gd name="connsiteX43" fmla="*/ 2057400 w 4852554"/>
                          <a:gd name="connsiteY43" fmla="*/ 1028700 h 3782291"/>
                          <a:gd name="connsiteX44" fmla="*/ 2005445 w 4852554"/>
                          <a:gd name="connsiteY44" fmla="*/ 1059873 h 3782291"/>
                          <a:gd name="connsiteX45" fmla="*/ 2119745 w 4852554"/>
                          <a:gd name="connsiteY45" fmla="*/ 1288473 h 3782291"/>
                          <a:gd name="connsiteX46" fmla="*/ 2098963 w 4852554"/>
                          <a:gd name="connsiteY46" fmla="*/ 1517073 h 3782291"/>
                          <a:gd name="connsiteX47" fmla="*/ 1652154 w 4852554"/>
                          <a:gd name="connsiteY47" fmla="*/ 893618 h 3782291"/>
                          <a:gd name="connsiteX48" fmla="*/ 1683327 w 4852554"/>
                          <a:gd name="connsiteY48" fmla="*/ 665018 h 3782291"/>
                          <a:gd name="connsiteX49" fmla="*/ 1620982 w 4852554"/>
                          <a:gd name="connsiteY49" fmla="*/ 654627 h 3782291"/>
                          <a:gd name="connsiteX50" fmla="*/ 1589809 w 4852554"/>
                          <a:gd name="connsiteY50" fmla="*/ 945573 h 3782291"/>
                          <a:gd name="connsiteX51" fmla="*/ 1371600 w 4852554"/>
                          <a:gd name="connsiteY51" fmla="*/ 914400 h 3782291"/>
                          <a:gd name="connsiteX52" fmla="*/ 1361209 w 4852554"/>
                          <a:gd name="connsiteY52" fmla="*/ 966355 h 3782291"/>
                          <a:gd name="connsiteX53" fmla="*/ 1693718 w 4852554"/>
                          <a:gd name="connsiteY53" fmla="*/ 1018309 h 3782291"/>
                          <a:gd name="connsiteX54" fmla="*/ 1766454 w 4852554"/>
                          <a:gd name="connsiteY54" fmla="*/ 1153391 h 3782291"/>
                          <a:gd name="connsiteX55" fmla="*/ 1579418 w 4852554"/>
                          <a:gd name="connsiteY55" fmla="*/ 1205346 h 3782291"/>
                          <a:gd name="connsiteX56" fmla="*/ 1579418 w 4852554"/>
                          <a:gd name="connsiteY56" fmla="*/ 1278082 h 3782291"/>
                          <a:gd name="connsiteX57" fmla="*/ 1808018 w 4852554"/>
                          <a:gd name="connsiteY57" fmla="*/ 1215736 h 3782291"/>
                          <a:gd name="connsiteX58" fmla="*/ 2078182 w 4852554"/>
                          <a:gd name="connsiteY58" fmla="*/ 1589809 h 3782291"/>
                          <a:gd name="connsiteX59" fmla="*/ 2088572 w 4852554"/>
                          <a:gd name="connsiteY59" fmla="*/ 2337955 h 3782291"/>
                          <a:gd name="connsiteX60" fmla="*/ 2098963 w 4852554"/>
                          <a:gd name="connsiteY60" fmla="*/ 2348346 h 3782291"/>
                          <a:gd name="connsiteX61" fmla="*/ 1839191 w 4852554"/>
                          <a:gd name="connsiteY61" fmla="*/ 2784764 h 3782291"/>
                          <a:gd name="connsiteX62" fmla="*/ 1278082 w 4852554"/>
                          <a:gd name="connsiteY62" fmla="*/ 2795155 h 3782291"/>
                          <a:gd name="connsiteX63" fmla="*/ 1143000 w 4852554"/>
                          <a:gd name="connsiteY63" fmla="*/ 2587336 h 3782291"/>
                          <a:gd name="connsiteX64" fmla="*/ 1111827 w 4852554"/>
                          <a:gd name="connsiteY64" fmla="*/ 2597727 h 3782291"/>
                          <a:gd name="connsiteX65" fmla="*/ 1205345 w 4852554"/>
                          <a:gd name="connsiteY65" fmla="*/ 2815936 h 3782291"/>
                          <a:gd name="connsiteX66" fmla="*/ 893618 w 4852554"/>
                          <a:gd name="connsiteY66" fmla="*/ 2795155 h 3782291"/>
                          <a:gd name="connsiteX67" fmla="*/ 488372 w 4852554"/>
                          <a:gd name="connsiteY67" fmla="*/ 2036618 h 3782291"/>
                          <a:gd name="connsiteX68" fmla="*/ 353291 w 4852554"/>
                          <a:gd name="connsiteY68" fmla="*/ 2078182 h 3782291"/>
                          <a:gd name="connsiteX69" fmla="*/ 415636 w 4852554"/>
                          <a:gd name="connsiteY69" fmla="*/ 2140527 h 3782291"/>
                          <a:gd name="connsiteX70" fmla="*/ 467591 w 4852554"/>
                          <a:gd name="connsiteY70" fmla="*/ 2098964 h 3782291"/>
                          <a:gd name="connsiteX71" fmla="*/ 571500 w 4852554"/>
                          <a:gd name="connsiteY71" fmla="*/ 2348346 h 3782291"/>
                          <a:gd name="connsiteX72" fmla="*/ 457200 w 4852554"/>
                          <a:gd name="connsiteY72" fmla="*/ 2358736 h 3782291"/>
                          <a:gd name="connsiteX73" fmla="*/ 457200 w 4852554"/>
                          <a:gd name="connsiteY73" fmla="*/ 2441864 h 3782291"/>
                          <a:gd name="connsiteX74" fmla="*/ 623454 w 4852554"/>
                          <a:gd name="connsiteY74" fmla="*/ 2400300 h 3782291"/>
                          <a:gd name="connsiteX75" fmla="*/ 831272 w 4852554"/>
                          <a:gd name="connsiteY75" fmla="*/ 2826327 h 3782291"/>
                          <a:gd name="connsiteX76" fmla="*/ 374072 w 4852554"/>
                          <a:gd name="connsiteY76" fmla="*/ 2670464 h 3782291"/>
                          <a:gd name="connsiteX77" fmla="*/ 103909 w 4852554"/>
                          <a:gd name="connsiteY77" fmla="*/ 2109355 h 3782291"/>
                          <a:gd name="connsiteX78" fmla="*/ 20782 w 4852554"/>
                          <a:gd name="connsiteY78" fmla="*/ 2098964 h 3782291"/>
                          <a:gd name="connsiteX79" fmla="*/ 249382 w 4852554"/>
                          <a:gd name="connsiteY79" fmla="*/ 2639291 h 3782291"/>
                          <a:gd name="connsiteX80" fmla="*/ 10391 w 4852554"/>
                          <a:gd name="connsiteY80" fmla="*/ 2576946 h 3782291"/>
                          <a:gd name="connsiteX81" fmla="*/ 0 w 4852554"/>
                          <a:gd name="connsiteY81" fmla="*/ 2670464 h 3782291"/>
                          <a:gd name="connsiteX82" fmla="*/ 270163 w 4852554"/>
                          <a:gd name="connsiteY82" fmla="*/ 2701636 h 3782291"/>
                          <a:gd name="connsiteX83" fmla="*/ 280554 w 4852554"/>
                          <a:gd name="connsiteY83" fmla="*/ 3023755 h 3782291"/>
                          <a:gd name="connsiteX84" fmla="*/ 197427 w 4852554"/>
                          <a:gd name="connsiteY84" fmla="*/ 3034146 h 3782291"/>
                          <a:gd name="connsiteX85" fmla="*/ 197427 w 4852554"/>
                          <a:gd name="connsiteY85" fmla="*/ 3106882 h 3782291"/>
                          <a:gd name="connsiteX86" fmla="*/ 353291 w 4852554"/>
                          <a:gd name="connsiteY86" fmla="*/ 3054927 h 3782291"/>
                          <a:gd name="connsiteX87" fmla="*/ 374072 w 4852554"/>
                          <a:gd name="connsiteY87" fmla="*/ 2763982 h 3782291"/>
                          <a:gd name="connsiteX88" fmla="*/ 852054 w 4852554"/>
                          <a:gd name="connsiteY88" fmla="*/ 2919846 h 3782291"/>
                          <a:gd name="connsiteX89" fmla="*/ 633845 w 4852554"/>
                          <a:gd name="connsiteY89" fmla="*/ 3054927 h 3782291"/>
                          <a:gd name="connsiteX90" fmla="*/ 685800 w 4852554"/>
                          <a:gd name="connsiteY90" fmla="*/ 3096491 h 3782291"/>
                          <a:gd name="connsiteX91" fmla="*/ 1018309 w 4852554"/>
                          <a:gd name="connsiteY91" fmla="*/ 2888673 h 3782291"/>
                          <a:gd name="connsiteX92" fmla="*/ 1423554 w 4852554"/>
                          <a:gd name="connsiteY92" fmla="*/ 2867891 h 3782291"/>
                          <a:gd name="connsiteX93" fmla="*/ 1080654 w 4852554"/>
                          <a:gd name="connsiteY93" fmla="*/ 3086100 h 3782291"/>
                          <a:gd name="connsiteX94" fmla="*/ 1143000 w 4852554"/>
                          <a:gd name="connsiteY94" fmla="*/ 3169227 h 3782291"/>
                          <a:gd name="connsiteX95" fmla="*/ 1537854 w 4852554"/>
                          <a:gd name="connsiteY95" fmla="*/ 2867891 h 3782291"/>
                          <a:gd name="connsiteX96" fmla="*/ 1891145 w 4852554"/>
                          <a:gd name="connsiteY96" fmla="*/ 2867891 h 3782291"/>
                          <a:gd name="connsiteX97" fmla="*/ 2119745 w 4852554"/>
                          <a:gd name="connsiteY97" fmla="*/ 2930236 h 3782291"/>
                          <a:gd name="connsiteX98" fmla="*/ 2119745 w 4852554"/>
                          <a:gd name="connsiteY98" fmla="*/ 3751118 h 3782291"/>
                          <a:gd name="connsiteX99" fmla="*/ 2202872 w 4852554"/>
                          <a:gd name="connsiteY99" fmla="*/ 3751118 h 3782291"/>
                          <a:gd name="connsiteX100" fmla="*/ 2192482 w 4852554"/>
                          <a:gd name="connsiteY100" fmla="*/ 2951018 h 3782291"/>
                          <a:gd name="connsiteX101" fmla="*/ 2421082 w 4852554"/>
                          <a:gd name="connsiteY101" fmla="*/ 2847109 h 3782291"/>
                          <a:gd name="connsiteX102" fmla="*/ 3065318 w 4852554"/>
                          <a:gd name="connsiteY102" fmla="*/ 2847109 h 3782291"/>
                          <a:gd name="connsiteX103" fmla="*/ 3023754 w 4852554"/>
                          <a:gd name="connsiteY103" fmla="*/ 3034146 h 3782291"/>
                          <a:gd name="connsiteX104" fmla="*/ 3075709 w 4852554"/>
                          <a:gd name="connsiteY104" fmla="*/ 3054927 h 3782291"/>
                          <a:gd name="connsiteX105" fmla="*/ 3106882 w 4852554"/>
                          <a:gd name="connsiteY105" fmla="*/ 2857500 h 3782291"/>
                          <a:gd name="connsiteX106" fmla="*/ 3470563 w 4852554"/>
                          <a:gd name="connsiteY106" fmla="*/ 2836718 h 3782291"/>
                          <a:gd name="connsiteX107" fmla="*/ 4000500 w 4852554"/>
                          <a:gd name="connsiteY107" fmla="*/ 3512127 h 3782291"/>
                          <a:gd name="connsiteX108" fmla="*/ 3990109 w 4852554"/>
                          <a:gd name="connsiteY108" fmla="*/ 3740727 h 3782291"/>
                          <a:gd name="connsiteX109" fmla="*/ 4052454 w 4852554"/>
                          <a:gd name="connsiteY109" fmla="*/ 3782291 h 3782291"/>
                          <a:gd name="connsiteX110" fmla="*/ 4052454 w 4852554"/>
                          <a:gd name="connsiteY110" fmla="*/ 3532909 h 3782291"/>
                          <a:gd name="connsiteX111" fmla="*/ 4239491 w 4852554"/>
                          <a:gd name="connsiteY111" fmla="*/ 3626427 h 3782291"/>
                          <a:gd name="connsiteX112" fmla="*/ 4312227 w 4852554"/>
                          <a:gd name="connsiteY112" fmla="*/ 3574473 h 3782291"/>
                          <a:gd name="connsiteX113" fmla="*/ 3917372 w 4852554"/>
                          <a:gd name="connsiteY113" fmla="*/ 3335482 h 3782291"/>
                          <a:gd name="connsiteX114" fmla="*/ 4125191 w 4852554"/>
                          <a:gd name="connsiteY114" fmla="*/ 3262746 h 3782291"/>
                          <a:gd name="connsiteX115" fmla="*/ 4125191 w 4852554"/>
                          <a:gd name="connsiteY115" fmla="*/ 3262746 h 3782291"/>
                          <a:gd name="connsiteX116" fmla="*/ 4083627 w 4852554"/>
                          <a:gd name="connsiteY116" fmla="*/ 3231573 h 3782291"/>
                          <a:gd name="connsiteX117" fmla="*/ 3896591 w 4852554"/>
                          <a:gd name="connsiteY117" fmla="*/ 3304309 h 3782291"/>
                          <a:gd name="connsiteX118" fmla="*/ 3553691 w 4852554"/>
                          <a:gd name="connsiteY118" fmla="*/ 2836718 h 3782291"/>
                          <a:gd name="connsiteX119" fmla="*/ 4333009 w 4852554"/>
                          <a:gd name="connsiteY119" fmla="*/ 2815936 h 3782291"/>
                          <a:gd name="connsiteX120" fmla="*/ 4561609 w 4852554"/>
                          <a:gd name="connsiteY120" fmla="*/ 3054927 h 3782291"/>
                          <a:gd name="connsiteX121" fmla="*/ 4665518 w 4852554"/>
                          <a:gd name="connsiteY121" fmla="*/ 3013364 h 3782291"/>
                          <a:gd name="connsiteX122" fmla="*/ 4416136 w 4852554"/>
                          <a:gd name="connsiteY122" fmla="*/ 2815936 h 3782291"/>
                          <a:gd name="connsiteX123" fmla="*/ 4842163 w 4852554"/>
                          <a:gd name="connsiteY123" fmla="*/ 2701636 h 3782291"/>
                          <a:gd name="connsiteX124" fmla="*/ 4852554 w 4852554"/>
                          <a:gd name="connsiteY124" fmla="*/ 2628900 h 3782291"/>
                          <a:gd name="connsiteX125" fmla="*/ 4239491 w 4852554"/>
                          <a:gd name="connsiteY125" fmla="*/ 2763982 h 3782291"/>
                          <a:gd name="connsiteX126" fmla="*/ 4353791 w 4852554"/>
                          <a:gd name="connsiteY126" fmla="*/ 2566555 h 3782291"/>
                          <a:gd name="connsiteX127" fmla="*/ 4291445 w 4852554"/>
                          <a:gd name="connsiteY127" fmla="*/ 2514600 h 3782291"/>
                          <a:gd name="connsiteX128" fmla="*/ 4177145 w 4852554"/>
                          <a:gd name="connsiteY128" fmla="*/ 2805546 h 3782291"/>
                          <a:gd name="connsiteX129" fmla="*/ 3429000 w 4852554"/>
                          <a:gd name="connsiteY129" fmla="*/ 2795155 h 3782291"/>
                          <a:gd name="connsiteX130" fmla="*/ 3584863 w 4852554"/>
                          <a:gd name="connsiteY130" fmla="*/ 2618509 h 3782291"/>
                          <a:gd name="connsiteX131" fmla="*/ 3564082 w 4852554"/>
                          <a:gd name="connsiteY131" fmla="*/ 2576946 h 3782291"/>
                          <a:gd name="connsiteX132" fmla="*/ 3335482 w 4852554"/>
                          <a:gd name="connsiteY132" fmla="*/ 2826327 h 3782291"/>
                          <a:gd name="connsiteX133" fmla="*/ 2493818 w 4852554"/>
                          <a:gd name="connsiteY133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309254 w 4852554"/>
                          <a:gd name="connsiteY36" fmla="*/ 332509 h 3782291"/>
                          <a:gd name="connsiteX37" fmla="*/ 1330036 w 4852554"/>
                          <a:gd name="connsiteY37" fmla="*/ 374073 h 3782291"/>
                          <a:gd name="connsiteX38" fmla="*/ 1465118 w 4852554"/>
                          <a:gd name="connsiteY38" fmla="*/ 353291 h 3782291"/>
                          <a:gd name="connsiteX39" fmla="*/ 1776845 w 4852554"/>
                          <a:gd name="connsiteY39" fmla="*/ 259773 h 3782291"/>
                          <a:gd name="connsiteX40" fmla="*/ 2140527 w 4852554"/>
                          <a:gd name="connsiteY40" fmla="*/ 852055 h 3782291"/>
                          <a:gd name="connsiteX41" fmla="*/ 2130136 w 4852554"/>
                          <a:gd name="connsiteY41" fmla="*/ 1215736 h 3782291"/>
                          <a:gd name="connsiteX42" fmla="*/ 2057400 w 4852554"/>
                          <a:gd name="connsiteY42" fmla="*/ 1028700 h 3782291"/>
                          <a:gd name="connsiteX43" fmla="*/ 2005445 w 4852554"/>
                          <a:gd name="connsiteY43" fmla="*/ 1059873 h 3782291"/>
                          <a:gd name="connsiteX44" fmla="*/ 2119745 w 4852554"/>
                          <a:gd name="connsiteY44" fmla="*/ 1288473 h 3782291"/>
                          <a:gd name="connsiteX45" fmla="*/ 2098963 w 4852554"/>
                          <a:gd name="connsiteY45" fmla="*/ 1517073 h 3782291"/>
                          <a:gd name="connsiteX46" fmla="*/ 1652154 w 4852554"/>
                          <a:gd name="connsiteY46" fmla="*/ 893618 h 3782291"/>
                          <a:gd name="connsiteX47" fmla="*/ 1683327 w 4852554"/>
                          <a:gd name="connsiteY47" fmla="*/ 665018 h 3782291"/>
                          <a:gd name="connsiteX48" fmla="*/ 1620982 w 4852554"/>
                          <a:gd name="connsiteY48" fmla="*/ 654627 h 3782291"/>
                          <a:gd name="connsiteX49" fmla="*/ 1589809 w 4852554"/>
                          <a:gd name="connsiteY49" fmla="*/ 945573 h 3782291"/>
                          <a:gd name="connsiteX50" fmla="*/ 1371600 w 4852554"/>
                          <a:gd name="connsiteY50" fmla="*/ 914400 h 3782291"/>
                          <a:gd name="connsiteX51" fmla="*/ 1361209 w 4852554"/>
                          <a:gd name="connsiteY51" fmla="*/ 966355 h 3782291"/>
                          <a:gd name="connsiteX52" fmla="*/ 1693718 w 4852554"/>
                          <a:gd name="connsiteY52" fmla="*/ 1018309 h 3782291"/>
                          <a:gd name="connsiteX53" fmla="*/ 1766454 w 4852554"/>
                          <a:gd name="connsiteY53" fmla="*/ 1153391 h 3782291"/>
                          <a:gd name="connsiteX54" fmla="*/ 1579418 w 4852554"/>
                          <a:gd name="connsiteY54" fmla="*/ 1205346 h 3782291"/>
                          <a:gd name="connsiteX55" fmla="*/ 1579418 w 4852554"/>
                          <a:gd name="connsiteY55" fmla="*/ 1278082 h 3782291"/>
                          <a:gd name="connsiteX56" fmla="*/ 1808018 w 4852554"/>
                          <a:gd name="connsiteY56" fmla="*/ 1215736 h 3782291"/>
                          <a:gd name="connsiteX57" fmla="*/ 2078182 w 4852554"/>
                          <a:gd name="connsiteY57" fmla="*/ 1589809 h 3782291"/>
                          <a:gd name="connsiteX58" fmla="*/ 2088572 w 4852554"/>
                          <a:gd name="connsiteY58" fmla="*/ 2337955 h 3782291"/>
                          <a:gd name="connsiteX59" fmla="*/ 2098963 w 4852554"/>
                          <a:gd name="connsiteY59" fmla="*/ 2348346 h 3782291"/>
                          <a:gd name="connsiteX60" fmla="*/ 1839191 w 4852554"/>
                          <a:gd name="connsiteY60" fmla="*/ 2784764 h 3782291"/>
                          <a:gd name="connsiteX61" fmla="*/ 1278082 w 4852554"/>
                          <a:gd name="connsiteY61" fmla="*/ 2795155 h 3782291"/>
                          <a:gd name="connsiteX62" fmla="*/ 1143000 w 4852554"/>
                          <a:gd name="connsiteY62" fmla="*/ 2587336 h 3782291"/>
                          <a:gd name="connsiteX63" fmla="*/ 1111827 w 4852554"/>
                          <a:gd name="connsiteY63" fmla="*/ 2597727 h 3782291"/>
                          <a:gd name="connsiteX64" fmla="*/ 1205345 w 4852554"/>
                          <a:gd name="connsiteY64" fmla="*/ 2815936 h 3782291"/>
                          <a:gd name="connsiteX65" fmla="*/ 893618 w 4852554"/>
                          <a:gd name="connsiteY65" fmla="*/ 2795155 h 3782291"/>
                          <a:gd name="connsiteX66" fmla="*/ 488372 w 4852554"/>
                          <a:gd name="connsiteY66" fmla="*/ 2036618 h 3782291"/>
                          <a:gd name="connsiteX67" fmla="*/ 353291 w 4852554"/>
                          <a:gd name="connsiteY67" fmla="*/ 2078182 h 3782291"/>
                          <a:gd name="connsiteX68" fmla="*/ 415636 w 4852554"/>
                          <a:gd name="connsiteY68" fmla="*/ 2140527 h 3782291"/>
                          <a:gd name="connsiteX69" fmla="*/ 467591 w 4852554"/>
                          <a:gd name="connsiteY69" fmla="*/ 2098964 h 3782291"/>
                          <a:gd name="connsiteX70" fmla="*/ 571500 w 4852554"/>
                          <a:gd name="connsiteY70" fmla="*/ 2348346 h 3782291"/>
                          <a:gd name="connsiteX71" fmla="*/ 457200 w 4852554"/>
                          <a:gd name="connsiteY71" fmla="*/ 2358736 h 3782291"/>
                          <a:gd name="connsiteX72" fmla="*/ 457200 w 4852554"/>
                          <a:gd name="connsiteY72" fmla="*/ 2441864 h 3782291"/>
                          <a:gd name="connsiteX73" fmla="*/ 623454 w 4852554"/>
                          <a:gd name="connsiteY73" fmla="*/ 2400300 h 3782291"/>
                          <a:gd name="connsiteX74" fmla="*/ 831272 w 4852554"/>
                          <a:gd name="connsiteY74" fmla="*/ 2826327 h 3782291"/>
                          <a:gd name="connsiteX75" fmla="*/ 374072 w 4852554"/>
                          <a:gd name="connsiteY75" fmla="*/ 2670464 h 3782291"/>
                          <a:gd name="connsiteX76" fmla="*/ 103909 w 4852554"/>
                          <a:gd name="connsiteY76" fmla="*/ 2109355 h 3782291"/>
                          <a:gd name="connsiteX77" fmla="*/ 20782 w 4852554"/>
                          <a:gd name="connsiteY77" fmla="*/ 2098964 h 3782291"/>
                          <a:gd name="connsiteX78" fmla="*/ 249382 w 4852554"/>
                          <a:gd name="connsiteY78" fmla="*/ 2639291 h 3782291"/>
                          <a:gd name="connsiteX79" fmla="*/ 10391 w 4852554"/>
                          <a:gd name="connsiteY79" fmla="*/ 2576946 h 3782291"/>
                          <a:gd name="connsiteX80" fmla="*/ 0 w 4852554"/>
                          <a:gd name="connsiteY80" fmla="*/ 2670464 h 3782291"/>
                          <a:gd name="connsiteX81" fmla="*/ 270163 w 4852554"/>
                          <a:gd name="connsiteY81" fmla="*/ 2701636 h 3782291"/>
                          <a:gd name="connsiteX82" fmla="*/ 280554 w 4852554"/>
                          <a:gd name="connsiteY82" fmla="*/ 3023755 h 3782291"/>
                          <a:gd name="connsiteX83" fmla="*/ 197427 w 4852554"/>
                          <a:gd name="connsiteY83" fmla="*/ 3034146 h 3782291"/>
                          <a:gd name="connsiteX84" fmla="*/ 197427 w 4852554"/>
                          <a:gd name="connsiteY84" fmla="*/ 3106882 h 3782291"/>
                          <a:gd name="connsiteX85" fmla="*/ 353291 w 4852554"/>
                          <a:gd name="connsiteY85" fmla="*/ 3054927 h 3782291"/>
                          <a:gd name="connsiteX86" fmla="*/ 374072 w 4852554"/>
                          <a:gd name="connsiteY86" fmla="*/ 2763982 h 3782291"/>
                          <a:gd name="connsiteX87" fmla="*/ 852054 w 4852554"/>
                          <a:gd name="connsiteY87" fmla="*/ 2919846 h 3782291"/>
                          <a:gd name="connsiteX88" fmla="*/ 633845 w 4852554"/>
                          <a:gd name="connsiteY88" fmla="*/ 3054927 h 3782291"/>
                          <a:gd name="connsiteX89" fmla="*/ 685800 w 4852554"/>
                          <a:gd name="connsiteY89" fmla="*/ 3096491 h 3782291"/>
                          <a:gd name="connsiteX90" fmla="*/ 1018309 w 4852554"/>
                          <a:gd name="connsiteY90" fmla="*/ 2888673 h 3782291"/>
                          <a:gd name="connsiteX91" fmla="*/ 1423554 w 4852554"/>
                          <a:gd name="connsiteY91" fmla="*/ 2867891 h 3782291"/>
                          <a:gd name="connsiteX92" fmla="*/ 1080654 w 4852554"/>
                          <a:gd name="connsiteY92" fmla="*/ 3086100 h 3782291"/>
                          <a:gd name="connsiteX93" fmla="*/ 1143000 w 4852554"/>
                          <a:gd name="connsiteY93" fmla="*/ 3169227 h 3782291"/>
                          <a:gd name="connsiteX94" fmla="*/ 1537854 w 4852554"/>
                          <a:gd name="connsiteY94" fmla="*/ 2867891 h 3782291"/>
                          <a:gd name="connsiteX95" fmla="*/ 1891145 w 4852554"/>
                          <a:gd name="connsiteY95" fmla="*/ 2867891 h 3782291"/>
                          <a:gd name="connsiteX96" fmla="*/ 2119745 w 4852554"/>
                          <a:gd name="connsiteY96" fmla="*/ 2930236 h 3782291"/>
                          <a:gd name="connsiteX97" fmla="*/ 2119745 w 4852554"/>
                          <a:gd name="connsiteY97" fmla="*/ 3751118 h 3782291"/>
                          <a:gd name="connsiteX98" fmla="*/ 2202872 w 4852554"/>
                          <a:gd name="connsiteY98" fmla="*/ 3751118 h 3782291"/>
                          <a:gd name="connsiteX99" fmla="*/ 2192482 w 4852554"/>
                          <a:gd name="connsiteY99" fmla="*/ 2951018 h 3782291"/>
                          <a:gd name="connsiteX100" fmla="*/ 2421082 w 4852554"/>
                          <a:gd name="connsiteY100" fmla="*/ 2847109 h 3782291"/>
                          <a:gd name="connsiteX101" fmla="*/ 3065318 w 4852554"/>
                          <a:gd name="connsiteY101" fmla="*/ 2847109 h 3782291"/>
                          <a:gd name="connsiteX102" fmla="*/ 3023754 w 4852554"/>
                          <a:gd name="connsiteY102" fmla="*/ 3034146 h 3782291"/>
                          <a:gd name="connsiteX103" fmla="*/ 3075709 w 4852554"/>
                          <a:gd name="connsiteY103" fmla="*/ 3054927 h 3782291"/>
                          <a:gd name="connsiteX104" fmla="*/ 3106882 w 4852554"/>
                          <a:gd name="connsiteY104" fmla="*/ 2857500 h 3782291"/>
                          <a:gd name="connsiteX105" fmla="*/ 3470563 w 4852554"/>
                          <a:gd name="connsiteY105" fmla="*/ 2836718 h 3782291"/>
                          <a:gd name="connsiteX106" fmla="*/ 4000500 w 4852554"/>
                          <a:gd name="connsiteY106" fmla="*/ 3512127 h 3782291"/>
                          <a:gd name="connsiteX107" fmla="*/ 3990109 w 4852554"/>
                          <a:gd name="connsiteY107" fmla="*/ 3740727 h 3782291"/>
                          <a:gd name="connsiteX108" fmla="*/ 4052454 w 4852554"/>
                          <a:gd name="connsiteY108" fmla="*/ 3782291 h 3782291"/>
                          <a:gd name="connsiteX109" fmla="*/ 4052454 w 4852554"/>
                          <a:gd name="connsiteY109" fmla="*/ 3532909 h 3782291"/>
                          <a:gd name="connsiteX110" fmla="*/ 4239491 w 4852554"/>
                          <a:gd name="connsiteY110" fmla="*/ 3626427 h 3782291"/>
                          <a:gd name="connsiteX111" fmla="*/ 4312227 w 4852554"/>
                          <a:gd name="connsiteY111" fmla="*/ 3574473 h 3782291"/>
                          <a:gd name="connsiteX112" fmla="*/ 3917372 w 4852554"/>
                          <a:gd name="connsiteY112" fmla="*/ 3335482 h 3782291"/>
                          <a:gd name="connsiteX113" fmla="*/ 4125191 w 4852554"/>
                          <a:gd name="connsiteY113" fmla="*/ 3262746 h 3782291"/>
                          <a:gd name="connsiteX114" fmla="*/ 4125191 w 4852554"/>
                          <a:gd name="connsiteY114" fmla="*/ 3262746 h 3782291"/>
                          <a:gd name="connsiteX115" fmla="*/ 4083627 w 4852554"/>
                          <a:gd name="connsiteY115" fmla="*/ 3231573 h 3782291"/>
                          <a:gd name="connsiteX116" fmla="*/ 3896591 w 4852554"/>
                          <a:gd name="connsiteY116" fmla="*/ 3304309 h 3782291"/>
                          <a:gd name="connsiteX117" fmla="*/ 3553691 w 4852554"/>
                          <a:gd name="connsiteY117" fmla="*/ 2836718 h 3782291"/>
                          <a:gd name="connsiteX118" fmla="*/ 4333009 w 4852554"/>
                          <a:gd name="connsiteY118" fmla="*/ 2815936 h 3782291"/>
                          <a:gd name="connsiteX119" fmla="*/ 4561609 w 4852554"/>
                          <a:gd name="connsiteY119" fmla="*/ 3054927 h 3782291"/>
                          <a:gd name="connsiteX120" fmla="*/ 4665518 w 4852554"/>
                          <a:gd name="connsiteY120" fmla="*/ 3013364 h 3782291"/>
                          <a:gd name="connsiteX121" fmla="*/ 4416136 w 4852554"/>
                          <a:gd name="connsiteY121" fmla="*/ 2815936 h 3782291"/>
                          <a:gd name="connsiteX122" fmla="*/ 4842163 w 4852554"/>
                          <a:gd name="connsiteY122" fmla="*/ 2701636 h 3782291"/>
                          <a:gd name="connsiteX123" fmla="*/ 4852554 w 4852554"/>
                          <a:gd name="connsiteY123" fmla="*/ 2628900 h 3782291"/>
                          <a:gd name="connsiteX124" fmla="*/ 4239491 w 4852554"/>
                          <a:gd name="connsiteY124" fmla="*/ 2763982 h 3782291"/>
                          <a:gd name="connsiteX125" fmla="*/ 4353791 w 4852554"/>
                          <a:gd name="connsiteY125" fmla="*/ 2566555 h 3782291"/>
                          <a:gd name="connsiteX126" fmla="*/ 4291445 w 4852554"/>
                          <a:gd name="connsiteY126" fmla="*/ 2514600 h 3782291"/>
                          <a:gd name="connsiteX127" fmla="*/ 4177145 w 4852554"/>
                          <a:gd name="connsiteY127" fmla="*/ 2805546 h 3782291"/>
                          <a:gd name="connsiteX128" fmla="*/ 3429000 w 4852554"/>
                          <a:gd name="connsiteY128" fmla="*/ 2795155 h 3782291"/>
                          <a:gd name="connsiteX129" fmla="*/ 3584863 w 4852554"/>
                          <a:gd name="connsiteY129" fmla="*/ 2618509 h 3782291"/>
                          <a:gd name="connsiteX130" fmla="*/ 3564082 w 4852554"/>
                          <a:gd name="connsiteY130" fmla="*/ 2576946 h 3782291"/>
                          <a:gd name="connsiteX131" fmla="*/ 3335482 w 4852554"/>
                          <a:gd name="connsiteY131" fmla="*/ 2826327 h 3782291"/>
                          <a:gd name="connsiteX132" fmla="*/ 2493818 w 4852554"/>
                          <a:gd name="connsiteY132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309254 w 4852554"/>
                          <a:gd name="connsiteY36" fmla="*/ 332509 h 3782291"/>
                          <a:gd name="connsiteX37" fmla="*/ 1330036 w 4852554"/>
                          <a:gd name="connsiteY37" fmla="*/ 374073 h 3782291"/>
                          <a:gd name="connsiteX38" fmla="*/ 1776845 w 4852554"/>
                          <a:gd name="connsiteY38" fmla="*/ 259773 h 3782291"/>
                          <a:gd name="connsiteX39" fmla="*/ 2140527 w 4852554"/>
                          <a:gd name="connsiteY39" fmla="*/ 852055 h 3782291"/>
                          <a:gd name="connsiteX40" fmla="*/ 2130136 w 4852554"/>
                          <a:gd name="connsiteY40" fmla="*/ 1215736 h 3782291"/>
                          <a:gd name="connsiteX41" fmla="*/ 2057400 w 4852554"/>
                          <a:gd name="connsiteY41" fmla="*/ 1028700 h 3782291"/>
                          <a:gd name="connsiteX42" fmla="*/ 2005445 w 4852554"/>
                          <a:gd name="connsiteY42" fmla="*/ 1059873 h 3782291"/>
                          <a:gd name="connsiteX43" fmla="*/ 2119745 w 4852554"/>
                          <a:gd name="connsiteY43" fmla="*/ 1288473 h 3782291"/>
                          <a:gd name="connsiteX44" fmla="*/ 2098963 w 4852554"/>
                          <a:gd name="connsiteY44" fmla="*/ 1517073 h 3782291"/>
                          <a:gd name="connsiteX45" fmla="*/ 1652154 w 4852554"/>
                          <a:gd name="connsiteY45" fmla="*/ 893618 h 3782291"/>
                          <a:gd name="connsiteX46" fmla="*/ 1683327 w 4852554"/>
                          <a:gd name="connsiteY46" fmla="*/ 665018 h 3782291"/>
                          <a:gd name="connsiteX47" fmla="*/ 1620982 w 4852554"/>
                          <a:gd name="connsiteY47" fmla="*/ 654627 h 3782291"/>
                          <a:gd name="connsiteX48" fmla="*/ 1589809 w 4852554"/>
                          <a:gd name="connsiteY48" fmla="*/ 945573 h 3782291"/>
                          <a:gd name="connsiteX49" fmla="*/ 1371600 w 4852554"/>
                          <a:gd name="connsiteY49" fmla="*/ 914400 h 3782291"/>
                          <a:gd name="connsiteX50" fmla="*/ 1361209 w 4852554"/>
                          <a:gd name="connsiteY50" fmla="*/ 966355 h 3782291"/>
                          <a:gd name="connsiteX51" fmla="*/ 1693718 w 4852554"/>
                          <a:gd name="connsiteY51" fmla="*/ 1018309 h 3782291"/>
                          <a:gd name="connsiteX52" fmla="*/ 1766454 w 4852554"/>
                          <a:gd name="connsiteY52" fmla="*/ 1153391 h 3782291"/>
                          <a:gd name="connsiteX53" fmla="*/ 1579418 w 4852554"/>
                          <a:gd name="connsiteY53" fmla="*/ 1205346 h 3782291"/>
                          <a:gd name="connsiteX54" fmla="*/ 1579418 w 4852554"/>
                          <a:gd name="connsiteY54" fmla="*/ 1278082 h 3782291"/>
                          <a:gd name="connsiteX55" fmla="*/ 1808018 w 4852554"/>
                          <a:gd name="connsiteY55" fmla="*/ 1215736 h 3782291"/>
                          <a:gd name="connsiteX56" fmla="*/ 2078182 w 4852554"/>
                          <a:gd name="connsiteY56" fmla="*/ 1589809 h 3782291"/>
                          <a:gd name="connsiteX57" fmla="*/ 2088572 w 4852554"/>
                          <a:gd name="connsiteY57" fmla="*/ 2337955 h 3782291"/>
                          <a:gd name="connsiteX58" fmla="*/ 2098963 w 4852554"/>
                          <a:gd name="connsiteY58" fmla="*/ 2348346 h 3782291"/>
                          <a:gd name="connsiteX59" fmla="*/ 1839191 w 4852554"/>
                          <a:gd name="connsiteY59" fmla="*/ 2784764 h 3782291"/>
                          <a:gd name="connsiteX60" fmla="*/ 1278082 w 4852554"/>
                          <a:gd name="connsiteY60" fmla="*/ 2795155 h 3782291"/>
                          <a:gd name="connsiteX61" fmla="*/ 1143000 w 4852554"/>
                          <a:gd name="connsiteY61" fmla="*/ 2587336 h 3782291"/>
                          <a:gd name="connsiteX62" fmla="*/ 1111827 w 4852554"/>
                          <a:gd name="connsiteY62" fmla="*/ 2597727 h 3782291"/>
                          <a:gd name="connsiteX63" fmla="*/ 1205345 w 4852554"/>
                          <a:gd name="connsiteY63" fmla="*/ 2815936 h 3782291"/>
                          <a:gd name="connsiteX64" fmla="*/ 893618 w 4852554"/>
                          <a:gd name="connsiteY64" fmla="*/ 2795155 h 3782291"/>
                          <a:gd name="connsiteX65" fmla="*/ 488372 w 4852554"/>
                          <a:gd name="connsiteY65" fmla="*/ 2036618 h 3782291"/>
                          <a:gd name="connsiteX66" fmla="*/ 353291 w 4852554"/>
                          <a:gd name="connsiteY66" fmla="*/ 2078182 h 3782291"/>
                          <a:gd name="connsiteX67" fmla="*/ 415636 w 4852554"/>
                          <a:gd name="connsiteY67" fmla="*/ 2140527 h 3782291"/>
                          <a:gd name="connsiteX68" fmla="*/ 467591 w 4852554"/>
                          <a:gd name="connsiteY68" fmla="*/ 2098964 h 3782291"/>
                          <a:gd name="connsiteX69" fmla="*/ 571500 w 4852554"/>
                          <a:gd name="connsiteY69" fmla="*/ 2348346 h 3782291"/>
                          <a:gd name="connsiteX70" fmla="*/ 457200 w 4852554"/>
                          <a:gd name="connsiteY70" fmla="*/ 2358736 h 3782291"/>
                          <a:gd name="connsiteX71" fmla="*/ 457200 w 4852554"/>
                          <a:gd name="connsiteY71" fmla="*/ 2441864 h 3782291"/>
                          <a:gd name="connsiteX72" fmla="*/ 623454 w 4852554"/>
                          <a:gd name="connsiteY72" fmla="*/ 2400300 h 3782291"/>
                          <a:gd name="connsiteX73" fmla="*/ 831272 w 4852554"/>
                          <a:gd name="connsiteY73" fmla="*/ 2826327 h 3782291"/>
                          <a:gd name="connsiteX74" fmla="*/ 374072 w 4852554"/>
                          <a:gd name="connsiteY74" fmla="*/ 2670464 h 3782291"/>
                          <a:gd name="connsiteX75" fmla="*/ 103909 w 4852554"/>
                          <a:gd name="connsiteY75" fmla="*/ 2109355 h 3782291"/>
                          <a:gd name="connsiteX76" fmla="*/ 20782 w 4852554"/>
                          <a:gd name="connsiteY76" fmla="*/ 2098964 h 3782291"/>
                          <a:gd name="connsiteX77" fmla="*/ 249382 w 4852554"/>
                          <a:gd name="connsiteY77" fmla="*/ 2639291 h 3782291"/>
                          <a:gd name="connsiteX78" fmla="*/ 10391 w 4852554"/>
                          <a:gd name="connsiteY78" fmla="*/ 2576946 h 3782291"/>
                          <a:gd name="connsiteX79" fmla="*/ 0 w 4852554"/>
                          <a:gd name="connsiteY79" fmla="*/ 2670464 h 3782291"/>
                          <a:gd name="connsiteX80" fmla="*/ 270163 w 4852554"/>
                          <a:gd name="connsiteY80" fmla="*/ 2701636 h 3782291"/>
                          <a:gd name="connsiteX81" fmla="*/ 280554 w 4852554"/>
                          <a:gd name="connsiteY81" fmla="*/ 3023755 h 3782291"/>
                          <a:gd name="connsiteX82" fmla="*/ 197427 w 4852554"/>
                          <a:gd name="connsiteY82" fmla="*/ 3034146 h 3782291"/>
                          <a:gd name="connsiteX83" fmla="*/ 197427 w 4852554"/>
                          <a:gd name="connsiteY83" fmla="*/ 3106882 h 3782291"/>
                          <a:gd name="connsiteX84" fmla="*/ 353291 w 4852554"/>
                          <a:gd name="connsiteY84" fmla="*/ 3054927 h 3782291"/>
                          <a:gd name="connsiteX85" fmla="*/ 374072 w 4852554"/>
                          <a:gd name="connsiteY85" fmla="*/ 2763982 h 3782291"/>
                          <a:gd name="connsiteX86" fmla="*/ 852054 w 4852554"/>
                          <a:gd name="connsiteY86" fmla="*/ 2919846 h 3782291"/>
                          <a:gd name="connsiteX87" fmla="*/ 633845 w 4852554"/>
                          <a:gd name="connsiteY87" fmla="*/ 3054927 h 3782291"/>
                          <a:gd name="connsiteX88" fmla="*/ 685800 w 4852554"/>
                          <a:gd name="connsiteY88" fmla="*/ 3096491 h 3782291"/>
                          <a:gd name="connsiteX89" fmla="*/ 1018309 w 4852554"/>
                          <a:gd name="connsiteY89" fmla="*/ 2888673 h 3782291"/>
                          <a:gd name="connsiteX90" fmla="*/ 1423554 w 4852554"/>
                          <a:gd name="connsiteY90" fmla="*/ 2867891 h 3782291"/>
                          <a:gd name="connsiteX91" fmla="*/ 1080654 w 4852554"/>
                          <a:gd name="connsiteY91" fmla="*/ 3086100 h 3782291"/>
                          <a:gd name="connsiteX92" fmla="*/ 1143000 w 4852554"/>
                          <a:gd name="connsiteY92" fmla="*/ 3169227 h 3782291"/>
                          <a:gd name="connsiteX93" fmla="*/ 1537854 w 4852554"/>
                          <a:gd name="connsiteY93" fmla="*/ 2867891 h 3782291"/>
                          <a:gd name="connsiteX94" fmla="*/ 1891145 w 4852554"/>
                          <a:gd name="connsiteY94" fmla="*/ 2867891 h 3782291"/>
                          <a:gd name="connsiteX95" fmla="*/ 2119745 w 4852554"/>
                          <a:gd name="connsiteY95" fmla="*/ 2930236 h 3782291"/>
                          <a:gd name="connsiteX96" fmla="*/ 2119745 w 4852554"/>
                          <a:gd name="connsiteY96" fmla="*/ 3751118 h 3782291"/>
                          <a:gd name="connsiteX97" fmla="*/ 2202872 w 4852554"/>
                          <a:gd name="connsiteY97" fmla="*/ 3751118 h 3782291"/>
                          <a:gd name="connsiteX98" fmla="*/ 2192482 w 4852554"/>
                          <a:gd name="connsiteY98" fmla="*/ 2951018 h 3782291"/>
                          <a:gd name="connsiteX99" fmla="*/ 2421082 w 4852554"/>
                          <a:gd name="connsiteY99" fmla="*/ 2847109 h 3782291"/>
                          <a:gd name="connsiteX100" fmla="*/ 3065318 w 4852554"/>
                          <a:gd name="connsiteY100" fmla="*/ 2847109 h 3782291"/>
                          <a:gd name="connsiteX101" fmla="*/ 3023754 w 4852554"/>
                          <a:gd name="connsiteY101" fmla="*/ 3034146 h 3782291"/>
                          <a:gd name="connsiteX102" fmla="*/ 3075709 w 4852554"/>
                          <a:gd name="connsiteY102" fmla="*/ 3054927 h 3782291"/>
                          <a:gd name="connsiteX103" fmla="*/ 3106882 w 4852554"/>
                          <a:gd name="connsiteY103" fmla="*/ 2857500 h 3782291"/>
                          <a:gd name="connsiteX104" fmla="*/ 3470563 w 4852554"/>
                          <a:gd name="connsiteY104" fmla="*/ 2836718 h 3782291"/>
                          <a:gd name="connsiteX105" fmla="*/ 4000500 w 4852554"/>
                          <a:gd name="connsiteY105" fmla="*/ 3512127 h 3782291"/>
                          <a:gd name="connsiteX106" fmla="*/ 3990109 w 4852554"/>
                          <a:gd name="connsiteY106" fmla="*/ 3740727 h 3782291"/>
                          <a:gd name="connsiteX107" fmla="*/ 4052454 w 4852554"/>
                          <a:gd name="connsiteY107" fmla="*/ 3782291 h 3782291"/>
                          <a:gd name="connsiteX108" fmla="*/ 4052454 w 4852554"/>
                          <a:gd name="connsiteY108" fmla="*/ 3532909 h 3782291"/>
                          <a:gd name="connsiteX109" fmla="*/ 4239491 w 4852554"/>
                          <a:gd name="connsiteY109" fmla="*/ 3626427 h 3782291"/>
                          <a:gd name="connsiteX110" fmla="*/ 4312227 w 4852554"/>
                          <a:gd name="connsiteY110" fmla="*/ 3574473 h 3782291"/>
                          <a:gd name="connsiteX111" fmla="*/ 3917372 w 4852554"/>
                          <a:gd name="connsiteY111" fmla="*/ 3335482 h 3782291"/>
                          <a:gd name="connsiteX112" fmla="*/ 4125191 w 4852554"/>
                          <a:gd name="connsiteY112" fmla="*/ 3262746 h 3782291"/>
                          <a:gd name="connsiteX113" fmla="*/ 4125191 w 4852554"/>
                          <a:gd name="connsiteY113" fmla="*/ 3262746 h 3782291"/>
                          <a:gd name="connsiteX114" fmla="*/ 4083627 w 4852554"/>
                          <a:gd name="connsiteY114" fmla="*/ 3231573 h 3782291"/>
                          <a:gd name="connsiteX115" fmla="*/ 3896591 w 4852554"/>
                          <a:gd name="connsiteY115" fmla="*/ 3304309 h 3782291"/>
                          <a:gd name="connsiteX116" fmla="*/ 3553691 w 4852554"/>
                          <a:gd name="connsiteY116" fmla="*/ 2836718 h 3782291"/>
                          <a:gd name="connsiteX117" fmla="*/ 4333009 w 4852554"/>
                          <a:gd name="connsiteY117" fmla="*/ 2815936 h 3782291"/>
                          <a:gd name="connsiteX118" fmla="*/ 4561609 w 4852554"/>
                          <a:gd name="connsiteY118" fmla="*/ 3054927 h 3782291"/>
                          <a:gd name="connsiteX119" fmla="*/ 4665518 w 4852554"/>
                          <a:gd name="connsiteY119" fmla="*/ 3013364 h 3782291"/>
                          <a:gd name="connsiteX120" fmla="*/ 4416136 w 4852554"/>
                          <a:gd name="connsiteY120" fmla="*/ 2815936 h 3782291"/>
                          <a:gd name="connsiteX121" fmla="*/ 4842163 w 4852554"/>
                          <a:gd name="connsiteY121" fmla="*/ 2701636 h 3782291"/>
                          <a:gd name="connsiteX122" fmla="*/ 4852554 w 4852554"/>
                          <a:gd name="connsiteY122" fmla="*/ 2628900 h 3782291"/>
                          <a:gd name="connsiteX123" fmla="*/ 4239491 w 4852554"/>
                          <a:gd name="connsiteY123" fmla="*/ 2763982 h 3782291"/>
                          <a:gd name="connsiteX124" fmla="*/ 4353791 w 4852554"/>
                          <a:gd name="connsiteY124" fmla="*/ 2566555 h 3782291"/>
                          <a:gd name="connsiteX125" fmla="*/ 4291445 w 4852554"/>
                          <a:gd name="connsiteY125" fmla="*/ 2514600 h 3782291"/>
                          <a:gd name="connsiteX126" fmla="*/ 4177145 w 4852554"/>
                          <a:gd name="connsiteY126" fmla="*/ 2805546 h 3782291"/>
                          <a:gd name="connsiteX127" fmla="*/ 3429000 w 4852554"/>
                          <a:gd name="connsiteY127" fmla="*/ 2795155 h 3782291"/>
                          <a:gd name="connsiteX128" fmla="*/ 3584863 w 4852554"/>
                          <a:gd name="connsiteY128" fmla="*/ 2618509 h 3782291"/>
                          <a:gd name="connsiteX129" fmla="*/ 3564082 w 4852554"/>
                          <a:gd name="connsiteY129" fmla="*/ 2576946 h 3782291"/>
                          <a:gd name="connsiteX130" fmla="*/ 3335482 w 4852554"/>
                          <a:gd name="connsiteY130" fmla="*/ 2826327 h 3782291"/>
                          <a:gd name="connsiteX131" fmla="*/ 2493818 w 4852554"/>
                          <a:gd name="connsiteY131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309254 w 4852554"/>
                          <a:gd name="connsiteY36" fmla="*/ 332509 h 3782291"/>
                          <a:gd name="connsiteX37" fmla="*/ 1776845 w 4852554"/>
                          <a:gd name="connsiteY37" fmla="*/ 259773 h 3782291"/>
                          <a:gd name="connsiteX38" fmla="*/ 2140527 w 4852554"/>
                          <a:gd name="connsiteY38" fmla="*/ 852055 h 3782291"/>
                          <a:gd name="connsiteX39" fmla="*/ 2130136 w 4852554"/>
                          <a:gd name="connsiteY39" fmla="*/ 1215736 h 3782291"/>
                          <a:gd name="connsiteX40" fmla="*/ 2057400 w 4852554"/>
                          <a:gd name="connsiteY40" fmla="*/ 1028700 h 3782291"/>
                          <a:gd name="connsiteX41" fmla="*/ 2005445 w 4852554"/>
                          <a:gd name="connsiteY41" fmla="*/ 1059873 h 3782291"/>
                          <a:gd name="connsiteX42" fmla="*/ 2119745 w 4852554"/>
                          <a:gd name="connsiteY42" fmla="*/ 1288473 h 3782291"/>
                          <a:gd name="connsiteX43" fmla="*/ 2098963 w 4852554"/>
                          <a:gd name="connsiteY43" fmla="*/ 1517073 h 3782291"/>
                          <a:gd name="connsiteX44" fmla="*/ 1652154 w 4852554"/>
                          <a:gd name="connsiteY44" fmla="*/ 893618 h 3782291"/>
                          <a:gd name="connsiteX45" fmla="*/ 1683327 w 4852554"/>
                          <a:gd name="connsiteY45" fmla="*/ 665018 h 3782291"/>
                          <a:gd name="connsiteX46" fmla="*/ 1620982 w 4852554"/>
                          <a:gd name="connsiteY46" fmla="*/ 654627 h 3782291"/>
                          <a:gd name="connsiteX47" fmla="*/ 1589809 w 4852554"/>
                          <a:gd name="connsiteY47" fmla="*/ 945573 h 3782291"/>
                          <a:gd name="connsiteX48" fmla="*/ 1371600 w 4852554"/>
                          <a:gd name="connsiteY48" fmla="*/ 914400 h 3782291"/>
                          <a:gd name="connsiteX49" fmla="*/ 1361209 w 4852554"/>
                          <a:gd name="connsiteY49" fmla="*/ 966355 h 3782291"/>
                          <a:gd name="connsiteX50" fmla="*/ 1693718 w 4852554"/>
                          <a:gd name="connsiteY50" fmla="*/ 1018309 h 3782291"/>
                          <a:gd name="connsiteX51" fmla="*/ 1766454 w 4852554"/>
                          <a:gd name="connsiteY51" fmla="*/ 1153391 h 3782291"/>
                          <a:gd name="connsiteX52" fmla="*/ 1579418 w 4852554"/>
                          <a:gd name="connsiteY52" fmla="*/ 1205346 h 3782291"/>
                          <a:gd name="connsiteX53" fmla="*/ 1579418 w 4852554"/>
                          <a:gd name="connsiteY53" fmla="*/ 1278082 h 3782291"/>
                          <a:gd name="connsiteX54" fmla="*/ 1808018 w 4852554"/>
                          <a:gd name="connsiteY54" fmla="*/ 1215736 h 3782291"/>
                          <a:gd name="connsiteX55" fmla="*/ 2078182 w 4852554"/>
                          <a:gd name="connsiteY55" fmla="*/ 1589809 h 3782291"/>
                          <a:gd name="connsiteX56" fmla="*/ 2088572 w 4852554"/>
                          <a:gd name="connsiteY56" fmla="*/ 2337955 h 3782291"/>
                          <a:gd name="connsiteX57" fmla="*/ 2098963 w 4852554"/>
                          <a:gd name="connsiteY57" fmla="*/ 2348346 h 3782291"/>
                          <a:gd name="connsiteX58" fmla="*/ 1839191 w 4852554"/>
                          <a:gd name="connsiteY58" fmla="*/ 2784764 h 3782291"/>
                          <a:gd name="connsiteX59" fmla="*/ 1278082 w 4852554"/>
                          <a:gd name="connsiteY59" fmla="*/ 2795155 h 3782291"/>
                          <a:gd name="connsiteX60" fmla="*/ 1143000 w 4852554"/>
                          <a:gd name="connsiteY60" fmla="*/ 2587336 h 3782291"/>
                          <a:gd name="connsiteX61" fmla="*/ 1111827 w 4852554"/>
                          <a:gd name="connsiteY61" fmla="*/ 2597727 h 3782291"/>
                          <a:gd name="connsiteX62" fmla="*/ 1205345 w 4852554"/>
                          <a:gd name="connsiteY62" fmla="*/ 2815936 h 3782291"/>
                          <a:gd name="connsiteX63" fmla="*/ 893618 w 4852554"/>
                          <a:gd name="connsiteY63" fmla="*/ 2795155 h 3782291"/>
                          <a:gd name="connsiteX64" fmla="*/ 488372 w 4852554"/>
                          <a:gd name="connsiteY64" fmla="*/ 2036618 h 3782291"/>
                          <a:gd name="connsiteX65" fmla="*/ 353291 w 4852554"/>
                          <a:gd name="connsiteY65" fmla="*/ 2078182 h 3782291"/>
                          <a:gd name="connsiteX66" fmla="*/ 415636 w 4852554"/>
                          <a:gd name="connsiteY66" fmla="*/ 2140527 h 3782291"/>
                          <a:gd name="connsiteX67" fmla="*/ 467591 w 4852554"/>
                          <a:gd name="connsiteY67" fmla="*/ 2098964 h 3782291"/>
                          <a:gd name="connsiteX68" fmla="*/ 571500 w 4852554"/>
                          <a:gd name="connsiteY68" fmla="*/ 2348346 h 3782291"/>
                          <a:gd name="connsiteX69" fmla="*/ 457200 w 4852554"/>
                          <a:gd name="connsiteY69" fmla="*/ 2358736 h 3782291"/>
                          <a:gd name="connsiteX70" fmla="*/ 457200 w 4852554"/>
                          <a:gd name="connsiteY70" fmla="*/ 2441864 h 3782291"/>
                          <a:gd name="connsiteX71" fmla="*/ 623454 w 4852554"/>
                          <a:gd name="connsiteY71" fmla="*/ 2400300 h 3782291"/>
                          <a:gd name="connsiteX72" fmla="*/ 831272 w 4852554"/>
                          <a:gd name="connsiteY72" fmla="*/ 2826327 h 3782291"/>
                          <a:gd name="connsiteX73" fmla="*/ 374072 w 4852554"/>
                          <a:gd name="connsiteY73" fmla="*/ 2670464 h 3782291"/>
                          <a:gd name="connsiteX74" fmla="*/ 103909 w 4852554"/>
                          <a:gd name="connsiteY74" fmla="*/ 2109355 h 3782291"/>
                          <a:gd name="connsiteX75" fmla="*/ 20782 w 4852554"/>
                          <a:gd name="connsiteY75" fmla="*/ 2098964 h 3782291"/>
                          <a:gd name="connsiteX76" fmla="*/ 249382 w 4852554"/>
                          <a:gd name="connsiteY76" fmla="*/ 2639291 h 3782291"/>
                          <a:gd name="connsiteX77" fmla="*/ 10391 w 4852554"/>
                          <a:gd name="connsiteY77" fmla="*/ 2576946 h 3782291"/>
                          <a:gd name="connsiteX78" fmla="*/ 0 w 4852554"/>
                          <a:gd name="connsiteY78" fmla="*/ 2670464 h 3782291"/>
                          <a:gd name="connsiteX79" fmla="*/ 270163 w 4852554"/>
                          <a:gd name="connsiteY79" fmla="*/ 2701636 h 3782291"/>
                          <a:gd name="connsiteX80" fmla="*/ 280554 w 4852554"/>
                          <a:gd name="connsiteY80" fmla="*/ 3023755 h 3782291"/>
                          <a:gd name="connsiteX81" fmla="*/ 197427 w 4852554"/>
                          <a:gd name="connsiteY81" fmla="*/ 3034146 h 3782291"/>
                          <a:gd name="connsiteX82" fmla="*/ 197427 w 4852554"/>
                          <a:gd name="connsiteY82" fmla="*/ 3106882 h 3782291"/>
                          <a:gd name="connsiteX83" fmla="*/ 353291 w 4852554"/>
                          <a:gd name="connsiteY83" fmla="*/ 3054927 h 3782291"/>
                          <a:gd name="connsiteX84" fmla="*/ 374072 w 4852554"/>
                          <a:gd name="connsiteY84" fmla="*/ 2763982 h 3782291"/>
                          <a:gd name="connsiteX85" fmla="*/ 852054 w 4852554"/>
                          <a:gd name="connsiteY85" fmla="*/ 2919846 h 3782291"/>
                          <a:gd name="connsiteX86" fmla="*/ 633845 w 4852554"/>
                          <a:gd name="connsiteY86" fmla="*/ 3054927 h 3782291"/>
                          <a:gd name="connsiteX87" fmla="*/ 685800 w 4852554"/>
                          <a:gd name="connsiteY87" fmla="*/ 3096491 h 3782291"/>
                          <a:gd name="connsiteX88" fmla="*/ 1018309 w 4852554"/>
                          <a:gd name="connsiteY88" fmla="*/ 2888673 h 3782291"/>
                          <a:gd name="connsiteX89" fmla="*/ 1423554 w 4852554"/>
                          <a:gd name="connsiteY89" fmla="*/ 2867891 h 3782291"/>
                          <a:gd name="connsiteX90" fmla="*/ 1080654 w 4852554"/>
                          <a:gd name="connsiteY90" fmla="*/ 3086100 h 3782291"/>
                          <a:gd name="connsiteX91" fmla="*/ 1143000 w 4852554"/>
                          <a:gd name="connsiteY91" fmla="*/ 3169227 h 3782291"/>
                          <a:gd name="connsiteX92" fmla="*/ 1537854 w 4852554"/>
                          <a:gd name="connsiteY92" fmla="*/ 2867891 h 3782291"/>
                          <a:gd name="connsiteX93" fmla="*/ 1891145 w 4852554"/>
                          <a:gd name="connsiteY93" fmla="*/ 2867891 h 3782291"/>
                          <a:gd name="connsiteX94" fmla="*/ 2119745 w 4852554"/>
                          <a:gd name="connsiteY94" fmla="*/ 2930236 h 3782291"/>
                          <a:gd name="connsiteX95" fmla="*/ 2119745 w 4852554"/>
                          <a:gd name="connsiteY95" fmla="*/ 3751118 h 3782291"/>
                          <a:gd name="connsiteX96" fmla="*/ 2202872 w 4852554"/>
                          <a:gd name="connsiteY96" fmla="*/ 3751118 h 3782291"/>
                          <a:gd name="connsiteX97" fmla="*/ 2192482 w 4852554"/>
                          <a:gd name="connsiteY97" fmla="*/ 2951018 h 3782291"/>
                          <a:gd name="connsiteX98" fmla="*/ 2421082 w 4852554"/>
                          <a:gd name="connsiteY98" fmla="*/ 2847109 h 3782291"/>
                          <a:gd name="connsiteX99" fmla="*/ 3065318 w 4852554"/>
                          <a:gd name="connsiteY99" fmla="*/ 2847109 h 3782291"/>
                          <a:gd name="connsiteX100" fmla="*/ 3023754 w 4852554"/>
                          <a:gd name="connsiteY100" fmla="*/ 3034146 h 3782291"/>
                          <a:gd name="connsiteX101" fmla="*/ 3075709 w 4852554"/>
                          <a:gd name="connsiteY101" fmla="*/ 3054927 h 3782291"/>
                          <a:gd name="connsiteX102" fmla="*/ 3106882 w 4852554"/>
                          <a:gd name="connsiteY102" fmla="*/ 2857500 h 3782291"/>
                          <a:gd name="connsiteX103" fmla="*/ 3470563 w 4852554"/>
                          <a:gd name="connsiteY103" fmla="*/ 2836718 h 3782291"/>
                          <a:gd name="connsiteX104" fmla="*/ 4000500 w 4852554"/>
                          <a:gd name="connsiteY104" fmla="*/ 3512127 h 3782291"/>
                          <a:gd name="connsiteX105" fmla="*/ 3990109 w 4852554"/>
                          <a:gd name="connsiteY105" fmla="*/ 3740727 h 3782291"/>
                          <a:gd name="connsiteX106" fmla="*/ 4052454 w 4852554"/>
                          <a:gd name="connsiteY106" fmla="*/ 3782291 h 3782291"/>
                          <a:gd name="connsiteX107" fmla="*/ 4052454 w 4852554"/>
                          <a:gd name="connsiteY107" fmla="*/ 3532909 h 3782291"/>
                          <a:gd name="connsiteX108" fmla="*/ 4239491 w 4852554"/>
                          <a:gd name="connsiteY108" fmla="*/ 3626427 h 3782291"/>
                          <a:gd name="connsiteX109" fmla="*/ 4312227 w 4852554"/>
                          <a:gd name="connsiteY109" fmla="*/ 3574473 h 3782291"/>
                          <a:gd name="connsiteX110" fmla="*/ 3917372 w 4852554"/>
                          <a:gd name="connsiteY110" fmla="*/ 3335482 h 3782291"/>
                          <a:gd name="connsiteX111" fmla="*/ 4125191 w 4852554"/>
                          <a:gd name="connsiteY111" fmla="*/ 3262746 h 3782291"/>
                          <a:gd name="connsiteX112" fmla="*/ 4125191 w 4852554"/>
                          <a:gd name="connsiteY112" fmla="*/ 3262746 h 3782291"/>
                          <a:gd name="connsiteX113" fmla="*/ 4083627 w 4852554"/>
                          <a:gd name="connsiteY113" fmla="*/ 3231573 h 3782291"/>
                          <a:gd name="connsiteX114" fmla="*/ 3896591 w 4852554"/>
                          <a:gd name="connsiteY114" fmla="*/ 3304309 h 3782291"/>
                          <a:gd name="connsiteX115" fmla="*/ 3553691 w 4852554"/>
                          <a:gd name="connsiteY115" fmla="*/ 2836718 h 3782291"/>
                          <a:gd name="connsiteX116" fmla="*/ 4333009 w 4852554"/>
                          <a:gd name="connsiteY116" fmla="*/ 2815936 h 3782291"/>
                          <a:gd name="connsiteX117" fmla="*/ 4561609 w 4852554"/>
                          <a:gd name="connsiteY117" fmla="*/ 3054927 h 3782291"/>
                          <a:gd name="connsiteX118" fmla="*/ 4665518 w 4852554"/>
                          <a:gd name="connsiteY118" fmla="*/ 3013364 h 3782291"/>
                          <a:gd name="connsiteX119" fmla="*/ 4416136 w 4852554"/>
                          <a:gd name="connsiteY119" fmla="*/ 2815936 h 3782291"/>
                          <a:gd name="connsiteX120" fmla="*/ 4842163 w 4852554"/>
                          <a:gd name="connsiteY120" fmla="*/ 2701636 h 3782291"/>
                          <a:gd name="connsiteX121" fmla="*/ 4852554 w 4852554"/>
                          <a:gd name="connsiteY121" fmla="*/ 2628900 h 3782291"/>
                          <a:gd name="connsiteX122" fmla="*/ 4239491 w 4852554"/>
                          <a:gd name="connsiteY122" fmla="*/ 2763982 h 3782291"/>
                          <a:gd name="connsiteX123" fmla="*/ 4353791 w 4852554"/>
                          <a:gd name="connsiteY123" fmla="*/ 2566555 h 3782291"/>
                          <a:gd name="connsiteX124" fmla="*/ 4291445 w 4852554"/>
                          <a:gd name="connsiteY124" fmla="*/ 2514600 h 3782291"/>
                          <a:gd name="connsiteX125" fmla="*/ 4177145 w 4852554"/>
                          <a:gd name="connsiteY125" fmla="*/ 2805546 h 3782291"/>
                          <a:gd name="connsiteX126" fmla="*/ 3429000 w 4852554"/>
                          <a:gd name="connsiteY126" fmla="*/ 2795155 h 3782291"/>
                          <a:gd name="connsiteX127" fmla="*/ 3584863 w 4852554"/>
                          <a:gd name="connsiteY127" fmla="*/ 2618509 h 3782291"/>
                          <a:gd name="connsiteX128" fmla="*/ 3564082 w 4852554"/>
                          <a:gd name="connsiteY128" fmla="*/ 2576946 h 3782291"/>
                          <a:gd name="connsiteX129" fmla="*/ 3335482 w 4852554"/>
                          <a:gd name="connsiteY129" fmla="*/ 2826327 h 3782291"/>
                          <a:gd name="connsiteX130" fmla="*/ 2493818 w 4852554"/>
                          <a:gd name="connsiteY130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44436 w 4852554"/>
                          <a:gd name="connsiteY24" fmla="*/ 228600 h 3782291"/>
                          <a:gd name="connsiteX25" fmla="*/ 2192482 w 4852554"/>
                          <a:gd name="connsiteY25" fmla="*/ 197427 h 3782291"/>
                          <a:gd name="connsiteX26" fmla="*/ 2223654 w 4852554"/>
                          <a:gd name="connsiteY26" fmla="*/ 540327 h 3782291"/>
                          <a:gd name="connsiteX27" fmla="*/ 2005445 w 4852554"/>
                          <a:gd name="connsiteY27" fmla="*/ 62346 h 3782291"/>
                          <a:gd name="connsiteX28" fmla="*/ 1922318 w 4852554"/>
                          <a:gd name="connsiteY28" fmla="*/ 83127 h 3782291"/>
                          <a:gd name="connsiteX29" fmla="*/ 2192482 w 4852554"/>
                          <a:gd name="connsiteY29" fmla="*/ 592282 h 3782291"/>
                          <a:gd name="connsiteX30" fmla="*/ 2119745 w 4852554"/>
                          <a:gd name="connsiteY30" fmla="*/ 706582 h 3782291"/>
                          <a:gd name="connsiteX31" fmla="*/ 1662545 w 4852554"/>
                          <a:gd name="connsiteY31" fmla="*/ 20782 h 3782291"/>
                          <a:gd name="connsiteX32" fmla="*/ 1537854 w 4852554"/>
                          <a:gd name="connsiteY32" fmla="*/ 51955 h 3782291"/>
                          <a:gd name="connsiteX33" fmla="*/ 1558636 w 4852554"/>
                          <a:gd name="connsiteY33" fmla="*/ 145473 h 3782291"/>
                          <a:gd name="connsiteX34" fmla="*/ 1641763 w 4852554"/>
                          <a:gd name="connsiteY34" fmla="*/ 103909 h 3782291"/>
                          <a:gd name="connsiteX35" fmla="*/ 1704109 w 4852554"/>
                          <a:gd name="connsiteY35" fmla="*/ 228600 h 3782291"/>
                          <a:gd name="connsiteX36" fmla="*/ 1776845 w 4852554"/>
                          <a:gd name="connsiteY36" fmla="*/ 259773 h 3782291"/>
                          <a:gd name="connsiteX37" fmla="*/ 2140527 w 4852554"/>
                          <a:gd name="connsiteY37" fmla="*/ 852055 h 3782291"/>
                          <a:gd name="connsiteX38" fmla="*/ 2130136 w 4852554"/>
                          <a:gd name="connsiteY38" fmla="*/ 1215736 h 3782291"/>
                          <a:gd name="connsiteX39" fmla="*/ 2057400 w 4852554"/>
                          <a:gd name="connsiteY39" fmla="*/ 1028700 h 3782291"/>
                          <a:gd name="connsiteX40" fmla="*/ 2005445 w 4852554"/>
                          <a:gd name="connsiteY40" fmla="*/ 1059873 h 3782291"/>
                          <a:gd name="connsiteX41" fmla="*/ 2119745 w 4852554"/>
                          <a:gd name="connsiteY41" fmla="*/ 1288473 h 3782291"/>
                          <a:gd name="connsiteX42" fmla="*/ 2098963 w 4852554"/>
                          <a:gd name="connsiteY42" fmla="*/ 1517073 h 3782291"/>
                          <a:gd name="connsiteX43" fmla="*/ 1652154 w 4852554"/>
                          <a:gd name="connsiteY43" fmla="*/ 893618 h 3782291"/>
                          <a:gd name="connsiteX44" fmla="*/ 1683327 w 4852554"/>
                          <a:gd name="connsiteY44" fmla="*/ 665018 h 3782291"/>
                          <a:gd name="connsiteX45" fmla="*/ 1620982 w 4852554"/>
                          <a:gd name="connsiteY45" fmla="*/ 654627 h 3782291"/>
                          <a:gd name="connsiteX46" fmla="*/ 1589809 w 4852554"/>
                          <a:gd name="connsiteY46" fmla="*/ 945573 h 3782291"/>
                          <a:gd name="connsiteX47" fmla="*/ 1371600 w 4852554"/>
                          <a:gd name="connsiteY47" fmla="*/ 914400 h 3782291"/>
                          <a:gd name="connsiteX48" fmla="*/ 1361209 w 4852554"/>
                          <a:gd name="connsiteY48" fmla="*/ 966355 h 3782291"/>
                          <a:gd name="connsiteX49" fmla="*/ 1693718 w 4852554"/>
                          <a:gd name="connsiteY49" fmla="*/ 1018309 h 3782291"/>
                          <a:gd name="connsiteX50" fmla="*/ 1766454 w 4852554"/>
                          <a:gd name="connsiteY50" fmla="*/ 1153391 h 3782291"/>
                          <a:gd name="connsiteX51" fmla="*/ 1579418 w 4852554"/>
                          <a:gd name="connsiteY51" fmla="*/ 1205346 h 3782291"/>
                          <a:gd name="connsiteX52" fmla="*/ 1579418 w 4852554"/>
                          <a:gd name="connsiteY52" fmla="*/ 1278082 h 3782291"/>
                          <a:gd name="connsiteX53" fmla="*/ 1808018 w 4852554"/>
                          <a:gd name="connsiteY53" fmla="*/ 1215736 h 3782291"/>
                          <a:gd name="connsiteX54" fmla="*/ 2078182 w 4852554"/>
                          <a:gd name="connsiteY54" fmla="*/ 1589809 h 3782291"/>
                          <a:gd name="connsiteX55" fmla="*/ 2088572 w 4852554"/>
                          <a:gd name="connsiteY55" fmla="*/ 2337955 h 3782291"/>
                          <a:gd name="connsiteX56" fmla="*/ 2098963 w 4852554"/>
                          <a:gd name="connsiteY56" fmla="*/ 2348346 h 3782291"/>
                          <a:gd name="connsiteX57" fmla="*/ 1839191 w 4852554"/>
                          <a:gd name="connsiteY57" fmla="*/ 2784764 h 3782291"/>
                          <a:gd name="connsiteX58" fmla="*/ 1278082 w 4852554"/>
                          <a:gd name="connsiteY58" fmla="*/ 2795155 h 3782291"/>
                          <a:gd name="connsiteX59" fmla="*/ 1143000 w 4852554"/>
                          <a:gd name="connsiteY59" fmla="*/ 2587336 h 3782291"/>
                          <a:gd name="connsiteX60" fmla="*/ 1111827 w 4852554"/>
                          <a:gd name="connsiteY60" fmla="*/ 2597727 h 3782291"/>
                          <a:gd name="connsiteX61" fmla="*/ 1205345 w 4852554"/>
                          <a:gd name="connsiteY61" fmla="*/ 2815936 h 3782291"/>
                          <a:gd name="connsiteX62" fmla="*/ 893618 w 4852554"/>
                          <a:gd name="connsiteY62" fmla="*/ 2795155 h 3782291"/>
                          <a:gd name="connsiteX63" fmla="*/ 488372 w 4852554"/>
                          <a:gd name="connsiteY63" fmla="*/ 2036618 h 3782291"/>
                          <a:gd name="connsiteX64" fmla="*/ 353291 w 4852554"/>
                          <a:gd name="connsiteY64" fmla="*/ 2078182 h 3782291"/>
                          <a:gd name="connsiteX65" fmla="*/ 415636 w 4852554"/>
                          <a:gd name="connsiteY65" fmla="*/ 2140527 h 3782291"/>
                          <a:gd name="connsiteX66" fmla="*/ 467591 w 4852554"/>
                          <a:gd name="connsiteY66" fmla="*/ 2098964 h 3782291"/>
                          <a:gd name="connsiteX67" fmla="*/ 571500 w 4852554"/>
                          <a:gd name="connsiteY67" fmla="*/ 2348346 h 3782291"/>
                          <a:gd name="connsiteX68" fmla="*/ 457200 w 4852554"/>
                          <a:gd name="connsiteY68" fmla="*/ 2358736 h 3782291"/>
                          <a:gd name="connsiteX69" fmla="*/ 457200 w 4852554"/>
                          <a:gd name="connsiteY69" fmla="*/ 2441864 h 3782291"/>
                          <a:gd name="connsiteX70" fmla="*/ 623454 w 4852554"/>
                          <a:gd name="connsiteY70" fmla="*/ 2400300 h 3782291"/>
                          <a:gd name="connsiteX71" fmla="*/ 831272 w 4852554"/>
                          <a:gd name="connsiteY71" fmla="*/ 2826327 h 3782291"/>
                          <a:gd name="connsiteX72" fmla="*/ 374072 w 4852554"/>
                          <a:gd name="connsiteY72" fmla="*/ 2670464 h 3782291"/>
                          <a:gd name="connsiteX73" fmla="*/ 103909 w 4852554"/>
                          <a:gd name="connsiteY73" fmla="*/ 2109355 h 3782291"/>
                          <a:gd name="connsiteX74" fmla="*/ 20782 w 4852554"/>
                          <a:gd name="connsiteY74" fmla="*/ 2098964 h 3782291"/>
                          <a:gd name="connsiteX75" fmla="*/ 249382 w 4852554"/>
                          <a:gd name="connsiteY75" fmla="*/ 2639291 h 3782291"/>
                          <a:gd name="connsiteX76" fmla="*/ 10391 w 4852554"/>
                          <a:gd name="connsiteY76" fmla="*/ 2576946 h 3782291"/>
                          <a:gd name="connsiteX77" fmla="*/ 0 w 4852554"/>
                          <a:gd name="connsiteY77" fmla="*/ 2670464 h 3782291"/>
                          <a:gd name="connsiteX78" fmla="*/ 270163 w 4852554"/>
                          <a:gd name="connsiteY78" fmla="*/ 2701636 h 3782291"/>
                          <a:gd name="connsiteX79" fmla="*/ 280554 w 4852554"/>
                          <a:gd name="connsiteY79" fmla="*/ 3023755 h 3782291"/>
                          <a:gd name="connsiteX80" fmla="*/ 197427 w 4852554"/>
                          <a:gd name="connsiteY80" fmla="*/ 3034146 h 3782291"/>
                          <a:gd name="connsiteX81" fmla="*/ 197427 w 4852554"/>
                          <a:gd name="connsiteY81" fmla="*/ 3106882 h 3782291"/>
                          <a:gd name="connsiteX82" fmla="*/ 353291 w 4852554"/>
                          <a:gd name="connsiteY82" fmla="*/ 3054927 h 3782291"/>
                          <a:gd name="connsiteX83" fmla="*/ 374072 w 4852554"/>
                          <a:gd name="connsiteY83" fmla="*/ 2763982 h 3782291"/>
                          <a:gd name="connsiteX84" fmla="*/ 852054 w 4852554"/>
                          <a:gd name="connsiteY84" fmla="*/ 2919846 h 3782291"/>
                          <a:gd name="connsiteX85" fmla="*/ 633845 w 4852554"/>
                          <a:gd name="connsiteY85" fmla="*/ 3054927 h 3782291"/>
                          <a:gd name="connsiteX86" fmla="*/ 685800 w 4852554"/>
                          <a:gd name="connsiteY86" fmla="*/ 3096491 h 3782291"/>
                          <a:gd name="connsiteX87" fmla="*/ 1018309 w 4852554"/>
                          <a:gd name="connsiteY87" fmla="*/ 2888673 h 3782291"/>
                          <a:gd name="connsiteX88" fmla="*/ 1423554 w 4852554"/>
                          <a:gd name="connsiteY88" fmla="*/ 2867891 h 3782291"/>
                          <a:gd name="connsiteX89" fmla="*/ 1080654 w 4852554"/>
                          <a:gd name="connsiteY89" fmla="*/ 3086100 h 3782291"/>
                          <a:gd name="connsiteX90" fmla="*/ 1143000 w 4852554"/>
                          <a:gd name="connsiteY90" fmla="*/ 3169227 h 3782291"/>
                          <a:gd name="connsiteX91" fmla="*/ 1537854 w 4852554"/>
                          <a:gd name="connsiteY91" fmla="*/ 2867891 h 3782291"/>
                          <a:gd name="connsiteX92" fmla="*/ 1891145 w 4852554"/>
                          <a:gd name="connsiteY92" fmla="*/ 2867891 h 3782291"/>
                          <a:gd name="connsiteX93" fmla="*/ 2119745 w 4852554"/>
                          <a:gd name="connsiteY93" fmla="*/ 2930236 h 3782291"/>
                          <a:gd name="connsiteX94" fmla="*/ 2119745 w 4852554"/>
                          <a:gd name="connsiteY94" fmla="*/ 3751118 h 3782291"/>
                          <a:gd name="connsiteX95" fmla="*/ 2202872 w 4852554"/>
                          <a:gd name="connsiteY95" fmla="*/ 3751118 h 3782291"/>
                          <a:gd name="connsiteX96" fmla="*/ 2192482 w 4852554"/>
                          <a:gd name="connsiteY96" fmla="*/ 2951018 h 3782291"/>
                          <a:gd name="connsiteX97" fmla="*/ 2421082 w 4852554"/>
                          <a:gd name="connsiteY97" fmla="*/ 2847109 h 3782291"/>
                          <a:gd name="connsiteX98" fmla="*/ 3065318 w 4852554"/>
                          <a:gd name="connsiteY98" fmla="*/ 2847109 h 3782291"/>
                          <a:gd name="connsiteX99" fmla="*/ 3023754 w 4852554"/>
                          <a:gd name="connsiteY99" fmla="*/ 3034146 h 3782291"/>
                          <a:gd name="connsiteX100" fmla="*/ 3075709 w 4852554"/>
                          <a:gd name="connsiteY100" fmla="*/ 3054927 h 3782291"/>
                          <a:gd name="connsiteX101" fmla="*/ 3106882 w 4852554"/>
                          <a:gd name="connsiteY101" fmla="*/ 2857500 h 3782291"/>
                          <a:gd name="connsiteX102" fmla="*/ 3470563 w 4852554"/>
                          <a:gd name="connsiteY102" fmla="*/ 2836718 h 3782291"/>
                          <a:gd name="connsiteX103" fmla="*/ 4000500 w 4852554"/>
                          <a:gd name="connsiteY103" fmla="*/ 3512127 h 3782291"/>
                          <a:gd name="connsiteX104" fmla="*/ 3990109 w 4852554"/>
                          <a:gd name="connsiteY104" fmla="*/ 3740727 h 3782291"/>
                          <a:gd name="connsiteX105" fmla="*/ 4052454 w 4852554"/>
                          <a:gd name="connsiteY105" fmla="*/ 3782291 h 3782291"/>
                          <a:gd name="connsiteX106" fmla="*/ 4052454 w 4852554"/>
                          <a:gd name="connsiteY106" fmla="*/ 3532909 h 3782291"/>
                          <a:gd name="connsiteX107" fmla="*/ 4239491 w 4852554"/>
                          <a:gd name="connsiteY107" fmla="*/ 3626427 h 3782291"/>
                          <a:gd name="connsiteX108" fmla="*/ 4312227 w 4852554"/>
                          <a:gd name="connsiteY108" fmla="*/ 3574473 h 3782291"/>
                          <a:gd name="connsiteX109" fmla="*/ 3917372 w 4852554"/>
                          <a:gd name="connsiteY109" fmla="*/ 3335482 h 3782291"/>
                          <a:gd name="connsiteX110" fmla="*/ 4125191 w 4852554"/>
                          <a:gd name="connsiteY110" fmla="*/ 3262746 h 3782291"/>
                          <a:gd name="connsiteX111" fmla="*/ 4125191 w 4852554"/>
                          <a:gd name="connsiteY111" fmla="*/ 3262746 h 3782291"/>
                          <a:gd name="connsiteX112" fmla="*/ 4083627 w 4852554"/>
                          <a:gd name="connsiteY112" fmla="*/ 3231573 h 3782291"/>
                          <a:gd name="connsiteX113" fmla="*/ 3896591 w 4852554"/>
                          <a:gd name="connsiteY113" fmla="*/ 3304309 h 3782291"/>
                          <a:gd name="connsiteX114" fmla="*/ 3553691 w 4852554"/>
                          <a:gd name="connsiteY114" fmla="*/ 2836718 h 3782291"/>
                          <a:gd name="connsiteX115" fmla="*/ 4333009 w 4852554"/>
                          <a:gd name="connsiteY115" fmla="*/ 2815936 h 3782291"/>
                          <a:gd name="connsiteX116" fmla="*/ 4561609 w 4852554"/>
                          <a:gd name="connsiteY116" fmla="*/ 3054927 h 3782291"/>
                          <a:gd name="connsiteX117" fmla="*/ 4665518 w 4852554"/>
                          <a:gd name="connsiteY117" fmla="*/ 3013364 h 3782291"/>
                          <a:gd name="connsiteX118" fmla="*/ 4416136 w 4852554"/>
                          <a:gd name="connsiteY118" fmla="*/ 2815936 h 3782291"/>
                          <a:gd name="connsiteX119" fmla="*/ 4842163 w 4852554"/>
                          <a:gd name="connsiteY119" fmla="*/ 2701636 h 3782291"/>
                          <a:gd name="connsiteX120" fmla="*/ 4852554 w 4852554"/>
                          <a:gd name="connsiteY120" fmla="*/ 2628900 h 3782291"/>
                          <a:gd name="connsiteX121" fmla="*/ 4239491 w 4852554"/>
                          <a:gd name="connsiteY121" fmla="*/ 2763982 h 3782291"/>
                          <a:gd name="connsiteX122" fmla="*/ 4353791 w 4852554"/>
                          <a:gd name="connsiteY122" fmla="*/ 2566555 h 3782291"/>
                          <a:gd name="connsiteX123" fmla="*/ 4291445 w 4852554"/>
                          <a:gd name="connsiteY123" fmla="*/ 2514600 h 3782291"/>
                          <a:gd name="connsiteX124" fmla="*/ 4177145 w 4852554"/>
                          <a:gd name="connsiteY124" fmla="*/ 2805546 h 3782291"/>
                          <a:gd name="connsiteX125" fmla="*/ 3429000 w 4852554"/>
                          <a:gd name="connsiteY125" fmla="*/ 2795155 h 3782291"/>
                          <a:gd name="connsiteX126" fmla="*/ 3584863 w 4852554"/>
                          <a:gd name="connsiteY126" fmla="*/ 2618509 h 3782291"/>
                          <a:gd name="connsiteX127" fmla="*/ 3564082 w 4852554"/>
                          <a:gd name="connsiteY127" fmla="*/ 2576946 h 3782291"/>
                          <a:gd name="connsiteX128" fmla="*/ 3335482 w 4852554"/>
                          <a:gd name="connsiteY128" fmla="*/ 2826327 h 3782291"/>
                          <a:gd name="connsiteX129" fmla="*/ 2493818 w 4852554"/>
                          <a:gd name="connsiteY129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192482 w 4852554"/>
                          <a:gd name="connsiteY24" fmla="*/ 197427 h 3782291"/>
                          <a:gd name="connsiteX25" fmla="*/ 2223654 w 4852554"/>
                          <a:gd name="connsiteY25" fmla="*/ 540327 h 3782291"/>
                          <a:gd name="connsiteX26" fmla="*/ 2005445 w 4852554"/>
                          <a:gd name="connsiteY26" fmla="*/ 62346 h 3782291"/>
                          <a:gd name="connsiteX27" fmla="*/ 1922318 w 4852554"/>
                          <a:gd name="connsiteY27" fmla="*/ 83127 h 3782291"/>
                          <a:gd name="connsiteX28" fmla="*/ 2192482 w 4852554"/>
                          <a:gd name="connsiteY28" fmla="*/ 592282 h 3782291"/>
                          <a:gd name="connsiteX29" fmla="*/ 2119745 w 4852554"/>
                          <a:gd name="connsiteY29" fmla="*/ 706582 h 3782291"/>
                          <a:gd name="connsiteX30" fmla="*/ 1662545 w 4852554"/>
                          <a:gd name="connsiteY30" fmla="*/ 20782 h 3782291"/>
                          <a:gd name="connsiteX31" fmla="*/ 1537854 w 4852554"/>
                          <a:gd name="connsiteY31" fmla="*/ 51955 h 3782291"/>
                          <a:gd name="connsiteX32" fmla="*/ 1558636 w 4852554"/>
                          <a:gd name="connsiteY32" fmla="*/ 145473 h 3782291"/>
                          <a:gd name="connsiteX33" fmla="*/ 1641763 w 4852554"/>
                          <a:gd name="connsiteY33" fmla="*/ 103909 h 3782291"/>
                          <a:gd name="connsiteX34" fmla="*/ 1704109 w 4852554"/>
                          <a:gd name="connsiteY34" fmla="*/ 228600 h 3782291"/>
                          <a:gd name="connsiteX35" fmla="*/ 1776845 w 4852554"/>
                          <a:gd name="connsiteY35" fmla="*/ 259773 h 3782291"/>
                          <a:gd name="connsiteX36" fmla="*/ 2140527 w 4852554"/>
                          <a:gd name="connsiteY36" fmla="*/ 852055 h 3782291"/>
                          <a:gd name="connsiteX37" fmla="*/ 2130136 w 4852554"/>
                          <a:gd name="connsiteY37" fmla="*/ 1215736 h 3782291"/>
                          <a:gd name="connsiteX38" fmla="*/ 2057400 w 4852554"/>
                          <a:gd name="connsiteY38" fmla="*/ 1028700 h 3782291"/>
                          <a:gd name="connsiteX39" fmla="*/ 2005445 w 4852554"/>
                          <a:gd name="connsiteY39" fmla="*/ 1059873 h 3782291"/>
                          <a:gd name="connsiteX40" fmla="*/ 2119745 w 4852554"/>
                          <a:gd name="connsiteY40" fmla="*/ 1288473 h 3782291"/>
                          <a:gd name="connsiteX41" fmla="*/ 2098963 w 4852554"/>
                          <a:gd name="connsiteY41" fmla="*/ 1517073 h 3782291"/>
                          <a:gd name="connsiteX42" fmla="*/ 1652154 w 4852554"/>
                          <a:gd name="connsiteY42" fmla="*/ 893618 h 3782291"/>
                          <a:gd name="connsiteX43" fmla="*/ 1683327 w 4852554"/>
                          <a:gd name="connsiteY43" fmla="*/ 665018 h 3782291"/>
                          <a:gd name="connsiteX44" fmla="*/ 1620982 w 4852554"/>
                          <a:gd name="connsiteY44" fmla="*/ 654627 h 3782291"/>
                          <a:gd name="connsiteX45" fmla="*/ 1589809 w 4852554"/>
                          <a:gd name="connsiteY45" fmla="*/ 945573 h 3782291"/>
                          <a:gd name="connsiteX46" fmla="*/ 1371600 w 4852554"/>
                          <a:gd name="connsiteY46" fmla="*/ 914400 h 3782291"/>
                          <a:gd name="connsiteX47" fmla="*/ 1361209 w 4852554"/>
                          <a:gd name="connsiteY47" fmla="*/ 966355 h 3782291"/>
                          <a:gd name="connsiteX48" fmla="*/ 1693718 w 4852554"/>
                          <a:gd name="connsiteY48" fmla="*/ 1018309 h 3782291"/>
                          <a:gd name="connsiteX49" fmla="*/ 1766454 w 4852554"/>
                          <a:gd name="connsiteY49" fmla="*/ 1153391 h 3782291"/>
                          <a:gd name="connsiteX50" fmla="*/ 1579418 w 4852554"/>
                          <a:gd name="connsiteY50" fmla="*/ 1205346 h 3782291"/>
                          <a:gd name="connsiteX51" fmla="*/ 1579418 w 4852554"/>
                          <a:gd name="connsiteY51" fmla="*/ 1278082 h 3782291"/>
                          <a:gd name="connsiteX52" fmla="*/ 1808018 w 4852554"/>
                          <a:gd name="connsiteY52" fmla="*/ 1215736 h 3782291"/>
                          <a:gd name="connsiteX53" fmla="*/ 2078182 w 4852554"/>
                          <a:gd name="connsiteY53" fmla="*/ 1589809 h 3782291"/>
                          <a:gd name="connsiteX54" fmla="*/ 2088572 w 4852554"/>
                          <a:gd name="connsiteY54" fmla="*/ 2337955 h 3782291"/>
                          <a:gd name="connsiteX55" fmla="*/ 2098963 w 4852554"/>
                          <a:gd name="connsiteY55" fmla="*/ 2348346 h 3782291"/>
                          <a:gd name="connsiteX56" fmla="*/ 1839191 w 4852554"/>
                          <a:gd name="connsiteY56" fmla="*/ 2784764 h 3782291"/>
                          <a:gd name="connsiteX57" fmla="*/ 1278082 w 4852554"/>
                          <a:gd name="connsiteY57" fmla="*/ 2795155 h 3782291"/>
                          <a:gd name="connsiteX58" fmla="*/ 1143000 w 4852554"/>
                          <a:gd name="connsiteY58" fmla="*/ 2587336 h 3782291"/>
                          <a:gd name="connsiteX59" fmla="*/ 1111827 w 4852554"/>
                          <a:gd name="connsiteY59" fmla="*/ 2597727 h 3782291"/>
                          <a:gd name="connsiteX60" fmla="*/ 1205345 w 4852554"/>
                          <a:gd name="connsiteY60" fmla="*/ 2815936 h 3782291"/>
                          <a:gd name="connsiteX61" fmla="*/ 893618 w 4852554"/>
                          <a:gd name="connsiteY61" fmla="*/ 2795155 h 3782291"/>
                          <a:gd name="connsiteX62" fmla="*/ 488372 w 4852554"/>
                          <a:gd name="connsiteY62" fmla="*/ 2036618 h 3782291"/>
                          <a:gd name="connsiteX63" fmla="*/ 353291 w 4852554"/>
                          <a:gd name="connsiteY63" fmla="*/ 2078182 h 3782291"/>
                          <a:gd name="connsiteX64" fmla="*/ 415636 w 4852554"/>
                          <a:gd name="connsiteY64" fmla="*/ 2140527 h 3782291"/>
                          <a:gd name="connsiteX65" fmla="*/ 467591 w 4852554"/>
                          <a:gd name="connsiteY65" fmla="*/ 2098964 h 3782291"/>
                          <a:gd name="connsiteX66" fmla="*/ 571500 w 4852554"/>
                          <a:gd name="connsiteY66" fmla="*/ 2348346 h 3782291"/>
                          <a:gd name="connsiteX67" fmla="*/ 457200 w 4852554"/>
                          <a:gd name="connsiteY67" fmla="*/ 2358736 h 3782291"/>
                          <a:gd name="connsiteX68" fmla="*/ 457200 w 4852554"/>
                          <a:gd name="connsiteY68" fmla="*/ 2441864 h 3782291"/>
                          <a:gd name="connsiteX69" fmla="*/ 623454 w 4852554"/>
                          <a:gd name="connsiteY69" fmla="*/ 2400300 h 3782291"/>
                          <a:gd name="connsiteX70" fmla="*/ 831272 w 4852554"/>
                          <a:gd name="connsiteY70" fmla="*/ 2826327 h 3782291"/>
                          <a:gd name="connsiteX71" fmla="*/ 374072 w 4852554"/>
                          <a:gd name="connsiteY71" fmla="*/ 2670464 h 3782291"/>
                          <a:gd name="connsiteX72" fmla="*/ 103909 w 4852554"/>
                          <a:gd name="connsiteY72" fmla="*/ 2109355 h 3782291"/>
                          <a:gd name="connsiteX73" fmla="*/ 20782 w 4852554"/>
                          <a:gd name="connsiteY73" fmla="*/ 2098964 h 3782291"/>
                          <a:gd name="connsiteX74" fmla="*/ 249382 w 4852554"/>
                          <a:gd name="connsiteY74" fmla="*/ 2639291 h 3782291"/>
                          <a:gd name="connsiteX75" fmla="*/ 10391 w 4852554"/>
                          <a:gd name="connsiteY75" fmla="*/ 2576946 h 3782291"/>
                          <a:gd name="connsiteX76" fmla="*/ 0 w 4852554"/>
                          <a:gd name="connsiteY76" fmla="*/ 2670464 h 3782291"/>
                          <a:gd name="connsiteX77" fmla="*/ 270163 w 4852554"/>
                          <a:gd name="connsiteY77" fmla="*/ 2701636 h 3782291"/>
                          <a:gd name="connsiteX78" fmla="*/ 280554 w 4852554"/>
                          <a:gd name="connsiteY78" fmla="*/ 3023755 h 3782291"/>
                          <a:gd name="connsiteX79" fmla="*/ 197427 w 4852554"/>
                          <a:gd name="connsiteY79" fmla="*/ 3034146 h 3782291"/>
                          <a:gd name="connsiteX80" fmla="*/ 197427 w 4852554"/>
                          <a:gd name="connsiteY80" fmla="*/ 3106882 h 3782291"/>
                          <a:gd name="connsiteX81" fmla="*/ 353291 w 4852554"/>
                          <a:gd name="connsiteY81" fmla="*/ 3054927 h 3782291"/>
                          <a:gd name="connsiteX82" fmla="*/ 374072 w 4852554"/>
                          <a:gd name="connsiteY82" fmla="*/ 2763982 h 3782291"/>
                          <a:gd name="connsiteX83" fmla="*/ 852054 w 4852554"/>
                          <a:gd name="connsiteY83" fmla="*/ 2919846 h 3782291"/>
                          <a:gd name="connsiteX84" fmla="*/ 633845 w 4852554"/>
                          <a:gd name="connsiteY84" fmla="*/ 3054927 h 3782291"/>
                          <a:gd name="connsiteX85" fmla="*/ 685800 w 4852554"/>
                          <a:gd name="connsiteY85" fmla="*/ 3096491 h 3782291"/>
                          <a:gd name="connsiteX86" fmla="*/ 1018309 w 4852554"/>
                          <a:gd name="connsiteY86" fmla="*/ 2888673 h 3782291"/>
                          <a:gd name="connsiteX87" fmla="*/ 1423554 w 4852554"/>
                          <a:gd name="connsiteY87" fmla="*/ 2867891 h 3782291"/>
                          <a:gd name="connsiteX88" fmla="*/ 1080654 w 4852554"/>
                          <a:gd name="connsiteY88" fmla="*/ 3086100 h 3782291"/>
                          <a:gd name="connsiteX89" fmla="*/ 1143000 w 4852554"/>
                          <a:gd name="connsiteY89" fmla="*/ 3169227 h 3782291"/>
                          <a:gd name="connsiteX90" fmla="*/ 1537854 w 4852554"/>
                          <a:gd name="connsiteY90" fmla="*/ 2867891 h 3782291"/>
                          <a:gd name="connsiteX91" fmla="*/ 1891145 w 4852554"/>
                          <a:gd name="connsiteY91" fmla="*/ 2867891 h 3782291"/>
                          <a:gd name="connsiteX92" fmla="*/ 2119745 w 4852554"/>
                          <a:gd name="connsiteY92" fmla="*/ 2930236 h 3782291"/>
                          <a:gd name="connsiteX93" fmla="*/ 2119745 w 4852554"/>
                          <a:gd name="connsiteY93" fmla="*/ 3751118 h 3782291"/>
                          <a:gd name="connsiteX94" fmla="*/ 2202872 w 4852554"/>
                          <a:gd name="connsiteY94" fmla="*/ 3751118 h 3782291"/>
                          <a:gd name="connsiteX95" fmla="*/ 2192482 w 4852554"/>
                          <a:gd name="connsiteY95" fmla="*/ 2951018 h 3782291"/>
                          <a:gd name="connsiteX96" fmla="*/ 2421082 w 4852554"/>
                          <a:gd name="connsiteY96" fmla="*/ 2847109 h 3782291"/>
                          <a:gd name="connsiteX97" fmla="*/ 3065318 w 4852554"/>
                          <a:gd name="connsiteY97" fmla="*/ 2847109 h 3782291"/>
                          <a:gd name="connsiteX98" fmla="*/ 3023754 w 4852554"/>
                          <a:gd name="connsiteY98" fmla="*/ 3034146 h 3782291"/>
                          <a:gd name="connsiteX99" fmla="*/ 3075709 w 4852554"/>
                          <a:gd name="connsiteY99" fmla="*/ 3054927 h 3782291"/>
                          <a:gd name="connsiteX100" fmla="*/ 3106882 w 4852554"/>
                          <a:gd name="connsiteY100" fmla="*/ 2857500 h 3782291"/>
                          <a:gd name="connsiteX101" fmla="*/ 3470563 w 4852554"/>
                          <a:gd name="connsiteY101" fmla="*/ 2836718 h 3782291"/>
                          <a:gd name="connsiteX102" fmla="*/ 4000500 w 4852554"/>
                          <a:gd name="connsiteY102" fmla="*/ 3512127 h 3782291"/>
                          <a:gd name="connsiteX103" fmla="*/ 3990109 w 4852554"/>
                          <a:gd name="connsiteY103" fmla="*/ 3740727 h 3782291"/>
                          <a:gd name="connsiteX104" fmla="*/ 4052454 w 4852554"/>
                          <a:gd name="connsiteY104" fmla="*/ 3782291 h 3782291"/>
                          <a:gd name="connsiteX105" fmla="*/ 4052454 w 4852554"/>
                          <a:gd name="connsiteY105" fmla="*/ 3532909 h 3782291"/>
                          <a:gd name="connsiteX106" fmla="*/ 4239491 w 4852554"/>
                          <a:gd name="connsiteY106" fmla="*/ 3626427 h 3782291"/>
                          <a:gd name="connsiteX107" fmla="*/ 4312227 w 4852554"/>
                          <a:gd name="connsiteY107" fmla="*/ 3574473 h 3782291"/>
                          <a:gd name="connsiteX108" fmla="*/ 3917372 w 4852554"/>
                          <a:gd name="connsiteY108" fmla="*/ 3335482 h 3782291"/>
                          <a:gd name="connsiteX109" fmla="*/ 4125191 w 4852554"/>
                          <a:gd name="connsiteY109" fmla="*/ 3262746 h 3782291"/>
                          <a:gd name="connsiteX110" fmla="*/ 4125191 w 4852554"/>
                          <a:gd name="connsiteY110" fmla="*/ 3262746 h 3782291"/>
                          <a:gd name="connsiteX111" fmla="*/ 4083627 w 4852554"/>
                          <a:gd name="connsiteY111" fmla="*/ 3231573 h 3782291"/>
                          <a:gd name="connsiteX112" fmla="*/ 3896591 w 4852554"/>
                          <a:gd name="connsiteY112" fmla="*/ 3304309 h 3782291"/>
                          <a:gd name="connsiteX113" fmla="*/ 3553691 w 4852554"/>
                          <a:gd name="connsiteY113" fmla="*/ 2836718 h 3782291"/>
                          <a:gd name="connsiteX114" fmla="*/ 4333009 w 4852554"/>
                          <a:gd name="connsiteY114" fmla="*/ 2815936 h 3782291"/>
                          <a:gd name="connsiteX115" fmla="*/ 4561609 w 4852554"/>
                          <a:gd name="connsiteY115" fmla="*/ 3054927 h 3782291"/>
                          <a:gd name="connsiteX116" fmla="*/ 4665518 w 4852554"/>
                          <a:gd name="connsiteY116" fmla="*/ 3013364 h 3782291"/>
                          <a:gd name="connsiteX117" fmla="*/ 4416136 w 4852554"/>
                          <a:gd name="connsiteY117" fmla="*/ 2815936 h 3782291"/>
                          <a:gd name="connsiteX118" fmla="*/ 4842163 w 4852554"/>
                          <a:gd name="connsiteY118" fmla="*/ 2701636 h 3782291"/>
                          <a:gd name="connsiteX119" fmla="*/ 4852554 w 4852554"/>
                          <a:gd name="connsiteY119" fmla="*/ 2628900 h 3782291"/>
                          <a:gd name="connsiteX120" fmla="*/ 4239491 w 4852554"/>
                          <a:gd name="connsiteY120" fmla="*/ 2763982 h 3782291"/>
                          <a:gd name="connsiteX121" fmla="*/ 4353791 w 4852554"/>
                          <a:gd name="connsiteY121" fmla="*/ 2566555 h 3782291"/>
                          <a:gd name="connsiteX122" fmla="*/ 4291445 w 4852554"/>
                          <a:gd name="connsiteY122" fmla="*/ 2514600 h 3782291"/>
                          <a:gd name="connsiteX123" fmla="*/ 4177145 w 4852554"/>
                          <a:gd name="connsiteY123" fmla="*/ 2805546 h 3782291"/>
                          <a:gd name="connsiteX124" fmla="*/ 3429000 w 4852554"/>
                          <a:gd name="connsiteY124" fmla="*/ 2795155 h 3782291"/>
                          <a:gd name="connsiteX125" fmla="*/ 3584863 w 4852554"/>
                          <a:gd name="connsiteY125" fmla="*/ 2618509 h 3782291"/>
                          <a:gd name="connsiteX126" fmla="*/ 3564082 w 4852554"/>
                          <a:gd name="connsiteY126" fmla="*/ 2576946 h 3782291"/>
                          <a:gd name="connsiteX127" fmla="*/ 3335482 w 4852554"/>
                          <a:gd name="connsiteY127" fmla="*/ 2826327 h 3782291"/>
                          <a:gd name="connsiteX128" fmla="*/ 2493818 w 4852554"/>
                          <a:gd name="connsiteY128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62645 w 4852554"/>
                          <a:gd name="connsiteY22" fmla="*/ 301336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005445 w 4852554"/>
                          <a:gd name="connsiteY25" fmla="*/ 62346 h 3782291"/>
                          <a:gd name="connsiteX26" fmla="*/ 1922318 w 4852554"/>
                          <a:gd name="connsiteY26" fmla="*/ 83127 h 3782291"/>
                          <a:gd name="connsiteX27" fmla="*/ 2192482 w 4852554"/>
                          <a:gd name="connsiteY27" fmla="*/ 592282 h 3782291"/>
                          <a:gd name="connsiteX28" fmla="*/ 2119745 w 4852554"/>
                          <a:gd name="connsiteY28" fmla="*/ 706582 h 3782291"/>
                          <a:gd name="connsiteX29" fmla="*/ 1662545 w 4852554"/>
                          <a:gd name="connsiteY29" fmla="*/ 20782 h 3782291"/>
                          <a:gd name="connsiteX30" fmla="*/ 1537854 w 4852554"/>
                          <a:gd name="connsiteY30" fmla="*/ 51955 h 3782291"/>
                          <a:gd name="connsiteX31" fmla="*/ 1558636 w 4852554"/>
                          <a:gd name="connsiteY31" fmla="*/ 145473 h 3782291"/>
                          <a:gd name="connsiteX32" fmla="*/ 1641763 w 4852554"/>
                          <a:gd name="connsiteY32" fmla="*/ 103909 h 3782291"/>
                          <a:gd name="connsiteX33" fmla="*/ 1704109 w 4852554"/>
                          <a:gd name="connsiteY33" fmla="*/ 228600 h 3782291"/>
                          <a:gd name="connsiteX34" fmla="*/ 1776845 w 4852554"/>
                          <a:gd name="connsiteY34" fmla="*/ 259773 h 3782291"/>
                          <a:gd name="connsiteX35" fmla="*/ 2140527 w 4852554"/>
                          <a:gd name="connsiteY35" fmla="*/ 852055 h 3782291"/>
                          <a:gd name="connsiteX36" fmla="*/ 2130136 w 4852554"/>
                          <a:gd name="connsiteY36" fmla="*/ 1215736 h 3782291"/>
                          <a:gd name="connsiteX37" fmla="*/ 2057400 w 4852554"/>
                          <a:gd name="connsiteY37" fmla="*/ 1028700 h 3782291"/>
                          <a:gd name="connsiteX38" fmla="*/ 2005445 w 4852554"/>
                          <a:gd name="connsiteY38" fmla="*/ 1059873 h 3782291"/>
                          <a:gd name="connsiteX39" fmla="*/ 2119745 w 4852554"/>
                          <a:gd name="connsiteY39" fmla="*/ 1288473 h 3782291"/>
                          <a:gd name="connsiteX40" fmla="*/ 2098963 w 4852554"/>
                          <a:gd name="connsiteY40" fmla="*/ 1517073 h 3782291"/>
                          <a:gd name="connsiteX41" fmla="*/ 1652154 w 4852554"/>
                          <a:gd name="connsiteY41" fmla="*/ 893618 h 3782291"/>
                          <a:gd name="connsiteX42" fmla="*/ 1683327 w 4852554"/>
                          <a:gd name="connsiteY42" fmla="*/ 665018 h 3782291"/>
                          <a:gd name="connsiteX43" fmla="*/ 1620982 w 4852554"/>
                          <a:gd name="connsiteY43" fmla="*/ 654627 h 3782291"/>
                          <a:gd name="connsiteX44" fmla="*/ 1589809 w 4852554"/>
                          <a:gd name="connsiteY44" fmla="*/ 945573 h 3782291"/>
                          <a:gd name="connsiteX45" fmla="*/ 1371600 w 4852554"/>
                          <a:gd name="connsiteY45" fmla="*/ 914400 h 3782291"/>
                          <a:gd name="connsiteX46" fmla="*/ 1361209 w 4852554"/>
                          <a:gd name="connsiteY46" fmla="*/ 966355 h 3782291"/>
                          <a:gd name="connsiteX47" fmla="*/ 1693718 w 4852554"/>
                          <a:gd name="connsiteY47" fmla="*/ 1018309 h 3782291"/>
                          <a:gd name="connsiteX48" fmla="*/ 1766454 w 4852554"/>
                          <a:gd name="connsiteY48" fmla="*/ 1153391 h 3782291"/>
                          <a:gd name="connsiteX49" fmla="*/ 1579418 w 4852554"/>
                          <a:gd name="connsiteY49" fmla="*/ 1205346 h 3782291"/>
                          <a:gd name="connsiteX50" fmla="*/ 1579418 w 4852554"/>
                          <a:gd name="connsiteY50" fmla="*/ 1278082 h 3782291"/>
                          <a:gd name="connsiteX51" fmla="*/ 1808018 w 4852554"/>
                          <a:gd name="connsiteY51" fmla="*/ 1215736 h 3782291"/>
                          <a:gd name="connsiteX52" fmla="*/ 2078182 w 4852554"/>
                          <a:gd name="connsiteY52" fmla="*/ 1589809 h 3782291"/>
                          <a:gd name="connsiteX53" fmla="*/ 2088572 w 4852554"/>
                          <a:gd name="connsiteY53" fmla="*/ 2337955 h 3782291"/>
                          <a:gd name="connsiteX54" fmla="*/ 2098963 w 4852554"/>
                          <a:gd name="connsiteY54" fmla="*/ 2348346 h 3782291"/>
                          <a:gd name="connsiteX55" fmla="*/ 1839191 w 4852554"/>
                          <a:gd name="connsiteY55" fmla="*/ 2784764 h 3782291"/>
                          <a:gd name="connsiteX56" fmla="*/ 1278082 w 4852554"/>
                          <a:gd name="connsiteY56" fmla="*/ 2795155 h 3782291"/>
                          <a:gd name="connsiteX57" fmla="*/ 1143000 w 4852554"/>
                          <a:gd name="connsiteY57" fmla="*/ 2587336 h 3782291"/>
                          <a:gd name="connsiteX58" fmla="*/ 1111827 w 4852554"/>
                          <a:gd name="connsiteY58" fmla="*/ 2597727 h 3782291"/>
                          <a:gd name="connsiteX59" fmla="*/ 1205345 w 4852554"/>
                          <a:gd name="connsiteY59" fmla="*/ 2815936 h 3782291"/>
                          <a:gd name="connsiteX60" fmla="*/ 893618 w 4852554"/>
                          <a:gd name="connsiteY60" fmla="*/ 2795155 h 3782291"/>
                          <a:gd name="connsiteX61" fmla="*/ 488372 w 4852554"/>
                          <a:gd name="connsiteY61" fmla="*/ 2036618 h 3782291"/>
                          <a:gd name="connsiteX62" fmla="*/ 353291 w 4852554"/>
                          <a:gd name="connsiteY62" fmla="*/ 2078182 h 3782291"/>
                          <a:gd name="connsiteX63" fmla="*/ 415636 w 4852554"/>
                          <a:gd name="connsiteY63" fmla="*/ 2140527 h 3782291"/>
                          <a:gd name="connsiteX64" fmla="*/ 467591 w 4852554"/>
                          <a:gd name="connsiteY64" fmla="*/ 2098964 h 3782291"/>
                          <a:gd name="connsiteX65" fmla="*/ 571500 w 4852554"/>
                          <a:gd name="connsiteY65" fmla="*/ 2348346 h 3782291"/>
                          <a:gd name="connsiteX66" fmla="*/ 457200 w 4852554"/>
                          <a:gd name="connsiteY66" fmla="*/ 2358736 h 3782291"/>
                          <a:gd name="connsiteX67" fmla="*/ 457200 w 4852554"/>
                          <a:gd name="connsiteY67" fmla="*/ 2441864 h 3782291"/>
                          <a:gd name="connsiteX68" fmla="*/ 623454 w 4852554"/>
                          <a:gd name="connsiteY68" fmla="*/ 2400300 h 3782291"/>
                          <a:gd name="connsiteX69" fmla="*/ 831272 w 4852554"/>
                          <a:gd name="connsiteY69" fmla="*/ 2826327 h 3782291"/>
                          <a:gd name="connsiteX70" fmla="*/ 374072 w 4852554"/>
                          <a:gd name="connsiteY70" fmla="*/ 2670464 h 3782291"/>
                          <a:gd name="connsiteX71" fmla="*/ 103909 w 4852554"/>
                          <a:gd name="connsiteY71" fmla="*/ 2109355 h 3782291"/>
                          <a:gd name="connsiteX72" fmla="*/ 20782 w 4852554"/>
                          <a:gd name="connsiteY72" fmla="*/ 2098964 h 3782291"/>
                          <a:gd name="connsiteX73" fmla="*/ 249382 w 4852554"/>
                          <a:gd name="connsiteY73" fmla="*/ 2639291 h 3782291"/>
                          <a:gd name="connsiteX74" fmla="*/ 10391 w 4852554"/>
                          <a:gd name="connsiteY74" fmla="*/ 2576946 h 3782291"/>
                          <a:gd name="connsiteX75" fmla="*/ 0 w 4852554"/>
                          <a:gd name="connsiteY75" fmla="*/ 2670464 h 3782291"/>
                          <a:gd name="connsiteX76" fmla="*/ 270163 w 4852554"/>
                          <a:gd name="connsiteY76" fmla="*/ 2701636 h 3782291"/>
                          <a:gd name="connsiteX77" fmla="*/ 280554 w 4852554"/>
                          <a:gd name="connsiteY77" fmla="*/ 3023755 h 3782291"/>
                          <a:gd name="connsiteX78" fmla="*/ 197427 w 4852554"/>
                          <a:gd name="connsiteY78" fmla="*/ 3034146 h 3782291"/>
                          <a:gd name="connsiteX79" fmla="*/ 197427 w 4852554"/>
                          <a:gd name="connsiteY79" fmla="*/ 3106882 h 3782291"/>
                          <a:gd name="connsiteX80" fmla="*/ 353291 w 4852554"/>
                          <a:gd name="connsiteY80" fmla="*/ 3054927 h 3782291"/>
                          <a:gd name="connsiteX81" fmla="*/ 374072 w 4852554"/>
                          <a:gd name="connsiteY81" fmla="*/ 2763982 h 3782291"/>
                          <a:gd name="connsiteX82" fmla="*/ 852054 w 4852554"/>
                          <a:gd name="connsiteY82" fmla="*/ 2919846 h 3782291"/>
                          <a:gd name="connsiteX83" fmla="*/ 633845 w 4852554"/>
                          <a:gd name="connsiteY83" fmla="*/ 3054927 h 3782291"/>
                          <a:gd name="connsiteX84" fmla="*/ 685800 w 4852554"/>
                          <a:gd name="connsiteY84" fmla="*/ 3096491 h 3782291"/>
                          <a:gd name="connsiteX85" fmla="*/ 1018309 w 4852554"/>
                          <a:gd name="connsiteY85" fmla="*/ 2888673 h 3782291"/>
                          <a:gd name="connsiteX86" fmla="*/ 1423554 w 4852554"/>
                          <a:gd name="connsiteY86" fmla="*/ 2867891 h 3782291"/>
                          <a:gd name="connsiteX87" fmla="*/ 1080654 w 4852554"/>
                          <a:gd name="connsiteY87" fmla="*/ 3086100 h 3782291"/>
                          <a:gd name="connsiteX88" fmla="*/ 1143000 w 4852554"/>
                          <a:gd name="connsiteY88" fmla="*/ 3169227 h 3782291"/>
                          <a:gd name="connsiteX89" fmla="*/ 1537854 w 4852554"/>
                          <a:gd name="connsiteY89" fmla="*/ 2867891 h 3782291"/>
                          <a:gd name="connsiteX90" fmla="*/ 1891145 w 4852554"/>
                          <a:gd name="connsiteY90" fmla="*/ 2867891 h 3782291"/>
                          <a:gd name="connsiteX91" fmla="*/ 2119745 w 4852554"/>
                          <a:gd name="connsiteY91" fmla="*/ 2930236 h 3782291"/>
                          <a:gd name="connsiteX92" fmla="*/ 2119745 w 4852554"/>
                          <a:gd name="connsiteY92" fmla="*/ 3751118 h 3782291"/>
                          <a:gd name="connsiteX93" fmla="*/ 2202872 w 4852554"/>
                          <a:gd name="connsiteY93" fmla="*/ 3751118 h 3782291"/>
                          <a:gd name="connsiteX94" fmla="*/ 2192482 w 4852554"/>
                          <a:gd name="connsiteY94" fmla="*/ 2951018 h 3782291"/>
                          <a:gd name="connsiteX95" fmla="*/ 2421082 w 4852554"/>
                          <a:gd name="connsiteY95" fmla="*/ 2847109 h 3782291"/>
                          <a:gd name="connsiteX96" fmla="*/ 3065318 w 4852554"/>
                          <a:gd name="connsiteY96" fmla="*/ 2847109 h 3782291"/>
                          <a:gd name="connsiteX97" fmla="*/ 3023754 w 4852554"/>
                          <a:gd name="connsiteY97" fmla="*/ 3034146 h 3782291"/>
                          <a:gd name="connsiteX98" fmla="*/ 3075709 w 4852554"/>
                          <a:gd name="connsiteY98" fmla="*/ 3054927 h 3782291"/>
                          <a:gd name="connsiteX99" fmla="*/ 3106882 w 4852554"/>
                          <a:gd name="connsiteY99" fmla="*/ 2857500 h 3782291"/>
                          <a:gd name="connsiteX100" fmla="*/ 3470563 w 4852554"/>
                          <a:gd name="connsiteY100" fmla="*/ 2836718 h 3782291"/>
                          <a:gd name="connsiteX101" fmla="*/ 4000500 w 4852554"/>
                          <a:gd name="connsiteY101" fmla="*/ 3512127 h 3782291"/>
                          <a:gd name="connsiteX102" fmla="*/ 3990109 w 4852554"/>
                          <a:gd name="connsiteY102" fmla="*/ 3740727 h 3782291"/>
                          <a:gd name="connsiteX103" fmla="*/ 4052454 w 4852554"/>
                          <a:gd name="connsiteY103" fmla="*/ 3782291 h 3782291"/>
                          <a:gd name="connsiteX104" fmla="*/ 4052454 w 4852554"/>
                          <a:gd name="connsiteY104" fmla="*/ 3532909 h 3782291"/>
                          <a:gd name="connsiteX105" fmla="*/ 4239491 w 4852554"/>
                          <a:gd name="connsiteY105" fmla="*/ 3626427 h 3782291"/>
                          <a:gd name="connsiteX106" fmla="*/ 4312227 w 4852554"/>
                          <a:gd name="connsiteY106" fmla="*/ 3574473 h 3782291"/>
                          <a:gd name="connsiteX107" fmla="*/ 3917372 w 4852554"/>
                          <a:gd name="connsiteY107" fmla="*/ 3335482 h 3782291"/>
                          <a:gd name="connsiteX108" fmla="*/ 4125191 w 4852554"/>
                          <a:gd name="connsiteY108" fmla="*/ 3262746 h 3782291"/>
                          <a:gd name="connsiteX109" fmla="*/ 4125191 w 4852554"/>
                          <a:gd name="connsiteY109" fmla="*/ 3262746 h 3782291"/>
                          <a:gd name="connsiteX110" fmla="*/ 4083627 w 4852554"/>
                          <a:gd name="connsiteY110" fmla="*/ 3231573 h 3782291"/>
                          <a:gd name="connsiteX111" fmla="*/ 3896591 w 4852554"/>
                          <a:gd name="connsiteY111" fmla="*/ 3304309 h 3782291"/>
                          <a:gd name="connsiteX112" fmla="*/ 3553691 w 4852554"/>
                          <a:gd name="connsiteY112" fmla="*/ 2836718 h 3782291"/>
                          <a:gd name="connsiteX113" fmla="*/ 4333009 w 4852554"/>
                          <a:gd name="connsiteY113" fmla="*/ 2815936 h 3782291"/>
                          <a:gd name="connsiteX114" fmla="*/ 4561609 w 4852554"/>
                          <a:gd name="connsiteY114" fmla="*/ 3054927 h 3782291"/>
                          <a:gd name="connsiteX115" fmla="*/ 4665518 w 4852554"/>
                          <a:gd name="connsiteY115" fmla="*/ 3013364 h 3782291"/>
                          <a:gd name="connsiteX116" fmla="*/ 4416136 w 4852554"/>
                          <a:gd name="connsiteY116" fmla="*/ 2815936 h 3782291"/>
                          <a:gd name="connsiteX117" fmla="*/ 4842163 w 4852554"/>
                          <a:gd name="connsiteY117" fmla="*/ 2701636 h 3782291"/>
                          <a:gd name="connsiteX118" fmla="*/ 4852554 w 4852554"/>
                          <a:gd name="connsiteY118" fmla="*/ 2628900 h 3782291"/>
                          <a:gd name="connsiteX119" fmla="*/ 4239491 w 4852554"/>
                          <a:gd name="connsiteY119" fmla="*/ 2763982 h 3782291"/>
                          <a:gd name="connsiteX120" fmla="*/ 4353791 w 4852554"/>
                          <a:gd name="connsiteY120" fmla="*/ 2566555 h 3782291"/>
                          <a:gd name="connsiteX121" fmla="*/ 4291445 w 4852554"/>
                          <a:gd name="connsiteY121" fmla="*/ 2514600 h 3782291"/>
                          <a:gd name="connsiteX122" fmla="*/ 4177145 w 4852554"/>
                          <a:gd name="connsiteY122" fmla="*/ 2805546 h 3782291"/>
                          <a:gd name="connsiteX123" fmla="*/ 3429000 w 4852554"/>
                          <a:gd name="connsiteY123" fmla="*/ 2795155 h 3782291"/>
                          <a:gd name="connsiteX124" fmla="*/ 3584863 w 4852554"/>
                          <a:gd name="connsiteY124" fmla="*/ 2618509 h 3782291"/>
                          <a:gd name="connsiteX125" fmla="*/ 3564082 w 4852554"/>
                          <a:gd name="connsiteY125" fmla="*/ 2576946 h 3782291"/>
                          <a:gd name="connsiteX126" fmla="*/ 3335482 w 4852554"/>
                          <a:gd name="connsiteY126" fmla="*/ 2826327 h 3782291"/>
                          <a:gd name="connsiteX127" fmla="*/ 2493818 w 4852554"/>
                          <a:gd name="connsiteY127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005445 w 4852554"/>
                          <a:gd name="connsiteY25" fmla="*/ 62346 h 3782291"/>
                          <a:gd name="connsiteX26" fmla="*/ 1922318 w 4852554"/>
                          <a:gd name="connsiteY26" fmla="*/ 83127 h 3782291"/>
                          <a:gd name="connsiteX27" fmla="*/ 2192482 w 4852554"/>
                          <a:gd name="connsiteY27" fmla="*/ 592282 h 3782291"/>
                          <a:gd name="connsiteX28" fmla="*/ 2119745 w 4852554"/>
                          <a:gd name="connsiteY28" fmla="*/ 706582 h 3782291"/>
                          <a:gd name="connsiteX29" fmla="*/ 1662545 w 4852554"/>
                          <a:gd name="connsiteY29" fmla="*/ 20782 h 3782291"/>
                          <a:gd name="connsiteX30" fmla="*/ 1537854 w 4852554"/>
                          <a:gd name="connsiteY30" fmla="*/ 51955 h 3782291"/>
                          <a:gd name="connsiteX31" fmla="*/ 1558636 w 4852554"/>
                          <a:gd name="connsiteY31" fmla="*/ 145473 h 3782291"/>
                          <a:gd name="connsiteX32" fmla="*/ 1641763 w 4852554"/>
                          <a:gd name="connsiteY32" fmla="*/ 103909 h 3782291"/>
                          <a:gd name="connsiteX33" fmla="*/ 1704109 w 4852554"/>
                          <a:gd name="connsiteY33" fmla="*/ 228600 h 3782291"/>
                          <a:gd name="connsiteX34" fmla="*/ 1776845 w 4852554"/>
                          <a:gd name="connsiteY34" fmla="*/ 259773 h 3782291"/>
                          <a:gd name="connsiteX35" fmla="*/ 2140527 w 4852554"/>
                          <a:gd name="connsiteY35" fmla="*/ 852055 h 3782291"/>
                          <a:gd name="connsiteX36" fmla="*/ 2130136 w 4852554"/>
                          <a:gd name="connsiteY36" fmla="*/ 1215736 h 3782291"/>
                          <a:gd name="connsiteX37" fmla="*/ 2057400 w 4852554"/>
                          <a:gd name="connsiteY37" fmla="*/ 1028700 h 3782291"/>
                          <a:gd name="connsiteX38" fmla="*/ 2005445 w 4852554"/>
                          <a:gd name="connsiteY38" fmla="*/ 1059873 h 3782291"/>
                          <a:gd name="connsiteX39" fmla="*/ 2119745 w 4852554"/>
                          <a:gd name="connsiteY39" fmla="*/ 1288473 h 3782291"/>
                          <a:gd name="connsiteX40" fmla="*/ 2098963 w 4852554"/>
                          <a:gd name="connsiteY40" fmla="*/ 1517073 h 3782291"/>
                          <a:gd name="connsiteX41" fmla="*/ 1652154 w 4852554"/>
                          <a:gd name="connsiteY41" fmla="*/ 893618 h 3782291"/>
                          <a:gd name="connsiteX42" fmla="*/ 1683327 w 4852554"/>
                          <a:gd name="connsiteY42" fmla="*/ 665018 h 3782291"/>
                          <a:gd name="connsiteX43" fmla="*/ 1620982 w 4852554"/>
                          <a:gd name="connsiteY43" fmla="*/ 654627 h 3782291"/>
                          <a:gd name="connsiteX44" fmla="*/ 1589809 w 4852554"/>
                          <a:gd name="connsiteY44" fmla="*/ 945573 h 3782291"/>
                          <a:gd name="connsiteX45" fmla="*/ 1371600 w 4852554"/>
                          <a:gd name="connsiteY45" fmla="*/ 914400 h 3782291"/>
                          <a:gd name="connsiteX46" fmla="*/ 1361209 w 4852554"/>
                          <a:gd name="connsiteY46" fmla="*/ 966355 h 3782291"/>
                          <a:gd name="connsiteX47" fmla="*/ 1693718 w 4852554"/>
                          <a:gd name="connsiteY47" fmla="*/ 1018309 h 3782291"/>
                          <a:gd name="connsiteX48" fmla="*/ 1766454 w 4852554"/>
                          <a:gd name="connsiteY48" fmla="*/ 1153391 h 3782291"/>
                          <a:gd name="connsiteX49" fmla="*/ 1579418 w 4852554"/>
                          <a:gd name="connsiteY49" fmla="*/ 1205346 h 3782291"/>
                          <a:gd name="connsiteX50" fmla="*/ 1579418 w 4852554"/>
                          <a:gd name="connsiteY50" fmla="*/ 1278082 h 3782291"/>
                          <a:gd name="connsiteX51" fmla="*/ 1808018 w 4852554"/>
                          <a:gd name="connsiteY51" fmla="*/ 1215736 h 3782291"/>
                          <a:gd name="connsiteX52" fmla="*/ 2078182 w 4852554"/>
                          <a:gd name="connsiteY52" fmla="*/ 1589809 h 3782291"/>
                          <a:gd name="connsiteX53" fmla="*/ 2088572 w 4852554"/>
                          <a:gd name="connsiteY53" fmla="*/ 2337955 h 3782291"/>
                          <a:gd name="connsiteX54" fmla="*/ 2098963 w 4852554"/>
                          <a:gd name="connsiteY54" fmla="*/ 2348346 h 3782291"/>
                          <a:gd name="connsiteX55" fmla="*/ 1839191 w 4852554"/>
                          <a:gd name="connsiteY55" fmla="*/ 2784764 h 3782291"/>
                          <a:gd name="connsiteX56" fmla="*/ 1278082 w 4852554"/>
                          <a:gd name="connsiteY56" fmla="*/ 2795155 h 3782291"/>
                          <a:gd name="connsiteX57" fmla="*/ 1143000 w 4852554"/>
                          <a:gd name="connsiteY57" fmla="*/ 2587336 h 3782291"/>
                          <a:gd name="connsiteX58" fmla="*/ 1111827 w 4852554"/>
                          <a:gd name="connsiteY58" fmla="*/ 2597727 h 3782291"/>
                          <a:gd name="connsiteX59" fmla="*/ 1205345 w 4852554"/>
                          <a:gd name="connsiteY59" fmla="*/ 2815936 h 3782291"/>
                          <a:gd name="connsiteX60" fmla="*/ 893618 w 4852554"/>
                          <a:gd name="connsiteY60" fmla="*/ 2795155 h 3782291"/>
                          <a:gd name="connsiteX61" fmla="*/ 488372 w 4852554"/>
                          <a:gd name="connsiteY61" fmla="*/ 2036618 h 3782291"/>
                          <a:gd name="connsiteX62" fmla="*/ 353291 w 4852554"/>
                          <a:gd name="connsiteY62" fmla="*/ 2078182 h 3782291"/>
                          <a:gd name="connsiteX63" fmla="*/ 415636 w 4852554"/>
                          <a:gd name="connsiteY63" fmla="*/ 2140527 h 3782291"/>
                          <a:gd name="connsiteX64" fmla="*/ 467591 w 4852554"/>
                          <a:gd name="connsiteY64" fmla="*/ 2098964 h 3782291"/>
                          <a:gd name="connsiteX65" fmla="*/ 571500 w 4852554"/>
                          <a:gd name="connsiteY65" fmla="*/ 2348346 h 3782291"/>
                          <a:gd name="connsiteX66" fmla="*/ 457200 w 4852554"/>
                          <a:gd name="connsiteY66" fmla="*/ 2358736 h 3782291"/>
                          <a:gd name="connsiteX67" fmla="*/ 457200 w 4852554"/>
                          <a:gd name="connsiteY67" fmla="*/ 2441864 h 3782291"/>
                          <a:gd name="connsiteX68" fmla="*/ 623454 w 4852554"/>
                          <a:gd name="connsiteY68" fmla="*/ 2400300 h 3782291"/>
                          <a:gd name="connsiteX69" fmla="*/ 831272 w 4852554"/>
                          <a:gd name="connsiteY69" fmla="*/ 2826327 h 3782291"/>
                          <a:gd name="connsiteX70" fmla="*/ 374072 w 4852554"/>
                          <a:gd name="connsiteY70" fmla="*/ 2670464 h 3782291"/>
                          <a:gd name="connsiteX71" fmla="*/ 103909 w 4852554"/>
                          <a:gd name="connsiteY71" fmla="*/ 2109355 h 3782291"/>
                          <a:gd name="connsiteX72" fmla="*/ 20782 w 4852554"/>
                          <a:gd name="connsiteY72" fmla="*/ 2098964 h 3782291"/>
                          <a:gd name="connsiteX73" fmla="*/ 249382 w 4852554"/>
                          <a:gd name="connsiteY73" fmla="*/ 2639291 h 3782291"/>
                          <a:gd name="connsiteX74" fmla="*/ 10391 w 4852554"/>
                          <a:gd name="connsiteY74" fmla="*/ 2576946 h 3782291"/>
                          <a:gd name="connsiteX75" fmla="*/ 0 w 4852554"/>
                          <a:gd name="connsiteY75" fmla="*/ 2670464 h 3782291"/>
                          <a:gd name="connsiteX76" fmla="*/ 270163 w 4852554"/>
                          <a:gd name="connsiteY76" fmla="*/ 2701636 h 3782291"/>
                          <a:gd name="connsiteX77" fmla="*/ 280554 w 4852554"/>
                          <a:gd name="connsiteY77" fmla="*/ 3023755 h 3782291"/>
                          <a:gd name="connsiteX78" fmla="*/ 197427 w 4852554"/>
                          <a:gd name="connsiteY78" fmla="*/ 3034146 h 3782291"/>
                          <a:gd name="connsiteX79" fmla="*/ 197427 w 4852554"/>
                          <a:gd name="connsiteY79" fmla="*/ 3106882 h 3782291"/>
                          <a:gd name="connsiteX80" fmla="*/ 353291 w 4852554"/>
                          <a:gd name="connsiteY80" fmla="*/ 3054927 h 3782291"/>
                          <a:gd name="connsiteX81" fmla="*/ 374072 w 4852554"/>
                          <a:gd name="connsiteY81" fmla="*/ 2763982 h 3782291"/>
                          <a:gd name="connsiteX82" fmla="*/ 852054 w 4852554"/>
                          <a:gd name="connsiteY82" fmla="*/ 2919846 h 3782291"/>
                          <a:gd name="connsiteX83" fmla="*/ 633845 w 4852554"/>
                          <a:gd name="connsiteY83" fmla="*/ 3054927 h 3782291"/>
                          <a:gd name="connsiteX84" fmla="*/ 685800 w 4852554"/>
                          <a:gd name="connsiteY84" fmla="*/ 3096491 h 3782291"/>
                          <a:gd name="connsiteX85" fmla="*/ 1018309 w 4852554"/>
                          <a:gd name="connsiteY85" fmla="*/ 2888673 h 3782291"/>
                          <a:gd name="connsiteX86" fmla="*/ 1423554 w 4852554"/>
                          <a:gd name="connsiteY86" fmla="*/ 2867891 h 3782291"/>
                          <a:gd name="connsiteX87" fmla="*/ 1080654 w 4852554"/>
                          <a:gd name="connsiteY87" fmla="*/ 3086100 h 3782291"/>
                          <a:gd name="connsiteX88" fmla="*/ 1143000 w 4852554"/>
                          <a:gd name="connsiteY88" fmla="*/ 3169227 h 3782291"/>
                          <a:gd name="connsiteX89" fmla="*/ 1537854 w 4852554"/>
                          <a:gd name="connsiteY89" fmla="*/ 2867891 h 3782291"/>
                          <a:gd name="connsiteX90" fmla="*/ 1891145 w 4852554"/>
                          <a:gd name="connsiteY90" fmla="*/ 2867891 h 3782291"/>
                          <a:gd name="connsiteX91" fmla="*/ 2119745 w 4852554"/>
                          <a:gd name="connsiteY91" fmla="*/ 2930236 h 3782291"/>
                          <a:gd name="connsiteX92" fmla="*/ 2119745 w 4852554"/>
                          <a:gd name="connsiteY92" fmla="*/ 3751118 h 3782291"/>
                          <a:gd name="connsiteX93" fmla="*/ 2202872 w 4852554"/>
                          <a:gd name="connsiteY93" fmla="*/ 3751118 h 3782291"/>
                          <a:gd name="connsiteX94" fmla="*/ 2192482 w 4852554"/>
                          <a:gd name="connsiteY94" fmla="*/ 2951018 h 3782291"/>
                          <a:gd name="connsiteX95" fmla="*/ 2421082 w 4852554"/>
                          <a:gd name="connsiteY95" fmla="*/ 2847109 h 3782291"/>
                          <a:gd name="connsiteX96" fmla="*/ 3065318 w 4852554"/>
                          <a:gd name="connsiteY96" fmla="*/ 2847109 h 3782291"/>
                          <a:gd name="connsiteX97" fmla="*/ 3023754 w 4852554"/>
                          <a:gd name="connsiteY97" fmla="*/ 3034146 h 3782291"/>
                          <a:gd name="connsiteX98" fmla="*/ 3075709 w 4852554"/>
                          <a:gd name="connsiteY98" fmla="*/ 3054927 h 3782291"/>
                          <a:gd name="connsiteX99" fmla="*/ 3106882 w 4852554"/>
                          <a:gd name="connsiteY99" fmla="*/ 2857500 h 3782291"/>
                          <a:gd name="connsiteX100" fmla="*/ 3470563 w 4852554"/>
                          <a:gd name="connsiteY100" fmla="*/ 2836718 h 3782291"/>
                          <a:gd name="connsiteX101" fmla="*/ 4000500 w 4852554"/>
                          <a:gd name="connsiteY101" fmla="*/ 3512127 h 3782291"/>
                          <a:gd name="connsiteX102" fmla="*/ 3990109 w 4852554"/>
                          <a:gd name="connsiteY102" fmla="*/ 3740727 h 3782291"/>
                          <a:gd name="connsiteX103" fmla="*/ 4052454 w 4852554"/>
                          <a:gd name="connsiteY103" fmla="*/ 3782291 h 3782291"/>
                          <a:gd name="connsiteX104" fmla="*/ 4052454 w 4852554"/>
                          <a:gd name="connsiteY104" fmla="*/ 3532909 h 3782291"/>
                          <a:gd name="connsiteX105" fmla="*/ 4239491 w 4852554"/>
                          <a:gd name="connsiteY105" fmla="*/ 3626427 h 3782291"/>
                          <a:gd name="connsiteX106" fmla="*/ 4312227 w 4852554"/>
                          <a:gd name="connsiteY106" fmla="*/ 3574473 h 3782291"/>
                          <a:gd name="connsiteX107" fmla="*/ 3917372 w 4852554"/>
                          <a:gd name="connsiteY107" fmla="*/ 3335482 h 3782291"/>
                          <a:gd name="connsiteX108" fmla="*/ 4125191 w 4852554"/>
                          <a:gd name="connsiteY108" fmla="*/ 3262746 h 3782291"/>
                          <a:gd name="connsiteX109" fmla="*/ 4125191 w 4852554"/>
                          <a:gd name="connsiteY109" fmla="*/ 3262746 h 3782291"/>
                          <a:gd name="connsiteX110" fmla="*/ 4083627 w 4852554"/>
                          <a:gd name="connsiteY110" fmla="*/ 3231573 h 3782291"/>
                          <a:gd name="connsiteX111" fmla="*/ 3896591 w 4852554"/>
                          <a:gd name="connsiteY111" fmla="*/ 3304309 h 3782291"/>
                          <a:gd name="connsiteX112" fmla="*/ 3553691 w 4852554"/>
                          <a:gd name="connsiteY112" fmla="*/ 2836718 h 3782291"/>
                          <a:gd name="connsiteX113" fmla="*/ 4333009 w 4852554"/>
                          <a:gd name="connsiteY113" fmla="*/ 2815936 h 3782291"/>
                          <a:gd name="connsiteX114" fmla="*/ 4561609 w 4852554"/>
                          <a:gd name="connsiteY114" fmla="*/ 3054927 h 3782291"/>
                          <a:gd name="connsiteX115" fmla="*/ 4665518 w 4852554"/>
                          <a:gd name="connsiteY115" fmla="*/ 3013364 h 3782291"/>
                          <a:gd name="connsiteX116" fmla="*/ 4416136 w 4852554"/>
                          <a:gd name="connsiteY116" fmla="*/ 2815936 h 3782291"/>
                          <a:gd name="connsiteX117" fmla="*/ 4842163 w 4852554"/>
                          <a:gd name="connsiteY117" fmla="*/ 2701636 h 3782291"/>
                          <a:gd name="connsiteX118" fmla="*/ 4852554 w 4852554"/>
                          <a:gd name="connsiteY118" fmla="*/ 2628900 h 3782291"/>
                          <a:gd name="connsiteX119" fmla="*/ 4239491 w 4852554"/>
                          <a:gd name="connsiteY119" fmla="*/ 2763982 h 3782291"/>
                          <a:gd name="connsiteX120" fmla="*/ 4353791 w 4852554"/>
                          <a:gd name="connsiteY120" fmla="*/ 2566555 h 3782291"/>
                          <a:gd name="connsiteX121" fmla="*/ 4291445 w 4852554"/>
                          <a:gd name="connsiteY121" fmla="*/ 2514600 h 3782291"/>
                          <a:gd name="connsiteX122" fmla="*/ 4177145 w 4852554"/>
                          <a:gd name="connsiteY122" fmla="*/ 2805546 h 3782291"/>
                          <a:gd name="connsiteX123" fmla="*/ 3429000 w 4852554"/>
                          <a:gd name="connsiteY123" fmla="*/ 2795155 h 3782291"/>
                          <a:gd name="connsiteX124" fmla="*/ 3584863 w 4852554"/>
                          <a:gd name="connsiteY124" fmla="*/ 2618509 h 3782291"/>
                          <a:gd name="connsiteX125" fmla="*/ 3564082 w 4852554"/>
                          <a:gd name="connsiteY125" fmla="*/ 2576946 h 3782291"/>
                          <a:gd name="connsiteX126" fmla="*/ 3335482 w 4852554"/>
                          <a:gd name="connsiteY126" fmla="*/ 2826327 h 3782291"/>
                          <a:gd name="connsiteX127" fmla="*/ 2493818 w 4852554"/>
                          <a:gd name="connsiteY127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1922318 w 4852554"/>
                          <a:gd name="connsiteY25" fmla="*/ 83127 h 3782291"/>
                          <a:gd name="connsiteX26" fmla="*/ 2192482 w 4852554"/>
                          <a:gd name="connsiteY26" fmla="*/ 592282 h 3782291"/>
                          <a:gd name="connsiteX27" fmla="*/ 2119745 w 4852554"/>
                          <a:gd name="connsiteY27" fmla="*/ 706582 h 3782291"/>
                          <a:gd name="connsiteX28" fmla="*/ 1662545 w 4852554"/>
                          <a:gd name="connsiteY28" fmla="*/ 20782 h 3782291"/>
                          <a:gd name="connsiteX29" fmla="*/ 1537854 w 4852554"/>
                          <a:gd name="connsiteY29" fmla="*/ 51955 h 3782291"/>
                          <a:gd name="connsiteX30" fmla="*/ 1558636 w 4852554"/>
                          <a:gd name="connsiteY30" fmla="*/ 145473 h 3782291"/>
                          <a:gd name="connsiteX31" fmla="*/ 1641763 w 4852554"/>
                          <a:gd name="connsiteY31" fmla="*/ 103909 h 3782291"/>
                          <a:gd name="connsiteX32" fmla="*/ 1704109 w 4852554"/>
                          <a:gd name="connsiteY32" fmla="*/ 228600 h 3782291"/>
                          <a:gd name="connsiteX33" fmla="*/ 1776845 w 4852554"/>
                          <a:gd name="connsiteY33" fmla="*/ 259773 h 3782291"/>
                          <a:gd name="connsiteX34" fmla="*/ 2140527 w 4852554"/>
                          <a:gd name="connsiteY34" fmla="*/ 852055 h 3782291"/>
                          <a:gd name="connsiteX35" fmla="*/ 2130136 w 4852554"/>
                          <a:gd name="connsiteY35" fmla="*/ 1215736 h 3782291"/>
                          <a:gd name="connsiteX36" fmla="*/ 2057400 w 4852554"/>
                          <a:gd name="connsiteY36" fmla="*/ 1028700 h 3782291"/>
                          <a:gd name="connsiteX37" fmla="*/ 2005445 w 4852554"/>
                          <a:gd name="connsiteY37" fmla="*/ 1059873 h 3782291"/>
                          <a:gd name="connsiteX38" fmla="*/ 2119745 w 4852554"/>
                          <a:gd name="connsiteY38" fmla="*/ 1288473 h 3782291"/>
                          <a:gd name="connsiteX39" fmla="*/ 2098963 w 4852554"/>
                          <a:gd name="connsiteY39" fmla="*/ 1517073 h 3782291"/>
                          <a:gd name="connsiteX40" fmla="*/ 1652154 w 4852554"/>
                          <a:gd name="connsiteY40" fmla="*/ 893618 h 3782291"/>
                          <a:gd name="connsiteX41" fmla="*/ 1683327 w 4852554"/>
                          <a:gd name="connsiteY41" fmla="*/ 665018 h 3782291"/>
                          <a:gd name="connsiteX42" fmla="*/ 1620982 w 4852554"/>
                          <a:gd name="connsiteY42" fmla="*/ 654627 h 3782291"/>
                          <a:gd name="connsiteX43" fmla="*/ 1589809 w 4852554"/>
                          <a:gd name="connsiteY43" fmla="*/ 945573 h 3782291"/>
                          <a:gd name="connsiteX44" fmla="*/ 1371600 w 4852554"/>
                          <a:gd name="connsiteY44" fmla="*/ 914400 h 3782291"/>
                          <a:gd name="connsiteX45" fmla="*/ 1361209 w 4852554"/>
                          <a:gd name="connsiteY45" fmla="*/ 966355 h 3782291"/>
                          <a:gd name="connsiteX46" fmla="*/ 1693718 w 4852554"/>
                          <a:gd name="connsiteY46" fmla="*/ 1018309 h 3782291"/>
                          <a:gd name="connsiteX47" fmla="*/ 1766454 w 4852554"/>
                          <a:gd name="connsiteY47" fmla="*/ 1153391 h 3782291"/>
                          <a:gd name="connsiteX48" fmla="*/ 1579418 w 4852554"/>
                          <a:gd name="connsiteY48" fmla="*/ 1205346 h 3782291"/>
                          <a:gd name="connsiteX49" fmla="*/ 1579418 w 4852554"/>
                          <a:gd name="connsiteY49" fmla="*/ 1278082 h 3782291"/>
                          <a:gd name="connsiteX50" fmla="*/ 1808018 w 4852554"/>
                          <a:gd name="connsiteY50" fmla="*/ 1215736 h 3782291"/>
                          <a:gd name="connsiteX51" fmla="*/ 2078182 w 4852554"/>
                          <a:gd name="connsiteY51" fmla="*/ 1589809 h 3782291"/>
                          <a:gd name="connsiteX52" fmla="*/ 2088572 w 4852554"/>
                          <a:gd name="connsiteY52" fmla="*/ 2337955 h 3782291"/>
                          <a:gd name="connsiteX53" fmla="*/ 2098963 w 4852554"/>
                          <a:gd name="connsiteY53" fmla="*/ 2348346 h 3782291"/>
                          <a:gd name="connsiteX54" fmla="*/ 1839191 w 4852554"/>
                          <a:gd name="connsiteY54" fmla="*/ 2784764 h 3782291"/>
                          <a:gd name="connsiteX55" fmla="*/ 1278082 w 4852554"/>
                          <a:gd name="connsiteY55" fmla="*/ 2795155 h 3782291"/>
                          <a:gd name="connsiteX56" fmla="*/ 1143000 w 4852554"/>
                          <a:gd name="connsiteY56" fmla="*/ 2587336 h 3782291"/>
                          <a:gd name="connsiteX57" fmla="*/ 1111827 w 4852554"/>
                          <a:gd name="connsiteY57" fmla="*/ 2597727 h 3782291"/>
                          <a:gd name="connsiteX58" fmla="*/ 1205345 w 4852554"/>
                          <a:gd name="connsiteY58" fmla="*/ 2815936 h 3782291"/>
                          <a:gd name="connsiteX59" fmla="*/ 893618 w 4852554"/>
                          <a:gd name="connsiteY59" fmla="*/ 2795155 h 3782291"/>
                          <a:gd name="connsiteX60" fmla="*/ 488372 w 4852554"/>
                          <a:gd name="connsiteY60" fmla="*/ 2036618 h 3782291"/>
                          <a:gd name="connsiteX61" fmla="*/ 353291 w 4852554"/>
                          <a:gd name="connsiteY61" fmla="*/ 2078182 h 3782291"/>
                          <a:gd name="connsiteX62" fmla="*/ 415636 w 4852554"/>
                          <a:gd name="connsiteY62" fmla="*/ 2140527 h 3782291"/>
                          <a:gd name="connsiteX63" fmla="*/ 467591 w 4852554"/>
                          <a:gd name="connsiteY63" fmla="*/ 2098964 h 3782291"/>
                          <a:gd name="connsiteX64" fmla="*/ 571500 w 4852554"/>
                          <a:gd name="connsiteY64" fmla="*/ 2348346 h 3782291"/>
                          <a:gd name="connsiteX65" fmla="*/ 457200 w 4852554"/>
                          <a:gd name="connsiteY65" fmla="*/ 2358736 h 3782291"/>
                          <a:gd name="connsiteX66" fmla="*/ 457200 w 4852554"/>
                          <a:gd name="connsiteY66" fmla="*/ 2441864 h 3782291"/>
                          <a:gd name="connsiteX67" fmla="*/ 623454 w 4852554"/>
                          <a:gd name="connsiteY67" fmla="*/ 2400300 h 3782291"/>
                          <a:gd name="connsiteX68" fmla="*/ 831272 w 4852554"/>
                          <a:gd name="connsiteY68" fmla="*/ 2826327 h 3782291"/>
                          <a:gd name="connsiteX69" fmla="*/ 374072 w 4852554"/>
                          <a:gd name="connsiteY69" fmla="*/ 2670464 h 3782291"/>
                          <a:gd name="connsiteX70" fmla="*/ 103909 w 4852554"/>
                          <a:gd name="connsiteY70" fmla="*/ 2109355 h 3782291"/>
                          <a:gd name="connsiteX71" fmla="*/ 20782 w 4852554"/>
                          <a:gd name="connsiteY71" fmla="*/ 2098964 h 3782291"/>
                          <a:gd name="connsiteX72" fmla="*/ 249382 w 4852554"/>
                          <a:gd name="connsiteY72" fmla="*/ 2639291 h 3782291"/>
                          <a:gd name="connsiteX73" fmla="*/ 10391 w 4852554"/>
                          <a:gd name="connsiteY73" fmla="*/ 2576946 h 3782291"/>
                          <a:gd name="connsiteX74" fmla="*/ 0 w 4852554"/>
                          <a:gd name="connsiteY74" fmla="*/ 2670464 h 3782291"/>
                          <a:gd name="connsiteX75" fmla="*/ 270163 w 4852554"/>
                          <a:gd name="connsiteY75" fmla="*/ 2701636 h 3782291"/>
                          <a:gd name="connsiteX76" fmla="*/ 280554 w 4852554"/>
                          <a:gd name="connsiteY76" fmla="*/ 3023755 h 3782291"/>
                          <a:gd name="connsiteX77" fmla="*/ 197427 w 4852554"/>
                          <a:gd name="connsiteY77" fmla="*/ 3034146 h 3782291"/>
                          <a:gd name="connsiteX78" fmla="*/ 197427 w 4852554"/>
                          <a:gd name="connsiteY78" fmla="*/ 3106882 h 3782291"/>
                          <a:gd name="connsiteX79" fmla="*/ 353291 w 4852554"/>
                          <a:gd name="connsiteY79" fmla="*/ 3054927 h 3782291"/>
                          <a:gd name="connsiteX80" fmla="*/ 374072 w 4852554"/>
                          <a:gd name="connsiteY80" fmla="*/ 2763982 h 3782291"/>
                          <a:gd name="connsiteX81" fmla="*/ 852054 w 4852554"/>
                          <a:gd name="connsiteY81" fmla="*/ 2919846 h 3782291"/>
                          <a:gd name="connsiteX82" fmla="*/ 633845 w 4852554"/>
                          <a:gd name="connsiteY82" fmla="*/ 3054927 h 3782291"/>
                          <a:gd name="connsiteX83" fmla="*/ 685800 w 4852554"/>
                          <a:gd name="connsiteY83" fmla="*/ 3096491 h 3782291"/>
                          <a:gd name="connsiteX84" fmla="*/ 1018309 w 4852554"/>
                          <a:gd name="connsiteY84" fmla="*/ 2888673 h 3782291"/>
                          <a:gd name="connsiteX85" fmla="*/ 1423554 w 4852554"/>
                          <a:gd name="connsiteY85" fmla="*/ 2867891 h 3782291"/>
                          <a:gd name="connsiteX86" fmla="*/ 1080654 w 4852554"/>
                          <a:gd name="connsiteY86" fmla="*/ 3086100 h 3782291"/>
                          <a:gd name="connsiteX87" fmla="*/ 1143000 w 4852554"/>
                          <a:gd name="connsiteY87" fmla="*/ 3169227 h 3782291"/>
                          <a:gd name="connsiteX88" fmla="*/ 1537854 w 4852554"/>
                          <a:gd name="connsiteY88" fmla="*/ 2867891 h 3782291"/>
                          <a:gd name="connsiteX89" fmla="*/ 1891145 w 4852554"/>
                          <a:gd name="connsiteY89" fmla="*/ 2867891 h 3782291"/>
                          <a:gd name="connsiteX90" fmla="*/ 2119745 w 4852554"/>
                          <a:gd name="connsiteY90" fmla="*/ 2930236 h 3782291"/>
                          <a:gd name="connsiteX91" fmla="*/ 2119745 w 4852554"/>
                          <a:gd name="connsiteY91" fmla="*/ 3751118 h 3782291"/>
                          <a:gd name="connsiteX92" fmla="*/ 2202872 w 4852554"/>
                          <a:gd name="connsiteY92" fmla="*/ 3751118 h 3782291"/>
                          <a:gd name="connsiteX93" fmla="*/ 2192482 w 4852554"/>
                          <a:gd name="connsiteY93" fmla="*/ 2951018 h 3782291"/>
                          <a:gd name="connsiteX94" fmla="*/ 2421082 w 4852554"/>
                          <a:gd name="connsiteY94" fmla="*/ 2847109 h 3782291"/>
                          <a:gd name="connsiteX95" fmla="*/ 3065318 w 4852554"/>
                          <a:gd name="connsiteY95" fmla="*/ 2847109 h 3782291"/>
                          <a:gd name="connsiteX96" fmla="*/ 3023754 w 4852554"/>
                          <a:gd name="connsiteY96" fmla="*/ 3034146 h 3782291"/>
                          <a:gd name="connsiteX97" fmla="*/ 3075709 w 4852554"/>
                          <a:gd name="connsiteY97" fmla="*/ 3054927 h 3782291"/>
                          <a:gd name="connsiteX98" fmla="*/ 3106882 w 4852554"/>
                          <a:gd name="connsiteY98" fmla="*/ 2857500 h 3782291"/>
                          <a:gd name="connsiteX99" fmla="*/ 3470563 w 4852554"/>
                          <a:gd name="connsiteY99" fmla="*/ 2836718 h 3782291"/>
                          <a:gd name="connsiteX100" fmla="*/ 4000500 w 4852554"/>
                          <a:gd name="connsiteY100" fmla="*/ 3512127 h 3782291"/>
                          <a:gd name="connsiteX101" fmla="*/ 3990109 w 4852554"/>
                          <a:gd name="connsiteY101" fmla="*/ 3740727 h 3782291"/>
                          <a:gd name="connsiteX102" fmla="*/ 4052454 w 4852554"/>
                          <a:gd name="connsiteY102" fmla="*/ 3782291 h 3782291"/>
                          <a:gd name="connsiteX103" fmla="*/ 4052454 w 4852554"/>
                          <a:gd name="connsiteY103" fmla="*/ 3532909 h 3782291"/>
                          <a:gd name="connsiteX104" fmla="*/ 4239491 w 4852554"/>
                          <a:gd name="connsiteY104" fmla="*/ 3626427 h 3782291"/>
                          <a:gd name="connsiteX105" fmla="*/ 4312227 w 4852554"/>
                          <a:gd name="connsiteY105" fmla="*/ 3574473 h 3782291"/>
                          <a:gd name="connsiteX106" fmla="*/ 3917372 w 4852554"/>
                          <a:gd name="connsiteY106" fmla="*/ 3335482 h 3782291"/>
                          <a:gd name="connsiteX107" fmla="*/ 4125191 w 4852554"/>
                          <a:gd name="connsiteY107" fmla="*/ 3262746 h 3782291"/>
                          <a:gd name="connsiteX108" fmla="*/ 4125191 w 4852554"/>
                          <a:gd name="connsiteY108" fmla="*/ 3262746 h 3782291"/>
                          <a:gd name="connsiteX109" fmla="*/ 4083627 w 4852554"/>
                          <a:gd name="connsiteY109" fmla="*/ 3231573 h 3782291"/>
                          <a:gd name="connsiteX110" fmla="*/ 3896591 w 4852554"/>
                          <a:gd name="connsiteY110" fmla="*/ 3304309 h 3782291"/>
                          <a:gd name="connsiteX111" fmla="*/ 3553691 w 4852554"/>
                          <a:gd name="connsiteY111" fmla="*/ 2836718 h 3782291"/>
                          <a:gd name="connsiteX112" fmla="*/ 4333009 w 4852554"/>
                          <a:gd name="connsiteY112" fmla="*/ 2815936 h 3782291"/>
                          <a:gd name="connsiteX113" fmla="*/ 4561609 w 4852554"/>
                          <a:gd name="connsiteY113" fmla="*/ 3054927 h 3782291"/>
                          <a:gd name="connsiteX114" fmla="*/ 4665518 w 4852554"/>
                          <a:gd name="connsiteY114" fmla="*/ 3013364 h 3782291"/>
                          <a:gd name="connsiteX115" fmla="*/ 4416136 w 4852554"/>
                          <a:gd name="connsiteY115" fmla="*/ 2815936 h 3782291"/>
                          <a:gd name="connsiteX116" fmla="*/ 4842163 w 4852554"/>
                          <a:gd name="connsiteY116" fmla="*/ 2701636 h 3782291"/>
                          <a:gd name="connsiteX117" fmla="*/ 4852554 w 4852554"/>
                          <a:gd name="connsiteY117" fmla="*/ 2628900 h 3782291"/>
                          <a:gd name="connsiteX118" fmla="*/ 4239491 w 4852554"/>
                          <a:gd name="connsiteY118" fmla="*/ 2763982 h 3782291"/>
                          <a:gd name="connsiteX119" fmla="*/ 4353791 w 4852554"/>
                          <a:gd name="connsiteY119" fmla="*/ 2566555 h 3782291"/>
                          <a:gd name="connsiteX120" fmla="*/ 4291445 w 4852554"/>
                          <a:gd name="connsiteY120" fmla="*/ 2514600 h 3782291"/>
                          <a:gd name="connsiteX121" fmla="*/ 4177145 w 4852554"/>
                          <a:gd name="connsiteY121" fmla="*/ 2805546 h 3782291"/>
                          <a:gd name="connsiteX122" fmla="*/ 3429000 w 4852554"/>
                          <a:gd name="connsiteY122" fmla="*/ 2795155 h 3782291"/>
                          <a:gd name="connsiteX123" fmla="*/ 3584863 w 4852554"/>
                          <a:gd name="connsiteY123" fmla="*/ 2618509 h 3782291"/>
                          <a:gd name="connsiteX124" fmla="*/ 3564082 w 4852554"/>
                          <a:gd name="connsiteY124" fmla="*/ 2576946 h 3782291"/>
                          <a:gd name="connsiteX125" fmla="*/ 3335482 w 4852554"/>
                          <a:gd name="connsiteY125" fmla="*/ 2826327 h 3782291"/>
                          <a:gd name="connsiteX126" fmla="*/ 2493818 w 4852554"/>
                          <a:gd name="connsiteY126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1517073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61209 w 4852554"/>
                          <a:gd name="connsiteY44" fmla="*/ 966355 h 3782291"/>
                          <a:gd name="connsiteX45" fmla="*/ 1693718 w 4852554"/>
                          <a:gd name="connsiteY45" fmla="*/ 1018309 h 3782291"/>
                          <a:gd name="connsiteX46" fmla="*/ 1766454 w 4852554"/>
                          <a:gd name="connsiteY46" fmla="*/ 1153391 h 3782291"/>
                          <a:gd name="connsiteX47" fmla="*/ 1579418 w 4852554"/>
                          <a:gd name="connsiteY47" fmla="*/ 1205346 h 3782291"/>
                          <a:gd name="connsiteX48" fmla="*/ 1579418 w 4852554"/>
                          <a:gd name="connsiteY48" fmla="*/ 1278082 h 3782291"/>
                          <a:gd name="connsiteX49" fmla="*/ 1808018 w 4852554"/>
                          <a:gd name="connsiteY49" fmla="*/ 1215736 h 3782291"/>
                          <a:gd name="connsiteX50" fmla="*/ 2078182 w 4852554"/>
                          <a:gd name="connsiteY50" fmla="*/ 1589809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1517073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61209 w 4852554"/>
                          <a:gd name="connsiteY44" fmla="*/ 966355 h 3782291"/>
                          <a:gd name="connsiteX45" fmla="*/ 1693718 w 4852554"/>
                          <a:gd name="connsiteY45" fmla="*/ 1018309 h 3782291"/>
                          <a:gd name="connsiteX46" fmla="*/ 1766454 w 4852554"/>
                          <a:gd name="connsiteY46" fmla="*/ 1153391 h 3782291"/>
                          <a:gd name="connsiteX47" fmla="*/ 1579418 w 4852554"/>
                          <a:gd name="connsiteY47" fmla="*/ 1205346 h 3782291"/>
                          <a:gd name="connsiteX48" fmla="*/ 1579418 w 4852554"/>
                          <a:gd name="connsiteY48" fmla="*/ 1278082 h 3782291"/>
                          <a:gd name="connsiteX49" fmla="*/ 1808018 w 4852554"/>
                          <a:gd name="connsiteY49" fmla="*/ 1215736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1517073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61209 w 4852554"/>
                          <a:gd name="connsiteY44" fmla="*/ 966355 h 3782291"/>
                          <a:gd name="connsiteX45" fmla="*/ 1693718 w 4852554"/>
                          <a:gd name="connsiteY45" fmla="*/ 1018309 h 3782291"/>
                          <a:gd name="connsiteX46" fmla="*/ 1766454 w 4852554"/>
                          <a:gd name="connsiteY46" fmla="*/ 1153391 h 3782291"/>
                          <a:gd name="connsiteX47" fmla="*/ 1579418 w 4852554"/>
                          <a:gd name="connsiteY47" fmla="*/ 1205346 h 3782291"/>
                          <a:gd name="connsiteX48" fmla="*/ 1579418 w 4852554"/>
                          <a:gd name="connsiteY48" fmla="*/ 1278082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1517073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61209 w 4852554"/>
                          <a:gd name="connsiteY44" fmla="*/ 966355 h 3782291"/>
                          <a:gd name="connsiteX45" fmla="*/ 1693718 w 4852554"/>
                          <a:gd name="connsiteY45" fmla="*/ 1018309 h 3782291"/>
                          <a:gd name="connsiteX46" fmla="*/ 1766454 w 4852554"/>
                          <a:gd name="connsiteY46" fmla="*/ 1153391 h 3782291"/>
                          <a:gd name="connsiteX47" fmla="*/ 1579418 w 4852554"/>
                          <a:gd name="connsiteY47" fmla="*/ 1205346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1517073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61209 w 4852554"/>
                          <a:gd name="connsiteY44" fmla="*/ 966355 h 3782291"/>
                          <a:gd name="connsiteX45" fmla="*/ 1693718 w 4852554"/>
                          <a:gd name="connsiteY45" fmla="*/ 1018309 h 3782291"/>
                          <a:gd name="connsiteX46" fmla="*/ 1766454 w 4852554"/>
                          <a:gd name="connsiteY46" fmla="*/ 1153391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1517073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61209 w 4852554"/>
                          <a:gd name="connsiteY44" fmla="*/ 966355 h 3782291"/>
                          <a:gd name="connsiteX45" fmla="*/ 1693718 w 4852554"/>
                          <a:gd name="connsiteY45" fmla="*/ 1018309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61209 w 4852554"/>
                          <a:gd name="connsiteY44" fmla="*/ 966355 h 3782291"/>
                          <a:gd name="connsiteX45" fmla="*/ 1693718 w 4852554"/>
                          <a:gd name="connsiteY45" fmla="*/ 1018309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61209 w 4852554"/>
                          <a:gd name="connsiteY44" fmla="*/ 966355 h 3782291"/>
                          <a:gd name="connsiteX45" fmla="*/ 1558636 w 4852554"/>
                          <a:gd name="connsiteY45" fmla="*/ 1548245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71600 w 4852554"/>
                          <a:gd name="connsiteY43" fmla="*/ 914400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589809 w 4852554"/>
                          <a:gd name="connsiteY42" fmla="*/ 945573 h 3782291"/>
                          <a:gd name="connsiteX43" fmla="*/ 1309254 w 4852554"/>
                          <a:gd name="connsiteY43" fmla="*/ 1548245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52154 w 4852554"/>
                          <a:gd name="connsiteY39" fmla="*/ 893618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610591 w 4852554"/>
                          <a:gd name="connsiteY42" fmla="*/ 1433946 h 3782291"/>
                          <a:gd name="connsiteX43" fmla="*/ 1309254 w 4852554"/>
                          <a:gd name="connsiteY43" fmla="*/ 1548245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683327 w 4852554"/>
                          <a:gd name="connsiteY40" fmla="*/ 665018 h 3782291"/>
                          <a:gd name="connsiteX41" fmla="*/ 1620982 w 4852554"/>
                          <a:gd name="connsiteY41" fmla="*/ 654627 h 3782291"/>
                          <a:gd name="connsiteX42" fmla="*/ 1610591 w 4852554"/>
                          <a:gd name="connsiteY42" fmla="*/ 1433946 h 3782291"/>
                          <a:gd name="connsiteX43" fmla="*/ 1309254 w 4852554"/>
                          <a:gd name="connsiteY43" fmla="*/ 1548245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704108 w 4852554"/>
                          <a:gd name="connsiteY40" fmla="*/ 1215737 h 3782291"/>
                          <a:gd name="connsiteX41" fmla="*/ 1620982 w 4852554"/>
                          <a:gd name="connsiteY41" fmla="*/ 654627 h 3782291"/>
                          <a:gd name="connsiteX42" fmla="*/ 1610591 w 4852554"/>
                          <a:gd name="connsiteY42" fmla="*/ 1433946 h 3782291"/>
                          <a:gd name="connsiteX43" fmla="*/ 1309254 w 4852554"/>
                          <a:gd name="connsiteY43" fmla="*/ 1548245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704108 w 4852554"/>
                          <a:gd name="connsiteY40" fmla="*/ 1215737 h 3782291"/>
                          <a:gd name="connsiteX41" fmla="*/ 1662545 w 4852554"/>
                          <a:gd name="connsiteY41" fmla="*/ 1101436 h 3782291"/>
                          <a:gd name="connsiteX42" fmla="*/ 1610591 w 4852554"/>
                          <a:gd name="connsiteY42" fmla="*/ 1433946 h 3782291"/>
                          <a:gd name="connsiteX43" fmla="*/ 1309254 w 4852554"/>
                          <a:gd name="connsiteY43" fmla="*/ 1548245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08018 w 4852554"/>
                          <a:gd name="connsiteY46" fmla="*/ 1891146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704108 w 4852554"/>
                          <a:gd name="connsiteY40" fmla="*/ 1215737 h 3782291"/>
                          <a:gd name="connsiteX41" fmla="*/ 1662545 w 4852554"/>
                          <a:gd name="connsiteY41" fmla="*/ 1101436 h 3782291"/>
                          <a:gd name="connsiteX42" fmla="*/ 1610591 w 4852554"/>
                          <a:gd name="connsiteY42" fmla="*/ 1433946 h 3782291"/>
                          <a:gd name="connsiteX43" fmla="*/ 1309254 w 4852554"/>
                          <a:gd name="connsiteY43" fmla="*/ 1548245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28800 w 4852554"/>
                          <a:gd name="connsiteY46" fmla="*/ 1849583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953491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704108 w 4852554"/>
                          <a:gd name="connsiteY40" fmla="*/ 1215737 h 3782291"/>
                          <a:gd name="connsiteX41" fmla="*/ 1662545 w 4852554"/>
                          <a:gd name="connsiteY41" fmla="*/ 1101436 h 3782291"/>
                          <a:gd name="connsiteX42" fmla="*/ 1610591 w 4852554"/>
                          <a:gd name="connsiteY42" fmla="*/ 1433946 h 3782291"/>
                          <a:gd name="connsiteX43" fmla="*/ 1309254 w 4852554"/>
                          <a:gd name="connsiteY43" fmla="*/ 1548245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28800 w 4852554"/>
                          <a:gd name="connsiteY46" fmla="*/ 1849583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870364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704108 w 4852554"/>
                          <a:gd name="connsiteY40" fmla="*/ 1215737 h 3782291"/>
                          <a:gd name="connsiteX41" fmla="*/ 1662545 w 4852554"/>
                          <a:gd name="connsiteY41" fmla="*/ 1101436 h 3782291"/>
                          <a:gd name="connsiteX42" fmla="*/ 1610591 w 4852554"/>
                          <a:gd name="connsiteY42" fmla="*/ 1423555 h 3782291"/>
                          <a:gd name="connsiteX43" fmla="*/ 1309254 w 4852554"/>
                          <a:gd name="connsiteY43" fmla="*/ 1548245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28800 w 4852554"/>
                          <a:gd name="connsiteY46" fmla="*/ 1849583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870364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704108 w 4852554"/>
                          <a:gd name="connsiteY40" fmla="*/ 1215737 h 3782291"/>
                          <a:gd name="connsiteX41" fmla="*/ 1662545 w 4852554"/>
                          <a:gd name="connsiteY41" fmla="*/ 1101436 h 3782291"/>
                          <a:gd name="connsiteX42" fmla="*/ 1610591 w 4852554"/>
                          <a:gd name="connsiteY42" fmla="*/ 1423555 h 3782291"/>
                          <a:gd name="connsiteX43" fmla="*/ 1340427 w 4852554"/>
                          <a:gd name="connsiteY43" fmla="*/ 1600199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28800 w 4852554"/>
                          <a:gd name="connsiteY46" fmla="*/ 1849583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870364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704108 w 4852554"/>
                          <a:gd name="connsiteY40" fmla="*/ 1215737 h 3782291"/>
                          <a:gd name="connsiteX41" fmla="*/ 1662545 w 4852554"/>
                          <a:gd name="connsiteY41" fmla="*/ 1101436 h 3782291"/>
                          <a:gd name="connsiteX42" fmla="*/ 1610591 w 4852554"/>
                          <a:gd name="connsiteY42" fmla="*/ 1475509 h 3782291"/>
                          <a:gd name="connsiteX43" fmla="*/ 1340427 w 4852554"/>
                          <a:gd name="connsiteY43" fmla="*/ 1600199 h 3782291"/>
                          <a:gd name="connsiteX44" fmla="*/ 1309254 w 4852554"/>
                          <a:gd name="connsiteY44" fmla="*/ 1662546 h 3782291"/>
                          <a:gd name="connsiteX45" fmla="*/ 1558636 w 4852554"/>
                          <a:gd name="connsiteY45" fmla="*/ 1548245 h 3782291"/>
                          <a:gd name="connsiteX46" fmla="*/ 1828800 w 4852554"/>
                          <a:gd name="connsiteY46" fmla="*/ 1849583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870364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3002973 w 4852554"/>
                          <a:gd name="connsiteY9" fmla="*/ 675409 h 3782291"/>
                          <a:gd name="connsiteX10" fmla="*/ 2951018 w 4852554"/>
                          <a:gd name="connsiteY10" fmla="*/ 654628 h 3782291"/>
                          <a:gd name="connsiteX11" fmla="*/ 2722418 w 4852554"/>
                          <a:gd name="connsiteY11" fmla="*/ 831273 h 3782291"/>
                          <a:gd name="connsiteX12" fmla="*/ 2805545 w 4852554"/>
                          <a:gd name="connsiteY12" fmla="*/ 540327 h 3782291"/>
                          <a:gd name="connsiteX13" fmla="*/ 2774372 w 4852554"/>
                          <a:gd name="connsiteY13" fmla="*/ 529936 h 3782291"/>
                          <a:gd name="connsiteX14" fmla="*/ 2649682 w 4852554"/>
                          <a:gd name="connsiteY14" fmla="*/ 914400 h 3782291"/>
                          <a:gd name="connsiteX15" fmla="*/ 2192482 w 4852554"/>
                          <a:gd name="connsiteY15" fmla="*/ 1330036 h 3782291"/>
                          <a:gd name="connsiteX16" fmla="*/ 2244436 w 4852554"/>
                          <a:gd name="connsiteY16" fmla="*/ 633846 h 3782291"/>
                          <a:gd name="connsiteX17" fmla="*/ 2670463 w 4852554"/>
                          <a:gd name="connsiteY17" fmla="*/ 51955 h 3782291"/>
                          <a:gd name="connsiteX18" fmla="*/ 2639291 w 4852554"/>
                          <a:gd name="connsiteY18" fmla="*/ 0 h 3782291"/>
                          <a:gd name="connsiteX19" fmla="*/ 2483427 w 4852554"/>
                          <a:gd name="connsiteY19" fmla="*/ 197427 h 3782291"/>
                          <a:gd name="connsiteX20" fmla="*/ 2462645 w 4852554"/>
                          <a:gd name="connsiteY20" fmla="*/ 10391 h 3782291"/>
                          <a:gd name="connsiteX21" fmla="*/ 2400300 w 4852554"/>
                          <a:gd name="connsiteY21" fmla="*/ 10391 h 3782291"/>
                          <a:gd name="connsiteX22" fmla="*/ 2441863 w 4852554"/>
                          <a:gd name="connsiteY22" fmla="*/ 280555 h 3782291"/>
                          <a:gd name="connsiteX23" fmla="*/ 2275609 w 4852554"/>
                          <a:gd name="connsiteY23" fmla="*/ 509155 h 3782291"/>
                          <a:gd name="connsiteX24" fmla="*/ 2223654 w 4852554"/>
                          <a:gd name="connsiteY24" fmla="*/ 540327 h 3782291"/>
                          <a:gd name="connsiteX25" fmla="*/ 2192482 w 4852554"/>
                          <a:gd name="connsiteY25" fmla="*/ 592282 h 3782291"/>
                          <a:gd name="connsiteX26" fmla="*/ 2119745 w 4852554"/>
                          <a:gd name="connsiteY26" fmla="*/ 706582 h 3782291"/>
                          <a:gd name="connsiteX27" fmla="*/ 1662545 w 4852554"/>
                          <a:gd name="connsiteY27" fmla="*/ 20782 h 3782291"/>
                          <a:gd name="connsiteX28" fmla="*/ 1537854 w 4852554"/>
                          <a:gd name="connsiteY28" fmla="*/ 51955 h 3782291"/>
                          <a:gd name="connsiteX29" fmla="*/ 1558636 w 4852554"/>
                          <a:gd name="connsiteY29" fmla="*/ 145473 h 3782291"/>
                          <a:gd name="connsiteX30" fmla="*/ 1641763 w 4852554"/>
                          <a:gd name="connsiteY30" fmla="*/ 103909 h 3782291"/>
                          <a:gd name="connsiteX31" fmla="*/ 1704109 w 4852554"/>
                          <a:gd name="connsiteY31" fmla="*/ 228600 h 3782291"/>
                          <a:gd name="connsiteX32" fmla="*/ 1776845 w 4852554"/>
                          <a:gd name="connsiteY32" fmla="*/ 259773 h 3782291"/>
                          <a:gd name="connsiteX33" fmla="*/ 2140527 w 4852554"/>
                          <a:gd name="connsiteY33" fmla="*/ 852055 h 3782291"/>
                          <a:gd name="connsiteX34" fmla="*/ 2130136 w 4852554"/>
                          <a:gd name="connsiteY34" fmla="*/ 1215736 h 3782291"/>
                          <a:gd name="connsiteX35" fmla="*/ 2057400 w 4852554"/>
                          <a:gd name="connsiteY35" fmla="*/ 1028700 h 3782291"/>
                          <a:gd name="connsiteX36" fmla="*/ 2005445 w 4852554"/>
                          <a:gd name="connsiteY36" fmla="*/ 1059873 h 3782291"/>
                          <a:gd name="connsiteX37" fmla="*/ 2119745 w 4852554"/>
                          <a:gd name="connsiteY37" fmla="*/ 1288473 h 3782291"/>
                          <a:gd name="connsiteX38" fmla="*/ 2098963 w 4852554"/>
                          <a:gd name="connsiteY38" fmla="*/ 2005446 h 3782291"/>
                          <a:gd name="connsiteX39" fmla="*/ 1662545 w 4852554"/>
                          <a:gd name="connsiteY39" fmla="*/ 1558637 h 3782291"/>
                          <a:gd name="connsiteX40" fmla="*/ 1704108 w 4852554"/>
                          <a:gd name="connsiteY40" fmla="*/ 1215737 h 3782291"/>
                          <a:gd name="connsiteX41" fmla="*/ 1662545 w 4852554"/>
                          <a:gd name="connsiteY41" fmla="*/ 1101436 h 3782291"/>
                          <a:gd name="connsiteX42" fmla="*/ 1610591 w 4852554"/>
                          <a:gd name="connsiteY42" fmla="*/ 1475509 h 3782291"/>
                          <a:gd name="connsiteX43" fmla="*/ 1340427 w 4852554"/>
                          <a:gd name="connsiteY43" fmla="*/ 1600199 h 3782291"/>
                          <a:gd name="connsiteX44" fmla="*/ 1309254 w 4852554"/>
                          <a:gd name="connsiteY44" fmla="*/ 1662546 h 3782291"/>
                          <a:gd name="connsiteX45" fmla="*/ 1620982 w 4852554"/>
                          <a:gd name="connsiteY45" fmla="*/ 1600200 h 3782291"/>
                          <a:gd name="connsiteX46" fmla="*/ 1828800 w 4852554"/>
                          <a:gd name="connsiteY46" fmla="*/ 1849583 h 3782291"/>
                          <a:gd name="connsiteX47" fmla="*/ 1569027 w 4852554"/>
                          <a:gd name="connsiteY47" fmla="*/ 2026227 h 3782291"/>
                          <a:gd name="connsiteX48" fmla="*/ 1600200 w 4852554"/>
                          <a:gd name="connsiteY48" fmla="*/ 2119745 h 3782291"/>
                          <a:gd name="connsiteX49" fmla="*/ 1880754 w 4852554"/>
                          <a:gd name="connsiteY49" fmla="*/ 1870364 h 3782291"/>
                          <a:gd name="connsiteX50" fmla="*/ 2098963 w 4852554"/>
                          <a:gd name="connsiteY50" fmla="*/ 2088573 h 3782291"/>
                          <a:gd name="connsiteX51" fmla="*/ 2088572 w 4852554"/>
                          <a:gd name="connsiteY51" fmla="*/ 2337955 h 3782291"/>
                          <a:gd name="connsiteX52" fmla="*/ 2098963 w 4852554"/>
                          <a:gd name="connsiteY52" fmla="*/ 2348346 h 3782291"/>
                          <a:gd name="connsiteX53" fmla="*/ 1839191 w 4852554"/>
                          <a:gd name="connsiteY53" fmla="*/ 2784764 h 3782291"/>
                          <a:gd name="connsiteX54" fmla="*/ 1278082 w 4852554"/>
                          <a:gd name="connsiteY54" fmla="*/ 2795155 h 3782291"/>
                          <a:gd name="connsiteX55" fmla="*/ 1143000 w 4852554"/>
                          <a:gd name="connsiteY55" fmla="*/ 2587336 h 3782291"/>
                          <a:gd name="connsiteX56" fmla="*/ 1111827 w 4852554"/>
                          <a:gd name="connsiteY56" fmla="*/ 2597727 h 3782291"/>
                          <a:gd name="connsiteX57" fmla="*/ 1205345 w 4852554"/>
                          <a:gd name="connsiteY57" fmla="*/ 2815936 h 3782291"/>
                          <a:gd name="connsiteX58" fmla="*/ 893618 w 4852554"/>
                          <a:gd name="connsiteY58" fmla="*/ 2795155 h 3782291"/>
                          <a:gd name="connsiteX59" fmla="*/ 488372 w 4852554"/>
                          <a:gd name="connsiteY59" fmla="*/ 2036618 h 3782291"/>
                          <a:gd name="connsiteX60" fmla="*/ 353291 w 4852554"/>
                          <a:gd name="connsiteY60" fmla="*/ 2078182 h 3782291"/>
                          <a:gd name="connsiteX61" fmla="*/ 415636 w 4852554"/>
                          <a:gd name="connsiteY61" fmla="*/ 2140527 h 3782291"/>
                          <a:gd name="connsiteX62" fmla="*/ 467591 w 4852554"/>
                          <a:gd name="connsiteY62" fmla="*/ 2098964 h 3782291"/>
                          <a:gd name="connsiteX63" fmla="*/ 571500 w 4852554"/>
                          <a:gd name="connsiteY63" fmla="*/ 2348346 h 3782291"/>
                          <a:gd name="connsiteX64" fmla="*/ 457200 w 4852554"/>
                          <a:gd name="connsiteY64" fmla="*/ 2358736 h 3782291"/>
                          <a:gd name="connsiteX65" fmla="*/ 457200 w 4852554"/>
                          <a:gd name="connsiteY65" fmla="*/ 2441864 h 3782291"/>
                          <a:gd name="connsiteX66" fmla="*/ 623454 w 4852554"/>
                          <a:gd name="connsiteY66" fmla="*/ 2400300 h 3782291"/>
                          <a:gd name="connsiteX67" fmla="*/ 831272 w 4852554"/>
                          <a:gd name="connsiteY67" fmla="*/ 2826327 h 3782291"/>
                          <a:gd name="connsiteX68" fmla="*/ 374072 w 4852554"/>
                          <a:gd name="connsiteY68" fmla="*/ 2670464 h 3782291"/>
                          <a:gd name="connsiteX69" fmla="*/ 103909 w 4852554"/>
                          <a:gd name="connsiteY69" fmla="*/ 2109355 h 3782291"/>
                          <a:gd name="connsiteX70" fmla="*/ 20782 w 4852554"/>
                          <a:gd name="connsiteY70" fmla="*/ 2098964 h 3782291"/>
                          <a:gd name="connsiteX71" fmla="*/ 249382 w 4852554"/>
                          <a:gd name="connsiteY71" fmla="*/ 2639291 h 3782291"/>
                          <a:gd name="connsiteX72" fmla="*/ 10391 w 4852554"/>
                          <a:gd name="connsiteY72" fmla="*/ 2576946 h 3782291"/>
                          <a:gd name="connsiteX73" fmla="*/ 0 w 4852554"/>
                          <a:gd name="connsiteY73" fmla="*/ 2670464 h 3782291"/>
                          <a:gd name="connsiteX74" fmla="*/ 270163 w 4852554"/>
                          <a:gd name="connsiteY74" fmla="*/ 2701636 h 3782291"/>
                          <a:gd name="connsiteX75" fmla="*/ 280554 w 4852554"/>
                          <a:gd name="connsiteY75" fmla="*/ 3023755 h 3782291"/>
                          <a:gd name="connsiteX76" fmla="*/ 197427 w 4852554"/>
                          <a:gd name="connsiteY76" fmla="*/ 3034146 h 3782291"/>
                          <a:gd name="connsiteX77" fmla="*/ 197427 w 4852554"/>
                          <a:gd name="connsiteY77" fmla="*/ 3106882 h 3782291"/>
                          <a:gd name="connsiteX78" fmla="*/ 353291 w 4852554"/>
                          <a:gd name="connsiteY78" fmla="*/ 3054927 h 3782291"/>
                          <a:gd name="connsiteX79" fmla="*/ 374072 w 4852554"/>
                          <a:gd name="connsiteY79" fmla="*/ 2763982 h 3782291"/>
                          <a:gd name="connsiteX80" fmla="*/ 852054 w 4852554"/>
                          <a:gd name="connsiteY80" fmla="*/ 2919846 h 3782291"/>
                          <a:gd name="connsiteX81" fmla="*/ 633845 w 4852554"/>
                          <a:gd name="connsiteY81" fmla="*/ 3054927 h 3782291"/>
                          <a:gd name="connsiteX82" fmla="*/ 685800 w 4852554"/>
                          <a:gd name="connsiteY82" fmla="*/ 3096491 h 3782291"/>
                          <a:gd name="connsiteX83" fmla="*/ 1018309 w 4852554"/>
                          <a:gd name="connsiteY83" fmla="*/ 2888673 h 3782291"/>
                          <a:gd name="connsiteX84" fmla="*/ 1423554 w 4852554"/>
                          <a:gd name="connsiteY84" fmla="*/ 2867891 h 3782291"/>
                          <a:gd name="connsiteX85" fmla="*/ 1080654 w 4852554"/>
                          <a:gd name="connsiteY85" fmla="*/ 3086100 h 3782291"/>
                          <a:gd name="connsiteX86" fmla="*/ 1143000 w 4852554"/>
                          <a:gd name="connsiteY86" fmla="*/ 3169227 h 3782291"/>
                          <a:gd name="connsiteX87" fmla="*/ 1537854 w 4852554"/>
                          <a:gd name="connsiteY87" fmla="*/ 2867891 h 3782291"/>
                          <a:gd name="connsiteX88" fmla="*/ 1891145 w 4852554"/>
                          <a:gd name="connsiteY88" fmla="*/ 2867891 h 3782291"/>
                          <a:gd name="connsiteX89" fmla="*/ 2119745 w 4852554"/>
                          <a:gd name="connsiteY89" fmla="*/ 2930236 h 3782291"/>
                          <a:gd name="connsiteX90" fmla="*/ 2119745 w 4852554"/>
                          <a:gd name="connsiteY90" fmla="*/ 3751118 h 3782291"/>
                          <a:gd name="connsiteX91" fmla="*/ 2202872 w 4852554"/>
                          <a:gd name="connsiteY91" fmla="*/ 3751118 h 3782291"/>
                          <a:gd name="connsiteX92" fmla="*/ 2192482 w 4852554"/>
                          <a:gd name="connsiteY92" fmla="*/ 2951018 h 3782291"/>
                          <a:gd name="connsiteX93" fmla="*/ 2421082 w 4852554"/>
                          <a:gd name="connsiteY93" fmla="*/ 2847109 h 3782291"/>
                          <a:gd name="connsiteX94" fmla="*/ 3065318 w 4852554"/>
                          <a:gd name="connsiteY94" fmla="*/ 2847109 h 3782291"/>
                          <a:gd name="connsiteX95" fmla="*/ 3023754 w 4852554"/>
                          <a:gd name="connsiteY95" fmla="*/ 3034146 h 3782291"/>
                          <a:gd name="connsiteX96" fmla="*/ 3075709 w 4852554"/>
                          <a:gd name="connsiteY96" fmla="*/ 3054927 h 3782291"/>
                          <a:gd name="connsiteX97" fmla="*/ 3106882 w 4852554"/>
                          <a:gd name="connsiteY97" fmla="*/ 2857500 h 3782291"/>
                          <a:gd name="connsiteX98" fmla="*/ 3470563 w 4852554"/>
                          <a:gd name="connsiteY98" fmla="*/ 2836718 h 3782291"/>
                          <a:gd name="connsiteX99" fmla="*/ 4000500 w 4852554"/>
                          <a:gd name="connsiteY99" fmla="*/ 3512127 h 3782291"/>
                          <a:gd name="connsiteX100" fmla="*/ 3990109 w 4852554"/>
                          <a:gd name="connsiteY100" fmla="*/ 3740727 h 3782291"/>
                          <a:gd name="connsiteX101" fmla="*/ 4052454 w 4852554"/>
                          <a:gd name="connsiteY101" fmla="*/ 3782291 h 3782291"/>
                          <a:gd name="connsiteX102" fmla="*/ 4052454 w 4852554"/>
                          <a:gd name="connsiteY102" fmla="*/ 3532909 h 3782291"/>
                          <a:gd name="connsiteX103" fmla="*/ 4239491 w 4852554"/>
                          <a:gd name="connsiteY103" fmla="*/ 3626427 h 3782291"/>
                          <a:gd name="connsiteX104" fmla="*/ 4312227 w 4852554"/>
                          <a:gd name="connsiteY104" fmla="*/ 3574473 h 3782291"/>
                          <a:gd name="connsiteX105" fmla="*/ 3917372 w 4852554"/>
                          <a:gd name="connsiteY105" fmla="*/ 3335482 h 3782291"/>
                          <a:gd name="connsiteX106" fmla="*/ 4125191 w 4852554"/>
                          <a:gd name="connsiteY106" fmla="*/ 3262746 h 3782291"/>
                          <a:gd name="connsiteX107" fmla="*/ 4125191 w 4852554"/>
                          <a:gd name="connsiteY107" fmla="*/ 3262746 h 3782291"/>
                          <a:gd name="connsiteX108" fmla="*/ 4083627 w 4852554"/>
                          <a:gd name="connsiteY108" fmla="*/ 3231573 h 3782291"/>
                          <a:gd name="connsiteX109" fmla="*/ 3896591 w 4852554"/>
                          <a:gd name="connsiteY109" fmla="*/ 3304309 h 3782291"/>
                          <a:gd name="connsiteX110" fmla="*/ 3553691 w 4852554"/>
                          <a:gd name="connsiteY110" fmla="*/ 2836718 h 3782291"/>
                          <a:gd name="connsiteX111" fmla="*/ 4333009 w 4852554"/>
                          <a:gd name="connsiteY111" fmla="*/ 2815936 h 3782291"/>
                          <a:gd name="connsiteX112" fmla="*/ 4561609 w 4852554"/>
                          <a:gd name="connsiteY112" fmla="*/ 3054927 h 3782291"/>
                          <a:gd name="connsiteX113" fmla="*/ 4665518 w 4852554"/>
                          <a:gd name="connsiteY113" fmla="*/ 3013364 h 3782291"/>
                          <a:gd name="connsiteX114" fmla="*/ 4416136 w 4852554"/>
                          <a:gd name="connsiteY114" fmla="*/ 2815936 h 3782291"/>
                          <a:gd name="connsiteX115" fmla="*/ 4842163 w 4852554"/>
                          <a:gd name="connsiteY115" fmla="*/ 2701636 h 3782291"/>
                          <a:gd name="connsiteX116" fmla="*/ 4852554 w 4852554"/>
                          <a:gd name="connsiteY116" fmla="*/ 2628900 h 3782291"/>
                          <a:gd name="connsiteX117" fmla="*/ 4239491 w 4852554"/>
                          <a:gd name="connsiteY117" fmla="*/ 2763982 h 3782291"/>
                          <a:gd name="connsiteX118" fmla="*/ 4353791 w 4852554"/>
                          <a:gd name="connsiteY118" fmla="*/ 2566555 h 3782291"/>
                          <a:gd name="connsiteX119" fmla="*/ 4291445 w 4852554"/>
                          <a:gd name="connsiteY119" fmla="*/ 2514600 h 3782291"/>
                          <a:gd name="connsiteX120" fmla="*/ 4177145 w 4852554"/>
                          <a:gd name="connsiteY120" fmla="*/ 2805546 h 3782291"/>
                          <a:gd name="connsiteX121" fmla="*/ 3429000 w 4852554"/>
                          <a:gd name="connsiteY121" fmla="*/ 2795155 h 3782291"/>
                          <a:gd name="connsiteX122" fmla="*/ 3584863 w 4852554"/>
                          <a:gd name="connsiteY122" fmla="*/ 2618509 h 3782291"/>
                          <a:gd name="connsiteX123" fmla="*/ 3564082 w 4852554"/>
                          <a:gd name="connsiteY123" fmla="*/ 2576946 h 3782291"/>
                          <a:gd name="connsiteX124" fmla="*/ 3335482 w 4852554"/>
                          <a:gd name="connsiteY124" fmla="*/ 2826327 h 3782291"/>
                          <a:gd name="connsiteX125" fmla="*/ 2493818 w 4852554"/>
                          <a:gd name="connsiteY125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2951018 w 4852554"/>
                          <a:gd name="connsiteY9" fmla="*/ 654628 h 3782291"/>
                          <a:gd name="connsiteX10" fmla="*/ 2722418 w 4852554"/>
                          <a:gd name="connsiteY10" fmla="*/ 831273 h 3782291"/>
                          <a:gd name="connsiteX11" fmla="*/ 2805545 w 4852554"/>
                          <a:gd name="connsiteY11" fmla="*/ 540327 h 3782291"/>
                          <a:gd name="connsiteX12" fmla="*/ 2774372 w 4852554"/>
                          <a:gd name="connsiteY12" fmla="*/ 529936 h 3782291"/>
                          <a:gd name="connsiteX13" fmla="*/ 2649682 w 4852554"/>
                          <a:gd name="connsiteY13" fmla="*/ 914400 h 3782291"/>
                          <a:gd name="connsiteX14" fmla="*/ 2192482 w 4852554"/>
                          <a:gd name="connsiteY14" fmla="*/ 1330036 h 3782291"/>
                          <a:gd name="connsiteX15" fmla="*/ 2244436 w 4852554"/>
                          <a:gd name="connsiteY15" fmla="*/ 633846 h 3782291"/>
                          <a:gd name="connsiteX16" fmla="*/ 2670463 w 4852554"/>
                          <a:gd name="connsiteY16" fmla="*/ 51955 h 3782291"/>
                          <a:gd name="connsiteX17" fmla="*/ 2639291 w 4852554"/>
                          <a:gd name="connsiteY17" fmla="*/ 0 h 3782291"/>
                          <a:gd name="connsiteX18" fmla="*/ 2483427 w 4852554"/>
                          <a:gd name="connsiteY18" fmla="*/ 197427 h 3782291"/>
                          <a:gd name="connsiteX19" fmla="*/ 2462645 w 4852554"/>
                          <a:gd name="connsiteY19" fmla="*/ 10391 h 3782291"/>
                          <a:gd name="connsiteX20" fmla="*/ 2400300 w 4852554"/>
                          <a:gd name="connsiteY20" fmla="*/ 10391 h 3782291"/>
                          <a:gd name="connsiteX21" fmla="*/ 2441863 w 4852554"/>
                          <a:gd name="connsiteY21" fmla="*/ 280555 h 3782291"/>
                          <a:gd name="connsiteX22" fmla="*/ 2275609 w 4852554"/>
                          <a:gd name="connsiteY22" fmla="*/ 509155 h 3782291"/>
                          <a:gd name="connsiteX23" fmla="*/ 2223654 w 4852554"/>
                          <a:gd name="connsiteY23" fmla="*/ 540327 h 3782291"/>
                          <a:gd name="connsiteX24" fmla="*/ 2192482 w 4852554"/>
                          <a:gd name="connsiteY24" fmla="*/ 592282 h 3782291"/>
                          <a:gd name="connsiteX25" fmla="*/ 2119745 w 4852554"/>
                          <a:gd name="connsiteY25" fmla="*/ 706582 h 3782291"/>
                          <a:gd name="connsiteX26" fmla="*/ 1662545 w 4852554"/>
                          <a:gd name="connsiteY26" fmla="*/ 20782 h 3782291"/>
                          <a:gd name="connsiteX27" fmla="*/ 1537854 w 4852554"/>
                          <a:gd name="connsiteY27" fmla="*/ 51955 h 3782291"/>
                          <a:gd name="connsiteX28" fmla="*/ 1558636 w 4852554"/>
                          <a:gd name="connsiteY28" fmla="*/ 145473 h 3782291"/>
                          <a:gd name="connsiteX29" fmla="*/ 1641763 w 4852554"/>
                          <a:gd name="connsiteY29" fmla="*/ 103909 h 3782291"/>
                          <a:gd name="connsiteX30" fmla="*/ 1704109 w 4852554"/>
                          <a:gd name="connsiteY30" fmla="*/ 228600 h 3782291"/>
                          <a:gd name="connsiteX31" fmla="*/ 1776845 w 4852554"/>
                          <a:gd name="connsiteY31" fmla="*/ 259773 h 3782291"/>
                          <a:gd name="connsiteX32" fmla="*/ 2140527 w 4852554"/>
                          <a:gd name="connsiteY32" fmla="*/ 852055 h 3782291"/>
                          <a:gd name="connsiteX33" fmla="*/ 2130136 w 4852554"/>
                          <a:gd name="connsiteY33" fmla="*/ 1215736 h 3782291"/>
                          <a:gd name="connsiteX34" fmla="*/ 2057400 w 4852554"/>
                          <a:gd name="connsiteY34" fmla="*/ 1028700 h 3782291"/>
                          <a:gd name="connsiteX35" fmla="*/ 2005445 w 4852554"/>
                          <a:gd name="connsiteY35" fmla="*/ 1059873 h 3782291"/>
                          <a:gd name="connsiteX36" fmla="*/ 2119745 w 4852554"/>
                          <a:gd name="connsiteY36" fmla="*/ 1288473 h 3782291"/>
                          <a:gd name="connsiteX37" fmla="*/ 2098963 w 4852554"/>
                          <a:gd name="connsiteY37" fmla="*/ 2005446 h 3782291"/>
                          <a:gd name="connsiteX38" fmla="*/ 1662545 w 4852554"/>
                          <a:gd name="connsiteY38" fmla="*/ 1558637 h 3782291"/>
                          <a:gd name="connsiteX39" fmla="*/ 1704108 w 4852554"/>
                          <a:gd name="connsiteY39" fmla="*/ 1215737 h 3782291"/>
                          <a:gd name="connsiteX40" fmla="*/ 1662545 w 4852554"/>
                          <a:gd name="connsiteY40" fmla="*/ 1101436 h 3782291"/>
                          <a:gd name="connsiteX41" fmla="*/ 1610591 w 4852554"/>
                          <a:gd name="connsiteY41" fmla="*/ 1475509 h 3782291"/>
                          <a:gd name="connsiteX42" fmla="*/ 1340427 w 4852554"/>
                          <a:gd name="connsiteY42" fmla="*/ 1600199 h 3782291"/>
                          <a:gd name="connsiteX43" fmla="*/ 1309254 w 4852554"/>
                          <a:gd name="connsiteY43" fmla="*/ 1662546 h 3782291"/>
                          <a:gd name="connsiteX44" fmla="*/ 1620982 w 4852554"/>
                          <a:gd name="connsiteY44" fmla="*/ 1600200 h 3782291"/>
                          <a:gd name="connsiteX45" fmla="*/ 1828800 w 4852554"/>
                          <a:gd name="connsiteY45" fmla="*/ 1849583 h 3782291"/>
                          <a:gd name="connsiteX46" fmla="*/ 1569027 w 4852554"/>
                          <a:gd name="connsiteY46" fmla="*/ 2026227 h 3782291"/>
                          <a:gd name="connsiteX47" fmla="*/ 1600200 w 4852554"/>
                          <a:gd name="connsiteY47" fmla="*/ 2119745 h 3782291"/>
                          <a:gd name="connsiteX48" fmla="*/ 1880754 w 4852554"/>
                          <a:gd name="connsiteY48" fmla="*/ 1870364 h 3782291"/>
                          <a:gd name="connsiteX49" fmla="*/ 2098963 w 4852554"/>
                          <a:gd name="connsiteY49" fmla="*/ 2088573 h 3782291"/>
                          <a:gd name="connsiteX50" fmla="*/ 2088572 w 4852554"/>
                          <a:gd name="connsiteY50" fmla="*/ 2337955 h 3782291"/>
                          <a:gd name="connsiteX51" fmla="*/ 2098963 w 4852554"/>
                          <a:gd name="connsiteY51" fmla="*/ 2348346 h 3782291"/>
                          <a:gd name="connsiteX52" fmla="*/ 1839191 w 4852554"/>
                          <a:gd name="connsiteY52" fmla="*/ 2784764 h 3782291"/>
                          <a:gd name="connsiteX53" fmla="*/ 1278082 w 4852554"/>
                          <a:gd name="connsiteY53" fmla="*/ 2795155 h 3782291"/>
                          <a:gd name="connsiteX54" fmla="*/ 1143000 w 4852554"/>
                          <a:gd name="connsiteY54" fmla="*/ 2587336 h 3782291"/>
                          <a:gd name="connsiteX55" fmla="*/ 1111827 w 4852554"/>
                          <a:gd name="connsiteY55" fmla="*/ 2597727 h 3782291"/>
                          <a:gd name="connsiteX56" fmla="*/ 1205345 w 4852554"/>
                          <a:gd name="connsiteY56" fmla="*/ 2815936 h 3782291"/>
                          <a:gd name="connsiteX57" fmla="*/ 893618 w 4852554"/>
                          <a:gd name="connsiteY57" fmla="*/ 2795155 h 3782291"/>
                          <a:gd name="connsiteX58" fmla="*/ 488372 w 4852554"/>
                          <a:gd name="connsiteY58" fmla="*/ 2036618 h 3782291"/>
                          <a:gd name="connsiteX59" fmla="*/ 353291 w 4852554"/>
                          <a:gd name="connsiteY59" fmla="*/ 2078182 h 3782291"/>
                          <a:gd name="connsiteX60" fmla="*/ 415636 w 4852554"/>
                          <a:gd name="connsiteY60" fmla="*/ 2140527 h 3782291"/>
                          <a:gd name="connsiteX61" fmla="*/ 467591 w 4852554"/>
                          <a:gd name="connsiteY61" fmla="*/ 2098964 h 3782291"/>
                          <a:gd name="connsiteX62" fmla="*/ 571500 w 4852554"/>
                          <a:gd name="connsiteY62" fmla="*/ 2348346 h 3782291"/>
                          <a:gd name="connsiteX63" fmla="*/ 457200 w 4852554"/>
                          <a:gd name="connsiteY63" fmla="*/ 2358736 h 3782291"/>
                          <a:gd name="connsiteX64" fmla="*/ 457200 w 4852554"/>
                          <a:gd name="connsiteY64" fmla="*/ 2441864 h 3782291"/>
                          <a:gd name="connsiteX65" fmla="*/ 623454 w 4852554"/>
                          <a:gd name="connsiteY65" fmla="*/ 2400300 h 3782291"/>
                          <a:gd name="connsiteX66" fmla="*/ 831272 w 4852554"/>
                          <a:gd name="connsiteY66" fmla="*/ 2826327 h 3782291"/>
                          <a:gd name="connsiteX67" fmla="*/ 374072 w 4852554"/>
                          <a:gd name="connsiteY67" fmla="*/ 2670464 h 3782291"/>
                          <a:gd name="connsiteX68" fmla="*/ 103909 w 4852554"/>
                          <a:gd name="connsiteY68" fmla="*/ 2109355 h 3782291"/>
                          <a:gd name="connsiteX69" fmla="*/ 20782 w 4852554"/>
                          <a:gd name="connsiteY69" fmla="*/ 2098964 h 3782291"/>
                          <a:gd name="connsiteX70" fmla="*/ 249382 w 4852554"/>
                          <a:gd name="connsiteY70" fmla="*/ 2639291 h 3782291"/>
                          <a:gd name="connsiteX71" fmla="*/ 10391 w 4852554"/>
                          <a:gd name="connsiteY71" fmla="*/ 2576946 h 3782291"/>
                          <a:gd name="connsiteX72" fmla="*/ 0 w 4852554"/>
                          <a:gd name="connsiteY72" fmla="*/ 2670464 h 3782291"/>
                          <a:gd name="connsiteX73" fmla="*/ 270163 w 4852554"/>
                          <a:gd name="connsiteY73" fmla="*/ 2701636 h 3782291"/>
                          <a:gd name="connsiteX74" fmla="*/ 280554 w 4852554"/>
                          <a:gd name="connsiteY74" fmla="*/ 3023755 h 3782291"/>
                          <a:gd name="connsiteX75" fmla="*/ 197427 w 4852554"/>
                          <a:gd name="connsiteY75" fmla="*/ 3034146 h 3782291"/>
                          <a:gd name="connsiteX76" fmla="*/ 197427 w 4852554"/>
                          <a:gd name="connsiteY76" fmla="*/ 3106882 h 3782291"/>
                          <a:gd name="connsiteX77" fmla="*/ 353291 w 4852554"/>
                          <a:gd name="connsiteY77" fmla="*/ 3054927 h 3782291"/>
                          <a:gd name="connsiteX78" fmla="*/ 374072 w 4852554"/>
                          <a:gd name="connsiteY78" fmla="*/ 2763982 h 3782291"/>
                          <a:gd name="connsiteX79" fmla="*/ 852054 w 4852554"/>
                          <a:gd name="connsiteY79" fmla="*/ 2919846 h 3782291"/>
                          <a:gd name="connsiteX80" fmla="*/ 633845 w 4852554"/>
                          <a:gd name="connsiteY80" fmla="*/ 3054927 h 3782291"/>
                          <a:gd name="connsiteX81" fmla="*/ 685800 w 4852554"/>
                          <a:gd name="connsiteY81" fmla="*/ 3096491 h 3782291"/>
                          <a:gd name="connsiteX82" fmla="*/ 1018309 w 4852554"/>
                          <a:gd name="connsiteY82" fmla="*/ 2888673 h 3782291"/>
                          <a:gd name="connsiteX83" fmla="*/ 1423554 w 4852554"/>
                          <a:gd name="connsiteY83" fmla="*/ 2867891 h 3782291"/>
                          <a:gd name="connsiteX84" fmla="*/ 1080654 w 4852554"/>
                          <a:gd name="connsiteY84" fmla="*/ 3086100 h 3782291"/>
                          <a:gd name="connsiteX85" fmla="*/ 1143000 w 4852554"/>
                          <a:gd name="connsiteY85" fmla="*/ 3169227 h 3782291"/>
                          <a:gd name="connsiteX86" fmla="*/ 1537854 w 4852554"/>
                          <a:gd name="connsiteY86" fmla="*/ 2867891 h 3782291"/>
                          <a:gd name="connsiteX87" fmla="*/ 1891145 w 4852554"/>
                          <a:gd name="connsiteY87" fmla="*/ 2867891 h 3782291"/>
                          <a:gd name="connsiteX88" fmla="*/ 2119745 w 4852554"/>
                          <a:gd name="connsiteY88" fmla="*/ 2930236 h 3782291"/>
                          <a:gd name="connsiteX89" fmla="*/ 2119745 w 4852554"/>
                          <a:gd name="connsiteY89" fmla="*/ 3751118 h 3782291"/>
                          <a:gd name="connsiteX90" fmla="*/ 2202872 w 4852554"/>
                          <a:gd name="connsiteY90" fmla="*/ 3751118 h 3782291"/>
                          <a:gd name="connsiteX91" fmla="*/ 2192482 w 4852554"/>
                          <a:gd name="connsiteY91" fmla="*/ 2951018 h 3782291"/>
                          <a:gd name="connsiteX92" fmla="*/ 2421082 w 4852554"/>
                          <a:gd name="connsiteY92" fmla="*/ 2847109 h 3782291"/>
                          <a:gd name="connsiteX93" fmla="*/ 3065318 w 4852554"/>
                          <a:gd name="connsiteY93" fmla="*/ 2847109 h 3782291"/>
                          <a:gd name="connsiteX94" fmla="*/ 3023754 w 4852554"/>
                          <a:gd name="connsiteY94" fmla="*/ 3034146 h 3782291"/>
                          <a:gd name="connsiteX95" fmla="*/ 3075709 w 4852554"/>
                          <a:gd name="connsiteY95" fmla="*/ 3054927 h 3782291"/>
                          <a:gd name="connsiteX96" fmla="*/ 3106882 w 4852554"/>
                          <a:gd name="connsiteY96" fmla="*/ 2857500 h 3782291"/>
                          <a:gd name="connsiteX97" fmla="*/ 3470563 w 4852554"/>
                          <a:gd name="connsiteY97" fmla="*/ 2836718 h 3782291"/>
                          <a:gd name="connsiteX98" fmla="*/ 4000500 w 4852554"/>
                          <a:gd name="connsiteY98" fmla="*/ 3512127 h 3782291"/>
                          <a:gd name="connsiteX99" fmla="*/ 3990109 w 4852554"/>
                          <a:gd name="connsiteY99" fmla="*/ 3740727 h 3782291"/>
                          <a:gd name="connsiteX100" fmla="*/ 4052454 w 4852554"/>
                          <a:gd name="connsiteY100" fmla="*/ 3782291 h 3782291"/>
                          <a:gd name="connsiteX101" fmla="*/ 4052454 w 4852554"/>
                          <a:gd name="connsiteY101" fmla="*/ 3532909 h 3782291"/>
                          <a:gd name="connsiteX102" fmla="*/ 4239491 w 4852554"/>
                          <a:gd name="connsiteY102" fmla="*/ 3626427 h 3782291"/>
                          <a:gd name="connsiteX103" fmla="*/ 4312227 w 4852554"/>
                          <a:gd name="connsiteY103" fmla="*/ 3574473 h 3782291"/>
                          <a:gd name="connsiteX104" fmla="*/ 3917372 w 4852554"/>
                          <a:gd name="connsiteY104" fmla="*/ 3335482 h 3782291"/>
                          <a:gd name="connsiteX105" fmla="*/ 4125191 w 4852554"/>
                          <a:gd name="connsiteY105" fmla="*/ 3262746 h 3782291"/>
                          <a:gd name="connsiteX106" fmla="*/ 4125191 w 4852554"/>
                          <a:gd name="connsiteY106" fmla="*/ 3262746 h 3782291"/>
                          <a:gd name="connsiteX107" fmla="*/ 4083627 w 4852554"/>
                          <a:gd name="connsiteY107" fmla="*/ 3231573 h 3782291"/>
                          <a:gd name="connsiteX108" fmla="*/ 3896591 w 4852554"/>
                          <a:gd name="connsiteY108" fmla="*/ 3304309 h 3782291"/>
                          <a:gd name="connsiteX109" fmla="*/ 3553691 w 4852554"/>
                          <a:gd name="connsiteY109" fmla="*/ 2836718 h 3782291"/>
                          <a:gd name="connsiteX110" fmla="*/ 4333009 w 4852554"/>
                          <a:gd name="connsiteY110" fmla="*/ 2815936 h 3782291"/>
                          <a:gd name="connsiteX111" fmla="*/ 4561609 w 4852554"/>
                          <a:gd name="connsiteY111" fmla="*/ 3054927 h 3782291"/>
                          <a:gd name="connsiteX112" fmla="*/ 4665518 w 4852554"/>
                          <a:gd name="connsiteY112" fmla="*/ 3013364 h 3782291"/>
                          <a:gd name="connsiteX113" fmla="*/ 4416136 w 4852554"/>
                          <a:gd name="connsiteY113" fmla="*/ 2815936 h 3782291"/>
                          <a:gd name="connsiteX114" fmla="*/ 4842163 w 4852554"/>
                          <a:gd name="connsiteY114" fmla="*/ 2701636 h 3782291"/>
                          <a:gd name="connsiteX115" fmla="*/ 4852554 w 4852554"/>
                          <a:gd name="connsiteY115" fmla="*/ 2628900 h 3782291"/>
                          <a:gd name="connsiteX116" fmla="*/ 4239491 w 4852554"/>
                          <a:gd name="connsiteY116" fmla="*/ 2763982 h 3782291"/>
                          <a:gd name="connsiteX117" fmla="*/ 4353791 w 4852554"/>
                          <a:gd name="connsiteY117" fmla="*/ 2566555 h 3782291"/>
                          <a:gd name="connsiteX118" fmla="*/ 4291445 w 4852554"/>
                          <a:gd name="connsiteY118" fmla="*/ 2514600 h 3782291"/>
                          <a:gd name="connsiteX119" fmla="*/ 4177145 w 4852554"/>
                          <a:gd name="connsiteY119" fmla="*/ 2805546 h 3782291"/>
                          <a:gd name="connsiteX120" fmla="*/ 3429000 w 4852554"/>
                          <a:gd name="connsiteY120" fmla="*/ 2795155 h 3782291"/>
                          <a:gd name="connsiteX121" fmla="*/ 3584863 w 4852554"/>
                          <a:gd name="connsiteY121" fmla="*/ 2618509 h 3782291"/>
                          <a:gd name="connsiteX122" fmla="*/ 3564082 w 4852554"/>
                          <a:gd name="connsiteY122" fmla="*/ 2576946 h 3782291"/>
                          <a:gd name="connsiteX123" fmla="*/ 3335482 w 4852554"/>
                          <a:gd name="connsiteY123" fmla="*/ 2826327 h 3782291"/>
                          <a:gd name="connsiteX124" fmla="*/ 2493818 w 4852554"/>
                          <a:gd name="connsiteY124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930236 w 4852554"/>
                          <a:gd name="connsiteY8" fmla="*/ 727364 h 3782291"/>
                          <a:gd name="connsiteX9" fmla="*/ 2722418 w 4852554"/>
                          <a:gd name="connsiteY9" fmla="*/ 831273 h 3782291"/>
                          <a:gd name="connsiteX10" fmla="*/ 2805545 w 4852554"/>
                          <a:gd name="connsiteY10" fmla="*/ 540327 h 3782291"/>
                          <a:gd name="connsiteX11" fmla="*/ 2774372 w 4852554"/>
                          <a:gd name="connsiteY11" fmla="*/ 529936 h 3782291"/>
                          <a:gd name="connsiteX12" fmla="*/ 2649682 w 4852554"/>
                          <a:gd name="connsiteY12" fmla="*/ 914400 h 3782291"/>
                          <a:gd name="connsiteX13" fmla="*/ 2192482 w 4852554"/>
                          <a:gd name="connsiteY13" fmla="*/ 1330036 h 3782291"/>
                          <a:gd name="connsiteX14" fmla="*/ 2244436 w 4852554"/>
                          <a:gd name="connsiteY14" fmla="*/ 633846 h 3782291"/>
                          <a:gd name="connsiteX15" fmla="*/ 2670463 w 4852554"/>
                          <a:gd name="connsiteY15" fmla="*/ 51955 h 3782291"/>
                          <a:gd name="connsiteX16" fmla="*/ 2639291 w 4852554"/>
                          <a:gd name="connsiteY16" fmla="*/ 0 h 3782291"/>
                          <a:gd name="connsiteX17" fmla="*/ 2483427 w 4852554"/>
                          <a:gd name="connsiteY17" fmla="*/ 197427 h 3782291"/>
                          <a:gd name="connsiteX18" fmla="*/ 2462645 w 4852554"/>
                          <a:gd name="connsiteY18" fmla="*/ 10391 h 3782291"/>
                          <a:gd name="connsiteX19" fmla="*/ 2400300 w 4852554"/>
                          <a:gd name="connsiteY19" fmla="*/ 10391 h 3782291"/>
                          <a:gd name="connsiteX20" fmla="*/ 2441863 w 4852554"/>
                          <a:gd name="connsiteY20" fmla="*/ 280555 h 3782291"/>
                          <a:gd name="connsiteX21" fmla="*/ 2275609 w 4852554"/>
                          <a:gd name="connsiteY21" fmla="*/ 509155 h 3782291"/>
                          <a:gd name="connsiteX22" fmla="*/ 2223654 w 4852554"/>
                          <a:gd name="connsiteY22" fmla="*/ 540327 h 3782291"/>
                          <a:gd name="connsiteX23" fmla="*/ 2192482 w 4852554"/>
                          <a:gd name="connsiteY23" fmla="*/ 592282 h 3782291"/>
                          <a:gd name="connsiteX24" fmla="*/ 2119745 w 4852554"/>
                          <a:gd name="connsiteY24" fmla="*/ 706582 h 3782291"/>
                          <a:gd name="connsiteX25" fmla="*/ 1662545 w 4852554"/>
                          <a:gd name="connsiteY25" fmla="*/ 20782 h 3782291"/>
                          <a:gd name="connsiteX26" fmla="*/ 1537854 w 4852554"/>
                          <a:gd name="connsiteY26" fmla="*/ 51955 h 3782291"/>
                          <a:gd name="connsiteX27" fmla="*/ 1558636 w 4852554"/>
                          <a:gd name="connsiteY27" fmla="*/ 145473 h 3782291"/>
                          <a:gd name="connsiteX28" fmla="*/ 1641763 w 4852554"/>
                          <a:gd name="connsiteY28" fmla="*/ 103909 h 3782291"/>
                          <a:gd name="connsiteX29" fmla="*/ 1704109 w 4852554"/>
                          <a:gd name="connsiteY29" fmla="*/ 228600 h 3782291"/>
                          <a:gd name="connsiteX30" fmla="*/ 1776845 w 4852554"/>
                          <a:gd name="connsiteY30" fmla="*/ 259773 h 3782291"/>
                          <a:gd name="connsiteX31" fmla="*/ 2140527 w 4852554"/>
                          <a:gd name="connsiteY31" fmla="*/ 852055 h 3782291"/>
                          <a:gd name="connsiteX32" fmla="*/ 2130136 w 4852554"/>
                          <a:gd name="connsiteY32" fmla="*/ 1215736 h 3782291"/>
                          <a:gd name="connsiteX33" fmla="*/ 2057400 w 4852554"/>
                          <a:gd name="connsiteY33" fmla="*/ 1028700 h 3782291"/>
                          <a:gd name="connsiteX34" fmla="*/ 2005445 w 4852554"/>
                          <a:gd name="connsiteY34" fmla="*/ 1059873 h 3782291"/>
                          <a:gd name="connsiteX35" fmla="*/ 2119745 w 4852554"/>
                          <a:gd name="connsiteY35" fmla="*/ 1288473 h 3782291"/>
                          <a:gd name="connsiteX36" fmla="*/ 2098963 w 4852554"/>
                          <a:gd name="connsiteY36" fmla="*/ 2005446 h 3782291"/>
                          <a:gd name="connsiteX37" fmla="*/ 1662545 w 4852554"/>
                          <a:gd name="connsiteY37" fmla="*/ 1558637 h 3782291"/>
                          <a:gd name="connsiteX38" fmla="*/ 1704108 w 4852554"/>
                          <a:gd name="connsiteY38" fmla="*/ 1215737 h 3782291"/>
                          <a:gd name="connsiteX39" fmla="*/ 1662545 w 4852554"/>
                          <a:gd name="connsiteY39" fmla="*/ 1101436 h 3782291"/>
                          <a:gd name="connsiteX40" fmla="*/ 1610591 w 4852554"/>
                          <a:gd name="connsiteY40" fmla="*/ 1475509 h 3782291"/>
                          <a:gd name="connsiteX41" fmla="*/ 1340427 w 4852554"/>
                          <a:gd name="connsiteY41" fmla="*/ 1600199 h 3782291"/>
                          <a:gd name="connsiteX42" fmla="*/ 1309254 w 4852554"/>
                          <a:gd name="connsiteY42" fmla="*/ 1662546 h 3782291"/>
                          <a:gd name="connsiteX43" fmla="*/ 1620982 w 4852554"/>
                          <a:gd name="connsiteY43" fmla="*/ 1600200 h 3782291"/>
                          <a:gd name="connsiteX44" fmla="*/ 1828800 w 4852554"/>
                          <a:gd name="connsiteY44" fmla="*/ 1849583 h 3782291"/>
                          <a:gd name="connsiteX45" fmla="*/ 1569027 w 4852554"/>
                          <a:gd name="connsiteY45" fmla="*/ 2026227 h 3782291"/>
                          <a:gd name="connsiteX46" fmla="*/ 1600200 w 4852554"/>
                          <a:gd name="connsiteY46" fmla="*/ 2119745 h 3782291"/>
                          <a:gd name="connsiteX47" fmla="*/ 1880754 w 4852554"/>
                          <a:gd name="connsiteY47" fmla="*/ 1870364 h 3782291"/>
                          <a:gd name="connsiteX48" fmla="*/ 2098963 w 4852554"/>
                          <a:gd name="connsiteY48" fmla="*/ 2088573 h 3782291"/>
                          <a:gd name="connsiteX49" fmla="*/ 2088572 w 4852554"/>
                          <a:gd name="connsiteY49" fmla="*/ 2337955 h 3782291"/>
                          <a:gd name="connsiteX50" fmla="*/ 2098963 w 4852554"/>
                          <a:gd name="connsiteY50" fmla="*/ 2348346 h 3782291"/>
                          <a:gd name="connsiteX51" fmla="*/ 1839191 w 4852554"/>
                          <a:gd name="connsiteY51" fmla="*/ 2784764 h 3782291"/>
                          <a:gd name="connsiteX52" fmla="*/ 1278082 w 4852554"/>
                          <a:gd name="connsiteY52" fmla="*/ 2795155 h 3782291"/>
                          <a:gd name="connsiteX53" fmla="*/ 1143000 w 4852554"/>
                          <a:gd name="connsiteY53" fmla="*/ 2587336 h 3782291"/>
                          <a:gd name="connsiteX54" fmla="*/ 1111827 w 4852554"/>
                          <a:gd name="connsiteY54" fmla="*/ 2597727 h 3782291"/>
                          <a:gd name="connsiteX55" fmla="*/ 1205345 w 4852554"/>
                          <a:gd name="connsiteY55" fmla="*/ 2815936 h 3782291"/>
                          <a:gd name="connsiteX56" fmla="*/ 893618 w 4852554"/>
                          <a:gd name="connsiteY56" fmla="*/ 2795155 h 3782291"/>
                          <a:gd name="connsiteX57" fmla="*/ 488372 w 4852554"/>
                          <a:gd name="connsiteY57" fmla="*/ 2036618 h 3782291"/>
                          <a:gd name="connsiteX58" fmla="*/ 353291 w 4852554"/>
                          <a:gd name="connsiteY58" fmla="*/ 2078182 h 3782291"/>
                          <a:gd name="connsiteX59" fmla="*/ 415636 w 4852554"/>
                          <a:gd name="connsiteY59" fmla="*/ 2140527 h 3782291"/>
                          <a:gd name="connsiteX60" fmla="*/ 467591 w 4852554"/>
                          <a:gd name="connsiteY60" fmla="*/ 2098964 h 3782291"/>
                          <a:gd name="connsiteX61" fmla="*/ 571500 w 4852554"/>
                          <a:gd name="connsiteY61" fmla="*/ 2348346 h 3782291"/>
                          <a:gd name="connsiteX62" fmla="*/ 457200 w 4852554"/>
                          <a:gd name="connsiteY62" fmla="*/ 2358736 h 3782291"/>
                          <a:gd name="connsiteX63" fmla="*/ 457200 w 4852554"/>
                          <a:gd name="connsiteY63" fmla="*/ 2441864 h 3782291"/>
                          <a:gd name="connsiteX64" fmla="*/ 623454 w 4852554"/>
                          <a:gd name="connsiteY64" fmla="*/ 2400300 h 3782291"/>
                          <a:gd name="connsiteX65" fmla="*/ 831272 w 4852554"/>
                          <a:gd name="connsiteY65" fmla="*/ 2826327 h 3782291"/>
                          <a:gd name="connsiteX66" fmla="*/ 374072 w 4852554"/>
                          <a:gd name="connsiteY66" fmla="*/ 2670464 h 3782291"/>
                          <a:gd name="connsiteX67" fmla="*/ 103909 w 4852554"/>
                          <a:gd name="connsiteY67" fmla="*/ 2109355 h 3782291"/>
                          <a:gd name="connsiteX68" fmla="*/ 20782 w 4852554"/>
                          <a:gd name="connsiteY68" fmla="*/ 2098964 h 3782291"/>
                          <a:gd name="connsiteX69" fmla="*/ 249382 w 4852554"/>
                          <a:gd name="connsiteY69" fmla="*/ 2639291 h 3782291"/>
                          <a:gd name="connsiteX70" fmla="*/ 10391 w 4852554"/>
                          <a:gd name="connsiteY70" fmla="*/ 2576946 h 3782291"/>
                          <a:gd name="connsiteX71" fmla="*/ 0 w 4852554"/>
                          <a:gd name="connsiteY71" fmla="*/ 2670464 h 3782291"/>
                          <a:gd name="connsiteX72" fmla="*/ 270163 w 4852554"/>
                          <a:gd name="connsiteY72" fmla="*/ 2701636 h 3782291"/>
                          <a:gd name="connsiteX73" fmla="*/ 280554 w 4852554"/>
                          <a:gd name="connsiteY73" fmla="*/ 3023755 h 3782291"/>
                          <a:gd name="connsiteX74" fmla="*/ 197427 w 4852554"/>
                          <a:gd name="connsiteY74" fmla="*/ 3034146 h 3782291"/>
                          <a:gd name="connsiteX75" fmla="*/ 197427 w 4852554"/>
                          <a:gd name="connsiteY75" fmla="*/ 3106882 h 3782291"/>
                          <a:gd name="connsiteX76" fmla="*/ 353291 w 4852554"/>
                          <a:gd name="connsiteY76" fmla="*/ 3054927 h 3782291"/>
                          <a:gd name="connsiteX77" fmla="*/ 374072 w 4852554"/>
                          <a:gd name="connsiteY77" fmla="*/ 2763982 h 3782291"/>
                          <a:gd name="connsiteX78" fmla="*/ 852054 w 4852554"/>
                          <a:gd name="connsiteY78" fmla="*/ 2919846 h 3782291"/>
                          <a:gd name="connsiteX79" fmla="*/ 633845 w 4852554"/>
                          <a:gd name="connsiteY79" fmla="*/ 3054927 h 3782291"/>
                          <a:gd name="connsiteX80" fmla="*/ 685800 w 4852554"/>
                          <a:gd name="connsiteY80" fmla="*/ 3096491 h 3782291"/>
                          <a:gd name="connsiteX81" fmla="*/ 1018309 w 4852554"/>
                          <a:gd name="connsiteY81" fmla="*/ 2888673 h 3782291"/>
                          <a:gd name="connsiteX82" fmla="*/ 1423554 w 4852554"/>
                          <a:gd name="connsiteY82" fmla="*/ 2867891 h 3782291"/>
                          <a:gd name="connsiteX83" fmla="*/ 1080654 w 4852554"/>
                          <a:gd name="connsiteY83" fmla="*/ 3086100 h 3782291"/>
                          <a:gd name="connsiteX84" fmla="*/ 1143000 w 4852554"/>
                          <a:gd name="connsiteY84" fmla="*/ 3169227 h 3782291"/>
                          <a:gd name="connsiteX85" fmla="*/ 1537854 w 4852554"/>
                          <a:gd name="connsiteY85" fmla="*/ 2867891 h 3782291"/>
                          <a:gd name="connsiteX86" fmla="*/ 1891145 w 4852554"/>
                          <a:gd name="connsiteY86" fmla="*/ 2867891 h 3782291"/>
                          <a:gd name="connsiteX87" fmla="*/ 2119745 w 4852554"/>
                          <a:gd name="connsiteY87" fmla="*/ 2930236 h 3782291"/>
                          <a:gd name="connsiteX88" fmla="*/ 2119745 w 4852554"/>
                          <a:gd name="connsiteY88" fmla="*/ 3751118 h 3782291"/>
                          <a:gd name="connsiteX89" fmla="*/ 2202872 w 4852554"/>
                          <a:gd name="connsiteY89" fmla="*/ 3751118 h 3782291"/>
                          <a:gd name="connsiteX90" fmla="*/ 2192482 w 4852554"/>
                          <a:gd name="connsiteY90" fmla="*/ 2951018 h 3782291"/>
                          <a:gd name="connsiteX91" fmla="*/ 2421082 w 4852554"/>
                          <a:gd name="connsiteY91" fmla="*/ 2847109 h 3782291"/>
                          <a:gd name="connsiteX92" fmla="*/ 3065318 w 4852554"/>
                          <a:gd name="connsiteY92" fmla="*/ 2847109 h 3782291"/>
                          <a:gd name="connsiteX93" fmla="*/ 3023754 w 4852554"/>
                          <a:gd name="connsiteY93" fmla="*/ 3034146 h 3782291"/>
                          <a:gd name="connsiteX94" fmla="*/ 3075709 w 4852554"/>
                          <a:gd name="connsiteY94" fmla="*/ 3054927 h 3782291"/>
                          <a:gd name="connsiteX95" fmla="*/ 3106882 w 4852554"/>
                          <a:gd name="connsiteY95" fmla="*/ 2857500 h 3782291"/>
                          <a:gd name="connsiteX96" fmla="*/ 3470563 w 4852554"/>
                          <a:gd name="connsiteY96" fmla="*/ 2836718 h 3782291"/>
                          <a:gd name="connsiteX97" fmla="*/ 4000500 w 4852554"/>
                          <a:gd name="connsiteY97" fmla="*/ 3512127 h 3782291"/>
                          <a:gd name="connsiteX98" fmla="*/ 3990109 w 4852554"/>
                          <a:gd name="connsiteY98" fmla="*/ 3740727 h 3782291"/>
                          <a:gd name="connsiteX99" fmla="*/ 4052454 w 4852554"/>
                          <a:gd name="connsiteY99" fmla="*/ 3782291 h 3782291"/>
                          <a:gd name="connsiteX100" fmla="*/ 4052454 w 4852554"/>
                          <a:gd name="connsiteY100" fmla="*/ 3532909 h 3782291"/>
                          <a:gd name="connsiteX101" fmla="*/ 4239491 w 4852554"/>
                          <a:gd name="connsiteY101" fmla="*/ 3626427 h 3782291"/>
                          <a:gd name="connsiteX102" fmla="*/ 4312227 w 4852554"/>
                          <a:gd name="connsiteY102" fmla="*/ 3574473 h 3782291"/>
                          <a:gd name="connsiteX103" fmla="*/ 3917372 w 4852554"/>
                          <a:gd name="connsiteY103" fmla="*/ 3335482 h 3782291"/>
                          <a:gd name="connsiteX104" fmla="*/ 4125191 w 4852554"/>
                          <a:gd name="connsiteY104" fmla="*/ 3262746 h 3782291"/>
                          <a:gd name="connsiteX105" fmla="*/ 4125191 w 4852554"/>
                          <a:gd name="connsiteY105" fmla="*/ 3262746 h 3782291"/>
                          <a:gd name="connsiteX106" fmla="*/ 4083627 w 4852554"/>
                          <a:gd name="connsiteY106" fmla="*/ 3231573 h 3782291"/>
                          <a:gd name="connsiteX107" fmla="*/ 3896591 w 4852554"/>
                          <a:gd name="connsiteY107" fmla="*/ 3304309 h 3782291"/>
                          <a:gd name="connsiteX108" fmla="*/ 3553691 w 4852554"/>
                          <a:gd name="connsiteY108" fmla="*/ 2836718 h 3782291"/>
                          <a:gd name="connsiteX109" fmla="*/ 4333009 w 4852554"/>
                          <a:gd name="connsiteY109" fmla="*/ 2815936 h 3782291"/>
                          <a:gd name="connsiteX110" fmla="*/ 4561609 w 4852554"/>
                          <a:gd name="connsiteY110" fmla="*/ 3054927 h 3782291"/>
                          <a:gd name="connsiteX111" fmla="*/ 4665518 w 4852554"/>
                          <a:gd name="connsiteY111" fmla="*/ 3013364 h 3782291"/>
                          <a:gd name="connsiteX112" fmla="*/ 4416136 w 4852554"/>
                          <a:gd name="connsiteY112" fmla="*/ 2815936 h 3782291"/>
                          <a:gd name="connsiteX113" fmla="*/ 4842163 w 4852554"/>
                          <a:gd name="connsiteY113" fmla="*/ 2701636 h 3782291"/>
                          <a:gd name="connsiteX114" fmla="*/ 4852554 w 4852554"/>
                          <a:gd name="connsiteY114" fmla="*/ 2628900 h 3782291"/>
                          <a:gd name="connsiteX115" fmla="*/ 4239491 w 4852554"/>
                          <a:gd name="connsiteY115" fmla="*/ 2763982 h 3782291"/>
                          <a:gd name="connsiteX116" fmla="*/ 4353791 w 4852554"/>
                          <a:gd name="connsiteY116" fmla="*/ 2566555 h 3782291"/>
                          <a:gd name="connsiteX117" fmla="*/ 4291445 w 4852554"/>
                          <a:gd name="connsiteY117" fmla="*/ 2514600 h 3782291"/>
                          <a:gd name="connsiteX118" fmla="*/ 4177145 w 4852554"/>
                          <a:gd name="connsiteY118" fmla="*/ 2805546 h 3782291"/>
                          <a:gd name="connsiteX119" fmla="*/ 3429000 w 4852554"/>
                          <a:gd name="connsiteY119" fmla="*/ 2795155 h 3782291"/>
                          <a:gd name="connsiteX120" fmla="*/ 3584863 w 4852554"/>
                          <a:gd name="connsiteY120" fmla="*/ 2618509 h 3782291"/>
                          <a:gd name="connsiteX121" fmla="*/ 3564082 w 4852554"/>
                          <a:gd name="connsiteY121" fmla="*/ 2576946 h 3782291"/>
                          <a:gd name="connsiteX122" fmla="*/ 3335482 w 4852554"/>
                          <a:gd name="connsiteY122" fmla="*/ 2826327 h 3782291"/>
                          <a:gd name="connsiteX123" fmla="*/ 2493818 w 4852554"/>
                          <a:gd name="connsiteY123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878282 w 4852554"/>
                          <a:gd name="connsiteY7" fmla="*/ 789709 h 3782291"/>
                          <a:gd name="connsiteX8" fmla="*/ 2722418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49682 w 4852554"/>
                          <a:gd name="connsiteY11" fmla="*/ 914400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893618 w 4852554"/>
                          <a:gd name="connsiteY55" fmla="*/ 2795155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197427 w 4852554"/>
                          <a:gd name="connsiteY74" fmla="*/ 3106882 h 3782291"/>
                          <a:gd name="connsiteX75" fmla="*/ 353291 w 4852554"/>
                          <a:gd name="connsiteY75" fmla="*/ 3054927 h 3782291"/>
                          <a:gd name="connsiteX76" fmla="*/ 374072 w 4852554"/>
                          <a:gd name="connsiteY76" fmla="*/ 2763982 h 3782291"/>
                          <a:gd name="connsiteX77" fmla="*/ 852054 w 4852554"/>
                          <a:gd name="connsiteY77" fmla="*/ 2919846 h 3782291"/>
                          <a:gd name="connsiteX78" fmla="*/ 633845 w 4852554"/>
                          <a:gd name="connsiteY78" fmla="*/ 3054927 h 3782291"/>
                          <a:gd name="connsiteX79" fmla="*/ 685800 w 4852554"/>
                          <a:gd name="connsiteY79" fmla="*/ 3096491 h 3782291"/>
                          <a:gd name="connsiteX80" fmla="*/ 1018309 w 4852554"/>
                          <a:gd name="connsiteY80" fmla="*/ 2888673 h 3782291"/>
                          <a:gd name="connsiteX81" fmla="*/ 1423554 w 4852554"/>
                          <a:gd name="connsiteY81" fmla="*/ 2867891 h 3782291"/>
                          <a:gd name="connsiteX82" fmla="*/ 1080654 w 4852554"/>
                          <a:gd name="connsiteY82" fmla="*/ 3086100 h 3782291"/>
                          <a:gd name="connsiteX83" fmla="*/ 1143000 w 4852554"/>
                          <a:gd name="connsiteY83" fmla="*/ 3169227 h 3782291"/>
                          <a:gd name="connsiteX84" fmla="*/ 1537854 w 4852554"/>
                          <a:gd name="connsiteY84" fmla="*/ 2867891 h 3782291"/>
                          <a:gd name="connsiteX85" fmla="*/ 1891145 w 4852554"/>
                          <a:gd name="connsiteY85" fmla="*/ 2867891 h 3782291"/>
                          <a:gd name="connsiteX86" fmla="*/ 2119745 w 4852554"/>
                          <a:gd name="connsiteY86" fmla="*/ 2930236 h 3782291"/>
                          <a:gd name="connsiteX87" fmla="*/ 2119745 w 4852554"/>
                          <a:gd name="connsiteY87" fmla="*/ 3751118 h 3782291"/>
                          <a:gd name="connsiteX88" fmla="*/ 2202872 w 4852554"/>
                          <a:gd name="connsiteY88" fmla="*/ 3751118 h 3782291"/>
                          <a:gd name="connsiteX89" fmla="*/ 2192482 w 4852554"/>
                          <a:gd name="connsiteY89" fmla="*/ 2951018 h 3782291"/>
                          <a:gd name="connsiteX90" fmla="*/ 2421082 w 4852554"/>
                          <a:gd name="connsiteY90" fmla="*/ 2847109 h 3782291"/>
                          <a:gd name="connsiteX91" fmla="*/ 3065318 w 4852554"/>
                          <a:gd name="connsiteY91" fmla="*/ 2847109 h 3782291"/>
                          <a:gd name="connsiteX92" fmla="*/ 3023754 w 4852554"/>
                          <a:gd name="connsiteY92" fmla="*/ 3034146 h 3782291"/>
                          <a:gd name="connsiteX93" fmla="*/ 3075709 w 4852554"/>
                          <a:gd name="connsiteY93" fmla="*/ 3054927 h 3782291"/>
                          <a:gd name="connsiteX94" fmla="*/ 3106882 w 4852554"/>
                          <a:gd name="connsiteY94" fmla="*/ 2857500 h 3782291"/>
                          <a:gd name="connsiteX95" fmla="*/ 3470563 w 4852554"/>
                          <a:gd name="connsiteY95" fmla="*/ 2836718 h 3782291"/>
                          <a:gd name="connsiteX96" fmla="*/ 4000500 w 4852554"/>
                          <a:gd name="connsiteY96" fmla="*/ 3512127 h 3782291"/>
                          <a:gd name="connsiteX97" fmla="*/ 3990109 w 4852554"/>
                          <a:gd name="connsiteY97" fmla="*/ 3740727 h 3782291"/>
                          <a:gd name="connsiteX98" fmla="*/ 4052454 w 4852554"/>
                          <a:gd name="connsiteY98" fmla="*/ 3782291 h 3782291"/>
                          <a:gd name="connsiteX99" fmla="*/ 4052454 w 4852554"/>
                          <a:gd name="connsiteY99" fmla="*/ 3532909 h 3782291"/>
                          <a:gd name="connsiteX100" fmla="*/ 4239491 w 4852554"/>
                          <a:gd name="connsiteY100" fmla="*/ 3626427 h 3782291"/>
                          <a:gd name="connsiteX101" fmla="*/ 4312227 w 4852554"/>
                          <a:gd name="connsiteY101" fmla="*/ 3574473 h 3782291"/>
                          <a:gd name="connsiteX102" fmla="*/ 3917372 w 4852554"/>
                          <a:gd name="connsiteY102" fmla="*/ 3335482 h 3782291"/>
                          <a:gd name="connsiteX103" fmla="*/ 4125191 w 4852554"/>
                          <a:gd name="connsiteY103" fmla="*/ 3262746 h 3782291"/>
                          <a:gd name="connsiteX104" fmla="*/ 4125191 w 4852554"/>
                          <a:gd name="connsiteY104" fmla="*/ 3262746 h 3782291"/>
                          <a:gd name="connsiteX105" fmla="*/ 4083627 w 4852554"/>
                          <a:gd name="connsiteY105" fmla="*/ 3231573 h 3782291"/>
                          <a:gd name="connsiteX106" fmla="*/ 3896591 w 4852554"/>
                          <a:gd name="connsiteY106" fmla="*/ 3304309 h 3782291"/>
                          <a:gd name="connsiteX107" fmla="*/ 3553691 w 4852554"/>
                          <a:gd name="connsiteY107" fmla="*/ 2836718 h 3782291"/>
                          <a:gd name="connsiteX108" fmla="*/ 4333009 w 4852554"/>
                          <a:gd name="connsiteY108" fmla="*/ 2815936 h 3782291"/>
                          <a:gd name="connsiteX109" fmla="*/ 4561609 w 4852554"/>
                          <a:gd name="connsiteY109" fmla="*/ 3054927 h 3782291"/>
                          <a:gd name="connsiteX110" fmla="*/ 4665518 w 4852554"/>
                          <a:gd name="connsiteY110" fmla="*/ 3013364 h 3782291"/>
                          <a:gd name="connsiteX111" fmla="*/ 4416136 w 4852554"/>
                          <a:gd name="connsiteY111" fmla="*/ 2815936 h 3782291"/>
                          <a:gd name="connsiteX112" fmla="*/ 4842163 w 4852554"/>
                          <a:gd name="connsiteY112" fmla="*/ 2701636 h 3782291"/>
                          <a:gd name="connsiteX113" fmla="*/ 4852554 w 4852554"/>
                          <a:gd name="connsiteY113" fmla="*/ 2628900 h 3782291"/>
                          <a:gd name="connsiteX114" fmla="*/ 4239491 w 4852554"/>
                          <a:gd name="connsiteY114" fmla="*/ 2763982 h 3782291"/>
                          <a:gd name="connsiteX115" fmla="*/ 4353791 w 4852554"/>
                          <a:gd name="connsiteY115" fmla="*/ 2566555 h 3782291"/>
                          <a:gd name="connsiteX116" fmla="*/ 4291445 w 4852554"/>
                          <a:gd name="connsiteY116" fmla="*/ 2514600 h 3782291"/>
                          <a:gd name="connsiteX117" fmla="*/ 4177145 w 4852554"/>
                          <a:gd name="connsiteY117" fmla="*/ 2805546 h 3782291"/>
                          <a:gd name="connsiteX118" fmla="*/ 3429000 w 4852554"/>
                          <a:gd name="connsiteY118" fmla="*/ 2795155 h 3782291"/>
                          <a:gd name="connsiteX119" fmla="*/ 3584863 w 4852554"/>
                          <a:gd name="connsiteY119" fmla="*/ 2618509 h 3782291"/>
                          <a:gd name="connsiteX120" fmla="*/ 3564082 w 4852554"/>
                          <a:gd name="connsiteY120" fmla="*/ 2576946 h 3782291"/>
                          <a:gd name="connsiteX121" fmla="*/ 3335482 w 4852554"/>
                          <a:gd name="connsiteY121" fmla="*/ 2826327 h 3782291"/>
                          <a:gd name="connsiteX122" fmla="*/ 2493818 w 4852554"/>
                          <a:gd name="connsiteY122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722418 w 4852554"/>
                          <a:gd name="connsiteY7" fmla="*/ 831273 h 3782291"/>
                          <a:gd name="connsiteX8" fmla="*/ 2805545 w 4852554"/>
                          <a:gd name="connsiteY8" fmla="*/ 540327 h 3782291"/>
                          <a:gd name="connsiteX9" fmla="*/ 2774372 w 4852554"/>
                          <a:gd name="connsiteY9" fmla="*/ 529936 h 3782291"/>
                          <a:gd name="connsiteX10" fmla="*/ 2649682 w 4852554"/>
                          <a:gd name="connsiteY10" fmla="*/ 914400 h 3782291"/>
                          <a:gd name="connsiteX11" fmla="*/ 2192482 w 4852554"/>
                          <a:gd name="connsiteY11" fmla="*/ 1330036 h 3782291"/>
                          <a:gd name="connsiteX12" fmla="*/ 2244436 w 4852554"/>
                          <a:gd name="connsiteY12" fmla="*/ 633846 h 3782291"/>
                          <a:gd name="connsiteX13" fmla="*/ 2670463 w 4852554"/>
                          <a:gd name="connsiteY13" fmla="*/ 51955 h 3782291"/>
                          <a:gd name="connsiteX14" fmla="*/ 2639291 w 4852554"/>
                          <a:gd name="connsiteY14" fmla="*/ 0 h 3782291"/>
                          <a:gd name="connsiteX15" fmla="*/ 2483427 w 4852554"/>
                          <a:gd name="connsiteY15" fmla="*/ 197427 h 3782291"/>
                          <a:gd name="connsiteX16" fmla="*/ 2462645 w 4852554"/>
                          <a:gd name="connsiteY16" fmla="*/ 10391 h 3782291"/>
                          <a:gd name="connsiteX17" fmla="*/ 2400300 w 4852554"/>
                          <a:gd name="connsiteY17" fmla="*/ 10391 h 3782291"/>
                          <a:gd name="connsiteX18" fmla="*/ 2441863 w 4852554"/>
                          <a:gd name="connsiteY18" fmla="*/ 280555 h 3782291"/>
                          <a:gd name="connsiteX19" fmla="*/ 2275609 w 4852554"/>
                          <a:gd name="connsiteY19" fmla="*/ 509155 h 3782291"/>
                          <a:gd name="connsiteX20" fmla="*/ 2223654 w 4852554"/>
                          <a:gd name="connsiteY20" fmla="*/ 540327 h 3782291"/>
                          <a:gd name="connsiteX21" fmla="*/ 2192482 w 4852554"/>
                          <a:gd name="connsiteY21" fmla="*/ 592282 h 3782291"/>
                          <a:gd name="connsiteX22" fmla="*/ 2119745 w 4852554"/>
                          <a:gd name="connsiteY22" fmla="*/ 706582 h 3782291"/>
                          <a:gd name="connsiteX23" fmla="*/ 1662545 w 4852554"/>
                          <a:gd name="connsiteY23" fmla="*/ 20782 h 3782291"/>
                          <a:gd name="connsiteX24" fmla="*/ 1537854 w 4852554"/>
                          <a:gd name="connsiteY24" fmla="*/ 51955 h 3782291"/>
                          <a:gd name="connsiteX25" fmla="*/ 1558636 w 4852554"/>
                          <a:gd name="connsiteY25" fmla="*/ 145473 h 3782291"/>
                          <a:gd name="connsiteX26" fmla="*/ 1641763 w 4852554"/>
                          <a:gd name="connsiteY26" fmla="*/ 103909 h 3782291"/>
                          <a:gd name="connsiteX27" fmla="*/ 1704109 w 4852554"/>
                          <a:gd name="connsiteY27" fmla="*/ 228600 h 3782291"/>
                          <a:gd name="connsiteX28" fmla="*/ 1776845 w 4852554"/>
                          <a:gd name="connsiteY28" fmla="*/ 259773 h 3782291"/>
                          <a:gd name="connsiteX29" fmla="*/ 2140527 w 4852554"/>
                          <a:gd name="connsiteY29" fmla="*/ 852055 h 3782291"/>
                          <a:gd name="connsiteX30" fmla="*/ 2130136 w 4852554"/>
                          <a:gd name="connsiteY30" fmla="*/ 1215736 h 3782291"/>
                          <a:gd name="connsiteX31" fmla="*/ 2057400 w 4852554"/>
                          <a:gd name="connsiteY31" fmla="*/ 1028700 h 3782291"/>
                          <a:gd name="connsiteX32" fmla="*/ 2005445 w 4852554"/>
                          <a:gd name="connsiteY32" fmla="*/ 1059873 h 3782291"/>
                          <a:gd name="connsiteX33" fmla="*/ 2119745 w 4852554"/>
                          <a:gd name="connsiteY33" fmla="*/ 1288473 h 3782291"/>
                          <a:gd name="connsiteX34" fmla="*/ 2098963 w 4852554"/>
                          <a:gd name="connsiteY34" fmla="*/ 2005446 h 3782291"/>
                          <a:gd name="connsiteX35" fmla="*/ 1662545 w 4852554"/>
                          <a:gd name="connsiteY35" fmla="*/ 1558637 h 3782291"/>
                          <a:gd name="connsiteX36" fmla="*/ 1704108 w 4852554"/>
                          <a:gd name="connsiteY36" fmla="*/ 1215737 h 3782291"/>
                          <a:gd name="connsiteX37" fmla="*/ 1662545 w 4852554"/>
                          <a:gd name="connsiteY37" fmla="*/ 1101436 h 3782291"/>
                          <a:gd name="connsiteX38" fmla="*/ 1610591 w 4852554"/>
                          <a:gd name="connsiteY38" fmla="*/ 1475509 h 3782291"/>
                          <a:gd name="connsiteX39" fmla="*/ 1340427 w 4852554"/>
                          <a:gd name="connsiteY39" fmla="*/ 1600199 h 3782291"/>
                          <a:gd name="connsiteX40" fmla="*/ 1309254 w 4852554"/>
                          <a:gd name="connsiteY40" fmla="*/ 1662546 h 3782291"/>
                          <a:gd name="connsiteX41" fmla="*/ 1620982 w 4852554"/>
                          <a:gd name="connsiteY41" fmla="*/ 1600200 h 3782291"/>
                          <a:gd name="connsiteX42" fmla="*/ 1828800 w 4852554"/>
                          <a:gd name="connsiteY42" fmla="*/ 1849583 h 3782291"/>
                          <a:gd name="connsiteX43" fmla="*/ 1569027 w 4852554"/>
                          <a:gd name="connsiteY43" fmla="*/ 2026227 h 3782291"/>
                          <a:gd name="connsiteX44" fmla="*/ 1600200 w 4852554"/>
                          <a:gd name="connsiteY44" fmla="*/ 2119745 h 3782291"/>
                          <a:gd name="connsiteX45" fmla="*/ 1880754 w 4852554"/>
                          <a:gd name="connsiteY45" fmla="*/ 1870364 h 3782291"/>
                          <a:gd name="connsiteX46" fmla="*/ 2098963 w 4852554"/>
                          <a:gd name="connsiteY46" fmla="*/ 2088573 h 3782291"/>
                          <a:gd name="connsiteX47" fmla="*/ 2088572 w 4852554"/>
                          <a:gd name="connsiteY47" fmla="*/ 2337955 h 3782291"/>
                          <a:gd name="connsiteX48" fmla="*/ 2098963 w 4852554"/>
                          <a:gd name="connsiteY48" fmla="*/ 2348346 h 3782291"/>
                          <a:gd name="connsiteX49" fmla="*/ 1839191 w 4852554"/>
                          <a:gd name="connsiteY49" fmla="*/ 2784764 h 3782291"/>
                          <a:gd name="connsiteX50" fmla="*/ 1278082 w 4852554"/>
                          <a:gd name="connsiteY50" fmla="*/ 2795155 h 3782291"/>
                          <a:gd name="connsiteX51" fmla="*/ 1143000 w 4852554"/>
                          <a:gd name="connsiteY51" fmla="*/ 2587336 h 3782291"/>
                          <a:gd name="connsiteX52" fmla="*/ 1111827 w 4852554"/>
                          <a:gd name="connsiteY52" fmla="*/ 2597727 h 3782291"/>
                          <a:gd name="connsiteX53" fmla="*/ 1205345 w 4852554"/>
                          <a:gd name="connsiteY53" fmla="*/ 2815936 h 3782291"/>
                          <a:gd name="connsiteX54" fmla="*/ 893618 w 4852554"/>
                          <a:gd name="connsiteY54" fmla="*/ 2795155 h 3782291"/>
                          <a:gd name="connsiteX55" fmla="*/ 488372 w 4852554"/>
                          <a:gd name="connsiteY55" fmla="*/ 2036618 h 3782291"/>
                          <a:gd name="connsiteX56" fmla="*/ 353291 w 4852554"/>
                          <a:gd name="connsiteY56" fmla="*/ 2078182 h 3782291"/>
                          <a:gd name="connsiteX57" fmla="*/ 415636 w 4852554"/>
                          <a:gd name="connsiteY57" fmla="*/ 2140527 h 3782291"/>
                          <a:gd name="connsiteX58" fmla="*/ 467591 w 4852554"/>
                          <a:gd name="connsiteY58" fmla="*/ 2098964 h 3782291"/>
                          <a:gd name="connsiteX59" fmla="*/ 571500 w 4852554"/>
                          <a:gd name="connsiteY59" fmla="*/ 2348346 h 3782291"/>
                          <a:gd name="connsiteX60" fmla="*/ 457200 w 4852554"/>
                          <a:gd name="connsiteY60" fmla="*/ 2358736 h 3782291"/>
                          <a:gd name="connsiteX61" fmla="*/ 457200 w 4852554"/>
                          <a:gd name="connsiteY61" fmla="*/ 2441864 h 3782291"/>
                          <a:gd name="connsiteX62" fmla="*/ 623454 w 4852554"/>
                          <a:gd name="connsiteY62" fmla="*/ 2400300 h 3782291"/>
                          <a:gd name="connsiteX63" fmla="*/ 831272 w 4852554"/>
                          <a:gd name="connsiteY63" fmla="*/ 2826327 h 3782291"/>
                          <a:gd name="connsiteX64" fmla="*/ 374072 w 4852554"/>
                          <a:gd name="connsiteY64" fmla="*/ 2670464 h 3782291"/>
                          <a:gd name="connsiteX65" fmla="*/ 103909 w 4852554"/>
                          <a:gd name="connsiteY65" fmla="*/ 2109355 h 3782291"/>
                          <a:gd name="connsiteX66" fmla="*/ 20782 w 4852554"/>
                          <a:gd name="connsiteY66" fmla="*/ 2098964 h 3782291"/>
                          <a:gd name="connsiteX67" fmla="*/ 249382 w 4852554"/>
                          <a:gd name="connsiteY67" fmla="*/ 2639291 h 3782291"/>
                          <a:gd name="connsiteX68" fmla="*/ 10391 w 4852554"/>
                          <a:gd name="connsiteY68" fmla="*/ 2576946 h 3782291"/>
                          <a:gd name="connsiteX69" fmla="*/ 0 w 4852554"/>
                          <a:gd name="connsiteY69" fmla="*/ 2670464 h 3782291"/>
                          <a:gd name="connsiteX70" fmla="*/ 270163 w 4852554"/>
                          <a:gd name="connsiteY70" fmla="*/ 2701636 h 3782291"/>
                          <a:gd name="connsiteX71" fmla="*/ 280554 w 4852554"/>
                          <a:gd name="connsiteY71" fmla="*/ 3023755 h 3782291"/>
                          <a:gd name="connsiteX72" fmla="*/ 197427 w 4852554"/>
                          <a:gd name="connsiteY72" fmla="*/ 3034146 h 3782291"/>
                          <a:gd name="connsiteX73" fmla="*/ 197427 w 4852554"/>
                          <a:gd name="connsiteY73" fmla="*/ 3106882 h 3782291"/>
                          <a:gd name="connsiteX74" fmla="*/ 353291 w 4852554"/>
                          <a:gd name="connsiteY74" fmla="*/ 3054927 h 3782291"/>
                          <a:gd name="connsiteX75" fmla="*/ 374072 w 4852554"/>
                          <a:gd name="connsiteY75" fmla="*/ 2763982 h 3782291"/>
                          <a:gd name="connsiteX76" fmla="*/ 852054 w 4852554"/>
                          <a:gd name="connsiteY76" fmla="*/ 2919846 h 3782291"/>
                          <a:gd name="connsiteX77" fmla="*/ 633845 w 4852554"/>
                          <a:gd name="connsiteY77" fmla="*/ 3054927 h 3782291"/>
                          <a:gd name="connsiteX78" fmla="*/ 685800 w 4852554"/>
                          <a:gd name="connsiteY78" fmla="*/ 3096491 h 3782291"/>
                          <a:gd name="connsiteX79" fmla="*/ 1018309 w 4852554"/>
                          <a:gd name="connsiteY79" fmla="*/ 2888673 h 3782291"/>
                          <a:gd name="connsiteX80" fmla="*/ 1423554 w 4852554"/>
                          <a:gd name="connsiteY80" fmla="*/ 2867891 h 3782291"/>
                          <a:gd name="connsiteX81" fmla="*/ 1080654 w 4852554"/>
                          <a:gd name="connsiteY81" fmla="*/ 3086100 h 3782291"/>
                          <a:gd name="connsiteX82" fmla="*/ 1143000 w 4852554"/>
                          <a:gd name="connsiteY82" fmla="*/ 3169227 h 3782291"/>
                          <a:gd name="connsiteX83" fmla="*/ 1537854 w 4852554"/>
                          <a:gd name="connsiteY83" fmla="*/ 2867891 h 3782291"/>
                          <a:gd name="connsiteX84" fmla="*/ 1891145 w 4852554"/>
                          <a:gd name="connsiteY84" fmla="*/ 2867891 h 3782291"/>
                          <a:gd name="connsiteX85" fmla="*/ 2119745 w 4852554"/>
                          <a:gd name="connsiteY85" fmla="*/ 2930236 h 3782291"/>
                          <a:gd name="connsiteX86" fmla="*/ 2119745 w 4852554"/>
                          <a:gd name="connsiteY86" fmla="*/ 3751118 h 3782291"/>
                          <a:gd name="connsiteX87" fmla="*/ 2202872 w 4852554"/>
                          <a:gd name="connsiteY87" fmla="*/ 3751118 h 3782291"/>
                          <a:gd name="connsiteX88" fmla="*/ 2192482 w 4852554"/>
                          <a:gd name="connsiteY88" fmla="*/ 2951018 h 3782291"/>
                          <a:gd name="connsiteX89" fmla="*/ 2421082 w 4852554"/>
                          <a:gd name="connsiteY89" fmla="*/ 2847109 h 3782291"/>
                          <a:gd name="connsiteX90" fmla="*/ 3065318 w 4852554"/>
                          <a:gd name="connsiteY90" fmla="*/ 2847109 h 3782291"/>
                          <a:gd name="connsiteX91" fmla="*/ 3023754 w 4852554"/>
                          <a:gd name="connsiteY91" fmla="*/ 3034146 h 3782291"/>
                          <a:gd name="connsiteX92" fmla="*/ 3075709 w 4852554"/>
                          <a:gd name="connsiteY92" fmla="*/ 3054927 h 3782291"/>
                          <a:gd name="connsiteX93" fmla="*/ 3106882 w 4852554"/>
                          <a:gd name="connsiteY93" fmla="*/ 2857500 h 3782291"/>
                          <a:gd name="connsiteX94" fmla="*/ 3470563 w 4852554"/>
                          <a:gd name="connsiteY94" fmla="*/ 2836718 h 3782291"/>
                          <a:gd name="connsiteX95" fmla="*/ 4000500 w 4852554"/>
                          <a:gd name="connsiteY95" fmla="*/ 3512127 h 3782291"/>
                          <a:gd name="connsiteX96" fmla="*/ 3990109 w 4852554"/>
                          <a:gd name="connsiteY96" fmla="*/ 3740727 h 3782291"/>
                          <a:gd name="connsiteX97" fmla="*/ 4052454 w 4852554"/>
                          <a:gd name="connsiteY97" fmla="*/ 3782291 h 3782291"/>
                          <a:gd name="connsiteX98" fmla="*/ 4052454 w 4852554"/>
                          <a:gd name="connsiteY98" fmla="*/ 3532909 h 3782291"/>
                          <a:gd name="connsiteX99" fmla="*/ 4239491 w 4852554"/>
                          <a:gd name="connsiteY99" fmla="*/ 3626427 h 3782291"/>
                          <a:gd name="connsiteX100" fmla="*/ 4312227 w 4852554"/>
                          <a:gd name="connsiteY100" fmla="*/ 3574473 h 3782291"/>
                          <a:gd name="connsiteX101" fmla="*/ 3917372 w 4852554"/>
                          <a:gd name="connsiteY101" fmla="*/ 3335482 h 3782291"/>
                          <a:gd name="connsiteX102" fmla="*/ 4125191 w 4852554"/>
                          <a:gd name="connsiteY102" fmla="*/ 3262746 h 3782291"/>
                          <a:gd name="connsiteX103" fmla="*/ 4125191 w 4852554"/>
                          <a:gd name="connsiteY103" fmla="*/ 3262746 h 3782291"/>
                          <a:gd name="connsiteX104" fmla="*/ 4083627 w 4852554"/>
                          <a:gd name="connsiteY104" fmla="*/ 3231573 h 3782291"/>
                          <a:gd name="connsiteX105" fmla="*/ 3896591 w 4852554"/>
                          <a:gd name="connsiteY105" fmla="*/ 3304309 h 3782291"/>
                          <a:gd name="connsiteX106" fmla="*/ 3553691 w 4852554"/>
                          <a:gd name="connsiteY106" fmla="*/ 2836718 h 3782291"/>
                          <a:gd name="connsiteX107" fmla="*/ 4333009 w 4852554"/>
                          <a:gd name="connsiteY107" fmla="*/ 2815936 h 3782291"/>
                          <a:gd name="connsiteX108" fmla="*/ 4561609 w 4852554"/>
                          <a:gd name="connsiteY108" fmla="*/ 3054927 h 3782291"/>
                          <a:gd name="connsiteX109" fmla="*/ 4665518 w 4852554"/>
                          <a:gd name="connsiteY109" fmla="*/ 3013364 h 3782291"/>
                          <a:gd name="connsiteX110" fmla="*/ 4416136 w 4852554"/>
                          <a:gd name="connsiteY110" fmla="*/ 2815936 h 3782291"/>
                          <a:gd name="connsiteX111" fmla="*/ 4842163 w 4852554"/>
                          <a:gd name="connsiteY111" fmla="*/ 2701636 h 3782291"/>
                          <a:gd name="connsiteX112" fmla="*/ 4852554 w 4852554"/>
                          <a:gd name="connsiteY112" fmla="*/ 2628900 h 3782291"/>
                          <a:gd name="connsiteX113" fmla="*/ 4239491 w 4852554"/>
                          <a:gd name="connsiteY113" fmla="*/ 2763982 h 3782291"/>
                          <a:gd name="connsiteX114" fmla="*/ 4353791 w 4852554"/>
                          <a:gd name="connsiteY114" fmla="*/ 2566555 h 3782291"/>
                          <a:gd name="connsiteX115" fmla="*/ 4291445 w 4852554"/>
                          <a:gd name="connsiteY115" fmla="*/ 2514600 h 3782291"/>
                          <a:gd name="connsiteX116" fmla="*/ 4177145 w 4852554"/>
                          <a:gd name="connsiteY116" fmla="*/ 2805546 h 3782291"/>
                          <a:gd name="connsiteX117" fmla="*/ 3429000 w 4852554"/>
                          <a:gd name="connsiteY117" fmla="*/ 2795155 h 3782291"/>
                          <a:gd name="connsiteX118" fmla="*/ 3584863 w 4852554"/>
                          <a:gd name="connsiteY118" fmla="*/ 2618509 h 3782291"/>
                          <a:gd name="connsiteX119" fmla="*/ 3564082 w 4852554"/>
                          <a:gd name="connsiteY119" fmla="*/ 2576946 h 3782291"/>
                          <a:gd name="connsiteX120" fmla="*/ 3335482 w 4852554"/>
                          <a:gd name="connsiteY120" fmla="*/ 2826327 h 3782291"/>
                          <a:gd name="connsiteX121" fmla="*/ 2493818 w 4852554"/>
                          <a:gd name="connsiteY121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722418 w 4852554"/>
                          <a:gd name="connsiteY7" fmla="*/ 831273 h 3782291"/>
                          <a:gd name="connsiteX8" fmla="*/ 2732809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49682 w 4852554"/>
                          <a:gd name="connsiteY11" fmla="*/ 914400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893618 w 4852554"/>
                          <a:gd name="connsiteY55" fmla="*/ 2795155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197427 w 4852554"/>
                          <a:gd name="connsiteY74" fmla="*/ 3106882 h 3782291"/>
                          <a:gd name="connsiteX75" fmla="*/ 353291 w 4852554"/>
                          <a:gd name="connsiteY75" fmla="*/ 3054927 h 3782291"/>
                          <a:gd name="connsiteX76" fmla="*/ 374072 w 4852554"/>
                          <a:gd name="connsiteY76" fmla="*/ 2763982 h 3782291"/>
                          <a:gd name="connsiteX77" fmla="*/ 852054 w 4852554"/>
                          <a:gd name="connsiteY77" fmla="*/ 2919846 h 3782291"/>
                          <a:gd name="connsiteX78" fmla="*/ 633845 w 4852554"/>
                          <a:gd name="connsiteY78" fmla="*/ 3054927 h 3782291"/>
                          <a:gd name="connsiteX79" fmla="*/ 685800 w 4852554"/>
                          <a:gd name="connsiteY79" fmla="*/ 3096491 h 3782291"/>
                          <a:gd name="connsiteX80" fmla="*/ 1018309 w 4852554"/>
                          <a:gd name="connsiteY80" fmla="*/ 2888673 h 3782291"/>
                          <a:gd name="connsiteX81" fmla="*/ 1423554 w 4852554"/>
                          <a:gd name="connsiteY81" fmla="*/ 2867891 h 3782291"/>
                          <a:gd name="connsiteX82" fmla="*/ 1080654 w 4852554"/>
                          <a:gd name="connsiteY82" fmla="*/ 3086100 h 3782291"/>
                          <a:gd name="connsiteX83" fmla="*/ 1143000 w 4852554"/>
                          <a:gd name="connsiteY83" fmla="*/ 3169227 h 3782291"/>
                          <a:gd name="connsiteX84" fmla="*/ 1537854 w 4852554"/>
                          <a:gd name="connsiteY84" fmla="*/ 2867891 h 3782291"/>
                          <a:gd name="connsiteX85" fmla="*/ 1891145 w 4852554"/>
                          <a:gd name="connsiteY85" fmla="*/ 2867891 h 3782291"/>
                          <a:gd name="connsiteX86" fmla="*/ 2119745 w 4852554"/>
                          <a:gd name="connsiteY86" fmla="*/ 2930236 h 3782291"/>
                          <a:gd name="connsiteX87" fmla="*/ 2119745 w 4852554"/>
                          <a:gd name="connsiteY87" fmla="*/ 3751118 h 3782291"/>
                          <a:gd name="connsiteX88" fmla="*/ 2202872 w 4852554"/>
                          <a:gd name="connsiteY88" fmla="*/ 3751118 h 3782291"/>
                          <a:gd name="connsiteX89" fmla="*/ 2192482 w 4852554"/>
                          <a:gd name="connsiteY89" fmla="*/ 2951018 h 3782291"/>
                          <a:gd name="connsiteX90" fmla="*/ 2421082 w 4852554"/>
                          <a:gd name="connsiteY90" fmla="*/ 2847109 h 3782291"/>
                          <a:gd name="connsiteX91" fmla="*/ 3065318 w 4852554"/>
                          <a:gd name="connsiteY91" fmla="*/ 2847109 h 3782291"/>
                          <a:gd name="connsiteX92" fmla="*/ 3023754 w 4852554"/>
                          <a:gd name="connsiteY92" fmla="*/ 3034146 h 3782291"/>
                          <a:gd name="connsiteX93" fmla="*/ 3075709 w 4852554"/>
                          <a:gd name="connsiteY93" fmla="*/ 3054927 h 3782291"/>
                          <a:gd name="connsiteX94" fmla="*/ 3106882 w 4852554"/>
                          <a:gd name="connsiteY94" fmla="*/ 2857500 h 3782291"/>
                          <a:gd name="connsiteX95" fmla="*/ 3470563 w 4852554"/>
                          <a:gd name="connsiteY95" fmla="*/ 2836718 h 3782291"/>
                          <a:gd name="connsiteX96" fmla="*/ 4000500 w 4852554"/>
                          <a:gd name="connsiteY96" fmla="*/ 3512127 h 3782291"/>
                          <a:gd name="connsiteX97" fmla="*/ 3990109 w 4852554"/>
                          <a:gd name="connsiteY97" fmla="*/ 3740727 h 3782291"/>
                          <a:gd name="connsiteX98" fmla="*/ 4052454 w 4852554"/>
                          <a:gd name="connsiteY98" fmla="*/ 3782291 h 3782291"/>
                          <a:gd name="connsiteX99" fmla="*/ 4052454 w 4852554"/>
                          <a:gd name="connsiteY99" fmla="*/ 3532909 h 3782291"/>
                          <a:gd name="connsiteX100" fmla="*/ 4239491 w 4852554"/>
                          <a:gd name="connsiteY100" fmla="*/ 3626427 h 3782291"/>
                          <a:gd name="connsiteX101" fmla="*/ 4312227 w 4852554"/>
                          <a:gd name="connsiteY101" fmla="*/ 3574473 h 3782291"/>
                          <a:gd name="connsiteX102" fmla="*/ 3917372 w 4852554"/>
                          <a:gd name="connsiteY102" fmla="*/ 3335482 h 3782291"/>
                          <a:gd name="connsiteX103" fmla="*/ 4125191 w 4852554"/>
                          <a:gd name="connsiteY103" fmla="*/ 3262746 h 3782291"/>
                          <a:gd name="connsiteX104" fmla="*/ 4125191 w 4852554"/>
                          <a:gd name="connsiteY104" fmla="*/ 3262746 h 3782291"/>
                          <a:gd name="connsiteX105" fmla="*/ 4083627 w 4852554"/>
                          <a:gd name="connsiteY105" fmla="*/ 3231573 h 3782291"/>
                          <a:gd name="connsiteX106" fmla="*/ 3896591 w 4852554"/>
                          <a:gd name="connsiteY106" fmla="*/ 3304309 h 3782291"/>
                          <a:gd name="connsiteX107" fmla="*/ 3553691 w 4852554"/>
                          <a:gd name="connsiteY107" fmla="*/ 2836718 h 3782291"/>
                          <a:gd name="connsiteX108" fmla="*/ 4333009 w 4852554"/>
                          <a:gd name="connsiteY108" fmla="*/ 2815936 h 3782291"/>
                          <a:gd name="connsiteX109" fmla="*/ 4561609 w 4852554"/>
                          <a:gd name="connsiteY109" fmla="*/ 3054927 h 3782291"/>
                          <a:gd name="connsiteX110" fmla="*/ 4665518 w 4852554"/>
                          <a:gd name="connsiteY110" fmla="*/ 3013364 h 3782291"/>
                          <a:gd name="connsiteX111" fmla="*/ 4416136 w 4852554"/>
                          <a:gd name="connsiteY111" fmla="*/ 2815936 h 3782291"/>
                          <a:gd name="connsiteX112" fmla="*/ 4842163 w 4852554"/>
                          <a:gd name="connsiteY112" fmla="*/ 2701636 h 3782291"/>
                          <a:gd name="connsiteX113" fmla="*/ 4852554 w 4852554"/>
                          <a:gd name="connsiteY113" fmla="*/ 2628900 h 3782291"/>
                          <a:gd name="connsiteX114" fmla="*/ 4239491 w 4852554"/>
                          <a:gd name="connsiteY114" fmla="*/ 2763982 h 3782291"/>
                          <a:gd name="connsiteX115" fmla="*/ 4353791 w 4852554"/>
                          <a:gd name="connsiteY115" fmla="*/ 2566555 h 3782291"/>
                          <a:gd name="connsiteX116" fmla="*/ 4291445 w 4852554"/>
                          <a:gd name="connsiteY116" fmla="*/ 2514600 h 3782291"/>
                          <a:gd name="connsiteX117" fmla="*/ 4177145 w 4852554"/>
                          <a:gd name="connsiteY117" fmla="*/ 2805546 h 3782291"/>
                          <a:gd name="connsiteX118" fmla="*/ 3429000 w 4852554"/>
                          <a:gd name="connsiteY118" fmla="*/ 2795155 h 3782291"/>
                          <a:gd name="connsiteX119" fmla="*/ 3584863 w 4852554"/>
                          <a:gd name="connsiteY119" fmla="*/ 2618509 h 3782291"/>
                          <a:gd name="connsiteX120" fmla="*/ 3564082 w 4852554"/>
                          <a:gd name="connsiteY120" fmla="*/ 2576946 h 3782291"/>
                          <a:gd name="connsiteX121" fmla="*/ 3335482 w 4852554"/>
                          <a:gd name="connsiteY121" fmla="*/ 2826327 h 3782291"/>
                          <a:gd name="connsiteX122" fmla="*/ 2493818 w 4852554"/>
                          <a:gd name="connsiteY122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722418 w 4852554"/>
                          <a:gd name="connsiteY7" fmla="*/ 8312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49682 w 4852554"/>
                          <a:gd name="connsiteY11" fmla="*/ 914400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893618 w 4852554"/>
                          <a:gd name="connsiteY55" fmla="*/ 2795155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197427 w 4852554"/>
                          <a:gd name="connsiteY74" fmla="*/ 3106882 h 3782291"/>
                          <a:gd name="connsiteX75" fmla="*/ 353291 w 4852554"/>
                          <a:gd name="connsiteY75" fmla="*/ 3054927 h 3782291"/>
                          <a:gd name="connsiteX76" fmla="*/ 374072 w 4852554"/>
                          <a:gd name="connsiteY76" fmla="*/ 2763982 h 3782291"/>
                          <a:gd name="connsiteX77" fmla="*/ 852054 w 4852554"/>
                          <a:gd name="connsiteY77" fmla="*/ 2919846 h 3782291"/>
                          <a:gd name="connsiteX78" fmla="*/ 633845 w 4852554"/>
                          <a:gd name="connsiteY78" fmla="*/ 3054927 h 3782291"/>
                          <a:gd name="connsiteX79" fmla="*/ 685800 w 4852554"/>
                          <a:gd name="connsiteY79" fmla="*/ 3096491 h 3782291"/>
                          <a:gd name="connsiteX80" fmla="*/ 1018309 w 4852554"/>
                          <a:gd name="connsiteY80" fmla="*/ 2888673 h 3782291"/>
                          <a:gd name="connsiteX81" fmla="*/ 1423554 w 4852554"/>
                          <a:gd name="connsiteY81" fmla="*/ 2867891 h 3782291"/>
                          <a:gd name="connsiteX82" fmla="*/ 1080654 w 4852554"/>
                          <a:gd name="connsiteY82" fmla="*/ 3086100 h 3782291"/>
                          <a:gd name="connsiteX83" fmla="*/ 1143000 w 4852554"/>
                          <a:gd name="connsiteY83" fmla="*/ 3169227 h 3782291"/>
                          <a:gd name="connsiteX84" fmla="*/ 1537854 w 4852554"/>
                          <a:gd name="connsiteY84" fmla="*/ 2867891 h 3782291"/>
                          <a:gd name="connsiteX85" fmla="*/ 1891145 w 4852554"/>
                          <a:gd name="connsiteY85" fmla="*/ 2867891 h 3782291"/>
                          <a:gd name="connsiteX86" fmla="*/ 2119745 w 4852554"/>
                          <a:gd name="connsiteY86" fmla="*/ 2930236 h 3782291"/>
                          <a:gd name="connsiteX87" fmla="*/ 2119745 w 4852554"/>
                          <a:gd name="connsiteY87" fmla="*/ 3751118 h 3782291"/>
                          <a:gd name="connsiteX88" fmla="*/ 2202872 w 4852554"/>
                          <a:gd name="connsiteY88" fmla="*/ 3751118 h 3782291"/>
                          <a:gd name="connsiteX89" fmla="*/ 2192482 w 4852554"/>
                          <a:gd name="connsiteY89" fmla="*/ 2951018 h 3782291"/>
                          <a:gd name="connsiteX90" fmla="*/ 2421082 w 4852554"/>
                          <a:gd name="connsiteY90" fmla="*/ 2847109 h 3782291"/>
                          <a:gd name="connsiteX91" fmla="*/ 3065318 w 4852554"/>
                          <a:gd name="connsiteY91" fmla="*/ 2847109 h 3782291"/>
                          <a:gd name="connsiteX92" fmla="*/ 3023754 w 4852554"/>
                          <a:gd name="connsiteY92" fmla="*/ 3034146 h 3782291"/>
                          <a:gd name="connsiteX93" fmla="*/ 3075709 w 4852554"/>
                          <a:gd name="connsiteY93" fmla="*/ 3054927 h 3782291"/>
                          <a:gd name="connsiteX94" fmla="*/ 3106882 w 4852554"/>
                          <a:gd name="connsiteY94" fmla="*/ 2857500 h 3782291"/>
                          <a:gd name="connsiteX95" fmla="*/ 3470563 w 4852554"/>
                          <a:gd name="connsiteY95" fmla="*/ 2836718 h 3782291"/>
                          <a:gd name="connsiteX96" fmla="*/ 4000500 w 4852554"/>
                          <a:gd name="connsiteY96" fmla="*/ 3512127 h 3782291"/>
                          <a:gd name="connsiteX97" fmla="*/ 3990109 w 4852554"/>
                          <a:gd name="connsiteY97" fmla="*/ 3740727 h 3782291"/>
                          <a:gd name="connsiteX98" fmla="*/ 4052454 w 4852554"/>
                          <a:gd name="connsiteY98" fmla="*/ 3782291 h 3782291"/>
                          <a:gd name="connsiteX99" fmla="*/ 4052454 w 4852554"/>
                          <a:gd name="connsiteY99" fmla="*/ 3532909 h 3782291"/>
                          <a:gd name="connsiteX100" fmla="*/ 4239491 w 4852554"/>
                          <a:gd name="connsiteY100" fmla="*/ 3626427 h 3782291"/>
                          <a:gd name="connsiteX101" fmla="*/ 4312227 w 4852554"/>
                          <a:gd name="connsiteY101" fmla="*/ 3574473 h 3782291"/>
                          <a:gd name="connsiteX102" fmla="*/ 3917372 w 4852554"/>
                          <a:gd name="connsiteY102" fmla="*/ 3335482 h 3782291"/>
                          <a:gd name="connsiteX103" fmla="*/ 4125191 w 4852554"/>
                          <a:gd name="connsiteY103" fmla="*/ 3262746 h 3782291"/>
                          <a:gd name="connsiteX104" fmla="*/ 4125191 w 4852554"/>
                          <a:gd name="connsiteY104" fmla="*/ 3262746 h 3782291"/>
                          <a:gd name="connsiteX105" fmla="*/ 4083627 w 4852554"/>
                          <a:gd name="connsiteY105" fmla="*/ 3231573 h 3782291"/>
                          <a:gd name="connsiteX106" fmla="*/ 3896591 w 4852554"/>
                          <a:gd name="connsiteY106" fmla="*/ 3304309 h 3782291"/>
                          <a:gd name="connsiteX107" fmla="*/ 3553691 w 4852554"/>
                          <a:gd name="connsiteY107" fmla="*/ 2836718 h 3782291"/>
                          <a:gd name="connsiteX108" fmla="*/ 4333009 w 4852554"/>
                          <a:gd name="connsiteY108" fmla="*/ 2815936 h 3782291"/>
                          <a:gd name="connsiteX109" fmla="*/ 4561609 w 4852554"/>
                          <a:gd name="connsiteY109" fmla="*/ 3054927 h 3782291"/>
                          <a:gd name="connsiteX110" fmla="*/ 4665518 w 4852554"/>
                          <a:gd name="connsiteY110" fmla="*/ 3013364 h 3782291"/>
                          <a:gd name="connsiteX111" fmla="*/ 4416136 w 4852554"/>
                          <a:gd name="connsiteY111" fmla="*/ 2815936 h 3782291"/>
                          <a:gd name="connsiteX112" fmla="*/ 4842163 w 4852554"/>
                          <a:gd name="connsiteY112" fmla="*/ 2701636 h 3782291"/>
                          <a:gd name="connsiteX113" fmla="*/ 4852554 w 4852554"/>
                          <a:gd name="connsiteY113" fmla="*/ 2628900 h 3782291"/>
                          <a:gd name="connsiteX114" fmla="*/ 4239491 w 4852554"/>
                          <a:gd name="connsiteY114" fmla="*/ 2763982 h 3782291"/>
                          <a:gd name="connsiteX115" fmla="*/ 4353791 w 4852554"/>
                          <a:gd name="connsiteY115" fmla="*/ 2566555 h 3782291"/>
                          <a:gd name="connsiteX116" fmla="*/ 4291445 w 4852554"/>
                          <a:gd name="connsiteY116" fmla="*/ 2514600 h 3782291"/>
                          <a:gd name="connsiteX117" fmla="*/ 4177145 w 4852554"/>
                          <a:gd name="connsiteY117" fmla="*/ 2805546 h 3782291"/>
                          <a:gd name="connsiteX118" fmla="*/ 3429000 w 4852554"/>
                          <a:gd name="connsiteY118" fmla="*/ 2795155 h 3782291"/>
                          <a:gd name="connsiteX119" fmla="*/ 3584863 w 4852554"/>
                          <a:gd name="connsiteY119" fmla="*/ 2618509 h 3782291"/>
                          <a:gd name="connsiteX120" fmla="*/ 3564082 w 4852554"/>
                          <a:gd name="connsiteY120" fmla="*/ 2576946 h 3782291"/>
                          <a:gd name="connsiteX121" fmla="*/ 3335482 w 4852554"/>
                          <a:gd name="connsiteY121" fmla="*/ 2826327 h 3782291"/>
                          <a:gd name="connsiteX122" fmla="*/ 2493818 w 4852554"/>
                          <a:gd name="connsiteY122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722418 w 4852554"/>
                          <a:gd name="connsiteY7" fmla="*/ 8312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597727 w 4852554"/>
                          <a:gd name="connsiteY11" fmla="*/ 914400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893618 w 4852554"/>
                          <a:gd name="connsiteY55" fmla="*/ 2795155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197427 w 4852554"/>
                          <a:gd name="connsiteY74" fmla="*/ 3106882 h 3782291"/>
                          <a:gd name="connsiteX75" fmla="*/ 353291 w 4852554"/>
                          <a:gd name="connsiteY75" fmla="*/ 3054927 h 3782291"/>
                          <a:gd name="connsiteX76" fmla="*/ 374072 w 4852554"/>
                          <a:gd name="connsiteY76" fmla="*/ 2763982 h 3782291"/>
                          <a:gd name="connsiteX77" fmla="*/ 852054 w 4852554"/>
                          <a:gd name="connsiteY77" fmla="*/ 2919846 h 3782291"/>
                          <a:gd name="connsiteX78" fmla="*/ 633845 w 4852554"/>
                          <a:gd name="connsiteY78" fmla="*/ 3054927 h 3782291"/>
                          <a:gd name="connsiteX79" fmla="*/ 685800 w 4852554"/>
                          <a:gd name="connsiteY79" fmla="*/ 3096491 h 3782291"/>
                          <a:gd name="connsiteX80" fmla="*/ 1018309 w 4852554"/>
                          <a:gd name="connsiteY80" fmla="*/ 2888673 h 3782291"/>
                          <a:gd name="connsiteX81" fmla="*/ 1423554 w 4852554"/>
                          <a:gd name="connsiteY81" fmla="*/ 2867891 h 3782291"/>
                          <a:gd name="connsiteX82" fmla="*/ 1080654 w 4852554"/>
                          <a:gd name="connsiteY82" fmla="*/ 3086100 h 3782291"/>
                          <a:gd name="connsiteX83" fmla="*/ 1143000 w 4852554"/>
                          <a:gd name="connsiteY83" fmla="*/ 3169227 h 3782291"/>
                          <a:gd name="connsiteX84" fmla="*/ 1537854 w 4852554"/>
                          <a:gd name="connsiteY84" fmla="*/ 2867891 h 3782291"/>
                          <a:gd name="connsiteX85" fmla="*/ 1891145 w 4852554"/>
                          <a:gd name="connsiteY85" fmla="*/ 2867891 h 3782291"/>
                          <a:gd name="connsiteX86" fmla="*/ 2119745 w 4852554"/>
                          <a:gd name="connsiteY86" fmla="*/ 2930236 h 3782291"/>
                          <a:gd name="connsiteX87" fmla="*/ 2119745 w 4852554"/>
                          <a:gd name="connsiteY87" fmla="*/ 3751118 h 3782291"/>
                          <a:gd name="connsiteX88" fmla="*/ 2202872 w 4852554"/>
                          <a:gd name="connsiteY88" fmla="*/ 3751118 h 3782291"/>
                          <a:gd name="connsiteX89" fmla="*/ 2192482 w 4852554"/>
                          <a:gd name="connsiteY89" fmla="*/ 2951018 h 3782291"/>
                          <a:gd name="connsiteX90" fmla="*/ 2421082 w 4852554"/>
                          <a:gd name="connsiteY90" fmla="*/ 2847109 h 3782291"/>
                          <a:gd name="connsiteX91" fmla="*/ 3065318 w 4852554"/>
                          <a:gd name="connsiteY91" fmla="*/ 2847109 h 3782291"/>
                          <a:gd name="connsiteX92" fmla="*/ 3023754 w 4852554"/>
                          <a:gd name="connsiteY92" fmla="*/ 3034146 h 3782291"/>
                          <a:gd name="connsiteX93" fmla="*/ 3075709 w 4852554"/>
                          <a:gd name="connsiteY93" fmla="*/ 3054927 h 3782291"/>
                          <a:gd name="connsiteX94" fmla="*/ 3106882 w 4852554"/>
                          <a:gd name="connsiteY94" fmla="*/ 2857500 h 3782291"/>
                          <a:gd name="connsiteX95" fmla="*/ 3470563 w 4852554"/>
                          <a:gd name="connsiteY95" fmla="*/ 2836718 h 3782291"/>
                          <a:gd name="connsiteX96" fmla="*/ 4000500 w 4852554"/>
                          <a:gd name="connsiteY96" fmla="*/ 3512127 h 3782291"/>
                          <a:gd name="connsiteX97" fmla="*/ 3990109 w 4852554"/>
                          <a:gd name="connsiteY97" fmla="*/ 3740727 h 3782291"/>
                          <a:gd name="connsiteX98" fmla="*/ 4052454 w 4852554"/>
                          <a:gd name="connsiteY98" fmla="*/ 3782291 h 3782291"/>
                          <a:gd name="connsiteX99" fmla="*/ 4052454 w 4852554"/>
                          <a:gd name="connsiteY99" fmla="*/ 3532909 h 3782291"/>
                          <a:gd name="connsiteX100" fmla="*/ 4239491 w 4852554"/>
                          <a:gd name="connsiteY100" fmla="*/ 3626427 h 3782291"/>
                          <a:gd name="connsiteX101" fmla="*/ 4312227 w 4852554"/>
                          <a:gd name="connsiteY101" fmla="*/ 3574473 h 3782291"/>
                          <a:gd name="connsiteX102" fmla="*/ 3917372 w 4852554"/>
                          <a:gd name="connsiteY102" fmla="*/ 3335482 h 3782291"/>
                          <a:gd name="connsiteX103" fmla="*/ 4125191 w 4852554"/>
                          <a:gd name="connsiteY103" fmla="*/ 3262746 h 3782291"/>
                          <a:gd name="connsiteX104" fmla="*/ 4125191 w 4852554"/>
                          <a:gd name="connsiteY104" fmla="*/ 3262746 h 3782291"/>
                          <a:gd name="connsiteX105" fmla="*/ 4083627 w 4852554"/>
                          <a:gd name="connsiteY105" fmla="*/ 3231573 h 3782291"/>
                          <a:gd name="connsiteX106" fmla="*/ 3896591 w 4852554"/>
                          <a:gd name="connsiteY106" fmla="*/ 3304309 h 3782291"/>
                          <a:gd name="connsiteX107" fmla="*/ 3553691 w 4852554"/>
                          <a:gd name="connsiteY107" fmla="*/ 2836718 h 3782291"/>
                          <a:gd name="connsiteX108" fmla="*/ 4333009 w 4852554"/>
                          <a:gd name="connsiteY108" fmla="*/ 2815936 h 3782291"/>
                          <a:gd name="connsiteX109" fmla="*/ 4561609 w 4852554"/>
                          <a:gd name="connsiteY109" fmla="*/ 3054927 h 3782291"/>
                          <a:gd name="connsiteX110" fmla="*/ 4665518 w 4852554"/>
                          <a:gd name="connsiteY110" fmla="*/ 3013364 h 3782291"/>
                          <a:gd name="connsiteX111" fmla="*/ 4416136 w 4852554"/>
                          <a:gd name="connsiteY111" fmla="*/ 2815936 h 3782291"/>
                          <a:gd name="connsiteX112" fmla="*/ 4842163 w 4852554"/>
                          <a:gd name="connsiteY112" fmla="*/ 2701636 h 3782291"/>
                          <a:gd name="connsiteX113" fmla="*/ 4852554 w 4852554"/>
                          <a:gd name="connsiteY113" fmla="*/ 2628900 h 3782291"/>
                          <a:gd name="connsiteX114" fmla="*/ 4239491 w 4852554"/>
                          <a:gd name="connsiteY114" fmla="*/ 2763982 h 3782291"/>
                          <a:gd name="connsiteX115" fmla="*/ 4353791 w 4852554"/>
                          <a:gd name="connsiteY115" fmla="*/ 2566555 h 3782291"/>
                          <a:gd name="connsiteX116" fmla="*/ 4291445 w 4852554"/>
                          <a:gd name="connsiteY116" fmla="*/ 2514600 h 3782291"/>
                          <a:gd name="connsiteX117" fmla="*/ 4177145 w 4852554"/>
                          <a:gd name="connsiteY117" fmla="*/ 2805546 h 3782291"/>
                          <a:gd name="connsiteX118" fmla="*/ 3429000 w 4852554"/>
                          <a:gd name="connsiteY118" fmla="*/ 2795155 h 3782291"/>
                          <a:gd name="connsiteX119" fmla="*/ 3584863 w 4852554"/>
                          <a:gd name="connsiteY119" fmla="*/ 2618509 h 3782291"/>
                          <a:gd name="connsiteX120" fmla="*/ 3564082 w 4852554"/>
                          <a:gd name="connsiteY120" fmla="*/ 2576946 h 3782291"/>
                          <a:gd name="connsiteX121" fmla="*/ 3335482 w 4852554"/>
                          <a:gd name="connsiteY121" fmla="*/ 2826327 h 3782291"/>
                          <a:gd name="connsiteX122" fmla="*/ 2493818 w 4852554"/>
                          <a:gd name="connsiteY122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597727 w 4852554"/>
                          <a:gd name="connsiteY11" fmla="*/ 914400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893618 w 4852554"/>
                          <a:gd name="connsiteY55" fmla="*/ 2795155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197427 w 4852554"/>
                          <a:gd name="connsiteY74" fmla="*/ 3106882 h 3782291"/>
                          <a:gd name="connsiteX75" fmla="*/ 353291 w 4852554"/>
                          <a:gd name="connsiteY75" fmla="*/ 3054927 h 3782291"/>
                          <a:gd name="connsiteX76" fmla="*/ 374072 w 4852554"/>
                          <a:gd name="connsiteY76" fmla="*/ 2763982 h 3782291"/>
                          <a:gd name="connsiteX77" fmla="*/ 852054 w 4852554"/>
                          <a:gd name="connsiteY77" fmla="*/ 2919846 h 3782291"/>
                          <a:gd name="connsiteX78" fmla="*/ 633845 w 4852554"/>
                          <a:gd name="connsiteY78" fmla="*/ 3054927 h 3782291"/>
                          <a:gd name="connsiteX79" fmla="*/ 685800 w 4852554"/>
                          <a:gd name="connsiteY79" fmla="*/ 3096491 h 3782291"/>
                          <a:gd name="connsiteX80" fmla="*/ 1018309 w 4852554"/>
                          <a:gd name="connsiteY80" fmla="*/ 2888673 h 3782291"/>
                          <a:gd name="connsiteX81" fmla="*/ 1423554 w 4852554"/>
                          <a:gd name="connsiteY81" fmla="*/ 2867891 h 3782291"/>
                          <a:gd name="connsiteX82" fmla="*/ 1080654 w 4852554"/>
                          <a:gd name="connsiteY82" fmla="*/ 3086100 h 3782291"/>
                          <a:gd name="connsiteX83" fmla="*/ 1143000 w 4852554"/>
                          <a:gd name="connsiteY83" fmla="*/ 3169227 h 3782291"/>
                          <a:gd name="connsiteX84" fmla="*/ 1537854 w 4852554"/>
                          <a:gd name="connsiteY84" fmla="*/ 2867891 h 3782291"/>
                          <a:gd name="connsiteX85" fmla="*/ 1891145 w 4852554"/>
                          <a:gd name="connsiteY85" fmla="*/ 2867891 h 3782291"/>
                          <a:gd name="connsiteX86" fmla="*/ 2119745 w 4852554"/>
                          <a:gd name="connsiteY86" fmla="*/ 2930236 h 3782291"/>
                          <a:gd name="connsiteX87" fmla="*/ 2119745 w 4852554"/>
                          <a:gd name="connsiteY87" fmla="*/ 3751118 h 3782291"/>
                          <a:gd name="connsiteX88" fmla="*/ 2202872 w 4852554"/>
                          <a:gd name="connsiteY88" fmla="*/ 3751118 h 3782291"/>
                          <a:gd name="connsiteX89" fmla="*/ 2192482 w 4852554"/>
                          <a:gd name="connsiteY89" fmla="*/ 2951018 h 3782291"/>
                          <a:gd name="connsiteX90" fmla="*/ 2421082 w 4852554"/>
                          <a:gd name="connsiteY90" fmla="*/ 2847109 h 3782291"/>
                          <a:gd name="connsiteX91" fmla="*/ 3065318 w 4852554"/>
                          <a:gd name="connsiteY91" fmla="*/ 2847109 h 3782291"/>
                          <a:gd name="connsiteX92" fmla="*/ 3023754 w 4852554"/>
                          <a:gd name="connsiteY92" fmla="*/ 3034146 h 3782291"/>
                          <a:gd name="connsiteX93" fmla="*/ 3075709 w 4852554"/>
                          <a:gd name="connsiteY93" fmla="*/ 3054927 h 3782291"/>
                          <a:gd name="connsiteX94" fmla="*/ 3106882 w 4852554"/>
                          <a:gd name="connsiteY94" fmla="*/ 2857500 h 3782291"/>
                          <a:gd name="connsiteX95" fmla="*/ 3470563 w 4852554"/>
                          <a:gd name="connsiteY95" fmla="*/ 2836718 h 3782291"/>
                          <a:gd name="connsiteX96" fmla="*/ 4000500 w 4852554"/>
                          <a:gd name="connsiteY96" fmla="*/ 3512127 h 3782291"/>
                          <a:gd name="connsiteX97" fmla="*/ 3990109 w 4852554"/>
                          <a:gd name="connsiteY97" fmla="*/ 3740727 h 3782291"/>
                          <a:gd name="connsiteX98" fmla="*/ 4052454 w 4852554"/>
                          <a:gd name="connsiteY98" fmla="*/ 3782291 h 3782291"/>
                          <a:gd name="connsiteX99" fmla="*/ 4052454 w 4852554"/>
                          <a:gd name="connsiteY99" fmla="*/ 3532909 h 3782291"/>
                          <a:gd name="connsiteX100" fmla="*/ 4239491 w 4852554"/>
                          <a:gd name="connsiteY100" fmla="*/ 3626427 h 3782291"/>
                          <a:gd name="connsiteX101" fmla="*/ 4312227 w 4852554"/>
                          <a:gd name="connsiteY101" fmla="*/ 3574473 h 3782291"/>
                          <a:gd name="connsiteX102" fmla="*/ 3917372 w 4852554"/>
                          <a:gd name="connsiteY102" fmla="*/ 3335482 h 3782291"/>
                          <a:gd name="connsiteX103" fmla="*/ 4125191 w 4852554"/>
                          <a:gd name="connsiteY103" fmla="*/ 3262746 h 3782291"/>
                          <a:gd name="connsiteX104" fmla="*/ 4125191 w 4852554"/>
                          <a:gd name="connsiteY104" fmla="*/ 3262746 h 3782291"/>
                          <a:gd name="connsiteX105" fmla="*/ 4083627 w 4852554"/>
                          <a:gd name="connsiteY105" fmla="*/ 3231573 h 3782291"/>
                          <a:gd name="connsiteX106" fmla="*/ 3896591 w 4852554"/>
                          <a:gd name="connsiteY106" fmla="*/ 3304309 h 3782291"/>
                          <a:gd name="connsiteX107" fmla="*/ 3553691 w 4852554"/>
                          <a:gd name="connsiteY107" fmla="*/ 2836718 h 3782291"/>
                          <a:gd name="connsiteX108" fmla="*/ 4333009 w 4852554"/>
                          <a:gd name="connsiteY108" fmla="*/ 2815936 h 3782291"/>
                          <a:gd name="connsiteX109" fmla="*/ 4561609 w 4852554"/>
                          <a:gd name="connsiteY109" fmla="*/ 3054927 h 3782291"/>
                          <a:gd name="connsiteX110" fmla="*/ 4665518 w 4852554"/>
                          <a:gd name="connsiteY110" fmla="*/ 3013364 h 3782291"/>
                          <a:gd name="connsiteX111" fmla="*/ 4416136 w 4852554"/>
                          <a:gd name="connsiteY111" fmla="*/ 2815936 h 3782291"/>
                          <a:gd name="connsiteX112" fmla="*/ 4842163 w 4852554"/>
                          <a:gd name="connsiteY112" fmla="*/ 2701636 h 3782291"/>
                          <a:gd name="connsiteX113" fmla="*/ 4852554 w 4852554"/>
                          <a:gd name="connsiteY113" fmla="*/ 2628900 h 3782291"/>
                          <a:gd name="connsiteX114" fmla="*/ 4239491 w 4852554"/>
                          <a:gd name="connsiteY114" fmla="*/ 2763982 h 3782291"/>
                          <a:gd name="connsiteX115" fmla="*/ 4353791 w 4852554"/>
                          <a:gd name="connsiteY115" fmla="*/ 2566555 h 3782291"/>
                          <a:gd name="connsiteX116" fmla="*/ 4291445 w 4852554"/>
                          <a:gd name="connsiteY116" fmla="*/ 2514600 h 3782291"/>
                          <a:gd name="connsiteX117" fmla="*/ 4177145 w 4852554"/>
                          <a:gd name="connsiteY117" fmla="*/ 2805546 h 3782291"/>
                          <a:gd name="connsiteX118" fmla="*/ 3429000 w 4852554"/>
                          <a:gd name="connsiteY118" fmla="*/ 2795155 h 3782291"/>
                          <a:gd name="connsiteX119" fmla="*/ 3584863 w 4852554"/>
                          <a:gd name="connsiteY119" fmla="*/ 2618509 h 3782291"/>
                          <a:gd name="connsiteX120" fmla="*/ 3564082 w 4852554"/>
                          <a:gd name="connsiteY120" fmla="*/ 2576946 h 3782291"/>
                          <a:gd name="connsiteX121" fmla="*/ 3335482 w 4852554"/>
                          <a:gd name="connsiteY121" fmla="*/ 2826327 h 3782291"/>
                          <a:gd name="connsiteX122" fmla="*/ 2493818 w 4852554"/>
                          <a:gd name="connsiteY122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60072 w 4852554"/>
                          <a:gd name="connsiteY11" fmla="*/ 904009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893618 w 4852554"/>
                          <a:gd name="connsiteY55" fmla="*/ 2795155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197427 w 4852554"/>
                          <a:gd name="connsiteY74" fmla="*/ 3106882 h 3782291"/>
                          <a:gd name="connsiteX75" fmla="*/ 353291 w 4852554"/>
                          <a:gd name="connsiteY75" fmla="*/ 3054927 h 3782291"/>
                          <a:gd name="connsiteX76" fmla="*/ 374072 w 4852554"/>
                          <a:gd name="connsiteY76" fmla="*/ 2763982 h 3782291"/>
                          <a:gd name="connsiteX77" fmla="*/ 852054 w 4852554"/>
                          <a:gd name="connsiteY77" fmla="*/ 2919846 h 3782291"/>
                          <a:gd name="connsiteX78" fmla="*/ 633845 w 4852554"/>
                          <a:gd name="connsiteY78" fmla="*/ 3054927 h 3782291"/>
                          <a:gd name="connsiteX79" fmla="*/ 685800 w 4852554"/>
                          <a:gd name="connsiteY79" fmla="*/ 3096491 h 3782291"/>
                          <a:gd name="connsiteX80" fmla="*/ 1018309 w 4852554"/>
                          <a:gd name="connsiteY80" fmla="*/ 2888673 h 3782291"/>
                          <a:gd name="connsiteX81" fmla="*/ 1423554 w 4852554"/>
                          <a:gd name="connsiteY81" fmla="*/ 2867891 h 3782291"/>
                          <a:gd name="connsiteX82" fmla="*/ 1080654 w 4852554"/>
                          <a:gd name="connsiteY82" fmla="*/ 3086100 h 3782291"/>
                          <a:gd name="connsiteX83" fmla="*/ 1143000 w 4852554"/>
                          <a:gd name="connsiteY83" fmla="*/ 3169227 h 3782291"/>
                          <a:gd name="connsiteX84" fmla="*/ 1537854 w 4852554"/>
                          <a:gd name="connsiteY84" fmla="*/ 2867891 h 3782291"/>
                          <a:gd name="connsiteX85" fmla="*/ 1891145 w 4852554"/>
                          <a:gd name="connsiteY85" fmla="*/ 2867891 h 3782291"/>
                          <a:gd name="connsiteX86" fmla="*/ 2119745 w 4852554"/>
                          <a:gd name="connsiteY86" fmla="*/ 2930236 h 3782291"/>
                          <a:gd name="connsiteX87" fmla="*/ 2119745 w 4852554"/>
                          <a:gd name="connsiteY87" fmla="*/ 3751118 h 3782291"/>
                          <a:gd name="connsiteX88" fmla="*/ 2202872 w 4852554"/>
                          <a:gd name="connsiteY88" fmla="*/ 3751118 h 3782291"/>
                          <a:gd name="connsiteX89" fmla="*/ 2192482 w 4852554"/>
                          <a:gd name="connsiteY89" fmla="*/ 2951018 h 3782291"/>
                          <a:gd name="connsiteX90" fmla="*/ 2421082 w 4852554"/>
                          <a:gd name="connsiteY90" fmla="*/ 2847109 h 3782291"/>
                          <a:gd name="connsiteX91" fmla="*/ 3065318 w 4852554"/>
                          <a:gd name="connsiteY91" fmla="*/ 2847109 h 3782291"/>
                          <a:gd name="connsiteX92" fmla="*/ 3023754 w 4852554"/>
                          <a:gd name="connsiteY92" fmla="*/ 3034146 h 3782291"/>
                          <a:gd name="connsiteX93" fmla="*/ 3075709 w 4852554"/>
                          <a:gd name="connsiteY93" fmla="*/ 3054927 h 3782291"/>
                          <a:gd name="connsiteX94" fmla="*/ 3106882 w 4852554"/>
                          <a:gd name="connsiteY94" fmla="*/ 2857500 h 3782291"/>
                          <a:gd name="connsiteX95" fmla="*/ 3470563 w 4852554"/>
                          <a:gd name="connsiteY95" fmla="*/ 2836718 h 3782291"/>
                          <a:gd name="connsiteX96" fmla="*/ 4000500 w 4852554"/>
                          <a:gd name="connsiteY96" fmla="*/ 3512127 h 3782291"/>
                          <a:gd name="connsiteX97" fmla="*/ 3990109 w 4852554"/>
                          <a:gd name="connsiteY97" fmla="*/ 3740727 h 3782291"/>
                          <a:gd name="connsiteX98" fmla="*/ 4052454 w 4852554"/>
                          <a:gd name="connsiteY98" fmla="*/ 3782291 h 3782291"/>
                          <a:gd name="connsiteX99" fmla="*/ 4052454 w 4852554"/>
                          <a:gd name="connsiteY99" fmla="*/ 3532909 h 3782291"/>
                          <a:gd name="connsiteX100" fmla="*/ 4239491 w 4852554"/>
                          <a:gd name="connsiteY100" fmla="*/ 3626427 h 3782291"/>
                          <a:gd name="connsiteX101" fmla="*/ 4312227 w 4852554"/>
                          <a:gd name="connsiteY101" fmla="*/ 3574473 h 3782291"/>
                          <a:gd name="connsiteX102" fmla="*/ 3917372 w 4852554"/>
                          <a:gd name="connsiteY102" fmla="*/ 3335482 h 3782291"/>
                          <a:gd name="connsiteX103" fmla="*/ 4125191 w 4852554"/>
                          <a:gd name="connsiteY103" fmla="*/ 3262746 h 3782291"/>
                          <a:gd name="connsiteX104" fmla="*/ 4125191 w 4852554"/>
                          <a:gd name="connsiteY104" fmla="*/ 3262746 h 3782291"/>
                          <a:gd name="connsiteX105" fmla="*/ 4083627 w 4852554"/>
                          <a:gd name="connsiteY105" fmla="*/ 3231573 h 3782291"/>
                          <a:gd name="connsiteX106" fmla="*/ 3896591 w 4852554"/>
                          <a:gd name="connsiteY106" fmla="*/ 3304309 h 3782291"/>
                          <a:gd name="connsiteX107" fmla="*/ 3553691 w 4852554"/>
                          <a:gd name="connsiteY107" fmla="*/ 2836718 h 3782291"/>
                          <a:gd name="connsiteX108" fmla="*/ 4333009 w 4852554"/>
                          <a:gd name="connsiteY108" fmla="*/ 2815936 h 3782291"/>
                          <a:gd name="connsiteX109" fmla="*/ 4561609 w 4852554"/>
                          <a:gd name="connsiteY109" fmla="*/ 3054927 h 3782291"/>
                          <a:gd name="connsiteX110" fmla="*/ 4665518 w 4852554"/>
                          <a:gd name="connsiteY110" fmla="*/ 3013364 h 3782291"/>
                          <a:gd name="connsiteX111" fmla="*/ 4416136 w 4852554"/>
                          <a:gd name="connsiteY111" fmla="*/ 2815936 h 3782291"/>
                          <a:gd name="connsiteX112" fmla="*/ 4842163 w 4852554"/>
                          <a:gd name="connsiteY112" fmla="*/ 2701636 h 3782291"/>
                          <a:gd name="connsiteX113" fmla="*/ 4852554 w 4852554"/>
                          <a:gd name="connsiteY113" fmla="*/ 2628900 h 3782291"/>
                          <a:gd name="connsiteX114" fmla="*/ 4239491 w 4852554"/>
                          <a:gd name="connsiteY114" fmla="*/ 2763982 h 3782291"/>
                          <a:gd name="connsiteX115" fmla="*/ 4353791 w 4852554"/>
                          <a:gd name="connsiteY115" fmla="*/ 2566555 h 3782291"/>
                          <a:gd name="connsiteX116" fmla="*/ 4291445 w 4852554"/>
                          <a:gd name="connsiteY116" fmla="*/ 2514600 h 3782291"/>
                          <a:gd name="connsiteX117" fmla="*/ 4177145 w 4852554"/>
                          <a:gd name="connsiteY117" fmla="*/ 2805546 h 3782291"/>
                          <a:gd name="connsiteX118" fmla="*/ 3429000 w 4852554"/>
                          <a:gd name="connsiteY118" fmla="*/ 2795155 h 3782291"/>
                          <a:gd name="connsiteX119" fmla="*/ 3584863 w 4852554"/>
                          <a:gd name="connsiteY119" fmla="*/ 2618509 h 3782291"/>
                          <a:gd name="connsiteX120" fmla="*/ 3564082 w 4852554"/>
                          <a:gd name="connsiteY120" fmla="*/ 2576946 h 3782291"/>
                          <a:gd name="connsiteX121" fmla="*/ 3335482 w 4852554"/>
                          <a:gd name="connsiteY121" fmla="*/ 2826327 h 3782291"/>
                          <a:gd name="connsiteX122" fmla="*/ 2493818 w 4852554"/>
                          <a:gd name="connsiteY122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60072 w 4852554"/>
                          <a:gd name="connsiteY11" fmla="*/ 904009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914400 w 4852554"/>
                          <a:gd name="connsiteY55" fmla="*/ 2836718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197427 w 4852554"/>
                          <a:gd name="connsiteY74" fmla="*/ 3106882 h 3782291"/>
                          <a:gd name="connsiteX75" fmla="*/ 353291 w 4852554"/>
                          <a:gd name="connsiteY75" fmla="*/ 3054927 h 3782291"/>
                          <a:gd name="connsiteX76" fmla="*/ 374072 w 4852554"/>
                          <a:gd name="connsiteY76" fmla="*/ 2763982 h 3782291"/>
                          <a:gd name="connsiteX77" fmla="*/ 852054 w 4852554"/>
                          <a:gd name="connsiteY77" fmla="*/ 2919846 h 3782291"/>
                          <a:gd name="connsiteX78" fmla="*/ 633845 w 4852554"/>
                          <a:gd name="connsiteY78" fmla="*/ 3054927 h 3782291"/>
                          <a:gd name="connsiteX79" fmla="*/ 685800 w 4852554"/>
                          <a:gd name="connsiteY79" fmla="*/ 3096491 h 3782291"/>
                          <a:gd name="connsiteX80" fmla="*/ 1018309 w 4852554"/>
                          <a:gd name="connsiteY80" fmla="*/ 2888673 h 3782291"/>
                          <a:gd name="connsiteX81" fmla="*/ 1423554 w 4852554"/>
                          <a:gd name="connsiteY81" fmla="*/ 2867891 h 3782291"/>
                          <a:gd name="connsiteX82" fmla="*/ 1080654 w 4852554"/>
                          <a:gd name="connsiteY82" fmla="*/ 3086100 h 3782291"/>
                          <a:gd name="connsiteX83" fmla="*/ 1143000 w 4852554"/>
                          <a:gd name="connsiteY83" fmla="*/ 3169227 h 3782291"/>
                          <a:gd name="connsiteX84" fmla="*/ 1537854 w 4852554"/>
                          <a:gd name="connsiteY84" fmla="*/ 2867891 h 3782291"/>
                          <a:gd name="connsiteX85" fmla="*/ 1891145 w 4852554"/>
                          <a:gd name="connsiteY85" fmla="*/ 2867891 h 3782291"/>
                          <a:gd name="connsiteX86" fmla="*/ 2119745 w 4852554"/>
                          <a:gd name="connsiteY86" fmla="*/ 2930236 h 3782291"/>
                          <a:gd name="connsiteX87" fmla="*/ 2119745 w 4852554"/>
                          <a:gd name="connsiteY87" fmla="*/ 3751118 h 3782291"/>
                          <a:gd name="connsiteX88" fmla="*/ 2202872 w 4852554"/>
                          <a:gd name="connsiteY88" fmla="*/ 3751118 h 3782291"/>
                          <a:gd name="connsiteX89" fmla="*/ 2192482 w 4852554"/>
                          <a:gd name="connsiteY89" fmla="*/ 2951018 h 3782291"/>
                          <a:gd name="connsiteX90" fmla="*/ 2421082 w 4852554"/>
                          <a:gd name="connsiteY90" fmla="*/ 2847109 h 3782291"/>
                          <a:gd name="connsiteX91" fmla="*/ 3065318 w 4852554"/>
                          <a:gd name="connsiteY91" fmla="*/ 2847109 h 3782291"/>
                          <a:gd name="connsiteX92" fmla="*/ 3023754 w 4852554"/>
                          <a:gd name="connsiteY92" fmla="*/ 3034146 h 3782291"/>
                          <a:gd name="connsiteX93" fmla="*/ 3075709 w 4852554"/>
                          <a:gd name="connsiteY93" fmla="*/ 3054927 h 3782291"/>
                          <a:gd name="connsiteX94" fmla="*/ 3106882 w 4852554"/>
                          <a:gd name="connsiteY94" fmla="*/ 2857500 h 3782291"/>
                          <a:gd name="connsiteX95" fmla="*/ 3470563 w 4852554"/>
                          <a:gd name="connsiteY95" fmla="*/ 2836718 h 3782291"/>
                          <a:gd name="connsiteX96" fmla="*/ 4000500 w 4852554"/>
                          <a:gd name="connsiteY96" fmla="*/ 3512127 h 3782291"/>
                          <a:gd name="connsiteX97" fmla="*/ 3990109 w 4852554"/>
                          <a:gd name="connsiteY97" fmla="*/ 3740727 h 3782291"/>
                          <a:gd name="connsiteX98" fmla="*/ 4052454 w 4852554"/>
                          <a:gd name="connsiteY98" fmla="*/ 3782291 h 3782291"/>
                          <a:gd name="connsiteX99" fmla="*/ 4052454 w 4852554"/>
                          <a:gd name="connsiteY99" fmla="*/ 3532909 h 3782291"/>
                          <a:gd name="connsiteX100" fmla="*/ 4239491 w 4852554"/>
                          <a:gd name="connsiteY100" fmla="*/ 3626427 h 3782291"/>
                          <a:gd name="connsiteX101" fmla="*/ 4312227 w 4852554"/>
                          <a:gd name="connsiteY101" fmla="*/ 3574473 h 3782291"/>
                          <a:gd name="connsiteX102" fmla="*/ 3917372 w 4852554"/>
                          <a:gd name="connsiteY102" fmla="*/ 3335482 h 3782291"/>
                          <a:gd name="connsiteX103" fmla="*/ 4125191 w 4852554"/>
                          <a:gd name="connsiteY103" fmla="*/ 3262746 h 3782291"/>
                          <a:gd name="connsiteX104" fmla="*/ 4125191 w 4852554"/>
                          <a:gd name="connsiteY104" fmla="*/ 3262746 h 3782291"/>
                          <a:gd name="connsiteX105" fmla="*/ 4083627 w 4852554"/>
                          <a:gd name="connsiteY105" fmla="*/ 3231573 h 3782291"/>
                          <a:gd name="connsiteX106" fmla="*/ 3896591 w 4852554"/>
                          <a:gd name="connsiteY106" fmla="*/ 3304309 h 3782291"/>
                          <a:gd name="connsiteX107" fmla="*/ 3553691 w 4852554"/>
                          <a:gd name="connsiteY107" fmla="*/ 2836718 h 3782291"/>
                          <a:gd name="connsiteX108" fmla="*/ 4333009 w 4852554"/>
                          <a:gd name="connsiteY108" fmla="*/ 2815936 h 3782291"/>
                          <a:gd name="connsiteX109" fmla="*/ 4561609 w 4852554"/>
                          <a:gd name="connsiteY109" fmla="*/ 3054927 h 3782291"/>
                          <a:gd name="connsiteX110" fmla="*/ 4665518 w 4852554"/>
                          <a:gd name="connsiteY110" fmla="*/ 3013364 h 3782291"/>
                          <a:gd name="connsiteX111" fmla="*/ 4416136 w 4852554"/>
                          <a:gd name="connsiteY111" fmla="*/ 2815936 h 3782291"/>
                          <a:gd name="connsiteX112" fmla="*/ 4842163 w 4852554"/>
                          <a:gd name="connsiteY112" fmla="*/ 2701636 h 3782291"/>
                          <a:gd name="connsiteX113" fmla="*/ 4852554 w 4852554"/>
                          <a:gd name="connsiteY113" fmla="*/ 2628900 h 3782291"/>
                          <a:gd name="connsiteX114" fmla="*/ 4239491 w 4852554"/>
                          <a:gd name="connsiteY114" fmla="*/ 2763982 h 3782291"/>
                          <a:gd name="connsiteX115" fmla="*/ 4353791 w 4852554"/>
                          <a:gd name="connsiteY115" fmla="*/ 2566555 h 3782291"/>
                          <a:gd name="connsiteX116" fmla="*/ 4291445 w 4852554"/>
                          <a:gd name="connsiteY116" fmla="*/ 2514600 h 3782291"/>
                          <a:gd name="connsiteX117" fmla="*/ 4177145 w 4852554"/>
                          <a:gd name="connsiteY117" fmla="*/ 2805546 h 3782291"/>
                          <a:gd name="connsiteX118" fmla="*/ 3429000 w 4852554"/>
                          <a:gd name="connsiteY118" fmla="*/ 2795155 h 3782291"/>
                          <a:gd name="connsiteX119" fmla="*/ 3584863 w 4852554"/>
                          <a:gd name="connsiteY119" fmla="*/ 2618509 h 3782291"/>
                          <a:gd name="connsiteX120" fmla="*/ 3564082 w 4852554"/>
                          <a:gd name="connsiteY120" fmla="*/ 2576946 h 3782291"/>
                          <a:gd name="connsiteX121" fmla="*/ 3335482 w 4852554"/>
                          <a:gd name="connsiteY121" fmla="*/ 2826327 h 3782291"/>
                          <a:gd name="connsiteX122" fmla="*/ 2493818 w 4852554"/>
                          <a:gd name="connsiteY122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60072 w 4852554"/>
                          <a:gd name="connsiteY11" fmla="*/ 904009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914400 w 4852554"/>
                          <a:gd name="connsiteY55" fmla="*/ 2836718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197427 w 4852554"/>
                          <a:gd name="connsiteY74" fmla="*/ 3106882 h 3782291"/>
                          <a:gd name="connsiteX75" fmla="*/ 374072 w 4852554"/>
                          <a:gd name="connsiteY75" fmla="*/ 2763982 h 3782291"/>
                          <a:gd name="connsiteX76" fmla="*/ 852054 w 4852554"/>
                          <a:gd name="connsiteY76" fmla="*/ 2919846 h 3782291"/>
                          <a:gd name="connsiteX77" fmla="*/ 633845 w 4852554"/>
                          <a:gd name="connsiteY77" fmla="*/ 3054927 h 3782291"/>
                          <a:gd name="connsiteX78" fmla="*/ 685800 w 4852554"/>
                          <a:gd name="connsiteY78" fmla="*/ 3096491 h 3782291"/>
                          <a:gd name="connsiteX79" fmla="*/ 1018309 w 4852554"/>
                          <a:gd name="connsiteY79" fmla="*/ 2888673 h 3782291"/>
                          <a:gd name="connsiteX80" fmla="*/ 1423554 w 4852554"/>
                          <a:gd name="connsiteY80" fmla="*/ 2867891 h 3782291"/>
                          <a:gd name="connsiteX81" fmla="*/ 1080654 w 4852554"/>
                          <a:gd name="connsiteY81" fmla="*/ 3086100 h 3782291"/>
                          <a:gd name="connsiteX82" fmla="*/ 1143000 w 4852554"/>
                          <a:gd name="connsiteY82" fmla="*/ 3169227 h 3782291"/>
                          <a:gd name="connsiteX83" fmla="*/ 1537854 w 4852554"/>
                          <a:gd name="connsiteY83" fmla="*/ 2867891 h 3782291"/>
                          <a:gd name="connsiteX84" fmla="*/ 1891145 w 4852554"/>
                          <a:gd name="connsiteY84" fmla="*/ 2867891 h 3782291"/>
                          <a:gd name="connsiteX85" fmla="*/ 2119745 w 4852554"/>
                          <a:gd name="connsiteY85" fmla="*/ 2930236 h 3782291"/>
                          <a:gd name="connsiteX86" fmla="*/ 2119745 w 4852554"/>
                          <a:gd name="connsiteY86" fmla="*/ 3751118 h 3782291"/>
                          <a:gd name="connsiteX87" fmla="*/ 2202872 w 4852554"/>
                          <a:gd name="connsiteY87" fmla="*/ 3751118 h 3782291"/>
                          <a:gd name="connsiteX88" fmla="*/ 2192482 w 4852554"/>
                          <a:gd name="connsiteY88" fmla="*/ 2951018 h 3782291"/>
                          <a:gd name="connsiteX89" fmla="*/ 2421082 w 4852554"/>
                          <a:gd name="connsiteY89" fmla="*/ 2847109 h 3782291"/>
                          <a:gd name="connsiteX90" fmla="*/ 3065318 w 4852554"/>
                          <a:gd name="connsiteY90" fmla="*/ 2847109 h 3782291"/>
                          <a:gd name="connsiteX91" fmla="*/ 3023754 w 4852554"/>
                          <a:gd name="connsiteY91" fmla="*/ 3034146 h 3782291"/>
                          <a:gd name="connsiteX92" fmla="*/ 3075709 w 4852554"/>
                          <a:gd name="connsiteY92" fmla="*/ 3054927 h 3782291"/>
                          <a:gd name="connsiteX93" fmla="*/ 3106882 w 4852554"/>
                          <a:gd name="connsiteY93" fmla="*/ 2857500 h 3782291"/>
                          <a:gd name="connsiteX94" fmla="*/ 3470563 w 4852554"/>
                          <a:gd name="connsiteY94" fmla="*/ 2836718 h 3782291"/>
                          <a:gd name="connsiteX95" fmla="*/ 4000500 w 4852554"/>
                          <a:gd name="connsiteY95" fmla="*/ 3512127 h 3782291"/>
                          <a:gd name="connsiteX96" fmla="*/ 3990109 w 4852554"/>
                          <a:gd name="connsiteY96" fmla="*/ 3740727 h 3782291"/>
                          <a:gd name="connsiteX97" fmla="*/ 4052454 w 4852554"/>
                          <a:gd name="connsiteY97" fmla="*/ 3782291 h 3782291"/>
                          <a:gd name="connsiteX98" fmla="*/ 4052454 w 4852554"/>
                          <a:gd name="connsiteY98" fmla="*/ 3532909 h 3782291"/>
                          <a:gd name="connsiteX99" fmla="*/ 4239491 w 4852554"/>
                          <a:gd name="connsiteY99" fmla="*/ 3626427 h 3782291"/>
                          <a:gd name="connsiteX100" fmla="*/ 4312227 w 4852554"/>
                          <a:gd name="connsiteY100" fmla="*/ 3574473 h 3782291"/>
                          <a:gd name="connsiteX101" fmla="*/ 3917372 w 4852554"/>
                          <a:gd name="connsiteY101" fmla="*/ 3335482 h 3782291"/>
                          <a:gd name="connsiteX102" fmla="*/ 4125191 w 4852554"/>
                          <a:gd name="connsiteY102" fmla="*/ 3262746 h 3782291"/>
                          <a:gd name="connsiteX103" fmla="*/ 4125191 w 4852554"/>
                          <a:gd name="connsiteY103" fmla="*/ 3262746 h 3782291"/>
                          <a:gd name="connsiteX104" fmla="*/ 4083627 w 4852554"/>
                          <a:gd name="connsiteY104" fmla="*/ 3231573 h 3782291"/>
                          <a:gd name="connsiteX105" fmla="*/ 3896591 w 4852554"/>
                          <a:gd name="connsiteY105" fmla="*/ 3304309 h 3782291"/>
                          <a:gd name="connsiteX106" fmla="*/ 3553691 w 4852554"/>
                          <a:gd name="connsiteY106" fmla="*/ 2836718 h 3782291"/>
                          <a:gd name="connsiteX107" fmla="*/ 4333009 w 4852554"/>
                          <a:gd name="connsiteY107" fmla="*/ 2815936 h 3782291"/>
                          <a:gd name="connsiteX108" fmla="*/ 4561609 w 4852554"/>
                          <a:gd name="connsiteY108" fmla="*/ 3054927 h 3782291"/>
                          <a:gd name="connsiteX109" fmla="*/ 4665518 w 4852554"/>
                          <a:gd name="connsiteY109" fmla="*/ 3013364 h 3782291"/>
                          <a:gd name="connsiteX110" fmla="*/ 4416136 w 4852554"/>
                          <a:gd name="connsiteY110" fmla="*/ 2815936 h 3782291"/>
                          <a:gd name="connsiteX111" fmla="*/ 4842163 w 4852554"/>
                          <a:gd name="connsiteY111" fmla="*/ 2701636 h 3782291"/>
                          <a:gd name="connsiteX112" fmla="*/ 4852554 w 4852554"/>
                          <a:gd name="connsiteY112" fmla="*/ 2628900 h 3782291"/>
                          <a:gd name="connsiteX113" fmla="*/ 4239491 w 4852554"/>
                          <a:gd name="connsiteY113" fmla="*/ 2763982 h 3782291"/>
                          <a:gd name="connsiteX114" fmla="*/ 4353791 w 4852554"/>
                          <a:gd name="connsiteY114" fmla="*/ 2566555 h 3782291"/>
                          <a:gd name="connsiteX115" fmla="*/ 4291445 w 4852554"/>
                          <a:gd name="connsiteY115" fmla="*/ 2514600 h 3782291"/>
                          <a:gd name="connsiteX116" fmla="*/ 4177145 w 4852554"/>
                          <a:gd name="connsiteY116" fmla="*/ 2805546 h 3782291"/>
                          <a:gd name="connsiteX117" fmla="*/ 3429000 w 4852554"/>
                          <a:gd name="connsiteY117" fmla="*/ 2795155 h 3782291"/>
                          <a:gd name="connsiteX118" fmla="*/ 3584863 w 4852554"/>
                          <a:gd name="connsiteY118" fmla="*/ 2618509 h 3782291"/>
                          <a:gd name="connsiteX119" fmla="*/ 3564082 w 4852554"/>
                          <a:gd name="connsiteY119" fmla="*/ 2576946 h 3782291"/>
                          <a:gd name="connsiteX120" fmla="*/ 3335482 w 4852554"/>
                          <a:gd name="connsiteY120" fmla="*/ 2826327 h 3782291"/>
                          <a:gd name="connsiteX121" fmla="*/ 2493818 w 4852554"/>
                          <a:gd name="connsiteY121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60072 w 4852554"/>
                          <a:gd name="connsiteY11" fmla="*/ 904009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914400 w 4852554"/>
                          <a:gd name="connsiteY55" fmla="*/ 2836718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197427 w 4852554"/>
                          <a:gd name="connsiteY73" fmla="*/ 3034146 h 3782291"/>
                          <a:gd name="connsiteX74" fmla="*/ 374072 w 4852554"/>
                          <a:gd name="connsiteY74" fmla="*/ 2763982 h 3782291"/>
                          <a:gd name="connsiteX75" fmla="*/ 852054 w 4852554"/>
                          <a:gd name="connsiteY75" fmla="*/ 2919846 h 3782291"/>
                          <a:gd name="connsiteX76" fmla="*/ 633845 w 4852554"/>
                          <a:gd name="connsiteY76" fmla="*/ 3054927 h 3782291"/>
                          <a:gd name="connsiteX77" fmla="*/ 685800 w 4852554"/>
                          <a:gd name="connsiteY77" fmla="*/ 3096491 h 3782291"/>
                          <a:gd name="connsiteX78" fmla="*/ 1018309 w 4852554"/>
                          <a:gd name="connsiteY78" fmla="*/ 2888673 h 3782291"/>
                          <a:gd name="connsiteX79" fmla="*/ 1423554 w 4852554"/>
                          <a:gd name="connsiteY79" fmla="*/ 2867891 h 3782291"/>
                          <a:gd name="connsiteX80" fmla="*/ 1080654 w 4852554"/>
                          <a:gd name="connsiteY80" fmla="*/ 3086100 h 3782291"/>
                          <a:gd name="connsiteX81" fmla="*/ 1143000 w 4852554"/>
                          <a:gd name="connsiteY81" fmla="*/ 3169227 h 3782291"/>
                          <a:gd name="connsiteX82" fmla="*/ 1537854 w 4852554"/>
                          <a:gd name="connsiteY82" fmla="*/ 2867891 h 3782291"/>
                          <a:gd name="connsiteX83" fmla="*/ 1891145 w 4852554"/>
                          <a:gd name="connsiteY83" fmla="*/ 2867891 h 3782291"/>
                          <a:gd name="connsiteX84" fmla="*/ 2119745 w 4852554"/>
                          <a:gd name="connsiteY84" fmla="*/ 2930236 h 3782291"/>
                          <a:gd name="connsiteX85" fmla="*/ 2119745 w 4852554"/>
                          <a:gd name="connsiteY85" fmla="*/ 3751118 h 3782291"/>
                          <a:gd name="connsiteX86" fmla="*/ 2202872 w 4852554"/>
                          <a:gd name="connsiteY86" fmla="*/ 3751118 h 3782291"/>
                          <a:gd name="connsiteX87" fmla="*/ 2192482 w 4852554"/>
                          <a:gd name="connsiteY87" fmla="*/ 2951018 h 3782291"/>
                          <a:gd name="connsiteX88" fmla="*/ 2421082 w 4852554"/>
                          <a:gd name="connsiteY88" fmla="*/ 2847109 h 3782291"/>
                          <a:gd name="connsiteX89" fmla="*/ 3065318 w 4852554"/>
                          <a:gd name="connsiteY89" fmla="*/ 2847109 h 3782291"/>
                          <a:gd name="connsiteX90" fmla="*/ 3023754 w 4852554"/>
                          <a:gd name="connsiteY90" fmla="*/ 3034146 h 3782291"/>
                          <a:gd name="connsiteX91" fmla="*/ 3075709 w 4852554"/>
                          <a:gd name="connsiteY91" fmla="*/ 3054927 h 3782291"/>
                          <a:gd name="connsiteX92" fmla="*/ 3106882 w 4852554"/>
                          <a:gd name="connsiteY92" fmla="*/ 2857500 h 3782291"/>
                          <a:gd name="connsiteX93" fmla="*/ 3470563 w 4852554"/>
                          <a:gd name="connsiteY93" fmla="*/ 2836718 h 3782291"/>
                          <a:gd name="connsiteX94" fmla="*/ 4000500 w 4852554"/>
                          <a:gd name="connsiteY94" fmla="*/ 3512127 h 3782291"/>
                          <a:gd name="connsiteX95" fmla="*/ 3990109 w 4852554"/>
                          <a:gd name="connsiteY95" fmla="*/ 3740727 h 3782291"/>
                          <a:gd name="connsiteX96" fmla="*/ 4052454 w 4852554"/>
                          <a:gd name="connsiteY96" fmla="*/ 3782291 h 3782291"/>
                          <a:gd name="connsiteX97" fmla="*/ 4052454 w 4852554"/>
                          <a:gd name="connsiteY97" fmla="*/ 3532909 h 3782291"/>
                          <a:gd name="connsiteX98" fmla="*/ 4239491 w 4852554"/>
                          <a:gd name="connsiteY98" fmla="*/ 3626427 h 3782291"/>
                          <a:gd name="connsiteX99" fmla="*/ 4312227 w 4852554"/>
                          <a:gd name="connsiteY99" fmla="*/ 3574473 h 3782291"/>
                          <a:gd name="connsiteX100" fmla="*/ 3917372 w 4852554"/>
                          <a:gd name="connsiteY100" fmla="*/ 3335482 h 3782291"/>
                          <a:gd name="connsiteX101" fmla="*/ 4125191 w 4852554"/>
                          <a:gd name="connsiteY101" fmla="*/ 3262746 h 3782291"/>
                          <a:gd name="connsiteX102" fmla="*/ 4125191 w 4852554"/>
                          <a:gd name="connsiteY102" fmla="*/ 3262746 h 3782291"/>
                          <a:gd name="connsiteX103" fmla="*/ 4083627 w 4852554"/>
                          <a:gd name="connsiteY103" fmla="*/ 3231573 h 3782291"/>
                          <a:gd name="connsiteX104" fmla="*/ 3896591 w 4852554"/>
                          <a:gd name="connsiteY104" fmla="*/ 3304309 h 3782291"/>
                          <a:gd name="connsiteX105" fmla="*/ 3553691 w 4852554"/>
                          <a:gd name="connsiteY105" fmla="*/ 2836718 h 3782291"/>
                          <a:gd name="connsiteX106" fmla="*/ 4333009 w 4852554"/>
                          <a:gd name="connsiteY106" fmla="*/ 2815936 h 3782291"/>
                          <a:gd name="connsiteX107" fmla="*/ 4561609 w 4852554"/>
                          <a:gd name="connsiteY107" fmla="*/ 3054927 h 3782291"/>
                          <a:gd name="connsiteX108" fmla="*/ 4665518 w 4852554"/>
                          <a:gd name="connsiteY108" fmla="*/ 3013364 h 3782291"/>
                          <a:gd name="connsiteX109" fmla="*/ 4416136 w 4852554"/>
                          <a:gd name="connsiteY109" fmla="*/ 2815936 h 3782291"/>
                          <a:gd name="connsiteX110" fmla="*/ 4842163 w 4852554"/>
                          <a:gd name="connsiteY110" fmla="*/ 2701636 h 3782291"/>
                          <a:gd name="connsiteX111" fmla="*/ 4852554 w 4852554"/>
                          <a:gd name="connsiteY111" fmla="*/ 2628900 h 3782291"/>
                          <a:gd name="connsiteX112" fmla="*/ 4239491 w 4852554"/>
                          <a:gd name="connsiteY112" fmla="*/ 2763982 h 3782291"/>
                          <a:gd name="connsiteX113" fmla="*/ 4353791 w 4852554"/>
                          <a:gd name="connsiteY113" fmla="*/ 2566555 h 3782291"/>
                          <a:gd name="connsiteX114" fmla="*/ 4291445 w 4852554"/>
                          <a:gd name="connsiteY114" fmla="*/ 2514600 h 3782291"/>
                          <a:gd name="connsiteX115" fmla="*/ 4177145 w 4852554"/>
                          <a:gd name="connsiteY115" fmla="*/ 2805546 h 3782291"/>
                          <a:gd name="connsiteX116" fmla="*/ 3429000 w 4852554"/>
                          <a:gd name="connsiteY116" fmla="*/ 2795155 h 3782291"/>
                          <a:gd name="connsiteX117" fmla="*/ 3584863 w 4852554"/>
                          <a:gd name="connsiteY117" fmla="*/ 2618509 h 3782291"/>
                          <a:gd name="connsiteX118" fmla="*/ 3564082 w 4852554"/>
                          <a:gd name="connsiteY118" fmla="*/ 2576946 h 3782291"/>
                          <a:gd name="connsiteX119" fmla="*/ 3335482 w 4852554"/>
                          <a:gd name="connsiteY119" fmla="*/ 2826327 h 3782291"/>
                          <a:gd name="connsiteX120" fmla="*/ 2493818 w 4852554"/>
                          <a:gd name="connsiteY120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60072 w 4852554"/>
                          <a:gd name="connsiteY11" fmla="*/ 904009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914400 w 4852554"/>
                          <a:gd name="connsiteY55" fmla="*/ 2836718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270163 w 4852554"/>
                          <a:gd name="connsiteY71" fmla="*/ 2701636 h 3782291"/>
                          <a:gd name="connsiteX72" fmla="*/ 280554 w 4852554"/>
                          <a:gd name="connsiteY72" fmla="*/ 3023755 h 3782291"/>
                          <a:gd name="connsiteX73" fmla="*/ 322118 w 4852554"/>
                          <a:gd name="connsiteY73" fmla="*/ 3065319 h 3782291"/>
                          <a:gd name="connsiteX74" fmla="*/ 374072 w 4852554"/>
                          <a:gd name="connsiteY74" fmla="*/ 2763982 h 3782291"/>
                          <a:gd name="connsiteX75" fmla="*/ 852054 w 4852554"/>
                          <a:gd name="connsiteY75" fmla="*/ 2919846 h 3782291"/>
                          <a:gd name="connsiteX76" fmla="*/ 633845 w 4852554"/>
                          <a:gd name="connsiteY76" fmla="*/ 3054927 h 3782291"/>
                          <a:gd name="connsiteX77" fmla="*/ 685800 w 4852554"/>
                          <a:gd name="connsiteY77" fmla="*/ 3096491 h 3782291"/>
                          <a:gd name="connsiteX78" fmla="*/ 1018309 w 4852554"/>
                          <a:gd name="connsiteY78" fmla="*/ 2888673 h 3782291"/>
                          <a:gd name="connsiteX79" fmla="*/ 1423554 w 4852554"/>
                          <a:gd name="connsiteY79" fmla="*/ 2867891 h 3782291"/>
                          <a:gd name="connsiteX80" fmla="*/ 1080654 w 4852554"/>
                          <a:gd name="connsiteY80" fmla="*/ 3086100 h 3782291"/>
                          <a:gd name="connsiteX81" fmla="*/ 1143000 w 4852554"/>
                          <a:gd name="connsiteY81" fmla="*/ 3169227 h 3782291"/>
                          <a:gd name="connsiteX82" fmla="*/ 1537854 w 4852554"/>
                          <a:gd name="connsiteY82" fmla="*/ 2867891 h 3782291"/>
                          <a:gd name="connsiteX83" fmla="*/ 1891145 w 4852554"/>
                          <a:gd name="connsiteY83" fmla="*/ 2867891 h 3782291"/>
                          <a:gd name="connsiteX84" fmla="*/ 2119745 w 4852554"/>
                          <a:gd name="connsiteY84" fmla="*/ 2930236 h 3782291"/>
                          <a:gd name="connsiteX85" fmla="*/ 2119745 w 4852554"/>
                          <a:gd name="connsiteY85" fmla="*/ 3751118 h 3782291"/>
                          <a:gd name="connsiteX86" fmla="*/ 2202872 w 4852554"/>
                          <a:gd name="connsiteY86" fmla="*/ 3751118 h 3782291"/>
                          <a:gd name="connsiteX87" fmla="*/ 2192482 w 4852554"/>
                          <a:gd name="connsiteY87" fmla="*/ 2951018 h 3782291"/>
                          <a:gd name="connsiteX88" fmla="*/ 2421082 w 4852554"/>
                          <a:gd name="connsiteY88" fmla="*/ 2847109 h 3782291"/>
                          <a:gd name="connsiteX89" fmla="*/ 3065318 w 4852554"/>
                          <a:gd name="connsiteY89" fmla="*/ 2847109 h 3782291"/>
                          <a:gd name="connsiteX90" fmla="*/ 3023754 w 4852554"/>
                          <a:gd name="connsiteY90" fmla="*/ 3034146 h 3782291"/>
                          <a:gd name="connsiteX91" fmla="*/ 3075709 w 4852554"/>
                          <a:gd name="connsiteY91" fmla="*/ 3054927 h 3782291"/>
                          <a:gd name="connsiteX92" fmla="*/ 3106882 w 4852554"/>
                          <a:gd name="connsiteY92" fmla="*/ 2857500 h 3782291"/>
                          <a:gd name="connsiteX93" fmla="*/ 3470563 w 4852554"/>
                          <a:gd name="connsiteY93" fmla="*/ 2836718 h 3782291"/>
                          <a:gd name="connsiteX94" fmla="*/ 4000500 w 4852554"/>
                          <a:gd name="connsiteY94" fmla="*/ 3512127 h 3782291"/>
                          <a:gd name="connsiteX95" fmla="*/ 3990109 w 4852554"/>
                          <a:gd name="connsiteY95" fmla="*/ 3740727 h 3782291"/>
                          <a:gd name="connsiteX96" fmla="*/ 4052454 w 4852554"/>
                          <a:gd name="connsiteY96" fmla="*/ 3782291 h 3782291"/>
                          <a:gd name="connsiteX97" fmla="*/ 4052454 w 4852554"/>
                          <a:gd name="connsiteY97" fmla="*/ 3532909 h 3782291"/>
                          <a:gd name="connsiteX98" fmla="*/ 4239491 w 4852554"/>
                          <a:gd name="connsiteY98" fmla="*/ 3626427 h 3782291"/>
                          <a:gd name="connsiteX99" fmla="*/ 4312227 w 4852554"/>
                          <a:gd name="connsiteY99" fmla="*/ 3574473 h 3782291"/>
                          <a:gd name="connsiteX100" fmla="*/ 3917372 w 4852554"/>
                          <a:gd name="connsiteY100" fmla="*/ 3335482 h 3782291"/>
                          <a:gd name="connsiteX101" fmla="*/ 4125191 w 4852554"/>
                          <a:gd name="connsiteY101" fmla="*/ 3262746 h 3782291"/>
                          <a:gd name="connsiteX102" fmla="*/ 4125191 w 4852554"/>
                          <a:gd name="connsiteY102" fmla="*/ 3262746 h 3782291"/>
                          <a:gd name="connsiteX103" fmla="*/ 4083627 w 4852554"/>
                          <a:gd name="connsiteY103" fmla="*/ 3231573 h 3782291"/>
                          <a:gd name="connsiteX104" fmla="*/ 3896591 w 4852554"/>
                          <a:gd name="connsiteY104" fmla="*/ 3304309 h 3782291"/>
                          <a:gd name="connsiteX105" fmla="*/ 3553691 w 4852554"/>
                          <a:gd name="connsiteY105" fmla="*/ 2836718 h 3782291"/>
                          <a:gd name="connsiteX106" fmla="*/ 4333009 w 4852554"/>
                          <a:gd name="connsiteY106" fmla="*/ 2815936 h 3782291"/>
                          <a:gd name="connsiteX107" fmla="*/ 4561609 w 4852554"/>
                          <a:gd name="connsiteY107" fmla="*/ 3054927 h 3782291"/>
                          <a:gd name="connsiteX108" fmla="*/ 4665518 w 4852554"/>
                          <a:gd name="connsiteY108" fmla="*/ 3013364 h 3782291"/>
                          <a:gd name="connsiteX109" fmla="*/ 4416136 w 4852554"/>
                          <a:gd name="connsiteY109" fmla="*/ 2815936 h 3782291"/>
                          <a:gd name="connsiteX110" fmla="*/ 4842163 w 4852554"/>
                          <a:gd name="connsiteY110" fmla="*/ 2701636 h 3782291"/>
                          <a:gd name="connsiteX111" fmla="*/ 4852554 w 4852554"/>
                          <a:gd name="connsiteY111" fmla="*/ 2628900 h 3782291"/>
                          <a:gd name="connsiteX112" fmla="*/ 4239491 w 4852554"/>
                          <a:gd name="connsiteY112" fmla="*/ 2763982 h 3782291"/>
                          <a:gd name="connsiteX113" fmla="*/ 4353791 w 4852554"/>
                          <a:gd name="connsiteY113" fmla="*/ 2566555 h 3782291"/>
                          <a:gd name="connsiteX114" fmla="*/ 4291445 w 4852554"/>
                          <a:gd name="connsiteY114" fmla="*/ 2514600 h 3782291"/>
                          <a:gd name="connsiteX115" fmla="*/ 4177145 w 4852554"/>
                          <a:gd name="connsiteY115" fmla="*/ 2805546 h 3782291"/>
                          <a:gd name="connsiteX116" fmla="*/ 3429000 w 4852554"/>
                          <a:gd name="connsiteY116" fmla="*/ 2795155 h 3782291"/>
                          <a:gd name="connsiteX117" fmla="*/ 3584863 w 4852554"/>
                          <a:gd name="connsiteY117" fmla="*/ 2618509 h 3782291"/>
                          <a:gd name="connsiteX118" fmla="*/ 3564082 w 4852554"/>
                          <a:gd name="connsiteY118" fmla="*/ 2576946 h 3782291"/>
                          <a:gd name="connsiteX119" fmla="*/ 3335482 w 4852554"/>
                          <a:gd name="connsiteY119" fmla="*/ 2826327 h 3782291"/>
                          <a:gd name="connsiteX120" fmla="*/ 2493818 w 4852554"/>
                          <a:gd name="connsiteY120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60072 w 4852554"/>
                          <a:gd name="connsiteY11" fmla="*/ 904009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914400 w 4852554"/>
                          <a:gd name="connsiteY55" fmla="*/ 2836718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49382 w 4852554"/>
                          <a:gd name="connsiteY68" fmla="*/ 2639291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301336 w 4852554"/>
                          <a:gd name="connsiteY71" fmla="*/ 2743200 h 3782291"/>
                          <a:gd name="connsiteX72" fmla="*/ 280554 w 4852554"/>
                          <a:gd name="connsiteY72" fmla="*/ 3023755 h 3782291"/>
                          <a:gd name="connsiteX73" fmla="*/ 322118 w 4852554"/>
                          <a:gd name="connsiteY73" fmla="*/ 3065319 h 3782291"/>
                          <a:gd name="connsiteX74" fmla="*/ 374072 w 4852554"/>
                          <a:gd name="connsiteY74" fmla="*/ 2763982 h 3782291"/>
                          <a:gd name="connsiteX75" fmla="*/ 852054 w 4852554"/>
                          <a:gd name="connsiteY75" fmla="*/ 2919846 h 3782291"/>
                          <a:gd name="connsiteX76" fmla="*/ 633845 w 4852554"/>
                          <a:gd name="connsiteY76" fmla="*/ 3054927 h 3782291"/>
                          <a:gd name="connsiteX77" fmla="*/ 685800 w 4852554"/>
                          <a:gd name="connsiteY77" fmla="*/ 3096491 h 3782291"/>
                          <a:gd name="connsiteX78" fmla="*/ 1018309 w 4852554"/>
                          <a:gd name="connsiteY78" fmla="*/ 2888673 h 3782291"/>
                          <a:gd name="connsiteX79" fmla="*/ 1423554 w 4852554"/>
                          <a:gd name="connsiteY79" fmla="*/ 2867891 h 3782291"/>
                          <a:gd name="connsiteX80" fmla="*/ 1080654 w 4852554"/>
                          <a:gd name="connsiteY80" fmla="*/ 3086100 h 3782291"/>
                          <a:gd name="connsiteX81" fmla="*/ 1143000 w 4852554"/>
                          <a:gd name="connsiteY81" fmla="*/ 3169227 h 3782291"/>
                          <a:gd name="connsiteX82" fmla="*/ 1537854 w 4852554"/>
                          <a:gd name="connsiteY82" fmla="*/ 2867891 h 3782291"/>
                          <a:gd name="connsiteX83" fmla="*/ 1891145 w 4852554"/>
                          <a:gd name="connsiteY83" fmla="*/ 2867891 h 3782291"/>
                          <a:gd name="connsiteX84" fmla="*/ 2119745 w 4852554"/>
                          <a:gd name="connsiteY84" fmla="*/ 2930236 h 3782291"/>
                          <a:gd name="connsiteX85" fmla="*/ 2119745 w 4852554"/>
                          <a:gd name="connsiteY85" fmla="*/ 3751118 h 3782291"/>
                          <a:gd name="connsiteX86" fmla="*/ 2202872 w 4852554"/>
                          <a:gd name="connsiteY86" fmla="*/ 3751118 h 3782291"/>
                          <a:gd name="connsiteX87" fmla="*/ 2192482 w 4852554"/>
                          <a:gd name="connsiteY87" fmla="*/ 2951018 h 3782291"/>
                          <a:gd name="connsiteX88" fmla="*/ 2421082 w 4852554"/>
                          <a:gd name="connsiteY88" fmla="*/ 2847109 h 3782291"/>
                          <a:gd name="connsiteX89" fmla="*/ 3065318 w 4852554"/>
                          <a:gd name="connsiteY89" fmla="*/ 2847109 h 3782291"/>
                          <a:gd name="connsiteX90" fmla="*/ 3023754 w 4852554"/>
                          <a:gd name="connsiteY90" fmla="*/ 3034146 h 3782291"/>
                          <a:gd name="connsiteX91" fmla="*/ 3075709 w 4852554"/>
                          <a:gd name="connsiteY91" fmla="*/ 3054927 h 3782291"/>
                          <a:gd name="connsiteX92" fmla="*/ 3106882 w 4852554"/>
                          <a:gd name="connsiteY92" fmla="*/ 2857500 h 3782291"/>
                          <a:gd name="connsiteX93" fmla="*/ 3470563 w 4852554"/>
                          <a:gd name="connsiteY93" fmla="*/ 2836718 h 3782291"/>
                          <a:gd name="connsiteX94" fmla="*/ 4000500 w 4852554"/>
                          <a:gd name="connsiteY94" fmla="*/ 3512127 h 3782291"/>
                          <a:gd name="connsiteX95" fmla="*/ 3990109 w 4852554"/>
                          <a:gd name="connsiteY95" fmla="*/ 3740727 h 3782291"/>
                          <a:gd name="connsiteX96" fmla="*/ 4052454 w 4852554"/>
                          <a:gd name="connsiteY96" fmla="*/ 3782291 h 3782291"/>
                          <a:gd name="connsiteX97" fmla="*/ 4052454 w 4852554"/>
                          <a:gd name="connsiteY97" fmla="*/ 3532909 h 3782291"/>
                          <a:gd name="connsiteX98" fmla="*/ 4239491 w 4852554"/>
                          <a:gd name="connsiteY98" fmla="*/ 3626427 h 3782291"/>
                          <a:gd name="connsiteX99" fmla="*/ 4312227 w 4852554"/>
                          <a:gd name="connsiteY99" fmla="*/ 3574473 h 3782291"/>
                          <a:gd name="connsiteX100" fmla="*/ 3917372 w 4852554"/>
                          <a:gd name="connsiteY100" fmla="*/ 3335482 h 3782291"/>
                          <a:gd name="connsiteX101" fmla="*/ 4125191 w 4852554"/>
                          <a:gd name="connsiteY101" fmla="*/ 3262746 h 3782291"/>
                          <a:gd name="connsiteX102" fmla="*/ 4125191 w 4852554"/>
                          <a:gd name="connsiteY102" fmla="*/ 3262746 h 3782291"/>
                          <a:gd name="connsiteX103" fmla="*/ 4083627 w 4852554"/>
                          <a:gd name="connsiteY103" fmla="*/ 3231573 h 3782291"/>
                          <a:gd name="connsiteX104" fmla="*/ 3896591 w 4852554"/>
                          <a:gd name="connsiteY104" fmla="*/ 3304309 h 3782291"/>
                          <a:gd name="connsiteX105" fmla="*/ 3553691 w 4852554"/>
                          <a:gd name="connsiteY105" fmla="*/ 2836718 h 3782291"/>
                          <a:gd name="connsiteX106" fmla="*/ 4333009 w 4852554"/>
                          <a:gd name="connsiteY106" fmla="*/ 2815936 h 3782291"/>
                          <a:gd name="connsiteX107" fmla="*/ 4561609 w 4852554"/>
                          <a:gd name="connsiteY107" fmla="*/ 3054927 h 3782291"/>
                          <a:gd name="connsiteX108" fmla="*/ 4665518 w 4852554"/>
                          <a:gd name="connsiteY108" fmla="*/ 3013364 h 3782291"/>
                          <a:gd name="connsiteX109" fmla="*/ 4416136 w 4852554"/>
                          <a:gd name="connsiteY109" fmla="*/ 2815936 h 3782291"/>
                          <a:gd name="connsiteX110" fmla="*/ 4842163 w 4852554"/>
                          <a:gd name="connsiteY110" fmla="*/ 2701636 h 3782291"/>
                          <a:gd name="connsiteX111" fmla="*/ 4852554 w 4852554"/>
                          <a:gd name="connsiteY111" fmla="*/ 2628900 h 3782291"/>
                          <a:gd name="connsiteX112" fmla="*/ 4239491 w 4852554"/>
                          <a:gd name="connsiteY112" fmla="*/ 2763982 h 3782291"/>
                          <a:gd name="connsiteX113" fmla="*/ 4353791 w 4852554"/>
                          <a:gd name="connsiteY113" fmla="*/ 2566555 h 3782291"/>
                          <a:gd name="connsiteX114" fmla="*/ 4291445 w 4852554"/>
                          <a:gd name="connsiteY114" fmla="*/ 2514600 h 3782291"/>
                          <a:gd name="connsiteX115" fmla="*/ 4177145 w 4852554"/>
                          <a:gd name="connsiteY115" fmla="*/ 2805546 h 3782291"/>
                          <a:gd name="connsiteX116" fmla="*/ 3429000 w 4852554"/>
                          <a:gd name="connsiteY116" fmla="*/ 2795155 h 3782291"/>
                          <a:gd name="connsiteX117" fmla="*/ 3584863 w 4852554"/>
                          <a:gd name="connsiteY117" fmla="*/ 2618509 h 3782291"/>
                          <a:gd name="connsiteX118" fmla="*/ 3564082 w 4852554"/>
                          <a:gd name="connsiteY118" fmla="*/ 2576946 h 3782291"/>
                          <a:gd name="connsiteX119" fmla="*/ 3335482 w 4852554"/>
                          <a:gd name="connsiteY119" fmla="*/ 2826327 h 3782291"/>
                          <a:gd name="connsiteX120" fmla="*/ 2493818 w 4852554"/>
                          <a:gd name="connsiteY120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60072 w 4852554"/>
                          <a:gd name="connsiteY11" fmla="*/ 904009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914400 w 4852554"/>
                          <a:gd name="connsiteY55" fmla="*/ 2836718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20782 w 4852554"/>
                          <a:gd name="connsiteY67" fmla="*/ 2098964 h 3782291"/>
                          <a:gd name="connsiteX68" fmla="*/ 280554 w 4852554"/>
                          <a:gd name="connsiteY68" fmla="*/ 2660073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301336 w 4852554"/>
                          <a:gd name="connsiteY71" fmla="*/ 2743200 h 3782291"/>
                          <a:gd name="connsiteX72" fmla="*/ 280554 w 4852554"/>
                          <a:gd name="connsiteY72" fmla="*/ 3023755 h 3782291"/>
                          <a:gd name="connsiteX73" fmla="*/ 322118 w 4852554"/>
                          <a:gd name="connsiteY73" fmla="*/ 3065319 h 3782291"/>
                          <a:gd name="connsiteX74" fmla="*/ 374072 w 4852554"/>
                          <a:gd name="connsiteY74" fmla="*/ 2763982 h 3782291"/>
                          <a:gd name="connsiteX75" fmla="*/ 852054 w 4852554"/>
                          <a:gd name="connsiteY75" fmla="*/ 2919846 h 3782291"/>
                          <a:gd name="connsiteX76" fmla="*/ 633845 w 4852554"/>
                          <a:gd name="connsiteY76" fmla="*/ 3054927 h 3782291"/>
                          <a:gd name="connsiteX77" fmla="*/ 685800 w 4852554"/>
                          <a:gd name="connsiteY77" fmla="*/ 3096491 h 3782291"/>
                          <a:gd name="connsiteX78" fmla="*/ 1018309 w 4852554"/>
                          <a:gd name="connsiteY78" fmla="*/ 2888673 h 3782291"/>
                          <a:gd name="connsiteX79" fmla="*/ 1423554 w 4852554"/>
                          <a:gd name="connsiteY79" fmla="*/ 2867891 h 3782291"/>
                          <a:gd name="connsiteX80" fmla="*/ 1080654 w 4852554"/>
                          <a:gd name="connsiteY80" fmla="*/ 3086100 h 3782291"/>
                          <a:gd name="connsiteX81" fmla="*/ 1143000 w 4852554"/>
                          <a:gd name="connsiteY81" fmla="*/ 3169227 h 3782291"/>
                          <a:gd name="connsiteX82" fmla="*/ 1537854 w 4852554"/>
                          <a:gd name="connsiteY82" fmla="*/ 2867891 h 3782291"/>
                          <a:gd name="connsiteX83" fmla="*/ 1891145 w 4852554"/>
                          <a:gd name="connsiteY83" fmla="*/ 2867891 h 3782291"/>
                          <a:gd name="connsiteX84" fmla="*/ 2119745 w 4852554"/>
                          <a:gd name="connsiteY84" fmla="*/ 2930236 h 3782291"/>
                          <a:gd name="connsiteX85" fmla="*/ 2119745 w 4852554"/>
                          <a:gd name="connsiteY85" fmla="*/ 3751118 h 3782291"/>
                          <a:gd name="connsiteX86" fmla="*/ 2202872 w 4852554"/>
                          <a:gd name="connsiteY86" fmla="*/ 3751118 h 3782291"/>
                          <a:gd name="connsiteX87" fmla="*/ 2192482 w 4852554"/>
                          <a:gd name="connsiteY87" fmla="*/ 2951018 h 3782291"/>
                          <a:gd name="connsiteX88" fmla="*/ 2421082 w 4852554"/>
                          <a:gd name="connsiteY88" fmla="*/ 2847109 h 3782291"/>
                          <a:gd name="connsiteX89" fmla="*/ 3065318 w 4852554"/>
                          <a:gd name="connsiteY89" fmla="*/ 2847109 h 3782291"/>
                          <a:gd name="connsiteX90" fmla="*/ 3023754 w 4852554"/>
                          <a:gd name="connsiteY90" fmla="*/ 3034146 h 3782291"/>
                          <a:gd name="connsiteX91" fmla="*/ 3075709 w 4852554"/>
                          <a:gd name="connsiteY91" fmla="*/ 3054927 h 3782291"/>
                          <a:gd name="connsiteX92" fmla="*/ 3106882 w 4852554"/>
                          <a:gd name="connsiteY92" fmla="*/ 2857500 h 3782291"/>
                          <a:gd name="connsiteX93" fmla="*/ 3470563 w 4852554"/>
                          <a:gd name="connsiteY93" fmla="*/ 2836718 h 3782291"/>
                          <a:gd name="connsiteX94" fmla="*/ 4000500 w 4852554"/>
                          <a:gd name="connsiteY94" fmla="*/ 3512127 h 3782291"/>
                          <a:gd name="connsiteX95" fmla="*/ 3990109 w 4852554"/>
                          <a:gd name="connsiteY95" fmla="*/ 3740727 h 3782291"/>
                          <a:gd name="connsiteX96" fmla="*/ 4052454 w 4852554"/>
                          <a:gd name="connsiteY96" fmla="*/ 3782291 h 3782291"/>
                          <a:gd name="connsiteX97" fmla="*/ 4052454 w 4852554"/>
                          <a:gd name="connsiteY97" fmla="*/ 3532909 h 3782291"/>
                          <a:gd name="connsiteX98" fmla="*/ 4239491 w 4852554"/>
                          <a:gd name="connsiteY98" fmla="*/ 3626427 h 3782291"/>
                          <a:gd name="connsiteX99" fmla="*/ 4312227 w 4852554"/>
                          <a:gd name="connsiteY99" fmla="*/ 3574473 h 3782291"/>
                          <a:gd name="connsiteX100" fmla="*/ 3917372 w 4852554"/>
                          <a:gd name="connsiteY100" fmla="*/ 3335482 h 3782291"/>
                          <a:gd name="connsiteX101" fmla="*/ 4125191 w 4852554"/>
                          <a:gd name="connsiteY101" fmla="*/ 3262746 h 3782291"/>
                          <a:gd name="connsiteX102" fmla="*/ 4125191 w 4852554"/>
                          <a:gd name="connsiteY102" fmla="*/ 3262746 h 3782291"/>
                          <a:gd name="connsiteX103" fmla="*/ 4083627 w 4852554"/>
                          <a:gd name="connsiteY103" fmla="*/ 3231573 h 3782291"/>
                          <a:gd name="connsiteX104" fmla="*/ 3896591 w 4852554"/>
                          <a:gd name="connsiteY104" fmla="*/ 3304309 h 3782291"/>
                          <a:gd name="connsiteX105" fmla="*/ 3553691 w 4852554"/>
                          <a:gd name="connsiteY105" fmla="*/ 2836718 h 3782291"/>
                          <a:gd name="connsiteX106" fmla="*/ 4333009 w 4852554"/>
                          <a:gd name="connsiteY106" fmla="*/ 2815936 h 3782291"/>
                          <a:gd name="connsiteX107" fmla="*/ 4561609 w 4852554"/>
                          <a:gd name="connsiteY107" fmla="*/ 3054927 h 3782291"/>
                          <a:gd name="connsiteX108" fmla="*/ 4665518 w 4852554"/>
                          <a:gd name="connsiteY108" fmla="*/ 3013364 h 3782291"/>
                          <a:gd name="connsiteX109" fmla="*/ 4416136 w 4852554"/>
                          <a:gd name="connsiteY109" fmla="*/ 2815936 h 3782291"/>
                          <a:gd name="connsiteX110" fmla="*/ 4842163 w 4852554"/>
                          <a:gd name="connsiteY110" fmla="*/ 2701636 h 3782291"/>
                          <a:gd name="connsiteX111" fmla="*/ 4852554 w 4852554"/>
                          <a:gd name="connsiteY111" fmla="*/ 2628900 h 3782291"/>
                          <a:gd name="connsiteX112" fmla="*/ 4239491 w 4852554"/>
                          <a:gd name="connsiteY112" fmla="*/ 2763982 h 3782291"/>
                          <a:gd name="connsiteX113" fmla="*/ 4353791 w 4852554"/>
                          <a:gd name="connsiteY113" fmla="*/ 2566555 h 3782291"/>
                          <a:gd name="connsiteX114" fmla="*/ 4291445 w 4852554"/>
                          <a:gd name="connsiteY114" fmla="*/ 2514600 h 3782291"/>
                          <a:gd name="connsiteX115" fmla="*/ 4177145 w 4852554"/>
                          <a:gd name="connsiteY115" fmla="*/ 2805546 h 3782291"/>
                          <a:gd name="connsiteX116" fmla="*/ 3429000 w 4852554"/>
                          <a:gd name="connsiteY116" fmla="*/ 2795155 h 3782291"/>
                          <a:gd name="connsiteX117" fmla="*/ 3584863 w 4852554"/>
                          <a:gd name="connsiteY117" fmla="*/ 2618509 h 3782291"/>
                          <a:gd name="connsiteX118" fmla="*/ 3564082 w 4852554"/>
                          <a:gd name="connsiteY118" fmla="*/ 2576946 h 3782291"/>
                          <a:gd name="connsiteX119" fmla="*/ 3335482 w 4852554"/>
                          <a:gd name="connsiteY119" fmla="*/ 2826327 h 3782291"/>
                          <a:gd name="connsiteX120" fmla="*/ 2493818 w 4852554"/>
                          <a:gd name="connsiteY120" fmla="*/ 2795155 h 3782291"/>
                          <a:gd name="connsiteX0" fmla="*/ 2493818 w 4852554"/>
                          <a:gd name="connsiteY0" fmla="*/ 2795155 h 3782291"/>
                          <a:gd name="connsiteX1" fmla="*/ 2171700 w 4852554"/>
                          <a:gd name="connsiteY1" fmla="*/ 2348346 h 3782291"/>
                          <a:gd name="connsiteX2" fmla="*/ 2140527 w 4852554"/>
                          <a:gd name="connsiteY2" fmla="*/ 1724891 h 3782291"/>
                          <a:gd name="connsiteX3" fmla="*/ 2701636 w 4852554"/>
                          <a:gd name="connsiteY3" fmla="*/ 1184564 h 3782291"/>
                          <a:gd name="connsiteX4" fmla="*/ 2691245 w 4852554"/>
                          <a:gd name="connsiteY4" fmla="*/ 1091046 h 3782291"/>
                          <a:gd name="connsiteX5" fmla="*/ 2140527 w 4852554"/>
                          <a:gd name="connsiteY5" fmla="*/ 1631373 h 3782291"/>
                          <a:gd name="connsiteX6" fmla="*/ 2161309 w 4852554"/>
                          <a:gd name="connsiteY6" fmla="*/ 1465118 h 3782291"/>
                          <a:gd name="connsiteX7" fmla="*/ 2691246 w 4852554"/>
                          <a:gd name="connsiteY7" fmla="*/ 945573 h 3782291"/>
                          <a:gd name="connsiteX8" fmla="*/ 2753591 w 4852554"/>
                          <a:gd name="connsiteY8" fmla="*/ 831273 h 3782291"/>
                          <a:gd name="connsiteX9" fmla="*/ 2805545 w 4852554"/>
                          <a:gd name="connsiteY9" fmla="*/ 540327 h 3782291"/>
                          <a:gd name="connsiteX10" fmla="*/ 2774372 w 4852554"/>
                          <a:gd name="connsiteY10" fmla="*/ 529936 h 3782291"/>
                          <a:gd name="connsiteX11" fmla="*/ 2660072 w 4852554"/>
                          <a:gd name="connsiteY11" fmla="*/ 904009 h 3782291"/>
                          <a:gd name="connsiteX12" fmla="*/ 2192482 w 4852554"/>
                          <a:gd name="connsiteY12" fmla="*/ 1330036 h 3782291"/>
                          <a:gd name="connsiteX13" fmla="*/ 2244436 w 4852554"/>
                          <a:gd name="connsiteY13" fmla="*/ 633846 h 3782291"/>
                          <a:gd name="connsiteX14" fmla="*/ 2670463 w 4852554"/>
                          <a:gd name="connsiteY14" fmla="*/ 51955 h 3782291"/>
                          <a:gd name="connsiteX15" fmla="*/ 2639291 w 4852554"/>
                          <a:gd name="connsiteY15" fmla="*/ 0 h 3782291"/>
                          <a:gd name="connsiteX16" fmla="*/ 2483427 w 4852554"/>
                          <a:gd name="connsiteY16" fmla="*/ 197427 h 3782291"/>
                          <a:gd name="connsiteX17" fmla="*/ 2462645 w 4852554"/>
                          <a:gd name="connsiteY17" fmla="*/ 10391 h 3782291"/>
                          <a:gd name="connsiteX18" fmla="*/ 2400300 w 4852554"/>
                          <a:gd name="connsiteY18" fmla="*/ 10391 h 3782291"/>
                          <a:gd name="connsiteX19" fmla="*/ 2441863 w 4852554"/>
                          <a:gd name="connsiteY19" fmla="*/ 280555 h 3782291"/>
                          <a:gd name="connsiteX20" fmla="*/ 2275609 w 4852554"/>
                          <a:gd name="connsiteY20" fmla="*/ 509155 h 3782291"/>
                          <a:gd name="connsiteX21" fmla="*/ 2223654 w 4852554"/>
                          <a:gd name="connsiteY21" fmla="*/ 540327 h 3782291"/>
                          <a:gd name="connsiteX22" fmla="*/ 2192482 w 4852554"/>
                          <a:gd name="connsiteY22" fmla="*/ 592282 h 3782291"/>
                          <a:gd name="connsiteX23" fmla="*/ 2119745 w 4852554"/>
                          <a:gd name="connsiteY23" fmla="*/ 706582 h 3782291"/>
                          <a:gd name="connsiteX24" fmla="*/ 1662545 w 4852554"/>
                          <a:gd name="connsiteY24" fmla="*/ 20782 h 3782291"/>
                          <a:gd name="connsiteX25" fmla="*/ 1537854 w 4852554"/>
                          <a:gd name="connsiteY25" fmla="*/ 51955 h 3782291"/>
                          <a:gd name="connsiteX26" fmla="*/ 1558636 w 4852554"/>
                          <a:gd name="connsiteY26" fmla="*/ 145473 h 3782291"/>
                          <a:gd name="connsiteX27" fmla="*/ 1641763 w 4852554"/>
                          <a:gd name="connsiteY27" fmla="*/ 103909 h 3782291"/>
                          <a:gd name="connsiteX28" fmla="*/ 1704109 w 4852554"/>
                          <a:gd name="connsiteY28" fmla="*/ 228600 h 3782291"/>
                          <a:gd name="connsiteX29" fmla="*/ 1776845 w 4852554"/>
                          <a:gd name="connsiteY29" fmla="*/ 259773 h 3782291"/>
                          <a:gd name="connsiteX30" fmla="*/ 2140527 w 4852554"/>
                          <a:gd name="connsiteY30" fmla="*/ 852055 h 3782291"/>
                          <a:gd name="connsiteX31" fmla="*/ 2130136 w 4852554"/>
                          <a:gd name="connsiteY31" fmla="*/ 1215736 h 3782291"/>
                          <a:gd name="connsiteX32" fmla="*/ 2057400 w 4852554"/>
                          <a:gd name="connsiteY32" fmla="*/ 1028700 h 3782291"/>
                          <a:gd name="connsiteX33" fmla="*/ 2005445 w 4852554"/>
                          <a:gd name="connsiteY33" fmla="*/ 1059873 h 3782291"/>
                          <a:gd name="connsiteX34" fmla="*/ 2119745 w 4852554"/>
                          <a:gd name="connsiteY34" fmla="*/ 1288473 h 3782291"/>
                          <a:gd name="connsiteX35" fmla="*/ 2098963 w 4852554"/>
                          <a:gd name="connsiteY35" fmla="*/ 2005446 h 3782291"/>
                          <a:gd name="connsiteX36" fmla="*/ 1662545 w 4852554"/>
                          <a:gd name="connsiteY36" fmla="*/ 1558637 h 3782291"/>
                          <a:gd name="connsiteX37" fmla="*/ 1704108 w 4852554"/>
                          <a:gd name="connsiteY37" fmla="*/ 1215737 h 3782291"/>
                          <a:gd name="connsiteX38" fmla="*/ 1662545 w 4852554"/>
                          <a:gd name="connsiteY38" fmla="*/ 1101436 h 3782291"/>
                          <a:gd name="connsiteX39" fmla="*/ 1610591 w 4852554"/>
                          <a:gd name="connsiteY39" fmla="*/ 1475509 h 3782291"/>
                          <a:gd name="connsiteX40" fmla="*/ 1340427 w 4852554"/>
                          <a:gd name="connsiteY40" fmla="*/ 1600199 h 3782291"/>
                          <a:gd name="connsiteX41" fmla="*/ 1309254 w 4852554"/>
                          <a:gd name="connsiteY41" fmla="*/ 1662546 h 3782291"/>
                          <a:gd name="connsiteX42" fmla="*/ 1620982 w 4852554"/>
                          <a:gd name="connsiteY42" fmla="*/ 1600200 h 3782291"/>
                          <a:gd name="connsiteX43" fmla="*/ 1828800 w 4852554"/>
                          <a:gd name="connsiteY43" fmla="*/ 1849583 h 3782291"/>
                          <a:gd name="connsiteX44" fmla="*/ 1569027 w 4852554"/>
                          <a:gd name="connsiteY44" fmla="*/ 2026227 h 3782291"/>
                          <a:gd name="connsiteX45" fmla="*/ 1600200 w 4852554"/>
                          <a:gd name="connsiteY45" fmla="*/ 2119745 h 3782291"/>
                          <a:gd name="connsiteX46" fmla="*/ 1880754 w 4852554"/>
                          <a:gd name="connsiteY46" fmla="*/ 1870364 h 3782291"/>
                          <a:gd name="connsiteX47" fmla="*/ 2098963 w 4852554"/>
                          <a:gd name="connsiteY47" fmla="*/ 2088573 h 3782291"/>
                          <a:gd name="connsiteX48" fmla="*/ 2088572 w 4852554"/>
                          <a:gd name="connsiteY48" fmla="*/ 2337955 h 3782291"/>
                          <a:gd name="connsiteX49" fmla="*/ 2098963 w 4852554"/>
                          <a:gd name="connsiteY49" fmla="*/ 2348346 h 3782291"/>
                          <a:gd name="connsiteX50" fmla="*/ 1839191 w 4852554"/>
                          <a:gd name="connsiteY50" fmla="*/ 2784764 h 3782291"/>
                          <a:gd name="connsiteX51" fmla="*/ 1278082 w 4852554"/>
                          <a:gd name="connsiteY51" fmla="*/ 2795155 h 3782291"/>
                          <a:gd name="connsiteX52" fmla="*/ 1143000 w 4852554"/>
                          <a:gd name="connsiteY52" fmla="*/ 2587336 h 3782291"/>
                          <a:gd name="connsiteX53" fmla="*/ 1111827 w 4852554"/>
                          <a:gd name="connsiteY53" fmla="*/ 2597727 h 3782291"/>
                          <a:gd name="connsiteX54" fmla="*/ 1205345 w 4852554"/>
                          <a:gd name="connsiteY54" fmla="*/ 2815936 h 3782291"/>
                          <a:gd name="connsiteX55" fmla="*/ 914400 w 4852554"/>
                          <a:gd name="connsiteY55" fmla="*/ 2836718 h 3782291"/>
                          <a:gd name="connsiteX56" fmla="*/ 488372 w 4852554"/>
                          <a:gd name="connsiteY56" fmla="*/ 2036618 h 3782291"/>
                          <a:gd name="connsiteX57" fmla="*/ 353291 w 4852554"/>
                          <a:gd name="connsiteY57" fmla="*/ 2078182 h 3782291"/>
                          <a:gd name="connsiteX58" fmla="*/ 415636 w 4852554"/>
                          <a:gd name="connsiteY58" fmla="*/ 2140527 h 3782291"/>
                          <a:gd name="connsiteX59" fmla="*/ 467591 w 4852554"/>
                          <a:gd name="connsiteY59" fmla="*/ 2098964 h 3782291"/>
                          <a:gd name="connsiteX60" fmla="*/ 571500 w 4852554"/>
                          <a:gd name="connsiteY60" fmla="*/ 2348346 h 3782291"/>
                          <a:gd name="connsiteX61" fmla="*/ 457200 w 4852554"/>
                          <a:gd name="connsiteY61" fmla="*/ 2358736 h 3782291"/>
                          <a:gd name="connsiteX62" fmla="*/ 457200 w 4852554"/>
                          <a:gd name="connsiteY62" fmla="*/ 2441864 h 3782291"/>
                          <a:gd name="connsiteX63" fmla="*/ 623454 w 4852554"/>
                          <a:gd name="connsiteY63" fmla="*/ 2400300 h 3782291"/>
                          <a:gd name="connsiteX64" fmla="*/ 831272 w 4852554"/>
                          <a:gd name="connsiteY64" fmla="*/ 2826327 h 3782291"/>
                          <a:gd name="connsiteX65" fmla="*/ 374072 w 4852554"/>
                          <a:gd name="connsiteY65" fmla="*/ 2670464 h 3782291"/>
                          <a:gd name="connsiteX66" fmla="*/ 103909 w 4852554"/>
                          <a:gd name="connsiteY66" fmla="*/ 2109355 h 3782291"/>
                          <a:gd name="connsiteX67" fmla="*/ 31173 w 4852554"/>
                          <a:gd name="connsiteY67" fmla="*/ 2109355 h 3782291"/>
                          <a:gd name="connsiteX68" fmla="*/ 280554 w 4852554"/>
                          <a:gd name="connsiteY68" fmla="*/ 2660073 h 3782291"/>
                          <a:gd name="connsiteX69" fmla="*/ 10391 w 4852554"/>
                          <a:gd name="connsiteY69" fmla="*/ 2576946 h 3782291"/>
                          <a:gd name="connsiteX70" fmla="*/ 0 w 4852554"/>
                          <a:gd name="connsiteY70" fmla="*/ 2670464 h 3782291"/>
                          <a:gd name="connsiteX71" fmla="*/ 301336 w 4852554"/>
                          <a:gd name="connsiteY71" fmla="*/ 2743200 h 3782291"/>
                          <a:gd name="connsiteX72" fmla="*/ 280554 w 4852554"/>
                          <a:gd name="connsiteY72" fmla="*/ 3023755 h 3782291"/>
                          <a:gd name="connsiteX73" fmla="*/ 322118 w 4852554"/>
                          <a:gd name="connsiteY73" fmla="*/ 3065319 h 3782291"/>
                          <a:gd name="connsiteX74" fmla="*/ 374072 w 4852554"/>
                          <a:gd name="connsiteY74" fmla="*/ 2763982 h 3782291"/>
                          <a:gd name="connsiteX75" fmla="*/ 852054 w 4852554"/>
                          <a:gd name="connsiteY75" fmla="*/ 2919846 h 3782291"/>
                          <a:gd name="connsiteX76" fmla="*/ 633845 w 4852554"/>
                          <a:gd name="connsiteY76" fmla="*/ 3054927 h 3782291"/>
                          <a:gd name="connsiteX77" fmla="*/ 685800 w 4852554"/>
                          <a:gd name="connsiteY77" fmla="*/ 3096491 h 3782291"/>
                          <a:gd name="connsiteX78" fmla="*/ 1018309 w 4852554"/>
                          <a:gd name="connsiteY78" fmla="*/ 2888673 h 3782291"/>
                          <a:gd name="connsiteX79" fmla="*/ 1423554 w 4852554"/>
                          <a:gd name="connsiteY79" fmla="*/ 2867891 h 3782291"/>
                          <a:gd name="connsiteX80" fmla="*/ 1080654 w 4852554"/>
                          <a:gd name="connsiteY80" fmla="*/ 3086100 h 3782291"/>
                          <a:gd name="connsiteX81" fmla="*/ 1143000 w 4852554"/>
                          <a:gd name="connsiteY81" fmla="*/ 3169227 h 3782291"/>
                          <a:gd name="connsiteX82" fmla="*/ 1537854 w 4852554"/>
                          <a:gd name="connsiteY82" fmla="*/ 2867891 h 3782291"/>
                          <a:gd name="connsiteX83" fmla="*/ 1891145 w 4852554"/>
                          <a:gd name="connsiteY83" fmla="*/ 2867891 h 3782291"/>
                          <a:gd name="connsiteX84" fmla="*/ 2119745 w 4852554"/>
                          <a:gd name="connsiteY84" fmla="*/ 2930236 h 3782291"/>
                          <a:gd name="connsiteX85" fmla="*/ 2119745 w 4852554"/>
                          <a:gd name="connsiteY85" fmla="*/ 3751118 h 3782291"/>
                          <a:gd name="connsiteX86" fmla="*/ 2202872 w 4852554"/>
                          <a:gd name="connsiteY86" fmla="*/ 3751118 h 3782291"/>
                          <a:gd name="connsiteX87" fmla="*/ 2192482 w 4852554"/>
                          <a:gd name="connsiteY87" fmla="*/ 2951018 h 3782291"/>
                          <a:gd name="connsiteX88" fmla="*/ 2421082 w 4852554"/>
                          <a:gd name="connsiteY88" fmla="*/ 2847109 h 3782291"/>
                          <a:gd name="connsiteX89" fmla="*/ 3065318 w 4852554"/>
                          <a:gd name="connsiteY89" fmla="*/ 2847109 h 3782291"/>
                          <a:gd name="connsiteX90" fmla="*/ 3023754 w 4852554"/>
                          <a:gd name="connsiteY90" fmla="*/ 3034146 h 3782291"/>
                          <a:gd name="connsiteX91" fmla="*/ 3075709 w 4852554"/>
                          <a:gd name="connsiteY91" fmla="*/ 3054927 h 3782291"/>
                          <a:gd name="connsiteX92" fmla="*/ 3106882 w 4852554"/>
                          <a:gd name="connsiteY92" fmla="*/ 2857500 h 3782291"/>
                          <a:gd name="connsiteX93" fmla="*/ 3470563 w 4852554"/>
                          <a:gd name="connsiteY93" fmla="*/ 2836718 h 3782291"/>
                          <a:gd name="connsiteX94" fmla="*/ 4000500 w 4852554"/>
                          <a:gd name="connsiteY94" fmla="*/ 3512127 h 3782291"/>
                          <a:gd name="connsiteX95" fmla="*/ 3990109 w 4852554"/>
                          <a:gd name="connsiteY95" fmla="*/ 3740727 h 3782291"/>
                          <a:gd name="connsiteX96" fmla="*/ 4052454 w 4852554"/>
                          <a:gd name="connsiteY96" fmla="*/ 3782291 h 3782291"/>
                          <a:gd name="connsiteX97" fmla="*/ 4052454 w 4852554"/>
                          <a:gd name="connsiteY97" fmla="*/ 3532909 h 3782291"/>
                          <a:gd name="connsiteX98" fmla="*/ 4239491 w 4852554"/>
                          <a:gd name="connsiteY98" fmla="*/ 3626427 h 3782291"/>
                          <a:gd name="connsiteX99" fmla="*/ 4312227 w 4852554"/>
                          <a:gd name="connsiteY99" fmla="*/ 3574473 h 3782291"/>
                          <a:gd name="connsiteX100" fmla="*/ 3917372 w 4852554"/>
                          <a:gd name="connsiteY100" fmla="*/ 3335482 h 3782291"/>
                          <a:gd name="connsiteX101" fmla="*/ 4125191 w 4852554"/>
                          <a:gd name="connsiteY101" fmla="*/ 3262746 h 3782291"/>
                          <a:gd name="connsiteX102" fmla="*/ 4125191 w 4852554"/>
                          <a:gd name="connsiteY102" fmla="*/ 3262746 h 3782291"/>
                          <a:gd name="connsiteX103" fmla="*/ 4083627 w 4852554"/>
                          <a:gd name="connsiteY103" fmla="*/ 3231573 h 3782291"/>
                          <a:gd name="connsiteX104" fmla="*/ 3896591 w 4852554"/>
                          <a:gd name="connsiteY104" fmla="*/ 3304309 h 3782291"/>
                          <a:gd name="connsiteX105" fmla="*/ 3553691 w 4852554"/>
                          <a:gd name="connsiteY105" fmla="*/ 2836718 h 3782291"/>
                          <a:gd name="connsiteX106" fmla="*/ 4333009 w 4852554"/>
                          <a:gd name="connsiteY106" fmla="*/ 2815936 h 3782291"/>
                          <a:gd name="connsiteX107" fmla="*/ 4561609 w 4852554"/>
                          <a:gd name="connsiteY107" fmla="*/ 3054927 h 3782291"/>
                          <a:gd name="connsiteX108" fmla="*/ 4665518 w 4852554"/>
                          <a:gd name="connsiteY108" fmla="*/ 3013364 h 3782291"/>
                          <a:gd name="connsiteX109" fmla="*/ 4416136 w 4852554"/>
                          <a:gd name="connsiteY109" fmla="*/ 2815936 h 3782291"/>
                          <a:gd name="connsiteX110" fmla="*/ 4842163 w 4852554"/>
                          <a:gd name="connsiteY110" fmla="*/ 2701636 h 3782291"/>
                          <a:gd name="connsiteX111" fmla="*/ 4852554 w 4852554"/>
                          <a:gd name="connsiteY111" fmla="*/ 2628900 h 3782291"/>
                          <a:gd name="connsiteX112" fmla="*/ 4239491 w 4852554"/>
                          <a:gd name="connsiteY112" fmla="*/ 2763982 h 3782291"/>
                          <a:gd name="connsiteX113" fmla="*/ 4353791 w 4852554"/>
                          <a:gd name="connsiteY113" fmla="*/ 2566555 h 3782291"/>
                          <a:gd name="connsiteX114" fmla="*/ 4291445 w 4852554"/>
                          <a:gd name="connsiteY114" fmla="*/ 2514600 h 3782291"/>
                          <a:gd name="connsiteX115" fmla="*/ 4177145 w 4852554"/>
                          <a:gd name="connsiteY115" fmla="*/ 2805546 h 3782291"/>
                          <a:gd name="connsiteX116" fmla="*/ 3429000 w 4852554"/>
                          <a:gd name="connsiteY116" fmla="*/ 2795155 h 3782291"/>
                          <a:gd name="connsiteX117" fmla="*/ 3584863 w 4852554"/>
                          <a:gd name="connsiteY117" fmla="*/ 2618509 h 3782291"/>
                          <a:gd name="connsiteX118" fmla="*/ 3564082 w 4852554"/>
                          <a:gd name="connsiteY118" fmla="*/ 2576946 h 3782291"/>
                          <a:gd name="connsiteX119" fmla="*/ 3335482 w 4852554"/>
                          <a:gd name="connsiteY119" fmla="*/ 2826327 h 3782291"/>
                          <a:gd name="connsiteX120" fmla="*/ 2493818 w 4852554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41663 w 4862945"/>
                          <a:gd name="connsiteY64" fmla="*/ 2826327 h 3782291"/>
                          <a:gd name="connsiteX65" fmla="*/ 384463 w 4862945"/>
                          <a:gd name="connsiteY65" fmla="*/ 2670464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43200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63982 h 3782291"/>
                          <a:gd name="connsiteX75" fmla="*/ 862445 w 4862945"/>
                          <a:gd name="connsiteY75" fmla="*/ 2919846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52554 w 4862945"/>
                          <a:gd name="connsiteY110" fmla="*/ 2701636 h 3782291"/>
                          <a:gd name="connsiteX111" fmla="*/ 4862945 w 4862945"/>
                          <a:gd name="connsiteY111" fmla="*/ 2628900 h 3782291"/>
                          <a:gd name="connsiteX112" fmla="*/ 4249882 w 4862945"/>
                          <a:gd name="connsiteY112" fmla="*/ 2763982 h 3782291"/>
                          <a:gd name="connsiteX113" fmla="*/ 4364182 w 4862945"/>
                          <a:gd name="connsiteY113" fmla="*/ 2566555 h 3782291"/>
                          <a:gd name="connsiteX114" fmla="*/ 4301836 w 4862945"/>
                          <a:gd name="connsiteY114" fmla="*/ 2514600 h 3782291"/>
                          <a:gd name="connsiteX115" fmla="*/ 4187536 w 4862945"/>
                          <a:gd name="connsiteY115" fmla="*/ 2805546 h 3782291"/>
                          <a:gd name="connsiteX116" fmla="*/ 3439391 w 4862945"/>
                          <a:gd name="connsiteY116" fmla="*/ 2795155 h 3782291"/>
                          <a:gd name="connsiteX117" fmla="*/ 3595254 w 4862945"/>
                          <a:gd name="connsiteY117" fmla="*/ 2618509 h 3782291"/>
                          <a:gd name="connsiteX118" fmla="*/ 3574473 w 4862945"/>
                          <a:gd name="connsiteY118" fmla="*/ 2576946 h 3782291"/>
                          <a:gd name="connsiteX119" fmla="*/ 3345873 w 4862945"/>
                          <a:gd name="connsiteY119" fmla="*/ 2826327 h 3782291"/>
                          <a:gd name="connsiteX120" fmla="*/ 2504209 w 4862945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41663 w 4862945"/>
                          <a:gd name="connsiteY64" fmla="*/ 2826327 h 3782291"/>
                          <a:gd name="connsiteX65" fmla="*/ 384463 w 4862945"/>
                          <a:gd name="connsiteY65" fmla="*/ 2670464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43200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22418 h 3782291"/>
                          <a:gd name="connsiteX75" fmla="*/ 862445 w 4862945"/>
                          <a:gd name="connsiteY75" fmla="*/ 2919846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52554 w 4862945"/>
                          <a:gd name="connsiteY110" fmla="*/ 2701636 h 3782291"/>
                          <a:gd name="connsiteX111" fmla="*/ 4862945 w 4862945"/>
                          <a:gd name="connsiteY111" fmla="*/ 2628900 h 3782291"/>
                          <a:gd name="connsiteX112" fmla="*/ 4249882 w 4862945"/>
                          <a:gd name="connsiteY112" fmla="*/ 2763982 h 3782291"/>
                          <a:gd name="connsiteX113" fmla="*/ 4364182 w 4862945"/>
                          <a:gd name="connsiteY113" fmla="*/ 2566555 h 3782291"/>
                          <a:gd name="connsiteX114" fmla="*/ 4301836 w 4862945"/>
                          <a:gd name="connsiteY114" fmla="*/ 2514600 h 3782291"/>
                          <a:gd name="connsiteX115" fmla="*/ 4187536 w 4862945"/>
                          <a:gd name="connsiteY115" fmla="*/ 2805546 h 3782291"/>
                          <a:gd name="connsiteX116" fmla="*/ 3439391 w 4862945"/>
                          <a:gd name="connsiteY116" fmla="*/ 2795155 h 3782291"/>
                          <a:gd name="connsiteX117" fmla="*/ 3595254 w 4862945"/>
                          <a:gd name="connsiteY117" fmla="*/ 2618509 h 3782291"/>
                          <a:gd name="connsiteX118" fmla="*/ 3574473 w 4862945"/>
                          <a:gd name="connsiteY118" fmla="*/ 2576946 h 3782291"/>
                          <a:gd name="connsiteX119" fmla="*/ 3345873 w 4862945"/>
                          <a:gd name="connsiteY119" fmla="*/ 2826327 h 3782291"/>
                          <a:gd name="connsiteX120" fmla="*/ 2504209 w 4862945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41663 w 4862945"/>
                          <a:gd name="connsiteY64" fmla="*/ 2826327 h 3782291"/>
                          <a:gd name="connsiteX65" fmla="*/ 384463 w 4862945"/>
                          <a:gd name="connsiteY65" fmla="*/ 2670464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01636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22418 h 3782291"/>
                          <a:gd name="connsiteX75" fmla="*/ 862445 w 4862945"/>
                          <a:gd name="connsiteY75" fmla="*/ 2919846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52554 w 4862945"/>
                          <a:gd name="connsiteY110" fmla="*/ 2701636 h 3782291"/>
                          <a:gd name="connsiteX111" fmla="*/ 4862945 w 4862945"/>
                          <a:gd name="connsiteY111" fmla="*/ 2628900 h 3782291"/>
                          <a:gd name="connsiteX112" fmla="*/ 4249882 w 4862945"/>
                          <a:gd name="connsiteY112" fmla="*/ 2763982 h 3782291"/>
                          <a:gd name="connsiteX113" fmla="*/ 4364182 w 4862945"/>
                          <a:gd name="connsiteY113" fmla="*/ 2566555 h 3782291"/>
                          <a:gd name="connsiteX114" fmla="*/ 4301836 w 4862945"/>
                          <a:gd name="connsiteY114" fmla="*/ 2514600 h 3782291"/>
                          <a:gd name="connsiteX115" fmla="*/ 4187536 w 4862945"/>
                          <a:gd name="connsiteY115" fmla="*/ 2805546 h 3782291"/>
                          <a:gd name="connsiteX116" fmla="*/ 3439391 w 4862945"/>
                          <a:gd name="connsiteY116" fmla="*/ 2795155 h 3782291"/>
                          <a:gd name="connsiteX117" fmla="*/ 3595254 w 4862945"/>
                          <a:gd name="connsiteY117" fmla="*/ 2618509 h 3782291"/>
                          <a:gd name="connsiteX118" fmla="*/ 3574473 w 4862945"/>
                          <a:gd name="connsiteY118" fmla="*/ 2576946 h 3782291"/>
                          <a:gd name="connsiteX119" fmla="*/ 3345873 w 4862945"/>
                          <a:gd name="connsiteY119" fmla="*/ 2826327 h 3782291"/>
                          <a:gd name="connsiteX120" fmla="*/ 2504209 w 4862945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41663 w 4862945"/>
                          <a:gd name="connsiteY64" fmla="*/ 2826327 h 3782291"/>
                          <a:gd name="connsiteX65" fmla="*/ 342900 w 4862945"/>
                          <a:gd name="connsiteY65" fmla="*/ 2680855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01636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22418 h 3782291"/>
                          <a:gd name="connsiteX75" fmla="*/ 862445 w 4862945"/>
                          <a:gd name="connsiteY75" fmla="*/ 2919846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52554 w 4862945"/>
                          <a:gd name="connsiteY110" fmla="*/ 2701636 h 3782291"/>
                          <a:gd name="connsiteX111" fmla="*/ 4862945 w 4862945"/>
                          <a:gd name="connsiteY111" fmla="*/ 2628900 h 3782291"/>
                          <a:gd name="connsiteX112" fmla="*/ 4249882 w 4862945"/>
                          <a:gd name="connsiteY112" fmla="*/ 2763982 h 3782291"/>
                          <a:gd name="connsiteX113" fmla="*/ 4364182 w 4862945"/>
                          <a:gd name="connsiteY113" fmla="*/ 2566555 h 3782291"/>
                          <a:gd name="connsiteX114" fmla="*/ 4301836 w 4862945"/>
                          <a:gd name="connsiteY114" fmla="*/ 2514600 h 3782291"/>
                          <a:gd name="connsiteX115" fmla="*/ 4187536 w 4862945"/>
                          <a:gd name="connsiteY115" fmla="*/ 2805546 h 3782291"/>
                          <a:gd name="connsiteX116" fmla="*/ 3439391 w 4862945"/>
                          <a:gd name="connsiteY116" fmla="*/ 2795155 h 3782291"/>
                          <a:gd name="connsiteX117" fmla="*/ 3595254 w 4862945"/>
                          <a:gd name="connsiteY117" fmla="*/ 2618509 h 3782291"/>
                          <a:gd name="connsiteX118" fmla="*/ 3574473 w 4862945"/>
                          <a:gd name="connsiteY118" fmla="*/ 2576946 h 3782291"/>
                          <a:gd name="connsiteX119" fmla="*/ 3345873 w 4862945"/>
                          <a:gd name="connsiteY119" fmla="*/ 2826327 h 3782291"/>
                          <a:gd name="connsiteX120" fmla="*/ 2504209 w 4862945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41663 w 4862945"/>
                          <a:gd name="connsiteY64" fmla="*/ 2826327 h 3782291"/>
                          <a:gd name="connsiteX65" fmla="*/ 342900 w 4862945"/>
                          <a:gd name="connsiteY65" fmla="*/ 2680855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01636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22418 h 3782291"/>
                          <a:gd name="connsiteX75" fmla="*/ 893618 w 4862945"/>
                          <a:gd name="connsiteY75" fmla="*/ 2888673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52554 w 4862945"/>
                          <a:gd name="connsiteY110" fmla="*/ 2701636 h 3782291"/>
                          <a:gd name="connsiteX111" fmla="*/ 4862945 w 4862945"/>
                          <a:gd name="connsiteY111" fmla="*/ 2628900 h 3782291"/>
                          <a:gd name="connsiteX112" fmla="*/ 4249882 w 4862945"/>
                          <a:gd name="connsiteY112" fmla="*/ 2763982 h 3782291"/>
                          <a:gd name="connsiteX113" fmla="*/ 4364182 w 4862945"/>
                          <a:gd name="connsiteY113" fmla="*/ 2566555 h 3782291"/>
                          <a:gd name="connsiteX114" fmla="*/ 4301836 w 4862945"/>
                          <a:gd name="connsiteY114" fmla="*/ 2514600 h 3782291"/>
                          <a:gd name="connsiteX115" fmla="*/ 4187536 w 4862945"/>
                          <a:gd name="connsiteY115" fmla="*/ 2805546 h 3782291"/>
                          <a:gd name="connsiteX116" fmla="*/ 3439391 w 4862945"/>
                          <a:gd name="connsiteY116" fmla="*/ 2795155 h 3782291"/>
                          <a:gd name="connsiteX117" fmla="*/ 3595254 w 4862945"/>
                          <a:gd name="connsiteY117" fmla="*/ 2618509 h 3782291"/>
                          <a:gd name="connsiteX118" fmla="*/ 3574473 w 4862945"/>
                          <a:gd name="connsiteY118" fmla="*/ 2576946 h 3782291"/>
                          <a:gd name="connsiteX119" fmla="*/ 3345873 w 4862945"/>
                          <a:gd name="connsiteY119" fmla="*/ 2826327 h 3782291"/>
                          <a:gd name="connsiteX120" fmla="*/ 2504209 w 4862945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62445 w 4862945"/>
                          <a:gd name="connsiteY64" fmla="*/ 2784764 h 3782291"/>
                          <a:gd name="connsiteX65" fmla="*/ 342900 w 4862945"/>
                          <a:gd name="connsiteY65" fmla="*/ 2680855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01636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22418 h 3782291"/>
                          <a:gd name="connsiteX75" fmla="*/ 893618 w 4862945"/>
                          <a:gd name="connsiteY75" fmla="*/ 2888673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52554 w 4862945"/>
                          <a:gd name="connsiteY110" fmla="*/ 2701636 h 3782291"/>
                          <a:gd name="connsiteX111" fmla="*/ 4862945 w 4862945"/>
                          <a:gd name="connsiteY111" fmla="*/ 2628900 h 3782291"/>
                          <a:gd name="connsiteX112" fmla="*/ 4249882 w 4862945"/>
                          <a:gd name="connsiteY112" fmla="*/ 2763982 h 3782291"/>
                          <a:gd name="connsiteX113" fmla="*/ 4364182 w 4862945"/>
                          <a:gd name="connsiteY113" fmla="*/ 2566555 h 3782291"/>
                          <a:gd name="connsiteX114" fmla="*/ 4301836 w 4862945"/>
                          <a:gd name="connsiteY114" fmla="*/ 2514600 h 3782291"/>
                          <a:gd name="connsiteX115" fmla="*/ 4187536 w 4862945"/>
                          <a:gd name="connsiteY115" fmla="*/ 2805546 h 3782291"/>
                          <a:gd name="connsiteX116" fmla="*/ 3439391 w 4862945"/>
                          <a:gd name="connsiteY116" fmla="*/ 2795155 h 3782291"/>
                          <a:gd name="connsiteX117" fmla="*/ 3595254 w 4862945"/>
                          <a:gd name="connsiteY117" fmla="*/ 2618509 h 3782291"/>
                          <a:gd name="connsiteX118" fmla="*/ 3574473 w 4862945"/>
                          <a:gd name="connsiteY118" fmla="*/ 2576946 h 3782291"/>
                          <a:gd name="connsiteX119" fmla="*/ 3345873 w 4862945"/>
                          <a:gd name="connsiteY119" fmla="*/ 2826327 h 3782291"/>
                          <a:gd name="connsiteX120" fmla="*/ 2504209 w 4862945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41663 w 4862945"/>
                          <a:gd name="connsiteY64" fmla="*/ 2805546 h 3782291"/>
                          <a:gd name="connsiteX65" fmla="*/ 342900 w 4862945"/>
                          <a:gd name="connsiteY65" fmla="*/ 2680855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01636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22418 h 3782291"/>
                          <a:gd name="connsiteX75" fmla="*/ 893618 w 4862945"/>
                          <a:gd name="connsiteY75" fmla="*/ 2888673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52554 w 4862945"/>
                          <a:gd name="connsiteY110" fmla="*/ 2701636 h 3782291"/>
                          <a:gd name="connsiteX111" fmla="*/ 4862945 w 4862945"/>
                          <a:gd name="connsiteY111" fmla="*/ 2628900 h 3782291"/>
                          <a:gd name="connsiteX112" fmla="*/ 4249882 w 4862945"/>
                          <a:gd name="connsiteY112" fmla="*/ 2763982 h 3782291"/>
                          <a:gd name="connsiteX113" fmla="*/ 4364182 w 4862945"/>
                          <a:gd name="connsiteY113" fmla="*/ 2566555 h 3782291"/>
                          <a:gd name="connsiteX114" fmla="*/ 4301836 w 4862945"/>
                          <a:gd name="connsiteY114" fmla="*/ 2514600 h 3782291"/>
                          <a:gd name="connsiteX115" fmla="*/ 4187536 w 4862945"/>
                          <a:gd name="connsiteY115" fmla="*/ 2805546 h 3782291"/>
                          <a:gd name="connsiteX116" fmla="*/ 3439391 w 4862945"/>
                          <a:gd name="connsiteY116" fmla="*/ 2795155 h 3782291"/>
                          <a:gd name="connsiteX117" fmla="*/ 3595254 w 4862945"/>
                          <a:gd name="connsiteY117" fmla="*/ 2618509 h 3782291"/>
                          <a:gd name="connsiteX118" fmla="*/ 3574473 w 4862945"/>
                          <a:gd name="connsiteY118" fmla="*/ 2576946 h 3782291"/>
                          <a:gd name="connsiteX119" fmla="*/ 3345873 w 4862945"/>
                          <a:gd name="connsiteY119" fmla="*/ 2826327 h 3782291"/>
                          <a:gd name="connsiteX120" fmla="*/ 2504209 w 4862945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41663 w 4862945"/>
                          <a:gd name="connsiteY64" fmla="*/ 2805546 h 3782291"/>
                          <a:gd name="connsiteX65" fmla="*/ 342900 w 4862945"/>
                          <a:gd name="connsiteY65" fmla="*/ 2680855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01636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22418 h 3782291"/>
                          <a:gd name="connsiteX75" fmla="*/ 893618 w 4862945"/>
                          <a:gd name="connsiteY75" fmla="*/ 2888673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52554 w 4862945"/>
                          <a:gd name="connsiteY110" fmla="*/ 2701636 h 3782291"/>
                          <a:gd name="connsiteX111" fmla="*/ 4862945 w 4862945"/>
                          <a:gd name="connsiteY111" fmla="*/ 2628900 h 3782291"/>
                          <a:gd name="connsiteX112" fmla="*/ 4249882 w 4862945"/>
                          <a:gd name="connsiteY112" fmla="*/ 2763982 h 3782291"/>
                          <a:gd name="connsiteX113" fmla="*/ 4364182 w 4862945"/>
                          <a:gd name="connsiteY113" fmla="*/ 2566555 h 3782291"/>
                          <a:gd name="connsiteX114" fmla="*/ 4301836 w 4862945"/>
                          <a:gd name="connsiteY114" fmla="*/ 2514600 h 3782291"/>
                          <a:gd name="connsiteX115" fmla="*/ 4187536 w 4862945"/>
                          <a:gd name="connsiteY115" fmla="*/ 2805546 h 3782291"/>
                          <a:gd name="connsiteX116" fmla="*/ 3439391 w 4862945"/>
                          <a:gd name="connsiteY116" fmla="*/ 2795155 h 3782291"/>
                          <a:gd name="connsiteX117" fmla="*/ 3595254 w 4862945"/>
                          <a:gd name="connsiteY117" fmla="*/ 2618509 h 3782291"/>
                          <a:gd name="connsiteX118" fmla="*/ 3574473 w 4862945"/>
                          <a:gd name="connsiteY118" fmla="*/ 2576946 h 3782291"/>
                          <a:gd name="connsiteX119" fmla="*/ 3345873 w 4862945"/>
                          <a:gd name="connsiteY119" fmla="*/ 2826327 h 3782291"/>
                          <a:gd name="connsiteX120" fmla="*/ 2504209 w 4862945"/>
                          <a:gd name="connsiteY120" fmla="*/ 2795155 h 3782291"/>
                          <a:gd name="connsiteX0" fmla="*/ 2504209 w 4862945"/>
                          <a:gd name="connsiteY0" fmla="*/ 2795155 h 3782291"/>
                          <a:gd name="connsiteX1" fmla="*/ 2182091 w 4862945"/>
                          <a:gd name="connsiteY1" fmla="*/ 2348346 h 3782291"/>
                          <a:gd name="connsiteX2" fmla="*/ 2150918 w 4862945"/>
                          <a:gd name="connsiteY2" fmla="*/ 1724891 h 3782291"/>
                          <a:gd name="connsiteX3" fmla="*/ 2712027 w 4862945"/>
                          <a:gd name="connsiteY3" fmla="*/ 1184564 h 3782291"/>
                          <a:gd name="connsiteX4" fmla="*/ 2701636 w 4862945"/>
                          <a:gd name="connsiteY4" fmla="*/ 1091046 h 3782291"/>
                          <a:gd name="connsiteX5" fmla="*/ 2150918 w 4862945"/>
                          <a:gd name="connsiteY5" fmla="*/ 1631373 h 3782291"/>
                          <a:gd name="connsiteX6" fmla="*/ 2171700 w 4862945"/>
                          <a:gd name="connsiteY6" fmla="*/ 1465118 h 3782291"/>
                          <a:gd name="connsiteX7" fmla="*/ 2701637 w 4862945"/>
                          <a:gd name="connsiteY7" fmla="*/ 945573 h 3782291"/>
                          <a:gd name="connsiteX8" fmla="*/ 2763982 w 4862945"/>
                          <a:gd name="connsiteY8" fmla="*/ 831273 h 3782291"/>
                          <a:gd name="connsiteX9" fmla="*/ 2815936 w 4862945"/>
                          <a:gd name="connsiteY9" fmla="*/ 540327 h 3782291"/>
                          <a:gd name="connsiteX10" fmla="*/ 2784763 w 4862945"/>
                          <a:gd name="connsiteY10" fmla="*/ 529936 h 3782291"/>
                          <a:gd name="connsiteX11" fmla="*/ 2670463 w 4862945"/>
                          <a:gd name="connsiteY11" fmla="*/ 904009 h 3782291"/>
                          <a:gd name="connsiteX12" fmla="*/ 2202873 w 4862945"/>
                          <a:gd name="connsiteY12" fmla="*/ 1330036 h 3782291"/>
                          <a:gd name="connsiteX13" fmla="*/ 2254827 w 4862945"/>
                          <a:gd name="connsiteY13" fmla="*/ 633846 h 3782291"/>
                          <a:gd name="connsiteX14" fmla="*/ 2680854 w 4862945"/>
                          <a:gd name="connsiteY14" fmla="*/ 51955 h 3782291"/>
                          <a:gd name="connsiteX15" fmla="*/ 2649682 w 4862945"/>
                          <a:gd name="connsiteY15" fmla="*/ 0 h 3782291"/>
                          <a:gd name="connsiteX16" fmla="*/ 2493818 w 4862945"/>
                          <a:gd name="connsiteY16" fmla="*/ 197427 h 3782291"/>
                          <a:gd name="connsiteX17" fmla="*/ 2473036 w 4862945"/>
                          <a:gd name="connsiteY17" fmla="*/ 10391 h 3782291"/>
                          <a:gd name="connsiteX18" fmla="*/ 2410691 w 4862945"/>
                          <a:gd name="connsiteY18" fmla="*/ 10391 h 3782291"/>
                          <a:gd name="connsiteX19" fmla="*/ 2452254 w 4862945"/>
                          <a:gd name="connsiteY19" fmla="*/ 280555 h 3782291"/>
                          <a:gd name="connsiteX20" fmla="*/ 2286000 w 4862945"/>
                          <a:gd name="connsiteY20" fmla="*/ 509155 h 3782291"/>
                          <a:gd name="connsiteX21" fmla="*/ 2234045 w 4862945"/>
                          <a:gd name="connsiteY21" fmla="*/ 540327 h 3782291"/>
                          <a:gd name="connsiteX22" fmla="*/ 2202873 w 4862945"/>
                          <a:gd name="connsiteY22" fmla="*/ 592282 h 3782291"/>
                          <a:gd name="connsiteX23" fmla="*/ 2130136 w 4862945"/>
                          <a:gd name="connsiteY23" fmla="*/ 706582 h 3782291"/>
                          <a:gd name="connsiteX24" fmla="*/ 1672936 w 4862945"/>
                          <a:gd name="connsiteY24" fmla="*/ 20782 h 3782291"/>
                          <a:gd name="connsiteX25" fmla="*/ 1548245 w 4862945"/>
                          <a:gd name="connsiteY25" fmla="*/ 51955 h 3782291"/>
                          <a:gd name="connsiteX26" fmla="*/ 1569027 w 4862945"/>
                          <a:gd name="connsiteY26" fmla="*/ 145473 h 3782291"/>
                          <a:gd name="connsiteX27" fmla="*/ 1652154 w 4862945"/>
                          <a:gd name="connsiteY27" fmla="*/ 103909 h 3782291"/>
                          <a:gd name="connsiteX28" fmla="*/ 1714500 w 4862945"/>
                          <a:gd name="connsiteY28" fmla="*/ 228600 h 3782291"/>
                          <a:gd name="connsiteX29" fmla="*/ 1787236 w 4862945"/>
                          <a:gd name="connsiteY29" fmla="*/ 259773 h 3782291"/>
                          <a:gd name="connsiteX30" fmla="*/ 2150918 w 4862945"/>
                          <a:gd name="connsiteY30" fmla="*/ 852055 h 3782291"/>
                          <a:gd name="connsiteX31" fmla="*/ 2140527 w 4862945"/>
                          <a:gd name="connsiteY31" fmla="*/ 1215736 h 3782291"/>
                          <a:gd name="connsiteX32" fmla="*/ 2067791 w 4862945"/>
                          <a:gd name="connsiteY32" fmla="*/ 1028700 h 3782291"/>
                          <a:gd name="connsiteX33" fmla="*/ 2015836 w 4862945"/>
                          <a:gd name="connsiteY33" fmla="*/ 1059873 h 3782291"/>
                          <a:gd name="connsiteX34" fmla="*/ 2130136 w 4862945"/>
                          <a:gd name="connsiteY34" fmla="*/ 1288473 h 3782291"/>
                          <a:gd name="connsiteX35" fmla="*/ 2109354 w 4862945"/>
                          <a:gd name="connsiteY35" fmla="*/ 2005446 h 3782291"/>
                          <a:gd name="connsiteX36" fmla="*/ 1672936 w 4862945"/>
                          <a:gd name="connsiteY36" fmla="*/ 1558637 h 3782291"/>
                          <a:gd name="connsiteX37" fmla="*/ 1714499 w 4862945"/>
                          <a:gd name="connsiteY37" fmla="*/ 1215737 h 3782291"/>
                          <a:gd name="connsiteX38" fmla="*/ 1672936 w 4862945"/>
                          <a:gd name="connsiteY38" fmla="*/ 1101436 h 3782291"/>
                          <a:gd name="connsiteX39" fmla="*/ 1620982 w 4862945"/>
                          <a:gd name="connsiteY39" fmla="*/ 1475509 h 3782291"/>
                          <a:gd name="connsiteX40" fmla="*/ 1350818 w 4862945"/>
                          <a:gd name="connsiteY40" fmla="*/ 1600199 h 3782291"/>
                          <a:gd name="connsiteX41" fmla="*/ 1319645 w 4862945"/>
                          <a:gd name="connsiteY41" fmla="*/ 1662546 h 3782291"/>
                          <a:gd name="connsiteX42" fmla="*/ 1631373 w 4862945"/>
                          <a:gd name="connsiteY42" fmla="*/ 1600200 h 3782291"/>
                          <a:gd name="connsiteX43" fmla="*/ 1839191 w 4862945"/>
                          <a:gd name="connsiteY43" fmla="*/ 1849583 h 3782291"/>
                          <a:gd name="connsiteX44" fmla="*/ 1579418 w 4862945"/>
                          <a:gd name="connsiteY44" fmla="*/ 2026227 h 3782291"/>
                          <a:gd name="connsiteX45" fmla="*/ 1610591 w 4862945"/>
                          <a:gd name="connsiteY45" fmla="*/ 2119745 h 3782291"/>
                          <a:gd name="connsiteX46" fmla="*/ 1891145 w 4862945"/>
                          <a:gd name="connsiteY46" fmla="*/ 1870364 h 3782291"/>
                          <a:gd name="connsiteX47" fmla="*/ 2109354 w 4862945"/>
                          <a:gd name="connsiteY47" fmla="*/ 2088573 h 3782291"/>
                          <a:gd name="connsiteX48" fmla="*/ 2098963 w 4862945"/>
                          <a:gd name="connsiteY48" fmla="*/ 2337955 h 3782291"/>
                          <a:gd name="connsiteX49" fmla="*/ 2109354 w 4862945"/>
                          <a:gd name="connsiteY49" fmla="*/ 2348346 h 3782291"/>
                          <a:gd name="connsiteX50" fmla="*/ 1849582 w 4862945"/>
                          <a:gd name="connsiteY50" fmla="*/ 2784764 h 3782291"/>
                          <a:gd name="connsiteX51" fmla="*/ 1288473 w 4862945"/>
                          <a:gd name="connsiteY51" fmla="*/ 2795155 h 3782291"/>
                          <a:gd name="connsiteX52" fmla="*/ 1153391 w 4862945"/>
                          <a:gd name="connsiteY52" fmla="*/ 2587336 h 3782291"/>
                          <a:gd name="connsiteX53" fmla="*/ 1122218 w 4862945"/>
                          <a:gd name="connsiteY53" fmla="*/ 2597727 h 3782291"/>
                          <a:gd name="connsiteX54" fmla="*/ 1215736 w 4862945"/>
                          <a:gd name="connsiteY54" fmla="*/ 2815936 h 3782291"/>
                          <a:gd name="connsiteX55" fmla="*/ 924791 w 4862945"/>
                          <a:gd name="connsiteY55" fmla="*/ 2836718 h 3782291"/>
                          <a:gd name="connsiteX56" fmla="*/ 498763 w 4862945"/>
                          <a:gd name="connsiteY56" fmla="*/ 2036618 h 3782291"/>
                          <a:gd name="connsiteX57" fmla="*/ 363682 w 4862945"/>
                          <a:gd name="connsiteY57" fmla="*/ 2078182 h 3782291"/>
                          <a:gd name="connsiteX58" fmla="*/ 426027 w 4862945"/>
                          <a:gd name="connsiteY58" fmla="*/ 2140527 h 3782291"/>
                          <a:gd name="connsiteX59" fmla="*/ 477982 w 4862945"/>
                          <a:gd name="connsiteY59" fmla="*/ 2098964 h 3782291"/>
                          <a:gd name="connsiteX60" fmla="*/ 581891 w 4862945"/>
                          <a:gd name="connsiteY60" fmla="*/ 2348346 h 3782291"/>
                          <a:gd name="connsiteX61" fmla="*/ 467591 w 4862945"/>
                          <a:gd name="connsiteY61" fmla="*/ 2358736 h 3782291"/>
                          <a:gd name="connsiteX62" fmla="*/ 467591 w 4862945"/>
                          <a:gd name="connsiteY62" fmla="*/ 2441864 h 3782291"/>
                          <a:gd name="connsiteX63" fmla="*/ 633845 w 4862945"/>
                          <a:gd name="connsiteY63" fmla="*/ 2400300 h 3782291"/>
                          <a:gd name="connsiteX64" fmla="*/ 841663 w 4862945"/>
                          <a:gd name="connsiteY64" fmla="*/ 2805546 h 3782291"/>
                          <a:gd name="connsiteX65" fmla="*/ 342900 w 4862945"/>
                          <a:gd name="connsiteY65" fmla="*/ 2680855 h 3782291"/>
                          <a:gd name="connsiteX66" fmla="*/ 114300 w 4862945"/>
                          <a:gd name="connsiteY66" fmla="*/ 2109355 h 3782291"/>
                          <a:gd name="connsiteX67" fmla="*/ 41564 w 4862945"/>
                          <a:gd name="connsiteY67" fmla="*/ 2109355 h 3782291"/>
                          <a:gd name="connsiteX68" fmla="*/ 290945 w 4862945"/>
                          <a:gd name="connsiteY68" fmla="*/ 2660073 h 3782291"/>
                          <a:gd name="connsiteX69" fmla="*/ 20782 w 4862945"/>
                          <a:gd name="connsiteY69" fmla="*/ 2576946 h 3782291"/>
                          <a:gd name="connsiteX70" fmla="*/ 0 w 4862945"/>
                          <a:gd name="connsiteY70" fmla="*/ 2649682 h 3782291"/>
                          <a:gd name="connsiteX71" fmla="*/ 311727 w 4862945"/>
                          <a:gd name="connsiteY71" fmla="*/ 2701636 h 3782291"/>
                          <a:gd name="connsiteX72" fmla="*/ 290945 w 4862945"/>
                          <a:gd name="connsiteY72" fmla="*/ 3023755 h 3782291"/>
                          <a:gd name="connsiteX73" fmla="*/ 332509 w 4862945"/>
                          <a:gd name="connsiteY73" fmla="*/ 3065319 h 3782291"/>
                          <a:gd name="connsiteX74" fmla="*/ 384463 w 4862945"/>
                          <a:gd name="connsiteY74" fmla="*/ 2722418 h 3782291"/>
                          <a:gd name="connsiteX75" fmla="*/ 893618 w 4862945"/>
                          <a:gd name="connsiteY75" fmla="*/ 2888673 h 3782291"/>
                          <a:gd name="connsiteX76" fmla="*/ 644236 w 4862945"/>
                          <a:gd name="connsiteY76" fmla="*/ 3054927 h 3782291"/>
                          <a:gd name="connsiteX77" fmla="*/ 696191 w 4862945"/>
                          <a:gd name="connsiteY77" fmla="*/ 3096491 h 3782291"/>
                          <a:gd name="connsiteX78" fmla="*/ 1028700 w 4862945"/>
                          <a:gd name="connsiteY78" fmla="*/ 2888673 h 3782291"/>
                          <a:gd name="connsiteX79" fmla="*/ 1433945 w 4862945"/>
                          <a:gd name="connsiteY79" fmla="*/ 2867891 h 3782291"/>
                          <a:gd name="connsiteX80" fmla="*/ 1091045 w 4862945"/>
                          <a:gd name="connsiteY80" fmla="*/ 3086100 h 3782291"/>
                          <a:gd name="connsiteX81" fmla="*/ 1153391 w 4862945"/>
                          <a:gd name="connsiteY81" fmla="*/ 3169227 h 3782291"/>
                          <a:gd name="connsiteX82" fmla="*/ 1548245 w 4862945"/>
                          <a:gd name="connsiteY82" fmla="*/ 2867891 h 3782291"/>
                          <a:gd name="connsiteX83" fmla="*/ 1901536 w 4862945"/>
                          <a:gd name="connsiteY83" fmla="*/ 2867891 h 3782291"/>
                          <a:gd name="connsiteX84" fmla="*/ 2130136 w 4862945"/>
                          <a:gd name="connsiteY84" fmla="*/ 2930236 h 3782291"/>
                          <a:gd name="connsiteX85" fmla="*/ 2130136 w 4862945"/>
                          <a:gd name="connsiteY85" fmla="*/ 3751118 h 3782291"/>
                          <a:gd name="connsiteX86" fmla="*/ 2213263 w 4862945"/>
                          <a:gd name="connsiteY86" fmla="*/ 3751118 h 3782291"/>
                          <a:gd name="connsiteX87" fmla="*/ 2202873 w 4862945"/>
                          <a:gd name="connsiteY87" fmla="*/ 2951018 h 3782291"/>
                          <a:gd name="connsiteX88" fmla="*/ 2431473 w 4862945"/>
                          <a:gd name="connsiteY88" fmla="*/ 2847109 h 3782291"/>
                          <a:gd name="connsiteX89" fmla="*/ 3075709 w 4862945"/>
                          <a:gd name="connsiteY89" fmla="*/ 2847109 h 3782291"/>
                          <a:gd name="connsiteX90" fmla="*/ 3034145 w 4862945"/>
                          <a:gd name="connsiteY90" fmla="*/ 3034146 h 3782291"/>
                          <a:gd name="connsiteX91" fmla="*/ 3086100 w 4862945"/>
                          <a:gd name="connsiteY91" fmla="*/ 3054927 h 3782291"/>
                          <a:gd name="connsiteX92" fmla="*/ 3117273 w 4862945"/>
                          <a:gd name="connsiteY92" fmla="*/ 2857500 h 3782291"/>
                          <a:gd name="connsiteX93" fmla="*/ 3480954 w 4862945"/>
                          <a:gd name="connsiteY93" fmla="*/ 2836718 h 3782291"/>
                          <a:gd name="connsiteX94" fmla="*/ 4010891 w 4862945"/>
                          <a:gd name="connsiteY94" fmla="*/ 3512127 h 3782291"/>
                          <a:gd name="connsiteX95" fmla="*/ 4000500 w 4862945"/>
                          <a:gd name="connsiteY95" fmla="*/ 3740727 h 3782291"/>
                          <a:gd name="connsiteX96" fmla="*/ 4062845 w 4862945"/>
                          <a:gd name="connsiteY96" fmla="*/ 3782291 h 3782291"/>
                          <a:gd name="connsiteX97" fmla="*/ 4062845 w 4862945"/>
                          <a:gd name="connsiteY97" fmla="*/ 3532909 h 3782291"/>
                          <a:gd name="connsiteX98" fmla="*/ 4249882 w 4862945"/>
                          <a:gd name="connsiteY98" fmla="*/ 3626427 h 3782291"/>
                          <a:gd name="connsiteX99" fmla="*/ 4322618 w 4862945"/>
                          <a:gd name="connsiteY99" fmla="*/ 3574473 h 3782291"/>
                          <a:gd name="connsiteX100" fmla="*/ 3927763 w 4862945"/>
                          <a:gd name="connsiteY100" fmla="*/ 3335482 h 3782291"/>
                          <a:gd name="connsiteX101" fmla="*/ 4135582 w 4862945"/>
                          <a:gd name="connsiteY101" fmla="*/ 3262746 h 3782291"/>
                          <a:gd name="connsiteX102" fmla="*/ 4135582 w 4862945"/>
                          <a:gd name="connsiteY102" fmla="*/ 3262746 h 3782291"/>
                          <a:gd name="connsiteX103" fmla="*/ 4094018 w 4862945"/>
                          <a:gd name="connsiteY103" fmla="*/ 3231573 h 3782291"/>
                          <a:gd name="connsiteX104" fmla="*/ 3906982 w 4862945"/>
                          <a:gd name="connsiteY104" fmla="*/ 3304309 h 3782291"/>
                          <a:gd name="connsiteX105" fmla="*/ 3564082 w 4862945"/>
                          <a:gd name="connsiteY105" fmla="*/ 2836718 h 3782291"/>
                          <a:gd name="connsiteX106" fmla="*/ 4343400 w 4862945"/>
                          <a:gd name="connsiteY106" fmla="*/ 2815936 h 3782291"/>
                          <a:gd name="connsiteX107" fmla="*/ 4572000 w 4862945"/>
                          <a:gd name="connsiteY107" fmla="*/ 3054927 h 3782291"/>
                          <a:gd name="connsiteX108" fmla="*/ 4675909 w 4862945"/>
                          <a:gd name="connsiteY108" fmla="*/ 3013364 h 3782291"/>
                          <a:gd name="connsiteX109" fmla="*/ 4426527 w 4862945"/>
                          <a:gd name="connsiteY109" fmla="*/ 2815936 h 3782291"/>
                          <a:gd name="connsiteX110" fmla="*/ 4862945 w 4862945"/>
                          <a:gd name="connsiteY110" fmla="*/ 2628900 h 3782291"/>
                          <a:gd name="connsiteX111" fmla="*/ 4249882 w 4862945"/>
                          <a:gd name="connsiteY111" fmla="*/ 2763982 h 3782291"/>
                          <a:gd name="connsiteX112" fmla="*/ 4364182 w 4862945"/>
                          <a:gd name="connsiteY112" fmla="*/ 2566555 h 3782291"/>
                          <a:gd name="connsiteX113" fmla="*/ 4301836 w 4862945"/>
                          <a:gd name="connsiteY113" fmla="*/ 2514600 h 3782291"/>
                          <a:gd name="connsiteX114" fmla="*/ 4187536 w 4862945"/>
                          <a:gd name="connsiteY114" fmla="*/ 2805546 h 3782291"/>
                          <a:gd name="connsiteX115" fmla="*/ 3439391 w 4862945"/>
                          <a:gd name="connsiteY115" fmla="*/ 2795155 h 3782291"/>
                          <a:gd name="connsiteX116" fmla="*/ 3595254 w 4862945"/>
                          <a:gd name="connsiteY116" fmla="*/ 2618509 h 3782291"/>
                          <a:gd name="connsiteX117" fmla="*/ 3574473 w 4862945"/>
                          <a:gd name="connsiteY117" fmla="*/ 2576946 h 3782291"/>
                          <a:gd name="connsiteX118" fmla="*/ 3345873 w 4862945"/>
                          <a:gd name="connsiteY118" fmla="*/ 2826327 h 3782291"/>
                          <a:gd name="connsiteX119" fmla="*/ 2504209 w 4862945"/>
                          <a:gd name="connsiteY119" fmla="*/ 2795155 h 3782291"/>
                          <a:gd name="connsiteX0" fmla="*/ 2504209 w 4675909"/>
                          <a:gd name="connsiteY0" fmla="*/ 2795155 h 3782291"/>
                          <a:gd name="connsiteX1" fmla="*/ 2182091 w 4675909"/>
                          <a:gd name="connsiteY1" fmla="*/ 2348346 h 3782291"/>
                          <a:gd name="connsiteX2" fmla="*/ 2150918 w 4675909"/>
                          <a:gd name="connsiteY2" fmla="*/ 1724891 h 3782291"/>
                          <a:gd name="connsiteX3" fmla="*/ 2712027 w 4675909"/>
                          <a:gd name="connsiteY3" fmla="*/ 1184564 h 3782291"/>
                          <a:gd name="connsiteX4" fmla="*/ 2701636 w 4675909"/>
                          <a:gd name="connsiteY4" fmla="*/ 1091046 h 3782291"/>
                          <a:gd name="connsiteX5" fmla="*/ 2150918 w 4675909"/>
                          <a:gd name="connsiteY5" fmla="*/ 1631373 h 3782291"/>
                          <a:gd name="connsiteX6" fmla="*/ 2171700 w 4675909"/>
                          <a:gd name="connsiteY6" fmla="*/ 1465118 h 3782291"/>
                          <a:gd name="connsiteX7" fmla="*/ 2701637 w 4675909"/>
                          <a:gd name="connsiteY7" fmla="*/ 945573 h 3782291"/>
                          <a:gd name="connsiteX8" fmla="*/ 2763982 w 4675909"/>
                          <a:gd name="connsiteY8" fmla="*/ 831273 h 3782291"/>
                          <a:gd name="connsiteX9" fmla="*/ 2815936 w 4675909"/>
                          <a:gd name="connsiteY9" fmla="*/ 540327 h 3782291"/>
                          <a:gd name="connsiteX10" fmla="*/ 2784763 w 4675909"/>
                          <a:gd name="connsiteY10" fmla="*/ 529936 h 3782291"/>
                          <a:gd name="connsiteX11" fmla="*/ 2670463 w 4675909"/>
                          <a:gd name="connsiteY11" fmla="*/ 904009 h 3782291"/>
                          <a:gd name="connsiteX12" fmla="*/ 2202873 w 4675909"/>
                          <a:gd name="connsiteY12" fmla="*/ 1330036 h 3782291"/>
                          <a:gd name="connsiteX13" fmla="*/ 2254827 w 4675909"/>
                          <a:gd name="connsiteY13" fmla="*/ 633846 h 3782291"/>
                          <a:gd name="connsiteX14" fmla="*/ 2680854 w 4675909"/>
                          <a:gd name="connsiteY14" fmla="*/ 51955 h 3782291"/>
                          <a:gd name="connsiteX15" fmla="*/ 2649682 w 4675909"/>
                          <a:gd name="connsiteY15" fmla="*/ 0 h 3782291"/>
                          <a:gd name="connsiteX16" fmla="*/ 2493818 w 4675909"/>
                          <a:gd name="connsiteY16" fmla="*/ 197427 h 3782291"/>
                          <a:gd name="connsiteX17" fmla="*/ 2473036 w 4675909"/>
                          <a:gd name="connsiteY17" fmla="*/ 10391 h 3782291"/>
                          <a:gd name="connsiteX18" fmla="*/ 2410691 w 4675909"/>
                          <a:gd name="connsiteY18" fmla="*/ 10391 h 3782291"/>
                          <a:gd name="connsiteX19" fmla="*/ 2452254 w 4675909"/>
                          <a:gd name="connsiteY19" fmla="*/ 280555 h 3782291"/>
                          <a:gd name="connsiteX20" fmla="*/ 2286000 w 4675909"/>
                          <a:gd name="connsiteY20" fmla="*/ 509155 h 3782291"/>
                          <a:gd name="connsiteX21" fmla="*/ 2234045 w 4675909"/>
                          <a:gd name="connsiteY21" fmla="*/ 540327 h 3782291"/>
                          <a:gd name="connsiteX22" fmla="*/ 2202873 w 4675909"/>
                          <a:gd name="connsiteY22" fmla="*/ 592282 h 3782291"/>
                          <a:gd name="connsiteX23" fmla="*/ 2130136 w 4675909"/>
                          <a:gd name="connsiteY23" fmla="*/ 706582 h 3782291"/>
                          <a:gd name="connsiteX24" fmla="*/ 1672936 w 4675909"/>
                          <a:gd name="connsiteY24" fmla="*/ 20782 h 3782291"/>
                          <a:gd name="connsiteX25" fmla="*/ 1548245 w 4675909"/>
                          <a:gd name="connsiteY25" fmla="*/ 51955 h 3782291"/>
                          <a:gd name="connsiteX26" fmla="*/ 1569027 w 4675909"/>
                          <a:gd name="connsiteY26" fmla="*/ 145473 h 3782291"/>
                          <a:gd name="connsiteX27" fmla="*/ 1652154 w 4675909"/>
                          <a:gd name="connsiteY27" fmla="*/ 103909 h 3782291"/>
                          <a:gd name="connsiteX28" fmla="*/ 1714500 w 4675909"/>
                          <a:gd name="connsiteY28" fmla="*/ 228600 h 3782291"/>
                          <a:gd name="connsiteX29" fmla="*/ 1787236 w 4675909"/>
                          <a:gd name="connsiteY29" fmla="*/ 259773 h 3782291"/>
                          <a:gd name="connsiteX30" fmla="*/ 2150918 w 4675909"/>
                          <a:gd name="connsiteY30" fmla="*/ 852055 h 3782291"/>
                          <a:gd name="connsiteX31" fmla="*/ 2140527 w 4675909"/>
                          <a:gd name="connsiteY31" fmla="*/ 1215736 h 3782291"/>
                          <a:gd name="connsiteX32" fmla="*/ 2067791 w 4675909"/>
                          <a:gd name="connsiteY32" fmla="*/ 1028700 h 3782291"/>
                          <a:gd name="connsiteX33" fmla="*/ 2015836 w 4675909"/>
                          <a:gd name="connsiteY33" fmla="*/ 1059873 h 3782291"/>
                          <a:gd name="connsiteX34" fmla="*/ 2130136 w 4675909"/>
                          <a:gd name="connsiteY34" fmla="*/ 1288473 h 3782291"/>
                          <a:gd name="connsiteX35" fmla="*/ 2109354 w 4675909"/>
                          <a:gd name="connsiteY35" fmla="*/ 2005446 h 3782291"/>
                          <a:gd name="connsiteX36" fmla="*/ 1672936 w 4675909"/>
                          <a:gd name="connsiteY36" fmla="*/ 1558637 h 3782291"/>
                          <a:gd name="connsiteX37" fmla="*/ 1714499 w 4675909"/>
                          <a:gd name="connsiteY37" fmla="*/ 1215737 h 3782291"/>
                          <a:gd name="connsiteX38" fmla="*/ 1672936 w 4675909"/>
                          <a:gd name="connsiteY38" fmla="*/ 1101436 h 3782291"/>
                          <a:gd name="connsiteX39" fmla="*/ 1620982 w 4675909"/>
                          <a:gd name="connsiteY39" fmla="*/ 1475509 h 3782291"/>
                          <a:gd name="connsiteX40" fmla="*/ 1350818 w 4675909"/>
                          <a:gd name="connsiteY40" fmla="*/ 1600199 h 3782291"/>
                          <a:gd name="connsiteX41" fmla="*/ 1319645 w 4675909"/>
                          <a:gd name="connsiteY41" fmla="*/ 1662546 h 3782291"/>
                          <a:gd name="connsiteX42" fmla="*/ 1631373 w 4675909"/>
                          <a:gd name="connsiteY42" fmla="*/ 1600200 h 3782291"/>
                          <a:gd name="connsiteX43" fmla="*/ 1839191 w 4675909"/>
                          <a:gd name="connsiteY43" fmla="*/ 1849583 h 3782291"/>
                          <a:gd name="connsiteX44" fmla="*/ 1579418 w 4675909"/>
                          <a:gd name="connsiteY44" fmla="*/ 2026227 h 3782291"/>
                          <a:gd name="connsiteX45" fmla="*/ 1610591 w 4675909"/>
                          <a:gd name="connsiteY45" fmla="*/ 2119745 h 3782291"/>
                          <a:gd name="connsiteX46" fmla="*/ 1891145 w 4675909"/>
                          <a:gd name="connsiteY46" fmla="*/ 1870364 h 3782291"/>
                          <a:gd name="connsiteX47" fmla="*/ 2109354 w 4675909"/>
                          <a:gd name="connsiteY47" fmla="*/ 2088573 h 3782291"/>
                          <a:gd name="connsiteX48" fmla="*/ 2098963 w 4675909"/>
                          <a:gd name="connsiteY48" fmla="*/ 2337955 h 3782291"/>
                          <a:gd name="connsiteX49" fmla="*/ 2109354 w 4675909"/>
                          <a:gd name="connsiteY49" fmla="*/ 2348346 h 3782291"/>
                          <a:gd name="connsiteX50" fmla="*/ 1849582 w 4675909"/>
                          <a:gd name="connsiteY50" fmla="*/ 2784764 h 3782291"/>
                          <a:gd name="connsiteX51" fmla="*/ 1288473 w 4675909"/>
                          <a:gd name="connsiteY51" fmla="*/ 2795155 h 3782291"/>
                          <a:gd name="connsiteX52" fmla="*/ 1153391 w 4675909"/>
                          <a:gd name="connsiteY52" fmla="*/ 2587336 h 3782291"/>
                          <a:gd name="connsiteX53" fmla="*/ 1122218 w 4675909"/>
                          <a:gd name="connsiteY53" fmla="*/ 2597727 h 3782291"/>
                          <a:gd name="connsiteX54" fmla="*/ 1215736 w 4675909"/>
                          <a:gd name="connsiteY54" fmla="*/ 2815936 h 3782291"/>
                          <a:gd name="connsiteX55" fmla="*/ 924791 w 4675909"/>
                          <a:gd name="connsiteY55" fmla="*/ 2836718 h 3782291"/>
                          <a:gd name="connsiteX56" fmla="*/ 498763 w 4675909"/>
                          <a:gd name="connsiteY56" fmla="*/ 2036618 h 3782291"/>
                          <a:gd name="connsiteX57" fmla="*/ 363682 w 4675909"/>
                          <a:gd name="connsiteY57" fmla="*/ 2078182 h 3782291"/>
                          <a:gd name="connsiteX58" fmla="*/ 426027 w 4675909"/>
                          <a:gd name="connsiteY58" fmla="*/ 2140527 h 3782291"/>
                          <a:gd name="connsiteX59" fmla="*/ 477982 w 4675909"/>
                          <a:gd name="connsiteY59" fmla="*/ 2098964 h 3782291"/>
                          <a:gd name="connsiteX60" fmla="*/ 581891 w 4675909"/>
                          <a:gd name="connsiteY60" fmla="*/ 2348346 h 3782291"/>
                          <a:gd name="connsiteX61" fmla="*/ 467591 w 4675909"/>
                          <a:gd name="connsiteY61" fmla="*/ 2358736 h 3782291"/>
                          <a:gd name="connsiteX62" fmla="*/ 467591 w 4675909"/>
                          <a:gd name="connsiteY62" fmla="*/ 2441864 h 3782291"/>
                          <a:gd name="connsiteX63" fmla="*/ 633845 w 4675909"/>
                          <a:gd name="connsiteY63" fmla="*/ 2400300 h 3782291"/>
                          <a:gd name="connsiteX64" fmla="*/ 841663 w 4675909"/>
                          <a:gd name="connsiteY64" fmla="*/ 2805546 h 3782291"/>
                          <a:gd name="connsiteX65" fmla="*/ 342900 w 4675909"/>
                          <a:gd name="connsiteY65" fmla="*/ 2680855 h 3782291"/>
                          <a:gd name="connsiteX66" fmla="*/ 114300 w 4675909"/>
                          <a:gd name="connsiteY66" fmla="*/ 2109355 h 3782291"/>
                          <a:gd name="connsiteX67" fmla="*/ 41564 w 4675909"/>
                          <a:gd name="connsiteY67" fmla="*/ 2109355 h 3782291"/>
                          <a:gd name="connsiteX68" fmla="*/ 290945 w 4675909"/>
                          <a:gd name="connsiteY68" fmla="*/ 2660073 h 3782291"/>
                          <a:gd name="connsiteX69" fmla="*/ 20782 w 4675909"/>
                          <a:gd name="connsiteY69" fmla="*/ 2576946 h 3782291"/>
                          <a:gd name="connsiteX70" fmla="*/ 0 w 4675909"/>
                          <a:gd name="connsiteY70" fmla="*/ 2649682 h 3782291"/>
                          <a:gd name="connsiteX71" fmla="*/ 311727 w 4675909"/>
                          <a:gd name="connsiteY71" fmla="*/ 2701636 h 3782291"/>
                          <a:gd name="connsiteX72" fmla="*/ 290945 w 4675909"/>
                          <a:gd name="connsiteY72" fmla="*/ 3023755 h 3782291"/>
                          <a:gd name="connsiteX73" fmla="*/ 332509 w 4675909"/>
                          <a:gd name="connsiteY73" fmla="*/ 3065319 h 3782291"/>
                          <a:gd name="connsiteX74" fmla="*/ 384463 w 4675909"/>
                          <a:gd name="connsiteY74" fmla="*/ 2722418 h 3782291"/>
                          <a:gd name="connsiteX75" fmla="*/ 893618 w 4675909"/>
                          <a:gd name="connsiteY75" fmla="*/ 2888673 h 3782291"/>
                          <a:gd name="connsiteX76" fmla="*/ 644236 w 4675909"/>
                          <a:gd name="connsiteY76" fmla="*/ 3054927 h 3782291"/>
                          <a:gd name="connsiteX77" fmla="*/ 696191 w 4675909"/>
                          <a:gd name="connsiteY77" fmla="*/ 3096491 h 3782291"/>
                          <a:gd name="connsiteX78" fmla="*/ 1028700 w 4675909"/>
                          <a:gd name="connsiteY78" fmla="*/ 2888673 h 3782291"/>
                          <a:gd name="connsiteX79" fmla="*/ 1433945 w 4675909"/>
                          <a:gd name="connsiteY79" fmla="*/ 2867891 h 3782291"/>
                          <a:gd name="connsiteX80" fmla="*/ 1091045 w 4675909"/>
                          <a:gd name="connsiteY80" fmla="*/ 3086100 h 3782291"/>
                          <a:gd name="connsiteX81" fmla="*/ 1153391 w 4675909"/>
                          <a:gd name="connsiteY81" fmla="*/ 3169227 h 3782291"/>
                          <a:gd name="connsiteX82" fmla="*/ 1548245 w 4675909"/>
                          <a:gd name="connsiteY82" fmla="*/ 2867891 h 3782291"/>
                          <a:gd name="connsiteX83" fmla="*/ 1901536 w 4675909"/>
                          <a:gd name="connsiteY83" fmla="*/ 2867891 h 3782291"/>
                          <a:gd name="connsiteX84" fmla="*/ 2130136 w 4675909"/>
                          <a:gd name="connsiteY84" fmla="*/ 2930236 h 3782291"/>
                          <a:gd name="connsiteX85" fmla="*/ 2130136 w 4675909"/>
                          <a:gd name="connsiteY85" fmla="*/ 3751118 h 3782291"/>
                          <a:gd name="connsiteX86" fmla="*/ 2213263 w 4675909"/>
                          <a:gd name="connsiteY86" fmla="*/ 3751118 h 3782291"/>
                          <a:gd name="connsiteX87" fmla="*/ 2202873 w 4675909"/>
                          <a:gd name="connsiteY87" fmla="*/ 2951018 h 3782291"/>
                          <a:gd name="connsiteX88" fmla="*/ 2431473 w 4675909"/>
                          <a:gd name="connsiteY88" fmla="*/ 2847109 h 3782291"/>
                          <a:gd name="connsiteX89" fmla="*/ 3075709 w 4675909"/>
                          <a:gd name="connsiteY89" fmla="*/ 2847109 h 3782291"/>
                          <a:gd name="connsiteX90" fmla="*/ 3034145 w 4675909"/>
                          <a:gd name="connsiteY90" fmla="*/ 3034146 h 3782291"/>
                          <a:gd name="connsiteX91" fmla="*/ 3086100 w 4675909"/>
                          <a:gd name="connsiteY91" fmla="*/ 3054927 h 3782291"/>
                          <a:gd name="connsiteX92" fmla="*/ 3117273 w 4675909"/>
                          <a:gd name="connsiteY92" fmla="*/ 2857500 h 3782291"/>
                          <a:gd name="connsiteX93" fmla="*/ 3480954 w 4675909"/>
                          <a:gd name="connsiteY93" fmla="*/ 2836718 h 3782291"/>
                          <a:gd name="connsiteX94" fmla="*/ 4010891 w 4675909"/>
                          <a:gd name="connsiteY94" fmla="*/ 3512127 h 3782291"/>
                          <a:gd name="connsiteX95" fmla="*/ 4000500 w 4675909"/>
                          <a:gd name="connsiteY95" fmla="*/ 3740727 h 3782291"/>
                          <a:gd name="connsiteX96" fmla="*/ 4062845 w 4675909"/>
                          <a:gd name="connsiteY96" fmla="*/ 3782291 h 3782291"/>
                          <a:gd name="connsiteX97" fmla="*/ 4062845 w 4675909"/>
                          <a:gd name="connsiteY97" fmla="*/ 3532909 h 3782291"/>
                          <a:gd name="connsiteX98" fmla="*/ 4249882 w 4675909"/>
                          <a:gd name="connsiteY98" fmla="*/ 3626427 h 3782291"/>
                          <a:gd name="connsiteX99" fmla="*/ 4322618 w 4675909"/>
                          <a:gd name="connsiteY99" fmla="*/ 3574473 h 3782291"/>
                          <a:gd name="connsiteX100" fmla="*/ 3927763 w 4675909"/>
                          <a:gd name="connsiteY100" fmla="*/ 3335482 h 3782291"/>
                          <a:gd name="connsiteX101" fmla="*/ 4135582 w 4675909"/>
                          <a:gd name="connsiteY101" fmla="*/ 3262746 h 3782291"/>
                          <a:gd name="connsiteX102" fmla="*/ 4135582 w 4675909"/>
                          <a:gd name="connsiteY102" fmla="*/ 3262746 h 3782291"/>
                          <a:gd name="connsiteX103" fmla="*/ 4094018 w 4675909"/>
                          <a:gd name="connsiteY103" fmla="*/ 3231573 h 3782291"/>
                          <a:gd name="connsiteX104" fmla="*/ 3906982 w 4675909"/>
                          <a:gd name="connsiteY104" fmla="*/ 3304309 h 3782291"/>
                          <a:gd name="connsiteX105" fmla="*/ 3564082 w 4675909"/>
                          <a:gd name="connsiteY105" fmla="*/ 2836718 h 3782291"/>
                          <a:gd name="connsiteX106" fmla="*/ 4343400 w 4675909"/>
                          <a:gd name="connsiteY106" fmla="*/ 2815936 h 3782291"/>
                          <a:gd name="connsiteX107" fmla="*/ 4572000 w 4675909"/>
                          <a:gd name="connsiteY107" fmla="*/ 3054927 h 3782291"/>
                          <a:gd name="connsiteX108" fmla="*/ 4675909 w 4675909"/>
                          <a:gd name="connsiteY108" fmla="*/ 3013364 h 3782291"/>
                          <a:gd name="connsiteX109" fmla="*/ 4426527 w 4675909"/>
                          <a:gd name="connsiteY109" fmla="*/ 2815936 h 3782291"/>
                          <a:gd name="connsiteX110" fmla="*/ 4249882 w 4675909"/>
                          <a:gd name="connsiteY110" fmla="*/ 2763982 h 3782291"/>
                          <a:gd name="connsiteX111" fmla="*/ 4364182 w 4675909"/>
                          <a:gd name="connsiteY111" fmla="*/ 2566555 h 3782291"/>
                          <a:gd name="connsiteX112" fmla="*/ 4301836 w 4675909"/>
                          <a:gd name="connsiteY112" fmla="*/ 2514600 h 3782291"/>
                          <a:gd name="connsiteX113" fmla="*/ 4187536 w 4675909"/>
                          <a:gd name="connsiteY113" fmla="*/ 2805546 h 3782291"/>
                          <a:gd name="connsiteX114" fmla="*/ 3439391 w 4675909"/>
                          <a:gd name="connsiteY114" fmla="*/ 2795155 h 3782291"/>
                          <a:gd name="connsiteX115" fmla="*/ 3595254 w 4675909"/>
                          <a:gd name="connsiteY115" fmla="*/ 2618509 h 3782291"/>
                          <a:gd name="connsiteX116" fmla="*/ 3574473 w 4675909"/>
                          <a:gd name="connsiteY116" fmla="*/ 2576946 h 3782291"/>
                          <a:gd name="connsiteX117" fmla="*/ 3345873 w 4675909"/>
                          <a:gd name="connsiteY117" fmla="*/ 2826327 h 3782291"/>
                          <a:gd name="connsiteX118" fmla="*/ 2504209 w 4675909"/>
                          <a:gd name="connsiteY118" fmla="*/ 2795155 h 3782291"/>
                          <a:gd name="connsiteX0" fmla="*/ 2504209 w 4675909"/>
                          <a:gd name="connsiteY0" fmla="*/ 2795155 h 3782291"/>
                          <a:gd name="connsiteX1" fmla="*/ 2182091 w 4675909"/>
                          <a:gd name="connsiteY1" fmla="*/ 2348346 h 3782291"/>
                          <a:gd name="connsiteX2" fmla="*/ 2150918 w 4675909"/>
                          <a:gd name="connsiteY2" fmla="*/ 1724891 h 3782291"/>
                          <a:gd name="connsiteX3" fmla="*/ 2712027 w 4675909"/>
                          <a:gd name="connsiteY3" fmla="*/ 1184564 h 3782291"/>
                          <a:gd name="connsiteX4" fmla="*/ 2701636 w 4675909"/>
                          <a:gd name="connsiteY4" fmla="*/ 1091046 h 3782291"/>
                          <a:gd name="connsiteX5" fmla="*/ 2150918 w 4675909"/>
                          <a:gd name="connsiteY5" fmla="*/ 1631373 h 3782291"/>
                          <a:gd name="connsiteX6" fmla="*/ 2171700 w 4675909"/>
                          <a:gd name="connsiteY6" fmla="*/ 1465118 h 3782291"/>
                          <a:gd name="connsiteX7" fmla="*/ 2701637 w 4675909"/>
                          <a:gd name="connsiteY7" fmla="*/ 945573 h 3782291"/>
                          <a:gd name="connsiteX8" fmla="*/ 2763982 w 4675909"/>
                          <a:gd name="connsiteY8" fmla="*/ 831273 h 3782291"/>
                          <a:gd name="connsiteX9" fmla="*/ 2815936 w 4675909"/>
                          <a:gd name="connsiteY9" fmla="*/ 540327 h 3782291"/>
                          <a:gd name="connsiteX10" fmla="*/ 2784763 w 4675909"/>
                          <a:gd name="connsiteY10" fmla="*/ 529936 h 3782291"/>
                          <a:gd name="connsiteX11" fmla="*/ 2670463 w 4675909"/>
                          <a:gd name="connsiteY11" fmla="*/ 904009 h 3782291"/>
                          <a:gd name="connsiteX12" fmla="*/ 2202873 w 4675909"/>
                          <a:gd name="connsiteY12" fmla="*/ 1330036 h 3782291"/>
                          <a:gd name="connsiteX13" fmla="*/ 2254827 w 4675909"/>
                          <a:gd name="connsiteY13" fmla="*/ 633846 h 3782291"/>
                          <a:gd name="connsiteX14" fmla="*/ 2680854 w 4675909"/>
                          <a:gd name="connsiteY14" fmla="*/ 51955 h 3782291"/>
                          <a:gd name="connsiteX15" fmla="*/ 2649682 w 4675909"/>
                          <a:gd name="connsiteY15" fmla="*/ 0 h 3782291"/>
                          <a:gd name="connsiteX16" fmla="*/ 2493818 w 4675909"/>
                          <a:gd name="connsiteY16" fmla="*/ 197427 h 3782291"/>
                          <a:gd name="connsiteX17" fmla="*/ 2473036 w 4675909"/>
                          <a:gd name="connsiteY17" fmla="*/ 10391 h 3782291"/>
                          <a:gd name="connsiteX18" fmla="*/ 2410691 w 4675909"/>
                          <a:gd name="connsiteY18" fmla="*/ 10391 h 3782291"/>
                          <a:gd name="connsiteX19" fmla="*/ 2452254 w 4675909"/>
                          <a:gd name="connsiteY19" fmla="*/ 280555 h 3782291"/>
                          <a:gd name="connsiteX20" fmla="*/ 2286000 w 4675909"/>
                          <a:gd name="connsiteY20" fmla="*/ 509155 h 3782291"/>
                          <a:gd name="connsiteX21" fmla="*/ 2234045 w 4675909"/>
                          <a:gd name="connsiteY21" fmla="*/ 540327 h 3782291"/>
                          <a:gd name="connsiteX22" fmla="*/ 2202873 w 4675909"/>
                          <a:gd name="connsiteY22" fmla="*/ 592282 h 3782291"/>
                          <a:gd name="connsiteX23" fmla="*/ 2130136 w 4675909"/>
                          <a:gd name="connsiteY23" fmla="*/ 706582 h 3782291"/>
                          <a:gd name="connsiteX24" fmla="*/ 1672936 w 4675909"/>
                          <a:gd name="connsiteY24" fmla="*/ 20782 h 3782291"/>
                          <a:gd name="connsiteX25" fmla="*/ 1548245 w 4675909"/>
                          <a:gd name="connsiteY25" fmla="*/ 51955 h 3782291"/>
                          <a:gd name="connsiteX26" fmla="*/ 1569027 w 4675909"/>
                          <a:gd name="connsiteY26" fmla="*/ 145473 h 3782291"/>
                          <a:gd name="connsiteX27" fmla="*/ 1652154 w 4675909"/>
                          <a:gd name="connsiteY27" fmla="*/ 103909 h 3782291"/>
                          <a:gd name="connsiteX28" fmla="*/ 1714500 w 4675909"/>
                          <a:gd name="connsiteY28" fmla="*/ 228600 h 3782291"/>
                          <a:gd name="connsiteX29" fmla="*/ 1787236 w 4675909"/>
                          <a:gd name="connsiteY29" fmla="*/ 259773 h 3782291"/>
                          <a:gd name="connsiteX30" fmla="*/ 2150918 w 4675909"/>
                          <a:gd name="connsiteY30" fmla="*/ 852055 h 3782291"/>
                          <a:gd name="connsiteX31" fmla="*/ 2140527 w 4675909"/>
                          <a:gd name="connsiteY31" fmla="*/ 1215736 h 3782291"/>
                          <a:gd name="connsiteX32" fmla="*/ 2067791 w 4675909"/>
                          <a:gd name="connsiteY32" fmla="*/ 1028700 h 3782291"/>
                          <a:gd name="connsiteX33" fmla="*/ 2015836 w 4675909"/>
                          <a:gd name="connsiteY33" fmla="*/ 1059873 h 3782291"/>
                          <a:gd name="connsiteX34" fmla="*/ 2130136 w 4675909"/>
                          <a:gd name="connsiteY34" fmla="*/ 1288473 h 3782291"/>
                          <a:gd name="connsiteX35" fmla="*/ 2109354 w 4675909"/>
                          <a:gd name="connsiteY35" fmla="*/ 2005446 h 3782291"/>
                          <a:gd name="connsiteX36" fmla="*/ 1672936 w 4675909"/>
                          <a:gd name="connsiteY36" fmla="*/ 1558637 h 3782291"/>
                          <a:gd name="connsiteX37" fmla="*/ 1714499 w 4675909"/>
                          <a:gd name="connsiteY37" fmla="*/ 1215737 h 3782291"/>
                          <a:gd name="connsiteX38" fmla="*/ 1672936 w 4675909"/>
                          <a:gd name="connsiteY38" fmla="*/ 1101436 h 3782291"/>
                          <a:gd name="connsiteX39" fmla="*/ 1620982 w 4675909"/>
                          <a:gd name="connsiteY39" fmla="*/ 1475509 h 3782291"/>
                          <a:gd name="connsiteX40" fmla="*/ 1350818 w 4675909"/>
                          <a:gd name="connsiteY40" fmla="*/ 1600199 h 3782291"/>
                          <a:gd name="connsiteX41" fmla="*/ 1319645 w 4675909"/>
                          <a:gd name="connsiteY41" fmla="*/ 1662546 h 3782291"/>
                          <a:gd name="connsiteX42" fmla="*/ 1631373 w 4675909"/>
                          <a:gd name="connsiteY42" fmla="*/ 1600200 h 3782291"/>
                          <a:gd name="connsiteX43" fmla="*/ 1839191 w 4675909"/>
                          <a:gd name="connsiteY43" fmla="*/ 1849583 h 3782291"/>
                          <a:gd name="connsiteX44" fmla="*/ 1579418 w 4675909"/>
                          <a:gd name="connsiteY44" fmla="*/ 2026227 h 3782291"/>
                          <a:gd name="connsiteX45" fmla="*/ 1610591 w 4675909"/>
                          <a:gd name="connsiteY45" fmla="*/ 2119745 h 3782291"/>
                          <a:gd name="connsiteX46" fmla="*/ 1891145 w 4675909"/>
                          <a:gd name="connsiteY46" fmla="*/ 1870364 h 3782291"/>
                          <a:gd name="connsiteX47" fmla="*/ 2109354 w 4675909"/>
                          <a:gd name="connsiteY47" fmla="*/ 2088573 h 3782291"/>
                          <a:gd name="connsiteX48" fmla="*/ 2098963 w 4675909"/>
                          <a:gd name="connsiteY48" fmla="*/ 2337955 h 3782291"/>
                          <a:gd name="connsiteX49" fmla="*/ 2109354 w 4675909"/>
                          <a:gd name="connsiteY49" fmla="*/ 2348346 h 3782291"/>
                          <a:gd name="connsiteX50" fmla="*/ 1849582 w 4675909"/>
                          <a:gd name="connsiteY50" fmla="*/ 2784764 h 3782291"/>
                          <a:gd name="connsiteX51" fmla="*/ 1288473 w 4675909"/>
                          <a:gd name="connsiteY51" fmla="*/ 2795155 h 3782291"/>
                          <a:gd name="connsiteX52" fmla="*/ 1153391 w 4675909"/>
                          <a:gd name="connsiteY52" fmla="*/ 2587336 h 3782291"/>
                          <a:gd name="connsiteX53" fmla="*/ 1122218 w 4675909"/>
                          <a:gd name="connsiteY53" fmla="*/ 2597727 h 3782291"/>
                          <a:gd name="connsiteX54" fmla="*/ 1215736 w 4675909"/>
                          <a:gd name="connsiteY54" fmla="*/ 2815936 h 3782291"/>
                          <a:gd name="connsiteX55" fmla="*/ 924791 w 4675909"/>
                          <a:gd name="connsiteY55" fmla="*/ 2836718 h 3782291"/>
                          <a:gd name="connsiteX56" fmla="*/ 498763 w 4675909"/>
                          <a:gd name="connsiteY56" fmla="*/ 2036618 h 3782291"/>
                          <a:gd name="connsiteX57" fmla="*/ 363682 w 4675909"/>
                          <a:gd name="connsiteY57" fmla="*/ 2078182 h 3782291"/>
                          <a:gd name="connsiteX58" fmla="*/ 426027 w 4675909"/>
                          <a:gd name="connsiteY58" fmla="*/ 2140527 h 3782291"/>
                          <a:gd name="connsiteX59" fmla="*/ 477982 w 4675909"/>
                          <a:gd name="connsiteY59" fmla="*/ 2098964 h 3782291"/>
                          <a:gd name="connsiteX60" fmla="*/ 581891 w 4675909"/>
                          <a:gd name="connsiteY60" fmla="*/ 2348346 h 3782291"/>
                          <a:gd name="connsiteX61" fmla="*/ 467591 w 4675909"/>
                          <a:gd name="connsiteY61" fmla="*/ 2358736 h 3782291"/>
                          <a:gd name="connsiteX62" fmla="*/ 467591 w 4675909"/>
                          <a:gd name="connsiteY62" fmla="*/ 2441864 h 3782291"/>
                          <a:gd name="connsiteX63" fmla="*/ 633845 w 4675909"/>
                          <a:gd name="connsiteY63" fmla="*/ 2400300 h 3782291"/>
                          <a:gd name="connsiteX64" fmla="*/ 841663 w 4675909"/>
                          <a:gd name="connsiteY64" fmla="*/ 2805546 h 3782291"/>
                          <a:gd name="connsiteX65" fmla="*/ 342900 w 4675909"/>
                          <a:gd name="connsiteY65" fmla="*/ 2680855 h 3782291"/>
                          <a:gd name="connsiteX66" fmla="*/ 114300 w 4675909"/>
                          <a:gd name="connsiteY66" fmla="*/ 2109355 h 3782291"/>
                          <a:gd name="connsiteX67" fmla="*/ 41564 w 4675909"/>
                          <a:gd name="connsiteY67" fmla="*/ 2109355 h 3782291"/>
                          <a:gd name="connsiteX68" fmla="*/ 290945 w 4675909"/>
                          <a:gd name="connsiteY68" fmla="*/ 2660073 h 3782291"/>
                          <a:gd name="connsiteX69" fmla="*/ 20782 w 4675909"/>
                          <a:gd name="connsiteY69" fmla="*/ 2576946 h 3782291"/>
                          <a:gd name="connsiteX70" fmla="*/ 0 w 4675909"/>
                          <a:gd name="connsiteY70" fmla="*/ 2649682 h 3782291"/>
                          <a:gd name="connsiteX71" fmla="*/ 311727 w 4675909"/>
                          <a:gd name="connsiteY71" fmla="*/ 2701636 h 3782291"/>
                          <a:gd name="connsiteX72" fmla="*/ 290945 w 4675909"/>
                          <a:gd name="connsiteY72" fmla="*/ 3023755 h 3782291"/>
                          <a:gd name="connsiteX73" fmla="*/ 332509 w 4675909"/>
                          <a:gd name="connsiteY73" fmla="*/ 3065319 h 3782291"/>
                          <a:gd name="connsiteX74" fmla="*/ 384463 w 4675909"/>
                          <a:gd name="connsiteY74" fmla="*/ 2722418 h 3782291"/>
                          <a:gd name="connsiteX75" fmla="*/ 893618 w 4675909"/>
                          <a:gd name="connsiteY75" fmla="*/ 2888673 h 3782291"/>
                          <a:gd name="connsiteX76" fmla="*/ 644236 w 4675909"/>
                          <a:gd name="connsiteY76" fmla="*/ 3054927 h 3782291"/>
                          <a:gd name="connsiteX77" fmla="*/ 696191 w 4675909"/>
                          <a:gd name="connsiteY77" fmla="*/ 3096491 h 3782291"/>
                          <a:gd name="connsiteX78" fmla="*/ 1028700 w 4675909"/>
                          <a:gd name="connsiteY78" fmla="*/ 2888673 h 3782291"/>
                          <a:gd name="connsiteX79" fmla="*/ 1433945 w 4675909"/>
                          <a:gd name="connsiteY79" fmla="*/ 2867891 h 3782291"/>
                          <a:gd name="connsiteX80" fmla="*/ 1091045 w 4675909"/>
                          <a:gd name="connsiteY80" fmla="*/ 3086100 h 3782291"/>
                          <a:gd name="connsiteX81" fmla="*/ 1153391 w 4675909"/>
                          <a:gd name="connsiteY81" fmla="*/ 3169227 h 3782291"/>
                          <a:gd name="connsiteX82" fmla="*/ 1548245 w 4675909"/>
                          <a:gd name="connsiteY82" fmla="*/ 2867891 h 3782291"/>
                          <a:gd name="connsiteX83" fmla="*/ 1901536 w 4675909"/>
                          <a:gd name="connsiteY83" fmla="*/ 2867891 h 3782291"/>
                          <a:gd name="connsiteX84" fmla="*/ 2130136 w 4675909"/>
                          <a:gd name="connsiteY84" fmla="*/ 2930236 h 3782291"/>
                          <a:gd name="connsiteX85" fmla="*/ 2130136 w 4675909"/>
                          <a:gd name="connsiteY85" fmla="*/ 3751118 h 3782291"/>
                          <a:gd name="connsiteX86" fmla="*/ 2202873 w 4675909"/>
                          <a:gd name="connsiteY86" fmla="*/ 2951018 h 3782291"/>
                          <a:gd name="connsiteX87" fmla="*/ 2431473 w 4675909"/>
                          <a:gd name="connsiteY87" fmla="*/ 2847109 h 3782291"/>
                          <a:gd name="connsiteX88" fmla="*/ 3075709 w 4675909"/>
                          <a:gd name="connsiteY88" fmla="*/ 2847109 h 3782291"/>
                          <a:gd name="connsiteX89" fmla="*/ 3034145 w 4675909"/>
                          <a:gd name="connsiteY89" fmla="*/ 3034146 h 3782291"/>
                          <a:gd name="connsiteX90" fmla="*/ 3086100 w 4675909"/>
                          <a:gd name="connsiteY90" fmla="*/ 3054927 h 3782291"/>
                          <a:gd name="connsiteX91" fmla="*/ 3117273 w 4675909"/>
                          <a:gd name="connsiteY91" fmla="*/ 2857500 h 3782291"/>
                          <a:gd name="connsiteX92" fmla="*/ 3480954 w 4675909"/>
                          <a:gd name="connsiteY92" fmla="*/ 2836718 h 3782291"/>
                          <a:gd name="connsiteX93" fmla="*/ 4010891 w 4675909"/>
                          <a:gd name="connsiteY93" fmla="*/ 3512127 h 3782291"/>
                          <a:gd name="connsiteX94" fmla="*/ 4000500 w 4675909"/>
                          <a:gd name="connsiteY94" fmla="*/ 3740727 h 3782291"/>
                          <a:gd name="connsiteX95" fmla="*/ 4062845 w 4675909"/>
                          <a:gd name="connsiteY95" fmla="*/ 3782291 h 3782291"/>
                          <a:gd name="connsiteX96" fmla="*/ 4062845 w 4675909"/>
                          <a:gd name="connsiteY96" fmla="*/ 3532909 h 3782291"/>
                          <a:gd name="connsiteX97" fmla="*/ 4249882 w 4675909"/>
                          <a:gd name="connsiteY97" fmla="*/ 3626427 h 3782291"/>
                          <a:gd name="connsiteX98" fmla="*/ 4322618 w 4675909"/>
                          <a:gd name="connsiteY98" fmla="*/ 3574473 h 3782291"/>
                          <a:gd name="connsiteX99" fmla="*/ 3927763 w 4675909"/>
                          <a:gd name="connsiteY99" fmla="*/ 3335482 h 3782291"/>
                          <a:gd name="connsiteX100" fmla="*/ 4135582 w 4675909"/>
                          <a:gd name="connsiteY100" fmla="*/ 3262746 h 3782291"/>
                          <a:gd name="connsiteX101" fmla="*/ 4135582 w 4675909"/>
                          <a:gd name="connsiteY101" fmla="*/ 3262746 h 3782291"/>
                          <a:gd name="connsiteX102" fmla="*/ 4094018 w 4675909"/>
                          <a:gd name="connsiteY102" fmla="*/ 3231573 h 3782291"/>
                          <a:gd name="connsiteX103" fmla="*/ 3906982 w 4675909"/>
                          <a:gd name="connsiteY103" fmla="*/ 3304309 h 3782291"/>
                          <a:gd name="connsiteX104" fmla="*/ 3564082 w 4675909"/>
                          <a:gd name="connsiteY104" fmla="*/ 2836718 h 3782291"/>
                          <a:gd name="connsiteX105" fmla="*/ 4343400 w 4675909"/>
                          <a:gd name="connsiteY105" fmla="*/ 2815936 h 3782291"/>
                          <a:gd name="connsiteX106" fmla="*/ 4572000 w 4675909"/>
                          <a:gd name="connsiteY106" fmla="*/ 3054927 h 3782291"/>
                          <a:gd name="connsiteX107" fmla="*/ 4675909 w 4675909"/>
                          <a:gd name="connsiteY107" fmla="*/ 3013364 h 3782291"/>
                          <a:gd name="connsiteX108" fmla="*/ 4426527 w 4675909"/>
                          <a:gd name="connsiteY108" fmla="*/ 2815936 h 3782291"/>
                          <a:gd name="connsiteX109" fmla="*/ 4249882 w 4675909"/>
                          <a:gd name="connsiteY109" fmla="*/ 2763982 h 3782291"/>
                          <a:gd name="connsiteX110" fmla="*/ 4364182 w 4675909"/>
                          <a:gd name="connsiteY110" fmla="*/ 2566555 h 3782291"/>
                          <a:gd name="connsiteX111" fmla="*/ 4301836 w 4675909"/>
                          <a:gd name="connsiteY111" fmla="*/ 2514600 h 3782291"/>
                          <a:gd name="connsiteX112" fmla="*/ 4187536 w 4675909"/>
                          <a:gd name="connsiteY112" fmla="*/ 2805546 h 3782291"/>
                          <a:gd name="connsiteX113" fmla="*/ 3439391 w 4675909"/>
                          <a:gd name="connsiteY113" fmla="*/ 2795155 h 3782291"/>
                          <a:gd name="connsiteX114" fmla="*/ 3595254 w 4675909"/>
                          <a:gd name="connsiteY114" fmla="*/ 2618509 h 3782291"/>
                          <a:gd name="connsiteX115" fmla="*/ 3574473 w 4675909"/>
                          <a:gd name="connsiteY115" fmla="*/ 2576946 h 3782291"/>
                          <a:gd name="connsiteX116" fmla="*/ 3345873 w 4675909"/>
                          <a:gd name="connsiteY116" fmla="*/ 2826327 h 3782291"/>
                          <a:gd name="connsiteX117" fmla="*/ 2504209 w 4675909"/>
                          <a:gd name="connsiteY117" fmla="*/ 2795155 h 3782291"/>
                          <a:gd name="connsiteX0" fmla="*/ 2504209 w 4675909"/>
                          <a:gd name="connsiteY0" fmla="*/ 2795155 h 3782291"/>
                          <a:gd name="connsiteX1" fmla="*/ 2182091 w 4675909"/>
                          <a:gd name="connsiteY1" fmla="*/ 2348346 h 3782291"/>
                          <a:gd name="connsiteX2" fmla="*/ 2150918 w 4675909"/>
                          <a:gd name="connsiteY2" fmla="*/ 1724891 h 3782291"/>
                          <a:gd name="connsiteX3" fmla="*/ 2712027 w 4675909"/>
                          <a:gd name="connsiteY3" fmla="*/ 1184564 h 3782291"/>
                          <a:gd name="connsiteX4" fmla="*/ 2701636 w 4675909"/>
                          <a:gd name="connsiteY4" fmla="*/ 1091046 h 3782291"/>
                          <a:gd name="connsiteX5" fmla="*/ 2150918 w 4675909"/>
                          <a:gd name="connsiteY5" fmla="*/ 1631373 h 3782291"/>
                          <a:gd name="connsiteX6" fmla="*/ 2171700 w 4675909"/>
                          <a:gd name="connsiteY6" fmla="*/ 1465118 h 3782291"/>
                          <a:gd name="connsiteX7" fmla="*/ 2701637 w 4675909"/>
                          <a:gd name="connsiteY7" fmla="*/ 945573 h 3782291"/>
                          <a:gd name="connsiteX8" fmla="*/ 2763982 w 4675909"/>
                          <a:gd name="connsiteY8" fmla="*/ 831273 h 3782291"/>
                          <a:gd name="connsiteX9" fmla="*/ 2815936 w 4675909"/>
                          <a:gd name="connsiteY9" fmla="*/ 540327 h 3782291"/>
                          <a:gd name="connsiteX10" fmla="*/ 2784763 w 4675909"/>
                          <a:gd name="connsiteY10" fmla="*/ 529936 h 3782291"/>
                          <a:gd name="connsiteX11" fmla="*/ 2670463 w 4675909"/>
                          <a:gd name="connsiteY11" fmla="*/ 904009 h 3782291"/>
                          <a:gd name="connsiteX12" fmla="*/ 2202873 w 4675909"/>
                          <a:gd name="connsiteY12" fmla="*/ 1330036 h 3782291"/>
                          <a:gd name="connsiteX13" fmla="*/ 2254827 w 4675909"/>
                          <a:gd name="connsiteY13" fmla="*/ 633846 h 3782291"/>
                          <a:gd name="connsiteX14" fmla="*/ 2680854 w 4675909"/>
                          <a:gd name="connsiteY14" fmla="*/ 51955 h 3782291"/>
                          <a:gd name="connsiteX15" fmla="*/ 2649682 w 4675909"/>
                          <a:gd name="connsiteY15" fmla="*/ 0 h 3782291"/>
                          <a:gd name="connsiteX16" fmla="*/ 2493818 w 4675909"/>
                          <a:gd name="connsiteY16" fmla="*/ 197427 h 3782291"/>
                          <a:gd name="connsiteX17" fmla="*/ 2473036 w 4675909"/>
                          <a:gd name="connsiteY17" fmla="*/ 10391 h 3782291"/>
                          <a:gd name="connsiteX18" fmla="*/ 2410691 w 4675909"/>
                          <a:gd name="connsiteY18" fmla="*/ 10391 h 3782291"/>
                          <a:gd name="connsiteX19" fmla="*/ 2452254 w 4675909"/>
                          <a:gd name="connsiteY19" fmla="*/ 280555 h 3782291"/>
                          <a:gd name="connsiteX20" fmla="*/ 2286000 w 4675909"/>
                          <a:gd name="connsiteY20" fmla="*/ 509155 h 3782291"/>
                          <a:gd name="connsiteX21" fmla="*/ 2234045 w 4675909"/>
                          <a:gd name="connsiteY21" fmla="*/ 540327 h 3782291"/>
                          <a:gd name="connsiteX22" fmla="*/ 2202873 w 4675909"/>
                          <a:gd name="connsiteY22" fmla="*/ 592282 h 3782291"/>
                          <a:gd name="connsiteX23" fmla="*/ 2130136 w 4675909"/>
                          <a:gd name="connsiteY23" fmla="*/ 706582 h 3782291"/>
                          <a:gd name="connsiteX24" fmla="*/ 1672936 w 4675909"/>
                          <a:gd name="connsiteY24" fmla="*/ 20782 h 3782291"/>
                          <a:gd name="connsiteX25" fmla="*/ 1548245 w 4675909"/>
                          <a:gd name="connsiteY25" fmla="*/ 51955 h 3782291"/>
                          <a:gd name="connsiteX26" fmla="*/ 1569027 w 4675909"/>
                          <a:gd name="connsiteY26" fmla="*/ 145473 h 3782291"/>
                          <a:gd name="connsiteX27" fmla="*/ 1652154 w 4675909"/>
                          <a:gd name="connsiteY27" fmla="*/ 103909 h 3782291"/>
                          <a:gd name="connsiteX28" fmla="*/ 1714500 w 4675909"/>
                          <a:gd name="connsiteY28" fmla="*/ 228600 h 3782291"/>
                          <a:gd name="connsiteX29" fmla="*/ 1787236 w 4675909"/>
                          <a:gd name="connsiteY29" fmla="*/ 259773 h 3782291"/>
                          <a:gd name="connsiteX30" fmla="*/ 2150918 w 4675909"/>
                          <a:gd name="connsiteY30" fmla="*/ 852055 h 3782291"/>
                          <a:gd name="connsiteX31" fmla="*/ 2140527 w 4675909"/>
                          <a:gd name="connsiteY31" fmla="*/ 1215736 h 3782291"/>
                          <a:gd name="connsiteX32" fmla="*/ 2067791 w 4675909"/>
                          <a:gd name="connsiteY32" fmla="*/ 1028700 h 3782291"/>
                          <a:gd name="connsiteX33" fmla="*/ 2015836 w 4675909"/>
                          <a:gd name="connsiteY33" fmla="*/ 1059873 h 3782291"/>
                          <a:gd name="connsiteX34" fmla="*/ 2130136 w 4675909"/>
                          <a:gd name="connsiteY34" fmla="*/ 1288473 h 3782291"/>
                          <a:gd name="connsiteX35" fmla="*/ 2109354 w 4675909"/>
                          <a:gd name="connsiteY35" fmla="*/ 2005446 h 3782291"/>
                          <a:gd name="connsiteX36" fmla="*/ 1672936 w 4675909"/>
                          <a:gd name="connsiteY36" fmla="*/ 1558637 h 3782291"/>
                          <a:gd name="connsiteX37" fmla="*/ 1714499 w 4675909"/>
                          <a:gd name="connsiteY37" fmla="*/ 1215737 h 3782291"/>
                          <a:gd name="connsiteX38" fmla="*/ 1672936 w 4675909"/>
                          <a:gd name="connsiteY38" fmla="*/ 1101436 h 3782291"/>
                          <a:gd name="connsiteX39" fmla="*/ 1620982 w 4675909"/>
                          <a:gd name="connsiteY39" fmla="*/ 1475509 h 3782291"/>
                          <a:gd name="connsiteX40" fmla="*/ 1350818 w 4675909"/>
                          <a:gd name="connsiteY40" fmla="*/ 1600199 h 3782291"/>
                          <a:gd name="connsiteX41" fmla="*/ 1319645 w 4675909"/>
                          <a:gd name="connsiteY41" fmla="*/ 1662546 h 3782291"/>
                          <a:gd name="connsiteX42" fmla="*/ 1631373 w 4675909"/>
                          <a:gd name="connsiteY42" fmla="*/ 1600200 h 3782291"/>
                          <a:gd name="connsiteX43" fmla="*/ 1839191 w 4675909"/>
                          <a:gd name="connsiteY43" fmla="*/ 1849583 h 3782291"/>
                          <a:gd name="connsiteX44" fmla="*/ 1579418 w 4675909"/>
                          <a:gd name="connsiteY44" fmla="*/ 2026227 h 3782291"/>
                          <a:gd name="connsiteX45" fmla="*/ 1610591 w 4675909"/>
                          <a:gd name="connsiteY45" fmla="*/ 2119745 h 3782291"/>
                          <a:gd name="connsiteX46" fmla="*/ 1891145 w 4675909"/>
                          <a:gd name="connsiteY46" fmla="*/ 1870364 h 3782291"/>
                          <a:gd name="connsiteX47" fmla="*/ 2109354 w 4675909"/>
                          <a:gd name="connsiteY47" fmla="*/ 2088573 h 3782291"/>
                          <a:gd name="connsiteX48" fmla="*/ 2098963 w 4675909"/>
                          <a:gd name="connsiteY48" fmla="*/ 2337955 h 3782291"/>
                          <a:gd name="connsiteX49" fmla="*/ 2109354 w 4675909"/>
                          <a:gd name="connsiteY49" fmla="*/ 2348346 h 3782291"/>
                          <a:gd name="connsiteX50" fmla="*/ 1849582 w 4675909"/>
                          <a:gd name="connsiteY50" fmla="*/ 2784764 h 3782291"/>
                          <a:gd name="connsiteX51" fmla="*/ 1288473 w 4675909"/>
                          <a:gd name="connsiteY51" fmla="*/ 2795155 h 3782291"/>
                          <a:gd name="connsiteX52" fmla="*/ 1153391 w 4675909"/>
                          <a:gd name="connsiteY52" fmla="*/ 2587336 h 3782291"/>
                          <a:gd name="connsiteX53" fmla="*/ 1122218 w 4675909"/>
                          <a:gd name="connsiteY53" fmla="*/ 2597727 h 3782291"/>
                          <a:gd name="connsiteX54" fmla="*/ 1215736 w 4675909"/>
                          <a:gd name="connsiteY54" fmla="*/ 2815936 h 3782291"/>
                          <a:gd name="connsiteX55" fmla="*/ 924791 w 4675909"/>
                          <a:gd name="connsiteY55" fmla="*/ 2836718 h 3782291"/>
                          <a:gd name="connsiteX56" fmla="*/ 498763 w 4675909"/>
                          <a:gd name="connsiteY56" fmla="*/ 2036618 h 3782291"/>
                          <a:gd name="connsiteX57" fmla="*/ 363682 w 4675909"/>
                          <a:gd name="connsiteY57" fmla="*/ 2078182 h 3782291"/>
                          <a:gd name="connsiteX58" fmla="*/ 426027 w 4675909"/>
                          <a:gd name="connsiteY58" fmla="*/ 2140527 h 3782291"/>
                          <a:gd name="connsiteX59" fmla="*/ 477982 w 4675909"/>
                          <a:gd name="connsiteY59" fmla="*/ 2098964 h 3782291"/>
                          <a:gd name="connsiteX60" fmla="*/ 581891 w 4675909"/>
                          <a:gd name="connsiteY60" fmla="*/ 2348346 h 3782291"/>
                          <a:gd name="connsiteX61" fmla="*/ 467591 w 4675909"/>
                          <a:gd name="connsiteY61" fmla="*/ 2358736 h 3782291"/>
                          <a:gd name="connsiteX62" fmla="*/ 467591 w 4675909"/>
                          <a:gd name="connsiteY62" fmla="*/ 2441864 h 3782291"/>
                          <a:gd name="connsiteX63" fmla="*/ 633845 w 4675909"/>
                          <a:gd name="connsiteY63" fmla="*/ 2400300 h 3782291"/>
                          <a:gd name="connsiteX64" fmla="*/ 841663 w 4675909"/>
                          <a:gd name="connsiteY64" fmla="*/ 2805546 h 3782291"/>
                          <a:gd name="connsiteX65" fmla="*/ 342900 w 4675909"/>
                          <a:gd name="connsiteY65" fmla="*/ 2680855 h 3782291"/>
                          <a:gd name="connsiteX66" fmla="*/ 114300 w 4675909"/>
                          <a:gd name="connsiteY66" fmla="*/ 2109355 h 3782291"/>
                          <a:gd name="connsiteX67" fmla="*/ 41564 w 4675909"/>
                          <a:gd name="connsiteY67" fmla="*/ 2109355 h 3782291"/>
                          <a:gd name="connsiteX68" fmla="*/ 290945 w 4675909"/>
                          <a:gd name="connsiteY68" fmla="*/ 2660073 h 3782291"/>
                          <a:gd name="connsiteX69" fmla="*/ 20782 w 4675909"/>
                          <a:gd name="connsiteY69" fmla="*/ 2576946 h 3782291"/>
                          <a:gd name="connsiteX70" fmla="*/ 0 w 4675909"/>
                          <a:gd name="connsiteY70" fmla="*/ 2649682 h 3782291"/>
                          <a:gd name="connsiteX71" fmla="*/ 311727 w 4675909"/>
                          <a:gd name="connsiteY71" fmla="*/ 2701636 h 3782291"/>
                          <a:gd name="connsiteX72" fmla="*/ 290945 w 4675909"/>
                          <a:gd name="connsiteY72" fmla="*/ 3023755 h 3782291"/>
                          <a:gd name="connsiteX73" fmla="*/ 332509 w 4675909"/>
                          <a:gd name="connsiteY73" fmla="*/ 3065319 h 3782291"/>
                          <a:gd name="connsiteX74" fmla="*/ 384463 w 4675909"/>
                          <a:gd name="connsiteY74" fmla="*/ 2722418 h 3782291"/>
                          <a:gd name="connsiteX75" fmla="*/ 893618 w 4675909"/>
                          <a:gd name="connsiteY75" fmla="*/ 2888673 h 3782291"/>
                          <a:gd name="connsiteX76" fmla="*/ 644236 w 4675909"/>
                          <a:gd name="connsiteY76" fmla="*/ 3054927 h 3782291"/>
                          <a:gd name="connsiteX77" fmla="*/ 696191 w 4675909"/>
                          <a:gd name="connsiteY77" fmla="*/ 3096491 h 3782291"/>
                          <a:gd name="connsiteX78" fmla="*/ 1028700 w 4675909"/>
                          <a:gd name="connsiteY78" fmla="*/ 2888673 h 3782291"/>
                          <a:gd name="connsiteX79" fmla="*/ 1433945 w 4675909"/>
                          <a:gd name="connsiteY79" fmla="*/ 2867891 h 3782291"/>
                          <a:gd name="connsiteX80" fmla="*/ 1091045 w 4675909"/>
                          <a:gd name="connsiteY80" fmla="*/ 3086100 h 3782291"/>
                          <a:gd name="connsiteX81" fmla="*/ 1153391 w 4675909"/>
                          <a:gd name="connsiteY81" fmla="*/ 3169227 h 3782291"/>
                          <a:gd name="connsiteX82" fmla="*/ 1548245 w 4675909"/>
                          <a:gd name="connsiteY82" fmla="*/ 2867891 h 3782291"/>
                          <a:gd name="connsiteX83" fmla="*/ 1901536 w 4675909"/>
                          <a:gd name="connsiteY83" fmla="*/ 2867891 h 3782291"/>
                          <a:gd name="connsiteX84" fmla="*/ 2130136 w 4675909"/>
                          <a:gd name="connsiteY84" fmla="*/ 2930236 h 3782291"/>
                          <a:gd name="connsiteX85" fmla="*/ 2202873 w 4675909"/>
                          <a:gd name="connsiteY85" fmla="*/ 2951018 h 3782291"/>
                          <a:gd name="connsiteX86" fmla="*/ 2431473 w 4675909"/>
                          <a:gd name="connsiteY86" fmla="*/ 2847109 h 3782291"/>
                          <a:gd name="connsiteX87" fmla="*/ 3075709 w 4675909"/>
                          <a:gd name="connsiteY87" fmla="*/ 2847109 h 3782291"/>
                          <a:gd name="connsiteX88" fmla="*/ 3034145 w 4675909"/>
                          <a:gd name="connsiteY88" fmla="*/ 3034146 h 3782291"/>
                          <a:gd name="connsiteX89" fmla="*/ 3086100 w 4675909"/>
                          <a:gd name="connsiteY89" fmla="*/ 3054927 h 3782291"/>
                          <a:gd name="connsiteX90" fmla="*/ 3117273 w 4675909"/>
                          <a:gd name="connsiteY90" fmla="*/ 2857500 h 3782291"/>
                          <a:gd name="connsiteX91" fmla="*/ 3480954 w 4675909"/>
                          <a:gd name="connsiteY91" fmla="*/ 2836718 h 3782291"/>
                          <a:gd name="connsiteX92" fmla="*/ 4010891 w 4675909"/>
                          <a:gd name="connsiteY92" fmla="*/ 3512127 h 3782291"/>
                          <a:gd name="connsiteX93" fmla="*/ 4000500 w 4675909"/>
                          <a:gd name="connsiteY93" fmla="*/ 3740727 h 3782291"/>
                          <a:gd name="connsiteX94" fmla="*/ 4062845 w 4675909"/>
                          <a:gd name="connsiteY94" fmla="*/ 3782291 h 3782291"/>
                          <a:gd name="connsiteX95" fmla="*/ 4062845 w 4675909"/>
                          <a:gd name="connsiteY95" fmla="*/ 3532909 h 3782291"/>
                          <a:gd name="connsiteX96" fmla="*/ 4249882 w 4675909"/>
                          <a:gd name="connsiteY96" fmla="*/ 3626427 h 3782291"/>
                          <a:gd name="connsiteX97" fmla="*/ 4322618 w 4675909"/>
                          <a:gd name="connsiteY97" fmla="*/ 3574473 h 3782291"/>
                          <a:gd name="connsiteX98" fmla="*/ 3927763 w 4675909"/>
                          <a:gd name="connsiteY98" fmla="*/ 3335482 h 3782291"/>
                          <a:gd name="connsiteX99" fmla="*/ 4135582 w 4675909"/>
                          <a:gd name="connsiteY99" fmla="*/ 3262746 h 3782291"/>
                          <a:gd name="connsiteX100" fmla="*/ 4135582 w 4675909"/>
                          <a:gd name="connsiteY100" fmla="*/ 3262746 h 3782291"/>
                          <a:gd name="connsiteX101" fmla="*/ 4094018 w 4675909"/>
                          <a:gd name="connsiteY101" fmla="*/ 3231573 h 3782291"/>
                          <a:gd name="connsiteX102" fmla="*/ 3906982 w 4675909"/>
                          <a:gd name="connsiteY102" fmla="*/ 3304309 h 3782291"/>
                          <a:gd name="connsiteX103" fmla="*/ 3564082 w 4675909"/>
                          <a:gd name="connsiteY103" fmla="*/ 2836718 h 3782291"/>
                          <a:gd name="connsiteX104" fmla="*/ 4343400 w 4675909"/>
                          <a:gd name="connsiteY104" fmla="*/ 2815936 h 3782291"/>
                          <a:gd name="connsiteX105" fmla="*/ 4572000 w 4675909"/>
                          <a:gd name="connsiteY105" fmla="*/ 3054927 h 3782291"/>
                          <a:gd name="connsiteX106" fmla="*/ 4675909 w 4675909"/>
                          <a:gd name="connsiteY106" fmla="*/ 3013364 h 3782291"/>
                          <a:gd name="connsiteX107" fmla="*/ 4426527 w 4675909"/>
                          <a:gd name="connsiteY107" fmla="*/ 2815936 h 3782291"/>
                          <a:gd name="connsiteX108" fmla="*/ 4249882 w 4675909"/>
                          <a:gd name="connsiteY108" fmla="*/ 2763982 h 3782291"/>
                          <a:gd name="connsiteX109" fmla="*/ 4364182 w 4675909"/>
                          <a:gd name="connsiteY109" fmla="*/ 2566555 h 3782291"/>
                          <a:gd name="connsiteX110" fmla="*/ 4301836 w 4675909"/>
                          <a:gd name="connsiteY110" fmla="*/ 2514600 h 3782291"/>
                          <a:gd name="connsiteX111" fmla="*/ 4187536 w 4675909"/>
                          <a:gd name="connsiteY111" fmla="*/ 2805546 h 3782291"/>
                          <a:gd name="connsiteX112" fmla="*/ 3439391 w 4675909"/>
                          <a:gd name="connsiteY112" fmla="*/ 2795155 h 3782291"/>
                          <a:gd name="connsiteX113" fmla="*/ 3595254 w 4675909"/>
                          <a:gd name="connsiteY113" fmla="*/ 2618509 h 3782291"/>
                          <a:gd name="connsiteX114" fmla="*/ 3574473 w 4675909"/>
                          <a:gd name="connsiteY114" fmla="*/ 2576946 h 3782291"/>
                          <a:gd name="connsiteX115" fmla="*/ 3345873 w 4675909"/>
                          <a:gd name="connsiteY115" fmla="*/ 2826327 h 3782291"/>
                          <a:gd name="connsiteX116" fmla="*/ 2504209 w 4675909"/>
                          <a:gd name="connsiteY116" fmla="*/ 2795155 h 3782291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  <a:cxn ang="0">
                            <a:pos x="connsiteX5" y="connsiteY5"/>
                          </a:cxn>
                          <a:cxn ang="0">
                            <a:pos x="connsiteX6" y="connsiteY6"/>
                          </a:cxn>
                          <a:cxn ang="0">
                            <a:pos x="connsiteX7" y="connsiteY7"/>
                          </a:cxn>
                          <a:cxn ang="0">
                            <a:pos x="connsiteX8" y="connsiteY8"/>
                          </a:cxn>
                          <a:cxn ang="0">
                            <a:pos x="connsiteX9" y="connsiteY9"/>
                          </a:cxn>
                          <a:cxn ang="0">
                            <a:pos x="connsiteX10" y="connsiteY10"/>
                          </a:cxn>
                          <a:cxn ang="0">
                            <a:pos x="connsiteX11" y="connsiteY11"/>
                          </a:cxn>
                          <a:cxn ang="0">
                            <a:pos x="connsiteX12" y="connsiteY12"/>
                          </a:cxn>
                          <a:cxn ang="0">
                            <a:pos x="connsiteX13" y="connsiteY13"/>
                          </a:cxn>
                          <a:cxn ang="0">
                            <a:pos x="connsiteX14" y="connsiteY14"/>
                          </a:cxn>
                          <a:cxn ang="0">
                            <a:pos x="connsiteX15" y="connsiteY15"/>
                          </a:cxn>
                          <a:cxn ang="0">
                            <a:pos x="connsiteX16" y="connsiteY16"/>
                          </a:cxn>
                          <a:cxn ang="0">
                            <a:pos x="connsiteX17" y="connsiteY17"/>
                          </a:cxn>
                          <a:cxn ang="0">
                            <a:pos x="connsiteX18" y="connsiteY18"/>
                          </a:cxn>
                          <a:cxn ang="0">
                            <a:pos x="connsiteX19" y="connsiteY19"/>
                          </a:cxn>
                          <a:cxn ang="0">
                            <a:pos x="connsiteX20" y="connsiteY20"/>
                          </a:cxn>
                          <a:cxn ang="0">
                            <a:pos x="connsiteX21" y="connsiteY21"/>
                          </a:cxn>
                          <a:cxn ang="0">
                            <a:pos x="connsiteX22" y="connsiteY22"/>
                          </a:cxn>
                          <a:cxn ang="0">
                            <a:pos x="connsiteX23" y="connsiteY23"/>
                          </a:cxn>
                          <a:cxn ang="0">
                            <a:pos x="connsiteX24" y="connsiteY24"/>
                          </a:cxn>
                          <a:cxn ang="0">
                            <a:pos x="connsiteX25" y="connsiteY25"/>
                          </a:cxn>
                          <a:cxn ang="0">
                            <a:pos x="connsiteX26" y="connsiteY26"/>
                          </a:cxn>
                          <a:cxn ang="0">
                            <a:pos x="connsiteX27" y="connsiteY27"/>
                          </a:cxn>
                          <a:cxn ang="0">
                            <a:pos x="connsiteX28" y="connsiteY28"/>
                          </a:cxn>
                          <a:cxn ang="0">
                            <a:pos x="connsiteX29" y="connsiteY29"/>
                          </a:cxn>
                          <a:cxn ang="0">
                            <a:pos x="connsiteX30" y="connsiteY30"/>
                          </a:cxn>
                          <a:cxn ang="0">
                            <a:pos x="connsiteX31" y="connsiteY31"/>
                          </a:cxn>
                          <a:cxn ang="0">
                            <a:pos x="connsiteX32" y="connsiteY32"/>
                          </a:cxn>
                          <a:cxn ang="0">
                            <a:pos x="connsiteX33" y="connsiteY33"/>
                          </a:cxn>
                          <a:cxn ang="0">
                            <a:pos x="connsiteX34" y="connsiteY34"/>
                          </a:cxn>
                          <a:cxn ang="0">
                            <a:pos x="connsiteX35" y="connsiteY35"/>
                          </a:cxn>
                          <a:cxn ang="0">
                            <a:pos x="connsiteX36" y="connsiteY36"/>
                          </a:cxn>
                          <a:cxn ang="0">
                            <a:pos x="connsiteX37" y="connsiteY37"/>
                          </a:cxn>
                          <a:cxn ang="0">
                            <a:pos x="connsiteX38" y="connsiteY38"/>
                          </a:cxn>
                          <a:cxn ang="0">
                            <a:pos x="connsiteX39" y="connsiteY39"/>
                          </a:cxn>
                          <a:cxn ang="0">
                            <a:pos x="connsiteX40" y="connsiteY40"/>
                          </a:cxn>
                          <a:cxn ang="0">
                            <a:pos x="connsiteX41" y="connsiteY41"/>
                          </a:cxn>
                          <a:cxn ang="0">
                            <a:pos x="connsiteX42" y="connsiteY42"/>
                          </a:cxn>
                          <a:cxn ang="0">
                            <a:pos x="connsiteX43" y="connsiteY43"/>
                          </a:cxn>
                          <a:cxn ang="0">
                            <a:pos x="connsiteX44" y="connsiteY44"/>
                          </a:cxn>
                          <a:cxn ang="0">
                            <a:pos x="connsiteX45" y="connsiteY45"/>
                          </a:cxn>
                          <a:cxn ang="0">
                            <a:pos x="connsiteX46" y="connsiteY46"/>
                          </a:cxn>
                          <a:cxn ang="0">
                            <a:pos x="connsiteX47" y="connsiteY47"/>
                          </a:cxn>
                          <a:cxn ang="0">
                            <a:pos x="connsiteX48" y="connsiteY48"/>
                          </a:cxn>
                          <a:cxn ang="0">
                            <a:pos x="connsiteX49" y="connsiteY49"/>
                          </a:cxn>
                          <a:cxn ang="0">
                            <a:pos x="connsiteX50" y="connsiteY50"/>
                          </a:cxn>
                          <a:cxn ang="0">
                            <a:pos x="connsiteX51" y="connsiteY51"/>
                          </a:cxn>
                          <a:cxn ang="0">
                            <a:pos x="connsiteX52" y="connsiteY52"/>
                          </a:cxn>
                          <a:cxn ang="0">
                            <a:pos x="connsiteX53" y="connsiteY53"/>
                          </a:cxn>
                          <a:cxn ang="0">
                            <a:pos x="connsiteX54" y="connsiteY54"/>
                          </a:cxn>
                          <a:cxn ang="0">
                            <a:pos x="connsiteX55" y="connsiteY55"/>
                          </a:cxn>
                          <a:cxn ang="0">
                            <a:pos x="connsiteX56" y="connsiteY56"/>
                          </a:cxn>
                          <a:cxn ang="0">
                            <a:pos x="connsiteX57" y="connsiteY57"/>
                          </a:cxn>
                          <a:cxn ang="0">
                            <a:pos x="connsiteX58" y="connsiteY58"/>
                          </a:cxn>
                          <a:cxn ang="0">
                            <a:pos x="connsiteX59" y="connsiteY59"/>
                          </a:cxn>
                          <a:cxn ang="0">
                            <a:pos x="connsiteX60" y="connsiteY60"/>
                          </a:cxn>
                          <a:cxn ang="0">
                            <a:pos x="connsiteX61" y="connsiteY61"/>
                          </a:cxn>
                          <a:cxn ang="0">
                            <a:pos x="connsiteX62" y="connsiteY62"/>
                          </a:cxn>
                          <a:cxn ang="0">
                            <a:pos x="connsiteX63" y="connsiteY63"/>
                          </a:cxn>
                          <a:cxn ang="0">
                            <a:pos x="connsiteX64" y="connsiteY64"/>
                          </a:cxn>
                          <a:cxn ang="0">
                            <a:pos x="connsiteX65" y="connsiteY65"/>
                          </a:cxn>
                          <a:cxn ang="0">
                            <a:pos x="connsiteX66" y="connsiteY66"/>
                          </a:cxn>
                          <a:cxn ang="0">
                            <a:pos x="connsiteX67" y="connsiteY67"/>
                          </a:cxn>
                          <a:cxn ang="0">
                            <a:pos x="connsiteX68" y="connsiteY68"/>
                          </a:cxn>
                          <a:cxn ang="0">
                            <a:pos x="connsiteX69" y="connsiteY69"/>
                          </a:cxn>
                          <a:cxn ang="0">
                            <a:pos x="connsiteX70" y="connsiteY70"/>
                          </a:cxn>
                          <a:cxn ang="0">
                            <a:pos x="connsiteX71" y="connsiteY71"/>
                          </a:cxn>
                          <a:cxn ang="0">
                            <a:pos x="connsiteX72" y="connsiteY72"/>
                          </a:cxn>
                          <a:cxn ang="0">
                            <a:pos x="connsiteX73" y="connsiteY73"/>
                          </a:cxn>
                          <a:cxn ang="0">
                            <a:pos x="connsiteX74" y="connsiteY74"/>
                          </a:cxn>
                          <a:cxn ang="0">
                            <a:pos x="connsiteX75" y="connsiteY75"/>
                          </a:cxn>
                          <a:cxn ang="0">
                            <a:pos x="connsiteX76" y="connsiteY76"/>
                          </a:cxn>
                          <a:cxn ang="0">
                            <a:pos x="connsiteX77" y="connsiteY77"/>
                          </a:cxn>
                          <a:cxn ang="0">
                            <a:pos x="connsiteX78" y="connsiteY78"/>
                          </a:cxn>
                          <a:cxn ang="0">
                            <a:pos x="connsiteX79" y="connsiteY79"/>
                          </a:cxn>
                          <a:cxn ang="0">
                            <a:pos x="connsiteX80" y="connsiteY80"/>
                          </a:cxn>
                          <a:cxn ang="0">
                            <a:pos x="connsiteX81" y="connsiteY81"/>
                          </a:cxn>
                          <a:cxn ang="0">
                            <a:pos x="connsiteX82" y="connsiteY82"/>
                          </a:cxn>
                          <a:cxn ang="0">
                            <a:pos x="connsiteX83" y="connsiteY83"/>
                          </a:cxn>
                          <a:cxn ang="0">
                            <a:pos x="connsiteX84" y="connsiteY84"/>
                          </a:cxn>
                          <a:cxn ang="0">
                            <a:pos x="connsiteX85" y="connsiteY85"/>
                          </a:cxn>
                          <a:cxn ang="0">
                            <a:pos x="connsiteX86" y="connsiteY86"/>
                          </a:cxn>
                          <a:cxn ang="0">
                            <a:pos x="connsiteX87" y="connsiteY87"/>
                          </a:cxn>
                          <a:cxn ang="0">
                            <a:pos x="connsiteX88" y="connsiteY88"/>
                          </a:cxn>
                          <a:cxn ang="0">
                            <a:pos x="connsiteX89" y="connsiteY89"/>
                          </a:cxn>
                          <a:cxn ang="0">
                            <a:pos x="connsiteX90" y="connsiteY90"/>
                          </a:cxn>
                          <a:cxn ang="0">
                            <a:pos x="connsiteX91" y="connsiteY91"/>
                          </a:cxn>
                          <a:cxn ang="0">
                            <a:pos x="connsiteX92" y="connsiteY92"/>
                          </a:cxn>
                          <a:cxn ang="0">
                            <a:pos x="connsiteX93" y="connsiteY93"/>
                          </a:cxn>
                          <a:cxn ang="0">
                            <a:pos x="connsiteX94" y="connsiteY94"/>
                          </a:cxn>
                          <a:cxn ang="0">
                            <a:pos x="connsiteX95" y="connsiteY95"/>
                          </a:cxn>
                          <a:cxn ang="0">
                            <a:pos x="connsiteX96" y="connsiteY96"/>
                          </a:cxn>
                          <a:cxn ang="0">
                            <a:pos x="connsiteX97" y="connsiteY97"/>
                          </a:cxn>
                          <a:cxn ang="0">
                            <a:pos x="connsiteX98" y="connsiteY98"/>
                          </a:cxn>
                          <a:cxn ang="0">
                            <a:pos x="connsiteX99" y="connsiteY99"/>
                          </a:cxn>
                          <a:cxn ang="0">
                            <a:pos x="connsiteX100" y="connsiteY100"/>
                          </a:cxn>
                          <a:cxn ang="0">
                            <a:pos x="connsiteX101" y="connsiteY101"/>
                          </a:cxn>
                          <a:cxn ang="0">
                            <a:pos x="connsiteX102" y="connsiteY102"/>
                          </a:cxn>
                          <a:cxn ang="0">
                            <a:pos x="connsiteX103" y="connsiteY103"/>
                          </a:cxn>
                          <a:cxn ang="0">
                            <a:pos x="connsiteX104" y="connsiteY104"/>
                          </a:cxn>
                          <a:cxn ang="0">
                            <a:pos x="connsiteX105" y="connsiteY105"/>
                          </a:cxn>
                          <a:cxn ang="0">
                            <a:pos x="connsiteX106" y="connsiteY106"/>
                          </a:cxn>
                          <a:cxn ang="0">
                            <a:pos x="connsiteX107" y="connsiteY107"/>
                          </a:cxn>
                          <a:cxn ang="0">
                            <a:pos x="connsiteX108" y="connsiteY108"/>
                          </a:cxn>
                          <a:cxn ang="0">
                            <a:pos x="connsiteX109" y="connsiteY109"/>
                          </a:cxn>
                          <a:cxn ang="0">
                            <a:pos x="connsiteX110" y="connsiteY110"/>
                          </a:cxn>
                          <a:cxn ang="0">
                            <a:pos x="connsiteX111" y="connsiteY111"/>
                          </a:cxn>
                          <a:cxn ang="0">
                            <a:pos x="connsiteX112" y="connsiteY112"/>
                          </a:cxn>
                          <a:cxn ang="0">
                            <a:pos x="connsiteX113" y="connsiteY113"/>
                          </a:cxn>
                          <a:cxn ang="0">
                            <a:pos x="connsiteX114" y="connsiteY114"/>
                          </a:cxn>
                          <a:cxn ang="0">
                            <a:pos x="connsiteX115" y="connsiteY115"/>
                          </a:cxn>
                          <a:cxn ang="0">
                            <a:pos x="connsiteX116" y="connsiteY116"/>
                          </a:cxn>
                        </a:cxnLst>
                        <a:rect l="l" t="t" r="r" b="b"/>
                        <a:pathLst>
                          <a:path w="4675909" h="3782291">
                            <a:moveTo>
                              <a:pt x="2504209" y="2795155"/>
                            </a:moveTo>
                            <a:lnTo>
                              <a:pt x="2182091" y="2348346"/>
                            </a:lnTo>
                            <a:lnTo>
                              <a:pt x="2150918" y="1724891"/>
                            </a:lnTo>
                            <a:lnTo>
                              <a:pt x="2712027" y="1184564"/>
                            </a:lnTo>
                            <a:lnTo>
                              <a:pt x="2701636" y="1091046"/>
                            </a:lnTo>
                            <a:lnTo>
                              <a:pt x="2150918" y="1631373"/>
                            </a:lnTo>
                            <a:lnTo>
                              <a:pt x="2171700" y="1465118"/>
                            </a:lnTo>
                            <a:lnTo>
                              <a:pt x="2701637" y="945573"/>
                            </a:lnTo>
                            <a:lnTo>
                              <a:pt x="2763982" y="831273"/>
                            </a:lnTo>
                            <a:lnTo>
                              <a:pt x="2815936" y="540327"/>
                            </a:lnTo>
                            <a:lnTo>
                              <a:pt x="2784763" y="529936"/>
                            </a:lnTo>
                            <a:lnTo>
                              <a:pt x="2670463" y="904009"/>
                            </a:lnTo>
                            <a:lnTo>
                              <a:pt x="2202873" y="1330036"/>
                            </a:lnTo>
                            <a:lnTo>
                              <a:pt x="2254827" y="633846"/>
                            </a:lnTo>
                            <a:lnTo>
                              <a:pt x="2680854" y="51955"/>
                            </a:lnTo>
                            <a:lnTo>
                              <a:pt x="2649682" y="0"/>
                            </a:lnTo>
                            <a:lnTo>
                              <a:pt x="2493818" y="197427"/>
                            </a:lnTo>
                            <a:lnTo>
                              <a:pt x="2473036" y="10391"/>
                            </a:lnTo>
                            <a:lnTo>
                              <a:pt x="2410691" y="10391"/>
                            </a:lnTo>
                            <a:lnTo>
                              <a:pt x="2452254" y="280555"/>
                            </a:lnTo>
                            <a:lnTo>
                              <a:pt x="2286000" y="509155"/>
                            </a:lnTo>
                            <a:lnTo>
                              <a:pt x="2234045" y="540327"/>
                            </a:lnTo>
                            <a:lnTo>
                              <a:pt x="2202873" y="592282"/>
                            </a:lnTo>
                            <a:lnTo>
                              <a:pt x="2130136" y="706582"/>
                            </a:lnTo>
                            <a:lnTo>
                              <a:pt x="1672936" y="20782"/>
                            </a:lnTo>
                            <a:lnTo>
                              <a:pt x="1548245" y="51955"/>
                            </a:lnTo>
                            <a:lnTo>
                              <a:pt x="1569027" y="145473"/>
                            </a:lnTo>
                            <a:lnTo>
                              <a:pt x="1652154" y="103909"/>
                            </a:lnTo>
                            <a:lnTo>
                              <a:pt x="1714500" y="228600"/>
                            </a:lnTo>
                            <a:lnTo>
                              <a:pt x="1787236" y="259773"/>
                            </a:lnTo>
                            <a:lnTo>
                              <a:pt x="2150918" y="852055"/>
                            </a:lnTo>
                            <a:lnTo>
                              <a:pt x="2140527" y="1215736"/>
                            </a:lnTo>
                            <a:lnTo>
                              <a:pt x="2067791" y="1028700"/>
                            </a:lnTo>
                            <a:lnTo>
                              <a:pt x="2015836" y="1059873"/>
                            </a:lnTo>
                            <a:lnTo>
                              <a:pt x="2130136" y="1288473"/>
                            </a:lnTo>
                            <a:lnTo>
                              <a:pt x="2109354" y="2005446"/>
                            </a:lnTo>
                            <a:lnTo>
                              <a:pt x="1672936" y="1558637"/>
                            </a:lnTo>
                            <a:lnTo>
                              <a:pt x="1714499" y="1215737"/>
                            </a:lnTo>
                            <a:lnTo>
                              <a:pt x="1672936" y="1101436"/>
                            </a:lnTo>
                            <a:lnTo>
                              <a:pt x="1620982" y="1475509"/>
                            </a:lnTo>
                            <a:lnTo>
                              <a:pt x="1350818" y="1600199"/>
                            </a:lnTo>
                            <a:lnTo>
                              <a:pt x="1319645" y="1662546"/>
                            </a:lnTo>
                            <a:lnTo>
                              <a:pt x="1631373" y="1600200"/>
                            </a:lnTo>
                            <a:lnTo>
                              <a:pt x="1839191" y="1849583"/>
                            </a:lnTo>
                            <a:lnTo>
                              <a:pt x="1579418" y="2026227"/>
                            </a:lnTo>
                            <a:lnTo>
                              <a:pt x="1610591" y="2119745"/>
                            </a:lnTo>
                            <a:lnTo>
                              <a:pt x="1891145" y="1870364"/>
                            </a:lnTo>
                            <a:lnTo>
                              <a:pt x="2109354" y="2088573"/>
                            </a:lnTo>
                            <a:lnTo>
                              <a:pt x="2098963" y="2337955"/>
                            </a:lnTo>
                            <a:lnTo>
                              <a:pt x="2109354" y="2348346"/>
                            </a:lnTo>
                            <a:lnTo>
                              <a:pt x="1849582" y="2784764"/>
                            </a:lnTo>
                            <a:lnTo>
                              <a:pt x="1288473" y="2795155"/>
                            </a:lnTo>
                            <a:lnTo>
                              <a:pt x="1153391" y="2587336"/>
                            </a:lnTo>
                            <a:lnTo>
                              <a:pt x="1122218" y="2597727"/>
                            </a:lnTo>
                            <a:lnTo>
                              <a:pt x="1215736" y="2815936"/>
                            </a:lnTo>
                            <a:lnTo>
                              <a:pt x="924791" y="2836718"/>
                            </a:lnTo>
                            <a:lnTo>
                              <a:pt x="498763" y="2036618"/>
                            </a:lnTo>
                            <a:lnTo>
                              <a:pt x="363682" y="2078182"/>
                            </a:lnTo>
                            <a:lnTo>
                              <a:pt x="426027" y="2140527"/>
                            </a:lnTo>
                            <a:lnTo>
                              <a:pt x="477982" y="2098964"/>
                            </a:lnTo>
                            <a:lnTo>
                              <a:pt x="581891" y="2348346"/>
                            </a:lnTo>
                            <a:lnTo>
                              <a:pt x="467591" y="2358736"/>
                            </a:lnTo>
                            <a:lnTo>
                              <a:pt x="467591" y="2441864"/>
                            </a:lnTo>
                            <a:lnTo>
                              <a:pt x="633845" y="2400300"/>
                            </a:lnTo>
                            <a:lnTo>
                              <a:pt x="841663" y="2805546"/>
                            </a:lnTo>
                            <a:lnTo>
                              <a:pt x="342900" y="2680855"/>
                            </a:lnTo>
                            <a:lnTo>
                              <a:pt x="114300" y="2109355"/>
                            </a:lnTo>
                            <a:lnTo>
                              <a:pt x="41564" y="2109355"/>
                            </a:lnTo>
                            <a:lnTo>
                              <a:pt x="290945" y="2660073"/>
                            </a:lnTo>
                            <a:lnTo>
                              <a:pt x="20782" y="2576946"/>
                            </a:lnTo>
                            <a:lnTo>
                              <a:pt x="0" y="2649682"/>
                            </a:lnTo>
                            <a:lnTo>
                              <a:pt x="311727" y="2701636"/>
                            </a:lnTo>
                            <a:lnTo>
                              <a:pt x="290945" y="3023755"/>
                            </a:lnTo>
                            <a:cubicBezTo>
                              <a:pt x="304800" y="3037610"/>
                              <a:pt x="316923" y="3115542"/>
                              <a:pt x="332509" y="3065319"/>
                            </a:cubicBezTo>
                            <a:cubicBezTo>
                              <a:pt x="348095" y="3015096"/>
                              <a:pt x="367145" y="2836718"/>
                              <a:pt x="384463" y="2722418"/>
                            </a:cubicBezTo>
                            <a:lnTo>
                              <a:pt x="893618" y="2888673"/>
                            </a:lnTo>
                            <a:lnTo>
                              <a:pt x="644236" y="3054927"/>
                            </a:lnTo>
                            <a:lnTo>
                              <a:pt x="696191" y="3096491"/>
                            </a:lnTo>
                            <a:lnTo>
                              <a:pt x="1028700" y="2888673"/>
                            </a:lnTo>
                            <a:lnTo>
                              <a:pt x="1433945" y="2867891"/>
                            </a:lnTo>
                            <a:lnTo>
                              <a:pt x="1091045" y="3086100"/>
                            </a:lnTo>
                            <a:lnTo>
                              <a:pt x="1153391" y="3169227"/>
                            </a:lnTo>
                            <a:lnTo>
                              <a:pt x="1548245" y="2867891"/>
                            </a:lnTo>
                            <a:lnTo>
                              <a:pt x="1901536" y="2867891"/>
                            </a:lnTo>
                            <a:lnTo>
                              <a:pt x="2130136" y="2930236"/>
                            </a:lnTo>
                            <a:lnTo>
                              <a:pt x="2202873" y="2951018"/>
                            </a:lnTo>
                            <a:lnTo>
                              <a:pt x="2431473" y="2847109"/>
                            </a:lnTo>
                            <a:lnTo>
                              <a:pt x="3075709" y="2847109"/>
                            </a:lnTo>
                            <a:lnTo>
                              <a:pt x="3034145" y="3034146"/>
                            </a:lnTo>
                            <a:lnTo>
                              <a:pt x="3086100" y="3054927"/>
                            </a:lnTo>
                            <a:lnTo>
                              <a:pt x="3117273" y="2857500"/>
                            </a:lnTo>
                            <a:lnTo>
                              <a:pt x="3480954" y="2836718"/>
                            </a:lnTo>
                            <a:lnTo>
                              <a:pt x="4010891" y="3512127"/>
                            </a:lnTo>
                            <a:lnTo>
                              <a:pt x="4000500" y="3740727"/>
                            </a:lnTo>
                            <a:lnTo>
                              <a:pt x="4062845" y="3782291"/>
                            </a:lnTo>
                            <a:lnTo>
                              <a:pt x="4062845" y="3532909"/>
                            </a:lnTo>
                            <a:lnTo>
                              <a:pt x="4249882" y="3626427"/>
                            </a:lnTo>
                            <a:lnTo>
                              <a:pt x="4322618" y="3574473"/>
                            </a:lnTo>
                            <a:lnTo>
                              <a:pt x="3927763" y="3335482"/>
                            </a:lnTo>
                            <a:lnTo>
                              <a:pt x="4135582" y="3262746"/>
                            </a:lnTo>
                            <a:lnTo>
                              <a:pt x="4135582" y="3262746"/>
                            </a:lnTo>
                            <a:lnTo>
                              <a:pt x="4094018" y="3231573"/>
                            </a:lnTo>
                            <a:lnTo>
                              <a:pt x="3906982" y="3304309"/>
                            </a:lnTo>
                            <a:lnTo>
                              <a:pt x="3564082" y="2836718"/>
                            </a:lnTo>
                            <a:lnTo>
                              <a:pt x="4343400" y="2815936"/>
                            </a:lnTo>
                            <a:lnTo>
                              <a:pt x="4572000" y="3054927"/>
                            </a:lnTo>
                            <a:lnTo>
                              <a:pt x="4675909" y="3013364"/>
                            </a:lnTo>
                            <a:lnTo>
                              <a:pt x="4426527" y="2815936"/>
                            </a:lnTo>
                            <a:lnTo>
                              <a:pt x="4249882" y="2763982"/>
                            </a:lnTo>
                            <a:lnTo>
                              <a:pt x="4364182" y="2566555"/>
                            </a:lnTo>
                            <a:lnTo>
                              <a:pt x="4301836" y="2514600"/>
                            </a:lnTo>
                            <a:lnTo>
                              <a:pt x="4187536" y="2805546"/>
                            </a:lnTo>
                            <a:lnTo>
                              <a:pt x="3439391" y="2795155"/>
                            </a:lnTo>
                            <a:lnTo>
                              <a:pt x="3595254" y="2618509"/>
                            </a:lnTo>
                            <a:lnTo>
                              <a:pt x="3574473" y="2576946"/>
                            </a:lnTo>
                            <a:lnTo>
                              <a:pt x="3345873" y="2826327"/>
                            </a:lnTo>
                            <a:lnTo>
                              <a:pt x="2504209" y="2795155"/>
                            </a:lnTo>
                            <a:close/>
                          </a:path>
                        </a:pathLst>
                      </a:custGeom>
                      <a:grpFill/>
                      <a:ln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  <p:sp>
                    <p:nvSpPr>
                      <p:cNvPr id="841" name="Freeform 840"/>
                      <p:cNvSpPr/>
                      <p:nvPr/>
                    </p:nvSpPr>
                    <p:spPr>
                      <a:xfrm>
                        <a:off x="3872743" y="4868631"/>
                        <a:ext cx="118795" cy="2173549"/>
                      </a:xfrm>
                      <a:custGeom>
                        <a:avLst/>
                        <a:gdLst>
                          <a:gd name="connsiteX0" fmla="*/ 68173 w 116687"/>
                          <a:gd name="connsiteY0" fmla="*/ 0 h 1690254"/>
                          <a:gd name="connsiteX1" fmla="*/ 114355 w 116687"/>
                          <a:gd name="connsiteY1" fmla="*/ 655782 h 1690254"/>
                          <a:gd name="connsiteX2" fmla="*/ 3519 w 116687"/>
                          <a:gd name="connsiteY2" fmla="*/ 1099127 h 1690254"/>
                          <a:gd name="connsiteX3" fmla="*/ 31228 w 116687"/>
                          <a:gd name="connsiteY3" fmla="*/ 1560945 h 1690254"/>
                          <a:gd name="connsiteX4" fmla="*/ 68173 w 116687"/>
                          <a:gd name="connsiteY4" fmla="*/ 1690254 h 1690254"/>
                        </a:gdLst>
                        <a:ahLst/>
                        <a:cxnLst>
                          <a:cxn ang="0">
                            <a:pos x="connsiteX0" y="connsiteY0"/>
                          </a:cxn>
                          <a:cxn ang="0">
                            <a:pos x="connsiteX1" y="connsiteY1"/>
                          </a:cxn>
                          <a:cxn ang="0">
                            <a:pos x="connsiteX2" y="connsiteY2"/>
                          </a:cxn>
                          <a:cxn ang="0">
                            <a:pos x="connsiteX3" y="connsiteY3"/>
                          </a:cxn>
                          <a:cxn ang="0">
                            <a:pos x="connsiteX4" y="connsiteY4"/>
                          </a:cxn>
                        </a:cxnLst>
                        <a:rect l="l" t="t" r="r" b="b"/>
                        <a:pathLst>
                          <a:path w="116687" h="1690254">
                            <a:moveTo>
                              <a:pt x="68173" y="0"/>
                            </a:moveTo>
                            <a:cubicBezTo>
                              <a:pt x="96652" y="236297"/>
                              <a:pt x="125131" y="472594"/>
                              <a:pt x="114355" y="655782"/>
                            </a:cubicBezTo>
                            <a:cubicBezTo>
                              <a:pt x="103579" y="838970"/>
                              <a:pt x="17373" y="948267"/>
                              <a:pt x="3519" y="1099127"/>
                            </a:cubicBezTo>
                            <a:cubicBezTo>
                              <a:pt x="-10335" y="1249987"/>
                              <a:pt x="20452" y="1462424"/>
                              <a:pt x="31228" y="1560945"/>
                            </a:cubicBezTo>
                            <a:cubicBezTo>
                              <a:pt x="42004" y="1659466"/>
                              <a:pt x="55088" y="1674860"/>
                              <a:pt x="68173" y="1690254"/>
                            </a:cubicBezTo>
                          </a:path>
                        </a:pathLst>
                      </a:custGeom>
                      <a:grpFill/>
                      <a:ln w="19050">
                        <a:solidFill>
                          <a:schemeClr val="accent4">
                            <a:lumMod val="75000"/>
                          </a:schemeClr>
                        </a:solidFill>
                      </a:ln>
                    </p:spPr>
                    <p:style>
                      <a:lnRef idx="1">
                        <a:schemeClr val="accent1"/>
                      </a:lnRef>
                      <a:fillRef idx="3">
                        <a:schemeClr val="accent1"/>
                      </a:fillRef>
                      <a:effectRef idx="2">
                        <a:schemeClr val="accent1"/>
                      </a:effectRef>
                      <a:fontRef idx="minor">
                        <a:schemeClr val="lt1"/>
                      </a:fontRef>
                    </p:style>
                    <p:txBody>
                      <a:bodyPr rtlCol="0" anchor="ctr"/>
                      <a:lstStyle/>
                      <a:p>
                        <a:pPr algn="ctr"/>
                        <a:endParaRPr lang="en-US"/>
                      </a:p>
                    </p:txBody>
                  </p:sp>
                </p:grpSp>
                <p:sp>
                  <p:nvSpPr>
                    <p:cNvPr id="824" name="Freeform 823"/>
                    <p:cNvSpPr/>
                    <p:nvPr/>
                  </p:nvSpPr>
                  <p:spPr>
                    <a:xfrm>
                      <a:off x="3466716" y="460894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5" name="Freeform 824"/>
                    <p:cNvSpPr/>
                    <p:nvPr/>
                  </p:nvSpPr>
                  <p:spPr>
                    <a:xfrm>
                      <a:off x="3262113" y="463511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6" name="Freeform 825"/>
                    <p:cNvSpPr/>
                    <p:nvPr/>
                  </p:nvSpPr>
                  <p:spPr>
                    <a:xfrm rot="10192772">
                      <a:off x="3414513" y="478751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7" name="Freeform 826"/>
                    <p:cNvSpPr/>
                    <p:nvPr/>
                  </p:nvSpPr>
                  <p:spPr>
                    <a:xfrm>
                      <a:off x="2936304" y="4635116"/>
                      <a:ext cx="86206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8" name="Freeform 827"/>
                    <p:cNvSpPr/>
                    <p:nvPr/>
                  </p:nvSpPr>
                  <p:spPr>
                    <a:xfrm rot="3372935">
                      <a:off x="2793403" y="4447747"/>
                      <a:ext cx="69517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29" name="Freeform 828"/>
                    <p:cNvSpPr/>
                    <p:nvPr/>
                  </p:nvSpPr>
                  <p:spPr>
                    <a:xfrm rot="3372935">
                      <a:off x="2778407" y="4341181"/>
                      <a:ext cx="58281" cy="15701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0" name="Freeform 829"/>
                    <p:cNvSpPr/>
                    <p:nvPr/>
                  </p:nvSpPr>
                  <p:spPr>
                    <a:xfrm rot="14639677">
                      <a:off x="2629037" y="4360992"/>
                      <a:ext cx="69517" cy="140226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1" name="Freeform 830"/>
                    <p:cNvSpPr/>
                    <p:nvPr/>
                  </p:nvSpPr>
                  <p:spPr>
                    <a:xfrm rot="12503340">
                      <a:off x="2527520" y="4697115"/>
                      <a:ext cx="56761" cy="13269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2" name="Freeform 831"/>
                    <p:cNvSpPr/>
                    <p:nvPr/>
                  </p:nvSpPr>
                  <p:spPr>
                    <a:xfrm rot="12503340">
                      <a:off x="2309063" y="4625252"/>
                      <a:ext cx="56761" cy="13269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3" name="Freeform 832"/>
                    <p:cNvSpPr/>
                    <p:nvPr/>
                  </p:nvSpPr>
                  <p:spPr>
                    <a:xfrm rot="12503340">
                      <a:off x="2647334" y="4727816"/>
                      <a:ext cx="56761" cy="13269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4" name="Freeform 833"/>
                    <p:cNvSpPr/>
                    <p:nvPr/>
                  </p:nvSpPr>
                  <p:spPr>
                    <a:xfrm rot="559205">
                      <a:off x="2480011" y="4577378"/>
                      <a:ext cx="88624" cy="115474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5" name="Freeform 834"/>
                    <p:cNvSpPr/>
                    <p:nvPr/>
                  </p:nvSpPr>
                  <p:spPr>
                    <a:xfrm rot="8914968">
                      <a:off x="2772687" y="4954119"/>
                      <a:ext cx="77224" cy="13926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6" name="Freeform 835"/>
                    <p:cNvSpPr/>
                    <p:nvPr/>
                  </p:nvSpPr>
                  <p:spPr>
                    <a:xfrm rot="8914968">
                      <a:off x="2862496" y="4887664"/>
                      <a:ext cx="77224" cy="13926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7" name="Freeform 836"/>
                    <p:cNvSpPr/>
                    <p:nvPr/>
                  </p:nvSpPr>
                  <p:spPr>
                    <a:xfrm rot="8914968">
                      <a:off x="3131587" y="5014006"/>
                      <a:ext cx="77224" cy="13926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8" name="Freeform 837"/>
                    <p:cNvSpPr/>
                    <p:nvPr/>
                  </p:nvSpPr>
                  <p:spPr>
                    <a:xfrm rot="8914968">
                      <a:off x="3225061" y="4954120"/>
                      <a:ext cx="77224" cy="13926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  <p:sp>
                  <p:nvSpPr>
                    <p:cNvPr id="839" name="Freeform 838"/>
                    <p:cNvSpPr/>
                    <p:nvPr/>
                  </p:nvSpPr>
                  <p:spPr>
                    <a:xfrm rot="18656313">
                      <a:off x="3080746" y="4858883"/>
                      <a:ext cx="77224" cy="139269"/>
                    </a:xfrm>
                    <a:custGeom>
                      <a:avLst/>
                      <a:gdLst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83127 w 92364"/>
                        <a:gd name="connsiteY7" fmla="*/ 120073 h 120073"/>
                        <a:gd name="connsiteX0" fmla="*/ 83127 w 92364"/>
                        <a:gd name="connsiteY0" fmla="*/ 120073 h 120073"/>
                        <a:gd name="connsiteX1" fmla="*/ 92364 w 92364"/>
                        <a:gd name="connsiteY1" fmla="*/ 36946 h 120073"/>
                        <a:gd name="connsiteX2" fmla="*/ 64655 w 92364"/>
                        <a:gd name="connsiteY2" fmla="*/ 0 h 120073"/>
                        <a:gd name="connsiteX3" fmla="*/ 64655 w 92364"/>
                        <a:gd name="connsiteY3" fmla="*/ 0 h 120073"/>
                        <a:gd name="connsiteX4" fmla="*/ 0 w 92364"/>
                        <a:gd name="connsiteY4" fmla="*/ 0 h 120073"/>
                        <a:gd name="connsiteX5" fmla="*/ 18473 w 92364"/>
                        <a:gd name="connsiteY5" fmla="*/ 36946 h 120073"/>
                        <a:gd name="connsiteX6" fmla="*/ 46182 w 92364"/>
                        <a:gd name="connsiteY6" fmla="*/ 83128 h 120073"/>
                        <a:gd name="connsiteX7" fmla="*/ 55418 w 92364"/>
                        <a:gd name="connsiteY7" fmla="*/ 95443 h 120073"/>
                        <a:gd name="connsiteX8" fmla="*/ 83127 w 92364"/>
                        <a:gd name="connsiteY8" fmla="*/ 120073 h 120073"/>
                        <a:gd name="connsiteX0" fmla="*/ 83127 w 92364"/>
                        <a:gd name="connsiteY0" fmla="*/ 120073 h 138546"/>
                        <a:gd name="connsiteX1" fmla="*/ 92364 w 92364"/>
                        <a:gd name="connsiteY1" fmla="*/ 36946 h 138546"/>
                        <a:gd name="connsiteX2" fmla="*/ 64655 w 92364"/>
                        <a:gd name="connsiteY2" fmla="*/ 0 h 138546"/>
                        <a:gd name="connsiteX3" fmla="*/ 64655 w 92364"/>
                        <a:gd name="connsiteY3" fmla="*/ 0 h 138546"/>
                        <a:gd name="connsiteX4" fmla="*/ 0 w 92364"/>
                        <a:gd name="connsiteY4" fmla="*/ 0 h 138546"/>
                        <a:gd name="connsiteX5" fmla="*/ 18473 w 92364"/>
                        <a:gd name="connsiteY5" fmla="*/ 36946 h 138546"/>
                        <a:gd name="connsiteX6" fmla="*/ 46182 w 92364"/>
                        <a:gd name="connsiteY6" fmla="*/ 83128 h 138546"/>
                        <a:gd name="connsiteX7" fmla="*/ 55418 w 92364"/>
                        <a:gd name="connsiteY7" fmla="*/ 138546 h 138546"/>
                        <a:gd name="connsiteX8" fmla="*/ 83127 w 92364"/>
                        <a:gd name="connsiteY8" fmla="*/ 120073 h 138546"/>
                        <a:gd name="connsiteX0" fmla="*/ 83127 w 92364"/>
                        <a:gd name="connsiteY0" fmla="*/ 157019 h 157019"/>
                        <a:gd name="connsiteX1" fmla="*/ 92364 w 92364"/>
                        <a:gd name="connsiteY1" fmla="*/ 36946 h 157019"/>
                        <a:gd name="connsiteX2" fmla="*/ 64655 w 92364"/>
                        <a:gd name="connsiteY2" fmla="*/ 0 h 157019"/>
                        <a:gd name="connsiteX3" fmla="*/ 64655 w 92364"/>
                        <a:gd name="connsiteY3" fmla="*/ 0 h 157019"/>
                        <a:gd name="connsiteX4" fmla="*/ 0 w 92364"/>
                        <a:gd name="connsiteY4" fmla="*/ 0 h 157019"/>
                        <a:gd name="connsiteX5" fmla="*/ 18473 w 92364"/>
                        <a:gd name="connsiteY5" fmla="*/ 36946 h 157019"/>
                        <a:gd name="connsiteX6" fmla="*/ 46182 w 92364"/>
                        <a:gd name="connsiteY6" fmla="*/ 83128 h 157019"/>
                        <a:gd name="connsiteX7" fmla="*/ 55418 w 92364"/>
                        <a:gd name="connsiteY7" fmla="*/ 138546 h 157019"/>
                        <a:gd name="connsiteX8" fmla="*/ 83127 w 92364"/>
                        <a:gd name="connsiteY8" fmla="*/ 157019 h 157019"/>
                        <a:gd name="connsiteX0" fmla="*/ 83127 w 92364"/>
                        <a:gd name="connsiteY0" fmla="*/ 157019 h 157019"/>
                        <a:gd name="connsiteX1" fmla="*/ 86206 w 92364"/>
                        <a:gd name="connsiteY1" fmla="*/ 92363 h 157019"/>
                        <a:gd name="connsiteX2" fmla="*/ 92364 w 92364"/>
                        <a:gd name="connsiteY2" fmla="*/ 36946 h 157019"/>
                        <a:gd name="connsiteX3" fmla="*/ 64655 w 92364"/>
                        <a:gd name="connsiteY3" fmla="*/ 0 h 157019"/>
                        <a:gd name="connsiteX4" fmla="*/ 64655 w 92364"/>
                        <a:gd name="connsiteY4" fmla="*/ 0 h 157019"/>
                        <a:gd name="connsiteX5" fmla="*/ 0 w 92364"/>
                        <a:gd name="connsiteY5" fmla="*/ 0 h 157019"/>
                        <a:gd name="connsiteX6" fmla="*/ 18473 w 92364"/>
                        <a:gd name="connsiteY6" fmla="*/ 36946 h 157019"/>
                        <a:gd name="connsiteX7" fmla="*/ 46182 w 92364"/>
                        <a:gd name="connsiteY7" fmla="*/ 83128 h 157019"/>
                        <a:gd name="connsiteX8" fmla="*/ 55418 w 92364"/>
                        <a:gd name="connsiteY8" fmla="*/ 138546 h 157019"/>
                        <a:gd name="connsiteX9" fmla="*/ 83127 w 92364"/>
                        <a:gd name="connsiteY9" fmla="*/ 157019 h 157019"/>
                        <a:gd name="connsiteX0" fmla="*/ 83127 w 98521"/>
                        <a:gd name="connsiteY0" fmla="*/ 157019 h 157019"/>
                        <a:gd name="connsiteX1" fmla="*/ 86206 w 98521"/>
                        <a:gd name="connsiteY1" fmla="*/ 92363 h 157019"/>
                        <a:gd name="connsiteX2" fmla="*/ 98521 w 98521"/>
                        <a:gd name="connsiteY2" fmla="*/ 36946 h 157019"/>
                        <a:gd name="connsiteX3" fmla="*/ 64655 w 98521"/>
                        <a:gd name="connsiteY3" fmla="*/ 0 h 157019"/>
                        <a:gd name="connsiteX4" fmla="*/ 64655 w 98521"/>
                        <a:gd name="connsiteY4" fmla="*/ 0 h 157019"/>
                        <a:gd name="connsiteX5" fmla="*/ 0 w 98521"/>
                        <a:gd name="connsiteY5" fmla="*/ 0 h 157019"/>
                        <a:gd name="connsiteX6" fmla="*/ 18473 w 98521"/>
                        <a:gd name="connsiteY6" fmla="*/ 36946 h 157019"/>
                        <a:gd name="connsiteX7" fmla="*/ 46182 w 98521"/>
                        <a:gd name="connsiteY7" fmla="*/ 83128 h 157019"/>
                        <a:gd name="connsiteX8" fmla="*/ 55418 w 98521"/>
                        <a:gd name="connsiteY8" fmla="*/ 138546 h 157019"/>
                        <a:gd name="connsiteX9" fmla="*/ 83127 w 98521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73891 w 86206"/>
                        <a:gd name="connsiteY1" fmla="*/ 92363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  <a:gd name="connsiteX0" fmla="*/ 70812 w 86206"/>
                        <a:gd name="connsiteY0" fmla="*/ 157019 h 157019"/>
                        <a:gd name="connsiteX1" fmla="*/ 61576 w 86206"/>
                        <a:gd name="connsiteY1" fmla="*/ 86205 h 157019"/>
                        <a:gd name="connsiteX2" fmla="*/ 86206 w 86206"/>
                        <a:gd name="connsiteY2" fmla="*/ 36946 h 157019"/>
                        <a:gd name="connsiteX3" fmla="*/ 52340 w 86206"/>
                        <a:gd name="connsiteY3" fmla="*/ 0 h 157019"/>
                        <a:gd name="connsiteX4" fmla="*/ 52340 w 86206"/>
                        <a:gd name="connsiteY4" fmla="*/ 0 h 157019"/>
                        <a:gd name="connsiteX5" fmla="*/ 0 w 86206"/>
                        <a:gd name="connsiteY5" fmla="*/ 0 h 157019"/>
                        <a:gd name="connsiteX6" fmla="*/ 6158 w 86206"/>
                        <a:gd name="connsiteY6" fmla="*/ 36946 h 157019"/>
                        <a:gd name="connsiteX7" fmla="*/ 33867 w 86206"/>
                        <a:gd name="connsiteY7" fmla="*/ 83128 h 157019"/>
                        <a:gd name="connsiteX8" fmla="*/ 43103 w 86206"/>
                        <a:gd name="connsiteY8" fmla="*/ 138546 h 157019"/>
                        <a:gd name="connsiteX9" fmla="*/ 70812 w 86206"/>
                        <a:gd name="connsiteY9" fmla="*/ 157019 h 157019"/>
                      </a:gdLst>
                      <a:ahLst/>
                      <a:cxnLst>
                        <a:cxn ang="0">
                          <a:pos x="connsiteX0" y="connsiteY0"/>
                        </a:cxn>
                        <a:cxn ang="0">
                          <a:pos x="connsiteX1" y="connsiteY1"/>
                        </a:cxn>
                        <a:cxn ang="0">
                          <a:pos x="connsiteX2" y="connsiteY2"/>
                        </a:cxn>
                        <a:cxn ang="0">
                          <a:pos x="connsiteX3" y="connsiteY3"/>
                        </a:cxn>
                        <a:cxn ang="0">
                          <a:pos x="connsiteX4" y="connsiteY4"/>
                        </a:cxn>
                        <a:cxn ang="0">
                          <a:pos x="connsiteX5" y="connsiteY5"/>
                        </a:cxn>
                        <a:cxn ang="0">
                          <a:pos x="connsiteX6" y="connsiteY6"/>
                        </a:cxn>
                        <a:cxn ang="0">
                          <a:pos x="connsiteX7" y="connsiteY7"/>
                        </a:cxn>
                        <a:cxn ang="0">
                          <a:pos x="connsiteX8" y="connsiteY8"/>
                        </a:cxn>
                        <a:cxn ang="0">
                          <a:pos x="connsiteX9" y="connsiteY9"/>
                        </a:cxn>
                      </a:cxnLst>
                      <a:rect l="l" t="t" r="r" b="b"/>
                      <a:pathLst>
                        <a:path w="86206" h="157019">
                          <a:moveTo>
                            <a:pt x="70812" y="157019"/>
                          </a:moveTo>
                          <a:lnTo>
                            <a:pt x="61576" y="86205"/>
                          </a:lnTo>
                          <a:lnTo>
                            <a:pt x="86206" y="36946"/>
                          </a:lnTo>
                          <a:lnTo>
                            <a:pt x="52340" y="0"/>
                          </a:lnTo>
                          <a:lnTo>
                            <a:pt x="52340" y="0"/>
                          </a:lnTo>
                          <a:lnTo>
                            <a:pt x="0" y="0"/>
                          </a:lnTo>
                          <a:lnTo>
                            <a:pt x="6158" y="36946"/>
                          </a:lnTo>
                          <a:lnTo>
                            <a:pt x="33867" y="83128"/>
                          </a:lnTo>
                          <a:lnTo>
                            <a:pt x="43103" y="138546"/>
                          </a:lnTo>
                          <a:lnTo>
                            <a:pt x="70812" y="157019"/>
                          </a:lnTo>
                          <a:close/>
                        </a:path>
                      </a:pathLst>
                    </a:custGeom>
                    <a:grpFill/>
                    <a:ln>
                      <a:solidFill>
                        <a:schemeClr val="accent4">
                          <a:lumMod val="75000"/>
                        </a:schemeClr>
                      </a:solidFill>
                    </a:ln>
                    <a:effectLst/>
                  </p:spPr>
                  <p:style>
                    <a:lnRef idx="1">
                      <a:schemeClr val="accent1"/>
                    </a:lnRef>
                    <a:fillRef idx="3">
                      <a:schemeClr val="accent1"/>
                    </a:fillRef>
                    <a:effectRef idx="2">
                      <a:schemeClr val="accent1"/>
                    </a:effectRef>
                    <a:fontRef idx="minor">
                      <a:schemeClr val="lt1"/>
                    </a:fontRef>
                  </p:style>
                  <p:txBody>
                    <a:bodyPr rtlCol="0" anchor="ctr"/>
                    <a:lstStyle/>
                    <a:p>
                      <a:pPr algn="ctr"/>
                      <a:endParaRPr lang="en-US"/>
                    </a:p>
                  </p:txBody>
                </p:sp>
              </p:grpSp>
              <p:sp>
                <p:nvSpPr>
                  <p:cNvPr id="822" name="Freeform 821"/>
                  <p:cNvSpPr/>
                  <p:nvPr/>
                </p:nvSpPr>
                <p:spPr>
                  <a:xfrm rot="14639677">
                    <a:off x="2521641" y="4103460"/>
                    <a:ext cx="69517" cy="140226"/>
                  </a:xfrm>
                  <a:custGeom>
                    <a:avLst/>
                    <a:gdLst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83127 w 92364"/>
                      <a:gd name="connsiteY7" fmla="*/ 120073 h 120073"/>
                      <a:gd name="connsiteX0" fmla="*/ 83127 w 92364"/>
                      <a:gd name="connsiteY0" fmla="*/ 120073 h 120073"/>
                      <a:gd name="connsiteX1" fmla="*/ 92364 w 92364"/>
                      <a:gd name="connsiteY1" fmla="*/ 36946 h 120073"/>
                      <a:gd name="connsiteX2" fmla="*/ 64655 w 92364"/>
                      <a:gd name="connsiteY2" fmla="*/ 0 h 120073"/>
                      <a:gd name="connsiteX3" fmla="*/ 64655 w 92364"/>
                      <a:gd name="connsiteY3" fmla="*/ 0 h 120073"/>
                      <a:gd name="connsiteX4" fmla="*/ 0 w 92364"/>
                      <a:gd name="connsiteY4" fmla="*/ 0 h 120073"/>
                      <a:gd name="connsiteX5" fmla="*/ 18473 w 92364"/>
                      <a:gd name="connsiteY5" fmla="*/ 36946 h 120073"/>
                      <a:gd name="connsiteX6" fmla="*/ 46182 w 92364"/>
                      <a:gd name="connsiteY6" fmla="*/ 83128 h 120073"/>
                      <a:gd name="connsiteX7" fmla="*/ 55418 w 92364"/>
                      <a:gd name="connsiteY7" fmla="*/ 95443 h 120073"/>
                      <a:gd name="connsiteX8" fmla="*/ 83127 w 92364"/>
                      <a:gd name="connsiteY8" fmla="*/ 120073 h 120073"/>
                      <a:gd name="connsiteX0" fmla="*/ 83127 w 92364"/>
                      <a:gd name="connsiteY0" fmla="*/ 120073 h 138546"/>
                      <a:gd name="connsiteX1" fmla="*/ 92364 w 92364"/>
                      <a:gd name="connsiteY1" fmla="*/ 36946 h 138546"/>
                      <a:gd name="connsiteX2" fmla="*/ 64655 w 92364"/>
                      <a:gd name="connsiteY2" fmla="*/ 0 h 138546"/>
                      <a:gd name="connsiteX3" fmla="*/ 64655 w 92364"/>
                      <a:gd name="connsiteY3" fmla="*/ 0 h 138546"/>
                      <a:gd name="connsiteX4" fmla="*/ 0 w 92364"/>
                      <a:gd name="connsiteY4" fmla="*/ 0 h 138546"/>
                      <a:gd name="connsiteX5" fmla="*/ 18473 w 92364"/>
                      <a:gd name="connsiteY5" fmla="*/ 36946 h 138546"/>
                      <a:gd name="connsiteX6" fmla="*/ 46182 w 92364"/>
                      <a:gd name="connsiteY6" fmla="*/ 83128 h 138546"/>
                      <a:gd name="connsiteX7" fmla="*/ 55418 w 92364"/>
                      <a:gd name="connsiteY7" fmla="*/ 138546 h 138546"/>
                      <a:gd name="connsiteX8" fmla="*/ 83127 w 92364"/>
                      <a:gd name="connsiteY8" fmla="*/ 120073 h 138546"/>
                      <a:gd name="connsiteX0" fmla="*/ 83127 w 92364"/>
                      <a:gd name="connsiteY0" fmla="*/ 157019 h 157019"/>
                      <a:gd name="connsiteX1" fmla="*/ 92364 w 92364"/>
                      <a:gd name="connsiteY1" fmla="*/ 36946 h 157019"/>
                      <a:gd name="connsiteX2" fmla="*/ 64655 w 92364"/>
                      <a:gd name="connsiteY2" fmla="*/ 0 h 157019"/>
                      <a:gd name="connsiteX3" fmla="*/ 64655 w 92364"/>
                      <a:gd name="connsiteY3" fmla="*/ 0 h 157019"/>
                      <a:gd name="connsiteX4" fmla="*/ 0 w 92364"/>
                      <a:gd name="connsiteY4" fmla="*/ 0 h 157019"/>
                      <a:gd name="connsiteX5" fmla="*/ 18473 w 92364"/>
                      <a:gd name="connsiteY5" fmla="*/ 36946 h 157019"/>
                      <a:gd name="connsiteX6" fmla="*/ 46182 w 92364"/>
                      <a:gd name="connsiteY6" fmla="*/ 83128 h 157019"/>
                      <a:gd name="connsiteX7" fmla="*/ 55418 w 92364"/>
                      <a:gd name="connsiteY7" fmla="*/ 138546 h 157019"/>
                      <a:gd name="connsiteX8" fmla="*/ 83127 w 92364"/>
                      <a:gd name="connsiteY8" fmla="*/ 157019 h 157019"/>
                      <a:gd name="connsiteX0" fmla="*/ 83127 w 92364"/>
                      <a:gd name="connsiteY0" fmla="*/ 157019 h 157019"/>
                      <a:gd name="connsiteX1" fmla="*/ 86206 w 92364"/>
                      <a:gd name="connsiteY1" fmla="*/ 92363 h 157019"/>
                      <a:gd name="connsiteX2" fmla="*/ 92364 w 92364"/>
                      <a:gd name="connsiteY2" fmla="*/ 36946 h 157019"/>
                      <a:gd name="connsiteX3" fmla="*/ 64655 w 92364"/>
                      <a:gd name="connsiteY3" fmla="*/ 0 h 157019"/>
                      <a:gd name="connsiteX4" fmla="*/ 64655 w 92364"/>
                      <a:gd name="connsiteY4" fmla="*/ 0 h 157019"/>
                      <a:gd name="connsiteX5" fmla="*/ 0 w 92364"/>
                      <a:gd name="connsiteY5" fmla="*/ 0 h 157019"/>
                      <a:gd name="connsiteX6" fmla="*/ 18473 w 92364"/>
                      <a:gd name="connsiteY6" fmla="*/ 36946 h 157019"/>
                      <a:gd name="connsiteX7" fmla="*/ 46182 w 92364"/>
                      <a:gd name="connsiteY7" fmla="*/ 83128 h 157019"/>
                      <a:gd name="connsiteX8" fmla="*/ 55418 w 92364"/>
                      <a:gd name="connsiteY8" fmla="*/ 138546 h 157019"/>
                      <a:gd name="connsiteX9" fmla="*/ 83127 w 92364"/>
                      <a:gd name="connsiteY9" fmla="*/ 157019 h 157019"/>
                      <a:gd name="connsiteX0" fmla="*/ 83127 w 98521"/>
                      <a:gd name="connsiteY0" fmla="*/ 157019 h 157019"/>
                      <a:gd name="connsiteX1" fmla="*/ 86206 w 98521"/>
                      <a:gd name="connsiteY1" fmla="*/ 92363 h 157019"/>
                      <a:gd name="connsiteX2" fmla="*/ 98521 w 98521"/>
                      <a:gd name="connsiteY2" fmla="*/ 36946 h 157019"/>
                      <a:gd name="connsiteX3" fmla="*/ 64655 w 98521"/>
                      <a:gd name="connsiteY3" fmla="*/ 0 h 157019"/>
                      <a:gd name="connsiteX4" fmla="*/ 64655 w 98521"/>
                      <a:gd name="connsiteY4" fmla="*/ 0 h 157019"/>
                      <a:gd name="connsiteX5" fmla="*/ 0 w 98521"/>
                      <a:gd name="connsiteY5" fmla="*/ 0 h 157019"/>
                      <a:gd name="connsiteX6" fmla="*/ 18473 w 98521"/>
                      <a:gd name="connsiteY6" fmla="*/ 36946 h 157019"/>
                      <a:gd name="connsiteX7" fmla="*/ 46182 w 98521"/>
                      <a:gd name="connsiteY7" fmla="*/ 83128 h 157019"/>
                      <a:gd name="connsiteX8" fmla="*/ 55418 w 98521"/>
                      <a:gd name="connsiteY8" fmla="*/ 138546 h 157019"/>
                      <a:gd name="connsiteX9" fmla="*/ 83127 w 98521"/>
                      <a:gd name="connsiteY9" fmla="*/ 157019 h 157019"/>
                      <a:gd name="connsiteX0" fmla="*/ 70812 w 86206"/>
                      <a:gd name="connsiteY0" fmla="*/ 157019 h 157019"/>
                      <a:gd name="connsiteX1" fmla="*/ 73891 w 86206"/>
                      <a:gd name="connsiteY1" fmla="*/ 92363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  <a:gd name="connsiteX0" fmla="*/ 70812 w 86206"/>
                      <a:gd name="connsiteY0" fmla="*/ 157019 h 157019"/>
                      <a:gd name="connsiteX1" fmla="*/ 61576 w 86206"/>
                      <a:gd name="connsiteY1" fmla="*/ 86205 h 157019"/>
                      <a:gd name="connsiteX2" fmla="*/ 86206 w 86206"/>
                      <a:gd name="connsiteY2" fmla="*/ 36946 h 157019"/>
                      <a:gd name="connsiteX3" fmla="*/ 52340 w 86206"/>
                      <a:gd name="connsiteY3" fmla="*/ 0 h 157019"/>
                      <a:gd name="connsiteX4" fmla="*/ 52340 w 86206"/>
                      <a:gd name="connsiteY4" fmla="*/ 0 h 157019"/>
                      <a:gd name="connsiteX5" fmla="*/ 0 w 86206"/>
                      <a:gd name="connsiteY5" fmla="*/ 0 h 157019"/>
                      <a:gd name="connsiteX6" fmla="*/ 6158 w 86206"/>
                      <a:gd name="connsiteY6" fmla="*/ 36946 h 157019"/>
                      <a:gd name="connsiteX7" fmla="*/ 33867 w 86206"/>
                      <a:gd name="connsiteY7" fmla="*/ 83128 h 157019"/>
                      <a:gd name="connsiteX8" fmla="*/ 43103 w 86206"/>
                      <a:gd name="connsiteY8" fmla="*/ 138546 h 157019"/>
                      <a:gd name="connsiteX9" fmla="*/ 70812 w 86206"/>
                      <a:gd name="connsiteY9" fmla="*/ 157019 h 157019"/>
                    </a:gdLst>
                    <a:ahLst/>
                    <a:cxnLst>
                      <a:cxn ang="0">
                        <a:pos x="connsiteX0" y="connsiteY0"/>
                      </a:cxn>
                      <a:cxn ang="0">
                        <a:pos x="connsiteX1" y="connsiteY1"/>
                      </a:cxn>
                      <a:cxn ang="0">
                        <a:pos x="connsiteX2" y="connsiteY2"/>
                      </a:cxn>
                      <a:cxn ang="0">
                        <a:pos x="connsiteX3" y="connsiteY3"/>
                      </a:cxn>
                      <a:cxn ang="0">
                        <a:pos x="connsiteX4" y="connsiteY4"/>
                      </a:cxn>
                      <a:cxn ang="0">
                        <a:pos x="connsiteX5" y="connsiteY5"/>
                      </a:cxn>
                      <a:cxn ang="0">
                        <a:pos x="connsiteX6" y="connsiteY6"/>
                      </a:cxn>
                      <a:cxn ang="0">
                        <a:pos x="connsiteX7" y="connsiteY7"/>
                      </a:cxn>
                      <a:cxn ang="0">
                        <a:pos x="connsiteX8" y="connsiteY8"/>
                      </a:cxn>
                      <a:cxn ang="0">
                        <a:pos x="connsiteX9" y="connsiteY9"/>
                      </a:cxn>
                    </a:cxnLst>
                    <a:rect l="l" t="t" r="r" b="b"/>
                    <a:pathLst>
                      <a:path w="86206" h="157019">
                        <a:moveTo>
                          <a:pt x="70812" y="157019"/>
                        </a:moveTo>
                        <a:lnTo>
                          <a:pt x="61576" y="86205"/>
                        </a:lnTo>
                        <a:lnTo>
                          <a:pt x="86206" y="36946"/>
                        </a:lnTo>
                        <a:lnTo>
                          <a:pt x="52340" y="0"/>
                        </a:lnTo>
                        <a:lnTo>
                          <a:pt x="52340" y="0"/>
                        </a:lnTo>
                        <a:lnTo>
                          <a:pt x="0" y="0"/>
                        </a:lnTo>
                        <a:lnTo>
                          <a:pt x="6158" y="36946"/>
                        </a:lnTo>
                        <a:lnTo>
                          <a:pt x="33867" y="83128"/>
                        </a:lnTo>
                        <a:lnTo>
                          <a:pt x="43103" y="138546"/>
                        </a:lnTo>
                        <a:lnTo>
                          <a:pt x="70812" y="157019"/>
                        </a:lnTo>
                        <a:close/>
                      </a:path>
                    </a:pathLst>
                  </a:custGeom>
                  <a:grpFill/>
                  <a:ln>
                    <a:solidFill>
                      <a:schemeClr val="accent4">
                        <a:lumMod val="75000"/>
                      </a:schemeClr>
                    </a:solidFill>
                  </a:ln>
                  <a:effectLst/>
                </p:spPr>
                <p:style>
                  <a:lnRef idx="1">
                    <a:schemeClr val="accent1"/>
                  </a:lnRef>
                  <a:fillRef idx="3">
                    <a:schemeClr val="accent1"/>
                  </a:fillRef>
                  <a:effectRef idx="2">
                    <a:schemeClr val="accent1"/>
                  </a:effectRef>
                  <a:fontRef idx="minor">
                    <a:schemeClr val="lt1"/>
                  </a:fontRef>
                </p:style>
                <p:txBody>
                  <a:bodyPr rtlCol="0" anchor="ctr"/>
                  <a:lstStyle/>
                  <a:p>
                    <a:pPr algn="ctr"/>
                    <a:endParaRPr lang="en-US"/>
                  </a:p>
                </p:txBody>
              </p:sp>
            </p:grpSp>
            <p:sp>
              <p:nvSpPr>
                <p:cNvPr id="785" name="Freeform 784"/>
                <p:cNvSpPr/>
                <p:nvPr/>
              </p:nvSpPr>
              <p:spPr>
                <a:xfrm rot="17807393">
                  <a:off x="5593413" y="4462849"/>
                  <a:ext cx="90464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6" name="Freeform 785"/>
                <p:cNvSpPr/>
                <p:nvPr/>
              </p:nvSpPr>
              <p:spPr>
                <a:xfrm rot="3032062">
                  <a:off x="5809182" y="4693348"/>
                  <a:ext cx="90464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7" name="Freeform 786"/>
                <p:cNvSpPr/>
                <p:nvPr/>
              </p:nvSpPr>
              <p:spPr>
                <a:xfrm rot="7930287">
                  <a:off x="5713132" y="4560654"/>
                  <a:ext cx="56640" cy="16831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8" name="Freeform 787"/>
                <p:cNvSpPr/>
                <p:nvPr/>
              </p:nvSpPr>
              <p:spPr>
                <a:xfrm rot="7930287">
                  <a:off x="5747863" y="4487578"/>
                  <a:ext cx="45719" cy="107078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89" name="Freeform 788"/>
                <p:cNvSpPr/>
                <p:nvPr/>
              </p:nvSpPr>
              <p:spPr>
                <a:xfrm rot="203569">
                  <a:off x="5242661" y="4634138"/>
                  <a:ext cx="90464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0" name="Freeform 789"/>
                <p:cNvSpPr/>
                <p:nvPr/>
              </p:nvSpPr>
              <p:spPr>
                <a:xfrm rot="203569">
                  <a:off x="5140580" y="4647362"/>
                  <a:ext cx="59884" cy="119927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1" name="Freeform 790"/>
                <p:cNvSpPr/>
                <p:nvPr/>
              </p:nvSpPr>
              <p:spPr>
                <a:xfrm rot="10161937">
                  <a:off x="5403434" y="4758150"/>
                  <a:ext cx="90464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2" name="Freeform 791"/>
                <p:cNvSpPr/>
                <p:nvPr/>
              </p:nvSpPr>
              <p:spPr>
                <a:xfrm rot="10161937">
                  <a:off x="4827214" y="4776098"/>
                  <a:ext cx="90464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3" name="Freeform 792"/>
                <p:cNvSpPr/>
                <p:nvPr/>
              </p:nvSpPr>
              <p:spPr>
                <a:xfrm rot="15246217">
                  <a:off x="4577736" y="4887789"/>
                  <a:ext cx="79623" cy="121260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4" name="Freeform 793"/>
                <p:cNvSpPr/>
                <p:nvPr/>
              </p:nvSpPr>
              <p:spPr>
                <a:xfrm rot="21306628">
                  <a:off x="4645733" y="4665176"/>
                  <a:ext cx="79623" cy="121260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5" name="Freeform 794"/>
                <p:cNvSpPr/>
                <p:nvPr/>
              </p:nvSpPr>
              <p:spPr>
                <a:xfrm rot="20067736">
                  <a:off x="4876631" y="4648867"/>
                  <a:ext cx="79623" cy="121260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6" name="Freeform 795"/>
                <p:cNvSpPr/>
                <p:nvPr/>
              </p:nvSpPr>
              <p:spPr>
                <a:xfrm rot="20067736">
                  <a:off x="4989301" y="4488469"/>
                  <a:ext cx="79623" cy="121260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7" name="Freeform 796"/>
                <p:cNvSpPr/>
                <p:nvPr/>
              </p:nvSpPr>
              <p:spPr>
                <a:xfrm rot="14378440">
                  <a:off x="5034982" y="4880140"/>
                  <a:ext cx="79623" cy="112731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8" name="Freeform 797"/>
                <p:cNvSpPr/>
                <p:nvPr/>
              </p:nvSpPr>
              <p:spPr>
                <a:xfrm rot="14378440">
                  <a:off x="5130020" y="5032539"/>
                  <a:ext cx="79623" cy="112731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799" name="Freeform 798"/>
                <p:cNvSpPr/>
                <p:nvPr/>
              </p:nvSpPr>
              <p:spPr>
                <a:xfrm rot="14378440">
                  <a:off x="5235137" y="5180645"/>
                  <a:ext cx="59061" cy="112731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0" name="Freeform 799"/>
                <p:cNvSpPr/>
                <p:nvPr/>
              </p:nvSpPr>
              <p:spPr>
                <a:xfrm rot="14378440">
                  <a:off x="5359766" y="5360609"/>
                  <a:ext cx="53534" cy="142463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1" name="Freeform 800"/>
                <p:cNvSpPr/>
                <p:nvPr/>
              </p:nvSpPr>
              <p:spPr>
                <a:xfrm rot="8600213">
                  <a:off x="5519199" y="5204455"/>
                  <a:ext cx="63798" cy="91632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2" name="Freeform 801"/>
                <p:cNvSpPr/>
                <p:nvPr/>
              </p:nvSpPr>
              <p:spPr>
                <a:xfrm rot="203569">
                  <a:off x="5412009" y="5125575"/>
                  <a:ext cx="59884" cy="119927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3" name="Freeform 802"/>
                <p:cNvSpPr/>
                <p:nvPr/>
              </p:nvSpPr>
              <p:spPr>
                <a:xfrm rot="3129228">
                  <a:off x="5593556" y="5330211"/>
                  <a:ext cx="90464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4" name="Freeform 803"/>
                <p:cNvSpPr/>
                <p:nvPr/>
              </p:nvSpPr>
              <p:spPr>
                <a:xfrm rot="5400000">
                  <a:off x="5693919" y="5439395"/>
                  <a:ext cx="90464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5" name="Freeform 804"/>
                <p:cNvSpPr/>
                <p:nvPr/>
              </p:nvSpPr>
              <p:spPr>
                <a:xfrm rot="7824289">
                  <a:off x="5521926" y="5566001"/>
                  <a:ext cx="45719" cy="131988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6" name="Freeform 805"/>
                <p:cNvSpPr/>
                <p:nvPr/>
              </p:nvSpPr>
              <p:spPr>
                <a:xfrm rot="2543802">
                  <a:off x="5262008" y="4961388"/>
                  <a:ext cx="60412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7" name="Freeform 806"/>
                <p:cNvSpPr/>
                <p:nvPr/>
              </p:nvSpPr>
              <p:spPr>
                <a:xfrm rot="2543802">
                  <a:off x="5179187" y="4866041"/>
                  <a:ext cx="50982" cy="95007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8" name="Freeform 807"/>
                <p:cNvSpPr/>
                <p:nvPr/>
              </p:nvSpPr>
              <p:spPr>
                <a:xfrm rot="14335314">
                  <a:off x="5822782" y="4915887"/>
                  <a:ext cx="68385" cy="120934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09" name="Freeform 808"/>
                <p:cNvSpPr/>
                <p:nvPr/>
              </p:nvSpPr>
              <p:spPr>
                <a:xfrm rot="3372935">
                  <a:off x="2613998" y="4118326"/>
                  <a:ext cx="81519" cy="12228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0" name="Freeform 809"/>
                <p:cNvSpPr/>
                <p:nvPr/>
              </p:nvSpPr>
              <p:spPr>
                <a:xfrm rot="3372935">
                  <a:off x="2605514" y="3934173"/>
                  <a:ext cx="58281" cy="157019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1" name="Freeform 810"/>
                <p:cNvSpPr/>
                <p:nvPr/>
              </p:nvSpPr>
              <p:spPr>
                <a:xfrm rot="15687885">
                  <a:off x="2106094" y="4064246"/>
                  <a:ext cx="86206" cy="157019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2" name="Freeform 811"/>
                <p:cNvSpPr/>
                <p:nvPr/>
              </p:nvSpPr>
              <p:spPr>
                <a:xfrm rot="15687885">
                  <a:off x="2215254" y="4236606"/>
                  <a:ext cx="45719" cy="109371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3" name="Freeform 812"/>
                <p:cNvSpPr/>
                <p:nvPr/>
              </p:nvSpPr>
              <p:spPr>
                <a:xfrm rot="4744190">
                  <a:off x="2300375" y="4095063"/>
                  <a:ext cx="45719" cy="157019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4" name="Freeform 813"/>
                <p:cNvSpPr/>
                <p:nvPr/>
              </p:nvSpPr>
              <p:spPr>
                <a:xfrm rot="4930892">
                  <a:off x="2331186" y="4293918"/>
                  <a:ext cx="86206" cy="117317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5" name="Freeform 814"/>
                <p:cNvSpPr/>
                <p:nvPr/>
              </p:nvSpPr>
              <p:spPr>
                <a:xfrm rot="15687885">
                  <a:off x="2063725" y="4530437"/>
                  <a:ext cx="86206" cy="157019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6" name="Freeform 815"/>
                <p:cNvSpPr/>
                <p:nvPr/>
              </p:nvSpPr>
              <p:spPr>
                <a:xfrm rot="21333673">
                  <a:off x="2187480" y="4459016"/>
                  <a:ext cx="45719" cy="13547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7" name="Freeform 816"/>
                <p:cNvSpPr/>
                <p:nvPr/>
              </p:nvSpPr>
              <p:spPr>
                <a:xfrm rot="15687885">
                  <a:off x="2303810" y="4884966"/>
                  <a:ext cx="67641" cy="140949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8" name="Freeform 817"/>
                <p:cNvSpPr/>
                <p:nvPr/>
              </p:nvSpPr>
              <p:spPr>
                <a:xfrm rot="6592228">
                  <a:off x="2461955" y="4785006"/>
                  <a:ext cx="45719" cy="157019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19" name="Freeform 818"/>
                <p:cNvSpPr/>
                <p:nvPr/>
              </p:nvSpPr>
              <p:spPr>
                <a:xfrm rot="18189866">
                  <a:off x="2685524" y="4867204"/>
                  <a:ext cx="45719" cy="157019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820" name="Freeform 819"/>
                <p:cNvSpPr/>
                <p:nvPr/>
              </p:nvSpPr>
              <p:spPr>
                <a:xfrm rot="17455888">
                  <a:off x="2712436" y="4557608"/>
                  <a:ext cx="48337" cy="140226"/>
                </a:xfrm>
                <a:custGeom>
                  <a:avLst/>
                  <a:gdLst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83127 w 92364"/>
                    <a:gd name="connsiteY7" fmla="*/ 120073 h 120073"/>
                    <a:gd name="connsiteX0" fmla="*/ 83127 w 92364"/>
                    <a:gd name="connsiteY0" fmla="*/ 120073 h 120073"/>
                    <a:gd name="connsiteX1" fmla="*/ 92364 w 92364"/>
                    <a:gd name="connsiteY1" fmla="*/ 36946 h 120073"/>
                    <a:gd name="connsiteX2" fmla="*/ 64655 w 92364"/>
                    <a:gd name="connsiteY2" fmla="*/ 0 h 120073"/>
                    <a:gd name="connsiteX3" fmla="*/ 64655 w 92364"/>
                    <a:gd name="connsiteY3" fmla="*/ 0 h 120073"/>
                    <a:gd name="connsiteX4" fmla="*/ 0 w 92364"/>
                    <a:gd name="connsiteY4" fmla="*/ 0 h 120073"/>
                    <a:gd name="connsiteX5" fmla="*/ 18473 w 92364"/>
                    <a:gd name="connsiteY5" fmla="*/ 36946 h 120073"/>
                    <a:gd name="connsiteX6" fmla="*/ 46182 w 92364"/>
                    <a:gd name="connsiteY6" fmla="*/ 83128 h 120073"/>
                    <a:gd name="connsiteX7" fmla="*/ 55418 w 92364"/>
                    <a:gd name="connsiteY7" fmla="*/ 95443 h 120073"/>
                    <a:gd name="connsiteX8" fmla="*/ 83127 w 92364"/>
                    <a:gd name="connsiteY8" fmla="*/ 120073 h 120073"/>
                    <a:gd name="connsiteX0" fmla="*/ 83127 w 92364"/>
                    <a:gd name="connsiteY0" fmla="*/ 120073 h 138546"/>
                    <a:gd name="connsiteX1" fmla="*/ 92364 w 92364"/>
                    <a:gd name="connsiteY1" fmla="*/ 36946 h 138546"/>
                    <a:gd name="connsiteX2" fmla="*/ 64655 w 92364"/>
                    <a:gd name="connsiteY2" fmla="*/ 0 h 138546"/>
                    <a:gd name="connsiteX3" fmla="*/ 64655 w 92364"/>
                    <a:gd name="connsiteY3" fmla="*/ 0 h 138546"/>
                    <a:gd name="connsiteX4" fmla="*/ 0 w 92364"/>
                    <a:gd name="connsiteY4" fmla="*/ 0 h 138546"/>
                    <a:gd name="connsiteX5" fmla="*/ 18473 w 92364"/>
                    <a:gd name="connsiteY5" fmla="*/ 36946 h 138546"/>
                    <a:gd name="connsiteX6" fmla="*/ 46182 w 92364"/>
                    <a:gd name="connsiteY6" fmla="*/ 83128 h 138546"/>
                    <a:gd name="connsiteX7" fmla="*/ 55418 w 92364"/>
                    <a:gd name="connsiteY7" fmla="*/ 138546 h 138546"/>
                    <a:gd name="connsiteX8" fmla="*/ 83127 w 92364"/>
                    <a:gd name="connsiteY8" fmla="*/ 120073 h 138546"/>
                    <a:gd name="connsiteX0" fmla="*/ 83127 w 92364"/>
                    <a:gd name="connsiteY0" fmla="*/ 157019 h 157019"/>
                    <a:gd name="connsiteX1" fmla="*/ 92364 w 92364"/>
                    <a:gd name="connsiteY1" fmla="*/ 36946 h 157019"/>
                    <a:gd name="connsiteX2" fmla="*/ 64655 w 92364"/>
                    <a:gd name="connsiteY2" fmla="*/ 0 h 157019"/>
                    <a:gd name="connsiteX3" fmla="*/ 64655 w 92364"/>
                    <a:gd name="connsiteY3" fmla="*/ 0 h 157019"/>
                    <a:gd name="connsiteX4" fmla="*/ 0 w 92364"/>
                    <a:gd name="connsiteY4" fmla="*/ 0 h 157019"/>
                    <a:gd name="connsiteX5" fmla="*/ 18473 w 92364"/>
                    <a:gd name="connsiteY5" fmla="*/ 36946 h 157019"/>
                    <a:gd name="connsiteX6" fmla="*/ 46182 w 92364"/>
                    <a:gd name="connsiteY6" fmla="*/ 83128 h 157019"/>
                    <a:gd name="connsiteX7" fmla="*/ 55418 w 92364"/>
                    <a:gd name="connsiteY7" fmla="*/ 138546 h 157019"/>
                    <a:gd name="connsiteX8" fmla="*/ 83127 w 92364"/>
                    <a:gd name="connsiteY8" fmla="*/ 157019 h 157019"/>
                    <a:gd name="connsiteX0" fmla="*/ 83127 w 92364"/>
                    <a:gd name="connsiteY0" fmla="*/ 157019 h 157019"/>
                    <a:gd name="connsiteX1" fmla="*/ 86206 w 92364"/>
                    <a:gd name="connsiteY1" fmla="*/ 92363 h 157019"/>
                    <a:gd name="connsiteX2" fmla="*/ 92364 w 92364"/>
                    <a:gd name="connsiteY2" fmla="*/ 36946 h 157019"/>
                    <a:gd name="connsiteX3" fmla="*/ 64655 w 92364"/>
                    <a:gd name="connsiteY3" fmla="*/ 0 h 157019"/>
                    <a:gd name="connsiteX4" fmla="*/ 64655 w 92364"/>
                    <a:gd name="connsiteY4" fmla="*/ 0 h 157019"/>
                    <a:gd name="connsiteX5" fmla="*/ 0 w 92364"/>
                    <a:gd name="connsiteY5" fmla="*/ 0 h 157019"/>
                    <a:gd name="connsiteX6" fmla="*/ 18473 w 92364"/>
                    <a:gd name="connsiteY6" fmla="*/ 36946 h 157019"/>
                    <a:gd name="connsiteX7" fmla="*/ 46182 w 92364"/>
                    <a:gd name="connsiteY7" fmla="*/ 83128 h 157019"/>
                    <a:gd name="connsiteX8" fmla="*/ 55418 w 92364"/>
                    <a:gd name="connsiteY8" fmla="*/ 138546 h 157019"/>
                    <a:gd name="connsiteX9" fmla="*/ 83127 w 92364"/>
                    <a:gd name="connsiteY9" fmla="*/ 157019 h 157019"/>
                    <a:gd name="connsiteX0" fmla="*/ 83127 w 98521"/>
                    <a:gd name="connsiteY0" fmla="*/ 157019 h 157019"/>
                    <a:gd name="connsiteX1" fmla="*/ 86206 w 98521"/>
                    <a:gd name="connsiteY1" fmla="*/ 92363 h 157019"/>
                    <a:gd name="connsiteX2" fmla="*/ 98521 w 98521"/>
                    <a:gd name="connsiteY2" fmla="*/ 36946 h 157019"/>
                    <a:gd name="connsiteX3" fmla="*/ 64655 w 98521"/>
                    <a:gd name="connsiteY3" fmla="*/ 0 h 157019"/>
                    <a:gd name="connsiteX4" fmla="*/ 64655 w 98521"/>
                    <a:gd name="connsiteY4" fmla="*/ 0 h 157019"/>
                    <a:gd name="connsiteX5" fmla="*/ 0 w 98521"/>
                    <a:gd name="connsiteY5" fmla="*/ 0 h 157019"/>
                    <a:gd name="connsiteX6" fmla="*/ 18473 w 98521"/>
                    <a:gd name="connsiteY6" fmla="*/ 36946 h 157019"/>
                    <a:gd name="connsiteX7" fmla="*/ 46182 w 98521"/>
                    <a:gd name="connsiteY7" fmla="*/ 83128 h 157019"/>
                    <a:gd name="connsiteX8" fmla="*/ 55418 w 98521"/>
                    <a:gd name="connsiteY8" fmla="*/ 138546 h 157019"/>
                    <a:gd name="connsiteX9" fmla="*/ 83127 w 98521"/>
                    <a:gd name="connsiteY9" fmla="*/ 157019 h 157019"/>
                    <a:gd name="connsiteX0" fmla="*/ 70812 w 86206"/>
                    <a:gd name="connsiteY0" fmla="*/ 157019 h 157019"/>
                    <a:gd name="connsiteX1" fmla="*/ 73891 w 86206"/>
                    <a:gd name="connsiteY1" fmla="*/ 92363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  <a:gd name="connsiteX0" fmla="*/ 70812 w 86206"/>
                    <a:gd name="connsiteY0" fmla="*/ 157019 h 157019"/>
                    <a:gd name="connsiteX1" fmla="*/ 61576 w 86206"/>
                    <a:gd name="connsiteY1" fmla="*/ 86205 h 157019"/>
                    <a:gd name="connsiteX2" fmla="*/ 86206 w 86206"/>
                    <a:gd name="connsiteY2" fmla="*/ 36946 h 157019"/>
                    <a:gd name="connsiteX3" fmla="*/ 52340 w 86206"/>
                    <a:gd name="connsiteY3" fmla="*/ 0 h 157019"/>
                    <a:gd name="connsiteX4" fmla="*/ 52340 w 86206"/>
                    <a:gd name="connsiteY4" fmla="*/ 0 h 157019"/>
                    <a:gd name="connsiteX5" fmla="*/ 0 w 86206"/>
                    <a:gd name="connsiteY5" fmla="*/ 0 h 157019"/>
                    <a:gd name="connsiteX6" fmla="*/ 6158 w 86206"/>
                    <a:gd name="connsiteY6" fmla="*/ 36946 h 157019"/>
                    <a:gd name="connsiteX7" fmla="*/ 33867 w 86206"/>
                    <a:gd name="connsiteY7" fmla="*/ 83128 h 157019"/>
                    <a:gd name="connsiteX8" fmla="*/ 43103 w 86206"/>
                    <a:gd name="connsiteY8" fmla="*/ 138546 h 157019"/>
                    <a:gd name="connsiteX9" fmla="*/ 70812 w 86206"/>
                    <a:gd name="connsiteY9" fmla="*/ 157019 h 157019"/>
                  </a:gdLst>
                  <a:ahLst/>
                  <a:cxnLst>
                    <a:cxn ang="0">
                      <a:pos x="connsiteX0" y="connsiteY0"/>
                    </a:cxn>
                    <a:cxn ang="0">
                      <a:pos x="connsiteX1" y="connsiteY1"/>
                    </a:cxn>
                    <a:cxn ang="0">
                      <a:pos x="connsiteX2" y="connsiteY2"/>
                    </a:cxn>
                    <a:cxn ang="0">
                      <a:pos x="connsiteX3" y="connsiteY3"/>
                    </a:cxn>
                    <a:cxn ang="0">
                      <a:pos x="connsiteX4" y="connsiteY4"/>
                    </a:cxn>
                    <a:cxn ang="0">
                      <a:pos x="connsiteX5" y="connsiteY5"/>
                    </a:cxn>
                    <a:cxn ang="0">
                      <a:pos x="connsiteX6" y="connsiteY6"/>
                    </a:cxn>
                    <a:cxn ang="0">
                      <a:pos x="connsiteX7" y="connsiteY7"/>
                    </a:cxn>
                    <a:cxn ang="0">
                      <a:pos x="connsiteX8" y="connsiteY8"/>
                    </a:cxn>
                    <a:cxn ang="0">
                      <a:pos x="connsiteX9" y="connsiteY9"/>
                    </a:cxn>
                  </a:cxnLst>
                  <a:rect l="l" t="t" r="r" b="b"/>
                  <a:pathLst>
                    <a:path w="86206" h="157019">
                      <a:moveTo>
                        <a:pt x="70812" y="157019"/>
                      </a:moveTo>
                      <a:lnTo>
                        <a:pt x="61576" y="86205"/>
                      </a:lnTo>
                      <a:lnTo>
                        <a:pt x="86206" y="36946"/>
                      </a:lnTo>
                      <a:lnTo>
                        <a:pt x="52340" y="0"/>
                      </a:lnTo>
                      <a:lnTo>
                        <a:pt x="52340" y="0"/>
                      </a:lnTo>
                      <a:lnTo>
                        <a:pt x="0" y="0"/>
                      </a:lnTo>
                      <a:lnTo>
                        <a:pt x="6158" y="36946"/>
                      </a:lnTo>
                      <a:lnTo>
                        <a:pt x="33867" y="83128"/>
                      </a:lnTo>
                      <a:lnTo>
                        <a:pt x="43103" y="138546"/>
                      </a:lnTo>
                      <a:lnTo>
                        <a:pt x="70812" y="157019"/>
                      </a:lnTo>
                      <a:close/>
                    </a:path>
                  </a:pathLst>
                </a:custGeom>
                <a:grpFill/>
                <a:ln>
                  <a:solidFill>
                    <a:schemeClr val="accent4">
                      <a:lumMod val="75000"/>
                    </a:schemeClr>
                  </a:solidFill>
                </a:ln>
                <a:effectLst/>
              </p:spPr>
              <p:style>
                <a:lnRef idx="1">
                  <a:schemeClr val="accent1"/>
                </a:lnRef>
                <a:fillRef idx="3">
                  <a:schemeClr val="accent1"/>
                </a:fillRef>
                <a:effectRef idx="2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730" name="Freeform 729"/>
              <p:cNvSpPr/>
              <p:nvPr/>
            </p:nvSpPr>
            <p:spPr>
              <a:xfrm rot="3372935">
                <a:off x="3825476" y="2349419"/>
                <a:ext cx="58281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1" name="Freeform 730"/>
              <p:cNvSpPr/>
              <p:nvPr/>
            </p:nvSpPr>
            <p:spPr>
              <a:xfrm rot="3372935">
                <a:off x="3744020" y="2249903"/>
                <a:ext cx="58281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2" name="Freeform 731"/>
              <p:cNvSpPr/>
              <p:nvPr/>
            </p:nvSpPr>
            <p:spPr>
              <a:xfrm rot="19123615">
                <a:off x="3262114" y="3390593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3" name="Freeform 732"/>
              <p:cNvSpPr/>
              <p:nvPr/>
            </p:nvSpPr>
            <p:spPr>
              <a:xfrm rot="19123615">
                <a:off x="3420843" y="3153417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4" name="Freeform 733"/>
              <p:cNvSpPr/>
              <p:nvPr/>
            </p:nvSpPr>
            <p:spPr>
              <a:xfrm rot="19123615">
                <a:off x="3442034" y="3836190"/>
                <a:ext cx="47707" cy="15584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5" name="Freeform 734"/>
              <p:cNvSpPr/>
              <p:nvPr/>
            </p:nvSpPr>
            <p:spPr>
              <a:xfrm rot="19123615">
                <a:off x="3823215" y="3266626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6" name="Freeform 735"/>
              <p:cNvSpPr/>
              <p:nvPr/>
            </p:nvSpPr>
            <p:spPr>
              <a:xfrm rot="18494888">
                <a:off x="3799643" y="3654274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7" name="Freeform 736"/>
              <p:cNvSpPr/>
              <p:nvPr/>
            </p:nvSpPr>
            <p:spPr>
              <a:xfrm rot="20912227">
                <a:off x="4149071" y="2894204"/>
                <a:ext cx="47413" cy="164886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8" name="Freeform 737"/>
              <p:cNvSpPr/>
              <p:nvPr/>
            </p:nvSpPr>
            <p:spPr>
              <a:xfrm rot="19123615">
                <a:off x="3747504" y="2931126"/>
                <a:ext cx="66032" cy="118238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9" name="Freeform 738"/>
              <p:cNvSpPr/>
              <p:nvPr/>
            </p:nvSpPr>
            <p:spPr>
              <a:xfrm rot="10800000">
                <a:off x="3363254" y="3542993"/>
                <a:ext cx="45719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0" name="Freeform 739"/>
              <p:cNvSpPr/>
              <p:nvPr/>
            </p:nvSpPr>
            <p:spPr>
              <a:xfrm rot="6998294">
                <a:off x="3531689" y="3314724"/>
                <a:ext cx="86206" cy="117784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1" name="Freeform 740"/>
              <p:cNvSpPr/>
              <p:nvPr/>
            </p:nvSpPr>
            <p:spPr>
              <a:xfrm rot="2773632">
                <a:off x="3623899" y="3499093"/>
                <a:ext cx="45719" cy="169016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2" name="Freeform 741"/>
              <p:cNvSpPr/>
              <p:nvPr/>
            </p:nvSpPr>
            <p:spPr>
              <a:xfrm rot="8033794">
                <a:off x="4333483" y="3151473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3" name="Freeform 742"/>
              <p:cNvSpPr/>
              <p:nvPr/>
            </p:nvSpPr>
            <p:spPr>
              <a:xfrm rot="8033794">
                <a:off x="4182723" y="3348390"/>
                <a:ext cx="45719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4" name="Freeform 743"/>
              <p:cNvSpPr/>
              <p:nvPr/>
            </p:nvSpPr>
            <p:spPr>
              <a:xfrm rot="8033794">
                <a:off x="4061198" y="3462347"/>
                <a:ext cx="51479" cy="89345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5" name="Freeform 744"/>
              <p:cNvSpPr/>
              <p:nvPr/>
            </p:nvSpPr>
            <p:spPr>
              <a:xfrm rot="8033794">
                <a:off x="4262141" y="3230532"/>
                <a:ext cx="45719" cy="129211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6" name="Freeform 745"/>
              <p:cNvSpPr/>
              <p:nvPr/>
            </p:nvSpPr>
            <p:spPr>
              <a:xfrm rot="6007989">
                <a:off x="4450150" y="2631721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7" name="Freeform 746"/>
              <p:cNvSpPr/>
              <p:nvPr/>
            </p:nvSpPr>
            <p:spPr>
              <a:xfrm rot="8033794">
                <a:off x="4148444" y="2310876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8" name="Freeform 747"/>
              <p:cNvSpPr/>
              <p:nvPr/>
            </p:nvSpPr>
            <p:spPr>
              <a:xfrm rot="5802304">
                <a:off x="4319653" y="2057379"/>
                <a:ext cx="54029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9" name="Freeform 748"/>
              <p:cNvSpPr/>
              <p:nvPr/>
            </p:nvSpPr>
            <p:spPr>
              <a:xfrm rot="8033794">
                <a:off x="4376118" y="2836176"/>
                <a:ext cx="58631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0" name="Freeform 749"/>
              <p:cNvSpPr/>
              <p:nvPr/>
            </p:nvSpPr>
            <p:spPr>
              <a:xfrm rot="5102560">
                <a:off x="3943305" y="3830679"/>
                <a:ext cx="57778" cy="124886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1" name="Freeform 750"/>
              <p:cNvSpPr/>
              <p:nvPr/>
            </p:nvSpPr>
            <p:spPr>
              <a:xfrm rot="8033794">
                <a:off x="4064127" y="3196326"/>
                <a:ext cx="86206" cy="91950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2" name="Freeform 751"/>
              <p:cNvSpPr/>
              <p:nvPr/>
            </p:nvSpPr>
            <p:spPr>
              <a:xfrm rot="8033794">
                <a:off x="4088927" y="2432536"/>
                <a:ext cx="45719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3" name="Freeform 752"/>
              <p:cNvSpPr/>
              <p:nvPr/>
            </p:nvSpPr>
            <p:spPr>
              <a:xfrm rot="15963717">
                <a:off x="3501055" y="2085064"/>
                <a:ext cx="53814" cy="126486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4" name="Freeform 753"/>
              <p:cNvSpPr/>
              <p:nvPr/>
            </p:nvSpPr>
            <p:spPr>
              <a:xfrm rot="21216070">
                <a:off x="4243337" y="3091134"/>
                <a:ext cx="45719" cy="87357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5" name="Freeform 754"/>
              <p:cNvSpPr/>
              <p:nvPr/>
            </p:nvSpPr>
            <p:spPr>
              <a:xfrm rot="4617831">
                <a:off x="4013919" y="2645729"/>
                <a:ext cx="50652" cy="123441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6" name="Freeform 755"/>
              <p:cNvSpPr/>
              <p:nvPr/>
            </p:nvSpPr>
            <p:spPr>
              <a:xfrm rot="16929034">
                <a:off x="3718975" y="2491198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7" name="Freeform 756"/>
              <p:cNvSpPr/>
              <p:nvPr/>
            </p:nvSpPr>
            <p:spPr>
              <a:xfrm rot="14297268">
                <a:off x="3699955" y="3876548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8" name="Freeform 757"/>
              <p:cNvSpPr/>
              <p:nvPr/>
            </p:nvSpPr>
            <p:spPr>
              <a:xfrm rot="10800000">
                <a:off x="3469780" y="4008566"/>
                <a:ext cx="57078" cy="157020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59" name="Freeform 758"/>
              <p:cNvSpPr/>
              <p:nvPr/>
            </p:nvSpPr>
            <p:spPr>
              <a:xfrm rot="3929393">
                <a:off x="3953701" y="4026272"/>
                <a:ext cx="86206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0" name="Freeform 759"/>
              <p:cNvSpPr/>
              <p:nvPr/>
            </p:nvSpPr>
            <p:spPr>
              <a:xfrm rot="18529732">
                <a:off x="4316916" y="2676035"/>
                <a:ext cx="52464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1" name="Freeform 760"/>
              <p:cNvSpPr/>
              <p:nvPr/>
            </p:nvSpPr>
            <p:spPr>
              <a:xfrm rot="18529732">
                <a:off x="4379699" y="2497587"/>
                <a:ext cx="45719" cy="119252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2" name="Freeform 761"/>
              <p:cNvSpPr/>
              <p:nvPr/>
            </p:nvSpPr>
            <p:spPr>
              <a:xfrm rot="18529732">
                <a:off x="4077482" y="2990717"/>
                <a:ext cx="52464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3" name="Freeform 762"/>
              <p:cNvSpPr/>
              <p:nvPr/>
            </p:nvSpPr>
            <p:spPr>
              <a:xfrm rot="18529732">
                <a:off x="3856628" y="2770080"/>
                <a:ext cx="52464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4" name="Freeform 763"/>
              <p:cNvSpPr/>
              <p:nvPr/>
            </p:nvSpPr>
            <p:spPr>
              <a:xfrm rot="18529732">
                <a:off x="4115867" y="2098620"/>
                <a:ext cx="52464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5" name="Freeform 764"/>
              <p:cNvSpPr/>
              <p:nvPr/>
            </p:nvSpPr>
            <p:spPr>
              <a:xfrm rot="18529732">
                <a:off x="3382563" y="1895139"/>
                <a:ext cx="52464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6" name="Freeform 765"/>
              <p:cNvSpPr/>
              <p:nvPr/>
            </p:nvSpPr>
            <p:spPr>
              <a:xfrm rot="18529732">
                <a:off x="4269861" y="2812517"/>
                <a:ext cx="45719" cy="136564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7" name="Freeform 766"/>
              <p:cNvSpPr/>
              <p:nvPr/>
            </p:nvSpPr>
            <p:spPr>
              <a:xfrm rot="4003280">
                <a:off x="3994544" y="2789871"/>
                <a:ext cx="45719" cy="88390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8" name="Freeform 767"/>
              <p:cNvSpPr/>
              <p:nvPr/>
            </p:nvSpPr>
            <p:spPr>
              <a:xfrm rot="18529732">
                <a:off x="4085195" y="1939372"/>
                <a:ext cx="45719" cy="118100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69" name="Freeform 768"/>
              <p:cNvSpPr/>
              <p:nvPr/>
            </p:nvSpPr>
            <p:spPr>
              <a:xfrm rot="1631864">
                <a:off x="3609572" y="2038610"/>
                <a:ext cx="96339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0" name="Freeform 769"/>
              <p:cNvSpPr/>
              <p:nvPr/>
            </p:nvSpPr>
            <p:spPr>
              <a:xfrm rot="1631864">
                <a:off x="4300897" y="1870157"/>
                <a:ext cx="96339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1" name="Freeform 770"/>
              <p:cNvSpPr/>
              <p:nvPr/>
            </p:nvSpPr>
            <p:spPr>
              <a:xfrm>
                <a:off x="4133159" y="1835519"/>
                <a:ext cx="45719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2" name="Freeform 771"/>
              <p:cNvSpPr/>
              <p:nvPr/>
            </p:nvSpPr>
            <p:spPr>
              <a:xfrm rot="20464539">
                <a:off x="3983804" y="2309485"/>
                <a:ext cx="82074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3" name="Freeform 772"/>
              <p:cNvSpPr/>
              <p:nvPr/>
            </p:nvSpPr>
            <p:spPr>
              <a:xfrm rot="13087093">
                <a:off x="3610717" y="2268387"/>
                <a:ext cx="46865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4" name="Freeform 773"/>
              <p:cNvSpPr/>
              <p:nvPr/>
            </p:nvSpPr>
            <p:spPr>
              <a:xfrm rot="14012412">
                <a:off x="3772659" y="3033411"/>
                <a:ext cx="77472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5" name="Freeform 774"/>
              <p:cNvSpPr/>
              <p:nvPr/>
            </p:nvSpPr>
            <p:spPr>
              <a:xfrm rot="14012412">
                <a:off x="3542954" y="3670304"/>
                <a:ext cx="77472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6" name="Freeform 775"/>
              <p:cNvSpPr/>
              <p:nvPr/>
            </p:nvSpPr>
            <p:spPr>
              <a:xfrm rot="14012412">
                <a:off x="3216921" y="3554600"/>
                <a:ext cx="77472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7" name="Freeform 776"/>
              <p:cNvSpPr/>
              <p:nvPr/>
            </p:nvSpPr>
            <p:spPr>
              <a:xfrm rot="14012412">
                <a:off x="3766515" y="2599622"/>
                <a:ext cx="77472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8" name="Freeform 777"/>
              <p:cNvSpPr/>
              <p:nvPr/>
            </p:nvSpPr>
            <p:spPr>
              <a:xfrm rot="20769160">
                <a:off x="3363745" y="3329528"/>
                <a:ext cx="45719" cy="157019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79" name="Freeform 778"/>
              <p:cNvSpPr/>
              <p:nvPr/>
            </p:nvSpPr>
            <p:spPr>
              <a:xfrm rot="20769160">
                <a:off x="4016598" y="3352667"/>
                <a:ext cx="45719" cy="120417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0" name="Freeform 779"/>
              <p:cNvSpPr/>
              <p:nvPr/>
            </p:nvSpPr>
            <p:spPr>
              <a:xfrm rot="20769160">
                <a:off x="4314717" y="3027437"/>
                <a:ext cx="45719" cy="120417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1" name="Freeform 780"/>
              <p:cNvSpPr/>
              <p:nvPr/>
            </p:nvSpPr>
            <p:spPr>
              <a:xfrm rot="20769160">
                <a:off x="4021355" y="3092579"/>
                <a:ext cx="45719" cy="120417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2" name="Freeform 781"/>
              <p:cNvSpPr/>
              <p:nvPr/>
            </p:nvSpPr>
            <p:spPr>
              <a:xfrm rot="20769160">
                <a:off x="4251608" y="1949326"/>
                <a:ext cx="45719" cy="120417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83" name="Freeform 782"/>
              <p:cNvSpPr/>
              <p:nvPr/>
            </p:nvSpPr>
            <p:spPr>
              <a:xfrm rot="20769160">
                <a:off x="3957816" y="2407581"/>
                <a:ext cx="45719" cy="120417"/>
              </a:xfrm>
              <a:custGeom>
                <a:avLst/>
                <a:gdLst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83127 w 92364"/>
                  <a:gd name="connsiteY7" fmla="*/ 120073 h 120073"/>
                  <a:gd name="connsiteX0" fmla="*/ 83127 w 92364"/>
                  <a:gd name="connsiteY0" fmla="*/ 120073 h 120073"/>
                  <a:gd name="connsiteX1" fmla="*/ 92364 w 92364"/>
                  <a:gd name="connsiteY1" fmla="*/ 36946 h 120073"/>
                  <a:gd name="connsiteX2" fmla="*/ 64655 w 92364"/>
                  <a:gd name="connsiteY2" fmla="*/ 0 h 120073"/>
                  <a:gd name="connsiteX3" fmla="*/ 64655 w 92364"/>
                  <a:gd name="connsiteY3" fmla="*/ 0 h 120073"/>
                  <a:gd name="connsiteX4" fmla="*/ 0 w 92364"/>
                  <a:gd name="connsiteY4" fmla="*/ 0 h 120073"/>
                  <a:gd name="connsiteX5" fmla="*/ 18473 w 92364"/>
                  <a:gd name="connsiteY5" fmla="*/ 36946 h 120073"/>
                  <a:gd name="connsiteX6" fmla="*/ 46182 w 92364"/>
                  <a:gd name="connsiteY6" fmla="*/ 83128 h 120073"/>
                  <a:gd name="connsiteX7" fmla="*/ 55418 w 92364"/>
                  <a:gd name="connsiteY7" fmla="*/ 95443 h 120073"/>
                  <a:gd name="connsiteX8" fmla="*/ 83127 w 92364"/>
                  <a:gd name="connsiteY8" fmla="*/ 120073 h 120073"/>
                  <a:gd name="connsiteX0" fmla="*/ 83127 w 92364"/>
                  <a:gd name="connsiteY0" fmla="*/ 120073 h 138546"/>
                  <a:gd name="connsiteX1" fmla="*/ 92364 w 92364"/>
                  <a:gd name="connsiteY1" fmla="*/ 36946 h 138546"/>
                  <a:gd name="connsiteX2" fmla="*/ 64655 w 92364"/>
                  <a:gd name="connsiteY2" fmla="*/ 0 h 138546"/>
                  <a:gd name="connsiteX3" fmla="*/ 64655 w 92364"/>
                  <a:gd name="connsiteY3" fmla="*/ 0 h 138546"/>
                  <a:gd name="connsiteX4" fmla="*/ 0 w 92364"/>
                  <a:gd name="connsiteY4" fmla="*/ 0 h 138546"/>
                  <a:gd name="connsiteX5" fmla="*/ 18473 w 92364"/>
                  <a:gd name="connsiteY5" fmla="*/ 36946 h 138546"/>
                  <a:gd name="connsiteX6" fmla="*/ 46182 w 92364"/>
                  <a:gd name="connsiteY6" fmla="*/ 83128 h 138546"/>
                  <a:gd name="connsiteX7" fmla="*/ 55418 w 92364"/>
                  <a:gd name="connsiteY7" fmla="*/ 138546 h 138546"/>
                  <a:gd name="connsiteX8" fmla="*/ 83127 w 92364"/>
                  <a:gd name="connsiteY8" fmla="*/ 120073 h 138546"/>
                  <a:gd name="connsiteX0" fmla="*/ 83127 w 92364"/>
                  <a:gd name="connsiteY0" fmla="*/ 157019 h 157019"/>
                  <a:gd name="connsiteX1" fmla="*/ 92364 w 92364"/>
                  <a:gd name="connsiteY1" fmla="*/ 36946 h 157019"/>
                  <a:gd name="connsiteX2" fmla="*/ 64655 w 92364"/>
                  <a:gd name="connsiteY2" fmla="*/ 0 h 157019"/>
                  <a:gd name="connsiteX3" fmla="*/ 64655 w 92364"/>
                  <a:gd name="connsiteY3" fmla="*/ 0 h 157019"/>
                  <a:gd name="connsiteX4" fmla="*/ 0 w 92364"/>
                  <a:gd name="connsiteY4" fmla="*/ 0 h 157019"/>
                  <a:gd name="connsiteX5" fmla="*/ 18473 w 92364"/>
                  <a:gd name="connsiteY5" fmla="*/ 36946 h 157019"/>
                  <a:gd name="connsiteX6" fmla="*/ 46182 w 92364"/>
                  <a:gd name="connsiteY6" fmla="*/ 83128 h 157019"/>
                  <a:gd name="connsiteX7" fmla="*/ 55418 w 92364"/>
                  <a:gd name="connsiteY7" fmla="*/ 138546 h 157019"/>
                  <a:gd name="connsiteX8" fmla="*/ 83127 w 92364"/>
                  <a:gd name="connsiteY8" fmla="*/ 157019 h 157019"/>
                  <a:gd name="connsiteX0" fmla="*/ 83127 w 92364"/>
                  <a:gd name="connsiteY0" fmla="*/ 157019 h 157019"/>
                  <a:gd name="connsiteX1" fmla="*/ 86206 w 92364"/>
                  <a:gd name="connsiteY1" fmla="*/ 92363 h 157019"/>
                  <a:gd name="connsiteX2" fmla="*/ 92364 w 92364"/>
                  <a:gd name="connsiteY2" fmla="*/ 36946 h 157019"/>
                  <a:gd name="connsiteX3" fmla="*/ 64655 w 92364"/>
                  <a:gd name="connsiteY3" fmla="*/ 0 h 157019"/>
                  <a:gd name="connsiteX4" fmla="*/ 64655 w 92364"/>
                  <a:gd name="connsiteY4" fmla="*/ 0 h 157019"/>
                  <a:gd name="connsiteX5" fmla="*/ 0 w 92364"/>
                  <a:gd name="connsiteY5" fmla="*/ 0 h 157019"/>
                  <a:gd name="connsiteX6" fmla="*/ 18473 w 92364"/>
                  <a:gd name="connsiteY6" fmla="*/ 36946 h 157019"/>
                  <a:gd name="connsiteX7" fmla="*/ 46182 w 92364"/>
                  <a:gd name="connsiteY7" fmla="*/ 83128 h 157019"/>
                  <a:gd name="connsiteX8" fmla="*/ 55418 w 92364"/>
                  <a:gd name="connsiteY8" fmla="*/ 138546 h 157019"/>
                  <a:gd name="connsiteX9" fmla="*/ 83127 w 92364"/>
                  <a:gd name="connsiteY9" fmla="*/ 157019 h 157019"/>
                  <a:gd name="connsiteX0" fmla="*/ 83127 w 98521"/>
                  <a:gd name="connsiteY0" fmla="*/ 157019 h 157019"/>
                  <a:gd name="connsiteX1" fmla="*/ 86206 w 98521"/>
                  <a:gd name="connsiteY1" fmla="*/ 92363 h 157019"/>
                  <a:gd name="connsiteX2" fmla="*/ 98521 w 98521"/>
                  <a:gd name="connsiteY2" fmla="*/ 36946 h 157019"/>
                  <a:gd name="connsiteX3" fmla="*/ 64655 w 98521"/>
                  <a:gd name="connsiteY3" fmla="*/ 0 h 157019"/>
                  <a:gd name="connsiteX4" fmla="*/ 64655 w 98521"/>
                  <a:gd name="connsiteY4" fmla="*/ 0 h 157019"/>
                  <a:gd name="connsiteX5" fmla="*/ 0 w 98521"/>
                  <a:gd name="connsiteY5" fmla="*/ 0 h 157019"/>
                  <a:gd name="connsiteX6" fmla="*/ 18473 w 98521"/>
                  <a:gd name="connsiteY6" fmla="*/ 36946 h 157019"/>
                  <a:gd name="connsiteX7" fmla="*/ 46182 w 98521"/>
                  <a:gd name="connsiteY7" fmla="*/ 83128 h 157019"/>
                  <a:gd name="connsiteX8" fmla="*/ 55418 w 98521"/>
                  <a:gd name="connsiteY8" fmla="*/ 138546 h 157019"/>
                  <a:gd name="connsiteX9" fmla="*/ 83127 w 98521"/>
                  <a:gd name="connsiteY9" fmla="*/ 157019 h 157019"/>
                  <a:gd name="connsiteX0" fmla="*/ 70812 w 86206"/>
                  <a:gd name="connsiteY0" fmla="*/ 157019 h 157019"/>
                  <a:gd name="connsiteX1" fmla="*/ 73891 w 86206"/>
                  <a:gd name="connsiteY1" fmla="*/ 92363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  <a:gd name="connsiteX0" fmla="*/ 70812 w 86206"/>
                  <a:gd name="connsiteY0" fmla="*/ 157019 h 157019"/>
                  <a:gd name="connsiteX1" fmla="*/ 61576 w 86206"/>
                  <a:gd name="connsiteY1" fmla="*/ 86205 h 157019"/>
                  <a:gd name="connsiteX2" fmla="*/ 86206 w 86206"/>
                  <a:gd name="connsiteY2" fmla="*/ 36946 h 157019"/>
                  <a:gd name="connsiteX3" fmla="*/ 52340 w 86206"/>
                  <a:gd name="connsiteY3" fmla="*/ 0 h 157019"/>
                  <a:gd name="connsiteX4" fmla="*/ 52340 w 86206"/>
                  <a:gd name="connsiteY4" fmla="*/ 0 h 157019"/>
                  <a:gd name="connsiteX5" fmla="*/ 0 w 86206"/>
                  <a:gd name="connsiteY5" fmla="*/ 0 h 157019"/>
                  <a:gd name="connsiteX6" fmla="*/ 6158 w 86206"/>
                  <a:gd name="connsiteY6" fmla="*/ 36946 h 157019"/>
                  <a:gd name="connsiteX7" fmla="*/ 33867 w 86206"/>
                  <a:gd name="connsiteY7" fmla="*/ 83128 h 157019"/>
                  <a:gd name="connsiteX8" fmla="*/ 43103 w 86206"/>
                  <a:gd name="connsiteY8" fmla="*/ 138546 h 157019"/>
                  <a:gd name="connsiteX9" fmla="*/ 70812 w 86206"/>
                  <a:gd name="connsiteY9" fmla="*/ 157019 h 1570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</a:cxnLst>
                <a:rect l="l" t="t" r="r" b="b"/>
                <a:pathLst>
                  <a:path w="86206" h="157019">
                    <a:moveTo>
                      <a:pt x="70812" y="157019"/>
                    </a:moveTo>
                    <a:lnTo>
                      <a:pt x="61576" y="86205"/>
                    </a:lnTo>
                    <a:lnTo>
                      <a:pt x="86206" y="36946"/>
                    </a:lnTo>
                    <a:lnTo>
                      <a:pt x="52340" y="0"/>
                    </a:lnTo>
                    <a:lnTo>
                      <a:pt x="52340" y="0"/>
                    </a:lnTo>
                    <a:lnTo>
                      <a:pt x="0" y="0"/>
                    </a:lnTo>
                    <a:lnTo>
                      <a:pt x="6158" y="36946"/>
                    </a:lnTo>
                    <a:lnTo>
                      <a:pt x="33867" y="83128"/>
                    </a:lnTo>
                    <a:lnTo>
                      <a:pt x="43103" y="138546"/>
                    </a:lnTo>
                    <a:lnTo>
                      <a:pt x="70812" y="157019"/>
                    </a:lnTo>
                    <a:close/>
                  </a:path>
                </a:pathLst>
              </a:custGeom>
              <a:grpFill/>
              <a:ln>
                <a:solidFill>
                  <a:schemeClr val="accent4">
                    <a:lumMod val="75000"/>
                  </a:schemeClr>
                </a:solidFill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sp>
        <p:nvSpPr>
          <p:cNvPr id="1081" name="Freeform 1080"/>
          <p:cNvSpPr/>
          <p:nvPr/>
        </p:nvSpPr>
        <p:spPr>
          <a:xfrm>
            <a:off x="1833419" y="2182860"/>
            <a:ext cx="378340" cy="593591"/>
          </a:xfrm>
          <a:custGeom>
            <a:avLst/>
            <a:gdLst>
              <a:gd name="connsiteX0" fmla="*/ 365760 w 388992"/>
              <a:gd name="connsiteY0" fmla="*/ 615142 h 615142"/>
              <a:gd name="connsiteX1" fmla="*/ 365760 w 388992"/>
              <a:gd name="connsiteY1" fmla="*/ 498764 h 615142"/>
              <a:gd name="connsiteX2" fmla="*/ 382386 w 388992"/>
              <a:gd name="connsiteY2" fmla="*/ 315884 h 615142"/>
              <a:gd name="connsiteX3" fmla="*/ 241069 w 388992"/>
              <a:gd name="connsiteY3" fmla="*/ 157942 h 615142"/>
              <a:gd name="connsiteX4" fmla="*/ 108066 w 388992"/>
              <a:gd name="connsiteY4" fmla="*/ 315884 h 615142"/>
              <a:gd name="connsiteX5" fmla="*/ 0 w 388992"/>
              <a:gd name="connsiteY5" fmla="*/ 0 h 615142"/>
              <a:gd name="connsiteX0" fmla="*/ 365760 w 424598"/>
              <a:gd name="connsiteY0" fmla="*/ 615142 h 615142"/>
              <a:gd name="connsiteX1" fmla="*/ 424257 w 424598"/>
              <a:gd name="connsiteY1" fmla="*/ 477212 h 615142"/>
              <a:gd name="connsiteX2" fmla="*/ 382386 w 424598"/>
              <a:gd name="connsiteY2" fmla="*/ 315884 h 615142"/>
              <a:gd name="connsiteX3" fmla="*/ 241069 w 424598"/>
              <a:gd name="connsiteY3" fmla="*/ 157942 h 615142"/>
              <a:gd name="connsiteX4" fmla="*/ 108066 w 424598"/>
              <a:gd name="connsiteY4" fmla="*/ 315884 h 615142"/>
              <a:gd name="connsiteX5" fmla="*/ 0 w 424598"/>
              <a:gd name="connsiteY5" fmla="*/ 0 h 615142"/>
              <a:gd name="connsiteX0" fmla="*/ 365760 w 424522"/>
              <a:gd name="connsiteY0" fmla="*/ 615142 h 615142"/>
              <a:gd name="connsiteX1" fmla="*/ 424257 w 424522"/>
              <a:gd name="connsiteY1" fmla="*/ 477212 h 615142"/>
              <a:gd name="connsiteX2" fmla="*/ 382386 w 424522"/>
              <a:gd name="connsiteY2" fmla="*/ 315884 h 615142"/>
              <a:gd name="connsiteX3" fmla="*/ 271856 w 424522"/>
              <a:gd name="connsiteY3" fmla="*/ 164099 h 615142"/>
              <a:gd name="connsiteX4" fmla="*/ 108066 w 424522"/>
              <a:gd name="connsiteY4" fmla="*/ 315884 h 615142"/>
              <a:gd name="connsiteX5" fmla="*/ 0 w 424522"/>
              <a:gd name="connsiteY5" fmla="*/ 0 h 615142"/>
              <a:gd name="connsiteX0" fmla="*/ 365760 w 424522"/>
              <a:gd name="connsiteY0" fmla="*/ 615142 h 615142"/>
              <a:gd name="connsiteX1" fmla="*/ 424257 w 424522"/>
              <a:gd name="connsiteY1" fmla="*/ 477212 h 615142"/>
              <a:gd name="connsiteX2" fmla="*/ 382386 w 424522"/>
              <a:gd name="connsiteY2" fmla="*/ 315884 h 615142"/>
              <a:gd name="connsiteX3" fmla="*/ 271856 w 424522"/>
              <a:gd name="connsiteY3" fmla="*/ 164099 h 615142"/>
              <a:gd name="connsiteX4" fmla="*/ 169642 w 424522"/>
              <a:gd name="connsiteY4" fmla="*/ 303568 h 615142"/>
              <a:gd name="connsiteX5" fmla="*/ 0 w 424522"/>
              <a:gd name="connsiteY5" fmla="*/ 0 h 615142"/>
              <a:gd name="connsiteX0" fmla="*/ 319578 w 378340"/>
              <a:gd name="connsiteY0" fmla="*/ 593591 h 593591"/>
              <a:gd name="connsiteX1" fmla="*/ 378075 w 378340"/>
              <a:gd name="connsiteY1" fmla="*/ 455661 h 593591"/>
              <a:gd name="connsiteX2" fmla="*/ 336204 w 378340"/>
              <a:gd name="connsiteY2" fmla="*/ 294333 h 593591"/>
              <a:gd name="connsiteX3" fmla="*/ 225674 w 378340"/>
              <a:gd name="connsiteY3" fmla="*/ 142548 h 593591"/>
              <a:gd name="connsiteX4" fmla="*/ 123460 w 378340"/>
              <a:gd name="connsiteY4" fmla="*/ 282017 h 593591"/>
              <a:gd name="connsiteX5" fmla="*/ 0 w 378340"/>
              <a:gd name="connsiteY5" fmla="*/ 0 h 593591"/>
              <a:gd name="connsiteX0" fmla="*/ 319578 w 378340"/>
              <a:gd name="connsiteY0" fmla="*/ 593591 h 593591"/>
              <a:gd name="connsiteX1" fmla="*/ 378075 w 378340"/>
              <a:gd name="connsiteY1" fmla="*/ 455661 h 593591"/>
              <a:gd name="connsiteX2" fmla="*/ 336204 w 378340"/>
              <a:gd name="connsiteY2" fmla="*/ 294333 h 593591"/>
              <a:gd name="connsiteX3" fmla="*/ 225674 w 378340"/>
              <a:gd name="connsiteY3" fmla="*/ 142548 h 593591"/>
              <a:gd name="connsiteX4" fmla="*/ 123460 w 378340"/>
              <a:gd name="connsiteY4" fmla="*/ 282017 h 593591"/>
              <a:gd name="connsiteX5" fmla="*/ 0 w 378340"/>
              <a:gd name="connsiteY5" fmla="*/ 0 h 5935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378340" h="593591">
                <a:moveTo>
                  <a:pt x="319578" y="593591"/>
                </a:moveTo>
                <a:cubicBezTo>
                  <a:pt x="318192" y="560340"/>
                  <a:pt x="375304" y="505537"/>
                  <a:pt x="378075" y="455661"/>
                </a:cubicBezTo>
                <a:cubicBezTo>
                  <a:pt x="380846" y="405785"/>
                  <a:pt x="361604" y="346518"/>
                  <a:pt x="336204" y="294333"/>
                </a:cubicBezTo>
                <a:cubicBezTo>
                  <a:pt x="310804" y="242148"/>
                  <a:pt x="261131" y="144601"/>
                  <a:pt x="225674" y="142548"/>
                </a:cubicBezTo>
                <a:cubicBezTo>
                  <a:pt x="190217" y="140495"/>
                  <a:pt x="161072" y="305775"/>
                  <a:pt x="123460" y="282017"/>
                </a:cubicBezTo>
                <a:cubicBezTo>
                  <a:pt x="85848" y="258259"/>
                  <a:pt x="77047" y="147859"/>
                  <a:pt x="0" y="0"/>
                </a:cubicBezTo>
              </a:path>
            </a:pathLst>
          </a:custGeom>
          <a:noFill/>
          <a:ln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82" name="Freeform 1081"/>
          <p:cNvSpPr/>
          <p:nvPr/>
        </p:nvSpPr>
        <p:spPr>
          <a:xfrm rot="15243834">
            <a:off x="1756972" y="2102028"/>
            <a:ext cx="108968" cy="123543"/>
          </a:xfrm>
          <a:custGeom>
            <a:avLst/>
            <a:gdLst>
              <a:gd name="connsiteX0" fmla="*/ 0 w 204716"/>
              <a:gd name="connsiteY0" fmla="*/ 122830 h 191069"/>
              <a:gd name="connsiteX1" fmla="*/ 136477 w 204716"/>
              <a:gd name="connsiteY1" fmla="*/ 0 h 191069"/>
              <a:gd name="connsiteX2" fmla="*/ 184244 w 204716"/>
              <a:gd name="connsiteY2" fmla="*/ 68239 h 191069"/>
              <a:gd name="connsiteX3" fmla="*/ 204716 w 204716"/>
              <a:gd name="connsiteY3" fmla="*/ 150125 h 191069"/>
              <a:gd name="connsiteX4" fmla="*/ 177420 w 204716"/>
              <a:gd name="connsiteY4" fmla="*/ 191069 h 191069"/>
              <a:gd name="connsiteX5" fmla="*/ 0 w 204716"/>
              <a:gd name="connsiteY5" fmla="*/ 122830 h 191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4716" h="191069">
                <a:moveTo>
                  <a:pt x="0" y="122830"/>
                </a:moveTo>
                <a:lnTo>
                  <a:pt x="136477" y="0"/>
                </a:lnTo>
                <a:lnTo>
                  <a:pt x="184244" y="68239"/>
                </a:lnTo>
                <a:lnTo>
                  <a:pt x="204716" y="150125"/>
                </a:lnTo>
                <a:lnTo>
                  <a:pt x="177420" y="191069"/>
                </a:lnTo>
                <a:lnTo>
                  <a:pt x="0" y="122830"/>
                </a:lnTo>
                <a:close/>
              </a:path>
            </a:pathLst>
          </a:custGeom>
          <a:solidFill>
            <a:schemeClr val="bg2">
              <a:lumMod val="75000"/>
            </a:schemeClr>
          </a:solidFill>
          <a:ln>
            <a:solidFill>
              <a:schemeClr val="bg2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092" name="Group 1091"/>
          <p:cNvGrpSpPr/>
          <p:nvPr/>
        </p:nvGrpSpPr>
        <p:grpSpPr>
          <a:xfrm rot="3018889">
            <a:off x="6898978" y="2499353"/>
            <a:ext cx="577547" cy="1221828"/>
            <a:chOff x="6682722" y="3581801"/>
            <a:chExt cx="577547" cy="1221828"/>
          </a:xfrm>
        </p:grpSpPr>
        <p:sp>
          <p:nvSpPr>
            <p:cNvPr id="1088" name="Freeform 1087"/>
            <p:cNvSpPr/>
            <p:nvPr/>
          </p:nvSpPr>
          <p:spPr>
            <a:xfrm rot="11787422">
              <a:off x="6840064" y="4231580"/>
              <a:ext cx="420205" cy="551971"/>
            </a:xfrm>
            <a:custGeom>
              <a:avLst/>
              <a:gdLst>
                <a:gd name="connsiteX0" fmla="*/ 232756 w 357447"/>
                <a:gd name="connsiteY0" fmla="*/ 0 h 581891"/>
                <a:gd name="connsiteX1" fmla="*/ 357447 w 357447"/>
                <a:gd name="connsiteY1" fmla="*/ 124691 h 581891"/>
                <a:gd name="connsiteX2" fmla="*/ 357447 w 357447"/>
                <a:gd name="connsiteY2" fmla="*/ 390698 h 581891"/>
                <a:gd name="connsiteX3" fmla="*/ 249382 w 357447"/>
                <a:gd name="connsiteY3" fmla="*/ 581891 h 581891"/>
                <a:gd name="connsiteX4" fmla="*/ 99752 w 357447"/>
                <a:gd name="connsiteY4" fmla="*/ 548640 h 581891"/>
                <a:gd name="connsiteX5" fmla="*/ 0 w 357447"/>
                <a:gd name="connsiteY5" fmla="*/ 423949 h 581891"/>
                <a:gd name="connsiteX6" fmla="*/ 157942 w 357447"/>
                <a:gd name="connsiteY6" fmla="*/ 315884 h 581891"/>
                <a:gd name="connsiteX7" fmla="*/ 66502 w 357447"/>
                <a:gd name="connsiteY7" fmla="*/ 133004 h 581891"/>
                <a:gd name="connsiteX8" fmla="*/ 232756 w 357447"/>
                <a:gd name="connsiteY8" fmla="*/ 0 h 581891"/>
                <a:gd name="connsiteX0" fmla="*/ 232756 w 357447"/>
                <a:gd name="connsiteY0" fmla="*/ 0 h 581891"/>
                <a:gd name="connsiteX1" fmla="*/ 357447 w 357447"/>
                <a:gd name="connsiteY1" fmla="*/ 124691 h 581891"/>
                <a:gd name="connsiteX2" fmla="*/ 357447 w 357447"/>
                <a:gd name="connsiteY2" fmla="*/ 390698 h 581891"/>
                <a:gd name="connsiteX3" fmla="*/ 249382 w 357447"/>
                <a:gd name="connsiteY3" fmla="*/ 581891 h 581891"/>
                <a:gd name="connsiteX4" fmla="*/ 99752 w 357447"/>
                <a:gd name="connsiteY4" fmla="*/ 548640 h 581891"/>
                <a:gd name="connsiteX5" fmla="*/ 0 w 357447"/>
                <a:gd name="connsiteY5" fmla="*/ 423949 h 581891"/>
                <a:gd name="connsiteX6" fmla="*/ 157942 w 357447"/>
                <a:gd name="connsiteY6" fmla="*/ 315884 h 581891"/>
                <a:gd name="connsiteX7" fmla="*/ 66502 w 357447"/>
                <a:gd name="connsiteY7" fmla="*/ 133004 h 581891"/>
                <a:gd name="connsiteX8" fmla="*/ 232756 w 357447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157942 w 394392"/>
                <a:gd name="connsiteY6" fmla="*/ 315884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157942 w 394392"/>
                <a:gd name="connsiteY6" fmla="*/ 315884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157942 w 394392"/>
                <a:gd name="connsiteY6" fmla="*/ 315884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157942 w 394392"/>
                <a:gd name="connsiteY6" fmla="*/ 315884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41564 w 394392"/>
                <a:gd name="connsiteY6" fmla="*/ 324197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83128 w 394392"/>
                <a:gd name="connsiteY6" fmla="*/ 307571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83128 w 394392"/>
                <a:gd name="connsiteY6" fmla="*/ 307571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83128 w 394392"/>
                <a:gd name="connsiteY6" fmla="*/ 307571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83128 w 394392"/>
                <a:gd name="connsiteY6" fmla="*/ 307571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83128 w 394392"/>
                <a:gd name="connsiteY6" fmla="*/ 307571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83128 w 394392"/>
                <a:gd name="connsiteY6" fmla="*/ 307571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394392"/>
                <a:gd name="connsiteY0" fmla="*/ 0 h 581891"/>
                <a:gd name="connsiteX1" fmla="*/ 357447 w 394392"/>
                <a:gd name="connsiteY1" fmla="*/ 124691 h 581891"/>
                <a:gd name="connsiteX2" fmla="*/ 357447 w 394392"/>
                <a:gd name="connsiteY2" fmla="*/ 390698 h 581891"/>
                <a:gd name="connsiteX3" fmla="*/ 249382 w 394392"/>
                <a:gd name="connsiteY3" fmla="*/ 581891 h 581891"/>
                <a:gd name="connsiteX4" fmla="*/ 99752 w 394392"/>
                <a:gd name="connsiteY4" fmla="*/ 548640 h 581891"/>
                <a:gd name="connsiteX5" fmla="*/ 0 w 394392"/>
                <a:gd name="connsiteY5" fmla="*/ 423949 h 581891"/>
                <a:gd name="connsiteX6" fmla="*/ 49877 w 394392"/>
                <a:gd name="connsiteY6" fmla="*/ 299258 h 581891"/>
                <a:gd name="connsiteX7" fmla="*/ 66502 w 394392"/>
                <a:gd name="connsiteY7" fmla="*/ 133004 h 581891"/>
                <a:gd name="connsiteX8" fmla="*/ 232756 w 394392"/>
                <a:gd name="connsiteY8" fmla="*/ 0 h 581891"/>
                <a:gd name="connsiteX0" fmla="*/ 232756 w 401638"/>
                <a:gd name="connsiteY0" fmla="*/ 0 h 581891"/>
                <a:gd name="connsiteX1" fmla="*/ 357447 w 401638"/>
                <a:gd name="connsiteY1" fmla="*/ 124691 h 581891"/>
                <a:gd name="connsiteX2" fmla="*/ 380912 w 401638"/>
                <a:gd name="connsiteY2" fmla="*/ 425005 h 581891"/>
                <a:gd name="connsiteX3" fmla="*/ 249382 w 401638"/>
                <a:gd name="connsiteY3" fmla="*/ 581891 h 581891"/>
                <a:gd name="connsiteX4" fmla="*/ 99752 w 401638"/>
                <a:gd name="connsiteY4" fmla="*/ 548640 h 581891"/>
                <a:gd name="connsiteX5" fmla="*/ 0 w 401638"/>
                <a:gd name="connsiteY5" fmla="*/ 423949 h 581891"/>
                <a:gd name="connsiteX6" fmla="*/ 49877 w 401638"/>
                <a:gd name="connsiteY6" fmla="*/ 299258 h 581891"/>
                <a:gd name="connsiteX7" fmla="*/ 66502 w 401638"/>
                <a:gd name="connsiteY7" fmla="*/ 133004 h 581891"/>
                <a:gd name="connsiteX8" fmla="*/ 232756 w 401638"/>
                <a:gd name="connsiteY8" fmla="*/ 0 h 581891"/>
                <a:gd name="connsiteX0" fmla="*/ 232756 w 412038"/>
                <a:gd name="connsiteY0" fmla="*/ 0 h 581891"/>
                <a:gd name="connsiteX1" fmla="*/ 372893 w 412038"/>
                <a:gd name="connsiteY1" fmla="*/ 182610 h 581891"/>
                <a:gd name="connsiteX2" fmla="*/ 380912 w 412038"/>
                <a:gd name="connsiteY2" fmla="*/ 425005 h 581891"/>
                <a:gd name="connsiteX3" fmla="*/ 249382 w 412038"/>
                <a:gd name="connsiteY3" fmla="*/ 581891 h 581891"/>
                <a:gd name="connsiteX4" fmla="*/ 99752 w 412038"/>
                <a:gd name="connsiteY4" fmla="*/ 548640 h 581891"/>
                <a:gd name="connsiteX5" fmla="*/ 0 w 412038"/>
                <a:gd name="connsiteY5" fmla="*/ 423949 h 581891"/>
                <a:gd name="connsiteX6" fmla="*/ 49877 w 412038"/>
                <a:gd name="connsiteY6" fmla="*/ 299258 h 581891"/>
                <a:gd name="connsiteX7" fmla="*/ 66502 w 412038"/>
                <a:gd name="connsiteY7" fmla="*/ 133004 h 581891"/>
                <a:gd name="connsiteX8" fmla="*/ 232756 w 412038"/>
                <a:gd name="connsiteY8" fmla="*/ 0 h 581891"/>
                <a:gd name="connsiteX0" fmla="*/ 153600 w 412038"/>
                <a:gd name="connsiteY0" fmla="*/ 22209 h 551971"/>
                <a:gd name="connsiteX1" fmla="*/ 372893 w 412038"/>
                <a:gd name="connsiteY1" fmla="*/ 152690 h 551971"/>
                <a:gd name="connsiteX2" fmla="*/ 380912 w 412038"/>
                <a:gd name="connsiteY2" fmla="*/ 395085 h 551971"/>
                <a:gd name="connsiteX3" fmla="*/ 249382 w 412038"/>
                <a:gd name="connsiteY3" fmla="*/ 551971 h 551971"/>
                <a:gd name="connsiteX4" fmla="*/ 99752 w 412038"/>
                <a:gd name="connsiteY4" fmla="*/ 518720 h 551971"/>
                <a:gd name="connsiteX5" fmla="*/ 0 w 412038"/>
                <a:gd name="connsiteY5" fmla="*/ 394029 h 551971"/>
                <a:gd name="connsiteX6" fmla="*/ 49877 w 412038"/>
                <a:gd name="connsiteY6" fmla="*/ 269338 h 551971"/>
                <a:gd name="connsiteX7" fmla="*/ 66502 w 412038"/>
                <a:gd name="connsiteY7" fmla="*/ 103084 h 551971"/>
                <a:gd name="connsiteX8" fmla="*/ 153600 w 412038"/>
                <a:gd name="connsiteY8" fmla="*/ 22209 h 551971"/>
                <a:gd name="connsiteX0" fmla="*/ 153600 w 412038"/>
                <a:gd name="connsiteY0" fmla="*/ 22209 h 551971"/>
                <a:gd name="connsiteX1" fmla="*/ 372893 w 412038"/>
                <a:gd name="connsiteY1" fmla="*/ 152690 h 551971"/>
                <a:gd name="connsiteX2" fmla="*/ 380912 w 412038"/>
                <a:gd name="connsiteY2" fmla="*/ 395085 h 551971"/>
                <a:gd name="connsiteX3" fmla="*/ 249382 w 412038"/>
                <a:gd name="connsiteY3" fmla="*/ 551971 h 551971"/>
                <a:gd name="connsiteX4" fmla="*/ 99752 w 412038"/>
                <a:gd name="connsiteY4" fmla="*/ 518720 h 551971"/>
                <a:gd name="connsiteX5" fmla="*/ 0 w 412038"/>
                <a:gd name="connsiteY5" fmla="*/ 394029 h 551971"/>
                <a:gd name="connsiteX6" fmla="*/ 110322 w 412038"/>
                <a:gd name="connsiteY6" fmla="*/ 272307 h 551971"/>
                <a:gd name="connsiteX7" fmla="*/ 66502 w 412038"/>
                <a:gd name="connsiteY7" fmla="*/ 103084 h 551971"/>
                <a:gd name="connsiteX8" fmla="*/ 153600 w 412038"/>
                <a:gd name="connsiteY8" fmla="*/ 22209 h 551971"/>
                <a:gd name="connsiteX0" fmla="*/ 161767 w 420205"/>
                <a:gd name="connsiteY0" fmla="*/ 22209 h 551971"/>
                <a:gd name="connsiteX1" fmla="*/ 381060 w 420205"/>
                <a:gd name="connsiteY1" fmla="*/ 152690 h 551971"/>
                <a:gd name="connsiteX2" fmla="*/ 389079 w 420205"/>
                <a:gd name="connsiteY2" fmla="*/ 395085 h 551971"/>
                <a:gd name="connsiteX3" fmla="*/ 257549 w 420205"/>
                <a:gd name="connsiteY3" fmla="*/ 551971 h 551971"/>
                <a:gd name="connsiteX4" fmla="*/ 107919 w 420205"/>
                <a:gd name="connsiteY4" fmla="*/ 518720 h 551971"/>
                <a:gd name="connsiteX5" fmla="*/ 0 w 420205"/>
                <a:gd name="connsiteY5" fmla="*/ 443929 h 551971"/>
                <a:gd name="connsiteX6" fmla="*/ 118489 w 420205"/>
                <a:gd name="connsiteY6" fmla="*/ 272307 h 551971"/>
                <a:gd name="connsiteX7" fmla="*/ 74669 w 420205"/>
                <a:gd name="connsiteY7" fmla="*/ 103084 h 551971"/>
                <a:gd name="connsiteX8" fmla="*/ 161767 w 420205"/>
                <a:gd name="connsiteY8" fmla="*/ 22209 h 551971"/>
                <a:gd name="connsiteX0" fmla="*/ 161767 w 420205"/>
                <a:gd name="connsiteY0" fmla="*/ 22209 h 551971"/>
                <a:gd name="connsiteX1" fmla="*/ 381060 w 420205"/>
                <a:gd name="connsiteY1" fmla="*/ 152690 h 551971"/>
                <a:gd name="connsiteX2" fmla="*/ 389079 w 420205"/>
                <a:gd name="connsiteY2" fmla="*/ 395085 h 551971"/>
                <a:gd name="connsiteX3" fmla="*/ 257549 w 420205"/>
                <a:gd name="connsiteY3" fmla="*/ 551971 h 551971"/>
                <a:gd name="connsiteX4" fmla="*/ 120988 w 420205"/>
                <a:gd name="connsiteY4" fmla="*/ 531938 h 551971"/>
                <a:gd name="connsiteX5" fmla="*/ 0 w 420205"/>
                <a:gd name="connsiteY5" fmla="*/ 443929 h 551971"/>
                <a:gd name="connsiteX6" fmla="*/ 118489 w 420205"/>
                <a:gd name="connsiteY6" fmla="*/ 272307 h 551971"/>
                <a:gd name="connsiteX7" fmla="*/ 74669 w 420205"/>
                <a:gd name="connsiteY7" fmla="*/ 103084 h 551971"/>
                <a:gd name="connsiteX8" fmla="*/ 161767 w 420205"/>
                <a:gd name="connsiteY8" fmla="*/ 22209 h 55197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420205" h="551971">
                  <a:moveTo>
                    <a:pt x="161767" y="22209"/>
                  </a:moveTo>
                  <a:cubicBezTo>
                    <a:pt x="203331" y="63773"/>
                    <a:pt x="331183" y="-21877"/>
                    <a:pt x="381060" y="152690"/>
                  </a:cubicBezTo>
                  <a:cubicBezTo>
                    <a:pt x="464188" y="324486"/>
                    <a:pt x="389079" y="306416"/>
                    <a:pt x="389079" y="395085"/>
                  </a:cubicBezTo>
                  <a:lnTo>
                    <a:pt x="257549" y="551971"/>
                  </a:lnTo>
                  <a:lnTo>
                    <a:pt x="120988" y="531938"/>
                  </a:lnTo>
                  <a:cubicBezTo>
                    <a:pt x="87737" y="490374"/>
                    <a:pt x="41564" y="601871"/>
                    <a:pt x="0" y="443929"/>
                  </a:cubicBezTo>
                  <a:cubicBezTo>
                    <a:pt x="77585" y="247194"/>
                    <a:pt x="49216" y="402540"/>
                    <a:pt x="118489" y="272307"/>
                  </a:cubicBezTo>
                  <a:cubicBezTo>
                    <a:pt x="104635" y="128220"/>
                    <a:pt x="71898" y="222233"/>
                    <a:pt x="74669" y="103084"/>
                  </a:cubicBezTo>
                  <a:cubicBezTo>
                    <a:pt x="196589" y="-99193"/>
                    <a:pt x="106349" y="66544"/>
                    <a:pt x="161767" y="22209"/>
                  </a:cubicBez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solidFill>
                <a:schemeClr val="bg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sp>
          <p:nvSpPr>
            <p:cNvPr id="1089" name="Freeform 1088"/>
            <p:cNvSpPr/>
            <p:nvPr/>
          </p:nvSpPr>
          <p:spPr>
            <a:xfrm>
              <a:off x="6766457" y="3655345"/>
              <a:ext cx="378340" cy="593591"/>
            </a:xfrm>
            <a:custGeom>
              <a:avLst/>
              <a:gdLst>
                <a:gd name="connsiteX0" fmla="*/ 365760 w 388992"/>
                <a:gd name="connsiteY0" fmla="*/ 615142 h 615142"/>
                <a:gd name="connsiteX1" fmla="*/ 365760 w 388992"/>
                <a:gd name="connsiteY1" fmla="*/ 498764 h 615142"/>
                <a:gd name="connsiteX2" fmla="*/ 382386 w 388992"/>
                <a:gd name="connsiteY2" fmla="*/ 315884 h 615142"/>
                <a:gd name="connsiteX3" fmla="*/ 241069 w 388992"/>
                <a:gd name="connsiteY3" fmla="*/ 157942 h 615142"/>
                <a:gd name="connsiteX4" fmla="*/ 108066 w 388992"/>
                <a:gd name="connsiteY4" fmla="*/ 315884 h 615142"/>
                <a:gd name="connsiteX5" fmla="*/ 0 w 388992"/>
                <a:gd name="connsiteY5" fmla="*/ 0 h 615142"/>
                <a:gd name="connsiteX0" fmla="*/ 365760 w 424598"/>
                <a:gd name="connsiteY0" fmla="*/ 615142 h 615142"/>
                <a:gd name="connsiteX1" fmla="*/ 424257 w 424598"/>
                <a:gd name="connsiteY1" fmla="*/ 477212 h 615142"/>
                <a:gd name="connsiteX2" fmla="*/ 382386 w 424598"/>
                <a:gd name="connsiteY2" fmla="*/ 315884 h 615142"/>
                <a:gd name="connsiteX3" fmla="*/ 241069 w 424598"/>
                <a:gd name="connsiteY3" fmla="*/ 157942 h 615142"/>
                <a:gd name="connsiteX4" fmla="*/ 108066 w 424598"/>
                <a:gd name="connsiteY4" fmla="*/ 315884 h 615142"/>
                <a:gd name="connsiteX5" fmla="*/ 0 w 424598"/>
                <a:gd name="connsiteY5" fmla="*/ 0 h 615142"/>
                <a:gd name="connsiteX0" fmla="*/ 365760 w 424522"/>
                <a:gd name="connsiteY0" fmla="*/ 615142 h 615142"/>
                <a:gd name="connsiteX1" fmla="*/ 424257 w 424522"/>
                <a:gd name="connsiteY1" fmla="*/ 477212 h 615142"/>
                <a:gd name="connsiteX2" fmla="*/ 382386 w 424522"/>
                <a:gd name="connsiteY2" fmla="*/ 315884 h 615142"/>
                <a:gd name="connsiteX3" fmla="*/ 271856 w 424522"/>
                <a:gd name="connsiteY3" fmla="*/ 164099 h 615142"/>
                <a:gd name="connsiteX4" fmla="*/ 108066 w 424522"/>
                <a:gd name="connsiteY4" fmla="*/ 315884 h 615142"/>
                <a:gd name="connsiteX5" fmla="*/ 0 w 424522"/>
                <a:gd name="connsiteY5" fmla="*/ 0 h 615142"/>
                <a:gd name="connsiteX0" fmla="*/ 365760 w 424522"/>
                <a:gd name="connsiteY0" fmla="*/ 615142 h 615142"/>
                <a:gd name="connsiteX1" fmla="*/ 424257 w 424522"/>
                <a:gd name="connsiteY1" fmla="*/ 477212 h 615142"/>
                <a:gd name="connsiteX2" fmla="*/ 382386 w 424522"/>
                <a:gd name="connsiteY2" fmla="*/ 315884 h 615142"/>
                <a:gd name="connsiteX3" fmla="*/ 271856 w 424522"/>
                <a:gd name="connsiteY3" fmla="*/ 164099 h 615142"/>
                <a:gd name="connsiteX4" fmla="*/ 169642 w 424522"/>
                <a:gd name="connsiteY4" fmla="*/ 303568 h 615142"/>
                <a:gd name="connsiteX5" fmla="*/ 0 w 424522"/>
                <a:gd name="connsiteY5" fmla="*/ 0 h 615142"/>
                <a:gd name="connsiteX0" fmla="*/ 319578 w 378340"/>
                <a:gd name="connsiteY0" fmla="*/ 593591 h 593591"/>
                <a:gd name="connsiteX1" fmla="*/ 378075 w 378340"/>
                <a:gd name="connsiteY1" fmla="*/ 455661 h 593591"/>
                <a:gd name="connsiteX2" fmla="*/ 336204 w 378340"/>
                <a:gd name="connsiteY2" fmla="*/ 294333 h 593591"/>
                <a:gd name="connsiteX3" fmla="*/ 225674 w 378340"/>
                <a:gd name="connsiteY3" fmla="*/ 142548 h 593591"/>
                <a:gd name="connsiteX4" fmla="*/ 123460 w 378340"/>
                <a:gd name="connsiteY4" fmla="*/ 282017 h 593591"/>
                <a:gd name="connsiteX5" fmla="*/ 0 w 378340"/>
                <a:gd name="connsiteY5" fmla="*/ 0 h 593591"/>
                <a:gd name="connsiteX0" fmla="*/ 319578 w 378340"/>
                <a:gd name="connsiteY0" fmla="*/ 593591 h 593591"/>
                <a:gd name="connsiteX1" fmla="*/ 378075 w 378340"/>
                <a:gd name="connsiteY1" fmla="*/ 455661 h 593591"/>
                <a:gd name="connsiteX2" fmla="*/ 336204 w 378340"/>
                <a:gd name="connsiteY2" fmla="*/ 294333 h 593591"/>
                <a:gd name="connsiteX3" fmla="*/ 225674 w 378340"/>
                <a:gd name="connsiteY3" fmla="*/ 142548 h 593591"/>
                <a:gd name="connsiteX4" fmla="*/ 123460 w 378340"/>
                <a:gd name="connsiteY4" fmla="*/ 282017 h 593591"/>
                <a:gd name="connsiteX5" fmla="*/ 0 w 378340"/>
                <a:gd name="connsiteY5" fmla="*/ 0 h 5935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378340" h="593591">
                  <a:moveTo>
                    <a:pt x="319578" y="593591"/>
                  </a:moveTo>
                  <a:cubicBezTo>
                    <a:pt x="318192" y="560340"/>
                    <a:pt x="375304" y="505537"/>
                    <a:pt x="378075" y="455661"/>
                  </a:cubicBezTo>
                  <a:cubicBezTo>
                    <a:pt x="380846" y="405785"/>
                    <a:pt x="361604" y="346518"/>
                    <a:pt x="336204" y="294333"/>
                  </a:cubicBezTo>
                  <a:cubicBezTo>
                    <a:pt x="310804" y="242148"/>
                    <a:pt x="261131" y="144601"/>
                    <a:pt x="225674" y="142548"/>
                  </a:cubicBezTo>
                  <a:cubicBezTo>
                    <a:pt x="190217" y="140495"/>
                    <a:pt x="161072" y="305775"/>
                    <a:pt x="123460" y="282017"/>
                  </a:cubicBezTo>
                  <a:cubicBezTo>
                    <a:pt x="85848" y="258259"/>
                    <a:pt x="77047" y="147859"/>
                    <a:pt x="0" y="0"/>
                  </a:cubicBezTo>
                </a:path>
              </a:pathLst>
            </a:custGeom>
            <a:noFill/>
            <a:ln>
              <a:solidFill>
                <a:schemeClr val="bg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0" name="Freeform 1089"/>
            <p:cNvSpPr/>
            <p:nvPr/>
          </p:nvSpPr>
          <p:spPr>
            <a:xfrm rot="15243834">
              <a:off x="6690010" y="3574513"/>
              <a:ext cx="108968" cy="123543"/>
            </a:xfrm>
            <a:custGeom>
              <a:avLst/>
              <a:gdLst>
                <a:gd name="connsiteX0" fmla="*/ 0 w 204716"/>
                <a:gd name="connsiteY0" fmla="*/ 122830 h 191069"/>
                <a:gd name="connsiteX1" fmla="*/ 136477 w 204716"/>
                <a:gd name="connsiteY1" fmla="*/ 0 h 191069"/>
                <a:gd name="connsiteX2" fmla="*/ 184244 w 204716"/>
                <a:gd name="connsiteY2" fmla="*/ 68239 h 191069"/>
                <a:gd name="connsiteX3" fmla="*/ 204716 w 204716"/>
                <a:gd name="connsiteY3" fmla="*/ 150125 h 191069"/>
                <a:gd name="connsiteX4" fmla="*/ 177420 w 204716"/>
                <a:gd name="connsiteY4" fmla="*/ 191069 h 191069"/>
                <a:gd name="connsiteX5" fmla="*/ 0 w 204716"/>
                <a:gd name="connsiteY5" fmla="*/ 122830 h 191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204716" h="191069">
                  <a:moveTo>
                    <a:pt x="0" y="122830"/>
                  </a:moveTo>
                  <a:lnTo>
                    <a:pt x="136477" y="0"/>
                  </a:lnTo>
                  <a:lnTo>
                    <a:pt x="184244" y="68239"/>
                  </a:lnTo>
                  <a:lnTo>
                    <a:pt x="204716" y="150125"/>
                  </a:lnTo>
                  <a:lnTo>
                    <a:pt x="177420" y="191069"/>
                  </a:lnTo>
                  <a:lnTo>
                    <a:pt x="0" y="122830"/>
                  </a:lnTo>
                  <a:close/>
                </a:path>
              </a:pathLst>
            </a:custGeom>
            <a:solidFill>
              <a:schemeClr val="bg2">
                <a:lumMod val="75000"/>
              </a:schemeClr>
            </a:solidFill>
            <a:ln>
              <a:solidFill>
                <a:schemeClr val="bg2">
                  <a:lumMod val="50000"/>
                </a:schemeClr>
              </a:solidFill>
            </a:ln>
            <a:effectLst/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1" name="TextBox 1090"/>
            <p:cNvSpPr txBox="1"/>
            <p:nvPr/>
          </p:nvSpPr>
          <p:spPr>
            <a:xfrm rot="18428641">
              <a:off x="6747924" y="4348279"/>
              <a:ext cx="602922" cy="307777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400" dirty="0" smtClean="0"/>
                <a:t>GABA</a:t>
              </a:r>
              <a:endParaRPr lang="en-US" sz="1400" dirty="0"/>
            </a:p>
          </p:txBody>
        </p:sp>
      </p:grpSp>
      <p:sp>
        <p:nvSpPr>
          <p:cNvPr id="1093" name="TextBox 1092"/>
          <p:cNvSpPr txBox="1"/>
          <p:nvPr/>
        </p:nvSpPr>
        <p:spPr>
          <a:xfrm rot="115754">
            <a:off x="1759119" y="2767074"/>
            <a:ext cx="602922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dirty="0" smtClean="0"/>
              <a:t>GABA</a:t>
            </a:r>
            <a:endParaRPr lang="en-US" sz="1400" dirty="0"/>
          </a:p>
        </p:txBody>
      </p:sp>
      <p:sp>
        <p:nvSpPr>
          <p:cNvPr id="360" name="Freeform 359"/>
          <p:cNvSpPr/>
          <p:nvPr/>
        </p:nvSpPr>
        <p:spPr>
          <a:xfrm>
            <a:off x="3037982" y="412891"/>
            <a:ext cx="2932722" cy="2652409"/>
          </a:xfrm>
          <a:custGeom>
            <a:avLst/>
            <a:gdLst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3273136 w 4852554"/>
              <a:gd name="connsiteY8" fmla="*/ 789709 h 3782291"/>
              <a:gd name="connsiteX9" fmla="*/ 3335482 w 4852554"/>
              <a:gd name="connsiteY9" fmla="*/ 685800 h 3782291"/>
              <a:gd name="connsiteX10" fmla="*/ 2930236 w 4852554"/>
              <a:gd name="connsiteY10" fmla="*/ 727364 h 3782291"/>
              <a:gd name="connsiteX11" fmla="*/ 3179618 w 4852554"/>
              <a:gd name="connsiteY11" fmla="*/ 467591 h 3782291"/>
              <a:gd name="connsiteX12" fmla="*/ 3148445 w 4852554"/>
              <a:gd name="connsiteY12" fmla="*/ 405246 h 3782291"/>
              <a:gd name="connsiteX13" fmla="*/ 2722418 w 4852554"/>
              <a:gd name="connsiteY13" fmla="*/ 831273 h 3782291"/>
              <a:gd name="connsiteX14" fmla="*/ 2805545 w 4852554"/>
              <a:gd name="connsiteY14" fmla="*/ 540327 h 3782291"/>
              <a:gd name="connsiteX15" fmla="*/ 2774372 w 4852554"/>
              <a:gd name="connsiteY15" fmla="*/ 529936 h 3782291"/>
              <a:gd name="connsiteX16" fmla="*/ 2649682 w 4852554"/>
              <a:gd name="connsiteY16" fmla="*/ 914400 h 3782291"/>
              <a:gd name="connsiteX17" fmla="*/ 2192482 w 4852554"/>
              <a:gd name="connsiteY17" fmla="*/ 1330036 h 3782291"/>
              <a:gd name="connsiteX18" fmla="*/ 2244436 w 4852554"/>
              <a:gd name="connsiteY18" fmla="*/ 633846 h 3782291"/>
              <a:gd name="connsiteX19" fmla="*/ 2670463 w 4852554"/>
              <a:gd name="connsiteY19" fmla="*/ 51955 h 3782291"/>
              <a:gd name="connsiteX20" fmla="*/ 2639291 w 4852554"/>
              <a:gd name="connsiteY20" fmla="*/ 0 h 3782291"/>
              <a:gd name="connsiteX21" fmla="*/ 2483427 w 4852554"/>
              <a:gd name="connsiteY21" fmla="*/ 197427 h 3782291"/>
              <a:gd name="connsiteX22" fmla="*/ 2462645 w 4852554"/>
              <a:gd name="connsiteY22" fmla="*/ 10391 h 3782291"/>
              <a:gd name="connsiteX23" fmla="*/ 2400300 w 4852554"/>
              <a:gd name="connsiteY23" fmla="*/ 10391 h 3782291"/>
              <a:gd name="connsiteX24" fmla="*/ 2462645 w 4852554"/>
              <a:gd name="connsiteY24" fmla="*/ 301336 h 3782291"/>
              <a:gd name="connsiteX25" fmla="*/ 2275609 w 4852554"/>
              <a:gd name="connsiteY25" fmla="*/ 509155 h 3782291"/>
              <a:gd name="connsiteX26" fmla="*/ 2244436 w 4852554"/>
              <a:gd name="connsiteY26" fmla="*/ 228600 h 3782291"/>
              <a:gd name="connsiteX27" fmla="*/ 2192482 w 4852554"/>
              <a:gd name="connsiteY27" fmla="*/ 197427 h 3782291"/>
              <a:gd name="connsiteX28" fmla="*/ 2223654 w 4852554"/>
              <a:gd name="connsiteY28" fmla="*/ 540327 h 3782291"/>
              <a:gd name="connsiteX29" fmla="*/ 2005445 w 4852554"/>
              <a:gd name="connsiteY29" fmla="*/ 62346 h 3782291"/>
              <a:gd name="connsiteX30" fmla="*/ 1922318 w 4852554"/>
              <a:gd name="connsiteY30" fmla="*/ 83127 h 3782291"/>
              <a:gd name="connsiteX31" fmla="*/ 2192482 w 4852554"/>
              <a:gd name="connsiteY31" fmla="*/ 592282 h 3782291"/>
              <a:gd name="connsiteX32" fmla="*/ 2119745 w 4852554"/>
              <a:gd name="connsiteY32" fmla="*/ 706582 h 3782291"/>
              <a:gd name="connsiteX33" fmla="*/ 1662545 w 4852554"/>
              <a:gd name="connsiteY33" fmla="*/ 20782 h 3782291"/>
              <a:gd name="connsiteX34" fmla="*/ 1537854 w 4852554"/>
              <a:gd name="connsiteY34" fmla="*/ 51955 h 3782291"/>
              <a:gd name="connsiteX35" fmla="*/ 1558636 w 4852554"/>
              <a:gd name="connsiteY35" fmla="*/ 145473 h 3782291"/>
              <a:gd name="connsiteX36" fmla="*/ 1641763 w 4852554"/>
              <a:gd name="connsiteY36" fmla="*/ 103909 h 3782291"/>
              <a:gd name="connsiteX37" fmla="*/ 1704109 w 4852554"/>
              <a:gd name="connsiteY37" fmla="*/ 228600 h 3782291"/>
              <a:gd name="connsiteX38" fmla="*/ 1309254 w 4852554"/>
              <a:gd name="connsiteY38" fmla="*/ 332509 h 3782291"/>
              <a:gd name="connsiteX39" fmla="*/ 1330036 w 4852554"/>
              <a:gd name="connsiteY39" fmla="*/ 374073 h 3782291"/>
              <a:gd name="connsiteX40" fmla="*/ 1465118 w 4852554"/>
              <a:gd name="connsiteY40" fmla="*/ 353291 h 3782291"/>
              <a:gd name="connsiteX41" fmla="*/ 1475509 w 4852554"/>
              <a:gd name="connsiteY41" fmla="*/ 498764 h 3782291"/>
              <a:gd name="connsiteX42" fmla="*/ 1527463 w 4852554"/>
              <a:gd name="connsiteY42" fmla="*/ 498764 h 3782291"/>
              <a:gd name="connsiteX43" fmla="*/ 1527463 w 4852554"/>
              <a:gd name="connsiteY43" fmla="*/ 342900 h 3782291"/>
              <a:gd name="connsiteX44" fmla="*/ 1776845 w 4852554"/>
              <a:gd name="connsiteY44" fmla="*/ 259773 h 3782291"/>
              <a:gd name="connsiteX45" fmla="*/ 2140527 w 4852554"/>
              <a:gd name="connsiteY45" fmla="*/ 852055 h 3782291"/>
              <a:gd name="connsiteX46" fmla="*/ 2130136 w 4852554"/>
              <a:gd name="connsiteY46" fmla="*/ 1215736 h 3782291"/>
              <a:gd name="connsiteX47" fmla="*/ 2057400 w 4852554"/>
              <a:gd name="connsiteY47" fmla="*/ 1028700 h 3782291"/>
              <a:gd name="connsiteX48" fmla="*/ 2005445 w 4852554"/>
              <a:gd name="connsiteY48" fmla="*/ 1059873 h 3782291"/>
              <a:gd name="connsiteX49" fmla="*/ 2119745 w 4852554"/>
              <a:gd name="connsiteY49" fmla="*/ 1288473 h 3782291"/>
              <a:gd name="connsiteX50" fmla="*/ 2098963 w 4852554"/>
              <a:gd name="connsiteY50" fmla="*/ 1517073 h 3782291"/>
              <a:gd name="connsiteX51" fmla="*/ 1652154 w 4852554"/>
              <a:gd name="connsiteY51" fmla="*/ 893618 h 3782291"/>
              <a:gd name="connsiteX52" fmla="*/ 1683327 w 4852554"/>
              <a:gd name="connsiteY52" fmla="*/ 665018 h 3782291"/>
              <a:gd name="connsiteX53" fmla="*/ 1620982 w 4852554"/>
              <a:gd name="connsiteY53" fmla="*/ 654627 h 3782291"/>
              <a:gd name="connsiteX54" fmla="*/ 1589809 w 4852554"/>
              <a:gd name="connsiteY54" fmla="*/ 945573 h 3782291"/>
              <a:gd name="connsiteX55" fmla="*/ 1371600 w 4852554"/>
              <a:gd name="connsiteY55" fmla="*/ 914400 h 3782291"/>
              <a:gd name="connsiteX56" fmla="*/ 1361209 w 4852554"/>
              <a:gd name="connsiteY56" fmla="*/ 966355 h 3782291"/>
              <a:gd name="connsiteX57" fmla="*/ 1693718 w 4852554"/>
              <a:gd name="connsiteY57" fmla="*/ 1018309 h 3782291"/>
              <a:gd name="connsiteX58" fmla="*/ 1766454 w 4852554"/>
              <a:gd name="connsiteY58" fmla="*/ 1153391 h 3782291"/>
              <a:gd name="connsiteX59" fmla="*/ 1579418 w 4852554"/>
              <a:gd name="connsiteY59" fmla="*/ 1205346 h 3782291"/>
              <a:gd name="connsiteX60" fmla="*/ 1579418 w 4852554"/>
              <a:gd name="connsiteY60" fmla="*/ 1278082 h 3782291"/>
              <a:gd name="connsiteX61" fmla="*/ 1808018 w 4852554"/>
              <a:gd name="connsiteY61" fmla="*/ 1215736 h 3782291"/>
              <a:gd name="connsiteX62" fmla="*/ 2078182 w 4852554"/>
              <a:gd name="connsiteY62" fmla="*/ 1589809 h 3782291"/>
              <a:gd name="connsiteX63" fmla="*/ 2088572 w 4852554"/>
              <a:gd name="connsiteY63" fmla="*/ 2337955 h 3782291"/>
              <a:gd name="connsiteX64" fmla="*/ 2098963 w 4852554"/>
              <a:gd name="connsiteY64" fmla="*/ 2348346 h 3782291"/>
              <a:gd name="connsiteX65" fmla="*/ 1839191 w 4852554"/>
              <a:gd name="connsiteY65" fmla="*/ 2784764 h 3782291"/>
              <a:gd name="connsiteX66" fmla="*/ 1278082 w 4852554"/>
              <a:gd name="connsiteY66" fmla="*/ 2795155 h 3782291"/>
              <a:gd name="connsiteX67" fmla="*/ 1143000 w 4852554"/>
              <a:gd name="connsiteY67" fmla="*/ 2587336 h 3782291"/>
              <a:gd name="connsiteX68" fmla="*/ 1111827 w 4852554"/>
              <a:gd name="connsiteY68" fmla="*/ 2597727 h 3782291"/>
              <a:gd name="connsiteX69" fmla="*/ 1205345 w 4852554"/>
              <a:gd name="connsiteY69" fmla="*/ 2815936 h 3782291"/>
              <a:gd name="connsiteX70" fmla="*/ 893618 w 4852554"/>
              <a:gd name="connsiteY70" fmla="*/ 2795155 h 3782291"/>
              <a:gd name="connsiteX71" fmla="*/ 488372 w 4852554"/>
              <a:gd name="connsiteY71" fmla="*/ 2036618 h 3782291"/>
              <a:gd name="connsiteX72" fmla="*/ 353291 w 4852554"/>
              <a:gd name="connsiteY72" fmla="*/ 2078182 h 3782291"/>
              <a:gd name="connsiteX73" fmla="*/ 415636 w 4852554"/>
              <a:gd name="connsiteY73" fmla="*/ 2140527 h 3782291"/>
              <a:gd name="connsiteX74" fmla="*/ 467591 w 4852554"/>
              <a:gd name="connsiteY74" fmla="*/ 2098964 h 3782291"/>
              <a:gd name="connsiteX75" fmla="*/ 571500 w 4852554"/>
              <a:gd name="connsiteY75" fmla="*/ 2348346 h 3782291"/>
              <a:gd name="connsiteX76" fmla="*/ 457200 w 4852554"/>
              <a:gd name="connsiteY76" fmla="*/ 2358736 h 3782291"/>
              <a:gd name="connsiteX77" fmla="*/ 457200 w 4852554"/>
              <a:gd name="connsiteY77" fmla="*/ 2441864 h 3782291"/>
              <a:gd name="connsiteX78" fmla="*/ 623454 w 4852554"/>
              <a:gd name="connsiteY78" fmla="*/ 2400300 h 3782291"/>
              <a:gd name="connsiteX79" fmla="*/ 831272 w 4852554"/>
              <a:gd name="connsiteY79" fmla="*/ 2826327 h 3782291"/>
              <a:gd name="connsiteX80" fmla="*/ 374072 w 4852554"/>
              <a:gd name="connsiteY80" fmla="*/ 2670464 h 3782291"/>
              <a:gd name="connsiteX81" fmla="*/ 103909 w 4852554"/>
              <a:gd name="connsiteY81" fmla="*/ 2109355 h 3782291"/>
              <a:gd name="connsiteX82" fmla="*/ 20782 w 4852554"/>
              <a:gd name="connsiteY82" fmla="*/ 2098964 h 3782291"/>
              <a:gd name="connsiteX83" fmla="*/ 249382 w 4852554"/>
              <a:gd name="connsiteY83" fmla="*/ 2639291 h 3782291"/>
              <a:gd name="connsiteX84" fmla="*/ 10391 w 4852554"/>
              <a:gd name="connsiteY84" fmla="*/ 2576946 h 3782291"/>
              <a:gd name="connsiteX85" fmla="*/ 0 w 4852554"/>
              <a:gd name="connsiteY85" fmla="*/ 2670464 h 3782291"/>
              <a:gd name="connsiteX86" fmla="*/ 270163 w 4852554"/>
              <a:gd name="connsiteY86" fmla="*/ 2701636 h 3782291"/>
              <a:gd name="connsiteX87" fmla="*/ 280554 w 4852554"/>
              <a:gd name="connsiteY87" fmla="*/ 3023755 h 3782291"/>
              <a:gd name="connsiteX88" fmla="*/ 197427 w 4852554"/>
              <a:gd name="connsiteY88" fmla="*/ 3034146 h 3782291"/>
              <a:gd name="connsiteX89" fmla="*/ 197427 w 4852554"/>
              <a:gd name="connsiteY89" fmla="*/ 3106882 h 3782291"/>
              <a:gd name="connsiteX90" fmla="*/ 353291 w 4852554"/>
              <a:gd name="connsiteY90" fmla="*/ 3054927 h 3782291"/>
              <a:gd name="connsiteX91" fmla="*/ 374072 w 4852554"/>
              <a:gd name="connsiteY91" fmla="*/ 2763982 h 3782291"/>
              <a:gd name="connsiteX92" fmla="*/ 852054 w 4852554"/>
              <a:gd name="connsiteY92" fmla="*/ 2919846 h 3782291"/>
              <a:gd name="connsiteX93" fmla="*/ 633845 w 4852554"/>
              <a:gd name="connsiteY93" fmla="*/ 3054927 h 3782291"/>
              <a:gd name="connsiteX94" fmla="*/ 685800 w 4852554"/>
              <a:gd name="connsiteY94" fmla="*/ 3096491 h 3782291"/>
              <a:gd name="connsiteX95" fmla="*/ 1018309 w 4852554"/>
              <a:gd name="connsiteY95" fmla="*/ 2888673 h 3782291"/>
              <a:gd name="connsiteX96" fmla="*/ 1423554 w 4852554"/>
              <a:gd name="connsiteY96" fmla="*/ 2867891 h 3782291"/>
              <a:gd name="connsiteX97" fmla="*/ 1080654 w 4852554"/>
              <a:gd name="connsiteY97" fmla="*/ 3086100 h 3782291"/>
              <a:gd name="connsiteX98" fmla="*/ 1143000 w 4852554"/>
              <a:gd name="connsiteY98" fmla="*/ 3169227 h 3782291"/>
              <a:gd name="connsiteX99" fmla="*/ 1537854 w 4852554"/>
              <a:gd name="connsiteY99" fmla="*/ 2867891 h 3782291"/>
              <a:gd name="connsiteX100" fmla="*/ 1891145 w 4852554"/>
              <a:gd name="connsiteY100" fmla="*/ 2867891 h 3782291"/>
              <a:gd name="connsiteX101" fmla="*/ 2119745 w 4852554"/>
              <a:gd name="connsiteY101" fmla="*/ 2930236 h 3782291"/>
              <a:gd name="connsiteX102" fmla="*/ 2119745 w 4852554"/>
              <a:gd name="connsiteY102" fmla="*/ 3751118 h 3782291"/>
              <a:gd name="connsiteX103" fmla="*/ 2202872 w 4852554"/>
              <a:gd name="connsiteY103" fmla="*/ 3751118 h 3782291"/>
              <a:gd name="connsiteX104" fmla="*/ 2192482 w 4852554"/>
              <a:gd name="connsiteY104" fmla="*/ 2951018 h 3782291"/>
              <a:gd name="connsiteX105" fmla="*/ 2421082 w 4852554"/>
              <a:gd name="connsiteY105" fmla="*/ 2847109 h 3782291"/>
              <a:gd name="connsiteX106" fmla="*/ 3065318 w 4852554"/>
              <a:gd name="connsiteY106" fmla="*/ 2847109 h 3782291"/>
              <a:gd name="connsiteX107" fmla="*/ 3023754 w 4852554"/>
              <a:gd name="connsiteY107" fmla="*/ 3034146 h 3782291"/>
              <a:gd name="connsiteX108" fmla="*/ 3075709 w 4852554"/>
              <a:gd name="connsiteY108" fmla="*/ 3054927 h 3782291"/>
              <a:gd name="connsiteX109" fmla="*/ 3106882 w 4852554"/>
              <a:gd name="connsiteY109" fmla="*/ 2857500 h 3782291"/>
              <a:gd name="connsiteX110" fmla="*/ 3470563 w 4852554"/>
              <a:gd name="connsiteY110" fmla="*/ 2836718 h 3782291"/>
              <a:gd name="connsiteX111" fmla="*/ 4000500 w 4852554"/>
              <a:gd name="connsiteY111" fmla="*/ 3512127 h 3782291"/>
              <a:gd name="connsiteX112" fmla="*/ 3990109 w 4852554"/>
              <a:gd name="connsiteY112" fmla="*/ 3740727 h 3782291"/>
              <a:gd name="connsiteX113" fmla="*/ 4052454 w 4852554"/>
              <a:gd name="connsiteY113" fmla="*/ 3782291 h 3782291"/>
              <a:gd name="connsiteX114" fmla="*/ 4052454 w 4852554"/>
              <a:gd name="connsiteY114" fmla="*/ 3532909 h 3782291"/>
              <a:gd name="connsiteX115" fmla="*/ 4239491 w 4852554"/>
              <a:gd name="connsiteY115" fmla="*/ 3626427 h 3782291"/>
              <a:gd name="connsiteX116" fmla="*/ 4312227 w 4852554"/>
              <a:gd name="connsiteY116" fmla="*/ 3574473 h 3782291"/>
              <a:gd name="connsiteX117" fmla="*/ 3917372 w 4852554"/>
              <a:gd name="connsiteY117" fmla="*/ 3335482 h 3782291"/>
              <a:gd name="connsiteX118" fmla="*/ 4125191 w 4852554"/>
              <a:gd name="connsiteY118" fmla="*/ 3262746 h 3782291"/>
              <a:gd name="connsiteX119" fmla="*/ 4125191 w 4852554"/>
              <a:gd name="connsiteY119" fmla="*/ 3262746 h 3782291"/>
              <a:gd name="connsiteX120" fmla="*/ 4083627 w 4852554"/>
              <a:gd name="connsiteY120" fmla="*/ 3231573 h 3782291"/>
              <a:gd name="connsiteX121" fmla="*/ 3896591 w 4852554"/>
              <a:gd name="connsiteY121" fmla="*/ 3304309 h 3782291"/>
              <a:gd name="connsiteX122" fmla="*/ 3553691 w 4852554"/>
              <a:gd name="connsiteY122" fmla="*/ 2836718 h 3782291"/>
              <a:gd name="connsiteX123" fmla="*/ 4333009 w 4852554"/>
              <a:gd name="connsiteY123" fmla="*/ 2815936 h 3782291"/>
              <a:gd name="connsiteX124" fmla="*/ 4561609 w 4852554"/>
              <a:gd name="connsiteY124" fmla="*/ 3054927 h 3782291"/>
              <a:gd name="connsiteX125" fmla="*/ 4665518 w 4852554"/>
              <a:gd name="connsiteY125" fmla="*/ 3013364 h 3782291"/>
              <a:gd name="connsiteX126" fmla="*/ 4416136 w 4852554"/>
              <a:gd name="connsiteY126" fmla="*/ 2815936 h 3782291"/>
              <a:gd name="connsiteX127" fmla="*/ 4842163 w 4852554"/>
              <a:gd name="connsiteY127" fmla="*/ 2701636 h 3782291"/>
              <a:gd name="connsiteX128" fmla="*/ 4852554 w 4852554"/>
              <a:gd name="connsiteY128" fmla="*/ 2628900 h 3782291"/>
              <a:gd name="connsiteX129" fmla="*/ 4239491 w 4852554"/>
              <a:gd name="connsiteY129" fmla="*/ 2763982 h 3782291"/>
              <a:gd name="connsiteX130" fmla="*/ 4353791 w 4852554"/>
              <a:gd name="connsiteY130" fmla="*/ 2566555 h 3782291"/>
              <a:gd name="connsiteX131" fmla="*/ 4291445 w 4852554"/>
              <a:gd name="connsiteY131" fmla="*/ 2514600 h 3782291"/>
              <a:gd name="connsiteX132" fmla="*/ 4177145 w 4852554"/>
              <a:gd name="connsiteY132" fmla="*/ 2805546 h 3782291"/>
              <a:gd name="connsiteX133" fmla="*/ 3429000 w 4852554"/>
              <a:gd name="connsiteY133" fmla="*/ 2795155 h 3782291"/>
              <a:gd name="connsiteX134" fmla="*/ 3584863 w 4852554"/>
              <a:gd name="connsiteY134" fmla="*/ 2618509 h 3782291"/>
              <a:gd name="connsiteX135" fmla="*/ 3564082 w 4852554"/>
              <a:gd name="connsiteY135" fmla="*/ 2576946 h 3782291"/>
              <a:gd name="connsiteX136" fmla="*/ 3335482 w 4852554"/>
              <a:gd name="connsiteY136" fmla="*/ 2826327 h 3782291"/>
              <a:gd name="connsiteX137" fmla="*/ 2493818 w 4852554"/>
              <a:gd name="connsiteY13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3335482 w 4852554"/>
              <a:gd name="connsiteY8" fmla="*/ 685800 h 3782291"/>
              <a:gd name="connsiteX9" fmla="*/ 2930236 w 4852554"/>
              <a:gd name="connsiteY9" fmla="*/ 727364 h 3782291"/>
              <a:gd name="connsiteX10" fmla="*/ 3179618 w 4852554"/>
              <a:gd name="connsiteY10" fmla="*/ 467591 h 3782291"/>
              <a:gd name="connsiteX11" fmla="*/ 3148445 w 4852554"/>
              <a:gd name="connsiteY11" fmla="*/ 405246 h 3782291"/>
              <a:gd name="connsiteX12" fmla="*/ 2722418 w 4852554"/>
              <a:gd name="connsiteY12" fmla="*/ 831273 h 3782291"/>
              <a:gd name="connsiteX13" fmla="*/ 2805545 w 4852554"/>
              <a:gd name="connsiteY13" fmla="*/ 540327 h 3782291"/>
              <a:gd name="connsiteX14" fmla="*/ 2774372 w 4852554"/>
              <a:gd name="connsiteY14" fmla="*/ 529936 h 3782291"/>
              <a:gd name="connsiteX15" fmla="*/ 2649682 w 4852554"/>
              <a:gd name="connsiteY15" fmla="*/ 914400 h 3782291"/>
              <a:gd name="connsiteX16" fmla="*/ 2192482 w 4852554"/>
              <a:gd name="connsiteY16" fmla="*/ 1330036 h 3782291"/>
              <a:gd name="connsiteX17" fmla="*/ 2244436 w 4852554"/>
              <a:gd name="connsiteY17" fmla="*/ 633846 h 3782291"/>
              <a:gd name="connsiteX18" fmla="*/ 2670463 w 4852554"/>
              <a:gd name="connsiteY18" fmla="*/ 51955 h 3782291"/>
              <a:gd name="connsiteX19" fmla="*/ 2639291 w 4852554"/>
              <a:gd name="connsiteY19" fmla="*/ 0 h 3782291"/>
              <a:gd name="connsiteX20" fmla="*/ 2483427 w 4852554"/>
              <a:gd name="connsiteY20" fmla="*/ 197427 h 3782291"/>
              <a:gd name="connsiteX21" fmla="*/ 2462645 w 4852554"/>
              <a:gd name="connsiteY21" fmla="*/ 10391 h 3782291"/>
              <a:gd name="connsiteX22" fmla="*/ 2400300 w 4852554"/>
              <a:gd name="connsiteY22" fmla="*/ 10391 h 3782291"/>
              <a:gd name="connsiteX23" fmla="*/ 2462645 w 4852554"/>
              <a:gd name="connsiteY23" fmla="*/ 301336 h 3782291"/>
              <a:gd name="connsiteX24" fmla="*/ 2275609 w 4852554"/>
              <a:gd name="connsiteY24" fmla="*/ 509155 h 3782291"/>
              <a:gd name="connsiteX25" fmla="*/ 2244436 w 4852554"/>
              <a:gd name="connsiteY25" fmla="*/ 228600 h 3782291"/>
              <a:gd name="connsiteX26" fmla="*/ 2192482 w 4852554"/>
              <a:gd name="connsiteY26" fmla="*/ 197427 h 3782291"/>
              <a:gd name="connsiteX27" fmla="*/ 2223654 w 4852554"/>
              <a:gd name="connsiteY27" fmla="*/ 540327 h 3782291"/>
              <a:gd name="connsiteX28" fmla="*/ 2005445 w 4852554"/>
              <a:gd name="connsiteY28" fmla="*/ 62346 h 3782291"/>
              <a:gd name="connsiteX29" fmla="*/ 1922318 w 4852554"/>
              <a:gd name="connsiteY29" fmla="*/ 83127 h 3782291"/>
              <a:gd name="connsiteX30" fmla="*/ 2192482 w 4852554"/>
              <a:gd name="connsiteY30" fmla="*/ 592282 h 3782291"/>
              <a:gd name="connsiteX31" fmla="*/ 2119745 w 4852554"/>
              <a:gd name="connsiteY31" fmla="*/ 706582 h 3782291"/>
              <a:gd name="connsiteX32" fmla="*/ 1662545 w 4852554"/>
              <a:gd name="connsiteY32" fmla="*/ 20782 h 3782291"/>
              <a:gd name="connsiteX33" fmla="*/ 1537854 w 4852554"/>
              <a:gd name="connsiteY33" fmla="*/ 51955 h 3782291"/>
              <a:gd name="connsiteX34" fmla="*/ 1558636 w 4852554"/>
              <a:gd name="connsiteY34" fmla="*/ 145473 h 3782291"/>
              <a:gd name="connsiteX35" fmla="*/ 1641763 w 4852554"/>
              <a:gd name="connsiteY35" fmla="*/ 103909 h 3782291"/>
              <a:gd name="connsiteX36" fmla="*/ 1704109 w 4852554"/>
              <a:gd name="connsiteY36" fmla="*/ 228600 h 3782291"/>
              <a:gd name="connsiteX37" fmla="*/ 1309254 w 4852554"/>
              <a:gd name="connsiteY37" fmla="*/ 332509 h 3782291"/>
              <a:gd name="connsiteX38" fmla="*/ 1330036 w 4852554"/>
              <a:gd name="connsiteY38" fmla="*/ 374073 h 3782291"/>
              <a:gd name="connsiteX39" fmla="*/ 1465118 w 4852554"/>
              <a:gd name="connsiteY39" fmla="*/ 353291 h 3782291"/>
              <a:gd name="connsiteX40" fmla="*/ 1475509 w 4852554"/>
              <a:gd name="connsiteY40" fmla="*/ 498764 h 3782291"/>
              <a:gd name="connsiteX41" fmla="*/ 1527463 w 4852554"/>
              <a:gd name="connsiteY41" fmla="*/ 498764 h 3782291"/>
              <a:gd name="connsiteX42" fmla="*/ 1527463 w 4852554"/>
              <a:gd name="connsiteY42" fmla="*/ 342900 h 3782291"/>
              <a:gd name="connsiteX43" fmla="*/ 1776845 w 4852554"/>
              <a:gd name="connsiteY43" fmla="*/ 259773 h 3782291"/>
              <a:gd name="connsiteX44" fmla="*/ 2140527 w 4852554"/>
              <a:gd name="connsiteY44" fmla="*/ 852055 h 3782291"/>
              <a:gd name="connsiteX45" fmla="*/ 2130136 w 4852554"/>
              <a:gd name="connsiteY45" fmla="*/ 1215736 h 3782291"/>
              <a:gd name="connsiteX46" fmla="*/ 2057400 w 4852554"/>
              <a:gd name="connsiteY46" fmla="*/ 1028700 h 3782291"/>
              <a:gd name="connsiteX47" fmla="*/ 2005445 w 4852554"/>
              <a:gd name="connsiteY47" fmla="*/ 1059873 h 3782291"/>
              <a:gd name="connsiteX48" fmla="*/ 2119745 w 4852554"/>
              <a:gd name="connsiteY48" fmla="*/ 1288473 h 3782291"/>
              <a:gd name="connsiteX49" fmla="*/ 2098963 w 4852554"/>
              <a:gd name="connsiteY49" fmla="*/ 1517073 h 3782291"/>
              <a:gd name="connsiteX50" fmla="*/ 1652154 w 4852554"/>
              <a:gd name="connsiteY50" fmla="*/ 893618 h 3782291"/>
              <a:gd name="connsiteX51" fmla="*/ 1683327 w 4852554"/>
              <a:gd name="connsiteY51" fmla="*/ 665018 h 3782291"/>
              <a:gd name="connsiteX52" fmla="*/ 1620982 w 4852554"/>
              <a:gd name="connsiteY52" fmla="*/ 654627 h 3782291"/>
              <a:gd name="connsiteX53" fmla="*/ 1589809 w 4852554"/>
              <a:gd name="connsiteY53" fmla="*/ 945573 h 3782291"/>
              <a:gd name="connsiteX54" fmla="*/ 1371600 w 4852554"/>
              <a:gd name="connsiteY54" fmla="*/ 914400 h 3782291"/>
              <a:gd name="connsiteX55" fmla="*/ 1361209 w 4852554"/>
              <a:gd name="connsiteY55" fmla="*/ 966355 h 3782291"/>
              <a:gd name="connsiteX56" fmla="*/ 1693718 w 4852554"/>
              <a:gd name="connsiteY56" fmla="*/ 1018309 h 3782291"/>
              <a:gd name="connsiteX57" fmla="*/ 1766454 w 4852554"/>
              <a:gd name="connsiteY57" fmla="*/ 1153391 h 3782291"/>
              <a:gd name="connsiteX58" fmla="*/ 1579418 w 4852554"/>
              <a:gd name="connsiteY58" fmla="*/ 1205346 h 3782291"/>
              <a:gd name="connsiteX59" fmla="*/ 1579418 w 4852554"/>
              <a:gd name="connsiteY59" fmla="*/ 1278082 h 3782291"/>
              <a:gd name="connsiteX60" fmla="*/ 1808018 w 4852554"/>
              <a:gd name="connsiteY60" fmla="*/ 1215736 h 3782291"/>
              <a:gd name="connsiteX61" fmla="*/ 2078182 w 4852554"/>
              <a:gd name="connsiteY61" fmla="*/ 1589809 h 3782291"/>
              <a:gd name="connsiteX62" fmla="*/ 2088572 w 4852554"/>
              <a:gd name="connsiteY62" fmla="*/ 2337955 h 3782291"/>
              <a:gd name="connsiteX63" fmla="*/ 2098963 w 4852554"/>
              <a:gd name="connsiteY63" fmla="*/ 2348346 h 3782291"/>
              <a:gd name="connsiteX64" fmla="*/ 1839191 w 4852554"/>
              <a:gd name="connsiteY64" fmla="*/ 2784764 h 3782291"/>
              <a:gd name="connsiteX65" fmla="*/ 1278082 w 4852554"/>
              <a:gd name="connsiteY65" fmla="*/ 2795155 h 3782291"/>
              <a:gd name="connsiteX66" fmla="*/ 1143000 w 4852554"/>
              <a:gd name="connsiteY66" fmla="*/ 2587336 h 3782291"/>
              <a:gd name="connsiteX67" fmla="*/ 1111827 w 4852554"/>
              <a:gd name="connsiteY67" fmla="*/ 2597727 h 3782291"/>
              <a:gd name="connsiteX68" fmla="*/ 1205345 w 4852554"/>
              <a:gd name="connsiteY68" fmla="*/ 2815936 h 3782291"/>
              <a:gd name="connsiteX69" fmla="*/ 893618 w 4852554"/>
              <a:gd name="connsiteY69" fmla="*/ 2795155 h 3782291"/>
              <a:gd name="connsiteX70" fmla="*/ 488372 w 4852554"/>
              <a:gd name="connsiteY70" fmla="*/ 2036618 h 3782291"/>
              <a:gd name="connsiteX71" fmla="*/ 353291 w 4852554"/>
              <a:gd name="connsiteY71" fmla="*/ 2078182 h 3782291"/>
              <a:gd name="connsiteX72" fmla="*/ 415636 w 4852554"/>
              <a:gd name="connsiteY72" fmla="*/ 2140527 h 3782291"/>
              <a:gd name="connsiteX73" fmla="*/ 467591 w 4852554"/>
              <a:gd name="connsiteY73" fmla="*/ 2098964 h 3782291"/>
              <a:gd name="connsiteX74" fmla="*/ 571500 w 4852554"/>
              <a:gd name="connsiteY74" fmla="*/ 2348346 h 3782291"/>
              <a:gd name="connsiteX75" fmla="*/ 457200 w 4852554"/>
              <a:gd name="connsiteY75" fmla="*/ 2358736 h 3782291"/>
              <a:gd name="connsiteX76" fmla="*/ 457200 w 4852554"/>
              <a:gd name="connsiteY76" fmla="*/ 2441864 h 3782291"/>
              <a:gd name="connsiteX77" fmla="*/ 623454 w 4852554"/>
              <a:gd name="connsiteY77" fmla="*/ 2400300 h 3782291"/>
              <a:gd name="connsiteX78" fmla="*/ 831272 w 4852554"/>
              <a:gd name="connsiteY78" fmla="*/ 2826327 h 3782291"/>
              <a:gd name="connsiteX79" fmla="*/ 374072 w 4852554"/>
              <a:gd name="connsiteY79" fmla="*/ 2670464 h 3782291"/>
              <a:gd name="connsiteX80" fmla="*/ 103909 w 4852554"/>
              <a:gd name="connsiteY80" fmla="*/ 2109355 h 3782291"/>
              <a:gd name="connsiteX81" fmla="*/ 20782 w 4852554"/>
              <a:gd name="connsiteY81" fmla="*/ 2098964 h 3782291"/>
              <a:gd name="connsiteX82" fmla="*/ 249382 w 4852554"/>
              <a:gd name="connsiteY82" fmla="*/ 2639291 h 3782291"/>
              <a:gd name="connsiteX83" fmla="*/ 10391 w 4852554"/>
              <a:gd name="connsiteY83" fmla="*/ 2576946 h 3782291"/>
              <a:gd name="connsiteX84" fmla="*/ 0 w 4852554"/>
              <a:gd name="connsiteY84" fmla="*/ 2670464 h 3782291"/>
              <a:gd name="connsiteX85" fmla="*/ 270163 w 4852554"/>
              <a:gd name="connsiteY85" fmla="*/ 2701636 h 3782291"/>
              <a:gd name="connsiteX86" fmla="*/ 280554 w 4852554"/>
              <a:gd name="connsiteY86" fmla="*/ 3023755 h 3782291"/>
              <a:gd name="connsiteX87" fmla="*/ 197427 w 4852554"/>
              <a:gd name="connsiteY87" fmla="*/ 3034146 h 3782291"/>
              <a:gd name="connsiteX88" fmla="*/ 197427 w 4852554"/>
              <a:gd name="connsiteY88" fmla="*/ 3106882 h 3782291"/>
              <a:gd name="connsiteX89" fmla="*/ 353291 w 4852554"/>
              <a:gd name="connsiteY89" fmla="*/ 3054927 h 3782291"/>
              <a:gd name="connsiteX90" fmla="*/ 374072 w 4852554"/>
              <a:gd name="connsiteY90" fmla="*/ 2763982 h 3782291"/>
              <a:gd name="connsiteX91" fmla="*/ 852054 w 4852554"/>
              <a:gd name="connsiteY91" fmla="*/ 2919846 h 3782291"/>
              <a:gd name="connsiteX92" fmla="*/ 633845 w 4852554"/>
              <a:gd name="connsiteY92" fmla="*/ 3054927 h 3782291"/>
              <a:gd name="connsiteX93" fmla="*/ 685800 w 4852554"/>
              <a:gd name="connsiteY93" fmla="*/ 3096491 h 3782291"/>
              <a:gd name="connsiteX94" fmla="*/ 1018309 w 4852554"/>
              <a:gd name="connsiteY94" fmla="*/ 2888673 h 3782291"/>
              <a:gd name="connsiteX95" fmla="*/ 1423554 w 4852554"/>
              <a:gd name="connsiteY95" fmla="*/ 2867891 h 3782291"/>
              <a:gd name="connsiteX96" fmla="*/ 1080654 w 4852554"/>
              <a:gd name="connsiteY96" fmla="*/ 3086100 h 3782291"/>
              <a:gd name="connsiteX97" fmla="*/ 1143000 w 4852554"/>
              <a:gd name="connsiteY97" fmla="*/ 3169227 h 3782291"/>
              <a:gd name="connsiteX98" fmla="*/ 1537854 w 4852554"/>
              <a:gd name="connsiteY98" fmla="*/ 2867891 h 3782291"/>
              <a:gd name="connsiteX99" fmla="*/ 1891145 w 4852554"/>
              <a:gd name="connsiteY99" fmla="*/ 2867891 h 3782291"/>
              <a:gd name="connsiteX100" fmla="*/ 2119745 w 4852554"/>
              <a:gd name="connsiteY100" fmla="*/ 2930236 h 3782291"/>
              <a:gd name="connsiteX101" fmla="*/ 2119745 w 4852554"/>
              <a:gd name="connsiteY101" fmla="*/ 3751118 h 3782291"/>
              <a:gd name="connsiteX102" fmla="*/ 2202872 w 4852554"/>
              <a:gd name="connsiteY102" fmla="*/ 3751118 h 3782291"/>
              <a:gd name="connsiteX103" fmla="*/ 2192482 w 4852554"/>
              <a:gd name="connsiteY103" fmla="*/ 2951018 h 3782291"/>
              <a:gd name="connsiteX104" fmla="*/ 2421082 w 4852554"/>
              <a:gd name="connsiteY104" fmla="*/ 2847109 h 3782291"/>
              <a:gd name="connsiteX105" fmla="*/ 3065318 w 4852554"/>
              <a:gd name="connsiteY105" fmla="*/ 2847109 h 3782291"/>
              <a:gd name="connsiteX106" fmla="*/ 3023754 w 4852554"/>
              <a:gd name="connsiteY106" fmla="*/ 3034146 h 3782291"/>
              <a:gd name="connsiteX107" fmla="*/ 3075709 w 4852554"/>
              <a:gd name="connsiteY107" fmla="*/ 3054927 h 3782291"/>
              <a:gd name="connsiteX108" fmla="*/ 3106882 w 4852554"/>
              <a:gd name="connsiteY108" fmla="*/ 2857500 h 3782291"/>
              <a:gd name="connsiteX109" fmla="*/ 3470563 w 4852554"/>
              <a:gd name="connsiteY109" fmla="*/ 2836718 h 3782291"/>
              <a:gd name="connsiteX110" fmla="*/ 4000500 w 4852554"/>
              <a:gd name="connsiteY110" fmla="*/ 3512127 h 3782291"/>
              <a:gd name="connsiteX111" fmla="*/ 3990109 w 4852554"/>
              <a:gd name="connsiteY111" fmla="*/ 3740727 h 3782291"/>
              <a:gd name="connsiteX112" fmla="*/ 4052454 w 4852554"/>
              <a:gd name="connsiteY112" fmla="*/ 3782291 h 3782291"/>
              <a:gd name="connsiteX113" fmla="*/ 4052454 w 4852554"/>
              <a:gd name="connsiteY113" fmla="*/ 3532909 h 3782291"/>
              <a:gd name="connsiteX114" fmla="*/ 4239491 w 4852554"/>
              <a:gd name="connsiteY114" fmla="*/ 3626427 h 3782291"/>
              <a:gd name="connsiteX115" fmla="*/ 4312227 w 4852554"/>
              <a:gd name="connsiteY115" fmla="*/ 3574473 h 3782291"/>
              <a:gd name="connsiteX116" fmla="*/ 3917372 w 4852554"/>
              <a:gd name="connsiteY116" fmla="*/ 3335482 h 3782291"/>
              <a:gd name="connsiteX117" fmla="*/ 4125191 w 4852554"/>
              <a:gd name="connsiteY117" fmla="*/ 3262746 h 3782291"/>
              <a:gd name="connsiteX118" fmla="*/ 4125191 w 4852554"/>
              <a:gd name="connsiteY118" fmla="*/ 3262746 h 3782291"/>
              <a:gd name="connsiteX119" fmla="*/ 4083627 w 4852554"/>
              <a:gd name="connsiteY119" fmla="*/ 3231573 h 3782291"/>
              <a:gd name="connsiteX120" fmla="*/ 3896591 w 4852554"/>
              <a:gd name="connsiteY120" fmla="*/ 3304309 h 3782291"/>
              <a:gd name="connsiteX121" fmla="*/ 3553691 w 4852554"/>
              <a:gd name="connsiteY121" fmla="*/ 2836718 h 3782291"/>
              <a:gd name="connsiteX122" fmla="*/ 4333009 w 4852554"/>
              <a:gd name="connsiteY122" fmla="*/ 2815936 h 3782291"/>
              <a:gd name="connsiteX123" fmla="*/ 4561609 w 4852554"/>
              <a:gd name="connsiteY123" fmla="*/ 3054927 h 3782291"/>
              <a:gd name="connsiteX124" fmla="*/ 4665518 w 4852554"/>
              <a:gd name="connsiteY124" fmla="*/ 3013364 h 3782291"/>
              <a:gd name="connsiteX125" fmla="*/ 4416136 w 4852554"/>
              <a:gd name="connsiteY125" fmla="*/ 2815936 h 3782291"/>
              <a:gd name="connsiteX126" fmla="*/ 4842163 w 4852554"/>
              <a:gd name="connsiteY126" fmla="*/ 2701636 h 3782291"/>
              <a:gd name="connsiteX127" fmla="*/ 4852554 w 4852554"/>
              <a:gd name="connsiteY127" fmla="*/ 2628900 h 3782291"/>
              <a:gd name="connsiteX128" fmla="*/ 4239491 w 4852554"/>
              <a:gd name="connsiteY128" fmla="*/ 2763982 h 3782291"/>
              <a:gd name="connsiteX129" fmla="*/ 4353791 w 4852554"/>
              <a:gd name="connsiteY129" fmla="*/ 2566555 h 3782291"/>
              <a:gd name="connsiteX130" fmla="*/ 4291445 w 4852554"/>
              <a:gd name="connsiteY130" fmla="*/ 2514600 h 3782291"/>
              <a:gd name="connsiteX131" fmla="*/ 4177145 w 4852554"/>
              <a:gd name="connsiteY131" fmla="*/ 2805546 h 3782291"/>
              <a:gd name="connsiteX132" fmla="*/ 3429000 w 4852554"/>
              <a:gd name="connsiteY132" fmla="*/ 2795155 h 3782291"/>
              <a:gd name="connsiteX133" fmla="*/ 3584863 w 4852554"/>
              <a:gd name="connsiteY133" fmla="*/ 2618509 h 3782291"/>
              <a:gd name="connsiteX134" fmla="*/ 3564082 w 4852554"/>
              <a:gd name="connsiteY134" fmla="*/ 2576946 h 3782291"/>
              <a:gd name="connsiteX135" fmla="*/ 3335482 w 4852554"/>
              <a:gd name="connsiteY135" fmla="*/ 2826327 h 3782291"/>
              <a:gd name="connsiteX136" fmla="*/ 2493818 w 4852554"/>
              <a:gd name="connsiteY136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179618 w 4852554"/>
              <a:gd name="connsiteY9" fmla="*/ 467591 h 3782291"/>
              <a:gd name="connsiteX10" fmla="*/ 3148445 w 4852554"/>
              <a:gd name="connsiteY10" fmla="*/ 405246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179618 w 4852554"/>
              <a:gd name="connsiteY9" fmla="*/ 467591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776845 w 4852554"/>
              <a:gd name="connsiteY41" fmla="*/ 259773 h 3782291"/>
              <a:gd name="connsiteX42" fmla="*/ 2140527 w 4852554"/>
              <a:gd name="connsiteY42" fmla="*/ 852055 h 3782291"/>
              <a:gd name="connsiteX43" fmla="*/ 2130136 w 4852554"/>
              <a:gd name="connsiteY43" fmla="*/ 1215736 h 3782291"/>
              <a:gd name="connsiteX44" fmla="*/ 2057400 w 4852554"/>
              <a:gd name="connsiteY44" fmla="*/ 1028700 h 3782291"/>
              <a:gd name="connsiteX45" fmla="*/ 2005445 w 4852554"/>
              <a:gd name="connsiteY45" fmla="*/ 1059873 h 3782291"/>
              <a:gd name="connsiteX46" fmla="*/ 2119745 w 4852554"/>
              <a:gd name="connsiteY46" fmla="*/ 1288473 h 3782291"/>
              <a:gd name="connsiteX47" fmla="*/ 2098963 w 4852554"/>
              <a:gd name="connsiteY47" fmla="*/ 1517073 h 3782291"/>
              <a:gd name="connsiteX48" fmla="*/ 1652154 w 4852554"/>
              <a:gd name="connsiteY48" fmla="*/ 893618 h 3782291"/>
              <a:gd name="connsiteX49" fmla="*/ 1683327 w 4852554"/>
              <a:gd name="connsiteY49" fmla="*/ 665018 h 3782291"/>
              <a:gd name="connsiteX50" fmla="*/ 1620982 w 4852554"/>
              <a:gd name="connsiteY50" fmla="*/ 654627 h 3782291"/>
              <a:gd name="connsiteX51" fmla="*/ 1589809 w 4852554"/>
              <a:gd name="connsiteY51" fmla="*/ 945573 h 3782291"/>
              <a:gd name="connsiteX52" fmla="*/ 1371600 w 4852554"/>
              <a:gd name="connsiteY52" fmla="*/ 914400 h 3782291"/>
              <a:gd name="connsiteX53" fmla="*/ 1361209 w 4852554"/>
              <a:gd name="connsiteY53" fmla="*/ 966355 h 3782291"/>
              <a:gd name="connsiteX54" fmla="*/ 1693718 w 4852554"/>
              <a:gd name="connsiteY54" fmla="*/ 1018309 h 3782291"/>
              <a:gd name="connsiteX55" fmla="*/ 1766454 w 4852554"/>
              <a:gd name="connsiteY55" fmla="*/ 1153391 h 3782291"/>
              <a:gd name="connsiteX56" fmla="*/ 1579418 w 4852554"/>
              <a:gd name="connsiteY56" fmla="*/ 1205346 h 3782291"/>
              <a:gd name="connsiteX57" fmla="*/ 1579418 w 4852554"/>
              <a:gd name="connsiteY57" fmla="*/ 1278082 h 3782291"/>
              <a:gd name="connsiteX58" fmla="*/ 1808018 w 4852554"/>
              <a:gd name="connsiteY58" fmla="*/ 1215736 h 3782291"/>
              <a:gd name="connsiteX59" fmla="*/ 2078182 w 4852554"/>
              <a:gd name="connsiteY59" fmla="*/ 1589809 h 3782291"/>
              <a:gd name="connsiteX60" fmla="*/ 2088572 w 4852554"/>
              <a:gd name="connsiteY60" fmla="*/ 2337955 h 3782291"/>
              <a:gd name="connsiteX61" fmla="*/ 2098963 w 4852554"/>
              <a:gd name="connsiteY61" fmla="*/ 2348346 h 3782291"/>
              <a:gd name="connsiteX62" fmla="*/ 1839191 w 4852554"/>
              <a:gd name="connsiteY62" fmla="*/ 2784764 h 3782291"/>
              <a:gd name="connsiteX63" fmla="*/ 1278082 w 4852554"/>
              <a:gd name="connsiteY63" fmla="*/ 2795155 h 3782291"/>
              <a:gd name="connsiteX64" fmla="*/ 1143000 w 4852554"/>
              <a:gd name="connsiteY64" fmla="*/ 2587336 h 3782291"/>
              <a:gd name="connsiteX65" fmla="*/ 1111827 w 4852554"/>
              <a:gd name="connsiteY65" fmla="*/ 2597727 h 3782291"/>
              <a:gd name="connsiteX66" fmla="*/ 1205345 w 4852554"/>
              <a:gd name="connsiteY66" fmla="*/ 2815936 h 3782291"/>
              <a:gd name="connsiteX67" fmla="*/ 893618 w 4852554"/>
              <a:gd name="connsiteY67" fmla="*/ 2795155 h 3782291"/>
              <a:gd name="connsiteX68" fmla="*/ 488372 w 4852554"/>
              <a:gd name="connsiteY68" fmla="*/ 2036618 h 3782291"/>
              <a:gd name="connsiteX69" fmla="*/ 353291 w 4852554"/>
              <a:gd name="connsiteY69" fmla="*/ 2078182 h 3782291"/>
              <a:gd name="connsiteX70" fmla="*/ 415636 w 4852554"/>
              <a:gd name="connsiteY70" fmla="*/ 2140527 h 3782291"/>
              <a:gd name="connsiteX71" fmla="*/ 467591 w 4852554"/>
              <a:gd name="connsiteY71" fmla="*/ 2098964 h 3782291"/>
              <a:gd name="connsiteX72" fmla="*/ 571500 w 4852554"/>
              <a:gd name="connsiteY72" fmla="*/ 2348346 h 3782291"/>
              <a:gd name="connsiteX73" fmla="*/ 457200 w 4852554"/>
              <a:gd name="connsiteY73" fmla="*/ 2358736 h 3782291"/>
              <a:gd name="connsiteX74" fmla="*/ 457200 w 4852554"/>
              <a:gd name="connsiteY74" fmla="*/ 2441864 h 3782291"/>
              <a:gd name="connsiteX75" fmla="*/ 623454 w 4852554"/>
              <a:gd name="connsiteY75" fmla="*/ 2400300 h 3782291"/>
              <a:gd name="connsiteX76" fmla="*/ 831272 w 4852554"/>
              <a:gd name="connsiteY76" fmla="*/ 2826327 h 3782291"/>
              <a:gd name="connsiteX77" fmla="*/ 374072 w 4852554"/>
              <a:gd name="connsiteY77" fmla="*/ 2670464 h 3782291"/>
              <a:gd name="connsiteX78" fmla="*/ 103909 w 4852554"/>
              <a:gd name="connsiteY78" fmla="*/ 2109355 h 3782291"/>
              <a:gd name="connsiteX79" fmla="*/ 20782 w 4852554"/>
              <a:gd name="connsiteY79" fmla="*/ 2098964 h 3782291"/>
              <a:gd name="connsiteX80" fmla="*/ 249382 w 4852554"/>
              <a:gd name="connsiteY80" fmla="*/ 2639291 h 3782291"/>
              <a:gd name="connsiteX81" fmla="*/ 10391 w 4852554"/>
              <a:gd name="connsiteY81" fmla="*/ 2576946 h 3782291"/>
              <a:gd name="connsiteX82" fmla="*/ 0 w 4852554"/>
              <a:gd name="connsiteY82" fmla="*/ 2670464 h 3782291"/>
              <a:gd name="connsiteX83" fmla="*/ 270163 w 4852554"/>
              <a:gd name="connsiteY83" fmla="*/ 2701636 h 3782291"/>
              <a:gd name="connsiteX84" fmla="*/ 280554 w 4852554"/>
              <a:gd name="connsiteY84" fmla="*/ 3023755 h 3782291"/>
              <a:gd name="connsiteX85" fmla="*/ 197427 w 4852554"/>
              <a:gd name="connsiteY85" fmla="*/ 3034146 h 3782291"/>
              <a:gd name="connsiteX86" fmla="*/ 197427 w 4852554"/>
              <a:gd name="connsiteY86" fmla="*/ 3106882 h 3782291"/>
              <a:gd name="connsiteX87" fmla="*/ 353291 w 4852554"/>
              <a:gd name="connsiteY87" fmla="*/ 3054927 h 3782291"/>
              <a:gd name="connsiteX88" fmla="*/ 374072 w 4852554"/>
              <a:gd name="connsiteY88" fmla="*/ 2763982 h 3782291"/>
              <a:gd name="connsiteX89" fmla="*/ 852054 w 4852554"/>
              <a:gd name="connsiteY89" fmla="*/ 2919846 h 3782291"/>
              <a:gd name="connsiteX90" fmla="*/ 633845 w 4852554"/>
              <a:gd name="connsiteY90" fmla="*/ 3054927 h 3782291"/>
              <a:gd name="connsiteX91" fmla="*/ 685800 w 4852554"/>
              <a:gd name="connsiteY91" fmla="*/ 3096491 h 3782291"/>
              <a:gd name="connsiteX92" fmla="*/ 1018309 w 4852554"/>
              <a:gd name="connsiteY92" fmla="*/ 2888673 h 3782291"/>
              <a:gd name="connsiteX93" fmla="*/ 1423554 w 4852554"/>
              <a:gd name="connsiteY93" fmla="*/ 2867891 h 3782291"/>
              <a:gd name="connsiteX94" fmla="*/ 1080654 w 4852554"/>
              <a:gd name="connsiteY94" fmla="*/ 3086100 h 3782291"/>
              <a:gd name="connsiteX95" fmla="*/ 1143000 w 4852554"/>
              <a:gd name="connsiteY95" fmla="*/ 3169227 h 3782291"/>
              <a:gd name="connsiteX96" fmla="*/ 1537854 w 4852554"/>
              <a:gd name="connsiteY96" fmla="*/ 2867891 h 3782291"/>
              <a:gd name="connsiteX97" fmla="*/ 1891145 w 4852554"/>
              <a:gd name="connsiteY97" fmla="*/ 2867891 h 3782291"/>
              <a:gd name="connsiteX98" fmla="*/ 2119745 w 4852554"/>
              <a:gd name="connsiteY98" fmla="*/ 2930236 h 3782291"/>
              <a:gd name="connsiteX99" fmla="*/ 2119745 w 4852554"/>
              <a:gd name="connsiteY99" fmla="*/ 3751118 h 3782291"/>
              <a:gd name="connsiteX100" fmla="*/ 2202872 w 4852554"/>
              <a:gd name="connsiteY100" fmla="*/ 3751118 h 3782291"/>
              <a:gd name="connsiteX101" fmla="*/ 2192482 w 4852554"/>
              <a:gd name="connsiteY101" fmla="*/ 2951018 h 3782291"/>
              <a:gd name="connsiteX102" fmla="*/ 2421082 w 4852554"/>
              <a:gd name="connsiteY102" fmla="*/ 2847109 h 3782291"/>
              <a:gd name="connsiteX103" fmla="*/ 3065318 w 4852554"/>
              <a:gd name="connsiteY103" fmla="*/ 2847109 h 3782291"/>
              <a:gd name="connsiteX104" fmla="*/ 3023754 w 4852554"/>
              <a:gd name="connsiteY104" fmla="*/ 3034146 h 3782291"/>
              <a:gd name="connsiteX105" fmla="*/ 3075709 w 4852554"/>
              <a:gd name="connsiteY105" fmla="*/ 3054927 h 3782291"/>
              <a:gd name="connsiteX106" fmla="*/ 3106882 w 4852554"/>
              <a:gd name="connsiteY106" fmla="*/ 2857500 h 3782291"/>
              <a:gd name="connsiteX107" fmla="*/ 3470563 w 4852554"/>
              <a:gd name="connsiteY107" fmla="*/ 2836718 h 3782291"/>
              <a:gd name="connsiteX108" fmla="*/ 4000500 w 4852554"/>
              <a:gd name="connsiteY108" fmla="*/ 3512127 h 3782291"/>
              <a:gd name="connsiteX109" fmla="*/ 3990109 w 4852554"/>
              <a:gd name="connsiteY109" fmla="*/ 3740727 h 3782291"/>
              <a:gd name="connsiteX110" fmla="*/ 4052454 w 4852554"/>
              <a:gd name="connsiteY110" fmla="*/ 3782291 h 3782291"/>
              <a:gd name="connsiteX111" fmla="*/ 4052454 w 4852554"/>
              <a:gd name="connsiteY111" fmla="*/ 3532909 h 3782291"/>
              <a:gd name="connsiteX112" fmla="*/ 4239491 w 4852554"/>
              <a:gd name="connsiteY112" fmla="*/ 3626427 h 3782291"/>
              <a:gd name="connsiteX113" fmla="*/ 4312227 w 4852554"/>
              <a:gd name="connsiteY113" fmla="*/ 3574473 h 3782291"/>
              <a:gd name="connsiteX114" fmla="*/ 3917372 w 4852554"/>
              <a:gd name="connsiteY114" fmla="*/ 3335482 h 3782291"/>
              <a:gd name="connsiteX115" fmla="*/ 4125191 w 4852554"/>
              <a:gd name="connsiteY115" fmla="*/ 3262746 h 3782291"/>
              <a:gd name="connsiteX116" fmla="*/ 4125191 w 4852554"/>
              <a:gd name="connsiteY116" fmla="*/ 3262746 h 3782291"/>
              <a:gd name="connsiteX117" fmla="*/ 4083627 w 4852554"/>
              <a:gd name="connsiteY117" fmla="*/ 3231573 h 3782291"/>
              <a:gd name="connsiteX118" fmla="*/ 3896591 w 4852554"/>
              <a:gd name="connsiteY118" fmla="*/ 3304309 h 3782291"/>
              <a:gd name="connsiteX119" fmla="*/ 3553691 w 4852554"/>
              <a:gd name="connsiteY119" fmla="*/ 2836718 h 3782291"/>
              <a:gd name="connsiteX120" fmla="*/ 4333009 w 4852554"/>
              <a:gd name="connsiteY120" fmla="*/ 2815936 h 3782291"/>
              <a:gd name="connsiteX121" fmla="*/ 4561609 w 4852554"/>
              <a:gd name="connsiteY121" fmla="*/ 3054927 h 3782291"/>
              <a:gd name="connsiteX122" fmla="*/ 4665518 w 4852554"/>
              <a:gd name="connsiteY122" fmla="*/ 3013364 h 3782291"/>
              <a:gd name="connsiteX123" fmla="*/ 4416136 w 4852554"/>
              <a:gd name="connsiteY123" fmla="*/ 2815936 h 3782291"/>
              <a:gd name="connsiteX124" fmla="*/ 4842163 w 4852554"/>
              <a:gd name="connsiteY124" fmla="*/ 2701636 h 3782291"/>
              <a:gd name="connsiteX125" fmla="*/ 4852554 w 4852554"/>
              <a:gd name="connsiteY125" fmla="*/ 2628900 h 3782291"/>
              <a:gd name="connsiteX126" fmla="*/ 4239491 w 4852554"/>
              <a:gd name="connsiteY126" fmla="*/ 2763982 h 3782291"/>
              <a:gd name="connsiteX127" fmla="*/ 4353791 w 4852554"/>
              <a:gd name="connsiteY127" fmla="*/ 2566555 h 3782291"/>
              <a:gd name="connsiteX128" fmla="*/ 4291445 w 4852554"/>
              <a:gd name="connsiteY128" fmla="*/ 2514600 h 3782291"/>
              <a:gd name="connsiteX129" fmla="*/ 4177145 w 4852554"/>
              <a:gd name="connsiteY129" fmla="*/ 2805546 h 3782291"/>
              <a:gd name="connsiteX130" fmla="*/ 3429000 w 4852554"/>
              <a:gd name="connsiteY130" fmla="*/ 2795155 h 3782291"/>
              <a:gd name="connsiteX131" fmla="*/ 3584863 w 4852554"/>
              <a:gd name="connsiteY131" fmla="*/ 2618509 h 3782291"/>
              <a:gd name="connsiteX132" fmla="*/ 3564082 w 4852554"/>
              <a:gd name="connsiteY132" fmla="*/ 2576946 h 3782291"/>
              <a:gd name="connsiteX133" fmla="*/ 3335482 w 4852554"/>
              <a:gd name="connsiteY133" fmla="*/ 2826327 h 3782291"/>
              <a:gd name="connsiteX134" fmla="*/ 2493818 w 4852554"/>
              <a:gd name="connsiteY134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776845 w 4852554"/>
              <a:gd name="connsiteY40" fmla="*/ 259773 h 3782291"/>
              <a:gd name="connsiteX41" fmla="*/ 2140527 w 4852554"/>
              <a:gd name="connsiteY41" fmla="*/ 852055 h 3782291"/>
              <a:gd name="connsiteX42" fmla="*/ 2130136 w 4852554"/>
              <a:gd name="connsiteY42" fmla="*/ 1215736 h 3782291"/>
              <a:gd name="connsiteX43" fmla="*/ 2057400 w 4852554"/>
              <a:gd name="connsiteY43" fmla="*/ 1028700 h 3782291"/>
              <a:gd name="connsiteX44" fmla="*/ 2005445 w 4852554"/>
              <a:gd name="connsiteY44" fmla="*/ 1059873 h 3782291"/>
              <a:gd name="connsiteX45" fmla="*/ 2119745 w 4852554"/>
              <a:gd name="connsiteY45" fmla="*/ 1288473 h 3782291"/>
              <a:gd name="connsiteX46" fmla="*/ 2098963 w 4852554"/>
              <a:gd name="connsiteY46" fmla="*/ 1517073 h 3782291"/>
              <a:gd name="connsiteX47" fmla="*/ 1652154 w 4852554"/>
              <a:gd name="connsiteY47" fmla="*/ 893618 h 3782291"/>
              <a:gd name="connsiteX48" fmla="*/ 1683327 w 4852554"/>
              <a:gd name="connsiteY48" fmla="*/ 665018 h 3782291"/>
              <a:gd name="connsiteX49" fmla="*/ 1620982 w 4852554"/>
              <a:gd name="connsiteY49" fmla="*/ 654627 h 3782291"/>
              <a:gd name="connsiteX50" fmla="*/ 1589809 w 4852554"/>
              <a:gd name="connsiteY50" fmla="*/ 945573 h 3782291"/>
              <a:gd name="connsiteX51" fmla="*/ 1371600 w 4852554"/>
              <a:gd name="connsiteY51" fmla="*/ 914400 h 3782291"/>
              <a:gd name="connsiteX52" fmla="*/ 1361209 w 4852554"/>
              <a:gd name="connsiteY52" fmla="*/ 966355 h 3782291"/>
              <a:gd name="connsiteX53" fmla="*/ 1693718 w 4852554"/>
              <a:gd name="connsiteY53" fmla="*/ 1018309 h 3782291"/>
              <a:gd name="connsiteX54" fmla="*/ 1766454 w 4852554"/>
              <a:gd name="connsiteY54" fmla="*/ 1153391 h 3782291"/>
              <a:gd name="connsiteX55" fmla="*/ 1579418 w 4852554"/>
              <a:gd name="connsiteY55" fmla="*/ 1205346 h 3782291"/>
              <a:gd name="connsiteX56" fmla="*/ 1579418 w 4852554"/>
              <a:gd name="connsiteY56" fmla="*/ 1278082 h 3782291"/>
              <a:gd name="connsiteX57" fmla="*/ 1808018 w 4852554"/>
              <a:gd name="connsiteY57" fmla="*/ 1215736 h 3782291"/>
              <a:gd name="connsiteX58" fmla="*/ 2078182 w 4852554"/>
              <a:gd name="connsiteY58" fmla="*/ 1589809 h 3782291"/>
              <a:gd name="connsiteX59" fmla="*/ 2088572 w 4852554"/>
              <a:gd name="connsiteY59" fmla="*/ 2337955 h 3782291"/>
              <a:gd name="connsiteX60" fmla="*/ 2098963 w 4852554"/>
              <a:gd name="connsiteY60" fmla="*/ 2348346 h 3782291"/>
              <a:gd name="connsiteX61" fmla="*/ 1839191 w 4852554"/>
              <a:gd name="connsiteY61" fmla="*/ 2784764 h 3782291"/>
              <a:gd name="connsiteX62" fmla="*/ 1278082 w 4852554"/>
              <a:gd name="connsiteY62" fmla="*/ 2795155 h 3782291"/>
              <a:gd name="connsiteX63" fmla="*/ 1143000 w 4852554"/>
              <a:gd name="connsiteY63" fmla="*/ 2587336 h 3782291"/>
              <a:gd name="connsiteX64" fmla="*/ 1111827 w 4852554"/>
              <a:gd name="connsiteY64" fmla="*/ 2597727 h 3782291"/>
              <a:gd name="connsiteX65" fmla="*/ 1205345 w 4852554"/>
              <a:gd name="connsiteY65" fmla="*/ 2815936 h 3782291"/>
              <a:gd name="connsiteX66" fmla="*/ 893618 w 4852554"/>
              <a:gd name="connsiteY66" fmla="*/ 2795155 h 3782291"/>
              <a:gd name="connsiteX67" fmla="*/ 488372 w 4852554"/>
              <a:gd name="connsiteY67" fmla="*/ 2036618 h 3782291"/>
              <a:gd name="connsiteX68" fmla="*/ 353291 w 4852554"/>
              <a:gd name="connsiteY68" fmla="*/ 2078182 h 3782291"/>
              <a:gd name="connsiteX69" fmla="*/ 415636 w 4852554"/>
              <a:gd name="connsiteY69" fmla="*/ 2140527 h 3782291"/>
              <a:gd name="connsiteX70" fmla="*/ 467591 w 4852554"/>
              <a:gd name="connsiteY70" fmla="*/ 2098964 h 3782291"/>
              <a:gd name="connsiteX71" fmla="*/ 571500 w 4852554"/>
              <a:gd name="connsiteY71" fmla="*/ 2348346 h 3782291"/>
              <a:gd name="connsiteX72" fmla="*/ 457200 w 4852554"/>
              <a:gd name="connsiteY72" fmla="*/ 2358736 h 3782291"/>
              <a:gd name="connsiteX73" fmla="*/ 457200 w 4852554"/>
              <a:gd name="connsiteY73" fmla="*/ 2441864 h 3782291"/>
              <a:gd name="connsiteX74" fmla="*/ 623454 w 4852554"/>
              <a:gd name="connsiteY74" fmla="*/ 2400300 h 3782291"/>
              <a:gd name="connsiteX75" fmla="*/ 831272 w 4852554"/>
              <a:gd name="connsiteY75" fmla="*/ 2826327 h 3782291"/>
              <a:gd name="connsiteX76" fmla="*/ 374072 w 4852554"/>
              <a:gd name="connsiteY76" fmla="*/ 2670464 h 3782291"/>
              <a:gd name="connsiteX77" fmla="*/ 103909 w 4852554"/>
              <a:gd name="connsiteY77" fmla="*/ 2109355 h 3782291"/>
              <a:gd name="connsiteX78" fmla="*/ 20782 w 4852554"/>
              <a:gd name="connsiteY78" fmla="*/ 2098964 h 3782291"/>
              <a:gd name="connsiteX79" fmla="*/ 249382 w 4852554"/>
              <a:gd name="connsiteY79" fmla="*/ 2639291 h 3782291"/>
              <a:gd name="connsiteX80" fmla="*/ 10391 w 4852554"/>
              <a:gd name="connsiteY80" fmla="*/ 2576946 h 3782291"/>
              <a:gd name="connsiteX81" fmla="*/ 0 w 4852554"/>
              <a:gd name="connsiteY81" fmla="*/ 2670464 h 3782291"/>
              <a:gd name="connsiteX82" fmla="*/ 270163 w 4852554"/>
              <a:gd name="connsiteY82" fmla="*/ 2701636 h 3782291"/>
              <a:gd name="connsiteX83" fmla="*/ 280554 w 4852554"/>
              <a:gd name="connsiteY83" fmla="*/ 3023755 h 3782291"/>
              <a:gd name="connsiteX84" fmla="*/ 197427 w 4852554"/>
              <a:gd name="connsiteY84" fmla="*/ 3034146 h 3782291"/>
              <a:gd name="connsiteX85" fmla="*/ 197427 w 4852554"/>
              <a:gd name="connsiteY85" fmla="*/ 3106882 h 3782291"/>
              <a:gd name="connsiteX86" fmla="*/ 353291 w 4852554"/>
              <a:gd name="connsiteY86" fmla="*/ 3054927 h 3782291"/>
              <a:gd name="connsiteX87" fmla="*/ 374072 w 4852554"/>
              <a:gd name="connsiteY87" fmla="*/ 2763982 h 3782291"/>
              <a:gd name="connsiteX88" fmla="*/ 852054 w 4852554"/>
              <a:gd name="connsiteY88" fmla="*/ 2919846 h 3782291"/>
              <a:gd name="connsiteX89" fmla="*/ 633845 w 4852554"/>
              <a:gd name="connsiteY89" fmla="*/ 3054927 h 3782291"/>
              <a:gd name="connsiteX90" fmla="*/ 685800 w 4852554"/>
              <a:gd name="connsiteY90" fmla="*/ 3096491 h 3782291"/>
              <a:gd name="connsiteX91" fmla="*/ 1018309 w 4852554"/>
              <a:gd name="connsiteY91" fmla="*/ 2888673 h 3782291"/>
              <a:gd name="connsiteX92" fmla="*/ 1423554 w 4852554"/>
              <a:gd name="connsiteY92" fmla="*/ 2867891 h 3782291"/>
              <a:gd name="connsiteX93" fmla="*/ 1080654 w 4852554"/>
              <a:gd name="connsiteY93" fmla="*/ 3086100 h 3782291"/>
              <a:gd name="connsiteX94" fmla="*/ 1143000 w 4852554"/>
              <a:gd name="connsiteY94" fmla="*/ 3169227 h 3782291"/>
              <a:gd name="connsiteX95" fmla="*/ 1537854 w 4852554"/>
              <a:gd name="connsiteY95" fmla="*/ 2867891 h 3782291"/>
              <a:gd name="connsiteX96" fmla="*/ 1891145 w 4852554"/>
              <a:gd name="connsiteY96" fmla="*/ 2867891 h 3782291"/>
              <a:gd name="connsiteX97" fmla="*/ 2119745 w 4852554"/>
              <a:gd name="connsiteY97" fmla="*/ 2930236 h 3782291"/>
              <a:gd name="connsiteX98" fmla="*/ 2119745 w 4852554"/>
              <a:gd name="connsiteY98" fmla="*/ 3751118 h 3782291"/>
              <a:gd name="connsiteX99" fmla="*/ 2202872 w 4852554"/>
              <a:gd name="connsiteY99" fmla="*/ 3751118 h 3782291"/>
              <a:gd name="connsiteX100" fmla="*/ 2192482 w 4852554"/>
              <a:gd name="connsiteY100" fmla="*/ 2951018 h 3782291"/>
              <a:gd name="connsiteX101" fmla="*/ 2421082 w 4852554"/>
              <a:gd name="connsiteY101" fmla="*/ 2847109 h 3782291"/>
              <a:gd name="connsiteX102" fmla="*/ 3065318 w 4852554"/>
              <a:gd name="connsiteY102" fmla="*/ 2847109 h 3782291"/>
              <a:gd name="connsiteX103" fmla="*/ 3023754 w 4852554"/>
              <a:gd name="connsiteY103" fmla="*/ 3034146 h 3782291"/>
              <a:gd name="connsiteX104" fmla="*/ 3075709 w 4852554"/>
              <a:gd name="connsiteY104" fmla="*/ 3054927 h 3782291"/>
              <a:gd name="connsiteX105" fmla="*/ 3106882 w 4852554"/>
              <a:gd name="connsiteY105" fmla="*/ 2857500 h 3782291"/>
              <a:gd name="connsiteX106" fmla="*/ 3470563 w 4852554"/>
              <a:gd name="connsiteY106" fmla="*/ 2836718 h 3782291"/>
              <a:gd name="connsiteX107" fmla="*/ 4000500 w 4852554"/>
              <a:gd name="connsiteY107" fmla="*/ 3512127 h 3782291"/>
              <a:gd name="connsiteX108" fmla="*/ 3990109 w 4852554"/>
              <a:gd name="connsiteY108" fmla="*/ 3740727 h 3782291"/>
              <a:gd name="connsiteX109" fmla="*/ 4052454 w 4852554"/>
              <a:gd name="connsiteY109" fmla="*/ 3782291 h 3782291"/>
              <a:gd name="connsiteX110" fmla="*/ 4052454 w 4852554"/>
              <a:gd name="connsiteY110" fmla="*/ 3532909 h 3782291"/>
              <a:gd name="connsiteX111" fmla="*/ 4239491 w 4852554"/>
              <a:gd name="connsiteY111" fmla="*/ 3626427 h 3782291"/>
              <a:gd name="connsiteX112" fmla="*/ 4312227 w 4852554"/>
              <a:gd name="connsiteY112" fmla="*/ 3574473 h 3782291"/>
              <a:gd name="connsiteX113" fmla="*/ 3917372 w 4852554"/>
              <a:gd name="connsiteY113" fmla="*/ 3335482 h 3782291"/>
              <a:gd name="connsiteX114" fmla="*/ 4125191 w 4852554"/>
              <a:gd name="connsiteY114" fmla="*/ 3262746 h 3782291"/>
              <a:gd name="connsiteX115" fmla="*/ 4125191 w 4852554"/>
              <a:gd name="connsiteY115" fmla="*/ 3262746 h 3782291"/>
              <a:gd name="connsiteX116" fmla="*/ 4083627 w 4852554"/>
              <a:gd name="connsiteY116" fmla="*/ 3231573 h 3782291"/>
              <a:gd name="connsiteX117" fmla="*/ 3896591 w 4852554"/>
              <a:gd name="connsiteY117" fmla="*/ 3304309 h 3782291"/>
              <a:gd name="connsiteX118" fmla="*/ 3553691 w 4852554"/>
              <a:gd name="connsiteY118" fmla="*/ 2836718 h 3782291"/>
              <a:gd name="connsiteX119" fmla="*/ 4333009 w 4852554"/>
              <a:gd name="connsiteY119" fmla="*/ 2815936 h 3782291"/>
              <a:gd name="connsiteX120" fmla="*/ 4561609 w 4852554"/>
              <a:gd name="connsiteY120" fmla="*/ 3054927 h 3782291"/>
              <a:gd name="connsiteX121" fmla="*/ 4665518 w 4852554"/>
              <a:gd name="connsiteY121" fmla="*/ 3013364 h 3782291"/>
              <a:gd name="connsiteX122" fmla="*/ 4416136 w 4852554"/>
              <a:gd name="connsiteY122" fmla="*/ 2815936 h 3782291"/>
              <a:gd name="connsiteX123" fmla="*/ 4842163 w 4852554"/>
              <a:gd name="connsiteY123" fmla="*/ 2701636 h 3782291"/>
              <a:gd name="connsiteX124" fmla="*/ 4852554 w 4852554"/>
              <a:gd name="connsiteY124" fmla="*/ 2628900 h 3782291"/>
              <a:gd name="connsiteX125" fmla="*/ 4239491 w 4852554"/>
              <a:gd name="connsiteY125" fmla="*/ 2763982 h 3782291"/>
              <a:gd name="connsiteX126" fmla="*/ 4353791 w 4852554"/>
              <a:gd name="connsiteY126" fmla="*/ 2566555 h 3782291"/>
              <a:gd name="connsiteX127" fmla="*/ 4291445 w 4852554"/>
              <a:gd name="connsiteY127" fmla="*/ 2514600 h 3782291"/>
              <a:gd name="connsiteX128" fmla="*/ 4177145 w 4852554"/>
              <a:gd name="connsiteY128" fmla="*/ 2805546 h 3782291"/>
              <a:gd name="connsiteX129" fmla="*/ 3429000 w 4852554"/>
              <a:gd name="connsiteY129" fmla="*/ 2795155 h 3782291"/>
              <a:gd name="connsiteX130" fmla="*/ 3584863 w 4852554"/>
              <a:gd name="connsiteY130" fmla="*/ 2618509 h 3782291"/>
              <a:gd name="connsiteX131" fmla="*/ 3564082 w 4852554"/>
              <a:gd name="connsiteY131" fmla="*/ 2576946 h 3782291"/>
              <a:gd name="connsiteX132" fmla="*/ 3335482 w 4852554"/>
              <a:gd name="connsiteY132" fmla="*/ 2826327 h 3782291"/>
              <a:gd name="connsiteX133" fmla="*/ 2493818 w 4852554"/>
              <a:gd name="connsiteY133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776845 w 4852554"/>
              <a:gd name="connsiteY39" fmla="*/ 259773 h 3782291"/>
              <a:gd name="connsiteX40" fmla="*/ 2140527 w 4852554"/>
              <a:gd name="connsiteY40" fmla="*/ 852055 h 3782291"/>
              <a:gd name="connsiteX41" fmla="*/ 2130136 w 4852554"/>
              <a:gd name="connsiteY41" fmla="*/ 1215736 h 3782291"/>
              <a:gd name="connsiteX42" fmla="*/ 2057400 w 4852554"/>
              <a:gd name="connsiteY42" fmla="*/ 1028700 h 3782291"/>
              <a:gd name="connsiteX43" fmla="*/ 2005445 w 4852554"/>
              <a:gd name="connsiteY43" fmla="*/ 1059873 h 3782291"/>
              <a:gd name="connsiteX44" fmla="*/ 2119745 w 4852554"/>
              <a:gd name="connsiteY44" fmla="*/ 1288473 h 3782291"/>
              <a:gd name="connsiteX45" fmla="*/ 2098963 w 4852554"/>
              <a:gd name="connsiteY45" fmla="*/ 1517073 h 3782291"/>
              <a:gd name="connsiteX46" fmla="*/ 1652154 w 4852554"/>
              <a:gd name="connsiteY46" fmla="*/ 893618 h 3782291"/>
              <a:gd name="connsiteX47" fmla="*/ 1683327 w 4852554"/>
              <a:gd name="connsiteY47" fmla="*/ 665018 h 3782291"/>
              <a:gd name="connsiteX48" fmla="*/ 1620982 w 4852554"/>
              <a:gd name="connsiteY48" fmla="*/ 654627 h 3782291"/>
              <a:gd name="connsiteX49" fmla="*/ 1589809 w 4852554"/>
              <a:gd name="connsiteY49" fmla="*/ 945573 h 3782291"/>
              <a:gd name="connsiteX50" fmla="*/ 1371600 w 4852554"/>
              <a:gd name="connsiteY50" fmla="*/ 914400 h 3782291"/>
              <a:gd name="connsiteX51" fmla="*/ 1361209 w 4852554"/>
              <a:gd name="connsiteY51" fmla="*/ 966355 h 3782291"/>
              <a:gd name="connsiteX52" fmla="*/ 1693718 w 4852554"/>
              <a:gd name="connsiteY52" fmla="*/ 1018309 h 3782291"/>
              <a:gd name="connsiteX53" fmla="*/ 1766454 w 4852554"/>
              <a:gd name="connsiteY53" fmla="*/ 1153391 h 3782291"/>
              <a:gd name="connsiteX54" fmla="*/ 1579418 w 4852554"/>
              <a:gd name="connsiteY54" fmla="*/ 1205346 h 3782291"/>
              <a:gd name="connsiteX55" fmla="*/ 1579418 w 4852554"/>
              <a:gd name="connsiteY55" fmla="*/ 1278082 h 3782291"/>
              <a:gd name="connsiteX56" fmla="*/ 1808018 w 4852554"/>
              <a:gd name="connsiteY56" fmla="*/ 1215736 h 3782291"/>
              <a:gd name="connsiteX57" fmla="*/ 2078182 w 4852554"/>
              <a:gd name="connsiteY57" fmla="*/ 1589809 h 3782291"/>
              <a:gd name="connsiteX58" fmla="*/ 2088572 w 4852554"/>
              <a:gd name="connsiteY58" fmla="*/ 2337955 h 3782291"/>
              <a:gd name="connsiteX59" fmla="*/ 2098963 w 4852554"/>
              <a:gd name="connsiteY59" fmla="*/ 2348346 h 3782291"/>
              <a:gd name="connsiteX60" fmla="*/ 1839191 w 4852554"/>
              <a:gd name="connsiteY60" fmla="*/ 2784764 h 3782291"/>
              <a:gd name="connsiteX61" fmla="*/ 1278082 w 4852554"/>
              <a:gd name="connsiteY61" fmla="*/ 2795155 h 3782291"/>
              <a:gd name="connsiteX62" fmla="*/ 1143000 w 4852554"/>
              <a:gd name="connsiteY62" fmla="*/ 2587336 h 3782291"/>
              <a:gd name="connsiteX63" fmla="*/ 1111827 w 4852554"/>
              <a:gd name="connsiteY63" fmla="*/ 2597727 h 3782291"/>
              <a:gd name="connsiteX64" fmla="*/ 1205345 w 4852554"/>
              <a:gd name="connsiteY64" fmla="*/ 2815936 h 3782291"/>
              <a:gd name="connsiteX65" fmla="*/ 893618 w 4852554"/>
              <a:gd name="connsiteY65" fmla="*/ 2795155 h 3782291"/>
              <a:gd name="connsiteX66" fmla="*/ 488372 w 4852554"/>
              <a:gd name="connsiteY66" fmla="*/ 2036618 h 3782291"/>
              <a:gd name="connsiteX67" fmla="*/ 353291 w 4852554"/>
              <a:gd name="connsiteY67" fmla="*/ 2078182 h 3782291"/>
              <a:gd name="connsiteX68" fmla="*/ 415636 w 4852554"/>
              <a:gd name="connsiteY68" fmla="*/ 2140527 h 3782291"/>
              <a:gd name="connsiteX69" fmla="*/ 467591 w 4852554"/>
              <a:gd name="connsiteY69" fmla="*/ 2098964 h 3782291"/>
              <a:gd name="connsiteX70" fmla="*/ 571500 w 4852554"/>
              <a:gd name="connsiteY70" fmla="*/ 2348346 h 3782291"/>
              <a:gd name="connsiteX71" fmla="*/ 457200 w 4852554"/>
              <a:gd name="connsiteY71" fmla="*/ 2358736 h 3782291"/>
              <a:gd name="connsiteX72" fmla="*/ 457200 w 4852554"/>
              <a:gd name="connsiteY72" fmla="*/ 2441864 h 3782291"/>
              <a:gd name="connsiteX73" fmla="*/ 623454 w 4852554"/>
              <a:gd name="connsiteY73" fmla="*/ 2400300 h 3782291"/>
              <a:gd name="connsiteX74" fmla="*/ 831272 w 4852554"/>
              <a:gd name="connsiteY74" fmla="*/ 2826327 h 3782291"/>
              <a:gd name="connsiteX75" fmla="*/ 374072 w 4852554"/>
              <a:gd name="connsiteY75" fmla="*/ 2670464 h 3782291"/>
              <a:gd name="connsiteX76" fmla="*/ 103909 w 4852554"/>
              <a:gd name="connsiteY76" fmla="*/ 2109355 h 3782291"/>
              <a:gd name="connsiteX77" fmla="*/ 20782 w 4852554"/>
              <a:gd name="connsiteY77" fmla="*/ 2098964 h 3782291"/>
              <a:gd name="connsiteX78" fmla="*/ 249382 w 4852554"/>
              <a:gd name="connsiteY78" fmla="*/ 2639291 h 3782291"/>
              <a:gd name="connsiteX79" fmla="*/ 10391 w 4852554"/>
              <a:gd name="connsiteY79" fmla="*/ 2576946 h 3782291"/>
              <a:gd name="connsiteX80" fmla="*/ 0 w 4852554"/>
              <a:gd name="connsiteY80" fmla="*/ 2670464 h 3782291"/>
              <a:gd name="connsiteX81" fmla="*/ 270163 w 4852554"/>
              <a:gd name="connsiteY81" fmla="*/ 2701636 h 3782291"/>
              <a:gd name="connsiteX82" fmla="*/ 280554 w 4852554"/>
              <a:gd name="connsiteY82" fmla="*/ 3023755 h 3782291"/>
              <a:gd name="connsiteX83" fmla="*/ 197427 w 4852554"/>
              <a:gd name="connsiteY83" fmla="*/ 3034146 h 3782291"/>
              <a:gd name="connsiteX84" fmla="*/ 197427 w 4852554"/>
              <a:gd name="connsiteY84" fmla="*/ 3106882 h 3782291"/>
              <a:gd name="connsiteX85" fmla="*/ 353291 w 4852554"/>
              <a:gd name="connsiteY85" fmla="*/ 3054927 h 3782291"/>
              <a:gd name="connsiteX86" fmla="*/ 374072 w 4852554"/>
              <a:gd name="connsiteY86" fmla="*/ 2763982 h 3782291"/>
              <a:gd name="connsiteX87" fmla="*/ 852054 w 4852554"/>
              <a:gd name="connsiteY87" fmla="*/ 2919846 h 3782291"/>
              <a:gd name="connsiteX88" fmla="*/ 633845 w 4852554"/>
              <a:gd name="connsiteY88" fmla="*/ 3054927 h 3782291"/>
              <a:gd name="connsiteX89" fmla="*/ 685800 w 4852554"/>
              <a:gd name="connsiteY89" fmla="*/ 3096491 h 3782291"/>
              <a:gd name="connsiteX90" fmla="*/ 1018309 w 4852554"/>
              <a:gd name="connsiteY90" fmla="*/ 2888673 h 3782291"/>
              <a:gd name="connsiteX91" fmla="*/ 1423554 w 4852554"/>
              <a:gd name="connsiteY91" fmla="*/ 2867891 h 3782291"/>
              <a:gd name="connsiteX92" fmla="*/ 1080654 w 4852554"/>
              <a:gd name="connsiteY92" fmla="*/ 3086100 h 3782291"/>
              <a:gd name="connsiteX93" fmla="*/ 1143000 w 4852554"/>
              <a:gd name="connsiteY93" fmla="*/ 3169227 h 3782291"/>
              <a:gd name="connsiteX94" fmla="*/ 1537854 w 4852554"/>
              <a:gd name="connsiteY94" fmla="*/ 2867891 h 3782291"/>
              <a:gd name="connsiteX95" fmla="*/ 1891145 w 4852554"/>
              <a:gd name="connsiteY95" fmla="*/ 2867891 h 3782291"/>
              <a:gd name="connsiteX96" fmla="*/ 2119745 w 4852554"/>
              <a:gd name="connsiteY96" fmla="*/ 2930236 h 3782291"/>
              <a:gd name="connsiteX97" fmla="*/ 2119745 w 4852554"/>
              <a:gd name="connsiteY97" fmla="*/ 3751118 h 3782291"/>
              <a:gd name="connsiteX98" fmla="*/ 2202872 w 4852554"/>
              <a:gd name="connsiteY98" fmla="*/ 3751118 h 3782291"/>
              <a:gd name="connsiteX99" fmla="*/ 2192482 w 4852554"/>
              <a:gd name="connsiteY99" fmla="*/ 2951018 h 3782291"/>
              <a:gd name="connsiteX100" fmla="*/ 2421082 w 4852554"/>
              <a:gd name="connsiteY100" fmla="*/ 2847109 h 3782291"/>
              <a:gd name="connsiteX101" fmla="*/ 3065318 w 4852554"/>
              <a:gd name="connsiteY101" fmla="*/ 2847109 h 3782291"/>
              <a:gd name="connsiteX102" fmla="*/ 3023754 w 4852554"/>
              <a:gd name="connsiteY102" fmla="*/ 3034146 h 3782291"/>
              <a:gd name="connsiteX103" fmla="*/ 3075709 w 4852554"/>
              <a:gd name="connsiteY103" fmla="*/ 3054927 h 3782291"/>
              <a:gd name="connsiteX104" fmla="*/ 3106882 w 4852554"/>
              <a:gd name="connsiteY104" fmla="*/ 2857500 h 3782291"/>
              <a:gd name="connsiteX105" fmla="*/ 3470563 w 4852554"/>
              <a:gd name="connsiteY105" fmla="*/ 2836718 h 3782291"/>
              <a:gd name="connsiteX106" fmla="*/ 4000500 w 4852554"/>
              <a:gd name="connsiteY106" fmla="*/ 3512127 h 3782291"/>
              <a:gd name="connsiteX107" fmla="*/ 3990109 w 4852554"/>
              <a:gd name="connsiteY107" fmla="*/ 3740727 h 3782291"/>
              <a:gd name="connsiteX108" fmla="*/ 4052454 w 4852554"/>
              <a:gd name="connsiteY108" fmla="*/ 3782291 h 3782291"/>
              <a:gd name="connsiteX109" fmla="*/ 4052454 w 4852554"/>
              <a:gd name="connsiteY109" fmla="*/ 3532909 h 3782291"/>
              <a:gd name="connsiteX110" fmla="*/ 4239491 w 4852554"/>
              <a:gd name="connsiteY110" fmla="*/ 3626427 h 3782291"/>
              <a:gd name="connsiteX111" fmla="*/ 4312227 w 4852554"/>
              <a:gd name="connsiteY111" fmla="*/ 3574473 h 3782291"/>
              <a:gd name="connsiteX112" fmla="*/ 3917372 w 4852554"/>
              <a:gd name="connsiteY112" fmla="*/ 3335482 h 3782291"/>
              <a:gd name="connsiteX113" fmla="*/ 4125191 w 4852554"/>
              <a:gd name="connsiteY113" fmla="*/ 3262746 h 3782291"/>
              <a:gd name="connsiteX114" fmla="*/ 4125191 w 4852554"/>
              <a:gd name="connsiteY114" fmla="*/ 3262746 h 3782291"/>
              <a:gd name="connsiteX115" fmla="*/ 4083627 w 4852554"/>
              <a:gd name="connsiteY115" fmla="*/ 3231573 h 3782291"/>
              <a:gd name="connsiteX116" fmla="*/ 3896591 w 4852554"/>
              <a:gd name="connsiteY116" fmla="*/ 3304309 h 3782291"/>
              <a:gd name="connsiteX117" fmla="*/ 3553691 w 4852554"/>
              <a:gd name="connsiteY117" fmla="*/ 2836718 h 3782291"/>
              <a:gd name="connsiteX118" fmla="*/ 4333009 w 4852554"/>
              <a:gd name="connsiteY118" fmla="*/ 2815936 h 3782291"/>
              <a:gd name="connsiteX119" fmla="*/ 4561609 w 4852554"/>
              <a:gd name="connsiteY119" fmla="*/ 3054927 h 3782291"/>
              <a:gd name="connsiteX120" fmla="*/ 4665518 w 4852554"/>
              <a:gd name="connsiteY120" fmla="*/ 3013364 h 3782291"/>
              <a:gd name="connsiteX121" fmla="*/ 4416136 w 4852554"/>
              <a:gd name="connsiteY121" fmla="*/ 2815936 h 3782291"/>
              <a:gd name="connsiteX122" fmla="*/ 4842163 w 4852554"/>
              <a:gd name="connsiteY122" fmla="*/ 2701636 h 3782291"/>
              <a:gd name="connsiteX123" fmla="*/ 4852554 w 4852554"/>
              <a:gd name="connsiteY123" fmla="*/ 2628900 h 3782291"/>
              <a:gd name="connsiteX124" fmla="*/ 4239491 w 4852554"/>
              <a:gd name="connsiteY124" fmla="*/ 2763982 h 3782291"/>
              <a:gd name="connsiteX125" fmla="*/ 4353791 w 4852554"/>
              <a:gd name="connsiteY125" fmla="*/ 2566555 h 3782291"/>
              <a:gd name="connsiteX126" fmla="*/ 4291445 w 4852554"/>
              <a:gd name="connsiteY126" fmla="*/ 2514600 h 3782291"/>
              <a:gd name="connsiteX127" fmla="*/ 4177145 w 4852554"/>
              <a:gd name="connsiteY127" fmla="*/ 2805546 h 3782291"/>
              <a:gd name="connsiteX128" fmla="*/ 3429000 w 4852554"/>
              <a:gd name="connsiteY128" fmla="*/ 2795155 h 3782291"/>
              <a:gd name="connsiteX129" fmla="*/ 3584863 w 4852554"/>
              <a:gd name="connsiteY129" fmla="*/ 2618509 h 3782291"/>
              <a:gd name="connsiteX130" fmla="*/ 3564082 w 4852554"/>
              <a:gd name="connsiteY130" fmla="*/ 2576946 h 3782291"/>
              <a:gd name="connsiteX131" fmla="*/ 3335482 w 4852554"/>
              <a:gd name="connsiteY131" fmla="*/ 2826327 h 3782291"/>
              <a:gd name="connsiteX132" fmla="*/ 2493818 w 4852554"/>
              <a:gd name="connsiteY13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776845 w 4852554"/>
              <a:gd name="connsiteY38" fmla="*/ 259773 h 3782291"/>
              <a:gd name="connsiteX39" fmla="*/ 2140527 w 4852554"/>
              <a:gd name="connsiteY39" fmla="*/ 852055 h 3782291"/>
              <a:gd name="connsiteX40" fmla="*/ 2130136 w 4852554"/>
              <a:gd name="connsiteY40" fmla="*/ 1215736 h 3782291"/>
              <a:gd name="connsiteX41" fmla="*/ 2057400 w 4852554"/>
              <a:gd name="connsiteY41" fmla="*/ 1028700 h 3782291"/>
              <a:gd name="connsiteX42" fmla="*/ 2005445 w 4852554"/>
              <a:gd name="connsiteY42" fmla="*/ 1059873 h 3782291"/>
              <a:gd name="connsiteX43" fmla="*/ 2119745 w 4852554"/>
              <a:gd name="connsiteY43" fmla="*/ 1288473 h 3782291"/>
              <a:gd name="connsiteX44" fmla="*/ 2098963 w 4852554"/>
              <a:gd name="connsiteY44" fmla="*/ 1517073 h 3782291"/>
              <a:gd name="connsiteX45" fmla="*/ 1652154 w 4852554"/>
              <a:gd name="connsiteY45" fmla="*/ 893618 h 3782291"/>
              <a:gd name="connsiteX46" fmla="*/ 1683327 w 4852554"/>
              <a:gd name="connsiteY46" fmla="*/ 665018 h 3782291"/>
              <a:gd name="connsiteX47" fmla="*/ 1620982 w 4852554"/>
              <a:gd name="connsiteY47" fmla="*/ 654627 h 3782291"/>
              <a:gd name="connsiteX48" fmla="*/ 1589809 w 4852554"/>
              <a:gd name="connsiteY48" fmla="*/ 945573 h 3782291"/>
              <a:gd name="connsiteX49" fmla="*/ 1371600 w 4852554"/>
              <a:gd name="connsiteY49" fmla="*/ 914400 h 3782291"/>
              <a:gd name="connsiteX50" fmla="*/ 1361209 w 4852554"/>
              <a:gd name="connsiteY50" fmla="*/ 966355 h 3782291"/>
              <a:gd name="connsiteX51" fmla="*/ 1693718 w 4852554"/>
              <a:gd name="connsiteY51" fmla="*/ 1018309 h 3782291"/>
              <a:gd name="connsiteX52" fmla="*/ 1766454 w 4852554"/>
              <a:gd name="connsiteY52" fmla="*/ 1153391 h 3782291"/>
              <a:gd name="connsiteX53" fmla="*/ 1579418 w 4852554"/>
              <a:gd name="connsiteY53" fmla="*/ 1205346 h 3782291"/>
              <a:gd name="connsiteX54" fmla="*/ 1579418 w 4852554"/>
              <a:gd name="connsiteY54" fmla="*/ 1278082 h 3782291"/>
              <a:gd name="connsiteX55" fmla="*/ 1808018 w 4852554"/>
              <a:gd name="connsiteY55" fmla="*/ 1215736 h 3782291"/>
              <a:gd name="connsiteX56" fmla="*/ 2078182 w 4852554"/>
              <a:gd name="connsiteY56" fmla="*/ 1589809 h 3782291"/>
              <a:gd name="connsiteX57" fmla="*/ 2088572 w 4852554"/>
              <a:gd name="connsiteY57" fmla="*/ 2337955 h 3782291"/>
              <a:gd name="connsiteX58" fmla="*/ 2098963 w 4852554"/>
              <a:gd name="connsiteY58" fmla="*/ 2348346 h 3782291"/>
              <a:gd name="connsiteX59" fmla="*/ 1839191 w 4852554"/>
              <a:gd name="connsiteY59" fmla="*/ 2784764 h 3782291"/>
              <a:gd name="connsiteX60" fmla="*/ 1278082 w 4852554"/>
              <a:gd name="connsiteY60" fmla="*/ 2795155 h 3782291"/>
              <a:gd name="connsiteX61" fmla="*/ 1143000 w 4852554"/>
              <a:gd name="connsiteY61" fmla="*/ 2587336 h 3782291"/>
              <a:gd name="connsiteX62" fmla="*/ 1111827 w 4852554"/>
              <a:gd name="connsiteY62" fmla="*/ 2597727 h 3782291"/>
              <a:gd name="connsiteX63" fmla="*/ 1205345 w 4852554"/>
              <a:gd name="connsiteY63" fmla="*/ 2815936 h 3782291"/>
              <a:gd name="connsiteX64" fmla="*/ 893618 w 4852554"/>
              <a:gd name="connsiteY64" fmla="*/ 2795155 h 3782291"/>
              <a:gd name="connsiteX65" fmla="*/ 488372 w 4852554"/>
              <a:gd name="connsiteY65" fmla="*/ 2036618 h 3782291"/>
              <a:gd name="connsiteX66" fmla="*/ 353291 w 4852554"/>
              <a:gd name="connsiteY66" fmla="*/ 2078182 h 3782291"/>
              <a:gd name="connsiteX67" fmla="*/ 415636 w 4852554"/>
              <a:gd name="connsiteY67" fmla="*/ 2140527 h 3782291"/>
              <a:gd name="connsiteX68" fmla="*/ 467591 w 4852554"/>
              <a:gd name="connsiteY68" fmla="*/ 2098964 h 3782291"/>
              <a:gd name="connsiteX69" fmla="*/ 571500 w 4852554"/>
              <a:gd name="connsiteY69" fmla="*/ 2348346 h 3782291"/>
              <a:gd name="connsiteX70" fmla="*/ 457200 w 4852554"/>
              <a:gd name="connsiteY70" fmla="*/ 2358736 h 3782291"/>
              <a:gd name="connsiteX71" fmla="*/ 457200 w 4852554"/>
              <a:gd name="connsiteY71" fmla="*/ 2441864 h 3782291"/>
              <a:gd name="connsiteX72" fmla="*/ 623454 w 4852554"/>
              <a:gd name="connsiteY72" fmla="*/ 2400300 h 3782291"/>
              <a:gd name="connsiteX73" fmla="*/ 831272 w 4852554"/>
              <a:gd name="connsiteY73" fmla="*/ 2826327 h 3782291"/>
              <a:gd name="connsiteX74" fmla="*/ 374072 w 4852554"/>
              <a:gd name="connsiteY74" fmla="*/ 2670464 h 3782291"/>
              <a:gd name="connsiteX75" fmla="*/ 103909 w 4852554"/>
              <a:gd name="connsiteY75" fmla="*/ 2109355 h 3782291"/>
              <a:gd name="connsiteX76" fmla="*/ 20782 w 4852554"/>
              <a:gd name="connsiteY76" fmla="*/ 2098964 h 3782291"/>
              <a:gd name="connsiteX77" fmla="*/ 249382 w 4852554"/>
              <a:gd name="connsiteY77" fmla="*/ 2639291 h 3782291"/>
              <a:gd name="connsiteX78" fmla="*/ 10391 w 4852554"/>
              <a:gd name="connsiteY78" fmla="*/ 2576946 h 3782291"/>
              <a:gd name="connsiteX79" fmla="*/ 0 w 4852554"/>
              <a:gd name="connsiteY79" fmla="*/ 2670464 h 3782291"/>
              <a:gd name="connsiteX80" fmla="*/ 270163 w 4852554"/>
              <a:gd name="connsiteY80" fmla="*/ 2701636 h 3782291"/>
              <a:gd name="connsiteX81" fmla="*/ 280554 w 4852554"/>
              <a:gd name="connsiteY81" fmla="*/ 3023755 h 3782291"/>
              <a:gd name="connsiteX82" fmla="*/ 197427 w 4852554"/>
              <a:gd name="connsiteY82" fmla="*/ 3034146 h 3782291"/>
              <a:gd name="connsiteX83" fmla="*/ 197427 w 4852554"/>
              <a:gd name="connsiteY83" fmla="*/ 3106882 h 3782291"/>
              <a:gd name="connsiteX84" fmla="*/ 353291 w 4852554"/>
              <a:gd name="connsiteY84" fmla="*/ 3054927 h 3782291"/>
              <a:gd name="connsiteX85" fmla="*/ 374072 w 4852554"/>
              <a:gd name="connsiteY85" fmla="*/ 2763982 h 3782291"/>
              <a:gd name="connsiteX86" fmla="*/ 852054 w 4852554"/>
              <a:gd name="connsiteY86" fmla="*/ 2919846 h 3782291"/>
              <a:gd name="connsiteX87" fmla="*/ 633845 w 4852554"/>
              <a:gd name="connsiteY87" fmla="*/ 3054927 h 3782291"/>
              <a:gd name="connsiteX88" fmla="*/ 685800 w 4852554"/>
              <a:gd name="connsiteY88" fmla="*/ 3096491 h 3782291"/>
              <a:gd name="connsiteX89" fmla="*/ 1018309 w 4852554"/>
              <a:gd name="connsiteY89" fmla="*/ 2888673 h 3782291"/>
              <a:gd name="connsiteX90" fmla="*/ 1423554 w 4852554"/>
              <a:gd name="connsiteY90" fmla="*/ 2867891 h 3782291"/>
              <a:gd name="connsiteX91" fmla="*/ 1080654 w 4852554"/>
              <a:gd name="connsiteY91" fmla="*/ 3086100 h 3782291"/>
              <a:gd name="connsiteX92" fmla="*/ 1143000 w 4852554"/>
              <a:gd name="connsiteY92" fmla="*/ 3169227 h 3782291"/>
              <a:gd name="connsiteX93" fmla="*/ 1537854 w 4852554"/>
              <a:gd name="connsiteY93" fmla="*/ 2867891 h 3782291"/>
              <a:gd name="connsiteX94" fmla="*/ 1891145 w 4852554"/>
              <a:gd name="connsiteY94" fmla="*/ 2867891 h 3782291"/>
              <a:gd name="connsiteX95" fmla="*/ 2119745 w 4852554"/>
              <a:gd name="connsiteY95" fmla="*/ 2930236 h 3782291"/>
              <a:gd name="connsiteX96" fmla="*/ 2119745 w 4852554"/>
              <a:gd name="connsiteY96" fmla="*/ 3751118 h 3782291"/>
              <a:gd name="connsiteX97" fmla="*/ 2202872 w 4852554"/>
              <a:gd name="connsiteY97" fmla="*/ 3751118 h 3782291"/>
              <a:gd name="connsiteX98" fmla="*/ 2192482 w 4852554"/>
              <a:gd name="connsiteY98" fmla="*/ 2951018 h 3782291"/>
              <a:gd name="connsiteX99" fmla="*/ 2421082 w 4852554"/>
              <a:gd name="connsiteY99" fmla="*/ 2847109 h 3782291"/>
              <a:gd name="connsiteX100" fmla="*/ 3065318 w 4852554"/>
              <a:gd name="connsiteY100" fmla="*/ 2847109 h 3782291"/>
              <a:gd name="connsiteX101" fmla="*/ 3023754 w 4852554"/>
              <a:gd name="connsiteY101" fmla="*/ 3034146 h 3782291"/>
              <a:gd name="connsiteX102" fmla="*/ 3075709 w 4852554"/>
              <a:gd name="connsiteY102" fmla="*/ 3054927 h 3782291"/>
              <a:gd name="connsiteX103" fmla="*/ 3106882 w 4852554"/>
              <a:gd name="connsiteY103" fmla="*/ 2857500 h 3782291"/>
              <a:gd name="connsiteX104" fmla="*/ 3470563 w 4852554"/>
              <a:gd name="connsiteY104" fmla="*/ 2836718 h 3782291"/>
              <a:gd name="connsiteX105" fmla="*/ 4000500 w 4852554"/>
              <a:gd name="connsiteY105" fmla="*/ 3512127 h 3782291"/>
              <a:gd name="connsiteX106" fmla="*/ 3990109 w 4852554"/>
              <a:gd name="connsiteY106" fmla="*/ 3740727 h 3782291"/>
              <a:gd name="connsiteX107" fmla="*/ 4052454 w 4852554"/>
              <a:gd name="connsiteY107" fmla="*/ 3782291 h 3782291"/>
              <a:gd name="connsiteX108" fmla="*/ 4052454 w 4852554"/>
              <a:gd name="connsiteY108" fmla="*/ 3532909 h 3782291"/>
              <a:gd name="connsiteX109" fmla="*/ 4239491 w 4852554"/>
              <a:gd name="connsiteY109" fmla="*/ 3626427 h 3782291"/>
              <a:gd name="connsiteX110" fmla="*/ 4312227 w 4852554"/>
              <a:gd name="connsiteY110" fmla="*/ 3574473 h 3782291"/>
              <a:gd name="connsiteX111" fmla="*/ 3917372 w 4852554"/>
              <a:gd name="connsiteY111" fmla="*/ 3335482 h 3782291"/>
              <a:gd name="connsiteX112" fmla="*/ 4125191 w 4852554"/>
              <a:gd name="connsiteY112" fmla="*/ 3262746 h 3782291"/>
              <a:gd name="connsiteX113" fmla="*/ 4125191 w 4852554"/>
              <a:gd name="connsiteY113" fmla="*/ 3262746 h 3782291"/>
              <a:gd name="connsiteX114" fmla="*/ 4083627 w 4852554"/>
              <a:gd name="connsiteY114" fmla="*/ 3231573 h 3782291"/>
              <a:gd name="connsiteX115" fmla="*/ 3896591 w 4852554"/>
              <a:gd name="connsiteY115" fmla="*/ 3304309 h 3782291"/>
              <a:gd name="connsiteX116" fmla="*/ 3553691 w 4852554"/>
              <a:gd name="connsiteY116" fmla="*/ 2836718 h 3782291"/>
              <a:gd name="connsiteX117" fmla="*/ 4333009 w 4852554"/>
              <a:gd name="connsiteY117" fmla="*/ 2815936 h 3782291"/>
              <a:gd name="connsiteX118" fmla="*/ 4561609 w 4852554"/>
              <a:gd name="connsiteY118" fmla="*/ 3054927 h 3782291"/>
              <a:gd name="connsiteX119" fmla="*/ 4665518 w 4852554"/>
              <a:gd name="connsiteY119" fmla="*/ 3013364 h 3782291"/>
              <a:gd name="connsiteX120" fmla="*/ 4416136 w 4852554"/>
              <a:gd name="connsiteY120" fmla="*/ 2815936 h 3782291"/>
              <a:gd name="connsiteX121" fmla="*/ 4842163 w 4852554"/>
              <a:gd name="connsiteY121" fmla="*/ 2701636 h 3782291"/>
              <a:gd name="connsiteX122" fmla="*/ 4852554 w 4852554"/>
              <a:gd name="connsiteY122" fmla="*/ 2628900 h 3782291"/>
              <a:gd name="connsiteX123" fmla="*/ 4239491 w 4852554"/>
              <a:gd name="connsiteY123" fmla="*/ 2763982 h 3782291"/>
              <a:gd name="connsiteX124" fmla="*/ 4353791 w 4852554"/>
              <a:gd name="connsiteY124" fmla="*/ 2566555 h 3782291"/>
              <a:gd name="connsiteX125" fmla="*/ 4291445 w 4852554"/>
              <a:gd name="connsiteY125" fmla="*/ 2514600 h 3782291"/>
              <a:gd name="connsiteX126" fmla="*/ 4177145 w 4852554"/>
              <a:gd name="connsiteY126" fmla="*/ 2805546 h 3782291"/>
              <a:gd name="connsiteX127" fmla="*/ 3429000 w 4852554"/>
              <a:gd name="connsiteY127" fmla="*/ 2795155 h 3782291"/>
              <a:gd name="connsiteX128" fmla="*/ 3584863 w 4852554"/>
              <a:gd name="connsiteY128" fmla="*/ 2618509 h 3782291"/>
              <a:gd name="connsiteX129" fmla="*/ 3564082 w 4852554"/>
              <a:gd name="connsiteY129" fmla="*/ 2576946 h 3782291"/>
              <a:gd name="connsiteX130" fmla="*/ 3335482 w 4852554"/>
              <a:gd name="connsiteY130" fmla="*/ 2826327 h 3782291"/>
              <a:gd name="connsiteX131" fmla="*/ 2493818 w 4852554"/>
              <a:gd name="connsiteY13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776845 w 4852554"/>
              <a:gd name="connsiteY37" fmla="*/ 259773 h 3782291"/>
              <a:gd name="connsiteX38" fmla="*/ 2140527 w 4852554"/>
              <a:gd name="connsiteY38" fmla="*/ 852055 h 3782291"/>
              <a:gd name="connsiteX39" fmla="*/ 2130136 w 4852554"/>
              <a:gd name="connsiteY39" fmla="*/ 1215736 h 3782291"/>
              <a:gd name="connsiteX40" fmla="*/ 2057400 w 4852554"/>
              <a:gd name="connsiteY40" fmla="*/ 1028700 h 3782291"/>
              <a:gd name="connsiteX41" fmla="*/ 2005445 w 4852554"/>
              <a:gd name="connsiteY41" fmla="*/ 1059873 h 3782291"/>
              <a:gd name="connsiteX42" fmla="*/ 2119745 w 4852554"/>
              <a:gd name="connsiteY42" fmla="*/ 1288473 h 3782291"/>
              <a:gd name="connsiteX43" fmla="*/ 2098963 w 4852554"/>
              <a:gd name="connsiteY43" fmla="*/ 1517073 h 3782291"/>
              <a:gd name="connsiteX44" fmla="*/ 1652154 w 4852554"/>
              <a:gd name="connsiteY44" fmla="*/ 893618 h 3782291"/>
              <a:gd name="connsiteX45" fmla="*/ 1683327 w 4852554"/>
              <a:gd name="connsiteY45" fmla="*/ 665018 h 3782291"/>
              <a:gd name="connsiteX46" fmla="*/ 1620982 w 4852554"/>
              <a:gd name="connsiteY46" fmla="*/ 654627 h 3782291"/>
              <a:gd name="connsiteX47" fmla="*/ 1589809 w 4852554"/>
              <a:gd name="connsiteY47" fmla="*/ 945573 h 3782291"/>
              <a:gd name="connsiteX48" fmla="*/ 1371600 w 4852554"/>
              <a:gd name="connsiteY48" fmla="*/ 914400 h 3782291"/>
              <a:gd name="connsiteX49" fmla="*/ 1361209 w 4852554"/>
              <a:gd name="connsiteY49" fmla="*/ 966355 h 3782291"/>
              <a:gd name="connsiteX50" fmla="*/ 1693718 w 4852554"/>
              <a:gd name="connsiteY50" fmla="*/ 1018309 h 3782291"/>
              <a:gd name="connsiteX51" fmla="*/ 1766454 w 4852554"/>
              <a:gd name="connsiteY51" fmla="*/ 1153391 h 3782291"/>
              <a:gd name="connsiteX52" fmla="*/ 1579418 w 4852554"/>
              <a:gd name="connsiteY52" fmla="*/ 1205346 h 3782291"/>
              <a:gd name="connsiteX53" fmla="*/ 1579418 w 4852554"/>
              <a:gd name="connsiteY53" fmla="*/ 1278082 h 3782291"/>
              <a:gd name="connsiteX54" fmla="*/ 1808018 w 4852554"/>
              <a:gd name="connsiteY54" fmla="*/ 1215736 h 3782291"/>
              <a:gd name="connsiteX55" fmla="*/ 2078182 w 4852554"/>
              <a:gd name="connsiteY55" fmla="*/ 1589809 h 3782291"/>
              <a:gd name="connsiteX56" fmla="*/ 2088572 w 4852554"/>
              <a:gd name="connsiteY56" fmla="*/ 2337955 h 3782291"/>
              <a:gd name="connsiteX57" fmla="*/ 2098963 w 4852554"/>
              <a:gd name="connsiteY57" fmla="*/ 2348346 h 3782291"/>
              <a:gd name="connsiteX58" fmla="*/ 1839191 w 4852554"/>
              <a:gd name="connsiteY58" fmla="*/ 2784764 h 3782291"/>
              <a:gd name="connsiteX59" fmla="*/ 1278082 w 4852554"/>
              <a:gd name="connsiteY59" fmla="*/ 2795155 h 3782291"/>
              <a:gd name="connsiteX60" fmla="*/ 1143000 w 4852554"/>
              <a:gd name="connsiteY60" fmla="*/ 2587336 h 3782291"/>
              <a:gd name="connsiteX61" fmla="*/ 1111827 w 4852554"/>
              <a:gd name="connsiteY61" fmla="*/ 2597727 h 3782291"/>
              <a:gd name="connsiteX62" fmla="*/ 1205345 w 4852554"/>
              <a:gd name="connsiteY62" fmla="*/ 2815936 h 3782291"/>
              <a:gd name="connsiteX63" fmla="*/ 893618 w 4852554"/>
              <a:gd name="connsiteY63" fmla="*/ 2795155 h 3782291"/>
              <a:gd name="connsiteX64" fmla="*/ 488372 w 4852554"/>
              <a:gd name="connsiteY64" fmla="*/ 2036618 h 3782291"/>
              <a:gd name="connsiteX65" fmla="*/ 353291 w 4852554"/>
              <a:gd name="connsiteY65" fmla="*/ 2078182 h 3782291"/>
              <a:gd name="connsiteX66" fmla="*/ 415636 w 4852554"/>
              <a:gd name="connsiteY66" fmla="*/ 2140527 h 3782291"/>
              <a:gd name="connsiteX67" fmla="*/ 467591 w 4852554"/>
              <a:gd name="connsiteY67" fmla="*/ 2098964 h 3782291"/>
              <a:gd name="connsiteX68" fmla="*/ 571500 w 4852554"/>
              <a:gd name="connsiteY68" fmla="*/ 2348346 h 3782291"/>
              <a:gd name="connsiteX69" fmla="*/ 457200 w 4852554"/>
              <a:gd name="connsiteY69" fmla="*/ 2358736 h 3782291"/>
              <a:gd name="connsiteX70" fmla="*/ 457200 w 4852554"/>
              <a:gd name="connsiteY70" fmla="*/ 2441864 h 3782291"/>
              <a:gd name="connsiteX71" fmla="*/ 623454 w 4852554"/>
              <a:gd name="connsiteY71" fmla="*/ 2400300 h 3782291"/>
              <a:gd name="connsiteX72" fmla="*/ 831272 w 4852554"/>
              <a:gd name="connsiteY72" fmla="*/ 2826327 h 3782291"/>
              <a:gd name="connsiteX73" fmla="*/ 374072 w 4852554"/>
              <a:gd name="connsiteY73" fmla="*/ 2670464 h 3782291"/>
              <a:gd name="connsiteX74" fmla="*/ 103909 w 4852554"/>
              <a:gd name="connsiteY74" fmla="*/ 2109355 h 3782291"/>
              <a:gd name="connsiteX75" fmla="*/ 20782 w 4852554"/>
              <a:gd name="connsiteY75" fmla="*/ 2098964 h 3782291"/>
              <a:gd name="connsiteX76" fmla="*/ 249382 w 4852554"/>
              <a:gd name="connsiteY76" fmla="*/ 2639291 h 3782291"/>
              <a:gd name="connsiteX77" fmla="*/ 10391 w 4852554"/>
              <a:gd name="connsiteY77" fmla="*/ 2576946 h 3782291"/>
              <a:gd name="connsiteX78" fmla="*/ 0 w 4852554"/>
              <a:gd name="connsiteY78" fmla="*/ 2670464 h 3782291"/>
              <a:gd name="connsiteX79" fmla="*/ 270163 w 4852554"/>
              <a:gd name="connsiteY79" fmla="*/ 2701636 h 3782291"/>
              <a:gd name="connsiteX80" fmla="*/ 280554 w 4852554"/>
              <a:gd name="connsiteY80" fmla="*/ 3023755 h 3782291"/>
              <a:gd name="connsiteX81" fmla="*/ 197427 w 4852554"/>
              <a:gd name="connsiteY81" fmla="*/ 3034146 h 3782291"/>
              <a:gd name="connsiteX82" fmla="*/ 197427 w 4852554"/>
              <a:gd name="connsiteY82" fmla="*/ 3106882 h 3782291"/>
              <a:gd name="connsiteX83" fmla="*/ 353291 w 4852554"/>
              <a:gd name="connsiteY83" fmla="*/ 3054927 h 3782291"/>
              <a:gd name="connsiteX84" fmla="*/ 374072 w 4852554"/>
              <a:gd name="connsiteY84" fmla="*/ 2763982 h 3782291"/>
              <a:gd name="connsiteX85" fmla="*/ 852054 w 4852554"/>
              <a:gd name="connsiteY85" fmla="*/ 2919846 h 3782291"/>
              <a:gd name="connsiteX86" fmla="*/ 633845 w 4852554"/>
              <a:gd name="connsiteY86" fmla="*/ 3054927 h 3782291"/>
              <a:gd name="connsiteX87" fmla="*/ 685800 w 4852554"/>
              <a:gd name="connsiteY87" fmla="*/ 3096491 h 3782291"/>
              <a:gd name="connsiteX88" fmla="*/ 1018309 w 4852554"/>
              <a:gd name="connsiteY88" fmla="*/ 2888673 h 3782291"/>
              <a:gd name="connsiteX89" fmla="*/ 1423554 w 4852554"/>
              <a:gd name="connsiteY89" fmla="*/ 2867891 h 3782291"/>
              <a:gd name="connsiteX90" fmla="*/ 1080654 w 4852554"/>
              <a:gd name="connsiteY90" fmla="*/ 3086100 h 3782291"/>
              <a:gd name="connsiteX91" fmla="*/ 1143000 w 4852554"/>
              <a:gd name="connsiteY91" fmla="*/ 3169227 h 3782291"/>
              <a:gd name="connsiteX92" fmla="*/ 1537854 w 4852554"/>
              <a:gd name="connsiteY92" fmla="*/ 2867891 h 3782291"/>
              <a:gd name="connsiteX93" fmla="*/ 1891145 w 4852554"/>
              <a:gd name="connsiteY93" fmla="*/ 2867891 h 3782291"/>
              <a:gd name="connsiteX94" fmla="*/ 2119745 w 4852554"/>
              <a:gd name="connsiteY94" fmla="*/ 2930236 h 3782291"/>
              <a:gd name="connsiteX95" fmla="*/ 2119745 w 4852554"/>
              <a:gd name="connsiteY95" fmla="*/ 3751118 h 3782291"/>
              <a:gd name="connsiteX96" fmla="*/ 2202872 w 4852554"/>
              <a:gd name="connsiteY96" fmla="*/ 3751118 h 3782291"/>
              <a:gd name="connsiteX97" fmla="*/ 2192482 w 4852554"/>
              <a:gd name="connsiteY97" fmla="*/ 2951018 h 3782291"/>
              <a:gd name="connsiteX98" fmla="*/ 2421082 w 4852554"/>
              <a:gd name="connsiteY98" fmla="*/ 2847109 h 3782291"/>
              <a:gd name="connsiteX99" fmla="*/ 3065318 w 4852554"/>
              <a:gd name="connsiteY99" fmla="*/ 2847109 h 3782291"/>
              <a:gd name="connsiteX100" fmla="*/ 3023754 w 4852554"/>
              <a:gd name="connsiteY100" fmla="*/ 3034146 h 3782291"/>
              <a:gd name="connsiteX101" fmla="*/ 3075709 w 4852554"/>
              <a:gd name="connsiteY101" fmla="*/ 3054927 h 3782291"/>
              <a:gd name="connsiteX102" fmla="*/ 3106882 w 4852554"/>
              <a:gd name="connsiteY102" fmla="*/ 2857500 h 3782291"/>
              <a:gd name="connsiteX103" fmla="*/ 3470563 w 4852554"/>
              <a:gd name="connsiteY103" fmla="*/ 2836718 h 3782291"/>
              <a:gd name="connsiteX104" fmla="*/ 4000500 w 4852554"/>
              <a:gd name="connsiteY104" fmla="*/ 3512127 h 3782291"/>
              <a:gd name="connsiteX105" fmla="*/ 3990109 w 4852554"/>
              <a:gd name="connsiteY105" fmla="*/ 3740727 h 3782291"/>
              <a:gd name="connsiteX106" fmla="*/ 4052454 w 4852554"/>
              <a:gd name="connsiteY106" fmla="*/ 3782291 h 3782291"/>
              <a:gd name="connsiteX107" fmla="*/ 4052454 w 4852554"/>
              <a:gd name="connsiteY107" fmla="*/ 3532909 h 3782291"/>
              <a:gd name="connsiteX108" fmla="*/ 4239491 w 4852554"/>
              <a:gd name="connsiteY108" fmla="*/ 3626427 h 3782291"/>
              <a:gd name="connsiteX109" fmla="*/ 4312227 w 4852554"/>
              <a:gd name="connsiteY109" fmla="*/ 3574473 h 3782291"/>
              <a:gd name="connsiteX110" fmla="*/ 3917372 w 4852554"/>
              <a:gd name="connsiteY110" fmla="*/ 3335482 h 3782291"/>
              <a:gd name="connsiteX111" fmla="*/ 4125191 w 4852554"/>
              <a:gd name="connsiteY111" fmla="*/ 3262746 h 3782291"/>
              <a:gd name="connsiteX112" fmla="*/ 4125191 w 4852554"/>
              <a:gd name="connsiteY112" fmla="*/ 3262746 h 3782291"/>
              <a:gd name="connsiteX113" fmla="*/ 4083627 w 4852554"/>
              <a:gd name="connsiteY113" fmla="*/ 3231573 h 3782291"/>
              <a:gd name="connsiteX114" fmla="*/ 3896591 w 4852554"/>
              <a:gd name="connsiteY114" fmla="*/ 3304309 h 3782291"/>
              <a:gd name="connsiteX115" fmla="*/ 3553691 w 4852554"/>
              <a:gd name="connsiteY115" fmla="*/ 2836718 h 3782291"/>
              <a:gd name="connsiteX116" fmla="*/ 4333009 w 4852554"/>
              <a:gd name="connsiteY116" fmla="*/ 2815936 h 3782291"/>
              <a:gd name="connsiteX117" fmla="*/ 4561609 w 4852554"/>
              <a:gd name="connsiteY117" fmla="*/ 3054927 h 3782291"/>
              <a:gd name="connsiteX118" fmla="*/ 4665518 w 4852554"/>
              <a:gd name="connsiteY118" fmla="*/ 3013364 h 3782291"/>
              <a:gd name="connsiteX119" fmla="*/ 4416136 w 4852554"/>
              <a:gd name="connsiteY119" fmla="*/ 2815936 h 3782291"/>
              <a:gd name="connsiteX120" fmla="*/ 4842163 w 4852554"/>
              <a:gd name="connsiteY120" fmla="*/ 2701636 h 3782291"/>
              <a:gd name="connsiteX121" fmla="*/ 4852554 w 4852554"/>
              <a:gd name="connsiteY121" fmla="*/ 2628900 h 3782291"/>
              <a:gd name="connsiteX122" fmla="*/ 4239491 w 4852554"/>
              <a:gd name="connsiteY122" fmla="*/ 2763982 h 3782291"/>
              <a:gd name="connsiteX123" fmla="*/ 4353791 w 4852554"/>
              <a:gd name="connsiteY123" fmla="*/ 2566555 h 3782291"/>
              <a:gd name="connsiteX124" fmla="*/ 4291445 w 4852554"/>
              <a:gd name="connsiteY124" fmla="*/ 2514600 h 3782291"/>
              <a:gd name="connsiteX125" fmla="*/ 4177145 w 4852554"/>
              <a:gd name="connsiteY125" fmla="*/ 2805546 h 3782291"/>
              <a:gd name="connsiteX126" fmla="*/ 3429000 w 4852554"/>
              <a:gd name="connsiteY126" fmla="*/ 2795155 h 3782291"/>
              <a:gd name="connsiteX127" fmla="*/ 3584863 w 4852554"/>
              <a:gd name="connsiteY127" fmla="*/ 2618509 h 3782291"/>
              <a:gd name="connsiteX128" fmla="*/ 3564082 w 4852554"/>
              <a:gd name="connsiteY128" fmla="*/ 2576946 h 3782291"/>
              <a:gd name="connsiteX129" fmla="*/ 3335482 w 4852554"/>
              <a:gd name="connsiteY129" fmla="*/ 2826327 h 3782291"/>
              <a:gd name="connsiteX130" fmla="*/ 2493818 w 4852554"/>
              <a:gd name="connsiteY13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776845 w 4852554"/>
              <a:gd name="connsiteY36" fmla="*/ 259773 h 3782291"/>
              <a:gd name="connsiteX37" fmla="*/ 2140527 w 4852554"/>
              <a:gd name="connsiteY37" fmla="*/ 852055 h 3782291"/>
              <a:gd name="connsiteX38" fmla="*/ 2130136 w 4852554"/>
              <a:gd name="connsiteY38" fmla="*/ 1215736 h 3782291"/>
              <a:gd name="connsiteX39" fmla="*/ 2057400 w 4852554"/>
              <a:gd name="connsiteY39" fmla="*/ 1028700 h 3782291"/>
              <a:gd name="connsiteX40" fmla="*/ 2005445 w 4852554"/>
              <a:gd name="connsiteY40" fmla="*/ 1059873 h 3782291"/>
              <a:gd name="connsiteX41" fmla="*/ 2119745 w 4852554"/>
              <a:gd name="connsiteY41" fmla="*/ 1288473 h 3782291"/>
              <a:gd name="connsiteX42" fmla="*/ 2098963 w 4852554"/>
              <a:gd name="connsiteY42" fmla="*/ 1517073 h 3782291"/>
              <a:gd name="connsiteX43" fmla="*/ 1652154 w 4852554"/>
              <a:gd name="connsiteY43" fmla="*/ 893618 h 3782291"/>
              <a:gd name="connsiteX44" fmla="*/ 1683327 w 4852554"/>
              <a:gd name="connsiteY44" fmla="*/ 665018 h 3782291"/>
              <a:gd name="connsiteX45" fmla="*/ 1620982 w 4852554"/>
              <a:gd name="connsiteY45" fmla="*/ 654627 h 3782291"/>
              <a:gd name="connsiteX46" fmla="*/ 1589809 w 4852554"/>
              <a:gd name="connsiteY46" fmla="*/ 945573 h 3782291"/>
              <a:gd name="connsiteX47" fmla="*/ 1371600 w 4852554"/>
              <a:gd name="connsiteY47" fmla="*/ 914400 h 3782291"/>
              <a:gd name="connsiteX48" fmla="*/ 1361209 w 4852554"/>
              <a:gd name="connsiteY48" fmla="*/ 966355 h 3782291"/>
              <a:gd name="connsiteX49" fmla="*/ 1693718 w 4852554"/>
              <a:gd name="connsiteY49" fmla="*/ 1018309 h 3782291"/>
              <a:gd name="connsiteX50" fmla="*/ 1766454 w 4852554"/>
              <a:gd name="connsiteY50" fmla="*/ 1153391 h 3782291"/>
              <a:gd name="connsiteX51" fmla="*/ 1579418 w 4852554"/>
              <a:gd name="connsiteY51" fmla="*/ 1205346 h 3782291"/>
              <a:gd name="connsiteX52" fmla="*/ 1579418 w 4852554"/>
              <a:gd name="connsiteY52" fmla="*/ 1278082 h 3782291"/>
              <a:gd name="connsiteX53" fmla="*/ 1808018 w 4852554"/>
              <a:gd name="connsiteY53" fmla="*/ 1215736 h 3782291"/>
              <a:gd name="connsiteX54" fmla="*/ 2078182 w 4852554"/>
              <a:gd name="connsiteY54" fmla="*/ 1589809 h 3782291"/>
              <a:gd name="connsiteX55" fmla="*/ 2088572 w 4852554"/>
              <a:gd name="connsiteY55" fmla="*/ 2337955 h 3782291"/>
              <a:gd name="connsiteX56" fmla="*/ 2098963 w 4852554"/>
              <a:gd name="connsiteY56" fmla="*/ 2348346 h 3782291"/>
              <a:gd name="connsiteX57" fmla="*/ 1839191 w 4852554"/>
              <a:gd name="connsiteY57" fmla="*/ 2784764 h 3782291"/>
              <a:gd name="connsiteX58" fmla="*/ 1278082 w 4852554"/>
              <a:gd name="connsiteY58" fmla="*/ 2795155 h 3782291"/>
              <a:gd name="connsiteX59" fmla="*/ 1143000 w 4852554"/>
              <a:gd name="connsiteY59" fmla="*/ 2587336 h 3782291"/>
              <a:gd name="connsiteX60" fmla="*/ 1111827 w 4852554"/>
              <a:gd name="connsiteY60" fmla="*/ 2597727 h 3782291"/>
              <a:gd name="connsiteX61" fmla="*/ 1205345 w 4852554"/>
              <a:gd name="connsiteY61" fmla="*/ 2815936 h 3782291"/>
              <a:gd name="connsiteX62" fmla="*/ 893618 w 4852554"/>
              <a:gd name="connsiteY62" fmla="*/ 2795155 h 3782291"/>
              <a:gd name="connsiteX63" fmla="*/ 488372 w 4852554"/>
              <a:gd name="connsiteY63" fmla="*/ 2036618 h 3782291"/>
              <a:gd name="connsiteX64" fmla="*/ 353291 w 4852554"/>
              <a:gd name="connsiteY64" fmla="*/ 2078182 h 3782291"/>
              <a:gd name="connsiteX65" fmla="*/ 415636 w 4852554"/>
              <a:gd name="connsiteY65" fmla="*/ 2140527 h 3782291"/>
              <a:gd name="connsiteX66" fmla="*/ 467591 w 4852554"/>
              <a:gd name="connsiteY66" fmla="*/ 2098964 h 3782291"/>
              <a:gd name="connsiteX67" fmla="*/ 571500 w 4852554"/>
              <a:gd name="connsiteY67" fmla="*/ 2348346 h 3782291"/>
              <a:gd name="connsiteX68" fmla="*/ 457200 w 4852554"/>
              <a:gd name="connsiteY68" fmla="*/ 2358736 h 3782291"/>
              <a:gd name="connsiteX69" fmla="*/ 457200 w 4852554"/>
              <a:gd name="connsiteY69" fmla="*/ 2441864 h 3782291"/>
              <a:gd name="connsiteX70" fmla="*/ 623454 w 4852554"/>
              <a:gd name="connsiteY70" fmla="*/ 2400300 h 3782291"/>
              <a:gd name="connsiteX71" fmla="*/ 831272 w 4852554"/>
              <a:gd name="connsiteY71" fmla="*/ 2826327 h 3782291"/>
              <a:gd name="connsiteX72" fmla="*/ 374072 w 4852554"/>
              <a:gd name="connsiteY72" fmla="*/ 2670464 h 3782291"/>
              <a:gd name="connsiteX73" fmla="*/ 103909 w 4852554"/>
              <a:gd name="connsiteY73" fmla="*/ 2109355 h 3782291"/>
              <a:gd name="connsiteX74" fmla="*/ 20782 w 4852554"/>
              <a:gd name="connsiteY74" fmla="*/ 2098964 h 3782291"/>
              <a:gd name="connsiteX75" fmla="*/ 249382 w 4852554"/>
              <a:gd name="connsiteY75" fmla="*/ 2639291 h 3782291"/>
              <a:gd name="connsiteX76" fmla="*/ 10391 w 4852554"/>
              <a:gd name="connsiteY76" fmla="*/ 2576946 h 3782291"/>
              <a:gd name="connsiteX77" fmla="*/ 0 w 4852554"/>
              <a:gd name="connsiteY77" fmla="*/ 2670464 h 3782291"/>
              <a:gd name="connsiteX78" fmla="*/ 270163 w 4852554"/>
              <a:gd name="connsiteY78" fmla="*/ 2701636 h 3782291"/>
              <a:gd name="connsiteX79" fmla="*/ 280554 w 4852554"/>
              <a:gd name="connsiteY79" fmla="*/ 3023755 h 3782291"/>
              <a:gd name="connsiteX80" fmla="*/ 197427 w 4852554"/>
              <a:gd name="connsiteY80" fmla="*/ 3034146 h 3782291"/>
              <a:gd name="connsiteX81" fmla="*/ 197427 w 4852554"/>
              <a:gd name="connsiteY81" fmla="*/ 3106882 h 3782291"/>
              <a:gd name="connsiteX82" fmla="*/ 353291 w 4852554"/>
              <a:gd name="connsiteY82" fmla="*/ 3054927 h 3782291"/>
              <a:gd name="connsiteX83" fmla="*/ 374072 w 4852554"/>
              <a:gd name="connsiteY83" fmla="*/ 2763982 h 3782291"/>
              <a:gd name="connsiteX84" fmla="*/ 852054 w 4852554"/>
              <a:gd name="connsiteY84" fmla="*/ 2919846 h 3782291"/>
              <a:gd name="connsiteX85" fmla="*/ 633845 w 4852554"/>
              <a:gd name="connsiteY85" fmla="*/ 3054927 h 3782291"/>
              <a:gd name="connsiteX86" fmla="*/ 685800 w 4852554"/>
              <a:gd name="connsiteY86" fmla="*/ 3096491 h 3782291"/>
              <a:gd name="connsiteX87" fmla="*/ 1018309 w 4852554"/>
              <a:gd name="connsiteY87" fmla="*/ 2888673 h 3782291"/>
              <a:gd name="connsiteX88" fmla="*/ 1423554 w 4852554"/>
              <a:gd name="connsiteY88" fmla="*/ 2867891 h 3782291"/>
              <a:gd name="connsiteX89" fmla="*/ 1080654 w 4852554"/>
              <a:gd name="connsiteY89" fmla="*/ 3086100 h 3782291"/>
              <a:gd name="connsiteX90" fmla="*/ 1143000 w 4852554"/>
              <a:gd name="connsiteY90" fmla="*/ 3169227 h 3782291"/>
              <a:gd name="connsiteX91" fmla="*/ 1537854 w 4852554"/>
              <a:gd name="connsiteY91" fmla="*/ 2867891 h 3782291"/>
              <a:gd name="connsiteX92" fmla="*/ 1891145 w 4852554"/>
              <a:gd name="connsiteY92" fmla="*/ 2867891 h 3782291"/>
              <a:gd name="connsiteX93" fmla="*/ 2119745 w 4852554"/>
              <a:gd name="connsiteY93" fmla="*/ 2930236 h 3782291"/>
              <a:gd name="connsiteX94" fmla="*/ 2119745 w 4852554"/>
              <a:gd name="connsiteY94" fmla="*/ 3751118 h 3782291"/>
              <a:gd name="connsiteX95" fmla="*/ 2202872 w 4852554"/>
              <a:gd name="connsiteY95" fmla="*/ 3751118 h 3782291"/>
              <a:gd name="connsiteX96" fmla="*/ 2192482 w 4852554"/>
              <a:gd name="connsiteY96" fmla="*/ 2951018 h 3782291"/>
              <a:gd name="connsiteX97" fmla="*/ 2421082 w 4852554"/>
              <a:gd name="connsiteY97" fmla="*/ 2847109 h 3782291"/>
              <a:gd name="connsiteX98" fmla="*/ 3065318 w 4852554"/>
              <a:gd name="connsiteY98" fmla="*/ 2847109 h 3782291"/>
              <a:gd name="connsiteX99" fmla="*/ 3023754 w 4852554"/>
              <a:gd name="connsiteY99" fmla="*/ 3034146 h 3782291"/>
              <a:gd name="connsiteX100" fmla="*/ 3075709 w 4852554"/>
              <a:gd name="connsiteY100" fmla="*/ 3054927 h 3782291"/>
              <a:gd name="connsiteX101" fmla="*/ 3106882 w 4852554"/>
              <a:gd name="connsiteY101" fmla="*/ 2857500 h 3782291"/>
              <a:gd name="connsiteX102" fmla="*/ 3470563 w 4852554"/>
              <a:gd name="connsiteY102" fmla="*/ 2836718 h 3782291"/>
              <a:gd name="connsiteX103" fmla="*/ 4000500 w 4852554"/>
              <a:gd name="connsiteY103" fmla="*/ 3512127 h 3782291"/>
              <a:gd name="connsiteX104" fmla="*/ 3990109 w 4852554"/>
              <a:gd name="connsiteY104" fmla="*/ 3740727 h 3782291"/>
              <a:gd name="connsiteX105" fmla="*/ 4052454 w 4852554"/>
              <a:gd name="connsiteY105" fmla="*/ 3782291 h 3782291"/>
              <a:gd name="connsiteX106" fmla="*/ 4052454 w 4852554"/>
              <a:gd name="connsiteY106" fmla="*/ 3532909 h 3782291"/>
              <a:gd name="connsiteX107" fmla="*/ 4239491 w 4852554"/>
              <a:gd name="connsiteY107" fmla="*/ 3626427 h 3782291"/>
              <a:gd name="connsiteX108" fmla="*/ 4312227 w 4852554"/>
              <a:gd name="connsiteY108" fmla="*/ 3574473 h 3782291"/>
              <a:gd name="connsiteX109" fmla="*/ 3917372 w 4852554"/>
              <a:gd name="connsiteY109" fmla="*/ 3335482 h 3782291"/>
              <a:gd name="connsiteX110" fmla="*/ 4125191 w 4852554"/>
              <a:gd name="connsiteY110" fmla="*/ 3262746 h 3782291"/>
              <a:gd name="connsiteX111" fmla="*/ 4125191 w 4852554"/>
              <a:gd name="connsiteY111" fmla="*/ 3262746 h 3782291"/>
              <a:gd name="connsiteX112" fmla="*/ 4083627 w 4852554"/>
              <a:gd name="connsiteY112" fmla="*/ 3231573 h 3782291"/>
              <a:gd name="connsiteX113" fmla="*/ 3896591 w 4852554"/>
              <a:gd name="connsiteY113" fmla="*/ 3304309 h 3782291"/>
              <a:gd name="connsiteX114" fmla="*/ 3553691 w 4852554"/>
              <a:gd name="connsiteY114" fmla="*/ 2836718 h 3782291"/>
              <a:gd name="connsiteX115" fmla="*/ 4333009 w 4852554"/>
              <a:gd name="connsiteY115" fmla="*/ 2815936 h 3782291"/>
              <a:gd name="connsiteX116" fmla="*/ 4561609 w 4852554"/>
              <a:gd name="connsiteY116" fmla="*/ 3054927 h 3782291"/>
              <a:gd name="connsiteX117" fmla="*/ 4665518 w 4852554"/>
              <a:gd name="connsiteY117" fmla="*/ 3013364 h 3782291"/>
              <a:gd name="connsiteX118" fmla="*/ 4416136 w 4852554"/>
              <a:gd name="connsiteY118" fmla="*/ 2815936 h 3782291"/>
              <a:gd name="connsiteX119" fmla="*/ 4842163 w 4852554"/>
              <a:gd name="connsiteY119" fmla="*/ 2701636 h 3782291"/>
              <a:gd name="connsiteX120" fmla="*/ 4852554 w 4852554"/>
              <a:gd name="connsiteY120" fmla="*/ 2628900 h 3782291"/>
              <a:gd name="connsiteX121" fmla="*/ 4239491 w 4852554"/>
              <a:gd name="connsiteY121" fmla="*/ 2763982 h 3782291"/>
              <a:gd name="connsiteX122" fmla="*/ 4353791 w 4852554"/>
              <a:gd name="connsiteY122" fmla="*/ 2566555 h 3782291"/>
              <a:gd name="connsiteX123" fmla="*/ 4291445 w 4852554"/>
              <a:gd name="connsiteY123" fmla="*/ 2514600 h 3782291"/>
              <a:gd name="connsiteX124" fmla="*/ 4177145 w 4852554"/>
              <a:gd name="connsiteY124" fmla="*/ 2805546 h 3782291"/>
              <a:gd name="connsiteX125" fmla="*/ 3429000 w 4852554"/>
              <a:gd name="connsiteY125" fmla="*/ 2795155 h 3782291"/>
              <a:gd name="connsiteX126" fmla="*/ 3584863 w 4852554"/>
              <a:gd name="connsiteY126" fmla="*/ 2618509 h 3782291"/>
              <a:gd name="connsiteX127" fmla="*/ 3564082 w 4852554"/>
              <a:gd name="connsiteY127" fmla="*/ 2576946 h 3782291"/>
              <a:gd name="connsiteX128" fmla="*/ 3335482 w 4852554"/>
              <a:gd name="connsiteY128" fmla="*/ 2826327 h 3782291"/>
              <a:gd name="connsiteX129" fmla="*/ 2493818 w 4852554"/>
              <a:gd name="connsiteY129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192482 w 4852554"/>
              <a:gd name="connsiteY24" fmla="*/ 197427 h 3782291"/>
              <a:gd name="connsiteX25" fmla="*/ 2223654 w 4852554"/>
              <a:gd name="connsiteY25" fmla="*/ 540327 h 3782291"/>
              <a:gd name="connsiteX26" fmla="*/ 2005445 w 4852554"/>
              <a:gd name="connsiteY26" fmla="*/ 62346 h 3782291"/>
              <a:gd name="connsiteX27" fmla="*/ 1922318 w 4852554"/>
              <a:gd name="connsiteY27" fmla="*/ 83127 h 3782291"/>
              <a:gd name="connsiteX28" fmla="*/ 2192482 w 4852554"/>
              <a:gd name="connsiteY28" fmla="*/ 592282 h 3782291"/>
              <a:gd name="connsiteX29" fmla="*/ 2119745 w 4852554"/>
              <a:gd name="connsiteY29" fmla="*/ 706582 h 3782291"/>
              <a:gd name="connsiteX30" fmla="*/ 1662545 w 4852554"/>
              <a:gd name="connsiteY30" fmla="*/ 20782 h 3782291"/>
              <a:gd name="connsiteX31" fmla="*/ 1537854 w 4852554"/>
              <a:gd name="connsiteY31" fmla="*/ 51955 h 3782291"/>
              <a:gd name="connsiteX32" fmla="*/ 1558636 w 4852554"/>
              <a:gd name="connsiteY32" fmla="*/ 145473 h 3782291"/>
              <a:gd name="connsiteX33" fmla="*/ 1641763 w 4852554"/>
              <a:gd name="connsiteY33" fmla="*/ 103909 h 3782291"/>
              <a:gd name="connsiteX34" fmla="*/ 1704109 w 4852554"/>
              <a:gd name="connsiteY34" fmla="*/ 228600 h 3782291"/>
              <a:gd name="connsiteX35" fmla="*/ 1776845 w 4852554"/>
              <a:gd name="connsiteY35" fmla="*/ 259773 h 3782291"/>
              <a:gd name="connsiteX36" fmla="*/ 2140527 w 4852554"/>
              <a:gd name="connsiteY36" fmla="*/ 852055 h 3782291"/>
              <a:gd name="connsiteX37" fmla="*/ 2130136 w 4852554"/>
              <a:gd name="connsiteY37" fmla="*/ 1215736 h 3782291"/>
              <a:gd name="connsiteX38" fmla="*/ 2057400 w 4852554"/>
              <a:gd name="connsiteY38" fmla="*/ 1028700 h 3782291"/>
              <a:gd name="connsiteX39" fmla="*/ 2005445 w 4852554"/>
              <a:gd name="connsiteY39" fmla="*/ 1059873 h 3782291"/>
              <a:gd name="connsiteX40" fmla="*/ 2119745 w 4852554"/>
              <a:gd name="connsiteY40" fmla="*/ 1288473 h 3782291"/>
              <a:gd name="connsiteX41" fmla="*/ 2098963 w 4852554"/>
              <a:gd name="connsiteY41" fmla="*/ 1517073 h 3782291"/>
              <a:gd name="connsiteX42" fmla="*/ 1652154 w 4852554"/>
              <a:gd name="connsiteY42" fmla="*/ 893618 h 3782291"/>
              <a:gd name="connsiteX43" fmla="*/ 1683327 w 4852554"/>
              <a:gd name="connsiteY43" fmla="*/ 665018 h 3782291"/>
              <a:gd name="connsiteX44" fmla="*/ 1620982 w 4852554"/>
              <a:gd name="connsiteY44" fmla="*/ 654627 h 3782291"/>
              <a:gd name="connsiteX45" fmla="*/ 1589809 w 4852554"/>
              <a:gd name="connsiteY45" fmla="*/ 945573 h 3782291"/>
              <a:gd name="connsiteX46" fmla="*/ 1371600 w 4852554"/>
              <a:gd name="connsiteY46" fmla="*/ 914400 h 3782291"/>
              <a:gd name="connsiteX47" fmla="*/ 1361209 w 4852554"/>
              <a:gd name="connsiteY47" fmla="*/ 966355 h 3782291"/>
              <a:gd name="connsiteX48" fmla="*/ 1693718 w 4852554"/>
              <a:gd name="connsiteY48" fmla="*/ 1018309 h 3782291"/>
              <a:gd name="connsiteX49" fmla="*/ 1766454 w 4852554"/>
              <a:gd name="connsiteY49" fmla="*/ 1153391 h 3782291"/>
              <a:gd name="connsiteX50" fmla="*/ 1579418 w 4852554"/>
              <a:gd name="connsiteY50" fmla="*/ 1205346 h 3782291"/>
              <a:gd name="connsiteX51" fmla="*/ 1579418 w 4852554"/>
              <a:gd name="connsiteY51" fmla="*/ 1278082 h 3782291"/>
              <a:gd name="connsiteX52" fmla="*/ 1808018 w 4852554"/>
              <a:gd name="connsiteY52" fmla="*/ 1215736 h 3782291"/>
              <a:gd name="connsiteX53" fmla="*/ 2078182 w 4852554"/>
              <a:gd name="connsiteY53" fmla="*/ 1589809 h 3782291"/>
              <a:gd name="connsiteX54" fmla="*/ 2088572 w 4852554"/>
              <a:gd name="connsiteY54" fmla="*/ 2337955 h 3782291"/>
              <a:gd name="connsiteX55" fmla="*/ 2098963 w 4852554"/>
              <a:gd name="connsiteY55" fmla="*/ 2348346 h 3782291"/>
              <a:gd name="connsiteX56" fmla="*/ 1839191 w 4852554"/>
              <a:gd name="connsiteY56" fmla="*/ 2784764 h 3782291"/>
              <a:gd name="connsiteX57" fmla="*/ 1278082 w 4852554"/>
              <a:gd name="connsiteY57" fmla="*/ 2795155 h 3782291"/>
              <a:gd name="connsiteX58" fmla="*/ 1143000 w 4852554"/>
              <a:gd name="connsiteY58" fmla="*/ 2587336 h 3782291"/>
              <a:gd name="connsiteX59" fmla="*/ 1111827 w 4852554"/>
              <a:gd name="connsiteY59" fmla="*/ 2597727 h 3782291"/>
              <a:gd name="connsiteX60" fmla="*/ 1205345 w 4852554"/>
              <a:gd name="connsiteY60" fmla="*/ 2815936 h 3782291"/>
              <a:gd name="connsiteX61" fmla="*/ 893618 w 4852554"/>
              <a:gd name="connsiteY61" fmla="*/ 2795155 h 3782291"/>
              <a:gd name="connsiteX62" fmla="*/ 488372 w 4852554"/>
              <a:gd name="connsiteY62" fmla="*/ 2036618 h 3782291"/>
              <a:gd name="connsiteX63" fmla="*/ 353291 w 4852554"/>
              <a:gd name="connsiteY63" fmla="*/ 2078182 h 3782291"/>
              <a:gd name="connsiteX64" fmla="*/ 415636 w 4852554"/>
              <a:gd name="connsiteY64" fmla="*/ 2140527 h 3782291"/>
              <a:gd name="connsiteX65" fmla="*/ 467591 w 4852554"/>
              <a:gd name="connsiteY65" fmla="*/ 2098964 h 3782291"/>
              <a:gd name="connsiteX66" fmla="*/ 571500 w 4852554"/>
              <a:gd name="connsiteY66" fmla="*/ 2348346 h 3782291"/>
              <a:gd name="connsiteX67" fmla="*/ 457200 w 4852554"/>
              <a:gd name="connsiteY67" fmla="*/ 2358736 h 3782291"/>
              <a:gd name="connsiteX68" fmla="*/ 457200 w 4852554"/>
              <a:gd name="connsiteY68" fmla="*/ 2441864 h 3782291"/>
              <a:gd name="connsiteX69" fmla="*/ 623454 w 4852554"/>
              <a:gd name="connsiteY69" fmla="*/ 2400300 h 3782291"/>
              <a:gd name="connsiteX70" fmla="*/ 831272 w 4852554"/>
              <a:gd name="connsiteY70" fmla="*/ 2826327 h 3782291"/>
              <a:gd name="connsiteX71" fmla="*/ 374072 w 4852554"/>
              <a:gd name="connsiteY71" fmla="*/ 2670464 h 3782291"/>
              <a:gd name="connsiteX72" fmla="*/ 103909 w 4852554"/>
              <a:gd name="connsiteY72" fmla="*/ 2109355 h 3782291"/>
              <a:gd name="connsiteX73" fmla="*/ 20782 w 4852554"/>
              <a:gd name="connsiteY73" fmla="*/ 2098964 h 3782291"/>
              <a:gd name="connsiteX74" fmla="*/ 249382 w 4852554"/>
              <a:gd name="connsiteY74" fmla="*/ 2639291 h 3782291"/>
              <a:gd name="connsiteX75" fmla="*/ 10391 w 4852554"/>
              <a:gd name="connsiteY75" fmla="*/ 2576946 h 3782291"/>
              <a:gd name="connsiteX76" fmla="*/ 0 w 4852554"/>
              <a:gd name="connsiteY76" fmla="*/ 2670464 h 3782291"/>
              <a:gd name="connsiteX77" fmla="*/ 270163 w 4852554"/>
              <a:gd name="connsiteY77" fmla="*/ 2701636 h 3782291"/>
              <a:gd name="connsiteX78" fmla="*/ 280554 w 4852554"/>
              <a:gd name="connsiteY78" fmla="*/ 3023755 h 3782291"/>
              <a:gd name="connsiteX79" fmla="*/ 197427 w 4852554"/>
              <a:gd name="connsiteY79" fmla="*/ 3034146 h 3782291"/>
              <a:gd name="connsiteX80" fmla="*/ 197427 w 4852554"/>
              <a:gd name="connsiteY80" fmla="*/ 3106882 h 3782291"/>
              <a:gd name="connsiteX81" fmla="*/ 353291 w 4852554"/>
              <a:gd name="connsiteY81" fmla="*/ 3054927 h 3782291"/>
              <a:gd name="connsiteX82" fmla="*/ 374072 w 4852554"/>
              <a:gd name="connsiteY82" fmla="*/ 2763982 h 3782291"/>
              <a:gd name="connsiteX83" fmla="*/ 852054 w 4852554"/>
              <a:gd name="connsiteY83" fmla="*/ 2919846 h 3782291"/>
              <a:gd name="connsiteX84" fmla="*/ 633845 w 4852554"/>
              <a:gd name="connsiteY84" fmla="*/ 3054927 h 3782291"/>
              <a:gd name="connsiteX85" fmla="*/ 685800 w 4852554"/>
              <a:gd name="connsiteY85" fmla="*/ 3096491 h 3782291"/>
              <a:gd name="connsiteX86" fmla="*/ 1018309 w 4852554"/>
              <a:gd name="connsiteY86" fmla="*/ 2888673 h 3782291"/>
              <a:gd name="connsiteX87" fmla="*/ 1423554 w 4852554"/>
              <a:gd name="connsiteY87" fmla="*/ 2867891 h 3782291"/>
              <a:gd name="connsiteX88" fmla="*/ 1080654 w 4852554"/>
              <a:gd name="connsiteY88" fmla="*/ 3086100 h 3782291"/>
              <a:gd name="connsiteX89" fmla="*/ 1143000 w 4852554"/>
              <a:gd name="connsiteY89" fmla="*/ 3169227 h 3782291"/>
              <a:gd name="connsiteX90" fmla="*/ 1537854 w 4852554"/>
              <a:gd name="connsiteY90" fmla="*/ 2867891 h 3782291"/>
              <a:gd name="connsiteX91" fmla="*/ 1891145 w 4852554"/>
              <a:gd name="connsiteY91" fmla="*/ 2867891 h 3782291"/>
              <a:gd name="connsiteX92" fmla="*/ 2119745 w 4852554"/>
              <a:gd name="connsiteY92" fmla="*/ 2930236 h 3782291"/>
              <a:gd name="connsiteX93" fmla="*/ 2119745 w 4852554"/>
              <a:gd name="connsiteY93" fmla="*/ 3751118 h 3782291"/>
              <a:gd name="connsiteX94" fmla="*/ 2202872 w 4852554"/>
              <a:gd name="connsiteY94" fmla="*/ 3751118 h 3782291"/>
              <a:gd name="connsiteX95" fmla="*/ 2192482 w 4852554"/>
              <a:gd name="connsiteY95" fmla="*/ 2951018 h 3782291"/>
              <a:gd name="connsiteX96" fmla="*/ 2421082 w 4852554"/>
              <a:gd name="connsiteY96" fmla="*/ 2847109 h 3782291"/>
              <a:gd name="connsiteX97" fmla="*/ 3065318 w 4852554"/>
              <a:gd name="connsiteY97" fmla="*/ 2847109 h 3782291"/>
              <a:gd name="connsiteX98" fmla="*/ 3023754 w 4852554"/>
              <a:gd name="connsiteY98" fmla="*/ 3034146 h 3782291"/>
              <a:gd name="connsiteX99" fmla="*/ 3075709 w 4852554"/>
              <a:gd name="connsiteY99" fmla="*/ 3054927 h 3782291"/>
              <a:gd name="connsiteX100" fmla="*/ 3106882 w 4852554"/>
              <a:gd name="connsiteY100" fmla="*/ 2857500 h 3782291"/>
              <a:gd name="connsiteX101" fmla="*/ 3470563 w 4852554"/>
              <a:gd name="connsiteY101" fmla="*/ 2836718 h 3782291"/>
              <a:gd name="connsiteX102" fmla="*/ 4000500 w 4852554"/>
              <a:gd name="connsiteY102" fmla="*/ 3512127 h 3782291"/>
              <a:gd name="connsiteX103" fmla="*/ 3990109 w 4852554"/>
              <a:gd name="connsiteY103" fmla="*/ 3740727 h 3782291"/>
              <a:gd name="connsiteX104" fmla="*/ 4052454 w 4852554"/>
              <a:gd name="connsiteY104" fmla="*/ 3782291 h 3782291"/>
              <a:gd name="connsiteX105" fmla="*/ 4052454 w 4852554"/>
              <a:gd name="connsiteY105" fmla="*/ 3532909 h 3782291"/>
              <a:gd name="connsiteX106" fmla="*/ 4239491 w 4852554"/>
              <a:gd name="connsiteY106" fmla="*/ 3626427 h 3782291"/>
              <a:gd name="connsiteX107" fmla="*/ 4312227 w 4852554"/>
              <a:gd name="connsiteY107" fmla="*/ 3574473 h 3782291"/>
              <a:gd name="connsiteX108" fmla="*/ 3917372 w 4852554"/>
              <a:gd name="connsiteY108" fmla="*/ 3335482 h 3782291"/>
              <a:gd name="connsiteX109" fmla="*/ 4125191 w 4852554"/>
              <a:gd name="connsiteY109" fmla="*/ 3262746 h 3782291"/>
              <a:gd name="connsiteX110" fmla="*/ 4125191 w 4852554"/>
              <a:gd name="connsiteY110" fmla="*/ 3262746 h 3782291"/>
              <a:gd name="connsiteX111" fmla="*/ 4083627 w 4852554"/>
              <a:gd name="connsiteY111" fmla="*/ 3231573 h 3782291"/>
              <a:gd name="connsiteX112" fmla="*/ 3896591 w 4852554"/>
              <a:gd name="connsiteY112" fmla="*/ 3304309 h 3782291"/>
              <a:gd name="connsiteX113" fmla="*/ 3553691 w 4852554"/>
              <a:gd name="connsiteY113" fmla="*/ 2836718 h 3782291"/>
              <a:gd name="connsiteX114" fmla="*/ 4333009 w 4852554"/>
              <a:gd name="connsiteY114" fmla="*/ 2815936 h 3782291"/>
              <a:gd name="connsiteX115" fmla="*/ 4561609 w 4852554"/>
              <a:gd name="connsiteY115" fmla="*/ 3054927 h 3782291"/>
              <a:gd name="connsiteX116" fmla="*/ 4665518 w 4852554"/>
              <a:gd name="connsiteY116" fmla="*/ 3013364 h 3782291"/>
              <a:gd name="connsiteX117" fmla="*/ 4416136 w 4852554"/>
              <a:gd name="connsiteY117" fmla="*/ 2815936 h 3782291"/>
              <a:gd name="connsiteX118" fmla="*/ 4842163 w 4852554"/>
              <a:gd name="connsiteY118" fmla="*/ 2701636 h 3782291"/>
              <a:gd name="connsiteX119" fmla="*/ 4852554 w 4852554"/>
              <a:gd name="connsiteY119" fmla="*/ 2628900 h 3782291"/>
              <a:gd name="connsiteX120" fmla="*/ 4239491 w 4852554"/>
              <a:gd name="connsiteY120" fmla="*/ 2763982 h 3782291"/>
              <a:gd name="connsiteX121" fmla="*/ 4353791 w 4852554"/>
              <a:gd name="connsiteY121" fmla="*/ 2566555 h 3782291"/>
              <a:gd name="connsiteX122" fmla="*/ 4291445 w 4852554"/>
              <a:gd name="connsiteY122" fmla="*/ 2514600 h 3782291"/>
              <a:gd name="connsiteX123" fmla="*/ 4177145 w 4852554"/>
              <a:gd name="connsiteY123" fmla="*/ 2805546 h 3782291"/>
              <a:gd name="connsiteX124" fmla="*/ 3429000 w 4852554"/>
              <a:gd name="connsiteY124" fmla="*/ 2795155 h 3782291"/>
              <a:gd name="connsiteX125" fmla="*/ 3584863 w 4852554"/>
              <a:gd name="connsiteY125" fmla="*/ 2618509 h 3782291"/>
              <a:gd name="connsiteX126" fmla="*/ 3564082 w 4852554"/>
              <a:gd name="connsiteY126" fmla="*/ 2576946 h 3782291"/>
              <a:gd name="connsiteX127" fmla="*/ 3335482 w 4852554"/>
              <a:gd name="connsiteY127" fmla="*/ 2826327 h 3782291"/>
              <a:gd name="connsiteX128" fmla="*/ 2493818 w 4852554"/>
              <a:gd name="connsiteY128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005445 w 4852554"/>
              <a:gd name="connsiteY25" fmla="*/ 62346 h 3782291"/>
              <a:gd name="connsiteX26" fmla="*/ 1922318 w 4852554"/>
              <a:gd name="connsiteY26" fmla="*/ 83127 h 3782291"/>
              <a:gd name="connsiteX27" fmla="*/ 2192482 w 4852554"/>
              <a:gd name="connsiteY27" fmla="*/ 592282 h 3782291"/>
              <a:gd name="connsiteX28" fmla="*/ 2119745 w 4852554"/>
              <a:gd name="connsiteY28" fmla="*/ 706582 h 3782291"/>
              <a:gd name="connsiteX29" fmla="*/ 1662545 w 4852554"/>
              <a:gd name="connsiteY29" fmla="*/ 20782 h 3782291"/>
              <a:gd name="connsiteX30" fmla="*/ 1537854 w 4852554"/>
              <a:gd name="connsiteY30" fmla="*/ 51955 h 3782291"/>
              <a:gd name="connsiteX31" fmla="*/ 1558636 w 4852554"/>
              <a:gd name="connsiteY31" fmla="*/ 145473 h 3782291"/>
              <a:gd name="connsiteX32" fmla="*/ 1641763 w 4852554"/>
              <a:gd name="connsiteY32" fmla="*/ 103909 h 3782291"/>
              <a:gd name="connsiteX33" fmla="*/ 1704109 w 4852554"/>
              <a:gd name="connsiteY33" fmla="*/ 228600 h 3782291"/>
              <a:gd name="connsiteX34" fmla="*/ 1776845 w 4852554"/>
              <a:gd name="connsiteY34" fmla="*/ 259773 h 3782291"/>
              <a:gd name="connsiteX35" fmla="*/ 2140527 w 4852554"/>
              <a:gd name="connsiteY35" fmla="*/ 852055 h 3782291"/>
              <a:gd name="connsiteX36" fmla="*/ 2130136 w 4852554"/>
              <a:gd name="connsiteY36" fmla="*/ 1215736 h 3782291"/>
              <a:gd name="connsiteX37" fmla="*/ 2057400 w 4852554"/>
              <a:gd name="connsiteY37" fmla="*/ 1028700 h 3782291"/>
              <a:gd name="connsiteX38" fmla="*/ 2005445 w 4852554"/>
              <a:gd name="connsiteY38" fmla="*/ 1059873 h 3782291"/>
              <a:gd name="connsiteX39" fmla="*/ 2119745 w 4852554"/>
              <a:gd name="connsiteY39" fmla="*/ 1288473 h 3782291"/>
              <a:gd name="connsiteX40" fmla="*/ 2098963 w 4852554"/>
              <a:gd name="connsiteY40" fmla="*/ 1517073 h 3782291"/>
              <a:gd name="connsiteX41" fmla="*/ 1652154 w 4852554"/>
              <a:gd name="connsiteY41" fmla="*/ 893618 h 3782291"/>
              <a:gd name="connsiteX42" fmla="*/ 1683327 w 4852554"/>
              <a:gd name="connsiteY42" fmla="*/ 665018 h 3782291"/>
              <a:gd name="connsiteX43" fmla="*/ 1620982 w 4852554"/>
              <a:gd name="connsiteY43" fmla="*/ 654627 h 3782291"/>
              <a:gd name="connsiteX44" fmla="*/ 1589809 w 4852554"/>
              <a:gd name="connsiteY44" fmla="*/ 945573 h 3782291"/>
              <a:gd name="connsiteX45" fmla="*/ 1371600 w 4852554"/>
              <a:gd name="connsiteY45" fmla="*/ 914400 h 3782291"/>
              <a:gd name="connsiteX46" fmla="*/ 1361209 w 4852554"/>
              <a:gd name="connsiteY46" fmla="*/ 966355 h 3782291"/>
              <a:gd name="connsiteX47" fmla="*/ 1693718 w 4852554"/>
              <a:gd name="connsiteY47" fmla="*/ 1018309 h 3782291"/>
              <a:gd name="connsiteX48" fmla="*/ 1766454 w 4852554"/>
              <a:gd name="connsiteY48" fmla="*/ 1153391 h 3782291"/>
              <a:gd name="connsiteX49" fmla="*/ 1579418 w 4852554"/>
              <a:gd name="connsiteY49" fmla="*/ 1205346 h 3782291"/>
              <a:gd name="connsiteX50" fmla="*/ 1579418 w 4852554"/>
              <a:gd name="connsiteY50" fmla="*/ 1278082 h 3782291"/>
              <a:gd name="connsiteX51" fmla="*/ 1808018 w 4852554"/>
              <a:gd name="connsiteY51" fmla="*/ 1215736 h 3782291"/>
              <a:gd name="connsiteX52" fmla="*/ 2078182 w 4852554"/>
              <a:gd name="connsiteY52" fmla="*/ 1589809 h 3782291"/>
              <a:gd name="connsiteX53" fmla="*/ 2088572 w 4852554"/>
              <a:gd name="connsiteY53" fmla="*/ 2337955 h 3782291"/>
              <a:gd name="connsiteX54" fmla="*/ 2098963 w 4852554"/>
              <a:gd name="connsiteY54" fmla="*/ 2348346 h 3782291"/>
              <a:gd name="connsiteX55" fmla="*/ 1839191 w 4852554"/>
              <a:gd name="connsiteY55" fmla="*/ 2784764 h 3782291"/>
              <a:gd name="connsiteX56" fmla="*/ 1278082 w 4852554"/>
              <a:gd name="connsiteY56" fmla="*/ 2795155 h 3782291"/>
              <a:gd name="connsiteX57" fmla="*/ 1143000 w 4852554"/>
              <a:gd name="connsiteY57" fmla="*/ 2587336 h 3782291"/>
              <a:gd name="connsiteX58" fmla="*/ 1111827 w 4852554"/>
              <a:gd name="connsiteY58" fmla="*/ 2597727 h 3782291"/>
              <a:gd name="connsiteX59" fmla="*/ 1205345 w 4852554"/>
              <a:gd name="connsiteY59" fmla="*/ 2815936 h 3782291"/>
              <a:gd name="connsiteX60" fmla="*/ 893618 w 4852554"/>
              <a:gd name="connsiteY60" fmla="*/ 2795155 h 3782291"/>
              <a:gd name="connsiteX61" fmla="*/ 488372 w 4852554"/>
              <a:gd name="connsiteY61" fmla="*/ 2036618 h 3782291"/>
              <a:gd name="connsiteX62" fmla="*/ 353291 w 4852554"/>
              <a:gd name="connsiteY62" fmla="*/ 2078182 h 3782291"/>
              <a:gd name="connsiteX63" fmla="*/ 415636 w 4852554"/>
              <a:gd name="connsiteY63" fmla="*/ 2140527 h 3782291"/>
              <a:gd name="connsiteX64" fmla="*/ 467591 w 4852554"/>
              <a:gd name="connsiteY64" fmla="*/ 2098964 h 3782291"/>
              <a:gd name="connsiteX65" fmla="*/ 571500 w 4852554"/>
              <a:gd name="connsiteY65" fmla="*/ 2348346 h 3782291"/>
              <a:gd name="connsiteX66" fmla="*/ 457200 w 4852554"/>
              <a:gd name="connsiteY66" fmla="*/ 2358736 h 3782291"/>
              <a:gd name="connsiteX67" fmla="*/ 457200 w 4852554"/>
              <a:gd name="connsiteY67" fmla="*/ 2441864 h 3782291"/>
              <a:gd name="connsiteX68" fmla="*/ 623454 w 4852554"/>
              <a:gd name="connsiteY68" fmla="*/ 2400300 h 3782291"/>
              <a:gd name="connsiteX69" fmla="*/ 831272 w 4852554"/>
              <a:gd name="connsiteY69" fmla="*/ 2826327 h 3782291"/>
              <a:gd name="connsiteX70" fmla="*/ 374072 w 4852554"/>
              <a:gd name="connsiteY70" fmla="*/ 2670464 h 3782291"/>
              <a:gd name="connsiteX71" fmla="*/ 103909 w 4852554"/>
              <a:gd name="connsiteY71" fmla="*/ 2109355 h 3782291"/>
              <a:gd name="connsiteX72" fmla="*/ 20782 w 4852554"/>
              <a:gd name="connsiteY72" fmla="*/ 2098964 h 3782291"/>
              <a:gd name="connsiteX73" fmla="*/ 249382 w 4852554"/>
              <a:gd name="connsiteY73" fmla="*/ 2639291 h 3782291"/>
              <a:gd name="connsiteX74" fmla="*/ 10391 w 4852554"/>
              <a:gd name="connsiteY74" fmla="*/ 2576946 h 3782291"/>
              <a:gd name="connsiteX75" fmla="*/ 0 w 4852554"/>
              <a:gd name="connsiteY75" fmla="*/ 2670464 h 3782291"/>
              <a:gd name="connsiteX76" fmla="*/ 270163 w 4852554"/>
              <a:gd name="connsiteY76" fmla="*/ 2701636 h 3782291"/>
              <a:gd name="connsiteX77" fmla="*/ 280554 w 4852554"/>
              <a:gd name="connsiteY77" fmla="*/ 3023755 h 3782291"/>
              <a:gd name="connsiteX78" fmla="*/ 197427 w 4852554"/>
              <a:gd name="connsiteY78" fmla="*/ 3034146 h 3782291"/>
              <a:gd name="connsiteX79" fmla="*/ 197427 w 4852554"/>
              <a:gd name="connsiteY79" fmla="*/ 3106882 h 3782291"/>
              <a:gd name="connsiteX80" fmla="*/ 353291 w 4852554"/>
              <a:gd name="connsiteY80" fmla="*/ 3054927 h 3782291"/>
              <a:gd name="connsiteX81" fmla="*/ 374072 w 4852554"/>
              <a:gd name="connsiteY81" fmla="*/ 2763982 h 3782291"/>
              <a:gd name="connsiteX82" fmla="*/ 852054 w 4852554"/>
              <a:gd name="connsiteY82" fmla="*/ 2919846 h 3782291"/>
              <a:gd name="connsiteX83" fmla="*/ 633845 w 4852554"/>
              <a:gd name="connsiteY83" fmla="*/ 3054927 h 3782291"/>
              <a:gd name="connsiteX84" fmla="*/ 685800 w 4852554"/>
              <a:gd name="connsiteY84" fmla="*/ 3096491 h 3782291"/>
              <a:gd name="connsiteX85" fmla="*/ 1018309 w 4852554"/>
              <a:gd name="connsiteY85" fmla="*/ 2888673 h 3782291"/>
              <a:gd name="connsiteX86" fmla="*/ 1423554 w 4852554"/>
              <a:gd name="connsiteY86" fmla="*/ 2867891 h 3782291"/>
              <a:gd name="connsiteX87" fmla="*/ 1080654 w 4852554"/>
              <a:gd name="connsiteY87" fmla="*/ 3086100 h 3782291"/>
              <a:gd name="connsiteX88" fmla="*/ 1143000 w 4852554"/>
              <a:gd name="connsiteY88" fmla="*/ 3169227 h 3782291"/>
              <a:gd name="connsiteX89" fmla="*/ 1537854 w 4852554"/>
              <a:gd name="connsiteY89" fmla="*/ 2867891 h 3782291"/>
              <a:gd name="connsiteX90" fmla="*/ 1891145 w 4852554"/>
              <a:gd name="connsiteY90" fmla="*/ 2867891 h 3782291"/>
              <a:gd name="connsiteX91" fmla="*/ 2119745 w 4852554"/>
              <a:gd name="connsiteY91" fmla="*/ 2930236 h 3782291"/>
              <a:gd name="connsiteX92" fmla="*/ 2119745 w 4852554"/>
              <a:gd name="connsiteY92" fmla="*/ 3751118 h 3782291"/>
              <a:gd name="connsiteX93" fmla="*/ 2202872 w 4852554"/>
              <a:gd name="connsiteY93" fmla="*/ 3751118 h 3782291"/>
              <a:gd name="connsiteX94" fmla="*/ 2192482 w 4852554"/>
              <a:gd name="connsiteY94" fmla="*/ 2951018 h 3782291"/>
              <a:gd name="connsiteX95" fmla="*/ 2421082 w 4852554"/>
              <a:gd name="connsiteY95" fmla="*/ 2847109 h 3782291"/>
              <a:gd name="connsiteX96" fmla="*/ 3065318 w 4852554"/>
              <a:gd name="connsiteY96" fmla="*/ 2847109 h 3782291"/>
              <a:gd name="connsiteX97" fmla="*/ 3023754 w 4852554"/>
              <a:gd name="connsiteY97" fmla="*/ 3034146 h 3782291"/>
              <a:gd name="connsiteX98" fmla="*/ 3075709 w 4852554"/>
              <a:gd name="connsiteY98" fmla="*/ 3054927 h 3782291"/>
              <a:gd name="connsiteX99" fmla="*/ 3106882 w 4852554"/>
              <a:gd name="connsiteY99" fmla="*/ 2857500 h 3782291"/>
              <a:gd name="connsiteX100" fmla="*/ 3470563 w 4852554"/>
              <a:gd name="connsiteY100" fmla="*/ 2836718 h 3782291"/>
              <a:gd name="connsiteX101" fmla="*/ 4000500 w 4852554"/>
              <a:gd name="connsiteY101" fmla="*/ 3512127 h 3782291"/>
              <a:gd name="connsiteX102" fmla="*/ 3990109 w 4852554"/>
              <a:gd name="connsiteY102" fmla="*/ 3740727 h 3782291"/>
              <a:gd name="connsiteX103" fmla="*/ 4052454 w 4852554"/>
              <a:gd name="connsiteY103" fmla="*/ 3782291 h 3782291"/>
              <a:gd name="connsiteX104" fmla="*/ 4052454 w 4852554"/>
              <a:gd name="connsiteY104" fmla="*/ 3532909 h 3782291"/>
              <a:gd name="connsiteX105" fmla="*/ 4239491 w 4852554"/>
              <a:gd name="connsiteY105" fmla="*/ 3626427 h 3782291"/>
              <a:gd name="connsiteX106" fmla="*/ 4312227 w 4852554"/>
              <a:gd name="connsiteY106" fmla="*/ 3574473 h 3782291"/>
              <a:gd name="connsiteX107" fmla="*/ 3917372 w 4852554"/>
              <a:gd name="connsiteY107" fmla="*/ 3335482 h 3782291"/>
              <a:gd name="connsiteX108" fmla="*/ 4125191 w 4852554"/>
              <a:gd name="connsiteY108" fmla="*/ 3262746 h 3782291"/>
              <a:gd name="connsiteX109" fmla="*/ 4125191 w 4852554"/>
              <a:gd name="connsiteY109" fmla="*/ 3262746 h 3782291"/>
              <a:gd name="connsiteX110" fmla="*/ 4083627 w 4852554"/>
              <a:gd name="connsiteY110" fmla="*/ 3231573 h 3782291"/>
              <a:gd name="connsiteX111" fmla="*/ 3896591 w 4852554"/>
              <a:gd name="connsiteY111" fmla="*/ 3304309 h 3782291"/>
              <a:gd name="connsiteX112" fmla="*/ 3553691 w 4852554"/>
              <a:gd name="connsiteY112" fmla="*/ 2836718 h 3782291"/>
              <a:gd name="connsiteX113" fmla="*/ 4333009 w 4852554"/>
              <a:gd name="connsiteY113" fmla="*/ 2815936 h 3782291"/>
              <a:gd name="connsiteX114" fmla="*/ 4561609 w 4852554"/>
              <a:gd name="connsiteY114" fmla="*/ 3054927 h 3782291"/>
              <a:gd name="connsiteX115" fmla="*/ 4665518 w 4852554"/>
              <a:gd name="connsiteY115" fmla="*/ 3013364 h 3782291"/>
              <a:gd name="connsiteX116" fmla="*/ 4416136 w 4852554"/>
              <a:gd name="connsiteY116" fmla="*/ 2815936 h 3782291"/>
              <a:gd name="connsiteX117" fmla="*/ 4842163 w 4852554"/>
              <a:gd name="connsiteY117" fmla="*/ 2701636 h 3782291"/>
              <a:gd name="connsiteX118" fmla="*/ 4852554 w 4852554"/>
              <a:gd name="connsiteY118" fmla="*/ 2628900 h 3782291"/>
              <a:gd name="connsiteX119" fmla="*/ 4239491 w 4852554"/>
              <a:gd name="connsiteY119" fmla="*/ 2763982 h 3782291"/>
              <a:gd name="connsiteX120" fmla="*/ 4353791 w 4852554"/>
              <a:gd name="connsiteY120" fmla="*/ 2566555 h 3782291"/>
              <a:gd name="connsiteX121" fmla="*/ 4291445 w 4852554"/>
              <a:gd name="connsiteY121" fmla="*/ 2514600 h 3782291"/>
              <a:gd name="connsiteX122" fmla="*/ 4177145 w 4852554"/>
              <a:gd name="connsiteY122" fmla="*/ 2805546 h 3782291"/>
              <a:gd name="connsiteX123" fmla="*/ 3429000 w 4852554"/>
              <a:gd name="connsiteY123" fmla="*/ 2795155 h 3782291"/>
              <a:gd name="connsiteX124" fmla="*/ 3584863 w 4852554"/>
              <a:gd name="connsiteY124" fmla="*/ 2618509 h 3782291"/>
              <a:gd name="connsiteX125" fmla="*/ 3564082 w 4852554"/>
              <a:gd name="connsiteY125" fmla="*/ 2576946 h 3782291"/>
              <a:gd name="connsiteX126" fmla="*/ 3335482 w 4852554"/>
              <a:gd name="connsiteY126" fmla="*/ 2826327 h 3782291"/>
              <a:gd name="connsiteX127" fmla="*/ 2493818 w 4852554"/>
              <a:gd name="connsiteY12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005445 w 4852554"/>
              <a:gd name="connsiteY25" fmla="*/ 62346 h 3782291"/>
              <a:gd name="connsiteX26" fmla="*/ 1922318 w 4852554"/>
              <a:gd name="connsiteY26" fmla="*/ 83127 h 3782291"/>
              <a:gd name="connsiteX27" fmla="*/ 2192482 w 4852554"/>
              <a:gd name="connsiteY27" fmla="*/ 592282 h 3782291"/>
              <a:gd name="connsiteX28" fmla="*/ 2119745 w 4852554"/>
              <a:gd name="connsiteY28" fmla="*/ 706582 h 3782291"/>
              <a:gd name="connsiteX29" fmla="*/ 1662545 w 4852554"/>
              <a:gd name="connsiteY29" fmla="*/ 20782 h 3782291"/>
              <a:gd name="connsiteX30" fmla="*/ 1537854 w 4852554"/>
              <a:gd name="connsiteY30" fmla="*/ 51955 h 3782291"/>
              <a:gd name="connsiteX31" fmla="*/ 1558636 w 4852554"/>
              <a:gd name="connsiteY31" fmla="*/ 145473 h 3782291"/>
              <a:gd name="connsiteX32" fmla="*/ 1641763 w 4852554"/>
              <a:gd name="connsiteY32" fmla="*/ 103909 h 3782291"/>
              <a:gd name="connsiteX33" fmla="*/ 1704109 w 4852554"/>
              <a:gd name="connsiteY33" fmla="*/ 228600 h 3782291"/>
              <a:gd name="connsiteX34" fmla="*/ 1776845 w 4852554"/>
              <a:gd name="connsiteY34" fmla="*/ 259773 h 3782291"/>
              <a:gd name="connsiteX35" fmla="*/ 2140527 w 4852554"/>
              <a:gd name="connsiteY35" fmla="*/ 852055 h 3782291"/>
              <a:gd name="connsiteX36" fmla="*/ 2130136 w 4852554"/>
              <a:gd name="connsiteY36" fmla="*/ 1215736 h 3782291"/>
              <a:gd name="connsiteX37" fmla="*/ 2057400 w 4852554"/>
              <a:gd name="connsiteY37" fmla="*/ 1028700 h 3782291"/>
              <a:gd name="connsiteX38" fmla="*/ 2005445 w 4852554"/>
              <a:gd name="connsiteY38" fmla="*/ 1059873 h 3782291"/>
              <a:gd name="connsiteX39" fmla="*/ 2119745 w 4852554"/>
              <a:gd name="connsiteY39" fmla="*/ 1288473 h 3782291"/>
              <a:gd name="connsiteX40" fmla="*/ 2098963 w 4852554"/>
              <a:gd name="connsiteY40" fmla="*/ 1517073 h 3782291"/>
              <a:gd name="connsiteX41" fmla="*/ 1652154 w 4852554"/>
              <a:gd name="connsiteY41" fmla="*/ 893618 h 3782291"/>
              <a:gd name="connsiteX42" fmla="*/ 1683327 w 4852554"/>
              <a:gd name="connsiteY42" fmla="*/ 665018 h 3782291"/>
              <a:gd name="connsiteX43" fmla="*/ 1620982 w 4852554"/>
              <a:gd name="connsiteY43" fmla="*/ 654627 h 3782291"/>
              <a:gd name="connsiteX44" fmla="*/ 1589809 w 4852554"/>
              <a:gd name="connsiteY44" fmla="*/ 945573 h 3782291"/>
              <a:gd name="connsiteX45" fmla="*/ 1371600 w 4852554"/>
              <a:gd name="connsiteY45" fmla="*/ 914400 h 3782291"/>
              <a:gd name="connsiteX46" fmla="*/ 1361209 w 4852554"/>
              <a:gd name="connsiteY46" fmla="*/ 966355 h 3782291"/>
              <a:gd name="connsiteX47" fmla="*/ 1693718 w 4852554"/>
              <a:gd name="connsiteY47" fmla="*/ 1018309 h 3782291"/>
              <a:gd name="connsiteX48" fmla="*/ 1766454 w 4852554"/>
              <a:gd name="connsiteY48" fmla="*/ 1153391 h 3782291"/>
              <a:gd name="connsiteX49" fmla="*/ 1579418 w 4852554"/>
              <a:gd name="connsiteY49" fmla="*/ 1205346 h 3782291"/>
              <a:gd name="connsiteX50" fmla="*/ 1579418 w 4852554"/>
              <a:gd name="connsiteY50" fmla="*/ 1278082 h 3782291"/>
              <a:gd name="connsiteX51" fmla="*/ 1808018 w 4852554"/>
              <a:gd name="connsiteY51" fmla="*/ 1215736 h 3782291"/>
              <a:gd name="connsiteX52" fmla="*/ 2078182 w 4852554"/>
              <a:gd name="connsiteY52" fmla="*/ 1589809 h 3782291"/>
              <a:gd name="connsiteX53" fmla="*/ 2088572 w 4852554"/>
              <a:gd name="connsiteY53" fmla="*/ 2337955 h 3782291"/>
              <a:gd name="connsiteX54" fmla="*/ 2098963 w 4852554"/>
              <a:gd name="connsiteY54" fmla="*/ 2348346 h 3782291"/>
              <a:gd name="connsiteX55" fmla="*/ 1839191 w 4852554"/>
              <a:gd name="connsiteY55" fmla="*/ 2784764 h 3782291"/>
              <a:gd name="connsiteX56" fmla="*/ 1278082 w 4852554"/>
              <a:gd name="connsiteY56" fmla="*/ 2795155 h 3782291"/>
              <a:gd name="connsiteX57" fmla="*/ 1143000 w 4852554"/>
              <a:gd name="connsiteY57" fmla="*/ 2587336 h 3782291"/>
              <a:gd name="connsiteX58" fmla="*/ 1111827 w 4852554"/>
              <a:gd name="connsiteY58" fmla="*/ 2597727 h 3782291"/>
              <a:gd name="connsiteX59" fmla="*/ 1205345 w 4852554"/>
              <a:gd name="connsiteY59" fmla="*/ 2815936 h 3782291"/>
              <a:gd name="connsiteX60" fmla="*/ 893618 w 4852554"/>
              <a:gd name="connsiteY60" fmla="*/ 2795155 h 3782291"/>
              <a:gd name="connsiteX61" fmla="*/ 488372 w 4852554"/>
              <a:gd name="connsiteY61" fmla="*/ 2036618 h 3782291"/>
              <a:gd name="connsiteX62" fmla="*/ 353291 w 4852554"/>
              <a:gd name="connsiteY62" fmla="*/ 2078182 h 3782291"/>
              <a:gd name="connsiteX63" fmla="*/ 415636 w 4852554"/>
              <a:gd name="connsiteY63" fmla="*/ 2140527 h 3782291"/>
              <a:gd name="connsiteX64" fmla="*/ 467591 w 4852554"/>
              <a:gd name="connsiteY64" fmla="*/ 2098964 h 3782291"/>
              <a:gd name="connsiteX65" fmla="*/ 571500 w 4852554"/>
              <a:gd name="connsiteY65" fmla="*/ 2348346 h 3782291"/>
              <a:gd name="connsiteX66" fmla="*/ 457200 w 4852554"/>
              <a:gd name="connsiteY66" fmla="*/ 2358736 h 3782291"/>
              <a:gd name="connsiteX67" fmla="*/ 457200 w 4852554"/>
              <a:gd name="connsiteY67" fmla="*/ 2441864 h 3782291"/>
              <a:gd name="connsiteX68" fmla="*/ 623454 w 4852554"/>
              <a:gd name="connsiteY68" fmla="*/ 2400300 h 3782291"/>
              <a:gd name="connsiteX69" fmla="*/ 831272 w 4852554"/>
              <a:gd name="connsiteY69" fmla="*/ 2826327 h 3782291"/>
              <a:gd name="connsiteX70" fmla="*/ 374072 w 4852554"/>
              <a:gd name="connsiteY70" fmla="*/ 2670464 h 3782291"/>
              <a:gd name="connsiteX71" fmla="*/ 103909 w 4852554"/>
              <a:gd name="connsiteY71" fmla="*/ 2109355 h 3782291"/>
              <a:gd name="connsiteX72" fmla="*/ 20782 w 4852554"/>
              <a:gd name="connsiteY72" fmla="*/ 2098964 h 3782291"/>
              <a:gd name="connsiteX73" fmla="*/ 249382 w 4852554"/>
              <a:gd name="connsiteY73" fmla="*/ 2639291 h 3782291"/>
              <a:gd name="connsiteX74" fmla="*/ 10391 w 4852554"/>
              <a:gd name="connsiteY74" fmla="*/ 2576946 h 3782291"/>
              <a:gd name="connsiteX75" fmla="*/ 0 w 4852554"/>
              <a:gd name="connsiteY75" fmla="*/ 2670464 h 3782291"/>
              <a:gd name="connsiteX76" fmla="*/ 270163 w 4852554"/>
              <a:gd name="connsiteY76" fmla="*/ 2701636 h 3782291"/>
              <a:gd name="connsiteX77" fmla="*/ 280554 w 4852554"/>
              <a:gd name="connsiteY77" fmla="*/ 3023755 h 3782291"/>
              <a:gd name="connsiteX78" fmla="*/ 197427 w 4852554"/>
              <a:gd name="connsiteY78" fmla="*/ 3034146 h 3782291"/>
              <a:gd name="connsiteX79" fmla="*/ 197427 w 4852554"/>
              <a:gd name="connsiteY79" fmla="*/ 3106882 h 3782291"/>
              <a:gd name="connsiteX80" fmla="*/ 353291 w 4852554"/>
              <a:gd name="connsiteY80" fmla="*/ 3054927 h 3782291"/>
              <a:gd name="connsiteX81" fmla="*/ 374072 w 4852554"/>
              <a:gd name="connsiteY81" fmla="*/ 2763982 h 3782291"/>
              <a:gd name="connsiteX82" fmla="*/ 852054 w 4852554"/>
              <a:gd name="connsiteY82" fmla="*/ 2919846 h 3782291"/>
              <a:gd name="connsiteX83" fmla="*/ 633845 w 4852554"/>
              <a:gd name="connsiteY83" fmla="*/ 3054927 h 3782291"/>
              <a:gd name="connsiteX84" fmla="*/ 685800 w 4852554"/>
              <a:gd name="connsiteY84" fmla="*/ 3096491 h 3782291"/>
              <a:gd name="connsiteX85" fmla="*/ 1018309 w 4852554"/>
              <a:gd name="connsiteY85" fmla="*/ 2888673 h 3782291"/>
              <a:gd name="connsiteX86" fmla="*/ 1423554 w 4852554"/>
              <a:gd name="connsiteY86" fmla="*/ 2867891 h 3782291"/>
              <a:gd name="connsiteX87" fmla="*/ 1080654 w 4852554"/>
              <a:gd name="connsiteY87" fmla="*/ 3086100 h 3782291"/>
              <a:gd name="connsiteX88" fmla="*/ 1143000 w 4852554"/>
              <a:gd name="connsiteY88" fmla="*/ 3169227 h 3782291"/>
              <a:gd name="connsiteX89" fmla="*/ 1537854 w 4852554"/>
              <a:gd name="connsiteY89" fmla="*/ 2867891 h 3782291"/>
              <a:gd name="connsiteX90" fmla="*/ 1891145 w 4852554"/>
              <a:gd name="connsiteY90" fmla="*/ 2867891 h 3782291"/>
              <a:gd name="connsiteX91" fmla="*/ 2119745 w 4852554"/>
              <a:gd name="connsiteY91" fmla="*/ 2930236 h 3782291"/>
              <a:gd name="connsiteX92" fmla="*/ 2119745 w 4852554"/>
              <a:gd name="connsiteY92" fmla="*/ 3751118 h 3782291"/>
              <a:gd name="connsiteX93" fmla="*/ 2202872 w 4852554"/>
              <a:gd name="connsiteY93" fmla="*/ 3751118 h 3782291"/>
              <a:gd name="connsiteX94" fmla="*/ 2192482 w 4852554"/>
              <a:gd name="connsiteY94" fmla="*/ 2951018 h 3782291"/>
              <a:gd name="connsiteX95" fmla="*/ 2421082 w 4852554"/>
              <a:gd name="connsiteY95" fmla="*/ 2847109 h 3782291"/>
              <a:gd name="connsiteX96" fmla="*/ 3065318 w 4852554"/>
              <a:gd name="connsiteY96" fmla="*/ 2847109 h 3782291"/>
              <a:gd name="connsiteX97" fmla="*/ 3023754 w 4852554"/>
              <a:gd name="connsiteY97" fmla="*/ 3034146 h 3782291"/>
              <a:gd name="connsiteX98" fmla="*/ 3075709 w 4852554"/>
              <a:gd name="connsiteY98" fmla="*/ 3054927 h 3782291"/>
              <a:gd name="connsiteX99" fmla="*/ 3106882 w 4852554"/>
              <a:gd name="connsiteY99" fmla="*/ 2857500 h 3782291"/>
              <a:gd name="connsiteX100" fmla="*/ 3470563 w 4852554"/>
              <a:gd name="connsiteY100" fmla="*/ 2836718 h 3782291"/>
              <a:gd name="connsiteX101" fmla="*/ 4000500 w 4852554"/>
              <a:gd name="connsiteY101" fmla="*/ 3512127 h 3782291"/>
              <a:gd name="connsiteX102" fmla="*/ 3990109 w 4852554"/>
              <a:gd name="connsiteY102" fmla="*/ 3740727 h 3782291"/>
              <a:gd name="connsiteX103" fmla="*/ 4052454 w 4852554"/>
              <a:gd name="connsiteY103" fmla="*/ 3782291 h 3782291"/>
              <a:gd name="connsiteX104" fmla="*/ 4052454 w 4852554"/>
              <a:gd name="connsiteY104" fmla="*/ 3532909 h 3782291"/>
              <a:gd name="connsiteX105" fmla="*/ 4239491 w 4852554"/>
              <a:gd name="connsiteY105" fmla="*/ 3626427 h 3782291"/>
              <a:gd name="connsiteX106" fmla="*/ 4312227 w 4852554"/>
              <a:gd name="connsiteY106" fmla="*/ 3574473 h 3782291"/>
              <a:gd name="connsiteX107" fmla="*/ 3917372 w 4852554"/>
              <a:gd name="connsiteY107" fmla="*/ 3335482 h 3782291"/>
              <a:gd name="connsiteX108" fmla="*/ 4125191 w 4852554"/>
              <a:gd name="connsiteY108" fmla="*/ 3262746 h 3782291"/>
              <a:gd name="connsiteX109" fmla="*/ 4125191 w 4852554"/>
              <a:gd name="connsiteY109" fmla="*/ 3262746 h 3782291"/>
              <a:gd name="connsiteX110" fmla="*/ 4083627 w 4852554"/>
              <a:gd name="connsiteY110" fmla="*/ 3231573 h 3782291"/>
              <a:gd name="connsiteX111" fmla="*/ 3896591 w 4852554"/>
              <a:gd name="connsiteY111" fmla="*/ 3304309 h 3782291"/>
              <a:gd name="connsiteX112" fmla="*/ 3553691 w 4852554"/>
              <a:gd name="connsiteY112" fmla="*/ 2836718 h 3782291"/>
              <a:gd name="connsiteX113" fmla="*/ 4333009 w 4852554"/>
              <a:gd name="connsiteY113" fmla="*/ 2815936 h 3782291"/>
              <a:gd name="connsiteX114" fmla="*/ 4561609 w 4852554"/>
              <a:gd name="connsiteY114" fmla="*/ 3054927 h 3782291"/>
              <a:gd name="connsiteX115" fmla="*/ 4665518 w 4852554"/>
              <a:gd name="connsiteY115" fmla="*/ 3013364 h 3782291"/>
              <a:gd name="connsiteX116" fmla="*/ 4416136 w 4852554"/>
              <a:gd name="connsiteY116" fmla="*/ 2815936 h 3782291"/>
              <a:gd name="connsiteX117" fmla="*/ 4842163 w 4852554"/>
              <a:gd name="connsiteY117" fmla="*/ 2701636 h 3782291"/>
              <a:gd name="connsiteX118" fmla="*/ 4852554 w 4852554"/>
              <a:gd name="connsiteY118" fmla="*/ 2628900 h 3782291"/>
              <a:gd name="connsiteX119" fmla="*/ 4239491 w 4852554"/>
              <a:gd name="connsiteY119" fmla="*/ 2763982 h 3782291"/>
              <a:gd name="connsiteX120" fmla="*/ 4353791 w 4852554"/>
              <a:gd name="connsiteY120" fmla="*/ 2566555 h 3782291"/>
              <a:gd name="connsiteX121" fmla="*/ 4291445 w 4852554"/>
              <a:gd name="connsiteY121" fmla="*/ 2514600 h 3782291"/>
              <a:gd name="connsiteX122" fmla="*/ 4177145 w 4852554"/>
              <a:gd name="connsiteY122" fmla="*/ 2805546 h 3782291"/>
              <a:gd name="connsiteX123" fmla="*/ 3429000 w 4852554"/>
              <a:gd name="connsiteY123" fmla="*/ 2795155 h 3782291"/>
              <a:gd name="connsiteX124" fmla="*/ 3584863 w 4852554"/>
              <a:gd name="connsiteY124" fmla="*/ 2618509 h 3782291"/>
              <a:gd name="connsiteX125" fmla="*/ 3564082 w 4852554"/>
              <a:gd name="connsiteY125" fmla="*/ 2576946 h 3782291"/>
              <a:gd name="connsiteX126" fmla="*/ 3335482 w 4852554"/>
              <a:gd name="connsiteY126" fmla="*/ 2826327 h 3782291"/>
              <a:gd name="connsiteX127" fmla="*/ 2493818 w 4852554"/>
              <a:gd name="connsiteY12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1922318 w 4852554"/>
              <a:gd name="connsiteY25" fmla="*/ 83127 h 3782291"/>
              <a:gd name="connsiteX26" fmla="*/ 2192482 w 4852554"/>
              <a:gd name="connsiteY26" fmla="*/ 592282 h 3782291"/>
              <a:gd name="connsiteX27" fmla="*/ 2119745 w 4852554"/>
              <a:gd name="connsiteY27" fmla="*/ 706582 h 3782291"/>
              <a:gd name="connsiteX28" fmla="*/ 1662545 w 4852554"/>
              <a:gd name="connsiteY28" fmla="*/ 20782 h 3782291"/>
              <a:gd name="connsiteX29" fmla="*/ 1537854 w 4852554"/>
              <a:gd name="connsiteY29" fmla="*/ 51955 h 3782291"/>
              <a:gd name="connsiteX30" fmla="*/ 1558636 w 4852554"/>
              <a:gd name="connsiteY30" fmla="*/ 145473 h 3782291"/>
              <a:gd name="connsiteX31" fmla="*/ 1641763 w 4852554"/>
              <a:gd name="connsiteY31" fmla="*/ 103909 h 3782291"/>
              <a:gd name="connsiteX32" fmla="*/ 1704109 w 4852554"/>
              <a:gd name="connsiteY32" fmla="*/ 228600 h 3782291"/>
              <a:gd name="connsiteX33" fmla="*/ 1776845 w 4852554"/>
              <a:gd name="connsiteY33" fmla="*/ 259773 h 3782291"/>
              <a:gd name="connsiteX34" fmla="*/ 2140527 w 4852554"/>
              <a:gd name="connsiteY34" fmla="*/ 852055 h 3782291"/>
              <a:gd name="connsiteX35" fmla="*/ 2130136 w 4852554"/>
              <a:gd name="connsiteY35" fmla="*/ 1215736 h 3782291"/>
              <a:gd name="connsiteX36" fmla="*/ 2057400 w 4852554"/>
              <a:gd name="connsiteY36" fmla="*/ 1028700 h 3782291"/>
              <a:gd name="connsiteX37" fmla="*/ 2005445 w 4852554"/>
              <a:gd name="connsiteY37" fmla="*/ 1059873 h 3782291"/>
              <a:gd name="connsiteX38" fmla="*/ 2119745 w 4852554"/>
              <a:gd name="connsiteY38" fmla="*/ 1288473 h 3782291"/>
              <a:gd name="connsiteX39" fmla="*/ 2098963 w 4852554"/>
              <a:gd name="connsiteY39" fmla="*/ 1517073 h 3782291"/>
              <a:gd name="connsiteX40" fmla="*/ 1652154 w 4852554"/>
              <a:gd name="connsiteY40" fmla="*/ 893618 h 3782291"/>
              <a:gd name="connsiteX41" fmla="*/ 1683327 w 4852554"/>
              <a:gd name="connsiteY41" fmla="*/ 665018 h 3782291"/>
              <a:gd name="connsiteX42" fmla="*/ 1620982 w 4852554"/>
              <a:gd name="connsiteY42" fmla="*/ 654627 h 3782291"/>
              <a:gd name="connsiteX43" fmla="*/ 1589809 w 4852554"/>
              <a:gd name="connsiteY43" fmla="*/ 945573 h 3782291"/>
              <a:gd name="connsiteX44" fmla="*/ 1371600 w 4852554"/>
              <a:gd name="connsiteY44" fmla="*/ 914400 h 3782291"/>
              <a:gd name="connsiteX45" fmla="*/ 1361209 w 4852554"/>
              <a:gd name="connsiteY45" fmla="*/ 966355 h 3782291"/>
              <a:gd name="connsiteX46" fmla="*/ 1693718 w 4852554"/>
              <a:gd name="connsiteY46" fmla="*/ 1018309 h 3782291"/>
              <a:gd name="connsiteX47" fmla="*/ 1766454 w 4852554"/>
              <a:gd name="connsiteY47" fmla="*/ 1153391 h 3782291"/>
              <a:gd name="connsiteX48" fmla="*/ 1579418 w 4852554"/>
              <a:gd name="connsiteY48" fmla="*/ 1205346 h 3782291"/>
              <a:gd name="connsiteX49" fmla="*/ 1579418 w 4852554"/>
              <a:gd name="connsiteY49" fmla="*/ 1278082 h 3782291"/>
              <a:gd name="connsiteX50" fmla="*/ 1808018 w 4852554"/>
              <a:gd name="connsiteY50" fmla="*/ 1215736 h 3782291"/>
              <a:gd name="connsiteX51" fmla="*/ 2078182 w 4852554"/>
              <a:gd name="connsiteY51" fmla="*/ 1589809 h 3782291"/>
              <a:gd name="connsiteX52" fmla="*/ 2088572 w 4852554"/>
              <a:gd name="connsiteY52" fmla="*/ 2337955 h 3782291"/>
              <a:gd name="connsiteX53" fmla="*/ 2098963 w 4852554"/>
              <a:gd name="connsiteY53" fmla="*/ 2348346 h 3782291"/>
              <a:gd name="connsiteX54" fmla="*/ 1839191 w 4852554"/>
              <a:gd name="connsiteY54" fmla="*/ 2784764 h 3782291"/>
              <a:gd name="connsiteX55" fmla="*/ 1278082 w 4852554"/>
              <a:gd name="connsiteY55" fmla="*/ 2795155 h 3782291"/>
              <a:gd name="connsiteX56" fmla="*/ 1143000 w 4852554"/>
              <a:gd name="connsiteY56" fmla="*/ 2587336 h 3782291"/>
              <a:gd name="connsiteX57" fmla="*/ 1111827 w 4852554"/>
              <a:gd name="connsiteY57" fmla="*/ 2597727 h 3782291"/>
              <a:gd name="connsiteX58" fmla="*/ 1205345 w 4852554"/>
              <a:gd name="connsiteY58" fmla="*/ 2815936 h 3782291"/>
              <a:gd name="connsiteX59" fmla="*/ 893618 w 4852554"/>
              <a:gd name="connsiteY59" fmla="*/ 2795155 h 3782291"/>
              <a:gd name="connsiteX60" fmla="*/ 488372 w 4852554"/>
              <a:gd name="connsiteY60" fmla="*/ 2036618 h 3782291"/>
              <a:gd name="connsiteX61" fmla="*/ 353291 w 4852554"/>
              <a:gd name="connsiteY61" fmla="*/ 2078182 h 3782291"/>
              <a:gd name="connsiteX62" fmla="*/ 415636 w 4852554"/>
              <a:gd name="connsiteY62" fmla="*/ 2140527 h 3782291"/>
              <a:gd name="connsiteX63" fmla="*/ 467591 w 4852554"/>
              <a:gd name="connsiteY63" fmla="*/ 2098964 h 3782291"/>
              <a:gd name="connsiteX64" fmla="*/ 571500 w 4852554"/>
              <a:gd name="connsiteY64" fmla="*/ 2348346 h 3782291"/>
              <a:gd name="connsiteX65" fmla="*/ 457200 w 4852554"/>
              <a:gd name="connsiteY65" fmla="*/ 2358736 h 3782291"/>
              <a:gd name="connsiteX66" fmla="*/ 457200 w 4852554"/>
              <a:gd name="connsiteY66" fmla="*/ 2441864 h 3782291"/>
              <a:gd name="connsiteX67" fmla="*/ 623454 w 4852554"/>
              <a:gd name="connsiteY67" fmla="*/ 2400300 h 3782291"/>
              <a:gd name="connsiteX68" fmla="*/ 831272 w 4852554"/>
              <a:gd name="connsiteY68" fmla="*/ 2826327 h 3782291"/>
              <a:gd name="connsiteX69" fmla="*/ 374072 w 4852554"/>
              <a:gd name="connsiteY69" fmla="*/ 2670464 h 3782291"/>
              <a:gd name="connsiteX70" fmla="*/ 103909 w 4852554"/>
              <a:gd name="connsiteY70" fmla="*/ 2109355 h 3782291"/>
              <a:gd name="connsiteX71" fmla="*/ 20782 w 4852554"/>
              <a:gd name="connsiteY71" fmla="*/ 2098964 h 3782291"/>
              <a:gd name="connsiteX72" fmla="*/ 249382 w 4852554"/>
              <a:gd name="connsiteY72" fmla="*/ 2639291 h 3782291"/>
              <a:gd name="connsiteX73" fmla="*/ 10391 w 4852554"/>
              <a:gd name="connsiteY73" fmla="*/ 2576946 h 3782291"/>
              <a:gd name="connsiteX74" fmla="*/ 0 w 4852554"/>
              <a:gd name="connsiteY74" fmla="*/ 2670464 h 3782291"/>
              <a:gd name="connsiteX75" fmla="*/ 270163 w 4852554"/>
              <a:gd name="connsiteY75" fmla="*/ 2701636 h 3782291"/>
              <a:gd name="connsiteX76" fmla="*/ 280554 w 4852554"/>
              <a:gd name="connsiteY76" fmla="*/ 3023755 h 3782291"/>
              <a:gd name="connsiteX77" fmla="*/ 197427 w 4852554"/>
              <a:gd name="connsiteY77" fmla="*/ 3034146 h 3782291"/>
              <a:gd name="connsiteX78" fmla="*/ 197427 w 4852554"/>
              <a:gd name="connsiteY78" fmla="*/ 3106882 h 3782291"/>
              <a:gd name="connsiteX79" fmla="*/ 353291 w 4852554"/>
              <a:gd name="connsiteY79" fmla="*/ 3054927 h 3782291"/>
              <a:gd name="connsiteX80" fmla="*/ 374072 w 4852554"/>
              <a:gd name="connsiteY80" fmla="*/ 2763982 h 3782291"/>
              <a:gd name="connsiteX81" fmla="*/ 852054 w 4852554"/>
              <a:gd name="connsiteY81" fmla="*/ 2919846 h 3782291"/>
              <a:gd name="connsiteX82" fmla="*/ 633845 w 4852554"/>
              <a:gd name="connsiteY82" fmla="*/ 3054927 h 3782291"/>
              <a:gd name="connsiteX83" fmla="*/ 685800 w 4852554"/>
              <a:gd name="connsiteY83" fmla="*/ 3096491 h 3782291"/>
              <a:gd name="connsiteX84" fmla="*/ 1018309 w 4852554"/>
              <a:gd name="connsiteY84" fmla="*/ 2888673 h 3782291"/>
              <a:gd name="connsiteX85" fmla="*/ 1423554 w 4852554"/>
              <a:gd name="connsiteY85" fmla="*/ 2867891 h 3782291"/>
              <a:gd name="connsiteX86" fmla="*/ 1080654 w 4852554"/>
              <a:gd name="connsiteY86" fmla="*/ 3086100 h 3782291"/>
              <a:gd name="connsiteX87" fmla="*/ 1143000 w 4852554"/>
              <a:gd name="connsiteY87" fmla="*/ 3169227 h 3782291"/>
              <a:gd name="connsiteX88" fmla="*/ 1537854 w 4852554"/>
              <a:gd name="connsiteY88" fmla="*/ 2867891 h 3782291"/>
              <a:gd name="connsiteX89" fmla="*/ 1891145 w 4852554"/>
              <a:gd name="connsiteY89" fmla="*/ 2867891 h 3782291"/>
              <a:gd name="connsiteX90" fmla="*/ 2119745 w 4852554"/>
              <a:gd name="connsiteY90" fmla="*/ 2930236 h 3782291"/>
              <a:gd name="connsiteX91" fmla="*/ 2119745 w 4852554"/>
              <a:gd name="connsiteY91" fmla="*/ 3751118 h 3782291"/>
              <a:gd name="connsiteX92" fmla="*/ 2202872 w 4852554"/>
              <a:gd name="connsiteY92" fmla="*/ 3751118 h 3782291"/>
              <a:gd name="connsiteX93" fmla="*/ 2192482 w 4852554"/>
              <a:gd name="connsiteY93" fmla="*/ 2951018 h 3782291"/>
              <a:gd name="connsiteX94" fmla="*/ 2421082 w 4852554"/>
              <a:gd name="connsiteY94" fmla="*/ 2847109 h 3782291"/>
              <a:gd name="connsiteX95" fmla="*/ 3065318 w 4852554"/>
              <a:gd name="connsiteY95" fmla="*/ 2847109 h 3782291"/>
              <a:gd name="connsiteX96" fmla="*/ 3023754 w 4852554"/>
              <a:gd name="connsiteY96" fmla="*/ 3034146 h 3782291"/>
              <a:gd name="connsiteX97" fmla="*/ 3075709 w 4852554"/>
              <a:gd name="connsiteY97" fmla="*/ 3054927 h 3782291"/>
              <a:gd name="connsiteX98" fmla="*/ 3106882 w 4852554"/>
              <a:gd name="connsiteY98" fmla="*/ 2857500 h 3782291"/>
              <a:gd name="connsiteX99" fmla="*/ 3470563 w 4852554"/>
              <a:gd name="connsiteY99" fmla="*/ 2836718 h 3782291"/>
              <a:gd name="connsiteX100" fmla="*/ 4000500 w 4852554"/>
              <a:gd name="connsiteY100" fmla="*/ 3512127 h 3782291"/>
              <a:gd name="connsiteX101" fmla="*/ 3990109 w 4852554"/>
              <a:gd name="connsiteY101" fmla="*/ 3740727 h 3782291"/>
              <a:gd name="connsiteX102" fmla="*/ 4052454 w 4852554"/>
              <a:gd name="connsiteY102" fmla="*/ 3782291 h 3782291"/>
              <a:gd name="connsiteX103" fmla="*/ 4052454 w 4852554"/>
              <a:gd name="connsiteY103" fmla="*/ 3532909 h 3782291"/>
              <a:gd name="connsiteX104" fmla="*/ 4239491 w 4852554"/>
              <a:gd name="connsiteY104" fmla="*/ 3626427 h 3782291"/>
              <a:gd name="connsiteX105" fmla="*/ 4312227 w 4852554"/>
              <a:gd name="connsiteY105" fmla="*/ 3574473 h 3782291"/>
              <a:gd name="connsiteX106" fmla="*/ 3917372 w 4852554"/>
              <a:gd name="connsiteY106" fmla="*/ 3335482 h 3782291"/>
              <a:gd name="connsiteX107" fmla="*/ 4125191 w 4852554"/>
              <a:gd name="connsiteY107" fmla="*/ 3262746 h 3782291"/>
              <a:gd name="connsiteX108" fmla="*/ 4125191 w 4852554"/>
              <a:gd name="connsiteY108" fmla="*/ 3262746 h 3782291"/>
              <a:gd name="connsiteX109" fmla="*/ 4083627 w 4852554"/>
              <a:gd name="connsiteY109" fmla="*/ 3231573 h 3782291"/>
              <a:gd name="connsiteX110" fmla="*/ 3896591 w 4852554"/>
              <a:gd name="connsiteY110" fmla="*/ 3304309 h 3782291"/>
              <a:gd name="connsiteX111" fmla="*/ 3553691 w 4852554"/>
              <a:gd name="connsiteY111" fmla="*/ 2836718 h 3782291"/>
              <a:gd name="connsiteX112" fmla="*/ 4333009 w 4852554"/>
              <a:gd name="connsiteY112" fmla="*/ 2815936 h 3782291"/>
              <a:gd name="connsiteX113" fmla="*/ 4561609 w 4852554"/>
              <a:gd name="connsiteY113" fmla="*/ 3054927 h 3782291"/>
              <a:gd name="connsiteX114" fmla="*/ 4665518 w 4852554"/>
              <a:gd name="connsiteY114" fmla="*/ 3013364 h 3782291"/>
              <a:gd name="connsiteX115" fmla="*/ 4416136 w 4852554"/>
              <a:gd name="connsiteY115" fmla="*/ 2815936 h 3782291"/>
              <a:gd name="connsiteX116" fmla="*/ 4842163 w 4852554"/>
              <a:gd name="connsiteY116" fmla="*/ 2701636 h 3782291"/>
              <a:gd name="connsiteX117" fmla="*/ 4852554 w 4852554"/>
              <a:gd name="connsiteY117" fmla="*/ 2628900 h 3782291"/>
              <a:gd name="connsiteX118" fmla="*/ 4239491 w 4852554"/>
              <a:gd name="connsiteY118" fmla="*/ 2763982 h 3782291"/>
              <a:gd name="connsiteX119" fmla="*/ 4353791 w 4852554"/>
              <a:gd name="connsiteY119" fmla="*/ 2566555 h 3782291"/>
              <a:gd name="connsiteX120" fmla="*/ 4291445 w 4852554"/>
              <a:gd name="connsiteY120" fmla="*/ 2514600 h 3782291"/>
              <a:gd name="connsiteX121" fmla="*/ 4177145 w 4852554"/>
              <a:gd name="connsiteY121" fmla="*/ 2805546 h 3782291"/>
              <a:gd name="connsiteX122" fmla="*/ 3429000 w 4852554"/>
              <a:gd name="connsiteY122" fmla="*/ 2795155 h 3782291"/>
              <a:gd name="connsiteX123" fmla="*/ 3584863 w 4852554"/>
              <a:gd name="connsiteY123" fmla="*/ 2618509 h 3782291"/>
              <a:gd name="connsiteX124" fmla="*/ 3564082 w 4852554"/>
              <a:gd name="connsiteY124" fmla="*/ 2576946 h 3782291"/>
              <a:gd name="connsiteX125" fmla="*/ 3335482 w 4852554"/>
              <a:gd name="connsiteY125" fmla="*/ 2826327 h 3782291"/>
              <a:gd name="connsiteX126" fmla="*/ 2493818 w 4852554"/>
              <a:gd name="connsiteY126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08018 w 4852554"/>
              <a:gd name="connsiteY49" fmla="*/ 1215736 h 3782291"/>
              <a:gd name="connsiteX50" fmla="*/ 2078182 w 4852554"/>
              <a:gd name="connsiteY50" fmla="*/ 1589809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08018 w 4852554"/>
              <a:gd name="connsiteY49" fmla="*/ 1215736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23555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23555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75509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75509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620982 w 4852554"/>
              <a:gd name="connsiteY45" fmla="*/ 1600200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2951018 w 4852554"/>
              <a:gd name="connsiteY9" fmla="*/ 654628 h 3782291"/>
              <a:gd name="connsiteX10" fmla="*/ 2722418 w 4852554"/>
              <a:gd name="connsiteY10" fmla="*/ 831273 h 3782291"/>
              <a:gd name="connsiteX11" fmla="*/ 2805545 w 4852554"/>
              <a:gd name="connsiteY11" fmla="*/ 540327 h 3782291"/>
              <a:gd name="connsiteX12" fmla="*/ 2774372 w 4852554"/>
              <a:gd name="connsiteY12" fmla="*/ 529936 h 3782291"/>
              <a:gd name="connsiteX13" fmla="*/ 2649682 w 4852554"/>
              <a:gd name="connsiteY13" fmla="*/ 914400 h 3782291"/>
              <a:gd name="connsiteX14" fmla="*/ 2192482 w 4852554"/>
              <a:gd name="connsiteY14" fmla="*/ 1330036 h 3782291"/>
              <a:gd name="connsiteX15" fmla="*/ 2244436 w 4852554"/>
              <a:gd name="connsiteY15" fmla="*/ 633846 h 3782291"/>
              <a:gd name="connsiteX16" fmla="*/ 2670463 w 4852554"/>
              <a:gd name="connsiteY16" fmla="*/ 51955 h 3782291"/>
              <a:gd name="connsiteX17" fmla="*/ 2639291 w 4852554"/>
              <a:gd name="connsiteY17" fmla="*/ 0 h 3782291"/>
              <a:gd name="connsiteX18" fmla="*/ 2483427 w 4852554"/>
              <a:gd name="connsiteY18" fmla="*/ 197427 h 3782291"/>
              <a:gd name="connsiteX19" fmla="*/ 2462645 w 4852554"/>
              <a:gd name="connsiteY19" fmla="*/ 10391 h 3782291"/>
              <a:gd name="connsiteX20" fmla="*/ 2400300 w 4852554"/>
              <a:gd name="connsiteY20" fmla="*/ 10391 h 3782291"/>
              <a:gd name="connsiteX21" fmla="*/ 2441863 w 4852554"/>
              <a:gd name="connsiteY21" fmla="*/ 280555 h 3782291"/>
              <a:gd name="connsiteX22" fmla="*/ 2275609 w 4852554"/>
              <a:gd name="connsiteY22" fmla="*/ 509155 h 3782291"/>
              <a:gd name="connsiteX23" fmla="*/ 2223654 w 4852554"/>
              <a:gd name="connsiteY23" fmla="*/ 540327 h 3782291"/>
              <a:gd name="connsiteX24" fmla="*/ 2192482 w 4852554"/>
              <a:gd name="connsiteY24" fmla="*/ 592282 h 3782291"/>
              <a:gd name="connsiteX25" fmla="*/ 2119745 w 4852554"/>
              <a:gd name="connsiteY25" fmla="*/ 706582 h 3782291"/>
              <a:gd name="connsiteX26" fmla="*/ 1662545 w 4852554"/>
              <a:gd name="connsiteY26" fmla="*/ 20782 h 3782291"/>
              <a:gd name="connsiteX27" fmla="*/ 1537854 w 4852554"/>
              <a:gd name="connsiteY27" fmla="*/ 51955 h 3782291"/>
              <a:gd name="connsiteX28" fmla="*/ 1558636 w 4852554"/>
              <a:gd name="connsiteY28" fmla="*/ 145473 h 3782291"/>
              <a:gd name="connsiteX29" fmla="*/ 1641763 w 4852554"/>
              <a:gd name="connsiteY29" fmla="*/ 103909 h 3782291"/>
              <a:gd name="connsiteX30" fmla="*/ 1704109 w 4852554"/>
              <a:gd name="connsiteY30" fmla="*/ 228600 h 3782291"/>
              <a:gd name="connsiteX31" fmla="*/ 1776845 w 4852554"/>
              <a:gd name="connsiteY31" fmla="*/ 259773 h 3782291"/>
              <a:gd name="connsiteX32" fmla="*/ 2140527 w 4852554"/>
              <a:gd name="connsiteY32" fmla="*/ 852055 h 3782291"/>
              <a:gd name="connsiteX33" fmla="*/ 2130136 w 4852554"/>
              <a:gd name="connsiteY33" fmla="*/ 1215736 h 3782291"/>
              <a:gd name="connsiteX34" fmla="*/ 2057400 w 4852554"/>
              <a:gd name="connsiteY34" fmla="*/ 1028700 h 3782291"/>
              <a:gd name="connsiteX35" fmla="*/ 2005445 w 4852554"/>
              <a:gd name="connsiteY35" fmla="*/ 1059873 h 3782291"/>
              <a:gd name="connsiteX36" fmla="*/ 2119745 w 4852554"/>
              <a:gd name="connsiteY36" fmla="*/ 1288473 h 3782291"/>
              <a:gd name="connsiteX37" fmla="*/ 2098963 w 4852554"/>
              <a:gd name="connsiteY37" fmla="*/ 2005446 h 3782291"/>
              <a:gd name="connsiteX38" fmla="*/ 1662545 w 4852554"/>
              <a:gd name="connsiteY38" fmla="*/ 1558637 h 3782291"/>
              <a:gd name="connsiteX39" fmla="*/ 1704108 w 4852554"/>
              <a:gd name="connsiteY39" fmla="*/ 1215737 h 3782291"/>
              <a:gd name="connsiteX40" fmla="*/ 1662545 w 4852554"/>
              <a:gd name="connsiteY40" fmla="*/ 1101436 h 3782291"/>
              <a:gd name="connsiteX41" fmla="*/ 1610591 w 4852554"/>
              <a:gd name="connsiteY41" fmla="*/ 1475509 h 3782291"/>
              <a:gd name="connsiteX42" fmla="*/ 1340427 w 4852554"/>
              <a:gd name="connsiteY42" fmla="*/ 1600199 h 3782291"/>
              <a:gd name="connsiteX43" fmla="*/ 1309254 w 4852554"/>
              <a:gd name="connsiteY43" fmla="*/ 1662546 h 3782291"/>
              <a:gd name="connsiteX44" fmla="*/ 1620982 w 4852554"/>
              <a:gd name="connsiteY44" fmla="*/ 1600200 h 3782291"/>
              <a:gd name="connsiteX45" fmla="*/ 1828800 w 4852554"/>
              <a:gd name="connsiteY45" fmla="*/ 1849583 h 3782291"/>
              <a:gd name="connsiteX46" fmla="*/ 1569027 w 4852554"/>
              <a:gd name="connsiteY46" fmla="*/ 2026227 h 3782291"/>
              <a:gd name="connsiteX47" fmla="*/ 1600200 w 4852554"/>
              <a:gd name="connsiteY47" fmla="*/ 2119745 h 3782291"/>
              <a:gd name="connsiteX48" fmla="*/ 1880754 w 4852554"/>
              <a:gd name="connsiteY48" fmla="*/ 1870364 h 3782291"/>
              <a:gd name="connsiteX49" fmla="*/ 2098963 w 4852554"/>
              <a:gd name="connsiteY49" fmla="*/ 2088573 h 3782291"/>
              <a:gd name="connsiteX50" fmla="*/ 2088572 w 4852554"/>
              <a:gd name="connsiteY50" fmla="*/ 2337955 h 3782291"/>
              <a:gd name="connsiteX51" fmla="*/ 2098963 w 4852554"/>
              <a:gd name="connsiteY51" fmla="*/ 2348346 h 3782291"/>
              <a:gd name="connsiteX52" fmla="*/ 1839191 w 4852554"/>
              <a:gd name="connsiteY52" fmla="*/ 2784764 h 3782291"/>
              <a:gd name="connsiteX53" fmla="*/ 1278082 w 4852554"/>
              <a:gd name="connsiteY53" fmla="*/ 2795155 h 3782291"/>
              <a:gd name="connsiteX54" fmla="*/ 1143000 w 4852554"/>
              <a:gd name="connsiteY54" fmla="*/ 2587336 h 3782291"/>
              <a:gd name="connsiteX55" fmla="*/ 1111827 w 4852554"/>
              <a:gd name="connsiteY55" fmla="*/ 2597727 h 3782291"/>
              <a:gd name="connsiteX56" fmla="*/ 1205345 w 4852554"/>
              <a:gd name="connsiteY56" fmla="*/ 2815936 h 3782291"/>
              <a:gd name="connsiteX57" fmla="*/ 893618 w 4852554"/>
              <a:gd name="connsiteY57" fmla="*/ 2795155 h 3782291"/>
              <a:gd name="connsiteX58" fmla="*/ 488372 w 4852554"/>
              <a:gd name="connsiteY58" fmla="*/ 2036618 h 3782291"/>
              <a:gd name="connsiteX59" fmla="*/ 353291 w 4852554"/>
              <a:gd name="connsiteY59" fmla="*/ 2078182 h 3782291"/>
              <a:gd name="connsiteX60" fmla="*/ 415636 w 4852554"/>
              <a:gd name="connsiteY60" fmla="*/ 2140527 h 3782291"/>
              <a:gd name="connsiteX61" fmla="*/ 467591 w 4852554"/>
              <a:gd name="connsiteY61" fmla="*/ 2098964 h 3782291"/>
              <a:gd name="connsiteX62" fmla="*/ 571500 w 4852554"/>
              <a:gd name="connsiteY62" fmla="*/ 2348346 h 3782291"/>
              <a:gd name="connsiteX63" fmla="*/ 457200 w 4852554"/>
              <a:gd name="connsiteY63" fmla="*/ 2358736 h 3782291"/>
              <a:gd name="connsiteX64" fmla="*/ 457200 w 4852554"/>
              <a:gd name="connsiteY64" fmla="*/ 2441864 h 3782291"/>
              <a:gd name="connsiteX65" fmla="*/ 623454 w 4852554"/>
              <a:gd name="connsiteY65" fmla="*/ 2400300 h 3782291"/>
              <a:gd name="connsiteX66" fmla="*/ 831272 w 4852554"/>
              <a:gd name="connsiteY66" fmla="*/ 2826327 h 3782291"/>
              <a:gd name="connsiteX67" fmla="*/ 374072 w 4852554"/>
              <a:gd name="connsiteY67" fmla="*/ 2670464 h 3782291"/>
              <a:gd name="connsiteX68" fmla="*/ 103909 w 4852554"/>
              <a:gd name="connsiteY68" fmla="*/ 2109355 h 3782291"/>
              <a:gd name="connsiteX69" fmla="*/ 20782 w 4852554"/>
              <a:gd name="connsiteY69" fmla="*/ 2098964 h 3782291"/>
              <a:gd name="connsiteX70" fmla="*/ 249382 w 4852554"/>
              <a:gd name="connsiteY70" fmla="*/ 2639291 h 3782291"/>
              <a:gd name="connsiteX71" fmla="*/ 10391 w 4852554"/>
              <a:gd name="connsiteY71" fmla="*/ 2576946 h 3782291"/>
              <a:gd name="connsiteX72" fmla="*/ 0 w 4852554"/>
              <a:gd name="connsiteY72" fmla="*/ 2670464 h 3782291"/>
              <a:gd name="connsiteX73" fmla="*/ 270163 w 4852554"/>
              <a:gd name="connsiteY73" fmla="*/ 2701636 h 3782291"/>
              <a:gd name="connsiteX74" fmla="*/ 280554 w 4852554"/>
              <a:gd name="connsiteY74" fmla="*/ 3023755 h 3782291"/>
              <a:gd name="connsiteX75" fmla="*/ 197427 w 4852554"/>
              <a:gd name="connsiteY75" fmla="*/ 3034146 h 3782291"/>
              <a:gd name="connsiteX76" fmla="*/ 197427 w 4852554"/>
              <a:gd name="connsiteY76" fmla="*/ 3106882 h 3782291"/>
              <a:gd name="connsiteX77" fmla="*/ 353291 w 4852554"/>
              <a:gd name="connsiteY77" fmla="*/ 3054927 h 3782291"/>
              <a:gd name="connsiteX78" fmla="*/ 374072 w 4852554"/>
              <a:gd name="connsiteY78" fmla="*/ 2763982 h 3782291"/>
              <a:gd name="connsiteX79" fmla="*/ 852054 w 4852554"/>
              <a:gd name="connsiteY79" fmla="*/ 2919846 h 3782291"/>
              <a:gd name="connsiteX80" fmla="*/ 633845 w 4852554"/>
              <a:gd name="connsiteY80" fmla="*/ 3054927 h 3782291"/>
              <a:gd name="connsiteX81" fmla="*/ 685800 w 4852554"/>
              <a:gd name="connsiteY81" fmla="*/ 3096491 h 3782291"/>
              <a:gd name="connsiteX82" fmla="*/ 1018309 w 4852554"/>
              <a:gd name="connsiteY82" fmla="*/ 2888673 h 3782291"/>
              <a:gd name="connsiteX83" fmla="*/ 1423554 w 4852554"/>
              <a:gd name="connsiteY83" fmla="*/ 2867891 h 3782291"/>
              <a:gd name="connsiteX84" fmla="*/ 1080654 w 4852554"/>
              <a:gd name="connsiteY84" fmla="*/ 3086100 h 3782291"/>
              <a:gd name="connsiteX85" fmla="*/ 1143000 w 4852554"/>
              <a:gd name="connsiteY85" fmla="*/ 3169227 h 3782291"/>
              <a:gd name="connsiteX86" fmla="*/ 1537854 w 4852554"/>
              <a:gd name="connsiteY86" fmla="*/ 2867891 h 3782291"/>
              <a:gd name="connsiteX87" fmla="*/ 1891145 w 4852554"/>
              <a:gd name="connsiteY87" fmla="*/ 2867891 h 3782291"/>
              <a:gd name="connsiteX88" fmla="*/ 2119745 w 4852554"/>
              <a:gd name="connsiteY88" fmla="*/ 2930236 h 3782291"/>
              <a:gd name="connsiteX89" fmla="*/ 2119745 w 4852554"/>
              <a:gd name="connsiteY89" fmla="*/ 3751118 h 3782291"/>
              <a:gd name="connsiteX90" fmla="*/ 2202872 w 4852554"/>
              <a:gd name="connsiteY90" fmla="*/ 3751118 h 3782291"/>
              <a:gd name="connsiteX91" fmla="*/ 2192482 w 4852554"/>
              <a:gd name="connsiteY91" fmla="*/ 2951018 h 3782291"/>
              <a:gd name="connsiteX92" fmla="*/ 2421082 w 4852554"/>
              <a:gd name="connsiteY92" fmla="*/ 2847109 h 3782291"/>
              <a:gd name="connsiteX93" fmla="*/ 3065318 w 4852554"/>
              <a:gd name="connsiteY93" fmla="*/ 2847109 h 3782291"/>
              <a:gd name="connsiteX94" fmla="*/ 3023754 w 4852554"/>
              <a:gd name="connsiteY94" fmla="*/ 3034146 h 3782291"/>
              <a:gd name="connsiteX95" fmla="*/ 3075709 w 4852554"/>
              <a:gd name="connsiteY95" fmla="*/ 3054927 h 3782291"/>
              <a:gd name="connsiteX96" fmla="*/ 3106882 w 4852554"/>
              <a:gd name="connsiteY96" fmla="*/ 2857500 h 3782291"/>
              <a:gd name="connsiteX97" fmla="*/ 3470563 w 4852554"/>
              <a:gd name="connsiteY97" fmla="*/ 2836718 h 3782291"/>
              <a:gd name="connsiteX98" fmla="*/ 4000500 w 4852554"/>
              <a:gd name="connsiteY98" fmla="*/ 3512127 h 3782291"/>
              <a:gd name="connsiteX99" fmla="*/ 3990109 w 4852554"/>
              <a:gd name="connsiteY99" fmla="*/ 3740727 h 3782291"/>
              <a:gd name="connsiteX100" fmla="*/ 4052454 w 4852554"/>
              <a:gd name="connsiteY100" fmla="*/ 3782291 h 3782291"/>
              <a:gd name="connsiteX101" fmla="*/ 4052454 w 4852554"/>
              <a:gd name="connsiteY101" fmla="*/ 3532909 h 3782291"/>
              <a:gd name="connsiteX102" fmla="*/ 4239491 w 4852554"/>
              <a:gd name="connsiteY102" fmla="*/ 3626427 h 3782291"/>
              <a:gd name="connsiteX103" fmla="*/ 4312227 w 4852554"/>
              <a:gd name="connsiteY103" fmla="*/ 3574473 h 3782291"/>
              <a:gd name="connsiteX104" fmla="*/ 3917372 w 4852554"/>
              <a:gd name="connsiteY104" fmla="*/ 3335482 h 3782291"/>
              <a:gd name="connsiteX105" fmla="*/ 4125191 w 4852554"/>
              <a:gd name="connsiteY105" fmla="*/ 3262746 h 3782291"/>
              <a:gd name="connsiteX106" fmla="*/ 4125191 w 4852554"/>
              <a:gd name="connsiteY106" fmla="*/ 3262746 h 3782291"/>
              <a:gd name="connsiteX107" fmla="*/ 4083627 w 4852554"/>
              <a:gd name="connsiteY107" fmla="*/ 3231573 h 3782291"/>
              <a:gd name="connsiteX108" fmla="*/ 3896591 w 4852554"/>
              <a:gd name="connsiteY108" fmla="*/ 3304309 h 3782291"/>
              <a:gd name="connsiteX109" fmla="*/ 3553691 w 4852554"/>
              <a:gd name="connsiteY109" fmla="*/ 2836718 h 3782291"/>
              <a:gd name="connsiteX110" fmla="*/ 4333009 w 4852554"/>
              <a:gd name="connsiteY110" fmla="*/ 2815936 h 3782291"/>
              <a:gd name="connsiteX111" fmla="*/ 4561609 w 4852554"/>
              <a:gd name="connsiteY111" fmla="*/ 3054927 h 3782291"/>
              <a:gd name="connsiteX112" fmla="*/ 4665518 w 4852554"/>
              <a:gd name="connsiteY112" fmla="*/ 3013364 h 3782291"/>
              <a:gd name="connsiteX113" fmla="*/ 4416136 w 4852554"/>
              <a:gd name="connsiteY113" fmla="*/ 2815936 h 3782291"/>
              <a:gd name="connsiteX114" fmla="*/ 4842163 w 4852554"/>
              <a:gd name="connsiteY114" fmla="*/ 2701636 h 3782291"/>
              <a:gd name="connsiteX115" fmla="*/ 4852554 w 4852554"/>
              <a:gd name="connsiteY115" fmla="*/ 2628900 h 3782291"/>
              <a:gd name="connsiteX116" fmla="*/ 4239491 w 4852554"/>
              <a:gd name="connsiteY116" fmla="*/ 2763982 h 3782291"/>
              <a:gd name="connsiteX117" fmla="*/ 4353791 w 4852554"/>
              <a:gd name="connsiteY117" fmla="*/ 2566555 h 3782291"/>
              <a:gd name="connsiteX118" fmla="*/ 4291445 w 4852554"/>
              <a:gd name="connsiteY118" fmla="*/ 2514600 h 3782291"/>
              <a:gd name="connsiteX119" fmla="*/ 4177145 w 4852554"/>
              <a:gd name="connsiteY119" fmla="*/ 2805546 h 3782291"/>
              <a:gd name="connsiteX120" fmla="*/ 3429000 w 4852554"/>
              <a:gd name="connsiteY120" fmla="*/ 2795155 h 3782291"/>
              <a:gd name="connsiteX121" fmla="*/ 3584863 w 4852554"/>
              <a:gd name="connsiteY121" fmla="*/ 2618509 h 3782291"/>
              <a:gd name="connsiteX122" fmla="*/ 3564082 w 4852554"/>
              <a:gd name="connsiteY122" fmla="*/ 2576946 h 3782291"/>
              <a:gd name="connsiteX123" fmla="*/ 3335482 w 4852554"/>
              <a:gd name="connsiteY123" fmla="*/ 2826327 h 3782291"/>
              <a:gd name="connsiteX124" fmla="*/ 2493818 w 4852554"/>
              <a:gd name="connsiteY124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2722418 w 4852554"/>
              <a:gd name="connsiteY9" fmla="*/ 831273 h 3782291"/>
              <a:gd name="connsiteX10" fmla="*/ 2805545 w 4852554"/>
              <a:gd name="connsiteY10" fmla="*/ 540327 h 3782291"/>
              <a:gd name="connsiteX11" fmla="*/ 2774372 w 4852554"/>
              <a:gd name="connsiteY11" fmla="*/ 529936 h 3782291"/>
              <a:gd name="connsiteX12" fmla="*/ 2649682 w 4852554"/>
              <a:gd name="connsiteY12" fmla="*/ 914400 h 3782291"/>
              <a:gd name="connsiteX13" fmla="*/ 2192482 w 4852554"/>
              <a:gd name="connsiteY13" fmla="*/ 1330036 h 3782291"/>
              <a:gd name="connsiteX14" fmla="*/ 2244436 w 4852554"/>
              <a:gd name="connsiteY14" fmla="*/ 633846 h 3782291"/>
              <a:gd name="connsiteX15" fmla="*/ 2670463 w 4852554"/>
              <a:gd name="connsiteY15" fmla="*/ 51955 h 3782291"/>
              <a:gd name="connsiteX16" fmla="*/ 2639291 w 4852554"/>
              <a:gd name="connsiteY16" fmla="*/ 0 h 3782291"/>
              <a:gd name="connsiteX17" fmla="*/ 2483427 w 4852554"/>
              <a:gd name="connsiteY17" fmla="*/ 197427 h 3782291"/>
              <a:gd name="connsiteX18" fmla="*/ 2462645 w 4852554"/>
              <a:gd name="connsiteY18" fmla="*/ 10391 h 3782291"/>
              <a:gd name="connsiteX19" fmla="*/ 2400300 w 4852554"/>
              <a:gd name="connsiteY19" fmla="*/ 10391 h 3782291"/>
              <a:gd name="connsiteX20" fmla="*/ 2441863 w 4852554"/>
              <a:gd name="connsiteY20" fmla="*/ 280555 h 3782291"/>
              <a:gd name="connsiteX21" fmla="*/ 2275609 w 4852554"/>
              <a:gd name="connsiteY21" fmla="*/ 509155 h 3782291"/>
              <a:gd name="connsiteX22" fmla="*/ 2223654 w 4852554"/>
              <a:gd name="connsiteY22" fmla="*/ 540327 h 3782291"/>
              <a:gd name="connsiteX23" fmla="*/ 2192482 w 4852554"/>
              <a:gd name="connsiteY23" fmla="*/ 592282 h 3782291"/>
              <a:gd name="connsiteX24" fmla="*/ 2119745 w 4852554"/>
              <a:gd name="connsiteY24" fmla="*/ 706582 h 3782291"/>
              <a:gd name="connsiteX25" fmla="*/ 1662545 w 4852554"/>
              <a:gd name="connsiteY25" fmla="*/ 20782 h 3782291"/>
              <a:gd name="connsiteX26" fmla="*/ 1537854 w 4852554"/>
              <a:gd name="connsiteY26" fmla="*/ 51955 h 3782291"/>
              <a:gd name="connsiteX27" fmla="*/ 1558636 w 4852554"/>
              <a:gd name="connsiteY27" fmla="*/ 145473 h 3782291"/>
              <a:gd name="connsiteX28" fmla="*/ 1641763 w 4852554"/>
              <a:gd name="connsiteY28" fmla="*/ 103909 h 3782291"/>
              <a:gd name="connsiteX29" fmla="*/ 1704109 w 4852554"/>
              <a:gd name="connsiteY29" fmla="*/ 228600 h 3782291"/>
              <a:gd name="connsiteX30" fmla="*/ 1776845 w 4852554"/>
              <a:gd name="connsiteY30" fmla="*/ 259773 h 3782291"/>
              <a:gd name="connsiteX31" fmla="*/ 2140527 w 4852554"/>
              <a:gd name="connsiteY31" fmla="*/ 852055 h 3782291"/>
              <a:gd name="connsiteX32" fmla="*/ 2130136 w 4852554"/>
              <a:gd name="connsiteY32" fmla="*/ 1215736 h 3782291"/>
              <a:gd name="connsiteX33" fmla="*/ 2057400 w 4852554"/>
              <a:gd name="connsiteY33" fmla="*/ 1028700 h 3782291"/>
              <a:gd name="connsiteX34" fmla="*/ 2005445 w 4852554"/>
              <a:gd name="connsiteY34" fmla="*/ 1059873 h 3782291"/>
              <a:gd name="connsiteX35" fmla="*/ 2119745 w 4852554"/>
              <a:gd name="connsiteY35" fmla="*/ 1288473 h 3782291"/>
              <a:gd name="connsiteX36" fmla="*/ 2098963 w 4852554"/>
              <a:gd name="connsiteY36" fmla="*/ 2005446 h 3782291"/>
              <a:gd name="connsiteX37" fmla="*/ 1662545 w 4852554"/>
              <a:gd name="connsiteY37" fmla="*/ 1558637 h 3782291"/>
              <a:gd name="connsiteX38" fmla="*/ 1704108 w 4852554"/>
              <a:gd name="connsiteY38" fmla="*/ 1215737 h 3782291"/>
              <a:gd name="connsiteX39" fmla="*/ 1662545 w 4852554"/>
              <a:gd name="connsiteY39" fmla="*/ 1101436 h 3782291"/>
              <a:gd name="connsiteX40" fmla="*/ 1610591 w 4852554"/>
              <a:gd name="connsiteY40" fmla="*/ 1475509 h 3782291"/>
              <a:gd name="connsiteX41" fmla="*/ 1340427 w 4852554"/>
              <a:gd name="connsiteY41" fmla="*/ 1600199 h 3782291"/>
              <a:gd name="connsiteX42" fmla="*/ 1309254 w 4852554"/>
              <a:gd name="connsiteY42" fmla="*/ 1662546 h 3782291"/>
              <a:gd name="connsiteX43" fmla="*/ 1620982 w 4852554"/>
              <a:gd name="connsiteY43" fmla="*/ 1600200 h 3782291"/>
              <a:gd name="connsiteX44" fmla="*/ 1828800 w 4852554"/>
              <a:gd name="connsiteY44" fmla="*/ 1849583 h 3782291"/>
              <a:gd name="connsiteX45" fmla="*/ 1569027 w 4852554"/>
              <a:gd name="connsiteY45" fmla="*/ 2026227 h 3782291"/>
              <a:gd name="connsiteX46" fmla="*/ 1600200 w 4852554"/>
              <a:gd name="connsiteY46" fmla="*/ 2119745 h 3782291"/>
              <a:gd name="connsiteX47" fmla="*/ 1880754 w 4852554"/>
              <a:gd name="connsiteY47" fmla="*/ 1870364 h 3782291"/>
              <a:gd name="connsiteX48" fmla="*/ 2098963 w 4852554"/>
              <a:gd name="connsiteY48" fmla="*/ 2088573 h 3782291"/>
              <a:gd name="connsiteX49" fmla="*/ 2088572 w 4852554"/>
              <a:gd name="connsiteY49" fmla="*/ 2337955 h 3782291"/>
              <a:gd name="connsiteX50" fmla="*/ 2098963 w 4852554"/>
              <a:gd name="connsiteY50" fmla="*/ 2348346 h 3782291"/>
              <a:gd name="connsiteX51" fmla="*/ 1839191 w 4852554"/>
              <a:gd name="connsiteY51" fmla="*/ 2784764 h 3782291"/>
              <a:gd name="connsiteX52" fmla="*/ 1278082 w 4852554"/>
              <a:gd name="connsiteY52" fmla="*/ 2795155 h 3782291"/>
              <a:gd name="connsiteX53" fmla="*/ 1143000 w 4852554"/>
              <a:gd name="connsiteY53" fmla="*/ 2587336 h 3782291"/>
              <a:gd name="connsiteX54" fmla="*/ 1111827 w 4852554"/>
              <a:gd name="connsiteY54" fmla="*/ 2597727 h 3782291"/>
              <a:gd name="connsiteX55" fmla="*/ 1205345 w 4852554"/>
              <a:gd name="connsiteY55" fmla="*/ 2815936 h 3782291"/>
              <a:gd name="connsiteX56" fmla="*/ 893618 w 4852554"/>
              <a:gd name="connsiteY56" fmla="*/ 2795155 h 3782291"/>
              <a:gd name="connsiteX57" fmla="*/ 488372 w 4852554"/>
              <a:gd name="connsiteY57" fmla="*/ 2036618 h 3782291"/>
              <a:gd name="connsiteX58" fmla="*/ 353291 w 4852554"/>
              <a:gd name="connsiteY58" fmla="*/ 2078182 h 3782291"/>
              <a:gd name="connsiteX59" fmla="*/ 415636 w 4852554"/>
              <a:gd name="connsiteY59" fmla="*/ 2140527 h 3782291"/>
              <a:gd name="connsiteX60" fmla="*/ 467591 w 4852554"/>
              <a:gd name="connsiteY60" fmla="*/ 2098964 h 3782291"/>
              <a:gd name="connsiteX61" fmla="*/ 571500 w 4852554"/>
              <a:gd name="connsiteY61" fmla="*/ 2348346 h 3782291"/>
              <a:gd name="connsiteX62" fmla="*/ 457200 w 4852554"/>
              <a:gd name="connsiteY62" fmla="*/ 2358736 h 3782291"/>
              <a:gd name="connsiteX63" fmla="*/ 457200 w 4852554"/>
              <a:gd name="connsiteY63" fmla="*/ 2441864 h 3782291"/>
              <a:gd name="connsiteX64" fmla="*/ 623454 w 4852554"/>
              <a:gd name="connsiteY64" fmla="*/ 2400300 h 3782291"/>
              <a:gd name="connsiteX65" fmla="*/ 831272 w 4852554"/>
              <a:gd name="connsiteY65" fmla="*/ 2826327 h 3782291"/>
              <a:gd name="connsiteX66" fmla="*/ 374072 w 4852554"/>
              <a:gd name="connsiteY66" fmla="*/ 2670464 h 3782291"/>
              <a:gd name="connsiteX67" fmla="*/ 103909 w 4852554"/>
              <a:gd name="connsiteY67" fmla="*/ 2109355 h 3782291"/>
              <a:gd name="connsiteX68" fmla="*/ 20782 w 4852554"/>
              <a:gd name="connsiteY68" fmla="*/ 2098964 h 3782291"/>
              <a:gd name="connsiteX69" fmla="*/ 249382 w 4852554"/>
              <a:gd name="connsiteY69" fmla="*/ 2639291 h 3782291"/>
              <a:gd name="connsiteX70" fmla="*/ 10391 w 4852554"/>
              <a:gd name="connsiteY70" fmla="*/ 2576946 h 3782291"/>
              <a:gd name="connsiteX71" fmla="*/ 0 w 4852554"/>
              <a:gd name="connsiteY71" fmla="*/ 2670464 h 3782291"/>
              <a:gd name="connsiteX72" fmla="*/ 270163 w 4852554"/>
              <a:gd name="connsiteY72" fmla="*/ 2701636 h 3782291"/>
              <a:gd name="connsiteX73" fmla="*/ 280554 w 4852554"/>
              <a:gd name="connsiteY73" fmla="*/ 3023755 h 3782291"/>
              <a:gd name="connsiteX74" fmla="*/ 197427 w 4852554"/>
              <a:gd name="connsiteY74" fmla="*/ 3034146 h 3782291"/>
              <a:gd name="connsiteX75" fmla="*/ 197427 w 4852554"/>
              <a:gd name="connsiteY75" fmla="*/ 3106882 h 3782291"/>
              <a:gd name="connsiteX76" fmla="*/ 353291 w 4852554"/>
              <a:gd name="connsiteY76" fmla="*/ 3054927 h 3782291"/>
              <a:gd name="connsiteX77" fmla="*/ 374072 w 4852554"/>
              <a:gd name="connsiteY77" fmla="*/ 2763982 h 3782291"/>
              <a:gd name="connsiteX78" fmla="*/ 852054 w 4852554"/>
              <a:gd name="connsiteY78" fmla="*/ 2919846 h 3782291"/>
              <a:gd name="connsiteX79" fmla="*/ 633845 w 4852554"/>
              <a:gd name="connsiteY79" fmla="*/ 3054927 h 3782291"/>
              <a:gd name="connsiteX80" fmla="*/ 685800 w 4852554"/>
              <a:gd name="connsiteY80" fmla="*/ 3096491 h 3782291"/>
              <a:gd name="connsiteX81" fmla="*/ 1018309 w 4852554"/>
              <a:gd name="connsiteY81" fmla="*/ 2888673 h 3782291"/>
              <a:gd name="connsiteX82" fmla="*/ 1423554 w 4852554"/>
              <a:gd name="connsiteY82" fmla="*/ 2867891 h 3782291"/>
              <a:gd name="connsiteX83" fmla="*/ 1080654 w 4852554"/>
              <a:gd name="connsiteY83" fmla="*/ 3086100 h 3782291"/>
              <a:gd name="connsiteX84" fmla="*/ 1143000 w 4852554"/>
              <a:gd name="connsiteY84" fmla="*/ 3169227 h 3782291"/>
              <a:gd name="connsiteX85" fmla="*/ 1537854 w 4852554"/>
              <a:gd name="connsiteY85" fmla="*/ 2867891 h 3782291"/>
              <a:gd name="connsiteX86" fmla="*/ 1891145 w 4852554"/>
              <a:gd name="connsiteY86" fmla="*/ 2867891 h 3782291"/>
              <a:gd name="connsiteX87" fmla="*/ 2119745 w 4852554"/>
              <a:gd name="connsiteY87" fmla="*/ 2930236 h 3782291"/>
              <a:gd name="connsiteX88" fmla="*/ 2119745 w 4852554"/>
              <a:gd name="connsiteY88" fmla="*/ 3751118 h 3782291"/>
              <a:gd name="connsiteX89" fmla="*/ 2202872 w 4852554"/>
              <a:gd name="connsiteY89" fmla="*/ 3751118 h 3782291"/>
              <a:gd name="connsiteX90" fmla="*/ 2192482 w 4852554"/>
              <a:gd name="connsiteY90" fmla="*/ 2951018 h 3782291"/>
              <a:gd name="connsiteX91" fmla="*/ 2421082 w 4852554"/>
              <a:gd name="connsiteY91" fmla="*/ 2847109 h 3782291"/>
              <a:gd name="connsiteX92" fmla="*/ 3065318 w 4852554"/>
              <a:gd name="connsiteY92" fmla="*/ 2847109 h 3782291"/>
              <a:gd name="connsiteX93" fmla="*/ 3023754 w 4852554"/>
              <a:gd name="connsiteY93" fmla="*/ 3034146 h 3782291"/>
              <a:gd name="connsiteX94" fmla="*/ 3075709 w 4852554"/>
              <a:gd name="connsiteY94" fmla="*/ 3054927 h 3782291"/>
              <a:gd name="connsiteX95" fmla="*/ 3106882 w 4852554"/>
              <a:gd name="connsiteY95" fmla="*/ 2857500 h 3782291"/>
              <a:gd name="connsiteX96" fmla="*/ 3470563 w 4852554"/>
              <a:gd name="connsiteY96" fmla="*/ 2836718 h 3782291"/>
              <a:gd name="connsiteX97" fmla="*/ 4000500 w 4852554"/>
              <a:gd name="connsiteY97" fmla="*/ 3512127 h 3782291"/>
              <a:gd name="connsiteX98" fmla="*/ 3990109 w 4852554"/>
              <a:gd name="connsiteY98" fmla="*/ 3740727 h 3782291"/>
              <a:gd name="connsiteX99" fmla="*/ 4052454 w 4852554"/>
              <a:gd name="connsiteY99" fmla="*/ 3782291 h 3782291"/>
              <a:gd name="connsiteX100" fmla="*/ 4052454 w 4852554"/>
              <a:gd name="connsiteY100" fmla="*/ 3532909 h 3782291"/>
              <a:gd name="connsiteX101" fmla="*/ 4239491 w 4852554"/>
              <a:gd name="connsiteY101" fmla="*/ 3626427 h 3782291"/>
              <a:gd name="connsiteX102" fmla="*/ 4312227 w 4852554"/>
              <a:gd name="connsiteY102" fmla="*/ 3574473 h 3782291"/>
              <a:gd name="connsiteX103" fmla="*/ 3917372 w 4852554"/>
              <a:gd name="connsiteY103" fmla="*/ 3335482 h 3782291"/>
              <a:gd name="connsiteX104" fmla="*/ 4125191 w 4852554"/>
              <a:gd name="connsiteY104" fmla="*/ 3262746 h 3782291"/>
              <a:gd name="connsiteX105" fmla="*/ 4125191 w 4852554"/>
              <a:gd name="connsiteY105" fmla="*/ 3262746 h 3782291"/>
              <a:gd name="connsiteX106" fmla="*/ 4083627 w 4852554"/>
              <a:gd name="connsiteY106" fmla="*/ 3231573 h 3782291"/>
              <a:gd name="connsiteX107" fmla="*/ 3896591 w 4852554"/>
              <a:gd name="connsiteY107" fmla="*/ 3304309 h 3782291"/>
              <a:gd name="connsiteX108" fmla="*/ 3553691 w 4852554"/>
              <a:gd name="connsiteY108" fmla="*/ 2836718 h 3782291"/>
              <a:gd name="connsiteX109" fmla="*/ 4333009 w 4852554"/>
              <a:gd name="connsiteY109" fmla="*/ 2815936 h 3782291"/>
              <a:gd name="connsiteX110" fmla="*/ 4561609 w 4852554"/>
              <a:gd name="connsiteY110" fmla="*/ 3054927 h 3782291"/>
              <a:gd name="connsiteX111" fmla="*/ 4665518 w 4852554"/>
              <a:gd name="connsiteY111" fmla="*/ 3013364 h 3782291"/>
              <a:gd name="connsiteX112" fmla="*/ 4416136 w 4852554"/>
              <a:gd name="connsiteY112" fmla="*/ 2815936 h 3782291"/>
              <a:gd name="connsiteX113" fmla="*/ 4842163 w 4852554"/>
              <a:gd name="connsiteY113" fmla="*/ 2701636 h 3782291"/>
              <a:gd name="connsiteX114" fmla="*/ 4852554 w 4852554"/>
              <a:gd name="connsiteY114" fmla="*/ 2628900 h 3782291"/>
              <a:gd name="connsiteX115" fmla="*/ 4239491 w 4852554"/>
              <a:gd name="connsiteY115" fmla="*/ 2763982 h 3782291"/>
              <a:gd name="connsiteX116" fmla="*/ 4353791 w 4852554"/>
              <a:gd name="connsiteY116" fmla="*/ 2566555 h 3782291"/>
              <a:gd name="connsiteX117" fmla="*/ 4291445 w 4852554"/>
              <a:gd name="connsiteY117" fmla="*/ 2514600 h 3782291"/>
              <a:gd name="connsiteX118" fmla="*/ 4177145 w 4852554"/>
              <a:gd name="connsiteY118" fmla="*/ 2805546 h 3782291"/>
              <a:gd name="connsiteX119" fmla="*/ 3429000 w 4852554"/>
              <a:gd name="connsiteY119" fmla="*/ 2795155 h 3782291"/>
              <a:gd name="connsiteX120" fmla="*/ 3584863 w 4852554"/>
              <a:gd name="connsiteY120" fmla="*/ 2618509 h 3782291"/>
              <a:gd name="connsiteX121" fmla="*/ 3564082 w 4852554"/>
              <a:gd name="connsiteY121" fmla="*/ 2576946 h 3782291"/>
              <a:gd name="connsiteX122" fmla="*/ 3335482 w 4852554"/>
              <a:gd name="connsiteY122" fmla="*/ 2826327 h 3782291"/>
              <a:gd name="connsiteX123" fmla="*/ 2493818 w 4852554"/>
              <a:gd name="connsiteY123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722418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805545 w 4852554"/>
              <a:gd name="connsiteY8" fmla="*/ 540327 h 3782291"/>
              <a:gd name="connsiteX9" fmla="*/ 2774372 w 4852554"/>
              <a:gd name="connsiteY9" fmla="*/ 529936 h 3782291"/>
              <a:gd name="connsiteX10" fmla="*/ 2649682 w 4852554"/>
              <a:gd name="connsiteY10" fmla="*/ 914400 h 3782291"/>
              <a:gd name="connsiteX11" fmla="*/ 2192482 w 4852554"/>
              <a:gd name="connsiteY11" fmla="*/ 1330036 h 3782291"/>
              <a:gd name="connsiteX12" fmla="*/ 2244436 w 4852554"/>
              <a:gd name="connsiteY12" fmla="*/ 633846 h 3782291"/>
              <a:gd name="connsiteX13" fmla="*/ 2670463 w 4852554"/>
              <a:gd name="connsiteY13" fmla="*/ 51955 h 3782291"/>
              <a:gd name="connsiteX14" fmla="*/ 2639291 w 4852554"/>
              <a:gd name="connsiteY14" fmla="*/ 0 h 3782291"/>
              <a:gd name="connsiteX15" fmla="*/ 2483427 w 4852554"/>
              <a:gd name="connsiteY15" fmla="*/ 197427 h 3782291"/>
              <a:gd name="connsiteX16" fmla="*/ 2462645 w 4852554"/>
              <a:gd name="connsiteY16" fmla="*/ 10391 h 3782291"/>
              <a:gd name="connsiteX17" fmla="*/ 2400300 w 4852554"/>
              <a:gd name="connsiteY17" fmla="*/ 10391 h 3782291"/>
              <a:gd name="connsiteX18" fmla="*/ 2441863 w 4852554"/>
              <a:gd name="connsiteY18" fmla="*/ 280555 h 3782291"/>
              <a:gd name="connsiteX19" fmla="*/ 2275609 w 4852554"/>
              <a:gd name="connsiteY19" fmla="*/ 509155 h 3782291"/>
              <a:gd name="connsiteX20" fmla="*/ 2223654 w 4852554"/>
              <a:gd name="connsiteY20" fmla="*/ 540327 h 3782291"/>
              <a:gd name="connsiteX21" fmla="*/ 2192482 w 4852554"/>
              <a:gd name="connsiteY21" fmla="*/ 592282 h 3782291"/>
              <a:gd name="connsiteX22" fmla="*/ 2119745 w 4852554"/>
              <a:gd name="connsiteY22" fmla="*/ 706582 h 3782291"/>
              <a:gd name="connsiteX23" fmla="*/ 1662545 w 4852554"/>
              <a:gd name="connsiteY23" fmla="*/ 20782 h 3782291"/>
              <a:gd name="connsiteX24" fmla="*/ 1537854 w 4852554"/>
              <a:gd name="connsiteY24" fmla="*/ 51955 h 3782291"/>
              <a:gd name="connsiteX25" fmla="*/ 1558636 w 4852554"/>
              <a:gd name="connsiteY25" fmla="*/ 145473 h 3782291"/>
              <a:gd name="connsiteX26" fmla="*/ 1641763 w 4852554"/>
              <a:gd name="connsiteY26" fmla="*/ 103909 h 3782291"/>
              <a:gd name="connsiteX27" fmla="*/ 1704109 w 4852554"/>
              <a:gd name="connsiteY27" fmla="*/ 228600 h 3782291"/>
              <a:gd name="connsiteX28" fmla="*/ 1776845 w 4852554"/>
              <a:gd name="connsiteY28" fmla="*/ 259773 h 3782291"/>
              <a:gd name="connsiteX29" fmla="*/ 2140527 w 4852554"/>
              <a:gd name="connsiteY29" fmla="*/ 852055 h 3782291"/>
              <a:gd name="connsiteX30" fmla="*/ 2130136 w 4852554"/>
              <a:gd name="connsiteY30" fmla="*/ 1215736 h 3782291"/>
              <a:gd name="connsiteX31" fmla="*/ 2057400 w 4852554"/>
              <a:gd name="connsiteY31" fmla="*/ 1028700 h 3782291"/>
              <a:gd name="connsiteX32" fmla="*/ 2005445 w 4852554"/>
              <a:gd name="connsiteY32" fmla="*/ 1059873 h 3782291"/>
              <a:gd name="connsiteX33" fmla="*/ 2119745 w 4852554"/>
              <a:gd name="connsiteY33" fmla="*/ 1288473 h 3782291"/>
              <a:gd name="connsiteX34" fmla="*/ 2098963 w 4852554"/>
              <a:gd name="connsiteY34" fmla="*/ 2005446 h 3782291"/>
              <a:gd name="connsiteX35" fmla="*/ 1662545 w 4852554"/>
              <a:gd name="connsiteY35" fmla="*/ 1558637 h 3782291"/>
              <a:gd name="connsiteX36" fmla="*/ 1704108 w 4852554"/>
              <a:gd name="connsiteY36" fmla="*/ 1215737 h 3782291"/>
              <a:gd name="connsiteX37" fmla="*/ 1662545 w 4852554"/>
              <a:gd name="connsiteY37" fmla="*/ 1101436 h 3782291"/>
              <a:gd name="connsiteX38" fmla="*/ 1610591 w 4852554"/>
              <a:gd name="connsiteY38" fmla="*/ 1475509 h 3782291"/>
              <a:gd name="connsiteX39" fmla="*/ 1340427 w 4852554"/>
              <a:gd name="connsiteY39" fmla="*/ 1600199 h 3782291"/>
              <a:gd name="connsiteX40" fmla="*/ 1309254 w 4852554"/>
              <a:gd name="connsiteY40" fmla="*/ 1662546 h 3782291"/>
              <a:gd name="connsiteX41" fmla="*/ 1620982 w 4852554"/>
              <a:gd name="connsiteY41" fmla="*/ 1600200 h 3782291"/>
              <a:gd name="connsiteX42" fmla="*/ 1828800 w 4852554"/>
              <a:gd name="connsiteY42" fmla="*/ 1849583 h 3782291"/>
              <a:gd name="connsiteX43" fmla="*/ 1569027 w 4852554"/>
              <a:gd name="connsiteY43" fmla="*/ 2026227 h 3782291"/>
              <a:gd name="connsiteX44" fmla="*/ 1600200 w 4852554"/>
              <a:gd name="connsiteY44" fmla="*/ 2119745 h 3782291"/>
              <a:gd name="connsiteX45" fmla="*/ 1880754 w 4852554"/>
              <a:gd name="connsiteY45" fmla="*/ 1870364 h 3782291"/>
              <a:gd name="connsiteX46" fmla="*/ 2098963 w 4852554"/>
              <a:gd name="connsiteY46" fmla="*/ 2088573 h 3782291"/>
              <a:gd name="connsiteX47" fmla="*/ 2088572 w 4852554"/>
              <a:gd name="connsiteY47" fmla="*/ 2337955 h 3782291"/>
              <a:gd name="connsiteX48" fmla="*/ 2098963 w 4852554"/>
              <a:gd name="connsiteY48" fmla="*/ 2348346 h 3782291"/>
              <a:gd name="connsiteX49" fmla="*/ 1839191 w 4852554"/>
              <a:gd name="connsiteY49" fmla="*/ 2784764 h 3782291"/>
              <a:gd name="connsiteX50" fmla="*/ 1278082 w 4852554"/>
              <a:gd name="connsiteY50" fmla="*/ 2795155 h 3782291"/>
              <a:gd name="connsiteX51" fmla="*/ 1143000 w 4852554"/>
              <a:gd name="connsiteY51" fmla="*/ 2587336 h 3782291"/>
              <a:gd name="connsiteX52" fmla="*/ 1111827 w 4852554"/>
              <a:gd name="connsiteY52" fmla="*/ 2597727 h 3782291"/>
              <a:gd name="connsiteX53" fmla="*/ 1205345 w 4852554"/>
              <a:gd name="connsiteY53" fmla="*/ 2815936 h 3782291"/>
              <a:gd name="connsiteX54" fmla="*/ 893618 w 4852554"/>
              <a:gd name="connsiteY54" fmla="*/ 2795155 h 3782291"/>
              <a:gd name="connsiteX55" fmla="*/ 488372 w 4852554"/>
              <a:gd name="connsiteY55" fmla="*/ 2036618 h 3782291"/>
              <a:gd name="connsiteX56" fmla="*/ 353291 w 4852554"/>
              <a:gd name="connsiteY56" fmla="*/ 2078182 h 3782291"/>
              <a:gd name="connsiteX57" fmla="*/ 415636 w 4852554"/>
              <a:gd name="connsiteY57" fmla="*/ 2140527 h 3782291"/>
              <a:gd name="connsiteX58" fmla="*/ 467591 w 4852554"/>
              <a:gd name="connsiteY58" fmla="*/ 2098964 h 3782291"/>
              <a:gd name="connsiteX59" fmla="*/ 571500 w 4852554"/>
              <a:gd name="connsiteY59" fmla="*/ 2348346 h 3782291"/>
              <a:gd name="connsiteX60" fmla="*/ 457200 w 4852554"/>
              <a:gd name="connsiteY60" fmla="*/ 2358736 h 3782291"/>
              <a:gd name="connsiteX61" fmla="*/ 457200 w 4852554"/>
              <a:gd name="connsiteY61" fmla="*/ 2441864 h 3782291"/>
              <a:gd name="connsiteX62" fmla="*/ 623454 w 4852554"/>
              <a:gd name="connsiteY62" fmla="*/ 2400300 h 3782291"/>
              <a:gd name="connsiteX63" fmla="*/ 831272 w 4852554"/>
              <a:gd name="connsiteY63" fmla="*/ 2826327 h 3782291"/>
              <a:gd name="connsiteX64" fmla="*/ 374072 w 4852554"/>
              <a:gd name="connsiteY64" fmla="*/ 2670464 h 3782291"/>
              <a:gd name="connsiteX65" fmla="*/ 103909 w 4852554"/>
              <a:gd name="connsiteY65" fmla="*/ 2109355 h 3782291"/>
              <a:gd name="connsiteX66" fmla="*/ 20782 w 4852554"/>
              <a:gd name="connsiteY66" fmla="*/ 2098964 h 3782291"/>
              <a:gd name="connsiteX67" fmla="*/ 249382 w 4852554"/>
              <a:gd name="connsiteY67" fmla="*/ 2639291 h 3782291"/>
              <a:gd name="connsiteX68" fmla="*/ 10391 w 4852554"/>
              <a:gd name="connsiteY68" fmla="*/ 2576946 h 3782291"/>
              <a:gd name="connsiteX69" fmla="*/ 0 w 4852554"/>
              <a:gd name="connsiteY69" fmla="*/ 2670464 h 3782291"/>
              <a:gd name="connsiteX70" fmla="*/ 270163 w 4852554"/>
              <a:gd name="connsiteY70" fmla="*/ 2701636 h 3782291"/>
              <a:gd name="connsiteX71" fmla="*/ 280554 w 4852554"/>
              <a:gd name="connsiteY71" fmla="*/ 3023755 h 3782291"/>
              <a:gd name="connsiteX72" fmla="*/ 197427 w 4852554"/>
              <a:gd name="connsiteY72" fmla="*/ 3034146 h 3782291"/>
              <a:gd name="connsiteX73" fmla="*/ 197427 w 4852554"/>
              <a:gd name="connsiteY73" fmla="*/ 3106882 h 3782291"/>
              <a:gd name="connsiteX74" fmla="*/ 353291 w 4852554"/>
              <a:gd name="connsiteY74" fmla="*/ 3054927 h 3782291"/>
              <a:gd name="connsiteX75" fmla="*/ 374072 w 4852554"/>
              <a:gd name="connsiteY75" fmla="*/ 2763982 h 3782291"/>
              <a:gd name="connsiteX76" fmla="*/ 852054 w 4852554"/>
              <a:gd name="connsiteY76" fmla="*/ 2919846 h 3782291"/>
              <a:gd name="connsiteX77" fmla="*/ 633845 w 4852554"/>
              <a:gd name="connsiteY77" fmla="*/ 3054927 h 3782291"/>
              <a:gd name="connsiteX78" fmla="*/ 685800 w 4852554"/>
              <a:gd name="connsiteY78" fmla="*/ 3096491 h 3782291"/>
              <a:gd name="connsiteX79" fmla="*/ 1018309 w 4852554"/>
              <a:gd name="connsiteY79" fmla="*/ 2888673 h 3782291"/>
              <a:gd name="connsiteX80" fmla="*/ 1423554 w 4852554"/>
              <a:gd name="connsiteY80" fmla="*/ 2867891 h 3782291"/>
              <a:gd name="connsiteX81" fmla="*/ 1080654 w 4852554"/>
              <a:gd name="connsiteY81" fmla="*/ 3086100 h 3782291"/>
              <a:gd name="connsiteX82" fmla="*/ 1143000 w 4852554"/>
              <a:gd name="connsiteY82" fmla="*/ 3169227 h 3782291"/>
              <a:gd name="connsiteX83" fmla="*/ 1537854 w 4852554"/>
              <a:gd name="connsiteY83" fmla="*/ 2867891 h 3782291"/>
              <a:gd name="connsiteX84" fmla="*/ 1891145 w 4852554"/>
              <a:gd name="connsiteY84" fmla="*/ 2867891 h 3782291"/>
              <a:gd name="connsiteX85" fmla="*/ 2119745 w 4852554"/>
              <a:gd name="connsiteY85" fmla="*/ 2930236 h 3782291"/>
              <a:gd name="connsiteX86" fmla="*/ 2119745 w 4852554"/>
              <a:gd name="connsiteY86" fmla="*/ 3751118 h 3782291"/>
              <a:gd name="connsiteX87" fmla="*/ 2202872 w 4852554"/>
              <a:gd name="connsiteY87" fmla="*/ 3751118 h 3782291"/>
              <a:gd name="connsiteX88" fmla="*/ 2192482 w 4852554"/>
              <a:gd name="connsiteY88" fmla="*/ 2951018 h 3782291"/>
              <a:gd name="connsiteX89" fmla="*/ 2421082 w 4852554"/>
              <a:gd name="connsiteY89" fmla="*/ 2847109 h 3782291"/>
              <a:gd name="connsiteX90" fmla="*/ 3065318 w 4852554"/>
              <a:gd name="connsiteY90" fmla="*/ 2847109 h 3782291"/>
              <a:gd name="connsiteX91" fmla="*/ 3023754 w 4852554"/>
              <a:gd name="connsiteY91" fmla="*/ 3034146 h 3782291"/>
              <a:gd name="connsiteX92" fmla="*/ 3075709 w 4852554"/>
              <a:gd name="connsiteY92" fmla="*/ 3054927 h 3782291"/>
              <a:gd name="connsiteX93" fmla="*/ 3106882 w 4852554"/>
              <a:gd name="connsiteY93" fmla="*/ 2857500 h 3782291"/>
              <a:gd name="connsiteX94" fmla="*/ 3470563 w 4852554"/>
              <a:gd name="connsiteY94" fmla="*/ 2836718 h 3782291"/>
              <a:gd name="connsiteX95" fmla="*/ 4000500 w 4852554"/>
              <a:gd name="connsiteY95" fmla="*/ 3512127 h 3782291"/>
              <a:gd name="connsiteX96" fmla="*/ 3990109 w 4852554"/>
              <a:gd name="connsiteY96" fmla="*/ 3740727 h 3782291"/>
              <a:gd name="connsiteX97" fmla="*/ 4052454 w 4852554"/>
              <a:gd name="connsiteY97" fmla="*/ 3782291 h 3782291"/>
              <a:gd name="connsiteX98" fmla="*/ 4052454 w 4852554"/>
              <a:gd name="connsiteY98" fmla="*/ 3532909 h 3782291"/>
              <a:gd name="connsiteX99" fmla="*/ 4239491 w 4852554"/>
              <a:gd name="connsiteY99" fmla="*/ 3626427 h 3782291"/>
              <a:gd name="connsiteX100" fmla="*/ 4312227 w 4852554"/>
              <a:gd name="connsiteY100" fmla="*/ 3574473 h 3782291"/>
              <a:gd name="connsiteX101" fmla="*/ 3917372 w 4852554"/>
              <a:gd name="connsiteY101" fmla="*/ 3335482 h 3782291"/>
              <a:gd name="connsiteX102" fmla="*/ 4125191 w 4852554"/>
              <a:gd name="connsiteY102" fmla="*/ 3262746 h 3782291"/>
              <a:gd name="connsiteX103" fmla="*/ 4125191 w 4852554"/>
              <a:gd name="connsiteY103" fmla="*/ 3262746 h 3782291"/>
              <a:gd name="connsiteX104" fmla="*/ 4083627 w 4852554"/>
              <a:gd name="connsiteY104" fmla="*/ 3231573 h 3782291"/>
              <a:gd name="connsiteX105" fmla="*/ 3896591 w 4852554"/>
              <a:gd name="connsiteY105" fmla="*/ 3304309 h 3782291"/>
              <a:gd name="connsiteX106" fmla="*/ 3553691 w 4852554"/>
              <a:gd name="connsiteY106" fmla="*/ 2836718 h 3782291"/>
              <a:gd name="connsiteX107" fmla="*/ 4333009 w 4852554"/>
              <a:gd name="connsiteY107" fmla="*/ 2815936 h 3782291"/>
              <a:gd name="connsiteX108" fmla="*/ 4561609 w 4852554"/>
              <a:gd name="connsiteY108" fmla="*/ 3054927 h 3782291"/>
              <a:gd name="connsiteX109" fmla="*/ 4665518 w 4852554"/>
              <a:gd name="connsiteY109" fmla="*/ 3013364 h 3782291"/>
              <a:gd name="connsiteX110" fmla="*/ 4416136 w 4852554"/>
              <a:gd name="connsiteY110" fmla="*/ 2815936 h 3782291"/>
              <a:gd name="connsiteX111" fmla="*/ 4842163 w 4852554"/>
              <a:gd name="connsiteY111" fmla="*/ 2701636 h 3782291"/>
              <a:gd name="connsiteX112" fmla="*/ 4852554 w 4852554"/>
              <a:gd name="connsiteY112" fmla="*/ 2628900 h 3782291"/>
              <a:gd name="connsiteX113" fmla="*/ 4239491 w 4852554"/>
              <a:gd name="connsiteY113" fmla="*/ 2763982 h 3782291"/>
              <a:gd name="connsiteX114" fmla="*/ 4353791 w 4852554"/>
              <a:gd name="connsiteY114" fmla="*/ 2566555 h 3782291"/>
              <a:gd name="connsiteX115" fmla="*/ 4291445 w 4852554"/>
              <a:gd name="connsiteY115" fmla="*/ 2514600 h 3782291"/>
              <a:gd name="connsiteX116" fmla="*/ 4177145 w 4852554"/>
              <a:gd name="connsiteY116" fmla="*/ 2805546 h 3782291"/>
              <a:gd name="connsiteX117" fmla="*/ 3429000 w 4852554"/>
              <a:gd name="connsiteY117" fmla="*/ 2795155 h 3782291"/>
              <a:gd name="connsiteX118" fmla="*/ 3584863 w 4852554"/>
              <a:gd name="connsiteY118" fmla="*/ 2618509 h 3782291"/>
              <a:gd name="connsiteX119" fmla="*/ 3564082 w 4852554"/>
              <a:gd name="connsiteY119" fmla="*/ 2576946 h 3782291"/>
              <a:gd name="connsiteX120" fmla="*/ 3335482 w 4852554"/>
              <a:gd name="connsiteY120" fmla="*/ 2826327 h 3782291"/>
              <a:gd name="connsiteX121" fmla="*/ 2493818 w 4852554"/>
              <a:gd name="connsiteY12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32809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597727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597727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74072 w 4852554"/>
              <a:gd name="connsiteY75" fmla="*/ 2763982 h 3782291"/>
              <a:gd name="connsiteX76" fmla="*/ 852054 w 4852554"/>
              <a:gd name="connsiteY76" fmla="*/ 2919846 h 3782291"/>
              <a:gd name="connsiteX77" fmla="*/ 633845 w 4852554"/>
              <a:gd name="connsiteY77" fmla="*/ 3054927 h 3782291"/>
              <a:gd name="connsiteX78" fmla="*/ 685800 w 4852554"/>
              <a:gd name="connsiteY78" fmla="*/ 3096491 h 3782291"/>
              <a:gd name="connsiteX79" fmla="*/ 1018309 w 4852554"/>
              <a:gd name="connsiteY79" fmla="*/ 2888673 h 3782291"/>
              <a:gd name="connsiteX80" fmla="*/ 1423554 w 4852554"/>
              <a:gd name="connsiteY80" fmla="*/ 2867891 h 3782291"/>
              <a:gd name="connsiteX81" fmla="*/ 1080654 w 4852554"/>
              <a:gd name="connsiteY81" fmla="*/ 3086100 h 3782291"/>
              <a:gd name="connsiteX82" fmla="*/ 1143000 w 4852554"/>
              <a:gd name="connsiteY82" fmla="*/ 3169227 h 3782291"/>
              <a:gd name="connsiteX83" fmla="*/ 1537854 w 4852554"/>
              <a:gd name="connsiteY83" fmla="*/ 2867891 h 3782291"/>
              <a:gd name="connsiteX84" fmla="*/ 1891145 w 4852554"/>
              <a:gd name="connsiteY84" fmla="*/ 2867891 h 3782291"/>
              <a:gd name="connsiteX85" fmla="*/ 2119745 w 4852554"/>
              <a:gd name="connsiteY85" fmla="*/ 2930236 h 3782291"/>
              <a:gd name="connsiteX86" fmla="*/ 2119745 w 4852554"/>
              <a:gd name="connsiteY86" fmla="*/ 3751118 h 3782291"/>
              <a:gd name="connsiteX87" fmla="*/ 2202872 w 4852554"/>
              <a:gd name="connsiteY87" fmla="*/ 3751118 h 3782291"/>
              <a:gd name="connsiteX88" fmla="*/ 2192482 w 4852554"/>
              <a:gd name="connsiteY88" fmla="*/ 2951018 h 3782291"/>
              <a:gd name="connsiteX89" fmla="*/ 2421082 w 4852554"/>
              <a:gd name="connsiteY89" fmla="*/ 2847109 h 3782291"/>
              <a:gd name="connsiteX90" fmla="*/ 3065318 w 4852554"/>
              <a:gd name="connsiteY90" fmla="*/ 2847109 h 3782291"/>
              <a:gd name="connsiteX91" fmla="*/ 3023754 w 4852554"/>
              <a:gd name="connsiteY91" fmla="*/ 3034146 h 3782291"/>
              <a:gd name="connsiteX92" fmla="*/ 3075709 w 4852554"/>
              <a:gd name="connsiteY92" fmla="*/ 3054927 h 3782291"/>
              <a:gd name="connsiteX93" fmla="*/ 3106882 w 4852554"/>
              <a:gd name="connsiteY93" fmla="*/ 2857500 h 3782291"/>
              <a:gd name="connsiteX94" fmla="*/ 3470563 w 4852554"/>
              <a:gd name="connsiteY94" fmla="*/ 2836718 h 3782291"/>
              <a:gd name="connsiteX95" fmla="*/ 4000500 w 4852554"/>
              <a:gd name="connsiteY95" fmla="*/ 3512127 h 3782291"/>
              <a:gd name="connsiteX96" fmla="*/ 3990109 w 4852554"/>
              <a:gd name="connsiteY96" fmla="*/ 3740727 h 3782291"/>
              <a:gd name="connsiteX97" fmla="*/ 4052454 w 4852554"/>
              <a:gd name="connsiteY97" fmla="*/ 3782291 h 3782291"/>
              <a:gd name="connsiteX98" fmla="*/ 4052454 w 4852554"/>
              <a:gd name="connsiteY98" fmla="*/ 3532909 h 3782291"/>
              <a:gd name="connsiteX99" fmla="*/ 4239491 w 4852554"/>
              <a:gd name="connsiteY99" fmla="*/ 3626427 h 3782291"/>
              <a:gd name="connsiteX100" fmla="*/ 4312227 w 4852554"/>
              <a:gd name="connsiteY100" fmla="*/ 3574473 h 3782291"/>
              <a:gd name="connsiteX101" fmla="*/ 3917372 w 4852554"/>
              <a:gd name="connsiteY101" fmla="*/ 3335482 h 3782291"/>
              <a:gd name="connsiteX102" fmla="*/ 4125191 w 4852554"/>
              <a:gd name="connsiteY102" fmla="*/ 3262746 h 3782291"/>
              <a:gd name="connsiteX103" fmla="*/ 4125191 w 4852554"/>
              <a:gd name="connsiteY103" fmla="*/ 3262746 h 3782291"/>
              <a:gd name="connsiteX104" fmla="*/ 4083627 w 4852554"/>
              <a:gd name="connsiteY104" fmla="*/ 3231573 h 3782291"/>
              <a:gd name="connsiteX105" fmla="*/ 3896591 w 4852554"/>
              <a:gd name="connsiteY105" fmla="*/ 3304309 h 3782291"/>
              <a:gd name="connsiteX106" fmla="*/ 3553691 w 4852554"/>
              <a:gd name="connsiteY106" fmla="*/ 2836718 h 3782291"/>
              <a:gd name="connsiteX107" fmla="*/ 4333009 w 4852554"/>
              <a:gd name="connsiteY107" fmla="*/ 2815936 h 3782291"/>
              <a:gd name="connsiteX108" fmla="*/ 4561609 w 4852554"/>
              <a:gd name="connsiteY108" fmla="*/ 3054927 h 3782291"/>
              <a:gd name="connsiteX109" fmla="*/ 4665518 w 4852554"/>
              <a:gd name="connsiteY109" fmla="*/ 3013364 h 3782291"/>
              <a:gd name="connsiteX110" fmla="*/ 4416136 w 4852554"/>
              <a:gd name="connsiteY110" fmla="*/ 2815936 h 3782291"/>
              <a:gd name="connsiteX111" fmla="*/ 4842163 w 4852554"/>
              <a:gd name="connsiteY111" fmla="*/ 2701636 h 3782291"/>
              <a:gd name="connsiteX112" fmla="*/ 4852554 w 4852554"/>
              <a:gd name="connsiteY112" fmla="*/ 2628900 h 3782291"/>
              <a:gd name="connsiteX113" fmla="*/ 4239491 w 4852554"/>
              <a:gd name="connsiteY113" fmla="*/ 2763982 h 3782291"/>
              <a:gd name="connsiteX114" fmla="*/ 4353791 w 4852554"/>
              <a:gd name="connsiteY114" fmla="*/ 2566555 h 3782291"/>
              <a:gd name="connsiteX115" fmla="*/ 4291445 w 4852554"/>
              <a:gd name="connsiteY115" fmla="*/ 2514600 h 3782291"/>
              <a:gd name="connsiteX116" fmla="*/ 4177145 w 4852554"/>
              <a:gd name="connsiteY116" fmla="*/ 2805546 h 3782291"/>
              <a:gd name="connsiteX117" fmla="*/ 3429000 w 4852554"/>
              <a:gd name="connsiteY117" fmla="*/ 2795155 h 3782291"/>
              <a:gd name="connsiteX118" fmla="*/ 3584863 w 4852554"/>
              <a:gd name="connsiteY118" fmla="*/ 2618509 h 3782291"/>
              <a:gd name="connsiteX119" fmla="*/ 3564082 w 4852554"/>
              <a:gd name="connsiteY119" fmla="*/ 2576946 h 3782291"/>
              <a:gd name="connsiteX120" fmla="*/ 3335482 w 4852554"/>
              <a:gd name="connsiteY120" fmla="*/ 2826327 h 3782291"/>
              <a:gd name="connsiteX121" fmla="*/ 2493818 w 4852554"/>
              <a:gd name="connsiteY12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80554 w 4852554"/>
              <a:gd name="connsiteY68" fmla="*/ 2660073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31173 w 4852554"/>
              <a:gd name="connsiteY67" fmla="*/ 2109355 h 3782291"/>
              <a:gd name="connsiteX68" fmla="*/ 280554 w 4852554"/>
              <a:gd name="connsiteY68" fmla="*/ 2660073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43200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63982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43200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62445 w 4862945"/>
              <a:gd name="connsiteY64" fmla="*/ 2784764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62945 w 4862945"/>
              <a:gd name="connsiteY110" fmla="*/ 2628900 h 3782291"/>
              <a:gd name="connsiteX111" fmla="*/ 4249882 w 4862945"/>
              <a:gd name="connsiteY111" fmla="*/ 2763982 h 3782291"/>
              <a:gd name="connsiteX112" fmla="*/ 4364182 w 4862945"/>
              <a:gd name="connsiteY112" fmla="*/ 2566555 h 3782291"/>
              <a:gd name="connsiteX113" fmla="*/ 4301836 w 4862945"/>
              <a:gd name="connsiteY113" fmla="*/ 2514600 h 3782291"/>
              <a:gd name="connsiteX114" fmla="*/ 4187536 w 4862945"/>
              <a:gd name="connsiteY114" fmla="*/ 2805546 h 3782291"/>
              <a:gd name="connsiteX115" fmla="*/ 3439391 w 4862945"/>
              <a:gd name="connsiteY115" fmla="*/ 2795155 h 3782291"/>
              <a:gd name="connsiteX116" fmla="*/ 3595254 w 4862945"/>
              <a:gd name="connsiteY116" fmla="*/ 2618509 h 3782291"/>
              <a:gd name="connsiteX117" fmla="*/ 3574473 w 4862945"/>
              <a:gd name="connsiteY117" fmla="*/ 2576946 h 3782291"/>
              <a:gd name="connsiteX118" fmla="*/ 3345873 w 4862945"/>
              <a:gd name="connsiteY118" fmla="*/ 2826327 h 3782291"/>
              <a:gd name="connsiteX119" fmla="*/ 2504209 w 4862945"/>
              <a:gd name="connsiteY119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130136 w 4675909"/>
              <a:gd name="connsiteY85" fmla="*/ 3751118 h 3782291"/>
              <a:gd name="connsiteX86" fmla="*/ 2213263 w 4675909"/>
              <a:gd name="connsiteY86" fmla="*/ 3751118 h 3782291"/>
              <a:gd name="connsiteX87" fmla="*/ 2202873 w 4675909"/>
              <a:gd name="connsiteY87" fmla="*/ 2951018 h 3782291"/>
              <a:gd name="connsiteX88" fmla="*/ 2431473 w 4675909"/>
              <a:gd name="connsiteY88" fmla="*/ 2847109 h 3782291"/>
              <a:gd name="connsiteX89" fmla="*/ 3075709 w 4675909"/>
              <a:gd name="connsiteY89" fmla="*/ 2847109 h 3782291"/>
              <a:gd name="connsiteX90" fmla="*/ 3034145 w 4675909"/>
              <a:gd name="connsiteY90" fmla="*/ 3034146 h 3782291"/>
              <a:gd name="connsiteX91" fmla="*/ 3086100 w 4675909"/>
              <a:gd name="connsiteY91" fmla="*/ 3054927 h 3782291"/>
              <a:gd name="connsiteX92" fmla="*/ 3117273 w 4675909"/>
              <a:gd name="connsiteY92" fmla="*/ 2857500 h 3782291"/>
              <a:gd name="connsiteX93" fmla="*/ 3480954 w 4675909"/>
              <a:gd name="connsiteY93" fmla="*/ 2836718 h 3782291"/>
              <a:gd name="connsiteX94" fmla="*/ 4010891 w 4675909"/>
              <a:gd name="connsiteY94" fmla="*/ 3512127 h 3782291"/>
              <a:gd name="connsiteX95" fmla="*/ 4000500 w 4675909"/>
              <a:gd name="connsiteY95" fmla="*/ 3740727 h 3782291"/>
              <a:gd name="connsiteX96" fmla="*/ 4062845 w 4675909"/>
              <a:gd name="connsiteY96" fmla="*/ 3782291 h 3782291"/>
              <a:gd name="connsiteX97" fmla="*/ 4062845 w 4675909"/>
              <a:gd name="connsiteY97" fmla="*/ 3532909 h 3782291"/>
              <a:gd name="connsiteX98" fmla="*/ 4249882 w 4675909"/>
              <a:gd name="connsiteY98" fmla="*/ 3626427 h 3782291"/>
              <a:gd name="connsiteX99" fmla="*/ 4322618 w 4675909"/>
              <a:gd name="connsiteY99" fmla="*/ 3574473 h 3782291"/>
              <a:gd name="connsiteX100" fmla="*/ 3927763 w 4675909"/>
              <a:gd name="connsiteY100" fmla="*/ 3335482 h 3782291"/>
              <a:gd name="connsiteX101" fmla="*/ 4135582 w 4675909"/>
              <a:gd name="connsiteY101" fmla="*/ 3262746 h 3782291"/>
              <a:gd name="connsiteX102" fmla="*/ 4135582 w 4675909"/>
              <a:gd name="connsiteY102" fmla="*/ 3262746 h 3782291"/>
              <a:gd name="connsiteX103" fmla="*/ 4094018 w 4675909"/>
              <a:gd name="connsiteY103" fmla="*/ 3231573 h 3782291"/>
              <a:gd name="connsiteX104" fmla="*/ 3906982 w 4675909"/>
              <a:gd name="connsiteY104" fmla="*/ 3304309 h 3782291"/>
              <a:gd name="connsiteX105" fmla="*/ 3564082 w 4675909"/>
              <a:gd name="connsiteY105" fmla="*/ 2836718 h 3782291"/>
              <a:gd name="connsiteX106" fmla="*/ 4343400 w 4675909"/>
              <a:gd name="connsiteY106" fmla="*/ 2815936 h 3782291"/>
              <a:gd name="connsiteX107" fmla="*/ 4572000 w 4675909"/>
              <a:gd name="connsiteY107" fmla="*/ 3054927 h 3782291"/>
              <a:gd name="connsiteX108" fmla="*/ 4675909 w 4675909"/>
              <a:gd name="connsiteY108" fmla="*/ 3013364 h 3782291"/>
              <a:gd name="connsiteX109" fmla="*/ 4426527 w 4675909"/>
              <a:gd name="connsiteY109" fmla="*/ 2815936 h 3782291"/>
              <a:gd name="connsiteX110" fmla="*/ 4249882 w 4675909"/>
              <a:gd name="connsiteY110" fmla="*/ 2763982 h 3782291"/>
              <a:gd name="connsiteX111" fmla="*/ 4364182 w 4675909"/>
              <a:gd name="connsiteY111" fmla="*/ 2566555 h 3782291"/>
              <a:gd name="connsiteX112" fmla="*/ 4301836 w 4675909"/>
              <a:gd name="connsiteY112" fmla="*/ 2514600 h 3782291"/>
              <a:gd name="connsiteX113" fmla="*/ 4187536 w 4675909"/>
              <a:gd name="connsiteY113" fmla="*/ 2805546 h 3782291"/>
              <a:gd name="connsiteX114" fmla="*/ 3439391 w 4675909"/>
              <a:gd name="connsiteY114" fmla="*/ 2795155 h 3782291"/>
              <a:gd name="connsiteX115" fmla="*/ 3595254 w 4675909"/>
              <a:gd name="connsiteY115" fmla="*/ 2618509 h 3782291"/>
              <a:gd name="connsiteX116" fmla="*/ 3574473 w 4675909"/>
              <a:gd name="connsiteY116" fmla="*/ 2576946 h 3782291"/>
              <a:gd name="connsiteX117" fmla="*/ 3345873 w 4675909"/>
              <a:gd name="connsiteY117" fmla="*/ 2826327 h 3782291"/>
              <a:gd name="connsiteX118" fmla="*/ 2504209 w 4675909"/>
              <a:gd name="connsiteY118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130136 w 4675909"/>
              <a:gd name="connsiteY85" fmla="*/ 3751118 h 3782291"/>
              <a:gd name="connsiteX86" fmla="*/ 2202873 w 4675909"/>
              <a:gd name="connsiteY86" fmla="*/ 2951018 h 3782291"/>
              <a:gd name="connsiteX87" fmla="*/ 2431473 w 4675909"/>
              <a:gd name="connsiteY87" fmla="*/ 2847109 h 3782291"/>
              <a:gd name="connsiteX88" fmla="*/ 3075709 w 4675909"/>
              <a:gd name="connsiteY88" fmla="*/ 2847109 h 3782291"/>
              <a:gd name="connsiteX89" fmla="*/ 3034145 w 4675909"/>
              <a:gd name="connsiteY89" fmla="*/ 3034146 h 3782291"/>
              <a:gd name="connsiteX90" fmla="*/ 3086100 w 4675909"/>
              <a:gd name="connsiteY90" fmla="*/ 3054927 h 3782291"/>
              <a:gd name="connsiteX91" fmla="*/ 3117273 w 4675909"/>
              <a:gd name="connsiteY91" fmla="*/ 2857500 h 3782291"/>
              <a:gd name="connsiteX92" fmla="*/ 3480954 w 4675909"/>
              <a:gd name="connsiteY92" fmla="*/ 2836718 h 3782291"/>
              <a:gd name="connsiteX93" fmla="*/ 4010891 w 4675909"/>
              <a:gd name="connsiteY93" fmla="*/ 3512127 h 3782291"/>
              <a:gd name="connsiteX94" fmla="*/ 4000500 w 4675909"/>
              <a:gd name="connsiteY94" fmla="*/ 3740727 h 3782291"/>
              <a:gd name="connsiteX95" fmla="*/ 4062845 w 4675909"/>
              <a:gd name="connsiteY95" fmla="*/ 3782291 h 3782291"/>
              <a:gd name="connsiteX96" fmla="*/ 4062845 w 4675909"/>
              <a:gd name="connsiteY96" fmla="*/ 3532909 h 3782291"/>
              <a:gd name="connsiteX97" fmla="*/ 4249882 w 4675909"/>
              <a:gd name="connsiteY97" fmla="*/ 3626427 h 3782291"/>
              <a:gd name="connsiteX98" fmla="*/ 4322618 w 4675909"/>
              <a:gd name="connsiteY98" fmla="*/ 3574473 h 3782291"/>
              <a:gd name="connsiteX99" fmla="*/ 3927763 w 4675909"/>
              <a:gd name="connsiteY99" fmla="*/ 3335482 h 3782291"/>
              <a:gd name="connsiteX100" fmla="*/ 4135582 w 4675909"/>
              <a:gd name="connsiteY100" fmla="*/ 3262746 h 3782291"/>
              <a:gd name="connsiteX101" fmla="*/ 4135582 w 4675909"/>
              <a:gd name="connsiteY101" fmla="*/ 3262746 h 3782291"/>
              <a:gd name="connsiteX102" fmla="*/ 4094018 w 4675909"/>
              <a:gd name="connsiteY102" fmla="*/ 3231573 h 3782291"/>
              <a:gd name="connsiteX103" fmla="*/ 3906982 w 4675909"/>
              <a:gd name="connsiteY103" fmla="*/ 3304309 h 3782291"/>
              <a:gd name="connsiteX104" fmla="*/ 3564082 w 4675909"/>
              <a:gd name="connsiteY104" fmla="*/ 2836718 h 3782291"/>
              <a:gd name="connsiteX105" fmla="*/ 4343400 w 4675909"/>
              <a:gd name="connsiteY105" fmla="*/ 2815936 h 3782291"/>
              <a:gd name="connsiteX106" fmla="*/ 4572000 w 4675909"/>
              <a:gd name="connsiteY106" fmla="*/ 3054927 h 3782291"/>
              <a:gd name="connsiteX107" fmla="*/ 4675909 w 4675909"/>
              <a:gd name="connsiteY107" fmla="*/ 3013364 h 3782291"/>
              <a:gd name="connsiteX108" fmla="*/ 4426527 w 4675909"/>
              <a:gd name="connsiteY108" fmla="*/ 2815936 h 3782291"/>
              <a:gd name="connsiteX109" fmla="*/ 4249882 w 4675909"/>
              <a:gd name="connsiteY109" fmla="*/ 2763982 h 3782291"/>
              <a:gd name="connsiteX110" fmla="*/ 4364182 w 4675909"/>
              <a:gd name="connsiteY110" fmla="*/ 2566555 h 3782291"/>
              <a:gd name="connsiteX111" fmla="*/ 4301836 w 4675909"/>
              <a:gd name="connsiteY111" fmla="*/ 2514600 h 3782291"/>
              <a:gd name="connsiteX112" fmla="*/ 4187536 w 4675909"/>
              <a:gd name="connsiteY112" fmla="*/ 2805546 h 3782291"/>
              <a:gd name="connsiteX113" fmla="*/ 3439391 w 4675909"/>
              <a:gd name="connsiteY113" fmla="*/ 2795155 h 3782291"/>
              <a:gd name="connsiteX114" fmla="*/ 3595254 w 4675909"/>
              <a:gd name="connsiteY114" fmla="*/ 2618509 h 3782291"/>
              <a:gd name="connsiteX115" fmla="*/ 3574473 w 4675909"/>
              <a:gd name="connsiteY115" fmla="*/ 2576946 h 3782291"/>
              <a:gd name="connsiteX116" fmla="*/ 3345873 w 4675909"/>
              <a:gd name="connsiteY116" fmla="*/ 2826327 h 3782291"/>
              <a:gd name="connsiteX117" fmla="*/ 2504209 w 4675909"/>
              <a:gd name="connsiteY117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504209 w 4675909"/>
              <a:gd name="connsiteY0" fmla="*/ 2795155 h 3782291"/>
              <a:gd name="connsiteX1" fmla="*/ 2182092 w 4675909"/>
              <a:gd name="connsiteY1" fmla="*/ 2046267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839243 w 4675909"/>
              <a:gd name="connsiteY0" fmla="*/ 2816733 h 3782291"/>
              <a:gd name="connsiteX1" fmla="*/ 2182092 w 4675909"/>
              <a:gd name="connsiteY1" fmla="*/ 2046267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39243 w 4675909"/>
              <a:gd name="connsiteY116" fmla="*/ 2816733 h 3782291"/>
              <a:gd name="connsiteX0" fmla="*/ 2828436 w 4675909"/>
              <a:gd name="connsiteY0" fmla="*/ 2805945 h 3782291"/>
              <a:gd name="connsiteX1" fmla="*/ 2182092 w 4675909"/>
              <a:gd name="connsiteY1" fmla="*/ 2046267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28436 w 4675909"/>
              <a:gd name="connsiteY116" fmla="*/ 2805945 h 3782291"/>
              <a:gd name="connsiteX0" fmla="*/ 2828436 w 4675909"/>
              <a:gd name="connsiteY0" fmla="*/ 2805945 h 3782291"/>
              <a:gd name="connsiteX1" fmla="*/ 2182092 w 4675909"/>
              <a:gd name="connsiteY1" fmla="*/ 2046267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680045 w 4675909"/>
              <a:gd name="connsiteY86" fmla="*/ 2857897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28436 w 4675909"/>
              <a:gd name="connsiteY116" fmla="*/ 2805945 h 3782291"/>
              <a:gd name="connsiteX0" fmla="*/ 2828436 w 4675909"/>
              <a:gd name="connsiteY0" fmla="*/ 2805945 h 3782291"/>
              <a:gd name="connsiteX1" fmla="*/ 2182092 w 4675909"/>
              <a:gd name="connsiteY1" fmla="*/ 2046267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35295 w 4675909"/>
              <a:gd name="connsiteY85" fmla="*/ 3015750 h 3782291"/>
              <a:gd name="connsiteX86" fmla="*/ 2680045 w 4675909"/>
              <a:gd name="connsiteY86" fmla="*/ 2857897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28436 w 4675909"/>
              <a:gd name="connsiteY116" fmla="*/ 2805945 h 3782291"/>
              <a:gd name="connsiteX0" fmla="*/ 2828436 w 4675909"/>
              <a:gd name="connsiteY0" fmla="*/ 2805945 h 3782291"/>
              <a:gd name="connsiteX1" fmla="*/ 2182092 w 4675909"/>
              <a:gd name="connsiteY1" fmla="*/ 2046267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07001 w 4675909"/>
              <a:gd name="connsiteY83" fmla="*/ 2878680 h 3782291"/>
              <a:gd name="connsiteX84" fmla="*/ 2130136 w 4675909"/>
              <a:gd name="connsiteY84" fmla="*/ 2930236 h 3782291"/>
              <a:gd name="connsiteX85" fmla="*/ 2235295 w 4675909"/>
              <a:gd name="connsiteY85" fmla="*/ 3015750 h 3782291"/>
              <a:gd name="connsiteX86" fmla="*/ 2680045 w 4675909"/>
              <a:gd name="connsiteY86" fmla="*/ 2857897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28436 w 4675909"/>
              <a:gd name="connsiteY116" fmla="*/ 2805945 h 3782291"/>
              <a:gd name="connsiteX0" fmla="*/ 2828436 w 4675909"/>
              <a:gd name="connsiteY0" fmla="*/ 2805945 h 3782291"/>
              <a:gd name="connsiteX1" fmla="*/ 2182092 w 4675909"/>
              <a:gd name="connsiteY1" fmla="*/ 2046267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07001 w 4675909"/>
              <a:gd name="connsiteY83" fmla="*/ 2878680 h 3782291"/>
              <a:gd name="connsiteX84" fmla="*/ 2140942 w 4675909"/>
              <a:gd name="connsiteY84" fmla="*/ 2962602 h 3782291"/>
              <a:gd name="connsiteX85" fmla="*/ 2235295 w 4675909"/>
              <a:gd name="connsiteY85" fmla="*/ 3015750 h 3782291"/>
              <a:gd name="connsiteX86" fmla="*/ 2680045 w 4675909"/>
              <a:gd name="connsiteY86" fmla="*/ 2857897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28436 w 4675909"/>
              <a:gd name="connsiteY116" fmla="*/ 2805945 h 3782291"/>
              <a:gd name="connsiteX0" fmla="*/ 2828436 w 4675909"/>
              <a:gd name="connsiteY0" fmla="*/ 2805945 h 3782291"/>
              <a:gd name="connsiteX1" fmla="*/ 2182092 w 4675909"/>
              <a:gd name="connsiteY1" fmla="*/ 2046267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3 w 4675909"/>
              <a:gd name="connsiteY50" fmla="*/ 2676879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07001 w 4675909"/>
              <a:gd name="connsiteY83" fmla="*/ 2878680 h 3782291"/>
              <a:gd name="connsiteX84" fmla="*/ 2140942 w 4675909"/>
              <a:gd name="connsiteY84" fmla="*/ 2962602 h 3782291"/>
              <a:gd name="connsiteX85" fmla="*/ 2235295 w 4675909"/>
              <a:gd name="connsiteY85" fmla="*/ 3015750 h 3782291"/>
              <a:gd name="connsiteX86" fmla="*/ 2680045 w 4675909"/>
              <a:gd name="connsiteY86" fmla="*/ 2857897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28436 w 4675909"/>
              <a:gd name="connsiteY116" fmla="*/ 2805945 h 3782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</a:cxnLst>
            <a:rect l="l" t="t" r="r" b="b"/>
            <a:pathLst>
              <a:path w="4675909" h="3782291">
                <a:moveTo>
                  <a:pt x="2828436" y="2805945"/>
                </a:moveTo>
                <a:lnTo>
                  <a:pt x="2182092" y="2046267"/>
                </a:lnTo>
                <a:lnTo>
                  <a:pt x="2150918" y="1724891"/>
                </a:lnTo>
                <a:lnTo>
                  <a:pt x="2712027" y="1184564"/>
                </a:lnTo>
                <a:lnTo>
                  <a:pt x="2701636" y="1091046"/>
                </a:lnTo>
                <a:lnTo>
                  <a:pt x="2150918" y="1631373"/>
                </a:lnTo>
                <a:lnTo>
                  <a:pt x="2171700" y="1465118"/>
                </a:lnTo>
                <a:lnTo>
                  <a:pt x="2701637" y="945573"/>
                </a:lnTo>
                <a:lnTo>
                  <a:pt x="2763982" y="831273"/>
                </a:lnTo>
                <a:lnTo>
                  <a:pt x="2815936" y="540327"/>
                </a:lnTo>
                <a:lnTo>
                  <a:pt x="2784763" y="529936"/>
                </a:lnTo>
                <a:lnTo>
                  <a:pt x="2670463" y="904009"/>
                </a:lnTo>
                <a:lnTo>
                  <a:pt x="2202873" y="1330036"/>
                </a:lnTo>
                <a:lnTo>
                  <a:pt x="2254827" y="633846"/>
                </a:lnTo>
                <a:lnTo>
                  <a:pt x="2680854" y="51955"/>
                </a:lnTo>
                <a:lnTo>
                  <a:pt x="2649682" y="0"/>
                </a:lnTo>
                <a:lnTo>
                  <a:pt x="2493818" y="197427"/>
                </a:lnTo>
                <a:lnTo>
                  <a:pt x="2473036" y="10391"/>
                </a:lnTo>
                <a:lnTo>
                  <a:pt x="2410691" y="10391"/>
                </a:lnTo>
                <a:lnTo>
                  <a:pt x="2452254" y="280555"/>
                </a:lnTo>
                <a:lnTo>
                  <a:pt x="2286000" y="509155"/>
                </a:lnTo>
                <a:lnTo>
                  <a:pt x="2234045" y="540327"/>
                </a:lnTo>
                <a:lnTo>
                  <a:pt x="2202873" y="592282"/>
                </a:lnTo>
                <a:lnTo>
                  <a:pt x="2130136" y="706582"/>
                </a:lnTo>
                <a:lnTo>
                  <a:pt x="1672936" y="20782"/>
                </a:lnTo>
                <a:lnTo>
                  <a:pt x="1548245" y="51955"/>
                </a:lnTo>
                <a:lnTo>
                  <a:pt x="1569027" y="145473"/>
                </a:lnTo>
                <a:lnTo>
                  <a:pt x="1652154" y="103909"/>
                </a:lnTo>
                <a:lnTo>
                  <a:pt x="1714500" y="228600"/>
                </a:lnTo>
                <a:lnTo>
                  <a:pt x="1787236" y="259773"/>
                </a:lnTo>
                <a:lnTo>
                  <a:pt x="2150918" y="852055"/>
                </a:lnTo>
                <a:lnTo>
                  <a:pt x="2140527" y="1215736"/>
                </a:lnTo>
                <a:lnTo>
                  <a:pt x="2067791" y="1028700"/>
                </a:lnTo>
                <a:lnTo>
                  <a:pt x="2015836" y="1059873"/>
                </a:lnTo>
                <a:lnTo>
                  <a:pt x="2130136" y="1288473"/>
                </a:lnTo>
                <a:lnTo>
                  <a:pt x="2109354" y="2005446"/>
                </a:lnTo>
                <a:lnTo>
                  <a:pt x="1672936" y="1558637"/>
                </a:lnTo>
                <a:lnTo>
                  <a:pt x="1714499" y="1215737"/>
                </a:lnTo>
                <a:lnTo>
                  <a:pt x="1672936" y="1101436"/>
                </a:lnTo>
                <a:lnTo>
                  <a:pt x="1620982" y="1475509"/>
                </a:lnTo>
                <a:lnTo>
                  <a:pt x="1350818" y="1600199"/>
                </a:lnTo>
                <a:lnTo>
                  <a:pt x="1319645" y="1662546"/>
                </a:lnTo>
                <a:lnTo>
                  <a:pt x="1631373" y="1600200"/>
                </a:lnTo>
                <a:lnTo>
                  <a:pt x="1839191" y="1849583"/>
                </a:lnTo>
                <a:lnTo>
                  <a:pt x="1579418" y="2026227"/>
                </a:lnTo>
                <a:lnTo>
                  <a:pt x="1610591" y="2119745"/>
                </a:lnTo>
                <a:lnTo>
                  <a:pt x="1891145" y="1870364"/>
                </a:lnTo>
                <a:lnTo>
                  <a:pt x="2109354" y="2088573"/>
                </a:lnTo>
                <a:lnTo>
                  <a:pt x="2098963" y="2337955"/>
                </a:lnTo>
                <a:lnTo>
                  <a:pt x="2109354" y="2348346"/>
                </a:lnTo>
                <a:lnTo>
                  <a:pt x="1849583" y="2676879"/>
                </a:lnTo>
                <a:lnTo>
                  <a:pt x="1288473" y="2795155"/>
                </a:lnTo>
                <a:lnTo>
                  <a:pt x="1153391" y="2587336"/>
                </a:lnTo>
                <a:lnTo>
                  <a:pt x="1122218" y="2597727"/>
                </a:lnTo>
                <a:lnTo>
                  <a:pt x="1215736" y="2815936"/>
                </a:lnTo>
                <a:lnTo>
                  <a:pt x="924791" y="2836718"/>
                </a:lnTo>
                <a:lnTo>
                  <a:pt x="498763" y="2036618"/>
                </a:lnTo>
                <a:lnTo>
                  <a:pt x="363682" y="2078182"/>
                </a:lnTo>
                <a:lnTo>
                  <a:pt x="426027" y="2140527"/>
                </a:lnTo>
                <a:lnTo>
                  <a:pt x="477982" y="2098964"/>
                </a:lnTo>
                <a:lnTo>
                  <a:pt x="581891" y="2348346"/>
                </a:lnTo>
                <a:lnTo>
                  <a:pt x="467591" y="2358736"/>
                </a:lnTo>
                <a:lnTo>
                  <a:pt x="467591" y="2441864"/>
                </a:lnTo>
                <a:lnTo>
                  <a:pt x="633845" y="2400300"/>
                </a:lnTo>
                <a:lnTo>
                  <a:pt x="841663" y="2805546"/>
                </a:lnTo>
                <a:lnTo>
                  <a:pt x="342900" y="2680855"/>
                </a:lnTo>
                <a:lnTo>
                  <a:pt x="114300" y="2109355"/>
                </a:lnTo>
                <a:lnTo>
                  <a:pt x="41564" y="2109355"/>
                </a:lnTo>
                <a:lnTo>
                  <a:pt x="290945" y="2660073"/>
                </a:lnTo>
                <a:lnTo>
                  <a:pt x="20782" y="2576946"/>
                </a:lnTo>
                <a:lnTo>
                  <a:pt x="0" y="2649682"/>
                </a:lnTo>
                <a:lnTo>
                  <a:pt x="311727" y="2701636"/>
                </a:lnTo>
                <a:lnTo>
                  <a:pt x="290945" y="3023755"/>
                </a:lnTo>
                <a:cubicBezTo>
                  <a:pt x="304800" y="3037610"/>
                  <a:pt x="316923" y="3115542"/>
                  <a:pt x="332509" y="3065319"/>
                </a:cubicBezTo>
                <a:cubicBezTo>
                  <a:pt x="348095" y="3015096"/>
                  <a:pt x="367145" y="2836718"/>
                  <a:pt x="384463" y="2722418"/>
                </a:cubicBezTo>
                <a:lnTo>
                  <a:pt x="893618" y="2888673"/>
                </a:lnTo>
                <a:lnTo>
                  <a:pt x="644236" y="3054927"/>
                </a:lnTo>
                <a:lnTo>
                  <a:pt x="696191" y="3096491"/>
                </a:lnTo>
                <a:lnTo>
                  <a:pt x="1028700" y="2888673"/>
                </a:lnTo>
                <a:lnTo>
                  <a:pt x="1433945" y="2867891"/>
                </a:lnTo>
                <a:lnTo>
                  <a:pt x="1091045" y="3086100"/>
                </a:lnTo>
                <a:lnTo>
                  <a:pt x="1153391" y="3169227"/>
                </a:lnTo>
                <a:lnTo>
                  <a:pt x="1548245" y="2867891"/>
                </a:lnTo>
                <a:lnTo>
                  <a:pt x="1707001" y="2878680"/>
                </a:lnTo>
                <a:lnTo>
                  <a:pt x="2140942" y="2962602"/>
                </a:lnTo>
                <a:lnTo>
                  <a:pt x="2235295" y="3015750"/>
                </a:lnTo>
                <a:lnTo>
                  <a:pt x="2680045" y="2857897"/>
                </a:lnTo>
                <a:lnTo>
                  <a:pt x="3075709" y="2847109"/>
                </a:lnTo>
                <a:lnTo>
                  <a:pt x="3034145" y="3034146"/>
                </a:lnTo>
                <a:lnTo>
                  <a:pt x="3086100" y="3054927"/>
                </a:lnTo>
                <a:lnTo>
                  <a:pt x="3117273" y="2857500"/>
                </a:lnTo>
                <a:lnTo>
                  <a:pt x="3480954" y="2836718"/>
                </a:lnTo>
                <a:lnTo>
                  <a:pt x="4010891" y="3512127"/>
                </a:lnTo>
                <a:lnTo>
                  <a:pt x="4000500" y="3740727"/>
                </a:lnTo>
                <a:lnTo>
                  <a:pt x="4062845" y="3782291"/>
                </a:lnTo>
                <a:lnTo>
                  <a:pt x="4062845" y="3532909"/>
                </a:lnTo>
                <a:lnTo>
                  <a:pt x="4249882" y="3626427"/>
                </a:lnTo>
                <a:lnTo>
                  <a:pt x="4322618" y="3574473"/>
                </a:lnTo>
                <a:lnTo>
                  <a:pt x="3927763" y="3335482"/>
                </a:lnTo>
                <a:lnTo>
                  <a:pt x="4135582" y="3262746"/>
                </a:lnTo>
                <a:lnTo>
                  <a:pt x="4135582" y="3262746"/>
                </a:lnTo>
                <a:lnTo>
                  <a:pt x="4094018" y="3231573"/>
                </a:lnTo>
                <a:lnTo>
                  <a:pt x="3906982" y="3304309"/>
                </a:lnTo>
                <a:lnTo>
                  <a:pt x="3564082" y="2836718"/>
                </a:lnTo>
                <a:lnTo>
                  <a:pt x="4343400" y="2815936"/>
                </a:lnTo>
                <a:lnTo>
                  <a:pt x="4572000" y="3054927"/>
                </a:lnTo>
                <a:lnTo>
                  <a:pt x="4675909" y="3013364"/>
                </a:lnTo>
                <a:lnTo>
                  <a:pt x="4426527" y="2815936"/>
                </a:lnTo>
                <a:lnTo>
                  <a:pt x="4249882" y="2763982"/>
                </a:lnTo>
                <a:lnTo>
                  <a:pt x="4364182" y="2566555"/>
                </a:lnTo>
                <a:lnTo>
                  <a:pt x="4301836" y="2514600"/>
                </a:lnTo>
                <a:lnTo>
                  <a:pt x="4187536" y="2805546"/>
                </a:lnTo>
                <a:lnTo>
                  <a:pt x="3439391" y="2795155"/>
                </a:lnTo>
                <a:lnTo>
                  <a:pt x="3595254" y="2618509"/>
                </a:lnTo>
                <a:lnTo>
                  <a:pt x="3574473" y="2576946"/>
                </a:lnTo>
                <a:lnTo>
                  <a:pt x="3345873" y="2826327"/>
                </a:lnTo>
                <a:lnTo>
                  <a:pt x="2828436" y="2805945"/>
                </a:lnTo>
                <a:close/>
              </a:path>
            </a:pathLst>
          </a:custGeom>
          <a:gradFill>
            <a:gsLst>
              <a:gs pos="37000">
                <a:srgbClr val="5F8D42"/>
              </a:gs>
              <a:gs pos="100000">
                <a:schemeClr val="accent3">
                  <a:lumMod val="20000"/>
                  <a:lumOff val="8000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chemeClr val="accent3">
                <a:lumMod val="50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1" name="Freeform 360"/>
          <p:cNvSpPr/>
          <p:nvPr/>
        </p:nvSpPr>
        <p:spPr>
          <a:xfrm>
            <a:off x="4194989" y="2454099"/>
            <a:ext cx="405638" cy="2464089"/>
          </a:xfrm>
          <a:custGeom>
            <a:avLst/>
            <a:gdLst>
              <a:gd name="connsiteX0" fmla="*/ 68173 w 116687"/>
              <a:gd name="connsiteY0" fmla="*/ 0 h 1690254"/>
              <a:gd name="connsiteX1" fmla="*/ 114355 w 116687"/>
              <a:gd name="connsiteY1" fmla="*/ 655782 h 1690254"/>
              <a:gd name="connsiteX2" fmla="*/ 3519 w 116687"/>
              <a:gd name="connsiteY2" fmla="*/ 1099127 h 1690254"/>
              <a:gd name="connsiteX3" fmla="*/ 31228 w 116687"/>
              <a:gd name="connsiteY3" fmla="*/ 1560945 h 1690254"/>
              <a:gd name="connsiteX4" fmla="*/ 68173 w 116687"/>
              <a:gd name="connsiteY4" fmla="*/ 1690254 h 1690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6687" h="1690254">
                <a:moveTo>
                  <a:pt x="68173" y="0"/>
                </a:moveTo>
                <a:cubicBezTo>
                  <a:pt x="96652" y="236297"/>
                  <a:pt x="125131" y="472594"/>
                  <a:pt x="114355" y="655782"/>
                </a:cubicBezTo>
                <a:cubicBezTo>
                  <a:pt x="103579" y="838970"/>
                  <a:pt x="17373" y="948267"/>
                  <a:pt x="3519" y="1099127"/>
                </a:cubicBezTo>
                <a:cubicBezTo>
                  <a:pt x="-10335" y="1249987"/>
                  <a:pt x="20452" y="1462424"/>
                  <a:pt x="31228" y="1560945"/>
                </a:cubicBezTo>
                <a:cubicBezTo>
                  <a:pt x="42004" y="1659466"/>
                  <a:pt x="55088" y="1674860"/>
                  <a:pt x="68173" y="1690254"/>
                </a:cubicBezTo>
              </a:path>
            </a:pathLst>
          </a:custGeom>
          <a:noFill/>
          <a:ln w="38100">
            <a:solidFill>
              <a:srgbClr val="5F8D42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5" name="Freeform 344"/>
          <p:cNvSpPr/>
          <p:nvPr/>
        </p:nvSpPr>
        <p:spPr>
          <a:xfrm>
            <a:off x="3886755" y="2296818"/>
            <a:ext cx="6521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7" name="Freeform 346"/>
          <p:cNvSpPr/>
          <p:nvPr/>
        </p:nvSpPr>
        <p:spPr>
          <a:xfrm>
            <a:off x="3640275" y="2296818"/>
            <a:ext cx="6521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8" name="Freeform 347"/>
          <p:cNvSpPr/>
          <p:nvPr/>
        </p:nvSpPr>
        <p:spPr>
          <a:xfrm rot="3372935">
            <a:off x="3534088" y="2161548"/>
            <a:ext cx="48750" cy="1060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9" name="Freeform 348"/>
          <p:cNvSpPr/>
          <p:nvPr/>
        </p:nvSpPr>
        <p:spPr>
          <a:xfrm rot="3372935">
            <a:off x="3522433" y="2086353"/>
            <a:ext cx="4087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0" name="Freeform 349"/>
          <p:cNvSpPr/>
          <p:nvPr/>
        </p:nvSpPr>
        <p:spPr>
          <a:xfrm rot="14639677">
            <a:off x="3409742" y="2100710"/>
            <a:ext cx="48750" cy="1060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1" name="Freeform 350"/>
          <p:cNvSpPr/>
          <p:nvPr/>
        </p:nvSpPr>
        <p:spPr>
          <a:xfrm rot="12503340">
            <a:off x="3331023" y="2340296"/>
            <a:ext cx="42941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2" name="Freeform 351"/>
          <p:cNvSpPr/>
          <p:nvPr/>
        </p:nvSpPr>
        <p:spPr>
          <a:xfrm rot="12503340">
            <a:off x="3165756" y="2289901"/>
            <a:ext cx="42941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3" name="Freeform 352"/>
          <p:cNvSpPr/>
          <p:nvPr/>
        </p:nvSpPr>
        <p:spPr>
          <a:xfrm rot="12503340">
            <a:off x="3421664" y="2361826"/>
            <a:ext cx="42941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4" name="Freeform 353"/>
          <p:cNvSpPr/>
          <p:nvPr/>
        </p:nvSpPr>
        <p:spPr>
          <a:xfrm rot="559205">
            <a:off x="3295081" y="2256328"/>
            <a:ext cx="67046" cy="8097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5" name="Freeform 354"/>
          <p:cNvSpPr/>
          <p:nvPr/>
        </p:nvSpPr>
        <p:spPr>
          <a:xfrm rot="8914968">
            <a:off x="3516496" y="2520526"/>
            <a:ext cx="58421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6" name="Freeform 355"/>
          <p:cNvSpPr/>
          <p:nvPr/>
        </p:nvSpPr>
        <p:spPr>
          <a:xfrm rot="8914968">
            <a:off x="3584438" y="2473923"/>
            <a:ext cx="58421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7" name="Freeform 356"/>
          <p:cNvSpPr/>
          <p:nvPr/>
        </p:nvSpPr>
        <p:spPr>
          <a:xfrm rot="8914968">
            <a:off x="3788010" y="2562523"/>
            <a:ext cx="58421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8" name="Freeform 357"/>
          <p:cNvSpPr/>
          <p:nvPr/>
        </p:nvSpPr>
        <p:spPr>
          <a:xfrm rot="8914968">
            <a:off x="3858724" y="2520526"/>
            <a:ext cx="58421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9" name="Freeform 358"/>
          <p:cNvSpPr/>
          <p:nvPr/>
        </p:nvSpPr>
        <p:spPr>
          <a:xfrm rot="18656313">
            <a:off x="3751681" y="2449892"/>
            <a:ext cx="54155" cy="10535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2" name="Freeform 341"/>
          <p:cNvSpPr/>
          <p:nvPr/>
        </p:nvSpPr>
        <p:spPr>
          <a:xfrm rot="14639677">
            <a:off x="3328495" y="1920110"/>
            <a:ext cx="48750" cy="1060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5" name="Freeform 304"/>
          <p:cNvSpPr/>
          <p:nvPr/>
        </p:nvSpPr>
        <p:spPr>
          <a:xfrm rot="17807393">
            <a:off x="5652922" y="2172139"/>
            <a:ext cx="63440" cy="1060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6" name="Freeform 305"/>
          <p:cNvSpPr/>
          <p:nvPr/>
        </p:nvSpPr>
        <p:spPr>
          <a:xfrm rot="3032062">
            <a:off x="5816155" y="2333781"/>
            <a:ext cx="63440" cy="1060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7" name="Freeform 306"/>
          <p:cNvSpPr/>
          <p:nvPr/>
        </p:nvSpPr>
        <p:spPr>
          <a:xfrm rot="7930287">
            <a:off x="5742557" y="2239951"/>
            <a:ext cx="39720" cy="12733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8" name="Freeform 307"/>
          <p:cNvSpPr/>
          <p:nvPr/>
        </p:nvSpPr>
        <p:spPr>
          <a:xfrm rot="7930287">
            <a:off x="5768530" y="2190396"/>
            <a:ext cx="32061" cy="8100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9" name="Freeform 308"/>
          <p:cNvSpPr/>
          <p:nvPr/>
        </p:nvSpPr>
        <p:spPr>
          <a:xfrm rot="203569">
            <a:off x="5385074" y="2296132"/>
            <a:ext cx="6843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0" name="Freeform 309"/>
          <p:cNvSpPr/>
          <p:nvPr/>
        </p:nvSpPr>
        <p:spPr>
          <a:xfrm rot="203569">
            <a:off x="5307847" y="2305406"/>
            <a:ext cx="45303" cy="8410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1" name="Freeform 310"/>
          <p:cNvSpPr/>
          <p:nvPr/>
        </p:nvSpPr>
        <p:spPr>
          <a:xfrm rot="10161937">
            <a:off x="5506701" y="2383098"/>
            <a:ext cx="6843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2" name="Freeform 311"/>
          <p:cNvSpPr/>
          <p:nvPr/>
        </p:nvSpPr>
        <p:spPr>
          <a:xfrm rot="10161937">
            <a:off x="5070781" y="2395685"/>
            <a:ext cx="6843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3" name="Freeform 312"/>
          <p:cNvSpPr/>
          <p:nvPr/>
        </p:nvSpPr>
        <p:spPr>
          <a:xfrm rot="15246217">
            <a:off x="4884246" y="2470661"/>
            <a:ext cx="55837" cy="9173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4" name="Freeform 313"/>
          <p:cNvSpPr/>
          <p:nvPr/>
        </p:nvSpPr>
        <p:spPr>
          <a:xfrm rot="21306628">
            <a:off x="4933487" y="2317898"/>
            <a:ext cx="6023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5" name="Freeform 314"/>
          <p:cNvSpPr/>
          <p:nvPr/>
        </p:nvSpPr>
        <p:spPr>
          <a:xfrm rot="20067736">
            <a:off x="5108166" y="2306461"/>
            <a:ext cx="6023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6" name="Freeform 315"/>
          <p:cNvSpPr/>
          <p:nvPr/>
        </p:nvSpPr>
        <p:spPr>
          <a:xfrm rot="20067736">
            <a:off x="5193402" y="2193979"/>
            <a:ext cx="6023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7" name="Freeform 316"/>
          <p:cNvSpPr/>
          <p:nvPr/>
        </p:nvSpPr>
        <p:spPr>
          <a:xfrm rot="14378440">
            <a:off x="5230160" y="2465532"/>
            <a:ext cx="55837" cy="852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8AA6F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8" name="Freeform 317"/>
          <p:cNvSpPr/>
          <p:nvPr/>
        </p:nvSpPr>
        <p:spPr>
          <a:xfrm rot="14378440">
            <a:off x="5302058" y="2572405"/>
            <a:ext cx="55837" cy="852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7B580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9" name="Freeform 318"/>
          <p:cNvSpPr/>
          <p:nvPr/>
        </p:nvSpPr>
        <p:spPr>
          <a:xfrm rot="14378440">
            <a:off x="5381013" y="2676268"/>
            <a:ext cx="41418" cy="852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6BF9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0" name="Freeform 319"/>
          <p:cNvSpPr/>
          <p:nvPr/>
        </p:nvSpPr>
        <p:spPr>
          <a:xfrm rot="14378440">
            <a:off x="5475144" y="2801650"/>
            <a:ext cx="37542" cy="10777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1" name="Freeform 320"/>
          <p:cNvSpPr/>
          <p:nvPr/>
        </p:nvSpPr>
        <p:spPr>
          <a:xfrm rot="8600213">
            <a:off x="5594279" y="2696079"/>
            <a:ext cx="48264" cy="6425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2" name="Freeform 321"/>
          <p:cNvSpPr/>
          <p:nvPr/>
        </p:nvSpPr>
        <p:spPr>
          <a:xfrm rot="203569">
            <a:off x="5513188" y="2640763"/>
            <a:ext cx="45303" cy="8410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3" name="Freeform 322"/>
          <p:cNvSpPr/>
          <p:nvPr/>
        </p:nvSpPr>
        <p:spPr>
          <a:xfrm rot="3129228">
            <a:off x="5653031" y="2780394"/>
            <a:ext cx="63440" cy="1060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4" name="Freeform 323"/>
          <p:cNvSpPr/>
          <p:nvPr/>
        </p:nvSpPr>
        <p:spPr>
          <a:xfrm rot="5400000">
            <a:off x="5728957" y="2856962"/>
            <a:ext cx="63440" cy="1060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5" name="Freeform 324"/>
          <p:cNvSpPr/>
          <p:nvPr/>
        </p:nvSpPr>
        <p:spPr>
          <a:xfrm rot="7824289">
            <a:off x="5597605" y="2945974"/>
            <a:ext cx="32061" cy="9985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6" name="Freeform 325"/>
          <p:cNvSpPr/>
          <p:nvPr/>
        </p:nvSpPr>
        <p:spPr>
          <a:xfrm rot="2543802">
            <a:off x="5399710" y="2525623"/>
            <a:ext cx="45703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7" name="Freeform 326"/>
          <p:cNvSpPr/>
          <p:nvPr/>
        </p:nvSpPr>
        <p:spPr>
          <a:xfrm rot="2543802">
            <a:off x="5337054" y="2458759"/>
            <a:ext cx="38569" cy="6662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8" name="Freeform 327"/>
          <p:cNvSpPr/>
          <p:nvPr/>
        </p:nvSpPr>
        <p:spPr>
          <a:xfrm rot="14335314">
            <a:off x="5825834" y="2490374"/>
            <a:ext cx="47956" cy="9148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9" name="Freeform 328"/>
          <p:cNvSpPr/>
          <p:nvPr/>
        </p:nvSpPr>
        <p:spPr>
          <a:xfrm rot="3372935">
            <a:off x="3398697" y="1931031"/>
            <a:ext cx="57167" cy="9251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0" name="Freeform 329"/>
          <p:cNvSpPr/>
          <p:nvPr/>
        </p:nvSpPr>
        <p:spPr>
          <a:xfrm rot="3372935">
            <a:off x="3391637" y="1800930"/>
            <a:ext cx="4087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1" name="Freeform 330"/>
          <p:cNvSpPr/>
          <p:nvPr/>
        </p:nvSpPr>
        <p:spPr>
          <a:xfrm rot="15687885">
            <a:off x="3014588" y="1892147"/>
            <a:ext cx="60454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2" name="Freeform 331"/>
          <p:cNvSpPr/>
          <p:nvPr/>
        </p:nvSpPr>
        <p:spPr>
          <a:xfrm rot="15687885">
            <a:off x="3096051" y="2014334"/>
            <a:ext cx="32061" cy="8274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3" name="Freeform 332"/>
          <p:cNvSpPr/>
          <p:nvPr/>
        </p:nvSpPr>
        <p:spPr>
          <a:xfrm rot="4744190">
            <a:off x="3160447" y="1913758"/>
            <a:ext cx="3206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4" name="Freeform 333"/>
          <p:cNvSpPr/>
          <p:nvPr/>
        </p:nvSpPr>
        <p:spPr>
          <a:xfrm rot="4930892">
            <a:off x="3184874" y="2054305"/>
            <a:ext cx="60454" cy="8875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5" name="Freeform 334"/>
          <p:cNvSpPr/>
          <p:nvPr/>
        </p:nvSpPr>
        <p:spPr>
          <a:xfrm rot="15687885">
            <a:off x="2982535" y="2219073"/>
            <a:ext cx="60454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6" name="Freeform 335"/>
          <p:cNvSpPr/>
          <p:nvPr/>
        </p:nvSpPr>
        <p:spPr>
          <a:xfrm rot="21333673">
            <a:off x="3073777" y="2173324"/>
            <a:ext cx="34587" cy="9500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7" name="Freeform 336"/>
          <p:cNvSpPr/>
          <p:nvPr/>
        </p:nvSpPr>
        <p:spPr>
          <a:xfrm rot="15687885">
            <a:off x="3163651" y="2468137"/>
            <a:ext cx="47435" cy="10663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8" name="Freeform 337"/>
          <p:cNvSpPr/>
          <p:nvPr/>
        </p:nvSpPr>
        <p:spPr>
          <a:xfrm rot="6592228">
            <a:off x="3282685" y="2397594"/>
            <a:ext cx="3206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9" name="Freeform 338"/>
          <p:cNvSpPr/>
          <p:nvPr/>
        </p:nvSpPr>
        <p:spPr>
          <a:xfrm rot="18189866">
            <a:off x="3451819" y="2455237"/>
            <a:ext cx="3206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7B580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0" name="Freeform 339"/>
          <p:cNvSpPr/>
          <p:nvPr/>
        </p:nvSpPr>
        <p:spPr>
          <a:xfrm rot="17455888">
            <a:off x="3472250" y="2238591"/>
            <a:ext cx="33897" cy="1060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0" name="Freeform 249"/>
          <p:cNvSpPr/>
          <p:nvPr/>
        </p:nvSpPr>
        <p:spPr>
          <a:xfrm rot="3372935">
            <a:off x="4314559" y="689589"/>
            <a:ext cx="4087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1" name="Freeform 250"/>
          <p:cNvSpPr/>
          <p:nvPr/>
        </p:nvSpPr>
        <p:spPr>
          <a:xfrm rot="3372935">
            <a:off x="4252936" y="619802"/>
            <a:ext cx="4087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2" name="Freeform 251"/>
          <p:cNvSpPr/>
          <p:nvPr/>
        </p:nvSpPr>
        <p:spPr>
          <a:xfrm rot="19123615">
            <a:off x="3886756" y="1424071"/>
            <a:ext cx="6521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3" name="Freeform 252"/>
          <p:cNvSpPr/>
          <p:nvPr/>
        </p:nvSpPr>
        <p:spPr>
          <a:xfrm rot="19123615">
            <a:off x="4006837" y="1257747"/>
            <a:ext cx="6521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4" name="Freeform 253"/>
          <p:cNvSpPr/>
          <p:nvPr/>
        </p:nvSpPr>
        <p:spPr>
          <a:xfrm rot="19123615">
            <a:off x="4022868" y="1736555"/>
            <a:ext cx="36091" cy="10929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5" name="Freeform 254"/>
          <p:cNvSpPr/>
          <p:nvPr/>
        </p:nvSpPr>
        <p:spPr>
          <a:xfrm rot="19123615">
            <a:off x="4311238" y="1337137"/>
            <a:ext cx="6521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" name="Freeform 255"/>
          <p:cNvSpPr/>
          <p:nvPr/>
        </p:nvSpPr>
        <p:spPr>
          <a:xfrm rot="18494888">
            <a:off x="4295787" y="1604646"/>
            <a:ext cx="60454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7" name="Freeform 256"/>
          <p:cNvSpPr/>
          <p:nvPr/>
        </p:nvSpPr>
        <p:spPr>
          <a:xfrm rot="20912227">
            <a:off x="4557754" y="1075968"/>
            <a:ext cx="35869" cy="11563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8" name="Freeform 257"/>
          <p:cNvSpPr/>
          <p:nvPr/>
        </p:nvSpPr>
        <p:spPr>
          <a:xfrm rot="19123615">
            <a:off x="4253962" y="1101861"/>
            <a:ext cx="49954" cy="8291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9" name="Freeform 258"/>
          <p:cNvSpPr/>
          <p:nvPr/>
        </p:nvSpPr>
        <p:spPr>
          <a:xfrm rot="10800000">
            <a:off x="3963270" y="1530945"/>
            <a:ext cx="34587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0" name="Freeform 259"/>
          <p:cNvSpPr/>
          <p:nvPr/>
        </p:nvSpPr>
        <p:spPr>
          <a:xfrm rot="6998294">
            <a:off x="4093075" y="1367613"/>
            <a:ext cx="60454" cy="8910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1" name="Freeform 260"/>
          <p:cNvSpPr/>
          <p:nvPr/>
        </p:nvSpPr>
        <p:spPr>
          <a:xfrm rot="2773632">
            <a:off x="4161715" y="1495490"/>
            <a:ext cx="32061" cy="12786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2" name="Freeform 261"/>
          <p:cNvSpPr/>
          <p:nvPr/>
        </p:nvSpPr>
        <p:spPr>
          <a:xfrm rot="8033794">
            <a:off x="4699646" y="1252046"/>
            <a:ext cx="60454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3" name="Freeform 262"/>
          <p:cNvSpPr/>
          <p:nvPr/>
        </p:nvSpPr>
        <p:spPr>
          <a:xfrm rot="8033794">
            <a:off x="4584475" y="1390138"/>
            <a:ext cx="3206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4" name="Freeform 263"/>
          <p:cNvSpPr/>
          <p:nvPr/>
        </p:nvSpPr>
        <p:spPr>
          <a:xfrm rot="8033794">
            <a:off x="4492699" y="1471922"/>
            <a:ext cx="36101" cy="6759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5" name="Freeform 264"/>
          <p:cNvSpPr/>
          <p:nvPr/>
        </p:nvSpPr>
        <p:spPr>
          <a:xfrm rot="8033794">
            <a:off x="4644556" y="1308256"/>
            <a:ext cx="32061" cy="9775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6" name="Freeform 265"/>
          <p:cNvSpPr/>
          <p:nvPr/>
        </p:nvSpPr>
        <p:spPr>
          <a:xfrm rot="6007989">
            <a:off x="4787907" y="887559"/>
            <a:ext cx="60454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7" name="Freeform 266"/>
          <p:cNvSpPr/>
          <p:nvPr/>
        </p:nvSpPr>
        <p:spPr>
          <a:xfrm rot="8033794">
            <a:off x="4559661" y="662560"/>
            <a:ext cx="60454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5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8" name="Freeform 267"/>
          <p:cNvSpPr/>
          <p:nvPr/>
        </p:nvSpPr>
        <p:spPr>
          <a:xfrm rot="5802304">
            <a:off x="4688295" y="484790"/>
            <a:ext cx="37889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9" name="Freeform 268"/>
          <p:cNvSpPr/>
          <p:nvPr/>
        </p:nvSpPr>
        <p:spPr>
          <a:xfrm rot="8033794">
            <a:off x="4731138" y="1030938"/>
            <a:ext cx="41116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0" name="Freeform 269"/>
          <p:cNvSpPr/>
          <p:nvPr/>
        </p:nvSpPr>
        <p:spPr>
          <a:xfrm rot="5102560">
            <a:off x="4403684" y="1729241"/>
            <a:ext cx="40518" cy="9447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1" name="Freeform 270"/>
          <p:cNvSpPr/>
          <p:nvPr/>
        </p:nvSpPr>
        <p:spPr>
          <a:xfrm rot="8033794">
            <a:off x="4495874" y="1285298"/>
            <a:ext cx="60454" cy="6956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2" name="Freeform 271"/>
          <p:cNvSpPr/>
          <p:nvPr/>
        </p:nvSpPr>
        <p:spPr>
          <a:xfrm rot="8033794">
            <a:off x="4513517" y="747877"/>
            <a:ext cx="3206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3" name="Freeform 272"/>
          <p:cNvSpPr/>
          <p:nvPr/>
        </p:nvSpPr>
        <p:spPr>
          <a:xfrm rot="15963717">
            <a:off x="4069005" y="505049"/>
            <a:ext cx="37738" cy="9568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4" name="Freeform 273"/>
          <p:cNvSpPr/>
          <p:nvPr/>
        </p:nvSpPr>
        <p:spPr>
          <a:xfrm rot="21216070">
            <a:off x="4629068" y="1214070"/>
            <a:ext cx="34587" cy="6126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5" name="Freeform 274"/>
          <p:cNvSpPr/>
          <p:nvPr/>
        </p:nvSpPr>
        <p:spPr>
          <a:xfrm rot="4617831">
            <a:off x="4456908" y="898310"/>
            <a:ext cx="35521" cy="9338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6" name="Freeform 275"/>
          <p:cNvSpPr/>
          <p:nvPr/>
        </p:nvSpPr>
        <p:spPr>
          <a:xfrm rot="16929034">
            <a:off x="4234760" y="789015"/>
            <a:ext cx="60454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C9969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7" name="Freeform 276"/>
          <p:cNvSpPr/>
          <p:nvPr/>
        </p:nvSpPr>
        <p:spPr>
          <a:xfrm rot="14297268">
            <a:off x="4220371" y="1760520"/>
            <a:ext cx="60454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8" name="Freeform 277"/>
          <p:cNvSpPr/>
          <p:nvPr/>
        </p:nvSpPr>
        <p:spPr>
          <a:xfrm rot="10800000">
            <a:off x="4043859" y="1857437"/>
            <a:ext cx="43180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0" name="Freeform 279"/>
          <p:cNvSpPr/>
          <p:nvPr/>
        </p:nvSpPr>
        <p:spPr>
          <a:xfrm rot="18529732">
            <a:off x="4686181" y="918636"/>
            <a:ext cx="3679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1" name="Freeform 280"/>
          <p:cNvSpPr/>
          <p:nvPr/>
        </p:nvSpPr>
        <p:spPr>
          <a:xfrm rot="18529732">
            <a:off x="4733491" y="794539"/>
            <a:ext cx="32061" cy="9021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2" name="Freeform 281"/>
          <p:cNvSpPr/>
          <p:nvPr/>
        </p:nvSpPr>
        <p:spPr>
          <a:xfrm rot="18529732">
            <a:off x="4505045" y="1139313"/>
            <a:ext cx="3679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3" name="Freeform 282"/>
          <p:cNvSpPr/>
          <p:nvPr/>
        </p:nvSpPr>
        <p:spPr>
          <a:xfrm rot="18529732">
            <a:off x="4337965" y="984587"/>
            <a:ext cx="3679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4" name="Freeform 283"/>
          <p:cNvSpPr/>
          <p:nvPr/>
        </p:nvSpPr>
        <p:spPr>
          <a:xfrm rot="18529732">
            <a:off x="4534084" y="513712"/>
            <a:ext cx="3679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5" name="Freeform 284"/>
          <p:cNvSpPr/>
          <p:nvPr/>
        </p:nvSpPr>
        <p:spPr>
          <a:xfrm rot="18529732">
            <a:off x="3979327" y="371016"/>
            <a:ext cx="36791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6" name="Freeform 285"/>
          <p:cNvSpPr/>
          <p:nvPr/>
        </p:nvSpPr>
        <p:spPr>
          <a:xfrm rot="18529732">
            <a:off x="4650397" y="1014911"/>
            <a:ext cx="32061" cy="1033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7" name="Freeform 286"/>
          <p:cNvSpPr/>
          <p:nvPr/>
        </p:nvSpPr>
        <p:spPr>
          <a:xfrm rot="4003280">
            <a:off x="4442115" y="1000361"/>
            <a:ext cx="32061" cy="668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8" name="Freeform 287"/>
          <p:cNvSpPr/>
          <p:nvPr/>
        </p:nvSpPr>
        <p:spPr>
          <a:xfrm rot="18529732">
            <a:off x="4510694" y="403111"/>
            <a:ext cx="32061" cy="893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9" name="Freeform 288"/>
          <p:cNvSpPr/>
          <p:nvPr/>
        </p:nvSpPr>
        <p:spPr>
          <a:xfrm rot="1631864">
            <a:off x="4149614" y="475966"/>
            <a:ext cx="72882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0" name="Freeform 289"/>
          <p:cNvSpPr/>
          <p:nvPr/>
        </p:nvSpPr>
        <p:spPr>
          <a:xfrm rot="1631864">
            <a:off x="4672613" y="357835"/>
            <a:ext cx="72882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1" name="Freeform 290"/>
          <p:cNvSpPr/>
          <p:nvPr/>
        </p:nvSpPr>
        <p:spPr>
          <a:xfrm>
            <a:off x="4545716" y="333544"/>
            <a:ext cx="34587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2" name="Freeform 291"/>
          <p:cNvSpPr/>
          <p:nvPr/>
        </p:nvSpPr>
        <p:spPr>
          <a:xfrm rot="20464539">
            <a:off x="4432727" y="665922"/>
            <a:ext cx="62090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" name="Freeform 292"/>
          <p:cNvSpPr/>
          <p:nvPr/>
        </p:nvSpPr>
        <p:spPr>
          <a:xfrm rot="13087093">
            <a:off x="4150480" y="637101"/>
            <a:ext cx="35454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4" name="Freeform 293"/>
          <p:cNvSpPr/>
          <p:nvPr/>
        </p:nvSpPr>
        <p:spPr>
          <a:xfrm rot="14012412">
            <a:off x="4275132" y="1169253"/>
            <a:ext cx="54329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5" name="Freeform 294"/>
          <p:cNvSpPr/>
          <p:nvPr/>
        </p:nvSpPr>
        <p:spPr>
          <a:xfrm rot="14012412">
            <a:off x="4101356" y="1615887"/>
            <a:ext cx="54329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6" name="Freeform 295"/>
          <p:cNvSpPr/>
          <p:nvPr/>
        </p:nvSpPr>
        <p:spPr>
          <a:xfrm rot="14012412">
            <a:off x="3854707" y="1534747"/>
            <a:ext cx="54329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7" name="Freeform 296"/>
          <p:cNvSpPr/>
          <p:nvPr/>
        </p:nvSpPr>
        <p:spPr>
          <a:xfrm rot="14012412">
            <a:off x="4270484" y="865049"/>
            <a:ext cx="54329" cy="11878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C9650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8" name="Freeform 297"/>
          <p:cNvSpPr/>
          <p:nvPr/>
        </p:nvSpPr>
        <p:spPr>
          <a:xfrm rot="20769160">
            <a:off x="3963641" y="1381248"/>
            <a:ext cx="34587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9" name="Freeform 298"/>
          <p:cNvSpPr/>
          <p:nvPr/>
        </p:nvSpPr>
        <p:spPr>
          <a:xfrm rot="20769160">
            <a:off x="4457536" y="1397475"/>
            <a:ext cx="34587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0" name="Freeform 299"/>
          <p:cNvSpPr/>
          <p:nvPr/>
        </p:nvSpPr>
        <p:spPr>
          <a:xfrm rot="20769160">
            <a:off x="4683068" y="1169401"/>
            <a:ext cx="34587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1" name="Freeform 300"/>
          <p:cNvSpPr/>
          <p:nvPr/>
        </p:nvSpPr>
        <p:spPr>
          <a:xfrm rot="20769160">
            <a:off x="4461135" y="1215083"/>
            <a:ext cx="34587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2" name="Freeform 301"/>
          <p:cNvSpPr/>
          <p:nvPr/>
        </p:nvSpPr>
        <p:spPr>
          <a:xfrm rot="20769160">
            <a:off x="4635325" y="413353"/>
            <a:ext cx="34587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3" name="Freeform 302"/>
          <p:cNvSpPr/>
          <p:nvPr/>
        </p:nvSpPr>
        <p:spPr>
          <a:xfrm rot="20769160">
            <a:off x="4413066" y="734714"/>
            <a:ext cx="34587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chemeClr val="accent3">
                <a:lumMod val="50000"/>
              </a:schemeClr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7" name="Freeform 246"/>
          <p:cNvSpPr/>
          <p:nvPr/>
        </p:nvSpPr>
        <p:spPr>
          <a:xfrm rot="793161">
            <a:off x="3287758" y="3620959"/>
            <a:ext cx="1062799" cy="420836"/>
          </a:xfrm>
          <a:custGeom>
            <a:avLst/>
            <a:gdLst>
              <a:gd name="connsiteX0" fmla="*/ 1634836 w 1636469"/>
              <a:gd name="connsiteY0" fmla="*/ 563418 h 879274"/>
              <a:gd name="connsiteX1" fmla="*/ 1560946 w 1636469"/>
              <a:gd name="connsiteY1" fmla="*/ 785091 h 879274"/>
              <a:gd name="connsiteX2" fmla="*/ 1145309 w 1636469"/>
              <a:gd name="connsiteY2" fmla="*/ 877455 h 879274"/>
              <a:gd name="connsiteX3" fmla="*/ 341746 w 1636469"/>
              <a:gd name="connsiteY3" fmla="*/ 711200 h 879274"/>
              <a:gd name="connsiteX4" fmla="*/ 0 w 1636469"/>
              <a:gd name="connsiteY4" fmla="*/ 0 h 879274"/>
              <a:gd name="connsiteX0" fmla="*/ 1347551 w 1349184"/>
              <a:gd name="connsiteY0" fmla="*/ 380516 h 696372"/>
              <a:gd name="connsiteX1" fmla="*/ 1273661 w 1349184"/>
              <a:gd name="connsiteY1" fmla="*/ 602189 h 696372"/>
              <a:gd name="connsiteX2" fmla="*/ 858024 w 1349184"/>
              <a:gd name="connsiteY2" fmla="*/ 694553 h 696372"/>
              <a:gd name="connsiteX3" fmla="*/ 54461 w 1349184"/>
              <a:gd name="connsiteY3" fmla="*/ 528298 h 696372"/>
              <a:gd name="connsiteX4" fmla="*/ 21133 w 1349184"/>
              <a:gd name="connsiteY4" fmla="*/ 0 h 696372"/>
              <a:gd name="connsiteX0" fmla="*/ 1326418 w 1328051"/>
              <a:gd name="connsiteY0" fmla="*/ 380516 h 705731"/>
              <a:gd name="connsiteX1" fmla="*/ 1252528 w 1328051"/>
              <a:gd name="connsiteY1" fmla="*/ 602189 h 705731"/>
              <a:gd name="connsiteX2" fmla="*/ 836891 w 1328051"/>
              <a:gd name="connsiteY2" fmla="*/ 694553 h 705731"/>
              <a:gd name="connsiteX3" fmla="*/ 408978 w 1328051"/>
              <a:gd name="connsiteY3" fmla="*/ 356346 h 705731"/>
              <a:gd name="connsiteX4" fmla="*/ 0 w 1328051"/>
              <a:gd name="connsiteY4" fmla="*/ 0 h 705731"/>
              <a:gd name="connsiteX0" fmla="*/ 1326418 w 1329003"/>
              <a:gd name="connsiteY0" fmla="*/ 380516 h 656174"/>
              <a:gd name="connsiteX1" fmla="*/ 1252528 w 1329003"/>
              <a:gd name="connsiteY1" fmla="*/ 602189 h 656174"/>
              <a:gd name="connsiteX2" fmla="*/ 793710 w 1329003"/>
              <a:gd name="connsiteY2" fmla="*/ 637591 h 656174"/>
              <a:gd name="connsiteX3" fmla="*/ 408978 w 1329003"/>
              <a:gd name="connsiteY3" fmla="*/ 356346 h 656174"/>
              <a:gd name="connsiteX4" fmla="*/ 0 w 1329003"/>
              <a:gd name="connsiteY4" fmla="*/ 0 h 656174"/>
              <a:gd name="connsiteX0" fmla="*/ 1467419 w 1467520"/>
              <a:gd name="connsiteY0" fmla="*/ 0 h 876071"/>
              <a:gd name="connsiteX1" fmla="*/ 1252528 w 1467520"/>
              <a:gd name="connsiteY1" fmla="*/ 791011 h 876071"/>
              <a:gd name="connsiteX2" fmla="*/ 793710 w 1467520"/>
              <a:gd name="connsiteY2" fmla="*/ 826413 h 876071"/>
              <a:gd name="connsiteX3" fmla="*/ 408978 w 1467520"/>
              <a:gd name="connsiteY3" fmla="*/ 545168 h 876071"/>
              <a:gd name="connsiteX4" fmla="*/ 0 w 1467520"/>
              <a:gd name="connsiteY4" fmla="*/ 188822 h 876071"/>
              <a:gd name="connsiteX0" fmla="*/ 1467419 w 1467477"/>
              <a:gd name="connsiteY0" fmla="*/ 0 h 829675"/>
              <a:gd name="connsiteX1" fmla="*/ 1170400 w 1467477"/>
              <a:gd name="connsiteY1" fmla="*/ 651926 h 829675"/>
              <a:gd name="connsiteX2" fmla="*/ 793710 w 1467477"/>
              <a:gd name="connsiteY2" fmla="*/ 826413 h 829675"/>
              <a:gd name="connsiteX3" fmla="*/ 408978 w 1467477"/>
              <a:gd name="connsiteY3" fmla="*/ 545168 h 829675"/>
              <a:gd name="connsiteX4" fmla="*/ 0 w 1467477"/>
              <a:gd name="connsiteY4" fmla="*/ 188822 h 829675"/>
              <a:gd name="connsiteX0" fmla="*/ 1475401 w 1475457"/>
              <a:gd name="connsiteY0" fmla="*/ 0 h 832337"/>
              <a:gd name="connsiteX1" fmla="*/ 1170400 w 1475457"/>
              <a:gd name="connsiteY1" fmla="*/ 654570 h 832337"/>
              <a:gd name="connsiteX2" fmla="*/ 793710 w 1475457"/>
              <a:gd name="connsiteY2" fmla="*/ 829057 h 832337"/>
              <a:gd name="connsiteX3" fmla="*/ 408978 w 1475457"/>
              <a:gd name="connsiteY3" fmla="*/ 547812 h 832337"/>
              <a:gd name="connsiteX4" fmla="*/ 0 w 1475457"/>
              <a:gd name="connsiteY4" fmla="*/ 191466 h 832337"/>
              <a:gd name="connsiteX0" fmla="*/ 1475401 w 1475458"/>
              <a:gd name="connsiteY0" fmla="*/ 0 h 754546"/>
              <a:gd name="connsiteX1" fmla="*/ 1170400 w 1475458"/>
              <a:gd name="connsiteY1" fmla="*/ 654570 h 754546"/>
              <a:gd name="connsiteX2" fmla="*/ 770728 w 1475458"/>
              <a:gd name="connsiteY2" fmla="*/ 741648 h 754546"/>
              <a:gd name="connsiteX3" fmla="*/ 408978 w 1475458"/>
              <a:gd name="connsiteY3" fmla="*/ 547812 h 754546"/>
              <a:gd name="connsiteX4" fmla="*/ 0 w 1475458"/>
              <a:gd name="connsiteY4" fmla="*/ 191466 h 754546"/>
              <a:gd name="connsiteX0" fmla="*/ 1475401 w 1475458"/>
              <a:gd name="connsiteY0" fmla="*/ 0 h 751283"/>
              <a:gd name="connsiteX1" fmla="*/ 1170400 w 1475458"/>
              <a:gd name="connsiteY1" fmla="*/ 654570 h 751283"/>
              <a:gd name="connsiteX2" fmla="*/ 770728 w 1475458"/>
              <a:gd name="connsiteY2" fmla="*/ 741648 h 751283"/>
              <a:gd name="connsiteX3" fmla="*/ 239474 w 1475458"/>
              <a:gd name="connsiteY3" fmla="*/ 592085 h 751283"/>
              <a:gd name="connsiteX4" fmla="*/ 0 w 1475458"/>
              <a:gd name="connsiteY4" fmla="*/ 191466 h 75128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75458" h="751283">
                <a:moveTo>
                  <a:pt x="1475401" y="0"/>
                </a:moveTo>
                <a:cubicBezTo>
                  <a:pt x="1479250" y="84667"/>
                  <a:pt x="1287846" y="530962"/>
                  <a:pt x="1170400" y="654570"/>
                </a:cubicBezTo>
                <a:cubicBezTo>
                  <a:pt x="1052954" y="778178"/>
                  <a:pt x="925882" y="752062"/>
                  <a:pt x="770728" y="741648"/>
                </a:cubicBezTo>
                <a:cubicBezTo>
                  <a:pt x="615574" y="731234"/>
                  <a:pt x="367929" y="683782"/>
                  <a:pt x="239474" y="592085"/>
                </a:cubicBezTo>
                <a:cubicBezTo>
                  <a:pt x="111019" y="500388"/>
                  <a:pt x="75430" y="473945"/>
                  <a:pt x="0" y="191466"/>
                </a:cubicBezTo>
              </a:path>
            </a:pathLst>
          </a:custGeom>
          <a:noFill/>
          <a:ln w="19050"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8" name="Freeform 247"/>
          <p:cNvSpPr/>
          <p:nvPr/>
        </p:nvSpPr>
        <p:spPr>
          <a:xfrm>
            <a:off x="4600627" y="3074336"/>
            <a:ext cx="1361757" cy="517832"/>
          </a:xfrm>
          <a:custGeom>
            <a:avLst/>
            <a:gdLst>
              <a:gd name="connsiteX0" fmla="*/ 0 w 2078181"/>
              <a:gd name="connsiteY0" fmla="*/ 1145309 h 1440833"/>
              <a:gd name="connsiteX1" fmla="*/ 369454 w 2078181"/>
              <a:gd name="connsiteY1" fmla="*/ 1431636 h 1440833"/>
              <a:gd name="connsiteX2" fmla="*/ 886690 w 2078181"/>
              <a:gd name="connsiteY2" fmla="*/ 840509 h 1440833"/>
              <a:gd name="connsiteX3" fmla="*/ 2078181 w 2078181"/>
              <a:gd name="connsiteY3" fmla="*/ 0 h 1440833"/>
              <a:gd name="connsiteX0" fmla="*/ 0 w 2078181"/>
              <a:gd name="connsiteY0" fmla="*/ 1145309 h 1433592"/>
              <a:gd name="connsiteX1" fmla="*/ 369454 w 2078181"/>
              <a:gd name="connsiteY1" fmla="*/ 1431636 h 1433592"/>
              <a:gd name="connsiteX2" fmla="*/ 1023849 w 2078181"/>
              <a:gd name="connsiteY2" fmla="*/ 1024562 h 1433592"/>
              <a:gd name="connsiteX3" fmla="*/ 2078181 w 2078181"/>
              <a:gd name="connsiteY3" fmla="*/ 0 h 1433592"/>
              <a:gd name="connsiteX0" fmla="*/ 0 w 2078181"/>
              <a:gd name="connsiteY0" fmla="*/ 998067 h 1431719"/>
              <a:gd name="connsiteX1" fmla="*/ 369454 w 2078181"/>
              <a:gd name="connsiteY1" fmla="*/ 1431636 h 1431719"/>
              <a:gd name="connsiteX2" fmla="*/ 1023849 w 2078181"/>
              <a:gd name="connsiteY2" fmla="*/ 1024562 h 1431719"/>
              <a:gd name="connsiteX3" fmla="*/ 2078181 w 2078181"/>
              <a:gd name="connsiteY3" fmla="*/ 0 h 14317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2078181" h="1431719">
                <a:moveTo>
                  <a:pt x="0" y="998067"/>
                </a:moveTo>
                <a:cubicBezTo>
                  <a:pt x="110836" y="1166630"/>
                  <a:pt x="198813" y="1427220"/>
                  <a:pt x="369454" y="1431636"/>
                </a:cubicBezTo>
                <a:cubicBezTo>
                  <a:pt x="540095" y="1436052"/>
                  <a:pt x="739061" y="1263168"/>
                  <a:pt x="1023849" y="1024562"/>
                </a:cubicBezTo>
                <a:cubicBezTo>
                  <a:pt x="1308637" y="785956"/>
                  <a:pt x="1624829" y="300951"/>
                  <a:pt x="2078181" y="0"/>
                </a:cubicBezTo>
              </a:path>
            </a:pathLst>
          </a:custGeom>
          <a:noFill/>
          <a:ln w="19050"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4" name="Freeform 243"/>
          <p:cNvSpPr/>
          <p:nvPr/>
        </p:nvSpPr>
        <p:spPr>
          <a:xfrm>
            <a:off x="5866947" y="3023929"/>
            <a:ext cx="130908" cy="133991"/>
          </a:xfrm>
          <a:custGeom>
            <a:avLst/>
            <a:gdLst>
              <a:gd name="connsiteX0" fmla="*/ 0 w 204716"/>
              <a:gd name="connsiteY0" fmla="*/ 122830 h 191069"/>
              <a:gd name="connsiteX1" fmla="*/ 136477 w 204716"/>
              <a:gd name="connsiteY1" fmla="*/ 0 h 191069"/>
              <a:gd name="connsiteX2" fmla="*/ 184244 w 204716"/>
              <a:gd name="connsiteY2" fmla="*/ 68239 h 191069"/>
              <a:gd name="connsiteX3" fmla="*/ 204716 w 204716"/>
              <a:gd name="connsiteY3" fmla="*/ 150125 h 191069"/>
              <a:gd name="connsiteX4" fmla="*/ 177420 w 204716"/>
              <a:gd name="connsiteY4" fmla="*/ 191069 h 191069"/>
              <a:gd name="connsiteX5" fmla="*/ 0 w 204716"/>
              <a:gd name="connsiteY5" fmla="*/ 122830 h 191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4716" h="191069">
                <a:moveTo>
                  <a:pt x="0" y="122830"/>
                </a:moveTo>
                <a:lnTo>
                  <a:pt x="136477" y="0"/>
                </a:lnTo>
                <a:lnTo>
                  <a:pt x="184244" y="68239"/>
                </a:lnTo>
                <a:lnTo>
                  <a:pt x="204716" y="150125"/>
                </a:lnTo>
                <a:lnTo>
                  <a:pt x="177420" y="191069"/>
                </a:lnTo>
                <a:lnTo>
                  <a:pt x="0" y="122830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5" name="Freeform 244"/>
          <p:cNvSpPr/>
          <p:nvPr/>
        </p:nvSpPr>
        <p:spPr>
          <a:xfrm rot="16200000">
            <a:off x="3255691" y="3592051"/>
            <a:ext cx="143561" cy="122182"/>
          </a:xfrm>
          <a:custGeom>
            <a:avLst/>
            <a:gdLst>
              <a:gd name="connsiteX0" fmla="*/ 0 w 204716"/>
              <a:gd name="connsiteY0" fmla="*/ 122830 h 191069"/>
              <a:gd name="connsiteX1" fmla="*/ 136477 w 204716"/>
              <a:gd name="connsiteY1" fmla="*/ 0 h 191069"/>
              <a:gd name="connsiteX2" fmla="*/ 184244 w 204716"/>
              <a:gd name="connsiteY2" fmla="*/ 68239 h 191069"/>
              <a:gd name="connsiteX3" fmla="*/ 204716 w 204716"/>
              <a:gd name="connsiteY3" fmla="*/ 150125 h 191069"/>
              <a:gd name="connsiteX4" fmla="*/ 177420 w 204716"/>
              <a:gd name="connsiteY4" fmla="*/ 191069 h 191069"/>
              <a:gd name="connsiteX5" fmla="*/ 0 w 204716"/>
              <a:gd name="connsiteY5" fmla="*/ 122830 h 191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4716" h="191069">
                <a:moveTo>
                  <a:pt x="0" y="122830"/>
                </a:moveTo>
                <a:lnTo>
                  <a:pt x="136477" y="0"/>
                </a:lnTo>
                <a:lnTo>
                  <a:pt x="184244" y="68239"/>
                </a:lnTo>
                <a:lnTo>
                  <a:pt x="204716" y="150125"/>
                </a:lnTo>
                <a:lnTo>
                  <a:pt x="177420" y="191069"/>
                </a:lnTo>
                <a:lnTo>
                  <a:pt x="0" y="122830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1" name="Freeform 240"/>
          <p:cNvSpPr/>
          <p:nvPr/>
        </p:nvSpPr>
        <p:spPr>
          <a:xfrm>
            <a:off x="4137721" y="938070"/>
            <a:ext cx="2478949" cy="2652408"/>
          </a:xfrm>
          <a:custGeom>
            <a:avLst/>
            <a:gdLst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3273136 w 4852554"/>
              <a:gd name="connsiteY8" fmla="*/ 789709 h 3782291"/>
              <a:gd name="connsiteX9" fmla="*/ 3335482 w 4852554"/>
              <a:gd name="connsiteY9" fmla="*/ 685800 h 3782291"/>
              <a:gd name="connsiteX10" fmla="*/ 2930236 w 4852554"/>
              <a:gd name="connsiteY10" fmla="*/ 727364 h 3782291"/>
              <a:gd name="connsiteX11" fmla="*/ 3179618 w 4852554"/>
              <a:gd name="connsiteY11" fmla="*/ 467591 h 3782291"/>
              <a:gd name="connsiteX12" fmla="*/ 3148445 w 4852554"/>
              <a:gd name="connsiteY12" fmla="*/ 405246 h 3782291"/>
              <a:gd name="connsiteX13" fmla="*/ 2722418 w 4852554"/>
              <a:gd name="connsiteY13" fmla="*/ 831273 h 3782291"/>
              <a:gd name="connsiteX14" fmla="*/ 2805545 w 4852554"/>
              <a:gd name="connsiteY14" fmla="*/ 540327 h 3782291"/>
              <a:gd name="connsiteX15" fmla="*/ 2774372 w 4852554"/>
              <a:gd name="connsiteY15" fmla="*/ 529936 h 3782291"/>
              <a:gd name="connsiteX16" fmla="*/ 2649682 w 4852554"/>
              <a:gd name="connsiteY16" fmla="*/ 914400 h 3782291"/>
              <a:gd name="connsiteX17" fmla="*/ 2192482 w 4852554"/>
              <a:gd name="connsiteY17" fmla="*/ 1330036 h 3782291"/>
              <a:gd name="connsiteX18" fmla="*/ 2244436 w 4852554"/>
              <a:gd name="connsiteY18" fmla="*/ 633846 h 3782291"/>
              <a:gd name="connsiteX19" fmla="*/ 2670463 w 4852554"/>
              <a:gd name="connsiteY19" fmla="*/ 51955 h 3782291"/>
              <a:gd name="connsiteX20" fmla="*/ 2639291 w 4852554"/>
              <a:gd name="connsiteY20" fmla="*/ 0 h 3782291"/>
              <a:gd name="connsiteX21" fmla="*/ 2483427 w 4852554"/>
              <a:gd name="connsiteY21" fmla="*/ 197427 h 3782291"/>
              <a:gd name="connsiteX22" fmla="*/ 2462645 w 4852554"/>
              <a:gd name="connsiteY22" fmla="*/ 10391 h 3782291"/>
              <a:gd name="connsiteX23" fmla="*/ 2400300 w 4852554"/>
              <a:gd name="connsiteY23" fmla="*/ 10391 h 3782291"/>
              <a:gd name="connsiteX24" fmla="*/ 2462645 w 4852554"/>
              <a:gd name="connsiteY24" fmla="*/ 301336 h 3782291"/>
              <a:gd name="connsiteX25" fmla="*/ 2275609 w 4852554"/>
              <a:gd name="connsiteY25" fmla="*/ 509155 h 3782291"/>
              <a:gd name="connsiteX26" fmla="*/ 2244436 w 4852554"/>
              <a:gd name="connsiteY26" fmla="*/ 228600 h 3782291"/>
              <a:gd name="connsiteX27" fmla="*/ 2192482 w 4852554"/>
              <a:gd name="connsiteY27" fmla="*/ 197427 h 3782291"/>
              <a:gd name="connsiteX28" fmla="*/ 2223654 w 4852554"/>
              <a:gd name="connsiteY28" fmla="*/ 540327 h 3782291"/>
              <a:gd name="connsiteX29" fmla="*/ 2005445 w 4852554"/>
              <a:gd name="connsiteY29" fmla="*/ 62346 h 3782291"/>
              <a:gd name="connsiteX30" fmla="*/ 1922318 w 4852554"/>
              <a:gd name="connsiteY30" fmla="*/ 83127 h 3782291"/>
              <a:gd name="connsiteX31" fmla="*/ 2192482 w 4852554"/>
              <a:gd name="connsiteY31" fmla="*/ 592282 h 3782291"/>
              <a:gd name="connsiteX32" fmla="*/ 2119745 w 4852554"/>
              <a:gd name="connsiteY32" fmla="*/ 706582 h 3782291"/>
              <a:gd name="connsiteX33" fmla="*/ 1662545 w 4852554"/>
              <a:gd name="connsiteY33" fmla="*/ 20782 h 3782291"/>
              <a:gd name="connsiteX34" fmla="*/ 1537854 w 4852554"/>
              <a:gd name="connsiteY34" fmla="*/ 51955 h 3782291"/>
              <a:gd name="connsiteX35" fmla="*/ 1558636 w 4852554"/>
              <a:gd name="connsiteY35" fmla="*/ 145473 h 3782291"/>
              <a:gd name="connsiteX36" fmla="*/ 1641763 w 4852554"/>
              <a:gd name="connsiteY36" fmla="*/ 103909 h 3782291"/>
              <a:gd name="connsiteX37" fmla="*/ 1704109 w 4852554"/>
              <a:gd name="connsiteY37" fmla="*/ 228600 h 3782291"/>
              <a:gd name="connsiteX38" fmla="*/ 1309254 w 4852554"/>
              <a:gd name="connsiteY38" fmla="*/ 332509 h 3782291"/>
              <a:gd name="connsiteX39" fmla="*/ 1330036 w 4852554"/>
              <a:gd name="connsiteY39" fmla="*/ 374073 h 3782291"/>
              <a:gd name="connsiteX40" fmla="*/ 1465118 w 4852554"/>
              <a:gd name="connsiteY40" fmla="*/ 353291 h 3782291"/>
              <a:gd name="connsiteX41" fmla="*/ 1475509 w 4852554"/>
              <a:gd name="connsiteY41" fmla="*/ 498764 h 3782291"/>
              <a:gd name="connsiteX42" fmla="*/ 1527463 w 4852554"/>
              <a:gd name="connsiteY42" fmla="*/ 498764 h 3782291"/>
              <a:gd name="connsiteX43" fmla="*/ 1527463 w 4852554"/>
              <a:gd name="connsiteY43" fmla="*/ 342900 h 3782291"/>
              <a:gd name="connsiteX44" fmla="*/ 1776845 w 4852554"/>
              <a:gd name="connsiteY44" fmla="*/ 259773 h 3782291"/>
              <a:gd name="connsiteX45" fmla="*/ 2140527 w 4852554"/>
              <a:gd name="connsiteY45" fmla="*/ 852055 h 3782291"/>
              <a:gd name="connsiteX46" fmla="*/ 2130136 w 4852554"/>
              <a:gd name="connsiteY46" fmla="*/ 1215736 h 3782291"/>
              <a:gd name="connsiteX47" fmla="*/ 2057400 w 4852554"/>
              <a:gd name="connsiteY47" fmla="*/ 1028700 h 3782291"/>
              <a:gd name="connsiteX48" fmla="*/ 2005445 w 4852554"/>
              <a:gd name="connsiteY48" fmla="*/ 1059873 h 3782291"/>
              <a:gd name="connsiteX49" fmla="*/ 2119745 w 4852554"/>
              <a:gd name="connsiteY49" fmla="*/ 1288473 h 3782291"/>
              <a:gd name="connsiteX50" fmla="*/ 2098963 w 4852554"/>
              <a:gd name="connsiteY50" fmla="*/ 1517073 h 3782291"/>
              <a:gd name="connsiteX51" fmla="*/ 1652154 w 4852554"/>
              <a:gd name="connsiteY51" fmla="*/ 893618 h 3782291"/>
              <a:gd name="connsiteX52" fmla="*/ 1683327 w 4852554"/>
              <a:gd name="connsiteY52" fmla="*/ 665018 h 3782291"/>
              <a:gd name="connsiteX53" fmla="*/ 1620982 w 4852554"/>
              <a:gd name="connsiteY53" fmla="*/ 654627 h 3782291"/>
              <a:gd name="connsiteX54" fmla="*/ 1589809 w 4852554"/>
              <a:gd name="connsiteY54" fmla="*/ 945573 h 3782291"/>
              <a:gd name="connsiteX55" fmla="*/ 1371600 w 4852554"/>
              <a:gd name="connsiteY55" fmla="*/ 914400 h 3782291"/>
              <a:gd name="connsiteX56" fmla="*/ 1361209 w 4852554"/>
              <a:gd name="connsiteY56" fmla="*/ 966355 h 3782291"/>
              <a:gd name="connsiteX57" fmla="*/ 1693718 w 4852554"/>
              <a:gd name="connsiteY57" fmla="*/ 1018309 h 3782291"/>
              <a:gd name="connsiteX58" fmla="*/ 1766454 w 4852554"/>
              <a:gd name="connsiteY58" fmla="*/ 1153391 h 3782291"/>
              <a:gd name="connsiteX59" fmla="*/ 1579418 w 4852554"/>
              <a:gd name="connsiteY59" fmla="*/ 1205346 h 3782291"/>
              <a:gd name="connsiteX60" fmla="*/ 1579418 w 4852554"/>
              <a:gd name="connsiteY60" fmla="*/ 1278082 h 3782291"/>
              <a:gd name="connsiteX61" fmla="*/ 1808018 w 4852554"/>
              <a:gd name="connsiteY61" fmla="*/ 1215736 h 3782291"/>
              <a:gd name="connsiteX62" fmla="*/ 2078182 w 4852554"/>
              <a:gd name="connsiteY62" fmla="*/ 1589809 h 3782291"/>
              <a:gd name="connsiteX63" fmla="*/ 2088572 w 4852554"/>
              <a:gd name="connsiteY63" fmla="*/ 2337955 h 3782291"/>
              <a:gd name="connsiteX64" fmla="*/ 2098963 w 4852554"/>
              <a:gd name="connsiteY64" fmla="*/ 2348346 h 3782291"/>
              <a:gd name="connsiteX65" fmla="*/ 1839191 w 4852554"/>
              <a:gd name="connsiteY65" fmla="*/ 2784764 h 3782291"/>
              <a:gd name="connsiteX66" fmla="*/ 1278082 w 4852554"/>
              <a:gd name="connsiteY66" fmla="*/ 2795155 h 3782291"/>
              <a:gd name="connsiteX67" fmla="*/ 1143000 w 4852554"/>
              <a:gd name="connsiteY67" fmla="*/ 2587336 h 3782291"/>
              <a:gd name="connsiteX68" fmla="*/ 1111827 w 4852554"/>
              <a:gd name="connsiteY68" fmla="*/ 2597727 h 3782291"/>
              <a:gd name="connsiteX69" fmla="*/ 1205345 w 4852554"/>
              <a:gd name="connsiteY69" fmla="*/ 2815936 h 3782291"/>
              <a:gd name="connsiteX70" fmla="*/ 893618 w 4852554"/>
              <a:gd name="connsiteY70" fmla="*/ 2795155 h 3782291"/>
              <a:gd name="connsiteX71" fmla="*/ 488372 w 4852554"/>
              <a:gd name="connsiteY71" fmla="*/ 2036618 h 3782291"/>
              <a:gd name="connsiteX72" fmla="*/ 353291 w 4852554"/>
              <a:gd name="connsiteY72" fmla="*/ 2078182 h 3782291"/>
              <a:gd name="connsiteX73" fmla="*/ 415636 w 4852554"/>
              <a:gd name="connsiteY73" fmla="*/ 2140527 h 3782291"/>
              <a:gd name="connsiteX74" fmla="*/ 467591 w 4852554"/>
              <a:gd name="connsiteY74" fmla="*/ 2098964 h 3782291"/>
              <a:gd name="connsiteX75" fmla="*/ 571500 w 4852554"/>
              <a:gd name="connsiteY75" fmla="*/ 2348346 h 3782291"/>
              <a:gd name="connsiteX76" fmla="*/ 457200 w 4852554"/>
              <a:gd name="connsiteY76" fmla="*/ 2358736 h 3782291"/>
              <a:gd name="connsiteX77" fmla="*/ 457200 w 4852554"/>
              <a:gd name="connsiteY77" fmla="*/ 2441864 h 3782291"/>
              <a:gd name="connsiteX78" fmla="*/ 623454 w 4852554"/>
              <a:gd name="connsiteY78" fmla="*/ 2400300 h 3782291"/>
              <a:gd name="connsiteX79" fmla="*/ 831272 w 4852554"/>
              <a:gd name="connsiteY79" fmla="*/ 2826327 h 3782291"/>
              <a:gd name="connsiteX80" fmla="*/ 374072 w 4852554"/>
              <a:gd name="connsiteY80" fmla="*/ 2670464 h 3782291"/>
              <a:gd name="connsiteX81" fmla="*/ 103909 w 4852554"/>
              <a:gd name="connsiteY81" fmla="*/ 2109355 h 3782291"/>
              <a:gd name="connsiteX82" fmla="*/ 20782 w 4852554"/>
              <a:gd name="connsiteY82" fmla="*/ 2098964 h 3782291"/>
              <a:gd name="connsiteX83" fmla="*/ 249382 w 4852554"/>
              <a:gd name="connsiteY83" fmla="*/ 2639291 h 3782291"/>
              <a:gd name="connsiteX84" fmla="*/ 10391 w 4852554"/>
              <a:gd name="connsiteY84" fmla="*/ 2576946 h 3782291"/>
              <a:gd name="connsiteX85" fmla="*/ 0 w 4852554"/>
              <a:gd name="connsiteY85" fmla="*/ 2670464 h 3782291"/>
              <a:gd name="connsiteX86" fmla="*/ 270163 w 4852554"/>
              <a:gd name="connsiteY86" fmla="*/ 2701636 h 3782291"/>
              <a:gd name="connsiteX87" fmla="*/ 280554 w 4852554"/>
              <a:gd name="connsiteY87" fmla="*/ 3023755 h 3782291"/>
              <a:gd name="connsiteX88" fmla="*/ 197427 w 4852554"/>
              <a:gd name="connsiteY88" fmla="*/ 3034146 h 3782291"/>
              <a:gd name="connsiteX89" fmla="*/ 197427 w 4852554"/>
              <a:gd name="connsiteY89" fmla="*/ 3106882 h 3782291"/>
              <a:gd name="connsiteX90" fmla="*/ 353291 w 4852554"/>
              <a:gd name="connsiteY90" fmla="*/ 3054927 h 3782291"/>
              <a:gd name="connsiteX91" fmla="*/ 374072 w 4852554"/>
              <a:gd name="connsiteY91" fmla="*/ 2763982 h 3782291"/>
              <a:gd name="connsiteX92" fmla="*/ 852054 w 4852554"/>
              <a:gd name="connsiteY92" fmla="*/ 2919846 h 3782291"/>
              <a:gd name="connsiteX93" fmla="*/ 633845 w 4852554"/>
              <a:gd name="connsiteY93" fmla="*/ 3054927 h 3782291"/>
              <a:gd name="connsiteX94" fmla="*/ 685800 w 4852554"/>
              <a:gd name="connsiteY94" fmla="*/ 3096491 h 3782291"/>
              <a:gd name="connsiteX95" fmla="*/ 1018309 w 4852554"/>
              <a:gd name="connsiteY95" fmla="*/ 2888673 h 3782291"/>
              <a:gd name="connsiteX96" fmla="*/ 1423554 w 4852554"/>
              <a:gd name="connsiteY96" fmla="*/ 2867891 h 3782291"/>
              <a:gd name="connsiteX97" fmla="*/ 1080654 w 4852554"/>
              <a:gd name="connsiteY97" fmla="*/ 3086100 h 3782291"/>
              <a:gd name="connsiteX98" fmla="*/ 1143000 w 4852554"/>
              <a:gd name="connsiteY98" fmla="*/ 3169227 h 3782291"/>
              <a:gd name="connsiteX99" fmla="*/ 1537854 w 4852554"/>
              <a:gd name="connsiteY99" fmla="*/ 2867891 h 3782291"/>
              <a:gd name="connsiteX100" fmla="*/ 1891145 w 4852554"/>
              <a:gd name="connsiteY100" fmla="*/ 2867891 h 3782291"/>
              <a:gd name="connsiteX101" fmla="*/ 2119745 w 4852554"/>
              <a:gd name="connsiteY101" fmla="*/ 2930236 h 3782291"/>
              <a:gd name="connsiteX102" fmla="*/ 2119745 w 4852554"/>
              <a:gd name="connsiteY102" fmla="*/ 3751118 h 3782291"/>
              <a:gd name="connsiteX103" fmla="*/ 2202872 w 4852554"/>
              <a:gd name="connsiteY103" fmla="*/ 3751118 h 3782291"/>
              <a:gd name="connsiteX104" fmla="*/ 2192482 w 4852554"/>
              <a:gd name="connsiteY104" fmla="*/ 2951018 h 3782291"/>
              <a:gd name="connsiteX105" fmla="*/ 2421082 w 4852554"/>
              <a:gd name="connsiteY105" fmla="*/ 2847109 h 3782291"/>
              <a:gd name="connsiteX106" fmla="*/ 3065318 w 4852554"/>
              <a:gd name="connsiteY106" fmla="*/ 2847109 h 3782291"/>
              <a:gd name="connsiteX107" fmla="*/ 3023754 w 4852554"/>
              <a:gd name="connsiteY107" fmla="*/ 3034146 h 3782291"/>
              <a:gd name="connsiteX108" fmla="*/ 3075709 w 4852554"/>
              <a:gd name="connsiteY108" fmla="*/ 3054927 h 3782291"/>
              <a:gd name="connsiteX109" fmla="*/ 3106882 w 4852554"/>
              <a:gd name="connsiteY109" fmla="*/ 2857500 h 3782291"/>
              <a:gd name="connsiteX110" fmla="*/ 3470563 w 4852554"/>
              <a:gd name="connsiteY110" fmla="*/ 2836718 h 3782291"/>
              <a:gd name="connsiteX111" fmla="*/ 4000500 w 4852554"/>
              <a:gd name="connsiteY111" fmla="*/ 3512127 h 3782291"/>
              <a:gd name="connsiteX112" fmla="*/ 3990109 w 4852554"/>
              <a:gd name="connsiteY112" fmla="*/ 3740727 h 3782291"/>
              <a:gd name="connsiteX113" fmla="*/ 4052454 w 4852554"/>
              <a:gd name="connsiteY113" fmla="*/ 3782291 h 3782291"/>
              <a:gd name="connsiteX114" fmla="*/ 4052454 w 4852554"/>
              <a:gd name="connsiteY114" fmla="*/ 3532909 h 3782291"/>
              <a:gd name="connsiteX115" fmla="*/ 4239491 w 4852554"/>
              <a:gd name="connsiteY115" fmla="*/ 3626427 h 3782291"/>
              <a:gd name="connsiteX116" fmla="*/ 4312227 w 4852554"/>
              <a:gd name="connsiteY116" fmla="*/ 3574473 h 3782291"/>
              <a:gd name="connsiteX117" fmla="*/ 3917372 w 4852554"/>
              <a:gd name="connsiteY117" fmla="*/ 3335482 h 3782291"/>
              <a:gd name="connsiteX118" fmla="*/ 4125191 w 4852554"/>
              <a:gd name="connsiteY118" fmla="*/ 3262746 h 3782291"/>
              <a:gd name="connsiteX119" fmla="*/ 4125191 w 4852554"/>
              <a:gd name="connsiteY119" fmla="*/ 3262746 h 3782291"/>
              <a:gd name="connsiteX120" fmla="*/ 4083627 w 4852554"/>
              <a:gd name="connsiteY120" fmla="*/ 3231573 h 3782291"/>
              <a:gd name="connsiteX121" fmla="*/ 3896591 w 4852554"/>
              <a:gd name="connsiteY121" fmla="*/ 3304309 h 3782291"/>
              <a:gd name="connsiteX122" fmla="*/ 3553691 w 4852554"/>
              <a:gd name="connsiteY122" fmla="*/ 2836718 h 3782291"/>
              <a:gd name="connsiteX123" fmla="*/ 4333009 w 4852554"/>
              <a:gd name="connsiteY123" fmla="*/ 2815936 h 3782291"/>
              <a:gd name="connsiteX124" fmla="*/ 4561609 w 4852554"/>
              <a:gd name="connsiteY124" fmla="*/ 3054927 h 3782291"/>
              <a:gd name="connsiteX125" fmla="*/ 4665518 w 4852554"/>
              <a:gd name="connsiteY125" fmla="*/ 3013364 h 3782291"/>
              <a:gd name="connsiteX126" fmla="*/ 4416136 w 4852554"/>
              <a:gd name="connsiteY126" fmla="*/ 2815936 h 3782291"/>
              <a:gd name="connsiteX127" fmla="*/ 4842163 w 4852554"/>
              <a:gd name="connsiteY127" fmla="*/ 2701636 h 3782291"/>
              <a:gd name="connsiteX128" fmla="*/ 4852554 w 4852554"/>
              <a:gd name="connsiteY128" fmla="*/ 2628900 h 3782291"/>
              <a:gd name="connsiteX129" fmla="*/ 4239491 w 4852554"/>
              <a:gd name="connsiteY129" fmla="*/ 2763982 h 3782291"/>
              <a:gd name="connsiteX130" fmla="*/ 4353791 w 4852554"/>
              <a:gd name="connsiteY130" fmla="*/ 2566555 h 3782291"/>
              <a:gd name="connsiteX131" fmla="*/ 4291445 w 4852554"/>
              <a:gd name="connsiteY131" fmla="*/ 2514600 h 3782291"/>
              <a:gd name="connsiteX132" fmla="*/ 4177145 w 4852554"/>
              <a:gd name="connsiteY132" fmla="*/ 2805546 h 3782291"/>
              <a:gd name="connsiteX133" fmla="*/ 3429000 w 4852554"/>
              <a:gd name="connsiteY133" fmla="*/ 2795155 h 3782291"/>
              <a:gd name="connsiteX134" fmla="*/ 3584863 w 4852554"/>
              <a:gd name="connsiteY134" fmla="*/ 2618509 h 3782291"/>
              <a:gd name="connsiteX135" fmla="*/ 3564082 w 4852554"/>
              <a:gd name="connsiteY135" fmla="*/ 2576946 h 3782291"/>
              <a:gd name="connsiteX136" fmla="*/ 3335482 w 4852554"/>
              <a:gd name="connsiteY136" fmla="*/ 2826327 h 3782291"/>
              <a:gd name="connsiteX137" fmla="*/ 2493818 w 4852554"/>
              <a:gd name="connsiteY13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3335482 w 4852554"/>
              <a:gd name="connsiteY8" fmla="*/ 685800 h 3782291"/>
              <a:gd name="connsiteX9" fmla="*/ 2930236 w 4852554"/>
              <a:gd name="connsiteY9" fmla="*/ 727364 h 3782291"/>
              <a:gd name="connsiteX10" fmla="*/ 3179618 w 4852554"/>
              <a:gd name="connsiteY10" fmla="*/ 467591 h 3782291"/>
              <a:gd name="connsiteX11" fmla="*/ 3148445 w 4852554"/>
              <a:gd name="connsiteY11" fmla="*/ 405246 h 3782291"/>
              <a:gd name="connsiteX12" fmla="*/ 2722418 w 4852554"/>
              <a:gd name="connsiteY12" fmla="*/ 831273 h 3782291"/>
              <a:gd name="connsiteX13" fmla="*/ 2805545 w 4852554"/>
              <a:gd name="connsiteY13" fmla="*/ 540327 h 3782291"/>
              <a:gd name="connsiteX14" fmla="*/ 2774372 w 4852554"/>
              <a:gd name="connsiteY14" fmla="*/ 529936 h 3782291"/>
              <a:gd name="connsiteX15" fmla="*/ 2649682 w 4852554"/>
              <a:gd name="connsiteY15" fmla="*/ 914400 h 3782291"/>
              <a:gd name="connsiteX16" fmla="*/ 2192482 w 4852554"/>
              <a:gd name="connsiteY16" fmla="*/ 1330036 h 3782291"/>
              <a:gd name="connsiteX17" fmla="*/ 2244436 w 4852554"/>
              <a:gd name="connsiteY17" fmla="*/ 633846 h 3782291"/>
              <a:gd name="connsiteX18" fmla="*/ 2670463 w 4852554"/>
              <a:gd name="connsiteY18" fmla="*/ 51955 h 3782291"/>
              <a:gd name="connsiteX19" fmla="*/ 2639291 w 4852554"/>
              <a:gd name="connsiteY19" fmla="*/ 0 h 3782291"/>
              <a:gd name="connsiteX20" fmla="*/ 2483427 w 4852554"/>
              <a:gd name="connsiteY20" fmla="*/ 197427 h 3782291"/>
              <a:gd name="connsiteX21" fmla="*/ 2462645 w 4852554"/>
              <a:gd name="connsiteY21" fmla="*/ 10391 h 3782291"/>
              <a:gd name="connsiteX22" fmla="*/ 2400300 w 4852554"/>
              <a:gd name="connsiteY22" fmla="*/ 10391 h 3782291"/>
              <a:gd name="connsiteX23" fmla="*/ 2462645 w 4852554"/>
              <a:gd name="connsiteY23" fmla="*/ 301336 h 3782291"/>
              <a:gd name="connsiteX24" fmla="*/ 2275609 w 4852554"/>
              <a:gd name="connsiteY24" fmla="*/ 509155 h 3782291"/>
              <a:gd name="connsiteX25" fmla="*/ 2244436 w 4852554"/>
              <a:gd name="connsiteY25" fmla="*/ 228600 h 3782291"/>
              <a:gd name="connsiteX26" fmla="*/ 2192482 w 4852554"/>
              <a:gd name="connsiteY26" fmla="*/ 197427 h 3782291"/>
              <a:gd name="connsiteX27" fmla="*/ 2223654 w 4852554"/>
              <a:gd name="connsiteY27" fmla="*/ 540327 h 3782291"/>
              <a:gd name="connsiteX28" fmla="*/ 2005445 w 4852554"/>
              <a:gd name="connsiteY28" fmla="*/ 62346 h 3782291"/>
              <a:gd name="connsiteX29" fmla="*/ 1922318 w 4852554"/>
              <a:gd name="connsiteY29" fmla="*/ 83127 h 3782291"/>
              <a:gd name="connsiteX30" fmla="*/ 2192482 w 4852554"/>
              <a:gd name="connsiteY30" fmla="*/ 592282 h 3782291"/>
              <a:gd name="connsiteX31" fmla="*/ 2119745 w 4852554"/>
              <a:gd name="connsiteY31" fmla="*/ 706582 h 3782291"/>
              <a:gd name="connsiteX32" fmla="*/ 1662545 w 4852554"/>
              <a:gd name="connsiteY32" fmla="*/ 20782 h 3782291"/>
              <a:gd name="connsiteX33" fmla="*/ 1537854 w 4852554"/>
              <a:gd name="connsiteY33" fmla="*/ 51955 h 3782291"/>
              <a:gd name="connsiteX34" fmla="*/ 1558636 w 4852554"/>
              <a:gd name="connsiteY34" fmla="*/ 145473 h 3782291"/>
              <a:gd name="connsiteX35" fmla="*/ 1641763 w 4852554"/>
              <a:gd name="connsiteY35" fmla="*/ 103909 h 3782291"/>
              <a:gd name="connsiteX36" fmla="*/ 1704109 w 4852554"/>
              <a:gd name="connsiteY36" fmla="*/ 228600 h 3782291"/>
              <a:gd name="connsiteX37" fmla="*/ 1309254 w 4852554"/>
              <a:gd name="connsiteY37" fmla="*/ 332509 h 3782291"/>
              <a:gd name="connsiteX38" fmla="*/ 1330036 w 4852554"/>
              <a:gd name="connsiteY38" fmla="*/ 374073 h 3782291"/>
              <a:gd name="connsiteX39" fmla="*/ 1465118 w 4852554"/>
              <a:gd name="connsiteY39" fmla="*/ 353291 h 3782291"/>
              <a:gd name="connsiteX40" fmla="*/ 1475509 w 4852554"/>
              <a:gd name="connsiteY40" fmla="*/ 498764 h 3782291"/>
              <a:gd name="connsiteX41" fmla="*/ 1527463 w 4852554"/>
              <a:gd name="connsiteY41" fmla="*/ 498764 h 3782291"/>
              <a:gd name="connsiteX42" fmla="*/ 1527463 w 4852554"/>
              <a:gd name="connsiteY42" fmla="*/ 342900 h 3782291"/>
              <a:gd name="connsiteX43" fmla="*/ 1776845 w 4852554"/>
              <a:gd name="connsiteY43" fmla="*/ 259773 h 3782291"/>
              <a:gd name="connsiteX44" fmla="*/ 2140527 w 4852554"/>
              <a:gd name="connsiteY44" fmla="*/ 852055 h 3782291"/>
              <a:gd name="connsiteX45" fmla="*/ 2130136 w 4852554"/>
              <a:gd name="connsiteY45" fmla="*/ 1215736 h 3782291"/>
              <a:gd name="connsiteX46" fmla="*/ 2057400 w 4852554"/>
              <a:gd name="connsiteY46" fmla="*/ 1028700 h 3782291"/>
              <a:gd name="connsiteX47" fmla="*/ 2005445 w 4852554"/>
              <a:gd name="connsiteY47" fmla="*/ 1059873 h 3782291"/>
              <a:gd name="connsiteX48" fmla="*/ 2119745 w 4852554"/>
              <a:gd name="connsiteY48" fmla="*/ 1288473 h 3782291"/>
              <a:gd name="connsiteX49" fmla="*/ 2098963 w 4852554"/>
              <a:gd name="connsiteY49" fmla="*/ 1517073 h 3782291"/>
              <a:gd name="connsiteX50" fmla="*/ 1652154 w 4852554"/>
              <a:gd name="connsiteY50" fmla="*/ 893618 h 3782291"/>
              <a:gd name="connsiteX51" fmla="*/ 1683327 w 4852554"/>
              <a:gd name="connsiteY51" fmla="*/ 665018 h 3782291"/>
              <a:gd name="connsiteX52" fmla="*/ 1620982 w 4852554"/>
              <a:gd name="connsiteY52" fmla="*/ 654627 h 3782291"/>
              <a:gd name="connsiteX53" fmla="*/ 1589809 w 4852554"/>
              <a:gd name="connsiteY53" fmla="*/ 945573 h 3782291"/>
              <a:gd name="connsiteX54" fmla="*/ 1371600 w 4852554"/>
              <a:gd name="connsiteY54" fmla="*/ 914400 h 3782291"/>
              <a:gd name="connsiteX55" fmla="*/ 1361209 w 4852554"/>
              <a:gd name="connsiteY55" fmla="*/ 966355 h 3782291"/>
              <a:gd name="connsiteX56" fmla="*/ 1693718 w 4852554"/>
              <a:gd name="connsiteY56" fmla="*/ 1018309 h 3782291"/>
              <a:gd name="connsiteX57" fmla="*/ 1766454 w 4852554"/>
              <a:gd name="connsiteY57" fmla="*/ 1153391 h 3782291"/>
              <a:gd name="connsiteX58" fmla="*/ 1579418 w 4852554"/>
              <a:gd name="connsiteY58" fmla="*/ 1205346 h 3782291"/>
              <a:gd name="connsiteX59" fmla="*/ 1579418 w 4852554"/>
              <a:gd name="connsiteY59" fmla="*/ 1278082 h 3782291"/>
              <a:gd name="connsiteX60" fmla="*/ 1808018 w 4852554"/>
              <a:gd name="connsiteY60" fmla="*/ 1215736 h 3782291"/>
              <a:gd name="connsiteX61" fmla="*/ 2078182 w 4852554"/>
              <a:gd name="connsiteY61" fmla="*/ 1589809 h 3782291"/>
              <a:gd name="connsiteX62" fmla="*/ 2088572 w 4852554"/>
              <a:gd name="connsiteY62" fmla="*/ 2337955 h 3782291"/>
              <a:gd name="connsiteX63" fmla="*/ 2098963 w 4852554"/>
              <a:gd name="connsiteY63" fmla="*/ 2348346 h 3782291"/>
              <a:gd name="connsiteX64" fmla="*/ 1839191 w 4852554"/>
              <a:gd name="connsiteY64" fmla="*/ 2784764 h 3782291"/>
              <a:gd name="connsiteX65" fmla="*/ 1278082 w 4852554"/>
              <a:gd name="connsiteY65" fmla="*/ 2795155 h 3782291"/>
              <a:gd name="connsiteX66" fmla="*/ 1143000 w 4852554"/>
              <a:gd name="connsiteY66" fmla="*/ 2587336 h 3782291"/>
              <a:gd name="connsiteX67" fmla="*/ 1111827 w 4852554"/>
              <a:gd name="connsiteY67" fmla="*/ 2597727 h 3782291"/>
              <a:gd name="connsiteX68" fmla="*/ 1205345 w 4852554"/>
              <a:gd name="connsiteY68" fmla="*/ 2815936 h 3782291"/>
              <a:gd name="connsiteX69" fmla="*/ 893618 w 4852554"/>
              <a:gd name="connsiteY69" fmla="*/ 2795155 h 3782291"/>
              <a:gd name="connsiteX70" fmla="*/ 488372 w 4852554"/>
              <a:gd name="connsiteY70" fmla="*/ 2036618 h 3782291"/>
              <a:gd name="connsiteX71" fmla="*/ 353291 w 4852554"/>
              <a:gd name="connsiteY71" fmla="*/ 2078182 h 3782291"/>
              <a:gd name="connsiteX72" fmla="*/ 415636 w 4852554"/>
              <a:gd name="connsiteY72" fmla="*/ 2140527 h 3782291"/>
              <a:gd name="connsiteX73" fmla="*/ 467591 w 4852554"/>
              <a:gd name="connsiteY73" fmla="*/ 2098964 h 3782291"/>
              <a:gd name="connsiteX74" fmla="*/ 571500 w 4852554"/>
              <a:gd name="connsiteY74" fmla="*/ 2348346 h 3782291"/>
              <a:gd name="connsiteX75" fmla="*/ 457200 w 4852554"/>
              <a:gd name="connsiteY75" fmla="*/ 2358736 h 3782291"/>
              <a:gd name="connsiteX76" fmla="*/ 457200 w 4852554"/>
              <a:gd name="connsiteY76" fmla="*/ 2441864 h 3782291"/>
              <a:gd name="connsiteX77" fmla="*/ 623454 w 4852554"/>
              <a:gd name="connsiteY77" fmla="*/ 2400300 h 3782291"/>
              <a:gd name="connsiteX78" fmla="*/ 831272 w 4852554"/>
              <a:gd name="connsiteY78" fmla="*/ 2826327 h 3782291"/>
              <a:gd name="connsiteX79" fmla="*/ 374072 w 4852554"/>
              <a:gd name="connsiteY79" fmla="*/ 2670464 h 3782291"/>
              <a:gd name="connsiteX80" fmla="*/ 103909 w 4852554"/>
              <a:gd name="connsiteY80" fmla="*/ 2109355 h 3782291"/>
              <a:gd name="connsiteX81" fmla="*/ 20782 w 4852554"/>
              <a:gd name="connsiteY81" fmla="*/ 2098964 h 3782291"/>
              <a:gd name="connsiteX82" fmla="*/ 249382 w 4852554"/>
              <a:gd name="connsiteY82" fmla="*/ 2639291 h 3782291"/>
              <a:gd name="connsiteX83" fmla="*/ 10391 w 4852554"/>
              <a:gd name="connsiteY83" fmla="*/ 2576946 h 3782291"/>
              <a:gd name="connsiteX84" fmla="*/ 0 w 4852554"/>
              <a:gd name="connsiteY84" fmla="*/ 2670464 h 3782291"/>
              <a:gd name="connsiteX85" fmla="*/ 270163 w 4852554"/>
              <a:gd name="connsiteY85" fmla="*/ 2701636 h 3782291"/>
              <a:gd name="connsiteX86" fmla="*/ 280554 w 4852554"/>
              <a:gd name="connsiteY86" fmla="*/ 3023755 h 3782291"/>
              <a:gd name="connsiteX87" fmla="*/ 197427 w 4852554"/>
              <a:gd name="connsiteY87" fmla="*/ 3034146 h 3782291"/>
              <a:gd name="connsiteX88" fmla="*/ 197427 w 4852554"/>
              <a:gd name="connsiteY88" fmla="*/ 3106882 h 3782291"/>
              <a:gd name="connsiteX89" fmla="*/ 353291 w 4852554"/>
              <a:gd name="connsiteY89" fmla="*/ 3054927 h 3782291"/>
              <a:gd name="connsiteX90" fmla="*/ 374072 w 4852554"/>
              <a:gd name="connsiteY90" fmla="*/ 2763982 h 3782291"/>
              <a:gd name="connsiteX91" fmla="*/ 852054 w 4852554"/>
              <a:gd name="connsiteY91" fmla="*/ 2919846 h 3782291"/>
              <a:gd name="connsiteX92" fmla="*/ 633845 w 4852554"/>
              <a:gd name="connsiteY92" fmla="*/ 3054927 h 3782291"/>
              <a:gd name="connsiteX93" fmla="*/ 685800 w 4852554"/>
              <a:gd name="connsiteY93" fmla="*/ 3096491 h 3782291"/>
              <a:gd name="connsiteX94" fmla="*/ 1018309 w 4852554"/>
              <a:gd name="connsiteY94" fmla="*/ 2888673 h 3782291"/>
              <a:gd name="connsiteX95" fmla="*/ 1423554 w 4852554"/>
              <a:gd name="connsiteY95" fmla="*/ 2867891 h 3782291"/>
              <a:gd name="connsiteX96" fmla="*/ 1080654 w 4852554"/>
              <a:gd name="connsiteY96" fmla="*/ 3086100 h 3782291"/>
              <a:gd name="connsiteX97" fmla="*/ 1143000 w 4852554"/>
              <a:gd name="connsiteY97" fmla="*/ 3169227 h 3782291"/>
              <a:gd name="connsiteX98" fmla="*/ 1537854 w 4852554"/>
              <a:gd name="connsiteY98" fmla="*/ 2867891 h 3782291"/>
              <a:gd name="connsiteX99" fmla="*/ 1891145 w 4852554"/>
              <a:gd name="connsiteY99" fmla="*/ 2867891 h 3782291"/>
              <a:gd name="connsiteX100" fmla="*/ 2119745 w 4852554"/>
              <a:gd name="connsiteY100" fmla="*/ 2930236 h 3782291"/>
              <a:gd name="connsiteX101" fmla="*/ 2119745 w 4852554"/>
              <a:gd name="connsiteY101" fmla="*/ 3751118 h 3782291"/>
              <a:gd name="connsiteX102" fmla="*/ 2202872 w 4852554"/>
              <a:gd name="connsiteY102" fmla="*/ 3751118 h 3782291"/>
              <a:gd name="connsiteX103" fmla="*/ 2192482 w 4852554"/>
              <a:gd name="connsiteY103" fmla="*/ 2951018 h 3782291"/>
              <a:gd name="connsiteX104" fmla="*/ 2421082 w 4852554"/>
              <a:gd name="connsiteY104" fmla="*/ 2847109 h 3782291"/>
              <a:gd name="connsiteX105" fmla="*/ 3065318 w 4852554"/>
              <a:gd name="connsiteY105" fmla="*/ 2847109 h 3782291"/>
              <a:gd name="connsiteX106" fmla="*/ 3023754 w 4852554"/>
              <a:gd name="connsiteY106" fmla="*/ 3034146 h 3782291"/>
              <a:gd name="connsiteX107" fmla="*/ 3075709 w 4852554"/>
              <a:gd name="connsiteY107" fmla="*/ 3054927 h 3782291"/>
              <a:gd name="connsiteX108" fmla="*/ 3106882 w 4852554"/>
              <a:gd name="connsiteY108" fmla="*/ 2857500 h 3782291"/>
              <a:gd name="connsiteX109" fmla="*/ 3470563 w 4852554"/>
              <a:gd name="connsiteY109" fmla="*/ 2836718 h 3782291"/>
              <a:gd name="connsiteX110" fmla="*/ 4000500 w 4852554"/>
              <a:gd name="connsiteY110" fmla="*/ 3512127 h 3782291"/>
              <a:gd name="connsiteX111" fmla="*/ 3990109 w 4852554"/>
              <a:gd name="connsiteY111" fmla="*/ 3740727 h 3782291"/>
              <a:gd name="connsiteX112" fmla="*/ 4052454 w 4852554"/>
              <a:gd name="connsiteY112" fmla="*/ 3782291 h 3782291"/>
              <a:gd name="connsiteX113" fmla="*/ 4052454 w 4852554"/>
              <a:gd name="connsiteY113" fmla="*/ 3532909 h 3782291"/>
              <a:gd name="connsiteX114" fmla="*/ 4239491 w 4852554"/>
              <a:gd name="connsiteY114" fmla="*/ 3626427 h 3782291"/>
              <a:gd name="connsiteX115" fmla="*/ 4312227 w 4852554"/>
              <a:gd name="connsiteY115" fmla="*/ 3574473 h 3782291"/>
              <a:gd name="connsiteX116" fmla="*/ 3917372 w 4852554"/>
              <a:gd name="connsiteY116" fmla="*/ 3335482 h 3782291"/>
              <a:gd name="connsiteX117" fmla="*/ 4125191 w 4852554"/>
              <a:gd name="connsiteY117" fmla="*/ 3262746 h 3782291"/>
              <a:gd name="connsiteX118" fmla="*/ 4125191 w 4852554"/>
              <a:gd name="connsiteY118" fmla="*/ 3262746 h 3782291"/>
              <a:gd name="connsiteX119" fmla="*/ 4083627 w 4852554"/>
              <a:gd name="connsiteY119" fmla="*/ 3231573 h 3782291"/>
              <a:gd name="connsiteX120" fmla="*/ 3896591 w 4852554"/>
              <a:gd name="connsiteY120" fmla="*/ 3304309 h 3782291"/>
              <a:gd name="connsiteX121" fmla="*/ 3553691 w 4852554"/>
              <a:gd name="connsiteY121" fmla="*/ 2836718 h 3782291"/>
              <a:gd name="connsiteX122" fmla="*/ 4333009 w 4852554"/>
              <a:gd name="connsiteY122" fmla="*/ 2815936 h 3782291"/>
              <a:gd name="connsiteX123" fmla="*/ 4561609 w 4852554"/>
              <a:gd name="connsiteY123" fmla="*/ 3054927 h 3782291"/>
              <a:gd name="connsiteX124" fmla="*/ 4665518 w 4852554"/>
              <a:gd name="connsiteY124" fmla="*/ 3013364 h 3782291"/>
              <a:gd name="connsiteX125" fmla="*/ 4416136 w 4852554"/>
              <a:gd name="connsiteY125" fmla="*/ 2815936 h 3782291"/>
              <a:gd name="connsiteX126" fmla="*/ 4842163 w 4852554"/>
              <a:gd name="connsiteY126" fmla="*/ 2701636 h 3782291"/>
              <a:gd name="connsiteX127" fmla="*/ 4852554 w 4852554"/>
              <a:gd name="connsiteY127" fmla="*/ 2628900 h 3782291"/>
              <a:gd name="connsiteX128" fmla="*/ 4239491 w 4852554"/>
              <a:gd name="connsiteY128" fmla="*/ 2763982 h 3782291"/>
              <a:gd name="connsiteX129" fmla="*/ 4353791 w 4852554"/>
              <a:gd name="connsiteY129" fmla="*/ 2566555 h 3782291"/>
              <a:gd name="connsiteX130" fmla="*/ 4291445 w 4852554"/>
              <a:gd name="connsiteY130" fmla="*/ 2514600 h 3782291"/>
              <a:gd name="connsiteX131" fmla="*/ 4177145 w 4852554"/>
              <a:gd name="connsiteY131" fmla="*/ 2805546 h 3782291"/>
              <a:gd name="connsiteX132" fmla="*/ 3429000 w 4852554"/>
              <a:gd name="connsiteY132" fmla="*/ 2795155 h 3782291"/>
              <a:gd name="connsiteX133" fmla="*/ 3584863 w 4852554"/>
              <a:gd name="connsiteY133" fmla="*/ 2618509 h 3782291"/>
              <a:gd name="connsiteX134" fmla="*/ 3564082 w 4852554"/>
              <a:gd name="connsiteY134" fmla="*/ 2576946 h 3782291"/>
              <a:gd name="connsiteX135" fmla="*/ 3335482 w 4852554"/>
              <a:gd name="connsiteY135" fmla="*/ 2826327 h 3782291"/>
              <a:gd name="connsiteX136" fmla="*/ 2493818 w 4852554"/>
              <a:gd name="connsiteY136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179618 w 4852554"/>
              <a:gd name="connsiteY9" fmla="*/ 467591 h 3782291"/>
              <a:gd name="connsiteX10" fmla="*/ 3148445 w 4852554"/>
              <a:gd name="connsiteY10" fmla="*/ 405246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179618 w 4852554"/>
              <a:gd name="connsiteY9" fmla="*/ 467591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776845 w 4852554"/>
              <a:gd name="connsiteY41" fmla="*/ 259773 h 3782291"/>
              <a:gd name="connsiteX42" fmla="*/ 2140527 w 4852554"/>
              <a:gd name="connsiteY42" fmla="*/ 852055 h 3782291"/>
              <a:gd name="connsiteX43" fmla="*/ 2130136 w 4852554"/>
              <a:gd name="connsiteY43" fmla="*/ 1215736 h 3782291"/>
              <a:gd name="connsiteX44" fmla="*/ 2057400 w 4852554"/>
              <a:gd name="connsiteY44" fmla="*/ 1028700 h 3782291"/>
              <a:gd name="connsiteX45" fmla="*/ 2005445 w 4852554"/>
              <a:gd name="connsiteY45" fmla="*/ 1059873 h 3782291"/>
              <a:gd name="connsiteX46" fmla="*/ 2119745 w 4852554"/>
              <a:gd name="connsiteY46" fmla="*/ 1288473 h 3782291"/>
              <a:gd name="connsiteX47" fmla="*/ 2098963 w 4852554"/>
              <a:gd name="connsiteY47" fmla="*/ 1517073 h 3782291"/>
              <a:gd name="connsiteX48" fmla="*/ 1652154 w 4852554"/>
              <a:gd name="connsiteY48" fmla="*/ 893618 h 3782291"/>
              <a:gd name="connsiteX49" fmla="*/ 1683327 w 4852554"/>
              <a:gd name="connsiteY49" fmla="*/ 665018 h 3782291"/>
              <a:gd name="connsiteX50" fmla="*/ 1620982 w 4852554"/>
              <a:gd name="connsiteY50" fmla="*/ 654627 h 3782291"/>
              <a:gd name="connsiteX51" fmla="*/ 1589809 w 4852554"/>
              <a:gd name="connsiteY51" fmla="*/ 945573 h 3782291"/>
              <a:gd name="connsiteX52" fmla="*/ 1371600 w 4852554"/>
              <a:gd name="connsiteY52" fmla="*/ 914400 h 3782291"/>
              <a:gd name="connsiteX53" fmla="*/ 1361209 w 4852554"/>
              <a:gd name="connsiteY53" fmla="*/ 966355 h 3782291"/>
              <a:gd name="connsiteX54" fmla="*/ 1693718 w 4852554"/>
              <a:gd name="connsiteY54" fmla="*/ 1018309 h 3782291"/>
              <a:gd name="connsiteX55" fmla="*/ 1766454 w 4852554"/>
              <a:gd name="connsiteY55" fmla="*/ 1153391 h 3782291"/>
              <a:gd name="connsiteX56" fmla="*/ 1579418 w 4852554"/>
              <a:gd name="connsiteY56" fmla="*/ 1205346 h 3782291"/>
              <a:gd name="connsiteX57" fmla="*/ 1579418 w 4852554"/>
              <a:gd name="connsiteY57" fmla="*/ 1278082 h 3782291"/>
              <a:gd name="connsiteX58" fmla="*/ 1808018 w 4852554"/>
              <a:gd name="connsiteY58" fmla="*/ 1215736 h 3782291"/>
              <a:gd name="connsiteX59" fmla="*/ 2078182 w 4852554"/>
              <a:gd name="connsiteY59" fmla="*/ 1589809 h 3782291"/>
              <a:gd name="connsiteX60" fmla="*/ 2088572 w 4852554"/>
              <a:gd name="connsiteY60" fmla="*/ 2337955 h 3782291"/>
              <a:gd name="connsiteX61" fmla="*/ 2098963 w 4852554"/>
              <a:gd name="connsiteY61" fmla="*/ 2348346 h 3782291"/>
              <a:gd name="connsiteX62" fmla="*/ 1839191 w 4852554"/>
              <a:gd name="connsiteY62" fmla="*/ 2784764 h 3782291"/>
              <a:gd name="connsiteX63" fmla="*/ 1278082 w 4852554"/>
              <a:gd name="connsiteY63" fmla="*/ 2795155 h 3782291"/>
              <a:gd name="connsiteX64" fmla="*/ 1143000 w 4852554"/>
              <a:gd name="connsiteY64" fmla="*/ 2587336 h 3782291"/>
              <a:gd name="connsiteX65" fmla="*/ 1111827 w 4852554"/>
              <a:gd name="connsiteY65" fmla="*/ 2597727 h 3782291"/>
              <a:gd name="connsiteX66" fmla="*/ 1205345 w 4852554"/>
              <a:gd name="connsiteY66" fmla="*/ 2815936 h 3782291"/>
              <a:gd name="connsiteX67" fmla="*/ 893618 w 4852554"/>
              <a:gd name="connsiteY67" fmla="*/ 2795155 h 3782291"/>
              <a:gd name="connsiteX68" fmla="*/ 488372 w 4852554"/>
              <a:gd name="connsiteY68" fmla="*/ 2036618 h 3782291"/>
              <a:gd name="connsiteX69" fmla="*/ 353291 w 4852554"/>
              <a:gd name="connsiteY69" fmla="*/ 2078182 h 3782291"/>
              <a:gd name="connsiteX70" fmla="*/ 415636 w 4852554"/>
              <a:gd name="connsiteY70" fmla="*/ 2140527 h 3782291"/>
              <a:gd name="connsiteX71" fmla="*/ 467591 w 4852554"/>
              <a:gd name="connsiteY71" fmla="*/ 2098964 h 3782291"/>
              <a:gd name="connsiteX72" fmla="*/ 571500 w 4852554"/>
              <a:gd name="connsiteY72" fmla="*/ 2348346 h 3782291"/>
              <a:gd name="connsiteX73" fmla="*/ 457200 w 4852554"/>
              <a:gd name="connsiteY73" fmla="*/ 2358736 h 3782291"/>
              <a:gd name="connsiteX74" fmla="*/ 457200 w 4852554"/>
              <a:gd name="connsiteY74" fmla="*/ 2441864 h 3782291"/>
              <a:gd name="connsiteX75" fmla="*/ 623454 w 4852554"/>
              <a:gd name="connsiteY75" fmla="*/ 2400300 h 3782291"/>
              <a:gd name="connsiteX76" fmla="*/ 831272 w 4852554"/>
              <a:gd name="connsiteY76" fmla="*/ 2826327 h 3782291"/>
              <a:gd name="connsiteX77" fmla="*/ 374072 w 4852554"/>
              <a:gd name="connsiteY77" fmla="*/ 2670464 h 3782291"/>
              <a:gd name="connsiteX78" fmla="*/ 103909 w 4852554"/>
              <a:gd name="connsiteY78" fmla="*/ 2109355 h 3782291"/>
              <a:gd name="connsiteX79" fmla="*/ 20782 w 4852554"/>
              <a:gd name="connsiteY79" fmla="*/ 2098964 h 3782291"/>
              <a:gd name="connsiteX80" fmla="*/ 249382 w 4852554"/>
              <a:gd name="connsiteY80" fmla="*/ 2639291 h 3782291"/>
              <a:gd name="connsiteX81" fmla="*/ 10391 w 4852554"/>
              <a:gd name="connsiteY81" fmla="*/ 2576946 h 3782291"/>
              <a:gd name="connsiteX82" fmla="*/ 0 w 4852554"/>
              <a:gd name="connsiteY82" fmla="*/ 2670464 h 3782291"/>
              <a:gd name="connsiteX83" fmla="*/ 270163 w 4852554"/>
              <a:gd name="connsiteY83" fmla="*/ 2701636 h 3782291"/>
              <a:gd name="connsiteX84" fmla="*/ 280554 w 4852554"/>
              <a:gd name="connsiteY84" fmla="*/ 3023755 h 3782291"/>
              <a:gd name="connsiteX85" fmla="*/ 197427 w 4852554"/>
              <a:gd name="connsiteY85" fmla="*/ 3034146 h 3782291"/>
              <a:gd name="connsiteX86" fmla="*/ 197427 w 4852554"/>
              <a:gd name="connsiteY86" fmla="*/ 3106882 h 3782291"/>
              <a:gd name="connsiteX87" fmla="*/ 353291 w 4852554"/>
              <a:gd name="connsiteY87" fmla="*/ 3054927 h 3782291"/>
              <a:gd name="connsiteX88" fmla="*/ 374072 w 4852554"/>
              <a:gd name="connsiteY88" fmla="*/ 2763982 h 3782291"/>
              <a:gd name="connsiteX89" fmla="*/ 852054 w 4852554"/>
              <a:gd name="connsiteY89" fmla="*/ 2919846 h 3782291"/>
              <a:gd name="connsiteX90" fmla="*/ 633845 w 4852554"/>
              <a:gd name="connsiteY90" fmla="*/ 3054927 h 3782291"/>
              <a:gd name="connsiteX91" fmla="*/ 685800 w 4852554"/>
              <a:gd name="connsiteY91" fmla="*/ 3096491 h 3782291"/>
              <a:gd name="connsiteX92" fmla="*/ 1018309 w 4852554"/>
              <a:gd name="connsiteY92" fmla="*/ 2888673 h 3782291"/>
              <a:gd name="connsiteX93" fmla="*/ 1423554 w 4852554"/>
              <a:gd name="connsiteY93" fmla="*/ 2867891 h 3782291"/>
              <a:gd name="connsiteX94" fmla="*/ 1080654 w 4852554"/>
              <a:gd name="connsiteY94" fmla="*/ 3086100 h 3782291"/>
              <a:gd name="connsiteX95" fmla="*/ 1143000 w 4852554"/>
              <a:gd name="connsiteY95" fmla="*/ 3169227 h 3782291"/>
              <a:gd name="connsiteX96" fmla="*/ 1537854 w 4852554"/>
              <a:gd name="connsiteY96" fmla="*/ 2867891 h 3782291"/>
              <a:gd name="connsiteX97" fmla="*/ 1891145 w 4852554"/>
              <a:gd name="connsiteY97" fmla="*/ 2867891 h 3782291"/>
              <a:gd name="connsiteX98" fmla="*/ 2119745 w 4852554"/>
              <a:gd name="connsiteY98" fmla="*/ 2930236 h 3782291"/>
              <a:gd name="connsiteX99" fmla="*/ 2119745 w 4852554"/>
              <a:gd name="connsiteY99" fmla="*/ 3751118 h 3782291"/>
              <a:gd name="connsiteX100" fmla="*/ 2202872 w 4852554"/>
              <a:gd name="connsiteY100" fmla="*/ 3751118 h 3782291"/>
              <a:gd name="connsiteX101" fmla="*/ 2192482 w 4852554"/>
              <a:gd name="connsiteY101" fmla="*/ 2951018 h 3782291"/>
              <a:gd name="connsiteX102" fmla="*/ 2421082 w 4852554"/>
              <a:gd name="connsiteY102" fmla="*/ 2847109 h 3782291"/>
              <a:gd name="connsiteX103" fmla="*/ 3065318 w 4852554"/>
              <a:gd name="connsiteY103" fmla="*/ 2847109 h 3782291"/>
              <a:gd name="connsiteX104" fmla="*/ 3023754 w 4852554"/>
              <a:gd name="connsiteY104" fmla="*/ 3034146 h 3782291"/>
              <a:gd name="connsiteX105" fmla="*/ 3075709 w 4852554"/>
              <a:gd name="connsiteY105" fmla="*/ 3054927 h 3782291"/>
              <a:gd name="connsiteX106" fmla="*/ 3106882 w 4852554"/>
              <a:gd name="connsiteY106" fmla="*/ 2857500 h 3782291"/>
              <a:gd name="connsiteX107" fmla="*/ 3470563 w 4852554"/>
              <a:gd name="connsiteY107" fmla="*/ 2836718 h 3782291"/>
              <a:gd name="connsiteX108" fmla="*/ 4000500 w 4852554"/>
              <a:gd name="connsiteY108" fmla="*/ 3512127 h 3782291"/>
              <a:gd name="connsiteX109" fmla="*/ 3990109 w 4852554"/>
              <a:gd name="connsiteY109" fmla="*/ 3740727 h 3782291"/>
              <a:gd name="connsiteX110" fmla="*/ 4052454 w 4852554"/>
              <a:gd name="connsiteY110" fmla="*/ 3782291 h 3782291"/>
              <a:gd name="connsiteX111" fmla="*/ 4052454 w 4852554"/>
              <a:gd name="connsiteY111" fmla="*/ 3532909 h 3782291"/>
              <a:gd name="connsiteX112" fmla="*/ 4239491 w 4852554"/>
              <a:gd name="connsiteY112" fmla="*/ 3626427 h 3782291"/>
              <a:gd name="connsiteX113" fmla="*/ 4312227 w 4852554"/>
              <a:gd name="connsiteY113" fmla="*/ 3574473 h 3782291"/>
              <a:gd name="connsiteX114" fmla="*/ 3917372 w 4852554"/>
              <a:gd name="connsiteY114" fmla="*/ 3335482 h 3782291"/>
              <a:gd name="connsiteX115" fmla="*/ 4125191 w 4852554"/>
              <a:gd name="connsiteY115" fmla="*/ 3262746 h 3782291"/>
              <a:gd name="connsiteX116" fmla="*/ 4125191 w 4852554"/>
              <a:gd name="connsiteY116" fmla="*/ 3262746 h 3782291"/>
              <a:gd name="connsiteX117" fmla="*/ 4083627 w 4852554"/>
              <a:gd name="connsiteY117" fmla="*/ 3231573 h 3782291"/>
              <a:gd name="connsiteX118" fmla="*/ 3896591 w 4852554"/>
              <a:gd name="connsiteY118" fmla="*/ 3304309 h 3782291"/>
              <a:gd name="connsiteX119" fmla="*/ 3553691 w 4852554"/>
              <a:gd name="connsiteY119" fmla="*/ 2836718 h 3782291"/>
              <a:gd name="connsiteX120" fmla="*/ 4333009 w 4852554"/>
              <a:gd name="connsiteY120" fmla="*/ 2815936 h 3782291"/>
              <a:gd name="connsiteX121" fmla="*/ 4561609 w 4852554"/>
              <a:gd name="connsiteY121" fmla="*/ 3054927 h 3782291"/>
              <a:gd name="connsiteX122" fmla="*/ 4665518 w 4852554"/>
              <a:gd name="connsiteY122" fmla="*/ 3013364 h 3782291"/>
              <a:gd name="connsiteX123" fmla="*/ 4416136 w 4852554"/>
              <a:gd name="connsiteY123" fmla="*/ 2815936 h 3782291"/>
              <a:gd name="connsiteX124" fmla="*/ 4842163 w 4852554"/>
              <a:gd name="connsiteY124" fmla="*/ 2701636 h 3782291"/>
              <a:gd name="connsiteX125" fmla="*/ 4852554 w 4852554"/>
              <a:gd name="connsiteY125" fmla="*/ 2628900 h 3782291"/>
              <a:gd name="connsiteX126" fmla="*/ 4239491 w 4852554"/>
              <a:gd name="connsiteY126" fmla="*/ 2763982 h 3782291"/>
              <a:gd name="connsiteX127" fmla="*/ 4353791 w 4852554"/>
              <a:gd name="connsiteY127" fmla="*/ 2566555 h 3782291"/>
              <a:gd name="connsiteX128" fmla="*/ 4291445 w 4852554"/>
              <a:gd name="connsiteY128" fmla="*/ 2514600 h 3782291"/>
              <a:gd name="connsiteX129" fmla="*/ 4177145 w 4852554"/>
              <a:gd name="connsiteY129" fmla="*/ 2805546 h 3782291"/>
              <a:gd name="connsiteX130" fmla="*/ 3429000 w 4852554"/>
              <a:gd name="connsiteY130" fmla="*/ 2795155 h 3782291"/>
              <a:gd name="connsiteX131" fmla="*/ 3584863 w 4852554"/>
              <a:gd name="connsiteY131" fmla="*/ 2618509 h 3782291"/>
              <a:gd name="connsiteX132" fmla="*/ 3564082 w 4852554"/>
              <a:gd name="connsiteY132" fmla="*/ 2576946 h 3782291"/>
              <a:gd name="connsiteX133" fmla="*/ 3335482 w 4852554"/>
              <a:gd name="connsiteY133" fmla="*/ 2826327 h 3782291"/>
              <a:gd name="connsiteX134" fmla="*/ 2493818 w 4852554"/>
              <a:gd name="connsiteY134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776845 w 4852554"/>
              <a:gd name="connsiteY40" fmla="*/ 259773 h 3782291"/>
              <a:gd name="connsiteX41" fmla="*/ 2140527 w 4852554"/>
              <a:gd name="connsiteY41" fmla="*/ 852055 h 3782291"/>
              <a:gd name="connsiteX42" fmla="*/ 2130136 w 4852554"/>
              <a:gd name="connsiteY42" fmla="*/ 1215736 h 3782291"/>
              <a:gd name="connsiteX43" fmla="*/ 2057400 w 4852554"/>
              <a:gd name="connsiteY43" fmla="*/ 1028700 h 3782291"/>
              <a:gd name="connsiteX44" fmla="*/ 2005445 w 4852554"/>
              <a:gd name="connsiteY44" fmla="*/ 1059873 h 3782291"/>
              <a:gd name="connsiteX45" fmla="*/ 2119745 w 4852554"/>
              <a:gd name="connsiteY45" fmla="*/ 1288473 h 3782291"/>
              <a:gd name="connsiteX46" fmla="*/ 2098963 w 4852554"/>
              <a:gd name="connsiteY46" fmla="*/ 1517073 h 3782291"/>
              <a:gd name="connsiteX47" fmla="*/ 1652154 w 4852554"/>
              <a:gd name="connsiteY47" fmla="*/ 893618 h 3782291"/>
              <a:gd name="connsiteX48" fmla="*/ 1683327 w 4852554"/>
              <a:gd name="connsiteY48" fmla="*/ 665018 h 3782291"/>
              <a:gd name="connsiteX49" fmla="*/ 1620982 w 4852554"/>
              <a:gd name="connsiteY49" fmla="*/ 654627 h 3782291"/>
              <a:gd name="connsiteX50" fmla="*/ 1589809 w 4852554"/>
              <a:gd name="connsiteY50" fmla="*/ 945573 h 3782291"/>
              <a:gd name="connsiteX51" fmla="*/ 1371600 w 4852554"/>
              <a:gd name="connsiteY51" fmla="*/ 914400 h 3782291"/>
              <a:gd name="connsiteX52" fmla="*/ 1361209 w 4852554"/>
              <a:gd name="connsiteY52" fmla="*/ 966355 h 3782291"/>
              <a:gd name="connsiteX53" fmla="*/ 1693718 w 4852554"/>
              <a:gd name="connsiteY53" fmla="*/ 1018309 h 3782291"/>
              <a:gd name="connsiteX54" fmla="*/ 1766454 w 4852554"/>
              <a:gd name="connsiteY54" fmla="*/ 1153391 h 3782291"/>
              <a:gd name="connsiteX55" fmla="*/ 1579418 w 4852554"/>
              <a:gd name="connsiteY55" fmla="*/ 1205346 h 3782291"/>
              <a:gd name="connsiteX56" fmla="*/ 1579418 w 4852554"/>
              <a:gd name="connsiteY56" fmla="*/ 1278082 h 3782291"/>
              <a:gd name="connsiteX57" fmla="*/ 1808018 w 4852554"/>
              <a:gd name="connsiteY57" fmla="*/ 1215736 h 3782291"/>
              <a:gd name="connsiteX58" fmla="*/ 2078182 w 4852554"/>
              <a:gd name="connsiteY58" fmla="*/ 1589809 h 3782291"/>
              <a:gd name="connsiteX59" fmla="*/ 2088572 w 4852554"/>
              <a:gd name="connsiteY59" fmla="*/ 2337955 h 3782291"/>
              <a:gd name="connsiteX60" fmla="*/ 2098963 w 4852554"/>
              <a:gd name="connsiteY60" fmla="*/ 2348346 h 3782291"/>
              <a:gd name="connsiteX61" fmla="*/ 1839191 w 4852554"/>
              <a:gd name="connsiteY61" fmla="*/ 2784764 h 3782291"/>
              <a:gd name="connsiteX62" fmla="*/ 1278082 w 4852554"/>
              <a:gd name="connsiteY62" fmla="*/ 2795155 h 3782291"/>
              <a:gd name="connsiteX63" fmla="*/ 1143000 w 4852554"/>
              <a:gd name="connsiteY63" fmla="*/ 2587336 h 3782291"/>
              <a:gd name="connsiteX64" fmla="*/ 1111827 w 4852554"/>
              <a:gd name="connsiteY64" fmla="*/ 2597727 h 3782291"/>
              <a:gd name="connsiteX65" fmla="*/ 1205345 w 4852554"/>
              <a:gd name="connsiteY65" fmla="*/ 2815936 h 3782291"/>
              <a:gd name="connsiteX66" fmla="*/ 893618 w 4852554"/>
              <a:gd name="connsiteY66" fmla="*/ 2795155 h 3782291"/>
              <a:gd name="connsiteX67" fmla="*/ 488372 w 4852554"/>
              <a:gd name="connsiteY67" fmla="*/ 2036618 h 3782291"/>
              <a:gd name="connsiteX68" fmla="*/ 353291 w 4852554"/>
              <a:gd name="connsiteY68" fmla="*/ 2078182 h 3782291"/>
              <a:gd name="connsiteX69" fmla="*/ 415636 w 4852554"/>
              <a:gd name="connsiteY69" fmla="*/ 2140527 h 3782291"/>
              <a:gd name="connsiteX70" fmla="*/ 467591 w 4852554"/>
              <a:gd name="connsiteY70" fmla="*/ 2098964 h 3782291"/>
              <a:gd name="connsiteX71" fmla="*/ 571500 w 4852554"/>
              <a:gd name="connsiteY71" fmla="*/ 2348346 h 3782291"/>
              <a:gd name="connsiteX72" fmla="*/ 457200 w 4852554"/>
              <a:gd name="connsiteY72" fmla="*/ 2358736 h 3782291"/>
              <a:gd name="connsiteX73" fmla="*/ 457200 w 4852554"/>
              <a:gd name="connsiteY73" fmla="*/ 2441864 h 3782291"/>
              <a:gd name="connsiteX74" fmla="*/ 623454 w 4852554"/>
              <a:gd name="connsiteY74" fmla="*/ 2400300 h 3782291"/>
              <a:gd name="connsiteX75" fmla="*/ 831272 w 4852554"/>
              <a:gd name="connsiteY75" fmla="*/ 2826327 h 3782291"/>
              <a:gd name="connsiteX76" fmla="*/ 374072 w 4852554"/>
              <a:gd name="connsiteY76" fmla="*/ 2670464 h 3782291"/>
              <a:gd name="connsiteX77" fmla="*/ 103909 w 4852554"/>
              <a:gd name="connsiteY77" fmla="*/ 2109355 h 3782291"/>
              <a:gd name="connsiteX78" fmla="*/ 20782 w 4852554"/>
              <a:gd name="connsiteY78" fmla="*/ 2098964 h 3782291"/>
              <a:gd name="connsiteX79" fmla="*/ 249382 w 4852554"/>
              <a:gd name="connsiteY79" fmla="*/ 2639291 h 3782291"/>
              <a:gd name="connsiteX80" fmla="*/ 10391 w 4852554"/>
              <a:gd name="connsiteY80" fmla="*/ 2576946 h 3782291"/>
              <a:gd name="connsiteX81" fmla="*/ 0 w 4852554"/>
              <a:gd name="connsiteY81" fmla="*/ 2670464 h 3782291"/>
              <a:gd name="connsiteX82" fmla="*/ 270163 w 4852554"/>
              <a:gd name="connsiteY82" fmla="*/ 2701636 h 3782291"/>
              <a:gd name="connsiteX83" fmla="*/ 280554 w 4852554"/>
              <a:gd name="connsiteY83" fmla="*/ 3023755 h 3782291"/>
              <a:gd name="connsiteX84" fmla="*/ 197427 w 4852554"/>
              <a:gd name="connsiteY84" fmla="*/ 3034146 h 3782291"/>
              <a:gd name="connsiteX85" fmla="*/ 197427 w 4852554"/>
              <a:gd name="connsiteY85" fmla="*/ 3106882 h 3782291"/>
              <a:gd name="connsiteX86" fmla="*/ 353291 w 4852554"/>
              <a:gd name="connsiteY86" fmla="*/ 3054927 h 3782291"/>
              <a:gd name="connsiteX87" fmla="*/ 374072 w 4852554"/>
              <a:gd name="connsiteY87" fmla="*/ 2763982 h 3782291"/>
              <a:gd name="connsiteX88" fmla="*/ 852054 w 4852554"/>
              <a:gd name="connsiteY88" fmla="*/ 2919846 h 3782291"/>
              <a:gd name="connsiteX89" fmla="*/ 633845 w 4852554"/>
              <a:gd name="connsiteY89" fmla="*/ 3054927 h 3782291"/>
              <a:gd name="connsiteX90" fmla="*/ 685800 w 4852554"/>
              <a:gd name="connsiteY90" fmla="*/ 3096491 h 3782291"/>
              <a:gd name="connsiteX91" fmla="*/ 1018309 w 4852554"/>
              <a:gd name="connsiteY91" fmla="*/ 2888673 h 3782291"/>
              <a:gd name="connsiteX92" fmla="*/ 1423554 w 4852554"/>
              <a:gd name="connsiteY92" fmla="*/ 2867891 h 3782291"/>
              <a:gd name="connsiteX93" fmla="*/ 1080654 w 4852554"/>
              <a:gd name="connsiteY93" fmla="*/ 3086100 h 3782291"/>
              <a:gd name="connsiteX94" fmla="*/ 1143000 w 4852554"/>
              <a:gd name="connsiteY94" fmla="*/ 3169227 h 3782291"/>
              <a:gd name="connsiteX95" fmla="*/ 1537854 w 4852554"/>
              <a:gd name="connsiteY95" fmla="*/ 2867891 h 3782291"/>
              <a:gd name="connsiteX96" fmla="*/ 1891145 w 4852554"/>
              <a:gd name="connsiteY96" fmla="*/ 2867891 h 3782291"/>
              <a:gd name="connsiteX97" fmla="*/ 2119745 w 4852554"/>
              <a:gd name="connsiteY97" fmla="*/ 2930236 h 3782291"/>
              <a:gd name="connsiteX98" fmla="*/ 2119745 w 4852554"/>
              <a:gd name="connsiteY98" fmla="*/ 3751118 h 3782291"/>
              <a:gd name="connsiteX99" fmla="*/ 2202872 w 4852554"/>
              <a:gd name="connsiteY99" fmla="*/ 3751118 h 3782291"/>
              <a:gd name="connsiteX100" fmla="*/ 2192482 w 4852554"/>
              <a:gd name="connsiteY100" fmla="*/ 2951018 h 3782291"/>
              <a:gd name="connsiteX101" fmla="*/ 2421082 w 4852554"/>
              <a:gd name="connsiteY101" fmla="*/ 2847109 h 3782291"/>
              <a:gd name="connsiteX102" fmla="*/ 3065318 w 4852554"/>
              <a:gd name="connsiteY102" fmla="*/ 2847109 h 3782291"/>
              <a:gd name="connsiteX103" fmla="*/ 3023754 w 4852554"/>
              <a:gd name="connsiteY103" fmla="*/ 3034146 h 3782291"/>
              <a:gd name="connsiteX104" fmla="*/ 3075709 w 4852554"/>
              <a:gd name="connsiteY104" fmla="*/ 3054927 h 3782291"/>
              <a:gd name="connsiteX105" fmla="*/ 3106882 w 4852554"/>
              <a:gd name="connsiteY105" fmla="*/ 2857500 h 3782291"/>
              <a:gd name="connsiteX106" fmla="*/ 3470563 w 4852554"/>
              <a:gd name="connsiteY106" fmla="*/ 2836718 h 3782291"/>
              <a:gd name="connsiteX107" fmla="*/ 4000500 w 4852554"/>
              <a:gd name="connsiteY107" fmla="*/ 3512127 h 3782291"/>
              <a:gd name="connsiteX108" fmla="*/ 3990109 w 4852554"/>
              <a:gd name="connsiteY108" fmla="*/ 3740727 h 3782291"/>
              <a:gd name="connsiteX109" fmla="*/ 4052454 w 4852554"/>
              <a:gd name="connsiteY109" fmla="*/ 3782291 h 3782291"/>
              <a:gd name="connsiteX110" fmla="*/ 4052454 w 4852554"/>
              <a:gd name="connsiteY110" fmla="*/ 3532909 h 3782291"/>
              <a:gd name="connsiteX111" fmla="*/ 4239491 w 4852554"/>
              <a:gd name="connsiteY111" fmla="*/ 3626427 h 3782291"/>
              <a:gd name="connsiteX112" fmla="*/ 4312227 w 4852554"/>
              <a:gd name="connsiteY112" fmla="*/ 3574473 h 3782291"/>
              <a:gd name="connsiteX113" fmla="*/ 3917372 w 4852554"/>
              <a:gd name="connsiteY113" fmla="*/ 3335482 h 3782291"/>
              <a:gd name="connsiteX114" fmla="*/ 4125191 w 4852554"/>
              <a:gd name="connsiteY114" fmla="*/ 3262746 h 3782291"/>
              <a:gd name="connsiteX115" fmla="*/ 4125191 w 4852554"/>
              <a:gd name="connsiteY115" fmla="*/ 3262746 h 3782291"/>
              <a:gd name="connsiteX116" fmla="*/ 4083627 w 4852554"/>
              <a:gd name="connsiteY116" fmla="*/ 3231573 h 3782291"/>
              <a:gd name="connsiteX117" fmla="*/ 3896591 w 4852554"/>
              <a:gd name="connsiteY117" fmla="*/ 3304309 h 3782291"/>
              <a:gd name="connsiteX118" fmla="*/ 3553691 w 4852554"/>
              <a:gd name="connsiteY118" fmla="*/ 2836718 h 3782291"/>
              <a:gd name="connsiteX119" fmla="*/ 4333009 w 4852554"/>
              <a:gd name="connsiteY119" fmla="*/ 2815936 h 3782291"/>
              <a:gd name="connsiteX120" fmla="*/ 4561609 w 4852554"/>
              <a:gd name="connsiteY120" fmla="*/ 3054927 h 3782291"/>
              <a:gd name="connsiteX121" fmla="*/ 4665518 w 4852554"/>
              <a:gd name="connsiteY121" fmla="*/ 3013364 h 3782291"/>
              <a:gd name="connsiteX122" fmla="*/ 4416136 w 4852554"/>
              <a:gd name="connsiteY122" fmla="*/ 2815936 h 3782291"/>
              <a:gd name="connsiteX123" fmla="*/ 4842163 w 4852554"/>
              <a:gd name="connsiteY123" fmla="*/ 2701636 h 3782291"/>
              <a:gd name="connsiteX124" fmla="*/ 4852554 w 4852554"/>
              <a:gd name="connsiteY124" fmla="*/ 2628900 h 3782291"/>
              <a:gd name="connsiteX125" fmla="*/ 4239491 w 4852554"/>
              <a:gd name="connsiteY125" fmla="*/ 2763982 h 3782291"/>
              <a:gd name="connsiteX126" fmla="*/ 4353791 w 4852554"/>
              <a:gd name="connsiteY126" fmla="*/ 2566555 h 3782291"/>
              <a:gd name="connsiteX127" fmla="*/ 4291445 w 4852554"/>
              <a:gd name="connsiteY127" fmla="*/ 2514600 h 3782291"/>
              <a:gd name="connsiteX128" fmla="*/ 4177145 w 4852554"/>
              <a:gd name="connsiteY128" fmla="*/ 2805546 h 3782291"/>
              <a:gd name="connsiteX129" fmla="*/ 3429000 w 4852554"/>
              <a:gd name="connsiteY129" fmla="*/ 2795155 h 3782291"/>
              <a:gd name="connsiteX130" fmla="*/ 3584863 w 4852554"/>
              <a:gd name="connsiteY130" fmla="*/ 2618509 h 3782291"/>
              <a:gd name="connsiteX131" fmla="*/ 3564082 w 4852554"/>
              <a:gd name="connsiteY131" fmla="*/ 2576946 h 3782291"/>
              <a:gd name="connsiteX132" fmla="*/ 3335482 w 4852554"/>
              <a:gd name="connsiteY132" fmla="*/ 2826327 h 3782291"/>
              <a:gd name="connsiteX133" fmla="*/ 2493818 w 4852554"/>
              <a:gd name="connsiteY133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776845 w 4852554"/>
              <a:gd name="connsiteY39" fmla="*/ 259773 h 3782291"/>
              <a:gd name="connsiteX40" fmla="*/ 2140527 w 4852554"/>
              <a:gd name="connsiteY40" fmla="*/ 852055 h 3782291"/>
              <a:gd name="connsiteX41" fmla="*/ 2130136 w 4852554"/>
              <a:gd name="connsiteY41" fmla="*/ 1215736 h 3782291"/>
              <a:gd name="connsiteX42" fmla="*/ 2057400 w 4852554"/>
              <a:gd name="connsiteY42" fmla="*/ 1028700 h 3782291"/>
              <a:gd name="connsiteX43" fmla="*/ 2005445 w 4852554"/>
              <a:gd name="connsiteY43" fmla="*/ 1059873 h 3782291"/>
              <a:gd name="connsiteX44" fmla="*/ 2119745 w 4852554"/>
              <a:gd name="connsiteY44" fmla="*/ 1288473 h 3782291"/>
              <a:gd name="connsiteX45" fmla="*/ 2098963 w 4852554"/>
              <a:gd name="connsiteY45" fmla="*/ 1517073 h 3782291"/>
              <a:gd name="connsiteX46" fmla="*/ 1652154 w 4852554"/>
              <a:gd name="connsiteY46" fmla="*/ 893618 h 3782291"/>
              <a:gd name="connsiteX47" fmla="*/ 1683327 w 4852554"/>
              <a:gd name="connsiteY47" fmla="*/ 665018 h 3782291"/>
              <a:gd name="connsiteX48" fmla="*/ 1620982 w 4852554"/>
              <a:gd name="connsiteY48" fmla="*/ 654627 h 3782291"/>
              <a:gd name="connsiteX49" fmla="*/ 1589809 w 4852554"/>
              <a:gd name="connsiteY49" fmla="*/ 945573 h 3782291"/>
              <a:gd name="connsiteX50" fmla="*/ 1371600 w 4852554"/>
              <a:gd name="connsiteY50" fmla="*/ 914400 h 3782291"/>
              <a:gd name="connsiteX51" fmla="*/ 1361209 w 4852554"/>
              <a:gd name="connsiteY51" fmla="*/ 966355 h 3782291"/>
              <a:gd name="connsiteX52" fmla="*/ 1693718 w 4852554"/>
              <a:gd name="connsiteY52" fmla="*/ 1018309 h 3782291"/>
              <a:gd name="connsiteX53" fmla="*/ 1766454 w 4852554"/>
              <a:gd name="connsiteY53" fmla="*/ 1153391 h 3782291"/>
              <a:gd name="connsiteX54" fmla="*/ 1579418 w 4852554"/>
              <a:gd name="connsiteY54" fmla="*/ 1205346 h 3782291"/>
              <a:gd name="connsiteX55" fmla="*/ 1579418 w 4852554"/>
              <a:gd name="connsiteY55" fmla="*/ 1278082 h 3782291"/>
              <a:gd name="connsiteX56" fmla="*/ 1808018 w 4852554"/>
              <a:gd name="connsiteY56" fmla="*/ 1215736 h 3782291"/>
              <a:gd name="connsiteX57" fmla="*/ 2078182 w 4852554"/>
              <a:gd name="connsiteY57" fmla="*/ 1589809 h 3782291"/>
              <a:gd name="connsiteX58" fmla="*/ 2088572 w 4852554"/>
              <a:gd name="connsiteY58" fmla="*/ 2337955 h 3782291"/>
              <a:gd name="connsiteX59" fmla="*/ 2098963 w 4852554"/>
              <a:gd name="connsiteY59" fmla="*/ 2348346 h 3782291"/>
              <a:gd name="connsiteX60" fmla="*/ 1839191 w 4852554"/>
              <a:gd name="connsiteY60" fmla="*/ 2784764 h 3782291"/>
              <a:gd name="connsiteX61" fmla="*/ 1278082 w 4852554"/>
              <a:gd name="connsiteY61" fmla="*/ 2795155 h 3782291"/>
              <a:gd name="connsiteX62" fmla="*/ 1143000 w 4852554"/>
              <a:gd name="connsiteY62" fmla="*/ 2587336 h 3782291"/>
              <a:gd name="connsiteX63" fmla="*/ 1111827 w 4852554"/>
              <a:gd name="connsiteY63" fmla="*/ 2597727 h 3782291"/>
              <a:gd name="connsiteX64" fmla="*/ 1205345 w 4852554"/>
              <a:gd name="connsiteY64" fmla="*/ 2815936 h 3782291"/>
              <a:gd name="connsiteX65" fmla="*/ 893618 w 4852554"/>
              <a:gd name="connsiteY65" fmla="*/ 2795155 h 3782291"/>
              <a:gd name="connsiteX66" fmla="*/ 488372 w 4852554"/>
              <a:gd name="connsiteY66" fmla="*/ 2036618 h 3782291"/>
              <a:gd name="connsiteX67" fmla="*/ 353291 w 4852554"/>
              <a:gd name="connsiteY67" fmla="*/ 2078182 h 3782291"/>
              <a:gd name="connsiteX68" fmla="*/ 415636 w 4852554"/>
              <a:gd name="connsiteY68" fmla="*/ 2140527 h 3782291"/>
              <a:gd name="connsiteX69" fmla="*/ 467591 w 4852554"/>
              <a:gd name="connsiteY69" fmla="*/ 2098964 h 3782291"/>
              <a:gd name="connsiteX70" fmla="*/ 571500 w 4852554"/>
              <a:gd name="connsiteY70" fmla="*/ 2348346 h 3782291"/>
              <a:gd name="connsiteX71" fmla="*/ 457200 w 4852554"/>
              <a:gd name="connsiteY71" fmla="*/ 2358736 h 3782291"/>
              <a:gd name="connsiteX72" fmla="*/ 457200 w 4852554"/>
              <a:gd name="connsiteY72" fmla="*/ 2441864 h 3782291"/>
              <a:gd name="connsiteX73" fmla="*/ 623454 w 4852554"/>
              <a:gd name="connsiteY73" fmla="*/ 2400300 h 3782291"/>
              <a:gd name="connsiteX74" fmla="*/ 831272 w 4852554"/>
              <a:gd name="connsiteY74" fmla="*/ 2826327 h 3782291"/>
              <a:gd name="connsiteX75" fmla="*/ 374072 w 4852554"/>
              <a:gd name="connsiteY75" fmla="*/ 2670464 h 3782291"/>
              <a:gd name="connsiteX76" fmla="*/ 103909 w 4852554"/>
              <a:gd name="connsiteY76" fmla="*/ 2109355 h 3782291"/>
              <a:gd name="connsiteX77" fmla="*/ 20782 w 4852554"/>
              <a:gd name="connsiteY77" fmla="*/ 2098964 h 3782291"/>
              <a:gd name="connsiteX78" fmla="*/ 249382 w 4852554"/>
              <a:gd name="connsiteY78" fmla="*/ 2639291 h 3782291"/>
              <a:gd name="connsiteX79" fmla="*/ 10391 w 4852554"/>
              <a:gd name="connsiteY79" fmla="*/ 2576946 h 3782291"/>
              <a:gd name="connsiteX80" fmla="*/ 0 w 4852554"/>
              <a:gd name="connsiteY80" fmla="*/ 2670464 h 3782291"/>
              <a:gd name="connsiteX81" fmla="*/ 270163 w 4852554"/>
              <a:gd name="connsiteY81" fmla="*/ 2701636 h 3782291"/>
              <a:gd name="connsiteX82" fmla="*/ 280554 w 4852554"/>
              <a:gd name="connsiteY82" fmla="*/ 3023755 h 3782291"/>
              <a:gd name="connsiteX83" fmla="*/ 197427 w 4852554"/>
              <a:gd name="connsiteY83" fmla="*/ 3034146 h 3782291"/>
              <a:gd name="connsiteX84" fmla="*/ 197427 w 4852554"/>
              <a:gd name="connsiteY84" fmla="*/ 3106882 h 3782291"/>
              <a:gd name="connsiteX85" fmla="*/ 353291 w 4852554"/>
              <a:gd name="connsiteY85" fmla="*/ 3054927 h 3782291"/>
              <a:gd name="connsiteX86" fmla="*/ 374072 w 4852554"/>
              <a:gd name="connsiteY86" fmla="*/ 2763982 h 3782291"/>
              <a:gd name="connsiteX87" fmla="*/ 852054 w 4852554"/>
              <a:gd name="connsiteY87" fmla="*/ 2919846 h 3782291"/>
              <a:gd name="connsiteX88" fmla="*/ 633845 w 4852554"/>
              <a:gd name="connsiteY88" fmla="*/ 3054927 h 3782291"/>
              <a:gd name="connsiteX89" fmla="*/ 685800 w 4852554"/>
              <a:gd name="connsiteY89" fmla="*/ 3096491 h 3782291"/>
              <a:gd name="connsiteX90" fmla="*/ 1018309 w 4852554"/>
              <a:gd name="connsiteY90" fmla="*/ 2888673 h 3782291"/>
              <a:gd name="connsiteX91" fmla="*/ 1423554 w 4852554"/>
              <a:gd name="connsiteY91" fmla="*/ 2867891 h 3782291"/>
              <a:gd name="connsiteX92" fmla="*/ 1080654 w 4852554"/>
              <a:gd name="connsiteY92" fmla="*/ 3086100 h 3782291"/>
              <a:gd name="connsiteX93" fmla="*/ 1143000 w 4852554"/>
              <a:gd name="connsiteY93" fmla="*/ 3169227 h 3782291"/>
              <a:gd name="connsiteX94" fmla="*/ 1537854 w 4852554"/>
              <a:gd name="connsiteY94" fmla="*/ 2867891 h 3782291"/>
              <a:gd name="connsiteX95" fmla="*/ 1891145 w 4852554"/>
              <a:gd name="connsiteY95" fmla="*/ 2867891 h 3782291"/>
              <a:gd name="connsiteX96" fmla="*/ 2119745 w 4852554"/>
              <a:gd name="connsiteY96" fmla="*/ 2930236 h 3782291"/>
              <a:gd name="connsiteX97" fmla="*/ 2119745 w 4852554"/>
              <a:gd name="connsiteY97" fmla="*/ 3751118 h 3782291"/>
              <a:gd name="connsiteX98" fmla="*/ 2202872 w 4852554"/>
              <a:gd name="connsiteY98" fmla="*/ 3751118 h 3782291"/>
              <a:gd name="connsiteX99" fmla="*/ 2192482 w 4852554"/>
              <a:gd name="connsiteY99" fmla="*/ 2951018 h 3782291"/>
              <a:gd name="connsiteX100" fmla="*/ 2421082 w 4852554"/>
              <a:gd name="connsiteY100" fmla="*/ 2847109 h 3782291"/>
              <a:gd name="connsiteX101" fmla="*/ 3065318 w 4852554"/>
              <a:gd name="connsiteY101" fmla="*/ 2847109 h 3782291"/>
              <a:gd name="connsiteX102" fmla="*/ 3023754 w 4852554"/>
              <a:gd name="connsiteY102" fmla="*/ 3034146 h 3782291"/>
              <a:gd name="connsiteX103" fmla="*/ 3075709 w 4852554"/>
              <a:gd name="connsiteY103" fmla="*/ 3054927 h 3782291"/>
              <a:gd name="connsiteX104" fmla="*/ 3106882 w 4852554"/>
              <a:gd name="connsiteY104" fmla="*/ 2857500 h 3782291"/>
              <a:gd name="connsiteX105" fmla="*/ 3470563 w 4852554"/>
              <a:gd name="connsiteY105" fmla="*/ 2836718 h 3782291"/>
              <a:gd name="connsiteX106" fmla="*/ 4000500 w 4852554"/>
              <a:gd name="connsiteY106" fmla="*/ 3512127 h 3782291"/>
              <a:gd name="connsiteX107" fmla="*/ 3990109 w 4852554"/>
              <a:gd name="connsiteY107" fmla="*/ 3740727 h 3782291"/>
              <a:gd name="connsiteX108" fmla="*/ 4052454 w 4852554"/>
              <a:gd name="connsiteY108" fmla="*/ 3782291 h 3782291"/>
              <a:gd name="connsiteX109" fmla="*/ 4052454 w 4852554"/>
              <a:gd name="connsiteY109" fmla="*/ 3532909 h 3782291"/>
              <a:gd name="connsiteX110" fmla="*/ 4239491 w 4852554"/>
              <a:gd name="connsiteY110" fmla="*/ 3626427 h 3782291"/>
              <a:gd name="connsiteX111" fmla="*/ 4312227 w 4852554"/>
              <a:gd name="connsiteY111" fmla="*/ 3574473 h 3782291"/>
              <a:gd name="connsiteX112" fmla="*/ 3917372 w 4852554"/>
              <a:gd name="connsiteY112" fmla="*/ 3335482 h 3782291"/>
              <a:gd name="connsiteX113" fmla="*/ 4125191 w 4852554"/>
              <a:gd name="connsiteY113" fmla="*/ 3262746 h 3782291"/>
              <a:gd name="connsiteX114" fmla="*/ 4125191 w 4852554"/>
              <a:gd name="connsiteY114" fmla="*/ 3262746 h 3782291"/>
              <a:gd name="connsiteX115" fmla="*/ 4083627 w 4852554"/>
              <a:gd name="connsiteY115" fmla="*/ 3231573 h 3782291"/>
              <a:gd name="connsiteX116" fmla="*/ 3896591 w 4852554"/>
              <a:gd name="connsiteY116" fmla="*/ 3304309 h 3782291"/>
              <a:gd name="connsiteX117" fmla="*/ 3553691 w 4852554"/>
              <a:gd name="connsiteY117" fmla="*/ 2836718 h 3782291"/>
              <a:gd name="connsiteX118" fmla="*/ 4333009 w 4852554"/>
              <a:gd name="connsiteY118" fmla="*/ 2815936 h 3782291"/>
              <a:gd name="connsiteX119" fmla="*/ 4561609 w 4852554"/>
              <a:gd name="connsiteY119" fmla="*/ 3054927 h 3782291"/>
              <a:gd name="connsiteX120" fmla="*/ 4665518 w 4852554"/>
              <a:gd name="connsiteY120" fmla="*/ 3013364 h 3782291"/>
              <a:gd name="connsiteX121" fmla="*/ 4416136 w 4852554"/>
              <a:gd name="connsiteY121" fmla="*/ 2815936 h 3782291"/>
              <a:gd name="connsiteX122" fmla="*/ 4842163 w 4852554"/>
              <a:gd name="connsiteY122" fmla="*/ 2701636 h 3782291"/>
              <a:gd name="connsiteX123" fmla="*/ 4852554 w 4852554"/>
              <a:gd name="connsiteY123" fmla="*/ 2628900 h 3782291"/>
              <a:gd name="connsiteX124" fmla="*/ 4239491 w 4852554"/>
              <a:gd name="connsiteY124" fmla="*/ 2763982 h 3782291"/>
              <a:gd name="connsiteX125" fmla="*/ 4353791 w 4852554"/>
              <a:gd name="connsiteY125" fmla="*/ 2566555 h 3782291"/>
              <a:gd name="connsiteX126" fmla="*/ 4291445 w 4852554"/>
              <a:gd name="connsiteY126" fmla="*/ 2514600 h 3782291"/>
              <a:gd name="connsiteX127" fmla="*/ 4177145 w 4852554"/>
              <a:gd name="connsiteY127" fmla="*/ 2805546 h 3782291"/>
              <a:gd name="connsiteX128" fmla="*/ 3429000 w 4852554"/>
              <a:gd name="connsiteY128" fmla="*/ 2795155 h 3782291"/>
              <a:gd name="connsiteX129" fmla="*/ 3584863 w 4852554"/>
              <a:gd name="connsiteY129" fmla="*/ 2618509 h 3782291"/>
              <a:gd name="connsiteX130" fmla="*/ 3564082 w 4852554"/>
              <a:gd name="connsiteY130" fmla="*/ 2576946 h 3782291"/>
              <a:gd name="connsiteX131" fmla="*/ 3335482 w 4852554"/>
              <a:gd name="connsiteY131" fmla="*/ 2826327 h 3782291"/>
              <a:gd name="connsiteX132" fmla="*/ 2493818 w 4852554"/>
              <a:gd name="connsiteY13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776845 w 4852554"/>
              <a:gd name="connsiteY38" fmla="*/ 259773 h 3782291"/>
              <a:gd name="connsiteX39" fmla="*/ 2140527 w 4852554"/>
              <a:gd name="connsiteY39" fmla="*/ 852055 h 3782291"/>
              <a:gd name="connsiteX40" fmla="*/ 2130136 w 4852554"/>
              <a:gd name="connsiteY40" fmla="*/ 1215736 h 3782291"/>
              <a:gd name="connsiteX41" fmla="*/ 2057400 w 4852554"/>
              <a:gd name="connsiteY41" fmla="*/ 1028700 h 3782291"/>
              <a:gd name="connsiteX42" fmla="*/ 2005445 w 4852554"/>
              <a:gd name="connsiteY42" fmla="*/ 1059873 h 3782291"/>
              <a:gd name="connsiteX43" fmla="*/ 2119745 w 4852554"/>
              <a:gd name="connsiteY43" fmla="*/ 1288473 h 3782291"/>
              <a:gd name="connsiteX44" fmla="*/ 2098963 w 4852554"/>
              <a:gd name="connsiteY44" fmla="*/ 1517073 h 3782291"/>
              <a:gd name="connsiteX45" fmla="*/ 1652154 w 4852554"/>
              <a:gd name="connsiteY45" fmla="*/ 893618 h 3782291"/>
              <a:gd name="connsiteX46" fmla="*/ 1683327 w 4852554"/>
              <a:gd name="connsiteY46" fmla="*/ 665018 h 3782291"/>
              <a:gd name="connsiteX47" fmla="*/ 1620982 w 4852554"/>
              <a:gd name="connsiteY47" fmla="*/ 654627 h 3782291"/>
              <a:gd name="connsiteX48" fmla="*/ 1589809 w 4852554"/>
              <a:gd name="connsiteY48" fmla="*/ 945573 h 3782291"/>
              <a:gd name="connsiteX49" fmla="*/ 1371600 w 4852554"/>
              <a:gd name="connsiteY49" fmla="*/ 914400 h 3782291"/>
              <a:gd name="connsiteX50" fmla="*/ 1361209 w 4852554"/>
              <a:gd name="connsiteY50" fmla="*/ 966355 h 3782291"/>
              <a:gd name="connsiteX51" fmla="*/ 1693718 w 4852554"/>
              <a:gd name="connsiteY51" fmla="*/ 1018309 h 3782291"/>
              <a:gd name="connsiteX52" fmla="*/ 1766454 w 4852554"/>
              <a:gd name="connsiteY52" fmla="*/ 1153391 h 3782291"/>
              <a:gd name="connsiteX53" fmla="*/ 1579418 w 4852554"/>
              <a:gd name="connsiteY53" fmla="*/ 1205346 h 3782291"/>
              <a:gd name="connsiteX54" fmla="*/ 1579418 w 4852554"/>
              <a:gd name="connsiteY54" fmla="*/ 1278082 h 3782291"/>
              <a:gd name="connsiteX55" fmla="*/ 1808018 w 4852554"/>
              <a:gd name="connsiteY55" fmla="*/ 1215736 h 3782291"/>
              <a:gd name="connsiteX56" fmla="*/ 2078182 w 4852554"/>
              <a:gd name="connsiteY56" fmla="*/ 1589809 h 3782291"/>
              <a:gd name="connsiteX57" fmla="*/ 2088572 w 4852554"/>
              <a:gd name="connsiteY57" fmla="*/ 2337955 h 3782291"/>
              <a:gd name="connsiteX58" fmla="*/ 2098963 w 4852554"/>
              <a:gd name="connsiteY58" fmla="*/ 2348346 h 3782291"/>
              <a:gd name="connsiteX59" fmla="*/ 1839191 w 4852554"/>
              <a:gd name="connsiteY59" fmla="*/ 2784764 h 3782291"/>
              <a:gd name="connsiteX60" fmla="*/ 1278082 w 4852554"/>
              <a:gd name="connsiteY60" fmla="*/ 2795155 h 3782291"/>
              <a:gd name="connsiteX61" fmla="*/ 1143000 w 4852554"/>
              <a:gd name="connsiteY61" fmla="*/ 2587336 h 3782291"/>
              <a:gd name="connsiteX62" fmla="*/ 1111827 w 4852554"/>
              <a:gd name="connsiteY62" fmla="*/ 2597727 h 3782291"/>
              <a:gd name="connsiteX63" fmla="*/ 1205345 w 4852554"/>
              <a:gd name="connsiteY63" fmla="*/ 2815936 h 3782291"/>
              <a:gd name="connsiteX64" fmla="*/ 893618 w 4852554"/>
              <a:gd name="connsiteY64" fmla="*/ 2795155 h 3782291"/>
              <a:gd name="connsiteX65" fmla="*/ 488372 w 4852554"/>
              <a:gd name="connsiteY65" fmla="*/ 2036618 h 3782291"/>
              <a:gd name="connsiteX66" fmla="*/ 353291 w 4852554"/>
              <a:gd name="connsiteY66" fmla="*/ 2078182 h 3782291"/>
              <a:gd name="connsiteX67" fmla="*/ 415636 w 4852554"/>
              <a:gd name="connsiteY67" fmla="*/ 2140527 h 3782291"/>
              <a:gd name="connsiteX68" fmla="*/ 467591 w 4852554"/>
              <a:gd name="connsiteY68" fmla="*/ 2098964 h 3782291"/>
              <a:gd name="connsiteX69" fmla="*/ 571500 w 4852554"/>
              <a:gd name="connsiteY69" fmla="*/ 2348346 h 3782291"/>
              <a:gd name="connsiteX70" fmla="*/ 457200 w 4852554"/>
              <a:gd name="connsiteY70" fmla="*/ 2358736 h 3782291"/>
              <a:gd name="connsiteX71" fmla="*/ 457200 w 4852554"/>
              <a:gd name="connsiteY71" fmla="*/ 2441864 h 3782291"/>
              <a:gd name="connsiteX72" fmla="*/ 623454 w 4852554"/>
              <a:gd name="connsiteY72" fmla="*/ 2400300 h 3782291"/>
              <a:gd name="connsiteX73" fmla="*/ 831272 w 4852554"/>
              <a:gd name="connsiteY73" fmla="*/ 2826327 h 3782291"/>
              <a:gd name="connsiteX74" fmla="*/ 374072 w 4852554"/>
              <a:gd name="connsiteY74" fmla="*/ 2670464 h 3782291"/>
              <a:gd name="connsiteX75" fmla="*/ 103909 w 4852554"/>
              <a:gd name="connsiteY75" fmla="*/ 2109355 h 3782291"/>
              <a:gd name="connsiteX76" fmla="*/ 20782 w 4852554"/>
              <a:gd name="connsiteY76" fmla="*/ 2098964 h 3782291"/>
              <a:gd name="connsiteX77" fmla="*/ 249382 w 4852554"/>
              <a:gd name="connsiteY77" fmla="*/ 2639291 h 3782291"/>
              <a:gd name="connsiteX78" fmla="*/ 10391 w 4852554"/>
              <a:gd name="connsiteY78" fmla="*/ 2576946 h 3782291"/>
              <a:gd name="connsiteX79" fmla="*/ 0 w 4852554"/>
              <a:gd name="connsiteY79" fmla="*/ 2670464 h 3782291"/>
              <a:gd name="connsiteX80" fmla="*/ 270163 w 4852554"/>
              <a:gd name="connsiteY80" fmla="*/ 2701636 h 3782291"/>
              <a:gd name="connsiteX81" fmla="*/ 280554 w 4852554"/>
              <a:gd name="connsiteY81" fmla="*/ 3023755 h 3782291"/>
              <a:gd name="connsiteX82" fmla="*/ 197427 w 4852554"/>
              <a:gd name="connsiteY82" fmla="*/ 3034146 h 3782291"/>
              <a:gd name="connsiteX83" fmla="*/ 197427 w 4852554"/>
              <a:gd name="connsiteY83" fmla="*/ 3106882 h 3782291"/>
              <a:gd name="connsiteX84" fmla="*/ 353291 w 4852554"/>
              <a:gd name="connsiteY84" fmla="*/ 3054927 h 3782291"/>
              <a:gd name="connsiteX85" fmla="*/ 374072 w 4852554"/>
              <a:gd name="connsiteY85" fmla="*/ 2763982 h 3782291"/>
              <a:gd name="connsiteX86" fmla="*/ 852054 w 4852554"/>
              <a:gd name="connsiteY86" fmla="*/ 2919846 h 3782291"/>
              <a:gd name="connsiteX87" fmla="*/ 633845 w 4852554"/>
              <a:gd name="connsiteY87" fmla="*/ 3054927 h 3782291"/>
              <a:gd name="connsiteX88" fmla="*/ 685800 w 4852554"/>
              <a:gd name="connsiteY88" fmla="*/ 3096491 h 3782291"/>
              <a:gd name="connsiteX89" fmla="*/ 1018309 w 4852554"/>
              <a:gd name="connsiteY89" fmla="*/ 2888673 h 3782291"/>
              <a:gd name="connsiteX90" fmla="*/ 1423554 w 4852554"/>
              <a:gd name="connsiteY90" fmla="*/ 2867891 h 3782291"/>
              <a:gd name="connsiteX91" fmla="*/ 1080654 w 4852554"/>
              <a:gd name="connsiteY91" fmla="*/ 3086100 h 3782291"/>
              <a:gd name="connsiteX92" fmla="*/ 1143000 w 4852554"/>
              <a:gd name="connsiteY92" fmla="*/ 3169227 h 3782291"/>
              <a:gd name="connsiteX93" fmla="*/ 1537854 w 4852554"/>
              <a:gd name="connsiteY93" fmla="*/ 2867891 h 3782291"/>
              <a:gd name="connsiteX94" fmla="*/ 1891145 w 4852554"/>
              <a:gd name="connsiteY94" fmla="*/ 2867891 h 3782291"/>
              <a:gd name="connsiteX95" fmla="*/ 2119745 w 4852554"/>
              <a:gd name="connsiteY95" fmla="*/ 2930236 h 3782291"/>
              <a:gd name="connsiteX96" fmla="*/ 2119745 w 4852554"/>
              <a:gd name="connsiteY96" fmla="*/ 3751118 h 3782291"/>
              <a:gd name="connsiteX97" fmla="*/ 2202872 w 4852554"/>
              <a:gd name="connsiteY97" fmla="*/ 3751118 h 3782291"/>
              <a:gd name="connsiteX98" fmla="*/ 2192482 w 4852554"/>
              <a:gd name="connsiteY98" fmla="*/ 2951018 h 3782291"/>
              <a:gd name="connsiteX99" fmla="*/ 2421082 w 4852554"/>
              <a:gd name="connsiteY99" fmla="*/ 2847109 h 3782291"/>
              <a:gd name="connsiteX100" fmla="*/ 3065318 w 4852554"/>
              <a:gd name="connsiteY100" fmla="*/ 2847109 h 3782291"/>
              <a:gd name="connsiteX101" fmla="*/ 3023754 w 4852554"/>
              <a:gd name="connsiteY101" fmla="*/ 3034146 h 3782291"/>
              <a:gd name="connsiteX102" fmla="*/ 3075709 w 4852554"/>
              <a:gd name="connsiteY102" fmla="*/ 3054927 h 3782291"/>
              <a:gd name="connsiteX103" fmla="*/ 3106882 w 4852554"/>
              <a:gd name="connsiteY103" fmla="*/ 2857500 h 3782291"/>
              <a:gd name="connsiteX104" fmla="*/ 3470563 w 4852554"/>
              <a:gd name="connsiteY104" fmla="*/ 2836718 h 3782291"/>
              <a:gd name="connsiteX105" fmla="*/ 4000500 w 4852554"/>
              <a:gd name="connsiteY105" fmla="*/ 3512127 h 3782291"/>
              <a:gd name="connsiteX106" fmla="*/ 3990109 w 4852554"/>
              <a:gd name="connsiteY106" fmla="*/ 3740727 h 3782291"/>
              <a:gd name="connsiteX107" fmla="*/ 4052454 w 4852554"/>
              <a:gd name="connsiteY107" fmla="*/ 3782291 h 3782291"/>
              <a:gd name="connsiteX108" fmla="*/ 4052454 w 4852554"/>
              <a:gd name="connsiteY108" fmla="*/ 3532909 h 3782291"/>
              <a:gd name="connsiteX109" fmla="*/ 4239491 w 4852554"/>
              <a:gd name="connsiteY109" fmla="*/ 3626427 h 3782291"/>
              <a:gd name="connsiteX110" fmla="*/ 4312227 w 4852554"/>
              <a:gd name="connsiteY110" fmla="*/ 3574473 h 3782291"/>
              <a:gd name="connsiteX111" fmla="*/ 3917372 w 4852554"/>
              <a:gd name="connsiteY111" fmla="*/ 3335482 h 3782291"/>
              <a:gd name="connsiteX112" fmla="*/ 4125191 w 4852554"/>
              <a:gd name="connsiteY112" fmla="*/ 3262746 h 3782291"/>
              <a:gd name="connsiteX113" fmla="*/ 4125191 w 4852554"/>
              <a:gd name="connsiteY113" fmla="*/ 3262746 h 3782291"/>
              <a:gd name="connsiteX114" fmla="*/ 4083627 w 4852554"/>
              <a:gd name="connsiteY114" fmla="*/ 3231573 h 3782291"/>
              <a:gd name="connsiteX115" fmla="*/ 3896591 w 4852554"/>
              <a:gd name="connsiteY115" fmla="*/ 3304309 h 3782291"/>
              <a:gd name="connsiteX116" fmla="*/ 3553691 w 4852554"/>
              <a:gd name="connsiteY116" fmla="*/ 2836718 h 3782291"/>
              <a:gd name="connsiteX117" fmla="*/ 4333009 w 4852554"/>
              <a:gd name="connsiteY117" fmla="*/ 2815936 h 3782291"/>
              <a:gd name="connsiteX118" fmla="*/ 4561609 w 4852554"/>
              <a:gd name="connsiteY118" fmla="*/ 3054927 h 3782291"/>
              <a:gd name="connsiteX119" fmla="*/ 4665518 w 4852554"/>
              <a:gd name="connsiteY119" fmla="*/ 3013364 h 3782291"/>
              <a:gd name="connsiteX120" fmla="*/ 4416136 w 4852554"/>
              <a:gd name="connsiteY120" fmla="*/ 2815936 h 3782291"/>
              <a:gd name="connsiteX121" fmla="*/ 4842163 w 4852554"/>
              <a:gd name="connsiteY121" fmla="*/ 2701636 h 3782291"/>
              <a:gd name="connsiteX122" fmla="*/ 4852554 w 4852554"/>
              <a:gd name="connsiteY122" fmla="*/ 2628900 h 3782291"/>
              <a:gd name="connsiteX123" fmla="*/ 4239491 w 4852554"/>
              <a:gd name="connsiteY123" fmla="*/ 2763982 h 3782291"/>
              <a:gd name="connsiteX124" fmla="*/ 4353791 w 4852554"/>
              <a:gd name="connsiteY124" fmla="*/ 2566555 h 3782291"/>
              <a:gd name="connsiteX125" fmla="*/ 4291445 w 4852554"/>
              <a:gd name="connsiteY125" fmla="*/ 2514600 h 3782291"/>
              <a:gd name="connsiteX126" fmla="*/ 4177145 w 4852554"/>
              <a:gd name="connsiteY126" fmla="*/ 2805546 h 3782291"/>
              <a:gd name="connsiteX127" fmla="*/ 3429000 w 4852554"/>
              <a:gd name="connsiteY127" fmla="*/ 2795155 h 3782291"/>
              <a:gd name="connsiteX128" fmla="*/ 3584863 w 4852554"/>
              <a:gd name="connsiteY128" fmla="*/ 2618509 h 3782291"/>
              <a:gd name="connsiteX129" fmla="*/ 3564082 w 4852554"/>
              <a:gd name="connsiteY129" fmla="*/ 2576946 h 3782291"/>
              <a:gd name="connsiteX130" fmla="*/ 3335482 w 4852554"/>
              <a:gd name="connsiteY130" fmla="*/ 2826327 h 3782291"/>
              <a:gd name="connsiteX131" fmla="*/ 2493818 w 4852554"/>
              <a:gd name="connsiteY13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776845 w 4852554"/>
              <a:gd name="connsiteY37" fmla="*/ 259773 h 3782291"/>
              <a:gd name="connsiteX38" fmla="*/ 2140527 w 4852554"/>
              <a:gd name="connsiteY38" fmla="*/ 852055 h 3782291"/>
              <a:gd name="connsiteX39" fmla="*/ 2130136 w 4852554"/>
              <a:gd name="connsiteY39" fmla="*/ 1215736 h 3782291"/>
              <a:gd name="connsiteX40" fmla="*/ 2057400 w 4852554"/>
              <a:gd name="connsiteY40" fmla="*/ 1028700 h 3782291"/>
              <a:gd name="connsiteX41" fmla="*/ 2005445 w 4852554"/>
              <a:gd name="connsiteY41" fmla="*/ 1059873 h 3782291"/>
              <a:gd name="connsiteX42" fmla="*/ 2119745 w 4852554"/>
              <a:gd name="connsiteY42" fmla="*/ 1288473 h 3782291"/>
              <a:gd name="connsiteX43" fmla="*/ 2098963 w 4852554"/>
              <a:gd name="connsiteY43" fmla="*/ 1517073 h 3782291"/>
              <a:gd name="connsiteX44" fmla="*/ 1652154 w 4852554"/>
              <a:gd name="connsiteY44" fmla="*/ 893618 h 3782291"/>
              <a:gd name="connsiteX45" fmla="*/ 1683327 w 4852554"/>
              <a:gd name="connsiteY45" fmla="*/ 665018 h 3782291"/>
              <a:gd name="connsiteX46" fmla="*/ 1620982 w 4852554"/>
              <a:gd name="connsiteY46" fmla="*/ 654627 h 3782291"/>
              <a:gd name="connsiteX47" fmla="*/ 1589809 w 4852554"/>
              <a:gd name="connsiteY47" fmla="*/ 945573 h 3782291"/>
              <a:gd name="connsiteX48" fmla="*/ 1371600 w 4852554"/>
              <a:gd name="connsiteY48" fmla="*/ 914400 h 3782291"/>
              <a:gd name="connsiteX49" fmla="*/ 1361209 w 4852554"/>
              <a:gd name="connsiteY49" fmla="*/ 966355 h 3782291"/>
              <a:gd name="connsiteX50" fmla="*/ 1693718 w 4852554"/>
              <a:gd name="connsiteY50" fmla="*/ 1018309 h 3782291"/>
              <a:gd name="connsiteX51" fmla="*/ 1766454 w 4852554"/>
              <a:gd name="connsiteY51" fmla="*/ 1153391 h 3782291"/>
              <a:gd name="connsiteX52" fmla="*/ 1579418 w 4852554"/>
              <a:gd name="connsiteY52" fmla="*/ 1205346 h 3782291"/>
              <a:gd name="connsiteX53" fmla="*/ 1579418 w 4852554"/>
              <a:gd name="connsiteY53" fmla="*/ 1278082 h 3782291"/>
              <a:gd name="connsiteX54" fmla="*/ 1808018 w 4852554"/>
              <a:gd name="connsiteY54" fmla="*/ 1215736 h 3782291"/>
              <a:gd name="connsiteX55" fmla="*/ 2078182 w 4852554"/>
              <a:gd name="connsiteY55" fmla="*/ 1589809 h 3782291"/>
              <a:gd name="connsiteX56" fmla="*/ 2088572 w 4852554"/>
              <a:gd name="connsiteY56" fmla="*/ 2337955 h 3782291"/>
              <a:gd name="connsiteX57" fmla="*/ 2098963 w 4852554"/>
              <a:gd name="connsiteY57" fmla="*/ 2348346 h 3782291"/>
              <a:gd name="connsiteX58" fmla="*/ 1839191 w 4852554"/>
              <a:gd name="connsiteY58" fmla="*/ 2784764 h 3782291"/>
              <a:gd name="connsiteX59" fmla="*/ 1278082 w 4852554"/>
              <a:gd name="connsiteY59" fmla="*/ 2795155 h 3782291"/>
              <a:gd name="connsiteX60" fmla="*/ 1143000 w 4852554"/>
              <a:gd name="connsiteY60" fmla="*/ 2587336 h 3782291"/>
              <a:gd name="connsiteX61" fmla="*/ 1111827 w 4852554"/>
              <a:gd name="connsiteY61" fmla="*/ 2597727 h 3782291"/>
              <a:gd name="connsiteX62" fmla="*/ 1205345 w 4852554"/>
              <a:gd name="connsiteY62" fmla="*/ 2815936 h 3782291"/>
              <a:gd name="connsiteX63" fmla="*/ 893618 w 4852554"/>
              <a:gd name="connsiteY63" fmla="*/ 2795155 h 3782291"/>
              <a:gd name="connsiteX64" fmla="*/ 488372 w 4852554"/>
              <a:gd name="connsiteY64" fmla="*/ 2036618 h 3782291"/>
              <a:gd name="connsiteX65" fmla="*/ 353291 w 4852554"/>
              <a:gd name="connsiteY65" fmla="*/ 2078182 h 3782291"/>
              <a:gd name="connsiteX66" fmla="*/ 415636 w 4852554"/>
              <a:gd name="connsiteY66" fmla="*/ 2140527 h 3782291"/>
              <a:gd name="connsiteX67" fmla="*/ 467591 w 4852554"/>
              <a:gd name="connsiteY67" fmla="*/ 2098964 h 3782291"/>
              <a:gd name="connsiteX68" fmla="*/ 571500 w 4852554"/>
              <a:gd name="connsiteY68" fmla="*/ 2348346 h 3782291"/>
              <a:gd name="connsiteX69" fmla="*/ 457200 w 4852554"/>
              <a:gd name="connsiteY69" fmla="*/ 2358736 h 3782291"/>
              <a:gd name="connsiteX70" fmla="*/ 457200 w 4852554"/>
              <a:gd name="connsiteY70" fmla="*/ 2441864 h 3782291"/>
              <a:gd name="connsiteX71" fmla="*/ 623454 w 4852554"/>
              <a:gd name="connsiteY71" fmla="*/ 2400300 h 3782291"/>
              <a:gd name="connsiteX72" fmla="*/ 831272 w 4852554"/>
              <a:gd name="connsiteY72" fmla="*/ 2826327 h 3782291"/>
              <a:gd name="connsiteX73" fmla="*/ 374072 w 4852554"/>
              <a:gd name="connsiteY73" fmla="*/ 2670464 h 3782291"/>
              <a:gd name="connsiteX74" fmla="*/ 103909 w 4852554"/>
              <a:gd name="connsiteY74" fmla="*/ 2109355 h 3782291"/>
              <a:gd name="connsiteX75" fmla="*/ 20782 w 4852554"/>
              <a:gd name="connsiteY75" fmla="*/ 2098964 h 3782291"/>
              <a:gd name="connsiteX76" fmla="*/ 249382 w 4852554"/>
              <a:gd name="connsiteY76" fmla="*/ 2639291 h 3782291"/>
              <a:gd name="connsiteX77" fmla="*/ 10391 w 4852554"/>
              <a:gd name="connsiteY77" fmla="*/ 2576946 h 3782291"/>
              <a:gd name="connsiteX78" fmla="*/ 0 w 4852554"/>
              <a:gd name="connsiteY78" fmla="*/ 2670464 h 3782291"/>
              <a:gd name="connsiteX79" fmla="*/ 270163 w 4852554"/>
              <a:gd name="connsiteY79" fmla="*/ 2701636 h 3782291"/>
              <a:gd name="connsiteX80" fmla="*/ 280554 w 4852554"/>
              <a:gd name="connsiteY80" fmla="*/ 3023755 h 3782291"/>
              <a:gd name="connsiteX81" fmla="*/ 197427 w 4852554"/>
              <a:gd name="connsiteY81" fmla="*/ 3034146 h 3782291"/>
              <a:gd name="connsiteX82" fmla="*/ 197427 w 4852554"/>
              <a:gd name="connsiteY82" fmla="*/ 3106882 h 3782291"/>
              <a:gd name="connsiteX83" fmla="*/ 353291 w 4852554"/>
              <a:gd name="connsiteY83" fmla="*/ 3054927 h 3782291"/>
              <a:gd name="connsiteX84" fmla="*/ 374072 w 4852554"/>
              <a:gd name="connsiteY84" fmla="*/ 2763982 h 3782291"/>
              <a:gd name="connsiteX85" fmla="*/ 852054 w 4852554"/>
              <a:gd name="connsiteY85" fmla="*/ 2919846 h 3782291"/>
              <a:gd name="connsiteX86" fmla="*/ 633845 w 4852554"/>
              <a:gd name="connsiteY86" fmla="*/ 3054927 h 3782291"/>
              <a:gd name="connsiteX87" fmla="*/ 685800 w 4852554"/>
              <a:gd name="connsiteY87" fmla="*/ 3096491 h 3782291"/>
              <a:gd name="connsiteX88" fmla="*/ 1018309 w 4852554"/>
              <a:gd name="connsiteY88" fmla="*/ 2888673 h 3782291"/>
              <a:gd name="connsiteX89" fmla="*/ 1423554 w 4852554"/>
              <a:gd name="connsiteY89" fmla="*/ 2867891 h 3782291"/>
              <a:gd name="connsiteX90" fmla="*/ 1080654 w 4852554"/>
              <a:gd name="connsiteY90" fmla="*/ 3086100 h 3782291"/>
              <a:gd name="connsiteX91" fmla="*/ 1143000 w 4852554"/>
              <a:gd name="connsiteY91" fmla="*/ 3169227 h 3782291"/>
              <a:gd name="connsiteX92" fmla="*/ 1537854 w 4852554"/>
              <a:gd name="connsiteY92" fmla="*/ 2867891 h 3782291"/>
              <a:gd name="connsiteX93" fmla="*/ 1891145 w 4852554"/>
              <a:gd name="connsiteY93" fmla="*/ 2867891 h 3782291"/>
              <a:gd name="connsiteX94" fmla="*/ 2119745 w 4852554"/>
              <a:gd name="connsiteY94" fmla="*/ 2930236 h 3782291"/>
              <a:gd name="connsiteX95" fmla="*/ 2119745 w 4852554"/>
              <a:gd name="connsiteY95" fmla="*/ 3751118 h 3782291"/>
              <a:gd name="connsiteX96" fmla="*/ 2202872 w 4852554"/>
              <a:gd name="connsiteY96" fmla="*/ 3751118 h 3782291"/>
              <a:gd name="connsiteX97" fmla="*/ 2192482 w 4852554"/>
              <a:gd name="connsiteY97" fmla="*/ 2951018 h 3782291"/>
              <a:gd name="connsiteX98" fmla="*/ 2421082 w 4852554"/>
              <a:gd name="connsiteY98" fmla="*/ 2847109 h 3782291"/>
              <a:gd name="connsiteX99" fmla="*/ 3065318 w 4852554"/>
              <a:gd name="connsiteY99" fmla="*/ 2847109 h 3782291"/>
              <a:gd name="connsiteX100" fmla="*/ 3023754 w 4852554"/>
              <a:gd name="connsiteY100" fmla="*/ 3034146 h 3782291"/>
              <a:gd name="connsiteX101" fmla="*/ 3075709 w 4852554"/>
              <a:gd name="connsiteY101" fmla="*/ 3054927 h 3782291"/>
              <a:gd name="connsiteX102" fmla="*/ 3106882 w 4852554"/>
              <a:gd name="connsiteY102" fmla="*/ 2857500 h 3782291"/>
              <a:gd name="connsiteX103" fmla="*/ 3470563 w 4852554"/>
              <a:gd name="connsiteY103" fmla="*/ 2836718 h 3782291"/>
              <a:gd name="connsiteX104" fmla="*/ 4000500 w 4852554"/>
              <a:gd name="connsiteY104" fmla="*/ 3512127 h 3782291"/>
              <a:gd name="connsiteX105" fmla="*/ 3990109 w 4852554"/>
              <a:gd name="connsiteY105" fmla="*/ 3740727 h 3782291"/>
              <a:gd name="connsiteX106" fmla="*/ 4052454 w 4852554"/>
              <a:gd name="connsiteY106" fmla="*/ 3782291 h 3782291"/>
              <a:gd name="connsiteX107" fmla="*/ 4052454 w 4852554"/>
              <a:gd name="connsiteY107" fmla="*/ 3532909 h 3782291"/>
              <a:gd name="connsiteX108" fmla="*/ 4239491 w 4852554"/>
              <a:gd name="connsiteY108" fmla="*/ 3626427 h 3782291"/>
              <a:gd name="connsiteX109" fmla="*/ 4312227 w 4852554"/>
              <a:gd name="connsiteY109" fmla="*/ 3574473 h 3782291"/>
              <a:gd name="connsiteX110" fmla="*/ 3917372 w 4852554"/>
              <a:gd name="connsiteY110" fmla="*/ 3335482 h 3782291"/>
              <a:gd name="connsiteX111" fmla="*/ 4125191 w 4852554"/>
              <a:gd name="connsiteY111" fmla="*/ 3262746 h 3782291"/>
              <a:gd name="connsiteX112" fmla="*/ 4125191 w 4852554"/>
              <a:gd name="connsiteY112" fmla="*/ 3262746 h 3782291"/>
              <a:gd name="connsiteX113" fmla="*/ 4083627 w 4852554"/>
              <a:gd name="connsiteY113" fmla="*/ 3231573 h 3782291"/>
              <a:gd name="connsiteX114" fmla="*/ 3896591 w 4852554"/>
              <a:gd name="connsiteY114" fmla="*/ 3304309 h 3782291"/>
              <a:gd name="connsiteX115" fmla="*/ 3553691 w 4852554"/>
              <a:gd name="connsiteY115" fmla="*/ 2836718 h 3782291"/>
              <a:gd name="connsiteX116" fmla="*/ 4333009 w 4852554"/>
              <a:gd name="connsiteY116" fmla="*/ 2815936 h 3782291"/>
              <a:gd name="connsiteX117" fmla="*/ 4561609 w 4852554"/>
              <a:gd name="connsiteY117" fmla="*/ 3054927 h 3782291"/>
              <a:gd name="connsiteX118" fmla="*/ 4665518 w 4852554"/>
              <a:gd name="connsiteY118" fmla="*/ 3013364 h 3782291"/>
              <a:gd name="connsiteX119" fmla="*/ 4416136 w 4852554"/>
              <a:gd name="connsiteY119" fmla="*/ 2815936 h 3782291"/>
              <a:gd name="connsiteX120" fmla="*/ 4842163 w 4852554"/>
              <a:gd name="connsiteY120" fmla="*/ 2701636 h 3782291"/>
              <a:gd name="connsiteX121" fmla="*/ 4852554 w 4852554"/>
              <a:gd name="connsiteY121" fmla="*/ 2628900 h 3782291"/>
              <a:gd name="connsiteX122" fmla="*/ 4239491 w 4852554"/>
              <a:gd name="connsiteY122" fmla="*/ 2763982 h 3782291"/>
              <a:gd name="connsiteX123" fmla="*/ 4353791 w 4852554"/>
              <a:gd name="connsiteY123" fmla="*/ 2566555 h 3782291"/>
              <a:gd name="connsiteX124" fmla="*/ 4291445 w 4852554"/>
              <a:gd name="connsiteY124" fmla="*/ 2514600 h 3782291"/>
              <a:gd name="connsiteX125" fmla="*/ 4177145 w 4852554"/>
              <a:gd name="connsiteY125" fmla="*/ 2805546 h 3782291"/>
              <a:gd name="connsiteX126" fmla="*/ 3429000 w 4852554"/>
              <a:gd name="connsiteY126" fmla="*/ 2795155 h 3782291"/>
              <a:gd name="connsiteX127" fmla="*/ 3584863 w 4852554"/>
              <a:gd name="connsiteY127" fmla="*/ 2618509 h 3782291"/>
              <a:gd name="connsiteX128" fmla="*/ 3564082 w 4852554"/>
              <a:gd name="connsiteY128" fmla="*/ 2576946 h 3782291"/>
              <a:gd name="connsiteX129" fmla="*/ 3335482 w 4852554"/>
              <a:gd name="connsiteY129" fmla="*/ 2826327 h 3782291"/>
              <a:gd name="connsiteX130" fmla="*/ 2493818 w 4852554"/>
              <a:gd name="connsiteY13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776845 w 4852554"/>
              <a:gd name="connsiteY36" fmla="*/ 259773 h 3782291"/>
              <a:gd name="connsiteX37" fmla="*/ 2140527 w 4852554"/>
              <a:gd name="connsiteY37" fmla="*/ 852055 h 3782291"/>
              <a:gd name="connsiteX38" fmla="*/ 2130136 w 4852554"/>
              <a:gd name="connsiteY38" fmla="*/ 1215736 h 3782291"/>
              <a:gd name="connsiteX39" fmla="*/ 2057400 w 4852554"/>
              <a:gd name="connsiteY39" fmla="*/ 1028700 h 3782291"/>
              <a:gd name="connsiteX40" fmla="*/ 2005445 w 4852554"/>
              <a:gd name="connsiteY40" fmla="*/ 1059873 h 3782291"/>
              <a:gd name="connsiteX41" fmla="*/ 2119745 w 4852554"/>
              <a:gd name="connsiteY41" fmla="*/ 1288473 h 3782291"/>
              <a:gd name="connsiteX42" fmla="*/ 2098963 w 4852554"/>
              <a:gd name="connsiteY42" fmla="*/ 1517073 h 3782291"/>
              <a:gd name="connsiteX43" fmla="*/ 1652154 w 4852554"/>
              <a:gd name="connsiteY43" fmla="*/ 893618 h 3782291"/>
              <a:gd name="connsiteX44" fmla="*/ 1683327 w 4852554"/>
              <a:gd name="connsiteY44" fmla="*/ 665018 h 3782291"/>
              <a:gd name="connsiteX45" fmla="*/ 1620982 w 4852554"/>
              <a:gd name="connsiteY45" fmla="*/ 654627 h 3782291"/>
              <a:gd name="connsiteX46" fmla="*/ 1589809 w 4852554"/>
              <a:gd name="connsiteY46" fmla="*/ 945573 h 3782291"/>
              <a:gd name="connsiteX47" fmla="*/ 1371600 w 4852554"/>
              <a:gd name="connsiteY47" fmla="*/ 914400 h 3782291"/>
              <a:gd name="connsiteX48" fmla="*/ 1361209 w 4852554"/>
              <a:gd name="connsiteY48" fmla="*/ 966355 h 3782291"/>
              <a:gd name="connsiteX49" fmla="*/ 1693718 w 4852554"/>
              <a:gd name="connsiteY49" fmla="*/ 1018309 h 3782291"/>
              <a:gd name="connsiteX50" fmla="*/ 1766454 w 4852554"/>
              <a:gd name="connsiteY50" fmla="*/ 1153391 h 3782291"/>
              <a:gd name="connsiteX51" fmla="*/ 1579418 w 4852554"/>
              <a:gd name="connsiteY51" fmla="*/ 1205346 h 3782291"/>
              <a:gd name="connsiteX52" fmla="*/ 1579418 w 4852554"/>
              <a:gd name="connsiteY52" fmla="*/ 1278082 h 3782291"/>
              <a:gd name="connsiteX53" fmla="*/ 1808018 w 4852554"/>
              <a:gd name="connsiteY53" fmla="*/ 1215736 h 3782291"/>
              <a:gd name="connsiteX54" fmla="*/ 2078182 w 4852554"/>
              <a:gd name="connsiteY54" fmla="*/ 1589809 h 3782291"/>
              <a:gd name="connsiteX55" fmla="*/ 2088572 w 4852554"/>
              <a:gd name="connsiteY55" fmla="*/ 2337955 h 3782291"/>
              <a:gd name="connsiteX56" fmla="*/ 2098963 w 4852554"/>
              <a:gd name="connsiteY56" fmla="*/ 2348346 h 3782291"/>
              <a:gd name="connsiteX57" fmla="*/ 1839191 w 4852554"/>
              <a:gd name="connsiteY57" fmla="*/ 2784764 h 3782291"/>
              <a:gd name="connsiteX58" fmla="*/ 1278082 w 4852554"/>
              <a:gd name="connsiteY58" fmla="*/ 2795155 h 3782291"/>
              <a:gd name="connsiteX59" fmla="*/ 1143000 w 4852554"/>
              <a:gd name="connsiteY59" fmla="*/ 2587336 h 3782291"/>
              <a:gd name="connsiteX60" fmla="*/ 1111827 w 4852554"/>
              <a:gd name="connsiteY60" fmla="*/ 2597727 h 3782291"/>
              <a:gd name="connsiteX61" fmla="*/ 1205345 w 4852554"/>
              <a:gd name="connsiteY61" fmla="*/ 2815936 h 3782291"/>
              <a:gd name="connsiteX62" fmla="*/ 893618 w 4852554"/>
              <a:gd name="connsiteY62" fmla="*/ 2795155 h 3782291"/>
              <a:gd name="connsiteX63" fmla="*/ 488372 w 4852554"/>
              <a:gd name="connsiteY63" fmla="*/ 2036618 h 3782291"/>
              <a:gd name="connsiteX64" fmla="*/ 353291 w 4852554"/>
              <a:gd name="connsiteY64" fmla="*/ 2078182 h 3782291"/>
              <a:gd name="connsiteX65" fmla="*/ 415636 w 4852554"/>
              <a:gd name="connsiteY65" fmla="*/ 2140527 h 3782291"/>
              <a:gd name="connsiteX66" fmla="*/ 467591 w 4852554"/>
              <a:gd name="connsiteY66" fmla="*/ 2098964 h 3782291"/>
              <a:gd name="connsiteX67" fmla="*/ 571500 w 4852554"/>
              <a:gd name="connsiteY67" fmla="*/ 2348346 h 3782291"/>
              <a:gd name="connsiteX68" fmla="*/ 457200 w 4852554"/>
              <a:gd name="connsiteY68" fmla="*/ 2358736 h 3782291"/>
              <a:gd name="connsiteX69" fmla="*/ 457200 w 4852554"/>
              <a:gd name="connsiteY69" fmla="*/ 2441864 h 3782291"/>
              <a:gd name="connsiteX70" fmla="*/ 623454 w 4852554"/>
              <a:gd name="connsiteY70" fmla="*/ 2400300 h 3782291"/>
              <a:gd name="connsiteX71" fmla="*/ 831272 w 4852554"/>
              <a:gd name="connsiteY71" fmla="*/ 2826327 h 3782291"/>
              <a:gd name="connsiteX72" fmla="*/ 374072 w 4852554"/>
              <a:gd name="connsiteY72" fmla="*/ 2670464 h 3782291"/>
              <a:gd name="connsiteX73" fmla="*/ 103909 w 4852554"/>
              <a:gd name="connsiteY73" fmla="*/ 2109355 h 3782291"/>
              <a:gd name="connsiteX74" fmla="*/ 20782 w 4852554"/>
              <a:gd name="connsiteY74" fmla="*/ 2098964 h 3782291"/>
              <a:gd name="connsiteX75" fmla="*/ 249382 w 4852554"/>
              <a:gd name="connsiteY75" fmla="*/ 2639291 h 3782291"/>
              <a:gd name="connsiteX76" fmla="*/ 10391 w 4852554"/>
              <a:gd name="connsiteY76" fmla="*/ 2576946 h 3782291"/>
              <a:gd name="connsiteX77" fmla="*/ 0 w 4852554"/>
              <a:gd name="connsiteY77" fmla="*/ 2670464 h 3782291"/>
              <a:gd name="connsiteX78" fmla="*/ 270163 w 4852554"/>
              <a:gd name="connsiteY78" fmla="*/ 2701636 h 3782291"/>
              <a:gd name="connsiteX79" fmla="*/ 280554 w 4852554"/>
              <a:gd name="connsiteY79" fmla="*/ 3023755 h 3782291"/>
              <a:gd name="connsiteX80" fmla="*/ 197427 w 4852554"/>
              <a:gd name="connsiteY80" fmla="*/ 3034146 h 3782291"/>
              <a:gd name="connsiteX81" fmla="*/ 197427 w 4852554"/>
              <a:gd name="connsiteY81" fmla="*/ 3106882 h 3782291"/>
              <a:gd name="connsiteX82" fmla="*/ 353291 w 4852554"/>
              <a:gd name="connsiteY82" fmla="*/ 3054927 h 3782291"/>
              <a:gd name="connsiteX83" fmla="*/ 374072 w 4852554"/>
              <a:gd name="connsiteY83" fmla="*/ 2763982 h 3782291"/>
              <a:gd name="connsiteX84" fmla="*/ 852054 w 4852554"/>
              <a:gd name="connsiteY84" fmla="*/ 2919846 h 3782291"/>
              <a:gd name="connsiteX85" fmla="*/ 633845 w 4852554"/>
              <a:gd name="connsiteY85" fmla="*/ 3054927 h 3782291"/>
              <a:gd name="connsiteX86" fmla="*/ 685800 w 4852554"/>
              <a:gd name="connsiteY86" fmla="*/ 3096491 h 3782291"/>
              <a:gd name="connsiteX87" fmla="*/ 1018309 w 4852554"/>
              <a:gd name="connsiteY87" fmla="*/ 2888673 h 3782291"/>
              <a:gd name="connsiteX88" fmla="*/ 1423554 w 4852554"/>
              <a:gd name="connsiteY88" fmla="*/ 2867891 h 3782291"/>
              <a:gd name="connsiteX89" fmla="*/ 1080654 w 4852554"/>
              <a:gd name="connsiteY89" fmla="*/ 3086100 h 3782291"/>
              <a:gd name="connsiteX90" fmla="*/ 1143000 w 4852554"/>
              <a:gd name="connsiteY90" fmla="*/ 3169227 h 3782291"/>
              <a:gd name="connsiteX91" fmla="*/ 1537854 w 4852554"/>
              <a:gd name="connsiteY91" fmla="*/ 2867891 h 3782291"/>
              <a:gd name="connsiteX92" fmla="*/ 1891145 w 4852554"/>
              <a:gd name="connsiteY92" fmla="*/ 2867891 h 3782291"/>
              <a:gd name="connsiteX93" fmla="*/ 2119745 w 4852554"/>
              <a:gd name="connsiteY93" fmla="*/ 2930236 h 3782291"/>
              <a:gd name="connsiteX94" fmla="*/ 2119745 w 4852554"/>
              <a:gd name="connsiteY94" fmla="*/ 3751118 h 3782291"/>
              <a:gd name="connsiteX95" fmla="*/ 2202872 w 4852554"/>
              <a:gd name="connsiteY95" fmla="*/ 3751118 h 3782291"/>
              <a:gd name="connsiteX96" fmla="*/ 2192482 w 4852554"/>
              <a:gd name="connsiteY96" fmla="*/ 2951018 h 3782291"/>
              <a:gd name="connsiteX97" fmla="*/ 2421082 w 4852554"/>
              <a:gd name="connsiteY97" fmla="*/ 2847109 h 3782291"/>
              <a:gd name="connsiteX98" fmla="*/ 3065318 w 4852554"/>
              <a:gd name="connsiteY98" fmla="*/ 2847109 h 3782291"/>
              <a:gd name="connsiteX99" fmla="*/ 3023754 w 4852554"/>
              <a:gd name="connsiteY99" fmla="*/ 3034146 h 3782291"/>
              <a:gd name="connsiteX100" fmla="*/ 3075709 w 4852554"/>
              <a:gd name="connsiteY100" fmla="*/ 3054927 h 3782291"/>
              <a:gd name="connsiteX101" fmla="*/ 3106882 w 4852554"/>
              <a:gd name="connsiteY101" fmla="*/ 2857500 h 3782291"/>
              <a:gd name="connsiteX102" fmla="*/ 3470563 w 4852554"/>
              <a:gd name="connsiteY102" fmla="*/ 2836718 h 3782291"/>
              <a:gd name="connsiteX103" fmla="*/ 4000500 w 4852554"/>
              <a:gd name="connsiteY103" fmla="*/ 3512127 h 3782291"/>
              <a:gd name="connsiteX104" fmla="*/ 3990109 w 4852554"/>
              <a:gd name="connsiteY104" fmla="*/ 3740727 h 3782291"/>
              <a:gd name="connsiteX105" fmla="*/ 4052454 w 4852554"/>
              <a:gd name="connsiteY105" fmla="*/ 3782291 h 3782291"/>
              <a:gd name="connsiteX106" fmla="*/ 4052454 w 4852554"/>
              <a:gd name="connsiteY106" fmla="*/ 3532909 h 3782291"/>
              <a:gd name="connsiteX107" fmla="*/ 4239491 w 4852554"/>
              <a:gd name="connsiteY107" fmla="*/ 3626427 h 3782291"/>
              <a:gd name="connsiteX108" fmla="*/ 4312227 w 4852554"/>
              <a:gd name="connsiteY108" fmla="*/ 3574473 h 3782291"/>
              <a:gd name="connsiteX109" fmla="*/ 3917372 w 4852554"/>
              <a:gd name="connsiteY109" fmla="*/ 3335482 h 3782291"/>
              <a:gd name="connsiteX110" fmla="*/ 4125191 w 4852554"/>
              <a:gd name="connsiteY110" fmla="*/ 3262746 h 3782291"/>
              <a:gd name="connsiteX111" fmla="*/ 4125191 w 4852554"/>
              <a:gd name="connsiteY111" fmla="*/ 3262746 h 3782291"/>
              <a:gd name="connsiteX112" fmla="*/ 4083627 w 4852554"/>
              <a:gd name="connsiteY112" fmla="*/ 3231573 h 3782291"/>
              <a:gd name="connsiteX113" fmla="*/ 3896591 w 4852554"/>
              <a:gd name="connsiteY113" fmla="*/ 3304309 h 3782291"/>
              <a:gd name="connsiteX114" fmla="*/ 3553691 w 4852554"/>
              <a:gd name="connsiteY114" fmla="*/ 2836718 h 3782291"/>
              <a:gd name="connsiteX115" fmla="*/ 4333009 w 4852554"/>
              <a:gd name="connsiteY115" fmla="*/ 2815936 h 3782291"/>
              <a:gd name="connsiteX116" fmla="*/ 4561609 w 4852554"/>
              <a:gd name="connsiteY116" fmla="*/ 3054927 h 3782291"/>
              <a:gd name="connsiteX117" fmla="*/ 4665518 w 4852554"/>
              <a:gd name="connsiteY117" fmla="*/ 3013364 h 3782291"/>
              <a:gd name="connsiteX118" fmla="*/ 4416136 w 4852554"/>
              <a:gd name="connsiteY118" fmla="*/ 2815936 h 3782291"/>
              <a:gd name="connsiteX119" fmla="*/ 4842163 w 4852554"/>
              <a:gd name="connsiteY119" fmla="*/ 2701636 h 3782291"/>
              <a:gd name="connsiteX120" fmla="*/ 4852554 w 4852554"/>
              <a:gd name="connsiteY120" fmla="*/ 2628900 h 3782291"/>
              <a:gd name="connsiteX121" fmla="*/ 4239491 w 4852554"/>
              <a:gd name="connsiteY121" fmla="*/ 2763982 h 3782291"/>
              <a:gd name="connsiteX122" fmla="*/ 4353791 w 4852554"/>
              <a:gd name="connsiteY122" fmla="*/ 2566555 h 3782291"/>
              <a:gd name="connsiteX123" fmla="*/ 4291445 w 4852554"/>
              <a:gd name="connsiteY123" fmla="*/ 2514600 h 3782291"/>
              <a:gd name="connsiteX124" fmla="*/ 4177145 w 4852554"/>
              <a:gd name="connsiteY124" fmla="*/ 2805546 h 3782291"/>
              <a:gd name="connsiteX125" fmla="*/ 3429000 w 4852554"/>
              <a:gd name="connsiteY125" fmla="*/ 2795155 h 3782291"/>
              <a:gd name="connsiteX126" fmla="*/ 3584863 w 4852554"/>
              <a:gd name="connsiteY126" fmla="*/ 2618509 h 3782291"/>
              <a:gd name="connsiteX127" fmla="*/ 3564082 w 4852554"/>
              <a:gd name="connsiteY127" fmla="*/ 2576946 h 3782291"/>
              <a:gd name="connsiteX128" fmla="*/ 3335482 w 4852554"/>
              <a:gd name="connsiteY128" fmla="*/ 2826327 h 3782291"/>
              <a:gd name="connsiteX129" fmla="*/ 2493818 w 4852554"/>
              <a:gd name="connsiteY129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192482 w 4852554"/>
              <a:gd name="connsiteY24" fmla="*/ 197427 h 3782291"/>
              <a:gd name="connsiteX25" fmla="*/ 2223654 w 4852554"/>
              <a:gd name="connsiteY25" fmla="*/ 540327 h 3782291"/>
              <a:gd name="connsiteX26" fmla="*/ 2005445 w 4852554"/>
              <a:gd name="connsiteY26" fmla="*/ 62346 h 3782291"/>
              <a:gd name="connsiteX27" fmla="*/ 1922318 w 4852554"/>
              <a:gd name="connsiteY27" fmla="*/ 83127 h 3782291"/>
              <a:gd name="connsiteX28" fmla="*/ 2192482 w 4852554"/>
              <a:gd name="connsiteY28" fmla="*/ 592282 h 3782291"/>
              <a:gd name="connsiteX29" fmla="*/ 2119745 w 4852554"/>
              <a:gd name="connsiteY29" fmla="*/ 706582 h 3782291"/>
              <a:gd name="connsiteX30" fmla="*/ 1662545 w 4852554"/>
              <a:gd name="connsiteY30" fmla="*/ 20782 h 3782291"/>
              <a:gd name="connsiteX31" fmla="*/ 1537854 w 4852554"/>
              <a:gd name="connsiteY31" fmla="*/ 51955 h 3782291"/>
              <a:gd name="connsiteX32" fmla="*/ 1558636 w 4852554"/>
              <a:gd name="connsiteY32" fmla="*/ 145473 h 3782291"/>
              <a:gd name="connsiteX33" fmla="*/ 1641763 w 4852554"/>
              <a:gd name="connsiteY33" fmla="*/ 103909 h 3782291"/>
              <a:gd name="connsiteX34" fmla="*/ 1704109 w 4852554"/>
              <a:gd name="connsiteY34" fmla="*/ 228600 h 3782291"/>
              <a:gd name="connsiteX35" fmla="*/ 1776845 w 4852554"/>
              <a:gd name="connsiteY35" fmla="*/ 259773 h 3782291"/>
              <a:gd name="connsiteX36" fmla="*/ 2140527 w 4852554"/>
              <a:gd name="connsiteY36" fmla="*/ 852055 h 3782291"/>
              <a:gd name="connsiteX37" fmla="*/ 2130136 w 4852554"/>
              <a:gd name="connsiteY37" fmla="*/ 1215736 h 3782291"/>
              <a:gd name="connsiteX38" fmla="*/ 2057400 w 4852554"/>
              <a:gd name="connsiteY38" fmla="*/ 1028700 h 3782291"/>
              <a:gd name="connsiteX39" fmla="*/ 2005445 w 4852554"/>
              <a:gd name="connsiteY39" fmla="*/ 1059873 h 3782291"/>
              <a:gd name="connsiteX40" fmla="*/ 2119745 w 4852554"/>
              <a:gd name="connsiteY40" fmla="*/ 1288473 h 3782291"/>
              <a:gd name="connsiteX41" fmla="*/ 2098963 w 4852554"/>
              <a:gd name="connsiteY41" fmla="*/ 1517073 h 3782291"/>
              <a:gd name="connsiteX42" fmla="*/ 1652154 w 4852554"/>
              <a:gd name="connsiteY42" fmla="*/ 893618 h 3782291"/>
              <a:gd name="connsiteX43" fmla="*/ 1683327 w 4852554"/>
              <a:gd name="connsiteY43" fmla="*/ 665018 h 3782291"/>
              <a:gd name="connsiteX44" fmla="*/ 1620982 w 4852554"/>
              <a:gd name="connsiteY44" fmla="*/ 654627 h 3782291"/>
              <a:gd name="connsiteX45" fmla="*/ 1589809 w 4852554"/>
              <a:gd name="connsiteY45" fmla="*/ 945573 h 3782291"/>
              <a:gd name="connsiteX46" fmla="*/ 1371600 w 4852554"/>
              <a:gd name="connsiteY46" fmla="*/ 914400 h 3782291"/>
              <a:gd name="connsiteX47" fmla="*/ 1361209 w 4852554"/>
              <a:gd name="connsiteY47" fmla="*/ 966355 h 3782291"/>
              <a:gd name="connsiteX48" fmla="*/ 1693718 w 4852554"/>
              <a:gd name="connsiteY48" fmla="*/ 1018309 h 3782291"/>
              <a:gd name="connsiteX49" fmla="*/ 1766454 w 4852554"/>
              <a:gd name="connsiteY49" fmla="*/ 1153391 h 3782291"/>
              <a:gd name="connsiteX50" fmla="*/ 1579418 w 4852554"/>
              <a:gd name="connsiteY50" fmla="*/ 1205346 h 3782291"/>
              <a:gd name="connsiteX51" fmla="*/ 1579418 w 4852554"/>
              <a:gd name="connsiteY51" fmla="*/ 1278082 h 3782291"/>
              <a:gd name="connsiteX52" fmla="*/ 1808018 w 4852554"/>
              <a:gd name="connsiteY52" fmla="*/ 1215736 h 3782291"/>
              <a:gd name="connsiteX53" fmla="*/ 2078182 w 4852554"/>
              <a:gd name="connsiteY53" fmla="*/ 1589809 h 3782291"/>
              <a:gd name="connsiteX54" fmla="*/ 2088572 w 4852554"/>
              <a:gd name="connsiteY54" fmla="*/ 2337955 h 3782291"/>
              <a:gd name="connsiteX55" fmla="*/ 2098963 w 4852554"/>
              <a:gd name="connsiteY55" fmla="*/ 2348346 h 3782291"/>
              <a:gd name="connsiteX56" fmla="*/ 1839191 w 4852554"/>
              <a:gd name="connsiteY56" fmla="*/ 2784764 h 3782291"/>
              <a:gd name="connsiteX57" fmla="*/ 1278082 w 4852554"/>
              <a:gd name="connsiteY57" fmla="*/ 2795155 h 3782291"/>
              <a:gd name="connsiteX58" fmla="*/ 1143000 w 4852554"/>
              <a:gd name="connsiteY58" fmla="*/ 2587336 h 3782291"/>
              <a:gd name="connsiteX59" fmla="*/ 1111827 w 4852554"/>
              <a:gd name="connsiteY59" fmla="*/ 2597727 h 3782291"/>
              <a:gd name="connsiteX60" fmla="*/ 1205345 w 4852554"/>
              <a:gd name="connsiteY60" fmla="*/ 2815936 h 3782291"/>
              <a:gd name="connsiteX61" fmla="*/ 893618 w 4852554"/>
              <a:gd name="connsiteY61" fmla="*/ 2795155 h 3782291"/>
              <a:gd name="connsiteX62" fmla="*/ 488372 w 4852554"/>
              <a:gd name="connsiteY62" fmla="*/ 2036618 h 3782291"/>
              <a:gd name="connsiteX63" fmla="*/ 353291 w 4852554"/>
              <a:gd name="connsiteY63" fmla="*/ 2078182 h 3782291"/>
              <a:gd name="connsiteX64" fmla="*/ 415636 w 4852554"/>
              <a:gd name="connsiteY64" fmla="*/ 2140527 h 3782291"/>
              <a:gd name="connsiteX65" fmla="*/ 467591 w 4852554"/>
              <a:gd name="connsiteY65" fmla="*/ 2098964 h 3782291"/>
              <a:gd name="connsiteX66" fmla="*/ 571500 w 4852554"/>
              <a:gd name="connsiteY66" fmla="*/ 2348346 h 3782291"/>
              <a:gd name="connsiteX67" fmla="*/ 457200 w 4852554"/>
              <a:gd name="connsiteY67" fmla="*/ 2358736 h 3782291"/>
              <a:gd name="connsiteX68" fmla="*/ 457200 w 4852554"/>
              <a:gd name="connsiteY68" fmla="*/ 2441864 h 3782291"/>
              <a:gd name="connsiteX69" fmla="*/ 623454 w 4852554"/>
              <a:gd name="connsiteY69" fmla="*/ 2400300 h 3782291"/>
              <a:gd name="connsiteX70" fmla="*/ 831272 w 4852554"/>
              <a:gd name="connsiteY70" fmla="*/ 2826327 h 3782291"/>
              <a:gd name="connsiteX71" fmla="*/ 374072 w 4852554"/>
              <a:gd name="connsiteY71" fmla="*/ 2670464 h 3782291"/>
              <a:gd name="connsiteX72" fmla="*/ 103909 w 4852554"/>
              <a:gd name="connsiteY72" fmla="*/ 2109355 h 3782291"/>
              <a:gd name="connsiteX73" fmla="*/ 20782 w 4852554"/>
              <a:gd name="connsiteY73" fmla="*/ 2098964 h 3782291"/>
              <a:gd name="connsiteX74" fmla="*/ 249382 w 4852554"/>
              <a:gd name="connsiteY74" fmla="*/ 2639291 h 3782291"/>
              <a:gd name="connsiteX75" fmla="*/ 10391 w 4852554"/>
              <a:gd name="connsiteY75" fmla="*/ 2576946 h 3782291"/>
              <a:gd name="connsiteX76" fmla="*/ 0 w 4852554"/>
              <a:gd name="connsiteY76" fmla="*/ 2670464 h 3782291"/>
              <a:gd name="connsiteX77" fmla="*/ 270163 w 4852554"/>
              <a:gd name="connsiteY77" fmla="*/ 2701636 h 3782291"/>
              <a:gd name="connsiteX78" fmla="*/ 280554 w 4852554"/>
              <a:gd name="connsiteY78" fmla="*/ 3023755 h 3782291"/>
              <a:gd name="connsiteX79" fmla="*/ 197427 w 4852554"/>
              <a:gd name="connsiteY79" fmla="*/ 3034146 h 3782291"/>
              <a:gd name="connsiteX80" fmla="*/ 197427 w 4852554"/>
              <a:gd name="connsiteY80" fmla="*/ 3106882 h 3782291"/>
              <a:gd name="connsiteX81" fmla="*/ 353291 w 4852554"/>
              <a:gd name="connsiteY81" fmla="*/ 3054927 h 3782291"/>
              <a:gd name="connsiteX82" fmla="*/ 374072 w 4852554"/>
              <a:gd name="connsiteY82" fmla="*/ 2763982 h 3782291"/>
              <a:gd name="connsiteX83" fmla="*/ 852054 w 4852554"/>
              <a:gd name="connsiteY83" fmla="*/ 2919846 h 3782291"/>
              <a:gd name="connsiteX84" fmla="*/ 633845 w 4852554"/>
              <a:gd name="connsiteY84" fmla="*/ 3054927 h 3782291"/>
              <a:gd name="connsiteX85" fmla="*/ 685800 w 4852554"/>
              <a:gd name="connsiteY85" fmla="*/ 3096491 h 3782291"/>
              <a:gd name="connsiteX86" fmla="*/ 1018309 w 4852554"/>
              <a:gd name="connsiteY86" fmla="*/ 2888673 h 3782291"/>
              <a:gd name="connsiteX87" fmla="*/ 1423554 w 4852554"/>
              <a:gd name="connsiteY87" fmla="*/ 2867891 h 3782291"/>
              <a:gd name="connsiteX88" fmla="*/ 1080654 w 4852554"/>
              <a:gd name="connsiteY88" fmla="*/ 3086100 h 3782291"/>
              <a:gd name="connsiteX89" fmla="*/ 1143000 w 4852554"/>
              <a:gd name="connsiteY89" fmla="*/ 3169227 h 3782291"/>
              <a:gd name="connsiteX90" fmla="*/ 1537854 w 4852554"/>
              <a:gd name="connsiteY90" fmla="*/ 2867891 h 3782291"/>
              <a:gd name="connsiteX91" fmla="*/ 1891145 w 4852554"/>
              <a:gd name="connsiteY91" fmla="*/ 2867891 h 3782291"/>
              <a:gd name="connsiteX92" fmla="*/ 2119745 w 4852554"/>
              <a:gd name="connsiteY92" fmla="*/ 2930236 h 3782291"/>
              <a:gd name="connsiteX93" fmla="*/ 2119745 w 4852554"/>
              <a:gd name="connsiteY93" fmla="*/ 3751118 h 3782291"/>
              <a:gd name="connsiteX94" fmla="*/ 2202872 w 4852554"/>
              <a:gd name="connsiteY94" fmla="*/ 3751118 h 3782291"/>
              <a:gd name="connsiteX95" fmla="*/ 2192482 w 4852554"/>
              <a:gd name="connsiteY95" fmla="*/ 2951018 h 3782291"/>
              <a:gd name="connsiteX96" fmla="*/ 2421082 w 4852554"/>
              <a:gd name="connsiteY96" fmla="*/ 2847109 h 3782291"/>
              <a:gd name="connsiteX97" fmla="*/ 3065318 w 4852554"/>
              <a:gd name="connsiteY97" fmla="*/ 2847109 h 3782291"/>
              <a:gd name="connsiteX98" fmla="*/ 3023754 w 4852554"/>
              <a:gd name="connsiteY98" fmla="*/ 3034146 h 3782291"/>
              <a:gd name="connsiteX99" fmla="*/ 3075709 w 4852554"/>
              <a:gd name="connsiteY99" fmla="*/ 3054927 h 3782291"/>
              <a:gd name="connsiteX100" fmla="*/ 3106882 w 4852554"/>
              <a:gd name="connsiteY100" fmla="*/ 2857500 h 3782291"/>
              <a:gd name="connsiteX101" fmla="*/ 3470563 w 4852554"/>
              <a:gd name="connsiteY101" fmla="*/ 2836718 h 3782291"/>
              <a:gd name="connsiteX102" fmla="*/ 4000500 w 4852554"/>
              <a:gd name="connsiteY102" fmla="*/ 3512127 h 3782291"/>
              <a:gd name="connsiteX103" fmla="*/ 3990109 w 4852554"/>
              <a:gd name="connsiteY103" fmla="*/ 3740727 h 3782291"/>
              <a:gd name="connsiteX104" fmla="*/ 4052454 w 4852554"/>
              <a:gd name="connsiteY104" fmla="*/ 3782291 h 3782291"/>
              <a:gd name="connsiteX105" fmla="*/ 4052454 w 4852554"/>
              <a:gd name="connsiteY105" fmla="*/ 3532909 h 3782291"/>
              <a:gd name="connsiteX106" fmla="*/ 4239491 w 4852554"/>
              <a:gd name="connsiteY106" fmla="*/ 3626427 h 3782291"/>
              <a:gd name="connsiteX107" fmla="*/ 4312227 w 4852554"/>
              <a:gd name="connsiteY107" fmla="*/ 3574473 h 3782291"/>
              <a:gd name="connsiteX108" fmla="*/ 3917372 w 4852554"/>
              <a:gd name="connsiteY108" fmla="*/ 3335482 h 3782291"/>
              <a:gd name="connsiteX109" fmla="*/ 4125191 w 4852554"/>
              <a:gd name="connsiteY109" fmla="*/ 3262746 h 3782291"/>
              <a:gd name="connsiteX110" fmla="*/ 4125191 w 4852554"/>
              <a:gd name="connsiteY110" fmla="*/ 3262746 h 3782291"/>
              <a:gd name="connsiteX111" fmla="*/ 4083627 w 4852554"/>
              <a:gd name="connsiteY111" fmla="*/ 3231573 h 3782291"/>
              <a:gd name="connsiteX112" fmla="*/ 3896591 w 4852554"/>
              <a:gd name="connsiteY112" fmla="*/ 3304309 h 3782291"/>
              <a:gd name="connsiteX113" fmla="*/ 3553691 w 4852554"/>
              <a:gd name="connsiteY113" fmla="*/ 2836718 h 3782291"/>
              <a:gd name="connsiteX114" fmla="*/ 4333009 w 4852554"/>
              <a:gd name="connsiteY114" fmla="*/ 2815936 h 3782291"/>
              <a:gd name="connsiteX115" fmla="*/ 4561609 w 4852554"/>
              <a:gd name="connsiteY115" fmla="*/ 3054927 h 3782291"/>
              <a:gd name="connsiteX116" fmla="*/ 4665518 w 4852554"/>
              <a:gd name="connsiteY116" fmla="*/ 3013364 h 3782291"/>
              <a:gd name="connsiteX117" fmla="*/ 4416136 w 4852554"/>
              <a:gd name="connsiteY117" fmla="*/ 2815936 h 3782291"/>
              <a:gd name="connsiteX118" fmla="*/ 4842163 w 4852554"/>
              <a:gd name="connsiteY118" fmla="*/ 2701636 h 3782291"/>
              <a:gd name="connsiteX119" fmla="*/ 4852554 w 4852554"/>
              <a:gd name="connsiteY119" fmla="*/ 2628900 h 3782291"/>
              <a:gd name="connsiteX120" fmla="*/ 4239491 w 4852554"/>
              <a:gd name="connsiteY120" fmla="*/ 2763982 h 3782291"/>
              <a:gd name="connsiteX121" fmla="*/ 4353791 w 4852554"/>
              <a:gd name="connsiteY121" fmla="*/ 2566555 h 3782291"/>
              <a:gd name="connsiteX122" fmla="*/ 4291445 w 4852554"/>
              <a:gd name="connsiteY122" fmla="*/ 2514600 h 3782291"/>
              <a:gd name="connsiteX123" fmla="*/ 4177145 w 4852554"/>
              <a:gd name="connsiteY123" fmla="*/ 2805546 h 3782291"/>
              <a:gd name="connsiteX124" fmla="*/ 3429000 w 4852554"/>
              <a:gd name="connsiteY124" fmla="*/ 2795155 h 3782291"/>
              <a:gd name="connsiteX125" fmla="*/ 3584863 w 4852554"/>
              <a:gd name="connsiteY125" fmla="*/ 2618509 h 3782291"/>
              <a:gd name="connsiteX126" fmla="*/ 3564082 w 4852554"/>
              <a:gd name="connsiteY126" fmla="*/ 2576946 h 3782291"/>
              <a:gd name="connsiteX127" fmla="*/ 3335482 w 4852554"/>
              <a:gd name="connsiteY127" fmla="*/ 2826327 h 3782291"/>
              <a:gd name="connsiteX128" fmla="*/ 2493818 w 4852554"/>
              <a:gd name="connsiteY128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005445 w 4852554"/>
              <a:gd name="connsiteY25" fmla="*/ 62346 h 3782291"/>
              <a:gd name="connsiteX26" fmla="*/ 1922318 w 4852554"/>
              <a:gd name="connsiteY26" fmla="*/ 83127 h 3782291"/>
              <a:gd name="connsiteX27" fmla="*/ 2192482 w 4852554"/>
              <a:gd name="connsiteY27" fmla="*/ 592282 h 3782291"/>
              <a:gd name="connsiteX28" fmla="*/ 2119745 w 4852554"/>
              <a:gd name="connsiteY28" fmla="*/ 706582 h 3782291"/>
              <a:gd name="connsiteX29" fmla="*/ 1662545 w 4852554"/>
              <a:gd name="connsiteY29" fmla="*/ 20782 h 3782291"/>
              <a:gd name="connsiteX30" fmla="*/ 1537854 w 4852554"/>
              <a:gd name="connsiteY30" fmla="*/ 51955 h 3782291"/>
              <a:gd name="connsiteX31" fmla="*/ 1558636 w 4852554"/>
              <a:gd name="connsiteY31" fmla="*/ 145473 h 3782291"/>
              <a:gd name="connsiteX32" fmla="*/ 1641763 w 4852554"/>
              <a:gd name="connsiteY32" fmla="*/ 103909 h 3782291"/>
              <a:gd name="connsiteX33" fmla="*/ 1704109 w 4852554"/>
              <a:gd name="connsiteY33" fmla="*/ 228600 h 3782291"/>
              <a:gd name="connsiteX34" fmla="*/ 1776845 w 4852554"/>
              <a:gd name="connsiteY34" fmla="*/ 259773 h 3782291"/>
              <a:gd name="connsiteX35" fmla="*/ 2140527 w 4852554"/>
              <a:gd name="connsiteY35" fmla="*/ 852055 h 3782291"/>
              <a:gd name="connsiteX36" fmla="*/ 2130136 w 4852554"/>
              <a:gd name="connsiteY36" fmla="*/ 1215736 h 3782291"/>
              <a:gd name="connsiteX37" fmla="*/ 2057400 w 4852554"/>
              <a:gd name="connsiteY37" fmla="*/ 1028700 h 3782291"/>
              <a:gd name="connsiteX38" fmla="*/ 2005445 w 4852554"/>
              <a:gd name="connsiteY38" fmla="*/ 1059873 h 3782291"/>
              <a:gd name="connsiteX39" fmla="*/ 2119745 w 4852554"/>
              <a:gd name="connsiteY39" fmla="*/ 1288473 h 3782291"/>
              <a:gd name="connsiteX40" fmla="*/ 2098963 w 4852554"/>
              <a:gd name="connsiteY40" fmla="*/ 1517073 h 3782291"/>
              <a:gd name="connsiteX41" fmla="*/ 1652154 w 4852554"/>
              <a:gd name="connsiteY41" fmla="*/ 893618 h 3782291"/>
              <a:gd name="connsiteX42" fmla="*/ 1683327 w 4852554"/>
              <a:gd name="connsiteY42" fmla="*/ 665018 h 3782291"/>
              <a:gd name="connsiteX43" fmla="*/ 1620982 w 4852554"/>
              <a:gd name="connsiteY43" fmla="*/ 654627 h 3782291"/>
              <a:gd name="connsiteX44" fmla="*/ 1589809 w 4852554"/>
              <a:gd name="connsiteY44" fmla="*/ 945573 h 3782291"/>
              <a:gd name="connsiteX45" fmla="*/ 1371600 w 4852554"/>
              <a:gd name="connsiteY45" fmla="*/ 914400 h 3782291"/>
              <a:gd name="connsiteX46" fmla="*/ 1361209 w 4852554"/>
              <a:gd name="connsiteY46" fmla="*/ 966355 h 3782291"/>
              <a:gd name="connsiteX47" fmla="*/ 1693718 w 4852554"/>
              <a:gd name="connsiteY47" fmla="*/ 1018309 h 3782291"/>
              <a:gd name="connsiteX48" fmla="*/ 1766454 w 4852554"/>
              <a:gd name="connsiteY48" fmla="*/ 1153391 h 3782291"/>
              <a:gd name="connsiteX49" fmla="*/ 1579418 w 4852554"/>
              <a:gd name="connsiteY49" fmla="*/ 1205346 h 3782291"/>
              <a:gd name="connsiteX50" fmla="*/ 1579418 w 4852554"/>
              <a:gd name="connsiteY50" fmla="*/ 1278082 h 3782291"/>
              <a:gd name="connsiteX51" fmla="*/ 1808018 w 4852554"/>
              <a:gd name="connsiteY51" fmla="*/ 1215736 h 3782291"/>
              <a:gd name="connsiteX52" fmla="*/ 2078182 w 4852554"/>
              <a:gd name="connsiteY52" fmla="*/ 1589809 h 3782291"/>
              <a:gd name="connsiteX53" fmla="*/ 2088572 w 4852554"/>
              <a:gd name="connsiteY53" fmla="*/ 2337955 h 3782291"/>
              <a:gd name="connsiteX54" fmla="*/ 2098963 w 4852554"/>
              <a:gd name="connsiteY54" fmla="*/ 2348346 h 3782291"/>
              <a:gd name="connsiteX55" fmla="*/ 1839191 w 4852554"/>
              <a:gd name="connsiteY55" fmla="*/ 2784764 h 3782291"/>
              <a:gd name="connsiteX56" fmla="*/ 1278082 w 4852554"/>
              <a:gd name="connsiteY56" fmla="*/ 2795155 h 3782291"/>
              <a:gd name="connsiteX57" fmla="*/ 1143000 w 4852554"/>
              <a:gd name="connsiteY57" fmla="*/ 2587336 h 3782291"/>
              <a:gd name="connsiteX58" fmla="*/ 1111827 w 4852554"/>
              <a:gd name="connsiteY58" fmla="*/ 2597727 h 3782291"/>
              <a:gd name="connsiteX59" fmla="*/ 1205345 w 4852554"/>
              <a:gd name="connsiteY59" fmla="*/ 2815936 h 3782291"/>
              <a:gd name="connsiteX60" fmla="*/ 893618 w 4852554"/>
              <a:gd name="connsiteY60" fmla="*/ 2795155 h 3782291"/>
              <a:gd name="connsiteX61" fmla="*/ 488372 w 4852554"/>
              <a:gd name="connsiteY61" fmla="*/ 2036618 h 3782291"/>
              <a:gd name="connsiteX62" fmla="*/ 353291 w 4852554"/>
              <a:gd name="connsiteY62" fmla="*/ 2078182 h 3782291"/>
              <a:gd name="connsiteX63" fmla="*/ 415636 w 4852554"/>
              <a:gd name="connsiteY63" fmla="*/ 2140527 h 3782291"/>
              <a:gd name="connsiteX64" fmla="*/ 467591 w 4852554"/>
              <a:gd name="connsiteY64" fmla="*/ 2098964 h 3782291"/>
              <a:gd name="connsiteX65" fmla="*/ 571500 w 4852554"/>
              <a:gd name="connsiteY65" fmla="*/ 2348346 h 3782291"/>
              <a:gd name="connsiteX66" fmla="*/ 457200 w 4852554"/>
              <a:gd name="connsiteY66" fmla="*/ 2358736 h 3782291"/>
              <a:gd name="connsiteX67" fmla="*/ 457200 w 4852554"/>
              <a:gd name="connsiteY67" fmla="*/ 2441864 h 3782291"/>
              <a:gd name="connsiteX68" fmla="*/ 623454 w 4852554"/>
              <a:gd name="connsiteY68" fmla="*/ 2400300 h 3782291"/>
              <a:gd name="connsiteX69" fmla="*/ 831272 w 4852554"/>
              <a:gd name="connsiteY69" fmla="*/ 2826327 h 3782291"/>
              <a:gd name="connsiteX70" fmla="*/ 374072 w 4852554"/>
              <a:gd name="connsiteY70" fmla="*/ 2670464 h 3782291"/>
              <a:gd name="connsiteX71" fmla="*/ 103909 w 4852554"/>
              <a:gd name="connsiteY71" fmla="*/ 2109355 h 3782291"/>
              <a:gd name="connsiteX72" fmla="*/ 20782 w 4852554"/>
              <a:gd name="connsiteY72" fmla="*/ 2098964 h 3782291"/>
              <a:gd name="connsiteX73" fmla="*/ 249382 w 4852554"/>
              <a:gd name="connsiteY73" fmla="*/ 2639291 h 3782291"/>
              <a:gd name="connsiteX74" fmla="*/ 10391 w 4852554"/>
              <a:gd name="connsiteY74" fmla="*/ 2576946 h 3782291"/>
              <a:gd name="connsiteX75" fmla="*/ 0 w 4852554"/>
              <a:gd name="connsiteY75" fmla="*/ 2670464 h 3782291"/>
              <a:gd name="connsiteX76" fmla="*/ 270163 w 4852554"/>
              <a:gd name="connsiteY76" fmla="*/ 2701636 h 3782291"/>
              <a:gd name="connsiteX77" fmla="*/ 280554 w 4852554"/>
              <a:gd name="connsiteY77" fmla="*/ 3023755 h 3782291"/>
              <a:gd name="connsiteX78" fmla="*/ 197427 w 4852554"/>
              <a:gd name="connsiteY78" fmla="*/ 3034146 h 3782291"/>
              <a:gd name="connsiteX79" fmla="*/ 197427 w 4852554"/>
              <a:gd name="connsiteY79" fmla="*/ 3106882 h 3782291"/>
              <a:gd name="connsiteX80" fmla="*/ 353291 w 4852554"/>
              <a:gd name="connsiteY80" fmla="*/ 3054927 h 3782291"/>
              <a:gd name="connsiteX81" fmla="*/ 374072 w 4852554"/>
              <a:gd name="connsiteY81" fmla="*/ 2763982 h 3782291"/>
              <a:gd name="connsiteX82" fmla="*/ 852054 w 4852554"/>
              <a:gd name="connsiteY82" fmla="*/ 2919846 h 3782291"/>
              <a:gd name="connsiteX83" fmla="*/ 633845 w 4852554"/>
              <a:gd name="connsiteY83" fmla="*/ 3054927 h 3782291"/>
              <a:gd name="connsiteX84" fmla="*/ 685800 w 4852554"/>
              <a:gd name="connsiteY84" fmla="*/ 3096491 h 3782291"/>
              <a:gd name="connsiteX85" fmla="*/ 1018309 w 4852554"/>
              <a:gd name="connsiteY85" fmla="*/ 2888673 h 3782291"/>
              <a:gd name="connsiteX86" fmla="*/ 1423554 w 4852554"/>
              <a:gd name="connsiteY86" fmla="*/ 2867891 h 3782291"/>
              <a:gd name="connsiteX87" fmla="*/ 1080654 w 4852554"/>
              <a:gd name="connsiteY87" fmla="*/ 3086100 h 3782291"/>
              <a:gd name="connsiteX88" fmla="*/ 1143000 w 4852554"/>
              <a:gd name="connsiteY88" fmla="*/ 3169227 h 3782291"/>
              <a:gd name="connsiteX89" fmla="*/ 1537854 w 4852554"/>
              <a:gd name="connsiteY89" fmla="*/ 2867891 h 3782291"/>
              <a:gd name="connsiteX90" fmla="*/ 1891145 w 4852554"/>
              <a:gd name="connsiteY90" fmla="*/ 2867891 h 3782291"/>
              <a:gd name="connsiteX91" fmla="*/ 2119745 w 4852554"/>
              <a:gd name="connsiteY91" fmla="*/ 2930236 h 3782291"/>
              <a:gd name="connsiteX92" fmla="*/ 2119745 w 4852554"/>
              <a:gd name="connsiteY92" fmla="*/ 3751118 h 3782291"/>
              <a:gd name="connsiteX93" fmla="*/ 2202872 w 4852554"/>
              <a:gd name="connsiteY93" fmla="*/ 3751118 h 3782291"/>
              <a:gd name="connsiteX94" fmla="*/ 2192482 w 4852554"/>
              <a:gd name="connsiteY94" fmla="*/ 2951018 h 3782291"/>
              <a:gd name="connsiteX95" fmla="*/ 2421082 w 4852554"/>
              <a:gd name="connsiteY95" fmla="*/ 2847109 h 3782291"/>
              <a:gd name="connsiteX96" fmla="*/ 3065318 w 4852554"/>
              <a:gd name="connsiteY96" fmla="*/ 2847109 h 3782291"/>
              <a:gd name="connsiteX97" fmla="*/ 3023754 w 4852554"/>
              <a:gd name="connsiteY97" fmla="*/ 3034146 h 3782291"/>
              <a:gd name="connsiteX98" fmla="*/ 3075709 w 4852554"/>
              <a:gd name="connsiteY98" fmla="*/ 3054927 h 3782291"/>
              <a:gd name="connsiteX99" fmla="*/ 3106882 w 4852554"/>
              <a:gd name="connsiteY99" fmla="*/ 2857500 h 3782291"/>
              <a:gd name="connsiteX100" fmla="*/ 3470563 w 4852554"/>
              <a:gd name="connsiteY100" fmla="*/ 2836718 h 3782291"/>
              <a:gd name="connsiteX101" fmla="*/ 4000500 w 4852554"/>
              <a:gd name="connsiteY101" fmla="*/ 3512127 h 3782291"/>
              <a:gd name="connsiteX102" fmla="*/ 3990109 w 4852554"/>
              <a:gd name="connsiteY102" fmla="*/ 3740727 h 3782291"/>
              <a:gd name="connsiteX103" fmla="*/ 4052454 w 4852554"/>
              <a:gd name="connsiteY103" fmla="*/ 3782291 h 3782291"/>
              <a:gd name="connsiteX104" fmla="*/ 4052454 w 4852554"/>
              <a:gd name="connsiteY104" fmla="*/ 3532909 h 3782291"/>
              <a:gd name="connsiteX105" fmla="*/ 4239491 w 4852554"/>
              <a:gd name="connsiteY105" fmla="*/ 3626427 h 3782291"/>
              <a:gd name="connsiteX106" fmla="*/ 4312227 w 4852554"/>
              <a:gd name="connsiteY106" fmla="*/ 3574473 h 3782291"/>
              <a:gd name="connsiteX107" fmla="*/ 3917372 w 4852554"/>
              <a:gd name="connsiteY107" fmla="*/ 3335482 h 3782291"/>
              <a:gd name="connsiteX108" fmla="*/ 4125191 w 4852554"/>
              <a:gd name="connsiteY108" fmla="*/ 3262746 h 3782291"/>
              <a:gd name="connsiteX109" fmla="*/ 4125191 w 4852554"/>
              <a:gd name="connsiteY109" fmla="*/ 3262746 h 3782291"/>
              <a:gd name="connsiteX110" fmla="*/ 4083627 w 4852554"/>
              <a:gd name="connsiteY110" fmla="*/ 3231573 h 3782291"/>
              <a:gd name="connsiteX111" fmla="*/ 3896591 w 4852554"/>
              <a:gd name="connsiteY111" fmla="*/ 3304309 h 3782291"/>
              <a:gd name="connsiteX112" fmla="*/ 3553691 w 4852554"/>
              <a:gd name="connsiteY112" fmla="*/ 2836718 h 3782291"/>
              <a:gd name="connsiteX113" fmla="*/ 4333009 w 4852554"/>
              <a:gd name="connsiteY113" fmla="*/ 2815936 h 3782291"/>
              <a:gd name="connsiteX114" fmla="*/ 4561609 w 4852554"/>
              <a:gd name="connsiteY114" fmla="*/ 3054927 h 3782291"/>
              <a:gd name="connsiteX115" fmla="*/ 4665518 w 4852554"/>
              <a:gd name="connsiteY115" fmla="*/ 3013364 h 3782291"/>
              <a:gd name="connsiteX116" fmla="*/ 4416136 w 4852554"/>
              <a:gd name="connsiteY116" fmla="*/ 2815936 h 3782291"/>
              <a:gd name="connsiteX117" fmla="*/ 4842163 w 4852554"/>
              <a:gd name="connsiteY117" fmla="*/ 2701636 h 3782291"/>
              <a:gd name="connsiteX118" fmla="*/ 4852554 w 4852554"/>
              <a:gd name="connsiteY118" fmla="*/ 2628900 h 3782291"/>
              <a:gd name="connsiteX119" fmla="*/ 4239491 w 4852554"/>
              <a:gd name="connsiteY119" fmla="*/ 2763982 h 3782291"/>
              <a:gd name="connsiteX120" fmla="*/ 4353791 w 4852554"/>
              <a:gd name="connsiteY120" fmla="*/ 2566555 h 3782291"/>
              <a:gd name="connsiteX121" fmla="*/ 4291445 w 4852554"/>
              <a:gd name="connsiteY121" fmla="*/ 2514600 h 3782291"/>
              <a:gd name="connsiteX122" fmla="*/ 4177145 w 4852554"/>
              <a:gd name="connsiteY122" fmla="*/ 2805546 h 3782291"/>
              <a:gd name="connsiteX123" fmla="*/ 3429000 w 4852554"/>
              <a:gd name="connsiteY123" fmla="*/ 2795155 h 3782291"/>
              <a:gd name="connsiteX124" fmla="*/ 3584863 w 4852554"/>
              <a:gd name="connsiteY124" fmla="*/ 2618509 h 3782291"/>
              <a:gd name="connsiteX125" fmla="*/ 3564082 w 4852554"/>
              <a:gd name="connsiteY125" fmla="*/ 2576946 h 3782291"/>
              <a:gd name="connsiteX126" fmla="*/ 3335482 w 4852554"/>
              <a:gd name="connsiteY126" fmla="*/ 2826327 h 3782291"/>
              <a:gd name="connsiteX127" fmla="*/ 2493818 w 4852554"/>
              <a:gd name="connsiteY12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005445 w 4852554"/>
              <a:gd name="connsiteY25" fmla="*/ 62346 h 3782291"/>
              <a:gd name="connsiteX26" fmla="*/ 1922318 w 4852554"/>
              <a:gd name="connsiteY26" fmla="*/ 83127 h 3782291"/>
              <a:gd name="connsiteX27" fmla="*/ 2192482 w 4852554"/>
              <a:gd name="connsiteY27" fmla="*/ 592282 h 3782291"/>
              <a:gd name="connsiteX28" fmla="*/ 2119745 w 4852554"/>
              <a:gd name="connsiteY28" fmla="*/ 706582 h 3782291"/>
              <a:gd name="connsiteX29" fmla="*/ 1662545 w 4852554"/>
              <a:gd name="connsiteY29" fmla="*/ 20782 h 3782291"/>
              <a:gd name="connsiteX30" fmla="*/ 1537854 w 4852554"/>
              <a:gd name="connsiteY30" fmla="*/ 51955 h 3782291"/>
              <a:gd name="connsiteX31" fmla="*/ 1558636 w 4852554"/>
              <a:gd name="connsiteY31" fmla="*/ 145473 h 3782291"/>
              <a:gd name="connsiteX32" fmla="*/ 1641763 w 4852554"/>
              <a:gd name="connsiteY32" fmla="*/ 103909 h 3782291"/>
              <a:gd name="connsiteX33" fmla="*/ 1704109 w 4852554"/>
              <a:gd name="connsiteY33" fmla="*/ 228600 h 3782291"/>
              <a:gd name="connsiteX34" fmla="*/ 1776845 w 4852554"/>
              <a:gd name="connsiteY34" fmla="*/ 259773 h 3782291"/>
              <a:gd name="connsiteX35" fmla="*/ 2140527 w 4852554"/>
              <a:gd name="connsiteY35" fmla="*/ 852055 h 3782291"/>
              <a:gd name="connsiteX36" fmla="*/ 2130136 w 4852554"/>
              <a:gd name="connsiteY36" fmla="*/ 1215736 h 3782291"/>
              <a:gd name="connsiteX37" fmla="*/ 2057400 w 4852554"/>
              <a:gd name="connsiteY37" fmla="*/ 1028700 h 3782291"/>
              <a:gd name="connsiteX38" fmla="*/ 2005445 w 4852554"/>
              <a:gd name="connsiteY38" fmla="*/ 1059873 h 3782291"/>
              <a:gd name="connsiteX39" fmla="*/ 2119745 w 4852554"/>
              <a:gd name="connsiteY39" fmla="*/ 1288473 h 3782291"/>
              <a:gd name="connsiteX40" fmla="*/ 2098963 w 4852554"/>
              <a:gd name="connsiteY40" fmla="*/ 1517073 h 3782291"/>
              <a:gd name="connsiteX41" fmla="*/ 1652154 w 4852554"/>
              <a:gd name="connsiteY41" fmla="*/ 893618 h 3782291"/>
              <a:gd name="connsiteX42" fmla="*/ 1683327 w 4852554"/>
              <a:gd name="connsiteY42" fmla="*/ 665018 h 3782291"/>
              <a:gd name="connsiteX43" fmla="*/ 1620982 w 4852554"/>
              <a:gd name="connsiteY43" fmla="*/ 654627 h 3782291"/>
              <a:gd name="connsiteX44" fmla="*/ 1589809 w 4852554"/>
              <a:gd name="connsiteY44" fmla="*/ 945573 h 3782291"/>
              <a:gd name="connsiteX45" fmla="*/ 1371600 w 4852554"/>
              <a:gd name="connsiteY45" fmla="*/ 914400 h 3782291"/>
              <a:gd name="connsiteX46" fmla="*/ 1361209 w 4852554"/>
              <a:gd name="connsiteY46" fmla="*/ 966355 h 3782291"/>
              <a:gd name="connsiteX47" fmla="*/ 1693718 w 4852554"/>
              <a:gd name="connsiteY47" fmla="*/ 1018309 h 3782291"/>
              <a:gd name="connsiteX48" fmla="*/ 1766454 w 4852554"/>
              <a:gd name="connsiteY48" fmla="*/ 1153391 h 3782291"/>
              <a:gd name="connsiteX49" fmla="*/ 1579418 w 4852554"/>
              <a:gd name="connsiteY49" fmla="*/ 1205346 h 3782291"/>
              <a:gd name="connsiteX50" fmla="*/ 1579418 w 4852554"/>
              <a:gd name="connsiteY50" fmla="*/ 1278082 h 3782291"/>
              <a:gd name="connsiteX51" fmla="*/ 1808018 w 4852554"/>
              <a:gd name="connsiteY51" fmla="*/ 1215736 h 3782291"/>
              <a:gd name="connsiteX52" fmla="*/ 2078182 w 4852554"/>
              <a:gd name="connsiteY52" fmla="*/ 1589809 h 3782291"/>
              <a:gd name="connsiteX53" fmla="*/ 2088572 w 4852554"/>
              <a:gd name="connsiteY53" fmla="*/ 2337955 h 3782291"/>
              <a:gd name="connsiteX54" fmla="*/ 2098963 w 4852554"/>
              <a:gd name="connsiteY54" fmla="*/ 2348346 h 3782291"/>
              <a:gd name="connsiteX55" fmla="*/ 1839191 w 4852554"/>
              <a:gd name="connsiteY55" fmla="*/ 2784764 h 3782291"/>
              <a:gd name="connsiteX56" fmla="*/ 1278082 w 4852554"/>
              <a:gd name="connsiteY56" fmla="*/ 2795155 h 3782291"/>
              <a:gd name="connsiteX57" fmla="*/ 1143000 w 4852554"/>
              <a:gd name="connsiteY57" fmla="*/ 2587336 h 3782291"/>
              <a:gd name="connsiteX58" fmla="*/ 1111827 w 4852554"/>
              <a:gd name="connsiteY58" fmla="*/ 2597727 h 3782291"/>
              <a:gd name="connsiteX59" fmla="*/ 1205345 w 4852554"/>
              <a:gd name="connsiteY59" fmla="*/ 2815936 h 3782291"/>
              <a:gd name="connsiteX60" fmla="*/ 893618 w 4852554"/>
              <a:gd name="connsiteY60" fmla="*/ 2795155 h 3782291"/>
              <a:gd name="connsiteX61" fmla="*/ 488372 w 4852554"/>
              <a:gd name="connsiteY61" fmla="*/ 2036618 h 3782291"/>
              <a:gd name="connsiteX62" fmla="*/ 353291 w 4852554"/>
              <a:gd name="connsiteY62" fmla="*/ 2078182 h 3782291"/>
              <a:gd name="connsiteX63" fmla="*/ 415636 w 4852554"/>
              <a:gd name="connsiteY63" fmla="*/ 2140527 h 3782291"/>
              <a:gd name="connsiteX64" fmla="*/ 467591 w 4852554"/>
              <a:gd name="connsiteY64" fmla="*/ 2098964 h 3782291"/>
              <a:gd name="connsiteX65" fmla="*/ 571500 w 4852554"/>
              <a:gd name="connsiteY65" fmla="*/ 2348346 h 3782291"/>
              <a:gd name="connsiteX66" fmla="*/ 457200 w 4852554"/>
              <a:gd name="connsiteY66" fmla="*/ 2358736 h 3782291"/>
              <a:gd name="connsiteX67" fmla="*/ 457200 w 4852554"/>
              <a:gd name="connsiteY67" fmla="*/ 2441864 h 3782291"/>
              <a:gd name="connsiteX68" fmla="*/ 623454 w 4852554"/>
              <a:gd name="connsiteY68" fmla="*/ 2400300 h 3782291"/>
              <a:gd name="connsiteX69" fmla="*/ 831272 w 4852554"/>
              <a:gd name="connsiteY69" fmla="*/ 2826327 h 3782291"/>
              <a:gd name="connsiteX70" fmla="*/ 374072 w 4852554"/>
              <a:gd name="connsiteY70" fmla="*/ 2670464 h 3782291"/>
              <a:gd name="connsiteX71" fmla="*/ 103909 w 4852554"/>
              <a:gd name="connsiteY71" fmla="*/ 2109355 h 3782291"/>
              <a:gd name="connsiteX72" fmla="*/ 20782 w 4852554"/>
              <a:gd name="connsiteY72" fmla="*/ 2098964 h 3782291"/>
              <a:gd name="connsiteX73" fmla="*/ 249382 w 4852554"/>
              <a:gd name="connsiteY73" fmla="*/ 2639291 h 3782291"/>
              <a:gd name="connsiteX74" fmla="*/ 10391 w 4852554"/>
              <a:gd name="connsiteY74" fmla="*/ 2576946 h 3782291"/>
              <a:gd name="connsiteX75" fmla="*/ 0 w 4852554"/>
              <a:gd name="connsiteY75" fmla="*/ 2670464 h 3782291"/>
              <a:gd name="connsiteX76" fmla="*/ 270163 w 4852554"/>
              <a:gd name="connsiteY76" fmla="*/ 2701636 h 3782291"/>
              <a:gd name="connsiteX77" fmla="*/ 280554 w 4852554"/>
              <a:gd name="connsiteY77" fmla="*/ 3023755 h 3782291"/>
              <a:gd name="connsiteX78" fmla="*/ 197427 w 4852554"/>
              <a:gd name="connsiteY78" fmla="*/ 3034146 h 3782291"/>
              <a:gd name="connsiteX79" fmla="*/ 197427 w 4852554"/>
              <a:gd name="connsiteY79" fmla="*/ 3106882 h 3782291"/>
              <a:gd name="connsiteX80" fmla="*/ 353291 w 4852554"/>
              <a:gd name="connsiteY80" fmla="*/ 3054927 h 3782291"/>
              <a:gd name="connsiteX81" fmla="*/ 374072 w 4852554"/>
              <a:gd name="connsiteY81" fmla="*/ 2763982 h 3782291"/>
              <a:gd name="connsiteX82" fmla="*/ 852054 w 4852554"/>
              <a:gd name="connsiteY82" fmla="*/ 2919846 h 3782291"/>
              <a:gd name="connsiteX83" fmla="*/ 633845 w 4852554"/>
              <a:gd name="connsiteY83" fmla="*/ 3054927 h 3782291"/>
              <a:gd name="connsiteX84" fmla="*/ 685800 w 4852554"/>
              <a:gd name="connsiteY84" fmla="*/ 3096491 h 3782291"/>
              <a:gd name="connsiteX85" fmla="*/ 1018309 w 4852554"/>
              <a:gd name="connsiteY85" fmla="*/ 2888673 h 3782291"/>
              <a:gd name="connsiteX86" fmla="*/ 1423554 w 4852554"/>
              <a:gd name="connsiteY86" fmla="*/ 2867891 h 3782291"/>
              <a:gd name="connsiteX87" fmla="*/ 1080654 w 4852554"/>
              <a:gd name="connsiteY87" fmla="*/ 3086100 h 3782291"/>
              <a:gd name="connsiteX88" fmla="*/ 1143000 w 4852554"/>
              <a:gd name="connsiteY88" fmla="*/ 3169227 h 3782291"/>
              <a:gd name="connsiteX89" fmla="*/ 1537854 w 4852554"/>
              <a:gd name="connsiteY89" fmla="*/ 2867891 h 3782291"/>
              <a:gd name="connsiteX90" fmla="*/ 1891145 w 4852554"/>
              <a:gd name="connsiteY90" fmla="*/ 2867891 h 3782291"/>
              <a:gd name="connsiteX91" fmla="*/ 2119745 w 4852554"/>
              <a:gd name="connsiteY91" fmla="*/ 2930236 h 3782291"/>
              <a:gd name="connsiteX92" fmla="*/ 2119745 w 4852554"/>
              <a:gd name="connsiteY92" fmla="*/ 3751118 h 3782291"/>
              <a:gd name="connsiteX93" fmla="*/ 2202872 w 4852554"/>
              <a:gd name="connsiteY93" fmla="*/ 3751118 h 3782291"/>
              <a:gd name="connsiteX94" fmla="*/ 2192482 w 4852554"/>
              <a:gd name="connsiteY94" fmla="*/ 2951018 h 3782291"/>
              <a:gd name="connsiteX95" fmla="*/ 2421082 w 4852554"/>
              <a:gd name="connsiteY95" fmla="*/ 2847109 h 3782291"/>
              <a:gd name="connsiteX96" fmla="*/ 3065318 w 4852554"/>
              <a:gd name="connsiteY96" fmla="*/ 2847109 h 3782291"/>
              <a:gd name="connsiteX97" fmla="*/ 3023754 w 4852554"/>
              <a:gd name="connsiteY97" fmla="*/ 3034146 h 3782291"/>
              <a:gd name="connsiteX98" fmla="*/ 3075709 w 4852554"/>
              <a:gd name="connsiteY98" fmla="*/ 3054927 h 3782291"/>
              <a:gd name="connsiteX99" fmla="*/ 3106882 w 4852554"/>
              <a:gd name="connsiteY99" fmla="*/ 2857500 h 3782291"/>
              <a:gd name="connsiteX100" fmla="*/ 3470563 w 4852554"/>
              <a:gd name="connsiteY100" fmla="*/ 2836718 h 3782291"/>
              <a:gd name="connsiteX101" fmla="*/ 4000500 w 4852554"/>
              <a:gd name="connsiteY101" fmla="*/ 3512127 h 3782291"/>
              <a:gd name="connsiteX102" fmla="*/ 3990109 w 4852554"/>
              <a:gd name="connsiteY102" fmla="*/ 3740727 h 3782291"/>
              <a:gd name="connsiteX103" fmla="*/ 4052454 w 4852554"/>
              <a:gd name="connsiteY103" fmla="*/ 3782291 h 3782291"/>
              <a:gd name="connsiteX104" fmla="*/ 4052454 w 4852554"/>
              <a:gd name="connsiteY104" fmla="*/ 3532909 h 3782291"/>
              <a:gd name="connsiteX105" fmla="*/ 4239491 w 4852554"/>
              <a:gd name="connsiteY105" fmla="*/ 3626427 h 3782291"/>
              <a:gd name="connsiteX106" fmla="*/ 4312227 w 4852554"/>
              <a:gd name="connsiteY106" fmla="*/ 3574473 h 3782291"/>
              <a:gd name="connsiteX107" fmla="*/ 3917372 w 4852554"/>
              <a:gd name="connsiteY107" fmla="*/ 3335482 h 3782291"/>
              <a:gd name="connsiteX108" fmla="*/ 4125191 w 4852554"/>
              <a:gd name="connsiteY108" fmla="*/ 3262746 h 3782291"/>
              <a:gd name="connsiteX109" fmla="*/ 4125191 w 4852554"/>
              <a:gd name="connsiteY109" fmla="*/ 3262746 h 3782291"/>
              <a:gd name="connsiteX110" fmla="*/ 4083627 w 4852554"/>
              <a:gd name="connsiteY110" fmla="*/ 3231573 h 3782291"/>
              <a:gd name="connsiteX111" fmla="*/ 3896591 w 4852554"/>
              <a:gd name="connsiteY111" fmla="*/ 3304309 h 3782291"/>
              <a:gd name="connsiteX112" fmla="*/ 3553691 w 4852554"/>
              <a:gd name="connsiteY112" fmla="*/ 2836718 h 3782291"/>
              <a:gd name="connsiteX113" fmla="*/ 4333009 w 4852554"/>
              <a:gd name="connsiteY113" fmla="*/ 2815936 h 3782291"/>
              <a:gd name="connsiteX114" fmla="*/ 4561609 w 4852554"/>
              <a:gd name="connsiteY114" fmla="*/ 3054927 h 3782291"/>
              <a:gd name="connsiteX115" fmla="*/ 4665518 w 4852554"/>
              <a:gd name="connsiteY115" fmla="*/ 3013364 h 3782291"/>
              <a:gd name="connsiteX116" fmla="*/ 4416136 w 4852554"/>
              <a:gd name="connsiteY116" fmla="*/ 2815936 h 3782291"/>
              <a:gd name="connsiteX117" fmla="*/ 4842163 w 4852554"/>
              <a:gd name="connsiteY117" fmla="*/ 2701636 h 3782291"/>
              <a:gd name="connsiteX118" fmla="*/ 4852554 w 4852554"/>
              <a:gd name="connsiteY118" fmla="*/ 2628900 h 3782291"/>
              <a:gd name="connsiteX119" fmla="*/ 4239491 w 4852554"/>
              <a:gd name="connsiteY119" fmla="*/ 2763982 h 3782291"/>
              <a:gd name="connsiteX120" fmla="*/ 4353791 w 4852554"/>
              <a:gd name="connsiteY120" fmla="*/ 2566555 h 3782291"/>
              <a:gd name="connsiteX121" fmla="*/ 4291445 w 4852554"/>
              <a:gd name="connsiteY121" fmla="*/ 2514600 h 3782291"/>
              <a:gd name="connsiteX122" fmla="*/ 4177145 w 4852554"/>
              <a:gd name="connsiteY122" fmla="*/ 2805546 h 3782291"/>
              <a:gd name="connsiteX123" fmla="*/ 3429000 w 4852554"/>
              <a:gd name="connsiteY123" fmla="*/ 2795155 h 3782291"/>
              <a:gd name="connsiteX124" fmla="*/ 3584863 w 4852554"/>
              <a:gd name="connsiteY124" fmla="*/ 2618509 h 3782291"/>
              <a:gd name="connsiteX125" fmla="*/ 3564082 w 4852554"/>
              <a:gd name="connsiteY125" fmla="*/ 2576946 h 3782291"/>
              <a:gd name="connsiteX126" fmla="*/ 3335482 w 4852554"/>
              <a:gd name="connsiteY126" fmla="*/ 2826327 h 3782291"/>
              <a:gd name="connsiteX127" fmla="*/ 2493818 w 4852554"/>
              <a:gd name="connsiteY12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1922318 w 4852554"/>
              <a:gd name="connsiteY25" fmla="*/ 83127 h 3782291"/>
              <a:gd name="connsiteX26" fmla="*/ 2192482 w 4852554"/>
              <a:gd name="connsiteY26" fmla="*/ 592282 h 3782291"/>
              <a:gd name="connsiteX27" fmla="*/ 2119745 w 4852554"/>
              <a:gd name="connsiteY27" fmla="*/ 706582 h 3782291"/>
              <a:gd name="connsiteX28" fmla="*/ 1662545 w 4852554"/>
              <a:gd name="connsiteY28" fmla="*/ 20782 h 3782291"/>
              <a:gd name="connsiteX29" fmla="*/ 1537854 w 4852554"/>
              <a:gd name="connsiteY29" fmla="*/ 51955 h 3782291"/>
              <a:gd name="connsiteX30" fmla="*/ 1558636 w 4852554"/>
              <a:gd name="connsiteY30" fmla="*/ 145473 h 3782291"/>
              <a:gd name="connsiteX31" fmla="*/ 1641763 w 4852554"/>
              <a:gd name="connsiteY31" fmla="*/ 103909 h 3782291"/>
              <a:gd name="connsiteX32" fmla="*/ 1704109 w 4852554"/>
              <a:gd name="connsiteY32" fmla="*/ 228600 h 3782291"/>
              <a:gd name="connsiteX33" fmla="*/ 1776845 w 4852554"/>
              <a:gd name="connsiteY33" fmla="*/ 259773 h 3782291"/>
              <a:gd name="connsiteX34" fmla="*/ 2140527 w 4852554"/>
              <a:gd name="connsiteY34" fmla="*/ 852055 h 3782291"/>
              <a:gd name="connsiteX35" fmla="*/ 2130136 w 4852554"/>
              <a:gd name="connsiteY35" fmla="*/ 1215736 h 3782291"/>
              <a:gd name="connsiteX36" fmla="*/ 2057400 w 4852554"/>
              <a:gd name="connsiteY36" fmla="*/ 1028700 h 3782291"/>
              <a:gd name="connsiteX37" fmla="*/ 2005445 w 4852554"/>
              <a:gd name="connsiteY37" fmla="*/ 1059873 h 3782291"/>
              <a:gd name="connsiteX38" fmla="*/ 2119745 w 4852554"/>
              <a:gd name="connsiteY38" fmla="*/ 1288473 h 3782291"/>
              <a:gd name="connsiteX39" fmla="*/ 2098963 w 4852554"/>
              <a:gd name="connsiteY39" fmla="*/ 1517073 h 3782291"/>
              <a:gd name="connsiteX40" fmla="*/ 1652154 w 4852554"/>
              <a:gd name="connsiteY40" fmla="*/ 893618 h 3782291"/>
              <a:gd name="connsiteX41" fmla="*/ 1683327 w 4852554"/>
              <a:gd name="connsiteY41" fmla="*/ 665018 h 3782291"/>
              <a:gd name="connsiteX42" fmla="*/ 1620982 w 4852554"/>
              <a:gd name="connsiteY42" fmla="*/ 654627 h 3782291"/>
              <a:gd name="connsiteX43" fmla="*/ 1589809 w 4852554"/>
              <a:gd name="connsiteY43" fmla="*/ 945573 h 3782291"/>
              <a:gd name="connsiteX44" fmla="*/ 1371600 w 4852554"/>
              <a:gd name="connsiteY44" fmla="*/ 914400 h 3782291"/>
              <a:gd name="connsiteX45" fmla="*/ 1361209 w 4852554"/>
              <a:gd name="connsiteY45" fmla="*/ 966355 h 3782291"/>
              <a:gd name="connsiteX46" fmla="*/ 1693718 w 4852554"/>
              <a:gd name="connsiteY46" fmla="*/ 1018309 h 3782291"/>
              <a:gd name="connsiteX47" fmla="*/ 1766454 w 4852554"/>
              <a:gd name="connsiteY47" fmla="*/ 1153391 h 3782291"/>
              <a:gd name="connsiteX48" fmla="*/ 1579418 w 4852554"/>
              <a:gd name="connsiteY48" fmla="*/ 1205346 h 3782291"/>
              <a:gd name="connsiteX49" fmla="*/ 1579418 w 4852554"/>
              <a:gd name="connsiteY49" fmla="*/ 1278082 h 3782291"/>
              <a:gd name="connsiteX50" fmla="*/ 1808018 w 4852554"/>
              <a:gd name="connsiteY50" fmla="*/ 1215736 h 3782291"/>
              <a:gd name="connsiteX51" fmla="*/ 2078182 w 4852554"/>
              <a:gd name="connsiteY51" fmla="*/ 1589809 h 3782291"/>
              <a:gd name="connsiteX52" fmla="*/ 2088572 w 4852554"/>
              <a:gd name="connsiteY52" fmla="*/ 2337955 h 3782291"/>
              <a:gd name="connsiteX53" fmla="*/ 2098963 w 4852554"/>
              <a:gd name="connsiteY53" fmla="*/ 2348346 h 3782291"/>
              <a:gd name="connsiteX54" fmla="*/ 1839191 w 4852554"/>
              <a:gd name="connsiteY54" fmla="*/ 2784764 h 3782291"/>
              <a:gd name="connsiteX55" fmla="*/ 1278082 w 4852554"/>
              <a:gd name="connsiteY55" fmla="*/ 2795155 h 3782291"/>
              <a:gd name="connsiteX56" fmla="*/ 1143000 w 4852554"/>
              <a:gd name="connsiteY56" fmla="*/ 2587336 h 3782291"/>
              <a:gd name="connsiteX57" fmla="*/ 1111827 w 4852554"/>
              <a:gd name="connsiteY57" fmla="*/ 2597727 h 3782291"/>
              <a:gd name="connsiteX58" fmla="*/ 1205345 w 4852554"/>
              <a:gd name="connsiteY58" fmla="*/ 2815936 h 3782291"/>
              <a:gd name="connsiteX59" fmla="*/ 893618 w 4852554"/>
              <a:gd name="connsiteY59" fmla="*/ 2795155 h 3782291"/>
              <a:gd name="connsiteX60" fmla="*/ 488372 w 4852554"/>
              <a:gd name="connsiteY60" fmla="*/ 2036618 h 3782291"/>
              <a:gd name="connsiteX61" fmla="*/ 353291 w 4852554"/>
              <a:gd name="connsiteY61" fmla="*/ 2078182 h 3782291"/>
              <a:gd name="connsiteX62" fmla="*/ 415636 w 4852554"/>
              <a:gd name="connsiteY62" fmla="*/ 2140527 h 3782291"/>
              <a:gd name="connsiteX63" fmla="*/ 467591 w 4852554"/>
              <a:gd name="connsiteY63" fmla="*/ 2098964 h 3782291"/>
              <a:gd name="connsiteX64" fmla="*/ 571500 w 4852554"/>
              <a:gd name="connsiteY64" fmla="*/ 2348346 h 3782291"/>
              <a:gd name="connsiteX65" fmla="*/ 457200 w 4852554"/>
              <a:gd name="connsiteY65" fmla="*/ 2358736 h 3782291"/>
              <a:gd name="connsiteX66" fmla="*/ 457200 w 4852554"/>
              <a:gd name="connsiteY66" fmla="*/ 2441864 h 3782291"/>
              <a:gd name="connsiteX67" fmla="*/ 623454 w 4852554"/>
              <a:gd name="connsiteY67" fmla="*/ 2400300 h 3782291"/>
              <a:gd name="connsiteX68" fmla="*/ 831272 w 4852554"/>
              <a:gd name="connsiteY68" fmla="*/ 2826327 h 3782291"/>
              <a:gd name="connsiteX69" fmla="*/ 374072 w 4852554"/>
              <a:gd name="connsiteY69" fmla="*/ 2670464 h 3782291"/>
              <a:gd name="connsiteX70" fmla="*/ 103909 w 4852554"/>
              <a:gd name="connsiteY70" fmla="*/ 2109355 h 3782291"/>
              <a:gd name="connsiteX71" fmla="*/ 20782 w 4852554"/>
              <a:gd name="connsiteY71" fmla="*/ 2098964 h 3782291"/>
              <a:gd name="connsiteX72" fmla="*/ 249382 w 4852554"/>
              <a:gd name="connsiteY72" fmla="*/ 2639291 h 3782291"/>
              <a:gd name="connsiteX73" fmla="*/ 10391 w 4852554"/>
              <a:gd name="connsiteY73" fmla="*/ 2576946 h 3782291"/>
              <a:gd name="connsiteX74" fmla="*/ 0 w 4852554"/>
              <a:gd name="connsiteY74" fmla="*/ 2670464 h 3782291"/>
              <a:gd name="connsiteX75" fmla="*/ 270163 w 4852554"/>
              <a:gd name="connsiteY75" fmla="*/ 2701636 h 3782291"/>
              <a:gd name="connsiteX76" fmla="*/ 280554 w 4852554"/>
              <a:gd name="connsiteY76" fmla="*/ 3023755 h 3782291"/>
              <a:gd name="connsiteX77" fmla="*/ 197427 w 4852554"/>
              <a:gd name="connsiteY77" fmla="*/ 3034146 h 3782291"/>
              <a:gd name="connsiteX78" fmla="*/ 197427 w 4852554"/>
              <a:gd name="connsiteY78" fmla="*/ 3106882 h 3782291"/>
              <a:gd name="connsiteX79" fmla="*/ 353291 w 4852554"/>
              <a:gd name="connsiteY79" fmla="*/ 3054927 h 3782291"/>
              <a:gd name="connsiteX80" fmla="*/ 374072 w 4852554"/>
              <a:gd name="connsiteY80" fmla="*/ 2763982 h 3782291"/>
              <a:gd name="connsiteX81" fmla="*/ 852054 w 4852554"/>
              <a:gd name="connsiteY81" fmla="*/ 2919846 h 3782291"/>
              <a:gd name="connsiteX82" fmla="*/ 633845 w 4852554"/>
              <a:gd name="connsiteY82" fmla="*/ 3054927 h 3782291"/>
              <a:gd name="connsiteX83" fmla="*/ 685800 w 4852554"/>
              <a:gd name="connsiteY83" fmla="*/ 3096491 h 3782291"/>
              <a:gd name="connsiteX84" fmla="*/ 1018309 w 4852554"/>
              <a:gd name="connsiteY84" fmla="*/ 2888673 h 3782291"/>
              <a:gd name="connsiteX85" fmla="*/ 1423554 w 4852554"/>
              <a:gd name="connsiteY85" fmla="*/ 2867891 h 3782291"/>
              <a:gd name="connsiteX86" fmla="*/ 1080654 w 4852554"/>
              <a:gd name="connsiteY86" fmla="*/ 3086100 h 3782291"/>
              <a:gd name="connsiteX87" fmla="*/ 1143000 w 4852554"/>
              <a:gd name="connsiteY87" fmla="*/ 3169227 h 3782291"/>
              <a:gd name="connsiteX88" fmla="*/ 1537854 w 4852554"/>
              <a:gd name="connsiteY88" fmla="*/ 2867891 h 3782291"/>
              <a:gd name="connsiteX89" fmla="*/ 1891145 w 4852554"/>
              <a:gd name="connsiteY89" fmla="*/ 2867891 h 3782291"/>
              <a:gd name="connsiteX90" fmla="*/ 2119745 w 4852554"/>
              <a:gd name="connsiteY90" fmla="*/ 2930236 h 3782291"/>
              <a:gd name="connsiteX91" fmla="*/ 2119745 w 4852554"/>
              <a:gd name="connsiteY91" fmla="*/ 3751118 h 3782291"/>
              <a:gd name="connsiteX92" fmla="*/ 2202872 w 4852554"/>
              <a:gd name="connsiteY92" fmla="*/ 3751118 h 3782291"/>
              <a:gd name="connsiteX93" fmla="*/ 2192482 w 4852554"/>
              <a:gd name="connsiteY93" fmla="*/ 2951018 h 3782291"/>
              <a:gd name="connsiteX94" fmla="*/ 2421082 w 4852554"/>
              <a:gd name="connsiteY94" fmla="*/ 2847109 h 3782291"/>
              <a:gd name="connsiteX95" fmla="*/ 3065318 w 4852554"/>
              <a:gd name="connsiteY95" fmla="*/ 2847109 h 3782291"/>
              <a:gd name="connsiteX96" fmla="*/ 3023754 w 4852554"/>
              <a:gd name="connsiteY96" fmla="*/ 3034146 h 3782291"/>
              <a:gd name="connsiteX97" fmla="*/ 3075709 w 4852554"/>
              <a:gd name="connsiteY97" fmla="*/ 3054927 h 3782291"/>
              <a:gd name="connsiteX98" fmla="*/ 3106882 w 4852554"/>
              <a:gd name="connsiteY98" fmla="*/ 2857500 h 3782291"/>
              <a:gd name="connsiteX99" fmla="*/ 3470563 w 4852554"/>
              <a:gd name="connsiteY99" fmla="*/ 2836718 h 3782291"/>
              <a:gd name="connsiteX100" fmla="*/ 4000500 w 4852554"/>
              <a:gd name="connsiteY100" fmla="*/ 3512127 h 3782291"/>
              <a:gd name="connsiteX101" fmla="*/ 3990109 w 4852554"/>
              <a:gd name="connsiteY101" fmla="*/ 3740727 h 3782291"/>
              <a:gd name="connsiteX102" fmla="*/ 4052454 w 4852554"/>
              <a:gd name="connsiteY102" fmla="*/ 3782291 h 3782291"/>
              <a:gd name="connsiteX103" fmla="*/ 4052454 w 4852554"/>
              <a:gd name="connsiteY103" fmla="*/ 3532909 h 3782291"/>
              <a:gd name="connsiteX104" fmla="*/ 4239491 w 4852554"/>
              <a:gd name="connsiteY104" fmla="*/ 3626427 h 3782291"/>
              <a:gd name="connsiteX105" fmla="*/ 4312227 w 4852554"/>
              <a:gd name="connsiteY105" fmla="*/ 3574473 h 3782291"/>
              <a:gd name="connsiteX106" fmla="*/ 3917372 w 4852554"/>
              <a:gd name="connsiteY106" fmla="*/ 3335482 h 3782291"/>
              <a:gd name="connsiteX107" fmla="*/ 4125191 w 4852554"/>
              <a:gd name="connsiteY107" fmla="*/ 3262746 h 3782291"/>
              <a:gd name="connsiteX108" fmla="*/ 4125191 w 4852554"/>
              <a:gd name="connsiteY108" fmla="*/ 3262746 h 3782291"/>
              <a:gd name="connsiteX109" fmla="*/ 4083627 w 4852554"/>
              <a:gd name="connsiteY109" fmla="*/ 3231573 h 3782291"/>
              <a:gd name="connsiteX110" fmla="*/ 3896591 w 4852554"/>
              <a:gd name="connsiteY110" fmla="*/ 3304309 h 3782291"/>
              <a:gd name="connsiteX111" fmla="*/ 3553691 w 4852554"/>
              <a:gd name="connsiteY111" fmla="*/ 2836718 h 3782291"/>
              <a:gd name="connsiteX112" fmla="*/ 4333009 w 4852554"/>
              <a:gd name="connsiteY112" fmla="*/ 2815936 h 3782291"/>
              <a:gd name="connsiteX113" fmla="*/ 4561609 w 4852554"/>
              <a:gd name="connsiteY113" fmla="*/ 3054927 h 3782291"/>
              <a:gd name="connsiteX114" fmla="*/ 4665518 w 4852554"/>
              <a:gd name="connsiteY114" fmla="*/ 3013364 h 3782291"/>
              <a:gd name="connsiteX115" fmla="*/ 4416136 w 4852554"/>
              <a:gd name="connsiteY115" fmla="*/ 2815936 h 3782291"/>
              <a:gd name="connsiteX116" fmla="*/ 4842163 w 4852554"/>
              <a:gd name="connsiteY116" fmla="*/ 2701636 h 3782291"/>
              <a:gd name="connsiteX117" fmla="*/ 4852554 w 4852554"/>
              <a:gd name="connsiteY117" fmla="*/ 2628900 h 3782291"/>
              <a:gd name="connsiteX118" fmla="*/ 4239491 w 4852554"/>
              <a:gd name="connsiteY118" fmla="*/ 2763982 h 3782291"/>
              <a:gd name="connsiteX119" fmla="*/ 4353791 w 4852554"/>
              <a:gd name="connsiteY119" fmla="*/ 2566555 h 3782291"/>
              <a:gd name="connsiteX120" fmla="*/ 4291445 w 4852554"/>
              <a:gd name="connsiteY120" fmla="*/ 2514600 h 3782291"/>
              <a:gd name="connsiteX121" fmla="*/ 4177145 w 4852554"/>
              <a:gd name="connsiteY121" fmla="*/ 2805546 h 3782291"/>
              <a:gd name="connsiteX122" fmla="*/ 3429000 w 4852554"/>
              <a:gd name="connsiteY122" fmla="*/ 2795155 h 3782291"/>
              <a:gd name="connsiteX123" fmla="*/ 3584863 w 4852554"/>
              <a:gd name="connsiteY123" fmla="*/ 2618509 h 3782291"/>
              <a:gd name="connsiteX124" fmla="*/ 3564082 w 4852554"/>
              <a:gd name="connsiteY124" fmla="*/ 2576946 h 3782291"/>
              <a:gd name="connsiteX125" fmla="*/ 3335482 w 4852554"/>
              <a:gd name="connsiteY125" fmla="*/ 2826327 h 3782291"/>
              <a:gd name="connsiteX126" fmla="*/ 2493818 w 4852554"/>
              <a:gd name="connsiteY126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08018 w 4852554"/>
              <a:gd name="connsiteY49" fmla="*/ 1215736 h 3782291"/>
              <a:gd name="connsiteX50" fmla="*/ 2078182 w 4852554"/>
              <a:gd name="connsiteY50" fmla="*/ 1589809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08018 w 4852554"/>
              <a:gd name="connsiteY49" fmla="*/ 1215736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23555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23555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75509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75509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620982 w 4852554"/>
              <a:gd name="connsiteY45" fmla="*/ 1600200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2951018 w 4852554"/>
              <a:gd name="connsiteY9" fmla="*/ 654628 h 3782291"/>
              <a:gd name="connsiteX10" fmla="*/ 2722418 w 4852554"/>
              <a:gd name="connsiteY10" fmla="*/ 831273 h 3782291"/>
              <a:gd name="connsiteX11" fmla="*/ 2805545 w 4852554"/>
              <a:gd name="connsiteY11" fmla="*/ 540327 h 3782291"/>
              <a:gd name="connsiteX12" fmla="*/ 2774372 w 4852554"/>
              <a:gd name="connsiteY12" fmla="*/ 529936 h 3782291"/>
              <a:gd name="connsiteX13" fmla="*/ 2649682 w 4852554"/>
              <a:gd name="connsiteY13" fmla="*/ 914400 h 3782291"/>
              <a:gd name="connsiteX14" fmla="*/ 2192482 w 4852554"/>
              <a:gd name="connsiteY14" fmla="*/ 1330036 h 3782291"/>
              <a:gd name="connsiteX15" fmla="*/ 2244436 w 4852554"/>
              <a:gd name="connsiteY15" fmla="*/ 633846 h 3782291"/>
              <a:gd name="connsiteX16" fmla="*/ 2670463 w 4852554"/>
              <a:gd name="connsiteY16" fmla="*/ 51955 h 3782291"/>
              <a:gd name="connsiteX17" fmla="*/ 2639291 w 4852554"/>
              <a:gd name="connsiteY17" fmla="*/ 0 h 3782291"/>
              <a:gd name="connsiteX18" fmla="*/ 2483427 w 4852554"/>
              <a:gd name="connsiteY18" fmla="*/ 197427 h 3782291"/>
              <a:gd name="connsiteX19" fmla="*/ 2462645 w 4852554"/>
              <a:gd name="connsiteY19" fmla="*/ 10391 h 3782291"/>
              <a:gd name="connsiteX20" fmla="*/ 2400300 w 4852554"/>
              <a:gd name="connsiteY20" fmla="*/ 10391 h 3782291"/>
              <a:gd name="connsiteX21" fmla="*/ 2441863 w 4852554"/>
              <a:gd name="connsiteY21" fmla="*/ 280555 h 3782291"/>
              <a:gd name="connsiteX22" fmla="*/ 2275609 w 4852554"/>
              <a:gd name="connsiteY22" fmla="*/ 509155 h 3782291"/>
              <a:gd name="connsiteX23" fmla="*/ 2223654 w 4852554"/>
              <a:gd name="connsiteY23" fmla="*/ 540327 h 3782291"/>
              <a:gd name="connsiteX24" fmla="*/ 2192482 w 4852554"/>
              <a:gd name="connsiteY24" fmla="*/ 592282 h 3782291"/>
              <a:gd name="connsiteX25" fmla="*/ 2119745 w 4852554"/>
              <a:gd name="connsiteY25" fmla="*/ 706582 h 3782291"/>
              <a:gd name="connsiteX26" fmla="*/ 1662545 w 4852554"/>
              <a:gd name="connsiteY26" fmla="*/ 20782 h 3782291"/>
              <a:gd name="connsiteX27" fmla="*/ 1537854 w 4852554"/>
              <a:gd name="connsiteY27" fmla="*/ 51955 h 3782291"/>
              <a:gd name="connsiteX28" fmla="*/ 1558636 w 4852554"/>
              <a:gd name="connsiteY28" fmla="*/ 145473 h 3782291"/>
              <a:gd name="connsiteX29" fmla="*/ 1641763 w 4852554"/>
              <a:gd name="connsiteY29" fmla="*/ 103909 h 3782291"/>
              <a:gd name="connsiteX30" fmla="*/ 1704109 w 4852554"/>
              <a:gd name="connsiteY30" fmla="*/ 228600 h 3782291"/>
              <a:gd name="connsiteX31" fmla="*/ 1776845 w 4852554"/>
              <a:gd name="connsiteY31" fmla="*/ 259773 h 3782291"/>
              <a:gd name="connsiteX32" fmla="*/ 2140527 w 4852554"/>
              <a:gd name="connsiteY32" fmla="*/ 852055 h 3782291"/>
              <a:gd name="connsiteX33" fmla="*/ 2130136 w 4852554"/>
              <a:gd name="connsiteY33" fmla="*/ 1215736 h 3782291"/>
              <a:gd name="connsiteX34" fmla="*/ 2057400 w 4852554"/>
              <a:gd name="connsiteY34" fmla="*/ 1028700 h 3782291"/>
              <a:gd name="connsiteX35" fmla="*/ 2005445 w 4852554"/>
              <a:gd name="connsiteY35" fmla="*/ 1059873 h 3782291"/>
              <a:gd name="connsiteX36" fmla="*/ 2119745 w 4852554"/>
              <a:gd name="connsiteY36" fmla="*/ 1288473 h 3782291"/>
              <a:gd name="connsiteX37" fmla="*/ 2098963 w 4852554"/>
              <a:gd name="connsiteY37" fmla="*/ 2005446 h 3782291"/>
              <a:gd name="connsiteX38" fmla="*/ 1662545 w 4852554"/>
              <a:gd name="connsiteY38" fmla="*/ 1558637 h 3782291"/>
              <a:gd name="connsiteX39" fmla="*/ 1704108 w 4852554"/>
              <a:gd name="connsiteY39" fmla="*/ 1215737 h 3782291"/>
              <a:gd name="connsiteX40" fmla="*/ 1662545 w 4852554"/>
              <a:gd name="connsiteY40" fmla="*/ 1101436 h 3782291"/>
              <a:gd name="connsiteX41" fmla="*/ 1610591 w 4852554"/>
              <a:gd name="connsiteY41" fmla="*/ 1475509 h 3782291"/>
              <a:gd name="connsiteX42" fmla="*/ 1340427 w 4852554"/>
              <a:gd name="connsiteY42" fmla="*/ 1600199 h 3782291"/>
              <a:gd name="connsiteX43" fmla="*/ 1309254 w 4852554"/>
              <a:gd name="connsiteY43" fmla="*/ 1662546 h 3782291"/>
              <a:gd name="connsiteX44" fmla="*/ 1620982 w 4852554"/>
              <a:gd name="connsiteY44" fmla="*/ 1600200 h 3782291"/>
              <a:gd name="connsiteX45" fmla="*/ 1828800 w 4852554"/>
              <a:gd name="connsiteY45" fmla="*/ 1849583 h 3782291"/>
              <a:gd name="connsiteX46" fmla="*/ 1569027 w 4852554"/>
              <a:gd name="connsiteY46" fmla="*/ 2026227 h 3782291"/>
              <a:gd name="connsiteX47" fmla="*/ 1600200 w 4852554"/>
              <a:gd name="connsiteY47" fmla="*/ 2119745 h 3782291"/>
              <a:gd name="connsiteX48" fmla="*/ 1880754 w 4852554"/>
              <a:gd name="connsiteY48" fmla="*/ 1870364 h 3782291"/>
              <a:gd name="connsiteX49" fmla="*/ 2098963 w 4852554"/>
              <a:gd name="connsiteY49" fmla="*/ 2088573 h 3782291"/>
              <a:gd name="connsiteX50" fmla="*/ 2088572 w 4852554"/>
              <a:gd name="connsiteY50" fmla="*/ 2337955 h 3782291"/>
              <a:gd name="connsiteX51" fmla="*/ 2098963 w 4852554"/>
              <a:gd name="connsiteY51" fmla="*/ 2348346 h 3782291"/>
              <a:gd name="connsiteX52" fmla="*/ 1839191 w 4852554"/>
              <a:gd name="connsiteY52" fmla="*/ 2784764 h 3782291"/>
              <a:gd name="connsiteX53" fmla="*/ 1278082 w 4852554"/>
              <a:gd name="connsiteY53" fmla="*/ 2795155 h 3782291"/>
              <a:gd name="connsiteX54" fmla="*/ 1143000 w 4852554"/>
              <a:gd name="connsiteY54" fmla="*/ 2587336 h 3782291"/>
              <a:gd name="connsiteX55" fmla="*/ 1111827 w 4852554"/>
              <a:gd name="connsiteY55" fmla="*/ 2597727 h 3782291"/>
              <a:gd name="connsiteX56" fmla="*/ 1205345 w 4852554"/>
              <a:gd name="connsiteY56" fmla="*/ 2815936 h 3782291"/>
              <a:gd name="connsiteX57" fmla="*/ 893618 w 4852554"/>
              <a:gd name="connsiteY57" fmla="*/ 2795155 h 3782291"/>
              <a:gd name="connsiteX58" fmla="*/ 488372 w 4852554"/>
              <a:gd name="connsiteY58" fmla="*/ 2036618 h 3782291"/>
              <a:gd name="connsiteX59" fmla="*/ 353291 w 4852554"/>
              <a:gd name="connsiteY59" fmla="*/ 2078182 h 3782291"/>
              <a:gd name="connsiteX60" fmla="*/ 415636 w 4852554"/>
              <a:gd name="connsiteY60" fmla="*/ 2140527 h 3782291"/>
              <a:gd name="connsiteX61" fmla="*/ 467591 w 4852554"/>
              <a:gd name="connsiteY61" fmla="*/ 2098964 h 3782291"/>
              <a:gd name="connsiteX62" fmla="*/ 571500 w 4852554"/>
              <a:gd name="connsiteY62" fmla="*/ 2348346 h 3782291"/>
              <a:gd name="connsiteX63" fmla="*/ 457200 w 4852554"/>
              <a:gd name="connsiteY63" fmla="*/ 2358736 h 3782291"/>
              <a:gd name="connsiteX64" fmla="*/ 457200 w 4852554"/>
              <a:gd name="connsiteY64" fmla="*/ 2441864 h 3782291"/>
              <a:gd name="connsiteX65" fmla="*/ 623454 w 4852554"/>
              <a:gd name="connsiteY65" fmla="*/ 2400300 h 3782291"/>
              <a:gd name="connsiteX66" fmla="*/ 831272 w 4852554"/>
              <a:gd name="connsiteY66" fmla="*/ 2826327 h 3782291"/>
              <a:gd name="connsiteX67" fmla="*/ 374072 w 4852554"/>
              <a:gd name="connsiteY67" fmla="*/ 2670464 h 3782291"/>
              <a:gd name="connsiteX68" fmla="*/ 103909 w 4852554"/>
              <a:gd name="connsiteY68" fmla="*/ 2109355 h 3782291"/>
              <a:gd name="connsiteX69" fmla="*/ 20782 w 4852554"/>
              <a:gd name="connsiteY69" fmla="*/ 2098964 h 3782291"/>
              <a:gd name="connsiteX70" fmla="*/ 249382 w 4852554"/>
              <a:gd name="connsiteY70" fmla="*/ 2639291 h 3782291"/>
              <a:gd name="connsiteX71" fmla="*/ 10391 w 4852554"/>
              <a:gd name="connsiteY71" fmla="*/ 2576946 h 3782291"/>
              <a:gd name="connsiteX72" fmla="*/ 0 w 4852554"/>
              <a:gd name="connsiteY72" fmla="*/ 2670464 h 3782291"/>
              <a:gd name="connsiteX73" fmla="*/ 270163 w 4852554"/>
              <a:gd name="connsiteY73" fmla="*/ 2701636 h 3782291"/>
              <a:gd name="connsiteX74" fmla="*/ 280554 w 4852554"/>
              <a:gd name="connsiteY74" fmla="*/ 3023755 h 3782291"/>
              <a:gd name="connsiteX75" fmla="*/ 197427 w 4852554"/>
              <a:gd name="connsiteY75" fmla="*/ 3034146 h 3782291"/>
              <a:gd name="connsiteX76" fmla="*/ 197427 w 4852554"/>
              <a:gd name="connsiteY76" fmla="*/ 3106882 h 3782291"/>
              <a:gd name="connsiteX77" fmla="*/ 353291 w 4852554"/>
              <a:gd name="connsiteY77" fmla="*/ 3054927 h 3782291"/>
              <a:gd name="connsiteX78" fmla="*/ 374072 w 4852554"/>
              <a:gd name="connsiteY78" fmla="*/ 2763982 h 3782291"/>
              <a:gd name="connsiteX79" fmla="*/ 852054 w 4852554"/>
              <a:gd name="connsiteY79" fmla="*/ 2919846 h 3782291"/>
              <a:gd name="connsiteX80" fmla="*/ 633845 w 4852554"/>
              <a:gd name="connsiteY80" fmla="*/ 3054927 h 3782291"/>
              <a:gd name="connsiteX81" fmla="*/ 685800 w 4852554"/>
              <a:gd name="connsiteY81" fmla="*/ 3096491 h 3782291"/>
              <a:gd name="connsiteX82" fmla="*/ 1018309 w 4852554"/>
              <a:gd name="connsiteY82" fmla="*/ 2888673 h 3782291"/>
              <a:gd name="connsiteX83" fmla="*/ 1423554 w 4852554"/>
              <a:gd name="connsiteY83" fmla="*/ 2867891 h 3782291"/>
              <a:gd name="connsiteX84" fmla="*/ 1080654 w 4852554"/>
              <a:gd name="connsiteY84" fmla="*/ 3086100 h 3782291"/>
              <a:gd name="connsiteX85" fmla="*/ 1143000 w 4852554"/>
              <a:gd name="connsiteY85" fmla="*/ 3169227 h 3782291"/>
              <a:gd name="connsiteX86" fmla="*/ 1537854 w 4852554"/>
              <a:gd name="connsiteY86" fmla="*/ 2867891 h 3782291"/>
              <a:gd name="connsiteX87" fmla="*/ 1891145 w 4852554"/>
              <a:gd name="connsiteY87" fmla="*/ 2867891 h 3782291"/>
              <a:gd name="connsiteX88" fmla="*/ 2119745 w 4852554"/>
              <a:gd name="connsiteY88" fmla="*/ 2930236 h 3782291"/>
              <a:gd name="connsiteX89" fmla="*/ 2119745 w 4852554"/>
              <a:gd name="connsiteY89" fmla="*/ 3751118 h 3782291"/>
              <a:gd name="connsiteX90" fmla="*/ 2202872 w 4852554"/>
              <a:gd name="connsiteY90" fmla="*/ 3751118 h 3782291"/>
              <a:gd name="connsiteX91" fmla="*/ 2192482 w 4852554"/>
              <a:gd name="connsiteY91" fmla="*/ 2951018 h 3782291"/>
              <a:gd name="connsiteX92" fmla="*/ 2421082 w 4852554"/>
              <a:gd name="connsiteY92" fmla="*/ 2847109 h 3782291"/>
              <a:gd name="connsiteX93" fmla="*/ 3065318 w 4852554"/>
              <a:gd name="connsiteY93" fmla="*/ 2847109 h 3782291"/>
              <a:gd name="connsiteX94" fmla="*/ 3023754 w 4852554"/>
              <a:gd name="connsiteY94" fmla="*/ 3034146 h 3782291"/>
              <a:gd name="connsiteX95" fmla="*/ 3075709 w 4852554"/>
              <a:gd name="connsiteY95" fmla="*/ 3054927 h 3782291"/>
              <a:gd name="connsiteX96" fmla="*/ 3106882 w 4852554"/>
              <a:gd name="connsiteY96" fmla="*/ 2857500 h 3782291"/>
              <a:gd name="connsiteX97" fmla="*/ 3470563 w 4852554"/>
              <a:gd name="connsiteY97" fmla="*/ 2836718 h 3782291"/>
              <a:gd name="connsiteX98" fmla="*/ 4000500 w 4852554"/>
              <a:gd name="connsiteY98" fmla="*/ 3512127 h 3782291"/>
              <a:gd name="connsiteX99" fmla="*/ 3990109 w 4852554"/>
              <a:gd name="connsiteY99" fmla="*/ 3740727 h 3782291"/>
              <a:gd name="connsiteX100" fmla="*/ 4052454 w 4852554"/>
              <a:gd name="connsiteY100" fmla="*/ 3782291 h 3782291"/>
              <a:gd name="connsiteX101" fmla="*/ 4052454 w 4852554"/>
              <a:gd name="connsiteY101" fmla="*/ 3532909 h 3782291"/>
              <a:gd name="connsiteX102" fmla="*/ 4239491 w 4852554"/>
              <a:gd name="connsiteY102" fmla="*/ 3626427 h 3782291"/>
              <a:gd name="connsiteX103" fmla="*/ 4312227 w 4852554"/>
              <a:gd name="connsiteY103" fmla="*/ 3574473 h 3782291"/>
              <a:gd name="connsiteX104" fmla="*/ 3917372 w 4852554"/>
              <a:gd name="connsiteY104" fmla="*/ 3335482 h 3782291"/>
              <a:gd name="connsiteX105" fmla="*/ 4125191 w 4852554"/>
              <a:gd name="connsiteY105" fmla="*/ 3262746 h 3782291"/>
              <a:gd name="connsiteX106" fmla="*/ 4125191 w 4852554"/>
              <a:gd name="connsiteY106" fmla="*/ 3262746 h 3782291"/>
              <a:gd name="connsiteX107" fmla="*/ 4083627 w 4852554"/>
              <a:gd name="connsiteY107" fmla="*/ 3231573 h 3782291"/>
              <a:gd name="connsiteX108" fmla="*/ 3896591 w 4852554"/>
              <a:gd name="connsiteY108" fmla="*/ 3304309 h 3782291"/>
              <a:gd name="connsiteX109" fmla="*/ 3553691 w 4852554"/>
              <a:gd name="connsiteY109" fmla="*/ 2836718 h 3782291"/>
              <a:gd name="connsiteX110" fmla="*/ 4333009 w 4852554"/>
              <a:gd name="connsiteY110" fmla="*/ 2815936 h 3782291"/>
              <a:gd name="connsiteX111" fmla="*/ 4561609 w 4852554"/>
              <a:gd name="connsiteY111" fmla="*/ 3054927 h 3782291"/>
              <a:gd name="connsiteX112" fmla="*/ 4665518 w 4852554"/>
              <a:gd name="connsiteY112" fmla="*/ 3013364 h 3782291"/>
              <a:gd name="connsiteX113" fmla="*/ 4416136 w 4852554"/>
              <a:gd name="connsiteY113" fmla="*/ 2815936 h 3782291"/>
              <a:gd name="connsiteX114" fmla="*/ 4842163 w 4852554"/>
              <a:gd name="connsiteY114" fmla="*/ 2701636 h 3782291"/>
              <a:gd name="connsiteX115" fmla="*/ 4852554 w 4852554"/>
              <a:gd name="connsiteY115" fmla="*/ 2628900 h 3782291"/>
              <a:gd name="connsiteX116" fmla="*/ 4239491 w 4852554"/>
              <a:gd name="connsiteY116" fmla="*/ 2763982 h 3782291"/>
              <a:gd name="connsiteX117" fmla="*/ 4353791 w 4852554"/>
              <a:gd name="connsiteY117" fmla="*/ 2566555 h 3782291"/>
              <a:gd name="connsiteX118" fmla="*/ 4291445 w 4852554"/>
              <a:gd name="connsiteY118" fmla="*/ 2514600 h 3782291"/>
              <a:gd name="connsiteX119" fmla="*/ 4177145 w 4852554"/>
              <a:gd name="connsiteY119" fmla="*/ 2805546 h 3782291"/>
              <a:gd name="connsiteX120" fmla="*/ 3429000 w 4852554"/>
              <a:gd name="connsiteY120" fmla="*/ 2795155 h 3782291"/>
              <a:gd name="connsiteX121" fmla="*/ 3584863 w 4852554"/>
              <a:gd name="connsiteY121" fmla="*/ 2618509 h 3782291"/>
              <a:gd name="connsiteX122" fmla="*/ 3564082 w 4852554"/>
              <a:gd name="connsiteY122" fmla="*/ 2576946 h 3782291"/>
              <a:gd name="connsiteX123" fmla="*/ 3335482 w 4852554"/>
              <a:gd name="connsiteY123" fmla="*/ 2826327 h 3782291"/>
              <a:gd name="connsiteX124" fmla="*/ 2493818 w 4852554"/>
              <a:gd name="connsiteY124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2722418 w 4852554"/>
              <a:gd name="connsiteY9" fmla="*/ 831273 h 3782291"/>
              <a:gd name="connsiteX10" fmla="*/ 2805545 w 4852554"/>
              <a:gd name="connsiteY10" fmla="*/ 540327 h 3782291"/>
              <a:gd name="connsiteX11" fmla="*/ 2774372 w 4852554"/>
              <a:gd name="connsiteY11" fmla="*/ 529936 h 3782291"/>
              <a:gd name="connsiteX12" fmla="*/ 2649682 w 4852554"/>
              <a:gd name="connsiteY12" fmla="*/ 914400 h 3782291"/>
              <a:gd name="connsiteX13" fmla="*/ 2192482 w 4852554"/>
              <a:gd name="connsiteY13" fmla="*/ 1330036 h 3782291"/>
              <a:gd name="connsiteX14" fmla="*/ 2244436 w 4852554"/>
              <a:gd name="connsiteY14" fmla="*/ 633846 h 3782291"/>
              <a:gd name="connsiteX15" fmla="*/ 2670463 w 4852554"/>
              <a:gd name="connsiteY15" fmla="*/ 51955 h 3782291"/>
              <a:gd name="connsiteX16" fmla="*/ 2639291 w 4852554"/>
              <a:gd name="connsiteY16" fmla="*/ 0 h 3782291"/>
              <a:gd name="connsiteX17" fmla="*/ 2483427 w 4852554"/>
              <a:gd name="connsiteY17" fmla="*/ 197427 h 3782291"/>
              <a:gd name="connsiteX18" fmla="*/ 2462645 w 4852554"/>
              <a:gd name="connsiteY18" fmla="*/ 10391 h 3782291"/>
              <a:gd name="connsiteX19" fmla="*/ 2400300 w 4852554"/>
              <a:gd name="connsiteY19" fmla="*/ 10391 h 3782291"/>
              <a:gd name="connsiteX20" fmla="*/ 2441863 w 4852554"/>
              <a:gd name="connsiteY20" fmla="*/ 280555 h 3782291"/>
              <a:gd name="connsiteX21" fmla="*/ 2275609 w 4852554"/>
              <a:gd name="connsiteY21" fmla="*/ 509155 h 3782291"/>
              <a:gd name="connsiteX22" fmla="*/ 2223654 w 4852554"/>
              <a:gd name="connsiteY22" fmla="*/ 540327 h 3782291"/>
              <a:gd name="connsiteX23" fmla="*/ 2192482 w 4852554"/>
              <a:gd name="connsiteY23" fmla="*/ 592282 h 3782291"/>
              <a:gd name="connsiteX24" fmla="*/ 2119745 w 4852554"/>
              <a:gd name="connsiteY24" fmla="*/ 706582 h 3782291"/>
              <a:gd name="connsiteX25" fmla="*/ 1662545 w 4852554"/>
              <a:gd name="connsiteY25" fmla="*/ 20782 h 3782291"/>
              <a:gd name="connsiteX26" fmla="*/ 1537854 w 4852554"/>
              <a:gd name="connsiteY26" fmla="*/ 51955 h 3782291"/>
              <a:gd name="connsiteX27" fmla="*/ 1558636 w 4852554"/>
              <a:gd name="connsiteY27" fmla="*/ 145473 h 3782291"/>
              <a:gd name="connsiteX28" fmla="*/ 1641763 w 4852554"/>
              <a:gd name="connsiteY28" fmla="*/ 103909 h 3782291"/>
              <a:gd name="connsiteX29" fmla="*/ 1704109 w 4852554"/>
              <a:gd name="connsiteY29" fmla="*/ 228600 h 3782291"/>
              <a:gd name="connsiteX30" fmla="*/ 1776845 w 4852554"/>
              <a:gd name="connsiteY30" fmla="*/ 259773 h 3782291"/>
              <a:gd name="connsiteX31" fmla="*/ 2140527 w 4852554"/>
              <a:gd name="connsiteY31" fmla="*/ 852055 h 3782291"/>
              <a:gd name="connsiteX32" fmla="*/ 2130136 w 4852554"/>
              <a:gd name="connsiteY32" fmla="*/ 1215736 h 3782291"/>
              <a:gd name="connsiteX33" fmla="*/ 2057400 w 4852554"/>
              <a:gd name="connsiteY33" fmla="*/ 1028700 h 3782291"/>
              <a:gd name="connsiteX34" fmla="*/ 2005445 w 4852554"/>
              <a:gd name="connsiteY34" fmla="*/ 1059873 h 3782291"/>
              <a:gd name="connsiteX35" fmla="*/ 2119745 w 4852554"/>
              <a:gd name="connsiteY35" fmla="*/ 1288473 h 3782291"/>
              <a:gd name="connsiteX36" fmla="*/ 2098963 w 4852554"/>
              <a:gd name="connsiteY36" fmla="*/ 2005446 h 3782291"/>
              <a:gd name="connsiteX37" fmla="*/ 1662545 w 4852554"/>
              <a:gd name="connsiteY37" fmla="*/ 1558637 h 3782291"/>
              <a:gd name="connsiteX38" fmla="*/ 1704108 w 4852554"/>
              <a:gd name="connsiteY38" fmla="*/ 1215737 h 3782291"/>
              <a:gd name="connsiteX39" fmla="*/ 1662545 w 4852554"/>
              <a:gd name="connsiteY39" fmla="*/ 1101436 h 3782291"/>
              <a:gd name="connsiteX40" fmla="*/ 1610591 w 4852554"/>
              <a:gd name="connsiteY40" fmla="*/ 1475509 h 3782291"/>
              <a:gd name="connsiteX41" fmla="*/ 1340427 w 4852554"/>
              <a:gd name="connsiteY41" fmla="*/ 1600199 h 3782291"/>
              <a:gd name="connsiteX42" fmla="*/ 1309254 w 4852554"/>
              <a:gd name="connsiteY42" fmla="*/ 1662546 h 3782291"/>
              <a:gd name="connsiteX43" fmla="*/ 1620982 w 4852554"/>
              <a:gd name="connsiteY43" fmla="*/ 1600200 h 3782291"/>
              <a:gd name="connsiteX44" fmla="*/ 1828800 w 4852554"/>
              <a:gd name="connsiteY44" fmla="*/ 1849583 h 3782291"/>
              <a:gd name="connsiteX45" fmla="*/ 1569027 w 4852554"/>
              <a:gd name="connsiteY45" fmla="*/ 2026227 h 3782291"/>
              <a:gd name="connsiteX46" fmla="*/ 1600200 w 4852554"/>
              <a:gd name="connsiteY46" fmla="*/ 2119745 h 3782291"/>
              <a:gd name="connsiteX47" fmla="*/ 1880754 w 4852554"/>
              <a:gd name="connsiteY47" fmla="*/ 1870364 h 3782291"/>
              <a:gd name="connsiteX48" fmla="*/ 2098963 w 4852554"/>
              <a:gd name="connsiteY48" fmla="*/ 2088573 h 3782291"/>
              <a:gd name="connsiteX49" fmla="*/ 2088572 w 4852554"/>
              <a:gd name="connsiteY49" fmla="*/ 2337955 h 3782291"/>
              <a:gd name="connsiteX50" fmla="*/ 2098963 w 4852554"/>
              <a:gd name="connsiteY50" fmla="*/ 2348346 h 3782291"/>
              <a:gd name="connsiteX51" fmla="*/ 1839191 w 4852554"/>
              <a:gd name="connsiteY51" fmla="*/ 2784764 h 3782291"/>
              <a:gd name="connsiteX52" fmla="*/ 1278082 w 4852554"/>
              <a:gd name="connsiteY52" fmla="*/ 2795155 h 3782291"/>
              <a:gd name="connsiteX53" fmla="*/ 1143000 w 4852554"/>
              <a:gd name="connsiteY53" fmla="*/ 2587336 h 3782291"/>
              <a:gd name="connsiteX54" fmla="*/ 1111827 w 4852554"/>
              <a:gd name="connsiteY54" fmla="*/ 2597727 h 3782291"/>
              <a:gd name="connsiteX55" fmla="*/ 1205345 w 4852554"/>
              <a:gd name="connsiteY55" fmla="*/ 2815936 h 3782291"/>
              <a:gd name="connsiteX56" fmla="*/ 893618 w 4852554"/>
              <a:gd name="connsiteY56" fmla="*/ 2795155 h 3782291"/>
              <a:gd name="connsiteX57" fmla="*/ 488372 w 4852554"/>
              <a:gd name="connsiteY57" fmla="*/ 2036618 h 3782291"/>
              <a:gd name="connsiteX58" fmla="*/ 353291 w 4852554"/>
              <a:gd name="connsiteY58" fmla="*/ 2078182 h 3782291"/>
              <a:gd name="connsiteX59" fmla="*/ 415636 w 4852554"/>
              <a:gd name="connsiteY59" fmla="*/ 2140527 h 3782291"/>
              <a:gd name="connsiteX60" fmla="*/ 467591 w 4852554"/>
              <a:gd name="connsiteY60" fmla="*/ 2098964 h 3782291"/>
              <a:gd name="connsiteX61" fmla="*/ 571500 w 4852554"/>
              <a:gd name="connsiteY61" fmla="*/ 2348346 h 3782291"/>
              <a:gd name="connsiteX62" fmla="*/ 457200 w 4852554"/>
              <a:gd name="connsiteY62" fmla="*/ 2358736 h 3782291"/>
              <a:gd name="connsiteX63" fmla="*/ 457200 w 4852554"/>
              <a:gd name="connsiteY63" fmla="*/ 2441864 h 3782291"/>
              <a:gd name="connsiteX64" fmla="*/ 623454 w 4852554"/>
              <a:gd name="connsiteY64" fmla="*/ 2400300 h 3782291"/>
              <a:gd name="connsiteX65" fmla="*/ 831272 w 4852554"/>
              <a:gd name="connsiteY65" fmla="*/ 2826327 h 3782291"/>
              <a:gd name="connsiteX66" fmla="*/ 374072 w 4852554"/>
              <a:gd name="connsiteY66" fmla="*/ 2670464 h 3782291"/>
              <a:gd name="connsiteX67" fmla="*/ 103909 w 4852554"/>
              <a:gd name="connsiteY67" fmla="*/ 2109355 h 3782291"/>
              <a:gd name="connsiteX68" fmla="*/ 20782 w 4852554"/>
              <a:gd name="connsiteY68" fmla="*/ 2098964 h 3782291"/>
              <a:gd name="connsiteX69" fmla="*/ 249382 w 4852554"/>
              <a:gd name="connsiteY69" fmla="*/ 2639291 h 3782291"/>
              <a:gd name="connsiteX70" fmla="*/ 10391 w 4852554"/>
              <a:gd name="connsiteY70" fmla="*/ 2576946 h 3782291"/>
              <a:gd name="connsiteX71" fmla="*/ 0 w 4852554"/>
              <a:gd name="connsiteY71" fmla="*/ 2670464 h 3782291"/>
              <a:gd name="connsiteX72" fmla="*/ 270163 w 4852554"/>
              <a:gd name="connsiteY72" fmla="*/ 2701636 h 3782291"/>
              <a:gd name="connsiteX73" fmla="*/ 280554 w 4852554"/>
              <a:gd name="connsiteY73" fmla="*/ 3023755 h 3782291"/>
              <a:gd name="connsiteX74" fmla="*/ 197427 w 4852554"/>
              <a:gd name="connsiteY74" fmla="*/ 3034146 h 3782291"/>
              <a:gd name="connsiteX75" fmla="*/ 197427 w 4852554"/>
              <a:gd name="connsiteY75" fmla="*/ 3106882 h 3782291"/>
              <a:gd name="connsiteX76" fmla="*/ 353291 w 4852554"/>
              <a:gd name="connsiteY76" fmla="*/ 3054927 h 3782291"/>
              <a:gd name="connsiteX77" fmla="*/ 374072 w 4852554"/>
              <a:gd name="connsiteY77" fmla="*/ 2763982 h 3782291"/>
              <a:gd name="connsiteX78" fmla="*/ 852054 w 4852554"/>
              <a:gd name="connsiteY78" fmla="*/ 2919846 h 3782291"/>
              <a:gd name="connsiteX79" fmla="*/ 633845 w 4852554"/>
              <a:gd name="connsiteY79" fmla="*/ 3054927 h 3782291"/>
              <a:gd name="connsiteX80" fmla="*/ 685800 w 4852554"/>
              <a:gd name="connsiteY80" fmla="*/ 3096491 h 3782291"/>
              <a:gd name="connsiteX81" fmla="*/ 1018309 w 4852554"/>
              <a:gd name="connsiteY81" fmla="*/ 2888673 h 3782291"/>
              <a:gd name="connsiteX82" fmla="*/ 1423554 w 4852554"/>
              <a:gd name="connsiteY82" fmla="*/ 2867891 h 3782291"/>
              <a:gd name="connsiteX83" fmla="*/ 1080654 w 4852554"/>
              <a:gd name="connsiteY83" fmla="*/ 3086100 h 3782291"/>
              <a:gd name="connsiteX84" fmla="*/ 1143000 w 4852554"/>
              <a:gd name="connsiteY84" fmla="*/ 3169227 h 3782291"/>
              <a:gd name="connsiteX85" fmla="*/ 1537854 w 4852554"/>
              <a:gd name="connsiteY85" fmla="*/ 2867891 h 3782291"/>
              <a:gd name="connsiteX86" fmla="*/ 1891145 w 4852554"/>
              <a:gd name="connsiteY86" fmla="*/ 2867891 h 3782291"/>
              <a:gd name="connsiteX87" fmla="*/ 2119745 w 4852554"/>
              <a:gd name="connsiteY87" fmla="*/ 2930236 h 3782291"/>
              <a:gd name="connsiteX88" fmla="*/ 2119745 w 4852554"/>
              <a:gd name="connsiteY88" fmla="*/ 3751118 h 3782291"/>
              <a:gd name="connsiteX89" fmla="*/ 2202872 w 4852554"/>
              <a:gd name="connsiteY89" fmla="*/ 3751118 h 3782291"/>
              <a:gd name="connsiteX90" fmla="*/ 2192482 w 4852554"/>
              <a:gd name="connsiteY90" fmla="*/ 2951018 h 3782291"/>
              <a:gd name="connsiteX91" fmla="*/ 2421082 w 4852554"/>
              <a:gd name="connsiteY91" fmla="*/ 2847109 h 3782291"/>
              <a:gd name="connsiteX92" fmla="*/ 3065318 w 4852554"/>
              <a:gd name="connsiteY92" fmla="*/ 2847109 h 3782291"/>
              <a:gd name="connsiteX93" fmla="*/ 3023754 w 4852554"/>
              <a:gd name="connsiteY93" fmla="*/ 3034146 h 3782291"/>
              <a:gd name="connsiteX94" fmla="*/ 3075709 w 4852554"/>
              <a:gd name="connsiteY94" fmla="*/ 3054927 h 3782291"/>
              <a:gd name="connsiteX95" fmla="*/ 3106882 w 4852554"/>
              <a:gd name="connsiteY95" fmla="*/ 2857500 h 3782291"/>
              <a:gd name="connsiteX96" fmla="*/ 3470563 w 4852554"/>
              <a:gd name="connsiteY96" fmla="*/ 2836718 h 3782291"/>
              <a:gd name="connsiteX97" fmla="*/ 4000500 w 4852554"/>
              <a:gd name="connsiteY97" fmla="*/ 3512127 h 3782291"/>
              <a:gd name="connsiteX98" fmla="*/ 3990109 w 4852554"/>
              <a:gd name="connsiteY98" fmla="*/ 3740727 h 3782291"/>
              <a:gd name="connsiteX99" fmla="*/ 4052454 w 4852554"/>
              <a:gd name="connsiteY99" fmla="*/ 3782291 h 3782291"/>
              <a:gd name="connsiteX100" fmla="*/ 4052454 w 4852554"/>
              <a:gd name="connsiteY100" fmla="*/ 3532909 h 3782291"/>
              <a:gd name="connsiteX101" fmla="*/ 4239491 w 4852554"/>
              <a:gd name="connsiteY101" fmla="*/ 3626427 h 3782291"/>
              <a:gd name="connsiteX102" fmla="*/ 4312227 w 4852554"/>
              <a:gd name="connsiteY102" fmla="*/ 3574473 h 3782291"/>
              <a:gd name="connsiteX103" fmla="*/ 3917372 w 4852554"/>
              <a:gd name="connsiteY103" fmla="*/ 3335482 h 3782291"/>
              <a:gd name="connsiteX104" fmla="*/ 4125191 w 4852554"/>
              <a:gd name="connsiteY104" fmla="*/ 3262746 h 3782291"/>
              <a:gd name="connsiteX105" fmla="*/ 4125191 w 4852554"/>
              <a:gd name="connsiteY105" fmla="*/ 3262746 h 3782291"/>
              <a:gd name="connsiteX106" fmla="*/ 4083627 w 4852554"/>
              <a:gd name="connsiteY106" fmla="*/ 3231573 h 3782291"/>
              <a:gd name="connsiteX107" fmla="*/ 3896591 w 4852554"/>
              <a:gd name="connsiteY107" fmla="*/ 3304309 h 3782291"/>
              <a:gd name="connsiteX108" fmla="*/ 3553691 w 4852554"/>
              <a:gd name="connsiteY108" fmla="*/ 2836718 h 3782291"/>
              <a:gd name="connsiteX109" fmla="*/ 4333009 w 4852554"/>
              <a:gd name="connsiteY109" fmla="*/ 2815936 h 3782291"/>
              <a:gd name="connsiteX110" fmla="*/ 4561609 w 4852554"/>
              <a:gd name="connsiteY110" fmla="*/ 3054927 h 3782291"/>
              <a:gd name="connsiteX111" fmla="*/ 4665518 w 4852554"/>
              <a:gd name="connsiteY111" fmla="*/ 3013364 h 3782291"/>
              <a:gd name="connsiteX112" fmla="*/ 4416136 w 4852554"/>
              <a:gd name="connsiteY112" fmla="*/ 2815936 h 3782291"/>
              <a:gd name="connsiteX113" fmla="*/ 4842163 w 4852554"/>
              <a:gd name="connsiteY113" fmla="*/ 2701636 h 3782291"/>
              <a:gd name="connsiteX114" fmla="*/ 4852554 w 4852554"/>
              <a:gd name="connsiteY114" fmla="*/ 2628900 h 3782291"/>
              <a:gd name="connsiteX115" fmla="*/ 4239491 w 4852554"/>
              <a:gd name="connsiteY115" fmla="*/ 2763982 h 3782291"/>
              <a:gd name="connsiteX116" fmla="*/ 4353791 w 4852554"/>
              <a:gd name="connsiteY116" fmla="*/ 2566555 h 3782291"/>
              <a:gd name="connsiteX117" fmla="*/ 4291445 w 4852554"/>
              <a:gd name="connsiteY117" fmla="*/ 2514600 h 3782291"/>
              <a:gd name="connsiteX118" fmla="*/ 4177145 w 4852554"/>
              <a:gd name="connsiteY118" fmla="*/ 2805546 h 3782291"/>
              <a:gd name="connsiteX119" fmla="*/ 3429000 w 4852554"/>
              <a:gd name="connsiteY119" fmla="*/ 2795155 h 3782291"/>
              <a:gd name="connsiteX120" fmla="*/ 3584863 w 4852554"/>
              <a:gd name="connsiteY120" fmla="*/ 2618509 h 3782291"/>
              <a:gd name="connsiteX121" fmla="*/ 3564082 w 4852554"/>
              <a:gd name="connsiteY121" fmla="*/ 2576946 h 3782291"/>
              <a:gd name="connsiteX122" fmla="*/ 3335482 w 4852554"/>
              <a:gd name="connsiteY122" fmla="*/ 2826327 h 3782291"/>
              <a:gd name="connsiteX123" fmla="*/ 2493818 w 4852554"/>
              <a:gd name="connsiteY123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722418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805545 w 4852554"/>
              <a:gd name="connsiteY8" fmla="*/ 540327 h 3782291"/>
              <a:gd name="connsiteX9" fmla="*/ 2774372 w 4852554"/>
              <a:gd name="connsiteY9" fmla="*/ 529936 h 3782291"/>
              <a:gd name="connsiteX10" fmla="*/ 2649682 w 4852554"/>
              <a:gd name="connsiteY10" fmla="*/ 914400 h 3782291"/>
              <a:gd name="connsiteX11" fmla="*/ 2192482 w 4852554"/>
              <a:gd name="connsiteY11" fmla="*/ 1330036 h 3782291"/>
              <a:gd name="connsiteX12" fmla="*/ 2244436 w 4852554"/>
              <a:gd name="connsiteY12" fmla="*/ 633846 h 3782291"/>
              <a:gd name="connsiteX13" fmla="*/ 2670463 w 4852554"/>
              <a:gd name="connsiteY13" fmla="*/ 51955 h 3782291"/>
              <a:gd name="connsiteX14" fmla="*/ 2639291 w 4852554"/>
              <a:gd name="connsiteY14" fmla="*/ 0 h 3782291"/>
              <a:gd name="connsiteX15" fmla="*/ 2483427 w 4852554"/>
              <a:gd name="connsiteY15" fmla="*/ 197427 h 3782291"/>
              <a:gd name="connsiteX16" fmla="*/ 2462645 w 4852554"/>
              <a:gd name="connsiteY16" fmla="*/ 10391 h 3782291"/>
              <a:gd name="connsiteX17" fmla="*/ 2400300 w 4852554"/>
              <a:gd name="connsiteY17" fmla="*/ 10391 h 3782291"/>
              <a:gd name="connsiteX18" fmla="*/ 2441863 w 4852554"/>
              <a:gd name="connsiteY18" fmla="*/ 280555 h 3782291"/>
              <a:gd name="connsiteX19" fmla="*/ 2275609 w 4852554"/>
              <a:gd name="connsiteY19" fmla="*/ 509155 h 3782291"/>
              <a:gd name="connsiteX20" fmla="*/ 2223654 w 4852554"/>
              <a:gd name="connsiteY20" fmla="*/ 540327 h 3782291"/>
              <a:gd name="connsiteX21" fmla="*/ 2192482 w 4852554"/>
              <a:gd name="connsiteY21" fmla="*/ 592282 h 3782291"/>
              <a:gd name="connsiteX22" fmla="*/ 2119745 w 4852554"/>
              <a:gd name="connsiteY22" fmla="*/ 706582 h 3782291"/>
              <a:gd name="connsiteX23" fmla="*/ 1662545 w 4852554"/>
              <a:gd name="connsiteY23" fmla="*/ 20782 h 3782291"/>
              <a:gd name="connsiteX24" fmla="*/ 1537854 w 4852554"/>
              <a:gd name="connsiteY24" fmla="*/ 51955 h 3782291"/>
              <a:gd name="connsiteX25" fmla="*/ 1558636 w 4852554"/>
              <a:gd name="connsiteY25" fmla="*/ 145473 h 3782291"/>
              <a:gd name="connsiteX26" fmla="*/ 1641763 w 4852554"/>
              <a:gd name="connsiteY26" fmla="*/ 103909 h 3782291"/>
              <a:gd name="connsiteX27" fmla="*/ 1704109 w 4852554"/>
              <a:gd name="connsiteY27" fmla="*/ 228600 h 3782291"/>
              <a:gd name="connsiteX28" fmla="*/ 1776845 w 4852554"/>
              <a:gd name="connsiteY28" fmla="*/ 259773 h 3782291"/>
              <a:gd name="connsiteX29" fmla="*/ 2140527 w 4852554"/>
              <a:gd name="connsiteY29" fmla="*/ 852055 h 3782291"/>
              <a:gd name="connsiteX30" fmla="*/ 2130136 w 4852554"/>
              <a:gd name="connsiteY30" fmla="*/ 1215736 h 3782291"/>
              <a:gd name="connsiteX31" fmla="*/ 2057400 w 4852554"/>
              <a:gd name="connsiteY31" fmla="*/ 1028700 h 3782291"/>
              <a:gd name="connsiteX32" fmla="*/ 2005445 w 4852554"/>
              <a:gd name="connsiteY32" fmla="*/ 1059873 h 3782291"/>
              <a:gd name="connsiteX33" fmla="*/ 2119745 w 4852554"/>
              <a:gd name="connsiteY33" fmla="*/ 1288473 h 3782291"/>
              <a:gd name="connsiteX34" fmla="*/ 2098963 w 4852554"/>
              <a:gd name="connsiteY34" fmla="*/ 2005446 h 3782291"/>
              <a:gd name="connsiteX35" fmla="*/ 1662545 w 4852554"/>
              <a:gd name="connsiteY35" fmla="*/ 1558637 h 3782291"/>
              <a:gd name="connsiteX36" fmla="*/ 1704108 w 4852554"/>
              <a:gd name="connsiteY36" fmla="*/ 1215737 h 3782291"/>
              <a:gd name="connsiteX37" fmla="*/ 1662545 w 4852554"/>
              <a:gd name="connsiteY37" fmla="*/ 1101436 h 3782291"/>
              <a:gd name="connsiteX38" fmla="*/ 1610591 w 4852554"/>
              <a:gd name="connsiteY38" fmla="*/ 1475509 h 3782291"/>
              <a:gd name="connsiteX39" fmla="*/ 1340427 w 4852554"/>
              <a:gd name="connsiteY39" fmla="*/ 1600199 h 3782291"/>
              <a:gd name="connsiteX40" fmla="*/ 1309254 w 4852554"/>
              <a:gd name="connsiteY40" fmla="*/ 1662546 h 3782291"/>
              <a:gd name="connsiteX41" fmla="*/ 1620982 w 4852554"/>
              <a:gd name="connsiteY41" fmla="*/ 1600200 h 3782291"/>
              <a:gd name="connsiteX42" fmla="*/ 1828800 w 4852554"/>
              <a:gd name="connsiteY42" fmla="*/ 1849583 h 3782291"/>
              <a:gd name="connsiteX43" fmla="*/ 1569027 w 4852554"/>
              <a:gd name="connsiteY43" fmla="*/ 2026227 h 3782291"/>
              <a:gd name="connsiteX44" fmla="*/ 1600200 w 4852554"/>
              <a:gd name="connsiteY44" fmla="*/ 2119745 h 3782291"/>
              <a:gd name="connsiteX45" fmla="*/ 1880754 w 4852554"/>
              <a:gd name="connsiteY45" fmla="*/ 1870364 h 3782291"/>
              <a:gd name="connsiteX46" fmla="*/ 2098963 w 4852554"/>
              <a:gd name="connsiteY46" fmla="*/ 2088573 h 3782291"/>
              <a:gd name="connsiteX47" fmla="*/ 2088572 w 4852554"/>
              <a:gd name="connsiteY47" fmla="*/ 2337955 h 3782291"/>
              <a:gd name="connsiteX48" fmla="*/ 2098963 w 4852554"/>
              <a:gd name="connsiteY48" fmla="*/ 2348346 h 3782291"/>
              <a:gd name="connsiteX49" fmla="*/ 1839191 w 4852554"/>
              <a:gd name="connsiteY49" fmla="*/ 2784764 h 3782291"/>
              <a:gd name="connsiteX50" fmla="*/ 1278082 w 4852554"/>
              <a:gd name="connsiteY50" fmla="*/ 2795155 h 3782291"/>
              <a:gd name="connsiteX51" fmla="*/ 1143000 w 4852554"/>
              <a:gd name="connsiteY51" fmla="*/ 2587336 h 3782291"/>
              <a:gd name="connsiteX52" fmla="*/ 1111827 w 4852554"/>
              <a:gd name="connsiteY52" fmla="*/ 2597727 h 3782291"/>
              <a:gd name="connsiteX53" fmla="*/ 1205345 w 4852554"/>
              <a:gd name="connsiteY53" fmla="*/ 2815936 h 3782291"/>
              <a:gd name="connsiteX54" fmla="*/ 893618 w 4852554"/>
              <a:gd name="connsiteY54" fmla="*/ 2795155 h 3782291"/>
              <a:gd name="connsiteX55" fmla="*/ 488372 w 4852554"/>
              <a:gd name="connsiteY55" fmla="*/ 2036618 h 3782291"/>
              <a:gd name="connsiteX56" fmla="*/ 353291 w 4852554"/>
              <a:gd name="connsiteY56" fmla="*/ 2078182 h 3782291"/>
              <a:gd name="connsiteX57" fmla="*/ 415636 w 4852554"/>
              <a:gd name="connsiteY57" fmla="*/ 2140527 h 3782291"/>
              <a:gd name="connsiteX58" fmla="*/ 467591 w 4852554"/>
              <a:gd name="connsiteY58" fmla="*/ 2098964 h 3782291"/>
              <a:gd name="connsiteX59" fmla="*/ 571500 w 4852554"/>
              <a:gd name="connsiteY59" fmla="*/ 2348346 h 3782291"/>
              <a:gd name="connsiteX60" fmla="*/ 457200 w 4852554"/>
              <a:gd name="connsiteY60" fmla="*/ 2358736 h 3782291"/>
              <a:gd name="connsiteX61" fmla="*/ 457200 w 4852554"/>
              <a:gd name="connsiteY61" fmla="*/ 2441864 h 3782291"/>
              <a:gd name="connsiteX62" fmla="*/ 623454 w 4852554"/>
              <a:gd name="connsiteY62" fmla="*/ 2400300 h 3782291"/>
              <a:gd name="connsiteX63" fmla="*/ 831272 w 4852554"/>
              <a:gd name="connsiteY63" fmla="*/ 2826327 h 3782291"/>
              <a:gd name="connsiteX64" fmla="*/ 374072 w 4852554"/>
              <a:gd name="connsiteY64" fmla="*/ 2670464 h 3782291"/>
              <a:gd name="connsiteX65" fmla="*/ 103909 w 4852554"/>
              <a:gd name="connsiteY65" fmla="*/ 2109355 h 3782291"/>
              <a:gd name="connsiteX66" fmla="*/ 20782 w 4852554"/>
              <a:gd name="connsiteY66" fmla="*/ 2098964 h 3782291"/>
              <a:gd name="connsiteX67" fmla="*/ 249382 w 4852554"/>
              <a:gd name="connsiteY67" fmla="*/ 2639291 h 3782291"/>
              <a:gd name="connsiteX68" fmla="*/ 10391 w 4852554"/>
              <a:gd name="connsiteY68" fmla="*/ 2576946 h 3782291"/>
              <a:gd name="connsiteX69" fmla="*/ 0 w 4852554"/>
              <a:gd name="connsiteY69" fmla="*/ 2670464 h 3782291"/>
              <a:gd name="connsiteX70" fmla="*/ 270163 w 4852554"/>
              <a:gd name="connsiteY70" fmla="*/ 2701636 h 3782291"/>
              <a:gd name="connsiteX71" fmla="*/ 280554 w 4852554"/>
              <a:gd name="connsiteY71" fmla="*/ 3023755 h 3782291"/>
              <a:gd name="connsiteX72" fmla="*/ 197427 w 4852554"/>
              <a:gd name="connsiteY72" fmla="*/ 3034146 h 3782291"/>
              <a:gd name="connsiteX73" fmla="*/ 197427 w 4852554"/>
              <a:gd name="connsiteY73" fmla="*/ 3106882 h 3782291"/>
              <a:gd name="connsiteX74" fmla="*/ 353291 w 4852554"/>
              <a:gd name="connsiteY74" fmla="*/ 3054927 h 3782291"/>
              <a:gd name="connsiteX75" fmla="*/ 374072 w 4852554"/>
              <a:gd name="connsiteY75" fmla="*/ 2763982 h 3782291"/>
              <a:gd name="connsiteX76" fmla="*/ 852054 w 4852554"/>
              <a:gd name="connsiteY76" fmla="*/ 2919846 h 3782291"/>
              <a:gd name="connsiteX77" fmla="*/ 633845 w 4852554"/>
              <a:gd name="connsiteY77" fmla="*/ 3054927 h 3782291"/>
              <a:gd name="connsiteX78" fmla="*/ 685800 w 4852554"/>
              <a:gd name="connsiteY78" fmla="*/ 3096491 h 3782291"/>
              <a:gd name="connsiteX79" fmla="*/ 1018309 w 4852554"/>
              <a:gd name="connsiteY79" fmla="*/ 2888673 h 3782291"/>
              <a:gd name="connsiteX80" fmla="*/ 1423554 w 4852554"/>
              <a:gd name="connsiteY80" fmla="*/ 2867891 h 3782291"/>
              <a:gd name="connsiteX81" fmla="*/ 1080654 w 4852554"/>
              <a:gd name="connsiteY81" fmla="*/ 3086100 h 3782291"/>
              <a:gd name="connsiteX82" fmla="*/ 1143000 w 4852554"/>
              <a:gd name="connsiteY82" fmla="*/ 3169227 h 3782291"/>
              <a:gd name="connsiteX83" fmla="*/ 1537854 w 4852554"/>
              <a:gd name="connsiteY83" fmla="*/ 2867891 h 3782291"/>
              <a:gd name="connsiteX84" fmla="*/ 1891145 w 4852554"/>
              <a:gd name="connsiteY84" fmla="*/ 2867891 h 3782291"/>
              <a:gd name="connsiteX85" fmla="*/ 2119745 w 4852554"/>
              <a:gd name="connsiteY85" fmla="*/ 2930236 h 3782291"/>
              <a:gd name="connsiteX86" fmla="*/ 2119745 w 4852554"/>
              <a:gd name="connsiteY86" fmla="*/ 3751118 h 3782291"/>
              <a:gd name="connsiteX87" fmla="*/ 2202872 w 4852554"/>
              <a:gd name="connsiteY87" fmla="*/ 3751118 h 3782291"/>
              <a:gd name="connsiteX88" fmla="*/ 2192482 w 4852554"/>
              <a:gd name="connsiteY88" fmla="*/ 2951018 h 3782291"/>
              <a:gd name="connsiteX89" fmla="*/ 2421082 w 4852554"/>
              <a:gd name="connsiteY89" fmla="*/ 2847109 h 3782291"/>
              <a:gd name="connsiteX90" fmla="*/ 3065318 w 4852554"/>
              <a:gd name="connsiteY90" fmla="*/ 2847109 h 3782291"/>
              <a:gd name="connsiteX91" fmla="*/ 3023754 w 4852554"/>
              <a:gd name="connsiteY91" fmla="*/ 3034146 h 3782291"/>
              <a:gd name="connsiteX92" fmla="*/ 3075709 w 4852554"/>
              <a:gd name="connsiteY92" fmla="*/ 3054927 h 3782291"/>
              <a:gd name="connsiteX93" fmla="*/ 3106882 w 4852554"/>
              <a:gd name="connsiteY93" fmla="*/ 2857500 h 3782291"/>
              <a:gd name="connsiteX94" fmla="*/ 3470563 w 4852554"/>
              <a:gd name="connsiteY94" fmla="*/ 2836718 h 3782291"/>
              <a:gd name="connsiteX95" fmla="*/ 4000500 w 4852554"/>
              <a:gd name="connsiteY95" fmla="*/ 3512127 h 3782291"/>
              <a:gd name="connsiteX96" fmla="*/ 3990109 w 4852554"/>
              <a:gd name="connsiteY96" fmla="*/ 3740727 h 3782291"/>
              <a:gd name="connsiteX97" fmla="*/ 4052454 w 4852554"/>
              <a:gd name="connsiteY97" fmla="*/ 3782291 h 3782291"/>
              <a:gd name="connsiteX98" fmla="*/ 4052454 w 4852554"/>
              <a:gd name="connsiteY98" fmla="*/ 3532909 h 3782291"/>
              <a:gd name="connsiteX99" fmla="*/ 4239491 w 4852554"/>
              <a:gd name="connsiteY99" fmla="*/ 3626427 h 3782291"/>
              <a:gd name="connsiteX100" fmla="*/ 4312227 w 4852554"/>
              <a:gd name="connsiteY100" fmla="*/ 3574473 h 3782291"/>
              <a:gd name="connsiteX101" fmla="*/ 3917372 w 4852554"/>
              <a:gd name="connsiteY101" fmla="*/ 3335482 h 3782291"/>
              <a:gd name="connsiteX102" fmla="*/ 4125191 w 4852554"/>
              <a:gd name="connsiteY102" fmla="*/ 3262746 h 3782291"/>
              <a:gd name="connsiteX103" fmla="*/ 4125191 w 4852554"/>
              <a:gd name="connsiteY103" fmla="*/ 3262746 h 3782291"/>
              <a:gd name="connsiteX104" fmla="*/ 4083627 w 4852554"/>
              <a:gd name="connsiteY104" fmla="*/ 3231573 h 3782291"/>
              <a:gd name="connsiteX105" fmla="*/ 3896591 w 4852554"/>
              <a:gd name="connsiteY105" fmla="*/ 3304309 h 3782291"/>
              <a:gd name="connsiteX106" fmla="*/ 3553691 w 4852554"/>
              <a:gd name="connsiteY106" fmla="*/ 2836718 h 3782291"/>
              <a:gd name="connsiteX107" fmla="*/ 4333009 w 4852554"/>
              <a:gd name="connsiteY107" fmla="*/ 2815936 h 3782291"/>
              <a:gd name="connsiteX108" fmla="*/ 4561609 w 4852554"/>
              <a:gd name="connsiteY108" fmla="*/ 3054927 h 3782291"/>
              <a:gd name="connsiteX109" fmla="*/ 4665518 w 4852554"/>
              <a:gd name="connsiteY109" fmla="*/ 3013364 h 3782291"/>
              <a:gd name="connsiteX110" fmla="*/ 4416136 w 4852554"/>
              <a:gd name="connsiteY110" fmla="*/ 2815936 h 3782291"/>
              <a:gd name="connsiteX111" fmla="*/ 4842163 w 4852554"/>
              <a:gd name="connsiteY111" fmla="*/ 2701636 h 3782291"/>
              <a:gd name="connsiteX112" fmla="*/ 4852554 w 4852554"/>
              <a:gd name="connsiteY112" fmla="*/ 2628900 h 3782291"/>
              <a:gd name="connsiteX113" fmla="*/ 4239491 w 4852554"/>
              <a:gd name="connsiteY113" fmla="*/ 2763982 h 3782291"/>
              <a:gd name="connsiteX114" fmla="*/ 4353791 w 4852554"/>
              <a:gd name="connsiteY114" fmla="*/ 2566555 h 3782291"/>
              <a:gd name="connsiteX115" fmla="*/ 4291445 w 4852554"/>
              <a:gd name="connsiteY115" fmla="*/ 2514600 h 3782291"/>
              <a:gd name="connsiteX116" fmla="*/ 4177145 w 4852554"/>
              <a:gd name="connsiteY116" fmla="*/ 2805546 h 3782291"/>
              <a:gd name="connsiteX117" fmla="*/ 3429000 w 4852554"/>
              <a:gd name="connsiteY117" fmla="*/ 2795155 h 3782291"/>
              <a:gd name="connsiteX118" fmla="*/ 3584863 w 4852554"/>
              <a:gd name="connsiteY118" fmla="*/ 2618509 h 3782291"/>
              <a:gd name="connsiteX119" fmla="*/ 3564082 w 4852554"/>
              <a:gd name="connsiteY119" fmla="*/ 2576946 h 3782291"/>
              <a:gd name="connsiteX120" fmla="*/ 3335482 w 4852554"/>
              <a:gd name="connsiteY120" fmla="*/ 2826327 h 3782291"/>
              <a:gd name="connsiteX121" fmla="*/ 2493818 w 4852554"/>
              <a:gd name="connsiteY12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32809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597727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597727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74072 w 4852554"/>
              <a:gd name="connsiteY75" fmla="*/ 2763982 h 3782291"/>
              <a:gd name="connsiteX76" fmla="*/ 852054 w 4852554"/>
              <a:gd name="connsiteY76" fmla="*/ 2919846 h 3782291"/>
              <a:gd name="connsiteX77" fmla="*/ 633845 w 4852554"/>
              <a:gd name="connsiteY77" fmla="*/ 3054927 h 3782291"/>
              <a:gd name="connsiteX78" fmla="*/ 685800 w 4852554"/>
              <a:gd name="connsiteY78" fmla="*/ 3096491 h 3782291"/>
              <a:gd name="connsiteX79" fmla="*/ 1018309 w 4852554"/>
              <a:gd name="connsiteY79" fmla="*/ 2888673 h 3782291"/>
              <a:gd name="connsiteX80" fmla="*/ 1423554 w 4852554"/>
              <a:gd name="connsiteY80" fmla="*/ 2867891 h 3782291"/>
              <a:gd name="connsiteX81" fmla="*/ 1080654 w 4852554"/>
              <a:gd name="connsiteY81" fmla="*/ 3086100 h 3782291"/>
              <a:gd name="connsiteX82" fmla="*/ 1143000 w 4852554"/>
              <a:gd name="connsiteY82" fmla="*/ 3169227 h 3782291"/>
              <a:gd name="connsiteX83" fmla="*/ 1537854 w 4852554"/>
              <a:gd name="connsiteY83" fmla="*/ 2867891 h 3782291"/>
              <a:gd name="connsiteX84" fmla="*/ 1891145 w 4852554"/>
              <a:gd name="connsiteY84" fmla="*/ 2867891 h 3782291"/>
              <a:gd name="connsiteX85" fmla="*/ 2119745 w 4852554"/>
              <a:gd name="connsiteY85" fmla="*/ 2930236 h 3782291"/>
              <a:gd name="connsiteX86" fmla="*/ 2119745 w 4852554"/>
              <a:gd name="connsiteY86" fmla="*/ 3751118 h 3782291"/>
              <a:gd name="connsiteX87" fmla="*/ 2202872 w 4852554"/>
              <a:gd name="connsiteY87" fmla="*/ 3751118 h 3782291"/>
              <a:gd name="connsiteX88" fmla="*/ 2192482 w 4852554"/>
              <a:gd name="connsiteY88" fmla="*/ 2951018 h 3782291"/>
              <a:gd name="connsiteX89" fmla="*/ 2421082 w 4852554"/>
              <a:gd name="connsiteY89" fmla="*/ 2847109 h 3782291"/>
              <a:gd name="connsiteX90" fmla="*/ 3065318 w 4852554"/>
              <a:gd name="connsiteY90" fmla="*/ 2847109 h 3782291"/>
              <a:gd name="connsiteX91" fmla="*/ 3023754 w 4852554"/>
              <a:gd name="connsiteY91" fmla="*/ 3034146 h 3782291"/>
              <a:gd name="connsiteX92" fmla="*/ 3075709 w 4852554"/>
              <a:gd name="connsiteY92" fmla="*/ 3054927 h 3782291"/>
              <a:gd name="connsiteX93" fmla="*/ 3106882 w 4852554"/>
              <a:gd name="connsiteY93" fmla="*/ 2857500 h 3782291"/>
              <a:gd name="connsiteX94" fmla="*/ 3470563 w 4852554"/>
              <a:gd name="connsiteY94" fmla="*/ 2836718 h 3782291"/>
              <a:gd name="connsiteX95" fmla="*/ 4000500 w 4852554"/>
              <a:gd name="connsiteY95" fmla="*/ 3512127 h 3782291"/>
              <a:gd name="connsiteX96" fmla="*/ 3990109 w 4852554"/>
              <a:gd name="connsiteY96" fmla="*/ 3740727 h 3782291"/>
              <a:gd name="connsiteX97" fmla="*/ 4052454 w 4852554"/>
              <a:gd name="connsiteY97" fmla="*/ 3782291 h 3782291"/>
              <a:gd name="connsiteX98" fmla="*/ 4052454 w 4852554"/>
              <a:gd name="connsiteY98" fmla="*/ 3532909 h 3782291"/>
              <a:gd name="connsiteX99" fmla="*/ 4239491 w 4852554"/>
              <a:gd name="connsiteY99" fmla="*/ 3626427 h 3782291"/>
              <a:gd name="connsiteX100" fmla="*/ 4312227 w 4852554"/>
              <a:gd name="connsiteY100" fmla="*/ 3574473 h 3782291"/>
              <a:gd name="connsiteX101" fmla="*/ 3917372 w 4852554"/>
              <a:gd name="connsiteY101" fmla="*/ 3335482 h 3782291"/>
              <a:gd name="connsiteX102" fmla="*/ 4125191 w 4852554"/>
              <a:gd name="connsiteY102" fmla="*/ 3262746 h 3782291"/>
              <a:gd name="connsiteX103" fmla="*/ 4125191 w 4852554"/>
              <a:gd name="connsiteY103" fmla="*/ 3262746 h 3782291"/>
              <a:gd name="connsiteX104" fmla="*/ 4083627 w 4852554"/>
              <a:gd name="connsiteY104" fmla="*/ 3231573 h 3782291"/>
              <a:gd name="connsiteX105" fmla="*/ 3896591 w 4852554"/>
              <a:gd name="connsiteY105" fmla="*/ 3304309 h 3782291"/>
              <a:gd name="connsiteX106" fmla="*/ 3553691 w 4852554"/>
              <a:gd name="connsiteY106" fmla="*/ 2836718 h 3782291"/>
              <a:gd name="connsiteX107" fmla="*/ 4333009 w 4852554"/>
              <a:gd name="connsiteY107" fmla="*/ 2815936 h 3782291"/>
              <a:gd name="connsiteX108" fmla="*/ 4561609 w 4852554"/>
              <a:gd name="connsiteY108" fmla="*/ 3054927 h 3782291"/>
              <a:gd name="connsiteX109" fmla="*/ 4665518 w 4852554"/>
              <a:gd name="connsiteY109" fmla="*/ 3013364 h 3782291"/>
              <a:gd name="connsiteX110" fmla="*/ 4416136 w 4852554"/>
              <a:gd name="connsiteY110" fmla="*/ 2815936 h 3782291"/>
              <a:gd name="connsiteX111" fmla="*/ 4842163 w 4852554"/>
              <a:gd name="connsiteY111" fmla="*/ 2701636 h 3782291"/>
              <a:gd name="connsiteX112" fmla="*/ 4852554 w 4852554"/>
              <a:gd name="connsiteY112" fmla="*/ 2628900 h 3782291"/>
              <a:gd name="connsiteX113" fmla="*/ 4239491 w 4852554"/>
              <a:gd name="connsiteY113" fmla="*/ 2763982 h 3782291"/>
              <a:gd name="connsiteX114" fmla="*/ 4353791 w 4852554"/>
              <a:gd name="connsiteY114" fmla="*/ 2566555 h 3782291"/>
              <a:gd name="connsiteX115" fmla="*/ 4291445 w 4852554"/>
              <a:gd name="connsiteY115" fmla="*/ 2514600 h 3782291"/>
              <a:gd name="connsiteX116" fmla="*/ 4177145 w 4852554"/>
              <a:gd name="connsiteY116" fmla="*/ 2805546 h 3782291"/>
              <a:gd name="connsiteX117" fmla="*/ 3429000 w 4852554"/>
              <a:gd name="connsiteY117" fmla="*/ 2795155 h 3782291"/>
              <a:gd name="connsiteX118" fmla="*/ 3584863 w 4852554"/>
              <a:gd name="connsiteY118" fmla="*/ 2618509 h 3782291"/>
              <a:gd name="connsiteX119" fmla="*/ 3564082 w 4852554"/>
              <a:gd name="connsiteY119" fmla="*/ 2576946 h 3782291"/>
              <a:gd name="connsiteX120" fmla="*/ 3335482 w 4852554"/>
              <a:gd name="connsiteY120" fmla="*/ 2826327 h 3782291"/>
              <a:gd name="connsiteX121" fmla="*/ 2493818 w 4852554"/>
              <a:gd name="connsiteY12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80554 w 4852554"/>
              <a:gd name="connsiteY68" fmla="*/ 2660073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31173 w 4852554"/>
              <a:gd name="connsiteY67" fmla="*/ 2109355 h 3782291"/>
              <a:gd name="connsiteX68" fmla="*/ 280554 w 4852554"/>
              <a:gd name="connsiteY68" fmla="*/ 2660073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43200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63982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43200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62445 w 4862945"/>
              <a:gd name="connsiteY64" fmla="*/ 2784764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62945 w 4862945"/>
              <a:gd name="connsiteY110" fmla="*/ 2628900 h 3782291"/>
              <a:gd name="connsiteX111" fmla="*/ 4249882 w 4862945"/>
              <a:gd name="connsiteY111" fmla="*/ 2763982 h 3782291"/>
              <a:gd name="connsiteX112" fmla="*/ 4364182 w 4862945"/>
              <a:gd name="connsiteY112" fmla="*/ 2566555 h 3782291"/>
              <a:gd name="connsiteX113" fmla="*/ 4301836 w 4862945"/>
              <a:gd name="connsiteY113" fmla="*/ 2514600 h 3782291"/>
              <a:gd name="connsiteX114" fmla="*/ 4187536 w 4862945"/>
              <a:gd name="connsiteY114" fmla="*/ 2805546 h 3782291"/>
              <a:gd name="connsiteX115" fmla="*/ 3439391 w 4862945"/>
              <a:gd name="connsiteY115" fmla="*/ 2795155 h 3782291"/>
              <a:gd name="connsiteX116" fmla="*/ 3595254 w 4862945"/>
              <a:gd name="connsiteY116" fmla="*/ 2618509 h 3782291"/>
              <a:gd name="connsiteX117" fmla="*/ 3574473 w 4862945"/>
              <a:gd name="connsiteY117" fmla="*/ 2576946 h 3782291"/>
              <a:gd name="connsiteX118" fmla="*/ 3345873 w 4862945"/>
              <a:gd name="connsiteY118" fmla="*/ 2826327 h 3782291"/>
              <a:gd name="connsiteX119" fmla="*/ 2504209 w 4862945"/>
              <a:gd name="connsiteY119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130136 w 4675909"/>
              <a:gd name="connsiteY85" fmla="*/ 3751118 h 3782291"/>
              <a:gd name="connsiteX86" fmla="*/ 2213263 w 4675909"/>
              <a:gd name="connsiteY86" fmla="*/ 3751118 h 3782291"/>
              <a:gd name="connsiteX87" fmla="*/ 2202873 w 4675909"/>
              <a:gd name="connsiteY87" fmla="*/ 2951018 h 3782291"/>
              <a:gd name="connsiteX88" fmla="*/ 2431473 w 4675909"/>
              <a:gd name="connsiteY88" fmla="*/ 2847109 h 3782291"/>
              <a:gd name="connsiteX89" fmla="*/ 3075709 w 4675909"/>
              <a:gd name="connsiteY89" fmla="*/ 2847109 h 3782291"/>
              <a:gd name="connsiteX90" fmla="*/ 3034145 w 4675909"/>
              <a:gd name="connsiteY90" fmla="*/ 3034146 h 3782291"/>
              <a:gd name="connsiteX91" fmla="*/ 3086100 w 4675909"/>
              <a:gd name="connsiteY91" fmla="*/ 3054927 h 3782291"/>
              <a:gd name="connsiteX92" fmla="*/ 3117273 w 4675909"/>
              <a:gd name="connsiteY92" fmla="*/ 2857500 h 3782291"/>
              <a:gd name="connsiteX93" fmla="*/ 3480954 w 4675909"/>
              <a:gd name="connsiteY93" fmla="*/ 2836718 h 3782291"/>
              <a:gd name="connsiteX94" fmla="*/ 4010891 w 4675909"/>
              <a:gd name="connsiteY94" fmla="*/ 3512127 h 3782291"/>
              <a:gd name="connsiteX95" fmla="*/ 4000500 w 4675909"/>
              <a:gd name="connsiteY95" fmla="*/ 3740727 h 3782291"/>
              <a:gd name="connsiteX96" fmla="*/ 4062845 w 4675909"/>
              <a:gd name="connsiteY96" fmla="*/ 3782291 h 3782291"/>
              <a:gd name="connsiteX97" fmla="*/ 4062845 w 4675909"/>
              <a:gd name="connsiteY97" fmla="*/ 3532909 h 3782291"/>
              <a:gd name="connsiteX98" fmla="*/ 4249882 w 4675909"/>
              <a:gd name="connsiteY98" fmla="*/ 3626427 h 3782291"/>
              <a:gd name="connsiteX99" fmla="*/ 4322618 w 4675909"/>
              <a:gd name="connsiteY99" fmla="*/ 3574473 h 3782291"/>
              <a:gd name="connsiteX100" fmla="*/ 3927763 w 4675909"/>
              <a:gd name="connsiteY100" fmla="*/ 3335482 h 3782291"/>
              <a:gd name="connsiteX101" fmla="*/ 4135582 w 4675909"/>
              <a:gd name="connsiteY101" fmla="*/ 3262746 h 3782291"/>
              <a:gd name="connsiteX102" fmla="*/ 4135582 w 4675909"/>
              <a:gd name="connsiteY102" fmla="*/ 3262746 h 3782291"/>
              <a:gd name="connsiteX103" fmla="*/ 4094018 w 4675909"/>
              <a:gd name="connsiteY103" fmla="*/ 3231573 h 3782291"/>
              <a:gd name="connsiteX104" fmla="*/ 3906982 w 4675909"/>
              <a:gd name="connsiteY104" fmla="*/ 3304309 h 3782291"/>
              <a:gd name="connsiteX105" fmla="*/ 3564082 w 4675909"/>
              <a:gd name="connsiteY105" fmla="*/ 2836718 h 3782291"/>
              <a:gd name="connsiteX106" fmla="*/ 4343400 w 4675909"/>
              <a:gd name="connsiteY106" fmla="*/ 2815936 h 3782291"/>
              <a:gd name="connsiteX107" fmla="*/ 4572000 w 4675909"/>
              <a:gd name="connsiteY107" fmla="*/ 3054927 h 3782291"/>
              <a:gd name="connsiteX108" fmla="*/ 4675909 w 4675909"/>
              <a:gd name="connsiteY108" fmla="*/ 3013364 h 3782291"/>
              <a:gd name="connsiteX109" fmla="*/ 4426527 w 4675909"/>
              <a:gd name="connsiteY109" fmla="*/ 2815936 h 3782291"/>
              <a:gd name="connsiteX110" fmla="*/ 4249882 w 4675909"/>
              <a:gd name="connsiteY110" fmla="*/ 2763982 h 3782291"/>
              <a:gd name="connsiteX111" fmla="*/ 4364182 w 4675909"/>
              <a:gd name="connsiteY111" fmla="*/ 2566555 h 3782291"/>
              <a:gd name="connsiteX112" fmla="*/ 4301836 w 4675909"/>
              <a:gd name="connsiteY112" fmla="*/ 2514600 h 3782291"/>
              <a:gd name="connsiteX113" fmla="*/ 4187536 w 4675909"/>
              <a:gd name="connsiteY113" fmla="*/ 2805546 h 3782291"/>
              <a:gd name="connsiteX114" fmla="*/ 3439391 w 4675909"/>
              <a:gd name="connsiteY114" fmla="*/ 2795155 h 3782291"/>
              <a:gd name="connsiteX115" fmla="*/ 3595254 w 4675909"/>
              <a:gd name="connsiteY115" fmla="*/ 2618509 h 3782291"/>
              <a:gd name="connsiteX116" fmla="*/ 3574473 w 4675909"/>
              <a:gd name="connsiteY116" fmla="*/ 2576946 h 3782291"/>
              <a:gd name="connsiteX117" fmla="*/ 3345873 w 4675909"/>
              <a:gd name="connsiteY117" fmla="*/ 2826327 h 3782291"/>
              <a:gd name="connsiteX118" fmla="*/ 2504209 w 4675909"/>
              <a:gd name="connsiteY118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130136 w 4675909"/>
              <a:gd name="connsiteY85" fmla="*/ 3751118 h 3782291"/>
              <a:gd name="connsiteX86" fmla="*/ 2202873 w 4675909"/>
              <a:gd name="connsiteY86" fmla="*/ 2951018 h 3782291"/>
              <a:gd name="connsiteX87" fmla="*/ 2431473 w 4675909"/>
              <a:gd name="connsiteY87" fmla="*/ 2847109 h 3782291"/>
              <a:gd name="connsiteX88" fmla="*/ 3075709 w 4675909"/>
              <a:gd name="connsiteY88" fmla="*/ 2847109 h 3782291"/>
              <a:gd name="connsiteX89" fmla="*/ 3034145 w 4675909"/>
              <a:gd name="connsiteY89" fmla="*/ 3034146 h 3782291"/>
              <a:gd name="connsiteX90" fmla="*/ 3086100 w 4675909"/>
              <a:gd name="connsiteY90" fmla="*/ 3054927 h 3782291"/>
              <a:gd name="connsiteX91" fmla="*/ 3117273 w 4675909"/>
              <a:gd name="connsiteY91" fmla="*/ 2857500 h 3782291"/>
              <a:gd name="connsiteX92" fmla="*/ 3480954 w 4675909"/>
              <a:gd name="connsiteY92" fmla="*/ 2836718 h 3782291"/>
              <a:gd name="connsiteX93" fmla="*/ 4010891 w 4675909"/>
              <a:gd name="connsiteY93" fmla="*/ 3512127 h 3782291"/>
              <a:gd name="connsiteX94" fmla="*/ 4000500 w 4675909"/>
              <a:gd name="connsiteY94" fmla="*/ 3740727 h 3782291"/>
              <a:gd name="connsiteX95" fmla="*/ 4062845 w 4675909"/>
              <a:gd name="connsiteY95" fmla="*/ 3782291 h 3782291"/>
              <a:gd name="connsiteX96" fmla="*/ 4062845 w 4675909"/>
              <a:gd name="connsiteY96" fmla="*/ 3532909 h 3782291"/>
              <a:gd name="connsiteX97" fmla="*/ 4249882 w 4675909"/>
              <a:gd name="connsiteY97" fmla="*/ 3626427 h 3782291"/>
              <a:gd name="connsiteX98" fmla="*/ 4322618 w 4675909"/>
              <a:gd name="connsiteY98" fmla="*/ 3574473 h 3782291"/>
              <a:gd name="connsiteX99" fmla="*/ 3927763 w 4675909"/>
              <a:gd name="connsiteY99" fmla="*/ 3335482 h 3782291"/>
              <a:gd name="connsiteX100" fmla="*/ 4135582 w 4675909"/>
              <a:gd name="connsiteY100" fmla="*/ 3262746 h 3782291"/>
              <a:gd name="connsiteX101" fmla="*/ 4135582 w 4675909"/>
              <a:gd name="connsiteY101" fmla="*/ 3262746 h 3782291"/>
              <a:gd name="connsiteX102" fmla="*/ 4094018 w 4675909"/>
              <a:gd name="connsiteY102" fmla="*/ 3231573 h 3782291"/>
              <a:gd name="connsiteX103" fmla="*/ 3906982 w 4675909"/>
              <a:gd name="connsiteY103" fmla="*/ 3304309 h 3782291"/>
              <a:gd name="connsiteX104" fmla="*/ 3564082 w 4675909"/>
              <a:gd name="connsiteY104" fmla="*/ 2836718 h 3782291"/>
              <a:gd name="connsiteX105" fmla="*/ 4343400 w 4675909"/>
              <a:gd name="connsiteY105" fmla="*/ 2815936 h 3782291"/>
              <a:gd name="connsiteX106" fmla="*/ 4572000 w 4675909"/>
              <a:gd name="connsiteY106" fmla="*/ 3054927 h 3782291"/>
              <a:gd name="connsiteX107" fmla="*/ 4675909 w 4675909"/>
              <a:gd name="connsiteY107" fmla="*/ 3013364 h 3782291"/>
              <a:gd name="connsiteX108" fmla="*/ 4426527 w 4675909"/>
              <a:gd name="connsiteY108" fmla="*/ 2815936 h 3782291"/>
              <a:gd name="connsiteX109" fmla="*/ 4249882 w 4675909"/>
              <a:gd name="connsiteY109" fmla="*/ 2763982 h 3782291"/>
              <a:gd name="connsiteX110" fmla="*/ 4364182 w 4675909"/>
              <a:gd name="connsiteY110" fmla="*/ 2566555 h 3782291"/>
              <a:gd name="connsiteX111" fmla="*/ 4301836 w 4675909"/>
              <a:gd name="connsiteY111" fmla="*/ 2514600 h 3782291"/>
              <a:gd name="connsiteX112" fmla="*/ 4187536 w 4675909"/>
              <a:gd name="connsiteY112" fmla="*/ 2805546 h 3782291"/>
              <a:gd name="connsiteX113" fmla="*/ 3439391 w 4675909"/>
              <a:gd name="connsiteY113" fmla="*/ 2795155 h 3782291"/>
              <a:gd name="connsiteX114" fmla="*/ 3595254 w 4675909"/>
              <a:gd name="connsiteY114" fmla="*/ 2618509 h 3782291"/>
              <a:gd name="connsiteX115" fmla="*/ 3574473 w 4675909"/>
              <a:gd name="connsiteY115" fmla="*/ 2576946 h 3782291"/>
              <a:gd name="connsiteX116" fmla="*/ 3345873 w 4675909"/>
              <a:gd name="connsiteY116" fmla="*/ 2826327 h 3782291"/>
              <a:gd name="connsiteX117" fmla="*/ 2504209 w 4675909"/>
              <a:gd name="connsiteY117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504209 w 4675909"/>
              <a:gd name="connsiteY0" fmla="*/ 2795155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504209 w 4675909"/>
              <a:gd name="connsiteY0" fmla="*/ 2795155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504209 w 4675909"/>
              <a:gd name="connsiteY0" fmla="*/ 2795155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504209 w 4675909"/>
              <a:gd name="connsiteY0" fmla="*/ 2795155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22535 w 4675909"/>
              <a:gd name="connsiteY83" fmla="*/ 2878680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504209 w 4675909"/>
              <a:gd name="connsiteY0" fmla="*/ 2795155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22535 w 4675909"/>
              <a:gd name="connsiteY83" fmla="*/ 2878680 h 3782291"/>
              <a:gd name="connsiteX84" fmla="*/ 2202873 w 4675909"/>
              <a:gd name="connsiteY84" fmla="*/ 2951018 h 3782291"/>
              <a:gd name="connsiteX85" fmla="*/ 2431473 w 4675909"/>
              <a:gd name="connsiteY85" fmla="*/ 2847109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504209 w 4675909"/>
              <a:gd name="connsiteY115" fmla="*/ 2795155 h 3782291"/>
              <a:gd name="connsiteX0" fmla="*/ 2504209 w 4675909"/>
              <a:gd name="connsiteY0" fmla="*/ 2795155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22535 w 4675909"/>
              <a:gd name="connsiteY83" fmla="*/ 2878680 h 3782291"/>
              <a:gd name="connsiteX84" fmla="*/ 2215660 w 4675909"/>
              <a:gd name="connsiteY84" fmla="*/ 3026538 h 3782291"/>
              <a:gd name="connsiteX85" fmla="*/ 2431473 w 4675909"/>
              <a:gd name="connsiteY85" fmla="*/ 2847109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504209 w 4675909"/>
              <a:gd name="connsiteY115" fmla="*/ 2795155 h 3782291"/>
              <a:gd name="connsiteX0" fmla="*/ 2683210 w 4675909"/>
              <a:gd name="connsiteY0" fmla="*/ 2795156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22535 w 4675909"/>
              <a:gd name="connsiteY83" fmla="*/ 2878680 h 3782291"/>
              <a:gd name="connsiteX84" fmla="*/ 2215660 w 4675909"/>
              <a:gd name="connsiteY84" fmla="*/ 3026538 h 3782291"/>
              <a:gd name="connsiteX85" fmla="*/ 2431473 w 4675909"/>
              <a:gd name="connsiteY85" fmla="*/ 2847109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683210 w 4675909"/>
              <a:gd name="connsiteY115" fmla="*/ 2795156 h 3782291"/>
              <a:gd name="connsiteX0" fmla="*/ 2683210 w 4675909"/>
              <a:gd name="connsiteY0" fmla="*/ 2795156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22535 w 4675909"/>
              <a:gd name="connsiteY83" fmla="*/ 2878680 h 3782291"/>
              <a:gd name="connsiteX84" fmla="*/ 2215660 w 4675909"/>
              <a:gd name="connsiteY84" fmla="*/ 3026538 h 3782291"/>
              <a:gd name="connsiteX85" fmla="*/ 2520973 w 4675909"/>
              <a:gd name="connsiteY85" fmla="*/ 2868687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683210 w 4675909"/>
              <a:gd name="connsiteY115" fmla="*/ 2795156 h 3782291"/>
              <a:gd name="connsiteX0" fmla="*/ 2683210 w 4675909"/>
              <a:gd name="connsiteY0" fmla="*/ 2795156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22535 w 4675909"/>
              <a:gd name="connsiteY83" fmla="*/ 2878680 h 3782291"/>
              <a:gd name="connsiteX84" fmla="*/ 2215660 w 4675909"/>
              <a:gd name="connsiteY84" fmla="*/ 3026538 h 3782291"/>
              <a:gd name="connsiteX85" fmla="*/ 2789475 w 4675909"/>
              <a:gd name="connsiteY85" fmla="*/ 2857897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683210 w 4675909"/>
              <a:gd name="connsiteY115" fmla="*/ 2795156 h 3782291"/>
              <a:gd name="connsiteX0" fmla="*/ 2683210 w 4675909"/>
              <a:gd name="connsiteY0" fmla="*/ 2795156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251249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684178 w 4675909"/>
              <a:gd name="connsiteY83" fmla="*/ 2878680 h 3782291"/>
              <a:gd name="connsiteX84" fmla="*/ 2215660 w 4675909"/>
              <a:gd name="connsiteY84" fmla="*/ 3026538 h 3782291"/>
              <a:gd name="connsiteX85" fmla="*/ 2789475 w 4675909"/>
              <a:gd name="connsiteY85" fmla="*/ 2857897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683210 w 4675909"/>
              <a:gd name="connsiteY115" fmla="*/ 2795156 h 3782291"/>
              <a:gd name="connsiteX0" fmla="*/ 2683210 w 4675909"/>
              <a:gd name="connsiteY0" fmla="*/ 2795156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208094 h 3782291"/>
              <a:gd name="connsiteX50" fmla="*/ 1708940 w 4675909"/>
              <a:gd name="connsiteY50" fmla="*/ 2795551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684178 w 4675909"/>
              <a:gd name="connsiteY83" fmla="*/ 2878680 h 3782291"/>
              <a:gd name="connsiteX84" fmla="*/ 2215660 w 4675909"/>
              <a:gd name="connsiteY84" fmla="*/ 3026538 h 3782291"/>
              <a:gd name="connsiteX85" fmla="*/ 2789475 w 4675909"/>
              <a:gd name="connsiteY85" fmla="*/ 2857897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683210 w 4675909"/>
              <a:gd name="connsiteY115" fmla="*/ 2795156 h 3782291"/>
              <a:gd name="connsiteX0" fmla="*/ 2683210 w 4675909"/>
              <a:gd name="connsiteY0" fmla="*/ 2795156 h 3782291"/>
              <a:gd name="connsiteX1" fmla="*/ 2169305 w 4675909"/>
              <a:gd name="connsiteY1" fmla="*/ 2251250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70997 w 4675909"/>
              <a:gd name="connsiteY48" fmla="*/ 2208094 h 3782291"/>
              <a:gd name="connsiteX49" fmla="*/ 1708940 w 4675909"/>
              <a:gd name="connsiteY49" fmla="*/ 2795551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684178 w 4675909"/>
              <a:gd name="connsiteY82" fmla="*/ 2878680 h 3782291"/>
              <a:gd name="connsiteX83" fmla="*/ 2215660 w 4675909"/>
              <a:gd name="connsiteY83" fmla="*/ 3026538 h 3782291"/>
              <a:gd name="connsiteX84" fmla="*/ 2789475 w 4675909"/>
              <a:gd name="connsiteY84" fmla="*/ 2857897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683210 w 4675909"/>
              <a:gd name="connsiteY114" fmla="*/ 2795156 h 3782291"/>
              <a:gd name="connsiteX0" fmla="*/ 2683210 w 4675909"/>
              <a:gd name="connsiteY0" fmla="*/ 2795156 h 3782291"/>
              <a:gd name="connsiteX1" fmla="*/ 2169305 w 4675909"/>
              <a:gd name="connsiteY1" fmla="*/ 220809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70997 w 4675909"/>
              <a:gd name="connsiteY48" fmla="*/ 2208094 h 3782291"/>
              <a:gd name="connsiteX49" fmla="*/ 1708940 w 4675909"/>
              <a:gd name="connsiteY49" fmla="*/ 2795551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684178 w 4675909"/>
              <a:gd name="connsiteY82" fmla="*/ 2878680 h 3782291"/>
              <a:gd name="connsiteX83" fmla="*/ 2215660 w 4675909"/>
              <a:gd name="connsiteY83" fmla="*/ 3026538 h 3782291"/>
              <a:gd name="connsiteX84" fmla="*/ 2789475 w 4675909"/>
              <a:gd name="connsiteY84" fmla="*/ 2857897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683210 w 4675909"/>
              <a:gd name="connsiteY114" fmla="*/ 2795156 h 3782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4675909" h="3782291">
                <a:moveTo>
                  <a:pt x="2683210" y="2795156"/>
                </a:moveTo>
                <a:lnTo>
                  <a:pt x="2169305" y="2208096"/>
                </a:lnTo>
                <a:lnTo>
                  <a:pt x="2150918" y="1724891"/>
                </a:lnTo>
                <a:lnTo>
                  <a:pt x="2712027" y="1184564"/>
                </a:lnTo>
                <a:lnTo>
                  <a:pt x="2701636" y="1091046"/>
                </a:lnTo>
                <a:lnTo>
                  <a:pt x="2150918" y="1631373"/>
                </a:lnTo>
                <a:lnTo>
                  <a:pt x="2171700" y="1465118"/>
                </a:lnTo>
                <a:lnTo>
                  <a:pt x="2701637" y="945573"/>
                </a:lnTo>
                <a:lnTo>
                  <a:pt x="2763982" y="831273"/>
                </a:lnTo>
                <a:lnTo>
                  <a:pt x="2815936" y="540327"/>
                </a:lnTo>
                <a:lnTo>
                  <a:pt x="2784763" y="529936"/>
                </a:lnTo>
                <a:lnTo>
                  <a:pt x="2670463" y="904009"/>
                </a:lnTo>
                <a:lnTo>
                  <a:pt x="2202873" y="1330036"/>
                </a:lnTo>
                <a:lnTo>
                  <a:pt x="2254827" y="633846"/>
                </a:lnTo>
                <a:lnTo>
                  <a:pt x="2680854" y="51955"/>
                </a:lnTo>
                <a:lnTo>
                  <a:pt x="2649682" y="0"/>
                </a:lnTo>
                <a:lnTo>
                  <a:pt x="2493818" y="197427"/>
                </a:lnTo>
                <a:lnTo>
                  <a:pt x="2473036" y="10391"/>
                </a:lnTo>
                <a:lnTo>
                  <a:pt x="2410691" y="10391"/>
                </a:lnTo>
                <a:lnTo>
                  <a:pt x="2452254" y="280555"/>
                </a:lnTo>
                <a:lnTo>
                  <a:pt x="2286000" y="509155"/>
                </a:lnTo>
                <a:lnTo>
                  <a:pt x="2234045" y="540327"/>
                </a:lnTo>
                <a:lnTo>
                  <a:pt x="2202873" y="592282"/>
                </a:lnTo>
                <a:lnTo>
                  <a:pt x="2130136" y="706582"/>
                </a:lnTo>
                <a:lnTo>
                  <a:pt x="1672936" y="20782"/>
                </a:lnTo>
                <a:lnTo>
                  <a:pt x="1548245" y="51955"/>
                </a:lnTo>
                <a:lnTo>
                  <a:pt x="1569027" y="145473"/>
                </a:lnTo>
                <a:lnTo>
                  <a:pt x="1652154" y="103909"/>
                </a:lnTo>
                <a:lnTo>
                  <a:pt x="1714500" y="228600"/>
                </a:lnTo>
                <a:lnTo>
                  <a:pt x="1787236" y="259773"/>
                </a:lnTo>
                <a:lnTo>
                  <a:pt x="2150918" y="852055"/>
                </a:lnTo>
                <a:lnTo>
                  <a:pt x="2140527" y="1215736"/>
                </a:lnTo>
                <a:lnTo>
                  <a:pt x="2067791" y="1028700"/>
                </a:lnTo>
                <a:lnTo>
                  <a:pt x="2015836" y="1059873"/>
                </a:lnTo>
                <a:lnTo>
                  <a:pt x="2130136" y="1288473"/>
                </a:lnTo>
                <a:lnTo>
                  <a:pt x="2109354" y="2005446"/>
                </a:lnTo>
                <a:lnTo>
                  <a:pt x="1672936" y="1558637"/>
                </a:lnTo>
                <a:lnTo>
                  <a:pt x="1714499" y="1215737"/>
                </a:lnTo>
                <a:lnTo>
                  <a:pt x="1672936" y="1101436"/>
                </a:lnTo>
                <a:lnTo>
                  <a:pt x="1620982" y="1475509"/>
                </a:lnTo>
                <a:lnTo>
                  <a:pt x="1350818" y="1600199"/>
                </a:lnTo>
                <a:lnTo>
                  <a:pt x="1319645" y="1662546"/>
                </a:lnTo>
                <a:lnTo>
                  <a:pt x="1631373" y="1600200"/>
                </a:lnTo>
                <a:lnTo>
                  <a:pt x="1839191" y="1849583"/>
                </a:lnTo>
                <a:lnTo>
                  <a:pt x="1579418" y="2026227"/>
                </a:lnTo>
                <a:lnTo>
                  <a:pt x="1610591" y="2119745"/>
                </a:lnTo>
                <a:lnTo>
                  <a:pt x="1891145" y="1870364"/>
                </a:lnTo>
                <a:lnTo>
                  <a:pt x="2109354" y="2088573"/>
                </a:lnTo>
                <a:lnTo>
                  <a:pt x="2070997" y="2208094"/>
                </a:lnTo>
                <a:lnTo>
                  <a:pt x="1708940" y="2795551"/>
                </a:lnTo>
                <a:lnTo>
                  <a:pt x="1288473" y="2795155"/>
                </a:lnTo>
                <a:lnTo>
                  <a:pt x="1153391" y="2587336"/>
                </a:lnTo>
                <a:lnTo>
                  <a:pt x="1122218" y="2597727"/>
                </a:lnTo>
                <a:lnTo>
                  <a:pt x="1215736" y="2815936"/>
                </a:lnTo>
                <a:lnTo>
                  <a:pt x="924791" y="2836718"/>
                </a:lnTo>
                <a:lnTo>
                  <a:pt x="498763" y="2036618"/>
                </a:lnTo>
                <a:lnTo>
                  <a:pt x="363682" y="2078182"/>
                </a:lnTo>
                <a:lnTo>
                  <a:pt x="426027" y="2140527"/>
                </a:lnTo>
                <a:lnTo>
                  <a:pt x="477982" y="2098964"/>
                </a:lnTo>
                <a:lnTo>
                  <a:pt x="581891" y="2348346"/>
                </a:lnTo>
                <a:lnTo>
                  <a:pt x="467591" y="2358736"/>
                </a:lnTo>
                <a:lnTo>
                  <a:pt x="467591" y="2441864"/>
                </a:lnTo>
                <a:lnTo>
                  <a:pt x="633845" y="2400300"/>
                </a:lnTo>
                <a:lnTo>
                  <a:pt x="841663" y="2805546"/>
                </a:lnTo>
                <a:lnTo>
                  <a:pt x="342900" y="2680855"/>
                </a:lnTo>
                <a:lnTo>
                  <a:pt x="114300" y="2109355"/>
                </a:lnTo>
                <a:lnTo>
                  <a:pt x="41564" y="2109355"/>
                </a:lnTo>
                <a:lnTo>
                  <a:pt x="290945" y="2660073"/>
                </a:lnTo>
                <a:lnTo>
                  <a:pt x="20782" y="2576946"/>
                </a:lnTo>
                <a:lnTo>
                  <a:pt x="0" y="2649682"/>
                </a:lnTo>
                <a:lnTo>
                  <a:pt x="311727" y="2701636"/>
                </a:lnTo>
                <a:lnTo>
                  <a:pt x="290945" y="3023755"/>
                </a:lnTo>
                <a:cubicBezTo>
                  <a:pt x="304800" y="3037610"/>
                  <a:pt x="316923" y="3115542"/>
                  <a:pt x="332509" y="3065319"/>
                </a:cubicBezTo>
                <a:cubicBezTo>
                  <a:pt x="348095" y="3015096"/>
                  <a:pt x="367145" y="2836718"/>
                  <a:pt x="384463" y="2722418"/>
                </a:cubicBezTo>
                <a:lnTo>
                  <a:pt x="893618" y="2888673"/>
                </a:lnTo>
                <a:lnTo>
                  <a:pt x="644236" y="3054927"/>
                </a:lnTo>
                <a:lnTo>
                  <a:pt x="696191" y="3096491"/>
                </a:lnTo>
                <a:lnTo>
                  <a:pt x="1028700" y="2888673"/>
                </a:lnTo>
                <a:lnTo>
                  <a:pt x="1433945" y="2867891"/>
                </a:lnTo>
                <a:lnTo>
                  <a:pt x="1091045" y="3086100"/>
                </a:lnTo>
                <a:lnTo>
                  <a:pt x="1153391" y="3169227"/>
                </a:lnTo>
                <a:lnTo>
                  <a:pt x="1548245" y="2867891"/>
                </a:lnTo>
                <a:lnTo>
                  <a:pt x="1684178" y="2878680"/>
                </a:lnTo>
                <a:lnTo>
                  <a:pt x="2215660" y="3026538"/>
                </a:lnTo>
                <a:lnTo>
                  <a:pt x="2789475" y="2857897"/>
                </a:lnTo>
                <a:lnTo>
                  <a:pt x="3075709" y="2847109"/>
                </a:lnTo>
                <a:lnTo>
                  <a:pt x="3034145" y="3034146"/>
                </a:lnTo>
                <a:lnTo>
                  <a:pt x="3086100" y="3054927"/>
                </a:lnTo>
                <a:lnTo>
                  <a:pt x="3117273" y="2857500"/>
                </a:lnTo>
                <a:lnTo>
                  <a:pt x="3480954" y="2836718"/>
                </a:lnTo>
                <a:lnTo>
                  <a:pt x="4010891" y="3512127"/>
                </a:lnTo>
                <a:lnTo>
                  <a:pt x="4000500" y="3740727"/>
                </a:lnTo>
                <a:lnTo>
                  <a:pt x="4062845" y="3782291"/>
                </a:lnTo>
                <a:lnTo>
                  <a:pt x="4062845" y="3532909"/>
                </a:lnTo>
                <a:lnTo>
                  <a:pt x="4249882" y="3626427"/>
                </a:lnTo>
                <a:lnTo>
                  <a:pt x="4322618" y="3574473"/>
                </a:lnTo>
                <a:lnTo>
                  <a:pt x="3927763" y="3335482"/>
                </a:lnTo>
                <a:lnTo>
                  <a:pt x="4135582" y="3262746"/>
                </a:lnTo>
                <a:lnTo>
                  <a:pt x="4135582" y="3262746"/>
                </a:lnTo>
                <a:lnTo>
                  <a:pt x="4094018" y="3231573"/>
                </a:lnTo>
                <a:lnTo>
                  <a:pt x="3906982" y="3304309"/>
                </a:lnTo>
                <a:lnTo>
                  <a:pt x="3564082" y="2836718"/>
                </a:lnTo>
                <a:lnTo>
                  <a:pt x="4343400" y="2815936"/>
                </a:lnTo>
                <a:lnTo>
                  <a:pt x="4572000" y="3054927"/>
                </a:lnTo>
                <a:lnTo>
                  <a:pt x="4675909" y="3013364"/>
                </a:lnTo>
                <a:lnTo>
                  <a:pt x="4426527" y="2815936"/>
                </a:lnTo>
                <a:lnTo>
                  <a:pt x="4249882" y="2763982"/>
                </a:lnTo>
                <a:lnTo>
                  <a:pt x="4364182" y="2566555"/>
                </a:lnTo>
                <a:lnTo>
                  <a:pt x="4301836" y="2514600"/>
                </a:lnTo>
                <a:lnTo>
                  <a:pt x="4187536" y="2805546"/>
                </a:lnTo>
                <a:lnTo>
                  <a:pt x="3439391" y="2795155"/>
                </a:lnTo>
                <a:lnTo>
                  <a:pt x="3595254" y="2618509"/>
                </a:lnTo>
                <a:lnTo>
                  <a:pt x="3574473" y="2576946"/>
                </a:lnTo>
                <a:lnTo>
                  <a:pt x="3345873" y="2826327"/>
                </a:lnTo>
                <a:lnTo>
                  <a:pt x="2683210" y="2795156"/>
                </a:lnTo>
                <a:close/>
              </a:path>
            </a:pathLst>
          </a:custGeom>
          <a:gradFill>
            <a:gsLst>
              <a:gs pos="37000">
                <a:srgbClr val="5F8D42"/>
              </a:gs>
              <a:gs pos="100000">
                <a:schemeClr val="accent3">
                  <a:lumMod val="20000"/>
                  <a:lumOff val="8000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0033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2" name="Freeform 241"/>
          <p:cNvSpPr/>
          <p:nvPr/>
        </p:nvSpPr>
        <p:spPr>
          <a:xfrm>
            <a:off x="5198392" y="2985754"/>
            <a:ext cx="189055" cy="1925957"/>
          </a:xfrm>
          <a:custGeom>
            <a:avLst/>
            <a:gdLst>
              <a:gd name="connsiteX0" fmla="*/ 68173 w 116687"/>
              <a:gd name="connsiteY0" fmla="*/ 0 h 1690254"/>
              <a:gd name="connsiteX1" fmla="*/ 114355 w 116687"/>
              <a:gd name="connsiteY1" fmla="*/ 655782 h 1690254"/>
              <a:gd name="connsiteX2" fmla="*/ 3519 w 116687"/>
              <a:gd name="connsiteY2" fmla="*/ 1099127 h 1690254"/>
              <a:gd name="connsiteX3" fmla="*/ 31228 w 116687"/>
              <a:gd name="connsiteY3" fmla="*/ 1560945 h 1690254"/>
              <a:gd name="connsiteX4" fmla="*/ 68173 w 116687"/>
              <a:gd name="connsiteY4" fmla="*/ 1690254 h 1690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6687" h="1690254">
                <a:moveTo>
                  <a:pt x="68173" y="0"/>
                </a:moveTo>
                <a:cubicBezTo>
                  <a:pt x="96652" y="236297"/>
                  <a:pt x="125131" y="472594"/>
                  <a:pt x="114355" y="655782"/>
                </a:cubicBezTo>
                <a:cubicBezTo>
                  <a:pt x="103579" y="838970"/>
                  <a:pt x="17373" y="948267"/>
                  <a:pt x="3519" y="1099127"/>
                </a:cubicBezTo>
                <a:cubicBezTo>
                  <a:pt x="-10335" y="1249987"/>
                  <a:pt x="20452" y="1462424"/>
                  <a:pt x="31228" y="1560945"/>
                </a:cubicBezTo>
                <a:cubicBezTo>
                  <a:pt x="42004" y="1659466"/>
                  <a:pt x="55088" y="1674860"/>
                  <a:pt x="68173" y="1690254"/>
                </a:cubicBezTo>
              </a:path>
            </a:pathLst>
          </a:custGeom>
          <a:noFill/>
          <a:ln w="57150">
            <a:solidFill>
              <a:srgbClr val="5F8D42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5" name="Freeform 224"/>
          <p:cNvSpPr/>
          <p:nvPr/>
        </p:nvSpPr>
        <p:spPr>
          <a:xfrm>
            <a:off x="4986001" y="2803645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" name="Freeform 225"/>
          <p:cNvSpPr/>
          <p:nvPr/>
        </p:nvSpPr>
        <p:spPr>
          <a:xfrm>
            <a:off x="4855165" y="2821997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7" name="Freeform 226"/>
          <p:cNvSpPr/>
          <p:nvPr/>
        </p:nvSpPr>
        <p:spPr>
          <a:xfrm rot="10192772">
            <a:off x="4952620" y="2928871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8" name="Freeform 227"/>
          <p:cNvSpPr/>
          <p:nvPr/>
        </p:nvSpPr>
        <p:spPr>
          <a:xfrm>
            <a:off x="4646823" y="2821997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" name="Freeform 228"/>
          <p:cNvSpPr/>
          <p:nvPr/>
        </p:nvSpPr>
        <p:spPr>
          <a:xfrm rot="3372935">
            <a:off x="4553294" y="2694934"/>
            <a:ext cx="4875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0" name="Freeform 229"/>
          <p:cNvSpPr/>
          <p:nvPr/>
        </p:nvSpPr>
        <p:spPr>
          <a:xfrm rot="3372935">
            <a:off x="4544052" y="2620722"/>
            <a:ext cx="4087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1" name="Freeform 230"/>
          <p:cNvSpPr/>
          <p:nvPr/>
        </p:nvSpPr>
        <p:spPr>
          <a:xfrm rot="14639677">
            <a:off x="4448188" y="2634095"/>
            <a:ext cx="4875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2" name="Freeform 231"/>
          <p:cNvSpPr/>
          <p:nvPr/>
        </p:nvSpPr>
        <p:spPr>
          <a:xfrm rot="12503340">
            <a:off x="4385420" y="2865475"/>
            <a:ext cx="36297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3" name="Freeform 232"/>
          <p:cNvSpPr/>
          <p:nvPr/>
        </p:nvSpPr>
        <p:spPr>
          <a:xfrm rot="12503340">
            <a:off x="4245725" y="2815080"/>
            <a:ext cx="36297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4" name="Freeform 233"/>
          <p:cNvSpPr/>
          <p:nvPr/>
        </p:nvSpPr>
        <p:spPr>
          <a:xfrm rot="12503340">
            <a:off x="4462037" y="2887005"/>
            <a:ext cx="36297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5" name="Freeform 234"/>
          <p:cNvSpPr/>
          <p:nvPr/>
        </p:nvSpPr>
        <p:spPr>
          <a:xfrm rot="559205">
            <a:off x="4355040" y="2781507"/>
            <a:ext cx="56672" cy="8097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6" name="Freeform 235"/>
          <p:cNvSpPr/>
          <p:nvPr/>
        </p:nvSpPr>
        <p:spPr>
          <a:xfrm rot="8914968">
            <a:off x="4542195" y="3045704"/>
            <a:ext cx="49382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7" name="Freeform 236"/>
          <p:cNvSpPr/>
          <p:nvPr/>
        </p:nvSpPr>
        <p:spPr>
          <a:xfrm rot="8914968">
            <a:off x="4599625" y="2999101"/>
            <a:ext cx="49382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8" name="Freeform 237"/>
          <p:cNvSpPr/>
          <p:nvPr/>
        </p:nvSpPr>
        <p:spPr>
          <a:xfrm rot="8914968">
            <a:off x="4771699" y="3087701"/>
            <a:ext cx="49382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9" name="Freeform 238"/>
          <p:cNvSpPr/>
          <p:nvPr/>
        </p:nvSpPr>
        <p:spPr>
          <a:xfrm rot="8914968">
            <a:off x="4831472" y="3045705"/>
            <a:ext cx="49382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0" name="Freeform 239"/>
          <p:cNvSpPr/>
          <p:nvPr/>
        </p:nvSpPr>
        <p:spPr>
          <a:xfrm rot="18656313">
            <a:off x="4736801" y="2983222"/>
            <a:ext cx="54155" cy="8905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3" name="Freeform 222"/>
          <p:cNvSpPr/>
          <p:nvPr/>
        </p:nvSpPr>
        <p:spPr>
          <a:xfrm rot="14639677">
            <a:off x="4379512" y="2453496"/>
            <a:ext cx="4875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6" name="Freeform 185"/>
          <p:cNvSpPr/>
          <p:nvPr/>
        </p:nvSpPr>
        <p:spPr>
          <a:xfrm rot="17807393">
            <a:off x="6343150" y="2705525"/>
            <a:ext cx="6344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7" name="Freeform 186"/>
          <p:cNvSpPr/>
          <p:nvPr/>
        </p:nvSpPr>
        <p:spPr>
          <a:xfrm rot="3032062">
            <a:off x="6481126" y="2867167"/>
            <a:ext cx="6344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8" name="Freeform 187"/>
          <p:cNvSpPr/>
          <p:nvPr/>
        </p:nvSpPr>
        <p:spPr>
          <a:xfrm rot="7930287">
            <a:off x="6420751" y="2774981"/>
            <a:ext cx="39720" cy="10763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9" name="Freeform 188"/>
          <p:cNvSpPr/>
          <p:nvPr/>
        </p:nvSpPr>
        <p:spPr>
          <a:xfrm rot="7930287">
            <a:off x="6443298" y="2721842"/>
            <a:ext cx="32061" cy="6847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0" name="Freeform 189"/>
          <p:cNvSpPr/>
          <p:nvPr/>
        </p:nvSpPr>
        <p:spPr>
          <a:xfrm rot="203569">
            <a:off x="6121653" y="2821311"/>
            <a:ext cx="5784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1" name="Freeform 190"/>
          <p:cNvSpPr/>
          <p:nvPr/>
        </p:nvSpPr>
        <p:spPr>
          <a:xfrm rot="203569">
            <a:off x="6056376" y="2830585"/>
            <a:ext cx="38294" cy="8410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2" name="Freeform 191"/>
          <p:cNvSpPr/>
          <p:nvPr/>
        </p:nvSpPr>
        <p:spPr>
          <a:xfrm rot="10161937">
            <a:off x="6224461" y="2908277"/>
            <a:ext cx="5784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3" name="Freeform 192"/>
          <p:cNvSpPr/>
          <p:nvPr/>
        </p:nvSpPr>
        <p:spPr>
          <a:xfrm rot="10161937">
            <a:off x="5855990" y="2920863"/>
            <a:ext cx="5784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4" name="Freeform 193"/>
          <p:cNvSpPr/>
          <p:nvPr/>
        </p:nvSpPr>
        <p:spPr>
          <a:xfrm rot="15246217">
            <a:off x="5693997" y="3002936"/>
            <a:ext cx="55837" cy="7754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5" name="Freeform 194"/>
          <p:cNvSpPr/>
          <p:nvPr/>
        </p:nvSpPr>
        <p:spPr>
          <a:xfrm rot="21306628">
            <a:off x="5739939" y="2843077"/>
            <a:ext cx="5091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6" name="Freeform 195"/>
          <p:cNvSpPr/>
          <p:nvPr/>
        </p:nvSpPr>
        <p:spPr>
          <a:xfrm rot="20067736">
            <a:off x="5887590" y="2831640"/>
            <a:ext cx="5091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7" name="Freeform 196"/>
          <p:cNvSpPr/>
          <p:nvPr/>
        </p:nvSpPr>
        <p:spPr>
          <a:xfrm rot="20067736">
            <a:off x="5959638" y="2719158"/>
            <a:ext cx="5091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8" name="Freeform 197"/>
          <p:cNvSpPr/>
          <p:nvPr/>
        </p:nvSpPr>
        <p:spPr>
          <a:xfrm rot="14378440">
            <a:off x="5986389" y="2997309"/>
            <a:ext cx="55837" cy="7208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8AA6F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9" name="Freeform 198"/>
          <p:cNvSpPr/>
          <p:nvPr/>
        </p:nvSpPr>
        <p:spPr>
          <a:xfrm rot="14378440">
            <a:off x="6047162" y="3104182"/>
            <a:ext cx="55837" cy="7208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7B580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0" name="Freeform 199"/>
          <p:cNvSpPr/>
          <p:nvPr/>
        </p:nvSpPr>
        <p:spPr>
          <a:xfrm rot="14378440">
            <a:off x="6115016" y="3208044"/>
            <a:ext cx="41418" cy="7208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6BF9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1" name="Freeform 200"/>
          <p:cNvSpPr/>
          <p:nvPr/>
        </p:nvSpPr>
        <p:spPr>
          <a:xfrm rot="14378440">
            <a:off x="6194883" y="3335166"/>
            <a:ext cx="37542" cy="9110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2" name="Freeform 201"/>
          <p:cNvSpPr/>
          <p:nvPr/>
        </p:nvSpPr>
        <p:spPr>
          <a:xfrm rot="8600213">
            <a:off x="6298489" y="3221258"/>
            <a:ext cx="40796" cy="6425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3" name="Freeform 202"/>
          <p:cNvSpPr/>
          <p:nvPr/>
        </p:nvSpPr>
        <p:spPr>
          <a:xfrm rot="203569">
            <a:off x="6229944" y="3165941"/>
            <a:ext cx="38294" cy="8410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4" name="Freeform 203"/>
          <p:cNvSpPr/>
          <p:nvPr/>
        </p:nvSpPr>
        <p:spPr>
          <a:xfrm rot="3129228">
            <a:off x="6343241" y="3313780"/>
            <a:ext cx="6344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" name="Freeform 204"/>
          <p:cNvSpPr/>
          <p:nvPr/>
        </p:nvSpPr>
        <p:spPr>
          <a:xfrm rot="5400000">
            <a:off x="6407420" y="3390347"/>
            <a:ext cx="6344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6" name="Freeform 205"/>
          <p:cNvSpPr/>
          <p:nvPr/>
        </p:nvSpPr>
        <p:spPr>
          <a:xfrm rot="7824289">
            <a:off x="6298819" y="3478878"/>
            <a:ext cx="32061" cy="8440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7" name="Freeform 206"/>
          <p:cNvSpPr/>
          <p:nvPr/>
        </p:nvSpPr>
        <p:spPr>
          <a:xfrm rot="2543802">
            <a:off x="6134024" y="3050802"/>
            <a:ext cx="38631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" name="Freeform 207"/>
          <p:cNvSpPr/>
          <p:nvPr/>
        </p:nvSpPr>
        <p:spPr>
          <a:xfrm rot="2543802">
            <a:off x="6081063" y="2983938"/>
            <a:ext cx="32601" cy="6662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" name="Freeform 208"/>
          <p:cNvSpPr/>
          <p:nvPr/>
        </p:nvSpPr>
        <p:spPr>
          <a:xfrm rot="14335314">
            <a:off x="6490505" y="3022631"/>
            <a:ext cx="47956" cy="7733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0" name="Freeform 209"/>
          <p:cNvSpPr/>
          <p:nvPr/>
        </p:nvSpPr>
        <p:spPr>
          <a:xfrm rot="3372935">
            <a:off x="4438201" y="2463367"/>
            <a:ext cx="57167" cy="7819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1" name="Freeform 210"/>
          <p:cNvSpPr/>
          <p:nvPr/>
        </p:nvSpPr>
        <p:spPr>
          <a:xfrm rot="3372935">
            <a:off x="4433493" y="2335299"/>
            <a:ext cx="4087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2" name="Freeform 211"/>
          <p:cNvSpPr/>
          <p:nvPr/>
        </p:nvSpPr>
        <p:spPr>
          <a:xfrm rot="15687885">
            <a:off x="4113270" y="2426515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3" name="Freeform 212"/>
          <p:cNvSpPr/>
          <p:nvPr/>
        </p:nvSpPr>
        <p:spPr>
          <a:xfrm rot="15687885">
            <a:off x="4184325" y="2545914"/>
            <a:ext cx="32061" cy="6993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4" name="Freeform 213"/>
          <p:cNvSpPr/>
          <p:nvPr/>
        </p:nvSpPr>
        <p:spPr>
          <a:xfrm rot="4744190">
            <a:off x="4238757" y="2448126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5" name="Freeform 214"/>
          <p:cNvSpPr/>
          <p:nvPr/>
        </p:nvSpPr>
        <p:spPr>
          <a:xfrm rot="4930892">
            <a:off x="4257208" y="2586350"/>
            <a:ext cx="60454" cy="7502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6" name="Freeform 215"/>
          <p:cNvSpPr/>
          <p:nvPr/>
        </p:nvSpPr>
        <p:spPr>
          <a:xfrm rot="15687885">
            <a:off x="4086176" y="2753441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" name="Freeform 216"/>
          <p:cNvSpPr/>
          <p:nvPr/>
        </p:nvSpPr>
        <p:spPr>
          <a:xfrm rot="21333673">
            <a:off x="4167977" y="2698503"/>
            <a:ext cx="29236" cy="9500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8" name="Freeform 217"/>
          <p:cNvSpPr/>
          <p:nvPr/>
        </p:nvSpPr>
        <p:spPr>
          <a:xfrm rot="15687885">
            <a:off x="4240276" y="3001565"/>
            <a:ext cx="47435" cy="9013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9" name="Freeform 218"/>
          <p:cNvSpPr/>
          <p:nvPr/>
        </p:nvSpPr>
        <p:spPr>
          <a:xfrm rot="6592228">
            <a:off x="4342081" y="2931963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0" name="Freeform 219"/>
          <p:cNvSpPr/>
          <p:nvPr/>
        </p:nvSpPr>
        <p:spPr>
          <a:xfrm rot="18189866">
            <a:off x="4485045" y="2989606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7B580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1" name="Freeform 220"/>
          <p:cNvSpPr/>
          <p:nvPr/>
        </p:nvSpPr>
        <p:spPr>
          <a:xfrm rot="17455888">
            <a:off x="4502173" y="2771976"/>
            <a:ext cx="33897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Freeform 130"/>
          <p:cNvSpPr/>
          <p:nvPr/>
        </p:nvSpPr>
        <p:spPr>
          <a:xfrm rot="3372935">
            <a:off x="5213614" y="1223958"/>
            <a:ext cx="4087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2" name="Freeform 131"/>
          <p:cNvSpPr/>
          <p:nvPr/>
        </p:nvSpPr>
        <p:spPr>
          <a:xfrm rot="3372935">
            <a:off x="5161526" y="1154171"/>
            <a:ext cx="4087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3" name="Freeform 132"/>
          <p:cNvSpPr/>
          <p:nvPr/>
        </p:nvSpPr>
        <p:spPr>
          <a:xfrm rot="19123615">
            <a:off x="4855166" y="1949250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4" name="Freeform 133"/>
          <p:cNvSpPr/>
          <p:nvPr/>
        </p:nvSpPr>
        <p:spPr>
          <a:xfrm rot="19123615">
            <a:off x="4956667" y="1782926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5" name="Freeform 134"/>
          <p:cNvSpPr/>
          <p:nvPr/>
        </p:nvSpPr>
        <p:spPr>
          <a:xfrm rot="19123615">
            <a:off x="4970218" y="2261734"/>
            <a:ext cx="30507" cy="10929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6" name="Freeform 135"/>
          <p:cNvSpPr/>
          <p:nvPr/>
        </p:nvSpPr>
        <p:spPr>
          <a:xfrm rot="19123615">
            <a:off x="5213969" y="1862316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7" name="Freeform 136"/>
          <p:cNvSpPr/>
          <p:nvPr/>
        </p:nvSpPr>
        <p:spPr>
          <a:xfrm rot="18494888">
            <a:off x="5196232" y="2139014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8" name="Freeform 137"/>
          <p:cNvSpPr/>
          <p:nvPr/>
        </p:nvSpPr>
        <p:spPr>
          <a:xfrm rot="20912227">
            <a:off x="5422342" y="1601147"/>
            <a:ext cx="30319" cy="11563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9" name="Freeform 138"/>
          <p:cNvSpPr/>
          <p:nvPr/>
        </p:nvSpPr>
        <p:spPr>
          <a:xfrm rot="19123615">
            <a:off x="5165555" y="1627040"/>
            <a:ext cx="42225" cy="8291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0" name="Freeform 139"/>
          <p:cNvSpPr/>
          <p:nvPr/>
        </p:nvSpPr>
        <p:spPr>
          <a:xfrm rot="10800000">
            <a:off x="4919841" y="2056124"/>
            <a:ext cx="2923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1" name="Freeform 140"/>
          <p:cNvSpPr/>
          <p:nvPr/>
        </p:nvSpPr>
        <p:spPr>
          <a:xfrm rot="6998294">
            <a:off x="5024885" y="1899685"/>
            <a:ext cx="60454" cy="7531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2" name="Freeform 141"/>
          <p:cNvSpPr/>
          <p:nvPr/>
        </p:nvSpPr>
        <p:spPr>
          <a:xfrm rot="2773632">
            <a:off x="5085101" y="2030561"/>
            <a:ext cx="32061" cy="10807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3" name="Freeform 142"/>
          <p:cNvSpPr/>
          <p:nvPr/>
        </p:nvSpPr>
        <p:spPr>
          <a:xfrm rot="8033794">
            <a:off x="5537603" y="1786415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4" name="Freeform 143"/>
          <p:cNvSpPr/>
          <p:nvPr/>
        </p:nvSpPr>
        <p:spPr>
          <a:xfrm rot="8033794">
            <a:off x="5442449" y="1924507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5" name="Freeform 144"/>
          <p:cNvSpPr/>
          <p:nvPr/>
        </p:nvSpPr>
        <p:spPr>
          <a:xfrm rot="8033794">
            <a:off x="5364560" y="2002330"/>
            <a:ext cx="36101" cy="5713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6" name="Freeform 145"/>
          <p:cNvSpPr/>
          <p:nvPr/>
        </p:nvSpPr>
        <p:spPr>
          <a:xfrm rot="8033794">
            <a:off x="5493233" y="1840997"/>
            <a:ext cx="32061" cy="8262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7" name="Freeform 146"/>
          <p:cNvSpPr/>
          <p:nvPr/>
        </p:nvSpPr>
        <p:spPr>
          <a:xfrm rot="6007989">
            <a:off x="5612207" y="1421928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8" name="Freeform 147"/>
          <p:cNvSpPr/>
          <p:nvPr/>
        </p:nvSpPr>
        <p:spPr>
          <a:xfrm rot="8033794">
            <a:off x="5419277" y="1196929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5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9" name="Freeform 148"/>
          <p:cNvSpPr/>
          <p:nvPr/>
        </p:nvSpPr>
        <p:spPr>
          <a:xfrm rot="5802304">
            <a:off x="5529753" y="1019159"/>
            <a:ext cx="3788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Freeform 149"/>
          <p:cNvSpPr/>
          <p:nvPr/>
        </p:nvSpPr>
        <p:spPr>
          <a:xfrm rot="8033794">
            <a:off x="5565719" y="1565306"/>
            <a:ext cx="41116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1" name="Freeform 150"/>
          <p:cNvSpPr/>
          <p:nvPr/>
        </p:nvSpPr>
        <p:spPr>
          <a:xfrm rot="5102560">
            <a:off x="5288977" y="2261729"/>
            <a:ext cx="40518" cy="7986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2" name="Freeform 151"/>
          <p:cNvSpPr/>
          <p:nvPr/>
        </p:nvSpPr>
        <p:spPr>
          <a:xfrm rot="8033794">
            <a:off x="5365360" y="1815858"/>
            <a:ext cx="60454" cy="5879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3" name="Freeform 152"/>
          <p:cNvSpPr/>
          <p:nvPr/>
        </p:nvSpPr>
        <p:spPr>
          <a:xfrm rot="8033794">
            <a:off x="5382469" y="1282246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4" name="Freeform 153"/>
          <p:cNvSpPr/>
          <p:nvPr/>
        </p:nvSpPr>
        <p:spPr>
          <a:xfrm rot="15963717">
            <a:off x="5006297" y="1037630"/>
            <a:ext cx="37738" cy="808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5" name="Freeform 154"/>
          <p:cNvSpPr/>
          <p:nvPr/>
        </p:nvSpPr>
        <p:spPr>
          <a:xfrm rot="21216070">
            <a:off x="5482622" y="1739248"/>
            <a:ext cx="29236" cy="6126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6" name="Freeform 155"/>
          <p:cNvSpPr/>
          <p:nvPr/>
        </p:nvSpPr>
        <p:spPr>
          <a:xfrm rot="4617831">
            <a:off x="5334352" y="1430714"/>
            <a:ext cx="35521" cy="789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7" name="Freeform 156"/>
          <p:cNvSpPr/>
          <p:nvPr/>
        </p:nvSpPr>
        <p:spPr>
          <a:xfrm rot="16929034">
            <a:off x="5144648" y="1323384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C9969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8" name="Freeform 157"/>
          <p:cNvSpPr/>
          <p:nvPr/>
        </p:nvSpPr>
        <p:spPr>
          <a:xfrm rot="14297268">
            <a:off x="5132485" y="2294888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9" name="Freeform 158"/>
          <p:cNvSpPr/>
          <p:nvPr/>
        </p:nvSpPr>
        <p:spPr>
          <a:xfrm rot="10800000">
            <a:off x="4987961" y="2382616"/>
            <a:ext cx="36499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0" name="Freeform 159"/>
          <p:cNvSpPr/>
          <p:nvPr/>
        </p:nvSpPr>
        <p:spPr>
          <a:xfrm rot="3929393">
            <a:off x="5294746" y="2399885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1" name="Freeform 160"/>
          <p:cNvSpPr/>
          <p:nvPr/>
        </p:nvSpPr>
        <p:spPr>
          <a:xfrm rot="18529732">
            <a:off x="5528052" y="1453004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2" name="Freeform 161"/>
          <p:cNvSpPr/>
          <p:nvPr/>
        </p:nvSpPr>
        <p:spPr>
          <a:xfrm rot="18529732">
            <a:off x="5568407" y="1326697"/>
            <a:ext cx="32061" cy="7625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3" name="Freeform 162"/>
          <p:cNvSpPr/>
          <p:nvPr/>
        </p:nvSpPr>
        <p:spPr>
          <a:xfrm rot="18529732">
            <a:off x="5374942" y="1673681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4" name="Freeform 163"/>
          <p:cNvSpPr/>
          <p:nvPr/>
        </p:nvSpPr>
        <p:spPr>
          <a:xfrm rot="18529732">
            <a:off x="5233714" y="1518955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5" name="Freeform 164"/>
          <p:cNvSpPr/>
          <p:nvPr/>
        </p:nvSpPr>
        <p:spPr>
          <a:xfrm rot="18529732">
            <a:off x="5399488" y="1048080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6" name="Freeform 165"/>
          <p:cNvSpPr/>
          <p:nvPr/>
        </p:nvSpPr>
        <p:spPr>
          <a:xfrm rot="18529732">
            <a:off x="4930567" y="905385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7" name="Freeform 166"/>
          <p:cNvSpPr/>
          <p:nvPr/>
        </p:nvSpPr>
        <p:spPr>
          <a:xfrm rot="18529732">
            <a:off x="5498170" y="1548083"/>
            <a:ext cx="32061" cy="8732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8" name="Freeform 167"/>
          <p:cNvSpPr/>
          <p:nvPr/>
        </p:nvSpPr>
        <p:spPr>
          <a:xfrm rot="4003280">
            <a:off x="5322115" y="1530713"/>
            <a:ext cx="32061" cy="5652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9" name="Freeform 168"/>
          <p:cNvSpPr/>
          <p:nvPr/>
        </p:nvSpPr>
        <p:spPr>
          <a:xfrm rot="18529732">
            <a:off x="5380083" y="935202"/>
            <a:ext cx="32061" cy="7552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0" name="Freeform 169"/>
          <p:cNvSpPr/>
          <p:nvPr/>
        </p:nvSpPr>
        <p:spPr>
          <a:xfrm rot="1631864">
            <a:off x="5077353" y="1001145"/>
            <a:ext cx="61605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Freeform 170"/>
          <p:cNvSpPr/>
          <p:nvPr/>
        </p:nvSpPr>
        <p:spPr>
          <a:xfrm rot="1631864">
            <a:off x="5519429" y="883014"/>
            <a:ext cx="61605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2" name="Freeform 171"/>
          <p:cNvSpPr/>
          <p:nvPr/>
        </p:nvSpPr>
        <p:spPr>
          <a:xfrm>
            <a:off x="5412167" y="858723"/>
            <a:ext cx="2923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3" name="Freeform 172"/>
          <p:cNvSpPr/>
          <p:nvPr/>
        </p:nvSpPr>
        <p:spPr>
          <a:xfrm rot="20464539">
            <a:off x="5316660" y="1191101"/>
            <a:ext cx="52483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4" name="Freeform 173"/>
          <p:cNvSpPr/>
          <p:nvPr/>
        </p:nvSpPr>
        <p:spPr>
          <a:xfrm rot="13087093">
            <a:off x="5078085" y="1162280"/>
            <a:ext cx="29968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5" name="Freeform 174"/>
          <p:cNvSpPr/>
          <p:nvPr/>
        </p:nvSpPr>
        <p:spPr>
          <a:xfrm rot="14012412">
            <a:off x="5179247" y="1703621"/>
            <a:ext cx="5432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6" name="Freeform 175"/>
          <p:cNvSpPr/>
          <p:nvPr/>
        </p:nvSpPr>
        <p:spPr>
          <a:xfrm rot="14012412">
            <a:off x="5032359" y="2150256"/>
            <a:ext cx="5432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7" name="Freeform 176"/>
          <p:cNvSpPr/>
          <p:nvPr/>
        </p:nvSpPr>
        <p:spPr>
          <a:xfrm rot="14012412">
            <a:off x="4823873" y="2069116"/>
            <a:ext cx="5432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" name="Freeform 177"/>
          <p:cNvSpPr/>
          <p:nvPr/>
        </p:nvSpPr>
        <p:spPr>
          <a:xfrm rot="14012412">
            <a:off x="5175318" y="1399418"/>
            <a:ext cx="5432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C9650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Freeform 178"/>
          <p:cNvSpPr/>
          <p:nvPr/>
        </p:nvSpPr>
        <p:spPr>
          <a:xfrm rot="20769160">
            <a:off x="4920155" y="1906427"/>
            <a:ext cx="2923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Freeform 179"/>
          <p:cNvSpPr/>
          <p:nvPr/>
        </p:nvSpPr>
        <p:spPr>
          <a:xfrm rot="20769160">
            <a:off x="5337631" y="1922654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Freeform 180"/>
          <p:cNvSpPr/>
          <p:nvPr/>
        </p:nvSpPr>
        <p:spPr>
          <a:xfrm rot="20769160">
            <a:off x="5528267" y="1694580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Freeform 181"/>
          <p:cNvSpPr/>
          <p:nvPr/>
        </p:nvSpPr>
        <p:spPr>
          <a:xfrm rot="20769160">
            <a:off x="5340673" y="1740262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Freeform 182"/>
          <p:cNvSpPr/>
          <p:nvPr/>
        </p:nvSpPr>
        <p:spPr>
          <a:xfrm rot="20769160">
            <a:off x="5487911" y="938532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4" name="Freeform 183"/>
          <p:cNvSpPr/>
          <p:nvPr/>
        </p:nvSpPr>
        <p:spPr>
          <a:xfrm rot="20769160">
            <a:off x="5300042" y="1259893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rgbClr val="003300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8" name="Freeform 127"/>
          <p:cNvSpPr/>
          <p:nvPr/>
        </p:nvSpPr>
        <p:spPr>
          <a:xfrm rot="204870">
            <a:off x="3059811" y="3646186"/>
            <a:ext cx="2196731" cy="926955"/>
          </a:xfrm>
          <a:custGeom>
            <a:avLst/>
            <a:gdLst>
              <a:gd name="connsiteX0" fmla="*/ 3274282 w 3274282"/>
              <a:gd name="connsiteY0" fmla="*/ 508000 h 1341965"/>
              <a:gd name="connsiteX1" fmla="*/ 3071082 w 3274282"/>
              <a:gd name="connsiteY1" fmla="*/ 951346 h 1341965"/>
              <a:gd name="connsiteX2" fmla="*/ 2470718 w 3274282"/>
              <a:gd name="connsiteY2" fmla="*/ 1283855 h 1341965"/>
              <a:gd name="connsiteX3" fmla="*/ 2119736 w 3274282"/>
              <a:gd name="connsiteY3" fmla="*/ 1302328 h 1341965"/>
              <a:gd name="connsiteX4" fmla="*/ 1353118 w 3274282"/>
              <a:gd name="connsiteY4" fmla="*/ 877455 h 1341965"/>
              <a:gd name="connsiteX5" fmla="*/ 207809 w 3274282"/>
              <a:gd name="connsiteY5" fmla="*/ 563419 h 1341965"/>
              <a:gd name="connsiteX6" fmla="*/ 4609 w 3274282"/>
              <a:gd name="connsiteY6" fmla="*/ 0 h 1341965"/>
              <a:gd name="connsiteX0" fmla="*/ 3305840 w 3305840"/>
              <a:gd name="connsiteY0" fmla="*/ 578486 h 1341965"/>
              <a:gd name="connsiteX1" fmla="*/ 3071082 w 3305840"/>
              <a:gd name="connsiteY1" fmla="*/ 951346 h 1341965"/>
              <a:gd name="connsiteX2" fmla="*/ 2470718 w 3305840"/>
              <a:gd name="connsiteY2" fmla="*/ 1283855 h 1341965"/>
              <a:gd name="connsiteX3" fmla="*/ 2119736 w 3305840"/>
              <a:gd name="connsiteY3" fmla="*/ 1302328 h 1341965"/>
              <a:gd name="connsiteX4" fmla="*/ 1353118 w 3305840"/>
              <a:gd name="connsiteY4" fmla="*/ 877455 h 1341965"/>
              <a:gd name="connsiteX5" fmla="*/ 207809 w 3305840"/>
              <a:gd name="connsiteY5" fmla="*/ 563419 h 1341965"/>
              <a:gd name="connsiteX6" fmla="*/ 4609 w 3305840"/>
              <a:gd name="connsiteY6" fmla="*/ 0 h 1341965"/>
              <a:gd name="connsiteX0" fmla="*/ 3305840 w 3305840"/>
              <a:gd name="connsiteY0" fmla="*/ 578486 h 1341965"/>
              <a:gd name="connsiteX1" fmla="*/ 3071082 w 3305840"/>
              <a:gd name="connsiteY1" fmla="*/ 951346 h 1341965"/>
              <a:gd name="connsiteX2" fmla="*/ 2470718 w 3305840"/>
              <a:gd name="connsiteY2" fmla="*/ 1283855 h 1341965"/>
              <a:gd name="connsiteX3" fmla="*/ 2119736 w 3305840"/>
              <a:gd name="connsiteY3" fmla="*/ 1302328 h 1341965"/>
              <a:gd name="connsiteX4" fmla="*/ 1353118 w 3305840"/>
              <a:gd name="connsiteY4" fmla="*/ 877455 h 1341965"/>
              <a:gd name="connsiteX5" fmla="*/ 207809 w 3305840"/>
              <a:gd name="connsiteY5" fmla="*/ 563419 h 1341965"/>
              <a:gd name="connsiteX6" fmla="*/ 4609 w 3305840"/>
              <a:gd name="connsiteY6" fmla="*/ 0 h 1341965"/>
              <a:gd name="connsiteX0" fmla="*/ 3381470 w 3381470"/>
              <a:gd name="connsiteY0" fmla="*/ 528584 h 1292063"/>
              <a:gd name="connsiteX1" fmla="*/ 3146712 w 3381470"/>
              <a:gd name="connsiteY1" fmla="*/ 901444 h 1292063"/>
              <a:gd name="connsiteX2" fmla="*/ 2546348 w 3381470"/>
              <a:gd name="connsiteY2" fmla="*/ 1233953 h 1292063"/>
              <a:gd name="connsiteX3" fmla="*/ 2195366 w 3381470"/>
              <a:gd name="connsiteY3" fmla="*/ 1252426 h 1292063"/>
              <a:gd name="connsiteX4" fmla="*/ 1428748 w 3381470"/>
              <a:gd name="connsiteY4" fmla="*/ 827553 h 1292063"/>
              <a:gd name="connsiteX5" fmla="*/ 283439 w 3381470"/>
              <a:gd name="connsiteY5" fmla="*/ 513517 h 1292063"/>
              <a:gd name="connsiteX6" fmla="*/ 1265 w 3381470"/>
              <a:gd name="connsiteY6" fmla="*/ 0 h 12920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3381470" h="1292063">
                <a:moveTo>
                  <a:pt x="3381470" y="528584"/>
                </a:moveTo>
                <a:cubicBezTo>
                  <a:pt x="3290755" y="661792"/>
                  <a:pt x="3285899" y="783882"/>
                  <a:pt x="3146712" y="901444"/>
                </a:cubicBezTo>
                <a:cubicBezTo>
                  <a:pt x="3007525" y="1019006"/>
                  <a:pt x="2704906" y="1175456"/>
                  <a:pt x="2546348" y="1233953"/>
                </a:cubicBezTo>
                <a:cubicBezTo>
                  <a:pt x="2387790" y="1292450"/>
                  <a:pt x="2381632" y="1320159"/>
                  <a:pt x="2195366" y="1252426"/>
                </a:cubicBezTo>
                <a:cubicBezTo>
                  <a:pt x="2009100" y="1184693"/>
                  <a:pt x="1747402" y="950705"/>
                  <a:pt x="1428748" y="827553"/>
                </a:cubicBezTo>
                <a:cubicBezTo>
                  <a:pt x="1110093" y="704402"/>
                  <a:pt x="521353" y="651443"/>
                  <a:pt x="283439" y="513517"/>
                </a:cubicBezTo>
                <a:cubicBezTo>
                  <a:pt x="45525" y="375591"/>
                  <a:pt x="-9511" y="208588"/>
                  <a:pt x="1265" y="0"/>
                </a:cubicBezTo>
              </a:path>
            </a:pathLst>
          </a:custGeom>
          <a:noFill/>
          <a:ln w="28575"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9" name="Freeform 128"/>
          <p:cNvSpPr/>
          <p:nvPr/>
        </p:nvSpPr>
        <p:spPr>
          <a:xfrm>
            <a:off x="5380008" y="1926198"/>
            <a:ext cx="1297434" cy="2270179"/>
          </a:xfrm>
          <a:custGeom>
            <a:avLst/>
            <a:gdLst>
              <a:gd name="connsiteX0" fmla="*/ 0 w 2722383"/>
              <a:gd name="connsiteY0" fmla="*/ 2088087 h 3048262"/>
              <a:gd name="connsiteX1" fmla="*/ 73891 w 2722383"/>
              <a:gd name="connsiteY1" fmla="*/ 2494487 h 3048262"/>
              <a:gd name="connsiteX2" fmla="*/ 387927 w 2722383"/>
              <a:gd name="connsiteY2" fmla="*/ 2854706 h 3048262"/>
              <a:gd name="connsiteX3" fmla="*/ 1302327 w 2722383"/>
              <a:gd name="connsiteY3" fmla="*/ 2993251 h 3048262"/>
              <a:gd name="connsiteX4" fmla="*/ 2632364 w 2722383"/>
              <a:gd name="connsiteY4" fmla="*/ 1931069 h 3048262"/>
              <a:gd name="connsiteX5" fmla="*/ 2475346 w 2722383"/>
              <a:gd name="connsiteY5" fmla="*/ 1081324 h 3048262"/>
              <a:gd name="connsiteX6" fmla="*/ 1450109 w 2722383"/>
              <a:gd name="connsiteY6" fmla="*/ 19142 h 3048262"/>
              <a:gd name="connsiteX7" fmla="*/ 914400 w 2722383"/>
              <a:gd name="connsiteY7" fmla="*/ 499433 h 3048262"/>
              <a:gd name="connsiteX0" fmla="*/ 0 w 2722383"/>
              <a:gd name="connsiteY0" fmla="*/ 2084692 h 3044867"/>
              <a:gd name="connsiteX1" fmla="*/ 73891 w 2722383"/>
              <a:gd name="connsiteY1" fmla="*/ 2491092 h 3044867"/>
              <a:gd name="connsiteX2" fmla="*/ 387927 w 2722383"/>
              <a:gd name="connsiteY2" fmla="*/ 2851311 h 3044867"/>
              <a:gd name="connsiteX3" fmla="*/ 1302327 w 2722383"/>
              <a:gd name="connsiteY3" fmla="*/ 2989856 h 3044867"/>
              <a:gd name="connsiteX4" fmla="*/ 2632364 w 2722383"/>
              <a:gd name="connsiteY4" fmla="*/ 1927674 h 3044867"/>
              <a:gd name="connsiteX5" fmla="*/ 2475346 w 2722383"/>
              <a:gd name="connsiteY5" fmla="*/ 1077929 h 3044867"/>
              <a:gd name="connsiteX6" fmla="*/ 1450109 w 2722383"/>
              <a:gd name="connsiteY6" fmla="*/ 15747 h 3044867"/>
              <a:gd name="connsiteX7" fmla="*/ 866619 w 2722383"/>
              <a:gd name="connsiteY7" fmla="*/ 532905 h 3044867"/>
              <a:gd name="connsiteX0" fmla="*/ 0 w 2632969"/>
              <a:gd name="connsiteY0" fmla="*/ 2084692 h 3039009"/>
              <a:gd name="connsiteX1" fmla="*/ 73891 w 2632969"/>
              <a:gd name="connsiteY1" fmla="*/ 2491092 h 3039009"/>
              <a:gd name="connsiteX2" fmla="*/ 387927 w 2632969"/>
              <a:gd name="connsiteY2" fmla="*/ 2851311 h 3039009"/>
              <a:gd name="connsiteX3" fmla="*/ 1302327 w 2632969"/>
              <a:gd name="connsiteY3" fmla="*/ 2989856 h 3039009"/>
              <a:gd name="connsiteX4" fmla="*/ 2508135 w 2632969"/>
              <a:gd name="connsiteY4" fmla="*/ 2010623 h 3039009"/>
              <a:gd name="connsiteX5" fmla="*/ 2475346 w 2632969"/>
              <a:gd name="connsiteY5" fmla="*/ 1077929 h 3039009"/>
              <a:gd name="connsiteX6" fmla="*/ 1450109 w 2632969"/>
              <a:gd name="connsiteY6" fmla="*/ 15747 h 3039009"/>
              <a:gd name="connsiteX7" fmla="*/ 866619 w 2632969"/>
              <a:gd name="connsiteY7" fmla="*/ 532905 h 3039009"/>
              <a:gd name="connsiteX0" fmla="*/ 0 w 2523561"/>
              <a:gd name="connsiteY0" fmla="*/ 2084692 h 3039009"/>
              <a:gd name="connsiteX1" fmla="*/ 73891 w 2523561"/>
              <a:gd name="connsiteY1" fmla="*/ 2491092 h 3039009"/>
              <a:gd name="connsiteX2" fmla="*/ 387927 w 2523561"/>
              <a:gd name="connsiteY2" fmla="*/ 2851311 h 3039009"/>
              <a:gd name="connsiteX3" fmla="*/ 1302327 w 2523561"/>
              <a:gd name="connsiteY3" fmla="*/ 2989856 h 3039009"/>
              <a:gd name="connsiteX4" fmla="*/ 2508135 w 2523561"/>
              <a:gd name="connsiteY4" fmla="*/ 2010623 h 3039009"/>
              <a:gd name="connsiteX5" fmla="*/ 1950813 w 2523561"/>
              <a:gd name="connsiteY5" fmla="*/ 545653 h 3039009"/>
              <a:gd name="connsiteX6" fmla="*/ 1450109 w 2523561"/>
              <a:gd name="connsiteY6" fmla="*/ 15747 h 3039009"/>
              <a:gd name="connsiteX7" fmla="*/ 866619 w 2523561"/>
              <a:gd name="connsiteY7" fmla="*/ 532905 h 3039009"/>
              <a:gd name="connsiteX0" fmla="*/ 0 w 2153440"/>
              <a:gd name="connsiteY0" fmla="*/ 2084692 h 3022588"/>
              <a:gd name="connsiteX1" fmla="*/ 73891 w 2153440"/>
              <a:gd name="connsiteY1" fmla="*/ 2491092 h 3022588"/>
              <a:gd name="connsiteX2" fmla="*/ 387927 w 2153440"/>
              <a:gd name="connsiteY2" fmla="*/ 2851311 h 3022588"/>
              <a:gd name="connsiteX3" fmla="*/ 1302327 w 2153440"/>
              <a:gd name="connsiteY3" fmla="*/ 2989856 h 3022588"/>
              <a:gd name="connsiteX4" fmla="*/ 2118097 w 2153440"/>
              <a:gd name="connsiteY4" fmla="*/ 2247190 h 3022588"/>
              <a:gd name="connsiteX5" fmla="*/ 1950813 w 2153440"/>
              <a:gd name="connsiteY5" fmla="*/ 545653 h 3022588"/>
              <a:gd name="connsiteX6" fmla="*/ 1450109 w 2153440"/>
              <a:gd name="connsiteY6" fmla="*/ 15747 h 3022588"/>
              <a:gd name="connsiteX7" fmla="*/ 866619 w 2153440"/>
              <a:gd name="connsiteY7" fmla="*/ 532905 h 3022588"/>
              <a:gd name="connsiteX0" fmla="*/ 0 w 2195102"/>
              <a:gd name="connsiteY0" fmla="*/ 2084692 h 3301556"/>
              <a:gd name="connsiteX1" fmla="*/ 73891 w 2195102"/>
              <a:gd name="connsiteY1" fmla="*/ 2491092 h 3301556"/>
              <a:gd name="connsiteX2" fmla="*/ 387927 w 2195102"/>
              <a:gd name="connsiteY2" fmla="*/ 2851311 h 3301556"/>
              <a:gd name="connsiteX3" fmla="*/ 710545 w 2195102"/>
              <a:gd name="connsiteY3" fmla="*/ 3285566 h 3301556"/>
              <a:gd name="connsiteX4" fmla="*/ 2118097 w 2195102"/>
              <a:gd name="connsiteY4" fmla="*/ 2247190 h 3301556"/>
              <a:gd name="connsiteX5" fmla="*/ 1950813 w 2195102"/>
              <a:gd name="connsiteY5" fmla="*/ 545653 h 3301556"/>
              <a:gd name="connsiteX6" fmla="*/ 1450109 w 2195102"/>
              <a:gd name="connsiteY6" fmla="*/ 15747 h 3301556"/>
              <a:gd name="connsiteX7" fmla="*/ 866619 w 2195102"/>
              <a:gd name="connsiteY7" fmla="*/ 532905 h 3301556"/>
              <a:gd name="connsiteX0" fmla="*/ 0 w 2195104"/>
              <a:gd name="connsiteY0" fmla="*/ 2084692 h 3311492"/>
              <a:gd name="connsiteX1" fmla="*/ 73891 w 2195104"/>
              <a:gd name="connsiteY1" fmla="*/ 2491092 h 3311492"/>
              <a:gd name="connsiteX2" fmla="*/ 387927 w 2195104"/>
              <a:gd name="connsiteY2" fmla="*/ 2851311 h 3311492"/>
              <a:gd name="connsiteX3" fmla="*/ 239383 w 2195104"/>
              <a:gd name="connsiteY3" fmla="*/ 2985376 h 3311492"/>
              <a:gd name="connsiteX4" fmla="*/ 710545 w 2195104"/>
              <a:gd name="connsiteY4" fmla="*/ 3285566 h 3311492"/>
              <a:gd name="connsiteX5" fmla="*/ 2118097 w 2195104"/>
              <a:gd name="connsiteY5" fmla="*/ 2247190 h 3311492"/>
              <a:gd name="connsiteX6" fmla="*/ 1950813 w 2195104"/>
              <a:gd name="connsiteY6" fmla="*/ 545653 h 3311492"/>
              <a:gd name="connsiteX7" fmla="*/ 1450109 w 2195104"/>
              <a:gd name="connsiteY7" fmla="*/ 15747 h 3311492"/>
              <a:gd name="connsiteX8" fmla="*/ 866619 w 2195104"/>
              <a:gd name="connsiteY8" fmla="*/ 532905 h 3311492"/>
              <a:gd name="connsiteX0" fmla="*/ 0 w 2195102"/>
              <a:gd name="connsiteY0" fmla="*/ 2084692 h 3315246"/>
              <a:gd name="connsiteX1" fmla="*/ 73891 w 2195102"/>
              <a:gd name="connsiteY1" fmla="*/ 2491092 h 3315246"/>
              <a:gd name="connsiteX2" fmla="*/ 239383 w 2195102"/>
              <a:gd name="connsiteY2" fmla="*/ 2985376 h 3315246"/>
              <a:gd name="connsiteX3" fmla="*/ 710545 w 2195102"/>
              <a:gd name="connsiteY3" fmla="*/ 3285566 h 3315246"/>
              <a:gd name="connsiteX4" fmla="*/ 2118097 w 2195102"/>
              <a:gd name="connsiteY4" fmla="*/ 2247190 h 3315246"/>
              <a:gd name="connsiteX5" fmla="*/ 1950813 w 2195102"/>
              <a:gd name="connsiteY5" fmla="*/ 545653 h 3315246"/>
              <a:gd name="connsiteX6" fmla="*/ 1450109 w 2195102"/>
              <a:gd name="connsiteY6" fmla="*/ 15747 h 3315246"/>
              <a:gd name="connsiteX7" fmla="*/ 866619 w 2195102"/>
              <a:gd name="connsiteY7" fmla="*/ 532905 h 3315246"/>
              <a:gd name="connsiteX0" fmla="*/ 0 w 2118113"/>
              <a:gd name="connsiteY0" fmla="*/ 2084692 h 3312518"/>
              <a:gd name="connsiteX1" fmla="*/ 73891 w 2118113"/>
              <a:gd name="connsiteY1" fmla="*/ 2491092 h 3312518"/>
              <a:gd name="connsiteX2" fmla="*/ 239383 w 2118113"/>
              <a:gd name="connsiteY2" fmla="*/ 2985376 h 3312518"/>
              <a:gd name="connsiteX3" fmla="*/ 710545 w 2118113"/>
              <a:gd name="connsiteY3" fmla="*/ 3285566 h 3312518"/>
              <a:gd name="connsiteX4" fmla="*/ 2023950 w 2118113"/>
              <a:gd name="connsiteY4" fmla="*/ 2294504 h 3312518"/>
              <a:gd name="connsiteX5" fmla="*/ 1950813 w 2118113"/>
              <a:gd name="connsiteY5" fmla="*/ 545653 h 3312518"/>
              <a:gd name="connsiteX6" fmla="*/ 1450109 w 2118113"/>
              <a:gd name="connsiteY6" fmla="*/ 15747 h 3312518"/>
              <a:gd name="connsiteX7" fmla="*/ 866619 w 2118113"/>
              <a:gd name="connsiteY7" fmla="*/ 532905 h 3312518"/>
              <a:gd name="connsiteX0" fmla="*/ 0 w 2087231"/>
              <a:gd name="connsiteY0" fmla="*/ 2084692 h 3196078"/>
              <a:gd name="connsiteX1" fmla="*/ 73891 w 2087231"/>
              <a:gd name="connsiteY1" fmla="*/ 2491092 h 3196078"/>
              <a:gd name="connsiteX2" fmla="*/ 239383 w 2087231"/>
              <a:gd name="connsiteY2" fmla="*/ 2985376 h 3196078"/>
              <a:gd name="connsiteX3" fmla="*/ 1127483 w 2087231"/>
              <a:gd name="connsiteY3" fmla="*/ 3155454 h 3196078"/>
              <a:gd name="connsiteX4" fmla="*/ 2023950 w 2087231"/>
              <a:gd name="connsiteY4" fmla="*/ 2294504 h 3196078"/>
              <a:gd name="connsiteX5" fmla="*/ 1950813 w 2087231"/>
              <a:gd name="connsiteY5" fmla="*/ 545653 h 3196078"/>
              <a:gd name="connsiteX6" fmla="*/ 1450109 w 2087231"/>
              <a:gd name="connsiteY6" fmla="*/ 15747 h 3196078"/>
              <a:gd name="connsiteX7" fmla="*/ 866619 w 2087231"/>
              <a:gd name="connsiteY7" fmla="*/ 532905 h 3196078"/>
              <a:gd name="connsiteX0" fmla="*/ 0 w 2089249"/>
              <a:gd name="connsiteY0" fmla="*/ 2118911 h 3230298"/>
              <a:gd name="connsiteX1" fmla="*/ 73891 w 2089249"/>
              <a:gd name="connsiteY1" fmla="*/ 2525311 h 3230298"/>
              <a:gd name="connsiteX2" fmla="*/ 239383 w 2089249"/>
              <a:gd name="connsiteY2" fmla="*/ 3019595 h 3230298"/>
              <a:gd name="connsiteX3" fmla="*/ 1127483 w 2089249"/>
              <a:gd name="connsiteY3" fmla="*/ 3189673 h 3230298"/>
              <a:gd name="connsiteX4" fmla="*/ 2023950 w 2089249"/>
              <a:gd name="connsiteY4" fmla="*/ 2328723 h 3230298"/>
              <a:gd name="connsiteX5" fmla="*/ 1950813 w 2089249"/>
              <a:gd name="connsiteY5" fmla="*/ 579872 h 3230298"/>
              <a:gd name="connsiteX6" fmla="*/ 1396310 w 2089249"/>
              <a:gd name="connsiteY6" fmla="*/ 14482 h 3230298"/>
              <a:gd name="connsiteX7" fmla="*/ 866619 w 2089249"/>
              <a:gd name="connsiteY7" fmla="*/ 567124 h 3230298"/>
              <a:gd name="connsiteX0" fmla="*/ 0 w 2099186"/>
              <a:gd name="connsiteY0" fmla="*/ 2118911 h 3230298"/>
              <a:gd name="connsiteX1" fmla="*/ 73891 w 2099186"/>
              <a:gd name="connsiteY1" fmla="*/ 2525311 h 3230298"/>
              <a:gd name="connsiteX2" fmla="*/ 239383 w 2099186"/>
              <a:gd name="connsiteY2" fmla="*/ 3019595 h 3230298"/>
              <a:gd name="connsiteX3" fmla="*/ 1127483 w 2099186"/>
              <a:gd name="connsiteY3" fmla="*/ 3189673 h 3230298"/>
              <a:gd name="connsiteX4" fmla="*/ 2023950 w 2099186"/>
              <a:gd name="connsiteY4" fmla="*/ 2328723 h 3230298"/>
              <a:gd name="connsiteX5" fmla="*/ 1977712 w 2099186"/>
              <a:gd name="connsiteY5" fmla="*/ 733642 h 3230298"/>
              <a:gd name="connsiteX6" fmla="*/ 1396310 w 2099186"/>
              <a:gd name="connsiteY6" fmla="*/ 14482 h 3230298"/>
              <a:gd name="connsiteX7" fmla="*/ 866619 w 2099186"/>
              <a:gd name="connsiteY7" fmla="*/ 567124 h 323029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2099186" h="3230298">
                <a:moveTo>
                  <a:pt x="0" y="2118911"/>
                </a:moveTo>
                <a:cubicBezTo>
                  <a:pt x="4618" y="2258226"/>
                  <a:pt x="33994" y="2375197"/>
                  <a:pt x="73891" y="2525311"/>
                </a:cubicBezTo>
                <a:cubicBezTo>
                  <a:pt x="113788" y="2675425"/>
                  <a:pt x="133274" y="2887183"/>
                  <a:pt x="239383" y="3019595"/>
                </a:cubicBezTo>
                <a:cubicBezTo>
                  <a:pt x="345492" y="3152007"/>
                  <a:pt x="830055" y="3304818"/>
                  <a:pt x="1127483" y="3189673"/>
                </a:cubicBezTo>
                <a:cubicBezTo>
                  <a:pt x="1424911" y="3074528"/>
                  <a:pt x="1882245" y="2738062"/>
                  <a:pt x="2023950" y="2328723"/>
                </a:cubicBezTo>
                <a:cubicBezTo>
                  <a:pt x="2165655" y="1919385"/>
                  <a:pt x="2082319" y="1119349"/>
                  <a:pt x="1977712" y="733642"/>
                </a:cubicBezTo>
                <a:cubicBezTo>
                  <a:pt x="1873105" y="347935"/>
                  <a:pt x="1664431" y="105319"/>
                  <a:pt x="1396310" y="14482"/>
                </a:cubicBezTo>
                <a:cubicBezTo>
                  <a:pt x="1128189" y="-76355"/>
                  <a:pt x="1004395" y="278487"/>
                  <a:pt x="866619" y="567124"/>
                </a:cubicBezTo>
              </a:path>
            </a:pathLst>
          </a:custGeom>
          <a:noFill/>
          <a:ln w="28575"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5" name="Freeform 124"/>
          <p:cNvSpPr/>
          <p:nvPr/>
        </p:nvSpPr>
        <p:spPr>
          <a:xfrm rot="7706169">
            <a:off x="5874891" y="2222645"/>
            <a:ext cx="143561" cy="122182"/>
          </a:xfrm>
          <a:custGeom>
            <a:avLst/>
            <a:gdLst>
              <a:gd name="connsiteX0" fmla="*/ 0 w 204716"/>
              <a:gd name="connsiteY0" fmla="*/ 122830 h 191069"/>
              <a:gd name="connsiteX1" fmla="*/ 136477 w 204716"/>
              <a:gd name="connsiteY1" fmla="*/ 0 h 191069"/>
              <a:gd name="connsiteX2" fmla="*/ 184244 w 204716"/>
              <a:gd name="connsiteY2" fmla="*/ 68239 h 191069"/>
              <a:gd name="connsiteX3" fmla="*/ 204716 w 204716"/>
              <a:gd name="connsiteY3" fmla="*/ 150125 h 191069"/>
              <a:gd name="connsiteX4" fmla="*/ 177420 w 204716"/>
              <a:gd name="connsiteY4" fmla="*/ 191069 h 191069"/>
              <a:gd name="connsiteX5" fmla="*/ 0 w 204716"/>
              <a:gd name="connsiteY5" fmla="*/ 122830 h 191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4716" h="191069">
                <a:moveTo>
                  <a:pt x="0" y="122830"/>
                </a:moveTo>
                <a:lnTo>
                  <a:pt x="136477" y="0"/>
                </a:lnTo>
                <a:lnTo>
                  <a:pt x="184244" y="68239"/>
                </a:lnTo>
                <a:lnTo>
                  <a:pt x="204716" y="150125"/>
                </a:lnTo>
                <a:lnTo>
                  <a:pt x="177420" y="191069"/>
                </a:lnTo>
                <a:lnTo>
                  <a:pt x="0" y="122830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6" name="Freeform 125"/>
          <p:cNvSpPr/>
          <p:nvPr/>
        </p:nvSpPr>
        <p:spPr>
          <a:xfrm rot="16818145">
            <a:off x="3007915" y="3551104"/>
            <a:ext cx="143561" cy="122182"/>
          </a:xfrm>
          <a:custGeom>
            <a:avLst/>
            <a:gdLst>
              <a:gd name="connsiteX0" fmla="*/ 0 w 204716"/>
              <a:gd name="connsiteY0" fmla="*/ 122830 h 191069"/>
              <a:gd name="connsiteX1" fmla="*/ 136477 w 204716"/>
              <a:gd name="connsiteY1" fmla="*/ 0 h 191069"/>
              <a:gd name="connsiteX2" fmla="*/ 184244 w 204716"/>
              <a:gd name="connsiteY2" fmla="*/ 68239 h 191069"/>
              <a:gd name="connsiteX3" fmla="*/ 204716 w 204716"/>
              <a:gd name="connsiteY3" fmla="*/ 150125 h 191069"/>
              <a:gd name="connsiteX4" fmla="*/ 177420 w 204716"/>
              <a:gd name="connsiteY4" fmla="*/ 191069 h 191069"/>
              <a:gd name="connsiteX5" fmla="*/ 0 w 204716"/>
              <a:gd name="connsiteY5" fmla="*/ 122830 h 191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4716" h="191069">
                <a:moveTo>
                  <a:pt x="0" y="122830"/>
                </a:moveTo>
                <a:lnTo>
                  <a:pt x="136477" y="0"/>
                </a:lnTo>
                <a:lnTo>
                  <a:pt x="184244" y="68239"/>
                </a:lnTo>
                <a:lnTo>
                  <a:pt x="204716" y="150125"/>
                </a:lnTo>
                <a:lnTo>
                  <a:pt x="177420" y="191069"/>
                </a:lnTo>
                <a:lnTo>
                  <a:pt x="0" y="122830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2" name="Freeform 121"/>
          <p:cNvSpPr/>
          <p:nvPr/>
        </p:nvSpPr>
        <p:spPr>
          <a:xfrm>
            <a:off x="2644132" y="1329996"/>
            <a:ext cx="2478949" cy="2652409"/>
          </a:xfrm>
          <a:custGeom>
            <a:avLst/>
            <a:gdLst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3273136 w 4852554"/>
              <a:gd name="connsiteY8" fmla="*/ 789709 h 3782291"/>
              <a:gd name="connsiteX9" fmla="*/ 3335482 w 4852554"/>
              <a:gd name="connsiteY9" fmla="*/ 685800 h 3782291"/>
              <a:gd name="connsiteX10" fmla="*/ 2930236 w 4852554"/>
              <a:gd name="connsiteY10" fmla="*/ 727364 h 3782291"/>
              <a:gd name="connsiteX11" fmla="*/ 3179618 w 4852554"/>
              <a:gd name="connsiteY11" fmla="*/ 467591 h 3782291"/>
              <a:gd name="connsiteX12" fmla="*/ 3148445 w 4852554"/>
              <a:gd name="connsiteY12" fmla="*/ 405246 h 3782291"/>
              <a:gd name="connsiteX13" fmla="*/ 2722418 w 4852554"/>
              <a:gd name="connsiteY13" fmla="*/ 831273 h 3782291"/>
              <a:gd name="connsiteX14" fmla="*/ 2805545 w 4852554"/>
              <a:gd name="connsiteY14" fmla="*/ 540327 h 3782291"/>
              <a:gd name="connsiteX15" fmla="*/ 2774372 w 4852554"/>
              <a:gd name="connsiteY15" fmla="*/ 529936 h 3782291"/>
              <a:gd name="connsiteX16" fmla="*/ 2649682 w 4852554"/>
              <a:gd name="connsiteY16" fmla="*/ 914400 h 3782291"/>
              <a:gd name="connsiteX17" fmla="*/ 2192482 w 4852554"/>
              <a:gd name="connsiteY17" fmla="*/ 1330036 h 3782291"/>
              <a:gd name="connsiteX18" fmla="*/ 2244436 w 4852554"/>
              <a:gd name="connsiteY18" fmla="*/ 633846 h 3782291"/>
              <a:gd name="connsiteX19" fmla="*/ 2670463 w 4852554"/>
              <a:gd name="connsiteY19" fmla="*/ 51955 h 3782291"/>
              <a:gd name="connsiteX20" fmla="*/ 2639291 w 4852554"/>
              <a:gd name="connsiteY20" fmla="*/ 0 h 3782291"/>
              <a:gd name="connsiteX21" fmla="*/ 2483427 w 4852554"/>
              <a:gd name="connsiteY21" fmla="*/ 197427 h 3782291"/>
              <a:gd name="connsiteX22" fmla="*/ 2462645 w 4852554"/>
              <a:gd name="connsiteY22" fmla="*/ 10391 h 3782291"/>
              <a:gd name="connsiteX23" fmla="*/ 2400300 w 4852554"/>
              <a:gd name="connsiteY23" fmla="*/ 10391 h 3782291"/>
              <a:gd name="connsiteX24" fmla="*/ 2462645 w 4852554"/>
              <a:gd name="connsiteY24" fmla="*/ 301336 h 3782291"/>
              <a:gd name="connsiteX25" fmla="*/ 2275609 w 4852554"/>
              <a:gd name="connsiteY25" fmla="*/ 509155 h 3782291"/>
              <a:gd name="connsiteX26" fmla="*/ 2244436 w 4852554"/>
              <a:gd name="connsiteY26" fmla="*/ 228600 h 3782291"/>
              <a:gd name="connsiteX27" fmla="*/ 2192482 w 4852554"/>
              <a:gd name="connsiteY27" fmla="*/ 197427 h 3782291"/>
              <a:gd name="connsiteX28" fmla="*/ 2223654 w 4852554"/>
              <a:gd name="connsiteY28" fmla="*/ 540327 h 3782291"/>
              <a:gd name="connsiteX29" fmla="*/ 2005445 w 4852554"/>
              <a:gd name="connsiteY29" fmla="*/ 62346 h 3782291"/>
              <a:gd name="connsiteX30" fmla="*/ 1922318 w 4852554"/>
              <a:gd name="connsiteY30" fmla="*/ 83127 h 3782291"/>
              <a:gd name="connsiteX31" fmla="*/ 2192482 w 4852554"/>
              <a:gd name="connsiteY31" fmla="*/ 592282 h 3782291"/>
              <a:gd name="connsiteX32" fmla="*/ 2119745 w 4852554"/>
              <a:gd name="connsiteY32" fmla="*/ 706582 h 3782291"/>
              <a:gd name="connsiteX33" fmla="*/ 1662545 w 4852554"/>
              <a:gd name="connsiteY33" fmla="*/ 20782 h 3782291"/>
              <a:gd name="connsiteX34" fmla="*/ 1537854 w 4852554"/>
              <a:gd name="connsiteY34" fmla="*/ 51955 h 3782291"/>
              <a:gd name="connsiteX35" fmla="*/ 1558636 w 4852554"/>
              <a:gd name="connsiteY35" fmla="*/ 145473 h 3782291"/>
              <a:gd name="connsiteX36" fmla="*/ 1641763 w 4852554"/>
              <a:gd name="connsiteY36" fmla="*/ 103909 h 3782291"/>
              <a:gd name="connsiteX37" fmla="*/ 1704109 w 4852554"/>
              <a:gd name="connsiteY37" fmla="*/ 228600 h 3782291"/>
              <a:gd name="connsiteX38" fmla="*/ 1309254 w 4852554"/>
              <a:gd name="connsiteY38" fmla="*/ 332509 h 3782291"/>
              <a:gd name="connsiteX39" fmla="*/ 1330036 w 4852554"/>
              <a:gd name="connsiteY39" fmla="*/ 374073 h 3782291"/>
              <a:gd name="connsiteX40" fmla="*/ 1465118 w 4852554"/>
              <a:gd name="connsiteY40" fmla="*/ 353291 h 3782291"/>
              <a:gd name="connsiteX41" fmla="*/ 1475509 w 4852554"/>
              <a:gd name="connsiteY41" fmla="*/ 498764 h 3782291"/>
              <a:gd name="connsiteX42" fmla="*/ 1527463 w 4852554"/>
              <a:gd name="connsiteY42" fmla="*/ 498764 h 3782291"/>
              <a:gd name="connsiteX43" fmla="*/ 1527463 w 4852554"/>
              <a:gd name="connsiteY43" fmla="*/ 342900 h 3782291"/>
              <a:gd name="connsiteX44" fmla="*/ 1776845 w 4852554"/>
              <a:gd name="connsiteY44" fmla="*/ 259773 h 3782291"/>
              <a:gd name="connsiteX45" fmla="*/ 2140527 w 4852554"/>
              <a:gd name="connsiteY45" fmla="*/ 852055 h 3782291"/>
              <a:gd name="connsiteX46" fmla="*/ 2130136 w 4852554"/>
              <a:gd name="connsiteY46" fmla="*/ 1215736 h 3782291"/>
              <a:gd name="connsiteX47" fmla="*/ 2057400 w 4852554"/>
              <a:gd name="connsiteY47" fmla="*/ 1028700 h 3782291"/>
              <a:gd name="connsiteX48" fmla="*/ 2005445 w 4852554"/>
              <a:gd name="connsiteY48" fmla="*/ 1059873 h 3782291"/>
              <a:gd name="connsiteX49" fmla="*/ 2119745 w 4852554"/>
              <a:gd name="connsiteY49" fmla="*/ 1288473 h 3782291"/>
              <a:gd name="connsiteX50" fmla="*/ 2098963 w 4852554"/>
              <a:gd name="connsiteY50" fmla="*/ 1517073 h 3782291"/>
              <a:gd name="connsiteX51" fmla="*/ 1652154 w 4852554"/>
              <a:gd name="connsiteY51" fmla="*/ 893618 h 3782291"/>
              <a:gd name="connsiteX52" fmla="*/ 1683327 w 4852554"/>
              <a:gd name="connsiteY52" fmla="*/ 665018 h 3782291"/>
              <a:gd name="connsiteX53" fmla="*/ 1620982 w 4852554"/>
              <a:gd name="connsiteY53" fmla="*/ 654627 h 3782291"/>
              <a:gd name="connsiteX54" fmla="*/ 1589809 w 4852554"/>
              <a:gd name="connsiteY54" fmla="*/ 945573 h 3782291"/>
              <a:gd name="connsiteX55" fmla="*/ 1371600 w 4852554"/>
              <a:gd name="connsiteY55" fmla="*/ 914400 h 3782291"/>
              <a:gd name="connsiteX56" fmla="*/ 1361209 w 4852554"/>
              <a:gd name="connsiteY56" fmla="*/ 966355 h 3782291"/>
              <a:gd name="connsiteX57" fmla="*/ 1693718 w 4852554"/>
              <a:gd name="connsiteY57" fmla="*/ 1018309 h 3782291"/>
              <a:gd name="connsiteX58" fmla="*/ 1766454 w 4852554"/>
              <a:gd name="connsiteY58" fmla="*/ 1153391 h 3782291"/>
              <a:gd name="connsiteX59" fmla="*/ 1579418 w 4852554"/>
              <a:gd name="connsiteY59" fmla="*/ 1205346 h 3782291"/>
              <a:gd name="connsiteX60" fmla="*/ 1579418 w 4852554"/>
              <a:gd name="connsiteY60" fmla="*/ 1278082 h 3782291"/>
              <a:gd name="connsiteX61" fmla="*/ 1808018 w 4852554"/>
              <a:gd name="connsiteY61" fmla="*/ 1215736 h 3782291"/>
              <a:gd name="connsiteX62" fmla="*/ 2078182 w 4852554"/>
              <a:gd name="connsiteY62" fmla="*/ 1589809 h 3782291"/>
              <a:gd name="connsiteX63" fmla="*/ 2088572 w 4852554"/>
              <a:gd name="connsiteY63" fmla="*/ 2337955 h 3782291"/>
              <a:gd name="connsiteX64" fmla="*/ 2098963 w 4852554"/>
              <a:gd name="connsiteY64" fmla="*/ 2348346 h 3782291"/>
              <a:gd name="connsiteX65" fmla="*/ 1839191 w 4852554"/>
              <a:gd name="connsiteY65" fmla="*/ 2784764 h 3782291"/>
              <a:gd name="connsiteX66" fmla="*/ 1278082 w 4852554"/>
              <a:gd name="connsiteY66" fmla="*/ 2795155 h 3782291"/>
              <a:gd name="connsiteX67" fmla="*/ 1143000 w 4852554"/>
              <a:gd name="connsiteY67" fmla="*/ 2587336 h 3782291"/>
              <a:gd name="connsiteX68" fmla="*/ 1111827 w 4852554"/>
              <a:gd name="connsiteY68" fmla="*/ 2597727 h 3782291"/>
              <a:gd name="connsiteX69" fmla="*/ 1205345 w 4852554"/>
              <a:gd name="connsiteY69" fmla="*/ 2815936 h 3782291"/>
              <a:gd name="connsiteX70" fmla="*/ 893618 w 4852554"/>
              <a:gd name="connsiteY70" fmla="*/ 2795155 h 3782291"/>
              <a:gd name="connsiteX71" fmla="*/ 488372 w 4852554"/>
              <a:gd name="connsiteY71" fmla="*/ 2036618 h 3782291"/>
              <a:gd name="connsiteX72" fmla="*/ 353291 w 4852554"/>
              <a:gd name="connsiteY72" fmla="*/ 2078182 h 3782291"/>
              <a:gd name="connsiteX73" fmla="*/ 415636 w 4852554"/>
              <a:gd name="connsiteY73" fmla="*/ 2140527 h 3782291"/>
              <a:gd name="connsiteX74" fmla="*/ 467591 w 4852554"/>
              <a:gd name="connsiteY74" fmla="*/ 2098964 h 3782291"/>
              <a:gd name="connsiteX75" fmla="*/ 571500 w 4852554"/>
              <a:gd name="connsiteY75" fmla="*/ 2348346 h 3782291"/>
              <a:gd name="connsiteX76" fmla="*/ 457200 w 4852554"/>
              <a:gd name="connsiteY76" fmla="*/ 2358736 h 3782291"/>
              <a:gd name="connsiteX77" fmla="*/ 457200 w 4852554"/>
              <a:gd name="connsiteY77" fmla="*/ 2441864 h 3782291"/>
              <a:gd name="connsiteX78" fmla="*/ 623454 w 4852554"/>
              <a:gd name="connsiteY78" fmla="*/ 2400300 h 3782291"/>
              <a:gd name="connsiteX79" fmla="*/ 831272 w 4852554"/>
              <a:gd name="connsiteY79" fmla="*/ 2826327 h 3782291"/>
              <a:gd name="connsiteX80" fmla="*/ 374072 w 4852554"/>
              <a:gd name="connsiteY80" fmla="*/ 2670464 h 3782291"/>
              <a:gd name="connsiteX81" fmla="*/ 103909 w 4852554"/>
              <a:gd name="connsiteY81" fmla="*/ 2109355 h 3782291"/>
              <a:gd name="connsiteX82" fmla="*/ 20782 w 4852554"/>
              <a:gd name="connsiteY82" fmla="*/ 2098964 h 3782291"/>
              <a:gd name="connsiteX83" fmla="*/ 249382 w 4852554"/>
              <a:gd name="connsiteY83" fmla="*/ 2639291 h 3782291"/>
              <a:gd name="connsiteX84" fmla="*/ 10391 w 4852554"/>
              <a:gd name="connsiteY84" fmla="*/ 2576946 h 3782291"/>
              <a:gd name="connsiteX85" fmla="*/ 0 w 4852554"/>
              <a:gd name="connsiteY85" fmla="*/ 2670464 h 3782291"/>
              <a:gd name="connsiteX86" fmla="*/ 270163 w 4852554"/>
              <a:gd name="connsiteY86" fmla="*/ 2701636 h 3782291"/>
              <a:gd name="connsiteX87" fmla="*/ 280554 w 4852554"/>
              <a:gd name="connsiteY87" fmla="*/ 3023755 h 3782291"/>
              <a:gd name="connsiteX88" fmla="*/ 197427 w 4852554"/>
              <a:gd name="connsiteY88" fmla="*/ 3034146 h 3782291"/>
              <a:gd name="connsiteX89" fmla="*/ 197427 w 4852554"/>
              <a:gd name="connsiteY89" fmla="*/ 3106882 h 3782291"/>
              <a:gd name="connsiteX90" fmla="*/ 353291 w 4852554"/>
              <a:gd name="connsiteY90" fmla="*/ 3054927 h 3782291"/>
              <a:gd name="connsiteX91" fmla="*/ 374072 w 4852554"/>
              <a:gd name="connsiteY91" fmla="*/ 2763982 h 3782291"/>
              <a:gd name="connsiteX92" fmla="*/ 852054 w 4852554"/>
              <a:gd name="connsiteY92" fmla="*/ 2919846 h 3782291"/>
              <a:gd name="connsiteX93" fmla="*/ 633845 w 4852554"/>
              <a:gd name="connsiteY93" fmla="*/ 3054927 h 3782291"/>
              <a:gd name="connsiteX94" fmla="*/ 685800 w 4852554"/>
              <a:gd name="connsiteY94" fmla="*/ 3096491 h 3782291"/>
              <a:gd name="connsiteX95" fmla="*/ 1018309 w 4852554"/>
              <a:gd name="connsiteY95" fmla="*/ 2888673 h 3782291"/>
              <a:gd name="connsiteX96" fmla="*/ 1423554 w 4852554"/>
              <a:gd name="connsiteY96" fmla="*/ 2867891 h 3782291"/>
              <a:gd name="connsiteX97" fmla="*/ 1080654 w 4852554"/>
              <a:gd name="connsiteY97" fmla="*/ 3086100 h 3782291"/>
              <a:gd name="connsiteX98" fmla="*/ 1143000 w 4852554"/>
              <a:gd name="connsiteY98" fmla="*/ 3169227 h 3782291"/>
              <a:gd name="connsiteX99" fmla="*/ 1537854 w 4852554"/>
              <a:gd name="connsiteY99" fmla="*/ 2867891 h 3782291"/>
              <a:gd name="connsiteX100" fmla="*/ 1891145 w 4852554"/>
              <a:gd name="connsiteY100" fmla="*/ 2867891 h 3782291"/>
              <a:gd name="connsiteX101" fmla="*/ 2119745 w 4852554"/>
              <a:gd name="connsiteY101" fmla="*/ 2930236 h 3782291"/>
              <a:gd name="connsiteX102" fmla="*/ 2119745 w 4852554"/>
              <a:gd name="connsiteY102" fmla="*/ 3751118 h 3782291"/>
              <a:gd name="connsiteX103" fmla="*/ 2202872 w 4852554"/>
              <a:gd name="connsiteY103" fmla="*/ 3751118 h 3782291"/>
              <a:gd name="connsiteX104" fmla="*/ 2192482 w 4852554"/>
              <a:gd name="connsiteY104" fmla="*/ 2951018 h 3782291"/>
              <a:gd name="connsiteX105" fmla="*/ 2421082 w 4852554"/>
              <a:gd name="connsiteY105" fmla="*/ 2847109 h 3782291"/>
              <a:gd name="connsiteX106" fmla="*/ 3065318 w 4852554"/>
              <a:gd name="connsiteY106" fmla="*/ 2847109 h 3782291"/>
              <a:gd name="connsiteX107" fmla="*/ 3023754 w 4852554"/>
              <a:gd name="connsiteY107" fmla="*/ 3034146 h 3782291"/>
              <a:gd name="connsiteX108" fmla="*/ 3075709 w 4852554"/>
              <a:gd name="connsiteY108" fmla="*/ 3054927 h 3782291"/>
              <a:gd name="connsiteX109" fmla="*/ 3106882 w 4852554"/>
              <a:gd name="connsiteY109" fmla="*/ 2857500 h 3782291"/>
              <a:gd name="connsiteX110" fmla="*/ 3470563 w 4852554"/>
              <a:gd name="connsiteY110" fmla="*/ 2836718 h 3782291"/>
              <a:gd name="connsiteX111" fmla="*/ 4000500 w 4852554"/>
              <a:gd name="connsiteY111" fmla="*/ 3512127 h 3782291"/>
              <a:gd name="connsiteX112" fmla="*/ 3990109 w 4852554"/>
              <a:gd name="connsiteY112" fmla="*/ 3740727 h 3782291"/>
              <a:gd name="connsiteX113" fmla="*/ 4052454 w 4852554"/>
              <a:gd name="connsiteY113" fmla="*/ 3782291 h 3782291"/>
              <a:gd name="connsiteX114" fmla="*/ 4052454 w 4852554"/>
              <a:gd name="connsiteY114" fmla="*/ 3532909 h 3782291"/>
              <a:gd name="connsiteX115" fmla="*/ 4239491 w 4852554"/>
              <a:gd name="connsiteY115" fmla="*/ 3626427 h 3782291"/>
              <a:gd name="connsiteX116" fmla="*/ 4312227 w 4852554"/>
              <a:gd name="connsiteY116" fmla="*/ 3574473 h 3782291"/>
              <a:gd name="connsiteX117" fmla="*/ 3917372 w 4852554"/>
              <a:gd name="connsiteY117" fmla="*/ 3335482 h 3782291"/>
              <a:gd name="connsiteX118" fmla="*/ 4125191 w 4852554"/>
              <a:gd name="connsiteY118" fmla="*/ 3262746 h 3782291"/>
              <a:gd name="connsiteX119" fmla="*/ 4125191 w 4852554"/>
              <a:gd name="connsiteY119" fmla="*/ 3262746 h 3782291"/>
              <a:gd name="connsiteX120" fmla="*/ 4083627 w 4852554"/>
              <a:gd name="connsiteY120" fmla="*/ 3231573 h 3782291"/>
              <a:gd name="connsiteX121" fmla="*/ 3896591 w 4852554"/>
              <a:gd name="connsiteY121" fmla="*/ 3304309 h 3782291"/>
              <a:gd name="connsiteX122" fmla="*/ 3553691 w 4852554"/>
              <a:gd name="connsiteY122" fmla="*/ 2836718 h 3782291"/>
              <a:gd name="connsiteX123" fmla="*/ 4333009 w 4852554"/>
              <a:gd name="connsiteY123" fmla="*/ 2815936 h 3782291"/>
              <a:gd name="connsiteX124" fmla="*/ 4561609 w 4852554"/>
              <a:gd name="connsiteY124" fmla="*/ 3054927 h 3782291"/>
              <a:gd name="connsiteX125" fmla="*/ 4665518 w 4852554"/>
              <a:gd name="connsiteY125" fmla="*/ 3013364 h 3782291"/>
              <a:gd name="connsiteX126" fmla="*/ 4416136 w 4852554"/>
              <a:gd name="connsiteY126" fmla="*/ 2815936 h 3782291"/>
              <a:gd name="connsiteX127" fmla="*/ 4842163 w 4852554"/>
              <a:gd name="connsiteY127" fmla="*/ 2701636 h 3782291"/>
              <a:gd name="connsiteX128" fmla="*/ 4852554 w 4852554"/>
              <a:gd name="connsiteY128" fmla="*/ 2628900 h 3782291"/>
              <a:gd name="connsiteX129" fmla="*/ 4239491 w 4852554"/>
              <a:gd name="connsiteY129" fmla="*/ 2763982 h 3782291"/>
              <a:gd name="connsiteX130" fmla="*/ 4353791 w 4852554"/>
              <a:gd name="connsiteY130" fmla="*/ 2566555 h 3782291"/>
              <a:gd name="connsiteX131" fmla="*/ 4291445 w 4852554"/>
              <a:gd name="connsiteY131" fmla="*/ 2514600 h 3782291"/>
              <a:gd name="connsiteX132" fmla="*/ 4177145 w 4852554"/>
              <a:gd name="connsiteY132" fmla="*/ 2805546 h 3782291"/>
              <a:gd name="connsiteX133" fmla="*/ 3429000 w 4852554"/>
              <a:gd name="connsiteY133" fmla="*/ 2795155 h 3782291"/>
              <a:gd name="connsiteX134" fmla="*/ 3584863 w 4852554"/>
              <a:gd name="connsiteY134" fmla="*/ 2618509 h 3782291"/>
              <a:gd name="connsiteX135" fmla="*/ 3564082 w 4852554"/>
              <a:gd name="connsiteY135" fmla="*/ 2576946 h 3782291"/>
              <a:gd name="connsiteX136" fmla="*/ 3335482 w 4852554"/>
              <a:gd name="connsiteY136" fmla="*/ 2826327 h 3782291"/>
              <a:gd name="connsiteX137" fmla="*/ 2493818 w 4852554"/>
              <a:gd name="connsiteY13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3335482 w 4852554"/>
              <a:gd name="connsiteY8" fmla="*/ 685800 h 3782291"/>
              <a:gd name="connsiteX9" fmla="*/ 2930236 w 4852554"/>
              <a:gd name="connsiteY9" fmla="*/ 727364 h 3782291"/>
              <a:gd name="connsiteX10" fmla="*/ 3179618 w 4852554"/>
              <a:gd name="connsiteY10" fmla="*/ 467591 h 3782291"/>
              <a:gd name="connsiteX11" fmla="*/ 3148445 w 4852554"/>
              <a:gd name="connsiteY11" fmla="*/ 405246 h 3782291"/>
              <a:gd name="connsiteX12" fmla="*/ 2722418 w 4852554"/>
              <a:gd name="connsiteY12" fmla="*/ 831273 h 3782291"/>
              <a:gd name="connsiteX13" fmla="*/ 2805545 w 4852554"/>
              <a:gd name="connsiteY13" fmla="*/ 540327 h 3782291"/>
              <a:gd name="connsiteX14" fmla="*/ 2774372 w 4852554"/>
              <a:gd name="connsiteY14" fmla="*/ 529936 h 3782291"/>
              <a:gd name="connsiteX15" fmla="*/ 2649682 w 4852554"/>
              <a:gd name="connsiteY15" fmla="*/ 914400 h 3782291"/>
              <a:gd name="connsiteX16" fmla="*/ 2192482 w 4852554"/>
              <a:gd name="connsiteY16" fmla="*/ 1330036 h 3782291"/>
              <a:gd name="connsiteX17" fmla="*/ 2244436 w 4852554"/>
              <a:gd name="connsiteY17" fmla="*/ 633846 h 3782291"/>
              <a:gd name="connsiteX18" fmla="*/ 2670463 w 4852554"/>
              <a:gd name="connsiteY18" fmla="*/ 51955 h 3782291"/>
              <a:gd name="connsiteX19" fmla="*/ 2639291 w 4852554"/>
              <a:gd name="connsiteY19" fmla="*/ 0 h 3782291"/>
              <a:gd name="connsiteX20" fmla="*/ 2483427 w 4852554"/>
              <a:gd name="connsiteY20" fmla="*/ 197427 h 3782291"/>
              <a:gd name="connsiteX21" fmla="*/ 2462645 w 4852554"/>
              <a:gd name="connsiteY21" fmla="*/ 10391 h 3782291"/>
              <a:gd name="connsiteX22" fmla="*/ 2400300 w 4852554"/>
              <a:gd name="connsiteY22" fmla="*/ 10391 h 3782291"/>
              <a:gd name="connsiteX23" fmla="*/ 2462645 w 4852554"/>
              <a:gd name="connsiteY23" fmla="*/ 301336 h 3782291"/>
              <a:gd name="connsiteX24" fmla="*/ 2275609 w 4852554"/>
              <a:gd name="connsiteY24" fmla="*/ 509155 h 3782291"/>
              <a:gd name="connsiteX25" fmla="*/ 2244436 w 4852554"/>
              <a:gd name="connsiteY25" fmla="*/ 228600 h 3782291"/>
              <a:gd name="connsiteX26" fmla="*/ 2192482 w 4852554"/>
              <a:gd name="connsiteY26" fmla="*/ 197427 h 3782291"/>
              <a:gd name="connsiteX27" fmla="*/ 2223654 w 4852554"/>
              <a:gd name="connsiteY27" fmla="*/ 540327 h 3782291"/>
              <a:gd name="connsiteX28" fmla="*/ 2005445 w 4852554"/>
              <a:gd name="connsiteY28" fmla="*/ 62346 h 3782291"/>
              <a:gd name="connsiteX29" fmla="*/ 1922318 w 4852554"/>
              <a:gd name="connsiteY29" fmla="*/ 83127 h 3782291"/>
              <a:gd name="connsiteX30" fmla="*/ 2192482 w 4852554"/>
              <a:gd name="connsiteY30" fmla="*/ 592282 h 3782291"/>
              <a:gd name="connsiteX31" fmla="*/ 2119745 w 4852554"/>
              <a:gd name="connsiteY31" fmla="*/ 706582 h 3782291"/>
              <a:gd name="connsiteX32" fmla="*/ 1662545 w 4852554"/>
              <a:gd name="connsiteY32" fmla="*/ 20782 h 3782291"/>
              <a:gd name="connsiteX33" fmla="*/ 1537854 w 4852554"/>
              <a:gd name="connsiteY33" fmla="*/ 51955 h 3782291"/>
              <a:gd name="connsiteX34" fmla="*/ 1558636 w 4852554"/>
              <a:gd name="connsiteY34" fmla="*/ 145473 h 3782291"/>
              <a:gd name="connsiteX35" fmla="*/ 1641763 w 4852554"/>
              <a:gd name="connsiteY35" fmla="*/ 103909 h 3782291"/>
              <a:gd name="connsiteX36" fmla="*/ 1704109 w 4852554"/>
              <a:gd name="connsiteY36" fmla="*/ 228600 h 3782291"/>
              <a:gd name="connsiteX37" fmla="*/ 1309254 w 4852554"/>
              <a:gd name="connsiteY37" fmla="*/ 332509 h 3782291"/>
              <a:gd name="connsiteX38" fmla="*/ 1330036 w 4852554"/>
              <a:gd name="connsiteY38" fmla="*/ 374073 h 3782291"/>
              <a:gd name="connsiteX39" fmla="*/ 1465118 w 4852554"/>
              <a:gd name="connsiteY39" fmla="*/ 353291 h 3782291"/>
              <a:gd name="connsiteX40" fmla="*/ 1475509 w 4852554"/>
              <a:gd name="connsiteY40" fmla="*/ 498764 h 3782291"/>
              <a:gd name="connsiteX41" fmla="*/ 1527463 w 4852554"/>
              <a:gd name="connsiteY41" fmla="*/ 498764 h 3782291"/>
              <a:gd name="connsiteX42" fmla="*/ 1527463 w 4852554"/>
              <a:gd name="connsiteY42" fmla="*/ 342900 h 3782291"/>
              <a:gd name="connsiteX43" fmla="*/ 1776845 w 4852554"/>
              <a:gd name="connsiteY43" fmla="*/ 259773 h 3782291"/>
              <a:gd name="connsiteX44" fmla="*/ 2140527 w 4852554"/>
              <a:gd name="connsiteY44" fmla="*/ 852055 h 3782291"/>
              <a:gd name="connsiteX45" fmla="*/ 2130136 w 4852554"/>
              <a:gd name="connsiteY45" fmla="*/ 1215736 h 3782291"/>
              <a:gd name="connsiteX46" fmla="*/ 2057400 w 4852554"/>
              <a:gd name="connsiteY46" fmla="*/ 1028700 h 3782291"/>
              <a:gd name="connsiteX47" fmla="*/ 2005445 w 4852554"/>
              <a:gd name="connsiteY47" fmla="*/ 1059873 h 3782291"/>
              <a:gd name="connsiteX48" fmla="*/ 2119745 w 4852554"/>
              <a:gd name="connsiteY48" fmla="*/ 1288473 h 3782291"/>
              <a:gd name="connsiteX49" fmla="*/ 2098963 w 4852554"/>
              <a:gd name="connsiteY49" fmla="*/ 1517073 h 3782291"/>
              <a:gd name="connsiteX50" fmla="*/ 1652154 w 4852554"/>
              <a:gd name="connsiteY50" fmla="*/ 893618 h 3782291"/>
              <a:gd name="connsiteX51" fmla="*/ 1683327 w 4852554"/>
              <a:gd name="connsiteY51" fmla="*/ 665018 h 3782291"/>
              <a:gd name="connsiteX52" fmla="*/ 1620982 w 4852554"/>
              <a:gd name="connsiteY52" fmla="*/ 654627 h 3782291"/>
              <a:gd name="connsiteX53" fmla="*/ 1589809 w 4852554"/>
              <a:gd name="connsiteY53" fmla="*/ 945573 h 3782291"/>
              <a:gd name="connsiteX54" fmla="*/ 1371600 w 4852554"/>
              <a:gd name="connsiteY54" fmla="*/ 914400 h 3782291"/>
              <a:gd name="connsiteX55" fmla="*/ 1361209 w 4852554"/>
              <a:gd name="connsiteY55" fmla="*/ 966355 h 3782291"/>
              <a:gd name="connsiteX56" fmla="*/ 1693718 w 4852554"/>
              <a:gd name="connsiteY56" fmla="*/ 1018309 h 3782291"/>
              <a:gd name="connsiteX57" fmla="*/ 1766454 w 4852554"/>
              <a:gd name="connsiteY57" fmla="*/ 1153391 h 3782291"/>
              <a:gd name="connsiteX58" fmla="*/ 1579418 w 4852554"/>
              <a:gd name="connsiteY58" fmla="*/ 1205346 h 3782291"/>
              <a:gd name="connsiteX59" fmla="*/ 1579418 w 4852554"/>
              <a:gd name="connsiteY59" fmla="*/ 1278082 h 3782291"/>
              <a:gd name="connsiteX60" fmla="*/ 1808018 w 4852554"/>
              <a:gd name="connsiteY60" fmla="*/ 1215736 h 3782291"/>
              <a:gd name="connsiteX61" fmla="*/ 2078182 w 4852554"/>
              <a:gd name="connsiteY61" fmla="*/ 1589809 h 3782291"/>
              <a:gd name="connsiteX62" fmla="*/ 2088572 w 4852554"/>
              <a:gd name="connsiteY62" fmla="*/ 2337955 h 3782291"/>
              <a:gd name="connsiteX63" fmla="*/ 2098963 w 4852554"/>
              <a:gd name="connsiteY63" fmla="*/ 2348346 h 3782291"/>
              <a:gd name="connsiteX64" fmla="*/ 1839191 w 4852554"/>
              <a:gd name="connsiteY64" fmla="*/ 2784764 h 3782291"/>
              <a:gd name="connsiteX65" fmla="*/ 1278082 w 4852554"/>
              <a:gd name="connsiteY65" fmla="*/ 2795155 h 3782291"/>
              <a:gd name="connsiteX66" fmla="*/ 1143000 w 4852554"/>
              <a:gd name="connsiteY66" fmla="*/ 2587336 h 3782291"/>
              <a:gd name="connsiteX67" fmla="*/ 1111827 w 4852554"/>
              <a:gd name="connsiteY67" fmla="*/ 2597727 h 3782291"/>
              <a:gd name="connsiteX68" fmla="*/ 1205345 w 4852554"/>
              <a:gd name="connsiteY68" fmla="*/ 2815936 h 3782291"/>
              <a:gd name="connsiteX69" fmla="*/ 893618 w 4852554"/>
              <a:gd name="connsiteY69" fmla="*/ 2795155 h 3782291"/>
              <a:gd name="connsiteX70" fmla="*/ 488372 w 4852554"/>
              <a:gd name="connsiteY70" fmla="*/ 2036618 h 3782291"/>
              <a:gd name="connsiteX71" fmla="*/ 353291 w 4852554"/>
              <a:gd name="connsiteY71" fmla="*/ 2078182 h 3782291"/>
              <a:gd name="connsiteX72" fmla="*/ 415636 w 4852554"/>
              <a:gd name="connsiteY72" fmla="*/ 2140527 h 3782291"/>
              <a:gd name="connsiteX73" fmla="*/ 467591 w 4852554"/>
              <a:gd name="connsiteY73" fmla="*/ 2098964 h 3782291"/>
              <a:gd name="connsiteX74" fmla="*/ 571500 w 4852554"/>
              <a:gd name="connsiteY74" fmla="*/ 2348346 h 3782291"/>
              <a:gd name="connsiteX75" fmla="*/ 457200 w 4852554"/>
              <a:gd name="connsiteY75" fmla="*/ 2358736 h 3782291"/>
              <a:gd name="connsiteX76" fmla="*/ 457200 w 4852554"/>
              <a:gd name="connsiteY76" fmla="*/ 2441864 h 3782291"/>
              <a:gd name="connsiteX77" fmla="*/ 623454 w 4852554"/>
              <a:gd name="connsiteY77" fmla="*/ 2400300 h 3782291"/>
              <a:gd name="connsiteX78" fmla="*/ 831272 w 4852554"/>
              <a:gd name="connsiteY78" fmla="*/ 2826327 h 3782291"/>
              <a:gd name="connsiteX79" fmla="*/ 374072 w 4852554"/>
              <a:gd name="connsiteY79" fmla="*/ 2670464 h 3782291"/>
              <a:gd name="connsiteX80" fmla="*/ 103909 w 4852554"/>
              <a:gd name="connsiteY80" fmla="*/ 2109355 h 3782291"/>
              <a:gd name="connsiteX81" fmla="*/ 20782 w 4852554"/>
              <a:gd name="connsiteY81" fmla="*/ 2098964 h 3782291"/>
              <a:gd name="connsiteX82" fmla="*/ 249382 w 4852554"/>
              <a:gd name="connsiteY82" fmla="*/ 2639291 h 3782291"/>
              <a:gd name="connsiteX83" fmla="*/ 10391 w 4852554"/>
              <a:gd name="connsiteY83" fmla="*/ 2576946 h 3782291"/>
              <a:gd name="connsiteX84" fmla="*/ 0 w 4852554"/>
              <a:gd name="connsiteY84" fmla="*/ 2670464 h 3782291"/>
              <a:gd name="connsiteX85" fmla="*/ 270163 w 4852554"/>
              <a:gd name="connsiteY85" fmla="*/ 2701636 h 3782291"/>
              <a:gd name="connsiteX86" fmla="*/ 280554 w 4852554"/>
              <a:gd name="connsiteY86" fmla="*/ 3023755 h 3782291"/>
              <a:gd name="connsiteX87" fmla="*/ 197427 w 4852554"/>
              <a:gd name="connsiteY87" fmla="*/ 3034146 h 3782291"/>
              <a:gd name="connsiteX88" fmla="*/ 197427 w 4852554"/>
              <a:gd name="connsiteY88" fmla="*/ 3106882 h 3782291"/>
              <a:gd name="connsiteX89" fmla="*/ 353291 w 4852554"/>
              <a:gd name="connsiteY89" fmla="*/ 3054927 h 3782291"/>
              <a:gd name="connsiteX90" fmla="*/ 374072 w 4852554"/>
              <a:gd name="connsiteY90" fmla="*/ 2763982 h 3782291"/>
              <a:gd name="connsiteX91" fmla="*/ 852054 w 4852554"/>
              <a:gd name="connsiteY91" fmla="*/ 2919846 h 3782291"/>
              <a:gd name="connsiteX92" fmla="*/ 633845 w 4852554"/>
              <a:gd name="connsiteY92" fmla="*/ 3054927 h 3782291"/>
              <a:gd name="connsiteX93" fmla="*/ 685800 w 4852554"/>
              <a:gd name="connsiteY93" fmla="*/ 3096491 h 3782291"/>
              <a:gd name="connsiteX94" fmla="*/ 1018309 w 4852554"/>
              <a:gd name="connsiteY94" fmla="*/ 2888673 h 3782291"/>
              <a:gd name="connsiteX95" fmla="*/ 1423554 w 4852554"/>
              <a:gd name="connsiteY95" fmla="*/ 2867891 h 3782291"/>
              <a:gd name="connsiteX96" fmla="*/ 1080654 w 4852554"/>
              <a:gd name="connsiteY96" fmla="*/ 3086100 h 3782291"/>
              <a:gd name="connsiteX97" fmla="*/ 1143000 w 4852554"/>
              <a:gd name="connsiteY97" fmla="*/ 3169227 h 3782291"/>
              <a:gd name="connsiteX98" fmla="*/ 1537854 w 4852554"/>
              <a:gd name="connsiteY98" fmla="*/ 2867891 h 3782291"/>
              <a:gd name="connsiteX99" fmla="*/ 1891145 w 4852554"/>
              <a:gd name="connsiteY99" fmla="*/ 2867891 h 3782291"/>
              <a:gd name="connsiteX100" fmla="*/ 2119745 w 4852554"/>
              <a:gd name="connsiteY100" fmla="*/ 2930236 h 3782291"/>
              <a:gd name="connsiteX101" fmla="*/ 2119745 w 4852554"/>
              <a:gd name="connsiteY101" fmla="*/ 3751118 h 3782291"/>
              <a:gd name="connsiteX102" fmla="*/ 2202872 w 4852554"/>
              <a:gd name="connsiteY102" fmla="*/ 3751118 h 3782291"/>
              <a:gd name="connsiteX103" fmla="*/ 2192482 w 4852554"/>
              <a:gd name="connsiteY103" fmla="*/ 2951018 h 3782291"/>
              <a:gd name="connsiteX104" fmla="*/ 2421082 w 4852554"/>
              <a:gd name="connsiteY104" fmla="*/ 2847109 h 3782291"/>
              <a:gd name="connsiteX105" fmla="*/ 3065318 w 4852554"/>
              <a:gd name="connsiteY105" fmla="*/ 2847109 h 3782291"/>
              <a:gd name="connsiteX106" fmla="*/ 3023754 w 4852554"/>
              <a:gd name="connsiteY106" fmla="*/ 3034146 h 3782291"/>
              <a:gd name="connsiteX107" fmla="*/ 3075709 w 4852554"/>
              <a:gd name="connsiteY107" fmla="*/ 3054927 h 3782291"/>
              <a:gd name="connsiteX108" fmla="*/ 3106882 w 4852554"/>
              <a:gd name="connsiteY108" fmla="*/ 2857500 h 3782291"/>
              <a:gd name="connsiteX109" fmla="*/ 3470563 w 4852554"/>
              <a:gd name="connsiteY109" fmla="*/ 2836718 h 3782291"/>
              <a:gd name="connsiteX110" fmla="*/ 4000500 w 4852554"/>
              <a:gd name="connsiteY110" fmla="*/ 3512127 h 3782291"/>
              <a:gd name="connsiteX111" fmla="*/ 3990109 w 4852554"/>
              <a:gd name="connsiteY111" fmla="*/ 3740727 h 3782291"/>
              <a:gd name="connsiteX112" fmla="*/ 4052454 w 4852554"/>
              <a:gd name="connsiteY112" fmla="*/ 3782291 h 3782291"/>
              <a:gd name="connsiteX113" fmla="*/ 4052454 w 4852554"/>
              <a:gd name="connsiteY113" fmla="*/ 3532909 h 3782291"/>
              <a:gd name="connsiteX114" fmla="*/ 4239491 w 4852554"/>
              <a:gd name="connsiteY114" fmla="*/ 3626427 h 3782291"/>
              <a:gd name="connsiteX115" fmla="*/ 4312227 w 4852554"/>
              <a:gd name="connsiteY115" fmla="*/ 3574473 h 3782291"/>
              <a:gd name="connsiteX116" fmla="*/ 3917372 w 4852554"/>
              <a:gd name="connsiteY116" fmla="*/ 3335482 h 3782291"/>
              <a:gd name="connsiteX117" fmla="*/ 4125191 w 4852554"/>
              <a:gd name="connsiteY117" fmla="*/ 3262746 h 3782291"/>
              <a:gd name="connsiteX118" fmla="*/ 4125191 w 4852554"/>
              <a:gd name="connsiteY118" fmla="*/ 3262746 h 3782291"/>
              <a:gd name="connsiteX119" fmla="*/ 4083627 w 4852554"/>
              <a:gd name="connsiteY119" fmla="*/ 3231573 h 3782291"/>
              <a:gd name="connsiteX120" fmla="*/ 3896591 w 4852554"/>
              <a:gd name="connsiteY120" fmla="*/ 3304309 h 3782291"/>
              <a:gd name="connsiteX121" fmla="*/ 3553691 w 4852554"/>
              <a:gd name="connsiteY121" fmla="*/ 2836718 h 3782291"/>
              <a:gd name="connsiteX122" fmla="*/ 4333009 w 4852554"/>
              <a:gd name="connsiteY122" fmla="*/ 2815936 h 3782291"/>
              <a:gd name="connsiteX123" fmla="*/ 4561609 w 4852554"/>
              <a:gd name="connsiteY123" fmla="*/ 3054927 h 3782291"/>
              <a:gd name="connsiteX124" fmla="*/ 4665518 w 4852554"/>
              <a:gd name="connsiteY124" fmla="*/ 3013364 h 3782291"/>
              <a:gd name="connsiteX125" fmla="*/ 4416136 w 4852554"/>
              <a:gd name="connsiteY125" fmla="*/ 2815936 h 3782291"/>
              <a:gd name="connsiteX126" fmla="*/ 4842163 w 4852554"/>
              <a:gd name="connsiteY126" fmla="*/ 2701636 h 3782291"/>
              <a:gd name="connsiteX127" fmla="*/ 4852554 w 4852554"/>
              <a:gd name="connsiteY127" fmla="*/ 2628900 h 3782291"/>
              <a:gd name="connsiteX128" fmla="*/ 4239491 w 4852554"/>
              <a:gd name="connsiteY128" fmla="*/ 2763982 h 3782291"/>
              <a:gd name="connsiteX129" fmla="*/ 4353791 w 4852554"/>
              <a:gd name="connsiteY129" fmla="*/ 2566555 h 3782291"/>
              <a:gd name="connsiteX130" fmla="*/ 4291445 w 4852554"/>
              <a:gd name="connsiteY130" fmla="*/ 2514600 h 3782291"/>
              <a:gd name="connsiteX131" fmla="*/ 4177145 w 4852554"/>
              <a:gd name="connsiteY131" fmla="*/ 2805546 h 3782291"/>
              <a:gd name="connsiteX132" fmla="*/ 3429000 w 4852554"/>
              <a:gd name="connsiteY132" fmla="*/ 2795155 h 3782291"/>
              <a:gd name="connsiteX133" fmla="*/ 3584863 w 4852554"/>
              <a:gd name="connsiteY133" fmla="*/ 2618509 h 3782291"/>
              <a:gd name="connsiteX134" fmla="*/ 3564082 w 4852554"/>
              <a:gd name="connsiteY134" fmla="*/ 2576946 h 3782291"/>
              <a:gd name="connsiteX135" fmla="*/ 3335482 w 4852554"/>
              <a:gd name="connsiteY135" fmla="*/ 2826327 h 3782291"/>
              <a:gd name="connsiteX136" fmla="*/ 2493818 w 4852554"/>
              <a:gd name="connsiteY136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179618 w 4852554"/>
              <a:gd name="connsiteY9" fmla="*/ 467591 h 3782291"/>
              <a:gd name="connsiteX10" fmla="*/ 3148445 w 4852554"/>
              <a:gd name="connsiteY10" fmla="*/ 405246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179618 w 4852554"/>
              <a:gd name="connsiteY9" fmla="*/ 467591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527463 w 4852554"/>
              <a:gd name="connsiteY41" fmla="*/ 342900 h 3782291"/>
              <a:gd name="connsiteX42" fmla="*/ 1776845 w 4852554"/>
              <a:gd name="connsiteY42" fmla="*/ 259773 h 3782291"/>
              <a:gd name="connsiteX43" fmla="*/ 2140527 w 4852554"/>
              <a:gd name="connsiteY43" fmla="*/ 852055 h 3782291"/>
              <a:gd name="connsiteX44" fmla="*/ 2130136 w 4852554"/>
              <a:gd name="connsiteY44" fmla="*/ 1215736 h 3782291"/>
              <a:gd name="connsiteX45" fmla="*/ 2057400 w 4852554"/>
              <a:gd name="connsiteY45" fmla="*/ 1028700 h 3782291"/>
              <a:gd name="connsiteX46" fmla="*/ 2005445 w 4852554"/>
              <a:gd name="connsiteY46" fmla="*/ 1059873 h 3782291"/>
              <a:gd name="connsiteX47" fmla="*/ 2119745 w 4852554"/>
              <a:gd name="connsiteY47" fmla="*/ 1288473 h 3782291"/>
              <a:gd name="connsiteX48" fmla="*/ 2098963 w 4852554"/>
              <a:gd name="connsiteY48" fmla="*/ 1517073 h 3782291"/>
              <a:gd name="connsiteX49" fmla="*/ 1652154 w 4852554"/>
              <a:gd name="connsiteY49" fmla="*/ 893618 h 3782291"/>
              <a:gd name="connsiteX50" fmla="*/ 1683327 w 4852554"/>
              <a:gd name="connsiteY50" fmla="*/ 665018 h 3782291"/>
              <a:gd name="connsiteX51" fmla="*/ 1620982 w 4852554"/>
              <a:gd name="connsiteY51" fmla="*/ 654627 h 3782291"/>
              <a:gd name="connsiteX52" fmla="*/ 1589809 w 4852554"/>
              <a:gd name="connsiteY52" fmla="*/ 945573 h 3782291"/>
              <a:gd name="connsiteX53" fmla="*/ 1371600 w 4852554"/>
              <a:gd name="connsiteY53" fmla="*/ 914400 h 3782291"/>
              <a:gd name="connsiteX54" fmla="*/ 1361209 w 4852554"/>
              <a:gd name="connsiteY54" fmla="*/ 966355 h 3782291"/>
              <a:gd name="connsiteX55" fmla="*/ 1693718 w 4852554"/>
              <a:gd name="connsiteY55" fmla="*/ 1018309 h 3782291"/>
              <a:gd name="connsiteX56" fmla="*/ 1766454 w 4852554"/>
              <a:gd name="connsiteY56" fmla="*/ 1153391 h 3782291"/>
              <a:gd name="connsiteX57" fmla="*/ 1579418 w 4852554"/>
              <a:gd name="connsiteY57" fmla="*/ 1205346 h 3782291"/>
              <a:gd name="connsiteX58" fmla="*/ 1579418 w 4852554"/>
              <a:gd name="connsiteY58" fmla="*/ 1278082 h 3782291"/>
              <a:gd name="connsiteX59" fmla="*/ 1808018 w 4852554"/>
              <a:gd name="connsiteY59" fmla="*/ 1215736 h 3782291"/>
              <a:gd name="connsiteX60" fmla="*/ 2078182 w 4852554"/>
              <a:gd name="connsiteY60" fmla="*/ 1589809 h 3782291"/>
              <a:gd name="connsiteX61" fmla="*/ 2088572 w 4852554"/>
              <a:gd name="connsiteY61" fmla="*/ 2337955 h 3782291"/>
              <a:gd name="connsiteX62" fmla="*/ 2098963 w 4852554"/>
              <a:gd name="connsiteY62" fmla="*/ 2348346 h 3782291"/>
              <a:gd name="connsiteX63" fmla="*/ 1839191 w 4852554"/>
              <a:gd name="connsiteY63" fmla="*/ 2784764 h 3782291"/>
              <a:gd name="connsiteX64" fmla="*/ 1278082 w 4852554"/>
              <a:gd name="connsiteY64" fmla="*/ 2795155 h 3782291"/>
              <a:gd name="connsiteX65" fmla="*/ 1143000 w 4852554"/>
              <a:gd name="connsiteY65" fmla="*/ 2587336 h 3782291"/>
              <a:gd name="connsiteX66" fmla="*/ 1111827 w 4852554"/>
              <a:gd name="connsiteY66" fmla="*/ 2597727 h 3782291"/>
              <a:gd name="connsiteX67" fmla="*/ 1205345 w 4852554"/>
              <a:gd name="connsiteY67" fmla="*/ 2815936 h 3782291"/>
              <a:gd name="connsiteX68" fmla="*/ 893618 w 4852554"/>
              <a:gd name="connsiteY68" fmla="*/ 2795155 h 3782291"/>
              <a:gd name="connsiteX69" fmla="*/ 488372 w 4852554"/>
              <a:gd name="connsiteY69" fmla="*/ 2036618 h 3782291"/>
              <a:gd name="connsiteX70" fmla="*/ 353291 w 4852554"/>
              <a:gd name="connsiteY70" fmla="*/ 2078182 h 3782291"/>
              <a:gd name="connsiteX71" fmla="*/ 415636 w 4852554"/>
              <a:gd name="connsiteY71" fmla="*/ 2140527 h 3782291"/>
              <a:gd name="connsiteX72" fmla="*/ 467591 w 4852554"/>
              <a:gd name="connsiteY72" fmla="*/ 2098964 h 3782291"/>
              <a:gd name="connsiteX73" fmla="*/ 571500 w 4852554"/>
              <a:gd name="connsiteY73" fmla="*/ 2348346 h 3782291"/>
              <a:gd name="connsiteX74" fmla="*/ 457200 w 4852554"/>
              <a:gd name="connsiteY74" fmla="*/ 2358736 h 3782291"/>
              <a:gd name="connsiteX75" fmla="*/ 457200 w 4852554"/>
              <a:gd name="connsiteY75" fmla="*/ 2441864 h 3782291"/>
              <a:gd name="connsiteX76" fmla="*/ 623454 w 4852554"/>
              <a:gd name="connsiteY76" fmla="*/ 2400300 h 3782291"/>
              <a:gd name="connsiteX77" fmla="*/ 831272 w 4852554"/>
              <a:gd name="connsiteY77" fmla="*/ 2826327 h 3782291"/>
              <a:gd name="connsiteX78" fmla="*/ 374072 w 4852554"/>
              <a:gd name="connsiteY78" fmla="*/ 2670464 h 3782291"/>
              <a:gd name="connsiteX79" fmla="*/ 103909 w 4852554"/>
              <a:gd name="connsiteY79" fmla="*/ 2109355 h 3782291"/>
              <a:gd name="connsiteX80" fmla="*/ 20782 w 4852554"/>
              <a:gd name="connsiteY80" fmla="*/ 2098964 h 3782291"/>
              <a:gd name="connsiteX81" fmla="*/ 249382 w 4852554"/>
              <a:gd name="connsiteY81" fmla="*/ 2639291 h 3782291"/>
              <a:gd name="connsiteX82" fmla="*/ 10391 w 4852554"/>
              <a:gd name="connsiteY82" fmla="*/ 2576946 h 3782291"/>
              <a:gd name="connsiteX83" fmla="*/ 0 w 4852554"/>
              <a:gd name="connsiteY83" fmla="*/ 2670464 h 3782291"/>
              <a:gd name="connsiteX84" fmla="*/ 270163 w 4852554"/>
              <a:gd name="connsiteY84" fmla="*/ 2701636 h 3782291"/>
              <a:gd name="connsiteX85" fmla="*/ 280554 w 4852554"/>
              <a:gd name="connsiteY85" fmla="*/ 3023755 h 3782291"/>
              <a:gd name="connsiteX86" fmla="*/ 197427 w 4852554"/>
              <a:gd name="connsiteY86" fmla="*/ 3034146 h 3782291"/>
              <a:gd name="connsiteX87" fmla="*/ 197427 w 4852554"/>
              <a:gd name="connsiteY87" fmla="*/ 3106882 h 3782291"/>
              <a:gd name="connsiteX88" fmla="*/ 353291 w 4852554"/>
              <a:gd name="connsiteY88" fmla="*/ 3054927 h 3782291"/>
              <a:gd name="connsiteX89" fmla="*/ 374072 w 4852554"/>
              <a:gd name="connsiteY89" fmla="*/ 2763982 h 3782291"/>
              <a:gd name="connsiteX90" fmla="*/ 852054 w 4852554"/>
              <a:gd name="connsiteY90" fmla="*/ 2919846 h 3782291"/>
              <a:gd name="connsiteX91" fmla="*/ 633845 w 4852554"/>
              <a:gd name="connsiteY91" fmla="*/ 3054927 h 3782291"/>
              <a:gd name="connsiteX92" fmla="*/ 685800 w 4852554"/>
              <a:gd name="connsiteY92" fmla="*/ 3096491 h 3782291"/>
              <a:gd name="connsiteX93" fmla="*/ 1018309 w 4852554"/>
              <a:gd name="connsiteY93" fmla="*/ 2888673 h 3782291"/>
              <a:gd name="connsiteX94" fmla="*/ 1423554 w 4852554"/>
              <a:gd name="connsiteY94" fmla="*/ 2867891 h 3782291"/>
              <a:gd name="connsiteX95" fmla="*/ 1080654 w 4852554"/>
              <a:gd name="connsiteY95" fmla="*/ 3086100 h 3782291"/>
              <a:gd name="connsiteX96" fmla="*/ 1143000 w 4852554"/>
              <a:gd name="connsiteY96" fmla="*/ 3169227 h 3782291"/>
              <a:gd name="connsiteX97" fmla="*/ 1537854 w 4852554"/>
              <a:gd name="connsiteY97" fmla="*/ 2867891 h 3782291"/>
              <a:gd name="connsiteX98" fmla="*/ 1891145 w 4852554"/>
              <a:gd name="connsiteY98" fmla="*/ 2867891 h 3782291"/>
              <a:gd name="connsiteX99" fmla="*/ 2119745 w 4852554"/>
              <a:gd name="connsiteY99" fmla="*/ 2930236 h 3782291"/>
              <a:gd name="connsiteX100" fmla="*/ 2119745 w 4852554"/>
              <a:gd name="connsiteY100" fmla="*/ 3751118 h 3782291"/>
              <a:gd name="connsiteX101" fmla="*/ 2202872 w 4852554"/>
              <a:gd name="connsiteY101" fmla="*/ 3751118 h 3782291"/>
              <a:gd name="connsiteX102" fmla="*/ 2192482 w 4852554"/>
              <a:gd name="connsiteY102" fmla="*/ 2951018 h 3782291"/>
              <a:gd name="connsiteX103" fmla="*/ 2421082 w 4852554"/>
              <a:gd name="connsiteY103" fmla="*/ 2847109 h 3782291"/>
              <a:gd name="connsiteX104" fmla="*/ 3065318 w 4852554"/>
              <a:gd name="connsiteY104" fmla="*/ 2847109 h 3782291"/>
              <a:gd name="connsiteX105" fmla="*/ 3023754 w 4852554"/>
              <a:gd name="connsiteY105" fmla="*/ 3034146 h 3782291"/>
              <a:gd name="connsiteX106" fmla="*/ 3075709 w 4852554"/>
              <a:gd name="connsiteY106" fmla="*/ 3054927 h 3782291"/>
              <a:gd name="connsiteX107" fmla="*/ 3106882 w 4852554"/>
              <a:gd name="connsiteY107" fmla="*/ 2857500 h 3782291"/>
              <a:gd name="connsiteX108" fmla="*/ 3470563 w 4852554"/>
              <a:gd name="connsiteY108" fmla="*/ 2836718 h 3782291"/>
              <a:gd name="connsiteX109" fmla="*/ 4000500 w 4852554"/>
              <a:gd name="connsiteY109" fmla="*/ 3512127 h 3782291"/>
              <a:gd name="connsiteX110" fmla="*/ 3990109 w 4852554"/>
              <a:gd name="connsiteY110" fmla="*/ 3740727 h 3782291"/>
              <a:gd name="connsiteX111" fmla="*/ 4052454 w 4852554"/>
              <a:gd name="connsiteY111" fmla="*/ 3782291 h 3782291"/>
              <a:gd name="connsiteX112" fmla="*/ 4052454 w 4852554"/>
              <a:gd name="connsiteY112" fmla="*/ 3532909 h 3782291"/>
              <a:gd name="connsiteX113" fmla="*/ 4239491 w 4852554"/>
              <a:gd name="connsiteY113" fmla="*/ 3626427 h 3782291"/>
              <a:gd name="connsiteX114" fmla="*/ 4312227 w 4852554"/>
              <a:gd name="connsiteY114" fmla="*/ 3574473 h 3782291"/>
              <a:gd name="connsiteX115" fmla="*/ 3917372 w 4852554"/>
              <a:gd name="connsiteY115" fmla="*/ 3335482 h 3782291"/>
              <a:gd name="connsiteX116" fmla="*/ 4125191 w 4852554"/>
              <a:gd name="connsiteY116" fmla="*/ 3262746 h 3782291"/>
              <a:gd name="connsiteX117" fmla="*/ 4125191 w 4852554"/>
              <a:gd name="connsiteY117" fmla="*/ 3262746 h 3782291"/>
              <a:gd name="connsiteX118" fmla="*/ 4083627 w 4852554"/>
              <a:gd name="connsiteY118" fmla="*/ 3231573 h 3782291"/>
              <a:gd name="connsiteX119" fmla="*/ 3896591 w 4852554"/>
              <a:gd name="connsiteY119" fmla="*/ 3304309 h 3782291"/>
              <a:gd name="connsiteX120" fmla="*/ 3553691 w 4852554"/>
              <a:gd name="connsiteY120" fmla="*/ 2836718 h 3782291"/>
              <a:gd name="connsiteX121" fmla="*/ 4333009 w 4852554"/>
              <a:gd name="connsiteY121" fmla="*/ 2815936 h 3782291"/>
              <a:gd name="connsiteX122" fmla="*/ 4561609 w 4852554"/>
              <a:gd name="connsiteY122" fmla="*/ 3054927 h 3782291"/>
              <a:gd name="connsiteX123" fmla="*/ 4665518 w 4852554"/>
              <a:gd name="connsiteY123" fmla="*/ 3013364 h 3782291"/>
              <a:gd name="connsiteX124" fmla="*/ 4416136 w 4852554"/>
              <a:gd name="connsiteY124" fmla="*/ 2815936 h 3782291"/>
              <a:gd name="connsiteX125" fmla="*/ 4842163 w 4852554"/>
              <a:gd name="connsiteY125" fmla="*/ 2701636 h 3782291"/>
              <a:gd name="connsiteX126" fmla="*/ 4852554 w 4852554"/>
              <a:gd name="connsiteY126" fmla="*/ 2628900 h 3782291"/>
              <a:gd name="connsiteX127" fmla="*/ 4239491 w 4852554"/>
              <a:gd name="connsiteY127" fmla="*/ 2763982 h 3782291"/>
              <a:gd name="connsiteX128" fmla="*/ 4353791 w 4852554"/>
              <a:gd name="connsiteY128" fmla="*/ 2566555 h 3782291"/>
              <a:gd name="connsiteX129" fmla="*/ 4291445 w 4852554"/>
              <a:gd name="connsiteY129" fmla="*/ 2514600 h 3782291"/>
              <a:gd name="connsiteX130" fmla="*/ 4177145 w 4852554"/>
              <a:gd name="connsiteY130" fmla="*/ 2805546 h 3782291"/>
              <a:gd name="connsiteX131" fmla="*/ 3429000 w 4852554"/>
              <a:gd name="connsiteY131" fmla="*/ 2795155 h 3782291"/>
              <a:gd name="connsiteX132" fmla="*/ 3584863 w 4852554"/>
              <a:gd name="connsiteY132" fmla="*/ 2618509 h 3782291"/>
              <a:gd name="connsiteX133" fmla="*/ 3564082 w 4852554"/>
              <a:gd name="connsiteY133" fmla="*/ 2576946 h 3782291"/>
              <a:gd name="connsiteX134" fmla="*/ 3335482 w 4852554"/>
              <a:gd name="connsiteY134" fmla="*/ 2826327 h 3782291"/>
              <a:gd name="connsiteX135" fmla="*/ 2493818 w 4852554"/>
              <a:gd name="connsiteY13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527463 w 4852554"/>
              <a:gd name="connsiteY40" fmla="*/ 498764 h 3782291"/>
              <a:gd name="connsiteX41" fmla="*/ 1776845 w 4852554"/>
              <a:gd name="connsiteY41" fmla="*/ 259773 h 3782291"/>
              <a:gd name="connsiteX42" fmla="*/ 2140527 w 4852554"/>
              <a:gd name="connsiteY42" fmla="*/ 852055 h 3782291"/>
              <a:gd name="connsiteX43" fmla="*/ 2130136 w 4852554"/>
              <a:gd name="connsiteY43" fmla="*/ 1215736 h 3782291"/>
              <a:gd name="connsiteX44" fmla="*/ 2057400 w 4852554"/>
              <a:gd name="connsiteY44" fmla="*/ 1028700 h 3782291"/>
              <a:gd name="connsiteX45" fmla="*/ 2005445 w 4852554"/>
              <a:gd name="connsiteY45" fmla="*/ 1059873 h 3782291"/>
              <a:gd name="connsiteX46" fmla="*/ 2119745 w 4852554"/>
              <a:gd name="connsiteY46" fmla="*/ 1288473 h 3782291"/>
              <a:gd name="connsiteX47" fmla="*/ 2098963 w 4852554"/>
              <a:gd name="connsiteY47" fmla="*/ 1517073 h 3782291"/>
              <a:gd name="connsiteX48" fmla="*/ 1652154 w 4852554"/>
              <a:gd name="connsiteY48" fmla="*/ 893618 h 3782291"/>
              <a:gd name="connsiteX49" fmla="*/ 1683327 w 4852554"/>
              <a:gd name="connsiteY49" fmla="*/ 665018 h 3782291"/>
              <a:gd name="connsiteX50" fmla="*/ 1620982 w 4852554"/>
              <a:gd name="connsiteY50" fmla="*/ 654627 h 3782291"/>
              <a:gd name="connsiteX51" fmla="*/ 1589809 w 4852554"/>
              <a:gd name="connsiteY51" fmla="*/ 945573 h 3782291"/>
              <a:gd name="connsiteX52" fmla="*/ 1371600 w 4852554"/>
              <a:gd name="connsiteY52" fmla="*/ 914400 h 3782291"/>
              <a:gd name="connsiteX53" fmla="*/ 1361209 w 4852554"/>
              <a:gd name="connsiteY53" fmla="*/ 966355 h 3782291"/>
              <a:gd name="connsiteX54" fmla="*/ 1693718 w 4852554"/>
              <a:gd name="connsiteY54" fmla="*/ 1018309 h 3782291"/>
              <a:gd name="connsiteX55" fmla="*/ 1766454 w 4852554"/>
              <a:gd name="connsiteY55" fmla="*/ 1153391 h 3782291"/>
              <a:gd name="connsiteX56" fmla="*/ 1579418 w 4852554"/>
              <a:gd name="connsiteY56" fmla="*/ 1205346 h 3782291"/>
              <a:gd name="connsiteX57" fmla="*/ 1579418 w 4852554"/>
              <a:gd name="connsiteY57" fmla="*/ 1278082 h 3782291"/>
              <a:gd name="connsiteX58" fmla="*/ 1808018 w 4852554"/>
              <a:gd name="connsiteY58" fmla="*/ 1215736 h 3782291"/>
              <a:gd name="connsiteX59" fmla="*/ 2078182 w 4852554"/>
              <a:gd name="connsiteY59" fmla="*/ 1589809 h 3782291"/>
              <a:gd name="connsiteX60" fmla="*/ 2088572 w 4852554"/>
              <a:gd name="connsiteY60" fmla="*/ 2337955 h 3782291"/>
              <a:gd name="connsiteX61" fmla="*/ 2098963 w 4852554"/>
              <a:gd name="connsiteY61" fmla="*/ 2348346 h 3782291"/>
              <a:gd name="connsiteX62" fmla="*/ 1839191 w 4852554"/>
              <a:gd name="connsiteY62" fmla="*/ 2784764 h 3782291"/>
              <a:gd name="connsiteX63" fmla="*/ 1278082 w 4852554"/>
              <a:gd name="connsiteY63" fmla="*/ 2795155 h 3782291"/>
              <a:gd name="connsiteX64" fmla="*/ 1143000 w 4852554"/>
              <a:gd name="connsiteY64" fmla="*/ 2587336 h 3782291"/>
              <a:gd name="connsiteX65" fmla="*/ 1111827 w 4852554"/>
              <a:gd name="connsiteY65" fmla="*/ 2597727 h 3782291"/>
              <a:gd name="connsiteX66" fmla="*/ 1205345 w 4852554"/>
              <a:gd name="connsiteY66" fmla="*/ 2815936 h 3782291"/>
              <a:gd name="connsiteX67" fmla="*/ 893618 w 4852554"/>
              <a:gd name="connsiteY67" fmla="*/ 2795155 h 3782291"/>
              <a:gd name="connsiteX68" fmla="*/ 488372 w 4852554"/>
              <a:gd name="connsiteY68" fmla="*/ 2036618 h 3782291"/>
              <a:gd name="connsiteX69" fmla="*/ 353291 w 4852554"/>
              <a:gd name="connsiteY69" fmla="*/ 2078182 h 3782291"/>
              <a:gd name="connsiteX70" fmla="*/ 415636 w 4852554"/>
              <a:gd name="connsiteY70" fmla="*/ 2140527 h 3782291"/>
              <a:gd name="connsiteX71" fmla="*/ 467591 w 4852554"/>
              <a:gd name="connsiteY71" fmla="*/ 2098964 h 3782291"/>
              <a:gd name="connsiteX72" fmla="*/ 571500 w 4852554"/>
              <a:gd name="connsiteY72" fmla="*/ 2348346 h 3782291"/>
              <a:gd name="connsiteX73" fmla="*/ 457200 w 4852554"/>
              <a:gd name="connsiteY73" fmla="*/ 2358736 h 3782291"/>
              <a:gd name="connsiteX74" fmla="*/ 457200 w 4852554"/>
              <a:gd name="connsiteY74" fmla="*/ 2441864 h 3782291"/>
              <a:gd name="connsiteX75" fmla="*/ 623454 w 4852554"/>
              <a:gd name="connsiteY75" fmla="*/ 2400300 h 3782291"/>
              <a:gd name="connsiteX76" fmla="*/ 831272 w 4852554"/>
              <a:gd name="connsiteY76" fmla="*/ 2826327 h 3782291"/>
              <a:gd name="connsiteX77" fmla="*/ 374072 w 4852554"/>
              <a:gd name="connsiteY77" fmla="*/ 2670464 h 3782291"/>
              <a:gd name="connsiteX78" fmla="*/ 103909 w 4852554"/>
              <a:gd name="connsiteY78" fmla="*/ 2109355 h 3782291"/>
              <a:gd name="connsiteX79" fmla="*/ 20782 w 4852554"/>
              <a:gd name="connsiteY79" fmla="*/ 2098964 h 3782291"/>
              <a:gd name="connsiteX80" fmla="*/ 249382 w 4852554"/>
              <a:gd name="connsiteY80" fmla="*/ 2639291 h 3782291"/>
              <a:gd name="connsiteX81" fmla="*/ 10391 w 4852554"/>
              <a:gd name="connsiteY81" fmla="*/ 2576946 h 3782291"/>
              <a:gd name="connsiteX82" fmla="*/ 0 w 4852554"/>
              <a:gd name="connsiteY82" fmla="*/ 2670464 h 3782291"/>
              <a:gd name="connsiteX83" fmla="*/ 270163 w 4852554"/>
              <a:gd name="connsiteY83" fmla="*/ 2701636 h 3782291"/>
              <a:gd name="connsiteX84" fmla="*/ 280554 w 4852554"/>
              <a:gd name="connsiteY84" fmla="*/ 3023755 h 3782291"/>
              <a:gd name="connsiteX85" fmla="*/ 197427 w 4852554"/>
              <a:gd name="connsiteY85" fmla="*/ 3034146 h 3782291"/>
              <a:gd name="connsiteX86" fmla="*/ 197427 w 4852554"/>
              <a:gd name="connsiteY86" fmla="*/ 3106882 h 3782291"/>
              <a:gd name="connsiteX87" fmla="*/ 353291 w 4852554"/>
              <a:gd name="connsiteY87" fmla="*/ 3054927 h 3782291"/>
              <a:gd name="connsiteX88" fmla="*/ 374072 w 4852554"/>
              <a:gd name="connsiteY88" fmla="*/ 2763982 h 3782291"/>
              <a:gd name="connsiteX89" fmla="*/ 852054 w 4852554"/>
              <a:gd name="connsiteY89" fmla="*/ 2919846 h 3782291"/>
              <a:gd name="connsiteX90" fmla="*/ 633845 w 4852554"/>
              <a:gd name="connsiteY90" fmla="*/ 3054927 h 3782291"/>
              <a:gd name="connsiteX91" fmla="*/ 685800 w 4852554"/>
              <a:gd name="connsiteY91" fmla="*/ 3096491 h 3782291"/>
              <a:gd name="connsiteX92" fmla="*/ 1018309 w 4852554"/>
              <a:gd name="connsiteY92" fmla="*/ 2888673 h 3782291"/>
              <a:gd name="connsiteX93" fmla="*/ 1423554 w 4852554"/>
              <a:gd name="connsiteY93" fmla="*/ 2867891 h 3782291"/>
              <a:gd name="connsiteX94" fmla="*/ 1080654 w 4852554"/>
              <a:gd name="connsiteY94" fmla="*/ 3086100 h 3782291"/>
              <a:gd name="connsiteX95" fmla="*/ 1143000 w 4852554"/>
              <a:gd name="connsiteY95" fmla="*/ 3169227 h 3782291"/>
              <a:gd name="connsiteX96" fmla="*/ 1537854 w 4852554"/>
              <a:gd name="connsiteY96" fmla="*/ 2867891 h 3782291"/>
              <a:gd name="connsiteX97" fmla="*/ 1891145 w 4852554"/>
              <a:gd name="connsiteY97" fmla="*/ 2867891 h 3782291"/>
              <a:gd name="connsiteX98" fmla="*/ 2119745 w 4852554"/>
              <a:gd name="connsiteY98" fmla="*/ 2930236 h 3782291"/>
              <a:gd name="connsiteX99" fmla="*/ 2119745 w 4852554"/>
              <a:gd name="connsiteY99" fmla="*/ 3751118 h 3782291"/>
              <a:gd name="connsiteX100" fmla="*/ 2202872 w 4852554"/>
              <a:gd name="connsiteY100" fmla="*/ 3751118 h 3782291"/>
              <a:gd name="connsiteX101" fmla="*/ 2192482 w 4852554"/>
              <a:gd name="connsiteY101" fmla="*/ 2951018 h 3782291"/>
              <a:gd name="connsiteX102" fmla="*/ 2421082 w 4852554"/>
              <a:gd name="connsiteY102" fmla="*/ 2847109 h 3782291"/>
              <a:gd name="connsiteX103" fmla="*/ 3065318 w 4852554"/>
              <a:gd name="connsiteY103" fmla="*/ 2847109 h 3782291"/>
              <a:gd name="connsiteX104" fmla="*/ 3023754 w 4852554"/>
              <a:gd name="connsiteY104" fmla="*/ 3034146 h 3782291"/>
              <a:gd name="connsiteX105" fmla="*/ 3075709 w 4852554"/>
              <a:gd name="connsiteY105" fmla="*/ 3054927 h 3782291"/>
              <a:gd name="connsiteX106" fmla="*/ 3106882 w 4852554"/>
              <a:gd name="connsiteY106" fmla="*/ 2857500 h 3782291"/>
              <a:gd name="connsiteX107" fmla="*/ 3470563 w 4852554"/>
              <a:gd name="connsiteY107" fmla="*/ 2836718 h 3782291"/>
              <a:gd name="connsiteX108" fmla="*/ 4000500 w 4852554"/>
              <a:gd name="connsiteY108" fmla="*/ 3512127 h 3782291"/>
              <a:gd name="connsiteX109" fmla="*/ 3990109 w 4852554"/>
              <a:gd name="connsiteY109" fmla="*/ 3740727 h 3782291"/>
              <a:gd name="connsiteX110" fmla="*/ 4052454 w 4852554"/>
              <a:gd name="connsiteY110" fmla="*/ 3782291 h 3782291"/>
              <a:gd name="connsiteX111" fmla="*/ 4052454 w 4852554"/>
              <a:gd name="connsiteY111" fmla="*/ 3532909 h 3782291"/>
              <a:gd name="connsiteX112" fmla="*/ 4239491 w 4852554"/>
              <a:gd name="connsiteY112" fmla="*/ 3626427 h 3782291"/>
              <a:gd name="connsiteX113" fmla="*/ 4312227 w 4852554"/>
              <a:gd name="connsiteY113" fmla="*/ 3574473 h 3782291"/>
              <a:gd name="connsiteX114" fmla="*/ 3917372 w 4852554"/>
              <a:gd name="connsiteY114" fmla="*/ 3335482 h 3782291"/>
              <a:gd name="connsiteX115" fmla="*/ 4125191 w 4852554"/>
              <a:gd name="connsiteY115" fmla="*/ 3262746 h 3782291"/>
              <a:gd name="connsiteX116" fmla="*/ 4125191 w 4852554"/>
              <a:gd name="connsiteY116" fmla="*/ 3262746 h 3782291"/>
              <a:gd name="connsiteX117" fmla="*/ 4083627 w 4852554"/>
              <a:gd name="connsiteY117" fmla="*/ 3231573 h 3782291"/>
              <a:gd name="connsiteX118" fmla="*/ 3896591 w 4852554"/>
              <a:gd name="connsiteY118" fmla="*/ 3304309 h 3782291"/>
              <a:gd name="connsiteX119" fmla="*/ 3553691 w 4852554"/>
              <a:gd name="connsiteY119" fmla="*/ 2836718 h 3782291"/>
              <a:gd name="connsiteX120" fmla="*/ 4333009 w 4852554"/>
              <a:gd name="connsiteY120" fmla="*/ 2815936 h 3782291"/>
              <a:gd name="connsiteX121" fmla="*/ 4561609 w 4852554"/>
              <a:gd name="connsiteY121" fmla="*/ 3054927 h 3782291"/>
              <a:gd name="connsiteX122" fmla="*/ 4665518 w 4852554"/>
              <a:gd name="connsiteY122" fmla="*/ 3013364 h 3782291"/>
              <a:gd name="connsiteX123" fmla="*/ 4416136 w 4852554"/>
              <a:gd name="connsiteY123" fmla="*/ 2815936 h 3782291"/>
              <a:gd name="connsiteX124" fmla="*/ 4842163 w 4852554"/>
              <a:gd name="connsiteY124" fmla="*/ 2701636 h 3782291"/>
              <a:gd name="connsiteX125" fmla="*/ 4852554 w 4852554"/>
              <a:gd name="connsiteY125" fmla="*/ 2628900 h 3782291"/>
              <a:gd name="connsiteX126" fmla="*/ 4239491 w 4852554"/>
              <a:gd name="connsiteY126" fmla="*/ 2763982 h 3782291"/>
              <a:gd name="connsiteX127" fmla="*/ 4353791 w 4852554"/>
              <a:gd name="connsiteY127" fmla="*/ 2566555 h 3782291"/>
              <a:gd name="connsiteX128" fmla="*/ 4291445 w 4852554"/>
              <a:gd name="connsiteY128" fmla="*/ 2514600 h 3782291"/>
              <a:gd name="connsiteX129" fmla="*/ 4177145 w 4852554"/>
              <a:gd name="connsiteY129" fmla="*/ 2805546 h 3782291"/>
              <a:gd name="connsiteX130" fmla="*/ 3429000 w 4852554"/>
              <a:gd name="connsiteY130" fmla="*/ 2795155 h 3782291"/>
              <a:gd name="connsiteX131" fmla="*/ 3584863 w 4852554"/>
              <a:gd name="connsiteY131" fmla="*/ 2618509 h 3782291"/>
              <a:gd name="connsiteX132" fmla="*/ 3564082 w 4852554"/>
              <a:gd name="connsiteY132" fmla="*/ 2576946 h 3782291"/>
              <a:gd name="connsiteX133" fmla="*/ 3335482 w 4852554"/>
              <a:gd name="connsiteY133" fmla="*/ 2826327 h 3782291"/>
              <a:gd name="connsiteX134" fmla="*/ 2493818 w 4852554"/>
              <a:gd name="connsiteY134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475509 w 4852554"/>
              <a:gd name="connsiteY39" fmla="*/ 498764 h 3782291"/>
              <a:gd name="connsiteX40" fmla="*/ 1776845 w 4852554"/>
              <a:gd name="connsiteY40" fmla="*/ 259773 h 3782291"/>
              <a:gd name="connsiteX41" fmla="*/ 2140527 w 4852554"/>
              <a:gd name="connsiteY41" fmla="*/ 852055 h 3782291"/>
              <a:gd name="connsiteX42" fmla="*/ 2130136 w 4852554"/>
              <a:gd name="connsiteY42" fmla="*/ 1215736 h 3782291"/>
              <a:gd name="connsiteX43" fmla="*/ 2057400 w 4852554"/>
              <a:gd name="connsiteY43" fmla="*/ 1028700 h 3782291"/>
              <a:gd name="connsiteX44" fmla="*/ 2005445 w 4852554"/>
              <a:gd name="connsiteY44" fmla="*/ 1059873 h 3782291"/>
              <a:gd name="connsiteX45" fmla="*/ 2119745 w 4852554"/>
              <a:gd name="connsiteY45" fmla="*/ 1288473 h 3782291"/>
              <a:gd name="connsiteX46" fmla="*/ 2098963 w 4852554"/>
              <a:gd name="connsiteY46" fmla="*/ 1517073 h 3782291"/>
              <a:gd name="connsiteX47" fmla="*/ 1652154 w 4852554"/>
              <a:gd name="connsiteY47" fmla="*/ 893618 h 3782291"/>
              <a:gd name="connsiteX48" fmla="*/ 1683327 w 4852554"/>
              <a:gd name="connsiteY48" fmla="*/ 665018 h 3782291"/>
              <a:gd name="connsiteX49" fmla="*/ 1620982 w 4852554"/>
              <a:gd name="connsiteY49" fmla="*/ 654627 h 3782291"/>
              <a:gd name="connsiteX50" fmla="*/ 1589809 w 4852554"/>
              <a:gd name="connsiteY50" fmla="*/ 945573 h 3782291"/>
              <a:gd name="connsiteX51" fmla="*/ 1371600 w 4852554"/>
              <a:gd name="connsiteY51" fmla="*/ 914400 h 3782291"/>
              <a:gd name="connsiteX52" fmla="*/ 1361209 w 4852554"/>
              <a:gd name="connsiteY52" fmla="*/ 966355 h 3782291"/>
              <a:gd name="connsiteX53" fmla="*/ 1693718 w 4852554"/>
              <a:gd name="connsiteY53" fmla="*/ 1018309 h 3782291"/>
              <a:gd name="connsiteX54" fmla="*/ 1766454 w 4852554"/>
              <a:gd name="connsiteY54" fmla="*/ 1153391 h 3782291"/>
              <a:gd name="connsiteX55" fmla="*/ 1579418 w 4852554"/>
              <a:gd name="connsiteY55" fmla="*/ 1205346 h 3782291"/>
              <a:gd name="connsiteX56" fmla="*/ 1579418 w 4852554"/>
              <a:gd name="connsiteY56" fmla="*/ 1278082 h 3782291"/>
              <a:gd name="connsiteX57" fmla="*/ 1808018 w 4852554"/>
              <a:gd name="connsiteY57" fmla="*/ 1215736 h 3782291"/>
              <a:gd name="connsiteX58" fmla="*/ 2078182 w 4852554"/>
              <a:gd name="connsiteY58" fmla="*/ 1589809 h 3782291"/>
              <a:gd name="connsiteX59" fmla="*/ 2088572 w 4852554"/>
              <a:gd name="connsiteY59" fmla="*/ 2337955 h 3782291"/>
              <a:gd name="connsiteX60" fmla="*/ 2098963 w 4852554"/>
              <a:gd name="connsiteY60" fmla="*/ 2348346 h 3782291"/>
              <a:gd name="connsiteX61" fmla="*/ 1839191 w 4852554"/>
              <a:gd name="connsiteY61" fmla="*/ 2784764 h 3782291"/>
              <a:gd name="connsiteX62" fmla="*/ 1278082 w 4852554"/>
              <a:gd name="connsiteY62" fmla="*/ 2795155 h 3782291"/>
              <a:gd name="connsiteX63" fmla="*/ 1143000 w 4852554"/>
              <a:gd name="connsiteY63" fmla="*/ 2587336 h 3782291"/>
              <a:gd name="connsiteX64" fmla="*/ 1111827 w 4852554"/>
              <a:gd name="connsiteY64" fmla="*/ 2597727 h 3782291"/>
              <a:gd name="connsiteX65" fmla="*/ 1205345 w 4852554"/>
              <a:gd name="connsiteY65" fmla="*/ 2815936 h 3782291"/>
              <a:gd name="connsiteX66" fmla="*/ 893618 w 4852554"/>
              <a:gd name="connsiteY66" fmla="*/ 2795155 h 3782291"/>
              <a:gd name="connsiteX67" fmla="*/ 488372 w 4852554"/>
              <a:gd name="connsiteY67" fmla="*/ 2036618 h 3782291"/>
              <a:gd name="connsiteX68" fmla="*/ 353291 w 4852554"/>
              <a:gd name="connsiteY68" fmla="*/ 2078182 h 3782291"/>
              <a:gd name="connsiteX69" fmla="*/ 415636 w 4852554"/>
              <a:gd name="connsiteY69" fmla="*/ 2140527 h 3782291"/>
              <a:gd name="connsiteX70" fmla="*/ 467591 w 4852554"/>
              <a:gd name="connsiteY70" fmla="*/ 2098964 h 3782291"/>
              <a:gd name="connsiteX71" fmla="*/ 571500 w 4852554"/>
              <a:gd name="connsiteY71" fmla="*/ 2348346 h 3782291"/>
              <a:gd name="connsiteX72" fmla="*/ 457200 w 4852554"/>
              <a:gd name="connsiteY72" fmla="*/ 2358736 h 3782291"/>
              <a:gd name="connsiteX73" fmla="*/ 457200 w 4852554"/>
              <a:gd name="connsiteY73" fmla="*/ 2441864 h 3782291"/>
              <a:gd name="connsiteX74" fmla="*/ 623454 w 4852554"/>
              <a:gd name="connsiteY74" fmla="*/ 2400300 h 3782291"/>
              <a:gd name="connsiteX75" fmla="*/ 831272 w 4852554"/>
              <a:gd name="connsiteY75" fmla="*/ 2826327 h 3782291"/>
              <a:gd name="connsiteX76" fmla="*/ 374072 w 4852554"/>
              <a:gd name="connsiteY76" fmla="*/ 2670464 h 3782291"/>
              <a:gd name="connsiteX77" fmla="*/ 103909 w 4852554"/>
              <a:gd name="connsiteY77" fmla="*/ 2109355 h 3782291"/>
              <a:gd name="connsiteX78" fmla="*/ 20782 w 4852554"/>
              <a:gd name="connsiteY78" fmla="*/ 2098964 h 3782291"/>
              <a:gd name="connsiteX79" fmla="*/ 249382 w 4852554"/>
              <a:gd name="connsiteY79" fmla="*/ 2639291 h 3782291"/>
              <a:gd name="connsiteX80" fmla="*/ 10391 w 4852554"/>
              <a:gd name="connsiteY80" fmla="*/ 2576946 h 3782291"/>
              <a:gd name="connsiteX81" fmla="*/ 0 w 4852554"/>
              <a:gd name="connsiteY81" fmla="*/ 2670464 h 3782291"/>
              <a:gd name="connsiteX82" fmla="*/ 270163 w 4852554"/>
              <a:gd name="connsiteY82" fmla="*/ 2701636 h 3782291"/>
              <a:gd name="connsiteX83" fmla="*/ 280554 w 4852554"/>
              <a:gd name="connsiteY83" fmla="*/ 3023755 h 3782291"/>
              <a:gd name="connsiteX84" fmla="*/ 197427 w 4852554"/>
              <a:gd name="connsiteY84" fmla="*/ 3034146 h 3782291"/>
              <a:gd name="connsiteX85" fmla="*/ 197427 w 4852554"/>
              <a:gd name="connsiteY85" fmla="*/ 3106882 h 3782291"/>
              <a:gd name="connsiteX86" fmla="*/ 353291 w 4852554"/>
              <a:gd name="connsiteY86" fmla="*/ 3054927 h 3782291"/>
              <a:gd name="connsiteX87" fmla="*/ 374072 w 4852554"/>
              <a:gd name="connsiteY87" fmla="*/ 2763982 h 3782291"/>
              <a:gd name="connsiteX88" fmla="*/ 852054 w 4852554"/>
              <a:gd name="connsiteY88" fmla="*/ 2919846 h 3782291"/>
              <a:gd name="connsiteX89" fmla="*/ 633845 w 4852554"/>
              <a:gd name="connsiteY89" fmla="*/ 3054927 h 3782291"/>
              <a:gd name="connsiteX90" fmla="*/ 685800 w 4852554"/>
              <a:gd name="connsiteY90" fmla="*/ 3096491 h 3782291"/>
              <a:gd name="connsiteX91" fmla="*/ 1018309 w 4852554"/>
              <a:gd name="connsiteY91" fmla="*/ 2888673 h 3782291"/>
              <a:gd name="connsiteX92" fmla="*/ 1423554 w 4852554"/>
              <a:gd name="connsiteY92" fmla="*/ 2867891 h 3782291"/>
              <a:gd name="connsiteX93" fmla="*/ 1080654 w 4852554"/>
              <a:gd name="connsiteY93" fmla="*/ 3086100 h 3782291"/>
              <a:gd name="connsiteX94" fmla="*/ 1143000 w 4852554"/>
              <a:gd name="connsiteY94" fmla="*/ 3169227 h 3782291"/>
              <a:gd name="connsiteX95" fmla="*/ 1537854 w 4852554"/>
              <a:gd name="connsiteY95" fmla="*/ 2867891 h 3782291"/>
              <a:gd name="connsiteX96" fmla="*/ 1891145 w 4852554"/>
              <a:gd name="connsiteY96" fmla="*/ 2867891 h 3782291"/>
              <a:gd name="connsiteX97" fmla="*/ 2119745 w 4852554"/>
              <a:gd name="connsiteY97" fmla="*/ 2930236 h 3782291"/>
              <a:gd name="connsiteX98" fmla="*/ 2119745 w 4852554"/>
              <a:gd name="connsiteY98" fmla="*/ 3751118 h 3782291"/>
              <a:gd name="connsiteX99" fmla="*/ 2202872 w 4852554"/>
              <a:gd name="connsiteY99" fmla="*/ 3751118 h 3782291"/>
              <a:gd name="connsiteX100" fmla="*/ 2192482 w 4852554"/>
              <a:gd name="connsiteY100" fmla="*/ 2951018 h 3782291"/>
              <a:gd name="connsiteX101" fmla="*/ 2421082 w 4852554"/>
              <a:gd name="connsiteY101" fmla="*/ 2847109 h 3782291"/>
              <a:gd name="connsiteX102" fmla="*/ 3065318 w 4852554"/>
              <a:gd name="connsiteY102" fmla="*/ 2847109 h 3782291"/>
              <a:gd name="connsiteX103" fmla="*/ 3023754 w 4852554"/>
              <a:gd name="connsiteY103" fmla="*/ 3034146 h 3782291"/>
              <a:gd name="connsiteX104" fmla="*/ 3075709 w 4852554"/>
              <a:gd name="connsiteY104" fmla="*/ 3054927 h 3782291"/>
              <a:gd name="connsiteX105" fmla="*/ 3106882 w 4852554"/>
              <a:gd name="connsiteY105" fmla="*/ 2857500 h 3782291"/>
              <a:gd name="connsiteX106" fmla="*/ 3470563 w 4852554"/>
              <a:gd name="connsiteY106" fmla="*/ 2836718 h 3782291"/>
              <a:gd name="connsiteX107" fmla="*/ 4000500 w 4852554"/>
              <a:gd name="connsiteY107" fmla="*/ 3512127 h 3782291"/>
              <a:gd name="connsiteX108" fmla="*/ 3990109 w 4852554"/>
              <a:gd name="connsiteY108" fmla="*/ 3740727 h 3782291"/>
              <a:gd name="connsiteX109" fmla="*/ 4052454 w 4852554"/>
              <a:gd name="connsiteY109" fmla="*/ 3782291 h 3782291"/>
              <a:gd name="connsiteX110" fmla="*/ 4052454 w 4852554"/>
              <a:gd name="connsiteY110" fmla="*/ 3532909 h 3782291"/>
              <a:gd name="connsiteX111" fmla="*/ 4239491 w 4852554"/>
              <a:gd name="connsiteY111" fmla="*/ 3626427 h 3782291"/>
              <a:gd name="connsiteX112" fmla="*/ 4312227 w 4852554"/>
              <a:gd name="connsiteY112" fmla="*/ 3574473 h 3782291"/>
              <a:gd name="connsiteX113" fmla="*/ 3917372 w 4852554"/>
              <a:gd name="connsiteY113" fmla="*/ 3335482 h 3782291"/>
              <a:gd name="connsiteX114" fmla="*/ 4125191 w 4852554"/>
              <a:gd name="connsiteY114" fmla="*/ 3262746 h 3782291"/>
              <a:gd name="connsiteX115" fmla="*/ 4125191 w 4852554"/>
              <a:gd name="connsiteY115" fmla="*/ 3262746 h 3782291"/>
              <a:gd name="connsiteX116" fmla="*/ 4083627 w 4852554"/>
              <a:gd name="connsiteY116" fmla="*/ 3231573 h 3782291"/>
              <a:gd name="connsiteX117" fmla="*/ 3896591 w 4852554"/>
              <a:gd name="connsiteY117" fmla="*/ 3304309 h 3782291"/>
              <a:gd name="connsiteX118" fmla="*/ 3553691 w 4852554"/>
              <a:gd name="connsiteY118" fmla="*/ 2836718 h 3782291"/>
              <a:gd name="connsiteX119" fmla="*/ 4333009 w 4852554"/>
              <a:gd name="connsiteY119" fmla="*/ 2815936 h 3782291"/>
              <a:gd name="connsiteX120" fmla="*/ 4561609 w 4852554"/>
              <a:gd name="connsiteY120" fmla="*/ 3054927 h 3782291"/>
              <a:gd name="connsiteX121" fmla="*/ 4665518 w 4852554"/>
              <a:gd name="connsiteY121" fmla="*/ 3013364 h 3782291"/>
              <a:gd name="connsiteX122" fmla="*/ 4416136 w 4852554"/>
              <a:gd name="connsiteY122" fmla="*/ 2815936 h 3782291"/>
              <a:gd name="connsiteX123" fmla="*/ 4842163 w 4852554"/>
              <a:gd name="connsiteY123" fmla="*/ 2701636 h 3782291"/>
              <a:gd name="connsiteX124" fmla="*/ 4852554 w 4852554"/>
              <a:gd name="connsiteY124" fmla="*/ 2628900 h 3782291"/>
              <a:gd name="connsiteX125" fmla="*/ 4239491 w 4852554"/>
              <a:gd name="connsiteY125" fmla="*/ 2763982 h 3782291"/>
              <a:gd name="connsiteX126" fmla="*/ 4353791 w 4852554"/>
              <a:gd name="connsiteY126" fmla="*/ 2566555 h 3782291"/>
              <a:gd name="connsiteX127" fmla="*/ 4291445 w 4852554"/>
              <a:gd name="connsiteY127" fmla="*/ 2514600 h 3782291"/>
              <a:gd name="connsiteX128" fmla="*/ 4177145 w 4852554"/>
              <a:gd name="connsiteY128" fmla="*/ 2805546 h 3782291"/>
              <a:gd name="connsiteX129" fmla="*/ 3429000 w 4852554"/>
              <a:gd name="connsiteY129" fmla="*/ 2795155 h 3782291"/>
              <a:gd name="connsiteX130" fmla="*/ 3584863 w 4852554"/>
              <a:gd name="connsiteY130" fmla="*/ 2618509 h 3782291"/>
              <a:gd name="connsiteX131" fmla="*/ 3564082 w 4852554"/>
              <a:gd name="connsiteY131" fmla="*/ 2576946 h 3782291"/>
              <a:gd name="connsiteX132" fmla="*/ 3335482 w 4852554"/>
              <a:gd name="connsiteY132" fmla="*/ 2826327 h 3782291"/>
              <a:gd name="connsiteX133" fmla="*/ 2493818 w 4852554"/>
              <a:gd name="connsiteY133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465118 w 4852554"/>
              <a:gd name="connsiteY38" fmla="*/ 353291 h 3782291"/>
              <a:gd name="connsiteX39" fmla="*/ 1776845 w 4852554"/>
              <a:gd name="connsiteY39" fmla="*/ 259773 h 3782291"/>
              <a:gd name="connsiteX40" fmla="*/ 2140527 w 4852554"/>
              <a:gd name="connsiteY40" fmla="*/ 852055 h 3782291"/>
              <a:gd name="connsiteX41" fmla="*/ 2130136 w 4852554"/>
              <a:gd name="connsiteY41" fmla="*/ 1215736 h 3782291"/>
              <a:gd name="connsiteX42" fmla="*/ 2057400 w 4852554"/>
              <a:gd name="connsiteY42" fmla="*/ 1028700 h 3782291"/>
              <a:gd name="connsiteX43" fmla="*/ 2005445 w 4852554"/>
              <a:gd name="connsiteY43" fmla="*/ 1059873 h 3782291"/>
              <a:gd name="connsiteX44" fmla="*/ 2119745 w 4852554"/>
              <a:gd name="connsiteY44" fmla="*/ 1288473 h 3782291"/>
              <a:gd name="connsiteX45" fmla="*/ 2098963 w 4852554"/>
              <a:gd name="connsiteY45" fmla="*/ 1517073 h 3782291"/>
              <a:gd name="connsiteX46" fmla="*/ 1652154 w 4852554"/>
              <a:gd name="connsiteY46" fmla="*/ 893618 h 3782291"/>
              <a:gd name="connsiteX47" fmla="*/ 1683327 w 4852554"/>
              <a:gd name="connsiteY47" fmla="*/ 665018 h 3782291"/>
              <a:gd name="connsiteX48" fmla="*/ 1620982 w 4852554"/>
              <a:gd name="connsiteY48" fmla="*/ 654627 h 3782291"/>
              <a:gd name="connsiteX49" fmla="*/ 1589809 w 4852554"/>
              <a:gd name="connsiteY49" fmla="*/ 945573 h 3782291"/>
              <a:gd name="connsiteX50" fmla="*/ 1371600 w 4852554"/>
              <a:gd name="connsiteY50" fmla="*/ 914400 h 3782291"/>
              <a:gd name="connsiteX51" fmla="*/ 1361209 w 4852554"/>
              <a:gd name="connsiteY51" fmla="*/ 966355 h 3782291"/>
              <a:gd name="connsiteX52" fmla="*/ 1693718 w 4852554"/>
              <a:gd name="connsiteY52" fmla="*/ 1018309 h 3782291"/>
              <a:gd name="connsiteX53" fmla="*/ 1766454 w 4852554"/>
              <a:gd name="connsiteY53" fmla="*/ 1153391 h 3782291"/>
              <a:gd name="connsiteX54" fmla="*/ 1579418 w 4852554"/>
              <a:gd name="connsiteY54" fmla="*/ 1205346 h 3782291"/>
              <a:gd name="connsiteX55" fmla="*/ 1579418 w 4852554"/>
              <a:gd name="connsiteY55" fmla="*/ 1278082 h 3782291"/>
              <a:gd name="connsiteX56" fmla="*/ 1808018 w 4852554"/>
              <a:gd name="connsiteY56" fmla="*/ 1215736 h 3782291"/>
              <a:gd name="connsiteX57" fmla="*/ 2078182 w 4852554"/>
              <a:gd name="connsiteY57" fmla="*/ 1589809 h 3782291"/>
              <a:gd name="connsiteX58" fmla="*/ 2088572 w 4852554"/>
              <a:gd name="connsiteY58" fmla="*/ 2337955 h 3782291"/>
              <a:gd name="connsiteX59" fmla="*/ 2098963 w 4852554"/>
              <a:gd name="connsiteY59" fmla="*/ 2348346 h 3782291"/>
              <a:gd name="connsiteX60" fmla="*/ 1839191 w 4852554"/>
              <a:gd name="connsiteY60" fmla="*/ 2784764 h 3782291"/>
              <a:gd name="connsiteX61" fmla="*/ 1278082 w 4852554"/>
              <a:gd name="connsiteY61" fmla="*/ 2795155 h 3782291"/>
              <a:gd name="connsiteX62" fmla="*/ 1143000 w 4852554"/>
              <a:gd name="connsiteY62" fmla="*/ 2587336 h 3782291"/>
              <a:gd name="connsiteX63" fmla="*/ 1111827 w 4852554"/>
              <a:gd name="connsiteY63" fmla="*/ 2597727 h 3782291"/>
              <a:gd name="connsiteX64" fmla="*/ 1205345 w 4852554"/>
              <a:gd name="connsiteY64" fmla="*/ 2815936 h 3782291"/>
              <a:gd name="connsiteX65" fmla="*/ 893618 w 4852554"/>
              <a:gd name="connsiteY65" fmla="*/ 2795155 h 3782291"/>
              <a:gd name="connsiteX66" fmla="*/ 488372 w 4852554"/>
              <a:gd name="connsiteY66" fmla="*/ 2036618 h 3782291"/>
              <a:gd name="connsiteX67" fmla="*/ 353291 w 4852554"/>
              <a:gd name="connsiteY67" fmla="*/ 2078182 h 3782291"/>
              <a:gd name="connsiteX68" fmla="*/ 415636 w 4852554"/>
              <a:gd name="connsiteY68" fmla="*/ 2140527 h 3782291"/>
              <a:gd name="connsiteX69" fmla="*/ 467591 w 4852554"/>
              <a:gd name="connsiteY69" fmla="*/ 2098964 h 3782291"/>
              <a:gd name="connsiteX70" fmla="*/ 571500 w 4852554"/>
              <a:gd name="connsiteY70" fmla="*/ 2348346 h 3782291"/>
              <a:gd name="connsiteX71" fmla="*/ 457200 w 4852554"/>
              <a:gd name="connsiteY71" fmla="*/ 2358736 h 3782291"/>
              <a:gd name="connsiteX72" fmla="*/ 457200 w 4852554"/>
              <a:gd name="connsiteY72" fmla="*/ 2441864 h 3782291"/>
              <a:gd name="connsiteX73" fmla="*/ 623454 w 4852554"/>
              <a:gd name="connsiteY73" fmla="*/ 2400300 h 3782291"/>
              <a:gd name="connsiteX74" fmla="*/ 831272 w 4852554"/>
              <a:gd name="connsiteY74" fmla="*/ 2826327 h 3782291"/>
              <a:gd name="connsiteX75" fmla="*/ 374072 w 4852554"/>
              <a:gd name="connsiteY75" fmla="*/ 2670464 h 3782291"/>
              <a:gd name="connsiteX76" fmla="*/ 103909 w 4852554"/>
              <a:gd name="connsiteY76" fmla="*/ 2109355 h 3782291"/>
              <a:gd name="connsiteX77" fmla="*/ 20782 w 4852554"/>
              <a:gd name="connsiteY77" fmla="*/ 2098964 h 3782291"/>
              <a:gd name="connsiteX78" fmla="*/ 249382 w 4852554"/>
              <a:gd name="connsiteY78" fmla="*/ 2639291 h 3782291"/>
              <a:gd name="connsiteX79" fmla="*/ 10391 w 4852554"/>
              <a:gd name="connsiteY79" fmla="*/ 2576946 h 3782291"/>
              <a:gd name="connsiteX80" fmla="*/ 0 w 4852554"/>
              <a:gd name="connsiteY80" fmla="*/ 2670464 h 3782291"/>
              <a:gd name="connsiteX81" fmla="*/ 270163 w 4852554"/>
              <a:gd name="connsiteY81" fmla="*/ 2701636 h 3782291"/>
              <a:gd name="connsiteX82" fmla="*/ 280554 w 4852554"/>
              <a:gd name="connsiteY82" fmla="*/ 3023755 h 3782291"/>
              <a:gd name="connsiteX83" fmla="*/ 197427 w 4852554"/>
              <a:gd name="connsiteY83" fmla="*/ 3034146 h 3782291"/>
              <a:gd name="connsiteX84" fmla="*/ 197427 w 4852554"/>
              <a:gd name="connsiteY84" fmla="*/ 3106882 h 3782291"/>
              <a:gd name="connsiteX85" fmla="*/ 353291 w 4852554"/>
              <a:gd name="connsiteY85" fmla="*/ 3054927 h 3782291"/>
              <a:gd name="connsiteX86" fmla="*/ 374072 w 4852554"/>
              <a:gd name="connsiteY86" fmla="*/ 2763982 h 3782291"/>
              <a:gd name="connsiteX87" fmla="*/ 852054 w 4852554"/>
              <a:gd name="connsiteY87" fmla="*/ 2919846 h 3782291"/>
              <a:gd name="connsiteX88" fmla="*/ 633845 w 4852554"/>
              <a:gd name="connsiteY88" fmla="*/ 3054927 h 3782291"/>
              <a:gd name="connsiteX89" fmla="*/ 685800 w 4852554"/>
              <a:gd name="connsiteY89" fmla="*/ 3096491 h 3782291"/>
              <a:gd name="connsiteX90" fmla="*/ 1018309 w 4852554"/>
              <a:gd name="connsiteY90" fmla="*/ 2888673 h 3782291"/>
              <a:gd name="connsiteX91" fmla="*/ 1423554 w 4852554"/>
              <a:gd name="connsiteY91" fmla="*/ 2867891 h 3782291"/>
              <a:gd name="connsiteX92" fmla="*/ 1080654 w 4852554"/>
              <a:gd name="connsiteY92" fmla="*/ 3086100 h 3782291"/>
              <a:gd name="connsiteX93" fmla="*/ 1143000 w 4852554"/>
              <a:gd name="connsiteY93" fmla="*/ 3169227 h 3782291"/>
              <a:gd name="connsiteX94" fmla="*/ 1537854 w 4852554"/>
              <a:gd name="connsiteY94" fmla="*/ 2867891 h 3782291"/>
              <a:gd name="connsiteX95" fmla="*/ 1891145 w 4852554"/>
              <a:gd name="connsiteY95" fmla="*/ 2867891 h 3782291"/>
              <a:gd name="connsiteX96" fmla="*/ 2119745 w 4852554"/>
              <a:gd name="connsiteY96" fmla="*/ 2930236 h 3782291"/>
              <a:gd name="connsiteX97" fmla="*/ 2119745 w 4852554"/>
              <a:gd name="connsiteY97" fmla="*/ 3751118 h 3782291"/>
              <a:gd name="connsiteX98" fmla="*/ 2202872 w 4852554"/>
              <a:gd name="connsiteY98" fmla="*/ 3751118 h 3782291"/>
              <a:gd name="connsiteX99" fmla="*/ 2192482 w 4852554"/>
              <a:gd name="connsiteY99" fmla="*/ 2951018 h 3782291"/>
              <a:gd name="connsiteX100" fmla="*/ 2421082 w 4852554"/>
              <a:gd name="connsiteY100" fmla="*/ 2847109 h 3782291"/>
              <a:gd name="connsiteX101" fmla="*/ 3065318 w 4852554"/>
              <a:gd name="connsiteY101" fmla="*/ 2847109 h 3782291"/>
              <a:gd name="connsiteX102" fmla="*/ 3023754 w 4852554"/>
              <a:gd name="connsiteY102" fmla="*/ 3034146 h 3782291"/>
              <a:gd name="connsiteX103" fmla="*/ 3075709 w 4852554"/>
              <a:gd name="connsiteY103" fmla="*/ 3054927 h 3782291"/>
              <a:gd name="connsiteX104" fmla="*/ 3106882 w 4852554"/>
              <a:gd name="connsiteY104" fmla="*/ 2857500 h 3782291"/>
              <a:gd name="connsiteX105" fmla="*/ 3470563 w 4852554"/>
              <a:gd name="connsiteY105" fmla="*/ 2836718 h 3782291"/>
              <a:gd name="connsiteX106" fmla="*/ 4000500 w 4852554"/>
              <a:gd name="connsiteY106" fmla="*/ 3512127 h 3782291"/>
              <a:gd name="connsiteX107" fmla="*/ 3990109 w 4852554"/>
              <a:gd name="connsiteY107" fmla="*/ 3740727 h 3782291"/>
              <a:gd name="connsiteX108" fmla="*/ 4052454 w 4852554"/>
              <a:gd name="connsiteY108" fmla="*/ 3782291 h 3782291"/>
              <a:gd name="connsiteX109" fmla="*/ 4052454 w 4852554"/>
              <a:gd name="connsiteY109" fmla="*/ 3532909 h 3782291"/>
              <a:gd name="connsiteX110" fmla="*/ 4239491 w 4852554"/>
              <a:gd name="connsiteY110" fmla="*/ 3626427 h 3782291"/>
              <a:gd name="connsiteX111" fmla="*/ 4312227 w 4852554"/>
              <a:gd name="connsiteY111" fmla="*/ 3574473 h 3782291"/>
              <a:gd name="connsiteX112" fmla="*/ 3917372 w 4852554"/>
              <a:gd name="connsiteY112" fmla="*/ 3335482 h 3782291"/>
              <a:gd name="connsiteX113" fmla="*/ 4125191 w 4852554"/>
              <a:gd name="connsiteY113" fmla="*/ 3262746 h 3782291"/>
              <a:gd name="connsiteX114" fmla="*/ 4125191 w 4852554"/>
              <a:gd name="connsiteY114" fmla="*/ 3262746 h 3782291"/>
              <a:gd name="connsiteX115" fmla="*/ 4083627 w 4852554"/>
              <a:gd name="connsiteY115" fmla="*/ 3231573 h 3782291"/>
              <a:gd name="connsiteX116" fmla="*/ 3896591 w 4852554"/>
              <a:gd name="connsiteY116" fmla="*/ 3304309 h 3782291"/>
              <a:gd name="connsiteX117" fmla="*/ 3553691 w 4852554"/>
              <a:gd name="connsiteY117" fmla="*/ 2836718 h 3782291"/>
              <a:gd name="connsiteX118" fmla="*/ 4333009 w 4852554"/>
              <a:gd name="connsiteY118" fmla="*/ 2815936 h 3782291"/>
              <a:gd name="connsiteX119" fmla="*/ 4561609 w 4852554"/>
              <a:gd name="connsiteY119" fmla="*/ 3054927 h 3782291"/>
              <a:gd name="connsiteX120" fmla="*/ 4665518 w 4852554"/>
              <a:gd name="connsiteY120" fmla="*/ 3013364 h 3782291"/>
              <a:gd name="connsiteX121" fmla="*/ 4416136 w 4852554"/>
              <a:gd name="connsiteY121" fmla="*/ 2815936 h 3782291"/>
              <a:gd name="connsiteX122" fmla="*/ 4842163 w 4852554"/>
              <a:gd name="connsiteY122" fmla="*/ 2701636 h 3782291"/>
              <a:gd name="connsiteX123" fmla="*/ 4852554 w 4852554"/>
              <a:gd name="connsiteY123" fmla="*/ 2628900 h 3782291"/>
              <a:gd name="connsiteX124" fmla="*/ 4239491 w 4852554"/>
              <a:gd name="connsiteY124" fmla="*/ 2763982 h 3782291"/>
              <a:gd name="connsiteX125" fmla="*/ 4353791 w 4852554"/>
              <a:gd name="connsiteY125" fmla="*/ 2566555 h 3782291"/>
              <a:gd name="connsiteX126" fmla="*/ 4291445 w 4852554"/>
              <a:gd name="connsiteY126" fmla="*/ 2514600 h 3782291"/>
              <a:gd name="connsiteX127" fmla="*/ 4177145 w 4852554"/>
              <a:gd name="connsiteY127" fmla="*/ 2805546 h 3782291"/>
              <a:gd name="connsiteX128" fmla="*/ 3429000 w 4852554"/>
              <a:gd name="connsiteY128" fmla="*/ 2795155 h 3782291"/>
              <a:gd name="connsiteX129" fmla="*/ 3584863 w 4852554"/>
              <a:gd name="connsiteY129" fmla="*/ 2618509 h 3782291"/>
              <a:gd name="connsiteX130" fmla="*/ 3564082 w 4852554"/>
              <a:gd name="connsiteY130" fmla="*/ 2576946 h 3782291"/>
              <a:gd name="connsiteX131" fmla="*/ 3335482 w 4852554"/>
              <a:gd name="connsiteY131" fmla="*/ 2826327 h 3782291"/>
              <a:gd name="connsiteX132" fmla="*/ 2493818 w 4852554"/>
              <a:gd name="connsiteY13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330036 w 4852554"/>
              <a:gd name="connsiteY37" fmla="*/ 374073 h 3782291"/>
              <a:gd name="connsiteX38" fmla="*/ 1776845 w 4852554"/>
              <a:gd name="connsiteY38" fmla="*/ 259773 h 3782291"/>
              <a:gd name="connsiteX39" fmla="*/ 2140527 w 4852554"/>
              <a:gd name="connsiteY39" fmla="*/ 852055 h 3782291"/>
              <a:gd name="connsiteX40" fmla="*/ 2130136 w 4852554"/>
              <a:gd name="connsiteY40" fmla="*/ 1215736 h 3782291"/>
              <a:gd name="connsiteX41" fmla="*/ 2057400 w 4852554"/>
              <a:gd name="connsiteY41" fmla="*/ 1028700 h 3782291"/>
              <a:gd name="connsiteX42" fmla="*/ 2005445 w 4852554"/>
              <a:gd name="connsiteY42" fmla="*/ 1059873 h 3782291"/>
              <a:gd name="connsiteX43" fmla="*/ 2119745 w 4852554"/>
              <a:gd name="connsiteY43" fmla="*/ 1288473 h 3782291"/>
              <a:gd name="connsiteX44" fmla="*/ 2098963 w 4852554"/>
              <a:gd name="connsiteY44" fmla="*/ 1517073 h 3782291"/>
              <a:gd name="connsiteX45" fmla="*/ 1652154 w 4852554"/>
              <a:gd name="connsiteY45" fmla="*/ 893618 h 3782291"/>
              <a:gd name="connsiteX46" fmla="*/ 1683327 w 4852554"/>
              <a:gd name="connsiteY46" fmla="*/ 665018 h 3782291"/>
              <a:gd name="connsiteX47" fmla="*/ 1620982 w 4852554"/>
              <a:gd name="connsiteY47" fmla="*/ 654627 h 3782291"/>
              <a:gd name="connsiteX48" fmla="*/ 1589809 w 4852554"/>
              <a:gd name="connsiteY48" fmla="*/ 945573 h 3782291"/>
              <a:gd name="connsiteX49" fmla="*/ 1371600 w 4852554"/>
              <a:gd name="connsiteY49" fmla="*/ 914400 h 3782291"/>
              <a:gd name="connsiteX50" fmla="*/ 1361209 w 4852554"/>
              <a:gd name="connsiteY50" fmla="*/ 966355 h 3782291"/>
              <a:gd name="connsiteX51" fmla="*/ 1693718 w 4852554"/>
              <a:gd name="connsiteY51" fmla="*/ 1018309 h 3782291"/>
              <a:gd name="connsiteX52" fmla="*/ 1766454 w 4852554"/>
              <a:gd name="connsiteY52" fmla="*/ 1153391 h 3782291"/>
              <a:gd name="connsiteX53" fmla="*/ 1579418 w 4852554"/>
              <a:gd name="connsiteY53" fmla="*/ 1205346 h 3782291"/>
              <a:gd name="connsiteX54" fmla="*/ 1579418 w 4852554"/>
              <a:gd name="connsiteY54" fmla="*/ 1278082 h 3782291"/>
              <a:gd name="connsiteX55" fmla="*/ 1808018 w 4852554"/>
              <a:gd name="connsiteY55" fmla="*/ 1215736 h 3782291"/>
              <a:gd name="connsiteX56" fmla="*/ 2078182 w 4852554"/>
              <a:gd name="connsiteY56" fmla="*/ 1589809 h 3782291"/>
              <a:gd name="connsiteX57" fmla="*/ 2088572 w 4852554"/>
              <a:gd name="connsiteY57" fmla="*/ 2337955 h 3782291"/>
              <a:gd name="connsiteX58" fmla="*/ 2098963 w 4852554"/>
              <a:gd name="connsiteY58" fmla="*/ 2348346 h 3782291"/>
              <a:gd name="connsiteX59" fmla="*/ 1839191 w 4852554"/>
              <a:gd name="connsiteY59" fmla="*/ 2784764 h 3782291"/>
              <a:gd name="connsiteX60" fmla="*/ 1278082 w 4852554"/>
              <a:gd name="connsiteY60" fmla="*/ 2795155 h 3782291"/>
              <a:gd name="connsiteX61" fmla="*/ 1143000 w 4852554"/>
              <a:gd name="connsiteY61" fmla="*/ 2587336 h 3782291"/>
              <a:gd name="connsiteX62" fmla="*/ 1111827 w 4852554"/>
              <a:gd name="connsiteY62" fmla="*/ 2597727 h 3782291"/>
              <a:gd name="connsiteX63" fmla="*/ 1205345 w 4852554"/>
              <a:gd name="connsiteY63" fmla="*/ 2815936 h 3782291"/>
              <a:gd name="connsiteX64" fmla="*/ 893618 w 4852554"/>
              <a:gd name="connsiteY64" fmla="*/ 2795155 h 3782291"/>
              <a:gd name="connsiteX65" fmla="*/ 488372 w 4852554"/>
              <a:gd name="connsiteY65" fmla="*/ 2036618 h 3782291"/>
              <a:gd name="connsiteX66" fmla="*/ 353291 w 4852554"/>
              <a:gd name="connsiteY66" fmla="*/ 2078182 h 3782291"/>
              <a:gd name="connsiteX67" fmla="*/ 415636 w 4852554"/>
              <a:gd name="connsiteY67" fmla="*/ 2140527 h 3782291"/>
              <a:gd name="connsiteX68" fmla="*/ 467591 w 4852554"/>
              <a:gd name="connsiteY68" fmla="*/ 2098964 h 3782291"/>
              <a:gd name="connsiteX69" fmla="*/ 571500 w 4852554"/>
              <a:gd name="connsiteY69" fmla="*/ 2348346 h 3782291"/>
              <a:gd name="connsiteX70" fmla="*/ 457200 w 4852554"/>
              <a:gd name="connsiteY70" fmla="*/ 2358736 h 3782291"/>
              <a:gd name="connsiteX71" fmla="*/ 457200 w 4852554"/>
              <a:gd name="connsiteY71" fmla="*/ 2441864 h 3782291"/>
              <a:gd name="connsiteX72" fmla="*/ 623454 w 4852554"/>
              <a:gd name="connsiteY72" fmla="*/ 2400300 h 3782291"/>
              <a:gd name="connsiteX73" fmla="*/ 831272 w 4852554"/>
              <a:gd name="connsiteY73" fmla="*/ 2826327 h 3782291"/>
              <a:gd name="connsiteX74" fmla="*/ 374072 w 4852554"/>
              <a:gd name="connsiteY74" fmla="*/ 2670464 h 3782291"/>
              <a:gd name="connsiteX75" fmla="*/ 103909 w 4852554"/>
              <a:gd name="connsiteY75" fmla="*/ 2109355 h 3782291"/>
              <a:gd name="connsiteX76" fmla="*/ 20782 w 4852554"/>
              <a:gd name="connsiteY76" fmla="*/ 2098964 h 3782291"/>
              <a:gd name="connsiteX77" fmla="*/ 249382 w 4852554"/>
              <a:gd name="connsiteY77" fmla="*/ 2639291 h 3782291"/>
              <a:gd name="connsiteX78" fmla="*/ 10391 w 4852554"/>
              <a:gd name="connsiteY78" fmla="*/ 2576946 h 3782291"/>
              <a:gd name="connsiteX79" fmla="*/ 0 w 4852554"/>
              <a:gd name="connsiteY79" fmla="*/ 2670464 h 3782291"/>
              <a:gd name="connsiteX80" fmla="*/ 270163 w 4852554"/>
              <a:gd name="connsiteY80" fmla="*/ 2701636 h 3782291"/>
              <a:gd name="connsiteX81" fmla="*/ 280554 w 4852554"/>
              <a:gd name="connsiteY81" fmla="*/ 3023755 h 3782291"/>
              <a:gd name="connsiteX82" fmla="*/ 197427 w 4852554"/>
              <a:gd name="connsiteY82" fmla="*/ 3034146 h 3782291"/>
              <a:gd name="connsiteX83" fmla="*/ 197427 w 4852554"/>
              <a:gd name="connsiteY83" fmla="*/ 3106882 h 3782291"/>
              <a:gd name="connsiteX84" fmla="*/ 353291 w 4852554"/>
              <a:gd name="connsiteY84" fmla="*/ 3054927 h 3782291"/>
              <a:gd name="connsiteX85" fmla="*/ 374072 w 4852554"/>
              <a:gd name="connsiteY85" fmla="*/ 2763982 h 3782291"/>
              <a:gd name="connsiteX86" fmla="*/ 852054 w 4852554"/>
              <a:gd name="connsiteY86" fmla="*/ 2919846 h 3782291"/>
              <a:gd name="connsiteX87" fmla="*/ 633845 w 4852554"/>
              <a:gd name="connsiteY87" fmla="*/ 3054927 h 3782291"/>
              <a:gd name="connsiteX88" fmla="*/ 685800 w 4852554"/>
              <a:gd name="connsiteY88" fmla="*/ 3096491 h 3782291"/>
              <a:gd name="connsiteX89" fmla="*/ 1018309 w 4852554"/>
              <a:gd name="connsiteY89" fmla="*/ 2888673 h 3782291"/>
              <a:gd name="connsiteX90" fmla="*/ 1423554 w 4852554"/>
              <a:gd name="connsiteY90" fmla="*/ 2867891 h 3782291"/>
              <a:gd name="connsiteX91" fmla="*/ 1080654 w 4852554"/>
              <a:gd name="connsiteY91" fmla="*/ 3086100 h 3782291"/>
              <a:gd name="connsiteX92" fmla="*/ 1143000 w 4852554"/>
              <a:gd name="connsiteY92" fmla="*/ 3169227 h 3782291"/>
              <a:gd name="connsiteX93" fmla="*/ 1537854 w 4852554"/>
              <a:gd name="connsiteY93" fmla="*/ 2867891 h 3782291"/>
              <a:gd name="connsiteX94" fmla="*/ 1891145 w 4852554"/>
              <a:gd name="connsiteY94" fmla="*/ 2867891 h 3782291"/>
              <a:gd name="connsiteX95" fmla="*/ 2119745 w 4852554"/>
              <a:gd name="connsiteY95" fmla="*/ 2930236 h 3782291"/>
              <a:gd name="connsiteX96" fmla="*/ 2119745 w 4852554"/>
              <a:gd name="connsiteY96" fmla="*/ 3751118 h 3782291"/>
              <a:gd name="connsiteX97" fmla="*/ 2202872 w 4852554"/>
              <a:gd name="connsiteY97" fmla="*/ 3751118 h 3782291"/>
              <a:gd name="connsiteX98" fmla="*/ 2192482 w 4852554"/>
              <a:gd name="connsiteY98" fmla="*/ 2951018 h 3782291"/>
              <a:gd name="connsiteX99" fmla="*/ 2421082 w 4852554"/>
              <a:gd name="connsiteY99" fmla="*/ 2847109 h 3782291"/>
              <a:gd name="connsiteX100" fmla="*/ 3065318 w 4852554"/>
              <a:gd name="connsiteY100" fmla="*/ 2847109 h 3782291"/>
              <a:gd name="connsiteX101" fmla="*/ 3023754 w 4852554"/>
              <a:gd name="connsiteY101" fmla="*/ 3034146 h 3782291"/>
              <a:gd name="connsiteX102" fmla="*/ 3075709 w 4852554"/>
              <a:gd name="connsiteY102" fmla="*/ 3054927 h 3782291"/>
              <a:gd name="connsiteX103" fmla="*/ 3106882 w 4852554"/>
              <a:gd name="connsiteY103" fmla="*/ 2857500 h 3782291"/>
              <a:gd name="connsiteX104" fmla="*/ 3470563 w 4852554"/>
              <a:gd name="connsiteY104" fmla="*/ 2836718 h 3782291"/>
              <a:gd name="connsiteX105" fmla="*/ 4000500 w 4852554"/>
              <a:gd name="connsiteY105" fmla="*/ 3512127 h 3782291"/>
              <a:gd name="connsiteX106" fmla="*/ 3990109 w 4852554"/>
              <a:gd name="connsiteY106" fmla="*/ 3740727 h 3782291"/>
              <a:gd name="connsiteX107" fmla="*/ 4052454 w 4852554"/>
              <a:gd name="connsiteY107" fmla="*/ 3782291 h 3782291"/>
              <a:gd name="connsiteX108" fmla="*/ 4052454 w 4852554"/>
              <a:gd name="connsiteY108" fmla="*/ 3532909 h 3782291"/>
              <a:gd name="connsiteX109" fmla="*/ 4239491 w 4852554"/>
              <a:gd name="connsiteY109" fmla="*/ 3626427 h 3782291"/>
              <a:gd name="connsiteX110" fmla="*/ 4312227 w 4852554"/>
              <a:gd name="connsiteY110" fmla="*/ 3574473 h 3782291"/>
              <a:gd name="connsiteX111" fmla="*/ 3917372 w 4852554"/>
              <a:gd name="connsiteY111" fmla="*/ 3335482 h 3782291"/>
              <a:gd name="connsiteX112" fmla="*/ 4125191 w 4852554"/>
              <a:gd name="connsiteY112" fmla="*/ 3262746 h 3782291"/>
              <a:gd name="connsiteX113" fmla="*/ 4125191 w 4852554"/>
              <a:gd name="connsiteY113" fmla="*/ 3262746 h 3782291"/>
              <a:gd name="connsiteX114" fmla="*/ 4083627 w 4852554"/>
              <a:gd name="connsiteY114" fmla="*/ 3231573 h 3782291"/>
              <a:gd name="connsiteX115" fmla="*/ 3896591 w 4852554"/>
              <a:gd name="connsiteY115" fmla="*/ 3304309 h 3782291"/>
              <a:gd name="connsiteX116" fmla="*/ 3553691 w 4852554"/>
              <a:gd name="connsiteY116" fmla="*/ 2836718 h 3782291"/>
              <a:gd name="connsiteX117" fmla="*/ 4333009 w 4852554"/>
              <a:gd name="connsiteY117" fmla="*/ 2815936 h 3782291"/>
              <a:gd name="connsiteX118" fmla="*/ 4561609 w 4852554"/>
              <a:gd name="connsiteY118" fmla="*/ 3054927 h 3782291"/>
              <a:gd name="connsiteX119" fmla="*/ 4665518 w 4852554"/>
              <a:gd name="connsiteY119" fmla="*/ 3013364 h 3782291"/>
              <a:gd name="connsiteX120" fmla="*/ 4416136 w 4852554"/>
              <a:gd name="connsiteY120" fmla="*/ 2815936 h 3782291"/>
              <a:gd name="connsiteX121" fmla="*/ 4842163 w 4852554"/>
              <a:gd name="connsiteY121" fmla="*/ 2701636 h 3782291"/>
              <a:gd name="connsiteX122" fmla="*/ 4852554 w 4852554"/>
              <a:gd name="connsiteY122" fmla="*/ 2628900 h 3782291"/>
              <a:gd name="connsiteX123" fmla="*/ 4239491 w 4852554"/>
              <a:gd name="connsiteY123" fmla="*/ 2763982 h 3782291"/>
              <a:gd name="connsiteX124" fmla="*/ 4353791 w 4852554"/>
              <a:gd name="connsiteY124" fmla="*/ 2566555 h 3782291"/>
              <a:gd name="connsiteX125" fmla="*/ 4291445 w 4852554"/>
              <a:gd name="connsiteY125" fmla="*/ 2514600 h 3782291"/>
              <a:gd name="connsiteX126" fmla="*/ 4177145 w 4852554"/>
              <a:gd name="connsiteY126" fmla="*/ 2805546 h 3782291"/>
              <a:gd name="connsiteX127" fmla="*/ 3429000 w 4852554"/>
              <a:gd name="connsiteY127" fmla="*/ 2795155 h 3782291"/>
              <a:gd name="connsiteX128" fmla="*/ 3584863 w 4852554"/>
              <a:gd name="connsiteY128" fmla="*/ 2618509 h 3782291"/>
              <a:gd name="connsiteX129" fmla="*/ 3564082 w 4852554"/>
              <a:gd name="connsiteY129" fmla="*/ 2576946 h 3782291"/>
              <a:gd name="connsiteX130" fmla="*/ 3335482 w 4852554"/>
              <a:gd name="connsiteY130" fmla="*/ 2826327 h 3782291"/>
              <a:gd name="connsiteX131" fmla="*/ 2493818 w 4852554"/>
              <a:gd name="connsiteY13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309254 w 4852554"/>
              <a:gd name="connsiteY36" fmla="*/ 332509 h 3782291"/>
              <a:gd name="connsiteX37" fmla="*/ 1776845 w 4852554"/>
              <a:gd name="connsiteY37" fmla="*/ 259773 h 3782291"/>
              <a:gd name="connsiteX38" fmla="*/ 2140527 w 4852554"/>
              <a:gd name="connsiteY38" fmla="*/ 852055 h 3782291"/>
              <a:gd name="connsiteX39" fmla="*/ 2130136 w 4852554"/>
              <a:gd name="connsiteY39" fmla="*/ 1215736 h 3782291"/>
              <a:gd name="connsiteX40" fmla="*/ 2057400 w 4852554"/>
              <a:gd name="connsiteY40" fmla="*/ 1028700 h 3782291"/>
              <a:gd name="connsiteX41" fmla="*/ 2005445 w 4852554"/>
              <a:gd name="connsiteY41" fmla="*/ 1059873 h 3782291"/>
              <a:gd name="connsiteX42" fmla="*/ 2119745 w 4852554"/>
              <a:gd name="connsiteY42" fmla="*/ 1288473 h 3782291"/>
              <a:gd name="connsiteX43" fmla="*/ 2098963 w 4852554"/>
              <a:gd name="connsiteY43" fmla="*/ 1517073 h 3782291"/>
              <a:gd name="connsiteX44" fmla="*/ 1652154 w 4852554"/>
              <a:gd name="connsiteY44" fmla="*/ 893618 h 3782291"/>
              <a:gd name="connsiteX45" fmla="*/ 1683327 w 4852554"/>
              <a:gd name="connsiteY45" fmla="*/ 665018 h 3782291"/>
              <a:gd name="connsiteX46" fmla="*/ 1620982 w 4852554"/>
              <a:gd name="connsiteY46" fmla="*/ 654627 h 3782291"/>
              <a:gd name="connsiteX47" fmla="*/ 1589809 w 4852554"/>
              <a:gd name="connsiteY47" fmla="*/ 945573 h 3782291"/>
              <a:gd name="connsiteX48" fmla="*/ 1371600 w 4852554"/>
              <a:gd name="connsiteY48" fmla="*/ 914400 h 3782291"/>
              <a:gd name="connsiteX49" fmla="*/ 1361209 w 4852554"/>
              <a:gd name="connsiteY49" fmla="*/ 966355 h 3782291"/>
              <a:gd name="connsiteX50" fmla="*/ 1693718 w 4852554"/>
              <a:gd name="connsiteY50" fmla="*/ 1018309 h 3782291"/>
              <a:gd name="connsiteX51" fmla="*/ 1766454 w 4852554"/>
              <a:gd name="connsiteY51" fmla="*/ 1153391 h 3782291"/>
              <a:gd name="connsiteX52" fmla="*/ 1579418 w 4852554"/>
              <a:gd name="connsiteY52" fmla="*/ 1205346 h 3782291"/>
              <a:gd name="connsiteX53" fmla="*/ 1579418 w 4852554"/>
              <a:gd name="connsiteY53" fmla="*/ 1278082 h 3782291"/>
              <a:gd name="connsiteX54" fmla="*/ 1808018 w 4852554"/>
              <a:gd name="connsiteY54" fmla="*/ 1215736 h 3782291"/>
              <a:gd name="connsiteX55" fmla="*/ 2078182 w 4852554"/>
              <a:gd name="connsiteY55" fmla="*/ 1589809 h 3782291"/>
              <a:gd name="connsiteX56" fmla="*/ 2088572 w 4852554"/>
              <a:gd name="connsiteY56" fmla="*/ 2337955 h 3782291"/>
              <a:gd name="connsiteX57" fmla="*/ 2098963 w 4852554"/>
              <a:gd name="connsiteY57" fmla="*/ 2348346 h 3782291"/>
              <a:gd name="connsiteX58" fmla="*/ 1839191 w 4852554"/>
              <a:gd name="connsiteY58" fmla="*/ 2784764 h 3782291"/>
              <a:gd name="connsiteX59" fmla="*/ 1278082 w 4852554"/>
              <a:gd name="connsiteY59" fmla="*/ 2795155 h 3782291"/>
              <a:gd name="connsiteX60" fmla="*/ 1143000 w 4852554"/>
              <a:gd name="connsiteY60" fmla="*/ 2587336 h 3782291"/>
              <a:gd name="connsiteX61" fmla="*/ 1111827 w 4852554"/>
              <a:gd name="connsiteY61" fmla="*/ 2597727 h 3782291"/>
              <a:gd name="connsiteX62" fmla="*/ 1205345 w 4852554"/>
              <a:gd name="connsiteY62" fmla="*/ 2815936 h 3782291"/>
              <a:gd name="connsiteX63" fmla="*/ 893618 w 4852554"/>
              <a:gd name="connsiteY63" fmla="*/ 2795155 h 3782291"/>
              <a:gd name="connsiteX64" fmla="*/ 488372 w 4852554"/>
              <a:gd name="connsiteY64" fmla="*/ 2036618 h 3782291"/>
              <a:gd name="connsiteX65" fmla="*/ 353291 w 4852554"/>
              <a:gd name="connsiteY65" fmla="*/ 2078182 h 3782291"/>
              <a:gd name="connsiteX66" fmla="*/ 415636 w 4852554"/>
              <a:gd name="connsiteY66" fmla="*/ 2140527 h 3782291"/>
              <a:gd name="connsiteX67" fmla="*/ 467591 w 4852554"/>
              <a:gd name="connsiteY67" fmla="*/ 2098964 h 3782291"/>
              <a:gd name="connsiteX68" fmla="*/ 571500 w 4852554"/>
              <a:gd name="connsiteY68" fmla="*/ 2348346 h 3782291"/>
              <a:gd name="connsiteX69" fmla="*/ 457200 w 4852554"/>
              <a:gd name="connsiteY69" fmla="*/ 2358736 h 3782291"/>
              <a:gd name="connsiteX70" fmla="*/ 457200 w 4852554"/>
              <a:gd name="connsiteY70" fmla="*/ 2441864 h 3782291"/>
              <a:gd name="connsiteX71" fmla="*/ 623454 w 4852554"/>
              <a:gd name="connsiteY71" fmla="*/ 2400300 h 3782291"/>
              <a:gd name="connsiteX72" fmla="*/ 831272 w 4852554"/>
              <a:gd name="connsiteY72" fmla="*/ 2826327 h 3782291"/>
              <a:gd name="connsiteX73" fmla="*/ 374072 w 4852554"/>
              <a:gd name="connsiteY73" fmla="*/ 2670464 h 3782291"/>
              <a:gd name="connsiteX74" fmla="*/ 103909 w 4852554"/>
              <a:gd name="connsiteY74" fmla="*/ 2109355 h 3782291"/>
              <a:gd name="connsiteX75" fmla="*/ 20782 w 4852554"/>
              <a:gd name="connsiteY75" fmla="*/ 2098964 h 3782291"/>
              <a:gd name="connsiteX76" fmla="*/ 249382 w 4852554"/>
              <a:gd name="connsiteY76" fmla="*/ 2639291 h 3782291"/>
              <a:gd name="connsiteX77" fmla="*/ 10391 w 4852554"/>
              <a:gd name="connsiteY77" fmla="*/ 2576946 h 3782291"/>
              <a:gd name="connsiteX78" fmla="*/ 0 w 4852554"/>
              <a:gd name="connsiteY78" fmla="*/ 2670464 h 3782291"/>
              <a:gd name="connsiteX79" fmla="*/ 270163 w 4852554"/>
              <a:gd name="connsiteY79" fmla="*/ 2701636 h 3782291"/>
              <a:gd name="connsiteX80" fmla="*/ 280554 w 4852554"/>
              <a:gd name="connsiteY80" fmla="*/ 3023755 h 3782291"/>
              <a:gd name="connsiteX81" fmla="*/ 197427 w 4852554"/>
              <a:gd name="connsiteY81" fmla="*/ 3034146 h 3782291"/>
              <a:gd name="connsiteX82" fmla="*/ 197427 w 4852554"/>
              <a:gd name="connsiteY82" fmla="*/ 3106882 h 3782291"/>
              <a:gd name="connsiteX83" fmla="*/ 353291 w 4852554"/>
              <a:gd name="connsiteY83" fmla="*/ 3054927 h 3782291"/>
              <a:gd name="connsiteX84" fmla="*/ 374072 w 4852554"/>
              <a:gd name="connsiteY84" fmla="*/ 2763982 h 3782291"/>
              <a:gd name="connsiteX85" fmla="*/ 852054 w 4852554"/>
              <a:gd name="connsiteY85" fmla="*/ 2919846 h 3782291"/>
              <a:gd name="connsiteX86" fmla="*/ 633845 w 4852554"/>
              <a:gd name="connsiteY86" fmla="*/ 3054927 h 3782291"/>
              <a:gd name="connsiteX87" fmla="*/ 685800 w 4852554"/>
              <a:gd name="connsiteY87" fmla="*/ 3096491 h 3782291"/>
              <a:gd name="connsiteX88" fmla="*/ 1018309 w 4852554"/>
              <a:gd name="connsiteY88" fmla="*/ 2888673 h 3782291"/>
              <a:gd name="connsiteX89" fmla="*/ 1423554 w 4852554"/>
              <a:gd name="connsiteY89" fmla="*/ 2867891 h 3782291"/>
              <a:gd name="connsiteX90" fmla="*/ 1080654 w 4852554"/>
              <a:gd name="connsiteY90" fmla="*/ 3086100 h 3782291"/>
              <a:gd name="connsiteX91" fmla="*/ 1143000 w 4852554"/>
              <a:gd name="connsiteY91" fmla="*/ 3169227 h 3782291"/>
              <a:gd name="connsiteX92" fmla="*/ 1537854 w 4852554"/>
              <a:gd name="connsiteY92" fmla="*/ 2867891 h 3782291"/>
              <a:gd name="connsiteX93" fmla="*/ 1891145 w 4852554"/>
              <a:gd name="connsiteY93" fmla="*/ 2867891 h 3782291"/>
              <a:gd name="connsiteX94" fmla="*/ 2119745 w 4852554"/>
              <a:gd name="connsiteY94" fmla="*/ 2930236 h 3782291"/>
              <a:gd name="connsiteX95" fmla="*/ 2119745 w 4852554"/>
              <a:gd name="connsiteY95" fmla="*/ 3751118 h 3782291"/>
              <a:gd name="connsiteX96" fmla="*/ 2202872 w 4852554"/>
              <a:gd name="connsiteY96" fmla="*/ 3751118 h 3782291"/>
              <a:gd name="connsiteX97" fmla="*/ 2192482 w 4852554"/>
              <a:gd name="connsiteY97" fmla="*/ 2951018 h 3782291"/>
              <a:gd name="connsiteX98" fmla="*/ 2421082 w 4852554"/>
              <a:gd name="connsiteY98" fmla="*/ 2847109 h 3782291"/>
              <a:gd name="connsiteX99" fmla="*/ 3065318 w 4852554"/>
              <a:gd name="connsiteY99" fmla="*/ 2847109 h 3782291"/>
              <a:gd name="connsiteX100" fmla="*/ 3023754 w 4852554"/>
              <a:gd name="connsiteY100" fmla="*/ 3034146 h 3782291"/>
              <a:gd name="connsiteX101" fmla="*/ 3075709 w 4852554"/>
              <a:gd name="connsiteY101" fmla="*/ 3054927 h 3782291"/>
              <a:gd name="connsiteX102" fmla="*/ 3106882 w 4852554"/>
              <a:gd name="connsiteY102" fmla="*/ 2857500 h 3782291"/>
              <a:gd name="connsiteX103" fmla="*/ 3470563 w 4852554"/>
              <a:gd name="connsiteY103" fmla="*/ 2836718 h 3782291"/>
              <a:gd name="connsiteX104" fmla="*/ 4000500 w 4852554"/>
              <a:gd name="connsiteY104" fmla="*/ 3512127 h 3782291"/>
              <a:gd name="connsiteX105" fmla="*/ 3990109 w 4852554"/>
              <a:gd name="connsiteY105" fmla="*/ 3740727 h 3782291"/>
              <a:gd name="connsiteX106" fmla="*/ 4052454 w 4852554"/>
              <a:gd name="connsiteY106" fmla="*/ 3782291 h 3782291"/>
              <a:gd name="connsiteX107" fmla="*/ 4052454 w 4852554"/>
              <a:gd name="connsiteY107" fmla="*/ 3532909 h 3782291"/>
              <a:gd name="connsiteX108" fmla="*/ 4239491 w 4852554"/>
              <a:gd name="connsiteY108" fmla="*/ 3626427 h 3782291"/>
              <a:gd name="connsiteX109" fmla="*/ 4312227 w 4852554"/>
              <a:gd name="connsiteY109" fmla="*/ 3574473 h 3782291"/>
              <a:gd name="connsiteX110" fmla="*/ 3917372 w 4852554"/>
              <a:gd name="connsiteY110" fmla="*/ 3335482 h 3782291"/>
              <a:gd name="connsiteX111" fmla="*/ 4125191 w 4852554"/>
              <a:gd name="connsiteY111" fmla="*/ 3262746 h 3782291"/>
              <a:gd name="connsiteX112" fmla="*/ 4125191 w 4852554"/>
              <a:gd name="connsiteY112" fmla="*/ 3262746 h 3782291"/>
              <a:gd name="connsiteX113" fmla="*/ 4083627 w 4852554"/>
              <a:gd name="connsiteY113" fmla="*/ 3231573 h 3782291"/>
              <a:gd name="connsiteX114" fmla="*/ 3896591 w 4852554"/>
              <a:gd name="connsiteY114" fmla="*/ 3304309 h 3782291"/>
              <a:gd name="connsiteX115" fmla="*/ 3553691 w 4852554"/>
              <a:gd name="connsiteY115" fmla="*/ 2836718 h 3782291"/>
              <a:gd name="connsiteX116" fmla="*/ 4333009 w 4852554"/>
              <a:gd name="connsiteY116" fmla="*/ 2815936 h 3782291"/>
              <a:gd name="connsiteX117" fmla="*/ 4561609 w 4852554"/>
              <a:gd name="connsiteY117" fmla="*/ 3054927 h 3782291"/>
              <a:gd name="connsiteX118" fmla="*/ 4665518 w 4852554"/>
              <a:gd name="connsiteY118" fmla="*/ 3013364 h 3782291"/>
              <a:gd name="connsiteX119" fmla="*/ 4416136 w 4852554"/>
              <a:gd name="connsiteY119" fmla="*/ 2815936 h 3782291"/>
              <a:gd name="connsiteX120" fmla="*/ 4842163 w 4852554"/>
              <a:gd name="connsiteY120" fmla="*/ 2701636 h 3782291"/>
              <a:gd name="connsiteX121" fmla="*/ 4852554 w 4852554"/>
              <a:gd name="connsiteY121" fmla="*/ 2628900 h 3782291"/>
              <a:gd name="connsiteX122" fmla="*/ 4239491 w 4852554"/>
              <a:gd name="connsiteY122" fmla="*/ 2763982 h 3782291"/>
              <a:gd name="connsiteX123" fmla="*/ 4353791 w 4852554"/>
              <a:gd name="connsiteY123" fmla="*/ 2566555 h 3782291"/>
              <a:gd name="connsiteX124" fmla="*/ 4291445 w 4852554"/>
              <a:gd name="connsiteY124" fmla="*/ 2514600 h 3782291"/>
              <a:gd name="connsiteX125" fmla="*/ 4177145 w 4852554"/>
              <a:gd name="connsiteY125" fmla="*/ 2805546 h 3782291"/>
              <a:gd name="connsiteX126" fmla="*/ 3429000 w 4852554"/>
              <a:gd name="connsiteY126" fmla="*/ 2795155 h 3782291"/>
              <a:gd name="connsiteX127" fmla="*/ 3584863 w 4852554"/>
              <a:gd name="connsiteY127" fmla="*/ 2618509 h 3782291"/>
              <a:gd name="connsiteX128" fmla="*/ 3564082 w 4852554"/>
              <a:gd name="connsiteY128" fmla="*/ 2576946 h 3782291"/>
              <a:gd name="connsiteX129" fmla="*/ 3335482 w 4852554"/>
              <a:gd name="connsiteY129" fmla="*/ 2826327 h 3782291"/>
              <a:gd name="connsiteX130" fmla="*/ 2493818 w 4852554"/>
              <a:gd name="connsiteY13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44436 w 4852554"/>
              <a:gd name="connsiteY24" fmla="*/ 228600 h 3782291"/>
              <a:gd name="connsiteX25" fmla="*/ 2192482 w 4852554"/>
              <a:gd name="connsiteY25" fmla="*/ 197427 h 3782291"/>
              <a:gd name="connsiteX26" fmla="*/ 2223654 w 4852554"/>
              <a:gd name="connsiteY26" fmla="*/ 540327 h 3782291"/>
              <a:gd name="connsiteX27" fmla="*/ 2005445 w 4852554"/>
              <a:gd name="connsiteY27" fmla="*/ 62346 h 3782291"/>
              <a:gd name="connsiteX28" fmla="*/ 1922318 w 4852554"/>
              <a:gd name="connsiteY28" fmla="*/ 83127 h 3782291"/>
              <a:gd name="connsiteX29" fmla="*/ 2192482 w 4852554"/>
              <a:gd name="connsiteY29" fmla="*/ 592282 h 3782291"/>
              <a:gd name="connsiteX30" fmla="*/ 2119745 w 4852554"/>
              <a:gd name="connsiteY30" fmla="*/ 706582 h 3782291"/>
              <a:gd name="connsiteX31" fmla="*/ 1662545 w 4852554"/>
              <a:gd name="connsiteY31" fmla="*/ 20782 h 3782291"/>
              <a:gd name="connsiteX32" fmla="*/ 1537854 w 4852554"/>
              <a:gd name="connsiteY32" fmla="*/ 51955 h 3782291"/>
              <a:gd name="connsiteX33" fmla="*/ 1558636 w 4852554"/>
              <a:gd name="connsiteY33" fmla="*/ 145473 h 3782291"/>
              <a:gd name="connsiteX34" fmla="*/ 1641763 w 4852554"/>
              <a:gd name="connsiteY34" fmla="*/ 103909 h 3782291"/>
              <a:gd name="connsiteX35" fmla="*/ 1704109 w 4852554"/>
              <a:gd name="connsiteY35" fmla="*/ 228600 h 3782291"/>
              <a:gd name="connsiteX36" fmla="*/ 1776845 w 4852554"/>
              <a:gd name="connsiteY36" fmla="*/ 259773 h 3782291"/>
              <a:gd name="connsiteX37" fmla="*/ 2140527 w 4852554"/>
              <a:gd name="connsiteY37" fmla="*/ 852055 h 3782291"/>
              <a:gd name="connsiteX38" fmla="*/ 2130136 w 4852554"/>
              <a:gd name="connsiteY38" fmla="*/ 1215736 h 3782291"/>
              <a:gd name="connsiteX39" fmla="*/ 2057400 w 4852554"/>
              <a:gd name="connsiteY39" fmla="*/ 1028700 h 3782291"/>
              <a:gd name="connsiteX40" fmla="*/ 2005445 w 4852554"/>
              <a:gd name="connsiteY40" fmla="*/ 1059873 h 3782291"/>
              <a:gd name="connsiteX41" fmla="*/ 2119745 w 4852554"/>
              <a:gd name="connsiteY41" fmla="*/ 1288473 h 3782291"/>
              <a:gd name="connsiteX42" fmla="*/ 2098963 w 4852554"/>
              <a:gd name="connsiteY42" fmla="*/ 1517073 h 3782291"/>
              <a:gd name="connsiteX43" fmla="*/ 1652154 w 4852554"/>
              <a:gd name="connsiteY43" fmla="*/ 893618 h 3782291"/>
              <a:gd name="connsiteX44" fmla="*/ 1683327 w 4852554"/>
              <a:gd name="connsiteY44" fmla="*/ 665018 h 3782291"/>
              <a:gd name="connsiteX45" fmla="*/ 1620982 w 4852554"/>
              <a:gd name="connsiteY45" fmla="*/ 654627 h 3782291"/>
              <a:gd name="connsiteX46" fmla="*/ 1589809 w 4852554"/>
              <a:gd name="connsiteY46" fmla="*/ 945573 h 3782291"/>
              <a:gd name="connsiteX47" fmla="*/ 1371600 w 4852554"/>
              <a:gd name="connsiteY47" fmla="*/ 914400 h 3782291"/>
              <a:gd name="connsiteX48" fmla="*/ 1361209 w 4852554"/>
              <a:gd name="connsiteY48" fmla="*/ 966355 h 3782291"/>
              <a:gd name="connsiteX49" fmla="*/ 1693718 w 4852554"/>
              <a:gd name="connsiteY49" fmla="*/ 1018309 h 3782291"/>
              <a:gd name="connsiteX50" fmla="*/ 1766454 w 4852554"/>
              <a:gd name="connsiteY50" fmla="*/ 1153391 h 3782291"/>
              <a:gd name="connsiteX51" fmla="*/ 1579418 w 4852554"/>
              <a:gd name="connsiteY51" fmla="*/ 1205346 h 3782291"/>
              <a:gd name="connsiteX52" fmla="*/ 1579418 w 4852554"/>
              <a:gd name="connsiteY52" fmla="*/ 1278082 h 3782291"/>
              <a:gd name="connsiteX53" fmla="*/ 1808018 w 4852554"/>
              <a:gd name="connsiteY53" fmla="*/ 1215736 h 3782291"/>
              <a:gd name="connsiteX54" fmla="*/ 2078182 w 4852554"/>
              <a:gd name="connsiteY54" fmla="*/ 1589809 h 3782291"/>
              <a:gd name="connsiteX55" fmla="*/ 2088572 w 4852554"/>
              <a:gd name="connsiteY55" fmla="*/ 2337955 h 3782291"/>
              <a:gd name="connsiteX56" fmla="*/ 2098963 w 4852554"/>
              <a:gd name="connsiteY56" fmla="*/ 2348346 h 3782291"/>
              <a:gd name="connsiteX57" fmla="*/ 1839191 w 4852554"/>
              <a:gd name="connsiteY57" fmla="*/ 2784764 h 3782291"/>
              <a:gd name="connsiteX58" fmla="*/ 1278082 w 4852554"/>
              <a:gd name="connsiteY58" fmla="*/ 2795155 h 3782291"/>
              <a:gd name="connsiteX59" fmla="*/ 1143000 w 4852554"/>
              <a:gd name="connsiteY59" fmla="*/ 2587336 h 3782291"/>
              <a:gd name="connsiteX60" fmla="*/ 1111827 w 4852554"/>
              <a:gd name="connsiteY60" fmla="*/ 2597727 h 3782291"/>
              <a:gd name="connsiteX61" fmla="*/ 1205345 w 4852554"/>
              <a:gd name="connsiteY61" fmla="*/ 2815936 h 3782291"/>
              <a:gd name="connsiteX62" fmla="*/ 893618 w 4852554"/>
              <a:gd name="connsiteY62" fmla="*/ 2795155 h 3782291"/>
              <a:gd name="connsiteX63" fmla="*/ 488372 w 4852554"/>
              <a:gd name="connsiteY63" fmla="*/ 2036618 h 3782291"/>
              <a:gd name="connsiteX64" fmla="*/ 353291 w 4852554"/>
              <a:gd name="connsiteY64" fmla="*/ 2078182 h 3782291"/>
              <a:gd name="connsiteX65" fmla="*/ 415636 w 4852554"/>
              <a:gd name="connsiteY65" fmla="*/ 2140527 h 3782291"/>
              <a:gd name="connsiteX66" fmla="*/ 467591 w 4852554"/>
              <a:gd name="connsiteY66" fmla="*/ 2098964 h 3782291"/>
              <a:gd name="connsiteX67" fmla="*/ 571500 w 4852554"/>
              <a:gd name="connsiteY67" fmla="*/ 2348346 h 3782291"/>
              <a:gd name="connsiteX68" fmla="*/ 457200 w 4852554"/>
              <a:gd name="connsiteY68" fmla="*/ 2358736 h 3782291"/>
              <a:gd name="connsiteX69" fmla="*/ 457200 w 4852554"/>
              <a:gd name="connsiteY69" fmla="*/ 2441864 h 3782291"/>
              <a:gd name="connsiteX70" fmla="*/ 623454 w 4852554"/>
              <a:gd name="connsiteY70" fmla="*/ 2400300 h 3782291"/>
              <a:gd name="connsiteX71" fmla="*/ 831272 w 4852554"/>
              <a:gd name="connsiteY71" fmla="*/ 2826327 h 3782291"/>
              <a:gd name="connsiteX72" fmla="*/ 374072 w 4852554"/>
              <a:gd name="connsiteY72" fmla="*/ 2670464 h 3782291"/>
              <a:gd name="connsiteX73" fmla="*/ 103909 w 4852554"/>
              <a:gd name="connsiteY73" fmla="*/ 2109355 h 3782291"/>
              <a:gd name="connsiteX74" fmla="*/ 20782 w 4852554"/>
              <a:gd name="connsiteY74" fmla="*/ 2098964 h 3782291"/>
              <a:gd name="connsiteX75" fmla="*/ 249382 w 4852554"/>
              <a:gd name="connsiteY75" fmla="*/ 2639291 h 3782291"/>
              <a:gd name="connsiteX76" fmla="*/ 10391 w 4852554"/>
              <a:gd name="connsiteY76" fmla="*/ 2576946 h 3782291"/>
              <a:gd name="connsiteX77" fmla="*/ 0 w 4852554"/>
              <a:gd name="connsiteY77" fmla="*/ 2670464 h 3782291"/>
              <a:gd name="connsiteX78" fmla="*/ 270163 w 4852554"/>
              <a:gd name="connsiteY78" fmla="*/ 2701636 h 3782291"/>
              <a:gd name="connsiteX79" fmla="*/ 280554 w 4852554"/>
              <a:gd name="connsiteY79" fmla="*/ 3023755 h 3782291"/>
              <a:gd name="connsiteX80" fmla="*/ 197427 w 4852554"/>
              <a:gd name="connsiteY80" fmla="*/ 3034146 h 3782291"/>
              <a:gd name="connsiteX81" fmla="*/ 197427 w 4852554"/>
              <a:gd name="connsiteY81" fmla="*/ 3106882 h 3782291"/>
              <a:gd name="connsiteX82" fmla="*/ 353291 w 4852554"/>
              <a:gd name="connsiteY82" fmla="*/ 3054927 h 3782291"/>
              <a:gd name="connsiteX83" fmla="*/ 374072 w 4852554"/>
              <a:gd name="connsiteY83" fmla="*/ 2763982 h 3782291"/>
              <a:gd name="connsiteX84" fmla="*/ 852054 w 4852554"/>
              <a:gd name="connsiteY84" fmla="*/ 2919846 h 3782291"/>
              <a:gd name="connsiteX85" fmla="*/ 633845 w 4852554"/>
              <a:gd name="connsiteY85" fmla="*/ 3054927 h 3782291"/>
              <a:gd name="connsiteX86" fmla="*/ 685800 w 4852554"/>
              <a:gd name="connsiteY86" fmla="*/ 3096491 h 3782291"/>
              <a:gd name="connsiteX87" fmla="*/ 1018309 w 4852554"/>
              <a:gd name="connsiteY87" fmla="*/ 2888673 h 3782291"/>
              <a:gd name="connsiteX88" fmla="*/ 1423554 w 4852554"/>
              <a:gd name="connsiteY88" fmla="*/ 2867891 h 3782291"/>
              <a:gd name="connsiteX89" fmla="*/ 1080654 w 4852554"/>
              <a:gd name="connsiteY89" fmla="*/ 3086100 h 3782291"/>
              <a:gd name="connsiteX90" fmla="*/ 1143000 w 4852554"/>
              <a:gd name="connsiteY90" fmla="*/ 3169227 h 3782291"/>
              <a:gd name="connsiteX91" fmla="*/ 1537854 w 4852554"/>
              <a:gd name="connsiteY91" fmla="*/ 2867891 h 3782291"/>
              <a:gd name="connsiteX92" fmla="*/ 1891145 w 4852554"/>
              <a:gd name="connsiteY92" fmla="*/ 2867891 h 3782291"/>
              <a:gd name="connsiteX93" fmla="*/ 2119745 w 4852554"/>
              <a:gd name="connsiteY93" fmla="*/ 2930236 h 3782291"/>
              <a:gd name="connsiteX94" fmla="*/ 2119745 w 4852554"/>
              <a:gd name="connsiteY94" fmla="*/ 3751118 h 3782291"/>
              <a:gd name="connsiteX95" fmla="*/ 2202872 w 4852554"/>
              <a:gd name="connsiteY95" fmla="*/ 3751118 h 3782291"/>
              <a:gd name="connsiteX96" fmla="*/ 2192482 w 4852554"/>
              <a:gd name="connsiteY96" fmla="*/ 2951018 h 3782291"/>
              <a:gd name="connsiteX97" fmla="*/ 2421082 w 4852554"/>
              <a:gd name="connsiteY97" fmla="*/ 2847109 h 3782291"/>
              <a:gd name="connsiteX98" fmla="*/ 3065318 w 4852554"/>
              <a:gd name="connsiteY98" fmla="*/ 2847109 h 3782291"/>
              <a:gd name="connsiteX99" fmla="*/ 3023754 w 4852554"/>
              <a:gd name="connsiteY99" fmla="*/ 3034146 h 3782291"/>
              <a:gd name="connsiteX100" fmla="*/ 3075709 w 4852554"/>
              <a:gd name="connsiteY100" fmla="*/ 3054927 h 3782291"/>
              <a:gd name="connsiteX101" fmla="*/ 3106882 w 4852554"/>
              <a:gd name="connsiteY101" fmla="*/ 2857500 h 3782291"/>
              <a:gd name="connsiteX102" fmla="*/ 3470563 w 4852554"/>
              <a:gd name="connsiteY102" fmla="*/ 2836718 h 3782291"/>
              <a:gd name="connsiteX103" fmla="*/ 4000500 w 4852554"/>
              <a:gd name="connsiteY103" fmla="*/ 3512127 h 3782291"/>
              <a:gd name="connsiteX104" fmla="*/ 3990109 w 4852554"/>
              <a:gd name="connsiteY104" fmla="*/ 3740727 h 3782291"/>
              <a:gd name="connsiteX105" fmla="*/ 4052454 w 4852554"/>
              <a:gd name="connsiteY105" fmla="*/ 3782291 h 3782291"/>
              <a:gd name="connsiteX106" fmla="*/ 4052454 w 4852554"/>
              <a:gd name="connsiteY106" fmla="*/ 3532909 h 3782291"/>
              <a:gd name="connsiteX107" fmla="*/ 4239491 w 4852554"/>
              <a:gd name="connsiteY107" fmla="*/ 3626427 h 3782291"/>
              <a:gd name="connsiteX108" fmla="*/ 4312227 w 4852554"/>
              <a:gd name="connsiteY108" fmla="*/ 3574473 h 3782291"/>
              <a:gd name="connsiteX109" fmla="*/ 3917372 w 4852554"/>
              <a:gd name="connsiteY109" fmla="*/ 3335482 h 3782291"/>
              <a:gd name="connsiteX110" fmla="*/ 4125191 w 4852554"/>
              <a:gd name="connsiteY110" fmla="*/ 3262746 h 3782291"/>
              <a:gd name="connsiteX111" fmla="*/ 4125191 w 4852554"/>
              <a:gd name="connsiteY111" fmla="*/ 3262746 h 3782291"/>
              <a:gd name="connsiteX112" fmla="*/ 4083627 w 4852554"/>
              <a:gd name="connsiteY112" fmla="*/ 3231573 h 3782291"/>
              <a:gd name="connsiteX113" fmla="*/ 3896591 w 4852554"/>
              <a:gd name="connsiteY113" fmla="*/ 3304309 h 3782291"/>
              <a:gd name="connsiteX114" fmla="*/ 3553691 w 4852554"/>
              <a:gd name="connsiteY114" fmla="*/ 2836718 h 3782291"/>
              <a:gd name="connsiteX115" fmla="*/ 4333009 w 4852554"/>
              <a:gd name="connsiteY115" fmla="*/ 2815936 h 3782291"/>
              <a:gd name="connsiteX116" fmla="*/ 4561609 w 4852554"/>
              <a:gd name="connsiteY116" fmla="*/ 3054927 h 3782291"/>
              <a:gd name="connsiteX117" fmla="*/ 4665518 w 4852554"/>
              <a:gd name="connsiteY117" fmla="*/ 3013364 h 3782291"/>
              <a:gd name="connsiteX118" fmla="*/ 4416136 w 4852554"/>
              <a:gd name="connsiteY118" fmla="*/ 2815936 h 3782291"/>
              <a:gd name="connsiteX119" fmla="*/ 4842163 w 4852554"/>
              <a:gd name="connsiteY119" fmla="*/ 2701636 h 3782291"/>
              <a:gd name="connsiteX120" fmla="*/ 4852554 w 4852554"/>
              <a:gd name="connsiteY120" fmla="*/ 2628900 h 3782291"/>
              <a:gd name="connsiteX121" fmla="*/ 4239491 w 4852554"/>
              <a:gd name="connsiteY121" fmla="*/ 2763982 h 3782291"/>
              <a:gd name="connsiteX122" fmla="*/ 4353791 w 4852554"/>
              <a:gd name="connsiteY122" fmla="*/ 2566555 h 3782291"/>
              <a:gd name="connsiteX123" fmla="*/ 4291445 w 4852554"/>
              <a:gd name="connsiteY123" fmla="*/ 2514600 h 3782291"/>
              <a:gd name="connsiteX124" fmla="*/ 4177145 w 4852554"/>
              <a:gd name="connsiteY124" fmla="*/ 2805546 h 3782291"/>
              <a:gd name="connsiteX125" fmla="*/ 3429000 w 4852554"/>
              <a:gd name="connsiteY125" fmla="*/ 2795155 h 3782291"/>
              <a:gd name="connsiteX126" fmla="*/ 3584863 w 4852554"/>
              <a:gd name="connsiteY126" fmla="*/ 2618509 h 3782291"/>
              <a:gd name="connsiteX127" fmla="*/ 3564082 w 4852554"/>
              <a:gd name="connsiteY127" fmla="*/ 2576946 h 3782291"/>
              <a:gd name="connsiteX128" fmla="*/ 3335482 w 4852554"/>
              <a:gd name="connsiteY128" fmla="*/ 2826327 h 3782291"/>
              <a:gd name="connsiteX129" fmla="*/ 2493818 w 4852554"/>
              <a:gd name="connsiteY129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192482 w 4852554"/>
              <a:gd name="connsiteY24" fmla="*/ 197427 h 3782291"/>
              <a:gd name="connsiteX25" fmla="*/ 2223654 w 4852554"/>
              <a:gd name="connsiteY25" fmla="*/ 540327 h 3782291"/>
              <a:gd name="connsiteX26" fmla="*/ 2005445 w 4852554"/>
              <a:gd name="connsiteY26" fmla="*/ 62346 h 3782291"/>
              <a:gd name="connsiteX27" fmla="*/ 1922318 w 4852554"/>
              <a:gd name="connsiteY27" fmla="*/ 83127 h 3782291"/>
              <a:gd name="connsiteX28" fmla="*/ 2192482 w 4852554"/>
              <a:gd name="connsiteY28" fmla="*/ 592282 h 3782291"/>
              <a:gd name="connsiteX29" fmla="*/ 2119745 w 4852554"/>
              <a:gd name="connsiteY29" fmla="*/ 706582 h 3782291"/>
              <a:gd name="connsiteX30" fmla="*/ 1662545 w 4852554"/>
              <a:gd name="connsiteY30" fmla="*/ 20782 h 3782291"/>
              <a:gd name="connsiteX31" fmla="*/ 1537854 w 4852554"/>
              <a:gd name="connsiteY31" fmla="*/ 51955 h 3782291"/>
              <a:gd name="connsiteX32" fmla="*/ 1558636 w 4852554"/>
              <a:gd name="connsiteY32" fmla="*/ 145473 h 3782291"/>
              <a:gd name="connsiteX33" fmla="*/ 1641763 w 4852554"/>
              <a:gd name="connsiteY33" fmla="*/ 103909 h 3782291"/>
              <a:gd name="connsiteX34" fmla="*/ 1704109 w 4852554"/>
              <a:gd name="connsiteY34" fmla="*/ 228600 h 3782291"/>
              <a:gd name="connsiteX35" fmla="*/ 1776845 w 4852554"/>
              <a:gd name="connsiteY35" fmla="*/ 259773 h 3782291"/>
              <a:gd name="connsiteX36" fmla="*/ 2140527 w 4852554"/>
              <a:gd name="connsiteY36" fmla="*/ 852055 h 3782291"/>
              <a:gd name="connsiteX37" fmla="*/ 2130136 w 4852554"/>
              <a:gd name="connsiteY37" fmla="*/ 1215736 h 3782291"/>
              <a:gd name="connsiteX38" fmla="*/ 2057400 w 4852554"/>
              <a:gd name="connsiteY38" fmla="*/ 1028700 h 3782291"/>
              <a:gd name="connsiteX39" fmla="*/ 2005445 w 4852554"/>
              <a:gd name="connsiteY39" fmla="*/ 1059873 h 3782291"/>
              <a:gd name="connsiteX40" fmla="*/ 2119745 w 4852554"/>
              <a:gd name="connsiteY40" fmla="*/ 1288473 h 3782291"/>
              <a:gd name="connsiteX41" fmla="*/ 2098963 w 4852554"/>
              <a:gd name="connsiteY41" fmla="*/ 1517073 h 3782291"/>
              <a:gd name="connsiteX42" fmla="*/ 1652154 w 4852554"/>
              <a:gd name="connsiteY42" fmla="*/ 893618 h 3782291"/>
              <a:gd name="connsiteX43" fmla="*/ 1683327 w 4852554"/>
              <a:gd name="connsiteY43" fmla="*/ 665018 h 3782291"/>
              <a:gd name="connsiteX44" fmla="*/ 1620982 w 4852554"/>
              <a:gd name="connsiteY44" fmla="*/ 654627 h 3782291"/>
              <a:gd name="connsiteX45" fmla="*/ 1589809 w 4852554"/>
              <a:gd name="connsiteY45" fmla="*/ 945573 h 3782291"/>
              <a:gd name="connsiteX46" fmla="*/ 1371600 w 4852554"/>
              <a:gd name="connsiteY46" fmla="*/ 914400 h 3782291"/>
              <a:gd name="connsiteX47" fmla="*/ 1361209 w 4852554"/>
              <a:gd name="connsiteY47" fmla="*/ 966355 h 3782291"/>
              <a:gd name="connsiteX48" fmla="*/ 1693718 w 4852554"/>
              <a:gd name="connsiteY48" fmla="*/ 1018309 h 3782291"/>
              <a:gd name="connsiteX49" fmla="*/ 1766454 w 4852554"/>
              <a:gd name="connsiteY49" fmla="*/ 1153391 h 3782291"/>
              <a:gd name="connsiteX50" fmla="*/ 1579418 w 4852554"/>
              <a:gd name="connsiteY50" fmla="*/ 1205346 h 3782291"/>
              <a:gd name="connsiteX51" fmla="*/ 1579418 w 4852554"/>
              <a:gd name="connsiteY51" fmla="*/ 1278082 h 3782291"/>
              <a:gd name="connsiteX52" fmla="*/ 1808018 w 4852554"/>
              <a:gd name="connsiteY52" fmla="*/ 1215736 h 3782291"/>
              <a:gd name="connsiteX53" fmla="*/ 2078182 w 4852554"/>
              <a:gd name="connsiteY53" fmla="*/ 1589809 h 3782291"/>
              <a:gd name="connsiteX54" fmla="*/ 2088572 w 4852554"/>
              <a:gd name="connsiteY54" fmla="*/ 2337955 h 3782291"/>
              <a:gd name="connsiteX55" fmla="*/ 2098963 w 4852554"/>
              <a:gd name="connsiteY55" fmla="*/ 2348346 h 3782291"/>
              <a:gd name="connsiteX56" fmla="*/ 1839191 w 4852554"/>
              <a:gd name="connsiteY56" fmla="*/ 2784764 h 3782291"/>
              <a:gd name="connsiteX57" fmla="*/ 1278082 w 4852554"/>
              <a:gd name="connsiteY57" fmla="*/ 2795155 h 3782291"/>
              <a:gd name="connsiteX58" fmla="*/ 1143000 w 4852554"/>
              <a:gd name="connsiteY58" fmla="*/ 2587336 h 3782291"/>
              <a:gd name="connsiteX59" fmla="*/ 1111827 w 4852554"/>
              <a:gd name="connsiteY59" fmla="*/ 2597727 h 3782291"/>
              <a:gd name="connsiteX60" fmla="*/ 1205345 w 4852554"/>
              <a:gd name="connsiteY60" fmla="*/ 2815936 h 3782291"/>
              <a:gd name="connsiteX61" fmla="*/ 893618 w 4852554"/>
              <a:gd name="connsiteY61" fmla="*/ 2795155 h 3782291"/>
              <a:gd name="connsiteX62" fmla="*/ 488372 w 4852554"/>
              <a:gd name="connsiteY62" fmla="*/ 2036618 h 3782291"/>
              <a:gd name="connsiteX63" fmla="*/ 353291 w 4852554"/>
              <a:gd name="connsiteY63" fmla="*/ 2078182 h 3782291"/>
              <a:gd name="connsiteX64" fmla="*/ 415636 w 4852554"/>
              <a:gd name="connsiteY64" fmla="*/ 2140527 h 3782291"/>
              <a:gd name="connsiteX65" fmla="*/ 467591 w 4852554"/>
              <a:gd name="connsiteY65" fmla="*/ 2098964 h 3782291"/>
              <a:gd name="connsiteX66" fmla="*/ 571500 w 4852554"/>
              <a:gd name="connsiteY66" fmla="*/ 2348346 h 3782291"/>
              <a:gd name="connsiteX67" fmla="*/ 457200 w 4852554"/>
              <a:gd name="connsiteY67" fmla="*/ 2358736 h 3782291"/>
              <a:gd name="connsiteX68" fmla="*/ 457200 w 4852554"/>
              <a:gd name="connsiteY68" fmla="*/ 2441864 h 3782291"/>
              <a:gd name="connsiteX69" fmla="*/ 623454 w 4852554"/>
              <a:gd name="connsiteY69" fmla="*/ 2400300 h 3782291"/>
              <a:gd name="connsiteX70" fmla="*/ 831272 w 4852554"/>
              <a:gd name="connsiteY70" fmla="*/ 2826327 h 3782291"/>
              <a:gd name="connsiteX71" fmla="*/ 374072 w 4852554"/>
              <a:gd name="connsiteY71" fmla="*/ 2670464 h 3782291"/>
              <a:gd name="connsiteX72" fmla="*/ 103909 w 4852554"/>
              <a:gd name="connsiteY72" fmla="*/ 2109355 h 3782291"/>
              <a:gd name="connsiteX73" fmla="*/ 20782 w 4852554"/>
              <a:gd name="connsiteY73" fmla="*/ 2098964 h 3782291"/>
              <a:gd name="connsiteX74" fmla="*/ 249382 w 4852554"/>
              <a:gd name="connsiteY74" fmla="*/ 2639291 h 3782291"/>
              <a:gd name="connsiteX75" fmla="*/ 10391 w 4852554"/>
              <a:gd name="connsiteY75" fmla="*/ 2576946 h 3782291"/>
              <a:gd name="connsiteX76" fmla="*/ 0 w 4852554"/>
              <a:gd name="connsiteY76" fmla="*/ 2670464 h 3782291"/>
              <a:gd name="connsiteX77" fmla="*/ 270163 w 4852554"/>
              <a:gd name="connsiteY77" fmla="*/ 2701636 h 3782291"/>
              <a:gd name="connsiteX78" fmla="*/ 280554 w 4852554"/>
              <a:gd name="connsiteY78" fmla="*/ 3023755 h 3782291"/>
              <a:gd name="connsiteX79" fmla="*/ 197427 w 4852554"/>
              <a:gd name="connsiteY79" fmla="*/ 3034146 h 3782291"/>
              <a:gd name="connsiteX80" fmla="*/ 197427 w 4852554"/>
              <a:gd name="connsiteY80" fmla="*/ 3106882 h 3782291"/>
              <a:gd name="connsiteX81" fmla="*/ 353291 w 4852554"/>
              <a:gd name="connsiteY81" fmla="*/ 3054927 h 3782291"/>
              <a:gd name="connsiteX82" fmla="*/ 374072 w 4852554"/>
              <a:gd name="connsiteY82" fmla="*/ 2763982 h 3782291"/>
              <a:gd name="connsiteX83" fmla="*/ 852054 w 4852554"/>
              <a:gd name="connsiteY83" fmla="*/ 2919846 h 3782291"/>
              <a:gd name="connsiteX84" fmla="*/ 633845 w 4852554"/>
              <a:gd name="connsiteY84" fmla="*/ 3054927 h 3782291"/>
              <a:gd name="connsiteX85" fmla="*/ 685800 w 4852554"/>
              <a:gd name="connsiteY85" fmla="*/ 3096491 h 3782291"/>
              <a:gd name="connsiteX86" fmla="*/ 1018309 w 4852554"/>
              <a:gd name="connsiteY86" fmla="*/ 2888673 h 3782291"/>
              <a:gd name="connsiteX87" fmla="*/ 1423554 w 4852554"/>
              <a:gd name="connsiteY87" fmla="*/ 2867891 h 3782291"/>
              <a:gd name="connsiteX88" fmla="*/ 1080654 w 4852554"/>
              <a:gd name="connsiteY88" fmla="*/ 3086100 h 3782291"/>
              <a:gd name="connsiteX89" fmla="*/ 1143000 w 4852554"/>
              <a:gd name="connsiteY89" fmla="*/ 3169227 h 3782291"/>
              <a:gd name="connsiteX90" fmla="*/ 1537854 w 4852554"/>
              <a:gd name="connsiteY90" fmla="*/ 2867891 h 3782291"/>
              <a:gd name="connsiteX91" fmla="*/ 1891145 w 4852554"/>
              <a:gd name="connsiteY91" fmla="*/ 2867891 h 3782291"/>
              <a:gd name="connsiteX92" fmla="*/ 2119745 w 4852554"/>
              <a:gd name="connsiteY92" fmla="*/ 2930236 h 3782291"/>
              <a:gd name="connsiteX93" fmla="*/ 2119745 w 4852554"/>
              <a:gd name="connsiteY93" fmla="*/ 3751118 h 3782291"/>
              <a:gd name="connsiteX94" fmla="*/ 2202872 w 4852554"/>
              <a:gd name="connsiteY94" fmla="*/ 3751118 h 3782291"/>
              <a:gd name="connsiteX95" fmla="*/ 2192482 w 4852554"/>
              <a:gd name="connsiteY95" fmla="*/ 2951018 h 3782291"/>
              <a:gd name="connsiteX96" fmla="*/ 2421082 w 4852554"/>
              <a:gd name="connsiteY96" fmla="*/ 2847109 h 3782291"/>
              <a:gd name="connsiteX97" fmla="*/ 3065318 w 4852554"/>
              <a:gd name="connsiteY97" fmla="*/ 2847109 h 3782291"/>
              <a:gd name="connsiteX98" fmla="*/ 3023754 w 4852554"/>
              <a:gd name="connsiteY98" fmla="*/ 3034146 h 3782291"/>
              <a:gd name="connsiteX99" fmla="*/ 3075709 w 4852554"/>
              <a:gd name="connsiteY99" fmla="*/ 3054927 h 3782291"/>
              <a:gd name="connsiteX100" fmla="*/ 3106882 w 4852554"/>
              <a:gd name="connsiteY100" fmla="*/ 2857500 h 3782291"/>
              <a:gd name="connsiteX101" fmla="*/ 3470563 w 4852554"/>
              <a:gd name="connsiteY101" fmla="*/ 2836718 h 3782291"/>
              <a:gd name="connsiteX102" fmla="*/ 4000500 w 4852554"/>
              <a:gd name="connsiteY102" fmla="*/ 3512127 h 3782291"/>
              <a:gd name="connsiteX103" fmla="*/ 3990109 w 4852554"/>
              <a:gd name="connsiteY103" fmla="*/ 3740727 h 3782291"/>
              <a:gd name="connsiteX104" fmla="*/ 4052454 w 4852554"/>
              <a:gd name="connsiteY104" fmla="*/ 3782291 h 3782291"/>
              <a:gd name="connsiteX105" fmla="*/ 4052454 w 4852554"/>
              <a:gd name="connsiteY105" fmla="*/ 3532909 h 3782291"/>
              <a:gd name="connsiteX106" fmla="*/ 4239491 w 4852554"/>
              <a:gd name="connsiteY106" fmla="*/ 3626427 h 3782291"/>
              <a:gd name="connsiteX107" fmla="*/ 4312227 w 4852554"/>
              <a:gd name="connsiteY107" fmla="*/ 3574473 h 3782291"/>
              <a:gd name="connsiteX108" fmla="*/ 3917372 w 4852554"/>
              <a:gd name="connsiteY108" fmla="*/ 3335482 h 3782291"/>
              <a:gd name="connsiteX109" fmla="*/ 4125191 w 4852554"/>
              <a:gd name="connsiteY109" fmla="*/ 3262746 h 3782291"/>
              <a:gd name="connsiteX110" fmla="*/ 4125191 w 4852554"/>
              <a:gd name="connsiteY110" fmla="*/ 3262746 h 3782291"/>
              <a:gd name="connsiteX111" fmla="*/ 4083627 w 4852554"/>
              <a:gd name="connsiteY111" fmla="*/ 3231573 h 3782291"/>
              <a:gd name="connsiteX112" fmla="*/ 3896591 w 4852554"/>
              <a:gd name="connsiteY112" fmla="*/ 3304309 h 3782291"/>
              <a:gd name="connsiteX113" fmla="*/ 3553691 w 4852554"/>
              <a:gd name="connsiteY113" fmla="*/ 2836718 h 3782291"/>
              <a:gd name="connsiteX114" fmla="*/ 4333009 w 4852554"/>
              <a:gd name="connsiteY114" fmla="*/ 2815936 h 3782291"/>
              <a:gd name="connsiteX115" fmla="*/ 4561609 w 4852554"/>
              <a:gd name="connsiteY115" fmla="*/ 3054927 h 3782291"/>
              <a:gd name="connsiteX116" fmla="*/ 4665518 w 4852554"/>
              <a:gd name="connsiteY116" fmla="*/ 3013364 h 3782291"/>
              <a:gd name="connsiteX117" fmla="*/ 4416136 w 4852554"/>
              <a:gd name="connsiteY117" fmla="*/ 2815936 h 3782291"/>
              <a:gd name="connsiteX118" fmla="*/ 4842163 w 4852554"/>
              <a:gd name="connsiteY118" fmla="*/ 2701636 h 3782291"/>
              <a:gd name="connsiteX119" fmla="*/ 4852554 w 4852554"/>
              <a:gd name="connsiteY119" fmla="*/ 2628900 h 3782291"/>
              <a:gd name="connsiteX120" fmla="*/ 4239491 w 4852554"/>
              <a:gd name="connsiteY120" fmla="*/ 2763982 h 3782291"/>
              <a:gd name="connsiteX121" fmla="*/ 4353791 w 4852554"/>
              <a:gd name="connsiteY121" fmla="*/ 2566555 h 3782291"/>
              <a:gd name="connsiteX122" fmla="*/ 4291445 w 4852554"/>
              <a:gd name="connsiteY122" fmla="*/ 2514600 h 3782291"/>
              <a:gd name="connsiteX123" fmla="*/ 4177145 w 4852554"/>
              <a:gd name="connsiteY123" fmla="*/ 2805546 h 3782291"/>
              <a:gd name="connsiteX124" fmla="*/ 3429000 w 4852554"/>
              <a:gd name="connsiteY124" fmla="*/ 2795155 h 3782291"/>
              <a:gd name="connsiteX125" fmla="*/ 3584863 w 4852554"/>
              <a:gd name="connsiteY125" fmla="*/ 2618509 h 3782291"/>
              <a:gd name="connsiteX126" fmla="*/ 3564082 w 4852554"/>
              <a:gd name="connsiteY126" fmla="*/ 2576946 h 3782291"/>
              <a:gd name="connsiteX127" fmla="*/ 3335482 w 4852554"/>
              <a:gd name="connsiteY127" fmla="*/ 2826327 h 3782291"/>
              <a:gd name="connsiteX128" fmla="*/ 2493818 w 4852554"/>
              <a:gd name="connsiteY128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62645 w 4852554"/>
              <a:gd name="connsiteY22" fmla="*/ 301336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005445 w 4852554"/>
              <a:gd name="connsiteY25" fmla="*/ 62346 h 3782291"/>
              <a:gd name="connsiteX26" fmla="*/ 1922318 w 4852554"/>
              <a:gd name="connsiteY26" fmla="*/ 83127 h 3782291"/>
              <a:gd name="connsiteX27" fmla="*/ 2192482 w 4852554"/>
              <a:gd name="connsiteY27" fmla="*/ 592282 h 3782291"/>
              <a:gd name="connsiteX28" fmla="*/ 2119745 w 4852554"/>
              <a:gd name="connsiteY28" fmla="*/ 706582 h 3782291"/>
              <a:gd name="connsiteX29" fmla="*/ 1662545 w 4852554"/>
              <a:gd name="connsiteY29" fmla="*/ 20782 h 3782291"/>
              <a:gd name="connsiteX30" fmla="*/ 1537854 w 4852554"/>
              <a:gd name="connsiteY30" fmla="*/ 51955 h 3782291"/>
              <a:gd name="connsiteX31" fmla="*/ 1558636 w 4852554"/>
              <a:gd name="connsiteY31" fmla="*/ 145473 h 3782291"/>
              <a:gd name="connsiteX32" fmla="*/ 1641763 w 4852554"/>
              <a:gd name="connsiteY32" fmla="*/ 103909 h 3782291"/>
              <a:gd name="connsiteX33" fmla="*/ 1704109 w 4852554"/>
              <a:gd name="connsiteY33" fmla="*/ 228600 h 3782291"/>
              <a:gd name="connsiteX34" fmla="*/ 1776845 w 4852554"/>
              <a:gd name="connsiteY34" fmla="*/ 259773 h 3782291"/>
              <a:gd name="connsiteX35" fmla="*/ 2140527 w 4852554"/>
              <a:gd name="connsiteY35" fmla="*/ 852055 h 3782291"/>
              <a:gd name="connsiteX36" fmla="*/ 2130136 w 4852554"/>
              <a:gd name="connsiteY36" fmla="*/ 1215736 h 3782291"/>
              <a:gd name="connsiteX37" fmla="*/ 2057400 w 4852554"/>
              <a:gd name="connsiteY37" fmla="*/ 1028700 h 3782291"/>
              <a:gd name="connsiteX38" fmla="*/ 2005445 w 4852554"/>
              <a:gd name="connsiteY38" fmla="*/ 1059873 h 3782291"/>
              <a:gd name="connsiteX39" fmla="*/ 2119745 w 4852554"/>
              <a:gd name="connsiteY39" fmla="*/ 1288473 h 3782291"/>
              <a:gd name="connsiteX40" fmla="*/ 2098963 w 4852554"/>
              <a:gd name="connsiteY40" fmla="*/ 1517073 h 3782291"/>
              <a:gd name="connsiteX41" fmla="*/ 1652154 w 4852554"/>
              <a:gd name="connsiteY41" fmla="*/ 893618 h 3782291"/>
              <a:gd name="connsiteX42" fmla="*/ 1683327 w 4852554"/>
              <a:gd name="connsiteY42" fmla="*/ 665018 h 3782291"/>
              <a:gd name="connsiteX43" fmla="*/ 1620982 w 4852554"/>
              <a:gd name="connsiteY43" fmla="*/ 654627 h 3782291"/>
              <a:gd name="connsiteX44" fmla="*/ 1589809 w 4852554"/>
              <a:gd name="connsiteY44" fmla="*/ 945573 h 3782291"/>
              <a:gd name="connsiteX45" fmla="*/ 1371600 w 4852554"/>
              <a:gd name="connsiteY45" fmla="*/ 914400 h 3782291"/>
              <a:gd name="connsiteX46" fmla="*/ 1361209 w 4852554"/>
              <a:gd name="connsiteY46" fmla="*/ 966355 h 3782291"/>
              <a:gd name="connsiteX47" fmla="*/ 1693718 w 4852554"/>
              <a:gd name="connsiteY47" fmla="*/ 1018309 h 3782291"/>
              <a:gd name="connsiteX48" fmla="*/ 1766454 w 4852554"/>
              <a:gd name="connsiteY48" fmla="*/ 1153391 h 3782291"/>
              <a:gd name="connsiteX49" fmla="*/ 1579418 w 4852554"/>
              <a:gd name="connsiteY49" fmla="*/ 1205346 h 3782291"/>
              <a:gd name="connsiteX50" fmla="*/ 1579418 w 4852554"/>
              <a:gd name="connsiteY50" fmla="*/ 1278082 h 3782291"/>
              <a:gd name="connsiteX51" fmla="*/ 1808018 w 4852554"/>
              <a:gd name="connsiteY51" fmla="*/ 1215736 h 3782291"/>
              <a:gd name="connsiteX52" fmla="*/ 2078182 w 4852554"/>
              <a:gd name="connsiteY52" fmla="*/ 1589809 h 3782291"/>
              <a:gd name="connsiteX53" fmla="*/ 2088572 w 4852554"/>
              <a:gd name="connsiteY53" fmla="*/ 2337955 h 3782291"/>
              <a:gd name="connsiteX54" fmla="*/ 2098963 w 4852554"/>
              <a:gd name="connsiteY54" fmla="*/ 2348346 h 3782291"/>
              <a:gd name="connsiteX55" fmla="*/ 1839191 w 4852554"/>
              <a:gd name="connsiteY55" fmla="*/ 2784764 h 3782291"/>
              <a:gd name="connsiteX56" fmla="*/ 1278082 w 4852554"/>
              <a:gd name="connsiteY56" fmla="*/ 2795155 h 3782291"/>
              <a:gd name="connsiteX57" fmla="*/ 1143000 w 4852554"/>
              <a:gd name="connsiteY57" fmla="*/ 2587336 h 3782291"/>
              <a:gd name="connsiteX58" fmla="*/ 1111827 w 4852554"/>
              <a:gd name="connsiteY58" fmla="*/ 2597727 h 3782291"/>
              <a:gd name="connsiteX59" fmla="*/ 1205345 w 4852554"/>
              <a:gd name="connsiteY59" fmla="*/ 2815936 h 3782291"/>
              <a:gd name="connsiteX60" fmla="*/ 893618 w 4852554"/>
              <a:gd name="connsiteY60" fmla="*/ 2795155 h 3782291"/>
              <a:gd name="connsiteX61" fmla="*/ 488372 w 4852554"/>
              <a:gd name="connsiteY61" fmla="*/ 2036618 h 3782291"/>
              <a:gd name="connsiteX62" fmla="*/ 353291 w 4852554"/>
              <a:gd name="connsiteY62" fmla="*/ 2078182 h 3782291"/>
              <a:gd name="connsiteX63" fmla="*/ 415636 w 4852554"/>
              <a:gd name="connsiteY63" fmla="*/ 2140527 h 3782291"/>
              <a:gd name="connsiteX64" fmla="*/ 467591 w 4852554"/>
              <a:gd name="connsiteY64" fmla="*/ 2098964 h 3782291"/>
              <a:gd name="connsiteX65" fmla="*/ 571500 w 4852554"/>
              <a:gd name="connsiteY65" fmla="*/ 2348346 h 3782291"/>
              <a:gd name="connsiteX66" fmla="*/ 457200 w 4852554"/>
              <a:gd name="connsiteY66" fmla="*/ 2358736 h 3782291"/>
              <a:gd name="connsiteX67" fmla="*/ 457200 w 4852554"/>
              <a:gd name="connsiteY67" fmla="*/ 2441864 h 3782291"/>
              <a:gd name="connsiteX68" fmla="*/ 623454 w 4852554"/>
              <a:gd name="connsiteY68" fmla="*/ 2400300 h 3782291"/>
              <a:gd name="connsiteX69" fmla="*/ 831272 w 4852554"/>
              <a:gd name="connsiteY69" fmla="*/ 2826327 h 3782291"/>
              <a:gd name="connsiteX70" fmla="*/ 374072 w 4852554"/>
              <a:gd name="connsiteY70" fmla="*/ 2670464 h 3782291"/>
              <a:gd name="connsiteX71" fmla="*/ 103909 w 4852554"/>
              <a:gd name="connsiteY71" fmla="*/ 2109355 h 3782291"/>
              <a:gd name="connsiteX72" fmla="*/ 20782 w 4852554"/>
              <a:gd name="connsiteY72" fmla="*/ 2098964 h 3782291"/>
              <a:gd name="connsiteX73" fmla="*/ 249382 w 4852554"/>
              <a:gd name="connsiteY73" fmla="*/ 2639291 h 3782291"/>
              <a:gd name="connsiteX74" fmla="*/ 10391 w 4852554"/>
              <a:gd name="connsiteY74" fmla="*/ 2576946 h 3782291"/>
              <a:gd name="connsiteX75" fmla="*/ 0 w 4852554"/>
              <a:gd name="connsiteY75" fmla="*/ 2670464 h 3782291"/>
              <a:gd name="connsiteX76" fmla="*/ 270163 w 4852554"/>
              <a:gd name="connsiteY76" fmla="*/ 2701636 h 3782291"/>
              <a:gd name="connsiteX77" fmla="*/ 280554 w 4852554"/>
              <a:gd name="connsiteY77" fmla="*/ 3023755 h 3782291"/>
              <a:gd name="connsiteX78" fmla="*/ 197427 w 4852554"/>
              <a:gd name="connsiteY78" fmla="*/ 3034146 h 3782291"/>
              <a:gd name="connsiteX79" fmla="*/ 197427 w 4852554"/>
              <a:gd name="connsiteY79" fmla="*/ 3106882 h 3782291"/>
              <a:gd name="connsiteX80" fmla="*/ 353291 w 4852554"/>
              <a:gd name="connsiteY80" fmla="*/ 3054927 h 3782291"/>
              <a:gd name="connsiteX81" fmla="*/ 374072 w 4852554"/>
              <a:gd name="connsiteY81" fmla="*/ 2763982 h 3782291"/>
              <a:gd name="connsiteX82" fmla="*/ 852054 w 4852554"/>
              <a:gd name="connsiteY82" fmla="*/ 2919846 h 3782291"/>
              <a:gd name="connsiteX83" fmla="*/ 633845 w 4852554"/>
              <a:gd name="connsiteY83" fmla="*/ 3054927 h 3782291"/>
              <a:gd name="connsiteX84" fmla="*/ 685800 w 4852554"/>
              <a:gd name="connsiteY84" fmla="*/ 3096491 h 3782291"/>
              <a:gd name="connsiteX85" fmla="*/ 1018309 w 4852554"/>
              <a:gd name="connsiteY85" fmla="*/ 2888673 h 3782291"/>
              <a:gd name="connsiteX86" fmla="*/ 1423554 w 4852554"/>
              <a:gd name="connsiteY86" fmla="*/ 2867891 h 3782291"/>
              <a:gd name="connsiteX87" fmla="*/ 1080654 w 4852554"/>
              <a:gd name="connsiteY87" fmla="*/ 3086100 h 3782291"/>
              <a:gd name="connsiteX88" fmla="*/ 1143000 w 4852554"/>
              <a:gd name="connsiteY88" fmla="*/ 3169227 h 3782291"/>
              <a:gd name="connsiteX89" fmla="*/ 1537854 w 4852554"/>
              <a:gd name="connsiteY89" fmla="*/ 2867891 h 3782291"/>
              <a:gd name="connsiteX90" fmla="*/ 1891145 w 4852554"/>
              <a:gd name="connsiteY90" fmla="*/ 2867891 h 3782291"/>
              <a:gd name="connsiteX91" fmla="*/ 2119745 w 4852554"/>
              <a:gd name="connsiteY91" fmla="*/ 2930236 h 3782291"/>
              <a:gd name="connsiteX92" fmla="*/ 2119745 w 4852554"/>
              <a:gd name="connsiteY92" fmla="*/ 3751118 h 3782291"/>
              <a:gd name="connsiteX93" fmla="*/ 2202872 w 4852554"/>
              <a:gd name="connsiteY93" fmla="*/ 3751118 h 3782291"/>
              <a:gd name="connsiteX94" fmla="*/ 2192482 w 4852554"/>
              <a:gd name="connsiteY94" fmla="*/ 2951018 h 3782291"/>
              <a:gd name="connsiteX95" fmla="*/ 2421082 w 4852554"/>
              <a:gd name="connsiteY95" fmla="*/ 2847109 h 3782291"/>
              <a:gd name="connsiteX96" fmla="*/ 3065318 w 4852554"/>
              <a:gd name="connsiteY96" fmla="*/ 2847109 h 3782291"/>
              <a:gd name="connsiteX97" fmla="*/ 3023754 w 4852554"/>
              <a:gd name="connsiteY97" fmla="*/ 3034146 h 3782291"/>
              <a:gd name="connsiteX98" fmla="*/ 3075709 w 4852554"/>
              <a:gd name="connsiteY98" fmla="*/ 3054927 h 3782291"/>
              <a:gd name="connsiteX99" fmla="*/ 3106882 w 4852554"/>
              <a:gd name="connsiteY99" fmla="*/ 2857500 h 3782291"/>
              <a:gd name="connsiteX100" fmla="*/ 3470563 w 4852554"/>
              <a:gd name="connsiteY100" fmla="*/ 2836718 h 3782291"/>
              <a:gd name="connsiteX101" fmla="*/ 4000500 w 4852554"/>
              <a:gd name="connsiteY101" fmla="*/ 3512127 h 3782291"/>
              <a:gd name="connsiteX102" fmla="*/ 3990109 w 4852554"/>
              <a:gd name="connsiteY102" fmla="*/ 3740727 h 3782291"/>
              <a:gd name="connsiteX103" fmla="*/ 4052454 w 4852554"/>
              <a:gd name="connsiteY103" fmla="*/ 3782291 h 3782291"/>
              <a:gd name="connsiteX104" fmla="*/ 4052454 w 4852554"/>
              <a:gd name="connsiteY104" fmla="*/ 3532909 h 3782291"/>
              <a:gd name="connsiteX105" fmla="*/ 4239491 w 4852554"/>
              <a:gd name="connsiteY105" fmla="*/ 3626427 h 3782291"/>
              <a:gd name="connsiteX106" fmla="*/ 4312227 w 4852554"/>
              <a:gd name="connsiteY106" fmla="*/ 3574473 h 3782291"/>
              <a:gd name="connsiteX107" fmla="*/ 3917372 w 4852554"/>
              <a:gd name="connsiteY107" fmla="*/ 3335482 h 3782291"/>
              <a:gd name="connsiteX108" fmla="*/ 4125191 w 4852554"/>
              <a:gd name="connsiteY108" fmla="*/ 3262746 h 3782291"/>
              <a:gd name="connsiteX109" fmla="*/ 4125191 w 4852554"/>
              <a:gd name="connsiteY109" fmla="*/ 3262746 h 3782291"/>
              <a:gd name="connsiteX110" fmla="*/ 4083627 w 4852554"/>
              <a:gd name="connsiteY110" fmla="*/ 3231573 h 3782291"/>
              <a:gd name="connsiteX111" fmla="*/ 3896591 w 4852554"/>
              <a:gd name="connsiteY111" fmla="*/ 3304309 h 3782291"/>
              <a:gd name="connsiteX112" fmla="*/ 3553691 w 4852554"/>
              <a:gd name="connsiteY112" fmla="*/ 2836718 h 3782291"/>
              <a:gd name="connsiteX113" fmla="*/ 4333009 w 4852554"/>
              <a:gd name="connsiteY113" fmla="*/ 2815936 h 3782291"/>
              <a:gd name="connsiteX114" fmla="*/ 4561609 w 4852554"/>
              <a:gd name="connsiteY114" fmla="*/ 3054927 h 3782291"/>
              <a:gd name="connsiteX115" fmla="*/ 4665518 w 4852554"/>
              <a:gd name="connsiteY115" fmla="*/ 3013364 h 3782291"/>
              <a:gd name="connsiteX116" fmla="*/ 4416136 w 4852554"/>
              <a:gd name="connsiteY116" fmla="*/ 2815936 h 3782291"/>
              <a:gd name="connsiteX117" fmla="*/ 4842163 w 4852554"/>
              <a:gd name="connsiteY117" fmla="*/ 2701636 h 3782291"/>
              <a:gd name="connsiteX118" fmla="*/ 4852554 w 4852554"/>
              <a:gd name="connsiteY118" fmla="*/ 2628900 h 3782291"/>
              <a:gd name="connsiteX119" fmla="*/ 4239491 w 4852554"/>
              <a:gd name="connsiteY119" fmla="*/ 2763982 h 3782291"/>
              <a:gd name="connsiteX120" fmla="*/ 4353791 w 4852554"/>
              <a:gd name="connsiteY120" fmla="*/ 2566555 h 3782291"/>
              <a:gd name="connsiteX121" fmla="*/ 4291445 w 4852554"/>
              <a:gd name="connsiteY121" fmla="*/ 2514600 h 3782291"/>
              <a:gd name="connsiteX122" fmla="*/ 4177145 w 4852554"/>
              <a:gd name="connsiteY122" fmla="*/ 2805546 h 3782291"/>
              <a:gd name="connsiteX123" fmla="*/ 3429000 w 4852554"/>
              <a:gd name="connsiteY123" fmla="*/ 2795155 h 3782291"/>
              <a:gd name="connsiteX124" fmla="*/ 3584863 w 4852554"/>
              <a:gd name="connsiteY124" fmla="*/ 2618509 h 3782291"/>
              <a:gd name="connsiteX125" fmla="*/ 3564082 w 4852554"/>
              <a:gd name="connsiteY125" fmla="*/ 2576946 h 3782291"/>
              <a:gd name="connsiteX126" fmla="*/ 3335482 w 4852554"/>
              <a:gd name="connsiteY126" fmla="*/ 2826327 h 3782291"/>
              <a:gd name="connsiteX127" fmla="*/ 2493818 w 4852554"/>
              <a:gd name="connsiteY12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005445 w 4852554"/>
              <a:gd name="connsiteY25" fmla="*/ 62346 h 3782291"/>
              <a:gd name="connsiteX26" fmla="*/ 1922318 w 4852554"/>
              <a:gd name="connsiteY26" fmla="*/ 83127 h 3782291"/>
              <a:gd name="connsiteX27" fmla="*/ 2192482 w 4852554"/>
              <a:gd name="connsiteY27" fmla="*/ 592282 h 3782291"/>
              <a:gd name="connsiteX28" fmla="*/ 2119745 w 4852554"/>
              <a:gd name="connsiteY28" fmla="*/ 706582 h 3782291"/>
              <a:gd name="connsiteX29" fmla="*/ 1662545 w 4852554"/>
              <a:gd name="connsiteY29" fmla="*/ 20782 h 3782291"/>
              <a:gd name="connsiteX30" fmla="*/ 1537854 w 4852554"/>
              <a:gd name="connsiteY30" fmla="*/ 51955 h 3782291"/>
              <a:gd name="connsiteX31" fmla="*/ 1558636 w 4852554"/>
              <a:gd name="connsiteY31" fmla="*/ 145473 h 3782291"/>
              <a:gd name="connsiteX32" fmla="*/ 1641763 w 4852554"/>
              <a:gd name="connsiteY32" fmla="*/ 103909 h 3782291"/>
              <a:gd name="connsiteX33" fmla="*/ 1704109 w 4852554"/>
              <a:gd name="connsiteY33" fmla="*/ 228600 h 3782291"/>
              <a:gd name="connsiteX34" fmla="*/ 1776845 w 4852554"/>
              <a:gd name="connsiteY34" fmla="*/ 259773 h 3782291"/>
              <a:gd name="connsiteX35" fmla="*/ 2140527 w 4852554"/>
              <a:gd name="connsiteY35" fmla="*/ 852055 h 3782291"/>
              <a:gd name="connsiteX36" fmla="*/ 2130136 w 4852554"/>
              <a:gd name="connsiteY36" fmla="*/ 1215736 h 3782291"/>
              <a:gd name="connsiteX37" fmla="*/ 2057400 w 4852554"/>
              <a:gd name="connsiteY37" fmla="*/ 1028700 h 3782291"/>
              <a:gd name="connsiteX38" fmla="*/ 2005445 w 4852554"/>
              <a:gd name="connsiteY38" fmla="*/ 1059873 h 3782291"/>
              <a:gd name="connsiteX39" fmla="*/ 2119745 w 4852554"/>
              <a:gd name="connsiteY39" fmla="*/ 1288473 h 3782291"/>
              <a:gd name="connsiteX40" fmla="*/ 2098963 w 4852554"/>
              <a:gd name="connsiteY40" fmla="*/ 1517073 h 3782291"/>
              <a:gd name="connsiteX41" fmla="*/ 1652154 w 4852554"/>
              <a:gd name="connsiteY41" fmla="*/ 893618 h 3782291"/>
              <a:gd name="connsiteX42" fmla="*/ 1683327 w 4852554"/>
              <a:gd name="connsiteY42" fmla="*/ 665018 h 3782291"/>
              <a:gd name="connsiteX43" fmla="*/ 1620982 w 4852554"/>
              <a:gd name="connsiteY43" fmla="*/ 654627 h 3782291"/>
              <a:gd name="connsiteX44" fmla="*/ 1589809 w 4852554"/>
              <a:gd name="connsiteY44" fmla="*/ 945573 h 3782291"/>
              <a:gd name="connsiteX45" fmla="*/ 1371600 w 4852554"/>
              <a:gd name="connsiteY45" fmla="*/ 914400 h 3782291"/>
              <a:gd name="connsiteX46" fmla="*/ 1361209 w 4852554"/>
              <a:gd name="connsiteY46" fmla="*/ 966355 h 3782291"/>
              <a:gd name="connsiteX47" fmla="*/ 1693718 w 4852554"/>
              <a:gd name="connsiteY47" fmla="*/ 1018309 h 3782291"/>
              <a:gd name="connsiteX48" fmla="*/ 1766454 w 4852554"/>
              <a:gd name="connsiteY48" fmla="*/ 1153391 h 3782291"/>
              <a:gd name="connsiteX49" fmla="*/ 1579418 w 4852554"/>
              <a:gd name="connsiteY49" fmla="*/ 1205346 h 3782291"/>
              <a:gd name="connsiteX50" fmla="*/ 1579418 w 4852554"/>
              <a:gd name="connsiteY50" fmla="*/ 1278082 h 3782291"/>
              <a:gd name="connsiteX51" fmla="*/ 1808018 w 4852554"/>
              <a:gd name="connsiteY51" fmla="*/ 1215736 h 3782291"/>
              <a:gd name="connsiteX52" fmla="*/ 2078182 w 4852554"/>
              <a:gd name="connsiteY52" fmla="*/ 1589809 h 3782291"/>
              <a:gd name="connsiteX53" fmla="*/ 2088572 w 4852554"/>
              <a:gd name="connsiteY53" fmla="*/ 2337955 h 3782291"/>
              <a:gd name="connsiteX54" fmla="*/ 2098963 w 4852554"/>
              <a:gd name="connsiteY54" fmla="*/ 2348346 h 3782291"/>
              <a:gd name="connsiteX55" fmla="*/ 1839191 w 4852554"/>
              <a:gd name="connsiteY55" fmla="*/ 2784764 h 3782291"/>
              <a:gd name="connsiteX56" fmla="*/ 1278082 w 4852554"/>
              <a:gd name="connsiteY56" fmla="*/ 2795155 h 3782291"/>
              <a:gd name="connsiteX57" fmla="*/ 1143000 w 4852554"/>
              <a:gd name="connsiteY57" fmla="*/ 2587336 h 3782291"/>
              <a:gd name="connsiteX58" fmla="*/ 1111827 w 4852554"/>
              <a:gd name="connsiteY58" fmla="*/ 2597727 h 3782291"/>
              <a:gd name="connsiteX59" fmla="*/ 1205345 w 4852554"/>
              <a:gd name="connsiteY59" fmla="*/ 2815936 h 3782291"/>
              <a:gd name="connsiteX60" fmla="*/ 893618 w 4852554"/>
              <a:gd name="connsiteY60" fmla="*/ 2795155 h 3782291"/>
              <a:gd name="connsiteX61" fmla="*/ 488372 w 4852554"/>
              <a:gd name="connsiteY61" fmla="*/ 2036618 h 3782291"/>
              <a:gd name="connsiteX62" fmla="*/ 353291 w 4852554"/>
              <a:gd name="connsiteY62" fmla="*/ 2078182 h 3782291"/>
              <a:gd name="connsiteX63" fmla="*/ 415636 w 4852554"/>
              <a:gd name="connsiteY63" fmla="*/ 2140527 h 3782291"/>
              <a:gd name="connsiteX64" fmla="*/ 467591 w 4852554"/>
              <a:gd name="connsiteY64" fmla="*/ 2098964 h 3782291"/>
              <a:gd name="connsiteX65" fmla="*/ 571500 w 4852554"/>
              <a:gd name="connsiteY65" fmla="*/ 2348346 h 3782291"/>
              <a:gd name="connsiteX66" fmla="*/ 457200 w 4852554"/>
              <a:gd name="connsiteY66" fmla="*/ 2358736 h 3782291"/>
              <a:gd name="connsiteX67" fmla="*/ 457200 w 4852554"/>
              <a:gd name="connsiteY67" fmla="*/ 2441864 h 3782291"/>
              <a:gd name="connsiteX68" fmla="*/ 623454 w 4852554"/>
              <a:gd name="connsiteY68" fmla="*/ 2400300 h 3782291"/>
              <a:gd name="connsiteX69" fmla="*/ 831272 w 4852554"/>
              <a:gd name="connsiteY69" fmla="*/ 2826327 h 3782291"/>
              <a:gd name="connsiteX70" fmla="*/ 374072 w 4852554"/>
              <a:gd name="connsiteY70" fmla="*/ 2670464 h 3782291"/>
              <a:gd name="connsiteX71" fmla="*/ 103909 w 4852554"/>
              <a:gd name="connsiteY71" fmla="*/ 2109355 h 3782291"/>
              <a:gd name="connsiteX72" fmla="*/ 20782 w 4852554"/>
              <a:gd name="connsiteY72" fmla="*/ 2098964 h 3782291"/>
              <a:gd name="connsiteX73" fmla="*/ 249382 w 4852554"/>
              <a:gd name="connsiteY73" fmla="*/ 2639291 h 3782291"/>
              <a:gd name="connsiteX74" fmla="*/ 10391 w 4852554"/>
              <a:gd name="connsiteY74" fmla="*/ 2576946 h 3782291"/>
              <a:gd name="connsiteX75" fmla="*/ 0 w 4852554"/>
              <a:gd name="connsiteY75" fmla="*/ 2670464 h 3782291"/>
              <a:gd name="connsiteX76" fmla="*/ 270163 w 4852554"/>
              <a:gd name="connsiteY76" fmla="*/ 2701636 h 3782291"/>
              <a:gd name="connsiteX77" fmla="*/ 280554 w 4852554"/>
              <a:gd name="connsiteY77" fmla="*/ 3023755 h 3782291"/>
              <a:gd name="connsiteX78" fmla="*/ 197427 w 4852554"/>
              <a:gd name="connsiteY78" fmla="*/ 3034146 h 3782291"/>
              <a:gd name="connsiteX79" fmla="*/ 197427 w 4852554"/>
              <a:gd name="connsiteY79" fmla="*/ 3106882 h 3782291"/>
              <a:gd name="connsiteX80" fmla="*/ 353291 w 4852554"/>
              <a:gd name="connsiteY80" fmla="*/ 3054927 h 3782291"/>
              <a:gd name="connsiteX81" fmla="*/ 374072 w 4852554"/>
              <a:gd name="connsiteY81" fmla="*/ 2763982 h 3782291"/>
              <a:gd name="connsiteX82" fmla="*/ 852054 w 4852554"/>
              <a:gd name="connsiteY82" fmla="*/ 2919846 h 3782291"/>
              <a:gd name="connsiteX83" fmla="*/ 633845 w 4852554"/>
              <a:gd name="connsiteY83" fmla="*/ 3054927 h 3782291"/>
              <a:gd name="connsiteX84" fmla="*/ 685800 w 4852554"/>
              <a:gd name="connsiteY84" fmla="*/ 3096491 h 3782291"/>
              <a:gd name="connsiteX85" fmla="*/ 1018309 w 4852554"/>
              <a:gd name="connsiteY85" fmla="*/ 2888673 h 3782291"/>
              <a:gd name="connsiteX86" fmla="*/ 1423554 w 4852554"/>
              <a:gd name="connsiteY86" fmla="*/ 2867891 h 3782291"/>
              <a:gd name="connsiteX87" fmla="*/ 1080654 w 4852554"/>
              <a:gd name="connsiteY87" fmla="*/ 3086100 h 3782291"/>
              <a:gd name="connsiteX88" fmla="*/ 1143000 w 4852554"/>
              <a:gd name="connsiteY88" fmla="*/ 3169227 h 3782291"/>
              <a:gd name="connsiteX89" fmla="*/ 1537854 w 4852554"/>
              <a:gd name="connsiteY89" fmla="*/ 2867891 h 3782291"/>
              <a:gd name="connsiteX90" fmla="*/ 1891145 w 4852554"/>
              <a:gd name="connsiteY90" fmla="*/ 2867891 h 3782291"/>
              <a:gd name="connsiteX91" fmla="*/ 2119745 w 4852554"/>
              <a:gd name="connsiteY91" fmla="*/ 2930236 h 3782291"/>
              <a:gd name="connsiteX92" fmla="*/ 2119745 w 4852554"/>
              <a:gd name="connsiteY92" fmla="*/ 3751118 h 3782291"/>
              <a:gd name="connsiteX93" fmla="*/ 2202872 w 4852554"/>
              <a:gd name="connsiteY93" fmla="*/ 3751118 h 3782291"/>
              <a:gd name="connsiteX94" fmla="*/ 2192482 w 4852554"/>
              <a:gd name="connsiteY94" fmla="*/ 2951018 h 3782291"/>
              <a:gd name="connsiteX95" fmla="*/ 2421082 w 4852554"/>
              <a:gd name="connsiteY95" fmla="*/ 2847109 h 3782291"/>
              <a:gd name="connsiteX96" fmla="*/ 3065318 w 4852554"/>
              <a:gd name="connsiteY96" fmla="*/ 2847109 h 3782291"/>
              <a:gd name="connsiteX97" fmla="*/ 3023754 w 4852554"/>
              <a:gd name="connsiteY97" fmla="*/ 3034146 h 3782291"/>
              <a:gd name="connsiteX98" fmla="*/ 3075709 w 4852554"/>
              <a:gd name="connsiteY98" fmla="*/ 3054927 h 3782291"/>
              <a:gd name="connsiteX99" fmla="*/ 3106882 w 4852554"/>
              <a:gd name="connsiteY99" fmla="*/ 2857500 h 3782291"/>
              <a:gd name="connsiteX100" fmla="*/ 3470563 w 4852554"/>
              <a:gd name="connsiteY100" fmla="*/ 2836718 h 3782291"/>
              <a:gd name="connsiteX101" fmla="*/ 4000500 w 4852554"/>
              <a:gd name="connsiteY101" fmla="*/ 3512127 h 3782291"/>
              <a:gd name="connsiteX102" fmla="*/ 3990109 w 4852554"/>
              <a:gd name="connsiteY102" fmla="*/ 3740727 h 3782291"/>
              <a:gd name="connsiteX103" fmla="*/ 4052454 w 4852554"/>
              <a:gd name="connsiteY103" fmla="*/ 3782291 h 3782291"/>
              <a:gd name="connsiteX104" fmla="*/ 4052454 w 4852554"/>
              <a:gd name="connsiteY104" fmla="*/ 3532909 h 3782291"/>
              <a:gd name="connsiteX105" fmla="*/ 4239491 w 4852554"/>
              <a:gd name="connsiteY105" fmla="*/ 3626427 h 3782291"/>
              <a:gd name="connsiteX106" fmla="*/ 4312227 w 4852554"/>
              <a:gd name="connsiteY106" fmla="*/ 3574473 h 3782291"/>
              <a:gd name="connsiteX107" fmla="*/ 3917372 w 4852554"/>
              <a:gd name="connsiteY107" fmla="*/ 3335482 h 3782291"/>
              <a:gd name="connsiteX108" fmla="*/ 4125191 w 4852554"/>
              <a:gd name="connsiteY108" fmla="*/ 3262746 h 3782291"/>
              <a:gd name="connsiteX109" fmla="*/ 4125191 w 4852554"/>
              <a:gd name="connsiteY109" fmla="*/ 3262746 h 3782291"/>
              <a:gd name="connsiteX110" fmla="*/ 4083627 w 4852554"/>
              <a:gd name="connsiteY110" fmla="*/ 3231573 h 3782291"/>
              <a:gd name="connsiteX111" fmla="*/ 3896591 w 4852554"/>
              <a:gd name="connsiteY111" fmla="*/ 3304309 h 3782291"/>
              <a:gd name="connsiteX112" fmla="*/ 3553691 w 4852554"/>
              <a:gd name="connsiteY112" fmla="*/ 2836718 h 3782291"/>
              <a:gd name="connsiteX113" fmla="*/ 4333009 w 4852554"/>
              <a:gd name="connsiteY113" fmla="*/ 2815936 h 3782291"/>
              <a:gd name="connsiteX114" fmla="*/ 4561609 w 4852554"/>
              <a:gd name="connsiteY114" fmla="*/ 3054927 h 3782291"/>
              <a:gd name="connsiteX115" fmla="*/ 4665518 w 4852554"/>
              <a:gd name="connsiteY115" fmla="*/ 3013364 h 3782291"/>
              <a:gd name="connsiteX116" fmla="*/ 4416136 w 4852554"/>
              <a:gd name="connsiteY116" fmla="*/ 2815936 h 3782291"/>
              <a:gd name="connsiteX117" fmla="*/ 4842163 w 4852554"/>
              <a:gd name="connsiteY117" fmla="*/ 2701636 h 3782291"/>
              <a:gd name="connsiteX118" fmla="*/ 4852554 w 4852554"/>
              <a:gd name="connsiteY118" fmla="*/ 2628900 h 3782291"/>
              <a:gd name="connsiteX119" fmla="*/ 4239491 w 4852554"/>
              <a:gd name="connsiteY119" fmla="*/ 2763982 h 3782291"/>
              <a:gd name="connsiteX120" fmla="*/ 4353791 w 4852554"/>
              <a:gd name="connsiteY120" fmla="*/ 2566555 h 3782291"/>
              <a:gd name="connsiteX121" fmla="*/ 4291445 w 4852554"/>
              <a:gd name="connsiteY121" fmla="*/ 2514600 h 3782291"/>
              <a:gd name="connsiteX122" fmla="*/ 4177145 w 4852554"/>
              <a:gd name="connsiteY122" fmla="*/ 2805546 h 3782291"/>
              <a:gd name="connsiteX123" fmla="*/ 3429000 w 4852554"/>
              <a:gd name="connsiteY123" fmla="*/ 2795155 h 3782291"/>
              <a:gd name="connsiteX124" fmla="*/ 3584863 w 4852554"/>
              <a:gd name="connsiteY124" fmla="*/ 2618509 h 3782291"/>
              <a:gd name="connsiteX125" fmla="*/ 3564082 w 4852554"/>
              <a:gd name="connsiteY125" fmla="*/ 2576946 h 3782291"/>
              <a:gd name="connsiteX126" fmla="*/ 3335482 w 4852554"/>
              <a:gd name="connsiteY126" fmla="*/ 2826327 h 3782291"/>
              <a:gd name="connsiteX127" fmla="*/ 2493818 w 4852554"/>
              <a:gd name="connsiteY127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1922318 w 4852554"/>
              <a:gd name="connsiteY25" fmla="*/ 83127 h 3782291"/>
              <a:gd name="connsiteX26" fmla="*/ 2192482 w 4852554"/>
              <a:gd name="connsiteY26" fmla="*/ 592282 h 3782291"/>
              <a:gd name="connsiteX27" fmla="*/ 2119745 w 4852554"/>
              <a:gd name="connsiteY27" fmla="*/ 706582 h 3782291"/>
              <a:gd name="connsiteX28" fmla="*/ 1662545 w 4852554"/>
              <a:gd name="connsiteY28" fmla="*/ 20782 h 3782291"/>
              <a:gd name="connsiteX29" fmla="*/ 1537854 w 4852554"/>
              <a:gd name="connsiteY29" fmla="*/ 51955 h 3782291"/>
              <a:gd name="connsiteX30" fmla="*/ 1558636 w 4852554"/>
              <a:gd name="connsiteY30" fmla="*/ 145473 h 3782291"/>
              <a:gd name="connsiteX31" fmla="*/ 1641763 w 4852554"/>
              <a:gd name="connsiteY31" fmla="*/ 103909 h 3782291"/>
              <a:gd name="connsiteX32" fmla="*/ 1704109 w 4852554"/>
              <a:gd name="connsiteY32" fmla="*/ 228600 h 3782291"/>
              <a:gd name="connsiteX33" fmla="*/ 1776845 w 4852554"/>
              <a:gd name="connsiteY33" fmla="*/ 259773 h 3782291"/>
              <a:gd name="connsiteX34" fmla="*/ 2140527 w 4852554"/>
              <a:gd name="connsiteY34" fmla="*/ 852055 h 3782291"/>
              <a:gd name="connsiteX35" fmla="*/ 2130136 w 4852554"/>
              <a:gd name="connsiteY35" fmla="*/ 1215736 h 3782291"/>
              <a:gd name="connsiteX36" fmla="*/ 2057400 w 4852554"/>
              <a:gd name="connsiteY36" fmla="*/ 1028700 h 3782291"/>
              <a:gd name="connsiteX37" fmla="*/ 2005445 w 4852554"/>
              <a:gd name="connsiteY37" fmla="*/ 1059873 h 3782291"/>
              <a:gd name="connsiteX38" fmla="*/ 2119745 w 4852554"/>
              <a:gd name="connsiteY38" fmla="*/ 1288473 h 3782291"/>
              <a:gd name="connsiteX39" fmla="*/ 2098963 w 4852554"/>
              <a:gd name="connsiteY39" fmla="*/ 1517073 h 3782291"/>
              <a:gd name="connsiteX40" fmla="*/ 1652154 w 4852554"/>
              <a:gd name="connsiteY40" fmla="*/ 893618 h 3782291"/>
              <a:gd name="connsiteX41" fmla="*/ 1683327 w 4852554"/>
              <a:gd name="connsiteY41" fmla="*/ 665018 h 3782291"/>
              <a:gd name="connsiteX42" fmla="*/ 1620982 w 4852554"/>
              <a:gd name="connsiteY42" fmla="*/ 654627 h 3782291"/>
              <a:gd name="connsiteX43" fmla="*/ 1589809 w 4852554"/>
              <a:gd name="connsiteY43" fmla="*/ 945573 h 3782291"/>
              <a:gd name="connsiteX44" fmla="*/ 1371600 w 4852554"/>
              <a:gd name="connsiteY44" fmla="*/ 914400 h 3782291"/>
              <a:gd name="connsiteX45" fmla="*/ 1361209 w 4852554"/>
              <a:gd name="connsiteY45" fmla="*/ 966355 h 3782291"/>
              <a:gd name="connsiteX46" fmla="*/ 1693718 w 4852554"/>
              <a:gd name="connsiteY46" fmla="*/ 1018309 h 3782291"/>
              <a:gd name="connsiteX47" fmla="*/ 1766454 w 4852554"/>
              <a:gd name="connsiteY47" fmla="*/ 1153391 h 3782291"/>
              <a:gd name="connsiteX48" fmla="*/ 1579418 w 4852554"/>
              <a:gd name="connsiteY48" fmla="*/ 1205346 h 3782291"/>
              <a:gd name="connsiteX49" fmla="*/ 1579418 w 4852554"/>
              <a:gd name="connsiteY49" fmla="*/ 1278082 h 3782291"/>
              <a:gd name="connsiteX50" fmla="*/ 1808018 w 4852554"/>
              <a:gd name="connsiteY50" fmla="*/ 1215736 h 3782291"/>
              <a:gd name="connsiteX51" fmla="*/ 2078182 w 4852554"/>
              <a:gd name="connsiteY51" fmla="*/ 1589809 h 3782291"/>
              <a:gd name="connsiteX52" fmla="*/ 2088572 w 4852554"/>
              <a:gd name="connsiteY52" fmla="*/ 2337955 h 3782291"/>
              <a:gd name="connsiteX53" fmla="*/ 2098963 w 4852554"/>
              <a:gd name="connsiteY53" fmla="*/ 2348346 h 3782291"/>
              <a:gd name="connsiteX54" fmla="*/ 1839191 w 4852554"/>
              <a:gd name="connsiteY54" fmla="*/ 2784764 h 3782291"/>
              <a:gd name="connsiteX55" fmla="*/ 1278082 w 4852554"/>
              <a:gd name="connsiteY55" fmla="*/ 2795155 h 3782291"/>
              <a:gd name="connsiteX56" fmla="*/ 1143000 w 4852554"/>
              <a:gd name="connsiteY56" fmla="*/ 2587336 h 3782291"/>
              <a:gd name="connsiteX57" fmla="*/ 1111827 w 4852554"/>
              <a:gd name="connsiteY57" fmla="*/ 2597727 h 3782291"/>
              <a:gd name="connsiteX58" fmla="*/ 1205345 w 4852554"/>
              <a:gd name="connsiteY58" fmla="*/ 2815936 h 3782291"/>
              <a:gd name="connsiteX59" fmla="*/ 893618 w 4852554"/>
              <a:gd name="connsiteY59" fmla="*/ 2795155 h 3782291"/>
              <a:gd name="connsiteX60" fmla="*/ 488372 w 4852554"/>
              <a:gd name="connsiteY60" fmla="*/ 2036618 h 3782291"/>
              <a:gd name="connsiteX61" fmla="*/ 353291 w 4852554"/>
              <a:gd name="connsiteY61" fmla="*/ 2078182 h 3782291"/>
              <a:gd name="connsiteX62" fmla="*/ 415636 w 4852554"/>
              <a:gd name="connsiteY62" fmla="*/ 2140527 h 3782291"/>
              <a:gd name="connsiteX63" fmla="*/ 467591 w 4852554"/>
              <a:gd name="connsiteY63" fmla="*/ 2098964 h 3782291"/>
              <a:gd name="connsiteX64" fmla="*/ 571500 w 4852554"/>
              <a:gd name="connsiteY64" fmla="*/ 2348346 h 3782291"/>
              <a:gd name="connsiteX65" fmla="*/ 457200 w 4852554"/>
              <a:gd name="connsiteY65" fmla="*/ 2358736 h 3782291"/>
              <a:gd name="connsiteX66" fmla="*/ 457200 w 4852554"/>
              <a:gd name="connsiteY66" fmla="*/ 2441864 h 3782291"/>
              <a:gd name="connsiteX67" fmla="*/ 623454 w 4852554"/>
              <a:gd name="connsiteY67" fmla="*/ 2400300 h 3782291"/>
              <a:gd name="connsiteX68" fmla="*/ 831272 w 4852554"/>
              <a:gd name="connsiteY68" fmla="*/ 2826327 h 3782291"/>
              <a:gd name="connsiteX69" fmla="*/ 374072 w 4852554"/>
              <a:gd name="connsiteY69" fmla="*/ 2670464 h 3782291"/>
              <a:gd name="connsiteX70" fmla="*/ 103909 w 4852554"/>
              <a:gd name="connsiteY70" fmla="*/ 2109355 h 3782291"/>
              <a:gd name="connsiteX71" fmla="*/ 20782 w 4852554"/>
              <a:gd name="connsiteY71" fmla="*/ 2098964 h 3782291"/>
              <a:gd name="connsiteX72" fmla="*/ 249382 w 4852554"/>
              <a:gd name="connsiteY72" fmla="*/ 2639291 h 3782291"/>
              <a:gd name="connsiteX73" fmla="*/ 10391 w 4852554"/>
              <a:gd name="connsiteY73" fmla="*/ 2576946 h 3782291"/>
              <a:gd name="connsiteX74" fmla="*/ 0 w 4852554"/>
              <a:gd name="connsiteY74" fmla="*/ 2670464 h 3782291"/>
              <a:gd name="connsiteX75" fmla="*/ 270163 w 4852554"/>
              <a:gd name="connsiteY75" fmla="*/ 2701636 h 3782291"/>
              <a:gd name="connsiteX76" fmla="*/ 280554 w 4852554"/>
              <a:gd name="connsiteY76" fmla="*/ 3023755 h 3782291"/>
              <a:gd name="connsiteX77" fmla="*/ 197427 w 4852554"/>
              <a:gd name="connsiteY77" fmla="*/ 3034146 h 3782291"/>
              <a:gd name="connsiteX78" fmla="*/ 197427 w 4852554"/>
              <a:gd name="connsiteY78" fmla="*/ 3106882 h 3782291"/>
              <a:gd name="connsiteX79" fmla="*/ 353291 w 4852554"/>
              <a:gd name="connsiteY79" fmla="*/ 3054927 h 3782291"/>
              <a:gd name="connsiteX80" fmla="*/ 374072 w 4852554"/>
              <a:gd name="connsiteY80" fmla="*/ 2763982 h 3782291"/>
              <a:gd name="connsiteX81" fmla="*/ 852054 w 4852554"/>
              <a:gd name="connsiteY81" fmla="*/ 2919846 h 3782291"/>
              <a:gd name="connsiteX82" fmla="*/ 633845 w 4852554"/>
              <a:gd name="connsiteY82" fmla="*/ 3054927 h 3782291"/>
              <a:gd name="connsiteX83" fmla="*/ 685800 w 4852554"/>
              <a:gd name="connsiteY83" fmla="*/ 3096491 h 3782291"/>
              <a:gd name="connsiteX84" fmla="*/ 1018309 w 4852554"/>
              <a:gd name="connsiteY84" fmla="*/ 2888673 h 3782291"/>
              <a:gd name="connsiteX85" fmla="*/ 1423554 w 4852554"/>
              <a:gd name="connsiteY85" fmla="*/ 2867891 h 3782291"/>
              <a:gd name="connsiteX86" fmla="*/ 1080654 w 4852554"/>
              <a:gd name="connsiteY86" fmla="*/ 3086100 h 3782291"/>
              <a:gd name="connsiteX87" fmla="*/ 1143000 w 4852554"/>
              <a:gd name="connsiteY87" fmla="*/ 3169227 h 3782291"/>
              <a:gd name="connsiteX88" fmla="*/ 1537854 w 4852554"/>
              <a:gd name="connsiteY88" fmla="*/ 2867891 h 3782291"/>
              <a:gd name="connsiteX89" fmla="*/ 1891145 w 4852554"/>
              <a:gd name="connsiteY89" fmla="*/ 2867891 h 3782291"/>
              <a:gd name="connsiteX90" fmla="*/ 2119745 w 4852554"/>
              <a:gd name="connsiteY90" fmla="*/ 2930236 h 3782291"/>
              <a:gd name="connsiteX91" fmla="*/ 2119745 w 4852554"/>
              <a:gd name="connsiteY91" fmla="*/ 3751118 h 3782291"/>
              <a:gd name="connsiteX92" fmla="*/ 2202872 w 4852554"/>
              <a:gd name="connsiteY92" fmla="*/ 3751118 h 3782291"/>
              <a:gd name="connsiteX93" fmla="*/ 2192482 w 4852554"/>
              <a:gd name="connsiteY93" fmla="*/ 2951018 h 3782291"/>
              <a:gd name="connsiteX94" fmla="*/ 2421082 w 4852554"/>
              <a:gd name="connsiteY94" fmla="*/ 2847109 h 3782291"/>
              <a:gd name="connsiteX95" fmla="*/ 3065318 w 4852554"/>
              <a:gd name="connsiteY95" fmla="*/ 2847109 h 3782291"/>
              <a:gd name="connsiteX96" fmla="*/ 3023754 w 4852554"/>
              <a:gd name="connsiteY96" fmla="*/ 3034146 h 3782291"/>
              <a:gd name="connsiteX97" fmla="*/ 3075709 w 4852554"/>
              <a:gd name="connsiteY97" fmla="*/ 3054927 h 3782291"/>
              <a:gd name="connsiteX98" fmla="*/ 3106882 w 4852554"/>
              <a:gd name="connsiteY98" fmla="*/ 2857500 h 3782291"/>
              <a:gd name="connsiteX99" fmla="*/ 3470563 w 4852554"/>
              <a:gd name="connsiteY99" fmla="*/ 2836718 h 3782291"/>
              <a:gd name="connsiteX100" fmla="*/ 4000500 w 4852554"/>
              <a:gd name="connsiteY100" fmla="*/ 3512127 h 3782291"/>
              <a:gd name="connsiteX101" fmla="*/ 3990109 w 4852554"/>
              <a:gd name="connsiteY101" fmla="*/ 3740727 h 3782291"/>
              <a:gd name="connsiteX102" fmla="*/ 4052454 w 4852554"/>
              <a:gd name="connsiteY102" fmla="*/ 3782291 h 3782291"/>
              <a:gd name="connsiteX103" fmla="*/ 4052454 w 4852554"/>
              <a:gd name="connsiteY103" fmla="*/ 3532909 h 3782291"/>
              <a:gd name="connsiteX104" fmla="*/ 4239491 w 4852554"/>
              <a:gd name="connsiteY104" fmla="*/ 3626427 h 3782291"/>
              <a:gd name="connsiteX105" fmla="*/ 4312227 w 4852554"/>
              <a:gd name="connsiteY105" fmla="*/ 3574473 h 3782291"/>
              <a:gd name="connsiteX106" fmla="*/ 3917372 w 4852554"/>
              <a:gd name="connsiteY106" fmla="*/ 3335482 h 3782291"/>
              <a:gd name="connsiteX107" fmla="*/ 4125191 w 4852554"/>
              <a:gd name="connsiteY107" fmla="*/ 3262746 h 3782291"/>
              <a:gd name="connsiteX108" fmla="*/ 4125191 w 4852554"/>
              <a:gd name="connsiteY108" fmla="*/ 3262746 h 3782291"/>
              <a:gd name="connsiteX109" fmla="*/ 4083627 w 4852554"/>
              <a:gd name="connsiteY109" fmla="*/ 3231573 h 3782291"/>
              <a:gd name="connsiteX110" fmla="*/ 3896591 w 4852554"/>
              <a:gd name="connsiteY110" fmla="*/ 3304309 h 3782291"/>
              <a:gd name="connsiteX111" fmla="*/ 3553691 w 4852554"/>
              <a:gd name="connsiteY111" fmla="*/ 2836718 h 3782291"/>
              <a:gd name="connsiteX112" fmla="*/ 4333009 w 4852554"/>
              <a:gd name="connsiteY112" fmla="*/ 2815936 h 3782291"/>
              <a:gd name="connsiteX113" fmla="*/ 4561609 w 4852554"/>
              <a:gd name="connsiteY113" fmla="*/ 3054927 h 3782291"/>
              <a:gd name="connsiteX114" fmla="*/ 4665518 w 4852554"/>
              <a:gd name="connsiteY114" fmla="*/ 3013364 h 3782291"/>
              <a:gd name="connsiteX115" fmla="*/ 4416136 w 4852554"/>
              <a:gd name="connsiteY115" fmla="*/ 2815936 h 3782291"/>
              <a:gd name="connsiteX116" fmla="*/ 4842163 w 4852554"/>
              <a:gd name="connsiteY116" fmla="*/ 2701636 h 3782291"/>
              <a:gd name="connsiteX117" fmla="*/ 4852554 w 4852554"/>
              <a:gd name="connsiteY117" fmla="*/ 2628900 h 3782291"/>
              <a:gd name="connsiteX118" fmla="*/ 4239491 w 4852554"/>
              <a:gd name="connsiteY118" fmla="*/ 2763982 h 3782291"/>
              <a:gd name="connsiteX119" fmla="*/ 4353791 w 4852554"/>
              <a:gd name="connsiteY119" fmla="*/ 2566555 h 3782291"/>
              <a:gd name="connsiteX120" fmla="*/ 4291445 w 4852554"/>
              <a:gd name="connsiteY120" fmla="*/ 2514600 h 3782291"/>
              <a:gd name="connsiteX121" fmla="*/ 4177145 w 4852554"/>
              <a:gd name="connsiteY121" fmla="*/ 2805546 h 3782291"/>
              <a:gd name="connsiteX122" fmla="*/ 3429000 w 4852554"/>
              <a:gd name="connsiteY122" fmla="*/ 2795155 h 3782291"/>
              <a:gd name="connsiteX123" fmla="*/ 3584863 w 4852554"/>
              <a:gd name="connsiteY123" fmla="*/ 2618509 h 3782291"/>
              <a:gd name="connsiteX124" fmla="*/ 3564082 w 4852554"/>
              <a:gd name="connsiteY124" fmla="*/ 2576946 h 3782291"/>
              <a:gd name="connsiteX125" fmla="*/ 3335482 w 4852554"/>
              <a:gd name="connsiteY125" fmla="*/ 2826327 h 3782291"/>
              <a:gd name="connsiteX126" fmla="*/ 2493818 w 4852554"/>
              <a:gd name="connsiteY126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08018 w 4852554"/>
              <a:gd name="connsiteY49" fmla="*/ 1215736 h 3782291"/>
              <a:gd name="connsiteX50" fmla="*/ 2078182 w 4852554"/>
              <a:gd name="connsiteY50" fmla="*/ 1589809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08018 w 4852554"/>
              <a:gd name="connsiteY49" fmla="*/ 1215736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579418 w 4852554"/>
              <a:gd name="connsiteY48" fmla="*/ 1278082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79418 w 4852554"/>
              <a:gd name="connsiteY47" fmla="*/ 1205346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766454 w 4852554"/>
              <a:gd name="connsiteY46" fmla="*/ 1153391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1517073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693718 w 4852554"/>
              <a:gd name="connsiteY45" fmla="*/ 1018309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61209 w 4852554"/>
              <a:gd name="connsiteY44" fmla="*/ 966355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71600 w 4852554"/>
              <a:gd name="connsiteY43" fmla="*/ 914400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589809 w 4852554"/>
              <a:gd name="connsiteY42" fmla="*/ 945573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52154 w 4852554"/>
              <a:gd name="connsiteY39" fmla="*/ 893618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683327 w 4852554"/>
              <a:gd name="connsiteY40" fmla="*/ 665018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20982 w 4852554"/>
              <a:gd name="connsiteY41" fmla="*/ 654627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08018 w 4852554"/>
              <a:gd name="connsiteY46" fmla="*/ 1891146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953491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33946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23555 h 3782291"/>
              <a:gd name="connsiteX43" fmla="*/ 1309254 w 4852554"/>
              <a:gd name="connsiteY43" fmla="*/ 1548245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23555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75509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558636 w 4852554"/>
              <a:gd name="connsiteY45" fmla="*/ 1548245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3002973 w 4852554"/>
              <a:gd name="connsiteY9" fmla="*/ 675409 h 3782291"/>
              <a:gd name="connsiteX10" fmla="*/ 2951018 w 4852554"/>
              <a:gd name="connsiteY10" fmla="*/ 654628 h 3782291"/>
              <a:gd name="connsiteX11" fmla="*/ 2722418 w 4852554"/>
              <a:gd name="connsiteY11" fmla="*/ 831273 h 3782291"/>
              <a:gd name="connsiteX12" fmla="*/ 2805545 w 4852554"/>
              <a:gd name="connsiteY12" fmla="*/ 540327 h 3782291"/>
              <a:gd name="connsiteX13" fmla="*/ 2774372 w 4852554"/>
              <a:gd name="connsiteY13" fmla="*/ 529936 h 3782291"/>
              <a:gd name="connsiteX14" fmla="*/ 2649682 w 4852554"/>
              <a:gd name="connsiteY14" fmla="*/ 914400 h 3782291"/>
              <a:gd name="connsiteX15" fmla="*/ 2192482 w 4852554"/>
              <a:gd name="connsiteY15" fmla="*/ 1330036 h 3782291"/>
              <a:gd name="connsiteX16" fmla="*/ 2244436 w 4852554"/>
              <a:gd name="connsiteY16" fmla="*/ 633846 h 3782291"/>
              <a:gd name="connsiteX17" fmla="*/ 2670463 w 4852554"/>
              <a:gd name="connsiteY17" fmla="*/ 51955 h 3782291"/>
              <a:gd name="connsiteX18" fmla="*/ 2639291 w 4852554"/>
              <a:gd name="connsiteY18" fmla="*/ 0 h 3782291"/>
              <a:gd name="connsiteX19" fmla="*/ 2483427 w 4852554"/>
              <a:gd name="connsiteY19" fmla="*/ 197427 h 3782291"/>
              <a:gd name="connsiteX20" fmla="*/ 2462645 w 4852554"/>
              <a:gd name="connsiteY20" fmla="*/ 10391 h 3782291"/>
              <a:gd name="connsiteX21" fmla="*/ 2400300 w 4852554"/>
              <a:gd name="connsiteY21" fmla="*/ 10391 h 3782291"/>
              <a:gd name="connsiteX22" fmla="*/ 2441863 w 4852554"/>
              <a:gd name="connsiteY22" fmla="*/ 280555 h 3782291"/>
              <a:gd name="connsiteX23" fmla="*/ 2275609 w 4852554"/>
              <a:gd name="connsiteY23" fmla="*/ 509155 h 3782291"/>
              <a:gd name="connsiteX24" fmla="*/ 2223654 w 4852554"/>
              <a:gd name="connsiteY24" fmla="*/ 540327 h 3782291"/>
              <a:gd name="connsiteX25" fmla="*/ 2192482 w 4852554"/>
              <a:gd name="connsiteY25" fmla="*/ 592282 h 3782291"/>
              <a:gd name="connsiteX26" fmla="*/ 2119745 w 4852554"/>
              <a:gd name="connsiteY26" fmla="*/ 706582 h 3782291"/>
              <a:gd name="connsiteX27" fmla="*/ 1662545 w 4852554"/>
              <a:gd name="connsiteY27" fmla="*/ 20782 h 3782291"/>
              <a:gd name="connsiteX28" fmla="*/ 1537854 w 4852554"/>
              <a:gd name="connsiteY28" fmla="*/ 51955 h 3782291"/>
              <a:gd name="connsiteX29" fmla="*/ 1558636 w 4852554"/>
              <a:gd name="connsiteY29" fmla="*/ 145473 h 3782291"/>
              <a:gd name="connsiteX30" fmla="*/ 1641763 w 4852554"/>
              <a:gd name="connsiteY30" fmla="*/ 103909 h 3782291"/>
              <a:gd name="connsiteX31" fmla="*/ 1704109 w 4852554"/>
              <a:gd name="connsiteY31" fmla="*/ 228600 h 3782291"/>
              <a:gd name="connsiteX32" fmla="*/ 1776845 w 4852554"/>
              <a:gd name="connsiteY32" fmla="*/ 259773 h 3782291"/>
              <a:gd name="connsiteX33" fmla="*/ 2140527 w 4852554"/>
              <a:gd name="connsiteY33" fmla="*/ 852055 h 3782291"/>
              <a:gd name="connsiteX34" fmla="*/ 2130136 w 4852554"/>
              <a:gd name="connsiteY34" fmla="*/ 1215736 h 3782291"/>
              <a:gd name="connsiteX35" fmla="*/ 2057400 w 4852554"/>
              <a:gd name="connsiteY35" fmla="*/ 1028700 h 3782291"/>
              <a:gd name="connsiteX36" fmla="*/ 2005445 w 4852554"/>
              <a:gd name="connsiteY36" fmla="*/ 1059873 h 3782291"/>
              <a:gd name="connsiteX37" fmla="*/ 2119745 w 4852554"/>
              <a:gd name="connsiteY37" fmla="*/ 1288473 h 3782291"/>
              <a:gd name="connsiteX38" fmla="*/ 2098963 w 4852554"/>
              <a:gd name="connsiteY38" fmla="*/ 2005446 h 3782291"/>
              <a:gd name="connsiteX39" fmla="*/ 1662545 w 4852554"/>
              <a:gd name="connsiteY39" fmla="*/ 1558637 h 3782291"/>
              <a:gd name="connsiteX40" fmla="*/ 1704108 w 4852554"/>
              <a:gd name="connsiteY40" fmla="*/ 1215737 h 3782291"/>
              <a:gd name="connsiteX41" fmla="*/ 1662545 w 4852554"/>
              <a:gd name="connsiteY41" fmla="*/ 1101436 h 3782291"/>
              <a:gd name="connsiteX42" fmla="*/ 1610591 w 4852554"/>
              <a:gd name="connsiteY42" fmla="*/ 1475509 h 3782291"/>
              <a:gd name="connsiteX43" fmla="*/ 1340427 w 4852554"/>
              <a:gd name="connsiteY43" fmla="*/ 1600199 h 3782291"/>
              <a:gd name="connsiteX44" fmla="*/ 1309254 w 4852554"/>
              <a:gd name="connsiteY44" fmla="*/ 1662546 h 3782291"/>
              <a:gd name="connsiteX45" fmla="*/ 1620982 w 4852554"/>
              <a:gd name="connsiteY45" fmla="*/ 1600200 h 3782291"/>
              <a:gd name="connsiteX46" fmla="*/ 1828800 w 4852554"/>
              <a:gd name="connsiteY46" fmla="*/ 1849583 h 3782291"/>
              <a:gd name="connsiteX47" fmla="*/ 1569027 w 4852554"/>
              <a:gd name="connsiteY47" fmla="*/ 2026227 h 3782291"/>
              <a:gd name="connsiteX48" fmla="*/ 1600200 w 4852554"/>
              <a:gd name="connsiteY48" fmla="*/ 2119745 h 3782291"/>
              <a:gd name="connsiteX49" fmla="*/ 1880754 w 4852554"/>
              <a:gd name="connsiteY49" fmla="*/ 1870364 h 3782291"/>
              <a:gd name="connsiteX50" fmla="*/ 2098963 w 4852554"/>
              <a:gd name="connsiteY50" fmla="*/ 2088573 h 3782291"/>
              <a:gd name="connsiteX51" fmla="*/ 2088572 w 4852554"/>
              <a:gd name="connsiteY51" fmla="*/ 2337955 h 3782291"/>
              <a:gd name="connsiteX52" fmla="*/ 2098963 w 4852554"/>
              <a:gd name="connsiteY52" fmla="*/ 2348346 h 3782291"/>
              <a:gd name="connsiteX53" fmla="*/ 1839191 w 4852554"/>
              <a:gd name="connsiteY53" fmla="*/ 2784764 h 3782291"/>
              <a:gd name="connsiteX54" fmla="*/ 1278082 w 4852554"/>
              <a:gd name="connsiteY54" fmla="*/ 2795155 h 3782291"/>
              <a:gd name="connsiteX55" fmla="*/ 1143000 w 4852554"/>
              <a:gd name="connsiteY55" fmla="*/ 2587336 h 3782291"/>
              <a:gd name="connsiteX56" fmla="*/ 1111827 w 4852554"/>
              <a:gd name="connsiteY56" fmla="*/ 2597727 h 3782291"/>
              <a:gd name="connsiteX57" fmla="*/ 1205345 w 4852554"/>
              <a:gd name="connsiteY57" fmla="*/ 2815936 h 3782291"/>
              <a:gd name="connsiteX58" fmla="*/ 893618 w 4852554"/>
              <a:gd name="connsiteY58" fmla="*/ 2795155 h 3782291"/>
              <a:gd name="connsiteX59" fmla="*/ 488372 w 4852554"/>
              <a:gd name="connsiteY59" fmla="*/ 2036618 h 3782291"/>
              <a:gd name="connsiteX60" fmla="*/ 353291 w 4852554"/>
              <a:gd name="connsiteY60" fmla="*/ 2078182 h 3782291"/>
              <a:gd name="connsiteX61" fmla="*/ 415636 w 4852554"/>
              <a:gd name="connsiteY61" fmla="*/ 2140527 h 3782291"/>
              <a:gd name="connsiteX62" fmla="*/ 467591 w 4852554"/>
              <a:gd name="connsiteY62" fmla="*/ 2098964 h 3782291"/>
              <a:gd name="connsiteX63" fmla="*/ 571500 w 4852554"/>
              <a:gd name="connsiteY63" fmla="*/ 2348346 h 3782291"/>
              <a:gd name="connsiteX64" fmla="*/ 457200 w 4852554"/>
              <a:gd name="connsiteY64" fmla="*/ 2358736 h 3782291"/>
              <a:gd name="connsiteX65" fmla="*/ 457200 w 4852554"/>
              <a:gd name="connsiteY65" fmla="*/ 2441864 h 3782291"/>
              <a:gd name="connsiteX66" fmla="*/ 623454 w 4852554"/>
              <a:gd name="connsiteY66" fmla="*/ 2400300 h 3782291"/>
              <a:gd name="connsiteX67" fmla="*/ 831272 w 4852554"/>
              <a:gd name="connsiteY67" fmla="*/ 2826327 h 3782291"/>
              <a:gd name="connsiteX68" fmla="*/ 374072 w 4852554"/>
              <a:gd name="connsiteY68" fmla="*/ 2670464 h 3782291"/>
              <a:gd name="connsiteX69" fmla="*/ 103909 w 4852554"/>
              <a:gd name="connsiteY69" fmla="*/ 2109355 h 3782291"/>
              <a:gd name="connsiteX70" fmla="*/ 20782 w 4852554"/>
              <a:gd name="connsiteY70" fmla="*/ 2098964 h 3782291"/>
              <a:gd name="connsiteX71" fmla="*/ 249382 w 4852554"/>
              <a:gd name="connsiteY71" fmla="*/ 2639291 h 3782291"/>
              <a:gd name="connsiteX72" fmla="*/ 10391 w 4852554"/>
              <a:gd name="connsiteY72" fmla="*/ 2576946 h 3782291"/>
              <a:gd name="connsiteX73" fmla="*/ 0 w 4852554"/>
              <a:gd name="connsiteY73" fmla="*/ 2670464 h 3782291"/>
              <a:gd name="connsiteX74" fmla="*/ 270163 w 4852554"/>
              <a:gd name="connsiteY74" fmla="*/ 2701636 h 3782291"/>
              <a:gd name="connsiteX75" fmla="*/ 280554 w 4852554"/>
              <a:gd name="connsiteY75" fmla="*/ 3023755 h 3782291"/>
              <a:gd name="connsiteX76" fmla="*/ 197427 w 4852554"/>
              <a:gd name="connsiteY76" fmla="*/ 3034146 h 3782291"/>
              <a:gd name="connsiteX77" fmla="*/ 197427 w 4852554"/>
              <a:gd name="connsiteY77" fmla="*/ 3106882 h 3782291"/>
              <a:gd name="connsiteX78" fmla="*/ 353291 w 4852554"/>
              <a:gd name="connsiteY78" fmla="*/ 3054927 h 3782291"/>
              <a:gd name="connsiteX79" fmla="*/ 374072 w 4852554"/>
              <a:gd name="connsiteY79" fmla="*/ 2763982 h 3782291"/>
              <a:gd name="connsiteX80" fmla="*/ 852054 w 4852554"/>
              <a:gd name="connsiteY80" fmla="*/ 2919846 h 3782291"/>
              <a:gd name="connsiteX81" fmla="*/ 633845 w 4852554"/>
              <a:gd name="connsiteY81" fmla="*/ 3054927 h 3782291"/>
              <a:gd name="connsiteX82" fmla="*/ 685800 w 4852554"/>
              <a:gd name="connsiteY82" fmla="*/ 3096491 h 3782291"/>
              <a:gd name="connsiteX83" fmla="*/ 1018309 w 4852554"/>
              <a:gd name="connsiteY83" fmla="*/ 2888673 h 3782291"/>
              <a:gd name="connsiteX84" fmla="*/ 1423554 w 4852554"/>
              <a:gd name="connsiteY84" fmla="*/ 2867891 h 3782291"/>
              <a:gd name="connsiteX85" fmla="*/ 1080654 w 4852554"/>
              <a:gd name="connsiteY85" fmla="*/ 3086100 h 3782291"/>
              <a:gd name="connsiteX86" fmla="*/ 1143000 w 4852554"/>
              <a:gd name="connsiteY86" fmla="*/ 3169227 h 3782291"/>
              <a:gd name="connsiteX87" fmla="*/ 1537854 w 4852554"/>
              <a:gd name="connsiteY87" fmla="*/ 2867891 h 3782291"/>
              <a:gd name="connsiteX88" fmla="*/ 1891145 w 4852554"/>
              <a:gd name="connsiteY88" fmla="*/ 2867891 h 3782291"/>
              <a:gd name="connsiteX89" fmla="*/ 2119745 w 4852554"/>
              <a:gd name="connsiteY89" fmla="*/ 2930236 h 3782291"/>
              <a:gd name="connsiteX90" fmla="*/ 2119745 w 4852554"/>
              <a:gd name="connsiteY90" fmla="*/ 3751118 h 3782291"/>
              <a:gd name="connsiteX91" fmla="*/ 2202872 w 4852554"/>
              <a:gd name="connsiteY91" fmla="*/ 3751118 h 3782291"/>
              <a:gd name="connsiteX92" fmla="*/ 2192482 w 4852554"/>
              <a:gd name="connsiteY92" fmla="*/ 2951018 h 3782291"/>
              <a:gd name="connsiteX93" fmla="*/ 2421082 w 4852554"/>
              <a:gd name="connsiteY93" fmla="*/ 2847109 h 3782291"/>
              <a:gd name="connsiteX94" fmla="*/ 3065318 w 4852554"/>
              <a:gd name="connsiteY94" fmla="*/ 2847109 h 3782291"/>
              <a:gd name="connsiteX95" fmla="*/ 3023754 w 4852554"/>
              <a:gd name="connsiteY95" fmla="*/ 3034146 h 3782291"/>
              <a:gd name="connsiteX96" fmla="*/ 3075709 w 4852554"/>
              <a:gd name="connsiteY96" fmla="*/ 3054927 h 3782291"/>
              <a:gd name="connsiteX97" fmla="*/ 3106882 w 4852554"/>
              <a:gd name="connsiteY97" fmla="*/ 2857500 h 3782291"/>
              <a:gd name="connsiteX98" fmla="*/ 3470563 w 4852554"/>
              <a:gd name="connsiteY98" fmla="*/ 2836718 h 3782291"/>
              <a:gd name="connsiteX99" fmla="*/ 4000500 w 4852554"/>
              <a:gd name="connsiteY99" fmla="*/ 3512127 h 3782291"/>
              <a:gd name="connsiteX100" fmla="*/ 3990109 w 4852554"/>
              <a:gd name="connsiteY100" fmla="*/ 3740727 h 3782291"/>
              <a:gd name="connsiteX101" fmla="*/ 4052454 w 4852554"/>
              <a:gd name="connsiteY101" fmla="*/ 3782291 h 3782291"/>
              <a:gd name="connsiteX102" fmla="*/ 4052454 w 4852554"/>
              <a:gd name="connsiteY102" fmla="*/ 3532909 h 3782291"/>
              <a:gd name="connsiteX103" fmla="*/ 4239491 w 4852554"/>
              <a:gd name="connsiteY103" fmla="*/ 3626427 h 3782291"/>
              <a:gd name="connsiteX104" fmla="*/ 4312227 w 4852554"/>
              <a:gd name="connsiteY104" fmla="*/ 3574473 h 3782291"/>
              <a:gd name="connsiteX105" fmla="*/ 3917372 w 4852554"/>
              <a:gd name="connsiteY105" fmla="*/ 3335482 h 3782291"/>
              <a:gd name="connsiteX106" fmla="*/ 4125191 w 4852554"/>
              <a:gd name="connsiteY106" fmla="*/ 3262746 h 3782291"/>
              <a:gd name="connsiteX107" fmla="*/ 4125191 w 4852554"/>
              <a:gd name="connsiteY107" fmla="*/ 3262746 h 3782291"/>
              <a:gd name="connsiteX108" fmla="*/ 4083627 w 4852554"/>
              <a:gd name="connsiteY108" fmla="*/ 3231573 h 3782291"/>
              <a:gd name="connsiteX109" fmla="*/ 3896591 w 4852554"/>
              <a:gd name="connsiteY109" fmla="*/ 3304309 h 3782291"/>
              <a:gd name="connsiteX110" fmla="*/ 3553691 w 4852554"/>
              <a:gd name="connsiteY110" fmla="*/ 2836718 h 3782291"/>
              <a:gd name="connsiteX111" fmla="*/ 4333009 w 4852554"/>
              <a:gd name="connsiteY111" fmla="*/ 2815936 h 3782291"/>
              <a:gd name="connsiteX112" fmla="*/ 4561609 w 4852554"/>
              <a:gd name="connsiteY112" fmla="*/ 3054927 h 3782291"/>
              <a:gd name="connsiteX113" fmla="*/ 4665518 w 4852554"/>
              <a:gd name="connsiteY113" fmla="*/ 3013364 h 3782291"/>
              <a:gd name="connsiteX114" fmla="*/ 4416136 w 4852554"/>
              <a:gd name="connsiteY114" fmla="*/ 2815936 h 3782291"/>
              <a:gd name="connsiteX115" fmla="*/ 4842163 w 4852554"/>
              <a:gd name="connsiteY115" fmla="*/ 2701636 h 3782291"/>
              <a:gd name="connsiteX116" fmla="*/ 4852554 w 4852554"/>
              <a:gd name="connsiteY116" fmla="*/ 2628900 h 3782291"/>
              <a:gd name="connsiteX117" fmla="*/ 4239491 w 4852554"/>
              <a:gd name="connsiteY117" fmla="*/ 2763982 h 3782291"/>
              <a:gd name="connsiteX118" fmla="*/ 4353791 w 4852554"/>
              <a:gd name="connsiteY118" fmla="*/ 2566555 h 3782291"/>
              <a:gd name="connsiteX119" fmla="*/ 4291445 w 4852554"/>
              <a:gd name="connsiteY119" fmla="*/ 2514600 h 3782291"/>
              <a:gd name="connsiteX120" fmla="*/ 4177145 w 4852554"/>
              <a:gd name="connsiteY120" fmla="*/ 2805546 h 3782291"/>
              <a:gd name="connsiteX121" fmla="*/ 3429000 w 4852554"/>
              <a:gd name="connsiteY121" fmla="*/ 2795155 h 3782291"/>
              <a:gd name="connsiteX122" fmla="*/ 3584863 w 4852554"/>
              <a:gd name="connsiteY122" fmla="*/ 2618509 h 3782291"/>
              <a:gd name="connsiteX123" fmla="*/ 3564082 w 4852554"/>
              <a:gd name="connsiteY123" fmla="*/ 2576946 h 3782291"/>
              <a:gd name="connsiteX124" fmla="*/ 3335482 w 4852554"/>
              <a:gd name="connsiteY124" fmla="*/ 2826327 h 3782291"/>
              <a:gd name="connsiteX125" fmla="*/ 2493818 w 4852554"/>
              <a:gd name="connsiteY125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2951018 w 4852554"/>
              <a:gd name="connsiteY9" fmla="*/ 654628 h 3782291"/>
              <a:gd name="connsiteX10" fmla="*/ 2722418 w 4852554"/>
              <a:gd name="connsiteY10" fmla="*/ 831273 h 3782291"/>
              <a:gd name="connsiteX11" fmla="*/ 2805545 w 4852554"/>
              <a:gd name="connsiteY11" fmla="*/ 540327 h 3782291"/>
              <a:gd name="connsiteX12" fmla="*/ 2774372 w 4852554"/>
              <a:gd name="connsiteY12" fmla="*/ 529936 h 3782291"/>
              <a:gd name="connsiteX13" fmla="*/ 2649682 w 4852554"/>
              <a:gd name="connsiteY13" fmla="*/ 914400 h 3782291"/>
              <a:gd name="connsiteX14" fmla="*/ 2192482 w 4852554"/>
              <a:gd name="connsiteY14" fmla="*/ 1330036 h 3782291"/>
              <a:gd name="connsiteX15" fmla="*/ 2244436 w 4852554"/>
              <a:gd name="connsiteY15" fmla="*/ 633846 h 3782291"/>
              <a:gd name="connsiteX16" fmla="*/ 2670463 w 4852554"/>
              <a:gd name="connsiteY16" fmla="*/ 51955 h 3782291"/>
              <a:gd name="connsiteX17" fmla="*/ 2639291 w 4852554"/>
              <a:gd name="connsiteY17" fmla="*/ 0 h 3782291"/>
              <a:gd name="connsiteX18" fmla="*/ 2483427 w 4852554"/>
              <a:gd name="connsiteY18" fmla="*/ 197427 h 3782291"/>
              <a:gd name="connsiteX19" fmla="*/ 2462645 w 4852554"/>
              <a:gd name="connsiteY19" fmla="*/ 10391 h 3782291"/>
              <a:gd name="connsiteX20" fmla="*/ 2400300 w 4852554"/>
              <a:gd name="connsiteY20" fmla="*/ 10391 h 3782291"/>
              <a:gd name="connsiteX21" fmla="*/ 2441863 w 4852554"/>
              <a:gd name="connsiteY21" fmla="*/ 280555 h 3782291"/>
              <a:gd name="connsiteX22" fmla="*/ 2275609 w 4852554"/>
              <a:gd name="connsiteY22" fmla="*/ 509155 h 3782291"/>
              <a:gd name="connsiteX23" fmla="*/ 2223654 w 4852554"/>
              <a:gd name="connsiteY23" fmla="*/ 540327 h 3782291"/>
              <a:gd name="connsiteX24" fmla="*/ 2192482 w 4852554"/>
              <a:gd name="connsiteY24" fmla="*/ 592282 h 3782291"/>
              <a:gd name="connsiteX25" fmla="*/ 2119745 w 4852554"/>
              <a:gd name="connsiteY25" fmla="*/ 706582 h 3782291"/>
              <a:gd name="connsiteX26" fmla="*/ 1662545 w 4852554"/>
              <a:gd name="connsiteY26" fmla="*/ 20782 h 3782291"/>
              <a:gd name="connsiteX27" fmla="*/ 1537854 w 4852554"/>
              <a:gd name="connsiteY27" fmla="*/ 51955 h 3782291"/>
              <a:gd name="connsiteX28" fmla="*/ 1558636 w 4852554"/>
              <a:gd name="connsiteY28" fmla="*/ 145473 h 3782291"/>
              <a:gd name="connsiteX29" fmla="*/ 1641763 w 4852554"/>
              <a:gd name="connsiteY29" fmla="*/ 103909 h 3782291"/>
              <a:gd name="connsiteX30" fmla="*/ 1704109 w 4852554"/>
              <a:gd name="connsiteY30" fmla="*/ 228600 h 3782291"/>
              <a:gd name="connsiteX31" fmla="*/ 1776845 w 4852554"/>
              <a:gd name="connsiteY31" fmla="*/ 259773 h 3782291"/>
              <a:gd name="connsiteX32" fmla="*/ 2140527 w 4852554"/>
              <a:gd name="connsiteY32" fmla="*/ 852055 h 3782291"/>
              <a:gd name="connsiteX33" fmla="*/ 2130136 w 4852554"/>
              <a:gd name="connsiteY33" fmla="*/ 1215736 h 3782291"/>
              <a:gd name="connsiteX34" fmla="*/ 2057400 w 4852554"/>
              <a:gd name="connsiteY34" fmla="*/ 1028700 h 3782291"/>
              <a:gd name="connsiteX35" fmla="*/ 2005445 w 4852554"/>
              <a:gd name="connsiteY35" fmla="*/ 1059873 h 3782291"/>
              <a:gd name="connsiteX36" fmla="*/ 2119745 w 4852554"/>
              <a:gd name="connsiteY36" fmla="*/ 1288473 h 3782291"/>
              <a:gd name="connsiteX37" fmla="*/ 2098963 w 4852554"/>
              <a:gd name="connsiteY37" fmla="*/ 2005446 h 3782291"/>
              <a:gd name="connsiteX38" fmla="*/ 1662545 w 4852554"/>
              <a:gd name="connsiteY38" fmla="*/ 1558637 h 3782291"/>
              <a:gd name="connsiteX39" fmla="*/ 1704108 w 4852554"/>
              <a:gd name="connsiteY39" fmla="*/ 1215737 h 3782291"/>
              <a:gd name="connsiteX40" fmla="*/ 1662545 w 4852554"/>
              <a:gd name="connsiteY40" fmla="*/ 1101436 h 3782291"/>
              <a:gd name="connsiteX41" fmla="*/ 1610591 w 4852554"/>
              <a:gd name="connsiteY41" fmla="*/ 1475509 h 3782291"/>
              <a:gd name="connsiteX42" fmla="*/ 1340427 w 4852554"/>
              <a:gd name="connsiteY42" fmla="*/ 1600199 h 3782291"/>
              <a:gd name="connsiteX43" fmla="*/ 1309254 w 4852554"/>
              <a:gd name="connsiteY43" fmla="*/ 1662546 h 3782291"/>
              <a:gd name="connsiteX44" fmla="*/ 1620982 w 4852554"/>
              <a:gd name="connsiteY44" fmla="*/ 1600200 h 3782291"/>
              <a:gd name="connsiteX45" fmla="*/ 1828800 w 4852554"/>
              <a:gd name="connsiteY45" fmla="*/ 1849583 h 3782291"/>
              <a:gd name="connsiteX46" fmla="*/ 1569027 w 4852554"/>
              <a:gd name="connsiteY46" fmla="*/ 2026227 h 3782291"/>
              <a:gd name="connsiteX47" fmla="*/ 1600200 w 4852554"/>
              <a:gd name="connsiteY47" fmla="*/ 2119745 h 3782291"/>
              <a:gd name="connsiteX48" fmla="*/ 1880754 w 4852554"/>
              <a:gd name="connsiteY48" fmla="*/ 1870364 h 3782291"/>
              <a:gd name="connsiteX49" fmla="*/ 2098963 w 4852554"/>
              <a:gd name="connsiteY49" fmla="*/ 2088573 h 3782291"/>
              <a:gd name="connsiteX50" fmla="*/ 2088572 w 4852554"/>
              <a:gd name="connsiteY50" fmla="*/ 2337955 h 3782291"/>
              <a:gd name="connsiteX51" fmla="*/ 2098963 w 4852554"/>
              <a:gd name="connsiteY51" fmla="*/ 2348346 h 3782291"/>
              <a:gd name="connsiteX52" fmla="*/ 1839191 w 4852554"/>
              <a:gd name="connsiteY52" fmla="*/ 2784764 h 3782291"/>
              <a:gd name="connsiteX53" fmla="*/ 1278082 w 4852554"/>
              <a:gd name="connsiteY53" fmla="*/ 2795155 h 3782291"/>
              <a:gd name="connsiteX54" fmla="*/ 1143000 w 4852554"/>
              <a:gd name="connsiteY54" fmla="*/ 2587336 h 3782291"/>
              <a:gd name="connsiteX55" fmla="*/ 1111827 w 4852554"/>
              <a:gd name="connsiteY55" fmla="*/ 2597727 h 3782291"/>
              <a:gd name="connsiteX56" fmla="*/ 1205345 w 4852554"/>
              <a:gd name="connsiteY56" fmla="*/ 2815936 h 3782291"/>
              <a:gd name="connsiteX57" fmla="*/ 893618 w 4852554"/>
              <a:gd name="connsiteY57" fmla="*/ 2795155 h 3782291"/>
              <a:gd name="connsiteX58" fmla="*/ 488372 w 4852554"/>
              <a:gd name="connsiteY58" fmla="*/ 2036618 h 3782291"/>
              <a:gd name="connsiteX59" fmla="*/ 353291 w 4852554"/>
              <a:gd name="connsiteY59" fmla="*/ 2078182 h 3782291"/>
              <a:gd name="connsiteX60" fmla="*/ 415636 w 4852554"/>
              <a:gd name="connsiteY60" fmla="*/ 2140527 h 3782291"/>
              <a:gd name="connsiteX61" fmla="*/ 467591 w 4852554"/>
              <a:gd name="connsiteY61" fmla="*/ 2098964 h 3782291"/>
              <a:gd name="connsiteX62" fmla="*/ 571500 w 4852554"/>
              <a:gd name="connsiteY62" fmla="*/ 2348346 h 3782291"/>
              <a:gd name="connsiteX63" fmla="*/ 457200 w 4852554"/>
              <a:gd name="connsiteY63" fmla="*/ 2358736 h 3782291"/>
              <a:gd name="connsiteX64" fmla="*/ 457200 w 4852554"/>
              <a:gd name="connsiteY64" fmla="*/ 2441864 h 3782291"/>
              <a:gd name="connsiteX65" fmla="*/ 623454 w 4852554"/>
              <a:gd name="connsiteY65" fmla="*/ 2400300 h 3782291"/>
              <a:gd name="connsiteX66" fmla="*/ 831272 w 4852554"/>
              <a:gd name="connsiteY66" fmla="*/ 2826327 h 3782291"/>
              <a:gd name="connsiteX67" fmla="*/ 374072 w 4852554"/>
              <a:gd name="connsiteY67" fmla="*/ 2670464 h 3782291"/>
              <a:gd name="connsiteX68" fmla="*/ 103909 w 4852554"/>
              <a:gd name="connsiteY68" fmla="*/ 2109355 h 3782291"/>
              <a:gd name="connsiteX69" fmla="*/ 20782 w 4852554"/>
              <a:gd name="connsiteY69" fmla="*/ 2098964 h 3782291"/>
              <a:gd name="connsiteX70" fmla="*/ 249382 w 4852554"/>
              <a:gd name="connsiteY70" fmla="*/ 2639291 h 3782291"/>
              <a:gd name="connsiteX71" fmla="*/ 10391 w 4852554"/>
              <a:gd name="connsiteY71" fmla="*/ 2576946 h 3782291"/>
              <a:gd name="connsiteX72" fmla="*/ 0 w 4852554"/>
              <a:gd name="connsiteY72" fmla="*/ 2670464 h 3782291"/>
              <a:gd name="connsiteX73" fmla="*/ 270163 w 4852554"/>
              <a:gd name="connsiteY73" fmla="*/ 2701636 h 3782291"/>
              <a:gd name="connsiteX74" fmla="*/ 280554 w 4852554"/>
              <a:gd name="connsiteY74" fmla="*/ 3023755 h 3782291"/>
              <a:gd name="connsiteX75" fmla="*/ 197427 w 4852554"/>
              <a:gd name="connsiteY75" fmla="*/ 3034146 h 3782291"/>
              <a:gd name="connsiteX76" fmla="*/ 197427 w 4852554"/>
              <a:gd name="connsiteY76" fmla="*/ 3106882 h 3782291"/>
              <a:gd name="connsiteX77" fmla="*/ 353291 w 4852554"/>
              <a:gd name="connsiteY77" fmla="*/ 3054927 h 3782291"/>
              <a:gd name="connsiteX78" fmla="*/ 374072 w 4852554"/>
              <a:gd name="connsiteY78" fmla="*/ 2763982 h 3782291"/>
              <a:gd name="connsiteX79" fmla="*/ 852054 w 4852554"/>
              <a:gd name="connsiteY79" fmla="*/ 2919846 h 3782291"/>
              <a:gd name="connsiteX80" fmla="*/ 633845 w 4852554"/>
              <a:gd name="connsiteY80" fmla="*/ 3054927 h 3782291"/>
              <a:gd name="connsiteX81" fmla="*/ 685800 w 4852554"/>
              <a:gd name="connsiteY81" fmla="*/ 3096491 h 3782291"/>
              <a:gd name="connsiteX82" fmla="*/ 1018309 w 4852554"/>
              <a:gd name="connsiteY82" fmla="*/ 2888673 h 3782291"/>
              <a:gd name="connsiteX83" fmla="*/ 1423554 w 4852554"/>
              <a:gd name="connsiteY83" fmla="*/ 2867891 h 3782291"/>
              <a:gd name="connsiteX84" fmla="*/ 1080654 w 4852554"/>
              <a:gd name="connsiteY84" fmla="*/ 3086100 h 3782291"/>
              <a:gd name="connsiteX85" fmla="*/ 1143000 w 4852554"/>
              <a:gd name="connsiteY85" fmla="*/ 3169227 h 3782291"/>
              <a:gd name="connsiteX86" fmla="*/ 1537854 w 4852554"/>
              <a:gd name="connsiteY86" fmla="*/ 2867891 h 3782291"/>
              <a:gd name="connsiteX87" fmla="*/ 1891145 w 4852554"/>
              <a:gd name="connsiteY87" fmla="*/ 2867891 h 3782291"/>
              <a:gd name="connsiteX88" fmla="*/ 2119745 w 4852554"/>
              <a:gd name="connsiteY88" fmla="*/ 2930236 h 3782291"/>
              <a:gd name="connsiteX89" fmla="*/ 2119745 w 4852554"/>
              <a:gd name="connsiteY89" fmla="*/ 3751118 h 3782291"/>
              <a:gd name="connsiteX90" fmla="*/ 2202872 w 4852554"/>
              <a:gd name="connsiteY90" fmla="*/ 3751118 h 3782291"/>
              <a:gd name="connsiteX91" fmla="*/ 2192482 w 4852554"/>
              <a:gd name="connsiteY91" fmla="*/ 2951018 h 3782291"/>
              <a:gd name="connsiteX92" fmla="*/ 2421082 w 4852554"/>
              <a:gd name="connsiteY92" fmla="*/ 2847109 h 3782291"/>
              <a:gd name="connsiteX93" fmla="*/ 3065318 w 4852554"/>
              <a:gd name="connsiteY93" fmla="*/ 2847109 h 3782291"/>
              <a:gd name="connsiteX94" fmla="*/ 3023754 w 4852554"/>
              <a:gd name="connsiteY94" fmla="*/ 3034146 h 3782291"/>
              <a:gd name="connsiteX95" fmla="*/ 3075709 w 4852554"/>
              <a:gd name="connsiteY95" fmla="*/ 3054927 h 3782291"/>
              <a:gd name="connsiteX96" fmla="*/ 3106882 w 4852554"/>
              <a:gd name="connsiteY96" fmla="*/ 2857500 h 3782291"/>
              <a:gd name="connsiteX97" fmla="*/ 3470563 w 4852554"/>
              <a:gd name="connsiteY97" fmla="*/ 2836718 h 3782291"/>
              <a:gd name="connsiteX98" fmla="*/ 4000500 w 4852554"/>
              <a:gd name="connsiteY98" fmla="*/ 3512127 h 3782291"/>
              <a:gd name="connsiteX99" fmla="*/ 3990109 w 4852554"/>
              <a:gd name="connsiteY99" fmla="*/ 3740727 h 3782291"/>
              <a:gd name="connsiteX100" fmla="*/ 4052454 w 4852554"/>
              <a:gd name="connsiteY100" fmla="*/ 3782291 h 3782291"/>
              <a:gd name="connsiteX101" fmla="*/ 4052454 w 4852554"/>
              <a:gd name="connsiteY101" fmla="*/ 3532909 h 3782291"/>
              <a:gd name="connsiteX102" fmla="*/ 4239491 w 4852554"/>
              <a:gd name="connsiteY102" fmla="*/ 3626427 h 3782291"/>
              <a:gd name="connsiteX103" fmla="*/ 4312227 w 4852554"/>
              <a:gd name="connsiteY103" fmla="*/ 3574473 h 3782291"/>
              <a:gd name="connsiteX104" fmla="*/ 3917372 w 4852554"/>
              <a:gd name="connsiteY104" fmla="*/ 3335482 h 3782291"/>
              <a:gd name="connsiteX105" fmla="*/ 4125191 w 4852554"/>
              <a:gd name="connsiteY105" fmla="*/ 3262746 h 3782291"/>
              <a:gd name="connsiteX106" fmla="*/ 4125191 w 4852554"/>
              <a:gd name="connsiteY106" fmla="*/ 3262746 h 3782291"/>
              <a:gd name="connsiteX107" fmla="*/ 4083627 w 4852554"/>
              <a:gd name="connsiteY107" fmla="*/ 3231573 h 3782291"/>
              <a:gd name="connsiteX108" fmla="*/ 3896591 w 4852554"/>
              <a:gd name="connsiteY108" fmla="*/ 3304309 h 3782291"/>
              <a:gd name="connsiteX109" fmla="*/ 3553691 w 4852554"/>
              <a:gd name="connsiteY109" fmla="*/ 2836718 h 3782291"/>
              <a:gd name="connsiteX110" fmla="*/ 4333009 w 4852554"/>
              <a:gd name="connsiteY110" fmla="*/ 2815936 h 3782291"/>
              <a:gd name="connsiteX111" fmla="*/ 4561609 w 4852554"/>
              <a:gd name="connsiteY111" fmla="*/ 3054927 h 3782291"/>
              <a:gd name="connsiteX112" fmla="*/ 4665518 w 4852554"/>
              <a:gd name="connsiteY112" fmla="*/ 3013364 h 3782291"/>
              <a:gd name="connsiteX113" fmla="*/ 4416136 w 4852554"/>
              <a:gd name="connsiteY113" fmla="*/ 2815936 h 3782291"/>
              <a:gd name="connsiteX114" fmla="*/ 4842163 w 4852554"/>
              <a:gd name="connsiteY114" fmla="*/ 2701636 h 3782291"/>
              <a:gd name="connsiteX115" fmla="*/ 4852554 w 4852554"/>
              <a:gd name="connsiteY115" fmla="*/ 2628900 h 3782291"/>
              <a:gd name="connsiteX116" fmla="*/ 4239491 w 4852554"/>
              <a:gd name="connsiteY116" fmla="*/ 2763982 h 3782291"/>
              <a:gd name="connsiteX117" fmla="*/ 4353791 w 4852554"/>
              <a:gd name="connsiteY117" fmla="*/ 2566555 h 3782291"/>
              <a:gd name="connsiteX118" fmla="*/ 4291445 w 4852554"/>
              <a:gd name="connsiteY118" fmla="*/ 2514600 h 3782291"/>
              <a:gd name="connsiteX119" fmla="*/ 4177145 w 4852554"/>
              <a:gd name="connsiteY119" fmla="*/ 2805546 h 3782291"/>
              <a:gd name="connsiteX120" fmla="*/ 3429000 w 4852554"/>
              <a:gd name="connsiteY120" fmla="*/ 2795155 h 3782291"/>
              <a:gd name="connsiteX121" fmla="*/ 3584863 w 4852554"/>
              <a:gd name="connsiteY121" fmla="*/ 2618509 h 3782291"/>
              <a:gd name="connsiteX122" fmla="*/ 3564082 w 4852554"/>
              <a:gd name="connsiteY122" fmla="*/ 2576946 h 3782291"/>
              <a:gd name="connsiteX123" fmla="*/ 3335482 w 4852554"/>
              <a:gd name="connsiteY123" fmla="*/ 2826327 h 3782291"/>
              <a:gd name="connsiteX124" fmla="*/ 2493818 w 4852554"/>
              <a:gd name="connsiteY124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930236 w 4852554"/>
              <a:gd name="connsiteY8" fmla="*/ 727364 h 3782291"/>
              <a:gd name="connsiteX9" fmla="*/ 2722418 w 4852554"/>
              <a:gd name="connsiteY9" fmla="*/ 831273 h 3782291"/>
              <a:gd name="connsiteX10" fmla="*/ 2805545 w 4852554"/>
              <a:gd name="connsiteY10" fmla="*/ 540327 h 3782291"/>
              <a:gd name="connsiteX11" fmla="*/ 2774372 w 4852554"/>
              <a:gd name="connsiteY11" fmla="*/ 529936 h 3782291"/>
              <a:gd name="connsiteX12" fmla="*/ 2649682 w 4852554"/>
              <a:gd name="connsiteY12" fmla="*/ 914400 h 3782291"/>
              <a:gd name="connsiteX13" fmla="*/ 2192482 w 4852554"/>
              <a:gd name="connsiteY13" fmla="*/ 1330036 h 3782291"/>
              <a:gd name="connsiteX14" fmla="*/ 2244436 w 4852554"/>
              <a:gd name="connsiteY14" fmla="*/ 633846 h 3782291"/>
              <a:gd name="connsiteX15" fmla="*/ 2670463 w 4852554"/>
              <a:gd name="connsiteY15" fmla="*/ 51955 h 3782291"/>
              <a:gd name="connsiteX16" fmla="*/ 2639291 w 4852554"/>
              <a:gd name="connsiteY16" fmla="*/ 0 h 3782291"/>
              <a:gd name="connsiteX17" fmla="*/ 2483427 w 4852554"/>
              <a:gd name="connsiteY17" fmla="*/ 197427 h 3782291"/>
              <a:gd name="connsiteX18" fmla="*/ 2462645 w 4852554"/>
              <a:gd name="connsiteY18" fmla="*/ 10391 h 3782291"/>
              <a:gd name="connsiteX19" fmla="*/ 2400300 w 4852554"/>
              <a:gd name="connsiteY19" fmla="*/ 10391 h 3782291"/>
              <a:gd name="connsiteX20" fmla="*/ 2441863 w 4852554"/>
              <a:gd name="connsiteY20" fmla="*/ 280555 h 3782291"/>
              <a:gd name="connsiteX21" fmla="*/ 2275609 w 4852554"/>
              <a:gd name="connsiteY21" fmla="*/ 509155 h 3782291"/>
              <a:gd name="connsiteX22" fmla="*/ 2223654 w 4852554"/>
              <a:gd name="connsiteY22" fmla="*/ 540327 h 3782291"/>
              <a:gd name="connsiteX23" fmla="*/ 2192482 w 4852554"/>
              <a:gd name="connsiteY23" fmla="*/ 592282 h 3782291"/>
              <a:gd name="connsiteX24" fmla="*/ 2119745 w 4852554"/>
              <a:gd name="connsiteY24" fmla="*/ 706582 h 3782291"/>
              <a:gd name="connsiteX25" fmla="*/ 1662545 w 4852554"/>
              <a:gd name="connsiteY25" fmla="*/ 20782 h 3782291"/>
              <a:gd name="connsiteX26" fmla="*/ 1537854 w 4852554"/>
              <a:gd name="connsiteY26" fmla="*/ 51955 h 3782291"/>
              <a:gd name="connsiteX27" fmla="*/ 1558636 w 4852554"/>
              <a:gd name="connsiteY27" fmla="*/ 145473 h 3782291"/>
              <a:gd name="connsiteX28" fmla="*/ 1641763 w 4852554"/>
              <a:gd name="connsiteY28" fmla="*/ 103909 h 3782291"/>
              <a:gd name="connsiteX29" fmla="*/ 1704109 w 4852554"/>
              <a:gd name="connsiteY29" fmla="*/ 228600 h 3782291"/>
              <a:gd name="connsiteX30" fmla="*/ 1776845 w 4852554"/>
              <a:gd name="connsiteY30" fmla="*/ 259773 h 3782291"/>
              <a:gd name="connsiteX31" fmla="*/ 2140527 w 4852554"/>
              <a:gd name="connsiteY31" fmla="*/ 852055 h 3782291"/>
              <a:gd name="connsiteX32" fmla="*/ 2130136 w 4852554"/>
              <a:gd name="connsiteY32" fmla="*/ 1215736 h 3782291"/>
              <a:gd name="connsiteX33" fmla="*/ 2057400 w 4852554"/>
              <a:gd name="connsiteY33" fmla="*/ 1028700 h 3782291"/>
              <a:gd name="connsiteX34" fmla="*/ 2005445 w 4852554"/>
              <a:gd name="connsiteY34" fmla="*/ 1059873 h 3782291"/>
              <a:gd name="connsiteX35" fmla="*/ 2119745 w 4852554"/>
              <a:gd name="connsiteY35" fmla="*/ 1288473 h 3782291"/>
              <a:gd name="connsiteX36" fmla="*/ 2098963 w 4852554"/>
              <a:gd name="connsiteY36" fmla="*/ 2005446 h 3782291"/>
              <a:gd name="connsiteX37" fmla="*/ 1662545 w 4852554"/>
              <a:gd name="connsiteY37" fmla="*/ 1558637 h 3782291"/>
              <a:gd name="connsiteX38" fmla="*/ 1704108 w 4852554"/>
              <a:gd name="connsiteY38" fmla="*/ 1215737 h 3782291"/>
              <a:gd name="connsiteX39" fmla="*/ 1662545 w 4852554"/>
              <a:gd name="connsiteY39" fmla="*/ 1101436 h 3782291"/>
              <a:gd name="connsiteX40" fmla="*/ 1610591 w 4852554"/>
              <a:gd name="connsiteY40" fmla="*/ 1475509 h 3782291"/>
              <a:gd name="connsiteX41" fmla="*/ 1340427 w 4852554"/>
              <a:gd name="connsiteY41" fmla="*/ 1600199 h 3782291"/>
              <a:gd name="connsiteX42" fmla="*/ 1309254 w 4852554"/>
              <a:gd name="connsiteY42" fmla="*/ 1662546 h 3782291"/>
              <a:gd name="connsiteX43" fmla="*/ 1620982 w 4852554"/>
              <a:gd name="connsiteY43" fmla="*/ 1600200 h 3782291"/>
              <a:gd name="connsiteX44" fmla="*/ 1828800 w 4852554"/>
              <a:gd name="connsiteY44" fmla="*/ 1849583 h 3782291"/>
              <a:gd name="connsiteX45" fmla="*/ 1569027 w 4852554"/>
              <a:gd name="connsiteY45" fmla="*/ 2026227 h 3782291"/>
              <a:gd name="connsiteX46" fmla="*/ 1600200 w 4852554"/>
              <a:gd name="connsiteY46" fmla="*/ 2119745 h 3782291"/>
              <a:gd name="connsiteX47" fmla="*/ 1880754 w 4852554"/>
              <a:gd name="connsiteY47" fmla="*/ 1870364 h 3782291"/>
              <a:gd name="connsiteX48" fmla="*/ 2098963 w 4852554"/>
              <a:gd name="connsiteY48" fmla="*/ 2088573 h 3782291"/>
              <a:gd name="connsiteX49" fmla="*/ 2088572 w 4852554"/>
              <a:gd name="connsiteY49" fmla="*/ 2337955 h 3782291"/>
              <a:gd name="connsiteX50" fmla="*/ 2098963 w 4852554"/>
              <a:gd name="connsiteY50" fmla="*/ 2348346 h 3782291"/>
              <a:gd name="connsiteX51" fmla="*/ 1839191 w 4852554"/>
              <a:gd name="connsiteY51" fmla="*/ 2784764 h 3782291"/>
              <a:gd name="connsiteX52" fmla="*/ 1278082 w 4852554"/>
              <a:gd name="connsiteY52" fmla="*/ 2795155 h 3782291"/>
              <a:gd name="connsiteX53" fmla="*/ 1143000 w 4852554"/>
              <a:gd name="connsiteY53" fmla="*/ 2587336 h 3782291"/>
              <a:gd name="connsiteX54" fmla="*/ 1111827 w 4852554"/>
              <a:gd name="connsiteY54" fmla="*/ 2597727 h 3782291"/>
              <a:gd name="connsiteX55" fmla="*/ 1205345 w 4852554"/>
              <a:gd name="connsiteY55" fmla="*/ 2815936 h 3782291"/>
              <a:gd name="connsiteX56" fmla="*/ 893618 w 4852554"/>
              <a:gd name="connsiteY56" fmla="*/ 2795155 h 3782291"/>
              <a:gd name="connsiteX57" fmla="*/ 488372 w 4852554"/>
              <a:gd name="connsiteY57" fmla="*/ 2036618 h 3782291"/>
              <a:gd name="connsiteX58" fmla="*/ 353291 w 4852554"/>
              <a:gd name="connsiteY58" fmla="*/ 2078182 h 3782291"/>
              <a:gd name="connsiteX59" fmla="*/ 415636 w 4852554"/>
              <a:gd name="connsiteY59" fmla="*/ 2140527 h 3782291"/>
              <a:gd name="connsiteX60" fmla="*/ 467591 w 4852554"/>
              <a:gd name="connsiteY60" fmla="*/ 2098964 h 3782291"/>
              <a:gd name="connsiteX61" fmla="*/ 571500 w 4852554"/>
              <a:gd name="connsiteY61" fmla="*/ 2348346 h 3782291"/>
              <a:gd name="connsiteX62" fmla="*/ 457200 w 4852554"/>
              <a:gd name="connsiteY62" fmla="*/ 2358736 h 3782291"/>
              <a:gd name="connsiteX63" fmla="*/ 457200 w 4852554"/>
              <a:gd name="connsiteY63" fmla="*/ 2441864 h 3782291"/>
              <a:gd name="connsiteX64" fmla="*/ 623454 w 4852554"/>
              <a:gd name="connsiteY64" fmla="*/ 2400300 h 3782291"/>
              <a:gd name="connsiteX65" fmla="*/ 831272 w 4852554"/>
              <a:gd name="connsiteY65" fmla="*/ 2826327 h 3782291"/>
              <a:gd name="connsiteX66" fmla="*/ 374072 w 4852554"/>
              <a:gd name="connsiteY66" fmla="*/ 2670464 h 3782291"/>
              <a:gd name="connsiteX67" fmla="*/ 103909 w 4852554"/>
              <a:gd name="connsiteY67" fmla="*/ 2109355 h 3782291"/>
              <a:gd name="connsiteX68" fmla="*/ 20782 w 4852554"/>
              <a:gd name="connsiteY68" fmla="*/ 2098964 h 3782291"/>
              <a:gd name="connsiteX69" fmla="*/ 249382 w 4852554"/>
              <a:gd name="connsiteY69" fmla="*/ 2639291 h 3782291"/>
              <a:gd name="connsiteX70" fmla="*/ 10391 w 4852554"/>
              <a:gd name="connsiteY70" fmla="*/ 2576946 h 3782291"/>
              <a:gd name="connsiteX71" fmla="*/ 0 w 4852554"/>
              <a:gd name="connsiteY71" fmla="*/ 2670464 h 3782291"/>
              <a:gd name="connsiteX72" fmla="*/ 270163 w 4852554"/>
              <a:gd name="connsiteY72" fmla="*/ 2701636 h 3782291"/>
              <a:gd name="connsiteX73" fmla="*/ 280554 w 4852554"/>
              <a:gd name="connsiteY73" fmla="*/ 3023755 h 3782291"/>
              <a:gd name="connsiteX74" fmla="*/ 197427 w 4852554"/>
              <a:gd name="connsiteY74" fmla="*/ 3034146 h 3782291"/>
              <a:gd name="connsiteX75" fmla="*/ 197427 w 4852554"/>
              <a:gd name="connsiteY75" fmla="*/ 3106882 h 3782291"/>
              <a:gd name="connsiteX76" fmla="*/ 353291 w 4852554"/>
              <a:gd name="connsiteY76" fmla="*/ 3054927 h 3782291"/>
              <a:gd name="connsiteX77" fmla="*/ 374072 w 4852554"/>
              <a:gd name="connsiteY77" fmla="*/ 2763982 h 3782291"/>
              <a:gd name="connsiteX78" fmla="*/ 852054 w 4852554"/>
              <a:gd name="connsiteY78" fmla="*/ 2919846 h 3782291"/>
              <a:gd name="connsiteX79" fmla="*/ 633845 w 4852554"/>
              <a:gd name="connsiteY79" fmla="*/ 3054927 h 3782291"/>
              <a:gd name="connsiteX80" fmla="*/ 685800 w 4852554"/>
              <a:gd name="connsiteY80" fmla="*/ 3096491 h 3782291"/>
              <a:gd name="connsiteX81" fmla="*/ 1018309 w 4852554"/>
              <a:gd name="connsiteY81" fmla="*/ 2888673 h 3782291"/>
              <a:gd name="connsiteX82" fmla="*/ 1423554 w 4852554"/>
              <a:gd name="connsiteY82" fmla="*/ 2867891 h 3782291"/>
              <a:gd name="connsiteX83" fmla="*/ 1080654 w 4852554"/>
              <a:gd name="connsiteY83" fmla="*/ 3086100 h 3782291"/>
              <a:gd name="connsiteX84" fmla="*/ 1143000 w 4852554"/>
              <a:gd name="connsiteY84" fmla="*/ 3169227 h 3782291"/>
              <a:gd name="connsiteX85" fmla="*/ 1537854 w 4852554"/>
              <a:gd name="connsiteY85" fmla="*/ 2867891 h 3782291"/>
              <a:gd name="connsiteX86" fmla="*/ 1891145 w 4852554"/>
              <a:gd name="connsiteY86" fmla="*/ 2867891 h 3782291"/>
              <a:gd name="connsiteX87" fmla="*/ 2119745 w 4852554"/>
              <a:gd name="connsiteY87" fmla="*/ 2930236 h 3782291"/>
              <a:gd name="connsiteX88" fmla="*/ 2119745 w 4852554"/>
              <a:gd name="connsiteY88" fmla="*/ 3751118 h 3782291"/>
              <a:gd name="connsiteX89" fmla="*/ 2202872 w 4852554"/>
              <a:gd name="connsiteY89" fmla="*/ 3751118 h 3782291"/>
              <a:gd name="connsiteX90" fmla="*/ 2192482 w 4852554"/>
              <a:gd name="connsiteY90" fmla="*/ 2951018 h 3782291"/>
              <a:gd name="connsiteX91" fmla="*/ 2421082 w 4852554"/>
              <a:gd name="connsiteY91" fmla="*/ 2847109 h 3782291"/>
              <a:gd name="connsiteX92" fmla="*/ 3065318 w 4852554"/>
              <a:gd name="connsiteY92" fmla="*/ 2847109 h 3782291"/>
              <a:gd name="connsiteX93" fmla="*/ 3023754 w 4852554"/>
              <a:gd name="connsiteY93" fmla="*/ 3034146 h 3782291"/>
              <a:gd name="connsiteX94" fmla="*/ 3075709 w 4852554"/>
              <a:gd name="connsiteY94" fmla="*/ 3054927 h 3782291"/>
              <a:gd name="connsiteX95" fmla="*/ 3106882 w 4852554"/>
              <a:gd name="connsiteY95" fmla="*/ 2857500 h 3782291"/>
              <a:gd name="connsiteX96" fmla="*/ 3470563 w 4852554"/>
              <a:gd name="connsiteY96" fmla="*/ 2836718 h 3782291"/>
              <a:gd name="connsiteX97" fmla="*/ 4000500 w 4852554"/>
              <a:gd name="connsiteY97" fmla="*/ 3512127 h 3782291"/>
              <a:gd name="connsiteX98" fmla="*/ 3990109 w 4852554"/>
              <a:gd name="connsiteY98" fmla="*/ 3740727 h 3782291"/>
              <a:gd name="connsiteX99" fmla="*/ 4052454 w 4852554"/>
              <a:gd name="connsiteY99" fmla="*/ 3782291 h 3782291"/>
              <a:gd name="connsiteX100" fmla="*/ 4052454 w 4852554"/>
              <a:gd name="connsiteY100" fmla="*/ 3532909 h 3782291"/>
              <a:gd name="connsiteX101" fmla="*/ 4239491 w 4852554"/>
              <a:gd name="connsiteY101" fmla="*/ 3626427 h 3782291"/>
              <a:gd name="connsiteX102" fmla="*/ 4312227 w 4852554"/>
              <a:gd name="connsiteY102" fmla="*/ 3574473 h 3782291"/>
              <a:gd name="connsiteX103" fmla="*/ 3917372 w 4852554"/>
              <a:gd name="connsiteY103" fmla="*/ 3335482 h 3782291"/>
              <a:gd name="connsiteX104" fmla="*/ 4125191 w 4852554"/>
              <a:gd name="connsiteY104" fmla="*/ 3262746 h 3782291"/>
              <a:gd name="connsiteX105" fmla="*/ 4125191 w 4852554"/>
              <a:gd name="connsiteY105" fmla="*/ 3262746 h 3782291"/>
              <a:gd name="connsiteX106" fmla="*/ 4083627 w 4852554"/>
              <a:gd name="connsiteY106" fmla="*/ 3231573 h 3782291"/>
              <a:gd name="connsiteX107" fmla="*/ 3896591 w 4852554"/>
              <a:gd name="connsiteY107" fmla="*/ 3304309 h 3782291"/>
              <a:gd name="connsiteX108" fmla="*/ 3553691 w 4852554"/>
              <a:gd name="connsiteY108" fmla="*/ 2836718 h 3782291"/>
              <a:gd name="connsiteX109" fmla="*/ 4333009 w 4852554"/>
              <a:gd name="connsiteY109" fmla="*/ 2815936 h 3782291"/>
              <a:gd name="connsiteX110" fmla="*/ 4561609 w 4852554"/>
              <a:gd name="connsiteY110" fmla="*/ 3054927 h 3782291"/>
              <a:gd name="connsiteX111" fmla="*/ 4665518 w 4852554"/>
              <a:gd name="connsiteY111" fmla="*/ 3013364 h 3782291"/>
              <a:gd name="connsiteX112" fmla="*/ 4416136 w 4852554"/>
              <a:gd name="connsiteY112" fmla="*/ 2815936 h 3782291"/>
              <a:gd name="connsiteX113" fmla="*/ 4842163 w 4852554"/>
              <a:gd name="connsiteY113" fmla="*/ 2701636 h 3782291"/>
              <a:gd name="connsiteX114" fmla="*/ 4852554 w 4852554"/>
              <a:gd name="connsiteY114" fmla="*/ 2628900 h 3782291"/>
              <a:gd name="connsiteX115" fmla="*/ 4239491 w 4852554"/>
              <a:gd name="connsiteY115" fmla="*/ 2763982 h 3782291"/>
              <a:gd name="connsiteX116" fmla="*/ 4353791 w 4852554"/>
              <a:gd name="connsiteY116" fmla="*/ 2566555 h 3782291"/>
              <a:gd name="connsiteX117" fmla="*/ 4291445 w 4852554"/>
              <a:gd name="connsiteY117" fmla="*/ 2514600 h 3782291"/>
              <a:gd name="connsiteX118" fmla="*/ 4177145 w 4852554"/>
              <a:gd name="connsiteY118" fmla="*/ 2805546 h 3782291"/>
              <a:gd name="connsiteX119" fmla="*/ 3429000 w 4852554"/>
              <a:gd name="connsiteY119" fmla="*/ 2795155 h 3782291"/>
              <a:gd name="connsiteX120" fmla="*/ 3584863 w 4852554"/>
              <a:gd name="connsiteY120" fmla="*/ 2618509 h 3782291"/>
              <a:gd name="connsiteX121" fmla="*/ 3564082 w 4852554"/>
              <a:gd name="connsiteY121" fmla="*/ 2576946 h 3782291"/>
              <a:gd name="connsiteX122" fmla="*/ 3335482 w 4852554"/>
              <a:gd name="connsiteY122" fmla="*/ 2826327 h 3782291"/>
              <a:gd name="connsiteX123" fmla="*/ 2493818 w 4852554"/>
              <a:gd name="connsiteY123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878282 w 4852554"/>
              <a:gd name="connsiteY7" fmla="*/ 789709 h 3782291"/>
              <a:gd name="connsiteX8" fmla="*/ 2722418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805545 w 4852554"/>
              <a:gd name="connsiteY8" fmla="*/ 540327 h 3782291"/>
              <a:gd name="connsiteX9" fmla="*/ 2774372 w 4852554"/>
              <a:gd name="connsiteY9" fmla="*/ 529936 h 3782291"/>
              <a:gd name="connsiteX10" fmla="*/ 2649682 w 4852554"/>
              <a:gd name="connsiteY10" fmla="*/ 914400 h 3782291"/>
              <a:gd name="connsiteX11" fmla="*/ 2192482 w 4852554"/>
              <a:gd name="connsiteY11" fmla="*/ 1330036 h 3782291"/>
              <a:gd name="connsiteX12" fmla="*/ 2244436 w 4852554"/>
              <a:gd name="connsiteY12" fmla="*/ 633846 h 3782291"/>
              <a:gd name="connsiteX13" fmla="*/ 2670463 w 4852554"/>
              <a:gd name="connsiteY13" fmla="*/ 51955 h 3782291"/>
              <a:gd name="connsiteX14" fmla="*/ 2639291 w 4852554"/>
              <a:gd name="connsiteY14" fmla="*/ 0 h 3782291"/>
              <a:gd name="connsiteX15" fmla="*/ 2483427 w 4852554"/>
              <a:gd name="connsiteY15" fmla="*/ 197427 h 3782291"/>
              <a:gd name="connsiteX16" fmla="*/ 2462645 w 4852554"/>
              <a:gd name="connsiteY16" fmla="*/ 10391 h 3782291"/>
              <a:gd name="connsiteX17" fmla="*/ 2400300 w 4852554"/>
              <a:gd name="connsiteY17" fmla="*/ 10391 h 3782291"/>
              <a:gd name="connsiteX18" fmla="*/ 2441863 w 4852554"/>
              <a:gd name="connsiteY18" fmla="*/ 280555 h 3782291"/>
              <a:gd name="connsiteX19" fmla="*/ 2275609 w 4852554"/>
              <a:gd name="connsiteY19" fmla="*/ 509155 h 3782291"/>
              <a:gd name="connsiteX20" fmla="*/ 2223654 w 4852554"/>
              <a:gd name="connsiteY20" fmla="*/ 540327 h 3782291"/>
              <a:gd name="connsiteX21" fmla="*/ 2192482 w 4852554"/>
              <a:gd name="connsiteY21" fmla="*/ 592282 h 3782291"/>
              <a:gd name="connsiteX22" fmla="*/ 2119745 w 4852554"/>
              <a:gd name="connsiteY22" fmla="*/ 706582 h 3782291"/>
              <a:gd name="connsiteX23" fmla="*/ 1662545 w 4852554"/>
              <a:gd name="connsiteY23" fmla="*/ 20782 h 3782291"/>
              <a:gd name="connsiteX24" fmla="*/ 1537854 w 4852554"/>
              <a:gd name="connsiteY24" fmla="*/ 51955 h 3782291"/>
              <a:gd name="connsiteX25" fmla="*/ 1558636 w 4852554"/>
              <a:gd name="connsiteY25" fmla="*/ 145473 h 3782291"/>
              <a:gd name="connsiteX26" fmla="*/ 1641763 w 4852554"/>
              <a:gd name="connsiteY26" fmla="*/ 103909 h 3782291"/>
              <a:gd name="connsiteX27" fmla="*/ 1704109 w 4852554"/>
              <a:gd name="connsiteY27" fmla="*/ 228600 h 3782291"/>
              <a:gd name="connsiteX28" fmla="*/ 1776845 w 4852554"/>
              <a:gd name="connsiteY28" fmla="*/ 259773 h 3782291"/>
              <a:gd name="connsiteX29" fmla="*/ 2140527 w 4852554"/>
              <a:gd name="connsiteY29" fmla="*/ 852055 h 3782291"/>
              <a:gd name="connsiteX30" fmla="*/ 2130136 w 4852554"/>
              <a:gd name="connsiteY30" fmla="*/ 1215736 h 3782291"/>
              <a:gd name="connsiteX31" fmla="*/ 2057400 w 4852554"/>
              <a:gd name="connsiteY31" fmla="*/ 1028700 h 3782291"/>
              <a:gd name="connsiteX32" fmla="*/ 2005445 w 4852554"/>
              <a:gd name="connsiteY32" fmla="*/ 1059873 h 3782291"/>
              <a:gd name="connsiteX33" fmla="*/ 2119745 w 4852554"/>
              <a:gd name="connsiteY33" fmla="*/ 1288473 h 3782291"/>
              <a:gd name="connsiteX34" fmla="*/ 2098963 w 4852554"/>
              <a:gd name="connsiteY34" fmla="*/ 2005446 h 3782291"/>
              <a:gd name="connsiteX35" fmla="*/ 1662545 w 4852554"/>
              <a:gd name="connsiteY35" fmla="*/ 1558637 h 3782291"/>
              <a:gd name="connsiteX36" fmla="*/ 1704108 w 4852554"/>
              <a:gd name="connsiteY36" fmla="*/ 1215737 h 3782291"/>
              <a:gd name="connsiteX37" fmla="*/ 1662545 w 4852554"/>
              <a:gd name="connsiteY37" fmla="*/ 1101436 h 3782291"/>
              <a:gd name="connsiteX38" fmla="*/ 1610591 w 4852554"/>
              <a:gd name="connsiteY38" fmla="*/ 1475509 h 3782291"/>
              <a:gd name="connsiteX39" fmla="*/ 1340427 w 4852554"/>
              <a:gd name="connsiteY39" fmla="*/ 1600199 h 3782291"/>
              <a:gd name="connsiteX40" fmla="*/ 1309254 w 4852554"/>
              <a:gd name="connsiteY40" fmla="*/ 1662546 h 3782291"/>
              <a:gd name="connsiteX41" fmla="*/ 1620982 w 4852554"/>
              <a:gd name="connsiteY41" fmla="*/ 1600200 h 3782291"/>
              <a:gd name="connsiteX42" fmla="*/ 1828800 w 4852554"/>
              <a:gd name="connsiteY42" fmla="*/ 1849583 h 3782291"/>
              <a:gd name="connsiteX43" fmla="*/ 1569027 w 4852554"/>
              <a:gd name="connsiteY43" fmla="*/ 2026227 h 3782291"/>
              <a:gd name="connsiteX44" fmla="*/ 1600200 w 4852554"/>
              <a:gd name="connsiteY44" fmla="*/ 2119745 h 3782291"/>
              <a:gd name="connsiteX45" fmla="*/ 1880754 w 4852554"/>
              <a:gd name="connsiteY45" fmla="*/ 1870364 h 3782291"/>
              <a:gd name="connsiteX46" fmla="*/ 2098963 w 4852554"/>
              <a:gd name="connsiteY46" fmla="*/ 2088573 h 3782291"/>
              <a:gd name="connsiteX47" fmla="*/ 2088572 w 4852554"/>
              <a:gd name="connsiteY47" fmla="*/ 2337955 h 3782291"/>
              <a:gd name="connsiteX48" fmla="*/ 2098963 w 4852554"/>
              <a:gd name="connsiteY48" fmla="*/ 2348346 h 3782291"/>
              <a:gd name="connsiteX49" fmla="*/ 1839191 w 4852554"/>
              <a:gd name="connsiteY49" fmla="*/ 2784764 h 3782291"/>
              <a:gd name="connsiteX50" fmla="*/ 1278082 w 4852554"/>
              <a:gd name="connsiteY50" fmla="*/ 2795155 h 3782291"/>
              <a:gd name="connsiteX51" fmla="*/ 1143000 w 4852554"/>
              <a:gd name="connsiteY51" fmla="*/ 2587336 h 3782291"/>
              <a:gd name="connsiteX52" fmla="*/ 1111827 w 4852554"/>
              <a:gd name="connsiteY52" fmla="*/ 2597727 h 3782291"/>
              <a:gd name="connsiteX53" fmla="*/ 1205345 w 4852554"/>
              <a:gd name="connsiteY53" fmla="*/ 2815936 h 3782291"/>
              <a:gd name="connsiteX54" fmla="*/ 893618 w 4852554"/>
              <a:gd name="connsiteY54" fmla="*/ 2795155 h 3782291"/>
              <a:gd name="connsiteX55" fmla="*/ 488372 w 4852554"/>
              <a:gd name="connsiteY55" fmla="*/ 2036618 h 3782291"/>
              <a:gd name="connsiteX56" fmla="*/ 353291 w 4852554"/>
              <a:gd name="connsiteY56" fmla="*/ 2078182 h 3782291"/>
              <a:gd name="connsiteX57" fmla="*/ 415636 w 4852554"/>
              <a:gd name="connsiteY57" fmla="*/ 2140527 h 3782291"/>
              <a:gd name="connsiteX58" fmla="*/ 467591 w 4852554"/>
              <a:gd name="connsiteY58" fmla="*/ 2098964 h 3782291"/>
              <a:gd name="connsiteX59" fmla="*/ 571500 w 4852554"/>
              <a:gd name="connsiteY59" fmla="*/ 2348346 h 3782291"/>
              <a:gd name="connsiteX60" fmla="*/ 457200 w 4852554"/>
              <a:gd name="connsiteY60" fmla="*/ 2358736 h 3782291"/>
              <a:gd name="connsiteX61" fmla="*/ 457200 w 4852554"/>
              <a:gd name="connsiteY61" fmla="*/ 2441864 h 3782291"/>
              <a:gd name="connsiteX62" fmla="*/ 623454 w 4852554"/>
              <a:gd name="connsiteY62" fmla="*/ 2400300 h 3782291"/>
              <a:gd name="connsiteX63" fmla="*/ 831272 w 4852554"/>
              <a:gd name="connsiteY63" fmla="*/ 2826327 h 3782291"/>
              <a:gd name="connsiteX64" fmla="*/ 374072 w 4852554"/>
              <a:gd name="connsiteY64" fmla="*/ 2670464 h 3782291"/>
              <a:gd name="connsiteX65" fmla="*/ 103909 w 4852554"/>
              <a:gd name="connsiteY65" fmla="*/ 2109355 h 3782291"/>
              <a:gd name="connsiteX66" fmla="*/ 20782 w 4852554"/>
              <a:gd name="connsiteY66" fmla="*/ 2098964 h 3782291"/>
              <a:gd name="connsiteX67" fmla="*/ 249382 w 4852554"/>
              <a:gd name="connsiteY67" fmla="*/ 2639291 h 3782291"/>
              <a:gd name="connsiteX68" fmla="*/ 10391 w 4852554"/>
              <a:gd name="connsiteY68" fmla="*/ 2576946 h 3782291"/>
              <a:gd name="connsiteX69" fmla="*/ 0 w 4852554"/>
              <a:gd name="connsiteY69" fmla="*/ 2670464 h 3782291"/>
              <a:gd name="connsiteX70" fmla="*/ 270163 w 4852554"/>
              <a:gd name="connsiteY70" fmla="*/ 2701636 h 3782291"/>
              <a:gd name="connsiteX71" fmla="*/ 280554 w 4852554"/>
              <a:gd name="connsiteY71" fmla="*/ 3023755 h 3782291"/>
              <a:gd name="connsiteX72" fmla="*/ 197427 w 4852554"/>
              <a:gd name="connsiteY72" fmla="*/ 3034146 h 3782291"/>
              <a:gd name="connsiteX73" fmla="*/ 197427 w 4852554"/>
              <a:gd name="connsiteY73" fmla="*/ 3106882 h 3782291"/>
              <a:gd name="connsiteX74" fmla="*/ 353291 w 4852554"/>
              <a:gd name="connsiteY74" fmla="*/ 3054927 h 3782291"/>
              <a:gd name="connsiteX75" fmla="*/ 374072 w 4852554"/>
              <a:gd name="connsiteY75" fmla="*/ 2763982 h 3782291"/>
              <a:gd name="connsiteX76" fmla="*/ 852054 w 4852554"/>
              <a:gd name="connsiteY76" fmla="*/ 2919846 h 3782291"/>
              <a:gd name="connsiteX77" fmla="*/ 633845 w 4852554"/>
              <a:gd name="connsiteY77" fmla="*/ 3054927 h 3782291"/>
              <a:gd name="connsiteX78" fmla="*/ 685800 w 4852554"/>
              <a:gd name="connsiteY78" fmla="*/ 3096491 h 3782291"/>
              <a:gd name="connsiteX79" fmla="*/ 1018309 w 4852554"/>
              <a:gd name="connsiteY79" fmla="*/ 2888673 h 3782291"/>
              <a:gd name="connsiteX80" fmla="*/ 1423554 w 4852554"/>
              <a:gd name="connsiteY80" fmla="*/ 2867891 h 3782291"/>
              <a:gd name="connsiteX81" fmla="*/ 1080654 w 4852554"/>
              <a:gd name="connsiteY81" fmla="*/ 3086100 h 3782291"/>
              <a:gd name="connsiteX82" fmla="*/ 1143000 w 4852554"/>
              <a:gd name="connsiteY82" fmla="*/ 3169227 h 3782291"/>
              <a:gd name="connsiteX83" fmla="*/ 1537854 w 4852554"/>
              <a:gd name="connsiteY83" fmla="*/ 2867891 h 3782291"/>
              <a:gd name="connsiteX84" fmla="*/ 1891145 w 4852554"/>
              <a:gd name="connsiteY84" fmla="*/ 2867891 h 3782291"/>
              <a:gd name="connsiteX85" fmla="*/ 2119745 w 4852554"/>
              <a:gd name="connsiteY85" fmla="*/ 2930236 h 3782291"/>
              <a:gd name="connsiteX86" fmla="*/ 2119745 w 4852554"/>
              <a:gd name="connsiteY86" fmla="*/ 3751118 h 3782291"/>
              <a:gd name="connsiteX87" fmla="*/ 2202872 w 4852554"/>
              <a:gd name="connsiteY87" fmla="*/ 3751118 h 3782291"/>
              <a:gd name="connsiteX88" fmla="*/ 2192482 w 4852554"/>
              <a:gd name="connsiteY88" fmla="*/ 2951018 h 3782291"/>
              <a:gd name="connsiteX89" fmla="*/ 2421082 w 4852554"/>
              <a:gd name="connsiteY89" fmla="*/ 2847109 h 3782291"/>
              <a:gd name="connsiteX90" fmla="*/ 3065318 w 4852554"/>
              <a:gd name="connsiteY90" fmla="*/ 2847109 h 3782291"/>
              <a:gd name="connsiteX91" fmla="*/ 3023754 w 4852554"/>
              <a:gd name="connsiteY91" fmla="*/ 3034146 h 3782291"/>
              <a:gd name="connsiteX92" fmla="*/ 3075709 w 4852554"/>
              <a:gd name="connsiteY92" fmla="*/ 3054927 h 3782291"/>
              <a:gd name="connsiteX93" fmla="*/ 3106882 w 4852554"/>
              <a:gd name="connsiteY93" fmla="*/ 2857500 h 3782291"/>
              <a:gd name="connsiteX94" fmla="*/ 3470563 w 4852554"/>
              <a:gd name="connsiteY94" fmla="*/ 2836718 h 3782291"/>
              <a:gd name="connsiteX95" fmla="*/ 4000500 w 4852554"/>
              <a:gd name="connsiteY95" fmla="*/ 3512127 h 3782291"/>
              <a:gd name="connsiteX96" fmla="*/ 3990109 w 4852554"/>
              <a:gd name="connsiteY96" fmla="*/ 3740727 h 3782291"/>
              <a:gd name="connsiteX97" fmla="*/ 4052454 w 4852554"/>
              <a:gd name="connsiteY97" fmla="*/ 3782291 h 3782291"/>
              <a:gd name="connsiteX98" fmla="*/ 4052454 w 4852554"/>
              <a:gd name="connsiteY98" fmla="*/ 3532909 h 3782291"/>
              <a:gd name="connsiteX99" fmla="*/ 4239491 w 4852554"/>
              <a:gd name="connsiteY99" fmla="*/ 3626427 h 3782291"/>
              <a:gd name="connsiteX100" fmla="*/ 4312227 w 4852554"/>
              <a:gd name="connsiteY100" fmla="*/ 3574473 h 3782291"/>
              <a:gd name="connsiteX101" fmla="*/ 3917372 w 4852554"/>
              <a:gd name="connsiteY101" fmla="*/ 3335482 h 3782291"/>
              <a:gd name="connsiteX102" fmla="*/ 4125191 w 4852554"/>
              <a:gd name="connsiteY102" fmla="*/ 3262746 h 3782291"/>
              <a:gd name="connsiteX103" fmla="*/ 4125191 w 4852554"/>
              <a:gd name="connsiteY103" fmla="*/ 3262746 h 3782291"/>
              <a:gd name="connsiteX104" fmla="*/ 4083627 w 4852554"/>
              <a:gd name="connsiteY104" fmla="*/ 3231573 h 3782291"/>
              <a:gd name="connsiteX105" fmla="*/ 3896591 w 4852554"/>
              <a:gd name="connsiteY105" fmla="*/ 3304309 h 3782291"/>
              <a:gd name="connsiteX106" fmla="*/ 3553691 w 4852554"/>
              <a:gd name="connsiteY106" fmla="*/ 2836718 h 3782291"/>
              <a:gd name="connsiteX107" fmla="*/ 4333009 w 4852554"/>
              <a:gd name="connsiteY107" fmla="*/ 2815936 h 3782291"/>
              <a:gd name="connsiteX108" fmla="*/ 4561609 w 4852554"/>
              <a:gd name="connsiteY108" fmla="*/ 3054927 h 3782291"/>
              <a:gd name="connsiteX109" fmla="*/ 4665518 w 4852554"/>
              <a:gd name="connsiteY109" fmla="*/ 3013364 h 3782291"/>
              <a:gd name="connsiteX110" fmla="*/ 4416136 w 4852554"/>
              <a:gd name="connsiteY110" fmla="*/ 2815936 h 3782291"/>
              <a:gd name="connsiteX111" fmla="*/ 4842163 w 4852554"/>
              <a:gd name="connsiteY111" fmla="*/ 2701636 h 3782291"/>
              <a:gd name="connsiteX112" fmla="*/ 4852554 w 4852554"/>
              <a:gd name="connsiteY112" fmla="*/ 2628900 h 3782291"/>
              <a:gd name="connsiteX113" fmla="*/ 4239491 w 4852554"/>
              <a:gd name="connsiteY113" fmla="*/ 2763982 h 3782291"/>
              <a:gd name="connsiteX114" fmla="*/ 4353791 w 4852554"/>
              <a:gd name="connsiteY114" fmla="*/ 2566555 h 3782291"/>
              <a:gd name="connsiteX115" fmla="*/ 4291445 w 4852554"/>
              <a:gd name="connsiteY115" fmla="*/ 2514600 h 3782291"/>
              <a:gd name="connsiteX116" fmla="*/ 4177145 w 4852554"/>
              <a:gd name="connsiteY116" fmla="*/ 2805546 h 3782291"/>
              <a:gd name="connsiteX117" fmla="*/ 3429000 w 4852554"/>
              <a:gd name="connsiteY117" fmla="*/ 2795155 h 3782291"/>
              <a:gd name="connsiteX118" fmla="*/ 3584863 w 4852554"/>
              <a:gd name="connsiteY118" fmla="*/ 2618509 h 3782291"/>
              <a:gd name="connsiteX119" fmla="*/ 3564082 w 4852554"/>
              <a:gd name="connsiteY119" fmla="*/ 2576946 h 3782291"/>
              <a:gd name="connsiteX120" fmla="*/ 3335482 w 4852554"/>
              <a:gd name="connsiteY120" fmla="*/ 2826327 h 3782291"/>
              <a:gd name="connsiteX121" fmla="*/ 2493818 w 4852554"/>
              <a:gd name="connsiteY12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32809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49682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722418 w 4852554"/>
              <a:gd name="connsiteY7" fmla="*/ 8312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597727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597727 w 4852554"/>
              <a:gd name="connsiteY11" fmla="*/ 914400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893618 w 4852554"/>
              <a:gd name="connsiteY55" fmla="*/ 2795155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53291 w 4852554"/>
              <a:gd name="connsiteY75" fmla="*/ 3054927 h 3782291"/>
              <a:gd name="connsiteX76" fmla="*/ 374072 w 4852554"/>
              <a:gd name="connsiteY76" fmla="*/ 2763982 h 3782291"/>
              <a:gd name="connsiteX77" fmla="*/ 852054 w 4852554"/>
              <a:gd name="connsiteY77" fmla="*/ 2919846 h 3782291"/>
              <a:gd name="connsiteX78" fmla="*/ 633845 w 4852554"/>
              <a:gd name="connsiteY78" fmla="*/ 3054927 h 3782291"/>
              <a:gd name="connsiteX79" fmla="*/ 685800 w 4852554"/>
              <a:gd name="connsiteY79" fmla="*/ 3096491 h 3782291"/>
              <a:gd name="connsiteX80" fmla="*/ 1018309 w 4852554"/>
              <a:gd name="connsiteY80" fmla="*/ 2888673 h 3782291"/>
              <a:gd name="connsiteX81" fmla="*/ 1423554 w 4852554"/>
              <a:gd name="connsiteY81" fmla="*/ 2867891 h 3782291"/>
              <a:gd name="connsiteX82" fmla="*/ 1080654 w 4852554"/>
              <a:gd name="connsiteY82" fmla="*/ 3086100 h 3782291"/>
              <a:gd name="connsiteX83" fmla="*/ 1143000 w 4852554"/>
              <a:gd name="connsiteY83" fmla="*/ 3169227 h 3782291"/>
              <a:gd name="connsiteX84" fmla="*/ 1537854 w 4852554"/>
              <a:gd name="connsiteY84" fmla="*/ 2867891 h 3782291"/>
              <a:gd name="connsiteX85" fmla="*/ 1891145 w 4852554"/>
              <a:gd name="connsiteY85" fmla="*/ 2867891 h 3782291"/>
              <a:gd name="connsiteX86" fmla="*/ 2119745 w 4852554"/>
              <a:gd name="connsiteY86" fmla="*/ 2930236 h 3782291"/>
              <a:gd name="connsiteX87" fmla="*/ 2119745 w 4852554"/>
              <a:gd name="connsiteY87" fmla="*/ 3751118 h 3782291"/>
              <a:gd name="connsiteX88" fmla="*/ 2202872 w 4852554"/>
              <a:gd name="connsiteY88" fmla="*/ 3751118 h 3782291"/>
              <a:gd name="connsiteX89" fmla="*/ 2192482 w 4852554"/>
              <a:gd name="connsiteY89" fmla="*/ 2951018 h 3782291"/>
              <a:gd name="connsiteX90" fmla="*/ 2421082 w 4852554"/>
              <a:gd name="connsiteY90" fmla="*/ 2847109 h 3782291"/>
              <a:gd name="connsiteX91" fmla="*/ 3065318 w 4852554"/>
              <a:gd name="connsiteY91" fmla="*/ 2847109 h 3782291"/>
              <a:gd name="connsiteX92" fmla="*/ 3023754 w 4852554"/>
              <a:gd name="connsiteY92" fmla="*/ 3034146 h 3782291"/>
              <a:gd name="connsiteX93" fmla="*/ 3075709 w 4852554"/>
              <a:gd name="connsiteY93" fmla="*/ 3054927 h 3782291"/>
              <a:gd name="connsiteX94" fmla="*/ 3106882 w 4852554"/>
              <a:gd name="connsiteY94" fmla="*/ 2857500 h 3782291"/>
              <a:gd name="connsiteX95" fmla="*/ 3470563 w 4852554"/>
              <a:gd name="connsiteY95" fmla="*/ 2836718 h 3782291"/>
              <a:gd name="connsiteX96" fmla="*/ 4000500 w 4852554"/>
              <a:gd name="connsiteY96" fmla="*/ 3512127 h 3782291"/>
              <a:gd name="connsiteX97" fmla="*/ 3990109 w 4852554"/>
              <a:gd name="connsiteY97" fmla="*/ 3740727 h 3782291"/>
              <a:gd name="connsiteX98" fmla="*/ 4052454 w 4852554"/>
              <a:gd name="connsiteY98" fmla="*/ 3782291 h 3782291"/>
              <a:gd name="connsiteX99" fmla="*/ 4052454 w 4852554"/>
              <a:gd name="connsiteY99" fmla="*/ 3532909 h 3782291"/>
              <a:gd name="connsiteX100" fmla="*/ 4239491 w 4852554"/>
              <a:gd name="connsiteY100" fmla="*/ 3626427 h 3782291"/>
              <a:gd name="connsiteX101" fmla="*/ 4312227 w 4852554"/>
              <a:gd name="connsiteY101" fmla="*/ 3574473 h 3782291"/>
              <a:gd name="connsiteX102" fmla="*/ 3917372 w 4852554"/>
              <a:gd name="connsiteY102" fmla="*/ 3335482 h 3782291"/>
              <a:gd name="connsiteX103" fmla="*/ 4125191 w 4852554"/>
              <a:gd name="connsiteY103" fmla="*/ 3262746 h 3782291"/>
              <a:gd name="connsiteX104" fmla="*/ 4125191 w 4852554"/>
              <a:gd name="connsiteY104" fmla="*/ 3262746 h 3782291"/>
              <a:gd name="connsiteX105" fmla="*/ 4083627 w 4852554"/>
              <a:gd name="connsiteY105" fmla="*/ 3231573 h 3782291"/>
              <a:gd name="connsiteX106" fmla="*/ 3896591 w 4852554"/>
              <a:gd name="connsiteY106" fmla="*/ 3304309 h 3782291"/>
              <a:gd name="connsiteX107" fmla="*/ 3553691 w 4852554"/>
              <a:gd name="connsiteY107" fmla="*/ 2836718 h 3782291"/>
              <a:gd name="connsiteX108" fmla="*/ 4333009 w 4852554"/>
              <a:gd name="connsiteY108" fmla="*/ 2815936 h 3782291"/>
              <a:gd name="connsiteX109" fmla="*/ 4561609 w 4852554"/>
              <a:gd name="connsiteY109" fmla="*/ 3054927 h 3782291"/>
              <a:gd name="connsiteX110" fmla="*/ 4665518 w 4852554"/>
              <a:gd name="connsiteY110" fmla="*/ 3013364 h 3782291"/>
              <a:gd name="connsiteX111" fmla="*/ 4416136 w 4852554"/>
              <a:gd name="connsiteY111" fmla="*/ 2815936 h 3782291"/>
              <a:gd name="connsiteX112" fmla="*/ 4842163 w 4852554"/>
              <a:gd name="connsiteY112" fmla="*/ 2701636 h 3782291"/>
              <a:gd name="connsiteX113" fmla="*/ 4852554 w 4852554"/>
              <a:gd name="connsiteY113" fmla="*/ 2628900 h 3782291"/>
              <a:gd name="connsiteX114" fmla="*/ 4239491 w 4852554"/>
              <a:gd name="connsiteY114" fmla="*/ 2763982 h 3782291"/>
              <a:gd name="connsiteX115" fmla="*/ 4353791 w 4852554"/>
              <a:gd name="connsiteY115" fmla="*/ 2566555 h 3782291"/>
              <a:gd name="connsiteX116" fmla="*/ 4291445 w 4852554"/>
              <a:gd name="connsiteY116" fmla="*/ 2514600 h 3782291"/>
              <a:gd name="connsiteX117" fmla="*/ 4177145 w 4852554"/>
              <a:gd name="connsiteY117" fmla="*/ 2805546 h 3782291"/>
              <a:gd name="connsiteX118" fmla="*/ 3429000 w 4852554"/>
              <a:gd name="connsiteY118" fmla="*/ 2795155 h 3782291"/>
              <a:gd name="connsiteX119" fmla="*/ 3584863 w 4852554"/>
              <a:gd name="connsiteY119" fmla="*/ 2618509 h 3782291"/>
              <a:gd name="connsiteX120" fmla="*/ 3564082 w 4852554"/>
              <a:gd name="connsiteY120" fmla="*/ 2576946 h 3782291"/>
              <a:gd name="connsiteX121" fmla="*/ 3335482 w 4852554"/>
              <a:gd name="connsiteY121" fmla="*/ 2826327 h 3782291"/>
              <a:gd name="connsiteX122" fmla="*/ 2493818 w 4852554"/>
              <a:gd name="connsiteY122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197427 w 4852554"/>
              <a:gd name="connsiteY74" fmla="*/ 3106882 h 3782291"/>
              <a:gd name="connsiteX75" fmla="*/ 374072 w 4852554"/>
              <a:gd name="connsiteY75" fmla="*/ 2763982 h 3782291"/>
              <a:gd name="connsiteX76" fmla="*/ 852054 w 4852554"/>
              <a:gd name="connsiteY76" fmla="*/ 2919846 h 3782291"/>
              <a:gd name="connsiteX77" fmla="*/ 633845 w 4852554"/>
              <a:gd name="connsiteY77" fmla="*/ 3054927 h 3782291"/>
              <a:gd name="connsiteX78" fmla="*/ 685800 w 4852554"/>
              <a:gd name="connsiteY78" fmla="*/ 3096491 h 3782291"/>
              <a:gd name="connsiteX79" fmla="*/ 1018309 w 4852554"/>
              <a:gd name="connsiteY79" fmla="*/ 2888673 h 3782291"/>
              <a:gd name="connsiteX80" fmla="*/ 1423554 w 4852554"/>
              <a:gd name="connsiteY80" fmla="*/ 2867891 h 3782291"/>
              <a:gd name="connsiteX81" fmla="*/ 1080654 w 4852554"/>
              <a:gd name="connsiteY81" fmla="*/ 3086100 h 3782291"/>
              <a:gd name="connsiteX82" fmla="*/ 1143000 w 4852554"/>
              <a:gd name="connsiteY82" fmla="*/ 3169227 h 3782291"/>
              <a:gd name="connsiteX83" fmla="*/ 1537854 w 4852554"/>
              <a:gd name="connsiteY83" fmla="*/ 2867891 h 3782291"/>
              <a:gd name="connsiteX84" fmla="*/ 1891145 w 4852554"/>
              <a:gd name="connsiteY84" fmla="*/ 2867891 h 3782291"/>
              <a:gd name="connsiteX85" fmla="*/ 2119745 w 4852554"/>
              <a:gd name="connsiteY85" fmla="*/ 2930236 h 3782291"/>
              <a:gd name="connsiteX86" fmla="*/ 2119745 w 4852554"/>
              <a:gd name="connsiteY86" fmla="*/ 3751118 h 3782291"/>
              <a:gd name="connsiteX87" fmla="*/ 2202872 w 4852554"/>
              <a:gd name="connsiteY87" fmla="*/ 3751118 h 3782291"/>
              <a:gd name="connsiteX88" fmla="*/ 2192482 w 4852554"/>
              <a:gd name="connsiteY88" fmla="*/ 2951018 h 3782291"/>
              <a:gd name="connsiteX89" fmla="*/ 2421082 w 4852554"/>
              <a:gd name="connsiteY89" fmla="*/ 2847109 h 3782291"/>
              <a:gd name="connsiteX90" fmla="*/ 3065318 w 4852554"/>
              <a:gd name="connsiteY90" fmla="*/ 2847109 h 3782291"/>
              <a:gd name="connsiteX91" fmla="*/ 3023754 w 4852554"/>
              <a:gd name="connsiteY91" fmla="*/ 3034146 h 3782291"/>
              <a:gd name="connsiteX92" fmla="*/ 3075709 w 4852554"/>
              <a:gd name="connsiteY92" fmla="*/ 3054927 h 3782291"/>
              <a:gd name="connsiteX93" fmla="*/ 3106882 w 4852554"/>
              <a:gd name="connsiteY93" fmla="*/ 2857500 h 3782291"/>
              <a:gd name="connsiteX94" fmla="*/ 3470563 w 4852554"/>
              <a:gd name="connsiteY94" fmla="*/ 2836718 h 3782291"/>
              <a:gd name="connsiteX95" fmla="*/ 4000500 w 4852554"/>
              <a:gd name="connsiteY95" fmla="*/ 3512127 h 3782291"/>
              <a:gd name="connsiteX96" fmla="*/ 3990109 w 4852554"/>
              <a:gd name="connsiteY96" fmla="*/ 3740727 h 3782291"/>
              <a:gd name="connsiteX97" fmla="*/ 4052454 w 4852554"/>
              <a:gd name="connsiteY97" fmla="*/ 3782291 h 3782291"/>
              <a:gd name="connsiteX98" fmla="*/ 4052454 w 4852554"/>
              <a:gd name="connsiteY98" fmla="*/ 3532909 h 3782291"/>
              <a:gd name="connsiteX99" fmla="*/ 4239491 w 4852554"/>
              <a:gd name="connsiteY99" fmla="*/ 3626427 h 3782291"/>
              <a:gd name="connsiteX100" fmla="*/ 4312227 w 4852554"/>
              <a:gd name="connsiteY100" fmla="*/ 3574473 h 3782291"/>
              <a:gd name="connsiteX101" fmla="*/ 3917372 w 4852554"/>
              <a:gd name="connsiteY101" fmla="*/ 3335482 h 3782291"/>
              <a:gd name="connsiteX102" fmla="*/ 4125191 w 4852554"/>
              <a:gd name="connsiteY102" fmla="*/ 3262746 h 3782291"/>
              <a:gd name="connsiteX103" fmla="*/ 4125191 w 4852554"/>
              <a:gd name="connsiteY103" fmla="*/ 3262746 h 3782291"/>
              <a:gd name="connsiteX104" fmla="*/ 4083627 w 4852554"/>
              <a:gd name="connsiteY104" fmla="*/ 3231573 h 3782291"/>
              <a:gd name="connsiteX105" fmla="*/ 3896591 w 4852554"/>
              <a:gd name="connsiteY105" fmla="*/ 3304309 h 3782291"/>
              <a:gd name="connsiteX106" fmla="*/ 3553691 w 4852554"/>
              <a:gd name="connsiteY106" fmla="*/ 2836718 h 3782291"/>
              <a:gd name="connsiteX107" fmla="*/ 4333009 w 4852554"/>
              <a:gd name="connsiteY107" fmla="*/ 2815936 h 3782291"/>
              <a:gd name="connsiteX108" fmla="*/ 4561609 w 4852554"/>
              <a:gd name="connsiteY108" fmla="*/ 3054927 h 3782291"/>
              <a:gd name="connsiteX109" fmla="*/ 4665518 w 4852554"/>
              <a:gd name="connsiteY109" fmla="*/ 3013364 h 3782291"/>
              <a:gd name="connsiteX110" fmla="*/ 4416136 w 4852554"/>
              <a:gd name="connsiteY110" fmla="*/ 2815936 h 3782291"/>
              <a:gd name="connsiteX111" fmla="*/ 4842163 w 4852554"/>
              <a:gd name="connsiteY111" fmla="*/ 2701636 h 3782291"/>
              <a:gd name="connsiteX112" fmla="*/ 4852554 w 4852554"/>
              <a:gd name="connsiteY112" fmla="*/ 2628900 h 3782291"/>
              <a:gd name="connsiteX113" fmla="*/ 4239491 w 4852554"/>
              <a:gd name="connsiteY113" fmla="*/ 2763982 h 3782291"/>
              <a:gd name="connsiteX114" fmla="*/ 4353791 w 4852554"/>
              <a:gd name="connsiteY114" fmla="*/ 2566555 h 3782291"/>
              <a:gd name="connsiteX115" fmla="*/ 4291445 w 4852554"/>
              <a:gd name="connsiteY115" fmla="*/ 2514600 h 3782291"/>
              <a:gd name="connsiteX116" fmla="*/ 4177145 w 4852554"/>
              <a:gd name="connsiteY116" fmla="*/ 2805546 h 3782291"/>
              <a:gd name="connsiteX117" fmla="*/ 3429000 w 4852554"/>
              <a:gd name="connsiteY117" fmla="*/ 2795155 h 3782291"/>
              <a:gd name="connsiteX118" fmla="*/ 3584863 w 4852554"/>
              <a:gd name="connsiteY118" fmla="*/ 2618509 h 3782291"/>
              <a:gd name="connsiteX119" fmla="*/ 3564082 w 4852554"/>
              <a:gd name="connsiteY119" fmla="*/ 2576946 h 3782291"/>
              <a:gd name="connsiteX120" fmla="*/ 3335482 w 4852554"/>
              <a:gd name="connsiteY120" fmla="*/ 2826327 h 3782291"/>
              <a:gd name="connsiteX121" fmla="*/ 2493818 w 4852554"/>
              <a:gd name="connsiteY121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197427 w 4852554"/>
              <a:gd name="connsiteY73" fmla="*/ 3034146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270163 w 4852554"/>
              <a:gd name="connsiteY71" fmla="*/ 2701636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49382 w 4852554"/>
              <a:gd name="connsiteY68" fmla="*/ 2639291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20782 w 4852554"/>
              <a:gd name="connsiteY67" fmla="*/ 2098964 h 3782291"/>
              <a:gd name="connsiteX68" fmla="*/ 280554 w 4852554"/>
              <a:gd name="connsiteY68" fmla="*/ 2660073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493818 w 4852554"/>
              <a:gd name="connsiteY0" fmla="*/ 2795155 h 3782291"/>
              <a:gd name="connsiteX1" fmla="*/ 2171700 w 4852554"/>
              <a:gd name="connsiteY1" fmla="*/ 2348346 h 3782291"/>
              <a:gd name="connsiteX2" fmla="*/ 2140527 w 4852554"/>
              <a:gd name="connsiteY2" fmla="*/ 1724891 h 3782291"/>
              <a:gd name="connsiteX3" fmla="*/ 2701636 w 4852554"/>
              <a:gd name="connsiteY3" fmla="*/ 1184564 h 3782291"/>
              <a:gd name="connsiteX4" fmla="*/ 2691245 w 4852554"/>
              <a:gd name="connsiteY4" fmla="*/ 1091046 h 3782291"/>
              <a:gd name="connsiteX5" fmla="*/ 2140527 w 4852554"/>
              <a:gd name="connsiteY5" fmla="*/ 1631373 h 3782291"/>
              <a:gd name="connsiteX6" fmla="*/ 2161309 w 4852554"/>
              <a:gd name="connsiteY6" fmla="*/ 1465118 h 3782291"/>
              <a:gd name="connsiteX7" fmla="*/ 2691246 w 4852554"/>
              <a:gd name="connsiteY7" fmla="*/ 945573 h 3782291"/>
              <a:gd name="connsiteX8" fmla="*/ 2753591 w 4852554"/>
              <a:gd name="connsiteY8" fmla="*/ 831273 h 3782291"/>
              <a:gd name="connsiteX9" fmla="*/ 2805545 w 4852554"/>
              <a:gd name="connsiteY9" fmla="*/ 540327 h 3782291"/>
              <a:gd name="connsiteX10" fmla="*/ 2774372 w 4852554"/>
              <a:gd name="connsiteY10" fmla="*/ 529936 h 3782291"/>
              <a:gd name="connsiteX11" fmla="*/ 2660072 w 4852554"/>
              <a:gd name="connsiteY11" fmla="*/ 904009 h 3782291"/>
              <a:gd name="connsiteX12" fmla="*/ 2192482 w 4852554"/>
              <a:gd name="connsiteY12" fmla="*/ 1330036 h 3782291"/>
              <a:gd name="connsiteX13" fmla="*/ 2244436 w 4852554"/>
              <a:gd name="connsiteY13" fmla="*/ 633846 h 3782291"/>
              <a:gd name="connsiteX14" fmla="*/ 2670463 w 4852554"/>
              <a:gd name="connsiteY14" fmla="*/ 51955 h 3782291"/>
              <a:gd name="connsiteX15" fmla="*/ 2639291 w 4852554"/>
              <a:gd name="connsiteY15" fmla="*/ 0 h 3782291"/>
              <a:gd name="connsiteX16" fmla="*/ 2483427 w 4852554"/>
              <a:gd name="connsiteY16" fmla="*/ 197427 h 3782291"/>
              <a:gd name="connsiteX17" fmla="*/ 2462645 w 4852554"/>
              <a:gd name="connsiteY17" fmla="*/ 10391 h 3782291"/>
              <a:gd name="connsiteX18" fmla="*/ 2400300 w 4852554"/>
              <a:gd name="connsiteY18" fmla="*/ 10391 h 3782291"/>
              <a:gd name="connsiteX19" fmla="*/ 2441863 w 4852554"/>
              <a:gd name="connsiteY19" fmla="*/ 280555 h 3782291"/>
              <a:gd name="connsiteX20" fmla="*/ 2275609 w 4852554"/>
              <a:gd name="connsiteY20" fmla="*/ 509155 h 3782291"/>
              <a:gd name="connsiteX21" fmla="*/ 2223654 w 4852554"/>
              <a:gd name="connsiteY21" fmla="*/ 540327 h 3782291"/>
              <a:gd name="connsiteX22" fmla="*/ 2192482 w 4852554"/>
              <a:gd name="connsiteY22" fmla="*/ 592282 h 3782291"/>
              <a:gd name="connsiteX23" fmla="*/ 2119745 w 4852554"/>
              <a:gd name="connsiteY23" fmla="*/ 706582 h 3782291"/>
              <a:gd name="connsiteX24" fmla="*/ 1662545 w 4852554"/>
              <a:gd name="connsiteY24" fmla="*/ 20782 h 3782291"/>
              <a:gd name="connsiteX25" fmla="*/ 1537854 w 4852554"/>
              <a:gd name="connsiteY25" fmla="*/ 51955 h 3782291"/>
              <a:gd name="connsiteX26" fmla="*/ 1558636 w 4852554"/>
              <a:gd name="connsiteY26" fmla="*/ 145473 h 3782291"/>
              <a:gd name="connsiteX27" fmla="*/ 1641763 w 4852554"/>
              <a:gd name="connsiteY27" fmla="*/ 103909 h 3782291"/>
              <a:gd name="connsiteX28" fmla="*/ 1704109 w 4852554"/>
              <a:gd name="connsiteY28" fmla="*/ 228600 h 3782291"/>
              <a:gd name="connsiteX29" fmla="*/ 1776845 w 4852554"/>
              <a:gd name="connsiteY29" fmla="*/ 259773 h 3782291"/>
              <a:gd name="connsiteX30" fmla="*/ 2140527 w 4852554"/>
              <a:gd name="connsiteY30" fmla="*/ 852055 h 3782291"/>
              <a:gd name="connsiteX31" fmla="*/ 2130136 w 4852554"/>
              <a:gd name="connsiteY31" fmla="*/ 1215736 h 3782291"/>
              <a:gd name="connsiteX32" fmla="*/ 2057400 w 4852554"/>
              <a:gd name="connsiteY32" fmla="*/ 1028700 h 3782291"/>
              <a:gd name="connsiteX33" fmla="*/ 2005445 w 4852554"/>
              <a:gd name="connsiteY33" fmla="*/ 1059873 h 3782291"/>
              <a:gd name="connsiteX34" fmla="*/ 2119745 w 4852554"/>
              <a:gd name="connsiteY34" fmla="*/ 1288473 h 3782291"/>
              <a:gd name="connsiteX35" fmla="*/ 2098963 w 4852554"/>
              <a:gd name="connsiteY35" fmla="*/ 2005446 h 3782291"/>
              <a:gd name="connsiteX36" fmla="*/ 1662545 w 4852554"/>
              <a:gd name="connsiteY36" fmla="*/ 1558637 h 3782291"/>
              <a:gd name="connsiteX37" fmla="*/ 1704108 w 4852554"/>
              <a:gd name="connsiteY37" fmla="*/ 1215737 h 3782291"/>
              <a:gd name="connsiteX38" fmla="*/ 1662545 w 4852554"/>
              <a:gd name="connsiteY38" fmla="*/ 1101436 h 3782291"/>
              <a:gd name="connsiteX39" fmla="*/ 1610591 w 4852554"/>
              <a:gd name="connsiteY39" fmla="*/ 1475509 h 3782291"/>
              <a:gd name="connsiteX40" fmla="*/ 1340427 w 4852554"/>
              <a:gd name="connsiteY40" fmla="*/ 1600199 h 3782291"/>
              <a:gd name="connsiteX41" fmla="*/ 1309254 w 4852554"/>
              <a:gd name="connsiteY41" fmla="*/ 1662546 h 3782291"/>
              <a:gd name="connsiteX42" fmla="*/ 1620982 w 4852554"/>
              <a:gd name="connsiteY42" fmla="*/ 1600200 h 3782291"/>
              <a:gd name="connsiteX43" fmla="*/ 1828800 w 4852554"/>
              <a:gd name="connsiteY43" fmla="*/ 1849583 h 3782291"/>
              <a:gd name="connsiteX44" fmla="*/ 1569027 w 4852554"/>
              <a:gd name="connsiteY44" fmla="*/ 2026227 h 3782291"/>
              <a:gd name="connsiteX45" fmla="*/ 1600200 w 4852554"/>
              <a:gd name="connsiteY45" fmla="*/ 2119745 h 3782291"/>
              <a:gd name="connsiteX46" fmla="*/ 1880754 w 4852554"/>
              <a:gd name="connsiteY46" fmla="*/ 1870364 h 3782291"/>
              <a:gd name="connsiteX47" fmla="*/ 2098963 w 4852554"/>
              <a:gd name="connsiteY47" fmla="*/ 2088573 h 3782291"/>
              <a:gd name="connsiteX48" fmla="*/ 2088572 w 4852554"/>
              <a:gd name="connsiteY48" fmla="*/ 2337955 h 3782291"/>
              <a:gd name="connsiteX49" fmla="*/ 2098963 w 4852554"/>
              <a:gd name="connsiteY49" fmla="*/ 2348346 h 3782291"/>
              <a:gd name="connsiteX50" fmla="*/ 1839191 w 4852554"/>
              <a:gd name="connsiteY50" fmla="*/ 2784764 h 3782291"/>
              <a:gd name="connsiteX51" fmla="*/ 1278082 w 4852554"/>
              <a:gd name="connsiteY51" fmla="*/ 2795155 h 3782291"/>
              <a:gd name="connsiteX52" fmla="*/ 1143000 w 4852554"/>
              <a:gd name="connsiteY52" fmla="*/ 2587336 h 3782291"/>
              <a:gd name="connsiteX53" fmla="*/ 1111827 w 4852554"/>
              <a:gd name="connsiteY53" fmla="*/ 2597727 h 3782291"/>
              <a:gd name="connsiteX54" fmla="*/ 1205345 w 4852554"/>
              <a:gd name="connsiteY54" fmla="*/ 2815936 h 3782291"/>
              <a:gd name="connsiteX55" fmla="*/ 914400 w 4852554"/>
              <a:gd name="connsiteY55" fmla="*/ 2836718 h 3782291"/>
              <a:gd name="connsiteX56" fmla="*/ 488372 w 4852554"/>
              <a:gd name="connsiteY56" fmla="*/ 2036618 h 3782291"/>
              <a:gd name="connsiteX57" fmla="*/ 353291 w 4852554"/>
              <a:gd name="connsiteY57" fmla="*/ 2078182 h 3782291"/>
              <a:gd name="connsiteX58" fmla="*/ 415636 w 4852554"/>
              <a:gd name="connsiteY58" fmla="*/ 2140527 h 3782291"/>
              <a:gd name="connsiteX59" fmla="*/ 467591 w 4852554"/>
              <a:gd name="connsiteY59" fmla="*/ 2098964 h 3782291"/>
              <a:gd name="connsiteX60" fmla="*/ 571500 w 4852554"/>
              <a:gd name="connsiteY60" fmla="*/ 2348346 h 3782291"/>
              <a:gd name="connsiteX61" fmla="*/ 457200 w 4852554"/>
              <a:gd name="connsiteY61" fmla="*/ 2358736 h 3782291"/>
              <a:gd name="connsiteX62" fmla="*/ 457200 w 4852554"/>
              <a:gd name="connsiteY62" fmla="*/ 2441864 h 3782291"/>
              <a:gd name="connsiteX63" fmla="*/ 623454 w 4852554"/>
              <a:gd name="connsiteY63" fmla="*/ 2400300 h 3782291"/>
              <a:gd name="connsiteX64" fmla="*/ 831272 w 4852554"/>
              <a:gd name="connsiteY64" fmla="*/ 2826327 h 3782291"/>
              <a:gd name="connsiteX65" fmla="*/ 374072 w 4852554"/>
              <a:gd name="connsiteY65" fmla="*/ 2670464 h 3782291"/>
              <a:gd name="connsiteX66" fmla="*/ 103909 w 4852554"/>
              <a:gd name="connsiteY66" fmla="*/ 2109355 h 3782291"/>
              <a:gd name="connsiteX67" fmla="*/ 31173 w 4852554"/>
              <a:gd name="connsiteY67" fmla="*/ 2109355 h 3782291"/>
              <a:gd name="connsiteX68" fmla="*/ 280554 w 4852554"/>
              <a:gd name="connsiteY68" fmla="*/ 2660073 h 3782291"/>
              <a:gd name="connsiteX69" fmla="*/ 10391 w 4852554"/>
              <a:gd name="connsiteY69" fmla="*/ 2576946 h 3782291"/>
              <a:gd name="connsiteX70" fmla="*/ 0 w 4852554"/>
              <a:gd name="connsiteY70" fmla="*/ 2670464 h 3782291"/>
              <a:gd name="connsiteX71" fmla="*/ 301336 w 4852554"/>
              <a:gd name="connsiteY71" fmla="*/ 2743200 h 3782291"/>
              <a:gd name="connsiteX72" fmla="*/ 280554 w 4852554"/>
              <a:gd name="connsiteY72" fmla="*/ 3023755 h 3782291"/>
              <a:gd name="connsiteX73" fmla="*/ 322118 w 4852554"/>
              <a:gd name="connsiteY73" fmla="*/ 3065319 h 3782291"/>
              <a:gd name="connsiteX74" fmla="*/ 374072 w 4852554"/>
              <a:gd name="connsiteY74" fmla="*/ 2763982 h 3782291"/>
              <a:gd name="connsiteX75" fmla="*/ 852054 w 4852554"/>
              <a:gd name="connsiteY75" fmla="*/ 2919846 h 3782291"/>
              <a:gd name="connsiteX76" fmla="*/ 633845 w 4852554"/>
              <a:gd name="connsiteY76" fmla="*/ 3054927 h 3782291"/>
              <a:gd name="connsiteX77" fmla="*/ 685800 w 4852554"/>
              <a:gd name="connsiteY77" fmla="*/ 3096491 h 3782291"/>
              <a:gd name="connsiteX78" fmla="*/ 1018309 w 4852554"/>
              <a:gd name="connsiteY78" fmla="*/ 2888673 h 3782291"/>
              <a:gd name="connsiteX79" fmla="*/ 1423554 w 4852554"/>
              <a:gd name="connsiteY79" fmla="*/ 2867891 h 3782291"/>
              <a:gd name="connsiteX80" fmla="*/ 1080654 w 4852554"/>
              <a:gd name="connsiteY80" fmla="*/ 3086100 h 3782291"/>
              <a:gd name="connsiteX81" fmla="*/ 1143000 w 4852554"/>
              <a:gd name="connsiteY81" fmla="*/ 3169227 h 3782291"/>
              <a:gd name="connsiteX82" fmla="*/ 1537854 w 4852554"/>
              <a:gd name="connsiteY82" fmla="*/ 2867891 h 3782291"/>
              <a:gd name="connsiteX83" fmla="*/ 1891145 w 4852554"/>
              <a:gd name="connsiteY83" fmla="*/ 2867891 h 3782291"/>
              <a:gd name="connsiteX84" fmla="*/ 2119745 w 4852554"/>
              <a:gd name="connsiteY84" fmla="*/ 2930236 h 3782291"/>
              <a:gd name="connsiteX85" fmla="*/ 2119745 w 4852554"/>
              <a:gd name="connsiteY85" fmla="*/ 3751118 h 3782291"/>
              <a:gd name="connsiteX86" fmla="*/ 2202872 w 4852554"/>
              <a:gd name="connsiteY86" fmla="*/ 3751118 h 3782291"/>
              <a:gd name="connsiteX87" fmla="*/ 2192482 w 4852554"/>
              <a:gd name="connsiteY87" fmla="*/ 2951018 h 3782291"/>
              <a:gd name="connsiteX88" fmla="*/ 2421082 w 4852554"/>
              <a:gd name="connsiteY88" fmla="*/ 2847109 h 3782291"/>
              <a:gd name="connsiteX89" fmla="*/ 3065318 w 4852554"/>
              <a:gd name="connsiteY89" fmla="*/ 2847109 h 3782291"/>
              <a:gd name="connsiteX90" fmla="*/ 3023754 w 4852554"/>
              <a:gd name="connsiteY90" fmla="*/ 3034146 h 3782291"/>
              <a:gd name="connsiteX91" fmla="*/ 3075709 w 4852554"/>
              <a:gd name="connsiteY91" fmla="*/ 3054927 h 3782291"/>
              <a:gd name="connsiteX92" fmla="*/ 3106882 w 4852554"/>
              <a:gd name="connsiteY92" fmla="*/ 2857500 h 3782291"/>
              <a:gd name="connsiteX93" fmla="*/ 3470563 w 4852554"/>
              <a:gd name="connsiteY93" fmla="*/ 2836718 h 3782291"/>
              <a:gd name="connsiteX94" fmla="*/ 4000500 w 4852554"/>
              <a:gd name="connsiteY94" fmla="*/ 3512127 h 3782291"/>
              <a:gd name="connsiteX95" fmla="*/ 3990109 w 4852554"/>
              <a:gd name="connsiteY95" fmla="*/ 3740727 h 3782291"/>
              <a:gd name="connsiteX96" fmla="*/ 4052454 w 4852554"/>
              <a:gd name="connsiteY96" fmla="*/ 3782291 h 3782291"/>
              <a:gd name="connsiteX97" fmla="*/ 4052454 w 4852554"/>
              <a:gd name="connsiteY97" fmla="*/ 3532909 h 3782291"/>
              <a:gd name="connsiteX98" fmla="*/ 4239491 w 4852554"/>
              <a:gd name="connsiteY98" fmla="*/ 3626427 h 3782291"/>
              <a:gd name="connsiteX99" fmla="*/ 4312227 w 4852554"/>
              <a:gd name="connsiteY99" fmla="*/ 3574473 h 3782291"/>
              <a:gd name="connsiteX100" fmla="*/ 3917372 w 4852554"/>
              <a:gd name="connsiteY100" fmla="*/ 3335482 h 3782291"/>
              <a:gd name="connsiteX101" fmla="*/ 4125191 w 4852554"/>
              <a:gd name="connsiteY101" fmla="*/ 3262746 h 3782291"/>
              <a:gd name="connsiteX102" fmla="*/ 4125191 w 4852554"/>
              <a:gd name="connsiteY102" fmla="*/ 3262746 h 3782291"/>
              <a:gd name="connsiteX103" fmla="*/ 4083627 w 4852554"/>
              <a:gd name="connsiteY103" fmla="*/ 3231573 h 3782291"/>
              <a:gd name="connsiteX104" fmla="*/ 3896591 w 4852554"/>
              <a:gd name="connsiteY104" fmla="*/ 3304309 h 3782291"/>
              <a:gd name="connsiteX105" fmla="*/ 3553691 w 4852554"/>
              <a:gd name="connsiteY105" fmla="*/ 2836718 h 3782291"/>
              <a:gd name="connsiteX106" fmla="*/ 4333009 w 4852554"/>
              <a:gd name="connsiteY106" fmla="*/ 2815936 h 3782291"/>
              <a:gd name="connsiteX107" fmla="*/ 4561609 w 4852554"/>
              <a:gd name="connsiteY107" fmla="*/ 3054927 h 3782291"/>
              <a:gd name="connsiteX108" fmla="*/ 4665518 w 4852554"/>
              <a:gd name="connsiteY108" fmla="*/ 3013364 h 3782291"/>
              <a:gd name="connsiteX109" fmla="*/ 4416136 w 4852554"/>
              <a:gd name="connsiteY109" fmla="*/ 2815936 h 3782291"/>
              <a:gd name="connsiteX110" fmla="*/ 4842163 w 4852554"/>
              <a:gd name="connsiteY110" fmla="*/ 2701636 h 3782291"/>
              <a:gd name="connsiteX111" fmla="*/ 4852554 w 4852554"/>
              <a:gd name="connsiteY111" fmla="*/ 2628900 h 3782291"/>
              <a:gd name="connsiteX112" fmla="*/ 4239491 w 4852554"/>
              <a:gd name="connsiteY112" fmla="*/ 2763982 h 3782291"/>
              <a:gd name="connsiteX113" fmla="*/ 4353791 w 4852554"/>
              <a:gd name="connsiteY113" fmla="*/ 2566555 h 3782291"/>
              <a:gd name="connsiteX114" fmla="*/ 4291445 w 4852554"/>
              <a:gd name="connsiteY114" fmla="*/ 2514600 h 3782291"/>
              <a:gd name="connsiteX115" fmla="*/ 4177145 w 4852554"/>
              <a:gd name="connsiteY115" fmla="*/ 2805546 h 3782291"/>
              <a:gd name="connsiteX116" fmla="*/ 3429000 w 4852554"/>
              <a:gd name="connsiteY116" fmla="*/ 2795155 h 3782291"/>
              <a:gd name="connsiteX117" fmla="*/ 3584863 w 4852554"/>
              <a:gd name="connsiteY117" fmla="*/ 2618509 h 3782291"/>
              <a:gd name="connsiteX118" fmla="*/ 3564082 w 4852554"/>
              <a:gd name="connsiteY118" fmla="*/ 2576946 h 3782291"/>
              <a:gd name="connsiteX119" fmla="*/ 3335482 w 4852554"/>
              <a:gd name="connsiteY119" fmla="*/ 2826327 h 3782291"/>
              <a:gd name="connsiteX120" fmla="*/ 2493818 w 4852554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43200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63982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43200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84463 w 4862945"/>
              <a:gd name="connsiteY65" fmla="*/ 2670464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62445 w 4862945"/>
              <a:gd name="connsiteY75" fmla="*/ 2919846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26327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62445 w 4862945"/>
              <a:gd name="connsiteY64" fmla="*/ 2784764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52554 w 4862945"/>
              <a:gd name="connsiteY110" fmla="*/ 2701636 h 3782291"/>
              <a:gd name="connsiteX111" fmla="*/ 4862945 w 4862945"/>
              <a:gd name="connsiteY111" fmla="*/ 2628900 h 3782291"/>
              <a:gd name="connsiteX112" fmla="*/ 4249882 w 4862945"/>
              <a:gd name="connsiteY112" fmla="*/ 2763982 h 3782291"/>
              <a:gd name="connsiteX113" fmla="*/ 4364182 w 4862945"/>
              <a:gd name="connsiteY113" fmla="*/ 2566555 h 3782291"/>
              <a:gd name="connsiteX114" fmla="*/ 4301836 w 4862945"/>
              <a:gd name="connsiteY114" fmla="*/ 2514600 h 3782291"/>
              <a:gd name="connsiteX115" fmla="*/ 4187536 w 4862945"/>
              <a:gd name="connsiteY115" fmla="*/ 2805546 h 3782291"/>
              <a:gd name="connsiteX116" fmla="*/ 3439391 w 4862945"/>
              <a:gd name="connsiteY116" fmla="*/ 2795155 h 3782291"/>
              <a:gd name="connsiteX117" fmla="*/ 3595254 w 4862945"/>
              <a:gd name="connsiteY117" fmla="*/ 2618509 h 3782291"/>
              <a:gd name="connsiteX118" fmla="*/ 3574473 w 4862945"/>
              <a:gd name="connsiteY118" fmla="*/ 2576946 h 3782291"/>
              <a:gd name="connsiteX119" fmla="*/ 3345873 w 4862945"/>
              <a:gd name="connsiteY119" fmla="*/ 2826327 h 3782291"/>
              <a:gd name="connsiteX120" fmla="*/ 2504209 w 4862945"/>
              <a:gd name="connsiteY120" fmla="*/ 2795155 h 3782291"/>
              <a:gd name="connsiteX0" fmla="*/ 2504209 w 4862945"/>
              <a:gd name="connsiteY0" fmla="*/ 2795155 h 3782291"/>
              <a:gd name="connsiteX1" fmla="*/ 2182091 w 4862945"/>
              <a:gd name="connsiteY1" fmla="*/ 2348346 h 3782291"/>
              <a:gd name="connsiteX2" fmla="*/ 2150918 w 4862945"/>
              <a:gd name="connsiteY2" fmla="*/ 1724891 h 3782291"/>
              <a:gd name="connsiteX3" fmla="*/ 2712027 w 4862945"/>
              <a:gd name="connsiteY3" fmla="*/ 1184564 h 3782291"/>
              <a:gd name="connsiteX4" fmla="*/ 2701636 w 4862945"/>
              <a:gd name="connsiteY4" fmla="*/ 1091046 h 3782291"/>
              <a:gd name="connsiteX5" fmla="*/ 2150918 w 4862945"/>
              <a:gd name="connsiteY5" fmla="*/ 1631373 h 3782291"/>
              <a:gd name="connsiteX6" fmla="*/ 2171700 w 4862945"/>
              <a:gd name="connsiteY6" fmla="*/ 1465118 h 3782291"/>
              <a:gd name="connsiteX7" fmla="*/ 2701637 w 4862945"/>
              <a:gd name="connsiteY7" fmla="*/ 945573 h 3782291"/>
              <a:gd name="connsiteX8" fmla="*/ 2763982 w 4862945"/>
              <a:gd name="connsiteY8" fmla="*/ 831273 h 3782291"/>
              <a:gd name="connsiteX9" fmla="*/ 2815936 w 4862945"/>
              <a:gd name="connsiteY9" fmla="*/ 540327 h 3782291"/>
              <a:gd name="connsiteX10" fmla="*/ 2784763 w 4862945"/>
              <a:gd name="connsiteY10" fmla="*/ 529936 h 3782291"/>
              <a:gd name="connsiteX11" fmla="*/ 2670463 w 4862945"/>
              <a:gd name="connsiteY11" fmla="*/ 904009 h 3782291"/>
              <a:gd name="connsiteX12" fmla="*/ 2202873 w 4862945"/>
              <a:gd name="connsiteY12" fmla="*/ 1330036 h 3782291"/>
              <a:gd name="connsiteX13" fmla="*/ 2254827 w 4862945"/>
              <a:gd name="connsiteY13" fmla="*/ 633846 h 3782291"/>
              <a:gd name="connsiteX14" fmla="*/ 2680854 w 4862945"/>
              <a:gd name="connsiteY14" fmla="*/ 51955 h 3782291"/>
              <a:gd name="connsiteX15" fmla="*/ 2649682 w 4862945"/>
              <a:gd name="connsiteY15" fmla="*/ 0 h 3782291"/>
              <a:gd name="connsiteX16" fmla="*/ 2493818 w 4862945"/>
              <a:gd name="connsiteY16" fmla="*/ 197427 h 3782291"/>
              <a:gd name="connsiteX17" fmla="*/ 2473036 w 4862945"/>
              <a:gd name="connsiteY17" fmla="*/ 10391 h 3782291"/>
              <a:gd name="connsiteX18" fmla="*/ 2410691 w 4862945"/>
              <a:gd name="connsiteY18" fmla="*/ 10391 h 3782291"/>
              <a:gd name="connsiteX19" fmla="*/ 2452254 w 4862945"/>
              <a:gd name="connsiteY19" fmla="*/ 280555 h 3782291"/>
              <a:gd name="connsiteX20" fmla="*/ 2286000 w 4862945"/>
              <a:gd name="connsiteY20" fmla="*/ 509155 h 3782291"/>
              <a:gd name="connsiteX21" fmla="*/ 2234045 w 4862945"/>
              <a:gd name="connsiteY21" fmla="*/ 540327 h 3782291"/>
              <a:gd name="connsiteX22" fmla="*/ 2202873 w 4862945"/>
              <a:gd name="connsiteY22" fmla="*/ 592282 h 3782291"/>
              <a:gd name="connsiteX23" fmla="*/ 2130136 w 4862945"/>
              <a:gd name="connsiteY23" fmla="*/ 706582 h 3782291"/>
              <a:gd name="connsiteX24" fmla="*/ 1672936 w 4862945"/>
              <a:gd name="connsiteY24" fmla="*/ 20782 h 3782291"/>
              <a:gd name="connsiteX25" fmla="*/ 1548245 w 4862945"/>
              <a:gd name="connsiteY25" fmla="*/ 51955 h 3782291"/>
              <a:gd name="connsiteX26" fmla="*/ 1569027 w 4862945"/>
              <a:gd name="connsiteY26" fmla="*/ 145473 h 3782291"/>
              <a:gd name="connsiteX27" fmla="*/ 1652154 w 4862945"/>
              <a:gd name="connsiteY27" fmla="*/ 103909 h 3782291"/>
              <a:gd name="connsiteX28" fmla="*/ 1714500 w 4862945"/>
              <a:gd name="connsiteY28" fmla="*/ 228600 h 3782291"/>
              <a:gd name="connsiteX29" fmla="*/ 1787236 w 4862945"/>
              <a:gd name="connsiteY29" fmla="*/ 259773 h 3782291"/>
              <a:gd name="connsiteX30" fmla="*/ 2150918 w 4862945"/>
              <a:gd name="connsiteY30" fmla="*/ 852055 h 3782291"/>
              <a:gd name="connsiteX31" fmla="*/ 2140527 w 4862945"/>
              <a:gd name="connsiteY31" fmla="*/ 1215736 h 3782291"/>
              <a:gd name="connsiteX32" fmla="*/ 2067791 w 4862945"/>
              <a:gd name="connsiteY32" fmla="*/ 1028700 h 3782291"/>
              <a:gd name="connsiteX33" fmla="*/ 2015836 w 4862945"/>
              <a:gd name="connsiteY33" fmla="*/ 1059873 h 3782291"/>
              <a:gd name="connsiteX34" fmla="*/ 2130136 w 4862945"/>
              <a:gd name="connsiteY34" fmla="*/ 1288473 h 3782291"/>
              <a:gd name="connsiteX35" fmla="*/ 2109354 w 4862945"/>
              <a:gd name="connsiteY35" fmla="*/ 2005446 h 3782291"/>
              <a:gd name="connsiteX36" fmla="*/ 1672936 w 4862945"/>
              <a:gd name="connsiteY36" fmla="*/ 1558637 h 3782291"/>
              <a:gd name="connsiteX37" fmla="*/ 1714499 w 4862945"/>
              <a:gd name="connsiteY37" fmla="*/ 1215737 h 3782291"/>
              <a:gd name="connsiteX38" fmla="*/ 1672936 w 4862945"/>
              <a:gd name="connsiteY38" fmla="*/ 1101436 h 3782291"/>
              <a:gd name="connsiteX39" fmla="*/ 1620982 w 4862945"/>
              <a:gd name="connsiteY39" fmla="*/ 1475509 h 3782291"/>
              <a:gd name="connsiteX40" fmla="*/ 1350818 w 4862945"/>
              <a:gd name="connsiteY40" fmla="*/ 1600199 h 3782291"/>
              <a:gd name="connsiteX41" fmla="*/ 1319645 w 4862945"/>
              <a:gd name="connsiteY41" fmla="*/ 1662546 h 3782291"/>
              <a:gd name="connsiteX42" fmla="*/ 1631373 w 4862945"/>
              <a:gd name="connsiteY42" fmla="*/ 1600200 h 3782291"/>
              <a:gd name="connsiteX43" fmla="*/ 1839191 w 4862945"/>
              <a:gd name="connsiteY43" fmla="*/ 1849583 h 3782291"/>
              <a:gd name="connsiteX44" fmla="*/ 1579418 w 4862945"/>
              <a:gd name="connsiteY44" fmla="*/ 2026227 h 3782291"/>
              <a:gd name="connsiteX45" fmla="*/ 1610591 w 4862945"/>
              <a:gd name="connsiteY45" fmla="*/ 2119745 h 3782291"/>
              <a:gd name="connsiteX46" fmla="*/ 1891145 w 4862945"/>
              <a:gd name="connsiteY46" fmla="*/ 1870364 h 3782291"/>
              <a:gd name="connsiteX47" fmla="*/ 2109354 w 4862945"/>
              <a:gd name="connsiteY47" fmla="*/ 2088573 h 3782291"/>
              <a:gd name="connsiteX48" fmla="*/ 2098963 w 4862945"/>
              <a:gd name="connsiteY48" fmla="*/ 2337955 h 3782291"/>
              <a:gd name="connsiteX49" fmla="*/ 2109354 w 4862945"/>
              <a:gd name="connsiteY49" fmla="*/ 2348346 h 3782291"/>
              <a:gd name="connsiteX50" fmla="*/ 1849582 w 4862945"/>
              <a:gd name="connsiteY50" fmla="*/ 2784764 h 3782291"/>
              <a:gd name="connsiteX51" fmla="*/ 1288473 w 4862945"/>
              <a:gd name="connsiteY51" fmla="*/ 2795155 h 3782291"/>
              <a:gd name="connsiteX52" fmla="*/ 1153391 w 4862945"/>
              <a:gd name="connsiteY52" fmla="*/ 2587336 h 3782291"/>
              <a:gd name="connsiteX53" fmla="*/ 1122218 w 4862945"/>
              <a:gd name="connsiteY53" fmla="*/ 2597727 h 3782291"/>
              <a:gd name="connsiteX54" fmla="*/ 1215736 w 4862945"/>
              <a:gd name="connsiteY54" fmla="*/ 2815936 h 3782291"/>
              <a:gd name="connsiteX55" fmla="*/ 924791 w 4862945"/>
              <a:gd name="connsiteY55" fmla="*/ 2836718 h 3782291"/>
              <a:gd name="connsiteX56" fmla="*/ 498763 w 4862945"/>
              <a:gd name="connsiteY56" fmla="*/ 2036618 h 3782291"/>
              <a:gd name="connsiteX57" fmla="*/ 363682 w 4862945"/>
              <a:gd name="connsiteY57" fmla="*/ 2078182 h 3782291"/>
              <a:gd name="connsiteX58" fmla="*/ 426027 w 4862945"/>
              <a:gd name="connsiteY58" fmla="*/ 2140527 h 3782291"/>
              <a:gd name="connsiteX59" fmla="*/ 477982 w 4862945"/>
              <a:gd name="connsiteY59" fmla="*/ 2098964 h 3782291"/>
              <a:gd name="connsiteX60" fmla="*/ 581891 w 4862945"/>
              <a:gd name="connsiteY60" fmla="*/ 2348346 h 3782291"/>
              <a:gd name="connsiteX61" fmla="*/ 467591 w 4862945"/>
              <a:gd name="connsiteY61" fmla="*/ 2358736 h 3782291"/>
              <a:gd name="connsiteX62" fmla="*/ 467591 w 4862945"/>
              <a:gd name="connsiteY62" fmla="*/ 2441864 h 3782291"/>
              <a:gd name="connsiteX63" fmla="*/ 633845 w 4862945"/>
              <a:gd name="connsiteY63" fmla="*/ 2400300 h 3782291"/>
              <a:gd name="connsiteX64" fmla="*/ 841663 w 4862945"/>
              <a:gd name="connsiteY64" fmla="*/ 2805546 h 3782291"/>
              <a:gd name="connsiteX65" fmla="*/ 342900 w 4862945"/>
              <a:gd name="connsiteY65" fmla="*/ 2680855 h 3782291"/>
              <a:gd name="connsiteX66" fmla="*/ 114300 w 4862945"/>
              <a:gd name="connsiteY66" fmla="*/ 2109355 h 3782291"/>
              <a:gd name="connsiteX67" fmla="*/ 41564 w 4862945"/>
              <a:gd name="connsiteY67" fmla="*/ 2109355 h 3782291"/>
              <a:gd name="connsiteX68" fmla="*/ 290945 w 4862945"/>
              <a:gd name="connsiteY68" fmla="*/ 2660073 h 3782291"/>
              <a:gd name="connsiteX69" fmla="*/ 20782 w 4862945"/>
              <a:gd name="connsiteY69" fmla="*/ 2576946 h 3782291"/>
              <a:gd name="connsiteX70" fmla="*/ 0 w 4862945"/>
              <a:gd name="connsiteY70" fmla="*/ 2649682 h 3782291"/>
              <a:gd name="connsiteX71" fmla="*/ 311727 w 4862945"/>
              <a:gd name="connsiteY71" fmla="*/ 2701636 h 3782291"/>
              <a:gd name="connsiteX72" fmla="*/ 290945 w 4862945"/>
              <a:gd name="connsiteY72" fmla="*/ 3023755 h 3782291"/>
              <a:gd name="connsiteX73" fmla="*/ 332509 w 4862945"/>
              <a:gd name="connsiteY73" fmla="*/ 3065319 h 3782291"/>
              <a:gd name="connsiteX74" fmla="*/ 384463 w 4862945"/>
              <a:gd name="connsiteY74" fmla="*/ 2722418 h 3782291"/>
              <a:gd name="connsiteX75" fmla="*/ 893618 w 4862945"/>
              <a:gd name="connsiteY75" fmla="*/ 2888673 h 3782291"/>
              <a:gd name="connsiteX76" fmla="*/ 644236 w 4862945"/>
              <a:gd name="connsiteY76" fmla="*/ 3054927 h 3782291"/>
              <a:gd name="connsiteX77" fmla="*/ 696191 w 4862945"/>
              <a:gd name="connsiteY77" fmla="*/ 3096491 h 3782291"/>
              <a:gd name="connsiteX78" fmla="*/ 1028700 w 4862945"/>
              <a:gd name="connsiteY78" fmla="*/ 2888673 h 3782291"/>
              <a:gd name="connsiteX79" fmla="*/ 1433945 w 4862945"/>
              <a:gd name="connsiteY79" fmla="*/ 2867891 h 3782291"/>
              <a:gd name="connsiteX80" fmla="*/ 1091045 w 4862945"/>
              <a:gd name="connsiteY80" fmla="*/ 3086100 h 3782291"/>
              <a:gd name="connsiteX81" fmla="*/ 1153391 w 4862945"/>
              <a:gd name="connsiteY81" fmla="*/ 3169227 h 3782291"/>
              <a:gd name="connsiteX82" fmla="*/ 1548245 w 4862945"/>
              <a:gd name="connsiteY82" fmla="*/ 2867891 h 3782291"/>
              <a:gd name="connsiteX83" fmla="*/ 1901536 w 4862945"/>
              <a:gd name="connsiteY83" fmla="*/ 2867891 h 3782291"/>
              <a:gd name="connsiteX84" fmla="*/ 2130136 w 4862945"/>
              <a:gd name="connsiteY84" fmla="*/ 2930236 h 3782291"/>
              <a:gd name="connsiteX85" fmla="*/ 2130136 w 4862945"/>
              <a:gd name="connsiteY85" fmla="*/ 3751118 h 3782291"/>
              <a:gd name="connsiteX86" fmla="*/ 2213263 w 4862945"/>
              <a:gd name="connsiteY86" fmla="*/ 3751118 h 3782291"/>
              <a:gd name="connsiteX87" fmla="*/ 2202873 w 4862945"/>
              <a:gd name="connsiteY87" fmla="*/ 2951018 h 3782291"/>
              <a:gd name="connsiteX88" fmla="*/ 2431473 w 4862945"/>
              <a:gd name="connsiteY88" fmla="*/ 2847109 h 3782291"/>
              <a:gd name="connsiteX89" fmla="*/ 3075709 w 4862945"/>
              <a:gd name="connsiteY89" fmla="*/ 2847109 h 3782291"/>
              <a:gd name="connsiteX90" fmla="*/ 3034145 w 4862945"/>
              <a:gd name="connsiteY90" fmla="*/ 3034146 h 3782291"/>
              <a:gd name="connsiteX91" fmla="*/ 3086100 w 4862945"/>
              <a:gd name="connsiteY91" fmla="*/ 3054927 h 3782291"/>
              <a:gd name="connsiteX92" fmla="*/ 3117273 w 4862945"/>
              <a:gd name="connsiteY92" fmla="*/ 2857500 h 3782291"/>
              <a:gd name="connsiteX93" fmla="*/ 3480954 w 4862945"/>
              <a:gd name="connsiteY93" fmla="*/ 2836718 h 3782291"/>
              <a:gd name="connsiteX94" fmla="*/ 4010891 w 4862945"/>
              <a:gd name="connsiteY94" fmla="*/ 3512127 h 3782291"/>
              <a:gd name="connsiteX95" fmla="*/ 4000500 w 4862945"/>
              <a:gd name="connsiteY95" fmla="*/ 3740727 h 3782291"/>
              <a:gd name="connsiteX96" fmla="*/ 4062845 w 4862945"/>
              <a:gd name="connsiteY96" fmla="*/ 3782291 h 3782291"/>
              <a:gd name="connsiteX97" fmla="*/ 4062845 w 4862945"/>
              <a:gd name="connsiteY97" fmla="*/ 3532909 h 3782291"/>
              <a:gd name="connsiteX98" fmla="*/ 4249882 w 4862945"/>
              <a:gd name="connsiteY98" fmla="*/ 3626427 h 3782291"/>
              <a:gd name="connsiteX99" fmla="*/ 4322618 w 4862945"/>
              <a:gd name="connsiteY99" fmla="*/ 3574473 h 3782291"/>
              <a:gd name="connsiteX100" fmla="*/ 3927763 w 4862945"/>
              <a:gd name="connsiteY100" fmla="*/ 3335482 h 3782291"/>
              <a:gd name="connsiteX101" fmla="*/ 4135582 w 4862945"/>
              <a:gd name="connsiteY101" fmla="*/ 3262746 h 3782291"/>
              <a:gd name="connsiteX102" fmla="*/ 4135582 w 4862945"/>
              <a:gd name="connsiteY102" fmla="*/ 3262746 h 3782291"/>
              <a:gd name="connsiteX103" fmla="*/ 4094018 w 4862945"/>
              <a:gd name="connsiteY103" fmla="*/ 3231573 h 3782291"/>
              <a:gd name="connsiteX104" fmla="*/ 3906982 w 4862945"/>
              <a:gd name="connsiteY104" fmla="*/ 3304309 h 3782291"/>
              <a:gd name="connsiteX105" fmla="*/ 3564082 w 4862945"/>
              <a:gd name="connsiteY105" fmla="*/ 2836718 h 3782291"/>
              <a:gd name="connsiteX106" fmla="*/ 4343400 w 4862945"/>
              <a:gd name="connsiteY106" fmla="*/ 2815936 h 3782291"/>
              <a:gd name="connsiteX107" fmla="*/ 4572000 w 4862945"/>
              <a:gd name="connsiteY107" fmla="*/ 3054927 h 3782291"/>
              <a:gd name="connsiteX108" fmla="*/ 4675909 w 4862945"/>
              <a:gd name="connsiteY108" fmla="*/ 3013364 h 3782291"/>
              <a:gd name="connsiteX109" fmla="*/ 4426527 w 4862945"/>
              <a:gd name="connsiteY109" fmla="*/ 2815936 h 3782291"/>
              <a:gd name="connsiteX110" fmla="*/ 4862945 w 4862945"/>
              <a:gd name="connsiteY110" fmla="*/ 2628900 h 3782291"/>
              <a:gd name="connsiteX111" fmla="*/ 4249882 w 4862945"/>
              <a:gd name="connsiteY111" fmla="*/ 2763982 h 3782291"/>
              <a:gd name="connsiteX112" fmla="*/ 4364182 w 4862945"/>
              <a:gd name="connsiteY112" fmla="*/ 2566555 h 3782291"/>
              <a:gd name="connsiteX113" fmla="*/ 4301836 w 4862945"/>
              <a:gd name="connsiteY113" fmla="*/ 2514600 h 3782291"/>
              <a:gd name="connsiteX114" fmla="*/ 4187536 w 4862945"/>
              <a:gd name="connsiteY114" fmla="*/ 2805546 h 3782291"/>
              <a:gd name="connsiteX115" fmla="*/ 3439391 w 4862945"/>
              <a:gd name="connsiteY115" fmla="*/ 2795155 h 3782291"/>
              <a:gd name="connsiteX116" fmla="*/ 3595254 w 4862945"/>
              <a:gd name="connsiteY116" fmla="*/ 2618509 h 3782291"/>
              <a:gd name="connsiteX117" fmla="*/ 3574473 w 4862945"/>
              <a:gd name="connsiteY117" fmla="*/ 2576946 h 3782291"/>
              <a:gd name="connsiteX118" fmla="*/ 3345873 w 4862945"/>
              <a:gd name="connsiteY118" fmla="*/ 2826327 h 3782291"/>
              <a:gd name="connsiteX119" fmla="*/ 2504209 w 4862945"/>
              <a:gd name="connsiteY119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130136 w 4675909"/>
              <a:gd name="connsiteY85" fmla="*/ 3751118 h 3782291"/>
              <a:gd name="connsiteX86" fmla="*/ 2213263 w 4675909"/>
              <a:gd name="connsiteY86" fmla="*/ 3751118 h 3782291"/>
              <a:gd name="connsiteX87" fmla="*/ 2202873 w 4675909"/>
              <a:gd name="connsiteY87" fmla="*/ 2951018 h 3782291"/>
              <a:gd name="connsiteX88" fmla="*/ 2431473 w 4675909"/>
              <a:gd name="connsiteY88" fmla="*/ 2847109 h 3782291"/>
              <a:gd name="connsiteX89" fmla="*/ 3075709 w 4675909"/>
              <a:gd name="connsiteY89" fmla="*/ 2847109 h 3782291"/>
              <a:gd name="connsiteX90" fmla="*/ 3034145 w 4675909"/>
              <a:gd name="connsiteY90" fmla="*/ 3034146 h 3782291"/>
              <a:gd name="connsiteX91" fmla="*/ 3086100 w 4675909"/>
              <a:gd name="connsiteY91" fmla="*/ 3054927 h 3782291"/>
              <a:gd name="connsiteX92" fmla="*/ 3117273 w 4675909"/>
              <a:gd name="connsiteY92" fmla="*/ 2857500 h 3782291"/>
              <a:gd name="connsiteX93" fmla="*/ 3480954 w 4675909"/>
              <a:gd name="connsiteY93" fmla="*/ 2836718 h 3782291"/>
              <a:gd name="connsiteX94" fmla="*/ 4010891 w 4675909"/>
              <a:gd name="connsiteY94" fmla="*/ 3512127 h 3782291"/>
              <a:gd name="connsiteX95" fmla="*/ 4000500 w 4675909"/>
              <a:gd name="connsiteY95" fmla="*/ 3740727 h 3782291"/>
              <a:gd name="connsiteX96" fmla="*/ 4062845 w 4675909"/>
              <a:gd name="connsiteY96" fmla="*/ 3782291 h 3782291"/>
              <a:gd name="connsiteX97" fmla="*/ 4062845 w 4675909"/>
              <a:gd name="connsiteY97" fmla="*/ 3532909 h 3782291"/>
              <a:gd name="connsiteX98" fmla="*/ 4249882 w 4675909"/>
              <a:gd name="connsiteY98" fmla="*/ 3626427 h 3782291"/>
              <a:gd name="connsiteX99" fmla="*/ 4322618 w 4675909"/>
              <a:gd name="connsiteY99" fmla="*/ 3574473 h 3782291"/>
              <a:gd name="connsiteX100" fmla="*/ 3927763 w 4675909"/>
              <a:gd name="connsiteY100" fmla="*/ 3335482 h 3782291"/>
              <a:gd name="connsiteX101" fmla="*/ 4135582 w 4675909"/>
              <a:gd name="connsiteY101" fmla="*/ 3262746 h 3782291"/>
              <a:gd name="connsiteX102" fmla="*/ 4135582 w 4675909"/>
              <a:gd name="connsiteY102" fmla="*/ 3262746 h 3782291"/>
              <a:gd name="connsiteX103" fmla="*/ 4094018 w 4675909"/>
              <a:gd name="connsiteY103" fmla="*/ 3231573 h 3782291"/>
              <a:gd name="connsiteX104" fmla="*/ 3906982 w 4675909"/>
              <a:gd name="connsiteY104" fmla="*/ 3304309 h 3782291"/>
              <a:gd name="connsiteX105" fmla="*/ 3564082 w 4675909"/>
              <a:gd name="connsiteY105" fmla="*/ 2836718 h 3782291"/>
              <a:gd name="connsiteX106" fmla="*/ 4343400 w 4675909"/>
              <a:gd name="connsiteY106" fmla="*/ 2815936 h 3782291"/>
              <a:gd name="connsiteX107" fmla="*/ 4572000 w 4675909"/>
              <a:gd name="connsiteY107" fmla="*/ 3054927 h 3782291"/>
              <a:gd name="connsiteX108" fmla="*/ 4675909 w 4675909"/>
              <a:gd name="connsiteY108" fmla="*/ 3013364 h 3782291"/>
              <a:gd name="connsiteX109" fmla="*/ 4426527 w 4675909"/>
              <a:gd name="connsiteY109" fmla="*/ 2815936 h 3782291"/>
              <a:gd name="connsiteX110" fmla="*/ 4249882 w 4675909"/>
              <a:gd name="connsiteY110" fmla="*/ 2763982 h 3782291"/>
              <a:gd name="connsiteX111" fmla="*/ 4364182 w 4675909"/>
              <a:gd name="connsiteY111" fmla="*/ 2566555 h 3782291"/>
              <a:gd name="connsiteX112" fmla="*/ 4301836 w 4675909"/>
              <a:gd name="connsiteY112" fmla="*/ 2514600 h 3782291"/>
              <a:gd name="connsiteX113" fmla="*/ 4187536 w 4675909"/>
              <a:gd name="connsiteY113" fmla="*/ 2805546 h 3782291"/>
              <a:gd name="connsiteX114" fmla="*/ 3439391 w 4675909"/>
              <a:gd name="connsiteY114" fmla="*/ 2795155 h 3782291"/>
              <a:gd name="connsiteX115" fmla="*/ 3595254 w 4675909"/>
              <a:gd name="connsiteY115" fmla="*/ 2618509 h 3782291"/>
              <a:gd name="connsiteX116" fmla="*/ 3574473 w 4675909"/>
              <a:gd name="connsiteY116" fmla="*/ 2576946 h 3782291"/>
              <a:gd name="connsiteX117" fmla="*/ 3345873 w 4675909"/>
              <a:gd name="connsiteY117" fmla="*/ 2826327 h 3782291"/>
              <a:gd name="connsiteX118" fmla="*/ 2504209 w 4675909"/>
              <a:gd name="connsiteY118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130136 w 4675909"/>
              <a:gd name="connsiteY85" fmla="*/ 3751118 h 3782291"/>
              <a:gd name="connsiteX86" fmla="*/ 2202873 w 4675909"/>
              <a:gd name="connsiteY86" fmla="*/ 2951018 h 3782291"/>
              <a:gd name="connsiteX87" fmla="*/ 2431473 w 4675909"/>
              <a:gd name="connsiteY87" fmla="*/ 2847109 h 3782291"/>
              <a:gd name="connsiteX88" fmla="*/ 3075709 w 4675909"/>
              <a:gd name="connsiteY88" fmla="*/ 2847109 h 3782291"/>
              <a:gd name="connsiteX89" fmla="*/ 3034145 w 4675909"/>
              <a:gd name="connsiteY89" fmla="*/ 3034146 h 3782291"/>
              <a:gd name="connsiteX90" fmla="*/ 3086100 w 4675909"/>
              <a:gd name="connsiteY90" fmla="*/ 3054927 h 3782291"/>
              <a:gd name="connsiteX91" fmla="*/ 3117273 w 4675909"/>
              <a:gd name="connsiteY91" fmla="*/ 2857500 h 3782291"/>
              <a:gd name="connsiteX92" fmla="*/ 3480954 w 4675909"/>
              <a:gd name="connsiteY92" fmla="*/ 2836718 h 3782291"/>
              <a:gd name="connsiteX93" fmla="*/ 4010891 w 4675909"/>
              <a:gd name="connsiteY93" fmla="*/ 3512127 h 3782291"/>
              <a:gd name="connsiteX94" fmla="*/ 4000500 w 4675909"/>
              <a:gd name="connsiteY94" fmla="*/ 3740727 h 3782291"/>
              <a:gd name="connsiteX95" fmla="*/ 4062845 w 4675909"/>
              <a:gd name="connsiteY95" fmla="*/ 3782291 h 3782291"/>
              <a:gd name="connsiteX96" fmla="*/ 4062845 w 4675909"/>
              <a:gd name="connsiteY96" fmla="*/ 3532909 h 3782291"/>
              <a:gd name="connsiteX97" fmla="*/ 4249882 w 4675909"/>
              <a:gd name="connsiteY97" fmla="*/ 3626427 h 3782291"/>
              <a:gd name="connsiteX98" fmla="*/ 4322618 w 4675909"/>
              <a:gd name="connsiteY98" fmla="*/ 3574473 h 3782291"/>
              <a:gd name="connsiteX99" fmla="*/ 3927763 w 4675909"/>
              <a:gd name="connsiteY99" fmla="*/ 3335482 h 3782291"/>
              <a:gd name="connsiteX100" fmla="*/ 4135582 w 4675909"/>
              <a:gd name="connsiteY100" fmla="*/ 3262746 h 3782291"/>
              <a:gd name="connsiteX101" fmla="*/ 4135582 w 4675909"/>
              <a:gd name="connsiteY101" fmla="*/ 3262746 h 3782291"/>
              <a:gd name="connsiteX102" fmla="*/ 4094018 w 4675909"/>
              <a:gd name="connsiteY102" fmla="*/ 3231573 h 3782291"/>
              <a:gd name="connsiteX103" fmla="*/ 3906982 w 4675909"/>
              <a:gd name="connsiteY103" fmla="*/ 3304309 h 3782291"/>
              <a:gd name="connsiteX104" fmla="*/ 3564082 w 4675909"/>
              <a:gd name="connsiteY104" fmla="*/ 2836718 h 3782291"/>
              <a:gd name="connsiteX105" fmla="*/ 4343400 w 4675909"/>
              <a:gd name="connsiteY105" fmla="*/ 2815936 h 3782291"/>
              <a:gd name="connsiteX106" fmla="*/ 4572000 w 4675909"/>
              <a:gd name="connsiteY106" fmla="*/ 3054927 h 3782291"/>
              <a:gd name="connsiteX107" fmla="*/ 4675909 w 4675909"/>
              <a:gd name="connsiteY107" fmla="*/ 3013364 h 3782291"/>
              <a:gd name="connsiteX108" fmla="*/ 4426527 w 4675909"/>
              <a:gd name="connsiteY108" fmla="*/ 2815936 h 3782291"/>
              <a:gd name="connsiteX109" fmla="*/ 4249882 w 4675909"/>
              <a:gd name="connsiteY109" fmla="*/ 2763982 h 3782291"/>
              <a:gd name="connsiteX110" fmla="*/ 4364182 w 4675909"/>
              <a:gd name="connsiteY110" fmla="*/ 2566555 h 3782291"/>
              <a:gd name="connsiteX111" fmla="*/ 4301836 w 4675909"/>
              <a:gd name="connsiteY111" fmla="*/ 2514600 h 3782291"/>
              <a:gd name="connsiteX112" fmla="*/ 4187536 w 4675909"/>
              <a:gd name="connsiteY112" fmla="*/ 2805546 h 3782291"/>
              <a:gd name="connsiteX113" fmla="*/ 3439391 w 4675909"/>
              <a:gd name="connsiteY113" fmla="*/ 2795155 h 3782291"/>
              <a:gd name="connsiteX114" fmla="*/ 3595254 w 4675909"/>
              <a:gd name="connsiteY114" fmla="*/ 2618509 h 3782291"/>
              <a:gd name="connsiteX115" fmla="*/ 3574473 w 4675909"/>
              <a:gd name="connsiteY115" fmla="*/ 2576946 h 3782291"/>
              <a:gd name="connsiteX116" fmla="*/ 3345873 w 4675909"/>
              <a:gd name="connsiteY116" fmla="*/ 2826327 h 3782291"/>
              <a:gd name="connsiteX117" fmla="*/ 2504209 w 4675909"/>
              <a:gd name="connsiteY117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109354 w 4675909"/>
              <a:gd name="connsiteY49" fmla="*/ 2348346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504209 w 4675909"/>
              <a:gd name="connsiteY0" fmla="*/ 2795155 h 3782291"/>
              <a:gd name="connsiteX1" fmla="*/ 2182091 w 4675909"/>
              <a:gd name="connsiteY1" fmla="*/ 234834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504209 w 4675909"/>
              <a:gd name="connsiteY0" fmla="*/ 279515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504209 w 4675909"/>
              <a:gd name="connsiteY116" fmla="*/ 279515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43147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36641 w 4675909"/>
              <a:gd name="connsiteY116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901536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54654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36641 w 4675909"/>
              <a:gd name="connsiteY116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48107 w 4675909"/>
              <a:gd name="connsiteY83" fmla="*/ 2867891 h 3782291"/>
              <a:gd name="connsiteX84" fmla="*/ 2130136 w 4675909"/>
              <a:gd name="connsiteY84" fmla="*/ 2930236 h 3782291"/>
              <a:gd name="connsiteX85" fmla="*/ 2202873 w 4675909"/>
              <a:gd name="connsiteY85" fmla="*/ 2951018 h 3782291"/>
              <a:gd name="connsiteX86" fmla="*/ 2546543 w 4675909"/>
              <a:gd name="connsiteY86" fmla="*/ 2847109 h 3782291"/>
              <a:gd name="connsiteX87" fmla="*/ 3075709 w 4675909"/>
              <a:gd name="connsiteY87" fmla="*/ 2847109 h 3782291"/>
              <a:gd name="connsiteX88" fmla="*/ 3034145 w 4675909"/>
              <a:gd name="connsiteY88" fmla="*/ 3034146 h 3782291"/>
              <a:gd name="connsiteX89" fmla="*/ 3086100 w 4675909"/>
              <a:gd name="connsiteY89" fmla="*/ 3054927 h 3782291"/>
              <a:gd name="connsiteX90" fmla="*/ 3117273 w 4675909"/>
              <a:gd name="connsiteY90" fmla="*/ 2857500 h 3782291"/>
              <a:gd name="connsiteX91" fmla="*/ 3480954 w 4675909"/>
              <a:gd name="connsiteY91" fmla="*/ 2836718 h 3782291"/>
              <a:gd name="connsiteX92" fmla="*/ 4010891 w 4675909"/>
              <a:gd name="connsiteY92" fmla="*/ 3512127 h 3782291"/>
              <a:gd name="connsiteX93" fmla="*/ 4000500 w 4675909"/>
              <a:gd name="connsiteY93" fmla="*/ 3740727 h 3782291"/>
              <a:gd name="connsiteX94" fmla="*/ 4062845 w 4675909"/>
              <a:gd name="connsiteY94" fmla="*/ 3782291 h 3782291"/>
              <a:gd name="connsiteX95" fmla="*/ 4062845 w 4675909"/>
              <a:gd name="connsiteY95" fmla="*/ 3532909 h 3782291"/>
              <a:gd name="connsiteX96" fmla="*/ 4249882 w 4675909"/>
              <a:gd name="connsiteY96" fmla="*/ 3626427 h 3782291"/>
              <a:gd name="connsiteX97" fmla="*/ 4322618 w 4675909"/>
              <a:gd name="connsiteY97" fmla="*/ 3574473 h 3782291"/>
              <a:gd name="connsiteX98" fmla="*/ 3927763 w 4675909"/>
              <a:gd name="connsiteY98" fmla="*/ 3335482 h 3782291"/>
              <a:gd name="connsiteX99" fmla="*/ 4135582 w 4675909"/>
              <a:gd name="connsiteY99" fmla="*/ 3262746 h 3782291"/>
              <a:gd name="connsiteX100" fmla="*/ 4135582 w 4675909"/>
              <a:gd name="connsiteY100" fmla="*/ 3262746 h 3782291"/>
              <a:gd name="connsiteX101" fmla="*/ 4094018 w 4675909"/>
              <a:gd name="connsiteY101" fmla="*/ 3231573 h 3782291"/>
              <a:gd name="connsiteX102" fmla="*/ 3906982 w 4675909"/>
              <a:gd name="connsiteY102" fmla="*/ 3304309 h 3782291"/>
              <a:gd name="connsiteX103" fmla="*/ 3564082 w 4675909"/>
              <a:gd name="connsiteY103" fmla="*/ 2836718 h 3782291"/>
              <a:gd name="connsiteX104" fmla="*/ 4343400 w 4675909"/>
              <a:gd name="connsiteY104" fmla="*/ 2815936 h 3782291"/>
              <a:gd name="connsiteX105" fmla="*/ 4572000 w 4675909"/>
              <a:gd name="connsiteY105" fmla="*/ 3054927 h 3782291"/>
              <a:gd name="connsiteX106" fmla="*/ 4675909 w 4675909"/>
              <a:gd name="connsiteY106" fmla="*/ 3013364 h 3782291"/>
              <a:gd name="connsiteX107" fmla="*/ 4426527 w 4675909"/>
              <a:gd name="connsiteY107" fmla="*/ 2815936 h 3782291"/>
              <a:gd name="connsiteX108" fmla="*/ 4249882 w 4675909"/>
              <a:gd name="connsiteY108" fmla="*/ 2763982 h 3782291"/>
              <a:gd name="connsiteX109" fmla="*/ 4364182 w 4675909"/>
              <a:gd name="connsiteY109" fmla="*/ 2566555 h 3782291"/>
              <a:gd name="connsiteX110" fmla="*/ 4301836 w 4675909"/>
              <a:gd name="connsiteY110" fmla="*/ 2514600 h 3782291"/>
              <a:gd name="connsiteX111" fmla="*/ 4187536 w 4675909"/>
              <a:gd name="connsiteY111" fmla="*/ 2805546 h 3782291"/>
              <a:gd name="connsiteX112" fmla="*/ 3439391 w 4675909"/>
              <a:gd name="connsiteY112" fmla="*/ 2795155 h 3782291"/>
              <a:gd name="connsiteX113" fmla="*/ 3595254 w 4675909"/>
              <a:gd name="connsiteY113" fmla="*/ 2618509 h 3782291"/>
              <a:gd name="connsiteX114" fmla="*/ 3574473 w 4675909"/>
              <a:gd name="connsiteY114" fmla="*/ 2576946 h 3782291"/>
              <a:gd name="connsiteX115" fmla="*/ 3345873 w 4675909"/>
              <a:gd name="connsiteY115" fmla="*/ 2826327 h 3782291"/>
              <a:gd name="connsiteX116" fmla="*/ 2836641 w 4675909"/>
              <a:gd name="connsiteY116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48107 w 4675909"/>
              <a:gd name="connsiteY83" fmla="*/ 2867891 h 3782291"/>
              <a:gd name="connsiteX84" fmla="*/ 2130136 w 4675909"/>
              <a:gd name="connsiteY84" fmla="*/ 2930236 h 3782291"/>
              <a:gd name="connsiteX85" fmla="*/ 2546543 w 4675909"/>
              <a:gd name="connsiteY85" fmla="*/ 2847109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836641 w 4675909"/>
              <a:gd name="connsiteY115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849582 w 4675909"/>
              <a:gd name="connsiteY50" fmla="*/ 2784764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48107 w 4675909"/>
              <a:gd name="connsiteY83" fmla="*/ 2867891 h 3782291"/>
              <a:gd name="connsiteX84" fmla="*/ 2168493 w 4675909"/>
              <a:gd name="connsiteY84" fmla="*/ 3092064 h 3782291"/>
              <a:gd name="connsiteX85" fmla="*/ 2546543 w 4675909"/>
              <a:gd name="connsiteY85" fmla="*/ 2847109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836641 w 4675909"/>
              <a:gd name="connsiteY115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798441 w 4675909"/>
              <a:gd name="connsiteY50" fmla="*/ 2666089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48107 w 4675909"/>
              <a:gd name="connsiteY83" fmla="*/ 2867891 h 3782291"/>
              <a:gd name="connsiteX84" fmla="*/ 2168493 w 4675909"/>
              <a:gd name="connsiteY84" fmla="*/ 3092064 h 3782291"/>
              <a:gd name="connsiteX85" fmla="*/ 2546543 w 4675909"/>
              <a:gd name="connsiteY85" fmla="*/ 2847109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836641 w 4675909"/>
              <a:gd name="connsiteY115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2070997 w 4675909"/>
              <a:gd name="connsiteY49" fmla="*/ 2326768 h 3782291"/>
              <a:gd name="connsiteX50" fmla="*/ 1811226 w 4675909"/>
              <a:gd name="connsiteY50" fmla="*/ 2752398 h 3782291"/>
              <a:gd name="connsiteX51" fmla="*/ 1288473 w 4675909"/>
              <a:gd name="connsiteY51" fmla="*/ 2795155 h 3782291"/>
              <a:gd name="connsiteX52" fmla="*/ 1153391 w 4675909"/>
              <a:gd name="connsiteY52" fmla="*/ 2587336 h 3782291"/>
              <a:gd name="connsiteX53" fmla="*/ 1122218 w 4675909"/>
              <a:gd name="connsiteY53" fmla="*/ 2597727 h 3782291"/>
              <a:gd name="connsiteX54" fmla="*/ 1215736 w 4675909"/>
              <a:gd name="connsiteY54" fmla="*/ 2815936 h 3782291"/>
              <a:gd name="connsiteX55" fmla="*/ 924791 w 4675909"/>
              <a:gd name="connsiteY55" fmla="*/ 2836718 h 3782291"/>
              <a:gd name="connsiteX56" fmla="*/ 498763 w 4675909"/>
              <a:gd name="connsiteY56" fmla="*/ 2036618 h 3782291"/>
              <a:gd name="connsiteX57" fmla="*/ 363682 w 4675909"/>
              <a:gd name="connsiteY57" fmla="*/ 2078182 h 3782291"/>
              <a:gd name="connsiteX58" fmla="*/ 426027 w 4675909"/>
              <a:gd name="connsiteY58" fmla="*/ 2140527 h 3782291"/>
              <a:gd name="connsiteX59" fmla="*/ 477982 w 4675909"/>
              <a:gd name="connsiteY59" fmla="*/ 2098964 h 3782291"/>
              <a:gd name="connsiteX60" fmla="*/ 581891 w 4675909"/>
              <a:gd name="connsiteY60" fmla="*/ 2348346 h 3782291"/>
              <a:gd name="connsiteX61" fmla="*/ 467591 w 4675909"/>
              <a:gd name="connsiteY61" fmla="*/ 2358736 h 3782291"/>
              <a:gd name="connsiteX62" fmla="*/ 467591 w 4675909"/>
              <a:gd name="connsiteY62" fmla="*/ 2441864 h 3782291"/>
              <a:gd name="connsiteX63" fmla="*/ 633845 w 4675909"/>
              <a:gd name="connsiteY63" fmla="*/ 2400300 h 3782291"/>
              <a:gd name="connsiteX64" fmla="*/ 841663 w 4675909"/>
              <a:gd name="connsiteY64" fmla="*/ 2805546 h 3782291"/>
              <a:gd name="connsiteX65" fmla="*/ 342900 w 4675909"/>
              <a:gd name="connsiteY65" fmla="*/ 2680855 h 3782291"/>
              <a:gd name="connsiteX66" fmla="*/ 114300 w 4675909"/>
              <a:gd name="connsiteY66" fmla="*/ 2109355 h 3782291"/>
              <a:gd name="connsiteX67" fmla="*/ 41564 w 4675909"/>
              <a:gd name="connsiteY67" fmla="*/ 2109355 h 3782291"/>
              <a:gd name="connsiteX68" fmla="*/ 290945 w 4675909"/>
              <a:gd name="connsiteY68" fmla="*/ 2660073 h 3782291"/>
              <a:gd name="connsiteX69" fmla="*/ 20782 w 4675909"/>
              <a:gd name="connsiteY69" fmla="*/ 2576946 h 3782291"/>
              <a:gd name="connsiteX70" fmla="*/ 0 w 4675909"/>
              <a:gd name="connsiteY70" fmla="*/ 2649682 h 3782291"/>
              <a:gd name="connsiteX71" fmla="*/ 311727 w 4675909"/>
              <a:gd name="connsiteY71" fmla="*/ 2701636 h 3782291"/>
              <a:gd name="connsiteX72" fmla="*/ 290945 w 4675909"/>
              <a:gd name="connsiteY72" fmla="*/ 3023755 h 3782291"/>
              <a:gd name="connsiteX73" fmla="*/ 332509 w 4675909"/>
              <a:gd name="connsiteY73" fmla="*/ 3065319 h 3782291"/>
              <a:gd name="connsiteX74" fmla="*/ 384463 w 4675909"/>
              <a:gd name="connsiteY74" fmla="*/ 2722418 h 3782291"/>
              <a:gd name="connsiteX75" fmla="*/ 893618 w 4675909"/>
              <a:gd name="connsiteY75" fmla="*/ 2888673 h 3782291"/>
              <a:gd name="connsiteX76" fmla="*/ 644236 w 4675909"/>
              <a:gd name="connsiteY76" fmla="*/ 3054927 h 3782291"/>
              <a:gd name="connsiteX77" fmla="*/ 696191 w 4675909"/>
              <a:gd name="connsiteY77" fmla="*/ 3096491 h 3782291"/>
              <a:gd name="connsiteX78" fmla="*/ 1028700 w 4675909"/>
              <a:gd name="connsiteY78" fmla="*/ 2888673 h 3782291"/>
              <a:gd name="connsiteX79" fmla="*/ 1433945 w 4675909"/>
              <a:gd name="connsiteY79" fmla="*/ 2867891 h 3782291"/>
              <a:gd name="connsiteX80" fmla="*/ 1091045 w 4675909"/>
              <a:gd name="connsiteY80" fmla="*/ 3086100 h 3782291"/>
              <a:gd name="connsiteX81" fmla="*/ 1153391 w 4675909"/>
              <a:gd name="connsiteY81" fmla="*/ 3169227 h 3782291"/>
              <a:gd name="connsiteX82" fmla="*/ 1548245 w 4675909"/>
              <a:gd name="connsiteY82" fmla="*/ 2867891 h 3782291"/>
              <a:gd name="connsiteX83" fmla="*/ 1748107 w 4675909"/>
              <a:gd name="connsiteY83" fmla="*/ 2867891 h 3782291"/>
              <a:gd name="connsiteX84" fmla="*/ 2168493 w 4675909"/>
              <a:gd name="connsiteY84" fmla="*/ 3092064 h 3782291"/>
              <a:gd name="connsiteX85" fmla="*/ 2546543 w 4675909"/>
              <a:gd name="connsiteY85" fmla="*/ 2847109 h 3782291"/>
              <a:gd name="connsiteX86" fmla="*/ 3075709 w 4675909"/>
              <a:gd name="connsiteY86" fmla="*/ 2847109 h 3782291"/>
              <a:gd name="connsiteX87" fmla="*/ 3034145 w 4675909"/>
              <a:gd name="connsiteY87" fmla="*/ 3034146 h 3782291"/>
              <a:gd name="connsiteX88" fmla="*/ 3086100 w 4675909"/>
              <a:gd name="connsiteY88" fmla="*/ 3054927 h 3782291"/>
              <a:gd name="connsiteX89" fmla="*/ 3117273 w 4675909"/>
              <a:gd name="connsiteY89" fmla="*/ 2857500 h 3782291"/>
              <a:gd name="connsiteX90" fmla="*/ 3480954 w 4675909"/>
              <a:gd name="connsiteY90" fmla="*/ 2836718 h 3782291"/>
              <a:gd name="connsiteX91" fmla="*/ 4010891 w 4675909"/>
              <a:gd name="connsiteY91" fmla="*/ 3512127 h 3782291"/>
              <a:gd name="connsiteX92" fmla="*/ 4000500 w 4675909"/>
              <a:gd name="connsiteY92" fmla="*/ 3740727 h 3782291"/>
              <a:gd name="connsiteX93" fmla="*/ 4062845 w 4675909"/>
              <a:gd name="connsiteY93" fmla="*/ 3782291 h 3782291"/>
              <a:gd name="connsiteX94" fmla="*/ 4062845 w 4675909"/>
              <a:gd name="connsiteY94" fmla="*/ 3532909 h 3782291"/>
              <a:gd name="connsiteX95" fmla="*/ 4249882 w 4675909"/>
              <a:gd name="connsiteY95" fmla="*/ 3626427 h 3782291"/>
              <a:gd name="connsiteX96" fmla="*/ 4322618 w 4675909"/>
              <a:gd name="connsiteY96" fmla="*/ 3574473 h 3782291"/>
              <a:gd name="connsiteX97" fmla="*/ 3927763 w 4675909"/>
              <a:gd name="connsiteY97" fmla="*/ 3335482 h 3782291"/>
              <a:gd name="connsiteX98" fmla="*/ 4135582 w 4675909"/>
              <a:gd name="connsiteY98" fmla="*/ 3262746 h 3782291"/>
              <a:gd name="connsiteX99" fmla="*/ 4135582 w 4675909"/>
              <a:gd name="connsiteY99" fmla="*/ 3262746 h 3782291"/>
              <a:gd name="connsiteX100" fmla="*/ 4094018 w 4675909"/>
              <a:gd name="connsiteY100" fmla="*/ 3231573 h 3782291"/>
              <a:gd name="connsiteX101" fmla="*/ 3906982 w 4675909"/>
              <a:gd name="connsiteY101" fmla="*/ 3304309 h 3782291"/>
              <a:gd name="connsiteX102" fmla="*/ 3564082 w 4675909"/>
              <a:gd name="connsiteY102" fmla="*/ 2836718 h 3782291"/>
              <a:gd name="connsiteX103" fmla="*/ 4343400 w 4675909"/>
              <a:gd name="connsiteY103" fmla="*/ 2815936 h 3782291"/>
              <a:gd name="connsiteX104" fmla="*/ 4572000 w 4675909"/>
              <a:gd name="connsiteY104" fmla="*/ 3054927 h 3782291"/>
              <a:gd name="connsiteX105" fmla="*/ 4675909 w 4675909"/>
              <a:gd name="connsiteY105" fmla="*/ 3013364 h 3782291"/>
              <a:gd name="connsiteX106" fmla="*/ 4426527 w 4675909"/>
              <a:gd name="connsiteY106" fmla="*/ 2815936 h 3782291"/>
              <a:gd name="connsiteX107" fmla="*/ 4249882 w 4675909"/>
              <a:gd name="connsiteY107" fmla="*/ 2763982 h 3782291"/>
              <a:gd name="connsiteX108" fmla="*/ 4364182 w 4675909"/>
              <a:gd name="connsiteY108" fmla="*/ 2566555 h 3782291"/>
              <a:gd name="connsiteX109" fmla="*/ 4301836 w 4675909"/>
              <a:gd name="connsiteY109" fmla="*/ 2514600 h 3782291"/>
              <a:gd name="connsiteX110" fmla="*/ 4187536 w 4675909"/>
              <a:gd name="connsiteY110" fmla="*/ 2805546 h 3782291"/>
              <a:gd name="connsiteX111" fmla="*/ 3439391 w 4675909"/>
              <a:gd name="connsiteY111" fmla="*/ 2795155 h 3782291"/>
              <a:gd name="connsiteX112" fmla="*/ 3595254 w 4675909"/>
              <a:gd name="connsiteY112" fmla="*/ 2618509 h 3782291"/>
              <a:gd name="connsiteX113" fmla="*/ 3574473 w 4675909"/>
              <a:gd name="connsiteY113" fmla="*/ 2576946 h 3782291"/>
              <a:gd name="connsiteX114" fmla="*/ 3345873 w 4675909"/>
              <a:gd name="connsiteY114" fmla="*/ 2826327 h 3782291"/>
              <a:gd name="connsiteX115" fmla="*/ 2836641 w 4675909"/>
              <a:gd name="connsiteY115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2098963 w 4675909"/>
              <a:gd name="connsiteY48" fmla="*/ 2337955 h 3782291"/>
              <a:gd name="connsiteX49" fmla="*/ 1811226 w 4675909"/>
              <a:gd name="connsiteY49" fmla="*/ 2752398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109354 w 4675909"/>
              <a:gd name="connsiteY47" fmla="*/ 2088573 h 3782291"/>
              <a:gd name="connsiteX48" fmla="*/ 1971106 w 4675909"/>
              <a:gd name="connsiteY48" fmla="*/ 2240858 h 3782291"/>
              <a:gd name="connsiteX49" fmla="*/ 1811226 w 4675909"/>
              <a:gd name="connsiteY49" fmla="*/ 2752398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70997 w 4675909"/>
              <a:gd name="connsiteY47" fmla="*/ 2066996 h 3782291"/>
              <a:gd name="connsiteX48" fmla="*/ 1971106 w 4675909"/>
              <a:gd name="connsiteY48" fmla="*/ 2240858 h 3782291"/>
              <a:gd name="connsiteX49" fmla="*/ 1811226 w 4675909"/>
              <a:gd name="connsiteY49" fmla="*/ 2752398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1971106 w 4675909"/>
              <a:gd name="connsiteY47" fmla="*/ 2240858 h 3782291"/>
              <a:gd name="connsiteX48" fmla="*/ 1811226 w 4675909"/>
              <a:gd name="connsiteY48" fmla="*/ 2752398 h 3782291"/>
              <a:gd name="connsiteX49" fmla="*/ 1288473 w 4675909"/>
              <a:gd name="connsiteY49" fmla="*/ 2795155 h 3782291"/>
              <a:gd name="connsiteX50" fmla="*/ 1153391 w 4675909"/>
              <a:gd name="connsiteY50" fmla="*/ 2587336 h 3782291"/>
              <a:gd name="connsiteX51" fmla="*/ 1122218 w 4675909"/>
              <a:gd name="connsiteY51" fmla="*/ 2597727 h 3782291"/>
              <a:gd name="connsiteX52" fmla="*/ 1215736 w 4675909"/>
              <a:gd name="connsiteY52" fmla="*/ 2815936 h 3782291"/>
              <a:gd name="connsiteX53" fmla="*/ 924791 w 4675909"/>
              <a:gd name="connsiteY53" fmla="*/ 2836718 h 3782291"/>
              <a:gd name="connsiteX54" fmla="*/ 498763 w 4675909"/>
              <a:gd name="connsiteY54" fmla="*/ 2036618 h 3782291"/>
              <a:gd name="connsiteX55" fmla="*/ 363682 w 4675909"/>
              <a:gd name="connsiteY55" fmla="*/ 2078182 h 3782291"/>
              <a:gd name="connsiteX56" fmla="*/ 426027 w 4675909"/>
              <a:gd name="connsiteY56" fmla="*/ 2140527 h 3782291"/>
              <a:gd name="connsiteX57" fmla="*/ 477982 w 4675909"/>
              <a:gd name="connsiteY57" fmla="*/ 2098964 h 3782291"/>
              <a:gd name="connsiteX58" fmla="*/ 581891 w 4675909"/>
              <a:gd name="connsiteY58" fmla="*/ 2348346 h 3782291"/>
              <a:gd name="connsiteX59" fmla="*/ 467591 w 4675909"/>
              <a:gd name="connsiteY59" fmla="*/ 2358736 h 3782291"/>
              <a:gd name="connsiteX60" fmla="*/ 467591 w 4675909"/>
              <a:gd name="connsiteY60" fmla="*/ 2441864 h 3782291"/>
              <a:gd name="connsiteX61" fmla="*/ 633845 w 4675909"/>
              <a:gd name="connsiteY61" fmla="*/ 2400300 h 3782291"/>
              <a:gd name="connsiteX62" fmla="*/ 841663 w 4675909"/>
              <a:gd name="connsiteY62" fmla="*/ 2805546 h 3782291"/>
              <a:gd name="connsiteX63" fmla="*/ 342900 w 4675909"/>
              <a:gd name="connsiteY63" fmla="*/ 2680855 h 3782291"/>
              <a:gd name="connsiteX64" fmla="*/ 114300 w 4675909"/>
              <a:gd name="connsiteY64" fmla="*/ 2109355 h 3782291"/>
              <a:gd name="connsiteX65" fmla="*/ 41564 w 4675909"/>
              <a:gd name="connsiteY65" fmla="*/ 2109355 h 3782291"/>
              <a:gd name="connsiteX66" fmla="*/ 290945 w 4675909"/>
              <a:gd name="connsiteY66" fmla="*/ 2660073 h 3782291"/>
              <a:gd name="connsiteX67" fmla="*/ 20782 w 4675909"/>
              <a:gd name="connsiteY67" fmla="*/ 2576946 h 3782291"/>
              <a:gd name="connsiteX68" fmla="*/ 0 w 4675909"/>
              <a:gd name="connsiteY68" fmla="*/ 2649682 h 3782291"/>
              <a:gd name="connsiteX69" fmla="*/ 311727 w 4675909"/>
              <a:gd name="connsiteY69" fmla="*/ 2701636 h 3782291"/>
              <a:gd name="connsiteX70" fmla="*/ 290945 w 4675909"/>
              <a:gd name="connsiteY70" fmla="*/ 3023755 h 3782291"/>
              <a:gd name="connsiteX71" fmla="*/ 332509 w 4675909"/>
              <a:gd name="connsiteY71" fmla="*/ 3065319 h 3782291"/>
              <a:gd name="connsiteX72" fmla="*/ 384463 w 4675909"/>
              <a:gd name="connsiteY72" fmla="*/ 2722418 h 3782291"/>
              <a:gd name="connsiteX73" fmla="*/ 893618 w 4675909"/>
              <a:gd name="connsiteY73" fmla="*/ 2888673 h 3782291"/>
              <a:gd name="connsiteX74" fmla="*/ 644236 w 4675909"/>
              <a:gd name="connsiteY74" fmla="*/ 3054927 h 3782291"/>
              <a:gd name="connsiteX75" fmla="*/ 696191 w 4675909"/>
              <a:gd name="connsiteY75" fmla="*/ 3096491 h 3782291"/>
              <a:gd name="connsiteX76" fmla="*/ 1028700 w 4675909"/>
              <a:gd name="connsiteY76" fmla="*/ 2888673 h 3782291"/>
              <a:gd name="connsiteX77" fmla="*/ 1433945 w 4675909"/>
              <a:gd name="connsiteY77" fmla="*/ 2867891 h 3782291"/>
              <a:gd name="connsiteX78" fmla="*/ 1091045 w 4675909"/>
              <a:gd name="connsiteY78" fmla="*/ 3086100 h 3782291"/>
              <a:gd name="connsiteX79" fmla="*/ 1153391 w 4675909"/>
              <a:gd name="connsiteY79" fmla="*/ 3169227 h 3782291"/>
              <a:gd name="connsiteX80" fmla="*/ 1548245 w 4675909"/>
              <a:gd name="connsiteY80" fmla="*/ 2867891 h 3782291"/>
              <a:gd name="connsiteX81" fmla="*/ 1748107 w 4675909"/>
              <a:gd name="connsiteY81" fmla="*/ 2867891 h 3782291"/>
              <a:gd name="connsiteX82" fmla="*/ 2168493 w 4675909"/>
              <a:gd name="connsiteY82" fmla="*/ 3092064 h 3782291"/>
              <a:gd name="connsiteX83" fmla="*/ 2546543 w 4675909"/>
              <a:gd name="connsiteY83" fmla="*/ 2847109 h 3782291"/>
              <a:gd name="connsiteX84" fmla="*/ 3075709 w 4675909"/>
              <a:gd name="connsiteY84" fmla="*/ 2847109 h 3782291"/>
              <a:gd name="connsiteX85" fmla="*/ 3034145 w 4675909"/>
              <a:gd name="connsiteY85" fmla="*/ 3034146 h 3782291"/>
              <a:gd name="connsiteX86" fmla="*/ 3086100 w 4675909"/>
              <a:gd name="connsiteY86" fmla="*/ 3054927 h 3782291"/>
              <a:gd name="connsiteX87" fmla="*/ 3117273 w 4675909"/>
              <a:gd name="connsiteY87" fmla="*/ 2857500 h 3782291"/>
              <a:gd name="connsiteX88" fmla="*/ 3480954 w 4675909"/>
              <a:gd name="connsiteY88" fmla="*/ 2836718 h 3782291"/>
              <a:gd name="connsiteX89" fmla="*/ 4010891 w 4675909"/>
              <a:gd name="connsiteY89" fmla="*/ 3512127 h 3782291"/>
              <a:gd name="connsiteX90" fmla="*/ 4000500 w 4675909"/>
              <a:gd name="connsiteY90" fmla="*/ 3740727 h 3782291"/>
              <a:gd name="connsiteX91" fmla="*/ 4062845 w 4675909"/>
              <a:gd name="connsiteY91" fmla="*/ 3782291 h 3782291"/>
              <a:gd name="connsiteX92" fmla="*/ 4062845 w 4675909"/>
              <a:gd name="connsiteY92" fmla="*/ 3532909 h 3782291"/>
              <a:gd name="connsiteX93" fmla="*/ 4249882 w 4675909"/>
              <a:gd name="connsiteY93" fmla="*/ 3626427 h 3782291"/>
              <a:gd name="connsiteX94" fmla="*/ 4322618 w 4675909"/>
              <a:gd name="connsiteY94" fmla="*/ 3574473 h 3782291"/>
              <a:gd name="connsiteX95" fmla="*/ 3927763 w 4675909"/>
              <a:gd name="connsiteY95" fmla="*/ 3335482 h 3782291"/>
              <a:gd name="connsiteX96" fmla="*/ 4135582 w 4675909"/>
              <a:gd name="connsiteY96" fmla="*/ 3262746 h 3782291"/>
              <a:gd name="connsiteX97" fmla="*/ 4135582 w 4675909"/>
              <a:gd name="connsiteY97" fmla="*/ 3262746 h 3782291"/>
              <a:gd name="connsiteX98" fmla="*/ 4094018 w 4675909"/>
              <a:gd name="connsiteY98" fmla="*/ 3231573 h 3782291"/>
              <a:gd name="connsiteX99" fmla="*/ 3906982 w 4675909"/>
              <a:gd name="connsiteY99" fmla="*/ 3304309 h 3782291"/>
              <a:gd name="connsiteX100" fmla="*/ 3564082 w 4675909"/>
              <a:gd name="connsiteY100" fmla="*/ 2836718 h 3782291"/>
              <a:gd name="connsiteX101" fmla="*/ 4343400 w 4675909"/>
              <a:gd name="connsiteY101" fmla="*/ 2815936 h 3782291"/>
              <a:gd name="connsiteX102" fmla="*/ 4572000 w 4675909"/>
              <a:gd name="connsiteY102" fmla="*/ 3054927 h 3782291"/>
              <a:gd name="connsiteX103" fmla="*/ 4675909 w 4675909"/>
              <a:gd name="connsiteY103" fmla="*/ 3013364 h 3782291"/>
              <a:gd name="connsiteX104" fmla="*/ 4426527 w 4675909"/>
              <a:gd name="connsiteY104" fmla="*/ 2815936 h 3782291"/>
              <a:gd name="connsiteX105" fmla="*/ 4249882 w 4675909"/>
              <a:gd name="connsiteY105" fmla="*/ 2763982 h 3782291"/>
              <a:gd name="connsiteX106" fmla="*/ 4364182 w 4675909"/>
              <a:gd name="connsiteY106" fmla="*/ 2566555 h 3782291"/>
              <a:gd name="connsiteX107" fmla="*/ 4301836 w 4675909"/>
              <a:gd name="connsiteY107" fmla="*/ 2514600 h 3782291"/>
              <a:gd name="connsiteX108" fmla="*/ 4187536 w 4675909"/>
              <a:gd name="connsiteY108" fmla="*/ 2805546 h 3782291"/>
              <a:gd name="connsiteX109" fmla="*/ 3439391 w 4675909"/>
              <a:gd name="connsiteY109" fmla="*/ 2795155 h 3782291"/>
              <a:gd name="connsiteX110" fmla="*/ 3595254 w 4675909"/>
              <a:gd name="connsiteY110" fmla="*/ 2618509 h 3782291"/>
              <a:gd name="connsiteX111" fmla="*/ 3574473 w 4675909"/>
              <a:gd name="connsiteY111" fmla="*/ 2576946 h 3782291"/>
              <a:gd name="connsiteX112" fmla="*/ 3345873 w 4675909"/>
              <a:gd name="connsiteY112" fmla="*/ 2826327 h 3782291"/>
              <a:gd name="connsiteX113" fmla="*/ 2836641 w 4675909"/>
              <a:gd name="connsiteY113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73393 w 4675909"/>
              <a:gd name="connsiteY47" fmla="*/ 2197703 h 3782291"/>
              <a:gd name="connsiteX48" fmla="*/ 1811226 w 4675909"/>
              <a:gd name="connsiteY48" fmla="*/ 2752398 h 3782291"/>
              <a:gd name="connsiteX49" fmla="*/ 1288473 w 4675909"/>
              <a:gd name="connsiteY49" fmla="*/ 2795155 h 3782291"/>
              <a:gd name="connsiteX50" fmla="*/ 1153391 w 4675909"/>
              <a:gd name="connsiteY50" fmla="*/ 2587336 h 3782291"/>
              <a:gd name="connsiteX51" fmla="*/ 1122218 w 4675909"/>
              <a:gd name="connsiteY51" fmla="*/ 2597727 h 3782291"/>
              <a:gd name="connsiteX52" fmla="*/ 1215736 w 4675909"/>
              <a:gd name="connsiteY52" fmla="*/ 2815936 h 3782291"/>
              <a:gd name="connsiteX53" fmla="*/ 924791 w 4675909"/>
              <a:gd name="connsiteY53" fmla="*/ 2836718 h 3782291"/>
              <a:gd name="connsiteX54" fmla="*/ 498763 w 4675909"/>
              <a:gd name="connsiteY54" fmla="*/ 2036618 h 3782291"/>
              <a:gd name="connsiteX55" fmla="*/ 363682 w 4675909"/>
              <a:gd name="connsiteY55" fmla="*/ 2078182 h 3782291"/>
              <a:gd name="connsiteX56" fmla="*/ 426027 w 4675909"/>
              <a:gd name="connsiteY56" fmla="*/ 2140527 h 3782291"/>
              <a:gd name="connsiteX57" fmla="*/ 477982 w 4675909"/>
              <a:gd name="connsiteY57" fmla="*/ 2098964 h 3782291"/>
              <a:gd name="connsiteX58" fmla="*/ 581891 w 4675909"/>
              <a:gd name="connsiteY58" fmla="*/ 2348346 h 3782291"/>
              <a:gd name="connsiteX59" fmla="*/ 467591 w 4675909"/>
              <a:gd name="connsiteY59" fmla="*/ 2358736 h 3782291"/>
              <a:gd name="connsiteX60" fmla="*/ 467591 w 4675909"/>
              <a:gd name="connsiteY60" fmla="*/ 2441864 h 3782291"/>
              <a:gd name="connsiteX61" fmla="*/ 633845 w 4675909"/>
              <a:gd name="connsiteY61" fmla="*/ 2400300 h 3782291"/>
              <a:gd name="connsiteX62" fmla="*/ 841663 w 4675909"/>
              <a:gd name="connsiteY62" fmla="*/ 2805546 h 3782291"/>
              <a:gd name="connsiteX63" fmla="*/ 342900 w 4675909"/>
              <a:gd name="connsiteY63" fmla="*/ 2680855 h 3782291"/>
              <a:gd name="connsiteX64" fmla="*/ 114300 w 4675909"/>
              <a:gd name="connsiteY64" fmla="*/ 2109355 h 3782291"/>
              <a:gd name="connsiteX65" fmla="*/ 41564 w 4675909"/>
              <a:gd name="connsiteY65" fmla="*/ 2109355 h 3782291"/>
              <a:gd name="connsiteX66" fmla="*/ 290945 w 4675909"/>
              <a:gd name="connsiteY66" fmla="*/ 2660073 h 3782291"/>
              <a:gd name="connsiteX67" fmla="*/ 20782 w 4675909"/>
              <a:gd name="connsiteY67" fmla="*/ 2576946 h 3782291"/>
              <a:gd name="connsiteX68" fmla="*/ 0 w 4675909"/>
              <a:gd name="connsiteY68" fmla="*/ 2649682 h 3782291"/>
              <a:gd name="connsiteX69" fmla="*/ 311727 w 4675909"/>
              <a:gd name="connsiteY69" fmla="*/ 2701636 h 3782291"/>
              <a:gd name="connsiteX70" fmla="*/ 290945 w 4675909"/>
              <a:gd name="connsiteY70" fmla="*/ 3023755 h 3782291"/>
              <a:gd name="connsiteX71" fmla="*/ 332509 w 4675909"/>
              <a:gd name="connsiteY71" fmla="*/ 3065319 h 3782291"/>
              <a:gd name="connsiteX72" fmla="*/ 384463 w 4675909"/>
              <a:gd name="connsiteY72" fmla="*/ 2722418 h 3782291"/>
              <a:gd name="connsiteX73" fmla="*/ 893618 w 4675909"/>
              <a:gd name="connsiteY73" fmla="*/ 2888673 h 3782291"/>
              <a:gd name="connsiteX74" fmla="*/ 644236 w 4675909"/>
              <a:gd name="connsiteY74" fmla="*/ 3054927 h 3782291"/>
              <a:gd name="connsiteX75" fmla="*/ 696191 w 4675909"/>
              <a:gd name="connsiteY75" fmla="*/ 3096491 h 3782291"/>
              <a:gd name="connsiteX76" fmla="*/ 1028700 w 4675909"/>
              <a:gd name="connsiteY76" fmla="*/ 2888673 h 3782291"/>
              <a:gd name="connsiteX77" fmla="*/ 1433945 w 4675909"/>
              <a:gd name="connsiteY77" fmla="*/ 2867891 h 3782291"/>
              <a:gd name="connsiteX78" fmla="*/ 1091045 w 4675909"/>
              <a:gd name="connsiteY78" fmla="*/ 3086100 h 3782291"/>
              <a:gd name="connsiteX79" fmla="*/ 1153391 w 4675909"/>
              <a:gd name="connsiteY79" fmla="*/ 3169227 h 3782291"/>
              <a:gd name="connsiteX80" fmla="*/ 1548245 w 4675909"/>
              <a:gd name="connsiteY80" fmla="*/ 2867891 h 3782291"/>
              <a:gd name="connsiteX81" fmla="*/ 1748107 w 4675909"/>
              <a:gd name="connsiteY81" fmla="*/ 2867891 h 3782291"/>
              <a:gd name="connsiteX82" fmla="*/ 2168493 w 4675909"/>
              <a:gd name="connsiteY82" fmla="*/ 3092064 h 3782291"/>
              <a:gd name="connsiteX83" fmla="*/ 2546543 w 4675909"/>
              <a:gd name="connsiteY83" fmla="*/ 2847109 h 3782291"/>
              <a:gd name="connsiteX84" fmla="*/ 3075709 w 4675909"/>
              <a:gd name="connsiteY84" fmla="*/ 2847109 h 3782291"/>
              <a:gd name="connsiteX85" fmla="*/ 3034145 w 4675909"/>
              <a:gd name="connsiteY85" fmla="*/ 3034146 h 3782291"/>
              <a:gd name="connsiteX86" fmla="*/ 3086100 w 4675909"/>
              <a:gd name="connsiteY86" fmla="*/ 3054927 h 3782291"/>
              <a:gd name="connsiteX87" fmla="*/ 3117273 w 4675909"/>
              <a:gd name="connsiteY87" fmla="*/ 2857500 h 3782291"/>
              <a:gd name="connsiteX88" fmla="*/ 3480954 w 4675909"/>
              <a:gd name="connsiteY88" fmla="*/ 2836718 h 3782291"/>
              <a:gd name="connsiteX89" fmla="*/ 4010891 w 4675909"/>
              <a:gd name="connsiteY89" fmla="*/ 3512127 h 3782291"/>
              <a:gd name="connsiteX90" fmla="*/ 4000500 w 4675909"/>
              <a:gd name="connsiteY90" fmla="*/ 3740727 h 3782291"/>
              <a:gd name="connsiteX91" fmla="*/ 4062845 w 4675909"/>
              <a:gd name="connsiteY91" fmla="*/ 3782291 h 3782291"/>
              <a:gd name="connsiteX92" fmla="*/ 4062845 w 4675909"/>
              <a:gd name="connsiteY92" fmla="*/ 3532909 h 3782291"/>
              <a:gd name="connsiteX93" fmla="*/ 4249882 w 4675909"/>
              <a:gd name="connsiteY93" fmla="*/ 3626427 h 3782291"/>
              <a:gd name="connsiteX94" fmla="*/ 4322618 w 4675909"/>
              <a:gd name="connsiteY94" fmla="*/ 3574473 h 3782291"/>
              <a:gd name="connsiteX95" fmla="*/ 3927763 w 4675909"/>
              <a:gd name="connsiteY95" fmla="*/ 3335482 h 3782291"/>
              <a:gd name="connsiteX96" fmla="*/ 4135582 w 4675909"/>
              <a:gd name="connsiteY96" fmla="*/ 3262746 h 3782291"/>
              <a:gd name="connsiteX97" fmla="*/ 4135582 w 4675909"/>
              <a:gd name="connsiteY97" fmla="*/ 3262746 h 3782291"/>
              <a:gd name="connsiteX98" fmla="*/ 4094018 w 4675909"/>
              <a:gd name="connsiteY98" fmla="*/ 3231573 h 3782291"/>
              <a:gd name="connsiteX99" fmla="*/ 3906982 w 4675909"/>
              <a:gd name="connsiteY99" fmla="*/ 3304309 h 3782291"/>
              <a:gd name="connsiteX100" fmla="*/ 3564082 w 4675909"/>
              <a:gd name="connsiteY100" fmla="*/ 2836718 h 3782291"/>
              <a:gd name="connsiteX101" fmla="*/ 4343400 w 4675909"/>
              <a:gd name="connsiteY101" fmla="*/ 2815936 h 3782291"/>
              <a:gd name="connsiteX102" fmla="*/ 4572000 w 4675909"/>
              <a:gd name="connsiteY102" fmla="*/ 3054927 h 3782291"/>
              <a:gd name="connsiteX103" fmla="*/ 4675909 w 4675909"/>
              <a:gd name="connsiteY103" fmla="*/ 3013364 h 3782291"/>
              <a:gd name="connsiteX104" fmla="*/ 4426527 w 4675909"/>
              <a:gd name="connsiteY104" fmla="*/ 2815936 h 3782291"/>
              <a:gd name="connsiteX105" fmla="*/ 4249882 w 4675909"/>
              <a:gd name="connsiteY105" fmla="*/ 2763982 h 3782291"/>
              <a:gd name="connsiteX106" fmla="*/ 4364182 w 4675909"/>
              <a:gd name="connsiteY106" fmla="*/ 2566555 h 3782291"/>
              <a:gd name="connsiteX107" fmla="*/ 4301836 w 4675909"/>
              <a:gd name="connsiteY107" fmla="*/ 2514600 h 3782291"/>
              <a:gd name="connsiteX108" fmla="*/ 4187536 w 4675909"/>
              <a:gd name="connsiteY108" fmla="*/ 2805546 h 3782291"/>
              <a:gd name="connsiteX109" fmla="*/ 3439391 w 4675909"/>
              <a:gd name="connsiteY109" fmla="*/ 2795155 h 3782291"/>
              <a:gd name="connsiteX110" fmla="*/ 3595254 w 4675909"/>
              <a:gd name="connsiteY110" fmla="*/ 2618509 h 3782291"/>
              <a:gd name="connsiteX111" fmla="*/ 3574473 w 4675909"/>
              <a:gd name="connsiteY111" fmla="*/ 2576946 h 3782291"/>
              <a:gd name="connsiteX112" fmla="*/ 3345873 w 4675909"/>
              <a:gd name="connsiteY112" fmla="*/ 2826327 h 3782291"/>
              <a:gd name="connsiteX113" fmla="*/ 2836641 w 4675909"/>
              <a:gd name="connsiteY113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73393 w 4675909"/>
              <a:gd name="connsiteY47" fmla="*/ 2197703 h 3782291"/>
              <a:gd name="connsiteX48" fmla="*/ 1811226 w 4675909"/>
              <a:gd name="connsiteY48" fmla="*/ 2622936 h 3782291"/>
              <a:gd name="connsiteX49" fmla="*/ 1288473 w 4675909"/>
              <a:gd name="connsiteY49" fmla="*/ 2795155 h 3782291"/>
              <a:gd name="connsiteX50" fmla="*/ 1153391 w 4675909"/>
              <a:gd name="connsiteY50" fmla="*/ 2587336 h 3782291"/>
              <a:gd name="connsiteX51" fmla="*/ 1122218 w 4675909"/>
              <a:gd name="connsiteY51" fmla="*/ 2597727 h 3782291"/>
              <a:gd name="connsiteX52" fmla="*/ 1215736 w 4675909"/>
              <a:gd name="connsiteY52" fmla="*/ 2815936 h 3782291"/>
              <a:gd name="connsiteX53" fmla="*/ 924791 w 4675909"/>
              <a:gd name="connsiteY53" fmla="*/ 2836718 h 3782291"/>
              <a:gd name="connsiteX54" fmla="*/ 498763 w 4675909"/>
              <a:gd name="connsiteY54" fmla="*/ 2036618 h 3782291"/>
              <a:gd name="connsiteX55" fmla="*/ 363682 w 4675909"/>
              <a:gd name="connsiteY55" fmla="*/ 2078182 h 3782291"/>
              <a:gd name="connsiteX56" fmla="*/ 426027 w 4675909"/>
              <a:gd name="connsiteY56" fmla="*/ 2140527 h 3782291"/>
              <a:gd name="connsiteX57" fmla="*/ 477982 w 4675909"/>
              <a:gd name="connsiteY57" fmla="*/ 2098964 h 3782291"/>
              <a:gd name="connsiteX58" fmla="*/ 581891 w 4675909"/>
              <a:gd name="connsiteY58" fmla="*/ 2348346 h 3782291"/>
              <a:gd name="connsiteX59" fmla="*/ 467591 w 4675909"/>
              <a:gd name="connsiteY59" fmla="*/ 2358736 h 3782291"/>
              <a:gd name="connsiteX60" fmla="*/ 467591 w 4675909"/>
              <a:gd name="connsiteY60" fmla="*/ 2441864 h 3782291"/>
              <a:gd name="connsiteX61" fmla="*/ 633845 w 4675909"/>
              <a:gd name="connsiteY61" fmla="*/ 2400300 h 3782291"/>
              <a:gd name="connsiteX62" fmla="*/ 841663 w 4675909"/>
              <a:gd name="connsiteY62" fmla="*/ 2805546 h 3782291"/>
              <a:gd name="connsiteX63" fmla="*/ 342900 w 4675909"/>
              <a:gd name="connsiteY63" fmla="*/ 2680855 h 3782291"/>
              <a:gd name="connsiteX64" fmla="*/ 114300 w 4675909"/>
              <a:gd name="connsiteY64" fmla="*/ 2109355 h 3782291"/>
              <a:gd name="connsiteX65" fmla="*/ 41564 w 4675909"/>
              <a:gd name="connsiteY65" fmla="*/ 2109355 h 3782291"/>
              <a:gd name="connsiteX66" fmla="*/ 290945 w 4675909"/>
              <a:gd name="connsiteY66" fmla="*/ 2660073 h 3782291"/>
              <a:gd name="connsiteX67" fmla="*/ 20782 w 4675909"/>
              <a:gd name="connsiteY67" fmla="*/ 2576946 h 3782291"/>
              <a:gd name="connsiteX68" fmla="*/ 0 w 4675909"/>
              <a:gd name="connsiteY68" fmla="*/ 2649682 h 3782291"/>
              <a:gd name="connsiteX69" fmla="*/ 311727 w 4675909"/>
              <a:gd name="connsiteY69" fmla="*/ 2701636 h 3782291"/>
              <a:gd name="connsiteX70" fmla="*/ 290945 w 4675909"/>
              <a:gd name="connsiteY70" fmla="*/ 3023755 h 3782291"/>
              <a:gd name="connsiteX71" fmla="*/ 332509 w 4675909"/>
              <a:gd name="connsiteY71" fmla="*/ 3065319 h 3782291"/>
              <a:gd name="connsiteX72" fmla="*/ 384463 w 4675909"/>
              <a:gd name="connsiteY72" fmla="*/ 2722418 h 3782291"/>
              <a:gd name="connsiteX73" fmla="*/ 893618 w 4675909"/>
              <a:gd name="connsiteY73" fmla="*/ 2888673 h 3782291"/>
              <a:gd name="connsiteX74" fmla="*/ 644236 w 4675909"/>
              <a:gd name="connsiteY74" fmla="*/ 3054927 h 3782291"/>
              <a:gd name="connsiteX75" fmla="*/ 696191 w 4675909"/>
              <a:gd name="connsiteY75" fmla="*/ 3096491 h 3782291"/>
              <a:gd name="connsiteX76" fmla="*/ 1028700 w 4675909"/>
              <a:gd name="connsiteY76" fmla="*/ 2888673 h 3782291"/>
              <a:gd name="connsiteX77" fmla="*/ 1433945 w 4675909"/>
              <a:gd name="connsiteY77" fmla="*/ 2867891 h 3782291"/>
              <a:gd name="connsiteX78" fmla="*/ 1091045 w 4675909"/>
              <a:gd name="connsiteY78" fmla="*/ 3086100 h 3782291"/>
              <a:gd name="connsiteX79" fmla="*/ 1153391 w 4675909"/>
              <a:gd name="connsiteY79" fmla="*/ 3169227 h 3782291"/>
              <a:gd name="connsiteX80" fmla="*/ 1548245 w 4675909"/>
              <a:gd name="connsiteY80" fmla="*/ 2867891 h 3782291"/>
              <a:gd name="connsiteX81" fmla="*/ 1748107 w 4675909"/>
              <a:gd name="connsiteY81" fmla="*/ 2867891 h 3782291"/>
              <a:gd name="connsiteX82" fmla="*/ 2168493 w 4675909"/>
              <a:gd name="connsiteY82" fmla="*/ 3092064 h 3782291"/>
              <a:gd name="connsiteX83" fmla="*/ 2546543 w 4675909"/>
              <a:gd name="connsiteY83" fmla="*/ 2847109 h 3782291"/>
              <a:gd name="connsiteX84" fmla="*/ 3075709 w 4675909"/>
              <a:gd name="connsiteY84" fmla="*/ 2847109 h 3782291"/>
              <a:gd name="connsiteX85" fmla="*/ 3034145 w 4675909"/>
              <a:gd name="connsiteY85" fmla="*/ 3034146 h 3782291"/>
              <a:gd name="connsiteX86" fmla="*/ 3086100 w 4675909"/>
              <a:gd name="connsiteY86" fmla="*/ 3054927 h 3782291"/>
              <a:gd name="connsiteX87" fmla="*/ 3117273 w 4675909"/>
              <a:gd name="connsiteY87" fmla="*/ 2857500 h 3782291"/>
              <a:gd name="connsiteX88" fmla="*/ 3480954 w 4675909"/>
              <a:gd name="connsiteY88" fmla="*/ 2836718 h 3782291"/>
              <a:gd name="connsiteX89" fmla="*/ 4010891 w 4675909"/>
              <a:gd name="connsiteY89" fmla="*/ 3512127 h 3782291"/>
              <a:gd name="connsiteX90" fmla="*/ 4000500 w 4675909"/>
              <a:gd name="connsiteY90" fmla="*/ 3740727 h 3782291"/>
              <a:gd name="connsiteX91" fmla="*/ 4062845 w 4675909"/>
              <a:gd name="connsiteY91" fmla="*/ 3782291 h 3782291"/>
              <a:gd name="connsiteX92" fmla="*/ 4062845 w 4675909"/>
              <a:gd name="connsiteY92" fmla="*/ 3532909 h 3782291"/>
              <a:gd name="connsiteX93" fmla="*/ 4249882 w 4675909"/>
              <a:gd name="connsiteY93" fmla="*/ 3626427 h 3782291"/>
              <a:gd name="connsiteX94" fmla="*/ 4322618 w 4675909"/>
              <a:gd name="connsiteY94" fmla="*/ 3574473 h 3782291"/>
              <a:gd name="connsiteX95" fmla="*/ 3927763 w 4675909"/>
              <a:gd name="connsiteY95" fmla="*/ 3335482 h 3782291"/>
              <a:gd name="connsiteX96" fmla="*/ 4135582 w 4675909"/>
              <a:gd name="connsiteY96" fmla="*/ 3262746 h 3782291"/>
              <a:gd name="connsiteX97" fmla="*/ 4135582 w 4675909"/>
              <a:gd name="connsiteY97" fmla="*/ 3262746 h 3782291"/>
              <a:gd name="connsiteX98" fmla="*/ 4094018 w 4675909"/>
              <a:gd name="connsiteY98" fmla="*/ 3231573 h 3782291"/>
              <a:gd name="connsiteX99" fmla="*/ 3906982 w 4675909"/>
              <a:gd name="connsiteY99" fmla="*/ 3304309 h 3782291"/>
              <a:gd name="connsiteX100" fmla="*/ 3564082 w 4675909"/>
              <a:gd name="connsiteY100" fmla="*/ 2836718 h 3782291"/>
              <a:gd name="connsiteX101" fmla="*/ 4343400 w 4675909"/>
              <a:gd name="connsiteY101" fmla="*/ 2815936 h 3782291"/>
              <a:gd name="connsiteX102" fmla="*/ 4572000 w 4675909"/>
              <a:gd name="connsiteY102" fmla="*/ 3054927 h 3782291"/>
              <a:gd name="connsiteX103" fmla="*/ 4675909 w 4675909"/>
              <a:gd name="connsiteY103" fmla="*/ 3013364 h 3782291"/>
              <a:gd name="connsiteX104" fmla="*/ 4426527 w 4675909"/>
              <a:gd name="connsiteY104" fmla="*/ 2815936 h 3782291"/>
              <a:gd name="connsiteX105" fmla="*/ 4249882 w 4675909"/>
              <a:gd name="connsiteY105" fmla="*/ 2763982 h 3782291"/>
              <a:gd name="connsiteX106" fmla="*/ 4364182 w 4675909"/>
              <a:gd name="connsiteY106" fmla="*/ 2566555 h 3782291"/>
              <a:gd name="connsiteX107" fmla="*/ 4301836 w 4675909"/>
              <a:gd name="connsiteY107" fmla="*/ 2514600 h 3782291"/>
              <a:gd name="connsiteX108" fmla="*/ 4187536 w 4675909"/>
              <a:gd name="connsiteY108" fmla="*/ 2805546 h 3782291"/>
              <a:gd name="connsiteX109" fmla="*/ 3439391 w 4675909"/>
              <a:gd name="connsiteY109" fmla="*/ 2795155 h 3782291"/>
              <a:gd name="connsiteX110" fmla="*/ 3595254 w 4675909"/>
              <a:gd name="connsiteY110" fmla="*/ 2618509 h 3782291"/>
              <a:gd name="connsiteX111" fmla="*/ 3574473 w 4675909"/>
              <a:gd name="connsiteY111" fmla="*/ 2576946 h 3782291"/>
              <a:gd name="connsiteX112" fmla="*/ 3345873 w 4675909"/>
              <a:gd name="connsiteY112" fmla="*/ 2826327 h 3782291"/>
              <a:gd name="connsiteX113" fmla="*/ 2836641 w 4675909"/>
              <a:gd name="connsiteY113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73393 w 4675909"/>
              <a:gd name="connsiteY47" fmla="*/ 2197703 h 3782291"/>
              <a:gd name="connsiteX48" fmla="*/ 1811226 w 4675909"/>
              <a:gd name="connsiteY48" fmla="*/ 2622936 h 3782291"/>
              <a:gd name="connsiteX49" fmla="*/ 1534814 w 4675909"/>
              <a:gd name="connsiteY49" fmla="*/ 2710579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73393 w 4675909"/>
              <a:gd name="connsiteY47" fmla="*/ 2197703 h 3782291"/>
              <a:gd name="connsiteX48" fmla="*/ 1811226 w 4675909"/>
              <a:gd name="connsiteY48" fmla="*/ 2622936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73393 w 4675909"/>
              <a:gd name="connsiteY47" fmla="*/ 2197703 h 3782291"/>
              <a:gd name="connsiteX48" fmla="*/ 1760082 w 4675909"/>
              <a:gd name="connsiteY48" fmla="*/ 2579782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35037 w 4675909"/>
              <a:gd name="connsiteY47" fmla="*/ 2154549 h 3782291"/>
              <a:gd name="connsiteX48" fmla="*/ 1760082 w 4675909"/>
              <a:gd name="connsiteY48" fmla="*/ 2579782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60608 w 4675909"/>
              <a:gd name="connsiteY47" fmla="*/ 2068241 h 3782291"/>
              <a:gd name="connsiteX48" fmla="*/ 1760082 w 4675909"/>
              <a:gd name="connsiteY48" fmla="*/ 2579782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194877 w 4675909"/>
              <a:gd name="connsiteY1" fmla="*/ 2067844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47823 w 4675909"/>
              <a:gd name="connsiteY47" fmla="*/ 2079031 h 3782291"/>
              <a:gd name="connsiteX48" fmla="*/ 1760082 w 4675909"/>
              <a:gd name="connsiteY48" fmla="*/ 2579782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207662 w 4675909"/>
              <a:gd name="connsiteY1" fmla="*/ 205705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47823 w 4675909"/>
              <a:gd name="connsiteY47" fmla="*/ 2079031 h 3782291"/>
              <a:gd name="connsiteX48" fmla="*/ 1760082 w 4675909"/>
              <a:gd name="connsiteY48" fmla="*/ 2579782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207662 w 4675909"/>
              <a:gd name="connsiteY1" fmla="*/ 205705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47823 w 4675909"/>
              <a:gd name="connsiteY47" fmla="*/ 2079031 h 3782291"/>
              <a:gd name="connsiteX48" fmla="*/ 1760082 w 4675909"/>
              <a:gd name="connsiteY48" fmla="*/ 2579782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207662 w 4675909"/>
              <a:gd name="connsiteY1" fmla="*/ 205705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47823 w 4675909"/>
              <a:gd name="connsiteY47" fmla="*/ 2079031 h 3782291"/>
              <a:gd name="connsiteX48" fmla="*/ 1760082 w 4675909"/>
              <a:gd name="connsiteY48" fmla="*/ 2579782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207662 w 4675909"/>
              <a:gd name="connsiteY1" fmla="*/ 205705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47823 w 4675909"/>
              <a:gd name="connsiteY47" fmla="*/ 2079031 h 3782291"/>
              <a:gd name="connsiteX48" fmla="*/ 1734510 w 4675909"/>
              <a:gd name="connsiteY48" fmla="*/ 2515051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546543 w 4675909"/>
              <a:gd name="connsiteY84" fmla="*/ 2847109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207662 w 4675909"/>
              <a:gd name="connsiteY1" fmla="*/ 205705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47823 w 4675909"/>
              <a:gd name="connsiteY47" fmla="*/ 2079031 h 3782291"/>
              <a:gd name="connsiteX48" fmla="*/ 1734510 w 4675909"/>
              <a:gd name="connsiteY48" fmla="*/ 2515051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748107 w 4675909"/>
              <a:gd name="connsiteY82" fmla="*/ 2867891 h 3782291"/>
              <a:gd name="connsiteX83" fmla="*/ 2168493 w 4675909"/>
              <a:gd name="connsiteY83" fmla="*/ 3092064 h 3782291"/>
              <a:gd name="connsiteX84" fmla="*/ 2930117 w 4675909"/>
              <a:gd name="connsiteY84" fmla="*/ 2868687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  <a:gd name="connsiteX0" fmla="*/ 2836641 w 4675909"/>
              <a:gd name="connsiteY0" fmla="*/ 2805945 h 3782291"/>
              <a:gd name="connsiteX1" fmla="*/ 2207662 w 4675909"/>
              <a:gd name="connsiteY1" fmla="*/ 2057056 h 3782291"/>
              <a:gd name="connsiteX2" fmla="*/ 2150918 w 4675909"/>
              <a:gd name="connsiteY2" fmla="*/ 1724891 h 3782291"/>
              <a:gd name="connsiteX3" fmla="*/ 2712027 w 4675909"/>
              <a:gd name="connsiteY3" fmla="*/ 1184564 h 3782291"/>
              <a:gd name="connsiteX4" fmla="*/ 2701636 w 4675909"/>
              <a:gd name="connsiteY4" fmla="*/ 1091046 h 3782291"/>
              <a:gd name="connsiteX5" fmla="*/ 2150918 w 4675909"/>
              <a:gd name="connsiteY5" fmla="*/ 1631373 h 3782291"/>
              <a:gd name="connsiteX6" fmla="*/ 2171700 w 4675909"/>
              <a:gd name="connsiteY6" fmla="*/ 1465118 h 3782291"/>
              <a:gd name="connsiteX7" fmla="*/ 2701637 w 4675909"/>
              <a:gd name="connsiteY7" fmla="*/ 945573 h 3782291"/>
              <a:gd name="connsiteX8" fmla="*/ 2763982 w 4675909"/>
              <a:gd name="connsiteY8" fmla="*/ 831273 h 3782291"/>
              <a:gd name="connsiteX9" fmla="*/ 2815936 w 4675909"/>
              <a:gd name="connsiteY9" fmla="*/ 540327 h 3782291"/>
              <a:gd name="connsiteX10" fmla="*/ 2784763 w 4675909"/>
              <a:gd name="connsiteY10" fmla="*/ 529936 h 3782291"/>
              <a:gd name="connsiteX11" fmla="*/ 2670463 w 4675909"/>
              <a:gd name="connsiteY11" fmla="*/ 904009 h 3782291"/>
              <a:gd name="connsiteX12" fmla="*/ 2202873 w 4675909"/>
              <a:gd name="connsiteY12" fmla="*/ 1330036 h 3782291"/>
              <a:gd name="connsiteX13" fmla="*/ 2254827 w 4675909"/>
              <a:gd name="connsiteY13" fmla="*/ 633846 h 3782291"/>
              <a:gd name="connsiteX14" fmla="*/ 2680854 w 4675909"/>
              <a:gd name="connsiteY14" fmla="*/ 51955 h 3782291"/>
              <a:gd name="connsiteX15" fmla="*/ 2649682 w 4675909"/>
              <a:gd name="connsiteY15" fmla="*/ 0 h 3782291"/>
              <a:gd name="connsiteX16" fmla="*/ 2493818 w 4675909"/>
              <a:gd name="connsiteY16" fmla="*/ 197427 h 3782291"/>
              <a:gd name="connsiteX17" fmla="*/ 2473036 w 4675909"/>
              <a:gd name="connsiteY17" fmla="*/ 10391 h 3782291"/>
              <a:gd name="connsiteX18" fmla="*/ 2410691 w 4675909"/>
              <a:gd name="connsiteY18" fmla="*/ 10391 h 3782291"/>
              <a:gd name="connsiteX19" fmla="*/ 2452254 w 4675909"/>
              <a:gd name="connsiteY19" fmla="*/ 280555 h 3782291"/>
              <a:gd name="connsiteX20" fmla="*/ 2286000 w 4675909"/>
              <a:gd name="connsiteY20" fmla="*/ 509155 h 3782291"/>
              <a:gd name="connsiteX21" fmla="*/ 2234045 w 4675909"/>
              <a:gd name="connsiteY21" fmla="*/ 540327 h 3782291"/>
              <a:gd name="connsiteX22" fmla="*/ 2202873 w 4675909"/>
              <a:gd name="connsiteY22" fmla="*/ 592282 h 3782291"/>
              <a:gd name="connsiteX23" fmla="*/ 2130136 w 4675909"/>
              <a:gd name="connsiteY23" fmla="*/ 706582 h 3782291"/>
              <a:gd name="connsiteX24" fmla="*/ 1672936 w 4675909"/>
              <a:gd name="connsiteY24" fmla="*/ 20782 h 3782291"/>
              <a:gd name="connsiteX25" fmla="*/ 1548245 w 4675909"/>
              <a:gd name="connsiteY25" fmla="*/ 51955 h 3782291"/>
              <a:gd name="connsiteX26" fmla="*/ 1569027 w 4675909"/>
              <a:gd name="connsiteY26" fmla="*/ 145473 h 3782291"/>
              <a:gd name="connsiteX27" fmla="*/ 1652154 w 4675909"/>
              <a:gd name="connsiteY27" fmla="*/ 103909 h 3782291"/>
              <a:gd name="connsiteX28" fmla="*/ 1714500 w 4675909"/>
              <a:gd name="connsiteY28" fmla="*/ 228600 h 3782291"/>
              <a:gd name="connsiteX29" fmla="*/ 1787236 w 4675909"/>
              <a:gd name="connsiteY29" fmla="*/ 259773 h 3782291"/>
              <a:gd name="connsiteX30" fmla="*/ 2150918 w 4675909"/>
              <a:gd name="connsiteY30" fmla="*/ 852055 h 3782291"/>
              <a:gd name="connsiteX31" fmla="*/ 2140527 w 4675909"/>
              <a:gd name="connsiteY31" fmla="*/ 1215736 h 3782291"/>
              <a:gd name="connsiteX32" fmla="*/ 2067791 w 4675909"/>
              <a:gd name="connsiteY32" fmla="*/ 1028700 h 3782291"/>
              <a:gd name="connsiteX33" fmla="*/ 2015836 w 4675909"/>
              <a:gd name="connsiteY33" fmla="*/ 1059873 h 3782291"/>
              <a:gd name="connsiteX34" fmla="*/ 2130136 w 4675909"/>
              <a:gd name="connsiteY34" fmla="*/ 1288473 h 3782291"/>
              <a:gd name="connsiteX35" fmla="*/ 2109354 w 4675909"/>
              <a:gd name="connsiteY35" fmla="*/ 2005446 h 3782291"/>
              <a:gd name="connsiteX36" fmla="*/ 1672936 w 4675909"/>
              <a:gd name="connsiteY36" fmla="*/ 1558637 h 3782291"/>
              <a:gd name="connsiteX37" fmla="*/ 1714499 w 4675909"/>
              <a:gd name="connsiteY37" fmla="*/ 1215737 h 3782291"/>
              <a:gd name="connsiteX38" fmla="*/ 1672936 w 4675909"/>
              <a:gd name="connsiteY38" fmla="*/ 1101436 h 3782291"/>
              <a:gd name="connsiteX39" fmla="*/ 1620982 w 4675909"/>
              <a:gd name="connsiteY39" fmla="*/ 1475509 h 3782291"/>
              <a:gd name="connsiteX40" fmla="*/ 1350818 w 4675909"/>
              <a:gd name="connsiteY40" fmla="*/ 1600199 h 3782291"/>
              <a:gd name="connsiteX41" fmla="*/ 1319645 w 4675909"/>
              <a:gd name="connsiteY41" fmla="*/ 1662546 h 3782291"/>
              <a:gd name="connsiteX42" fmla="*/ 1631373 w 4675909"/>
              <a:gd name="connsiteY42" fmla="*/ 1600200 h 3782291"/>
              <a:gd name="connsiteX43" fmla="*/ 1839191 w 4675909"/>
              <a:gd name="connsiteY43" fmla="*/ 1849583 h 3782291"/>
              <a:gd name="connsiteX44" fmla="*/ 1579418 w 4675909"/>
              <a:gd name="connsiteY44" fmla="*/ 2026227 h 3782291"/>
              <a:gd name="connsiteX45" fmla="*/ 1610591 w 4675909"/>
              <a:gd name="connsiteY45" fmla="*/ 2119745 h 3782291"/>
              <a:gd name="connsiteX46" fmla="*/ 1891145 w 4675909"/>
              <a:gd name="connsiteY46" fmla="*/ 1870364 h 3782291"/>
              <a:gd name="connsiteX47" fmla="*/ 2047823 w 4675909"/>
              <a:gd name="connsiteY47" fmla="*/ 2079031 h 3782291"/>
              <a:gd name="connsiteX48" fmla="*/ 1734510 w 4675909"/>
              <a:gd name="connsiteY48" fmla="*/ 2515051 h 3782291"/>
              <a:gd name="connsiteX49" fmla="*/ 1547599 w 4675909"/>
              <a:gd name="connsiteY49" fmla="*/ 2818464 h 3782291"/>
              <a:gd name="connsiteX50" fmla="*/ 1288473 w 4675909"/>
              <a:gd name="connsiteY50" fmla="*/ 2795155 h 3782291"/>
              <a:gd name="connsiteX51" fmla="*/ 1153391 w 4675909"/>
              <a:gd name="connsiteY51" fmla="*/ 2587336 h 3782291"/>
              <a:gd name="connsiteX52" fmla="*/ 1122218 w 4675909"/>
              <a:gd name="connsiteY52" fmla="*/ 2597727 h 3782291"/>
              <a:gd name="connsiteX53" fmla="*/ 1215736 w 4675909"/>
              <a:gd name="connsiteY53" fmla="*/ 2815936 h 3782291"/>
              <a:gd name="connsiteX54" fmla="*/ 924791 w 4675909"/>
              <a:gd name="connsiteY54" fmla="*/ 2836718 h 3782291"/>
              <a:gd name="connsiteX55" fmla="*/ 498763 w 4675909"/>
              <a:gd name="connsiteY55" fmla="*/ 2036618 h 3782291"/>
              <a:gd name="connsiteX56" fmla="*/ 363682 w 4675909"/>
              <a:gd name="connsiteY56" fmla="*/ 2078182 h 3782291"/>
              <a:gd name="connsiteX57" fmla="*/ 426027 w 4675909"/>
              <a:gd name="connsiteY57" fmla="*/ 2140527 h 3782291"/>
              <a:gd name="connsiteX58" fmla="*/ 477982 w 4675909"/>
              <a:gd name="connsiteY58" fmla="*/ 2098964 h 3782291"/>
              <a:gd name="connsiteX59" fmla="*/ 581891 w 4675909"/>
              <a:gd name="connsiteY59" fmla="*/ 2348346 h 3782291"/>
              <a:gd name="connsiteX60" fmla="*/ 467591 w 4675909"/>
              <a:gd name="connsiteY60" fmla="*/ 2358736 h 3782291"/>
              <a:gd name="connsiteX61" fmla="*/ 467591 w 4675909"/>
              <a:gd name="connsiteY61" fmla="*/ 2441864 h 3782291"/>
              <a:gd name="connsiteX62" fmla="*/ 633845 w 4675909"/>
              <a:gd name="connsiteY62" fmla="*/ 2400300 h 3782291"/>
              <a:gd name="connsiteX63" fmla="*/ 841663 w 4675909"/>
              <a:gd name="connsiteY63" fmla="*/ 2805546 h 3782291"/>
              <a:gd name="connsiteX64" fmla="*/ 342900 w 4675909"/>
              <a:gd name="connsiteY64" fmla="*/ 2680855 h 3782291"/>
              <a:gd name="connsiteX65" fmla="*/ 114300 w 4675909"/>
              <a:gd name="connsiteY65" fmla="*/ 2109355 h 3782291"/>
              <a:gd name="connsiteX66" fmla="*/ 41564 w 4675909"/>
              <a:gd name="connsiteY66" fmla="*/ 2109355 h 3782291"/>
              <a:gd name="connsiteX67" fmla="*/ 290945 w 4675909"/>
              <a:gd name="connsiteY67" fmla="*/ 2660073 h 3782291"/>
              <a:gd name="connsiteX68" fmla="*/ 20782 w 4675909"/>
              <a:gd name="connsiteY68" fmla="*/ 2576946 h 3782291"/>
              <a:gd name="connsiteX69" fmla="*/ 0 w 4675909"/>
              <a:gd name="connsiteY69" fmla="*/ 2649682 h 3782291"/>
              <a:gd name="connsiteX70" fmla="*/ 311727 w 4675909"/>
              <a:gd name="connsiteY70" fmla="*/ 2701636 h 3782291"/>
              <a:gd name="connsiteX71" fmla="*/ 290945 w 4675909"/>
              <a:gd name="connsiteY71" fmla="*/ 3023755 h 3782291"/>
              <a:gd name="connsiteX72" fmla="*/ 332509 w 4675909"/>
              <a:gd name="connsiteY72" fmla="*/ 3065319 h 3782291"/>
              <a:gd name="connsiteX73" fmla="*/ 384463 w 4675909"/>
              <a:gd name="connsiteY73" fmla="*/ 2722418 h 3782291"/>
              <a:gd name="connsiteX74" fmla="*/ 893618 w 4675909"/>
              <a:gd name="connsiteY74" fmla="*/ 2888673 h 3782291"/>
              <a:gd name="connsiteX75" fmla="*/ 644236 w 4675909"/>
              <a:gd name="connsiteY75" fmla="*/ 3054927 h 3782291"/>
              <a:gd name="connsiteX76" fmla="*/ 696191 w 4675909"/>
              <a:gd name="connsiteY76" fmla="*/ 3096491 h 3782291"/>
              <a:gd name="connsiteX77" fmla="*/ 1028700 w 4675909"/>
              <a:gd name="connsiteY77" fmla="*/ 2888673 h 3782291"/>
              <a:gd name="connsiteX78" fmla="*/ 1433945 w 4675909"/>
              <a:gd name="connsiteY78" fmla="*/ 2867891 h 3782291"/>
              <a:gd name="connsiteX79" fmla="*/ 1091045 w 4675909"/>
              <a:gd name="connsiteY79" fmla="*/ 3086100 h 3782291"/>
              <a:gd name="connsiteX80" fmla="*/ 1153391 w 4675909"/>
              <a:gd name="connsiteY80" fmla="*/ 3169227 h 3782291"/>
              <a:gd name="connsiteX81" fmla="*/ 1548245 w 4675909"/>
              <a:gd name="connsiteY81" fmla="*/ 2867891 h 3782291"/>
              <a:gd name="connsiteX82" fmla="*/ 1620250 w 4675909"/>
              <a:gd name="connsiteY82" fmla="*/ 2878679 h 3782291"/>
              <a:gd name="connsiteX83" fmla="*/ 2168493 w 4675909"/>
              <a:gd name="connsiteY83" fmla="*/ 3092064 h 3782291"/>
              <a:gd name="connsiteX84" fmla="*/ 2930117 w 4675909"/>
              <a:gd name="connsiteY84" fmla="*/ 2868687 h 3782291"/>
              <a:gd name="connsiteX85" fmla="*/ 3075709 w 4675909"/>
              <a:gd name="connsiteY85" fmla="*/ 2847109 h 3782291"/>
              <a:gd name="connsiteX86" fmla="*/ 3034145 w 4675909"/>
              <a:gd name="connsiteY86" fmla="*/ 3034146 h 3782291"/>
              <a:gd name="connsiteX87" fmla="*/ 3086100 w 4675909"/>
              <a:gd name="connsiteY87" fmla="*/ 3054927 h 3782291"/>
              <a:gd name="connsiteX88" fmla="*/ 3117273 w 4675909"/>
              <a:gd name="connsiteY88" fmla="*/ 2857500 h 3782291"/>
              <a:gd name="connsiteX89" fmla="*/ 3480954 w 4675909"/>
              <a:gd name="connsiteY89" fmla="*/ 2836718 h 3782291"/>
              <a:gd name="connsiteX90" fmla="*/ 4010891 w 4675909"/>
              <a:gd name="connsiteY90" fmla="*/ 3512127 h 3782291"/>
              <a:gd name="connsiteX91" fmla="*/ 4000500 w 4675909"/>
              <a:gd name="connsiteY91" fmla="*/ 3740727 h 3782291"/>
              <a:gd name="connsiteX92" fmla="*/ 4062845 w 4675909"/>
              <a:gd name="connsiteY92" fmla="*/ 3782291 h 3782291"/>
              <a:gd name="connsiteX93" fmla="*/ 4062845 w 4675909"/>
              <a:gd name="connsiteY93" fmla="*/ 3532909 h 3782291"/>
              <a:gd name="connsiteX94" fmla="*/ 4249882 w 4675909"/>
              <a:gd name="connsiteY94" fmla="*/ 3626427 h 3782291"/>
              <a:gd name="connsiteX95" fmla="*/ 4322618 w 4675909"/>
              <a:gd name="connsiteY95" fmla="*/ 3574473 h 3782291"/>
              <a:gd name="connsiteX96" fmla="*/ 3927763 w 4675909"/>
              <a:gd name="connsiteY96" fmla="*/ 3335482 h 3782291"/>
              <a:gd name="connsiteX97" fmla="*/ 4135582 w 4675909"/>
              <a:gd name="connsiteY97" fmla="*/ 3262746 h 3782291"/>
              <a:gd name="connsiteX98" fmla="*/ 4135582 w 4675909"/>
              <a:gd name="connsiteY98" fmla="*/ 3262746 h 3782291"/>
              <a:gd name="connsiteX99" fmla="*/ 4094018 w 4675909"/>
              <a:gd name="connsiteY99" fmla="*/ 3231573 h 3782291"/>
              <a:gd name="connsiteX100" fmla="*/ 3906982 w 4675909"/>
              <a:gd name="connsiteY100" fmla="*/ 3304309 h 3782291"/>
              <a:gd name="connsiteX101" fmla="*/ 3564082 w 4675909"/>
              <a:gd name="connsiteY101" fmla="*/ 2836718 h 3782291"/>
              <a:gd name="connsiteX102" fmla="*/ 4343400 w 4675909"/>
              <a:gd name="connsiteY102" fmla="*/ 2815936 h 3782291"/>
              <a:gd name="connsiteX103" fmla="*/ 4572000 w 4675909"/>
              <a:gd name="connsiteY103" fmla="*/ 3054927 h 3782291"/>
              <a:gd name="connsiteX104" fmla="*/ 4675909 w 4675909"/>
              <a:gd name="connsiteY104" fmla="*/ 3013364 h 3782291"/>
              <a:gd name="connsiteX105" fmla="*/ 4426527 w 4675909"/>
              <a:gd name="connsiteY105" fmla="*/ 2815936 h 3782291"/>
              <a:gd name="connsiteX106" fmla="*/ 4249882 w 4675909"/>
              <a:gd name="connsiteY106" fmla="*/ 2763982 h 3782291"/>
              <a:gd name="connsiteX107" fmla="*/ 4364182 w 4675909"/>
              <a:gd name="connsiteY107" fmla="*/ 2566555 h 3782291"/>
              <a:gd name="connsiteX108" fmla="*/ 4301836 w 4675909"/>
              <a:gd name="connsiteY108" fmla="*/ 2514600 h 3782291"/>
              <a:gd name="connsiteX109" fmla="*/ 4187536 w 4675909"/>
              <a:gd name="connsiteY109" fmla="*/ 2805546 h 3782291"/>
              <a:gd name="connsiteX110" fmla="*/ 3439391 w 4675909"/>
              <a:gd name="connsiteY110" fmla="*/ 2795155 h 3782291"/>
              <a:gd name="connsiteX111" fmla="*/ 3595254 w 4675909"/>
              <a:gd name="connsiteY111" fmla="*/ 2618509 h 3782291"/>
              <a:gd name="connsiteX112" fmla="*/ 3574473 w 4675909"/>
              <a:gd name="connsiteY112" fmla="*/ 2576946 h 3782291"/>
              <a:gd name="connsiteX113" fmla="*/ 3345873 w 4675909"/>
              <a:gd name="connsiteY113" fmla="*/ 2826327 h 3782291"/>
              <a:gd name="connsiteX114" fmla="*/ 2836641 w 4675909"/>
              <a:gd name="connsiteY114" fmla="*/ 2805945 h 378229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</a:cxnLst>
            <a:rect l="l" t="t" r="r" b="b"/>
            <a:pathLst>
              <a:path w="4675909" h="3782291">
                <a:moveTo>
                  <a:pt x="2836641" y="2805945"/>
                </a:moveTo>
                <a:cubicBezTo>
                  <a:pt x="2626981" y="2556315"/>
                  <a:pt x="2430109" y="2295898"/>
                  <a:pt x="2207662" y="2057056"/>
                </a:cubicBezTo>
                <a:lnTo>
                  <a:pt x="2150918" y="1724891"/>
                </a:lnTo>
                <a:lnTo>
                  <a:pt x="2712027" y="1184564"/>
                </a:lnTo>
                <a:lnTo>
                  <a:pt x="2701636" y="1091046"/>
                </a:lnTo>
                <a:lnTo>
                  <a:pt x="2150918" y="1631373"/>
                </a:lnTo>
                <a:lnTo>
                  <a:pt x="2171700" y="1465118"/>
                </a:lnTo>
                <a:lnTo>
                  <a:pt x="2701637" y="945573"/>
                </a:lnTo>
                <a:lnTo>
                  <a:pt x="2763982" y="831273"/>
                </a:lnTo>
                <a:lnTo>
                  <a:pt x="2815936" y="540327"/>
                </a:lnTo>
                <a:lnTo>
                  <a:pt x="2784763" y="529936"/>
                </a:lnTo>
                <a:lnTo>
                  <a:pt x="2670463" y="904009"/>
                </a:lnTo>
                <a:lnTo>
                  <a:pt x="2202873" y="1330036"/>
                </a:lnTo>
                <a:lnTo>
                  <a:pt x="2254827" y="633846"/>
                </a:lnTo>
                <a:lnTo>
                  <a:pt x="2680854" y="51955"/>
                </a:lnTo>
                <a:lnTo>
                  <a:pt x="2649682" y="0"/>
                </a:lnTo>
                <a:lnTo>
                  <a:pt x="2493818" y="197427"/>
                </a:lnTo>
                <a:lnTo>
                  <a:pt x="2473036" y="10391"/>
                </a:lnTo>
                <a:lnTo>
                  <a:pt x="2410691" y="10391"/>
                </a:lnTo>
                <a:lnTo>
                  <a:pt x="2452254" y="280555"/>
                </a:lnTo>
                <a:lnTo>
                  <a:pt x="2286000" y="509155"/>
                </a:lnTo>
                <a:lnTo>
                  <a:pt x="2234045" y="540327"/>
                </a:lnTo>
                <a:lnTo>
                  <a:pt x="2202873" y="592282"/>
                </a:lnTo>
                <a:lnTo>
                  <a:pt x="2130136" y="706582"/>
                </a:lnTo>
                <a:lnTo>
                  <a:pt x="1672936" y="20782"/>
                </a:lnTo>
                <a:lnTo>
                  <a:pt x="1548245" y="51955"/>
                </a:lnTo>
                <a:lnTo>
                  <a:pt x="1569027" y="145473"/>
                </a:lnTo>
                <a:lnTo>
                  <a:pt x="1652154" y="103909"/>
                </a:lnTo>
                <a:lnTo>
                  <a:pt x="1714500" y="228600"/>
                </a:lnTo>
                <a:lnTo>
                  <a:pt x="1787236" y="259773"/>
                </a:lnTo>
                <a:lnTo>
                  <a:pt x="2150918" y="852055"/>
                </a:lnTo>
                <a:lnTo>
                  <a:pt x="2140527" y="1215736"/>
                </a:lnTo>
                <a:lnTo>
                  <a:pt x="2067791" y="1028700"/>
                </a:lnTo>
                <a:lnTo>
                  <a:pt x="2015836" y="1059873"/>
                </a:lnTo>
                <a:lnTo>
                  <a:pt x="2130136" y="1288473"/>
                </a:lnTo>
                <a:lnTo>
                  <a:pt x="2109354" y="2005446"/>
                </a:lnTo>
                <a:lnTo>
                  <a:pt x="1672936" y="1558637"/>
                </a:lnTo>
                <a:lnTo>
                  <a:pt x="1714499" y="1215737"/>
                </a:lnTo>
                <a:lnTo>
                  <a:pt x="1672936" y="1101436"/>
                </a:lnTo>
                <a:lnTo>
                  <a:pt x="1620982" y="1475509"/>
                </a:lnTo>
                <a:lnTo>
                  <a:pt x="1350818" y="1600199"/>
                </a:lnTo>
                <a:lnTo>
                  <a:pt x="1319645" y="1662546"/>
                </a:lnTo>
                <a:lnTo>
                  <a:pt x="1631373" y="1600200"/>
                </a:lnTo>
                <a:lnTo>
                  <a:pt x="1839191" y="1849583"/>
                </a:lnTo>
                <a:lnTo>
                  <a:pt x="1579418" y="2026227"/>
                </a:lnTo>
                <a:lnTo>
                  <a:pt x="1610591" y="2119745"/>
                </a:lnTo>
                <a:lnTo>
                  <a:pt x="1891145" y="1870364"/>
                </a:lnTo>
                <a:lnTo>
                  <a:pt x="2047823" y="2079031"/>
                </a:lnTo>
                <a:lnTo>
                  <a:pt x="1734510" y="2515051"/>
                </a:lnTo>
                <a:lnTo>
                  <a:pt x="1547599" y="2818464"/>
                </a:lnTo>
                <a:lnTo>
                  <a:pt x="1288473" y="2795155"/>
                </a:lnTo>
                <a:lnTo>
                  <a:pt x="1153391" y="2587336"/>
                </a:lnTo>
                <a:lnTo>
                  <a:pt x="1122218" y="2597727"/>
                </a:lnTo>
                <a:lnTo>
                  <a:pt x="1215736" y="2815936"/>
                </a:lnTo>
                <a:lnTo>
                  <a:pt x="924791" y="2836718"/>
                </a:lnTo>
                <a:lnTo>
                  <a:pt x="498763" y="2036618"/>
                </a:lnTo>
                <a:lnTo>
                  <a:pt x="363682" y="2078182"/>
                </a:lnTo>
                <a:lnTo>
                  <a:pt x="426027" y="2140527"/>
                </a:lnTo>
                <a:lnTo>
                  <a:pt x="477982" y="2098964"/>
                </a:lnTo>
                <a:lnTo>
                  <a:pt x="581891" y="2348346"/>
                </a:lnTo>
                <a:lnTo>
                  <a:pt x="467591" y="2358736"/>
                </a:lnTo>
                <a:lnTo>
                  <a:pt x="467591" y="2441864"/>
                </a:lnTo>
                <a:lnTo>
                  <a:pt x="633845" y="2400300"/>
                </a:lnTo>
                <a:lnTo>
                  <a:pt x="841663" y="2805546"/>
                </a:lnTo>
                <a:lnTo>
                  <a:pt x="342900" y="2680855"/>
                </a:lnTo>
                <a:lnTo>
                  <a:pt x="114300" y="2109355"/>
                </a:lnTo>
                <a:lnTo>
                  <a:pt x="41564" y="2109355"/>
                </a:lnTo>
                <a:lnTo>
                  <a:pt x="290945" y="2660073"/>
                </a:lnTo>
                <a:lnTo>
                  <a:pt x="20782" y="2576946"/>
                </a:lnTo>
                <a:lnTo>
                  <a:pt x="0" y="2649682"/>
                </a:lnTo>
                <a:lnTo>
                  <a:pt x="311727" y="2701636"/>
                </a:lnTo>
                <a:lnTo>
                  <a:pt x="290945" y="3023755"/>
                </a:lnTo>
                <a:cubicBezTo>
                  <a:pt x="304800" y="3037610"/>
                  <a:pt x="316923" y="3115542"/>
                  <a:pt x="332509" y="3065319"/>
                </a:cubicBezTo>
                <a:cubicBezTo>
                  <a:pt x="348095" y="3015096"/>
                  <a:pt x="367145" y="2836718"/>
                  <a:pt x="384463" y="2722418"/>
                </a:cubicBezTo>
                <a:lnTo>
                  <a:pt x="893618" y="2888673"/>
                </a:lnTo>
                <a:lnTo>
                  <a:pt x="644236" y="3054927"/>
                </a:lnTo>
                <a:lnTo>
                  <a:pt x="696191" y="3096491"/>
                </a:lnTo>
                <a:lnTo>
                  <a:pt x="1028700" y="2888673"/>
                </a:lnTo>
                <a:lnTo>
                  <a:pt x="1433945" y="2867891"/>
                </a:lnTo>
                <a:lnTo>
                  <a:pt x="1091045" y="3086100"/>
                </a:lnTo>
                <a:lnTo>
                  <a:pt x="1153391" y="3169227"/>
                </a:lnTo>
                <a:lnTo>
                  <a:pt x="1548245" y="2867891"/>
                </a:lnTo>
                <a:lnTo>
                  <a:pt x="1620250" y="2878679"/>
                </a:lnTo>
                <a:lnTo>
                  <a:pt x="2168493" y="3092064"/>
                </a:lnTo>
                <a:lnTo>
                  <a:pt x="2930117" y="2868687"/>
                </a:lnTo>
                <a:lnTo>
                  <a:pt x="3075709" y="2847109"/>
                </a:lnTo>
                <a:lnTo>
                  <a:pt x="3034145" y="3034146"/>
                </a:lnTo>
                <a:lnTo>
                  <a:pt x="3086100" y="3054927"/>
                </a:lnTo>
                <a:lnTo>
                  <a:pt x="3117273" y="2857500"/>
                </a:lnTo>
                <a:lnTo>
                  <a:pt x="3480954" y="2836718"/>
                </a:lnTo>
                <a:lnTo>
                  <a:pt x="4010891" y="3512127"/>
                </a:lnTo>
                <a:lnTo>
                  <a:pt x="4000500" y="3740727"/>
                </a:lnTo>
                <a:lnTo>
                  <a:pt x="4062845" y="3782291"/>
                </a:lnTo>
                <a:lnTo>
                  <a:pt x="4062845" y="3532909"/>
                </a:lnTo>
                <a:lnTo>
                  <a:pt x="4249882" y="3626427"/>
                </a:lnTo>
                <a:lnTo>
                  <a:pt x="4322618" y="3574473"/>
                </a:lnTo>
                <a:lnTo>
                  <a:pt x="3927763" y="3335482"/>
                </a:lnTo>
                <a:lnTo>
                  <a:pt x="4135582" y="3262746"/>
                </a:lnTo>
                <a:lnTo>
                  <a:pt x="4135582" y="3262746"/>
                </a:lnTo>
                <a:lnTo>
                  <a:pt x="4094018" y="3231573"/>
                </a:lnTo>
                <a:lnTo>
                  <a:pt x="3906982" y="3304309"/>
                </a:lnTo>
                <a:lnTo>
                  <a:pt x="3564082" y="2836718"/>
                </a:lnTo>
                <a:lnTo>
                  <a:pt x="4343400" y="2815936"/>
                </a:lnTo>
                <a:lnTo>
                  <a:pt x="4572000" y="3054927"/>
                </a:lnTo>
                <a:lnTo>
                  <a:pt x="4675909" y="3013364"/>
                </a:lnTo>
                <a:lnTo>
                  <a:pt x="4426527" y="2815936"/>
                </a:lnTo>
                <a:lnTo>
                  <a:pt x="4249882" y="2763982"/>
                </a:lnTo>
                <a:lnTo>
                  <a:pt x="4364182" y="2566555"/>
                </a:lnTo>
                <a:lnTo>
                  <a:pt x="4301836" y="2514600"/>
                </a:lnTo>
                <a:lnTo>
                  <a:pt x="4187536" y="2805546"/>
                </a:lnTo>
                <a:lnTo>
                  <a:pt x="3439391" y="2795155"/>
                </a:lnTo>
                <a:lnTo>
                  <a:pt x="3595254" y="2618509"/>
                </a:lnTo>
                <a:lnTo>
                  <a:pt x="3574473" y="2576946"/>
                </a:lnTo>
                <a:lnTo>
                  <a:pt x="3345873" y="2826327"/>
                </a:lnTo>
                <a:lnTo>
                  <a:pt x="2836641" y="2805945"/>
                </a:lnTo>
                <a:close/>
              </a:path>
            </a:pathLst>
          </a:custGeom>
          <a:gradFill>
            <a:gsLst>
              <a:gs pos="37000">
                <a:srgbClr val="5F8D42"/>
              </a:gs>
              <a:gs pos="100000">
                <a:schemeClr val="accent3">
                  <a:lumMod val="20000"/>
                  <a:lumOff val="80000"/>
                </a:schemeClr>
              </a:gs>
            </a:gsLst>
            <a:path path="circle">
              <a:fillToRect l="50000" t="50000" r="50000" b="50000"/>
            </a:path>
          </a:gradFill>
          <a:ln>
            <a:solidFill>
              <a:srgbClr val="0033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3" name="Freeform 122"/>
          <p:cNvSpPr/>
          <p:nvPr/>
        </p:nvSpPr>
        <p:spPr>
          <a:xfrm>
            <a:off x="3759426" y="3471565"/>
            <a:ext cx="75965" cy="1524245"/>
          </a:xfrm>
          <a:custGeom>
            <a:avLst/>
            <a:gdLst>
              <a:gd name="connsiteX0" fmla="*/ 68173 w 116687"/>
              <a:gd name="connsiteY0" fmla="*/ 0 h 1690254"/>
              <a:gd name="connsiteX1" fmla="*/ 114355 w 116687"/>
              <a:gd name="connsiteY1" fmla="*/ 655782 h 1690254"/>
              <a:gd name="connsiteX2" fmla="*/ 3519 w 116687"/>
              <a:gd name="connsiteY2" fmla="*/ 1099127 h 1690254"/>
              <a:gd name="connsiteX3" fmla="*/ 31228 w 116687"/>
              <a:gd name="connsiteY3" fmla="*/ 1560945 h 1690254"/>
              <a:gd name="connsiteX4" fmla="*/ 68173 w 116687"/>
              <a:gd name="connsiteY4" fmla="*/ 1690254 h 169025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6687" h="1690254">
                <a:moveTo>
                  <a:pt x="68173" y="0"/>
                </a:moveTo>
                <a:cubicBezTo>
                  <a:pt x="96652" y="236297"/>
                  <a:pt x="125131" y="472594"/>
                  <a:pt x="114355" y="655782"/>
                </a:cubicBezTo>
                <a:cubicBezTo>
                  <a:pt x="103579" y="838970"/>
                  <a:pt x="17373" y="948267"/>
                  <a:pt x="3519" y="1099127"/>
                </a:cubicBezTo>
                <a:cubicBezTo>
                  <a:pt x="-10335" y="1249987"/>
                  <a:pt x="20452" y="1462424"/>
                  <a:pt x="31228" y="1560945"/>
                </a:cubicBezTo>
                <a:cubicBezTo>
                  <a:pt x="42004" y="1659466"/>
                  <a:pt x="55088" y="1674860"/>
                  <a:pt x="68173" y="1690254"/>
                </a:cubicBezTo>
              </a:path>
            </a:pathLst>
          </a:custGeom>
          <a:noFill/>
          <a:ln w="5715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7" name="Freeform 106"/>
          <p:cNvSpPr/>
          <p:nvPr/>
        </p:nvSpPr>
        <p:spPr>
          <a:xfrm>
            <a:off x="3361576" y="3213923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9" name="Freeform 108"/>
          <p:cNvSpPr/>
          <p:nvPr/>
        </p:nvSpPr>
        <p:spPr>
          <a:xfrm>
            <a:off x="3153234" y="3213923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" name="Freeform 109"/>
          <p:cNvSpPr/>
          <p:nvPr/>
        </p:nvSpPr>
        <p:spPr>
          <a:xfrm rot="3372935">
            <a:off x="3059705" y="3086860"/>
            <a:ext cx="4875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1" name="Freeform 110"/>
          <p:cNvSpPr/>
          <p:nvPr/>
        </p:nvSpPr>
        <p:spPr>
          <a:xfrm rot="3372935">
            <a:off x="3050463" y="3012648"/>
            <a:ext cx="4087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2" name="Freeform 111"/>
          <p:cNvSpPr/>
          <p:nvPr/>
        </p:nvSpPr>
        <p:spPr>
          <a:xfrm rot="14639677">
            <a:off x="2954599" y="3026022"/>
            <a:ext cx="4875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3" name="Freeform 112"/>
          <p:cNvSpPr/>
          <p:nvPr/>
        </p:nvSpPr>
        <p:spPr>
          <a:xfrm rot="12503340">
            <a:off x="2891831" y="3257401"/>
            <a:ext cx="36297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4" name="Freeform 113"/>
          <p:cNvSpPr/>
          <p:nvPr/>
        </p:nvSpPr>
        <p:spPr>
          <a:xfrm rot="12503340">
            <a:off x="2752136" y="3207006"/>
            <a:ext cx="36297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5" name="Freeform 114"/>
          <p:cNvSpPr/>
          <p:nvPr/>
        </p:nvSpPr>
        <p:spPr>
          <a:xfrm rot="12503340">
            <a:off x="2968448" y="3278931"/>
            <a:ext cx="36297" cy="93054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6" name="Freeform 115"/>
          <p:cNvSpPr/>
          <p:nvPr/>
        </p:nvSpPr>
        <p:spPr>
          <a:xfrm rot="559205">
            <a:off x="2861451" y="3173433"/>
            <a:ext cx="56672" cy="8097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7" name="Freeform 116"/>
          <p:cNvSpPr/>
          <p:nvPr/>
        </p:nvSpPr>
        <p:spPr>
          <a:xfrm rot="8914968">
            <a:off x="3048606" y="3437631"/>
            <a:ext cx="49382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8" name="Freeform 117"/>
          <p:cNvSpPr/>
          <p:nvPr/>
        </p:nvSpPr>
        <p:spPr>
          <a:xfrm rot="8914968">
            <a:off x="3106036" y="3391028"/>
            <a:ext cx="49382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DB987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9" name="Freeform 118"/>
          <p:cNvSpPr/>
          <p:nvPr/>
        </p:nvSpPr>
        <p:spPr>
          <a:xfrm rot="8914968">
            <a:off x="3278110" y="3479628"/>
            <a:ext cx="49382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0" name="Freeform 119"/>
          <p:cNvSpPr/>
          <p:nvPr/>
        </p:nvSpPr>
        <p:spPr>
          <a:xfrm rot="8914968">
            <a:off x="3337883" y="3437631"/>
            <a:ext cx="49382" cy="9766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1" name="Freeform 120"/>
          <p:cNvSpPr/>
          <p:nvPr/>
        </p:nvSpPr>
        <p:spPr>
          <a:xfrm rot="18656313">
            <a:off x="3243212" y="3375148"/>
            <a:ext cx="54155" cy="8905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AAC7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4" name="Freeform 103"/>
          <p:cNvSpPr/>
          <p:nvPr/>
        </p:nvSpPr>
        <p:spPr>
          <a:xfrm rot="14639677">
            <a:off x="2885923" y="2845422"/>
            <a:ext cx="4875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7" name="Freeform 66"/>
          <p:cNvSpPr/>
          <p:nvPr/>
        </p:nvSpPr>
        <p:spPr>
          <a:xfrm rot="17807393">
            <a:off x="4849561" y="3097451"/>
            <a:ext cx="6344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8" name="Freeform 67"/>
          <p:cNvSpPr/>
          <p:nvPr/>
        </p:nvSpPr>
        <p:spPr>
          <a:xfrm rot="3032062">
            <a:off x="4987537" y="3259093"/>
            <a:ext cx="6344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9" name="Freeform 68"/>
          <p:cNvSpPr/>
          <p:nvPr/>
        </p:nvSpPr>
        <p:spPr>
          <a:xfrm rot="7930287">
            <a:off x="4927162" y="3166907"/>
            <a:ext cx="39720" cy="10763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0" name="Freeform 69"/>
          <p:cNvSpPr/>
          <p:nvPr/>
        </p:nvSpPr>
        <p:spPr>
          <a:xfrm rot="7930287">
            <a:off x="4949709" y="3113768"/>
            <a:ext cx="32061" cy="6847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0BC8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" name="Freeform 70"/>
          <p:cNvSpPr/>
          <p:nvPr/>
        </p:nvSpPr>
        <p:spPr>
          <a:xfrm rot="203569">
            <a:off x="4628064" y="3213237"/>
            <a:ext cx="5784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2" name="Freeform 71"/>
          <p:cNvSpPr/>
          <p:nvPr/>
        </p:nvSpPr>
        <p:spPr>
          <a:xfrm rot="203569">
            <a:off x="4562787" y="3222511"/>
            <a:ext cx="38294" cy="8410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3" name="Freeform 72"/>
          <p:cNvSpPr/>
          <p:nvPr/>
        </p:nvSpPr>
        <p:spPr>
          <a:xfrm rot="10161937">
            <a:off x="4730872" y="3300203"/>
            <a:ext cx="5784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4" name="Freeform 73"/>
          <p:cNvSpPr/>
          <p:nvPr/>
        </p:nvSpPr>
        <p:spPr>
          <a:xfrm rot="10161937">
            <a:off x="4362401" y="3312790"/>
            <a:ext cx="57848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" name="Freeform 74"/>
          <p:cNvSpPr/>
          <p:nvPr/>
        </p:nvSpPr>
        <p:spPr>
          <a:xfrm rot="15246217">
            <a:off x="4200408" y="3394863"/>
            <a:ext cx="55837" cy="7754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6" name="Freeform 75"/>
          <p:cNvSpPr/>
          <p:nvPr/>
        </p:nvSpPr>
        <p:spPr>
          <a:xfrm rot="21306628">
            <a:off x="4246350" y="3235003"/>
            <a:ext cx="5091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7" name="Freeform 76"/>
          <p:cNvSpPr/>
          <p:nvPr/>
        </p:nvSpPr>
        <p:spPr>
          <a:xfrm rot="20067736">
            <a:off x="4394001" y="3223566"/>
            <a:ext cx="5091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8" name="Freeform 77"/>
          <p:cNvSpPr/>
          <p:nvPr/>
        </p:nvSpPr>
        <p:spPr>
          <a:xfrm rot="20067736">
            <a:off x="4466049" y="3111084"/>
            <a:ext cx="50916" cy="850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D975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9" name="Freeform 78"/>
          <p:cNvSpPr/>
          <p:nvPr/>
        </p:nvSpPr>
        <p:spPr>
          <a:xfrm rot="14378440">
            <a:off x="4492800" y="3389235"/>
            <a:ext cx="55837" cy="7208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8AA6F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0" name="Freeform 79"/>
          <p:cNvSpPr/>
          <p:nvPr/>
        </p:nvSpPr>
        <p:spPr>
          <a:xfrm rot="14378440">
            <a:off x="4553573" y="3496108"/>
            <a:ext cx="55837" cy="7208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7B580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1" name="Freeform 80"/>
          <p:cNvSpPr/>
          <p:nvPr/>
        </p:nvSpPr>
        <p:spPr>
          <a:xfrm rot="14378440">
            <a:off x="4621427" y="3599970"/>
            <a:ext cx="41418" cy="7208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6BF9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2" name="Freeform 81"/>
          <p:cNvSpPr/>
          <p:nvPr/>
        </p:nvSpPr>
        <p:spPr>
          <a:xfrm rot="14378440">
            <a:off x="4701294" y="3727093"/>
            <a:ext cx="37542" cy="9110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3" name="Freeform 82"/>
          <p:cNvSpPr/>
          <p:nvPr/>
        </p:nvSpPr>
        <p:spPr>
          <a:xfrm rot="8600213">
            <a:off x="4804900" y="3613184"/>
            <a:ext cx="40796" cy="6425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4" name="Freeform 83"/>
          <p:cNvSpPr/>
          <p:nvPr/>
        </p:nvSpPr>
        <p:spPr>
          <a:xfrm rot="203569">
            <a:off x="4736355" y="3557868"/>
            <a:ext cx="38294" cy="8410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5" name="Freeform 84"/>
          <p:cNvSpPr/>
          <p:nvPr/>
        </p:nvSpPr>
        <p:spPr>
          <a:xfrm rot="3129228">
            <a:off x="4849652" y="3705706"/>
            <a:ext cx="6344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Freeform 85"/>
          <p:cNvSpPr/>
          <p:nvPr/>
        </p:nvSpPr>
        <p:spPr>
          <a:xfrm rot="5400000">
            <a:off x="4913831" y="3782274"/>
            <a:ext cx="63440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7" name="Freeform 86"/>
          <p:cNvSpPr/>
          <p:nvPr/>
        </p:nvSpPr>
        <p:spPr>
          <a:xfrm rot="7824289">
            <a:off x="4805230" y="3870804"/>
            <a:ext cx="32061" cy="8440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8" name="Freeform 87"/>
          <p:cNvSpPr/>
          <p:nvPr/>
        </p:nvSpPr>
        <p:spPr>
          <a:xfrm rot="2543802">
            <a:off x="4640435" y="3442728"/>
            <a:ext cx="38631" cy="983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9" name="Freeform 88"/>
          <p:cNvSpPr/>
          <p:nvPr/>
        </p:nvSpPr>
        <p:spPr>
          <a:xfrm rot="2543802">
            <a:off x="4587474" y="3375864"/>
            <a:ext cx="32601" cy="6662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6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0" name="Freeform 89"/>
          <p:cNvSpPr/>
          <p:nvPr/>
        </p:nvSpPr>
        <p:spPr>
          <a:xfrm rot="14335314">
            <a:off x="4996916" y="3414557"/>
            <a:ext cx="47956" cy="7733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BED1A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1" name="Freeform 90"/>
          <p:cNvSpPr/>
          <p:nvPr/>
        </p:nvSpPr>
        <p:spPr>
          <a:xfrm rot="3372935">
            <a:off x="2944612" y="2855293"/>
            <a:ext cx="57167" cy="7819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2" name="Freeform 91"/>
          <p:cNvSpPr/>
          <p:nvPr/>
        </p:nvSpPr>
        <p:spPr>
          <a:xfrm rot="3372935">
            <a:off x="2939904" y="2727225"/>
            <a:ext cx="4087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3" name="Freeform 92"/>
          <p:cNvSpPr/>
          <p:nvPr/>
        </p:nvSpPr>
        <p:spPr>
          <a:xfrm rot="15687885">
            <a:off x="2619681" y="2818441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4" name="Freeform 93"/>
          <p:cNvSpPr/>
          <p:nvPr/>
        </p:nvSpPr>
        <p:spPr>
          <a:xfrm rot="15687885">
            <a:off x="2690736" y="2937840"/>
            <a:ext cx="32061" cy="6993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5" name="Freeform 94"/>
          <p:cNvSpPr/>
          <p:nvPr/>
        </p:nvSpPr>
        <p:spPr>
          <a:xfrm rot="4744190">
            <a:off x="2745168" y="2840052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6" name="Freeform 95"/>
          <p:cNvSpPr/>
          <p:nvPr/>
        </p:nvSpPr>
        <p:spPr>
          <a:xfrm rot="4930892">
            <a:off x="2763619" y="2978277"/>
            <a:ext cx="60454" cy="7502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7" name="Freeform 96"/>
          <p:cNvSpPr/>
          <p:nvPr/>
        </p:nvSpPr>
        <p:spPr>
          <a:xfrm rot="15687885">
            <a:off x="2592587" y="3145367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8" name="Freeform 97"/>
          <p:cNvSpPr/>
          <p:nvPr/>
        </p:nvSpPr>
        <p:spPr>
          <a:xfrm rot="21333673">
            <a:off x="2674388" y="3090430"/>
            <a:ext cx="29236" cy="9500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99" name="Freeform 98"/>
          <p:cNvSpPr/>
          <p:nvPr/>
        </p:nvSpPr>
        <p:spPr>
          <a:xfrm rot="15687885">
            <a:off x="2746687" y="3393491"/>
            <a:ext cx="47435" cy="9013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0" name="Freeform 99"/>
          <p:cNvSpPr/>
          <p:nvPr/>
        </p:nvSpPr>
        <p:spPr>
          <a:xfrm rot="6592228">
            <a:off x="2848492" y="3323889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CC498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1" name="Freeform 100"/>
          <p:cNvSpPr/>
          <p:nvPr/>
        </p:nvSpPr>
        <p:spPr>
          <a:xfrm rot="18189866">
            <a:off x="2991456" y="3381532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97B580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2" name="Freeform 101"/>
          <p:cNvSpPr/>
          <p:nvPr/>
        </p:nvSpPr>
        <p:spPr>
          <a:xfrm rot="17455888">
            <a:off x="3008584" y="3163903"/>
            <a:ext cx="33897" cy="8966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" name="Freeform 11"/>
          <p:cNvSpPr/>
          <p:nvPr/>
        </p:nvSpPr>
        <p:spPr>
          <a:xfrm rot="3372935">
            <a:off x="3720025" y="1615884"/>
            <a:ext cx="4087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Freeform 12"/>
          <p:cNvSpPr/>
          <p:nvPr/>
        </p:nvSpPr>
        <p:spPr>
          <a:xfrm rot="3372935">
            <a:off x="3667937" y="1546097"/>
            <a:ext cx="4087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3A76B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13"/>
          <p:cNvSpPr/>
          <p:nvPr/>
        </p:nvSpPr>
        <p:spPr>
          <a:xfrm rot="19123615">
            <a:off x="3361577" y="2341176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14"/>
          <p:cNvSpPr/>
          <p:nvPr/>
        </p:nvSpPr>
        <p:spPr>
          <a:xfrm rot="19123615">
            <a:off x="3463078" y="2174852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Freeform 15"/>
          <p:cNvSpPr/>
          <p:nvPr/>
        </p:nvSpPr>
        <p:spPr>
          <a:xfrm rot="19123615">
            <a:off x="3476629" y="2653660"/>
            <a:ext cx="30507" cy="10929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Freeform 16"/>
          <p:cNvSpPr/>
          <p:nvPr/>
        </p:nvSpPr>
        <p:spPr>
          <a:xfrm rot="19123615">
            <a:off x="3720380" y="2254242"/>
            <a:ext cx="5512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Freeform 17"/>
          <p:cNvSpPr/>
          <p:nvPr/>
        </p:nvSpPr>
        <p:spPr>
          <a:xfrm rot="18494888">
            <a:off x="3702643" y="2530940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reeform 18"/>
          <p:cNvSpPr/>
          <p:nvPr/>
        </p:nvSpPr>
        <p:spPr>
          <a:xfrm rot="20912227">
            <a:off x="3928753" y="1993073"/>
            <a:ext cx="30319" cy="11563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Freeform 19"/>
          <p:cNvSpPr/>
          <p:nvPr/>
        </p:nvSpPr>
        <p:spPr>
          <a:xfrm rot="19123615">
            <a:off x="3671966" y="2018966"/>
            <a:ext cx="42225" cy="8291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Freeform 20"/>
          <p:cNvSpPr/>
          <p:nvPr/>
        </p:nvSpPr>
        <p:spPr>
          <a:xfrm rot="10800000">
            <a:off x="3426252" y="2448050"/>
            <a:ext cx="2923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Freeform 21"/>
          <p:cNvSpPr/>
          <p:nvPr/>
        </p:nvSpPr>
        <p:spPr>
          <a:xfrm rot="6998294">
            <a:off x="3531296" y="2291612"/>
            <a:ext cx="60454" cy="7531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Freeform 22"/>
          <p:cNvSpPr/>
          <p:nvPr/>
        </p:nvSpPr>
        <p:spPr>
          <a:xfrm rot="2773632">
            <a:off x="3591512" y="2422487"/>
            <a:ext cx="32061" cy="10807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Freeform 23"/>
          <p:cNvSpPr/>
          <p:nvPr/>
        </p:nvSpPr>
        <p:spPr>
          <a:xfrm rot="8033794">
            <a:off x="4044014" y="2178341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Freeform 24"/>
          <p:cNvSpPr/>
          <p:nvPr/>
        </p:nvSpPr>
        <p:spPr>
          <a:xfrm rot="8033794">
            <a:off x="3948860" y="2316433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Freeform 25"/>
          <p:cNvSpPr/>
          <p:nvPr/>
        </p:nvSpPr>
        <p:spPr>
          <a:xfrm rot="8033794">
            <a:off x="3870971" y="2394256"/>
            <a:ext cx="36101" cy="5713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Freeform 26"/>
          <p:cNvSpPr/>
          <p:nvPr/>
        </p:nvSpPr>
        <p:spPr>
          <a:xfrm rot="8033794">
            <a:off x="3999644" y="2232923"/>
            <a:ext cx="32061" cy="8262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Freeform 27"/>
          <p:cNvSpPr/>
          <p:nvPr/>
        </p:nvSpPr>
        <p:spPr>
          <a:xfrm rot="6007989">
            <a:off x="4118618" y="1813854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Freeform 28"/>
          <p:cNvSpPr/>
          <p:nvPr/>
        </p:nvSpPr>
        <p:spPr>
          <a:xfrm rot="8033794">
            <a:off x="3925688" y="1588855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8DAE75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Freeform 29"/>
          <p:cNvSpPr/>
          <p:nvPr/>
        </p:nvSpPr>
        <p:spPr>
          <a:xfrm rot="5802304">
            <a:off x="4036164" y="1411085"/>
            <a:ext cx="3788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Freeform 30"/>
          <p:cNvSpPr/>
          <p:nvPr/>
        </p:nvSpPr>
        <p:spPr>
          <a:xfrm rot="8033794">
            <a:off x="4072130" y="1957233"/>
            <a:ext cx="41116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Freeform 31"/>
          <p:cNvSpPr/>
          <p:nvPr/>
        </p:nvSpPr>
        <p:spPr>
          <a:xfrm rot="5102560">
            <a:off x="3795388" y="2653655"/>
            <a:ext cx="40518" cy="79860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32"/>
          <p:cNvSpPr/>
          <p:nvPr/>
        </p:nvSpPr>
        <p:spPr>
          <a:xfrm rot="8033794">
            <a:off x="3871771" y="2207784"/>
            <a:ext cx="60454" cy="58799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Freeform 33"/>
          <p:cNvSpPr/>
          <p:nvPr/>
        </p:nvSpPr>
        <p:spPr>
          <a:xfrm rot="8033794">
            <a:off x="3888880" y="1674172"/>
            <a:ext cx="3206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Freeform 34"/>
          <p:cNvSpPr/>
          <p:nvPr/>
        </p:nvSpPr>
        <p:spPr>
          <a:xfrm rot="15963717">
            <a:off x="3512708" y="1429556"/>
            <a:ext cx="37738" cy="8088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Freeform 35"/>
          <p:cNvSpPr/>
          <p:nvPr/>
        </p:nvSpPr>
        <p:spPr>
          <a:xfrm rot="21216070">
            <a:off x="3989033" y="2131175"/>
            <a:ext cx="29236" cy="6126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Freeform 36"/>
          <p:cNvSpPr/>
          <p:nvPr/>
        </p:nvSpPr>
        <p:spPr>
          <a:xfrm rot="4617831">
            <a:off x="3840763" y="1822640"/>
            <a:ext cx="35521" cy="78936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Freeform 37"/>
          <p:cNvSpPr/>
          <p:nvPr/>
        </p:nvSpPr>
        <p:spPr>
          <a:xfrm rot="16929034">
            <a:off x="3651059" y="1715310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C9969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Freeform 38"/>
          <p:cNvSpPr/>
          <p:nvPr/>
        </p:nvSpPr>
        <p:spPr>
          <a:xfrm rot="14297268">
            <a:off x="3638896" y="2686815"/>
            <a:ext cx="60454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Freeform 39"/>
          <p:cNvSpPr/>
          <p:nvPr/>
        </p:nvSpPr>
        <p:spPr>
          <a:xfrm rot="10800000">
            <a:off x="3494372" y="2774542"/>
            <a:ext cx="36499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Freeform 41"/>
          <p:cNvSpPr/>
          <p:nvPr/>
        </p:nvSpPr>
        <p:spPr>
          <a:xfrm rot="18529732">
            <a:off x="4034463" y="1844930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Freeform 42"/>
          <p:cNvSpPr/>
          <p:nvPr/>
        </p:nvSpPr>
        <p:spPr>
          <a:xfrm rot="18529732">
            <a:off x="4074818" y="1718623"/>
            <a:ext cx="32061" cy="76257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4" name="Freeform 43"/>
          <p:cNvSpPr/>
          <p:nvPr/>
        </p:nvSpPr>
        <p:spPr>
          <a:xfrm rot="18529732">
            <a:off x="3881353" y="2065608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5" name="Freeform 44"/>
          <p:cNvSpPr/>
          <p:nvPr/>
        </p:nvSpPr>
        <p:spPr>
          <a:xfrm rot="18529732">
            <a:off x="3740125" y="1910881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Freeform 45"/>
          <p:cNvSpPr/>
          <p:nvPr/>
        </p:nvSpPr>
        <p:spPr>
          <a:xfrm rot="18529732">
            <a:off x="3905899" y="1440006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7" name="Freeform 46"/>
          <p:cNvSpPr/>
          <p:nvPr/>
        </p:nvSpPr>
        <p:spPr>
          <a:xfrm rot="18529732">
            <a:off x="3436978" y="1297311"/>
            <a:ext cx="36791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" name="Freeform 47"/>
          <p:cNvSpPr/>
          <p:nvPr/>
        </p:nvSpPr>
        <p:spPr>
          <a:xfrm rot="18529732">
            <a:off x="4004581" y="1940009"/>
            <a:ext cx="32061" cy="8732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Freeform 48"/>
          <p:cNvSpPr/>
          <p:nvPr/>
        </p:nvSpPr>
        <p:spPr>
          <a:xfrm rot="4003280">
            <a:off x="3828526" y="1922639"/>
            <a:ext cx="32061" cy="56522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Freeform 49"/>
          <p:cNvSpPr/>
          <p:nvPr/>
        </p:nvSpPr>
        <p:spPr>
          <a:xfrm rot="18529732">
            <a:off x="3886494" y="1327128"/>
            <a:ext cx="32061" cy="75521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1" name="Freeform 50"/>
          <p:cNvSpPr/>
          <p:nvPr/>
        </p:nvSpPr>
        <p:spPr>
          <a:xfrm rot="1631864">
            <a:off x="3583764" y="1393071"/>
            <a:ext cx="61605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2" name="Freeform 51"/>
          <p:cNvSpPr/>
          <p:nvPr/>
        </p:nvSpPr>
        <p:spPr>
          <a:xfrm rot="1631864">
            <a:off x="4025840" y="1274940"/>
            <a:ext cx="61605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3" name="Freeform 52"/>
          <p:cNvSpPr/>
          <p:nvPr/>
        </p:nvSpPr>
        <p:spPr>
          <a:xfrm>
            <a:off x="3918578" y="1250649"/>
            <a:ext cx="2923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4" name="Freeform 53"/>
          <p:cNvSpPr/>
          <p:nvPr/>
        </p:nvSpPr>
        <p:spPr>
          <a:xfrm rot="20464539">
            <a:off x="3823071" y="1583027"/>
            <a:ext cx="52483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5" name="Freeform 54"/>
          <p:cNvSpPr/>
          <p:nvPr/>
        </p:nvSpPr>
        <p:spPr>
          <a:xfrm rot="13087093">
            <a:off x="3584496" y="1554206"/>
            <a:ext cx="29968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6" name="Freeform 55"/>
          <p:cNvSpPr/>
          <p:nvPr/>
        </p:nvSpPr>
        <p:spPr>
          <a:xfrm rot="14012412">
            <a:off x="3685658" y="2095548"/>
            <a:ext cx="5432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7" name="Freeform 56"/>
          <p:cNvSpPr/>
          <p:nvPr/>
        </p:nvSpPr>
        <p:spPr>
          <a:xfrm rot="14012412">
            <a:off x="3538770" y="2542182"/>
            <a:ext cx="5432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Freeform 57"/>
          <p:cNvSpPr/>
          <p:nvPr/>
        </p:nvSpPr>
        <p:spPr>
          <a:xfrm rot="14012412">
            <a:off x="3330284" y="2461042"/>
            <a:ext cx="5432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9" name="Freeform 58"/>
          <p:cNvSpPr/>
          <p:nvPr/>
        </p:nvSpPr>
        <p:spPr>
          <a:xfrm rot="14012412">
            <a:off x="3681729" y="1791344"/>
            <a:ext cx="54329" cy="100408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6C9650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" name="Freeform 59"/>
          <p:cNvSpPr/>
          <p:nvPr/>
        </p:nvSpPr>
        <p:spPr>
          <a:xfrm rot="20769160">
            <a:off x="3426566" y="2298353"/>
            <a:ext cx="29236" cy="110113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1" name="Freeform 60"/>
          <p:cNvSpPr/>
          <p:nvPr/>
        </p:nvSpPr>
        <p:spPr>
          <a:xfrm rot="20769160">
            <a:off x="3844042" y="2314580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" name="Freeform 61"/>
          <p:cNvSpPr/>
          <p:nvPr/>
        </p:nvSpPr>
        <p:spPr>
          <a:xfrm rot="20769160">
            <a:off x="4034678" y="2086506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3" name="Freeform 62"/>
          <p:cNvSpPr/>
          <p:nvPr/>
        </p:nvSpPr>
        <p:spPr>
          <a:xfrm rot="20769160">
            <a:off x="3847084" y="2132188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5F8D42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4" name="Freeform 63"/>
          <p:cNvSpPr/>
          <p:nvPr/>
        </p:nvSpPr>
        <p:spPr>
          <a:xfrm rot="20769160">
            <a:off x="3994322" y="1330458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A1BC8C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5" name="Freeform 64"/>
          <p:cNvSpPr/>
          <p:nvPr/>
        </p:nvSpPr>
        <p:spPr>
          <a:xfrm rot="20769160">
            <a:off x="3806453" y="1651819"/>
            <a:ext cx="29236" cy="84445"/>
          </a:xfrm>
          <a:custGeom>
            <a:avLst/>
            <a:gdLst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83127 w 92364"/>
              <a:gd name="connsiteY7" fmla="*/ 120073 h 120073"/>
              <a:gd name="connsiteX0" fmla="*/ 83127 w 92364"/>
              <a:gd name="connsiteY0" fmla="*/ 120073 h 120073"/>
              <a:gd name="connsiteX1" fmla="*/ 92364 w 92364"/>
              <a:gd name="connsiteY1" fmla="*/ 36946 h 120073"/>
              <a:gd name="connsiteX2" fmla="*/ 64655 w 92364"/>
              <a:gd name="connsiteY2" fmla="*/ 0 h 120073"/>
              <a:gd name="connsiteX3" fmla="*/ 64655 w 92364"/>
              <a:gd name="connsiteY3" fmla="*/ 0 h 120073"/>
              <a:gd name="connsiteX4" fmla="*/ 0 w 92364"/>
              <a:gd name="connsiteY4" fmla="*/ 0 h 120073"/>
              <a:gd name="connsiteX5" fmla="*/ 18473 w 92364"/>
              <a:gd name="connsiteY5" fmla="*/ 36946 h 120073"/>
              <a:gd name="connsiteX6" fmla="*/ 46182 w 92364"/>
              <a:gd name="connsiteY6" fmla="*/ 83128 h 120073"/>
              <a:gd name="connsiteX7" fmla="*/ 55418 w 92364"/>
              <a:gd name="connsiteY7" fmla="*/ 95443 h 120073"/>
              <a:gd name="connsiteX8" fmla="*/ 83127 w 92364"/>
              <a:gd name="connsiteY8" fmla="*/ 120073 h 120073"/>
              <a:gd name="connsiteX0" fmla="*/ 83127 w 92364"/>
              <a:gd name="connsiteY0" fmla="*/ 120073 h 138546"/>
              <a:gd name="connsiteX1" fmla="*/ 92364 w 92364"/>
              <a:gd name="connsiteY1" fmla="*/ 36946 h 138546"/>
              <a:gd name="connsiteX2" fmla="*/ 64655 w 92364"/>
              <a:gd name="connsiteY2" fmla="*/ 0 h 138546"/>
              <a:gd name="connsiteX3" fmla="*/ 64655 w 92364"/>
              <a:gd name="connsiteY3" fmla="*/ 0 h 138546"/>
              <a:gd name="connsiteX4" fmla="*/ 0 w 92364"/>
              <a:gd name="connsiteY4" fmla="*/ 0 h 138546"/>
              <a:gd name="connsiteX5" fmla="*/ 18473 w 92364"/>
              <a:gd name="connsiteY5" fmla="*/ 36946 h 138546"/>
              <a:gd name="connsiteX6" fmla="*/ 46182 w 92364"/>
              <a:gd name="connsiteY6" fmla="*/ 83128 h 138546"/>
              <a:gd name="connsiteX7" fmla="*/ 55418 w 92364"/>
              <a:gd name="connsiteY7" fmla="*/ 138546 h 138546"/>
              <a:gd name="connsiteX8" fmla="*/ 83127 w 92364"/>
              <a:gd name="connsiteY8" fmla="*/ 120073 h 138546"/>
              <a:gd name="connsiteX0" fmla="*/ 83127 w 92364"/>
              <a:gd name="connsiteY0" fmla="*/ 157019 h 157019"/>
              <a:gd name="connsiteX1" fmla="*/ 92364 w 92364"/>
              <a:gd name="connsiteY1" fmla="*/ 36946 h 157019"/>
              <a:gd name="connsiteX2" fmla="*/ 64655 w 92364"/>
              <a:gd name="connsiteY2" fmla="*/ 0 h 157019"/>
              <a:gd name="connsiteX3" fmla="*/ 64655 w 92364"/>
              <a:gd name="connsiteY3" fmla="*/ 0 h 157019"/>
              <a:gd name="connsiteX4" fmla="*/ 0 w 92364"/>
              <a:gd name="connsiteY4" fmla="*/ 0 h 157019"/>
              <a:gd name="connsiteX5" fmla="*/ 18473 w 92364"/>
              <a:gd name="connsiteY5" fmla="*/ 36946 h 157019"/>
              <a:gd name="connsiteX6" fmla="*/ 46182 w 92364"/>
              <a:gd name="connsiteY6" fmla="*/ 83128 h 157019"/>
              <a:gd name="connsiteX7" fmla="*/ 55418 w 92364"/>
              <a:gd name="connsiteY7" fmla="*/ 138546 h 157019"/>
              <a:gd name="connsiteX8" fmla="*/ 83127 w 92364"/>
              <a:gd name="connsiteY8" fmla="*/ 157019 h 157019"/>
              <a:gd name="connsiteX0" fmla="*/ 83127 w 92364"/>
              <a:gd name="connsiteY0" fmla="*/ 157019 h 157019"/>
              <a:gd name="connsiteX1" fmla="*/ 86206 w 92364"/>
              <a:gd name="connsiteY1" fmla="*/ 92363 h 157019"/>
              <a:gd name="connsiteX2" fmla="*/ 92364 w 92364"/>
              <a:gd name="connsiteY2" fmla="*/ 36946 h 157019"/>
              <a:gd name="connsiteX3" fmla="*/ 64655 w 92364"/>
              <a:gd name="connsiteY3" fmla="*/ 0 h 157019"/>
              <a:gd name="connsiteX4" fmla="*/ 64655 w 92364"/>
              <a:gd name="connsiteY4" fmla="*/ 0 h 157019"/>
              <a:gd name="connsiteX5" fmla="*/ 0 w 92364"/>
              <a:gd name="connsiteY5" fmla="*/ 0 h 157019"/>
              <a:gd name="connsiteX6" fmla="*/ 18473 w 92364"/>
              <a:gd name="connsiteY6" fmla="*/ 36946 h 157019"/>
              <a:gd name="connsiteX7" fmla="*/ 46182 w 92364"/>
              <a:gd name="connsiteY7" fmla="*/ 83128 h 157019"/>
              <a:gd name="connsiteX8" fmla="*/ 55418 w 92364"/>
              <a:gd name="connsiteY8" fmla="*/ 138546 h 157019"/>
              <a:gd name="connsiteX9" fmla="*/ 83127 w 92364"/>
              <a:gd name="connsiteY9" fmla="*/ 157019 h 157019"/>
              <a:gd name="connsiteX0" fmla="*/ 83127 w 98521"/>
              <a:gd name="connsiteY0" fmla="*/ 157019 h 157019"/>
              <a:gd name="connsiteX1" fmla="*/ 86206 w 98521"/>
              <a:gd name="connsiteY1" fmla="*/ 92363 h 157019"/>
              <a:gd name="connsiteX2" fmla="*/ 98521 w 98521"/>
              <a:gd name="connsiteY2" fmla="*/ 36946 h 157019"/>
              <a:gd name="connsiteX3" fmla="*/ 64655 w 98521"/>
              <a:gd name="connsiteY3" fmla="*/ 0 h 157019"/>
              <a:gd name="connsiteX4" fmla="*/ 64655 w 98521"/>
              <a:gd name="connsiteY4" fmla="*/ 0 h 157019"/>
              <a:gd name="connsiteX5" fmla="*/ 0 w 98521"/>
              <a:gd name="connsiteY5" fmla="*/ 0 h 157019"/>
              <a:gd name="connsiteX6" fmla="*/ 18473 w 98521"/>
              <a:gd name="connsiteY6" fmla="*/ 36946 h 157019"/>
              <a:gd name="connsiteX7" fmla="*/ 46182 w 98521"/>
              <a:gd name="connsiteY7" fmla="*/ 83128 h 157019"/>
              <a:gd name="connsiteX8" fmla="*/ 55418 w 98521"/>
              <a:gd name="connsiteY8" fmla="*/ 138546 h 157019"/>
              <a:gd name="connsiteX9" fmla="*/ 83127 w 98521"/>
              <a:gd name="connsiteY9" fmla="*/ 157019 h 157019"/>
              <a:gd name="connsiteX0" fmla="*/ 70812 w 86206"/>
              <a:gd name="connsiteY0" fmla="*/ 157019 h 157019"/>
              <a:gd name="connsiteX1" fmla="*/ 73891 w 86206"/>
              <a:gd name="connsiteY1" fmla="*/ 92363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  <a:gd name="connsiteX0" fmla="*/ 70812 w 86206"/>
              <a:gd name="connsiteY0" fmla="*/ 157019 h 157019"/>
              <a:gd name="connsiteX1" fmla="*/ 61576 w 86206"/>
              <a:gd name="connsiteY1" fmla="*/ 86205 h 157019"/>
              <a:gd name="connsiteX2" fmla="*/ 86206 w 86206"/>
              <a:gd name="connsiteY2" fmla="*/ 36946 h 157019"/>
              <a:gd name="connsiteX3" fmla="*/ 52340 w 86206"/>
              <a:gd name="connsiteY3" fmla="*/ 0 h 157019"/>
              <a:gd name="connsiteX4" fmla="*/ 52340 w 86206"/>
              <a:gd name="connsiteY4" fmla="*/ 0 h 157019"/>
              <a:gd name="connsiteX5" fmla="*/ 0 w 86206"/>
              <a:gd name="connsiteY5" fmla="*/ 0 h 157019"/>
              <a:gd name="connsiteX6" fmla="*/ 6158 w 86206"/>
              <a:gd name="connsiteY6" fmla="*/ 36946 h 157019"/>
              <a:gd name="connsiteX7" fmla="*/ 33867 w 86206"/>
              <a:gd name="connsiteY7" fmla="*/ 83128 h 157019"/>
              <a:gd name="connsiteX8" fmla="*/ 43103 w 86206"/>
              <a:gd name="connsiteY8" fmla="*/ 138546 h 157019"/>
              <a:gd name="connsiteX9" fmla="*/ 70812 w 86206"/>
              <a:gd name="connsiteY9" fmla="*/ 157019 h 15701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86206" h="157019">
                <a:moveTo>
                  <a:pt x="70812" y="157019"/>
                </a:moveTo>
                <a:lnTo>
                  <a:pt x="61576" y="86205"/>
                </a:lnTo>
                <a:lnTo>
                  <a:pt x="86206" y="36946"/>
                </a:lnTo>
                <a:lnTo>
                  <a:pt x="52340" y="0"/>
                </a:lnTo>
                <a:lnTo>
                  <a:pt x="52340" y="0"/>
                </a:lnTo>
                <a:lnTo>
                  <a:pt x="0" y="0"/>
                </a:lnTo>
                <a:lnTo>
                  <a:pt x="6158" y="36946"/>
                </a:lnTo>
                <a:lnTo>
                  <a:pt x="33867" y="83128"/>
                </a:lnTo>
                <a:lnTo>
                  <a:pt x="43103" y="138546"/>
                </a:lnTo>
                <a:lnTo>
                  <a:pt x="70812" y="157019"/>
                </a:lnTo>
                <a:close/>
              </a:path>
            </a:pathLst>
          </a:custGeom>
          <a:solidFill>
            <a:srgbClr val="7AA161"/>
          </a:solidFill>
          <a:ln>
            <a:solidFill>
              <a:schemeClr val="tx1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Freeform 9"/>
          <p:cNvSpPr/>
          <p:nvPr/>
        </p:nvSpPr>
        <p:spPr>
          <a:xfrm>
            <a:off x="2215675" y="2285143"/>
            <a:ext cx="1537518" cy="2253609"/>
          </a:xfrm>
          <a:custGeom>
            <a:avLst/>
            <a:gdLst>
              <a:gd name="connsiteX0" fmla="*/ 2391222 w 2404389"/>
              <a:gd name="connsiteY0" fmla="*/ 3048000 h 3213609"/>
              <a:gd name="connsiteX1" fmla="*/ 2224967 w 2404389"/>
              <a:gd name="connsiteY1" fmla="*/ 3205018 h 3213609"/>
              <a:gd name="connsiteX2" fmla="*/ 1135077 w 2404389"/>
              <a:gd name="connsiteY2" fmla="*/ 3094182 h 3213609"/>
              <a:gd name="connsiteX3" fmla="*/ 63658 w 2404389"/>
              <a:gd name="connsiteY3" fmla="*/ 2290618 h 3213609"/>
              <a:gd name="connsiteX4" fmla="*/ 174495 w 2404389"/>
              <a:gd name="connsiteY4" fmla="*/ 1173018 h 3213609"/>
              <a:gd name="connsiteX5" fmla="*/ 599367 w 2404389"/>
              <a:gd name="connsiteY5" fmla="*/ 230909 h 3213609"/>
              <a:gd name="connsiteX6" fmla="*/ 1107367 w 2404389"/>
              <a:gd name="connsiteY6" fmla="*/ 0 h 321360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2404389" h="3213609">
                <a:moveTo>
                  <a:pt x="2391222" y="3048000"/>
                </a:moveTo>
                <a:cubicBezTo>
                  <a:pt x="2412773" y="3122660"/>
                  <a:pt x="2434325" y="3197321"/>
                  <a:pt x="2224967" y="3205018"/>
                </a:cubicBezTo>
                <a:cubicBezTo>
                  <a:pt x="2015609" y="3212715"/>
                  <a:pt x="1495295" y="3246582"/>
                  <a:pt x="1135077" y="3094182"/>
                </a:cubicBezTo>
                <a:cubicBezTo>
                  <a:pt x="774859" y="2941782"/>
                  <a:pt x="223755" y="2610812"/>
                  <a:pt x="63658" y="2290618"/>
                </a:cubicBezTo>
                <a:cubicBezTo>
                  <a:pt x="-96439" y="1970424"/>
                  <a:pt x="85210" y="1516303"/>
                  <a:pt x="174495" y="1173018"/>
                </a:cubicBezTo>
                <a:cubicBezTo>
                  <a:pt x="263780" y="829733"/>
                  <a:pt x="443888" y="426412"/>
                  <a:pt x="599367" y="230909"/>
                </a:cubicBezTo>
                <a:cubicBezTo>
                  <a:pt x="754846" y="35406"/>
                  <a:pt x="931106" y="17703"/>
                  <a:pt x="1107367" y="0"/>
                </a:cubicBezTo>
              </a:path>
            </a:pathLst>
          </a:custGeom>
          <a:noFill/>
          <a:ln w="28575"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Freeform 7"/>
          <p:cNvSpPr/>
          <p:nvPr/>
        </p:nvSpPr>
        <p:spPr>
          <a:xfrm rot="300598">
            <a:off x="2804847" y="2228482"/>
            <a:ext cx="130908" cy="133991"/>
          </a:xfrm>
          <a:custGeom>
            <a:avLst/>
            <a:gdLst>
              <a:gd name="connsiteX0" fmla="*/ 0 w 204716"/>
              <a:gd name="connsiteY0" fmla="*/ 122830 h 191069"/>
              <a:gd name="connsiteX1" fmla="*/ 136477 w 204716"/>
              <a:gd name="connsiteY1" fmla="*/ 0 h 191069"/>
              <a:gd name="connsiteX2" fmla="*/ 184244 w 204716"/>
              <a:gd name="connsiteY2" fmla="*/ 68239 h 191069"/>
              <a:gd name="connsiteX3" fmla="*/ 204716 w 204716"/>
              <a:gd name="connsiteY3" fmla="*/ 150125 h 191069"/>
              <a:gd name="connsiteX4" fmla="*/ 177420 w 204716"/>
              <a:gd name="connsiteY4" fmla="*/ 191069 h 191069"/>
              <a:gd name="connsiteX5" fmla="*/ 0 w 204716"/>
              <a:gd name="connsiteY5" fmla="*/ 122830 h 191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4716" h="191069">
                <a:moveTo>
                  <a:pt x="0" y="122830"/>
                </a:moveTo>
                <a:lnTo>
                  <a:pt x="136477" y="0"/>
                </a:lnTo>
                <a:lnTo>
                  <a:pt x="184244" y="68239"/>
                </a:lnTo>
                <a:lnTo>
                  <a:pt x="204716" y="150125"/>
                </a:lnTo>
                <a:lnTo>
                  <a:pt x="177420" y="191069"/>
                </a:lnTo>
                <a:lnTo>
                  <a:pt x="0" y="122830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96" name="TextBox 1095"/>
          <p:cNvSpPr txBox="1"/>
          <p:nvPr/>
        </p:nvSpPr>
        <p:spPr>
          <a:xfrm>
            <a:off x="4250357" y="2091969"/>
            <a:ext cx="56505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90°</a:t>
            </a:r>
          </a:p>
        </p:txBody>
      </p:sp>
      <p:sp>
        <p:nvSpPr>
          <p:cNvPr id="1097" name="TextBox 1096"/>
          <p:cNvSpPr txBox="1"/>
          <p:nvPr/>
        </p:nvSpPr>
        <p:spPr>
          <a:xfrm>
            <a:off x="5067913" y="2668496"/>
            <a:ext cx="55627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90°</a:t>
            </a:r>
          </a:p>
        </p:txBody>
      </p:sp>
      <p:sp>
        <p:nvSpPr>
          <p:cNvPr id="1098" name="TextBox 1097"/>
          <p:cNvSpPr txBox="1"/>
          <p:nvPr/>
        </p:nvSpPr>
        <p:spPr>
          <a:xfrm>
            <a:off x="3599480" y="3066623"/>
            <a:ext cx="570729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90°</a:t>
            </a:r>
          </a:p>
        </p:txBody>
      </p:sp>
      <p:sp>
        <p:nvSpPr>
          <p:cNvPr id="1099" name="TextBox 1098"/>
          <p:cNvSpPr txBox="1"/>
          <p:nvPr/>
        </p:nvSpPr>
        <p:spPr>
          <a:xfrm>
            <a:off x="946631" y="1517502"/>
            <a:ext cx="43815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45°</a:t>
            </a:r>
          </a:p>
        </p:txBody>
      </p:sp>
      <p:sp>
        <p:nvSpPr>
          <p:cNvPr id="1100" name="TextBox 1099"/>
          <p:cNvSpPr txBox="1"/>
          <p:nvPr/>
        </p:nvSpPr>
        <p:spPr>
          <a:xfrm>
            <a:off x="1514790" y="1860637"/>
            <a:ext cx="43815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45°</a:t>
            </a:r>
          </a:p>
        </p:txBody>
      </p:sp>
      <p:sp>
        <p:nvSpPr>
          <p:cNvPr id="1101" name="TextBox 1100"/>
          <p:cNvSpPr txBox="1"/>
          <p:nvPr/>
        </p:nvSpPr>
        <p:spPr>
          <a:xfrm>
            <a:off x="544861" y="2087999"/>
            <a:ext cx="438150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400" dirty="0"/>
              <a:t>45°</a:t>
            </a:r>
          </a:p>
        </p:txBody>
      </p:sp>
      <p:sp>
        <p:nvSpPr>
          <p:cNvPr id="1102" name="TextBox 1101"/>
          <p:cNvSpPr txBox="1"/>
          <p:nvPr/>
        </p:nvSpPr>
        <p:spPr>
          <a:xfrm>
            <a:off x="7743154" y="1747925"/>
            <a:ext cx="58102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/>
              <a:t>135°</a:t>
            </a:r>
          </a:p>
        </p:txBody>
      </p:sp>
      <p:sp>
        <p:nvSpPr>
          <p:cNvPr id="1103" name="TextBox 1102"/>
          <p:cNvSpPr txBox="1"/>
          <p:nvPr/>
        </p:nvSpPr>
        <p:spPr>
          <a:xfrm>
            <a:off x="7345867" y="2299769"/>
            <a:ext cx="58102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/>
              <a:t>135°</a:t>
            </a:r>
          </a:p>
        </p:txBody>
      </p:sp>
      <p:sp>
        <p:nvSpPr>
          <p:cNvPr id="1104" name="TextBox 1103"/>
          <p:cNvSpPr txBox="1"/>
          <p:nvPr/>
        </p:nvSpPr>
        <p:spPr>
          <a:xfrm>
            <a:off x="8312284" y="2070516"/>
            <a:ext cx="581027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 dirty="0"/>
              <a:t>135°</a:t>
            </a:r>
          </a:p>
        </p:txBody>
      </p:sp>
      <p:sp>
        <p:nvSpPr>
          <p:cNvPr id="1087" name="Freeform 1086"/>
          <p:cNvSpPr/>
          <p:nvPr/>
        </p:nvSpPr>
        <p:spPr>
          <a:xfrm>
            <a:off x="3020786" y="2612571"/>
            <a:ext cx="6139543" cy="2620736"/>
          </a:xfrm>
          <a:custGeom>
            <a:avLst/>
            <a:gdLst>
              <a:gd name="connsiteX0" fmla="*/ 6139543 w 6139543"/>
              <a:gd name="connsiteY0" fmla="*/ 2620736 h 2620736"/>
              <a:gd name="connsiteX1" fmla="*/ 0 w 6139543"/>
              <a:gd name="connsiteY1" fmla="*/ 2571750 h 2620736"/>
              <a:gd name="connsiteX2" fmla="*/ 8164 w 6139543"/>
              <a:gd name="connsiteY2" fmla="*/ 0 h 2620736"/>
              <a:gd name="connsiteX3" fmla="*/ 57150 w 6139543"/>
              <a:gd name="connsiteY3" fmla="*/ 8165 h 2620736"/>
              <a:gd name="connsiteX4" fmla="*/ 48985 w 6139543"/>
              <a:gd name="connsiteY4" fmla="*/ 2530929 h 2620736"/>
              <a:gd name="connsiteX5" fmla="*/ 1534885 w 6139543"/>
              <a:gd name="connsiteY5" fmla="*/ 2530929 h 2620736"/>
              <a:gd name="connsiteX6" fmla="*/ 1526721 w 6139543"/>
              <a:gd name="connsiteY6" fmla="*/ 1183822 h 2620736"/>
              <a:gd name="connsiteX7" fmla="*/ 1559378 w 6139543"/>
              <a:gd name="connsiteY7" fmla="*/ 1191986 h 2620736"/>
              <a:gd name="connsiteX8" fmla="*/ 1575707 w 6139543"/>
              <a:gd name="connsiteY8" fmla="*/ 2539093 h 2620736"/>
              <a:gd name="connsiteX9" fmla="*/ 3061607 w 6139543"/>
              <a:gd name="connsiteY9" fmla="*/ 2555422 h 2620736"/>
              <a:gd name="connsiteX10" fmla="*/ 3012621 w 6139543"/>
              <a:gd name="connsiteY10" fmla="*/ 808265 h 2620736"/>
              <a:gd name="connsiteX11" fmla="*/ 3069771 w 6139543"/>
              <a:gd name="connsiteY11" fmla="*/ 808265 h 2620736"/>
              <a:gd name="connsiteX12" fmla="*/ 3110593 w 6139543"/>
              <a:gd name="connsiteY12" fmla="*/ 2539093 h 2620736"/>
              <a:gd name="connsiteX13" fmla="*/ 6139543 w 6139543"/>
              <a:gd name="connsiteY13" fmla="*/ 2563586 h 2620736"/>
              <a:gd name="connsiteX14" fmla="*/ 6139543 w 6139543"/>
              <a:gd name="connsiteY14" fmla="*/ 2620736 h 262073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</a:cxnLst>
            <a:rect l="l" t="t" r="r" b="b"/>
            <a:pathLst>
              <a:path w="6139543" h="2620736">
                <a:moveTo>
                  <a:pt x="6139543" y="2620736"/>
                </a:moveTo>
                <a:lnTo>
                  <a:pt x="0" y="2571750"/>
                </a:lnTo>
                <a:cubicBezTo>
                  <a:pt x="2721" y="1714500"/>
                  <a:pt x="5443" y="857250"/>
                  <a:pt x="8164" y="0"/>
                </a:cubicBezTo>
                <a:lnTo>
                  <a:pt x="57150" y="8165"/>
                </a:lnTo>
                <a:cubicBezTo>
                  <a:pt x="54428" y="849086"/>
                  <a:pt x="51707" y="1690008"/>
                  <a:pt x="48985" y="2530929"/>
                </a:cubicBezTo>
                <a:lnTo>
                  <a:pt x="1534885" y="2530929"/>
                </a:lnTo>
                <a:cubicBezTo>
                  <a:pt x="1532164" y="2081893"/>
                  <a:pt x="1529442" y="1632858"/>
                  <a:pt x="1526721" y="1183822"/>
                </a:cubicBezTo>
                <a:lnTo>
                  <a:pt x="1559378" y="1191986"/>
                </a:lnTo>
                <a:lnTo>
                  <a:pt x="1575707" y="2539093"/>
                </a:lnTo>
                <a:lnTo>
                  <a:pt x="3061607" y="2555422"/>
                </a:lnTo>
                <a:lnTo>
                  <a:pt x="3012621" y="808265"/>
                </a:lnTo>
                <a:lnTo>
                  <a:pt x="3069771" y="808265"/>
                </a:lnTo>
                <a:lnTo>
                  <a:pt x="3110593" y="2539093"/>
                </a:lnTo>
                <a:lnTo>
                  <a:pt x="6139543" y="2563586"/>
                </a:lnTo>
                <a:lnTo>
                  <a:pt x="6139543" y="2620736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94" name="Freeform 1093"/>
          <p:cNvSpPr/>
          <p:nvPr/>
        </p:nvSpPr>
        <p:spPr>
          <a:xfrm>
            <a:off x="3028671" y="2488952"/>
            <a:ext cx="178420" cy="160578"/>
          </a:xfrm>
          <a:custGeom>
            <a:avLst/>
            <a:gdLst>
              <a:gd name="connsiteX0" fmla="*/ 0 w 178420"/>
              <a:gd name="connsiteY0" fmla="*/ 133815 h 160578"/>
              <a:gd name="connsiteX1" fmla="*/ 0 w 178420"/>
              <a:gd name="connsiteY1" fmla="*/ 22303 h 160578"/>
              <a:gd name="connsiteX2" fmla="*/ 66908 w 178420"/>
              <a:gd name="connsiteY2" fmla="*/ 0 h 160578"/>
              <a:gd name="connsiteX3" fmla="*/ 178420 w 178420"/>
              <a:gd name="connsiteY3" fmla="*/ 160578 h 160578"/>
              <a:gd name="connsiteX4" fmla="*/ 0 w 178420"/>
              <a:gd name="connsiteY4" fmla="*/ 133815 h 16057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78420" h="160578">
                <a:moveTo>
                  <a:pt x="0" y="133815"/>
                </a:moveTo>
                <a:lnTo>
                  <a:pt x="0" y="22303"/>
                </a:lnTo>
                <a:lnTo>
                  <a:pt x="66908" y="0"/>
                </a:lnTo>
                <a:lnTo>
                  <a:pt x="178420" y="160578"/>
                </a:lnTo>
                <a:lnTo>
                  <a:pt x="0" y="133815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5" name="Freeform 1104"/>
          <p:cNvSpPr/>
          <p:nvPr/>
        </p:nvSpPr>
        <p:spPr>
          <a:xfrm>
            <a:off x="4554158" y="3760191"/>
            <a:ext cx="115973" cy="107052"/>
          </a:xfrm>
          <a:custGeom>
            <a:avLst/>
            <a:gdLst>
              <a:gd name="connsiteX0" fmla="*/ 0 w 115973"/>
              <a:gd name="connsiteY0" fmla="*/ 26763 h 107052"/>
              <a:gd name="connsiteX1" fmla="*/ 80289 w 115973"/>
              <a:gd name="connsiteY1" fmla="*/ 0 h 107052"/>
              <a:gd name="connsiteX2" fmla="*/ 115973 w 115973"/>
              <a:gd name="connsiteY2" fmla="*/ 107052 h 107052"/>
              <a:gd name="connsiteX3" fmla="*/ 13382 w 115973"/>
              <a:gd name="connsiteY3" fmla="*/ 93670 h 107052"/>
              <a:gd name="connsiteX4" fmla="*/ 0 w 115973"/>
              <a:gd name="connsiteY4" fmla="*/ 26763 h 10705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15973" h="107052">
                <a:moveTo>
                  <a:pt x="0" y="26763"/>
                </a:moveTo>
                <a:lnTo>
                  <a:pt x="80289" y="0"/>
                </a:lnTo>
                <a:lnTo>
                  <a:pt x="115973" y="107052"/>
                </a:lnTo>
                <a:lnTo>
                  <a:pt x="13382" y="93670"/>
                </a:lnTo>
                <a:lnTo>
                  <a:pt x="0" y="26763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6" name="Freeform 1105"/>
          <p:cNvSpPr/>
          <p:nvPr/>
        </p:nvSpPr>
        <p:spPr>
          <a:xfrm>
            <a:off x="6035040" y="3376589"/>
            <a:ext cx="142736" cy="84750"/>
          </a:xfrm>
          <a:custGeom>
            <a:avLst/>
            <a:gdLst>
              <a:gd name="connsiteX0" fmla="*/ 0 w 142736"/>
              <a:gd name="connsiteY0" fmla="*/ 49066 h 84750"/>
              <a:gd name="connsiteX1" fmla="*/ 0 w 142736"/>
              <a:gd name="connsiteY1" fmla="*/ 0 h 84750"/>
              <a:gd name="connsiteX2" fmla="*/ 102591 w 142736"/>
              <a:gd name="connsiteY2" fmla="*/ 0 h 84750"/>
              <a:gd name="connsiteX3" fmla="*/ 142736 w 142736"/>
              <a:gd name="connsiteY3" fmla="*/ 84750 h 84750"/>
              <a:gd name="connsiteX4" fmla="*/ 0 w 142736"/>
              <a:gd name="connsiteY4" fmla="*/ 49066 h 8475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142736" h="84750">
                <a:moveTo>
                  <a:pt x="0" y="49066"/>
                </a:moveTo>
                <a:lnTo>
                  <a:pt x="0" y="0"/>
                </a:lnTo>
                <a:lnTo>
                  <a:pt x="102591" y="0"/>
                </a:lnTo>
                <a:lnTo>
                  <a:pt x="142736" y="84750"/>
                </a:lnTo>
                <a:lnTo>
                  <a:pt x="0" y="49066"/>
                </a:lnTo>
                <a:close/>
              </a:path>
            </a:pathLst>
          </a:custGeom>
          <a:solidFill>
            <a:schemeClr val="accent2">
              <a:lumMod val="75000"/>
            </a:schemeClr>
          </a:solidFill>
          <a:ln>
            <a:solidFill>
              <a:schemeClr val="accent2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84" name="Rectangle 1083"/>
          <p:cNvSpPr/>
          <p:nvPr/>
        </p:nvSpPr>
        <p:spPr>
          <a:xfrm>
            <a:off x="2649739" y="2053536"/>
            <a:ext cx="621535" cy="445829"/>
          </a:xfrm>
          <a:prstGeom prst="rect">
            <a:avLst/>
          </a:prstGeom>
          <a:noFill/>
          <a:ln w="381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1085" name="Picture 1084" descr="EM accurate single synapse.png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385041" y="3393353"/>
            <a:ext cx="4441200" cy="3317523"/>
          </a:xfrm>
          <a:prstGeom prst="rect">
            <a:avLst/>
          </a:prstGeom>
          <a:ln w="38100" cmpd="sng">
            <a:solidFill>
              <a:srgbClr val="0070C0"/>
            </a:solidFill>
          </a:ln>
        </p:spPr>
      </p:pic>
      <p:sp>
        <p:nvSpPr>
          <p:cNvPr id="1086" name="Freeform 1085"/>
          <p:cNvSpPr/>
          <p:nvPr/>
        </p:nvSpPr>
        <p:spPr>
          <a:xfrm>
            <a:off x="2637690" y="2041581"/>
            <a:ext cx="6158984" cy="4690205"/>
          </a:xfrm>
          <a:custGeom>
            <a:avLst/>
            <a:gdLst>
              <a:gd name="connsiteX0" fmla="*/ 609600 w 5034456"/>
              <a:gd name="connsiteY0" fmla="*/ 0 h 231227"/>
              <a:gd name="connsiteX1" fmla="*/ 5034456 w 5034456"/>
              <a:gd name="connsiteY1" fmla="*/ 210206 h 231227"/>
              <a:gd name="connsiteX2" fmla="*/ 599090 w 5034456"/>
              <a:gd name="connsiteY2" fmla="*/ 231227 h 231227"/>
              <a:gd name="connsiteX3" fmla="*/ 0 w 5034456"/>
              <a:gd name="connsiteY3" fmla="*/ 31531 h 231227"/>
              <a:gd name="connsiteX4" fmla="*/ 609600 w 5034456"/>
              <a:gd name="connsiteY4" fmla="*/ 0 h 231227"/>
              <a:gd name="connsiteX0" fmla="*/ 971550 w 5034456"/>
              <a:gd name="connsiteY0" fmla="*/ 0 h 555077"/>
              <a:gd name="connsiteX1" fmla="*/ 5034456 w 5034456"/>
              <a:gd name="connsiteY1" fmla="*/ 534056 h 555077"/>
              <a:gd name="connsiteX2" fmla="*/ 599090 w 5034456"/>
              <a:gd name="connsiteY2" fmla="*/ 555077 h 555077"/>
              <a:gd name="connsiteX3" fmla="*/ 0 w 5034456"/>
              <a:gd name="connsiteY3" fmla="*/ 355381 h 555077"/>
              <a:gd name="connsiteX4" fmla="*/ 971550 w 5034456"/>
              <a:gd name="connsiteY4" fmla="*/ 0 h 555077"/>
              <a:gd name="connsiteX0" fmla="*/ 615950 w 4678856"/>
              <a:gd name="connsiteY0" fmla="*/ 0 h 555077"/>
              <a:gd name="connsiteX1" fmla="*/ 4678856 w 4678856"/>
              <a:gd name="connsiteY1" fmla="*/ 534056 h 555077"/>
              <a:gd name="connsiteX2" fmla="*/ 243490 w 4678856"/>
              <a:gd name="connsiteY2" fmla="*/ 555077 h 555077"/>
              <a:gd name="connsiteX3" fmla="*/ 0 w 4678856"/>
              <a:gd name="connsiteY3" fmla="*/ 6131 h 555077"/>
              <a:gd name="connsiteX4" fmla="*/ 615950 w 4678856"/>
              <a:gd name="connsiteY4" fmla="*/ 0 h 555077"/>
              <a:gd name="connsiteX0" fmla="*/ 615950 w 4742356"/>
              <a:gd name="connsiteY0" fmla="*/ 0 h 555077"/>
              <a:gd name="connsiteX1" fmla="*/ 4742356 w 4742356"/>
              <a:gd name="connsiteY1" fmla="*/ 553106 h 555077"/>
              <a:gd name="connsiteX2" fmla="*/ 243490 w 4742356"/>
              <a:gd name="connsiteY2" fmla="*/ 555077 h 555077"/>
              <a:gd name="connsiteX3" fmla="*/ 0 w 4742356"/>
              <a:gd name="connsiteY3" fmla="*/ 6131 h 555077"/>
              <a:gd name="connsiteX4" fmla="*/ 615950 w 4742356"/>
              <a:gd name="connsiteY4" fmla="*/ 0 h 555077"/>
              <a:gd name="connsiteX0" fmla="*/ 615950 w 4704256"/>
              <a:gd name="connsiteY0" fmla="*/ 0 h 559456"/>
              <a:gd name="connsiteX1" fmla="*/ 4704256 w 4704256"/>
              <a:gd name="connsiteY1" fmla="*/ 559456 h 559456"/>
              <a:gd name="connsiteX2" fmla="*/ 243490 w 4704256"/>
              <a:gd name="connsiteY2" fmla="*/ 555077 h 559456"/>
              <a:gd name="connsiteX3" fmla="*/ 0 w 4704256"/>
              <a:gd name="connsiteY3" fmla="*/ 6131 h 559456"/>
              <a:gd name="connsiteX4" fmla="*/ 615950 w 4704256"/>
              <a:gd name="connsiteY4" fmla="*/ 0 h 559456"/>
              <a:gd name="connsiteX0" fmla="*/ 615950 w 4704256"/>
              <a:gd name="connsiteY0" fmla="*/ 0 h 574127"/>
              <a:gd name="connsiteX1" fmla="*/ 4704256 w 4704256"/>
              <a:gd name="connsiteY1" fmla="*/ 559456 h 574127"/>
              <a:gd name="connsiteX2" fmla="*/ 287940 w 4704256"/>
              <a:gd name="connsiteY2" fmla="*/ 574127 h 574127"/>
              <a:gd name="connsiteX3" fmla="*/ 0 w 4704256"/>
              <a:gd name="connsiteY3" fmla="*/ 6131 h 574127"/>
              <a:gd name="connsiteX4" fmla="*/ 615950 w 4704256"/>
              <a:gd name="connsiteY4" fmla="*/ 0 h 574127"/>
              <a:gd name="connsiteX0" fmla="*/ 1430598 w 5518904"/>
              <a:gd name="connsiteY0" fmla="*/ 301440 h 875567"/>
              <a:gd name="connsiteX1" fmla="*/ 5518904 w 5518904"/>
              <a:gd name="connsiteY1" fmla="*/ 860896 h 875567"/>
              <a:gd name="connsiteX2" fmla="*/ 1102588 w 5518904"/>
              <a:gd name="connsiteY2" fmla="*/ 875567 h 875567"/>
              <a:gd name="connsiteX3" fmla="*/ 0 w 5518904"/>
              <a:gd name="connsiteY3" fmla="*/ 0 h 875567"/>
              <a:gd name="connsiteX4" fmla="*/ 1430598 w 5518904"/>
              <a:gd name="connsiteY4" fmla="*/ 301440 h 875567"/>
              <a:gd name="connsiteX0" fmla="*/ 17434 w 5518904"/>
              <a:gd name="connsiteY0" fmla="*/ 0 h 1330585"/>
              <a:gd name="connsiteX1" fmla="*/ 5518904 w 5518904"/>
              <a:gd name="connsiteY1" fmla="*/ 1315914 h 1330585"/>
              <a:gd name="connsiteX2" fmla="*/ 1102588 w 5518904"/>
              <a:gd name="connsiteY2" fmla="*/ 1330585 h 1330585"/>
              <a:gd name="connsiteX3" fmla="*/ 0 w 5518904"/>
              <a:gd name="connsiteY3" fmla="*/ 455018 h 1330585"/>
              <a:gd name="connsiteX4" fmla="*/ 17434 w 5518904"/>
              <a:gd name="connsiteY4" fmla="*/ 0 h 1330585"/>
              <a:gd name="connsiteX0" fmla="*/ 615951 w 6117421"/>
              <a:gd name="connsiteY0" fmla="*/ 2182 h 1332767"/>
              <a:gd name="connsiteX1" fmla="*/ 6117421 w 6117421"/>
              <a:gd name="connsiteY1" fmla="*/ 1318096 h 1332767"/>
              <a:gd name="connsiteX2" fmla="*/ 1701105 w 6117421"/>
              <a:gd name="connsiteY2" fmla="*/ 1332767 h 1332767"/>
              <a:gd name="connsiteX3" fmla="*/ 0 w 6117421"/>
              <a:gd name="connsiteY3" fmla="*/ 0 h 1332767"/>
              <a:gd name="connsiteX4" fmla="*/ 615951 w 6117421"/>
              <a:gd name="connsiteY4" fmla="*/ 2182 h 1332767"/>
              <a:gd name="connsiteX0" fmla="*/ 657514 w 6158984"/>
              <a:gd name="connsiteY0" fmla="*/ 0 h 1330585"/>
              <a:gd name="connsiteX1" fmla="*/ 6158984 w 6158984"/>
              <a:gd name="connsiteY1" fmla="*/ 1315914 h 1330585"/>
              <a:gd name="connsiteX2" fmla="*/ 1742668 w 6158984"/>
              <a:gd name="connsiteY2" fmla="*/ 1330585 h 1330585"/>
              <a:gd name="connsiteX3" fmla="*/ 0 w 6158984"/>
              <a:gd name="connsiteY3" fmla="*/ 455018 h 1330585"/>
              <a:gd name="connsiteX4" fmla="*/ 657514 w 6158984"/>
              <a:gd name="connsiteY4" fmla="*/ 0 h 1330585"/>
              <a:gd name="connsiteX0" fmla="*/ 657514 w 6158984"/>
              <a:gd name="connsiteY0" fmla="*/ 0 h 1330585"/>
              <a:gd name="connsiteX1" fmla="*/ 6158984 w 6158984"/>
              <a:gd name="connsiteY1" fmla="*/ 1315914 h 1330585"/>
              <a:gd name="connsiteX2" fmla="*/ 1742668 w 6158984"/>
              <a:gd name="connsiteY2" fmla="*/ 1330585 h 1330585"/>
              <a:gd name="connsiteX3" fmla="*/ 0 w 6158984"/>
              <a:gd name="connsiteY3" fmla="*/ 455018 h 1330585"/>
              <a:gd name="connsiteX4" fmla="*/ 657514 w 6158984"/>
              <a:gd name="connsiteY4" fmla="*/ 0 h 1330585"/>
              <a:gd name="connsiteX0" fmla="*/ 657514 w 6158984"/>
              <a:gd name="connsiteY0" fmla="*/ 0 h 1330585"/>
              <a:gd name="connsiteX1" fmla="*/ 6158984 w 6158984"/>
              <a:gd name="connsiteY1" fmla="*/ 1315914 h 1330585"/>
              <a:gd name="connsiteX2" fmla="*/ 1742668 w 6158984"/>
              <a:gd name="connsiteY2" fmla="*/ 1330585 h 1330585"/>
              <a:gd name="connsiteX3" fmla="*/ 0 w 6158984"/>
              <a:gd name="connsiteY3" fmla="*/ 455018 h 1330585"/>
              <a:gd name="connsiteX4" fmla="*/ 288390 w 6158984"/>
              <a:gd name="connsiteY4" fmla="*/ 243140 h 1330585"/>
              <a:gd name="connsiteX5" fmla="*/ 657514 w 6158984"/>
              <a:gd name="connsiteY5" fmla="*/ 0 h 1330585"/>
              <a:gd name="connsiteX0" fmla="*/ 657514 w 6158984"/>
              <a:gd name="connsiteY0" fmla="*/ 0 h 1330585"/>
              <a:gd name="connsiteX1" fmla="*/ 6158984 w 6158984"/>
              <a:gd name="connsiteY1" fmla="*/ 1315914 h 1330585"/>
              <a:gd name="connsiteX2" fmla="*/ 1742668 w 6158984"/>
              <a:gd name="connsiteY2" fmla="*/ 1330585 h 1330585"/>
              <a:gd name="connsiteX3" fmla="*/ 0 w 6158984"/>
              <a:gd name="connsiteY3" fmla="*/ 455018 h 1330585"/>
              <a:gd name="connsiteX4" fmla="*/ 629212 w 6158984"/>
              <a:gd name="connsiteY4" fmla="*/ 450958 h 1330585"/>
              <a:gd name="connsiteX5" fmla="*/ 657514 w 6158984"/>
              <a:gd name="connsiteY5" fmla="*/ 0 h 1330585"/>
              <a:gd name="connsiteX0" fmla="*/ 657514 w 6158984"/>
              <a:gd name="connsiteY0" fmla="*/ 0 h 4672301"/>
              <a:gd name="connsiteX1" fmla="*/ 6158984 w 6158984"/>
              <a:gd name="connsiteY1" fmla="*/ 1315914 h 4672301"/>
              <a:gd name="connsiteX2" fmla="*/ 1726042 w 6158984"/>
              <a:gd name="connsiteY2" fmla="*/ 4672301 h 4672301"/>
              <a:gd name="connsiteX3" fmla="*/ 0 w 6158984"/>
              <a:gd name="connsiteY3" fmla="*/ 455018 h 4672301"/>
              <a:gd name="connsiteX4" fmla="*/ 629212 w 6158984"/>
              <a:gd name="connsiteY4" fmla="*/ 450958 h 4672301"/>
              <a:gd name="connsiteX5" fmla="*/ 657514 w 6158984"/>
              <a:gd name="connsiteY5" fmla="*/ 0 h 4672301"/>
              <a:gd name="connsiteX0" fmla="*/ 657514 w 6158984"/>
              <a:gd name="connsiteY0" fmla="*/ 0 h 4672301"/>
              <a:gd name="connsiteX1" fmla="*/ 6158984 w 6158984"/>
              <a:gd name="connsiteY1" fmla="*/ 1315914 h 4672301"/>
              <a:gd name="connsiteX2" fmla="*/ 3896114 w 6158984"/>
              <a:gd name="connsiteY2" fmla="*/ 3011279 h 4672301"/>
              <a:gd name="connsiteX3" fmla="*/ 1726042 w 6158984"/>
              <a:gd name="connsiteY3" fmla="*/ 4672301 h 4672301"/>
              <a:gd name="connsiteX4" fmla="*/ 0 w 6158984"/>
              <a:gd name="connsiteY4" fmla="*/ 455018 h 4672301"/>
              <a:gd name="connsiteX5" fmla="*/ 629212 w 6158984"/>
              <a:gd name="connsiteY5" fmla="*/ 450958 h 4672301"/>
              <a:gd name="connsiteX6" fmla="*/ 657514 w 6158984"/>
              <a:gd name="connsiteY6" fmla="*/ 0 h 4672301"/>
              <a:gd name="connsiteX0" fmla="*/ 657514 w 6158984"/>
              <a:gd name="connsiteY0" fmla="*/ 0 h 4672301"/>
              <a:gd name="connsiteX1" fmla="*/ 6158984 w 6158984"/>
              <a:gd name="connsiteY1" fmla="*/ 1315914 h 4672301"/>
              <a:gd name="connsiteX2" fmla="*/ 1718179 w 6158984"/>
              <a:gd name="connsiteY2" fmla="*/ 1307170 h 4672301"/>
              <a:gd name="connsiteX3" fmla="*/ 1726042 w 6158984"/>
              <a:gd name="connsiteY3" fmla="*/ 4672301 h 4672301"/>
              <a:gd name="connsiteX4" fmla="*/ 0 w 6158984"/>
              <a:gd name="connsiteY4" fmla="*/ 455018 h 4672301"/>
              <a:gd name="connsiteX5" fmla="*/ 629212 w 6158984"/>
              <a:gd name="connsiteY5" fmla="*/ 450958 h 4672301"/>
              <a:gd name="connsiteX6" fmla="*/ 657514 w 6158984"/>
              <a:gd name="connsiteY6" fmla="*/ 0 h 4672301"/>
              <a:gd name="connsiteX0" fmla="*/ 629805 w 6158984"/>
              <a:gd name="connsiteY0" fmla="*/ 0 h 4681537"/>
              <a:gd name="connsiteX1" fmla="*/ 6158984 w 6158984"/>
              <a:gd name="connsiteY1" fmla="*/ 1325150 h 4681537"/>
              <a:gd name="connsiteX2" fmla="*/ 1718179 w 6158984"/>
              <a:gd name="connsiteY2" fmla="*/ 1316406 h 4681537"/>
              <a:gd name="connsiteX3" fmla="*/ 1726042 w 6158984"/>
              <a:gd name="connsiteY3" fmla="*/ 4681537 h 4681537"/>
              <a:gd name="connsiteX4" fmla="*/ 0 w 6158984"/>
              <a:gd name="connsiteY4" fmla="*/ 464254 h 4681537"/>
              <a:gd name="connsiteX5" fmla="*/ 629212 w 6158984"/>
              <a:gd name="connsiteY5" fmla="*/ 460194 h 4681537"/>
              <a:gd name="connsiteX6" fmla="*/ 629805 w 6158984"/>
              <a:gd name="connsiteY6" fmla="*/ 0 h 4681537"/>
              <a:gd name="connsiteX0" fmla="*/ 642806 w 6158984"/>
              <a:gd name="connsiteY0" fmla="*/ 0 h 4690205"/>
              <a:gd name="connsiteX1" fmla="*/ 6158984 w 6158984"/>
              <a:gd name="connsiteY1" fmla="*/ 1333818 h 4690205"/>
              <a:gd name="connsiteX2" fmla="*/ 1718179 w 6158984"/>
              <a:gd name="connsiteY2" fmla="*/ 1325074 h 4690205"/>
              <a:gd name="connsiteX3" fmla="*/ 1726042 w 6158984"/>
              <a:gd name="connsiteY3" fmla="*/ 4690205 h 4690205"/>
              <a:gd name="connsiteX4" fmla="*/ 0 w 6158984"/>
              <a:gd name="connsiteY4" fmla="*/ 472922 h 4690205"/>
              <a:gd name="connsiteX5" fmla="*/ 629212 w 6158984"/>
              <a:gd name="connsiteY5" fmla="*/ 468862 h 4690205"/>
              <a:gd name="connsiteX6" fmla="*/ 642806 w 6158984"/>
              <a:gd name="connsiteY6" fmla="*/ 0 h 4690205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</a:cxnLst>
            <a:rect l="l" t="t" r="r" b="b"/>
            <a:pathLst>
              <a:path w="6158984" h="4690205">
                <a:moveTo>
                  <a:pt x="642806" y="0"/>
                </a:moveTo>
                <a:lnTo>
                  <a:pt x="6158984" y="1333818"/>
                </a:lnTo>
                <a:lnTo>
                  <a:pt x="1718179" y="1325074"/>
                </a:lnTo>
                <a:lnTo>
                  <a:pt x="1726042" y="4690205"/>
                </a:lnTo>
                <a:lnTo>
                  <a:pt x="0" y="472922"/>
                </a:lnTo>
                <a:lnTo>
                  <a:pt x="629212" y="468862"/>
                </a:lnTo>
                <a:cubicBezTo>
                  <a:pt x="629410" y="315464"/>
                  <a:pt x="642608" y="153398"/>
                  <a:pt x="642806" y="0"/>
                </a:cubicBezTo>
                <a:close/>
              </a:path>
            </a:pathLst>
          </a:custGeom>
          <a:solidFill>
            <a:srgbClr val="0070C0">
              <a:alpha val="57000"/>
            </a:srgbClr>
          </a:solidFill>
          <a:ln>
            <a:solidFill>
              <a:srgbClr val="0070C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08" name="Text Box 230"/>
          <p:cNvSpPr txBox="1">
            <a:spLocks noChangeArrowheads="1"/>
          </p:cNvSpPr>
          <p:nvPr/>
        </p:nvSpPr>
        <p:spPr bwMode="auto">
          <a:xfrm>
            <a:off x="4305447" y="5585859"/>
            <a:ext cx="2254531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/>
            <a:r>
              <a:rPr lang="en-US" sz="1050" b="1" i="1" dirty="0" smtClean="0">
                <a:latin typeface="Arial" charset="0"/>
                <a:ea typeface="MS PGothic" charset="0"/>
                <a:cs typeface="MS PGothic" charset="0"/>
              </a:rPr>
              <a:t>Glutamatergic </a:t>
            </a:r>
            <a:r>
              <a:rPr lang="en-US" sz="1050" b="1" i="1" dirty="0">
                <a:latin typeface="Arial" charset="0"/>
                <a:ea typeface="MS PGothic" charset="0"/>
                <a:cs typeface="MS PGothic" charset="0"/>
              </a:rPr>
              <a:t>axon terminal</a:t>
            </a:r>
          </a:p>
        </p:txBody>
      </p:sp>
      <p:sp>
        <p:nvSpPr>
          <p:cNvPr id="1109" name="Text Box 230"/>
          <p:cNvSpPr txBox="1">
            <a:spLocks noChangeArrowheads="1"/>
          </p:cNvSpPr>
          <p:nvPr/>
        </p:nvSpPr>
        <p:spPr bwMode="auto">
          <a:xfrm>
            <a:off x="6468988" y="4828420"/>
            <a:ext cx="1600445" cy="26161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/>
            <a:r>
              <a:rPr lang="en-US" sz="1050" b="1" i="1" dirty="0">
                <a:latin typeface="Arial" charset="0"/>
                <a:ea typeface="MS PGothic" charset="0"/>
                <a:cs typeface="MS PGothic" charset="0"/>
              </a:rPr>
              <a:t>Dendritic spine</a:t>
            </a:r>
          </a:p>
        </p:txBody>
      </p:sp>
      <p:sp>
        <p:nvSpPr>
          <p:cNvPr id="1111" name="Freeform 1110"/>
          <p:cNvSpPr/>
          <p:nvPr/>
        </p:nvSpPr>
        <p:spPr>
          <a:xfrm rot="16987339">
            <a:off x="1944173" y="3197113"/>
            <a:ext cx="143561" cy="122182"/>
          </a:xfrm>
          <a:custGeom>
            <a:avLst/>
            <a:gdLst>
              <a:gd name="connsiteX0" fmla="*/ 0 w 204716"/>
              <a:gd name="connsiteY0" fmla="*/ 122830 h 191069"/>
              <a:gd name="connsiteX1" fmla="*/ 136477 w 204716"/>
              <a:gd name="connsiteY1" fmla="*/ 0 h 191069"/>
              <a:gd name="connsiteX2" fmla="*/ 184244 w 204716"/>
              <a:gd name="connsiteY2" fmla="*/ 68239 h 191069"/>
              <a:gd name="connsiteX3" fmla="*/ 204716 w 204716"/>
              <a:gd name="connsiteY3" fmla="*/ 150125 h 191069"/>
              <a:gd name="connsiteX4" fmla="*/ 177420 w 204716"/>
              <a:gd name="connsiteY4" fmla="*/ 191069 h 191069"/>
              <a:gd name="connsiteX5" fmla="*/ 0 w 204716"/>
              <a:gd name="connsiteY5" fmla="*/ 122830 h 19106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</a:cxnLst>
            <a:rect l="l" t="t" r="r" b="b"/>
            <a:pathLst>
              <a:path w="204716" h="191069">
                <a:moveTo>
                  <a:pt x="0" y="122830"/>
                </a:moveTo>
                <a:lnTo>
                  <a:pt x="136477" y="0"/>
                </a:lnTo>
                <a:lnTo>
                  <a:pt x="184244" y="68239"/>
                </a:lnTo>
                <a:lnTo>
                  <a:pt x="204716" y="150125"/>
                </a:lnTo>
                <a:lnTo>
                  <a:pt x="177420" y="191069"/>
                </a:lnTo>
                <a:lnTo>
                  <a:pt x="0" y="122830"/>
                </a:lnTo>
                <a:close/>
              </a:path>
            </a:pathLst>
          </a:custGeom>
          <a:solidFill>
            <a:srgbClr val="5F8D42"/>
          </a:solidFill>
          <a:ln>
            <a:solidFill>
              <a:srgbClr val="5F8D42"/>
            </a:solidFill>
          </a:ln>
          <a:effectLst/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0047451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" name="Group 96"/>
          <p:cNvGrpSpPr/>
          <p:nvPr/>
        </p:nvGrpSpPr>
        <p:grpSpPr>
          <a:xfrm rot="310049">
            <a:off x="2839443" y="2859303"/>
            <a:ext cx="1323463" cy="1303372"/>
            <a:chOff x="3033218" y="2959442"/>
            <a:chExt cx="997055" cy="1022577"/>
          </a:xfrm>
        </p:grpSpPr>
        <p:sp>
          <p:nvSpPr>
            <p:cNvPr id="100" name="Oval 99"/>
            <p:cNvSpPr/>
            <p:nvPr/>
          </p:nvSpPr>
          <p:spPr>
            <a:xfrm>
              <a:off x="3205615" y="3261693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Oval 100"/>
            <p:cNvSpPr/>
            <p:nvPr/>
          </p:nvSpPr>
          <p:spPr>
            <a:xfrm>
              <a:off x="3403438" y="3603541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Freeform 101"/>
            <p:cNvSpPr/>
            <p:nvPr/>
          </p:nvSpPr>
          <p:spPr>
            <a:xfrm>
              <a:off x="3033218" y="2959442"/>
              <a:ext cx="997055" cy="1022577"/>
            </a:xfrm>
            <a:custGeom>
              <a:avLst/>
              <a:gdLst>
                <a:gd name="connsiteX0" fmla="*/ 274277 w 997055"/>
                <a:gd name="connsiteY0" fmla="*/ 1774 h 1022577"/>
                <a:gd name="connsiteX1" fmla="*/ 9405 w 997055"/>
                <a:gd name="connsiteY1" fmla="*/ 15358 h 1022577"/>
                <a:gd name="connsiteX2" fmla="*/ 70529 w 997055"/>
                <a:gd name="connsiteY2" fmla="*/ 103651 h 1022577"/>
                <a:gd name="connsiteX3" fmla="*/ 179195 w 997055"/>
                <a:gd name="connsiteY3" fmla="*/ 185152 h 1022577"/>
                <a:gd name="connsiteX4" fmla="*/ 247110 w 997055"/>
                <a:gd name="connsiteY4" fmla="*/ 191944 h 1022577"/>
                <a:gd name="connsiteX5" fmla="*/ 287860 w 997055"/>
                <a:gd name="connsiteY5" fmla="*/ 246278 h 1022577"/>
                <a:gd name="connsiteX6" fmla="*/ 287860 w 997055"/>
                <a:gd name="connsiteY6" fmla="*/ 300612 h 1022577"/>
                <a:gd name="connsiteX7" fmla="*/ 342192 w 997055"/>
                <a:gd name="connsiteY7" fmla="*/ 348155 h 1022577"/>
                <a:gd name="connsiteX8" fmla="*/ 376150 w 997055"/>
                <a:gd name="connsiteY8" fmla="*/ 450032 h 1022577"/>
                <a:gd name="connsiteX9" fmla="*/ 471232 w 997055"/>
                <a:gd name="connsiteY9" fmla="*/ 592659 h 1022577"/>
                <a:gd name="connsiteX10" fmla="*/ 545939 w 997055"/>
                <a:gd name="connsiteY10" fmla="*/ 687744 h 1022577"/>
                <a:gd name="connsiteX11" fmla="*/ 654604 w 997055"/>
                <a:gd name="connsiteY11" fmla="*/ 803204 h 1022577"/>
                <a:gd name="connsiteX12" fmla="*/ 770061 w 997055"/>
                <a:gd name="connsiteY12" fmla="*/ 952623 h 1022577"/>
                <a:gd name="connsiteX13" fmla="*/ 804019 w 997055"/>
                <a:gd name="connsiteY13" fmla="*/ 1000166 h 1022577"/>
                <a:gd name="connsiteX14" fmla="*/ 858352 w 997055"/>
                <a:gd name="connsiteY14" fmla="*/ 1020541 h 1022577"/>
                <a:gd name="connsiteX15" fmla="*/ 953434 w 997055"/>
                <a:gd name="connsiteY15" fmla="*/ 952623 h 1022577"/>
                <a:gd name="connsiteX16" fmla="*/ 987391 w 997055"/>
                <a:gd name="connsiteY16" fmla="*/ 898289 h 1022577"/>
                <a:gd name="connsiteX17" fmla="*/ 783644 w 997055"/>
                <a:gd name="connsiteY17" fmla="*/ 619826 h 1022577"/>
                <a:gd name="connsiteX18" fmla="*/ 552731 w 997055"/>
                <a:gd name="connsiteY18" fmla="*/ 287029 h 1022577"/>
                <a:gd name="connsiteX19" fmla="*/ 348984 w 997055"/>
                <a:gd name="connsiteY19" fmla="*/ 35733 h 1022577"/>
                <a:gd name="connsiteX20" fmla="*/ 274277 w 997055"/>
                <a:gd name="connsiteY20" fmla="*/ 1774 h 10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7055" h="1022577">
                  <a:moveTo>
                    <a:pt x="274277" y="1774"/>
                  </a:moveTo>
                  <a:cubicBezTo>
                    <a:pt x="217681" y="-1622"/>
                    <a:pt x="43363" y="-1622"/>
                    <a:pt x="9405" y="15358"/>
                  </a:cubicBezTo>
                  <a:cubicBezTo>
                    <a:pt x="-24553" y="32338"/>
                    <a:pt x="42231" y="75352"/>
                    <a:pt x="70529" y="103651"/>
                  </a:cubicBezTo>
                  <a:cubicBezTo>
                    <a:pt x="98827" y="131950"/>
                    <a:pt x="149765" y="170437"/>
                    <a:pt x="179195" y="185152"/>
                  </a:cubicBezTo>
                  <a:cubicBezTo>
                    <a:pt x="208625" y="199867"/>
                    <a:pt x="228999" y="181756"/>
                    <a:pt x="247110" y="191944"/>
                  </a:cubicBezTo>
                  <a:cubicBezTo>
                    <a:pt x="265221" y="202132"/>
                    <a:pt x="281068" y="228167"/>
                    <a:pt x="287860" y="246278"/>
                  </a:cubicBezTo>
                  <a:cubicBezTo>
                    <a:pt x="294652" y="264389"/>
                    <a:pt x="278805" y="283633"/>
                    <a:pt x="287860" y="300612"/>
                  </a:cubicBezTo>
                  <a:cubicBezTo>
                    <a:pt x="296915" y="317592"/>
                    <a:pt x="327477" y="323252"/>
                    <a:pt x="342192" y="348155"/>
                  </a:cubicBezTo>
                  <a:cubicBezTo>
                    <a:pt x="356907" y="373058"/>
                    <a:pt x="354643" y="409281"/>
                    <a:pt x="376150" y="450032"/>
                  </a:cubicBezTo>
                  <a:cubicBezTo>
                    <a:pt x="397657" y="490783"/>
                    <a:pt x="442934" y="553040"/>
                    <a:pt x="471232" y="592659"/>
                  </a:cubicBezTo>
                  <a:cubicBezTo>
                    <a:pt x="499530" y="632278"/>
                    <a:pt x="515377" y="652653"/>
                    <a:pt x="545939" y="687744"/>
                  </a:cubicBezTo>
                  <a:cubicBezTo>
                    <a:pt x="576501" y="722835"/>
                    <a:pt x="617250" y="759057"/>
                    <a:pt x="654604" y="803204"/>
                  </a:cubicBezTo>
                  <a:cubicBezTo>
                    <a:pt x="691958" y="847351"/>
                    <a:pt x="745159" y="919796"/>
                    <a:pt x="770061" y="952623"/>
                  </a:cubicBezTo>
                  <a:cubicBezTo>
                    <a:pt x="794964" y="985450"/>
                    <a:pt x="789304" y="988846"/>
                    <a:pt x="804019" y="1000166"/>
                  </a:cubicBezTo>
                  <a:cubicBezTo>
                    <a:pt x="818734" y="1011486"/>
                    <a:pt x="833450" y="1028465"/>
                    <a:pt x="858352" y="1020541"/>
                  </a:cubicBezTo>
                  <a:cubicBezTo>
                    <a:pt x="883254" y="1012617"/>
                    <a:pt x="931928" y="972998"/>
                    <a:pt x="953434" y="952623"/>
                  </a:cubicBezTo>
                  <a:cubicBezTo>
                    <a:pt x="974940" y="932248"/>
                    <a:pt x="1015689" y="953755"/>
                    <a:pt x="987391" y="898289"/>
                  </a:cubicBezTo>
                  <a:cubicBezTo>
                    <a:pt x="959093" y="842823"/>
                    <a:pt x="856087" y="721703"/>
                    <a:pt x="783644" y="619826"/>
                  </a:cubicBezTo>
                  <a:cubicBezTo>
                    <a:pt x="711201" y="517949"/>
                    <a:pt x="625174" y="384378"/>
                    <a:pt x="552731" y="287029"/>
                  </a:cubicBezTo>
                  <a:cubicBezTo>
                    <a:pt x="480288" y="189680"/>
                    <a:pt x="397657" y="83276"/>
                    <a:pt x="348984" y="35733"/>
                  </a:cubicBezTo>
                  <a:cubicBezTo>
                    <a:pt x="300311" y="-11810"/>
                    <a:pt x="330873" y="5170"/>
                    <a:pt x="274277" y="1774"/>
                  </a:cubicBezTo>
                  <a:close/>
                </a:path>
              </a:pathLst>
            </a:custGeom>
            <a:solidFill>
              <a:srgbClr val="FFFF00">
                <a:alpha val="29000"/>
              </a:srgb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Freeform 102"/>
            <p:cNvSpPr/>
            <p:nvPr/>
          </p:nvSpPr>
          <p:spPr>
            <a:xfrm rot="19641735">
              <a:off x="3536047" y="3592635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Freeform 103"/>
            <p:cNvSpPr/>
            <p:nvPr/>
          </p:nvSpPr>
          <p:spPr>
            <a:xfrm rot="19641735">
              <a:off x="3740326" y="3844733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Freeform 104"/>
            <p:cNvSpPr/>
            <p:nvPr/>
          </p:nvSpPr>
          <p:spPr>
            <a:xfrm rot="19641735">
              <a:off x="3344782" y="3259381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Freeform 105"/>
            <p:cNvSpPr/>
            <p:nvPr/>
          </p:nvSpPr>
          <p:spPr>
            <a:xfrm rot="19641735">
              <a:off x="3048434" y="3001268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Freeform 1"/>
          <p:cNvSpPr/>
          <p:nvPr/>
        </p:nvSpPr>
        <p:spPr>
          <a:xfrm>
            <a:off x="-81817" y="2068783"/>
            <a:ext cx="4412512" cy="4623832"/>
          </a:xfrm>
          <a:custGeom>
            <a:avLst/>
            <a:gdLst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64883 h 4623832"/>
              <a:gd name="connsiteX1" fmla="*/ 372140 w 4412512"/>
              <a:gd name="connsiteY1" fmla="*/ 2699339 h 4623832"/>
              <a:gd name="connsiteX2" fmla="*/ 680484 w 4412512"/>
              <a:gd name="connsiteY2" fmla="*/ 1455329 h 4623832"/>
              <a:gd name="connsiteX3" fmla="*/ 1169582 w 4412512"/>
              <a:gd name="connsiteY3" fmla="*/ 636622 h 4623832"/>
              <a:gd name="connsiteX4" fmla="*/ 2062716 w 4412512"/>
              <a:gd name="connsiteY4" fmla="*/ 158157 h 4623832"/>
              <a:gd name="connsiteX5" fmla="*/ 2604977 w 4412512"/>
              <a:gd name="connsiteY5" fmla="*/ 9302 h 4623832"/>
              <a:gd name="connsiteX6" fmla="*/ 2998382 w 4412512"/>
              <a:gd name="connsiteY6" fmla="*/ 200688 h 4623832"/>
              <a:gd name="connsiteX7" fmla="*/ 2998382 w 4412512"/>
              <a:gd name="connsiteY7" fmla="*/ 487767 h 4623832"/>
              <a:gd name="connsiteX8" fmla="*/ 3062177 w 4412512"/>
              <a:gd name="connsiteY8" fmla="*/ 806743 h 4623832"/>
              <a:gd name="connsiteX9" fmla="*/ 3317358 w 4412512"/>
              <a:gd name="connsiteY9" fmla="*/ 987497 h 4623832"/>
              <a:gd name="connsiteX10" fmla="*/ 3455582 w 4412512"/>
              <a:gd name="connsiteY10" fmla="*/ 1125720 h 4623832"/>
              <a:gd name="connsiteX11" fmla="*/ 3636335 w 4412512"/>
              <a:gd name="connsiteY11" fmla="*/ 1551022 h 4623832"/>
              <a:gd name="connsiteX12" fmla="*/ 3795823 w 4412512"/>
              <a:gd name="connsiteY12" fmla="*/ 1912530 h 4623832"/>
              <a:gd name="connsiteX13" fmla="*/ 4167963 w 4412512"/>
              <a:gd name="connsiteY13" fmla="*/ 2274036 h 4623832"/>
              <a:gd name="connsiteX14" fmla="*/ 4412512 w 4412512"/>
              <a:gd name="connsiteY14" fmla="*/ 2359097 h 4623832"/>
              <a:gd name="connsiteX15" fmla="*/ 4146698 w 4412512"/>
              <a:gd name="connsiteY15" fmla="*/ 2848195 h 4623832"/>
              <a:gd name="connsiteX16" fmla="*/ 3306726 w 4412512"/>
              <a:gd name="connsiteY16" fmla="*/ 3209702 h 4623832"/>
              <a:gd name="connsiteX17" fmla="*/ 2349796 w 4412512"/>
              <a:gd name="connsiteY17" fmla="*/ 3443618 h 4623832"/>
              <a:gd name="connsiteX18" fmla="*/ 1180214 w 4412512"/>
              <a:gd name="connsiteY18" fmla="*/ 3496781 h 4623832"/>
              <a:gd name="connsiteX19" fmla="*/ 574158 w 4412512"/>
              <a:gd name="connsiteY19" fmla="*/ 3964613 h 4623832"/>
              <a:gd name="connsiteX20" fmla="*/ 0 w 4412512"/>
              <a:gd name="connsiteY20" fmla="*/ 4623832 h 4623832"/>
              <a:gd name="connsiteX21" fmla="*/ 21265 w 4412512"/>
              <a:gd name="connsiteY21" fmla="*/ 3464883 h 4623832"/>
              <a:gd name="connsiteX0" fmla="*/ 21265 w 4412512"/>
              <a:gd name="connsiteY0" fmla="*/ 3464883 h 4623832"/>
              <a:gd name="connsiteX1" fmla="*/ 372140 w 4412512"/>
              <a:gd name="connsiteY1" fmla="*/ 2699339 h 4623832"/>
              <a:gd name="connsiteX2" fmla="*/ 680484 w 4412512"/>
              <a:gd name="connsiteY2" fmla="*/ 1455329 h 4623832"/>
              <a:gd name="connsiteX3" fmla="*/ 1169582 w 4412512"/>
              <a:gd name="connsiteY3" fmla="*/ 636622 h 4623832"/>
              <a:gd name="connsiteX4" fmla="*/ 2062716 w 4412512"/>
              <a:gd name="connsiteY4" fmla="*/ 158157 h 4623832"/>
              <a:gd name="connsiteX5" fmla="*/ 2604977 w 4412512"/>
              <a:gd name="connsiteY5" fmla="*/ 9302 h 4623832"/>
              <a:gd name="connsiteX6" fmla="*/ 2998382 w 4412512"/>
              <a:gd name="connsiteY6" fmla="*/ 200688 h 4623832"/>
              <a:gd name="connsiteX7" fmla="*/ 2998382 w 4412512"/>
              <a:gd name="connsiteY7" fmla="*/ 487767 h 4623832"/>
              <a:gd name="connsiteX8" fmla="*/ 3062177 w 4412512"/>
              <a:gd name="connsiteY8" fmla="*/ 806743 h 4623832"/>
              <a:gd name="connsiteX9" fmla="*/ 3317358 w 4412512"/>
              <a:gd name="connsiteY9" fmla="*/ 987497 h 4623832"/>
              <a:gd name="connsiteX10" fmla="*/ 3455582 w 4412512"/>
              <a:gd name="connsiteY10" fmla="*/ 1125720 h 4623832"/>
              <a:gd name="connsiteX11" fmla="*/ 3636335 w 4412512"/>
              <a:gd name="connsiteY11" fmla="*/ 1551022 h 4623832"/>
              <a:gd name="connsiteX12" fmla="*/ 3795823 w 4412512"/>
              <a:gd name="connsiteY12" fmla="*/ 1912530 h 4623832"/>
              <a:gd name="connsiteX13" fmla="*/ 4167963 w 4412512"/>
              <a:gd name="connsiteY13" fmla="*/ 2274036 h 4623832"/>
              <a:gd name="connsiteX14" fmla="*/ 4412512 w 4412512"/>
              <a:gd name="connsiteY14" fmla="*/ 2359097 h 4623832"/>
              <a:gd name="connsiteX15" fmla="*/ 4146698 w 4412512"/>
              <a:gd name="connsiteY15" fmla="*/ 2848195 h 4623832"/>
              <a:gd name="connsiteX16" fmla="*/ 3306726 w 4412512"/>
              <a:gd name="connsiteY16" fmla="*/ 3209702 h 4623832"/>
              <a:gd name="connsiteX17" fmla="*/ 2349796 w 4412512"/>
              <a:gd name="connsiteY17" fmla="*/ 3443618 h 4623832"/>
              <a:gd name="connsiteX18" fmla="*/ 1180214 w 4412512"/>
              <a:gd name="connsiteY18" fmla="*/ 3496781 h 4623832"/>
              <a:gd name="connsiteX19" fmla="*/ 574158 w 4412512"/>
              <a:gd name="connsiteY19" fmla="*/ 3964613 h 4623832"/>
              <a:gd name="connsiteX20" fmla="*/ 0 w 4412512"/>
              <a:gd name="connsiteY20" fmla="*/ 4623832 h 4623832"/>
              <a:gd name="connsiteX21" fmla="*/ 21265 w 4412512"/>
              <a:gd name="connsiteY21" fmla="*/ 3464883 h 4623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412512" h="4623832">
                <a:moveTo>
                  <a:pt x="21265" y="3464883"/>
                </a:moveTo>
                <a:lnTo>
                  <a:pt x="372140" y="2699339"/>
                </a:lnTo>
                <a:cubicBezTo>
                  <a:pt x="489098" y="2444158"/>
                  <a:pt x="547577" y="1799115"/>
                  <a:pt x="680484" y="1455329"/>
                </a:cubicBezTo>
                <a:cubicBezTo>
                  <a:pt x="813391" y="1111543"/>
                  <a:pt x="939210" y="852817"/>
                  <a:pt x="1169582" y="636622"/>
                </a:cubicBezTo>
                <a:cubicBezTo>
                  <a:pt x="1399954" y="420427"/>
                  <a:pt x="1881962" y="207775"/>
                  <a:pt x="2062716" y="158157"/>
                </a:cubicBezTo>
                <a:lnTo>
                  <a:pt x="2604977" y="9302"/>
                </a:lnTo>
                <a:cubicBezTo>
                  <a:pt x="2785731" y="-40316"/>
                  <a:pt x="2932815" y="120944"/>
                  <a:pt x="2998382" y="200688"/>
                </a:cubicBezTo>
                <a:cubicBezTo>
                  <a:pt x="3063949" y="280432"/>
                  <a:pt x="2987750" y="386758"/>
                  <a:pt x="2998382" y="487767"/>
                </a:cubicBezTo>
                <a:lnTo>
                  <a:pt x="3062177" y="806743"/>
                </a:lnTo>
                <a:cubicBezTo>
                  <a:pt x="3083442" y="913068"/>
                  <a:pt x="3251791" y="934334"/>
                  <a:pt x="3317358" y="987497"/>
                </a:cubicBezTo>
                <a:lnTo>
                  <a:pt x="3455582" y="1125720"/>
                </a:lnTo>
                <a:cubicBezTo>
                  <a:pt x="3508745" y="1219641"/>
                  <a:pt x="3579628" y="1419887"/>
                  <a:pt x="3636335" y="1551022"/>
                </a:cubicBezTo>
                <a:cubicBezTo>
                  <a:pt x="3693042" y="1682157"/>
                  <a:pt x="3707218" y="1792028"/>
                  <a:pt x="3795823" y="1912530"/>
                </a:cubicBezTo>
                <a:cubicBezTo>
                  <a:pt x="3884428" y="2033032"/>
                  <a:pt x="4086447" y="2245682"/>
                  <a:pt x="4167963" y="2274036"/>
                </a:cubicBezTo>
                <a:lnTo>
                  <a:pt x="4412512" y="2359097"/>
                </a:lnTo>
                <a:cubicBezTo>
                  <a:pt x="4408968" y="2454790"/>
                  <a:pt x="4426689" y="2727693"/>
                  <a:pt x="4146698" y="2848195"/>
                </a:cubicBezTo>
                <a:lnTo>
                  <a:pt x="3306726" y="3209702"/>
                </a:lnTo>
                <a:cubicBezTo>
                  <a:pt x="3026735" y="3330204"/>
                  <a:pt x="2704215" y="3395771"/>
                  <a:pt x="2349796" y="3443618"/>
                </a:cubicBezTo>
                <a:cubicBezTo>
                  <a:pt x="1995377" y="3491465"/>
                  <a:pt x="1476154" y="3409949"/>
                  <a:pt x="1180214" y="3496781"/>
                </a:cubicBezTo>
                <a:cubicBezTo>
                  <a:pt x="884274" y="3583613"/>
                  <a:pt x="765544" y="3744873"/>
                  <a:pt x="574158" y="3964613"/>
                </a:cubicBezTo>
                <a:lnTo>
                  <a:pt x="0" y="4623832"/>
                </a:lnTo>
                <a:cubicBezTo>
                  <a:pt x="3544" y="4233971"/>
                  <a:pt x="7089" y="3844111"/>
                  <a:pt x="21265" y="3464883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 10"/>
          <p:cNvSpPr/>
          <p:nvPr/>
        </p:nvSpPr>
        <p:spPr>
          <a:xfrm>
            <a:off x="3067058" y="-805218"/>
            <a:ext cx="6219825" cy="8598089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</a:cxnLst>
            <a:rect l="l" t="t" r="r" b="b"/>
            <a:pathLst>
              <a:path w="6219825" h="6934200">
                <a:moveTo>
                  <a:pt x="6096000" y="0"/>
                </a:moveTo>
                <a:cubicBezTo>
                  <a:pt x="6075363" y="0"/>
                  <a:pt x="6061845" y="29664"/>
                  <a:pt x="6048375" y="47625"/>
                </a:cubicBezTo>
                <a:cubicBezTo>
                  <a:pt x="6042351" y="55657"/>
                  <a:pt x="6043340" y="67220"/>
                  <a:pt x="6038850" y="76200"/>
                </a:cubicBezTo>
                <a:cubicBezTo>
                  <a:pt x="6033730" y="86439"/>
                  <a:pt x="6026150" y="95250"/>
                  <a:pt x="6019800" y="104775"/>
                </a:cubicBezTo>
                <a:cubicBezTo>
                  <a:pt x="6016625" y="120650"/>
                  <a:pt x="6014202" y="136694"/>
                  <a:pt x="6010275" y="152400"/>
                </a:cubicBezTo>
                <a:cubicBezTo>
                  <a:pt x="6007840" y="162140"/>
                  <a:pt x="6003185" y="171235"/>
                  <a:pt x="6000750" y="180975"/>
                </a:cubicBezTo>
                <a:cubicBezTo>
                  <a:pt x="5996823" y="196681"/>
                  <a:pt x="5994400" y="212725"/>
                  <a:pt x="5991225" y="228600"/>
                </a:cubicBezTo>
                <a:cubicBezTo>
                  <a:pt x="5988050" y="263525"/>
                  <a:pt x="5985798" y="298546"/>
                  <a:pt x="5981700" y="333375"/>
                </a:cubicBezTo>
                <a:cubicBezTo>
                  <a:pt x="5976510" y="377489"/>
                  <a:pt x="5972462" y="389378"/>
                  <a:pt x="5962650" y="428625"/>
                </a:cubicBezTo>
                <a:cubicBezTo>
                  <a:pt x="5958388" y="496821"/>
                  <a:pt x="5954760" y="594209"/>
                  <a:pt x="5943600" y="666750"/>
                </a:cubicBezTo>
                <a:cubicBezTo>
                  <a:pt x="5941609" y="679689"/>
                  <a:pt x="5937250" y="692150"/>
                  <a:pt x="5934075" y="704850"/>
                </a:cubicBezTo>
                <a:cubicBezTo>
                  <a:pt x="5930900" y="733425"/>
                  <a:pt x="5928350" y="762076"/>
                  <a:pt x="5924550" y="790575"/>
                </a:cubicBezTo>
                <a:cubicBezTo>
                  <a:pt x="5921998" y="809718"/>
                  <a:pt x="5916230" y="828450"/>
                  <a:pt x="5915025" y="847725"/>
                </a:cubicBezTo>
                <a:cubicBezTo>
                  <a:pt x="5909872" y="930175"/>
                  <a:pt x="5910653" y="1012925"/>
                  <a:pt x="5905500" y="1095375"/>
                </a:cubicBezTo>
                <a:cubicBezTo>
                  <a:pt x="5904667" y="1108710"/>
                  <a:pt x="5890246" y="1183703"/>
                  <a:pt x="5886450" y="1200150"/>
                </a:cubicBezTo>
                <a:cubicBezTo>
                  <a:pt x="5880563" y="1225661"/>
                  <a:pt x="5870647" y="1250370"/>
                  <a:pt x="5867400" y="1276350"/>
                </a:cubicBezTo>
                <a:cubicBezTo>
                  <a:pt x="5856630" y="1362513"/>
                  <a:pt x="5865970" y="1328266"/>
                  <a:pt x="5848350" y="1381125"/>
                </a:cubicBezTo>
                <a:cubicBezTo>
                  <a:pt x="5845175" y="1422400"/>
                  <a:pt x="5843397" y="1463806"/>
                  <a:pt x="5838825" y="1504950"/>
                </a:cubicBezTo>
                <a:cubicBezTo>
                  <a:pt x="5829677" y="1587285"/>
                  <a:pt x="5832965" y="1521796"/>
                  <a:pt x="5819775" y="1581150"/>
                </a:cubicBezTo>
                <a:cubicBezTo>
                  <a:pt x="5815585" y="1600003"/>
                  <a:pt x="5812802" y="1619157"/>
                  <a:pt x="5810250" y="1638300"/>
                </a:cubicBezTo>
                <a:cubicBezTo>
                  <a:pt x="5806450" y="1666799"/>
                  <a:pt x="5806364" y="1695832"/>
                  <a:pt x="5800725" y="1724025"/>
                </a:cubicBezTo>
                <a:cubicBezTo>
                  <a:pt x="5796787" y="1743716"/>
                  <a:pt x="5786545" y="1761694"/>
                  <a:pt x="5781675" y="1781175"/>
                </a:cubicBezTo>
                <a:cubicBezTo>
                  <a:pt x="5778500" y="1793875"/>
                  <a:pt x="5777307" y="1807243"/>
                  <a:pt x="5772150" y="1819275"/>
                </a:cubicBezTo>
                <a:cubicBezTo>
                  <a:pt x="5767641" y="1829797"/>
                  <a:pt x="5759450" y="1838325"/>
                  <a:pt x="5753100" y="1847850"/>
                </a:cubicBezTo>
                <a:cubicBezTo>
                  <a:pt x="5749925" y="1876425"/>
                  <a:pt x="5747641" y="1905113"/>
                  <a:pt x="5743575" y="1933575"/>
                </a:cubicBezTo>
                <a:cubicBezTo>
                  <a:pt x="5741285" y="1949602"/>
                  <a:pt x="5736946" y="1965272"/>
                  <a:pt x="5734050" y="1981200"/>
                </a:cubicBezTo>
                <a:cubicBezTo>
                  <a:pt x="5730595" y="2000201"/>
                  <a:pt x="5728313" y="2019412"/>
                  <a:pt x="5724525" y="2038350"/>
                </a:cubicBezTo>
                <a:cubicBezTo>
                  <a:pt x="5721958" y="2051187"/>
                  <a:pt x="5717567" y="2063613"/>
                  <a:pt x="5715000" y="2076450"/>
                </a:cubicBezTo>
                <a:cubicBezTo>
                  <a:pt x="5711212" y="2095388"/>
                  <a:pt x="5709665" y="2114747"/>
                  <a:pt x="5705475" y="2133600"/>
                </a:cubicBezTo>
                <a:cubicBezTo>
                  <a:pt x="5697268" y="2170531"/>
                  <a:pt x="5692226" y="2160427"/>
                  <a:pt x="5676900" y="2200275"/>
                </a:cubicBezTo>
                <a:cubicBezTo>
                  <a:pt x="5666087" y="2228388"/>
                  <a:pt x="5657850" y="2257425"/>
                  <a:pt x="5648325" y="2286000"/>
                </a:cubicBezTo>
                <a:cubicBezTo>
                  <a:pt x="5645150" y="2295525"/>
                  <a:pt x="5645900" y="2307475"/>
                  <a:pt x="5638800" y="2314575"/>
                </a:cubicBezTo>
                <a:lnTo>
                  <a:pt x="5610225" y="2343150"/>
                </a:lnTo>
                <a:cubicBezTo>
                  <a:pt x="5594588" y="2390060"/>
                  <a:pt x="5611895" y="2357634"/>
                  <a:pt x="5572125" y="2390775"/>
                </a:cubicBezTo>
                <a:cubicBezTo>
                  <a:pt x="5561777" y="2399399"/>
                  <a:pt x="5554183" y="2411080"/>
                  <a:pt x="5543550" y="2419350"/>
                </a:cubicBezTo>
                <a:cubicBezTo>
                  <a:pt x="5525478" y="2433406"/>
                  <a:pt x="5505450" y="2444750"/>
                  <a:pt x="5486400" y="2457450"/>
                </a:cubicBezTo>
                <a:cubicBezTo>
                  <a:pt x="5476875" y="2463800"/>
                  <a:pt x="5468685" y="2472880"/>
                  <a:pt x="5457825" y="2476500"/>
                </a:cubicBezTo>
                <a:cubicBezTo>
                  <a:pt x="5448300" y="2479675"/>
                  <a:pt x="5438027" y="2481149"/>
                  <a:pt x="5429250" y="2486025"/>
                </a:cubicBezTo>
                <a:cubicBezTo>
                  <a:pt x="5409236" y="2497144"/>
                  <a:pt x="5391150" y="2511425"/>
                  <a:pt x="5372100" y="2524125"/>
                </a:cubicBezTo>
                <a:lnTo>
                  <a:pt x="5343525" y="2543175"/>
                </a:lnTo>
                <a:lnTo>
                  <a:pt x="5286375" y="2581275"/>
                </a:lnTo>
                <a:cubicBezTo>
                  <a:pt x="5276850" y="2587625"/>
                  <a:pt x="5268660" y="2596705"/>
                  <a:pt x="5257800" y="2600325"/>
                </a:cubicBezTo>
                <a:lnTo>
                  <a:pt x="5200650" y="2619375"/>
                </a:lnTo>
                <a:cubicBezTo>
                  <a:pt x="5179868" y="2681720"/>
                  <a:pt x="5208732" y="2620530"/>
                  <a:pt x="5162550" y="2657475"/>
                </a:cubicBezTo>
                <a:cubicBezTo>
                  <a:pt x="5153611" y="2664626"/>
                  <a:pt x="5150829" y="2677256"/>
                  <a:pt x="5143500" y="2686050"/>
                </a:cubicBezTo>
                <a:cubicBezTo>
                  <a:pt x="5105554" y="2731586"/>
                  <a:pt x="5127218" y="2699618"/>
                  <a:pt x="5086350" y="2733675"/>
                </a:cubicBezTo>
                <a:cubicBezTo>
                  <a:pt x="5013011" y="2794791"/>
                  <a:pt x="5100146" y="2734002"/>
                  <a:pt x="5029200" y="2781300"/>
                </a:cubicBezTo>
                <a:cubicBezTo>
                  <a:pt x="5022850" y="2790825"/>
                  <a:pt x="5018944" y="2802546"/>
                  <a:pt x="5010150" y="2809875"/>
                </a:cubicBezTo>
                <a:cubicBezTo>
                  <a:pt x="4980057" y="2834953"/>
                  <a:pt x="4941697" y="2833261"/>
                  <a:pt x="4905375" y="2838450"/>
                </a:cubicBezTo>
                <a:cubicBezTo>
                  <a:pt x="4895850" y="2841625"/>
                  <a:pt x="4886601" y="2845797"/>
                  <a:pt x="4876800" y="2847975"/>
                </a:cubicBezTo>
                <a:cubicBezTo>
                  <a:pt x="4822956" y="2859940"/>
                  <a:pt x="4791704" y="2858771"/>
                  <a:pt x="4733925" y="2867025"/>
                </a:cubicBezTo>
                <a:cubicBezTo>
                  <a:pt x="4717898" y="2869315"/>
                  <a:pt x="4702301" y="2874088"/>
                  <a:pt x="4686300" y="2876550"/>
                </a:cubicBezTo>
                <a:cubicBezTo>
                  <a:pt x="4661000" y="2880442"/>
                  <a:pt x="4635500" y="2882900"/>
                  <a:pt x="4610100" y="2886075"/>
                </a:cubicBezTo>
                <a:cubicBezTo>
                  <a:pt x="4594225" y="2892425"/>
                  <a:pt x="4579241" y="2901772"/>
                  <a:pt x="4562475" y="2905125"/>
                </a:cubicBezTo>
                <a:cubicBezTo>
                  <a:pt x="4531455" y="2911329"/>
                  <a:pt x="4347421" y="2923207"/>
                  <a:pt x="4333875" y="2924175"/>
                </a:cubicBezTo>
                <a:cubicBezTo>
                  <a:pt x="4320400" y="2928667"/>
                  <a:pt x="4279160" y="2943225"/>
                  <a:pt x="4267200" y="2943225"/>
                </a:cubicBezTo>
                <a:cubicBezTo>
                  <a:pt x="4238449" y="2943225"/>
                  <a:pt x="4210184" y="2935252"/>
                  <a:pt x="4181475" y="2933700"/>
                </a:cubicBezTo>
                <a:cubicBezTo>
                  <a:pt x="4092648" y="2928899"/>
                  <a:pt x="4003675" y="2927350"/>
                  <a:pt x="3914775" y="2924175"/>
                </a:cubicBezTo>
                <a:cubicBezTo>
                  <a:pt x="3855211" y="2904320"/>
                  <a:pt x="3906813" y="2919303"/>
                  <a:pt x="3800475" y="2905125"/>
                </a:cubicBezTo>
                <a:cubicBezTo>
                  <a:pt x="3642372" y="2884045"/>
                  <a:pt x="3887765" y="2907637"/>
                  <a:pt x="3629025" y="2886075"/>
                </a:cubicBezTo>
                <a:cubicBezTo>
                  <a:pt x="3547610" y="2888110"/>
                  <a:pt x="3182448" y="2894369"/>
                  <a:pt x="3048000" y="2905125"/>
                </a:cubicBezTo>
                <a:cubicBezTo>
                  <a:pt x="3034951" y="2906169"/>
                  <a:pt x="3022412" y="2910800"/>
                  <a:pt x="3009900" y="2914650"/>
                </a:cubicBezTo>
                <a:cubicBezTo>
                  <a:pt x="2981111" y="2923508"/>
                  <a:pt x="2952141" y="2932038"/>
                  <a:pt x="2924175" y="2943225"/>
                </a:cubicBezTo>
                <a:cubicBezTo>
                  <a:pt x="2908300" y="2949575"/>
                  <a:pt x="2893268" y="2958692"/>
                  <a:pt x="2876550" y="2962275"/>
                </a:cubicBezTo>
                <a:cubicBezTo>
                  <a:pt x="2848437" y="2968299"/>
                  <a:pt x="2819400" y="2968625"/>
                  <a:pt x="2790825" y="2971800"/>
                </a:cubicBezTo>
                <a:cubicBezTo>
                  <a:pt x="2533650" y="2968625"/>
                  <a:pt x="2276331" y="2971455"/>
                  <a:pt x="2019300" y="2962275"/>
                </a:cubicBezTo>
                <a:cubicBezTo>
                  <a:pt x="2007860" y="2961866"/>
                  <a:pt x="2000964" y="2948345"/>
                  <a:pt x="1990725" y="2943225"/>
                </a:cubicBezTo>
                <a:cubicBezTo>
                  <a:pt x="1975432" y="2935579"/>
                  <a:pt x="1958665" y="2931250"/>
                  <a:pt x="1943100" y="2924175"/>
                </a:cubicBezTo>
                <a:cubicBezTo>
                  <a:pt x="1858939" y="2885920"/>
                  <a:pt x="1916018" y="2903117"/>
                  <a:pt x="1847850" y="2886075"/>
                </a:cubicBezTo>
                <a:cubicBezTo>
                  <a:pt x="1841500" y="2876550"/>
                  <a:pt x="1836895" y="2865595"/>
                  <a:pt x="1828800" y="2857500"/>
                </a:cubicBezTo>
                <a:cubicBezTo>
                  <a:pt x="1820705" y="2849405"/>
                  <a:pt x="1809540" y="2845104"/>
                  <a:pt x="1800225" y="2838450"/>
                </a:cubicBezTo>
                <a:cubicBezTo>
                  <a:pt x="1787307" y="2829223"/>
                  <a:pt x="1774178" y="2820206"/>
                  <a:pt x="1762125" y="2809875"/>
                </a:cubicBezTo>
                <a:cubicBezTo>
                  <a:pt x="1751898" y="2801109"/>
                  <a:pt x="1745598" y="2787324"/>
                  <a:pt x="1733550" y="2781300"/>
                </a:cubicBezTo>
                <a:cubicBezTo>
                  <a:pt x="1719070" y="2774060"/>
                  <a:pt x="1702034" y="2773386"/>
                  <a:pt x="1685925" y="2771775"/>
                </a:cubicBezTo>
                <a:cubicBezTo>
                  <a:pt x="1536680" y="2756851"/>
                  <a:pt x="1580131" y="2770153"/>
                  <a:pt x="1466850" y="2752725"/>
                </a:cubicBezTo>
                <a:cubicBezTo>
                  <a:pt x="1297970" y="2726744"/>
                  <a:pt x="1560558" y="2763847"/>
                  <a:pt x="1362075" y="2724150"/>
                </a:cubicBezTo>
                <a:cubicBezTo>
                  <a:pt x="1346200" y="2720975"/>
                  <a:pt x="1329957" y="2719277"/>
                  <a:pt x="1314450" y="2714625"/>
                </a:cubicBezTo>
                <a:cubicBezTo>
                  <a:pt x="1298073" y="2709712"/>
                  <a:pt x="1283543" y="2699158"/>
                  <a:pt x="1266825" y="2695575"/>
                </a:cubicBezTo>
                <a:cubicBezTo>
                  <a:pt x="1238712" y="2689551"/>
                  <a:pt x="1209675" y="2689225"/>
                  <a:pt x="1181100" y="2686050"/>
                </a:cubicBezTo>
                <a:cubicBezTo>
                  <a:pt x="1171575" y="2682875"/>
                  <a:pt x="1162265" y="2678960"/>
                  <a:pt x="1152525" y="2676525"/>
                </a:cubicBezTo>
                <a:cubicBezTo>
                  <a:pt x="1110719" y="2666073"/>
                  <a:pt x="1088618" y="2668384"/>
                  <a:pt x="1047750" y="2647950"/>
                </a:cubicBezTo>
                <a:cubicBezTo>
                  <a:pt x="1035050" y="2641600"/>
                  <a:pt x="1022625" y="2634667"/>
                  <a:pt x="1009650" y="2628900"/>
                </a:cubicBezTo>
                <a:cubicBezTo>
                  <a:pt x="994026" y="2621956"/>
                  <a:pt x="977318" y="2617496"/>
                  <a:pt x="962025" y="2609850"/>
                </a:cubicBezTo>
                <a:cubicBezTo>
                  <a:pt x="951786" y="2604730"/>
                  <a:pt x="943689" y="2595920"/>
                  <a:pt x="933450" y="2590800"/>
                </a:cubicBezTo>
                <a:cubicBezTo>
                  <a:pt x="924470" y="2586310"/>
                  <a:pt x="913855" y="2585765"/>
                  <a:pt x="904875" y="2581275"/>
                </a:cubicBezTo>
                <a:cubicBezTo>
                  <a:pt x="894636" y="2576155"/>
                  <a:pt x="886539" y="2567345"/>
                  <a:pt x="876300" y="2562225"/>
                </a:cubicBezTo>
                <a:cubicBezTo>
                  <a:pt x="769439" y="2508795"/>
                  <a:pt x="948368" y="2612932"/>
                  <a:pt x="809625" y="2533650"/>
                </a:cubicBezTo>
                <a:cubicBezTo>
                  <a:pt x="799686" y="2527970"/>
                  <a:pt x="791289" y="2519720"/>
                  <a:pt x="781050" y="2514600"/>
                </a:cubicBezTo>
                <a:cubicBezTo>
                  <a:pt x="772070" y="2510110"/>
                  <a:pt x="762092" y="2507960"/>
                  <a:pt x="752475" y="2505075"/>
                </a:cubicBezTo>
                <a:cubicBezTo>
                  <a:pt x="730335" y="2498433"/>
                  <a:pt x="708224" y="2491631"/>
                  <a:pt x="685800" y="2486025"/>
                </a:cubicBezTo>
                <a:cubicBezTo>
                  <a:pt x="670094" y="2482098"/>
                  <a:pt x="653794" y="2480760"/>
                  <a:pt x="638175" y="2476500"/>
                </a:cubicBezTo>
                <a:cubicBezTo>
                  <a:pt x="618802" y="2471216"/>
                  <a:pt x="600716" y="2461388"/>
                  <a:pt x="581025" y="2457450"/>
                </a:cubicBezTo>
                <a:cubicBezTo>
                  <a:pt x="511385" y="2443522"/>
                  <a:pt x="549427" y="2450215"/>
                  <a:pt x="466725" y="2438400"/>
                </a:cubicBezTo>
                <a:cubicBezTo>
                  <a:pt x="450850" y="2432050"/>
                  <a:pt x="435109" y="2425353"/>
                  <a:pt x="419100" y="2419350"/>
                </a:cubicBezTo>
                <a:cubicBezTo>
                  <a:pt x="409699" y="2415825"/>
                  <a:pt x="399926" y="2413350"/>
                  <a:pt x="390525" y="2409825"/>
                </a:cubicBezTo>
                <a:cubicBezTo>
                  <a:pt x="374516" y="2403822"/>
                  <a:pt x="359242" y="2395803"/>
                  <a:pt x="342900" y="2390775"/>
                </a:cubicBezTo>
                <a:cubicBezTo>
                  <a:pt x="240166" y="2359165"/>
                  <a:pt x="299069" y="2382198"/>
                  <a:pt x="219075" y="2362200"/>
                </a:cubicBezTo>
                <a:cubicBezTo>
                  <a:pt x="209335" y="2359765"/>
                  <a:pt x="200025" y="2355850"/>
                  <a:pt x="190500" y="2352675"/>
                </a:cubicBezTo>
                <a:cubicBezTo>
                  <a:pt x="171450" y="2355850"/>
                  <a:pt x="151672" y="2356093"/>
                  <a:pt x="133350" y="2362200"/>
                </a:cubicBezTo>
                <a:cubicBezTo>
                  <a:pt x="104775" y="2371725"/>
                  <a:pt x="101600" y="2387600"/>
                  <a:pt x="85725" y="2409825"/>
                </a:cubicBezTo>
                <a:cubicBezTo>
                  <a:pt x="76498" y="2422743"/>
                  <a:pt x="65564" y="2434463"/>
                  <a:pt x="57150" y="2447925"/>
                </a:cubicBezTo>
                <a:cubicBezTo>
                  <a:pt x="49625" y="2459966"/>
                  <a:pt x="45145" y="2473697"/>
                  <a:pt x="38100" y="2486025"/>
                </a:cubicBezTo>
                <a:cubicBezTo>
                  <a:pt x="32420" y="2495964"/>
                  <a:pt x="25400" y="2505075"/>
                  <a:pt x="19050" y="2514600"/>
                </a:cubicBezTo>
                <a:cubicBezTo>
                  <a:pt x="15875" y="2527300"/>
                  <a:pt x="13121" y="2540113"/>
                  <a:pt x="9525" y="2552700"/>
                </a:cubicBezTo>
                <a:cubicBezTo>
                  <a:pt x="6767" y="2562354"/>
                  <a:pt x="0" y="2571235"/>
                  <a:pt x="0" y="2581275"/>
                </a:cubicBezTo>
                <a:cubicBezTo>
                  <a:pt x="0" y="2661937"/>
                  <a:pt x="6686" y="2668009"/>
                  <a:pt x="28575" y="2733675"/>
                </a:cubicBezTo>
                <a:cubicBezTo>
                  <a:pt x="34925" y="2752725"/>
                  <a:pt x="35577" y="2774761"/>
                  <a:pt x="47625" y="2790825"/>
                </a:cubicBezTo>
                <a:lnTo>
                  <a:pt x="76200" y="2828925"/>
                </a:lnTo>
                <a:cubicBezTo>
                  <a:pt x="79375" y="2838450"/>
                  <a:pt x="78625" y="2850400"/>
                  <a:pt x="85725" y="2857500"/>
                </a:cubicBezTo>
                <a:cubicBezTo>
                  <a:pt x="92825" y="2864600"/>
                  <a:pt x="105523" y="2862149"/>
                  <a:pt x="114300" y="2867025"/>
                </a:cubicBezTo>
                <a:cubicBezTo>
                  <a:pt x="134314" y="2878144"/>
                  <a:pt x="149730" y="2897885"/>
                  <a:pt x="171450" y="2905125"/>
                </a:cubicBezTo>
                <a:cubicBezTo>
                  <a:pt x="180975" y="2908300"/>
                  <a:pt x="191045" y="2910160"/>
                  <a:pt x="200025" y="2914650"/>
                </a:cubicBezTo>
                <a:cubicBezTo>
                  <a:pt x="210264" y="2919770"/>
                  <a:pt x="219806" y="2926371"/>
                  <a:pt x="228600" y="2933700"/>
                </a:cubicBezTo>
                <a:cubicBezTo>
                  <a:pt x="238948" y="2942324"/>
                  <a:pt x="245400" y="2955733"/>
                  <a:pt x="257175" y="2962275"/>
                </a:cubicBezTo>
                <a:cubicBezTo>
                  <a:pt x="274728" y="2972027"/>
                  <a:pt x="296364" y="2972345"/>
                  <a:pt x="314325" y="2981325"/>
                </a:cubicBezTo>
                <a:lnTo>
                  <a:pt x="352425" y="3000375"/>
                </a:lnTo>
                <a:cubicBezTo>
                  <a:pt x="401002" y="3073241"/>
                  <a:pt x="334381" y="2983548"/>
                  <a:pt x="409575" y="3048000"/>
                </a:cubicBezTo>
                <a:cubicBezTo>
                  <a:pt x="421628" y="3058331"/>
                  <a:pt x="428625" y="3073400"/>
                  <a:pt x="438150" y="3086100"/>
                </a:cubicBezTo>
                <a:cubicBezTo>
                  <a:pt x="462091" y="3157924"/>
                  <a:pt x="429796" y="3069392"/>
                  <a:pt x="466725" y="3143250"/>
                </a:cubicBezTo>
                <a:cubicBezTo>
                  <a:pt x="471215" y="3152230"/>
                  <a:pt x="471269" y="3163108"/>
                  <a:pt x="476250" y="3171825"/>
                </a:cubicBezTo>
                <a:cubicBezTo>
                  <a:pt x="484126" y="3185608"/>
                  <a:pt x="496411" y="3196463"/>
                  <a:pt x="504825" y="3209925"/>
                </a:cubicBezTo>
                <a:cubicBezTo>
                  <a:pt x="512350" y="3221966"/>
                  <a:pt x="517525" y="3235325"/>
                  <a:pt x="523875" y="3248025"/>
                </a:cubicBezTo>
                <a:cubicBezTo>
                  <a:pt x="527050" y="3263900"/>
                  <a:pt x="527716" y="3280491"/>
                  <a:pt x="533400" y="3295650"/>
                </a:cubicBezTo>
                <a:cubicBezTo>
                  <a:pt x="538783" y="3310006"/>
                  <a:pt x="589596" y="3370578"/>
                  <a:pt x="590550" y="3371850"/>
                </a:cubicBezTo>
                <a:cubicBezTo>
                  <a:pt x="619181" y="3410024"/>
                  <a:pt x="614127" y="3422493"/>
                  <a:pt x="666750" y="3457575"/>
                </a:cubicBezTo>
                <a:cubicBezTo>
                  <a:pt x="676275" y="3463925"/>
                  <a:pt x="687230" y="3468530"/>
                  <a:pt x="695325" y="3476625"/>
                </a:cubicBezTo>
                <a:cubicBezTo>
                  <a:pt x="709429" y="3490729"/>
                  <a:pt x="755776" y="3562540"/>
                  <a:pt x="762000" y="3571875"/>
                </a:cubicBezTo>
                <a:cubicBezTo>
                  <a:pt x="774700" y="3590925"/>
                  <a:pt x="789861" y="3608547"/>
                  <a:pt x="800100" y="3629025"/>
                </a:cubicBezTo>
                <a:cubicBezTo>
                  <a:pt x="815132" y="3659090"/>
                  <a:pt x="834262" y="3701287"/>
                  <a:pt x="857250" y="3724275"/>
                </a:cubicBezTo>
                <a:cubicBezTo>
                  <a:pt x="928155" y="3795180"/>
                  <a:pt x="838391" y="3708111"/>
                  <a:pt x="923925" y="3781425"/>
                </a:cubicBezTo>
                <a:cubicBezTo>
                  <a:pt x="934152" y="3790191"/>
                  <a:pt x="942152" y="3801376"/>
                  <a:pt x="952500" y="3810000"/>
                </a:cubicBezTo>
                <a:cubicBezTo>
                  <a:pt x="961294" y="3817329"/>
                  <a:pt x="972281" y="3821721"/>
                  <a:pt x="981075" y="3829050"/>
                </a:cubicBezTo>
                <a:cubicBezTo>
                  <a:pt x="1012467" y="3855210"/>
                  <a:pt x="1006663" y="3855349"/>
                  <a:pt x="1028700" y="3886200"/>
                </a:cubicBezTo>
                <a:cubicBezTo>
                  <a:pt x="1037927" y="3899118"/>
                  <a:pt x="1048048" y="3911382"/>
                  <a:pt x="1057275" y="3924300"/>
                </a:cubicBezTo>
                <a:cubicBezTo>
                  <a:pt x="1063929" y="3933615"/>
                  <a:pt x="1066800" y="3946525"/>
                  <a:pt x="1076325" y="3952875"/>
                </a:cubicBezTo>
                <a:cubicBezTo>
                  <a:pt x="1087217" y="3960137"/>
                  <a:pt x="1101725" y="3959225"/>
                  <a:pt x="1114425" y="3962400"/>
                </a:cubicBezTo>
                <a:cubicBezTo>
                  <a:pt x="1127125" y="3971925"/>
                  <a:pt x="1139607" y="3981748"/>
                  <a:pt x="1152525" y="3990975"/>
                </a:cubicBezTo>
                <a:cubicBezTo>
                  <a:pt x="1161840" y="3997629"/>
                  <a:pt x="1173005" y="4001930"/>
                  <a:pt x="1181100" y="4010025"/>
                </a:cubicBezTo>
                <a:cubicBezTo>
                  <a:pt x="1189195" y="4018120"/>
                  <a:pt x="1191211" y="4031449"/>
                  <a:pt x="1200150" y="4038600"/>
                </a:cubicBezTo>
                <a:cubicBezTo>
                  <a:pt x="1207990" y="4044872"/>
                  <a:pt x="1219745" y="4043635"/>
                  <a:pt x="1228725" y="4048125"/>
                </a:cubicBezTo>
                <a:cubicBezTo>
                  <a:pt x="1238964" y="4053245"/>
                  <a:pt x="1247775" y="4060825"/>
                  <a:pt x="1257300" y="4067175"/>
                </a:cubicBezTo>
                <a:cubicBezTo>
                  <a:pt x="1285875" y="4064000"/>
                  <a:pt x="1315133" y="4064623"/>
                  <a:pt x="1343025" y="4057650"/>
                </a:cubicBezTo>
                <a:cubicBezTo>
                  <a:pt x="1354131" y="4054874"/>
                  <a:pt x="1362806" y="4045929"/>
                  <a:pt x="1371600" y="4038600"/>
                </a:cubicBezTo>
                <a:cubicBezTo>
                  <a:pt x="1417136" y="4000654"/>
                  <a:pt x="1385168" y="4022318"/>
                  <a:pt x="1419225" y="3981450"/>
                </a:cubicBezTo>
                <a:cubicBezTo>
                  <a:pt x="1434580" y="3963025"/>
                  <a:pt x="1465833" y="3935767"/>
                  <a:pt x="1485900" y="3924300"/>
                </a:cubicBezTo>
                <a:cubicBezTo>
                  <a:pt x="1494617" y="3919319"/>
                  <a:pt x="1505495" y="3919265"/>
                  <a:pt x="1514475" y="3914775"/>
                </a:cubicBezTo>
                <a:cubicBezTo>
                  <a:pt x="1524714" y="3909655"/>
                  <a:pt x="1532190" y="3899345"/>
                  <a:pt x="1543050" y="3895725"/>
                </a:cubicBezTo>
                <a:cubicBezTo>
                  <a:pt x="1586950" y="3881092"/>
                  <a:pt x="1593915" y="3894105"/>
                  <a:pt x="1628775" y="3876675"/>
                </a:cubicBezTo>
                <a:cubicBezTo>
                  <a:pt x="1639014" y="3871555"/>
                  <a:pt x="1648556" y="3864954"/>
                  <a:pt x="1657350" y="3857625"/>
                </a:cubicBezTo>
                <a:cubicBezTo>
                  <a:pt x="1667698" y="3849001"/>
                  <a:pt x="1674150" y="3835592"/>
                  <a:pt x="1685925" y="3829050"/>
                </a:cubicBezTo>
                <a:cubicBezTo>
                  <a:pt x="1703478" y="3819298"/>
                  <a:pt x="1724025" y="3816350"/>
                  <a:pt x="1743075" y="3810000"/>
                </a:cubicBezTo>
                <a:cubicBezTo>
                  <a:pt x="1765723" y="3802451"/>
                  <a:pt x="1785830" y="3794937"/>
                  <a:pt x="1809750" y="3790950"/>
                </a:cubicBezTo>
                <a:cubicBezTo>
                  <a:pt x="1943535" y="3768653"/>
                  <a:pt x="1838310" y="3793335"/>
                  <a:pt x="1924050" y="3771900"/>
                </a:cubicBezTo>
                <a:cubicBezTo>
                  <a:pt x="1930400" y="3762375"/>
                  <a:pt x="1933392" y="3749392"/>
                  <a:pt x="1943100" y="3743325"/>
                </a:cubicBezTo>
                <a:cubicBezTo>
                  <a:pt x="1960128" y="3732682"/>
                  <a:pt x="1983542" y="3735414"/>
                  <a:pt x="2000250" y="3724275"/>
                </a:cubicBezTo>
                <a:cubicBezTo>
                  <a:pt x="2044894" y="3694512"/>
                  <a:pt x="2017533" y="3707107"/>
                  <a:pt x="2085975" y="3695700"/>
                </a:cubicBezTo>
                <a:cubicBezTo>
                  <a:pt x="2098675" y="3689350"/>
                  <a:pt x="2110892" y="3681923"/>
                  <a:pt x="2124075" y="3676650"/>
                </a:cubicBezTo>
                <a:cubicBezTo>
                  <a:pt x="2142719" y="3669192"/>
                  <a:pt x="2164517" y="3668739"/>
                  <a:pt x="2181225" y="3657600"/>
                </a:cubicBezTo>
                <a:cubicBezTo>
                  <a:pt x="2236139" y="3620991"/>
                  <a:pt x="2183166" y="3652686"/>
                  <a:pt x="2238375" y="3629025"/>
                </a:cubicBezTo>
                <a:cubicBezTo>
                  <a:pt x="2251426" y="3623432"/>
                  <a:pt x="2263005" y="3614465"/>
                  <a:pt x="2276475" y="3609975"/>
                </a:cubicBezTo>
                <a:cubicBezTo>
                  <a:pt x="2291834" y="3604855"/>
                  <a:pt x="2308225" y="3603625"/>
                  <a:pt x="2324100" y="3600450"/>
                </a:cubicBezTo>
                <a:cubicBezTo>
                  <a:pt x="2333625" y="3594100"/>
                  <a:pt x="2342153" y="3585909"/>
                  <a:pt x="2352675" y="3581400"/>
                </a:cubicBezTo>
                <a:cubicBezTo>
                  <a:pt x="2480003" y="3526831"/>
                  <a:pt x="2283745" y="3630153"/>
                  <a:pt x="2438400" y="3552825"/>
                </a:cubicBezTo>
                <a:cubicBezTo>
                  <a:pt x="2454959" y="3544546"/>
                  <a:pt x="2469466" y="3532529"/>
                  <a:pt x="2486025" y="3524250"/>
                </a:cubicBezTo>
                <a:cubicBezTo>
                  <a:pt x="2495005" y="3519760"/>
                  <a:pt x="2505372" y="3518680"/>
                  <a:pt x="2514600" y="3514725"/>
                </a:cubicBezTo>
                <a:cubicBezTo>
                  <a:pt x="2527651" y="3509132"/>
                  <a:pt x="2539405" y="3500661"/>
                  <a:pt x="2552700" y="3495675"/>
                </a:cubicBezTo>
                <a:cubicBezTo>
                  <a:pt x="2564957" y="3491078"/>
                  <a:pt x="2578543" y="3490747"/>
                  <a:pt x="2590800" y="3486150"/>
                </a:cubicBezTo>
                <a:cubicBezTo>
                  <a:pt x="2604095" y="3481164"/>
                  <a:pt x="2615430" y="3471590"/>
                  <a:pt x="2628900" y="3467100"/>
                </a:cubicBezTo>
                <a:cubicBezTo>
                  <a:pt x="2659227" y="3456991"/>
                  <a:pt x="2741222" y="3450386"/>
                  <a:pt x="2762250" y="3448050"/>
                </a:cubicBezTo>
                <a:lnTo>
                  <a:pt x="3209925" y="3457575"/>
                </a:lnTo>
                <a:cubicBezTo>
                  <a:pt x="3229224" y="3458303"/>
                  <a:pt x="3247987" y="3464163"/>
                  <a:pt x="3267075" y="3467100"/>
                </a:cubicBezTo>
                <a:cubicBezTo>
                  <a:pt x="3337748" y="3477973"/>
                  <a:pt x="3342766" y="3477627"/>
                  <a:pt x="3419475" y="3486150"/>
                </a:cubicBezTo>
                <a:cubicBezTo>
                  <a:pt x="3555288" y="3531421"/>
                  <a:pt x="3413958" y="3485935"/>
                  <a:pt x="3514725" y="3514725"/>
                </a:cubicBezTo>
                <a:cubicBezTo>
                  <a:pt x="3524379" y="3517483"/>
                  <a:pt x="3533646" y="3521492"/>
                  <a:pt x="3543300" y="3524250"/>
                </a:cubicBezTo>
                <a:cubicBezTo>
                  <a:pt x="3555887" y="3527846"/>
                  <a:pt x="3568981" y="3529635"/>
                  <a:pt x="3581400" y="3533775"/>
                </a:cubicBezTo>
                <a:cubicBezTo>
                  <a:pt x="3695251" y="3571725"/>
                  <a:pt x="3563785" y="3537269"/>
                  <a:pt x="3676650" y="3562350"/>
                </a:cubicBezTo>
                <a:cubicBezTo>
                  <a:pt x="3689429" y="3565190"/>
                  <a:pt x="3701718" y="3570634"/>
                  <a:pt x="3714750" y="3571875"/>
                </a:cubicBezTo>
                <a:cubicBezTo>
                  <a:pt x="3768575" y="3577001"/>
                  <a:pt x="3822700" y="3578225"/>
                  <a:pt x="3876675" y="3581400"/>
                </a:cubicBezTo>
                <a:cubicBezTo>
                  <a:pt x="3927553" y="3588668"/>
                  <a:pt x="3988357" y="3598312"/>
                  <a:pt x="4038600" y="3600450"/>
                </a:cubicBezTo>
                <a:cubicBezTo>
                  <a:pt x="4156012" y="3605446"/>
                  <a:pt x="4273550" y="3606800"/>
                  <a:pt x="4391025" y="3609975"/>
                </a:cubicBezTo>
                <a:cubicBezTo>
                  <a:pt x="4406900" y="3613150"/>
                  <a:pt x="4423619" y="3613487"/>
                  <a:pt x="4438650" y="3619500"/>
                </a:cubicBezTo>
                <a:cubicBezTo>
                  <a:pt x="4561665" y="3668706"/>
                  <a:pt x="4414335" y="3633687"/>
                  <a:pt x="4533900" y="3657600"/>
                </a:cubicBezTo>
                <a:cubicBezTo>
                  <a:pt x="4546600" y="3663950"/>
                  <a:pt x="4558817" y="3671377"/>
                  <a:pt x="4572000" y="3676650"/>
                </a:cubicBezTo>
                <a:cubicBezTo>
                  <a:pt x="4590644" y="3684108"/>
                  <a:pt x="4612442" y="3684561"/>
                  <a:pt x="4629150" y="3695700"/>
                </a:cubicBezTo>
                <a:cubicBezTo>
                  <a:pt x="4638675" y="3702050"/>
                  <a:pt x="4647486" y="3709630"/>
                  <a:pt x="4657725" y="3714750"/>
                </a:cubicBezTo>
                <a:cubicBezTo>
                  <a:pt x="4666705" y="3719240"/>
                  <a:pt x="4676614" y="3721633"/>
                  <a:pt x="4686300" y="3724275"/>
                </a:cubicBezTo>
                <a:cubicBezTo>
                  <a:pt x="4711559" y="3731164"/>
                  <a:pt x="4736827" y="3738190"/>
                  <a:pt x="4762500" y="3743325"/>
                </a:cubicBezTo>
                <a:cubicBezTo>
                  <a:pt x="4778375" y="3746500"/>
                  <a:pt x="4793992" y="3751506"/>
                  <a:pt x="4810125" y="3752850"/>
                </a:cubicBezTo>
                <a:cubicBezTo>
                  <a:pt x="4870325" y="3757867"/>
                  <a:pt x="4930775" y="3759200"/>
                  <a:pt x="4991100" y="3762375"/>
                </a:cubicBezTo>
                <a:lnTo>
                  <a:pt x="5076825" y="3790950"/>
                </a:lnTo>
                <a:cubicBezTo>
                  <a:pt x="5086350" y="3794125"/>
                  <a:pt x="5096420" y="3795985"/>
                  <a:pt x="5105400" y="3800475"/>
                </a:cubicBezTo>
                <a:cubicBezTo>
                  <a:pt x="5174259" y="3834904"/>
                  <a:pt x="5141887" y="3823884"/>
                  <a:pt x="5200650" y="3838575"/>
                </a:cubicBezTo>
                <a:cubicBezTo>
                  <a:pt x="5226050" y="3855508"/>
                  <a:pt x="5238055" y="3860813"/>
                  <a:pt x="5257800" y="3886200"/>
                </a:cubicBezTo>
                <a:cubicBezTo>
                  <a:pt x="5271856" y="3904272"/>
                  <a:pt x="5279711" y="3927161"/>
                  <a:pt x="5295900" y="3943350"/>
                </a:cubicBezTo>
                <a:lnTo>
                  <a:pt x="5334000" y="3981450"/>
                </a:lnTo>
                <a:cubicBezTo>
                  <a:pt x="5337175" y="3990975"/>
                  <a:pt x="5337689" y="4001855"/>
                  <a:pt x="5343525" y="4010025"/>
                </a:cubicBezTo>
                <a:cubicBezTo>
                  <a:pt x="5356545" y="4028252"/>
                  <a:pt x="5387826" y="4055988"/>
                  <a:pt x="5410200" y="4067175"/>
                </a:cubicBezTo>
                <a:cubicBezTo>
                  <a:pt x="5419180" y="4071665"/>
                  <a:pt x="5429250" y="4073525"/>
                  <a:pt x="5438775" y="4076700"/>
                </a:cubicBezTo>
                <a:cubicBezTo>
                  <a:pt x="5457825" y="4095750"/>
                  <a:pt x="5471828" y="4121802"/>
                  <a:pt x="5495925" y="4133850"/>
                </a:cubicBezTo>
                <a:cubicBezTo>
                  <a:pt x="5544264" y="4158020"/>
                  <a:pt x="5522211" y="4145024"/>
                  <a:pt x="5562600" y="4171950"/>
                </a:cubicBezTo>
                <a:cubicBezTo>
                  <a:pt x="5586541" y="4243774"/>
                  <a:pt x="5554246" y="4155242"/>
                  <a:pt x="5591175" y="4229100"/>
                </a:cubicBezTo>
                <a:cubicBezTo>
                  <a:pt x="5595665" y="4238080"/>
                  <a:pt x="5596745" y="4248447"/>
                  <a:pt x="5600700" y="4257675"/>
                </a:cubicBezTo>
                <a:cubicBezTo>
                  <a:pt x="5606293" y="4270726"/>
                  <a:pt x="5614764" y="4282480"/>
                  <a:pt x="5619750" y="4295775"/>
                </a:cubicBezTo>
                <a:cubicBezTo>
                  <a:pt x="5624347" y="4308032"/>
                  <a:pt x="5624118" y="4321843"/>
                  <a:pt x="5629275" y="4333875"/>
                </a:cubicBezTo>
                <a:cubicBezTo>
                  <a:pt x="5633784" y="4344397"/>
                  <a:pt x="5643205" y="4352211"/>
                  <a:pt x="5648325" y="4362450"/>
                </a:cubicBezTo>
                <a:cubicBezTo>
                  <a:pt x="5652815" y="4371430"/>
                  <a:pt x="5652974" y="4382248"/>
                  <a:pt x="5657850" y="4391025"/>
                </a:cubicBezTo>
                <a:cubicBezTo>
                  <a:pt x="5668969" y="4411039"/>
                  <a:pt x="5695950" y="4448175"/>
                  <a:pt x="5695950" y="4448175"/>
                </a:cubicBezTo>
                <a:cubicBezTo>
                  <a:pt x="5699125" y="4464050"/>
                  <a:pt x="5698235" y="4481320"/>
                  <a:pt x="5705475" y="4495800"/>
                </a:cubicBezTo>
                <a:cubicBezTo>
                  <a:pt x="5711499" y="4507848"/>
                  <a:pt x="5726220" y="4513414"/>
                  <a:pt x="5734050" y="4524375"/>
                </a:cubicBezTo>
                <a:cubicBezTo>
                  <a:pt x="5742303" y="4535929"/>
                  <a:pt x="5747827" y="4549292"/>
                  <a:pt x="5753100" y="4562475"/>
                </a:cubicBezTo>
                <a:cubicBezTo>
                  <a:pt x="5760558" y="4581119"/>
                  <a:pt x="5765800" y="4600575"/>
                  <a:pt x="5772150" y="4619625"/>
                </a:cubicBezTo>
                <a:lnTo>
                  <a:pt x="5781675" y="4648200"/>
                </a:lnTo>
                <a:lnTo>
                  <a:pt x="5791200" y="4676775"/>
                </a:lnTo>
                <a:cubicBezTo>
                  <a:pt x="5816623" y="4854735"/>
                  <a:pt x="5789704" y="4649101"/>
                  <a:pt x="5810250" y="5029200"/>
                </a:cubicBezTo>
                <a:cubicBezTo>
                  <a:pt x="5811462" y="5051618"/>
                  <a:pt x="5817646" y="5073525"/>
                  <a:pt x="5819775" y="5095875"/>
                </a:cubicBezTo>
                <a:cubicBezTo>
                  <a:pt x="5824000" y="5140238"/>
                  <a:pt x="5825440" y="5184829"/>
                  <a:pt x="5829300" y="5229225"/>
                </a:cubicBezTo>
                <a:cubicBezTo>
                  <a:pt x="5839792" y="5349883"/>
                  <a:pt x="5832070" y="5277076"/>
                  <a:pt x="5848350" y="5353050"/>
                </a:cubicBezTo>
                <a:cubicBezTo>
                  <a:pt x="5855134" y="5384710"/>
                  <a:pt x="5867400" y="5448300"/>
                  <a:pt x="5867400" y="5448300"/>
                </a:cubicBezTo>
                <a:cubicBezTo>
                  <a:pt x="5873750" y="5527675"/>
                  <a:pt x="5879451" y="5607105"/>
                  <a:pt x="5886450" y="5686425"/>
                </a:cubicBezTo>
                <a:cubicBezTo>
                  <a:pt x="5888977" y="5715065"/>
                  <a:pt x="5895376" y="5743405"/>
                  <a:pt x="5895975" y="5772150"/>
                </a:cubicBezTo>
                <a:cubicBezTo>
                  <a:pt x="5901729" y="6048333"/>
                  <a:pt x="5896594" y="6324725"/>
                  <a:pt x="5905500" y="6600825"/>
                </a:cubicBezTo>
                <a:cubicBezTo>
                  <a:pt x="5905853" y="6611761"/>
                  <a:pt x="5929136" y="6666794"/>
                  <a:pt x="5934075" y="6686550"/>
                </a:cubicBezTo>
                <a:cubicBezTo>
                  <a:pt x="5948470" y="6744131"/>
                  <a:pt x="5939460" y="6712231"/>
                  <a:pt x="5962650" y="6781800"/>
                </a:cubicBezTo>
                <a:lnTo>
                  <a:pt x="5972175" y="6810375"/>
                </a:lnTo>
                <a:cubicBezTo>
                  <a:pt x="5975350" y="6819900"/>
                  <a:pt x="5976131" y="6830596"/>
                  <a:pt x="5981700" y="6838950"/>
                </a:cubicBezTo>
                <a:cubicBezTo>
                  <a:pt x="5988050" y="6848475"/>
                  <a:pt x="5996101" y="6857064"/>
                  <a:pt x="6000750" y="6867525"/>
                </a:cubicBezTo>
                <a:cubicBezTo>
                  <a:pt x="6031672" y="6937099"/>
                  <a:pt x="5996402" y="6916876"/>
                  <a:pt x="6048375" y="6934200"/>
                </a:cubicBezTo>
                <a:cubicBezTo>
                  <a:pt x="6083300" y="6931025"/>
                  <a:pt x="6120418" y="6937264"/>
                  <a:pt x="6153150" y="6924675"/>
                </a:cubicBezTo>
                <a:cubicBezTo>
                  <a:pt x="6166403" y="6919578"/>
                  <a:pt x="6171747" y="6900767"/>
                  <a:pt x="6172200" y="6886575"/>
                </a:cubicBezTo>
                <a:cubicBezTo>
                  <a:pt x="6209248" y="5725732"/>
                  <a:pt x="6150256" y="6344011"/>
                  <a:pt x="6191250" y="5934075"/>
                </a:cubicBezTo>
                <a:cubicBezTo>
                  <a:pt x="6197736" y="4870427"/>
                  <a:pt x="6069400" y="3796177"/>
                  <a:pt x="6219825" y="2743200"/>
                </a:cubicBezTo>
                <a:cubicBezTo>
                  <a:pt x="6216650" y="1905000"/>
                  <a:pt x="6216486" y="1066783"/>
                  <a:pt x="6210300" y="228600"/>
                </a:cubicBezTo>
                <a:cubicBezTo>
                  <a:pt x="6209796" y="160252"/>
                  <a:pt x="6197266" y="166940"/>
                  <a:pt x="6181725" y="104775"/>
                </a:cubicBezTo>
                <a:cubicBezTo>
                  <a:pt x="6177041" y="86039"/>
                  <a:pt x="6181782" y="64393"/>
                  <a:pt x="6172200" y="47625"/>
                </a:cubicBezTo>
                <a:cubicBezTo>
                  <a:pt x="6165610" y="36092"/>
                  <a:pt x="6116637" y="0"/>
                  <a:pt x="609600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 rot="173449">
            <a:off x="2539105" y="263348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 rot="173449">
            <a:off x="2382028" y="285443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/>
          <p:cNvSpPr/>
          <p:nvPr/>
        </p:nvSpPr>
        <p:spPr>
          <a:xfrm rot="173449">
            <a:off x="2610131" y="291538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Oval 15"/>
          <p:cNvSpPr/>
          <p:nvPr/>
        </p:nvSpPr>
        <p:spPr>
          <a:xfrm rot="173449">
            <a:off x="2837780" y="308790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Oval 16"/>
          <p:cNvSpPr/>
          <p:nvPr/>
        </p:nvSpPr>
        <p:spPr>
          <a:xfrm rot="173449">
            <a:off x="2799028" y="335985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 rot="173449">
            <a:off x="3059912" y="339381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Oval 18"/>
          <p:cNvSpPr/>
          <p:nvPr/>
        </p:nvSpPr>
        <p:spPr>
          <a:xfrm rot="173449">
            <a:off x="3204283" y="370294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Oval 19"/>
          <p:cNvSpPr/>
          <p:nvPr/>
        </p:nvSpPr>
        <p:spPr>
          <a:xfrm rot="173449">
            <a:off x="3476232" y="379513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/>
          <p:cNvSpPr/>
          <p:nvPr/>
        </p:nvSpPr>
        <p:spPr>
          <a:xfrm rot="173449">
            <a:off x="3634463" y="414971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/>
          <p:cNvSpPr/>
          <p:nvPr/>
        </p:nvSpPr>
        <p:spPr>
          <a:xfrm rot="173449">
            <a:off x="3385987" y="413716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Oval 22"/>
          <p:cNvSpPr/>
          <p:nvPr/>
        </p:nvSpPr>
        <p:spPr>
          <a:xfrm rot="173449">
            <a:off x="3144715" y="398192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Oval 23"/>
          <p:cNvSpPr/>
          <p:nvPr/>
        </p:nvSpPr>
        <p:spPr>
          <a:xfrm rot="173449">
            <a:off x="3414297" y="453772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Oval 24"/>
          <p:cNvSpPr/>
          <p:nvPr/>
        </p:nvSpPr>
        <p:spPr>
          <a:xfrm rot="173449">
            <a:off x="2938908" y="367588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Oval 25"/>
          <p:cNvSpPr/>
          <p:nvPr/>
        </p:nvSpPr>
        <p:spPr>
          <a:xfrm rot="173449">
            <a:off x="2554216" y="325589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Oval 26"/>
          <p:cNvSpPr/>
          <p:nvPr/>
        </p:nvSpPr>
        <p:spPr>
          <a:xfrm rot="173449">
            <a:off x="3157117" y="308914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Oval 27"/>
          <p:cNvSpPr/>
          <p:nvPr/>
        </p:nvSpPr>
        <p:spPr>
          <a:xfrm rot="173449">
            <a:off x="3354799" y="347869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Oval 28"/>
          <p:cNvSpPr/>
          <p:nvPr/>
        </p:nvSpPr>
        <p:spPr>
          <a:xfrm rot="173449">
            <a:off x="2922904" y="391350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Oval 29"/>
          <p:cNvSpPr/>
          <p:nvPr/>
        </p:nvSpPr>
        <p:spPr>
          <a:xfrm rot="173449">
            <a:off x="2686625" y="36178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Oval 30"/>
          <p:cNvSpPr/>
          <p:nvPr/>
        </p:nvSpPr>
        <p:spPr>
          <a:xfrm rot="173449">
            <a:off x="2171969" y="289325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 rot="173449">
            <a:off x="2419116" y="307566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Oval 32"/>
          <p:cNvSpPr/>
          <p:nvPr/>
        </p:nvSpPr>
        <p:spPr>
          <a:xfrm rot="173449">
            <a:off x="2301327" y="33194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Oval 33"/>
          <p:cNvSpPr/>
          <p:nvPr/>
        </p:nvSpPr>
        <p:spPr>
          <a:xfrm rot="173449">
            <a:off x="2487801" y="347189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Oval 34"/>
          <p:cNvSpPr/>
          <p:nvPr/>
        </p:nvSpPr>
        <p:spPr>
          <a:xfrm rot="173449">
            <a:off x="2657232" y="385241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Oval 35"/>
          <p:cNvSpPr/>
          <p:nvPr/>
        </p:nvSpPr>
        <p:spPr>
          <a:xfrm rot="173449">
            <a:off x="2408404" y="24378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Oval 36"/>
          <p:cNvSpPr/>
          <p:nvPr/>
        </p:nvSpPr>
        <p:spPr>
          <a:xfrm rot="173449">
            <a:off x="2250175" y="26665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Oval 37"/>
          <p:cNvSpPr/>
          <p:nvPr/>
        </p:nvSpPr>
        <p:spPr>
          <a:xfrm rot="173449">
            <a:off x="2177275" y="313195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Oval 38"/>
          <p:cNvSpPr/>
          <p:nvPr/>
        </p:nvSpPr>
        <p:spPr>
          <a:xfrm rot="173449">
            <a:off x="1866143" y="302866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Oval 39"/>
          <p:cNvSpPr/>
          <p:nvPr/>
        </p:nvSpPr>
        <p:spPr>
          <a:xfrm rot="173449">
            <a:off x="2313528" y="384458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Oval 40"/>
          <p:cNvSpPr/>
          <p:nvPr/>
        </p:nvSpPr>
        <p:spPr>
          <a:xfrm rot="173449">
            <a:off x="1931787" y="366079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Oval 41"/>
          <p:cNvSpPr/>
          <p:nvPr/>
        </p:nvSpPr>
        <p:spPr>
          <a:xfrm rot="173449">
            <a:off x="2935039" y="419069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Rectangle 49"/>
          <p:cNvSpPr/>
          <p:nvPr/>
        </p:nvSpPr>
        <p:spPr>
          <a:xfrm>
            <a:off x="13512" y="13517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3" name="TextBox 82"/>
          <p:cNvSpPr txBox="1"/>
          <p:nvPr/>
        </p:nvSpPr>
        <p:spPr>
          <a:xfrm>
            <a:off x="3921245" y="2014768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03AD15"/>
                </a:solidFill>
              </a:rPr>
              <a:t>NMDARs</a:t>
            </a:r>
          </a:p>
        </p:txBody>
      </p:sp>
      <p:cxnSp>
        <p:nvCxnSpPr>
          <p:cNvPr id="84" name="Straight Connector 83"/>
          <p:cNvCxnSpPr/>
          <p:nvPr/>
        </p:nvCxnSpPr>
        <p:spPr>
          <a:xfrm flipH="1">
            <a:off x="3661658" y="2415747"/>
            <a:ext cx="617361" cy="515921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Freeform 84"/>
          <p:cNvSpPr/>
          <p:nvPr/>
        </p:nvSpPr>
        <p:spPr>
          <a:xfrm>
            <a:off x="3356789" y="2922759"/>
            <a:ext cx="5090139" cy="881349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90138"/>
              <a:gd name="connsiteY0" fmla="*/ 0 h 836470"/>
              <a:gd name="connsiteX1" fmla="*/ 1631830 w 5090138"/>
              <a:gd name="connsiteY1" fmla="*/ 183860 h 836470"/>
              <a:gd name="connsiteX2" fmla="*/ 4767753 w 5090138"/>
              <a:gd name="connsiteY2" fmla="*/ 203399 h 836470"/>
              <a:gd name="connsiteX3" fmla="*/ 4757984 w 5090138"/>
              <a:gd name="connsiteY3" fmla="*/ 37322 h 836470"/>
              <a:gd name="connsiteX4" fmla="*/ 5090138 w 5090138"/>
              <a:gd name="connsiteY4" fmla="*/ 281553 h 836470"/>
              <a:gd name="connsiteX5" fmla="*/ 4757373 w 5090138"/>
              <a:gd name="connsiteY5" fmla="*/ 486707 h 836470"/>
              <a:gd name="connsiteX6" fmla="*/ 4760833 w 5090138"/>
              <a:gd name="connsiteY6" fmla="*/ 349937 h 836470"/>
              <a:gd name="connsiteX7" fmla="*/ 1622061 w 5090138"/>
              <a:gd name="connsiteY7" fmla="*/ 369476 h 836470"/>
              <a:gd name="connsiteX8" fmla="*/ 640455 w 5090138"/>
              <a:gd name="connsiteY8" fmla="*/ 836470 h 836470"/>
              <a:gd name="connsiteX9" fmla="*/ 0 w 5090138"/>
              <a:gd name="connsiteY9" fmla="*/ 0 h 836470"/>
              <a:gd name="connsiteX0" fmla="*/ 0 w 5090138"/>
              <a:gd name="connsiteY0" fmla="*/ 0 h 881349"/>
              <a:gd name="connsiteX1" fmla="*/ 1631830 w 5090138"/>
              <a:gd name="connsiteY1" fmla="*/ 183860 h 881349"/>
              <a:gd name="connsiteX2" fmla="*/ 4767753 w 5090138"/>
              <a:gd name="connsiteY2" fmla="*/ 203399 h 881349"/>
              <a:gd name="connsiteX3" fmla="*/ 4757984 w 5090138"/>
              <a:gd name="connsiteY3" fmla="*/ 37322 h 881349"/>
              <a:gd name="connsiteX4" fmla="*/ 5090138 w 5090138"/>
              <a:gd name="connsiteY4" fmla="*/ 281553 h 881349"/>
              <a:gd name="connsiteX5" fmla="*/ 4757373 w 5090138"/>
              <a:gd name="connsiteY5" fmla="*/ 486707 h 881349"/>
              <a:gd name="connsiteX6" fmla="*/ 4760833 w 5090138"/>
              <a:gd name="connsiteY6" fmla="*/ 349937 h 881349"/>
              <a:gd name="connsiteX7" fmla="*/ 1622061 w 5090138"/>
              <a:gd name="connsiteY7" fmla="*/ 369476 h 881349"/>
              <a:gd name="connsiteX8" fmla="*/ 584357 w 5090138"/>
              <a:gd name="connsiteY8" fmla="*/ 881349 h 881349"/>
              <a:gd name="connsiteX9" fmla="*/ 0 w 5090138"/>
              <a:gd name="connsiteY9" fmla="*/ 0 h 881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090138" h="881349">
                <a:moveTo>
                  <a:pt x="0" y="0"/>
                </a:moveTo>
                <a:lnTo>
                  <a:pt x="1631830" y="183860"/>
                </a:lnTo>
                <a:lnTo>
                  <a:pt x="4767753" y="203399"/>
                </a:lnTo>
                <a:lnTo>
                  <a:pt x="4757984" y="37322"/>
                </a:lnTo>
                <a:lnTo>
                  <a:pt x="5090138" y="281553"/>
                </a:lnTo>
                <a:lnTo>
                  <a:pt x="4757373" y="486707"/>
                </a:lnTo>
                <a:cubicBezTo>
                  <a:pt x="4758526" y="441117"/>
                  <a:pt x="4759680" y="395527"/>
                  <a:pt x="4760833" y="349937"/>
                </a:cubicBezTo>
                <a:lnTo>
                  <a:pt x="1622061" y="369476"/>
                </a:lnTo>
                <a:lnTo>
                  <a:pt x="584357" y="881349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78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Freeform 48"/>
          <p:cNvSpPr/>
          <p:nvPr/>
        </p:nvSpPr>
        <p:spPr>
          <a:xfrm rot="233728">
            <a:off x="3085629" y="2530167"/>
            <a:ext cx="521515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762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 rot="322579">
            <a:off x="3647031" y="3435995"/>
            <a:ext cx="536001" cy="593935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762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Oval 45"/>
          <p:cNvSpPr>
            <a:spLocks noChangeArrowheads="1"/>
          </p:cNvSpPr>
          <p:nvPr/>
        </p:nvSpPr>
        <p:spPr bwMode="auto">
          <a:xfrm rot="13793292">
            <a:off x="3455388" y="2954007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7" name="Oval 46"/>
          <p:cNvSpPr>
            <a:spLocks noChangeArrowheads="1"/>
          </p:cNvSpPr>
          <p:nvPr/>
        </p:nvSpPr>
        <p:spPr bwMode="auto">
          <a:xfrm rot="13793292">
            <a:off x="3360448" y="2827782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8" name="Oval 45"/>
          <p:cNvSpPr>
            <a:spLocks noChangeArrowheads="1"/>
          </p:cNvSpPr>
          <p:nvPr/>
        </p:nvSpPr>
        <p:spPr bwMode="auto">
          <a:xfrm rot="13793292">
            <a:off x="3943236" y="3643398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9" name="Oval 46"/>
          <p:cNvSpPr>
            <a:spLocks noChangeArrowheads="1"/>
          </p:cNvSpPr>
          <p:nvPr/>
        </p:nvSpPr>
        <p:spPr bwMode="auto">
          <a:xfrm rot="13793292">
            <a:off x="3842102" y="3523367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90" name="Oval 45"/>
          <p:cNvSpPr>
            <a:spLocks noChangeArrowheads="1"/>
          </p:cNvSpPr>
          <p:nvPr/>
        </p:nvSpPr>
        <p:spPr bwMode="auto">
          <a:xfrm rot="13793292">
            <a:off x="3671578" y="3272814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91" name="Oval 46"/>
          <p:cNvSpPr>
            <a:spLocks noChangeArrowheads="1"/>
          </p:cNvSpPr>
          <p:nvPr/>
        </p:nvSpPr>
        <p:spPr bwMode="auto">
          <a:xfrm rot="13793292">
            <a:off x="3576638" y="3146589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cxnSp>
        <p:nvCxnSpPr>
          <p:cNvPr id="92" name="Straight Connector 91"/>
          <p:cNvCxnSpPr>
            <a:stCxn id="83" idx="2"/>
          </p:cNvCxnSpPr>
          <p:nvPr/>
        </p:nvCxnSpPr>
        <p:spPr>
          <a:xfrm flipH="1">
            <a:off x="4082531" y="2414878"/>
            <a:ext cx="406203" cy="1106234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Freeform 106"/>
          <p:cNvSpPr/>
          <p:nvPr/>
        </p:nvSpPr>
        <p:spPr>
          <a:xfrm rot="20215467">
            <a:off x="3607899" y="3791224"/>
            <a:ext cx="64015" cy="123199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8" name="Freeform 107"/>
          <p:cNvSpPr/>
          <p:nvPr/>
        </p:nvSpPr>
        <p:spPr>
          <a:xfrm rot="20950626">
            <a:off x="3487863" y="3481982"/>
            <a:ext cx="66383" cy="120547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9" name="Freeform 108"/>
          <p:cNvSpPr/>
          <p:nvPr/>
        </p:nvSpPr>
        <p:spPr>
          <a:xfrm rot="20950626">
            <a:off x="3285384" y="3084162"/>
            <a:ext cx="66383" cy="120547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1" name="Text Box 230"/>
          <p:cNvSpPr txBox="1">
            <a:spLocks noChangeArrowheads="1"/>
          </p:cNvSpPr>
          <p:nvPr/>
        </p:nvSpPr>
        <p:spPr bwMode="auto">
          <a:xfrm>
            <a:off x="401984" y="283752"/>
            <a:ext cx="7994959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/>
            <a:r>
              <a:rPr lang="en-US" sz="2400" dirty="0">
                <a:latin typeface="+mn-lt"/>
                <a:ea typeface="MS PGothic" charset="0"/>
                <a:cs typeface="MS PGothic" charset="0"/>
              </a:rPr>
              <a:t>Persistent prefrontal firing depends upon glutamate stimulation of NMDA receptor synapses</a:t>
            </a:r>
          </a:p>
        </p:txBody>
      </p:sp>
      <p:grpSp>
        <p:nvGrpSpPr>
          <p:cNvPr id="7" name="Group 6"/>
          <p:cNvGrpSpPr/>
          <p:nvPr/>
        </p:nvGrpSpPr>
        <p:grpSpPr>
          <a:xfrm>
            <a:off x="3957197" y="3944166"/>
            <a:ext cx="371165" cy="204947"/>
            <a:chOff x="3957195" y="3944165"/>
            <a:chExt cx="371165" cy="204946"/>
          </a:xfrm>
        </p:grpSpPr>
        <p:sp>
          <p:nvSpPr>
            <p:cNvPr id="73" name="Oval 45"/>
            <p:cNvSpPr>
              <a:spLocks noChangeArrowheads="1"/>
            </p:cNvSpPr>
            <p:nvPr/>
          </p:nvSpPr>
          <p:spPr bwMode="auto">
            <a:xfrm rot="13793292">
              <a:off x="4143417" y="3964167"/>
              <a:ext cx="93662" cy="27622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74" name="Oval 46"/>
            <p:cNvSpPr>
              <a:spLocks noChangeArrowheads="1"/>
            </p:cNvSpPr>
            <p:nvPr/>
          </p:nvSpPr>
          <p:spPr bwMode="auto">
            <a:xfrm rot="13793292">
              <a:off x="4048477" y="3852883"/>
              <a:ext cx="93662" cy="27622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75" name="TextBox 74"/>
          <p:cNvSpPr txBox="1"/>
          <p:nvPr/>
        </p:nvSpPr>
        <p:spPr>
          <a:xfrm>
            <a:off x="4221602" y="4632965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chemeClr val="accent2"/>
                </a:solidFill>
              </a:rPr>
              <a:t>AMPAR</a:t>
            </a:r>
          </a:p>
        </p:txBody>
      </p:sp>
      <p:cxnSp>
        <p:nvCxnSpPr>
          <p:cNvPr id="76" name="Straight Connector 75"/>
          <p:cNvCxnSpPr/>
          <p:nvPr/>
        </p:nvCxnSpPr>
        <p:spPr>
          <a:xfrm flipH="1" flipV="1">
            <a:off x="4258791" y="4238928"/>
            <a:ext cx="303192" cy="446088"/>
          </a:xfrm>
          <a:prstGeom prst="line">
            <a:avLst/>
          </a:prstGeom>
          <a:ln w="28575" cmpd="sng">
            <a:solidFill>
              <a:schemeClr val="accent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78" name="Text Box 230"/>
          <p:cNvSpPr txBox="1">
            <a:spLocks noChangeArrowheads="1"/>
          </p:cNvSpPr>
          <p:nvPr/>
        </p:nvSpPr>
        <p:spPr bwMode="auto">
          <a:xfrm>
            <a:off x="371278" y="4648249"/>
            <a:ext cx="328136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/>
            <a:r>
              <a:rPr lang="en-US" sz="1600" b="1" i="1" dirty="0" smtClean="0">
                <a:latin typeface="Arial" charset="0"/>
                <a:ea typeface="MS PGothic" charset="0"/>
                <a:cs typeface="MS PGothic" charset="0"/>
              </a:rPr>
              <a:t>Glutamatergic </a:t>
            </a:r>
            <a:r>
              <a:rPr lang="en-US" sz="1600" b="1" i="1" dirty="0">
                <a:latin typeface="Arial" charset="0"/>
                <a:ea typeface="MS PGothic" charset="0"/>
                <a:cs typeface="MS PGothic" charset="0"/>
              </a:rPr>
              <a:t>axon terminal</a:t>
            </a:r>
          </a:p>
        </p:txBody>
      </p:sp>
      <p:sp>
        <p:nvSpPr>
          <p:cNvPr id="79" name="Text Box 230"/>
          <p:cNvSpPr txBox="1">
            <a:spLocks noChangeArrowheads="1"/>
          </p:cNvSpPr>
          <p:nvPr/>
        </p:nvSpPr>
        <p:spPr bwMode="auto">
          <a:xfrm>
            <a:off x="4091305" y="2951576"/>
            <a:ext cx="2459349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/>
            <a:r>
              <a:rPr lang="en-US" sz="1600" b="1" i="1" dirty="0">
                <a:latin typeface="Arial" charset="0"/>
                <a:ea typeface="MS PGothic" charset="0"/>
                <a:cs typeface="MS PGothic" charset="0"/>
              </a:rPr>
              <a:t>Dendritic spine</a:t>
            </a:r>
          </a:p>
        </p:txBody>
      </p:sp>
    </p:spTree>
    <p:extLst>
      <p:ext uri="{BB962C8B-B14F-4D97-AF65-F5344CB8AC3E}">
        <p14:creationId xmlns:p14="http://schemas.microsoft.com/office/powerpoint/2010/main" val="316339901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" name="Group 96"/>
          <p:cNvGrpSpPr/>
          <p:nvPr/>
        </p:nvGrpSpPr>
        <p:grpSpPr>
          <a:xfrm rot="310049">
            <a:off x="2839443" y="2859303"/>
            <a:ext cx="1323463" cy="1303372"/>
            <a:chOff x="3033218" y="2959442"/>
            <a:chExt cx="997055" cy="1022577"/>
          </a:xfrm>
        </p:grpSpPr>
        <p:sp>
          <p:nvSpPr>
            <p:cNvPr id="100" name="Oval 99"/>
            <p:cNvSpPr/>
            <p:nvPr/>
          </p:nvSpPr>
          <p:spPr>
            <a:xfrm>
              <a:off x="3205615" y="3261693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Oval 100"/>
            <p:cNvSpPr/>
            <p:nvPr/>
          </p:nvSpPr>
          <p:spPr>
            <a:xfrm>
              <a:off x="3403438" y="3603541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Freeform 101"/>
            <p:cNvSpPr/>
            <p:nvPr/>
          </p:nvSpPr>
          <p:spPr>
            <a:xfrm>
              <a:off x="3033218" y="2959442"/>
              <a:ext cx="997055" cy="1022577"/>
            </a:xfrm>
            <a:custGeom>
              <a:avLst/>
              <a:gdLst>
                <a:gd name="connsiteX0" fmla="*/ 274277 w 997055"/>
                <a:gd name="connsiteY0" fmla="*/ 1774 h 1022577"/>
                <a:gd name="connsiteX1" fmla="*/ 9405 w 997055"/>
                <a:gd name="connsiteY1" fmla="*/ 15358 h 1022577"/>
                <a:gd name="connsiteX2" fmla="*/ 70529 w 997055"/>
                <a:gd name="connsiteY2" fmla="*/ 103651 h 1022577"/>
                <a:gd name="connsiteX3" fmla="*/ 179195 w 997055"/>
                <a:gd name="connsiteY3" fmla="*/ 185152 h 1022577"/>
                <a:gd name="connsiteX4" fmla="*/ 247110 w 997055"/>
                <a:gd name="connsiteY4" fmla="*/ 191944 h 1022577"/>
                <a:gd name="connsiteX5" fmla="*/ 287860 w 997055"/>
                <a:gd name="connsiteY5" fmla="*/ 246278 h 1022577"/>
                <a:gd name="connsiteX6" fmla="*/ 287860 w 997055"/>
                <a:gd name="connsiteY6" fmla="*/ 300612 h 1022577"/>
                <a:gd name="connsiteX7" fmla="*/ 342192 w 997055"/>
                <a:gd name="connsiteY7" fmla="*/ 348155 h 1022577"/>
                <a:gd name="connsiteX8" fmla="*/ 376150 w 997055"/>
                <a:gd name="connsiteY8" fmla="*/ 450032 h 1022577"/>
                <a:gd name="connsiteX9" fmla="*/ 471232 w 997055"/>
                <a:gd name="connsiteY9" fmla="*/ 592659 h 1022577"/>
                <a:gd name="connsiteX10" fmla="*/ 545939 w 997055"/>
                <a:gd name="connsiteY10" fmla="*/ 687744 h 1022577"/>
                <a:gd name="connsiteX11" fmla="*/ 654604 w 997055"/>
                <a:gd name="connsiteY11" fmla="*/ 803204 h 1022577"/>
                <a:gd name="connsiteX12" fmla="*/ 770061 w 997055"/>
                <a:gd name="connsiteY12" fmla="*/ 952623 h 1022577"/>
                <a:gd name="connsiteX13" fmla="*/ 804019 w 997055"/>
                <a:gd name="connsiteY13" fmla="*/ 1000166 h 1022577"/>
                <a:gd name="connsiteX14" fmla="*/ 858352 w 997055"/>
                <a:gd name="connsiteY14" fmla="*/ 1020541 h 1022577"/>
                <a:gd name="connsiteX15" fmla="*/ 953434 w 997055"/>
                <a:gd name="connsiteY15" fmla="*/ 952623 h 1022577"/>
                <a:gd name="connsiteX16" fmla="*/ 987391 w 997055"/>
                <a:gd name="connsiteY16" fmla="*/ 898289 h 1022577"/>
                <a:gd name="connsiteX17" fmla="*/ 783644 w 997055"/>
                <a:gd name="connsiteY17" fmla="*/ 619826 h 1022577"/>
                <a:gd name="connsiteX18" fmla="*/ 552731 w 997055"/>
                <a:gd name="connsiteY18" fmla="*/ 287029 h 1022577"/>
                <a:gd name="connsiteX19" fmla="*/ 348984 w 997055"/>
                <a:gd name="connsiteY19" fmla="*/ 35733 h 1022577"/>
                <a:gd name="connsiteX20" fmla="*/ 274277 w 997055"/>
                <a:gd name="connsiteY20" fmla="*/ 1774 h 10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7055" h="1022577">
                  <a:moveTo>
                    <a:pt x="274277" y="1774"/>
                  </a:moveTo>
                  <a:cubicBezTo>
                    <a:pt x="217681" y="-1622"/>
                    <a:pt x="43363" y="-1622"/>
                    <a:pt x="9405" y="15358"/>
                  </a:cubicBezTo>
                  <a:cubicBezTo>
                    <a:pt x="-24553" y="32338"/>
                    <a:pt x="42231" y="75352"/>
                    <a:pt x="70529" y="103651"/>
                  </a:cubicBezTo>
                  <a:cubicBezTo>
                    <a:pt x="98827" y="131950"/>
                    <a:pt x="149765" y="170437"/>
                    <a:pt x="179195" y="185152"/>
                  </a:cubicBezTo>
                  <a:cubicBezTo>
                    <a:pt x="208625" y="199867"/>
                    <a:pt x="228999" y="181756"/>
                    <a:pt x="247110" y="191944"/>
                  </a:cubicBezTo>
                  <a:cubicBezTo>
                    <a:pt x="265221" y="202132"/>
                    <a:pt x="281068" y="228167"/>
                    <a:pt x="287860" y="246278"/>
                  </a:cubicBezTo>
                  <a:cubicBezTo>
                    <a:pt x="294652" y="264389"/>
                    <a:pt x="278805" y="283633"/>
                    <a:pt x="287860" y="300612"/>
                  </a:cubicBezTo>
                  <a:cubicBezTo>
                    <a:pt x="296915" y="317592"/>
                    <a:pt x="327477" y="323252"/>
                    <a:pt x="342192" y="348155"/>
                  </a:cubicBezTo>
                  <a:cubicBezTo>
                    <a:pt x="356907" y="373058"/>
                    <a:pt x="354643" y="409281"/>
                    <a:pt x="376150" y="450032"/>
                  </a:cubicBezTo>
                  <a:cubicBezTo>
                    <a:pt x="397657" y="490783"/>
                    <a:pt x="442934" y="553040"/>
                    <a:pt x="471232" y="592659"/>
                  </a:cubicBezTo>
                  <a:cubicBezTo>
                    <a:pt x="499530" y="632278"/>
                    <a:pt x="515377" y="652653"/>
                    <a:pt x="545939" y="687744"/>
                  </a:cubicBezTo>
                  <a:cubicBezTo>
                    <a:pt x="576501" y="722835"/>
                    <a:pt x="617250" y="759057"/>
                    <a:pt x="654604" y="803204"/>
                  </a:cubicBezTo>
                  <a:cubicBezTo>
                    <a:pt x="691958" y="847351"/>
                    <a:pt x="745159" y="919796"/>
                    <a:pt x="770061" y="952623"/>
                  </a:cubicBezTo>
                  <a:cubicBezTo>
                    <a:pt x="794964" y="985450"/>
                    <a:pt x="789304" y="988846"/>
                    <a:pt x="804019" y="1000166"/>
                  </a:cubicBezTo>
                  <a:cubicBezTo>
                    <a:pt x="818734" y="1011486"/>
                    <a:pt x="833450" y="1028465"/>
                    <a:pt x="858352" y="1020541"/>
                  </a:cubicBezTo>
                  <a:cubicBezTo>
                    <a:pt x="883254" y="1012617"/>
                    <a:pt x="931928" y="972998"/>
                    <a:pt x="953434" y="952623"/>
                  </a:cubicBezTo>
                  <a:cubicBezTo>
                    <a:pt x="974940" y="932248"/>
                    <a:pt x="1015689" y="953755"/>
                    <a:pt x="987391" y="898289"/>
                  </a:cubicBezTo>
                  <a:cubicBezTo>
                    <a:pt x="959093" y="842823"/>
                    <a:pt x="856087" y="721703"/>
                    <a:pt x="783644" y="619826"/>
                  </a:cubicBezTo>
                  <a:cubicBezTo>
                    <a:pt x="711201" y="517949"/>
                    <a:pt x="625174" y="384378"/>
                    <a:pt x="552731" y="287029"/>
                  </a:cubicBezTo>
                  <a:cubicBezTo>
                    <a:pt x="480288" y="189680"/>
                    <a:pt x="397657" y="83276"/>
                    <a:pt x="348984" y="35733"/>
                  </a:cubicBezTo>
                  <a:cubicBezTo>
                    <a:pt x="300311" y="-11810"/>
                    <a:pt x="330873" y="5170"/>
                    <a:pt x="274277" y="1774"/>
                  </a:cubicBezTo>
                  <a:close/>
                </a:path>
              </a:pathLst>
            </a:custGeom>
            <a:solidFill>
              <a:srgbClr val="FFFF00">
                <a:alpha val="29000"/>
              </a:srgb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Freeform 102"/>
            <p:cNvSpPr/>
            <p:nvPr/>
          </p:nvSpPr>
          <p:spPr>
            <a:xfrm rot="19641735">
              <a:off x="3536047" y="3592635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Freeform 103"/>
            <p:cNvSpPr/>
            <p:nvPr/>
          </p:nvSpPr>
          <p:spPr>
            <a:xfrm rot="19641735">
              <a:off x="3740326" y="3844733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Freeform 104"/>
            <p:cNvSpPr/>
            <p:nvPr/>
          </p:nvSpPr>
          <p:spPr>
            <a:xfrm rot="19641735">
              <a:off x="3344782" y="3259381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Freeform 105"/>
            <p:cNvSpPr/>
            <p:nvPr/>
          </p:nvSpPr>
          <p:spPr>
            <a:xfrm rot="19641735">
              <a:off x="3048434" y="3001268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Freeform 1"/>
          <p:cNvSpPr/>
          <p:nvPr/>
        </p:nvSpPr>
        <p:spPr>
          <a:xfrm>
            <a:off x="-81817" y="2068783"/>
            <a:ext cx="4412512" cy="4623832"/>
          </a:xfrm>
          <a:custGeom>
            <a:avLst/>
            <a:gdLst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64883 h 4623832"/>
              <a:gd name="connsiteX1" fmla="*/ 372140 w 4412512"/>
              <a:gd name="connsiteY1" fmla="*/ 2699339 h 4623832"/>
              <a:gd name="connsiteX2" fmla="*/ 680484 w 4412512"/>
              <a:gd name="connsiteY2" fmla="*/ 1455329 h 4623832"/>
              <a:gd name="connsiteX3" fmla="*/ 1169582 w 4412512"/>
              <a:gd name="connsiteY3" fmla="*/ 636622 h 4623832"/>
              <a:gd name="connsiteX4" fmla="*/ 2062716 w 4412512"/>
              <a:gd name="connsiteY4" fmla="*/ 158157 h 4623832"/>
              <a:gd name="connsiteX5" fmla="*/ 2604977 w 4412512"/>
              <a:gd name="connsiteY5" fmla="*/ 9302 h 4623832"/>
              <a:gd name="connsiteX6" fmla="*/ 2998382 w 4412512"/>
              <a:gd name="connsiteY6" fmla="*/ 200688 h 4623832"/>
              <a:gd name="connsiteX7" fmla="*/ 2998382 w 4412512"/>
              <a:gd name="connsiteY7" fmla="*/ 487767 h 4623832"/>
              <a:gd name="connsiteX8" fmla="*/ 3062177 w 4412512"/>
              <a:gd name="connsiteY8" fmla="*/ 806743 h 4623832"/>
              <a:gd name="connsiteX9" fmla="*/ 3317358 w 4412512"/>
              <a:gd name="connsiteY9" fmla="*/ 987497 h 4623832"/>
              <a:gd name="connsiteX10" fmla="*/ 3455582 w 4412512"/>
              <a:gd name="connsiteY10" fmla="*/ 1125720 h 4623832"/>
              <a:gd name="connsiteX11" fmla="*/ 3636335 w 4412512"/>
              <a:gd name="connsiteY11" fmla="*/ 1551022 h 4623832"/>
              <a:gd name="connsiteX12" fmla="*/ 3795823 w 4412512"/>
              <a:gd name="connsiteY12" fmla="*/ 1912530 h 4623832"/>
              <a:gd name="connsiteX13" fmla="*/ 4167963 w 4412512"/>
              <a:gd name="connsiteY13" fmla="*/ 2274036 h 4623832"/>
              <a:gd name="connsiteX14" fmla="*/ 4412512 w 4412512"/>
              <a:gd name="connsiteY14" fmla="*/ 2359097 h 4623832"/>
              <a:gd name="connsiteX15" fmla="*/ 4146698 w 4412512"/>
              <a:gd name="connsiteY15" fmla="*/ 2848195 h 4623832"/>
              <a:gd name="connsiteX16" fmla="*/ 3306726 w 4412512"/>
              <a:gd name="connsiteY16" fmla="*/ 3209702 h 4623832"/>
              <a:gd name="connsiteX17" fmla="*/ 2349796 w 4412512"/>
              <a:gd name="connsiteY17" fmla="*/ 3443618 h 4623832"/>
              <a:gd name="connsiteX18" fmla="*/ 1180214 w 4412512"/>
              <a:gd name="connsiteY18" fmla="*/ 3496781 h 4623832"/>
              <a:gd name="connsiteX19" fmla="*/ 574158 w 4412512"/>
              <a:gd name="connsiteY19" fmla="*/ 3964613 h 4623832"/>
              <a:gd name="connsiteX20" fmla="*/ 0 w 4412512"/>
              <a:gd name="connsiteY20" fmla="*/ 4623832 h 4623832"/>
              <a:gd name="connsiteX21" fmla="*/ 21265 w 4412512"/>
              <a:gd name="connsiteY21" fmla="*/ 3464883 h 4623832"/>
              <a:gd name="connsiteX0" fmla="*/ 21265 w 4412512"/>
              <a:gd name="connsiteY0" fmla="*/ 3464883 h 4623832"/>
              <a:gd name="connsiteX1" fmla="*/ 372140 w 4412512"/>
              <a:gd name="connsiteY1" fmla="*/ 2699339 h 4623832"/>
              <a:gd name="connsiteX2" fmla="*/ 680484 w 4412512"/>
              <a:gd name="connsiteY2" fmla="*/ 1455329 h 4623832"/>
              <a:gd name="connsiteX3" fmla="*/ 1169582 w 4412512"/>
              <a:gd name="connsiteY3" fmla="*/ 636622 h 4623832"/>
              <a:gd name="connsiteX4" fmla="*/ 2062716 w 4412512"/>
              <a:gd name="connsiteY4" fmla="*/ 158157 h 4623832"/>
              <a:gd name="connsiteX5" fmla="*/ 2604977 w 4412512"/>
              <a:gd name="connsiteY5" fmla="*/ 9302 h 4623832"/>
              <a:gd name="connsiteX6" fmla="*/ 2998382 w 4412512"/>
              <a:gd name="connsiteY6" fmla="*/ 200688 h 4623832"/>
              <a:gd name="connsiteX7" fmla="*/ 2998382 w 4412512"/>
              <a:gd name="connsiteY7" fmla="*/ 487767 h 4623832"/>
              <a:gd name="connsiteX8" fmla="*/ 3062177 w 4412512"/>
              <a:gd name="connsiteY8" fmla="*/ 806743 h 4623832"/>
              <a:gd name="connsiteX9" fmla="*/ 3317358 w 4412512"/>
              <a:gd name="connsiteY9" fmla="*/ 987497 h 4623832"/>
              <a:gd name="connsiteX10" fmla="*/ 3455582 w 4412512"/>
              <a:gd name="connsiteY10" fmla="*/ 1125720 h 4623832"/>
              <a:gd name="connsiteX11" fmla="*/ 3636335 w 4412512"/>
              <a:gd name="connsiteY11" fmla="*/ 1551022 h 4623832"/>
              <a:gd name="connsiteX12" fmla="*/ 3795823 w 4412512"/>
              <a:gd name="connsiteY12" fmla="*/ 1912530 h 4623832"/>
              <a:gd name="connsiteX13" fmla="*/ 4167963 w 4412512"/>
              <a:gd name="connsiteY13" fmla="*/ 2274036 h 4623832"/>
              <a:gd name="connsiteX14" fmla="*/ 4412512 w 4412512"/>
              <a:gd name="connsiteY14" fmla="*/ 2359097 h 4623832"/>
              <a:gd name="connsiteX15" fmla="*/ 4146698 w 4412512"/>
              <a:gd name="connsiteY15" fmla="*/ 2848195 h 4623832"/>
              <a:gd name="connsiteX16" fmla="*/ 3306726 w 4412512"/>
              <a:gd name="connsiteY16" fmla="*/ 3209702 h 4623832"/>
              <a:gd name="connsiteX17" fmla="*/ 2349796 w 4412512"/>
              <a:gd name="connsiteY17" fmla="*/ 3443618 h 4623832"/>
              <a:gd name="connsiteX18" fmla="*/ 1180214 w 4412512"/>
              <a:gd name="connsiteY18" fmla="*/ 3496781 h 4623832"/>
              <a:gd name="connsiteX19" fmla="*/ 574158 w 4412512"/>
              <a:gd name="connsiteY19" fmla="*/ 3964613 h 4623832"/>
              <a:gd name="connsiteX20" fmla="*/ 0 w 4412512"/>
              <a:gd name="connsiteY20" fmla="*/ 4623832 h 4623832"/>
              <a:gd name="connsiteX21" fmla="*/ 21265 w 4412512"/>
              <a:gd name="connsiteY21" fmla="*/ 3464883 h 4623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412512" h="4623832">
                <a:moveTo>
                  <a:pt x="21265" y="3464883"/>
                </a:moveTo>
                <a:lnTo>
                  <a:pt x="372140" y="2699339"/>
                </a:lnTo>
                <a:cubicBezTo>
                  <a:pt x="489098" y="2444158"/>
                  <a:pt x="547577" y="1799115"/>
                  <a:pt x="680484" y="1455329"/>
                </a:cubicBezTo>
                <a:cubicBezTo>
                  <a:pt x="813391" y="1111543"/>
                  <a:pt x="939210" y="852817"/>
                  <a:pt x="1169582" y="636622"/>
                </a:cubicBezTo>
                <a:cubicBezTo>
                  <a:pt x="1399954" y="420427"/>
                  <a:pt x="1881962" y="207775"/>
                  <a:pt x="2062716" y="158157"/>
                </a:cubicBezTo>
                <a:lnTo>
                  <a:pt x="2604977" y="9302"/>
                </a:lnTo>
                <a:cubicBezTo>
                  <a:pt x="2785731" y="-40316"/>
                  <a:pt x="2932815" y="120944"/>
                  <a:pt x="2998382" y="200688"/>
                </a:cubicBezTo>
                <a:cubicBezTo>
                  <a:pt x="3063949" y="280432"/>
                  <a:pt x="2987750" y="386758"/>
                  <a:pt x="2998382" y="487767"/>
                </a:cubicBezTo>
                <a:lnTo>
                  <a:pt x="3062177" y="806743"/>
                </a:lnTo>
                <a:cubicBezTo>
                  <a:pt x="3083442" y="913068"/>
                  <a:pt x="3251791" y="934334"/>
                  <a:pt x="3317358" y="987497"/>
                </a:cubicBezTo>
                <a:lnTo>
                  <a:pt x="3455582" y="1125720"/>
                </a:lnTo>
                <a:cubicBezTo>
                  <a:pt x="3508745" y="1219641"/>
                  <a:pt x="3579628" y="1419887"/>
                  <a:pt x="3636335" y="1551022"/>
                </a:cubicBezTo>
                <a:cubicBezTo>
                  <a:pt x="3693042" y="1682157"/>
                  <a:pt x="3707218" y="1792028"/>
                  <a:pt x="3795823" y="1912530"/>
                </a:cubicBezTo>
                <a:cubicBezTo>
                  <a:pt x="3884428" y="2033032"/>
                  <a:pt x="4086447" y="2245682"/>
                  <a:pt x="4167963" y="2274036"/>
                </a:cubicBezTo>
                <a:lnTo>
                  <a:pt x="4412512" y="2359097"/>
                </a:lnTo>
                <a:cubicBezTo>
                  <a:pt x="4408968" y="2454790"/>
                  <a:pt x="4426689" y="2727693"/>
                  <a:pt x="4146698" y="2848195"/>
                </a:cubicBezTo>
                <a:lnTo>
                  <a:pt x="3306726" y="3209702"/>
                </a:lnTo>
                <a:cubicBezTo>
                  <a:pt x="3026735" y="3330204"/>
                  <a:pt x="2704215" y="3395771"/>
                  <a:pt x="2349796" y="3443618"/>
                </a:cubicBezTo>
                <a:cubicBezTo>
                  <a:pt x="1995377" y="3491465"/>
                  <a:pt x="1476154" y="3409949"/>
                  <a:pt x="1180214" y="3496781"/>
                </a:cubicBezTo>
                <a:cubicBezTo>
                  <a:pt x="884274" y="3583613"/>
                  <a:pt x="765544" y="3744873"/>
                  <a:pt x="574158" y="3964613"/>
                </a:cubicBezTo>
                <a:lnTo>
                  <a:pt x="0" y="4623832"/>
                </a:lnTo>
                <a:cubicBezTo>
                  <a:pt x="3544" y="4233971"/>
                  <a:pt x="7089" y="3844111"/>
                  <a:pt x="21265" y="3464883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 10"/>
          <p:cNvSpPr/>
          <p:nvPr/>
        </p:nvSpPr>
        <p:spPr>
          <a:xfrm>
            <a:off x="3067058" y="-805218"/>
            <a:ext cx="6219825" cy="8598089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</a:cxnLst>
            <a:rect l="l" t="t" r="r" b="b"/>
            <a:pathLst>
              <a:path w="6219825" h="6934200">
                <a:moveTo>
                  <a:pt x="6096000" y="0"/>
                </a:moveTo>
                <a:cubicBezTo>
                  <a:pt x="6075363" y="0"/>
                  <a:pt x="6061845" y="29664"/>
                  <a:pt x="6048375" y="47625"/>
                </a:cubicBezTo>
                <a:cubicBezTo>
                  <a:pt x="6042351" y="55657"/>
                  <a:pt x="6043340" y="67220"/>
                  <a:pt x="6038850" y="76200"/>
                </a:cubicBezTo>
                <a:cubicBezTo>
                  <a:pt x="6033730" y="86439"/>
                  <a:pt x="6026150" y="95250"/>
                  <a:pt x="6019800" y="104775"/>
                </a:cubicBezTo>
                <a:cubicBezTo>
                  <a:pt x="6016625" y="120650"/>
                  <a:pt x="6014202" y="136694"/>
                  <a:pt x="6010275" y="152400"/>
                </a:cubicBezTo>
                <a:cubicBezTo>
                  <a:pt x="6007840" y="162140"/>
                  <a:pt x="6003185" y="171235"/>
                  <a:pt x="6000750" y="180975"/>
                </a:cubicBezTo>
                <a:cubicBezTo>
                  <a:pt x="5996823" y="196681"/>
                  <a:pt x="5994400" y="212725"/>
                  <a:pt x="5991225" y="228600"/>
                </a:cubicBezTo>
                <a:cubicBezTo>
                  <a:pt x="5988050" y="263525"/>
                  <a:pt x="5985798" y="298546"/>
                  <a:pt x="5981700" y="333375"/>
                </a:cubicBezTo>
                <a:cubicBezTo>
                  <a:pt x="5976510" y="377489"/>
                  <a:pt x="5972462" y="389378"/>
                  <a:pt x="5962650" y="428625"/>
                </a:cubicBezTo>
                <a:cubicBezTo>
                  <a:pt x="5958388" y="496821"/>
                  <a:pt x="5954760" y="594209"/>
                  <a:pt x="5943600" y="666750"/>
                </a:cubicBezTo>
                <a:cubicBezTo>
                  <a:pt x="5941609" y="679689"/>
                  <a:pt x="5937250" y="692150"/>
                  <a:pt x="5934075" y="704850"/>
                </a:cubicBezTo>
                <a:cubicBezTo>
                  <a:pt x="5930900" y="733425"/>
                  <a:pt x="5928350" y="762076"/>
                  <a:pt x="5924550" y="790575"/>
                </a:cubicBezTo>
                <a:cubicBezTo>
                  <a:pt x="5921998" y="809718"/>
                  <a:pt x="5916230" y="828450"/>
                  <a:pt x="5915025" y="847725"/>
                </a:cubicBezTo>
                <a:cubicBezTo>
                  <a:pt x="5909872" y="930175"/>
                  <a:pt x="5910653" y="1012925"/>
                  <a:pt x="5905500" y="1095375"/>
                </a:cubicBezTo>
                <a:cubicBezTo>
                  <a:pt x="5904667" y="1108710"/>
                  <a:pt x="5890246" y="1183703"/>
                  <a:pt x="5886450" y="1200150"/>
                </a:cubicBezTo>
                <a:cubicBezTo>
                  <a:pt x="5880563" y="1225661"/>
                  <a:pt x="5870647" y="1250370"/>
                  <a:pt x="5867400" y="1276350"/>
                </a:cubicBezTo>
                <a:cubicBezTo>
                  <a:pt x="5856630" y="1362513"/>
                  <a:pt x="5865970" y="1328266"/>
                  <a:pt x="5848350" y="1381125"/>
                </a:cubicBezTo>
                <a:cubicBezTo>
                  <a:pt x="5845175" y="1422400"/>
                  <a:pt x="5843397" y="1463806"/>
                  <a:pt x="5838825" y="1504950"/>
                </a:cubicBezTo>
                <a:cubicBezTo>
                  <a:pt x="5829677" y="1587285"/>
                  <a:pt x="5832965" y="1521796"/>
                  <a:pt x="5819775" y="1581150"/>
                </a:cubicBezTo>
                <a:cubicBezTo>
                  <a:pt x="5815585" y="1600003"/>
                  <a:pt x="5812802" y="1619157"/>
                  <a:pt x="5810250" y="1638300"/>
                </a:cubicBezTo>
                <a:cubicBezTo>
                  <a:pt x="5806450" y="1666799"/>
                  <a:pt x="5806364" y="1695832"/>
                  <a:pt x="5800725" y="1724025"/>
                </a:cubicBezTo>
                <a:cubicBezTo>
                  <a:pt x="5796787" y="1743716"/>
                  <a:pt x="5786545" y="1761694"/>
                  <a:pt x="5781675" y="1781175"/>
                </a:cubicBezTo>
                <a:cubicBezTo>
                  <a:pt x="5778500" y="1793875"/>
                  <a:pt x="5777307" y="1807243"/>
                  <a:pt x="5772150" y="1819275"/>
                </a:cubicBezTo>
                <a:cubicBezTo>
                  <a:pt x="5767641" y="1829797"/>
                  <a:pt x="5759450" y="1838325"/>
                  <a:pt x="5753100" y="1847850"/>
                </a:cubicBezTo>
                <a:cubicBezTo>
                  <a:pt x="5749925" y="1876425"/>
                  <a:pt x="5747641" y="1905113"/>
                  <a:pt x="5743575" y="1933575"/>
                </a:cubicBezTo>
                <a:cubicBezTo>
                  <a:pt x="5741285" y="1949602"/>
                  <a:pt x="5736946" y="1965272"/>
                  <a:pt x="5734050" y="1981200"/>
                </a:cubicBezTo>
                <a:cubicBezTo>
                  <a:pt x="5730595" y="2000201"/>
                  <a:pt x="5728313" y="2019412"/>
                  <a:pt x="5724525" y="2038350"/>
                </a:cubicBezTo>
                <a:cubicBezTo>
                  <a:pt x="5721958" y="2051187"/>
                  <a:pt x="5717567" y="2063613"/>
                  <a:pt x="5715000" y="2076450"/>
                </a:cubicBezTo>
                <a:cubicBezTo>
                  <a:pt x="5711212" y="2095388"/>
                  <a:pt x="5709665" y="2114747"/>
                  <a:pt x="5705475" y="2133600"/>
                </a:cubicBezTo>
                <a:cubicBezTo>
                  <a:pt x="5697268" y="2170531"/>
                  <a:pt x="5692226" y="2160427"/>
                  <a:pt x="5676900" y="2200275"/>
                </a:cubicBezTo>
                <a:cubicBezTo>
                  <a:pt x="5666087" y="2228388"/>
                  <a:pt x="5657850" y="2257425"/>
                  <a:pt x="5648325" y="2286000"/>
                </a:cubicBezTo>
                <a:cubicBezTo>
                  <a:pt x="5645150" y="2295525"/>
                  <a:pt x="5645900" y="2307475"/>
                  <a:pt x="5638800" y="2314575"/>
                </a:cubicBezTo>
                <a:lnTo>
                  <a:pt x="5610225" y="2343150"/>
                </a:lnTo>
                <a:cubicBezTo>
                  <a:pt x="5594588" y="2390060"/>
                  <a:pt x="5611895" y="2357634"/>
                  <a:pt x="5572125" y="2390775"/>
                </a:cubicBezTo>
                <a:cubicBezTo>
                  <a:pt x="5561777" y="2399399"/>
                  <a:pt x="5554183" y="2411080"/>
                  <a:pt x="5543550" y="2419350"/>
                </a:cubicBezTo>
                <a:cubicBezTo>
                  <a:pt x="5525478" y="2433406"/>
                  <a:pt x="5505450" y="2444750"/>
                  <a:pt x="5486400" y="2457450"/>
                </a:cubicBezTo>
                <a:cubicBezTo>
                  <a:pt x="5476875" y="2463800"/>
                  <a:pt x="5468685" y="2472880"/>
                  <a:pt x="5457825" y="2476500"/>
                </a:cubicBezTo>
                <a:cubicBezTo>
                  <a:pt x="5448300" y="2479675"/>
                  <a:pt x="5438027" y="2481149"/>
                  <a:pt x="5429250" y="2486025"/>
                </a:cubicBezTo>
                <a:cubicBezTo>
                  <a:pt x="5409236" y="2497144"/>
                  <a:pt x="5391150" y="2511425"/>
                  <a:pt x="5372100" y="2524125"/>
                </a:cubicBezTo>
                <a:lnTo>
                  <a:pt x="5343525" y="2543175"/>
                </a:lnTo>
                <a:lnTo>
                  <a:pt x="5286375" y="2581275"/>
                </a:lnTo>
                <a:cubicBezTo>
                  <a:pt x="5276850" y="2587625"/>
                  <a:pt x="5268660" y="2596705"/>
                  <a:pt x="5257800" y="2600325"/>
                </a:cubicBezTo>
                <a:lnTo>
                  <a:pt x="5200650" y="2619375"/>
                </a:lnTo>
                <a:cubicBezTo>
                  <a:pt x="5179868" y="2681720"/>
                  <a:pt x="5208732" y="2620530"/>
                  <a:pt x="5162550" y="2657475"/>
                </a:cubicBezTo>
                <a:cubicBezTo>
                  <a:pt x="5153611" y="2664626"/>
                  <a:pt x="5150829" y="2677256"/>
                  <a:pt x="5143500" y="2686050"/>
                </a:cubicBezTo>
                <a:cubicBezTo>
                  <a:pt x="5105554" y="2731586"/>
                  <a:pt x="5127218" y="2699618"/>
                  <a:pt x="5086350" y="2733675"/>
                </a:cubicBezTo>
                <a:cubicBezTo>
                  <a:pt x="5013011" y="2794791"/>
                  <a:pt x="5100146" y="2734002"/>
                  <a:pt x="5029200" y="2781300"/>
                </a:cubicBezTo>
                <a:cubicBezTo>
                  <a:pt x="5022850" y="2790825"/>
                  <a:pt x="5018944" y="2802546"/>
                  <a:pt x="5010150" y="2809875"/>
                </a:cubicBezTo>
                <a:cubicBezTo>
                  <a:pt x="4980057" y="2834953"/>
                  <a:pt x="4941697" y="2833261"/>
                  <a:pt x="4905375" y="2838450"/>
                </a:cubicBezTo>
                <a:cubicBezTo>
                  <a:pt x="4895850" y="2841625"/>
                  <a:pt x="4886601" y="2845797"/>
                  <a:pt x="4876800" y="2847975"/>
                </a:cubicBezTo>
                <a:cubicBezTo>
                  <a:pt x="4822956" y="2859940"/>
                  <a:pt x="4791704" y="2858771"/>
                  <a:pt x="4733925" y="2867025"/>
                </a:cubicBezTo>
                <a:cubicBezTo>
                  <a:pt x="4717898" y="2869315"/>
                  <a:pt x="4702301" y="2874088"/>
                  <a:pt x="4686300" y="2876550"/>
                </a:cubicBezTo>
                <a:cubicBezTo>
                  <a:pt x="4661000" y="2880442"/>
                  <a:pt x="4635500" y="2882900"/>
                  <a:pt x="4610100" y="2886075"/>
                </a:cubicBezTo>
                <a:cubicBezTo>
                  <a:pt x="4594225" y="2892425"/>
                  <a:pt x="4579241" y="2901772"/>
                  <a:pt x="4562475" y="2905125"/>
                </a:cubicBezTo>
                <a:cubicBezTo>
                  <a:pt x="4531455" y="2911329"/>
                  <a:pt x="4347421" y="2923207"/>
                  <a:pt x="4333875" y="2924175"/>
                </a:cubicBezTo>
                <a:cubicBezTo>
                  <a:pt x="4320400" y="2928667"/>
                  <a:pt x="4279160" y="2943225"/>
                  <a:pt x="4267200" y="2943225"/>
                </a:cubicBezTo>
                <a:cubicBezTo>
                  <a:pt x="4238449" y="2943225"/>
                  <a:pt x="4210184" y="2935252"/>
                  <a:pt x="4181475" y="2933700"/>
                </a:cubicBezTo>
                <a:cubicBezTo>
                  <a:pt x="4092648" y="2928899"/>
                  <a:pt x="4003675" y="2927350"/>
                  <a:pt x="3914775" y="2924175"/>
                </a:cubicBezTo>
                <a:cubicBezTo>
                  <a:pt x="3855211" y="2904320"/>
                  <a:pt x="3906813" y="2919303"/>
                  <a:pt x="3800475" y="2905125"/>
                </a:cubicBezTo>
                <a:cubicBezTo>
                  <a:pt x="3642372" y="2884045"/>
                  <a:pt x="3887765" y="2907637"/>
                  <a:pt x="3629025" y="2886075"/>
                </a:cubicBezTo>
                <a:cubicBezTo>
                  <a:pt x="3547610" y="2888110"/>
                  <a:pt x="3182448" y="2894369"/>
                  <a:pt x="3048000" y="2905125"/>
                </a:cubicBezTo>
                <a:cubicBezTo>
                  <a:pt x="3034951" y="2906169"/>
                  <a:pt x="3022412" y="2910800"/>
                  <a:pt x="3009900" y="2914650"/>
                </a:cubicBezTo>
                <a:cubicBezTo>
                  <a:pt x="2981111" y="2923508"/>
                  <a:pt x="2952141" y="2932038"/>
                  <a:pt x="2924175" y="2943225"/>
                </a:cubicBezTo>
                <a:cubicBezTo>
                  <a:pt x="2908300" y="2949575"/>
                  <a:pt x="2893268" y="2958692"/>
                  <a:pt x="2876550" y="2962275"/>
                </a:cubicBezTo>
                <a:cubicBezTo>
                  <a:pt x="2848437" y="2968299"/>
                  <a:pt x="2819400" y="2968625"/>
                  <a:pt x="2790825" y="2971800"/>
                </a:cubicBezTo>
                <a:cubicBezTo>
                  <a:pt x="2533650" y="2968625"/>
                  <a:pt x="2276331" y="2971455"/>
                  <a:pt x="2019300" y="2962275"/>
                </a:cubicBezTo>
                <a:cubicBezTo>
                  <a:pt x="2007860" y="2961866"/>
                  <a:pt x="2000964" y="2948345"/>
                  <a:pt x="1990725" y="2943225"/>
                </a:cubicBezTo>
                <a:cubicBezTo>
                  <a:pt x="1975432" y="2935579"/>
                  <a:pt x="1958665" y="2931250"/>
                  <a:pt x="1943100" y="2924175"/>
                </a:cubicBezTo>
                <a:cubicBezTo>
                  <a:pt x="1858939" y="2885920"/>
                  <a:pt x="1916018" y="2903117"/>
                  <a:pt x="1847850" y="2886075"/>
                </a:cubicBezTo>
                <a:cubicBezTo>
                  <a:pt x="1841500" y="2876550"/>
                  <a:pt x="1836895" y="2865595"/>
                  <a:pt x="1828800" y="2857500"/>
                </a:cubicBezTo>
                <a:cubicBezTo>
                  <a:pt x="1820705" y="2849405"/>
                  <a:pt x="1809540" y="2845104"/>
                  <a:pt x="1800225" y="2838450"/>
                </a:cubicBezTo>
                <a:cubicBezTo>
                  <a:pt x="1787307" y="2829223"/>
                  <a:pt x="1774178" y="2820206"/>
                  <a:pt x="1762125" y="2809875"/>
                </a:cubicBezTo>
                <a:cubicBezTo>
                  <a:pt x="1751898" y="2801109"/>
                  <a:pt x="1745598" y="2787324"/>
                  <a:pt x="1733550" y="2781300"/>
                </a:cubicBezTo>
                <a:cubicBezTo>
                  <a:pt x="1719070" y="2774060"/>
                  <a:pt x="1702034" y="2773386"/>
                  <a:pt x="1685925" y="2771775"/>
                </a:cubicBezTo>
                <a:cubicBezTo>
                  <a:pt x="1536680" y="2756851"/>
                  <a:pt x="1580131" y="2770153"/>
                  <a:pt x="1466850" y="2752725"/>
                </a:cubicBezTo>
                <a:cubicBezTo>
                  <a:pt x="1297970" y="2726744"/>
                  <a:pt x="1560558" y="2763847"/>
                  <a:pt x="1362075" y="2724150"/>
                </a:cubicBezTo>
                <a:cubicBezTo>
                  <a:pt x="1346200" y="2720975"/>
                  <a:pt x="1329957" y="2719277"/>
                  <a:pt x="1314450" y="2714625"/>
                </a:cubicBezTo>
                <a:cubicBezTo>
                  <a:pt x="1298073" y="2709712"/>
                  <a:pt x="1283543" y="2699158"/>
                  <a:pt x="1266825" y="2695575"/>
                </a:cubicBezTo>
                <a:cubicBezTo>
                  <a:pt x="1238712" y="2689551"/>
                  <a:pt x="1209675" y="2689225"/>
                  <a:pt x="1181100" y="2686050"/>
                </a:cubicBezTo>
                <a:cubicBezTo>
                  <a:pt x="1171575" y="2682875"/>
                  <a:pt x="1162265" y="2678960"/>
                  <a:pt x="1152525" y="2676525"/>
                </a:cubicBezTo>
                <a:cubicBezTo>
                  <a:pt x="1110719" y="2666073"/>
                  <a:pt x="1088618" y="2668384"/>
                  <a:pt x="1047750" y="2647950"/>
                </a:cubicBezTo>
                <a:cubicBezTo>
                  <a:pt x="1035050" y="2641600"/>
                  <a:pt x="1022625" y="2634667"/>
                  <a:pt x="1009650" y="2628900"/>
                </a:cubicBezTo>
                <a:cubicBezTo>
                  <a:pt x="994026" y="2621956"/>
                  <a:pt x="977318" y="2617496"/>
                  <a:pt x="962025" y="2609850"/>
                </a:cubicBezTo>
                <a:cubicBezTo>
                  <a:pt x="951786" y="2604730"/>
                  <a:pt x="943689" y="2595920"/>
                  <a:pt x="933450" y="2590800"/>
                </a:cubicBezTo>
                <a:cubicBezTo>
                  <a:pt x="924470" y="2586310"/>
                  <a:pt x="913855" y="2585765"/>
                  <a:pt x="904875" y="2581275"/>
                </a:cubicBezTo>
                <a:cubicBezTo>
                  <a:pt x="894636" y="2576155"/>
                  <a:pt x="886539" y="2567345"/>
                  <a:pt x="876300" y="2562225"/>
                </a:cubicBezTo>
                <a:cubicBezTo>
                  <a:pt x="769439" y="2508795"/>
                  <a:pt x="948368" y="2612932"/>
                  <a:pt x="809625" y="2533650"/>
                </a:cubicBezTo>
                <a:cubicBezTo>
                  <a:pt x="799686" y="2527970"/>
                  <a:pt x="791289" y="2519720"/>
                  <a:pt x="781050" y="2514600"/>
                </a:cubicBezTo>
                <a:cubicBezTo>
                  <a:pt x="772070" y="2510110"/>
                  <a:pt x="762092" y="2507960"/>
                  <a:pt x="752475" y="2505075"/>
                </a:cubicBezTo>
                <a:cubicBezTo>
                  <a:pt x="730335" y="2498433"/>
                  <a:pt x="708224" y="2491631"/>
                  <a:pt x="685800" y="2486025"/>
                </a:cubicBezTo>
                <a:cubicBezTo>
                  <a:pt x="670094" y="2482098"/>
                  <a:pt x="653794" y="2480760"/>
                  <a:pt x="638175" y="2476500"/>
                </a:cubicBezTo>
                <a:cubicBezTo>
                  <a:pt x="618802" y="2471216"/>
                  <a:pt x="600716" y="2461388"/>
                  <a:pt x="581025" y="2457450"/>
                </a:cubicBezTo>
                <a:cubicBezTo>
                  <a:pt x="511385" y="2443522"/>
                  <a:pt x="549427" y="2450215"/>
                  <a:pt x="466725" y="2438400"/>
                </a:cubicBezTo>
                <a:cubicBezTo>
                  <a:pt x="450850" y="2432050"/>
                  <a:pt x="435109" y="2425353"/>
                  <a:pt x="419100" y="2419350"/>
                </a:cubicBezTo>
                <a:cubicBezTo>
                  <a:pt x="409699" y="2415825"/>
                  <a:pt x="399926" y="2413350"/>
                  <a:pt x="390525" y="2409825"/>
                </a:cubicBezTo>
                <a:cubicBezTo>
                  <a:pt x="374516" y="2403822"/>
                  <a:pt x="359242" y="2395803"/>
                  <a:pt x="342900" y="2390775"/>
                </a:cubicBezTo>
                <a:cubicBezTo>
                  <a:pt x="240166" y="2359165"/>
                  <a:pt x="299069" y="2382198"/>
                  <a:pt x="219075" y="2362200"/>
                </a:cubicBezTo>
                <a:cubicBezTo>
                  <a:pt x="209335" y="2359765"/>
                  <a:pt x="200025" y="2355850"/>
                  <a:pt x="190500" y="2352675"/>
                </a:cubicBezTo>
                <a:cubicBezTo>
                  <a:pt x="171450" y="2355850"/>
                  <a:pt x="151672" y="2356093"/>
                  <a:pt x="133350" y="2362200"/>
                </a:cubicBezTo>
                <a:cubicBezTo>
                  <a:pt x="104775" y="2371725"/>
                  <a:pt x="101600" y="2387600"/>
                  <a:pt x="85725" y="2409825"/>
                </a:cubicBezTo>
                <a:cubicBezTo>
                  <a:pt x="76498" y="2422743"/>
                  <a:pt x="65564" y="2434463"/>
                  <a:pt x="57150" y="2447925"/>
                </a:cubicBezTo>
                <a:cubicBezTo>
                  <a:pt x="49625" y="2459966"/>
                  <a:pt x="45145" y="2473697"/>
                  <a:pt x="38100" y="2486025"/>
                </a:cubicBezTo>
                <a:cubicBezTo>
                  <a:pt x="32420" y="2495964"/>
                  <a:pt x="25400" y="2505075"/>
                  <a:pt x="19050" y="2514600"/>
                </a:cubicBezTo>
                <a:cubicBezTo>
                  <a:pt x="15875" y="2527300"/>
                  <a:pt x="13121" y="2540113"/>
                  <a:pt x="9525" y="2552700"/>
                </a:cubicBezTo>
                <a:cubicBezTo>
                  <a:pt x="6767" y="2562354"/>
                  <a:pt x="0" y="2571235"/>
                  <a:pt x="0" y="2581275"/>
                </a:cubicBezTo>
                <a:cubicBezTo>
                  <a:pt x="0" y="2661937"/>
                  <a:pt x="6686" y="2668009"/>
                  <a:pt x="28575" y="2733675"/>
                </a:cubicBezTo>
                <a:cubicBezTo>
                  <a:pt x="34925" y="2752725"/>
                  <a:pt x="35577" y="2774761"/>
                  <a:pt x="47625" y="2790825"/>
                </a:cubicBezTo>
                <a:lnTo>
                  <a:pt x="76200" y="2828925"/>
                </a:lnTo>
                <a:cubicBezTo>
                  <a:pt x="79375" y="2838450"/>
                  <a:pt x="78625" y="2850400"/>
                  <a:pt x="85725" y="2857500"/>
                </a:cubicBezTo>
                <a:cubicBezTo>
                  <a:pt x="92825" y="2864600"/>
                  <a:pt x="105523" y="2862149"/>
                  <a:pt x="114300" y="2867025"/>
                </a:cubicBezTo>
                <a:cubicBezTo>
                  <a:pt x="134314" y="2878144"/>
                  <a:pt x="149730" y="2897885"/>
                  <a:pt x="171450" y="2905125"/>
                </a:cubicBezTo>
                <a:cubicBezTo>
                  <a:pt x="180975" y="2908300"/>
                  <a:pt x="191045" y="2910160"/>
                  <a:pt x="200025" y="2914650"/>
                </a:cubicBezTo>
                <a:cubicBezTo>
                  <a:pt x="210264" y="2919770"/>
                  <a:pt x="219806" y="2926371"/>
                  <a:pt x="228600" y="2933700"/>
                </a:cubicBezTo>
                <a:cubicBezTo>
                  <a:pt x="238948" y="2942324"/>
                  <a:pt x="245400" y="2955733"/>
                  <a:pt x="257175" y="2962275"/>
                </a:cubicBezTo>
                <a:cubicBezTo>
                  <a:pt x="274728" y="2972027"/>
                  <a:pt x="296364" y="2972345"/>
                  <a:pt x="314325" y="2981325"/>
                </a:cubicBezTo>
                <a:lnTo>
                  <a:pt x="352425" y="3000375"/>
                </a:lnTo>
                <a:cubicBezTo>
                  <a:pt x="401002" y="3073241"/>
                  <a:pt x="334381" y="2983548"/>
                  <a:pt x="409575" y="3048000"/>
                </a:cubicBezTo>
                <a:cubicBezTo>
                  <a:pt x="421628" y="3058331"/>
                  <a:pt x="428625" y="3073400"/>
                  <a:pt x="438150" y="3086100"/>
                </a:cubicBezTo>
                <a:cubicBezTo>
                  <a:pt x="462091" y="3157924"/>
                  <a:pt x="429796" y="3069392"/>
                  <a:pt x="466725" y="3143250"/>
                </a:cubicBezTo>
                <a:cubicBezTo>
                  <a:pt x="471215" y="3152230"/>
                  <a:pt x="471269" y="3163108"/>
                  <a:pt x="476250" y="3171825"/>
                </a:cubicBezTo>
                <a:cubicBezTo>
                  <a:pt x="484126" y="3185608"/>
                  <a:pt x="496411" y="3196463"/>
                  <a:pt x="504825" y="3209925"/>
                </a:cubicBezTo>
                <a:cubicBezTo>
                  <a:pt x="512350" y="3221966"/>
                  <a:pt x="517525" y="3235325"/>
                  <a:pt x="523875" y="3248025"/>
                </a:cubicBezTo>
                <a:cubicBezTo>
                  <a:pt x="527050" y="3263900"/>
                  <a:pt x="527716" y="3280491"/>
                  <a:pt x="533400" y="3295650"/>
                </a:cubicBezTo>
                <a:cubicBezTo>
                  <a:pt x="538783" y="3310006"/>
                  <a:pt x="589596" y="3370578"/>
                  <a:pt x="590550" y="3371850"/>
                </a:cubicBezTo>
                <a:cubicBezTo>
                  <a:pt x="619181" y="3410024"/>
                  <a:pt x="614127" y="3422493"/>
                  <a:pt x="666750" y="3457575"/>
                </a:cubicBezTo>
                <a:cubicBezTo>
                  <a:pt x="676275" y="3463925"/>
                  <a:pt x="687230" y="3468530"/>
                  <a:pt x="695325" y="3476625"/>
                </a:cubicBezTo>
                <a:cubicBezTo>
                  <a:pt x="709429" y="3490729"/>
                  <a:pt x="755776" y="3562540"/>
                  <a:pt x="762000" y="3571875"/>
                </a:cubicBezTo>
                <a:cubicBezTo>
                  <a:pt x="774700" y="3590925"/>
                  <a:pt x="789861" y="3608547"/>
                  <a:pt x="800100" y="3629025"/>
                </a:cubicBezTo>
                <a:cubicBezTo>
                  <a:pt x="815132" y="3659090"/>
                  <a:pt x="834262" y="3701287"/>
                  <a:pt x="857250" y="3724275"/>
                </a:cubicBezTo>
                <a:cubicBezTo>
                  <a:pt x="928155" y="3795180"/>
                  <a:pt x="838391" y="3708111"/>
                  <a:pt x="923925" y="3781425"/>
                </a:cubicBezTo>
                <a:cubicBezTo>
                  <a:pt x="934152" y="3790191"/>
                  <a:pt x="942152" y="3801376"/>
                  <a:pt x="952500" y="3810000"/>
                </a:cubicBezTo>
                <a:cubicBezTo>
                  <a:pt x="961294" y="3817329"/>
                  <a:pt x="972281" y="3821721"/>
                  <a:pt x="981075" y="3829050"/>
                </a:cubicBezTo>
                <a:cubicBezTo>
                  <a:pt x="1012467" y="3855210"/>
                  <a:pt x="1006663" y="3855349"/>
                  <a:pt x="1028700" y="3886200"/>
                </a:cubicBezTo>
                <a:cubicBezTo>
                  <a:pt x="1037927" y="3899118"/>
                  <a:pt x="1048048" y="3911382"/>
                  <a:pt x="1057275" y="3924300"/>
                </a:cubicBezTo>
                <a:cubicBezTo>
                  <a:pt x="1063929" y="3933615"/>
                  <a:pt x="1066800" y="3946525"/>
                  <a:pt x="1076325" y="3952875"/>
                </a:cubicBezTo>
                <a:cubicBezTo>
                  <a:pt x="1087217" y="3960137"/>
                  <a:pt x="1101725" y="3959225"/>
                  <a:pt x="1114425" y="3962400"/>
                </a:cubicBezTo>
                <a:cubicBezTo>
                  <a:pt x="1127125" y="3971925"/>
                  <a:pt x="1139607" y="3981748"/>
                  <a:pt x="1152525" y="3990975"/>
                </a:cubicBezTo>
                <a:cubicBezTo>
                  <a:pt x="1161840" y="3997629"/>
                  <a:pt x="1173005" y="4001930"/>
                  <a:pt x="1181100" y="4010025"/>
                </a:cubicBezTo>
                <a:cubicBezTo>
                  <a:pt x="1189195" y="4018120"/>
                  <a:pt x="1191211" y="4031449"/>
                  <a:pt x="1200150" y="4038600"/>
                </a:cubicBezTo>
                <a:cubicBezTo>
                  <a:pt x="1207990" y="4044872"/>
                  <a:pt x="1219745" y="4043635"/>
                  <a:pt x="1228725" y="4048125"/>
                </a:cubicBezTo>
                <a:cubicBezTo>
                  <a:pt x="1238964" y="4053245"/>
                  <a:pt x="1247775" y="4060825"/>
                  <a:pt x="1257300" y="4067175"/>
                </a:cubicBezTo>
                <a:cubicBezTo>
                  <a:pt x="1285875" y="4064000"/>
                  <a:pt x="1315133" y="4064623"/>
                  <a:pt x="1343025" y="4057650"/>
                </a:cubicBezTo>
                <a:cubicBezTo>
                  <a:pt x="1354131" y="4054874"/>
                  <a:pt x="1362806" y="4045929"/>
                  <a:pt x="1371600" y="4038600"/>
                </a:cubicBezTo>
                <a:cubicBezTo>
                  <a:pt x="1417136" y="4000654"/>
                  <a:pt x="1385168" y="4022318"/>
                  <a:pt x="1419225" y="3981450"/>
                </a:cubicBezTo>
                <a:cubicBezTo>
                  <a:pt x="1434580" y="3963025"/>
                  <a:pt x="1465833" y="3935767"/>
                  <a:pt x="1485900" y="3924300"/>
                </a:cubicBezTo>
                <a:cubicBezTo>
                  <a:pt x="1494617" y="3919319"/>
                  <a:pt x="1505495" y="3919265"/>
                  <a:pt x="1514475" y="3914775"/>
                </a:cubicBezTo>
                <a:cubicBezTo>
                  <a:pt x="1524714" y="3909655"/>
                  <a:pt x="1532190" y="3899345"/>
                  <a:pt x="1543050" y="3895725"/>
                </a:cubicBezTo>
                <a:cubicBezTo>
                  <a:pt x="1586950" y="3881092"/>
                  <a:pt x="1593915" y="3894105"/>
                  <a:pt x="1628775" y="3876675"/>
                </a:cubicBezTo>
                <a:cubicBezTo>
                  <a:pt x="1639014" y="3871555"/>
                  <a:pt x="1648556" y="3864954"/>
                  <a:pt x="1657350" y="3857625"/>
                </a:cubicBezTo>
                <a:cubicBezTo>
                  <a:pt x="1667698" y="3849001"/>
                  <a:pt x="1674150" y="3835592"/>
                  <a:pt x="1685925" y="3829050"/>
                </a:cubicBezTo>
                <a:cubicBezTo>
                  <a:pt x="1703478" y="3819298"/>
                  <a:pt x="1724025" y="3816350"/>
                  <a:pt x="1743075" y="3810000"/>
                </a:cubicBezTo>
                <a:cubicBezTo>
                  <a:pt x="1765723" y="3802451"/>
                  <a:pt x="1785830" y="3794937"/>
                  <a:pt x="1809750" y="3790950"/>
                </a:cubicBezTo>
                <a:cubicBezTo>
                  <a:pt x="1943535" y="3768653"/>
                  <a:pt x="1838310" y="3793335"/>
                  <a:pt x="1924050" y="3771900"/>
                </a:cubicBezTo>
                <a:cubicBezTo>
                  <a:pt x="1930400" y="3762375"/>
                  <a:pt x="1933392" y="3749392"/>
                  <a:pt x="1943100" y="3743325"/>
                </a:cubicBezTo>
                <a:cubicBezTo>
                  <a:pt x="1960128" y="3732682"/>
                  <a:pt x="1983542" y="3735414"/>
                  <a:pt x="2000250" y="3724275"/>
                </a:cubicBezTo>
                <a:cubicBezTo>
                  <a:pt x="2044894" y="3694512"/>
                  <a:pt x="2017533" y="3707107"/>
                  <a:pt x="2085975" y="3695700"/>
                </a:cubicBezTo>
                <a:cubicBezTo>
                  <a:pt x="2098675" y="3689350"/>
                  <a:pt x="2110892" y="3681923"/>
                  <a:pt x="2124075" y="3676650"/>
                </a:cubicBezTo>
                <a:cubicBezTo>
                  <a:pt x="2142719" y="3669192"/>
                  <a:pt x="2164517" y="3668739"/>
                  <a:pt x="2181225" y="3657600"/>
                </a:cubicBezTo>
                <a:cubicBezTo>
                  <a:pt x="2236139" y="3620991"/>
                  <a:pt x="2183166" y="3652686"/>
                  <a:pt x="2238375" y="3629025"/>
                </a:cubicBezTo>
                <a:cubicBezTo>
                  <a:pt x="2251426" y="3623432"/>
                  <a:pt x="2263005" y="3614465"/>
                  <a:pt x="2276475" y="3609975"/>
                </a:cubicBezTo>
                <a:cubicBezTo>
                  <a:pt x="2291834" y="3604855"/>
                  <a:pt x="2308225" y="3603625"/>
                  <a:pt x="2324100" y="3600450"/>
                </a:cubicBezTo>
                <a:cubicBezTo>
                  <a:pt x="2333625" y="3594100"/>
                  <a:pt x="2342153" y="3585909"/>
                  <a:pt x="2352675" y="3581400"/>
                </a:cubicBezTo>
                <a:cubicBezTo>
                  <a:pt x="2480003" y="3526831"/>
                  <a:pt x="2283745" y="3630153"/>
                  <a:pt x="2438400" y="3552825"/>
                </a:cubicBezTo>
                <a:cubicBezTo>
                  <a:pt x="2454959" y="3544546"/>
                  <a:pt x="2469466" y="3532529"/>
                  <a:pt x="2486025" y="3524250"/>
                </a:cubicBezTo>
                <a:cubicBezTo>
                  <a:pt x="2495005" y="3519760"/>
                  <a:pt x="2505372" y="3518680"/>
                  <a:pt x="2514600" y="3514725"/>
                </a:cubicBezTo>
                <a:cubicBezTo>
                  <a:pt x="2527651" y="3509132"/>
                  <a:pt x="2539405" y="3500661"/>
                  <a:pt x="2552700" y="3495675"/>
                </a:cubicBezTo>
                <a:cubicBezTo>
                  <a:pt x="2564957" y="3491078"/>
                  <a:pt x="2578543" y="3490747"/>
                  <a:pt x="2590800" y="3486150"/>
                </a:cubicBezTo>
                <a:cubicBezTo>
                  <a:pt x="2604095" y="3481164"/>
                  <a:pt x="2615430" y="3471590"/>
                  <a:pt x="2628900" y="3467100"/>
                </a:cubicBezTo>
                <a:cubicBezTo>
                  <a:pt x="2659227" y="3456991"/>
                  <a:pt x="2741222" y="3450386"/>
                  <a:pt x="2762250" y="3448050"/>
                </a:cubicBezTo>
                <a:lnTo>
                  <a:pt x="3209925" y="3457575"/>
                </a:lnTo>
                <a:cubicBezTo>
                  <a:pt x="3229224" y="3458303"/>
                  <a:pt x="3247987" y="3464163"/>
                  <a:pt x="3267075" y="3467100"/>
                </a:cubicBezTo>
                <a:cubicBezTo>
                  <a:pt x="3337748" y="3477973"/>
                  <a:pt x="3342766" y="3477627"/>
                  <a:pt x="3419475" y="3486150"/>
                </a:cubicBezTo>
                <a:cubicBezTo>
                  <a:pt x="3555288" y="3531421"/>
                  <a:pt x="3413958" y="3485935"/>
                  <a:pt x="3514725" y="3514725"/>
                </a:cubicBezTo>
                <a:cubicBezTo>
                  <a:pt x="3524379" y="3517483"/>
                  <a:pt x="3533646" y="3521492"/>
                  <a:pt x="3543300" y="3524250"/>
                </a:cubicBezTo>
                <a:cubicBezTo>
                  <a:pt x="3555887" y="3527846"/>
                  <a:pt x="3568981" y="3529635"/>
                  <a:pt x="3581400" y="3533775"/>
                </a:cubicBezTo>
                <a:cubicBezTo>
                  <a:pt x="3695251" y="3571725"/>
                  <a:pt x="3563785" y="3537269"/>
                  <a:pt x="3676650" y="3562350"/>
                </a:cubicBezTo>
                <a:cubicBezTo>
                  <a:pt x="3689429" y="3565190"/>
                  <a:pt x="3701718" y="3570634"/>
                  <a:pt x="3714750" y="3571875"/>
                </a:cubicBezTo>
                <a:cubicBezTo>
                  <a:pt x="3768575" y="3577001"/>
                  <a:pt x="3822700" y="3578225"/>
                  <a:pt x="3876675" y="3581400"/>
                </a:cubicBezTo>
                <a:cubicBezTo>
                  <a:pt x="3927553" y="3588668"/>
                  <a:pt x="3988357" y="3598312"/>
                  <a:pt x="4038600" y="3600450"/>
                </a:cubicBezTo>
                <a:cubicBezTo>
                  <a:pt x="4156012" y="3605446"/>
                  <a:pt x="4273550" y="3606800"/>
                  <a:pt x="4391025" y="3609975"/>
                </a:cubicBezTo>
                <a:cubicBezTo>
                  <a:pt x="4406900" y="3613150"/>
                  <a:pt x="4423619" y="3613487"/>
                  <a:pt x="4438650" y="3619500"/>
                </a:cubicBezTo>
                <a:cubicBezTo>
                  <a:pt x="4561665" y="3668706"/>
                  <a:pt x="4414335" y="3633687"/>
                  <a:pt x="4533900" y="3657600"/>
                </a:cubicBezTo>
                <a:cubicBezTo>
                  <a:pt x="4546600" y="3663950"/>
                  <a:pt x="4558817" y="3671377"/>
                  <a:pt x="4572000" y="3676650"/>
                </a:cubicBezTo>
                <a:cubicBezTo>
                  <a:pt x="4590644" y="3684108"/>
                  <a:pt x="4612442" y="3684561"/>
                  <a:pt x="4629150" y="3695700"/>
                </a:cubicBezTo>
                <a:cubicBezTo>
                  <a:pt x="4638675" y="3702050"/>
                  <a:pt x="4647486" y="3709630"/>
                  <a:pt x="4657725" y="3714750"/>
                </a:cubicBezTo>
                <a:cubicBezTo>
                  <a:pt x="4666705" y="3719240"/>
                  <a:pt x="4676614" y="3721633"/>
                  <a:pt x="4686300" y="3724275"/>
                </a:cubicBezTo>
                <a:cubicBezTo>
                  <a:pt x="4711559" y="3731164"/>
                  <a:pt x="4736827" y="3738190"/>
                  <a:pt x="4762500" y="3743325"/>
                </a:cubicBezTo>
                <a:cubicBezTo>
                  <a:pt x="4778375" y="3746500"/>
                  <a:pt x="4793992" y="3751506"/>
                  <a:pt x="4810125" y="3752850"/>
                </a:cubicBezTo>
                <a:cubicBezTo>
                  <a:pt x="4870325" y="3757867"/>
                  <a:pt x="4930775" y="3759200"/>
                  <a:pt x="4991100" y="3762375"/>
                </a:cubicBezTo>
                <a:lnTo>
                  <a:pt x="5076825" y="3790950"/>
                </a:lnTo>
                <a:cubicBezTo>
                  <a:pt x="5086350" y="3794125"/>
                  <a:pt x="5096420" y="3795985"/>
                  <a:pt x="5105400" y="3800475"/>
                </a:cubicBezTo>
                <a:cubicBezTo>
                  <a:pt x="5174259" y="3834904"/>
                  <a:pt x="5141887" y="3823884"/>
                  <a:pt x="5200650" y="3838575"/>
                </a:cubicBezTo>
                <a:cubicBezTo>
                  <a:pt x="5226050" y="3855508"/>
                  <a:pt x="5238055" y="3860813"/>
                  <a:pt x="5257800" y="3886200"/>
                </a:cubicBezTo>
                <a:cubicBezTo>
                  <a:pt x="5271856" y="3904272"/>
                  <a:pt x="5279711" y="3927161"/>
                  <a:pt x="5295900" y="3943350"/>
                </a:cubicBezTo>
                <a:lnTo>
                  <a:pt x="5334000" y="3981450"/>
                </a:lnTo>
                <a:cubicBezTo>
                  <a:pt x="5337175" y="3990975"/>
                  <a:pt x="5337689" y="4001855"/>
                  <a:pt x="5343525" y="4010025"/>
                </a:cubicBezTo>
                <a:cubicBezTo>
                  <a:pt x="5356545" y="4028252"/>
                  <a:pt x="5387826" y="4055988"/>
                  <a:pt x="5410200" y="4067175"/>
                </a:cubicBezTo>
                <a:cubicBezTo>
                  <a:pt x="5419180" y="4071665"/>
                  <a:pt x="5429250" y="4073525"/>
                  <a:pt x="5438775" y="4076700"/>
                </a:cubicBezTo>
                <a:cubicBezTo>
                  <a:pt x="5457825" y="4095750"/>
                  <a:pt x="5471828" y="4121802"/>
                  <a:pt x="5495925" y="4133850"/>
                </a:cubicBezTo>
                <a:cubicBezTo>
                  <a:pt x="5544264" y="4158020"/>
                  <a:pt x="5522211" y="4145024"/>
                  <a:pt x="5562600" y="4171950"/>
                </a:cubicBezTo>
                <a:cubicBezTo>
                  <a:pt x="5586541" y="4243774"/>
                  <a:pt x="5554246" y="4155242"/>
                  <a:pt x="5591175" y="4229100"/>
                </a:cubicBezTo>
                <a:cubicBezTo>
                  <a:pt x="5595665" y="4238080"/>
                  <a:pt x="5596745" y="4248447"/>
                  <a:pt x="5600700" y="4257675"/>
                </a:cubicBezTo>
                <a:cubicBezTo>
                  <a:pt x="5606293" y="4270726"/>
                  <a:pt x="5614764" y="4282480"/>
                  <a:pt x="5619750" y="4295775"/>
                </a:cubicBezTo>
                <a:cubicBezTo>
                  <a:pt x="5624347" y="4308032"/>
                  <a:pt x="5624118" y="4321843"/>
                  <a:pt x="5629275" y="4333875"/>
                </a:cubicBezTo>
                <a:cubicBezTo>
                  <a:pt x="5633784" y="4344397"/>
                  <a:pt x="5643205" y="4352211"/>
                  <a:pt x="5648325" y="4362450"/>
                </a:cubicBezTo>
                <a:cubicBezTo>
                  <a:pt x="5652815" y="4371430"/>
                  <a:pt x="5652974" y="4382248"/>
                  <a:pt x="5657850" y="4391025"/>
                </a:cubicBezTo>
                <a:cubicBezTo>
                  <a:pt x="5668969" y="4411039"/>
                  <a:pt x="5695950" y="4448175"/>
                  <a:pt x="5695950" y="4448175"/>
                </a:cubicBezTo>
                <a:cubicBezTo>
                  <a:pt x="5699125" y="4464050"/>
                  <a:pt x="5698235" y="4481320"/>
                  <a:pt x="5705475" y="4495800"/>
                </a:cubicBezTo>
                <a:cubicBezTo>
                  <a:pt x="5711499" y="4507848"/>
                  <a:pt x="5726220" y="4513414"/>
                  <a:pt x="5734050" y="4524375"/>
                </a:cubicBezTo>
                <a:cubicBezTo>
                  <a:pt x="5742303" y="4535929"/>
                  <a:pt x="5747827" y="4549292"/>
                  <a:pt x="5753100" y="4562475"/>
                </a:cubicBezTo>
                <a:cubicBezTo>
                  <a:pt x="5760558" y="4581119"/>
                  <a:pt x="5765800" y="4600575"/>
                  <a:pt x="5772150" y="4619625"/>
                </a:cubicBezTo>
                <a:lnTo>
                  <a:pt x="5781675" y="4648200"/>
                </a:lnTo>
                <a:lnTo>
                  <a:pt x="5791200" y="4676775"/>
                </a:lnTo>
                <a:cubicBezTo>
                  <a:pt x="5816623" y="4854735"/>
                  <a:pt x="5789704" y="4649101"/>
                  <a:pt x="5810250" y="5029200"/>
                </a:cubicBezTo>
                <a:cubicBezTo>
                  <a:pt x="5811462" y="5051618"/>
                  <a:pt x="5817646" y="5073525"/>
                  <a:pt x="5819775" y="5095875"/>
                </a:cubicBezTo>
                <a:cubicBezTo>
                  <a:pt x="5824000" y="5140238"/>
                  <a:pt x="5825440" y="5184829"/>
                  <a:pt x="5829300" y="5229225"/>
                </a:cubicBezTo>
                <a:cubicBezTo>
                  <a:pt x="5839792" y="5349883"/>
                  <a:pt x="5832070" y="5277076"/>
                  <a:pt x="5848350" y="5353050"/>
                </a:cubicBezTo>
                <a:cubicBezTo>
                  <a:pt x="5855134" y="5384710"/>
                  <a:pt x="5867400" y="5448300"/>
                  <a:pt x="5867400" y="5448300"/>
                </a:cubicBezTo>
                <a:cubicBezTo>
                  <a:pt x="5873750" y="5527675"/>
                  <a:pt x="5879451" y="5607105"/>
                  <a:pt x="5886450" y="5686425"/>
                </a:cubicBezTo>
                <a:cubicBezTo>
                  <a:pt x="5888977" y="5715065"/>
                  <a:pt x="5895376" y="5743405"/>
                  <a:pt x="5895975" y="5772150"/>
                </a:cubicBezTo>
                <a:cubicBezTo>
                  <a:pt x="5901729" y="6048333"/>
                  <a:pt x="5896594" y="6324725"/>
                  <a:pt x="5905500" y="6600825"/>
                </a:cubicBezTo>
                <a:cubicBezTo>
                  <a:pt x="5905853" y="6611761"/>
                  <a:pt x="5929136" y="6666794"/>
                  <a:pt x="5934075" y="6686550"/>
                </a:cubicBezTo>
                <a:cubicBezTo>
                  <a:pt x="5948470" y="6744131"/>
                  <a:pt x="5939460" y="6712231"/>
                  <a:pt x="5962650" y="6781800"/>
                </a:cubicBezTo>
                <a:lnTo>
                  <a:pt x="5972175" y="6810375"/>
                </a:lnTo>
                <a:cubicBezTo>
                  <a:pt x="5975350" y="6819900"/>
                  <a:pt x="5976131" y="6830596"/>
                  <a:pt x="5981700" y="6838950"/>
                </a:cubicBezTo>
                <a:cubicBezTo>
                  <a:pt x="5988050" y="6848475"/>
                  <a:pt x="5996101" y="6857064"/>
                  <a:pt x="6000750" y="6867525"/>
                </a:cubicBezTo>
                <a:cubicBezTo>
                  <a:pt x="6031672" y="6937099"/>
                  <a:pt x="5996402" y="6916876"/>
                  <a:pt x="6048375" y="6934200"/>
                </a:cubicBezTo>
                <a:cubicBezTo>
                  <a:pt x="6083300" y="6931025"/>
                  <a:pt x="6120418" y="6937264"/>
                  <a:pt x="6153150" y="6924675"/>
                </a:cubicBezTo>
                <a:cubicBezTo>
                  <a:pt x="6166403" y="6919578"/>
                  <a:pt x="6171747" y="6900767"/>
                  <a:pt x="6172200" y="6886575"/>
                </a:cubicBezTo>
                <a:cubicBezTo>
                  <a:pt x="6209248" y="5725732"/>
                  <a:pt x="6150256" y="6344011"/>
                  <a:pt x="6191250" y="5934075"/>
                </a:cubicBezTo>
                <a:cubicBezTo>
                  <a:pt x="6197736" y="4870427"/>
                  <a:pt x="6069400" y="3796177"/>
                  <a:pt x="6219825" y="2743200"/>
                </a:cubicBezTo>
                <a:cubicBezTo>
                  <a:pt x="6216650" y="1905000"/>
                  <a:pt x="6216486" y="1066783"/>
                  <a:pt x="6210300" y="228600"/>
                </a:cubicBezTo>
                <a:cubicBezTo>
                  <a:pt x="6209796" y="160252"/>
                  <a:pt x="6197266" y="166940"/>
                  <a:pt x="6181725" y="104775"/>
                </a:cubicBezTo>
                <a:cubicBezTo>
                  <a:pt x="6177041" y="86039"/>
                  <a:pt x="6181782" y="64393"/>
                  <a:pt x="6172200" y="47625"/>
                </a:cubicBezTo>
                <a:cubicBezTo>
                  <a:pt x="6165610" y="36092"/>
                  <a:pt x="6116637" y="0"/>
                  <a:pt x="609600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 rot="173449">
            <a:off x="2539105" y="263348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 rot="173449">
            <a:off x="2382028" y="285443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/>
          <p:cNvSpPr/>
          <p:nvPr/>
        </p:nvSpPr>
        <p:spPr>
          <a:xfrm rot="173449">
            <a:off x="2610131" y="291538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Oval 15"/>
          <p:cNvSpPr/>
          <p:nvPr/>
        </p:nvSpPr>
        <p:spPr>
          <a:xfrm rot="173449">
            <a:off x="2837780" y="308790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Oval 16"/>
          <p:cNvSpPr/>
          <p:nvPr/>
        </p:nvSpPr>
        <p:spPr>
          <a:xfrm rot="173449">
            <a:off x="2799028" y="335985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 rot="173449">
            <a:off x="3059912" y="339381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Oval 18"/>
          <p:cNvSpPr/>
          <p:nvPr/>
        </p:nvSpPr>
        <p:spPr>
          <a:xfrm rot="173449">
            <a:off x="3204283" y="370294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Oval 19"/>
          <p:cNvSpPr/>
          <p:nvPr/>
        </p:nvSpPr>
        <p:spPr>
          <a:xfrm rot="173449">
            <a:off x="3476232" y="379513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/>
          <p:cNvSpPr/>
          <p:nvPr/>
        </p:nvSpPr>
        <p:spPr>
          <a:xfrm rot="173449">
            <a:off x="3634463" y="414971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/>
          <p:cNvSpPr/>
          <p:nvPr/>
        </p:nvSpPr>
        <p:spPr>
          <a:xfrm rot="173449">
            <a:off x="3385987" y="413716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Oval 22"/>
          <p:cNvSpPr/>
          <p:nvPr/>
        </p:nvSpPr>
        <p:spPr>
          <a:xfrm rot="173449">
            <a:off x="3144715" y="398192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Oval 23"/>
          <p:cNvSpPr/>
          <p:nvPr/>
        </p:nvSpPr>
        <p:spPr>
          <a:xfrm rot="173449">
            <a:off x="3414297" y="453772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Oval 24"/>
          <p:cNvSpPr/>
          <p:nvPr/>
        </p:nvSpPr>
        <p:spPr>
          <a:xfrm rot="173449">
            <a:off x="2938908" y="367588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Oval 25"/>
          <p:cNvSpPr/>
          <p:nvPr/>
        </p:nvSpPr>
        <p:spPr>
          <a:xfrm rot="173449">
            <a:off x="2554216" y="325589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Oval 26"/>
          <p:cNvSpPr/>
          <p:nvPr/>
        </p:nvSpPr>
        <p:spPr>
          <a:xfrm rot="173449">
            <a:off x="3157117" y="308914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Oval 27"/>
          <p:cNvSpPr/>
          <p:nvPr/>
        </p:nvSpPr>
        <p:spPr>
          <a:xfrm rot="173449">
            <a:off x="3354799" y="347869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Oval 28"/>
          <p:cNvSpPr/>
          <p:nvPr/>
        </p:nvSpPr>
        <p:spPr>
          <a:xfrm rot="173449">
            <a:off x="2922904" y="391350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Oval 29"/>
          <p:cNvSpPr/>
          <p:nvPr/>
        </p:nvSpPr>
        <p:spPr>
          <a:xfrm rot="173449">
            <a:off x="2686625" y="36178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Oval 30"/>
          <p:cNvSpPr/>
          <p:nvPr/>
        </p:nvSpPr>
        <p:spPr>
          <a:xfrm rot="173449">
            <a:off x="2171969" y="289325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 rot="173449">
            <a:off x="2419116" y="307566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Oval 32"/>
          <p:cNvSpPr/>
          <p:nvPr/>
        </p:nvSpPr>
        <p:spPr>
          <a:xfrm rot="173449">
            <a:off x="2301327" y="33194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Oval 33"/>
          <p:cNvSpPr/>
          <p:nvPr/>
        </p:nvSpPr>
        <p:spPr>
          <a:xfrm rot="173449">
            <a:off x="2487801" y="347189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Oval 34"/>
          <p:cNvSpPr/>
          <p:nvPr/>
        </p:nvSpPr>
        <p:spPr>
          <a:xfrm rot="173449">
            <a:off x="2657232" y="385241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Oval 35"/>
          <p:cNvSpPr/>
          <p:nvPr/>
        </p:nvSpPr>
        <p:spPr>
          <a:xfrm rot="173449">
            <a:off x="2408404" y="24378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Oval 36"/>
          <p:cNvSpPr/>
          <p:nvPr/>
        </p:nvSpPr>
        <p:spPr>
          <a:xfrm rot="173449">
            <a:off x="2250175" y="26665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Oval 37"/>
          <p:cNvSpPr/>
          <p:nvPr/>
        </p:nvSpPr>
        <p:spPr>
          <a:xfrm rot="173449">
            <a:off x="2177275" y="313195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Oval 38"/>
          <p:cNvSpPr/>
          <p:nvPr/>
        </p:nvSpPr>
        <p:spPr>
          <a:xfrm rot="173449">
            <a:off x="1866143" y="302866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Oval 39"/>
          <p:cNvSpPr/>
          <p:nvPr/>
        </p:nvSpPr>
        <p:spPr>
          <a:xfrm rot="173449">
            <a:off x="2313528" y="384458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Oval 40"/>
          <p:cNvSpPr/>
          <p:nvPr/>
        </p:nvSpPr>
        <p:spPr>
          <a:xfrm rot="173449">
            <a:off x="1931787" y="366079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Oval 41"/>
          <p:cNvSpPr/>
          <p:nvPr/>
        </p:nvSpPr>
        <p:spPr>
          <a:xfrm rot="173449">
            <a:off x="2935039" y="419069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Rectangle 49"/>
          <p:cNvSpPr/>
          <p:nvPr/>
        </p:nvSpPr>
        <p:spPr>
          <a:xfrm>
            <a:off x="13512" y="13517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3" name="TextBox 82"/>
          <p:cNvSpPr txBox="1"/>
          <p:nvPr/>
        </p:nvSpPr>
        <p:spPr>
          <a:xfrm>
            <a:off x="3921245" y="2014768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03AD15"/>
                </a:solidFill>
              </a:rPr>
              <a:t>NMDARs</a:t>
            </a:r>
          </a:p>
        </p:txBody>
      </p:sp>
      <p:cxnSp>
        <p:nvCxnSpPr>
          <p:cNvPr id="84" name="Straight Connector 83"/>
          <p:cNvCxnSpPr/>
          <p:nvPr/>
        </p:nvCxnSpPr>
        <p:spPr>
          <a:xfrm flipH="1">
            <a:off x="3661658" y="2415747"/>
            <a:ext cx="617361" cy="515921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Freeform 84"/>
          <p:cNvSpPr/>
          <p:nvPr/>
        </p:nvSpPr>
        <p:spPr>
          <a:xfrm>
            <a:off x="3356789" y="2922759"/>
            <a:ext cx="5090139" cy="881349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90138"/>
              <a:gd name="connsiteY0" fmla="*/ 0 h 836470"/>
              <a:gd name="connsiteX1" fmla="*/ 1631830 w 5090138"/>
              <a:gd name="connsiteY1" fmla="*/ 183860 h 836470"/>
              <a:gd name="connsiteX2" fmla="*/ 4767753 w 5090138"/>
              <a:gd name="connsiteY2" fmla="*/ 203399 h 836470"/>
              <a:gd name="connsiteX3" fmla="*/ 4757984 w 5090138"/>
              <a:gd name="connsiteY3" fmla="*/ 37322 h 836470"/>
              <a:gd name="connsiteX4" fmla="*/ 5090138 w 5090138"/>
              <a:gd name="connsiteY4" fmla="*/ 281553 h 836470"/>
              <a:gd name="connsiteX5" fmla="*/ 4757373 w 5090138"/>
              <a:gd name="connsiteY5" fmla="*/ 486707 h 836470"/>
              <a:gd name="connsiteX6" fmla="*/ 4760833 w 5090138"/>
              <a:gd name="connsiteY6" fmla="*/ 349937 h 836470"/>
              <a:gd name="connsiteX7" fmla="*/ 1622061 w 5090138"/>
              <a:gd name="connsiteY7" fmla="*/ 369476 h 836470"/>
              <a:gd name="connsiteX8" fmla="*/ 640455 w 5090138"/>
              <a:gd name="connsiteY8" fmla="*/ 836470 h 836470"/>
              <a:gd name="connsiteX9" fmla="*/ 0 w 5090138"/>
              <a:gd name="connsiteY9" fmla="*/ 0 h 836470"/>
              <a:gd name="connsiteX0" fmla="*/ 0 w 5090138"/>
              <a:gd name="connsiteY0" fmla="*/ 0 h 881349"/>
              <a:gd name="connsiteX1" fmla="*/ 1631830 w 5090138"/>
              <a:gd name="connsiteY1" fmla="*/ 183860 h 881349"/>
              <a:gd name="connsiteX2" fmla="*/ 4767753 w 5090138"/>
              <a:gd name="connsiteY2" fmla="*/ 203399 h 881349"/>
              <a:gd name="connsiteX3" fmla="*/ 4757984 w 5090138"/>
              <a:gd name="connsiteY3" fmla="*/ 37322 h 881349"/>
              <a:gd name="connsiteX4" fmla="*/ 5090138 w 5090138"/>
              <a:gd name="connsiteY4" fmla="*/ 281553 h 881349"/>
              <a:gd name="connsiteX5" fmla="*/ 4757373 w 5090138"/>
              <a:gd name="connsiteY5" fmla="*/ 486707 h 881349"/>
              <a:gd name="connsiteX6" fmla="*/ 4760833 w 5090138"/>
              <a:gd name="connsiteY6" fmla="*/ 349937 h 881349"/>
              <a:gd name="connsiteX7" fmla="*/ 1622061 w 5090138"/>
              <a:gd name="connsiteY7" fmla="*/ 369476 h 881349"/>
              <a:gd name="connsiteX8" fmla="*/ 584357 w 5090138"/>
              <a:gd name="connsiteY8" fmla="*/ 881349 h 881349"/>
              <a:gd name="connsiteX9" fmla="*/ 0 w 5090138"/>
              <a:gd name="connsiteY9" fmla="*/ 0 h 881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090138" h="881349">
                <a:moveTo>
                  <a:pt x="0" y="0"/>
                </a:moveTo>
                <a:lnTo>
                  <a:pt x="1631830" y="183860"/>
                </a:lnTo>
                <a:lnTo>
                  <a:pt x="4767753" y="203399"/>
                </a:lnTo>
                <a:lnTo>
                  <a:pt x="4757984" y="37322"/>
                </a:lnTo>
                <a:lnTo>
                  <a:pt x="5090138" y="281553"/>
                </a:lnTo>
                <a:lnTo>
                  <a:pt x="4757373" y="486707"/>
                </a:lnTo>
                <a:cubicBezTo>
                  <a:pt x="4758526" y="441117"/>
                  <a:pt x="4759680" y="395527"/>
                  <a:pt x="4760833" y="349937"/>
                </a:cubicBezTo>
                <a:lnTo>
                  <a:pt x="1622061" y="369476"/>
                </a:lnTo>
                <a:lnTo>
                  <a:pt x="584357" y="881349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78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Freeform 48"/>
          <p:cNvSpPr/>
          <p:nvPr/>
        </p:nvSpPr>
        <p:spPr>
          <a:xfrm rot="233728">
            <a:off x="3085629" y="2530167"/>
            <a:ext cx="521515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762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 rot="322579">
            <a:off x="3647031" y="3435995"/>
            <a:ext cx="536001" cy="593935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762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Oval 45"/>
          <p:cNvSpPr>
            <a:spLocks noChangeArrowheads="1"/>
          </p:cNvSpPr>
          <p:nvPr/>
        </p:nvSpPr>
        <p:spPr bwMode="auto">
          <a:xfrm rot="13793292">
            <a:off x="3455388" y="2954007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7" name="Oval 46"/>
          <p:cNvSpPr>
            <a:spLocks noChangeArrowheads="1"/>
          </p:cNvSpPr>
          <p:nvPr/>
        </p:nvSpPr>
        <p:spPr bwMode="auto">
          <a:xfrm rot="13793292">
            <a:off x="3360448" y="2827782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8" name="Oval 45"/>
          <p:cNvSpPr>
            <a:spLocks noChangeArrowheads="1"/>
          </p:cNvSpPr>
          <p:nvPr/>
        </p:nvSpPr>
        <p:spPr bwMode="auto">
          <a:xfrm rot="13793292">
            <a:off x="3943236" y="3643398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9" name="Oval 46"/>
          <p:cNvSpPr>
            <a:spLocks noChangeArrowheads="1"/>
          </p:cNvSpPr>
          <p:nvPr/>
        </p:nvSpPr>
        <p:spPr bwMode="auto">
          <a:xfrm rot="13793292">
            <a:off x="3842102" y="3523367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90" name="Oval 45"/>
          <p:cNvSpPr>
            <a:spLocks noChangeArrowheads="1"/>
          </p:cNvSpPr>
          <p:nvPr/>
        </p:nvSpPr>
        <p:spPr bwMode="auto">
          <a:xfrm rot="13793292">
            <a:off x="3671578" y="3272814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91" name="Oval 46"/>
          <p:cNvSpPr>
            <a:spLocks noChangeArrowheads="1"/>
          </p:cNvSpPr>
          <p:nvPr/>
        </p:nvSpPr>
        <p:spPr bwMode="auto">
          <a:xfrm rot="13793292">
            <a:off x="3576638" y="3146589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cxnSp>
        <p:nvCxnSpPr>
          <p:cNvPr id="92" name="Straight Connector 91"/>
          <p:cNvCxnSpPr>
            <a:stCxn id="83" idx="2"/>
          </p:cNvCxnSpPr>
          <p:nvPr/>
        </p:nvCxnSpPr>
        <p:spPr>
          <a:xfrm flipH="1">
            <a:off x="4082531" y="2414878"/>
            <a:ext cx="406203" cy="1106234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Freeform 106"/>
          <p:cNvSpPr/>
          <p:nvPr/>
        </p:nvSpPr>
        <p:spPr>
          <a:xfrm rot="20215467">
            <a:off x="3607899" y="3791224"/>
            <a:ext cx="64015" cy="123199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8" name="Freeform 107"/>
          <p:cNvSpPr/>
          <p:nvPr/>
        </p:nvSpPr>
        <p:spPr>
          <a:xfrm rot="20950626">
            <a:off x="3487863" y="3481982"/>
            <a:ext cx="66383" cy="120547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9" name="Freeform 108"/>
          <p:cNvSpPr/>
          <p:nvPr/>
        </p:nvSpPr>
        <p:spPr>
          <a:xfrm rot="20950626">
            <a:off x="3285384" y="3084162"/>
            <a:ext cx="66383" cy="120547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Group 6"/>
          <p:cNvGrpSpPr/>
          <p:nvPr/>
        </p:nvGrpSpPr>
        <p:grpSpPr>
          <a:xfrm>
            <a:off x="3957197" y="3944166"/>
            <a:ext cx="371165" cy="204947"/>
            <a:chOff x="3957195" y="3944165"/>
            <a:chExt cx="371165" cy="204946"/>
          </a:xfrm>
        </p:grpSpPr>
        <p:sp>
          <p:nvSpPr>
            <p:cNvPr id="73" name="Oval 45"/>
            <p:cNvSpPr>
              <a:spLocks noChangeArrowheads="1"/>
            </p:cNvSpPr>
            <p:nvPr/>
          </p:nvSpPr>
          <p:spPr bwMode="auto">
            <a:xfrm rot="13793292">
              <a:off x="4143417" y="3964167"/>
              <a:ext cx="93662" cy="27622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74" name="Oval 46"/>
            <p:cNvSpPr>
              <a:spLocks noChangeArrowheads="1"/>
            </p:cNvSpPr>
            <p:nvPr/>
          </p:nvSpPr>
          <p:spPr bwMode="auto">
            <a:xfrm rot="13793292">
              <a:off x="4048477" y="3852883"/>
              <a:ext cx="93662" cy="27622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68" name="Text Box 230"/>
          <p:cNvSpPr txBox="1">
            <a:spLocks noChangeArrowheads="1"/>
          </p:cNvSpPr>
          <p:nvPr/>
        </p:nvSpPr>
        <p:spPr bwMode="auto">
          <a:xfrm>
            <a:off x="445345" y="283752"/>
            <a:ext cx="795159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/>
            <a:r>
              <a:rPr lang="en-US" sz="2400" dirty="0" smtClean="0">
                <a:latin typeface="+mn-lt"/>
                <a:ea typeface="MS PGothic" charset="0"/>
                <a:cs typeface="MS PGothic" charset="0"/>
              </a:rPr>
              <a:t>NMDA receptors containing NR2B subunits play a critical role </a:t>
            </a:r>
            <a:r>
              <a:rPr lang="en-US" sz="2400" dirty="0">
                <a:latin typeface="+mn-lt"/>
                <a:ea typeface="MS PGothic" charset="0"/>
                <a:cs typeface="MS PGothic" charset="0"/>
              </a:rPr>
              <a:t>in persistent firing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03304" y="6481666"/>
            <a:ext cx="236557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dirty="0" smtClean="0"/>
              <a:t>Wang XJ. </a:t>
            </a:r>
            <a:r>
              <a:rPr lang="en-US" sz="1000" i="1" dirty="0" smtClean="0"/>
              <a:t>J Neurosci.</a:t>
            </a:r>
            <a:r>
              <a:rPr lang="en-US" sz="1000" dirty="0" smtClean="0"/>
              <a:t>1999</a:t>
            </a:r>
            <a:r>
              <a:rPr lang="en-US" sz="1000" i="1" dirty="0" smtClean="0"/>
              <a:t> </a:t>
            </a:r>
            <a:endParaRPr lang="en-US" sz="1000" dirty="0"/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5567" y="1529454"/>
            <a:ext cx="3339748" cy="3998178"/>
          </a:xfrm>
          <a:prstGeom prst="rect">
            <a:avLst/>
          </a:prstGeom>
          <a:ln w="38100">
            <a:solidFill>
              <a:schemeClr val="tx1"/>
            </a:solidFill>
          </a:ln>
        </p:spPr>
      </p:pic>
      <p:sp>
        <p:nvSpPr>
          <p:cNvPr id="70" name="TextBox 69"/>
          <p:cNvSpPr txBox="1"/>
          <p:nvPr/>
        </p:nvSpPr>
        <p:spPr>
          <a:xfrm>
            <a:off x="5079416" y="2039711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chemeClr val="accent2"/>
                </a:solidFill>
              </a:rPr>
              <a:t>AMPAR</a:t>
            </a:r>
          </a:p>
        </p:txBody>
      </p:sp>
      <p:cxnSp>
        <p:nvCxnSpPr>
          <p:cNvPr id="71" name="Straight Connector 70"/>
          <p:cNvCxnSpPr/>
          <p:nvPr/>
        </p:nvCxnSpPr>
        <p:spPr>
          <a:xfrm flipV="1">
            <a:off x="4288120" y="2414878"/>
            <a:ext cx="1055019" cy="1529598"/>
          </a:xfrm>
          <a:prstGeom prst="line">
            <a:avLst/>
          </a:prstGeom>
          <a:ln w="28575" cmpd="sng">
            <a:solidFill>
              <a:schemeClr val="accent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" name="Straight Arrow Connector 4"/>
          <p:cNvCxnSpPr/>
          <p:nvPr/>
        </p:nvCxnSpPr>
        <p:spPr>
          <a:xfrm flipH="1" flipV="1">
            <a:off x="2925262" y="3411075"/>
            <a:ext cx="2551965" cy="735564"/>
          </a:xfrm>
          <a:prstGeom prst="straightConnector1">
            <a:avLst/>
          </a:prstGeom>
          <a:ln w="76200">
            <a:solidFill>
              <a:srgbClr val="00B05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" name="Straight Arrow Connector 7"/>
          <p:cNvCxnSpPr/>
          <p:nvPr/>
        </p:nvCxnSpPr>
        <p:spPr>
          <a:xfrm flipH="1" flipV="1">
            <a:off x="3152201" y="4844374"/>
            <a:ext cx="2480114" cy="272375"/>
          </a:xfrm>
          <a:prstGeom prst="straightConnector1">
            <a:avLst/>
          </a:prstGeom>
          <a:ln w="76200">
            <a:solidFill>
              <a:schemeClr val="accent2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4" name="TextBox 3"/>
          <p:cNvSpPr txBox="1"/>
          <p:nvPr/>
        </p:nvSpPr>
        <p:spPr>
          <a:xfrm>
            <a:off x="5524500" y="3975100"/>
            <a:ext cx="71045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NR2B</a:t>
            </a:r>
            <a:endParaRPr lang="en-US" dirty="0"/>
          </a:p>
        </p:txBody>
      </p:sp>
      <p:sp>
        <p:nvSpPr>
          <p:cNvPr id="72" name="TextBox 71"/>
          <p:cNvSpPr txBox="1"/>
          <p:nvPr/>
        </p:nvSpPr>
        <p:spPr>
          <a:xfrm>
            <a:off x="5626100" y="4914900"/>
            <a:ext cx="88336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&gt;AMPA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8595405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" name="Group 96"/>
          <p:cNvGrpSpPr/>
          <p:nvPr/>
        </p:nvGrpSpPr>
        <p:grpSpPr>
          <a:xfrm rot="310049">
            <a:off x="2839443" y="2859303"/>
            <a:ext cx="1323463" cy="1303372"/>
            <a:chOff x="3033218" y="2959442"/>
            <a:chExt cx="997055" cy="1022577"/>
          </a:xfrm>
        </p:grpSpPr>
        <p:sp>
          <p:nvSpPr>
            <p:cNvPr id="100" name="Oval 99"/>
            <p:cNvSpPr/>
            <p:nvPr/>
          </p:nvSpPr>
          <p:spPr>
            <a:xfrm>
              <a:off x="3205615" y="3261693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Oval 100"/>
            <p:cNvSpPr/>
            <p:nvPr/>
          </p:nvSpPr>
          <p:spPr>
            <a:xfrm>
              <a:off x="3403438" y="3603541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Freeform 101"/>
            <p:cNvSpPr/>
            <p:nvPr/>
          </p:nvSpPr>
          <p:spPr>
            <a:xfrm>
              <a:off x="3033218" y="2959442"/>
              <a:ext cx="997055" cy="1022577"/>
            </a:xfrm>
            <a:custGeom>
              <a:avLst/>
              <a:gdLst>
                <a:gd name="connsiteX0" fmla="*/ 274277 w 997055"/>
                <a:gd name="connsiteY0" fmla="*/ 1774 h 1022577"/>
                <a:gd name="connsiteX1" fmla="*/ 9405 w 997055"/>
                <a:gd name="connsiteY1" fmla="*/ 15358 h 1022577"/>
                <a:gd name="connsiteX2" fmla="*/ 70529 w 997055"/>
                <a:gd name="connsiteY2" fmla="*/ 103651 h 1022577"/>
                <a:gd name="connsiteX3" fmla="*/ 179195 w 997055"/>
                <a:gd name="connsiteY3" fmla="*/ 185152 h 1022577"/>
                <a:gd name="connsiteX4" fmla="*/ 247110 w 997055"/>
                <a:gd name="connsiteY4" fmla="*/ 191944 h 1022577"/>
                <a:gd name="connsiteX5" fmla="*/ 287860 w 997055"/>
                <a:gd name="connsiteY5" fmla="*/ 246278 h 1022577"/>
                <a:gd name="connsiteX6" fmla="*/ 287860 w 997055"/>
                <a:gd name="connsiteY6" fmla="*/ 300612 h 1022577"/>
                <a:gd name="connsiteX7" fmla="*/ 342192 w 997055"/>
                <a:gd name="connsiteY7" fmla="*/ 348155 h 1022577"/>
                <a:gd name="connsiteX8" fmla="*/ 376150 w 997055"/>
                <a:gd name="connsiteY8" fmla="*/ 450032 h 1022577"/>
                <a:gd name="connsiteX9" fmla="*/ 471232 w 997055"/>
                <a:gd name="connsiteY9" fmla="*/ 592659 h 1022577"/>
                <a:gd name="connsiteX10" fmla="*/ 545939 w 997055"/>
                <a:gd name="connsiteY10" fmla="*/ 687744 h 1022577"/>
                <a:gd name="connsiteX11" fmla="*/ 654604 w 997055"/>
                <a:gd name="connsiteY11" fmla="*/ 803204 h 1022577"/>
                <a:gd name="connsiteX12" fmla="*/ 770061 w 997055"/>
                <a:gd name="connsiteY12" fmla="*/ 952623 h 1022577"/>
                <a:gd name="connsiteX13" fmla="*/ 804019 w 997055"/>
                <a:gd name="connsiteY13" fmla="*/ 1000166 h 1022577"/>
                <a:gd name="connsiteX14" fmla="*/ 858352 w 997055"/>
                <a:gd name="connsiteY14" fmla="*/ 1020541 h 1022577"/>
                <a:gd name="connsiteX15" fmla="*/ 953434 w 997055"/>
                <a:gd name="connsiteY15" fmla="*/ 952623 h 1022577"/>
                <a:gd name="connsiteX16" fmla="*/ 987391 w 997055"/>
                <a:gd name="connsiteY16" fmla="*/ 898289 h 1022577"/>
                <a:gd name="connsiteX17" fmla="*/ 783644 w 997055"/>
                <a:gd name="connsiteY17" fmla="*/ 619826 h 1022577"/>
                <a:gd name="connsiteX18" fmla="*/ 552731 w 997055"/>
                <a:gd name="connsiteY18" fmla="*/ 287029 h 1022577"/>
                <a:gd name="connsiteX19" fmla="*/ 348984 w 997055"/>
                <a:gd name="connsiteY19" fmla="*/ 35733 h 1022577"/>
                <a:gd name="connsiteX20" fmla="*/ 274277 w 997055"/>
                <a:gd name="connsiteY20" fmla="*/ 1774 h 10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7055" h="1022577">
                  <a:moveTo>
                    <a:pt x="274277" y="1774"/>
                  </a:moveTo>
                  <a:cubicBezTo>
                    <a:pt x="217681" y="-1622"/>
                    <a:pt x="43363" y="-1622"/>
                    <a:pt x="9405" y="15358"/>
                  </a:cubicBezTo>
                  <a:cubicBezTo>
                    <a:pt x="-24553" y="32338"/>
                    <a:pt x="42231" y="75352"/>
                    <a:pt x="70529" y="103651"/>
                  </a:cubicBezTo>
                  <a:cubicBezTo>
                    <a:pt x="98827" y="131950"/>
                    <a:pt x="149765" y="170437"/>
                    <a:pt x="179195" y="185152"/>
                  </a:cubicBezTo>
                  <a:cubicBezTo>
                    <a:pt x="208625" y="199867"/>
                    <a:pt x="228999" y="181756"/>
                    <a:pt x="247110" y="191944"/>
                  </a:cubicBezTo>
                  <a:cubicBezTo>
                    <a:pt x="265221" y="202132"/>
                    <a:pt x="281068" y="228167"/>
                    <a:pt x="287860" y="246278"/>
                  </a:cubicBezTo>
                  <a:cubicBezTo>
                    <a:pt x="294652" y="264389"/>
                    <a:pt x="278805" y="283633"/>
                    <a:pt x="287860" y="300612"/>
                  </a:cubicBezTo>
                  <a:cubicBezTo>
                    <a:pt x="296915" y="317592"/>
                    <a:pt x="327477" y="323252"/>
                    <a:pt x="342192" y="348155"/>
                  </a:cubicBezTo>
                  <a:cubicBezTo>
                    <a:pt x="356907" y="373058"/>
                    <a:pt x="354643" y="409281"/>
                    <a:pt x="376150" y="450032"/>
                  </a:cubicBezTo>
                  <a:cubicBezTo>
                    <a:pt x="397657" y="490783"/>
                    <a:pt x="442934" y="553040"/>
                    <a:pt x="471232" y="592659"/>
                  </a:cubicBezTo>
                  <a:cubicBezTo>
                    <a:pt x="499530" y="632278"/>
                    <a:pt x="515377" y="652653"/>
                    <a:pt x="545939" y="687744"/>
                  </a:cubicBezTo>
                  <a:cubicBezTo>
                    <a:pt x="576501" y="722835"/>
                    <a:pt x="617250" y="759057"/>
                    <a:pt x="654604" y="803204"/>
                  </a:cubicBezTo>
                  <a:cubicBezTo>
                    <a:pt x="691958" y="847351"/>
                    <a:pt x="745159" y="919796"/>
                    <a:pt x="770061" y="952623"/>
                  </a:cubicBezTo>
                  <a:cubicBezTo>
                    <a:pt x="794964" y="985450"/>
                    <a:pt x="789304" y="988846"/>
                    <a:pt x="804019" y="1000166"/>
                  </a:cubicBezTo>
                  <a:cubicBezTo>
                    <a:pt x="818734" y="1011486"/>
                    <a:pt x="833450" y="1028465"/>
                    <a:pt x="858352" y="1020541"/>
                  </a:cubicBezTo>
                  <a:cubicBezTo>
                    <a:pt x="883254" y="1012617"/>
                    <a:pt x="931928" y="972998"/>
                    <a:pt x="953434" y="952623"/>
                  </a:cubicBezTo>
                  <a:cubicBezTo>
                    <a:pt x="974940" y="932248"/>
                    <a:pt x="1015689" y="953755"/>
                    <a:pt x="987391" y="898289"/>
                  </a:cubicBezTo>
                  <a:cubicBezTo>
                    <a:pt x="959093" y="842823"/>
                    <a:pt x="856087" y="721703"/>
                    <a:pt x="783644" y="619826"/>
                  </a:cubicBezTo>
                  <a:cubicBezTo>
                    <a:pt x="711201" y="517949"/>
                    <a:pt x="625174" y="384378"/>
                    <a:pt x="552731" y="287029"/>
                  </a:cubicBezTo>
                  <a:cubicBezTo>
                    <a:pt x="480288" y="189680"/>
                    <a:pt x="397657" y="83276"/>
                    <a:pt x="348984" y="35733"/>
                  </a:cubicBezTo>
                  <a:cubicBezTo>
                    <a:pt x="300311" y="-11810"/>
                    <a:pt x="330873" y="5170"/>
                    <a:pt x="274277" y="1774"/>
                  </a:cubicBezTo>
                  <a:close/>
                </a:path>
              </a:pathLst>
            </a:custGeom>
            <a:solidFill>
              <a:srgbClr val="FFFF00">
                <a:alpha val="29000"/>
              </a:srgb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Freeform 102"/>
            <p:cNvSpPr/>
            <p:nvPr/>
          </p:nvSpPr>
          <p:spPr>
            <a:xfrm rot="19641735">
              <a:off x="3536047" y="3592635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Freeform 103"/>
            <p:cNvSpPr/>
            <p:nvPr/>
          </p:nvSpPr>
          <p:spPr>
            <a:xfrm rot="19641735">
              <a:off x="3740326" y="3844733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Freeform 104"/>
            <p:cNvSpPr/>
            <p:nvPr/>
          </p:nvSpPr>
          <p:spPr>
            <a:xfrm rot="19641735">
              <a:off x="3344782" y="3259381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Freeform 105"/>
            <p:cNvSpPr/>
            <p:nvPr/>
          </p:nvSpPr>
          <p:spPr>
            <a:xfrm rot="19641735">
              <a:off x="3048434" y="3001268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Freeform 1"/>
          <p:cNvSpPr/>
          <p:nvPr/>
        </p:nvSpPr>
        <p:spPr>
          <a:xfrm>
            <a:off x="-81817" y="2068783"/>
            <a:ext cx="4412512" cy="4623832"/>
          </a:xfrm>
          <a:custGeom>
            <a:avLst/>
            <a:gdLst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64883 h 4623832"/>
              <a:gd name="connsiteX1" fmla="*/ 372140 w 4412512"/>
              <a:gd name="connsiteY1" fmla="*/ 2699339 h 4623832"/>
              <a:gd name="connsiteX2" fmla="*/ 680484 w 4412512"/>
              <a:gd name="connsiteY2" fmla="*/ 1455329 h 4623832"/>
              <a:gd name="connsiteX3" fmla="*/ 1169582 w 4412512"/>
              <a:gd name="connsiteY3" fmla="*/ 636622 h 4623832"/>
              <a:gd name="connsiteX4" fmla="*/ 2062716 w 4412512"/>
              <a:gd name="connsiteY4" fmla="*/ 158157 h 4623832"/>
              <a:gd name="connsiteX5" fmla="*/ 2604977 w 4412512"/>
              <a:gd name="connsiteY5" fmla="*/ 9302 h 4623832"/>
              <a:gd name="connsiteX6" fmla="*/ 2998382 w 4412512"/>
              <a:gd name="connsiteY6" fmla="*/ 200688 h 4623832"/>
              <a:gd name="connsiteX7" fmla="*/ 2998382 w 4412512"/>
              <a:gd name="connsiteY7" fmla="*/ 487767 h 4623832"/>
              <a:gd name="connsiteX8" fmla="*/ 3062177 w 4412512"/>
              <a:gd name="connsiteY8" fmla="*/ 806743 h 4623832"/>
              <a:gd name="connsiteX9" fmla="*/ 3317358 w 4412512"/>
              <a:gd name="connsiteY9" fmla="*/ 987497 h 4623832"/>
              <a:gd name="connsiteX10" fmla="*/ 3455582 w 4412512"/>
              <a:gd name="connsiteY10" fmla="*/ 1125720 h 4623832"/>
              <a:gd name="connsiteX11" fmla="*/ 3636335 w 4412512"/>
              <a:gd name="connsiteY11" fmla="*/ 1551022 h 4623832"/>
              <a:gd name="connsiteX12" fmla="*/ 3795823 w 4412512"/>
              <a:gd name="connsiteY12" fmla="*/ 1912530 h 4623832"/>
              <a:gd name="connsiteX13" fmla="*/ 4167963 w 4412512"/>
              <a:gd name="connsiteY13" fmla="*/ 2274036 h 4623832"/>
              <a:gd name="connsiteX14" fmla="*/ 4412512 w 4412512"/>
              <a:gd name="connsiteY14" fmla="*/ 2359097 h 4623832"/>
              <a:gd name="connsiteX15" fmla="*/ 4146698 w 4412512"/>
              <a:gd name="connsiteY15" fmla="*/ 2848195 h 4623832"/>
              <a:gd name="connsiteX16" fmla="*/ 3306726 w 4412512"/>
              <a:gd name="connsiteY16" fmla="*/ 3209702 h 4623832"/>
              <a:gd name="connsiteX17" fmla="*/ 2349796 w 4412512"/>
              <a:gd name="connsiteY17" fmla="*/ 3443618 h 4623832"/>
              <a:gd name="connsiteX18" fmla="*/ 1180214 w 4412512"/>
              <a:gd name="connsiteY18" fmla="*/ 3496781 h 4623832"/>
              <a:gd name="connsiteX19" fmla="*/ 574158 w 4412512"/>
              <a:gd name="connsiteY19" fmla="*/ 3964613 h 4623832"/>
              <a:gd name="connsiteX20" fmla="*/ 0 w 4412512"/>
              <a:gd name="connsiteY20" fmla="*/ 4623832 h 4623832"/>
              <a:gd name="connsiteX21" fmla="*/ 21265 w 4412512"/>
              <a:gd name="connsiteY21" fmla="*/ 3464883 h 4623832"/>
              <a:gd name="connsiteX0" fmla="*/ 21265 w 4412512"/>
              <a:gd name="connsiteY0" fmla="*/ 3464883 h 4623832"/>
              <a:gd name="connsiteX1" fmla="*/ 372140 w 4412512"/>
              <a:gd name="connsiteY1" fmla="*/ 2699339 h 4623832"/>
              <a:gd name="connsiteX2" fmla="*/ 680484 w 4412512"/>
              <a:gd name="connsiteY2" fmla="*/ 1455329 h 4623832"/>
              <a:gd name="connsiteX3" fmla="*/ 1169582 w 4412512"/>
              <a:gd name="connsiteY3" fmla="*/ 636622 h 4623832"/>
              <a:gd name="connsiteX4" fmla="*/ 2062716 w 4412512"/>
              <a:gd name="connsiteY4" fmla="*/ 158157 h 4623832"/>
              <a:gd name="connsiteX5" fmla="*/ 2604977 w 4412512"/>
              <a:gd name="connsiteY5" fmla="*/ 9302 h 4623832"/>
              <a:gd name="connsiteX6" fmla="*/ 2998382 w 4412512"/>
              <a:gd name="connsiteY6" fmla="*/ 200688 h 4623832"/>
              <a:gd name="connsiteX7" fmla="*/ 2998382 w 4412512"/>
              <a:gd name="connsiteY7" fmla="*/ 487767 h 4623832"/>
              <a:gd name="connsiteX8" fmla="*/ 3062177 w 4412512"/>
              <a:gd name="connsiteY8" fmla="*/ 806743 h 4623832"/>
              <a:gd name="connsiteX9" fmla="*/ 3317358 w 4412512"/>
              <a:gd name="connsiteY9" fmla="*/ 987497 h 4623832"/>
              <a:gd name="connsiteX10" fmla="*/ 3455582 w 4412512"/>
              <a:gd name="connsiteY10" fmla="*/ 1125720 h 4623832"/>
              <a:gd name="connsiteX11" fmla="*/ 3636335 w 4412512"/>
              <a:gd name="connsiteY11" fmla="*/ 1551022 h 4623832"/>
              <a:gd name="connsiteX12" fmla="*/ 3795823 w 4412512"/>
              <a:gd name="connsiteY12" fmla="*/ 1912530 h 4623832"/>
              <a:gd name="connsiteX13" fmla="*/ 4167963 w 4412512"/>
              <a:gd name="connsiteY13" fmla="*/ 2274036 h 4623832"/>
              <a:gd name="connsiteX14" fmla="*/ 4412512 w 4412512"/>
              <a:gd name="connsiteY14" fmla="*/ 2359097 h 4623832"/>
              <a:gd name="connsiteX15" fmla="*/ 4146698 w 4412512"/>
              <a:gd name="connsiteY15" fmla="*/ 2848195 h 4623832"/>
              <a:gd name="connsiteX16" fmla="*/ 3306726 w 4412512"/>
              <a:gd name="connsiteY16" fmla="*/ 3209702 h 4623832"/>
              <a:gd name="connsiteX17" fmla="*/ 2349796 w 4412512"/>
              <a:gd name="connsiteY17" fmla="*/ 3443618 h 4623832"/>
              <a:gd name="connsiteX18" fmla="*/ 1180214 w 4412512"/>
              <a:gd name="connsiteY18" fmla="*/ 3496781 h 4623832"/>
              <a:gd name="connsiteX19" fmla="*/ 574158 w 4412512"/>
              <a:gd name="connsiteY19" fmla="*/ 3964613 h 4623832"/>
              <a:gd name="connsiteX20" fmla="*/ 0 w 4412512"/>
              <a:gd name="connsiteY20" fmla="*/ 4623832 h 4623832"/>
              <a:gd name="connsiteX21" fmla="*/ 21265 w 4412512"/>
              <a:gd name="connsiteY21" fmla="*/ 3464883 h 4623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412512" h="4623832">
                <a:moveTo>
                  <a:pt x="21265" y="3464883"/>
                </a:moveTo>
                <a:lnTo>
                  <a:pt x="372140" y="2699339"/>
                </a:lnTo>
                <a:cubicBezTo>
                  <a:pt x="489098" y="2444158"/>
                  <a:pt x="547577" y="1799115"/>
                  <a:pt x="680484" y="1455329"/>
                </a:cubicBezTo>
                <a:cubicBezTo>
                  <a:pt x="813391" y="1111543"/>
                  <a:pt x="939210" y="852817"/>
                  <a:pt x="1169582" y="636622"/>
                </a:cubicBezTo>
                <a:cubicBezTo>
                  <a:pt x="1399954" y="420427"/>
                  <a:pt x="1881962" y="207775"/>
                  <a:pt x="2062716" y="158157"/>
                </a:cubicBezTo>
                <a:lnTo>
                  <a:pt x="2604977" y="9302"/>
                </a:lnTo>
                <a:cubicBezTo>
                  <a:pt x="2785731" y="-40316"/>
                  <a:pt x="2932815" y="120944"/>
                  <a:pt x="2998382" y="200688"/>
                </a:cubicBezTo>
                <a:cubicBezTo>
                  <a:pt x="3063949" y="280432"/>
                  <a:pt x="2987750" y="386758"/>
                  <a:pt x="2998382" y="487767"/>
                </a:cubicBezTo>
                <a:lnTo>
                  <a:pt x="3062177" y="806743"/>
                </a:lnTo>
                <a:cubicBezTo>
                  <a:pt x="3083442" y="913068"/>
                  <a:pt x="3251791" y="934334"/>
                  <a:pt x="3317358" y="987497"/>
                </a:cubicBezTo>
                <a:lnTo>
                  <a:pt x="3455582" y="1125720"/>
                </a:lnTo>
                <a:cubicBezTo>
                  <a:pt x="3508745" y="1219641"/>
                  <a:pt x="3579628" y="1419887"/>
                  <a:pt x="3636335" y="1551022"/>
                </a:cubicBezTo>
                <a:cubicBezTo>
                  <a:pt x="3693042" y="1682157"/>
                  <a:pt x="3707218" y="1792028"/>
                  <a:pt x="3795823" y="1912530"/>
                </a:cubicBezTo>
                <a:cubicBezTo>
                  <a:pt x="3884428" y="2033032"/>
                  <a:pt x="4086447" y="2245682"/>
                  <a:pt x="4167963" y="2274036"/>
                </a:cubicBezTo>
                <a:lnTo>
                  <a:pt x="4412512" y="2359097"/>
                </a:lnTo>
                <a:cubicBezTo>
                  <a:pt x="4408968" y="2454790"/>
                  <a:pt x="4426689" y="2727693"/>
                  <a:pt x="4146698" y="2848195"/>
                </a:cubicBezTo>
                <a:lnTo>
                  <a:pt x="3306726" y="3209702"/>
                </a:lnTo>
                <a:cubicBezTo>
                  <a:pt x="3026735" y="3330204"/>
                  <a:pt x="2704215" y="3395771"/>
                  <a:pt x="2349796" y="3443618"/>
                </a:cubicBezTo>
                <a:cubicBezTo>
                  <a:pt x="1995377" y="3491465"/>
                  <a:pt x="1476154" y="3409949"/>
                  <a:pt x="1180214" y="3496781"/>
                </a:cubicBezTo>
                <a:cubicBezTo>
                  <a:pt x="884274" y="3583613"/>
                  <a:pt x="765544" y="3744873"/>
                  <a:pt x="574158" y="3964613"/>
                </a:cubicBezTo>
                <a:lnTo>
                  <a:pt x="0" y="4623832"/>
                </a:lnTo>
                <a:cubicBezTo>
                  <a:pt x="3544" y="4233971"/>
                  <a:pt x="7089" y="3844111"/>
                  <a:pt x="21265" y="3464883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 10"/>
          <p:cNvSpPr/>
          <p:nvPr/>
        </p:nvSpPr>
        <p:spPr>
          <a:xfrm>
            <a:off x="3067058" y="-805218"/>
            <a:ext cx="6219825" cy="8598089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</a:cxnLst>
            <a:rect l="l" t="t" r="r" b="b"/>
            <a:pathLst>
              <a:path w="6219825" h="6934200">
                <a:moveTo>
                  <a:pt x="6096000" y="0"/>
                </a:moveTo>
                <a:cubicBezTo>
                  <a:pt x="6075363" y="0"/>
                  <a:pt x="6061845" y="29664"/>
                  <a:pt x="6048375" y="47625"/>
                </a:cubicBezTo>
                <a:cubicBezTo>
                  <a:pt x="6042351" y="55657"/>
                  <a:pt x="6043340" y="67220"/>
                  <a:pt x="6038850" y="76200"/>
                </a:cubicBezTo>
                <a:cubicBezTo>
                  <a:pt x="6033730" y="86439"/>
                  <a:pt x="6026150" y="95250"/>
                  <a:pt x="6019800" y="104775"/>
                </a:cubicBezTo>
                <a:cubicBezTo>
                  <a:pt x="6016625" y="120650"/>
                  <a:pt x="6014202" y="136694"/>
                  <a:pt x="6010275" y="152400"/>
                </a:cubicBezTo>
                <a:cubicBezTo>
                  <a:pt x="6007840" y="162140"/>
                  <a:pt x="6003185" y="171235"/>
                  <a:pt x="6000750" y="180975"/>
                </a:cubicBezTo>
                <a:cubicBezTo>
                  <a:pt x="5996823" y="196681"/>
                  <a:pt x="5994400" y="212725"/>
                  <a:pt x="5991225" y="228600"/>
                </a:cubicBezTo>
                <a:cubicBezTo>
                  <a:pt x="5988050" y="263525"/>
                  <a:pt x="5985798" y="298546"/>
                  <a:pt x="5981700" y="333375"/>
                </a:cubicBezTo>
                <a:cubicBezTo>
                  <a:pt x="5976510" y="377489"/>
                  <a:pt x="5972462" y="389378"/>
                  <a:pt x="5962650" y="428625"/>
                </a:cubicBezTo>
                <a:cubicBezTo>
                  <a:pt x="5958388" y="496821"/>
                  <a:pt x="5954760" y="594209"/>
                  <a:pt x="5943600" y="666750"/>
                </a:cubicBezTo>
                <a:cubicBezTo>
                  <a:pt x="5941609" y="679689"/>
                  <a:pt x="5937250" y="692150"/>
                  <a:pt x="5934075" y="704850"/>
                </a:cubicBezTo>
                <a:cubicBezTo>
                  <a:pt x="5930900" y="733425"/>
                  <a:pt x="5928350" y="762076"/>
                  <a:pt x="5924550" y="790575"/>
                </a:cubicBezTo>
                <a:cubicBezTo>
                  <a:pt x="5921998" y="809718"/>
                  <a:pt x="5916230" y="828450"/>
                  <a:pt x="5915025" y="847725"/>
                </a:cubicBezTo>
                <a:cubicBezTo>
                  <a:pt x="5909872" y="930175"/>
                  <a:pt x="5910653" y="1012925"/>
                  <a:pt x="5905500" y="1095375"/>
                </a:cubicBezTo>
                <a:cubicBezTo>
                  <a:pt x="5904667" y="1108710"/>
                  <a:pt x="5890246" y="1183703"/>
                  <a:pt x="5886450" y="1200150"/>
                </a:cubicBezTo>
                <a:cubicBezTo>
                  <a:pt x="5880563" y="1225661"/>
                  <a:pt x="5870647" y="1250370"/>
                  <a:pt x="5867400" y="1276350"/>
                </a:cubicBezTo>
                <a:cubicBezTo>
                  <a:pt x="5856630" y="1362513"/>
                  <a:pt x="5865970" y="1328266"/>
                  <a:pt x="5848350" y="1381125"/>
                </a:cubicBezTo>
                <a:cubicBezTo>
                  <a:pt x="5845175" y="1422400"/>
                  <a:pt x="5843397" y="1463806"/>
                  <a:pt x="5838825" y="1504950"/>
                </a:cubicBezTo>
                <a:cubicBezTo>
                  <a:pt x="5829677" y="1587285"/>
                  <a:pt x="5832965" y="1521796"/>
                  <a:pt x="5819775" y="1581150"/>
                </a:cubicBezTo>
                <a:cubicBezTo>
                  <a:pt x="5815585" y="1600003"/>
                  <a:pt x="5812802" y="1619157"/>
                  <a:pt x="5810250" y="1638300"/>
                </a:cubicBezTo>
                <a:cubicBezTo>
                  <a:pt x="5806450" y="1666799"/>
                  <a:pt x="5806364" y="1695832"/>
                  <a:pt x="5800725" y="1724025"/>
                </a:cubicBezTo>
                <a:cubicBezTo>
                  <a:pt x="5796787" y="1743716"/>
                  <a:pt x="5786545" y="1761694"/>
                  <a:pt x="5781675" y="1781175"/>
                </a:cubicBezTo>
                <a:cubicBezTo>
                  <a:pt x="5778500" y="1793875"/>
                  <a:pt x="5777307" y="1807243"/>
                  <a:pt x="5772150" y="1819275"/>
                </a:cubicBezTo>
                <a:cubicBezTo>
                  <a:pt x="5767641" y="1829797"/>
                  <a:pt x="5759450" y="1838325"/>
                  <a:pt x="5753100" y="1847850"/>
                </a:cubicBezTo>
                <a:cubicBezTo>
                  <a:pt x="5749925" y="1876425"/>
                  <a:pt x="5747641" y="1905113"/>
                  <a:pt x="5743575" y="1933575"/>
                </a:cubicBezTo>
                <a:cubicBezTo>
                  <a:pt x="5741285" y="1949602"/>
                  <a:pt x="5736946" y="1965272"/>
                  <a:pt x="5734050" y="1981200"/>
                </a:cubicBezTo>
                <a:cubicBezTo>
                  <a:pt x="5730595" y="2000201"/>
                  <a:pt x="5728313" y="2019412"/>
                  <a:pt x="5724525" y="2038350"/>
                </a:cubicBezTo>
                <a:cubicBezTo>
                  <a:pt x="5721958" y="2051187"/>
                  <a:pt x="5717567" y="2063613"/>
                  <a:pt x="5715000" y="2076450"/>
                </a:cubicBezTo>
                <a:cubicBezTo>
                  <a:pt x="5711212" y="2095388"/>
                  <a:pt x="5709665" y="2114747"/>
                  <a:pt x="5705475" y="2133600"/>
                </a:cubicBezTo>
                <a:cubicBezTo>
                  <a:pt x="5697268" y="2170531"/>
                  <a:pt x="5692226" y="2160427"/>
                  <a:pt x="5676900" y="2200275"/>
                </a:cubicBezTo>
                <a:cubicBezTo>
                  <a:pt x="5666087" y="2228388"/>
                  <a:pt x="5657850" y="2257425"/>
                  <a:pt x="5648325" y="2286000"/>
                </a:cubicBezTo>
                <a:cubicBezTo>
                  <a:pt x="5645150" y="2295525"/>
                  <a:pt x="5645900" y="2307475"/>
                  <a:pt x="5638800" y="2314575"/>
                </a:cubicBezTo>
                <a:lnTo>
                  <a:pt x="5610225" y="2343150"/>
                </a:lnTo>
                <a:cubicBezTo>
                  <a:pt x="5594588" y="2390060"/>
                  <a:pt x="5611895" y="2357634"/>
                  <a:pt x="5572125" y="2390775"/>
                </a:cubicBezTo>
                <a:cubicBezTo>
                  <a:pt x="5561777" y="2399399"/>
                  <a:pt x="5554183" y="2411080"/>
                  <a:pt x="5543550" y="2419350"/>
                </a:cubicBezTo>
                <a:cubicBezTo>
                  <a:pt x="5525478" y="2433406"/>
                  <a:pt x="5505450" y="2444750"/>
                  <a:pt x="5486400" y="2457450"/>
                </a:cubicBezTo>
                <a:cubicBezTo>
                  <a:pt x="5476875" y="2463800"/>
                  <a:pt x="5468685" y="2472880"/>
                  <a:pt x="5457825" y="2476500"/>
                </a:cubicBezTo>
                <a:cubicBezTo>
                  <a:pt x="5448300" y="2479675"/>
                  <a:pt x="5438027" y="2481149"/>
                  <a:pt x="5429250" y="2486025"/>
                </a:cubicBezTo>
                <a:cubicBezTo>
                  <a:pt x="5409236" y="2497144"/>
                  <a:pt x="5391150" y="2511425"/>
                  <a:pt x="5372100" y="2524125"/>
                </a:cubicBezTo>
                <a:lnTo>
                  <a:pt x="5343525" y="2543175"/>
                </a:lnTo>
                <a:lnTo>
                  <a:pt x="5286375" y="2581275"/>
                </a:lnTo>
                <a:cubicBezTo>
                  <a:pt x="5276850" y="2587625"/>
                  <a:pt x="5268660" y="2596705"/>
                  <a:pt x="5257800" y="2600325"/>
                </a:cubicBezTo>
                <a:lnTo>
                  <a:pt x="5200650" y="2619375"/>
                </a:lnTo>
                <a:cubicBezTo>
                  <a:pt x="5179868" y="2681720"/>
                  <a:pt x="5208732" y="2620530"/>
                  <a:pt x="5162550" y="2657475"/>
                </a:cubicBezTo>
                <a:cubicBezTo>
                  <a:pt x="5153611" y="2664626"/>
                  <a:pt x="5150829" y="2677256"/>
                  <a:pt x="5143500" y="2686050"/>
                </a:cubicBezTo>
                <a:cubicBezTo>
                  <a:pt x="5105554" y="2731586"/>
                  <a:pt x="5127218" y="2699618"/>
                  <a:pt x="5086350" y="2733675"/>
                </a:cubicBezTo>
                <a:cubicBezTo>
                  <a:pt x="5013011" y="2794791"/>
                  <a:pt x="5100146" y="2734002"/>
                  <a:pt x="5029200" y="2781300"/>
                </a:cubicBezTo>
                <a:cubicBezTo>
                  <a:pt x="5022850" y="2790825"/>
                  <a:pt x="5018944" y="2802546"/>
                  <a:pt x="5010150" y="2809875"/>
                </a:cubicBezTo>
                <a:cubicBezTo>
                  <a:pt x="4980057" y="2834953"/>
                  <a:pt x="4941697" y="2833261"/>
                  <a:pt x="4905375" y="2838450"/>
                </a:cubicBezTo>
                <a:cubicBezTo>
                  <a:pt x="4895850" y="2841625"/>
                  <a:pt x="4886601" y="2845797"/>
                  <a:pt x="4876800" y="2847975"/>
                </a:cubicBezTo>
                <a:cubicBezTo>
                  <a:pt x="4822956" y="2859940"/>
                  <a:pt x="4791704" y="2858771"/>
                  <a:pt x="4733925" y="2867025"/>
                </a:cubicBezTo>
                <a:cubicBezTo>
                  <a:pt x="4717898" y="2869315"/>
                  <a:pt x="4702301" y="2874088"/>
                  <a:pt x="4686300" y="2876550"/>
                </a:cubicBezTo>
                <a:cubicBezTo>
                  <a:pt x="4661000" y="2880442"/>
                  <a:pt x="4635500" y="2882900"/>
                  <a:pt x="4610100" y="2886075"/>
                </a:cubicBezTo>
                <a:cubicBezTo>
                  <a:pt x="4594225" y="2892425"/>
                  <a:pt x="4579241" y="2901772"/>
                  <a:pt x="4562475" y="2905125"/>
                </a:cubicBezTo>
                <a:cubicBezTo>
                  <a:pt x="4531455" y="2911329"/>
                  <a:pt x="4347421" y="2923207"/>
                  <a:pt x="4333875" y="2924175"/>
                </a:cubicBezTo>
                <a:cubicBezTo>
                  <a:pt x="4320400" y="2928667"/>
                  <a:pt x="4279160" y="2943225"/>
                  <a:pt x="4267200" y="2943225"/>
                </a:cubicBezTo>
                <a:cubicBezTo>
                  <a:pt x="4238449" y="2943225"/>
                  <a:pt x="4210184" y="2935252"/>
                  <a:pt x="4181475" y="2933700"/>
                </a:cubicBezTo>
                <a:cubicBezTo>
                  <a:pt x="4092648" y="2928899"/>
                  <a:pt x="4003675" y="2927350"/>
                  <a:pt x="3914775" y="2924175"/>
                </a:cubicBezTo>
                <a:cubicBezTo>
                  <a:pt x="3855211" y="2904320"/>
                  <a:pt x="3906813" y="2919303"/>
                  <a:pt x="3800475" y="2905125"/>
                </a:cubicBezTo>
                <a:cubicBezTo>
                  <a:pt x="3642372" y="2884045"/>
                  <a:pt x="3887765" y="2907637"/>
                  <a:pt x="3629025" y="2886075"/>
                </a:cubicBezTo>
                <a:cubicBezTo>
                  <a:pt x="3547610" y="2888110"/>
                  <a:pt x="3182448" y="2894369"/>
                  <a:pt x="3048000" y="2905125"/>
                </a:cubicBezTo>
                <a:cubicBezTo>
                  <a:pt x="3034951" y="2906169"/>
                  <a:pt x="3022412" y="2910800"/>
                  <a:pt x="3009900" y="2914650"/>
                </a:cubicBezTo>
                <a:cubicBezTo>
                  <a:pt x="2981111" y="2923508"/>
                  <a:pt x="2952141" y="2932038"/>
                  <a:pt x="2924175" y="2943225"/>
                </a:cubicBezTo>
                <a:cubicBezTo>
                  <a:pt x="2908300" y="2949575"/>
                  <a:pt x="2893268" y="2958692"/>
                  <a:pt x="2876550" y="2962275"/>
                </a:cubicBezTo>
                <a:cubicBezTo>
                  <a:pt x="2848437" y="2968299"/>
                  <a:pt x="2819400" y="2968625"/>
                  <a:pt x="2790825" y="2971800"/>
                </a:cubicBezTo>
                <a:cubicBezTo>
                  <a:pt x="2533650" y="2968625"/>
                  <a:pt x="2276331" y="2971455"/>
                  <a:pt x="2019300" y="2962275"/>
                </a:cubicBezTo>
                <a:cubicBezTo>
                  <a:pt x="2007860" y="2961866"/>
                  <a:pt x="2000964" y="2948345"/>
                  <a:pt x="1990725" y="2943225"/>
                </a:cubicBezTo>
                <a:cubicBezTo>
                  <a:pt x="1975432" y="2935579"/>
                  <a:pt x="1958665" y="2931250"/>
                  <a:pt x="1943100" y="2924175"/>
                </a:cubicBezTo>
                <a:cubicBezTo>
                  <a:pt x="1858939" y="2885920"/>
                  <a:pt x="1916018" y="2903117"/>
                  <a:pt x="1847850" y="2886075"/>
                </a:cubicBezTo>
                <a:cubicBezTo>
                  <a:pt x="1841500" y="2876550"/>
                  <a:pt x="1836895" y="2865595"/>
                  <a:pt x="1828800" y="2857500"/>
                </a:cubicBezTo>
                <a:cubicBezTo>
                  <a:pt x="1820705" y="2849405"/>
                  <a:pt x="1809540" y="2845104"/>
                  <a:pt x="1800225" y="2838450"/>
                </a:cubicBezTo>
                <a:cubicBezTo>
                  <a:pt x="1787307" y="2829223"/>
                  <a:pt x="1774178" y="2820206"/>
                  <a:pt x="1762125" y="2809875"/>
                </a:cubicBezTo>
                <a:cubicBezTo>
                  <a:pt x="1751898" y="2801109"/>
                  <a:pt x="1745598" y="2787324"/>
                  <a:pt x="1733550" y="2781300"/>
                </a:cubicBezTo>
                <a:cubicBezTo>
                  <a:pt x="1719070" y="2774060"/>
                  <a:pt x="1702034" y="2773386"/>
                  <a:pt x="1685925" y="2771775"/>
                </a:cubicBezTo>
                <a:cubicBezTo>
                  <a:pt x="1536680" y="2756851"/>
                  <a:pt x="1580131" y="2770153"/>
                  <a:pt x="1466850" y="2752725"/>
                </a:cubicBezTo>
                <a:cubicBezTo>
                  <a:pt x="1297970" y="2726744"/>
                  <a:pt x="1560558" y="2763847"/>
                  <a:pt x="1362075" y="2724150"/>
                </a:cubicBezTo>
                <a:cubicBezTo>
                  <a:pt x="1346200" y="2720975"/>
                  <a:pt x="1329957" y="2719277"/>
                  <a:pt x="1314450" y="2714625"/>
                </a:cubicBezTo>
                <a:cubicBezTo>
                  <a:pt x="1298073" y="2709712"/>
                  <a:pt x="1283543" y="2699158"/>
                  <a:pt x="1266825" y="2695575"/>
                </a:cubicBezTo>
                <a:cubicBezTo>
                  <a:pt x="1238712" y="2689551"/>
                  <a:pt x="1209675" y="2689225"/>
                  <a:pt x="1181100" y="2686050"/>
                </a:cubicBezTo>
                <a:cubicBezTo>
                  <a:pt x="1171575" y="2682875"/>
                  <a:pt x="1162265" y="2678960"/>
                  <a:pt x="1152525" y="2676525"/>
                </a:cubicBezTo>
                <a:cubicBezTo>
                  <a:pt x="1110719" y="2666073"/>
                  <a:pt x="1088618" y="2668384"/>
                  <a:pt x="1047750" y="2647950"/>
                </a:cubicBezTo>
                <a:cubicBezTo>
                  <a:pt x="1035050" y="2641600"/>
                  <a:pt x="1022625" y="2634667"/>
                  <a:pt x="1009650" y="2628900"/>
                </a:cubicBezTo>
                <a:cubicBezTo>
                  <a:pt x="994026" y="2621956"/>
                  <a:pt x="977318" y="2617496"/>
                  <a:pt x="962025" y="2609850"/>
                </a:cubicBezTo>
                <a:cubicBezTo>
                  <a:pt x="951786" y="2604730"/>
                  <a:pt x="943689" y="2595920"/>
                  <a:pt x="933450" y="2590800"/>
                </a:cubicBezTo>
                <a:cubicBezTo>
                  <a:pt x="924470" y="2586310"/>
                  <a:pt x="913855" y="2585765"/>
                  <a:pt x="904875" y="2581275"/>
                </a:cubicBezTo>
                <a:cubicBezTo>
                  <a:pt x="894636" y="2576155"/>
                  <a:pt x="886539" y="2567345"/>
                  <a:pt x="876300" y="2562225"/>
                </a:cubicBezTo>
                <a:cubicBezTo>
                  <a:pt x="769439" y="2508795"/>
                  <a:pt x="948368" y="2612932"/>
                  <a:pt x="809625" y="2533650"/>
                </a:cubicBezTo>
                <a:cubicBezTo>
                  <a:pt x="799686" y="2527970"/>
                  <a:pt x="791289" y="2519720"/>
                  <a:pt x="781050" y="2514600"/>
                </a:cubicBezTo>
                <a:cubicBezTo>
                  <a:pt x="772070" y="2510110"/>
                  <a:pt x="762092" y="2507960"/>
                  <a:pt x="752475" y="2505075"/>
                </a:cubicBezTo>
                <a:cubicBezTo>
                  <a:pt x="730335" y="2498433"/>
                  <a:pt x="708224" y="2491631"/>
                  <a:pt x="685800" y="2486025"/>
                </a:cubicBezTo>
                <a:cubicBezTo>
                  <a:pt x="670094" y="2482098"/>
                  <a:pt x="653794" y="2480760"/>
                  <a:pt x="638175" y="2476500"/>
                </a:cubicBezTo>
                <a:cubicBezTo>
                  <a:pt x="618802" y="2471216"/>
                  <a:pt x="600716" y="2461388"/>
                  <a:pt x="581025" y="2457450"/>
                </a:cubicBezTo>
                <a:cubicBezTo>
                  <a:pt x="511385" y="2443522"/>
                  <a:pt x="549427" y="2450215"/>
                  <a:pt x="466725" y="2438400"/>
                </a:cubicBezTo>
                <a:cubicBezTo>
                  <a:pt x="450850" y="2432050"/>
                  <a:pt x="435109" y="2425353"/>
                  <a:pt x="419100" y="2419350"/>
                </a:cubicBezTo>
                <a:cubicBezTo>
                  <a:pt x="409699" y="2415825"/>
                  <a:pt x="399926" y="2413350"/>
                  <a:pt x="390525" y="2409825"/>
                </a:cubicBezTo>
                <a:cubicBezTo>
                  <a:pt x="374516" y="2403822"/>
                  <a:pt x="359242" y="2395803"/>
                  <a:pt x="342900" y="2390775"/>
                </a:cubicBezTo>
                <a:cubicBezTo>
                  <a:pt x="240166" y="2359165"/>
                  <a:pt x="299069" y="2382198"/>
                  <a:pt x="219075" y="2362200"/>
                </a:cubicBezTo>
                <a:cubicBezTo>
                  <a:pt x="209335" y="2359765"/>
                  <a:pt x="200025" y="2355850"/>
                  <a:pt x="190500" y="2352675"/>
                </a:cubicBezTo>
                <a:cubicBezTo>
                  <a:pt x="171450" y="2355850"/>
                  <a:pt x="151672" y="2356093"/>
                  <a:pt x="133350" y="2362200"/>
                </a:cubicBezTo>
                <a:cubicBezTo>
                  <a:pt x="104775" y="2371725"/>
                  <a:pt x="101600" y="2387600"/>
                  <a:pt x="85725" y="2409825"/>
                </a:cubicBezTo>
                <a:cubicBezTo>
                  <a:pt x="76498" y="2422743"/>
                  <a:pt x="65564" y="2434463"/>
                  <a:pt x="57150" y="2447925"/>
                </a:cubicBezTo>
                <a:cubicBezTo>
                  <a:pt x="49625" y="2459966"/>
                  <a:pt x="45145" y="2473697"/>
                  <a:pt x="38100" y="2486025"/>
                </a:cubicBezTo>
                <a:cubicBezTo>
                  <a:pt x="32420" y="2495964"/>
                  <a:pt x="25400" y="2505075"/>
                  <a:pt x="19050" y="2514600"/>
                </a:cubicBezTo>
                <a:cubicBezTo>
                  <a:pt x="15875" y="2527300"/>
                  <a:pt x="13121" y="2540113"/>
                  <a:pt x="9525" y="2552700"/>
                </a:cubicBezTo>
                <a:cubicBezTo>
                  <a:pt x="6767" y="2562354"/>
                  <a:pt x="0" y="2571235"/>
                  <a:pt x="0" y="2581275"/>
                </a:cubicBezTo>
                <a:cubicBezTo>
                  <a:pt x="0" y="2661937"/>
                  <a:pt x="6686" y="2668009"/>
                  <a:pt x="28575" y="2733675"/>
                </a:cubicBezTo>
                <a:cubicBezTo>
                  <a:pt x="34925" y="2752725"/>
                  <a:pt x="35577" y="2774761"/>
                  <a:pt x="47625" y="2790825"/>
                </a:cubicBezTo>
                <a:lnTo>
                  <a:pt x="76200" y="2828925"/>
                </a:lnTo>
                <a:cubicBezTo>
                  <a:pt x="79375" y="2838450"/>
                  <a:pt x="78625" y="2850400"/>
                  <a:pt x="85725" y="2857500"/>
                </a:cubicBezTo>
                <a:cubicBezTo>
                  <a:pt x="92825" y="2864600"/>
                  <a:pt x="105523" y="2862149"/>
                  <a:pt x="114300" y="2867025"/>
                </a:cubicBezTo>
                <a:cubicBezTo>
                  <a:pt x="134314" y="2878144"/>
                  <a:pt x="149730" y="2897885"/>
                  <a:pt x="171450" y="2905125"/>
                </a:cubicBezTo>
                <a:cubicBezTo>
                  <a:pt x="180975" y="2908300"/>
                  <a:pt x="191045" y="2910160"/>
                  <a:pt x="200025" y="2914650"/>
                </a:cubicBezTo>
                <a:cubicBezTo>
                  <a:pt x="210264" y="2919770"/>
                  <a:pt x="219806" y="2926371"/>
                  <a:pt x="228600" y="2933700"/>
                </a:cubicBezTo>
                <a:cubicBezTo>
                  <a:pt x="238948" y="2942324"/>
                  <a:pt x="245400" y="2955733"/>
                  <a:pt x="257175" y="2962275"/>
                </a:cubicBezTo>
                <a:cubicBezTo>
                  <a:pt x="274728" y="2972027"/>
                  <a:pt x="296364" y="2972345"/>
                  <a:pt x="314325" y="2981325"/>
                </a:cubicBezTo>
                <a:lnTo>
                  <a:pt x="352425" y="3000375"/>
                </a:lnTo>
                <a:cubicBezTo>
                  <a:pt x="401002" y="3073241"/>
                  <a:pt x="334381" y="2983548"/>
                  <a:pt x="409575" y="3048000"/>
                </a:cubicBezTo>
                <a:cubicBezTo>
                  <a:pt x="421628" y="3058331"/>
                  <a:pt x="428625" y="3073400"/>
                  <a:pt x="438150" y="3086100"/>
                </a:cubicBezTo>
                <a:cubicBezTo>
                  <a:pt x="462091" y="3157924"/>
                  <a:pt x="429796" y="3069392"/>
                  <a:pt x="466725" y="3143250"/>
                </a:cubicBezTo>
                <a:cubicBezTo>
                  <a:pt x="471215" y="3152230"/>
                  <a:pt x="471269" y="3163108"/>
                  <a:pt x="476250" y="3171825"/>
                </a:cubicBezTo>
                <a:cubicBezTo>
                  <a:pt x="484126" y="3185608"/>
                  <a:pt x="496411" y="3196463"/>
                  <a:pt x="504825" y="3209925"/>
                </a:cubicBezTo>
                <a:cubicBezTo>
                  <a:pt x="512350" y="3221966"/>
                  <a:pt x="517525" y="3235325"/>
                  <a:pt x="523875" y="3248025"/>
                </a:cubicBezTo>
                <a:cubicBezTo>
                  <a:pt x="527050" y="3263900"/>
                  <a:pt x="527716" y="3280491"/>
                  <a:pt x="533400" y="3295650"/>
                </a:cubicBezTo>
                <a:cubicBezTo>
                  <a:pt x="538783" y="3310006"/>
                  <a:pt x="589596" y="3370578"/>
                  <a:pt x="590550" y="3371850"/>
                </a:cubicBezTo>
                <a:cubicBezTo>
                  <a:pt x="619181" y="3410024"/>
                  <a:pt x="614127" y="3422493"/>
                  <a:pt x="666750" y="3457575"/>
                </a:cubicBezTo>
                <a:cubicBezTo>
                  <a:pt x="676275" y="3463925"/>
                  <a:pt x="687230" y="3468530"/>
                  <a:pt x="695325" y="3476625"/>
                </a:cubicBezTo>
                <a:cubicBezTo>
                  <a:pt x="709429" y="3490729"/>
                  <a:pt x="755776" y="3562540"/>
                  <a:pt x="762000" y="3571875"/>
                </a:cubicBezTo>
                <a:cubicBezTo>
                  <a:pt x="774700" y="3590925"/>
                  <a:pt x="789861" y="3608547"/>
                  <a:pt x="800100" y="3629025"/>
                </a:cubicBezTo>
                <a:cubicBezTo>
                  <a:pt x="815132" y="3659090"/>
                  <a:pt x="834262" y="3701287"/>
                  <a:pt x="857250" y="3724275"/>
                </a:cubicBezTo>
                <a:cubicBezTo>
                  <a:pt x="928155" y="3795180"/>
                  <a:pt x="838391" y="3708111"/>
                  <a:pt x="923925" y="3781425"/>
                </a:cubicBezTo>
                <a:cubicBezTo>
                  <a:pt x="934152" y="3790191"/>
                  <a:pt x="942152" y="3801376"/>
                  <a:pt x="952500" y="3810000"/>
                </a:cubicBezTo>
                <a:cubicBezTo>
                  <a:pt x="961294" y="3817329"/>
                  <a:pt x="972281" y="3821721"/>
                  <a:pt x="981075" y="3829050"/>
                </a:cubicBezTo>
                <a:cubicBezTo>
                  <a:pt x="1012467" y="3855210"/>
                  <a:pt x="1006663" y="3855349"/>
                  <a:pt x="1028700" y="3886200"/>
                </a:cubicBezTo>
                <a:cubicBezTo>
                  <a:pt x="1037927" y="3899118"/>
                  <a:pt x="1048048" y="3911382"/>
                  <a:pt x="1057275" y="3924300"/>
                </a:cubicBezTo>
                <a:cubicBezTo>
                  <a:pt x="1063929" y="3933615"/>
                  <a:pt x="1066800" y="3946525"/>
                  <a:pt x="1076325" y="3952875"/>
                </a:cubicBezTo>
                <a:cubicBezTo>
                  <a:pt x="1087217" y="3960137"/>
                  <a:pt x="1101725" y="3959225"/>
                  <a:pt x="1114425" y="3962400"/>
                </a:cubicBezTo>
                <a:cubicBezTo>
                  <a:pt x="1127125" y="3971925"/>
                  <a:pt x="1139607" y="3981748"/>
                  <a:pt x="1152525" y="3990975"/>
                </a:cubicBezTo>
                <a:cubicBezTo>
                  <a:pt x="1161840" y="3997629"/>
                  <a:pt x="1173005" y="4001930"/>
                  <a:pt x="1181100" y="4010025"/>
                </a:cubicBezTo>
                <a:cubicBezTo>
                  <a:pt x="1189195" y="4018120"/>
                  <a:pt x="1191211" y="4031449"/>
                  <a:pt x="1200150" y="4038600"/>
                </a:cubicBezTo>
                <a:cubicBezTo>
                  <a:pt x="1207990" y="4044872"/>
                  <a:pt x="1219745" y="4043635"/>
                  <a:pt x="1228725" y="4048125"/>
                </a:cubicBezTo>
                <a:cubicBezTo>
                  <a:pt x="1238964" y="4053245"/>
                  <a:pt x="1247775" y="4060825"/>
                  <a:pt x="1257300" y="4067175"/>
                </a:cubicBezTo>
                <a:cubicBezTo>
                  <a:pt x="1285875" y="4064000"/>
                  <a:pt x="1315133" y="4064623"/>
                  <a:pt x="1343025" y="4057650"/>
                </a:cubicBezTo>
                <a:cubicBezTo>
                  <a:pt x="1354131" y="4054874"/>
                  <a:pt x="1362806" y="4045929"/>
                  <a:pt x="1371600" y="4038600"/>
                </a:cubicBezTo>
                <a:cubicBezTo>
                  <a:pt x="1417136" y="4000654"/>
                  <a:pt x="1385168" y="4022318"/>
                  <a:pt x="1419225" y="3981450"/>
                </a:cubicBezTo>
                <a:cubicBezTo>
                  <a:pt x="1434580" y="3963025"/>
                  <a:pt x="1465833" y="3935767"/>
                  <a:pt x="1485900" y="3924300"/>
                </a:cubicBezTo>
                <a:cubicBezTo>
                  <a:pt x="1494617" y="3919319"/>
                  <a:pt x="1505495" y="3919265"/>
                  <a:pt x="1514475" y="3914775"/>
                </a:cubicBezTo>
                <a:cubicBezTo>
                  <a:pt x="1524714" y="3909655"/>
                  <a:pt x="1532190" y="3899345"/>
                  <a:pt x="1543050" y="3895725"/>
                </a:cubicBezTo>
                <a:cubicBezTo>
                  <a:pt x="1586950" y="3881092"/>
                  <a:pt x="1593915" y="3894105"/>
                  <a:pt x="1628775" y="3876675"/>
                </a:cubicBezTo>
                <a:cubicBezTo>
                  <a:pt x="1639014" y="3871555"/>
                  <a:pt x="1648556" y="3864954"/>
                  <a:pt x="1657350" y="3857625"/>
                </a:cubicBezTo>
                <a:cubicBezTo>
                  <a:pt x="1667698" y="3849001"/>
                  <a:pt x="1674150" y="3835592"/>
                  <a:pt x="1685925" y="3829050"/>
                </a:cubicBezTo>
                <a:cubicBezTo>
                  <a:pt x="1703478" y="3819298"/>
                  <a:pt x="1724025" y="3816350"/>
                  <a:pt x="1743075" y="3810000"/>
                </a:cubicBezTo>
                <a:cubicBezTo>
                  <a:pt x="1765723" y="3802451"/>
                  <a:pt x="1785830" y="3794937"/>
                  <a:pt x="1809750" y="3790950"/>
                </a:cubicBezTo>
                <a:cubicBezTo>
                  <a:pt x="1943535" y="3768653"/>
                  <a:pt x="1838310" y="3793335"/>
                  <a:pt x="1924050" y="3771900"/>
                </a:cubicBezTo>
                <a:cubicBezTo>
                  <a:pt x="1930400" y="3762375"/>
                  <a:pt x="1933392" y="3749392"/>
                  <a:pt x="1943100" y="3743325"/>
                </a:cubicBezTo>
                <a:cubicBezTo>
                  <a:pt x="1960128" y="3732682"/>
                  <a:pt x="1983542" y="3735414"/>
                  <a:pt x="2000250" y="3724275"/>
                </a:cubicBezTo>
                <a:cubicBezTo>
                  <a:pt x="2044894" y="3694512"/>
                  <a:pt x="2017533" y="3707107"/>
                  <a:pt x="2085975" y="3695700"/>
                </a:cubicBezTo>
                <a:cubicBezTo>
                  <a:pt x="2098675" y="3689350"/>
                  <a:pt x="2110892" y="3681923"/>
                  <a:pt x="2124075" y="3676650"/>
                </a:cubicBezTo>
                <a:cubicBezTo>
                  <a:pt x="2142719" y="3669192"/>
                  <a:pt x="2164517" y="3668739"/>
                  <a:pt x="2181225" y="3657600"/>
                </a:cubicBezTo>
                <a:cubicBezTo>
                  <a:pt x="2236139" y="3620991"/>
                  <a:pt x="2183166" y="3652686"/>
                  <a:pt x="2238375" y="3629025"/>
                </a:cubicBezTo>
                <a:cubicBezTo>
                  <a:pt x="2251426" y="3623432"/>
                  <a:pt x="2263005" y="3614465"/>
                  <a:pt x="2276475" y="3609975"/>
                </a:cubicBezTo>
                <a:cubicBezTo>
                  <a:pt x="2291834" y="3604855"/>
                  <a:pt x="2308225" y="3603625"/>
                  <a:pt x="2324100" y="3600450"/>
                </a:cubicBezTo>
                <a:cubicBezTo>
                  <a:pt x="2333625" y="3594100"/>
                  <a:pt x="2342153" y="3585909"/>
                  <a:pt x="2352675" y="3581400"/>
                </a:cubicBezTo>
                <a:cubicBezTo>
                  <a:pt x="2480003" y="3526831"/>
                  <a:pt x="2283745" y="3630153"/>
                  <a:pt x="2438400" y="3552825"/>
                </a:cubicBezTo>
                <a:cubicBezTo>
                  <a:pt x="2454959" y="3544546"/>
                  <a:pt x="2469466" y="3532529"/>
                  <a:pt x="2486025" y="3524250"/>
                </a:cubicBezTo>
                <a:cubicBezTo>
                  <a:pt x="2495005" y="3519760"/>
                  <a:pt x="2505372" y="3518680"/>
                  <a:pt x="2514600" y="3514725"/>
                </a:cubicBezTo>
                <a:cubicBezTo>
                  <a:pt x="2527651" y="3509132"/>
                  <a:pt x="2539405" y="3500661"/>
                  <a:pt x="2552700" y="3495675"/>
                </a:cubicBezTo>
                <a:cubicBezTo>
                  <a:pt x="2564957" y="3491078"/>
                  <a:pt x="2578543" y="3490747"/>
                  <a:pt x="2590800" y="3486150"/>
                </a:cubicBezTo>
                <a:cubicBezTo>
                  <a:pt x="2604095" y="3481164"/>
                  <a:pt x="2615430" y="3471590"/>
                  <a:pt x="2628900" y="3467100"/>
                </a:cubicBezTo>
                <a:cubicBezTo>
                  <a:pt x="2659227" y="3456991"/>
                  <a:pt x="2741222" y="3450386"/>
                  <a:pt x="2762250" y="3448050"/>
                </a:cubicBezTo>
                <a:lnTo>
                  <a:pt x="3209925" y="3457575"/>
                </a:lnTo>
                <a:cubicBezTo>
                  <a:pt x="3229224" y="3458303"/>
                  <a:pt x="3247987" y="3464163"/>
                  <a:pt x="3267075" y="3467100"/>
                </a:cubicBezTo>
                <a:cubicBezTo>
                  <a:pt x="3337748" y="3477973"/>
                  <a:pt x="3342766" y="3477627"/>
                  <a:pt x="3419475" y="3486150"/>
                </a:cubicBezTo>
                <a:cubicBezTo>
                  <a:pt x="3555288" y="3531421"/>
                  <a:pt x="3413958" y="3485935"/>
                  <a:pt x="3514725" y="3514725"/>
                </a:cubicBezTo>
                <a:cubicBezTo>
                  <a:pt x="3524379" y="3517483"/>
                  <a:pt x="3533646" y="3521492"/>
                  <a:pt x="3543300" y="3524250"/>
                </a:cubicBezTo>
                <a:cubicBezTo>
                  <a:pt x="3555887" y="3527846"/>
                  <a:pt x="3568981" y="3529635"/>
                  <a:pt x="3581400" y="3533775"/>
                </a:cubicBezTo>
                <a:cubicBezTo>
                  <a:pt x="3695251" y="3571725"/>
                  <a:pt x="3563785" y="3537269"/>
                  <a:pt x="3676650" y="3562350"/>
                </a:cubicBezTo>
                <a:cubicBezTo>
                  <a:pt x="3689429" y="3565190"/>
                  <a:pt x="3701718" y="3570634"/>
                  <a:pt x="3714750" y="3571875"/>
                </a:cubicBezTo>
                <a:cubicBezTo>
                  <a:pt x="3768575" y="3577001"/>
                  <a:pt x="3822700" y="3578225"/>
                  <a:pt x="3876675" y="3581400"/>
                </a:cubicBezTo>
                <a:cubicBezTo>
                  <a:pt x="3927553" y="3588668"/>
                  <a:pt x="3988357" y="3598312"/>
                  <a:pt x="4038600" y="3600450"/>
                </a:cubicBezTo>
                <a:cubicBezTo>
                  <a:pt x="4156012" y="3605446"/>
                  <a:pt x="4273550" y="3606800"/>
                  <a:pt x="4391025" y="3609975"/>
                </a:cubicBezTo>
                <a:cubicBezTo>
                  <a:pt x="4406900" y="3613150"/>
                  <a:pt x="4423619" y="3613487"/>
                  <a:pt x="4438650" y="3619500"/>
                </a:cubicBezTo>
                <a:cubicBezTo>
                  <a:pt x="4561665" y="3668706"/>
                  <a:pt x="4414335" y="3633687"/>
                  <a:pt x="4533900" y="3657600"/>
                </a:cubicBezTo>
                <a:cubicBezTo>
                  <a:pt x="4546600" y="3663950"/>
                  <a:pt x="4558817" y="3671377"/>
                  <a:pt x="4572000" y="3676650"/>
                </a:cubicBezTo>
                <a:cubicBezTo>
                  <a:pt x="4590644" y="3684108"/>
                  <a:pt x="4612442" y="3684561"/>
                  <a:pt x="4629150" y="3695700"/>
                </a:cubicBezTo>
                <a:cubicBezTo>
                  <a:pt x="4638675" y="3702050"/>
                  <a:pt x="4647486" y="3709630"/>
                  <a:pt x="4657725" y="3714750"/>
                </a:cubicBezTo>
                <a:cubicBezTo>
                  <a:pt x="4666705" y="3719240"/>
                  <a:pt x="4676614" y="3721633"/>
                  <a:pt x="4686300" y="3724275"/>
                </a:cubicBezTo>
                <a:cubicBezTo>
                  <a:pt x="4711559" y="3731164"/>
                  <a:pt x="4736827" y="3738190"/>
                  <a:pt x="4762500" y="3743325"/>
                </a:cubicBezTo>
                <a:cubicBezTo>
                  <a:pt x="4778375" y="3746500"/>
                  <a:pt x="4793992" y="3751506"/>
                  <a:pt x="4810125" y="3752850"/>
                </a:cubicBezTo>
                <a:cubicBezTo>
                  <a:pt x="4870325" y="3757867"/>
                  <a:pt x="4930775" y="3759200"/>
                  <a:pt x="4991100" y="3762375"/>
                </a:cubicBezTo>
                <a:lnTo>
                  <a:pt x="5076825" y="3790950"/>
                </a:lnTo>
                <a:cubicBezTo>
                  <a:pt x="5086350" y="3794125"/>
                  <a:pt x="5096420" y="3795985"/>
                  <a:pt x="5105400" y="3800475"/>
                </a:cubicBezTo>
                <a:cubicBezTo>
                  <a:pt x="5174259" y="3834904"/>
                  <a:pt x="5141887" y="3823884"/>
                  <a:pt x="5200650" y="3838575"/>
                </a:cubicBezTo>
                <a:cubicBezTo>
                  <a:pt x="5226050" y="3855508"/>
                  <a:pt x="5238055" y="3860813"/>
                  <a:pt x="5257800" y="3886200"/>
                </a:cubicBezTo>
                <a:cubicBezTo>
                  <a:pt x="5271856" y="3904272"/>
                  <a:pt x="5279711" y="3927161"/>
                  <a:pt x="5295900" y="3943350"/>
                </a:cubicBezTo>
                <a:lnTo>
                  <a:pt x="5334000" y="3981450"/>
                </a:lnTo>
                <a:cubicBezTo>
                  <a:pt x="5337175" y="3990975"/>
                  <a:pt x="5337689" y="4001855"/>
                  <a:pt x="5343525" y="4010025"/>
                </a:cubicBezTo>
                <a:cubicBezTo>
                  <a:pt x="5356545" y="4028252"/>
                  <a:pt x="5387826" y="4055988"/>
                  <a:pt x="5410200" y="4067175"/>
                </a:cubicBezTo>
                <a:cubicBezTo>
                  <a:pt x="5419180" y="4071665"/>
                  <a:pt x="5429250" y="4073525"/>
                  <a:pt x="5438775" y="4076700"/>
                </a:cubicBezTo>
                <a:cubicBezTo>
                  <a:pt x="5457825" y="4095750"/>
                  <a:pt x="5471828" y="4121802"/>
                  <a:pt x="5495925" y="4133850"/>
                </a:cubicBezTo>
                <a:cubicBezTo>
                  <a:pt x="5544264" y="4158020"/>
                  <a:pt x="5522211" y="4145024"/>
                  <a:pt x="5562600" y="4171950"/>
                </a:cubicBezTo>
                <a:cubicBezTo>
                  <a:pt x="5586541" y="4243774"/>
                  <a:pt x="5554246" y="4155242"/>
                  <a:pt x="5591175" y="4229100"/>
                </a:cubicBezTo>
                <a:cubicBezTo>
                  <a:pt x="5595665" y="4238080"/>
                  <a:pt x="5596745" y="4248447"/>
                  <a:pt x="5600700" y="4257675"/>
                </a:cubicBezTo>
                <a:cubicBezTo>
                  <a:pt x="5606293" y="4270726"/>
                  <a:pt x="5614764" y="4282480"/>
                  <a:pt x="5619750" y="4295775"/>
                </a:cubicBezTo>
                <a:cubicBezTo>
                  <a:pt x="5624347" y="4308032"/>
                  <a:pt x="5624118" y="4321843"/>
                  <a:pt x="5629275" y="4333875"/>
                </a:cubicBezTo>
                <a:cubicBezTo>
                  <a:pt x="5633784" y="4344397"/>
                  <a:pt x="5643205" y="4352211"/>
                  <a:pt x="5648325" y="4362450"/>
                </a:cubicBezTo>
                <a:cubicBezTo>
                  <a:pt x="5652815" y="4371430"/>
                  <a:pt x="5652974" y="4382248"/>
                  <a:pt x="5657850" y="4391025"/>
                </a:cubicBezTo>
                <a:cubicBezTo>
                  <a:pt x="5668969" y="4411039"/>
                  <a:pt x="5695950" y="4448175"/>
                  <a:pt x="5695950" y="4448175"/>
                </a:cubicBezTo>
                <a:cubicBezTo>
                  <a:pt x="5699125" y="4464050"/>
                  <a:pt x="5698235" y="4481320"/>
                  <a:pt x="5705475" y="4495800"/>
                </a:cubicBezTo>
                <a:cubicBezTo>
                  <a:pt x="5711499" y="4507848"/>
                  <a:pt x="5726220" y="4513414"/>
                  <a:pt x="5734050" y="4524375"/>
                </a:cubicBezTo>
                <a:cubicBezTo>
                  <a:pt x="5742303" y="4535929"/>
                  <a:pt x="5747827" y="4549292"/>
                  <a:pt x="5753100" y="4562475"/>
                </a:cubicBezTo>
                <a:cubicBezTo>
                  <a:pt x="5760558" y="4581119"/>
                  <a:pt x="5765800" y="4600575"/>
                  <a:pt x="5772150" y="4619625"/>
                </a:cubicBezTo>
                <a:lnTo>
                  <a:pt x="5781675" y="4648200"/>
                </a:lnTo>
                <a:lnTo>
                  <a:pt x="5791200" y="4676775"/>
                </a:lnTo>
                <a:cubicBezTo>
                  <a:pt x="5816623" y="4854735"/>
                  <a:pt x="5789704" y="4649101"/>
                  <a:pt x="5810250" y="5029200"/>
                </a:cubicBezTo>
                <a:cubicBezTo>
                  <a:pt x="5811462" y="5051618"/>
                  <a:pt x="5817646" y="5073525"/>
                  <a:pt x="5819775" y="5095875"/>
                </a:cubicBezTo>
                <a:cubicBezTo>
                  <a:pt x="5824000" y="5140238"/>
                  <a:pt x="5825440" y="5184829"/>
                  <a:pt x="5829300" y="5229225"/>
                </a:cubicBezTo>
                <a:cubicBezTo>
                  <a:pt x="5839792" y="5349883"/>
                  <a:pt x="5832070" y="5277076"/>
                  <a:pt x="5848350" y="5353050"/>
                </a:cubicBezTo>
                <a:cubicBezTo>
                  <a:pt x="5855134" y="5384710"/>
                  <a:pt x="5867400" y="5448300"/>
                  <a:pt x="5867400" y="5448300"/>
                </a:cubicBezTo>
                <a:cubicBezTo>
                  <a:pt x="5873750" y="5527675"/>
                  <a:pt x="5879451" y="5607105"/>
                  <a:pt x="5886450" y="5686425"/>
                </a:cubicBezTo>
                <a:cubicBezTo>
                  <a:pt x="5888977" y="5715065"/>
                  <a:pt x="5895376" y="5743405"/>
                  <a:pt x="5895975" y="5772150"/>
                </a:cubicBezTo>
                <a:cubicBezTo>
                  <a:pt x="5901729" y="6048333"/>
                  <a:pt x="5896594" y="6324725"/>
                  <a:pt x="5905500" y="6600825"/>
                </a:cubicBezTo>
                <a:cubicBezTo>
                  <a:pt x="5905853" y="6611761"/>
                  <a:pt x="5929136" y="6666794"/>
                  <a:pt x="5934075" y="6686550"/>
                </a:cubicBezTo>
                <a:cubicBezTo>
                  <a:pt x="5948470" y="6744131"/>
                  <a:pt x="5939460" y="6712231"/>
                  <a:pt x="5962650" y="6781800"/>
                </a:cubicBezTo>
                <a:lnTo>
                  <a:pt x="5972175" y="6810375"/>
                </a:lnTo>
                <a:cubicBezTo>
                  <a:pt x="5975350" y="6819900"/>
                  <a:pt x="5976131" y="6830596"/>
                  <a:pt x="5981700" y="6838950"/>
                </a:cubicBezTo>
                <a:cubicBezTo>
                  <a:pt x="5988050" y="6848475"/>
                  <a:pt x="5996101" y="6857064"/>
                  <a:pt x="6000750" y="6867525"/>
                </a:cubicBezTo>
                <a:cubicBezTo>
                  <a:pt x="6031672" y="6937099"/>
                  <a:pt x="5996402" y="6916876"/>
                  <a:pt x="6048375" y="6934200"/>
                </a:cubicBezTo>
                <a:cubicBezTo>
                  <a:pt x="6083300" y="6931025"/>
                  <a:pt x="6120418" y="6937264"/>
                  <a:pt x="6153150" y="6924675"/>
                </a:cubicBezTo>
                <a:cubicBezTo>
                  <a:pt x="6166403" y="6919578"/>
                  <a:pt x="6171747" y="6900767"/>
                  <a:pt x="6172200" y="6886575"/>
                </a:cubicBezTo>
                <a:cubicBezTo>
                  <a:pt x="6209248" y="5725732"/>
                  <a:pt x="6150256" y="6344011"/>
                  <a:pt x="6191250" y="5934075"/>
                </a:cubicBezTo>
                <a:cubicBezTo>
                  <a:pt x="6197736" y="4870427"/>
                  <a:pt x="6069400" y="3796177"/>
                  <a:pt x="6219825" y="2743200"/>
                </a:cubicBezTo>
                <a:cubicBezTo>
                  <a:pt x="6216650" y="1905000"/>
                  <a:pt x="6216486" y="1066783"/>
                  <a:pt x="6210300" y="228600"/>
                </a:cubicBezTo>
                <a:cubicBezTo>
                  <a:pt x="6209796" y="160252"/>
                  <a:pt x="6197266" y="166940"/>
                  <a:pt x="6181725" y="104775"/>
                </a:cubicBezTo>
                <a:cubicBezTo>
                  <a:pt x="6177041" y="86039"/>
                  <a:pt x="6181782" y="64393"/>
                  <a:pt x="6172200" y="47625"/>
                </a:cubicBezTo>
                <a:cubicBezTo>
                  <a:pt x="6165610" y="36092"/>
                  <a:pt x="6116637" y="0"/>
                  <a:pt x="609600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 rot="173449">
            <a:off x="2539105" y="263348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 rot="173449">
            <a:off x="2382028" y="285443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/>
          <p:cNvSpPr/>
          <p:nvPr/>
        </p:nvSpPr>
        <p:spPr>
          <a:xfrm rot="173449">
            <a:off x="2610131" y="291538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Oval 15"/>
          <p:cNvSpPr/>
          <p:nvPr/>
        </p:nvSpPr>
        <p:spPr>
          <a:xfrm rot="173449">
            <a:off x="2837780" y="308790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Oval 16"/>
          <p:cNvSpPr/>
          <p:nvPr/>
        </p:nvSpPr>
        <p:spPr>
          <a:xfrm rot="173449">
            <a:off x="2799028" y="335985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 rot="173449">
            <a:off x="3059912" y="339381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Oval 18"/>
          <p:cNvSpPr/>
          <p:nvPr/>
        </p:nvSpPr>
        <p:spPr>
          <a:xfrm rot="173449">
            <a:off x="3204283" y="370294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Oval 19"/>
          <p:cNvSpPr/>
          <p:nvPr/>
        </p:nvSpPr>
        <p:spPr>
          <a:xfrm rot="173449">
            <a:off x="3476232" y="379513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/>
          <p:cNvSpPr/>
          <p:nvPr/>
        </p:nvSpPr>
        <p:spPr>
          <a:xfrm rot="173449">
            <a:off x="3634463" y="414971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/>
          <p:cNvSpPr/>
          <p:nvPr/>
        </p:nvSpPr>
        <p:spPr>
          <a:xfrm rot="173449">
            <a:off x="3385987" y="413716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Oval 22"/>
          <p:cNvSpPr/>
          <p:nvPr/>
        </p:nvSpPr>
        <p:spPr>
          <a:xfrm rot="173449">
            <a:off x="3144715" y="398192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Oval 23"/>
          <p:cNvSpPr/>
          <p:nvPr/>
        </p:nvSpPr>
        <p:spPr>
          <a:xfrm rot="173449">
            <a:off x="3414297" y="453772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Oval 24"/>
          <p:cNvSpPr/>
          <p:nvPr/>
        </p:nvSpPr>
        <p:spPr>
          <a:xfrm rot="173449">
            <a:off x="2938908" y="367588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Oval 25"/>
          <p:cNvSpPr/>
          <p:nvPr/>
        </p:nvSpPr>
        <p:spPr>
          <a:xfrm rot="173449">
            <a:off x="2554216" y="325589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Oval 26"/>
          <p:cNvSpPr/>
          <p:nvPr/>
        </p:nvSpPr>
        <p:spPr>
          <a:xfrm rot="173449">
            <a:off x="3157117" y="308914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Oval 27"/>
          <p:cNvSpPr/>
          <p:nvPr/>
        </p:nvSpPr>
        <p:spPr>
          <a:xfrm rot="173449">
            <a:off x="3354799" y="347869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Oval 28"/>
          <p:cNvSpPr/>
          <p:nvPr/>
        </p:nvSpPr>
        <p:spPr>
          <a:xfrm rot="173449">
            <a:off x="2922904" y="391350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Oval 29"/>
          <p:cNvSpPr/>
          <p:nvPr/>
        </p:nvSpPr>
        <p:spPr>
          <a:xfrm rot="173449">
            <a:off x="2686625" y="36178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Oval 30"/>
          <p:cNvSpPr/>
          <p:nvPr/>
        </p:nvSpPr>
        <p:spPr>
          <a:xfrm rot="173449">
            <a:off x="2171969" y="289325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 rot="173449">
            <a:off x="2419116" y="307566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Oval 32"/>
          <p:cNvSpPr/>
          <p:nvPr/>
        </p:nvSpPr>
        <p:spPr>
          <a:xfrm rot="173449">
            <a:off x="2301327" y="33194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Oval 33"/>
          <p:cNvSpPr/>
          <p:nvPr/>
        </p:nvSpPr>
        <p:spPr>
          <a:xfrm rot="173449">
            <a:off x="2487801" y="347189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Oval 34"/>
          <p:cNvSpPr/>
          <p:nvPr/>
        </p:nvSpPr>
        <p:spPr>
          <a:xfrm rot="173449">
            <a:off x="2657232" y="385241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Oval 35"/>
          <p:cNvSpPr/>
          <p:nvPr/>
        </p:nvSpPr>
        <p:spPr>
          <a:xfrm rot="173449">
            <a:off x="2408404" y="24378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Oval 36"/>
          <p:cNvSpPr/>
          <p:nvPr/>
        </p:nvSpPr>
        <p:spPr>
          <a:xfrm rot="173449">
            <a:off x="2250175" y="26665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Oval 37"/>
          <p:cNvSpPr/>
          <p:nvPr/>
        </p:nvSpPr>
        <p:spPr>
          <a:xfrm rot="173449">
            <a:off x="2177275" y="313195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Oval 38"/>
          <p:cNvSpPr/>
          <p:nvPr/>
        </p:nvSpPr>
        <p:spPr>
          <a:xfrm rot="173449">
            <a:off x="1866143" y="302866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Oval 39"/>
          <p:cNvSpPr/>
          <p:nvPr/>
        </p:nvSpPr>
        <p:spPr>
          <a:xfrm rot="173449">
            <a:off x="2313528" y="384458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Oval 40"/>
          <p:cNvSpPr/>
          <p:nvPr/>
        </p:nvSpPr>
        <p:spPr>
          <a:xfrm rot="173449">
            <a:off x="1931787" y="366079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Oval 41"/>
          <p:cNvSpPr/>
          <p:nvPr/>
        </p:nvSpPr>
        <p:spPr>
          <a:xfrm rot="173449">
            <a:off x="2935039" y="419069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Rectangle 49"/>
          <p:cNvSpPr/>
          <p:nvPr/>
        </p:nvSpPr>
        <p:spPr>
          <a:xfrm>
            <a:off x="13512" y="13517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3" name="TextBox 82"/>
          <p:cNvSpPr txBox="1"/>
          <p:nvPr/>
        </p:nvSpPr>
        <p:spPr>
          <a:xfrm>
            <a:off x="3921245" y="2014768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03AD15"/>
                </a:solidFill>
              </a:rPr>
              <a:t>NMDARs</a:t>
            </a:r>
          </a:p>
        </p:txBody>
      </p:sp>
      <p:cxnSp>
        <p:nvCxnSpPr>
          <p:cNvPr id="84" name="Straight Connector 83"/>
          <p:cNvCxnSpPr/>
          <p:nvPr/>
        </p:nvCxnSpPr>
        <p:spPr>
          <a:xfrm flipH="1">
            <a:off x="3661658" y="2415747"/>
            <a:ext cx="617361" cy="515921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Freeform 84"/>
          <p:cNvSpPr/>
          <p:nvPr/>
        </p:nvSpPr>
        <p:spPr>
          <a:xfrm>
            <a:off x="3356789" y="2922759"/>
            <a:ext cx="5090139" cy="881349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90138"/>
              <a:gd name="connsiteY0" fmla="*/ 0 h 836470"/>
              <a:gd name="connsiteX1" fmla="*/ 1631830 w 5090138"/>
              <a:gd name="connsiteY1" fmla="*/ 183860 h 836470"/>
              <a:gd name="connsiteX2" fmla="*/ 4767753 w 5090138"/>
              <a:gd name="connsiteY2" fmla="*/ 203399 h 836470"/>
              <a:gd name="connsiteX3" fmla="*/ 4757984 w 5090138"/>
              <a:gd name="connsiteY3" fmla="*/ 37322 h 836470"/>
              <a:gd name="connsiteX4" fmla="*/ 5090138 w 5090138"/>
              <a:gd name="connsiteY4" fmla="*/ 281553 h 836470"/>
              <a:gd name="connsiteX5" fmla="*/ 4757373 w 5090138"/>
              <a:gd name="connsiteY5" fmla="*/ 486707 h 836470"/>
              <a:gd name="connsiteX6" fmla="*/ 4760833 w 5090138"/>
              <a:gd name="connsiteY6" fmla="*/ 349937 h 836470"/>
              <a:gd name="connsiteX7" fmla="*/ 1622061 w 5090138"/>
              <a:gd name="connsiteY7" fmla="*/ 369476 h 836470"/>
              <a:gd name="connsiteX8" fmla="*/ 640455 w 5090138"/>
              <a:gd name="connsiteY8" fmla="*/ 836470 h 836470"/>
              <a:gd name="connsiteX9" fmla="*/ 0 w 5090138"/>
              <a:gd name="connsiteY9" fmla="*/ 0 h 836470"/>
              <a:gd name="connsiteX0" fmla="*/ 0 w 5090138"/>
              <a:gd name="connsiteY0" fmla="*/ 0 h 881349"/>
              <a:gd name="connsiteX1" fmla="*/ 1631830 w 5090138"/>
              <a:gd name="connsiteY1" fmla="*/ 183860 h 881349"/>
              <a:gd name="connsiteX2" fmla="*/ 4767753 w 5090138"/>
              <a:gd name="connsiteY2" fmla="*/ 203399 h 881349"/>
              <a:gd name="connsiteX3" fmla="*/ 4757984 w 5090138"/>
              <a:gd name="connsiteY3" fmla="*/ 37322 h 881349"/>
              <a:gd name="connsiteX4" fmla="*/ 5090138 w 5090138"/>
              <a:gd name="connsiteY4" fmla="*/ 281553 h 881349"/>
              <a:gd name="connsiteX5" fmla="*/ 4757373 w 5090138"/>
              <a:gd name="connsiteY5" fmla="*/ 486707 h 881349"/>
              <a:gd name="connsiteX6" fmla="*/ 4760833 w 5090138"/>
              <a:gd name="connsiteY6" fmla="*/ 349937 h 881349"/>
              <a:gd name="connsiteX7" fmla="*/ 1622061 w 5090138"/>
              <a:gd name="connsiteY7" fmla="*/ 369476 h 881349"/>
              <a:gd name="connsiteX8" fmla="*/ 584357 w 5090138"/>
              <a:gd name="connsiteY8" fmla="*/ 881349 h 881349"/>
              <a:gd name="connsiteX9" fmla="*/ 0 w 5090138"/>
              <a:gd name="connsiteY9" fmla="*/ 0 h 881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090138" h="881349">
                <a:moveTo>
                  <a:pt x="0" y="0"/>
                </a:moveTo>
                <a:lnTo>
                  <a:pt x="1631830" y="183860"/>
                </a:lnTo>
                <a:lnTo>
                  <a:pt x="4767753" y="203399"/>
                </a:lnTo>
                <a:lnTo>
                  <a:pt x="4757984" y="37322"/>
                </a:lnTo>
                <a:lnTo>
                  <a:pt x="5090138" y="281553"/>
                </a:lnTo>
                <a:lnTo>
                  <a:pt x="4757373" y="486707"/>
                </a:lnTo>
                <a:cubicBezTo>
                  <a:pt x="4758526" y="441117"/>
                  <a:pt x="4759680" y="395527"/>
                  <a:pt x="4760833" y="349937"/>
                </a:cubicBezTo>
                <a:lnTo>
                  <a:pt x="1622061" y="369476"/>
                </a:lnTo>
                <a:lnTo>
                  <a:pt x="584357" y="881349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78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Freeform 48"/>
          <p:cNvSpPr/>
          <p:nvPr/>
        </p:nvSpPr>
        <p:spPr>
          <a:xfrm rot="233728">
            <a:off x="3085629" y="2530167"/>
            <a:ext cx="521515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762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 rot="322579">
            <a:off x="3647031" y="3435995"/>
            <a:ext cx="536001" cy="593935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762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Oval 45"/>
          <p:cNvSpPr>
            <a:spLocks noChangeArrowheads="1"/>
          </p:cNvSpPr>
          <p:nvPr/>
        </p:nvSpPr>
        <p:spPr bwMode="auto">
          <a:xfrm rot="13793292">
            <a:off x="3455388" y="2954007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7" name="Oval 46"/>
          <p:cNvSpPr>
            <a:spLocks noChangeArrowheads="1"/>
          </p:cNvSpPr>
          <p:nvPr/>
        </p:nvSpPr>
        <p:spPr bwMode="auto">
          <a:xfrm rot="13793292">
            <a:off x="3360448" y="2827782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8" name="Oval 45"/>
          <p:cNvSpPr>
            <a:spLocks noChangeArrowheads="1"/>
          </p:cNvSpPr>
          <p:nvPr/>
        </p:nvSpPr>
        <p:spPr bwMode="auto">
          <a:xfrm rot="13793292">
            <a:off x="3943236" y="3643398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9" name="Oval 46"/>
          <p:cNvSpPr>
            <a:spLocks noChangeArrowheads="1"/>
          </p:cNvSpPr>
          <p:nvPr/>
        </p:nvSpPr>
        <p:spPr bwMode="auto">
          <a:xfrm rot="13793292">
            <a:off x="3842102" y="3523367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90" name="Oval 45"/>
          <p:cNvSpPr>
            <a:spLocks noChangeArrowheads="1"/>
          </p:cNvSpPr>
          <p:nvPr/>
        </p:nvSpPr>
        <p:spPr bwMode="auto">
          <a:xfrm rot="13793292">
            <a:off x="3671578" y="3272814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91" name="Oval 46"/>
          <p:cNvSpPr>
            <a:spLocks noChangeArrowheads="1"/>
          </p:cNvSpPr>
          <p:nvPr/>
        </p:nvSpPr>
        <p:spPr bwMode="auto">
          <a:xfrm rot="13793292">
            <a:off x="3576638" y="3146589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cxnSp>
        <p:nvCxnSpPr>
          <p:cNvPr id="92" name="Straight Connector 91"/>
          <p:cNvCxnSpPr>
            <a:stCxn id="83" idx="2"/>
          </p:cNvCxnSpPr>
          <p:nvPr/>
        </p:nvCxnSpPr>
        <p:spPr>
          <a:xfrm flipH="1">
            <a:off x="4082531" y="2414878"/>
            <a:ext cx="406203" cy="1106234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Freeform 106"/>
          <p:cNvSpPr/>
          <p:nvPr/>
        </p:nvSpPr>
        <p:spPr>
          <a:xfrm rot="20215467">
            <a:off x="3607899" y="3791224"/>
            <a:ext cx="64015" cy="123199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8" name="Freeform 107"/>
          <p:cNvSpPr/>
          <p:nvPr/>
        </p:nvSpPr>
        <p:spPr>
          <a:xfrm rot="20950626">
            <a:off x="3487863" y="3481982"/>
            <a:ext cx="66383" cy="120547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9" name="Freeform 108"/>
          <p:cNvSpPr/>
          <p:nvPr/>
        </p:nvSpPr>
        <p:spPr>
          <a:xfrm rot="20950626">
            <a:off x="3285384" y="3084162"/>
            <a:ext cx="66383" cy="120547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Group 6"/>
          <p:cNvGrpSpPr/>
          <p:nvPr/>
        </p:nvGrpSpPr>
        <p:grpSpPr>
          <a:xfrm>
            <a:off x="3957197" y="3944166"/>
            <a:ext cx="371165" cy="204947"/>
            <a:chOff x="3957195" y="3944165"/>
            <a:chExt cx="371165" cy="204946"/>
          </a:xfrm>
        </p:grpSpPr>
        <p:sp>
          <p:nvSpPr>
            <p:cNvPr id="73" name="Oval 45"/>
            <p:cNvSpPr>
              <a:spLocks noChangeArrowheads="1"/>
            </p:cNvSpPr>
            <p:nvPr/>
          </p:nvSpPr>
          <p:spPr bwMode="auto">
            <a:xfrm rot="13793292">
              <a:off x="4143417" y="3964167"/>
              <a:ext cx="93662" cy="27622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74" name="Oval 46"/>
            <p:cNvSpPr>
              <a:spLocks noChangeArrowheads="1"/>
            </p:cNvSpPr>
            <p:nvPr/>
          </p:nvSpPr>
          <p:spPr bwMode="auto">
            <a:xfrm rot="13793292">
              <a:off x="4048477" y="3852883"/>
              <a:ext cx="93662" cy="27622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68" name="Text Box 230"/>
          <p:cNvSpPr txBox="1">
            <a:spLocks noChangeArrowheads="1"/>
          </p:cNvSpPr>
          <p:nvPr/>
        </p:nvSpPr>
        <p:spPr bwMode="auto">
          <a:xfrm>
            <a:off x="445345" y="283752"/>
            <a:ext cx="795159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/>
            <a:r>
              <a:rPr lang="en-US" sz="2400" dirty="0" smtClean="0">
                <a:latin typeface="+mn-lt"/>
                <a:ea typeface="MS PGothic" charset="0"/>
                <a:cs typeface="MS PGothic" charset="0"/>
              </a:rPr>
              <a:t>NMDA receptors containing NR2B subunits play a critical role </a:t>
            </a:r>
            <a:r>
              <a:rPr lang="en-US" sz="2400" dirty="0">
                <a:latin typeface="+mn-lt"/>
                <a:ea typeface="MS PGothic" charset="0"/>
                <a:cs typeface="MS PGothic" charset="0"/>
              </a:rPr>
              <a:t>in persistent firing</a:t>
            </a:r>
          </a:p>
        </p:txBody>
      </p:sp>
      <p:sp>
        <p:nvSpPr>
          <p:cNvPr id="69" name="TextBox 68"/>
          <p:cNvSpPr txBox="1"/>
          <p:nvPr/>
        </p:nvSpPr>
        <p:spPr>
          <a:xfrm>
            <a:off x="303304" y="6481666"/>
            <a:ext cx="236557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dirty="0"/>
              <a:t>Wang et al. </a:t>
            </a:r>
            <a:r>
              <a:rPr lang="en-US" sz="1000" i="1" dirty="0"/>
              <a:t>Neuron.</a:t>
            </a:r>
            <a:r>
              <a:rPr lang="en-US" sz="1000" dirty="0"/>
              <a:t>2013</a:t>
            </a:r>
            <a:r>
              <a:rPr lang="en-US" sz="1000" i="1" dirty="0"/>
              <a:t> </a:t>
            </a:r>
            <a:endParaRPr lang="en-US" sz="1000" dirty="0"/>
          </a:p>
        </p:txBody>
      </p:sp>
      <p:grpSp>
        <p:nvGrpSpPr>
          <p:cNvPr id="8" name="Group 7"/>
          <p:cNvGrpSpPr/>
          <p:nvPr/>
        </p:nvGrpSpPr>
        <p:grpSpPr>
          <a:xfrm>
            <a:off x="458085" y="1838662"/>
            <a:ext cx="2552069" cy="3844286"/>
            <a:chOff x="140909" y="1411108"/>
            <a:chExt cx="3121799" cy="4783698"/>
          </a:xfrm>
        </p:grpSpPr>
        <p:pic>
          <p:nvPicPr>
            <p:cNvPr id="5" name="Picture 4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40909" y="1411108"/>
              <a:ext cx="3121799" cy="4783698"/>
            </a:xfrm>
            <a:prstGeom prst="rect">
              <a:avLst/>
            </a:prstGeom>
            <a:ln w="28575">
              <a:solidFill>
                <a:schemeClr val="tx1"/>
              </a:solidFill>
            </a:ln>
          </p:spPr>
        </p:pic>
        <p:sp>
          <p:nvSpPr>
            <p:cNvPr id="6" name="Rectangle 5"/>
            <p:cNvSpPr/>
            <p:nvPr/>
          </p:nvSpPr>
          <p:spPr>
            <a:xfrm>
              <a:off x="221064" y="1517301"/>
              <a:ext cx="214233" cy="211016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0" name="TextBox 69"/>
          <p:cNvSpPr txBox="1"/>
          <p:nvPr/>
        </p:nvSpPr>
        <p:spPr>
          <a:xfrm>
            <a:off x="5079416" y="2039711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chemeClr val="accent2"/>
                </a:solidFill>
              </a:rPr>
              <a:t>AMPAR</a:t>
            </a:r>
          </a:p>
        </p:txBody>
      </p:sp>
      <p:cxnSp>
        <p:nvCxnSpPr>
          <p:cNvPr id="71" name="Straight Connector 70"/>
          <p:cNvCxnSpPr/>
          <p:nvPr/>
        </p:nvCxnSpPr>
        <p:spPr>
          <a:xfrm flipV="1">
            <a:off x="4288120" y="2414878"/>
            <a:ext cx="1055019" cy="1529598"/>
          </a:xfrm>
          <a:prstGeom prst="line">
            <a:avLst/>
          </a:prstGeom>
          <a:ln w="28575" cmpd="sng">
            <a:solidFill>
              <a:schemeClr val="accent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0581027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" name="Group 96"/>
          <p:cNvGrpSpPr/>
          <p:nvPr/>
        </p:nvGrpSpPr>
        <p:grpSpPr>
          <a:xfrm rot="310049">
            <a:off x="2839443" y="2859303"/>
            <a:ext cx="1323463" cy="1303372"/>
            <a:chOff x="3033218" y="2959442"/>
            <a:chExt cx="997055" cy="1022577"/>
          </a:xfrm>
        </p:grpSpPr>
        <p:sp>
          <p:nvSpPr>
            <p:cNvPr id="100" name="Oval 99"/>
            <p:cNvSpPr/>
            <p:nvPr/>
          </p:nvSpPr>
          <p:spPr>
            <a:xfrm>
              <a:off x="3205615" y="3261693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Oval 100"/>
            <p:cNvSpPr/>
            <p:nvPr/>
          </p:nvSpPr>
          <p:spPr>
            <a:xfrm>
              <a:off x="3403438" y="3603541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Freeform 101"/>
            <p:cNvSpPr/>
            <p:nvPr/>
          </p:nvSpPr>
          <p:spPr>
            <a:xfrm>
              <a:off x="3033218" y="2959442"/>
              <a:ext cx="997055" cy="1022577"/>
            </a:xfrm>
            <a:custGeom>
              <a:avLst/>
              <a:gdLst>
                <a:gd name="connsiteX0" fmla="*/ 274277 w 997055"/>
                <a:gd name="connsiteY0" fmla="*/ 1774 h 1022577"/>
                <a:gd name="connsiteX1" fmla="*/ 9405 w 997055"/>
                <a:gd name="connsiteY1" fmla="*/ 15358 h 1022577"/>
                <a:gd name="connsiteX2" fmla="*/ 70529 w 997055"/>
                <a:gd name="connsiteY2" fmla="*/ 103651 h 1022577"/>
                <a:gd name="connsiteX3" fmla="*/ 179195 w 997055"/>
                <a:gd name="connsiteY3" fmla="*/ 185152 h 1022577"/>
                <a:gd name="connsiteX4" fmla="*/ 247110 w 997055"/>
                <a:gd name="connsiteY4" fmla="*/ 191944 h 1022577"/>
                <a:gd name="connsiteX5" fmla="*/ 287860 w 997055"/>
                <a:gd name="connsiteY5" fmla="*/ 246278 h 1022577"/>
                <a:gd name="connsiteX6" fmla="*/ 287860 w 997055"/>
                <a:gd name="connsiteY6" fmla="*/ 300612 h 1022577"/>
                <a:gd name="connsiteX7" fmla="*/ 342192 w 997055"/>
                <a:gd name="connsiteY7" fmla="*/ 348155 h 1022577"/>
                <a:gd name="connsiteX8" fmla="*/ 376150 w 997055"/>
                <a:gd name="connsiteY8" fmla="*/ 450032 h 1022577"/>
                <a:gd name="connsiteX9" fmla="*/ 471232 w 997055"/>
                <a:gd name="connsiteY9" fmla="*/ 592659 h 1022577"/>
                <a:gd name="connsiteX10" fmla="*/ 545939 w 997055"/>
                <a:gd name="connsiteY10" fmla="*/ 687744 h 1022577"/>
                <a:gd name="connsiteX11" fmla="*/ 654604 w 997055"/>
                <a:gd name="connsiteY11" fmla="*/ 803204 h 1022577"/>
                <a:gd name="connsiteX12" fmla="*/ 770061 w 997055"/>
                <a:gd name="connsiteY12" fmla="*/ 952623 h 1022577"/>
                <a:gd name="connsiteX13" fmla="*/ 804019 w 997055"/>
                <a:gd name="connsiteY13" fmla="*/ 1000166 h 1022577"/>
                <a:gd name="connsiteX14" fmla="*/ 858352 w 997055"/>
                <a:gd name="connsiteY14" fmla="*/ 1020541 h 1022577"/>
                <a:gd name="connsiteX15" fmla="*/ 953434 w 997055"/>
                <a:gd name="connsiteY15" fmla="*/ 952623 h 1022577"/>
                <a:gd name="connsiteX16" fmla="*/ 987391 w 997055"/>
                <a:gd name="connsiteY16" fmla="*/ 898289 h 1022577"/>
                <a:gd name="connsiteX17" fmla="*/ 783644 w 997055"/>
                <a:gd name="connsiteY17" fmla="*/ 619826 h 1022577"/>
                <a:gd name="connsiteX18" fmla="*/ 552731 w 997055"/>
                <a:gd name="connsiteY18" fmla="*/ 287029 h 1022577"/>
                <a:gd name="connsiteX19" fmla="*/ 348984 w 997055"/>
                <a:gd name="connsiteY19" fmla="*/ 35733 h 1022577"/>
                <a:gd name="connsiteX20" fmla="*/ 274277 w 997055"/>
                <a:gd name="connsiteY20" fmla="*/ 1774 h 10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7055" h="1022577">
                  <a:moveTo>
                    <a:pt x="274277" y="1774"/>
                  </a:moveTo>
                  <a:cubicBezTo>
                    <a:pt x="217681" y="-1622"/>
                    <a:pt x="43363" y="-1622"/>
                    <a:pt x="9405" y="15358"/>
                  </a:cubicBezTo>
                  <a:cubicBezTo>
                    <a:pt x="-24553" y="32338"/>
                    <a:pt x="42231" y="75352"/>
                    <a:pt x="70529" y="103651"/>
                  </a:cubicBezTo>
                  <a:cubicBezTo>
                    <a:pt x="98827" y="131950"/>
                    <a:pt x="149765" y="170437"/>
                    <a:pt x="179195" y="185152"/>
                  </a:cubicBezTo>
                  <a:cubicBezTo>
                    <a:pt x="208625" y="199867"/>
                    <a:pt x="228999" y="181756"/>
                    <a:pt x="247110" y="191944"/>
                  </a:cubicBezTo>
                  <a:cubicBezTo>
                    <a:pt x="265221" y="202132"/>
                    <a:pt x="281068" y="228167"/>
                    <a:pt x="287860" y="246278"/>
                  </a:cubicBezTo>
                  <a:cubicBezTo>
                    <a:pt x="294652" y="264389"/>
                    <a:pt x="278805" y="283633"/>
                    <a:pt x="287860" y="300612"/>
                  </a:cubicBezTo>
                  <a:cubicBezTo>
                    <a:pt x="296915" y="317592"/>
                    <a:pt x="327477" y="323252"/>
                    <a:pt x="342192" y="348155"/>
                  </a:cubicBezTo>
                  <a:cubicBezTo>
                    <a:pt x="356907" y="373058"/>
                    <a:pt x="354643" y="409281"/>
                    <a:pt x="376150" y="450032"/>
                  </a:cubicBezTo>
                  <a:cubicBezTo>
                    <a:pt x="397657" y="490783"/>
                    <a:pt x="442934" y="553040"/>
                    <a:pt x="471232" y="592659"/>
                  </a:cubicBezTo>
                  <a:cubicBezTo>
                    <a:pt x="499530" y="632278"/>
                    <a:pt x="515377" y="652653"/>
                    <a:pt x="545939" y="687744"/>
                  </a:cubicBezTo>
                  <a:cubicBezTo>
                    <a:pt x="576501" y="722835"/>
                    <a:pt x="617250" y="759057"/>
                    <a:pt x="654604" y="803204"/>
                  </a:cubicBezTo>
                  <a:cubicBezTo>
                    <a:pt x="691958" y="847351"/>
                    <a:pt x="745159" y="919796"/>
                    <a:pt x="770061" y="952623"/>
                  </a:cubicBezTo>
                  <a:cubicBezTo>
                    <a:pt x="794964" y="985450"/>
                    <a:pt x="789304" y="988846"/>
                    <a:pt x="804019" y="1000166"/>
                  </a:cubicBezTo>
                  <a:cubicBezTo>
                    <a:pt x="818734" y="1011486"/>
                    <a:pt x="833450" y="1028465"/>
                    <a:pt x="858352" y="1020541"/>
                  </a:cubicBezTo>
                  <a:cubicBezTo>
                    <a:pt x="883254" y="1012617"/>
                    <a:pt x="931928" y="972998"/>
                    <a:pt x="953434" y="952623"/>
                  </a:cubicBezTo>
                  <a:cubicBezTo>
                    <a:pt x="974940" y="932248"/>
                    <a:pt x="1015689" y="953755"/>
                    <a:pt x="987391" y="898289"/>
                  </a:cubicBezTo>
                  <a:cubicBezTo>
                    <a:pt x="959093" y="842823"/>
                    <a:pt x="856087" y="721703"/>
                    <a:pt x="783644" y="619826"/>
                  </a:cubicBezTo>
                  <a:cubicBezTo>
                    <a:pt x="711201" y="517949"/>
                    <a:pt x="625174" y="384378"/>
                    <a:pt x="552731" y="287029"/>
                  </a:cubicBezTo>
                  <a:cubicBezTo>
                    <a:pt x="480288" y="189680"/>
                    <a:pt x="397657" y="83276"/>
                    <a:pt x="348984" y="35733"/>
                  </a:cubicBezTo>
                  <a:cubicBezTo>
                    <a:pt x="300311" y="-11810"/>
                    <a:pt x="330873" y="5170"/>
                    <a:pt x="274277" y="1774"/>
                  </a:cubicBezTo>
                  <a:close/>
                </a:path>
              </a:pathLst>
            </a:custGeom>
            <a:solidFill>
              <a:srgbClr val="FFFF00">
                <a:alpha val="29000"/>
              </a:srgb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Freeform 102"/>
            <p:cNvSpPr/>
            <p:nvPr/>
          </p:nvSpPr>
          <p:spPr>
            <a:xfrm rot="19641735">
              <a:off x="3536047" y="3592635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Freeform 103"/>
            <p:cNvSpPr/>
            <p:nvPr/>
          </p:nvSpPr>
          <p:spPr>
            <a:xfrm rot="19641735">
              <a:off x="3740326" y="3844733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Freeform 104"/>
            <p:cNvSpPr/>
            <p:nvPr/>
          </p:nvSpPr>
          <p:spPr>
            <a:xfrm rot="19641735">
              <a:off x="3344782" y="3259381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Freeform 105"/>
            <p:cNvSpPr/>
            <p:nvPr/>
          </p:nvSpPr>
          <p:spPr>
            <a:xfrm rot="19641735">
              <a:off x="3048434" y="3001268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Freeform 1"/>
          <p:cNvSpPr/>
          <p:nvPr/>
        </p:nvSpPr>
        <p:spPr>
          <a:xfrm>
            <a:off x="-81817" y="2068783"/>
            <a:ext cx="4412512" cy="4623832"/>
          </a:xfrm>
          <a:custGeom>
            <a:avLst/>
            <a:gdLst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64883 h 4623832"/>
              <a:gd name="connsiteX1" fmla="*/ 372140 w 4412512"/>
              <a:gd name="connsiteY1" fmla="*/ 2699339 h 4623832"/>
              <a:gd name="connsiteX2" fmla="*/ 680484 w 4412512"/>
              <a:gd name="connsiteY2" fmla="*/ 1455329 h 4623832"/>
              <a:gd name="connsiteX3" fmla="*/ 1169582 w 4412512"/>
              <a:gd name="connsiteY3" fmla="*/ 636622 h 4623832"/>
              <a:gd name="connsiteX4" fmla="*/ 2062716 w 4412512"/>
              <a:gd name="connsiteY4" fmla="*/ 158157 h 4623832"/>
              <a:gd name="connsiteX5" fmla="*/ 2604977 w 4412512"/>
              <a:gd name="connsiteY5" fmla="*/ 9302 h 4623832"/>
              <a:gd name="connsiteX6" fmla="*/ 2998382 w 4412512"/>
              <a:gd name="connsiteY6" fmla="*/ 200688 h 4623832"/>
              <a:gd name="connsiteX7" fmla="*/ 2998382 w 4412512"/>
              <a:gd name="connsiteY7" fmla="*/ 487767 h 4623832"/>
              <a:gd name="connsiteX8" fmla="*/ 3062177 w 4412512"/>
              <a:gd name="connsiteY8" fmla="*/ 806743 h 4623832"/>
              <a:gd name="connsiteX9" fmla="*/ 3317358 w 4412512"/>
              <a:gd name="connsiteY9" fmla="*/ 987497 h 4623832"/>
              <a:gd name="connsiteX10" fmla="*/ 3455582 w 4412512"/>
              <a:gd name="connsiteY10" fmla="*/ 1125720 h 4623832"/>
              <a:gd name="connsiteX11" fmla="*/ 3636335 w 4412512"/>
              <a:gd name="connsiteY11" fmla="*/ 1551022 h 4623832"/>
              <a:gd name="connsiteX12" fmla="*/ 3795823 w 4412512"/>
              <a:gd name="connsiteY12" fmla="*/ 1912530 h 4623832"/>
              <a:gd name="connsiteX13" fmla="*/ 4167963 w 4412512"/>
              <a:gd name="connsiteY13" fmla="*/ 2274036 h 4623832"/>
              <a:gd name="connsiteX14" fmla="*/ 4412512 w 4412512"/>
              <a:gd name="connsiteY14" fmla="*/ 2359097 h 4623832"/>
              <a:gd name="connsiteX15" fmla="*/ 4146698 w 4412512"/>
              <a:gd name="connsiteY15" fmla="*/ 2848195 h 4623832"/>
              <a:gd name="connsiteX16" fmla="*/ 3306726 w 4412512"/>
              <a:gd name="connsiteY16" fmla="*/ 3209702 h 4623832"/>
              <a:gd name="connsiteX17" fmla="*/ 2349796 w 4412512"/>
              <a:gd name="connsiteY17" fmla="*/ 3443618 h 4623832"/>
              <a:gd name="connsiteX18" fmla="*/ 1180214 w 4412512"/>
              <a:gd name="connsiteY18" fmla="*/ 3496781 h 4623832"/>
              <a:gd name="connsiteX19" fmla="*/ 574158 w 4412512"/>
              <a:gd name="connsiteY19" fmla="*/ 3964613 h 4623832"/>
              <a:gd name="connsiteX20" fmla="*/ 0 w 4412512"/>
              <a:gd name="connsiteY20" fmla="*/ 4623832 h 4623832"/>
              <a:gd name="connsiteX21" fmla="*/ 21265 w 4412512"/>
              <a:gd name="connsiteY21" fmla="*/ 3464883 h 4623832"/>
              <a:gd name="connsiteX0" fmla="*/ 21265 w 4412512"/>
              <a:gd name="connsiteY0" fmla="*/ 3464883 h 4623832"/>
              <a:gd name="connsiteX1" fmla="*/ 372140 w 4412512"/>
              <a:gd name="connsiteY1" fmla="*/ 2699339 h 4623832"/>
              <a:gd name="connsiteX2" fmla="*/ 680484 w 4412512"/>
              <a:gd name="connsiteY2" fmla="*/ 1455329 h 4623832"/>
              <a:gd name="connsiteX3" fmla="*/ 1169582 w 4412512"/>
              <a:gd name="connsiteY3" fmla="*/ 636622 h 4623832"/>
              <a:gd name="connsiteX4" fmla="*/ 2062716 w 4412512"/>
              <a:gd name="connsiteY4" fmla="*/ 158157 h 4623832"/>
              <a:gd name="connsiteX5" fmla="*/ 2604977 w 4412512"/>
              <a:gd name="connsiteY5" fmla="*/ 9302 h 4623832"/>
              <a:gd name="connsiteX6" fmla="*/ 2998382 w 4412512"/>
              <a:gd name="connsiteY6" fmla="*/ 200688 h 4623832"/>
              <a:gd name="connsiteX7" fmla="*/ 2998382 w 4412512"/>
              <a:gd name="connsiteY7" fmla="*/ 487767 h 4623832"/>
              <a:gd name="connsiteX8" fmla="*/ 3062177 w 4412512"/>
              <a:gd name="connsiteY8" fmla="*/ 806743 h 4623832"/>
              <a:gd name="connsiteX9" fmla="*/ 3317358 w 4412512"/>
              <a:gd name="connsiteY9" fmla="*/ 987497 h 4623832"/>
              <a:gd name="connsiteX10" fmla="*/ 3455582 w 4412512"/>
              <a:gd name="connsiteY10" fmla="*/ 1125720 h 4623832"/>
              <a:gd name="connsiteX11" fmla="*/ 3636335 w 4412512"/>
              <a:gd name="connsiteY11" fmla="*/ 1551022 h 4623832"/>
              <a:gd name="connsiteX12" fmla="*/ 3795823 w 4412512"/>
              <a:gd name="connsiteY12" fmla="*/ 1912530 h 4623832"/>
              <a:gd name="connsiteX13" fmla="*/ 4167963 w 4412512"/>
              <a:gd name="connsiteY13" fmla="*/ 2274036 h 4623832"/>
              <a:gd name="connsiteX14" fmla="*/ 4412512 w 4412512"/>
              <a:gd name="connsiteY14" fmla="*/ 2359097 h 4623832"/>
              <a:gd name="connsiteX15" fmla="*/ 4146698 w 4412512"/>
              <a:gd name="connsiteY15" fmla="*/ 2848195 h 4623832"/>
              <a:gd name="connsiteX16" fmla="*/ 3306726 w 4412512"/>
              <a:gd name="connsiteY16" fmla="*/ 3209702 h 4623832"/>
              <a:gd name="connsiteX17" fmla="*/ 2349796 w 4412512"/>
              <a:gd name="connsiteY17" fmla="*/ 3443618 h 4623832"/>
              <a:gd name="connsiteX18" fmla="*/ 1180214 w 4412512"/>
              <a:gd name="connsiteY18" fmla="*/ 3496781 h 4623832"/>
              <a:gd name="connsiteX19" fmla="*/ 574158 w 4412512"/>
              <a:gd name="connsiteY19" fmla="*/ 3964613 h 4623832"/>
              <a:gd name="connsiteX20" fmla="*/ 0 w 4412512"/>
              <a:gd name="connsiteY20" fmla="*/ 4623832 h 4623832"/>
              <a:gd name="connsiteX21" fmla="*/ 21265 w 4412512"/>
              <a:gd name="connsiteY21" fmla="*/ 3464883 h 4623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412512" h="4623832">
                <a:moveTo>
                  <a:pt x="21265" y="3464883"/>
                </a:moveTo>
                <a:lnTo>
                  <a:pt x="372140" y="2699339"/>
                </a:lnTo>
                <a:cubicBezTo>
                  <a:pt x="489098" y="2444158"/>
                  <a:pt x="547577" y="1799115"/>
                  <a:pt x="680484" y="1455329"/>
                </a:cubicBezTo>
                <a:cubicBezTo>
                  <a:pt x="813391" y="1111543"/>
                  <a:pt x="939210" y="852817"/>
                  <a:pt x="1169582" y="636622"/>
                </a:cubicBezTo>
                <a:cubicBezTo>
                  <a:pt x="1399954" y="420427"/>
                  <a:pt x="1881962" y="207775"/>
                  <a:pt x="2062716" y="158157"/>
                </a:cubicBezTo>
                <a:lnTo>
                  <a:pt x="2604977" y="9302"/>
                </a:lnTo>
                <a:cubicBezTo>
                  <a:pt x="2785731" y="-40316"/>
                  <a:pt x="2932815" y="120944"/>
                  <a:pt x="2998382" y="200688"/>
                </a:cubicBezTo>
                <a:cubicBezTo>
                  <a:pt x="3063949" y="280432"/>
                  <a:pt x="2987750" y="386758"/>
                  <a:pt x="2998382" y="487767"/>
                </a:cubicBezTo>
                <a:lnTo>
                  <a:pt x="3062177" y="806743"/>
                </a:lnTo>
                <a:cubicBezTo>
                  <a:pt x="3083442" y="913068"/>
                  <a:pt x="3251791" y="934334"/>
                  <a:pt x="3317358" y="987497"/>
                </a:cubicBezTo>
                <a:lnTo>
                  <a:pt x="3455582" y="1125720"/>
                </a:lnTo>
                <a:cubicBezTo>
                  <a:pt x="3508745" y="1219641"/>
                  <a:pt x="3579628" y="1419887"/>
                  <a:pt x="3636335" y="1551022"/>
                </a:cubicBezTo>
                <a:cubicBezTo>
                  <a:pt x="3693042" y="1682157"/>
                  <a:pt x="3707218" y="1792028"/>
                  <a:pt x="3795823" y="1912530"/>
                </a:cubicBezTo>
                <a:cubicBezTo>
                  <a:pt x="3884428" y="2033032"/>
                  <a:pt x="4086447" y="2245682"/>
                  <a:pt x="4167963" y="2274036"/>
                </a:cubicBezTo>
                <a:lnTo>
                  <a:pt x="4412512" y="2359097"/>
                </a:lnTo>
                <a:cubicBezTo>
                  <a:pt x="4408968" y="2454790"/>
                  <a:pt x="4426689" y="2727693"/>
                  <a:pt x="4146698" y="2848195"/>
                </a:cubicBezTo>
                <a:lnTo>
                  <a:pt x="3306726" y="3209702"/>
                </a:lnTo>
                <a:cubicBezTo>
                  <a:pt x="3026735" y="3330204"/>
                  <a:pt x="2704215" y="3395771"/>
                  <a:pt x="2349796" y="3443618"/>
                </a:cubicBezTo>
                <a:cubicBezTo>
                  <a:pt x="1995377" y="3491465"/>
                  <a:pt x="1476154" y="3409949"/>
                  <a:pt x="1180214" y="3496781"/>
                </a:cubicBezTo>
                <a:cubicBezTo>
                  <a:pt x="884274" y="3583613"/>
                  <a:pt x="765544" y="3744873"/>
                  <a:pt x="574158" y="3964613"/>
                </a:cubicBezTo>
                <a:lnTo>
                  <a:pt x="0" y="4623832"/>
                </a:lnTo>
                <a:cubicBezTo>
                  <a:pt x="3544" y="4233971"/>
                  <a:pt x="7089" y="3844111"/>
                  <a:pt x="21265" y="3464883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 10"/>
          <p:cNvSpPr/>
          <p:nvPr/>
        </p:nvSpPr>
        <p:spPr>
          <a:xfrm>
            <a:off x="3067058" y="-805218"/>
            <a:ext cx="6219825" cy="8598089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</a:cxnLst>
            <a:rect l="l" t="t" r="r" b="b"/>
            <a:pathLst>
              <a:path w="6219825" h="6934200">
                <a:moveTo>
                  <a:pt x="6096000" y="0"/>
                </a:moveTo>
                <a:cubicBezTo>
                  <a:pt x="6075363" y="0"/>
                  <a:pt x="6061845" y="29664"/>
                  <a:pt x="6048375" y="47625"/>
                </a:cubicBezTo>
                <a:cubicBezTo>
                  <a:pt x="6042351" y="55657"/>
                  <a:pt x="6043340" y="67220"/>
                  <a:pt x="6038850" y="76200"/>
                </a:cubicBezTo>
                <a:cubicBezTo>
                  <a:pt x="6033730" y="86439"/>
                  <a:pt x="6026150" y="95250"/>
                  <a:pt x="6019800" y="104775"/>
                </a:cubicBezTo>
                <a:cubicBezTo>
                  <a:pt x="6016625" y="120650"/>
                  <a:pt x="6014202" y="136694"/>
                  <a:pt x="6010275" y="152400"/>
                </a:cubicBezTo>
                <a:cubicBezTo>
                  <a:pt x="6007840" y="162140"/>
                  <a:pt x="6003185" y="171235"/>
                  <a:pt x="6000750" y="180975"/>
                </a:cubicBezTo>
                <a:cubicBezTo>
                  <a:pt x="5996823" y="196681"/>
                  <a:pt x="5994400" y="212725"/>
                  <a:pt x="5991225" y="228600"/>
                </a:cubicBezTo>
                <a:cubicBezTo>
                  <a:pt x="5988050" y="263525"/>
                  <a:pt x="5985798" y="298546"/>
                  <a:pt x="5981700" y="333375"/>
                </a:cubicBezTo>
                <a:cubicBezTo>
                  <a:pt x="5976510" y="377489"/>
                  <a:pt x="5972462" y="389378"/>
                  <a:pt x="5962650" y="428625"/>
                </a:cubicBezTo>
                <a:cubicBezTo>
                  <a:pt x="5958388" y="496821"/>
                  <a:pt x="5954760" y="594209"/>
                  <a:pt x="5943600" y="666750"/>
                </a:cubicBezTo>
                <a:cubicBezTo>
                  <a:pt x="5941609" y="679689"/>
                  <a:pt x="5937250" y="692150"/>
                  <a:pt x="5934075" y="704850"/>
                </a:cubicBezTo>
                <a:cubicBezTo>
                  <a:pt x="5930900" y="733425"/>
                  <a:pt x="5928350" y="762076"/>
                  <a:pt x="5924550" y="790575"/>
                </a:cubicBezTo>
                <a:cubicBezTo>
                  <a:pt x="5921998" y="809718"/>
                  <a:pt x="5916230" y="828450"/>
                  <a:pt x="5915025" y="847725"/>
                </a:cubicBezTo>
                <a:cubicBezTo>
                  <a:pt x="5909872" y="930175"/>
                  <a:pt x="5910653" y="1012925"/>
                  <a:pt x="5905500" y="1095375"/>
                </a:cubicBezTo>
                <a:cubicBezTo>
                  <a:pt x="5904667" y="1108710"/>
                  <a:pt x="5890246" y="1183703"/>
                  <a:pt x="5886450" y="1200150"/>
                </a:cubicBezTo>
                <a:cubicBezTo>
                  <a:pt x="5880563" y="1225661"/>
                  <a:pt x="5870647" y="1250370"/>
                  <a:pt x="5867400" y="1276350"/>
                </a:cubicBezTo>
                <a:cubicBezTo>
                  <a:pt x="5856630" y="1362513"/>
                  <a:pt x="5865970" y="1328266"/>
                  <a:pt x="5848350" y="1381125"/>
                </a:cubicBezTo>
                <a:cubicBezTo>
                  <a:pt x="5845175" y="1422400"/>
                  <a:pt x="5843397" y="1463806"/>
                  <a:pt x="5838825" y="1504950"/>
                </a:cubicBezTo>
                <a:cubicBezTo>
                  <a:pt x="5829677" y="1587285"/>
                  <a:pt x="5832965" y="1521796"/>
                  <a:pt x="5819775" y="1581150"/>
                </a:cubicBezTo>
                <a:cubicBezTo>
                  <a:pt x="5815585" y="1600003"/>
                  <a:pt x="5812802" y="1619157"/>
                  <a:pt x="5810250" y="1638300"/>
                </a:cubicBezTo>
                <a:cubicBezTo>
                  <a:pt x="5806450" y="1666799"/>
                  <a:pt x="5806364" y="1695832"/>
                  <a:pt x="5800725" y="1724025"/>
                </a:cubicBezTo>
                <a:cubicBezTo>
                  <a:pt x="5796787" y="1743716"/>
                  <a:pt x="5786545" y="1761694"/>
                  <a:pt x="5781675" y="1781175"/>
                </a:cubicBezTo>
                <a:cubicBezTo>
                  <a:pt x="5778500" y="1793875"/>
                  <a:pt x="5777307" y="1807243"/>
                  <a:pt x="5772150" y="1819275"/>
                </a:cubicBezTo>
                <a:cubicBezTo>
                  <a:pt x="5767641" y="1829797"/>
                  <a:pt x="5759450" y="1838325"/>
                  <a:pt x="5753100" y="1847850"/>
                </a:cubicBezTo>
                <a:cubicBezTo>
                  <a:pt x="5749925" y="1876425"/>
                  <a:pt x="5747641" y="1905113"/>
                  <a:pt x="5743575" y="1933575"/>
                </a:cubicBezTo>
                <a:cubicBezTo>
                  <a:pt x="5741285" y="1949602"/>
                  <a:pt x="5736946" y="1965272"/>
                  <a:pt x="5734050" y="1981200"/>
                </a:cubicBezTo>
                <a:cubicBezTo>
                  <a:pt x="5730595" y="2000201"/>
                  <a:pt x="5728313" y="2019412"/>
                  <a:pt x="5724525" y="2038350"/>
                </a:cubicBezTo>
                <a:cubicBezTo>
                  <a:pt x="5721958" y="2051187"/>
                  <a:pt x="5717567" y="2063613"/>
                  <a:pt x="5715000" y="2076450"/>
                </a:cubicBezTo>
                <a:cubicBezTo>
                  <a:pt x="5711212" y="2095388"/>
                  <a:pt x="5709665" y="2114747"/>
                  <a:pt x="5705475" y="2133600"/>
                </a:cubicBezTo>
                <a:cubicBezTo>
                  <a:pt x="5697268" y="2170531"/>
                  <a:pt x="5692226" y="2160427"/>
                  <a:pt x="5676900" y="2200275"/>
                </a:cubicBezTo>
                <a:cubicBezTo>
                  <a:pt x="5666087" y="2228388"/>
                  <a:pt x="5657850" y="2257425"/>
                  <a:pt x="5648325" y="2286000"/>
                </a:cubicBezTo>
                <a:cubicBezTo>
                  <a:pt x="5645150" y="2295525"/>
                  <a:pt x="5645900" y="2307475"/>
                  <a:pt x="5638800" y="2314575"/>
                </a:cubicBezTo>
                <a:lnTo>
                  <a:pt x="5610225" y="2343150"/>
                </a:lnTo>
                <a:cubicBezTo>
                  <a:pt x="5594588" y="2390060"/>
                  <a:pt x="5611895" y="2357634"/>
                  <a:pt x="5572125" y="2390775"/>
                </a:cubicBezTo>
                <a:cubicBezTo>
                  <a:pt x="5561777" y="2399399"/>
                  <a:pt x="5554183" y="2411080"/>
                  <a:pt x="5543550" y="2419350"/>
                </a:cubicBezTo>
                <a:cubicBezTo>
                  <a:pt x="5525478" y="2433406"/>
                  <a:pt x="5505450" y="2444750"/>
                  <a:pt x="5486400" y="2457450"/>
                </a:cubicBezTo>
                <a:cubicBezTo>
                  <a:pt x="5476875" y="2463800"/>
                  <a:pt x="5468685" y="2472880"/>
                  <a:pt x="5457825" y="2476500"/>
                </a:cubicBezTo>
                <a:cubicBezTo>
                  <a:pt x="5448300" y="2479675"/>
                  <a:pt x="5438027" y="2481149"/>
                  <a:pt x="5429250" y="2486025"/>
                </a:cubicBezTo>
                <a:cubicBezTo>
                  <a:pt x="5409236" y="2497144"/>
                  <a:pt x="5391150" y="2511425"/>
                  <a:pt x="5372100" y="2524125"/>
                </a:cubicBezTo>
                <a:lnTo>
                  <a:pt x="5343525" y="2543175"/>
                </a:lnTo>
                <a:lnTo>
                  <a:pt x="5286375" y="2581275"/>
                </a:lnTo>
                <a:cubicBezTo>
                  <a:pt x="5276850" y="2587625"/>
                  <a:pt x="5268660" y="2596705"/>
                  <a:pt x="5257800" y="2600325"/>
                </a:cubicBezTo>
                <a:lnTo>
                  <a:pt x="5200650" y="2619375"/>
                </a:lnTo>
                <a:cubicBezTo>
                  <a:pt x="5179868" y="2681720"/>
                  <a:pt x="5208732" y="2620530"/>
                  <a:pt x="5162550" y="2657475"/>
                </a:cubicBezTo>
                <a:cubicBezTo>
                  <a:pt x="5153611" y="2664626"/>
                  <a:pt x="5150829" y="2677256"/>
                  <a:pt x="5143500" y="2686050"/>
                </a:cubicBezTo>
                <a:cubicBezTo>
                  <a:pt x="5105554" y="2731586"/>
                  <a:pt x="5127218" y="2699618"/>
                  <a:pt x="5086350" y="2733675"/>
                </a:cubicBezTo>
                <a:cubicBezTo>
                  <a:pt x="5013011" y="2794791"/>
                  <a:pt x="5100146" y="2734002"/>
                  <a:pt x="5029200" y="2781300"/>
                </a:cubicBezTo>
                <a:cubicBezTo>
                  <a:pt x="5022850" y="2790825"/>
                  <a:pt x="5018944" y="2802546"/>
                  <a:pt x="5010150" y="2809875"/>
                </a:cubicBezTo>
                <a:cubicBezTo>
                  <a:pt x="4980057" y="2834953"/>
                  <a:pt x="4941697" y="2833261"/>
                  <a:pt x="4905375" y="2838450"/>
                </a:cubicBezTo>
                <a:cubicBezTo>
                  <a:pt x="4895850" y="2841625"/>
                  <a:pt x="4886601" y="2845797"/>
                  <a:pt x="4876800" y="2847975"/>
                </a:cubicBezTo>
                <a:cubicBezTo>
                  <a:pt x="4822956" y="2859940"/>
                  <a:pt x="4791704" y="2858771"/>
                  <a:pt x="4733925" y="2867025"/>
                </a:cubicBezTo>
                <a:cubicBezTo>
                  <a:pt x="4717898" y="2869315"/>
                  <a:pt x="4702301" y="2874088"/>
                  <a:pt x="4686300" y="2876550"/>
                </a:cubicBezTo>
                <a:cubicBezTo>
                  <a:pt x="4661000" y="2880442"/>
                  <a:pt x="4635500" y="2882900"/>
                  <a:pt x="4610100" y="2886075"/>
                </a:cubicBezTo>
                <a:cubicBezTo>
                  <a:pt x="4594225" y="2892425"/>
                  <a:pt x="4579241" y="2901772"/>
                  <a:pt x="4562475" y="2905125"/>
                </a:cubicBezTo>
                <a:cubicBezTo>
                  <a:pt x="4531455" y="2911329"/>
                  <a:pt x="4347421" y="2923207"/>
                  <a:pt x="4333875" y="2924175"/>
                </a:cubicBezTo>
                <a:cubicBezTo>
                  <a:pt x="4320400" y="2928667"/>
                  <a:pt x="4279160" y="2943225"/>
                  <a:pt x="4267200" y="2943225"/>
                </a:cubicBezTo>
                <a:cubicBezTo>
                  <a:pt x="4238449" y="2943225"/>
                  <a:pt x="4210184" y="2935252"/>
                  <a:pt x="4181475" y="2933700"/>
                </a:cubicBezTo>
                <a:cubicBezTo>
                  <a:pt x="4092648" y="2928899"/>
                  <a:pt x="4003675" y="2927350"/>
                  <a:pt x="3914775" y="2924175"/>
                </a:cubicBezTo>
                <a:cubicBezTo>
                  <a:pt x="3855211" y="2904320"/>
                  <a:pt x="3906813" y="2919303"/>
                  <a:pt x="3800475" y="2905125"/>
                </a:cubicBezTo>
                <a:cubicBezTo>
                  <a:pt x="3642372" y="2884045"/>
                  <a:pt x="3887765" y="2907637"/>
                  <a:pt x="3629025" y="2886075"/>
                </a:cubicBezTo>
                <a:cubicBezTo>
                  <a:pt x="3547610" y="2888110"/>
                  <a:pt x="3182448" y="2894369"/>
                  <a:pt x="3048000" y="2905125"/>
                </a:cubicBezTo>
                <a:cubicBezTo>
                  <a:pt x="3034951" y="2906169"/>
                  <a:pt x="3022412" y="2910800"/>
                  <a:pt x="3009900" y="2914650"/>
                </a:cubicBezTo>
                <a:cubicBezTo>
                  <a:pt x="2981111" y="2923508"/>
                  <a:pt x="2952141" y="2932038"/>
                  <a:pt x="2924175" y="2943225"/>
                </a:cubicBezTo>
                <a:cubicBezTo>
                  <a:pt x="2908300" y="2949575"/>
                  <a:pt x="2893268" y="2958692"/>
                  <a:pt x="2876550" y="2962275"/>
                </a:cubicBezTo>
                <a:cubicBezTo>
                  <a:pt x="2848437" y="2968299"/>
                  <a:pt x="2819400" y="2968625"/>
                  <a:pt x="2790825" y="2971800"/>
                </a:cubicBezTo>
                <a:cubicBezTo>
                  <a:pt x="2533650" y="2968625"/>
                  <a:pt x="2276331" y="2971455"/>
                  <a:pt x="2019300" y="2962275"/>
                </a:cubicBezTo>
                <a:cubicBezTo>
                  <a:pt x="2007860" y="2961866"/>
                  <a:pt x="2000964" y="2948345"/>
                  <a:pt x="1990725" y="2943225"/>
                </a:cubicBezTo>
                <a:cubicBezTo>
                  <a:pt x="1975432" y="2935579"/>
                  <a:pt x="1958665" y="2931250"/>
                  <a:pt x="1943100" y="2924175"/>
                </a:cubicBezTo>
                <a:cubicBezTo>
                  <a:pt x="1858939" y="2885920"/>
                  <a:pt x="1916018" y="2903117"/>
                  <a:pt x="1847850" y="2886075"/>
                </a:cubicBezTo>
                <a:cubicBezTo>
                  <a:pt x="1841500" y="2876550"/>
                  <a:pt x="1836895" y="2865595"/>
                  <a:pt x="1828800" y="2857500"/>
                </a:cubicBezTo>
                <a:cubicBezTo>
                  <a:pt x="1820705" y="2849405"/>
                  <a:pt x="1809540" y="2845104"/>
                  <a:pt x="1800225" y="2838450"/>
                </a:cubicBezTo>
                <a:cubicBezTo>
                  <a:pt x="1787307" y="2829223"/>
                  <a:pt x="1774178" y="2820206"/>
                  <a:pt x="1762125" y="2809875"/>
                </a:cubicBezTo>
                <a:cubicBezTo>
                  <a:pt x="1751898" y="2801109"/>
                  <a:pt x="1745598" y="2787324"/>
                  <a:pt x="1733550" y="2781300"/>
                </a:cubicBezTo>
                <a:cubicBezTo>
                  <a:pt x="1719070" y="2774060"/>
                  <a:pt x="1702034" y="2773386"/>
                  <a:pt x="1685925" y="2771775"/>
                </a:cubicBezTo>
                <a:cubicBezTo>
                  <a:pt x="1536680" y="2756851"/>
                  <a:pt x="1580131" y="2770153"/>
                  <a:pt x="1466850" y="2752725"/>
                </a:cubicBezTo>
                <a:cubicBezTo>
                  <a:pt x="1297970" y="2726744"/>
                  <a:pt x="1560558" y="2763847"/>
                  <a:pt x="1362075" y="2724150"/>
                </a:cubicBezTo>
                <a:cubicBezTo>
                  <a:pt x="1346200" y="2720975"/>
                  <a:pt x="1329957" y="2719277"/>
                  <a:pt x="1314450" y="2714625"/>
                </a:cubicBezTo>
                <a:cubicBezTo>
                  <a:pt x="1298073" y="2709712"/>
                  <a:pt x="1283543" y="2699158"/>
                  <a:pt x="1266825" y="2695575"/>
                </a:cubicBezTo>
                <a:cubicBezTo>
                  <a:pt x="1238712" y="2689551"/>
                  <a:pt x="1209675" y="2689225"/>
                  <a:pt x="1181100" y="2686050"/>
                </a:cubicBezTo>
                <a:cubicBezTo>
                  <a:pt x="1171575" y="2682875"/>
                  <a:pt x="1162265" y="2678960"/>
                  <a:pt x="1152525" y="2676525"/>
                </a:cubicBezTo>
                <a:cubicBezTo>
                  <a:pt x="1110719" y="2666073"/>
                  <a:pt x="1088618" y="2668384"/>
                  <a:pt x="1047750" y="2647950"/>
                </a:cubicBezTo>
                <a:cubicBezTo>
                  <a:pt x="1035050" y="2641600"/>
                  <a:pt x="1022625" y="2634667"/>
                  <a:pt x="1009650" y="2628900"/>
                </a:cubicBezTo>
                <a:cubicBezTo>
                  <a:pt x="994026" y="2621956"/>
                  <a:pt x="977318" y="2617496"/>
                  <a:pt x="962025" y="2609850"/>
                </a:cubicBezTo>
                <a:cubicBezTo>
                  <a:pt x="951786" y="2604730"/>
                  <a:pt x="943689" y="2595920"/>
                  <a:pt x="933450" y="2590800"/>
                </a:cubicBezTo>
                <a:cubicBezTo>
                  <a:pt x="924470" y="2586310"/>
                  <a:pt x="913855" y="2585765"/>
                  <a:pt x="904875" y="2581275"/>
                </a:cubicBezTo>
                <a:cubicBezTo>
                  <a:pt x="894636" y="2576155"/>
                  <a:pt x="886539" y="2567345"/>
                  <a:pt x="876300" y="2562225"/>
                </a:cubicBezTo>
                <a:cubicBezTo>
                  <a:pt x="769439" y="2508795"/>
                  <a:pt x="948368" y="2612932"/>
                  <a:pt x="809625" y="2533650"/>
                </a:cubicBezTo>
                <a:cubicBezTo>
                  <a:pt x="799686" y="2527970"/>
                  <a:pt x="791289" y="2519720"/>
                  <a:pt x="781050" y="2514600"/>
                </a:cubicBezTo>
                <a:cubicBezTo>
                  <a:pt x="772070" y="2510110"/>
                  <a:pt x="762092" y="2507960"/>
                  <a:pt x="752475" y="2505075"/>
                </a:cubicBezTo>
                <a:cubicBezTo>
                  <a:pt x="730335" y="2498433"/>
                  <a:pt x="708224" y="2491631"/>
                  <a:pt x="685800" y="2486025"/>
                </a:cubicBezTo>
                <a:cubicBezTo>
                  <a:pt x="670094" y="2482098"/>
                  <a:pt x="653794" y="2480760"/>
                  <a:pt x="638175" y="2476500"/>
                </a:cubicBezTo>
                <a:cubicBezTo>
                  <a:pt x="618802" y="2471216"/>
                  <a:pt x="600716" y="2461388"/>
                  <a:pt x="581025" y="2457450"/>
                </a:cubicBezTo>
                <a:cubicBezTo>
                  <a:pt x="511385" y="2443522"/>
                  <a:pt x="549427" y="2450215"/>
                  <a:pt x="466725" y="2438400"/>
                </a:cubicBezTo>
                <a:cubicBezTo>
                  <a:pt x="450850" y="2432050"/>
                  <a:pt x="435109" y="2425353"/>
                  <a:pt x="419100" y="2419350"/>
                </a:cubicBezTo>
                <a:cubicBezTo>
                  <a:pt x="409699" y="2415825"/>
                  <a:pt x="399926" y="2413350"/>
                  <a:pt x="390525" y="2409825"/>
                </a:cubicBezTo>
                <a:cubicBezTo>
                  <a:pt x="374516" y="2403822"/>
                  <a:pt x="359242" y="2395803"/>
                  <a:pt x="342900" y="2390775"/>
                </a:cubicBezTo>
                <a:cubicBezTo>
                  <a:pt x="240166" y="2359165"/>
                  <a:pt x="299069" y="2382198"/>
                  <a:pt x="219075" y="2362200"/>
                </a:cubicBezTo>
                <a:cubicBezTo>
                  <a:pt x="209335" y="2359765"/>
                  <a:pt x="200025" y="2355850"/>
                  <a:pt x="190500" y="2352675"/>
                </a:cubicBezTo>
                <a:cubicBezTo>
                  <a:pt x="171450" y="2355850"/>
                  <a:pt x="151672" y="2356093"/>
                  <a:pt x="133350" y="2362200"/>
                </a:cubicBezTo>
                <a:cubicBezTo>
                  <a:pt x="104775" y="2371725"/>
                  <a:pt x="101600" y="2387600"/>
                  <a:pt x="85725" y="2409825"/>
                </a:cubicBezTo>
                <a:cubicBezTo>
                  <a:pt x="76498" y="2422743"/>
                  <a:pt x="65564" y="2434463"/>
                  <a:pt x="57150" y="2447925"/>
                </a:cubicBezTo>
                <a:cubicBezTo>
                  <a:pt x="49625" y="2459966"/>
                  <a:pt x="45145" y="2473697"/>
                  <a:pt x="38100" y="2486025"/>
                </a:cubicBezTo>
                <a:cubicBezTo>
                  <a:pt x="32420" y="2495964"/>
                  <a:pt x="25400" y="2505075"/>
                  <a:pt x="19050" y="2514600"/>
                </a:cubicBezTo>
                <a:cubicBezTo>
                  <a:pt x="15875" y="2527300"/>
                  <a:pt x="13121" y="2540113"/>
                  <a:pt x="9525" y="2552700"/>
                </a:cubicBezTo>
                <a:cubicBezTo>
                  <a:pt x="6767" y="2562354"/>
                  <a:pt x="0" y="2571235"/>
                  <a:pt x="0" y="2581275"/>
                </a:cubicBezTo>
                <a:cubicBezTo>
                  <a:pt x="0" y="2661937"/>
                  <a:pt x="6686" y="2668009"/>
                  <a:pt x="28575" y="2733675"/>
                </a:cubicBezTo>
                <a:cubicBezTo>
                  <a:pt x="34925" y="2752725"/>
                  <a:pt x="35577" y="2774761"/>
                  <a:pt x="47625" y="2790825"/>
                </a:cubicBezTo>
                <a:lnTo>
                  <a:pt x="76200" y="2828925"/>
                </a:lnTo>
                <a:cubicBezTo>
                  <a:pt x="79375" y="2838450"/>
                  <a:pt x="78625" y="2850400"/>
                  <a:pt x="85725" y="2857500"/>
                </a:cubicBezTo>
                <a:cubicBezTo>
                  <a:pt x="92825" y="2864600"/>
                  <a:pt x="105523" y="2862149"/>
                  <a:pt x="114300" y="2867025"/>
                </a:cubicBezTo>
                <a:cubicBezTo>
                  <a:pt x="134314" y="2878144"/>
                  <a:pt x="149730" y="2897885"/>
                  <a:pt x="171450" y="2905125"/>
                </a:cubicBezTo>
                <a:cubicBezTo>
                  <a:pt x="180975" y="2908300"/>
                  <a:pt x="191045" y="2910160"/>
                  <a:pt x="200025" y="2914650"/>
                </a:cubicBezTo>
                <a:cubicBezTo>
                  <a:pt x="210264" y="2919770"/>
                  <a:pt x="219806" y="2926371"/>
                  <a:pt x="228600" y="2933700"/>
                </a:cubicBezTo>
                <a:cubicBezTo>
                  <a:pt x="238948" y="2942324"/>
                  <a:pt x="245400" y="2955733"/>
                  <a:pt x="257175" y="2962275"/>
                </a:cubicBezTo>
                <a:cubicBezTo>
                  <a:pt x="274728" y="2972027"/>
                  <a:pt x="296364" y="2972345"/>
                  <a:pt x="314325" y="2981325"/>
                </a:cubicBezTo>
                <a:lnTo>
                  <a:pt x="352425" y="3000375"/>
                </a:lnTo>
                <a:cubicBezTo>
                  <a:pt x="401002" y="3073241"/>
                  <a:pt x="334381" y="2983548"/>
                  <a:pt x="409575" y="3048000"/>
                </a:cubicBezTo>
                <a:cubicBezTo>
                  <a:pt x="421628" y="3058331"/>
                  <a:pt x="428625" y="3073400"/>
                  <a:pt x="438150" y="3086100"/>
                </a:cubicBezTo>
                <a:cubicBezTo>
                  <a:pt x="462091" y="3157924"/>
                  <a:pt x="429796" y="3069392"/>
                  <a:pt x="466725" y="3143250"/>
                </a:cubicBezTo>
                <a:cubicBezTo>
                  <a:pt x="471215" y="3152230"/>
                  <a:pt x="471269" y="3163108"/>
                  <a:pt x="476250" y="3171825"/>
                </a:cubicBezTo>
                <a:cubicBezTo>
                  <a:pt x="484126" y="3185608"/>
                  <a:pt x="496411" y="3196463"/>
                  <a:pt x="504825" y="3209925"/>
                </a:cubicBezTo>
                <a:cubicBezTo>
                  <a:pt x="512350" y="3221966"/>
                  <a:pt x="517525" y="3235325"/>
                  <a:pt x="523875" y="3248025"/>
                </a:cubicBezTo>
                <a:cubicBezTo>
                  <a:pt x="527050" y="3263900"/>
                  <a:pt x="527716" y="3280491"/>
                  <a:pt x="533400" y="3295650"/>
                </a:cubicBezTo>
                <a:cubicBezTo>
                  <a:pt x="538783" y="3310006"/>
                  <a:pt x="589596" y="3370578"/>
                  <a:pt x="590550" y="3371850"/>
                </a:cubicBezTo>
                <a:cubicBezTo>
                  <a:pt x="619181" y="3410024"/>
                  <a:pt x="614127" y="3422493"/>
                  <a:pt x="666750" y="3457575"/>
                </a:cubicBezTo>
                <a:cubicBezTo>
                  <a:pt x="676275" y="3463925"/>
                  <a:pt x="687230" y="3468530"/>
                  <a:pt x="695325" y="3476625"/>
                </a:cubicBezTo>
                <a:cubicBezTo>
                  <a:pt x="709429" y="3490729"/>
                  <a:pt x="755776" y="3562540"/>
                  <a:pt x="762000" y="3571875"/>
                </a:cubicBezTo>
                <a:cubicBezTo>
                  <a:pt x="774700" y="3590925"/>
                  <a:pt x="789861" y="3608547"/>
                  <a:pt x="800100" y="3629025"/>
                </a:cubicBezTo>
                <a:cubicBezTo>
                  <a:pt x="815132" y="3659090"/>
                  <a:pt x="834262" y="3701287"/>
                  <a:pt x="857250" y="3724275"/>
                </a:cubicBezTo>
                <a:cubicBezTo>
                  <a:pt x="928155" y="3795180"/>
                  <a:pt x="838391" y="3708111"/>
                  <a:pt x="923925" y="3781425"/>
                </a:cubicBezTo>
                <a:cubicBezTo>
                  <a:pt x="934152" y="3790191"/>
                  <a:pt x="942152" y="3801376"/>
                  <a:pt x="952500" y="3810000"/>
                </a:cubicBezTo>
                <a:cubicBezTo>
                  <a:pt x="961294" y="3817329"/>
                  <a:pt x="972281" y="3821721"/>
                  <a:pt x="981075" y="3829050"/>
                </a:cubicBezTo>
                <a:cubicBezTo>
                  <a:pt x="1012467" y="3855210"/>
                  <a:pt x="1006663" y="3855349"/>
                  <a:pt x="1028700" y="3886200"/>
                </a:cubicBezTo>
                <a:cubicBezTo>
                  <a:pt x="1037927" y="3899118"/>
                  <a:pt x="1048048" y="3911382"/>
                  <a:pt x="1057275" y="3924300"/>
                </a:cubicBezTo>
                <a:cubicBezTo>
                  <a:pt x="1063929" y="3933615"/>
                  <a:pt x="1066800" y="3946525"/>
                  <a:pt x="1076325" y="3952875"/>
                </a:cubicBezTo>
                <a:cubicBezTo>
                  <a:pt x="1087217" y="3960137"/>
                  <a:pt x="1101725" y="3959225"/>
                  <a:pt x="1114425" y="3962400"/>
                </a:cubicBezTo>
                <a:cubicBezTo>
                  <a:pt x="1127125" y="3971925"/>
                  <a:pt x="1139607" y="3981748"/>
                  <a:pt x="1152525" y="3990975"/>
                </a:cubicBezTo>
                <a:cubicBezTo>
                  <a:pt x="1161840" y="3997629"/>
                  <a:pt x="1173005" y="4001930"/>
                  <a:pt x="1181100" y="4010025"/>
                </a:cubicBezTo>
                <a:cubicBezTo>
                  <a:pt x="1189195" y="4018120"/>
                  <a:pt x="1191211" y="4031449"/>
                  <a:pt x="1200150" y="4038600"/>
                </a:cubicBezTo>
                <a:cubicBezTo>
                  <a:pt x="1207990" y="4044872"/>
                  <a:pt x="1219745" y="4043635"/>
                  <a:pt x="1228725" y="4048125"/>
                </a:cubicBezTo>
                <a:cubicBezTo>
                  <a:pt x="1238964" y="4053245"/>
                  <a:pt x="1247775" y="4060825"/>
                  <a:pt x="1257300" y="4067175"/>
                </a:cubicBezTo>
                <a:cubicBezTo>
                  <a:pt x="1285875" y="4064000"/>
                  <a:pt x="1315133" y="4064623"/>
                  <a:pt x="1343025" y="4057650"/>
                </a:cubicBezTo>
                <a:cubicBezTo>
                  <a:pt x="1354131" y="4054874"/>
                  <a:pt x="1362806" y="4045929"/>
                  <a:pt x="1371600" y="4038600"/>
                </a:cubicBezTo>
                <a:cubicBezTo>
                  <a:pt x="1417136" y="4000654"/>
                  <a:pt x="1385168" y="4022318"/>
                  <a:pt x="1419225" y="3981450"/>
                </a:cubicBezTo>
                <a:cubicBezTo>
                  <a:pt x="1434580" y="3963025"/>
                  <a:pt x="1465833" y="3935767"/>
                  <a:pt x="1485900" y="3924300"/>
                </a:cubicBezTo>
                <a:cubicBezTo>
                  <a:pt x="1494617" y="3919319"/>
                  <a:pt x="1505495" y="3919265"/>
                  <a:pt x="1514475" y="3914775"/>
                </a:cubicBezTo>
                <a:cubicBezTo>
                  <a:pt x="1524714" y="3909655"/>
                  <a:pt x="1532190" y="3899345"/>
                  <a:pt x="1543050" y="3895725"/>
                </a:cubicBezTo>
                <a:cubicBezTo>
                  <a:pt x="1586950" y="3881092"/>
                  <a:pt x="1593915" y="3894105"/>
                  <a:pt x="1628775" y="3876675"/>
                </a:cubicBezTo>
                <a:cubicBezTo>
                  <a:pt x="1639014" y="3871555"/>
                  <a:pt x="1648556" y="3864954"/>
                  <a:pt x="1657350" y="3857625"/>
                </a:cubicBezTo>
                <a:cubicBezTo>
                  <a:pt x="1667698" y="3849001"/>
                  <a:pt x="1674150" y="3835592"/>
                  <a:pt x="1685925" y="3829050"/>
                </a:cubicBezTo>
                <a:cubicBezTo>
                  <a:pt x="1703478" y="3819298"/>
                  <a:pt x="1724025" y="3816350"/>
                  <a:pt x="1743075" y="3810000"/>
                </a:cubicBezTo>
                <a:cubicBezTo>
                  <a:pt x="1765723" y="3802451"/>
                  <a:pt x="1785830" y="3794937"/>
                  <a:pt x="1809750" y="3790950"/>
                </a:cubicBezTo>
                <a:cubicBezTo>
                  <a:pt x="1943535" y="3768653"/>
                  <a:pt x="1838310" y="3793335"/>
                  <a:pt x="1924050" y="3771900"/>
                </a:cubicBezTo>
                <a:cubicBezTo>
                  <a:pt x="1930400" y="3762375"/>
                  <a:pt x="1933392" y="3749392"/>
                  <a:pt x="1943100" y="3743325"/>
                </a:cubicBezTo>
                <a:cubicBezTo>
                  <a:pt x="1960128" y="3732682"/>
                  <a:pt x="1983542" y="3735414"/>
                  <a:pt x="2000250" y="3724275"/>
                </a:cubicBezTo>
                <a:cubicBezTo>
                  <a:pt x="2044894" y="3694512"/>
                  <a:pt x="2017533" y="3707107"/>
                  <a:pt x="2085975" y="3695700"/>
                </a:cubicBezTo>
                <a:cubicBezTo>
                  <a:pt x="2098675" y="3689350"/>
                  <a:pt x="2110892" y="3681923"/>
                  <a:pt x="2124075" y="3676650"/>
                </a:cubicBezTo>
                <a:cubicBezTo>
                  <a:pt x="2142719" y="3669192"/>
                  <a:pt x="2164517" y="3668739"/>
                  <a:pt x="2181225" y="3657600"/>
                </a:cubicBezTo>
                <a:cubicBezTo>
                  <a:pt x="2236139" y="3620991"/>
                  <a:pt x="2183166" y="3652686"/>
                  <a:pt x="2238375" y="3629025"/>
                </a:cubicBezTo>
                <a:cubicBezTo>
                  <a:pt x="2251426" y="3623432"/>
                  <a:pt x="2263005" y="3614465"/>
                  <a:pt x="2276475" y="3609975"/>
                </a:cubicBezTo>
                <a:cubicBezTo>
                  <a:pt x="2291834" y="3604855"/>
                  <a:pt x="2308225" y="3603625"/>
                  <a:pt x="2324100" y="3600450"/>
                </a:cubicBezTo>
                <a:cubicBezTo>
                  <a:pt x="2333625" y="3594100"/>
                  <a:pt x="2342153" y="3585909"/>
                  <a:pt x="2352675" y="3581400"/>
                </a:cubicBezTo>
                <a:cubicBezTo>
                  <a:pt x="2480003" y="3526831"/>
                  <a:pt x="2283745" y="3630153"/>
                  <a:pt x="2438400" y="3552825"/>
                </a:cubicBezTo>
                <a:cubicBezTo>
                  <a:pt x="2454959" y="3544546"/>
                  <a:pt x="2469466" y="3532529"/>
                  <a:pt x="2486025" y="3524250"/>
                </a:cubicBezTo>
                <a:cubicBezTo>
                  <a:pt x="2495005" y="3519760"/>
                  <a:pt x="2505372" y="3518680"/>
                  <a:pt x="2514600" y="3514725"/>
                </a:cubicBezTo>
                <a:cubicBezTo>
                  <a:pt x="2527651" y="3509132"/>
                  <a:pt x="2539405" y="3500661"/>
                  <a:pt x="2552700" y="3495675"/>
                </a:cubicBezTo>
                <a:cubicBezTo>
                  <a:pt x="2564957" y="3491078"/>
                  <a:pt x="2578543" y="3490747"/>
                  <a:pt x="2590800" y="3486150"/>
                </a:cubicBezTo>
                <a:cubicBezTo>
                  <a:pt x="2604095" y="3481164"/>
                  <a:pt x="2615430" y="3471590"/>
                  <a:pt x="2628900" y="3467100"/>
                </a:cubicBezTo>
                <a:cubicBezTo>
                  <a:pt x="2659227" y="3456991"/>
                  <a:pt x="2741222" y="3450386"/>
                  <a:pt x="2762250" y="3448050"/>
                </a:cubicBezTo>
                <a:lnTo>
                  <a:pt x="3209925" y="3457575"/>
                </a:lnTo>
                <a:cubicBezTo>
                  <a:pt x="3229224" y="3458303"/>
                  <a:pt x="3247987" y="3464163"/>
                  <a:pt x="3267075" y="3467100"/>
                </a:cubicBezTo>
                <a:cubicBezTo>
                  <a:pt x="3337748" y="3477973"/>
                  <a:pt x="3342766" y="3477627"/>
                  <a:pt x="3419475" y="3486150"/>
                </a:cubicBezTo>
                <a:cubicBezTo>
                  <a:pt x="3555288" y="3531421"/>
                  <a:pt x="3413958" y="3485935"/>
                  <a:pt x="3514725" y="3514725"/>
                </a:cubicBezTo>
                <a:cubicBezTo>
                  <a:pt x="3524379" y="3517483"/>
                  <a:pt x="3533646" y="3521492"/>
                  <a:pt x="3543300" y="3524250"/>
                </a:cubicBezTo>
                <a:cubicBezTo>
                  <a:pt x="3555887" y="3527846"/>
                  <a:pt x="3568981" y="3529635"/>
                  <a:pt x="3581400" y="3533775"/>
                </a:cubicBezTo>
                <a:cubicBezTo>
                  <a:pt x="3695251" y="3571725"/>
                  <a:pt x="3563785" y="3537269"/>
                  <a:pt x="3676650" y="3562350"/>
                </a:cubicBezTo>
                <a:cubicBezTo>
                  <a:pt x="3689429" y="3565190"/>
                  <a:pt x="3701718" y="3570634"/>
                  <a:pt x="3714750" y="3571875"/>
                </a:cubicBezTo>
                <a:cubicBezTo>
                  <a:pt x="3768575" y="3577001"/>
                  <a:pt x="3822700" y="3578225"/>
                  <a:pt x="3876675" y="3581400"/>
                </a:cubicBezTo>
                <a:cubicBezTo>
                  <a:pt x="3927553" y="3588668"/>
                  <a:pt x="3988357" y="3598312"/>
                  <a:pt x="4038600" y="3600450"/>
                </a:cubicBezTo>
                <a:cubicBezTo>
                  <a:pt x="4156012" y="3605446"/>
                  <a:pt x="4273550" y="3606800"/>
                  <a:pt x="4391025" y="3609975"/>
                </a:cubicBezTo>
                <a:cubicBezTo>
                  <a:pt x="4406900" y="3613150"/>
                  <a:pt x="4423619" y="3613487"/>
                  <a:pt x="4438650" y="3619500"/>
                </a:cubicBezTo>
                <a:cubicBezTo>
                  <a:pt x="4561665" y="3668706"/>
                  <a:pt x="4414335" y="3633687"/>
                  <a:pt x="4533900" y="3657600"/>
                </a:cubicBezTo>
                <a:cubicBezTo>
                  <a:pt x="4546600" y="3663950"/>
                  <a:pt x="4558817" y="3671377"/>
                  <a:pt x="4572000" y="3676650"/>
                </a:cubicBezTo>
                <a:cubicBezTo>
                  <a:pt x="4590644" y="3684108"/>
                  <a:pt x="4612442" y="3684561"/>
                  <a:pt x="4629150" y="3695700"/>
                </a:cubicBezTo>
                <a:cubicBezTo>
                  <a:pt x="4638675" y="3702050"/>
                  <a:pt x="4647486" y="3709630"/>
                  <a:pt x="4657725" y="3714750"/>
                </a:cubicBezTo>
                <a:cubicBezTo>
                  <a:pt x="4666705" y="3719240"/>
                  <a:pt x="4676614" y="3721633"/>
                  <a:pt x="4686300" y="3724275"/>
                </a:cubicBezTo>
                <a:cubicBezTo>
                  <a:pt x="4711559" y="3731164"/>
                  <a:pt x="4736827" y="3738190"/>
                  <a:pt x="4762500" y="3743325"/>
                </a:cubicBezTo>
                <a:cubicBezTo>
                  <a:pt x="4778375" y="3746500"/>
                  <a:pt x="4793992" y="3751506"/>
                  <a:pt x="4810125" y="3752850"/>
                </a:cubicBezTo>
                <a:cubicBezTo>
                  <a:pt x="4870325" y="3757867"/>
                  <a:pt x="4930775" y="3759200"/>
                  <a:pt x="4991100" y="3762375"/>
                </a:cubicBezTo>
                <a:lnTo>
                  <a:pt x="5076825" y="3790950"/>
                </a:lnTo>
                <a:cubicBezTo>
                  <a:pt x="5086350" y="3794125"/>
                  <a:pt x="5096420" y="3795985"/>
                  <a:pt x="5105400" y="3800475"/>
                </a:cubicBezTo>
                <a:cubicBezTo>
                  <a:pt x="5174259" y="3834904"/>
                  <a:pt x="5141887" y="3823884"/>
                  <a:pt x="5200650" y="3838575"/>
                </a:cubicBezTo>
                <a:cubicBezTo>
                  <a:pt x="5226050" y="3855508"/>
                  <a:pt x="5238055" y="3860813"/>
                  <a:pt x="5257800" y="3886200"/>
                </a:cubicBezTo>
                <a:cubicBezTo>
                  <a:pt x="5271856" y="3904272"/>
                  <a:pt x="5279711" y="3927161"/>
                  <a:pt x="5295900" y="3943350"/>
                </a:cubicBezTo>
                <a:lnTo>
                  <a:pt x="5334000" y="3981450"/>
                </a:lnTo>
                <a:cubicBezTo>
                  <a:pt x="5337175" y="3990975"/>
                  <a:pt x="5337689" y="4001855"/>
                  <a:pt x="5343525" y="4010025"/>
                </a:cubicBezTo>
                <a:cubicBezTo>
                  <a:pt x="5356545" y="4028252"/>
                  <a:pt x="5387826" y="4055988"/>
                  <a:pt x="5410200" y="4067175"/>
                </a:cubicBezTo>
                <a:cubicBezTo>
                  <a:pt x="5419180" y="4071665"/>
                  <a:pt x="5429250" y="4073525"/>
                  <a:pt x="5438775" y="4076700"/>
                </a:cubicBezTo>
                <a:cubicBezTo>
                  <a:pt x="5457825" y="4095750"/>
                  <a:pt x="5471828" y="4121802"/>
                  <a:pt x="5495925" y="4133850"/>
                </a:cubicBezTo>
                <a:cubicBezTo>
                  <a:pt x="5544264" y="4158020"/>
                  <a:pt x="5522211" y="4145024"/>
                  <a:pt x="5562600" y="4171950"/>
                </a:cubicBezTo>
                <a:cubicBezTo>
                  <a:pt x="5586541" y="4243774"/>
                  <a:pt x="5554246" y="4155242"/>
                  <a:pt x="5591175" y="4229100"/>
                </a:cubicBezTo>
                <a:cubicBezTo>
                  <a:pt x="5595665" y="4238080"/>
                  <a:pt x="5596745" y="4248447"/>
                  <a:pt x="5600700" y="4257675"/>
                </a:cubicBezTo>
                <a:cubicBezTo>
                  <a:pt x="5606293" y="4270726"/>
                  <a:pt x="5614764" y="4282480"/>
                  <a:pt x="5619750" y="4295775"/>
                </a:cubicBezTo>
                <a:cubicBezTo>
                  <a:pt x="5624347" y="4308032"/>
                  <a:pt x="5624118" y="4321843"/>
                  <a:pt x="5629275" y="4333875"/>
                </a:cubicBezTo>
                <a:cubicBezTo>
                  <a:pt x="5633784" y="4344397"/>
                  <a:pt x="5643205" y="4352211"/>
                  <a:pt x="5648325" y="4362450"/>
                </a:cubicBezTo>
                <a:cubicBezTo>
                  <a:pt x="5652815" y="4371430"/>
                  <a:pt x="5652974" y="4382248"/>
                  <a:pt x="5657850" y="4391025"/>
                </a:cubicBezTo>
                <a:cubicBezTo>
                  <a:pt x="5668969" y="4411039"/>
                  <a:pt x="5695950" y="4448175"/>
                  <a:pt x="5695950" y="4448175"/>
                </a:cubicBezTo>
                <a:cubicBezTo>
                  <a:pt x="5699125" y="4464050"/>
                  <a:pt x="5698235" y="4481320"/>
                  <a:pt x="5705475" y="4495800"/>
                </a:cubicBezTo>
                <a:cubicBezTo>
                  <a:pt x="5711499" y="4507848"/>
                  <a:pt x="5726220" y="4513414"/>
                  <a:pt x="5734050" y="4524375"/>
                </a:cubicBezTo>
                <a:cubicBezTo>
                  <a:pt x="5742303" y="4535929"/>
                  <a:pt x="5747827" y="4549292"/>
                  <a:pt x="5753100" y="4562475"/>
                </a:cubicBezTo>
                <a:cubicBezTo>
                  <a:pt x="5760558" y="4581119"/>
                  <a:pt x="5765800" y="4600575"/>
                  <a:pt x="5772150" y="4619625"/>
                </a:cubicBezTo>
                <a:lnTo>
                  <a:pt x="5781675" y="4648200"/>
                </a:lnTo>
                <a:lnTo>
                  <a:pt x="5791200" y="4676775"/>
                </a:lnTo>
                <a:cubicBezTo>
                  <a:pt x="5816623" y="4854735"/>
                  <a:pt x="5789704" y="4649101"/>
                  <a:pt x="5810250" y="5029200"/>
                </a:cubicBezTo>
                <a:cubicBezTo>
                  <a:pt x="5811462" y="5051618"/>
                  <a:pt x="5817646" y="5073525"/>
                  <a:pt x="5819775" y="5095875"/>
                </a:cubicBezTo>
                <a:cubicBezTo>
                  <a:pt x="5824000" y="5140238"/>
                  <a:pt x="5825440" y="5184829"/>
                  <a:pt x="5829300" y="5229225"/>
                </a:cubicBezTo>
                <a:cubicBezTo>
                  <a:pt x="5839792" y="5349883"/>
                  <a:pt x="5832070" y="5277076"/>
                  <a:pt x="5848350" y="5353050"/>
                </a:cubicBezTo>
                <a:cubicBezTo>
                  <a:pt x="5855134" y="5384710"/>
                  <a:pt x="5867400" y="5448300"/>
                  <a:pt x="5867400" y="5448300"/>
                </a:cubicBezTo>
                <a:cubicBezTo>
                  <a:pt x="5873750" y="5527675"/>
                  <a:pt x="5879451" y="5607105"/>
                  <a:pt x="5886450" y="5686425"/>
                </a:cubicBezTo>
                <a:cubicBezTo>
                  <a:pt x="5888977" y="5715065"/>
                  <a:pt x="5895376" y="5743405"/>
                  <a:pt x="5895975" y="5772150"/>
                </a:cubicBezTo>
                <a:cubicBezTo>
                  <a:pt x="5901729" y="6048333"/>
                  <a:pt x="5896594" y="6324725"/>
                  <a:pt x="5905500" y="6600825"/>
                </a:cubicBezTo>
                <a:cubicBezTo>
                  <a:pt x="5905853" y="6611761"/>
                  <a:pt x="5929136" y="6666794"/>
                  <a:pt x="5934075" y="6686550"/>
                </a:cubicBezTo>
                <a:cubicBezTo>
                  <a:pt x="5948470" y="6744131"/>
                  <a:pt x="5939460" y="6712231"/>
                  <a:pt x="5962650" y="6781800"/>
                </a:cubicBezTo>
                <a:lnTo>
                  <a:pt x="5972175" y="6810375"/>
                </a:lnTo>
                <a:cubicBezTo>
                  <a:pt x="5975350" y="6819900"/>
                  <a:pt x="5976131" y="6830596"/>
                  <a:pt x="5981700" y="6838950"/>
                </a:cubicBezTo>
                <a:cubicBezTo>
                  <a:pt x="5988050" y="6848475"/>
                  <a:pt x="5996101" y="6857064"/>
                  <a:pt x="6000750" y="6867525"/>
                </a:cubicBezTo>
                <a:cubicBezTo>
                  <a:pt x="6031672" y="6937099"/>
                  <a:pt x="5996402" y="6916876"/>
                  <a:pt x="6048375" y="6934200"/>
                </a:cubicBezTo>
                <a:cubicBezTo>
                  <a:pt x="6083300" y="6931025"/>
                  <a:pt x="6120418" y="6937264"/>
                  <a:pt x="6153150" y="6924675"/>
                </a:cubicBezTo>
                <a:cubicBezTo>
                  <a:pt x="6166403" y="6919578"/>
                  <a:pt x="6171747" y="6900767"/>
                  <a:pt x="6172200" y="6886575"/>
                </a:cubicBezTo>
                <a:cubicBezTo>
                  <a:pt x="6209248" y="5725732"/>
                  <a:pt x="6150256" y="6344011"/>
                  <a:pt x="6191250" y="5934075"/>
                </a:cubicBezTo>
                <a:cubicBezTo>
                  <a:pt x="6197736" y="4870427"/>
                  <a:pt x="6069400" y="3796177"/>
                  <a:pt x="6219825" y="2743200"/>
                </a:cubicBezTo>
                <a:cubicBezTo>
                  <a:pt x="6216650" y="1905000"/>
                  <a:pt x="6216486" y="1066783"/>
                  <a:pt x="6210300" y="228600"/>
                </a:cubicBezTo>
                <a:cubicBezTo>
                  <a:pt x="6209796" y="160252"/>
                  <a:pt x="6197266" y="166940"/>
                  <a:pt x="6181725" y="104775"/>
                </a:cubicBezTo>
                <a:cubicBezTo>
                  <a:pt x="6177041" y="86039"/>
                  <a:pt x="6181782" y="64393"/>
                  <a:pt x="6172200" y="47625"/>
                </a:cubicBezTo>
                <a:cubicBezTo>
                  <a:pt x="6165610" y="36092"/>
                  <a:pt x="6116637" y="0"/>
                  <a:pt x="609600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 rot="173449">
            <a:off x="2539105" y="263348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 rot="173449">
            <a:off x="2382028" y="285443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/>
          <p:cNvSpPr/>
          <p:nvPr/>
        </p:nvSpPr>
        <p:spPr>
          <a:xfrm rot="173449">
            <a:off x="2610131" y="291538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Oval 15"/>
          <p:cNvSpPr/>
          <p:nvPr/>
        </p:nvSpPr>
        <p:spPr>
          <a:xfrm rot="173449">
            <a:off x="2837780" y="308790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Oval 16"/>
          <p:cNvSpPr/>
          <p:nvPr/>
        </p:nvSpPr>
        <p:spPr>
          <a:xfrm rot="173449">
            <a:off x="2799028" y="335985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 rot="173449">
            <a:off x="3059912" y="339381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Oval 18"/>
          <p:cNvSpPr/>
          <p:nvPr/>
        </p:nvSpPr>
        <p:spPr>
          <a:xfrm rot="173449">
            <a:off x="3204283" y="370294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Oval 19"/>
          <p:cNvSpPr/>
          <p:nvPr/>
        </p:nvSpPr>
        <p:spPr>
          <a:xfrm rot="173449">
            <a:off x="3476232" y="379513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/>
          <p:cNvSpPr/>
          <p:nvPr/>
        </p:nvSpPr>
        <p:spPr>
          <a:xfrm rot="173449">
            <a:off x="3634463" y="414971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/>
          <p:cNvSpPr/>
          <p:nvPr/>
        </p:nvSpPr>
        <p:spPr>
          <a:xfrm rot="173449">
            <a:off x="3385987" y="413716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Oval 22"/>
          <p:cNvSpPr/>
          <p:nvPr/>
        </p:nvSpPr>
        <p:spPr>
          <a:xfrm rot="173449">
            <a:off x="3144715" y="398192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Oval 23"/>
          <p:cNvSpPr/>
          <p:nvPr/>
        </p:nvSpPr>
        <p:spPr>
          <a:xfrm rot="173449">
            <a:off x="3414297" y="453772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Oval 24"/>
          <p:cNvSpPr/>
          <p:nvPr/>
        </p:nvSpPr>
        <p:spPr>
          <a:xfrm rot="173449">
            <a:off x="2938908" y="367588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Oval 25"/>
          <p:cNvSpPr/>
          <p:nvPr/>
        </p:nvSpPr>
        <p:spPr>
          <a:xfrm rot="173449">
            <a:off x="2554216" y="325589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Oval 26"/>
          <p:cNvSpPr/>
          <p:nvPr/>
        </p:nvSpPr>
        <p:spPr>
          <a:xfrm rot="173449">
            <a:off x="3157117" y="308914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Oval 27"/>
          <p:cNvSpPr/>
          <p:nvPr/>
        </p:nvSpPr>
        <p:spPr>
          <a:xfrm rot="173449">
            <a:off x="3354799" y="347869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Oval 28"/>
          <p:cNvSpPr/>
          <p:nvPr/>
        </p:nvSpPr>
        <p:spPr>
          <a:xfrm rot="173449">
            <a:off x="2922904" y="391350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Oval 29"/>
          <p:cNvSpPr/>
          <p:nvPr/>
        </p:nvSpPr>
        <p:spPr>
          <a:xfrm rot="173449">
            <a:off x="2686625" y="36178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Oval 30"/>
          <p:cNvSpPr/>
          <p:nvPr/>
        </p:nvSpPr>
        <p:spPr>
          <a:xfrm rot="173449">
            <a:off x="2171969" y="289325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 rot="173449">
            <a:off x="2419116" y="307566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Oval 32"/>
          <p:cNvSpPr/>
          <p:nvPr/>
        </p:nvSpPr>
        <p:spPr>
          <a:xfrm rot="173449">
            <a:off x="2301327" y="33194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Oval 33"/>
          <p:cNvSpPr/>
          <p:nvPr/>
        </p:nvSpPr>
        <p:spPr>
          <a:xfrm rot="173449">
            <a:off x="2487801" y="347189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Oval 34"/>
          <p:cNvSpPr/>
          <p:nvPr/>
        </p:nvSpPr>
        <p:spPr>
          <a:xfrm rot="173449">
            <a:off x="2657232" y="385241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Oval 35"/>
          <p:cNvSpPr/>
          <p:nvPr/>
        </p:nvSpPr>
        <p:spPr>
          <a:xfrm rot="173449">
            <a:off x="2408404" y="24378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Oval 36"/>
          <p:cNvSpPr/>
          <p:nvPr/>
        </p:nvSpPr>
        <p:spPr>
          <a:xfrm rot="173449">
            <a:off x="2250175" y="26665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Oval 37"/>
          <p:cNvSpPr/>
          <p:nvPr/>
        </p:nvSpPr>
        <p:spPr>
          <a:xfrm rot="173449">
            <a:off x="2177275" y="313195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Oval 38"/>
          <p:cNvSpPr/>
          <p:nvPr/>
        </p:nvSpPr>
        <p:spPr>
          <a:xfrm rot="173449">
            <a:off x="1866143" y="302866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Oval 39"/>
          <p:cNvSpPr/>
          <p:nvPr/>
        </p:nvSpPr>
        <p:spPr>
          <a:xfrm rot="173449">
            <a:off x="2313528" y="384458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Oval 40"/>
          <p:cNvSpPr/>
          <p:nvPr/>
        </p:nvSpPr>
        <p:spPr>
          <a:xfrm rot="173449">
            <a:off x="1931787" y="366079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Oval 41"/>
          <p:cNvSpPr/>
          <p:nvPr/>
        </p:nvSpPr>
        <p:spPr>
          <a:xfrm rot="173449">
            <a:off x="2935039" y="419069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Rectangle 49"/>
          <p:cNvSpPr/>
          <p:nvPr/>
        </p:nvSpPr>
        <p:spPr>
          <a:xfrm>
            <a:off x="13512" y="13517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3" name="TextBox 82"/>
          <p:cNvSpPr txBox="1"/>
          <p:nvPr/>
        </p:nvSpPr>
        <p:spPr>
          <a:xfrm>
            <a:off x="3921245" y="2014768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03AD15"/>
                </a:solidFill>
              </a:rPr>
              <a:t>NMDARs</a:t>
            </a:r>
          </a:p>
        </p:txBody>
      </p:sp>
      <p:cxnSp>
        <p:nvCxnSpPr>
          <p:cNvPr id="84" name="Straight Connector 83"/>
          <p:cNvCxnSpPr/>
          <p:nvPr/>
        </p:nvCxnSpPr>
        <p:spPr>
          <a:xfrm flipH="1">
            <a:off x="3661658" y="2415747"/>
            <a:ext cx="617361" cy="515921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Freeform 84"/>
          <p:cNvSpPr/>
          <p:nvPr/>
        </p:nvSpPr>
        <p:spPr>
          <a:xfrm>
            <a:off x="3356789" y="2922759"/>
            <a:ext cx="5090139" cy="881349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90138"/>
              <a:gd name="connsiteY0" fmla="*/ 0 h 836470"/>
              <a:gd name="connsiteX1" fmla="*/ 1631830 w 5090138"/>
              <a:gd name="connsiteY1" fmla="*/ 183860 h 836470"/>
              <a:gd name="connsiteX2" fmla="*/ 4767753 w 5090138"/>
              <a:gd name="connsiteY2" fmla="*/ 203399 h 836470"/>
              <a:gd name="connsiteX3" fmla="*/ 4757984 w 5090138"/>
              <a:gd name="connsiteY3" fmla="*/ 37322 h 836470"/>
              <a:gd name="connsiteX4" fmla="*/ 5090138 w 5090138"/>
              <a:gd name="connsiteY4" fmla="*/ 281553 h 836470"/>
              <a:gd name="connsiteX5" fmla="*/ 4757373 w 5090138"/>
              <a:gd name="connsiteY5" fmla="*/ 486707 h 836470"/>
              <a:gd name="connsiteX6" fmla="*/ 4760833 w 5090138"/>
              <a:gd name="connsiteY6" fmla="*/ 349937 h 836470"/>
              <a:gd name="connsiteX7" fmla="*/ 1622061 w 5090138"/>
              <a:gd name="connsiteY7" fmla="*/ 369476 h 836470"/>
              <a:gd name="connsiteX8" fmla="*/ 640455 w 5090138"/>
              <a:gd name="connsiteY8" fmla="*/ 836470 h 836470"/>
              <a:gd name="connsiteX9" fmla="*/ 0 w 5090138"/>
              <a:gd name="connsiteY9" fmla="*/ 0 h 836470"/>
              <a:gd name="connsiteX0" fmla="*/ 0 w 5090138"/>
              <a:gd name="connsiteY0" fmla="*/ 0 h 881349"/>
              <a:gd name="connsiteX1" fmla="*/ 1631830 w 5090138"/>
              <a:gd name="connsiteY1" fmla="*/ 183860 h 881349"/>
              <a:gd name="connsiteX2" fmla="*/ 4767753 w 5090138"/>
              <a:gd name="connsiteY2" fmla="*/ 203399 h 881349"/>
              <a:gd name="connsiteX3" fmla="*/ 4757984 w 5090138"/>
              <a:gd name="connsiteY3" fmla="*/ 37322 h 881349"/>
              <a:gd name="connsiteX4" fmla="*/ 5090138 w 5090138"/>
              <a:gd name="connsiteY4" fmla="*/ 281553 h 881349"/>
              <a:gd name="connsiteX5" fmla="*/ 4757373 w 5090138"/>
              <a:gd name="connsiteY5" fmla="*/ 486707 h 881349"/>
              <a:gd name="connsiteX6" fmla="*/ 4760833 w 5090138"/>
              <a:gd name="connsiteY6" fmla="*/ 349937 h 881349"/>
              <a:gd name="connsiteX7" fmla="*/ 1622061 w 5090138"/>
              <a:gd name="connsiteY7" fmla="*/ 369476 h 881349"/>
              <a:gd name="connsiteX8" fmla="*/ 584357 w 5090138"/>
              <a:gd name="connsiteY8" fmla="*/ 881349 h 881349"/>
              <a:gd name="connsiteX9" fmla="*/ 0 w 5090138"/>
              <a:gd name="connsiteY9" fmla="*/ 0 h 881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090138" h="881349">
                <a:moveTo>
                  <a:pt x="0" y="0"/>
                </a:moveTo>
                <a:lnTo>
                  <a:pt x="1631830" y="183860"/>
                </a:lnTo>
                <a:lnTo>
                  <a:pt x="4767753" y="203399"/>
                </a:lnTo>
                <a:lnTo>
                  <a:pt x="4757984" y="37322"/>
                </a:lnTo>
                <a:lnTo>
                  <a:pt x="5090138" y="281553"/>
                </a:lnTo>
                <a:lnTo>
                  <a:pt x="4757373" y="486707"/>
                </a:lnTo>
                <a:cubicBezTo>
                  <a:pt x="4758526" y="441117"/>
                  <a:pt x="4759680" y="395527"/>
                  <a:pt x="4760833" y="349937"/>
                </a:cubicBezTo>
                <a:lnTo>
                  <a:pt x="1622061" y="369476"/>
                </a:lnTo>
                <a:lnTo>
                  <a:pt x="584357" y="881349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78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Freeform 48"/>
          <p:cNvSpPr/>
          <p:nvPr/>
        </p:nvSpPr>
        <p:spPr>
          <a:xfrm rot="233728">
            <a:off x="3085629" y="2530167"/>
            <a:ext cx="521515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762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 rot="322579">
            <a:off x="3647031" y="3435995"/>
            <a:ext cx="536001" cy="593935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762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Oval 45"/>
          <p:cNvSpPr>
            <a:spLocks noChangeArrowheads="1"/>
          </p:cNvSpPr>
          <p:nvPr/>
        </p:nvSpPr>
        <p:spPr bwMode="auto">
          <a:xfrm rot="13793292">
            <a:off x="3455388" y="2954007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7" name="Oval 46"/>
          <p:cNvSpPr>
            <a:spLocks noChangeArrowheads="1"/>
          </p:cNvSpPr>
          <p:nvPr/>
        </p:nvSpPr>
        <p:spPr bwMode="auto">
          <a:xfrm rot="13793292">
            <a:off x="3360448" y="2827782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8" name="Oval 45"/>
          <p:cNvSpPr>
            <a:spLocks noChangeArrowheads="1"/>
          </p:cNvSpPr>
          <p:nvPr/>
        </p:nvSpPr>
        <p:spPr bwMode="auto">
          <a:xfrm rot="13793292">
            <a:off x="3943236" y="3643398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9" name="Oval 46"/>
          <p:cNvSpPr>
            <a:spLocks noChangeArrowheads="1"/>
          </p:cNvSpPr>
          <p:nvPr/>
        </p:nvSpPr>
        <p:spPr bwMode="auto">
          <a:xfrm rot="13793292">
            <a:off x="3842102" y="3523367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90" name="Oval 45"/>
          <p:cNvSpPr>
            <a:spLocks noChangeArrowheads="1"/>
          </p:cNvSpPr>
          <p:nvPr/>
        </p:nvSpPr>
        <p:spPr bwMode="auto">
          <a:xfrm rot="13793292">
            <a:off x="3671578" y="3272814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91" name="Oval 46"/>
          <p:cNvSpPr>
            <a:spLocks noChangeArrowheads="1"/>
          </p:cNvSpPr>
          <p:nvPr/>
        </p:nvSpPr>
        <p:spPr bwMode="auto">
          <a:xfrm rot="13793292">
            <a:off x="3576638" y="3146589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cxnSp>
        <p:nvCxnSpPr>
          <p:cNvPr id="92" name="Straight Connector 91"/>
          <p:cNvCxnSpPr>
            <a:stCxn id="83" idx="2"/>
          </p:cNvCxnSpPr>
          <p:nvPr/>
        </p:nvCxnSpPr>
        <p:spPr>
          <a:xfrm flipH="1">
            <a:off x="4082531" y="2414878"/>
            <a:ext cx="406203" cy="1106234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Freeform 106"/>
          <p:cNvSpPr/>
          <p:nvPr/>
        </p:nvSpPr>
        <p:spPr>
          <a:xfrm rot="20215467">
            <a:off x="3607899" y="3791224"/>
            <a:ext cx="64015" cy="123199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8" name="Freeform 107"/>
          <p:cNvSpPr/>
          <p:nvPr/>
        </p:nvSpPr>
        <p:spPr>
          <a:xfrm rot="20950626">
            <a:off x="3487863" y="3481982"/>
            <a:ext cx="66383" cy="120547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9" name="Freeform 108"/>
          <p:cNvSpPr/>
          <p:nvPr/>
        </p:nvSpPr>
        <p:spPr>
          <a:xfrm rot="20950626">
            <a:off x="3285384" y="3084162"/>
            <a:ext cx="66383" cy="120547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Group 6"/>
          <p:cNvGrpSpPr/>
          <p:nvPr/>
        </p:nvGrpSpPr>
        <p:grpSpPr>
          <a:xfrm>
            <a:off x="3957197" y="3944166"/>
            <a:ext cx="371165" cy="204947"/>
            <a:chOff x="3957195" y="3944165"/>
            <a:chExt cx="371165" cy="204946"/>
          </a:xfrm>
        </p:grpSpPr>
        <p:sp>
          <p:nvSpPr>
            <p:cNvPr id="73" name="Oval 45"/>
            <p:cNvSpPr>
              <a:spLocks noChangeArrowheads="1"/>
            </p:cNvSpPr>
            <p:nvPr/>
          </p:nvSpPr>
          <p:spPr bwMode="auto">
            <a:xfrm rot="13793292">
              <a:off x="4143417" y="3964167"/>
              <a:ext cx="93662" cy="27622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74" name="Oval 46"/>
            <p:cNvSpPr>
              <a:spLocks noChangeArrowheads="1"/>
            </p:cNvSpPr>
            <p:nvPr/>
          </p:nvSpPr>
          <p:spPr bwMode="auto">
            <a:xfrm rot="13793292">
              <a:off x="4048477" y="3852883"/>
              <a:ext cx="93662" cy="27622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68" name="Text Box 230"/>
          <p:cNvSpPr txBox="1">
            <a:spLocks noChangeArrowheads="1"/>
          </p:cNvSpPr>
          <p:nvPr/>
        </p:nvSpPr>
        <p:spPr bwMode="auto">
          <a:xfrm>
            <a:off x="445345" y="283752"/>
            <a:ext cx="795159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/>
            <a:r>
              <a:rPr lang="en-US" sz="2400" dirty="0" smtClean="0">
                <a:latin typeface="+mn-lt"/>
                <a:ea typeface="MS PGothic" charset="0"/>
                <a:cs typeface="MS PGothic" charset="0"/>
              </a:rPr>
              <a:t>NMDA receptors containing NR2B subunits play a critical role </a:t>
            </a:r>
            <a:r>
              <a:rPr lang="en-US" sz="2400" dirty="0">
                <a:latin typeface="+mn-lt"/>
                <a:ea typeface="MS PGothic" charset="0"/>
                <a:cs typeface="MS PGothic" charset="0"/>
              </a:rPr>
              <a:t>in persistent firing</a:t>
            </a:r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3"/>
          <a:srcRect r="50612" b="49980"/>
          <a:stretch/>
        </p:blipFill>
        <p:spPr>
          <a:xfrm>
            <a:off x="4790817" y="3639188"/>
            <a:ext cx="3868718" cy="2967095"/>
          </a:xfrm>
          <a:prstGeom prst="rect">
            <a:avLst/>
          </a:prstGeom>
          <a:ln w="28575">
            <a:solidFill>
              <a:schemeClr val="tx1"/>
            </a:solidFill>
          </a:ln>
        </p:spPr>
      </p:pic>
      <p:sp>
        <p:nvSpPr>
          <p:cNvPr id="69" name="TextBox 68"/>
          <p:cNvSpPr txBox="1"/>
          <p:nvPr/>
        </p:nvSpPr>
        <p:spPr>
          <a:xfrm>
            <a:off x="303304" y="6481666"/>
            <a:ext cx="236557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dirty="0"/>
              <a:t>Wang et al. </a:t>
            </a:r>
            <a:r>
              <a:rPr lang="en-US" sz="1000" i="1" dirty="0"/>
              <a:t>Neuron.</a:t>
            </a:r>
            <a:r>
              <a:rPr lang="en-US" sz="1000" dirty="0"/>
              <a:t>2013</a:t>
            </a:r>
            <a:r>
              <a:rPr lang="en-US" sz="1000" i="1" dirty="0"/>
              <a:t> </a:t>
            </a:r>
            <a:endParaRPr lang="en-US" sz="1000" dirty="0"/>
          </a:p>
        </p:txBody>
      </p:sp>
      <p:sp>
        <p:nvSpPr>
          <p:cNvPr id="70" name="TextBox 69"/>
          <p:cNvSpPr txBox="1"/>
          <p:nvPr/>
        </p:nvSpPr>
        <p:spPr>
          <a:xfrm>
            <a:off x="5079416" y="2039711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chemeClr val="accent2"/>
                </a:solidFill>
              </a:rPr>
              <a:t>AMPAR</a:t>
            </a:r>
          </a:p>
        </p:txBody>
      </p:sp>
      <p:cxnSp>
        <p:nvCxnSpPr>
          <p:cNvPr id="71" name="Straight Connector 70"/>
          <p:cNvCxnSpPr/>
          <p:nvPr/>
        </p:nvCxnSpPr>
        <p:spPr>
          <a:xfrm flipV="1">
            <a:off x="4288120" y="2414878"/>
            <a:ext cx="1055019" cy="1529598"/>
          </a:xfrm>
          <a:prstGeom prst="line">
            <a:avLst/>
          </a:prstGeom>
          <a:ln w="28575" cmpd="sng">
            <a:solidFill>
              <a:schemeClr val="accent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5808978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" name="Group 96"/>
          <p:cNvGrpSpPr/>
          <p:nvPr/>
        </p:nvGrpSpPr>
        <p:grpSpPr>
          <a:xfrm rot="310049">
            <a:off x="2839443" y="2859303"/>
            <a:ext cx="1323463" cy="1303372"/>
            <a:chOff x="3033218" y="2959442"/>
            <a:chExt cx="997055" cy="1022577"/>
          </a:xfrm>
        </p:grpSpPr>
        <p:sp>
          <p:nvSpPr>
            <p:cNvPr id="100" name="Oval 99"/>
            <p:cNvSpPr/>
            <p:nvPr/>
          </p:nvSpPr>
          <p:spPr>
            <a:xfrm>
              <a:off x="3205615" y="3261693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Oval 100"/>
            <p:cNvSpPr/>
            <p:nvPr/>
          </p:nvSpPr>
          <p:spPr>
            <a:xfrm>
              <a:off x="3403438" y="3603541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Freeform 101"/>
            <p:cNvSpPr/>
            <p:nvPr/>
          </p:nvSpPr>
          <p:spPr>
            <a:xfrm>
              <a:off x="3033218" y="2959442"/>
              <a:ext cx="997055" cy="1022577"/>
            </a:xfrm>
            <a:custGeom>
              <a:avLst/>
              <a:gdLst>
                <a:gd name="connsiteX0" fmla="*/ 274277 w 997055"/>
                <a:gd name="connsiteY0" fmla="*/ 1774 h 1022577"/>
                <a:gd name="connsiteX1" fmla="*/ 9405 w 997055"/>
                <a:gd name="connsiteY1" fmla="*/ 15358 h 1022577"/>
                <a:gd name="connsiteX2" fmla="*/ 70529 w 997055"/>
                <a:gd name="connsiteY2" fmla="*/ 103651 h 1022577"/>
                <a:gd name="connsiteX3" fmla="*/ 179195 w 997055"/>
                <a:gd name="connsiteY3" fmla="*/ 185152 h 1022577"/>
                <a:gd name="connsiteX4" fmla="*/ 247110 w 997055"/>
                <a:gd name="connsiteY4" fmla="*/ 191944 h 1022577"/>
                <a:gd name="connsiteX5" fmla="*/ 287860 w 997055"/>
                <a:gd name="connsiteY5" fmla="*/ 246278 h 1022577"/>
                <a:gd name="connsiteX6" fmla="*/ 287860 w 997055"/>
                <a:gd name="connsiteY6" fmla="*/ 300612 h 1022577"/>
                <a:gd name="connsiteX7" fmla="*/ 342192 w 997055"/>
                <a:gd name="connsiteY7" fmla="*/ 348155 h 1022577"/>
                <a:gd name="connsiteX8" fmla="*/ 376150 w 997055"/>
                <a:gd name="connsiteY8" fmla="*/ 450032 h 1022577"/>
                <a:gd name="connsiteX9" fmla="*/ 471232 w 997055"/>
                <a:gd name="connsiteY9" fmla="*/ 592659 h 1022577"/>
                <a:gd name="connsiteX10" fmla="*/ 545939 w 997055"/>
                <a:gd name="connsiteY10" fmla="*/ 687744 h 1022577"/>
                <a:gd name="connsiteX11" fmla="*/ 654604 w 997055"/>
                <a:gd name="connsiteY11" fmla="*/ 803204 h 1022577"/>
                <a:gd name="connsiteX12" fmla="*/ 770061 w 997055"/>
                <a:gd name="connsiteY12" fmla="*/ 952623 h 1022577"/>
                <a:gd name="connsiteX13" fmla="*/ 804019 w 997055"/>
                <a:gd name="connsiteY13" fmla="*/ 1000166 h 1022577"/>
                <a:gd name="connsiteX14" fmla="*/ 858352 w 997055"/>
                <a:gd name="connsiteY14" fmla="*/ 1020541 h 1022577"/>
                <a:gd name="connsiteX15" fmla="*/ 953434 w 997055"/>
                <a:gd name="connsiteY15" fmla="*/ 952623 h 1022577"/>
                <a:gd name="connsiteX16" fmla="*/ 987391 w 997055"/>
                <a:gd name="connsiteY16" fmla="*/ 898289 h 1022577"/>
                <a:gd name="connsiteX17" fmla="*/ 783644 w 997055"/>
                <a:gd name="connsiteY17" fmla="*/ 619826 h 1022577"/>
                <a:gd name="connsiteX18" fmla="*/ 552731 w 997055"/>
                <a:gd name="connsiteY18" fmla="*/ 287029 h 1022577"/>
                <a:gd name="connsiteX19" fmla="*/ 348984 w 997055"/>
                <a:gd name="connsiteY19" fmla="*/ 35733 h 1022577"/>
                <a:gd name="connsiteX20" fmla="*/ 274277 w 997055"/>
                <a:gd name="connsiteY20" fmla="*/ 1774 h 10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7055" h="1022577">
                  <a:moveTo>
                    <a:pt x="274277" y="1774"/>
                  </a:moveTo>
                  <a:cubicBezTo>
                    <a:pt x="217681" y="-1622"/>
                    <a:pt x="43363" y="-1622"/>
                    <a:pt x="9405" y="15358"/>
                  </a:cubicBezTo>
                  <a:cubicBezTo>
                    <a:pt x="-24553" y="32338"/>
                    <a:pt x="42231" y="75352"/>
                    <a:pt x="70529" y="103651"/>
                  </a:cubicBezTo>
                  <a:cubicBezTo>
                    <a:pt x="98827" y="131950"/>
                    <a:pt x="149765" y="170437"/>
                    <a:pt x="179195" y="185152"/>
                  </a:cubicBezTo>
                  <a:cubicBezTo>
                    <a:pt x="208625" y="199867"/>
                    <a:pt x="228999" y="181756"/>
                    <a:pt x="247110" y="191944"/>
                  </a:cubicBezTo>
                  <a:cubicBezTo>
                    <a:pt x="265221" y="202132"/>
                    <a:pt x="281068" y="228167"/>
                    <a:pt x="287860" y="246278"/>
                  </a:cubicBezTo>
                  <a:cubicBezTo>
                    <a:pt x="294652" y="264389"/>
                    <a:pt x="278805" y="283633"/>
                    <a:pt x="287860" y="300612"/>
                  </a:cubicBezTo>
                  <a:cubicBezTo>
                    <a:pt x="296915" y="317592"/>
                    <a:pt x="327477" y="323252"/>
                    <a:pt x="342192" y="348155"/>
                  </a:cubicBezTo>
                  <a:cubicBezTo>
                    <a:pt x="356907" y="373058"/>
                    <a:pt x="354643" y="409281"/>
                    <a:pt x="376150" y="450032"/>
                  </a:cubicBezTo>
                  <a:cubicBezTo>
                    <a:pt x="397657" y="490783"/>
                    <a:pt x="442934" y="553040"/>
                    <a:pt x="471232" y="592659"/>
                  </a:cubicBezTo>
                  <a:cubicBezTo>
                    <a:pt x="499530" y="632278"/>
                    <a:pt x="515377" y="652653"/>
                    <a:pt x="545939" y="687744"/>
                  </a:cubicBezTo>
                  <a:cubicBezTo>
                    <a:pt x="576501" y="722835"/>
                    <a:pt x="617250" y="759057"/>
                    <a:pt x="654604" y="803204"/>
                  </a:cubicBezTo>
                  <a:cubicBezTo>
                    <a:pt x="691958" y="847351"/>
                    <a:pt x="745159" y="919796"/>
                    <a:pt x="770061" y="952623"/>
                  </a:cubicBezTo>
                  <a:cubicBezTo>
                    <a:pt x="794964" y="985450"/>
                    <a:pt x="789304" y="988846"/>
                    <a:pt x="804019" y="1000166"/>
                  </a:cubicBezTo>
                  <a:cubicBezTo>
                    <a:pt x="818734" y="1011486"/>
                    <a:pt x="833450" y="1028465"/>
                    <a:pt x="858352" y="1020541"/>
                  </a:cubicBezTo>
                  <a:cubicBezTo>
                    <a:pt x="883254" y="1012617"/>
                    <a:pt x="931928" y="972998"/>
                    <a:pt x="953434" y="952623"/>
                  </a:cubicBezTo>
                  <a:cubicBezTo>
                    <a:pt x="974940" y="932248"/>
                    <a:pt x="1015689" y="953755"/>
                    <a:pt x="987391" y="898289"/>
                  </a:cubicBezTo>
                  <a:cubicBezTo>
                    <a:pt x="959093" y="842823"/>
                    <a:pt x="856087" y="721703"/>
                    <a:pt x="783644" y="619826"/>
                  </a:cubicBezTo>
                  <a:cubicBezTo>
                    <a:pt x="711201" y="517949"/>
                    <a:pt x="625174" y="384378"/>
                    <a:pt x="552731" y="287029"/>
                  </a:cubicBezTo>
                  <a:cubicBezTo>
                    <a:pt x="480288" y="189680"/>
                    <a:pt x="397657" y="83276"/>
                    <a:pt x="348984" y="35733"/>
                  </a:cubicBezTo>
                  <a:cubicBezTo>
                    <a:pt x="300311" y="-11810"/>
                    <a:pt x="330873" y="5170"/>
                    <a:pt x="274277" y="1774"/>
                  </a:cubicBezTo>
                  <a:close/>
                </a:path>
              </a:pathLst>
            </a:custGeom>
            <a:solidFill>
              <a:srgbClr val="FFFF00">
                <a:alpha val="29000"/>
              </a:srgb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Freeform 102"/>
            <p:cNvSpPr/>
            <p:nvPr/>
          </p:nvSpPr>
          <p:spPr>
            <a:xfrm rot="19641735">
              <a:off x="3536047" y="3592635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Freeform 103"/>
            <p:cNvSpPr/>
            <p:nvPr/>
          </p:nvSpPr>
          <p:spPr>
            <a:xfrm rot="19641735">
              <a:off x="3740326" y="3844733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Freeform 104"/>
            <p:cNvSpPr/>
            <p:nvPr/>
          </p:nvSpPr>
          <p:spPr>
            <a:xfrm rot="19641735">
              <a:off x="3344782" y="3259381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Freeform 105"/>
            <p:cNvSpPr/>
            <p:nvPr/>
          </p:nvSpPr>
          <p:spPr>
            <a:xfrm rot="19641735">
              <a:off x="3048434" y="3001268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Freeform 1"/>
          <p:cNvSpPr/>
          <p:nvPr/>
        </p:nvSpPr>
        <p:spPr>
          <a:xfrm>
            <a:off x="-81817" y="2068783"/>
            <a:ext cx="4412512" cy="4623832"/>
          </a:xfrm>
          <a:custGeom>
            <a:avLst/>
            <a:gdLst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64883 h 4623832"/>
              <a:gd name="connsiteX1" fmla="*/ 372140 w 4412512"/>
              <a:gd name="connsiteY1" fmla="*/ 2699339 h 4623832"/>
              <a:gd name="connsiteX2" fmla="*/ 680484 w 4412512"/>
              <a:gd name="connsiteY2" fmla="*/ 1455329 h 4623832"/>
              <a:gd name="connsiteX3" fmla="*/ 1169582 w 4412512"/>
              <a:gd name="connsiteY3" fmla="*/ 636622 h 4623832"/>
              <a:gd name="connsiteX4" fmla="*/ 2062716 w 4412512"/>
              <a:gd name="connsiteY4" fmla="*/ 158157 h 4623832"/>
              <a:gd name="connsiteX5" fmla="*/ 2604977 w 4412512"/>
              <a:gd name="connsiteY5" fmla="*/ 9302 h 4623832"/>
              <a:gd name="connsiteX6" fmla="*/ 2998382 w 4412512"/>
              <a:gd name="connsiteY6" fmla="*/ 200688 h 4623832"/>
              <a:gd name="connsiteX7" fmla="*/ 2998382 w 4412512"/>
              <a:gd name="connsiteY7" fmla="*/ 487767 h 4623832"/>
              <a:gd name="connsiteX8" fmla="*/ 3062177 w 4412512"/>
              <a:gd name="connsiteY8" fmla="*/ 806743 h 4623832"/>
              <a:gd name="connsiteX9" fmla="*/ 3317358 w 4412512"/>
              <a:gd name="connsiteY9" fmla="*/ 987497 h 4623832"/>
              <a:gd name="connsiteX10" fmla="*/ 3455582 w 4412512"/>
              <a:gd name="connsiteY10" fmla="*/ 1125720 h 4623832"/>
              <a:gd name="connsiteX11" fmla="*/ 3636335 w 4412512"/>
              <a:gd name="connsiteY11" fmla="*/ 1551022 h 4623832"/>
              <a:gd name="connsiteX12" fmla="*/ 3795823 w 4412512"/>
              <a:gd name="connsiteY12" fmla="*/ 1912530 h 4623832"/>
              <a:gd name="connsiteX13" fmla="*/ 4167963 w 4412512"/>
              <a:gd name="connsiteY13" fmla="*/ 2274036 h 4623832"/>
              <a:gd name="connsiteX14" fmla="*/ 4412512 w 4412512"/>
              <a:gd name="connsiteY14" fmla="*/ 2359097 h 4623832"/>
              <a:gd name="connsiteX15" fmla="*/ 4146698 w 4412512"/>
              <a:gd name="connsiteY15" fmla="*/ 2848195 h 4623832"/>
              <a:gd name="connsiteX16" fmla="*/ 3306726 w 4412512"/>
              <a:gd name="connsiteY16" fmla="*/ 3209702 h 4623832"/>
              <a:gd name="connsiteX17" fmla="*/ 2349796 w 4412512"/>
              <a:gd name="connsiteY17" fmla="*/ 3443618 h 4623832"/>
              <a:gd name="connsiteX18" fmla="*/ 1180214 w 4412512"/>
              <a:gd name="connsiteY18" fmla="*/ 3496781 h 4623832"/>
              <a:gd name="connsiteX19" fmla="*/ 574158 w 4412512"/>
              <a:gd name="connsiteY19" fmla="*/ 3964613 h 4623832"/>
              <a:gd name="connsiteX20" fmla="*/ 0 w 4412512"/>
              <a:gd name="connsiteY20" fmla="*/ 4623832 h 4623832"/>
              <a:gd name="connsiteX21" fmla="*/ 21265 w 4412512"/>
              <a:gd name="connsiteY21" fmla="*/ 3464883 h 4623832"/>
              <a:gd name="connsiteX0" fmla="*/ 21265 w 4412512"/>
              <a:gd name="connsiteY0" fmla="*/ 3464883 h 4623832"/>
              <a:gd name="connsiteX1" fmla="*/ 372140 w 4412512"/>
              <a:gd name="connsiteY1" fmla="*/ 2699339 h 4623832"/>
              <a:gd name="connsiteX2" fmla="*/ 680484 w 4412512"/>
              <a:gd name="connsiteY2" fmla="*/ 1455329 h 4623832"/>
              <a:gd name="connsiteX3" fmla="*/ 1169582 w 4412512"/>
              <a:gd name="connsiteY3" fmla="*/ 636622 h 4623832"/>
              <a:gd name="connsiteX4" fmla="*/ 2062716 w 4412512"/>
              <a:gd name="connsiteY4" fmla="*/ 158157 h 4623832"/>
              <a:gd name="connsiteX5" fmla="*/ 2604977 w 4412512"/>
              <a:gd name="connsiteY5" fmla="*/ 9302 h 4623832"/>
              <a:gd name="connsiteX6" fmla="*/ 2998382 w 4412512"/>
              <a:gd name="connsiteY6" fmla="*/ 200688 h 4623832"/>
              <a:gd name="connsiteX7" fmla="*/ 2998382 w 4412512"/>
              <a:gd name="connsiteY7" fmla="*/ 487767 h 4623832"/>
              <a:gd name="connsiteX8" fmla="*/ 3062177 w 4412512"/>
              <a:gd name="connsiteY8" fmla="*/ 806743 h 4623832"/>
              <a:gd name="connsiteX9" fmla="*/ 3317358 w 4412512"/>
              <a:gd name="connsiteY9" fmla="*/ 987497 h 4623832"/>
              <a:gd name="connsiteX10" fmla="*/ 3455582 w 4412512"/>
              <a:gd name="connsiteY10" fmla="*/ 1125720 h 4623832"/>
              <a:gd name="connsiteX11" fmla="*/ 3636335 w 4412512"/>
              <a:gd name="connsiteY11" fmla="*/ 1551022 h 4623832"/>
              <a:gd name="connsiteX12" fmla="*/ 3795823 w 4412512"/>
              <a:gd name="connsiteY12" fmla="*/ 1912530 h 4623832"/>
              <a:gd name="connsiteX13" fmla="*/ 4167963 w 4412512"/>
              <a:gd name="connsiteY13" fmla="*/ 2274036 h 4623832"/>
              <a:gd name="connsiteX14" fmla="*/ 4412512 w 4412512"/>
              <a:gd name="connsiteY14" fmla="*/ 2359097 h 4623832"/>
              <a:gd name="connsiteX15" fmla="*/ 4146698 w 4412512"/>
              <a:gd name="connsiteY15" fmla="*/ 2848195 h 4623832"/>
              <a:gd name="connsiteX16" fmla="*/ 3306726 w 4412512"/>
              <a:gd name="connsiteY16" fmla="*/ 3209702 h 4623832"/>
              <a:gd name="connsiteX17" fmla="*/ 2349796 w 4412512"/>
              <a:gd name="connsiteY17" fmla="*/ 3443618 h 4623832"/>
              <a:gd name="connsiteX18" fmla="*/ 1180214 w 4412512"/>
              <a:gd name="connsiteY18" fmla="*/ 3496781 h 4623832"/>
              <a:gd name="connsiteX19" fmla="*/ 574158 w 4412512"/>
              <a:gd name="connsiteY19" fmla="*/ 3964613 h 4623832"/>
              <a:gd name="connsiteX20" fmla="*/ 0 w 4412512"/>
              <a:gd name="connsiteY20" fmla="*/ 4623832 h 4623832"/>
              <a:gd name="connsiteX21" fmla="*/ 21265 w 4412512"/>
              <a:gd name="connsiteY21" fmla="*/ 3464883 h 4623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412512" h="4623832">
                <a:moveTo>
                  <a:pt x="21265" y="3464883"/>
                </a:moveTo>
                <a:lnTo>
                  <a:pt x="372140" y="2699339"/>
                </a:lnTo>
                <a:cubicBezTo>
                  <a:pt x="489098" y="2444158"/>
                  <a:pt x="547577" y="1799115"/>
                  <a:pt x="680484" y="1455329"/>
                </a:cubicBezTo>
                <a:cubicBezTo>
                  <a:pt x="813391" y="1111543"/>
                  <a:pt x="939210" y="852817"/>
                  <a:pt x="1169582" y="636622"/>
                </a:cubicBezTo>
                <a:cubicBezTo>
                  <a:pt x="1399954" y="420427"/>
                  <a:pt x="1881962" y="207775"/>
                  <a:pt x="2062716" y="158157"/>
                </a:cubicBezTo>
                <a:lnTo>
                  <a:pt x="2604977" y="9302"/>
                </a:lnTo>
                <a:cubicBezTo>
                  <a:pt x="2785731" y="-40316"/>
                  <a:pt x="2932815" y="120944"/>
                  <a:pt x="2998382" y="200688"/>
                </a:cubicBezTo>
                <a:cubicBezTo>
                  <a:pt x="3063949" y="280432"/>
                  <a:pt x="2987750" y="386758"/>
                  <a:pt x="2998382" y="487767"/>
                </a:cubicBezTo>
                <a:lnTo>
                  <a:pt x="3062177" y="806743"/>
                </a:lnTo>
                <a:cubicBezTo>
                  <a:pt x="3083442" y="913068"/>
                  <a:pt x="3251791" y="934334"/>
                  <a:pt x="3317358" y="987497"/>
                </a:cubicBezTo>
                <a:lnTo>
                  <a:pt x="3455582" y="1125720"/>
                </a:lnTo>
                <a:cubicBezTo>
                  <a:pt x="3508745" y="1219641"/>
                  <a:pt x="3579628" y="1419887"/>
                  <a:pt x="3636335" y="1551022"/>
                </a:cubicBezTo>
                <a:cubicBezTo>
                  <a:pt x="3693042" y="1682157"/>
                  <a:pt x="3707218" y="1792028"/>
                  <a:pt x="3795823" y="1912530"/>
                </a:cubicBezTo>
                <a:cubicBezTo>
                  <a:pt x="3884428" y="2033032"/>
                  <a:pt x="4086447" y="2245682"/>
                  <a:pt x="4167963" y="2274036"/>
                </a:cubicBezTo>
                <a:lnTo>
                  <a:pt x="4412512" y="2359097"/>
                </a:lnTo>
                <a:cubicBezTo>
                  <a:pt x="4408968" y="2454790"/>
                  <a:pt x="4426689" y="2727693"/>
                  <a:pt x="4146698" y="2848195"/>
                </a:cubicBezTo>
                <a:lnTo>
                  <a:pt x="3306726" y="3209702"/>
                </a:lnTo>
                <a:cubicBezTo>
                  <a:pt x="3026735" y="3330204"/>
                  <a:pt x="2704215" y="3395771"/>
                  <a:pt x="2349796" y="3443618"/>
                </a:cubicBezTo>
                <a:cubicBezTo>
                  <a:pt x="1995377" y="3491465"/>
                  <a:pt x="1476154" y="3409949"/>
                  <a:pt x="1180214" y="3496781"/>
                </a:cubicBezTo>
                <a:cubicBezTo>
                  <a:pt x="884274" y="3583613"/>
                  <a:pt x="765544" y="3744873"/>
                  <a:pt x="574158" y="3964613"/>
                </a:cubicBezTo>
                <a:lnTo>
                  <a:pt x="0" y="4623832"/>
                </a:lnTo>
                <a:cubicBezTo>
                  <a:pt x="3544" y="4233971"/>
                  <a:pt x="7089" y="3844111"/>
                  <a:pt x="21265" y="3464883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 10"/>
          <p:cNvSpPr/>
          <p:nvPr/>
        </p:nvSpPr>
        <p:spPr>
          <a:xfrm>
            <a:off x="3067058" y="-805218"/>
            <a:ext cx="6219825" cy="8598089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</a:cxnLst>
            <a:rect l="l" t="t" r="r" b="b"/>
            <a:pathLst>
              <a:path w="6219825" h="6934200">
                <a:moveTo>
                  <a:pt x="6096000" y="0"/>
                </a:moveTo>
                <a:cubicBezTo>
                  <a:pt x="6075363" y="0"/>
                  <a:pt x="6061845" y="29664"/>
                  <a:pt x="6048375" y="47625"/>
                </a:cubicBezTo>
                <a:cubicBezTo>
                  <a:pt x="6042351" y="55657"/>
                  <a:pt x="6043340" y="67220"/>
                  <a:pt x="6038850" y="76200"/>
                </a:cubicBezTo>
                <a:cubicBezTo>
                  <a:pt x="6033730" y="86439"/>
                  <a:pt x="6026150" y="95250"/>
                  <a:pt x="6019800" y="104775"/>
                </a:cubicBezTo>
                <a:cubicBezTo>
                  <a:pt x="6016625" y="120650"/>
                  <a:pt x="6014202" y="136694"/>
                  <a:pt x="6010275" y="152400"/>
                </a:cubicBezTo>
                <a:cubicBezTo>
                  <a:pt x="6007840" y="162140"/>
                  <a:pt x="6003185" y="171235"/>
                  <a:pt x="6000750" y="180975"/>
                </a:cubicBezTo>
                <a:cubicBezTo>
                  <a:pt x="5996823" y="196681"/>
                  <a:pt x="5994400" y="212725"/>
                  <a:pt x="5991225" y="228600"/>
                </a:cubicBezTo>
                <a:cubicBezTo>
                  <a:pt x="5988050" y="263525"/>
                  <a:pt x="5985798" y="298546"/>
                  <a:pt x="5981700" y="333375"/>
                </a:cubicBezTo>
                <a:cubicBezTo>
                  <a:pt x="5976510" y="377489"/>
                  <a:pt x="5972462" y="389378"/>
                  <a:pt x="5962650" y="428625"/>
                </a:cubicBezTo>
                <a:cubicBezTo>
                  <a:pt x="5958388" y="496821"/>
                  <a:pt x="5954760" y="594209"/>
                  <a:pt x="5943600" y="666750"/>
                </a:cubicBezTo>
                <a:cubicBezTo>
                  <a:pt x="5941609" y="679689"/>
                  <a:pt x="5937250" y="692150"/>
                  <a:pt x="5934075" y="704850"/>
                </a:cubicBezTo>
                <a:cubicBezTo>
                  <a:pt x="5930900" y="733425"/>
                  <a:pt x="5928350" y="762076"/>
                  <a:pt x="5924550" y="790575"/>
                </a:cubicBezTo>
                <a:cubicBezTo>
                  <a:pt x="5921998" y="809718"/>
                  <a:pt x="5916230" y="828450"/>
                  <a:pt x="5915025" y="847725"/>
                </a:cubicBezTo>
                <a:cubicBezTo>
                  <a:pt x="5909872" y="930175"/>
                  <a:pt x="5910653" y="1012925"/>
                  <a:pt x="5905500" y="1095375"/>
                </a:cubicBezTo>
                <a:cubicBezTo>
                  <a:pt x="5904667" y="1108710"/>
                  <a:pt x="5890246" y="1183703"/>
                  <a:pt x="5886450" y="1200150"/>
                </a:cubicBezTo>
                <a:cubicBezTo>
                  <a:pt x="5880563" y="1225661"/>
                  <a:pt x="5870647" y="1250370"/>
                  <a:pt x="5867400" y="1276350"/>
                </a:cubicBezTo>
                <a:cubicBezTo>
                  <a:pt x="5856630" y="1362513"/>
                  <a:pt x="5865970" y="1328266"/>
                  <a:pt x="5848350" y="1381125"/>
                </a:cubicBezTo>
                <a:cubicBezTo>
                  <a:pt x="5845175" y="1422400"/>
                  <a:pt x="5843397" y="1463806"/>
                  <a:pt x="5838825" y="1504950"/>
                </a:cubicBezTo>
                <a:cubicBezTo>
                  <a:pt x="5829677" y="1587285"/>
                  <a:pt x="5832965" y="1521796"/>
                  <a:pt x="5819775" y="1581150"/>
                </a:cubicBezTo>
                <a:cubicBezTo>
                  <a:pt x="5815585" y="1600003"/>
                  <a:pt x="5812802" y="1619157"/>
                  <a:pt x="5810250" y="1638300"/>
                </a:cubicBezTo>
                <a:cubicBezTo>
                  <a:pt x="5806450" y="1666799"/>
                  <a:pt x="5806364" y="1695832"/>
                  <a:pt x="5800725" y="1724025"/>
                </a:cubicBezTo>
                <a:cubicBezTo>
                  <a:pt x="5796787" y="1743716"/>
                  <a:pt x="5786545" y="1761694"/>
                  <a:pt x="5781675" y="1781175"/>
                </a:cubicBezTo>
                <a:cubicBezTo>
                  <a:pt x="5778500" y="1793875"/>
                  <a:pt x="5777307" y="1807243"/>
                  <a:pt x="5772150" y="1819275"/>
                </a:cubicBezTo>
                <a:cubicBezTo>
                  <a:pt x="5767641" y="1829797"/>
                  <a:pt x="5759450" y="1838325"/>
                  <a:pt x="5753100" y="1847850"/>
                </a:cubicBezTo>
                <a:cubicBezTo>
                  <a:pt x="5749925" y="1876425"/>
                  <a:pt x="5747641" y="1905113"/>
                  <a:pt x="5743575" y="1933575"/>
                </a:cubicBezTo>
                <a:cubicBezTo>
                  <a:pt x="5741285" y="1949602"/>
                  <a:pt x="5736946" y="1965272"/>
                  <a:pt x="5734050" y="1981200"/>
                </a:cubicBezTo>
                <a:cubicBezTo>
                  <a:pt x="5730595" y="2000201"/>
                  <a:pt x="5728313" y="2019412"/>
                  <a:pt x="5724525" y="2038350"/>
                </a:cubicBezTo>
                <a:cubicBezTo>
                  <a:pt x="5721958" y="2051187"/>
                  <a:pt x="5717567" y="2063613"/>
                  <a:pt x="5715000" y="2076450"/>
                </a:cubicBezTo>
                <a:cubicBezTo>
                  <a:pt x="5711212" y="2095388"/>
                  <a:pt x="5709665" y="2114747"/>
                  <a:pt x="5705475" y="2133600"/>
                </a:cubicBezTo>
                <a:cubicBezTo>
                  <a:pt x="5697268" y="2170531"/>
                  <a:pt x="5692226" y="2160427"/>
                  <a:pt x="5676900" y="2200275"/>
                </a:cubicBezTo>
                <a:cubicBezTo>
                  <a:pt x="5666087" y="2228388"/>
                  <a:pt x="5657850" y="2257425"/>
                  <a:pt x="5648325" y="2286000"/>
                </a:cubicBezTo>
                <a:cubicBezTo>
                  <a:pt x="5645150" y="2295525"/>
                  <a:pt x="5645900" y="2307475"/>
                  <a:pt x="5638800" y="2314575"/>
                </a:cubicBezTo>
                <a:lnTo>
                  <a:pt x="5610225" y="2343150"/>
                </a:lnTo>
                <a:cubicBezTo>
                  <a:pt x="5594588" y="2390060"/>
                  <a:pt x="5611895" y="2357634"/>
                  <a:pt x="5572125" y="2390775"/>
                </a:cubicBezTo>
                <a:cubicBezTo>
                  <a:pt x="5561777" y="2399399"/>
                  <a:pt x="5554183" y="2411080"/>
                  <a:pt x="5543550" y="2419350"/>
                </a:cubicBezTo>
                <a:cubicBezTo>
                  <a:pt x="5525478" y="2433406"/>
                  <a:pt x="5505450" y="2444750"/>
                  <a:pt x="5486400" y="2457450"/>
                </a:cubicBezTo>
                <a:cubicBezTo>
                  <a:pt x="5476875" y="2463800"/>
                  <a:pt x="5468685" y="2472880"/>
                  <a:pt x="5457825" y="2476500"/>
                </a:cubicBezTo>
                <a:cubicBezTo>
                  <a:pt x="5448300" y="2479675"/>
                  <a:pt x="5438027" y="2481149"/>
                  <a:pt x="5429250" y="2486025"/>
                </a:cubicBezTo>
                <a:cubicBezTo>
                  <a:pt x="5409236" y="2497144"/>
                  <a:pt x="5391150" y="2511425"/>
                  <a:pt x="5372100" y="2524125"/>
                </a:cubicBezTo>
                <a:lnTo>
                  <a:pt x="5343525" y="2543175"/>
                </a:lnTo>
                <a:lnTo>
                  <a:pt x="5286375" y="2581275"/>
                </a:lnTo>
                <a:cubicBezTo>
                  <a:pt x="5276850" y="2587625"/>
                  <a:pt x="5268660" y="2596705"/>
                  <a:pt x="5257800" y="2600325"/>
                </a:cubicBezTo>
                <a:lnTo>
                  <a:pt x="5200650" y="2619375"/>
                </a:lnTo>
                <a:cubicBezTo>
                  <a:pt x="5179868" y="2681720"/>
                  <a:pt x="5208732" y="2620530"/>
                  <a:pt x="5162550" y="2657475"/>
                </a:cubicBezTo>
                <a:cubicBezTo>
                  <a:pt x="5153611" y="2664626"/>
                  <a:pt x="5150829" y="2677256"/>
                  <a:pt x="5143500" y="2686050"/>
                </a:cubicBezTo>
                <a:cubicBezTo>
                  <a:pt x="5105554" y="2731586"/>
                  <a:pt x="5127218" y="2699618"/>
                  <a:pt x="5086350" y="2733675"/>
                </a:cubicBezTo>
                <a:cubicBezTo>
                  <a:pt x="5013011" y="2794791"/>
                  <a:pt x="5100146" y="2734002"/>
                  <a:pt x="5029200" y="2781300"/>
                </a:cubicBezTo>
                <a:cubicBezTo>
                  <a:pt x="5022850" y="2790825"/>
                  <a:pt x="5018944" y="2802546"/>
                  <a:pt x="5010150" y="2809875"/>
                </a:cubicBezTo>
                <a:cubicBezTo>
                  <a:pt x="4980057" y="2834953"/>
                  <a:pt x="4941697" y="2833261"/>
                  <a:pt x="4905375" y="2838450"/>
                </a:cubicBezTo>
                <a:cubicBezTo>
                  <a:pt x="4895850" y="2841625"/>
                  <a:pt x="4886601" y="2845797"/>
                  <a:pt x="4876800" y="2847975"/>
                </a:cubicBezTo>
                <a:cubicBezTo>
                  <a:pt x="4822956" y="2859940"/>
                  <a:pt x="4791704" y="2858771"/>
                  <a:pt x="4733925" y="2867025"/>
                </a:cubicBezTo>
                <a:cubicBezTo>
                  <a:pt x="4717898" y="2869315"/>
                  <a:pt x="4702301" y="2874088"/>
                  <a:pt x="4686300" y="2876550"/>
                </a:cubicBezTo>
                <a:cubicBezTo>
                  <a:pt x="4661000" y="2880442"/>
                  <a:pt x="4635500" y="2882900"/>
                  <a:pt x="4610100" y="2886075"/>
                </a:cubicBezTo>
                <a:cubicBezTo>
                  <a:pt x="4594225" y="2892425"/>
                  <a:pt x="4579241" y="2901772"/>
                  <a:pt x="4562475" y="2905125"/>
                </a:cubicBezTo>
                <a:cubicBezTo>
                  <a:pt x="4531455" y="2911329"/>
                  <a:pt x="4347421" y="2923207"/>
                  <a:pt x="4333875" y="2924175"/>
                </a:cubicBezTo>
                <a:cubicBezTo>
                  <a:pt x="4320400" y="2928667"/>
                  <a:pt x="4279160" y="2943225"/>
                  <a:pt x="4267200" y="2943225"/>
                </a:cubicBezTo>
                <a:cubicBezTo>
                  <a:pt x="4238449" y="2943225"/>
                  <a:pt x="4210184" y="2935252"/>
                  <a:pt x="4181475" y="2933700"/>
                </a:cubicBezTo>
                <a:cubicBezTo>
                  <a:pt x="4092648" y="2928899"/>
                  <a:pt x="4003675" y="2927350"/>
                  <a:pt x="3914775" y="2924175"/>
                </a:cubicBezTo>
                <a:cubicBezTo>
                  <a:pt x="3855211" y="2904320"/>
                  <a:pt x="3906813" y="2919303"/>
                  <a:pt x="3800475" y="2905125"/>
                </a:cubicBezTo>
                <a:cubicBezTo>
                  <a:pt x="3642372" y="2884045"/>
                  <a:pt x="3887765" y="2907637"/>
                  <a:pt x="3629025" y="2886075"/>
                </a:cubicBezTo>
                <a:cubicBezTo>
                  <a:pt x="3547610" y="2888110"/>
                  <a:pt x="3182448" y="2894369"/>
                  <a:pt x="3048000" y="2905125"/>
                </a:cubicBezTo>
                <a:cubicBezTo>
                  <a:pt x="3034951" y="2906169"/>
                  <a:pt x="3022412" y="2910800"/>
                  <a:pt x="3009900" y="2914650"/>
                </a:cubicBezTo>
                <a:cubicBezTo>
                  <a:pt x="2981111" y="2923508"/>
                  <a:pt x="2952141" y="2932038"/>
                  <a:pt x="2924175" y="2943225"/>
                </a:cubicBezTo>
                <a:cubicBezTo>
                  <a:pt x="2908300" y="2949575"/>
                  <a:pt x="2893268" y="2958692"/>
                  <a:pt x="2876550" y="2962275"/>
                </a:cubicBezTo>
                <a:cubicBezTo>
                  <a:pt x="2848437" y="2968299"/>
                  <a:pt x="2819400" y="2968625"/>
                  <a:pt x="2790825" y="2971800"/>
                </a:cubicBezTo>
                <a:cubicBezTo>
                  <a:pt x="2533650" y="2968625"/>
                  <a:pt x="2276331" y="2971455"/>
                  <a:pt x="2019300" y="2962275"/>
                </a:cubicBezTo>
                <a:cubicBezTo>
                  <a:pt x="2007860" y="2961866"/>
                  <a:pt x="2000964" y="2948345"/>
                  <a:pt x="1990725" y="2943225"/>
                </a:cubicBezTo>
                <a:cubicBezTo>
                  <a:pt x="1975432" y="2935579"/>
                  <a:pt x="1958665" y="2931250"/>
                  <a:pt x="1943100" y="2924175"/>
                </a:cubicBezTo>
                <a:cubicBezTo>
                  <a:pt x="1858939" y="2885920"/>
                  <a:pt x="1916018" y="2903117"/>
                  <a:pt x="1847850" y="2886075"/>
                </a:cubicBezTo>
                <a:cubicBezTo>
                  <a:pt x="1841500" y="2876550"/>
                  <a:pt x="1836895" y="2865595"/>
                  <a:pt x="1828800" y="2857500"/>
                </a:cubicBezTo>
                <a:cubicBezTo>
                  <a:pt x="1820705" y="2849405"/>
                  <a:pt x="1809540" y="2845104"/>
                  <a:pt x="1800225" y="2838450"/>
                </a:cubicBezTo>
                <a:cubicBezTo>
                  <a:pt x="1787307" y="2829223"/>
                  <a:pt x="1774178" y="2820206"/>
                  <a:pt x="1762125" y="2809875"/>
                </a:cubicBezTo>
                <a:cubicBezTo>
                  <a:pt x="1751898" y="2801109"/>
                  <a:pt x="1745598" y="2787324"/>
                  <a:pt x="1733550" y="2781300"/>
                </a:cubicBezTo>
                <a:cubicBezTo>
                  <a:pt x="1719070" y="2774060"/>
                  <a:pt x="1702034" y="2773386"/>
                  <a:pt x="1685925" y="2771775"/>
                </a:cubicBezTo>
                <a:cubicBezTo>
                  <a:pt x="1536680" y="2756851"/>
                  <a:pt x="1580131" y="2770153"/>
                  <a:pt x="1466850" y="2752725"/>
                </a:cubicBezTo>
                <a:cubicBezTo>
                  <a:pt x="1297970" y="2726744"/>
                  <a:pt x="1560558" y="2763847"/>
                  <a:pt x="1362075" y="2724150"/>
                </a:cubicBezTo>
                <a:cubicBezTo>
                  <a:pt x="1346200" y="2720975"/>
                  <a:pt x="1329957" y="2719277"/>
                  <a:pt x="1314450" y="2714625"/>
                </a:cubicBezTo>
                <a:cubicBezTo>
                  <a:pt x="1298073" y="2709712"/>
                  <a:pt x="1283543" y="2699158"/>
                  <a:pt x="1266825" y="2695575"/>
                </a:cubicBezTo>
                <a:cubicBezTo>
                  <a:pt x="1238712" y="2689551"/>
                  <a:pt x="1209675" y="2689225"/>
                  <a:pt x="1181100" y="2686050"/>
                </a:cubicBezTo>
                <a:cubicBezTo>
                  <a:pt x="1171575" y="2682875"/>
                  <a:pt x="1162265" y="2678960"/>
                  <a:pt x="1152525" y="2676525"/>
                </a:cubicBezTo>
                <a:cubicBezTo>
                  <a:pt x="1110719" y="2666073"/>
                  <a:pt x="1088618" y="2668384"/>
                  <a:pt x="1047750" y="2647950"/>
                </a:cubicBezTo>
                <a:cubicBezTo>
                  <a:pt x="1035050" y="2641600"/>
                  <a:pt x="1022625" y="2634667"/>
                  <a:pt x="1009650" y="2628900"/>
                </a:cubicBezTo>
                <a:cubicBezTo>
                  <a:pt x="994026" y="2621956"/>
                  <a:pt x="977318" y="2617496"/>
                  <a:pt x="962025" y="2609850"/>
                </a:cubicBezTo>
                <a:cubicBezTo>
                  <a:pt x="951786" y="2604730"/>
                  <a:pt x="943689" y="2595920"/>
                  <a:pt x="933450" y="2590800"/>
                </a:cubicBezTo>
                <a:cubicBezTo>
                  <a:pt x="924470" y="2586310"/>
                  <a:pt x="913855" y="2585765"/>
                  <a:pt x="904875" y="2581275"/>
                </a:cubicBezTo>
                <a:cubicBezTo>
                  <a:pt x="894636" y="2576155"/>
                  <a:pt x="886539" y="2567345"/>
                  <a:pt x="876300" y="2562225"/>
                </a:cubicBezTo>
                <a:cubicBezTo>
                  <a:pt x="769439" y="2508795"/>
                  <a:pt x="948368" y="2612932"/>
                  <a:pt x="809625" y="2533650"/>
                </a:cubicBezTo>
                <a:cubicBezTo>
                  <a:pt x="799686" y="2527970"/>
                  <a:pt x="791289" y="2519720"/>
                  <a:pt x="781050" y="2514600"/>
                </a:cubicBezTo>
                <a:cubicBezTo>
                  <a:pt x="772070" y="2510110"/>
                  <a:pt x="762092" y="2507960"/>
                  <a:pt x="752475" y="2505075"/>
                </a:cubicBezTo>
                <a:cubicBezTo>
                  <a:pt x="730335" y="2498433"/>
                  <a:pt x="708224" y="2491631"/>
                  <a:pt x="685800" y="2486025"/>
                </a:cubicBezTo>
                <a:cubicBezTo>
                  <a:pt x="670094" y="2482098"/>
                  <a:pt x="653794" y="2480760"/>
                  <a:pt x="638175" y="2476500"/>
                </a:cubicBezTo>
                <a:cubicBezTo>
                  <a:pt x="618802" y="2471216"/>
                  <a:pt x="600716" y="2461388"/>
                  <a:pt x="581025" y="2457450"/>
                </a:cubicBezTo>
                <a:cubicBezTo>
                  <a:pt x="511385" y="2443522"/>
                  <a:pt x="549427" y="2450215"/>
                  <a:pt x="466725" y="2438400"/>
                </a:cubicBezTo>
                <a:cubicBezTo>
                  <a:pt x="450850" y="2432050"/>
                  <a:pt x="435109" y="2425353"/>
                  <a:pt x="419100" y="2419350"/>
                </a:cubicBezTo>
                <a:cubicBezTo>
                  <a:pt x="409699" y="2415825"/>
                  <a:pt x="399926" y="2413350"/>
                  <a:pt x="390525" y="2409825"/>
                </a:cubicBezTo>
                <a:cubicBezTo>
                  <a:pt x="374516" y="2403822"/>
                  <a:pt x="359242" y="2395803"/>
                  <a:pt x="342900" y="2390775"/>
                </a:cubicBezTo>
                <a:cubicBezTo>
                  <a:pt x="240166" y="2359165"/>
                  <a:pt x="299069" y="2382198"/>
                  <a:pt x="219075" y="2362200"/>
                </a:cubicBezTo>
                <a:cubicBezTo>
                  <a:pt x="209335" y="2359765"/>
                  <a:pt x="200025" y="2355850"/>
                  <a:pt x="190500" y="2352675"/>
                </a:cubicBezTo>
                <a:cubicBezTo>
                  <a:pt x="171450" y="2355850"/>
                  <a:pt x="151672" y="2356093"/>
                  <a:pt x="133350" y="2362200"/>
                </a:cubicBezTo>
                <a:cubicBezTo>
                  <a:pt x="104775" y="2371725"/>
                  <a:pt x="101600" y="2387600"/>
                  <a:pt x="85725" y="2409825"/>
                </a:cubicBezTo>
                <a:cubicBezTo>
                  <a:pt x="76498" y="2422743"/>
                  <a:pt x="65564" y="2434463"/>
                  <a:pt x="57150" y="2447925"/>
                </a:cubicBezTo>
                <a:cubicBezTo>
                  <a:pt x="49625" y="2459966"/>
                  <a:pt x="45145" y="2473697"/>
                  <a:pt x="38100" y="2486025"/>
                </a:cubicBezTo>
                <a:cubicBezTo>
                  <a:pt x="32420" y="2495964"/>
                  <a:pt x="25400" y="2505075"/>
                  <a:pt x="19050" y="2514600"/>
                </a:cubicBezTo>
                <a:cubicBezTo>
                  <a:pt x="15875" y="2527300"/>
                  <a:pt x="13121" y="2540113"/>
                  <a:pt x="9525" y="2552700"/>
                </a:cubicBezTo>
                <a:cubicBezTo>
                  <a:pt x="6767" y="2562354"/>
                  <a:pt x="0" y="2571235"/>
                  <a:pt x="0" y="2581275"/>
                </a:cubicBezTo>
                <a:cubicBezTo>
                  <a:pt x="0" y="2661937"/>
                  <a:pt x="6686" y="2668009"/>
                  <a:pt x="28575" y="2733675"/>
                </a:cubicBezTo>
                <a:cubicBezTo>
                  <a:pt x="34925" y="2752725"/>
                  <a:pt x="35577" y="2774761"/>
                  <a:pt x="47625" y="2790825"/>
                </a:cubicBezTo>
                <a:lnTo>
                  <a:pt x="76200" y="2828925"/>
                </a:lnTo>
                <a:cubicBezTo>
                  <a:pt x="79375" y="2838450"/>
                  <a:pt x="78625" y="2850400"/>
                  <a:pt x="85725" y="2857500"/>
                </a:cubicBezTo>
                <a:cubicBezTo>
                  <a:pt x="92825" y="2864600"/>
                  <a:pt x="105523" y="2862149"/>
                  <a:pt x="114300" y="2867025"/>
                </a:cubicBezTo>
                <a:cubicBezTo>
                  <a:pt x="134314" y="2878144"/>
                  <a:pt x="149730" y="2897885"/>
                  <a:pt x="171450" y="2905125"/>
                </a:cubicBezTo>
                <a:cubicBezTo>
                  <a:pt x="180975" y="2908300"/>
                  <a:pt x="191045" y="2910160"/>
                  <a:pt x="200025" y="2914650"/>
                </a:cubicBezTo>
                <a:cubicBezTo>
                  <a:pt x="210264" y="2919770"/>
                  <a:pt x="219806" y="2926371"/>
                  <a:pt x="228600" y="2933700"/>
                </a:cubicBezTo>
                <a:cubicBezTo>
                  <a:pt x="238948" y="2942324"/>
                  <a:pt x="245400" y="2955733"/>
                  <a:pt x="257175" y="2962275"/>
                </a:cubicBezTo>
                <a:cubicBezTo>
                  <a:pt x="274728" y="2972027"/>
                  <a:pt x="296364" y="2972345"/>
                  <a:pt x="314325" y="2981325"/>
                </a:cubicBezTo>
                <a:lnTo>
                  <a:pt x="352425" y="3000375"/>
                </a:lnTo>
                <a:cubicBezTo>
                  <a:pt x="401002" y="3073241"/>
                  <a:pt x="334381" y="2983548"/>
                  <a:pt x="409575" y="3048000"/>
                </a:cubicBezTo>
                <a:cubicBezTo>
                  <a:pt x="421628" y="3058331"/>
                  <a:pt x="428625" y="3073400"/>
                  <a:pt x="438150" y="3086100"/>
                </a:cubicBezTo>
                <a:cubicBezTo>
                  <a:pt x="462091" y="3157924"/>
                  <a:pt x="429796" y="3069392"/>
                  <a:pt x="466725" y="3143250"/>
                </a:cubicBezTo>
                <a:cubicBezTo>
                  <a:pt x="471215" y="3152230"/>
                  <a:pt x="471269" y="3163108"/>
                  <a:pt x="476250" y="3171825"/>
                </a:cubicBezTo>
                <a:cubicBezTo>
                  <a:pt x="484126" y="3185608"/>
                  <a:pt x="496411" y="3196463"/>
                  <a:pt x="504825" y="3209925"/>
                </a:cubicBezTo>
                <a:cubicBezTo>
                  <a:pt x="512350" y="3221966"/>
                  <a:pt x="517525" y="3235325"/>
                  <a:pt x="523875" y="3248025"/>
                </a:cubicBezTo>
                <a:cubicBezTo>
                  <a:pt x="527050" y="3263900"/>
                  <a:pt x="527716" y="3280491"/>
                  <a:pt x="533400" y="3295650"/>
                </a:cubicBezTo>
                <a:cubicBezTo>
                  <a:pt x="538783" y="3310006"/>
                  <a:pt x="589596" y="3370578"/>
                  <a:pt x="590550" y="3371850"/>
                </a:cubicBezTo>
                <a:cubicBezTo>
                  <a:pt x="619181" y="3410024"/>
                  <a:pt x="614127" y="3422493"/>
                  <a:pt x="666750" y="3457575"/>
                </a:cubicBezTo>
                <a:cubicBezTo>
                  <a:pt x="676275" y="3463925"/>
                  <a:pt x="687230" y="3468530"/>
                  <a:pt x="695325" y="3476625"/>
                </a:cubicBezTo>
                <a:cubicBezTo>
                  <a:pt x="709429" y="3490729"/>
                  <a:pt x="755776" y="3562540"/>
                  <a:pt x="762000" y="3571875"/>
                </a:cubicBezTo>
                <a:cubicBezTo>
                  <a:pt x="774700" y="3590925"/>
                  <a:pt x="789861" y="3608547"/>
                  <a:pt x="800100" y="3629025"/>
                </a:cubicBezTo>
                <a:cubicBezTo>
                  <a:pt x="815132" y="3659090"/>
                  <a:pt x="834262" y="3701287"/>
                  <a:pt x="857250" y="3724275"/>
                </a:cubicBezTo>
                <a:cubicBezTo>
                  <a:pt x="928155" y="3795180"/>
                  <a:pt x="838391" y="3708111"/>
                  <a:pt x="923925" y="3781425"/>
                </a:cubicBezTo>
                <a:cubicBezTo>
                  <a:pt x="934152" y="3790191"/>
                  <a:pt x="942152" y="3801376"/>
                  <a:pt x="952500" y="3810000"/>
                </a:cubicBezTo>
                <a:cubicBezTo>
                  <a:pt x="961294" y="3817329"/>
                  <a:pt x="972281" y="3821721"/>
                  <a:pt x="981075" y="3829050"/>
                </a:cubicBezTo>
                <a:cubicBezTo>
                  <a:pt x="1012467" y="3855210"/>
                  <a:pt x="1006663" y="3855349"/>
                  <a:pt x="1028700" y="3886200"/>
                </a:cubicBezTo>
                <a:cubicBezTo>
                  <a:pt x="1037927" y="3899118"/>
                  <a:pt x="1048048" y="3911382"/>
                  <a:pt x="1057275" y="3924300"/>
                </a:cubicBezTo>
                <a:cubicBezTo>
                  <a:pt x="1063929" y="3933615"/>
                  <a:pt x="1066800" y="3946525"/>
                  <a:pt x="1076325" y="3952875"/>
                </a:cubicBezTo>
                <a:cubicBezTo>
                  <a:pt x="1087217" y="3960137"/>
                  <a:pt x="1101725" y="3959225"/>
                  <a:pt x="1114425" y="3962400"/>
                </a:cubicBezTo>
                <a:cubicBezTo>
                  <a:pt x="1127125" y="3971925"/>
                  <a:pt x="1139607" y="3981748"/>
                  <a:pt x="1152525" y="3990975"/>
                </a:cubicBezTo>
                <a:cubicBezTo>
                  <a:pt x="1161840" y="3997629"/>
                  <a:pt x="1173005" y="4001930"/>
                  <a:pt x="1181100" y="4010025"/>
                </a:cubicBezTo>
                <a:cubicBezTo>
                  <a:pt x="1189195" y="4018120"/>
                  <a:pt x="1191211" y="4031449"/>
                  <a:pt x="1200150" y="4038600"/>
                </a:cubicBezTo>
                <a:cubicBezTo>
                  <a:pt x="1207990" y="4044872"/>
                  <a:pt x="1219745" y="4043635"/>
                  <a:pt x="1228725" y="4048125"/>
                </a:cubicBezTo>
                <a:cubicBezTo>
                  <a:pt x="1238964" y="4053245"/>
                  <a:pt x="1247775" y="4060825"/>
                  <a:pt x="1257300" y="4067175"/>
                </a:cubicBezTo>
                <a:cubicBezTo>
                  <a:pt x="1285875" y="4064000"/>
                  <a:pt x="1315133" y="4064623"/>
                  <a:pt x="1343025" y="4057650"/>
                </a:cubicBezTo>
                <a:cubicBezTo>
                  <a:pt x="1354131" y="4054874"/>
                  <a:pt x="1362806" y="4045929"/>
                  <a:pt x="1371600" y="4038600"/>
                </a:cubicBezTo>
                <a:cubicBezTo>
                  <a:pt x="1417136" y="4000654"/>
                  <a:pt x="1385168" y="4022318"/>
                  <a:pt x="1419225" y="3981450"/>
                </a:cubicBezTo>
                <a:cubicBezTo>
                  <a:pt x="1434580" y="3963025"/>
                  <a:pt x="1465833" y="3935767"/>
                  <a:pt x="1485900" y="3924300"/>
                </a:cubicBezTo>
                <a:cubicBezTo>
                  <a:pt x="1494617" y="3919319"/>
                  <a:pt x="1505495" y="3919265"/>
                  <a:pt x="1514475" y="3914775"/>
                </a:cubicBezTo>
                <a:cubicBezTo>
                  <a:pt x="1524714" y="3909655"/>
                  <a:pt x="1532190" y="3899345"/>
                  <a:pt x="1543050" y="3895725"/>
                </a:cubicBezTo>
                <a:cubicBezTo>
                  <a:pt x="1586950" y="3881092"/>
                  <a:pt x="1593915" y="3894105"/>
                  <a:pt x="1628775" y="3876675"/>
                </a:cubicBezTo>
                <a:cubicBezTo>
                  <a:pt x="1639014" y="3871555"/>
                  <a:pt x="1648556" y="3864954"/>
                  <a:pt x="1657350" y="3857625"/>
                </a:cubicBezTo>
                <a:cubicBezTo>
                  <a:pt x="1667698" y="3849001"/>
                  <a:pt x="1674150" y="3835592"/>
                  <a:pt x="1685925" y="3829050"/>
                </a:cubicBezTo>
                <a:cubicBezTo>
                  <a:pt x="1703478" y="3819298"/>
                  <a:pt x="1724025" y="3816350"/>
                  <a:pt x="1743075" y="3810000"/>
                </a:cubicBezTo>
                <a:cubicBezTo>
                  <a:pt x="1765723" y="3802451"/>
                  <a:pt x="1785830" y="3794937"/>
                  <a:pt x="1809750" y="3790950"/>
                </a:cubicBezTo>
                <a:cubicBezTo>
                  <a:pt x="1943535" y="3768653"/>
                  <a:pt x="1838310" y="3793335"/>
                  <a:pt x="1924050" y="3771900"/>
                </a:cubicBezTo>
                <a:cubicBezTo>
                  <a:pt x="1930400" y="3762375"/>
                  <a:pt x="1933392" y="3749392"/>
                  <a:pt x="1943100" y="3743325"/>
                </a:cubicBezTo>
                <a:cubicBezTo>
                  <a:pt x="1960128" y="3732682"/>
                  <a:pt x="1983542" y="3735414"/>
                  <a:pt x="2000250" y="3724275"/>
                </a:cubicBezTo>
                <a:cubicBezTo>
                  <a:pt x="2044894" y="3694512"/>
                  <a:pt x="2017533" y="3707107"/>
                  <a:pt x="2085975" y="3695700"/>
                </a:cubicBezTo>
                <a:cubicBezTo>
                  <a:pt x="2098675" y="3689350"/>
                  <a:pt x="2110892" y="3681923"/>
                  <a:pt x="2124075" y="3676650"/>
                </a:cubicBezTo>
                <a:cubicBezTo>
                  <a:pt x="2142719" y="3669192"/>
                  <a:pt x="2164517" y="3668739"/>
                  <a:pt x="2181225" y="3657600"/>
                </a:cubicBezTo>
                <a:cubicBezTo>
                  <a:pt x="2236139" y="3620991"/>
                  <a:pt x="2183166" y="3652686"/>
                  <a:pt x="2238375" y="3629025"/>
                </a:cubicBezTo>
                <a:cubicBezTo>
                  <a:pt x="2251426" y="3623432"/>
                  <a:pt x="2263005" y="3614465"/>
                  <a:pt x="2276475" y="3609975"/>
                </a:cubicBezTo>
                <a:cubicBezTo>
                  <a:pt x="2291834" y="3604855"/>
                  <a:pt x="2308225" y="3603625"/>
                  <a:pt x="2324100" y="3600450"/>
                </a:cubicBezTo>
                <a:cubicBezTo>
                  <a:pt x="2333625" y="3594100"/>
                  <a:pt x="2342153" y="3585909"/>
                  <a:pt x="2352675" y="3581400"/>
                </a:cubicBezTo>
                <a:cubicBezTo>
                  <a:pt x="2480003" y="3526831"/>
                  <a:pt x="2283745" y="3630153"/>
                  <a:pt x="2438400" y="3552825"/>
                </a:cubicBezTo>
                <a:cubicBezTo>
                  <a:pt x="2454959" y="3544546"/>
                  <a:pt x="2469466" y="3532529"/>
                  <a:pt x="2486025" y="3524250"/>
                </a:cubicBezTo>
                <a:cubicBezTo>
                  <a:pt x="2495005" y="3519760"/>
                  <a:pt x="2505372" y="3518680"/>
                  <a:pt x="2514600" y="3514725"/>
                </a:cubicBezTo>
                <a:cubicBezTo>
                  <a:pt x="2527651" y="3509132"/>
                  <a:pt x="2539405" y="3500661"/>
                  <a:pt x="2552700" y="3495675"/>
                </a:cubicBezTo>
                <a:cubicBezTo>
                  <a:pt x="2564957" y="3491078"/>
                  <a:pt x="2578543" y="3490747"/>
                  <a:pt x="2590800" y="3486150"/>
                </a:cubicBezTo>
                <a:cubicBezTo>
                  <a:pt x="2604095" y="3481164"/>
                  <a:pt x="2615430" y="3471590"/>
                  <a:pt x="2628900" y="3467100"/>
                </a:cubicBezTo>
                <a:cubicBezTo>
                  <a:pt x="2659227" y="3456991"/>
                  <a:pt x="2741222" y="3450386"/>
                  <a:pt x="2762250" y="3448050"/>
                </a:cubicBezTo>
                <a:lnTo>
                  <a:pt x="3209925" y="3457575"/>
                </a:lnTo>
                <a:cubicBezTo>
                  <a:pt x="3229224" y="3458303"/>
                  <a:pt x="3247987" y="3464163"/>
                  <a:pt x="3267075" y="3467100"/>
                </a:cubicBezTo>
                <a:cubicBezTo>
                  <a:pt x="3337748" y="3477973"/>
                  <a:pt x="3342766" y="3477627"/>
                  <a:pt x="3419475" y="3486150"/>
                </a:cubicBezTo>
                <a:cubicBezTo>
                  <a:pt x="3555288" y="3531421"/>
                  <a:pt x="3413958" y="3485935"/>
                  <a:pt x="3514725" y="3514725"/>
                </a:cubicBezTo>
                <a:cubicBezTo>
                  <a:pt x="3524379" y="3517483"/>
                  <a:pt x="3533646" y="3521492"/>
                  <a:pt x="3543300" y="3524250"/>
                </a:cubicBezTo>
                <a:cubicBezTo>
                  <a:pt x="3555887" y="3527846"/>
                  <a:pt x="3568981" y="3529635"/>
                  <a:pt x="3581400" y="3533775"/>
                </a:cubicBezTo>
                <a:cubicBezTo>
                  <a:pt x="3695251" y="3571725"/>
                  <a:pt x="3563785" y="3537269"/>
                  <a:pt x="3676650" y="3562350"/>
                </a:cubicBezTo>
                <a:cubicBezTo>
                  <a:pt x="3689429" y="3565190"/>
                  <a:pt x="3701718" y="3570634"/>
                  <a:pt x="3714750" y="3571875"/>
                </a:cubicBezTo>
                <a:cubicBezTo>
                  <a:pt x="3768575" y="3577001"/>
                  <a:pt x="3822700" y="3578225"/>
                  <a:pt x="3876675" y="3581400"/>
                </a:cubicBezTo>
                <a:cubicBezTo>
                  <a:pt x="3927553" y="3588668"/>
                  <a:pt x="3988357" y="3598312"/>
                  <a:pt x="4038600" y="3600450"/>
                </a:cubicBezTo>
                <a:cubicBezTo>
                  <a:pt x="4156012" y="3605446"/>
                  <a:pt x="4273550" y="3606800"/>
                  <a:pt x="4391025" y="3609975"/>
                </a:cubicBezTo>
                <a:cubicBezTo>
                  <a:pt x="4406900" y="3613150"/>
                  <a:pt x="4423619" y="3613487"/>
                  <a:pt x="4438650" y="3619500"/>
                </a:cubicBezTo>
                <a:cubicBezTo>
                  <a:pt x="4561665" y="3668706"/>
                  <a:pt x="4414335" y="3633687"/>
                  <a:pt x="4533900" y="3657600"/>
                </a:cubicBezTo>
                <a:cubicBezTo>
                  <a:pt x="4546600" y="3663950"/>
                  <a:pt x="4558817" y="3671377"/>
                  <a:pt x="4572000" y="3676650"/>
                </a:cubicBezTo>
                <a:cubicBezTo>
                  <a:pt x="4590644" y="3684108"/>
                  <a:pt x="4612442" y="3684561"/>
                  <a:pt x="4629150" y="3695700"/>
                </a:cubicBezTo>
                <a:cubicBezTo>
                  <a:pt x="4638675" y="3702050"/>
                  <a:pt x="4647486" y="3709630"/>
                  <a:pt x="4657725" y="3714750"/>
                </a:cubicBezTo>
                <a:cubicBezTo>
                  <a:pt x="4666705" y="3719240"/>
                  <a:pt x="4676614" y="3721633"/>
                  <a:pt x="4686300" y="3724275"/>
                </a:cubicBezTo>
                <a:cubicBezTo>
                  <a:pt x="4711559" y="3731164"/>
                  <a:pt x="4736827" y="3738190"/>
                  <a:pt x="4762500" y="3743325"/>
                </a:cubicBezTo>
                <a:cubicBezTo>
                  <a:pt x="4778375" y="3746500"/>
                  <a:pt x="4793992" y="3751506"/>
                  <a:pt x="4810125" y="3752850"/>
                </a:cubicBezTo>
                <a:cubicBezTo>
                  <a:pt x="4870325" y="3757867"/>
                  <a:pt x="4930775" y="3759200"/>
                  <a:pt x="4991100" y="3762375"/>
                </a:cubicBezTo>
                <a:lnTo>
                  <a:pt x="5076825" y="3790950"/>
                </a:lnTo>
                <a:cubicBezTo>
                  <a:pt x="5086350" y="3794125"/>
                  <a:pt x="5096420" y="3795985"/>
                  <a:pt x="5105400" y="3800475"/>
                </a:cubicBezTo>
                <a:cubicBezTo>
                  <a:pt x="5174259" y="3834904"/>
                  <a:pt x="5141887" y="3823884"/>
                  <a:pt x="5200650" y="3838575"/>
                </a:cubicBezTo>
                <a:cubicBezTo>
                  <a:pt x="5226050" y="3855508"/>
                  <a:pt x="5238055" y="3860813"/>
                  <a:pt x="5257800" y="3886200"/>
                </a:cubicBezTo>
                <a:cubicBezTo>
                  <a:pt x="5271856" y="3904272"/>
                  <a:pt x="5279711" y="3927161"/>
                  <a:pt x="5295900" y="3943350"/>
                </a:cubicBezTo>
                <a:lnTo>
                  <a:pt x="5334000" y="3981450"/>
                </a:lnTo>
                <a:cubicBezTo>
                  <a:pt x="5337175" y="3990975"/>
                  <a:pt x="5337689" y="4001855"/>
                  <a:pt x="5343525" y="4010025"/>
                </a:cubicBezTo>
                <a:cubicBezTo>
                  <a:pt x="5356545" y="4028252"/>
                  <a:pt x="5387826" y="4055988"/>
                  <a:pt x="5410200" y="4067175"/>
                </a:cubicBezTo>
                <a:cubicBezTo>
                  <a:pt x="5419180" y="4071665"/>
                  <a:pt x="5429250" y="4073525"/>
                  <a:pt x="5438775" y="4076700"/>
                </a:cubicBezTo>
                <a:cubicBezTo>
                  <a:pt x="5457825" y="4095750"/>
                  <a:pt x="5471828" y="4121802"/>
                  <a:pt x="5495925" y="4133850"/>
                </a:cubicBezTo>
                <a:cubicBezTo>
                  <a:pt x="5544264" y="4158020"/>
                  <a:pt x="5522211" y="4145024"/>
                  <a:pt x="5562600" y="4171950"/>
                </a:cubicBezTo>
                <a:cubicBezTo>
                  <a:pt x="5586541" y="4243774"/>
                  <a:pt x="5554246" y="4155242"/>
                  <a:pt x="5591175" y="4229100"/>
                </a:cubicBezTo>
                <a:cubicBezTo>
                  <a:pt x="5595665" y="4238080"/>
                  <a:pt x="5596745" y="4248447"/>
                  <a:pt x="5600700" y="4257675"/>
                </a:cubicBezTo>
                <a:cubicBezTo>
                  <a:pt x="5606293" y="4270726"/>
                  <a:pt x="5614764" y="4282480"/>
                  <a:pt x="5619750" y="4295775"/>
                </a:cubicBezTo>
                <a:cubicBezTo>
                  <a:pt x="5624347" y="4308032"/>
                  <a:pt x="5624118" y="4321843"/>
                  <a:pt x="5629275" y="4333875"/>
                </a:cubicBezTo>
                <a:cubicBezTo>
                  <a:pt x="5633784" y="4344397"/>
                  <a:pt x="5643205" y="4352211"/>
                  <a:pt x="5648325" y="4362450"/>
                </a:cubicBezTo>
                <a:cubicBezTo>
                  <a:pt x="5652815" y="4371430"/>
                  <a:pt x="5652974" y="4382248"/>
                  <a:pt x="5657850" y="4391025"/>
                </a:cubicBezTo>
                <a:cubicBezTo>
                  <a:pt x="5668969" y="4411039"/>
                  <a:pt x="5695950" y="4448175"/>
                  <a:pt x="5695950" y="4448175"/>
                </a:cubicBezTo>
                <a:cubicBezTo>
                  <a:pt x="5699125" y="4464050"/>
                  <a:pt x="5698235" y="4481320"/>
                  <a:pt x="5705475" y="4495800"/>
                </a:cubicBezTo>
                <a:cubicBezTo>
                  <a:pt x="5711499" y="4507848"/>
                  <a:pt x="5726220" y="4513414"/>
                  <a:pt x="5734050" y="4524375"/>
                </a:cubicBezTo>
                <a:cubicBezTo>
                  <a:pt x="5742303" y="4535929"/>
                  <a:pt x="5747827" y="4549292"/>
                  <a:pt x="5753100" y="4562475"/>
                </a:cubicBezTo>
                <a:cubicBezTo>
                  <a:pt x="5760558" y="4581119"/>
                  <a:pt x="5765800" y="4600575"/>
                  <a:pt x="5772150" y="4619625"/>
                </a:cubicBezTo>
                <a:lnTo>
                  <a:pt x="5781675" y="4648200"/>
                </a:lnTo>
                <a:lnTo>
                  <a:pt x="5791200" y="4676775"/>
                </a:lnTo>
                <a:cubicBezTo>
                  <a:pt x="5816623" y="4854735"/>
                  <a:pt x="5789704" y="4649101"/>
                  <a:pt x="5810250" y="5029200"/>
                </a:cubicBezTo>
                <a:cubicBezTo>
                  <a:pt x="5811462" y="5051618"/>
                  <a:pt x="5817646" y="5073525"/>
                  <a:pt x="5819775" y="5095875"/>
                </a:cubicBezTo>
                <a:cubicBezTo>
                  <a:pt x="5824000" y="5140238"/>
                  <a:pt x="5825440" y="5184829"/>
                  <a:pt x="5829300" y="5229225"/>
                </a:cubicBezTo>
                <a:cubicBezTo>
                  <a:pt x="5839792" y="5349883"/>
                  <a:pt x="5832070" y="5277076"/>
                  <a:pt x="5848350" y="5353050"/>
                </a:cubicBezTo>
                <a:cubicBezTo>
                  <a:pt x="5855134" y="5384710"/>
                  <a:pt x="5867400" y="5448300"/>
                  <a:pt x="5867400" y="5448300"/>
                </a:cubicBezTo>
                <a:cubicBezTo>
                  <a:pt x="5873750" y="5527675"/>
                  <a:pt x="5879451" y="5607105"/>
                  <a:pt x="5886450" y="5686425"/>
                </a:cubicBezTo>
                <a:cubicBezTo>
                  <a:pt x="5888977" y="5715065"/>
                  <a:pt x="5895376" y="5743405"/>
                  <a:pt x="5895975" y="5772150"/>
                </a:cubicBezTo>
                <a:cubicBezTo>
                  <a:pt x="5901729" y="6048333"/>
                  <a:pt x="5896594" y="6324725"/>
                  <a:pt x="5905500" y="6600825"/>
                </a:cubicBezTo>
                <a:cubicBezTo>
                  <a:pt x="5905853" y="6611761"/>
                  <a:pt x="5929136" y="6666794"/>
                  <a:pt x="5934075" y="6686550"/>
                </a:cubicBezTo>
                <a:cubicBezTo>
                  <a:pt x="5948470" y="6744131"/>
                  <a:pt x="5939460" y="6712231"/>
                  <a:pt x="5962650" y="6781800"/>
                </a:cubicBezTo>
                <a:lnTo>
                  <a:pt x="5972175" y="6810375"/>
                </a:lnTo>
                <a:cubicBezTo>
                  <a:pt x="5975350" y="6819900"/>
                  <a:pt x="5976131" y="6830596"/>
                  <a:pt x="5981700" y="6838950"/>
                </a:cubicBezTo>
                <a:cubicBezTo>
                  <a:pt x="5988050" y="6848475"/>
                  <a:pt x="5996101" y="6857064"/>
                  <a:pt x="6000750" y="6867525"/>
                </a:cubicBezTo>
                <a:cubicBezTo>
                  <a:pt x="6031672" y="6937099"/>
                  <a:pt x="5996402" y="6916876"/>
                  <a:pt x="6048375" y="6934200"/>
                </a:cubicBezTo>
                <a:cubicBezTo>
                  <a:pt x="6083300" y="6931025"/>
                  <a:pt x="6120418" y="6937264"/>
                  <a:pt x="6153150" y="6924675"/>
                </a:cubicBezTo>
                <a:cubicBezTo>
                  <a:pt x="6166403" y="6919578"/>
                  <a:pt x="6171747" y="6900767"/>
                  <a:pt x="6172200" y="6886575"/>
                </a:cubicBezTo>
                <a:cubicBezTo>
                  <a:pt x="6209248" y="5725732"/>
                  <a:pt x="6150256" y="6344011"/>
                  <a:pt x="6191250" y="5934075"/>
                </a:cubicBezTo>
                <a:cubicBezTo>
                  <a:pt x="6197736" y="4870427"/>
                  <a:pt x="6069400" y="3796177"/>
                  <a:pt x="6219825" y="2743200"/>
                </a:cubicBezTo>
                <a:cubicBezTo>
                  <a:pt x="6216650" y="1905000"/>
                  <a:pt x="6216486" y="1066783"/>
                  <a:pt x="6210300" y="228600"/>
                </a:cubicBezTo>
                <a:cubicBezTo>
                  <a:pt x="6209796" y="160252"/>
                  <a:pt x="6197266" y="166940"/>
                  <a:pt x="6181725" y="104775"/>
                </a:cubicBezTo>
                <a:cubicBezTo>
                  <a:pt x="6177041" y="86039"/>
                  <a:pt x="6181782" y="64393"/>
                  <a:pt x="6172200" y="47625"/>
                </a:cubicBezTo>
                <a:cubicBezTo>
                  <a:pt x="6165610" y="36092"/>
                  <a:pt x="6116637" y="0"/>
                  <a:pt x="609600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 rot="173449">
            <a:off x="2539105" y="263348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 rot="173449">
            <a:off x="2382028" y="285443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/>
          <p:cNvSpPr/>
          <p:nvPr/>
        </p:nvSpPr>
        <p:spPr>
          <a:xfrm rot="173449">
            <a:off x="2610131" y="291538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Oval 15"/>
          <p:cNvSpPr/>
          <p:nvPr/>
        </p:nvSpPr>
        <p:spPr>
          <a:xfrm rot="173449">
            <a:off x="2837780" y="308790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Oval 16"/>
          <p:cNvSpPr/>
          <p:nvPr/>
        </p:nvSpPr>
        <p:spPr>
          <a:xfrm rot="173449">
            <a:off x="2799028" y="335985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 rot="173449">
            <a:off x="3059912" y="339381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Oval 18"/>
          <p:cNvSpPr/>
          <p:nvPr/>
        </p:nvSpPr>
        <p:spPr>
          <a:xfrm rot="173449">
            <a:off x="3204283" y="370294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Oval 19"/>
          <p:cNvSpPr/>
          <p:nvPr/>
        </p:nvSpPr>
        <p:spPr>
          <a:xfrm rot="173449">
            <a:off x="3476232" y="379513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/>
          <p:cNvSpPr/>
          <p:nvPr/>
        </p:nvSpPr>
        <p:spPr>
          <a:xfrm rot="173449">
            <a:off x="3634463" y="414971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/>
          <p:cNvSpPr/>
          <p:nvPr/>
        </p:nvSpPr>
        <p:spPr>
          <a:xfrm rot="173449">
            <a:off x="3385987" y="413716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Oval 22"/>
          <p:cNvSpPr/>
          <p:nvPr/>
        </p:nvSpPr>
        <p:spPr>
          <a:xfrm rot="173449">
            <a:off x="3144715" y="398192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Oval 23"/>
          <p:cNvSpPr/>
          <p:nvPr/>
        </p:nvSpPr>
        <p:spPr>
          <a:xfrm rot="173449">
            <a:off x="3414297" y="453772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Oval 24"/>
          <p:cNvSpPr/>
          <p:nvPr/>
        </p:nvSpPr>
        <p:spPr>
          <a:xfrm rot="173449">
            <a:off x="2938908" y="367588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Oval 25"/>
          <p:cNvSpPr/>
          <p:nvPr/>
        </p:nvSpPr>
        <p:spPr>
          <a:xfrm rot="173449">
            <a:off x="2554216" y="325589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Oval 26"/>
          <p:cNvSpPr/>
          <p:nvPr/>
        </p:nvSpPr>
        <p:spPr>
          <a:xfrm rot="173449">
            <a:off x="3157117" y="308914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Oval 27"/>
          <p:cNvSpPr/>
          <p:nvPr/>
        </p:nvSpPr>
        <p:spPr>
          <a:xfrm rot="173449">
            <a:off x="3354799" y="347869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Oval 28"/>
          <p:cNvSpPr/>
          <p:nvPr/>
        </p:nvSpPr>
        <p:spPr>
          <a:xfrm rot="173449">
            <a:off x="2922904" y="391350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Oval 29"/>
          <p:cNvSpPr/>
          <p:nvPr/>
        </p:nvSpPr>
        <p:spPr>
          <a:xfrm rot="173449">
            <a:off x="2686625" y="36178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Oval 30"/>
          <p:cNvSpPr/>
          <p:nvPr/>
        </p:nvSpPr>
        <p:spPr>
          <a:xfrm rot="173449">
            <a:off x="2171969" y="289325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 rot="173449">
            <a:off x="2419116" y="307566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Oval 32"/>
          <p:cNvSpPr/>
          <p:nvPr/>
        </p:nvSpPr>
        <p:spPr>
          <a:xfrm rot="173449">
            <a:off x="2301327" y="33194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Oval 33"/>
          <p:cNvSpPr/>
          <p:nvPr/>
        </p:nvSpPr>
        <p:spPr>
          <a:xfrm rot="173449">
            <a:off x="2487801" y="347189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Oval 34"/>
          <p:cNvSpPr/>
          <p:nvPr/>
        </p:nvSpPr>
        <p:spPr>
          <a:xfrm rot="173449">
            <a:off x="2657232" y="385241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Oval 35"/>
          <p:cNvSpPr/>
          <p:nvPr/>
        </p:nvSpPr>
        <p:spPr>
          <a:xfrm rot="173449">
            <a:off x="2408404" y="24378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Oval 36"/>
          <p:cNvSpPr/>
          <p:nvPr/>
        </p:nvSpPr>
        <p:spPr>
          <a:xfrm rot="173449">
            <a:off x="2250175" y="26665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Oval 37"/>
          <p:cNvSpPr/>
          <p:nvPr/>
        </p:nvSpPr>
        <p:spPr>
          <a:xfrm rot="173449">
            <a:off x="2177275" y="313195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Oval 38"/>
          <p:cNvSpPr/>
          <p:nvPr/>
        </p:nvSpPr>
        <p:spPr>
          <a:xfrm rot="173449">
            <a:off x="1866143" y="302866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Oval 39"/>
          <p:cNvSpPr/>
          <p:nvPr/>
        </p:nvSpPr>
        <p:spPr>
          <a:xfrm rot="173449">
            <a:off x="2313528" y="384458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Oval 40"/>
          <p:cNvSpPr/>
          <p:nvPr/>
        </p:nvSpPr>
        <p:spPr>
          <a:xfrm rot="173449">
            <a:off x="1931787" y="366079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Oval 41"/>
          <p:cNvSpPr/>
          <p:nvPr/>
        </p:nvSpPr>
        <p:spPr>
          <a:xfrm rot="173449">
            <a:off x="2935039" y="419069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Rectangle 49"/>
          <p:cNvSpPr/>
          <p:nvPr/>
        </p:nvSpPr>
        <p:spPr>
          <a:xfrm>
            <a:off x="13512" y="13517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3" name="TextBox 82"/>
          <p:cNvSpPr txBox="1"/>
          <p:nvPr/>
        </p:nvSpPr>
        <p:spPr>
          <a:xfrm>
            <a:off x="3921245" y="2014768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03AD15"/>
                </a:solidFill>
              </a:rPr>
              <a:t>NMDARs</a:t>
            </a:r>
          </a:p>
        </p:txBody>
      </p:sp>
      <p:cxnSp>
        <p:nvCxnSpPr>
          <p:cNvPr id="84" name="Straight Connector 83"/>
          <p:cNvCxnSpPr/>
          <p:nvPr/>
        </p:nvCxnSpPr>
        <p:spPr>
          <a:xfrm flipH="1">
            <a:off x="3661658" y="2415747"/>
            <a:ext cx="617361" cy="515921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Freeform 84"/>
          <p:cNvSpPr/>
          <p:nvPr/>
        </p:nvSpPr>
        <p:spPr>
          <a:xfrm>
            <a:off x="3776667" y="2960081"/>
            <a:ext cx="4670262" cy="844027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90138"/>
              <a:gd name="connsiteY0" fmla="*/ 0 h 836470"/>
              <a:gd name="connsiteX1" fmla="*/ 1631830 w 5090138"/>
              <a:gd name="connsiteY1" fmla="*/ 183860 h 836470"/>
              <a:gd name="connsiteX2" fmla="*/ 4767753 w 5090138"/>
              <a:gd name="connsiteY2" fmla="*/ 203399 h 836470"/>
              <a:gd name="connsiteX3" fmla="*/ 4757984 w 5090138"/>
              <a:gd name="connsiteY3" fmla="*/ 37322 h 836470"/>
              <a:gd name="connsiteX4" fmla="*/ 5090138 w 5090138"/>
              <a:gd name="connsiteY4" fmla="*/ 281553 h 836470"/>
              <a:gd name="connsiteX5" fmla="*/ 4757373 w 5090138"/>
              <a:gd name="connsiteY5" fmla="*/ 486707 h 836470"/>
              <a:gd name="connsiteX6" fmla="*/ 4760833 w 5090138"/>
              <a:gd name="connsiteY6" fmla="*/ 349937 h 836470"/>
              <a:gd name="connsiteX7" fmla="*/ 1622061 w 5090138"/>
              <a:gd name="connsiteY7" fmla="*/ 369476 h 836470"/>
              <a:gd name="connsiteX8" fmla="*/ 640455 w 5090138"/>
              <a:gd name="connsiteY8" fmla="*/ 836470 h 836470"/>
              <a:gd name="connsiteX9" fmla="*/ 0 w 5090138"/>
              <a:gd name="connsiteY9" fmla="*/ 0 h 836470"/>
              <a:gd name="connsiteX0" fmla="*/ 0 w 5090138"/>
              <a:gd name="connsiteY0" fmla="*/ 0 h 881349"/>
              <a:gd name="connsiteX1" fmla="*/ 1631830 w 5090138"/>
              <a:gd name="connsiteY1" fmla="*/ 183860 h 881349"/>
              <a:gd name="connsiteX2" fmla="*/ 4767753 w 5090138"/>
              <a:gd name="connsiteY2" fmla="*/ 203399 h 881349"/>
              <a:gd name="connsiteX3" fmla="*/ 4757984 w 5090138"/>
              <a:gd name="connsiteY3" fmla="*/ 37322 h 881349"/>
              <a:gd name="connsiteX4" fmla="*/ 5090138 w 5090138"/>
              <a:gd name="connsiteY4" fmla="*/ 281553 h 881349"/>
              <a:gd name="connsiteX5" fmla="*/ 4757373 w 5090138"/>
              <a:gd name="connsiteY5" fmla="*/ 486707 h 881349"/>
              <a:gd name="connsiteX6" fmla="*/ 4760833 w 5090138"/>
              <a:gd name="connsiteY6" fmla="*/ 349937 h 881349"/>
              <a:gd name="connsiteX7" fmla="*/ 1622061 w 5090138"/>
              <a:gd name="connsiteY7" fmla="*/ 369476 h 881349"/>
              <a:gd name="connsiteX8" fmla="*/ 584357 w 5090138"/>
              <a:gd name="connsiteY8" fmla="*/ 881349 h 881349"/>
              <a:gd name="connsiteX9" fmla="*/ 0 w 5090138"/>
              <a:gd name="connsiteY9" fmla="*/ 0 h 881349"/>
              <a:gd name="connsiteX0" fmla="*/ 0 w 4670261"/>
              <a:gd name="connsiteY0" fmla="*/ 643813 h 844027"/>
              <a:gd name="connsiteX1" fmla="*/ 1211953 w 4670261"/>
              <a:gd name="connsiteY1" fmla="*/ 146538 h 844027"/>
              <a:gd name="connsiteX2" fmla="*/ 4347876 w 4670261"/>
              <a:gd name="connsiteY2" fmla="*/ 166077 h 844027"/>
              <a:gd name="connsiteX3" fmla="*/ 4338107 w 4670261"/>
              <a:gd name="connsiteY3" fmla="*/ 0 h 844027"/>
              <a:gd name="connsiteX4" fmla="*/ 4670261 w 4670261"/>
              <a:gd name="connsiteY4" fmla="*/ 244231 h 844027"/>
              <a:gd name="connsiteX5" fmla="*/ 4337496 w 4670261"/>
              <a:gd name="connsiteY5" fmla="*/ 449385 h 844027"/>
              <a:gd name="connsiteX6" fmla="*/ 4340956 w 4670261"/>
              <a:gd name="connsiteY6" fmla="*/ 312615 h 844027"/>
              <a:gd name="connsiteX7" fmla="*/ 1202184 w 4670261"/>
              <a:gd name="connsiteY7" fmla="*/ 332154 h 844027"/>
              <a:gd name="connsiteX8" fmla="*/ 164480 w 4670261"/>
              <a:gd name="connsiteY8" fmla="*/ 844027 h 844027"/>
              <a:gd name="connsiteX9" fmla="*/ 0 w 4670261"/>
              <a:gd name="connsiteY9" fmla="*/ 643813 h 844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70261" h="844027">
                <a:moveTo>
                  <a:pt x="0" y="643813"/>
                </a:moveTo>
                <a:lnTo>
                  <a:pt x="1211953" y="146538"/>
                </a:lnTo>
                <a:lnTo>
                  <a:pt x="4347876" y="166077"/>
                </a:lnTo>
                <a:lnTo>
                  <a:pt x="4338107" y="0"/>
                </a:lnTo>
                <a:lnTo>
                  <a:pt x="4670261" y="244231"/>
                </a:lnTo>
                <a:lnTo>
                  <a:pt x="4337496" y="449385"/>
                </a:lnTo>
                <a:cubicBezTo>
                  <a:pt x="4338649" y="403795"/>
                  <a:pt x="4339803" y="358205"/>
                  <a:pt x="4340956" y="312615"/>
                </a:cubicBezTo>
                <a:lnTo>
                  <a:pt x="1202184" y="332154"/>
                </a:lnTo>
                <a:lnTo>
                  <a:pt x="164480" y="844027"/>
                </a:lnTo>
                <a:lnTo>
                  <a:pt x="0" y="643813"/>
                </a:lnTo>
                <a:close/>
              </a:path>
            </a:pathLst>
          </a:custGeom>
          <a:solidFill>
            <a:srgbClr val="FFFF00">
              <a:alpha val="78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Freeform 48"/>
          <p:cNvSpPr/>
          <p:nvPr/>
        </p:nvSpPr>
        <p:spPr>
          <a:xfrm rot="233728">
            <a:off x="3085629" y="2530167"/>
            <a:ext cx="521515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762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 rot="322579">
            <a:off x="3647031" y="3435995"/>
            <a:ext cx="536001" cy="593935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762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Oval 45"/>
          <p:cNvSpPr>
            <a:spLocks noChangeArrowheads="1"/>
          </p:cNvSpPr>
          <p:nvPr/>
        </p:nvSpPr>
        <p:spPr bwMode="auto">
          <a:xfrm rot="13793292">
            <a:off x="3427395" y="2907352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7" name="Oval 46"/>
          <p:cNvSpPr>
            <a:spLocks noChangeArrowheads="1"/>
          </p:cNvSpPr>
          <p:nvPr/>
        </p:nvSpPr>
        <p:spPr bwMode="auto">
          <a:xfrm rot="13793292">
            <a:off x="3360448" y="2827782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8" name="Oval 45"/>
          <p:cNvSpPr>
            <a:spLocks noChangeArrowheads="1"/>
          </p:cNvSpPr>
          <p:nvPr/>
        </p:nvSpPr>
        <p:spPr bwMode="auto">
          <a:xfrm rot="13793292">
            <a:off x="3943236" y="3643398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9" name="Oval 46"/>
          <p:cNvSpPr>
            <a:spLocks noChangeArrowheads="1"/>
          </p:cNvSpPr>
          <p:nvPr/>
        </p:nvSpPr>
        <p:spPr bwMode="auto">
          <a:xfrm rot="13793292">
            <a:off x="3842102" y="3523367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90" name="Oval 45"/>
          <p:cNvSpPr>
            <a:spLocks noChangeArrowheads="1"/>
          </p:cNvSpPr>
          <p:nvPr/>
        </p:nvSpPr>
        <p:spPr bwMode="auto">
          <a:xfrm rot="13793292">
            <a:off x="3643585" y="3226159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91" name="Oval 46"/>
          <p:cNvSpPr>
            <a:spLocks noChangeArrowheads="1"/>
          </p:cNvSpPr>
          <p:nvPr/>
        </p:nvSpPr>
        <p:spPr bwMode="auto">
          <a:xfrm rot="13793292">
            <a:off x="3576638" y="3146589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cxnSp>
        <p:nvCxnSpPr>
          <p:cNvPr id="92" name="Straight Connector 91"/>
          <p:cNvCxnSpPr>
            <a:stCxn id="83" idx="2"/>
          </p:cNvCxnSpPr>
          <p:nvPr/>
        </p:nvCxnSpPr>
        <p:spPr>
          <a:xfrm flipH="1">
            <a:off x="4082531" y="2414878"/>
            <a:ext cx="406203" cy="1106234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Freeform 106"/>
          <p:cNvSpPr/>
          <p:nvPr/>
        </p:nvSpPr>
        <p:spPr>
          <a:xfrm rot="20215467">
            <a:off x="3607899" y="3791224"/>
            <a:ext cx="64015" cy="123199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8" name="Freeform 107"/>
          <p:cNvSpPr/>
          <p:nvPr/>
        </p:nvSpPr>
        <p:spPr>
          <a:xfrm rot="20950626">
            <a:off x="3487863" y="3481982"/>
            <a:ext cx="66383" cy="120547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9" name="Freeform 108"/>
          <p:cNvSpPr/>
          <p:nvPr/>
        </p:nvSpPr>
        <p:spPr>
          <a:xfrm rot="20950626">
            <a:off x="3285384" y="3084162"/>
            <a:ext cx="66383" cy="120547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Group 6"/>
          <p:cNvGrpSpPr/>
          <p:nvPr/>
        </p:nvGrpSpPr>
        <p:grpSpPr>
          <a:xfrm>
            <a:off x="3957197" y="3944168"/>
            <a:ext cx="361834" cy="186285"/>
            <a:chOff x="3957195" y="3944165"/>
            <a:chExt cx="361834" cy="186284"/>
          </a:xfrm>
        </p:grpSpPr>
        <p:sp>
          <p:nvSpPr>
            <p:cNvPr id="73" name="Oval 45"/>
            <p:cNvSpPr>
              <a:spLocks noChangeArrowheads="1"/>
            </p:cNvSpPr>
            <p:nvPr/>
          </p:nvSpPr>
          <p:spPr bwMode="auto">
            <a:xfrm rot="13793292">
              <a:off x="4134086" y="3945505"/>
              <a:ext cx="93662" cy="27622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74" name="Oval 46"/>
            <p:cNvSpPr>
              <a:spLocks noChangeArrowheads="1"/>
            </p:cNvSpPr>
            <p:nvPr/>
          </p:nvSpPr>
          <p:spPr bwMode="auto">
            <a:xfrm rot="13793292">
              <a:off x="4048477" y="3852883"/>
              <a:ext cx="93662" cy="27622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75" name="TextBox 74"/>
          <p:cNvSpPr txBox="1"/>
          <p:nvPr/>
        </p:nvSpPr>
        <p:spPr>
          <a:xfrm>
            <a:off x="5079416" y="2039711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chemeClr val="accent2"/>
                </a:solidFill>
              </a:rPr>
              <a:t>AMPAR</a:t>
            </a:r>
          </a:p>
        </p:txBody>
      </p:sp>
      <p:cxnSp>
        <p:nvCxnSpPr>
          <p:cNvPr id="76" name="Straight Connector 75"/>
          <p:cNvCxnSpPr/>
          <p:nvPr/>
        </p:nvCxnSpPr>
        <p:spPr>
          <a:xfrm flipV="1">
            <a:off x="4288120" y="2414878"/>
            <a:ext cx="1055019" cy="1529598"/>
          </a:xfrm>
          <a:prstGeom prst="line">
            <a:avLst/>
          </a:prstGeom>
          <a:ln w="28575" cmpd="sng">
            <a:solidFill>
              <a:schemeClr val="accent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2" name="Text Box 230"/>
          <p:cNvSpPr txBox="1">
            <a:spLocks noChangeArrowheads="1"/>
          </p:cNvSpPr>
          <p:nvPr/>
        </p:nvSpPr>
        <p:spPr bwMode="auto">
          <a:xfrm>
            <a:off x="445345" y="283752"/>
            <a:ext cx="795159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/>
            <a:r>
              <a:rPr lang="en-US" sz="2400" dirty="0" smtClean="0">
                <a:latin typeface="+mn-lt"/>
                <a:ea typeface="MS PGothic" charset="0"/>
                <a:cs typeface="MS PGothic" charset="0"/>
              </a:rPr>
              <a:t>NMDA receptors containing NR2B subunits play a critical role </a:t>
            </a:r>
            <a:r>
              <a:rPr lang="en-US" sz="2400" dirty="0">
                <a:latin typeface="+mn-lt"/>
                <a:ea typeface="MS PGothic" charset="0"/>
                <a:cs typeface="MS PGothic" charset="0"/>
              </a:rPr>
              <a:t>in persistent firing</a:t>
            </a:r>
          </a:p>
        </p:txBody>
      </p:sp>
      <p:sp>
        <p:nvSpPr>
          <p:cNvPr id="112" name="Text Box 272"/>
          <p:cNvSpPr txBox="1">
            <a:spLocks noChangeArrowheads="1"/>
          </p:cNvSpPr>
          <p:nvPr/>
        </p:nvSpPr>
        <p:spPr bwMode="auto">
          <a:xfrm>
            <a:off x="2188198" y="4269257"/>
            <a:ext cx="1211189" cy="584776"/>
          </a:xfrm>
          <a:prstGeom prst="rect">
            <a:avLst/>
          </a:prstGeom>
          <a:noFill/>
          <a:ln>
            <a:noFill/>
          </a:ln>
          <a:effectLst>
            <a:outerShdw blurRad="22225" dist="12700" dir="2700000" algn="ctr" rotWithShape="0">
              <a:schemeClr val="bg2">
                <a:alpha val="53000"/>
              </a:schemeClr>
            </a:outerShdw>
          </a:effectLst>
          <a:ex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600" b="1" dirty="0">
                <a:solidFill>
                  <a:srgbClr val="FF0000"/>
                </a:solidFill>
                <a:latin typeface="Arial" charset="0"/>
                <a:ea typeface="ＭＳ Ｐゴシック" charset="0"/>
                <a:cs typeface="ＭＳ Ｐゴシック" charset="0"/>
              </a:rPr>
              <a:t>Ro25-</a:t>
            </a:r>
            <a:r>
              <a:rPr lang="en-US" sz="1600" b="1" dirty="0" smtClean="0">
                <a:solidFill>
                  <a:srgbClr val="FF0000"/>
                </a:solidFill>
                <a:latin typeface="Arial" charset="0"/>
                <a:ea typeface="ＭＳ Ｐゴシック" charset="0"/>
                <a:cs typeface="ＭＳ Ｐゴシック" charset="0"/>
              </a:rPr>
              <a:t>6981</a:t>
            </a:r>
          </a:p>
          <a:p>
            <a:pPr>
              <a:defRPr/>
            </a:pPr>
            <a:r>
              <a:rPr lang="en-US" sz="1600" b="1" dirty="0" smtClean="0">
                <a:solidFill>
                  <a:srgbClr val="FF0000"/>
                </a:solidFill>
                <a:latin typeface="Arial" charset="0"/>
                <a:ea typeface="ＭＳ Ｐゴシック" charset="0"/>
                <a:cs typeface="ＭＳ Ｐゴシック" charset="0"/>
              </a:rPr>
              <a:t>TCN237</a:t>
            </a:r>
            <a:endParaRPr lang="en-US" sz="1600" b="1" dirty="0">
              <a:solidFill>
                <a:srgbClr val="FF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113" name="Group 112"/>
          <p:cNvGrpSpPr/>
          <p:nvPr/>
        </p:nvGrpSpPr>
        <p:grpSpPr>
          <a:xfrm>
            <a:off x="2707049" y="3034019"/>
            <a:ext cx="887203" cy="1055495"/>
            <a:chOff x="3863382" y="3965817"/>
            <a:chExt cx="887202" cy="1055495"/>
          </a:xfrm>
        </p:grpSpPr>
        <p:sp>
          <p:nvSpPr>
            <p:cNvPr id="114" name="Line 275"/>
            <p:cNvSpPr>
              <a:spLocks noChangeShapeType="1"/>
            </p:cNvSpPr>
            <p:nvPr/>
          </p:nvSpPr>
          <p:spPr bwMode="auto">
            <a:xfrm rot="13960639" flipH="1" flipV="1">
              <a:off x="3936058" y="4206787"/>
              <a:ext cx="741849" cy="887202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Line 276"/>
            <p:cNvSpPr>
              <a:spLocks noChangeShapeType="1"/>
            </p:cNvSpPr>
            <p:nvPr/>
          </p:nvSpPr>
          <p:spPr bwMode="auto">
            <a:xfrm rot="19360639" flipH="1" flipV="1">
              <a:off x="4376707" y="3965817"/>
              <a:ext cx="94468" cy="23085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grpSp>
        <p:nvGrpSpPr>
          <p:cNvPr id="120" name="Group 119"/>
          <p:cNvGrpSpPr/>
          <p:nvPr/>
        </p:nvGrpSpPr>
        <p:grpSpPr>
          <a:xfrm rot="492254">
            <a:off x="2936052" y="3321979"/>
            <a:ext cx="788124" cy="853519"/>
            <a:chOff x="3887063" y="3944550"/>
            <a:chExt cx="788123" cy="853519"/>
          </a:xfrm>
        </p:grpSpPr>
        <p:sp>
          <p:nvSpPr>
            <p:cNvPr id="121" name="Line 275"/>
            <p:cNvSpPr>
              <a:spLocks noChangeShapeType="1"/>
            </p:cNvSpPr>
            <p:nvPr/>
          </p:nvSpPr>
          <p:spPr bwMode="auto">
            <a:xfrm rot="13960639" flipH="1" flipV="1">
              <a:off x="4017824" y="4140706"/>
              <a:ext cx="526602" cy="788123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Line 276"/>
            <p:cNvSpPr>
              <a:spLocks noChangeShapeType="1"/>
            </p:cNvSpPr>
            <p:nvPr/>
          </p:nvSpPr>
          <p:spPr bwMode="auto">
            <a:xfrm rot="19360639" flipH="1" flipV="1">
              <a:off x="4364160" y="3944550"/>
              <a:ext cx="120578" cy="24556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78" name="TextBox 77"/>
          <p:cNvSpPr txBox="1"/>
          <p:nvPr/>
        </p:nvSpPr>
        <p:spPr>
          <a:xfrm>
            <a:off x="303304" y="6481666"/>
            <a:ext cx="236557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dirty="0"/>
              <a:t>Wang et al. </a:t>
            </a:r>
            <a:r>
              <a:rPr lang="en-US" sz="1000" i="1" dirty="0"/>
              <a:t>Neuron.</a:t>
            </a:r>
            <a:r>
              <a:rPr lang="en-US" sz="1000" dirty="0"/>
              <a:t>2013</a:t>
            </a:r>
            <a:r>
              <a:rPr lang="en-US" sz="1000" i="1" dirty="0"/>
              <a:t> </a:t>
            </a:r>
            <a:endParaRPr lang="en-US" sz="1000" dirty="0"/>
          </a:p>
        </p:txBody>
      </p:sp>
      <p:grpSp>
        <p:nvGrpSpPr>
          <p:cNvPr id="77" name="Group 76"/>
          <p:cNvGrpSpPr/>
          <p:nvPr/>
        </p:nvGrpSpPr>
        <p:grpSpPr>
          <a:xfrm>
            <a:off x="5553781" y="2403356"/>
            <a:ext cx="3251266" cy="4258848"/>
            <a:chOff x="162532" y="1398001"/>
            <a:chExt cx="3251266" cy="4258848"/>
          </a:xfrm>
        </p:grpSpPr>
        <p:sp>
          <p:nvSpPr>
            <p:cNvPr id="79" name="Rectangle 78"/>
            <p:cNvSpPr/>
            <p:nvPr/>
          </p:nvSpPr>
          <p:spPr>
            <a:xfrm>
              <a:off x="211908" y="1398001"/>
              <a:ext cx="3201890" cy="425884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solidFill>
                  <a:prstClr val="white"/>
                </a:solidFill>
                <a:latin typeface="Calibri"/>
              </a:endParaRPr>
            </a:p>
          </p:txBody>
        </p:sp>
        <p:pic>
          <p:nvPicPr>
            <p:cNvPr id="80" name="Picture 79" descr="figures.JPG"/>
            <p:cNvPicPr>
              <a:picLocks noChangeAspect="1"/>
            </p:cNvPicPr>
            <p:nvPr/>
          </p:nvPicPr>
          <p:blipFill rotWithShape="1"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857" r="-1435"/>
            <a:stretch/>
          </p:blipFill>
          <p:spPr>
            <a:xfrm>
              <a:off x="280033" y="3831628"/>
              <a:ext cx="3049289" cy="1717594"/>
            </a:xfrm>
            <a:prstGeom prst="rect">
              <a:avLst/>
            </a:prstGeom>
          </p:spPr>
        </p:pic>
        <p:sp>
          <p:nvSpPr>
            <p:cNvPr id="81" name="TextBox 80"/>
            <p:cNvSpPr txBox="1"/>
            <p:nvPr/>
          </p:nvSpPr>
          <p:spPr>
            <a:xfrm>
              <a:off x="211908" y="1460022"/>
              <a:ext cx="2950479" cy="218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b="1" dirty="0" smtClean="0">
                  <a:solidFill>
                    <a:prstClr val="black"/>
                  </a:solidFill>
                  <a:latin typeface="Arial"/>
                  <a:ea typeface="ＭＳ Ｐゴシック" charset="0"/>
                  <a:cs typeface="Arial"/>
                </a:rPr>
                <a:t>Representation of space (180°) by a </a:t>
              </a:r>
              <a:r>
                <a:rPr lang="en-US" sz="1000" b="1" dirty="0" err="1" smtClean="0">
                  <a:solidFill>
                    <a:prstClr val="black"/>
                  </a:solidFill>
                  <a:latin typeface="Arial"/>
                  <a:ea typeface="ＭＳ Ｐゴシック" charset="0"/>
                  <a:cs typeface="Arial"/>
                </a:rPr>
                <a:t>dlPFC</a:t>
              </a:r>
              <a:r>
                <a:rPr lang="en-US" sz="1000" b="1" dirty="0" smtClean="0">
                  <a:solidFill>
                    <a:prstClr val="black"/>
                  </a:solidFill>
                  <a:latin typeface="Arial"/>
                  <a:ea typeface="ＭＳ Ｐゴシック" charset="0"/>
                  <a:cs typeface="Arial"/>
                </a:rPr>
                <a:t> neuron</a:t>
              </a:r>
              <a:endParaRPr lang="en-US" sz="1000" b="1" dirty="0">
                <a:solidFill>
                  <a:prstClr val="black"/>
                </a:solidFill>
                <a:latin typeface="Arial"/>
                <a:ea typeface="ＭＳ Ｐゴシック" charset="0"/>
                <a:cs typeface="Arial"/>
              </a:endParaRPr>
            </a:p>
          </p:txBody>
        </p:sp>
        <p:sp>
          <p:nvSpPr>
            <p:cNvPr id="93" name="TextBox 92"/>
            <p:cNvSpPr txBox="1"/>
            <p:nvPr/>
          </p:nvSpPr>
          <p:spPr>
            <a:xfrm>
              <a:off x="162532" y="3549970"/>
              <a:ext cx="2999855" cy="218435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1000" b="1" dirty="0" smtClean="0">
                  <a:solidFill>
                    <a:prstClr val="black"/>
                  </a:solidFill>
                  <a:latin typeface="Arial"/>
                  <a:ea typeface="ＭＳ Ｐゴシック" charset="0"/>
                  <a:cs typeface="Arial"/>
                </a:rPr>
                <a:t>Loss of representation with NMDAR-NR2B blockade</a:t>
              </a:r>
              <a:endParaRPr lang="en-US" sz="1000" b="1" dirty="0">
                <a:solidFill>
                  <a:prstClr val="black"/>
                </a:solidFill>
                <a:latin typeface="Arial"/>
                <a:ea typeface="ＭＳ Ｐゴシック" charset="0"/>
                <a:cs typeface="Arial"/>
              </a:endParaRPr>
            </a:p>
          </p:txBody>
        </p:sp>
        <p:pic>
          <p:nvPicPr>
            <p:cNvPr id="94" name="Picture 93" descr="figures.JPG"/>
            <p:cNvPicPr>
              <a:picLocks noChangeAspect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" r="49803"/>
            <a:stretch/>
          </p:blipFill>
          <p:spPr>
            <a:xfrm>
              <a:off x="348159" y="1736005"/>
              <a:ext cx="2967539" cy="1717594"/>
            </a:xfrm>
            <a:prstGeom prst="rect">
              <a:avLst/>
            </a:prstGeom>
          </p:spPr>
        </p:pic>
      </p:grpSp>
      <p:sp>
        <p:nvSpPr>
          <p:cNvPr id="5" name="Rectangle 4"/>
          <p:cNvSpPr/>
          <p:nvPr/>
        </p:nvSpPr>
        <p:spPr>
          <a:xfrm>
            <a:off x="5671282" y="3297031"/>
            <a:ext cx="3049289" cy="595892"/>
          </a:xfrm>
          <a:prstGeom prst="rect">
            <a:avLst/>
          </a:prstGeom>
          <a:noFill/>
          <a:ln w="571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5828977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" name="Group 96"/>
          <p:cNvGrpSpPr/>
          <p:nvPr/>
        </p:nvGrpSpPr>
        <p:grpSpPr>
          <a:xfrm rot="310049">
            <a:off x="2839443" y="2859303"/>
            <a:ext cx="1323463" cy="1303372"/>
            <a:chOff x="3033218" y="2959442"/>
            <a:chExt cx="997055" cy="1022577"/>
          </a:xfrm>
        </p:grpSpPr>
        <p:sp>
          <p:nvSpPr>
            <p:cNvPr id="100" name="Oval 99"/>
            <p:cNvSpPr/>
            <p:nvPr/>
          </p:nvSpPr>
          <p:spPr>
            <a:xfrm>
              <a:off x="3205615" y="3261693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Oval 100"/>
            <p:cNvSpPr/>
            <p:nvPr/>
          </p:nvSpPr>
          <p:spPr>
            <a:xfrm>
              <a:off x="3403438" y="3603541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Freeform 101"/>
            <p:cNvSpPr/>
            <p:nvPr/>
          </p:nvSpPr>
          <p:spPr>
            <a:xfrm>
              <a:off x="3033218" y="2959442"/>
              <a:ext cx="997055" cy="1022577"/>
            </a:xfrm>
            <a:custGeom>
              <a:avLst/>
              <a:gdLst>
                <a:gd name="connsiteX0" fmla="*/ 274277 w 997055"/>
                <a:gd name="connsiteY0" fmla="*/ 1774 h 1022577"/>
                <a:gd name="connsiteX1" fmla="*/ 9405 w 997055"/>
                <a:gd name="connsiteY1" fmla="*/ 15358 h 1022577"/>
                <a:gd name="connsiteX2" fmla="*/ 70529 w 997055"/>
                <a:gd name="connsiteY2" fmla="*/ 103651 h 1022577"/>
                <a:gd name="connsiteX3" fmla="*/ 179195 w 997055"/>
                <a:gd name="connsiteY3" fmla="*/ 185152 h 1022577"/>
                <a:gd name="connsiteX4" fmla="*/ 247110 w 997055"/>
                <a:gd name="connsiteY4" fmla="*/ 191944 h 1022577"/>
                <a:gd name="connsiteX5" fmla="*/ 287860 w 997055"/>
                <a:gd name="connsiteY5" fmla="*/ 246278 h 1022577"/>
                <a:gd name="connsiteX6" fmla="*/ 287860 w 997055"/>
                <a:gd name="connsiteY6" fmla="*/ 300612 h 1022577"/>
                <a:gd name="connsiteX7" fmla="*/ 342192 w 997055"/>
                <a:gd name="connsiteY7" fmla="*/ 348155 h 1022577"/>
                <a:gd name="connsiteX8" fmla="*/ 376150 w 997055"/>
                <a:gd name="connsiteY8" fmla="*/ 450032 h 1022577"/>
                <a:gd name="connsiteX9" fmla="*/ 471232 w 997055"/>
                <a:gd name="connsiteY9" fmla="*/ 592659 h 1022577"/>
                <a:gd name="connsiteX10" fmla="*/ 545939 w 997055"/>
                <a:gd name="connsiteY10" fmla="*/ 687744 h 1022577"/>
                <a:gd name="connsiteX11" fmla="*/ 654604 w 997055"/>
                <a:gd name="connsiteY11" fmla="*/ 803204 h 1022577"/>
                <a:gd name="connsiteX12" fmla="*/ 770061 w 997055"/>
                <a:gd name="connsiteY12" fmla="*/ 952623 h 1022577"/>
                <a:gd name="connsiteX13" fmla="*/ 804019 w 997055"/>
                <a:gd name="connsiteY13" fmla="*/ 1000166 h 1022577"/>
                <a:gd name="connsiteX14" fmla="*/ 858352 w 997055"/>
                <a:gd name="connsiteY14" fmla="*/ 1020541 h 1022577"/>
                <a:gd name="connsiteX15" fmla="*/ 953434 w 997055"/>
                <a:gd name="connsiteY15" fmla="*/ 952623 h 1022577"/>
                <a:gd name="connsiteX16" fmla="*/ 987391 w 997055"/>
                <a:gd name="connsiteY16" fmla="*/ 898289 h 1022577"/>
                <a:gd name="connsiteX17" fmla="*/ 783644 w 997055"/>
                <a:gd name="connsiteY17" fmla="*/ 619826 h 1022577"/>
                <a:gd name="connsiteX18" fmla="*/ 552731 w 997055"/>
                <a:gd name="connsiteY18" fmla="*/ 287029 h 1022577"/>
                <a:gd name="connsiteX19" fmla="*/ 348984 w 997055"/>
                <a:gd name="connsiteY19" fmla="*/ 35733 h 1022577"/>
                <a:gd name="connsiteX20" fmla="*/ 274277 w 997055"/>
                <a:gd name="connsiteY20" fmla="*/ 1774 h 10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7055" h="1022577">
                  <a:moveTo>
                    <a:pt x="274277" y="1774"/>
                  </a:moveTo>
                  <a:cubicBezTo>
                    <a:pt x="217681" y="-1622"/>
                    <a:pt x="43363" y="-1622"/>
                    <a:pt x="9405" y="15358"/>
                  </a:cubicBezTo>
                  <a:cubicBezTo>
                    <a:pt x="-24553" y="32338"/>
                    <a:pt x="42231" y="75352"/>
                    <a:pt x="70529" y="103651"/>
                  </a:cubicBezTo>
                  <a:cubicBezTo>
                    <a:pt x="98827" y="131950"/>
                    <a:pt x="149765" y="170437"/>
                    <a:pt x="179195" y="185152"/>
                  </a:cubicBezTo>
                  <a:cubicBezTo>
                    <a:pt x="208625" y="199867"/>
                    <a:pt x="228999" y="181756"/>
                    <a:pt x="247110" y="191944"/>
                  </a:cubicBezTo>
                  <a:cubicBezTo>
                    <a:pt x="265221" y="202132"/>
                    <a:pt x="281068" y="228167"/>
                    <a:pt x="287860" y="246278"/>
                  </a:cubicBezTo>
                  <a:cubicBezTo>
                    <a:pt x="294652" y="264389"/>
                    <a:pt x="278805" y="283633"/>
                    <a:pt x="287860" y="300612"/>
                  </a:cubicBezTo>
                  <a:cubicBezTo>
                    <a:pt x="296915" y="317592"/>
                    <a:pt x="327477" y="323252"/>
                    <a:pt x="342192" y="348155"/>
                  </a:cubicBezTo>
                  <a:cubicBezTo>
                    <a:pt x="356907" y="373058"/>
                    <a:pt x="354643" y="409281"/>
                    <a:pt x="376150" y="450032"/>
                  </a:cubicBezTo>
                  <a:cubicBezTo>
                    <a:pt x="397657" y="490783"/>
                    <a:pt x="442934" y="553040"/>
                    <a:pt x="471232" y="592659"/>
                  </a:cubicBezTo>
                  <a:cubicBezTo>
                    <a:pt x="499530" y="632278"/>
                    <a:pt x="515377" y="652653"/>
                    <a:pt x="545939" y="687744"/>
                  </a:cubicBezTo>
                  <a:cubicBezTo>
                    <a:pt x="576501" y="722835"/>
                    <a:pt x="617250" y="759057"/>
                    <a:pt x="654604" y="803204"/>
                  </a:cubicBezTo>
                  <a:cubicBezTo>
                    <a:pt x="691958" y="847351"/>
                    <a:pt x="745159" y="919796"/>
                    <a:pt x="770061" y="952623"/>
                  </a:cubicBezTo>
                  <a:cubicBezTo>
                    <a:pt x="794964" y="985450"/>
                    <a:pt x="789304" y="988846"/>
                    <a:pt x="804019" y="1000166"/>
                  </a:cubicBezTo>
                  <a:cubicBezTo>
                    <a:pt x="818734" y="1011486"/>
                    <a:pt x="833450" y="1028465"/>
                    <a:pt x="858352" y="1020541"/>
                  </a:cubicBezTo>
                  <a:cubicBezTo>
                    <a:pt x="883254" y="1012617"/>
                    <a:pt x="931928" y="972998"/>
                    <a:pt x="953434" y="952623"/>
                  </a:cubicBezTo>
                  <a:cubicBezTo>
                    <a:pt x="974940" y="932248"/>
                    <a:pt x="1015689" y="953755"/>
                    <a:pt x="987391" y="898289"/>
                  </a:cubicBezTo>
                  <a:cubicBezTo>
                    <a:pt x="959093" y="842823"/>
                    <a:pt x="856087" y="721703"/>
                    <a:pt x="783644" y="619826"/>
                  </a:cubicBezTo>
                  <a:cubicBezTo>
                    <a:pt x="711201" y="517949"/>
                    <a:pt x="625174" y="384378"/>
                    <a:pt x="552731" y="287029"/>
                  </a:cubicBezTo>
                  <a:cubicBezTo>
                    <a:pt x="480288" y="189680"/>
                    <a:pt x="397657" y="83276"/>
                    <a:pt x="348984" y="35733"/>
                  </a:cubicBezTo>
                  <a:cubicBezTo>
                    <a:pt x="300311" y="-11810"/>
                    <a:pt x="330873" y="5170"/>
                    <a:pt x="274277" y="1774"/>
                  </a:cubicBezTo>
                  <a:close/>
                </a:path>
              </a:pathLst>
            </a:custGeom>
            <a:solidFill>
              <a:srgbClr val="FFFF00">
                <a:alpha val="29000"/>
              </a:srgb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Freeform 102"/>
            <p:cNvSpPr/>
            <p:nvPr/>
          </p:nvSpPr>
          <p:spPr>
            <a:xfrm rot="19641735">
              <a:off x="3536047" y="3592635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Freeform 103"/>
            <p:cNvSpPr/>
            <p:nvPr/>
          </p:nvSpPr>
          <p:spPr>
            <a:xfrm rot="19641735">
              <a:off x="3740326" y="3844733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Freeform 104"/>
            <p:cNvSpPr/>
            <p:nvPr/>
          </p:nvSpPr>
          <p:spPr>
            <a:xfrm rot="19641735">
              <a:off x="3344782" y="3259381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Freeform 105"/>
            <p:cNvSpPr/>
            <p:nvPr/>
          </p:nvSpPr>
          <p:spPr>
            <a:xfrm rot="19641735">
              <a:off x="3048434" y="3001268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Freeform 1"/>
          <p:cNvSpPr/>
          <p:nvPr/>
        </p:nvSpPr>
        <p:spPr>
          <a:xfrm>
            <a:off x="-81817" y="2068783"/>
            <a:ext cx="4412512" cy="4623832"/>
          </a:xfrm>
          <a:custGeom>
            <a:avLst/>
            <a:gdLst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64883 h 4623832"/>
              <a:gd name="connsiteX1" fmla="*/ 372140 w 4412512"/>
              <a:gd name="connsiteY1" fmla="*/ 2699339 h 4623832"/>
              <a:gd name="connsiteX2" fmla="*/ 680484 w 4412512"/>
              <a:gd name="connsiteY2" fmla="*/ 1455329 h 4623832"/>
              <a:gd name="connsiteX3" fmla="*/ 1169582 w 4412512"/>
              <a:gd name="connsiteY3" fmla="*/ 636622 h 4623832"/>
              <a:gd name="connsiteX4" fmla="*/ 2062716 w 4412512"/>
              <a:gd name="connsiteY4" fmla="*/ 158157 h 4623832"/>
              <a:gd name="connsiteX5" fmla="*/ 2604977 w 4412512"/>
              <a:gd name="connsiteY5" fmla="*/ 9302 h 4623832"/>
              <a:gd name="connsiteX6" fmla="*/ 2998382 w 4412512"/>
              <a:gd name="connsiteY6" fmla="*/ 200688 h 4623832"/>
              <a:gd name="connsiteX7" fmla="*/ 2998382 w 4412512"/>
              <a:gd name="connsiteY7" fmla="*/ 487767 h 4623832"/>
              <a:gd name="connsiteX8" fmla="*/ 3062177 w 4412512"/>
              <a:gd name="connsiteY8" fmla="*/ 806743 h 4623832"/>
              <a:gd name="connsiteX9" fmla="*/ 3317358 w 4412512"/>
              <a:gd name="connsiteY9" fmla="*/ 987497 h 4623832"/>
              <a:gd name="connsiteX10" fmla="*/ 3455582 w 4412512"/>
              <a:gd name="connsiteY10" fmla="*/ 1125720 h 4623832"/>
              <a:gd name="connsiteX11" fmla="*/ 3636335 w 4412512"/>
              <a:gd name="connsiteY11" fmla="*/ 1551022 h 4623832"/>
              <a:gd name="connsiteX12" fmla="*/ 3795823 w 4412512"/>
              <a:gd name="connsiteY12" fmla="*/ 1912530 h 4623832"/>
              <a:gd name="connsiteX13" fmla="*/ 4167963 w 4412512"/>
              <a:gd name="connsiteY13" fmla="*/ 2274036 h 4623832"/>
              <a:gd name="connsiteX14" fmla="*/ 4412512 w 4412512"/>
              <a:gd name="connsiteY14" fmla="*/ 2359097 h 4623832"/>
              <a:gd name="connsiteX15" fmla="*/ 4146698 w 4412512"/>
              <a:gd name="connsiteY15" fmla="*/ 2848195 h 4623832"/>
              <a:gd name="connsiteX16" fmla="*/ 3306726 w 4412512"/>
              <a:gd name="connsiteY16" fmla="*/ 3209702 h 4623832"/>
              <a:gd name="connsiteX17" fmla="*/ 2349796 w 4412512"/>
              <a:gd name="connsiteY17" fmla="*/ 3443618 h 4623832"/>
              <a:gd name="connsiteX18" fmla="*/ 1180214 w 4412512"/>
              <a:gd name="connsiteY18" fmla="*/ 3496781 h 4623832"/>
              <a:gd name="connsiteX19" fmla="*/ 574158 w 4412512"/>
              <a:gd name="connsiteY19" fmla="*/ 3964613 h 4623832"/>
              <a:gd name="connsiteX20" fmla="*/ 0 w 4412512"/>
              <a:gd name="connsiteY20" fmla="*/ 4623832 h 4623832"/>
              <a:gd name="connsiteX21" fmla="*/ 21265 w 4412512"/>
              <a:gd name="connsiteY21" fmla="*/ 3464883 h 4623832"/>
              <a:gd name="connsiteX0" fmla="*/ 21265 w 4412512"/>
              <a:gd name="connsiteY0" fmla="*/ 3464883 h 4623832"/>
              <a:gd name="connsiteX1" fmla="*/ 372140 w 4412512"/>
              <a:gd name="connsiteY1" fmla="*/ 2699339 h 4623832"/>
              <a:gd name="connsiteX2" fmla="*/ 680484 w 4412512"/>
              <a:gd name="connsiteY2" fmla="*/ 1455329 h 4623832"/>
              <a:gd name="connsiteX3" fmla="*/ 1169582 w 4412512"/>
              <a:gd name="connsiteY3" fmla="*/ 636622 h 4623832"/>
              <a:gd name="connsiteX4" fmla="*/ 2062716 w 4412512"/>
              <a:gd name="connsiteY4" fmla="*/ 158157 h 4623832"/>
              <a:gd name="connsiteX5" fmla="*/ 2604977 w 4412512"/>
              <a:gd name="connsiteY5" fmla="*/ 9302 h 4623832"/>
              <a:gd name="connsiteX6" fmla="*/ 2998382 w 4412512"/>
              <a:gd name="connsiteY6" fmla="*/ 200688 h 4623832"/>
              <a:gd name="connsiteX7" fmla="*/ 2998382 w 4412512"/>
              <a:gd name="connsiteY7" fmla="*/ 487767 h 4623832"/>
              <a:gd name="connsiteX8" fmla="*/ 3062177 w 4412512"/>
              <a:gd name="connsiteY8" fmla="*/ 806743 h 4623832"/>
              <a:gd name="connsiteX9" fmla="*/ 3317358 w 4412512"/>
              <a:gd name="connsiteY9" fmla="*/ 987497 h 4623832"/>
              <a:gd name="connsiteX10" fmla="*/ 3455582 w 4412512"/>
              <a:gd name="connsiteY10" fmla="*/ 1125720 h 4623832"/>
              <a:gd name="connsiteX11" fmla="*/ 3636335 w 4412512"/>
              <a:gd name="connsiteY11" fmla="*/ 1551022 h 4623832"/>
              <a:gd name="connsiteX12" fmla="*/ 3795823 w 4412512"/>
              <a:gd name="connsiteY12" fmla="*/ 1912530 h 4623832"/>
              <a:gd name="connsiteX13" fmla="*/ 4167963 w 4412512"/>
              <a:gd name="connsiteY13" fmla="*/ 2274036 h 4623832"/>
              <a:gd name="connsiteX14" fmla="*/ 4412512 w 4412512"/>
              <a:gd name="connsiteY14" fmla="*/ 2359097 h 4623832"/>
              <a:gd name="connsiteX15" fmla="*/ 4146698 w 4412512"/>
              <a:gd name="connsiteY15" fmla="*/ 2848195 h 4623832"/>
              <a:gd name="connsiteX16" fmla="*/ 3306726 w 4412512"/>
              <a:gd name="connsiteY16" fmla="*/ 3209702 h 4623832"/>
              <a:gd name="connsiteX17" fmla="*/ 2349796 w 4412512"/>
              <a:gd name="connsiteY17" fmla="*/ 3443618 h 4623832"/>
              <a:gd name="connsiteX18" fmla="*/ 1180214 w 4412512"/>
              <a:gd name="connsiteY18" fmla="*/ 3496781 h 4623832"/>
              <a:gd name="connsiteX19" fmla="*/ 574158 w 4412512"/>
              <a:gd name="connsiteY19" fmla="*/ 3964613 h 4623832"/>
              <a:gd name="connsiteX20" fmla="*/ 0 w 4412512"/>
              <a:gd name="connsiteY20" fmla="*/ 4623832 h 4623832"/>
              <a:gd name="connsiteX21" fmla="*/ 21265 w 4412512"/>
              <a:gd name="connsiteY21" fmla="*/ 3464883 h 4623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412512" h="4623832">
                <a:moveTo>
                  <a:pt x="21265" y="3464883"/>
                </a:moveTo>
                <a:lnTo>
                  <a:pt x="372140" y="2699339"/>
                </a:lnTo>
                <a:cubicBezTo>
                  <a:pt x="489098" y="2444158"/>
                  <a:pt x="547577" y="1799115"/>
                  <a:pt x="680484" y="1455329"/>
                </a:cubicBezTo>
                <a:cubicBezTo>
                  <a:pt x="813391" y="1111543"/>
                  <a:pt x="939210" y="852817"/>
                  <a:pt x="1169582" y="636622"/>
                </a:cubicBezTo>
                <a:cubicBezTo>
                  <a:pt x="1399954" y="420427"/>
                  <a:pt x="1881962" y="207775"/>
                  <a:pt x="2062716" y="158157"/>
                </a:cubicBezTo>
                <a:lnTo>
                  <a:pt x="2604977" y="9302"/>
                </a:lnTo>
                <a:cubicBezTo>
                  <a:pt x="2785731" y="-40316"/>
                  <a:pt x="2932815" y="120944"/>
                  <a:pt x="2998382" y="200688"/>
                </a:cubicBezTo>
                <a:cubicBezTo>
                  <a:pt x="3063949" y="280432"/>
                  <a:pt x="2987750" y="386758"/>
                  <a:pt x="2998382" y="487767"/>
                </a:cubicBezTo>
                <a:lnTo>
                  <a:pt x="3062177" y="806743"/>
                </a:lnTo>
                <a:cubicBezTo>
                  <a:pt x="3083442" y="913068"/>
                  <a:pt x="3251791" y="934334"/>
                  <a:pt x="3317358" y="987497"/>
                </a:cubicBezTo>
                <a:lnTo>
                  <a:pt x="3455582" y="1125720"/>
                </a:lnTo>
                <a:cubicBezTo>
                  <a:pt x="3508745" y="1219641"/>
                  <a:pt x="3579628" y="1419887"/>
                  <a:pt x="3636335" y="1551022"/>
                </a:cubicBezTo>
                <a:cubicBezTo>
                  <a:pt x="3693042" y="1682157"/>
                  <a:pt x="3707218" y="1792028"/>
                  <a:pt x="3795823" y="1912530"/>
                </a:cubicBezTo>
                <a:cubicBezTo>
                  <a:pt x="3884428" y="2033032"/>
                  <a:pt x="4086447" y="2245682"/>
                  <a:pt x="4167963" y="2274036"/>
                </a:cubicBezTo>
                <a:lnTo>
                  <a:pt x="4412512" y="2359097"/>
                </a:lnTo>
                <a:cubicBezTo>
                  <a:pt x="4408968" y="2454790"/>
                  <a:pt x="4426689" y="2727693"/>
                  <a:pt x="4146698" y="2848195"/>
                </a:cubicBezTo>
                <a:lnTo>
                  <a:pt x="3306726" y="3209702"/>
                </a:lnTo>
                <a:cubicBezTo>
                  <a:pt x="3026735" y="3330204"/>
                  <a:pt x="2704215" y="3395771"/>
                  <a:pt x="2349796" y="3443618"/>
                </a:cubicBezTo>
                <a:cubicBezTo>
                  <a:pt x="1995377" y="3491465"/>
                  <a:pt x="1476154" y="3409949"/>
                  <a:pt x="1180214" y="3496781"/>
                </a:cubicBezTo>
                <a:cubicBezTo>
                  <a:pt x="884274" y="3583613"/>
                  <a:pt x="765544" y="3744873"/>
                  <a:pt x="574158" y="3964613"/>
                </a:cubicBezTo>
                <a:lnTo>
                  <a:pt x="0" y="4623832"/>
                </a:lnTo>
                <a:cubicBezTo>
                  <a:pt x="3544" y="4233971"/>
                  <a:pt x="7089" y="3844111"/>
                  <a:pt x="21265" y="3464883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 10"/>
          <p:cNvSpPr/>
          <p:nvPr/>
        </p:nvSpPr>
        <p:spPr>
          <a:xfrm>
            <a:off x="3067058" y="-805218"/>
            <a:ext cx="6219825" cy="8598089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</a:cxnLst>
            <a:rect l="l" t="t" r="r" b="b"/>
            <a:pathLst>
              <a:path w="6219825" h="6934200">
                <a:moveTo>
                  <a:pt x="6096000" y="0"/>
                </a:moveTo>
                <a:cubicBezTo>
                  <a:pt x="6075363" y="0"/>
                  <a:pt x="6061845" y="29664"/>
                  <a:pt x="6048375" y="47625"/>
                </a:cubicBezTo>
                <a:cubicBezTo>
                  <a:pt x="6042351" y="55657"/>
                  <a:pt x="6043340" y="67220"/>
                  <a:pt x="6038850" y="76200"/>
                </a:cubicBezTo>
                <a:cubicBezTo>
                  <a:pt x="6033730" y="86439"/>
                  <a:pt x="6026150" y="95250"/>
                  <a:pt x="6019800" y="104775"/>
                </a:cubicBezTo>
                <a:cubicBezTo>
                  <a:pt x="6016625" y="120650"/>
                  <a:pt x="6014202" y="136694"/>
                  <a:pt x="6010275" y="152400"/>
                </a:cubicBezTo>
                <a:cubicBezTo>
                  <a:pt x="6007840" y="162140"/>
                  <a:pt x="6003185" y="171235"/>
                  <a:pt x="6000750" y="180975"/>
                </a:cubicBezTo>
                <a:cubicBezTo>
                  <a:pt x="5996823" y="196681"/>
                  <a:pt x="5994400" y="212725"/>
                  <a:pt x="5991225" y="228600"/>
                </a:cubicBezTo>
                <a:cubicBezTo>
                  <a:pt x="5988050" y="263525"/>
                  <a:pt x="5985798" y="298546"/>
                  <a:pt x="5981700" y="333375"/>
                </a:cubicBezTo>
                <a:cubicBezTo>
                  <a:pt x="5976510" y="377489"/>
                  <a:pt x="5972462" y="389378"/>
                  <a:pt x="5962650" y="428625"/>
                </a:cubicBezTo>
                <a:cubicBezTo>
                  <a:pt x="5958388" y="496821"/>
                  <a:pt x="5954760" y="594209"/>
                  <a:pt x="5943600" y="666750"/>
                </a:cubicBezTo>
                <a:cubicBezTo>
                  <a:pt x="5941609" y="679689"/>
                  <a:pt x="5937250" y="692150"/>
                  <a:pt x="5934075" y="704850"/>
                </a:cubicBezTo>
                <a:cubicBezTo>
                  <a:pt x="5930900" y="733425"/>
                  <a:pt x="5928350" y="762076"/>
                  <a:pt x="5924550" y="790575"/>
                </a:cubicBezTo>
                <a:cubicBezTo>
                  <a:pt x="5921998" y="809718"/>
                  <a:pt x="5916230" y="828450"/>
                  <a:pt x="5915025" y="847725"/>
                </a:cubicBezTo>
                <a:cubicBezTo>
                  <a:pt x="5909872" y="930175"/>
                  <a:pt x="5910653" y="1012925"/>
                  <a:pt x="5905500" y="1095375"/>
                </a:cubicBezTo>
                <a:cubicBezTo>
                  <a:pt x="5904667" y="1108710"/>
                  <a:pt x="5890246" y="1183703"/>
                  <a:pt x="5886450" y="1200150"/>
                </a:cubicBezTo>
                <a:cubicBezTo>
                  <a:pt x="5880563" y="1225661"/>
                  <a:pt x="5870647" y="1250370"/>
                  <a:pt x="5867400" y="1276350"/>
                </a:cubicBezTo>
                <a:cubicBezTo>
                  <a:pt x="5856630" y="1362513"/>
                  <a:pt x="5865970" y="1328266"/>
                  <a:pt x="5848350" y="1381125"/>
                </a:cubicBezTo>
                <a:cubicBezTo>
                  <a:pt x="5845175" y="1422400"/>
                  <a:pt x="5843397" y="1463806"/>
                  <a:pt x="5838825" y="1504950"/>
                </a:cubicBezTo>
                <a:cubicBezTo>
                  <a:pt x="5829677" y="1587285"/>
                  <a:pt x="5832965" y="1521796"/>
                  <a:pt x="5819775" y="1581150"/>
                </a:cubicBezTo>
                <a:cubicBezTo>
                  <a:pt x="5815585" y="1600003"/>
                  <a:pt x="5812802" y="1619157"/>
                  <a:pt x="5810250" y="1638300"/>
                </a:cubicBezTo>
                <a:cubicBezTo>
                  <a:pt x="5806450" y="1666799"/>
                  <a:pt x="5806364" y="1695832"/>
                  <a:pt x="5800725" y="1724025"/>
                </a:cubicBezTo>
                <a:cubicBezTo>
                  <a:pt x="5796787" y="1743716"/>
                  <a:pt x="5786545" y="1761694"/>
                  <a:pt x="5781675" y="1781175"/>
                </a:cubicBezTo>
                <a:cubicBezTo>
                  <a:pt x="5778500" y="1793875"/>
                  <a:pt x="5777307" y="1807243"/>
                  <a:pt x="5772150" y="1819275"/>
                </a:cubicBezTo>
                <a:cubicBezTo>
                  <a:pt x="5767641" y="1829797"/>
                  <a:pt x="5759450" y="1838325"/>
                  <a:pt x="5753100" y="1847850"/>
                </a:cubicBezTo>
                <a:cubicBezTo>
                  <a:pt x="5749925" y="1876425"/>
                  <a:pt x="5747641" y="1905113"/>
                  <a:pt x="5743575" y="1933575"/>
                </a:cubicBezTo>
                <a:cubicBezTo>
                  <a:pt x="5741285" y="1949602"/>
                  <a:pt x="5736946" y="1965272"/>
                  <a:pt x="5734050" y="1981200"/>
                </a:cubicBezTo>
                <a:cubicBezTo>
                  <a:pt x="5730595" y="2000201"/>
                  <a:pt x="5728313" y="2019412"/>
                  <a:pt x="5724525" y="2038350"/>
                </a:cubicBezTo>
                <a:cubicBezTo>
                  <a:pt x="5721958" y="2051187"/>
                  <a:pt x="5717567" y="2063613"/>
                  <a:pt x="5715000" y="2076450"/>
                </a:cubicBezTo>
                <a:cubicBezTo>
                  <a:pt x="5711212" y="2095388"/>
                  <a:pt x="5709665" y="2114747"/>
                  <a:pt x="5705475" y="2133600"/>
                </a:cubicBezTo>
                <a:cubicBezTo>
                  <a:pt x="5697268" y="2170531"/>
                  <a:pt x="5692226" y="2160427"/>
                  <a:pt x="5676900" y="2200275"/>
                </a:cubicBezTo>
                <a:cubicBezTo>
                  <a:pt x="5666087" y="2228388"/>
                  <a:pt x="5657850" y="2257425"/>
                  <a:pt x="5648325" y="2286000"/>
                </a:cubicBezTo>
                <a:cubicBezTo>
                  <a:pt x="5645150" y="2295525"/>
                  <a:pt x="5645900" y="2307475"/>
                  <a:pt x="5638800" y="2314575"/>
                </a:cubicBezTo>
                <a:lnTo>
                  <a:pt x="5610225" y="2343150"/>
                </a:lnTo>
                <a:cubicBezTo>
                  <a:pt x="5594588" y="2390060"/>
                  <a:pt x="5611895" y="2357634"/>
                  <a:pt x="5572125" y="2390775"/>
                </a:cubicBezTo>
                <a:cubicBezTo>
                  <a:pt x="5561777" y="2399399"/>
                  <a:pt x="5554183" y="2411080"/>
                  <a:pt x="5543550" y="2419350"/>
                </a:cubicBezTo>
                <a:cubicBezTo>
                  <a:pt x="5525478" y="2433406"/>
                  <a:pt x="5505450" y="2444750"/>
                  <a:pt x="5486400" y="2457450"/>
                </a:cubicBezTo>
                <a:cubicBezTo>
                  <a:pt x="5476875" y="2463800"/>
                  <a:pt x="5468685" y="2472880"/>
                  <a:pt x="5457825" y="2476500"/>
                </a:cubicBezTo>
                <a:cubicBezTo>
                  <a:pt x="5448300" y="2479675"/>
                  <a:pt x="5438027" y="2481149"/>
                  <a:pt x="5429250" y="2486025"/>
                </a:cubicBezTo>
                <a:cubicBezTo>
                  <a:pt x="5409236" y="2497144"/>
                  <a:pt x="5391150" y="2511425"/>
                  <a:pt x="5372100" y="2524125"/>
                </a:cubicBezTo>
                <a:lnTo>
                  <a:pt x="5343525" y="2543175"/>
                </a:lnTo>
                <a:lnTo>
                  <a:pt x="5286375" y="2581275"/>
                </a:lnTo>
                <a:cubicBezTo>
                  <a:pt x="5276850" y="2587625"/>
                  <a:pt x="5268660" y="2596705"/>
                  <a:pt x="5257800" y="2600325"/>
                </a:cubicBezTo>
                <a:lnTo>
                  <a:pt x="5200650" y="2619375"/>
                </a:lnTo>
                <a:cubicBezTo>
                  <a:pt x="5179868" y="2681720"/>
                  <a:pt x="5208732" y="2620530"/>
                  <a:pt x="5162550" y="2657475"/>
                </a:cubicBezTo>
                <a:cubicBezTo>
                  <a:pt x="5153611" y="2664626"/>
                  <a:pt x="5150829" y="2677256"/>
                  <a:pt x="5143500" y="2686050"/>
                </a:cubicBezTo>
                <a:cubicBezTo>
                  <a:pt x="5105554" y="2731586"/>
                  <a:pt x="5127218" y="2699618"/>
                  <a:pt x="5086350" y="2733675"/>
                </a:cubicBezTo>
                <a:cubicBezTo>
                  <a:pt x="5013011" y="2794791"/>
                  <a:pt x="5100146" y="2734002"/>
                  <a:pt x="5029200" y="2781300"/>
                </a:cubicBezTo>
                <a:cubicBezTo>
                  <a:pt x="5022850" y="2790825"/>
                  <a:pt x="5018944" y="2802546"/>
                  <a:pt x="5010150" y="2809875"/>
                </a:cubicBezTo>
                <a:cubicBezTo>
                  <a:pt x="4980057" y="2834953"/>
                  <a:pt x="4941697" y="2833261"/>
                  <a:pt x="4905375" y="2838450"/>
                </a:cubicBezTo>
                <a:cubicBezTo>
                  <a:pt x="4895850" y="2841625"/>
                  <a:pt x="4886601" y="2845797"/>
                  <a:pt x="4876800" y="2847975"/>
                </a:cubicBezTo>
                <a:cubicBezTo>
                  <a:pt x="4822956" y="2859940"/>
                  <a:pt x="4791704" y="2858771"/>
                  <a:pt x="4733925" y="2867025"/>
                </a:cubicBezTo>
                <a:cubicBezTo>
                  <a:pt x="4717898" y="2869315"/>
                  <a:pt x="4702301" y="2874088"/>
                  <a:pt x="4686300" y="2876550"/>
                </a:cubicBezTo>
                <a:cubicBezTo>
                  <a:pt x="4661000" y="2880442"/>
                  <a:pt x="4635500" y="2882900"/>
                  <a:pt x="4610100" y="2886075"/>
                </a:cubicBezTo>
                <a:cubicBezTo>
                  <a:pt x="4594225" y="2892425"/>
                  <a:pt x="4579241" y="2901772"/>
                  <a:pt x="4562475" y="2905125"/>
                </a:cubicBezTo>
                <a:cubicBezTo>
                  <a:pt x="4531455" y="2911329"/>
                  <a:pt x="4347421" y="2923207"/>
                  <a:pt x="4333875" y="2924175"/>
                </a:cubicBezTo>
                <a:cubicBezTo>
                  <a:pt x="4320400" y="2928667"/>
                  <a:pt x="4279160" y="2943225"/>
                  <a:pt x="4267200" y="2943225"/>
                </a:cubicBezTo>
                <a:cubicBezTo>
                  <a:pt x="4238449" y="2943225"/>
                  <a:pt x="4210184" y="2935252"/>
                  <a:pt x="4181475" y="2933700"/>
                </a:cubicBezTo>
                <a:cubicBezTo>
                  <a:pt x="4092648" y="2928899"/>
                  <a:pt x="4003675" y="2927350"/>
                  <a:pt x="3914775" y="2924175"/>
                </a:cubicBezTo>
                <a:cubicBezTo>
                  <a:pt x="3855211" y="2904320"/>
                  <a:pt x="3906813" y="2919303"/>
                  <a:pt x="3800475" y="2905125"/>
                </a:cubicBezTo>
                <a:cubicBezTo>
                  <a:pt x="3642372" y="2884045"/>
                  <a:pt x="3887765" y="2907637"/>
                  <a:pt x="3629025" y="2886075"/>
                </a:cubicBezTo>
                <a:cubicBezTo>
                  <a:pt x="3547610" y="2888110"/>
                  <a:pt x="3182448" y="2894369"/>
                  <a:pt x="3048000" y="2905125"/>
                </a:cubicBezTo>
                <a:cubicBezTo>
                  <a:pt x="3034951" y="2906169"/>
                  <a:pt x="3022412" y="2910800"/>
                  <a:pt x="3009900" y="2914650"/>
                </a:cubicBezTo>
                <a:cubicBezTo>
                  <a:pt x="2981111" y="2923508"/>
                  <a:pt x="2952141" y="2932038"/>
                  <a:pt x="2924175" y="2943225"/>
                </a:cubicBezTo>
                <a:cubicBezTo>
                  <a:pt x="2908300" y="2949575"/>
                  <a:pt x="2893268" y="2958692"/>
                  <a:pt x="2876550" y="2962275"/>
                </a:cubicBezTo>
                <a:cubicBezTo>
                  <a:pt x="2848437" y="2968299"/>
                  <a:pt x="2819400" y="2968625"/>
                  <a:pt x="2790825" y="2971800"/>
                </a:cubicBezTo>
                <a:cubicBezTo>
                  <a:pt x="2533650" y="2968625"/>
                  <a:pt x="2276331" y="2971455"/>
                  <a:pt x="2019300" y="2962275"/>
                </a:cubicBezTo>
                <a:cubicBezTo>
                  <a:pt x="2007860" y="2961866"/>
                  <a:pt x="2000964" y="2948345"/>
                  <a:pt x="1990725" y="2943225"/>
                </a:cubicBezTo>
                <a:cubicBezTo>
                  <a:pt x="1975432" y="2935579"/>
                  <a:pt x="1958665" y="2931250"/>
                  <a:pt x="1943100" y="2924175"/>
                </a:cubicBezTo>
                <a:cubicBezTo>
                  <a:pt x="1858939" y="2885920"/>
                  <a:pt x="1916018" y="2903117"/>
                  <a:pt x="1847850" y="2886075"/>
                </a:cubicBezTo>
                <a:cubicBezTo>
                  <a:pt x="1841500" y="2876550"/>
                  <a:pt x="1836895" y="2865595"/>
                  <a:pt x="1828800" y="2857500"/>
                </a:cubicBezTo>
                <a:cubicBezTo>
                  <a:pt x="1820705" y="2849405"/>
                  <a:pt x="1809540" y="2845104"/>
                  <a:pt x="1800225" y="2838450"/>
                </a:cubicBezTo>
                <a:cubicBezTo>
                  <a:pt x="1787307" y="2829223"/>
                  <a:pt x="1774178" y="2820206"/>
                  <a:pt x="1762125" y="2809875"/>
                </a:cubicBezTo>
                <a:cubicBezTo>
                  <a:pt x="1751898" y="2801109"/>
                  <a:pt x="1745598" y="2787324"/>
                  <a:pt x="1733550" y="2781300"/>
                </a:cubicBezTo>
                <a:cubicBezTo>
                  <a:pt x="1719070" y="2774060"/>
                  <a:pt x="1702034" y="2773386"/>
                  <a:pt x="1685925" y="2771775"/>
                </a:cubicBezTo>
                <a:cubicBezTo>
                  <a:pt x="1536680" y="2756851"/>
                  <a:pt x="1580131" y="2770153"/>
                  <a:pt x="1466850" y="2752725"/>
                </a:cubicBezTo>
                <a:cubicBezTo>
                  <a:pt x="1297970" y="2726744"/>
                  <a:pt x="1560558" y="2763847"/>
                  <a:pt x="1362075" y="2724150"/>
                </a:cubicBezTo>
                <a:cubicBezTo>
                  <a:pt x="1346200" y="2720975"/>
                  <a:pt x="1329957" y="2719277"/>
                  <a:pt x="1314450" y="2714625"/>
                </a:cubicBezTo>
                <a:cubicBezTo>
                  <a:pt x="1298073" y="2709712"/>
                  <a:pt x="1283543" y="2699158"/>
                  <a:pt x="1266825" y="2695575"/>
                </a:cubicBezTo>
                <a:cubicBezTo>
                  <a:pt x="1238712" y="2689551"/>
                  <a:pt x="1209675" y="2689225"/>
                  <a:pt x="1181100" y="2686050"/>
                </a:cubicBezTo>
                <a:cubicBezTo>
                  <a:pt x="1171575" y="2682875"/>
                  <a:pt x="1162265" y="2678960"/>
                  <a:pt x="1152525" y="2676525"/>
                </a:cubicBezTo>
                <a:cubicBezTo>
                  <a:pt x="1110719" y="2666073"/>
                  <a:pt x="1088618" y="2668384"/>
                  <a:pt x="1047750" y="2647950"/>
                </a:cubicBezTo>
                <a:cubicBezTo>
                  <a:pt x="1035050" y="2641600"/>
                  <a:pt x="1022625" y="2634667"/>
                  <a:pt x="1009650" y="2628900"/>
                </a:cubicBezTo>
                <a:cubicBezTo>
                  <a:pt x="994026" y="2621956"/>
                  <a:pt x="977318" y="2617496"/>
                  <a:pt x="962025" y="2609850"/>
                </a:cubicBezTo>
                <a:cubicBezTo>
                  <a:pt x="951786" y="2604730"/>
                  <a:pt x="943689" y="2595920"/>
                  <a:pt x="933450" y="2590800"/>
                </a:cubicBezTo>
                <a:cubicBezTo>
                  <a:pt x="924470" y="2586310"/>
                  <a:pt x="913855" y="2585765"/>
                  <a:pt x="904875" y="2581275"/>
                </a:cubicBezTo>
                <a:cubicBezTo>
                  <a:pt x="894636" y="2576155"/>
                  <a:pt x="886539" y="2567345"/>
                  <a:pt x="876300" y="2562225"/>
                </a:cubicBezTo>
                <a:cubicBezTo>
                  <a:pt x="769439" y="2508795"/>
                  <a:pt x="948368" y="2612932"/>
                  <a:pt x="809625" y="2533650"/>
                </a:cubicBezTo>
                <a:cubicBezTo>
                  <a:pt x="799686" y="2527970"/>
                  <a:pt x="791289" y="2519720"/>
                  <a:pt x="781050" y="2514600"/>
                </a:cubicBezTo>
                <a:cubicBezTo>
                  <a:pt x="772070" y="2510110"/>
                  <a:pt x="762092" y="2507960"/>
                  <a:pt x="752475" y="2505075"/>
                </a:cubicBezTo>
                <a:cubicBezTo>
                  <a:pt x="730335" y="2498433"/>
                  <a:pt x="708224" y="2491631"/>
                  <a:pt x="685800" y="2486025"/>
                </a:cubicBezTo>
                <a:cubicBezTo>
                  <a:pt x="670094" y="2482098"/>
                  <a:pt x="653794" y="2480760"/>
                  <a:pt x="638175" y="2476500"/>
                </a:cubicBezTo>
                <a:cubicBezTo>
                  <a:pt x="618802" y="2471216"/>
                  <a:pt x="600716" y="2461388"/>
                  <a:pt x="581025" y="2457450"/>
                </a:cubicBezTo>
                <a:cubicBezTo>
                  <a:pt x="511385" y="2443522"/>
                  <a:pt x="549427" y="2450215"/>
                  <a:pt x="466725" y="2438400"/>
                </a:cubicBezTo>
                <a:cubicBezTo>
                  <a:pt x="450850" y="2432050"/>
                  <a:pt x="435109" y="2425353"/>
                  <a:pt x="419100" y="2419350"/>
                </a:cubicBezTo>
                <a:cubicBezTo>
                  <a:pt x="409699" y="2415825"/>
                  <a:pt x="399926" y="2413350"/>
                  <a:pt x="390525" y="2409825"/>
                </a:cubicBezTo>
                <a:cubicBezTo>
                  <a:pt x="374516" y="2403822"/>
                  <a:pt x="359242" y="2395803"/>
                  <a:pt x="342900" y="2390775"/>
                </a:cubicBezTo>
                <a:cubicBezTo>
                  <a:pt x="240166" y="2359165"/>
                  <a:pt x="299069" y="2382198"/>
                  <a:pt x="219075" y="2362200"/>
                </a:cubicBezTo>
                <a:cubicBezTo>
                  <a:pt x="209335" y="2359765"/>
                  <a:pt x="200025" y="2355850"/>
                  <a:pt x="190500" y="2352675"/>
                </a:cubicBezTo>
                <a:cubicBezTo>
                  <a:pt x="171450" y="2355850"/>
                  <a:pt x="151672" y="2356093"/>
                  <a:pt x="133350" y="2362200"/>
                </a:cubicBezTo>
                <a:cubicBezTo>
                  <a:pt x="104775" y="2371725"/>
                  <a:pt x="101600" y="2387600"/>
                  <a:pt x="85725" y="2409825"/>
                </a:cubicBezTo>
                <a:cubicBezTo>
                  <a:pt x="76498" y="2422743"/>
                  <a:pt x="65564" y="2434463"/>
                  <a:pt x="57150" y="2447925"/>
                </a:cubicBezTo>
                <a:cubicBezTo>
                  <a:pt x="49625" y="2459966"/>
                  <a:pt x="45145" y="2473697"/>
                  <a:pt x="38100" y="2486025"/>
                </a:cubicBezTo>
                <a:cubicBezTo>
                  <a:pt x="32420" y="2495964"/>
                  <a:pt x="25400" y="2505075"/>
                  <a:pt x="19050" y="2514600"/>
                </a:cubicBezTo>
                <a:cubicBezTo>
                  <a:pt x="15875" y="2527300"/>
                  <a:pt x="13121" y="2540113"/>
                  <a:pt x="9525" y="2552700"/>
                </a:cubicBezTo>
                <a:cubicBezTo>
                  <a:pt x="6767" y="2562354"/>
                  <a:pt x="0" y="2571235"/>
                  <a:pt x="0" y="2581275"/>
                </a:cubicBezTo>
                <a:cubicBezTo>
                  <a:pt x="0" y="2661937"/>
                  <a:pt x="6686" y="2668009"/>
                  <a:pt x="28575" y="2733675"/>
                </a:cubicBezTo>
                <a:cubicBezTo>
                  <a:pt x="34925" y="2752725"/>
                  <a:pt x="35577" y="2774761"/>
                  <a:pt x="47625" y="2790825"/>
                </a:cubicBezTo>
                <a:lnTo>
                  <a:pt x="76200" y="2828925"/>
                </a:lnTo>
                <a:cubicBezTo>
                  <a:pt x="79375" y="2838450"/>
                  <a:pt x="78625" y="2850400"/>
                  <a:pt x="85725" y="2857500"/>
                </a:cubicBezTo>
                <a:cubicBezTo>
                  <a:pt x="92825" y="2864600"/>
                  <a:pt x="105523" y="2862149"/>
                  <a:pt x="114300" y="2867025"/>
                </a:cubicBezTo>
                <a:cubicBezTo>
                  <a:pt x="134314" y="2878144"/>
                  <a:pt x="149730" y="2897885"/>
                  <a:pt x="171450" y="2905125"/>
                </a:cubicBezTo>
                <a:cubicBezTo>
                  <a:pt x="180975" y="2908300"/>
                  <a:pt x="191045" y="2910160"/>
                  <a:pt x="200025" y="2914650"/>
                </a:cubicBezTo>
                <a:cubicBezTo>
                  <a:pt x="210264" y="2919770"/>
                  <a:pt x="219806" y="2926371"/>
                  <a:pt x="228600" y="2933700"/>
                </a:cubicBezTo>
                <a:cubicBezTo>
                  <a:pt x="238948" y="2942324"/>
                  <a:pt x="245400" y="2955733"/>
                  <a:pt x="257175" y="2962275"/>
                </a:cubicBezTo>
                <a:cubicBezTo>
                  <a:pt x="274728" y="2972027"/>
                  <a:pt x="296364" y="2972345"/>
                  <a:pt x="314325" y="2981325"/>
                </a:cubicBezTo>
                <a:lnTo>
                  <a:pt x="352425" y="3000375"/>
                </a:lnTo>
                <a:cubicBezTo>
                  <a:pt x="401002" y="3073241"/>
                  <a:pt x="334381" y="2983548"/>
                  <a:pt x="409575" y="3048000"/>
                </a:cubicBezTo>
                <a:cubicBezTo>
                  <a:pt x="421628" y="3058331"/>
                  <a:pt x="428625" y="3073400"/>
                  <a:pt x="438150" y="3086100"/>
                </a:cubicBezTo>
                <a:cubicBezTo>
                  <a:pt x="462091" y="3157924"/>
                  <a:pt x="429796" y="3069392"/>
                  <a:pt x="466725" y="3143250"/>
                </a:cubicBezTo>
                <a:cubicBezTo>
                  <a:pt x="471215" y="3152230"/>
                  <a:pt x="471269" y="3163108"/>
                  <a:pt x="476250" y="3171825"/>
                </a:cubicBezTo>
                <a:cubicBezTo>
                  <a:pt x="484126" y="3185608"/>
                  <a:pt x="496411" y="3196463"/>
                  <a:pt x="504825" y="3209925"/>
                </a:cubicBezTo>
                <a:cubicBezTo>
                  <a:pt x="512350" y="3221966"/>
                  <a:pt x="517525" y="3235325"/>
                  <a:pt x="523875" y="3248025"/>
                </a:cubicBezTo>
                <a:cubicBezTo>
                  <a:pt x="527050" y="3263900"/>
                  <a:pt x="527716" y="3280491"/>
                  <a:pt x="533400" y="3295650"/>
                </a:cubicBezTo>
                <a:cubicBezTo>
                  <a:pt x="538783" y="3310006"/>
                  <a:pt x="589596" y="3370578"/>
                  <a:pt x="590550" y="3371850"/>
                </a:cubicBezTo>
                <a:cubicBezTo>
                  <a:pt x="619181" y="3410024"/>
                  <a:pt x="614127" y="3422493"/>
                  <a:pt x="666750" y="3457575"/>
                </a:cubicBezTo>
                <a:cubicBezTo>
                  <a:pt x="676275" y="3463925"/>
                  <a:pt x="687230" y="3468530"/>
                  <a:pt x="695325" y="3476625"/>
                </a:cubicBezTo>
                <a:cubicBezTo>
                  <a:pt x="709429" y="3490729"/>
                  <a:pt x="755776" y="3562540"/>
                  <a:pt x="762000" y="3571875"/>
                </a:cubicBezTo>
                <a:cubicBezTo>
                  <a:pt x="774700" y="3590925"/>
                  <a:pt x="789861" y="3608547"/>
                  <a:pt x="800100" y="3629025"/>
                </a:cubicBezTo>
                <a:cubicBezTo>
                  <a:pt x="815132" y="3659090"/>
                  <a:pt x="834262" y="3701287"/>
                  <a:pt x="857250" y="3724275"/>
                </a:cubicBezTo>
                <a:cubicBezTo>
                  <a:pt x="928155" y="3795180"/>
                  <a:pt x="838391" y="3708111"/>
                  <a:pt x="923925" y="3781425"/>
                </a:cubicBezTo>
                <a:cubicBezTo>
                  <a:pt x="934152" y="3790191"/>
                  <a:pt x="942152" y="3801376"/>
                  <a:pt x="952500" y="3810000"/>
                </a:cubicBezTo>
                <a:cubicBezTo>
                  <a:pt x="961294" y="3817329"/>
                  <a:pt x="972281" y="3821721"/>
                  <a:pt x="981075" y="3829050"/>
                </a:cubicBezTo>
                <a:cubicBezTo>
                  <a:pt x="1012467" y="3855210"/>
                  <a:pt x="1006663" y="3855349"/>
                  <a:pt x="1028700" y="3886200"/>
                </a:cubicBezTo>
                <a:cubicBezTo>
                  <a:pt x="1037927" y="3899118"/>
                  <a:pt x="1048048" y="3911382"/>
                  <a:pt x="1057275" y="3924300"/>
                </a:cubicBezTo>
                <a:cubicBezTo>
                  <a:pt x="1063929" y="3933615"/>
                  <a:pt x="1066800" y="3946525"/>
                  <a:pt x="1076325" y="3952875"/>
                </a:cubicBezTo>
                <a:cubicBezTo>
                  <a:pt x="1087217" y="3960137"/>
                  <a:pt x="1101725" y="3959225"/>
                  <a:pt x="1114425" y="3962400"/>
                </a:cubicBezTo>
                <a:cubicBezTo>
                  <a:pt x="1127125" y="3971925"/>
                  <a:pt x="1139607" y="3981748"/>
                  <a:pt x="1152525" y="3990975"/>
                </a:cubicBezTo>
                <a:cubicBezTo>
                  <a:pt x="1161840" y="3997629"/>
                  <a:pt x="1173005" y="4001930"/>
                  <a:pt x="1181100" y="4010025"/>
                </a:cubicBezTo>
                <a:cubicBezTo>
                  <a:pt x="1189195" y="4018120"/>
                  <a:pt x="1191211" y="4031449"/>
                  <a:pt x="1200150" y="4038600"/>
                </a:cubicBezTo>
                <a:cubicBezTo>
                  <a:pt x="1207990" y="4044872"/>
                  <a:pt x="1219745" y="4043635"/>
                  <a:pt x="1228725" y="4048125"/>
                </a:cubicBezTo>
                <a:cubicBezTo>
                  <a:pt x="1238964" y="4053245"/>
                  <a:pt x="1247775" y="4060825"/>
                  <a:pt x="1257300" y="4067175"/>
                </a:cubicBezTo>
                <a:cubicBezTo>
                  <a:pt x="1285875" y="4064000"/>
                  <a:pt x="1315133" y="4064623"/>
                  <a:pt x="1343025" y="4057650"/>
                </a:cubicBezTo>
                <a:cubicBezTo>
                  <a:pt x="1354131" y="4054874"/>
                  <a:pt x="1362806" y="4045929"/>
                  <a:pt x="1371600" y="4038600"/>
                </a:cubicBezTo>
                <a:cubicBezTo>
                  <a:pt x="1417136" y="4000654"/>
                  <a:pt x="1385168" y="4022318"/>
                  <a:pt x="1419225" y="3981450"/>
                </a:cubicBezTo>
                <a:cubicBezTo>
                  <a:pt x="1434580" y="3963025"/>
                  <a:pt x="1465833" y="3935767"/>
                  <a:pt x="1485900" y="3924300"/>
                </a:cubicBezTo>
                <a:cubicBezTo>
                  <a:pt x="1494617" y="3919319"/>
                  <a:pt x="1505495" y="3919265"/>
                  <a:pt x="1514475" y="3914775"/>
                </a:cubicBezTo>
                <a:cubicBezTo>
                  <a:pt x="1524714" y="3909655"/>
                  <a:pt x="1532190" y="3899345"/>
                  <a:pt x="1543050" y="3895725"/>
                </a:cubicBezTo>
                <a:cubicBezTo>
                  <a:pt x="1586950" y="3881092"/>
                  <a:pt x="1593915" y="3894105"/>
                  <a:pt x="1628775" y="3876675"/>
                </a:cubicBezTo>
                <a:cubicBezTo>
                  <a:pt x="1639014" y="3871555"/>
                  <a:pt x="1648556" y="3864954"/>
                  <a:pt x="1657350" y="3857625"/>
                </a:cubicBezTo>
                <a:cubicBezTo>
                  <a:pt x="1667698" y="3849001"/>
                  <a:pt x="1674150" y="3835592"/>
                  <a:pt x="1685925" y="3829050"/>
                </a:cubicBezTo>
                <a:cubicBezTo>
                  <a:pt x="1703478" y="3819298"/>
                  <a:pt x="1724025" y="3816350"/>
                  <a:pt x="1743075" y="3810000"/>
                </a:cubicBezTo>
                <a:cubicBezTo>
                  <a:pt x="1765723" y="3802451"/>
                  <a:pt x="1785830" y="3794937"/>
                  <a:pt x="1809750" y="3790950"/>
                </a:cubicBezTo>
                <a:cubicBezTo>
                  <a:pt x="1943535" y="3768653"/>
                  <a:pt x="1838310" y="3793335"/>
                  <a:pt x="1924050" y="3771900"/>
                </a:cubicBezTo>
                <a:cubicBezTo>
                  <a:pt x="1930400" y="3762375"/>
                  <a:pt x="1933392" y="3749392"/>
                  <a:pt x="1943100" y="3743325"/>
                </a:cubicBezTo>
                <a:cubicBezTo>
                  <a:pt x="1960128" y="3732682"/>
                  <a:pt x="1983542" y="3735414"/>
                  <a:pt x="2000250" y="3724275"/>
                </a:cubicBezTo>
                <a:cubicBezTo>
                  <a:pt x="2044894" y="3694512"/>
                  <a:pt x="2017533" y="3707107"/>
                  <a:pt x="2085975" y="3695700"/>
                </a:cubicBezTo>
                <a:cubicBezTo>
                  <a:pt x="2098675" y="3689350"/>
                  <a:pt x="2110892" y="3681923"/>
                  <a:pt x="2124075" y="3676650"/>
                </a:cubicBezTo>
                <a:cubicBezTo>
                  <a:pt x="2142719" y="3669192"/>
                  <a:pt x="2164517" y="3668739"/>
                  <a:pt x="2181225" y="3657600"/>
                </a:cubicBezTo>
                <a:cubicBezTo>
                  <a:pt x="2236139" y="3620991"/>
                  <a:pt x="2183166" y="3652686"/>
                  <a:pt x="2238375" y="3629025"/>
                </a:cubicBezTo>
                <a:cubicBezTo>
                  <a:pt x="2251426" y="3623432"/>
                  <a:pt x="2263005" y="3614465"/>
                  <a:pt x="2276475" y="3609975"/>
                </a:cubicBezTo>
                <a:cubicBezTo>
                  <a:pt x="2291834" y="3604855"/>
                  <a:pt x="2308225" y="3603625"/>
                  <a:pt x="2324100" y="3600450"/>
                </a:cubicBezTo>
                <a:cubicBezTo>
                  <a:pt x="2333625" y="3594100"/>
                  <a:pt x="2342153" y="3585909"/>
                  <a:pt x="2352675" y="3581400"/>
                </a:cubicBezTo>
                <a:cubicBezTo>
                  <a:pt x="2480003" y="3526831"/>
                  <a:pt x="2283745" y="3630153"/>
                  <a:pt x="2438400" y="3552825"/>
                </a:cubicBezTo>
                <a:cubicBezTo>
                  <a:pt x="2454959" y="3544546"/>
                  <a:pt x="2469466" y="3532529"/>
                  <a:pt x="2486025" y="3524250"/>
                </a:cubicBezTo>
                <a:cubicBezTo>
                  <a:pt x="2495005" y="3519760"/>
                  <a:pt x="2505372" y="3518680"/>
                  <a:pt x="2514600" y="3514725"/>
                </a:cubicBezTo>
                <a:cubicBezTo>
                  <a:pt x="2527651" y="3509132"/>
                  <a:pt x="2539405" y="3500661"/>
                  <a:pt x="2552700" y="3495675"/>
                </a:cubicBezTo>
                <a:cubicBezTo>
                  <a:pt x="2564957" y="3491078"/>
                  <a:pt x="2578543" y="3490747"/>
                  <a:pt x="2590800" y="3486150"/>
                </a:cubicBezTo>
                <a:cubicBezTo>
                  <a:pt x="2604095" y="3481164"/>
                  <a:pt x="2615430" y="3471590"/>
                  <a:pt x="2628900" y="3467100"/>
                </a:cubicBezTo>
                <a:cubicBezTo>
                  <a:pt x="2659227" y="3456991"/>
                  <a:pt x="2741222" y="3450386"/>
                  <a:pt x="2762250" y="3448050"/>
                </a:cubicBezTo>
                <a:lnTo>
                  <a:pt x="3209925" y="3457575"/>
                </a:lnTo>
                <a:cubicBezTo>
                  <a:pt x="3229224" y="3458303"/>
                  <a:pt x="3247987" y="3464163"/>
                  <a:pt x="3267075" y="3467100"/>
                </a:cubicBezTo>
                <a:cubicBezTo>
                  <a:pt x="3337748" y="3477973"/>
                  <a:pt x="3342766" y="3477627"/>
                  <a:pt x="3419475" y="3486150"/>
                </a:cubicBezTo>
                <a:cubicBezTo>
                  <a:pt x="3555288" y="3531421"/>
                  <a:pt x="3413958" y="3485935"/>
                  <a:pt x="3514725" y="3514725"/>
                </a:cubicBezTo>
                <a:cubicBezTo>
                  <a:pt x="3524379" y="3517483"/>
                  <a:pt x="3533646" y="3521492"/>
                  <a:pt x="3543300" y="3524250"/>
                </a:cubicBezTo>
                <a:cubicBezTo>
                  <a:pt x="3555887" y="3527846"/>
                  <a:pt x="3568981" y="3529635"/>
                  <a:pt x="3581400" y="3533775"/>
                </a:cubicBezTo>
                <a:cubicBezTo>
                  <a:pt x="3695251" y="3571725"/>
                  <a:pt x="3563785" y="3537269"/>
                  <a:pt x="3676650" y="3562350"/>
                </a:cubicBezTo>
                <a:cubicBezTo>
                  <a:pt x="3689429" y="3565190"/>
                  <a:pt x="3701718" y="3570634"/>
                  <a:pt x="3714750" y="3571875"/>
                </a:cubicBezTo>
                <a:cubicBezTo>
                  <a:pt x="3768575" y="3577001"/>
                  <a:pt x="3822700" y="3578225"/>
                  <a:pt x="3876675" y="3581400"/>
                </a:cubicBezTo>
                <a:cubicBezTo>
                  <a:pt x="3927553" y="3588668"/>
                  <a:pt x="3988357" y="3598312"/>
                  <a:pt x="4038600" y="3600450"/>
                </a:cubicBezTo>
                <a:cubicBezTo>
                  <a:pt x="4156012" y="3605446"/>
                  <a:pt x="4273550" y="3606800"/>
                  <a:pt x="4391025" y="3609975"/>
                </a:cubicBezTo>
                <a:cubicBezTo>
                  <a:pt x="4406900" y="3613150"/>
                  <a:pt x="4423619" y="3613487"/>
                  <a:pt x="4438650" y="3619500"/>
                </a:cubicBezTo>
                <a:cubicBezTo>
                  <a:pt x="4561665" y="3668706"/>
                  <a:pt x="4414335" y="3633687"/>
                  <a:pt x="4533900" y="3657600"/>
                </a:cubicBezTo>
                <a:cubicBezTo>
                  <a:pt x="4546600" y="3663950"/>
                  <a:pt x="4558817" y="3671377"/>
                  <a:pt x="4572000" y="3676650"/>
                </a:cubicBezTo>
                <a:cubicBezTo>
                  <a:pt x="4590644" y="3684108"/>
                  <a:pt x="4612442" y="3684561"/>
                  <a:pt x="4629150" y="3695700"/>
                </a:cubicBezTo>
                <a:cubicBezTo>
                  <a:pt x="4638675" y="3702050"/>
                  <a:pt x="4647486" y="3709630"/>
                  <a:pt x="4657725" y="3714750"/>
                </a:cubicBezTo>
                <a:cubicBezTo>
                  <a:pt x="4666705" y="3719240"/>
                  <a:pt x="4676614" y="3721633"/>
                  <a:pt x="4686300" y="3724275"/>
                </a:cubicBezTo>
                <a:cubicBezTo>
                  <a:pt x="4711559" y="3731164"/>
                  <a:pt x="4736827" y="3738190"/>
                  <a:pt x="4762500" y="3743325"/>
                </a:cubicBezTo>
                <a:cubicBezTo>
                  <a:pt x="4778375" y="3746500"/>
                  <a:pt x="4793992" y="3751506"/>
                  <a:pt x="4810125" y="3752850"/>
                </a:cubicBezTo>
                <a:cubicBezTo>
                  <a:pt x="4870325" y="3757867"/>
                  <a:pt x="4930775" y="3759200"/>
                  <a:pt x="4991100" y="3762375"/>
                </a:cubicBezTo>
                <a:lnTo>
                  <a:pt x="5076825" y="3790950"/>
                </a:lnTo>
                <a:cubicBezTo>
                  <a:pt x="5086350" y="3794125"/>
                  <a:pt x="5096420" y="3795985"/>
                  <a:pt x="5105400" y="3800475"/>
                </a:cubicBezTo>
                <a:cubicBezTo>
                  <a:pt x="5174259" y="3834904"/>
                  <a:pt x="5141887" y="3823884"/>
                  <a:pt x="5200650" y="3838575"/>
                </a:cubicBezTo>
                <a:cubicBezTo>
                  <a:pt x="5226050" y="3855508"/>
                  <a:pt x="5238055" y="3860813"/>
                  <a:pt x="5257800" y="3886200"/>
                </a:cubicBezTo>
                <a:cubicBezTo>
                  <a:pt x="5271856" y="3904272"/>
                  <a:pt x="5279711" y="3927161"/>
                  <a:pt x="5295900" y="3943350"/>
                </a:cubicBezTo>
                <a:lnTo>
                  <a:pt x="5334000" y="3981450"/>
                </a:lnTo>
                <a:cubicBezTo>
                  <a:pt x="5337175" y="3990975"/>
                  <a:pt x="5337689" y="4001855"/>
                  <a:pt x="5343525" y="4010025"/>
                </a:cubicBezTo>
                <a:cubicBezTo>
                  <a:pt x="5356545" y="4028252"/>
                  <a:pt x="5387826" y="4055988"/>
                  <a:pt x="5410200" y="4067175"/>
                </a:cubicBezTo>
                <a:cubicBezTo>
                  <a:pt x="5419180" y="4071665"/>
                  <a:pt x="5429250" y="4073525"/>
                  <a:pt x="5438775" y="4076700"/>
                </a:cubicBezTo>
                <a:cubicBezTo>
                  <a:pt x="5457825" y="4095750"/>
                  <a:pt x="5471828" y="4121802"/>
                  <a:pt x="5495925" y="4133850"/>
                </a:cubicBezTo>
                <a:cubicBezTo>
                  <a:pt x="5544264" y="4158020"/>
                  <a:pt x="5522211" y="4145024"/>
                  <a:pt x="5562600" y="4171950"/>
                </a:cubicBezTo>
                <a:cubicBezTo>
                  <a:pt x="5586541" y="4243774"/>
                  <a:pt x="5554246" y="4155242"/>
                  <a:pt x="5591175" y="4229100"/>
                </a:cubicBezTo>
                <a:cubicBezTo>
                  <a:pt x="5595665" y="4238080"/>
                  <a:pt x="5596745" y="4248447"/>
                  <a:pt x="5600700" y="4257675"/>
                </a:cubicBezTo>
                <a:cubicBezTo>
                  <a:pt x="5606293" y="4270726"/>
                  <a:pt x="5614764" y="4282480"/>
                  <a:pt x="5619750" y="4295775"/>
                </a:cubicBezTo>
                <a:cubicBezTo>
                  <a:pt x="5624347" y="4308032"/>
                  <a:pt x="5624118" y="4321843"/>
                  <a:pt x="5629275" y="4333875"/>
                </a:cubicBezTo>
                <a:cubicBezTo>
                  <a:pt x="5633784" y="4344397"/>
                  <a:pt x="5643205" y="4352211"/>
                  <a:pt x="5648325" y="4362450"/>
                </a:cubicBezTo>
                <a:cubicBezTo>
                  <a:pt x="5652815" y="4371430"/>
                  <a:pt x="5652974" y="4382248"/>
                  <a:pt x="5657850" y="4391025"/>
                </a:cubicBezTo>
                <a:cubicBezTo>
                  <a:pt x="5668969" y="4411039"/>
                  <a:pt x="5695950" y="4448175"/>
                  <a:pt x="5695950" y="4448175"/>
                </a:cubicBezTo>
                <a:cubicBezTo>
                  <a:pt x="5699125" y="4464050"/>
                  <a:pt x="5698235" y="4481320"/>
                  <a:pt x="5705475" y="4495800"/>
                </a:cubicBezTo>
                <a:cubicBezTo>
                  <a:pt x="5711499" y="4507848"/>
                  <a:pt x="5726220" y="4513414"/>
                  <a:pt x="5734050" y="4524375"/>
                </a:cubicBezTo>
                <a:cubicBezTo>
                  <a:pt x="5742303" y="4535929"/>
                  <a:pt x="5747827" y="4549292"/>
                  <a:pt x="5753100" y="4562475"/>
                </a:cubicBezTo>
                <a:cubicBezTo>
                  <a:pt x="5760558" y="4581119"/>
                  <a:pt x="5765800" y="4600575"/>
                  <a:pt x="5772150" y="4619625"/>
                </a:cubicBezTo>
                <a:lnTo>
                  <a:pt x="5781675" y="4648200"/>
                </a:lnTo>
                <a:lnTo>
                  <a:pt x="5791200" y="4676775"/>
                </a:lnTo>
                <a:cubicBezTo>
                  <a:pt x="5816623" y="4854735"/>
                  <a:pt x="5789704" y="4649101"/>
                  <a:pt x="5810250" y="5029200"/>
                </a:cubicBezTo>
                <a:cubicBezTo>
                  <a:pt x="5811462" y="5051618"/>
                  <a:pt x="5817646" y="5073525"/>
                  <a:pt x="5819775" y="5095875"/>
                </a:cubicBezTo>
                <a:cubicBezTo>
                  <a:pt x="5824000" y="5140238"/>
                  <a:pt x="5825440" y="5184829"/>
                  <a:pt x="5829300" y="5229225"/>
                </a:cubicBezTo>
                <a:cubicBezTo>
                  <a:pt x="5839792" y="5349883"/>
                  <a:pt x="5832070" y="5277076"/>
                  <a:pt x="5848350" y="5353050"/>
                </a:cubicBezTo>
                <a:cubicBezTo>
                  <a:pt x="5855134" y="5384710"/>
                  <a:pt x="5867400" y="5448300"/>
                  <a:pt x="5867400" y="5448300"/>
                </a:cubicBezTo>
                <a:cubicBezTo>
                  <a:pt x="5873750" y="5527675"/>
                  <a:pt x="5879451" y="5607105"/>
                  <a:pt x="5886450" y="5686425"/>
                </a:cubicBezTo>
                <a:cubicBezTo>
                  <a:pt x="5888977" y="5715065"/>
                  <a:pt x="5895376" y="5743405"/>
                  <a:pt x="5895975" y="5772150"/>
                </a:cubicBezTo>
                <a:cubicBezTo>
                  <a:pt x="5901729" y="6048333"/>
                  <a:pt x="5896594" y="6324725"/>
                  <a:pt x="5905500" y="6600825"/>
                </a:cubicBezTo>
                <a:cubicBezTo>
                  <a:pt x="5905853" y="6611761"/>
                  <a:pt x="5929136" y="6666794"/>
                  <a:pt x="5934075" y="6686550"/>
                </a:cubicBezTo>
                <a:cubicBezTo>
                  <a:pt x="5948470" y="6744131"/>
                  <a:pt x="5939460" y="6712231"/>
                  <a:pt x="5962650" y="6781800"/>
                </a:cubicBezTo>
                <a:lnTo>
                  <a:pt x="5972175" y="6810375"/>
                </a:lnTo>
                <a:cubicBezTo>
                  <a:pt x="5975350" y="6819900"/>
                  <a:pt x="5976131" y="6830596"/>
                  <a:pt x="5981700" y="6838950"/>
                </a:cubicBezTo>
                <a:cubicBezTo>
                  <a:pt x="5988050" y="6848475"/>
                  <a:pt x="5996101" y="6857064"/>
                  <a:pt x="6000750" y="6867525"/>
                </a:cubicBezTo>
                <a:cubicBezTo>
                  <a:pt x="6031672" y="6937099"/>
                  <a:pt x="5996402" y="6916876"/>
                  <a:pt x="6048375" y="6934200"/>
                </a:cubicBezTo>
                <a:cubicBezTo>
                  <a:pt x="6083300" y="6931025"/>
                  <a:pt x="6120418" y="6937264"/>
                  <a:pt x="6153150" y="6924675"/>
                </a:cubicBezTo>
                <a:cubicBezTo>
                  <a:pt x="6166403" y="6919578"/>
                  <a:pt x="6171747" y="6900767"/>
                  <a:pt x="6172200" y="6886575"/>
                </a:cubicBezTo>
                <a:cubicBezTo>
                  <a:pt x="6209248" y="5725732"/>
                  <a:pt x="6150256" y="6344011"/>
                  <a:pt x="6191250" y="5934075"/>
                </a:cubicBezTo>
                <a:cubicBezTo>
                  <a:pt x="6197736" y="4870427"/>
                  <a:pt x="6069400" y="3796177"/>
                  <a:pt x="6219825" y="2743200"/>
                </a:cubicBezTo>
                <a:cubicBezTo>
                  <a:pt x="6216650" y="1905000"/>
                  <a:pt x="6216486" y="1066783"/>
                  <a:pt x="6210300" y="228600"/>
                </a:cubicBezTo>
                <a:cubicBezTo>
                  <a:pt x="6209796" y="160252"/>
                  <a:pt x="6197266" y="166940"/>
                  <a:pt x="6181725" y="104775"/>
                </a:cubicBezTo>
                <a:cubicBezTo>
                  <a:pt x="6177041" y="86039"/>
                  <a:pt x="6181782" y="64393"/>
                  <a:pt x="6172200" y="47625"/>
                </a:cubicBezTo>
                <a:cubicBezTo>
                  <a:pt x="6165610" y="36092"/>
                  <a:pt x="6116637" y="0"/>
                  <a:pt x="609600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 rot="173449">
            <a:off x="2539105" y="263348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 rot="173449">
            <a:off x="2382028" y="285443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/>
          <p:cNvSpPr/>
          <p:nvPr/>
        </p:nvSpPr>
        <p:spPr>
          <a:xfrm rot="173449">
            <a:off x="2610131" y="291538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Oval 15"/>
          <p:cNvSpPr/>
          <p:nvPr/>
        </p:nvSpPr>
        <p:spPr>
          <a:xfrm rot="173449">
            <a:off x="2837780" y="308790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Oval 16"/>
          <p:cNvSpPr/>
          <p:nvPr/>
        </p:nvSpPr>
        <p:spPr>
          <a:xfrm rot="173449">
            <a:off x="2799028" y="335985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 rot="173449">
            <a:off x="3059912" y="339381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Oval 18"/>
          <p:cNvSpPr/>
          <p:nvPr/>
        </p:nvSpPr>
        <p:spPr>
          <a:xfrm rot="173449">
            <a:off x="3204283" y="370294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Oval 19"/>
          <p:cNvSpPr/>
          <p:nvPr/>
        </p:nvSpPr>
        <p:spPr>
          <a:xfrm rot="173449">
            <a:off x="3476232" y="379513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/>
          <p:cNvSpPr/>
          <p:nvPr/>
        </p:nvSpPr>
        <p:spPr>
          <a:xfrm rot="173449">
            <a:off x="3634463" y="414971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/>
          <p:cNvSpPr/>
          <p:nvPr/>
        </p:nvSpPr>
        <p:spPr>
          <a:xfrm rot="173449">
            <a:off x="3385987" y="413716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Oval 22"/>
          <p:cNvSpPr/>
          <p:nvPr/>
        </p:nvSpPr>
        <p:spPr>
          <a:xfrm rot="173449">
            <a:off x="3144715" y="398192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Oval 23"/>
          <p:cNvSpPr/>
          <p:nvPr/>
        </p:nvSpPr>
        <p:spPr>
          <a:xfrm rot="173449">
            <a:off x="3414297" y="453772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Oval 24"/>
          <p:cNvSpPr/>
          <p:nvPr/>
        </p:nvSpPr>
        <p:spPr>
          <a:xfrm rot="173449">
            <a:off x="2938908" y="367588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Oval 25"/>
          <p:cNvSpPr/>
          <p:nvPr/>
        </p:nvSpPr>
        <p:spPr>
          <a:xfrm rot="173449">
            <a:off x="2554216" y="325589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Oval 26"/>
          <p:cNvSpPr/>
          <p:nvPr/>
        </p:nvSpPr>
        <p:spPr>
          <a:xfrm rot="173449">
            <a:off x="3157117" y="308914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Oval 27"/>
          <p:cNvSpPr/>
          <p:nvPr/>
        </p:nvSpPr>
        <p:spPr>
          <a:xfrm rot="173449">
            <a:off x="3354799" y="347869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Oval 28"/>
          <p:cNvSpPr/>
          <p:nvPr/>
        </p:nvSpPr>
        <p:spPr>
          <a:xfrm rot="173449">
            <a:off x="2922904" y="391350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Oval 29"/>
          <p:cNvSpPr/>
          <p:nvPr/>
        </p:nvSpPr>
        <p:spPr>
          <a:xfrm rot="173449">
            <a:off x="2686625" y="36178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Oval 30"/>
          <p:cNvSpPr/>
          <p:nvPr/>
        </p:nvSpPr>
        <p:spPr>
          <a:xfrm rot="173449">
            <a:off x="2171969" y="289325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 rot="173449">
            <a:off x="2419116" y="307566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Oval 32"/>
          <p:cNvSpPr/>
          <p:nvPr/>
        </p:nvSpPr>
        <p:spPr>
          <a:xfrm rot="173449">
            <a:off x="2301327" y="33194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Oval 33"/>
          <p:cNvSpPr/>
          <p:nvPr/>
        </p:nvSpPr>
        <p:spPr>
          <a:xfrm rot="173449">
            <a:off x="2487801" y="347189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Oval 34"/>
          <p:cNvSpPr/>
          <p:nvPr/>
        </p:nvSpPr>
        <p:spPr>
          <a:xfrm rot="173449">
            <a:off x="2657232" y="385241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Oval 35"/>
          <p:cNvSpPr/>
          <p:nvPr/>
        </p:nvSpPr>
        <p:spPr>
          <a:xfrm rot="173449">
            <a:off x="2408404" y="24378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Oval 36"/>
          <p:cNvSpPr/>
          <p:nvPr/>
        </p:nvSpPr>
        <p:spPr>
          <a:xfrm rot="173449">
            <a:off x="2250175" y="26665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Oval 37"/>
          <p:cNvSpPr/>
          <p:nvPr/>
        </p:nvSpPr>
        <p:spPr>
          <a:xfrm rot="173449">
            <a:off x="2177275" y="313195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Oval 38"/>
          <p:cNvSpPr/>
          <p:nvPr/>
        </p:nvSpPr>
        <p:spPr>
          <a:xfrm rot="173449">
            <a:off x="1866143" y="302866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Oval 39"/>
          <p:cNvSpPr/>
          <p:nvPr/>
        </p:nvSpPr>
        <p:spPr>
          <a:xfrm rot="173449">
            <a:off x="2313528" y="384458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Oval 40"/>
          <p:cNvSpPr/>
          <p:nvPr/>
        </p:nvSpPr>
        <p:spPr>
          <a:xfrm rot="173449">
            <a:off x="1931787" y="366079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Oval 41"/>
          <p:cNvSpPr/>
          <p:nvPr/>
        </p:nvSpPr>
        <p:spPr>
          <a:xfrm rot="173449">
            <a:off x="2935039" y="419069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Rectangle 49"/>
          <p:cNvSpPr/>
          <p:nvPr/>
        </p:nvSpPr>
        <p:spPr>
          <a:xfrm>
            <a:off x="13512" y="13517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3" name="TextBox 82"/>
          <p:cNvSpPr txBox="1"/>
          <p:nvPr/>
        </p:nvSpPr>
        <p:spPr>
          <a:xfrm>
            <a:off x="3921245" y="2014768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03AD15"/>
                </a:solidFill>
              </a:rPr>
              <a:t>NMDARs</a:t>
            </a:r>
          </a:p>
        </p:txBody>
      </p:sp>
      <p:cxnSp>
        <p:nvCxnSpPr>
          <p:cNvPr id="84" name="Straight Connector 83"/>
          <p:cNvCxnSpPr/>
          <p:nvPr/>
        </p:nvCxnSpPr>
        <p:spPr>
          <a:xfrm flipH="1">
            <a:off x="3661658" y="2415747"/>
            <a:ext cx="617361" cy="515921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Freeform 84"/>
          <p:cNvSpPr/>
          <p:nvPr/>
        </p:nvSpPr>
        <p:spPr>
          <a:xfrm>
            <a:off x="3776667" y="2960081"/>
            <a:ext cx="4670262" cy="844027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90138"/>
              <a:gd name="connsiteY0" fmla="*/ 0 h 836470"/>
              <a:gd name="connsiteX1" fmla="*/ 1631830 w 5090138"/>
              <a:gd name="connsiteY1" fmla="*/ 183860 h 836470"/>
              <a:gd name="connsiteX2" fmla="*/ 4767753 w 5090138"/>
              <a:gd name="connsiteY2" fmla="*/ 203399 h 836470"/>
              <a:gd name="connsiteX3" fmla="*/ 4757984 w 5090138"/>
              <a:gd name="connsiteY3" fmla="*/ 37322 h 836470"/>
              <a:gd name="connsiteX4" fmla="*/ 5090138 w 5090138"/>
              <a:gd name="connsiteY4" fmla="*/ 281553 h 836470"/>
              <a:gd name="connsiteX5" fmla="*/ 4757373 w 5090138"/>
              <a:gd name="connsiteY5" fmla="*/ 486707 h 836470"/>
              <a:gd name="connsiteX6" fmla="*/ 4760833 w 5090138"/>
              <a:gd name="connsiteY6" fmla="*/ 349937 h 836470"/>
              <a:gd name="connsiteX7" fmla="*/ 1622061 w 5090138"/>
              <a:gd name="connsiteY7" fmla="*/ 369476 h 836470"/>
              <a:gd name="connsiteX8" fmla="*/ 640455 w 5090138"/>
              <a:gd name="connsiteY8" fmla="*/ 836470 h 836470"/>
              <a:gd name="connsiteX9" fmla="*/ 0 w 5090138"/>
              <a:gd name="connsiteY9" fmla="*/ 0 h 836470"/>
              <a:gd name="connsiteX0" fmla="*/ 0 w 5090138"/>
              <a:gd name="connsiteY0" fmla="*/ 0 h 881349"/>
              <a:gd name="connsiteX1" fmla="*/ 1631830 w 5090138"/>
              <a:gd name="connsiteY1" fmla="*/ 183860 h 881349"/>
              <a:gd name="connsiteX2" fmla="*/ 4767753 w 5090138"/>
              <a:gd name="connsiteY2" fmla="*/ 203399 h 881349"/>
              <a:gd name="connsiteX3" fmla="*/ 4757984 w 5090138"/>
              <a:gd name="connsiteY3" fmla="*/ 37322 h 881349"/>
              <a:gd name="connsiteX4" fmla="*/ 5090138 w 5090138"/>
              <a:gd name="connsiteY4" fmla="*/ 281553 h 881349"/>
              <a:gd name="connsiteX5" fmla="*/ 4757373 w 5090138"/>
              <a:gd name="connsiteY5" fmla="*/ 486707 h 881349"/>
              <a:gd name="connsiteX6" fmla="*/ 4760833 w 5090138"/>
              <a:gd name="connsiteY6" fmla="*/ 349937 h 881349"/>
              <a:gd name="connsiteX7" fmla="*/ 1622061 w 5090138"/>
              <a:gd name="connsiteY7" fmla="*/ 369476 h 881349"/>
              <a:gd name="connsiteX8" fmla="*/ 584357 w 5090138"/>
              <a:gd name="connsiteY8" fmla="*/ 881349 h 881349"/>
              <a:gd name="connsiteX9" fmla="*/ 0 w 5090138"/>
              <a:gd name="connsiteY9" fmla="*/ 0 h 881349"/>
              <a:gd name="connsiteX0" fmla="*/ 0 w 4670261"/>
              <a:gd name="connsiteY0" fmla="*/ 643813 h 844027"/>
              <a:gd name="connsiteX1" fmla="*/ 1211953 w 4670261"/>
              <a:gd name="connsiteY1" fmla="*/ 146538 h 844027"/>
              <a:gd name="connsiteX2" fmla="*/ 4347876 w 4670261"/>
              <a:gd name="connsiteY2" fmla="*/ 166077 h 844027"/>
              <a:gd name="connsiteX3" fmla="*/ 4338107 w 4670261"/>
              <a:gd name="connsiteY3" fmla="*/ 0 h 844027"/>
              <a:gd name="connsiteX4" fmla="*/ 4670261 w 4670261"/>
              <a:gd name="connsiteY4" fmla="*/ 244231 h 844027"/>
              <a:gd name="connsiteX5" fmla="*/ 4337496 w 4670261"/>
              <a:gd name="connsiteY5" fmla="*/ 449385 h 844027"/>
              <a:gd name="connsiteX6" fmla="*/ 4340956 w 4670261"/>
              <a:gd name="connsiteY6" fmla="*/ 312615 h 844027"/>
              <a:gd name="connsiteX7" fmla="*/ 1202184 w 4670261"/>
              <a:gd name="connsiteY7" fmla="*/ 332154 h 844027"/>
              <a:gd name="connsiteX8" fmla="*/ 164480 w 4670261"/>
              <a:gd name="connsiteY8" fmla="*/ 844027 h 844027"/>
              <a:gd name="connsiteX9" fmla="*/ 0 w 4670261"/>
              <a:gd name="connsiteY9" fmla="*/ 643813 h 84402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4670261" h="844027">
                <a:moveTo>
                  <a:pt x="0" y="643813"/>
                </a:moveTo>
                <a:lnTo>
                  <a:pt x="1211953" y="146538"/>
                </a:lnTo>
                <a:lnTo>
                  <a:pt x="4347876" y="166077"/>
                </a:lnTo>
                <a:lnTo>
                  <a:pt x="4338107" y="0"/>
                </a:lnTo>
                <a:lnTo>
                  <a:pt x="4670261" y="244231"/>
                </a:lnTo>
                <a:lnTo>
                  <a:pt x="4337496" y="449385"/>
                </a:lnTo>
                <a:cubicBezTo>
                  <a:pt x="4338649" y="403795"/>
                  <a:pt x="4339803" y="358205"/>
                  <a:pt x="4340956" y="312615"/>
                </a:cubicBezTo>
                <a:lnTo>
                  <a:pt x="1202184" y="332154"/>
                </a:lnTo>
                <a:lnTo>
                  <a:pt x="164480" y="844027"/>
                </a:lnTo>
                <a:lnTo>
                  <a:pt x="0" y="643813"/>
                </a:lnTo>
                <a:close/>
              </a:path>
            </a:pathLst>
          </a:custGeom>
          <a:solidFill>
            <a:srgbClr val="FFFF00">
              <a:alpha val="78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Freeform 48"/>
          <p:cNvSpPr/>
          <p:nvPr/>
        </p:nvSpPr>
        <p:spPr>
          <a:xfrm rot="233728">
            <a:off x="3085629" y="2530167"/>
            <a:ext cx="521515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762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 rot="322579">
            <a:off x="3647031" y="3435995"/>
            <a:ext cx="536001" cy="593935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762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Oval 45"/>
          <p:cNvSpPr>
            <a:spLocks noChangeArrowheads="1"/>
          </p:cNvSpPr>
          <p:nvPr/>
        </p:nvSpPr>
        <p:spPr bwMode="auto">
          <a:xfrm rot="13793292">
            <a:off x="3427395" y="2907352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7" name="Oval 46"/>
          <p:cNvSpPr>
            <a:spLocks noChangeArrowheads="1"/>
          </p:cNvSpPr>
          <p:nvPr/>
        </p:nvSpPr>
        <p:spPr bwMode="auto">
          <a:xfrm rot="13793292">
            <a:off x="3360448" y="2827782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8" name="Oval 45"/>
          <p:cNvSpPr>
            <a:spLocks noChangeArrowheads="1"/>
          </p:cNvSpPr>
          <p:nvPr/>
        </p:nvSpPr>
        <p:spPr bwMode="auto">
          <a:xfrm rot="13793292">
            <a:off x="3943236" y="3643398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9" name="Oval 46"/>
          <p:cNvSpPr>
            <a:spLocks noChangeArrowheads="1"/>
          </p:cNvSpPr>
          <p:nvPr/>
        </p:nvSpPr>
        <p:spPr bwMode="auto">
          <a:xfrm rot="13793292">
            <a:off x="3842102" y="3523367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90" name="Oval 45"/>
          <p:cNvSpPr>
            <a:spLocks noChangeArrowheads="1"/>
          </p:cNvSpPr>
          <p:nvPr/>
        </p:nvSpPr>
        <p:spPr bwMode="auto">
          <a:xfrm rot="13793292">
            <a:off x="3643585" y="3226159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91" name="Oval 46"/>
          <p:cNvSpPr>
            <a:spLocks noChangeArrowheads="1"/>
          </p:cNvSpPr>
          <p:nvPr/>
        </p:nvSpPr>
        <p:spPr bwMode="auto">
          <a:xfrm rot="13793292">
            <a:off x="3576638" y="3146589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cxnSp>
        <p:nvCxnSpPr>
          <p:cNvPr id="92" name="Straight Connector 91"/>
          <p:cNvCxnSpPr>
            <a:stCxn id="83" idx="2"/>
          </p:cNvCxnSpPr>
          <p:nvPr/>
        </p:nvCxnSpPr>
        <p:spPr>
          <a:xfrm flipH="1">
            <a:off x="4082531" y="2414878"/>
            <a:ext cx="406203" cy="1106234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Freeform 106"/>
          <p:cNvSpPr/>
          <p:nvPr/>
        </p:nvSpPr>
        <p:spPr>
          <a:xfrm rot="20215467">
            <a:off x="3607899" y="3791224"/>
            <a:ext cx="64015" cy="123199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8" name="Freeform 107"/>
          <p:cNvSpPr/>
          <p:nvPr/>
        </p:nvSpPr>
        <p:spPr>
          <a:xfrm rot="20950626">
            <a:off x="3487863" y="3481982"/>
            <a:ext cx="66383" cy="120547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9" name="Freeform 108"/>
          <p:cNvSpPr/>
          <p:nvPr/>
        </p:nvSpPr>
        <p:spPr>
          <a:xfrm rot="20950626">
            <a:off x="3285384" y="3084162"/>
            <a:ext cx="66383" cy="120547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Group 6"/>
          <p:cNvGrpSpPr/>
          <p:nvPr/>
        </p:nvGrpSpPr>
        <p:grpSpPr>
          <a:xfrm>
            <a:off x="3957197" y="3944168"/>
            <a:ext cx="361834" cy="186285"/>
            <a:chOff x="3957195" y="3944165"/>
            <a:chExt cx="361834" cy="186284"/>
          </a:xfrm>
        </p:grpSpPr>
        <p:sp>
          <p:nvSpPr>
            <p:cNvPr id="73" name="Oval 45"/>
            <p:cNvSpPr>
              <a:spLocks noChangeArrowheads="1"/>
            </p:cNvSpPr>
            <p:nvPr/>
          </p:nvSpPr>
          <p:spPr bwMode="auto">
            <a:xfrm rot="13793292">
              <a:off x="4134086" y="3945505"/>
              <a:ext cx="93662" cy="27622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74" name="Oval 46"/>
            <p:cNvSpPr>
              <a:spLocks noChangeArrowheads="1"/>
            </p:cNvSpPr>
            <p:nvPr/>
          </p:nvSpPr>
          <p:spPr bwMode="auto">
            <a:xfrm rot="13793292">
              <a:off x="4048477" y="3852883"/>
              <a:ext cx="93662" cy="27622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82" name="Text Box 230"/>
          <p:cNvSpPr txBox="1">
            <a:spLocks noChangeArrowheads="1"/>
          </p:cNvSpPr>
          <p:nvPr/>
        </p:nvSpPr>
        <p:spPr bwMode="auto">
          <a:xfrm>
            <a:off x="445345" y="283752"/>
            <a:ext cx="7951598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/>
            <a:r>
              <a:rPr lang="en-US" sz="2400" dirty="0" smtClean="0">
                <a:latin typeface="+mn-lt"/>
                <a:ea typeface="MS PGothic" charset="0"/>
                <a:cs typeface="MS PGothic" charset="0"/>
              </a:rPr>
              <a:t>NMDA receptors containing NR2B subunits play a critical role </a:t>
            </a:r>
            <a:r>
              <a:rPr lang="en-US" sz="2400" dirty="0">
                <a:latin typeface="+mn-lt"/>
                <a:ea typeface="MS PGothic" charset="0"/>
                <a:cs typeface="MS PGothic" charset="0"/>
              </a:rPr>
              <a:t>in persistent firing</a:t>
            </a:r>
          </a:p>
        </p:txBody>
      </p:sp>
      <p:sp>
        <p:nvSpPr>
          <p:cNvPr id="112" name="Text Box 272"/>
          <p:cNvSpPr txBox="1">
            <a:spLocks noChangeArrowheads="1"/>
          </p:cNvSpPr>
          <p:nvPr/>
        </p:nvSpPr>
        <p:spPr bwMode="auto">
          <a:xfrm>
            <a:off x="2188198" y="4269257"/>
            <a:ext cx="1211189" cy="584776"/>
          </a:xfrm>
          <a:prstGeom prst="rect">
            <a:avLst/>
          </a:prstGeom>
          <a:noFill/>
          <a:ln>
            <a:noFill/>
          </a:ln>
          <a:effectLst>
            <a:outerShdw blurRad="22225" dist="12700" dir="2700000" algn="ctr" rotWithShape="0">
              <a:schemeClr val="bg2">
                <a:alpha val="53000"/>
              </a:schemeClr>
            </a:outerShdw>
          </a:effectLst>
          <a:ex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600" b="1" dirty="0">
                <a:solidFill>
                  <a:srgbClr val="FF0000"/>
                </a:solidFill>
                <a:latin typeface="Arial" charset="0"/>
                <a:ea typeface="ＭＳ Ｐゴシック" charset="0"/>
                <a:cs typeface="ＭＳ Ｐゴシック" charset="0"/>
              </a:rPr>
              <a:t>Ro25-</a:t>
            </a:r>
            <a:r>
              <a:rPr lang="en-US" sz="1600" b="1" dirty="0" smtClean="0">
                <a:solidFill>
                  <a:srgbClr val="FF0000"/>
                </a:solidFill>
                <a:latin typeface="Arial" charset="0"/>
                <a:ea typeface="ＭＳ Ｐゴシック" charset="0"/>
                <a:cs typeface="ＭＳ Ｐゴシック" charset="0"/>
              </a:rPr>
              <a:t>6981</a:t>
            </a:r>
          </a:p>
          <a:p>
            <a:pPr>
              <a:defRPr/>
            </a:pPr>
            <a:r>
              <a:rPr lang="en-US" sz="1600" b="1" dirty="0" smtClean="0">
                <a:solidFill>
                  <a:srgbClr val="FF0000"/>
                </a:solidFill>
                <a:latin typeface="Arial" charset="0"/>
                <a:ea typeface="ＭＳ Ｐゴシック" charset="0"/>
                <a:cs typeface="ＭＳ Ｐゴシック" charset="0"/>
              </a:rPr>
              <a:t>TCN237</a:t>
            </a:r>
            <a:endParaRPr lang="en-US" sz="1600" b="1" dirty="0">
              <a:solidFill>
                <a:srgbClr val="FF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113" name="Group 112"/>
          <p:cNvGrpSpPr/>
          <p:nvPr/>
        </p:nvGrpSpPr>
        <p:grpSpPr>
          <a:xfrm>
            <a:off x="2707049" y="3034019"/>
            <a:ext cx="887203" cy="1055495"/>
            <a:chOff x="3863382" y="3965817"/>
            <a:chExt cx="887202" cy="1055495"/>
          </a:xfrm>
        </p:grpSpPr>
        <p:sp>
          <p:nvSpPr>
            <p:cNvPr id="114" name="Line 275"/>
            <p:cNvSpPr>
              <a:spLocks noChangeShapeType="1"/>
            </p:cNvSpPr>
            <p:nvPr/>
          </p:nvSpPr>
          <p:spPr bwMode="auto">
            <a:xfrm rot="13960639" flipH="1" flipV="1">
              <a:off x="3936058" y="4206787"/>
              <a:ext cx="741849" cy="887202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15" name="Line 276"/>
            <p:cNvSpPr>
              <a:spLocks noChangeShapeType="1"/>
            </p:cNvSpPr>
            <p:nvPr/>
          </p:nvSpPr>
          <p:spPr bwMode="auto">
            <a:xfrm rot="19360639" flipH="1" flipV="1">
              <a:off x="4376707" y="3965817"/>
              <a:ext cx="94468" cy="23085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pic>
        <p:nvPicPr>
          <p:cNvPr id="47" name="Picture 4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917989" y="4565348"/>
            <a:ext cx="6018806" cy="2103143"/>
          </a:xfrm>
          <a:prstGeom prst="rect">
            <a:avLst/>
          </a:prstGeom>
          <a:ln w="28575">
            <a:solidFill>
              <a:schemeClr val="tx1"/>
            </a:solidFill>
          </a:ln>
        </p:spPr>
      </p:pic>
      <p:grpSp>
        <p:nvGrpSpPr>
          <p:cNvPr id="120" name="Group 119"/>
          <p:cNvGrpSpPr/>
          <p:nvPr/>
        </p:nvGrpSpPr>
        <p:grpSpPr>
          <a:xfrm rot="492254">
            <a:off x="2936052" y="3321979"/>
            <a:ext cx="788124" cy="853519"/>
            <a:chOff x="3887063" y="3944550"/>
            <a:chExt cx="788123" cy="853519"/>
          </a:xfrm>
        </p:grpSpPr>
        <p:sp>
          <p:nvSpPr>
            <p:cNvPr id="121" name="Line 275"/>
            <p:cNvSpPr>
              <a:spLocks noChangeShapeType="1"/>
            </p:cNvSpPr>
            <p:nvPr/>
          </p:nvSpPr>
          <p:spPr bwMode="auto">
            <a:xfrm rot="13960639" flipH="1" flipV="1">
              <a:off x="4017824" y="4140706"/>
              <a:ext cx="526602" cy="788123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22" name="Line 276"/>
            <p:cNvSpPr>
              <a:spLocks noChangeShapeType="1"/>
            </p:cNvSpPr>
            <p:nvPr/>
          </p:nvSpPr>
          <p:spPr bwMode="auto">
            <a:xfrm rot="19360639" flipH="1" flipV="1">
              <a:off x="4364160" y="3944550"/>
              <a:ext cx="120578" cy="245564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78" name="TextBox 77"/>
          <p:cNvSpPr txBox="1"/>
          <p:nvPr/>
        </p:nvSpPr>
        <p:spPr>
          <a:xfrm>
            <a:off x="303304" y="6481666"/>
            <a:ext cx="236557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dirty="0"/>
              <a:t>Wang et al. </a:t>
            </a:r>
            <a:r>
              <a:rPr lang="en-US" sz="1000" i="1" dirty="0"/>
              <a:t>Neuron.</a:t>
            </a:r>
            <a:r>
              <a:rPr lang="en-US" sz="1000" dirty="0"/>
              <a:t>2013</a:t>
            </a:r>
            <a:r>
              <a:rPr lang="en-US" sz="1000" i="1" dirty="0"/>
              <a:t> </a:t>
            </a:r>
            <a:endParaRPr lang="en-US" sz="1000" dirty="0"/>
          </a:p>
        </p:txBody>
      </p:sp>
      <p:sp>
        <p:nvSpPr>
          <p:cNvPr id="77" name="TextBox 76"/>
          <p:cNvSpPr txBox="1"/>
          <p:nvPr/>
        </p:nvSpPr>
        <p:spPr>
          <a:xfrm>
            <a:off x="5079416" y="2039711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chemeClr val="accent2"/>
                </a:solidFill>
              </a:rPr>
              <a:t>AMPAR</a:t>
            </a:r>
          </a:p>
        </p:txBody>
      </p:sp>
      <p:cxnSp>
        <p:nvCxnSpPr>
          <p:cNvPr id="79" name="Straight Connector 78"/>
          <p:cNvCxnSpPr/>
          <p:nvPr/>
        </p:nvCxnSpPr>
        <p:spPr>
          <a:xfrm flipV="1">
            <a:off x="4288120" y="2414878"/>
            <a:ext cx="1055019" cy="1529598"/>
          </a:xfrm>
          <a:prstGeom prst="line">
            <a:avLst/>
          </a:prstGeom>
          <a:ln w="28575" cmpd="sng">
            <a:solidFill>
              <a:schemeClr val="accent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3039012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" name="Group 96"/>
          <p:cNvGrpSpPr/>
          <p:nvPr/>
        </p:nvGrpSpPr>
        <p:grpSpPr>
          <a:xfrm rot="310049">
            <a:off x="2839443" y="2859303"/>
            <a:ext cx="1323463" cy="1303372"/>
            <a:chOff x="3033218" y="2959442"/>
            <a:chExt cx="997055" cy="1022577"/>
          </a:xfrm>
        </p:grpSpPr>
        <p:sp>
          <p:nvSpPr>
            <p:cNvPr id="100" name="Oval 99"/>
            <p:cNvSpPr/>
            <p:nvPr/>
          </p:nvSpPr>
          <p:spPr>
            <a:xfrm>
              <a:off x="3205615" y="3261693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Oval 100"/>
            <p:cNvSpPr/>
            <p:nvPr/>
          </p:nvSpPr>
          <p:spPr>
            <a:xfrm>
              <a:off x="3403438" y="3603541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Freeform 101"/>
            <p:cNvSpPr/>
            <p:nvPr/>
          </p:nvSpPr>
          <p:spPr>
            <a:xfrm>
              <a:off x="3033218" y="2959442"/>
              <a:ext cx="997055" cy="1022577"/>
            </a:xfrm>
            <a:custGeom>
              <a:avLst/>
              <a:gdLst>
                <a:gd name="connsiteX0" fmla="*/ 274277 w 997055"/>
                <a:gd name="connsiteY0" fmla="*/ 1774 h 1022577"/>
                <a:gd name="connsiteX1" fmla="*/ 9405 w 997055"/>
                <a:gd name="connsiteY1" fmla="*/ 15358 h 1022577"/>
                <a:gd name="connsiteX2" fmla="*/ 70529 w 997055"/>
                <a:gd name="connsiteY2" fmla="*/ 103651 h 1022577"/>
                <a:gd name="connsiteX3" fmla="*/ 179195 w 997055"/>
                <a:gd name="connsiteY3" fmla="*/ 185152 h 1022577"/>
                <a:gd name="connsiteX4" fmla="*/ 247110 w 997055"/>
                <a:gd name="connsiteY4" fmla="*/ 191944 h 1022577"/>
                <a:gd name="connsiteX5" fmla="*/ 287860 w 997055"/>
                <a:gd name="connsiteY5" fmla="*/ 246278 h 1022577"/>
                <a:gd name="connsiteX6" fmla="*/ 287860 w 997055"/>
                <a:gd name="connsiteY6" fmla="*/ 300612 h 1022577"/>
                <a:gd name="connsiteX7" fmla="*/ 342192 w 997055"/>
                <a:gd name="connsiteY7" fmla="*/ 348155 h 1022577"/>
                <a:gd name="connsiteX8" fmla="*/ 376150 w 997055"/>
                <a:gd name="connsiteY8" fmla="*/ 450032 h 1022577"/>
                <a:gd name="connsiteX9" fmla="*/ 471232 w 997055"/>
                <a:gd name="connsiteY9" fmla="*/ 592659 h 1022577"/>
                <a:gd name="connsiteX10" fmla="*/ 545939 w 997055"/>
                <a:gd name="connsiteY10" fmla="*/ 687744 h 1022577"/>
                <a:gd name="connsiteX11" fmla="*/ 654604 w 997055"/>
                <a:gd name="connsiteY11" fmla="*/ 803204 h 1022577"/>
                <a:gd name="connsiteX12" fmla="*/ 770061 w 997055"/>
                <a:gd name="connsiteY12" fmla="*/ 952623 h 1022577"/>
                <a:gd name="connsiteX13" fmla="*/ 804019 w 997055"/>
                <a:gd name="connsiteY13" fmla="*/ 1000166 h 1022577"/>
                <a:gd name="connsiteX14" fmla="*/ 858352 w 997055"/>
                <a:gd name="connsiteY14" fmla="*/ 1020541 h 1022577"/>
                <a:gd name="connsiteX15" fmla="*/ 953434 w 997055"/>
                <a:gd name="connsiteY15" fmla="*/ 952623 h 1022577"/>
                <a:gd name="connsiteX16" fmla="*/ 987391 w 997055"/>
                <a:gd name="connsiteY16" fmla="*/ 898289 h 1022577"/>
                <a:gd name="connsiteX17" fmla="*/ 783644 w 997055"/>
                <a:gd name="connsiteY17" fmla="*/ 619826 h 1022577"/>
                <a:gd name="connsiteX18" fmla="*/ 552731 w 997055"/>
                <a:gd name="connsiteY18" fmla="*/ 287029 h 1022577"/>
                <a:gd name="connsiteX19" fmla="*/ 348984 w 997055"/>
                <a:gd name="connsiteY19" fmla="*/ 35733 h 1022577"/>
                <a:gd name="connsiteX20" fmla="*/ 274277 w 997055"/>
                <a:gd name="connsiteY20" fmla="*/ 1774 h 10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7055" h="1022577">
                  <a:moveTo>
                    <a:pt x="274277" y="1774"/>
                  </a:moveTo>
                  <a:cubicBezTo>
                    <a:pt x="217681" y="-1622"/>
                    <a:pt x="43363" y="-1622"/>
                    <a:pt x="9405" y="15358"/>
                  </a:cubicBezTo>
                  <a:cubicBezTo>
                    <a:pt x="-24553" y="32338"/>
                    <a:pt x="42231" y="75352"/>
                    <a:pt x="70529" y="103651"/>
                  </a:cubicBezTo>
                  <a:cubicBezTo>
                    <a:pt x="98827" y="131950"/>
                    <a:pt x="149765" y="170437"/>
                    <a:pt x="179195" y="185152"/>
                  </a:cubicBezTo>
                  <a:cubicBezTo>
                    <a:pt x="208625" y="199867"/>
                    <a:pt x="228999" y="181756"/>
                    <a:pt x="247110" y="191944"/>
                  </a:cubicBezTo>
                  <a:cubicBezTo>
                    <a:pt x="265221" y="202132"/>
                    <a:pt x="281068" y="228167"/>
                    <a:pt x="287860" y="246278"/>
                  </a:cubicBezTo>
                  <a:cubicBezTo>
                    <a:pt x="294652" y="264389"/>
                    <a:pt x="278805" y="283633"/>
                    <a:pt x="287860" y="300612"/>
                  </a:cubicBezTo>
                  <a:cubicBezTo>
                    <a:pt x="296915" y="317592"/>
                    <a:pt x="327477" y="323252"/>
                    <a:pt x="342192" y="348155"/>
                  </a:cubicBezTo>
                  <a:cubicBezTo>
                    <a:pt x="356907" y="373058"/>
                    <a:pt x="354643" y="409281"/>
                    <a:pt x="376150" y="450032"/>
                  </a:cubicBezTo>
                  <a:cubicBezTo>
                    <a:pt x="397657" y="490783"/>
                    <a:pt x="442934" y="553040"/>
                    <a:pt x="471232" y="592659"/>
                  </a:cubicBezTo>
                  <a:cubicBezTo>
                    <a:pt x="499530" y="632278"/>
                    <a:pt x="515377" y="652653"/>
                    <a:pt x="545939" y="687744"/>
                  </a:cubicBezTo>
                  <a:cubicBezTo>
                    <a:pt x="576501" y="722835"/>
                    <a:pt x="617250" y="759057"/>
                    <a:pt x="654604" y="803204"/>
                  </a:cubicBezTo>
                  <a:cubicBezTo>
                    <a:pt x="691958" y="847351"/>
                    <a:pt x="745159" y="919796"/>
                    <a:pt x="770061" y="952623"/>
                  </a:cubicBezTo>
                  <a:cubicBezTo>
                    <a:pt x="794964" y="985450"/>
                    <a:pt x="789304" y="988846"/>
                    <a:pt x="804019" y="1000166"/>
                  </a:cubicBezTo>
                  <a:cubicBezTo>
                    <a:pt x="818734" y="1011486"/>
                    <a:pt x="833450" y="1028465"/>
                    <a:pt x="858352" y="1020541"/>
                  </a:cubicBezTo>
                  <a:cubicBezTo>
                    <a:pt x="883254" y="1012617"/>
                    <a:pt x="931928" y="972998"/>
                    <a:pt x="953434" y="952623"/>
                  </a:cubicBezTo>
                  <a:cubicBezTo>
                    <a:pt x="974940" y="932248"/>
                    <a:pt x="1015689" y="953755"/>
                    <a:pt x="987391" y="898289"/>
                  </a:cubicBezTo>
                  <a:cubicBezTo>
                    <a:pt x="959093" y="842823"/>
                    <a:pt x="856087" y="721703"/>
                    <a:pt x="783644" y="619826"/>
                  </a:cubicBezTo>
                  <a:cubicBezTo>
                    <a:pt x="711201" y="517949"/>
                    <a:pt x="625174" y="384378"/>
                    <a:pt x="552731" y="287029"/>
                  </a:cubicBezTo>
                  <a:cubicBezTo>
                    <a:pt x="480288" y="189680"/>
                    <a:pt x="397657" y="83276"/>
                    <a:pt x="348984" y="35733"/>
                  </a:cubicBezTo>
                  <a:cubicBezTo>
                    <a:pt x="300311" y="-11810"/>
                    <a:pt x="330873" y="5170"/>
                    <a:pt x="274277" y="1774"/>
                  </a:cubicBezTo>
                  <a:close/>
                </a:path>
              </a:pathLst>
            </a:custGeom>
            <a:solidFill>
              <a:srgbClr val="FFFF00">
                <a:alpha val="29000"/>
              </a:srgb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Freeform 102"/>
            <p:cNvSpPr/>
            <p:nvPr/>
          </p:nvSpPr>
          <p:spPr>
            <a:xfrm rot="19641735">
              <a:off x="3536047" y="3592635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Freeform 103"/>
            <p:cNvSpPr/>
            <p:nvPr/>
          </p:nvSpPr>
          <p:spPr>
            <a:xfrm rot="19641735">
              <a:off x="3740326" y="3844733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Freeform 104"/>
            <p:cNvSpPr/>
            <p:nvPr/>
          </p:nvSpPr>
          <p:spPr>
            <a:xfrm rot="19641735">
              <a:off x="3344782" y="3259381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Freeform 105"/>
            <p:cNvSpPr/>
            <p:nvPr/>
          </p:nvSpPr>
          <p:spPr>
            <a:xfrm rot="19641735">
              <a:off x="3048434" y="3001268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Freeform 1"/>
          <p:cNvSpPr/>
          <p:nvPr/>
        </p:nvSpPr>
        <p:spPr>
          <a:xfrm>
            <a:off x="-81817" y="2068783"/>
            <a:ext cx="4412512" cy="4623832"/>
          </a:xfrm>
          <a:custGeom>
            <a:avLst/>
            <a:gdLst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64883 h 4623832"/>
              <a:gd name="connsiteX1" fmla="*/ 372140 w 4412512"/>
              <a:gd name="connsiteY1" fmla="*/ 2699339 h 4623832"/>
              <a:gd name="connsiteX2" fmla="*/ 680484 w 4412512"/>
              <a:gd name="connsiteY2" fmla="*/ 1455329 h 4623832"/>
              <a:gd name="connsiteX3" fmla="*/ 1169582 w 4412512"/>
              <a:gd name="connsiteY3" fmla="*/ 636622 h 4623832"/>
              <a:gd name="connsiteX4" fmla="*/ 2062716 w 4412512"/>
              <a:gd name="connsiteY4" fmla="*/ 158157 h 4623832"/>
              <a:gd name="connsiteX5" fmla="*/ 2604977 w 4412512"/>
              <a:gd name="connsiteY5" fmla="*/ 9302 h 4623832"/>
              <a:gd name="connsiteX6" fmla="*/ 2998382 w 4412512"/>
              <a:gd name="connsiteY6" fmla="*/ 200688 h 4623832"/>
              <a:gd name="connsiteX7" fmla="*/ 2998382 w 4412512"/>
              <a:gd name="connsiteY7" fmla="*/ 487767 h 4623832"/>
              <a:gd name="connsiteX8" fmla="*/ 3062177 w 4412512"/>
              <a:gd name="connsiteY8" fmla="*/ 806743 h 4623832"/>
              <a:gd name="connsiteX9" fmla="*/ 3317358 w 4412512"/>
              <a:gd name="connsiteY9" fmla="*/ 987497 h 4623832"/>
              <a:gd name="connsiteX10" fmla="*/ 3455582 w 4412512"/>
              <a:gd name="connsiteY10" fmla="*/ 1125720 h 4623832"/>
              <a:gd name="connsiteX11" fmla="*/ 3636335 w 4412512"/>
              <a:gd name="connsiteY11" fmla="*/ 1551022 h 4623832"/>
              <a:gd name="connsiteX12" fmla="*/ 3795823 w 4412512"/>
              <a:gd name="connsiteY12" fmla="*/ 1912530 h 4623832"/>
              <a:gd name="connsiteX13" fmla="*/ 4167963 w 4412512"/>
              <a:gd name="connsiteY13" fmla="*/ 2274036 h 4623832"/>
              <a:gd name="connsiteX14" fmla="*/ 4412512 w 4412512"/>
              <a:gd name="connsiteY14" fmla="*/ 2359097 h 4623832"/>
              <a:gd name="connsiteX15" fmla="*/ 4146698 w 4412512"/>
              <a:gd name="connsiteY15" fmla="*/ 2848195 h 4623832"/>
              <a:gd name="connsiteX16" fmla="*/ 3306726 w 4412512"/>
              <a:gd name="connsiteY16" fmla="*/ 3209702 h 4623832"/>
              <a:gd name="connsiteX17" fmla="*/ 2349796 w 4412512"/>
              <a:gd name="connsiteY17" fmla="*/ 3443618 h 4623832"/>
              <a:gd name="connsiteX18" fmla="*/ 1180214 w 4412512"/>
              <a:gd name="connsiteY18" fmla="*/ 3496781 h 4623832"/>
              <a:gd name="connsiteX19" fmla="*/ 574158 w 4412512"/>
              <a:gd name="connsiteY19" fmla="*/ 3964613 h 4623832"/>
              <a:gd name="connsiteX20" fmla="*/ 0 w 4412512"/>
              <a:gd name="connsiteY20" fmla="*/ 4623832 h 4623832"/>
              <a:gd name="connsiteX21" fmla="*/ 21265 w 4412512"/>
              <a:gd name="connsiteY21" fmla="*/ 3464883 h 4623832"/>
              <a:gd name="connsiteX0" fmla="*/ 21265 w 4412512"/>
              <a:gd name="connsiteY0" fmla="*/ 3464883 h 4623832"/>
              <a:gd name="connsiteX1" fmla="*/ 372140 w 4412512"/>
              <a:gd name="connsiteY1" fmla="*/ 2699339 h 4623832"/>
              <a:gd name="connsiteX2" fmla="*/ 680484 w 4412512"/>
              <a:gd name="connsiteY2" fmla="*/ 1455329 h 4623832"/>
              <a:gd name="connsiteX3" fmla="*/ 1169582 w 4412512"/>
              <a:gd name="connsiteY3" fmla="*/ 636622 h 4623832"/>
              <a:gd name="connsiteX4" fmla="*/ 2062716 w 4412512"/>
              <a:gd name="connsiteY4" fmla="*/ 158157 h 4623832"/>
              <a:gd name="connsiteX5" fmla="*/ 2604977 w 4412512"/>
              <a:gd name="connsiteY5" fmla="*/ 9302 h 4623832"/>
              <a:gd name="connsiteX6" fmla="*/ 2998382 w 4412512"/>
              <a:gd name="connsiteY6" fmla="*/ 200688 h 4623832"/>
              <a:gd name="connsiteX7" fmla="*/ 2998382 w 4412512"/>
              <a:gd name="connsiteY7" fmla="*/ 487767 h 4623832"/>
              <a:gd name="connsiteX8" fmla="*/ 3062177 w 4412512"/>
              <a:gd name="connsiteY8" fmla="*/ 806743 h 4623832"/>
              <a:gd name="connsiteX9" fmla="*/ 3317358 w 4412512"/>
              <a:gd name="connsiteY9" fmla="*/ 987497 h 4623832"/>
              <a:gd name="connsiteX10" fmla="*/ 3455582 w 4412512"/>
              <a:gd name="connsiteY10" fmla="*/ 1125720 h 4623832"/>
              <a:gd name="connsiteX11" fmla="*/ 3636335 w 4412512"/>
              <a:gd name="connsiteY11" fmla="*/ 1551022 h 4623832"/>
              <a:gd name="connsiteX12" fmla="*/ 3795823 w 4412512"/>
              <a:gd name="connsiteY12" fmla="*/ 1912530 h 4623832"/>
              <a:gd name="connsiteX13" fmla="*/ 4167963 w 4412512"/>
              <a:gd name="connsiteY13" fmla="*/ 2274036 h 4623832"/>
              <a:gd name="connsiteX14" fmla="*/ 4412512 w 4412512"/>
              <a:gd name="connsiteY14" fmla="*/ 2359097 h 4623832"/>
              <a:gd name="connsiteX15" fmla="*/ 4146698 w 4412512"/>
              <a:gd name="connsiteY15" fmla="*/ 2848195 h 4623832"/>
              <a:gd name="connsiteX16" fmla="*/ 3306726 w 4412512"/>
              <a:gd name="connsiteY16" fmla="*/ 3209702 h 4623832"/>
              <a:gd name="connsiteX17" fmla="*/ 2349796 w 4412512"/>
              <a:gd name="connsiteY17" fmla="*/ 3443618 h 4623832"/>
              <a:gd name="connsiteX18" fmla="*/ 1180214 w 4412512"/>
              <a:gd name="connsiteY18" fmla="*/ 3496781 h 4623832"/>
              <a:gd name="connsiteX19" fmla="*/ 574158 w 4412512"/>
              <a:gd name="connsiteY19" fmla="*/ 3964613 h 4623832"/>
              <a:gd name="connsiteX20" fmla="*/ 0 w 4412512"/>
              <a:gd name="connsiteY20" fmla="*/ 4623832 h 4623832"/>
              <a:gd name="connsiteX21" fmla="*/ 21265 w 4412512"/>
              <a:gd name="connsiteY21" fmla="*/ 3464883 h 4623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412512" h="4623832">
                <a:moveTo>
                  <a:pt x="21265" y="3464883"/>
                </a:moveTo>
                <a:lnTo>
                  <a:pt x="372140" y="2699339"/>
                </a:lnTo>
                <a:cubicBezTo>
                  <a:pt x="489098" y="2444158"/>
                  <a:pt x="547577" y="1799115"/>
                  <a:pt x="680484" y="1455329"/>
                </a:cubicBezTo>
                <a:cubicBezTo>
                  <a:pt x="813391" y="1111543"/>
                  <a:pt x="939210" y="852817"/>
                  <a:pt x="1169582" y="636622"/>
                </a:cubicBezTo>
                <a:cubicBezTo>
                  <a:pt x="1399954" y="420427"/>
                  <a:pt x="1881962" y="207775"/>
                  <a:pt x="2062716" y="158157"/>
                </a:cubicBezTo>
                <a:lnTo>
                  <a:pt x="2604977" y="9302"/>
                </a:lnTo>
                <a:cubicBezTo>
                  <a:pt x="2785731" y="-40316"/>
                  <a:pt x="2932815" y="120944"/>
                  <a:pt x="2998382" y="200688"/>
                </a:cubicBezTo>
                <a:cubicBezTo>
                  <a:pt x="3063949" y="280432"/>
                  <a:pt x="2987750" y="386758"/>
                  <a:pt x="2998382" y="487767"/>
                </a:cubicBezTo>
                <a:lnTo>
                  <a:pt x="3062177" y="806743"/>
                </a:lnTo>
                <a:cubicBezTo>
                  <a:pt x="3083442" y="913068"/>
                  <a:pt x="3251791" y="934334"/>
                  <a:pt x="3317358" y="987497"/>
                </a:cubicBezTo>
                <a:lnTo>
                  <a:pt x="3455582" y="1125720"/>
                </a:lnTo>
                <a:cubicBezTo>
                  <a:pt x="3508745" y="1219641"/>
                  <a:pt x="3579628" y="1419887"/>
                  <a:pt x="3636335" y="1551022"/>
                </a:cubicBezTo>
                <a:cubicBezTo>
                  <a:pt x="3693042" y="1682157"/>
                  <a:pt x="3707218" y="1792028"/>
                  <a:pt x="3795823" y="1912530"/>
                </a:cubicBezTo>
                <a:cubicBezTo>
                  <a:pt x="3884428" y="2033032"/>
                  <a:pt x="4086447" y="2245682"/>
                  <a:pt x="4167963" y="2274036"/>
                </a:cubicBezTo>
                <a:lnTo>
                  <a:pt x="4412512" y="2359097"/>
                </a:lnTo>
                <a:cubicBezTo>
                  <a:pt x="4408968" y="2454790"/>
                  <a:pt x="4426689" y="2727693"/>
                  <a:pt x="4146698" y="2848195"/>
                </a:cubicBezTo>
                <a:lnTo>
                  <a:pt x="3306726" y="3209702"/>
                </a:lnTo>
                <a:cubicBezTo>
                  <a:pt x="3026735" y="3330204"/>
                  <a:pt x="2704215" y="3395771"/>
                  <a:pt x="2349796" y="3443618"/>
                </a:cubicBezTo>
                <a:cubicBezTo>
                  <a:pt x="1995377" y="3491465"/>
                  <a:pt x="1476154" y="3409949"/>
                  <a:pt x="1180214" y="3496781"/>
                </a:cubicBezTo>
                <a:cubicBezTo>
                  <a:pt x="884274" y="3583613"/>
                  <a:pt x="765544" y="3744873"/>
                  <a:pt x="574158" y="3964613"/>
                </a:cubicBezTo>
                <a:lnTo>
                  <a:pt x="0" y="4623832"/>
                </a:lnTo>
                <a:cubicBezTo>
                  <a:pt x="3544" y="4233971"/>
                  <a:pt x="7089" y="3844111"/>
                  <a:pt x="21265" y="3464883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Freeform 10"/>
          <p:cNvSpPr/>
          <p:nvPr/>
        </p:nvSpPr>
        <p:spPr>
          <a:xfrm>
            <a:off x="3067058" y="-805218"/>
            <a:ext cx="6219825" cy="8598089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</a:cxnLst>
            <a:rect l="l" t="t" r="r" b="b"/>
            <a:pathLst>
              <a:path w="6219825" h="6934200">
                <a:moveTo>
                  <a:pt x="6096000" y="0"/>
                </a:moveTo>
                <a:cubicBezTo>
                  <a:pt x="6075363" y="0"/>
                  <a:pt x="6061845" y="29664"/>
                  <a:pt x="6048375" y="47625"/>
                </a:cubicBezTo>
                <a:cubicBezTo>
                  <a:pt x="6042351" y="55657"/>
                  <a:pt x="6043340" y="67220"/>
                  <a:pt x="6038850" y="76200"/>
                </a:cubicBezTo>
                <a:cubicBezTo>
                  <a:pt x="6033730" y="86439"/>
                  <a:pt x="6026150" y="95250"/>
                  <a:pt x="6019800" y="104775"/>
                </a:cubicBezTo>
                <a:cubicBezTo>
                  <a:pt x="6016625" y="120650"/>
                  <a:pt x="6014202" y="136694"/>
                  <a:pt x="6010275" y="152400"/>
                </a:cubicBezTo>
                <a:cubicBezTo>
                  <a:pt x="6007840" y="162140"/>
                  <a:pt x="6003185" y="171235"/>
                  <a:pt x="6000750" y="180975"/>
                </a:cubicBezTo>
                <a:cubicBezTo>
                  <a:pt x="5996823" y="196681"/>
                  <a:pt x="5994400" y="212725"/>
                  <a:pt x="5991225" y="228600"/>
                </a:cubicBezTo>
                <a:cubicBezTo>
                  <a:pt x="5988050" y="263525"/>
                  <a:pt x="5985798" y="298546"/>
                  <a:pt x="5981700" y="333375"/>
                </a:cubicBezTo>
                <a:cubicBezTo>
                  <a:pt x="5976510" y="377489"/>
                  <a:pt x="5972462" y="389378"/>
                  <a:pt x="5962650" y="428625"/>
                </a:cubicBezTo>
                <a:cubicBezTo>
                  <a:pt x="5958388" y="496821"/>
                  <a:pt x="5954760" y="594209"/>
                  <a:pt x="5943600" y="666750"/>
                </a:cubicBezTo>
                <a:cubicBezTo>
                  <a:pt x="5941609" y="679689"/>
                  <a:pt x="5937250" y="692150"/>
                  <a:pt x="5934075" y="704850"/>
                </a:cubicBezTo>
                <a:cubicBezTo>
                  <a:pt x="5930900" y="733425"/>
                  <a:pt x="5928350" y="762076"/>
                  <a:pt x="5924550" y="790575"/>
                </a:cubicBezTo>
                <a:cubicBezTo>
                  <a:pt x="5921998" y="809718"/>
                  <a:pt x="5916230" y="828450"/>
                  <a:pt x="5915025" y="847725"/>
                </a:cubicBezTo>
                <a:cubicBezTo>
                  <a:pt x="5909872" y="930175"/>
                  <a:pt x="5910653" y="1012925"/>
                  <a:pt x="5905500" y="1095375"/>
                </a:cubicBezTo>
                <a:cubicBezTo>
                  <a:pt x="5904667" y="1108710"/>
                  <a:pt x="5890246" y="1183703"/>
                  <a:pt x="5886450" y="1200150"/>
                </a:cubicBezTo>
                <a:cubicBezTo>
                  <a:pt x="5880563" y="1225661"/>
                  <a:pt x="5870647" y="1250370"/>
                  <a:pt x="5867400" y="1276350"/>
                </a:cubicBezTo>
                <a:cubicBezTo>
                  <a:pt x="5856630" y="1362513"/>
                  <a:pt x="5865970" y="1328266"/>
                  <a:pt x="5848350" y="1381125"/>
                </a:cubicBezTo>
                <a:cubicBezTo>
                  <a:pt x="5845175" y="1422400"/>
                  <a:pt x="5843397" y="1463806"/>
                  <a:pt x="5838825" y="1504950"/>
                </a:cubicBezTo>
                <a:cubicBezTo>
                  <a:pt x="5829677" y="1587285"/>
                  <a:pt x="5832965" y="1521796"/>
                  <a:pt x="5819775" y="1581150"/>
                </a:cubicBezTo>
                <a:cubicBezTo>
                  <a:pt x="5815585" y="1600003"/>
                  <a:pt x="5812802" y="1619157"/>
                  <a:pt x="5810250" y="1638300"/>
                </a:cubicBezTo>
                <a:cubicBezTo>
                  <a:pt x="5806450" y="1666799"/>
                  <a:pt x="5806364" y="1695832"/>
                  <a:pt x="5800725" y="1724025"/>
                </a:cubicBezTo>
                <a:cubicBezTo>
                  <a:pt x="5796787" y="1743716"/>
                  <a:pt x="5786545" y="1761694"/>
                  <a:pt x="5781675" y="1781175"/>
                </a:cubicBezTo>
                <a:cubicBezTo>
                  <a:pt x="5778500" y="1793875"/>
                  <a:pt x="5777307" y="1807243"/>
                  <a:pt x="5772150" y="1819275"/>
                </a:cubicBezTo>
                <a:cubicBezTo>
                  <a:pt x="5767641" y="1829797"/>
                  <a:pt x="5759450" y="1838325"/>
                  <a:pt x="5753100" y="1847850"/>
                </a:cubicBezTo>
                <a:cubicBezTo>
                  <a:pt x="5749925" y="1876425"/>
                  <a:pt x="5747641" y="1905113"/>
                  <a:pt x="5743575" y="1933575"/>
                </a:cubicBezTo>
                <a:cubicBezTo>
                  <a:pt x="5741285" y="1949602"/>
                  <a:pt x="5736946" y="1965272"/>
                  <a:pt x="5734050" y="1981200"/>
                </a:cubicBezTo>
                <a:cubicBezTo>
                  <a:pt x="5730595" y="2000201"/>
                  <a:pt x="5728313" y="2019412"/>
                  <a:pt x="5724525" y="2038350"/>
                </a:cubicBezTo>
                <a:cubicBezTo>
                  <a:pt x="5721958" y="2051187"/>
                  <a:pt x="5717567" y="2063613"/>
                  <a:pt x="5715000" y="2076450"/>
                </a:cubicBezTo>
                <a:cubicBezTo>
                  <a:pt x="5711212" y="2095388"/>
                  <a:pt x="5709665" y="2114747"/>
                  <a:pt x="5705475" y="2133600"/>
                </a:cubicBezTo>
                <a:cubicBezTo>
                  <a:pt x="5697268" y="2170531"/>
                  <a:pt x="5692226" y="2160427"/>
                  <a:pt x="5676900" y="2200275"/>
                </a:cubicBezTo>
                <a:cubicBezTo>
                  <a:pt x="5666087" y="2228388"/>
                  <a:pt x="5657850" y="2257425"/>
                  <a:pt x="5648325" y="2286000"/>
                </a:cubicBezTo>
                <a:cubicBezTo>
                  <a:pt x="5645150" y="2295525"/>
                  <a:pt x="5645900" y="2307475"/>
                  <a:pt x="5638800" y="2314575"/>
                </a:cubicBezTo>
                <a:lnTo>
                  <a:pt x="5610225" y="2343150"/>
                </a:lnTo>
                <a:cubicBezTo>
                  <a:pt x="5594588" y="2390060"/>
                  <a:pt x="5611895" y="2357634"/>
                  <a:pt x="5572125" y="2390775"/>
                </a:cubicBezTo>
                <a:cubicBezTo>
                  <a:pt x="5561777" y="2399399"/>
                  <a:pt x="5554183" y="2411080"/>
                  <a:pt x="5543550" y="2419350"/>
                </a:cubicBezTo>
                <a:cubicBezTo>
                  <a:pt x="5525478" y="2433406"/>
                  <a:pt x="5505450" y="2444750"/>
                  <a:pt x="5486400" y="2457450"/>
                </a:cubicBezTo>
                <a:cubicBezTo>
                  <a:pt x="5476875" y="2463800"/>
                  <a:pt x="5468685" y="2472880"/>
                  <a:pt x="5457825" y="2476500"/>
                </a:cubicBezTo>
                <a:cubicBezTo>
                  <a:pt x="5448300" y="2479675"/>
                  <a:pt x="5438027" y="2481149"/>
                  <a:pt x="5429250" y="2486025"/>
                </a:cubicBezTo>
                <a:cubicBezTo>
                  <a:pt x="5409236" y="2497144"/>
                  <a:pt x="5391150" y="2511425"/>
                  <a:pt x="5372100" y="2524125"/>
                </a:cubicBezTo>
                <a:lnTo>
                  <a:pt x="5343525" y="2543175"/>
                </a:lnTo>
                <a:lnTo>
                  <a:pt x="5286375" y="2581275"/>
                </a:lnTo>
                <a:cubicBezTo>
                  <a:pt x="5276850" y="2587625"/>
                  <a:pt x="5268660" y="2596705"/>
                  <a:pt x="5257800" y="2600325"/>
                </a:cubicBezTo>
                <a:lnTo>
                  <a:pt x="5200650" y="2619375"/>
                </a:lnTo>
                <a:cubicBezTo>
                  <a:pt x="5179868" y="2681720"/>
                  <a:pt x="5208732" y="2620530"/>
                  <a:pt x="5162550" y="2657475"/>
                </a:cubicBezTo>
                <a:cubicBezTo>
                  <a:pt x="5153611" y="2664626"/>
                  <a:pt x="5150829" y="2677256"/>
                  <a:pt x="5143500" y="2686050"/>
                </a:cubicBezTo>
                <a:cubicBezTo>
                  <a:pt x="5105554" y="2731586"/>
                  <a:pt x="5127218" y="2699618"/>
                  <a:pt x="5086350" y="2733675"/>
                </a:cubicBezTo>
                <a:cubicBezTo>
                  <a:pt x="5013011" y="2794791"/>
                  <a:pt x="5100146" y="2734002"/>
                  <a:pt x="5029200" y="2781300"/>
                </a:cubicBezTo>
                <a:cubicBezTo>
                  <a:pt x="5022850" y="2790825"/>
                  <a:pt x="5018944" y="2802546"/>
                  <a:pt x="5010150" y="2809875"/>
                </a:cubicBezTo>
                <a:cubicBezTo>
                  <a:pt x="4980057" y="2834953"/>
                  <a:pt x="4941697" y="2833261"/>
                  <a:pt x="4905375" y="2838450"/>
                </a:cubicBezTo>
                <a:cubicBezTo>
                  <a:pt x="4895850" y="2841625"/>
                  <a:pt x="4886601" y="2845797"/>
                  <a:pt x="4876800" y="2847975"/>
                </a:cubicBezTo>
                <a:cubicBezTo>
                  <a:pt x="4822956" y="2859940"/>
                  <a:pt x="4791704" y="2858771"/>
                  <a:pt x="4733925" y="2867025"/>
                </a:cubicBezTo>
                <a:cubicBezTo>
                  <a:pt x="4717898" y="2869315"/>
                  <a:pt x="4702301" y="2874088"/>
                  <a:pt x="4686300" y="2876550"/>
                </a:cubicBezTo>
                <a:cubicBezTo>
                  <a:pt x="4661000" y="2880442"/>
                  <a:pt x="4635500" y="2882900"/>
                  <a:pt x="4610100" y="2886075"/>
                </a:cubicBezTo>
                <a:cubicBezTo>
                  <a:pt x="4594225" y="2892425"/>
                  <a:pt x="4579241" y="2901772"/>
                  <a:pt x="4562475" y="2905125"/>
                </a:cubicBezTo>
                <a:cubicBezTo>
                  <a:pt x="4531455" y="2911329"/>
                  <a:pt x="4347421" y="2923207"/>
                  <a:pt x="4333875" y="2924175"/>
                </a:cubicBezTo>
                <a:cubicBezTo>
                  <a:pt x="4320400" y="2928667"/>
                  <a:pt x="4279160" y="2943225"/>
                  <a:pt x="4267200" y="2943225"/>
                </a:cubicBezTo>
                <a:cubicBezTo>
                  <a:pt x="4238449" y="2943225"/>
                  <a:pt x="4210184" y="2935252"/>
                  <a:pt x="4181475" y="2933700"/>
                </a:cubicBezTo>
                <a:cubicBezTo>
                  <a:pt x="4092648" y="2928899"/>
                  <a:pt x="4003675" y="2927350"/>
                  <a:pt x="3914775" y="2924175"/>
                </a:cubicBezTo>
                <a:cubicBezTo>
                  <a:pt x="3855211" y="2904320"/>
                  <a:pt x="3906813" y="2919303"/>
                  <a:pt x="3800475" y="2905125"/>
                </a:cubicBezTo>
                <a:cubicBezTo>
                  <a:pt x="3642372" y="2884045"/>
                  <a:pt x="3887765" y="2907637"/>
                  <a:pt x="3629025" y="2886075"/>
                </a:cubicBezTo>
                <a:cubicBezTo>
                  <a:pt x="3547610" y="2888110"/>
                  <a:pt x="3182448" y="2894369"/>
                  <a:pt x="3048000" y="2905125"/>
                </a:cubicBezTo>
                <a:cubicBezTo>
                  <a:pt x="3034951" y="2906169"/>
                  <a:pt x="3022412" y="2910800"/>
                  <a:pt x="3009900" y="2914650"/>
                </a:cubicBezTo>
                <a:cubicBezTo>
                  <a:pt x="2981111" y="2923508"/>
                  <a:pt x="2952141" y="2932038"/>
                  <a:pt x="2924175" y="2943225"/>
                </a:cubicBezTo>
                <a:cubicBezTo>
                  <a:pt x="2908300" y="2949575"/>
                  <a:pt x="2893268" y="2958692"/>
                  <a:pt x="2876550" y="2962275"/>
                </a:cubicBezTo>
                <a:cubicBezTo>
                  <a:pt x="2848437" y="2968299"/>
                  <a:pt x="2819400" y="2968625"/>
                  <a:pt x="2790825" y="2971800"/>
                </a:cubicBezTo>
                <a:cubicBezTo>
                  <a:pt x="2533650" y="2968625"/>
                  <a:pt x="2276331" y="2971455"/>
                  <a:pt x="2019300" y="2962275"/>
                </a:cubicBezTo>
                <a:cubicBezTo>
                  <a:pt x="2007860" y="2961866"/>
                  <a:pt x="2000964" y="2948345"/>
                  <a:pt x="1990725" y="2943225"/>
                </a:cubicBezTo>
                <a:cubicBezTo>
                  <a:pt x="1975432" y="2935579"/>
                  <a:pt x="1958665" y="2931250"/>
                  <a:pt x="1943100" y="2924175"/>
                </a:cubicBezTo>
                <a:cubicBezTo>
                  <a:pt x="1858939" y="2885920"/>
                  <a:pt x="1916018" y="2903117"/>
                  <a:pt x="1847850" y="2886075"/>
                </a:cubicBezTo>
                <a:cubicBezTo>
                  <a:pt x="1841500" y="2876550"/>
                  <a:pt x="1836895" y="2865595"/>
                  <a:pt x="1828800" y="2857500"/>
                </a:cubicBezTo>
                <a:cubicBezTo>
                  <a:pt x="1820705" y="2849405"/>
                  <a:pt x="1809540" y="2845104"/>
                  <a:pt x="1800225" y="2838450"/>
                </a:cubicBezTo>
                <a:cubicBezTo>
                  <a:pt x="1787307" y="2829223"/>
                  <a:pt x="1774178" y="2820206"/>
                  <a:pt x="1762125" y="2809875"/>
                </a:cubicBezTo>
                <a:cubicBezTo>
                  <a:pt x="1751898" y="2801109"/>
                  <a:pt x="1745598" y="2787324"/>
                  <a:pt x="1733550" y="2781300"/>
                </a:cubicBezTo>
                <a:cubicBezTo>
                  <a:pt x="1719070" y="2774060"/>
                  <a:pt x="1702034" y="2773386"/>
                  <a:pt x="1685925" y="2771775"/>
                </a:cubicBezTo>
                <a:cubicBezTo>
                  <a:pt x="1536680" y="2756851"/>
                  <a:pt x="1580131" y="2770153"/>
                  <a:pt x="1466850" y="2752725"/>
                </a:cubicBezTo>
                <a:cubicBezTo>
                  <a:pt x="1297970" y="2726744"/>
                  <a:pt x="1560558" y="2763847"/>
                  <a:pt x="1362075" y="2724150"/>
                </a:cubicBezTo>
                <a:cubicBezTo>
                  <a:pt x="1346200" y="2720975"/>
                  <a:pt x="1329957" y="2719277"/>
                  <a:pt x="1314450" y="2714625"/>
                </a:cubicBezTo>
                <a:cubicBezTo>
                  <a:pt x="1298073" y="2709712"/>
                  <a:pt x="1283543" y="2699158"/>
                  <a:pt x="1266825" y="2695575"/>
                </a:cubicBezTo>
                <a:cubicBezTo>
                  <a:pt x="1238712" y="2689551"/>
                  <a:pt x="1209675" y="2689225"/>
                  <a:pt x="1181100" y="2686050"/>
                </a:cubicBezTo>
                <a:cubicBezTo>
                  <a:pt x="1171575" y="2682875"/>
                  <a:pt x="1162265" y="2678960"/>
                  <a:pt x="1152525" y="2676525"/>
                </a:cubicBezTo>
                <a:cubicBezTo>
                  <a:pt x="1110719" y="2666073"/>
                  <a:pt x="1088618" y="2668384"/>
                  <a:pt x="1047750" y="2647950"/>
                </a:cubicBezTo>
                <a:cubicBezTo>
                  <a:pt x="1035050" y="2641600"/>
                  <a:pt x="1022625" y="2634667"/>
                  <a:pt x="1009650" y="2628900"/>
                </a:cubicBezTo>
                <a:cubicBezTo>
                  <a:pt x="994026" y="2621956"/>
                  <a:pt x="977318" y="2617496"/>
                  <a:pt x="962025" y="2609850"/>
                </a:cubicBezTo>
                <a:cubicBezTo>
                  <a:pt x="951786" y="2604730"/>
                  <a:pt x="943689" y="2595920"/>
                  <a:pt x="933450" y="2590800"/>
                </a:cubicBezTo>
                <a:cubicBezTo>
                  <a:pt x="924470" y="2586310"/>
                  <a:pt x="913855" y="2585765"/>
                  <a:pt x="904875" y="2581275"/>
                </a:cubicBezTo>
                <a:cubicBezTo>
                  <a:pt x="894636" y="2576155"/>
                  <a:pt x="886539" y="2567345"/>
                  <a:pt x="876300" y="2562225"/>
                </a:cubicBezTo>
                <a:cubicBezTo>
                  <a:pt x="769439" y="2508795"/>
                  <a:pt x="948368" y="2612932"/>
                  <a:pt x="809625" y="2533650"/>
                </a:cubicBezTo>
                <a:cubicBezTo>
                  <a:pt x="799686" y="2527970"/>
                  <a:pt x="791289" y="2519720"/>
                  <a:pt x="781050" y="2514600"/>
                </a:cubicBezTo>
                <a:cubicBezTo>
                  <a:pt x="772070" y="2510110"/>
                  <a:pt x="762092" y="2507960"/>
                  <a:pt x="752475" y="2505075"/>
                </a:cubicBezTo>
                <a:cubicBezTo>
                  <a:pt x="730335" y="2498433"/>
                  <a:pt x="708224" y="2491631"/>
                  <a:pt x="685800" y="2486025"/>
                </a:cubicBezTo>
                <a:cubicBezTo>
                  <a:pt x="670094" y="2482098"/>
                  <a:pt x="653794" y="2480760"/>
                  <a:pt x="638175" y="2476500"/>
                </a:cubicBezTo>
                <a:cubicBezTo>
                  <a:pt x="618802" y="2471216"/>
                  <a:pt x="600716" y="2461388"/>
                  <a:pt x="581025" y="2457450"/>
                </a:cubicBezTo>
                <a:cubicBezTo>
                  <a:pt x="511385" y="2443522"/>
                  <a:pt x="549427" y="2450215"/>
                  <a:pt x="466725" y="2438400"/>
                </a:cubicBezTo>
                <a:cubicBezTo>
                  <a:pt x="450850" y="2432050"/>
                  <a:pt x="435109" y="2425353"/>
                  <a:pt x="419100" y="2419350"/>
                </a:cubicBezTo>
                <a:cubicBezTo>
                  <a:pt x="409699" y="2415825"/>
                  <a:pt x="399926" y="2413350"/>
                  <a:pt x="390525" y="2409825"/>
                </a:cubicBezTo>
                <a:cubicBezTo>
                  <a:pt x="374516" y="2403822"/>
                  <a:pt x="359242" y="2395803"/>
                  <a:pt x="342900" y="2390775"/>
                </a:cubicBezTo>
                <a:cubicBezTo>
                  <a:pt x="240166" y="2359165"/>
                  <a:pt x="299069" y="2382198"/>
                  <a:pt x="219075" y="2362200"/>
                </a:cubicBezTo>
                <a:cubicBezTo>
                  <a:pt x="209335" y="2359765"/>
                  <a:pt x="200025" y="2355850"/>
                  <a:pt x="190500" y="2352675"/>
                </a:cubicBezTo>
                <a:cubicBezTo>
                  <a:pt x="171450" y="2355850"/>
                  <a:pt x="151672" y="2356093"/>
                  <a:pt x="133350" y="2362200"/>
                </a:cubicBezTo>
                <a:cubicBezTo>
                  <a:pt x="104775" y="2371725"/>
                  <a:pt x="101600" y="2387600"/>
                  <a:pt x="85725" y="2409825"/>
                </a:cubicBezTo>
                <a:cubicBezTo>
                  <a:pt x="76498" y="2422743"/>
                  <a:pt x="65564" y="2434463"/>
                  <a:pt x="57150" y="2447925"/>
                </a:cubicBezTo>
                <a:cubicBezTo>
                  <a:pt x="49625" y="2459966"/>
                  <a:pt x="45145" y="2473697"/>
                  <a:pt x="38100" y="2486025"/>
                </a:cubicBezTo>
                <a:cubicBezTo>
                  <a:pt x="32420" y="2495964"/>
                  <a:pt x="25400" y="2505075"/>
                  <a:pt x="19050" y="2514600"/>
                </a:cubicBezTo>
                <a:cubicBezTo>
                  <a:pt x="15875" y="2527300"/>
                  <a:pt x="13121" y="2540113"/>
                  <a:pt x="9525" y="2552700"/>
                </a:cubicBezTo>
                <a:cubicBezTo>
                  <a:pt x="6767" y="2562354"/>
                  <a:pt x="0" y="2571235"/>
                  <a:pt x="0" y="2581275"/>
                </a:cubicBezTo>
                <a:cubicBezTo>
                  <a:pt x="0" y="2661937"/>
                  <a:pt x="6686" y="2668009"/>
                  <a:pt x="28575" y="2733675"/>
                </a:cubicBezTo>
                <a:cubicBezTo>
                  <a:pt x="34925" y="2752725"/>
                  <a:pt x="35577" y="2774761"/>
                  <a:pt x="47625" y="2790825"/>
                </a:cubicBezTo>
                <a:lnTo>
                  <a:pt x="76200" y="2828925"/>
                </a:lnTo>
                <a:cubicBezTo>
                  <a:pt x="79375" y="2838450"/>
                  <a:pt x="78625" y="2850400"/>
                  <a:pt x="85725" y="2857500"/>
                </a:cubicBezTo>
                <a:cubicBezTo>
                  <a:pt x="92825" y="2864600"/>
                  <a:pt x="105523" y="2862149"/>
                  <a:pt x="114300" y="2867025"/>
                </a:cubicBezTo>
                <a:cubicBezTo>
                  <a:pt x="134314" y="2878144"/>
                  <a:pt x="149730" y="2897885"/>
                  <a:pt x="171450" y="2905125"/>
                </a:cubicBezTo>
                <a:cubicBezTo>
                  <a:pt x="180975" y="2908300"/>
                  <a:pt x="191045" y="2910160"/>
                  <a:pt x="200025" y="2914650"/>
                </a:cubicBezTo>
                <a:cubicBezTo>
                  <a:pt x="210264" y="2919770"/>
                  <a:pt x="219806" y="2926371"/>
                  <a:pt x="228600" y="2933700"/>
                </a:cubicBezTo>
                <a:cubicBezTo>
                  <a:pt x="238948" y="2942324"/>
                  <a:pt x="245400" y="2955733"/>
                  <a:pt x="257175" y="2962275"/>
                </a:cubicBezTo>
                <a:cubicBezTo>
                  <a:pt x="274728" y="2972027"/>
                  <a:pt x="296364" y="2972345"/>
                  <a:pt x="314325" y="2981325"/>
                </a:cubicBezTo>
                <a:lnTo>
                  <a:pt x="352425" y="3000375"/>
                </a:lnTo>
                <a:cubicBezTo>
                  <a:pt x="401002" y="3073241"/>
                  <a:pt x="334381" y="2983548"/>
                  <a:pt x="409575" y="3048000"/>
                </a:cubicBezTo>
                <a:cubicBezTo>
                  <a:pt x="421628" y="3058331"/>
                  <a:pt x="428625" y="3073400"/>
                  <a:pt x="438150" y="3086100"/>
                </a:cubicBezTo>
                <a:cubicBezTo>
                  <a:pt x="462091" y="3157924"/>
                  <a:pt x="429796" y="3069392"/>
                  <a:pt x="466725" y="3143250"/>
                </a:cubicBezTo>
                <a:cubicBezTo>
                  <a:pt x="471215" y="3152230"/>
                  <a:pt x="471269" y="3163108"/>
                  <a:pt x="476250" y="3171825"/>
                </a:cubicBezTo>
                <a:cubicBezTo>
                  <a:pt x="484126" y="3185608"/>
                  <a:pt x="496411" y="3196463"/>
                  <a:pt x="504825" y="3209925"/>
                </a:cubicBezTo>
                <a:cubicBezTo>
                  <a:pt x="512350" y="3221966"/>
                  <a:pt x="517525" y="3235325"/>
                  <a:pt x="523875" y="3248025"/>
                </a:cubicBezTo>
                <a:cubicBezTo>
                  <a:pt x="527050" y="3263900"/>
                  <a:pt x="527716" y="3280491"/>
                  <a:pt x="533400" y="3295650"/>
                </a:cubicBezTo>
                <a:cubicBezTo>
                  <a:pt x="538783" y="3310006"/>
                  <a:pt x="589596" y="3370578"/>
                  <a:pt x="590550" y="3371850"/>
                </a:cubicBezTo>
                <a:cubicBezTo>
                  <a:pt x="619181" y="3410024"/>
                  <a:pt x="614127" y="3422493"/>
                  <a:pt x="666750" y="3457575"/>
                </a:cubicBezTo>
                <a:cubicBezTo>
                  <a:pt x="676275" y="3463925"/>
                  <a:pt x="687230" y="3468530"/>
                  <a:pt x="695325" y="3476625"/>
                </a:cubicBezTo>
                <a:cubicBezTo>
                  <a:pt x="709429" y="3490729"/>
                  <a:pt x="755776" y="3562540"/>
                  <a:pt x="762000" y="3571875"/>
                </a:cubicBezTo>
                <a:cubicBezTo>
                  <a:pt x="774700" y="3590925"/>
                  <a:pt x="789861" y="3608547"/>
                  <a:pt x="800100" y="3629025"/>
                </a:cubicBezTo>
                <a:cubicBezTo>
                  <a:pt x="815132" y="3659090"/>
                  <a:pt x="834262" y="3701287"/>
                  <a:pt x="857250" y="3724275"/>
                </a:cubicBezTo>
                <a:cubicBezTo>
                  <a:pt x="928155" y="3795180"/>
                  <a:pt x="838391" y="3708111"/>
                  <a:pt x="923925" y="3781425"/>
                </a:cubicBezTo>
                <a:cubicBezTo>
                  <a:pt x="934152" y="3790191"/>
                  <a:pt x="942152" y="3801376"/>
                  <a:pt x="952500" y="3810000"/>
                </a:cubicBezTo>
                <a:cubicBezTo>
                  <a:pt x="961294" y="3817329"/>
                  <a:pt x="972281" y="3821721"/>
                  <a:pt x="981075" y="3829050"/>
                </a:cubicBezTo>
                <a:cubicBezTo>
                  <a:pt x="1012467" y="3855210"/>
                  <a:pt x="1006663" y="3855349"/>
                  <a:pt x="1028700" y="3886200"/>
                </a:cubicBezTo>
                <a:cubicBezTo>
                  <a:pt x="1037927" y="3899118"/>
                  <a:pt x="1048048" y="3911382"/>
                  <a:pt x="1057275" y="3924300"/>
                </a:cubicBezTo>
                <a:cubicBezTo>
                  <a:pt x="1063929" y="3933615"/>
                  <a:pt x="1066800" y="3946525"/>
                  <a:pt x="1076325" y="3952875"/>
                </a:cubicBezTo>
                <a:cubicBezTo>
                  <a:pt x="1087217" y="3960137"/>
                  <a:pt x="1101725" y="3959225"/>
                  <a:pt x="1114425" y="3962400"/>
                </a:cubicBezTo>
                <a:cubicBezTo>
                  <a:pt x="1127125" y="3971925"/>
                  <a:pt x="1139607" y="3981748"/>
                  <a:pt x="1152525" y="3990975"/>
                </a:cubicBezTo>
                <a:cubicBezTo>
                  <a:pt x="1161840" y="3997629"/>
                  <a:pt x="1173005" y="4001930"/>
                  <a:pt x="1181100" y="4010025"/>
                </a:cubicBezTo>
                <a:cubicBezTo>
                  <a:pt x="1189195" y="4018120"/>
                  <a:pt x="1191211" y="4031449"/>
                  <a:pt x="1200150" y="4038600"/>
                </a:cubicBezTo>
                <a:cubicBezTo>
                  <a:pt x="1207990" y="4044872"/>
                  <a:pt x="1219745" y="4043635"/>
                  <a:pt x="1228725" y="4048125"/>
                </a:cubicBezTo>
                <a:cubicBezTo>
                  <a:pt x="1238964" y="4053245"/>
                  <a:pt x="1247775" y="4060825"/>
                  <a:pt x="1257300" y="4067175"/>
                </a:cubicBezTo>
                <a:cubicBezTo>
                  <a:pt x="1285875" y="4064000"/>
                  <a:pt x="1315133" y="4064623"/>
                  <a:pt x="1343025" y="4057650"/>
                </a:cubicBezTo>
                <a:cubicBezTo>
                  <a:pt x="1354131" y="4054874"/>
                  <a:pt x="1362806" y="4045929"/>
                  <a:pt x="1371600" y="4038600"/>
                </a:cubicBezTo>
                <a:cubicBezTo>
                  <a:pt x="1417136" y="4000654"/>
                  <a:pt x="1385168" y="4022318"/>
                  <a:pt x="1419225" y="3981450"/>
                </a:cubicBezTo>
                <a:cubicBezTo>
                  <a:pt x="1434580" y="3963025"/>
                  <a:pt x="1465833" y="3935767"/>
                  <a:pt x="1485900" y="3924300"/>
                </a:cubicBezTo>
                <a:cubicBezTo>
                  <a:pt x="1494617" y="3919319"/>
                  <a:pt x="1505495" y="3919265"/>
                  <a:pt x="1514475" y="3914775"/>
                </a:cubicBezTo>
                <a:cubicBezTo>
                  <a:pt x="1524714" y="3909655"/>
                  <a:pt x="1532190" y="3899345"/>
                  <a:pt x="1543050" y="3895725"/>
                </a:cubicBezTo>
                <a:cubicBezTo>
                  <a:pt x="1586950" y="3881092"/>
                  <a:pt x="1593915" y="3894105"/>
                  <a:pt x="1628775" y="3876675"/>
                </a:cubicBezTo>
                <a:cubicBezTo>
                  <a:pt x="1639014" y="3871555"/>
                  <a:pt x="1648556" y="3864954"/>
                  <a:pt x="1657350" y="3857625"/>
                </a:cubicBezTo>
                <a:cubicBezTo>
                  <a:pt x="1667698" y="3849001"/>
                  <a:pt x="1674150" y="3835592"/>
                  <a:pt x="1685925" y="3829050"/>
                </a:cubicBezTo>
                <a:cubicBezTo>
                  <a:pt x="1703478" y="3819298"/>
                  <a:pt x="1724025" y="3816350"/>
                  <a:pt x="1743075" y="3810000"/>
                </a:cubicBezTo>
                <a:cubicBezTo>
                  <a:pt x="1765723" y="3802451"/>
                  <a:pt x="1785830" y="3794937"/>
                  <a:pt x="1809750" y="3790950"/>
                </a:cubicBezTo>
                <a:cubicBezTo>
                  <a:pt x="1943535" y="3768653"/>
                  <a:pt x="1838310" y="3793335"/>
                  <a:pt x="1924050" y="3771900"/>
                </a:cubicBezTo>
                <a:cubicBezTo>
                  <a:pt x="1930400" y="3762375"/>
                  <a:pt x="1933392" y="3749392"/>
                  <a:pt x="1943100" y="3743325"/>
                </a:cubicBezTo>
                <a:cubicBezTo>
                  <a:pt x="1960128" y="3732682"/>
                  <a:pt x="1983542" y="3735414"/>
                  <a:pt x="2000250" y="3724275"/>
                </a:cubicBezTo>
                <a:cubicBezTo>
                  <a:pt x="2044894" y="3694512"/>
                  <a:pt x="2017533" y="3707107"/>
                  <a:pt x="2085975" y="3695700"/>
                </a:cubicBezTo>
                <a:cubicBezTo>
                  <a:pt x="2098675" y="3689350"/>
                  <a:pt x="2110892" y="3681923"/>
                  <a:pt x="2124075" y="3676650"/>
                </a:cubicBezTo>
                <a:cubicBezTo>
                  <a:pt x="2142719" y="3669192"/>
                  <a:pt x="2164517" y="3668739"/>
                  <a:pt x="2181225" y="3657600"/>
                </a:cubicBezTo>
                <a:cubicBezTo>
                  <a:pt x="2236139" y="3620991"/>
                  <a:pt x="2183166" y="3652686"/>
                  <a:pt x="2238375" y="3629025"/>
                </a:cubicBezTo>
                <a:cubicBezTo>
                  <a:pt x="2251426" y="3623432"/>
                  <a:pt x="2263005" y="3614465"/>
                  <a:pt x="2276475" y="3609975"/>
                </a:cubicBezTo>
                <a:cubicBezTo>
                  <a:pt x="2291834" y="3604855"/>
                  <a:pt x="2308225" y="3603625"/>
                  <a:pt x="2324100" y="3600450"/>
                </a:cubicBezTo>
                <a:cubicBezTo>
                  <a:pt x="2333625" y="3594100"/>
                  <a:pt x="2342153" y="3585909"/>
                  <a:pt x="2352675" y="3581400"/>
                </a:cubicBezTo>
                <a:cubicBezTo>
                  <a:pt x="2480003" y="3526831"/>
                  <a:pt x="2283745" y="3630153"/>
                  <a:pt x="2438400" y="3552825"/>
                </a:cubicBezTo>
                <a:cubicBezTo>
                  <a:pt x="2454959" y="3544546"/>
                  <a:pt x="2469466" y="3532529"/>
                  <a:pt x="2486025" y="3524250"/>
                </a:cubicBezTo>
                <a:cubicBezTo>
                  <a:pt x="2495005" y="3519760"/>
                  <a:pt x="2505372" y="3518680"/>
                  <a:pt x="2514600" y="3514725"/>
                </a:cubicBezTo>
                <a:cubicBezTo>
                  <a:pt x="2527651" y="3509132"/>
                  <a:pt x="2539405" y="3500661"/>
                  <a:pt x="2552700" y="3495675"/>
                </a:cubicBezTo>
                <a:cubicBezTo>
                  <a:pt x="2564957" y="3491078"/>
                  <a:pt x="2578543" y="3490747"/>
                  <a:pt x="2590800" y="3486150"/>
                </a:cubicBezTo>
                <a:cubicBezTo>
                  <a:pt x="2604095" y="3481164"/>
                  <a:pt x="2615430" y="3471590"/>
                  <a:pt x="2628900" y="3467100"/>
                </a:cubicBezTo>
                <a:cubicBezTo>
                  <a:pt x="2659227" y="3456991"/>
                  <a:pt x="2741222" y="3450386"/>
                  <a:pt x="2762250" y="3448050"/>
                </a:cubicBezTo>
                <a:lnTo>
                  <a:pt x="3209925" y="3457575"/>
                </a:lnTo>
                <a:cubicBezTo>
                  <a:pt x="3229224" y="3458303"/>
                  <a:pt x="3247987" y="3464163"/>
                  <a:pt x="3267075" y="3467100"/>
                </a:cubicBezTo>
                <a:cubicBezTo>
                  <a:pt x="3337748" y="3477973"/>
                  <a:pt x="3342766" y="3477627"/>
                  <a:pt x="3419475" y="3486150"/>
                </a:cubicBezTo>
                <a:cubicBezTo>
                  <a:pt x="3555288" y="3531421"/>
                  <a:pt x="3413958" y="3485935"/>
                  <a:pt x="3514725" y="3514725"/>
                </a:cubicBezTo>
                <a:cubicBezTo>
                  <a:pt x="3524379" y="3517483"/>
                  <a:pt x="3533646" y="3521492"/>
                  <a:pt x="3543300" y="3524250"/>
                </a:cubicBezTo>
                <a:cubicBezTo>
                  <a:pt x="3555887" y="3527846"/>
                  <a:pt x="3568981" y="3529635"/>
                  <a:pt x="3581400" y="3533775"/>
                </a:cubicBezTo>
                <a:cubicBezTo>
                  <a:pt x="3695251" y="3571725"/>
                  <a:pt x="3563785" y="3537269"/>
                  <a:pt x="3676650" y="3562350"/>
                </a:cubicBezTo>
                <a:cubicBezTo>
                  <a:pt x="3689429" y="3565190"/>
                  <a:pt x="3701718" y="3570634"/>
                  <a:pt x="3714750" y="3571875"/>
                </a:cubicBezTo>
                <a:cubicBezTo>
                  <a:pt x="3768575" y="3577001"/>
                  <a:pt x="3822700" y="3578225"/>
                  <a:pt x="3876675" y="3581400"/>
                </a:cubicBezTo>
                <a:cubicBezTo>
                  <a:pt x="3927553" y="3588668"/>
                  <a:pt x="3988357" y="3598312"/>
                  <a:pt x="4038600" y="3600450"/>
                </a:cubicBezTo>
                <a:cubicBezTo>
                  <a:pt x="4156012" y="3605446"/>
                  <a:pt x="4273550" y="3606800"/>
                  <a:pt x="4391025" y="3609975"/>
                </a:cubicBezTo>
                <a:cubicBezTo>
                  <a:pt x="4406900" y="3613150"/>
                  <a:pt x="4423619" y="3613487"/>
                  <a:pt x="4438650" y="3619500"/>
                </a:cubicBezTo>
                <a:cubicBezTo>
                  <a:pt x="4561665" y="3668706"/>
                  <a:pt x="4414335" y="3633687"/>
                  <a:pt x="4533900" y="3657600"/>
                </a:cubicBezTo>
                <a:cubicBezTo>
                  <a:pt x="4546600" y="3663950"/>
                  <a:pt x="4558817" y="3671377"/>
                  <a:pt x="4572000" y="3676650"/>
                </a:cubicBezTo>
                <a:cubicBezTo>
                  <a:pt x="4590644" y="3684108"/>
                  <a:pt x="4612442" y="3684561"/>
                  <a:pt x="4629150" y="3695700"/>
                </a:cubicBezTo>
                <a:cubicBezTo>
                  <a:pt x="4638675" y="3702050"/>
                  <a:pt x="4647486" y="3709630"/>
                  <a:pt x="4657725" y="3714750"/>
                </a:cubicBezTo>
                <a:cubicBezTo>
                  <a:pt x="4666705" y="3719240"/>
                  <a:pt x="4676614" y="3721633"/>
                  <a:pt x="4686300" y="3724275"/>
                </a:cubicBezTo>
                <a:cubicBezTo>
                  <a:pt x="4711559" y="3731164"/>
                  <a:pt x="4736827" y="3738190"/>
                  <a:pt x="4762500" y="3743325"/>
                </a:cubicBezTo>
                <a:cubicBezTo>
                  <a:pt x="4778375" y="3746500"/>
                  <a:pt x="4793992" y="3751506"/>
                  <a:pt x="4810125" y="3752850"/>
                </a:cubicBezTo>
                <a:cubicBezTo>
                  <a:pt x="4870325" y="3757867"/>
                  <a:pt x="4930775" y="3759200"/>
                  <a:pt x="4991100" y="3762375"/>
                </a:cubicBezTo>
                <a:lnTo>
                  <a:pt x="5076825" y="3790950"/>
                </a:lnTo>
                <a:cubicBezTo>
                  <a:pt x="5086350" y="3794125"/>
                  <a:pt x="5096420" y="3795985"/>
                  <a:pt x="5105400" y="3800475"/>
                </a:cubicBezTo>
                <a:cubicBezTo>
                  <a:pt x="5174259" y="3834904"/>
                  <a:pt x="5141887" y="3823884"/>
                  <a:pt x="5200650" y="3838575"/>
                </a:cubicBezTo>
                <a:cubicBezTo>
                  <a:pt x="5226050" y="3855508"/>
                  <a:pt x="5238055" y="3860813"/>
                  <a:pt x="5257800" y="3886200"/>
                </a:cubicBezTo>
                <a:cubicBezTo>
                  <a:pt x="5271856" y="3904272"/>
                  <a:pt x="5279711" y="3927161"/>
                  <a:pt x="5295900" y="3943350"/>
                </a:cubicBezTo>
                <a:lnTo>
                  <a:pt x="5334000" y="3981450"/>
                </a:lnTo>
                <a:cubicBezTo>
                  <a:pt x="5337175" y="3990975"/>
                  <a:pt x="5337689" y="4001855"/>
                  <a:pt x="5343525" y="4010025"/>
                </a:cubicBezTo>
                <a:cubicBezTo>
                  <a:pt x="5356545" y="4028252"/>
                  <a:pt x="5387826" y="4055988"/>
                  <a:pt x="5410200" y="4067175"/>
                </a:cubicBezTo>
                <a:cubicBezTo>
                  <a:pt x="5419180" y="4071665"/>
                  <a:pt x="5429250" y="4073525"/>
                  <a:pt x="5438775" y="4076700"/>
                </a:cubicBezTo>
                <a:cubicBezTo>
                  <a:pt x="5457825" y="4095750"/>
                  <a:pt x="5471828" y="4121802"/>
                  <a:pt x="5495925" y="4133850"/>
                </a:cubicBezTo>
                <a:cubicBezTo>
                  <a:pt x="5544264" y="4158020"/>
                  <a:pt x="5522211" y="4145024"/>
                  <a:pt x="5562600" y="4171950"/>
                </a:cubicBezTo>
                <a:cubicBezTo>
                  <a:pt x="5586541" y="4243774"/>
                  <a:pt x="5554246" y="4155242"/>
                  <a:pt x="5591175" y="4229100"/>
                </a:cubicBezTo>
                <a:cubicBezTo>
                  <a:pt x="5595665" y="4238080"/>
                  <a:pt x="5596745" y="4248447"/>
                  <a:pt x="5600700" y="4257675"/>
                </a:cubicBezTo>
                <a:cubicBezTo>
                  <a:pt x="5606293" y="4270726"/>
                  <a:pt x="5614764" y="4282480"/>
                  <a:pt x="5619750" y="4295775"/>
                </a:cubicBezTo>
                <a:cubicBezTo>
                  <a:pt x="5624347" y="4308032"/>
                  <a:pt x="5624118" y="4321843"/>
                  <a:pt x="5629275" y="4333875"/>
                </a:cubicBezTo>
                <a:cubicBezTo>
                  <a:pt x="5633784" y="4344397"/>
                  <a:pt x="5643205" y="4352211"/>
                  <a:pt x="5648325" y="4362450"/>
                </a:cubicBezTo>
                <a:cubicBezTo>
                  <a:pt x="5652815" y="4371430"/>
                  <a:pt x="5652974" y="4382248"/>
                  <a:pt x="5657850" y="4391025"/>
                </a:cubicBezTo>
                <a:cubicBezTo>
                  <a:pt x="5668969" y="4411039"/>
                  <a:pt x="5695950" y="4448175"/>
                  <a:pt x="5695950" y="4448175"/>
                </a:cubicBezTo>
                <a:cubicBezTo>
                  <a:pt x="5699125" y="4464050"/>
                  <a:pt x="5698235" y="4481320"/>
                  <a:pt x="5705475" y="4495800"/>
                </a:cubicBezTo>
                <a:cubicBezTo>
                  <a:pt x="5711499" y="4507848"/>
                  <a:pt x="5726220" y="4513414"/>
                  <a:pt x="5734050" y="4524375"/>
                </a:cubicBezTo>
                <a:cubicBezTo>
                  <a:pt x="5742303" y="4535929"/>
                  <a:pt x="5747827" y="4549292"/>
                  <a:pt x="5753100" y="4562475"/>
                </a:cubicBezTo>
                <a:cubicBezTo>
                  <a:pt x="5760558" y="4581119"/>
                  <a:pt x="5765800" y="4600575"/>
                  <a:pt x="5772150" y="4619625"/>
                </a:cubicBezTo>
                <a:lnTo>
                  <a:pt x="5781675" y="4648200"/>
                </a:lnTo>
                <a:lnTo>
                  <a:pt x="5791200" y="4676775"/>
                </a:lnTo>
                <a:cubicBezTo>
                  <a:pt x="5816623" y="4854735"/>
                  <a:pt x="5789704" y="4649101"/>
                  <a:pt x="5810250" y="5029200"/>
                </a:cubicBezTo>
                <a:cubicBezTo>
                  <a:pt x="5811462" y="5051618"/>
                  <a:pt x="5817646" y="5073525"/>
                  <a:pt x="5819775" y="5095875"/>
                </a:cubicBezTo>
                <a:cubicBezTo>
                  <a:pt x="5824000" y="5140238"/>
                  <a:pt x="5825440" y="5184829"/>
                  <a:pt x="5829300" y="5229225"/>
                </a:cubicBezTo>
                <a:cubicBezTo>
                  <a:pt x="5839792" y="5349883"/>
                  <a:pt x="5832070" y="5277076"/>
                  <a:pt x="5848350" y="5353050"/>
                </a:cubicBezTo>
                <a:cubicBezTo>
                  <a:pt x="5855134" y="5384710"/>
                  <a:pt x="5867400" y="5448300"/>
                  <a:pt x="5867400" y="5448300"/>
                </a:cubicBezTo>
                <a:cubicBezTo>
                  <a:pt x="5873750" y="5527675"/>
                  <a:pt x="5879451" y="5607105"/>
                  <a:pt x="5886450" y="5686425"/>
                </a:cubicBezTo>
                <a:cubicBezTo>
                  <a:pt x="5888977" y="5715065"/>
                  <a:pt x="5895376" y="5743405"/>
                  <a:pt x="5895975" y="5772150"/>
                </a:cubicBezTo>
                <a:cubicBezTo>
                  <a:pt x="5901729" y="6048333"/>
                  <a:pt x="5896594" y="6324725"/>
                  <a:pt x="5905500" y="6600825"/>
                </a:cubicBezTo>
                <a:cubicBezTo>
                  <a:pt x="5905853" y="6611761"/>
                  <a:pt x="5929136" y="6666794"/>
                  <a:pt x="5934075" y="6686550"/>
                </a:cubicBezTo>
                <a:cubicBezTo>
                  <a:pt x="5948470" y="6744131"/>
                  <a:pt x="5939460" y="6712231"/>
                  <a:pt x="5962650" y="6781800"/>
                </a:cubicBezTo>
                <a:lnTo>
                  <a:pt x="5972175" y="6810375"/>
                </a:lnTo>
                <a:cubicBezTo>
                  <a:pt x="5975350" y="6819900"/>
                  <a:pt x="5976131" y="6830596"/>
                  <a:pt x="5981700" y="6838950"/>
                </a:cubicBezTo>
                <a:cubicBezTo>
                  <a:pt x="5988050" y="6848475"/>
                  <a:pt x="5996101" y="6857064"/>
                  <a:pt x="6000750" y="6867525"/>
                </a:cubicBezTo>
                <a:cubicBezTo>
                  <a:pt x="6031672" y="6937099"/>
                  <a:pt x="5996402" y="6916876"/>
                  <a:pt x="6048375" y="6934200"/>
                </a:cubicBezTo>
                <a:cubicBezTo>
                  <a:pt x="6083300" y="6931025"/>
                  <a:pt x="6120418" y="6937264"/>
                  <a:pt x="6153150" y="6924675"/>
                </a:cubicBezTo>
                <a:cubicBezTo>
                  <a:pt x="6166403" y="6919578"/>
                  <a:pt x="6171747" y="6900767"/>
                  <a:pt x="6172200" y="6886575"/>
                </a:cubicBezTo>
                <a:cubicBezTo>
                  <a:pt x="6209248" y="5725732"/>
                  <a:pt x="6150256" y="6344011"/>
                  <a:pt x="6191250" y="5934075"/>
                </a:cubicBezTo>
                <a:cubicBezTo>
                  <a:pt x="6197736" y="4870427"/>
                  <a:pt x="6069400" y="3796177"/>
                  <a:pt x="6219825" y="2743200"/>
                </a:cubicBezTo>
                <a:cubicBezTo>
                  <a:pt x="6216650" y="1905000"/>
                  <a:pt x="6216486" y="1066783"/>
                  <a:pt x="6210300" y="228600"/>
                </a:cubicBezTo>
                <a:cubicBezTo>
                  <a:pt x="6209796" y="160252"/>
                  <a:pt x="6197266" y="166940"/>
                  <a:pt x="6181725" y="104775"/>
                </a:cubicBezTo>
                <a:cubicBezTo>
                  <a:pt x="6177041" y="86039"/>
                  <a:pt x="6181782" y="64393"/>
                  <a:pt x="6172200" y="47625"/>
                </a:cubicBezTo>
                <a:cubicBezTo>
                  <a:pt x="6165610" y="36092"/>
                  <a:pt x="6116637" y="0"/>
                  <a:pt x="609600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 rot="173449">
            <a:off x="2539105" y="263348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 rot="173449">
            <a:off x="2382028" y="285443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/>
          <p:cNvSpPr/>
          <p:nvPr/>
        </p:nvSpPr>
        <p:spPr>
          <a:xfrm rot="173449">
            <a:off x="2610131" y="291538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Oval 15"/>
          <p:cNvSpPr/>
          <p:nvPr/>
        </p:nvSpPr>
        <p:spPr>
          <a:xfrm rot="173449">
            <a:off x="2837780" y="308790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Oval 16"/>
          <p:cNvSpPr/>
          <p:nvPr/>
        </p:nvSpPr>
        <p:spPr>
          <a:xfrm rot="173449">
            <a:off x="2799028" y="335985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 rot="173449">
            <a:off x="3059912" y="339381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Oval 18"/>
          <p:cNvSpPr/>
          <p:nvPr/>
        </p:nvSpPr>
        <p:spPr>
          <a:xfrm rot="173449">
            <a:off x="3204283" y="370294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Oval 19"/>
          <p:cNvSpPr/>
          <p:nvPr/>
        </p:nvSpPr>
        <p:spPr>
          <a:xfrm rot="173449">
            <a:off x="3476232" y="379513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/>
          <p:cNvSpPr/>
          <p:nvPr/>
        </p:nvSpPr>
        <p:spPr>
          <a:xfrm rot="173449">
            <a:off x="3634463" y="414971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/>
          <p:cNvSpPr/>
          <p:nvPr/>
        </p:nvSpPr>
        <p:spPr>
          <a:xfrm rot="173449">
            <a:off x="3385987" y="413716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Oval 22"/>
          <p:cNvSpPr/>
          <p:nvPr/>
        </p:nvSpPr>
        <p:spPr>
          <a:xfrm rot="173449">
            <a:off x="3144715" y="398192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Oval 23"/>
          <p:cNvSpPr/>
          <p:nvPr/>
        </p:nvSpPr>
        <p:spPr>
          <a:xfrm rot="173449">
            <a:off x="3414297" y="453772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Oval 24"/>
          <p:cNvSpPr/>
          <p:nvPr/>
        </p:nvSpPr>
        <p:spPr>
          <a:xfrm rot="173449">
            <a:off x="2938908" y="367588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Oval 25"/>
          <p:cNvSpPr/>
          <p:nvPr/>
        </p:nvSpPr>
        <p:spPr>
          <a:xfrm rot="173449">
            <a:off x="2554216" y="325589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Oval 26"/>
          <p:cNvSpPr/>
          <p:nvPr/>
        </p:nvSpPr>
        <p:spPr>
          <a:xfrm rot="173449">
            <a:off x="3157117" y="308914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Oval 27"/>
          <p:cNvSpPr/>
          <p:nvPr/>
        </p:nvSpPr>
        <p:spPr>
          <a:xfrm rot="173449">
            <a:off x="3354799" y="347869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Oval 28"/>
          <p:cNvSpPr/>
          <p:nvPr/>
        </p:nvSpPr>
        <p:spPr>
          <a:xfrm rot="173449">
            <a:off x="2922904" y="391350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Oval 29"/>
          <p:cNvSpPr/>
          <p:nvPr/>
        </p:nvSpPr>
        <p:spPr>
          <a:xfrm rot="173449">
            <a:off x="2686625" y="36178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Oval 30"/>
          <p:cNvSpPr/>
          <p:nvPr/>
        </p:nvSpPr>
        <p:spPr>
          <a:xfrm rot="173449">
            <a:off x="2171969" y="289325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 rot="173449">
            <a:off x="2419116" y="307566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Oval 32"/>
          <p:cNvSpPr/>
          <p:nvPr/>
        </p:nvSpPr>
        <p:spPr>
          <a:xfrm rot="173449">
            <a:off x="2301327" y="33194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Oval 33"/>
          <p:cNvSpPr/>
          <p:nvPr/>
        </p:nvSpPr>
        <p:spPr>
          <a:xfrm rot="173449">
            <a:off x="2487801" y="347189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Oval 34"/>
          <p:cNvSpPr/>
          <p:nvPr/>
        </p:nvSpPr>
        <p:spPr>
          <a:xfrm rot="173449">
            <a:off x="2657232" y="385241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Oval 35"/>
          <p:cNvSpPr/>
          <p:nvPr/>
        </p:nvSpPr>
        <p:spPr>
          <a:xfrm rot="173449">
            <a:off x="2408404" y="24378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Oval 36"/>
          <p:cNvSpPr/>
          <p:nvPr/>
        </p:nvSpPr>
        <p:spPr>
          <a:xfrm rot="173449">
            <a:off x="2250175" y="26665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Oval 37"/>
          <p:cNvSpPr/>
          <p:nvPr/>
        </p:nvSpPr>
        <p:spPr>
          <a:xfrm rot="173449">
            <a:off x="2177275" y="313195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Oval 38"/>
          <p:cNvSpPr/>
          <p:nvPr/>
        </p:nvSpPr>
        <p:spPr>
          <a:xfrm rot="173449">
            <a:off x="1866143" y="302866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Oval 39"/>
          <p:cNvSpPr/>
          <p:nvPr/>
        </p:nvSpPr>
        <p:spPr>
          <a:xfrm rot="173449">
            <a:off x="2313528" y="384458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Oval 40"/>
          <p:cNvSpPr/>
          <p:nvPr/>
        </p:nvSpPr>
        <p:spPr>
          <a:xfrm rot="173449">
            <a:off x="1931787" y="366079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Oval 41"/>
          <p:cNvSpPr/>
          <p:nvPr/>
        </p:nvSpPr>
        <p:spPr>
          <a:xfrm rot="173449">
            <a:off x="2935039" y="419069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Rectangle 49"/>
          <p:cNvSpPr/>
          <p:nvPr/>
        </p:nvSpPr>
        <p:spPr>
          <a:xfrm>
            <a:off x="13512" y="13517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3" name="TextBox 82"/>
          <p:cNvSpPr txBox="1"/>
          <p:nvPr/>
        </p:nvSpPr>
        <p:spPr>
          <a:xfrm>
            <a:off x="3921245" y="2014768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03AD15"/>
                </a:solidFill>
              </a:rPr>
              <a:t>NMDARs</a:t>
            </a:r>
          </a:p>
        </p:txBody>
      </p:sp>
      <p:cxnSp>
        <p:nvCxnSpPr>
          <p:cNvPr id="84" name="Straight Connector 83"/>
          <p:cNvCxnSpPr/>
          <p:nvPr/>
        </p:nvCxnSpPr>
        <p:spPr>
          <a:xfrm flipH="1">
            <a:off x="3661658" y="2415747"/>
            <a:ext cx="617361" cy="515921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Freeform 84"/>
          <p:cNvSpPr/>
          <p:nvPr/>
        </p:nvSpPr>
        <p:spPr>
          <a:xfrm>
            <a:off x="3356789" y="2922759"/>
            <a:ext cx="5090139" cy="881349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90138"/>
              <a:gd name="connsiteY0" fmla="*/ 0 h 836470"/>
              <a:gd name="connsiteX1" fmla="*/ 1631830 w 5090138"/>
              <a:gd name="connsiteY1" fmla="*/ 183860 h 836470"/>
              <a:gd name="connsiteX2" fmla="*/ 4767753 w 5090138"/>
              <a:gd name="connsiteY2" fmla="*/ 203399 h 836470"/>
              <a:gd name="connsiteX3" fmla="*/ 4757984 w 5090138"/>
              <a:gd name="connsiteY3" fmla="*/ 37322 h 836470"/>
              <a:gd name="connsiteX4" fmla="*/ 5090138 w 5090138"/>
              <a:gd name="connsiteY4" fmla="*/ 281553 h 836470"/>
              <a:gd name="connsiteX5" fmla="*/ 4757373 w 5090138"/>
              <a:gd name="connsiteY5" fmla="*/ 486707 h 836470"/>
              <a:gd name="connsiteX6" fmla="*/ 4760833 w 5090138"/>
              <a:gd name="connsiteY6" fmla="*/ 349937 h 836470"/>
              <a:gd name="connsiteX7" fmla="*/ 1622061 w 5090138"/>
              <a:gd name="connsiteY7" fmla="*/ 369476 h 836470"/>
              <a:gd name="connsiteX8" fmla="*/ 640455 w 5090138"/>
              <a:gd name="connsiteY8" fmla="*/ 836470 h 836470"/>
              <a:gd name="connsiteX9" fmla="*/ 0 w 5090138"/>
              <a:gd name="connsiteY9" fmla="*/ 0 h 836470"/>
              <a:gd name="connsiteX0" fmla="*/ 0 w 5090138"/>
              <a:gd name="connsiteY0" fmla="*/ 0 h 881349"/>
              <a:gd name="connsiteX1" fmla="*/ 1631830 w 5090138"/>
              <a:gd name="connsiteY1" fmla="*/ 183860 h 881349"/>
              <a:gd name="connsiteX2" fmla="*/ 4767753 w 5090138"/>
              <a:gd name="connsiteY2" fmla="*/ 203399 h 881349"/>
              <a:gd name="connsiteX3" fmla="*/ 4757984 w 5090138"/>
              <a:gd name="connsiteY3" fmla="*/ 37322 h 881349"/>
              <a:gd name="connsiteX4" fmla="*/ 5090138 w 5090138"/>
              <a:gd name="connsiteY4" fmla="*/ 281553 h 881349"/>
              <a:gd name="connsiteX5" fmla="*/ 4757373 w 5090138"/>
              <a:gd name="connsiteY5" fmla="*/ 486707 h 881349"/>
              <a:gd name="connsiteX6" fmla="*/ 4760833 w 5090138"/>
              <a:gd name="connsiteY6" fmla="*/ 349937 h 881349"/>
              <a:gd name="connsiteX7" fmla="*/ 1622061 w 5090138"/>
              <a:gd name="connsiteY7" fmla="*/ 369476 h 881349"/>
              <a:gd name="connsiteX8" fmla="*/ 584357 w 5090138"/>
              <a:gd name="connsiteY8" fmla="*/ 881349 h 881349"/>
              <a:gd name="connsiteX9" fmla="*/ 0 w 5090138"/>
              <a:gd name="connsiteY9" fmla="*/ 0 h 881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090138" h="881349">
                <a:moveTo>
                  <a:pt x="0" y="0"/>
                </a:moveTo>
                <a:lnTo>
                  <a:pt x="1631830" y="183860"/>
                </a:lnTo>
                <a:lnTo>
                  <a:pt x="4767753" y="203399"/>
                </a:lnTo>
                <a:lnTo>
                  <a:pt x="4757984" y="37322"/>
                </a:lnTo>
                <a:lnTo>
                  <a:pt x="5090138" y="281553"/>
                </a:lnTo>
                <a:lnTo>
                  <a:pt x="4757373" y="486707"/>
                </a:lnTo>
                <a:cubicBezTo>
                  <a:pt x="4758526" y="441117"/>
                  <a:pt x="4759680" y="395527"/>
                  <a:pt x="4760833" y="349937"/>
                </a:cubicBezTo>
                <a:lnTo>
                  <a:pt x="1622061" y="369476"/>
                </a:lnTo>
                <a:lnTo>
                  <a:pt x="584357" y="881349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78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Freeform 48"/>
          <p:cNvSpPr/>
          <p:nvPr/>
        </p:nvSpPr>
        <p:spPr>
          <a:xfrm rot="233728">
            <a:off x="3085629" y="2530167"/>
            <a:ext cx="521515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762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 rot="322579">
            <a:off x="3647031" y="3435995"/>
            <a:ext cx="536001" cy="593935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762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Oval 45"/>
          <p:cNvSpPr>
            <a:spLocks noChangeArrowheads="1"/>
          </p:cNvSpPr>
          <p:nvPr/>
        </p:nvSpPr>
        <p:spPr bwMode="auto">
          <a:xfrm rot="13793292">
            <a:off x="3455388" y="2954007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7" name="Oval 46"/>
          <p:cNvSpPr>
            <a:spLocks noChangeArrowheads="1"/>
          </p:cNvSpPr>
          <p:nvPr/>
        </p:nvSpPr>
        <p:spPr bwMode="auto">
          <a:xfrm rot="13793292">
            <a:off x="3360448" y="2827782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8" name="Oval 45"/>
          <p:cNvSpPr>
            <a:spLocks noChangeArrowheads="1"/>
          </p:cNvSpPr>
          <p:nvPr/>
        </p:nvSpPr>
        <p:spPr bwMode="auto">
          <a:xfrm rot="13793292">
            <a:off x="3943236" y="3643398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9" name="Oval 46"/>
          <p:cNvSpPr>
            <a:spLocks noChangeArrowheads="1"/>
          </p:cNvSpPr>
          <p:nvPr/>
        </p:nvSpPr>
        <p:spPr bwMode="auto">
          <a:xfrm rot="13793292">
            <a:off x="3842102" y="3523367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90" name="Oval 45"/>
          <p:cNvSpPr>
            <a:spLocks noChangeArrowheads="1"/>
          </p:cNvSpPr>
          <p:nvPr/>
        </p:nvSpPr>
        <p:spPr bwMode="auto">
          <a:xfrm rot="13793292">
            <a:off x="3671578" y="3272814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91" name="Oval 46"/>
          <p:cNvSpPr>
            <a:spLocks noChangeArrowheads="1"/>
          </p:cNvSpPr>
          <p:nvPr/>
        </p:nvSpPr>
        <p:spPr bwMode="auto">
          <a:xfrm rot="13793292">
            <a:off x="3576638" y="3146589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cxnSp>
        <p:nvCxnSpPr>
          <p:cNvPr id="92" name="Straight Connector 91"/>
          <p:cNvCxnSpPr>
            <a:stCxn id="83" idx="2"/>
          </p:cNvCxnSpPr>
          <p:nvPr/>
        </p:nvCxnSpPr>
        <p:spPr>
          <a:xfrm flipH="1">
            <a:off x="4082531" y="2414878"/>
            <a:ext cx="406203" cy="1106234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Freeform 106"/>
          <p:cNvSpPr/>
          <p:nvPr/>
        </p:nvSpPr>
        <p:spPr>
          <a:xfrm rot="20215467">
            <a:off x="3607899" y="3791224"/>
            <a:ext cx="64015" cy="123199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8" name="Freeform 107"/>
          <p:cNvSpPr/>
          <p:nvPr/>
        </p:nvSpPr>
        <p:spPr>
          <a:xfrm rot="20950626">
            <a:off x="3487863" y="3481982"/>
            <a:ext cx="66383" cy="120547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9" name="Freeform 108"/>
          <p:cNvSpPr/>
          <p:nvPr/>
        </p:nvSpPr>
        <p:spPr>
          <a:xfrm rot="20950626">
            <a:off x="3285384" y="3084162"/>
            <a:ext cx="66383" cy="120547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7" name="Group 6"/>
          <p:cNvGrpSpPr/>
          <p:nvPr/>
        </p:nvGrpSpPr>
        <p:grpSpPr>
          <a:xfrm>
            <a:off x="3957197" y="3944168"/>
            <a:ext cx="361834" cy="186285"/>
            <a:chOff x="3957195" y="3944165"/>
            <a:chExt cx="361834" cy="186284"/>
          </a:xfrm>
        </p:grpSpPr>
        <p:sp>
          <p:nvSpPr>
            <p:cNvPr id="73" name="Oval 45"/>
            <p:cNvSpPr>
              <a:spLocks noChangeArrowheads="1"/>
            </p:cNvSpPr>
            <p:nvPr/>
          </p:nvSpPr>
          <p:spPr bwMode="auto">
            <a:xfrm rot="13793292">
              <a:off x="4134086" y="3945505"/>
              <a:ext cx="93662" cy="27622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74" name="Oval 46"/>
            <p:cNvSpPr>
              <a:spLocks noChangeArrowheads="1"/>
            </p:cNvSpPr>
            <p:nvPr/>
          </p:nvSpPr>
          <p:spPr bwMode="auto">
            <a:xfrm rot="13793292">
              <a:off x="4048477" y="3852883"/>
              <a:ext cx="93662" cy="27622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82" name="Text Box 230"/>
          <p:cNvSpPr txBox="1">
            <a:spLocks noChangeArrowheads="1"/>
          </p:cNvSpPr>
          <p:nvPr/>
        </p:nvSpPr>
        <p:spPr bwMode="auto">
          <a:xfrm>
            <a:off x="401984" y="283752"/>
            <a:ext cx="7994959" cy="46166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/>
            <a:r>
              <a:rPr lang="en-US" sz="2400" dirty="0">
                <a:latin typeface="+mn-lt"/>
                <a:ea typeface="MS PGothic" charset="0"/>
                <a:cs typeface="MS PGothic" charset="0"/>
              </a:rPr>
              <a:t>AMPA plays a surprisingly minimal role in persistent firing</a:t>
            </a:r>
          </a:p>
        </p:txBody>
      </p:sp>
      <p:grpSp>
        <p:nvGrpSpPr>
          <p:cNvPr id="93" name="Group 92"/>
          <p:cNvGrpSpPr/>
          <p:nvPr/>
        </p:nvGrpSpPr>
        <p:grpSpPr>
          <a:xfrm rot="11343055">
            <a:off x="3774479" y="3970848"/>
            <a:ext cx="273868" cy="190688"/>
            <a:chOff x="3306853" y="2297806"/>
            <a:chExt cx="273868" cy="190688"/>
          </a:xfrm>
        </p:grpSpPr>
        <p:cxnSp>
          <p:nvCxnSpPr>
            <p:cNvPr id="94" name="Straight Connector 93"/>
            <p:cNvCxnSpPr/>
            <p:nvPr/>
          </p:nvCxnSpPr>
          <p:spPr>
            <a:xfrm rot="10256945" flipV="1">
              <a:off x="3372968" y="2380205"/>
              <a:ext cx="207753" cy="6435"/>
            </a:xfrm>
            <a:prstGeom prst="line">
              <a:avLst/>
            </a:prstGeom>
            <a:ln w="76200" cmpd="sng">
              <a:solidFill>
                <a:srgbClr val="66006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95" name="Straight Connector 94"/>
            <p:cNvCxnSpPr/>
            <p:nvPr/>
          </p:nvCxnSpPr>
          <p:spPr>
            <a:xfrm>
              <a:off x="3306853" y="2297806"/>
              <a:ext cx="118779" cy="190688"/>
            </a:xfrm>
            <a:prstGeom prst="line">
              <a:avLst/>
            </a:prstGeom>
            <a:ln w="76200" cmpd="sng">
              <a:solidFill>
                <a:srgbClr val="66006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96" name="TextBox 95"/>
          <p:cNvSpPr txBox="1"/>
          <p:nvPr/>
        </p:nvSpPr>
        <p:spPr>
          <a:xfrm>
            <a:off x="3034676" y="3827935"/>
            <a:ext cx="8159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660066"/>
                </a:solidFill>
              </a:rPr>
              <a:t>CNQX</a:t>
            </a:r>
          </a:p>
        </p:txBody>
      </p:sp>
      <p:grpSp>
        <p:nvGrpSpPr>
          <p:cNvPr id="46" name="Group 45"/>
          <p:cNvGrpSpPr/>
          <p:nvPr/>
        </p:nvGrpSpPr>
        <p:grpSpPr>
          <a:xfrm>
            <a:off x="2863316" y="4536959"/>
            <a:ext cx="6054043" cy="2085104"/>
            <a:chOff x="2863316" y="4536959"/>
            <a:chExt cx="6054043" cy="2085104"/>
          </a:xfrm>
        </p:grpSpPr>
        <p:pic>
          <p:nvPicPr>
            <p:cNvPr id="6" name="Picture 5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2863316" y="4536959"/>
              <a:ext cx="6054043" cy="2085104"/>
            </a:xfrm>
            <a:prstGeom prst="rect">
              <a:avLst/>
            </a:prstGeom>
            <a:ln w="28575">
              <a:solidFill>
                <a:schemeClr val="tx1"/>
              </a:solidFill>
            </a:ln>
          </p:spPr>
        </p:pic>
        <p:sp>
          <p:nvSpPr>
            <p:cNvPr id="110" name="Freeform 109"/>
            <p:cNvSpPr/>
            <p:nvPr/>
          </p:nvSpPr>
          <p:spPr>
            <a:xfrm>
              <a:off x="6129940" y="5837076"/>
              <a:ext cx="2761593" cy="372525"/>
            </a:xfrm>
            <a:custGeom>
              <a:avLst/>
              <a:gdLst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08000 w 3388731"/>
                <a:gd name="connsiteY18" fmla="*/ 185854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805366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19561 w 3388731"/>
                <a:gd name="connsiteY41" fmla="*/ 173463 h 403003"/>
                <a:gd name="connsiteX42" fmla="*/ 1331951 w 3388731"/>
                <a:gd name="connsiteY42" fmla="*/ 185854 h 403003"/>
                <a:gd name="connsiteX43" fmla="*/ 1338146 w 3388731"/>
                <a:gd name="connsiteY43" fmla="*/ 204439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36390 w 3388731"/>
                <a:gd name="connsiteY52" fmla="*/ 92927 h 403003"/>
                <a:gd name="connsiteX53" fmla="*/ 1548780 w 3388731"/>
                <a:gd name="connsiteY53" fmla="*/ 55756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66488 w 3388731"/>
                <a:gd name="connsiteY57" fmla="*/ 49561 h 403003"/>
                <a:gd name="connsiteX58" fmla="*/ 1685073 w 3388731"/>
                <a:gd name="connsiteY58" fmla="*/ 61951 h 403003"/>
                <a:gd name="connsiteX59" fmla="*/ 1716049 w 3388731"/>
                <a:gd name="connsiteY59" fmla="*/ 86732 h 403003"/>
                <a:gd name="connsiteX60" fmla="*/ 1753219 w 3388731"/>
                <a:gd name="connsiteY60" fmla="*/ 99122 h 403003"/>
                <a:gd name="connsiteX61" fmla="*/ 1864731 w 3388731"/>
                <a:gd name="connsiteY61" fmla="*/ 111512 h 403003"/>
                <a:gd name="connsiteX62" fmla="*/ 1883317 w 3388731"/>
                <a:gd name="connsiteY62" fmla="*/ 123903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29366 w 3388731"/>
                <a:gd name="connsiteY74" fmla="*/ 185854 h 403003"/>
                <a:gd name="connsiteX75" fmla="*/ 2347951 w 3388731"/>
                <a:gd name="connsiteY75" fmla="*/ 198244 h 403003"/>
                <a:gd name="connsiteX76" fmla="*/ 2391317 w 3388731"/>
                <a:gd name="connsiteY76" fmla="*/ 210634 h 403003"/>
                <a:gd name="connsiteX77" fmla="*/ 2428488 w 3388731"/>
                <a:gd name="connsiteY77" fmla="*/ 223024 h 403003"/>
                <a:gd name="connsiteX78" fmla="*/ 2440878 w 3388731"/>
                <a:gd name="connsiteY78" fmla="*/ 235415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08000 w 3388731"/>
                <a:gd name="connsiteY18" fmla="*/ 185854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805366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19561 w 3388731"/>
                <a:gd name="connsiteY41" fmla="*/ 173463 h 403003"/>
                <a:gd name="connsiteX42" fmla="*/ 1331951 w 3388731"/>
                <a:gd name="connsiteY42" fmla="*/ 185854 h 403003"/>
                <a:gd name="connsiteX43" fmla="*/ 1338146 w 3388731"/>
                <a:gd name="connsiteY43" fmla="*/ 204439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36390 w 3388731"/>
                <a:gd name="connsiteY52" fmla="*/ 92927 h 403003"/>
                <a:gd name="connsiteX53" fmla="*/ 1548780 w 3388731"/>
                <a:gd name="connsiteY53" fmla="*/ 55756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66488 w 3388731"/>
                <a:gd name="connsiteY57" fmla="*/ 49561 h 403003"/>
                <a:gd name="connsiteX58" fmla="*/ 1685073 w 3388731"/>
                <a:gd name="connsiteY58" fmla="*/ 61951 h 403003"/>
                <a:gd name="connsiteX59" fmla="*/ 1716049 w 3388731"/>
                <a:gd name="connsiteY59" fmla="*/ 86732 h 403003"/>
                <a:gd name="connsiteX60" fmla="*/ 1753219 w 3388731"/>
                <a:gd name="connsiteY60" fmla="*/ 99122 h 403003"/>
                <a:gd name="connsiteX61" fmla="*/ 1864731 w 3388731"/>
                <a:gd name="connsiteY61" fmla="*/ 111512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29366 w 3388731"/>
                <a:gd name="connsiteY74" fmla="*/ 185854 h 403003"/>
                <a:gd name="connsiteX75" fmla="*/ 2347951 w 3388731"/>
                <a:gd name="connsiteY75" fmla="*/ 198244 h 403003"/>
                <a:gd name="connsiteX76" fmla="*/ 2391317 w 3388731"/>
                <a:gd name="connsiteY76" fmla="*/ 210634 h 403003"/>
                <a:gd name="connsiteX77" fmla="*/ 2428488 w 3388731"/>
                <a:gd name="connsiteY77" fmla="*/ 223024 h 403003"/>
                <a:gd name="connsiteX78" fmla="*/ 2440878 w 3388731"/>
                <a:gd name="connsiteY78" fmla="*/ 235415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08000 w 3388731"/>
                <a:gd name="connsiteY18" fmla="*/ 185854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805366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19561 w 3388731"/>
                <a:gd name="connsiteY41" fmla="*/ 173463 h 403003"/>
                <a:gd name="connsiteX42" fmla="*/ 1331951 w 3388731"/>
                <a:gd name="connsiteY42" fmla="*/ 185854 h 403003"/>
                <a:gd name="connsiteX43" fmla="*/ 1338146 w 3388731"/>
                <a:gd name="connsiteY43" fmla="*/ 204439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36390 w 3388731"/>
                <a:gd name="connsiteY52" fmla="*/ 92927 h 403003"/>
                <a:gd name="connsiteX53" fmla="*/ 1548780 w 3388731"/>
                <a:gd name="connsiteY53" fmla="*/ 55756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66488 w 3388731"/>
                <a:gd name="connsiteY57" fmla="*/ 49561 h 403003"/>
                <a:gd name="connsiteX58" fmla="*/ 1685073 w 3388731"/>
                <a:gd name="connsiteY58" fmla="*/ 61951 h 403003"/>
                <a:gd name="connsiteX59" fmla="*/ 1716049 w 3388731"/>
                <a:gd name="connsiteY59" fmla="*/ 86732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29366 w 3388731"/>
                <a:gd name="connsiteY74" fmla="*/ 185854 h 403003"/>
                <a:gd name="connsiteX75" fmla="*/ 2347951 w 3388731"/>
                <a:gd name="connsiteY75" fmla="*/ 198244 h 403003"/>
                <a:gd name="connsiteX76" fmla="*/ 2391317 w 3388731"/>
                <a:gd name="connsiteY76" fmla="*/ 210634 h 403003"/>
                <a:gd name="connsiteX77" fmla="*/ 2428488 w 3388731"/>
                <a:gd name="connsiteY77" fmla="*/ 223024 h 403003"/>
                <a:gd name="connsiteX78" fmla="*/ 2440878 w 3388731"/>
                <a:gd name="connsiteY78" fmla="*/ 235415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08000 w 3388731"/>
                <a:gd name="connsiteY18" fmla="*/ 185854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805366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19561 w 3388731"/>
                <a:gd name="connsiteY41" fmla="*/ 173463 h 403003"/>
                <a:gd name="connsiteX42" fmla="*/ 1331951 w 3388731"/>
                <a:gd name="connsiteY42" fmla="*/ 185854 h 403003"/>
                <a:gd name="connsiteX43" fmla="*/ 1338146 w 3388731"/>
                <a:gd name="connsiteY43" fmla="*/ 204439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36390 w 3388731"/>
                <a:gd name="connsiteY52" fmla="*/ 92927 h 403003"/>
                <a:gd name="connsiteX53" fmla="*/ 1548780 w 3388731"/>
                <a:gd name="connsiteY53" fmla="*/ 55756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66488 w 3388731"/>
                <a:gd name="connsiteY57" fmla="*/ 49561 h 403003"/>
                <a:gd name="connsiteX58" fmla="*/ 1677035 w 3388731"/>
                <a:gd name="connsiteY58" fmla="*/ 86066 h 403003"/>
                <a:gd name="connsiteX59" fmla="*/ 1716049 w 3388731"/>
                <a:gd name="connsiteY59" fmla="*/ 86732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29366 w 3388731"/>
                <a:gd name="connsiteY74" fmla="*/ 185854 h 403003"/>
                <a:gd name="connsiteX75" fmla="*/ 2347951 w 3388731"/>
                <a:gd name="connsiteY75" fmla="*/ 198244 h 403003"/>
                <a:gd name="connsiteX76" fmla="*/ 2391317 w 3388731"/>
                <a:gd name="connsiteY76" fmla="*/ 210634 h 403003"/>
                <a:gd name="connsiteX77" fmla="*/ 2428488 w 3388731"/>
                <a:gd name="connsiteY77" fmla="*/ 223024 h 403003"/>
                <a:gd name="connsiteX78" fmla="*/ 2440878 w 3388731"/>
                <a:gd name="connsiteY78" fmla="*/ 235415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08000 w 3388731"/>
                <a:gd name="connsiteY18" fmla="*/ 185854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805366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19561 w 3388731"/>
                <a:gd name="connsiteY41" fmla="*/ 173463 h 403003"/>
                <a:gd name="connsiteX42" fmla="*/ 1331951 w 3388731"/>
                <a:gd name="connsiteY42" fmla="*/ 185854 h 403003"/>
                <a:gd name="connsiteX43" fmla="*/ 1338146 w 3388731"/>
                <a:gd name="connsiteY43" fmla="*/ 204439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36390 w 3388731"/>
                <a:gd name="connsiteY52" fmla="*/ 92927 h 403003"/>
                <a:gd name="connsiteX53" fmla="*/ 1548780 w 3388731"/>
                <a:gd name="connsiteY53" fmla="*/ 55756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66488 w 3388731"/>
                <a:gd name="connsiteY57" fmla="*/ 49561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29366 w 3388731"/>
                <a:gd name="connsiteY74" fmla="*/ 185854 h 403003"/>
                <a:gd name="connsiteX75" fmla="*/ 2347951 w 3388731"/>
                <a:gd name="connsiteY75" fmla="*/ 198244 h 403003"/>
                <a:gd name="connsiteX76" fmla="*/ 2391317 w 3388731"/>
                <a:gd name="connsiteY76" fmla="*/ 210634 h 403003"/>
                <a:gd name="connsiteX77" fmla="*/ 2428488 w 3388731"/>
                <a:gd name="connsiteY77" fmla="*/ 223024 h 403003"/>
                <a:gd name="connsiteX78" fmla="*/ 2440878 w 3388731"/>
                <a:gd name="connsiteY78" fmla="*/ 235415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08000 w 3388731"/>
                <a:gd name="connsiteY18" fmla="*/ 185854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805366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19561 w 3388731"/>
                <a:gd name="connsiteY41" fmla="*/ 173463 h 403003"/>
                <a:gd name="connsiteX42" fmla="*/ 1331951 w 3388731"/>
                <a:gd name="connsiteY42" fmla="*/ 185854 h 403003"/>
                <a:gd name="connsiteX43" fmla="*/ 1338146 w 3388731"/>
                <a:gd name="connsiteY43" fmla="*/ 204439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36390 w 3388731"/>
                <a:gd name="connsiteY52" fmla="*/ 92927 h 403003"/>
                <a:gd name="connsiteX53" fmla="*/ 1548780 w 3388731"/>
                <a:gd name="connsiteY53" fmla="*/ 55756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29366 w 3388731"/>
                <a:gd name="connsiteY74" fmla="*/ 185854 h 403003"/>
                <a:gd name="connsiteX75" fmla="*/ 2347951 w 3388731"/>
                <a:gd name="connsiteY75" fmla="*/ 198244 h 403003"/>
                <a:gd name="connsiteX76" fmla="*/ 2391317 w 3388731"/>
                <a:gd name="connsiteY76" fmla="*/ 210634 h 403003"/>
                <a:gd name="connsiteX77" fmla="*/ 2428488 w 3388731"/>
                <a:gd name="connsiteY77" fmla="*/ 223024 h 403003"/>
                <a:gd name="connsiteX78" fmla="*/ 2440878 w 3388731"/>
                <a:gd name="connsiteY78" fmla="*/ 235415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08000 w 3388731"/>
                <a:gd name="connsiteY18" fmla="*/ 185854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805366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19561 w 3388731"/>
                <a:gd name="connsiteY41" fmla="*/ 173463 h 403003"/>
                <a:gd name="connsiteX42" fmla="*/ 1331951 w 3388731"/>
                <a:gd name="connsiteY42" fmla="*/ 185854 h 403003"/>
                <a:gd name="connsiteX43" fmla="*/ 1338146 w 3388731"/>
                <a:gd name="connsiteY43" fmla="*/ 204439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36390 w 3388731"/>
                <a:gd name="connsiteY52" fmla="*/ 9292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29366 w 3388731"/>
                <a:gd name="connsiteY74" fmla="*/ 185854 h 403003"/>
                <a:gd name="connsiteX75" fmla="*/ 2347951 w 3388731"/>
                <a:gd name="connsiteY75" fmla="*/ 198244 h 403003"/>
                <a:gd name="connsiteX76" fmla="*/ 2391317 w 3388731"/>
                <a:gd name="connsiteY76" fmla="*/ 210634 h 403003"/>
                <a:gd name="connsiteX77" fmla="*/ 2428488 w 3388731"/>
                <a:gd name="connsiteY77" fmla="*/ 223024 h 403003"/>
                <a:gd name="connsiteX78" fmla="*/ 2440878 w 3388731"/>
                <a:gd name="connsiteY78" fmla="*/ 235415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08000 w 3388731"/>
                <a:gd name="connsiteY18" fmla="*/ 185854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805366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19561 w 3388731"/>
                <a:gd name="connsiteY41" fmla="*/ 173463 h 403003"/>
                <a:gd name="connsiteX42" fmla="*/ 1331951 w 3388731"/>
                <a:gd name="connsiteY42" fmla="*/ 185854 h 403003"/>
                <a:gd name="connsiteX43" fmla="*/ 1338146 w 3388731"/>
                <a:gd name="connsiteY43" fmla="*/ 204439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29366 w 3388731"/>
                <a:gd name="connsiteY74" fmla="*/ 185854 h 403003"/>
                <a:gd name="connsiteX75" fmla="*/ 2347951 w 3388731"/>
                <a:gd name="connsiteY75" fmla="*/ 198244 h 403003"/>
                <a:gd name="connsiteX76" fmla="*/ 2391317 w 3388731"/>
                <a:gd name="connsiteY76" fmla="*/ 210634 h 403003"/>
                <a:gd name="connsiteX77" fmla="*/ 2428488 w 3388731"/>
                <a:gd name="connsiteY77" fmla="*/ 223024 h 403003"/>
                <a:gd name="connsiteX78" fmla="*/ 2440878 w 3388731"/>
                <a:gd name="connsiteY78" fmla="*/ 235415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08000 w 3388731"/>
                <a:gd name="connsiteY18" fmla="*/ 185854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805366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19561 w 3388731"/>
                <a:gd name="connsiteY41" fmla="*/ 173463 h 403003"/>
                <a:gd name="connsiteX42" fmla="*/ 1331951 w 3388731"/>
                <a:gd name="connsiteY42" fmla="*/ 185854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29366 w 3388731"/>
                <a:gd name="connsiteY74" fmla="*/ 185854 h 403003"/>
                <a:gd name="connsiteX75" fmla="*/ 2347951 w 3388731"/>
                <a:gd name="connsiteY75" fmla="*/ 198244 h 403003"/>
                <a:gd name="connsiteX76" fmla="*/ 2391317 w 3388731"/>
                <a:gd name="connsiteY76" fmla="*/ 210634 h 403003"/>
                <a:gd name="connsiteX77" fmla="*/ 2428488 w 3388731"/>
                <a:gd name="connsiteY77" fmla="*/ 223024 h 403003"/>
                <a:gd name="connsiteX78" fmla="*/ 2440878 w 3388731"/>
                <a:gd name="connsiteY78" fmla="*/ 235415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08000 w 3388731"/>
                <a:gd name="connsiteY18" fmla="*/ 185854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805366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19561 w 3388731"/>
                <a:gd name="connsiteY41" fmla="*/ 173463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29366 w 3388731"/>
                <a:gd name="connsiteY74" fmla="*/ 185854 h 403003"/>
                <a:gd name="connsiteX75" fmla="*/ 2347951 w 3388731"/>
                <a:gd name="connsiteY75" fmla="*/ 198244 h 403003"/>
                <a:gd name="connsiteX76" fmla="*/ 2391317 w 3388731"/>
                <a:gd name="connsiteY76" fmla="*/ 210634 h 403003"/>
                <a:gd name="connsiteX77" fmla="*/ 2428488 w 3388731"/>
                <a:gd name="connsiteY77" fmla="*/ 223024 h 403003"/>
                <a:gd name="connsiteX78" fmla="*/ 2440878 w 3388731"/>
                <a:gd name="connsiteY78" fmla="*/ 235415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08000 w 3388731"/>
                <a:gd name="connsiteY18" fmla="*/ 185854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805366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29366 w 3388731"/>
                <a:gd name="connsiteY74" fmla="*/ 185854 h 403003"/>
                <a:gd name="connsiteX75" fmla="*/ 2347951 w 3388731"/>
                <a:gd name="connsiteY75" fmla="*/ 198244 h 403003"/>
                <a:gd name="connsiteX76" fmla="*/ 2391317 w 3388731"/>
                <a:gd name="connsiteY76" fmla="*/ 210634 h 403003"/>
                <a:gd name="connsiteX77" fmla="*/ 2428488 w 3388731"/>
                <a:gd name="connsiteY77" fmla="*/ 223024 h 403003"/>
                <a:gd name="connsiteX78" fmla="*/ 2440878 w 3388731"/>
                <a:gd name="connsiteY78" fmla="*/ 235415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805366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29366 w 3388731"/>
                <a:gd name="connsiteY74" fmla="*/ 185854 h 403003"/>
                <a:gd name="connsiteX75" fmla="*/ 2347951 w 3388731"/>
                <a:gd name="connsiteY75" fmla="*/ 198244 h 403003"/>
                <a:gd name="connsiteX76" fmla="*/ 2391317 w 3388731"/>
                <a:gd name="connsiteY76" fmla="*/ 210634 h 403003"/>
                <a:gd name="connsiteX77" fmla="*/ 2428488 w 3388731"/>
                <a:gd name="connsiteY77" fmla="*/ 223024 h 403003"/>
                <a:gd name="connsiteX78" fmla="*/ 2440878 w 3388731"/>
                <a:gd name="connsiteY78" fmla="*/ 235415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29366 w 3388731"/>
                <a:gd name="connsiteY74" fmla="*/ 185854 h 403003"/>
                <a:gd name="connsiteX75" fmla="*/ 2347951 w 3388731"/>
                <a:gd name="connsiteY75" fmla="*/ 198244 h 403003"/>
                <a:gd name="connsiteX76" fmla="*/ 2391317 w 3388731"/>
                <a:gd name="connsiteY76" fmla="*/ 210634 h 403003"/>
                <a:gd name="connsiteX77" fmla="*/ 2428488 w 3388731"/>
                <a:gd name="connsiteY77" fmla="*/ 223024 h 403003"/>
                <a:gd name="connsiteX78" fmla="*/ 2440878 w 3388731"/>
                <a:gd name="connsiteY78" fmla="*/ 235415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29366 w 3388731"/>
                <a:gd name="connsiteY74" fmla="*/ 185854 h 403003"/>
                <a:gd name="connsiteX75" fmla="*/ 2347951 w 3388731"/>
                <a:gd name="connsiteY75" fmla="*/ 198244 h 403003"/>
                <a:gd name="connsiteX76" fmla="*/ 2391317 w 3388731"/>
                <a:gd name="connsiteY76" fmla="*/ 226710 h 403003"/>
                <a:gd name="connsiteX77" fmla="*/ 2428488 w 3388731"/>
                <a:gd name="connsiteY77" fmla="*/ 223024 h 403003"/>
                <a:gd name="connsiteX78" fmla="*/ 2440878 w 3388731"/>
                <a:gd name="connsiteY78" fmla="*/ 235415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29366 w 3388731"/>
                <a:gd name="connsiteY74" fmla="*/ 185854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23024 h 403003"/>
                <a:gd name="connsiteX78" fmla="*/ 2440878 w 3388731"/>
                <a:gd name="connsiteY78" fmla="*/ 235415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29366 w 3388731"/>
                <a:gd name="connsiteY74" fmla="*/ 185854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23024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29366 w 3388731"/>
                <a:gd name="connsiteY74" fmla="*/ 185854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92195 w 3388731"/>
                <a:gd name="connsiteY73" fmla="*/ 173463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67268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70975 w 3388731"/>
                <a:gd name="connsiteY83" fmla="*/ 86732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701073 w 3388731"/>
                <a:gd name="connsiteY87" fmla="*/ 92927 h 403003"/>
                <a:gd name="connsiteX88" fmla="*/ 2713463 w 3388731"/>
                <a:gd name="connsiteY88" fmla="*/ 123903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44439 w 3388731"/>
                <a:gd name="connsiteY92" fmla="*/ 216829 h 403003"/>
                <a:gd name="connsiteX93" fmla="*/ 2769219 w 3388731"/>
                <a:gd name="connsiteY93" fmla="*/ 254000 h 403003"/>
                <a:gd name="connsiteX94" fmla="*/ 2787805 w 3388731"/>
                <a:gd name="connsiteY94" fmla="*/ 309756 h 403003"/>
                <a:gd name="connsiteX95" fmla="*/ 2794000 w 3388731"/>
                <a:gd name="connsiteY95" fmla="*/ 328342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42683 w 3388731"/>
                <a:gd name="connsiteY102" fmla="*/ 346927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0488 w 3388731"/>
                <a:gd name="connsiteY112" fmla="*/ 185854 h 403003"/>
                <a:gd name="connsiteX113" fmla="*/ 3227658 w 3388731"/>
                <a:gd name="connsiteY113" fmla="*/ 198244 h 403003"/>
                <a:gd name="connsiteX114" fmla="*/ 3240049 w 3388731"/>
                <a:gd name="connsiteY114" fmla="*/ 210634 h 403003"/>
                <a:gd name="connsiteX115" fmla="*/ 3258634 w 3388731"/>
                <a:gd name="connsiteY115" fmla="*/ 216829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684037 w 3388731"/>
                <a:gd name="connsiteY87" fmla="*/ 74014 h 403003"/>
                <a:gd name="connsiteX88" fmla="*/ 2701073 w 3388731"/>
                <a:gd name="connsiteY88" fmla="*/ 92927 h 403003"/>
                <a:gd name="connsiteX89" fmla="*/ 2713463 w 3388731"/>
                <a:gd name="connsiteY89" fmla="*/ 123903 h 403003"/>
                <a:gd name="connsiteX90" fmla="*/ 2719658 w 3388731"/>
                <a:gd name="connsiteY90" fmla="*/ 148683 h 403003"/>
                <a:gd name="connsiteX91" fmla="*/ 2725853 w 3388731"/>
                <a:gd name="connsiteY91" fmla="*/ 179659 h 403003"/>
                <a:gd name="connsiteX92" fmla="*/ 2738244 w 3388731"/>
                <a:gd name="connsiteY92" fmla="*/ 198244 h 403003"/>
                <a:gd name="connsiteX93" fmla="*/ 2744439 w 3388731"/>
                <a:gd name="connsiteY93" fmla="*/ 216829 h 403003"/>
                <a:gd name="connsiteX94" fmla="*/ 2769219 w 3388731"/>
                <a:gd name="connsiteY94" fmla="*/ 254000 h 403003"/>
                <a:gd name="connsiteX95" fmla="*/ 2787805 w 3388731"/>
                <a:gd name="connsiteY95" fmla="*/ 309756 h 403003"/>
                <a:gd name="connsiteX96" fmla="*/ 2794000 w 3388731"/>
                <a:gd name="connsiteY96" fmla="*/ 328342 h 403003"/>
                <a:gd name="connsiteX97" fmla="*/ 2800195 w 3388731"/>
                <a:gd name="connsiteY97" fmla="*/ 359317 h 403003"/>
                <a:gd name="connsiteX98" fmla="*/ 2806390 w 3388731"/>
                <a:gd name="connsiteY98" fmla="*/ 377903 h 403003"/>
                <a:gd name="connsiteX99" fmla="*/ 2824975 w 3388731"/>
                <a:gd name="connsiteY99" fmla="*/ 384098 h 403003"/>
                <a:gd name="connsiteX100" fmla="*/ 2837366 w 3388731"/>
                <a:gd name="connsiteY100" fmla="*/ 396488 h 403003"/>
                <a:gd name="connsiteX101" fmla="*/ 2905512 w 3388731"/>
                <a:gd name="connsiteY101" fmla="*/ 396488 h 403003"/>
                <a:gd name="connsiteX102" fmla="*/ 2917902 w 3388731"/>
                <a:gd name="connsiteY102" fmla="*/ 377903 h 403003"/>
                <a:gd name="connsiteX103" fmla="*/ 2942683 w 3388731"/>
                <a:gd name="connsiteY103" fmla="*/ 346927 h 403003"/>
                <a:gd name="connsiteX104" fmla="*/ 2948878 w 3388731"/>
                <a:gd name="connsiteY104" fmla="*/ 328342 h 403003"/>
                <a:gd name="connsiteX105" fmla="*/ 2961268 w 3388731"/>
                <a:gd name="connsiteY105" fmla="*/ 315951 h 403003"/>
                <a:gd name="connsiteX106" fmla="*/ 2973658 w 3388731"/>
                <a:gd name="connsiteY106" fmla="*/ 297366 h 403003"/>
                <a:gd name="connsiteX107" fmla="*/ 2992244 w 3388731"/>
                <a:gd name="connsiteY107" fmla="*/ 266390 h 403003"/>
                <a:gd name="connsiteX108" fmla="*/ 3017024 w 3388731"/>
                <a:gd name="connsiteY108" fmla="*/ 235415 h 403003"/>
                <a:gd name="connsiteX109" fmla="*/ 3041805 w 3388731"/>
                <a:gd name="connsiteY109" fmla="*/ 210634 h 403003"/>
                <a:gd name="connsiteX110" fmla="*/ 3078975 w 3388731"/>
                <a:gd name="connsiteY110" fmla="*/ 185854 h 403003"/>
                <a:gd name="connsiteX111" fmla="*/ 3109951 w 3388731"/>
                <a:gd name="connsiteY111" fmla="*/ 161073 h 403003"/>
                <a:gd name="connsiteX112" fmla="*/ 3178097 w 3388731"/>
                <a:gd name="connsiteY112" fmla="*/ 173463 h 403003"/>
                <a:gd name="connsiteX113" fmla="*/ 3190488 w 3388731"/>
                <a:gd name="connsiteY113" fmla="*/ 185854 h 403003"/>
                <a:gd name="connsiteX114" fmla="*/ 3227658 w 3388731"/>
                <a:gd name="connsiteY114" fmla="*/ 198244 h 403003"/>
                <a:gd name="connsiteX115" fmla="*/ 3240049 w 3388731"/>
                <a:gd name="connsiteY115" fmla="*/ 210634 h 403003"/>
                <a:gd name="connsiteX116" fmla="*/ 3258634 w 3388731"/>
                <a:gd name="connsiteY116" fmla="*/ 216829 h 403003"/>
                <a:gd name="connsiteX117" fmla="*/ 3388731 w 3388731"/>
                <a:gd name="connsiteY117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684037 w 3388731"/>
                <a:gd name="connsiteY87" fmla="*/ 74014 h 403003"/>
                <a:gd name="connsiteX88" fmla="*/ 2701073 w 3388731"/>
                <a:gd name="connsiteY88" fmla="*/ 92927 h 403003"/>
                <a:gd name="connsiteX89" fmla="*/ 2701406 w 3388731"/>
                <a:gd name="connsiteY89" fmla="*/ 127922 h 403003"/>
                <a:gd name="connsiteX90" fmla="*/ 2719658 w 3388731"/>
                <a:gd name="connsiteY90" fmla="*/ 148683 h 403003"/>
                <a:gd name="connsiteX91" fmla="*/ 2725853 w 3388731"/>
                <a:gd name="connsiteY91" fmla="*/ 179659 h 403003"/>
                <a:gd name="connsiteX92" fmla="*/ 2738244 w 3388731"/>
                <a:gd name="connsiteY92" fmla="*/ 198244 h 403003"/>
                <a:gd name="connsiteX93" fmla="*/ 2744439 w 3388731"/>
                <a:gd name="connsiteY93" fmla="*/ 216829 h 403003"/>
                <a:gd name="connsiteX94" fmla="*/ 2769219 w 3388731"/>
                <a:gd name="connsiteY94" fmla="*/ 254000 h 403003"/>
                <a:gd name="connsiteX95" fmla="*/ 2787805 w 3388731"/>
                <a:gd name="connsiteY95" fmla="*/ 309756 h 403003"/>
                <a:gd name="connsiteX96" fmla="*/ 2794000 w 3388731"/>
                <a:gd name="connsiteY96" fmla="*/ 328342 h 403003"/>
                <a:gd name="connsiteX97" fmla="*/ 2800195 w 3388731"/>
                <a:gd name="connsiteY97" fmla="*/ 359317 h 403003"/>
                <a:gd name="connsiteX98" fmla="*/ 2806390 w 3388731"/>
                <a:gd name="connsiteY98" fmla="*/ 377903 h 403003"/>
                <a:gd name="connsiteX99" fmla="*/ 2824975 w 3388731"/>
                <a:gd name="connsiteY99" fmla="*/ 384098 h 403003"/>
                <a:gd name="connsiteX100" fmla="*/ 2837366 w 3388731"/>
                <a:gd name="connsiteY100" fmla="*/ 396488 h 403003"/>
                <a:gd name="connsiteX101" fmla="*/ 2905512 w 3388731"/>
                <a:gd name="connsiteY101" fmla="*/ 396488 h 403003"/>
                <a:gd name="connsiteX102" fmla="*/ 2917902 w 3388731"/>
                <a:gd name="connsiteY102" fmla="*/ 377903 h 403003"/>
                <a:gd name="connsiteX103" fmla="*/ 2942683 w 3388731"/>
                <a:gd name="connsiteY103" fmla="*/ 346927 h 403003"/>
                <a:gd name="connsiteX104" fmla="*/ 2948878 w 3388731"/>
                <a:gd name="connsiteY104" fmla="*/ 328342 h 403003"/>
                <a:gd name="connsiteX105" fmla="*/ 2961268 w 3388731"/>
                <a:gd name="connsiteY105" fmla="*/ 315951 h 403003"/>
                <a:gd name="connsiteX106" fmla="*/ 2973658 w 3388731"/>
                <a:gd name="connsiteY106" fmla="*/ 297366 h 403003"/>
                <a:gd name="connsiteX107" fmla="*/ 2992244 w 3388731"/>
                <a:gd name="connsiteY107" fmla="*/ 266390 h 403003"/>
                <a:gd name="connsiteX108" fmla="*/ 3017024 w 3388731"/>
                <a:gd name="connsiteY108" fmla="*/ 235415 h 403003"/>
                <a:gd name="connsiteX109" fmla="*/ 3041805 w 3388731"/>
                <a:gd name="connsiteY109" fmla="*/ 210634 h 403003"/>
                <a:gd name="connsiteX110" fmla="*/ 3078975 w 3388731"/>
                <a:gd name="connsiteY110" fmla="*/ 185854 h 403003"/>
                <a:gd name="connsiteX111" fmla="*/ 3109951 w 3388731"/>
                <a:gd name="connsiteY111" fmla="*/ 161073 h 403003"/>
                <a:gd name="connsiteX112" fmla="*/ 3178097 w 3388731"/>
                <a:gd name="connsiteY112" fmla="*/ 173463 h 403003"/>
                <a:gd name="connsiteX113" fmla="*/ 3190488 w 3388731"/>
                <a:gd name="connsiteY113" fmla="*/ 185854 h 403003"/>
                <a:gd name="connsiteX114" fmla="*/ 3227658 w 3388731"/>
                <a:gd name="connsiteY114" fmla="*/ 198244 h 403003"/>
                <a:gd name="connsiteX115" fmla="*/ 3240049 w 3388731"/>
                <a:gd name="connsiteY115" fmla="*/ 210634 h 403003"/>
                <a:gd name="connsiteX116" fmla="*/ 3258634 w 3388731"/>
                <a:gd name="connsiteY116" fmla="*/ 216829 h 403003"/>
                <a:gd name="connsiteX117" fmla="*/ 3388731 w 3388731"/>
                <a:gd name="connsiteY117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684037 w 3388731"/>
                <a:gd name="connsiteY87" fmla="*/ 74014 h 403003"/>
                <a:gd name="connsiteX88" fmla="*/ 2701073 w 3388731"/>
                <a:gd name="connsiteY88" fmla="*/ 92927 h 403003"/>
                <a:gd name="connsiteX89" fmla="*/ 2701406 w 3388731"/>
                <a:gd name="connsiteY89" fmla="*/ 127922 h 403003"/>
                <a:gd name="connsiteX90" fmla="*/ 2719658 w 3388731"/>
                <a:gd name="connsiteY90" fmla="*/ 148683 h 403003"/>
                <a:gd name="connsiteX91" fmla="*/ 2725853 w 3388731"/>
                <a:gd name="connsiteY91" fmla="*/ 179659 h 403003"/>
                <a:gd name="connsiteX92" fmla="*/ 2738244 w 3388731"/>
                <a:gd name="connsiteY92" fmla="*/ 198244 h 403003"/>
                <a:gd name="connsiteX93" fmla="*/ 2728364 w 3388731"/>
                <a:gd name="connsiteY93" fmla="*/ 216829 h 403003"/>
                <a:gd name="connsiteX94" fmla="*/ 2769219 w 3388731"/>
                <a:gd name="connsiteY94" fmla="*/ 254000 h 403003"/>
                <a:gd name="connsiteX95" fmla="*/ 2787805 w 3388731"/>
                <a:gd name="connsiteY95" fmla="*/ 309756 h 403003"/>
                <a:gd name="connsiteX96" fmla="*/ 2794000 w 3388731"/>
                <a:gd name="connsiteY96" fmla="*/ 328342 h 403003"/>
                <a:gd name="connsiteX97" fmla="*/ 2800195 w 3388731"/>
                <a:gd name="connsiteY97" fmla="*/ 359317 h 403003"/>
                <a:gd name="connsiteX98" fmla="*/ 2806390 w 3388731"/>
                <a:gd name="connsiteY98" fmla="*/ 377903 h 403003"/>
                <a:gd name="connsiteX99" fmla="*/ 2824975 w 3388731"/>
                <a:gd name="connsiteY99" fmla="*/ 384098 h 403003"/>
                <a:gd name="connsiteX100" fmla="*/ 2837366 w 3388731"/>
                <a:gd name="connsiteY100" fmla="*/ 396488 h 403003"/>
                <a:gd name="connsiteX101" fmla="*/ 2905512 w 3388731"/>
                <a:gd name="connsiteY101" fmla="*/ 396488 h 403003"/>
                <a:gd name="connsiteX102" fmla="*/ 2917902 w 3388731"/>
                <a:gd name="connsiteY102" fmla="*/ 377903 h 403003"/>
                <a:gd name="connsiteX103" fmla="*/ 2942683 w 3388731"/>
                <a:gd name="connsiteY103" fmla="*/ 346927 h 403003"/>
                <a:gd name="connsiteX104" fmla="*/ 2948878 w 3388731"/>
                <a:gd name="connsiteY104" fmla="*/ 328342 h 403003"/>
                <a:gd name="connsiteX105" fmla="*/ 2961268 w 3388731"/>
                <a:gd name="connsiteY105" fmla="*/ 315951 h 403003"/>
                <a:gd name="connsiteX106" fmla="*/ 2973658 w 3388731"/>
                <a:gd name="connsiteY106" fmla="*/ 297366 h 403003"/>
                <a:gd name="connsiteX107" fmla="*/ 2992244 w 3388731"/>
                <a:gd name="connsiteY107" fmla="*/ 266390 h 403003"/>
                <a:gd name="connsiteX108" fmla="*/ 3017024 w 3388731"/>
                <a:gd name="connsiteY108" fmla="*/ 235415 h 403003"/>
                <a:gd name="connsiteX109" fmla="*/ 3041805 w 3388731"/>
                <a:gd name="connsiteY109" fmla="*/ 210634 h 403003"/>
                <a:gd name="connsiteX110" fmla="*/ 3078975 w 3388731"/>
                <a:gd name="connsiteY110" fmla="*/ 185854 h 403003"/>
                <a:gd name="connsiteX111" fmla="*/ 3109951 w 3388731"/>
                <a:gd name="connsiteY111" fmla="*/ 161073 h 403003"/>
                <a:gd name="connsiteX112" fmla="*/ 3178097 w 3388731"/>
                <a:gd name="connsiteY112" fmla="*/ 173463 h 403003"/>
                <a:gd name="connsiteX113" fmla="*/ 3190488 w 3388731"/>
                <a:gd name="connsiteY113" fmla="*/ 185854 h 403003"/>
                <a:gd name="connsiteX114" fmla="*/ 3227658 w 3388731"/>
                <a:gd name="connsiteY114" fmla="*/ 198244 h 403003"/>
                <a:gd name="connsiteX115" fmla="*/ 3240049 w 3388731"/>
                <a:gd name="connsiteY115" fmla="*/ 210634 h 403003"/>
                <a:gd name="connsiteX116" fmla="*/ 3258634 w 3388731"/>
                <a:gd name="connsiteY116" fmla="*/ 216829 h 403003"/>
                <a:gd name="connsiteX117" fmla="*/ 3388731 w 3388731"/>
                <a:gd name="connsiteY117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684037 w 3388731"/>
                <a:gd name="connsiteY87" fmla="*/ 74014 h 403003"/>
                <a:gd name="connsiteX88" fmla="*/ 2701073 w 3388731"/>
                <a:gd name="connsiteY88" fmla="*/ 92927 h 403003"/>
                <a:gd name="connsiteX89" fmla="*/ 2701406 w 3388731"/>
                <a:gd name="connsiteY89" fmla="*/ 127922 h 403003"/>
                <a:gd name="connsiteX90" fmla="*/ 2719658 w 3388731"/>
                <a:gd name="connsiteY90" fmla="*/ 148683 h 403003"/>
                <a:gd name="connsiteX91" fmla="*/ 2725853 w 3388731"/>
                <a:gd name="connsiteY91" fmla="*/ 179659 h 403003"/>
                <a:gd name="connsiteX92" fmla="*/ 2738244 w 3388731"/>
                <a:gd name="connsiteY92" fmla="*/ 198244 h 403003"/>
                <a:gd name="connsiteX93" fmla="*/ 2728364 w 3388731"/>
                <a:gd name="connsiteY93" fmla="*/ 216829 h 403003"/>
                <a:gd name="connsiteX94" fmla="*/ 2745106 w 3388731"/>
                <a:gd name="connsiteY94" fmla="*/ 262039 h 403003"/>
                <a:gd name="connsiteX95" fmla="*/ 2787805 w 3388731"/>
                <a:gd name="connsiteY95" fmla="*/ 309756 h 403003"/>
                <a:gd name="connsiteX96" fmla="*/ 2794000 w 3388731"/>
                <a:gd name="connsiteY96" fmla="*/ 328342 h 403003"/>
                <a:gd name="connsiteX97" fmla="*/ 2800195 w 3388731"/>
                <a:gd name="connsiteY97" fmla="*/ 359317 h 403003"/>
                <a:gd name="connsiteX98" fmla="*/ 2806390 w 3388731"/>
                <a:gd name="connsiteY98" fmla="*/ 377903 h 403003"/>
                <a:gd name="connsiteX99" fmla="*/ 2824975 w 3388731"/>
                <a:gd name="connsiteY99" fmla="*/ 384098 h 403003"/>
                <a:gd name="connsiteX100" fmla="*/ 2837366 w 3388731"/>
                <a:gd name="connsiteY100" fmla="*/ 396488 h 403003"/>
                <a:gd name="connsiteX101" fmla="*/ 2905512 w 3388731"/>
                <a:gd name="connsiteY101" fmla="*/ 396488 h 403003"/>
                <a:gd name="connsiteX102" fmla="*/ 2917902 w 3388731"/>
                <a:gd name="connsiteY102" fmla="*/ 377903 h 403003"/>
                <a:gd name="connsiteX103" fmla="*/ 2942683 w 3388731"/>
                <a:gd name="connsiteY103" fmla="*/ 346927 h 403003"/>
                <a:gd name="connsiteX104" fmla="*/ 2948878 w 3388731"/>
                <a:gd name="connsiteY104" fmla="*/ 328342 h 403003"/>
                <a:gd name="connsiteX105" fmla="*/ 2961268 w 3388731"/>
                <a:gd name="connsiteY105" fmla="*/ 315951 h 403003"/>
                <a:gd name="connsiteX106" fmla="*/ 2973658 w 3388731"/>
                <a:gd name="connsiteY106" fmla="*/ 297366 h 403003"/>
                <a:gd name="connsiteX107" fmla="*/ 2992244 w 3388731"/>
                <a:gd name="connsiteY107" fmla="*/ 266390 h 403003"/>
                <a:gd name="connsiteX108" fmla="*/ 3017024 w 3388731"/>
                <a:gd name="connsiteY108" fmla="*/ 235415 h 403003"/>
                <a:gd name="connsiteX109" fmla="*/ 3041805 w 3388731"/>
                <a:gd name="connsiteY109" fmla="*/ 210634 h 403003"/>
                <a:gd name="connsiteX110" fmla="*/ 3078975 w 3388731"/>
                <a:gd name="connsiteY110" fmla="*/ 185854 h 403003"/>
                <a:gd name="connsiteX111" fmla="*/ 3109951 w 3388731"/>
                <a:gd name="connsiteY111" fmla="*/ 161073 h 403003"/>
                <a:gd name="connsiteX112" fmla="*/ 3178097 w 3388731"/>
                <a:gd name="connsiteY112" fmla="*/ 173463 h 403003"/>
                <a:gd name="connsiteX113" fmla="*/ 3190488 w 3388731"/>
                <a:gd name="connsiteY113" fmla="*/ 185854 h 403003"/>
                <a:gd name="connsiteX114" fmla="*/ 3227658 w 3388731"/>
                <a:gd name="connsiteY114" fmla="*/ 198244 h 403003"/>
                <a:gd name="connsiteX115" fmla="*/ 3240049 w 3388731"/>
                <a:gd name="connsiteY115" fmla="*/ 210634 h 403003"/>
                <a:gd name="connsiteX116" fmla="*/ 3258634 w 3388731"/>
                <a:gd name="connsiteY116" fmla="*/ 216829 h 403003"/>
                <a:gd name="connsiteX117" fmla="*/ 3388731 w 3388731"/>
                <a:gd name="connsiteY117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684037 w 3388731"/>
                <a:gd name="connsiteY87" fmla="*/ 74014 h 403003"/>
                <a:gd name="connsiteX88" fmla="*/ 2701073 w 3388731"/>
                <a:gd name="connsiteY88" fmla="*/ 92927 h 403003"/>
                <a:gd name="connsiteX89" fmla="*/ 2701406 w 3388731"/>
                <a:gd name="connsiteY89" fmla="*/ 127922 h 403003"/>
                <a:gd name="connsiteX90" fmla="*/ 2719658 w 3388731"/>
                <a:gd name="connsiteY90" fmla="*/ 148683 h 403003"/>
                <a:gd name="connsiteX91" fmla="*/ 2725853 w 3388731"/>
                <a:gd name="connsiteY91" fmla="*/ 179659 h 403003"/>
                <a:gd name="connsiteX92" fmla="*/ 2738244 w 3388731"/>
                <a:gd name="connsiteY92" fmla="*/ 198244 h 403003"/>
                <a:gd name="connsiteX93" fmla="*/ 2728364 w 3388731"/>
                <a:gd name="connsiteY93" fmla="*/ 216829 h 403003"/>
                <a:gd name="connsiteX94" fmla="*/ 2745106 w 3388731"/>
                <a:gd name="connsiteY94" fmla="*/ 262039 h 403003"/>
                <a:gd name="connsiteX95" fmla="*/ 2751635 w 3388731"/>
                <a:gd name="connsiteY95" fmla="*/ 313775 h 403003"/>
                <a:gd name="connsiteX96" fmla="*/ 2794000 w 3388731"/>
                <a:gd name="connsiteY96" fmla="*/ 328342 h 403003"/>
                <a:gd name="connsiteX97" fmla="*/ 2800195 w 3388731"/>
                <a:gd name="connsiteY97" fmla="*/ 359317 h 403003"/>
                <a:gd name="connsiteX98" fmla="*/ 2806390 w 3388731"/>
                <a:gd name="connsiteY98" fmla="*/ 377903 h 403003"/>
                <a:gd name="connsiteX99" fmla="*/ 2824975 w 3388731"/>
                <a:gd name="connsiteY99" fmla="*/ 384098 h 403003"/>
                <a:gd name="connsiteX100" fmla="*/ 2837366 w 3388731"/>
                <a:gd name="connsiteY100" fmla="*/ 396488 h 403003"/>
                <a:gd name="connsiteX101" fmla="*/ 2905512 w 3388731"/>
                <a:gd name="connsiteY101" fmla="*/ 396488 h 403003"/>
                <a:gd name="connsiteX102" fmla="*/ 2917902 w 3388731"/>
                <a:gd name="connsiteY102" fmla="*/ 377903 h 403003"/>
                <a:gd name="connsiteX103" fmla="*/ 2942683 w 3388731"/>
                <a:gd name="connsiteY103" fmla="*/ 346927 h 403003"/>
                <a:gd name="connsiteX104" fmla="*/ 2948878 w 3388731"/>
                <a:gd name="connsiteY104" fmla="*/ 328342 h 403003"/>
                <a:gd name="connsiteX105" fmla="*/ 2961268 w 3388731"/>
                <a:gd name="connsiteY105" fmla="*/ 315951 h 403003"/>
                <a:gd name="connsiteX106" fmla="*/ 2973658 w 3388731"/>
                <a:gd name="connsiteY106" fmla="*/ 297366 h 403003"/>
                <a:gd name="connsiteX107" fmla="*/ 2992244 w 3388731"/>
                <a:gd name="connsiteY107" fmla="*/ 266390 h 403003"/>
                <a:gd name="connsiteX108" fmla="*/ 3017024 w 3388731"/>
                <a:gd name="connsiteY108" fmla="*/ 235415 h 403003"/>
                <a:gd name="connsiteX109" fmla="*/ 3041805 w 3388731"/>
                <a:gd name="connsiteY109" fmla="*/ 210634 h 403003"/>
                <a:gd name="connsiteX110" fmla="*/ 3078975 w 3388731"/>
                <a:gd name="connsiteY110" fmla="*/ 185854 h 403003"/>
                <a:gd name="connsiteX111" fmla="*/ 3109951 w 3388731"/>
                <a:gd name="connsiteY111" fmla="*/ 161073 h 403003"/>
                <a:gd name="connsiteX112" fmla="*/ 3178097 w 3388731"/>
                <a:gd name="connsiteY112" fmla="*/ 173463 h 403003"/>
                <a:gd name="connsiteX113" fmla="*/ 3190488 w 3388731"/>
                <a:gd name="connsiteY113" fmla="*/ 185854 h 403003"/>
                <a:gd name="connsiteX114" fmla="*/ 3227658 w 3388731"/>
                <a:gd name="connsiteY114" fmla="*/ 198244 h 403003"/>
                <a:gd name="connsiteX115" fmla="*/ 3240049 w 3388731"/>
                <a:gd name="connsiteY115" fmla="*/ 210634 h 403003"/>
                <a:gd name="connsiteX116" fmla="*/ 3258634 w 3388731"/>
                <a:gd name="connsiteY116" fmla="*/ 216829 h 403003"/>
                <a:gd name="connsiteX117" fmla="*/ 3388731 w 3388731"/>
                <a:gd name="connsiteY117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684037 w 3388731"/>
                <a:gd name="connsiteY87" fmla="*/ 74014 h 403003"/>
                <a:gd name="connsiteX88" fmla="*/ 2701073 w 3388731"/>
                <a:gd name="connsiteY88" fmla="*/ 92927 h 403003"/>
                <a:gd name="connsiteX89" fmla="*/ 2701406 w 3388731"/>
                <a:gd name="connsiteY89" fmla="*/ 127922 h 403003"/>
                <a:gd name="connsiteX90" fmla="*/ 2719658 w 3388731"/>
                <a:gd name="connsiteY90" fmla="*/ 148683 h 403003"/>
                <a:gd name="connsiteX91" fmla="*/ 2725853 w 3388731"/>
                <a:gd name="connsiteY91" fmla="*/ 179659 h 403003"/>
                <a:gd name="connsiteX92" fmla="*/ 2738244 w 3388731"/>
                <a:gd name="connsiteY92" fmla="*/ 198244 h 403003"/>
                <a:gd name="connsiteX93" fmla="*/ 2728364 w 3388731"/>
                <a:gd name="connsiteY93" fmla="*/ 216829 h 403003"/>
                <a:gd name="connsiteX94" fmla="*/ 2745106 w 3388731"/>
                <a:gd name="connsiteY94" fmla="*/ 262039 h 403003"/>
                <a:gd name="connsiteX95" fmla="*/ 2751635 w 3388731"/>
                <a:gd name="connsiteY95" fmla="*/ 313775 h 403003"/>
                <a:gd name="connsiteX96" fmla="*/ 2773906 w 3388731"/>
                <a:gd name="connsiteY96" fmla="*/ 356475 h 403003"/>
                <a:gd name="connsiteX97" fmla="*/ 2800195 w 3388731"/>
                <a:gd name="connsiteY97" fmla="*/ 359317 h 403003"/>
                <a:gd name="connsiteX98" fmla="*/ 2806390 w 3388731"/>
                <a:gd name="connsiteY98" fmla="*/ 377903 h 403003"/>
                <a:gd name="connsiteX99" fmla="*/ 2824975 w 3388731"/>
                <a:gd name="connsiteY99" fmla="*/ 384098 h 403003"/>
                <a:gd name="connsiteX100" fmla="*/ 2837366 w 3388731"/>
                <a:gd name="connsiteY100" fmla="*/ 396488 h 403003"/>
                <a:gd name="connsiteX101" fmla="*/ 2905512 w 3388731"/>
                <a:gd name="connsiteY101" fmla="*/ 396488 h 403003"/>
                <a:gd name="connsiteX102" fmla="*/ 2917902 w 3388731"/>
                <a:gd name="connsiteY102" fmla="*/ 377903 h 403003"/>
                <a:gd name="connsiteX103" fmla="*/ 2942683 w 3388731"/>
                <a:gd name="connsiteY103" fmla="*/ 346927 h 403003"/>
                <a:gd name="connsiteX104" fmla="*/ 2948878 w 3388731"/>
                <a:gd name="connsiteY104" fmla="*/ 328342 h 403003"/>
                <a:gd name="connsiteX105" fmla="*/ 2961268 w 3388731"/>
                <a:gd name="connsiteY105" fmla="*/ 315951 h 403003"/>
                <a:gd name="connsiteX106" fmla="*/ 2973658 w 3388731"/>
                <a:gd name="connsiteY106" fmla="*/ 297366 h 403003"/>
                <a:gd name="connsiteX107" fmla="*/ 2992244 w 3388731"/>
                <a:gd name="connsiteY107" fmla="*/ 266390 h 403003"/>
                <a:gd name="connsiteX108" fmla="*/ 3017024 w 3388731"/>
                <a:gd name="connsiteY108" fmla="*/ 235415 h 403003"/>
                <a:gd name="connsiteX109" fmla="*/ 3041805 w 3388731"/>
                <a:gd name="connsiteY109" fmla="*/ 210634 h 403003"/>
                <a:gd name="connsiteX110" fmla="*/ 3078975 w 3388731"/>
                <a:gd name="connsiteY110" fmla="*/ 185854 h 403003"/>
                <a:gd name="connsiteX111" fmla="*/ 3109951 w 3388731"/>
                <a:gd name="connsiteY111" fmla="*/ 161073 h 403003"/>
                <a:gd name="connsiteX112" fmla="*/ 3178097 w 3388731"/>
                <a:gd name="connsiteY112" fmla="*/ 173463 h 403003"/>
                <a:gd name="connsiteX113" fmla="*/ 3190488 w 3388731"/>
                <a:gd name="connsiteY113" fmla="*/ 185854 h 403003"/>
                <a:gd name="connsiteX114" fmla="*/ 3227658 w 3388731"/>
                <a:gd name="connsiteY114" fmla="*/ 198244 h 403003"/>
                <a:gd name="connsiteX115" fmla="*/ 3240049 w 3388731"/>
                <a:gd name="connsiteY115" fmla="*/ 210634 h 403003"/>
                <a:gd name="connsiteX116" fmla="*/ 3258634 w 3388731"/>
                <a:gd name="connsiteY116" fmla="*/ 216829 h 403003"/>
                <a:gd name="connsiteX117" fmla="*/ 3388731 w 3388731"/>
                <a:gd name="connsiteY117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684037 w 3388731"/>
                <a:gd name="connsiteY87" fmla="*/ 74014 h 403003"/>
                <a:gd name="connsiteX88" fmla="*/ 2701073 w 3388731"/>
                <a:gd name="connsiteY88" fmla="*/ 92927 h 403003"/>
                <a:gd name="connsiteX89" fmla="*/ 2701406 w 3388731"/>
                <a:gd name="connsiteY89" fmla="*/ 127922 h 403003"/>
                <a:gd name="connsiteX90" fmla="*/ 2719658 w 3388731"/>
                <a:gd name="connsiteY90" fmla="*/ 148683 h 403003"/>
                <a:gd name="connsiteX91" fmla="*/ 2725853 w 3388731"/>
                <a:gd name="connsiteY91" fmla="*/ 179659 h 403003"/>
                <a:gd name="connsiteX92" fmla="*/ 2738244 w 3388731"/>
                <a:gd name="connsiteY92" fmla="*/ 198244 h 403003"/>
                <a:gd name="connsiteX93" fmla="*/ 2728364 w 3388731"/>
                <a:gd name="connsiteY93" fmla="*/ 216829 h 403003"/>
                <a:gd name="connsiteX94" fmla="*/ 2745106 w 3388731"/>
                <a:gd name="connsiteY94" fmla="*/ 262039 h 403003"/>
                <a:gd name="connsiteX95" fmla="*/ 2751635 w 3388731"/>
                <a:gd name="connsiteY95" fmla="*/ 313775 h 403003"/>
                <a:gd name="connsiteX96" fmla="*/ 2773906 w 3388731"/>
                <a:gd name="connsiteY96" fmla="*/ 356475 h 403003"/>
                <a:gd name="connsiteX97" fmla="*/ 2800195 w 3388731"/>
                <a:gd name="connsiteY97" fmla="*/ 359317 h 403003"/>
                <a:gd name="connsiteX98" fmla="*/ 2806390 w 3388731"/>
                <a:gd name="connsiteY98" fmla="*/ 377903 h 403003"/>
                <a:gd name="connsiteX99" fmla="*/ 2824975 w 3388731"/>
                <a:gd name="connsiteY99" fmla="*/ 384098 h 403003"/>
                <a:gd name="connsiteX100" fmla="*/ 2837366 w 3388731"/>
                <a:gd name="connsiteY100" fmla="*/ 396488 h 403003"/>
                <a:gd name="connsiteX101" fmla="*/ 2905512 w 3388731"/>
                <a:gd name="connsiteY101" fmla="*/ 396488 h 403003"/>
                <a:gd name="connsiteX102" fmla="*/ 2917902 w 3388731"/>
                <a:gd name="connsiteY102" fmla="*/ 377903 h 403003"/>
                <a:gd name="connsiteX103" fmla="*/ 2942683 w 3388731"/>
                <a:gd name="connsiteY103" fmla="*/ 346927 h 403003"/>
                <a:gd name="connsiteX104" fmla="*/ 2948878 w 3388731"/>
                <a:gd name="connsiteY104" fmla="*/ 328342 h 403003"/>
                <a:gd name="connsiteX105" fmla="*/ 2961268 w 3388731"/>
                <a:gd name="connsiteY105" fmla="*/ 315951 h 403003"/>
                <a:gd name="connsiteX106" fmla="*/ 2973658 w 3388731"/>
                <a:gd name="connsiteY106" fmla="*/ 297366 h 403003"/>
                <a:gd name="connsiteX107" fmla="*/ 2992244 w 3388731"/>
                <a:gd name="connsiteY107" fmla="*/ 266390 h 403003"/>
                <a:gd name="connsiteX108" fmla="*/ 3017024 w 3388731"/>
                <a:gd name="connsiteY108" fmla="*/ 235415 h 403003"/>
                <a:gd name="connsiteX109" fmla="*/ 3041805 w 3388731"/>
                <a:gd name="connsiteY109" fmla="*/ 210634 h 403003"/>
                <a:gd name="connsiteX110" fmla="*/ 3078975 w 3388731"/>
                <a:gd name="connsiteY110" fmla="*/ 185854 h 403003"/>
                <a:gd name="connsiteX111" fmla="*/ 3109951 w 3388731"/>
                <a:gd name="connsiteY111" fmla="*/ 161073 h 403003"/>
                <a:gd name="connsiteX112" fmla="*/ 3178097 w 3388731"/>
                <a:gd name="connsiteY112" fmla="*/ 173463 h 403003"/>
                <a:gd name="connsiteX113" fmla="*/ 3198526 w 3388731"/>
                <a:gd name="connsiteY113" fmla="*/ 173796 h 403003"/>
                <a:gd name="connsiteX114" fmla="*/ 3227658 w 3388731"/>
                <a:gd name="connsiteY114" fmla="*/ 198244 h 403003"/>
                <a:gd name="connsiteX115" fmla="*/ 3240049 w 3388731"/>
                <a:gd name="connsiteY115" fmla="*/ 210634 h 403003"/>
                <a:gd name="connsiteX116" fmla="*/ 3258634 w 3388731"/>
                <a:gd name="connsiteY116" fmla="*/ 216829 h 403003"/>
                <a:gd name="connsiteX117" fmla="*/ 3388731 w 3388731"/>
                <a:gd name="connsiteY117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684037 w 3388731"/>
                <a:gd name="connsiteY87" fmla="*/ 74014 h 403003"/>
                <a:gd name="connsiteX88" fmla="*/ 2701073 w 3388731"/>
                <a:gd name="connsiteY88" fmla="*/ 92927 h 403003"/>
                <a:gd name="connsiteX89" fmla="*/ 2701406 w 3388731"/>
                <a:gd name="connsiteY89" fmla="*/ 127922 h 403003"/>
                <a:gd name="connsiteX90" fmla="*/ 2719658 w 3388731"/>
                <a:gd name="connsiteY90" fmla="*/ 148683 h 403003"/>
                <a:gd name="connsiteX91" fmla="*/ 2725853 w 3388731"/>
                <a:gd name="connsiteY91" fmla="*/ 179659 h 403003"/>
                <a:gd name="connsiteX92" fmla="*/ 2738244 w 3388731"/>
                <a:gd name="connsiteY92" fmla="*/ 198244 h 403003"/>
                <a:gd name="connsiteX93" fmla="*/ 2728364 w 3388731"/>
                <a:gd name="connsiteY93" fmla="*/ 216829 h 403003"/>
                <a:gd name="connsiteX94" fmla="*/ 2745106 w 3388731"/>
                <a:gd name="connsiteY94" fmla="*/ 262039 h 403003"/>
                <a:gd name="connsiteX95" fmla="*/ 2751635 w 3388731"/>
                <a:gd name="connsiteY95" fmla="*/ 313775 h 403003"/>
                <a:gd name="connsiteX96" fmla="*/ 2773906 w 3388731"/>
                <a:gd name="connsiteY96" fmla="*/ 356475 h 403003"/>
                <a:gd name="connsiteX97" fmla="*/ 2800195 w 3388731"/>
                <a:gd name="connsiteY97" fmla="*/ 359317 h 403003"/>
                <a:gd name="connsiteX98" fmla="*/ 2806390 w 3388731"/>
                <a:gd name="connsiteY98" fmla="*/ 377903 h 403003"/>
                <a:gd name="connsiteX99" fmla="*/ 2824975 w 3388731"/>
                <a:gd name="connsiteY99" fmla="*/ 384098 h 403003"/>
                <a:gd name="connsiteX100" fmla="*/ 2837366 w 3388731"/>
                <a:gd name="connsiteY100" fmla="*/ 396488 h 403003"/>
                <a:gd name="connsiteX101" fmla="*/ 2905512 w 3388731"/>
                <a:gd name="connsiteY101" fmla="*/ 396488 h 403003"/>
                <a:gd name="connsiteX102" fmla="*/ 2917902 w 3388731"/>
                <a:gd name="connsiteY102" fmla="*/ 377903 h 403003"/>
                <a:gd name="connsiteX103" fmla="*/ 2942683 w 3388731"/>
                <a:gd name="connsiteY103" fmla="*/ 346927 h 403003"/>
                <a:gd name="connsiteX104" fmla="*/ 2948878 w 3388731"/>
                <a:gd name="connsiteY104" fmla="*/ 328342 h 403003"/>
                <a:gd name="connsiteX105" fmla="*/ 2961268 w 3388731"/>
                <a:gd name="connsiteY105" fmla="*/ 315951 h 403003"/>
                <a:gd name="connsiteX106" fmla="*/ 2973658 w 3388731"/>
                <a:gd name="connsiteY106" fmla="*/ 297366 h 403003"/>
                <a:gd name="connsiteX107" fmla="*/ 2992244 w 3388731"/>
                <a:gd name="connsiteY107" fmla="*/ 266390 h 403003"/>
                <a:gd name="connsiteX108" fmla="*/ 3017024 w 3388731"/>
                <a:gd name="connsiteY108" fmla="*/ 235415 h 403003"/>
                <a:gd name="connsiteX109" fmla="*/ 3041805 w 3388731"/>
                <a:gd name="connsiteY109" fmla="*/ 210634 h 403003"/>
                <a:gd name="connsiteX110" fmla="*/ 3078975 w 3388731"/>
                <a:gd name="connsiteY110" fmla="*/ 185854 h 403003"/>
                <a:gd name="connsiteX111" fmla="*/ 3109951 w 3388731"/>
                <a:gd name="connsiteY111" fmla="*/ 161073 h 403003"/>
                <a:gd name="connsiteX112" fmla="*/ 3178097 w 3388731"/>
                <a:gd name="connsiteY112" fmla="*/ 173463 h 403003"/>
                <a:gd name="connsiteX113" fmla="*/ 3198526 w 3388731"/>
                <a:gd name="connsiteY113" fmla="*/ 173796 h 403003"/>
                <a:gd name="connsiteX114" fmla="*/ 3235696 w 3388731"/>
                <a:gd name="connsiteY114" fmla="*/ 186187 h 403003"/>
                <a:gd name="connsiteX115" fmla="*/ 3240049 w 3388731"/>
                <a:gd name="connsiteY115" fmla="*/ 210634 h 403003"/>
                <a:gd name="connsiteX116" fmla="*/ 3258634 w 3388731"/>
                <a:gd name="connsiteY116" fmla="*/ 216829 h 403003"/>
                <a:gd name="connsiteX117" fmla="*/ 3388731 w 3388731"/>
                <a:gd name="connsiteY117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684037 w 3388731"/>
                <a:gd name="connsiteY87" fmla="*/ 74014 h 403003"/>
                <a:gd name="connsiteX88" fmla="*/ 2701073 w 3388731"/>
                <a:gd name="connsiteY88" fmla="*/ 92927 h 403003"/>
                <a:gd name="connsiteX89" fmla="*/ 2701406 w 3388731"/>
                <a:gd name="connsiteY89" fmla="*/ 127922 h 403003"/>
                <a:gd name="connsiteX90" fmla="*/ 2719658 w 3388731"/>
                <a:gd name="connsiteY90" fmla="*/ 148683 h 403003"/>
                <a:gd name="connsiteX91" fmla="*/ 2725853 w 3388731"/>
                <a:gd name="connsiteY91" fmla="*/ 179659 h 403003"/>
                <a:gd name="connsiteX92" fmla="*/ 2738244 w 3388731"/>
                <a:gd name="connsiteY92" fmla="*/ 198244 h 403003"/>
                <a:gd name="connsiteX93" fmla="*/ 2728364 w 3388731"/>
                <a:gd name="connsiteY93" fmla="*/ 216829 h 403003"/>
                <a:gd name="connsiteX94" fmla="*/ 2745106 w 3388731"/>
                <a:gd name="connsiteY94" fmla="*/ 262039 h 403003"/>
                <a:gd name="connsiteX95" fmla="*/ 2751635 w 3388731"/>
                <a:gd name="connsiteY95" fmla="*/ 313775 h 403003"/>
                <a:gd name="connsiteX96" fmla="*/ 2773906 w 3388731"/>
                <a:gd name="connsiteY96" fmla="*/ 356475 h 403003"/>
                <a:gd name="connsiteX97" fmla="*/ 2800195 w 3388731"/>
                <a:gd name="connsiteY97" fmla="*/ 359317 h 403003"/>
                <a:gd name="connsiteX98" fmla="*/ 2806390 w 3388731"/>
                <a:gd name="connsiteY98" fmla="*/ 377903 h 403003"/>
                <a:gd name="connsiteX99" fmla="*/ 2824975 w 3388731"/>
                <a:gd name="connsiteY99" fmla="*/ 384098 h 403003"/>
                <a:gd name="connsiteX100" fmla="*/ 2837366 w 3388731"/>
                <a:gd name="connsiteY100" fmla="*/ 396488 h 403003"/>
                <a:gd name="connsiteX101" fmla="*/ 2905512 w 3388731"/>
                <a:gd name="connsiteY101" fmla="*/ 396488 h 403003"/>
                <a:gd name="connsiteX102" fmla="*/ 2917902 w 3388731"/>
                <a:gd name="connsiteY102" fmla="*/ 377903 h 403003"/>
                <a:gd name="connsiteX103" fmla="*/ 2942683 w 3388731"/>
                <a:gd name="connsiteY103" fmla="*/ 346927 h 403003"/>
                <a:gd name="connsiteX104" fmla="*/ 2948878 w 3388731"/>
                <a:gd name="connsiteY104" fmla="*/ 328342 h 403003"/>
                <a:gd name="connsiteX105" fmla="*/ 2961268 w 3388731"/>
                <a:gd name="connsiteY105" fmla="*/ 315951 h 403003"/>
                <a:gd name="connsiteX106" fmla="*/ 2973658 w 3388731"/>
                <a:gd name="connsiteY106" fmla="*/ 297366 h 403003"/>
                <a:gd name="connsiteX107" fmla="*/ 2992244 w 3388731"/>
                <a:gd name="connsiteY107" fmla="*/ 266390 h 403003"/>
                <a:gd name="connsiteX108" fmla="*/ 3017024 w 3388731"/>
                <a:gd name="connsiteY108" fmla="*/ 235415 h 403003"/>
                <a:gd name="connsiteX109" fmla="*/ 3041805 w 3388731"/>
                <a:gd name="connsiteY109" fmla="*/ 210634 h 403003"/>
                <a:gd name="connsiteX110" fmla="*/ 3078975 w 3388731"/>
                <a:gd name="connsiteY110" fmla="*/ 185854 h 403003"/>
                <a:gd name="connsiteX111" fmla="*/ 3109951 w 3388731"/>
                <a:gd name="connsiteY111" fmla="*/ 161073 h 403003"/>
                <a:gd name="connsiteX112" fmla="*/ 3178097 w 3388731"/>
                <a:gd name="connsiteY112" fmla="*/ 173463 h 403003"/>
                <a:gd name="connsiteX113" fmla="*/ 3198526 w 3388731"/>
                <a:gd name="connsiteY113" fmla="*/ 173796 h 403003"/>
                <a:gd name="connsiteX114" fmla="*/ 3235696 w 3388731"/>
                <a:gd name="connsiteY114" fmla="*/ 186187 h 403003"/>
                <a:gd name="connsiteX115" fmla="*/ 3240049 w 3388731"/>
                <a:gd name="connsiteY115" fmla="*/ 210634 h 403003"/>
                <a:gd name="connsiteX116" fmla="*/ 3270690 w 3388731"/>
                <a:gd name="connsiteY116" fmla="*/ 200753 h 403003"/>
                <a:gd name="connsiteX117" fmla="*/ 3388731 w 3388731"/>
                <a:gd name="connsiteY117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03561 w 3388731"/>
                <a:gd name="connsiteY12" fmla="*/ 80537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684037 w 3388731"/>
                <a:gd name="connsiteY87" fmla="*/ 74014 h 403003"/>
                <a:gd name="connsiteX88" fmla="*/ 2701073 w 3388731"/>
                <a:gd name="connsiteY88" fmla="*/ 92927 h 403003"/>
                <a:gd name="connsiteX89" fmla="*/ 2701406 w 3388731"/>
                <a:gd name="connsiteY89" fmla="*/ 127922 h 403003"/>
                <a:gd name="connsiteX90" fmla="*/ 2719658 w 3388731"/>
                <a:gd name="connsiteY90" fmla="*/ 148683 h 403003"/>
                <a:gd name="connsiteX91" fmla="*/ 2725853 w 3388731"/>
                <a:gd name="connsiteY91" fmla="*/ 179659 h 403003"/>
                <a:gd name="connsiteX92" fmla="*/ 2738244 w 3388731"/>
                <a:gd name="connsiteY92" fmla="*/ 198244 h 403003"/>
                <a:gd name="connsiteX93" fmla="*/ 2728364 w 3388731"/>
                <a:gd name="connsiteY93" fmla="*/ 216829 h 403003"/>
                <a:gd name="connsiteX94" fmla="*/ 2745106 w 3388731"/>
                <a:gd name="connsiteY94" fmla="*/ 262039 h 403003"/>
                <a:gd name="connsiteX95" fmla="*/ 2751635 w 3388731"/>
                <a:gd name="connsiteY95" fmla="*/ 313775 h 403003"/>
                <a:gd name="connsiteX96" fmla="*/ 2773906 w 3388731"/>
                <a:gd name="connsiteY96" fmla="*/ 356475 h 403003"/>
                <a:gd name="connsiteX97" fmla="*/ 2800195 w 3388731"/>
                <a:gd name="connsiteY97" fmla="*/ 359317 h 403003"/>
                <a:gd name="connsiteX98" fmla="*/ 2806390 w 3388731"/>
                <a:gd name="connsiteY98" fmla="*/ 377903 h 403003"/>
                <a:gd name="connsiteX99" fmla="*/ 2824975 w 3388731"/>
                <a:gd name="connsiteY99" fmla="*/ 384098 h 403003"/>
                <a:gd name="connsiteX100" fmla="*/ 2837366 w 3388731"/>
                <a:gd name="connsiteY100" fmla="*/ 396488 h 403003"/>
                <a:gd name="connsiteX101" fmla="*/ 2905512 w 3388731"/>
                <a:gd name="connsiteY101" fmla="*/ 396488 h 403003"/>
                <a:gd name="connsiteX102" fmla="*/ 2917902 w 3388731"/>
                <a:gd name="connsiteY102" fmla="*/ 377903 h 403003"/>
                <a:gd name="connsiteX103" fmla="*/ 2926608 w 3388731"/>
                <a:gd name="connsiteY103" fmla="*/ 338888 h 403003"/>
                <a:gd name="connsiteX104" fmla="*/ 2948878 w 3388731"/>
                <a:gd name="connsiteY104" fmla="*/ 328342 h 403003"/>
                <a:gd name="connsiteX105" fmla="*/ 2961268 w 3388731"/>
                <a:gd name="connsiteY105" fmla="*/ 315951 h 403003"/>
                <a:gd name="connsiteX106" fmla="*/ 2973658 w 3388731"/>
                <a:gd name="connsiteY106" fmla="*/ 297366 h 403003"/>
                <a:gd name="connsiteX107" fmla="*/ 2992244 w 3388731"/>
                <a:gd name="connsiteY107" fmla="*/ 266390 h 403003"/>
                <a:gd name="connsiteX108" fmla="*/ 3017024 w 3388731"/>
                <a:gd name="connsiteY108" fmla="*/ 235415 h 403003"/>
                <a:gd name="connsiteX109" fmla="*/ 3041805 w 3388731"/>
                <a:gd name="connsiteY109" fmla="*/ 210634 h 403003"/>
                <a:gd name="connsiteX110" fmla="*/ 3078975 w 3388731"/>
                <a:gd name="connsiteY110" fmla="*/ 185854 h 403003"/>
                <a:gd name="connsiteX111" fmla="*/ 3109951 w 3388731"/>
                <a:gd name="connsiteY111" fmla="*/ 161073 h 403003"/>
                <a:gd name="connsiteX112" fmla="*/ 3178097 w 3388731"/>
                <a:gd name="connsiteY112" fmla="*/ 173463 h 403003"/>
                <a:gd name="connsiteX113" fmla="*/ 3198526 w 3388731"/>
                <a:gd name="connsiteY113" fmla="*/ 173796 h 403003"/>
                <a:gd name="connsiteX114" fmla="*/ 3235696 w 3388731"/>
                <a:gd name="connsiteY114" fmla="*/ 186187 h 403003"/>
                <a:gd name="connsiteX115" fmla="*/ 3240049 w 3388731"/>
                <a:gd name="connsiteY115" fmla="*/ 210634 h 403003"/>
                <a:gd name="connsiteX116" fmla="*/ 3270690 w 3388731"/>
                <a:gd name="connsiteY116" fmla="*/ 200753 h 403003"/>
                <a:gd name="connsiteX117" fmla="*/ 3388731 w 3388731"/>
                <a:gd name="connsiteY117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2585 w 3388731"/>
                <a:gd name="connsiteY11" fmla="*/ 86732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684037 w 3388731"/>
                <a:gd name="connsiteY87" fmla="*/ 74014 h 403003"/>
                <a:gd name="connsiteX88" fmla="*/ 2701073 w 3388731"/>
                <a:gd name="connsiteY88" fmla="*/ 92927 h 403003"/>
                <a:gd name="connsiteX89" fmla="*/ 2701406 w 3388731"/>
                <a:gd name="connsiteY89" fmla="*/ 127922 h 403003"/>
                <a:gd name="connsiteX90" fmla="*/ 2719658 w 3388731"/>
                <a:gd name="connsiteY90" fmla="*/ 148683 h 403003"/>
                <a:gd name="connsiteX91" fmla="*/ 2725853 w 3388731"/>
                <a:gd name="connsiteY91" fmla="*/ 179659 h 403003"/>
                <a:gd name="connsiteX92" fmla="*/ 2738244 w 3388731"/>
                <a:gd name="connsiteY92" fmla="*/ 198244 h 403003"/>
                <a:gd name="connsiteX93" fmla="*/ 2728364 w 3388731"/>
                <a:gd name="connsiteY93" fmla="*/ 216829 h 403003"/>
                <a:gd name="connsiteX94" fmla="*/ 2745106 w 3388731"/>
                <a:gd name="connsiteY94" fmla="*/ 262039 h 403003"/>
                <a:gd name="connsiteX95" fmla="*/ 2751635 w 3388731"/>
                <a:gd name="connsiteY95" fmla="*/ 313775 h 403003"/>
                <a:gd name="connsiteX96" fmla="*/ 2773906 w 3388731"/>
                <a:gd name="connsiteY96" fmla="*/ 356475 h 403003"/>
                <a:gd name="connsiteX97" fmla="*/ 2800195 w 3388731"/>
                <a:gd name="connsiteY97" fmla="*/ 359317 h 403003"/>
                <a:gd name="connsiteX98" fmla="*/ 2806390 w 3388731"/>
                <a:gd name="connsiteY98" fmla="*/ 377903 h 403003"/>
                <a:gd name="connsiteX99" fmla="*/ 2824975 w 3388731"/>
                <a:gd name="connsiteY99" fmla="*/ 384098 h 403003"/>
                <a:gd name="connsiteX100" fmla="*/ 2837366 w 3388731"/>
                <a:gd name="connsiteY100" fmla="*/ 396488 h 403003"/>
                <a:gd name="connsiteX101" fmla="*/ 2905512 w 3388731"/>
                <a:gd name="connsiteY101" fmla="*/ 396488 h 403003"/>
                <a:gd name="connsiteX102" fmla="*/ 2917902 w 3388731"/>
                <a:gd name="connsiteY102" fmla="*/ 377903 h 403003"/>
                <a:gd name="connsiteX103" fmla="*/ 2926608 w 3388731"/>
                <a:gd name="connsiteY103" fmla="*/ 338888 h 403003"/>
                <a:gd name="connsiteX104" fmla="*/ 2948878 w 3388731"/>
                <a:gd name="connsiteY104" fmla="*/ 328342 h 403003"/>
                <a:gd name="connsiteX105" fmla="*/ 2961268 w 3388731"/>
                <a:gd name="connsiteY105" fmla="*/ 315951 h 403003"/>
                <a:gd name="connsiteX106" fmla="*/ 2973658 w 3388731"/>
                <a:gd name="connsiteY106" fmla="*/ 297366 h 403003"/>
                <a:gd name="connsiteX107" fmla="*/ 2992244 w 3388731"/>
                <a:gd name="connsiteY107" fmla="*/ 266390 h 403003"/>
                <a:gd name="connsiteX108" fmla="*/ 3017024 w 3388731"/>
                <a:gd name="connsiteY108" fmla="*/ 235415 h 403003"/>
                <a:gd name="connsiteX109" fmla="*/ 3041805 w 3388731"/>
                <a:gd name="connsiteY109" fmla="*/ 210634 h 403003"/>
                <a:gd name="connsiteX110" fmla="*/ 3078975 w 3388731"/>
                <a:gd name="connsiteY110" fmla="*/ 185854 h 403003"/>
                <a:gd name="connsiteX111" fmla="*/ 3109951 w 3388731"/>
                <a:gd name="connsiteY111" fmla="*/ 161073 h 403003"/>
                <a:gd name="connsiteX112" fmla="*/ 3178097 w 3388731"/>
                <a:gd name="connsiteY112" fmla="*/ 173463 h 403003"/>
                <a:gd name="connsiteX113" fmla="*/ 3198526 w 3388731"/>
                <a:gd name="connsiteY113" fmla="*/ 173796 h 403003"/>
                <a:gd name="connsiteX114" fmla="*/ 3235696 w 3388731"/>
                <a:gd name="connsiteY114" fmla="*/ 186187 h 403003"/>
                <a:gd name="connsiteX115" fmla="*/ 3240049 w 3388731"/>
                <a:gd name="connsiteY115" fmla="*/ 210634 h 403003"/>
                <a:gd name="connsiteX116" fmla="*/ 3270690 w 3388731"/>
                <a:gd name="connsiteY116" fmla="*/ 200753 h 403003"/>
                <a:gd name="connsiteX117" fmla="*/ 3388731 w 3388731"/>
                <a:gd name="connsiteY117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54000 w 3388731"/>
                <a:gd name="connsiteY10" fmla="*/ 92927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684037 w 3388731"/>
                <a:gd name="connsiteY87" fmla="*/ 74014 h 403003"/>
                <a:gd name="connsiteX88" fmla="*/ 2701073 w 3388731"/>
                <a:gd name="connsiteY88" fmla="*/ 92927 h 403003"/>
                <a:gd name="connsiteX89" fmla="*/ 2701406 w 3388731"/>
                <a:gd name="connsiteY89" fmla="*/ 127922 h 403003"/>
                <a:gd name="connsiteX90" fmla="*/ 2719658 w 3388731"/>
                <a:gd name="connsiteY90" fmla="*/ 148683 h 403003"/>
                <a:gd name="connsiteX91" fmla="*/ 2725853 w 3388731"/>
                <a:gd name="connsiteY91" fmla="*/ 179659 h 403003"/>
                <a:gd name="connsiteX92" fmla="*/ 2738244 w 3388731"/>
                <a:gd name="connsiteY92" fmla="*/ 198244 h 403003"/>
                <a:gd name="connsiteX93" fmla="*/ 2728364 w 3388731"/>
                <a:gd name="connsiteY93" fmla="*/ 216829 h 403003"/>
                <a:gd name="connsiteX94" fmla="*/ 2745106 w 3388731"/>
                <a:gd name="connsiteY94" fmla="*/ 262039 h 403003"/>
                <a:gd name="connsiteX95" fmla="*/ 2751635 w 3388731"/>
                <a:gd name="connsiteY95" fmla="*/ 313775 h 403003"/>
                <a:gd name="connsiteX96" fmla="*/ 2773906 w 3388731"/>
                <a:gd name="connsiteY96" fmla="*/ 356475 h 403003"/>
                <a:gd name="connsiteX97" fmla="*/ 2800195 w 3388731"/>
                <a:gd name="connsiteY97" fmla="*/ 359317 h 403003"/>
                <a:gd name="connsiteX98" fmla="*/ 2806390 w 3388731"/>
                <a:gd name="connsiteY98" fmla="*/ 377903 h 403003"/>
                <a:gd name="connsiteX99" fmla="*/ 2824975 w 3388731"/>
                <a:gd name="connsiteY99" fmla="*/ 384098 h 403003"/>
                <a:gd name="connsiteX100" fmla="*/ 2837366 w 3388731"/>
                <a:gd name="connsiteY100" fmla="*/ 396488 h 403003"/>
                <a:gd name="connsiteX101" fmla="*/ 2905512 w 3388731"/>
                <a:gd name="connsiteY101" fmla="*/ 396488 h 403003"/>
                <a:gd name="connsiteX102" fmla="*/ 2917902 w 3388731"/>
                <a:gd name="connsiteY102" fmla="*/ 377903 h 403003"/>
                <a:gd name="connsiteX103" fmla="*/ 2926608 w 3388731"/>
                <a:gd name="connsiteY103" fmla="*/ 338888 h 403003"/>
                <a:gd name="connsiteX104" fmla="*/ 2948878 w 3388731"/>
                <a:gd name="connsiteY104" fmla="*/ 328342 h 403003"/>
                <a:gd name="connsiteX105" fmla="*/ 2961268 w 3388731"/>
                <a:gd name="connsiteY105" fmla="*/ 315951 h 403003"/>
                <a:gd name="connsiteX106" fmla="*/ 2973658 w 3388731"/>
                <a:gd name="connsiteY106" fmla="*/ 297366 h 403003"/>
                <a:gd name="connsiteX107" fmla="*/ 2992244 w 3388731"/>
                <a:gd name="connsiteY107" fmla="*/ 266390 h 403003"/>
                <a:gd name="connsiteX108" fmla="*/ 3017024 w 3388731"/>
                <a:gd name="connsiteY108" fmla="*/ 235415 h 403003"/>
                <a:gd name="connsiteX109" fmla="*/ 3041805 w 3388731"/>
                <a:gd name="connsiteY109" fmla="*/ 210634 h 403003"/>
                <a:gd name="connsiteX110" fmla="*/ 3078975 w 3388731"/>
                <a:gd name="connsiteY110" fmla="*/ 185854 h 403003"/>
                <a:gd name="connsiteX111" fmla="*/ 3109951 w 3388731"/>
                <a:gd name="connsiteY111" fmla="*/ 161073 h 403003"/>
                <a:gd name="connsiteX112" fmla="*/ 3178097 w 3388731"/>
                <a:gd name="connsiteY112" fmla="*/ 173463 h 403003"/>
                <a:gd name="connsiteX113" fmla="*/ 3198526 w 3388731"/>
                <a:gd name="connsiteY113" fmla="*/ 173796 h 403003"/>
                <a:gd name="connsiteX114" fmla="*/ 3235696 w 3388731"/>
                <a:gd name="connsiteY114" fmla="*/ 186187 h 403003"/>
                <a:gd name="connsiteX115" fmla="*/ 3240049 w 3388731"/>
                <a:gd name="connsiteY115" fmla="*/ 210634 h 403003"/>
                <a:gd name="connsiteX116" fmla="*/ 3270690 w 3388731"/>
                <a:gd name="connsiteY116" fmla="*/ 200753 h 403003"/>
                <a:gd name="connsiteX117" fmla="*/ 3388731 w 3388731"/>
                <a:gd name="connsiteY117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35414 w 3388731"/>
                <a:gd name="connsiteY9" fmla="*/ 99122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684037 w 3388731"/>
                <a:gd name="connsiteY87" fmla="*/ 74014 h 403003"/>
                <a:gd name="connsiteX88" fmla="*/ 2701073 w 3388731"/>
                <a:gd name="connsiteY88" fmla="*/ 92927 h 403003"/>
                <a:gd name="connsiteX89" fmla="*/ 2701406 w 3388731"/>
                <a:gd name="connsiteY89" fmla="*/ 127922 h 403003"/>
                <a:gd name="connsiteX90" fmla="*/ 2719658 w 3388731"/>
                <a:gd name="connsiteY90" fmla="*/ 148683 h 403003"/>
                <a:gd name="connsiteX91" fmla="*/ 2725853 w 3388731"/>
                <a:gd name="connsiteY91" fmla="*/ 179659 h 403003"/>
                <a:gd name="connsiteX92" fmla="*/ 2738244 w 3388731"/>
                <a:gd name="connsiteY92" fmla="*/ 198244 h 403003"/>
                <a:gd name="connsiteX93" fmla="*/ 2728364 w 3388731"/>
                <a:gd name="connsiteY93" fmla="*/ 216829 h 403003"/>
                <a:gd name="connsiteX94" fmla="*/ 2745106 w 3388731"/>
                <a:gd name="connsiteY94" fmla="*/ 262039 h 403003"/>
                <a:gd name="connsiteX95" fmla="*/ 2751635 w 3388731"/>
                <a:gd name="connsiteY95" fmla="*/ 313775 h 403003"/>
                <a:gd name="connsiteX96" fmla="*/ 2773906 w 3388731"/>
                <a:gd name="connsiteY96" fmla="*/ 356475 h 403003"/>
                <a:gd name="connsiteX97" fmla="*/ 2800195 w 3388731"/>
                <a:gd name="connsiteY97" fmla="*/ 359317 h 403003"/>
                <a:gd name="connsiteX98" fmla="*/ 2806390 w 3388731"/>
                <a:gd name="connsiteY98" fmla="*/ 377903 h 403003"/>
                <a:gd name="connsiteX99" fmla="*/ 2824975 w 3388731"/>
                <a:gd name="connsiteY99" fmla="*/ 384098 h 403003"/>
                <a:gd name="connsiteX100" fmla="*/ 2837366 w 3388731"/>
                <a:gd name="connsiteY100" fmla="*/ 396488 h 403003"/>
                <a:gd name="connsiteX101" fmla="*/ 2905512 w 3388731"/>
                <a:gd name="connsiteY101" fmla="*/ 396488 h 403003"/>
                <a:gd name="connsiteX102" fmla="*/ 2917902 w 3388731"/>
                <a:gd name="connsiteY102" fmla="*/ 377903 h 403003"/>
                <a:gd name="connsiteX103" fmla="*/ 2926608 w 3388731"/>
                <a:gd name="connsiteY103" fmla="*/ 338888 h 403003"/>
                <a:gd name="connsiteX104" fmla="*/ 2948878 w 3388731"/>
                <a:gd name="connsiteY104" fmla="*/ 328342 h 403003"/>
                <a:gd name="connsiteX105" fmla="*/ 2961268 w 3388731"/>
                <a:gd name="connsiteY105" fmla="*/ 315951 h 403003"/>
                <a:gd name="connsiteX106" fmla="*/ 2973658 w 3388731"/>
                <a:gd name="connsiteY106" fmla="*/ 297366 h 403003"/>
                <a:gd name="connsiteX107" fmla="*/ 2992244 w 3388731"/>
                <a:gd name="connsiteY107" fmla="*/ 266390 h 403003"/>
                <a:gd name="connsiteX108" fmla="*/ 3017024 w 3388731"/>
                <a:gd name="connsiteY108" fmla="*/ 235415 h 403003"/>
                <a:gd name="connsiteX109" fmla="*/ 3041805 w 3388731"/>
                <a:gd name="connsiteY109" fmla="*/ 210634 h 403003"/>
                <a:gd name="connsiteX110" fmla="*/ 3078975 w 3388731"/>
                <a:gd name="connsiteY110" fmla="*/ 185854 h 403003"/>
                <a:gd name="connsiteX111" fmla="*/ 3109951 w 3388731"/>
                <a:gd name="connsiteY111" fmla="*/ 161073 h 403003"/>
                <a:gd name="connsiteX112" fmla="*/ 3178097 w 3388731"/>
                <a:gd name="connsiteY112" fmla="*/ 173463 h 403003"/>
                <a:gd name="connsiteX113" fmla="*/ 3198526 w 3388731"/>
                <a:gd name="connsiteY113" fmla="*/ 173796 h 403003"/>
                <a:gd name="connsiteX114" fmla="*/ 3235696 w 3388731"/>
                <a:gd name="connsiteY114" fmla="*/ 186187 h 403003"/>
                <a:gd name="connsiteX115" fmla="*/ 3240049 w 3388731"/>
                <a:gd name="connsiteY115" fmla="*/ 210634 h 403003"/>
                <a:gd name="connsiteX116" fmla="*/ 3270690 w 3388731"/>
                <a:gd name="connsiteY116" fmla="*/ 200753 h 403003"/>
                <a:gd name="connsiteX117" fmla="*/ 3388731 w 3388731"/>
                <a:gd name="connsiteY117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11512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684037 w 3388731"/>
                <a:gd name="connsiteY87" fmla="*/ 74014 h 403003"/>
                <a:gd name="connsiteX88" fmla="*/ 2701073 w 3388731"/>
                <a:gd name="connsiteY88" fmla="*/ 92927 h 403003"/>
                <a:gd name="connsiteX89" fmla="*/ 2701406 w 3388731"/>
                <a:gd name="connsiteY89" fmla="*/ 127922 h 403003"/>
                <a:gd name="connsiteX90" fmla="*/ 2719658 w 3388731"/>
                <a:gd name="connsiteY90" fmla="*/ 148683 h 403003"/>
                <a:gd name="connsiteX91" fmla="*/ 2725853 w 3388731"/>
                <a:gd name="connsiteY91" fmla="*/ 179659 h 403003"/>
                <a:gd name="connsiteX92" fmla="*/ 2738244 w 3388731"/>
                <a:gd name="connsiteY92" fmla="*/ 198244 h 403003"/>
                <a:gd name="connsiteX93" fmla="*/ 2728364 w 3388731"/>
                <a:gd name="connsiteY93" fmla="*/ 216829 h 403003"/>
                <a:gd name="connsiteX94" fmla="*/ 2745106 w 3388731"/>
                <a:gd name="connsiteY94" fmla="*/ 262039 h 403003"/>
                <a:gd name="connsiteX95" fmla="*/ 2751635 w 3388731"/>
                <a:gd name="connsiteY95" fmla="*/ 313775 h 403003"/>
                <a:gd name="connsiteX96" fmla="*/ 2773906 w 3388731"/>
                <a:gd name="connsiteY96" fmla="*/ 356475 h 403003"/>
                <a:gd name="connsiteX97" fmla="*/ 2800195 w 3388731"/>
                <a:gd name="connsiteY97" fmla="*/ 359317 h 403003"/>
                <a:gd name="connsiteX98" fmla="*/ 2806390 w 3388731"/>
                <a:gd name="connsiteY98" fmla="*/ 377903 h 403003"/>
                <a:gd name="connsiteX99" fmla="*/ 2824975 w 3388731"/>
                <a:gd name="connsiteY99" fmla="*/ 384098 h 403003"/>
                <a:gd name="connsiteX100" fmla="*/ 2837366 w 3388731"/>
                <a:gd name="connsiteY100" fmla="*/ 396488 h 403003"/>
                <a:gd name="connsiteX101" fmla="*/ 2905512 w 3388731"/>
                <a:gd name="connsiteY101" fmla="*/ 396488 h 403003"/>
                <a:gd name="connsiteX102" fmla="*/ 2917902 w 3388731"/>
                <a:gd name="connsiteY102" fmla="*/ 377903 h 403003"/>
                <a:gd name="connsiteX103" fmla="*/ 2926608 w 3388731"/>
                <a:gd name="connsiteY103" fmla="*/ 338888 h 403003"/>
                <a:gd name="connsiteX104" fmla="*/ 2948878 w 3388731"/>
                <a:gd name="connsiteY104" fmla="*/ 328342 h 403003"/>
                <a:gd name="connsiteX105" fmla="*/ 2961268 w 3388731"/>
                <a:gd name="connsiteY105" fmla="*/ 315951 h 403003"/>
                <a:gd name="connsiteX106" fmla="*/ 2973658 w 3388731"/>
                <a:gd name="connsiteY106" fmla="*/ 297366 h 403003"/>
                <a:gd name="connsiteX107" fmla="*/ 2992244 w 3388731"/>
                <a:gd name="connsiteY107" fmla="*/ 266390 h 403003"/>
                <a:gd name="connsiteX108" fmla="*/ 3017024 w 3388731"/>
                <a:gd name="connsiteY108" fmla="*/ 235415 h 403003"/>
                <a:gd name="connsiteX109" fmla="*/ 3041805 w 3388731"/>
                <a:gd name="connsiteY109" fmla="*/ 210634 h 403003"/>
                <a:gd name="connsiteX110" fmla="*/ 3078975 w 3388731"/>
                <a:gd name="connsiteY110" fmla="*/ 185854 h 403003"/>
                <a:gd name="connsiteX111" fmla="*/ 3109951 w 3388731"/>
                <a:gd name="connsiteY111" fmla="*/ 161073 h 403003"/>
                <a:gd name="connsiteX112" fmla="*/ 3178097 w 3388731"/>
                <a:gd name="connsiteY112" fmla="*/ 173463 h 403003"/>
                <a:gd name="connsiteX113" fmla="*/ 3198526 w 3388731"/>
                <a:gd name="connsiteY113" fmla="*/ 173796 h 403003"/>
                <a:gd name="connsiteX114" fmla="*/ 3235696 w 3388731"/>
                <a:gd name="connsiteY114" fmla="*/ 186187 h 403003"/>
                <a:gd name="connsiteX115" fmla="*/ 3240049 w 3388731"/>
                <a:gd name="connsiteY115" fmla="*/ 210634 h 403003"/>
                <a:gd name="connsiteX116" fmla="*/ 3270690 w 3388731"/>
                <a:gd name="connsiteY116" fmla="*/ 200753 h 403003"/>
                <a:gd name="connsiteX117" fmla="*/ 3388731 w 3388731"/>
                <a:gd name="connsiteY117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23569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684037 w 3388731"/>
                <a:gd name="connsiteY87" fmla="*/ 74014 h 403003"/>
                <a:gd name="connsiteX88" fmla="*/ 2701073 w 3388731"/>
                <a:gd name="connsiteY88" fmla="*/ 92927 h 403003"/>
                <a:gd name="connsiteX89" fmla="*/ 2701406 w 3388731"/>
                <a:gd name="connsiteY89" fmla="*/ 127922 h 403003"/>
                <a:gd name="connsiteX90" fmla="*/ 2719658 w 3388731"/>
                <a:gd name="connsiteY90" fmla="*/ 148683 h 403003"/>
                <a:gd name="connsiteX91" fmla="*/ 2725853 w 3388731"/>
                <a:gd name="connsiteY91" fmla="*/ 179659 h 403003"/>
                <a:gd name="connsiteX92" fmla="*/ 2738244 w 3388731"/>
                <a:gd name="connsiteY92" fmla="*/ 198244 h 403003"/>
                <a:gd name="connsiteX93" fmla="*/ 2728364 w 3388731"/>
                <a:gd name="connsiteY93" fmla="*/ 216829 h 403003"/>
                <a:gd name="connsiteX94" fmla="*/ 2745106 w 3388731"/>
                <a:gd name="connsiteY94" fmla="*/ 262039 h 403003"/>
                <a:gd name="connsiteX95" fmla="*/ 2751635 w 3388731"/>
                <a:gd name="connsiteY95" fmla="*/ 313775 h 403003"/>
                <a:gd name="connsiteX96" fmla="*/ 2773906 w 3388731"/>
                <a:gd name="connsiteY96" fmla="*/ 356475 h 403003"/>
                <a:gd name="connsiteX97" fmla="*/ 2800195 w 3388731"/>
                <a:gd name="connsiteY97" fmla="*/ 359317 h 403003"/>
                <a:gd name="connsiteX98" fmla="*/ 2806390 w 3388731"/>
                <a:gd name="connsiteY98" fmla="*/ 377903 h 403003"/>
                <a:gd name="connsiteX99" fmla="*/ 2824975 w 3388731"/>
                <a:gd name="connsiteY99" fmla="*/ 384098 h 403003"/>
                <a:gd name="connsiteX100" fmla="*/ 2837366 w 3388731"/>
                <a:gd name="connsiteY100" fmla="*/ 396488 h 403003"/>
                <a:gd name="connsiteX101" fmla="*/ 2905512 w 3388731"/>
                <a:gd name="connsiteY101" fmla="*/ 396488 h 403003"/>
                <a:gd name="connsiteX102" fmla="*/ 2917902 w 3388731"/>
                <a:gd name="connsiteY102" fmla="*/ 377903 h 403003"/>
                <a:gd name="connsiteX103" fmla="*/ 2926608 w 3388731"/>
                <a:gd name="connsiteY103" fmla="*/ 338888 h 403003"/>
                <a:gd name="connsiteX104" fmla="*/ 2948878 w 3388731"/>
                <a:gd name="connsiteY104" fmla="*/ 328342 h 403003"/>
                <a:gd name="connsiteX105" fmla="*/ 2961268 w 3388731"/>
                <a:gd name="connsiteY105" fmla="*/ 315951 h 403003"/>
                <a:gd name="connsiteX106" fmla="*/ 2973658 w 3388731"/>
                <a:gd name="connsiteY106" fmla="*/ 297366 h 403003"/>
                <a:gd name="connsiteX107" fmla="*/ 2992244 w 3388731"/>
                <a:gd name="connsiteY107" fmla="*/ 266390 h 403003"/>
                <a:gd name="connsiteX108" fmla="*/ 3017024 w 3388731"/>
                <a:gd name="connsiteY108" fmla="*/ 235415 h 403003"/>
                <a:gd name="connsiteX109" fmla="*/ 3041805 w 3388731"/>
                <a:gd name="connsiteY109" fmla="*/ 210634 h 403003"/>
                <a:gd name="connsiteX110" fmla="*/ 3078975 w 3388731"/>
                <a:gd name="connsiteY110" fmla="*/ 185854 h 403003"/>
                <a:gd name="connsiteX111" fmla="*/ 3109951 w 3388731"/>
                <a:gd name="connsiteY111" fmla="*/ 161073 h 403003"/>
                <a:gd name="connsiteX112" fmla="*/ 3178097 w 3388731"/>
                <a:gd name="connsiteY112" fmla="*/ 173463 h 403003"/>
                <a:gd name="connsiteX113" fmla="*/ 3198526 w 3388731"/>
                <a:gd name="connsiteY113" fmla="*/ 173796 h 403003"/>
                <a:gd name="connsiteX114" fmla="*/ 3235696 w 3388731"/>
                <a:gd name="connsiteY114" fmla="*/ 186187 h 403003"/>
                <a:gd name="connsiteX115" fmla="*/ 3240049 w 3388731"/>
                <a:gd name="connsiteY115" fmla="*/ 210634 h 403003"/>
                <a:gd name="connsiteX116" fmla="*/ 3270690 w 3388731"/>
                <a:gd name="connsiteY116" fmla="*/ 200753 h 403003"/>
                <a:gd name="connsiteX117" fmla="*/ 3388731 w 3388731"/>
                <a:gd name="connsiteY117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23569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5463 w 3388731"/>
                <a:gd name="connsiteY29" fmla="*/ 303561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684037 w 3388731"/>
                <a:gd name="connsiteY87" fmla="*/ 74014 h 403003"/>
                <a:gd name="connsiteX88" fmla="*/ 2701073 w 3388731"/>
                <a:gd name="connsiteY88" fmla="*/ 92927 h 403003"/>
                <a:gd name="connsiteX89" fmla="*/ 2701406 w 3388731"/>
                <a:gd name="connsiteY89" fmla="*/ 127922 h 403003"/>
                <a:gd name="connsiteX90" fmla="*/ 2719658 w 3388731"/>
                <a:gd name="connsiteY90" fmla="*/ 148683 h 403003"/>
                <a:gd name="connsiteX91" fmla="*/ 2725853 w 3388731"/>
                <a:gd name="connsiteY91" fmla="*/ 179659 h 403003"/>
                <a:gd name="connsiteX92" fmla="*/ 2738244 w 3388731"/>
                <a:gd name="connsiteY92" fmla="*/ 198244 h 403003"/>
                <a:gd name="connsiteX93" fmla="*/ 2728364 w 3388731"/>
                <a:gd name="connsiteY93" fmla="*/ 216829 h 403003"/>
                <a:gd name="connsiteX94" fmla="*/ 2745106 w 3388731"/>
                <a:gd name="connsiteY94" fmla="*/ 262039 h 403003"/>
                <a:gd name="connsiteX95" fmla="*/ 2751635 w 3388731"/>
                <a:gd name="connsiteY95" fmla="*/ 313775 h 403003"/>
                <a:gd name="connsiteX96" fmla="*/ 2773906 w 3388731"/>
                <a:gd name="connsiteY96" fmla="*/ 356475 h 403003"/>
                <a:gd name="connsiteX97" fmla="*/ 2800195 w 3388731"/>
                <a:gd name="connsiteY97" fmla="*/ 359317 h 403003"/>
                <a:gd name="connsiteX98" fmla="*/ 2806390 w 3388731"/>
                <a:gd name="connsiteY98" fmla="*/ 377903 h 403003"/>
                <a:gd name="connsiteX99" fmla="*/ 2824975 w 3388731"/>
                <a:gd name="connsiteY99" fmla="*/ 384098 h 403003"/>
                <a:gd name="connsiteX100" fmla="*/ 2837366 w 3388731"/>
                <a:gd name="connsiteY100" fmla="*/ 396488 h 403003"/>
                <a:gd name="connsiteX101" fmla="*/ 2905512 w 3388731"/>
                <a:gd name="connsiteY101" fmla="*/ 396488 h 403003"/>
                <a:gd name="connsiteX102" fmla="*/ 2917902 w 3388731"/>
                <a:gd name="connsiteY102" fmla="*/ 377903 h 403003"/>
                <a:gd name="connsiteX103" fmla="*/ 2926608 w 3388731"/>
                <a:gd name="connsiteY103" fmla="*/ 338888 h 403003"/>
                <a:gd name="connsiteX104" fmla="*/ 2948878 w 3388731"/>
                <a:gd name="connsiteY104" fmla="*/ 328342 h 403003"/>
                <a:gd name="connsiteX105" fmla="*/ 2961268 w 3388731"/>
                <a:gd name="connsiteY105" fmla="*/ 315951 h 403003"/>
                <a:gd name="connsiteX106" fmla="*/ 2973658 w 3388731"/>
                <a:gd name="connsiteY106" fmla="*/ 297366 h 403003"/>
                <a:gd name="connsiteX107" fmla="*/ 2992244 w 3388731"/>
                <a:gd name="connsiteY107" fmla="*/ 266390 h 403003"/>
                <a:gd name="connsiteX108" fmla="*/ 3017024 w 3388731"/>
                <a:gd name="connsiteY108" fmla="*/ 235415 h 403003"/>
                <a:gd name="connsiteX109" fmla="*/ 3041805 w 3388731"/>
                <a:gd name="connsiteY109" fmla="*/ 210634 h 403003"/>
                <a:gd name="connsiteX110" fmla="*/ 3078975 w 3388731"/>
                <a:gd name="connsiteY110" fmla="*/ 185854 h 403003"/>
                <a:gd name="connsiteX111" fmla="*/ 3109951 w 3388731"/>
                <a:gd name="connsiteY111" fmla="*/ 161073 h 403003"/>
                <a:gd name="connsiteX112" fmla="*/ 3178097 w 3388731"/>
                <a:gd name="connsiteY112" fmla="*/ 173463 h 403003"/>
                <a:gd name="connsiteX113" fmla="*/ 3198526 w 3388731"/>
                <a:gd name="connsiteY113" fmla="*/ 173796 h 403003"/>
                <a:gd name="connsiteX114" fmla="*/ 3235696 w 3388731"/>
                <a:gd name="connsiteY114" fmla="*/ 186187 h 403003"/>
                <a:gd name="connsiteX115" fmla="*/ 3240049 w 3388731"/>
                <a:gd name="connsiteY115" fmla="*/ 210634 h 403003"/>
                <a:gd name="connsiteX116" fmla="*/ 3286766 w 3388731"/>
                <a:gd name="connsiteY116" fmla="*/ 212810 h 403003"/>
                <a:gd name="connsiteX117" fmla="*/ 3388731 w 3388731"/>
                <a:gd name="connsiteY117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23569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39730 w 3388731"/>
                <a:gd name="connsiteY29" fmla="*/ 285427 h 403003"/>
                <a:gd name="connsiteX30" fmla="*/ 978829 w 3388731"/>
                <a:gd name="connsiteY30" fmla="*/ 284976 h 403003"/>
                <a:gd name="connsiteX31" fmla="*/ 1009805 w 3388731"/>
                <a:gd name="connsiteY31" fmla="*/ 241610 h 403003"/>
                <a:gd name="connsiteX32" fmla="*/ 1034585 w 3388731"/>
                <a:gd name="connsiteY32" fmla="*/ 185854 h 403003"/>
                <a:gd name="connsiteX33" fmla="*/ 1040780 w 3388731"/>
                <a:gd name="connsiteY33" fmla="*/ 167268 h 403003"/>
                <a:gd name="connsiteX34" fmla="*/ 1077951 w 3388731"/>
                <a:gd name="connsiteY34" fmla="*/ 142488 h 403003"/>
                <a:gd name="connsiteX35" fmla="*/ 1108927 w 3388731"/>
                <a:gd name="connsiteY35" fmla="*/ 117707 h 403003"/>
                <a:gd name="connsiteX36" fmla="*/ 1164683 w 3388731"/>
                <a:gd name="connsiteY36" fmla="*/ 123903 h 403003"/>
                <a:gd name="connsiteX37" fmla="*/ 1183268 w 3388731"/>
                <a:gd name="connsiteY37" fmla="*/ 130098 h 403003"/>
                <a:gd name="connsiteX38" fmla="*/ 1226634 w 3388731"/>
                <a:gd name="connsiteY38" fmla="*/ 136293 h 403003"/>
                <a:gd name="connsiteX39" fmla="*/ 1263805 w 3388731"/>
                <a:gd name="connsiteY39" fmla="*/ 148683 h 403003"/>
                <a:gd name="connsiteX40" fmla="*/ 1282390 w 3388731"/>
                <a:gd name="connsiteY40" fmla="*/ 154878 h 403003"/>
                <a:gd name="connsiteX41" fmla="*/ 1303486 w 3388731"/>
                <a:gd name="connsiteY41" fmla="*/ 185521 h 403003"/>
                <a:gd name="connsiteX42" fmla="*/ 1315875 w 3388731"/>
                <a:gd name="connsiteY42" fmla="*/ 197911 h 403003"/>
                <a:gd name="connsiteX43" fmla="*/ 1334127 w 3388731"/>
                <a:gd name="connsiteY43" fmla="*/ 220515 h 403003"/>
                <a:gd name="connsiteX44" fmla="*/ 1369122 w 3388731"/>
                <a:gd name="connsiteY44" fmla="*/ 235415 h 403003"/>
                <a:gd name="connsiteX45" fmla="*/ 1375317 w 3388731"/>
                <a:gd name="connsiteY45" fmla="*/ 254000 h 403003"/>
                <a:gd name="connsiteX46" fmla="*/ 1431073 w 3388731"/>
                <a:gd name="connsiteY46" fmla="*/ 254000 h 403003"/>
                <a:gd name="connsiteX47" fmla="*/ 1443463 w 3388731"/>
                <a:gd name="connsiteY47" fmla="*/ 216829 h 403003"/>
                <a:gd name="connsiteX48" fmla="*/ 1449658 w 3388731"/>
                <a:gd name="connsiteY48" fmla="*/ 192049 h 403003"/>
                <a:gd name="connsiteX49" fmla="*/ 1480634 w 3388731"/>
                <a:gd name="connsiteY49" fmla="*/ 173463 h 403003"/>
                <a:gd name="connsiteX50" fmla="*/ 1493024 w 3388731"/>
                <a:gd name="connsiteY50" fmla="*/ 154878 h 403003"/>
                <a:gd name="connsiteX51" fmla="*/ 1499219 w 3388731"/>
                <a:gd name="connsiteY51" fmla="*/ 136293 h 403003"/>
                <a:gd name="connsiteX52" fmla="*/ 1520314 w 3388731"/>
                <a:gd name="connsiteY52" fmla="*/ 88907 h 403003"/>
                <a:gd name="connsiteX53" fmla="*/ 1536724 w 3388731"/>
                <a:gd name="connsiteY53" fmla="*/ 47718 h 403003"/>
                <a:gd name="connsiteX54" fmla="*/ 1567366 w 3388731"/>
                <a:gd name="connsiteY54" fmla="*/ 18585 h 403003"/>
                <a:gd name="connsiteX55" fmla="*/ 1579756 w 3388731"/>
                <a:gd name="connsiteY55" fmla="*/ 0 h 403003"/>
                <a:gd name="connsiteX56" fmla="*/ 1616927 w 3388731"/>
                <a:gd name="connsiteY56" fmla="*/ 12390 h 403003"/>
                <a:gd name="connsiteX57" fmla="*/ 1654432 w 3388731"/>
                <a:gd name="connsiteY57" fmla="*/ 57599 h 403003"/>
                <a:gd name="connsiteX58" fmla="*/ 1677035 w 3388731"/>
                <a:gd name="connsiteY58" fmla="*/ 86066 h 403003"/>
                <a:gd name="connsiteX59" fmla="*/ 1716049 w 3388731"/>
                <a:gd name="connsiteY59" fmla="*/ 114865 h 403003"/>
                <a:gd name="connsiteX60" fmla="*/ 1753219 w 3388731"/>
                <a:gd name="connsiteY60" fmla="*/ 99122 h 403003"/>
                <a:gd name="connsiteX61" fmla="*/ 1840618 w 3388731"/>
                <a:gd name="connsiteY61" fmla="*/ 91417 h 403003"/>
                <a:gd name="connsiteX62" fmla="*/ 1895374 w 3388731"/>
                <a:gd name="connsiteY62" fmla="*/ 103808 h 403003"/>
                <a:gd name="connsiteX63" fmla="*/ 2013414 w 3388731"/>
                <a:gd name="connsiteY63" fmla="*/ 136293 h 403003"/>
                <a:gd name="connsiteX64" fmla="*/ 2025805 w 3388731"/>
                <a:gd name="connsiteY64" fmla="*/ 148683 h 403003"/>
                <a:gd name="connsiteX65" fmla="*/ 2044390 w 3388731"/>
                <a:gd name="connsiteY65" fmla="*/ 154878 h 403003"/>
                <a:gd name="connsiteX66" fmla="*/ 2075366 w 3388731"/>
                <a:gd name="connsiteY66" fmla="*/ 179659 h 403003"/>
                <a:gd name="connsiteX67" fmla="*/ 2093951 w 3388731"/>
                <a:gd name="connsiteY67" fmla="*/ 216829 h 403003"/>
                <a:gd name="connsiteX68" fmla="*/ 2112536 w 3388731"/>
                <a:gd name="connsiteY68" fmla="*/ 229220 h 403003"/>
                <a:gd name="connsiteX69" fmla="*/ 2168292 w 3388731"/>
                <a:gd name="connsiteY69" fmla="*/ 223024 h 403003"/>
                <a:gd name="connsiteX70" fmla="*/ 2205463 w 3388731"/>
                <a:gd name="connsiteY70" fmla="*/ 198244 h 403003"/>
                <a:gd name="connsiteX71" fmla="*/ 2255024 w 3388731"/>
                <a:gd name="connsiteY71" fmla="*/ 179325 h 403003"/>
                <a:gd name="connsiteX72" fmla="*/ 2273610 w 3388731"/>
                <a:gd name="connsiteY72" fmla="*/ 161073 h 403003"/>
                <a:gd name="connsiteX73" fmla="*/ 2284157 w 3388731"/>
                <a:gd name="connsiteY73" fmla="*/ 185521 h 403003"/>
                <a:gd name="connsiteX74" fmla="*/ 2317309 w 3388731"/>
                <a:gd name="connsiteY74" fmla="*/ 189873 h 403003"/>
                <a:gd name="connsiteX75" fmla="*/ 2347951 w 3388731"/>
                <a:gd name="connsiteY75" fmla="*/ 218339 h 403003"/>
                <a:gd name="connsiteX76" fmla="*/ 2391317 w 3388731"/>
                <a:gd name="connsiteY76" fmla="*/ 226710 h 403003"/>
                <a:gd name="connsiteX77" fmla="*/ 2428488 w 3388731"/>
                <a:gd name="connsiteY77" fmla="*/ 239100 h 403003"/>
                <a:gd name="connsiteX78" fmla="*/ 2469011 w 3388731"/>
                <a:gd name="connsiteY78" fmla="*/ 251491 h 403003"/>
                <a:gd name="connsiteX79" fmla="*/ 2527610 w 3388731"/>
                <a:gd name="connsiteY79" fmla="*/ 216829 h 403003"/>
                <a:gd name="connsiteX80" fmla="*/ 2533805 w 3388731"/>
                <a:gd name="connsiteY80" fmla="*/ 198244 h 403003"/>
                <a:gd name="connsiteX81" fmla="*/ 2546195 w 3388731"/>
                <a:gd name="connsiteY81" fmla="*/ 179659 h 403003"/>
                <a:gd name="connsiteX82" fmla="*/ 2558585 w 3388731"/>
                <a:gd name="connsiteY82" fmla="*/ 142488 h 403003"/>
                <a:gd name="connsiteX83" fmla="*/ 2595088 w 3388731"/>
                <a:gd name="connsiteY83" fmla="*/ 98789 h 403003"/>
                <a:gd name="connsiteX84" fmla="*/ 2614341 w 3388731"/>
                <a:gd name="connsiteY84" fmla="*/ 49561 h 403003"/>
                <a:gd name="connsiteX85" fmla="*/ 2639122 w 3388731"/>
                <a:gd name="connsiteY85" fmla="*/ 37171 h 403003"/>
                <a:gd name="connsiteX86" fmla="*/ 2676292 w 3388731"/>
                <a:gd name="connsiteY86" fmla="*/ 43366 h 403003"/>
                <a:gd name="connsiteX87" fmla="*/ 2684037 w 3388731"/>
                <a:gd name="connsiteY87" fmla="*/ 74014 h 403003"/>
                <a:gd name="connsiteX88" fmla="*/ 2701073 w 3388731"/>
                <a:gd name="connsiteY88" fmla="*/ 92927 h 403003"/>
                <a:gd name="connsiteX89" fmla="*/ 2701406 w 3388731"/>
                <a:gd name="connsiteY89" fmla="*/ 127922 h 403003"/>
                <a:gd name="connsiteX90" fmla="*/ 2719658 w 3388731"/>
                <a:gd name="connsiteY90" fmla="*/ 148683 h 403003"/>
                <a:gd name="connsiteX91" fmla="*/ 2725853 w 3388731"/>
                <a:gd name="connsiteY91" fmla="*/ 179659 h 403003"/>
                <a:gd name="connsiteX92" fmla="*/ 2738244 w 3388731"/>
                <a:gd name="connsiteY92" fmla="*/ 198244 h 403003"/>
                <a:gd name="connsiteX93" fmla="*/ 2728364 w 3388731"/>
                <a:gd name="connsiteY93" fmla="*/ 216829 h 403003"/>
                <a:gd name="connsiteX94" fmla="*/ 2745106 w 3388731"/>
                <a:gd name="connsiteY94" fmla="*/ 262039 h 403003"/>
                <a:gd name="connsiteX95" fmla="*/ 2751635 w 3388731"/>
                <a:gd name="connsiteY95" fmla="*/ 313775 h 403003"/>
                <a:gd name="connsiteX96" fmla="*/ 2773906 w 3388731"/>
                <a:gd name="connsiteY96" fmla="*/ 356475 h 403003"/>
                <a:gd name="connsiteX97" fmla="*/ 2800195 w 3388731"/>
                <a:gd name="connsiteY97" fmla="*/ 359317 h 403003"/>
                <a:gd name="connsiteX98" fmla="*/ 2806390 w 3388731"/>
                <a:gd name="connsiteY98" fmla="*/ 377903 h 403003"/>
                <a:gd name="connsiteX99" fmla="*/ 2824975 w 3388731"/>
                <a:gd name="connsiteY99" fmla="*/ 384098 h 403003"/>
                <a:gd name="connsiteX100" fmla="*/ 2837366 w 3388731"/>
                <a:gd name="connsiteY100" fmla="*/ 396488 h 403003"/>
                <a:gd name="connsiteX101" fmla="*/ 2905512 w 3388731"/>
                <a:gd name="connsiteY101" fmla="*/ 396488 h 403003"/>
                <a:gd name="connsiteX102" fmla="*/ 2917902 w 3388731"/>
                <a:gd name="connsiteY102" fmla="*/ 377903 h 403003"/>
                <a:gd name="connsiteX103" fmla="*/ 2926608 w 3388731"/>
                <a:gd name="connsiteY103" fmla="*/ 338888 h 403003"/>
                <a:gd name="connsiteX104" fmla="*/ 2948878 w 3388731"/>
                <a:gd name="connsiteY104" fmla="*/ 328342 h 403003"/>
                <a:gd name="connsiteX105" fmla="*/ 2961268 w 3388731"/>
                <a:gd name="connsiteY105" fmla="*/ 315951 h 403003"/>
                <a:gd name="connsiteX106" fmla="*/ 2973658 w 3388731"/>
                <a:gd name="connsiteY106" fmla="*/ 297366 h 403003"/>
                <a:gd name="connsiteX107" fmla="*/ 2992244 w 3388731"/>
                <a:gd name="connsiteY107" fmla="*/ 266390 h 403003"/>
                <a:gd name="connsiteX108" fmla="*/ 3017024 w 3388731"/>
                <a:gd name="connsiteY108" fmla="*/ 235415 h 403003"/>
                <a:gd name="connsiteX109" fmla="*/ 3041805 w 3388731"/>
                <a:gd name="connsiteY109" fmla="*/ 210634 h 403003"/>
                <a:gd name="connsiteX110" fmla="*/ 3078975 w 3388731"/>
                <a:gd name="connsiteY110" fmla="*/ 185854 h 403003"/>
                <a:gd name="connsiteX111" fmla="*/ 3109951 w 3388731"/>
                <a:gd name="connsiteY111" fmla="*/ 161073 h 403003"/>
                <a:gd name="connsiteX112" fmla="*/ 3178097 w 3388731"/>
                <a:gd name="connsiteY112" fmla="*/ 173463 h 403003"/>
                <a:gd name="connsiteX113" fmla="*/ 3198526 w 3388731"/>
                <a:gd name="connsiteY113" fmla="*/ 173796 h 403003"/>
                <a:gd name="connsiteX114" fmla="*/ 3235696 w 3388731"/>
                <a:gd name="connsiteY114" fmla="*/ 186187 h 403003"/>
                <a:gd name="connsiteX115" fmla="*/ 3240049 w 3388731"/>
                <a:gd name="connsiteY115" fmla="*/ 210634 h 403003"/>
                <a:gd name="connsiteX116" fmla="*/ 3286766 w 3388731"/>
                <a:gd name="connsiteY116" fmla="*/ 212810 h 403003"/>
                <a:gd name="connsiteX117" fmla="*/ 3388731 w 3388731"/>
                <a:gd name="connsiteY117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23569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16878 w 3388731"/>
                <a:gd name="connsiteY28" fmla="*/ 291171 h 403003"/>
                <a:gd name="connsiteX29" fmla="*/ 978829 w 3388731"/>
                <a:gd name="connsiteY29" fmla="*/ 284976 h 403003"/>
                <a:gd name="connsiteX30" fmla="*/ 1009805 w 3388731"/>
                <a:gd name="connsiteY30" fmla="*/ 241610 h 403003"/>
                <a:gd name="connsiteX31" fmla="*/ 1034585 w 3388731"/>
                <a:gd name="connsiteY31" fmla="*/ 185854 h 403003"/>
                <a:gd name="connsiteX32" fmla="*/ 1040780 w 3388731"/>
                <a:gd name="connsiteY32" fmla="*/ 167268 h 403003"/>
                <a:gd name="connsiteX33" fmla="*/ 1077951 w 3388731"/>
                <a:gd name="connsiteY33" fmla="*/ 142488 h 403003"/>
                <a:gd name="connsiteX34" fmla="*/ 1108927 w 3388731"/>
                <a:gd name="connsiteY34" fmla="*/ 117707 h 403003"/>
                <a:gd name="connsiteX35" fmla="*/ 1164683 w 3388731"/>
                <a:gd name="connsiteY35" fmla="*/ 123903 h 403003"/>
                <a:gd name="connsiteX36" fmla="*/ 1183268 w 3388731"/>
                <a:gd name="connsiteY36" fmla="*/ 130098 h 403003"/>
                <a:gd name="connsiteX37" fmla="*/ 1226634 w 3388731"/>
                <a:gd name="connsiteY37" fmla="*/ 136293 h 403003"/>
                <a:gd name="connsiteX38" fmla="*/ 1263805 w 3388731"/>
                <a:gd name="connsiteY38" fmla="*/ 148683 h 403003"/>
                <a:gd name="connsiteX39" fmla="*/ 1282390 w 3388731"/>
                <a:gd name="connsiteY39" fmla="*/ 154878 h 403003"/>
                <a:gd name="connsiteX40" fmla="*/ 1303486 w 3388731"/>
                <a:gd name="connsiteY40" fmla="*/ 185521 h 403003"/>
                <a:gd name="connsiteX41" fmla="*/ 1315875 w 3388731"/>
                <a:gd name="connsiteY41" fmla="*/ 197911 h 403003"/>
                <a:gd name="connsiteX42" fmla="*/ 1334127 w 3388731"/>
                <a:gd name="connsiteY42" fmla="*/ 220515 h 403003"/>
                <a:gd name="connsiteX43" fmla="*/ 1369122 w 3388731"/>
                <a:gd name="connsiteY43" fmla="*/ 235415 h 403003"/>
                <a:gd name="connsiteX44" fmla="*/ 1375317 w 3388731"/>
                <a:gd name="connsiteY44" fmla="*/ 254000 h 403003"/>
                <a:gd name="connsiteX45" fmla="*/ 1431073 w 3388731"/>
                <a:gd name="connsiteY45" fmla="*/ 254000 h 403003"/>
                <a:gd name="connsiteX46" fmla="*/ 1443463 w 3388731"/>
                <a:gd name="connsiteY46" fmla="*/ 216829 h 403003"/>
                <a:gd name="connsiteX47" fmla="*/ 1449658 w 3388731"/>
                <a:gd name="connsiteY47" fmla="*/ 192049 h 403003"/>
                <a:gd name="connsiteX48" fmla="*/ 1480634 w 3388731"/>
                <a:gd name="connsiteY48" fmla="*/ 173463 h 403003"/>
                <a:gd name="connsiteX49" fmla="*/ 1493024 w 3388731"/>
                <a:gd name="connsiteY49" fmla="*/ 154878 h 403003"/>
                <a:gd name="connsiteX50" fmla="*/ 1499219 w 3388731"/>
                <a:gd name="connsiteY50" fmla="*/ 136293 h 403003"/>
                <a:gd name="connsiteX51" fmla="*/ 1520314 w 3388731"/>
                <a:gd name="connsiteY51" fmla="*/ 88907 h 403003"/>
                <a:gd name="connsiteX52" fmla="*/ 1536724 w 3388731"/>
                <a:gd name="connsiteY52" fmla="*/ 47718 h 403003"/>
                <a:gd name="connsiteX53" fmla="*/ 1567366 w 3388731"/>
                <a:gd name="connsiteY53" fmla="*/ 18585 h 403003"/>
                <a:gd name="connsiteX54" fmla="*/ 1579756 w 3388731"/>
                <a:gd name="connsiteY54" fmla="*/ 0 h 403003"/>
                <a:gd name="connsiteX55" fmla="*/ 1616927 w 3388731"/>
                <a:gd name="connsiteY55" fmla="*/ 12390 h 403003"/>
                <a:gd name="connsiteX56" fmla="*/ 1654432 w 3388731"/>
                <a:gd name="connsiteY56" fmla="*/ 57599 h 403003"/>
                <a:gd name="connsiteX57" fmla="*/ 1677035 w 3388731"/>
                <a:gd name="connsiteY57" fmla="*/ 86066 h 403003"/>
                <a:gd name="connsiteX58" fmla="*/ 1716049 w 3388731"/>
                <a:gd name="connsiteY58" fmla="*/ 114865 h 403003"/>
                <a:gd name="connsiteX59" fmla="*/ 1753219 w 3388731"/>
                <a:gd name="connsiteY59" fmla="*/ 99122 h 403003"/>
                <a:gd name="connsiteX60" fmla="*/ 1840618 w 3388731"/>
                <a:gd name="connsiteY60" fmla="*/ 91417 h 403003"/>
                <a:gd name="connsiteX61" fmla="*/ 1895374 w 3388731"/>
                <a:gd name="connsiteY61" fmla="*/ 103808 h 403003"/>
                <a:gd name="connsiteX62" fmla="*/ 2013414 w 3388731"/>
                <a:gd name="connsiteY62" fmla="*/ 136293 h 403003"/>
                <a:gd name="connsiteX63" fmla="*/ 2025805 w 3388731"/>
                <a:gd name="connsiteY63" fmla="*/ 148683 h 403003"/>
                <a:gd name="connsiteX64" fmla="*/ 2044390 w 3388731"/>
                <a:gd name="connsiteY64" fmla="*/ 154878 h 403003"/>
                <a:gd name="connsiteX65" fmla="*/ 2075366 w 3388731"/>
                <a:gd name="connsiteY65" fmla="*/ 179659 h 403003"/>
                <a:gd name="connsiteX66" fmla="*/ 2093951 w 3388731"/>
                <a:gd name="connsiteY66" fmla="*/ 216829 h 403003"/>
                <a:gd name="connsiteX67" fmla="*/ 2112536 w 3388731"/>
                <a:gd name="connsiteY67" fmla="*/ 229220 h 403003"/>
                <a:gd name="connsiteX68" fmla="*/ 2168292 w 3388731"/>
                <a:gd name="connsiteY68" fmla="*/ 223024 h 403003"/>
                <a:gd name="connsiteX69" fmla="*/ 2205463 w 3388731"/>
                <a:gd name="connsiteY69" fmla="*/ 198244 h 403003"/>
                <a:gd name="connsiteX70" fmla="*/ 2255024 w 3388731"/>
                <a:gd name="connsiteY70" fmla="*/ 179325 h 403003"/>
                <a:gd name="connsiteX71" fmla="*/ 2273610 w 3388731"/>
                <a:gd name="connsiteY71" fmla="*/ 161073 h 403003"/>
                <a:gd name="connsiteX72" fmla="*/ 2284157 w 3388731"/>
                <a:gd name="connsiteY72" fmla="*/ 185521 h 403003"/>
                <a:gd name="connsiteX73" fmla="*/ 2317309 w 3388731"/>
                <a:gd name="connsiteY73" fmla="*/ 189873 h 403003"/>
                <a:gd name="connsiteX74" fmla="*/ 2347951 w 3388731"/>
                <a:gd name="connsiteY74" fmla="*/ 218339 h 403003"/>
                <a:gd name="connsiteX75" fmla="*/ 2391317 w 3388731"/>
                <a:gd name="connsiteY75" fmla="*/ 226710 h 403003"/>
                <a:gd name="connsiteX76" fmla="*/ 2428488 w 3388731"/>
                <a:gd name="connsiteY76" fmla="*/ 239100 h 403003"/>
                <a:gd name="connsiteX77" fmla="*/ 2469011 w 3388731"/>
                <a:gd name="connsiteY77" fmla="*/ 251491 h 403003"/>
                <a:gd name="connsiteX78" fmla="*/ 2527610 w 3388731"/>
                <a:gd name="connsiteY78" fmla="*/ 216829 h 403003"/>
                <a:gd name="connsiteX79" fmla="*/ 2533805 w 3388731"/>
                <a:gd name="connsiteY79" fmla="*/ 198244 h 403003"/>
                <a:gd name="connsiteX80" fmla="*/ 2546195 w 3388731"/>
                <a:gd name="connsiteY80" fmla="*/ 179659 h 403003"/>
                <a:gd name="connsiteX81" fmla="*/ 2558585 w 3388731"/>
                <a:gd name="connsiteY81" fmla="*/ 142488 h 403003"/>
                <a:gd name="connsiteX82" fmla="*/ 2595088 w 3388731"/>
                <a:gd name="connsiteY82" fmla="*/ 98789 h 403003"/>
                <a:gd name="connsiteX83" fmla="*/ 2614341 w 3388731"/>
                <a:gd name="connsiteY83" fmla="*/ 49561 h 403003"/>
                <a:gd name="connsiteX84" fmla="*/ 2639122 w 3388731"/>
                <a:gd name="connsiteY84" fmla="*/ 37171 h 403003"/>
                <a:gd name="connsiteX85" fmla="*/ 2676292 w 3388731"/>
                <a:gd name="connsiteY85" fmla="*/ 43366 h 403003"/>
                <a:gd name="connsiteX86" fmla="*/ 2684037 w 3388731"/>
                <a:gd name="connsiteY86" fmla="*/ 74014 h 403003"/>
                <a:gd name="connsiteX87" fmla="*/ 2701073 w 3388731"/>
                <a:gd name="connsiteY87" fmla="*/ 92927 h 403003"/>
                <a:gd name="connsiteX88" fmla="*/ 2701406 w 3388731"/>
                <a:gd name="connsiteY88" fmla="*/ 127922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28364 w 3388731"/>
                <a:gd name="connsiteY92" fmla="*/ 216829 h 403003"/>
                <a:gd name="connsiteX93" fmla="*/ 2745106 w 3388731"/>
                <a:gd name="connsiteY93" fmla="*/ 262039 h 403003"/>
                <a:gd name="connsiteX94" fmla="*/ 2751635 w 3388731"/>
                <a:gd name="connsiteY94" fmla="*/ 313775 h 403003"/>
                <a:gd name="connsiteX95" fmla="*/ 2773906 w 3388731"/>
                <a:gd name="connsiteY95" fmla="*/ 356475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26608 w 3388731"/>
                <a:gd name="connsiteY102" fmla="*/ 338888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8526 w 3388731"/>
                <a:gd name="connsiteY112" fmla="*/ 173796 h 403003"/>
                <a:gd name="connsiteX113" fmla="*/ 3235696 w 3388731"/>
                <a:gd name="connsiteY113" fmla="*/ 186187 h 403003"/>
                <a:gd name="connsiteX114" fmla="*/ 3240049 w 3388731"/>
                <a:gd name="connsiteY114" fmla="*/ 210634 h 403003"/>
                <a:gd name="connsiteX115" fmla="*/ 3286766 w 3388731"/>
                <a:gd name="connsiteY115" fmla="*/ 212810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23569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25411 w 3388731"/>
                <a:gd name="connsiteY28" fmla="*/ 283918 h 403003"/>
                <a:gd name="connsiteX29" fmla="*/ 978829 w 3388731"/>
                <a:gd name="connsiteY29" fmla="*/ 284976 h 403003"/>
                <a:gd name="connsiteX30" fmla="*/ 1009805 w 3388731"/>
                <a:gd name="connsiteY30" fmla="*/ 241610 h 403003"/>
                <a:gd name="connsiteX31" fmla="*/ 1034585 w 3388731"/>
                <a:gd name="connsiteY31" fmla="*/ 185854 h 403003"/>
                <a:gd name="connsiteX32" fmla="*/ 1040780 w 3388731"/>
                <a:gd name="connsiteY32" fmla="*/ 167268 h 403003"/>
                <a:gd name="connsiteX33" fmla="*/ 1077951 w 3388731"/>
                <a:gd name="connsiteY33" fmla="*/ 142488 h 403003"/>
                <a:gd name="connsiteX34" fmla="*/ 1108927 w 3388731"/>
                <a:gd name="connsiteY34" fmla="*/ 117707 h 403003"/>
                <a:gd name="connsiteX35" fmla="*/ 1164683 w 3388731"/>
                <a:gd name="connsiteY35" fmla="*/ 123903 h 403003"/>
                <a:gd name="connsiteX36" fmla="*/ 1183268 w 3388731"/>
                <a:gd name="connsiteY36" fmla="*/ 130098 h 403003"/>
                <a:gd name="connsiteX37" fmla="*/ 1226634 w 3388731"/>
                <a:gd name="connsiteY37" fmla="*/ 136293 h 403003"/>
                <a:gd name="connsiteX38" fmla="*/ 1263805 w 3388731"/>
                <a:gd name="connsiteY38" fmla="*/ 148683 h 403003"/>
                <a:gd name="connsiteX39" fmla="*/ 1282390 w 3388731"/>
                <a:gd name="connsiteY39" fmla="*/ 154878 h 403003"/>
                <a:gd name="connsiteX40" fmla="*/ 1303486 w 3388731"/>
                <a:gd name="connsiteY40" fmla="*/ 185521 h 403003"/>
                <a:gd name="connsiteX41" fmla="*/ 1315875 w 3388731"/>
                <a:gd name="connsiteY41" fmla="*/ 197911 h 403003"/>
                <a:gd name="connsiteX42" fmla="*/ 1334127 w 3388731"/>
                <a:gd name="connsiteY42" fmla="*/ 220515 h 403003"/>
                <a:gd name="connsiteX43" fmla="*/ 1369122 w 3388731"/>
                <a:gd name="connsiteY43" fmla="*/ 235415 h 403003"/>
                <a:gd name="connsiteX44" fmla="*/ 1375317 w 3388731"/>
                <a:gd name="connsiteY44" fmla="*/ 254000 h 403003"/>
                <a:gd name="connsiteX45" fmla="*/ 1431073 w 3388731"/>
                <a:gd name="connsiteY45" fmla="*/ 254000 h 403003"/>
                <a:gd name="connsiteX46" fmla="*/ 1443463 w 3388731"/>
                <a:gd name="connsiteY46" fmla="*/ 216829 h 403003"/>
                <a:gd name="connsiteX47" fmla="*/ 1449658 w 3388731"/>
                <a:gd name="connsiteY47" fmla="*/ 192049 h 403003"/>
                <a:gd name="connsiteX48" fmla="*/ 1480634 w 3388731"/>
                <a:gd name="connsiteY48" fmla="*/ 173463 h 403003"/>
                <a:gd name="connsiteX49" fmla="*/ 1493024 w 3388731"/>
                <a:gd name="connsiteY49" fmla="*/ 154878 h 403003"/>
                <a:gd name="connsiteX50" fmla="*/ 1499219 w 3388731"/>
                <a:gd name="connsiteY50" fmla="*/ 136293 h 403003"/>
                <a:gd name="connsiteX51" fmla="*/ 1520314 w 3388731"/>
                <a:gd name="connsiteY51" fmla="*/ 88907 h 403003"/>
                <a:gd name="connsiteX52" fmla="*/ 1536724 w 3388731"/>
                <a:gd name="connsiteY52" fmla="*/ 47718 h 403003"/>
                <a:gd name="connsiteX53" fmla="*/ 1567366 w 3388731"/>
                <a:gd name="connsiteY53" fmla="*/ 18585 h 403003"/>
                <a:gd name="connsiteX54" fmla="*/ 1579756 w 3388731"/>
                <a:gd name="connsiteY54" fmla="*/ 0 h 403003"/>
                <a:gd name="connsiteX55" fmla="*/ 1616927 w 3388731"/>
                <a:gd name="connsiteY55" fmla="*/ 12390 h 403003"/>
                <a:gd name="connsiteX56" fmla="*/ 1654432 w 3388731"/>
                <a:gd name="connsiteY56" fmla="*/ 57599 h 403003"/>
                <a:gd name="connsiteX57" fmla="*/ 1677035 w 3388731"/>
                <a:gd name="connsiteY57" fmla="*/ 86066 h 403003"/>
                <a:gd name="connsiteX58" fmla="*/ 1716049 w 3388731"/>
                <a:gd name="connsiteY58" fmla="*/ 114865 h 403003"/>
                <a:gd name="connsiteX59" fmla="*/ 1753219 w 3388731"/>
                <a:gd name="connsiteY59" fmla="*/ 99122 h 403003"/>
                <a:gd name="connsiteX60" fmla="*/ 1840618 w 3388731"/>
                <a:gd name="connsiteY60" fmla="*/ 91417 h 403003"/>
                <a:gd name="connsiteX61" fmla="*/ 1895374 w 3388731"/>
                <a:gd name="connsiteY61" fmla="*/ 103808 h 403003"/>
                <a:gd name="connsiteX62" fmla="*/ 2013414 w 3388731"/>
                <a:gd name="connsiteY62" fmla="*/ 136293 h 403003"/>
                <a:gd name="connsiteX63" fmla="*/ 2025805 w 3388731"/>
                <a:gd name="connsiteY63" fmla="*/ 148683 h 403003"/>
                <a:gd name="connsiteX64" fmla="*/ 2044390 w 3388731"/>
                <a:gd name="connsiteY64" fmla="*/ 154878 h 403003"/>
                <a:gd name="connsiteX65" fmla="*/ 2075366 w 3388731"/>
                <a:gd name="connsiteY65" fmla="*/ 179659 h 403003"/>
                <a:gd name="connsiteX66" fmla="*/ 2093951 w 3388731"/>
                <a:gd name="connsiteY66" fmla="*/ 216829 h 403003"/>
                <a:gd name="connsiteX67" fmla="*/ 2112536 w 3388731"/>
                <a:gd name="connsiteY67" fmla="*/ 229220 h 403003"/>
                <a:gd name="connsiteX68" fmla="*/ 2168292 w 3388731"/>
                <a:gd name="connsiteY68" fmla="*/ 223024 h 403003"/>
                <a:gd name="connsiteX69" fmla="*/ 2205463 w 3388731"/>
                <a:gd name="connsiteY69" fmla="*/ 198244 h 403003"/>
                <a:gd name="connsiteX70" fmla="*/ 2255024 w 3388731"/>
                <a:gd name="connsiteY70" fmla="*/ 179325 h 403003"/>
                <a:gd name="connsiteX71" fmla="*/ 2273610 w 3388731"/>
                <a:gd name="connsiteY71" fmla="*/ 161073 h 403003"/>
                <a:gd name="connsiteX72" fmla="*/ 2284157 w 3388731"/>
                <a:gd name="connsiteY72" fmla="*/ 185521 h 403003"/>
                <a:gd name="connsiteX73" fmla="*/ 2317309 w 3388731"/>
                <a:gd name="connsiteY73" fmla="*/ 189873 h 403003"/>
                <a:gd name="connsiteX74" fmla="*/ 2347951 w 3388731"/>
                <a:gd name="connsiteY74" fmla="*/ 218339 h 403003"/>
                <a:gd name="connsiteX75" fmla="*/ 2391317 w 3388731"/>
                <a:gd name="connsiteY75" fmla="*/ 226710 h 403003"/>
                <a:gd name="connsiteX76" fmla="*/ 2428488 w 3388731"/>
                <a:gd name="connsiteY76" fmla="*/ 239100 h 403003"/>
                <a:gd name="connsiteX77" fmla="*/ 2469011 w 3388731"/>
                <a:gd name="connsiteY77" fmla="*/ 251491 h 403003"/>
                <a:gd name="connsiteX78" fmla="*/ 2527610 w 3388731"/>
                <a:gd name="connsiteY78" fmla="*/ 216829 h 403003"/>
                <a:gd name="connsiteX79" fmla="*/ 2533805 w 3388731"/>
                <a:gd name="connsiteY79" fmla="*/ 198244 h 403003"/>
                <a:gd name="connsiteX80" fmla="*/ 2546195 w 3388731"/>
                <a:gd name="connsiteY80" fmla="*/ 179659 h 403003"/>
                <a:gd name="connsiteX81" fmla="*/ 2558585 w 3388731"/>
                <a:gd name="connsiteY81" fmla="*/ 142488 h 403003"/>
                <a:gd name="connsiteX82" fmla="*/ 2595088 w 3388731"/>
                <a:gd name="connsiteY82" fmla="*/ 98789 h 403003"/>
                <a:gd name="connsiteX83" fmla="*/ 2614341 w 3388731"/>
                <a:gd name="connsiteY83" fmla="*/ 49561 h 403003"/>
                <a:gd name="connsiteX84" fmla="*/ 2639122 w 3388731"/>
                <a:gd name="connsiteY84" fmla="*/ 37171 h 403003"/>
                <a:gd name="connsiteX85" fmla="*/ 2676292 w 3388731"/>
                <a:gd name="connsiteY85" fmla="*/ 43366 h 403003"/>
                <a:gd name="connsiteX86" fmla="*/ 2684037 w 3388731"/>
                <a:gd name="connsiteY86" fmla="*/ 74014 h 403003"/>
                <a:gd name="connsiteX87" fmla="*/ 2701073 w 3388731"/>
                <a:gd name="connsiteY87" fmla="*/ 92927 h 403003"/>
                <a:gd name="connsiteX88" fmla="*/ 2701406 w 3388731"/>
                <a:gd name="connsiteY88" fmla="*/ 127922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28364 w 3388731"/>
                <a:gd name="connsiteY92" fmla="*/ 216829 h 403003"/>
                <a:gd name="connsiteX93" fmla="*/ 2745106 w 3388731"/>
                <a:gd name="connsiteY93" fmla="*/ 262039 h 403003"/>
                <a:gd name="connsiteX94" fmla="*/ 2751635 w 3388731"/>
                <a:gd name="connsiteY94" fmla="*/ 313775 h 403003"/>
                <a:gd name="connsiteX95" fmla="*/ 2773906 w 3388731"/>
                <a:gd name="connsiteY95" fmla="*/ 356475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26608 w 3388731"/>
                <a:gd name="connsiteY102" fmla="*/ 338888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8526 w 3388731"/>
                <a:gd name="connsiteY112" fmla="*/ 173796 h 403003"/>
                <a:gd name="connsiteX113" fmla="*/ 3235696 w 3388731"/>
                <a:gd name="connsiteY113" fmla="*/ 186187 h 403003"/>
                <a:gd name="connsiteX114" fmla="*/ 3240049 w 3388731"/>
                <a:gd name="connsiteY114" fmla="*/ 210634 h 403003"/>
                <a:gd name="connsiteX115" fmla="*/ 3286766 w 3388731"/>
                <a:gd name="connsiteY115" fmla="*/ 212810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23569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898292 w 3388731"/>
                <a:gd name="connsiteY27" fmla="*/ 284976 h 403003"/>
                <a:gd name="connsiteX28" fmla="*/ 925411 w 3388731"/>
                <a:gd name="connsiteY28" fmla="*/ 283918 h 403003"/>
                <a:gd name="connsiteX29" fmla="*/ 978829 w 3388731"/>
                <a:gd name="connsiteY29" fmla="*/ 274097 h 403003"/>
                <a:gd name="connsiteX30" fmla="*/ 1009805 w 3388731"/>
                <a:gd name="connsiteY30" fmla="*/ 241610 h 403003"/>
                <a:gd name="connsiteX31" fmla="*/ 1034585 w 3388731"/>
                <a:gd name="connsiteY31" fmla="*/ 185854 h 403003"/>
                <a:gd name="connsiteX32" fmla="*/ 1040780 w 3388731"/>
                <a:gd name="connsiteY32" fmla="*/ 167268 h 403003"/>
                <a:gd name="connsiteX33" fmla="*/ 1077951 w 3388731"/>
                <a:gd name="connsiteY33" fmla="*/ 142488 h 403003"/>
                <a:gd name="connsiteX34" fmla="*/ 1108927 w 3388731"/>
                <a:gd name="connsiteY34" fmla="*/ 117707 h 403003"/>
                <a:gd name="connsiteX35" fmla="*/ 1164683 w 3388731"/>
                <a:gd name="connsiteY35" fmla="*/ 123903 h 403003"/>
                <a:gd name="connsiteX36" fmla="*/ 1183268 w 3388731"/>
                <a:gd name="connsiteY36" fmla="*/ 130098 h 403003"/>
                <a:gd name="connsiteX37" fmla="*/ 1226634 w 3388731"/>
                <a:gd name="connsiteY37" fmla="*/ 136293 h 403003"/>
                <a:gd name="connsiteX38" fmla="*/ 1263805 w 3388731"/>
                <a:gd name="connsiteY38" fmla="*/ 148683 h 403003"/>
                <a:gd name="connsiteX39" fmla="*/ 1282390 w 3388731"/>
                <a:gd name="connsiteY39" fmla="*/ 154878 h 403003"/>
                <a:gd name="connsiteX40" fmla="*/ 1303486 w 3388731"/>
                <a:gd name="connsiteY40" fmla="*/ 185521 h 403003"/>
                <a:gd name="connsiteX41" fmla="*/ 1315875 w 3388731"/>
                <a:gd name="connsiteY41" fmla="*/ 197911 h 403003"/>
                <a:gd name="connsiteX42" fmla="*/ 1334127 w 3388731"/>
                <a:gd name="connsiteY42" fmla="*/ 220515 h 403003"/>
                <a:gd name="connsiteX43" fmla="*/ 1369122 w 3388731"/>
                <a:gd name="connsiteY43" fmla="*/ 235415 h 403003"/>
                <a:gd name="connsiteX44" fmla="*/ 1375317 w 3388731"/>
                <a:gd name="connsiteY44" fmla="*/ 254000 h 403003"/>
                <a:gd name="connsiteX45" fmla="*/ 1431073 w 3388731"/>
                <a:gd name="connsiteY45" fmla="*/ 254000 h 403003"/>
                <a:gd name="connsiteX46" fmla="*/ 1443463 w 3388731"/>
                <a:gd name="connsiteY46" fmla="*/ 216829 h 403003"/>
                <a:gd name="connsiteX47" fmla="*/ 1449658 w 3388731"/>
                <a:gd name="connsiteY47" fmla="*/ 192049 h 403003"/>
                <a:gd name="connsiteX48" fmla="*/ 1480634 w 3388731"/>
                <a:gd name="connsiteY48" fmla="*/ 173463 h 403003"/>
                <a:gd name="connsiteX49" fmla="*/ 1493024 w 3388731"/>
                <a:gd name="connsiteY49" fmla="*/ 154878 h 403003"/>
                <a:gd name="connsiteX50" fmla="*/ 1499219 w 3388731"/>
                <a:gd name="connsiteY50" fmla="*/ 136293 h 403003"/>
                <a:gd name="connsiteX51" fmla="*/ 1520314 w 3388731"/>
                <a:gd name="connsiteY51" fmla="*/ 88907 h 403003"/>
                <a:gd name="connsiteX52" fmla="*/ 1536724 w 3388731"/>
                <a:gd name="connsiteY52" fmla="*/ 47718 h 403003"/>
                <a:gd name="connsiteX53" fmla="*/ 1567366 w 3388731"/>
                <a:gd name="connsiteY53" fmla="*/ 18585 h 403003"/>
                <a:gd name="connsiteX54" fmla="*/ 1579756 w 3388731"/>
                <a:gd name="connsiteY54" fmla="*/ 0 h 403003"/>
                <a:gd name="connsiteX55" fmla="*/ 1616927 w 3388731"/>
                <a:gd name="connsiteY55" fmla="*/ 12390 h 403003"/>
                <a:gd name="connsiteX56" fmla="*/ 1654432 w 3388731"/>
                <a:gd name="connsiteY56" fmla="*/ 57599 h 403003"/>
                <a:gd name="connsiteX57" fmla="*/ 1677035 w 3388731"/>
                <a:gd name="connsiteY57" fmla="*/ 86066 h 403003"/>
                <a:gd name="connsiteX58" fmla="*/ 1716049 w 3388731"/>
                <a:gd name="connsiteY58" fmla="*/ 114865 h 403003"/>
                <a:gd name="connsiteX59" fmla="*/ 1753219 w 3388731"/>
                <a:gd name="connsiteY59" fmla="*/ 99122 h 403003"/>
                <a:gd name="connsiteX60" fmla="*/ 1840618 w 3388731"/>
                <a:gd name="connsiteY60" fmla="*/ 91417 h 403003"/>
                <a:gd name="connsiteX61" fmla="*/ 1895374 w 3388731"/>
                <a:gd name="connsiteY61" fmla="*/ 103808 h 403003"/>
                <a:gd name="connsiteX62" fmla="*/ 2013414 w 3388731"/>
                <a:gd name="connsiteY62" fmla="*/ 136293 h 403003"/>
                <a:gd name="connsiteX63" fmla="*/ 2025805 w 3388731"/>
                <a:gd name="connsiteY63" fmla="*/ 148683 h 403003"/>
                <a:gd name="connsiteX64" fmla="*/ 2044390 w 3388731"/>
                <a:gd name="connsiteY64" fmla="*/ 154878 h 403003"/>
                <a:gd name="connsiteX65" fmla="*/ 2075366 w 3388731"/>
                <a:gd name="connsiteY65" fmla="*/ 179659 h 403003"/>
                <a:gd name="connsiteX66" fmla="*/ 2093951 w 3388731"/>
                <a:gd name="connsiteY66" fmla="*/ 216829 h 403003"/>
                <a:gd name="connsiteX67" fmla="*/ 2112536 w 3388731"/>
                <a:gd name="connsiteY67" fmla="*/ 229220 h 403003"/>
                <a:gd name="connsiteX68" fmla="*/ 2168292 w 3388731"/>
                <a:gd name="connsiteY68" fmla="*/ 223024 h 403003"/>
                <a:gd name="connsiteX69" fmla="*/ 2205463 w 3388731"/>
                <a:gd name="connsiteY69" fmla="*/ 198244 h 403003"/>
                <a:gd name="connsiteX70" fmla="*/ 2255024 w 3388731"/>
                <a:gd name="connsiteY70" fmla="*/ 179325 h 403003"/>
                <a:gd name="connsiteX71" fmla="*/ 2273610 w 3388731"/>
                <a:gd name="connsiteY71" fmla="*/ 161073 h 403003"/>
                <a:gd name="connsiteX72" fmla="*/ 2284157 w 3388731"/>
                <a:gd name="connsiteY72" fmla="*/ 185521 h 403003"/>
                <a:gd name="connsiteX73" fmla="*/ 2317309 w 3388731"/>
                <a:gd name="connsiteY73" fmla="*/ 189873 h 403003"/>
                <a:gd name="connsiteX74" fmla="*/ 2347951 w 3388731"/>
                <a:gd name="connsiteY74" fmla="*/ 218339 h 403003"/>
                <a:gd name="connsiteX75" fmla="*/ 2391317 w 3388731"/>
                <a:gd name="connsiteY75" fmla="*/ 226710 h 403003"/>
                <a:gd name="connsiteX76" fmla="*/ 2428488 w 3388731"/>
                <a:gd name="connsiteY76" fmla="*/ 239100 h 403003"/>
                <a:gd name="connsiteX77" fmla="*/ 2469011 w 3388731"/>
                <a:gd name="connsiteY77" fmla="*/ 251491 h 403003"/>
                <a:gd name="connsiteX78" fmla="*/ 2527610 w 3388731"/>
                <a:gd name="connsiteY78" fmla="*/ 216829 h 403003"/>
                <a:gd name="connsiteX79" fmla="*/ 2533805 w 3388731"/>
                <a:gd name="connsiteY79" fmla="*/ 198244 h 403003"/>
                <a:gd name="connsiteX80" fmla="*/ 2546195 w 3388731"/>
                <a:gd name="connsiteY80" fmla="*/ 179659 h 403003"/>
                <a:gd name="connsiteX81" fmla="*/ 2558585 w 3388731"/>
                <a:gd name="connsiteY81" fmla="*/ 142488 h 403003"/>
                <a:gd name="connsiteX82" fmla="*/ 2595088 w 3388731"/>
                <a:gd name="connsiteY82" fmla="*/ 98789 h 403003"/>
                <a:gd name="connsiteX83" fmla="*/ 2614341 w 3388731"/>
                <a:gd name="connsiteY83" fmla="*/ 49561 h 403003"/>
                <a:gd name="connsiteX84" fmla="*/ 2639122 w 3388731"/>
                <a:gd name="connsiteY84" fmla="*/ 37171 h 403003"/>
                <a:gd name="connsiteX85" fmla="*/ 2676292 w 3388731"/>
                <a:gd name="connsiteY85" fmla="*/ 43366 h 403003"/>
                <a:gd name="connsiteX86" fmla="*/ 2684037 w 3388731"/>
                <a:gd name="connsiteY86" fmla="*/ 74014 h 403003"/>
                <a:gd name="connsiteX87" fmla="*/ 2701073 w 3388731"/>
                <a:gd name="connsiteY87" fmla="*/ 92927 h 403003"/>
                <a:gd name="connsiteX88" fmla="*/ 2701406 w 3388731"/>
                <a:gd name="connsiteY88" fmla="*/ 127922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28364 w 3388731"/>
                <a:gd name="connsiteY92" fmla="*/ 216829 h 403003"/>
                <a:gd name="connsiteX93" fmla="*/ 2745106 w 3388731"/>
                <a:gd name="connsiteY93" fmla="*/ 262039 h 403003"/>
                <a:gd name="connsiteX94" fmla="*/ 2751635 w 3388731"/>
                <a:gd name="connsiteY94" fmla="*/ 313775 h 403003"/>
                <a:gd name="connsiteX95" fmla="*/ 2773906 w 3388731"/>
                <a:gd name="connsiteY95" fmla="*/ 356475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26608 w 3388731"/>
                <a:gd name="connsiteY102" fmla="*/ 338888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8526 w 3388731"/>
                <a:gd name="connsiteY112" fmla="*/ 173796 h 403003"/>
                <a:gd name="connsiteX113" fmla="*/ 3235696 w 3388731"/>
                <a:gd name="connsiteY113" fmla="*/ 186187 h 403003"/>
                <a:gd name="connsiteX114" fmla="*/ 3240049 w 3388731"/>
                <a:gd name="connsiteY114" fmla="*/ 210634 h 403003"/>
                <a:gd name="connsiteX115" fmla="*/ 3286766 w 3388731"/>
                <a:gd name="connsiteY115" fmla="*/ 212810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23569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906825 w 3388731"/>
                <a:gd name="connsiteY27" fmla="*/ 274097 h 403003"/>
                <a:gd name="connsiteX28" fmla="*/ 925411 w 3388731"/>
                <a:gd name="connsiteY28" fmla="*/ 283918 h 403003"/>
                <a:gd name="connsiteX29" fmla="*/ 978829 w 3388731"/>
                <a:gd name="connsiteY29" fmla="*/ 274097 h 403003"/>
                <a:gd name="connsiteX30" fmla="*/ 1009805 w 3388731"/>
                <a:gd name="connsiteY30" fmla="*/ 241610 h 403003"/>
                <a:gd name="connsiteX31" fmla="*/ 1034585 w 3388731"/>
                <a:gd name="connsiteY31" fmla="*/ 185854 h 403003"/>
                <a:gd name="connsiteX32" fmla="*/ 1040780 w 3388731"/>
                <a:gd name="connsiteY32" fmla="*/ 167268 h 403003"/>
                <a:gd name="connsiteX33" fmla="*/ 1077951 w 3388731"/>
                <a:gd name="connsiteY33" fmla="*/ 142488 h 403003"/>
                <a:gd name="connsiteX34" fmla="*/ 1108927 w 3388731"/>
                <a:gd name="connsiteY34" fmla="*/ 117707 h 403003"/>
                <a:gd name="connsiteX35" fmla="*/ 1164683 w 3388731"/>
                <a:gd name="connsiteY35" fmla="*/ 123903 h 403003"/>
                <a:gd name="connsiteX36" fmla="*/ 1183268 w 3388731"/>
                <a:gd name="connsiteY36" fmla="*/ 130098 h 403003"/>
                <a:gd name="connsiteX37" fmla="*/ 1226634 w 3388731"/>
                <a:gd name="connsiteY37" fmla="*/ 136293 h 403003"/>
                <a:gd name="connsiteX38" fmla="*/ 1263805 w 3388731"/>
                <a:gd name="connsiteY38" fmla="*/ 148683 h 403003"/>
                <a:gd name="connsiteX39" fmla="*/ 1282390 w 3388731"/>
                <a:gd name="connsiteY39" fmla="*/ 154878 h 403003"/>
                <a:gd name="connsiteX40" fmla="*/ 1303486 w 3388731"/>
                <a:gd name="connsiteY40" fmla="*/ 185521 h 403003"/>
                <a:gd name="connsiteX41" fmla="*/ 1315875 w 3388731"/>
                <a:gd name="connsiteY41" fmla="*/ 197911 h 403003"/>
                <a:gd name="connsiteX42" fmla="*/ 1334127 w 3388731"/>
                <a:gd name="connsiteY42" fmla="*/ 220515 h 403003"/>
                <a:gd name="connsiteX43" fmla="*/ 1369122 w 3388731"/>
                <a:gd name="connsiteY43" fmla="*/ 235415 h 403003"/>
                <a:gd name="connsiteX44" fmla="*/ 1375317 w 3388731"/>
                <a:gd name="connsiteY44" fmla="*/ 254000 h 403003"/>
                <a:gd name="connsiteX45" fmla="*/ 1431073 w 3388731"/>
                <a:gd name="connsiteY45" fmla="*/ 254000 h 403003"/>
                <a:gd name="connsiteX46" fmla="*/ 1443463 w 3388731"/>
                <a:gd name="connsiteY46" fmla="*/ 216829 h 403003"/>
                <a:gd name="connsiteX47" fmla="*/ 1449658 w 3388731"/>
                <a:gd name="connsiteY47" fmla="*/ 192049 h 403003"/>
                <a:gd name="connsiteX48" fmla="*/ 1480634 w 3388731"/>
                <a:gd name="connsiteY48" fmla="*/ 173463 h 403003"/>
                <a:gd name="connsiteX49" fmla="*/ 1493024 w 3388731"/>
                <a:gd name="connsiteY49" fmla="*/ 154878 h 403003"/>
                <a:gd name="connsiteX50" fmla="*/ 1499219 w 3388731"/>
                <a:gd name="connsiteY50" fmla="*/ 136293 h 403003"/>
                <a:gd name="connsiteX51" fmla="*/ 1520314 w 3388731"/>
                <a:gd name="connsiteY51" fmla="*/ 88907 h 403003"/>
                <a:gd name="connsiteX52" fmla="*/ 1536724 w 3388731"/>
                <a:gd name="connsiteY52" fmla="*/ 47718 h 403003"/>
                <a:gd name="connsiteX53" fmla="*/ 1567366 w 3388731"/>
                <a:gd name="connsiteY53" fmla="*/ 18585 h 403003"/>
                <a:gd name="connsiteX54" fmla="*/ 1579756 w 3388731"/>
                <a:gd name="connsiteY54" fmla="*/ 0 h 403003"/>
                <a:gd name="connsiteX55" fmla="*/ 1616927 w 3388731"/>
                <a:gd name="connsiteY55" fmla="*/ 12390 h 403003"/>
                <a:gd name="connsiteX56" fmla="*/ 1654432 w 3388731"/>
                <a:gd name="connsiteY56" fmla="*/ 57599 h 403003"/>
                <a:gd name="connsiteX57" fmla="*/ 1677035 w 3388731"/>
                <a:gd name="connsiteY57" fmla="*/ 86066 h 403003"/>
                <a:gd name="connsiteX58" fmla="*/ 1716049 w 3388731"/>
                <a:gd name="connsiteY58" fmla="*/ 114865 h 403003"/>
                <a:gd name="connsiteX59" fmla="*/ 1753219 w 3388731"/>
                <a:gd name="connsiteY59" fmla="*/ 99122 h 403003"/>
                <a:gd name="connsiteX60" fmla="*/ 1840618 w 3388731"/>
                <a:gd name="connsiteY60" fmla="*/ 91417 h 403003"/>
                <a:gd name="connsiteX61" fmla="*/ 1895374 w 3388731"/>
                <a:gd name="connsiteY61" fmla="*/ 103808 h 403003"/>
                <a:gd name="connsiteX62" fmla="*/ 2013414 w 3388731"/>
                <a:gd name="connsiteY62" fmla="*/ 136293 h 403003"/>
                <a:gd name="connsiteX63" fmla="*/ 2025805 w 3388731"/>
                <a:gd name="connsiteY63" fmla="*/ 148683 h 403003"/>
                <a:gd name="connsiteX64" fmla="*/ 2044390 w 3388731"/>
                <a:gd name="connsiteY64" fmla="*/ 154878 h 403003"/>
                <a:gd name="connsiteX65" fmla="*/ 2075366 w 3388731"/>
                <a:gd name="connsiteY65" fmla="*/ 179659 h 403003"/>
                <a:gd name="connsiteX66" fmla="*/ 2093951 w 3388731"/>
                <a:gd name="connsiteY66" fmla="*/ 216829 h 403003"/>
                <a:gd name="connsiteX67" fmla="*/ 2112536 w 3388731"/>
                <a:gd name="connsiteY67" fmla="*/ 229220 h 403003"/>
                <a:gd name="connsiteX68" fmla="*/ 2168292 w 3388731"/>
                <a:gd name="connsiteY68" fmla="*/ 223024 h 403003"/>
                <a:gd name="connsiteX69" fmla="*/ 2205463 w 3388731"/>
                <a:gd name="connsiteY69" fmla="*/ 198244 h 403003"/>
                <a:gd name="connsiteX70" fmla="*/ 2255024 w 3388731"/>
                <a:gd name="connsiteY70" fmla="*/ 179325 h 403003"/>
                <a:gd name="connsiteX71" fmla="*/ 2273610 w 3388731"/>
                <a:gd name="connsiteY71" fmla="*/ 161073 h 403003"/>
                <a:gd name="connsiteX72" fmla="*/ 2284157 w 3388731"/>
                <a:gd name="connsiteY72" fmla="*/ 185521 h 403003"/>
                <a:gd name="connsiteX73" fmla="*/ 2317309 w 3388731"/>
                <a:gd name="connsiteY73" fmla="*/ 189873 h 403003"/>
                <a:gd name="connsiteX74" fmla="*/ 2347951 w 3388731"/>
                <a:gd name="connsiteY74" fmla="*/ 218339 h 403003"/>
                <a:gd name="connsiteX75" fmla="*/ 2391317 w 3388731"/>
                <a:gd name="connsiteY75" fmla="*/ 226710 h 403003"/>
                <a:gd name="connsiteX76" fmla="*/ 2428488 w 3388731"/>
                <a:gd name="connsiteY76" fmla="*/ 239100 h 403003"/>
                <a:gd name="connsiteX77" fmla="*/ 2469011 w 3388731"/>
                <a:gd name="connsiteY77" fmla="*/ 251491 h 403003"/>
                <a:gd name="connsiteX78" fmla="*/ 2527610 w 3388731"/>
                <a:gd name="connsiteY78" fmla="*/ 216829 h 403003"/>
                <a:gd name="connsiteX79" fmla="*/ 2533805 w 3388731"/>
                <a:gd name="connsiteY79" fmla="*/ 198244 h 403003"/>
                <a:gd name="connsiteX80" fmla="*/ 2546195 w 3388731"/>
                <a:gd name="connsiteY80" fmla="*/ 179659 h 403003"/>
                <a:gd name="connsiteX81" fmla="*/ 2558585 w 3388731"/>
                <a:gd name="connsiteY81" fmla="*/ 142488 h 403003"/>
                <a:gd name="connsiteX82" fmla="*/ 2595088 w 3388731"/>
                <a:gd name="connsiteY82" fmla="*/ 98789 h 403003"/>
                <a:gd name="connsiteX83" fmla="*/ 2614341 w 3388731"/>
                <a:gd name="connsiteY83" fmla="*/ 49561 h 403003"/>
                <a:gd name="connsiteX84" fmla="*/ 2639122 w 3388731"/>
                <a:gd name="connsiteY84" fmla="*/ 37171 h 403003"/>
                <a:gd name="connsiteX85" fmla="*/ 2676292 w 3388731"/>
                <a:gd name="connsiteY85" fmla="*/ 43366 h 403003"/>
                <a:gd name="connsiteX86" fmla="*/ 2684037 w 3388731"/>
                <a:gd name="connsiteY86" fmla="*/ 74014 h 403003"/>
                <a:gd name="connsiteX87" fmla="*/ 2701073 w 3388731"/>
                <a:gd name="connsiteY87" fmla="*/ 92927 h 403003"/>
                <a:gd name="connsiteX88" fmla="*/ 2701406 w 3388731"/>
                <a:gd name="connsiteY88" fmla="*/ 127922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28364 w 3388731"/>
                <a:gd name="connsiteY92" fmla="*/ 216829 h 403003"/>
                <a:gd name="connsiteX93" fmla="*/ 2745106 w 3388731"/>
                <a:gd name="connsiteY93" fmla="*/ 262039 h 403003"/>
                <a:gd name="connsiteX94" fmla="*/ 2751635 w 3388731"/>
                <a:gd name="connsiteY94" fmla="*/ 313775 h 403003"/>
                <a:gd name="connsiteX95" fmla="*/ 2773906 w 3388731"/>
                <a:gd name="connsiteY95" fmla="*/ 356475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26608 w 3388731"/>
                <a:gd name="connsiteY102" fmla="*/ 338888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8526 w 3388731"/>
                <a:gd name="connsiteY112" fmla="*/ 173796 h 403003"/>
                <a:gd name="connsiteX113" fmla="*/ 3235696 w 3388731"/>
                <a:gd name="connsiteY113" fmla="*/ 186187 h 403003"/>
                <a:gd name="connsiteX114" fmla="*/ 3240049 w 3388731"/>
                <a:gd name="connsiteY114" fmla="*/ 210634 h 403003"/>
                <a:gd name="connsiteX115" fmla="*/ 3286766 w 3388731"/>
                <a:gd name="connsiteY115" fmla="*/ 212810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23569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906825 w 3388731"/>
                <a:gd name="connsiteY27" fmla="*/ 274097 h 403003"/>
                <a:gd name="connsiteX28" fmla="*/ 925411 w 3388731"/>
                <a:gd name="connsiteY28" fmla="*/ 283918 h 403003"/>
                <a:gd name="connsiteX29" fmla="*/ 978829 w 3388731"/>
                <a:gd name="connsiteY29" fmla="*/ 274097 h 403003"/>
                <a:gd name="connsiteX30" fmla="*/ 1009805 w 3388731"/>
                <a:gd name="connsiteY30" fmla="*/ 241610 h 403003"/>
                <a:gd name="connsiteX31" fmla="*/ 1034585 w 3388731"/>
                <a:gd name="connsiteY31" fmla="*/ 185854 h 403003"/>
                <a:gd name="connsiteX32" fmla="*/ 1040780 w 3388731"/>
                <a:gd name="connsiteY32" fmla="*/ 167268 h 403003"/>
                <a:gd name="connsiteX33" fmla="*/ 1077951 w 3388731"/>
                <a:gd name="connsiteY33" fmla="*/ 142488 h 403003"/>
                <a:gd name="connsiteX34" fmla="*/ 1108927 w 3388731"/>
                <a:gd name="connsiteY34" fmla="*/ 117707 h 403003"/>
                <a:gd name="connsiteX35" fmla="*/ 1164683 w 3388731"/>
                <a:gd name="connsiteY35" fmla="*/ 123903 h 403003"/>
                <a:gd name="connsiteX36" fmla="*/ 1183268 w 3388731"/>
                <a:gd name="connsiteY36" fmla="*/ 130098 h 403003"/>
                <a:gd name="connsiteX37" fmla="*/ 1226634 w 3388731"/>
                <a:gd name="connsiteY37" fmla="*/ 136293 h 403003"/>
                <a:gd name="connsiteX38" fmla="*/ 1263805 w 3388731"/>
                <a:gd name="connsiteY38" fmla="*/ 148683 h 403003"/>
                <a:gd name="connsiteX39" fmla="*/ 1282390 w 3388731"/>
                <a:gd name="connsiteY39" fmla="*/ 154878 h 403003"/>
                <a:gd name="connsiteX40" fmla="*/ 1303486 w 3388731"/>
                <a:gd name="connsiteY40" fmla="*/ 185521 h 403003"/>
                <a:gd name="connsiteX41" fmla="*/ 1315875 w 3388731"/>
                <a:gd name="connsiteY41" fmla="*/ 197911 h 403003"/>
                <a:gd name="connsiteX42" fmla="*/ 1334127 w 3388731"/>
                <a:gd name="connsiteY42" fmla="*/ 220515 h 403003"/>
                <a:gd name="connsiteX43" fmla="*/ 1369122 w 3388731"/>
                <a:gd name="connsiteY43" fmla="*/ 235415 h 403003"/>
                <a:gd name="connsiteX44" fmla="*/ 1375317 w 3388731"/>
                <a:gd name="connsiteY44" fmla="*/ 254000 h 403003"/>
                <a:gd name="connsiteX45" fmla="*/ 1431073 w 3388731"/>
                <a:gd name="connsiteY45" fmla="*/ 254000 h 403003"/>
                <a:gd name="connsiteX46" fmla="*/ 1443463 w 3388731"/>
                <a:gd name="connsiteY46" fmla="*/ 216829 h 403003"/>
                <a:gd name="connsiteX47" fmla="*/ 1449658 w 3388731"/>
                <a:gd name="connsiteY47" fmla="*/ 192049 h 403003"/>
                <a:gd name="connsiteX48" fmla="*/ 1480634 w 3388731"/>
                <a:gd name="connsiteY48" fmla="*/ 173463 h 403003"/>
                <a:gd name="connsiteX49" fmla="*/ 1493024 w 3388731"/>
                <a:gd name="connsiteY49" fmla="*/ 154878 h 403003"/>
                <a:gd name="connsiteX50" fmla="*/ 1499219 w 3388731"/>
                <a:gd name="connsiteY50" fmla="*/ 136293 h 403003"/>
                <a:gd name="connsiteX51" fmla="*/ 1520314 w 3388731"/>
                <a:gd name="connsiteY51" fmla="*/ 88907 h 403003"/>
                <a:gd name="connsiteX52" fmla="*/ 1536724 w 3388731"/>
                <a:gd name="connsiteY52" fmla="*/ 47718 h 403003"/>
                <a:gd name="connsiteX53" fmla="*/ 1567366 w 3388731"/>
                <a:gd name="connsiteY53" fmla="*/ 18585 h 403003"/>
                <a:gd name="connsiteX54" fmla="*/ 1579756 w 3388731"/>
                <a:gd name="connsiteY54" fmla="*/ 0 h 403003"/>
                <a:gd name="connsiteX55" fmla="*/ 1616927 w 3388731"/>
                <a:gd name="connsiteY55" fmla="*/ 12390 h 403003"/>
                <a:gd name="connsiteX56" fmla="*/ 1654432 w 3388731"/>
                <a:gd name="connsiteY56" fmla="*/ 57599 h 403003"/>
                <a:gd name="connsiteX57" fmla="*/ 1677035 w 3388731"/>
                <a:gd name="connsiteY57" fmla="*/ 86066 h 403003"/>
                <a:gd name="connsiteX58" fmla="*/ 1716049 w 3388731"/>
                <a:gd name="connsiteY58" fmla="*/ 114865 h 403003"/>
                <a:gd name="connsiteX59" fmla="*/ 1753219 w 3388731"/>
                <a:gd name="connsiteY59" fmla="*/ 99122 h 403003"/>
                <a:gd name="connsiteX60" fmla="*/ 1840618 w 3388731"/>
                <a:gd name="connsiteY60" fmla="*/ 91417 h 403003"/>
                <a:gd name="connsiteX61" fmla="*/ 1895374 w 3388731"/>
                <a:gd name="connsiteY61" fmla="*/ 103808 h 403003"/>
                <a:gd name="connsiteX62" fmla="*/ 2013414 w 3388731"/>
                <a:gd name="connsiteY62" fmla="*/ 136293 h 403003"/>
                <a:gd name="connsiteX63" fmla="*/ 2025805 w 3388731"/>
                <a:gd name="connsiteY63" fmla="*/ 148683 h 403003"/>
                <a:gd name="connsiteX64" fmla="*/ 2044390 w 3388731"/>
                <a:gd name="connsiteY64" fmla="*/ 154878 h 403003"/>
                <a:gd name="connsiteX65" fmla="*/ 2075366 w 3388731"/>
                <a:gd name="connsiteY65" fmla="*/ 179659 h 403003"/>
                <a:gd name="connsiteX66" fmla="*/ 2093951 w 3388731"/>
                <a:gd name="connsiteY66" fmla="*/ 216829 h 403003"/>
                <a:gd name="connsiteX67" fmla="*/ 2133868 w 3388731"/>
                <a:gd name="connsiteY67" fmla="*/ 225593 h 403003"/>
                <a:gd name="connsiteX68" fmla="*/ 2168292 w 3388731"/>
                <a:gd name="connsiteY68" fmla="*/ 223024 h 403003"/>
                <a:gd name="connsiteX69" fmla="*/ 2205463 w 3388731"/>
                <a:gd name="connsiteY69" fmla="*/ 198244 h 403003"/>
                <a:gd name="connsiteX70" fmla="*/ 2255024 w 3388731"/>
                <a:gd name="connsiteY70" fmla="*/ 179325 h 403003"/>
                <a:gd name="connsiteX71" fmla="*/ 2273610 w 3388731"/>
                <a:gd name="connsiteY71" fmla="*/ 161073 h 403003"/>
                <a:gd name="connsiteX72" fmla="*/ 2284157 w 3388731"/>
                <a:gd name="connsiteY72" fmla="*/ 185521 h 403003"/>
                <a:gd name="connsiteX73" fmla="*/ 2317309 w 3388731"/>
                <a:gd name="connsiteY73" fmla="*/ 189873 h 403003"/>
                <a:gd name="connsiteX74" fmla="*/ 2347951 w 3388731"/>
                <a:gd name="connsiteY74" fmla="*/ 218339 h 403003"/>
                <a:gd name="connsiteX75" fmla="*/ 2391317 w 3388731"/>
                <a:gd name="connsiteY75" fmla="*/ 226710 h 403003"/>
                <a:gd name="connsiteX76" fmla="*/ 2428488 w 3388731"/>
                <a:gd name="connsiteY76" fmla="*/ 239100 h 403003"/>
                <a:gd name="connsiteX77" fmla="*/ 2469011 w 3388731"/>
                <a:gd name="connsiteY77" fmla="*/ 251491 h 403003"/>
                <a:gd name="connsiteX78" fmla="*/ 2527610 w 3388731"/>
                <a:gd name="connsiteY78" fmla="*/ 216829 h 403003"/>
                <a:gd name="connsiteX79" fmla="*/ 2533805 w 3388731"/>
                <a:gd name="connsiteY79" fmla="*/ 198244 h 403003"/>
                <a:gd name="connsiteX80" fmla="*/ 2546195 w 3388731"/>
                <a:gd name="connsiteY80" fmla="*/ 179659 h 403003"/>
                <a:gd name="connsiteX81" fmla="*/ 2558585 w 3388731"/>
                <a:gd name="connsiteY81" fmla="*/ 142488 h 403003"/>
                <a:gd name="connsiteX82" fmla="*/ 2595088 w 3388731"/>
                <a:gd name="connsiteY82" fmla="*/ 98789 h 403003"/>
                <a:gd name="connsiteX83" fmla="*/ 2614341 w 3388731"/>
                <a:gd name="connsiteY83" fmla="*/ 49561 h 403003"/>
                <a:gd name="connsiteX84" fmla="*/ 2639122 w 3388731"/>
                <a:gd name="connsiteY84" fmla="*/ 37171 h 403003"/>
                <a:gd name="connsiteX85" fmla="*/ 2676292 w 3388731"/>
                <a:gd name="connsiteY85" fmla="*/ 43366 h 403003"/>
                <a:gd name="connsiteX86" fmla="*/ 2684037 w 3388731"/>
                <a:gd name="connsiteY86" fmla="*/ 74014 h 403003"/>
                <a:gd name="connsiteX87" fmla="*/ 2701073 w 3388731"/>
                <a:gd name="connsiteY87" fmla="*/ 92927 h 403003"/>
                <a:gd name="connsiteX88" fmla="*/ 2701406 w 3388731"/>
                <a:gd name="connsiteY88" fmla="*/ 127922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28364 w 3388731"/>
                <a:gd name="connsiteY92" fmla="*/ 216829 h 403003"/>
                <a:gd name="connsiteX93" fmla="*/ 2745106 w 3388731"/>
                <a:gd name="connsiteY93" fmla="*/ 262039 h 403003"/>
                <a:gd name="connsiteX94" fmla="*/ 2751635 w 3388731"/>
                <a:gd name="connsiteY94" fmla="*/ 313775 h 403003"/>
                <a:gd name="connsiteX95" fmla="*/ 2773906 w 3388731"/>
                <a:gd name="connsiteY95" fmla="*/ 356475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26608 w 3388731"/>
                <a:gd name="connsiteY102" fmla="*/ 338888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8526 w 3388731"/>
                <a:gd name="connsiteY112" fmla="*/ 173796 h 403003"/>
                <a:gd name="connsiteX113" fmla="*/ 3235696 w 3388731"/>
                <a:gd name="connsiteY113" fmla="*/ 186187 h 403003"/>
                <a:gd name="connsiteX114" fmla="*/ 3240049 w 3388731"/>
                <a:gd name="connsiteY114" fmla="*/ 210634 h 403003"/>
                <a:gd name="connsiteX115" fmla="*/ 3286766 w 3388731"/>
                <a:gd name="connsiteY115" fmla="*/ 212810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23569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906825 w 3388731"/>
                <a:gd name="connsiteY27" fmla="*/ 274097 h 403003"/>
                <a:gd name="connsiteX28" fmla="*/ 925411 w 3388731"/>
                <a:gd name="connsiteY28" fmla="*/ 283918 h 403003"/>
                <a:gd name="connsiteX29" fmla="*/ 978829 w 3388731"/>
                <a:gd name="connsiteY29" fmla="*/ 274097 h 403003"/>
                <a:gd name="connsiteX30" fmla="*/ 1009805 w 3388731"/>
                <a:gd name="connsiteY30" fmla="*/ 241610 h 403003"/>
                <a:gd name="connsiteX31" fmla="*/ 1034585 w 3388731"/>
                <a:gd name="connsiteY31" fmla="*/ 185854 h 403003"/>
                <a:gd name="connsiteX32" fmla="*/ 1040780 w 3388731"/>
                <a:gd name="connsiteY32" fmla="*/ 167268 h 403003"/>
                <a:gd name="connsiteX33" fmla="*/ 1077951 w 3388731"/>
                <a:gd name="connsiteY33" fmla="*/ 142488 h 403003"/>
                <a:gd name="connsiteX34" fmla="*/ 1108927 w 3388731"/>
                <a:gd name="connsiteY34" fmla="*/ 117707 h 403003"/>
                <a:gd name="connsiteX35" fmla="*/ 1164683 w 3388731"/>
                <a:gd name="connsiteY35" fmla="*/ 123903 h 403003"/>
                <a:gd name="connsiteX36" fmla="*/ 1183268 w 3388731"/>
                <a:gd name="connsiteY36" fmla="*/ 130098 h 403003"/>
                <a:gd name="connsiteX37" fmla="*/ 1226634 w 3388731"/>
                <a:gd name="connsiteY37" fmla="*/ 136293 h 403003"/>
                <a:gd name="connsiteX38" fmla="*/ 1263805 w 3388731"/>
                <a:gd name="connsiteY38" fmla="*/ 148683 h 403003"/>
                <a:gd name="connsiteX39" fmla="*/ 1282390 w 3388731"/>
                <a:gd name="connsiteY39" fmla="*/ 154878 h 403003"/>
                <a:gd name="connsiteX40" fmla="*/ 1303486 w 3388731"/>
                <a:gd name="connsiteY40" fmla="*/ 185521 h 403003"/>
                <a:gd name="connsiteX41" fmla="*/ 1315875 w 3388731"/>
                <a:gd name="connsiteY41" fmla="*/ 197911 h 403003"/>
                <a:gd name="connsiteX42" fmla="*/ 1334127 w 3388731"/>
                <a:gd name="connsiteY42" fmla="*/ 220515 h 403003"/>
                <a:gd name="connsiteX43" fmla="*/ 1369122 w 3388731"/>
                <a:gd name="connsiteY43" fmla="*/ 235415 h 403003"/>
                <a:gd name="connsiteX44" fmla="*/ 1375317 w 3388731"/>
                <a:gd name="connsiteY44" fmla="*/ 254000 h 403003"/>
                <a:gd name="connsiteX45" fmla="*/ 1431073 w 3388731"/>
                <a:gd name="connsiteY45" fmla="*/ 254000 h 403003"/>
                <a:gd name="connsiteX46" fmla="*/ 1443463 w 3388731"/>
                <a:gd name="connsiteY46" fmla="*/ 216829 h 403003"/>
                <a:gd name="connsiteX47" fmla="*/ 1449658 w 3388731"/>
                <a:gd name="connsiteY47" fmla="*/ 192049 h 403003"/>
                <a:gd name="connsiteX48" fmla="*/ 1480634 w 3388731"/>
                <a:gd name="connsiteY48" fmla="*/ 173463 h 403003"/>
                <a:gd name="connsiteX49" fmla="*/ 1493024 w 3388731"/>
                <a:gd name="connsiteY49" fmla="*/ 154878 h 403003"/>
                <a:gd name="connsiteX50" fmla="*/ 1499219 w 3388731"/>
                <a:gd name="connsiteY50" fmla="*/ 136293 h 403003"/>
                <a:gd name="connsiteX51" fmla="*/ 1520314 w 3388731"/>
                <a:gd name="connsiteY51" fmla="*/ 88907 h 403003"/>
                <a:gd name="connsiteX52" fmla="*/ 1536724 w 3388731"/>
                <a:gd name="connsiteY52" fmla="*/ 47718 h 403003"/>
                <a:gd name="connsiteX53" fmla="*/ 1567366 w 3388731"/>
                <a:gd name="connsiteY53" fmla="*/ 18585 h 403003"/>
                <a:gd name="connsiteX54" fmla="*/ 1579756 w 3388731"/>
                <a:gd name="connsiteY54" fmla="*/ 0 h 403003"/>
                <a:gd name="connsiteX55" fmla="*/ 1616927 w 3388731"/>
                <a:gd name="connsiteY55" fmla="*/ 12390 h 403003"/>
                <a:gd name="connsiteX56" fmla="*/ 1654432 w 3388731"/>
                <a:gd name="connsiteY56" fmla="*/ 57599 h 403003"/>
                <a:gd name="connsiteX57" fmla="*/ 1677035 w 3388731"/>
                <a:gd name="connsiteY57" fmla="*/ 86066 h 403003"/>
                <a:gd name="connsiteX58" fmla="*/ 1716049 w 3388731"/>
                <a:gd name="connsiteY58" fmla="*/ 114865 h 403003"/>
                <a:gd name="connsiteX59" fmla="*/ 1753219 w 3388731"/>
                <a:gd name="connsiteY59" fmla="*/ 99122 h 403003"/>
                <a:gd name="connsiteX60" fmla="*/ 1840618 w 3388731"/>
                <a:gd name="connsiteY60" fmla="*/ 91417 h 403003"/>
                <a:gd name="connsiteX61" fmla="*/ 1895374 w 3388731"/>
                <a:gd name="connsiteY61" fmla="*/ 103808 h 403003"/>
                <a:gd name="connsiteX62" fmla="*/ 2013414 w 3388731"/>
                <a:gd name="connsiteY62" fmla="*/ 136293 h 403003"/>
                <a:gd name="connsiteX63" fmla="*/ 2025805 w 3388731"/>
                <a:gd name="connsiteY63" fmla="*/ 148683 h 403003"/>
                <a:gd name="connsiteX64" fmla="*/ 2044390 w 3388731"/>
                <a:gd name="connsiteY64" fmla="*/ 154878 h 403003"/>
                <a:gd name="connsiteX65" fmla="*/ 2075366 w 3388731"/>
                <a:gd name="connsiteY65" fmla="*/ 179659 h 403003"/>
                <a:gd name="connsiteX66" fmla="*/ 2106750 w 3388731"/>
                <a:gd name="connsiteY66" fmla="*/ 205949 h 403003"/>
                <a:gd name="connsiteX67" fmla="*/ 2133868 w 3388731"/>
                <a:gd name="connsiteY67" fmla="*/ 225593 h 403003"/>
                <a:gd name="connsiteX68" fmla="*/ 2168292 w 3388731"/>
                <a:gd name="connsiteY68" fmla="*/ 223024 h 403003"/>
                <a:gd name="connsiteX69" fmla="*/ 2205463 w 3388731"/>
                <a:gd name="connsiteY69" fmla="*/ 198244 h 403003"/>
                <a:gd name="connsiteX70" fmla="*/ 2255024 w 3388731"/>
                <a:gd name="connsiteY70" fmla="*/ 179325 h 403003"/>
                <a:gd name="connsiteX71" fmla="*/ 2273610 w 3388731"/>
                <a:gd name="connsiteY71" fmla="*/ 161073 h 403003"/>
                <a:gd name="connsiteX72" fmla="*/ 2284157 w 3388731"/>
                <a:gd name="connsiteY72" fmla="*/ 185521 h 403003"/>
                <a:gd name="connsiteX73" fmla="*/ 2317309 w 3388731"/>
                <a:gd name="connsiteY73" fmla="*/ 189873 h 403003"/>
                <a:gd name="connsiteX74" fmla="*/ 2347951 w 3388731"/>
                <a:gd name="connsiteY74" fmla="*/ 218339 h 403003"/>
                <a:gd name="connsiteX75" fmla="*/ 2391317 w 3388731"/>
                <a:gd name="connsiteY75" fmla="*/ 226710 h 403003"/>
                <a:gd name="connsiteX76" fmla="*/ 2428488 w 3388731"/>
                <a:gd name="connsiteY76" fmla="*/ 239100 h 403003"/>
                <a:gd name="connsiteX77" fmla="*/ 2469011 w 3388731"/>
                <a:gd name="connsiteY77" fmla="*/ 251491 h 403003"/>
                <a:gd name="connsiteX78" fmla="*/ 2527610 w 3388731"/>
                <a:gd name="connsiteY78" fmla="*/ 216829 h 403003"/>
                <a:gd name="connsiteX79" fmla="*/ 2533805 w 3388731"/>
                <a:gd name="connsiteY79" fmla="*/ 198244 h 403003"/>
                <a:gd name="connsiteX80" fmla="*/ 2546195 w 3388731"/>
                <a:gd name="connsiteY80" fmla="*/ 179659 h 403003"/>
                <a:gd name="connsiteX81" fmla="*/ 2558585 w 3388731"/>
                <a:gd name="connsiteY81" fmla="*/ 142488 h 403003"/>
                <a:gd name="connsiteX82" fmla="*/ 2595088 w 3388731"/>
                <a:gd name="connsiteY82" fmla="*/ 98789 h 403003"/>
                <a:gd name="connsiteX83" fmla="*/ 2614341 w 3388731"/>
                <a:gd name="connsiteY83" fmla="*/ 49561 h 403003"/>
                <a:gd name="connsiteX84" fmla="*/ 2639122 w 3388731"/>
                <a:gd name="connsiteY84" fmla="*/ 37171 h 403003"/>
                <a:gd name="connsiteX85" fmla="*/ 2676292 w 3388731"/>
                <a:gd name="connsiteY85" fmla="*/ 43366 h 403003"/>
                <a:gd name="connsiteX86" fmla="*/ 2684037 w 3388731"/>
                <a:gd name="connsiteY86" fmla="*/ 74014 h 403003"/>
                <a:gd name="connsiteX87" fmla="*/ 2701073 w 3388731"/>
                <a:gd name="connsiteY87" fmla="*/ 92927 h 403003"/>
                <a:gd name="connsiteX88" fmla="*/ 2701406 w 3388731"/>
                <a:gd name="connsiteY88" fmla="*/ 127922 h 403003"/>
                <a:gd name="connsiteX89" fmla="*/ 2719658 w 3388731"/>
                <a:gd name="connsiteY89" fmla="*/ 148683 h 403003"/>
                <a:gd name="connsiteX90" fmla="*/ 2725853 w 3388731"/>
                <a:gd name="connsiteY90" fmla="*/ 179659 h 403003"/>
                <a:gd name="connsiteX91" fmla="*/ 2738244 w 3388731"/>
                <a:gd name="connsiteY91" fmla="*/ 198244 h 403003"/>
                <a:gd name="connsiteX92" fmla="*/ 2728364 w 3388731"/>
                <a:gd name="connsiteY92" fmla="*/ 216829 h 403003"/>
                <a:gd name="connsiteX93" fmla="*/ 2745106 w 3388731"/>
                <a:gd name="connsiteY93" fmla="*/ 262039 h 403003"/>
                <a:gd name="connsiteX94" fmla="*/ 2751635 w 3388731"/>
                <a:gd name="connsiteY94" fmla="*/ 313775 h 403003"/>
                <a:gd name="connsiteX95" fmla="*/ 2773906 w 3388731"/>
                <a:gd name="connsiteY95" fmla="*/ 356475 h 403003"/>
                <a:gd name="connsiteX96" fmla="*/ 2800195 w 3388731"/>
                <a:gd name="connsiteY96" fmla="*/ 359317 h 403003"/>
                <a:gd name="connsiteX97" fmla="*/ 2806390 w 3388731"/>
                <a:gd name="connsiteY97" fmla="*/ 377903 h 403003"/>
                <a:gd name="connsiteX98" fmla="*/ 2824975 w 3388731"/>
                <a:gd name="connsiteY98" fmla="*/ 384098 h 403003"/>
                <a:gd name="connsiteX99" fmla="*/ 2837366 w 3388731"/>
                <a:gd name="connsiteY99" fmla="*/ 396488 h 403003"/>
                <a:gd name="connsiteX100" fmla="*/ 2905512 w 3388731"/>
                <a:gd name="connsiteY100" fmla="*/ 396488 h 403003"/>
                <a:gd name="connsiteX101" fmla="*/ 2917902 w 3388731"/>
                <a:gd name="connsiteY101" fmla="*/ 377903 h 403003"/>
                <a:gd name="connsiteX102" fmla="*/ 2926608 w 3388731"/>
                <a:gd name="connsiteY102" fmla="*/ 338888 h 403003"/>
                <a:gd name="connsiteX103" fmla="*/ 2948878 w 3388731"/>
                <a:gd name="connsiteY103" fmla="*/ 328342 h 403003"/>
                <a:gd name="connsiteX104" fmla="*/ 2961268 w 3388731"/>
                <a:gd name="connsiteY104" fmla="*/ 315951 h 403003"/>
                <a:gd name="connsiteX105" fmla="*/ 2973658 w 3388731"/>
                <a:gd name="connsiteY105" fmla="*/ 297366 h 403003"/>
                <a:gd name="connsiteX106" fmla="*/ 2992244 w 3388731"/>
                <a:gd name="connsiteY106" fmla="*/ 266390 h 403003"/>
                <a:gd name="connsiteX107" fmla="*/ 3017024 w 3388731"/>
                <a:gd name="connsiteY107" fmla="*/ 235415 h 403003"/>
                <a:gd name="connsiteX108" fmla="*/ 3041805 w 3388731"/>
                <a:gd name="connsiteY108" fmla="*/ 210634 h 403003"/>
                <a:gd name="connsiteX109" fmla="*/ 3078975 w 3388731"/>
                <a:gd name="connsiteY109" fmla="*/ 185854 h 403003"/>
                <a:gd name="connsiteX110" fmla="*/ 3109951 w 3388731"/>
                <a:gd name="connsiteY110" fmla="*/ 161073 h 403003"/>
                <a:gd name="connsiteX111" fmla="*/ 3178097 w 3388731"/>
                <a:gd name="connsiteY111" fmla="*/ 173463 h 403003"/>
                <a:gd name="connsiteX112" fmla="*/ 3198526 w 3388731"/>
                <a:gd name="connsiteY112" fmla="*/ 173796 h 403003"/>
                <a:gd name="connsiteX113" fmla="*/ 3235696 w 3388731"/>
                <a:gd name="connsiteY113" fmla="*/ 186187 h 403003"/>
                <a:gd name="connsiteX114" fmla="*/ 3240049 w 3388731"/>
                <a:gd name="connsiteY114" fmla="*/ 210634 h 403003"/>
                <a:gd name="connsiteX115" fmla="*/ 3286766 w 3388731"/>
                <a:gd name="connsiteY115" fmla="*/ 212810 h 403003"/>
                <a:gd name="connsiteX116" fmla="*/ 3388731 w 3388731"/>
                <a:gd name="connsiteY116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23569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906825 w 3388731"/>
                <a:gd name="connsiteY27" fmla="*/ 274097 h 403003"/>
                <a:gd name="connsiteX28" fmla="*/ 925411 w 3388731"/>
                <a:gd name="connsiteY28" fmla="*/ 283918 h 403003"/>
                <a:gd name="connsiteX29" fmla="*/ 978829 w 3388731"/>
                <a:gd name="connsiteY29" fmla="*/ 274097 h 403003"/>
                <a:gd name="connsiteX30" fmla="*/ 1009805 w 3388731"/>
                <a:gd name="connsiteY30" fmla="*/ 241610 h 403003"/>
                <a:gd name="connsiteX31" fmla="*/ 1034585 w 3388731"/>
                <a:gd name="connsiteY31" fmla="*/ 185854 h 403003"/>
                <a:gd name="connsiteX32" fmla="*/ 1040780 w 3388731"/>
                <a:gd name="connsiteY32" fmla="*/ 167268 h 403003"/>
                <a:gd name="connsiteX33" fmla="*/ 1077951 w 3388731"/>
                <a:gd name="connsiteY33" fmla="*/ 142488 h 403003"/>
                <a:gd name="connsiteX34" fmla="*/ 1108927 w 3388731"/>
                <a:gd name="connsiteY34" fmla="*/ 117707 h 403003"/>
                <a:gd name="connsiteX35" fmla="*/ 1164683 w 3388731"/>
                <a:gd name="connsiteY35" fmla="*/ 123903 h 403003"/>
                <a:gd name="connsiteX36" fmla="*/ 1183268 w 3388731"/>
                <a:gd name="connsiteY36" fmla="*/ 130098 h 403003"/>
                <a:gd name="connsiteX37" fmla="*/ 1226634 w 3388731"/>
                <a:gd name="connsiteY37" fmla="*/ 136293 h 403003"/>
                <a:gd name="connsiteX38" fmla="*/ 1263805 w 3388731"/>
                <a:gd name="connsiteY38" fmla="*/ 148683 h 403003"/>
                <a:gd name="connsiteX39" fmla="*/ 1282390 w 3388731"/>
                <a:gd name="connsiteY39" fmla="*/ 154878 h 403003"/>
                <a:gd name="connsiteX40" fmla="*/ 1303486 w 3388731"/>
                <a:gd name="connsiteY40" fmla="*/ 185521 h 403003"/>
                <a:gd name="connsiteX41" fmla="*/ 1315875 w 3388731"/>
                <a:gd name="connsiteY41" fmla="*/ 197911 h 403003"/>
                <a:gd name="connsiteX42" fmla="*/ 1334127 w 3388731"/>
                <a:gd name="connsiteY42" fmla="*/ 220515 h 403003"/>
                <a:gd name="connsiteX43" fmla="*/ 1369122 w 3388731"/>
                <a:gd name="connsiteY43" fmla="*/ 235415 h 403003"/>
                <a:gd name="connsiteX44" fmla="*/ 1375317 w 3388731"/>
                <a:gd name="connsiteY44" fmla="*/ 254000 h 403003"/>
                <a:gd name="connsiteX45" fmla="*/ 1431073 w 3388731"/>
                <a:gd name="connsiteY45" fmla="*/ 254000 h 403003"/>
                <a:gd name="connsiteX46" fmla="*/ 1443463 w 3388731"/>
                <a:gd name="connsiteY46" fmla="*/ 216829 h 403003"/>
                <a:gd name="connsiteX47" fmla="*/ 1449658 w 3388731"/>
                <a:gd name="connsiteY47" fmla="*/ 192049 h 403003"/>
                <a:gd name="connsiteX48" fmla="*/ 1480634 w 3388731"/>
                <a:gd name="connsiteY48" fmla="*/ 173463 h 403003"/>
                <a:gd name="connsiteX49" fmla="*/ 1493024 w 3388731"/>
                <a:gd name="connsiteY49" fmla="*/ 154878 h 403003"/>
                <a:gd name="connsiteX50" fmla="*/ 1499219 w 3388731"/>
                <a:gd name="connsiteY50" fmla="*/ 136293 h 403003"/>
                <a:gd name="connsiteX51" fmla="*/ 1520314 w 3388731"/>
                <a:gd name="connsiteY51" fmla="*/ 88907 h 403003"/>
                <a:gd name="connsiteX52" fmla="*/ 1536724 w 3388731"/>
                <a:gd name="connsiteY52" fmla="*/ 47718 h 403003"/>
                <a:gd name="connsiteX53" fmla="*/ 1567366 w 3388731"/>
                <a:gd name="connsiteY53" fmla="*/ 18585 h 403003"/>
                <a:gd name="connsiteX54" fmla="*/ 1579756 w 3388731"/>
                <a:gd name="connsiteY54" fmla="*/ 0 h 403003"/>
                <a:gd name="connsiteX55" fmla="*/ 1616927 w 3388731"/>
                <a:gd name="connsiteY55" fmla="*/ 12390 h 403003"/>
                <a:gd name="connsiteX56" fmla="*/ 1654432 w 3388731"/>
                <a:gd name="connsiteY56" fmla="*/ 57599 h 403003"/>
                <a:gd name="connsiteX57" fmla="*/ 1677035 w 3388731"/>
                <a:gd name="connsiteY57" fmla="*/ 86066 h 403003"/>
                <a:gd name="connsiteX58" fmla="*/ 1716049 w 3388731"/>
                <a:gd name="connsiteY58" fmla="*/ 114865 h 403003"/>
                <a:gd name="connsiteX59" fmla="*/ 1753219 w 3388731"/>
                <a:gd name="connsiteY59" fmla="*/ 99122 h 403003"/>
                <a:gd name="connsiteX60" fmla="*/ 1840618 w 3388731"/>
                <a:gd name="connsiteY60" fmla="*/ 91417 h 403003"/>
                <a:gd name="connsiteX61" fmla="*/ 1895374 w 3388731"/>
                <a:gd name="connsiteY61" fmla="*/ 103808 h 403003"/>
                <a:gd name="connsiteX62" fmla="*/ 2013414 w 3388731"/>
                <a:gd name="connsiteY62" fmla="*/ 136293 h 403003"/>
                <a:gd name="connsiteX63" fmla="*/ 2044390 w 3388731"/>
                <a:gd name="connsiteY63" fmla="*/ 154878 h 403003"/>
                <a:gd name="connsiteX64" fmla="*/ 2075366 w 3388731"/>
                <a:gd name="connsiteY64" fmla="*/ 179659 h 403003"/>
                <a:gd name="connsiteX65" fmla="*/ 2106750 w 3388731"/>
                <a:gd name="connsiteY65" fmla="*/ 205949 h 403003"/>
                <a:gd name="connsiteX66" fmla="*/ 2133868 w 3388731"/>
                <a:gd name="connsiteY66" fmla="*/ 225593 h 403003"/>
                <a:gd name="connsiteX67" fmla="*/ 2168292 w 3388731"/>
                <a:gd name="connsiteY67" fmla="*/ 223024 h 403003"/>
                <a:gd name="connsiteX68" fmla="*/ 2205463 w 3388731"/>
                <a:gd name="connsiteY68" fmla="*/ 198244 h 403003"/>
                <a:gd name="connsiteX69" fmla="*/ 2255024 w 3388731"/>
                <a:gd name="connsiteY69" fmla="*/ 179325 h 403003"/>
                <a:gd name="connsiteX70" fmla="*/ 2273610 w 3388731"/>
                <a:gd name="connsiteY70" fmla="*/ 161073 h 403003"/>
                <a:gd name="connsiteX71" fmla="*/ 2284157 w 3388731"/>
                <a:gd name="connsiteY71" fmla="*/ 185521 h 403003"/>
                <a:gd name="connsiteX72" fmla="*/ 2317309 w 3388731"/>
                <a:gd name="connsiteY72" fmla="*/ 189873 h 403003"/>
                <a:gd name="connsiteX73" fmla="*/ 2347951 w 3388731"/>
                <a:gd name="connsiteY73" fmla="*/ 218339 h 403003"/>
                <a:gd name="connsiteX74" fmla="*/ 2391317 w 3388731"/>
                <a:gd name="connsiteY74" fmla="*/ 226710 h 403003"/>
                <a:gd name="connsiteX75" fmla="*/ 2428488 w 3388731"/>
                <a:gd name="connsiteY75" fmla="*/ 239100 h 403003"/>
                <a:gd name="connsiteX76" fmla="*/ 2469011 w 3388731"/>
                <a:gd name="connsiteY76" fmla="*/ 251491 h 403003"/>
                <a:gd name="connsiteX77" fmla="*/ 2527610 w 3388731"/>
                <a:gd name="connsiteY77" fmla="*/ 216829 h 403003"/>
                <a:gd name="connsiteX78" fmla="*/ 2533805 w 3388731"/>
                <a:gd name="connsiteY78" fmla="*/ 198244 h 403003"/>
                <a:gd name="connsiteX79" fmla="*/ 2546195 w 3388731"/>
                <a:gd name="connsiteY79" fmla="*/ 179659 h 403003"/>
                <a:gd name="connsiteX80" fmla="*/ 2558585 w 3388731"/>
                <a:gd name="connsiteY80" fmla="*/ 142488 h 403003"/>
                <a:gd name="connsiteX81" fmla="*/ 2595088 w 3388731"/>
                <a:gd name="connsiteY81" fmla="*/ 98789 h 403003"/>
                <a:gd name="connsiteX82" fmla="*/ 2614341 w 3388731"/>
                <a:gd name="connsiteY82" fmla="*/ 49561 h 403003"/>
                <a:gd name="connsiteX83" fmla="*/ 2639122 w 3388731"/>
                <a:gd name="connsiteY83" fmla="*/ 37171 h 403003"/>
                <a:gd name="connsiteX84" fmla="*/ 2676292 w 3388731"/>
                <a:gd name="connsiteY84" fmla="*/ 43366 h 403003"/>
                <a:gd name="connsiteX85" fmla="*/ 2684037 w 3388731"/>
                <a:gd name="connsiteY85" fmla="*/ 74014 h 403003"/>
                <a:gd name="connsiteX86" fmla="*/ 2701073 w 3388731"/>
                <a:gd name="connsiteY86" fmla="*/ 92927 h 403003"/>
                <a:gd name="connsiteX87" fmla="*/ 2701406 w 3388731"/>
                <a:gd name="connsiteY87" fmla="*/ 127922 h 403003"/>
                <a:gd name="connsiteX88" fmla="*/ 2719658 w 3388731"/>
                <a:gd name="connsiteY88" fmla="*/ 148683 h 403003"/>
                <a:gd name="connsiteX89" fmla="*/ 2725853 w 3388731"/>
                <a:gd name="connsiteY89" fmla="*/ 179659 h 403003"/>
                <a:gd name="connsiteX90" fmla="*/ 2738244 w 3388731"/>
                <a:gd name="connsiteY90" fmla="*/ 198244 h 403003"/>
                <a:gd name="connsiteX91" fmla="*/ 2728364 w 3388731"/>
                <a:gd name="connsiteY91" fmla="*/ 216829 h 403003"/>
                <a:gd name="connsiteX92" fmla="*/ 2745106 w 3388731"/>
                <a:gd name="connsiteY92" fmla="*/ 262039 h 403003"/>
                <a:gd name="connsiteX93" fmla="*/ 2751635 w 3388731"/>
                <a:gd name="connsiteY93" fmla="*/ 313775 h 403003"/>
                <a:gd name="connsiteX94" fmla="*/ 2773906 w 3388731"/>
                <a:gd name="connsiteY94" fmla="*/ 356475 h 403003"/>
                <a:gd name="connsiteX95" fmla="*/ 2800195 w 3388731"/>
                <a:gd name="connsiteY95" fmla="*/ 359317 h 403003"/>
                <a:gd name="connsiteX96" fmla="*/ 2806390 w 3388731"/>
                <a:gd name="connsiteY96" fmla="*/ 377903 h 403003"/>
                <a:gd name="connsiteX97" fmla="*/ 2824975 w 3388731"/>
                <a:gd name="connsiteY97" fmla="*/ 384098 h 403003"/>
                <a:gd name="connsiteX98" fmla="*/ 2837366 w 3388731"/>
                <a:gd name="connsiteY98" fmla="*/ 396488 h 403003"/>
                <a:gd name="connsiteX99" fmla="*/ 2905512 w 3388731"/>
                <a:gd name="connsiteY99" fmla="*/ 396488 h 403003"/>
                <a:gd name="connsiteX100" fmla="*/ 2917902 w 3388731"/>
                <a:gd name="connsiteY100" fmla="*/ 377903 h 403003"/>
                <a:gd name="connsiteX101" fmla="*/ 2926608 w 3388731"/>
                <a:gd name="connsiteY101" fmla="*/ 338888 h 403003"/>
                <a:gd name="connsiteX102" fmla="*/ 2948878 w 3388731"/>
                <a:gd name="connsiteY102" fmla="*/ 328342 h 403003"/>
                <a:gd name="connsiteX103" fmla="*/ 2961268 w 3388731"/>
                <a:gd name="connsiteY103" fmla="*/ 315951 h 403003"/>
                <a:gd name="connsiteX104" fmla="*/ 2973658 w 3388731"/>
                <a:gd name="connsiteY104" fmla="*/ 297366 h 403003"/>
                <a:gd name="connsiteX105" fmla="*/ 2992244 w 3388731"/>
                <a:gd name="connsiteY105" fmla="*/ 266390 h 403003"/>
                <a:gd name="connsiteX106" fmla="*/ 3017024 w 3388731"/>
                <a:gd name="connsiteY106" fmla="*/ 235415 h 403003"/>
                <a:gd name="connsiteX107" fmla="*/ 3041805 w 3388731"/>
                <a:gd name="connsiteY107" fmla="*/ 210634 h 403003"/>
                <a:gd name="connsiteX108" fmla="*/ 3078975 w 3388731"/>
                <a:gd name="connsiteY108" fmla="*/ 185854 h 403003"/>
                <a:gd name="connsiteX109" fmla="*/ 3109951 w 3388731"/>
                <a:gd name="connsiteY109" fmla="*/ 161073 h 403003"/>
                <a:gd name="connsiteX110" fmla="*/ 3178097 w 3388731"/>
                <a:gd name="connsiteY110" fmla="*/ 173463 h 403003"/>
                <a:gd name="connsiteX111" fmla="*/ 3198526 w 3388731"/>
                <a:gd name="connsiteY111" fmla="*/ 173796 h 403003"/>
                <a:gd name="connsiteX112" fmla="*/ 3235696 w 3388731"/>
                <a:gd name="connsiteY112" fmla="*/ 186187 h 403003"/>
                <a:gd name="connsiteX113" fmla="*/ 3240049 w 3388731"/>
                <a:gd name="connsiteY113" fmla="*/ 210634 h 403003"/>
                <a:gd name="connsiteX114" fmla="*/ 3286766 w 3388731"/>
                <a:gd name="connsiteY114" fmla="*/ 212810 h 403003"/>
                <a:gd name="connsiteX115" fmla="*/ 3388731 w 3388731"/>
                <a:gd name="connsiteY115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23569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906825 w 3388731"/>
                <a:gd name="connsiteY27" fmla="*/ 274097 h 403003"/>
                <a:gd name="connsiteX28" fmla="*/ 925411 w 3388731"/>
                <a:gd name="connsiteY28" fmla="*/ 283918 h 403003"/>
                <a:gd name="connsiteX29" fmla="*/ 978829 w 3388731"/>
                <a:gd name="connsiteY29" fmla="*/ 274097 h 403003"/>
                <a:gd name="connsiteX30" fmla="*/ 1009805 w 3388731"/>
                <a:gd name="connsiteY30" fmla="*/ 241610 h 403003"/>
                <a:gd name="connsiteX31" fmla="*/ 1034585 w 3388731"/>
                <a:gd name="connsiteY31" fmla="*/ 185854 h 403003"/>
                <a:gd name="connsiteX32" fmla="*/ 1040780 w 3388731"/>
                <a:gd name="connsiteY32" fmla="*/ 167268 h 403003"/>
                <a:gd name="connsiteX33" fmla="*/ 1077951 w 3388731"/>
                <a:gd name="connsiteY33" fmla="*/ 142488 h 403003"/>
                <a:gd name="connsiteX34" fmla="*/ 1108927 w 3388731"/>
                <a:gd name="connsiteY34" fmla="*/ 117707 h 403003"/>
                <a:gd name="connsiteX35" fmla="*/ 1164683 w 3388731"/>
                <a:gd name="connsiteY35" fmla="*/ 123903 h 403003"/>
                <a:gd name="connsiteX36" fmla="*/ 1183268 w 3388731"/>
                <a:gd name="connsiteY36" fmla="*/ 130098 h 403003"/>
                <a:gd name="connsiteX37" fmla="*/ 1226634 w 3388731"/>
                <a:gd name="connsiteY37" fmla="*/ 136293 h 403003"/>
                <a:gd name="connsiteX38" fmla="*/ 1263805 w 3388731"/>
                <a:gd name="connsiteY38" fmla="*/ 148683 h 403003"/>
                <a:gd name="connsiteX39" fmla="*/ 1282390 w 3388731"/>
                <a:gd name="connsiteY39" fmla="*/ 154878 h 403003"/>
                <a:gd name="connsiteX40" fmla="*/ 1303486 w 3388731"/>
                <a:gd name="connsiteY40" fmla="*/ 185521 h 403003"/>
                <a:gd name="connsiteX41" fmla="*/ 1315875 w 3388731"/>
                <a:gd name="connsiteY41" fmla="*/ 197911 h 403003"/>
                <a:gd name="connsiteX42" fmla="*/ 1334127 w 3388731"/>
                <a:gd name="connsiteY42" fmla="*/ 220515 h 403003"/>
                <a:gd name="connsiteX43" fmla="*/ 1369122 w 3388731"/>
                <a:gd name="connsiteY43" fmla="*/ 235415 h 403003"/>
                <a:gd name="connsiteX44" fmla="*/ 1375317 w 3388731"/>
                <a:gd name="connsiteY44" fmla="*/ 254000 h 403003"/>
                <a:gd name="connsiteX45" fmla="*/ 1431073 w 3388731"/>
                <a:gd name="connsiteY45" fmla="*/ 254000 h 403003"/>
                <a:gd name="connsiteX46" fmla="*/ 1443463 w 3388731"/>
                <a:gd name="connsiteY46" fmla="*/ 216829 h 403003"/>
                <a:gd name="connsiteX47" fmla="*/ 1449658 w 3388731"/>
                <a:gd name="connsiteY47" fmla="*/ 192049 h 403003"/>
                <a:gd name="connsiteX48" fmla="*/ 1480634 w 3388731"/>
                <a:gd name="connsiteY48" fmla="*/ 173463 h 403003"/>
                <a:gd name="connsiteX49" fmla="*/ 1493024 w 3388731"/>
                <a:gd name="connsiteY49" fmla="*/ 154878 h 403003"/>
                <a:gd name="connsiteX50" fmla="*/ 1499219 w 3388731"/>
                <a:gd name="connsiteY50" fmla="*/ 136293 h 403003"/>
                <a:gd name="connsiteX51" fmla="*/ 1520314 w 3388731"/>
                <a:gd name="connsiteY51" fmla="*/ 88907 h 403003"/>
                <a:gd name="connsiteX52" fmla="*/ 1536724 w 3388731"/>
                <a:gd name="connsiteY52" fmla="*/ 47718 h 403003"/>
                <a:gd name="connsiteX53" fmla="*/ 1567366 w 3388731"/>
                <a:gd name="connsiteY53" fmla="*/ 18585 h 403003"/>
                <a:gd name="connsiteX54" fmla="*/ 1579756 w 3388731"/>
                <a:gd name="connsiteY54" fmla="*/ 0 h 403003"/>
                <a:gd name="connsiteX55" fmla="*/ 1616927 w 3388731"/>
                <a:gd name="connsiteY55" fmla="*/ 12390 h 403003"/>
                <a:gd name="connsiteX56" fmla="*/ 1654432 w 3388731"/>
                <a:gd name="connsiteY56" fmla="*/ 57599 h 403003"/>
                <a:gd name="connsiteX57" fmla="*/ 1677035 w 3388731"/>
                <a:gd name="connsiteY57" fmla="*/ 86066 h 403003"/>
                <a:gd name="connsiteX58" fmla="*/ 1716049 w 3388731"/>
                <a:gd name="connsiteY58" fmla="*/ 114865 h 403003"/>
                <a:gd name="connsiteX59" fmla="*/ 1753219 w 3388731"/>
                <a:gd name="connsiteY59" fmla="*/ 99122 h 403003"/>
                <a:gd name="connsiteX60" fmla="*/ 1840618 w 3388731"/>
                <a:gd name="connsiteY60" fmla="*/ 91417 h 403003"/>
                <a:gd name="connsiteX61" fmla="*/ 1895374 w 3388731"/>
                <a:gd name="connsiteY61" fmla="*/ 103808 h 403003"/>
                <a:gd name="connsiteX62" fmla="*/ 2013414 w 3388731"/>
                <a:gd name="connsiteY62" fmla="*/ 136293 h 403003"/>
                <a:gd name="connsiteX63" fmla="*/ 2044391 w 3388731"/>
                <a:gd name="connsiteY63" fmla="*/ 143998 h 403003"/>
                <a:gd name="connsiteX64" fmla="*/ 2075366 w 3388731"/>
                <a:gd name="connsiteY64" fmla="*/ 179659 h 403003"/>
                <a:gd name="connsiteX65" fmla="*/ 2106750 w 3388731"/>
                <a:gd name="connsiteY65" fmla="*/ 205949 h 403003"/>
                <a:gd name="connsiteX66" fmla="*/ 2133868 w 3388731"/>
                <a:gd name="connsiteY66" fmla="*/ 225593 h 403003"/>
                <a:gd name="connsiteX67" fmla="*/ 2168292 w 3388731"/>
                <a:gd name="connsiteY67" fmla="*/ 223024 h 403003"/>
                <a:gd name="connsiteX68" fmla="*/ 2205463 w 3388731"/>
                <a:gd name="connsiteY68" fmla="*/ 198244 h 403003"/>
                <a:gd name="connsiteX69" fmla="*/ 2255024 w 3388731"/>
                <a:gd name="connsiteY69" fmla="*/ 179325 h 403003"/>
                <a:gd name="connsiteX70" fmla="*/ 2273610 w 3388731"/>
                <a:gd name="connsiteY70" fmla="*/ 161073 h 403003"/>
                <a:gd name="connsiteX71" fmla="*/ 2284157 w 3388731"/>
                <a:gd name="connsiteY71" fmla="*/ 185521 h 403003"/>
                <a:gd name="connsiteX72" fmla="*/ 2317309 w 3388731"/>
                <a:gd name="connsiteY72" fmla="*/ 189873 h 403003"/>
                <a:gd name="connsiteX73" fmla="*/ 2347951 w 3388731"/>
                <a:gd name="connsiteY73" fmla="*/ 218339 h 403003"/>
                <a:gd name="connsiteX74" fmla="*/ 2391317 w 3388731"/>
                <a:gd name="connsiteY74" fmla="*/ 226710 h 403003"/>
                <a:gd name="connsiteX75" fmla="*/ 2428488 w 3388731"/>
                <a:gd name="connsiteY75" fmla="*/ 239100 h 403003"/>
                <a:gd name="connsiteX76" fmla="*/ 2469011 w 3388731"/>
                <a:gd name="connsiteY76" fmla="*/ 251491 h 403003"/>
                <a:gd name="connsiteX77" fmla="*/ 2527610 w 3388731"/>
                <a:gd name="connsiteY77" fmla="*/ 216829 h 403003"/>
                <a:gd name="connsiteX78" fmla="*/ 2533805 w 3388731"/>
                <a:gd name="connsiteY78" fmla="*/ 198244 h 403003"/>
                <a:gd name="connsiteX79" fmla="*/ 2546195 w 3388731"/>
                <a:gd name="connsiteY79" fmla="*/ 179659 h 403003"/>
                <a:gd name="connsiteX80" fmla="*/ 2558585 w 3388731"/>
                <a:gd name="connsiteY80" fmla="*/ 142488 h 403003"/>
                <a:gd name="connsiteX81" fmla="*/ 2595088 w 3388731"/>
                <a:gd name="connsiteY81" fmla="*/ 98789 h 403003"/>
                <a:gd name="connsiteX82" fmla="*/ 2614341 w 3388731"/>
                <a:gd name="connsiteY82" fmla="*/ 49561 h 403003"/>
                <a:gd name="connsiteX83" fmla="*/ 2639122 w 3388731"/>
                <a:gd name="connsiteY83" fmla="*/ 37171 h 403003"/>
                <a:gd name="connsiteX84" fmla="*/ 2676292 w 3388731"/>
                <a:gd name="connsiteY84" fmla="*/ 43366 h 403003"/>
                <a:gd name="connsiteX85" fmla="*/ 2684037 w 3388731"/>
                <a:gd name="connsiteY85" fmla="*/ 74014 h 403003"/>
                <a:gd name="connsiteX86" fmla="*/ 2701073 w 3388731"/>
                <a:gd name="connsiteY86" fmla="*/ 92927 h 403003"/>
                <a:gd name="connsiteX87" fmla="*/ 2701406 w 3388731"/>
                <a:gd name="connsiteY87" fmla="*/ 127922 h 403003"/>
                <a:gd name="connsiteX88" fmla="*/ 2719658 w 3388731"/>
                <a:gd name="connsiteY88" fmla="*/ 148683 h 403003"/>
                <a:gd name="connsiteX89" fmla="*/ 2725853 w 3388731"/>
                <a:gd name="connsiteY89" fmla="*/ 179659 h 403003"/>
                <a:gd name="connsiteX90" fmla="*/ 2738244 w 3388731"/>
                <a:gd name="connsiteY90" fmla="*/ 198244 h 403003"/>
                <a:gd name="connsiteX91" fmla="*/ 2728364 w 3388731"/>
                <a:gd name="connsiteY91" fmla="*/ 216829 h 403003"/>
                <a:gd name="connsiteX92" fmla="*/ 2745106 w 3388731"/>
                <a:gd name="connsiteY92" fmla="*/ 262039 h 403003"/>
                <a:gd name="connsiteX93" fmla="*/ 2751635 w 3388731"/>
                <a:gd name="connsiteY93" fmla="*/ 313775 h 403003"/>
                <a:gd name="connsiteX94" fmla="*/ 2773906 w 3388731"/>
                <a:gd name="connsiteY94" fmla="*/ 356475 h 403003"/>
                <a:gd name="connsiteX95" fmla="*/ 2800195 w 3388731"/>
                <a:gd name="connsiteY95" fmla="*/ 359317 h 403003"/>
                <a:gd name="connsiteX96" fmla="*/ 2806390 w 3388731"/>
                <a:gd name="connsiteY96" fmla="*/ 377903 h 403003"/>
                <a:gd name="connsiteX97" fmla="*/ 2824975 w 3388731"/>
                <a:gd name="connsiteY97" fmla="*/ 384098 h 403003"/>
                <a:gd name="connsiteX98" fmla="*/ 2837366 w 3388731"/>
                <a:gd name="connsiteY98" fmla="*/ 396488 h 403003"/>
                <a:gd name="connsiteX99" fmla="*/ 2905512 w 3388731"/>
                <a:gd name="connsiteY99" fmla="*/ 396488 h 403003"/>
                <a:gd name="connsiteX100" fmla="*/ 2917902 w 3388731"/>
                <a:gd name="connsiteY100" fmla="*/ 377903 h 403003"/>
                <a:gd name="connsiteX101" fmla="*/ 2926608 w 3388731"/>
                <a:gd name="connsiteY101" fmla="*/ 338888 h 403003"/>
                <a:gd name="connsiteX102" fmla="*/ 2948878 w 3388731"/>
                <a:gd name="connsiteY102" fmla="*/ 328342 h 403003"/>
                <a:gd name="connsiteX103" fmla="*/ 2961268 w 3388731"/>
                <a:gd name="connsiteY103" fmla="*/ 315951 h 403003"/>
                <a:gd name="connsiteX104" fmla="*/ 2973658 w 3388731"/>
                <a:gd name="connsiteY104" fmla="*/ 297366 h 403003"/>
                <a:gd name="connsiteX105" fmla="*/ 2992244 w 3388731"/>
                <a:gd name="connsiteY105" fmla="*/ 266390 h 403003"/>
                <a:gd name="connsiteX106" fmla="*/ 3017024 w 3388731"/>
                <a:gd name="connsiteY106" fmla="*/ 235415 h 403003"/>
                <a:gd name="connsiteX107" fmla="*/ 3041805 w 3388731"/>
                <a:gd name="connsiteY107" fmla="*/ 210634 h 403003"/>
                <a:gd name="connsiteX108" fmla="*/ 3078975 w 3388731"/>
                <a:gd name="connsiteY108" fmla="*/ 185854 h 403003"/>
                <a:gd name="connsiteX109" fmla="*/ 3109951 w 3388731"/>
                <a:gd name="connsiteY109" fmla="*/ 161073 h 403003"/>
                <a:gd name="connsiteX110" fmla="*/ 3178097 w 3388731"/>
                <a:gd name="connsiteY110" fmla="*/ 173463 h 403003"/>
                <a:gd name="connsiteX111" fmla="*/ 3198526 w 3388731"/>
                <a:gd name="connsiteY111" fmla="*/ 173796 h 403003"/>
                <a:gd name="connsiteX112" fmla="*/ 3235696 w 3388731"/>
                <a:gd name="connsiteY112" fmla="*/ 186187 h 403003"/>
                <a:gd name="connsiteX113" fmla="*/ 3240049 w 3388731"/>
                <a:gd name="connsiteY113" fmla="*/ 210634 h 403003"/>
                <a:gd name="connsiteX114" fmla="*/ 3286766 w 3388731"/>
                <a:gd name="connsiteY114" fmla="*/ 212810 h 403003"/>
                <a:gd name="connsiteX115" fmla="*/ 3388731 w 3388731"/>
                <a:gd name="connsiteY115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23569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906825 w 3388731"/>
                <a:gd name="connsiteY27" fmla="*/ 274097 h 403003"/>
                <a:gd name="connsiteX28" fmla="*/ 925411 w 3388731"/>
                <a:gd name="connsiteY28" fmla="*/ 283918 h 403003"/>
                <a:gd name="connsiteX29" fmla="*/ 978829 w 3388731"/>
                <a:gd name="connsiteY29" fmla="*/ 274097 h 403003"/>
                <a:gd name="connsiteX30" fmla="*/ 1009805 w 3388731"/>
                <a:gd name="connsiteY30" fmla="*/ 241610 h 403003"/>
                <a:gd name="connsiteX31" fmla="*/ 1034585 w 3388731"/>
                <a:gd name="connsiteY31" fmla="*/ 185854 h 403003"/>
                <a:gd name="connsiteX32" fmla="*/ 1040780 w 3388731"/>
                <a:gd name="connsiteY32" fmla="*/ 167268 h 403003"/>
                <a:gd name="connsiteX33" fmla="*/ 1077951 w 3388731"/>
                <a:gd name="connsiteY33" fmla="*/ 142488 h 403003"/>
                <a:gd name="connsiteX34" fmla="*/ 1108927 w 3388731"/>
                <a:gd name="connsiteY34" fmla="*/ 117707 h 403003"/>
                <a:gd name="connsiteX35" fmla="*/ 1164683 w 3388731"/>
                <a:gd name="connsiteY35" fmla="*/ 123903 h 403003"/>
                <a:gd name="connsiteX36" fmla="*/ 1183268 w 3388731"/>
                <a:gd name="connsiteY36" fmla="*/ 130098 h 403003"/>
                <a:gd name="connsiteX37" fmla="*/ 1226634 w 3388731"/>
                <a:gd name="connsiteY37" fmla="*/ 136293 h 403003"/>
                <a:gd name="connsiteX38" fmla="*/ 1263805 w 3388731"/>
                <a:gd name="connsiteY38" fmla="*/ 148683 h 403003"/>
                <a:gd name="connsiteX39" fmla="*/ 1282390 w 3388731"/>
                <a:gd name="connsiteY39" fmla="*/ 154878 h 403003"/>
                <a:gd name="connsiteX40" fmla="*/ 1303486 w 3388731"/>
                <a:gd name="connsiteY40" fmla="*/ 185521 h 403003"/>
                <a:gd name="connsiteX41" fmla="*/ 1315875 w 3388731"/>
                <a:gd name="connsiteY41" fmla="*/ 197911 h 403003"/>
                <a:gd name="connsiteX42" fmla="*/ 1334127 w 3388731"/>
                <a:gd name="connsiteY42" fmla="*/ 220515 h 403003"/>
                <a:gd name="connsiteX43" fmla="*/ 1369122 w 3388731"/>
                <a:gd name="connsiteY43" fmla="*/ 235415 h 403003"/>
                <a:gd name="connsiteX44" fmla="*/ 1375317 w 3388731"/>
                <a:gd name="connsiteY44" fmla="*/ 254000 h 403003"/>
                <a:gd name="connsiteX45" fmla="*/ 1431073 w 3388731"/>
                <a:gd name="connsiteY45" fmla="*/ 254000 h 403003"/>
                <a:gd name="connsiteX46" fmla="*/ 1443463 w 3388731"/>
                <a:gd name="connsiteY46" fmla="*/ 216829 h 403003"/>
                <a:gd name="connsiteX47" fmla="*/ 1449658 w 3388731"/>
                <a:gd name="connsiteY47" fmla="*/ 192049 h 403003"/>
                <a:gd name="connsiteX48" fmla="*/ 1480634 w 3388731"/>
                <a:gd name="connsiteY48" fmla="*/ 173463 h 403003"/>
                <a:gd name="connsiteX49" fmla="*/ 1493024 w 3388731"/>
                <a:gd name="connsiteY49" fmla="*/ 154878 h 403003"/>
                <a:gd name="connsiteX50" fmla="*/ 1499219 w 3388731"/>
                <a:gd name="connsiteY50" fmla="*/ 136293 h 403003"/>
                <a:gd name="connsiteX51" fmla="*/ 1520314 w 3388731"/>
                <a:gd name="connsiteY51" fmla="*/ 88907 h 403003"/>
                <a:gd name="connsiteX52" fmla="*/ 1536724 w 3388731"/>
                <a:gd name="connsiteY52" fmla="*/ 47718 h 403003"/>
                <a:gd name="connsiteX53" fmla="*/ 1567366 w 3388731"/>
                <a:gd name="connsiteY53" fmla="*/ 18585 h 403003"/>
                <a:gd name="connsiteX54" fmla="*/ 1579756 w 3388731"/>
                <a:gd name="connsiteY54" fmla="*/ 0 h 403003"/>
                <a:gd name="connsiteX55" fmla="*/ 1616927 w 3388731"/>
                <a:gd name="connsiteY55" fmla="*/ 12390 h 403003"/>
                <a:gd name="connsiteX56" fmla="*/ 1654432 w 3388731"/>
                <a:gd name="connsiteY56" fmla="*/ 57599 h 403003"/>
                <a:gd name="connsiteX57" fmla="*/ 1677035 w 3388731"/>
                <a:gd name="connsiteY57" fmla="*/ 86066 h 403003"/>
                <a:gd name="connsiteX58" fmla="*/ 1716049 w 3388731"/>
                <a:gd name="connsiteY58" fmla="*/ 114865 h 403003"/>
                <a:gd name="connsiteX59" fmla="*/ 1753219 w 3388731"/>
                <a:gd name="connsiteY59" fmla="*/ 99122 h 403003"/>
                <a:gd name="connsiteX60" fmla="*/ 1840618 w 3388731"/>
                <a:gd name="connsiteY60" fmla="*/ 91417 h 403003"/>
                <a:gd name="connsiteX61" fmla="*/ 1895374 w 3388731"/>
                <a:gd name="connsiteY61" fmla="*/ 103808 h 403003"/>
                <a:gd name="connsiteX62" fmla="*/ 2004882 w 3388731"/>
                <a:gd name="connsiteY62" fmla="*/ 121786 h 403003"/>
                <a:gd name="connsiteX63" fmla="*/ 2044391 w 3388731"/>
                <a:gd name="connsiteY63" fmla="*/ 143998 h 403003"/>
                <a:gd name="connsiteX64" fmla="*/ 2075366 w 3388731"/>
                <a:gd name="connsiteY64" fmla="*/ 179659 h 403003"/>
                <a:gd name="connsiteX65" fmla="*/ 2106750 w 3388731"/>
                <a:gd name="connsiteY65" fmla="*/ 205949 h 403003"/>
                <a:gd name="connsiteX66" fmla="*/ 2133868 w 3388731"/>
                <a:gd name="connsiteY66" fmla="*/ 225593 h 403003"/>
                <a:gd name="connsiteX67" fmla="*/ 2168292 w 3388731"/>
                <a:gd name="connsiteY67" fmla="*/ 223024 h 403003"/>
                <a:gd name="connsiteX68" fmla="*/ 2205463 w 3388731"/>
                <a:gd name="connsiteY68" fmla="*/ 198244 h 403003"/>
                <a:gd name="connsiteX69" fmla="*/ 2255024 w 3388731"/>
                <a:gd name="connsiteY69" fmla="*/ 179325 h 403003"/>
                <a:gd name="connsiteX70" fmla="*/ 2273610 w 3388731"/>
                <a:gd name="connsiteY70" fmla="*/ 161073 h 403003"/>
                <a:gd name="connsiteX71" fmla="*/ 2284157 w 3388731"/>
                <a:gd name="connsiteY71" fmla="*/ 185521 h 403003"/>
                <a:gd name="connsiteX72" fmla="*/ 2317309 w 3388731"/>
                <a:gd name="connsiteY72" fmla="*/ 189873 h 403003"/>
                <a:gd name="connsiteX73" fmla="*/ 2347951 w 3388731"/>
                <a:gd name="connsiteY73" fmla="*/ 218339 h 403003"/>
                <a:gd name="connsiteX74" fmla="*/ 2391317 w 3388731"/>
                <a:gd name="connsiteY74" fmla="*/ 226710 h 403003"/>
                <a:gd name="connsiteX75" fmla="*/ 2428488 w 3388731"/>
                <a:gd name="connsiteY75" fmla="*/ 239100 h 403003"/>
                <a:gd name="connsiteX76" fmla="*/ 2469011 w 3388731"/>
                <a:gd name="connsiteY76" fmla="*/ 251491 h 403003"/>
                <a:gd name="connsiteX77" fmla="*/ 2527610 w 3388731"/>
                <a:gd name="connsiteY77" fmla="*/ 216829 h 403003"/>
                <a:gd name="connsiteX78" fmla="*/ 2533805 w 3388731"/>
                <a:gd name="connsiteY78" fmla="*/ 198244 h 403003"/>
                <a:gd name="connsiteX79" fmla="*/ 2546195 w 3388731"/>
                <a:gd name="connsiteY79" fmla="*/ 179659 h 403003"/>
                <a:gd name="connsiteX80" fmla="*/ 2558585 w 3388731"/>
                <a:gd name="connsiteY80" fmla="*/ 142488 h 403003"/>
                <a:gd name="connsiteX81" fmla="*/ 2595088 w 3388731"/>
                <a:gd name="connsiteY81" fmla="*/ 98789 h 403003"/>
                <a:gd name="connsiteX82" fmla="*/ 2614341 w 3388731"/>
                <a:gd name="connsiteY82" fmla="*/ 49561 h 403003"/>
                <a:gd name="connsiteX83" fmla="*/ 2639122 w 3388731"/>
                <a:gd name="connsiteY83" fmla="*/ 37171 h 403003"/>
                <a:gd name="connsiteX84" fmla="*/ 2676292 w 3388731"/>
                <a:gd name="connsiteY84" fmla="*/ 43366 h 403003"/>
                <a:gd name="connsiteX85" fmla="*/ 2684037 w 3388731"/>
                <a:gd name="connsiteY85" fmla="*/ 74014 h 403003"/>
                <a:gd name="connsiteX86" fmla="*/ 2701073 w 3388731"/>
                <a:gd name="connsiteY86" fmla="*/ 92927 h 403003"/>
                <a:gd name="connsiteX87" fmla="*/ 2701406 w 3388731"/>
                <a:gd name="connsiteY87" fmla="*/ 127922 h 403003"/>
                <a:gd name="connsiteX88" fmla="*/ 2719658 w 3388731"/>
                <a:gd name="connsiteY88" fmla="*/ 148683 h 403003"/>
                <a:gd name="connsiteX89" fmla="*/ 2725853 w 3388731"/>
                <a:gd name="connsiteY89" fmla="*/ 179659 h 403003"/>
                <a:gd name="connsiteX90" fmla="*/ 2738244 w 3388731"/>
                <a:gd name="connsiteY90" fmla="*/ 198244 h 403003"/>
                <a:gd name="connsiteX91" fmla="*/ 2728364 w 3388731"/>
                <a:gd name="connsiteY91" fmla="*/ 216829 h 403003"/>
                <a:gd name="connsiteX92" fmla="*/ 2745106 w 3388731"/>
                <a:gd name="connsiteY92" fmla="*/ 262039 h 403003"/>
                <a:gd name="connsiteX93" fmla="*/ 2751635 w 3388731"/>
                <a:gd name="connsiteY93" fmla="*/ 313775 h 403003"/>
                <a:gd name="connsiteX94" fmla="*/ 2773906 w 3388731"/>
                <a:gd name="connsiteY94" fmla="*/ 356475 h 403003"/>
                <a:gd name="connsiteX95" fmla="*/ 2800195 w 3388731"/>
                <a:gd name="connsiteY95" fmla="*/ 359317 h 403003"/>
                <a:gd name="connsiteX96" fmla="*/ 2806390 w 3388731"/>
                <a:gd name="connsiteY96" fmla="*/ 377903 h 403003"/>
                <a:gd name="connsiteX97" fmla="*/ 2824975 w 3388731"/>
                <a:gd name="connsiteY97" fmla="*/ 384098 h 403003"/>
                <a:gd name="connsiteX98" fmla="*/ 2837366 w 3388731"/>
                <a:gd name="connsiteY98" fmla="*/ 396488 h 403003"/>
                <a:gd name="connsiteX99" fmla="*/ 2905512 w 3388731"/>
                <a:gd name="connsiteY99" fmla="*/ 396488 h 403003"/>
                <a:gd name="connsiteX100" fmla="*/ 2917902 w 3388731"/>
                <a:gd name="connsiteY100" fmla="*/ 377903 h 403003"/>
                <a:gd name="connsiteX101" fmla="*/ 2926608 w 3388731"/>
                <a:gd name="connsiteY101" fmla="*/ 338888 h 403003"/>
                <a:gd name="connsiteX102" fmla="*/ 2948878 w 3388731"/>
                <a:gd name="connsiteY102" fmla="*/ 328342 h 403003"/>
                <a:gd name="connsiteX103" fmla="*/ 2961268 w 3388731"/>
                <a:gd name="connsiteY103" fmla="*/ 315951 h 403003"/>
                <a:gd name="connsiteX104" fmla="*/ 2973658 w 3388731"/>
                <a:gd name="connsiteY104" fmla="*/ 297366 h 403003"/>
                <a:gd name="connsiteX105" fmla="*/ 2992244 w 3388731"/>
                <a:gd name="connsiteY105" fmla="*/ 266390 h 403003"/>
                <a:gd name="connsiteX106" fmla="*/ 3017024 w 3388731"/>
                <a:gd name="connsiteY106" fmla="*/ 235415 h 403003"/>
                <a:gd name="connsiteX107" fmla="*/ 3041805 w 3388731"/>
                <a:gd name="connsiteY107" fmla="*/ 210634 h 403003"/>
                <a:gd name="connsiteX108" fmla="*/ 3078975 w 3388731"/>
                <a:gd name="connsiteY108" fmla="*/ 185854 h 403003"/>
                <a:gd name="connsiteX109" fmla="*/ 3109951 w 3388731"/>
                <a:gd name="connsiteY109" fmla="*/ 161073 h 403003"/>
                <a:gd name="connsiteX110" fmla="*/ 3178097 w 3388731"/>
                <a:gd name="connsiteY110" fmla="*/ 173463 h 403003"/>
                <a:gd name="connsiteX111" fmla="*/ 3198526 w 3388731"/>
                <a:gd name="connsiteY111" fmla="*/ 173796 h 403003"/>
                <a:gd name="connsiteX112" fmla="*/ 3235696 w 3388731"/>
                <a:gd name="connsiteY112" fmla="*/ 186187 h 403003"/>
                <a:gd name="connsiteX113" fmla="*/ 3240049 w 3388731"/>
                <a:gd name="connsiteY113" fmla="*/ 210634 h 403003"/>
                <a:gd name="connsiteX114" fmla="*/ 3286766 w 3388731"/>
                <a:gd name="connsiteY114" fmla="*/ 212810 h 403003"/>
                <a:gd name="connsiteX115" fmla="*/ 3388731 w 3388731"/>
                <a:gd name="connsiteY115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23569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906825 w 3388731"/>
                <a:gd name="connsiteY27" fmla="*/ 274097 h 403003"/>
                <a:gd name="connsiteX28" fmla="*/ 925411 w 3388731"/>
                <a:gd name="connsiteY28" fmla="*/ 283918 h 403003"/>
                <a:gd name="connsiteX29" fmla="*/ 978829 w 3388731"/>
                <a:gd name="connsiteY29" fmla="*/ 274097 h 403003"/>
                <a:gd name="connsiteX30" fmla="*/ 1009805 w 3388731"/>
                <a:gd name="connsiteY30" fmla="*/ 241610 h 403003"/>
                <a:gd name="connsiteX31" fmla="*/ 1034585 w 3388731"/>
                <a:gd name="connsiteY31" fmla="*/ 185854 h 403003"/>
                <a:gd name="connsiteX32" fmla="*/ 1040780 w 3388731"/>
                <a:gd name="connsiteY32" fmla="*/ 167268 h 403003"/>
                <a:gd name="connsiteX33" fmla="*/ 1077951 w 3388731"/>
                <a:gd name="connsiteY33" fmla="*/ 142488 h 403003"/>
                <a:gd name="connsiteX34" fmla="*/ 1108927 w 3388731"/>
                <a:gd name="connsiteY34" fmla="*/ 117707 h 403003"/>
                <a:gd name="connsiteX35" fmla="*/ 1164683 w 3388731"/>
                <a:gd name="connsiteY35" fmla="*/ 123903 h 403003"/>
                <a:gd name="connsiteX36" fmla="*/ 1183268 w 3388731"/>
                <a:gd name="connsiteY36" fmla="*/ 130098 h 403003"/>
                <a:gd name="connsiteX37" fmla="*/ 1226634 w 3388731"/>
                <a:gd name="connsiteY37" fmla="*/ 136293 h 403003"/>
                <a:gd name="connsiteX38" fmla="*/ 1263805 w 3388731"/>
                <a:gd name="connsiteY38" fmla="*/ 148683 h 403003"/>
                <a:gd name="connsiteX39" fmla="*/ 1282390 w 3388731"/>
                <a:gd name="connsiteY39" fmla="*/ 154878 h 403003"/>
                <a:gd name="connsiteX40" fmla="*/ 1303486 w 3388731"/>
                <a:gd name="connsiteY40" fmla="*/ 185521 h 403003"/>
                <a:gd name="connsiteX41" fmla="*/ 1315875 w 3388731"/>
                <a:gd name="connsiteY41" fmla="*/ 197911 h 403003"/>
                <a:gd name="connsiteX42" fmla="*/ 1334127 w 3388731"/>
                <a:gd name="connsiteY42" fmla="*/ 220515 h 403003"/>
                <a:gd name="connsiteX43" fmla="*/ 1369122 w 3388731"/>
                <a:gd name="connsiteY43" fmla="*/ 235415 h 403003"/>
                <a:gd name="connsiteX44" fmla="*/ 1375317 w 3388731"/>
                <a:gd name="connsiteY44" fmla="*/ 254000 h 403003"/>
                <a:gd name="connsiteX45" fmla="*/ 1431073 w 3388731"/>
                <a:gd name="connsiteY45" fmla="*/ 254000 h 403003"/>
                <a:gd name="connsiteX46" fmla="*/ 1443463 w 3388731"/>
                <a:gd name="connsiteY46" fmla="*/ 216829 h 403003"/>
                <a:gd name="connsiteX47" fmla="*/ 1449658 w 3388731"/>
                <a:gd name="connsiteY47" fmla="*/ 192049 h 403003"/>
                <a:gd name="connsiteX48" fmla="*/ 1480634 w 3388731"/>
                <a:gd name="connsiteY48" fmla="*/ 173463 h 403003"/>
                <a:gd name="connsiteX49" fmla="*/ 1493024 w 3388731"/>
                <a:gd name="connsiteY49" fmla="*/ 154878 h 403003"/>
                <a:gd name="connsiteX50" fmla="*/ 1499219 w 3388731"/>
                <a:gd name="connsiteY50" fmla="*/ 136293 h 403003"/>
                <a:gd name="connsiteX51" fmla="*/ 1520314 w 3388731"/>
                <a:gd name="connsiteY51" fmla="*/ 88907 h 403003"/>
                <a:gd name="connsiteX52" fmla="*/ 1536724 w 3388731"/>
                <a:gd name="connsiteY52" fmla="*/ 47718 h 403003"/>
                <a:gd name="connsiteX53" fmla="*/ 1567366 w 3388731"/>
                <a:gd name="connsiteY53" fmla="*/ 18585 h 403003"/>
                <a:gd name="connsiteX54" fmla="*/ 1579756 w 3388731"/>
                <a:gd name="connsiteY54" fmla="*/ 0 h 403003"/>
                <a:gd name="connsiteX55" fmla="*/ 1616927 w 3388731"/>
                <a:gd name="connsiteY55" fmla="*/ 12390 h 403003"/>
                <a:gd name="connsiteX56" fmla="*/ 1654432 w 3388731"/>
                <a:gd name="connsiteY56" fmla="*/ 57599 h 403003"/>
                <a:gd name="connsiteX57" fmla="*/ 1677035 w 3388731"/>
                <a:gd name="connsiteY57" fmla="*/ 86066 h 403003"/>
                <a:gd name="connsiteX58" fmla="*/ 1716049 w 3388731"/>
                <a:gd name="connsiteY58" fmla="*/ 114865 h 403003"/>
                <a:gd name="connsiteX59" fmla="*/ 1753219 w 3388731"/>
                <a:gd name="connsiteY59" fmla="*/ 99122 h 403003"/>
                <a:gd name="connsiteX60" fmla="*/ 1840618 w 3388731"/>
                <a:gd name="connsiteY60" fmla="*/ 91417 h 403003"/>
                <a:gd name="connsiteX61" fmla="*/ 1895374 w 3388731"/>
                <a:gd name="connsiteY61" fmla="*/ 103808 h 403003"/>
                <a:gd name="connsiteX62" fmla="*/ 2004882 w 3388731"/>
                <a:gd name="connsiteY62" fmla="*/ 121786 h 403003"/>
                <a:gd name="connsiteX63" fmla="*/ 2044391 w 3388731"/>
                <a:gd name="connsiteY63" fmla="*/ 143998 h 403003"/>
                <a:gd name="connsiteX64" fmla="*/ 2075366 w 3388731"/>
                <a:gd name="connsiteY64" fmla="*/ 179659 h 403003"/>
                <a:gd name="connsiteX65" fmla="*/ 2111017 w 3388731"/>
                <a:gd name="connsiteY65" fmla="*/ 202322 h 403003"/>
                <a:gd name="connsiteX66" fmla="*/ 2133868 w 3388731"/>
                <a:gd name="connsiteY66" fmla="*/ 225593 h 403003"/>
                <a:gd name="connsiteX67" fmla="*/ 2168292 w 3388731"/>
                <a:gd name="connsiteY67" fmla="*/ 223024 h 403003"/>
                <a:gd name="connsiteX68" fmla="*/ 2205463 w 3388731"/>
                <a:gd name="connsiteY68" fmla="*/ 198244 h 403003"/>
                <a:gd name="connsiteX69" fmla="*/ 2255024 w 3388731"/>
                <a:gd name="connsiteY69" fmla="*/ 179325 h 403003"/>
                <a:gd name="connsiteX70" fmla="*/ 2273610 w 3388731"/>
                <a:gd name="connsiteY70" fmla="*/ 161073 h 403003"/>
                <a:gd name="connsiteX71" fmla="*/ 2284157 w 3388731"/>
                <a:gd name="connsiteY71" fmla="*/ 185521 h 403003"/>
                <a:gd name="connsiteX72" fmla="*/ 2317309 w 3388731"/>
                <a:gd name="connsiteY72" fmla="*/ 189873 h 403003"/>
                <a:gd name="connsiteX73" fmla="*/ 2347951 w 3388731"/>
                <a:gd name="connsiteY73" fmla="*/ 218339 h 403003"/>
                <a:gd name="connsiteX74" fmla="*/ 2391317 w 3388731"/>
                <a:gd name="connsiteY74" fmla="*/ 226710 h 403003"/>
                <a:gd name="connsiteX75" fmla="*/ 2428488 w 3388731"/>
                <a:gd name="connsiteY75" fmla="*/ 239100 h 403003"/>
                <a:gd name="connsiteX76" fmla="*/ 2469011 w 3388731"/>
                <a:gd name="connsiteY76" fmla="*/ 251491 h 403003"/>
                <a:gd name="connsiteX77" fmla="*/ 2527610 w 3388731"/>
                <a:gd name="connsiteY77" fmla="*/ 216829 h 403003"/>
                <a:gd name="connsiteX78" fmla="*/ 2533805 w 3388731"/>
                <a:gd name="connsiteY78" fmla="*/ 198244 h 403003"/>
                <a:gd name="connsiteX79" fmla="*/ 2546195 w 3388731"/>
                <a:gd name="connsiteY79" fmla="*/ 179659 h 403003"/>
                <a:gd name="connsiteX80" fmla="*/ 2558585 w 3388731"/>
                <a:gd name="connsiteY80" fmla="*/ 142488 h 403003"/>
                <a:gd name="connsiteX81" fmla="*/ 2595088 w 3388731"/>
                <a:gd name="connsiteY81" fmla="*/ 98789 h 403003"/>
                <a:gd name="connsiteX82" fmla="*/ 2614341 w 3388731"/>
                <a:gd name="connsiteY82" fmla="*/ 49561 h 403003"/>
                <a:gd name="connsiteX83" fmla="*/ 2639122 w 3388731"/>
                <a:gd name="connsiteY83" fmla="*/ 37171 h 403003"/>
                <a:gd name="connsiteX84" fmla="*/ 2676292 w 3388731"/>
                <a:gd name="connsiteY84" fmla="*/ 43366 h 403003"/>
                <a:gd name="connsiteX85" fmla="*/ 2684037 w 3388731"/>
                <a:gd name="connsiteY85" fmla="*/ 74014 h 403003"/>
                <a:gd name="connsiteX86" fmla="*/ 2701073 w 3388731"/>
                <a:gd name="connsiteY86" fmla="*/ 92927 h 403003"/>
                <a:gd name="connsiteX87" fmla="*/ 2701406 w 3388731"/>
                <a:gd name="connsiteY87" fmla="*/ 127922 h 403003"/>
                <a:gd name="connsiteX88" fmla="*/ 2719658 w 3388731"/>
                <a:gd name="connsiteY88" fmla="*/ 148683 h 403003"/>
                <a:gd name="connsiteX89" fmla="*/ 2725853 w 3388731"/>
                <a:gd name="connsiteY89" fmla="*/ 179659 h 403003"/>
                <a:gd name="connsiteX90" fmla="*/ 2738244 w 3388731"/>
                <a:gd name="connsiteY90" fmla="*/ 198244 h 403003"/>
                <a:gd name="connsiteX91" fmla="*/ 2728364 w 3388731"/>
                <a:gd name="connsiteY91" fmla="*/ 216829 h 403003"/>
                <a:gd name="connsiteX92" fmla="*/ 2745106 w 3388731"/>
                <a:gd name="connsiteY92" fmla="*/ 262039 h 403003"/>
                <a:gd name="connsiteX93" fmla="*/ 2751635 w 3388731"/>
                <a:gd name="connsiteY93" fmla="*/ 313775 h 403003"/>
                <a:gd name="connsiteX94" fmla="*/ 2773906 w 3388731"/>
                <a:gd name="connsiteY94" fmla="*/ 356475 h 403003"/>
                <a:gd name="connsiteX95" fmla="*/ 2800195 w 3388731"/>
                <a:gd name="connsiteY95" fmla="*/ 359317 h 403003"/>
                <a:gd name="connsiteX96" fmla="*/ 2806390 w 3388731"/>
                <a:gd name="connsiteY96" fmla="*/ 377903 h 403003"/>
                <a:gd name="connsiteX97" fmla="*/ 2824975 w 3388731"/>
                <a:gd name="connsiteY97" fmla="*/ 384098 h 403003"/>
                <a:gd name="connsiteX98" fmla="*/ 2837366 w 3388731"/>
                <a:gd name="connsiteY98" fmla="*/ 396488 h 403003"/>
                <a:gd name="connsiteX99" fmla="*/ 2905512 w 3388731"/>
                <a:gd name="connsiteY99" fmla="*/ 396488 h 403003"/>
                <a:gd name="connsiteX100" fmla="*/ 2917902 w 3388731"/>
                <a:gd name="connsiteY100" fmla="*/ 377903 h 403003"/>
                <a:gd name="connsiteX101" fmla="*/ 2926608 w 3388731"/>
                <a:gd name="connsiteY101" fmla="*/ 338888 h 403003"/>
                <a:gd name="connsiteX102" fmla="*/ 2948878 w 3388731"/>
                <a:gd name="connsiteY102" fmla="*/ 328342 h 403003"/>
                <a:gd name="connsiteX103" fmla="*/ 2961268 w 3388731"/>
                <a:gd name="connsiteY103" fmla="*/ 315951 h 403003"/>
                <a:gd name="connsiteX104" fmla="*/ 2973658 w 3388731"/>
                <a:gd name="connsiteY104" fmla="*/ 297366 h 403003"/>
                <a:gd name="connsiteX105" fmla="*/ 2992244 w 3388731"/>
                <a:gd name="connsiteY105" fmla="*/ 266390 h 403003"/>
                <a:gd name="connsiteX106" fmla="*/ 3017024 w 3388731"/>
                <a:gd name="connsiteY106" fmla="*/ 235415 h 403003"/>
                <a:gd name="connsiteX107" fmla="*/ 3041805 w 3388731"/>
                <a:gd name="connsiteY107" fmla="*/ 210634 h 403003"/>
                <a:gd name="connsiteX108" fmla="*/ 3078975 w 3388731"/>
                <a:gd name="connsiteY108" fmla="*/ 185854 h 403003"/>
                <a:gd name="connsiteX109" fmla="*/ 3109951 w 3388731"/>
                <a:gd name="connsiteY109" fmla="*/ 161073 h 403003"/>
                <a:gd name="connsiteX110" fmla="*/ 3178097 w 3388731"/>
                <a:gd name="connsiteY110" fmla="*/ 173463 h 403003"/>
                <a:gd name="connsiteX111" fmla="*/ 3198526 w 3388731"/>
                <a:gd name="connsiteY111" fmla="*/ 173796 h 403003"/>
                <a:gd name="connsiteX112" fmla="*/ 3235696 w 3388731"/>
                <a:gd name="connsiteY112" fmla="*/ 186187 h 403003"/>
                <a:gd name="connsiteX113" fmla="*/ 3240049 w 3388731"/>
                <a:gd name="connsiteY113" fmla="*/ 210634 h 403003"/>
                <a:gd name="connsiteX114" fmla="*/ 3286766 w 3388731"/>
                <a:gd name="connsiteY114" fmla="*/ 212810 h 403003"/>
                <a:gd name="connsiteX115" fmla="*/ 3388731 w 3388731"/>
                <a:gd name="connsiteY115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23569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906825 w 3388731"/>
                <a:gd name="connsiteY27" fmla="*/ 274097 h 403003"/>
                <a:gd name="connsiteX28" fmla="*/ 925411 w 3388731"/>
                <a:gd name="connsiteY28" fmla="*/ 283918 h 403003"/>
                <a:gd name="connsiteX29" fmla="*/ 978829 w 3388731"/>
                <a:gd name="connsiteY29" fmla="*/ 274097 h 403003"/>
                <a:gd name="connsiteX30" fmla="*/ 1009805 w 3388731"/>
                <a:gd name="connsiteY30" fmla="*/ 241610 h 403003"/>
                <a:gd name="connsiteX31" fmla="*/ 1034585 w 3388731"/>
                <a:gd name="connsiteY31" fmla="*/ 185854 h 403003"/>
                <a:gd name="connsiteX32" fmla="*/ 1040780 w 3388731"/>
                <a:gd name="connsiteY32" fmla="*/ 167268 h 403003"/>
                <a:gd name="connsiteX33" fmla="*/ 1077951 w 3388731"/>
                <a:gd name="connsiteY33" fmla="*/ 142488 h 403003"/>
                <a:gd name="connsiteX34" fmla="*/ 1108927 w 3388731"/>
                <a:gd name="connsiteY34" fmla="*/ 117707 h 403003"/>
                <a:gd name="connsiteX35" fmla="*/ 1164683 w 3388731"/>
                <a:gd name="connsiteY35" fmla="*/ 123903 h 403003"/>
                <a:gd name="connsiteX36" fmla="*/ 1183268 w 3388731"/>
                <a:gd name="connsiteY36" fmla="*/ 130098 h 403003"/>
                <a:gd name="connsiteX37" fmla="*/ 1226634 w 3388731"/>
                <a:gd name="connsiteY37" fmla="*/ 136293 h 403003"/>
                <a:gd name="connsiteX38" fmla="*/ 1263805 w 3388731"/>
                <a:gd name="connsiteY38" fmla="*/ 148683 h 403003"/>
                <a:gd name="connsiteX39" fmla="*/ 1282390 w 3388731"/>
                <a:gd name="connsiteY39" fmla="*/ 154878 h 403003"/>
                <a:gd name="connsiteX40" fmla="*/ 1303486 w 3388731"/>
                <a:gd name="connsiteY40" fmla="*/ 185521 h 403003"/>
                <a:gd name="connsiteX41" fmla="*/ 1315875 w 3388731"/>
                <a:gd name="connsiteY41" fmla="*/ 197911 h 403003"/>
                <a:gd name="connsiteX42" fmla="*/ 1334127 w 3388731"/>
                <a:gd name="connsiteY42" fmla="*/ 220515 h 403003"/>
                <a:gd name="connsiteX43" fmla="*/ 1369122 w 3388731"/>
                <a:gd name="connsiteY43" fmla="*/ 235415 h 403003"/>
                <a:gd name="connsiteX44" fmla="*/ 1375317 w 3388731"/>
                <a:gd name="connsiteY44" fmla="*/ 254000 h 403003"/>
                <a:gd name="connsiteX45" fmla="*/ 1431073 w 3388731"/>
                <a:gd name="connsiteY45" fmla="*/ 254000 h 403003"/>
                <a:gd name="connsiteX46" fmla="*/ 1443463 w 3388731"/>
                <a:gd name="connsiteY46" fmla="*/ 216829 h 403003"/>
                <a:gd name="connsiteX47" fmla="*/ 1449658 w 3388731"/>
                <a:gd name="connsiteY47" fmla="*/ 192049 h 403003"/>
                <a:gd name="connsiteX48" fmla="*/ 1480634 w 3388731"/>
                <a:gd name="connsiteY48" fmla="*/ 173463 h 403003"/>
                <a:gd name="connsiteX49" fmla="*/ 1493024 w 3388731"/>
                <a:gd name="connsiteY49" fmla="*/ 154878 h 403003"/>
                <a:gd name="connsiteX50" fmla="*/ 1499219 w 3388731"/>
                <a:gd name="connsiteY50" fmla="*/ 136293 h 403003"/>
                <a:gd name="connsiteX51" fmla="*/ 1520314 w 3388731"/>
                <a:gd name="connsiteY51" fmla="*/ 88907 h 403003"/>
                <a:gd name="connsiteX52" fmla="*/ 1536724 w 3388731"/>
                <a:gd name="connsiteY52" fmla="*/ 47718 h 403003"/>
                <a:gd name="connsiteX53" fmla="*/ 1567366 w 3388731"/>
                <a:gd name="connsiteY53" fmla="*/ 18585 h 403003"/>
                <a:gd name="connsiteX54" fmla="*/ 1579756 w 3388731"/>
                <a:gd name="connsiteY54" fmla="*/ 0 h 403003"/>
                <a:gd name="connsiteX55" fmla="*/ 1616927 w 3388731"/>
                <a:gd name="connsiteY55" fmla="*/ 12390 h 403003"/>
                <a:gd name="connsiteX56" fmla="*/ 1654432 w 3388731"/>
                <a:gd name="connsiteY56" fmla="*/ 57599 h 403003"/>
                <a:gd name="connsiteX57" fmla="*/ 1677035 w 3388731"/>
                <a:gd name="connsiteY57" fmla="*/ 86066 h 403003"/>
                <a:gd name="connsiteX58" fmla="*/ 1716049 w 3388731"/>
                <a:gd name="connsiteY58" fmla="*/ 114865 h 403003"/>
                <a:gd name="connsiteX59" fmla="*/ 1753219 w 3388731"/>
                <a:gd name="connsiteY59" fmla="*/ 99122 h 403003"/>
                <a:gd name="connsiteX60" fmla="*/ 1840618 w 3388731"/>
                <a:gd name="connsiteY60" fmla="*/ 91417 h 403003"/>
                <a:gd name="connsiteX61" fmla="*/ 1895374 w 3388731"/>
                <a:gd name="connsiteY61" fmla="*/ 103808 h 403003"/>
                <a:gd name="connsiteX62" fmla="*/ 2004882 w 3388731"/>
                <a:gd name="connsiteY62" fmla="*/ 121786 h 403003"/>
                <a:gd name="connsiteX63" fmla="*/ 2044391 w 3388731"/>
                <a:gd name="connsiteY63" fmla="*/ 143998 h 403003"/>
                <a:gd name="connsiteX64" fmla="*/ 2075366 w 3388731"/>
                <a:gd name="connsiteY64" fmla="*/ 179659 h 403003"/>
                <a:gd name="connsiteX65" fmla="*/ 2111017 w 3388731"/>
                <a:gd name="connsiteY65" fmla="*/ 202322 h 403003"/>
                <a:gd name="connsiteX66" fmla="*/ 2133868 w 3388731"/>
                <a:gd name="connsiteY66" fmla="*/ 225593 h 403003"/>
                <a:gd name="connsiteX67" fmla="*/ 2168292 w 3388731"/>
                <a:gd name="connsiteY67" fmla="*/ 223024 h 403003"/>
                <a:gd name="connsiteX68" fmla="*/ 2205463 w 3388731"/>
                <a:gd name="connsiteY68" fmla="*/ 198244 h 403003"/>
                <a:gd name="connsiteX69" fmla="*/ 2255024 w 3388731"/>
                <a:gd name="connsiteY69" fmla="*/ 179325 h 403003"/>
                <a:gd name="connsiteX70" fmla="*/ 2273610 w 3388731"/>
                <a:gd name="connsiteY70" fmla="*/ 161073 h 403003"/>
                <a:gd name="connsiteX71" fmla="*/ 2284157 w 3388731"/>
                <a:gd name="connsiteY71" fmla="*/ 185521 h 403003"/>
                <a:gd name="connsiteX72" fmla="*/ 2317309 w 3388731"/>
                <a:gd name="connsiteY72" fmla="*/ 189873 h 403003"/>
                <a:gd name="connsiteX73" fmla="*/ 2347951 w 3388731"/>
                <a:gd name="connsiteY73" fmla="*/ 218339 h 403003"/>
                <a:gd name="connsiteX74" fmla="*/ 2391317 w 3388731"/>
                <a:gd name="connsiteY74" fmla="*/ 226710 h 403003"/>
                <a:gd name="connsiteX75" fmla="*/ 2428488 w 3388731"/>
                <a:gd name="connsiteY75" fmla="*/ 239100 h 403003"/>
                <a:gd name="connsiteX76" fmla="*/ 2469011 w 3388731"/>
                <a:gd name="connsiteY76" fmla="*/ 251491 h 403003"/>
                <a:gd name="connsiteX77" fmla="*/ 2527610 w 3388731"/>
                <a:gd name="connsiteY77" fmla="*/ 216829 h 403003"/>
                <a:gd name="connsiteX78" fmla="*/ 2533805 w 3388731"/>
                <a:gd name="connsiteY78" fmla="*/ 198244 h 403003"/>
                <a:gd name="connsiteX79" fmla="*/ 2546195 w 3388731"/>
                <a:gd name="connsiteY79" fmla="*/ 179659 h 403003"/>
                <a:gd name="connsiteX80" fmla="*/ 2558585 w 3388731"/>
                <a:gd name="connsiteY80" fmla="*/ 142488 h 403003"/>
                <a:gd name="connsiteX81" fmla="*/ 2595088 w 3388731"/>
                <a:gd name="connsiteY81" fmla="*/ 98789 h 403003"/>
                <a:gd name="connsiteX82" fmla="*/ 2614341 w 3388731"/>
                <a:gd name="connsiteY82" fmla="*/ 49561 h 403003"/>
                <a:gd name="connsiteX83" fmla="*/ 2639122 w 3388731"/>
                <a:gd name="connsiteY83" fmla="*/ 37171 h 403003"/>
                <a:gd name="connsiteX84" fmla="*/ 2676292 w 3388731"/>
                <a:gd name="connsiteY84" fmla="*/ 43366 h 403003"/>
                <a:gd name="connsiteX85" fmla="*/ 2684037 w 3388731"/>
                <a:gd name="connsiteY85" fmla="*/ 74014 h 403003"/>
                <a:gd name="connsiteX86" fmla="*/ 2701073 w 3388731"/>
                <a:gd name="connsiteY86" fmla="*/ 92927 h 403003"/>
                <a:gd name="connsiteX87" fmla="*/ 2701406 w 3388731"/>
                <a:gd name="connsiteY87" fmla="*/ 127922 h 403003"/>
                <a:gd name="connsiteX88" fmla="*/ 2719658 w 3388731"/>
                <a:gd name="connsiteY88" fmla="*/ 148683 h 403003"/>
                <a:gd name="connsiteX89" fmla="*/ 2725853 w 3388731"/>
                <a:gd name="connsiteY89" fmla="*/ 179659 h 403003"/>
                <a:gd name="connsiteX90" fmla="*/ 2738244 w 3388731"/>
                <a:gd name="connsiteY90" fmla="*/ 198244 h 403003"/>
                <a:gd name="connsiteX91" fmla="*/ 2728364 w 3388731"/>
                <a:gd name="connsiteY91" fmla="*/ 216829 h 403003"/>
                <a:gd name="connsiteX92" fmla="*/ 2745106 w 3388731"/>
                <a:gd name="connsiteY92" fmla="*/ 262039 h 403003"/>
                <a:gd name="connsiteX93" fmla="*/ 2751635 w 3388731"/>
                <a:gd name="connsiteY93" fmla="*/ 313775 h 403003"/>
                <a:gd name="connsiteX94" fmla="*/ 2773906 w 3388731"/>
                <a:gd name="connsiteY94" fmla="*/ 356475 h 403003"/>
                <a:gd name="connsiteX95" fmla="*/ 2800195 w 3388731"/>
                <a:gd name="connsiteY95" fmla="*/ 359317 h 403003"/>
                <a:gd name="connsiteX96" fmla="*/ 2806390 w 3388731"/>
                <a:gd name="connsiteY96" fmla="*/ 377903 h 403003"/>
                <a:gd name="connsiteX97" fmla="*/ 2824975 w 3388731"/>
                <a:gd name="connsiteY97" fmla="*/ 384098 h 403003"/>
                <a:gd name="connsiteX98" fmla="*/ 2837366 w 3388731"/>
                <a:gd name="connsiteY98" fmla="*/ 396488 h 403003"/>
                <a:gd name="connsiteX99" fmla="*/ 2905512 w 3388731"/>
                <a:gd name="connsiteY99" fmla="*/ 396488 h 403003"/>
                <a:gd name="connsiteX100" fmla="*/ 2917902 w 3388731"/>
                <a:gd name="connsiteY100" fmla="*/ 377903 h 403003"/>
                <a:gd name="connsiteX101" fmla="*/ 2926608 w 3388731"/>
                <a:gd name="connsiteY101" fmla="*/ 338888 h 403003"/>
                <a:gd name="connsiteX102" fmla="*/ 2948878 w 3388731"/>
                <a:gd name="connsiteY102" fmla="*/ 328342 h 403003"/>
                <a:gd name="connsiteX103" fmla="*/ 2961268 w 3388731"/>
                <a:gd name="connsiteY103" fmla="*/ 315951 h 403003"/>
                <a:gd name="connsiteX104" fmla="*/ 2973658 w 3388731"/>
                <a:gd name="connsiteY104" fmla="*/ 297366 h 403003"/>
                <a:gd name="connsiteX105" fmla="*/ 2992244 w 3388731"/>
                <a:gd name="connsiteY105" fmla="*/ 266390 h 403003"/>
                <a:gd name="connsiteX106" fmla="*/ 3017024 w 3388731"/>
                <a:gd name="connsiteY106" fmla="*/ 235415 h 403003"/>
                <a:gd name="connsiteX107" fmla="*/ 3041805 w 3388731"/>
                <a:gd name="connsiteY107" fmla="*/ 210634 h 403003"/>
                <a:gd name="connsiteX108" fmla="*/ 3078975 w 3388731"/>
                <a:gd name="connsiteY108" fmla="*/ 185854 h 403003"/>
                <a:gd name="connsiteX109" fmla="*/ 3109951 w 3388731"/>
                <a:gd name="connsiteY109" fmla="*/ 161073 h 403003"/>
                <a:gd name="connsiteX110" fmla="*/ 3178097 w 3388731"/>
                <a:gd name="connsiteY110" fmla="*/ 173463 h 403003"/>
                <a:gd name="connsiteX111" fmla="*/ 3198526 w 3388731"/>
                <a:gd name="connsiteY111" fmla="*/ 173796 h 403003"/>
                <a:gd name="connsiteX112" fmla="*/ 3235696 w 3388731"/>
                <a:gd name="connsiteY112" fmla="*/ 186187 h 403003"/>
                <a:gd name="connsiteX113" fmla="*/ 3240049 w 3388731"/>
                <a:gd name="connsiteY113" fmla="*/ 210634 h 403003"/>
                <a:gd name="connsiteX114" fmla="*/ 3286766 w 3388731"/>
                <a:gd name="connsiteY114" fmla="*/ 212810 h 403003"/>
                <a:gd name="connsiteX115" fmla="*/ 3388731 w 3388731"/>
                <a:gd name="connsiteY115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23569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906825 w 3388731"/>
                <a:gd name="connsiteY27" fmla="*/ 274097 h 403003"/>
                <a:gd name="connsiteX28" fmla="*/ 925411 w 3388731"/>
                <a:gd name="connsiteY28" fmla="*/ 283918 h 403003"/>
                <a:gd name="connsiteX29" fmla="*/ 978829 w 3388731"/>
                <a:gd name="connsiteY29" fmla="*/ 274097 h 403003"/>
                <a:gd name="connsiteX30" fmla="*/ 1009805 w 3388731"/>
                <a:gd name="connsiteY30" fmla="*/ 241610 h 403003"/>
                <a:gd name="connsiteX31" fmla="*/ 1034585 w 3388731"/>
                <a:gd name="connsiteY31" fmla="*/ 185854 h 403003"/>
                <a:gd name="connsiteX32" fmla="*/ 1040780 w 3388731"/>
                <a:gd name="connsiteY32" fmla="*/ 167268 h 403003"/>
                <a:gd name="connsiteX33" fmla="*/ 1077951 w 3388731"/>
                <a:gd name="connsiteY33" fmla="*/ 142488 h 403003"/>
                <a:gd name="connsiteX34" fmla="*/ 1108927 w 3388731"/>
                <a:gd name="connsiteY34" fmla="*/ 117707 h 403003"/>
                <a:gd name="connsiteX35" fmla="*/ 1164683 w 3388731"/>
                <a:gd name="connsiteY35" fmla="*/ 123903 h 403003"/>
                <a:gd name="connsiteX36" fmla="*/ 1183268 w 3388731"/>
                <a:gd name="connsiteY36" fmla="*/ 130098 h 403003"/>
                <a:gd name="connsiteX37" fmla="*/ 1226634 w 3388731"/>
                <a:gd name="connsiteY37" fmla="*/ 136293 h 403003"/>
                <a:gd name="connsiteX38" fmla="*/ 1263805 w 3388731"/>
                <a:gd name="connsiteY38" fmla="*/ 148683 h 403003"/>
                <a:gd name="connsiteX39" fmla="*/ 1282390 w 3388731"/>
                <a:gd name="connsiteY39" fmla="*/ 154878 h 403003"/>
                <a:gd name="connsiteX40" fmla="*/ 1303486 w 3388731"/>
                <a:gd name="connsiteY40" fmla="*/ 185521 h 403003"/>
                <a:gd name="connsiteX41" fmla="*/ 1315875 w 3388731"/>
                <a:gd name="connsiteY41" fmla="*/ 197911 h 403003"/>
                <a:gd name="connsiteX42" fmla="*/ 1334127 w 3388731"/>
                <a:gd name="connsiteY42" fmla="*/ 220515 h 403003"/>
                <a:gd name="connsiteX43" fmla="*/ 1369122 w 3388731"/>
                <a:gd name="connsiteY43" fmla="*/ 235415 h 403003"/>
                <a:gd name="connsiteX44" fmla="*/ 1375317 w 3388731"/>
                <a:gd name="connsiteY44" fmla="*/ 254000 h 403003"/>
                <a:gd name="connsiteX45" fmla="*/ 1431073 w 3388731"/>
                <a:gd name="connsiteY45" fmla="*/ 254000 h 403003"/>
                <a:gd name="connsiteX46" fmla="*/ 1443463 w 3388731"/>
                <a:gd name="connsiteY46" fmla="*/ 216829 h 403003"/>
                <a:gd name="connsiteX47" fmla="*/ 1449658 w 3388731"/>
                <a:gd name="connsiteY47" fmla="*/ 192049 h 403003"/>
                <a:gd name="connsiteX48" fmla="*/ 1480634 w 3388731"/>
                <a:gd name="connsiteY48" fmla="*/ 173463 h 403003"/>
                <a:gd name="connsiteX49" fmla="*/ 1493024 w 3388731"/>
                <a:gd name="connsiteY49" fmla="*/ 154878 h 403003"/>
                <a:gd name="connsiteX50" fmla="*/ 1499219 w 3388731"/>
                <a:gd name="connsiteY50" fmla="*/ 136293 h 403003"/>
                <a:gd name="connsiteX51" fmla="*/ 1520314 w 3388731"/>
                <a:gd name="connsiteY51" fmla="*/ 88907 h 403003"/>
                <a:gd name="connsiteX52" fmla="*/ 1536724 w 3388731"/>
                <a:gd name="connsiteY52" fmla="*/ 47718 h 403003"/>
                <a:gd name="connsiteX53" fmla="*/ 1567366 w 3388731"/>
                <a:gd name="connsiteY53" fmla="*/ 18585 h 403003"/>
                <a:gd name="connsiteX54" fmla="*/ 1579756 w 3388731"/>
                <a:gd name="connsiteY54" fmla="*/ 0 h 403003"/>
                <a:gd name="connsiteX55" fmla="*/ 1616927 w 3388731"/>
                <a:gd name="connsiteY55" fmla="*/ 12390 h 403003"/>
                <a:gd name="connsiteX56" fmla="*/ 1654432 w 3388731"/>
                <a:gd name="connsiteY56" fmla="*/ 57599 h 403003"/>
                <a:gd name="connsiteX57" fmla="*/ 1677035 w 3388731"/>
                <a:gd name="connsiteY57" fmla="*/ 86066 h 403003"/>
                <a:gd name="connsiteX58" fmla="*/ 1716049 w 3388731"/>
                <a:gd name="connsiteY58" fmla="*/ 114865 h 403003"/>
                <a:gd name="connsiteX59" fmla="*/ 1753219 w 3388731"/>
                <a:gd name="connsiteY59" fmla="*/ 99122 h 403003"/>
                <a:gd name="connsiteX60" fmla="*/ 1840618 w 3388731"/>
                <a:gd name="connsiteY60" fmla="*/ 91417 h 403003"/>
                <a:gd name="connsiteX61" fmla="*/ 1895374 w 3388731"/>
                <a:gd name="connsiteY61" fmla="*/ 103808 h 403003"/>
                <a:gd name="connsiteX62" fmla="*/ 2004882 w 3388731"/>
                <a:gd name="connsiteY62" fmla="*/ 121786 h 403003"/>
                <a:gd name="connsiteX63" fmla="*/ 2044391 w 3388731"/>
                <a:gd name="connsiteY63" fmla="*/ 143998 h 403003"/>
                <a:gd name="connsiteX64" fmla="*/ 2111017 w 3388731"/>
                <a:gd name="connsiteY64" fmla="*/ 202322 h 403003"/>
                <a:gd name="connsiteX65" fmla="*/ 2133868 w 3388731"/>
                <a:gd name="connsiteY65" fmla="*/ 225593 h 403003"/>
                <a:gd name="connsiteX66" fmla="*/ 2168292 w 3388731"/>
                <a:gd name="connsiteY66" fmla="*/ 223024 h 403003"/>
                <a:gd name="connsiteX67" fmla="*/ 2205463 w 3388731"/>
                <a:gd name="connsiteY67" fmla="*/ 198244 h 403003"/>
                <a:gd name="connsiteX68" fmla="*/ 2255024 w 3388731"/>
                <a:gd name="connsiteY68" fmla="*/ 179325 h 403003"/>
                <a:gd name="connsiteX69" fmla="*/ 2273610 w 3388731"/>
                <a:gd name="connsiteY69" fmla="*/ 161073 h 403003"/>
                <a:gd name="connsiteX70" fmla="*/ 2284157 w 3388731"/>
                <a:gd name="connsiteY70" fmla="*/ 185521 h 403003"/>
                <a:gd name="connsiteX71" fmla="*/ 2317309 w 3388731"/>
                <a:gd name="connsiteY71" fmla="*/ 189873 h 403003"/>
                <a:gd name="connsiteX72" fmla="*/ 2347951 w 3388731"/>
                <a:gd name="connsiteY72" fmla="*/ 218339 h 403003"/>
                <a:gd name="connsiteX73" fmla="*/ 2391317 w 3388731"/>
                <a:gd name="connsiteY73" fmla="*/ 226710 h 403003"/>
                <a:gd name="connsiteX74" fmla="*/ 2428488 w 3388731"/>
                <a:gd name="connsiteY74" fmla="*/ 239100 h 403003"/>
                <a:gd name="connsiteX75" fmla="*/ 2469011 w 3388731"/>
                <a:gd name="connsiteY75" fmla="*/ 251491 h 403003"/>
                <a:gd name="connsiteX76" fmla="*/ 2527610 w 3388731"/>
                <a:gd name="connsiteY76" fmla="*/ 216829 h 403003"/>
                <a:gd name="connsiteX77" fmla="*/ 2533805 w 3388731"/>
                <a:gd name="connsiteY77" fmla="*/ 198244 h 403003"/>
                <a:gd name="connsiteX78" fmla="*/ 2546195 w 3388731"/>
                <a:gd name="connsiteY78" fmla="*/ 179659 h 403003"/>
                <a:gd name="connsiteX79" fmla="*/ 2558585 w 3388731"/>
                <a:gd name="connsiteY79" fmla="*/ 142488 h 403003"/>
                <a:gd name="connsiteX80" fmla="*/ 2595088 w 3388731"/>
                <a:gd name="connsiteY80" fmla="*/ 98789 h 403003"/>
                <a:gd name="connsiteX81" fmla="*/ 2614341 w 3388731"/>
                <a:gd name="connsiteY81" fmla="*/ 49561 h 403003"/>
                <a:gd name="connsiteX82" fmla="*/ 2639122 w 3388731"/>
                <a:gd name="connsiteY82" fmla="*/ 37171 h 403003"/>
                <a:gd name="connsiteX83" fmla="*/ 2676292 w 3388731"/>
                <a:gd name="connsiteY83" fmla="*/ 43366 h 403003"/>
                <a:gd name="connsiteX84" fmla="*/ 2684037 w 3388731"/>
                <a:gd name="connsiteY84" fmla="*/ 74014 h 403003"/>
                <a:gd name="connsiteX85" fmla="*/ 2701073 w 3388731"/>
                <a:gd name="connsiteY85" fmla="*/ 92927 h 403003"/>
                <a:gd name="connsiteX86" fmla="*/ 2701406 w 3388731"/>
                <a:gd name="connsiteY86" fmla="*/ 127922 h 403003"/>
                <a:gd name="connsiteX87" fmla="*/ 2719658 w 3388731"/>
                <a:gd name="connsiteY87" fmla="*/ 148683 h 403003"/>
                <a:gd name="connsiteX88" fmla="*/ 2725853 w 3388731"/>
                <a:gd name="connsiteY88" fmla="*/ 179659 h 403003"/>
                <a:gd name="connsiteX89" fmla="*/ 2738244 w 3388731"/>
                <a:gd name="connsiteY89" fmla="*/ 198244 h 403003"/>
                <a:gd name="connsiteX90" fmla="*/ 2728364 w 3388731"/>
                <a:gd name="connsiteY90" fmla="*/ 216829 h 403003"/>
                <a:gd name="connsiteX91" fmla="*/ 2745106 w 3388731"/>
                <a:gd name="connsiteY91" fmla="*/ 262039 h 403003"/>
                <a:gd name="connsiteX92" fmla="*/ 2751635 w 3388731"/>
                <a:gd name="connsiteY92" fmla="*/ 313775 h 403003"/>
                <a:gd name="connsiteX93" fmla="*/ 2773906 w 3388731"/>
                <a:gd name="connsiteY93" fmla="*/ 356475 h 403003"/>
                <a:gd name="connsiteX94" fmla="*/ 2800195 w 3388731"/>
                <a:gd name="connsiteY94" fmla="*/ 359317 h 403003"/>
                <a:gd name="connsiteX95" fmla="*/ 2806390 w 3388731"/>
                <a:gd name="connsiteY95" fmla="*/ 377903 h 403003"/>
                <a:gd name="connsiteX96" fmla="*/ 2824975 w 3388731"/>
                <a:gd name="connsiteY96" fmla="*/ 384098 h 403003"/>
                <a:gd name="connsiteX97" fmla="*/ 2837366 w 3388731"/>
                <a:gd name="connsiteY97" fmla="*/ 396488 h 403003"/>
                <a:gd name="connsiteX98" fmla="*/ 2905512 w 3388731"/>
                <a:gd name="connsiteY98" fmla="*/ 396488 h 403003"/>
                <a:gd name="connsiteX99" fmla="*/ 2917902 w 3388731"/>
                <a:gd name="connsiteY99" fmla="*/ 377903 h 403003"/>
                <a:gd name="connsiteX100" fmla="*/ 2926608 w 3388731"/>
                <a:gd name="connsiteY100" fmla="*/ 338888 h 403003"/>
                <a:gd name="connsiteX101" fmla="*/ 2948878 w 3388731"/>
                <a:gd name="connsiteY101" fmla="*/ 328342 h 403003"/>
                <a:gd name="connsiteX102" fmla="*/ 2961268 w 3388731"/>
                <a:gd name="connsiteY102" fmla="*/ 315951 h 403003"/>
                <a:gd name="connsiteX103" fmla="*/ 2973658 w 3388731"/>
                <a:gd name="connsiteY103" fmla="*/ 297366 h 403003"/>
                <a:gd name="connsiteX104" fmla="*/ 2992244 w 3388731"/>
                <a:gd name="connsiteY104" fmla="*/ 266390 h 403003"/>
                <a:gd name="connsiteX105" fmla="*/ 3017024 w 3388731"/>
                <a:gd name="connsiteY105" fmla="*/ 235415 h 403003"/>
                <a:gd name="connsiteX106" fmla="*/ 3041805 w 3388731"/>
                <a:gd name="connsiteY106" fmla="*/ 210634 h 403003"/>
                <a:gd name="connsiteX107" fmla="*/ 3078975 w 3388731"/>
                <a:gd name="connsiteY107" fmla="*/ 185854 h 403003"/>
                <a:gd name="connsiteX108" fmla="*/ 3109951 w 3388731"/>
                <a:gd name="connsiteY108" fmla="*/ 161073 h 403003"/>
                <a:gd name="connsiteX109" fmla="*/ 3178097 w 3388731"/>
                <a:gd name="connsiteY109" fmla="*/ 173463 h 403003"/>
                <a:gd name="connsiteX110" fmla="*/ 3198526 w 3388731"/>
                <a:gd name="connsiteY110" fmla="*/ 173796 h 403003"/>
                <a:gd name="connsiteX111" fmla="*/ 3235696 w 3388731"/>
                <a:gd name="connsiteY111" fmla="*/ 186187 h 403003"/>
                <a:gd name="connsiteX112" fmla="*/ 3240049 w 3388731"/>
                <a:gd name="connsiteY112" fmla="*/ 210634 h 403003"/>
                <a:gd name="connsiteX113" fmla="*/ 3286766 w 3388731"/>
                <a:gd name="connsiteY113" fmla="*/ 212810 h 403003"/>
                <a:gd name="connsiteX114" fmla="*/ 3388731 w 3388731"/>
                <a:gd name="connsiteY114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23569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906825 w 3388731"/>
                <a:gd name="connsiteY27" fmla="*/ 274097 h 403003"/>
                <a:gd name="connsiteX28" fmla="*/ 925411 w 3388731"/>
                <a:gd name="connsiteY28" fmla="*/ 283918 h 403003"/>
                <a:gd name="connsiteX29" fmla="*/ 978829 w 3388731"/>
                <a:gd name="connsiteY29" fmla="*/ 274097 h 403003"/>
                <a:gd name="connsiteX30" fmla="*/ 1009805 w 3388731"/>
                <a:gd name="connsiteY30" fmla="*/ 241610 h 403003"/>
                <a:gd name="connsiteX31" fmla="*/ 1034585 w 3388731"/>
                <a:gd name="connsiteY31" fmla="*/ 185854 h 403003"/>
                <a:gd name="connsiteX32" fmla="*/ 1040780 w 3388731"/>
                <a:gd name="connsiteY32" fmla="*/ 167268 h 403003"/>
                <a:gd name="connsiteX33" fmla="*/ 1077951 w 3388731"/>
                <a:gd name="connsiteY33" fmla="*/ 142488 h 403003"/>
                <a:gd name="connsiteX34" fmla="*/ 1108927 w 3388731"/>
                <a:gd name="connsiteY34" fmla="*/ 117707 h 403003"/>
                <a:gd name="connsiteX35" fmla="*/ 1164683 w 3388731"/>
                <a:gd name="connsiteY35" fmla="*/ 123903 h 403003"/>
                <a:gd name="connsiteX36" fmla="*/ 1183268 w 3388731"/>
                <a:gd name="connsiteY36" fmla="*/ 130098 h 403003"/>
                <a:gd name="connsiteX37" fmla="*/ 1226634 w 3388731"/>
                <a:gd name="connsiteY37" fmla="*/ 136293 h 403003"/>
                <a:gd name="connsiteX38" fmla="*/ 1263805 w 3388731"/>
                <a:gd name="connsiteY38" fmla="*/ 148683 h 403003"/>
                <a:gd name="connsiteX39" fmla="*/ 1282390 w 3388731"/>
                <a:gd name="connsiteY39" fmla="*/ 154878 h 403003"/>
                <a:gd name="connsiteX40" fmla="*/ 1303486 w 3388731"/>
                <a:gd name="connsiteY40" fmla="*/ 185521 h 403003"/>
                <a:gd name="connsiteX41" fmla="*/ 1315875 w 3388731"/>
                <a:gd name="connsiteY41" fmla="*/ 197911 h 403003"/>
                <a:gd name="connsiteX42" fmla="*/ 1334127 w 3388731"/>
                <a:gd name="connsiteY42" fmla="*/ 220515 h 403003"/>
                <a:gd name="connsiteX43" fmla="*/ 1369122 w 3388731"/>
                <a:gd name="connsiteY43" fmla="*/ 235415 h 403003"/>
                <a:gd name="connsiteX44" fmla="*/ 1375317 w 3388731"/>
                <a:gd name="connsiteY44" fmla="*/ 254000 h 403003"/>
                <a:gd name="connsiteX45" fmla="*/ 1431073 w 3388731"/>
                <a:gd name="connsiteY45" fmla="*/ 254000 h 403003"/>
                <a:gd name="connsiteX46" fmla="*/ 1443463 w 3388731"/>
                <a:gd name="connsiteY46" fmla="*/ 216829 h 403003"/>
                <a:gd name="connsiteX47" fmla="*/ 1449658 w 3388731"/>
                <a:gd name="connsiteY47" fmla="*/ 192049 h 403003"/>
                <a:gd name="connsiteX48" fmla="*/ 1480634 w 3388731"/>
                <a:gd name="connsiteY48" fmla="*/ 173463 h 403003"/>
                <a:gd name="connsiteX49" fmla="*/ 1493024 w 3388731"/>
                <a:gd name="connsiteY49" fmla="*/ 154878 h 403003"/>
                <a:gd name="connsiteX50" fmla="*/ 1499219 w 3388731"/>
                <a:gd name="connsiteY50" fmla="*/ 136293 h 403003"/>
                <a:gd name="connsiteX51" fmla="*/ 1520314 w 3388731"/>
                <a:gd name="connsiteY51" fmla="*/ 88907 h 403003"/>
                <a:gd name="connsiteX52" fmla="*/ 1536724 w 3388731"/>
                <a:gd name="connsiteY52" fmla="*/ 47718 h 403003"/>
                <a:gd name="connsiteX53" fmla="*/ 1567366 w 3388731"/>
                <a:gd name="connsiteY53" fmla="*/ 18585 h 403003"/>
                <a:gd name="connsiteX54" fmla="*/ 1579756 w 3388731"/>
                <a:gd name="connsiteY54" fmla="*/ 0 h 403003"/>
                <a:gd name="connsiteX55" fmla="*/ 1616927 w 3388731"/>
                <a:gd name="connsiteY55" fmla="*/ 12390 h 403003"/>
                <a:gd name="connsiteX56" fmla="*/ 1654432 w 3388731"/>
                <a:gd name="connsiteY56" fmla="*/ 57599 h 403003"/>
                <a:gd name="connsiteX57" fmla="*/ 1677035 w 3388731"/>
                <a:gd name="connsiteY57" fmla="*/ 86066 h 403003"/>
                <a:gd name="connsiteX58" fmla="*/ 1716049 w 3388731"/>
                <a:gd name="connsiteY58" fmla="*/ 114865 h 403003"/>
                <a:gd name="connsiteX59" fmla="*/ 1766017 w 3388731"/>
                <a:gd name="connsiteY59" fmla="*/ 102749 h 403003"/>
                <a:gd name="connsiteX60" fmla="*/ 1840618 w 3388731"/>
                <a:gd name="connsiteY60" fmla="*/ 91417 h 403003"/>
                <a:gd name="connsiteX61" fmla="*/ 1895374 w 3388731"/>
                <a:gd name="connsiteY61" fmla="*/ 103808 h 403003"/>
                <a:gd name="connsiteX62" fmla="*/ 2004882 w 3388731"/>
                <a:gd name="connsiteY62" fmla="*/ 121786 h 403003"/>
                <a:gd name="connsiteX63" fmla="*/ 2044391 w 3388731"/>
                <a:gd name="connsiteY63" fmla="*/ 143998 h 403003"/>
                <a:gd name="connsiteX64" fmla="*/ 2111017 w 3388731"/>
                <a:gd name="connsiteY64" fmla="*/ 202322 h 403003"/>
                <a:gd name="connsiteX65" fmla="*/ 2133868 w 3388731"/>
                <a:gd name="connsiteY65" fmla="*/ 225593 h 403003"/>
                <a:gd name="connsiteX66" fmla="*/ 2168292 w 3388731"/>
                <a:gd name="connsiteY66" fmla="*/ 223024 h 403003"/>
                <a:gd name="connsiteX67" fmla="*/ 2205463 w 3388731"/>
                <a:gd name="connsiteY67" fmla="*/ 198244 h 403003"/>
                <a:gd name="connsiteX68" fmla="*/ 2255024 w 3388731"/>
                <a:gd name="connsiteY68" fmla="*/ 179325 h 403003"/>
                <a:gd name="connsiteX69" fmla="*/ 2273610 w 3388731"/>
                <a:gd name="connsiteY69" fmla="*/ 161073 h 403003"/>
                <a:gd name="connsiteX70" fmla="*/ 2284157 w 3388731"/>
                <a:gd name="connsiteY70" fmla="*/ 185521 h 403003"/>
                <a:gd name="connsiteX71" fmla="*/ 2317309 w 3388731"/>
                <a:gd name="connsiteY71" fmla="*/ 189873 h 403003"/>
                <a:gd name="connsiteX72" fmla="*/ 2347951 w 3388731"/>
                <a:gd name="connsiteY72" fmla="*/ 218339 h 403003"/>
                <a:gd name="connsiteX73" fmla="*/ 2391317 w 3388731"/>
                <a:gd name="connsiteY73" fmla="*/ 226710 h 403003"/>
                <a:gd name="connsiteX74" fmla="*/ 2428488 w 3388731"/>
                <a:gd name="connsiteY74" fmla="*/ 239100 h 403003"/>
                <a:gd name="connsiteX75" fmla="*/ 2469011 w 3388731"/>
                <a:gd name="connsiteY75" fmla="*/ 251491 h 403003"/>
                <a:gd name="connsiteX76" fmla="*/ 2527610 w 3388731"/>
                <a:gd name="connsiteY76" fmla="*/ 216829 h 403003"/>
                <a:gd name="connsiteX77" fmla="*/ 2533805 w 3388731"/>
                <a:gd name="connsiteY77" fmla="*/ 198244 h 403003"/>
                <a:gd name="connsiteX78" fmla="*/ 2546195 w 3388731"/>
                <a:gd name="connsiteY78" fmla="*/ 179659 h 403003"/>
                <a:gd name="connsiteX79" fmla="*/ 2558585 w 3388731"/>
                <a:gd name="connsiteY79" fmla="*/ 142488 h 403003"/>
                <a:gd name="connsiteX80" fmla="*/ 2595088 w 3388731"/>
                <a:gd name="connsiteY80" fmla="*/ 98789 h 403003"/>
                <a:gd name="connsiteX81" fmla="*/ 2614341 w 3388731"/>
                <a:gd name="connsiteY81" fmla="*/ 49561 h 403003"/>
                <a:gd name="connsiteX82" fmla="*/ 2639122 w 3388731"/>
                <a:gd name="connsiteY82" fmla="*/ 37171 h 403003"/>
                <a:gd name="connsiteX83" fmla="*/ 2676292 w 3388731"/>
                <a:gd name="connsiteY83" fmla="*/ 43366 h 403003"/>
                <a:gd name="connsiteX84" fmla="*/ 2684037 w 3388731"/>
                <a:gd name="connsiteY84" fmla="*/ 74014 h 403003"/>
                <a:gd name="connsiteX85" fmla="*/ 2701073 w 3388731"/>
                <a:gd name="connsiteY85" fmla="*/ 92927 h 403003"/>
                <a:gd name="connsiteX86" fmla="*/ 2701406 w 3388731"/>
                <a:gd name="connsiteY86" fmla="*/ 127922 h 403003"/>
                <a:gd name="connsiteX87" fmla="*/ 2719658 w 3388731"/>
                <a:gd name="connsiteY87" fmla="*/ 148683 h 403003"/>
                <a:gd name="connsiteX88" fmla="*/ 2725853 w 3388731"/>
                <a:gd name="connsiteY88" fmla="*/ 179659 h 403003"/>
                <a:gd name="connsiteX89" fmla="*/ 2738244 w 3388731"/>
                <a:gd name="connsiteY89" fmla="*/ 198244 h 403003"/>
                <a:gd name="connsiteX90" fmla="*/ 2728364 w 3388731"/>
                <a:gd name="connsiteY90" fmla="*/ 216829 h 403003"/>
                <a:gd name="connsiteX91" fmla="*/ 2745106 w 3388731"/>
                <a:gd name="connsiteY91" fmla="*/ 262039 h 403003"/>
                <a:gd name="connsiteX92" fmla="*/ 2751635 w 3388731"/>
                <a:gd name="connsiteY92" fmla="*/ 313775 h 403003"/>
                <a:gd name="connsiteX93" fmla="*/ 2773906 w 3388731"/>
                <a:gd name="connsiteY93" fmla="*/ 356475 h 403003"/>
                <a:gd name="connsiteX94" fmla="*/ 2800195 w 3388731"/>
                <a:gd name="connsiteY94" fmla="*/ 359317 h 403003"/>
                <a:gd name="connsiteX95" fmla="*/ 2806390 w 3388731"/>
                <a:gd name="connsiteY95" fmla="*/ 377903 h 403003"/>
                <a:gd name="connsiteX96" fmla="*/ 2824975 w 3388731"/>
                <a:gd name="connsiteY96" fmla="*/ 384098 h 403003"/>
                <a:gd name="connsiteX97" fmla="*/ 2837366 w 3388731"/>
                <a:gd name="connsiteY97" fmla="*/ 396488 h 403003"/>
                <a:gd name="connsiteX98" fmla="*/ 2905512 w 3388731"/>
                <a:gd name="connsiteY98" fmla="*/ 396488 h 403003"/>
                <a:gd name="connsiteX99" fmla="*/ 2917902 w 3388731"/>
                <a:gd name="connsiteY99" fmla="*/ 377903 h 403003"/>
                <a:gd name="connsiteX100" fmla="*/ 2926608 w 3388731"/>
                <a:gd name="connsiteY100" fmla="*/ 338888 h 403003"/>
                <a:gd name="connsiteX101" fmla="*/ 2948878 w 3388731"/>
                <a:gd name="connsiteY101" fmla="*/ 328342 h 403003"/>
                <a:gd name="connsiteX102" fmla="*/ 2961268 w 3388731"/>
                <a:gd name="connsiteY102" fmla="*/ 315951 h 403003"/>
                <a:gd name="connsiteX103" fmla="*/ 2973658 w 3388731"/>
                <a:gd name="connsiteY103" fmla="*/ 297366 h 403003"/>
                <a:gd name="connsiteX104" fmla="*/ 2992244 w 3388731"/>
                <a:gd name="connsiteY104" fmla="*/ 266390 h 403003"/>
                <a:gd name="connsiteX105" fmla="*/ 3017024 w 3388731"/>
                <a:gd name="connsiteY105" fmla="*/ 235415 h 403003"/>
                <a:gd name="connsiteX106" fmla="*/ 3041805 w 3388731"/>
                <a:gd name="connsiteY106" fmla="*/ 210634 h 403003"/>
                <a:gd name="connsiteX107" fmla="*/ 3078975 w 3388731"/>
                <a:gd name="connsiteY107" fmla="*/ 185854 h 403003"/>
                <a:gd name="connsiteX108" fmla="*/ 3109951 w 3388731"/>
                <a:gd name="connsiteY108" fmla="*/ 161073 h 403003"/>
                <a:gd name="connsiteX109" fmla="*/ 3178097 w 3388731"/>
                <a:gd name="connsiteY109" fmla="*/ 173463 h 403003"/>
                <a:gd name="connsiteX110" fmla="*/ 3198526 w 3388731"/>
                <a:gd name="connsiteY110" fmla="*/ 173796 h 403003"/>
                <a:gd name="connsiteX111" fmla="*/ 3235696 w 3388731"/>
                <a:gd name="connsiteY111" fmla="*/ 186187 h 403003"/>
                <a:gd name="connsiteX112" fmla="*/ 3240049 w 3388731"/>
                <a:gd name="connsiteY112" fmla="*/ 210634 h 403003"/>
                <a:gd name="connsiteX113" fmla="*/ 3286766 w 3388731"/>
                <a:gd name="connsiteY113" fmla="*/ 212810 h 403003"/>
                <a:gd name="connsiteX114" fmla="*/ 3388731 w 3388731"/>
                <a:gd name="connsiteY114" fmla="*/ 216829 h 403003"/>
                <a:gd name="connsiteX0" fmla="*/ 0 w 3388731"/>
                <a:gd name="connsiteY0" fmla="*/ 241610 h 403003"/>
                <a:gd name="connsiteX1" fmla="*/ 74341 w 3388731"/>
                <a:gd name="connsiteY1" fmla="*/ 235415 h 403003"/>
                <a:gd name="connsiteX2" fmla="*/ 86731 w 3388731"/>
                <a:gd name="connsiteY2" fmla="*/ 223024 h 403003"/>
                <a:gd name="connsiteX3" fmla="*/ 105317 w 3388731"/>
                <a:gd name="connsiteY3" fmla="*/ 216829 h 403003"/>
                <a:gd name="connsiteX4" fmla="*/ 123902 w 3388731"/>
                <a:gd name="connsiteY4" fmla="*/ 204439 h 403003"/>
                <a:gd name="connsiteX5" fmla="*/ 136292 w 3388731"/>
                <a:gd name="connsiteY5" fmla="*/ 185854 h 403003"/>
                <a:gd name="connsiteX6" fmla="*/ 148683 w 3388731"/>
                <a:gd name="connsiteY6" fmla="*/ 173463 h 403003"/>
                <a:gd name="connsiteX7" fmla="*/ 173463 w 3388731"/>
                <a:gd name="connsiteY7" fmla="*/ 142488 h 403003"/>
                <a:gd name="connsiteX8" fmla="*/ 198244 w 3388731"/>
                <a:gd name="connsiteY8" fmla="*/ 123569 h 403003"/>
                <a:gd name="connsiteX9" fmla="*/ 243451 w 3388731"/>
                <a:gd name="connsiteY9" fmla="*/ 115198 h 403003"/>
                <a:gd name="connsiteX10" fmla="*/ 249981 w 3388731"/>
                <a:gd name="connsiteY10" fmla="*/ 104984 h 403003"/>
                <a:gd name="connsiteX11" fmla="*/ 276604 w 3388731"/>
                <a:gd name="connsiteY11" fmla="*/ 102808 h 403003"/>
                <a:gd name="connsiteX12" fmla="*/ 311599 w 3388731"/>
                <a:gd name="connsiteY12" fmla="*/ 92595 h 403003"/>
                <a:gd name="connsiteX13" fmla="*/ 359317 w 3388731"/>
                <a:gd name="connsiteY13" fmla="*/ 99122 h 403003"/>
                <a:gd name="connsiteX14" fmla="*/ 371707 w 3388731"/>
                <a:gd name="connsiteY14" fmla="*/ 117707 h 403003"/>
                <a:gd name="connsiteX15" fmla="*/ 396488 w 3388731"/>
                <a:gd name="connsiteY15" fmla="*/ 142488 h 403003"/>
                <a:gd name="connsiteX16" fmla="*/ 408878 w 3388731"/>
                <a:gd name="connsiteY16" fmla="*/ 161073 h 403003"/>
                <a:gd name="connsiteX17" fmla="*/ 427463 w 3388731"/>
                <a:gd name="connsiteY17" fmla="*/ 173463 h 403003"/>
                <a:gd name="connsiteX18" fmla="*/ 524076 w 3388731"/>
                <a:gd name="connsiteY18" fmla="*/ 177816 h 403003"/>
                <a:gd name="connsiteX19" fmla="*/ 631902 w 3388731"/>
                <a:gd name="connsiteY19" fmla="*/ 185854 h 403003"/>
                <a:gd name="connsiteX20" fmla="*/ 656683 w 3388731"/>
                <a:gd name="connsiteY20" fmla="*/ 161073 h 403003"/>
                <a:gd name="connsiteX21" fmla="*/ 693853 w 3388731"/>
                <a:gd name="connsiteY21" fmla="*/ 142488 h 403003"/>
                <a:gd name="connsiteX22" fmla="*/ 731024 w 3388731"/>
                <a:gd name="connsiteY22" fmla="*/ 130098 h 403003"/>
                <a:gd name="connsiteX23" fmla="*/ 781253 w 3388731"/>
                <a:gd name="connsiteY23" fmla="*/ 148683 h 403003"/>
                <a:gd name="connsiteX24" fmla="*/ 817756 w 3388731"/>
                <a:gd name="connsiteY24" fmla="*/ 167268 h 403003"/>
                <a:gd name="connsiteX25" fmla="*/ 848731 w 3388731"/>
                <a:gd name="connsiteY25" fmla="*/ 223024 h 403003"/>
                <a:gd name="connsiteX26" fmla="*/ 861122 w 3388731"/>
                <a:gd name="connsiteY26" fmla="*/ 235415 h 403003"/>
                <a:gd name="connsiteX27" fmla="*/ 906825 w 3388731"/>
                <a:gd name="connsiteY27" fmla="*/ 274097 h 403003"/>
                <a:gd name="connsiteX28" fmla="*/ 925411 w 3388731"/>
                <a:gd name="connsiteY28" fmla="*/ 283918 h 403003"/>
                <a:gd name="connsiteX29" fmla="*/ 978829 w 3388731"/>
                <a:gd name="connsiteY29" fmla="*/ 274097 h 403003"/>
                <a:gd name="connsiteX30" fmla="*/ 1009805 w 3388731"/>
                <a:gd name="connsiteY30" fmla="*/ 241610 h 403003"/>
                <a:gd name="connsiteX31" fmla="*/ 1034585 w 3388731"/>
                <a:gd name="connsiteY31" fmla="*/ 185854 h 403003"/>
                <a:gd name="connsiteX32" fmla="*/ 1040780 w 3388731"/>
                <a:gd name="connsiteY32" fmla="*/ 167268 h 403003"/>
                <a:gd name="connsiteX33" fmla="*/ 1077951 w 3388731"/>
                <a:gd name="connsiteY33" fmla="*/ 142488 h 403003"/>
                <a:gd name="connsiteX34" fmla="*/ 1108927 w 3388731"/>
                <a:gd name="connsiteY34" fmla="*/ 117707 h 403003"/>
                <a:gd name="connsiteX35" fmla="*/ 1164683 w 3388731"/>
                <a:gd name="connsiteY35" fmla="*/ 123903 h 403003"/>
                <a:gd name="connsiteX36" fmla="*/ 1183268 w 3388731"/>
                <a:gd name="connsiteY36" fmla="*/ 130098 h 403003"/>
                <a:gd name="connsiteX37" fmla="*/ 1226634 w 3388731"/>
                <a:gd name="connsiteY37" fmla="*/ 136293 h 403003"/>
                <a:gd name="connsiteX38" fmla="*/ 1263805 w 3388731"/>
                <a:gd name="connsiteY38" fmla="*/ 148683 h 403003"/>
                <a:gd name="connsiteX39" fmla="*/ 1282390 w 3388731"/>
                <a:gd name="connsiteY39" fmla="*/ 154878 h 403003"/>
                <a:gd name="connsiteX40" fmla="*/ 1303486 w 3388731"/>
                <a:gd name="connsiteY40" fmla="*/ 185521 h 403003"/>
                <a:gd name="connsiteX41" fmla="*/ 1315875 w 3388731"/>
                <a:gd name="connsiteY41" fmla="*/ 197911 h 403003"/>
                <a:gd name="connsiteX42" fmla="*/ 1334127 w 3388731"/>
                <a:gd name="connsiteY42" fmla="*/ 220515 h 403003"/>
                <a:gd name="connsiteX43" fmla="*/ 1369122 w 3388731"/>
                <a:gd name="connsiteY43" fmla="*/ 235415 h 403003"/>
                <a:gd name="connsiteX44" fmla="*/ 1375317 w 3388731"/>
                <a:gd name="connsiteY44" fmla="*/ 254000 h 403003"/>
                <a:gd name="connsiteX45" fmla="*/ 1431073 w 3388731"/>
                <a:gd name="connsiteY45" fmla="*/ 254000 h 403003"/>
                <a:gd name="connsiteX46" fmla="*/ 1443463 w 3388731"/>
                <a:gd name="connsiteY46" fmla="*/ 216829 h 403003"/>
                <a:gd name="connsiteX47" fmla="*/ 1449658 w 3388731"/>
                <a:gd name="connsiteY47" fmla="*/ 192049 h 403003"/>
                <a:gd name="connsiteX48" fmla="*/ 1480634 w 3388731"/>
                <a:gd name="connsiteY48" fmla="*/ 173463 h 403003"/>
                <a:gd name="connsiteX49" fmla="*/ 1493024 w 3388731"/>
                <a:gd name="connsiteY49" fmla="*/ 154878 h 403003"/>
                <a:gd name="connsiteX50" fmla="*/ 1499219 w 3388731"/>
                <a:gd name="connsiteY50" fmla="*/ 136293 h 403003"/>
                <a:gd name="connsiteX51" fmla="*/ 1520314 w 3388731"/>
                <a:gd name="connsiteY51" fmla="*/ 88907 h 403003"/>
                <a:gd name="connsiteX52" fmla="*/ 1536724 w 3388731"/>
                <a:gd name="connsiteY52" fmla="*/ 47718 h 403003"/>
                <a:gd name="connsiteX53" fmla="*/ 1567366 w 3388731"/>
                <a:gd name="connsiteY53" fmla="*/ 18585 h 403003"/>
                <a:gd name="connsiteX54" fmla="*/ 1579756 w 3388731"/>
                <a:gd name="connsiteY54" fmla="*/ 0 h 403003"/>
                <a:gd name="connsiteX55" fmla="*/ 1616927 w 3388731"/>
                <a:gd name="connsiteY55" fmla="*/ 12390 h 403003"/>
                <a:gd name="connsiteX56" fmla="*/ 1654432 w 3388731"/>
                <a:gd name="connsiteY56" fmla="*/ 57599 h 403003"/>
                <a:gd name="connsiteX57" fmla="*/ 1677035 w 3388731"/>
                <a:gd name="connsiteY57" fmla="*/ 86066 h 403003"/>
                <a:gd name="connsiteX58" fmla="*/ 1716049 w 3388731"/>
                <a:gd name="connsiteY58" fmla="*/ 114865 h 403003"/>
                <a:gd name="connsiteX59" fmla="*/ 1766017 w 3388731"/>
                <a:gd name="connsiteY59" fmla="*/ 102749 h 403003"/>
                <a:gd name="connsiteX60" fmla="*/ 1840618 w 3388731"/>
                <a:gd name="connsiteY60" fmla="*/ 91417 h 403003"/>
                <a:gd name="connsiteX61" fmla="*/ 1895374 w 3388731"/>
                <a:gd name="connsiteY61" fmla="*/ 103808 h 403003"/>
                <a:gd name="connsiteX62" fmla="*/ 2004882 w 3388731"/>
                <a:gd name="connsiteY62" fmla="*/ 121786 h 403003"/>
                <a:gd name="connsiteX63" fmla="*/ 2044391 w 3388731"/>
                <a:gd name="connsiteY63" fmla="*/ 143998 h 403003"/>
                <a:gd name="connsiteX64" fmla="*/ 2111017 w 3388731"/>
                <a:gd name="connsiteY64" fmla="*/ 202322 h 403003"/>
                <a:gd name="connsiteX65" fmla="*/ 2133868 w 3388731"/>
                <a:gd name="connsiteY65" fmla="*/ 225593 h 403003"/>
                <a:gd name="connsiteX66" fmla="*/ 2168292 w 3388731"/>
                <a:gd name="connsiteY66" fmla="*/ 223024 h 403003"/>
                <a:gd name="connsiteX67" fmla="*/ 2205463 w 3388731"/>
                <a:gd name="connsiteY67" fmla="*/ 198244 h 403003"/>
                <a:gd name="connsiteX68" fmla="*/ 2255024 w 3388731"/>
                <a:gd name="connsiteY68" fmla="*/ 179325 h 403003"/>
                <a:gd name="connsiteX69" fmla="*/ 2273610 w 3388731"/>
                <a:gd name="connsiteY69" fmla="*/ 161073 h 403003"/>
                <a:gd name="connsiteX70" fmla="*/ 2284157 w 3388731"/>
                <a:gd name="connsiteY70" fmla="*/ 185521 h 403003"/>
                <a:gd name="connsiteX71" fmla="*/ 2317309 w 3388731"/>
                <a:gd name="connsiteY71" fmla="*/ 189873 h 403003"/>
                <a:gd name="connsiteX72" fmla="*/ 2347951 w 3388731"/>
                <a:gd name="connsiteY72" fmla="*/ 218339 h 403003"/>
                <a:gd name="connsiteX73" fmla="*/ 2391317 w 3388731"/>
                <a:gd name="connsiteY73" fmla="*/ 226710 h 403003"/>
                <a:gd name="connsiteX74" fmla="*/ 2428488 w 3388731"/>
                <a:gd name="connsiteY74" fmla="*/ 239100 h 403003"/>
                <a:gd name="connsiteX75" fmla="*/ 2469011 w 3388731"/>
                <a:gd name="connsiteY75" fmla="*/ 251491 h 403003"/>
                <a:gd name="connsiteX76" fmla="*/ 2527610 w 3388731"/>
                <a:gd name="connsiteY76" fmla="*/ 216829 h 403003"/>
                <a:gd name="connsiteX77" fmla="*/ 2533805 w 3388731"/>
                <a:gd name="connsiteY77" fmla="*/ 198244 h 403003"/>
                <a:gd name="connsiteX78" fmla="*/ 2546195 w 3388731"/>
                <a:gd name="connsiteY78" fmla="*/ 179659 h 403003"/>
                <a:gd name="connsiteX79" fmla="*/ 2558585 w 3388731"/>
                <a:gd name="connsiteY79" fmla="*/ 142488 h 403003"/>
                <a:gd name="connsiteX80" fmla="*/ 2595088 w 3388731"/>
                <a:gd name="connsiteY80" fmla="*/ 98789 h 403003"/>
                <a:gd name="connsiteX81" fmla="*/ 2614341 w 3388731"/>
                <a:gd name="connsiteY81" fmla="*/ 49561 h 403003"/>
                <a:gd name="connsiteX82" fmla="*/ 2639122 w 3388731"/>
                <a:gd name="connsiteY82" fmla="*/ 37171 h 403003"/>
                <a:gd name="connsiteX83" fmla="*/ 2676292 w 3388731"/>
                <a:gd name="connsiteY83" fmla="*/ 43366 h 403003"/>
                <a:gd name="connsiteX84" fmla="*/ 2684037 w 3388731"/>
                <a:gd name="connsiteY84" fmla="*/ 74014 h 403003"/>
                <a:gd name="connsiteX85" fmla="*/ 2701073 w 3388731"/>
                <a:gd name="connsiteY85" fmla="*/ 92927 h 403003"/>
                <a:gd name="connsiteX86" fmla="*/ 2701406 w 3388731"/>
                <a:gd name="connsiteY86" fmla="*/ 127922 h 403003"/>
                <a:gd name="connsiteX87" fmla="*/ 2719658 w 3388731"/>
                <a:gd name="connsiteY87" fmla="*/ 148683 h 403003"/>
                <a:gd name="connsiteX88" fmla="*/ 2725853 w 3388731"/>
                <a:gd name="connsiteY88" fmla="*/ 179659 h 403003"/>
                <a:gd name="connsiteX89" fmla="*/ 2738244 w 3388731"/>
                <a:gd name="connsiteY89" fmla="*/ 198244 h 403003"/>
                <a:gd name="connsiteX90" fmla="*/ 2728364 w 3388731"/>
                <a:gd name="connsiteY90" fmla="*/ 216829 h 403003"/>
                <a:gd name="connsiteX91" fmla="*/ 2745106 w 3388731"/>
                <a:gd name="connsiteY91" fmla="*/ 262039 h 403003"/>
                <a:gd name="connsiteX92" fmla="*/ 2751635 w 3388731"/>
                <a:gd name="connsiteY92" fmla="*/ 313775 h 403003"/>
                <a:gd name="connsiteX93" fmla="*/ 2773906 w 3388731"/>
                <a:gd name="connsiteY93" fmla="*/ 356475 h 403003"/>
                <a:gd name="connsiteX94" fmla="*/ 2800195 w 3388731"/>
                <a:gd name="connsiteY94" fmla="*/ 359317 h 403003"/>
                <a:gd name="connsiteX95" fmla="*/ 2806390 w 3388731"/>
                <a:gd name="connsiteY95" fmla="*/ 377903 h 403003"/>
                <a:gd name="connsiteX96" fmla="*/ 2824975 w 3388731"/>
                <a:gd name="connsiteY96" fmla="*/ 384098 h 403003"/>
                <a:gd name="connsiteX97" fmla="*/ 2798329 w 3388731"/>
                <a:gd name="connsiteY97" fmla="*/ 374053 h 403003"/>
                <a:gd name="connsiteX98" fmla="*/ 2837366 w 3388731"/>
                <a:gd name="connsiteY98" fmla="*/ 396488 h 403003"/>
                <a:gd name="connsiteX99" fmla="*/ 2905512 w 3388731"/>
                <a:gd name="connsiteY99" fmla="*/ 396488 h 403003"/>
                <a:gd name="connsiteX100" fmla="*/ 2917902 w 3388731"/>
                <a:gd name="connsiteY100" fmla="*/ 377903 h 403003"/>
                <a:gd name="connsiteX101" fmla="*/ 2926608 w 3388731"/>
                <a:gd name="connsiteY101" fmla="*/ 338888 h 403003"/>
                <a:gd name="connsiteX102" fmla="*/ 2948878 w 3388731"/>
                <a:gd name="connsiteY102" fmla="*/ 328342 h 403003"/>
                <a:gd name="connsiteX103" fmla="*/ 2961268 w 3388731"/>
                <a:gd name="connsiteY103" fmla="*/ 315951 h 403003"/>
                <a:gd name="connsiteX104" fmla="*/ 2973658 w 3388731"/>
                <a:gd name="connsiteY104" fmla="*/ 297366 h 403003"/>
                <a:gd name="connsiteX105" fmla="*/ 2992244 w 3388731"/>
                <a:gd name="connsiteY105" fmla="*/ 266390 h 403003"/>
                <a:gd name="connsiteX106" fmla="*/ 3017024 w 3388731"/>
                <a:gd name="connsiteY106" fmla="*/ 235415 h 403003"/>
                <a:gd name="connsiteX107" fmla="*/ 3041805 w 3388731"/>
                <a:gd name="connsiteY107" fmla="*/ 210634 h 403003"/>
                <a:gd name="connsiteX108" fmla="*/ 3078975 w 3388731"/>
                <a:gd name="connsiteY108" fmla="*/ 185854 h 403003"/>
                <a:gd name="connsiteX109" fmla="*/ 3109951 w 3388731"/>
                <a:gd name="connsiteY109" fmla="*/ 161073 h 403003"/>
                <a:gd name="connsiteX110" fmla="*/ 3178097 w 3388731"/>
                <a:gd name="connsiteY110" fmla="*/ 173463 h 403003"/>
                <a:gd name="connsiteX111" fmla="*/ 3198526 w 3388731"/>
                <a:gd name="connsiteY111" fmla="*/ 173796 h 403003"/>
                <a:gd name="connsiteX112" fmla="*/ 3235696 w 3388731"/>
                <a:gd name="connsiteY112" fmla="*/ 186187 h 403003"/>
                <a:gd name="connsiteX113" fmla="*/ 3240049 w 3388731"/>
                <a:gd name="connsiteY113" fmla="*/ 210634 h 403003"/>
                <a:gd name="connsiteX114" fmla="*/ 3286766 w 3388731"/>
                <a:gd name="connsiteY114" fmla="*/ 212810 h 403003"/>
                <a:gd name="connsiteX115" fmla="*/ 3388731 w 3388731"/>
                <a:gd name="connsiteY115" fmla="*/ 216829 h 403003"/>
                <a:gd name="connsiteX0" fmla="*/ 0 w 3388731"/>
                <a:gd name="connsiteY0" fmla="*/ 241610 h 398393"/>
                <a:gd name="connsiteX1" fmla="*/ 74341 w 3388731"/>
                <a:gd name="connsiteY1" fmla="*/ 235415 h 398393"/>
                <a:gd name="connsiteX2" fmla="*/ 86731 w 3388731"/>
                <a:gd name="connsiteY2" fmla="*/ 223024 h 398393"/>
                <a:gd name="connsiteX3" fmla="*/ 105317 w 3388731"/>
                <a:gd name="connsiteY3" fmla="*/ 216829 h 398393"/>
                <a:gd name="connsiteX4" fmla="*/ 123902 w 3388731"/>
                <a:gd name="connsiteY4" fmla="*/ 204439 h 398393"/>
                <a:gd name="connsiteX5" fmla="*/ 136292 w 3388731"/>
                <a:gd name="connsiteY5" fmla="*/ 185854 h 398393"/>
                <a:gd name="connsiteX6" fmla="*/ 148683 w 3388731"/>
                <a:gd name="connsiteY6" fmla="*/ 173463 h 398393"/>
                <a:gd name="connsiteX7" fmla="*/ 173463 w 3388731"/>
                <a:gd name="connsiteY7" fmla="*/ 142488 h 398393"/>
                <a:gd name="connsiteX8" fmla="*/ 198244 w 3388731"/>
                <a:gd name="connsiteY8" fmla="*/ 123569 h 398393"/>
                <a:gd name="connsiteX9" fmla="*/ 243451 w 3388731"/>
                <a:gd name="connsiteY9" fmla="*/ 115198 h 398393"/>
                <a:gd name="connsiteX10" fmla="*/ 249981 w 3388731"/>
                <a:gd name="connsiteY10" fmla="*/ 104984 h 398393"/>
                <a:gd name="connsiteX11" fmla="*/ 276604 w 3388731"/>
                <a:gd name="connsiteY11" fmla="*/ 102808 h 398393"/>
                <a:gd name="connsiteX12" fmla="*/ 311599 w 3388731"/>
                <a:gd name="connsiteY12" fmla="*/ 92595 h 398393"/>
                <a:gd name="connsiteX13" fmla="*/ 359317 w 3388731"/>
                <a:gd name="connsiteY13" fmla="*/ 99122 h 398393"/>
                <a:gd name="connsiteX14" fmla="*/ 371707 w 3388731"/>
                <a:gd name="connsiteY14" fmla="*/ 117707 h 398393"/>
                <a:gd name="connsiteX15" fmla="*/ 396488 w 3388731"/>
                <a:gd name="connsiteY15" fmla="*/ 142488 h 398393"/>
                <a:gd name="connsiteX16" fmla="*/ 408878 w 3388731"/>
                <a:gd name="connsiteY16" fmla="*/ 161073 h 398393"/>
                <a:gd name="connsiteX17" fmla="*/ 427463 w 3388731"/>
                <a:gd name="connsiteY17" fmla="*/ 173463 h 398393"/>
                <a:gd name="connsiteX18" fmla="*/ 524076 w 3388731"/>
                <a:gd name="connsiteY18" fmla="*/ 177816 h 398393"/>
                <a:gd name="connsiteX19" fmla="*/ 631902 w 3388731"/>
                <a:gd name="connsiteY19" fmla="*/ 185854 h 398393"/>
                <a:gd name="connsiteX20" fmla="*/ 656683 w 3388731"/>
                <a:gd name="connsiteY20" fmla="*/ 161073 h 398393"/>
                <a:gd name="connsiteX21" fmla="*/ 693853 w 3388731"/>
                <a:gd name="connsiteY21" fmla="*/ 142488 h 398393"/>
                <a:gd name="connsiteX22" fmla="*/ 731024 w 3388731"/>
                <a:gd name="connsiteY22" fmla="*/ 130098 h 398393"/>
                <a:gd name="connsiteX23" fmla="*/ 781253 w 3388731"/>
                <a:gd name="connsiteY23" fmla="*/ 148683 h 398393"/>
                <a:gd name="connsiteX24" fmla="*/ 817756 w 3388731"/>
                <a:gd name="connsiteY24" fmla="*/ 167268 h 398393"/>
                <a:gd name="connsiteX25" fmla="*/ 848731 w 3388731"/>
                <a:gd name="connsiteY25" fmla="*/ 223024 h 398393"/>
                <a:gd name="connsiteX26" fmla="*/ 861122 w 3388731"/>
                <a:gd name="connsiteY26" fmla="*/ 235415 h 398393"/>
                <a:gd name="connsiteX27" fmla="*/ 906825 w 3388731"/>
                <a:gd name="connsiteY27" fmla="*/ 274097 h 398393"/>
                <a:gd name="connsiteX28" fmla="*/ 925411 w 3388731"/>
                <a:gd name="connsiteY28" fmla="*/ 283918 h 398393"/>
                <a:gd name="connsiteX29" fmla="*/ 978829 w 3388731"/>
                <a:gd name="connsiteY29" fmla="*/ 274097 h 398393"/>
                <a:gd name="connsiteX30" fmla="*/ 1009805 w 3388731"/>
                <a:gd name="connsiteY30" fmla="*/ 241610 h 398393"/>
                <a:gd name="connsiteX31" fmla="*/ 1034585 w 3388731"/>
                <a:gd name="connsiteY31" fmla="*/ 185854 h 398393"/>
                <a:gd name="connsiteX32" fmla="*/ 1040780 w 3388731"/>
                <a:gd name="connsiteY32" fmla="*/ 167268 h 398393"/>
                <a:gd name="connsiteX33" fmla="*/ 1077951 w 3388731"/>
                <a:gd name="connsiteY33" fmla="*/ 142488 h 398393"/>
                <a:gd name="connsiteX34" fmla="*/ 1108927 w 3388731"/>
                <a:gd name="connsiteY34" fmla="*/ 117707 h 398393"/>
                <a:gd name="connsiteX35" fmla="*/ 1164683 w 3388731"/>
                <a:gd name="connsiteY35" fmla="*/ 123903 h 398393"/>
                <a:gd name="connsiteX36" fmla="*/ 1183268 w 3388731"/>
                <a:gd name="connsiteY36" fmla="*/ 130098 h 398393"/>
                <a:gd name="connsiteX37" fmla="*/ 1226634 w 3388731"/>
                <a:gd name="connsiteY37" fmla="*/ 136293 h 398393"/>
                <a:gd name="connsiteX38" fmla="*/ 1263805 w 3388731"/>
                <a:gd name="connsiteY38" fmla="*/ 148683 h 398393"/>
                <a:gd name="connsiteX39" fmla="*/ 1282390 w 3388731"/>
                <a:gd name="connsiteY39" fmla="*/ 154878 h 398393"/>
                <a:gd name="connsiteX40" fmla="*/ 1303486 w 3388731"/>
                <a:gd name="connsiteY40" fmla="*/ 185521 h 398393"/>
                <a:gd name="connsiteX41" fmla="*/ 1315875 w 3388731"/>
                <a:gd name="connsiteY41" fmla="*/ 197911 h 398393"/>
                <a:gd name="connsiteX42" fmla="*/ 1334127 w 3388731"/>
                <a:gd name="connsiteY42" fmla="*/ 220515 h 398393"/>
                <a:gd name="connsiteX43" fmla="*/ 1369122 w 3388731"/>
                <a:gd name="connsiteY43" fmla="*/ 235415 h 398393"/>
                <a:gd name="connsiteX44" fmla="*/ 1375317 w 3388731"/>
                <a:gd name="connsiteY44" fmla="*/ 254000 h 398393"/>
                <a:gd name="connsiteX45" fmla="*/ 1431073 w 3388731"/>
                <a:gd name="connsiteY45" fmla="*/ 254000 h 398393"/>
                <a:gd name="connsiteX46" fmla="*/ 1443463 w 3388731"/>
                <a:gd name="connsiteY46" fmla="*/ 216829 h 398393"/>
                <a:gd name="connsiteX47" fmla="*/ 1449658 w 3388731"/>
                <a:gd name="connsiteY47" fmla="*/ 192049 h 398393"/>
                <a:gd name="connsiteX48" fmla="*/ 1480634 w 3388731"/>
                <a:gd name="connsiteY48" fmla="*/ 173463 h 398393"/>
                <a:gd name="connsiteX49" fmla="*/ 1493024 w 3388731"/>
                <a:gd name="connsiteY49" fmla="*/ 154878 h 398393"/>
                <a:gd name="connsiteX50" fmla="*/ 1499219 w 3388731"/>
                <a:gd name="connsiteY50" fmla="*/ 136293 h 398393"/>
                <a:gd name="connsiteX51" fmla="*/ 1520314 w 3388731"/>
                <a:gd name="connsiteY51" fmla="*/ 88907 h 398393"/>
                <a:gd name="connsiteX52" fmla="*/ 1536724 w 3388731"/>
                <a:gd name="connsiteY52" fmla="*/ 47718 h 398393"/>
                <a:gd name="connsiteX53" fmla="*/ 1567366 w 3388731"/>
                <a:gd name="connsiteY53" fmla="*/ 18585 h 398393"/>
                <a:gd name="connsiteX54" fmla="*/ 1579756 w 3388731"/>
                <a:gd name="connsiteY54" fmla="*/ 0 h 398393"/>
                <a:gd name="connsiteX55" fmla="*/ 1616927 w 3388731"/>
                <a:gd name="connsiteY55" fmla="*/ 12390 h 398393"/>
                <a:gd name="connsiteX56" fmla="*/ 1654432 w 3388731"/>
                <a:gd name="connsiteY56" fmla="*/ 57599 h 398393"/>
                <a:gd name="connsiteX57" fmla="*/ 1677035 w 3388731"/>
                <a:gd name="connsiteY57" fmla="*/ 86066 h 398393"/>
                <a:gd name="connsiteX58" fmla="*/ 1716049 w 3388731"/>
                <a:gd name="connsiteY58" fmla="*/ 114865 h 398393"/>
                <a:gd name="connsiteX59" fmla="*/ 1766017 w 3388731"/>
                <a:gd name="connsiteY59" fmla="*/ 102749 h 398393"/>
                <a:gd name="connsiteX60" fmla="*/ 1840618 w 3388731"/>
                <a:gd name="connsiteY60" fmla="*/ 91417 h 398393"/>
                <a:gd name="connsiteX61" fmla="*/ 1895374 w 3388731"/>
                <a:gd name="connsiteY61" fmla="*/ 103808 h 398393"/>
                <a:gd name="connsiteX62" fmla="*/ 2004882 w 3388731"/>
                <a:gd name="connsiteY62" fmla="*/ 121786 h 398393"/>
                <a:gd name="connsiteX63" fmla="*/ 2044391 w 3388731"/>
                <a:gd name="connsiteY63" fmla="*/ 143998 h 398393"/>
                <a:gd name="connsiteX64" fmla="*/ 2111017 w 3388731"/>
                <a:gd name="connsiteY64" fmla="*/ 202322 h 398393"/>
                <a:gd name="connsiteX65" fmla="*/ 2133868 w 3388731"/>
                <a:gd name="connsiteY65" fmla="*/ 225593 h 398393"/>
                <a:gd name="connsiteX66" fmla="*/ 2168292 w 3388731"/>
                <a:gd name="connsiteY66" fmla="*/ 223024 h 398393"/>
                <a:gd name="connsiteX67" fmla="*/ 2205463 w 3388731"/>
                <a:gd name="connsiteY67" fmla="*/ 198244 h 398393"/>
                <a:gd name="connsiteX68" fmla="*/ 2255024 w 3388731"/>
                <a:gd name="connsiteY68" fmla="*/ 179325 h 398393"/>
                <a:gd name="connsiteX69" fmla="*/ 2273610 w 3388731"/>
                <a:gd name="connsiteY69" fmla="*/ 161073 h 398393"/>
                <a:gd name="connsiteX70" fmla="*/ 2284157 w 3388731"/>
                <a:gd name="connsiteY70" fmla="*/ 185521 h 398393"/>
                <a:gd name="connsiteX71" fmla="*/ 2317309 w 3388731"/>
                <a:gd name="connsiteY71" fmla="*/ 189873 h 398393"/>
                <a:gd name="connsiteX72" fmla="*/ 2347951 w 3388731"/>
                <a:gd name="connsiteY72" fmla="*/ 218339 h 398393"/>
                <a:gd name="connsiteX73" fmla="*/ 2391317 w 3388731"/>
                <a:gd name="connsiteY73" fmla="*/ 226710 h 398393"/>
                <a:gd name="connsiteX74" fmla="*/ 2428488 w 3388731"/>
                <a:gd name="connsiteY74" fmla="*/ 239100 h 398393"/>
                <a:gd name="connsiteX75" fmla="*/ 2469011 w 3388731"/>
                <a:gd name="connsiteY75" fmla="*/ 251491 h 398393"/>
                <a:gd name="connsiteX76" fmla="*/ 2527610 w 3388731"/>
                <a:gd name="connsiteY76" fmla="*/ 216829 h 398393"/>
                <a:gd name="connsiteX77" fmla="*/ 2533805 w 3388731"/>
                <a:gd name="connsiteY77" fmla="*/ 198244 h 398393"/>
                <a:gd name="connsiteX78" fmla="*/ 2546195 w 3388731"/>
                <a:gd name="connsiteY78" fmla="*/ 179659 h 398393"/>
                <a:gd name="connsiteX79" fmla="*/ 2558585 w 3388731"/>
                <a:gd name="connsiteY79" fmla="*/ 142488 h 398393"/>
                <a:gd name="connsiteX80" fmla="*/ 2595088 w 3388731"/>
                <a:gd name="connsiteY80" fmla="*/ 98789 h 398393"/>
                <a:gd name="connsiteX81" fmla="*/ 2614341 w 3388731"/>
                <a:gd name="connsiteY81" fmla="*/ 49561 h 398393"/>
                <a:gd name="connsiteX82" fmla="*/ 2639122 w 3388731"/>
                <a:gd name="connsiteY82" fmla="*/ 37171 h 398393"/>
                <a:gd name="connsiteX83" fmla="*/ 2676292 w 3388731"/>
                <a:gd name="connsiteY83" fmla="*/ 43366 h 398393"/>
                <a:gd name="connsiteX84" fmla="*/ 2684037 w 3388731"/>
                <a:gd name="connsiteY84" fmla="*/ 74014 h 398393"/>
                <a:gd name="connsiteX85" fmla="*/ 2701073 w 3388731"/>
                <a:gd name="connsiteY85" fmla="*/ 92927 h 398393"/>
                <a:gd name="connsiteX86" fmla="*/ 2701406 w 3388731"/>
                <a:gd name="connsiteY86" fmla="*/ 127922 h 398393"/>
                <a:gd name="connsiteX87" fmla="*/ 2719658 w 3388731"/>
                <a:gd name="connsiteY87" fmla="*/ 148683 h 398393"/>
                <a:gd name="connsiteX88" fmla="*/ 2725853 w 3388731"/>
                <a:gd name="connsiteY88" fmla="*/ 179659 h 398393"/>
                <a:gd name="connsiteX89" fmla="*/ 2738244 w 3388731"/>
                <a:gd name="connsiteY89" fmla="*/ 198244 h 398393"/>
                <a:gd name="connsiteX90" fmla="*/ 2728364 w 3388731"/>
                <a:gd name="connsiteY90" fmla="*/ 216829 h 398393"/>
                <a:gd name="connsiteX91" fmla="*/ 2745106 w 3388731"/>
                <a:gd name="connsiteY91" fmla="*/ 262039 h 398393"/>
                <a:gd name="connsiteX92" fmla="*/ 2751635 w 3388731"/>
                <a:gd name="connsiteY92" fmla="*/ 313775 h 398393"/>
                <a:gd name="connsiteX93" fmla="*/ 2773906 w 3388731"/>
                <a:gd name="connsiteY93" fmla="*/ 356475 h 398393"/>
                <a:gd name="connsiteX94" fmla="*/ 2800195 w 3388731"/>
                <a:gd name="connsiteY94" fmla="*/ 359317 h 398393"/>
                <a:gd name="connsiteX95" fmla="*/ 2806390 w 3388731"/>
                <a:gd name="connsiteY95" fmla="*/ 377903 h 398393"/>
                <a:gd name="connsiteX96" fmla="*/ 2824975 w 3388731"/>
                <a:gd name="connsiteY96" fmla="*/ 384098 h 398393"/>
                <a:gd name="connsiteX97" fmla="*/ 2837366 w 3388731"/>
                <a:gd name="connsiteY97" fmla="*/ 396488 h 398393"/>
                <a:gd name="connsiteX98" fmla="*/ 2905512 w 3388731"/>
                <a:gd name="connsiteY98" fmla="*/ 396488 h 398393"/>
                <a:gd name="connsiteX99" fmla="*/ 2917902 w 3388731"/>
                <a:gd name="connsiteY99" fmla="*/ 377903 h 398393"/>
                <a:gd name="connsiteX100" fmla="*/ 2926608 w 3388731"/>
                <a:gd name="connsiteY100" fmla="*/ 338888 h 398393"/>
                <a:gd name="connsiteX101" fmla="*/ 2948878 w 3388731"/>
                <a:gd name="connsiteY101" fmla="*/ 328342 h 398393"/>
                <a:gd name="connsiteX102" fmla="*/ 2961268 w 3388731"/>
                <a:gd name="connsiteY102" fmla="*/ 315951 h 398393"/>
                <a:gd name="connsiteX103" fmla="*/ 2973658 w 3388731"/>
                <a:gd name="connsiteY103" fmla="*/ 297366 h 398393"/>
                <a:gd name="connsiteX104" fmla="*/ 2992244 w 3388731"/>
                <a:gd name="connsiteY104" fmla="*/ 266390 h 398393"/>
                <a:gd name="connsiteX105" fmla="*/ 3017024 w 3388731"/>
                <a:gd name="connsiteY105" fmla="*/ 235415 h 398393"/>
                <a:gd name="connsiteX106" fmla="*/ 3041805 w 3388731"/>
                <a:gd name="connsiteY106" fmla="*/ 210634 h 398393"/>
                <a:gd name="connsiteX107" fmla="*/ 3078975 w 3388731"/>
                <a:gd name="connsiteY107" fmla="*/ 185854 h 398393"/>
                <a:gd name="connsiteX108" fmla="*/ 3109951 w 3388731"/>
                <a:gd name="connsiteY108" fmla="*/ 161073 h 398393"/>
                <a:gd name="connsiteX109" fmla="*/ 3178097 w 3388731"/>
                <a:gd name="connsiteY109" fmla="*/ 173463 h 398393"/>
                <a:gd name="connsiteX110" fmla="*/ 3198526 w 3388731"/>
                <a:gd name="connsiteY110" fmla="*/ 173796 h 398393"/>
                <a:gd name="connsiteX111" fmla="*/ 3235696 w 3388731"/>
                <a:gd name="connsiteY111" fmla="*/ 186187 h 398393"/>
                <a:gd name="connsiteX112" fmla="*/ 3240049 w 3388731"/>
                <a:gd name="connsiteY112" fmla="*/ 210634 h 398393"/>
                <a:gd name="connsiteX113" fmla="*/ 3286766 w 3388731"/>
                <a:gd name="connsiteY113" fmla="*/ 212810 h 398393"/>
                <a:gd name="connsiteX114" fmla="*/ 3388731 w 3388731"/>
                <a:gd name="connsiteY114" fmla="*/ 216829 h 398393"/>
                <a:gd name="connsiteX0" fmla="*/ 0 w 3388731"/>
                <a:gd name="connsiteY0" fmla="*/ 241610 h 398765"/>
                <a:gd name="connsiteX1" fmla="*/ 74341 w 3388731"/>
                <a:gd name="connsiteY1" fmla="*/ 235415 h 398765"/>
                <a:gd name="connsiteX2" fmla="*/ 86731 w 3388731"/>
                <a:gd name="connsiteY2" fmla="*/ 223024 h 398765"/>
                <a:gd name="connsiteX3" fmla="*/ 105317 w 3388731"/>
                <a:gd name="connsiteY3" fmla="*/ 216829 h 398765"/>
                <a:gd name="connsiteX4" fmla="*/ 123902 w 3388731"/>
                <a:gd name="connsiteY4" fmla="*/ 204439 h 398765"/>
                <a:gd name="connsiteX5" fmla="*/ 136292 w 3388731"/>
                <a:gd name="connsiteY5" fmla="*/ 185854 h 398765"/>
                <a:gd name="connsiteX6" fmla="*/ 148683 w 3388731"/>
                <a:gd name="connsiteY6" fmla="*/ 173463 h 398765"/>
                <a:gd name="connsiteX7" fmla="*/ 173463 w 3388731"/>
                <a:gd name="connsiteY7" fmla="*/ 142488 h 398765"/>
                <a:gd name="connsiteX8" fmla="*/ 198244 w 3388731"/>
                <a:gd name="connsiteY8" fmla="*/ 123569 h 398765"/>
                <a:gd name="connsiteX9" fmla="*/ 243451 w 3388731"/>
                <a:gd name="connsiteY9" fmla="*/ 115198 h 398765"/>
                <a:gd name="connsiteX10" fmla="*/ 249981 w 3388731"/>
                <a:gd name="connsiteY10" fmla="*/ 104984 h 398765"/>
                <a:gd name="connsiteX11" fmla="*/ 276604 w 3388731"/>
                <a:gd name="connsiteY11" fmla="*/ 102808 h 398765"/>
                <a:gd name="connsiteX12" fmla="*/ 311599 w 3388731"/>
                <a:gd name="connsiteY12" fmla="*/ 92595 h 398765"/>
                <a:gd name="connsiteX13" fmla="*/ 359317 w 3388731"/>
                <a:gd name="connsiteY13" fmla="*/ 99122 h 398765"/>
                <a:gd name="connsiteX14" fmla="*/ 371707 w 3388731"/>
                <a:gd name="connsiteY14" fmla="*/ 117707 h 398765"/>
                <a:gd name="connsiteX15" fmla="*/ 396488 w 3388731"/>
                <a:gd name="connsiteY15" fmla="*/ 142488 h 398765"/>
                <a:gd name="connsiteX16" fmla="*/ 408878 w 3388731"/>
                <a:gd name="connsiteY16" fmla="*/ 161073 h 398765"/>
                <a:gd name="connsiteX17" fmla="*/ 427463 w 3388731"/>
                <a:gd name="connsiteY17" fmla="*/ 173463 h 398765"/>
                <a:gd name="connsiteX18" fmla="*/ 524076 w 3388731"/>
                <a:gd name="connsiteY18" fmla="*/ 177816 h 398765"/>
                <a:gd name="connsiteX19" fmla="*/ 631902 w 3388731"/>
                <a:gd name="connsiteY19" fmla="*/ 185854 h 398765"/>
                <a:gd name="connsiteX20" fmla="*/ 656683 w 3388731"/>
                <a:gd name="connsiteY20" fmla="*/ 161073 h 398765"/>
                <a:gd name="connsiteX21" fmla="*/ 693853 w 3388731"/>
                <a:gd name="connsiteY21" fmla="*/ 142488 h 398765"/>
                <a:gd name="connsiteX22" fmla="*/ 731024 w 3388731"/>
                <a:gd name="connsiteY22" fmla="*/ 130098 h 398765"/>
                <a:gd name="connsiteX23" fmla="*/ 781253 w 3388731"/>
                <a:gd name="connsiteY23" fmla="*/ 148683 h 398765"/>
                <a:gd name="connsiteX24" fmla="*/ 817756 w 3388731"/>
                <a:gd name="connsiteY24" fmla="*/ 167268 h 398765"/>
                <a:gd name="connsiteX25" fmla="*/ 848731 w 3388731"/>
                <a:gd name="connsiteY25" fmla="*/ 223024 h 398765"/>
                <a:gd name="connsiteX26" fmla="*/ 861122 w 3388731"/>
                <a:gd name="connsiteY26" fmla="*/ 235415 h 398765"/>
                <a:gd name="connsiteX27" fmla="*/ 906825 w 3388731"/>
                <a:gd name="connsiteY27" fmla="*/ 274097 h 398765"/>
                <a:gd name="connsiteX28" fmla="*/ 925411 w 3388731"/>
                <a:gd name="connsiteY28" fmla="*/ 283918 h 398765"/>
                <a:gd name="connsiteX29" fmla="*/ 978829 w 3388731"/>
                <a:gd name="connsiteY29" fmla="*/ 274097 h 398765"/>
                <a:gd name="connsiteX30" fmla="*/ 1009805 w 3388731"/>
                <a:gd name="connsiteY30" fmla="*/ 241610 h 398765"/>
                <a:gd name="connsiteX31" fmla="*/ 1034585 w 3388731"/>
                <a:gd name="connsiteY31" fmla="*/ 185854 h 398765"/>
                <a:gd name="connsiteX32" fmla="*/ 1040780 w 3388731"/>
                <a:gd name="connsiteY32" fmla="*/ 167268 h 398765"/>
                <a:gd name="connsiteX33" fmla="*/ 1077951 w 3388731"/>
                <a:gd name="connsiteY33" fmla="*/ 142488 h 398765"/>
                <a:gd name="connsiteX34" fmla="*/ 1108927 w 3388731"/>
                <a:gd name="connsiteY34" fmla="*/ 117707 h 398765"/>
                <a:gd name="connsiteX35" fmla="*/ 1164683 w 3388731"/>
                <a:gd name="connsiteY35" fmla="*/ 123903 h 398765"/>
                <a:gd name="connsiteX36" fmla="*/ 1183268 w 3388731"/>
                <a:gd name="connsiteY36" fmla="*/ 130098 h 398765"/>
                <a:gd name="connsiteX37" fmla="*/ 1226634 w 3388731"/>
                <a:gd name="connsiteY37" fmla="*/ 136293 h 398765"/>
                <a:gd name="connsiteX38" fmla="*/ 1263805 w 3388731"/>
                <a:gd name="connsiteY38" fmla="*/ 148683 h 398765"/>
                <a:gd name="connsiteX39" fmla="*/ 1282390 w 3388731"/>
                <a:gd name="connsiteY39" fmla="*/ 154878 h 398765"/>
                <a:gd name="connsiteX40" fmla="*/ 1303486 w 3388731"/>
                <a:gd name="connsiteY40" fmla="*/ 185521 h 398765"/>
                <a:gd name="connsiteX41" fmla="*/ 1315875 w 3388731"/>
                <a:gd name="connsiteY41" fmla="*/ 197911 h 398765"/>
                <a:gd name="connsiteX42" fmla="*/ 1334127 w 3388731"/>
                <a:gd name="connsiteY42" fmla="*/ 220515 h 398765"/>
                <a:gd name="connsiteX43" fmla="*/ 1369122 w 3388731"/>
                <a:gd name="connsiteY43" fmla="*/ 235415 h 398765"/>
                <a:gd name="connsiteX44" fmla="*/ 1375317 w 3388731"/>
                <a:gd name="connsiteY44" fmla="*/ 254000 h 398765"/>
                <a:gd name="connsiteX45" fmla="*/ 1431073 w 3388731"/>
                <a:gd name="connsiteY45" fmla="*/ 254000 h 398765"/>
                <a:gd name="connsiteX46" fmla="*/ 1443463 w 3388731"/>
                <a:gd name="connsiteY46" fmla="*/ 216829 h 398765"/>
                <a:gd name="connsiteX47" fmla="*/ 1449658 w 3388731"/>
                <a:gd name="connsiteY47" fmla="*/ 192049 h 398765"/>
                <a:gd name="connsiteX48" fmla="*/ 1480634 w 3388731"/>
                <a:gd name="connsiteY48" fmla="*/ 173463 h 398765"/>
                <a:gd name="connsiteX49" fmla="*/ 1493024 w 3388731"/>
                <a:gd name="connsiteY49" fmla="*/ 154878 h 398765"/>
                <a:gd name="connsiteX50" fmla="*/ 1499219 w 3388731"/>
                <a:gd name="connsiteY50" fmla="*/ 136293 h 398765"/>
                <a:gd name="connsiteX51" fmla="*/ 1520314 w 3388731"/>
                <a:gd name="connsiteY51" fmla="*/ 88907 h 398765"/>
                <a:gd name="connsiteX52" fmla="*/ 1536724 w 3388731"/>
                <a:gd name="connsiteY52" fmla="*/ 47718 h 398765"/>
                <a:gd name="connsiteX53" fmla="*/ 1567366 w 3388731"/>
                <a:gd name="connsiteY53" fmla="*/ 18585 h 398765"/>
                <a:gd name="connsiteX54" fmla="*/ 1579756 w 3388731"/>
                <a:gd name="connsiteY54" fmla="*/ 0 h 398765"/>
                <a:gd name="connsiteX55" fmla="*/ 1616927 w 3388731"/>
                <a:gd name="connsiteY55" fmla="*/ 12390 h 398765"/>
                <a:gd name="connsiteX56" fmla="*/ 1654432 w 3388731"/>
                <a:gd name="connsiteY56" fmla="*/ 57599 h 398765"/>
                <a:gd name="connsiteX57" fmla="*/ 1677035 w 3388731"/>
                <a:gd name="connsiteY57" fmla="*/ 86066 h 398765"/>
                <a:gd name="connsiteX58" fmla="*/ 1716049 w 3388731"/>
                <a:gd name="connsiteY58" fmla="*/ 114865 h 398765"/>
                <a:gd name="connsiteX59" fmla="*/ 1766017 w 3388731"/>
                <a:gd name="connsiteY59" fmla="*/ 102749 h 398765"/>
                <a:gd name="connsiteX60" fmla="*/ 1840618 w 3388731"/>
                <a:gd name="connsiteY60" fmla="*/ 91417 h 398765"/>
                <a:gd name="connsiteX61" fmla="*/ 1895374 w 3388731"/>
                <a:gd name="connsiteY61" fmla="*/ 103808 h 398765"/>
                <a:gd name="connsiteX62" fmla="*/ 2004882 w 3388731"/>
                <a:gd name="connsiteY62" fmla="*/ 121786 h 398765"/>
                <a:gd name="connsiteX63" fmla="*/ 2044391 w 3388731"/>
                <a:gd name="connsiteY63" fmla="*/ 143998 h 398765"/>
                <a:gd name="connsiteX64" fmla="*/ 2111017 w 3388731"/>
                <a:gd name="connsiteY64" fmla="*/ 202322 h 398765"/>
                <a:gd name="connsiteX65" fmla="*/ 2133868 w 3388731"/>
                <a:gd name="connsiteY65" fmla="*/ 225593 h 398765"/>
                <a:gd name="connsiteX66" fmla="*/ 2168292 w 3388731"/>
                <a:gd name="connsiteY66" fmla="*/ 223024 h 398765"/>
                <a:gd name="connsiteX67" fmla="*/ 2205463 w 3388731"/>
                <a:gd name="connsiteY67" fmla="*/ 198244 h 398765"/>
                <a:gd name="connsiteX68" fmla="*/ 2255024 w 3388731"/>
                <a:gd name="connsiteY68" fmla="*/ 179325 h 398765"/>
                <a:gd name="connsiteX69" fmla="*/ 2273610 w 3388731"/>
                <a:gd name="connsiteY69" fmla="*/ 161073 h 398765"/>
                <a:gd name="connsiteX70" fmla="*/ 2284157 w 3388731"/>
                <a:gd name="connsiteY70" fmla="*/ 185521 h 398765"/>
                <a:gd name="connsiteX71" fmla="*/ 2317309 w 3388731"/>
                <a:gd name="connsiteY71" fmla="*/ 189873 h 398765"/>
                <a:gd name="connsiteX72" fmla="*/ 2347951 w 3388731"/>
                <a:gd name="connsiteY72" fmla="*/ 218339 h 398765"/>
                <a:gd name="connsiteX73" fmla="*/ 2391317 w 3388731"/>
                <a:gd name="connsiteY73" fmla="*/ 226710 h 398765"/>
                <a:gd name="connsiteX74" fmla="*/ 2428488 w 3388731"/>
                <a:gd name="connsiteY74" fmla="*/ 239100 h 398765"/>
                <a:gd name="connsiteX75" fmla="*/ 2469011 w 3388731"/>
                <a:gd name="connsiteY75" fmla="*/ 251491 h 398765"/>
                <a:gd name="connsiteX76" fmla="*/ 2527610 w 3388731"/>
                <a:gd name="connsiteY76" fmla="*/ 216829 h 398765"/>
                <a:gd name="connsiteX77" fmla="*/ 2533805 w 3388731"/>
                <a:gd name="connsiteY77" fmla="*/ 198244 h 398765"/>
                <a:gd name="connsiteX78" fmla="*/ 2546195 w 3388731"/>
                <a:gd name="connsiteY78" fmla="*/ 179659 h 398765"/>
                <a:gd name="connsiteX79" fmla="*/ 2558585 w 3388731"/>
                <a:gd name="connsiteY79" fmla="*/ 142488 h 398765"/>
                <a:gd name="connsiteX80" fmla="*/ 2595088 w 3388731"/>
                <a:gd name="connsiteY80" fmla="*/ 98789 h 398765"/>
                <a:gd name="connsiteX81" fmla="*/ 2614341 w 3388731"/>
                <a:gd name="connsiteY81" fmla="*/ 49561 h 398765"/>
                <a:gd name="connsiteX82" fmla="*/ 2639122 w 3388731"/>
                <a:gd name="connsiteY82" fmla="*/ 37171 h 398765"/>
                <a:gd name="connsiteX83" fmla="*/ 2676292 w 3388731"/>
                <a:gd name="connsiteY83" fmla="*/ 43366 h 398765"/>
                <a:gd name="connsiteX84" fmla="*/ 2684037 w 3388731"/>
                <a:gd name="connsiteY84" fmla="*/ 74014 h 398765"/>
                <a:gd name="connsiteX85" fmla="*/ 2701073 w 3388731"/>
                <a:gd name="connsiteY85" fmla="*/ 92927 h 398765"/>
                <a:gd name="connsiteX86" fmla="*/ 2701406 w 3388731"/>
                <a:gd name="connsiteY86" fmla="*/ 127922 h 398765"/>
                <a:gd name="connsiteX87" fmla="*/ 2719658 w 3388731"/>
                <a:gd name="connsiteY87" fmla="*/ 148683 h 398765"/>
                <a:gd name="connsiteX88" fmla="*/ 2725853 w 3388731"/>
                <a:gd name="connsiteY88" fmla="*/ 179659 h 398765"/>
                <a:gd name="connsiteX89" fmla="*/ 2738244 w 3388731"/>
                <a:gd name="connsiteY89" fmla="*/ 198244 h 398765"/>
                <a:gd name="connsiteX90" fmla="*/ 2728364 w 3388731"/>
                <a:gd name="connsiteY90" fmla="*/ 216829 h 398765"/>
                <a:gd name="connsiteX91" fmla="*/ 2745106 w 3388731"/>
                <a:gd name="connsiteY91" fmla="*/ 262039 h 398765"/>
                <a:gd name="connsiteX92" fmla="*/ 2751635 w 3388731"/>
                <a:gd name="connsiteY92" fmla="*/ 313775 h 398765"/>
                <a:gd name="connsiteX93" fmla="*/ 2773906 w 3388731"/>
                <a:gd name="connsiteY93" fmla="*/ 356475 h 398765"/>
                <a:gd name="connsiteX94" fmla="*/ 2800195 w 3388731"/>
                <a:gd name="connsiteY94" fmla="*/ 359317 h 398765"/>
                <a:gd name="connsiteX95" fmla="*/ 2806390 w 3388731"/>
                <a:gd name="connsiteY95" fmla="*/ 377903 h 398765"/>
                <a:gd name="connsiteX96" fmla="*/ 2837366 w 3388731"/>
                <a:gd name="connsiteY96" fmla="*/ 396488 h 398765"/>
                <a:gd name="connsiteX97" fmla="*/ 2905512 w 3388731"/>
                <a:gd name="connsiteY97" fmla="*/ 396488 h 398765"/>
                <a:gd name="connsiteX98" fmla="*/ 2917902 w 3388731"/>
                <a:gd name="connsiteY98" fmla="*/ 377903 h 398765"/>
                <a:gd name="connsiteX99" fmla="*/ 2926608 w 3388731"/>
                <a:gd name="connsiteY99" fmla="*/ 338888 h 398765"/>
                <a:gd name="connsiteX100" fmla="*/ 2948878 w 3388731"/>
                <a:gd name="connsiteY100" fmla="*/ 328342 h 398765"/>
                <a:gd name="connsiteX101" fmla="*/ 2961268 w 3388731"/>
                <a:gd name="connsiteY101" fmla="*/ 315951 h 398765"/>
                <a:gd name="connsiteX102" fmla="*/ 2973658 w 3388731"/>
                <a:gd name="connsiteY102" fmla="*/ 297366 h 398765"/>
                <a:gd name="connsiteX103" fmla="*/ 2992244 w 3388731"/>
                <a:gd name="connsiteY103" fmla="*/ 266390 h 398765"/>
                <a:gd name="connsiteX104" fmla="*/ 3017024 w 3388731"/>
                <a:gd name="connsiteY104" fmla="*/ 235415 h 398765"/>
                <a:gd name="connsiteX105" fmla="*/ 3041805 w 3388731"/>
                <a:gd name="connsiteY105" fmla="*/ 210634 h 398765"/>
                <a:gd name="connsiteX106" fmla="*/ 3078975 w 3388731"/>
                <a:gd name="connsiteY106" fmla="*/ 185854 h 398765"/>
                <a:gd name="connsiteX107" fmla="*/ 3109951 w 3388731"/>
                <a:gd name="connsiteY107" fmla="*/ 161073 h 398765"/>
                <a:gd name="connsiteX108" fmla="*/ 3178097 w 3388731"/>
                <a:gd name="connsiteY108" fmla="*/ 173463 h 398765"/>
                <a:gd name="connsiteX109" fmla="*/ 3198526 w 3388731"/>
                <a:gd name="connsiteY109" fmla="*/ 173796 h 398765"/>
                <a:gd name="connsiteX110" fmla="*/ 3235696 w 3388731"/>
                <a:gd name="connsiteY110" fmla="*/ 186187 h 398765"/>
                <a:gd name="connsiteX111" fmla="*/ 3240049 w 3388731"/>
                <a:gd name="connsiteY111" fmla="*/ 210634 h 398765"/>
                <a:gd name="connsiteX112" fmla="*/ 3286766 w 3388731"/>
                <a:gd name="connsiteY112" fmla="*/ 212810 h 398765"/>
                <a:gd name="connsiteX113" fmla="*/ 3388731 w 3388731"/>
                <a:gd name="connsiteY113" fmla="*/ 216829 h 398765"/>
                <a:gd name="connsiteX0" fmla="*/ 0 w 3388731"/>
                <a:gd name="connsiteY0" fmla="*/ 241610 h 400026"/>
                <a:gd name="connsiteX1" fmla="*/ 74341 w 3388731"/>
                <a:gd name="connsiteY1" fmla="*/ 235415 h 400026"/>
                <a:gd name="connsiteX2" fmla="*/ 86731 w 3388731"/>
                <a:gd name="connsiteY2" fmla="*/ 223024 h 400026"/>
                <a:gd name="connsiteX3" fmla="*/ 105317 w 3388731"/>
                <a:gd name="connsiteY3" fmla="*/ 216829 h 400026"/>
                <a:gd name="connsiteX4" fmla="*/ 123902 w 3388731"/>
                <a:gd name="connsiteY4" fmla="*/ 204439 h 400026"/>
                <a:gd name="connsiteX5" fmla="*/ 136292 w 3388731"/>
                <a:gd name="connsiteY5" fmla="*/ 185854 h 400026"/>
                <a:gd name="connsiteX6" fmla="*/ 148683 w 3388731"/>
                <a:gd name="connsiteY6" fmla="*/ 173463 h 400026"/>
                <a:gd name="connsiteX7" fmla="*/ 173463 w 3388731"/>
                <a:gd name="connsiteY7" fmla="*/ 142488 h 400026"/>
                <a:gd name="connsiteX8" fmla="*/ 198244 w 3388731"/>
                <a:gd name="connsiteY8" fmla="*/ 123569 h 400026"/>
                <a:gd name="connsiteX9" fmla="*/ 243451 w 3388731"/>
                <a:gd name="connsiteY9" fmla="*/ 115198 h 400026"/>
                <a:gd name="connsiteX10" fmla="*/ 249981 w 3388731"/>
                <a:gd name="connsiteY10" fmla="*/ 104984 h 400026"/>
                <a:gd name="connsiteX11" fmla="*/ 276604 w 3388731"/>
                <a:gd name="connsiteY11" fmla="*/ 102808 h 400026"/>
                <a:gd name="connsiteX12" fmla="*/ 311599 w 3388731"/>
                <a:gd name="connsiteY12" fmla="*/ 92595 h 400026"/>
                <a:gd name="connsiteX13" fmla="*/ 359317 w 3388731"/>
                <a:gd name="connsiteY13" fmla="*/ 99122 h 400026"/>
                <a:gd name="connsiteX14" fmla="*/ 371707 w 3388731"/>
                <a:gd name="connsiteY14" fmla="*/ 117707 h 400026"/>
                <a:gd name="connsiteX15" fmla="*/ 396488 w 3388731"/>
                <a:gd name="connsiteY15" fmla="*/ 142488 h 400026"/>
                <a:gd name="connsiteX16" fmla="*/ 408878 w 3388731"/>
                <a:gd name="connsiteY16" fmla="*/ 161073 h 400026"/>
                <a:gd name="connsiteX17" fmla="*/ 427463 w 3388731"/>
                <a:gd name="connsiteY17" fmla="*/ 173463 h 400026"/>
                <a:gd name="connsiteX18" fmla="*/ 524076 w 3388731"/>
                <a:gd name="connsiteY18" fmla="*/ 177816 h 400026"/>
                <a:gd name="connsiteX19" fmla="*/ 631902 w 3388731"/>
                <a:gd name="connsiteY19" fmla="*/ 185854 h 400026"/>
                <a:gd name="connsiteX20" fmla="*/ 656683 w 3388731"/>
                <a:gd name="connsiteY20" fmla="*/ 161073 h 400026"/>
                <a:gd name="connsiteX21" fmla="*/ 693853 w 3388731"/>
                <a:gd name="connsiteY21" fmla="*/ 142488 h 400026"/>
                <a:gd name="connsiteX22" fmla="*/ 731024 w 3388731"/>
                <a:gd name="connsiteY22" fmla="*/ 130098 h 400026"/>
                <a:gd name="connsiteX23" fmla="*/ 781253 w 3388731"/>
                <a:gd name="connsiteY23" fmla="*/ 148683 h 400026"/>
                <a:gd name="connsiteX24" fmla="*/ 817756 w 3388731"/>
                <a:gd name="connsiteY24" fmla="*/ 167268 h 400026"/>
                <a:gd name="connsiteX25" fmla="*/ 848731 w 3388731"/>
                <a:gd name="connsiteY25" fmla="*/ 223024 h 400026"/>
                <a:gd name="connsiteX26" fmla="*/ 861122 w 3388731"/>
                <a:gd name="connsiteY26" fmla="*/ 235415 h 400026"/>
                <a:gd name="connsiteX27" fmla="*/ 906825 w 3388731"/>
                <a:gd name="connsiteY27" fmla="*/ 274097 h 400026"/>
                <a:gd name="connsiteX28" fmla="*/ 925411 w 3388731"/>
                <a:gd name="connsiteY28" fmla="*/ 283918 h 400026"/>
                <a:gd name="connsiteX29" fmla="*/ 978829 w 3388731"/>
                <a:gd name="connsiteY29" fmla="*/ 274097 h 400026"/>
                <a:gd name="connsiteX30" fmla="*/ 1009805 w 3388731"/>
                <a:gd name="connsiteY30" fmla="*/ 241610 h 400026"/>
                <a:gd name="connsiteX31" fmla="*/ 1034585 w 3388731"/>
                <a:gd name="connsiteY31" fmla="*/ 185854 h 400026"/>
                <a:gd name="connsiteX32" fmla="*/ 1040780 w 3388731"/>
                <a:gd name="connsiteY32" fmla="*/ 167268 h 400026"/>
                <a:gd name="connsiteX33" fmla="*/ 1077951 w 3388731"/>
                <a:gd name="connsiteY33" fmla="*/ 142488 h 400026"/>
                <a:gd name="connsiteX34" fmla="*/ 1108927 w 3388731"/>
                <a:gd name="connsiteY34" fmla="*/ 117707 h 400026"/>
                <a:gd name="connsiteX35" fmla="*/ 1164683 w 3388731"/>
                <a:gd name="connsiteY35" fmla="*/ 123903 h 400026"/>
                <a:gd name="connsiteX36" fmla="*/ 1183268 w 3388731"/>
                <a:gd name="connsiteY36" fmla="*/ 130098 h 400026"/>
                <a:gd name="connsiteX37" fmla="*/ 1226634 w 3388731"/>
                <a:gd name="connsiteY37" fmla="*/ 136293 h 400026"/>
                <a:gd name="connsiteX38" fmla="*/ 1263805 w 3388731"/>
                <a:gd name="connsiteY38" fmla="*/ 148683 h 400026"/>
                <a:gd name="connsiteX39" fmla="*/ 1282390 w 3388731"/>
                <a:gd name="connsiteY39" fmla="*/ 154878 h 400026"/>
                <a:gd name="connsiteX40" fmla="*/ 1303486 w 3388731"/>
                <a:gd name="connsiteY40" fmla="*/ 185521 h 400026"/>
                <a:gd name="connsiteX41" fmla="*/ 1315875 w 3388731"/>
                <a:gd name="connsiteY41" fmla="*/ 197911 h 400026"/>
                <a:gd name="connsiteX42" fmla="*/ 1334127 w 3388731"/>
                <a:gd name="connsiteY42" fmla="*/ 220515 h 400026"/>
                <a:gd name="connsiteX43" fmla="*/ 1369122 w 3388731"/>
                <a:gd name="connsiteY43" fmla="*/ 235415 h 400026"/>
                <a:gd name="connsiteX44" fmla="*/ 1375317 w 3388731"/>
                <a:gd name="connsiteY44" fmla="*/ 254000 h 400026"/>
                <a:gd name="connsiteX45" fmla="*/ 1431073 w 3388731"/>
                <a:gd name="connsiteY45" fmla="*/ 254000 h 400026"/>
                <a:gd name="connsiteX46" fmla="*/ 1443463 w 3388731"/>
                <a:gd name="connsiteY46" fmla="*/ 216829 h 400026"/>
                <a:gd name="connsiteX47" fmla="*/ 1449658 w 3388731"/>
                <a:gd name="connsiteY47" fmla="*/ 192049 h 400026"/>
                <a:gd name="connsiteX48" fmla="*/ 1480634 w 3388731"/>
                <a:gd name="connsiteY48" fmla="*/ 173463 h 400026"/>
                <a:gd name="connsiteX49" fmla="*/ 1493024 w 3388731"/>
                <a:gd name="connsiteY49" fmla="*/ 154878 h 400026"/>
                <a:gd name="connsiteX50" fmla="*/ 1499219 w 3388731"/>
                <a:gd name="connsiteY50" fmla="*/ 136293 h 400026"/>
                <a:gd name="connsiteX51" fmla="*/ 1520314 w 3388731"/>
                <a:gd name="connsiteY51" fmla="*/ 88907 h 400026"/>
                <a:gd name="connsiteX52" fmla="*/ 1536724 w 3388731"/>
                <a:gd name="connsiteY52" fmla="*/ 47718 h 400026"/>
                <a:gd name="connsiteX53" fmla="*/ 1567366 w 3388731"/>
                <a:gd name="connsiteY53" fmla="*/ 18585 h 400026"/>
                <a:gd name="connsiteX54" fmla="*/ 1579756 w 3388731"/>
                <a:gd name="connsiteY54" fmla="*/ 0 h 400026"/>
                <a:gd name="connsiteX55" fmla="*/ 1616927 w 3388731"/>
                <a:gd name="connsiteY55" fmla="*/ 12390 h 400026"/>
                <a:gd name="connsiteX56" fmla="*/ 1654432 w 3388731"/>
                <a:gd name="connsiteY56" fmla="*/ 57599 h 400026"/>
                <a:gd name="connsiteX57" fmla="*/ 1677035 w 3388731"/>
                <a:gd name="connsiteY57" fmla="*/ 86066 h 400026"/>
                <a:gd name="connsiteX58" fmla="*/ 1716049 w 3388731"/>
                <a:gd name="connsiteY58" fmla="*/ 114865 h 400026"/>
                <a:gd name="connsiteX59" fmla="*/ 1766017 w 3388731"/>
                <a:gd name="connsiteY59" fmla="*/ 102749 h 400026"/>
                <a:gd name="connsiteX60" fmla="*/ 1840618 w 3388731"/>
                <a:gd name="connsiteY60" fmla="*/ 91417 h 400026"/>
                <a:gd name="connsiteX61" fmla="*/ 1895374 w 3388731"/>
                <a:gd name="connsiteY61" fmla="*/ 103808 h 400026"/>
                <a:gd name="connsiteX62" fmla="*/ 2004882 w 3388731"/>
                <a:gd name="connsiteY62" fmla="*/ 121786 h 400026"/>
                <a:gd name="connsiteX63" fmla="*/ 2044391 w 3388731"/>
                <a:gd name="connsiteY63" fmla="*/ 143998 h 400026"/>
                <a:gd name="connsiteX64" fmla="*/ 2111017 w 3388731"/>
                <a:gd name="connsiteY64" fmla="*/ 202322 h 400026"/>
                <a:gd name="connsiteX65" fmla="*/ 2133868 w 3388731"/>
                <a:gd name="connsiteY65" fmla="*/ 225593 h 400026"/>
                <a:gd name="connsiteX66" fmla="*/ 2168292 w 3388731"/>
                <a:gd name="connsiteY66" fmla="*/ 223024 h 400026"/>
                <a:gd name="connsiteX67" fmla="*/ 2205463 w 3388731"/>
                <a:gd name="connsiteY67" fmla="*/ 198244 h 400026"/>
                <a:gd name="connsiteX68" fmla="*/ 2255024 w 3388731"/>
                <a:gd name="connsiteY68" fmla="*/ 179325 h 400026"/>
                <a:gd name="connsiteX69" fmla="*/ 2273610 w 3388731"/>
                <a:gd name="connsiteY69" fmla="*/ 161073 h 400026"/>
                <a:gd name="connsiteX70" fmla="*/ 2284157 w 3388731"/>
                <a:gd name="connsiteY70" fmla="*/ 185521 h 400026"/>
                <a:gd name="connsiteX71" fmla="*/ 2317309 w 3388731"/>
                <a:gd name="connsiteY71" fmla="*/ 189873 h 400026"/>
                <a:gd name="connsiteX72" fmla="*/ 2347951 w 3388731"/>
                <a:gd name="connsiteY72" fmla="*/ 218339 h 400026"/>
                <a:gd name="connsiteX73" fmla="*/ 2391317 w 3388731"/>
                <a:gd name="connsiteY73" fmla="*/ 226710 h 400026"/>
                <a:gd name="connsiteX74" fmla="*/ 2428488 w 3388731"/>
                <a:gd name="connsiteY74" fmla="*/ 239100 h 400026"/>
                <a:gd name="connsiteX75" fmla="*/ 2469011 w 3388731"/>
                <a:gd name="connsiteY75" fmla="*/ 251491 h 400026"/>
                <a:gd name="connsiteX76" fmla="*/ 2527610 w 3388731"/>
                <a:gd name="connsiteY76" fmla="*/ 216829 h 400026"/>
                <a:gd name="connsiteX77" fmla="*/ 2533805 w 3388731"/>
                <a:gd name="connsiteY77" fmla="*/ 198244 h 400026"/>
                <a:gd name="connsiteX78" fmla="*/ 2546195 w 3388731"/>
                <a:gd name="connsiteY78" fmla="*/ 179659 h 400026"/>
                <a:gd name="connsiteX79" fmla="*/ 2558585 w 3388731"/>
                <a:gd name="connsiteY79" fmla="*/ 142488 h 400026"/>
                <a:gd name="connsiteX80" fmla="*/ 2595088 w 3388731"/>
                <a:gd name="connsiteY80" fmla="*/ 98789 h 400026"/>
                <a:gd name="connsiteX81" fmla="*/ 2614341 w 3388731"/>
                <a:gd name="connsiteY81" fmla="*/ 49561 h 400026"/>
                <a:gd name="connsiteX82" fmla="*/ 2639122 w 3388731"/>
                <a:gd name="connsiteY82" fmla="*/ 37171 h 400026"/>
                <a:gd name="connsiteX83" fmla="*/ 2676292 w 3388731"/>
                <a:gd name="connsiteY83" fmla="*/ 43366 h 400026"/>
                <a:gd name="connsiteX84" fmla="*/ 2684037 w 3388731"/>
                <a:gd name="connsiteY84" fmla="*/ 74014 h 400026"/>
                <a:gd name="connsiteX85" fmla="*/ 2701073 w 3388731"/>
                <a:gd name="connsiteY85" fmla="*/ 92927 h 400026"/>
                <a:gd name="connsiteX86" fmla="*/ 2701406 w 3388731"/>
                <a:gd name="connsiteY86" fmla="*/ 127922 h 400026"/>
                <a:gd name="connsiteX87" fmla="*/ 2719658 w 3388731"/>
                <a:gd name="connsiteY87" fmla="*/ 148683 h 400026"/>
                <a:gd name="connsiteX88" fmla="*/ 2725853 w 3388731"/>
                <a:gd name="connsiteY88" fmla="*/ 179659 h 400026"/>
                <a:gd name="connsiteX89" fmla="*/ 2738244 w 3388731"/>
                <a:gd name="connsiteY89" fmla="*/ 198244 h 400026"/>
                <a:gd name="connsiteX90" fmla="*/ 2728364 w 3388731"/>
                <a:gd name="connsiteY90" fmla="*/ 216829 h 400026"/>
                <a:gd name="connsiteX91" fmla="*/ 2745106 w 3388731"/>
                <a:gd name="connsiteY91" fmla="*/ 262039 h 400026"/>
                <a:gd name="connsiteX92" fmla="*/ 2751635 w 3388731"/>
                <a:gd name="connsiteY92" fmla="*/ 313775 h 400026"/>
                <a:gd name="connsiteX93" fmla="*/ 2773906 w 3388731"/>
                <a:gd name="connsiteY93" fmla="*/ 356475 h 400026"/>
                <a:gd name="connsiteX94" fmla="*/ 2800195 w 3388731"/>
                <a:gd name="connsiteY94" fmla="*/ 359317 h 400026"/>
                <a:gd name="connsiteX95" fmla="*/ 2837366 w 3388731"/>
                <a:gd name="connsiteY95" fmla="*/ 396488 h 400026"/>
                <a:gd name="connsiteX96" fmla="*/ 2905512 w 3388731"/>
                <a:gd name="connsiteY96" fmla="*/ 396488 h 400026"/>
                <a:gd name="connsiteX97" fmla="*/ 2917902 w 3388731"/>
                <a:gd name="connsiteY97" fmla="*/ 377903 h 400026"/>
                <a:gd name="connsiteX98" fmla="*/ 2926608 w 3388731"/>
                <a:gd name="connsiteY98" fmla="*/ 338888 h 400026"/>
                <a:gd name="connsiteX99" fmla="*/ 2948878 w 3388731"/>
                <a:gd name="connsiteY99" fmla="*/ 328342 h 400026"/>
                <a:gd name="connsiteX100" fmla="*/ 2961268 w 3388731"/>
                <a:gd name="connsiteY100" fmla="*/ 315951 h 400026"/>
                <a:gd name="connsiteX101" fmla="*/ 2973658 w 3388731"/>
                <a:gd name="connsiteY101" fmla="*/ 297366 h 400026"/>
                <a:gd name="connsiteX102" fmla="*/ 2992244 w 3388731"/>
                <a:gd name="connsiteY102" fmla="*/ 266390 h 400026"/>
                <a:gd name="connsiteX103" fmla="*/ 3017024 w 3388731"/>
                <a:gd name="connsiteY103" fmla="*/ 235415 h 400026"/>
                <a:gd name="connsiteX104" fmla="*/ 3041805 w 3388731"/>
                <a:gd name="connsiteY104" fmla="*/ 210634 h 400026"/>
                <a:gd name="connsiteX105" fmla="*/ 3078975 w 3388731"/>
                <a:gd name="connsiteY105" fmla="*/ 185854 h 400026"/>
                <a:gd name="connsiteX106" fmla="*/ 3109951 w 3388731"/>
                <a:gd name="connsiteY106" fmla="*/ 161073 h 400026"/>
                <a:gd name="connsiteX107" fmla="*/ 3178097 w 3388731"/>
                <a:gd name="connsiteY107" fmla="*/ 173463 h 400026"/>
                <a:gd name="connsiteX108" fmla="*/ 3198526 w 3388731"/>
                <a:gd name="connsiteY108" fmla="*/ 173796 h 400026"/>
                <a:gd name="connsiteX109" fmla="*/ 3235696 w 3388731"/>
                <a:gd name="connsiteY109" fmla="*/ 186187 h 400026"/>
                <a:gd name="connsiteX110" fmla="*/ 3240049 w 3388731"/>
                <a:gd name="connsiteY110" fmla="*/ 210634 h 400026"/>
                <a:gd name="connsiteX111" fmla="*/ 3286766 w 3388731"/>
                <a:gd name="connsiteY111" fmla="*/ 212810 h 400026"/>
                <a:gd name="connsiteX112" fmla="*/ 3388731 w 3388731"/>
                <a:gd name="connsiteY112" fmla="*/ 216829 h 400026"/>
                <a:gd name="connsiteX0" fmla="*/ 0 w 3388731"/>
                <a:gd name="connsiteY0" fmla="*/ 241610 h 397422"/>
                <a:gd name="connsiteX1" fmla="*/ 74341 w 3388731"/>
                <a:gd name="connsiteY1" fmla="*/ 235415 h 397422"/>
                <a:gd name="connsiteX2" fmla="*/ 86731 w 3388731"/>
                <a:gd name="connsiteY2" fmla="*/ 223024 h 397422"/>
                <a:gd name="connsiteX3" fmla="*/ 105317 w 3388731"/>
                <a:gd name="connsiteY3" fmla="*/ 216829 h 397422"/>
                <a:gd name="connsiteX4" fmla="*/ 123902 w 3388731"/>
                <a:gd name="connsiteY4" fmla="*/ 204439 h 397422"/>
                <a:gd name="connsiteX5" fmla="*/ 136292 w 3388731"/>
                <a:gd name="connsiteY5" fmla="*/ 185854 h 397422"/>
                <a:gd name="connsiteX6" fmla="*/ 148683 w 3388731"/>
                <a:gd name="connsiteY6" fmla="*/ 173463 h 397422"/>
                <a:gd name="connsiteX7" fmla="*/ 173463 w 3388731"/>
                <a:gd name="connsiteY7" fmla="*/ 142488 h 397422"/>
                <a:gd name="connsiteX8" fmla="*/ 198244 w 3388731"/>
                <a:gd name="connsiteY8" fmla="*/ 123569 h 397422"/>
                <a:gd name="connsiteX9" fmla="*/ 243451 w 3388731"/>
                <a:gd name="connsiteY9" fmla="*/ 115198 h 397422"/>
                <a:gd name="connsiteX10" fmla="*/ 249981 w 3388731"/>
                <a:gd name="connsiteY10" fmla="*/ 104984 h 397422"/>
                <a:gd name="connsiteX11" fmla="*/ 276604 w 3388731"/>
                <a:gd name="connsiteY11" fmla="*/ 102808 h 397422"/>
                <a:gd name="connsiteX12" fmla="*/ 311599 w 3388731"/>
                <a:gd name="connsiteY12" fmla="*/ 92595 h 397422"/>
                <a:gd name="connsiteX13" fmla="*/ 359317 w 3388731"/>
                <a:gd name="connsiteY13" fmla="*/ 99122 h 397422"/>
                <a:gd name="connsiteX14" fmla="*/ 371707 w 3388731"/>
                <a:gd name="connsiteY14" fmla="*/ 117707 h 397422"/>
                <a:gd name="connsiteX15" fmla="*/ 396488 w 3388731"/>
                <a:gd name="connsiteY15" fmla="*/ 142488 h 397422"/>
                <a:gd name="connsiteX16" fmla="*/ 408878 w 3388731"/>
                <a:gd name="connsiteY16" fmla="*/ 161073 h 397422"/>
                <a:gd name="connsiteX17" fmla="*/ 427463 w 3388731"/>
                <a:gd name="connsiteY17" fmla="*/ 173463 h 397422"/>
                <a:gd name="connsiteX18" fmla="*/ 524076 w 3388731"/>
                <a:gd name="connsiteY18" fmla="*/ 177816 h 397422"/>
                <a:gd name="connsiteX19" fmla="*/ 631902 w 3388731"/>
                <a:gd name="connsiteY19" fmla="*/ 185854 h 397422"/>
                <a:gd name="connsiteX20" fmla="*/ 656683 w 3388731"/>
                <a:gd name="connsiteY20" fmla="*/ 161073 h 397422"/>
                <a:gd name="connsiteX21" fmla="*/ 693853 w 3388731"/>
                <a:gd name="connsiteY21" fmla="*/ 142488 h 397422"/>
                <a:gd name="connsiteX22" fmla="*/ 731024 w 3388731"/>
                <a:gd name="connsiteY22" fmla="*/ 130098 h 397422"/>
                <a:gd name="connsiteX23" fmla="*/ 781253 w 3388731"/>
                <a:gd name="connsiteY23" fmla="*/ 148683 h 397422"/>
                <a:gd name="connsiteX24" fmla="*/ 817756 w 3388731"/>
                <a:gd name="connsiteY24" fmla="*/ 167268 h 397422"/>
                <a:gd name="connsiteX25" fmla="*/ 848731 w 3388731"/>
                <a:gd name="connsiteY25" fmla="*/ 223024 h 397422"/>
                <a:gd name="connsiteX26" fmla="*/ 861122 w 3388731"/>
                <a:gd name="connsiteY26" fmla="*/ 235415 h 397422"/>
                <a:gd name="connsiteX27" fmla="*/ 906825 w 3388731"/>
                <a:gd name="connsiteY27" fmla="*/ 274097 h 397422"/>
                <a:gd name="connsiteX28" fmla="*/ 925411 w 3388731"/>
                <a:gd name="connsiteY28" fmla="*/ 283918 h 397422"/>
                <a:gd name="connsiteX29" fmla="*/ 978829 w 3388731"/>
                <a:gd name="connsiteY29" fmla="*/ 274097 h 397422"/>
                <a:gd name="connsiteX30" fmla="*/ 1009805 w 3388731"/>
                <a:gd name="connsiteY30" fmla="*/ 241610 h 397422"/>
                <a:gd name="connsiteX31" fmla="*/ 1034585 w 3388731"/>
                <a:gd name="connsiteY31" fmla="*/ 185854 h 397422"/>
                <a:gd name="connsiteX32" fmla="*/ 1040780 w 3388731"/>
                <a:gd name="connsiteY32" fmla="*/ 167268 h 397422"/>
                <a:gd name="connsiteX33" fmla="*/ 1077951 w 3388731"/>
                <a:gd name="connsiteY33" fmla="*/ 142488 h 397422"/>
                <a:gd name="connsiteX34" fmla="*/ 1108927 w 3388731"/>
                <a:gd name="connsiteY34" fmla="*/ 117707 h 397422"/>
                <a:gd name="connsiteX35" fmla="*/ 1164683 w 3388731"/>
                <a:gd name="connsiteY35" fmla="*/ 123903 h 397422"/>
                <a:gd name="connsiteX36" fmla="*/ 1183268 w 3388731"/>
                <a:gd name="connsiteY36" fmla="*/ 130098 h 397422"/>
                <a:gd name="connsiteX37" fmla="*/ 1226634 w 3388731"/>
                <a:gd name="connsiteY37" fmla="*/ 136293 h 397422"/>
                <a:gd name="connsiteX38" fmla="*/ 1263805 w 3388731"/>
                <a:gd name="connsiteY38" fmla="*/ 148683 h 397422"/>
                <a:gd name="connsiteX39" fmla="*/ 1282390 w 3388731"/>
                <a:gd name="connsiteY39" fmla="*/ 154878 h 397422"/>
                <a:gd name="connsiteX40" fmla="*/ 1303486 w 3388731"/>
                <a:gd name="connsiteY40" fmla="*/ 185521 h 397422"/>
                <a:gd name="connsiteX41" fmla="*/ 1315875 w 3388731"/>
                <a:gd name="connsiteY41" fmla="*/ 197911 h 397422"/>
                <a:gd name="connsiteX42" fmla="*/ 1334127 w 3388731"/>
                <a:gd name="connsiteY42" fmla="*/ 220515 h 397422"/>
                <a:gd name="connsiteX43" fmla="*/ 1369122 w 3388731"/>
                <a:gd name="connsiteY43" fmla="*/ 235415 h 397422"/>
                <a:gd name="connsiteX44" fmla="*/ 1375317 w 3388731"/>
                <a:gd name="connsiteY44" fmla="*/ 254000 h 397422"/>
                <a:gd name="connsiteX45" fmla="*/ 1431073 w 3388731"/>
                <a:gd name="connsiteY45" fmla="*/ 254000 h 397422"/>
                <a:gd name="connsiteX46" fmla="*/ 1443463 w 3388731"/>
                <a:gd name="connsiteY46" fmla="*/ 216829 h 397422"/>
                <a:gd name="connsiteX47" fmla="*/ 1449658 w 3388731"/>
                <a:gd name="connsiteY47" fmla="*/ 192049 h 397422"/>
                <a:gd name="connsiteX48" fmla="*/ 1480634 w 3388731"/>
                <a:gd name="connsiteY48" fmla="*/ 173463 h 397422"/>
                <a:gd name="connsiteX49" fmla="*/ 1493024 w 3388731"/>
                <a:gd name="connsiteY49" fmla="*/ 154878 h 397422"/>
                <a:gd name="connsiteX50" fmla="*/ 1499219 w 3388731"/>
                <a:gd name="connsiteY50" fmla="*/ 136293 h 397422"/>
                <a:gd name="connsiteX51" fmla="*/ 1520314 w 3388731"/>
                <a:gd name="connsiteY51" fmla="*/ 88907 h 397422"/>
                <a:gd name="connsiteX52" fmla="*/ 1536724 w 3388731"/>
                <a:gd name="connsiteY52" fmla="*/ 47718 h 397422"/>
                <a:gd name="connsiteX53" fmla="*/ 1567366 w 3388731"/>
                <a:gd name="connsiteY53" fmla="*/ 18585 h 397422"/>
                <a:gd name="connsiteX54" fmla="*/ 1579756 w 3388731"/>
                <a:gd name="connsiteY54" fmla="*/ 0 h 397422"/>
                <a:gd name="connsiteX55" fmla="*/ 1616927 w 3388731"/>
                <a:gd name="connsiteY55" fmla="*/ 12390 h 397422"/>
                <a:gd name="connsiteX56" fmla="*/ 1654432 w 3388731"/>
                <a:gd name="connsiteY56" fmla="*/ 57599 h 397422"/>
                <a:gd name="connsiteX57" fmla="*/ 1677035 w 3388731"/>
                <a:gd name="connsiteY57" fmla="*/ 86066 h 397422"/>
                <a:gd name="connsiteX58" fmla="*/ 1716049 w 3388731"/>
                <a:gd name="connsiteY58" fmla="*/ 114865 h 397422"/>
                <a:gd name="connsiteX59" fmla="*/ 1766017 w 3388731"/>
                <a:gd name="connsiteY59" fmla="*/ 102749 h 397422"/>
                <a:gd name="connsiteX60" fmla="*/ 1840618 w 3388731"/>
                <a:gd name="connsiteY60" fmla="*/ 91417 h 397422"/>
                <a:gd name="connsiteX61" fmla="*/ 1895374 w 3388731"/>
                <a:gd name="connsiteY61" fmla="*/ 103808 h 397422"/>
                <a:gd name="connsiteX62" fmla="*/ 2004882 w 3388731"/>
                <a:gd name="connsiteY62" fmla="*/ 121786 h 397422"/>
                <a:gd name="connsiteX63" fmla="*/ 2044391 w 3388731"/>
                <a:gd name="connsiteY63" fmla="*/ 143998 h 397422"/>
                <a:gd name="connsiteX64" fmla="*/ 2111017 w 3388731"/>
                <a:gd name="connsiteY64" fmla="*/ 202322 h 397422"/>
                <a:gd name="connsiteX65" fmla="*/ 2133868 w 3388731"/>
                <a:gd name="connsiteY65" fmla="*/ 225593 h 397422"/>
                <a:gd name="connsiteX66" fmla="*/ 2168292 w 3388731"/>
                <a:gd name="connsiteY66" fmla="*/ 223024 h 397422"/>
                <a:gd name="connsiteX67" fmla="*/ 2205463 w 3388731"/>
                <a:gd name="connsiteY67" fmla="*/ 198244 h 397422"/>
                <a:gd name="connsiteX68" fmla="*/ 2255024 w 3388731"/>
                <a:gd name="connsiteY68" fmla="*/ 179325 h 397422"/>
                <a:gd name="connsiteX69" fmla="*/ 2273610 w 3388731"/>
                <a:gd name="connsiteY69" fmla="*/ 161073 h 397422"/>
                <a:gd name="connsiteX70" fmla="*/ 2284157 w 3388731"/>
                <a:gd name="connsiteY70" fmla="*/ 185521 h 397422"/>
                <a:gd name="connsiteX71" fmla="*/ 2317309 w 3388731"/>
                <a:gd name="connsiteY71" fmla="*/ 189873 h 397422"/>
                <a:gd name="connsiteX72" fmla="*/ 2347951 w 3388731"/>
                <a:gd name="connsiteY72" fmla="*/ 218339 h 397422"/>
                <a:gd name="connsiteX73" fmla="*/ 2391317 w 3388731"/>
                <a:gd name="connsiteY73" fmla="*/ 226710 h 397422"/>
                <a:gd name="connsiteX74" fmla="*/ 2428488 w 3388731"/>
                <a:gd name="connsiteY74" fmla="*/ 239100 h 397422"/>
                <a:gd name="connsiteX75" fmla="*/ 2469011 w 3388731"/>
                <a:gd name="connsiteY75" fmla="*/ 251491 h 397422"/>
                <a:gd name="connsiteX76" fmla="*/ 2527610 w 3388731"/>
                <a:gd name="connsiteY76" fmla="*/ 216829 h 397422"/>
                <a:gd name="connsiteX77" fmla="*/ 2533805 w 3388731"/>
                <a:gd name="connsiteY77" fmla="*/ 198244 h 397422"/>
                <a:gd name="connsiteX78" fmla="*/ 2546195 w 3388731"/>
                <a:gd name="connsiteY78" fmla="*/ 179659 h 397422"/>
                <a:gd name="connsiteX79" fmla="*/ 2558585 w 3388731"/>
                <a:gd name="connsiteY79" fmla="*/ 142488 h 397422"/>
                <a:gd name="connsiteX80" fmla="*/ 2595088 w 3388731"/>
                <a:gd name="connsiteY80" fmla="*/ 98789 h 397422"/>
                <a:gd name="connsiteX81" fmla="*/ 2614341 w 3388731"/>
                <a:gd name="connsiteY81" fmla="*/ 49561 h 397422"/>
                <a:gd name="connsiteX82" fmla="*/ 2639122 w 3388731"/>
                <a:gd name="connsiteY82" fmla="*/ 37171 h 397422"/>
                <a:gd name="connsiteX83" fmla="*/ 2676292 w 3388731"/>
                <a:gd name="connsiteY83" fmla="*/ 43366 h 397422"/>
                <a:gd name="connsiteX84" fmla="*/ 2684037 w 3388731"/>
                <a:gd name="connsiteY84" fmla="*/ 74014 h 397422"/>
                <a:gd name="connsiteX85" fmla="*/ 2701073 w 3388731"/>
                <a:gd name="connsiteY85" fmla="*/ 92927 h 397422"/>
                <a:gd name="connsiteX86" fmla="*/ 2701406 w 3388731"/>
                <a:gd name="connsiteY86" fmla="*/ 127922 h 397422"/>
                <a:gd name="connsiteX87" fmla="*/ 2719658 w 3388731"/>
                <a:gd name="connsiteY87" fmla="*/ 148683 h 397422"/>
                <a:gd name="connsiteX88" fmla="*/ 2725853 w 3388731"/>
                <a:gd name="connsiteY88" fmla="*/ 179659 h 397422"/>
                <a:gd name="connsiteX89" fmla="*/ 2738244 w 3388731"/>
                <a:gd name="connsiteY89" fmla="*/ 198244 h 397422"/>
                <a:gd name="connsiteX90" fmla="*/ 2728364 w 3388731"/>
                <a:gd name="connsiteY90" fmla="*/ 216829 h 397422"/>
                <a:gd name="connsiteX91" fmla="*/ 2745106 w 3388731"/>
                <a:gd name="connsiteY91" fmla="*/ 262039 h 397422"/>
                <a:gd name="connsiteX92" fmla="*/ 2751635 w 3388731"/>
                <a:gd name="connsiteY92" fmla="*/ 313775 h 397422"/>
                <a:gd name="connsiteX93" fmla="*/ 2773906 w 3388731"/>
                <a:gd name="connsiteY93" fmla="*/ 356475 h 397422"/>
                <a:gd name="connsiteX94" fmla="*/ 2800195 w 3388731"/>
                <a:gd name="connsiteY94" fmla="*/ 359317 h 397422"/>
                <a:gd name="connsiteX95" fmla="*/ 2837366 w 3388731"/>
                <a:gd name="connsiteY95" fmla="*/ 396488 h 397422"/>
                <a:gd name="connsiteX96" fmla="*/ 2879913 w 3388731"/>
                <a:gd name="connsiteY96" fmla="*/ 385607 h 397422"/>
                <a:gd name="connsiteX97" fmla="*/ 2917902 w 3388731"/>
                <a:gd name="connsiteY97" fmla="*/ 377903 h 397422"/>
                <a:gd name="connsiteX98" fmla="*/ 2926608 w 3388731"/>
                <a:gd name="connsiteY98" fmla="*/ 338888 h 397422"/>
                <a:gd name="connsiteX99" fmla="*/ 2948878 w 3388731"/>
                <a:gd name="connsiteY99" fmla="*/ 328342 h 397422"/>
                <a:gd name="connsiteX100" fmla="*/ 2961268 w 3388731"/>
                <a:gd name="connsiteY100" fmla="*/ 315951 h 397422"/>
                <a:gd name="connsiteX101" fmla="*/ 2973658 w 3388731"/>
                <a:gd name="connsiteY101" fmla="*/ 297366 h 397422"/>
                <a:gd name="connsiteX102" fmla="*/ 2992244 w 3388731"/>
                <a:gd name="connsiteY102" fmla="*/ 266390 h 397422"/>
                <a:gd name="connsiteX103" fmla="*/ 3017024 w 3388731"/>
                <a:gd name="connsiteY103" fmla="*/ 235415 h 397422"/>
                <a:gd name="connsiteX104" fmla="*/ 3041805 w 3388731"/>
                <a:gd name="connsiteY104" fmla="*/ 210634 h 397422"/>
                <a:gd name="connsiteX105" fmla="*/ 3078975 w 3388731"/>
                <a:gd name="connsiteY105" fmla="*/ 185854 h 397422"/>
                <a:gd name="connsiteX106" fmla="*/ 3109951 w 3388731"/>
                <a:gd name="connsiteY106" fmla="*/ 161073 h 397422"/>
                <a:gd name="connsiteX107" fmla="*/ 3178097 w 3388731"/>
                <a:gd name="connsiteY107" fmla="*/ 173463 h 397422"/>
                <a:gd name="connsiteX108" fmla="*/ 3198526 w 3388731"/>
                <a:gd name="connsiteY108" fmla="*/ 173796 h 397422"/>
                <a:gd name="connsiteX109" fmla="*/ 3235696 w 3388731"/>
                <a:gd name="connsiteY109" fmla="*/ 186187 h 397422"/>
                <a:gd name="connsiteX110" fmla="*/ 3240049 w 3388731"/>
                <a:gd name="connsiteY110" fmla="*/ 210634 h 397422"/>
                <a:gd name="connsiteX111" fmla="*/ 3286766 w 3388731"/>
                <a:gd name="connsiteY111" fmla="*/ 212810 h 397422"/>
                <a:gd name="connsiteX112" fmla="*/ 3388731 w 3388731"/>
                <a:gd name="connsiteY112" fmla="*/ 216829 h 397422"/>
                <a:gd name="connsiteX0" fmla="*/ 0 w 3388731"/>
                <a:gd name="connsiteY0" fmla="*/ 241610 h 397422"/>
                <a:gd name="connsiteX1" fmla="*/ 74341 w 3388731"/>
                <a:gd name="connsiteY1" fmla="*/ 235415 h 397422"/>
                <a:gd name="connsiteX2" fmla="*/ 86731 w 3388731"/>
                <a:gd name="connsiteY2" fmla="*/ 223024 h 397422"/>
                <a:gd name="connsiteX3" fmla="*/ 105317 w 3388731"/>
                <a:gd name="connsiteY3" fmla="*/ 216829 h 397422"/>
                <a:gd name="connsiteX4" fmla="*/ 123902 w 3388731"/>
                <a:gd name="connsiteY4" fmla="*/ 204439 h 397422"/>
                <a:gd name="connsiteX5" fmla="*/ 136292 w 3388731"/>
                <a:gd name="connsiteY5" fmla="*/ 185854 h 397422"/>
                <a:gd name="connsiteX6" fmla="*/ 148683 w 3388731"/>
                <a:gd name="connsiteY6" fmla="*/ 173463 h 397422"/>
                <a:gd name="connsiteX7" fmla="*/ 173463 w 3388731"/>
                <a:gd name="connsiteY7" fmla="*/ 142488 h 397422"/>
                <a:gd name="connsiteX8" fmla="*/ 198244 w 3388731"/>
                <a:gd name="connsiteY8" fmla="*/ 123569 h 397422"/>
                <a:gd name="connsiteX9" fmla="*/ 243451 w 3388731"/>
                <a:gd name="connsiteY9" fmla="*/ 115198 h 397422"/>
                <a:gd name="connsiteX10" fmla="*/ 249981 w 3388731"/>
                <a:gd name="connsiteY10" fmla="*/ 104984 h 397422"/>
                <a:gd name="connsiteX11" fmla="*/ 276604 w 3388731"/>
                <a:gd name="connsiteY11" fmla="*/ 102808 h 397422"/>
                <a:gd name="connsiteX12" fmla="*/ 311599 w 3388731"/>
                <a:gd name="connsiteY12" fmla="*/ 92595 h 397422"/>
                <a:gd name="connsiteX13" fmla="*/ 359317 w 3388731"/>
                <a:gd name="connsiteY13" fmla="*/ 99122 h 397422"/>
                <a:gd name="connsiteX14" fmla="*/ 371707 w 3388731"/>
                <a:gd name="connsiteY14" fmla="*/ 117707 h 397422"/>
                <a:gd name="connsiteX15" fmla="*/ 396488 w 3388731"/>
                <a:gd name="connsiteY15" fmla="*/ 142488 h 397422"/>
                <a:gd name="connsiteX16" fmla="*/ 408878 w 3388731"/>
                <a:gd name="connsiteY16" fmla="*/ 161073 h 397422"/>
                <a:gd name="connsiteX17" fmla="*/ 427463 w 3388731"/>
                <a:gd name="connsiteY17" fmla="*/ 173463 h 397422"/>
                <a:gd name="connsiteX18" fmla="*/ 524076 w 3388731"/>
                <a:gd name="connsiteY18" fmla="*/ 177816 h 397422"/>
                <a:gd name="connsiteX19" fmla="*/ 631902 w 3388731"/>
                <a:gd name="connsiteY19" fmla="*/ 185854 h 397422"/>
                <a:gd name="connsiteX20" fmla="*/ 656683 w 3388731"/>
                <a:gd name="connsiteY20" fmla="*/ 161073 h 397422"/>
                <a:gd name="connsiteX21" fmla="*/ 693853 w 3388731"/>
                <a:gd name="connsiteY21" fmla="*/ 142488 h 397422"/>
                <a:gd name="connsiteX22" fmla="*/ 731024 w 3388731"/>
                <a:gd name="connsiteY22" fmla="*/ 130098 h 397422"/>
                <a:gd name="connsiteX23" fmla="*/ 781253 w 3388731"/>
                <a:gd name="connsiteY23" fmla="*/ 148683 h 397422"/>
                <a:gd name="connsiteX24" fmla="*/ 817756 w 3388731"/>
                <a:gd name="connsiteY24" fmla="*/ 167268 h 397422"/>
                <a:gd name="connsiteX25" fmla="*/ 848731 w 3388731"/>
                <a:gd name="connsiteY25" fmla="*/ 223024 h 397422"/>
                <a:gd name="connsiteX26" fmla="*/ 861122 w 3388731"/>
                <a:gd name="connsiteY26" fmla="*/ 235415 h 397422"/>
                <a:gd name="connsiteX27" fmla="*/ 906825 w 3388731"/>
                <a:gd name="connsiteY27" fmla="*/ 274097 h 397422"/>
                <a:gd name="connsiteX28" fmla="*/ 925411 w 3388731"/>
                <a:gd name="connsiteY28" fmla="*/ 283918 h 397422"/>
                <a:gd name="connsiteX29" fmla="*/ 978829 w 3388731"/>
                <a:gd name="connsiteY29" fmla="*/ 274097 h 397422"/>
                <a:gd name="connsiteX30" fmla="*/ 1009805 w 3388731"/>
                <a:gd name="connsiteY30" fmla="*/ 241610 h 397422"/>
                <a:gd name="connsiteX31" fmla="*/ 1034585 w 3388731"/>
                <a:gd name="connsiteY31" fmla="*/ 185854 h 397422"/>
                <a:gd name="connsiteX32" fmla="*/ 1040780 w 3388731"/>
                <a:gd name="connsiteY32" fmla="*/ 167268 h 397422"/>
                <a:gd name="connsiteX33" fmla="*/ 1077951 w 3388731"/>
                <a:gd name="connsiteY33" fmla="*/ 142488 h 397422"/>
                <a:gd name="connsiteX34" fmla="*/ 1108927 w 3388731"/>
                <a:gd name="connsiteY34" fmla="*/ 117707 h 397422"/>
                <a:gd name="connsiteX35" fmla="*/ 1164683 w 3388731"/>
                <a:gd name="connsiteY35" fmla="*/ 123903 h 397422"/>
                <a:gd name="connsiteX36" fmla="*/ 1183268 w 3388731"/>
                <a:gd name="connsiteY36" fmla="*/ 130098 h 397422"/>
                <a:gd name="connsiteX37" fmla="*/ 1226634 w 3388731"/>
                <a:gd name="connsiteY37" fmla="*/ 136293 h 397422"/>
                <a:gd name="connsiteX38" fmla="*/ 1263805 w 3388731"/>
                <a:gd name="connsiteY38" fmla="*/ 148683 h 397422"/>
                <a:gd name="connsiteX39" fmla="*/ 1282390 w 3388731"/>
                <a:gd name="connsiteY39" fmla="*/ 154878 h 397422"/>
                <a:gd name="connsiteX40" fmla="*/ 1303486 w 3388731"/>
                <a:gd name="connsiteY40" fmla="*/ 185521 h 397422"/>
                <a:gd name="connsiteX41" fmla="*/ 1315875 w 3388731"/>
                <a:gd name="connsiteY41" fmla="*/ 197911 h 397422"/>
                <a:gd name="connsiteX42" fmla="*/ 1334127 w 3388731"/>
                <a:gd name="connsiteY42" fmla="*/ 220515 h 397422"/>
                <a:gd name="connsiteX43" fmla="*/ 1369122 w 3388731"/>
                <a:gd name="connsiteY43" fmla="*/ 235415 h 397422"/>
                <a:gd name="connsiteX44" fmla="*/ 1375317 w 3388731"/>
                <a:gd name="connsiteY44" fmla="*/ 254000 h 397422"/>
                <a:gd name="connsiteX45" fmla="*/ 1431073 w 3388731"/>
                <a:gd name="connsiteY45" fmla="*/ 254000 h 397422"/>
                <a:gd name="connsiteX46" fmla="*/ 1443463 w 3388731"/>
                <a:gd name="connsiteY46" fmla="*/ 216829 h 397422"/>
                <a:gd name="connsiteX47" fmla="*/ 1449658 w 3388731"/>
                <a:gd name="connsiteY47" fmla="*/ 192049 h 397422"/>
                <a:gd name="connsiteX48" fmla="*/ 1480634 w 3388731"/>
                <a:gd name="connsiteY48" fmla="*/ 173463 h 397422"/>
                <a:gd name="connsiteX49" fmla="*/ 1493024 w 3388731"/>
                <a:gd name="connsiteY49" fmla="*/ 154878 h 397422"/>
                <a:gd name="connsiteX50" fmla="*/ 1499219 w 3388731"/>
                <a:gd name="connsiteY50" fmla="*/ 136293 h 397422"/>
                <a:gd name="connsiteX51" fmla="*/ 1520314 w 3388731"/>
                <a:gd name="connsiteY51" fmla="*/ 88907 h 397422"/>
                <a:gd name="connsiteX52" fmla="*/ 1536724 w 3388731"/>
                <a:gd name="connsiteY52" fmla="*/ 47718 h 397422"/>
                <a:gd name="connsiteX53" fmla="*/ 1567366 w 3388731"/>
                <a:gd name="connsiteY53" fmla="*/ 18585 h 397422"/>
                <a:gd name="connsiteX54" fmla="*/ 1579756 w 3388731"/>
                <a:gd name="connsiteY54" fmla="*/ 0 h 397422"/>
                <a:gd name="connsiteX55" fmla="*/ 1616927 w 3388731"/>
                <a:gd name="connsiteY55" fmla="*/ 12390 h 397422"/>
                <a:gd name="connsiteX56" fmla="*/ 1654432 w 3388731"/>
                <a:gd name="connsiteY56" fmla="*/ 57599 h 397422"/>
                <a:gd name="connsiteX57" fmla="*/ 1677035 w 3388731"/>
                <a:gd name="connsiteY57" fmla="*/ 86066 h 397422"/>
                <a:gd name="connsiteX58" fmla="*/ 1716049 w 3388731"/>
                <a:gd name="connsiteY58" fmla="*/ 114865 h 397422"/>
                <a:gd name="connsiteX59" fmla="*/ 1766017 w 3388731"/>
                <a:gd name="connsiteY59" fmla="*/ 102749 h 397422"/>
                <a:gd name="connsiteX60" fmla="*/ 1840618 w 3388731"/>
                <a:gd name="connsiteY60" fmla="*/ 91417 h 397422"/>
                <a:gd name="connsiteX61" fmla="*/ 1895374 w 3388731"/>
                <a:gd name="connsiteY61" fmla="*/ 103808 h 397422"/>
                <a:gd name="connsiteX62" fmla="*/ 2004882 w 3388731"/>
                <a:gd name="connsiteY62" fmla="*/ 121786 h 397422"/>
                <a:gd name="connsiteX63" fmla="*/ 2044391 w 3388731"/>
                <a:gd name="connsiteY63" fmla="*/ 143998 h 397422"/>
                <a:gd name="connsiteX64" fmla="*/ 2111017 w 3388731"/>
                <a:gd name="connsiteY64" fmla="*/ 202322 h 397422"/>
                <a:gd name="connsiteX65" fmla="*/ 2133868 w 3388731"/>
                <a:gd name="connsiteY65" fmla="*/ 225593 h 397422"/>
                <a:gd name="connsiteX66" fmla="*/ 2168292 w 3388731"/>
                <a:gd name="connsiteY66" fmla="*/ 223024 h 397422"/>
                <a:gd name="connsiteX67" fmla="*/ 2205463 w 3388731"/>
                <a:gd name="connsiteY67" fmla="*/ 198244 h 397422"/>
                <a:gd name="connsiteX68" fmla="*/ 2255024 w 3388731"/>
                <a:gd name="connsiteY68" fmla="*/ 179325 h 397422"/>
                <a:gd name="connsiteX69" fmla="*/ 2273610 w 3388731"/>
                <a:gd name="connsiteY69" fmla="*/ 161073 h 397422"/>
                <a:gd name="connsiteX70" fmla="*/ 2284157 w 3388731"/>
                <a:gd name="connsiteY70" fmla="*/ 185521 h 397422"/>
                <a:gd name="connsiteX71" fmla="*/ 2317309 w 3388731"/>
                <a:gd name="connsiteY71" fmla="*/ 189873 h 397422"/>
                <a:gd name="connsiteX72" fmla="*/ 2347951 w 3388731"/>
                <a:gd name="connsiteY72" fmla="*/ 218339 h 397422"/>
                <a:gd name="connsiteX73" fmla="*/ 2391317 w 3388731"/>
                <a:gd name="connsiteY73" fmla="*/ 226710 h 397422"/>
                <a:gd name="connsiteX74" fmla="*/ 2428488 w 3388731"/>
                <a:gd name="connsiteY74" fmla="*/ 239100 h 397422"/>
                <a:gd name="connsiteX75" fmla="*/ 2469011 w 3388731"/>
                <a:gd name="connsiteY75" fmla="*/ 251491 h 397422"/>
                <a:gd name="connsiteX76" fmla="*/ 2527610 w 3388731"/>
                <a:gd name="connsiteY76" fmla="*/ 216829 h 397422"/>
                <a:gd name="connsiteX77" fmla="*/ 2533805 w 3388731"/>
                <a:gd name="connsiteY77" fmla="*/ 198244 h 397422"/>
                <a:gd name="connsiteX78" fmla="*/ 2546195 w 3388731"/>
                <a:gd name="connsiteY78" fmla="*/ 179659 h 397422"/>
                <a:gd name="connsiteX79" fmla="*/ 2558585 w 3388731"/>
                <a:gd name="connsiteY79" fmla="*/ 142488 h 397422"/>
                <a:gd name="connsiteX80" fmla="*/ 2595088 w 3388731"/>
                <a:gd name="connsiteY80" fmla="*/ 98789 h 397422"/>
                <a:gd name="connsiteX81" fmla="*/ 2614341 w 3388731"/>
                <a:gd name="connsiteY81" fmla="*/ 49561 h 397422"/>
                <a:gd name="connsiteX82" fmla="*/ 2639122 w 3388731"/>
                <a:gd name="connsiteY82" fmla="*/ 37171 h 397422"/>
                <a:gd name="connsiteX83" fmla="*/ 2676292 w 3388731"/>
                <a:gd name="connsiteY83" fmla="*/ 43366 h 397422"/>
                <a:gd name="connsiteX84" fmla="*/ 2684037 w 3388731"/>
                <a:gd name="connsiteY84" fmla="*/ 74014 h 397422"/>
                <a:gd name="connsiteX85" fmla="*/ 2701073 w 3388731"/>
                <a:gd name="connsiteY85" fmla="*/ 92927 h 397422"/>
                <a:gd name="connsiteX86" fmla="*/ 2701406 w 3388731"/>
                <a:gd name="connsiteY86" fmla="*/ 127922 h 397422"/>
                <a:gd name="connsiteX87" fmla="*/ 2719658 w 3388731"/>
                <a:gd name="connsiteY87" fmla="*/ 148683 h 397422"/>
                <a:gd name="connsiteX88" fmla="*/ 2725853 w 3388731"/>
                <a:gd name="connsiteY88" fmla="*/ 179659 h 397422"/>
                <a:gd name="connsiteX89" fmla="*/ 2738244 w 3388731"/>
                <a:gd name="connsiteY89" fmla="*/ 198244 h 397422"/>
                <a:gd name="connsiteX90" fmla="*/ 2728364 w 3388731"/>
                <a:gd name="connsiteY90" fmla="*/ 216829 h 397422"/>
                <a:gd name="connsiteX91" fmla="*/ 2745106 w 3388731"/>
                <a:gd name="connsiteY91" fmla="*/ 262039 h 397422"/>
                <a:gd name="connsiteX92" fmla="*/ 2751635 w 3388731"/>
                <a:gd name="connsiteY92" fmla="*/ 313775 h 397422"/>
                <a:gd name="connsiteX93" fmla="*/ 2773906 w 3388731"/>
                <a:gd name="connsiteY93" fmla="*/ 356475 h 397422"/>
                <a:gd name="connsiteX94" fmla="*/ 2800195 w 3388731"/>
                <a:gd name="connsiteY94" fmla="*/ 359317 h 397422"/>
                <a:gd name="connsiteX95" fmla="*/ 2837366 w 3388731"/>
                <a:gd name="connsiteY95" fmla="*/ 396488 h 397422"/>
                <a:gd name="connsiteX96" fmla="*/ 2879913 w 3388731"/>
                <a:gd name="connsiteY96" fmla="*/ 385607 h 397422"/>
                <a:gd name="connsiteX97" fmla="*/ 2909370 w 3388731"/>
                <a:gd name="connsiteY97" fmla="*/ 370650 h 397422"/>
                <a:gd name="connsiteX98" fmla="*/ 2926608 w 3388731"/>
                <a:gd name="connsiteY98" fmla="*/ 338888 h 397422"/>
                <a:gd name="connsiteX99" fmla="*/ 2948878 w 3388731"/>
                <a:gd name="connsiteY99" fmla="*/ 328342 h 397422"/>
                <a:gd name="connsiteX100" fmla="*/ 2961268 w 3388731"/>
                <a:gd name="connsiteY100" fmla="*/ 315951 h 397422"/>
                <a:gd name="connsiteX101" fmla="*/ 2973658 w 3388731"/>
                <a:gd name="connsiteY101" fmla="*/ 297366 h 397422"/>
                <a:gd name="connsiteX102" fmla="*/ 2992244 w 3388731"/>
                <a:gd name="connsiteY102" fmla="*/ 266390 h 397422"/>
                <a:gd name="connsiteX103" fmla="*/ 3017024 w 3388731"/>
                <a:gd name="connsiteY103" fmla="*/ 235415 h 397422"/>
                <a:gd name="connsiteX104" fmla="*/ 3041805 w 3388731"/>
                <a:gd name="connsiteY104" fmla="*/ 210634 h 397422"/>
                <a:gd name="connsiteX105" fmla="*/ 3078975 w 3388731"/>
                <a:gd name="connsiteY105" fmla="*/ 185854 h 397422"/>
                <a:gd name="connsiteX106" fmla="*/ 3109951 w 3388731"/>
                <a:gd name="connsiteY106" fmla="*/ 161073 h 397422"/>
                <a:gd name="connsiteX107" fmla="*/ 3178097 w 3388731"/>
                <a:gd name="connsiteY107" fmla="*/ 173463 h 397422"/>
                <a:gd name="connsiteX108" fmla="*/ 3198526 w 3388731"/>
                <a:gd name="connsiteY108" fmla="*/ 173796 h 397422"/>
                <a:gd name="connsiteX109" fmla="*/ 3235696 w 3388731"/>
                <a:gd name="connsiteY109" fmla="*/ 186187 h 397422"/>
                <a:gd name="connsiteX110" fmla="*/ 3240049 w 3388731"/>
                <a:gd name="connsiteY110" fmla="*/ 210634 h 397422"/>
                <a:gd name="connsiteX111" fmla="*/ 3286766 w 3388731"/>
                <a:gd name="connsiteY111" fmla="*/ 212810 h 397422"/>
                <a:gd name="connsiteX112" fmla="*/ 3388731 w 3388731"/>
                <a:gd name="connsiteY112" fmla="*/ 216829 h 397422"/>
                <a:gd name="connsiteX0" fmla="*/ 0 w 3388731"/>
                <a:gd name="connsiteY0" fmla="*/ 241610 h 397422"/>
                <a:gd name="connsiteX1" fmla="*/ 74341 w 3388731"/>
                <a:gd name="connsiteY1" fmla="*/ 235415 h 397422"/>
                <a:gd name="connsiteX2" fmla="*/ 86731 w 3388731"/>
                <a:gd name="connsiteY2" fmla="*/ 223024 h 397422"/>
                <a:gd name="connsiteX3" fmla="*/ 105317 w 3388731"/>
                <a:gd name="connsiteY3" fmla="*/ 216829 h 397422"/>
                <a:gd name="connsiteX4" fmla="*/ 123902 w 3388731"/>
                <a:gd name="connsiteY4" fmla="*/ 204439 h 397422"/>
                <a:gd name="connsiteX5" fmla="*/ 136292 w 3388731"/>
                <a:gd name="connsiteY5" fmla="*/ 185854 h 397422"/>
                <a:gd name="connsiteX6" fmla="*/ 148683 w 3388731"/>
                <a:gd name="connsiteY6" fmla="*/ 173463 h 397422"/>
                <a:gd name="connsiteX7" fmla="*/ 173463 w 3388731"/>
                <a:gd name="connsiteY7" fmla="*/ 142488 h 397422"/>
                <a:gd name="connsiteX8" fmla="*/ 198244 w 3388731"/>
                <a:gd name="connsiteY8" fmla="*/ 123569 h 397422"/>
                <a:gd name="connsiteX9" fmla="*/ 243451 w 3388731"/>
                <a:gd name="connsiteY9" fmla="*/ 115198 h 397422"/>
                <a:gd name="connsiteX10" fmla="*/ 249981 w 3388731"/>
                <a:gd name="connsiteY10" fmla="*/ 104984 h 397422"/>
                <a:gd name="connsiteX11" fmla="*/ 276604 w 3388731"/>
                <a:gd name="connsiteY11" fmla="*/ 102808 h 397422"/>
                <a:gd name="connsiteX12" fmla="*/ 311599 w 3388731"/>
                <a:gd name="connsiteY12" fmla="*/ 92595 h 397422"/>
                <a:gd name="connsiteX13" fmla="*/ 359317 w 3388731"/>
                <a:gd name="connsiteY13" fmla="*/ 99122 h 397422"/>
                <a:gd name="connsiteX14" fmla="*/ 371707 w 3388731"/>
                <a:gd name="connsiteY14" fmla="*/ 117707 h 397422"/>
                <a:gd name="connsiteX15" fmla="*/ 396488 w 3388731"/>
                <a:gd name="connsiteY15" fmla="*/ 142488 h 397422"/>
                <a:gd name="connsiteX16" fmla="*/ 408878 w 3388731"/>
                <a:gd name="connsiteY16" fmla="*/ 161073 h 397422"/>
                <a:gd name="connsiteX17" fmla="*/ 427463 w 3388731"/>
                <a:gd name="connsiteY17" fmla="*/ 173463 h 397422"/>
                <a:gd name="connsiteX18" fmla="*/ 524076 w 3388731"/>
                <a:gd name="connsiteY18" fmla="*/ 177816 h 397422"/>
                <a:gd name="connsiteX19" fmla="*/ 631902 w 3388731"/>
                <a:gd name="connsiteY19" fmla="*/ 185854 h 397422"/>
                <a:gd name="connsiteX20" fmla="*/ 656683 w 3388731"/>
                <a:gd name="connsiteY20" fmla="*/ 161073 h 397422"/>
                <a:gd name="connsiteX21" fmla="*/ 693853 w 3388731"/>
                <a:gd name="connsiteY21" fmla="*/ 142488 h 397422"/>
                <a:gd name="connsiteX22" fmla="*/ 731024 w 3388731"/>
                <a:gd name="connsiteY22" fmla="*/ 130098 h 397422"/>
                <a:gd name="connsiteX23" fmla="*/ 781253 w 3388731"/>
                <a:gd name="connsiteY23" fmla="*/ 148683 h 397422"/>
                <a:gd name="connsiteX24" fmla="*/ 817756 w 3388731"/>
                <a:gd name="connsiteY24" fmla="*/ 167268 h 397422"/>
                <a:gd name="connsiteX25" fmla="*/ 848731 w 3388731"/>
                <a:gd name="connsiteY25" fmla="*/ 223024 h 397422"/>
                <a:gd name="connsiteX26" fmla="*/ 861122 w 3388731"/>
                <a:gd name="connsiteY26" fmla="*/ 235415 h 397422"/>
                <a:gd name="connsiteX27" fmla="*/ 906825 w 3388731"/>
                <a:gd name="connsiteY27" fmla="*/ 274097 h 397422"/>
                <a:gd name="connsiteX28" fmla="*/ 925411 w 3388731"/>
                <a:gd name="connsiteY28" fmla="*/ 283918 h 397422"/>
                <a:gd name="connsiteX29" fmla="*/ 978829 w 3388731"/>
                <a:gd name="connsiteY29" fmla="*/ 274097 h 397422"/>
                <a:gd name="connsiteX30" fmla="*/ 1009805 w 3388731"/>
                <a:gd name="connsiteY30" fmla="*/ 241610 h 397422"/>
                <a:gd name="connsiteX31" fmla="*/ 1034585 w 3388731"/>
                <a:gd name="connsiteY31" fmla="*/ 185854 h 397422"/>
                <a:gd name="connsiteX32" fmla="*/ 1040780 w 3388731"/>
                <a:gd name="connsiteY32" fmla="*/ 167268 h 397422"/>
                <a:gd name="connsiteX33" fmla="*/ 1077951 w 3388731"/>
                <a:gd name="connsiteY33" fmla="*/ 142488 h 397422"/>
                <a:gd name="connsiteX34" fmla="*/ 1108927 w 3388731"/>
                <a:gd name="connsiteY34" fmla="*/ 117707 h 397422"/>
                <a:gd name="connsiteX35" fmla="*/ 1164683 w 3388731"/>
                <a:gd name="connsiteY35" fmla="*/ 123903 h 397422"/>
                <a:gd name="connsiteX36" fmla="*/ 1183268 w 3388731"/>
                <a:gd name="connsiteY36" fmla="*/ 130098 h 397422"/>
                <a:gd name="connsiteX37" fmla="*/ 1226634 w 3388731"/>
                <a:gd name="connsiteY37" fmla="*/ 136293 h 397422"/>
                <a:gd name="connsiteX38" fmla="*/ 1263805 w 3388731"/>
                <a:gd name="connsiteY38" fmla="*/ 148683 h 397422"/>
                <a:gd name="connsiteX39" fmla="*/ 1282390 w 3388731"/>
                <a:gd name="connsiteY39" fmla="*/ 154878 h 397422"/>
                <a:gd name="connsiteX40" fmla="*/ 1303486 w 3388731"/>
                <a:gd name="connsiteY40" fmla="*/ 185521 h 397422"/>
                <a:gd name="connsiteX41" fmla="*/ 1315875 w 3388731"/>
                <a:gd name="connsiteY41" fmla="*/ 197911 h 397422"/>
                <a:gd name="connsiteX42" fmla="*/ 1334127 w 3388731"/>
                <a:gd name="connsiteY42" fmla="*/ 220515 h 397422"/>
                <a:gd name="connsiteX43" fmla="*/ 1369122 w 3388731"/>
                <a:gd name="connsiteY43" fmla="*/ 235415 h 397422"/>
                <a:gd name="connsiteX44" fmla="*/ 1375317 w 3388731"/>
                <a:gd name="connsiteY44" fmla="*/ 254000 h 397422"/>
                <a:gd name="connsiteX45" fmla="*/ 1431073 w 3388731"/>
                <a:gd name="connsiteY45" fmla="*/ 254000 h 397422"/>
                <a:gd name="connsiteX46" fmla="*/ 1443463 w 3388731"/>
                <a:gd name="connsiteY46" fmla="*/ 216829 h 397422"/>
                <a:gd name="connsiteX47" fmla="*/ 1449658 w 3388731"/>
                <a:gd name="connsiteY47" fmla="*/ 192049 h 397422"/>
                <a:gd name="connsiteX48" fmla="*/ 1480634 w 3388731"/>
                <a:gd name="connsiteY48" fmla="*/ 173463 h 397422"/>
                <a:gd name="connsiteX49" fmla="*/ 1493024 w 3388731"/>
                <a:gd name="connsiteY49" fmla="*/ 154878 h 397422"/>
                <a:gd name="connsiteX50" fmla="*/ 1499219 w 3388731"/>
                <a:gd name="connsiteY50" fmla="*/ 136293 h 397422"/>
                <a:gd name="connsiteX51" fmla="*/ 1520314 w 3388731"/>
                <a:gd name="connsiteY51" fmla="*/ 88907 h 397422"/>
                <a:gd name="connsiteX52" fmla="*/ 1536724 w 3388731"/>
                <a:gd name="connsiteY52" fmla="*/ 47718 h 397422"/>
                <a:gd name="connsiteX53" fmla="*/ 1567366 w 3388731"/>
                <a:gd name="connsiteY53" fmla="*/ 18585 h 397422"/>
                <a:gd name="connsiteX54" fmla="*/ 1579756 w 3388731"/>
                <a:gd name="connsiteY54" fmla="*/ 0 h 397422"/>
                <a:gd name="connsiteX55" fmla="*/ 1616927 w 3388731"/>
                <a:gd name="connsiteY55" fmla="*/ 12390 h 397422"/>
                <a:gd name="connsiteX56" fmla="*/ 1654432 w 3388731"/>
                <a:gd name="connsiteY56" fmla="*/ 57599 h 397422"/>
                <a:gd name="connsiteX57" fmla="*/ 1677035 w 3388731"/>
                <a:gd name="connsiteY57" fmla="*/ 86066 h 397422"/>
                <a:gd name="connsiteX58" fmla="*/ 1716049 w 3388731"/>
                <a:gd name="connsiteY58" fmla="*/ 114865 h 397422"/>
                <a:gd name="connsiteX59" fmla="*/ 1766017 w 3388731"/>
                <a:gd name="connsiteY59" fmla="*/ 102749 h 397422"/>
                <a:gd name="connsiteX60" fmla="*/ 1840618 w 3388731"/>
                <a:gd name="connsiteY60" fmla="*/ 91417 h 397422"/>
                <a:gd name="connsiteX61" fmla="*/ 1895374 w 3388731"/>
                <a:gd name="connsiteY61" fmla="*/ 103808 h 397422"/>
                <a:gd name="connsiteX62" fmla="*/ 2004882 w 3388731"/>
                <a:gd name="connsiteY62" fmla="*/ 121786 h 397422"/>
                <a:gd name="connsiteX63" fmla="*/ 2044391 w 3388731"/>
                <a:gd name="connsiteY63" fmla="*/ 143998 h 397422"/>
                <a:gd name="connsiteX64" fmla="*/ 2111017 w 3388731"/>
                <a:gd name="connsiteY64" fmla="*/ 202322 h 397422"/>
                <a:gd name="connsiteX65" fmla="*/ 2133868 w 3388731"/>
                <a:gd name="connsiteY65" fmla="*/ 225593 h 397422"/>
                <a:gd name="connsiteX66" fmla="*/ 2168292 w 3388731"/>
                <a:gd name="connsiteY66" fmla="*/ 223024 h 397422"/>
                <a:gd name="connsiteX67" fmla="*/ 2205463 w 3388731"/>
                <a:gd name="connsiteY67" fmla="*/ 198244 h 397422"/>
                <a:gd name="connsiteX68" fmla="*/ 2255024 w 3388731"/>
                <a:gd name="connsiteY68" fmla="*/ 179325 h 397422"/>
                <a:gd name="connsiteX69" fmla="*/ 2273610 w 3388731"/>
                <a:gd name="connsiteY69" fmla="*/ 161073 h 397422"/>
                <a:gd name="connsiteX70" fmla="*/ 2284157 w 3388731"/>
                <a:gd name="connsiteY70" fmla="*/ 185521 h 397422"/>
                <a:gd name="connsiteX71" fmla="*/ 2317309 w 3388731"/>
                <a:gd name="connsiteY71" fmla="*/ 189873 h 397422"/>
                <a:gd name="connsiteX72" fmla="*/ 2347951 w 3388731"/>
                <a:gd name="connsiteY72" fmla="*/ 218339 h 397422"/>
                <a:gd name="connsiteX73" fmla="*/ 2391317 w 3388731"/>
                <a:gd name="connsiteY73" fmla="*/ 226710 h 397422"/>
                <a:gd name="connsiteX74" fmla="*/ 2428488 w 3388731"/>
                <a:gd name="connsiteY74" fmla="*/ 239100 h 397422"/>
                <a:gd name="connsiteX75" fmla="*/ 2469011 w 3388731"/>
                <a:gd name="connsiteY75" fmla="*/ 251491 h 397422"/>
                <a:gd name="connsiteX76" fmla="*/ 2527610 w 3388731"/>
                <a:gd name="connsiteY76" fmla="*/ 216829 h 397422"/>
                <a:gd name="connsiteX77" fmla="*/ 2533805 w 3388731"/>
                <a:gd name="connsiteY77" fmla="*/ 198244 h 397422"/>
                <a:gd name="connsiteX78" fmla="*/ 2546195 w 3388731"/>
                <a:gd name="connsiteY78" fmla="*/ 179659 h 397422"/>
                <a:gd name="connsiteX79" fmla="*/ 2558585 w 3388731"/>
                <a:gd name="connsiteY79" fmla="*/ 142488 h 397422"/>
                <a:gd name="connsiteX80" fmla="*/ 2595088 w 3388731"/>
                <a:gd name="connsiteY80" fmla="*/ 98789 h 397422"/>
                <a:gd name="connsiteX81" fmla="*/ 2614341 w 3388731"/>
                <a:gd name="connsiteY81" fmla="*/ 49561 h 397422"/>
                <a:gd name="connsiteX82" fmla="*/ 2639122 w 3388731"/>
                <a:gd name="connsiteY82" fmla="*/ 37171 h 397422"/>
                <a:gd name="connsiteX83" fmla="*/ 2676292 w 3388731"/>
                <a:gd name="connsiteY83" fmla="*/ 43366 h 397422"/>
                <a:gd name="connsiteX84" fmla="*/ 2684037 w 3388731"/>
                <a:gd name="connsiteY84" fmla="*/ 74014 h 397422"/>
                <a:gd name="connsiteX85" fmla="*/ 2701073 w 3388731"/>
                <a:gd name="connsiteY85" fmla="*/ 92927 h 397422"/>
                <a:gd name="connsiteX86" fmla="*/ 2701406 w 3388731"/>
                <a:gd name="connsiteY86" fmla="*/ 127922 h 397422"/>
                <a:gd name="connsiteX87" fmla="*/ 2719658 w 3388731"/>
                <a:gd name="connsiteY87" fmla="*/ 148683 h 397422"/>
                <a:gd name="connsiteX88" fmla="*/ 2725853 w 3388731"/>
                <a:gd name="connsiteY88" fmla="*/ 179659 h 397422"/>
                <a:gd name="connsiteX89" fmla="*/ 2738244 w 3388731"/>
                <a:gd name="connsiteY89" fmla="*/ 198244 h 397422"/>
                <a:gd name="connsiteX90" fmla="*/ 2728364 w 3388731"/>
                <a:gd name="connsiteY90" fmla="*/ 216829 h 397422"/>
                <a:gd name="connsiteX91" fmla="*/ 2745106 w 3388731"/>
                <a:gd name="connsiteY91" fmla="*/ 262039 h 397422"/>
                <a:gd name="connsiteX92" fmla="*/ 2768701 w 3388731"/>
                <a:gd name="connsiteY92" fmla="*/ 302894 h 397422"/>
                <a:gd name="connsiteX93" fmla="*/ 2773906 w 3388731"/>
                <a:gd name="connsiteY93" fmla="*/ 356475 h 397422"/>
                <a:gd name="connsiteX94" fmla="*/ 2800195 w 3388731"/>
                <a:gd name="connsiteY94" fmla="*/ 359317 h 397422"/>
                <a:gd name="connsiteX95" fmla="*/ 2837366 w 3388731"/>
                <a:gd name="connsiteY95" fmla="*/ 396488 h 397422"/>
                <a:gd name="connsiteX96" fmla="*/ 2879913 w 3388731"/>
                <a:gd name="connsiteY96" fmla="*/ 385607 h 397422"/>
                <a:gd name="connsiteX97" fmla="*/ 2909370 w 3388731"/>
                <a:gd name="connsiteY97" fmla="*/ 370650 h 397422"/>
                <a:gd name="connsiteX98" fmla="*/ 2926608 w 3388731"/>
                <a:gd name="connsiteY98" fmla="*/ 338888 h 397422"/>
                <a:gd name="connsiteX99" fmla="*/ 2948878 w 3388731"/>
                <a:gd name="connsiteY99" fmla="*/ 328342 h 397422"/>
                <a:gd name="connsiteX100" fmla="*/ 2961268 w 3388731"/>
                <a:gd name="connsiteY100" fmla="*/ 315951 h 397422"/>
                <a:gd name="connsiteX101" fmla="*/ 2973658 w 3388731"/>
                <a:gd name="connsiteY101" fmla="*/ 297366 h 397422"/>
                <a:gd name="connsiteX102" fmla="*/ 2992244 w 3388731"/>
                <a:gd name="connsiteY102" fmla="*/ 266390 h 397422"/>
                <a:gd name="connsiteX103" fmla="*/ 3017024 w 3388731"/>
                <a:gd name="connsiteY103" fmla="*/ 235415 h 397422"/>
                <a:gd name="connsiteX104" fmla="*/ 3041805 w 3388731"/>
                <a:gd name="connsiteY104" fmla="*/ 210634 h 397422"/>
                <a:gd name="connsiteX105" fmla="*/ 3078975 w 3388731"/>
                <a:gd name="connsiteY105" fmla="*/ 185854 h 397422"/>
                <a:gd name="connsiteX106" fmla="*/ 3109951 w 3388731"/>
                <a:gd name="connsiteY106" fmla="*/ 161073 h 397422"/>
                <a:gd name="connsiteX107" fmla="*/ 3178097 w 3388731"/>
                <a:gd name="connsiteY107" fmla="*/ 173463 h 397422"/>
                <a:gd name="connsiteX108" fmla="*/ 3198526 w 3388731"/>
                <a:gd name="connsiteY108" fmla="*/ 173796 h 397422"/>
                <a:gd name="connsiteX109" fmla="*/ 3235696 w 3388731"/>
                <a:gd name="connsiteY109" fmla="*/ 186187 h 397422"/>
                <a:gd name="connsiteX110" fmla="*/ 3240049 w 3388731"/>
                <a:gd name="connsiteY110" fmla="*/ 210634 h 397422"/>
                <a:gd name="connsiteX111" fmla="*/ 3286766 w 3388731"/>
                <a:gd name="connsiteY111" fmla="*/ 212810 h 397422"/>
                <a:gd name="connsiteX112" fmla="*/ 3388731 w 3388731"/>
                <a:gd name="connsiteY112" fmla="*/ 216829 h 397422"/>
                <a:gd name="connsiteX0" fmla="*/ 0 w 3388731"/>
                <a:gd name="connsiteY0" fmla="*/ 241610 h 397578"/>
                <a:gd name="connsiteX1" fmla="*/ 74341 w 3388731"/>
                <a:gd name="connsiteY1" fmla="*/ 235415 h 397578"/>
                <a:gd name="connsiteX2" fmla="*/ 86731 w 3388731"/>
                <a:gd name="connsiteY2" fmla="*/ 223024 h 397578"/>
                <a:gd name="connsiteX3" fmla="*/ 105317 w 3388731"/>
                <a:gd name="connsiteY3" fmla="*/ 216829 h 397578"/>
                <a:gd name="connsiteX4" fmla="*/ 123902 w 3388731"/>
                <a:gd name="connsiteY4" fmla="*/ 204439 h 397578"/>
                <a:gd name="connsiteX5" fmla="*/ 136292 w 3388731"/>
                <a:gd name="connsiteY5" fmla="*/ 185854 h 397578"/>
                <a:gd name="connsiteX6" fmla="*/ 148683 w 3388731"/>
                <a:gd name="connsiteY6" fmla="*/ 173463 h 397578"/>
                <a:gd name="connsiteX7" fmla="*/ 173463 w 3388731"/>
                <a:gd name="connsiteY7" fmla="*/ 142488 h 397578"/>
                <a:gd name="connsiteX8" fmla="*/ 198244 w 3388731"/>
                <a:gd name="connsiteY8" fmla="*/ 123569 h 397578"/>
                <a:gd name="connsiteX9" fmla="*/ 243451 w 3388731"/>
                <a:gd name="connsiteY9" fmla="*/ 115198 h 397578"/>
                <a:gd name="connsiteX10" fmla="*/ 249981 w 3388731"/>
                <a:gd name="connsiteY10" fmla="*/ 104984 h 397578"/>
                <a:gd name="connsiteX11" fmla="*/ 276604 w 3388731"/>
                <a:gd name="connsiteY11" fmla="*/ 102808 h 397578"/>
                <a:gd name="connsiteX12" fmla="*/ 311599 w 3388731"/>
                <a:gd name="connsiteY12" fmla="*/ 92595 h 397578"/>
                <a:gd name="connsiteX13" fmla="*/ 359317 w 3388731"/>
                <a:gd name="connsiteY13" fmla="*/ 99122 h 397578"/>
                <a:gd name="connsiteX14" fmla="*/ 371707 w 3388731"/>
                <a:gd name="connsiteY14" fmla="*/ 117707 h 397578"/>
                <a:gd name="connsiteX15" fmla="*/ 396488 w 3388731"/>
                <a:gd name="connsiteY15" fmla="*/ 142488 h 397578"/>
                <a:gd name="connsiteX16" fmla="*/ 408878 w 3388731"/>
                <a:gd name="connsiteY16" fmla="*/ 161073 h 397578"/>
                <a:gd name="connsiteX17" fmla="*/ 427463 w 3388731"/>
                <a:gd name="connsiteY17" fmla="*/ 173463 h 397578"/>
                <a:gd name="connsiteX18" fmla="*/ 524076 w 3388731"/>
                <a:gd name="connsiteY18" fmla="*/ 177816 h 397578"/>
                <a:gd name="connsiteX19" fmla="*/ 631902 w 3388731"/>
                <a:gd name="connsiteY19" fmla="*/ 185854 h 397578"/>
                <a:gd name="connsiteX20" fmla="*/ 656683 w 3388731"/>
                <a:gd name="connsiteY20" fmla="*/ 161073 h 397578"/>
                <a:gd name="connsiteX21" fmla="*/ 693853 w 3388731"/>
                <a:gd name="connsiteY21" fmla="*/ 142488 h 397578"/>
                <a:gd name="connsiteX22" fmla="*/ 731024 w 3388731"/>
                <a:gd name="connsiteY22" fmla="*/ 130098 h 397578"/>
                <a:gd name="connsiteX23" fmla="*/ 781253 w 3388731"/>
                <a:gd name="connsiteY23" fmla="*/ 148683 h 397578"/>
                <a:gd name="connsiteX24" fmla="*/ 817756 w 3388731"/>
                <a:gd name="connsiteY24" fmla="*/ 167268 h 397578"/>
                <a:gd name="connsiteX25" fmla="*/ 848731 w 3388731"/>
                <a:gd name="connsiteY25" fmla="*/ 223024 h 397578"/>
                <a:gd name="connsiteX26" fmla="*/ 861122 w 3388731"/>
                <a:gd name="connsiteY26" fmla="*/ 235415 h 397578"/>
                <a:gd name="connsiteX27" fmla="*/ 906825 w 3388731"/>
                <a:gd name="connsiteY27" fmla="*/ 274097 h 397578"/>
                <a:gd name="connsiteX28" fmla="*/ 925411 w 3388731"/>
                <a:gd name="connsiteY28" fmla="*/ 283918 h 397578"/>
                <a:gd name="connsiteX29" fmla="*/ 978829 w 3388731"/>
                <a:gd name="connsiteY29" fmla="*/ 274097 h 397578"/>
                <a:gd name="connsiteX30" fmla="*/ 1009805 w 3388731"/>
                <a:gd name="connsiteY30" fmla="*/ 241610 h 397578"/>
                <a:gd name="connsiteX31" fmla="*/ 1034585 w 3388731"/>
                <a:gd name="connsiteY31" fmla="*/ 185854 h 397578"/>
                <a:gd name="connsiteX32" fmla="*/ 1040780 w 3388731"/>
                <a:gd name="connsiteY32" fmla="*/ 167268 h 397578"/>
                <a:gd name="connsiteX33" fmla="*/ 1077951 w 3388731"/>
                <a:gd name="connsiteY33" fmla="*/ 142488 h 397578"/>
                <a:gd name="connsiteX34" fmla="*/ 1108927 w 3388731"/>
                <a:gd name="connsiteY34" fmla="*/ 117707 h 397578"/>
                <a:gd name="connsiteX35" fmla="*/ 1164683 w 3388731"/>
                <a:gd name="connsiteY35" fmla="*/ 123903 h 397578"/>
                <a:gd name="connsiteX36" fmla="*/ 1183268 w 3388731"/>
                <a:gd name="connsiteY36" fmla="*/ 130098 h 397578"/>
                <a:gd name="connsiteX37" fmla="*/ 1226634 w 3388731"/>
                <a:gd name="connsiteY37" fmla="*/ 136293 h 397578"/>
                <a:gd name="connsiteX38" fmla="*/ 1263805 w 3388731"/>
                <a:gd name="connsiteY38" fmla="*/ 148683 h 397578"/>
                <a:gd name="connsiteX39" fmla="*/ 1282390 w 3388731"/>
                <a:gd name="connsiteY39" fmla="*/ 154878 h 397578"/>
                <a:gd name="connsiteX40" fmla="*/ 1303486 w 3388731"/>
                <a:gd name="connsiteY40" fmla="*/ 185521 h 397578"/>
                <a:gd name="connsiteX41" fmla="*/ 1315875 w 3388731"/>
                <a:gd name="connsiteY41" fmla="*/ 197911 h 397578"/>
                <a:gd name="connsiteX42" fmla="*/ 1334127 w 3388731"/>
                <a:gd name="connsiteY42" fmla="*/ 220515 h 397578"/>
                <a:gd name="connsiteX43" fmla="*/ 1369122 w 3388731"/>
                <a:gd name="connsiteY43" fmla="*/ 235415 h 397578"/>
                <a:gd name="connsiteX44" fmla="*/ 1375317 w 3388731"/>
                <a:gd name="connsiteY44" fmla="*/ 254000 h 397578"/>
                <a:gd name="connsiteX45" fmla="*/ 1431073 w 3388731"/>
                <a:gd name="connsiteY45" fmla="*/ 254000 h 397578"/>
                <a:gd name="connsiteX46" fmla="*/ 1443463 w 3388731"/>
                <a:gd name="connsiteY46" fmla="*/ 216829 h 397578"/>
                <a:gd name="connsiteX47" fmla="*/ 1449658 w 3388731"/>
                <a:gd name="connsiteY47" fmla="*/ 192049 h 397578"/>
                <a:gd name="connsiteX48" fmla="*/ 1480634 w 3388731"/>
                <a:gd name="connsiteY48" fmla="*/ 173463 h 397578"/>
                <a:gd name="connsiteX49" fmla="*/ 1493024 w 3388731"/>
                <a:gd name="connsiteY49" fmla="*/ 154878 h 397578"/>
                <a:gd name="connsiteX50" fmla="*/ 1499219 w 3388731"/>
                <a:gd name="connsiteY50" fmla="*/ 136293 h 397578"/>
                <a:gd name="connsiteX51" fmla="*/ 1520314 w 3388731"/>
                <a:gd name="connsiteY51" fmla="*/ 88907 h 397578"/>
                <a:gd name="connsiteX52" fmla="*/ 1536724 w 3388731"/>
                <a:gd name="connsiteY52" fmla="*/ 47718 h 397578"/>
                <a:gd name="connsiteX53" fmla="*/ 1567366 w 3388731"/>
                <a:gd name="connsiteY53" fmla="*/ 18585 h 397578"/>
                <a:gd name="connsiteX54" fmla="*/ 1579756 w 3388731"/>
                <a:gd name="connsiteY54" fmla="*/ 0 h 397578"/>
                <a:gd name="connsiteX55" fmla="*/ 1616927 w 3388731"/>
                <a:gd name="connsiteY55" fmla="*/ 12390 h 397578"/>
                <a:gd name="connsiteX56" fmla="*/ 1654432 w 3388731"/>
                <a:gd name="connsiteY56" fmla="*/ 57599 h 397578"/>
                <a:gd name="connsiteX57" fmla="*/ 1677035 w 3388731"/>
                <a:gd name="connsiteY57" fmla="*/ 86066 h 397578"/>
                <a:gd name="connsiteX58" fmla="*/ 1716049 w 3388731"/>
                <a:gd name="connsiteY58" fmla="*/ 114865 h 397578"/>
                <a:gd name="connsiteX59" fmla="*/ 1766017 w 3388731"/>
                <a:gd name="connsiteY59" fmla="*/ 102749 h 397578"/>
                <a:gd name="connsiteX60" fmla="*/ 1840618 w 3388731"/>
                <a:gd name="connsiteY60" fmla="*/ 91417 h 397578"/>
                <a:gd name="connsiteX61" fmla="*/ 1895374 w 3388731"/>
                <a:gd name="connsiteY61" fmla="*/ 103808 h 397578"/>
                <a:gd name="connsiteX62" fmla="*/ 2004882 w 3388731"/>
                <a:gd name="connsiteY62" fmla="*/ 121786 h 397578"/>
                <a:gd name="connsiteX63" fmla="*/ 2044391 w 3388731"/>
                <a:gd name="connsiteY63" fmla="*/ 143998 h 397578"/>
                <a:gd name="connsiteX64" fmla="*/ 2111017 w 3388731"/>
                <a:gd name="connsiteY64" fmla="*/ 202322 h 397578"/>
                <a:gd name="connsiteX65" fmla="*/ 2133868 w 3388731"/>
                <a:gd name="connsiteY65" fmla="*/ 225593 h 397578"/>
                <a:gd name="connsiteX66" fmla="*/ 2168292 w 3388731"/>
                <a:gd name="connsiteY66" fmla="*/ 223024 h 397578"/>
                <a:gd name="connsiteX67" fmla="*/ 2205463 w 3388731"/>
                <a:gd name="connsiteY67" fmla="*/ 198244 h 397578"/>
                <a:gd name="connsiteX68" fmla="*/ 2255024 w 3388731"/>
                <a:gd name="connsiteY68" fmla="*/ 179325 h 397578"/>
                <a:gd name="connsiteX69" fmla="*/ 2273610 w 3388731"/>
                <a:gd name="connsiteY69" fmla="*/ 161073 h 397578"/>
                <a:gd name="connsiteX70" fmla="*/ 2284157 w 3388731"/>
                <a:gd name="connsiteY70" fmla="*/ 185521 h 397578"/>
                <a:gd name="connsiteX71" fmla="*/ 2317309 w 3388731"/>
                <a:gd name="connsiteY71" fmla="*/ 189873 h 397578"/>
                <a:gd name="connsiteX72" fmla="*/ 2347951 w 3388731"/>
                <a:gd name="connsiteY72" fmla="*/ 218339 h 397578"/>
                <a:gd name="connsiteX73" fmla="*/ 2391317 w 3388731"/>
                <a:gd name="connsiteY73" fmla="*/ 226710 h 397578"/>
                <a:gd name="connsiteX74" fmla="*/ 2428488 w 3388731"/>
                <a:gd name="connsiteY74" fmla="*/ 239100 h 397578"/>
                <a:gd name="connsiteX75" fmla="*/ 2469011 w 3388731"/>
                <a:gd name="connsiteY75" fmla="*/ 251491 h 397578"/>
                <a:gd name="connsiteX76" fmla="*/ 2527610 w 3388731"/>
                <a:gd name="connsiteY76" fmla="*/ 216829 h 397578"/>
                <a:gd name="connsiteX77" fmla="*/ 2533805 w 3388731"/>
                <a:gd name="connsiteY77" fmla="*/ 198244 h 397578"/>
                <a:gd name="connsiteX78" fmla="*/ 2546195 w 3388731"/>
                <a:gd name="connsiteY78" fmla="*/ 179659 h 397578"/>
                <a:gd name="connsiteX79" fmla="*/ 2558585 w 3388731"/>
                <a:gd name="connsiteY79" fmla="*/ 142488 h 397578"/>
                <a:gd name="connsiteX80" fmla="*/ 2595088 w 3388731"/>
                <a:gd name="connsiteY80" fmla="*/ 98789 h 397578"/>
                <a:gd name="connsiteX81" fmla="*/ 2614341 w 3388731"/>
                <a:gd name="connsiteY81" fmla="*/ 49561 h 397578"/>
                <a:gd name="connsiteX82" fmla="*/ 2639122 w 3388731"/>
                <a:gd name="connsiteY82" fmla="*/ 37171 h 397578"/>
                <a:gd name="connsiteX83" fmla="*/ 2676292 w 3388731"/>
                <a:gd name="connsiteY83" fmla="*/ 43366 h 397578"/>
                <a:gd name="connsiteX84" fmla="*/ 2684037 w 3388731"/>
                <a:gd name="connsiteY84" fmla="*/ 74014 h 397578"/>
                <a:gd name="connsiteX85" fmla="*/ 2701073 w 3388731"/>
                <a:gd name="connsiteY85" fmla="*/ 92927 h 397578"/>
                <a:gd name="connsiteX86" fmla="*/ 2701406 w 3388731"/>
                <a:gd name="connsiteY86" fmla="*/ 127922 h 397578"/>
                <a:gd name="connsiteX87" fmla="*/ 2719658 w 3388731"/>
                <a:gd name="connsiteY87" fmla="*/ 148683 h 397578"/>
                <a:gd name="connsiteX88" fmla="*/ 2725853 w 3388731"/>
                <a:gd name="connsiteY88" fmla="*/ 179659 h 397578"/>
                <a:gd name="connsiteX89" fmla="*/ 2738244 w 3388731"/>
                <a:gd name="connsiteY89" fmla="*/ 198244 h 397578"/>
                <a:gd name="connsiteX90" fmla="*/ 2728364 w 3388731"/>
                <a:gd name="connsiteY90" fmla="*/ 216829 h 397578"/>
                <a:gd name="connsiteX91" fmla="*/ 2745106 w 3388731"/>
                <a:gd name="connsiteY91" fmla="*/ 262039 h 397578"/>
                <a:gd name="connsiteX92" fmla="*/ 2768701 w 3388731"/>
                <a:gd name="connsiteY92" fmla="*/ 302894 h 397578"/>
                <a:gd name="connsiteX93" fmla="*/ 2773906 w 3388731"/>
                <a:gd name="connsiteY93" fmla="*/ 356475 h 397578"/>
                <a:gd name="connsiteX94" fmla="*/ 2837366 w 3388731"/>
                <a:gd name="connsiteY94" fmla="*/ 396488 h 397578"/>
                <a:gd name="connsiteX95" fmla="*/ 2879913 w 3388731"/>
                <a:gd name="connsiteY95" fmla="*/ 385607 h 397578"/>
                <a:gd name="connsiteX96" fmla="*/ 2909370 w 3388731"/>
                <a:gd name="connsiteY96" fmla="*/ 370650 h 397578"/>
                <a:gd name="connsiteX97" fmla="*/ 2926608 w 3388731"/>
                <a:gd name="connsiteY97" fmla="*/ 338888 h 397578"/>
                <a:gd name="connsiteX98" fmla="*/ 2948878 w 3388731"/>
                <a:gd name="connsiteY98" fmla="*/ 328342 h 397578"/>
                <a:gd name="connsiteX99" fmla="*/ 2961268 w 3388731"/>
                <a:gd name="connsiteY99" fmla="*/ 315951 h 397578"/>
                <a:gd name="connsiteX100" fmla="*/ 2973658 w 3388731"/>
                <a:gd name="connsiteY100" fmla="*/ 297366 h 397578"/>
                <a:gd name="connsiteX101" fmla="*/ 2992244 w 3388731"/>
                <a:gd name="connsiteY101" fmla="*/ 266390 h 397578"/>
                <a:gd name="connsiteX102" fmla="*/ 3017024 w 3388731"/>
                <a:gd name="connsiteY102" fmla="*/ 235415 h 397578"/>
                <a:gd name="connsiteX103" fmla="*/ 3041805 w 3388731"/>
                <a:gd name="connsiteY103" fmla="*/ 210634 h 397578"/>
                <a:gd name="connsiteX104" fmla="*/ 3078975 w 3388731"/>
                <a:gd name="connsiteY104" fmla="*/ 185854 h 397578"/>
                <a:gd name="connsiteX105" fmla="*/ 3109951 w 3388731"/>
                <a:gd name="connsiteY105" fmla="*/ 161073 h 397578"/>
                <a:gd name="connsiteX106" fmla="*/ 3178097 w 3388731"/>
                <a:gd name="connsiteY106" fmla="*/ 173463 h 397578"/>
                <a:gd name="connsiteX107" fmla="*/ 3198526 w 3388731"/>
                <a:gd name="connsiteY107" fmla="*/ 173796 h 397578"/>
                <a:gd name="connsiteX108" fmla="*/ 3235696 w 3388731"/>
                <a:gd name="connsiteY108" fmla="*/ 186187 h 397578"/>
                <a:gd name="connsiteX109" fmla="*/ 3240049 w 3388731"/>
                <a:gd name="connsiteY109" fmla="*/ 210634 h 397578"/>
                <a:gd name="connsiteX110" fmla="*/ 3286766 w 3388731"/>
                <a:gd name="connsiteY110" fmla="*/ 212810 h 397578"/>
                <a:gd name="connsiteX111" fmla="*/ 3388731 w 3388731"/>
                <a:gd name="connsiteY111" fmla="*/ 216829 h 397578"/>
                <a:gd name="connsiteX0" fmla="*/ 0 w 3388731"/>
                <a:gd name="connsiteY0" fmla="*/ 241610 h 397578"/>
                <a:gd name="connsiteX1" fmla="*/ 74341 w 3388731"/>
                <a:gd name="connsiteY1" fmla="*/ 235415 h 397578"/>
                <a:gd name="connsiteX2" fmla="*/ 86731 w 3388731"/>
                <a:gd name="connsiteY2" fmla="*/ 223024 h 397578"/>
                <a:gd name="connsiteX3" fmla="*/ 105317 w 3388731"/>
                <a:gd name="connsiteY3" fmla="*/ 216829 h 397578"/>
                <a:gd name="connsiteX4" fmla="*/ 123902 w 3388731"/>
                <a:gd name="connsiteY4" fmla="*/ 204439 h 397578"/>
                <a:gd name="connsiteX5" fmla="*/ 136292 w 3388731"/>
                <a:gd name="connsiteY5" fmla="*/ 185854 h 397578"/>
                <a:gd name="connsiteX6" fmla="*/ 148683 w 3388731"/>
                <a:gd name="connsiteY6" fmla="*/ 173463 h 397578"/>
                <a:gd name="connsiteX7" fmla="*/ 173463 w 3388731"/>
                <a:gd name="connsiteY7" fmla="*/ 142488 h 397578"/>
                <a:gd name="connsiteX8" fmla="*/ 198244 w 3388731"/>
                <a:gd name="connsiteY8" fmla="*/ 123569 h 397578"/>
                <a:gd name="connsiteX9" fmla="*/ 243451 w 3388731"/>
                <a:gd name="connsiteY9" fmla="*/ 115198 h 397578"/>
                <a:gd name="connsiteX10" fmla="*/ 249981 w 3388731"/>
                <a:gd name="connsiteY10" fmla="*/ 104984 h 397578"/>
                <a:gd name="connsiteX11" fmla="*/ 276604 w 3388731"/>
                <a:gd name="connsiteY11" fmla="*/ 102808 h 397578"/>
                <a:gd name="connsiteX12" fmla="*/ 311599 w 3388731"/>
                <a:gd name="connsiteY12" fmla="*/ 92595 h 397578"/>
                <a:gd name="connsiteX13" fmla="*/ 359317 w 3388731"/>
                <a:gd name="connsiteY13" fmla="*/ 99122 h 397578"/>
                <a:gd name="connsiteX14" fmla="*/ 371707 w 3388731"/>
                <a:gd name="connsiteY14" fmla="*/ 117707 h 397578"/>
                <a:gd name="connsiteX15" fmla="*/ 396488 w 3388731"/>
                <a:gd name="connsiteY15" fmla="*/ 142488 h 397578"/>
                <a:gd name="connsiteX16" fmla="*/ 408878 w 3388731"/>
                <a:gd name="connsiteY16" fmla="*/ 161073 h 397578"/>
                <a:gd name="connsiteX17" fmla="*/ 427463 w 3388731"/>
                <a:gd name="connsiteY17" fmla="*/ 173463 h 397578"/>
                <a:gd name="connsiteX18" fmla="*/ 524076 w 3388731"/>
                <a:gd name="connsiteY18" fmla="*/ 177816 h 397578"/>
                <a:gd name="connsiteX19" fmla="*/ 631902 w 3388731"/>
                <a:gd name="connsiteY19" fmla="*/ 185854 h 397578"/>
                <a:gd name="connsiteX20" fmla="*/ 656683 w 3388731"/>
                <a:gd name="connsiteY20" fmla="*/ 161073 h 397578"/>
                <a:gd name="connsiteX21" fmla="*/ 693853 w 3388731"/>
                <a:gd name="connsiteY21" fmla="*/ 142488 h 397578"/>
                <a:gd name="connsiteX22" fmla="*/ 731024 w 3388731"/>
                <a:gd name="connsiteY22" fmla="*/ 130098 h 397578"/>
                <a:gd name="connsiteX23" fmla="*/ 781253 w 3388731"/>
                <a:gd name="connsiteY23" fmla="*/ 148683 h 397578"/>
                <a:gd name="connsiteX24" fmla="*/ 817756 w 3388731"/>
                <a:gd name="connsiteY24" fmla="*/ 167268 h 397578"/>
                <a:gd name="connsiteX25" fmla="*/ 848731 w 3388731"/>
                <a:gd name="connsiteY25" fmla="*/ 223024 h 397578"/>
                <a:gd name="connsiteX26" fmla="*/ 861122 w 3388731"/>
                <a:gd name="connsiteY26" fmla="*/ 235415 h 397578"/>
                <a:gd name="connsiteX27" fmla="*/ 906825 w 3388731"/>
                <a:gd name="connsiteY27" fmla="*/ 274097 h 397578"/>
                <a:gd name="connsiteX28" fmla="*/ 925411 w 3388731"/>
                <a:gd name="connsiteY28" fmla="*/ 283918 h 397578"/>
                <a:gd name="connsiteX29" fmla="*/ 978829 w 3388731"/>
                <a:gd name="connsiteY29" fmla="*/ 274097 h 397578"/>
                <a:gd name="connsiteX30" fmla="*/ 1009805 w 3388731"/>
                <a:gd name="connsiteY30" fmla="*/ 241610 h 397578"/>
                <a:gd name="connsiteX31" fmla="*/ 1034585 w 3388731"/>
                <a:gd name="connsiteY31" fmla="*/ 185854 h 397578"/>
                <a:gd name="connsiteX32" fmla="*/ 1040780 w 3388731"/>
                <a:gd name="connsiteY32" fmla="*/ 167268 h 397578"/>
                <a:gd name="connsiteX33" fmla="*/ 1077951 w 3388731"/>
                <a:gd name="connsiteY33" fmla="*/ 142488 h 397578"/>
                <a:gd name="connsiteX34" fmla="*/ 1108927 w 3388731"/>
                <a:gd name="connsiteY34" fmla="*/ 117707 h 397578"/>
                <a:gd name="connsiteX35" fmla="*/ 1164683 w 3388731"/>
                <a:gd name="connsiteY35" fmla="*/ 123903 h 397578"/>
                <a:gd name="connsiteX36" fmla="*/ 1183268 w 3388731"/>
                <a:gd name="connsiteY36" fmla="*/ 130098 h 397578"/>
                <a:gd name="connsiteX37" fmla="*/ 1226634 w 3388731"/>
                <a:gd name="connsiteY37" fmla="*/ 136293 h 397578"/>
                <a:gd name="connsiteX38" fmla="*/ 1263805 w 3388731"/>
                <a:gd name="connsiteY38" fmla="*/ 148683 h 397578"/>
                <a:gd name="connsiteX39" fmla="*/ 1282390 w 3388731"/>
                <a:gd name="connsiteY39" fmla="*/ 154878 h 397578"/>
                <a:gd name="connsiteX40" fmla="*/ 1303486 w 3388731"/>
                <a:gd name="connsiteY40" fmla="*/ 185521 h 397578"/>
                <a:gd name="connsiteX41" fmla="*/ 1315875 w 3388731"/>
                <a:gd name="connsiteY41" fmla="*/ 197911 h 397578"/>
                <a:gd name="connsiteX42" fmla="*/ 1334127 w 3388731"/>
                <a:gd name="connsiteY42" fmla="*/ 220515 h 397578"/>
                <a:gd name="connsiteX43" fmla="*/ 1369122 w 3388731"/>
                <a:gd name="connsiteY43" fmla="*/ 235415 h 397578"/>
                <a:gd name="connsiteX44" fmla="*/ 1375317 w 3388731"/>
                <a:gd name="connsiteY44" fmla="*/ 254000 h 397578"/>
                <a:gd name="connsiteX45" fmla="*/ 1431073 w 3388731"/>
                <a:gd name="connsiteY45" fmla="*/ 254000 h 397578"/>
                <a:gd name="connsiteX46" fmla="*/ 1443463 w 3388731"/>
                <a:gd name="connsiteY46" fmla="*/ 216829 h 397578"/>
                <a:gd name="connsiteX47" fmla="*/ 1449658 w 3388731"/>
                <a:gd name="connsiteY47" fmla="*/ 192049 h 397578"/>
                <a:gd name="connsiteX48" fmla="*/ 1480634 w 3388731"/>
                <a:gd name="connsiteY48" fmla="*/ 173463 h 397578"/>
                <a:gd name="connsiteX49" fmla="*/ 1493024 w 3388731"/>
                <a:gd name="connsiteY49" fmla="*/ 154878 h 397578"/>
                <a:gd name="connsiteX50" fmla="*/ 1499219 w 3388731"/>
                <a:gd name="connsiteY50" fmla="*/ 136293 h 397578"/>
                <a:gd name="connsiteX51" fmla="*/ 1520314 w 3388731"/>
                <a:gd name="connsiteY51" fmla="*/ 88907 h 397578"/>
                <a:gd name="connsiteX52" fmla="*/ 1536724 w 3388731"/>
                <a:gd name="connsiteY52" fmla="*/ 47718 h 397578"/>
                <a:gd name="connsiteX53" fmla="*/ 1567366 w 3388731"/>
                <a:gd name="connsiteY53" fmla="*/ 18585 h 397578"/>
                <a:gd name="connsiteX54" fmla="*/ 1579756 w 3388731"/>
                <a:gd name="connsiteY54" fmla="*/ 0 h 397578"/>
                <a:gd name="connsiteX55" fmla="*/ 1616927 w 3388731"/>
                <a:gd name="connsiteY55" fmla="*/ 12390 h 397578"/>
                <a:gd name="connsiteX56" fmla="*/ 1654432 w 3388731"/>
                <a:gd name="connsiteY56" fmla="*/ 57599 h 397578"/>
                <a:gd name="connsiteX57" fmla="*/ 1677035 w 3388731"/>
                <a:gd name="connsiteY57" fmla="*/ 86066 h 397578"/>
                <a:gd name="connsiteX58" fmla="*/ 1716049 w 3388731"/>
                <a:gd name="connsiteY58" fmla="*/ 114865 h 397578"/>
                <a:gd name="connsiteX59" fmla="*/ 1766017 w 3388731"/>
                <a:gd name="connsiteY59" fmla="*/ 102749 h 397578"/>
                <a:gd name="connsiteX60" fmla="*/ 1840618 w 3388731"/>
                <a:gd name="connsiteY60" fmla="*/ 91417 h 397578"/>
                <a:gd name="connsiteX61" fmla="*/ 1895374 w 3388731"/>
                <a:gd name="connsiteY61" fmla="*/ 103808 h 397578"/>
                <a:gd name="connsiteX62" fmla="*/ 2004882 w 3388731"/>
                <a:gd name="connsiteY62" fmla="*/ 121786 h 397578"/>
                <a:gd name="connsiteX63" fmla="*/ 2044391 w 3388731"/>
                <a:gd name="connsiteY63" fmla="*/ 143998 h 397578"/>
                <a:gd name="connsiteX64" fmla="*/ 2111017 w 3388731"/>
                <a:gd name="connsiteY64" fmla="*/ 202322 h 397578"/>
                <a:gd name="connsiteX65" fmla="*/ 2133868 w 3388731"/>
                <a:gd name="connsiteY65" fmla="*/ 225593 h 397578"/>
                <a:gd name="connsiteX66" fmla="*/ 2168292 w 3388731"/>
                <a:gd name="connsiteY66" fmla="*/ 223024 h 397578"/>
                <a:gd name="connsiteX67" fmla="*/ 2205463 w 3388731"/>
                <a:gd name="connsiteY67" fmla="*/ 198244 h 397578"/>
                <a:gd name="connsiteX68" fmla="*/ 2255024 w 3388731"/>
                <a:gd name="connsiteY68" fmla="*/ 179325 h 397578"/>
                <a:gd name="connsiteX69" fmla="*/ 2273610 w 3388731"/>
                <a:gd name="connsiteY69" fmla="*/ 161073 h 397578"/>
                <a:gd name="connsiteX70" fmla="*/ 2284157 w 3388731"/>
                <a:gd name="connsiteY70" fmla="*/ 185521 h 397578"/>
                <a:gd name="connsiteX71" fmla="*/ 2317309 w 3388731"/>
                <a:gd name="connsiteY71" fmla="*/ 189873 h 397578"/>
                <a:gd name="connsiteX72" fmla="*/ 2347951 w 3388731"/>
                <a:gd name="connsiteY72" fmla="*/ 218339 h 397578"/>
                <a:gd name="connsiteX73" fmla="*/ 2391317 w 3388731"/>
                <a:gd name="connsiteY73" fmla="*/ 226710 h 397578"/>
                <a:gd name="connsiteX74" fmla="*/ 2428488 w 3388731"/>
                <a:gd name="connsiteY74" fmla="*/ 239100 h 397578"/>
                <a:gd name="connsiteX75" fmla="*/ 2469011 w 3388731"/>
                <a:gd name="connsiteY75" fmla="*/ 251491 h 397578"/>
                <a:gd name="connsiteX76" fmla="*/ 2527610 w 3388731"/>
                <a:gd name="connsiteY76" fmla="*/ 216829 h 397578"/>
                <a:gd name="connsiteX77" fmla="*/ 2533805 w 3388731"/>
                <a:gd name="connsiteY77" fmla="*/ 198244 h 397578"/>
                <a:gd name="connsiteX78" fmla="*/ 2546195 w 3388731"/>
                <a:gd name="connsiteY78" fmla="*/ 179659 h 397578"/>
                <a:gd name="connsiteX79" fmla="*/ 2558585 w 3388731"/>
                <a:gd name="connsiteY79" fmla="*/ 142488 h 397578"/>
                <a:gd name="connsiteX80" fmla="*/ 2595088 w 3388731"/>
                <a:gd name="connsiteY80" fmla="*/ 98789 h 397578"/>
                <a:gd name="connsiteX81" fmla="*/ 2614341 w 3388731"/>
                <a:gd name="connsiteY81" fmla="*/ 49561 h 397578"/>
                <a:gd name="connsiteX82" fmla="*/ 2639122 w 3388731"/>
                <a:gd name="connsiteY82" fmla="*/ 37171 h 397578"/>
                <a:gd name="connsiteX83" fmla="*/ 2676292 w 3388731"/>
                <a:gd name="connsiteY83" fmla="*/ 43366 h 397578"/>
                <a:gd name="connsiteX84" fmla="*/ 2684037 w 3388731"/>
                <a:gd name="connsiteY84" fmla="*/ 74014 h 397578"/>
                <a:gd name="connsiteX85" fmla="*/ 2701073 w 3388731"/>
                <a:gd name="connsiteY85" fmla="*/ 92927 h 397578"/>
                <a:gd name="connsiteX86" fmla="*/ 2701406 w 3388731"/>
                <a:gd name="connsiteY86" fmla="*/ 127922 h 397578"/>
                <a:gd name="connsiteX87" fmla="*/ 2719658 w 3388731"/>
                <a:gd name="connsiteY87" fmla="*/ 148683 h 397578"/>
                <a:gd name="connsiteX88" fmla="*/ 2725853 w 3388731"/>
                <a:gd name="connsiteY88" fmla="*/ 179659 h 397578"/>
                <a:gd name="connsiteX89" fmla="*/ 2738244 w 3388731"/>
                <a:gd name="connsiteY89" fmla="*/ 198244 h 397578"/>
                <a:gd name="connsiteX90" fmla="*/ 2728364 w 3388731"/>
                <a:gd name="connsiteY90" fmla="*/ 216829 h 397578"/>
                <a:gd name="connsiteX91" fmla="*/ 2745106 w 3388731"/>
                <a:gd name="connsiteY91" fmla="*/ 262039 h 397578"/>
                <a:gd name="connsiteX92" fmla="*/ 2768701 w 3388731"/>
                <a:gd name="connsiteY92" fmla="*/ 302894 h 397578"/>
                <a:gd name="connsiteX93" fmla="*/ 2782438 w 3388731"/>
                <a:gd name="connsiteY93" fmla="*/ 356475 h 397578"/>
                <a:gd name="connsiteX94" fmla="*/ 2837366 w 3388731"/>
                <a:gd name="connsiteY94" fmla="*/ 396488 h 397578"/>
                <a:gd name="connsiteX95" fmla="*/ 2879913 w 3388731"/>
                <a:gd name="connsiteY95" fmla="*/ 385607 h 397578"/>
                <a:gd name="connsiteX96" fmla="*/ 2909370 w 3388731"/>
                <a:gd name="connsiteY96" fmla="*/ 370650 h 397578"/>
                <a:gd name="connsiteX97" fmla="*/ 2926608 w 3388731"/>
                <a:gd name="connsiteY97" fmla="*/ 338888 h 397578"/>
                <a:gd name="connsiteX98" fmla="*/ 2948878 w 3388731"/>
                <a:gd name="connsiteY98" fmla="*/ 328342 h 397578"/>
                <a:gd name="connsiteX99" fmla="*/ 2961268 w 3388731"/>
                <a:gd name="connsiteY99" fmla="*/ 315951 h 397578"/>
                <a:gd name="connsiteX100" fmla="*/ 2973658 w 3388731"/>
                <a:gd name="connsiteY100" fmla="*/ 297366 h 397578"/>
                <a:gd name="connsiteX101" fmla="*/ 2992244 w 3388731"/>
                <a:gd name="connsiteY101" fmla="*/ 266390 h 397578"/>
                <a:gd name="connsiteX102" fmla="*/ 3017024 w 3388731"/>
                <a:gd name="connsiteY102" fmla="*/ 235415 h 397578"/>
                <a:gd name="connsiteX103" fmla="*/ 3041805 w 3388731"/>
                <a:gd name="connsiteY103" fmla="*/ 210634 h 397578"/>
                <a:gd name="connsiteX104" fmla="*/ 3078975 w 3388731"/>
                <a:gd name="connsiteY104" fmla="*/ 185854 h 397578"/>
                <a:gd name="connsiteX105" fmla="*/ 3109951 w 3388731"/>
                <a:gd name="connsiteY105" fmla="*/ 161073 h 397578"/>
                <a:gd name="connsiteX106" fmla="*/ 3178097 w 3388731"/>
                <a:gd name="connsiteY106" fmla="*/ 173463 h 397578"/>
                <a:gd name="connsiteX107" fmla="*/ 3198526 w 3388731"/>
                <a:gd name="connsiteY107" fmla="*/ 173796 h 397578"/>
                <a:gd name="connsiteX108" fmla="*/ 3235696 w 3388731"/>
                <a:gd name="connsiteY108" fmla="*/ 186187 h 397578"/>
                <a:gd name="connsiteX109" fmla="*/ 3240049 w 3388731"/>
                <a:gd name="connsiteY109" fmla="*/ 210634 h 397578"/>
                <a:gd name="connsiteX110" fmla="*/ 3286766 w 3388731"/>
                <a:gd name="connsiteY110" fmla="*/ 212810 h 397578"/>
                <a:gd name="connsiteX111" fmla="*/ 3388731 w 3388731"/>
                <a:gd name="connsiteY111" fmla="*/ 216829 h 397578"/>
                <a:gd name="connsiteX0" fmla="*/ 0 w 3388731"/>
                <a:gd name="connsiteY0" fmla="*/ 241610 h 388585"/>
                <a:gd name="connsiteX1" fmla="*/ 74341 w 3388731"/>
                <a:gd name="connsiteY1" fmla="*/ 235415 h 388585"/>
                <a:gd name="connsiteX2" fmla="*/ 86731 w 3388731"/>
                <a:gd name="connsiteY2" fmla="*/ 223024 h 388585"/>
                <a:gd name="connsiteX3" fmla="*/ 105317 w 3388731"/>
                <a:gd name="connsiteY3" fmla="*/ 216829 h 388585"/>
                <a:gd name="connsiteX4" fmla="*/ 123902 w 3388731"/>
                <a:gd name="connsiteY4" fmla="*/ 204439 h 388585"/>
                <a:gd name="connsiteX5" fmla="*/ 136292 w 3388731"/>
                <a:gd name="connsiteY5" fmla="*/ 185854 h 388585"/>
                <a:gd name="connsiteX6" fmla="*/ 148683 w 3388731"/>
                <a:gd name="connsiteY6" fmla="*/ 173463 h 388585"/>
                <a:gd name="connsiteX7" fmla="*/ 173463 w 3388731"/>
                <a:gd name="connsiteY7" fmla="*/ 142488 h 388585"/>
                <a:gd name="connsiteX8" fmla="*/ 198244 w 3388731"/>
                <a:gd name="connsiteY8" fmla="*/ 123569 h 388585"/>
                <a:gd name="connsiteX9" fmla="*/ 243451 w 3388731"/>
                <a:gd name="connsiteY9" fmla="*/ 115198 h 388585"/>
                <a:gd name="connsiteX10" fmla="*/ 249981 w 3388731"/>
                <a:gd name="connsiteY10" fmla="*/ 104984 h 388585"/>
                <a:gd name="connsiteX11" fmla="*/ 276604 w 3388731"/>
                <a:gd name="connsiteY11" fmla="*/ 102808 h 388585"/>
                <a:gd name="connsiteX12" fmla="*/ 311599 w 3388731"/>
                <a:gd name="connsiteY12" fmla="*/ 92595 h 388585"/>
                <a:gd name="connsiteX13" fmla="*/ 359317 w 3388731"/>
                <a:gd name="connsiteY13" fmla="*/ 99122 h 388585"/>
                <a:gd name="connsiteX14" fmla="*/ 371707 w 3388731"/>
                <a:gd name="connsiteY14" fmla="*/ 117707 h 388585"/>
                <a:gd name="connsiteX15" fmla="*/ 396488 w 3388731"/>
                <a:gd name="connsiteY15" fmla="*/ 142488 h 388585"/>
                <a:gd name="connsiteX16" fmla="*/ 408878 w 3388731"/>
                <a:gd name="connsiteY16" fmla="*/ 161073 h 388585"/>
                <a:gd name="connsiteX17" fmla="*/ 427463 w 3388731"/>
                <a:gd name="connsiteY17" fmla="*/ 173463 h 388585"/>
                <a:gd name="connsiteX18" fmla="*/ 524076 w 3388731"/>
                <a:gd name="connsiteY18" fmla="*/ 177816 h 388585"/>
                <a:gd name="connsiteX19" fmla="*/ 631902 w 3388731"/>
                <a:gd name="connsiteY19" fmla="*/ 185854 h 388585"/>
                <a:gd name="connsiteX20" fmla="*/ 656683 w 3388731"/>
                <a:gd name="connsiteY20" fmla="*/ 161073 h 388585"/>
                <a:gd name="connsiteX21" fmla="*/ 693853 w 3388731"/>
                <a:gd name="connsiteY21" fmla="*/ 142488 h 388585"/>
                <a:gd name="connsiteX22" fmla="*/ 731024 w 3388731"/>
                <a:gd name="connsiteY22" fmla="*/ 130098 h 388585"/>
                <a:gd name="connsiteX23" fmla="*/ 781253 w 3388731"/>
                <a:gd name="connsiteY23" fmla="*/ 148683 h 388585"/>
                <a:gd name="connsiteX24" fmla="*/ 817756 w 3388731"/>
                <a:gd name="connsiteY24" fmla="*/ 167268 h 388585"/>
                <a:gd name="connsiteX25" fmla="*/ 848731 w 3388731"/>
                <a:gd name="connsiteY25" fmla="*/ 223024 h 388585"/>
                <a:gd name="connsiteX26" fmla="*/ 861122 w 3388731"/>
                <a:gd name="connsiteY26" fmla="*/ 235415 h 388585"/>
                <a:gd name="connsiteX27" fmla="*/ 906825 w 3388731"/>
                <a:gd name="connsiteY27" fmla="*/ 274097 h 388585"/>
                <a:gd name="connsiteX28" fmla="*/ 925411 w 3388731"/>
                <a:gd name="connsiteY28" fmla="*/ 283918 h 388585"/>
                <a:gd name="connsiteX29" fmla="*/ 978829 w 3388731"/>
                <a:gd name="connsiteY29" fmla="*/ 274097 h 388585"/>
                <a:gd name="connsiteX30" fmla="*/ 1009805 w 3388731"/>
                <a:gd name="connsiteY30" fmla="*/ 241610 h 388585"/>
                <a:gd name="connsiteX31" fmla="*/ 1034585 w 3388731"/>
                <a:gd name="connsiteY31" fmla="*/ 185854 h 388585"/>
                <a:gd name="connsiteX32" fmla="*/ 1040780 w 3388731"/>
                <a:gd name="connsiteY32" fmla="*/ 167268 h 388585"/>
                <a:gd name="connsiteX33" fmla="*/ 1077951 w 3388731"/>
                <a:gd name="connsiteY33" fmla="*/ 142488 h 388585"/>
                <a:gd name="connsiteX34" fmla="*/ 1108927 w 3388731"/>
                <a:gd name="connsiteY34" fmla="*/ 117707 h 388585"/>
                <a:gd name="connsiteX35" fmla="*/ 1164683 w 3388731"/>
                <a:gd name="connsiteY35" fmla="*/ 123903 h 388585"/>
                <a:gd name="connsiteX36" fmla="*/ 1183268 w 3388731"/>
                <a:gd name="connsiteY36" fmla="*/ 130098 h 388585"/>
                <a:gd name="connsiteX37" fmla="*/ 1226634 w 3388731"/>
                <a:gd name="connsiteY37" fmla="*/ 136293 h 388585"/>
                <a:gd name="connsiteX38" fmla="*/ 1263805 w 3388731"/>
                <a:gd name="connsiteY38" fmla="*/ 148683 h 388585"/>
                <a:gd name="connsiteX39" fmla="*/ 1282390 w 3388731"/>
                <a:gd name="connsiteY39" fmla="*/ 154878 h 388585"/>
                <a:gd name="connsiteX40" fmla="*/ 1303486 w 3388731"/>
                <a:gd name="connsiteY40" fmla="*/ 185521 h 388585"/>
                <a:gd name="connsiteX41" fmla="*/ 1315875 w 3388731"/>
                <a:gd name="connsiteY41" fmla="*/ 197911 h 388585"/>
                <a:gd name="connsiteX42" fmla="*/ 1334127 w 3388731"/>
                <a:gd name="connsiteY42" fmla="*/ 220515 h 388585"/>
                <a:gd name="connsiteX43" fmla="*/ 1369122 w 3388731"/>
                <a:gd name="connsiteY43" fmla="*/ 235415 h 388585"/>
                <a:gd name="connsiteX44" fmla="*/ 1375317 w 3388731"/>
                <a:gd name="connsiteY44" fmla="*/ 254000 h 388585"/>
                <a:gd name="connsiteX45" fmla="*/ 1431073 w 3388731"/>
                <a:gd name="connsiteY45" fmla="*/ 254000 h 388585"/>
                <a:gd name="connsiteX46" fmla="*/ 1443463 w 3388731"/>
                <a:gd name="connsiteY46" fmla="*/ 216829 h 388585"/>
                <a:gd name="connsiteX47" fmla="*/ 1449658 w 3388731"/>
                <a:gd name="connsiteY47" fmla="*/ 192049 h 388585"/>
                <a:gd name="connsiteX48" fmla="*/ 1480634 w 3388731"/>
                <a:gd name="connsiteY48" fmla="*/ 173463 h 388585"/>
                <a:gd name="connsiteX49" fmla="*/ 1493024 w 3388731"/>
                <a:gd name="connsiteY49" fmla="*/ 154878 h 388585"/>
                <a:gd name="connsiteX50" fmla="*/ 1499219 w 3388731"/>
                <a:gd name="connsiteY50" fmla="*/ 136293 h 388585"/>
                <a:gd name="connsiteX51" fmla="*/ 1520314 w 3388731"/>
                <a:gd name="connsiteY51" fmla="*/ 88907 h 388585"/>
                <a:gd name="connsiteX52" fmla="*/ 1536724 w 3388731"/>
                <a:gd name="connsiteY52" fmla="*/ 47718 h 388585"/>
                <a:gd name="connsiteX53" fmla="*/ 1567366 w 3388731"/>
                <a:gd name="connsiteY53" fmla="*/ 18585 h 388585"/>
                <a:gd name="connsiteX54" fmla="*/ 1579756 w 3388731"/>
                <a:gd name="connsiteY54" fmla="*/ 0 h 388585"/>
                <a:gd name="connsiteX55" fmla="*/ 1616927 w 3388731"/>
                <a:gd name="connsiteY55" fmla="*/ 12390 h 388585"/>
                <a:gd name="connsiteX56" fmla="*/ 1654432 w 3388731"/>
                <a:gd name="connsiteY56" fmla="*/ 57599 h 388585"/>
                <a:gd name="connsiteX57" fmla="*/ 1677035 w 3388731"/>
                <a:gd name="connsiteY57" fmla="*/ 86066 h 388585"/>
                <a:gd name="connsiteX58" fmla="*/ 1716049 w 3388731"/>
                <a:gd name="connsiteY58" fmla="*/ 114865 h 388585"/>
                <a:gd name="connsiteX59" fmla="*/ 1766017 w 3388731"/>
                <a:gd name="connsiteY59" fmla="*/ 102749 h 388585"/>
                <a:gd name="connsiteX60" fmla="*/ 1840618 w 3388731"/>
                <a:gd name="connsiteY60" fmla="*/ 91417 h 388585"/>
                <a:gd name="connsiteX61" fmla="*/ 1895374 w 3388731"/>
                <a:gd name="connsiteY61" fmla="*/ 103808 h 388585"/>
                <a:gd name="connsiteX62" fmla="*/ 2004882 w 3388731"/>
                <a:gd name="connsiteY62" fmla="*/ 121786 h 388585"/>
                <a:gd name="connsiteX63" fmla="*/ 2044391 w 3388731"/>
                <a:gd name="connsiteY63" fmla="*/ 143998 h 388585"/>
                <a:gd name="connsiteX64" fmla="*/ 2111017 w 3388731"/>
                <a:gd name="connsiteY64" fmla="*/ 202322 h 388585"/>
                <a:gd name="connsiteX65" fmla="*/ 2133868 w 3388731"/>
                <a:gd name="connsiteY65" fmla="*/ 225593 h 388585"/>
                <a:gd name="connsiteX66" fmla="*/ 2168292 w 3388731"/>
                <a:gd name="connsiteY66" fmla="*/ 223024 h 388585"/>
                <a:gd name="connsiteX67" fmla="*/ 2205463 w 3388731"/>
                <a:gd name="connsiteY67" fmla="*/ 198244 h 388585"/>
                <a:gd name="connsiteX68" fmla="*/ 2255024 w 3388731"/>
                <a:gd name="connsiteY68" fmla="*/ 179325 h 388585"/>
                <a:gd name="connsiteX69" fmla="*/ 2273610 w 3388731"/>
                <a:gd name="connsiteY69" fmla="*/ 161073 h 388585"/>
                <a:gd name="connsiteX70" fmla="*/ 2284157 w 3388731"/>
                <a:gd name="connsiteY70" fmla="*/ 185521 h 388585"/>
                <a:gd name="connsiteX71" fmla="*/ 2317309 w 3388731"/>
                <a:gd name="connsiteY71" fmla="*/ 189873 h 388585"/>
                <a:gd name="connsiteX72" fmla="*/ 2347951 w 3388731"/>
                <a:gd name="connsiteY72" fmla="*/ 218339 h 388585"/>
                <a:gd name="connsiteX73" fmla="*/ 2391317 w 3388731"/>
                <a:gd name="connsiteY73" fmla="*/ 226710 h 388585"/>
                <a:gd name="connsiteX74" fmla="*/ 2428488 w 3388731"/>
                <a:gd name="connsiteY74" fmla="*/ 239100 h 388585"/>
                <a:gd name="connsiteX75" fmla="*/ 2469011 w 3388731"/>
                <a:gd name="connsiteY75" fmla="*/ 251491 h 388585"/>
                <a:gd name="connsiteX76" fmla="*/ 2527610 w 3388731"/>
                <a:gd name="connsiteY76" fmla="*/ 216829 h 388585"/>
                <a:gd name="connsiteX77" fmla="*/ 2533805 w 3388731"/>
                <a:gd name="connsiteY77" fmla="*/ 198244 h 388585"/>
                <a:gd name="connsiteX78" fmla="*/ 2546195 w 3388731"/>
                <a:gd name="connsiteY78" fmla="*/ 179659 h 388585"/>
                <a:gd name="connsiteX79" fmla="*/ 2558585 w 3388731"/>
                <a:gd name="connsiteY79" fmla="*/ 142488 h 388585"/>
                <a:gd name="connsiteX80" fmla="*/ 2595088 w 3388731"/>
                <a:gd name="connsiteY80" fmla="*/ 98789 h 388585"/>
                <a:gd name="connsiteX81" fmla="*/ 2614341 w 3388731"/>
                <a:gd name="connsiteY81" fmla="*/ 49561 h 388585"/>
                <a:gd name="connsiteX82" fmla="*/ 2639122 w 3388731"/>
                <a:gd name="connsiteY82" fmla="*/ 37171 h 388585"/>
                <a:gd name="connsiteX83" fmla="*/ 2676292 w 3388731"/>
                <a:gd name="connsiteY83" fmla="*/ 43366 h 388585"/>
                <a:gd name="connsiteX84" fmla="*/ 2684037 w 3388731"/>
                <a:gd name="connsiteY84" fmla="*/ 74014 h 388585"/>
                <a:gd name="connsiteX85" fmla="*/ 2701073 w 3388731"/>
                <a:gd name="connsiteY85" fmla="*/ 92927 h 388585"/>
                <a:gd name="connsiteX86" fmla="*/ 2701406 w 3388731"/>
                <a:gd name="connsiteY86" fmla="*/ 127922 h 388585"/>
                <a:gd name="connsiteX87" fmla="*/ 2719658 w 3388731"/>
                <a:gd name="connsiteY87" fmla="*/ 148683 h 388585"/>
                <a:gd name="connsiteX88" fmla="*/ 2725853 w 3388731"/>
                <a:gd name="connsiteY88" fmla="*/ 179659 h 388585"/>
                <a:gd name="connsiteX89" fmla="*/ 2738244 w 3388731"/>
                <a:gd name="connsiteY89" fmla="*/ 198244 h 388585"/>
                <a:gd name="connsiteX90" fmla="*/ 2728364 w 3388731"/>
                <a:gd name="connsiteY90" fmla="*/ 216829 h 388585"/>
                <a:gd name="connsiteX91" fmla="*/ 2745106 w 3388731"/>
                <a:gd name="connsiteY91" fmla="*/ 262039 h 388585"/>
                <a:gd name="connsiteX92" fmla="*/ 2768701 w 3388731"/>
                <a:gd name="connsiteY92" fmla="*/ 302894 h 388585"/>
                <a:gd name="connsiteX93" fmla="*/ 2782438 w 3388731"/>
                <a:gd name="connsiteY93" fmla="*/ 356475 h 388585"/>
                <a:gd name="connsiteX94" fmla="*/ 2837366 w 3388731"/>
                <a:gd name="connsiteY94" fmla="*/ 385608 h 388585"/>
                <a:gd name="connsiteX95" fmla="*/ 2879913 w 3388731"/>
                <a:gd name="connsiteY95" fmla="*/ 385607 h 388585"/>
                <a:gd name="connsiteX96" fmla="*/ 2909370 w 3388731"/>
                <a:gd name="connsiteY96" fmla="*/ 370650 h 388585"/>
                <a:gd name="connsiteX97" fmla="*/ 2926608 w 3388731"/>
                <a:gd name="connsiteY97" fmla="*/ 338888 h 388585"/>
                <a:gd name="connsiteX98" fmla="*/ 2948878 w 3388731"/>
                <a:gd name="connsiteY98" fmla="*/ 328342 h 388585"/>
                <a:gd name="connsiteX99" fmla="*/ 2961268 w 3388731"/>
                <a:gd name="connsiteY99" fmla="*/ 315951 h 388585"/>
                <a:gd name="connsiteX100" fmla="*/ 2973658 w 3388731"/>
                <a:gd name="connsiteY100" fmla="*/ 297366 h 388585"/>
                <a:gd name="connsiteX101" fmla="*/ 2992244 w 3388731"/>
                <a:gd name="connsiteY101" fmla="*/ 266390 h 388585"/>
                <a:gd name="connsiteX102" fmla="*/ 3017024 w 3388731"/>
                <a:gd name="connsiteY102" fmla="*/ 235415 h 388585"/>
                <a:gd name="connsiteX103" fmla="*/ 3041805 w 3388731"/>
                <a:gd name="connsiteY103" fmla="*/ 210634 h 388585"/>
                <a:gd name="connsiteX104" fmla="*/ 3078975 w 3388731"/>
                <a:gd name="connsiteY104" fmla="*/ 185854 h 388585"/>
                <a:gd name="connsiteX105" fmla="*/ 3109951 w 3388731"/>
                <a:gd name="connsiteY105" fmla="*/ 161073 h 388585"/>
                <a:gd name="connsiteX106" fmla="*/ 3178097 w 3388731"/>
                <a:gd name="connsiteY106" fmla="*/ 173463 h 388585"/>
                <a:gd name="connsiteX107" fmla="*/ 3198526 w 3388731"/>
                <a:gd name="connsiteY107" fmla="*/ 173796 h 388585"/>
                <a:gd name="connsiteX108" fmla="*/ 3235696 w 3388731"/>
                <a:gd name="connsiteY108" fmla="*/ 186187 h 388585"/>
                <a:gd name="connsiteX109" fmla="*/ 3240049 w 3388731"/>
                <a:gd name="connsiteY109" fmla="*/ 210634 h 388585"/>
                <a:gd name="connsiteX110" fmla="*/ 3286766 w 3388731"/>
                <a:gd name="connsiteY110" fmla="*/ 212810 h 388585"/>
                <a:gd name="connsiteX111" fmla="*/ 3388731 w 3388731"/>
                <a:gd name="connsiteY111" fmla="*/ 216829 h 388585"/>
                <a:gd name="connsiteX0" fmla="*/ 0 w 3388731"/>
                <a:gd name="connsiteY0" fmla="*/ 241610 h 388585"/>
                <a:gd name="connsiteX1" fmla="*/ 74341 w 3388731"/>
                <a:gd name="connsiteY1" fmla="*/ 235415 h 388585"/>
                <a:gd name="connsiteX2" fmla="*/ 86731 w 3388731"/>
                <a:gd name="connsiteY2" fmla="*/ 223024 h 388585"/>
                <a:gd name="connsiteX3" fmla="*/ 105317 w 3388731"/>
                <a:gd name="connsiteY3" fmla="*/ 216829 h 388585"/>
                <a:gd name="connsiteX4" fmla="*/ 123902 w 3388731"/>
                <a:gd name="connsiteY4" fmla="*/ 204439 h 388585"/>
                <a:gd name="connsiteX5" fmla="*/ 136292 w 3388731"/>
                <a:gd name="connsiteY5" fmla="*/ 185854 h 388585"/>
                <a:gd name="connsiteX6" fmla="*/ 148683 w 3388731"/>
                <a:gd name="connsiteY6" fmla="*/ 173463 h 388585"/>
                <a:gd name="connsiteX7" fmla="*/ 173463 w 3388731"/>
                <a:gd name="connsiteY7" fmla="*/ 142488 h 388585"/>
                <a:gd name="connsiteX8" fmla="*/ 198244 w 3388731"/>
                <a:gd name="connsiteY8" fmla="*/ 123569 h 388585"/>
                <a:gd name="connsiteX9" fmla="*/ 243451 w 3388731"/>
                <a:gd name="connsiteY9" fmla="*/ 115198 h 388585"/>
                <a:gd name="connsiteX10" fmla="*/ 249981 w 3388731"/>
                <a:gd name="connsiteY10" fmla="*/ 104984 h 388585"/>
                <a:gd name="connsiteX11" fmla="*/ 276604 w 3388731"/>
                <a:gd name="connsiteY11" fmla="*/ 102808 h 388585"/>
                <a:gd name="connsiteX12" fmla="*/ 311599 w 3388731"/>
                <a:gd name="connsiteY12" fmla="*/ 92595 h 388585"/>
                <a:gd name="connsiteX13" fmla="*/ 359317 w 3388731"/>
                <a:gd name="connsiteY13" fmla="*/ 99122 h 388585"/>
                <a:gd name="connsiteX14" fmla="*/ 371707 w 3388731"/>
                <a:gd name="connsiteY14" fmla="*/ 117707 h 388585"/>
                <a:gd name="connsiteX15" fmla="*/ 396488 w 3388731"/>
                <a:gd name="connsiteY15" fmla="*/ 142488 h 388585"/>
                <a:gd name="connsiteX16" fmla="*/ 408878 w 3388731"/>
                <a:gd name="connsiteY16" fmla="*/ 161073 h 388585"/>
                <a:gd name="connsiteX17" fmla="*/ 427463 w 3388731"/>
                <a:gd name="connsiteY17" fmla="*/ 173463 h 388585"/>
                <a:gd name="connsiteX18" fmla="*/ 524076 w 3388731"/>
                <a:gd name="connsiteY18" fmla="*/ 177816 h 388585"/>
                <a:gd name="connsiteX19" fmla="*/ 631902 w 3388731"/>
                <a:gd name="connsiteY19" fmla="*/ 185854 h 388585"/>
                <a:gd name="connsiteX20" fmla="*/ 656683 w 3388731"/>
                <a:gd name="connsiteY20" fmla="*/ 161073 h 388585"/>
                <a:gd name="connsiteX21" fmla="*/ 693853 w 3388731"/>
                <a:gd name="connsiteY21" fmla="*/ 142488 h 388585"/>
                <a:gd name="connsiteX22" fmla="*/ 731024 w 3388731"/>
                <a:gd name="connsiteY22" fmla="*/ 130098 h 388585"/>
                <a:gd name="connsiteX23" fmla="*/ 781253 w 3388731"/>
                <a:gd name="connsiteY23" fmla="*/ 148683 h 388585"/>
                <a:gd name="connsiteX24" fmla="*/ 817756 w 3388731"/>
                <a:gd name="connsiteY24" fmla="*/ 167268 h 388585"/>
                <a:gd name="connsiteX25" fmla="*/ 848731 w 3388731"/>
                <a:gd name="connsiteY25" fmla="*/ 223024 h 388585"/>
                <a:gd name="connsiteX26" fmla="*/ 861122 w 3388731"/>
                <a:gd name="connsiteY26" fmla="*/ 235415 h 388585"/>
                <a:gd name="connsiteX27" fmla="*/ 906825 w 3388731"/>
                <a:gd name="connsiteY27" fmla="*/ 274097 h 388585"/>
                <a:gd name="connsiteX28" fmla="*/ 925411 w 3388731"/>
                <a:gd name="connsiteY28" fmla="*/ 283918 h 388585"/>
                <a:gd name="connsiteX29" fmla="*/ 978829 w 3388731"/>
                <a:gd name="connsiteY29" fmla="*/ 274097 h 388585"/>
                <a:gd name="connsiteX30" fmla="*/ 1009805 w 3388731"/>
                <a:gd name="connsiteY30" fmla="*/ 241610 h 388585"/>
                <a:gd name="connsiteX31" fmla="*/ 1034585 w 3388731"/>
                <a:gd name="connsiteY31" fmla="*/ 185854 h 388585"/>
                <a:gd name="connsiteX32" fmla="*/ 1040780 w 3388731"/>
                <a:gd name="connsiteY32" fmla="*/ 167268 h 388585"/>
                <a:gd name="connsiteX33" fmla="*/ 1077951 w 3388731"/>
                <a:gd name="connsiteY33" fmla="*/ 142488 h 388585"/>
                <a:gd name="connsiteX34" fmla="*/ 1108927 w 3388731"/>
                <a:gd name="connsiteY34" fmla="*/ 117707 h 388585"/>
                <a:gd name="connsiteX35" fmla="*/ 1164683 w 3388731"/>
                <a:gd name="connsiteY35" fmla="*/ 123903 h 388585"/>
                <a:gd name="connsiteX36" fmla="*/ 1183268 w 3388731"/>
                <a:gd name="connsiteY36" fmla="*/ 130098 h 388585"/>
                <a:gd name="connsiteX37" fmla="*/ 1226634 w 3388731"/>
                <a:gd name="connsiteY37" fmla="*/ 136293 h 388585"/>
                <a:gd name="connsiteX38" fmla="*/ 1263805 w 3388731"/>
                <a:gd name="connsiteY38" fmla="*/ 148683 h 388585"/>
                <a:gd name="connsiteX39" fmla="*/ 1282390 w 3388731"/>
                <a:gd name="connsiteY39" fmla="*/ 154878 h 388585"/>
                <a:gd name="connsiteX40" fmla="*/ 1303486 w 3388731"/>
                <a:gd name="connsiteY40" fmla="*/ 185521 h 388585"/>
                <a:gd name="connsiteX41" fmla="*/ 1315875 w 3388731"/>
                <a:gd name="connsiteY41" fmla="*/ 197911 h 388585"/>
                <a:gd name="connsiteX42" fmla="*/ 1334127 w 3388731"/>
                <a:gd name="connsiteY42" fmla="*/ 220515 h 388585"/>
                <a:gd name="connsiteX43" fmla="*/ 1369122 w 3388731"/>
                <a:gd name="connsiteY43" fmla="*/ 235415 h 388585"/>
                <a:gd name="connsiteX44" fmla="*/ 1375317 w 3388731"/>
                <a:gd name="connsiteY44" fmla="*/ 254000 h 388585"/>
                <a:gd name="connsiteX45" fmla="*/ 1431073 w 3388731"/>
                <a:gd name="connsiteY45" fmla="*/ 254000 h 388585"/>
                <a:gd name="connsiteX46" fmla="*/ 1443463 w 3388731"/>
                <a:gd name="connsiteY46" fmla="*/ 216829 h 388585"/>
                <a:gd name="connsiteX47" fmla="*/ 1449658 w 3388731"/>
                <a:gd name="connsiteY47" fmla="*/ 192049 h 388585"/>
                <a:gd name="connsiteX48" fmla="*/ 1480634 w 3388731"/>
                <a:gd name="connsiteY48" fmla="*/ 173463 h 388585"/>
                <a:gd name="connsiteX49" fmla="*/ 1493024 w 3388731"/>
                <a:gd name="connsiteY49" fmla="*/ 154878 h 388585"/>
                <a:gd name="connsiteX50" fmla="*/ 1499219 w 3388731"/>
                <a:gd name="connsiteY50" fmla="*/ 136293 h 388585"/>
                <a:gd name="connsiteX51" fmla="*/ 1520314 w 3388731"/>
                <a:gd name="connsiteY51" fmla="*/ 88907 h 388585"/>
                <a:gd name="connsiteX52" fmla="*/ 1536724 w 3388731"/>
                <a:gd name="connsiteY52" fmla="*/ 47718 h 388585"/>
                <a:gd name="connsiteX53" fmla="*/ 1567366 w 3388731"/>
                <a:gd name="connsiteY53" fmla="*/ 18585 h 388585"/>
                <a:gd name="connsiteX54" fmla="*/ 1579756 w 3388731"/>
                <a:gd name="connsiteY54" fmla="*/ 0 h 388585"/>
                <a:gd name="connsiteX55" fmla="*/ 1616927 w 3388731"/>
                <a:gd name="connsiteY55" fmla="*/ 12390 h 388585"/>
                <a:gd name="connsiteX56" fmla="*/ 1654432 w 3388731"/>
                <a:gd name="connsiteY56" fmla="*/ 57599 h 388585"/>
                <a:gd name="connsiteX57" fmla="*/ 1677035 w 3388731"/>
                <a:gd name="connsiteY57" fmla="*/ 86066 h 388585"/>
                <a:gd name="connsiteX58" fmla="*/ 1716049 w 3388731"/>
                <a:gd name="connsiteY58" fmla="*/ 114865 h 388585"/>
                <a:gd name="connsiteX59" fmla="*/ 1766017 w 3388731"/>
                <a:gd name="connsiteY59" fmla="*/ 102749 h 388585"/>
                <a:gd name="connsiteX60" fmla="*/ 1840618 w 3388731"/>
                <a:gd name="connsiteY60" fmla="*/ 91417 h 388585"/>
                <a:gd name="connsiteX61" fmla="*/ 1895374 w 3388731"/>
                <a:gd name="connsiteY61" fmla="*/ 103808 h 388585"/>
                <a:gd name="connsiteX62" fmla="*/ 2004882 w 3388731"/>
                <a:gd name="connsiteY62" fmla="*/ 121786 h 388585"/>
                <a:gd name="connsiteX63" fmla="*/ 2044391 w 3388731"/>
                <a:gd name="connsiteY63" fmla="*/ 143998 h 388585"/>
                <a:gd name="connsiteX64" fmla="*/ 2111017 w 3388731"/>
                <a:gd name="connsiteY64" fmla="*/ 202322 h 388585"/>
                <a:gd name="connsiteX65" fmla="*/ 2133868 w 3388731"/>
                <a:gd name="connsiteY65" fmla="*/ 225593 h 388585"/>
                <a:gd name="connsiteX66" fmla="*/ 2168292 w 3388731"/>
                <a:gd name="connsiteY66" fmla="*/ 223024 h 388585"/>
                <a:gd name="connsiteX67" fmla="*/ 2205463 w 3388731"/>
                <a:gd name="connsiteY67" fmla="*/ 198244 h 388585"/>
                <a:gd name="connsiteX68" fmla="*/ 2255024 w 3388731"/>
                <a:gd name="connsiteY68" fmla="*/ 179325 h 388585"/>
                <a:gd name="connsiteX69" fmla="*/ 2273610 w 3388731"/>
                <a:gd name="connsiteY69" fmla="*/ 161073 h 388585"/>
                <a:gd name="connsiteX70" fmla="*/ 2284157 w 3388731"/>
                <a:gd name="connsiteY70" fmla="*/ 185521 h 388585"/>
                <a:gd name="connsiteX71" fmla="*/ 2317309 w 3388731"/>
                <a:gd name="connsiteY71" fmla="*/ 189873 h 388585"/>
                <a:gd name="connsiteX72" fmla="*/ 2347951 w 3388731"/>
                <a:gd name="connsiteY72" fmla="*/ 218339 h 388585"/>
                <a:gd name="connsiteX73" fmla="*/ 2391317 w 3388731"/>
                <a:gd name="connsiteY73" fmla="*/ 226710 h 388585"/>
                <a:gd name="connsiteX74" fmla="*/ 2428488 w 3388731"/>
                <a:gd name="connsiteY74" fmla="*/ 239100 h 388585"/>
                <a:gd name="connsiteX75" fmla="*/ 2469011 w 3388731"/>
                <a:gd name="connsiteY75" fmla="*/ 251491 h 388585"/>
                <a:gd name="connsiteX76" fmla="*/ 2527610 w 3388731"/>
                <a:gd name="connsiteY76" fmla="*/ 216829 h 388585"/>
                <a:gd name="connsiteX77" fmla="*/ 2533805 w 3388731"/>
                <a:gd name="connsiteY77" fmla="*/ 198244 h 388585"/>
                <a:gd name="connsiteX78" fmla="*/ 2546195 w 3388731"/>
                <a:gd name="connsiteY78" fmla="*/ 179659 h 388585"/>
                <a:gd name="connsiteX79" fmla="*/ 2558585 w 3388731"/>
                <a:gd name="connsiteY79" fmla="*/ 142488 h 388585"/>
                <a:gd name="connsiteX80" fmla="*/ 2595088 w 3388731"/>
                <a:gd name="connsiteY80" fmla="*/ 98789 h 388585"/>
                <a:gd name="connsiteX81" fmla="*/ 2614341 w 3388731"/>
                <a:gd name="connsiteY81" fmla="*/ 49561 h 388585"/>
                <a:gd name="connsiteX82" fmla="*/ 2639122 w 3388731"/>
                <a:gd name="connsiteY82" fmla="*/ 37171 h 388585"/>
                <a:gd name="connsiteX83" fmla="*/ 2676292 w 3388731"/>
                <a:gd name="connsiteY83" fmla="*/ 43366 h 388585"/>
                <a:gd name="connsiteX84" fmla="*/ 2684037 w 3388731"/>
                <a:gd name="connsiteY84" fmla="*/ 74014 h 388585"/>
                <a:gd name="connsiteX85" fmla="*/ 2701073 w 3388731"/>
                <a:gd name="connsiteY85" fmla="*/ 92927 h 388585"/>
                <a:gd name="connsiteX86" fmla="*/ 2701406 w 3388731"/>
                <a:gd name="connsiteY86" fmla="*/ 127922 h 388585"/>
                <a:gd name="connsiteX87" fmla="*/ 2719658 w 3388731"/>
                <a:gd name="connsiteY87" fmla="*/ 148683 h 388585"/>
                <a:gd name="connsiteX88" fmla="*/ 2725853 w 3388731"/>
                <a:gd name="connsiteY88" fmla="*/ 179659 h 388585"/>
                <a:gd name="connsiteX89" fmla="*/ 2738244 w 3388731"/>
                <a:gd name="connsiteY89" fmla="*/ 198244 h 388585"/>
                <a:gd name="connsiteX90" fmla="*/ 2728364 w 3388731"/>
                <a:gd name="connsiteY90" fmla="*/ 216829 h 388585"/>
                <a:gd name="connsiteX91" fmla="*/ 2745106 w 3388731"/>
                <a:gd name="connsiteY91" fmla="*/ 262039 h 388585"/>
                <a:gd name="connsiteX92" fmla="*/ 2768701 w 3388731"/>
                <a:gd name="connsiteY92" fmla="*/ 302894 h 388585"/>
                <a:gd name="connsiteX93" fmla="*/ 2782438 w 3388731"/>
                <a:gd name="connsiteY93" fmla="*/ 356475 h 388585"/>
                <a:gd name="connsiteX94" fmla="*/ 2837366 w 3388731"/>
                <a:gd name="connsiteY94" fmla="*/ 385608 h 388585"/>
                <a:gd name="connsiteX95" fmla="*/ 2879913 w 3388731"/>
                <a:gd name="connsiteY95" fmla="*/ 385607 h 388585"/>
                <a:gd name="connsiteX96" fmla="*/ 2909370 w 3388731"/>
                <a:gd name="connsiteY96" fmla="*/ 370650 h 388585"/>
                <a:gd name="connsiteX97" fmla="*/ 2926608 w 3388731"/>
                <a:gd name="connsiteY97" fmla="*/ 338888 h 388585"/>
                <a:gd name="connsiteX98" fmla="*/ 2948878 w 3388731"/>
                <a:gd name="connsiteY98" fmla="*/ 328342 h 388585"/>
                <a:gd name="connsiteX99" fmla="*/ 2961268 w 3388731"/>
                <a:gd name="connsiteY99" fmla="*/ 315951 h 388585"/>
                <a:gd name="connsiteX100" fmla="*/ 2973658 w 3388731"/>
                <a:gd name="connsiteY100" fmla="*/ 297366 h 388585"/>
                <a:gd name="connsiteX101" fmla="*/ 2992244 w 3388731"/>
                <a:gd name="connsiteY101" fmla="*/ 266390 h 388585"/>
                <a:gd name="connsiteX102" fmla="*/ 3017024 w 3388731"/>
                <a:gd name="connsiteY102" fmla="*/ 235415 h 388585"/>
                <a:gd name="connsiteX103" fmla="*/ 3041805 w 3388731"/>
                <a:gd name="connsiteY103" fmla="*/ 210634 h 388585"/>
                <a:gd name="connsiteX104" fmla="*/ 3078975 w 3388731"/>
                <a:gd name="connsiteY104" fmla="*/ 185854 h 388585"/>
                <a:gd name="connsiteX105" fmla="*/ 3109951 w 3388731"/>
                <a:gd name="connsiteY105" fmla="*/ 161073 h 388585"/>
                <a:gd name="connsiteX106" fmla="*/ 3178097 w 3388731"/>
                <a:gd name="connsiteY106" fmla="*/ 173463 h 388585"/>
                <a:gd name="connsiteX107" fmla="*/ 3198526 w 3388731"/>
                <a:gd name="connsiteY107" fmla="*/ 173796 h 388585"/>
                <a:gd name="connsiteX108" fmla="*/ 3235696 w 3388731"/>
                <a:gd name="connsiteY108" fmla="*/ 186187 h 388585"/>
                <a:gd name="connsiteX109" fmla="*/ 3240049 w 3388731"/>
                <a:gd name="connsiteY109" fmla="*/ 210634 h 388585"/>
                <a:gd name="connsiteX110" fmla="*/ 3286766 w 3388731"/>
                <a:gd name="connsiteY110" fmla="*/ 212810 h 388585"/>
                <a:gd name="connsiteX111" fmla="*/ 3388731 w 3388731"/>
                <a:gd name="connsiteY111" fmla="*/ 198696 h 388585"/>
                <a:gd name="connsiteX0" fmla="*/ 0 w 3388731"/>
                <a:gd name="connsiteY0" fmla="*/ 241610 h 388585"/>
                <a:gd name="connsiteX1" fmla="*/ 74341 w 3388731"/>
                <a:gd name="connsiteY1" fmla="*/ 235415 h 388585"/>
                <a:gd name="connsiteX2" fmla="*/ 86731 w 3388731"/>
                <a:gd name="connsiteY2" fmla="*/ 223024 h 388585"/>
                <a:gd name="connsiteX3" fmla="*/ 105317 w 3388731"/>
                <a:gd name="connsiteY3" fmla="*/ 216829 h 388585"/>
                <a:gd name="connsiteX4" fmla="*/ 123902 w 3388731"/>
                <a:gd name="connsiteY4" fmla="*/ 204439 h 388585"/>
                <a:gd name="connsiteX5" fmla="*/ 136292 w 3388731"/>
                <a:gd name="connsiteY5" fmla="*/ 185854 h 388585"/>
                <a:gd name="connsiteX6" fmla="*/ 148683 w 3388731"/>
                <a:gd name="connsiteY6" fmla="*/ 173463 h 388585"/>
                <a:gd name="connsiteX7" fmla="*/ 173463 w 3388731"/>
                <a:gd name="connsiteY7" fmla="*/ 142488 h 388585"/>
                <a:gd name="connsiteX8" fmla="*/ 198244 w 3388731"/>
                <a:gd name="connsiteY8" fmla="*/ 123569 h 388585"/>
                <a:gd name="connsiteX9" fmla="*/ 243451 w 3388731"/>
                <a:gd name="connsiteY9" fmla="*/ 115198 h 388585"/>
                <a:gd name="connsiteX10" fmla="*/ 249981 w 3388731"/>
                <a:gd name="connsiteY10" fmla="*/ 104984 h 388585"/>
                <a:gd name="connsiteX11" fmla="*/ 276604 w 3388731"/>
                <a:gd name="connsiteY11" fmla="*/ 102808 h 388585"/>
                <a:gd name="connsiteX12" fmla="*/ 311599 w 3388731"/>
                <a:gd name="connsiteY12" fmla="*/ 92595 h 388585"/>
                <a:gd name="connsiteX13" fmla="*/ 359317 w 3388731"/>
                <a:gd name="connsiteY13" fmla="*/ 99122 h 388585"/>
                <a:gd name="connsiteX14" fmla="*/ 371707 w 3388731"/>
                <a:gd name="connsiteY14" fmla="*/ 117707 h 388585"/>
                <a:gd name="connsiteX15" fmla="*/ 396488 w 3388731"/>
                <a:gd name="connsiteY15" fmla="*/ 142488 h 388585"/>
                <a:gd name="connsiteX16" fmla="*/ 408878 w 3388731"/>
                <a:gd name="connsiteY16" fmla="*/ 161073 h 388585"/>
                <a:gd name="connsiteX17" fmla="*/ 427463 w 3388731"/>
                <a:gd name="connsiteY17" fmla="*/ 173463 h 388585"/>
                <a:gd name="connsiteX18" fmla="*/ 524076 w 3388731"/>
                <a:gd name="connsiteY18" fmla="*/ 177816 h 388585"/>
                <a:gd name="connsiteX19" fmla="*/ 631902 w 3388731"/>
                <a:gd name="connsiteY19" fmla="*/ 185854 h 388585"/>
                <a:gd name="connsiteX20" fmla="*/ 656683 w 3388731"/>
                <a:gd name="connsiteY20" fmla="*/ 161073 h 388585"/>
                <a:gd name="connsiteX21" fmla="*/ 693853 w 3388731"/>
                <a:gd name="connsiteY21" fmla="*/ 142488 h 388585"/>
                <a:gd name="connsiteX22" fmla="*/ 731024 w 3388731"/>
                <a:gd name="connsiteY22" fmla="*/ 130098 h 388585"/>
                <a:gd name="connsiteX23" fmla="*/ 781253 w 3388731"/>
                <a:gd name="connsiteY23" fmla="*/ 148683 h 388585"/>
                <a:gd name="connsiteX24" fmla="*/ 817756 w 3388731"/>
                <a:gd name="connsiteY24" fmla="*/ 167268 h 388585"/>
                <a:gd name="connsiteX25" fmla="*/ 848731 w 3388731"/>
                <a:gd name="connsiteY25" fmla="*/ 223024 h 388585"/>
                <a:gd name="connsiteX26" fmla="*/ 861122 w 3388731"/>
                <a:gd name="connsiteY26" fmla="*/ 235415 h 388585"/>
                <a:gd name="connsiteX27" fmla="*/ 906825 w 3388731"/>
                <a:gd name="connsiteY27" fmla="*/ 274097 h 388585"/>
                <a:gd name="connsiteX28" fmla="*/ 925411 w 3388731"/>
                <a:gd name="connsiteY28" fmla="*/ 283918 h 388585"/>
                <a:gd name="connsiteX29" fmla="*/ 978829 w 3388731"/>
                <a:gd name="connsiteY29" fmla="*/ 274097 h 388585"/>
                <a:gd name="connsiteX30" fmla="*/ 1009805 w 3388731"/>
                <a:gd name="connsiteY30" fmla="*/ 241610 h 388585"/>
                <a:gd name="connsiteX31" fmla="*/ 1034585 w 3388731"/>
                <a:gd name="connsiteY31" fmla="*/ 185854 h 388585"/>
                <a:gd name="connsiteX32" fmla="*/ 1040780 w 3388731"/>
                <a:gd name="connsiteY32" fmla="*/ 167268 h 388585"/>
                <a:gd name="connsiteX33" fmla="*/ 1077951 w 3388731"/>
                <a:gd name="connsiteY33" fmla="*/ 142488 h 388585"/>
                <a:gd name="connsiteX34" fmla="*/ 1108927 w 3388731"/>
                <a:gd name="connsiteY34" fmla="*/ 117707 h 388585"/>
                <a:gd name="connsiteX35" fmla="*/ 1164683 w 3388731"/>
                <a:gd name="connsiteY35" fmla="*/ 123903 h 388585"/>
                <a:gd name="connsiteX36" fmla="*/ 1183268 w 3388731"/>
                <a:gd name="connsiteY36" fmla="*/ 130098 h 388585"/>
                <a:gd name="connsiteX37" fmla="*/ 1226634 w 3388731"/>
                <a:gd name="connsiteY37" fmla="*/ 136293 h 388585"/>
                <a:gd name="connsiteX38" fmla="*/ 1263805 w 3388731"/>
                <a:gd name="connsiteY38" fmla="*/ 148683 h 388585"/>
                <a:gd name="connsiteX39" fmla="*/ 1282390 w 3388731"/>
                <a:gd name="connsiteY39" fmla="*/ 154878 h 388585"/>
                <a:gd name="connsiteX40" fmla="*/ 1303486 w 3388731"/>
                <a:gd name="connsiteY40" fmla="*/ 185521 h 388585"/>
                <a:gd name="connsiteX41" fmla="*/ 1315875 w 3388731"/>
                <a:gd name="connsiteY41" fmla="*/ 197911 h 388585"/>
                <a:gd name="connsiteX42" fmla="*/ 1334127 w 3388731"/>
                <a:gd name="connsiteY42" fmla="*/ 220515 h 388585"/>
                <a:gd name="connsiteX43" fmla="*/ 1369122 w 3388731"/>
                <a:gd name="connsiteY43" fmla="*/ 235415 h 388585"/>
                <a:gd name="connsiteX44" fmla="*/ 1375317 w 3388731"/>
                <a:gd name="connsiteY44" fmla="*/ 254000 h 388585"/>
                <a:gd name="connsiteX45" fmla="*/ 1431073 w 3388731"/>
                <a:gd name="connsiteY45" fmla="*/ 254000 h 388585"/>
                <a:gd name="connsiteX46" fmla="*/ 1443463 w 3388731"/>
                <a:gd name="connsiteY46" fmla="*/ 216829 h 388585"/>
                <a:gd name="connsiteX47" fmla="*/ 1449658 w 3388731"/>
                <a:gd name="connsiteY47" fmla="*/ 192049 h 388585"/>
                <a:gd name="connsiteX48" fmla="*/ 1480634 w 3388731"/>
                <a:gd name="connsiteY48" fmla="*/ 173463 h 388585"/>
                <a:gd name="connsiteX49" fmla="*/ 1493024 w 3388731"/>
                <a:gd name="connsiteY49" fmla="*/ 154878 h 388585"/>
                <a:gd name="connsiteX50" fmla="*/ 1499219 w 3388731"/>
                <a:gd name="connsiteY50" fmla="*/ 136293 h 388585"/>
                <a:gd name="connsiteX51" fmla="*/ 1520314 w 3388731"/>
                <a:gd name="connsiteY51" fmla="*/ 88907 h 388585"/>
                <a:gd name="connsiteX52" fmla="*/ 1536724 w 3388731"/>
                <a:gd name="connsiteY52" fmla="*/ 47718 h 388585"/>
                <a:gd name="connsiteX53" fmla="*/ 1567366 w 3388731"/>
                <a:gd name="connsiteY53" fmla="*/ 18585 h 388585"/>
                <a:gd name="connsiteX54" fmla="*/ 1579756 w 3388731"/>
                <a:gd name="connsiteY54" fmla="*/ 0 h 388585"/>
                <a:gd name="connsiteX55" fmla="*/ 1616927 w 3388731"/>
                <a:gd name="connsiteY55" fmla="*/ 12390 h 388585"/>
                <a:gd name="connsiteX56" fmla="*/ 1654432 w 3388731"/>
                <a:gd name="connsiteY56" fmla="*/ 57599 h 388585"/>
                <a:gd name="connsiteX57" fmla="*/ 1677035 w 3388731"/>
                <a:gd name="connsiteY57" fmla="*/ 86066 h 388585"/>
                <a:gd name="connsiteX58" fmla="*/ 1716049 w 3388731"/>
                <a:gd name="connsiteY58" fmla="*/ 114865 h 388585"/>
                <a:gd name="connsiteX59" fmla="*/ 1766017 w 3388731"/>
                <a:gd name="connsiteY59" fmla="*/ 102749 h 388585"/>
                <a:gd name="connsiteX60" fmla="*/ 1840618 w 3388731"/>
                <a:gd name="connsiteY60" fmla="*/ 91417 h 388585"/>
                <a:gd name="connsiteX61" fmla="*/ 1895374 w 3388731"/>
                <a:gd name="connsiteY61" fmla="*/ 103808 h 388585"/>
                <a:gd name="connsiteX62" fmla="*/ 2004882 w 3388731"/>
                <a:gd name="connsiteY62" fmla="*/ 121786 h 388585"/>
                <a:gd name="connsiteX63" fmla="*/ 2044391 w 3388731"/>
                <a:gd name="connsiteY63" fmla="*/ 143998 h 388585"/>
                <a:gd name="connsiteX64" fmla="*/ 2111017 w 3388731"/>
                <a:gd name="connsiteY64" fmla="*/ 202322 h 388585"/>
                <a:gd name="connsiteX65" fmla="*/ 2133868 w 3388731"/>
                <a:gd name="connsiteY65" fmla="*/ 225593 h 388585"/>
                <a:gd name="connsiteX66" fmla="*/ 2168292 w 3388731"/>
                <a:gd name="connsiteY66" fmla="*/ 223024 h 388585"/>
                <a:gd name="connsiteX67" fmla="*/ 2205463 w 3388731"/>
                <a:gd name="connsiteY67" fmla="*/ 198244 h 388585"/>
                <a:gd name="connsiteX68" fmla="*/ 2255024 w 3388731"/>
                <a:gd name="connsiteY68" fmla="*/ 179325 h 388585"/>
                <a:gd name="connsiteX69" fmla="*/ 2273610 w 3388731"/>
                <a:gd name="connsiteY69" fmla="*/ 161073 h 388585"/>
                <a:gd name="connsiteX70" fmla="*/ 2284157 w 3388731"/>
                <a:gd name="connsiteY70" fmla="*/ 185521 h 388585"/>
                <a:gd name="connsiteX71" fmla="*/ 2317309 w 3388731"/>
                <a:gd name="connsiteY71" fmla="*/ 189873 h 388585"/>
                <a:gd name="connsiteX72" fmla="*/ 2347951 w 3388731"/>
                <a:gd name="connsiteY72" fmla="*/ 218339 h 388585"/>
                <a:gd name="connsiteX73" fmla="*/ 2391317 w 3388731"/>
                <a:gd name="connsiteY73" fmla="*/ 226710 h 388585"/>
                <a:gd name="connsiteX74" fmla="*/ 2428488 w 3388731"/>
                <a:gd name="connsiteY74" fmla="*/ 239100 h 388585"/>
                <a:gd name="connsiteX75" fmla="*/ 2469011 w 3388731"/>
                <a:gd name="connsiteY75" fmla="*/ 251491 h 388585"/>
                <a:gd name="connsiteX76" fmla="*/ 2527610 w 3388731"/>
                <a:gd name="connsiteY76" fmla="*/ 216829 h 388585"/>
                <a:gd name="connsiteX77" fmla="*/ 2533805 w 3388731"/>
                <a:gd name="connsiteY77" fmla="*/ 198244 h 388585"/>
                <a:gd name="connsiteX78" fmla="*/ 2546195 w 3388731"/>
                <a:gd name="connsiteY78" fmla="*/ 179659 h 388585"/>
                <a:gd name="connsiteX79" fmla="*/ 2558585 w 3388731"/>
                <a:gd name="connsiteY79" fmla="*/ 142488 h 388585"/>
                <a:gd name="connsiteX80" fmla="*/ 2595088 w 3388731"/>
                <a:gd name="connsiteY80" fmla="*/ 98789 h 388585"/>
                <a:gd name="connsiteX81" fmla="*/ 2614341 w 3388731"/>
                <a:gd name="connsiteY81" fmla="*/ 49561 h 388585"/>
                <a:gd name="connsiteX82" fmla="*/ 2639122 w 3388731"/>
                <a:gd name="connsiteY82" fmla="*/ 37171 h 388585"/>
                <a:gd name="connsiteX83" fmla="*/ 2676292 w 3388731"/>
                <a:gd name="connsiteY83" fmla="*/ 43366 h 388585"/>
                <a:gd name="connsiteX84" fmla="*/ 2684037 w 3388731"/>
                <a:gd name="connsiteY84" fmla="*/ 74014 h 388585"/>
                <a:gd name="connsiteX85" fmla="*/ 2701073 w 3388731"/>
                <a:gd name="connsiteY85" fmla="*/ 92927 h 388585"/>
                <a:gd name="connsiteX86" fmla="*/ 2701406 w 3388731"/>
                <a:gd name="connsiteY86" fmla="*/ 127922 h 388585"/>
                <a:gd name="connsiteX87" fmla="*/ 2719658 w 3388731"/>
                <a:gd name="connsiteY87" fmla="*/ 148683 h 388585"/>
                <a:gd name="connsiteX88" fmla="*/ 2725853 w 3388731"/>
                <a:gd name="connsiteY88" fmla="*/ 179659 h 388585"/>
                <a:gd name="connsiteX89" fmla="*/ 2738244 w 3388731"/>
                <a:gd name="connsiteY89" fmla="*/ 198244 h 388585"/>
                <a:gd name="connsiteX90" fmla="*/ 2728364 w 3388731"/>
                <a:gd name="connsiteY90" fmla="*/ 216829 h 388585"/>
                <a:gd name="connsiteX91" fmla="*/ 2745106 w 3388731"/>
                <a:gd name="connsiteY91" fmla="*/ 262039 h 388585"/>
                <a:gd name="connsiteX92" fmla="*/ 2768701 w 3388731"/>
                <a:gd name="connsiteY92" fmla="*/ 302894 h 388585"/>
                <a:gd name="connsiteX93" fmla="*/ 2782438 w 3388731"/>
                <a:gd name="connsiteY93" fmla="*/ 356475 h 388585"/>
                <a:gd name="connsiteX94" fmla="*/ 2837366 w 3388731"/>
                <a:gd name="connsiteY94" fmla="*/ 385608 h 388585"/>
                <a:gd name="connsiteX95" fmla="*/ 2879913 w 3388731"/>
                <a:gd name="connsiteY95" fmla="*/ 385607 h 388585"/>
                <a:gd name="connsiteX96" fmla="*/ 2909370 w 3388731"/>
                <a:gd name="connsiteY96" fmla="*/ 370650 h 388585"/>
                <a:gd name="connsiteX97" fmla="*/ 2926608 w 3388731"/>
                <a:gd name="connsiteY97" fmla="*/ 338888 h 388585"/>
                <a:gd name="connsiteX98" fmla="*/ 2948878 w 3388731"/>
                <a:gd name="connsiteY98" fmla="*/ 328342 h 388585"/>
                <a:gd name="connsiteX99" fmla="*/ 2961268 w 3388731"/>
                <a:gd name="connsiteY99" fmla="*/ 315951 h 388585"/>
                <a:gd name="connsiteX100" fmla="*/ 2973658 w 3388731"/>
                <a:gd name="connsiteY100" fmla="*/ 297366 h 388585"/>
                <a:gd name="connsiteX101" fmla="*/ 2992244 w 3388731"/>
                <a:gd name="connsiteY101" fmla="*/ 266390 h 388585"/>
                <a:gd name="connsiteX102" fmla="*/ 3017024 w 3388731"/>
                <a:gd name="connsiteY102" fmla="*/ 235415 h 388585"/>
                <a:gd name="connsiteX103" fmla="*/ 3041805 w 3388731"/>
                <a:gd name="connsiteY103" fmla="*/ 210634 h 388585"/>
                <a:gd name="connsiteX104" fmla="*/ 3078975 w 3388731"/>
                <a:gd name="connsiteY104" fmla="*/ 185854 h 388585"/>
                <a:gd name="connsiteX105" fmla="*/ 3109951 w 3388731"/>
                <a:gd name="connsiteY105" fmla="*/ 161073 h 388585"/>
                <a:gd name="connsiteX106" fmla="*/ 3178097 w 3388731"/>
                <a:gd name="connsiteY106" fmla="*/ 173463 h 388585"/>
                <a:gd name="connsiteX107" fmla="*/ 3198526 w 3388731"/>
                <a:gd name="connsiteY107" fmla="*/ 173796 h 388585"/>
                <a:gd name="connsiteX108" fmla="*/ 3235696 w 3388731"/>
                <a:gd name="connsiteY108" fmla="*/ 186187 h 388585"/>
                <a:gd name="connsiteX109" fmla="*/ 3286766 w 3388731"/>
                <a:gd name="connsiteY109" fmla="*/ 212810 h 388585"/>
                <a:gd name="connsiteX110" fmla="*/ 3388731 w 3388731"/>
                <a:gd name="connsiteY110" fmla="*/ 198696 h 388585"/>
                <a:gd name="connsiteX0" fmla="*/ 0 w 3388731"/>
                <a:gd name="connsiteY0" fmla="*/ 241610 h 388585"/>
                <a:gd name="connsiteX1" fmla="*/ 74341 w 3388731"/>
                <a:gd name="connsiteY1" fmla="*/ 235415 h 388585"/>
                <a:gd name="connsiteX2" fmla="*/ 86731 w 3388731"/>
                <a:gd name="connsiteY2" fmla="*/ 223024 h 388585"/>
                <a:gd name="connsiteX3" fmla="*/ 105317 w 3388731"/>
                <a:gd name="connsiteY3" fmla="*/ 216829 h 388585"/>
                <a:gd name="connsiteX4" fmla="*/ 123902 w 3388731"/>
                <a:gd name="connsiteY4" fmla="*/ 204439 h 388585"/>
                <a:gd name="connsiteX5" fmla="*/ 136292 w 3388731"/>
                <a:gd name="connsiteY5" fmla="*/ 185854 h 388585"/>
                <a:gd name="connsiteX6" fmla="*/ 148683 w 3388731"/>
                <a:gd name="connsiteY6" fmla="*/ 173463 h 388585"/>
                <a:gd name="connsiteX7" fmla="*/ 173463 w 3388731"/>
                <a:gd name="connsiteY7" fmla="*/ 142488 h 388585"/>
                <a:gd name="connsiteX8" fmla="*/ 198244 w 3388731"/>
                <a:gd name="connsiteY8" fmla="*/ 123569 h 388585"/>
                <a:gd name="connsiteX9" fmla="*/ 243451 w 3388731"/>
                <a:gd name="connsiteY9" fmla="*/ 115198 h 388585"/>
                <a:gd name="connsiteX10" fmla="*/ 249981 w 3388731"/>
                <a:gd name="connsiteY10" fmla="*/ 104984 h 388585"/>
                <a:gd name="connsiteX11" fmla="*/ 276604 w 3388731"/>
                <a:gd name="connsiteY11" fmla="*/ 102808 h 388585"/>
                <a:gd name="connsiteX12" fmla="*/ 311599 w 3388731"/>
                <a:gd name="connsiteY12" fmla="*/ 92595 h 388585"/>
                <a:gd name="connsiteX13" fmla="*/ 359317 w 3388731"/>
                <a:gd name="connsiteY13" fmla="*/ 99122 h 388585"/>
                <a:gd name="connsiteX14" fmla="*/ 371707 w 3388731"/>
                <a:gd name="connsiteY14" fmla="*/ 117707 h 388585"/>
                <a:gd name="connsiteX15" fmla="*/ 396488 w 3388731"/>
                <a:gd name="connsiteY15" fmla="*/ 142488 h 388585"/>
                <a:gd name="connsiteX16" fmla="*/ 408878 w 3388731"/>
                <a:gd name="connsiteY16" fmla="*/ 161073 h 388585"/>
                <a:gd name="connsiteX17" fmla="*/ 427463 w 3388731"/>
                <a:gd name="connsiteY17" fmla="*/ 173463 h 388585"/>
                <a:gd name="connsiteX18" fmla="*/ 524076 w 3388731"/>
                <a:gd name="connsiteY18" fmla="*/ 177816 h 388585"/>
                <a:gd name="connsiteX19" fmla="*/ 631902 w 3388731"/>
                <a:gd name="connsiteY19" fmla="*/ 185854 h 388585"/>
                <a:gd name="connsiteX20" fmla="*/ 656683 w 3388731"/>
                <a:gd name="connsiteY20" fmla="*/ 161073 h 388585"/>
                <a:gd name="connsiteX21" fmla="*/ 693853 w 3388731"/>
                <a:gd name="connsiteY21" fmla="*/ 142488 h 388585"/>
                <a:gd name="connsiteX22" fmla="*/ 731024 w 3388731"/>
                <a:gd name="connsiteY22" fmla="*/ 130098 h 388585"/>
                <a:gd name="connsiteX23" fmla="*/ 781253 w 3388731"/>
                <a:gd name="connsiteY23" fmla="*/ 148683 h 388585"/>
                <a:gd name="connsiteX24" fmla="*/ 817756 w 3388731"/>
                <a:gd name="connsiteY24" fmla="*/ 167268 h 388585"/>
                <a:gd name="connsiteX25" fmla="*/ 848731 w 3388731"/>
                <a:gd name="connsiteY25" fmla="*/ 223024 h 388585"/>
                <a:gd name="connsiteX26" fmla="*/ 861122 w 3388731"/>
                <a:gd name="connsiteY26" fmla="*/ 235415 h 388585"/>
                <a:gd name="connsiteX27" fmla="*/ 906825 w 3388731"/>
                <a:gd name="connsiteY27" fmla="*/ 274097 h 388585"/>
                <a:gd name="connsiteX28" fmla="*/ 925411 w 3388731"/>
                <a:gd name="connsiteY28" fmla="*/ 283918 h 388585"/>
                <a:gd name="connsiteX29" fmla="*/ 978829 w 3388731"/>
                <a:gd name="connsiteY29" fmla="*/ 274097 h 388585"/>
                <a:gd name="connsiteX30" fmla="*/ 1009805 w 3388731"/>
                <a:gd name="connsiteY30" fmla="*/ 241610 h 388585"/>
                <a:gd name="connsiteX31" fmla="*/ 1034585 w 3388731"/>
                <a:gd name="connsiteY31" fmla="*/ 185854 h 388585"/>
                <a:gd name="connsiteX32" fmla="*/ 1040780 w 3388731"/>
                <a:gd name="connsiteY32" fmla="*/ 167268 h 388585"/>
                <a:gd name="connsiteX33" fmla="*/ 1077951 w 3388731"/>
                <a:gd name="connsiteY33" fmla="*/ 142488 h 388585"/>
                <a:gd name="connsiteX34" fmla="*/ 1108927 w 3388731"/>
                <a:gd name="connsiteY34" fmla="*/ 117707 h 388585"/>
                <a:gd name="connsiteX35" fmla="*/ 1164683 w 3388731"/>
                <a:gd name="connsiteY35" fmla="*/ 123903 h 388585"/>
                <a:gd name="connsiteX36" fmla="*/ 1183268 w 3388731"/>
                <a:gd name="connsiteY36" fmla="*/ 130098 h 388585"/>
                <a:gd name="connsiteX37" fmla="*/ 1226634 w 3388731"/>
                <a:gd name="connsiteY37" fmla="*/ 136293 h 388585"/>
                <a:gd name="connsiteX38" fmla="*/ 1263805 w 3388731"/>
                <a:gd name="connsiteY38" fmla="*/ 148683 h 388585"/>
                <a:gd name="connsiteX39" fmla="*/ 1282390 w 3388731"/>
                <a:gd name="connsiteY39" fmla="*/ 154878 h 388585"/>
                <a:gd name="connsiteX40" fmla="*/ 1303486 w 3388731"/>
                <a:gd name="connsiteY40" fmla="*/ 185521 h 388585"/>
                <a:gd name="connsiteX41" fmla="*/ 1315875 w 3388731"/>
                <a:gd name="connsiteY41" fmla="*/ 197911 h 388585"/>
                <a:gd name="connsiteX42" fmla="*/ 1334127 w 3388731"/>
                <a:gd name="connsiteY42" fmla="*/ 220515 h 388585"/>
                <a:gd name="connsiteX43" fmla="*/ 1369122 w 3388731"/>
                <a:gd name="connsiteY43" fmla="*/ 235415 h 388585"/>
                <a:gd name="connsiteX44" fmla="*/ 1375317 w 3388731"/>
                <a:gd name="connsiteY44" fmla="*/ 254000 h 388585"/>
                <a:gd name="connsiteX45" fmla="*/ 1431073 w 3388731"/>
                <a:gd name="connsiteY45" fmla="*/ 254000 h 388585"/>
                <a:gd name="connsiteX46" fmla="*/ 1443463 w 3388731"/>
                <a:gd name="connsiteY46" fmla="*/ 216829 h 388585"/>
                <a:gd name="connsiteX47" fmla="*/ 1449658 w 3388731"/>
                <a:gd name="connsiteY47" fmla="*/ 192049 h 388585"/>
                <a:gd name="connsiteX48" fmla="*/ 1480634 w 3388731"/>
                <a:gd name="connsiteY48" fmla="*/ 173463 h 388585"/>
                <a:gd name="connsiteX49" fmla="*/ 1493024 w 3388731"/>
                <a:gd name="connsiteY49" fmla="*/ 154878 h 388585"/>
                <a:gd name="connsiteX50" fmla="*/ 1499219 w 3388731"/>
                <a:gd name="connsiteY50" fmla="*/ 136293 h 388585"/>
                <a:gd name="connsiteX51" fmla="*/ 1520314 w 3388731"/>
                <a:gd name="connsiteY51" fmla="*/ 88907 h 388585"/>
                <a:gd name="connsiteX52" fmla="*/ 1536724 w 3388731"/>
                <a:gd name="connsiteY52" fmla="*/ 47718 h 388585"/>
                <a:gd name="connsiteX53" fmla="*/ 1567366 w 3388731"/>
                <a:gd name="connsiteY53" fmla="*/ 18585 h 388585"/>
                <a:gd name="connsiteX54" fmla="*/ 1579756 w 3388731"/>
                <a:gd name="connsiteY54" fmla="*/ 0 h 388585"/>
                <a:gd name="connsiteX55" fmla="*/ 1616927 w 3388731"/>
                <a:gd name="connsiteY55" fmla="*/ 12390 h 388585"/>
                <a:gd name="connsiteX56" fmla="*/ 1654432 w 3388731"/>
                <a:gd name="connsiteY56" fmla="*/ 57599 h 388585"/>
                <a:gd name="connsiteX57" fmla="*/ 1677035 w 3388731"/>
                <a:gd name="connsiteY57" fmla="*/ 86066 h 388585"/>
                <a:gd name="connsiteX58" fmla="*/ 1716049 w 3388731"/>
                <a:gd name="connsiteY58" fmla="*/ 114865 h 388585"/>
                <a:gd name="connsiteX59" fmla="*/ 1766017 w 3388731"/>
                <a:gd name="connsiteY59" fmla="*/ 102749 h 388585"/>
                <a:gd name="connsiteX60" fmla="*/ 1840618 w 3388731"/>
                <a:gd name="connsiteY60" fmla="*/ 91417 h 388585"/>
                <a:gd name="connsiteX61" fmla="*/ 1895374 w 3388731"/>
                <a:gd name="connsiteY61" fmla="*/ 103808 h 388585"/>
                <a:gd name="connsiteX62" fmla="*/ 2004882 w 3388731"/>
                <a:gd name="connsiteY62" fmla="*/ 121786 h 388585"/>
                <a:gd name="connsiteX63" fmla="*/ 2044391 w 3388731"/>
                <a:gd name="connsiteY63" fmla="*/ 143998 h 388585"/>
                <a:gd name="connsiteX64" fmla="*/ 2111017 w 3388731"/>
                <a:gd name="connsiteY64" fmla="*/ 202322 h 388585"/>
                <a:gd name="connsiteX65" fmla="*/ 2133868 w 3388731"/>
                <a:gd name="connsiteY65" fmla="*/ 225593 h 388585"/>
                <a:gd name="connsiteX66" fmla="*/ 2168292 w 3388731"/>
                <a:gd name="connsiteY66" fmla="*/ 223024 h 388585"/>
                <a:gd name="connsiteX67" fmla="*/ 2205463 w 3388731"/>
                <a:gd name="connsiteY67" fmla="*/ 198244 h 388585"/>
                <a:gd name="connsiteX68" fmla="*/ 2255024 w 3388731"/>
                <a:gd name="connsiteY68" fmla="*/ 179325 h 388585"/>
                <a:gd name="connsiteX69" fmla="*/ 2273610 w 3388731"/>
                <a:gd name="connsiteY69" fmla="*/ 161073 h 388585"/>
                <a:gd name="connsiteX70" fmla="*/ 2284157 w 3388731"/>
                <a:gd name="connsiteY70" fmla="*/ 185521 h 388585"/>
                <a:gd name="connsiteX71" fmla="*/ 2317309 w 3388731"/>
                <a:gd name="connsiteY71" fmla="*/ 189873 h 388585"/>
                <a:gd name="connsiteX72" fmla="*/ 2347951 w 3388731"/>
                <a:gd name="connsiteY72" fmla="*/ 218339 h 388585"/>
                <a:gd name="connsiteX73" fmla="*/ 2391317 w 3388731"/>
                <a:gd name="connsiteY73" fmla="*/ 226710 h 388585"/>
                <a:gd name="connsiteX74" fmla="*/ 2428488 w 3388731"/>
                <a:gd name="connsiteY74" fmla="*/ 239100 h 388585"/>
                <a:gd name="connsiteX75" fmla="*/ 2469011 w 3388731"/>
                <a:gd name="connsiteY75" fmla="*/ 251491 h 388585"/>
                <a:gd name="connsiteX76" fmla="*/ 2527610 w 3388731"/>
                <a:gd name="connsiteY76" fmla="*/ 216829 h 388585"/>
                <a:gd name="connsiteX77" fmla="*/ 2533805 w 3388731"/>
                <a:gd name="connsiteY77" fmla="*/ 198244 h 388585"/>
                <a:gd name="connsiteX78" fmla="*/ 2546195 w 3388731"/>
                <a:gd name="connsiteY78" fmla="*/ 179659 h 388585"/>
                <a:gd name="connsiteX79" fmla="*/ 2558585 w 3388731"/>
                <a:gd name="connsiteY79" fmla="*/ 142488 h 388585"/>
                <a:gd name="connsiteX80" fmla="*/ 2595088 w 3388731"/>
                <a:gd name="connsiteY80" fmla="*/ 98789 h 388585"/>
                <a:gd name="connsiteX81" fmla="*/ 2614341 w 3388731"/>
                <a:gd name="connsiteY81" fmla="*/ 49561 h 388585"/>
                <a:gd name="connsiteX82" fmla="*/ 2639122 w 3388731"/>
                <a:gd name="connsiteY82" fmla="*/ 37171 h 388585"/>
                <a:gd name="connsiteX83" fmla="*/ 2676292 w 3388731"/>
                <a:gd name="connsiteY83" fmla="*/ 43366 h 388585"/>
                <a:gd name="connsiteX84" fmla="*/ 2684037 w 3388731"/>
                <a:gd name="connsiteY84" fmla="*/ 74014 h 388585"/>
                <a:gd name="connsiteX85" fmla="*/ 2701073 w 3388731"/>
                <a:gd name="connsiteY85" fmla="*/ 92927 h 388585"/>
                <a:gd name="connsiteX86" fmla="*/ 2701406 w 3388731"/>
                <a:gd name="connsiteY86" fmla="*/ 127922 h 388585"/>
                <a:gd name="connsiteX87" fmla="*/ 2719658 w 3388731"/>
                <a:gd name="connsiteY87" fmla="*/ 148683 h 388585"/>
                <a:gd name="connsiteX88" fmla="*/ 2725853 w 3388731"/>
                <a:gd name="connsiteY88" fmla="*/ 179659 h 388585"/>
                <a:gd name="connsiteX89" fmla="*/ 2738244 w 3388731"/>
                <a:gd name="connsiteY89" fmla="*/ 198244 h 388585"/>
                <a:gd name="connsiteX90" fmla="*/ 2728364 w 3388731"/>
                <a:gd name="connsiteY90" fmla="*/ 216829 h 388585"/>
                <a:gd name="connsiteX91" fmla="*/ 2745106 w 3388731"/>
                <a:gd name="connsiteY91" fmla="*/ 262039 h 388585"/>
                <a:gd name="connsiteX92" fmla="*/ 2768701 w 3388731"/>
                <a:gd name="connsiteY92" fmla="*/ 302894 h 388585"/>
                <a:gd name="connsiteX93" fmla="*/ 2782438 w 3388731"/>
                <a:gd name="connsiteY93" fmla="*/ 356475 h 388585"/>
                <a:gd name="connsiteX94" fmla="*/ 2837366 w 3388731"/>
                <a:gd name="connsiteY94" fmla="*/ 385608 h 388585"/>
                <a:gd name="connsiteX95" fmla="*/ 2879913 w 3388731"/>
                <a:gd name="connsiteY95" fmla="*/ 385607 h 388585"/>
                <a:gd name="connsiteX96" fmla="*/ 2909370 w 3388731"/>
                <a:gd name="connsiteY96" fmla="*/ 370650 h 388585"/>
                <a:gd name="connsiteX97" fmla="*/ 2926608 w 3388731"/>
                <a:gd name="connsiteY97" fmla="*/ 338888 h 388585"/>
                <a:gd name="connsiteX98" fmla="*/ 2948878 w 3388731"/>
                <a:gd name="connsiteY98" fmla="*/ 328342 h 388585"/>
                <a:gd name="connsiteX99" fmla="*/ 2961268 w 3388731"/>
                <a:gd name="connsiteY99" fmla="*/ 315951 h 388585"/>
                <a:gd name="connsiteX100" fmla="*/ 2973658 w 3388731"/>
                <a:gd name="connsiteY100" fmla="*/ 297366 h 388585"/>
                <a:gd name="connsiteX101" fmla="*/ 2992244 w 3388731"/>
                <a:gd name="connsiteY101" fmla="*/ 266390 h 388585"/>
                <a:gd name="connsiteX102" fmla="*/ 3017024 w 3388731"/>
                <a:gd name="connsiteY102" fmla="*/ 235415 h 388585"/>
                <a:gd name="connsiteX103" fmla="*/ 3041805 w 3388731"/>
                <a:gd name="connsiteY103" fmla="*/ 210634 h 388585"/>
                <a:gd name="connsiteX104" fmla="*/ 3078975 w 3388731"/>
                <a:gd name="connsiteY104" fmla="*/ 185854 h 388585"/>
                <a:gd name="connsiteX105" fmla="*/ 3109951 w 3388731"/>
                <a:gd name="connsiteY105" fmla="*/ 161073 h 388585"/>
                <a:gd name="connsiteX106" fmla="*/ 3178097 w 3388731"/>
                <a:gd name="connsiteY106" fmla="*/ 173463 h 388585"/>
                <a:gd name="connsiteX107" fmla="*/ 3235696 w 3388731"/>
                <a:gd name="connsiteY107" fmla="*/ 186187 h 388585"/>
                <a:gd name="connsiteX108" fmla="*/ 3286766 w 3388731"/>
                <a:gd name="connsiteY108" fmla="*/ 212810 h 388585"/>
                <a:gd name="connsiteX109" fmla="*/ 3388731 w 3388731"/>
                <a:gd name="connsiteY109" fmla="*/ 198696 h 388585"/>
                <a:gd name="connsiteX0" fmla="*/ 0 w 3388731"/>
                <a:gd name="connsiteY0" fmla="*/ 241610 h 388585"/>
                <a:gd name="connsiteX1" fmla="*/ 74341 w 3388731"/>
                <a:gd name="connsiteY1" fmla="*/ 235415 h 388585"/>
                <a:gd name="connsiteX2" fmla="*/ 86731 w 3388731"/>
                <a:gd name="connsiteY2" fmla="*/ 223024 h 388585"/>
                <a:gd name="connsiteX3" fmla="*/ 105317 w 3388731"/>
                <a:gd name="connsiteY3" fmla="*/ 216829 h 388585"/>
                <a:gd name="connsiteX4" fmla="*/ 123902 w 3388731"/>
                <a:gd name="connsiteY4" fmla="*/ 204439 h 388585"/>
                <a:gd name="connsiteX5" fmla="*/ 136292 w 3388731"/>
                <a:gd name="connsiteY5" fmla="*/ 185854 h 388585"/>
                <a:gd name="connsiteX6" fmla="*/ 148683 w 3388731"/>
                <a:gd name="connsiteY6" fmla="*/ 173463 h 388585"/>
                <a:gd name="connsiteX7" fmla="*/ 173463 w 3388731"/>
                <a:gd name="connsiteY7" fmla="*/ 142488 h 388585"/>
                <a:gd name="connsiteX8" fmla="*/ 198244 w 3388731"/>
                <a:gd name="connsiteY8" fmla="*/ 123569 h 388585"/>
                <a:gd name="connsiteX9" fmla="*/ 243451 w 3388731"/>
                <a:gd name="connsiteY9" fmla="*/ 115198 h 388585"/>
                <a:gd name="connsiteX10" fmla="*/ 249981 w 3388731"/>
                <a:gd name="connsiteY10" fmla="*/ 104984 h 388585"/>
                <a:gd name="connsiteX11" fmla="*/ 276604 w 3388731"/>
                <a:gd name="connsiteY11" fmla="*/ 102808 h 388585"/>
                <a:gd name="connsiteX12" fmla="*/ 311599 w 3388731"/>
                <a:gd name="connsiteY12" fmla="*/ 92595 h 388585"/>
                <a:gd name="connsiteX13" fmla="*/ 359317 w 3388731"/>
                <a:gd name="connsiteY13" fmla="*/ 99122 h 388585"/>
                <a:gd name="connsiteX14" fmla="*/ 371707 w 3388731"/>
                <a:gd name="connsiteY14" fmla="*/ 117707 h 388585"/>
                <a:gd name="connsiteX15" fmla="*/ 396488 w 3388731"/>
                <a:gd name="connsiteY15" fmla="*/ 142488 h 388585"/>
                <a:gd name="connsiteX16" fmla="*/ 408878 w 3388731"/>
                <a:gd name="connsiteY16" fmla="*/ 161073 h 388585"/>
                <a:gd name="connsiteX17" fmla="*/ 427463 w 3388731"/>
                <a:gd name="connsiteY17" fmla="*/ 173463 h 388585"/>
                <a:gd name="connsiteX18" fmla="*/ 524076 w 3388731"/>
                <a:gd name="connsiteY18" fmla="*/ 177816 h 388585"/>
                <a:gd name="connsiteX19" fmla="*/ 631902 w 3388731"/>
                <a:gd name="connsiteY19" fmla="*/ 185854 h 388585"/>
                <a:gd name="connsiteX20" fmla="*/ 656683 w 3388731"/>
                <a:gd name="connsiteY20" fmla="*/ 161073 h 388585"/>
                <a:gd name="connsiteX21" fmla="*/ 693853 w 3388731"/>
                <a:gd name="connsiteY21" fmla="*/ 142488 h 388585"/>
                <a:gd name="connsiteX22" fmla="*/ 731024 w 3388731"/>
                <a:gd name="connsiteY22" fmla="*/ 130098 h 388585"/>
                <a:gd name="connsiteX23" fmla="*/ 781253 w 3388731"/>
                <a:gd name="connsiteY23" fmla="*/ 148683 h 388585"/>
                <a:gd name="connsiteX24" fmla="*/ 817756 w 3388731"/>
                <a:gd name="connsiteY24" fmla="*/ 167268 h 388585"/>
                <a:gd name="connsiteX25" fmla="*/ 848731 w 3388731"/>
                <a:gd name="connsiteY25" fmla="*/ 223024 h 388585"/>
                <a:gd name="connsiteX26" fmla="*/ 861122 w 3388731"/>
                <a:gd name="connsiteY26" fmla="*/ 235415 h 388585"/>
                <a:gd name="connsiteX27" fmla="*/ 906825 w 3388731"/>
                <a:gd name="connsiteY27" fmla="*/ 274097 h 388585"/>
                <a:gd name="connsiteX28" fmla="*/ 925411 w 3388731"/>
                <a:gd name="connsiteY28" fmla="*/ 283918 h 388585"/>
                <a:gd name="connsiteX29" fmla="*/ 978829 w 3388731"/>
                <a:gd name="connsiteY29" fmla="*/ 274097 h 388585"/>
                <a:gd name="connsiteX30" fmla="*/ 1009805 w 3388731"/>
                <a:gd name="connsiteY30" fmla="*/ 241610 h 388585"/>
                <a:gd name="connsiteX31" fmla="*/ 1034585 w 3388731"/>
                <a:gd name="connsiteY31" fmla="*/ 185854 h 388585"/>
                <a:gd name="connsiteX32" fmla="*/ 1040780 w 3388731"/>
                <a:gd name="connsiteY32" fmla="*/ 167268 h 388585"/>
                <a:gd name="connsiteX33" fmla="*/ 1077951 w 3388731"/>
                <a:gd name="connsiteY33" fmla="*/ 142488 h 388585"/>
                <a:gd name="connsiteX34" fmla="*/ 1108927 w 3388731"/>
                <a:gd name="connsiteY34" fmla="*/ 117707 h 388585"/>
                <a:gd name="connsiteX35" fmla="*/ 1164683 w 3388731"/>
                <a:gd name="connsiteY35" fmla="*/ 123903 h 388585"/>
                <a:gd name="connsiteX36" fmla="*/ 1183268 w 3388731"/>
                <a:gd name="connsiteY36" fmla="*/ 130098 h 388585"/>
                <a:gd name="connsiteX37" fmla="*/ 1226634 w 3388731"/>
                <a:gd name="connsiteY37" fmla="*/ 136293 h 388585"/>
                <a:gd name="connsiteX38" fmla="*/ 1263805 w 3388731"/>
                <a:gd name="connsiteY38" fmla="*/ 148683 h 388585"/>
                <a:gd name="connsiteX39" fmla="*/ 1282390 w 3388731"/>
                <a:gd name="connsiteY39" fmla="*/ 154878 h 388585"/>
                <a:gd name="connsiteX40" fmla="*/ 1303486 w 3388731"/>
                <a:gd name="connsiteY40" fmla="*/ 185521 h 388585"/>
                <a:gd name="connsiteX41" fmla="*/ 1315875 w 3388731"/>
                <a:gd name="connsiteY41" fmla="*/ 197911 h 388585"/>
                <a:gd name="connsiteX42" fmla="*/ 1334127 w 3388731"/>
                <a:gd name="connsiteY42" fmla="*/ 220515 h 388585"/>
                <a:gd name="connsiteX43" fmla="*/ 1369122 w 3388731"/>
                <a:gd name="connsiteY43" fmla="*/ 235415 h 388585"/>
                <a:gd name="connsiteX44" fmla="*/ 1375317 w 3388731"/>
                <a:gd name="connsiteY44" fmla="*/ 254000 h 388585"/>
                <a:gd name="connsiteX45" fmla="*/ 1431073 w 3388731"/>
                <a:gd name="connsiteY45" fmla="*/ 254000 h 388585"/>
                <a:gd name="connsiteX46" fmla="*/ 1443463 w 3388731"/>
                <a:gd name="connsiteY46" fmla="*/ 216829 h 388585"/>
                <a:gd name="connsiteX47" fmla="*/ 1449658 w 3388731"/>
                <a:gd name="connsiteY47" fmla="*/ 192049 h 388585"/>
                <a:gd name="connsiteX48" fmla="*/ 1480634 w 3388731"/>
                <a:gd name="connsiteY48" fmla="*/ 173463 h 388585"/>
                <a:gd name="connsiteX49" fmla="*/ 1493024 w 3388731"/>
                <a:gd name="connsiteY49" fmla="*/ 154878 h 388585"/>
                <a:gd name="connsiteX50" fmla="*/ 1499219 w 3388731"/>
                <a:gd name="connsiteY50" fmla="*/ 136293 h 388585"/>
                <a:gd name="connsiteX51" fmla="*/ 1520314 w 3388731"/>
                <a:gd name="connsiteY51" fmla="*/ 88907 h 388585"/>
                <a:gd name="connsiteX52" fmla="*/ 1536724 w 3388731"/>
                <a:gd name="connsiteY52" fmla="*/ 47718 h 388585"/>
                <a:gd name="connsiteX53" fmla="*/ 1567366 w 3388731"/>
                <a:gd name="connsiteY53" fmla="*/ 18585 h 388585"/>
                <a:gd name="connsiteX54" fmla="*/ 1579756 w 3388731"/>
                <a:gd name="connsiteY54" fmla="*/ 0 h 388585"/>
                <a:gd name="connsiteX55" fmla="*/ 1616927 w 3388731"/>
                <a:gd name="connsiteY55" fmla="*/ 12390 h 388585"/>
                <a:gd name="connsiteX56" fmla="*/ 1654432 w 3388731"/>
                <a:gd name="connsiteY56" fmla="*/ 57599 h 388585"/>
                <a:gd name="connsiteX57" fmla="*/ 1677035 w 3388731"/>
                <a:gd name="connsiteY57" fmla="*/ 86066 h 388585"/>
                <a:gd name="connsiteX58" fmla="*/ 1716049 w 3388731"/>
                <a:gd name="connsiteY58" fmla="*/ 114865 h 388585"/>
                <a:gd name="connsiteX59" fmla="*/ 1766017 w 3388731"/>
                <a:gd name="connsiteY59" fmla="*/ 102749 h 388585"/>
                <a:gd name="connsiteX60" fmla="*/ 1840618 w 3388731"/>
                <a:gd name="connsiteY60" fmla="*/ 91417 h 388585"/>
                <a:gd name="connsiteX61" fmla="*/ 1895374 w 3388731"/>
                <a:gd name="connsiteY61" fmla="*/ 103808 h 388585"/>
                <a:gd name="connsiteX62" fmla="*/ 2004882 w 3388731"/>
                <a:gd name="connsiteY62" fmla="*/ 121786 h 388585"/>
                <a:gd name="connsiteX63" fmla="*/ 2044391 w 3388731"/>
                <a:gd name="connsiteY63" fmla="*/ 143998 h 388585"/>
                <a:gd name="connsiteX64" fmla="*/ 2111017 w 3388731"/>
                <a:gd name="connsiteY64" fmla="*/ 202322 h 388585"/>
                <a:gd name="connsiteX65" fmla="*/ 2133868 w 3388731"/>
                <a:gd name="connsiteY65" fmla="*/ 225593 h 388585"/>
                <a:gd name="connsiteX66" fmla="*/ 2168292 w 3388731"/>
                <a:gd name="connsiteY66" fmla="*/ 223024 h 388585"/>
                <a:gd name="connsiteX67" fmla="*/ 2205463 w 3388731"/>
                <a:gd name="connsiteY67" fmla="*/ 198244 h 388585"/>
                <a:gd name="connsiteX68" fmla="*/ 2255024 w 3388731"/>
                <a:gd name="connsiteY68" fmla="*/ 179325 h 388585"/>
                <a:gd name="connsiteX69" fmla="*/ 2273610 w 3388731"/>
                <a:gd name="connsiteY69" fmla="*/ 161073 h 388585"/>
                <a:gd name="connsiteX70" fmla="*/ 2284157 w 3388731"/>
                <a:gd name="connsiteY70" fmla="*/ 185521 h 388585"/>
                <a:gd name="connsiteX71" fmla="*/ 2317309 w 3388731"/>
                <a:gd name="connsiteY71" fmla="*/ 189873 h 388585"/>
                <a:gd name="connsiteX72" fmla="*/ 2347951 w 3388731"/>
                <a:gd name="connsiteY72" fmla="*/ 218339 h 388585"/>
                <a:gd name="connsiteX73" fmla="*/ 2391317 w 3388731"/>
                <a:gd name="connsiteY73" fmla="*/ 226710 h 388585"/>
                <a:gd name="connsiteX74" fmla="*/ 2428488 w 3388731"/>
                <a:gd name="connsiteY74" fmla="*/ 239100 h 388585"/>
                <a:gd name="connsiteX75" fmla="*/ 2469011 w 3388731"/>
                <a:gd name="connsiteY75" fmla="*/ 251491 h 388585"/>
                <a:gd name="connsiteX76" fmla="*/ 2527610 w 3388731"/>
                <a:gd name="connsiteY76" fmla="*/ 216829 h 388585"/>
                <a:gd name="connsiteX77" fmla="*/ 2533805 w 3388731"/>
                <a:gd name="connsiteY77" fmla="*/ 198244 h 388585"/>
                <a:gd name="connsiteX78" fmla="*/ 2546195 w 3388731"/>
                <a:gd name="connsiteY78" fmla="*/ 179659 h 388585"/>
                <a:gd name="connsiteX79" fmla="*/ 2558585 w 3388731"/>
                <a:gd name="connsiteY79" fmla="*/ 142488 h 388585"/>
                <a:gd name="connsiteX80" fmla="*/ 2595088 w 3388731"/>
                <a:gd name="connsiteY80" fmla="*/ 98789 h 388585"/>
                <a:gd name="connsiteX81" fmla="*/ 2614341 w 3388731"/>
                <a:gd name="connsiteY81" fmla="*/ 49561 h 388585"/>
                <a:gd name="connsiteX82" fmla="*/ 2639122 w 3388731"/>
                <a:gd name="connsiteY82" fmla="*/ 37171 h 388585"/>
                <a:gd name="connsiteX83" fmla="*/ 2676292 w 3388731"/>
                <a:gd name="connsiteY83" fmla="*/ 43366 h 388585"/>
                <a:gd name="connsiteX84" fmla="*/ 2684037 w 3388731"/>
                <a:gd name="connsiteY84" fmla="*/ 74014 h 388585"/>
                <a:gd name="connsiteX85" fmla="*/ 2701073 w 3388731"/>
                <a:gd name="connsiteY85" fmla="*/ 92927 h 388585"/>
                <a:gd name="connsiteX86" fmla="*/ 2701406 w 3388731"/>
                <a:gd name="connsiteY86" fmla="*/ 127922 h 388585"/>
                <a:gd name="connsiteX87" fmla="*/ 2719658 w 3388731"/>
                <a:gd name="connsiteY87" fmla="*/ 148683 h 388585"/>
                <a:gd name="connsiteX88" fmla="*/ 2725853 w 3388731"/>
                <a:gd name="connsiteY88" fmla="*/ 179659 h 388585"/>
                <a:gd name="connsiteX89" fmla="*/ 2738244 w 3388731"/>
                <a:gd name="connsiteY89" fmla="*/ 198244 h 388585"/>
                <a:gd name="connsiteX90" fmla="*/ 2728364 w 3388731"/>
                <a:gd name="connsiteY90" fmla="*/ 216829 h 388585"/>
                <a:gd name="connsiteX91" fmla="*/ 2745106 w 3388731"/>
                <a:gd name="connsiteY91" fmla="*/ 262039 h 388585"/>
                <a:gd name="connsiteX92" fmla="*/ 2768701 w 3388731"/>
                <a:gd name="connsiteY92" fmla="*/ 302894 h 388585"/>
                <a:gd name="connsiteX93" fmla="*/ 2782438 w 3388731"/>
                <a:gd name="connsiteY93" fmla="*/ 356475 h 388585"/>
                <a:gd name="connsiteX94" fmla="*/ 2837366 w 3388731"/>
                <a:gd name="connsiteY94" fmla="*/ 385608 h 388585"/>
                <a:gd name="connsiteX95" fmla="*/ 2879913 w 3388731"/>
                <a:gd name="connsiteY95" fmla="*/ 385607 h 388585"/>
                <a:gd name="connsiteX96" fmla="*/ 2909370 w 3388731"/>
                <a:gd name="connsiteY96" fmla="*/ 370650 h 388585"/>
                <a:gd name="connsiteX97" fmla="*/ 2926608 w 3388731"/>
                <a:gd name="connsiteY97" fmla="*/ 338888 h 388585"/>
                <a:gd name="connsiteX98" fmla="*/ 2948878 w 3388731"/>
                <a:gd name="connsiteY98" fmla="*/ 328342 h 388585"/>
                <a:gd name="connsiteX99" fmla="*/ 2961268 w 3388731"/>
                <a:gd name="connsiteY99" fmla="*/ 315951 h 388585"/>
                <a:gd name="connsiteX100" fmla="*/ 2973658 w 3388731"/>
                <a:gd name="connsiteY100" fmla="*/ 297366 h 388585"/>
                <a:gd name="connsiteX101" fmla="*/ 2992244 w 3388731"/>
                <a:gd name="connsiteY101" fmla="*/ 266390 h 388585"/>
                <a:gd name="connsiteX102" fmla="*/ 3017024 w 3388731"/>
                <a:gd name="connsiteY102" fmla="*/ 235415 h 388585"/>
                <a:gd name="connsiteX103" fmla="*/ 3041805 w 3388731"/>
                <a:gd name="connsiteY103" fmla="*/ 210634 h 388585"/>
                <a:gd name="connsiteX104" fmla="*/ 3078975 w 3388731"/>
                <a:gd name="connsiteY104" fmla="*/ 185854 h 388585"/>
                <a:gd name="connsiteX105" fmla="*/ 3109951 w 3388731"/>
                <a:gd name="connsiteY105" fmla="*/ 161073 h 388585"/>
                <a:gd name="connsiteX106" fmla="*/ 3178097 w 3388731"/>
                <a:gd name="connsiteY106" fmla="*/ 162583 h 388585"/>
                <a:gd name="connsiteX107" fmla="*/ 3235696 w 3388731"/>
                <a:gd name="connsiteY107" fmla="*/ 186187 h 388585"/>
                <a:gd name="connsiteX108" fmla="*/ 3286766 w 3388731"/>
                <a:gd name="connsiteY108" fmla="*/ 212810 h 388585"/>
                <a:gd name="connsiteX109" fmla="*/ 3388731 w 3388731"/>
                <a:gd name="connsiteY109" fmla="*/ 198696 h 388585"/>
                <a:gd name="connsiteX0" fmla="*/ 0 w 3388731"/>
                <a:gd name="connsiteY0" fmla="*/ 241610 h 388585"/>
                <a:gd name="connsiteX1" fmla="*/ 74341 w 3388731"/>
                <a:gd name="connsiteY1" fmla="*/ 235415 h 388585"/>
                <a:gd name="connsiteX2" fmla="*/ 86731 w 3388731"/>
                <a:gd name="connsiteY2" fmla="*/ 223024 h 388585"/>
                <a:gd name="connsiteX3" fmla="*/ 105317 w 3388731"/>
                <a:gd name="connsiteY3" fmla="*/ 216829 h 388585"/>
                <a:gd name="connsiteX4" fmla="*/ 123902 w 3388731"/>
                <a:gd name="connsiteY4" fmla="*/ 204439 h 388585"/>
                <a:gd name="connsiteX5" fmla="*/ 136292 w 3388731"/>
                <a:gd name="connsiteY5" fmla="*/ 185854 h 388585"/>
                <a:gd name="connsiteX6" fmla="*/ 148683 w 3388731"/>
                <a:gd name="connsiteY6" fmla="*/ 173463 h 388585"/>
                <a:gd name="connsiteX7" fmla="*/ 173463 w 3388731"/>
                <a:gd name="connsiteY7" fmla="*/ 142488 h 388585"/>
                <a:gd name="connsiteX8" fmla="*/ 198244 w 3388731"/>
                <a:gd name="connsiteY8" fmla="*/ 123569 h 388585"/>
                <a:gd name="connsiteX9" fmla="*/ 243451 w 3388731"/>
                <a:gd name="connsiteY9" fmla="*/ 115198 h 388585"/>
                <a:gd name="connsiteX10" fmla="*/ 249981 w 3388731"/>
                <a:gd name="connsiteY10" fmla="*/ 104984 h 388585"/>
                <a:gd name="connsiteX11" fmla="*/ 276604 w 3388731"/>
                <a:gd name="connsiteY11" fmla="*/ 102808 h 388585"/>
                <a:gd name="connsiteX12" fmla="*/ 311599 w 3388731"/>
                <a:gd name="connsiteY12" fmla="*/ 92595 h 388585"/>
                <a:gd name="connsiteX13" fmla="*/ 359317 w 3388731"/>
                <a:gd name="connsiteY13" fmla="*/ 99122 h 388585"/>
                <a:gd name="connsiteX14" fmla="*/ 371707 w 3388731"/>
                <a:gd name="connsiteY14" fmla="*/ 117707 h 388585"/>
                <a:gd name="connsiteX15" fmla="*/ 396488 w 3388731"/>
                <a:gd name="connsiteY15" fmla="*/ 142488 h 388585"/>
                <a:gd name="connsiteX16" fmla="*/ 408878 w 3388731"/>
                <a:gd name="connsiteY16" fmla="*/ 161073 h 388585"/>
                <a:gd name="connsiteX17" fmla="*/ 524076 w 3388731"/>
                <a:gd name="connsiteY17" fmla="*/ 177816 h 388585"/>
                <a:gd name="connsiteX18" fmla="*/ 631902 w 3388731"/>
                <a:gd name="connsiteY18" fmla="*/ 185854 h 388585"/>
                <a:gd name="connsiteX19" fmla="*/ 656683 w 3388731"/>
                <a:gd name="connsiteY19" fmla="*/ 161073 h 388585"/>
                <a:gd name="connsiteX20" fmla="*/ 693853 w 3388731"/>
                <a:gd name="connsiteY20" fmla="*/ 142488 h 388585"/>
                <a:gd name="connsiteX21" fmla="*/ 731024 w 3388731"/>
                <a:gd name="connsiteY21" fmla="*/ 130098 h 388585"/>
                <a:gd name="connsiteX22" fmla="*/ 781253 w 3388731"/>
                <a:gd name="connsiteY22" fmla="*/ 148683 h 388585"/>
                <a:gd name="connsiteX23" fmla="*/ 817756 w 3388731"/>
                <a:gd name="connsiteY23" fmla="*/ 167268 h 388585"/>
                <a:gd name="connsiteX24" fmla="*/ 848731 w 3388731"/>
                <a:gd name="connsiteY24" fmla="*/ 223024 h 388585"/>
                <a:gd name="connsiteX25" fmla="*/ 861122 w 3388731"/>
                <a:gd name="connsiteY25" fmla="*/ 235415 h 388585"/>
                <a:gd name="connsiteX26" fmla="*/ 906825 w 3388731"/>
                <a:gd name="connsiteY26" fmla="*/ 274097 h 388585"/>
                <a:gd name="connsiteX27" fmla="*/ 925411 w 3388731"/>
                <a:gd name="connsiteY27" fmla="*/ 283918 h 388585"/>
                <a:gd name="connsiteX28" fmla="*/ 978829 w 3388731"/>
                <a:gd name="connsiteY28" fmla="*/ 274097 h 388585"/>
                <a:gd name="connsiteX29" fmla="*/ 1009805 w 3388731"/>
                <a:gd name="connsiteY29" fmla="*/ 241610 h 388585"/>
                <a:gd name="connsiteX30" fmla="*/ 1034585 w 3388731"/>
                <a:gd name="connsiteY30" fmla="*/ 185854 h 388585"/>
                <a:gd name="connsiteX31" fmla="*/ 1040780 w 3388731"/>
                <a:gd name="connsiteY31" fmla="*/ 167268 h 388585"/>
                <a:gd name="connsiteX32" fmla="*/ 1077951 w 3388731"/>
                <a:gd name="connsiteY32" fmla="*/ 142488 h 388585"/>
                <a:gd name="connsiteX33" fmla="*/ 1108927 w 3388731"/>
                <a:gd name="connsiteY33" fmla="*/ 117707 h 388585"/>
                <a:gd name="connsiteX34" fmla="*/ 1164683 w 3388731"/>
                <a:gd name="connsiteY34" fmla="*/ 123903 h 388585"/>
                <a:gd name="connsiteX35" fmla="*/ 1183268 w 3388731"/>
                <a:gd name="connsiteY35" fmla="*/ 130098 h 388585"/>
                <a:gd name="connsiteX36" fmla="*/ 1226634 w 3388731"/>
                <a:gd name="connsiteY36" fmla="*/ 136293 h 388585"/>
                <a:gd name="connsiteX37" fmla="*/ 1263805 w 3388731"/>
                <a:gd name="connsiteY37" fmla="*/ 148683 h 388585"/>
                <a:gd name="connsiteX38" fmla="*/ 1282390 w 3388731"/>
                <a:gd name="connsiteY38" fmla="*/ 154878 h 388585"/>
                <a:gd name="connsiteX39" fmla="*/ 1303486 w 3388731"/>
                <a:gd name="connsiteY39" fmla="*/ 185521 h 388585"/>
                <a:gd name="connsiteX40" fmla="*/ 1315875 w 3388731"/>
                <a:gd name="connsiteY40" fmla="*/ 197911 h 388585"/>
                <a:gd name="connsiteX41" fmla="*/ 1334127 w 3388731"/>
                <a:gd name="connsiteY41" fmla="*/ 220515 h 388585"/>
                <a:gd name="connsiteX42" fmla="*/ 1369122 w 3388731"/>
                <a:gd name="connsiteY42" fmla="*/ 235415 h 388585"/>
                <a:gd name="connsiteX43" fmla="*/ 1375317 w 3388731"/>
                <a:gd name="connsiteY43" fmla="*/ 254000 h 388585"/>
                <a:gd name="connsiteX44" fmla="*/ 1431073 w 3388731"/>
                <a:gd name="connsiteY44" fmla="*/ 254000 h 388585"/>
                <a:gd name="connsiteX45" fmla="*/ 1443463 w 3388731"/>
                <a:gd name="connsiteY45" fmla="*/ 216829 h 388585"/>
                <a:gd name="connsiteX46" fmla="*/ 1449658 w 3388731"/>
                <a:gd name="connsiteY46" fmla="*/ 192049 h 388585"/>
                <a:gd name="connsiteX47" fmla="*/ 1480634 w 3388731"/>
                <a:gd name="connsiteY47" fmla="*/ 173463 h 388585"/>
                <a:gd name="connsiteX48" fmla="*/ 1493024 w 3388731"/>
                <a:gd name="connsiteY48" fmla="*/ 154878 h 388585"/>
                <a:gd name="connsiteX49" fmla="*/ 1499219 w 3388731"/>
                <a:gd name="connsiteY49" fmla="*/ 136293 h 388585"/>
                <a:gd name="connsiteX50" fmla="*/ 1520314 w 3388731"/>
                <a:gd name="connsiteY50" fmla="*/ 88907 h 388585"/>
                <a:gd name="connsiteX51" fmla="*/ 1536724 w 3388731"/>
                <a:gd name="connsiteY51" fmla="*/ 47718 h 388585"/>
                <a:gd name="connsiteX52" fmla="*/ 1567366 w 3388731"/>
                <a:gd name="connsiteY52" fmla="*/ 18585 h 388585"/>
                <a:gd name="connsiteX53" fmla="*/ 1579756 w 3388731"/>
                <a:gd name="connsiteY53" fmla="*/ 0 h 388585"/>
                <a:gd name="connsiteX54" fmla="*/ 1616927 w 3388731"/>
                <a:gd name="connsiteY54" fmla="*/ 12390 h 388585"/>
                <a:gd name="connsiteX55" fmla="*/ 1654432 w 3388731"/>
                <a:gd name="connsiteY55" fmla="*/ 57599 h 388585"/>
                <a:gd name="connsiteX56" fmla="*/ 1677035 w 3388731"/>
                <a:gd name="connsiteY56" fmla="*/ 86066 h 388585"/>
                <a:gd name="connsiteX57" fmla="*/ 1716049 w 3388731"/>
                <a:gd name="connsiteY57" fmla="*/ 114865 h 388585"/>
                <a:gd name="connsiteX58" fmla="*/ 1766017 w 3388731"/>
                <a:gd name="connsiteY58" fmla="*/ 102749 h 388585"/>
                <a:gd name="connsiteX59" fmla="*/ 1840618 w 3388731"/>
                <a:gd name="connsiteY59" fmla="*/ 91417 h 388585"/>
                <a:gd name="connsiteX60" fmla="*/ 1895374 w 3388731"/>
                <a:gd name="connsiteY60" fmla="*/ 103808 h 388585"/>
                <a:gd name="connsiteX61" fmla="*/ 2004882 w 3388731"/>
                <a:gd name="connsiteY61" fmla="*/ 121786 h 388585"/>
                <a:gd name="connsiteX62" fmla="*/ 2044391 w 3388731"/>
                <a:gd name="connsiteY62" fmla="*/ 143998 h 388585"/>
                <a:gd name="connsiteX63" fmla="*/ 2111017 w 3388731"/>
                <a:gd name="connsiteY63" fmla="*/ 202322 h 388585"/>
                <a:gd name="connsiteX64" fmla="*/ 2133868 w 3388731"/>
                <a:gd name="connsiteY64" fmla="*/ 225593 h 388585"/>
                <a:gd name="connsiteX65" fmla="*/ 2168292 w 3388731"/>
                <a:gd name="connsiteY65" fmla="*/ 223024 h 388585"/>
                <a:gd name="connsiteX66" fmla="*/ 2205463 w 3388731"/>
                <a:gd name="connsiteY66" fmla="*/ 198244 h 388585"/>
                <a:gd name="connsiteX67" fmla="*/ 2255024 w 3388731"/>
                <a:gd name="connsiteY67" fmla="*/ 179325 h 388585"/>
                <a:gd name="connsiteX68" fmla="*/ 2273610 w 3388731"/>
                <a:gd name="connsiteY68" fmla="*/ 161073 h 388585"/>
                <a:gd name="connsiteX69" fmla="*/ 2284157 w 3388731"/>
                <a:gd name="connsiteY69" fmla="*/ 185521 h 388585"/>
                <a:gd name="connsiteX70" fmla="*/ 2317309 w 3388731"/>
                <a:gd name="connsiteY70" fmla="*/ 189873 h 388585"/>
                <a:gd name="connsiteX71" fmla="*/ 2347951 w 3388731"/>
                <a:gd name="connsiteY71" fmla="*/ 218339 h 388585"/>
                <a:gd name="connsiteX72" fmla="*/ 2391317 w 3388731"/>
                <a:gd name="connsiteY72" fmla="*/ 226710 h 388585"/>
                <a:gd name="connsiteX73" fmla="*/ 2428488 w 3388731"/>
                <a:gd name="connsiteY73" fmla="*/ 239100 h 388585"/>
                <a:gd name="connsiteX74" fmla="*/ 2469011 w 3388731"/>
                <a:gd name="connsiteY74" fmla="*/ 251491 h 388585"/>
                <a:gd name="connsiteX75" fmla="*/ 2527610 w 3388731"/>
                <a:gd name="connsiteY75" fmla="*/ 216829 h 388585"/>
                <a:gd name="connsiteX76" fmla="*/ 2533805 w 3388731"/>
                <a:gd name="connsiteY76" fmla="*/ 198244 h 388585"/>
                <a:gd name="connsiteX77" fmla="*/ 2546195 w 3388731"/>
                <a:gd name="connsiteY77" fmla="*/ 179659 h 388585"/>
                <a:gd name="connsiteX78" fmla="*/ 2558585 w 3388731"/>
                <a:gd name="connsiteY78" fmla="*/ 142488 h 388585"/>
                <a:gd name="connsiteX79" fmla="*/ 2595088 w 3388731"/>
                <a:gd name="connsiteY79" fmla="*/ 98789 h 388585"/>
                <a:gd name="connsiteX80" fmla="*/ 2614341 w 3388731"/>
                <a:gd name="connsiteY80" fmla="*/ 49561 h 388585"/>
                <a:gd name="connsiteX81" fmla="*/ 2639122 w 3388731"/>
                <a:gd name="connsiteY81" fmla="*/ 37171 h 388585"/>
                <a:gd name="connsiteX82" fmla="*/ 2676292 w 3388731"/>
                <a:gd name="connsiteY82" fmla="*/ 43366 h 388585"/>
                <a:gd name="connsiteX83" fmla="*/ 2684037 w 3388731"/>
                <a:gd name="connsiteY83" fmla="*/ 74014 h 388585"/>
                <a:gd name="connsiteX84" fmla="*/ 2701073 w 3388731"/>
                <a:gd name="connsiteY84" fmla="*/ 92927 h 388585"/>
                <a:gd name="connsiteX85" fmla="*/ 2701406 w 3388731"/>
                <a:gd name="connsiteY85" fmla="*/ 127922 h 388585"/>
                <a:gd name="connsiteX86" fmla="*/ 2719658 w 3388731"/>
                <a:gd name="connsiteY86" fmla="*/ 148683 h 388585"/>
                <a:gd name="connsiteX87" fmla="*/ 2725853 w 3388731"/>
                <a:gd name="connsiteY87" fmla="*/ 179659 h 388585"/>
                <a:gd name="connsiteX88" fmla="*/ 2738244 w 3388731"/>
                <a:gd name="connsiteY88" fmla="*/ 198244 h 388585"/>
                <a:gd name="connsiteX89" fmla="*/ 2728364 w 3388731"/>
                <a:gd name="connsiteY89" fmla="*/ 216829 h 388585"/>
                <a:gd name="connsiteX90" fmla="*/ 2745106 w 3388731"/>
                <a:gd name="connsiteY90" fmla="*/ 262039 h 388585"/>
                <a:gd name="connsiteX91" fmla="*/ 2768701 w 3388731"/>
                <a:gd name="connsiteY91" fmla="*/ 302894 h 388585"/>
                <a:gd name="connsiteX92" fmla="*/ 2782438 w 3388731"/>
                <a:gd name="connsiteY92" fmla="*/ 356475 h 388585"/>
                <a:gd name="connsiteX93" fmla="*/ 2837366 w 3388731"/>
                <a:gd name="connsiteY93" fmla="*/ 385608 h 388585"/>
                <a:gd name="connsiteX94" fmla="*/ 2879913 w 3388731"/>
                <a:gd name="connsiteY94" fmla="*/ 385607 h 388585"/>
                <a:gd name="connsiteX95" fmla="*/ 2909370 w 3388731"/>
                <a:gd name="connsiteY95" fmla="*/ 370650 h 388585"/>
                <a:gd name="connsiteX96" fmla="*/ 2926608 w 3388731"/>
                <a:gd name="connsiteY96" fmla="*/ 338888 h 388585"/>
                <a:gd name="connsiteX97" fmla="*/ 2948878 w 3388731"/>
                <a:gd name="connsiteY97" fmla="*/ 328342 h 388585"/>
                <a:gd name="connsiteX98" fmla="*/ 2961268 w 3388731"/>
                <a:gd name="connsiteY98" fmla="*/ 315951 h 388585"/>
                <a:gd name="connsiteX99" fmla="*/ 2973658 w 3388731"/>
                <a:gd name="connsiteY99" fmla="*/ 297366 h 388585"/>
                <a:gd name="connsiteX100" fmla="*/ 2992244 w 3388731"/>
                <a:gd name="connsiteY100" fmla="*/ 266390 h 388585"/>
                <a:gd name="connsiteX101" fmla="*/ 3017024 w 3388731"/>
                <a:gd name="connsiteY101" fmla="*/ 235415 h 388585"/>
                <a:gd name="connsiteX102" fmla="*/ 3041805 w 3388731"/>
                <a:gd name="connsiteY102" fmla="*/ 210634 h 388585"/>
                <a:gd name="connsiteX103" fmla="*/ 3078975 w 3388731"/>
                <a:gd name="connsiteY103" fmla="*/ 185854 h 388585"/>
                <a:gd name="connsiteX104" fmla="*/ 3109951 w 3388731"/>
                <a:gd name="connsiteY104" fmla="*/ 161073 h 388585"/>
                <a:gd name="connsiteX105" fmla="*/ 3178097 w 3388731"/>
                <a:gd name="connsiteY105" fmla="*/ 162583 h 388585"/>
                <a:gd name="connsiteX106" fmla="*/ 3235696 w 3388731"/>
                <a:gd name="connsiteY106" fmla="*/ 186187 h 388585"/>
                <a:gd name="connsiteX107" fmla="*/ 3286766 w 3388731"/>
                <a:gd name="connsiteY107" fmla="*/ 212810 h 388585"/>
                <a:gd name="connsiteX108" fmla="*/ 3388731 w 3388731"/>
                <a:gd name="connsiteY108" fmla="*/ 198696 h 388585"/>
                <a:gd name="connsiteX0" fmla="*/ 0 w 3388731"/>
                <a:gd name="connsiteY0" fmla="*/ 241610 h 388585"/>
                <a:gd name="connsiteX1" fmla="*/ 74341 w 3388731"/>
                <a:gd name="connsiteY1" fmla="*/ 235415 h 388585"/>
                <a:gd name="connsiteX2" fmla="*/ 86731 w 3388731"/>
                <a:gd name="connsiteY2" fmla="*/ 223024 h 388585"/>
                <a:gd name="connsiteX3" fmla="*/ 105317 w 3388731"/>
                <a:gd name="connsiteY3" fmla="*/ 216829 h 388585"/>
                <a:gd name="connsiteX4" fmla="*/ 123902 w 3388731"/>
                <a:gd name="connsiteY4" fmla="*/ 204439 h 388585"/>
                <a:gd name="connsiteX5" fmla="*/ 136292 w 3388731"/>
                <a:gd name="connsiteY5" fmla="*/ 185854 h 388585"/>
                <a:gd name="connsiteX6" fmla="*/ 148683 w 3388731"/>
                <a:gd name="connsiteY6" fmla="*/ 173463 h 388585"/>
                <a:gd name="connsiteX7" fmla="*/ 173463 w 3388731"/>
                <a:gd name="connsiteY7" fmla="*/ 142488 h 388585"/>
                <a:gd name="connsiteX8" fmla="*/ 198244 w 3388731"/>
                <a:gd name="connsiteY8" fmla="*/ 123569 h 388585"/>
                <a:gd name="connsiteX9" fmla="*/ 243451 w 3388731"/>
                <a:gd name="connsiteY9" fmla="*/ 115198 h 388585"/>
                <a:gd name="connsiteX10" fmla="*/ 249981 w 3388731"/>
                <a:gd name="connsiteY10" fmla="*/ 104984 h 388585"/>
                <a:gd name="connsiteX11" fmla="*/ 276604 w 3388731"/>
                <a:gd name="connsiteY11" fmla="*/ 102808 h 388585"/>
                <a:gd name="connsiteX12" fmla="*/ 311599 w 3388731"/>
                <a:gd name="connsiteY12" fmla="*/ 92595 h 388585"/>
                <a:gd name="connsiteX13" fmla="*/ 359317 w 3388731"/>
                <a:gd name="connsiteY13" fmla="*/ 99122 h 388585"/>
                <a:gd name="connsiteX14" fmla="*/ 371707 w 3388731"/>
                <a:gd name="connsiteY14" fmla="*/ 117707 h 388585"/>
                <a:gd name="connsiteX15" fmla="*/ 396488 w 3388731"/>
                <a:gd name="connsiteY15" fmla="*/ 142488 h 388585"/>
                <a:gd name="connsiteX16" fmla="*/ 434477 w 3388731"/>
                <a:gd name="connsiteY16" fmla="*/ 182833 h 388585"/>
                <a:gd name="connsiteX17" fmla="*/ 524076 w 3388731"/>
                <a:gd name="connsiteY17" fmla="*/ 177816 h 388585"/>
                <a:gd name="connsiteX18" fmla="*/ 631902 w 3388731"/>
                <a:gd name="connsiteY18" fmla="*/ 185854 h 388585"/>
                <a:gd name="connsiteX19" fmla="*/ 656683 w 3388731"/>
                <a:gd name="connsiteY19" fmla="*/ 161073 h 388585"/>
                <a:gd name="connsiteX20" fmla="*/ 693853 w 3388731"/>
                <a:gd name="connsiteY20" fmla="*/ 142488 h 388585"/>
                <a:gd name="connsiteX21" fmla="*/ 731024 w 3388731"/>
                <a:gd name="connsiteY21" fmla="*/ 130098 h 388585"/>
                <a:gd name="connsiteX22" fmla="*/ 781253 w 3388731"/>
                <a:gd name="connsiteY22" fmla="*/ 148683 h 388585"/>
                <a:gd name="connsiteX23" fmla="*/ 817756 w 3388731"/>
                <a:gd name="connsiteY23" fmla="*/ 167268 h 388585"/>
                <a:gd name="connsiteX24" fmla="*/ 848731 w 3388731"/>
                <a:gd name="connsiteY24" fmla="*/ 223024 h 388585"/>
                <a:gd name="connsiteX25" fmla="*/ 861122 w 3388731"/>
                <a:gd name="connsiteY25" fmla="*/ 235415 h 388585"/>
                <a:gd name="connsiteX26" fmla="*/ 906825 w 3388731"/>
                <a:gd name="connsiteY26" fmla="*/ 274097 h 388585"/>
                <a:gd name="connsiteX27" fmla="*/ 925411 w 3388731"/>
                <a:gd name="connsiteY27" fmla="*/ 283918 h 388585"/>
                <a:gd name="connsiteX28" fmla="*/ 978829 w 3388731"/>
                <a:gd name="connsiteY28" fmla="*/ 274097 h 388585"/>
                <a:gd name="connsiteX29" fmla="*/ 1009805 w 3388731"/>
                <a:gd name="connsiteY29" fmla="*/ 241610 h 388585"/>
                <a:gd name="connsiteX30" fmla="*/ 1034585 w 3388731"/>
                <a:gd name="connsiteY30" fmla="*/ 185854 h 388585"/>
                <a:gd name="connsiteX31" fmla="*/ 1040780 w 3388731"/>
                <a:gd name="connsiteY31" fmla="*/ 167268 h 388585"/>
                <a:gd name="connsiteX32" fmla="*/ 1077951 w 3388731"/>
                <a:gd name="connsiteY32" fmla="*/ 142488 h 388585"/>
                <a:gd name="connsiteX33" fmla="*/ 1108927 w 3388731"/>
                <a:gd name="connsiteY33" fmla="*/ 117707 h 388585"/>
                <a:gd name="connsiteX34" fmla="*/ 1164683 w 3388731"/>
                <a:gd name="connsiteY34" fmla="*/ 123903 h 388585"/>
                <a:gd name="connsiteX35" fmla="*/ 1183268 w 3388731"/>
                <a:gd name="connsiteY35" fmla="*/ 130098 h 388585"/>
                <a:gd name="connsiteX36" fmla="*/ 1226634 w 3388731"/>
                <a:gd name="connsiteY36" fmla="*/ 136293 h 388585"/>
                <a:gd name="connsiteX37" fmla="*/ 1263805 w 3388731"/>
                <a:gd name="connsiteY37" fmla="*/ 148683 h 388585"/>
                <a:gd name="connsiteX38" fmla="*/ 1282390 w 3388731"/>
                <a:gd name="connsiteY38" fmla="*/ 154878 h 388585"/>
                <a:gd name="connsiteX39" fmla="*/ 1303486 w 3388731"/>
                <a:gd name="connsiteY39" fmla="*/ 185521 h 388585"/>
                <a:gd name="connsiteX40" fmla="*/ 1315875 w 3388731"/>
                <a:gd name="connsiteY40" fmla="*/ 197911 h 388585"/>
                <a:gd name="connsiteX41" fmla="*/ 1334127 w 3388731"/>
                <a:gd name="connsiteY41" fmla="*/ 220515 h 388585"/>
                <a:gd name="connsiteX42" fmla="*/ 1369122 w 3388731"/>
                <a:gd name="connsiteY42" fmla="*/ 235415 h 388585"/>
                <a:gd name="connsiteX43" fmla="*/ 1375317 w 3388731"/>
                <a:gd name="connsiteY43" fmla="*/ 254000 h 388585"/>
                <a:gd name="connsiteX44" fmla="*/ 1431073 w 3388731"/>
                <a:gd name="connsiteY44" fmla="*/ 254000 h 388585"/>
                <a:gd name="connsiteX45" fmla="*/ 1443463 w 3388731"/>
                <a:gd name="connsiteY45" fmla="*/ 216829 h 388585"/>
                <a:gd name="connsiteX46" fmla="*/ 1449658 w 3388731"/>
                <a:gd name="connsiteY46" fmla="*/ 192049 h 388585"/>
                <a:gd name="connsiteX47" fmla="*/ 1480634 w 3388731"/>
                <a:gd name="connsiteY47" fmla="*/ 173463 h 388585"/>
                <a:gd name="connsiteX48" fmla="*/ 1493024 w 3388731"/>
                <a:gd name="connsiteY48" fmla="*/ 154878 h 388585"/>
                <a:gd name="connsiteX49" fmla="*/ 1499219 w 3388731"/>
                <a:gd name="connsiteY49" fmla="*/ 136293 h 388585"/>
                <a:gd name="connsiteX50" fmla="*/ 1520314 w 3388731"/>
                <a:gd name="connsiteY50" fmla="*/ 88907 h 388585"/>
                <a:gd name="connsiteX51" fmla="*/ 1536724 w 3388731"/>
                <a:gd name="connsiteY51" fmla="*/ 47718 h 388585"/>
                <a:gd name="connsiteX52" fmla="*/ 1567366 w 3388731"/>
                <a:gd name="connsiteY52" fmla="*/ 18585 h 388585"/>
                <a:gd name="connsiteX53" fmla="*/ 1579756 w 3388731"/>
                <a:gd name="connsiteY53" fmla="*/ 0 h 388585"/>
                <a:gd name="connsiteX54" fmla="*/ 1616927 w 3388731"/>
                <a:gd name="connsiteY54" fmla="*/ 12390 h 388585"/>
                <a:gd name="connsiteX55" fmla="*/ 1654432 w 3388731"/>
                <a:gd name="connsiteY55" fmla="*/ 57599 h 388585"/>
                <a:gd name="connsiteX56" fmla="*/ 1677035 w 3388731"/>
                <a:gd name="connsiteY56" fmla="*/ 86066 h 388585"/>
                <a:gd name="connsiteX57" fmla="*/ 1716049 w 3388731"/>
                <a:gd name="connsiteY57" fmla="*/ 114865 h 388585"/>
                <a:gd name="connsiteX58" fmla="*/ 1766017 w 3388731"/>
                <a:gd name="connsiteY58" fmla="*/ 102749 h 388585"/>
                <a:gd name="connsiteX59" fmla="*/ 1840618 w 3388731"/>
                <a:gd name="connsiteY59" fmla="*/ 91417 h 388585"/>
                <a:gd name="connsiteX60" fmla="*/ 1895374 w 3388731"/>
                <a:gd name="connsiteY60" fmla="*/ 103808 h 388585"/>
                <a:gd name="connsiteX61" fmla="*/ 2004882 w 3388731"/>
                <a:gd name="connsiteY61" fmla="*/ 121786 h 388585"/>
                <a:gd name="connsiteX62" fmla="*/ 2044391 w 3388731"/>
                <a:gd name="connsiteY62" fmla="*/ 143998 h 388585"/>
                <a:gd name="connsiteX63" fmla="*/ 2111017 w 3388731"/>
                <a:gd name="connsiteY63" fmla="*/ 202322 h 388585"/>
                <a:gd name="connsiteX64" fmla="*/ 2133868 w 3388731"/>
                <a:gd name="connsiteY64" fmla="*/ 225593 h 388585"/>
                <a:gd name="connsiteX65" fmla="*/ 2168292 w 3388731"/>
                <a:gd name="connsiteY65" fmla="*/ 223024 h 388585"/>
                <a:gd name="connsiteX66" fmla="*/ 2205463 w 3388731"/>
                <a:gd name="connsiteY66" fmla="*/ 198244 h 388585"/>
                <a:gd name="connsiteX67" fmla="*/ 2255024 w 3388731"/>
                <a:gd name="connsiteY67" fmla="*/ 179325 h 388585"/>
                <a:gd name="connsiteX68" fmla="*/ 2273610 w 3388731"/>
                <a:gd name="connsiteY68" fmla="*/ 161073 h 388585"/>
                <a:gd name="connsiteX69" fmla="*/ 2284157 w 3388731"/>
                <a:gd name="connsiteY69" fmla="*/ 185521 h 388585"/>
                <a:gd name="connsiteX70" fmla="*/ 2317309 w 3388731"/>
                <a:gd name="connsiteY70" fmla="*/ 189873 h 388585"/>
                <a:gd name="connsiteX71" fmla="*/ 2347951 w 3388731"/>
                <a:gd name="connsiteY71" fmla="*/ 218339 h 388585"/>
                <a:gd name="connsiteX72" fmla="*/ 2391317 w 3388731"/>
                <a:gd name="connsiteY72" fmla="*/ 226710 h 388585"/>
                <a:gd name="connsiteX73" fmla="*/ 2428488 w 3388731"/>
                <a:gd name="connsiteY73" fmla="*/ 239100 h 388585"/>
                <a:gd name="connsiteX74" fmla="*/ 2469011 w 3388731"/>
                <a:gd name="connsiteY74" fmla="*/ 251491 h 388585"/>
                <a:gd name="connsiteX75" fmla="*/ 2527610 w 3388731"/>
                <a:gd name="connsiteY75" fmla="*/ 216829 h 388585"/>
                <a:gd name="connsiteX76" fmla="*/ 2533805 w 3388731"/>
                <a:gd name="connsiteY76" fmla="*/ 198244 h 388585"/>
                <a:gd name="connsiteX77" fmla="*/ 2546195 w 3388731"/>
                <a:gd name="connsiteY77" fmla="*/ 179659 h 388585"/>
                <a:gd name="connsiteX78" fmla="*/ 2558585 w 3388731"/>
                <a:gd name="connsiteY78" fmla="*/ 142488 h 388585"/>
                <a:gd name="connsiteX79" fmla="*/ 2595088 w 3388731"/>
                <a:gd name="connsiteY79" fmla="*/ 98789 h 388585"/>
                <a:gd name="connsiteX80" fmla="*/ 2614341 w 3388731"/>
                <a:gd name="connsiteY80" fmla="*/ 49561 h 388585"/>
                <a:gd name="connsiteX81" fmla="*/ 2639122 w 3388731"/>
                <a:gd name="connsiteY81" fmla="*/ 37171 h 388585"/>
                <a:gd name="connsiteX82" fmla="*/ 2676292 w 3388731"/>
                <a:gd name="connsiteY82" fmla="*/ 43366 h 388585"/>
                <a:gd name="connsiteX83" fmla="*/ 2684037 w 3388731"/>
                <a:gd name="connsiteY83" fmla="*/ 74014 h 388585"/>
                <a:gd name="connsiteX84" fmla="*/ 2701073 w 3388731"/>
                <a:gd name="connsiteY84" fmla="*/ 92927 h 388585"/>
                <a:gd name="connsiteX85" fmla="*/ 2701406 w 3388731"/>
                <a:gd name="connsiteY85" fmla="*/ 127922 h 388585"/>
                <a:gd name="connsiteX86" fmla="*/ 2719658 w 3388731"/>
                <a:gd name="connsiteY86" fmla="*/ 148683 h 388585"/>
                <a:gd name="connsiteX87" fmla="*/ 2725853 w 3388731"/>
                <a:gd name="connsiteY87" fmla="*/ 179659 h 388585"/>
                <a:gd name="connsiteX88" fmla="*/ 2738244 w 3388731"/>
                <a:gd name="connsiteY88" fmla="*/ 198244 h 388585"/>
                <a:gd name="connsiteX89" fmla="*/ 2728364 w 3388731"/>
                <a:gd name="connsiteY89" fmla="*/ 216829 h 388585"/>
                <a:gd name="connsiteX90" fmla="*/ 2745106 w 3388731"/>
                <a:gd name="connsiteY90" fmla="*/ 262039 h 388585"/>
                <a:gd name="connsiteX91" fmla="*/ 2768701 w 3388731"/>
                <a:gd name="connsiteY91" fmla="*/ 302894 h 388585"/>
                <a:gd name="connsiteX92" fmla="*/ 2782438 w 3388731"/>
                <a:gd name="connsiteY92" fmla="*/ 356475 h 388585"/>
                <a:gd name="connsiteX93" fmla="*/ 2837366 w 3388731"/>
                <a:gd name="connsiteY93" fmla="*/ 385608 h 388585"/>
                <a:gd name="connsiteX94" fmla="*/ 2879913 w 3388731"/>
                <a:gd name="connsiteY94" fmla="*/ 385607 h 388585"/>
                <a:gd name="connsiteX95" fmla="*/ 2909370 w 3388731"/>
                <a:gd name="connsiteY95" fmla="*/ 370650 h 388585"/>
                <a:gd name="connsiteX96" fmla="*/ 2926608 w 3388731"/>
                <a:gd name="connsiteY96" fmla="*/ 338888 h 388585"/>
                <a:gd name="connsiteX97" fmla="*/ 2948878 w 3388731"/>
                <a:gd name="connsiteY97" fmla="*/ 328342 h 388585"/>
                <a:gd name="connsiteX98" fmla="*/ 2961268 w 3388731"/>
                <a:gd name="connsiteY98" fmla="*/ 315951 h 388585"/>
                <a:gd name="connsiteX99" fmla="*/ 2973658 w 3388731"/>
                <a:gd name="connsiteY99" fmla="*/ 297366 h 388585"/>
                <a:gd name="connsiteX100" fmla="*/ 2992244 w 3388731"/>
                <a:gd name="connsiteY100" fmla="*/ 266390 h 388585"/>
                <a:gd name="connsiteX101" fmla="*/ 3017024 w 3388731"/>
                <a:gd name="connsiteY101" fmla="*/ 235415 h 388585"/>
                <a:gd name="connsiteX102" fmla="*/ 3041805 w 3388731"/>
                <a:gd name="connsiteY102" fmla="*/ 210634 h 388585"/>
                <a:gd name="connsiteX103" fmla="*/ 3078975 w 3388731"/>
                <a:gd name="connsiteY103" fmla="*/ 185854 h 388585"/>
                <a:gd name="connsiteX104" fmla="*/ 3109951 w 3388731"/>
                <a:gd name="connsiteY104" fmla="*/ 161073 h 388585"/>
                <a:gd name="connsiteX105" fmla="*/ 3178097 w 3388731"/>
                <a:gd name="connsiteY105" fmla="*/ 162583 h 388585"/>
                <a:gd name="connsiteX106" fmla="*/ 3235696 w 3388731"/>
                <a:gd name="connsiteY106" fmla="*/ 186187 h 388585"/>
                <a:gd name="connsiteX107" fmla="*/ 3286766 w 3388731"/>
                <a:gd name="connsiteY107" fmla="*/ 212810 h 388585"/>
                <a:gd name="connsiteX108" fmla="*/ 3388731 w 3388731"/>
                <a:gd name="connsiteY108" fmla="*/ 198696 h 388585"/>
                <a:gd name="connsiteX0" fmla="*/ 0 w 3388731"/>
                <a:gd name="connsiteY0" fmla="*/ 241610 h 388585"/>
                <a:gd name="connsiteX1" fmla="*/ 74341 w 3388731"/>
                <a:gd name="connsiteY1" fmla="*/ 235415 h 388585"/>
                <a:gd name="connsiteX2" fmla="*/ 86731 w 3388731"/>
                <a:gd name="connsiteY2" fmla="*/ 223024 h 388585"/>
                <a:gd name="connsiteX3" fmla="*/ 105317 w 3388731"/>
                <a:gd name="connsiteY3" fmla="*/ 216829 h 388585"/>
                <a:gd name="connsiteX4" fmla="*/ 123902 w 3388731"/>
                <a:gd name="connsiteY4" fmla="*/ 204439 h 388585"/>
                <a:gd name="connsiteX5" fmla="*/ 136292 w 3388731"/>
                <a:gd name="connsiteY5" fmla="*/ 185854 h 388585"/>
                <a:gd name="connsiteX6" fmla="*/ 148683 w 3388731"/>
                <a:gd name="connsiteY6" fmla="*/ 173463 h 388585"/>
                <a:gd name="connsiteX7" fmla="*/ 173463 w 3388731"/>
                <a:gd name="connsiteY7" fmla="*/ 142488 h 388585"/>
                <a:gd name="connsiteX8" fmla="*/ 198244 w 3388731"/>
                <a:gd name="connsiteY8" fmla="*/ 123569 h 388585"/>
                <a:gd name="connsiteX9" fmla="*/ 243451 w 3388731"/>
                <a:gd name="connsiteY9" fmla="*/ 115198 h 388585"/>
                <a:gd name="connsiteX10" fmla="*/ 249981 w 3388731"/>
                <a:gd name="connsiteY10" fmla="*/ 104984 h 388585"/>
                <a:gd name="connsiteX11" fmla="*/ 276604 w 3388731"/>
                <a:gd name="connsiteY11" fmla="*/ 102808 h 388585"/>
                <a:gd name="connsiteX12" fmla="*/ 311599 w 3388731"/>
                <a:gd name="connsiteY12" fmla="*/ 92595 h 388585"/>
                <a:gd name="connsiteX13" fmla="*/ 359317 w 3388731"/>
                <a:gd name="connsiteY13" fmla="*/ 99122 h 388585"/>
                <a:gd name="connsiteX14" fmla="*/ 371707 w 3388731"/>
                <a:gd name="connsiteY14" fmla="*/ 117707 h 388585"/>
                <a:gd name="connsiteX15" fmla="*/ 396488 w 3388731"/>
                <a:gd name="connsiteY15" fmla="*/ 142488 h 388585"/>
                <a:gd name="connsiteX16" fmla="*/ 443010 w 3388731"/>
                <a:gd name="connsiteY16" fmla="*/ 171953 h 388585"/>
                <a:gd name="connsiteX17" fmla="*/ 524076 w 3388731"/>
                <a:gd name="connsiteY17" fmla="*/ 177816 h 388585"/>
                <a:gd name="connsiteX18" fmla="*/ 631902 w 3388731"/>
                <a:gd name="connsiteY18" fmla="*/ 185854 h 388585"/>
                <a:gd name="connsiteX19" fmla="*/ 656683 w 3388731"/>
                <a:gd name="connsiteY19" fmla="*/ 161073 h 388585"/>
                <a:gd name="connsiteX20" fmla="*/ 693853 w 3388731"/>
                <a:gd name="connsiteY20" fmla="*/ 142488 h 388585"/>
                <a:gd name="connsiteX21" fmla="*/ 731024 w 3388731"/>
                <a:gd name="connsiteY21" fmla="*/ 130098 h 388585"/>
                <a:gd name="connsiteX22" fmla="*/ 781253 w 3388731"/>
                <a:gd name="connsiteY22" fmla="*/ 148683 h 388585"/>
                <a:gd name="connsiteX23" fmla="*/ 817756 w 3388731"/>
                <a:gd name="connsiteY23" fmla="*/ 167268 h 388585"/>
                <a:gd name="connsiteX24" fmla="*/ 848731 w 3388731"/>
                <a:gd name="connsiteY24" fmla="*/ 223024 h 388585"/>
                <a:gd name="connsiteX25" fmla="*/ 861122 w 3388731"/>
                <a:gd name="connsiteY25" fmla="*/ 235415 h 388585"/>
                <a:gd name="connsiteX26" fmla="*/ 906825 w 3388731"/>
                <a:gd name="connsiteY26" fmla="*/ 274097 h 388585"/>
                <a:gd name="connsiteX27" fmla="*/ 925411 w 3388731"/>
                <a:gd name="connsiteY27" fmla="*/ 283918 h 388585"/>
                <a:gd name="connsiteX28" fmla="*/ 978829 w 3388731"/>
                <a:gd name="connsiteY28" fmla="*/ 274097 h 388585"/>
                <a:gd name="connsiteX29" fmla="*/ 1009805 w 3388731"/>
                <a:gd name="connsiteY29" fmla="*/ 241610 h 388585"/>
                <a:gd name="connsiteX30" fmla="*/ 1034585 w 3388731"/>
                <a:gd name="connsiteY30" fmla="*/ 185854 h 388585"/>
                <a:gd name="connsiteX31" fmla="*/ 1040780 w 3388731"/>
                <a:gd name="connsiteY31" fmla="*/ 167268 h 388585"/>
                <a:gd name="connsiteX32" fmla="*/ 1077951 w 3388731"/>
                <a:gd name="connsiteY32" fmla="*/ 142488 h 388585"/>
                <a:gd name="connsiteX33" fmla="*/ 1108927 w 3388731"/>
                <a:gd name="connsiteY33" fmla="*/ 117707 h 388585"/>
                <a:gd name="connsiteX34" fmla="*/ 1164683 w 3388731"/>
                <a:gd name="connsiteY34" fmla="*/ 123903 h 388585"/>
                <a:gd name="connsiteX35" fmla="*/ 1183268 w 3388731"/>
                <a:gd name="connsiteY35" fmla="*/ 130098 h 388585"/>
                <a:gd name="connsiteX36" fmla="*/ 1226634 w 3388731"/>
                <a:gd name="connsiteY36" fmla="*/ 136293 h 388585"/>
                <a:gd name="connsiteX37" fmla="*/ 1263805 w 3388731"/>
                <a:gd name="connsiteY37" fmla="*/ 148683 h 388585"/>
                <a:gd name="connsiteX38" fmla="*/ 1282390 w 3388731"/>
                <a:gd name="connsiteY38" fmla="*/ 154878 h 388585"/>
                <a:gd name="connsiteX39" fmla="*/ 1303486 w 3388731"/>
                <a:gd name="connsiteY39" fmla="*/ 185521 h 388585"/>
                <a:gd name="connsiteX40" fmla="*/ 1315875 w 3388731"/>
                <a:gd name="connsiteY40" fmla="*/ 197911 h 388585"/>
                <a:gd name="connsiteX41" fmla="*/ 1334127 w 3388731"/>
                <a:gd name="connsiteY41" fmla="*/ 220515 h 388585"/>
                <a:gd name="connsiteX42" fmla="*/ 1369122 w 3388731"/>
                <a:gd name="connsiteY42" fmla="*/ 235415 h 388585"/>
                <a:gd name="connsiteX43" fmla="*/ 1375317 w 3388731"/>
                <a:gd name="connsiteY43" fmla="*/ 254000 h 388585"/>
                <a:gd name="connsiteX44" fmla="*/ 1431073 w 3388731"/>
                <a:gd name="connsiteY44" fmla="*/ 254000 h 388585"/>
                <a:gd name="connsiteX45" fmla="*/ 1443463 w 3388731"/>
                <a:gd name="connsiteY45" fmla="*/ 216829 h 388585"/>
                <a:gd name="connsiteX46" fmla="*/ 1449658 w 3388731"/>
                <a:gd name="connsiteY46" fmla="*/ 192049 h 388585"/>
                <a:gd name="connsiteX47" fmla="*/ 1480634 w 3388731"/>
                <a:gd name="connsiteY47" fmla="*/ 173463 h 388585"/>
                <a:gd name="connsiteX48" fmla="*/ 1493024 w 3388731"/>
                <a:gd name="connsiteY48" fmla="*/ 154878 h 388585"/>
                <a:gd name="connsiteX49" fmla="*/ 1499219 w 3388731"/>
                <a:gd name="connsiteY49" fmla="*/ 136293 h 388585"/>
                <a:gd name="connsiteX50" fmla="*/ 1520314 w 3388731"/>
                <a:gd name="connsiteY50" fmla="*/ 88907 h 388585"/>
                <a:gd name="connsiteX51" fmla="*/ 1536724 w 3388731"/>
                <a:gd name="connsiteY51" fmla="*/ 47718 h 388585"/>
                <a:gd name="connsiteX52" fmla="*/ 1567366 w 3388731"/>
                <a:gd name="connsiteY52" fmla="*/ 18585 h 388585"/>
                <a:gd name="connsiteX53" fmla="*/ 1579756 w 3388731"/>
                <a:gd name="connsiteY53" fmla="*/ 0 h 388585"/>
                <a:gd name="connsiteX54" fmla="*/ 1616927 w 3388731"/>
                <a:gd name="connsiteY54" fmla="*/ 12390 h 388585"/>
                <a:gd name="connsiteX55" fmla="*/ 1654432 w 3388731"/>
                <a:gd name="connsiteY55" fmla="*/ 57599 h 388585"/>
                <a:gd name="connsiteX56" fmla="*/ 1677035 w 3388731"/>
                <a:gd name="connsiteY56" fmla="*/ 86066 h 388585"/>
                <a:gd name="connsiteX57" fmla="*/ 1716049 w 3388731"/>
                <a:gd name="connsiteY57" fmla="*/ 114865 h 388585"/>
                <a:gd name="connsiteX58" fmla="*/ 1766017 w 3388731"/>
                <a:gd name="connsiteY58" fmla="*/ 102749 h 388585"/>
                <a:gd name="connsiteX59" fmla="*/ 1840618 w 3388731"/>
                <a:gd name="connsiteY59" fmla="*/ 91417 h 388585"/>
                <a:gd name="connsiteX60" fmla="*/ 1895374 w 3388731"/>
                <a:gd name="connsiteY60" fmla="*/ 103808 h 388585"/>
                <a:gd name="connsiteX61" fmla="*/ 2004882 w 3388731"/>
                <a:gd name="connsiteY61" fmla="*/ 121786 h 388585"/>
                <a:gd name="connsiteX62" fmla="*/ 2044391 w 3388731"/>
                <a:gd name="connsiteY62" fmla="*/ 143998 h 388585"/>
                <a:gd name="connsiteX63" fmla="*/ 2111017 w 3388731"/>
                <a:gd name="connsiteY63" fmla="*/ 202322 h 388585"/>
                <a:gd name="connsiteX64" fmla="*/ 2133868 w 3388731"/>
                <a:gd name="connsiteY64" fmla="*/ 225593 h 388585"/>
                <a:gd name="connsiteX65" fmla="*/ 2168292 w 3388731"/>
                <a:gd name="connsiteY65" fmla="*/ 223024 h 388585"/>
                <a:gd name="connsiteX66" fmla="*/ 2205463 w 3388731"/>
                <a:gd name="connsiteY66" fmla="*/ 198244 h 388585"/>
                <a:gd name="connsiteX67" fmla="*/ 2255024 w 3388731"/>
                <a:gd name="connsiteY67" fmla="*/ 179325 h 388585"/>
                <a:gd name="connsiteX68" fmla="*/ 2273610 w 3388731"/>
                <a:gd name="connsiteY68" fmla="*/ 161073 h 388585"/>
                <a:gd name="connsiteX69" fmla="*/ 2284157 w 3388731"/>
                <a:gd name="connsiteY69" fmla="*/ 185521 h 388585"/>
                <a:gd name="connsiteX70" fmla="*/ 2317309 w 3388731"/>
                <a:gd name="connsiteY70" fmla="*/ 189873 h 388585"/>
                <a:gd name="connsiteX71" fmla="*/ 2347951 w 3388731"/>
                <a:gd name="connsiteY71" fmla="*/ 218339 h 388585"/>
                <a:gd name="connsiteX72" fmla="*/ 2391317 w 3388731"/>
                <a:gd name="connsiteY72" fmla="*/ 226710 h 388585"/>
                <a:gd name="connsiteX73" fmla="*/ 2428488 w 3388731"/>
                <a:gd name="connsiteY73" fmla="*/ 239100 h 388585"/>
                <a:gd name="connsiteX74" fmla="*/ 2469011 w 3388731"/>
                <a:gd name="connsiteY74" fmla="*/ 251491 h 388585"/>
                <a:gd name="connsiteX75" fmla="*/ 2527610 w 3388731"/>
                <a:gd name="connsiteY75" fmla="*/ 216829 h 388585"/>
                <a:gd name="connsiteX76" fmla="*/ 2533805 w 3388731"/>
                <a:gd name="connsiteY76" fmla="*/ 198244 h 388585"/>
                <a:gd name="connsiteX77" fmla="*/ 2546195 w 3388731"/>
                <a:gd name="connsiteY77" fmla="*/ 179659 h 388585"/>
                <a:gd name="connsiteX78" fmla="*/ 2558585 w 3388731"/>
                <a:gd name="connsiteY78" fmla="*/ 142488 h 388585"/>
                <a:gd name="connsiteX79" fmla="*/ 2595088 w 3388731"/>
                <a:gd name="connsiteY79" fmla="*/ 98789 h 388585"/>
                <a:gd name="connsiteX80" fmla="*/ 2614341 w 3388731"/>
                <a:gd name="connsiteY80" fmla="*/ 49561 h 388585"/>
                <a:gd name="connsiteX81" fmla="*/ 2639122 w 3388731"/>
                <a:gd name="connsiteY81" fmla="*/ 37171 h 388585"/>
                <a:gd name="connsiteX82" fmla="*/ 2676292 w 3388731"/>
                <a:gd name="connsiteY82" fmla="*/ 43366 h 388585"/>
                <a:gd name="connsiteX83" fmla="*/ 2684037 w 3388731"/>
                <a:gd name="connsiteY83" fmla="*/ 74014 h 388585"/>
                <a:gd name="connsiteX84" fmla="*/ 2701073 w 3388731"/>
                <a:gd name="connsiteY84" fmla="*/ 92927 h 388585"/>
                <a:gd name="connsiteX85" fmla="*/ 2701406 w 3388731"/>
                <a:gd name="connsiteY85" fmla="*/ 127922 h 388585"/>
                <a:gd name="connsiteX86" fmla="*/ 2719658 w 3388731"/>
                <a:gd name="connsiteY86" fmla="*/ 148683 h 388585"/>
                <a:gd name="connsiteX87" fmla="*/ 2725853 w 3388731"/>
                <a:gd name="connsiteY87" fmla="*/ 179659 h 388585"/>
                <a:gd name="connsiteX88" fmla="*/ 2738244 w 3388731"/>
                <a:gd name="connsiteY88" fmla="*/ 198244 h 388585"/>
                <a:gd name="connsiteX89" fmla="*/ 2728364 w 3388731"/>
                <a:gd name="connsiteY89" fmla="*/ 216829 h 388585"/>
                <a:gd name="connsiteX90" fmla="*/ 2745106 w 3388731"/>
                <a:gd name="connsiteY90" fmla="*/ 262039 h 388585"/>
                <a:gd name="connsiteX91" fmla="*/ 2768701 w 3388731"/>
                <a:gd name="connsiteY91" fmla="*/ 302894 h 388585"/>
                <a:gd name="connsiteX92" fmla="*/ 2782438 w 3388731"/>
                <a:gd name="connsiteY92" fmla="*/ 356475 h 388585"/>
                <a:gd name="connsiteX93" fmla="*/ 2837366 w 3388731"/>
                <a:gd name="connsiteY93" fmla="*/ 385608 h 388585"/>
                <a:gd name="connsiteX94" fmla="*/ 2879913 w 3388731"/>
                <a:gd name="connsiteY94" fmla="*/ 385607 h 388585"/>
                <a:gd name="connsiteX95" fmla="*/ 2909370 w 3388731"/>
                <a:gd name="connsiteY95" fmla="*/ 370650 h 388585"/>
                <a:gd name="connsiteX96" fmla="*/ 2926608 w 3388731"/>
                <a:gd name="connsiteY96" fmla="*/ 338888 h 388585"/>
                <a:gd name="connsiteX97" fmla="*/ 2948878 w 3388731"/>
                <a:gd name="connsiteY97" fmla="*/ 328342 h 388585"/>
                <a:gd name="connsiteX98" fmla="*/ 2961268 w 3388731"/>
                <a:gd name="connsiteY98" fmla="*/ 315951 h 388585"/>
                <a:gd name="connsiteX99" fmla="*/ 2973658 w 3388731"/>
                <a:gd name="connsiteY99" fmla="*/ 297366 h 388585"/>
                <a:gd name="connsiteX100" fmla="*/ 2992244 w 3388731"/>
                <a:gd name="connsiteY100" fmla="*/ 266390 h 388585"/>
                <a:gd name="connsiteX101" fmla="*/ 3017024 w 3388731"/>
                <a:gd name="connsiteY101" fmla="*/ 235415 h 388585"/>
                <a:gd name="connsiteX102" fmla="*/ 3041805 w 3388731"/>
                <a:gd name="connsiteY102" fmla="*/ 210634 h 388585"/>
                <a:gd name="connsiteX103" fmla="*/ 3078975 w 3388731"/>
                <a:gd name="connsiteY103" fmla="*/ 185854 h 388585"/>
                <a:gd name="connsiteX104" fmla="*/ 3109951 w 3388731"/>
                <a:gd name="connsiteY104" fmla="*/ 161073 h 388585"/>
                <a:gd name="connsiteX105" fmla="*/ 3178097 w 3388731"/>
                <a:gd name="connsiteY105" fmla="*/ 162583 h 388585"/>
                <a:gd name="connsiteX106" fmla="*/ 3235696 w 3388731"/>
                <a:gd name="connsiteY106" fmla="*/ 186187 h 388585"/>
                <a:gd name="connsiteX107" fmla="*/ 3286766 w 3388731"/>
                <a:gd name="connsiteY107" fmla="*/ 212810 h 388585"/>
                <a:gd name="connsiteX108" fmla="*/ 3388731 w 3388731"/>
                <a:gd name="connsiteY108" fmla="*/ 198696 h 388585"/>
                <a:gd name="connsiteX0" fmla="*/ 0 w 3388731"/>
                <a:gd name="connsiteY0" fmla="*/ 241610 h 388585"/>
                <a:gd name="connsiteX1" fmla="*/ 74341 w 3388731"/>
                <a:gd name="connsiteY1" fmla="*/ 235415 h 388585"/>
                <a:gd name="connsiteX2" fmla="*/ 86731 w 3388731"/>
                <a:gd name="connsiteY2" fmla="*/ 223024 h 388585"/>
                <a:gd name="connsiteX3" fmla="*/ 105317 w 3388731"/>
                <a:gd name="connsiteY3" fmla="*/ 216829 h 388585"/>
                <a:gd name="connsiteX4" fmla="*/ 123902 w 3388731"/>
                <a:gd name="connsiteY4" fmla="*/ 204439 h 388585"/>
                <a:gd name="connsiteX5" fmla="*/ 136292 w 3388731"/>
                <a:gd name="connsiteY5" fmla="*/ 185854 h 388585"/>
                <a:gd name="connsiteX6" fmla="*/ 148683 w 3388731"/>
                <a:gd name="connsiteY6" fmla="*/ 173463 h 388585"/>
                <a:gd name="connsiteX7" fmla="*/ 173463 w 3388731"/>
                <a:gd name="connsiteY7" fmla="*/ 142488 h 388585"/>
                <a:gd name="connsiteX8" fmla="*/ 198244 w 3388731"/>
                <a:gd name="connsiteY8" fmla="*/ 123569 h 388585"/>
                <a:gd name="connsiteX9" fmla="*/ 243451 w 3388731"/>
                <a:gd name="connsiteY9" fmla="*/ 115198 h 388585"/>
                <a:gd name="connsiteX10" fmla="*/ 249981 w 3388731"/>
                <a:gd name="connsiteY10" fmla="*/ 104984 h 388585"/>
                <a:gd name="connsiteX11" fmla="*/ 276604 w 3388731"/>
                <a:gd name="connsiteY11" fmla="*/ 102808 h 388585"/>
                <a:gd name="connsiteX12" fmla="*/ 311599 w 3388731"/>
                <a:gd name="connsiteY12" fmla="*/ 92595 h 388585"/>
                <a:gd name="connsiteX13" fmla="*/ 359317 w 3388731"/>
                <a:gd name="connsiteY13" fmla="*/ 99122 h 388585"/>
                <a:gd name="connsiteX14" fmla="*/ 371707 w 3388731"/>
                <a:gd name="connsiteY14" fmla="*/ 117707 h 388585"/>
                <a:gd name="connsiteX15" fmla="*/ 396488 w 3388731"/>
                <a:gd name="connsiteY15" fmla="*/ 142488 h 388585"/>
                <a:gd name="connsiteX16" fmla="*/ 443010 w 3388731"/>
                <a:gd name="connsiteY16" fmla="*/ 171953 h 388585"/>
                <a:gd name="connsiteX17" fmla="*/ 524076 w 3388731"/>
                <a:gd name="connsiteY17" fmla="*/ 177816 h 388585"/>
                <a:gd name="connsiteX18" fmla="*/ 631902 w 3388731"/>
                <a:gd name="connsiteY18" fmla="*/ 185854 h 388585"/>
                <a:gd name="connsiteX19" fmla="*/ 656683 w 3388731"/>
                <a:gd name="connsiteY19" fmla="*/ 161073 h 388585"/>
                <a:gd name="connsiteX20" fmla="*/ 693853 w 3388731"/>
                <a:gd name="connsiteY20" fmla="*/ 142488 h 388585"/>
                <a:gd name="connsiteX21" fmla="*/ 731024 w 3388731"/>
                <a:gd name="connsiteY21" fmla="*/ 130098 h 388585"/>
                <a:gd name="connsiteX22" fmla="*/ 781253 w 3388731"/>
                <a:gd name="connsiteY22" fmla="*/ 148683 h 388585"/>
                <a:gd name="connsiteX23" fmla="*/ 817756 w 3388731"/>
                <a:gd name="connsiteY23" fmla="*/ 167268 h 388585"/>
                <a:gd name="connsiteX24" fmla="*/ 848731 w 3388731"/>
                <a:gd name="connsiteY24" fmla="*/ 223024 h 388585"/>
                <a:gd name="connsiteX25" fmla="*/ 861122 w 3388731"/>
                <a:gd name="connsiteY25" fmla="*/ 228162 h 388585"/>
                <a:gd name="connsiteX26" fmla="*/ 906825 w 3388731"/>
                <a:gd name="connsiteY26" fmla="*/ 274097 h 388585"/>
                <a:gd name="connsiteX27" fmla="*/ 925411 w 3388731"/>
                <a:gd name="connsiteY27" fmla="*/ 283918 h 388585"/>
                <a:gd name="connsiteX28" fmla="*/ 978829 w 3388731"/>
                <a:gd name="connsiteY28" fmla="*/ 274097 h 388585"/>
                <a:gd name="connsiteX29" fmla="*/ 1009805 w 3388731"/>
                <a:gd name="connsiteY29" fmla="*/ 241610 h 388585"/>
                <a:gd name="connsiteX30" fmla="*/ 1034585 w 3388731"/>
                <a:gd name="connsiteY30" fmla="*/ 185854 h 388585"/>
                <a:gd name="connsiteX31" fmla="*/ 1040780 w 3388731"/>
                <a:gd name="connsiteY31" fmla="*/ 167268 h 388585"/>
                <a:gd name="connsiteX32" fmla="*/ 1077951 w 3388731"/>
                <a:gd name="connsiteY32" fmla="*/ 142488 h 388585"/>
                <a:gd name="connsiteX33" fmla="*/ 1108927 w 3388731"/>
                <a:gd name="connsiteY33" fmla="*/ 117707 h 388585"/>
                <a:gd name="connsiteX34" fmla="*/ 1164683 w 3388731"/>
                <a:gd name="connsiteY34" fmla="*/ 123903 h 388585"/>
                <a:gd name="connsiteX35" fmla="*/ 1183268 w 3388731"/>
                <a:gd name="connsiteY35" fmla="*/ 130098 h 388585"/>
                <a:gd name="connsiteX36" fmla="*/ 1226634 w 3388731"/>
                <a:gd name="connsiteY36" fmla="*/ 136293 h 388585"/>
                <a:gd name="connsiteX37" fmla="*/ 1263805 w 3388731"/>
                <a:gd name="connsiteY37" fmla="*/ 148683 h 388585"/>
                <a:gd name="connsiteX38" fmla="*/ 1282390 w 3388731"/>
                <a:gd name="connsiteY38" fmla="*/ 154878 h 388585"/>
                <a:gd name="connsiteX39" fmla="*/ 1303486 w 3388731"/>
                <a:gd name="connsiteY39" fmla="*/ 185521 h 388585"/>
                <a:gd name="connsiteX40" fmla="*/ 1315875 w 3388731"/>
                <a:gd name="connsiteY40" fmla="*/ 197911 h 388585"/>
                <a:gd name="connsiteX41" fmla="*/ 1334127 w 3388731"/>
                <a:gd name="connsiteY41" fmla="*/ 220515 h 388585"/>
                <a:gd name="connsiteX42" fmla="*/ 1369122 w 3388731"/>
                <a:gd name="connsiteY42" fmla="*/ 235415 h 388585"/>
                <a:gd name="connsiteX43" fmla="*/ 1375317 w 3388731"/>
                <a:gd name="connsiteY43" fmla="*/ 254000 h 388585"/>
                <a:gd name="connsiteX44" fmla="*/ 1431073 w 3388731"/>
                <a:gd name="connsiteY44" fmla="*/ 254000 h 388585"/>
                <a:gd name="connsiteX45" fmla="*/ 1443463 w 3388731"/>
                <a:gd name="connsiteY45" fmla="*/ 216829 h 388585"/>
                <a:gd name="connsiteX46" fmla="*/ 1449658 w 3388731"/>
                <a:gd name="connsiteY46" fmla="*/ 192049 h 388585"/>
                <a:gd name="connsiteX47" fmla="*/ 1480634 w 3388731"/>
                <a:gd name="connsiteY47" fmla="*/ 173463 h 388585"/>
                <a:gd name="connsiteX48" fmla="*/ 1493024 w 3388731"/>
                <a:gd name="connsiteY48" fmla="*/ 154878 h 388585"/>
                <a:gd name="connsiteX49" fmla="*/ 1499219 w 3388731"/>
                <a:gd name="connsiteY49" fmla="*/ 136293 h 388585"/>
                <a:gd name="connsiteX50" fmla="*/ 1520314 w 3388731"/>
                <a:gd name="connsiteY50" fmla="*/ 88907 h 388585"/>
                <a:gd name="connsiteX51" fmla="*/ 1536724 w 3388731"/>
                <a:gd name="connsiteY51" fmla="*/ 47718 h 388585"/>
                <a:gd name="connsiteX52" fmla="*/ 1567366 w 3388731"/>
                <a:gd name="connsiteY52" fmla="*/ 18585 h 388585"/>
                <a:gd name="connsiteX53" fmla="*/ 1579756 w 3388731"/>
                <a:gd name="connsiteY53" fmla="*/ 0 h 388585"/>
                <a:gd name="connsiteX54" fmla="*/ 1616927 w 3388731"/>
                <a:gd name="connsiteY54" fmla="*/ 12390 h 388585"/>
                <a:gd name="connsiteX55" fmla="*/ 1654432 w 3388731"/>
                <a:gd name="connsiteY55" fmla="*/ 57599 h 388585"/>
                <a:gd name="connsiteX56" fmla="*/ 1677035 w 3388731"/>
                <a:gd name="connsiteY56" fmla="*/ 86066 h 388585"/>
                <a:gd name="connsiteX57" fmla="*/ 1716049 w 3388731"/>
                <a:gd name="connsiteY57" fmla="*/ 114865 h 388585"/>
                <a:gd name="connsiteX58" fmla="*/ 1766017 w 3388731"/>
                <a:gd name="connsiteY58" fmla="*/ 102749 h 388585"/>
                <a:gd name="connsiteX59" fmla="*/ 1840618 w 3388731"/>
                <a:gd name="connsiteY59" fmla="*/ 91417 h 388585"/>
                <a:gd name="connsiteX60" fmla="*/ 1895374 w 3388731"/>
                <a:gd name="connsiteY60" fmla="*/ 103808 h 388585"/>
                <a:gd name="connsiteX61" fmla="*/ 2004882 w 3388731"/>
                <a:gd name="connsiteY61" fmla="*/ 121786 h 388585"/>
                <a:gd name="connsiteX62" fmla="*/ 2044391 w 3388731"/>
                <a:gd name="connsiteY62" fmla="*/ 143998 h 388585"/>
                <a:gd name="connsiteX63" fmla="*/ 2111017 w 3388731"/>
                <a:gd name="connsiteY63" fmla="*/ 202322 h 388585"/>
                <a:gd name="connsiteX64" fmla="*/ 2133868 w 3388731"/>
                <a:gd name="connsiteY64" fmla="*/ 225593 h 388585"/>
                <a:gd name="connsiteX65" fmla="*/ 2168292 w 3388731"/>
                <a:gd name="connsiteY65" fmla="*/ 223024 h 388585"/>
                <a:gd name="connsiteX66" fmla="*/ 2205463 w 3388731"/>
                <a:gd name="connsiteY66" fmla="*/ 198244 h 388585"/>
                <a:gd name="connsiteX67" fmla="*/ 2255024 w 3388731"/>
                <a:gd name="connsiteY67" fmla="*/ 179325 h 388585"/>
                <a:gd name="connsiteX68" fmla="*/ 2273610 w 3388731"/>
                <a:gd name="connsiteY68" fmla="*/ 161073 h 388585"/>
                <a:gd name="connsiteX69" fmla="*/ 2284157 w 3388731"/>
                <a:gd name="connsiteY69" fmla="*/ 185521 h 388585"/>
                <a:gd name="connsiteX70" fmla="*/ 2317309 w 3388731"/>
                <a:gd name="connsiteY70" fmla="*/ 189873 h 388585"/>
                <a:gd name="connsiteX71" fmla="*/ 2347951 w 3388731"/>
                <a:gd name="connsiteY71" fmla="*/ 218339 h 388585"/>
                <a:gd name="connsiteX72" fmla="*/ 2391317 w 3388731"/>
                <a:gd name="connsiteY72" fmla="*/ 226710 h 388585"/>
                <a:gd name="connsiteX73" fmla="*/ 2428488 w 3388731"/>
                <a:gd name="connsiteY73" fmla="*/ 239100 h 388585"/>
                <a:gd name="connsiteX74" fmla="*/ 2469011 w 3388731"/>
                <a:gd name="connsiteY74" fmla="*/ 251491 h 388585"/>
                <a:gd name="connsiteX75" fmla="*/ 2527610 w 3388731"/>
                <a:gd name="connsiteY75" fmla="*/ 216829 h 388585"/>
                <a:gd name="connsiteX76" fmla="*/ 2533805 w 3388731"/>
                <a:gd name="connsiteY76" fmla="*/ 198244 h 388585"/>
                <a:gd name="connsiteX77" fmla="*/ 2546195 w 3388731"/>
                <a:gd name="connsiteY77" fmla="*/ 179659 h 388585"/>
                <a:gd name="connsiteX78" fmla="*/ 2558585 w 3388731"/>
                <a:gd name="connsiteY78" fmla="*/ 142488 h 388585"/>
                <a:gd name="connsiteX79" fmla="*/ 2595088 w 3388731"/>
                <a:gd name="connsiteY79" fmla="*/ 98789 h 388585"/>
                <a:gd name="connsiteX80" fmla="*/ 2614341 w 3388731"/>
                <a:gd name="connsiteY80" fmla="*/ 49561 h 388585"/>
                <a:gd name="connsiteX81" fmla="*/ 2639122 w 3388731"/>
                <a:gd name="connsiteY81" fmla="*/ 37171 h 388585"/>
                <a:gd name="connsiteX82" fmla="*/ 2676292 w 3388731"/>
                <a:gd name="connsiteY82" fmla="*/ 43366 h 388585"/>
                <a:gd name="connsiteX83" fmla="*/ 2684037 w 3388731"/>
                <a:gd name="connsiteY83" fmla="*/ 74014 h 388585"/>
                <a:gd name="connsiteX84" fmla="*/ 2701073 w 3388731"/>
                <a:gd name="connsiteY84" fmla="*/ 92927 h 388585"/>
                <a:gd name="connsiteX85" fmla="*/ 2701406 w 3388731"/>
                <a:gd name="connsiteY85" fmla="*/ 127922 h 388585"/>
                <a:gd name="connsiteX86" fmla="*/ 2719658 w 3388731"/>
                <a:gd name="connsiteY86" fmla="*/ 148683 h 388585"/>
                <a:gd name="connsiteX87" fmla="*/ 2725853 w 3388731"/>
                <a:gd name="connsiteY87" fmla="*/ 179659 h 388585"/>
                <a:gd name="connsiteX88" fmla="*/ 2738244 w 3388731"/>
                <a:gd name="connsiteY88" fmla="*/ 198244 h 388585"/>
                <a:gd name="connsiteX89" fmla="*/ 2728364 w 3388731"/>
                <a:gd name="connsiteY89" fmla="*/ 216829 h 388585"/>
                <a:gd name="connsiteX90" fmla="*/ 2745106 w 3388731"/>
                <a:gd name="connsiteY90" fmla="*/ 262039 h 388585"/>
                <a:gd name="connsiteX91" fmla="*/ 2768701 w 3388731"/>
                <a:gd name="connsiteY91" fmla="*/ 302894 h 388585"/>
                <a:gd name="connsiteX92" fmla="*/ 2782438 w 3388731"/>
                <a:gd name="connsiteY92" fmla="*/ 356475 h 388585"/>
                <a:gd name="connsiteX93" fmla="*/ 2837366 w 3388731"/>
                <a:gd name="connsiteY93" fmla="*/ 385608 h 388585"/>
                <a:gd name="connsiteX94" fmla="*/ 2879913 w 3388731"/>
                <a:gd name="connsiteY94" fmla="*/ 385607 h 388585"/>
                <a:gd name="connsiteX95" fmla="*/ 2909370 w 3388731"/>
                <a:gd name="connsiteY95" fmla="*/ 370650 h 388585"/>
                <a:gd name="connsiteX96" fmla="*/ 2926608 w 3388731"/>
                <a:gd name="connsiteY96" fmla="*/ 338888 h 388585"/>
                <a:gd name="connsiteX97" fmla="*/ 2948878 w 3388731"/>
                <a:gd name="connsiteY97" fmla="*/ 328342 h 388585"/>
                <a:gd name="connsiteX98" fmla="*/ 2961268 w 3388731"/>
                <a:gd name="connsiteY98" fmla="*/ 315951 h 388585"/>
                <a:gd name="connsiteX99" fmla="*/ 2973658 w 3388731"/>
                <a:gd name="connsiteY99" fmla="*/ 297366 h 388585"/>
                <a:gd name="connsiteX100" fmla="*/ 2992244 w 3388731"/>
                <a:gd name="connsiteY100" fmla="*/ 266390 h 388585"/>
                <a:gd name="connsiteX101" fmla="*/ 3017024 w 3388731"/>
                <a:gd name="connsiteY101" fmla="*/ 235415 h 388585"/>
                <a:gd name="connsiteX102" fmla="*/ 3041805 w 3388731"/>
                <a:gd name="connsiteY102" fmla="*/ 210634 h 388585"/>
                <a:gd name="connsiteX103" fmla="*/ 3078975 w 3388731"/>
                <a:gd name="connsiteY103" fmla="*/ 185854 h 388585"/>
                <a:gd name="connsiteX104" fmla="*/ 3109951 w 3388731"/>
                <a:gd name="connsiteY104" fmla="*/ 161073 h 388585"/>
                <a:gd name="connsiteX105" fmla="*/ 3178097 w 3388731"/>
                <a:gd name="connsiteY105" fmla="*/ 162583 h 388585"/>
                <a:gd name="connsiteX106" fmla="*/ 3235696 w 3388731"/>
                <a:gd name="connsiteY106" fmla="*/ 186187 h 388585"/>
                <a:gd name="connsiteX107" fmla="*/ 3286766 w 3388731"/>
                <a:gd name="connsiteY107" fmla="*/ 212810 h 388585"/>
                <a:gd name="connsiteX108" fmla="*/ 3388731 w 3388731"/>
                <a:gd name="connsiteY108" fmla="*/ 198696 h 388585"/>
                <a:gd name="connsiteX0" fmla="*/ 0 w 3388731"/>
                <a:gd name="connsiteY0" fmla="*/ 241610 h 388585"/>
                <a:gd name="connsiteX1" fmla="*/ 74341 w 3388731"/>
                <a:gd name="connsiteY1" fmla="*/ 235415 h 388585"/>
                <a:gd name="connsiteX2" fmla="*/ 86731 w 3388731"/>
                <a:gd name="connsiteY2" fmla="*/ 223024 h 388585"/>
                <a:gd name="connsiteX3" fmla="*/ 105317 w 3388731"/>
                <a:gd name="connsiteY3" fmla="*/ 216829 h 388585"/>
                <a:gd name="connsiteX4" fmla="*/ 123902 w 3388731"/>
                <a:gd name="connsiteY4" fmla="*/ 204439 h 388585"/>
                <a:gd name="connsiteX5" fmla="*/ 136292 w 3388731"/>
                <a:gd name="connsiteY5" fmla="*/ 185854 h 388585"/>
                <a:gd name="connsiteX6" fmla="*/ 148683 w 3388731"/>
                <a:gd name="connsiteY6" fmla="*/ 173463 h 388585"/>
                <a:gd name="connsiteX7" fmla="*/ 173463 w 3388731"/>
                <a:gd name="connsiteY7" fmla="*/ 142488 h 388585"/>
                <a:gd name="connsiteX8" fmla="*/ 198244 w 3388731"/>
                <a:gd name="connsiteY8" fmla="*/ 123569 h 388585"/>
                <a:gd name="connsiteX9" fmla="*/ 243451 w 3388731"/>
                <a:gd name="connsiteY9" fmla="*/ 115198 h 388585"/>
                <a:gd name="connsiteX10" fmla="*/ 249981 w 3388731"/>
                <a:gd name="connsiteY10" fmla="*/ 104984 h 388585"/>
                <a:gd name="connsiteX11" fmla="*/ 276604 w 3388731"/>
                <a:gd name="connsiteY11" fmla="*/ 102808 h 388585"/>
                <a:gd name="connsiteX12" fmla="*/ 311599 w 3388731"/>
                <a:gd name="connsiteY12" fmla="*/ 92595 h 388585"/>
                <a:gd name="connsiteX13" fmla="*/ 359317 w 3388731"/>
                <a:gd name="connsiteY13" fmla="*/ 99122 h 388585"/>
                <a:gd name="connsiteX14" fmla="*/ 371707 w 3388731"/>
                <a:gd name="connsiteY14" fmla="*/ 117707 h 388585"/>
                <a:gd name="connsiteX15" fmla="*/ 396488 w 3388731"/>
                <a:gd name="connsiteY15" fmla="*/ 142488 h 388585"/>
                <a:gd name="connsiteX16" fmla="*/ 443010 w 3388731"/>
                <a:gd name="connsiteY16" fmla="*/ 171953 h 388585"/>
                <a:gd name="connsiteX17" fmla="*/ 524076 w 3388731"/>
                <a:gd name="connsiteY17" fmla="*/ 177816 h 388585"/>
                <a:gd name="connsiteX18" fmla="*/ 631902 w 3388731"/>
                <a:gd name="connsiteY18" fmla="*/ 185854 h 388585"/>
                <a:gd name="connsiteX19" fmla="*/ 656683 w 3388731"/>
                <a:gd name="connsiteY19" fmla="*/ 161073 h 388585"/>
                <a:gd name="connsiteX20" fmla="*/ 693853 w 3388731"/>
                <a:gd name="connsiteY20" fmla="*/ 142488 h 388585"/>
                <a:gd name="connsiteX21" fmla="*/ 731024 w 3388731"/>
                <a:gd name="connsiteY21" fmla="*/ 130098 h 388585"/>
                <a:gd name="connsiteX22" fmla="*/ 781253 w 3388731"/>
                <a:gd name="connsiteY22" fmla="*/ 148683 h 388585"/>
                <a:gd name="connsiteX23" fmla="*/ 817756 w 3388731"/>
                <a:gd name="connsiteY23" fmla="*/ 167268 h 388585"/>
                <a:gd name="connsiteX24" fmla="*/ 848731 w 3388731"/>
                <a:gd name="connsiteY24" fmla="*/ 223024 h 388585"/>
                <a:gd name="connsiteX25" fmla="*/ 861122 w 3388731"/>
                <a:gd name="connsiteY25" fmla="*/ 228162 h 388585"/>
                <a:gd name="connsiteX26" fmla="*/ 906825 w 3388731"/>
                <a:gd name="connsiteY26" fmla="*/ 274097 h 388585"/>
                <a:gd name="connsiteX27" fmla="*/ 925411 w 3388731"/>
                <a:gd name="connsiteY27" fmla="*/ 283918 h 388585"/>
                <a:gd name="connsiteX28" fmla="*/ 978829 w 3388731"/>
                <a:gd name="connsiteY28" fmla="*/ 274097 h 388585"/>
                <a:gd name="connsiteX29" fmla="*/ 1009805 w 3388731"/>
                <a:gd name="connsiteY29" fmla="*/ 241610 h 388585"/>
                <a:gd name="connsiteX30" fmla="*/ 1034585 w 3388731"/>
                <a:gd name="connsiteY30" fmla="*/ 185854 h 388585"/>
                <a:gd name="connsiteX31" fmla="*/ 1040780 w 3388731"/>
                <a:gd name="connsiteY31" fmla="*/ 167268 h 388585"/>
                <a:gd name="connsiteX32" fmla="*/ 1077951 w 3388731"/>
                <a:gd name="connsiteY32" fmla="*/ 142488 h 388585"/>
                <a:gd name="connsiteX33" fmla="*/ 1108927 w 3388731"/>
                <a:gd name="connsiteY33" fmla="*/ 117707 h 388585"/>
                <a:gd name="connsiteX34" fmla="*/ 1164683 w 3388731"/>
                <a:gd name="connsiteY34" fmla="*/ 123903 h 388585"/>
                <a:gd name="connsiteX35" fmla="*/ 1183268 w 3388731"/>
                <a:gd name="connsiteY35" fmla="*/ 130098 h 388585"/>
                <a:gd name="connsiteX36" fmla="*/ 1226634 w 3388731"/>
                <a:gd name="connsiteY36" fmla="*/ 136293 h 388585"/>
                <a:gd name="connsiteX37" fmla="*/ 1263805 w 3388731"/>
                <a:gd name="connsiteY37" fmla="*/ 148683 h 388585"/>
                <a:gd name="connsiteX38" fmla="*/ 1282390 w 3388731"/>
                <a:gd name="connsiteY38" fmla="*/ 154878 h 388585"/>
                <a:gd name="connsiteX39" fmla="*/ 1303486 w 3388731"/>
                <a:gd name="connsiteY39" fmla="*/ 185521 h 388585"/>
                <a:gd name="connsiteX40" fmla="*/ 1315875 w 3388731"/>
                <a:gd name="connsiteY40" fmla="*/ 197911 h 388585"/>
                <a:gd name="connsiteX41" fmla="*/ 1334127 w 3388731"/>
                <a:gd name="connsiteY41" fmla="*/ 220515 h 388585"/>
                <a:gd name="connsiteX42" fmla="*/ 1369122 w 3388731"/>
                <a:gd name="connsiteY42" fmla="*/ 235415 h 388585"/>
                <a:gd name="connsiteX43" fmla="*/ 1375317 w 3388731"/>
                <a:gd name="connsiteY43" fmla="*/ 254000 h 388585"/>
                <a:gd name="connsiteX44" fmla="*/ 1431073 w 3388731"/>
                <a:gd name="connsiteY44" fmla="*/ 254000 h 388585"/>
                <a:gd name="connsiteX45" fmla="*/ 1443463 w 3388731"/>
                <a:gd name="connsiteY45" fmla="*/ 216829 h 388585"/>
                <a:gd name="connsiteX46" fmla="*/ 1449658 w 3388731"/>
                <a:gd name="connsiteY46" fmla="*/ 192049 h 388585"/>
                <a:gd name="connsiteX47" fmla="*/ 1480634 w 3388731"/>
                <a:gd name="connsiteY47" fmla="*/ 173463 h 388585"/>
                <a:gd name="connsiteX48" fmla="*/ 1493024 w 3388731"/>
                <a:gd name="connsiteY48" fmla="*/ 154878 h 388585"/>
                <a:gd name="connsiteX49" fmla="*/ 1499219 w 3388731"/>
                <a:gd name="connsiteY49" fmla="*/ 136293 h 388585"/>
                <a:gd name="connsiteX50" fmla="*/ 1520314 w 3388731"/>
                <a:gd name="connsiteY50" fmla="*/ 88907 h 388585"/>
                <a:gd name="connsiteX51" fmla="*/ 1536724 w 3388731"/>
                <a:gd name="connsiteY51" fmla="*/ 47718 h 388585"/>
                <a:gd name="connsiteX52" fmla="*/ 1567366 w 3388731"/>
                <a:gd name="connsiteY52" fmla="*/ 18585 h 388585"/>
                <a:gd name="connsiteX53" fmla="*/ 1579756 w 3388731"/>
                <a:gd name="connsiteY53" fmla="*/ 0 h 388585"/>
                <a:gd name="connsiteX54" fmla="*/ 1616927 w 3388731"/>
                <a:gd name="connsiteY54" fmla="*/ 12390 h 388585"/>
                <a:gd name="connsiteX55" fmla="*/ 1654432 w 3388731"/>
                <a:gd name="connsiteY55" fmla="*/ 57599 h 388585"/>
                <a:gd name="connsiteX56" fmla="*/ 1677035 w 3388731"/>
                <a:gd name="connsiteY56" fmla="*/ 86066 h 388585"/>
                <a:gd name="connsiteX57" fmla="*/ 1716049 w 3388731"/>
                <a:gd name="connsiteY57" fmla="*/ 114865 h 388585"/>
                <a:gd name="connsiteX58" fmla="*/ 1766017 w 3388731"/>
                <a:gd name="connsiteY58" fmla="*/ 102749 h 388585"/>
                <a:gd name="connsiteX59" fmla="*/ 1840618 w 3388731"/>
                <a:gd name="connsiteY59" fmla="*/ 91417 h 388585"/>
                <a:gd name="connsiteX60" fmla="*/ 1895374 w 3388731"/>
                <a:gd name="connsiteY60" fmla="*/ 103808 h 388585"/>
                <a:gd name="connsiteX61" fmla="*/ 2004882 w 3388731"/>
                <a:gd name="connsiteY61" fmla="*/ 121786 h 388585"/>
                <a:gd name="connsiteX62" fmla="*/ 2044391 w 3388731"/>
                <a:gd name="connsiteY62" fmla="*/ 143998 h 388585"/>
                <a:gd name="connsiteX63" fmla="*/ 2111017 w 3388731"/>
                <a:gd name="connsiteY63" fmla="*/ 202322 h 388585"/>
                <a:gd name="connsiteX64" fmla="*/ 2133868 w 3388731"/>
                <a:gd name="connsiteY64" fmla="*/ 225593 h 388585"/>
                <a:gd name="connsiteX65" fmla="*/ 2168292 w 3388731"/>
                <a:gd name="connsiteY65" fmla="*/ 223024 h 388585"/>
                <a:gd name="connsiteX66" fmla="*/ 2205463 w 3388731"/>
                <a:gd name="connsiteY66" fmla="*/ 198244 h 388585"/>
                <a:gd name="connsiteX67" fmla="*/ 2255024 w 3388731"/>
                <a:gd name="connsiteY67" fmla="*/ 179325 h 388585"/>
                <a:gd name="connsiteX68" fmla="*/ 2273610 w 3388731"/>
                <a:gd name="connsiteY68" fmla="*/ 161073 h 388585"/>
                <a:gd name="connsiteX69" fmla="*/ 2284157 w 3388731"/>
                <a:gd name="connsiteY69" fmla="*/ 185521 h 388585"/>
                <a:gd name="connsiteX70" fmla="*/ 2317309 w 3388731"/>
                <a:gd name="connsiteY70" fmla="*/ 189873 h 388585"/>
                <a:gd name="connsiteX71" fmla="*/ 2347951 w 3388731"/>
                <a:gd name="connsiteY71" fmla="*/ 218339 h 388585"/>
                <a:gd name="connsiteX72" fmla="*/ 2391317 w 3388731"/>
                <a:gd name="connsiteY72" fmla="*/ 226710 h 388585"/>
                <a:gd name="connsiteX73" fmla="*/ 2437020 w 3388731"/>
                <a:gd name="connsiteY73" fmla="*/ 235473 h 388585"/>
                <a:gd name="connsiteX74" fmla="*/ 2469011 w 3388731"/>
                <a:gd name="connsiteY74" fmla="*/ 251491 h 388585"/>
                <a:gd name="connsiteX75" fmla="*/ 2527610 w 3388731"/>
                <a:gd name="connsiteY75" fmla="*/ 216829 h 388585"/>
                <a:gd name="connsiteX76" fmla="*/ 2533805 w 3388731"/>
                <a:gd name="connsiteY76" fmla="*/ 198244 h 388585"/>
                <a:gd name="connsiteX77" fmla="*/ 2546195 w 3388731"/>
                <a:gd name="connsiteY77" fmla="*/ 179659 h 388585"/>
                <a:gd name="connsiteX78" fmla="*/ 2558585 w 3388731"/>
                <a:gd name="connsiteY78" fmla="*/ 142488 h 388585"/>
                <a:gd name="connsiteX79" fmla="*/ 2595088 w 3388731"/>
                <a:gd name="connsiteY79" fmla="*/ 98789 h 388585"/>
                <a:gd name="connsiteX80" fmla="*/ 2614341 w 3388731"/>
                <a:gd name="connsiteY80" fmla="*/ 49561 h 388585"/>
                <a:gd name="connsiteX81" fmla="*/ 2639122 w 3388731"/>
                <a:gd name="connsiteY81" fmla="*/ 37171 h 388585"/>
                <a:gd name="connsiteX82" fmla="*/ 2676292 w 3388731"/>
                <a:gd name="connsiteY82" fmla="*/ 43366 h 388585"/>
                <a:gd name="connsiteX83" fmla="*/ 2684037 w 3388731"/>
                <a:gd name="connsiteY83" fmla="*/ 74014 h 388585"/>
                <a:gd name="connsiteX84" fmla="*/ 2701073 w 3388731"/>
                <a:gd name="connsiteY84" fmla="*/ 92927 h 388585"/>
                <a:gd name="connsiteX85" fmla="*/ 2701406 w 3388731"/>
                <a:gd name="connsiteY85" fmla="*/ 127922 h 388585"/>
                <a:gd name="connsiteX86" fmla="*/ 2719658 w 3388731"/>
                <a:gd name="connsiteY86" fmla="*/ 148683 h 388585"/>
                <a:gd name="connsiteX87" fmla="*/ 2725853 w 3388731"/>
                <a:gd name="connsiteY87" fmla="*/ 179659 h 388585"/>
                <a:gd name="connsiteX88" fmla="*/ 2738244 w 3388731"/>
                <a:gd name="connsiteY88" fmla="*/ 198244 h 388585"/>
                <a:gd name="connsiteX89" fmla="*/ 2728364 w 3388731"/>
                <a:gd name="connsiteY89" fmla="*/ 216829 h 388585"/>
                <a:gd name="connsiteX90" fmla="*/ 2745106 w 3388731"/>
                <a:gd name="connsiteY90" fmla="*/ 262039 h 388585"/>
                <a:gd name="connsiteX91" fmla="*/ 2768701 w 3388731"/>
                <a:gd name="connsiteY91" fmla="*/ 302894 h 388585"/>
                <a:gd name="connsiteX92" fmla="*/ 2782438 w 3388731"/>
                <a:gd name="connsiteY92" fmla="*/ 356475 h 388585"/>
                <a:gd name="connsiteX93" fmla="*/ 2837366 w 3388731"/>
                <a:gd name="connsiteY93" fmla="*/ 385608 h 388585"/>
                <a:gd name="connsiteX94" fmla="*/ 2879913 w 3388731"/>
                <a:gd name="connsiteY94" fmla="*/ 385607 h 388585"/>
                <a:gd name="connsiteX95" fmla="*/ 2909370 w 3388731"/>
                <a:gd name="connsiteY95" fmla="*/ 370650 h 388585"/>
                <a:gd name="connsiteX96" fmla="*/ 2926608 w 3388731"/>
                <a:gd name="connsiteY96" fmla="*/ 338888 h 388585"/>
                <a:gd name="connsiteX97" fmla="*/ 2948878 w 3388731"/>
                <a:gd name="connsiteY97" fmla="*/ 328342 h 388585"/>
                <a:gd name="connsiteX98" fmla="*/ 2961268 w 3388731"/>
                <a:gd name="connsiteY98" fmla="*/ 315951 h 388585"/>
                <a:gd name="connsiteX99" fmla="*/ 2973658 w 3388731"/>
                <a:gd name="connsiteY99" fmla="*/ 297366 h 388585"/>
                <a:gd name="connsiteX100" fmla="*/ 2992244 w 3388731"/>
                <a:gd name="connsiteY100" fmla="*/ 266390 h 388585"/>
                <a:gd name="connsiteX101" fmla="*/ 3017024 w 3388731"/>
                <a:gd name="connsiteY101" fmla="*/ 235415 h 388585"/>
                <a:gd name="connsiteX102" fmla="*/ 3041805 w 3388731"/>
                <a:gd name="connsiteY102" fmla="*/ 210634 h 388585"/>
                <a:gd name="connsiteX103" fmla="*/ 3078975 w 3388731"/>
                <a:gd name="connsiteY103" fmla="*/ 185854 h 388585"/>
                <a:gd name="connsiteX104" fmla="*/ 3109951 w 3388731"/>
                <a:gd name="connsiteY104" fmla="*/ 161073 h 388585"/>
                <a:gd name="connsiteX105" fmla="*/ 3178097 w 3388731"/>
                <a:gd name="connsiteY105" fmla="*/ 162583 h 388585"/>
                <a:gd name="connsiteX106" fmla="*/ 3235696 w 3388731"/>
                <a:gd name="connsiteY106" fmla="*/ 186187 h 388585"/>
                <a:gd name="connsiteX107" fmla="*/ 3286766 w 3388731"/>
                <a:gd name="connsiteY107" fmla="*/ 212810 h 388585"/>
                <a:gd name="connsiteX108" fmla="*/ 3388731 w 3388731"/>
                <a:gd name="connsiteY108" fmla="*/ 198696 h 388585"/>
                <a:gd name="connsiteX0" fmla="*/ 0 w 3388731"/>
                <a:gd name="connsiteY0" fmla="*/ 241610 h 388585"/>
                <a:gd name="connsiteX1" fmla="*/ 74341 w 3388731"/>
                <a:gd name="connsiteY1" fmla="*/ 235415 h 388585"/>
                <a:gd name="connsiteX2" fmla="*/ 86731 w 3388731"/>
                <a:gd name="connsiteY2" fmla="*/ 223024 h 388585"/>
                <a:gd name="connsiteX3" fmla="*/ 105317 w 3388731"/>
                <a:gd name="connsiteY3" fmla="*/ 216829 h 388585"/>
                <a:gd name="connsiteX4" fmla="*/ 123902 w 3388731"/>
                <a:gd name="connsiteY4" fmla="*/ 204439 h 388585"/>
                <a:gd name="connsiteX5" fmla="*/ 136292 w 3388731"/>
                <a:gd name="connsiteY5" fmla="*/ 185854 h 388585"/>
                <a:gd name="connsiteX6" fmla="*/ 148683 w 3388731"/>
                <a:gd name="connsiteY6" fmla="*/ 173463 h 388585"/>
                <a:gd name="connsiteX7" fmla="*/ 173463 w 3388731"/>
                <a:gd name="connsiteY7" fmla="*/ 142488 h 388585"/>
                <a:gd name="connsiteX8" fmla="*/ 198244 w 3388731"/>
                <a:gd name="connsiteY8" fmla="*/ 123569 h 388585"/>
                <a:gd name="connsiteX9" fmla="*/ 243451 w 3388731"/>
                <a:gd name="connsiteY9" fmla="*/ 115198 h 388585"/>
                <a:gd name="connsiteX10" fmla="*/ 249981 w 3388731"/>
                <a:gd name="connsiteY10" fmla="*/ 104984 h 388585"/>
                <a:gd name="connsiteX11" fmla="*/ 276604 w 3388731"/>
                <a:gd name="connsiteY11" fmla="*/ 102808 h 388585"/>
                <a:gd name="connsiteX12" fmla="*/ 311599 w 3388731"/>
                <a:gd name="connsiteY12" fmla="*/ 92595 h 388585"/>
                <a:gd name="connsiteX13" fmla="*/ 359317 w 3388731"/>
                <a:gd name="connsiteY13" fmla="*/ 99122 h 388585"/>
                <a:gd name="connsiteX14" fmla="*/ 371707 w 3388731"/>
                <a:gd name="connsiteY14" fmla="*/ 117707 h 388585"/>
                <a:gd name="connsiteX15" fmla="*/ 396488 w 3388731"/>
                <a:gd name="connsiteY15" fmla="*/ 142488 h 388585"/>
                <a:gd name="connsiteX16" fmla="*/ 443010 w 3388731"/>
                <a:gd name="connsiteY16" fmla="*/ 171953 h 388585"/>
                <a:gd name="connsiteX17" fmla="*/ 524076 w 3388731"/>
                <a:gd name="connsiteY17" fmla="*/ 177816 h 388585"/>
                <a:gd name="connsiteX18" fmla="*/ 631902 w 3388731"/>
                <a:gd name="connsiteY18" fmla="*/ 185854 h 388585"/>
                <a:gd name="connsiteX19" fmla="*/ 656683 w 3388731"/>
                <a:gd name="connsiteY19" fmla="*/ 161073 h 388585"/>
                <a:gd name="connsiteX20" fmla="*/ 693853 w 3388731"/>
                <a:gd name="connsiteY20" fmla="*/ 142488 h 388585"/>
                <a:gd name="connsiteX21" fmla="*/ 731024 w 3388731"/>
                <a:gd name="connsiteY21" fmla="*/ 130098 h 388585"/>
                <a:gd name="connsiteX22" fmla="*/ 781253 w 3388731"/>
                <a:gd name="connsiteY22" fmla="*/ 148683 h 388585"/>
                <a:gd name="connsiteX23" fmla="*/ 817756 w 3388731"/>
                <a:gd name="connsiteY23" fmla="*/ 167268 h 388585"/>
                <a:gd name="connsiteX24" fmla="*/ 848731 w 3388731"/>
                <a:gd name="connsiteY24" fmla="*/ 223024 h 388585"/>
                <a:gd name="connsiteX25" fmla="*/ 861122 w 3388731"/>
                <a:gd name="connsiteY25" fmla="*/ 228162 h 388585"/>
                <a:gd name="connsiteX26" fmla="*/ 906825 w 3388731"/>
                <a:gd name="connsiteY26" fmla="*/ 274097 h 388585"/>
                <a:gd name="connsiteX27" fmla="*/ 925411 w 3388731"/>
                <a:gd name="connsiteY27" fmla="*/ 283918 h 388585"/>
                <a:gd name="connsiteX28" fmla="*/ 978829 w 3388731"/>
                <a:gd name="connsiteY28" fmla="*/ 274097 h 388585"/>
                <a:gd name="connsiteX29" fmla="*/ 1009805 w 3388731"/>
                <a:gd name="connsiteY29" fmla="*/ 241610 h 388585"/>
                <a:gd name="connsiteX30" fmla="*/ 1034585 w 3388731"/>
                <a:gd name="connsiteY30" fmla="*/ 185854 h 388585"/>
                <a:gd name="connsiteX31" fmla="*/ 1040780 w 3388731"/>
                <a:gd name="connsiteY31" fmla="*/ 167268 h 388585"/>
                <a:gd name="connsiteX32" fmla="*/ 1077951 w 3388731"/>
                <a:gd name="connsiteY32" fmla="*/ 142488 h 388585"/>
                <a:gd name="connsiteX33" fmla="*/ 1108927 w 3388731"/>
                <a:gd name="connsiteY33" fmla="*/ 117707 h 388585"/>
                <a:gd name="connsiteX34" fmla="*/ 1164683 w 3388731"/>
                <a:gd name="connsiteY34" fmla="*/ 123903 h 388585"/>
                <a:gd name="connsiteX35" fmla="*/ 1183268 w 3388731"/>
                <a:gd name="connsiteY35" fmla="*/ 130098 h 388585"/>
                <a:gd name="connsiteX36" fmla="*/ 1226634 w 3388731"/>
                <a:gd name="connsiteY36" fmla="*/ 136293 h 388585"/>
                <a:gd name="connsiteX37" fmla="*/ 1263805 w 3388731"/>
                <a:gd name="connsiteY37" fmla="*/ 148683 h 388585"/>
                <a:gd name="connsiteX38" fmla="*/ 1282390 w 3388731"/>
                <a:gd name="connsiteY38" fmla="*/ 154878 h 388585"/>
                <a:gd name="connsiteX39" fmla="*/ 1303486 w 3388731"/>
                <a:gd name="connsiteY39" fmla="*/ 185521 h 388585"/>
                <a:gd name="connsiteX40" fmla="*/ 1315875 w 3388731"/>
                <a:gd name="connsiteY40" fmla="*/ 197911 h 388585"/>
                <a:gd name="connsiteX41" fmla="*/ 1334127 w 3388731"/>
                <a:gd name="connsiteY41" fmla="*/ 220515 h 388585"/>
                <a:gd name="connsiteX42" fmla="*/ 1369122 w 3388731"/>
                <a:gd name="connsiteY42" fmla="*/ 235415 h 388585"/>
                <a:gd name="connsiteX43" fmla="*/ 1375317 w 3388731"/>
                <a:gd name="connsiteY43" fmla="*/ 254000 h 388585"/>
                <a:gd name="connsiteX44" fmla="*/ 1431073 w 3388731"/>
                <a:gd name="connsiteY44" fmla="*/ 254000 h 388585"/>
                <a:gd name="connsiteX45" fmla="*/ 1443463 w 3388731"/>
                <a:gd name="connsiteY45" fmla="*/ 216829 h 388585"/>
                <a:gd name="connsiteX46" fmla="*/ 1449658 w 3388731"/>
                <a:gd name="connsiteY46" fmla="*/ 192049 h 388585"/>
                <a:gd name="connsiteX47" fmla="*/ 1480634 w 3388731"/>
                <a:gd name="connsiteY47" fmla="*/ 173463 h 388585"/>
                <a:gd name="connsiteX48" fmla="*/ 1493024 w 3388731"/>
                <a:gd name="connsiteY48" fmla="*/ 154878 h 388585"/>
                <a:gd name="connsiteX49" fmla="*/ 1499219 w 3388731"/>
                <a:gd name="connsiteY49" fmla="*/ 136293 h 388585"/>
                <a:gd name="connsiteX50" fmla="*/ 1520314 w 3388731"/>
                <a:gd name="connsiteY50" fmla="*/ 88907 h 388585"/>
                <a:gd name="connsiteX51" fmla="*/ 1536724 w 3388731"/>
                <a:gd name="connsiteY51" fmla="*/ 47718 h 388585"/>
                <a:gd name="connsiteX52" fmla="*/ 1567366 w 3388731"/>
                <a:gd name="connsiteY52" fmla="*/ 18585 h 388585"/>
                <a:gd name="connsiteX53" fmla="*/ 1579756 w 3388731"/>
                <a:gd name="connsiteY53" fmla="*/ 0 h 388585"/>
                <a:gd name="connsiteX54" fmla="*/ 1616927 w 3388731"/>
                <a:gd name="connsiteY54" fmla="*/ 12390 h 388585"/>
                <a:gd name="connsiteX55" fmla="*/ 1654432 w 3388731"/>
                <a:gd name="connsiteY55" fmla="*/ 57599 h 388585"/>
                <a:gd name="connsiteX56" fmla="*/ 1677035 w 3388731"/>
                <a:gd name="connsiteY56" fmla="*/ 86066 h 388585"/>
                <a:gd name="connsiteX57" fmla="*/ 1716049 w 3388731"/>
                <a:gd name="connsiteY57" fmla="*/ 114865 h 388585"/>
                <a:gd name="connsiteX58" fmla="*/ 1766017 w 3388731"/>
                <a:gd name="connsiteY58" fmla="*/ 102749 h 388585"/>
                <a:gd name="connsiteX59" fmla="*/ 1840618 w 3388731"/>
                <a:gd name="connsiteY59" fmla="*/ 91417 h 388585"/>
                <a:gd name="connsiteX60" fmla="*/ 1895374 w 3388731"/>
                <a:gd name="connsiteY60" fmla="*/ 103808 h 388585"/>
                <a:gd name="connsiteX61" fmla="*/ 2004882 w 3388731"/>
                <a:gd name="connsiteY61" fmla="*/ 121786 h 388585"/>
                <a:gd name="connsiteX62" fmla="*/ 2044391 w 3388731"/>
                <a:gd name="connsiteY62" fmla="*/ 143998 h 388585"/>
                <a:gd name="connsiteX63" fmla="*/ 2111017 w 3388731"/>
                <a:gd name="connsiteY63" fmla="*/ 202322 h 388585"/>
                <a:gd name="connsiteX64" fmla="*/ 2133868 w 3388731"/>
                <a:gd name="connsiteY64" fmla="*/ 225593 h 388585"/>
                <a:gd name="connsiteX65" fmla="*/ 2168292 w 3388731"/>
                <a:gd name="connsiteY65" fmla="*/ 223024 h 388585"/>
                <a:gd name="connsiteX66" fmla="*/ 2205463 w 3388731"/>
                <a:gd name="connsiteY66" fmla="*/ 198244 h 388585"/>
                <a:gd name="connsiteX67" fmla="*/ 2255024 w 3388731"/>
                <a:gd name="connsiteY67" fmla="*/ 179325 h 388585"/>
                <a:gd name="connsiteX68" fmla="*/ 2273610 w 3388731"/>
                <a:gd name="connsiteY68" fmla="*/ 161073 h 388585"/>
                <a:gd name="connsiteX69" fmla="*/ 2284157 w 3388731"/>
                <a:gd name="connsiteY69" fmla="*/ 185521 h 388585"/>
                <a:gd name="connsiteX70" fmla="*/ 2317309 w 3388731"/>
                <a:gd name="connsiteY70" fmla="*/ 189873 h 388585"/>
                <a:gd name="connsiteX71" fmla="*/ 2347951 w 3388731"/>
                <a:gd name="connsiteY71" fmla="*/ 218339 h 388585"/>
                <a:gd name="connsiteX72" fmla="*/ 2391317 w 3388731"/>
                <a:gd name="connsiteY72" fmla="*/ 226710 h 388585"/>
                <a:gd name="connsiteX73" fmla="*/ 2437020 w 3388731"/>
                <a:gd name="connsiteY73" fmla="*/ 235473 h 388585"/>
                <a:gd name="connsiteX74" fmla="*/ 2481810 w 3388731"/>
                <a:gd name="connsiteY74" fmla="*/ 247865 h 388585"/>
                <a:gd name="connsiteX75" fmla="*/ 2527610 w 3388731"/>
                <a:gd name="connsiteY75" fmla="*/ 216829 h 388585"/>
                <a:gd name="connsiteX76" fmla="*/ 2533805 w 3388731"/>
                <a:gd name="connsiteY76" fmla="*/ 198244 h 388585"/>
                <a:gd name="connsiteX77" fmla="*/ 2546195 w 3388731"/>
                <a:gd name="connsiteY77" fmla="*/ 179659 h 388585"/>
                <a:gd name="connsiteX78" fmla="*/ 2558585 w 3388731"/>
                <a:gd name="connsiteY78" fmla="*/ 142488 h 388585"/>
                <a:gd name="connsiteX79" fmla="*/ 2595088 w 3388731"/>
                <a:gd name="connsiteY79" fmla="*/ 98789 h 388585"/>
                <a:gd name="connsiteX80" fmla="*/ 2614341 w 3388731"/>
                <a:gd name="connsiteY80" fmla="*/ 49561 h 388585"/>
                <a:gd name="connsiteX81" fmla="*/ 2639122 w 3388731"/>
                <a:gd name="connsiteY81" fmla="*/ 37171 h 388585"/>
                <a:gd name="connsiteX82" fmla="*/ 2676292 w 3388731"/>
                <a:gd name="connsiteY82" fmla="*/ 43366 h 388585"/>
                <a:gd name="connsiteX83" fmla="*/ 2684037 w 3388731"/>
                <a:gd name="connsiteY83" fmla="*/ 74014 h 388585"/>
                <a:gd name="connsiteX84" fmla="*/ 2701073 w 3388731"/>
                <a:gd name="connsiteY84" fmla="*/ 92927 h 388585"/>
                <a:gd name="connsiteX85" fmla="*/ 2701406 w 3388731"/>
                <a:gd name="connsiteY85" fmla="*/ 127922 h 388585"/>
                <a:gd name="connsiteX86" fmla="*/ 2719658 w 3388731"/>
                <a:gd name="connsiteY86" fmla="*/ 148683 h 388585"/>
                <a:gd name="connsiteX87" fmla="*/ 2725853 w 3388731"/>
                <a:gd name="connsiteY87" fmla="*/ 179659 h 388585"/>
                <a:gd name="connsiteX88" fmla="*/ 2738244 w 3388731"/>
                <a:gd name="connsiteY88" fmla="*/ 198244 h 388585"/>
                <a:gd name="connsiteX89" fmla="*/ 2728364 w 3388731"/>
                <a:gd name="connsiteY89" fmla="*/ 216829 h 388585"/>
                <a:gd name="connsiteX90" fmla="*/ 2745106 w 3388731"/>
                <a:gd name="connsiteY90" fmla="*/ 262039 h 388585"/>
                <a:gd name="connsiteX91" fmla="*/ 2768701 w 3388731"/>
                <a:gd name="connsiteY91" fmla="*/ 302894 h 388585"/>
                <a:gd name="connsiteX92" fmla="*/ 2782438 w 3388731"/>
                <a:gd name="connsiteY92" fmla="*/ 356475 h 388585"/>
                <a:gd name="connsiteX93" fmla="*/ 2837366 w 3388731"/>
                <a:gd name="connsiteY93" fmla="*/ 385608 h 388585"/>
                <a:gd name="connsiteX94" fmla="*/ 2879913 w 3388731"/>
                <a:gd name="connsiteY94" fmla="*/ 385607 h 388585"/>
                <a:gd name="connsiteX95" fmla="*/ 2909370 w 3388731"/>
                <a:gd name="connsiteY95" fmla="*/ 370650 h 388585"/>
                <a:gd name="connsiteX96" fmla="*/ 2926608 w 3388731"/>
                <a:gd name="connsiteY96" fmla="*/ 338888 h 388585"/>
                <a:gd name="connsiteX97" fmla="*/ 2948878 w 3388731"/>
                <a:gd name="connsiteY97" fmla="*/ 328342 h 388585"/>
                <a:gd name="connsiteX98" fmla="*/ 2961268 w 3388731"/>
                <a:gd name="connsiteY98" fmla="*/ 315951 h 388585"/>
                <a:gd name="connsiteX99" fmla="*/ 2973658 w 3388731"/>
                <a:gd name="connsiteY99" fmla="*/ 297366 h 388585"/>
                <a:gd name="connsiteX100" fmla="*/ 2992244 w 3388731"/>
                <a:gd name="connsiteY100" fmla="*/ 266390 h 388585"/>
                <a:gd name="connsiteX101" fmla="*/ 3017024 w 3388731"/>
                <a:gd name="connsiteY101" fmla="*/ 235415 h 388585"/>
                <a:gd name="connsiteX102" fmla="*/ 3041805 w 3388731"/>
                <a:gd name="connsiteY102" fmla="*/ 210634 h 388585"/>
                <a:gd name="connsiteX103" fmla="*/ 3078975 w 3388731"/>
                <a:gd name="connsiteY103" fmla="*/ 185854 h 388585"/>
                <a:gd name="connsiteX104" fmla="*/ 3109951 w 3388731"/>
                <a:gd name="connsiteY104" fmla="*/ 161073 h 388585"/>
                <a:gd name="connsiteX105" fmla="*/ 3178097 w 3388731"/>
                <a:gd name="connsiteY105" fmla="*/ 162583 h 388585"/>
                <a:gd name="connsiteX106" fmla="*/ 3235696 w 3388731"/>
                <a:gd name="connsiteY106" fmla="*/ 186187 h 388585"/>
                <a:gd name="connsiteX107" fmla="*/ 3286766 w 3388731"/>
                <a:gd name="connsiteY107" fmla="*/ 212810 h 388585"/>
                <a:gd name="connsiteX108" fmla="*/ 3388731 w 3388731"/>
                <a:gd name="connsiteY108" fmla="*/ 198696 h 388585"/>
                <a:gd name="connsiteX0" fmla="*/ 0 w 3388731"/>
                <a:gd name="connsiteY0" fmla="*/ 241610 h 388585"/>
                <a:gd name="connsiteX1" fmla="*/ 74341 w 3388731"/>
                <a:gd name="connsiteY1" fmla="*/ 235415 h 388585"/>
                <a:gd name="connsiteX2" fmla="*/ 86731 w 3388731"/>
                <a:gd name="connsiteY2" fmla="*/ 223024 h 388585"/>
                <a:gd name="connsiteX3" fmla="*/ 105317 w 3388731"/>
                <a:gd name="connsiteY3" fmla="*/ 216829 h 388585"/>
                <a:gd name="connsiteX4" fmla="*/ 123902 w 3388731"/>
                <a:gd name="connsiteY4" fmla="*/ 204439 h 388585"/>
                <a:gd name="connsiteX5" fmla="*/ 136292 w 3388731"/>
                <a:gd name="connsiteY5" fmla="*/ 185854 h 388585"/>
                <a:gd name="connsiteX6" fmla="*/ 148683 w 3388731"/>
                <a:gd name="connsiteY6" fmla="*/ 173463 h 388585"/>
                <a:gd name="connsiteX7" fmla="*/ 173463 w 3388731"/>
                <a:gd name="connsiteY7" fmla="*/ 142488 h 388585"/>
                <a:gd name="connsiteX8" fmla="*/ 198244 w 3388731"/>
                <a:gd name="connsiteY8" fmla="*/ 123569 h 388585"/>
                <a:gd name="connsiteX9" fmla="*/ 243451 w 3388731"/>
                <a:gd name="connsiteY9" fmla="*/ 115198 h 388585"/>
                <a:gd name="connsiteX10" fmla="*/ 249981 w 3388731"/>
                <a:gd name="connsiteY10" fmla="*/ 104984 h 388585"/>
                <a:gd name="connsiteX11" fmla="*/ 276604 w 3388731"/>
                <a:gd name="connsiteY11" fmla="*/ 102808 h 388585"/>
                <a:gd name="connsiteX12" fmla="*/ 311599 w 3388731"/>
                <a:gd name="connsiteY12" fmla="*/ 92595 h 388585"/>
                <a:gd name="connsiteX13" fmla="*/ 359317 w 3388731"/>
                <a:gd name="connsiteY13" fmla="*/ 99122 h 388585"/>
                <a:gd name="connsiteX14" fmla="*/ 371707 w 3388731"/>
                <a:gd name="connsiteY14" fmla="*/ 117707 h 388585"/>
                <a:gd name="connsiteX15" fmla="*/ 396488 w 3388731"/>
                <a:gd name="connsiteY15" fmla="*/ 142488 h 388585"/>
                <a:gd name="connsiteX16" fmla="*/ 443010 w 3388731"/>
                <a:gd name="connsiteY16" fmla="*/ 171953 h 388585"/>
                <a:gd name="connsiteX17" fmla="*/ 524076 w 3388731"/>
                <a:gd name="connsiteY17" fmla="*/ 177816 h 388585"/>
                <a:gd name="connsiteX18" fmla="*/ 631902 w 3388731"/>
                <a:gd name="connsiteY18" fmla="*/ 185854 h 388585"/>
                <a:gd name="connsiteX19" fmla="*/ 656683 w 3388731"/>
                <a:gd name="connsiteY19" fmla="*/ 161073 h 388585"/>
                <a:gd name="connsiteX20" fmla="*/ 693853 w 3388731"/>
                <a:gd name="connsiteY20" fmla="*/ 142488 h 388585"/>
                <a:gd name="connsiteX21" fmla="*/ 731024 w 3388731"/>
                <a:gd name="connsiteY21" fmla="*/ 130098 h 388585"/>
                <a:gd name="connsiteX22" fmla="*/ 781253 w 3388731"/>
                <a:gd name="connsiteY22" fmla="*/ 148683 h 388585"/>
                <a:gd name="connsiteX23" fmla="*/ 817756 w 3388731"/>
                <a:gd name="connsiteY23" fmla="*/ 167268 h 388585"/>
                <a:gd name="connsiteX24" fmla="*/ 848731 w 3388731"/>
                <a:gd name="connsiteY24" fmla="*/ 223024 h 388585"/>
                <a:gd name="connsiteX25" fmla="*/ 861122 w 3388731"/>
                <a:gd name="connsiteY25" fmla="*/ 228162 h 388585"/>
                <a:gd name="connsiteX26" fmla="*/ 906825 w 3388731"/>
                <a:gd name="connsiteY26" fmla="*/ 274097 h 388585"/>
                <a:gd name="connsiteX27" fmla="*/ 925411 w 3388731"/>
                <a:gd name="connsiteY27" fmla="*/ 283918 h 388585"/>
                <a:gd name="connsiteX28" fmla="*/ 978829 w 3388731"/>
                <a:gd name="connsiteY28" fmla="*/ 274097 h 388585"/>
                <a:gd name="connsiteX29" fmla="*/ 1009805 w 3388731"/>
                <a:gd name="connsiteY29" fmla="*/ 241610 h 388585"/>
                <a:gd name="connsiteX30" fmla="*/ 1034585 w 3388731"/>
                <a:gd name="connsiteY30" fmla="*/ 185854 h 388585"/>
                <a:gd name="connsiteX31" fmla="*/ 1040780 w 3388731"/>
                <a:gd name="connsiteY31" fmla="*/ 167268 h 388585"/>
                <a:gd name="connsiteX32" fmla="*/ 1077951 w 3388731"/>
                <a:gd name="connsiteY32" fmla="*/ 142488 h 388585"/>
                <a:gd name="connsiteX33" fmla="*/ 1108927 w 3388731"/>
                <a:gd name="connsiteY33" fmla="*/ 117707 h 388585"/>
                <a:gd name="connsiteX34" fmla="*/ 1164683 w 3388731"/>
                <a:gd name="connsiteY34" fmla="*/ 123903 h 388585"/>
                <a:gd name="connsiteX35" fmla="*/ 1183268 w 3388731"/>
                <a:gd name="connsiteY35" fmla="*/ 130098 h 388585"/>
                <a:gd name="connsiteX36" fmla="*/ 1226634 w 3388731"/>
                <a:gd name="connsiteY36" fmla="*/ 136293 h 388585"/>
                <a:gd name="connsiteX37" fmla="*/ 1263805 w 3388731"/>
                <a:gd name="connsiteY37" fmla="*/ 148683 h 388585"/>
                <a:gd name="connsiteX38" fmla="*/ 1282390 w 3388731"/>
                <a:gd name="connsiteY38" fmla="*/ 154878 h 388585"/>
                <a:gd name="connsiteX39" fmla="*/ 1303486 w 3388731"/>
                <a:gd name="connsiteY39" fmla="*/ 185521 h 388585"/>
                <a:gd name="connsiteX40" fmla="*/ 1315875 w 3388731"/>
                <a:gd name="connsiteY40" fmla="*/ 197911 h 388585"/>
                <a:gd name="connsiteX41" fmla="*/ 1334127 w 3388731"/>
                <a:gd name="connsiteY41" fmla="*/ 220515 h 388585"/>
                <a:gd name="connsiteX42" fmla="*/ 1369122 w 3388731"/>
                <a:gd name="connsiteY42" fmla="*/ 235415 h 388585"/>
                <a:gd name="connsiteX43" fmla="*/ 1375317 w 3388731"/>
                <a:gd name="connsiteY43" fmla="*/ 254000 h 388585"/>
                <a:gd name="connsiteX44" fmla="*/ 1431073 w 3388731"/>
                <a:gd name="connsiteY44" fmla="*/ 254000 h 388585"/>
                <a:gd name="connsiteX45" fmla="*/ 1443463 w 3388731"/>
                <a:gd name="connsiteY45" fmla="*/ 216829 h 388585"/>
                <a:gd name="connsiteX46" fmla="*/ 1449658 w 3388731"/>
                <a:gd name="connsiteY46" fmla="*/ 192049 h 388585"/>
                <a:gd name="connsiteX47" fmla="*/ 1480634 w 3388731"/>
                <a:gd name="connsiteY47" fmla="*/ 173463 h 388585"/>
                <a:gd name="connsiteX48" fmla="*/ 1493024 w 3388731"/>
                <a:gd name="connsiteY48" fmla="*/ 154878 h 388585"/>
                <a:gd name="connsiteX49" fmla="*/ 1499219 w 3388731"/>
                <a:gd name="connsiteY49" fmla="*/ 136293 h 388585"/>
                <a:gd name="connsiteX50" fmla="*/ 1520314 w 3388731"/>
                <a:gd name="connsiteY50" fmla="*/ 88907 h 388585"/>
                <a:gd name="connsiteX51" fmla="*/ 1536724 w 3388731"/>
                <a:gd name="connsiteY51" fmla="*/ 47718 h 388585"/>
                <a:gd name="connsiteX52" fmla="*/ 1567366 w 3388731"/>
                <a:gd name="connsiteY52" fmla="*/ 18585 h 388585"/>
                <a:gd name="connsiteX53" fmla="*/ 1579756 w 3388731"/>
                <a:gd name="connsiteY53" fmla="*/ 0 h 388585"/>
                <a:gd name="connsiteX54" fmla="*/ 1616927 w 3388731"/>
                <a:gd name="connsiteY54" fmla="*/ 12390 h 388585"/>
                <a:gd name="connsiteX55" fmla="*/ 1654432 w 3388731"/>
                <a:gd name="connsiteY55" fmla="*/ 57599 h 388585"/>
                <a:gd name="connsiteX56" fmla="*/ 1677035 w 3388731"/>
                <a:gd name="connsiteY56" fmla="*/ 86066 h 388585"/>
                <a:gd name="connsiteX57" fmla="*/ 1716049 w 3388731"/>
                <a:gd name="connsiteY57" fmla="*/ 114865 h 388585"/>
                <a:gd name="connsiteX58" fmla="*/ 1766017 w 3388731"/>
                <a:gd name="connsiteY58" fmla="*/ 102749 h 388585"/>
                <a:gd name="connsiteX59" fmla="*/ 1840618 w 3388731"/>
                <a:gd name="connsiteY59" fmla="*/ 91417 h 388585"/>
                <a:gd name="connsiteX60" fmla="*/ 1895374 w 3388731"/>
                <a:gd name="connsiteY60" fmla="*/ 103808 h 388585"/>
                <a:gd name="connsiteX61" fmla="*/ 2004882 w 3388731"/>
                <a:gd name="connsiteY61" fmla="*/ 121786 h 388585"/>
                <a:gd name="connsiteX62" fmla="*/ 2044391 w 3388731"/>
                <a:gd name="connsiteY62" fmla="*/ 143998 h 388585"/>
                <a:gd name="connsiteX63" fmla="*/ 2111017 w 3388731"/>
                <a:gd name="connsiteY63" fmla="*/ 202322 h 388585"/>
                <a:gd name="connsiteX64" fmla="*/ 2133868 w 3388731"/>
                <a:gd name="connsiteY64" fmla="*/ 225593 h 388585"/>
                <a:gd name="connsiteX65" fmla="*/ 2168292 w 3388731"/>
                <a:gd name="connsiteY65" fmla="*/ 223024 h 388585"/>
                <a:gd name="connsiteX66" fmla="*/ 2205463 w 3388731"/>
                <a:gd name="connsiteY66" fmla="*/ 198244 h 388585"/>
                <a:gd name="connsiteX67" fmla="*/ 2255024 w 3388731"/>
                <a:gd name="connsiteY67" fmla="*/ 179325 h 388585"/>
                <a:gd name="connsiteX68" fmla="*/ 2273610 w 3388731"/>
                <a:gd name="connsiteY68" fmla="*/ 161073 h 388585"/>
                <a:gd name="connsiteX69" fmla="*/ 2284157 w 3388731"/>
                <a:gd name="connsiteY69" fmla="*/ 185521 h 388585"/>
                <a:gd name="connsiteX70" fmla="*/ 2317309 w 3388731"/>
                <a:gd name="connsiteY70" fmla="*/ 189873 h 388585"/>
                <a:gd name="connsiteX71" fmla="*/ 2347951 w 3388731"/>
                <a:gd name="connsiteY71" fmla="*/ 211085 h 388585"/>
                <a:gd name="connsiteX72" fmla="*/ 2391317 w 3388731"/>
                <a:gd name="connsiteY72" fmla="*/ 226710 h 388585"/>
                <a:gd name="connsiteX73" fmla="*/ 2437020 w 3388731"/>
                <a:gd name="connsiteY73" fmla="*/ 235473 h 388585"/>
                <a:gd name="connsiteX74" fmla="*/ 2481810 w 3388731"/>
                <a:gd name="connsiteY74" fmla="*/ 247865 h 388585"/>
                <a:gd name="connsiteX75" fmla="*/ 2527610 w 3388731"/>
                <a:gd name="connsiteY75" fmla="*/ 216829 h 388585"/>
                <a:gd name="connsiteX76" fmla="*/ 2533805 w 3388731"/>
                <a:gd name="connsiteY76" fmla="*/ 198244 h 388585"/>
                <a:gd name="connsiteX77" fmla="*/ 2546195 w 3388731"/>
                <a:gd name="connsiteY77" fmla="*/ 179659 h 388585"/>
                <a:gd name="connsiteX78" fmla="*/ 2558585 w 3388731"/>
                <a:gd name="connsiteY78" fmla="*/ 142488 h 388585"/>
                <a:gd name="connsiteX79" fmla="*/ 2595088 w 3388731"/>
                <a:gd name="connsiteY79" fmla="*/ 98789 h 388585"/>
                <a:gd name="connsiteX80" fmla="*/ 2614341 w 3388731"/>
                <a:gd name="connsiteY80" fmla="*/ 49561 h 388585"/>
                <a:gd name="connsiteX81" fmla="*/ 2639122 w 3388731"/>
                <a:gd name="connsiteY81" fmla="*/ 37171 h 388585"/>
                <a:gd name="connsiteX82" fmla="*/ 2676292 w 3388731"/>
                <a:gd name="connsiteY82" fmla="*/ 43366 h 388585"/>
                <a:gd name="connsiteX83" fmla="*/ 2684037 w 3388731"/>
                <a:gd name="connsiteY83" fmla="*/ 74014 h 388585"/>
                <a:gd name="connsiteX84" fmla="*/ 2701073 w 3388731"/>
                <a:gd name="connsiteY84" fmla="*/ 92927 h 388585"/>
                <a:gd name="connsiteX85" fmla="*/ 2701406 w 3388731"/>
                <a:gd name="connsiteY85" fmla="*/ 127922 h 388585"/>
                <a:gd name="connsiteX86" fmla="*/ 2719658 w 3388731"/>
                <a:gd name="connsiteY86" fmla="*/ 148683 h 388585"/>
                <a:gd name="connsiteX87" fmla="*/ 2725853 w 3388731"/>
                <a:gd name="connsiteY87" fmla="*/ 179659 h 388585"/>
                <a:gd name="connsiteX88" fmla="*/ 2738244 w 3388731"/>
                <a:gd name="connsiteY88" fmla="*/ 198244 h 388585"/>
                <a:gd name="connsiteX89" fmla="*/ 2728364 w 3388731"/>
                <a:gd name="connsiteY89" fmla="*/ 216829 h 388585"/>
                <a:gd name="connsiteX90" fmla="*/ 2745106 w 3388731"/>
                <a:gd name="connsiteY90" fmla="*/ 262039 h 388585"/>
                <a:gd name="connsiteX91" fmla="*/ 2768701 w 3388731"/>
                <a:gd name="connsiteY91" fmla="*/ 302894 h 388585"/>
                <a:gd name="connsiteX92" fmla="*/ 2782438 w 3388731"/>
                <a:gd name="connsiteY92" fmla="*/ 356475 h 388585"/>
                <a:gd name="connsiteX93" fmla="*/ 2837366 w 3388731"/>
                <a:gd name="connsiteY93" fmla="*/ 385608 h 388585"/>
                <a:gd name="connsiteX94" fmla="*/ 2879913 w 3388731"/>
                <a:gd name="connsiteY94" fmla="*/ 385607 h 388585"/>
                <a:gd name="connsiteX95" fmla="*/ 2909370 w 3388731"/>
                <a:gd name="connsiteY95" fmla="*/ 370650 h 388585"/>
                <a:gd name="connsiteX96" fmla="*/ 2926608 w 3388731"/>
                <a:gd name="connsiteY96" fmla="*/ 338888 h 388585"/>
                <a:gd name="connsiteX97" fmla="*/ 2948878 w 3388731"/>
                <a:gd name="connsiteY97" fmla="*/ 328342 h 388585"/>
                <a:gd name="connsiteX98" fmla="*/ 2961268 w 3388731"/>
                <a:gd name="connsiteY98" fmla="*/ 315951 h 388585"/>
                <a:gd name="connsiteX99" fmla="*/ 2973658 w 3388731"/>
                <a:gd name="connsiteY99" fmla="*/ 297366 h 388585"/>
                <a:gd name="connsiteX100" fmla="*/ 2992244 w 3388731"/>
                <a:gd name="connsiteY100" fmla="*/ 266390 h 388585"/>
                <a:gd name="connsiteX101" fmla="*/ 3017024 w 3388731"/>
                <a:gd name="connsiteY101" fmla="*/ 235415 h 388585"/>
                <a:gd name="connsiteX102" fmla="*/ 3041805 w 3388731"/>
                <a:gd name="connsiteY102" fmla="*/ 210634 h 388585"/>
                <a:gd name="connsiteX103" fmla="*/ 3078975 w 3388731"/>
                <a:gd name="connsiteY103" fmla="*/ 185854 h 388585"/>
                <a:gd name="connsiteX104" fmla="*/ 3109951 w 3388731"/>
                <a:gd name="connsiteY104" fmla="*/ 161073 h 388585"/>
                <a:gd name="connsiteX105" fmla="*/ 3178097 w 3388731"/>
                <a:gd name="connsiteY105" fmla="*/ 162583 h 388585"/>
                <a:gd name="connsiteX106" fmla="*/ 3235696 w 3388731"/>
                <a:gd name="connsiteY106" fmla="*/ 186187 h 388585"/>
                <a:gd name="connsiteX107" fmla="*/ 3286766 w 3388731"/>
                <a:gd name="connsiteY107" fmla="*/ 212810 h 388585"/>
                <a:gd name="connsiteX108" fmla="*/ 3388731 w 3388731"/>
                <a:gd name="connsiteY108" fmla="*/ 198696 h 3885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  <a:cxn ang="0">
                  <a:pos x="connsiteX86" y="connsiteY86"/>
                </a:cxn>
                <a:cxn ang="0">
                  <a:pos x="connsiteX87" y="connsiteY87"/>
                </a:cxn>
                <a:cxn ang="0">
                  <a:pos x="connsiteX88" y="connsiteY88"/>
                </a:cxn>
                <a:cxn ang="0">
                  <a:pos x="connsiteX89" y="connsiteY89"/>
                </a:cxn>
                <a:cxn ang="0">
                  <a:pos x="connsiteX90" y="connsiteY90"/>
                </a:cxn>
                <a:cxn ang="0">
                  <a:pos x="connsiteX91" y="connsiteY91"/>
                </a:cxn>
                <a:cxn ang="0">
                  <a:pos x="connsiteX92" y="connsiteY92"/>
                </a:cxn>
                <a:cxn ang="0">
                  <a:pos x="connsiteX93" y="connsiteY93"/>
                </a:cxn>
                <a:cxn ang="0">
                  <a:pos x="connsiteX94" y="connsiteY94"/>
                </a:cxn>
                <a:cxn ang="0">
                  <a:pos x="connsiteX95" y="connsiteY95"/>
                </a:cxn>
                <a:cxn ang="0">
                  <a:pos x="connsiteX96" y="connsiteY96"/>
                </a:cxn>
                <a:cxn ang="0">
                  <a:pos x="connsiteX97" y="connsiteY97"/>
                </a:cxn>
                <a:cxn ang="0">
                  <a:pos x="connsiteX98" y="connsiteY98"/>
                </a:cxn>
                <a:cxn ang="0">
                  <a:pos x="connsiteX99" y="connsiteY99"/>
                </a:cxn>
                <a:cxn ang="0">
                  <a:pos x="connsiteX100" y="connsiteY100"/>
                </a:cxn>
                <a:cxn ang="0">
                  <a:pos x="connsiteX101" y="connsiteY101"/>
                </a:cxn>
                <a:cxn ang="0">
                  <a:pos x="connsiteX102" y="connsiteY102"/>
                </a:cxn>
                <a:cxn ang="0">
                  <a:pos x="connsiteX103" y="connsiteY103"/>
                </a:cxn>
                <a:cxn ang="0">
                  <a:pos x="connsiteX104" y="connsiteY104"/>
                </a:cxn>
                <a:cxn ang="0">
                  <a:pos x="connsiteX105" y="connsiteY105"/>
                </a:cxn>
                <a:cxn ang="0">
                  <a:pos x="connsiteX106" y="connsiteY106"/>
                </a:cxn>
                <a:cxn ang="0">
                  <a:pos x="connsiteX107" y="connsiteY107"/>
                </a:cxn>
                <a:cxn ang="0">
                  <a:pos x="connsiteX108" y="connsiteY108"/>
                </a:cxn>
              </a:cxnLst>
              <a:rect l="l" t="t" r="r" b="b"/>
              <a:pathLst>
                <a:path w="3388731" h="388585">
                  <a:moveTo>
                    <a:pt x="0" y="241610"/>
                  </a:moveTo>
                  <a:cubicBezTo>
                    <a:pt x="24780" y="239545"/>
                    <a:pt x="50027" y="240625"/>
                    <a:pt x="74341" y="235415"/>
                  </a:cubicBezTo>
                  <a:cubicBezTo>
                    <a:pt x="80052" y="234191"/>
                    <a:pt x="81722" y="226029"/>
                    <a:pt x="86731" y="223024"/>
                  </a:cubicBezTo>
                  <a:cubicBezTo>
                    <a:pt x="92331" y="219664"/>
                    <a:pt x="99122" y="218894"/>
                    <a:pt x="105317" y="216829"/>
                  </a:cubicBezTo>
                  <a:cubicBezTo>
                    <a:pt x="111512" y="212699"/>
                    <a:pt x="118637" y="209704"/>
                    <a:pt x="123902" y="204439"/>
                  </a:cubicBezTo>
                  <a:cubicBezTo>
                    <a:pt x="129167" y="199174"/>
                    <a:pt x="131641" y="191668"/>
                    <a:pt x="136292" y="185854"/>
                  </a:cubicBezTo>
                  <a:cubicBezTo>
                    <a:pt x="139941" y="181293"/>
                    <a:pt x="144553" y="177593"/>
                    <a:pt x="148683" y="173463"/>
                  </a:cubicBezTo>
                  <a:cubicBezTo>
                    <a:pt x="160743" y="137282"/>
                    <a:pt x="165203" y="150804"/>
                    <a:pt x="173463" y="142488"/>
                  </a:cubicBezTo>
                  <a:cubicBezTo>
                    <a:pt x="181723" y="134172"/>
                    <a:pt x="186579" y="128117"/>
                    <a:pt x="198244" y="123569"/>
                  </a:cubicBezTo>
                  <a:cubicBezTo>
                    <a:pt x="209909" y="119021"/>
                    <a:pt x="234828" y="118296"/>
                    <a:pt x="243451" y="115198"/>
                  </a:cubicBezTo>
                  <a:cubicBezTo>
                    <a:pt x="252074" y="112100"/>
                    <a:pt x="244456" y="107049"/>
                    <a:pt x="249981" y="104984"/>
                  </a:cubicBezTo>
                  <a:cubicBezTo>
                    <a:pt x="255506" y="102919"/>
                    <a:pt x="266334" y="104873"/>
                    <a:pt x="276604" y="102808"/>
                  </a:cubicBezTo>
                  <a:cubicBezTo>
                    <a:pt x="286874" y="100743"/>
                    <a:pt x="298594" y="90641"/>
                    <a:pt x="311599" y="92595"/>
                  </a:cubicBezTo>
                  <a:cubicBezTo>
                    <a:pt x="336518" y="96748"/>
                    <a:pt x="349299" y="94937"/>
                    <a:pt x="359317" y="99122"/>
                  </a:cubicBezTo>
                  <a:cubicBezTo>
                    <a:pt x="369335" y="103307"/>
                    <a:pt x="367577" y="111512"/>
                    <a:pt x="371707" y="117707"/>
                  </a:cubicBezTo>
                  <a:cubicBezTo>
                    <a:pt x="385223" y="158258"/>
                    <a:pt x="384604" y="133447"/>
                    <a:pt x="396488" y="142488"/>
                  </a:cubicBezTo>
                  <a:cubicBezTo>
                    <a:pt x="408372" y="151529"/>
                    <a:pt x="421745" y="166065"/>
                    <a:pt x="443010" y="171953"/>
                  </a:cubicBezTo>
                  <a:cubicBezTo>
                    <a:pt x="464275" y="177841"/>
                    <a:pt x="486905" y="173686"/>
                    <a:pt x="524076" y="177816"/>
                  </a:cubicBezTo>
                  <a:cubicBezTo>
                    <a:pt x="561247" y="181946"/>
                    <a:pt x="609801" y="188644"/>
                    <a:pt x="631902" y="185854"/>
                  </a:cubicBezTo>
                  <a:cubicBezTo>
                    <a:pt x="654003" y="183064"/>
                    <a:pt x="645601" y="164767"/>
                    <a:pt x="656683" y="161073"/>
                  </a:cubicBezTo>
                  <a:cubicBezTo>
                    <a:pt x="724467" y="138478"/>
                    <a:pt x="621793" y="174514"/>
                    <a:pt x="693853" y="142488"/>
                  </a:cubicBezTo>
                  <a:cubicBezTo>
                    <a:pt x="705788" y="137184"/>
                    <a:pt x="716457" y="129066"/>
                    <a:pt x="731024" y="130098"/>
                  </a:cubicBezTo>
                  <a:cubicBezTo>
                    <a:pt x="745591" y="131131"/>
                    <a:pt x="759913" y="127343"/>
                    <a:pt x="781253" y="148683"/>
                  </a:cubicBezTo>
                  <a:cubicBezTo>
                    <a:pt x="786518" y="153948"/>
                    <a:pt x="813626" y="161073"/>
                    <a:pt x="817756" y="167268"/>
                  </a:cubicBezTo>
                  <a:cubicBezTo>
                    <a:pt x="825546" y="190639"/>
                    <a:pt x="841503" y="212875"/>
                    <a:pt x="848731" y="223024"/>
                  </a:cubicBezTo>
                  <a:cubicBezTo>
                    <a:pt x="855959" y="233173"/>
                    <a:pt x="851440" y="219650"/>
                    <a:pt x="861122" y="228162"/>
                  </a:cubicBezTo>
                  <a:cubicBezTo>
                    <a:pt x="870804" y="236674"/>
                    <a:pt x="896110" y="264804"/>
                    <a:pt x="906825" y="274097"/>
                  </a:cubicBezTo>
                  <a:cubicBezTo>
                    <a:pt x="917540" y="283390"/>
                    <a:pt x="919216" y="281853"/>
                    <a:pt x="925411" y="283918"/>
                  </a:cubicBezTo>
                  <a:cubicBezTo>
                    <a:pt x="938834" y="283918"/>
                    <a:pt x="963341" y="282357"/>
                    <a:pt x="978829" y="274097"/>
                  </a:cubicBezTo>
                  <a:cubicBezTo>
                    <a:pt x="993284" y="230731"/>
                    <a:pt x="978829" y="251935"/>
                    <a:pt x="1009805" y="241610"/>
                  </a:cubicBezTo>
                  <a:cubicBezTo>
                    <a:pt x="1024549" y="197376"/>
                    <a:pt x="1014950" y="215306"/>
                    <a:pt x="1034585" y="185854"/>
                  </a:cubicBezTo>
                  <a:cubicBezTo>
                    <a:pt x="1036650" y="179659"/>
                    <a:pt x="1036162" y="171886"/>
                    <a:pt x="1040780" y="167268"/>
                  </a:cubicBezTo>
                  <a:cubicBezTo>
                    <a:pt x="1051310" y="156738"/>
                    <a:pt x="1065561" y="150748"/>
                    <a:pt x="1077951" y="142488"/>
                  </a:cubicBezTo>
                  <a:cubicBezTo>
                    <a:pt x="1101395" y="126859"/>
                    <a:pt x="1091272" y="135362"/>
                    <a:pt x="1108927" y="117707"/>
                  </a:cubicBezTo>
                  <a:cubicBezTo>
                    <a:pt x="1127512" y="119772"/>
                    <a:pt x="1146238" y="120829"/>
                    <a:pt x="1164683" y="123903"/>
                  </a:cubicBezTo>
                  <a:cubicBezTo>
                    <a:pt x="1171124" y="124977"/>
                    <a:pt x="1176865" y="128817"/>
                    <a:pt x="1183268" y="130098"/>
                  </a:cubicBezTo>
                  <a:cubicBezTo>
                    <a:pt x="1197587" y="132962"/>
                    <a:pt x="1212179" y="134228"/>
                    <a:pt x="1226634" y="136293"/>
                  </a:cubicBezTo>
                  <a:lnTo>
                    <a:pt x="1263805" y="148683"/>
                  </a:lnTo>
                  <a:cubicBezTo>
                    <a:pt x="1270000" y="150748"/>
                    <a:pt x="1275777" y="148738"/>
                    <a:pt x="1282390" y="154878"/>
                  </a:cubicBezTo>
                  <a:cubicBezTo>
                    <a:pt x="1289003" y="161018"/>
                    <a:pt x="1277837" y="176972"/>
                    <a:pt x="1303486" y="185521"/>
                  </a:cubicBezTo>
                  <a:cubicBezTo>
                    <a:pt x="1307616" y="189651"/>
                    <a:pt x="1310768" y="192079"/>
                    <a:pt x="1315875" y="197911"/>
                  </a:cubicBezTo>
                  <a:cubicBezTo>
                    <a:pt x="1320982" y="203743"/>
                    <a:pt x="1325252" y="214264"/>
                    <a:pt x="1334127" y="220515"/>
                  </a:cubicBezTo>
                  <a:cubicBezTo>
                    <a:pt x="1343002" y="226766"/>
                    <a:pt x="1362257" y="229834"/>
                    <a:pt x="1369122" y="235415"/>
                  </a:cubicBezTo>
                  <a:cubicBezTo>
                    <a:pt x="1375987" y="240996"/>
                    <a:pt x="1370700" y="249383"/>
                    <a:pt x="1375317" y="254000"/>
                  </a:cubicBezTo>
                  <a:cubicBezTo>
                    <a:pt x="1388389" y="267072"/>
                    <a:pt x="1420988" y="255681"/>
                    <a:pt x="1431073" y="254000"/>
                  </a:cubicBezTo>
                  <a:cubicBezTo>
                    <a:pt x="1435203" y="241610"/>
                    <a:pt x="1440295" y="229500"/>
                    <a:pt x="1443463" y="216829"/>
                  </a:cubicBezTo>
                  <a:cubicBezTo>
                    <a:pt x="1445528" y="208569"/>
                    <a:pt x="1445850" y="199664"/>
                    <a:pt x="1449658" y="192049"/>
                  </a:cubicBezTo>
                  <a:cubicBezTo>
                    <a:pt x="1456461" y="178444"/>
                    <a:pt x="1467918" y="177702"/>
                    <a:pt x="1480634" y="173463"/>
                  </a:cubicBezTo>
                  <a:cubicBezTo>
                    <a:pt x="1484764" y="167268"/>
                    <a:pt x="1489694" y="161537"/>
                    <a:pt x="1493024" y="154878"/>
                  </a:cubicBezTo>
                  <a:cubicBezTo>
                    <a:pt x="1495944" y="149037"/>
                    <a:pt x="1494671" y="147288"/>
                    <a:pt x="1499219" y="136293"/>
                  </a:cubicBezTo>
                  <a:cubicBezTo>
                    <a:pt x="1503767" y="125298"/>
                    <a:pt x="1514063" y="103669"/>
                    <a:pt x="1520314" y="88907"/>
                  </a:cubicBezTo>
                  <a:cubicBezTo>
                    <a:pt x="1526565" y="74145"/>
                    <a:pt x="1528882" y="59438"/>
                    <a:pt x="1536724" y="47718"/>
                  </a:cubicBezTo>
                  <a:cubicBezTo>
                    <a:pt x="1544566" y="35998"/>
                    <a:pt x="1560194" y="26538"/>
                    <a:pt x="1567366" y="18585"/>
                  </a:cubicBezTo>
                  <a:cubicBezTo>
                    <a:pt x="1574538" y="10632"/>
                    <a:pt x="1575626" y="6195"/>
                    <a:pt x="1579756" y="0"/>
                  </a:cubicBezTo>
                  <a:cubicBezTo>
                    <a:pt x="1592146" y="4130"/>
                    <a:pt x="1604481" y="2790"/>
                    <a:pt x="1616927" y="12390"/>
                  </a:cubicBezTo>
                  <a:cubicBezTo>
                    <a:pt x="1629373" y="21990"/>
                    <a:pt x="1644414" y="45320"/>
                    <a:pt x="1654432" y="57599"/>
                  </a:cubicBezTo>
                  <a:cubicBezTo>
                    <a:pt x="1664450" y="69878"/>
                    <a:pt x="1666766" y="76522"/>
                    <a:pt x="1677035" y="86066"/>
                  </a:cubicBezTo>
                  <a:cubicBezTo>
                    <a:pt x="1687304" y="95610"/>
                    <a:pt x="1701219" y="112085"/>
                    <a:pt x="1716049" y="114865"/>
                  </a:cubicBezTo>
                  <a:cubicBezTo>
                    <a:pt x="1730879" y="117645"/>
                    <a:pt x="1745256" y="106657"/>
                    <a:pt x="1766017" y="102749"/>
                  </a:cubicBezTo>
                  <a:cubicBezTo>
                    <a:pt x="1786778" y="98841"/>
                    <a:pt x="1741186" y="84788"/>
                    <a:pt x="1840618" y="91417"/>
                  </a:cubicBezTo>
                  <a:cubicBezTo>
                    <a:pt x="1846813" y="95547"/>
                    <a:pt x="1867997" y="98747"/>
                    <a:pt x="1895374" y="103808"/>
                  </a:cubicBezTo>
                  <a:cubicBezTo>
                    <a:pt x="1922751" y="108869"/>
                    <a:pt x="2002092" y="121631"/>
                    <a:pt x="2004882" y="121786"/>
                  </a:cubicBezTo>
                  <a:cubicBezTo>
                    <a:pt x="2029718" y="130298"/>
                    <a:pt x="2026702" y="130575"/>
                    <a:pt x="2044391" y="143998"/>
                  </a:cubicBezTo>
                  <a:cubicBezTo>
                    <a:pt x="2062080" y="157421"/>
                    <a:pt x="2096104" y="188723"/>
                    <a:pt x="2111017" y="202322"/>
                  </a:cubicBezTo>
                  <a:cubicBezTo>
                    <a:pt x="2125930" y="215921"/>
                    <a:pt x="2127673" y="221463"/>
                    <a:pt x="2133868" y="225593"/>
                  </a:cubicBezTo>
                  <a:cubicBezTo>
                    <a:pt x="2152453" y="223528"/>
                    <a:pt x="2156360" y="227582"/>
                    <a:pt x="2168292" y="223024"/>
                  </a:cubicBezTo>
                  <a:cubicBezTo>
                    <a:pt x="2180224" y="218466"/>
                    <a:pt x="2191008" y="205527"/>
                    <a:pt x="2205463" y="198244"/>
                  </a:cubicBezTo>
                  <a:cubicBezTo>
                    <a:pt x="2219918" y="190961"/>
                    <a:pt x="2210790" y="194070"/>
                    <a:pt x="2255024" y="179325"/>
                  </a:cubicBezTo>
                  <a:cubicBezTo>
                    <a:pt x="2261219" y="177260"/>
                    <a:pt x="2268755" y="160040"/>
                    <a:pt x="2273610" y="161073"/>
                  </a:cubicBezTo>
                  <a:cubicBezTo>
                    <a:pt x="2278466" y="162106"/>
                    <a:pt x="2280641" y="177372"/>
                    <a:pt x="2284157" y="185521"/>
                  </a:cubicBezTo>
                  <a:cubicBezTo>
                    <a:pt x="2291440" y="190321"/>
                    <a:pt x="2306677" y="185612"/>
                    <a:pt x="2317309" y="189873"/>
                  </a:cubicBezTo>
                  <a:cubicBezTo>
                    <a:pt x="2327941" y="194134"/>
                    <a:pt x="2335616" y="204946"/>
                    <a:pt x="2347951" y="211085"/>
                  </a:cubicBezTo>
                  <a:cubicBezTo>
                    <a:pt x="2360286" y="217224"/>
                    <a:pt x="2376472" y="222645"/>
                    <a:pt x="2391317" y="226710"/>
                  </a:cubicBezTo>
                  <a:cubicBezTo>
                    <a:pt x="2406162" y="230775"/>
                    <a:pt x="2421938" y="231947"/>
                    <a:pt x="2437020" y="235473"/>
                  </a:cubicBezTo>
                  <a:cubicBezTo>
                    <a:pt x="2452102" y="238999"/>
                    <a:pt x="2466712" y="250972"/>
                    <a:pt x="2481810" y="247865"/>
                  </a:cubicBezTo>
                  <a:cubicBezTo>
                    <a:pt x="2496908" y="244758"/>
                    <a:pt x="2500356" y="244083"/>
                    <a:pt x="2527610" y="216829"/>
                  </a:cubicBezTo>
                  <a:cubicBezTo>
                    <a:pt x="2529675" y="210634"/>
                    <a:pt x="2530885" y="204085"/>
                    <a:pt x="2533805" y="198244"/>
                  </a:cubicBezTo>
                  <a:cubicBezTo>
                    <a:pt x="2537135" y="191585"/>
                    <a:pt x="2543171" y="186463"/>
                    <a:pt x="2546195" y="179659"/>
                  </a:cubicBezTo>
                  <a:cubicBezTo>
                    <a:pt x="2551499" y="167724"/>
                    <a:pt x="2550436" y="155966"/>
                    <a:pt x="2558585" y="142488"/>
                  </a:cubicBezTo>
                  <a:cubicBezTo>
                    <a:pt x="2566734" y="129010"/>
                    <a:pt x="2588457" y="108072"/>
                    <a:pt x="2595088" y="98789"/>
                  </a:cubicBezTo>
                  <a:cubicBezTo>
                    <a:pt x="2605524" y="84179"/>
                    <a:pt x="2607002" y="59831"/>
                    <a:pt x="2614341" y="49561"/>
                  </a:cubicBezTo>
                  <a:cubicBezTo>
                    <a:pt x="2621680" y="39291"/>
                    <a:pt x="2630862" y="41301"/>
                    <a:pt x="2639122" y="37171"/>
                  </a:cubicBezTo>
                  <a:cubicBezTo>
                    <a:pt x="2651512" y="39236"/>
                    <a:pt x="2668806" y="37226"/>
                    <a:pt x="2676292" y="43366"/>
                  </a:cubicBezTo>
                  <a:cubicBezTo>
                    <a:pt x="2683778" y="49506"/>
                    <a:pt x="2679907" y="65754"/>
                    <a:pt x="2684037" y="74014"/>
                  </a:cubicBezTo>
                  <a:cubicBezTo>
                    <a:pt x="2688167" y="82274"/>
                    <a:pt x="2698178" y="83942"/>
                    <a:pt x="2701073" y="92927"/>
                  </a:cubicBezTo>
                  <a:cubicBezTo>
                    <a:pt x="2703968" y="101912"/>
                    <a:pt x="2697889" y="117372"/>
                    <a:pt x="2701406" y="127922"/>
                  </a:cubicBezTo>
                  <a:cubicBezTo>
                    <a:pt x="2704098" y="135999"/>
                    <a:pt x="2715583" y="140060"/>
                    <a:pt x="2719658" y="148683"/>
                  </a:cubicBezTo>
                  <a:cubicBezTo>
                    <a:pt x="2723733" y="157306"/>
                    <a:pt x="2722156" y="169800"/>
                    <a:pt x="2725853" y="179659"/>
                  </a:cubicBezTo>
                  <a:cubicBezTo>
                    <a:pt x="2728467" y="186631"/>
                    <a:pt x="2734114" y="192049"/>
                    <a:pt x="2738244" y="198244"/>
                  </a:cubicBezTo>
                  <a:cubicBezTo>
                    <a:pt x="2740309" y="204439"/>
                    <a:pt x="2727220" y="206197"/>
                    <a:pt x="2728364" y="216829"/>
                  </a:cubicBezTo>
                  <a:cubicBezTo>
                    <a:pt x="2729508" y="227461"/>
                    <a:pt x="2738383" y="247695"/>
                    <a:pt x="2745106" y="262039"/>
                  </a:cubicBezTo>
                  <a:cubicBezTo>
                    <a:pt x="2751829" y="276383"/>
                    <a:pt x="2762479" y="287155"/>
                    <a:pt x="2768701" y="302894"/>
                  </a:cubicBezTo>
                  <a:cubicBezTo>
                    <a:pt x="2774923" y="318633"/>
                    <a:pt x="2770994" y="342689"/>
                    <a:pt x="2782438" y="356475"/>
                  </a:cubicBezTo>
                  <a:cubicBezTo>
                    <a:pt x="2793882" y="370261"/>
                    <a:pt x="2821120" y="380753"/>
                    <a:pt x="2837366" y="385608"/>
                  </a:cubicBezTo>
                  <a:cubicBezTo>
                    <a:pt x="2853612" y="390463"/>
                    <a:pt x="2856111" y="388582"/>
                    <a:pt x="2879913" y="385607"/>
                  </a:cubicBezTo>
                  <a:cubicBezTo>
                    <a:pt x="2884043" y="379412"/>
                    <a:pt x="2901588" y="378436"/>
                    <a:pt x="2909370" y="370650"/>
                  </a:cubicBezTo>
                  <a:cubicBezTo>
                    <a:pt x="2917152" y="362864"/>
                    <a:pt x="2888461" y="396104"/>
                    <a:pt x="2926608" y="338888"/>
                  </a:cubicBezTo>
                  <a:cubicBezTo>
                    <a:pt x="2928673" y="332693"/>
                    <a:pt x="2943101" y="332165"/>
                    <a:pt x="2948878" y="328342"/>
                  </a:cubicBezTo>
                  <a:cubicBezTo>
                    <a:pt x="2954655" y="324519"/>
                    <a:pt x="2957619" y="320512"/>
                    <a:pt x="2961268" y="315951"/>
                  </a:cubicBezTo>
                  <a:cubicBezTo>
                    <a:pt x="2965919" y="310137"/>
                    <a:pt x="2970328" y="304025"/>
                    <a:pt x="2973658" y="297366"/>
                  </a:cubicBezTo>
                  <a:cubicBezTo>
                    <a:pt x="2989742" y="265197"/>
                    <a:pt x="2968042" y="290592"/>
                    <a:pt x="2992244" y="266390"/>
                  </a:cubicBezTo>
                  <a:cubicBezTo>
                    <a:pt x="3007816" y="219674"/>
                    <a:pt x="2984999" y="275448"/>
                    <a:pt x="3017024" y="235415"/>
                  </a:cubicBezTo>
                  <a:cubicBezTo>
                    <a:pt x="3041053" y="205378"/>
                    <a:pt x="3001254" y="224150"/>
                    <a:pt x="3041805" y="210634"/>
                  </a:cubicBezTo>
                  <a:cubicBezTo>
                    <a:pt x="3054195" y="202374"/>
                    <a:pt x="3068446" y="196383"/>
                    <a:pt x="3078975" y="185854"/>
                  </a:cubicBezTo>
                  <a:cubicBezTo>
                    <a:pt x="3096631" y="168198"/>
                    <a:pt x="3086506" y="176703"/>
                    <a:pt x="3109951" y="161073"/>
                  </a:cubicBezTo>
                  <a:cubicBezTo>
                    <a:pt x="3116782" y="161927"/>
                    <a:pt x="3157140" y="158397"/>
                    <a:pt x="3178097" y="162583"/>
                  </a:cubicBezTo>
                  <a:cubicBezTo>
                    <a:pt x="3199055" y="166769"/>
                    <a:pt x="3217585" y="177816"/>
                    <a:pt x="3235696" y="186187"/>
                  </a:cubicBezTo>
                  <a:cubicBezTo>
                    <a:pt x="3253807" y="194558"/>
                    <a:pt x="3261260" y="210725"/>
                    <a:pt x="3286766" y="212810"/>
                  </a:cubicBezTo>
                  <a:cubicBezTo>
                    <a:pt x="3330094" y="214615"/>
                    <a:pt x="3345365" y="198696"/>
                    <a:pt x="3388731" y="198696"/>
                  </a:cubicBezTo>
                </a:path>
              </a:pathLst>
            </a:custGeom>
            <a:ln w="38100" cmpd="sng">
              <a:solidFill>
                <a:srgbClr val="66006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cxnSp>
          <p:nvCxnSpPr>
            <p:cNvPr id="111" name="Straight Connector 110"/>
            <p:cNvCxnSpPr/>
            <p:nvPr/>
          </p:nvCxnSpPr>
          <p:spPr>
            <a:xfrm flipH="1">
              <a:off x="6718758" y="5193550"/>
              <a:ext cx="241084" cy="0"/>
            </a:xfrm>
            <a:prstGeom prst="line">
              <a:avLst/>
            </a:prstGeom>
            <a:ln w="38100" cmpd="sng">
              <a:solidFill>
                <a:srgbClr val="660066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10" name="Freeform 9"/>
            <p:cNvSpPr/>
            <p:nvPr/>
          </p:nvSpPr>
          <p:spPr>
            <a:xfrm>
              <a:off x="3285921" y="5200326"/>
              <a:ext cx="2767673" cy="921074"/>
            </a:xfrm>
            <a:custGeom>
              <a:avLst/>
              <a:gdLst>
                <a:gd name="connsiteX0" fmla="*/ 0 w 2489200"/>
                <a:gd name="connsiteY0" fmla="*/ 857250 h 914400"/>
                <a:gd name="connsiteX1" fmla="*/ 69850 w 2489200"/>
                <a:gd name="connsiteY1" fmla="*/ 844550 h 914400"/>
                <a:gd name="connsiteX2" fmla="*/ 114300 w 2489200"/>
                <a:gd name="connsiteY2" fmla="*/ 806450 h 914400"/>
                <a:gd name="connsiteX3" fmla="*/ 158750 w 2489200"/>
                <a:gd name="connsiteY3" fmla="*/ 762000 h 914400"/>
                <a:gd name="connsiteX4" fmla="*/ 209550 w 2489200"/>
                <a:gd name="connsiteY4" fmla="*/ 730250 h 914400"/>
                <a:gd name="connsiteX5" fmla="*/ 234950 w 2489200"/>
                <a:gd name="connsiteY5" fmla="*/ 635000 h 914400"/>
                <a:gd name="connsiteX6" fmla="*/ 323850 w 2489200"/>
                <a:gd name="connsiteY6" fmla="*/ 393700 h 914400"/>
                <a:gd name="connsiteX7" fmla="*/ 381000 w 2489200"/>
                <a:gd name="connsiteY7" fmla="*/ 158750 h 914400"/>
                <a:gd name="connsiteX8" fmla="*/ 406400 w 2489200"/>
                <a:gd name="connsiteY8" fmla="*/ 31750 h 914400"/>
                <a:gd name="connsiteX9" fmla="*/ 425450 w 2489200"/>
                <a:gd name="connsiteY9" fmla="*/ 0 h 914400"/>
                <a:gd name="connsiteX10" fmla="*/ 438150 w 2489200"/>
                <a:gd name="connsiteY10" fmla="*/ 6350 h 914400"/>
                <a:gd name="connsiteX11" fmla="*/ 495300 w 2489200"/>
                <a:gd name="connsiteY11" fmla="*/ 101600 h 914400"/>
                <a:gd name="connsiteX12" fmla="*/ 533400 w 2489200"/>
                <a:gd name="connsiteY12" fmla="*/ 165100 h 914400"/>
                <a:gd name="connsiteX13" fmla="*/ 565150 w 2489200"/>
                <a:gd name="connsiteY13" fmla="*/ 260350 h 914400"/>
                <a:gd name="connsiteX14" fmla="*/ 609600 w 2489200"/>
                <a:gd name="connsiteY14" fmla="*/ 317500 h 914400"/>
                <a:gd name="connsiteX15" fmla="*/ 615950 w 2489200"/>
                <a:gd name="connsiteY15" fmla="*/ 355600 h 914400"/>
                <a:gd name="connsiteX16" fmla="*/ 615950 w 2489200"/>
                <a:gd name="connsiteY16" fmla="*/ 355600 h 914400"/>
                <a:gd name="connsiteX17" fmla="*/ 673100 w 2489200"/>
                <a:gd name="connsiteY17" fmla="*/ 323850 h 914400"/>
                <a:gd name="connsiteX18" fmla="*/ 717550 w 2489200"/>
                <a:gd name="connsiteY18" fmla="*/ 254000 h 914400"/>
                <a:gd name="connsiteX19" fmla="*/ 749300 w 2489200"/>
                <a:gd name="connsiteY19" fmla="*/ 241300 h 914400"/>
                <a:gd name="connsiteX20" fmla="*/ 774700 w 2489200"/>
                <a:gd name="connsiteY20" fmla="*/ 222250 h 914400"/>
                <a:gd name="connsiteX21" fmla="*/ 838200 w 2489200"/>
                <a:gd name="connsiteY21" fmla="*/ 133350 h 914400"/>
                <a:gd name="connsiteX22" fmla="*/ 876300 w 2489200"/>
                <a:gd name="connsiteY22" fmla="*/ 63500 h 914400"/>
                <a:gd name="connsiteX23" fmla="*/ 914400 w 2489200"/>
                <a:gd name="connsiteY23" fmla="*/ 127000 h 914400"/>
                <a:gd name="connsiteX24" fmla="*/ 958850 w 2489200"/>
                <a:gd name="connsiteY24" fmla="*/ 247650 h 914400"/>
                <a:gd name="connsiteX25" fmla="*/ 965200 w 2489200"/>
                <a:gd name="connsiteY25" fmla="*/ 279400 h 914400"/>
                <a:gd name="connsiteX26" fmla="*/ 1009650 w 2489200"/>
                <a:gd name="connsiteY26" fmla="*/ 336550 h 914400"/>
                <a:gd name="connsiteX27" fmla="*/ 1079500 w 2489200"/>
                <a:gd name="connsiteY27" fmla="*/ 387350 h 914400"/>
                <a:gd name="connsiteX28" fmla="*/ 1079500 w 2489200"/>
                <a:gd name="connsiteY28" fmla="*/ 387350 h 914400"/>
                <a:gd name="connsiteX29" fmla="*/ 1143000 w 2489200"/>
                <a:gd name="connsiteY29" fmla="*/ 438150 h 914400"/>
                <a:gd name="connsiteX30" fmla="*/ 1219200 w 2489200"/>
                <a:gd name="connsiteY30" fmla="*/ 406400 h 914400"/>
                <a:gd name="connsiteX31" fmla="*/ 1257300 w 2489200"/>
                <a:gd name="connsiteY31" fmla="*/ 438150 h 914400"/>
                <a:gd name="connsiteX32" fmla="*/ 1295400 w 2489200"/>
                <a:gd name="connsiteY32" fmla="*/ 482600 h 914400"/>
                <a:gd name="connsiteX33" fmla="*/ 1295400 w 2489200"/>
                <a:gd name="connsiteY33" fmla="*/ 482600 h 914400"/>
                <a:gd name="connsiteX34" fmla="*/ 1384300 w 2489200"/>
                <a:gd name="connsiteY34" fmla="*/ 508000 h 914400"/>
                <a:gd name="connsiteX35" fmla="*/ 1441450 w 2489200"/>
                <a:gd name="connsiteY35" fmla="*/ 469900 h 914400"/>
                <a:gd name="connsiteX36" fmla="*/ 1479550 w 2489200"/>
                <a:gd name="connsiteY36" fmla="*/ 387350 h 914400"/>
                <a:gd name="connsiteX37" fmla="*/ 1517650 w 2489200"/>
                <a:gd name="connsiteY37" fmla="*/ 304800 h 914400"/>
                <a:gd name="connsiteX38" fmla="*/ 1549400 w 2489200"/>
                <a:gd name="connsiteY38" fmla="*/ 285750 h 914400"/>
                <a:gd name="connsiteX39" fmla="*/ 1593850 w 2489200"/>
                <a:gd name="connsiteY39" fmla="*/ 336550 h 914400"/>
                <a:gd name="connsiteX40" fmla="*/ 1638300 w 2489200"/>
                <a:gd name="connsiteY40" fmla="*/ 450850 h 914400"/>
                <a:gd name="connsiteX41" fmla="*/ 1689100 w 2489200"/>
                <a:gd name="connsiteY41" fmla="*/ 514350 h 914400"/>
                <a:gd name="connsiteX42" fmla="*/ 1771650 w 2489200"/>
                <a:gd name="connsiteY42" fmla="*/ 488950 h 914400"/>
                <a:gd name="connsiteX43" fmla="*/ 1803400 w 2489200"/>
                <a:gd name="connsiteY43" fmla="*/ 457200 h 914400"/>
                <a:gd name="connsiteX44" fmla="*/ 1841500 w 2489200"/>
                <a:gd name="connsiteY44" fmla="*/ 450850 h 914400"/>
                <a:gd name="connsiteX45" fmla="*/ 1930400 w 2489200"/>
                <a:gd name="connsiteY45" fmla="*/ 450850 h 914400"/>
                <a:gd name="connsiteX46" fmla="*/ 2000250 w 2489200"/>
                <a:gd name="connsiteY46" fmla="*/ 450850 h 914400"/>
                <a:gd name="connsiteX47" fmla="*/ 2057400 w 2489200"/>
                <a:gd name="connsiteY47" fmla="*/ 488950 h 914400"/>
                <a:gd name="connsiteX48" fmla="*/ 2159000 w 2489200"/>
                <a:gd name="connsiteY48" fmla="*/ 819150 h 914400"/>
                <a:gd name="connsiteX49" fmla="*/ 2184400 w 2489200"/>
                <a:gd name="connsiteY49" fmla="*/ 914400 h 914400"/>
                <a:gd name="connsiteX50" fmla="*/ 2184400 w 2489200"/>
                <a:gd name="connsiteY50" fmla="*/ 914400 h 914400"/>
                <a:gd name="connsiteX51" fmla="*/ 2247900 w 2489200"/>
                <a:gd name="connsiteY51" fmla="*/ 914400 h 914400"/>
                <a:gd name="connsiteX52" fmla="*/ 2305050 w 2489200"/>
                <a:gd name="connsiteY52" fmla="*/ 838200 h 914400"/>
                <a:gd name="connsiteX53" fmla="*/ 2343150 w 2489200"/>
                <a:gd name="connsiteY53" fmla="*/ 787400 h 914400"/>
                <a:gd name="connsiteX54" fmla="*/ 2381250 w 2489200"/>
                <a:gd name="connsiteY54" fmla="*/ 774700 h 914400"/>
                <a:gd name="connsiteX55" fmla="*/ 2432050 w 2489200"/>
                <a:gd name="connsiteY55" fmla="*/ 755650 h 914400"/>
                <a:gd name="connsiteX56" fmla="*/ 2489200 w 2489200"/>
                <a:gd name="connsiteY56" fmla="*/ 717550 h 914400"/>
                <a:gd name="connsiteX0" fmla="*/ 0 w 2774950"/>
                <a:gd name="connsiteY0" fmla="*/ 857250 h 914400"/>
                <a:gd name="connsiteX1" fmla="*/ 69850 w 2774950"/>
                <a:gd name="connsiteY1" fmla="*/ 844550 h 914400"/>
                <a:gd name="connsiteX2" fmla="*/ 114300 w 2774950"/>
                <a:gd name="connsiteY2" fmla="*/ 806450 h 914400"/>
                <a:gd name="connsiteX3" fmla="*/ 158750 w 2774950"/>
                <a:gd name="connsiteY3" fmla="*/ 762000 h 914400"/>
                <a:gd name="connsiteX4" fmla="*/ 209550 w 2774950"/>
                <a:gd name="connsiteY4" fmla="*/ 730250 h 914400"/>
                <a:gd name="connsiteX5" fmla="*/ 234950 w 2774950"/>
                <a:gd name="connsiteY5" fmla="*/ 635000 h 914400"/>
                <a:gd name="connsiteX6" fmla="*/ 323850 w 2774950"/>
                <a:gd name="connsiteY6" fmla="*/ 393700 h 914400"/>
                <a:gd name="connsiteX7" fmla="*/ 381000 w 2774950"/>
                <a:gd name="connsiteY7" fmla="*/ 158750 h 914400"/>
                <a:gd name="connsiteX8" fmla="*/ 406400 w 2774950"/>
                <a:gd name="connsiteY8" fmla="*/ 31750 h 914400"/>
                <a:gd name="connsiteX9" fmla="*/ 425450 w 2774950"/>
                <a:gd name="connsiteY9" fmla="*/ 0 h 914400"/>
                <a:gd name="connsiteX10" fmla="*/ 438150 w 2774950"/>
                <a:gd name="connsiteY10" fmla="*/ 6350 h 914400"/>
                <a:gd name="connsiteX11" fmla="*/ 495300 w 2774950"/>
                <a:gd name="connsiteY11" fmla="*/ 101600 h 914400"/>
                <a:gd name="connsiteX12" fmla="*/ 533400 w 2774950"/>
                <a:gd name="connsiteY12" fmla="*/ 165100 h 914400"/>
                <a:gd name="connsiteX13" fmla="*/ 565150 w 2774950"/>
                <a:gd name="connsiteY13" fmla="*/ 260350 h 914400"/>
                <a:gd name="connsiteX14" fmla="*/ 609600 w 2774950"/>
                <a:gd name="connsiteY14" fmla="*/ 317500 h 914400"/>
                <a:gd name="connsiteX15" fmla="*/ 615950 w 2774950"/>
                <a:gd name="connsiteY15" fmla="*/ 355600 h 914400"/>
                <a:gd name="connsiteX16" fmla="*/ 615950 w 2774950"/>
                <a:gd name="connsiteY16" fmla="*/ 355600 h 914400"/>
                <a:gd name="connsiteX17" fmla="*/ 673100 w 2774950"/>
                <a:gd name="connsiteY17" fmla="*/ 323850 h 914400"/>
                <a:gd name="connsiteX18" fmla="*/ 717550 w 2774950"/>
                <a:gd name="connsiteY18" fmla="*/ 254000 h 914400"/>
                <a:gd name="connsiteX19" fmla="*/ 749300 w 2774950"/>
                <a:gd name="connsiteY19" fmla="*/ 241300 h 914400"/>
                <a:gd name="connsiteX20" fmla="*/ 774700 w 2774950"/>
                <a:gd name="connsiteY20" fmla="*/ 222250 h 914400"/>
                <a:gd name="connsiteX21" fmla="*/ 838200 w 2774950"/>
                <a:gd name="connsiteY21" fmla="*/ 133350 h 914400"/>
                <a:gd name="connsiteX22" fmla="*/ 876300 w 2774950"/>
                <a:gd name="connsiteY22" fmla="*/ 63500 h 914400"/>
                <a:gd name="connsiteX23" fmla="*/ 914400 w 2774950"/>
                <a:gd name="connsiteY23" fmla="*/ 127000 h 914400"/>
                <a:gd name="connsiteX24" fmla="*/ 958850 w 2774950"/>
                <a:gd name="connsiteY24" fmla="*/ 247650 h 914400"/>
                <a:gd name="connsiteX25" fmla="*/ 965200 w 2774950"/>
                <a:gd name="connsiteY25" fmla="*/ 279400 h 914400"/>
                <a:gd name="connsiteX26" fmla="*/ 1009650 w 2774950"/>
                <a:gd name="connsiteY26" fmla="*/ 336550 h 914400"/>
                <a:gd name="connsiteX27" fmla="*/ 1079500 w 2774950"/>
                <a:gd name="connsiteY27" fmla="*/ 387350 h 914400"/>
                <a:gd name="connsiteX28" fmla="*/ 1079500 w 2774950"/>
                <a:gd name="connsiteY28" fmla="*/ 387350 h 914400"/>
                <a:gd name="connsiteX29" fmla="*/ 1143000 w 2774950"/>
                <a:gd name="connsiteY29" fmla="*/ 438150 h 914400"/>
                <a:gd name="connsiteX30" fmla="*/ 1219200 w 2774950"/>
                <a:gd name="connsiteY30" fmla="*/ 406400 h 914400"/>
                <a:gd name="connsiteX31" fmla="*/ 1257300 w 2774950"/>
                <a:gd name="connsiteY31" fmla="*/ 438150 h 914400"/>
                <a:gd name="connsiteX32" fmla="*/ 1295400 w 2774950"/>
                <a:gd name="connsiteY32" fmla="*/ 482600 h 914400"/>
                <a:gd name="connsiteX33" fmla="*/ 1295400 w 2774950"/>
                <a:gd name="connsiteY33" fmla="*/ 482600 h 914400"/>
                <a:gd name="connsiteX34" fmla="*/ 1384300 w 2774950"/>
                <a:gd name="connsiteY34" fmla="*/ 508000 h 914400"/>
                <a:gd name="connsiteX35" fmla="*/ 1441450 w 2774950"/>
                <a:gd name="connsiteY35" fmla="*/ 469900 h 914400"/>
                <a:gd name="connsiteX36" fmla="*/ 1479550 w 2774950"/>
                <a:gd name="connsiteY36" fmla="*/ 387350 h 914400"/>
                <a:gd name="connsiteX37" fmla="*/ 1517650 w 2774950"/>
                <a:gd name="connsiteY37" fmla="*/ 304800 h 914400"/>
                <a:gd name="connsiteX38" fmla="*/ 1549400 w 2774950"/>
                <a:gd name="connsiteY38" fmla="*/ 285750 h 914400"/>
                <a:gd name="connsiteX39" fmla="*/ 1593850 w 2774950"/>
                <a:gd name="connsiteY39" fmla="*/ 336550 h 914400"/>
                <a:gd name="connsiteX40" fmla="*/ 1638300 w 2774950"/>
                <a:gd name="connsiteY40" fmla="*/ 450850 h 914400"/>
                <a:gd name="connsiteX41" fmla="*/ 1689100 w 2774950"/>
                <a:gd name="connsiteY41" fmla="*/ 514350 h 914400"/>
                <a:gd name="connsiteX42" fmla="*/ 1771650 w 2774950"/>
                <a:gd name="connsiteY42" fmla="*/ 488950 h 914400"/>
                <a:gd name="connsiteX43" fmla="*/ 1803400 w 2774950"/>
                <a:gd name="connsiteY43" fmla="*/ 457200 h 914400"/>
                <a:gd name="connsiteX44" fmla="*/ 1841500 w 2774950"/>
                <a:gd name="connsiteY44" fmla="*/ 450850 h 914400"/>
                <a:gd name="connsiteX45" fmla="*/ 1930400 w 2774950"/>
                <a:gd name="connsiteY45" fmla="*/ 450850 h 914400"/>
                <a:gd name="connsiteX46" fmla="*/ 2000250 w 2774950"/>
                <a:gd name="connsiteY46" fmla="*/ 450850 h 914400"/>
                <a:gd name="connsiteX47" fmla="*/ 2057400 w 2774950"/>
                <a:gd name="connsiteY47" fmla="*/ 488950 h 914400"/>
                <a:gd name="connsiteX48" fmla="*/ 2159000 w 2774950"/>
                <a:gd name="connsiteY48" fmla="*/ 819150 h 914400"/>
                <a:gd name="connsiteX49" fmla="*/ 2184400 w 2774950"/>
                <a:gd name="connsiteY49" fmla="*/ 914400 h 914400"/>
                <a:gd name="connsiteX50" fmla="*/ 2184400 w 2774950"/>
                <a:gd name="connsiteY50" fmla="*/ 914400 h 914400"/>
                <a:gd name="connsiteX51" fmla="*/ 2247900 w 2774950"/>
                <a:gd name="connsiteY51" fmla="*/ 914400 h 914400"/>
                <a:gd name="connsiteX52" fmla="*/ 2305050 w 2774950"/>
                <a:gd name="connsiteY52" fmla="*/ 838200 h 914400"/>
                <a:gd name="connsiteX53" fmla="*/ 2343150 w 2774950"/>
                <a:gd name="connsiteY53" fmla="*/ 787400 h 914400"/>
                <a:gd name="connsiteX54" fmla="*/ 2381250 w 2774950"/>
                <a:gd name="connsiteY54" fmla="*/ 774700 h 914400"/>
                <a:gd name="connsiteX55" fmla="*/ 2432050 w 2774950"/>
                <a:gd name="connsiteY55" fmla="*/ 755650 h 914400"/>
                <a:gd name="connsiteX56" fmla="*/ 2774950 w 2774950"/>
                <a:gd name="connsiteY56" fmla="*/ 762000 h 914400"/>
                <a:gd name="connsiteX0" fmla="*/ 0 w 2774950"/>
                <a:gd name="connsiteY0" fmla="*/ 857250 h 914400"/>
                <a:gd name="connsiteX1" fmla="*/ 69850 w 2774950"/>
                <a:gd name="connsiteY1" fmla="*/ 844550 h 914400"/>
                <a:gd name="connsiteX2" fmla="*/ 114300 w 2774950"/>
                <a:gd name="connsiteY2" fmla="*/ 806450 h 914400"/>
                <a:gd name="connsiteX3" fmla="*/ 158750 w 2774950"/>
                <a:gd name="connsiteY3" fmla="*/ 762000 h 914400"/>
                <a:gd name="connsiteX4" fmla="*/ 209550 w 2774950"/>
                <a:gd name="connsiteY4" fmla="*/ 730250 h 914400"/>
                <a:gd name="connsiteX5" fmla="*/ 234950 w 2774950"/>
                <a:gd name="connsiteY5" fmla="*/ 635000 h 914400"/>
                <a:gd name="connsiteX6" fmla="*/ 323850 w 2774950"/>
                <a:gd name="connsiteY6" fmla="*/ 393700 h 914400"/>
                <a:gd name="connsiteX7" fmla="*/ 381000 w 2774950"/>
                <a:gd name="connsiteY7" fmla="*/ 158750 h 914400"/>
                <a:gd name="connsiteX8" fmla="*/ 406400 w 2774950"/>
                <a:gd name="connsiteY8" fmla="*/ 31750 h 914400"/>
                <a:gd name="connsiteX9" fmla="*/ 425450 w 2774950"/>
                <a:gd name="connsiteY9" fmla="*/ 0 h 914400"/>
                <a:gd name="connsiteX10" fmla="*/ 438150 w 2774950"/>
                <a:gd name="connsiteY10" fmla="*/ 6350 h 914400"/>
                <a:gd name="connsiteX11" fmla="*/ 495300 w 2774950"/>
                <a:gd name="connsiteY11" fmla="*/ 101600 h 914400"/>
                <a:gd name="connsiteX12" fmla="*/ 533400 w 2774950"/>
                <a:gd name="connsiteY12" fmla="*/ 165100 h 914400"/>
                <a:gd name="connsiteX13" fmla="*/ 565150 w 2774950"/>
                <a:gd name="connsiteY13" fmla="*/ 260350 h 914400"/>
                <a:gd name="connsiteX14" fmla="*/ 609600 w 2774950"/>
                <a:gd name="connsiteY14" fmla="*/ 317500 h 914400"/>
                <a:gd name="connsiteX15" fmla="*/ 615950 w 2774950"/>
                <a:gd name="connsiteY15" fmla="*/ 355600 h 914400"/>
                <a:gd name="connsiteX16" fmla="*/ 615950 w 2774950"/>
                <a:gd name="connsiteY16" fmla="*/ 355600 h 914400"/>
                <a:gd name="connsiteX17" fmla="*/ 673100 w 2774950"/>
                <a:gd name="connsiteY17" fmla="*/ 323850 h 914400"/>
                <a:gd name="connsiteX18" fmla="*/ 717550 w 2774950"/>
                <a:gd name="connsiteY18" fmla="*/ 254000 h 914400"/>
                <a:gd name="connsiteX19" fmla="*/ 749300 w 2774950"/>
                <a:gd name="connsiteY19" fmla="*/ 241300 h 914400"/>
                <a:gd name="connsiteX20" fmla="*/ 774700 w 2774950"/>
                <a:gd name="connsiteY20" fmla="*/ 222250 h 914400"/>
                <a:gd name="connsiteX21" fmla="*/ 838200 w 2774950"/>
                <a:gd name="connsiteY21" fmla="*/ 133350 h 914400"/>
                <a:gd name="connsiteX22" fmla="*/ 876300 w 2774950"/>
                <a:gd name="connsiteY22" fmla="*/ 63500 h 914400"/>
                <a:gd name="connsiteX23" fmla="*/ 914400 w 2774950"/>
                <a:gd name="connsiteY23" fmla="*/ 127000 h 914400"/>
                <a:gd name="connsiteX24" fmla="*/ 958850 w 2774950"/>
                <a:gd name="connsiteY24" fmla="*/ 247650 h 914400"/>
                <a:gd name="connsiteX25" fmla="*/ 965200 w 2774950"/>
                <a:gd name="connsiteY25" fmla="*/ 279400 h 914400"/>
                <a:gd name="connsiteX26" fmla="*/ 1009650 w 2774950"/>
                <a:gd name="connsiteY26" fmla="*/ 336550 h 914400"/>
                <a:gd name="connsiteX27" fmla="*/ 1079500 w 2774950"/>
                <a:gd name="connsiteY27" fmla="*/ 387350 h 914400"/>
                <a:gd name="connsiteX28" fmla="*/ 1079500 w 2774950"/>
                <a:gd name="connsiteY28" fmla="*/ 387350 h 914400"/>
                <a:gd name="connsiteX29" fmla="*/ 1143000 w 2774950"/>
                <a:gd name="connsiteY29" fmla="*/ 438150 h 914400"/>
                <a:gd name="connsiteX30" fmla="*/ 1219200 w 2774950"/>
                <a:gd name="connsiteY30" fmla="*/ 406400 h 914400"/>
                <a:gd name="connsiteX31" fmla="*/ 1257300 w 2774950"/>
                <a:gd name="connsiteY31" fmla="*/ 438150 h 914400"/>
                <a:gd name="connsiteX32" fmla="*/ 1295400 w 2774950"/>
                <a:gd name="connsiteY32" fmla="*/ 482600 h 914400"/>
                <a:gd name="connsiteX33" fmla="*/ 1295400 w 2774950"/>
                <a:gd name="connsiteY33" fmla="*/ 482600 h 914400"/>
                <a:gd name="connsiteX34" fmla="*/ 1384300 w 2774950"/>
                <a:gd name="connsiteY34" fmla="*/ 508000 h 914400"/>
                <a:gd name="connsiteX35" fmla="*/ 1441450 w 2774950"/>
                <a:gd name="connsiteY35" fmla="*/ 469900 h 914400"/>
                <a:gd name="connsiteX36" fmla="*/ 1479550 w 2774950"/>
                <a:gd name="connsiteY36" fmla="*/ 387350 h 914400"/>
                <a:gd name="connsiteX37" fmla="*/ 1517650 w 2774950"/>
                <a:gd name="connsiteY37" fmla="*/ 304800 h 914400"/>
                <a:gd name="connsiteX38" fmla="*/ 1549400 w 2774950"/>
                <a:gd name="connsiteY38" fmla="*/ 285750 h 914400"/>
                <a:gd name="connsiteX39" fmla="*/ 1593850 w 2774950"/>
                <a:gd name="connsiteY39" fmla="*/ 336550 h 914400"/>
                <a:gd name="connsiteX40" fmla="*/ 1638300 w 2774950"/>
                <a:gd name="connsiteY40" fmla="*/ 450850 h 914400"/>
                <a:gd name="connsiteX41" fmla="*/ 1689100 w 2774950"/>
                <a:gd name="connsiteY41" fmla="*/ 514350 h 914400"/>
                <a:gd name="connsiteX42" fmla="*/ 1771650 w 2774950"/>
                <a:gd name="connsiteY42" fmla="*/ 488950 h 914400"/>
                <a:gd name="connsiteX43" fmla="*/ 1803400 w 2774950"/>
                <a:gd name="connsiteY43" fmla="*/ 457200 h 914400"/>
                <a:gd name="connsiteX44" fmla="*/ 1841500 w 2774950"/>
                <a:gd name="connsiteY44" fmla="*/ 450850 h 914400"/>
                <a:gd name="connsiteX45" fmla="*/ 1930400 w 2774950"/>
                <a:gd name="connsiteY45" fmla="*/ 450850 h 914400"/>
                <a:gd name="connsiteX46" fmla="*/ 2000250 w 2774950"/>
                <a:gd name="connsiteY46" fmla="*/ 450850 h 914400"/>
                <a:gd name="connsiteX47" fmla="*/ 2057400 w 2774950"/>
                <a:gd name="connsiteY47" fmla="*/ 488950 h 914400"/>
                <a:gd name="connsiteX48" fmla="*/ 2159000 w 2774950"/>
                <a:gd name="connsiteY48" fmla="*/ 819150 h 914400"/>
                <a:gd name="connsiteX49" fmla="*/ 2184400 w 2774950"/>
                <a:gd name="connsiteY49" fmla="*/ 914400 h 914400"/>
                <a:gd name="connsiteX50" fmla="*/ 2184400 w 2774950"/>
                <a:gd name="connsiteY50" fmla="*/ 914400 h 914400"/>
                <a:gd name="connsiteX51" fmla="*/ 2247900 w 2774950"/>
                <a:gd name="connsiteY51" fmla="*/ 914400 h 914400"/>
                <a:gd name="connsiteX52" fmla="*/ 2305050 w 2774950"/>
                <a:gd name="connsiteY52" fmla="*/ 838200 h 914400"/>
                <a:gd name="connsiteX53" fmla="*/ 2343150 w 2774950"/>
                <a:gd name="connsiteY53" fmla="*/ 787400 h 914400"/>
                <a:gd name="connsiteX54" fmla="*/ 2381250 w 2774950"/>
                <a:gd name="connsiteY54" fmla="*/ 774700 h 914400"/>
                <a:gd name="connsiteX55" fmla="*/ 2432050 w 2774950"/>
                <a:gd name="connsiteY55" fmla="*/ 755650 h 914400"/>
                <a:gd name="connsiteX56" fmla="*/ 2540000 w 2774950"/>
                <a:gd name="connsiteY56" fmla="*/ 762000 h 914400"/>
                <a:gd name="connsiteX57" fmla="*/ 2774950 w 2774950"/>
                <a:gd name="connsiteY57" fmla="*/ 762000 h 914400"/>
                <a:gd name="connsiteX0" fmla="*/ 0 w 2774950"/>
                <a:gd name="connsiteY0" fmla="*/ 857250 h 914400"/>
                <a:gd name="connsiteX1" fmla="*/ 69850 w 2774950"/>
                <a:gd name="connsiteY1" fmla="*/ 844550 h 914400"/>
                <a:gd name="connsiteX2" fmla="*/ 114300 w 2774950"/>
                <a:gd name="connsiteY2" fmla="*/ 806450 h 914400"/>
                <a:gd name="connsiteX3" fmla="*/ 158750 w 2774950"/>
                <a:gd name="connsiteY3" fmla="*/ 762000 h 914400"/>
                <a:gd name="connsiteX4" fmla="*/ 209550 w 2774950"/>
                <a:gd name="connsiteY4" fmla="*/ 730250 h 914400"/>
                <a:gd name="connsiteX5" fmla="*/ 234950 w 2774950"/>
                <a:gd name="connsiteY5" fmla="*/ 635000 h 914400"/>
                <a:gd name="connsiteX6" fmla="*/ 323850 w 2774950"/>
                <a:gd name="connsiteY6" fmla="*/ 393700 h 914400"/>
                <a:gd name="connsiteX7" fmla="*/ 381000 w 2774950"/>
                <a:gd name="connsiteY7" fmla="*/ 158750 h 914400"/>
                <a:gd name="connsiteX8" fmla="*/ 406400 w 2774950"/>
                <a:gd name="connsiteY8" fmla="*/ 31750 h 914400"/>
                <a:gd name="connsiteX9" fmla="*/ 425450 w 2774950"/>
                <a:gd name="connsiteY9" fmla="*/ 0 h 914400"/>
                <a:gd name="connsiteX10" fmla="*/ 438150 w 2774950"/>
                <a:gd name="connsiteY10" fmla="*/ 6350 h 914400"/>
                <a:gd name="connsiteX11" fmla="*/ 495300 w 2774950"/>
                <a:gd name="connsiteY11" fmla="*/ 101600 h 914400"/>
                <a:gd name="connsiteX12" fmla="*/ 533400 w 2774950"/>
                <a:gd name="connsiteY12" fmla="*/ 165100 h 914400"/>
                <a:gd name="connsiteX13" fmla="*/ 565150 w 2774950"/>
                <a:gd name="connsiteY13" fmla="*/ 260350 h 914400"/>
                <a:gd name="connsiteX14" fmla="*/ 609600 w 2774950"/>
                <a:gd name="connsiteY14" fmla="*/ 317500 h 914400"/>
                <a:gd name="connsiteX15" fmla="*/ 615950 w 2774950"/>
                <a:gd name="connsiteY15" fmla="*/ 355600 h 914400"/>
                <a:gd name="connsiteX16" fmla="*/ 615950 w 2774950"/>
                <a:gd name="connsiteY16" fmla="*/ 355600 h 914400"/>
                <a:gd name="connsiteX17" fmla="*/ 673100 w 2774950"/>
                <a:gd name="connsiteY17" fmla="*/ 323850 h 914400"/>
                <a:gd name="connsiteX18" fmla="*/ 717550 w 2774950"/>
                <a:gd name="connsiteY18" fmla="*/ 254000 h 914400"/>
                <a:gd name="connsiteX19" fmla="*/ 749300 w 2774950"/>
                <a:gd name="connsiteY19" fmla="*/ 241300 h 914400"/>
                <a:gd name="connsiteX20" fmla="*/ 774700 w 2774950"/>
                <a:gd name="connsiteY20" fmla="*/ 222250 h 914400"/>
                <a:gd name="connsiteX21" fmla="*/ 838200 w 2774950"/>
                <a:gd name="connsiteY21" fmla="*/ 133350 h 914400"/>
                <a:gd name="connsiteX22" fmla="*/ 876300 w 2774950"/>
                <a:gd name="connsiteY22" fmla="*/ 63500 h 914400"/>
                <a:gd name="connsiteX23" fmla="*/ 914400 w 2774950"/>
                <a:gd name="connsiteY23" fmla="*/ 127000 h 914400"/>
                <a:gd name="connsiteX24" fmla="*/ 958850 w 2774950"/>
                <a:gd name="connsiteY24" fmla="*/ 247650 h 914400"/>
                <a:gd name="connsiteX25" fmla="*/ 965200 w 2774950"/>
                <a:gd name="connsiteY25" fmla="*/ 279400 h 914400"/>
                <a:gd name="connsiteX26" fmla="*/ 1009650 w 2774950"/>
                <a:gd name="connsiteY26" fmla="*/ 336550 h 914400"/>
                <a:gd name="connsiteX27" fmla="*/ 1079500 w 2774950"/>
                <a:gd name="connsiteY27" fmla="*/ 387350 h 914400"/>
                <a:gd name="connsiteX28" fmla="*/ 1079500 w 2774950"/>
                <a:gd name="connsiteY28" fmla="*/ 387350 h 914400"/>
                <a:gd name="connsiteX29" fmla="*/ 1143000 w 2774950"/>
                <a:gd name="connsiteY29" fmla="*/ 438150 h 914400"/>
                <a:gd name="connsiteX30" fmla="*/ 1219200 w 2774950"/>
                <a:gd name="connsiteY30" fmla="*/ 406400 h 914400"/>
                <a:gd name="connsiteX31" fmla="*/ 1257300 w 2774950"/>
                <a:gd name="connsiteY31" fmla="*/ 438150 h 914400"/>
                <a:gd name="connsiteX32" fmla="*/ 1295400 w 2774950"/>
                <a:gd name="connsiteY32" fmla="*/ 482600 h 914400"/>
                <a:gd name="connsiteX33" fmla="*/ 1295400 w 2774950"/>
                <a:gd name="connsiteY33" fmla="*/ 482600 h 914400"/>
                <a:gd name="connsiteX34" fmla="*/ 1384300 w 2774950"/>
                <a:gd name="connsiteY34" fmla="*/ 508000 h 914400"/>
                <a:gd name="connsiteX35" fmla="*/ 1441450 w 2774950"/>
                <a:gd name="connsiteY35" fmla="*/ 469900 h 914400"/>
                <a:gd name="connsiteX36" fmla="*/ 1479550 w 2774950"/>
                <a:gd name="connsiteY36" fmla="*/ 387350 h 914400"/>
                <a:gd name="connsiteX37" fmla="*/ 1517650 w 2774950"/>
                <a:gd name="connsiteY37" fmla="*/ 304800 h 914400"/>
                <a:gd name="connsiteX38" fmla="*/ 1549400 w 2774950"/>
                <a:gd name="connsiteY38" fmla="*/ 285750 h 914400"/>
                <a:gd name="connsiteX39" fmla="*/ 1593850 w 2774950"/>
                <a:gd name="connsiteY39" fmla="*/ 336550 h 914400"/>
                <a:gd name="connsiteX40" fmla="*/ 1638300 w 2774950"/>
                <a:gd name="connsiteY40" fmla="*/ 450850 h 914400"/>
                <a:gd name="connsiteX41" fmla="*/ 1689100 w 2774950"/>
                <a:gd name="connsiteY41" fmla="*/ 514350 h 914400"/>
                <a:gd name="connsiteX42" fmla="*/ 1771650 w 2774950"/>
                <a:gd name="connsiteY42" fmla="*/ 488950 h 914400"/>
                <a:gd name="connsiteX43" fmla="*/ 1803400 w 2774950"/>
                <a:gd name="connsiteY43" fmla="*/ 457200 h 914400"/>
                <a:gd name="connsiteX44" fmla="*/ 1841500 w 2774950"/>
                <a:gd name="connsiteY44" fmla="*/ 450850 h 914400"/>
                <a:gd name="connsiteX45" fmla="*/ 1930400 w 2774950"/>
                <a:gd name="connsiteY45" fmla="*/ 450850 h 914400"/>
                <a:gd name="connsiteX46" fmla="*/ 2000250 w 2774950"/>
                <a:gd name="connsiteY46" fmla="*/ 450850 h 914400"/>
                <a:gd name="connsiteX47" fmla="*/ 2057400 w 2774950"/>
                <a:gd name="connsiteY47" fmla="*/ 488950 h 914400"/>
                <a:gd name="connsiteX48" fmla="*/ 2159000 w 2774950"/>
                <a:gd name="connsiteY48" fmla="*/ 819150 h 914400"/>
                <a:gd name="connsiteX49" fmla="*/ 2184400 w 2774950"/>
                <a:gd name="connsiteY49" fmla="*/ 914400 h 914400"/>
                <a:gd name="connsiteX50" fmla="*/ 2184400 w 2774950"/>
                <a:gd name="connsiteY50" fmla="*/ 914400 h 914400"/>
                <a:gd name="connsiteX51" fmla="*/ 2247900 w 2774950"/>
                <a:gd name="connsiteY51" fmla="*/ 914400 h 914400"/>
                <a:gd name="connsiteX52" fmla="*/ 2305050 w 2774950"/>
                <a:gd name="connsiteY52" fmla="*/ 838200 h 914400"/>
                <a:gd name="connsiteX53" fmla="*/ 2343150 w 2774950"/>
                <a:gd name="connsiteY53" fmla="*/ 787400 h 914400"/>
                <a:gd name="connsiteX54" fmla="*/ 2381250 w 2774950"/>
                <a:gd name="connsiteY54" fmla="*/ 774700 h 914400"/>
                <a:gd name="connsiteX55" fmla="*/ 2432050 w 2774950"/>
                <a:gd name="connsiteY55" fmla="*/ 755650 h 914400"/>
                <a:gd name="connsiteX56" fmla="*/ 2501900 w 2774950"/>
                <a:gd name="connsiteY56" fmla="*/ 717550 h 914400"/>
                <a:gd name="connsiteX57" fmla="*/ 2774950 w 2774950"/>
                <a:gd name="connsiteY57" fmla="*/ 762000 h 914400"/>
                <a:gd name="connsiteX0" fmla="*/ 0 w 2776670"/>
                <a:gd name="connsiteY0" fmla="*/ 857250 h 914400"/>
                <a:gd name="connsiteX1" fmla="*/ 69850 w 2776670"/>
                <a:gd name="connsiteY1" fmla="*/ 844550 h 914400"/>
                <a:gd name="connsiteX2" fmla="*/ 114300 w 2776670"/>
                <a:gd name="connsiteY2" fmla="*/ 806450 h 914400"/>
                <a:gd name="connsiteX3" fmla="*/ 158750 w 2776670"/>
                <a:gd name="connsiteY3" fmla="*/ 762000 h 914400"/>
                <a:gd name="connsiteX4" fmla="*/ 209550 w 2776670"/>
                <a:gd name="connsiteY4" fmla="*/ 730250 h 914400"/>
                <a:gd name="connsiteX5" fmla="*/ 234950 w 2776670"/>
                <a:gd name="connsiteY5" fmla="*/ 635000 h 914400"/>
                <a:gd name="connsiteX6" fmla="*/ 323850 w 2776670"/>
                <a:gd name="connsiteY6" fmla="*/ 393700 h 914400"/>
                <a:gd name="connsiteX7" fmla="*/ 381000 w 2776670"/>
                <a:gd name="connsiteY7" fmla="*/ 158750 h 914400"/>
                <a:gd name="connsiteX8" fmla="*/ 406400 w 2776670"/>
                <a:gd name="connsiteY8" fmla="*/ 31750 h 914400"/>
                <a:gd name="connsiteX9" fmla="*/ 425450 w 2776670"/>
                <a:gd name="connsiteY9" fmla="*/ 0 h 914400"/>
                <a:gd name="connsiteX10" fmla="*/ 438150 w 2776670"/>
                <a:gd name="connsiteY10" fmla="*/ 6350 h 914400"/>
                <a:gd name="connsiteX11" fmla="*/ 495300 w 2776670"/>
                <a:gd name="connsiteY11" fmla="*/ 101600 h 914400"/>
                <a:gd name="connsiteX12" fmla="*/ 533400 w 2776670"/>
                <a:gd name="connsiteY12" fmla="*/ 165100 h 914400"/>
                <a:gd name="connsiteX13" fmla="*/ 565150 w 2776670"/>
                <a:gd name="connsiteY13" fmla="*/ 260350 h 914400"/>
                <a:gd name="connsiteX14" fmla="*/ 609600 w 2776670"/>
                <a:gd name="connsiteY14" fmla="*/ 317500 h 914400"/>
                <a:gd name="connsiteX15" fmla="*/ 615950 w 2776670"/>
                <a:gd name="connsiteY15" fmla="*/ 355600 h 914400"/>
                <a:gd name="connsiteX16" fmla="*/ 615950 w 2776670"/>
                <a:gd name="connsiteY16" fmla="*/ 355600 h 914400"/>
                <a:gd name="connsiteX17" fmla="*/ 673100 w 2776670"/>
                <a:gd name="connsiteY17" fmla="*/ 323850 h 914400"/>
                <a:gd name="connsiteX18" fmla="*/ 717550 w 2776670"/>
                <a:gd name="connsiteY18" fmla="*/ 254000 h 914400"/>
                <a:gd name="connsiteX19" fmla="*/ 749300 w 2776670"/>
                <a:gd name="connsiteY19" fmla="*/ 241300 h 914400"/>
                <a:gd name="connsiteX20" fmla="*/ 774700 w 2776670"/>
                <a:gd name="connsiteY20" fmla="*/ 222250 h 914400"/>
                <a:gd name="connsiteX21" fmla="*/ 838200 w 2776670"/>
                <a:gd name="connsiteY21" fmla="*/ 133350 h 914400"/>
                <a:gd name="connsiteX22" fmla="*/ 876300 w 2776670"/>
                <a:gd name="connsiteY22" fmla="*/ 63500 h 914400"/>
                <a:gd name="connsiteX23" fmla="*/ 914400 w 2776670"/>
                <a:gd name="connsiteY23" fmla="*/ 127000 h 914400"/>
                <a:gd name="connsiteX24" fmla="*/ 958850 w 2776670"/>
                <a:gd name="connsiteY24" fmla="*/ 247650 h 914400"/>
                <a:gd name="connsiteX25" fmla="*/ 965200 w 2776670"/>
                <a:gd name="connsiteY25" fmla="*/ 279400 h 914400"/>
                <a:gd name="connsiteX26" fmla="*/ 1009650 w 2776670"/>
                <a:gd name="connsiteY26" fmla="*/ 336550 h 914400"/>
                <a:gd name="connsiteX27" fmla="*/ 1079500 w 2776670"/>
                <a:gd name="connsiteY27" fmla="*/ 387350 h 914400"/>
                <a:gd name="connsiteX28" fmla="*/ 1079500 w 2776670"/>
                <a:gd name="connsiteY28" fmla="*/ 387350 h 914400"/>
                <a:gd name="connsiteX29" fmla="*/ 1143000 w 2776670"/>
                <a:gd name="connsiteY29" fmla="*/ 438150 h 914400"/>
                <a:gd name="connsiteX30" fmla="*/ 1219200 w 2776670"/>
                <a:gd name="connsiteY30" fmla="*/ 406400 h 914400"/>
                <a:gd name="connsiteX31" fmla="*/ 1257300 w 2776670"/>
                <a:gd name="connsiteY31" fmla="*/ 438150 h 914400"/>
                <a:gd name="connsiteX32" fmla="*/ 1295400 w 2776670"/>
                <a:gd name="connsiteY32" fmla="*/ 482600 h 914400"/>
                <a:gd name="connsiteX33" fmla="*/ 1295400 w 2776670"/>
                <a:gd name="connsiteY33" fmla="*/ 482600 h 914400"/>
                <a:gd name="connsiteX34" fmla="*/ 1384300 w 2776670"/>
                <a:gd name="connsiteY34" fmla="*/ 508000 h 914400"/>
                <a:gd name="connsiteX35" fmla="*/ 1441450 w 2776670"/>
                <a:gd name="connsiteY35" fmla="*/ 469900 h 914400"/>
                <a:gd name="connsiteX36" fmla="*/ 1479550 w 2776670"/>
                <a:gd name="connsiteY36" fmla="*/ 387350 h 914400"/>
                <a:gd name="connsiteX37" fmla="*/ 1517650 w 2776670"/>
                <a:gd name="connsiteY37" fmla="*/ 304800 h 914400"/>
                <a:gd name="connsiteX38" fmla="*/ 1549400 w 2776670"/>
                <a:gd name="connsiteY38" fmla="*/ 285750 h 914400"/>
                <a:gd name="connsiteX39" fmla="*/ 1593850 w 2776670"/>
                <a:gd name="connsiteY39" fmla="*/ 336550 h 914400"/>
                <a:gd name="connsiteX40" fmla="*/ 1638300 w 2776670"/>
                <a:gd name="connsiteY40" fmla="*/ 450850 h 914400"/>
                <a:gd name="connsiteX41" fmla="*/ 1689100 w 2776670"/>
                <a:gd name="connsiteY41" fmla="*/ 514350 h 914400"/>
                <a:gd name="connsiteX42" fmla="*/ 1771650 w 2776670"/>
                <a:gd name="connsiteY42" fmla="*/ 488950 h 914400"/>
                <a:gd name="connsiteX43" fmla="*/ 1803400 w 2776670"/>
                <a:gd name="connsiteY43" fmla="*/ 457200 h 914400"/>
                <a:gd name="connsiteX44" fmla="*/ 1841500 w 2776670"/>
                <a:gd name="connsiteY44" fmla="*/ 450850 h 914400"/>
                <a:gd name="connsiteX45" fmla="*/ 1930400 w 2776670"/>
                <a:gd name="connsiteY45" fmla="*/ 450850 h 914400"/>
                <a:gd name="connsiteX46" fmla="*/ 2000250 w 2776670"/>
                <a:gd name="connsiteY46" fmla="*/ 450850 h 914400"/>
                <a:gd name="connsiteX47" fmla="*/ 2057400 w 2776670"/>
                <a:gd name="connsiteY47" fmla="*/ 488950 h 914400"/>
                <a:gd name="connsiteX48" fmla="*/ 2159000 w 2776670"/>
                <a:gd name="connsiteY48" fmla="*/ 819150 h 914400"/>
                <a:gd name="connsiteX49" fmla="*/ 2184400 w 2776670"/>
                <a:gd name="connsiteY49" fmla="*/ 914400 h 914400"/>
                <a:gd name="connsiteX50" fmla="*/ 2184400 w 2776670"/>
                <a:gd name="connsiteY50" fmla="*/ 914400 h 914400"/>
                <a:gd name="connsiteX51" fmla="*/ 2247900 w 2776670"/>
                <a:gd name="connsiteY51" fmla="*/ 914400 h 914400"/>
                <a:gd name="connsiteX52" fmla="*/ 2305050 w 2776670"/>
                <a:gd name="connsiteY52" fmla="*/ 838200 h 914400"/>
                <a:gd name="connsiteX53" fmla="*/ 2343150 w 2776670"/>
                <a:gd name="connsiteY53" fmla="*/ 787400 h 914400"/>
                <a:gd name="connsiteX54" fmla="*/ 2381250 w 2776670"/>
                <a:gd name="connsiteY54" fmla="*/ 774700 h 914400"/>
                <a:gd name="connsiteX55" fmla="*/ 2432050 w 2776670"/>
                <a:gd name="connsiteY55" fmla="*/ 755650 h 914400"/>
                <a:gd name="connsiteX56" fmla="*/ 2501900 w 2776670"/>
                <a:gd name="connsiteY56" fmla="*/ 717550 h 914400"/>
                <a:gd name="connsiteX57" fmla="*/ 2774950 w 2776670"/>
                <a:gd name="connsiteY57" fmla="*/ 762000 h 914400"/>
                <a:gd name="connsiteX58" fmla="*/ 2616200 w 2776670"/>
                <a:gd name="connsiteY58" fmla="*/ 742950 h 914400"/>
                <a:gd name="connsiteX0" fmla="*/ 0 w 2776433"/>
                <a:gd name="connsiteY0" fmla="*/ 857250 h 914400"/>
                <a:gd name="connsiteX1" fmla="*/ 69850 w 2776433"/>
                <a:gd name="connsiteY1" fmla="*/ 844550 h 914400"/>
                <a:gd name="connsiteX2" fmla="*/ 114300 w 2776433"/>
                <a:gd name="connsiteY2" fmla="*/ 806450 h 914400"/>
                <a:gd name="connsiteX3" fmla="*/ 158750 w 2776433"/>
                <a:gd name="connsiteY3" fmla="*/ 762000 h 914400"/>
                <a:gd name="connsiteX4" fmla="*/ 209550 w 2776433"/>
                <a:gd name="connsiteY4" fmla="*/ 730250 h 914400"/>
                <a:gd name="connsiteX5" fmla="*/ 234950 w 2776433"/>
                <a:gd name="connsiteY5" fmla="*/ 635000 h 914400"/>
                <a:gd name="connsiteX6" fmla="*/ 323850 w 2776433"/>
                <a:gd name="connsiteY6" fmla="*/ 393700 h 914400"/>
                <a:gd name="connsiteX7" fmla="*/ 381000 w 2776433"/>
                <a:gd name="connsiteY7" fmla="*/ 158750 h 914400"/>
                <a:gd name="connsiteX8" fmla="*/ 406400 w 2776433"/>
                <a:gd name="connsiteY8" fmla="*/ 31750 h 914400"/>
                <a:gd name="connsiteX9" fmla="*/ 425450 w 2776433"/>
                <a:gd name="connsiteY9" fmla="*/ 0 h 914400"/>
                <a:gd name="connsiteX10" fmla="*/ 438150 w 2776433"/>
                <a:gd name="connsiteY10" fmla="*/ 6350 h 914400"/>
                <a:gd name="connsiteX11" fmla="*/ 495300 w 2776433"/>
                <a:gd name="connsiteY11" fmla="*/ 101600 h 914400"/>
                <a:gd name="connsiteX12" fmla="*/ 533400 w 2776433"/>
                <a:gd name="connsiteY12" fmla="*/ 165100 h 914400"/>
                <a:gd name="connsiteX13" fmla="*/ 565150 w 2776433"/>
                <a:gd name="connsiteY13" fmla="*/ 260350 h 914400"/>
                <a:gd name="connsiteX14" fmla="*/ 609600 w 2776433"/>
                <a:gd name="connsiteY14" fmla="*/ 317500 h 914400"/>
                <a:gd name="connsiteX15" fmla="*/ 615950 w 2776433"/>
                <a:gd name="connsiteY15" fmla="*/ 355600 h 914400"/>
                <a:gd name="connsiteX16" fmla="*/ 615950 w 2776433"/>
                <a:gd name="connsiteY16" fmla="*/ 355600 h 914400"/>
                <a:gd name="connsiteX17" fmla="*/ 673100 w 2776433"/>
                <a:gd name="connsiteY17" fmla="*/ 323850 h 914400"/>
                <a:gd name="connsiteX18" fmla="*/ 717550 w 2776433"/>
                <a:gd name="connsiteY18" fmla="*/ 254000 h 914400"/>
                <a:gd name="connsiteX19" fmla="*/ 749300 w 2776433"/>
                <a:gd name="connsiteY19" fmla="*/ 241300 h 914400"/>
                <a:gd name="connsiteX20" fmla="*/ 774700 w 2776433"/>
                <a:gd name="connsiteY20" fmla="*/ 222250 h 914400"/>
                <a:gd name="connsiteX21" fmla="*/ 838200 w 2776433"/>
                <a:gd name="connsiteY21" fmla="*/ 133350 h 914400"/>
                <a:gd name="connsiteX22" fmla="*/ 876300 w 2776433"/>
                <a:gd name="connsiteY22" fmla="*/ 63500 h 914400"/>
                <a:gd name="connsiteX23" fmla="*/ 914400 w 2776433"/>
                <a:gd name="connsiteY23" fmla="*/ 127000 h 914400"/>
                <a:gd name="connsiteX24" fmla="*/ 958850 w 2776433"/>
                <a:gd name="connsiteY24" fmla="*/ 247650 h 914400"/>
                <a:gd name="connsiteX25" fmla="*/ 965200 w 2776433"/>
                <a:gd name="connsiteY25" fmla="*/ 279400 h 914400"/>
                <a:gd name="connsiteX26" fmla="*/ 1009650 w 2776433"/>
                <a:gd name="connsiteY26" fmla="*/ 336550 h 914400"/>
                <a:gd name="connsiteX27" fmla="*/ 1079500 w 2776433"/>
                <a:gd name="connsiteY27" fmla="*/ 387350 h 914400"/>
                <a:gd name="connsiteX28" fmla="*/ 1079500 w 2776433"/>
                <a:gd name="connsiteY28" fmla="*/ 387350 h 914400"/>
                <a:gd name="connsiteX29" fmla="*/ 1143000 w 2776433"/>
                <a:gd name="connsiteY29" fmla="*/ 438150 h 914400"/>
                <a:gd name="connsiteX30" fmla="*/ 1219200 w 2776433"/>
                <a:gd name="connsiteY30" fmla="*/ 406400 h 914400"/>
                <a:gd name="connsiteX31" fmla="*/ 1257300 w 2776433"/>
                <a:gd name="connsiteY31" fmla="*/ 438150 h 914400"/>
                <a:gd name="connsiteX32" fmla="*/ 1295400 w 2776433"/>
                <a:gd name="connsiteY32" fmla="*/ 482600 h 914400"/>
                <a:gd name="connsiteX33" fmla="*/ 1295400 w 2776433"/>
                <a:gd name="connsiteY33" fmla="*/ 482600 h 914400"/>
                <a:gd name="connsiteX34" fmla="*/ 1384300 w 2776433"/>
                <a:gd name="connsiteY34" fmla="*/ 508000 h 914400"/>
                <a:gd name="connsiteX35" fmla="*/ 1441450 w 2776433"/>
                <a:gd name="connsiteY35" fmla="*/ 469900 h 914400"/>
                <a:gd name="connsiteX36" fmla="*/ 1479550 w 2776433"/>
                <a:gd name="connsiteY36" fmla="*/ 387350 h 914400"/>
                <a:gd name="connsiteX37" fmla="*/ 1517650 w 2776433"/>
                <a:gd name="connsiteY37" fmla="*/ 304800 h 914400"/>
                <a:gd name="connsiteX38" fmla="*/ 1549400 w 2776433"/>
                <a:gd name="connsiteY38" fmla="*/ 285750 h 914400"/>
                <a:gd name="connsiteX39" fmla="*/ 1593850 w 2776433"/>
                <a:gd name="connsiteY39" fmla="*/ 336550 h 914400"/>
                <a:gd name="connsiteX40" fmla="*/ 1638300 w 2776433"/>
                <a:gd name="connsiteY40" fmla="*/ 450850 h 914400"/>
                <a:gd name="connsiteX41" fmla="*/ 1689100 w 2776433"/>
                <a:gd name="connsiteY41" fmla="*/ 514350 h 914400"/>
                <a:gd name="connsiteX42" fmla="*/ 1771650 w 2776433"/>
                <a:gd name="connsiteY42" fmla="*/ 488950 h 914400"/>
                <a:gd name="connsiteX43" fmla="*/ 1803400 w 2776433"/>
                <a:gd name="connsiteY43" fmla="*/ 457200 h 914400"/>
                <a:gd name="connsiteX44" fmla="*/ 1841500 w 2776433"/>
                <a:gd name="connsiteY44" fmla="*/ 450850 h 914400"/>
                <a:gd name="connsiteX45" fmla="*/ 1930400 w 2776433"/>
                <a:gd name="connsiteY45" fmla="*/ 450850 h 914400"/>
                <a:gd name="connsiteX46" fmla="*/ 2000250 w 2776433"/>
                <a:gd name="connsiteY46" fmla="*/ 450850 h 914400"/>
                <a:gd name="connsiteX47" fmla="*/ 2057400 w 2776433"/>
                <a:gd name="connsiteY47" fmla="*/ 488950 h 914400"/>
                <a:gd name="connsiteX48" fmla="*/ 2159000 w 2776433"/>
                <a:gd name="connsiteY48" fmla="*/ 819150 h 914400"/>
                <a:gd name="connsiteX49" fmla="*/ 2184400 w 2776433"/>
                <a:gd name="connsiteY49" fmla="*/ 914400 h 914400"/>
                <a:gd name="connsiteX50" fmla="*/ 2184400 w 2776433"/>
                <a:gd name="connsiteY50" fmla="*/ 914400 h 914400"/>
                <a:gd name="connsiteX51" fmla="*/ 2247900 w 2776433"/>
                <a:gd name="connsiteY51" fmla="*/ 914400 h 914400"/>
                <a:gd name="connsiteX52" fmla="*/ 2305050 w 2776433"/>
                <a:gd name="connsiteY52" fmla="*/ 838200 h 914400"/>
                <a:gd name="connsiteX53" fmla="*/ 2343150 w 2776433"/>
                <a:gd name="connsiteY53" fmla="*/ 787400 h 914400"/>
                <a:gd name="connsiteX54" fmla="*/ 2381250 w 2776433"/>
                <a:gd name="connsiteY54" fmla="*/ 774700 h 914400"/>
                <a:gd name="connsiteX55" fmla="*/ 2432050 w 2776433"/>
                <a:gd name="connsiteY55" fmla="*/ 755650 h 914400"/>
                <a:gd name="connsiteX56" fmla="*/ 2501900 w 2776433"/>
                <a:gd name="connsiteY56" fmla="*/ 717550 h 914400"/>
                <a:gd name="connsiteX57" fmla="*/ 2774950 w 2776433"/>
                <a:gd name="connsiteY57" fmla="*/ 762000 h 914400"/>
                <a:gd name="connsiteX58" fmla="*/ 2590800 w 2776433"/>
                <a:gd name="connsiteY58" fmla="*/ 762000 h 914400"/>
                <a:gd name="connsiteX0" fmla="*/ 0 w 2787870"/>
                <a:gd name="connsiteY0" fmla="*/ 857250 h 914400"/>
                <a:gd name="connsiteX1" fmla="*/ 69850 w 2787870"/>
                <a:gd name="connsiteY1" fmla="*/ 844550 h 914400"/>
                <a:gd name="connsiteX2" fmla="*/ 114300 w 2787870"/>
                <a:gd name="connsiteY2" fmla="*/ 806450 h 914400"/>
                <a:gd name="connsiteX3" fmla="*/ 158750 w 2787870"/>
                <a:gd name="connsiteY3" fmla="*/ 762000 h 914400"/>
                <a:gd name="connsiteX4" fmla="*/ 209550 w 2787870"/>
                <a:gd name="connsiteY4" fmla="*/ 730250 h 914400"/>
                <a:gd name="connsiteX5" fmla="*/ 234950 w 2787870"/>
                <a:gd name="connsiteY5" fmla="*/ 635000 h 914400"/>
                <a:gd name="connsiteX6" fmla="*/ 323850 w 2787870"/>
                <a:gd name="connsiteY6" fmla="*/ 393700 h 914400"/>
                <a:gd name="connsiteX7" fmla="*/ 381000 w 2787870"/>
                <a:gd name="connsiteY7" fmla="*/ 158750 h 914400"/>
                <a:gd name="connsiteX8" fmla="*/ 406400 w 2787870"/>
                <a:gd name="connsiteY8" fmla="*/ 31750 h 914400"/>
                <a:gd name="connsiteX9" fmla="*/ 425450 w 2787870"/>
                <a:gd name="connsiteY9" fmla="*/ 0 h 914400"/>
                <a:gd name="connsiteX10" fmla="*/ 438150 w 2787870"/>
                <a:gd name="connsiteY10" fmla="*/ 6350 h 914400"/>
                <a:gd name="connsiteX11" fmla="*/ 495300 w 2787870"/>
                <a:gd name="connsiteY11" fmla="*/ 101600 h 914400"/>
                <a:gd name="connsiteX12" fmla="*/ 533400 w 2787870"/>
                <a:gd name="connsiteY12" fmla="*/ 165100 h 914400"/>
                <a:gd name="connsiteX13" fmla="*/ 565150 w 2787870"/>
                <a:gd name="connsiteY13" fmla="*/ 260350 h 914400"/>
                <a:gd name="connsiteX14" fmla="*/ 609600 w 2787870"/>
                <a:gd name="connsiteY14" fmla="*/ 317500 h 914400"/>
                <a:gd name="connsiteX15" fmla="*/ 615950 w 2787870"/>
                <a:gd name="connsiteY15" fmla="*/ 355600 h 914400"/>
                <a:gd name="connsiteX16" fmla="*/ 615950 w 2787870"/>
                <a:gd name="connsiteY16" fmla="*/ 355600 h 914400"/>
                <a:gd name="connsiteX17" fmla="*/ 673100 w 2787870"/>
                <a:gd name="connsiteY17" fmla="*/ 323850 h 914400"/>
                <a:gd name="connsiteX18" fmla="*/ 717550 w 2787870"/>
                <a:gd name="connsiteY18" fmla="*/ 254000 h 914400"/>
                <a:gd name="connsiteX19" fmla="*/ 749300 w 2787870"/>
                <a:gd name="connsiteY19" fmla="*/ 241300 h 914400"/>
                <a:gd name="connsiteX20" fmla="*/ 774700 w 2787870"/>
                <a:gd name="connsiteY20" fmla="*/ 222250 h 914400"/>
                <a:gd name="connsiteX21" fmla="*/ 838200 w 2787870"/>
                <a:gd name="connsiteY21" fmla="*/ 133350 h 914400"/>
                <a:gd name="connsiteX22" fmla="*/ 876300 w 2787870"/>
                <a:gd name="connsiteY22" fmla="*/ 63500 h 914400"/>
                <a:gd name="connsiteX23" fmla="*/ 914400 w 2787870"/>
                <a:gd name="connsiteY23" fmla="*/ 127000 h 914400"/>
                <a:gd name="connsiteX24" fmla="*/ 958850 w 2787870"/>
                <a:gd name="connsiteY24" fmla="*/ 247650 h 914400"/>
                <a:gd name="connsiteX25" fmla="*/ 965200 w 2787870"/>
                <a:gd name="connsiteY25" fmla="*/ 279400 h 914400"/>
                <a:gd name="connsiteX26" fmla="*/ 1009650 w 2787870"/>
                <a:gd name="connsiteY26" fmla="*/ 336550 h 914400"/>
                <a:gd name="connsiteX27" fmla="*/ 1079500 w 2787870"/>
                <a:gd name="connsiteY27" fmla="*/ 387350 h 914400"/>
                <a:gd name="connsiteX28" fmla="*/ 1079500 w 2787870"/>
                <a:gd name="connsiteY28" fmla="*/ 387350 h 914400"/>
                <a:gd name="connsiteX29" fmla="*/ 1143000 w 2787870"/>
                <a:gd name="connsiteY29" fmla="*/ 438150 h 914400"/>
                <a:gd name="connsiteX30" fmla="*/ 1219200 w 2787870"/>
                <a:gd name="connsiteY30" fmla="*/ 406400 h 914400"/>
                <a:gd name="connsiteX31" fmla="*/ 1257300 w 2787870"/>
                <a:gd name="connsiteY31" fmla="*/ 438150 h 914400"/>
                <a:gd name="connsiteX32" fmla="*/ 1295400 w 2787870"/>
                <a:gd name="connsiteY32" fmla="*/ 482600 h 914400"/>
                <a:gd name="connsiteX33" fmla="*/ 1295400 w 2787870"/>
                <a:gd name="connsiteY33" fmla="*/ 482600 h 914400"/>
                <a:gd name="connsiteX34" fmla="*/ 1384300 w 2787870"/>
                <a:gd name="connsiteY34" fmla="*/ 508000 h 914400"/>
                <a:gd name="connsiteX35" fmla="*/ 1441450 w 2787870"/>
                <a:gd name="connsiteY35" fmla="*/ 469900 h 914400"/>
                <a:gd name="connsiteX36" fmla="*/ 1479550 w 2787870"/>
                <a:gd name="connsiteY36" fmla="*/ 387350 h 914400"/>
                <a:gd name="connsiteX37" fmla="*/ 1517650 w 2787870"/>
                <a:gd name="connsiteY37" fmla="*/ 304800 h 914400"/>
                <a:gd name="connsiteX38" fmla="*/ 1549400 w 2787870"/>
                <a:gd name="connsiteY38" fmla="*/ 285750 h 914400"/>
                <a:gd name="connsiteX39" fmla="*/ 1593850 w 2787870"/>
                <a:gd name="connsiteY39" fmla="*/ 336550 h 914400"/>
                <a:gd name="connsiteX40" fmla="*/ 1638300 w 2787870"/>
                <a:gd name="connsiteY40" fmla="*/ 450850 h 914400"/>
                <a:gd name="connsiteX41" fmla="*/ 1689100 w 2787870"/>
                <a:gd name="connsiteY41" fmla="*/ 514350 h 914400"/>
                <a:gd name="connsiteX42" fmla="*/ 1771650 w 2787870"/>
                <a:gd name="connsiteY42" fmla="*/ 488950 h 914400"/>
                <a:gd name="connsiteX43" fmla="*/ 1803400 w 2787870"/>
                <a:gd name="connsiteY43" fmla="*/ 457200 h 914400"/>
                <a:gd name="connsiteX44" fmla="*/ 1841500 w 2787870"/>
                <a:gd name="connsiteY44" fmla="*/ 450850 h 914400"/>
                <a:gd name="connsiteX45" fmla="*/ 1930400 w 2787870"/>
                <a:gd name="connsiteY45" fmla="*/ 450850 h 914400"/>
                <a:gd name="connsiteX46" fmla="*/ 2000250 w 2787870"/>
                <a:gd name="connsiteY46" fmla="*/ 450850 h 914400"/>
                <a:gd name="connsiteX47" fmla="*/ 2057400 w 2787870"/>
                <a:gd name="connsiteY47" fmla="*/ 488950 h 914400"/>
                <a:gd name="connsiteX48" fmla="*/ 2159000 w 2787870"/>
                <a:gd name="connsiteY48" fmla="*/ 819150 h 914400"/>
                <a:gd name="connsiteX49" fmla="*/ 2184400 w 2787870"/>
                <a:gd name="connsiteY49" fmla="*/ 914400 h 914400"/>
                <a:gd name="connsiteX50" fmla="*/ 2184400 w 2787870"/>
                <a:gd name="connsiteY50" fmla="*/ 914400 h 914400"/>
                <a:gd name="connsiteX51" fmla="*/ 2247900 w 2787870"/>
                <a:gd name="connsiteY51" fmla="*/ 914400 h 914400"/>
                <a:gd name="connsiteX52" fmla="*/ 2305050 w 2787870"/>
                <a:gd name="connsiteY52" fmla="*/ 838200 h 914400"/>
                <a:gd name="connsiteX53" fmla="*/ 2343150 w 2787870"/>
                <a:gd name="connsiteY53" fmla="*/ 787400 h 914400"/>
                <a:gd name="connsiteX54" fmla="*/ 2381250 w 2787870"/>
                <a:gd name="connsiteY54" fmla="*/ 774700 h 914400"/>
                <a:gd name="connsiteX55" fmla="*/ 2432050 w 2787870"/>
                <a:gd name="connsiteY55" fmla="*/ 755650 h 914400"/>
                <a:gd name="connsiteX56" fmla="*/ 2501900 w 2787870"/>
                <a:gd name="connsiteY56" fmla="*/ 717550 h 914400"/>
                <a:gd name="connsiteX57" fmla="*/ 2774950 w 2787870"/>
                <a:gd name="connsiteY57" fmla="*/ 762000 h 914400"/>
                <a:gd name="connsiteX58" fmla="*/ 2760998 w 2787870"/>
                <a:gd name="connsiteY58" fmla="*/ 788698 h 914400"/>
                <a:gd name="connsiteX0" fmla="*/ 0 w 2776287"/>
                <a:gd name="connsiteY0" fmla="*/ 857250 h 914400"/>
                <a:gd name="connsiteX1" fmla="*/ 69850 w 2776287"/>
                <a:gd name="connsiteY1" fmla="*/ 844550 h 914400"/>
                <a:gd name="connsiteX2" fmla="*/ 114300 w 2776287"/>
                <a:gd name="connsiteY2" fmla="*/ 806450 h 914400"/>
                <a:gd name="connsiteX3" fmla="*/ 158750 w 2776287"/>
                <a:gd name="connsiteY3" fmla="*/ 762000 h 914400"/>
                <a:gd name="connsiteX4" fmla="*/ 209550 w 2776287"/>
                <a:gd name="connsiteY4" fmla="*/ 730250 h 914400"/>
                <a:gd name="connsiteX5" fmla="*/ 234950 w 2776287"/>
                <a:gd name="connsiteY5" fmla="*/ 635000 h 914400"/>
                <a:gd name="connsiteX6" fmla="*/ 323850 w 2776287"/>
                <a:gd name="connsiteY6" fmla="*/ 393700 h 914400"/>
                <a:gd name="connsiteX7" fmla="*/ 381000 w 2776287"/>
                <a:gd name="connsiteY7" fmla="*/ 158750 h 914400"/>
                <a:gd name="connsiteX8" fmla="*/ 406400 w 2776287"/>
                <a:gd name="connsiteY8" fmla="*/ 31750 h 914400"/>
                <a:gd name="connsiteX9" fmla="*/ 425450 w 2776287"/>
                <a:gd name="connsiteY9" fmla="*/ 0 h 914400"/>
                <a:gd name="connsiteX10" fmla="*/ 438150 w 2776287"/>
                <a:gd name="connsiteY10" fmla="*/ 6350 h 914400"/>
                <a:gd name="connsiteX11" fmla="*/ 495300 w 2776287"/>
                <a:gd name="connsiteY11" fmla="*/ 101600 h 914400"/>
                <a:gd name="connsiteX12" fmla="*/ 533400 w 2776287"/>
                <a:gd name="connsiteY12" fmla="*/ 165100 h 914400"/>
                <a:gd name="connsiteX13" fmla="*/ 565150 w 2776287"/>
                <a:gd name="connsiteY13" fmla="*/ 260350 h 914400"/>
                <a:gd name="connsiteX14" fmla="*/ 609600 w 2776287"/>
                <a:gd name="connsiteY14" fmla="*/ 317500 h 914400"/>
                <a:gd name="connsiteX15" fmla="*/ 615950 w 2776287"/>
                <a:gd name="connsiteY15" fmla="*/ 355600 h 914400"/>
                <a:gd name="connsiteX16" fmla="*/ 615950 w 2776287"/>
                <a:gd name="connsiteY16" fmla="*/ 355600 h 914400"/>
                <a:gd name="connsiteX17" fmla="*/ 673100 w 2776287"/>
                <a:gd name="connsiteY17" fmla="*/ 323850 h 914400"/>
                <a:gd name="connsiteX18" fmla="*/ 717550 w 2776287"/>
                <a:gd name="connsiteY18" fmla="*/ 254000 h 914400"/>
                <a:gd name="connsiteX19" fmla="*/ 749300 w 2776287"/>
                <a:gd name="connsiteY19" fmla="*/ 241300 h 914400"/>
                <a:gd name="connsiteX20" fmla="*/ 774700 w 2776287"/>
                <a:gd name="connsiteY20" fmla="*/ 222250 h 914400"/>
                <a:gd name="connsiteX21" fmla="*/ 838200 w 2776287"/>
                <a:gd name="connsiteY21" fmla="*/ 133350 h 914400"/>
                <a:gd name="connsiteX22" fmla="*/ 876300 w 2776287"/>
                <a:gd name="connsiteY22" fmla="*/ 63500 h 914400"/>
                <a:gd name="connsiteX23" fmla="*/ 914400 w 2776287"/>
                <a:gd name="connsiteY23" fmla="*/ 127000 h 914400"/>
                <a:gd name="connsiteX24" fmla="*/ 958850 w 2776287"/>
                <a:gd name="connsiteY24" fmla="*/ 247650 h 914400"/>
                <a:gd name="connsiteX25" fmla="*/ 965200 w 2776287"/>
                <a:gd name="connsiteY25" fmla="*/ 279400 h 914400"/>
                <a:gd name="connsiteX26" fmla="*/ 1009650 w 2776287"/>
                <a:gd name="connsiteY26" fmla="*/ 336550 h 914400"/>
                <a:gd name="connsiteX27" fmla="*/ 1079500 w 2776287"/>
                <a:gd name="connsiteY27" fmla="*/ 387350 h 914400"/>
                <a:gd name="connsiteX28" fmla="*/ 1079500 w 2776287"/>
                <a:gd name="connsiteY28" fmla="*/ 387350 h 914400"/>
                <a:gd name="connsiteX29" fmla="*/ 1143000 w 2776287"/>
                <a:gd name="connsiteY29" fmla="*/ 438150 h 914400"/>
                <a:gd name="connsiteX30" fmla="*/ 1219200 w 2776287"/>
                <a:gd name="connsiteY30" fmla="*/ 406400 h 914400"/>
                <a:gd name="connsiteX31" fmla="*/ 1257300 w 2776287"/>
                <a:gd name="connsiteY31" fmla="*/ 438150 h 914400"/>
                <a:gd name="connsiteX32" fmla="*/ 1295400 w 2776287"/>
                <a:gd name="connsiteY32" fmla="*/ 482600 h 914400"/>
                <a:gd name="connsiteX33" fmla="*/ 1295400 w 2776287"/>
                <a:gd name="connsiteY33" fmla="*/ 482600 h 914400"/>
                <a:gd name="connsiteX34" fmla="*/ 1384300 w 2776287"/>
                <a:gd name="connsiteY34" fmla="*/ 508000 h 914400"/>
                <a:gd name="connsiteX35" fmla="*/ 1441450 w 2776287"/>
                <a:gd name="connsiteY35" fmla="*/ 469900 h 914400"/>
                <a:gd name="connsiteX36" fmla="*/ 1479550 w 2776287"/>
                <a:gd name="connsiteY36" fmla="*/ 387350 h 914400"/>
                <a:gd name="connsiteX37" fmla="*/ 1517650 w 2776287"/>
                <a:gd name="connsiteY37" fmla="*/ 304800 h 914400"/>
                <a:gd name="connsiteX38" fmla="*/ 1549400 w 2776287"/>
                <a:gd name="connsiteY38" fmla="*/ 285750 h 914400"/>
                <a:gd name="connsiteX39" fmla="*/ 1593850 w 2776287"/>
                <a:gd name="connsiteY39" fmla="*/ 336550 h 914400"/>
                <a:gd name="connsiteX40" fmla="*/ 1638300 w 2776287"/>
                <a:gd name="connsiteY40" fmla="*/ 450850 h 914400"/>
                <a:gd name="connsiteX41" fmla="*/ 1689100 w 2776287"/>
                <a:gd name="connsiteY41" fmla="*/ 514350 h 914400"/>
                <a:gd name="connsiteX42" fmla="*/ 1771650 w 2776287"/>
                <a:gd name="connsiteY42" fmla="*/ 488950 h 914400"/>
                <a:gd name="connsiteX43" fmla="*/ 1803400 w 2776287"/>
                <a:gd name="connsiteY43" fmla="*/ 457200 h 914400"/>
                <a:gd name="connsiteX44" fmla="*/ 1841500 w 2776287"/>
                <a:gd name="connsiteY44" fmla="*/ 450850 h 914400"/>
                <a:gd name="connsiteX45" fmla="*/ 1930400 w 2776287"/>
                <a:gd name="connsiteY45" fmla="*/ 450850 h 914400"/>
                <a:gd name="connsiteX46" fmla="*/ 2000250 w 2776287"/>
                <a:gd name="connsiteY46" fmla="*/ 450850 h 914400"/>
                <a:gd name="connsiteX47" fmla="*/ 2057400 w 2776287"/>
                <a:gd name="connsiteY47" fmla="*/ 488950 h 914400"/>
                <a:gd name="connsiteX48" fmla="*/ 2159000 w 2776287"/>
                <a:gd name="connsiteY48" fmla="*/ 819150 h 914400"/>
                <a:gd name="connsiteX49" fmla="*/ 2184400 w 2776287"/>
                <a:gd name="connsiteY49" fmla="*/ 914400 h 914400"/>
                <a:gd name="connsiteX50" fmla="*/ 2184400 w 2776287"/>
                <a:gd name="connsiteY50" fmla="*/ 914400 h 914400"/>
                <a:gd name="connsiteX51" fmla="*/ 2247900 w 2776287"/>
                <a:gd name="connsiteY51" fmla="*/ 914400 h 914400"/>
                <a:gd name="connsiteX52" fmla="*/ 2305050 w 2776287"/>
                <a:gd name="connsiteY52" fmla="*/ 838200 h 914400"/>
                <a:gd name="connsiteX53" fmla="*/ 2343150 w 2776287"/>
                <a:gd name="connsiteY53" fmla="*/ 787400 h 914400"/>
                <a:gd name="connsiteX54" fmla="*/ 2381250 w 2776287"/>
                <a:gd name="connsiteY54" fmla="*/ 774700 h 914400"/>
                <a:gd name="connsiteX55" fmla="*/ 2432050 w 2776287"/>
                <a:gd name="connsiteY55" fmla="*/ 755650 h 914400"/>
                <a:gd name="connsiteX56" fmla="*/ 2501900 w 2776287"/>
                <a:gd name="connsiteY56" fmla="*/ 717550 h 914400"/>
                <a:gd name="connsiteX57" fmla="*/ 2774950 w 2776287"/>
                <a:gd name="connsiteY57" fmla="*/ 762000 h 914400"/>
                <a:gd name="connsiteX58" fmla="*/ 2570776 w 2776287"/>
                <a:gd name="connsiteY58" fmla="*/ 772012 h 914400"/>
                <a:gd name="connsiteX0" fmla="*/ 0 w 2604347"/>
                <a:gd name="connsiteY0" fmla="*/ 857250 h 914400"/>
                <a:gd name="connsiteX1" fmla="*/ 69850 w 2604347"/>
                <a:gd name="connsiteY1" fmla="*/ 844550 h 914400"/>
                <a:gd name="connsiteX2" fmla="*/ 114300 w 2604347"/>
                <a:gd name="connsiteY2" fmla="*/ 806450 h 914400"/>
                <a:gd name="connsiteX3" fmla="*/ 158750 w 2604347"/>
                <a:gd name="connsiteY3" fmla="*/ 762000 h 914400"/>
                <a:gd name="connsiteX4" fmla="*/ 209550 w 2604347"/>
                <a:gd name="connsiteY4" fmla="*/ 730250 h 914400"/>
                <a:gd name="connsiteX5" fmla="*/ 234950 w 2604347"/>
                <a:gd name="connsiteY5" fmla="*/ 635000 h 914400"/>
                <a:gd name="connsiteX6" fmla="*/ 323850 w 2604347"/>
                <a:gd name="connsiteY6" fmla="*/ 393700 h 914400"/>
                <a:gd name="connsiteX7" fmla="*/ 381000 w 2604347"/>
                <a:gd name="connsiteY7" fmla="*/ 158750 h 914400"/>
                <a:gd name="connsiteX8" fmla="*/ 406400 w 2604347"/>
                <a:gd name="connsiteY8" fmla="*/ 31750 h 914400"/>
                <a:gd name="connsiteX9" fmla="*/ 425450 w 2604347"/>
                <a:gd name="connsiteY9" fmla="*/ 0 h 914400"/>
                <a:gd name="connsiteX10" fmla="*/ 438150 w 2604347"/>
                <a:gd name="connsiteY10" fmla="*/ 6350 h 914400"/>
                <a:gd name="connsiteX11" fmla="*/ 495300 w 2604347"/>
                <a:gd name="connsiteY11" fmla="*/ 101600 h 914400"/>
                <a:gd name="connsiteX12" fmla="*/ 533400 w 2604347"/>
                <a:gd name="connsiteY12" fmla="*/ 165100 h 914400"/>
                <a:gd name="connsiteX13" fmla="*/ 565150 w 2604347"/>
                <a:gd name="connsiteY13" fmla="*/ 260350 h 914400"/>
                <a:gd name="connsiteX14" fmla="*/ 609600 w 2604347"/>
                <a:gd name="connsiteY14" fmla="*/ 317500 h 914400"/>
                <a:gd name="connsiteX15" fmla="*/ 615950 w 2604347"/>
                <a:gd name="connsiteY15" fmla="*/ 355600 h 914400"/>
                <a:gd name="connsiteX16" fmla="*/ 615950 w 2604347"/>
                <a:gd name="connsiteY16" fmla="*/ 355600 h 914400"/>
                <a:gd name="connsiteX17" fmla="*/ 673100 w 2604347"/>
                <a:gd name="connsiteY17" fmla="*/ 323850 h 914400"/>
                <a:gd name="connsiteX18" fmla="*/ 717550 w 2604347"/>
                <a:gd name="connsiteY18" fmla="*/ 254000 h 914400"/>
                <a:gd name="connsiteX19" fmla="*/ 749300 w 2604347"/>
                <a:gd name="connsiteY19" fmla="*/ 241300 h 914400"/>
                <a:gd name="connsiteX20" fmla="*/ 774700 w 2604347"/>
                <a:gd name="connsiteY20" fmla="*/ 222250 h 914400"/>
                <a:gd name="connsiteX21" fmla="*/ 838200 w 2604347"/>
                <a:gd name="connsiteY21" fmla="*/ 133350 h 914400"/>
                <a:gd name="connsiteX22" fmla="*/ 876300 w 2604347"/>
                <a:gd name="connsiteY22" fmla="*/ 63500 h 914400"/>
                <a:gd name="connsiteX23" fmla="*/ 914400 w 2604347"/>
                <a:gd name="connsiteY23" fmla="*/ 127000 h 914400"/>
                <a:gd name="connsiteX24" fmla="*/ 958850 w 2604347"/>
                <a:gd name="connsiteY24" fmla="*/ 247650 h 914400"/>
                <a:gd name="connsiteX25" fmla="*/ 965200 w 2604347"/>
                <a:gd name="connsiteY25" fmla="*/ 279400 h 914400"/>
                <a:gd name="connsiteX26" fmla="*/ 1009650 w 2604347"/>
                <a:gd name="connsiteY26" fmla="*/ 336550 h 914400"/>
                <a:gd name="connsiteX27" fmla="*/ 1079500 w 2604347"/>
                <a:gd name="connsiteY27" fmla="*/ 387350 h 914400"/>
                <a:gd name="connsiteX28" fmla="*/ 1079500 w 2604347"/>
                <a:gd name="connsiteY28" fmla="*/ 387350 h 914400"/>
                <a:gd name="connsiteX29" fmla="*/ 1143000 w 2604347"/>
                <a:gd name="connsiteY29" fmla="*/ 438150 h 914400"/>
                <a:gd name="connsiteX30" fmla="*/ 1219200 w 2604347"/>
                <a:gd name="connsiteY30" fmla="*/ 406400 h 914400"/>
                <a:gd name="connsiteX31" fmla="*/ 1257300 w 2604347"/>
                <a:gd name="connsiteY31" fmla="*/ 438150 h 914400"/>
                <a:gd name="connsiteX32" fmla="*/ 1295400 w 2604347"/>
                <a:gd name="connsiteY32" fmla="*/ 482600 h 914400"/>
                <a:gd name="connsiteX33" fmla="*/ 1295400 w 2604347"/>
                <a:gd name="connsiteY33" fmla="*/ 482600 h 914400"/>
                <a:gd name="connsiteX34" fmla="*/ 1384300 w 2604347"/>
                <a:gd name="connsiteY34" fmla="*/ 508000 h 914400"/>
                <a:gd name="connsiteX35" fmla="*/ 1441450 w 2604347"/>
                <a:gd name="connsiteY35" fmla="*/ 469900 h 914400"/>
                <a:gd name="connsiteX36" fmla="*/ 1479550 w 2604347"/>
                <a:gd name="connsiteY36" fmla="*/ 387350 h 914400"/>
                <a:gd name="connsiteX37" fmla="*/ 1517650 w 2604347"/>
                <a:gd name="connsiteY37" fmla="*/ 304800 h 914400"/>
                <a:gd name="connsiteX38" fmla="*/ 1549400 w 2604347"/>
                <a:gd name="connsiteY38" fmla="*/ 285750 h 914400"/>
                <a:gd name="connsiteX39" fmla="*/ 1593850 w 2604347"/>
                <a:gd name="connsiteY39" fmla="*/ 336550 h 914400"/>
                <a:gd name="connsiteX40" fmla="*/ 1638300 w 2604347"/>
                <a:gd name="connsiteY40" fmla="*/ 450850 h 914400"/>
                <a:gd name="connsiteX41" fmla="*/ 1689100 w 2604347"/>
                <a:gd name="connsiteY41" fmla="*/ 514350 h 914400"/>
                <a:gd name="connsiteX42" fmla="*/ 1771650 w 2604347"/>
                <a:gd name="connsiteY42" fmla="*/ 488950 h 914400"/>
                <a:gd name="connsiteX43" fmla="*/ 1803400 w 2604347"/>
                <a:gd name="connsiteY43" fmla="*/ 457200 h 914400"/>
                <a:gd name="connsiteX44" fmla="*/ 1841500 w 2604347"/>
                <a:gd name="connsiteY44" fmla="*/ 450850 h 914400"/>
                <a:gd name="connsiteX45" fmla="*/ 1930400 w 2604347"/>
                <a:gd name="connsiteY45" fmla="*/ 450850 h 914400"/>
                <a:gd name="connsiteX46" fmla="*/ 2000250 w 2604347"/>
                <a:gd name="connsiteY46" fmla="*/ 450850 h 914400"/>
                <a:gd name="connsiteX47" fmla="*/ 2057400 w 2604347"/>
                <a:gd name="connsiteY47" fmla="*/ 488950 h 914400"/>
                <a:gd name="connsiteX48" fmla="*/ 2159000 w 2604347"/>
                <a:gd name="connsiteY48" fmla="*/ 819150 h 914400"/>
                <a:gd name="connsiteX49" fmla="*/ 2184400 w 2604347"/>
                <a:gd name="connsiteY49" fmla="*/ 914400 h 914400"/>
                <a:gd name="connsiteX50" fmla="*/ 2184400 w 2604347"/>
                <a:gd name="connsiteY50" fmla="*/ 914400 h 914400"/>
                <a:gd name="connsiteX51" fmla="*/ 2247900 w 2604347"/>
                <a:gd name="connsiteY51" fmla="*/ 914400 h 914400"/>
                <a:gd name="connsiteX52" fmla="*/ 2305050 w 2604347"/>
                <a:gd name="connsiteY52" fmla="*/ 838200 h 914400"/>
                <a:gd name="connsiteX53" fmla="*/ 2343150 w 2604347"/>
                <a:gd name="connsiteY53" fmla="*/ 787400 h 914400"/>
                <a:gd name="connsiteX54" fmla="*/ 2381250 w 2604347"/>
                <a:gd name="connsiteY54" fmla="*/ 774700 h 914400"/>
                <a:gd name="connsiteX55" fmla="*/ 2432050 w 2604347"/>
                <a:gd name="connsiteY55" fmla="*/ 755650 h 914400"/>
                <a:gd name="connsiteX56" fmla="*/ 2501900 w 2604347"/>
                <a:gd name="connsiteY56" fmla="*/ 717550 h 914400"/>
                <a:gd name="connsiteX57" fmla="*/ 2594740 w 2604347"/>
                <a:gd name="connsiteY57" fmla="*/ 745314 h 914400"/>
                <a:gd name="connsiteX58" fmla="*/ 2570776 w 2604347"/>
                <a:gd name="connsiteY58" fmla="*/ 772012 h 914400"/>
                <a:gd name="connsiteX0" fmla="*/ 0 w 2697065"/>
                <a:gd name="connsiteY0" fmla="*/ 857250 h 914400"/>
                <a:gd name="connsiteX1" fmla="*/ 69850 w 2697065"/>
                <a:gd name="connsiteY1" fmla="*/ 844550 h 914400"/>
                <a:gd name="connsiteX2" fmla="*/ 114300 w 2697065"/>
                <a:gd name="connsiteY2" fmla="*/ 806450 h 914400"/>
                <a:gd name="connsiteX3" fmla="*/ 158750 w 2697065"/>
                <a:gd name="connsiteY3" fmla="*/ 762000 h 914400"/>
                <a:gd name="connsiteX4" fmla="*/ 209550 w 2697065"/>
                <a:gd name="connsiteY4" fmla="*/ 730250 h 914400"/>
                <a:gd name="connsiteX5" fmla="*/ 234950 w 2697065"/>
                <a:gd name="connsiteY5" fmla="*/ 635000 h 914400"/>
                <a:gd name="connsiteX6" fmla="*/ 323850 w 2697065"/>
                <a:gd name="connsiteY6" fmla="*/ 393700 h 914400"/>
                <a:gd name="connsiteX7" fmla="*/ 381000 w 2697065"/>
                <a:gd name="connsiteY7" fmla="*/ 158750 h 914400"/>
                <a:gd name="connsiteX8" fmla="*/ 406400 w 2697065"/>
                <a:gd name="connsiteY8" fmla="*/ 31750 h 914400"/>
                <a:gd name="connsiteX9" fmla="*/ 425450 w 2697065"/>
                <a:gd name="connsiteY9" fmla="*/ 0 h 914400"/>
                <a:gd name="connsiteX10" fmla="*/ 438150 w 2697065"/>
                <a:gd name="connsiteY10" fmla="*/ 6350 h 914400"/>
                <a:gd name="connsiteX11" fmla="*/ 495300 w 2697065"/>
                <a:gd name="connsiteY11" fmla="*/ 101600 h 914400"/>
                <a:gd name="connsiteX12" fmla="*/ 533400 w 2697065"/>
                <a:gd name="connsiteY12" fmla="*/ 165100 h 914400"/>
                <a:gd name="connsiteX13" fmla="*/ 565150 w 2697065"/>
                <a:gd name="connsiteY13" fmla="*/ 260350 h 914400"/>
                <a:gd name="connsiteX14" fmla="*/ 609600 w 2697065"/>
                <a:gd name="connsiteY14" fmla="*/ 317500 h 914400"/>
                <a:gd name="connsiteX15" fmla="*/ 615950 w 2697065"/>
                <a:gd name="connsiteY15" fmla="*/ 355600 h 914400"/>
                <a:gd name="connsiteX16" fmla="*/ 615950 w 2697065"/>
                <a:gd name="connsiteY16" fmla="*/ 355600 h 914400"/>
                <a:gd name="connsiteX17" fmla="*/ 673100 w 2697065"/>
                <a:gd name="connsiteY17" fmla="*/ 323850 h 914400"/>
                <a:gd name="connsiteX18" fmla="*/ 717550 w 2697065"/>
                <a:gd name="connsiteY18" fmla="*/ 254000 h 914400"/>
                <a:gd name="connsiteX19" fmla="*/ 749300 w 2697065"/>
                <a:gd name="connsiteY19" fmla="*/ 241300 h 914400"/>
                <a:gd name="connsiteX20" fmla="*/ 774700 w 2697065"/>
                <a:gd name="connsiteY20" fmla="*/ 222250 h 914400"/>
                <a:gd name="connsiteX21" fmla="*/ 838200 w 2697065"/>
                <a:gd name="connsiteY21" fmla="*/ 133350 h 914400"/>
                <a:gd name="connsiteX22" fmla="*/ 876300 w 2697065"/>
                <a:gd name="connsiteY22" fmla="*/ 63500 h 914400"/>
                <a:gd name="connsiteX23" fmla="*/ 914400 w 2697065"/>
                <a:gd name="connsiteY23" fmla="*/ 127000 h 914400"/>
                <a:gd name="connsiteX24" fmla="*/ 958850 w 2697065"/>
                <a:gd name="connsiteY24" fmla="*/ 247650 h 914400"/>
                <a:gd name="connsiteX25" fmla="*/ 965200 w 2697065"/>
                <a:gd name="connsiteY25" fmla="*/ 279400 h 914400"/>
                <a:gd name="connsiteX26" fmla="*/ 1009650 w 2697065"/>
                <a:gd name="connsiteY26" fmla="*/ 336550 h 914400"/>
                <a:gd name="connsiteX27" fmla="*/ 1079500 w 2697065"/>
                <a:gd name="connsiteY27" fmla="*/ 387350 h 914400"/>
                <a:gd name="connsiteX28" fmla="*/ 1079500 w 2697065"/>
                <a:gd name="connsiteY28" fmla="*/ 387350 h 914400"/>
                <a:gd name="connsiteX29" fmla="*/ 1143000 w 2697065"/>
                <a:gd name="connsiteY29" fmla="*/ 438150 h 914400"/>
                <a:gd name="connsiteX30" fmla="*/ 1219200 w 2697065"/>
                <a:gd name="connsiteY30" fmla="*/ 406400 h 914400"/>
                <a:gd name="connsiteX31" fmla="*/ 1257300 w 2697065"/>
                <a:gd name="connsiteY31" fmla="*/ 438150 h 914400"/>
                <a:gd name="connsiteX32" fmla="*/ 1295400 w 2697065"/>
                <a:gd name="connsiteY32" fmla="*/ 482600 h 914400"/>
                <a:gd name="connsiteX33" fmla="*/ 1295400 w 2697065"/>
                <a:gd name="connsiteY33" fmla="*/ 482600 h 914400"/>
                <a:gd name="connsiteX34" fmla="*/ 1384300 w 2697065"/>
                <a:gd name="connsiteY34" fmla="*/ 508000 h 914400"/>
                <a:gd name="connsiteX35" fmla="*/ 1441450 w 2697065"/>
                <a:gd name="connsiteY35" fmla="*/ 469900 h 914400"/>
                <a:gd name="connsiteX36" fmla="*/ 1479550 w 2697065"/>
                <a:gd name="connsiteY36" fmla="*/ 387350 h 914400"/>
                <a:gd name="connsiteX37" fmla="*/ 1517650 w 2697065"/>
                <a:gd name="connsiteY37" fmla="*/ 304800 h 914400"/>
                <a:gd name="connsiteX38" fmla="*/ 1549400 w 2697065"/>
                <a:gd name="connsiteY38" fmla="*/ 285750 h 914400"/>
                <a:gd name="connsiteX39" fmla="*/ 1593850 w 2697065"/>
                <a:gd name="connsiteY39" fmla="*/ 336550 h 914400"/>
                <a:gd name="connsiteX40" fmla="*/ 1638300 w 2697065"/>
                <a:gd name="connsiteY40" fmla="*/ 450850 h 914400"/>
                <a:gd name="connsiteX41" fmla="*/ 1689100 w 2697065"/>
                <a:gd name="connsiteY41" fmla="*/ 514350 h 914400"/>
                <a:gd name="connsiteX42" fmla="*/ 1771650 w 2697065"/>
                <a:gd name="connsiteY42" fmla="*/ 488950 h 914400"/>
                <a:gd name="connsiteX43" fmla="*/ 1803400 w 2697065"/>
                <a:gd name="connsiteY43" fmla="*/ 457200 h 914400"/>
                <a:gd name="connsiteX44" fmla="*/ 1841500 w 2697065"/>
                <a:gd name="connsiteY44" fmla="*/ 450850 h 914400"/>
                <a:gd name="connsiteX45" fmla="*/ 1930400 w 2697065"/>
                <a:gd name="connsiteY45" fmla="*/ 450850 h 914400"/>
                <a:gd name="connsiteX46" fmla="*/ 2000250 w 2697065"/>
                <a:gd name="connsiteY46" fmla="*/ 450850 h 914400"/>
                <a:gd name="connsiteX47" fmla="*/ 2057400 w 2697065"/>
                <a:gd name="connsiteY47" fmla="*/ 488950 h 914400"/>
                <a:gd name="connsiteX48" fmla="*/ 2159000 w 2697065"/>
                <a:gd name="connsiteY48" fmla="*/ 819150 h 914400"/>
                <a:gd name="connsiteX49" fmla="*/ 2184400 w 2697065"/>
                <a:gd name="connsiteY49" fmla="*/ 914400 h 914400"/>
                <a:gd name="connsiteX50" fmla="*/ 2184400 w 2697065"/>
                <a:gd name="connsiteY50" fmla="*/ 914400 h 914400"/>
                <a:gd name="connsiteX51" fmla="*/ 2247900 w 2697065"/>
                <a:gd name="connsiteY51" fmla="*/ 914400 h 914400"/>
                <a:gd name="connsiteX52" fmla="*/ 2305050 w 2697065"/>
                <a:gd name="connsiteY52" fmla="*/ 838200 h 914400"/>
                <a:gd name="connsiteX53" fmla="*/ 2343150 w 2697065"/>
                <a:gd name="connsiteY53" fmla="*/ 787400 h 914400"/>
                <a:gd name="connsiteX54" fmla="*/ 2381250 w 2697065"/>
                <a:gd name="connsiteY54" fmla="*/ 774700 h 914400"/>
                <a:gd name="connsiteX55" fmla="*/ 2432050 w 2697065"/>
                <a:gd name="connsiteY55" fmla="*/ 755650 h 914400"/>
                <a:gd name="connsiteX56" fmla="*/ 2501900 w 2697065"/>
                <a:gd name="connsiteY56" fmla="*/ 717550 h 914400"/>
                <a:gd name="connsiteX57" fmla="*/ 2594740 w 2697065"/>
                <a:gd name="connsiteY57" fmla="*/ 745314 h 914400"/>
                <a:gd name="connsiteX58" fmla="*/ 2690916 w 2697065"/>
                <a:gd name="connsiteY58" fmla="*/ 638523 h 914400"/>
                <a:gd name="connsiteX0" fmla="*/ 0 w 2697559"/>
                <a:gd name="connsiteY0" fmla="*/ 857250 h 914400"/>
                <a:gd name="connsiteX1" fmla="*/ 69850 w 2697559"/>
                <a:gd name="connsiteY1" fmla="*/ 844550 h 914400"/>
                <a:gd name="connsiteX2" fmla="*/ 114300 w 2697559"/>
                <a:gd name="connsiteY2" fmla="*/ 806450 h 914400"/>
                <a:gd name="connsiteX3" fmla="*/ 158750 w 2697559"/>
                <a:gd name="connsiteY3" fmla="*/ 762000 h 914400"/>
                <a:gd name="connsiteX4" fmla="*/ 209550 w 2697559"/>
                <a:gd name="connsiteY4" fmla="*/ 730250 h 914400"/>
                <a:gd name="connsiteX5" fmla="*/ 234950 w 2697559"/>
                <a:gd name="connsiteY5" fmla="*/ 635000 h 914400"/>
                <a:gd name="connsiteX6" fmla="*/ 323850 w 2697559"/>
                <a:gd name="connsiteY6" fmla="*/ 393700 h 914400"/>
                <a:gd name="connsiteX7" fmla="*/ 381000 w 2697559"/>
                <a:gd name="connsiteY7" fmla="*/ 158750 h 914400"/>
                <a:gd name="connsiteX8" fmla="*/ 406400 w 2697559"/>
                <a:gd name="connsiteY8" fmla="*/ 31750 h 914400"/>
                <a:gd name="connsiteX9" fmla="*/ 425450 w 2697559"/>
                <a:gd name="connsiteY9" fmla="*/ 0 h 914400"/>
                <a:gd name="connsiteX10" fmla="*/ 438150 w 2697559"/>
                <a:gd name="connsiteY10" fmla="*/ 6350 h 914400"/>
                <a:gd name="connsiteX11" fmla="*/ 495300 w 2697559"/>
                <a:gd name="connsiteY11" fmla="*/ 101600 h 914400"/>
                <a:gd name="connsiteX12" fmla="*/ 533400 w 2697559"/>
                <a:gd name="connsiteY12" fmla="*/ 165100 h 914400"/>
                <a:gd name="connsiteX13" fmla="*/ 565150 w 2697559"/>
                <a:gd name="connsiteY13" fmla="*/ 260350 h 914400"/>
                <a:gd name="connsiteX14" fmla="*/ 609600 w 2697559"/>
                <a:gd name="connsiteY14" fmla="*/ 317500 h 914400"/>
                <a:gd name="connsiteX15" fmla="*/ 615950 w 2697559"/>
                <a:gd name="connsiteY15" fmla="*/ 355600 h 914400"/>
                <a:gd name="connsiteX16" fmla="*/ 615950 w 2697559"/>
                <a:gd name="connsiteY16" fmla="*/ 355600 h 914400"/>
                <a:gd name="connsiteX17" fmla="*/ 673100 w 2697559"/>
                <a:gd name="connsiteY17" fmla="*/ 323850 h 914400"/>
                <a:gd name="connsiteX18" fmla="*/ 717550 w 2697559"/>
                <a:gd name="connsiteY18" fmla="*/ 254000 h 914400"/>
                <a:gd name="connsiteX19" fmla="*/ 749300 w 2697559"/>
                <a:gd name="connsiteY19" fmla="*/ 241300 h 914400"/>
                <a:gd name="connsiteX20" fmla="*/ 774700 w 2697559"/>
                <a:gd name="connsiteY20" fmla="*/ 222250 h 914400"/>
                <a:gd name="connsiteX21" fmla="*/ 838200 w 2697559"/>
                <a:gd name="connsiteY21" fmla="*/ 133350 h 914400"/>
                <a:gd name="connsiteX22" fmla="*/ 876300 w 2697559"/>
                <a:gd name="connsiteY22" fmla="*/ 63500 h 914400"/>
                <a:gd name="connsiteX23" fmla="*/ 914400 w 2697559"/>
                <a:gd name="connsiteY23" fmla="*/ 127000 h 914400"/>
                <a:gd name="connsiteX24" fmla="*/ 958850 w 2697559"/>
                <a:gd name="connsiteY24" fmla="*/ 247650 h 914400"/>
                <a:gd name="connsiteX25" fmla="*/ 965200 w 2697559"/>
                <a:gd name="connsiteY25" fmla="*/ 279400 h 914400"/>
                <a:gd name="connsiteX26" fmla="*/ 1009650 w 2697559"/>
                <a:gd name="connsiteY26" fmla="*/ 336550 h 914400"/>
                <a:gd name="connsiteX27" fmla="*/ 1079500 w 2697559"/>
                <a:gd name="connsiteY27" fmla="*/ 387350 h 914400"/>
                <a:gd name="connsiteX28" fmla="*/ 1079500 w 2697559"/>
                <a:gd name="connsiteY28" fmla="*/ 387350 h 914400"/>
                <a:gd name="connsiteX29" fmla="*/ 1143000 w 2697559"/>
                <a:gd name="connsiteY29" fmla="*/ 438150 h 914400"/>
                <a:gd name="connsiteX30" fmla="*/ 1219200 w 2697559"/>
                <a:gd name="connsiteY30" fmla="*/ 406400 h 914400"/>
                <a:gd name="connsiteX31" fmla="*/ 1257300 w 2697559"/>
                <a:gd name="connsiteY31" fmla="*/ 438150 h 914400"/>
                <a:gd name="connsiteX32" fmla="*/ 1295400 w 2697559"/>
                <a:gd name="connsiteY32" fmla="*/ 482600 h 914400"/>
                <a:gd name="connsiteX33" fmla="*/ 1295400 w 2697559"/>
                <a:gd name="connsiteY33" fmla="*/ 482600 h 914400"/>
                <a:gd name="connsiteX34" fmla="*/ 1384300 w 2697559"/>
                <a:gd name="connsiteY34" fmla="*/ 508000 h 914400"/>
                <a:gd name="connsiteX35" fmla="*/ 1441450 w 2697559"/>
                <a:gd name="connsiteY35" fmla="*/ 469900 h 914400"/>
                <a:gd name="connsiteX36" fmla="*/ 1479550 w 2697559"/>
                <a:gd name="connsiteY36" fmla="*/ 387350 h 914400"/>
                <a:gd name="connsiteX37" fmla="*/ 1517650 w 2697559"/>
                <a:gd name="connsiteY37" fmla="*/ 304800 h 914400"/>
                <a:gd name="connsiteX38" fmla="*/ 1549400 w 2697559"/>
                <a:gd name="connsiteY38" fmla="*/ 285750 h 914400"/>
                <a:gd name="connsiteX39" fmla="*/ 1593850 w 2697559"/>
                <a:gd name="connsiteY39" fmla="*/ 336550 h 914400"/>
                <a:gd name="connsiteX40" fmla="*/ 1638300 w 2697559"/>
                <a:gd name="connsiteY40" fmla="*/ 450850 h 914400"/>
                <a:gd name="connsiteX41" fmla="*/ 1689100 w 2697559"/>
                <a:gd name="connsiteY41" fmla="*/ 514350 h 914400"/>
                <a:gd name="connsiteX42" fmla="*/ 1771650 w 2697559"/>
                <a:gd name="connsiteY42" fmla="*/ 488950 h 914400"/>
                <a:gd name="connsiteX43" fmla="*/ 1803400 w 2697559"/>
                <a:gd name="connsiteY43" fmla="*/ 457200 h 914400"/>
                <a:gd name="connsiteX44" fmla="*/ 1841500 w 2697559"/>
                <a:gd name="connsiteY44" fmla="*/ 450850 h 914400"/>
                <a:gd name="connsiteX45" fmla="*/ 1930400 w 2697559"/>
                <a:gd name="connsiteY45" fmla="*/ 450850 h 914400"/>
                <a:gd name="connsiteX46" fmla="*/ 2000250 w 2697559"/>
                <a:gd name="connsiteY46" fmla="*/ 450850 h 914400"/>
                <a:gd name="connsiteX47" fmla="*/ 2057400 w 2697559"/>
                <a:gd name="connsiteY47" fmla="*/ 488950 h 914400"/>
                <a:gd name="connsiteX48" fmla="*/ 2159000 w 2697559"/>
                <a:gd name="connsiteY48" fmla="*/ 819150 h 914400"/>
                <a:gd name="connsiteX49" fmla="*/ 2184400 w 2697559"/>
                <a:gd name="connsiteY49" fmla="*/ 914400 h 914400"/>
                <a:gd name="connsiteX50" fmla="*/ 2184400 w 2697559"/>
                <a:gd name="connsiteY50" fmla="*/ 914400 h 914400"/>
                <a:gd name="connsiteX51" fmla="*/ 2247900 w 2697559"/>
                <a:gd name="connsiteY51" fmla="*/ 914400 h 914400"/>
                <a:gd name="connsiteX52" fmla="*/ 2305050 w 2697559"/>
                <a:gd name="connsiteY52" fmla="*/ 838200 h 914400"/>
                <a:gd name="connsiteX53" fmla="*/ 2343150 w 2697559"/>
                <a:gd name="connsiteY53" fmla="*/ 787400 h 914400"/>
                <a:gd name="connsiteX54" fmla="*/ 2381250 w 2697559"/>
                <a:gd name="connsiteY54" fmla="*/ 774700 h 914400"/>
                <a:gd name="connsiteX55" fmla="*/ 2432050 w 2697559"/>
                <a:gd name="connsiteY55" fmla="*/ 755650 h 914400"/>
                <a:gd name="connsiteX56" fmla="*/ 2501900 w 2697559"/>
                <a:gd name="connsiteY56" fmla="*/ 717550 h 914400"/>
                <a:gd name="connsiteX57" fmla="*/ 2604752 w 2697559"/>
                <a:gd name="connsiteY57" fmla="*/ 762000 h 914400"/>
                <a:gd name="connsiteX58" fmla="*/ 2690916 w 2697559"/>
                <a:gd name="connsiteY58" fmla="*/ 638523 h 914400"/>
                <a:gd name="connsiteX0" fmla="*/ 0 w 2690916"/>
                <a:gd name="connsiteY0" fmla="*/ 857250 h 914400"/>
                <a:gd name="connsiteX1" fmla="*/ 69850 w 2690916"/>
                <a:gd name="connsiteY1" fmla="*/ 844550 h 914400"/>
                <a:gd name="connsiteX2" fmla="*/ 114300 w 2690916"/>
                <a:gd name="connsiteY2" fmla="*/ 806450 h 914400"/>
                <a:gd name="connsiteX3" fmla="*/ 158750 w 2690916"/>
                <a:gd name="connsiteY3" fmla="*/ 762000 h 914400"/>
                <a:gd name="connsiteX4" fmla="*/ 209550 w 2690916"/>
                <a:gd name="connsiteY4" fmla="*/ 730250 h 914400"/>
                <a:gd name="connsiteX5" fmla="*/ 234950 w 2690916"/>
                <a:gd name="connsiteY5" fmla="*/ 635000 h 914400"/>
                <a:gd name="connsiteX6" fmla="*/ 323850 w 2690916"/>
                <a:gd name="connsiteY6" fmla="*/ 393700 h 914400"/>
                <a:gd name="connsiteX7" fmla="*/ 381000 w 2690916"/>
                <a:gd name="connsiteY7" fmla="*/ 158750 h 914400"/>
                <a:gd name="connsiteX8" fmla="*/ 406400 w 2690916"/>
                <a:gd name="connsiteY8" fmla="*/ 31750 h 914400"/>
                <a:gd name="connsiteX9" fmla="*/ 425450 w 2690916"/>
                <a:gd name="connsiteY9" fmla="*/ 0 h 914400"/>
                <a:gd name="connsiteX10" fmla="*/ 438150 w 2690916"/>
                <a:gd name="connsiteY10" fmla="*/ 6350 h 914400"/>
                <a:gd name="connsiteX11" fmla="*/ 495300 w 2690916"/>
                <a:gd name="connsiteY11" fmla="*/ 101600 h 914400"/>
                <a:gd name="connsiteX12" fmla="*/ 533400 w 2690916"/>
                <a:gd name="connsiteY12" fmla="*/ 165100 h 914400"/>
                <a:gd name="connsiteX13" fmla="*/ 565150 w 2690916"/>
                <a:gd name="connsiteY13" fmla="*/ 260350 h 914400"/>
                <a:gd name="connsiteX14" fmla="*/ 609600 w 2690916"/>
                <a:gd name="connsiteY14" fmla="*/ 317500 h 914400"/>
                <a:gd name="connsiteX15" fmla="*/ 615950 w 2690916"/>
                <a:gd name="connsiteY15" fmla="*/ 355600 h 914400"/>
                <a:gd name="connsiteX16" fmla="*/ 615950 w 2690916"/>
                <a:gd name="connsiteY16" fmla="*/ 355600 h 914400"/>
                <a:gd name="connsiteX17" fmla="*/ 673100 w 2690916"/>
                <a:gd name="connsiteY17" fmla="*/ 323850 h 914400"/>
                <a:gd name="connsiteX18" fmla="*/ 717550 w 2690916"/>
                <a:gd name="connsiteY18" fmla="*/ 254000 h 914400"/>
                <a:gd name="connsiteX19" fmla="*/ 749300 w 2690916"/>
                <a:gd name="connsiteY19" fmla="*/ 241300 h 914400"/>
                <a:gd name="connsiteX20" fmla="*/ 774700 w 2690916"/>
                <a:gd name="connsiteY20" fmla="*/ 222250 h 914400"/>
                <a:gd name="connsiteX21" fmla="*/ 838200 w 2690916"/>
                <a:gd name="connsiteY21" fmla="*/ 133350 h 914400"/>
                <a:gd name="connsiteX22" fmla="*/ 876300 w 2690916"/>
                <a:gd name="connsiteY22" fmla="*/ 63500 h 914400"/>
                <a:gd name="connsiteX23" fmla="*/ 914400 w 2690916"/>
                <a:gd name="connsiteY23" fmla="*/ 127000 h 914400"/>
                <a:gd name="connsiteX24" fmla="*/ 958850 w 2690916"/>
                <a:gd name="connsiteY24" fmla="*/ 247650 h 914400"/>
                <a:gd name="connsiteX25" fmla="*/ 965200 w 2690916"/>
                <a:gd name="connsiteY25" fmla="*/ 279400 h 914400"/>
                <a:gd name="connsiteX26" fmla="*/ 1009650 w 2690916"/>
                <a:gd name="connsiteY26" fmla="*/ 336550 h 914400"/>
                <a:gd name="connsiteX27" fmla="*/ 1079500 w 2690916"/>
                <a:gd name="connsiteY27" fmla="*/ 387350 h 914400"/>
                <a:gd name="connsiteX28" fmla="*/ 1079500 w 2690916"/>
                <a:gd name="connsiteY28" fmla="*/ 387350 h 914400"/>
                <a:gd name="connsiteX29" fmla="*/ 1143000 w 2690916"/>
                <a:gd name="connsiteY29" fmla="*/ 438150 h 914400"/>
                <a:gd name="connsiteX30" fmla="*/ 1219200 w 2690916"/>
                <a:gd name="connsiteY30" fmla="*/ 406400 h 914400"/>
                <a:gd name="connsiteX31" fmla="*/ 1257300 w 2690916"/>
                <a:gd name="connsiteY31" fmla="*/ 438150 h 914400"/>
                <a:gd name="connsiteX32" fmla="*/ 1295400 w 2690916"/>
                <a:gd name="connsiteY32" fmla="*/ 482600 h 914400"/>
                <a:gd name="connsiteX33" fmla="*/ 1295400 w 2690916"/>
                <a:gd name="connsiteY33" fmla="*/ 482600 h 914400"/>
                <a:gd name="connsiteX34" fmla="*/ 1384300 w 2690916"/>
                <a:gd name="connsiteY34" fmla="*/ 508000 h 914400"/>
                <a:gd name="connsiteX35" fmla="*/ 1441450 w 2690916"/>
                <a:gd name="connsiteY35" fmla="*/ 469900 h 914400"/>
                <a:gd name="connsiteX36" fmla="*/ 1479550 w 2690916"/>
                <a:gd name="connsiteY36" fmla="*/ 387350 h 914400"/>
                <a:gd name="connsiteX37" fmla="*/ 1517650 w 2690916"/>
                <a:gd name="connsiteY37" fmla="*/ 304800 h 914400"/>
                <a:gd name="connsiteX38" fmla="*/ 1549400 w 2690916"/>
                <a:gd name="connsiteY38" fmla="*/ 285750 h 914400"/>
                <a:gd name="connsiteX39" fmla="*/ 1593850 w 2690916"/>
                <a:gd name="connsiteY39" fmla="*/ 336550 h 914400"/>
                <a:gd name="connsiteX40" fmla="*/ 1638300 w 2690916"/>
                <a:gd name="connsiteY40" fmla="*/ 450850 h 914400"/>
                <a:gd name="connsiteX41" fmla="*/ 1689100 w 2690916"/>
                <a:gd name="connsiteY41" fmla="*/ 514350 h 914400"/>
                <a:gd name="connsiteX42" fmla="*/ 1771650 w 2690916"/>
                <a:gd name="connsiteY42" fmla="*/ 488950 h 914400"/>
                <a:gd name="connsiteX43" fmla="*/ 1803400 w 2690916"/>
                <a:gd name="connsiteY43" fmla="*/ 457200 h 914400"/>
                <a:gd name="connsiteX44" fmla="*/ 1841500 w 2690916"/>
                <a:gd name="connsiteY44" fmla="*/ 450850 h 914400"/>
                <a:gd name="connsiteX45" fmla="*/ 1930400 w 2690916"/>
                <a:gd name="connsiteY45" fmla="*/ 450850 h 914400"/>
                <a:gd name="connsiteX46" fmla="*/ 2000250 w 2690916"/>
                <a:gd name="connsiteY46" fmla="*/ 450850 h 914400"/>
                <a:gd name="connsiteX47" fmla="*/ 2057400 w 2690916"/>
                <a:gd name="connsiteY47" fmla="*/ 488950 h 914400"/>
                <a:gd name="connsiteX48" fmla="*/ 2159000 w 2690916"/>
                <a:gd name="connsiteY48" fmla="*/ 819150 h 914400"/>
                <a:gd name="connsiteX49" fmla="*/ 2184400 w 2690916"/>
                <a:gd name="connsiteY49" fmla="*/ 914400 h 914400"/>
                <a:gd name="connsiteX50" fmla="*/ 2184400 w 2690916"/>
                <a:gd name="connsiteY50" fmla="*/ 914400 h 914400"/>
                <a:gd name="connsiteX51" fmla="*/ 2247900 w 2690916"/>
                <a:gd name="connsiteY51" fmla="*/ 914400 h 914400"/>
                <a:gd name="connsiteX52" fmla="*/ 2305050 w 2690916"/>
                <a:gd name="connsiteY52" fmla="*/ 838200 h 914400"/>
                <a:gd name="connsiteX53" fmla="*/ 2343150 w 2690916"/>
                <a:gd name="connsiteY53" fmla="*/ 787400 h 914400"/>
                <a:gd name="connsiteX54" fmla="*/ 2381250 w 2690916"/>
                <a:gd name="connsiteY54" fmla="*/ 774700 h 914400"/>
                <a:gd name="connsiteX55" fmla="*/ 2432050 w 2690916"/>
                <a:gd name="connsiteY55" fmla="*/ 755650 h 914400"/>
                <a:gd name="connsiteX56" fmla="*/ 2501900 w 2690916"/>
                <a:gd name="connsiteY56" fmla="*/ 717550 h 914400"/>
                <a:gd name="connsiteX57" fmla="*/ 2604752 w 2690916"/>
                <a:gd name="connsiteY57" fmla="*/ 762000 h 914400"/>
                <a:gd name="connsiteX58" fmla="*/ 2654625 w 2690916"/>
                <a:gd name="connsiteY58" fmla="*/ 709902 h 914400"/>
                <a:gd name="connsiteX59" fmla="*/ 2690916 w 2690916"/>
                <a:gd name="connsiteY59" fmla="*/ 638523 h 914400"/>
                <a:gd name="connsiteX0" fmla="*/ 0 w 2767673"/>
                <a:gd name="connsiteY0" fmla="*/ 857250 h 914400"/>
                <a:gd name="connsiteX1" fmla="*/ 69850 w 2767673"/>
                <a:gd name="connsiteY1" fmla="*/ 844550 h 914400"/>
                <a:gd name="connsiteX2" fmla="*/ 114300 w 2767673"/>
                <a:gd name="connsiteY2" fmla="*/ 806450 h 914400"/>
                <a:gd name="connsiteX3" fmla="*/ 158750 w 2767673"/>
                <a:gd name="connsiteY3" fmla="*/ 762000 h 914400"/>
                <a:gd name="connsiteX4" fmla="*/ 209550 w 2767673"/>
                <a:gd name="connsiteY4" fmla="*/ 730250 h 914400"/>
                <a:gd name="connsiteX5" fmla="*/ 234950 w 2767673"/>
                <a:gd name="connsiteY5" fmla="*/ 635000 h 914400"/>
                <a:gd name="connsiteX6" fmla="*/ 323850 w 2767673"/>
                <a:gd name="connsiteY6" fmla="*/ 393700 h 914400"/>
                <a:gd name="connsiteX7" fmla="*/ 381000 w 2767673"/>
                <a:gd name="connsiteY7" fmla="*/ 158750 h 914400"/>
                <a:gd name="connsiteX8" fmla="*/ 406400 w 2767673"/>
                <a:gd name="connsiteY8" fmla="*/ 31750 h 914400"/>
                <a:gd name="connsiteX9" fmla="*/ 425450 w 2767673"/>
                <a:gd name="connsiteY9" fmla="*/ 0 h 914400"/>
                <a:gd name="connsiteX10" fmla="*/ 438150 w 2767673"/>
                <a:gd name="connsiteY10" fmla="*/ 6350 h 914400"/>
                <a:gd name="connsiteX11" fmla="*/ 495300 w 2767673"/>
                <a:gd name="connsiteY11" fmla="*/ 101600 h 914400"/>
                <a:gd name="connsiteX12" fmla="*/ 533400 w 2767673"/>
                <a:gd name="connsiteY12" fmla="*/ 165100 h 914400"/>
                <a:gd name="connsiteX13" fmla="*/ 565150 w 2767673"/>
                <a:gd name="connsiteY13" fmla="*/ 260350 h 914400"/>
                <a:gd name="connsiteX14" fmla="*/ 609600 w 2767673"/>
                <a:gd name="connsiteY14" fmla="*/ 317500 h 914400"/>
                <a:gd name="connsiteX15" fmla="*/ 615950 w 2767673"/>
                <a:gd name="connsiteY15" fmla="*/ 355600 h 914400"/>
                <a:gd name="connsiteX16" fmla="*/ 615950 w 2767673"/>
                <a:gd name="connsiteY16" fmla="*/ 355600 h 914400"/>
                <a:gd name="connsiteX17" fmla="*/ 673100 w 2767673"/>
                <a:gd name="connsiteY17" fmla="*/ 323850 h 914400"/>
                <a:gd name="connsiteX18" fmla="*/ 717550 w 2767673"/>
                <a:gd name="connsiteY18" fmla="*/ 254000 h 914400"/>
                <a:gd name="connsiteX19" fmla="*/ 749300 w 2767673"/>
                <a:gd name="connsiteY19" fmla="*/ 241300 h 914400"/>
                <a:gd name="connsiteX20" fmla="*/ 774700 w 2767673"/>
                <a:gd name="connsiteY20" fmla="*/ 222250 h 914400"/>
                <a:gd name="connsiteX21" fmla="*/ 838200 w 2767673"/>
                <a:gd name="connsiteY21" fmla="*/ 133350 h 914400"/>
                <a:gd name="connsiteX22" fmla="*/ 876300 w 2767673"/>
                <a:gd name="connsiteY22" fmla="*/ 63500 h 914400"/>
                <a:gd name="connsiteX23" fmla="*/ 914400 w 2767673"/>
                <a:gd name="connsiteY23" fmla="*/ 127000 h 914400"/>
                <a:gd name="connsiteX24" fmla="*/ 958850 w 2767673"/>
                <a:gd name="connsiteY24" fmla="*/ 247650 h 914400"/>
                <a:gd name="connsiteX25" fmla="*/ 965200 w 2767673"/>
                <a:gd name="connsiteY25" fmla="*/ 279400 h 914400"/>
                <a:gd name="connsiteX26" fmla="*/ 1009650 w 2767673"/>
                <a:gd name="connsiteY26" fmla="*/ 336550 h 914400"/>
                <a:gd name="connsiteX27" fmla="*/ 1079500 w 2767673"/>
                <a:gd name="connsiteY27" fmla="*/ 387350 h 914400"/>
                <a:gd name="connsiteX28" fmla="*/ 1079500 w 2767673"/>
                <a:gd name="connsiteY28" fmla="*/ 387350 h 914400"/>
                <a:gd name="connsiteX29" fmla="*/ 1143000 w 2767673"/>
                <a:gd name="connsiteY29" fmla="*/ 438150 h 914400"/>
                <a:gd name="connsiteX30" fmla="*/ 1219200 w 2767673"/>
                <a:gd name="connsiteY30" fmla="*/ 406400 h 914400"/>
                <a:gd name="connsiteX31" fmla="*/ 1257300 w 2767673"/>
                <a:gd name="connsiteY31" fmla="*/ 438150 h 914400"/>
                <a:gd name="connsiteX32" fmla="*/ 1295400 w 2767673"/>
                <a:gd name="connsiteY32" fmla="*/ 482600 h 914400"/>
                <a:gd name="connsiteX33" fmla="*/ 1295400 w 2767673"/>
                <a:gd name="connsiteY33" fmla="*/ 482600 h 914400"/>
                <a:gd name="connsiteX34" fmla="*/ 1384300 w 2767673"/>
                <a:gd name="connsiteY34" fmla="*/ 508000 h 914400"/>
                <a:gd name="connsiteX35" fmla="*/ 1441450 w 2767673"/>
                <a:gd name="connsiteY35" fmla="*/ 469900 h 914400"/>
                <a:gd name="connsiteX36" fmla="*/ 1479550 w 2767673"/>
                <a:gd name="connsiteY36" fmla="*/ 387350 h 914400"/>
                <a:gd name="connsiteX37" fmla="*/ 1517650 w 2767673"/>
                <a:gd name="connsiteY37" fmla="*/ 304800 h 914400"/>
                <a:gd name="connsiteX38" fmla="*/ 1549400 w 2767673"/>
                <a:gd name="connsiteY38" fmla="*/ 285750 h 914400"/>
                <a:gd name="connsiteX39" fmla="*/ 1593850 w 2767673"/>
                <a:gd name="connsiteY39" fmla="*/ 336550 h 914400"/>
                <a:gd name="connsiteX40" fmla="*/ 1638300 w 2767673"/>
                <a:gd name="connsiteY40" fmla="*/ 450850 h 914400"/>
                <a:gd name="connsiteX41" fmla="*/ 1689100 w 2767673"/>
                <a:gd name="connsiteY41" fmla="*/ 514350 h 914400"/>
                <a:gd name="connsiteX42" fmla="*/ 1771650 w 2767673"/>
                <a:gd name="connsiteY42" fmla="*/ 488950 h 914400"/>
                <a:gd name="connsiteX43" fmla="*/ 1803400 w 2767673"/>
                <a:gd name="connsiteY43" fmla="*/ 457200 h 914400"/>
                <a:gd name="connsiteX44" fmla="*/ 1841500 w 2767673"/>
                <a:gd name="connsiteY44" fmla="*/ 450850 h 914400"/>
                <a:gd name="connsiteX45" fmla="*/ 1930400 w 2767673"/>
                <a:gd name="connsiteY45" fmla="*/ 450850 h 914400"/>
                <a:gd name="connsiteX46" fmla="*/ 2000250 w 2767673"/>
                <a:gd name="connsiteY46" fmla="*/ 450850 h 914400"/>
                <a:gd name="connsiteX47" fmla="*/ 2057400 w 2767673"/>
                <a:gd name="connsiteY47" fmla="*/ 488950 h 914400"/>
                <a:gd name="connsiteX48" fmla="*/ 2159000 w 2767673"/>
                <a:gd name="connsiteY48" fmla="*/ 819150 h 914400"/>
                <a:gd name="connsiteX49" fmla="*/ 2184400 w 2767673"/>
                <a:gd name="connsiteY49" fmla="*/ 914400 h 914400"/>
                <a:gd name="connsiteX50" fmla="*/ 2184400 w 2767673"/>
                <a:gd name="connsiteY50" fmla="*/ 914400 h 914400"/>
                <a:gd name="connsiteX51" fmla="*/ 2247900 w 2767673"/>
                <a:gd name="connsiteY51" fmla="*/ 914400 h 914400"/>
                <a:gd name="connsiteX52" fmla="*/ 2305050 w 2767673"/>
                <a:gd name="connsiteY52" fmla="*/ 838200 h 914400"/>
                <a:gd name="connsiteX53" fmla="*/ 2343150 w 2767673"/>
                <a:gd name="connsiteY53" fmla="*/ 787400 h 914400"/>
                <a:gd name="connsiteX54" fmla="*/ 2381250 w 2767673"/>
                <a:gd name="connsiteY54" fmla="*/ 774700 h 914400"/>
                <a:gd name="connsiteX55" fmla="*/ 2432050 w 2767673"/>
                <a:gd name="connsiteY55" fmla="*/ 755650 h 914400"/>
                <a:gd name="connsiteX56" fmla="*/ 2501900 w 2767673"/>
                <a:gd name="connsiteY56" fmla="*/ 717550 h 914400"/>
                <a:gd name="connsiteX57" fmla="*/ 2604752 w 2767673"/>
                <a:gd name="connsiteY57" fmla="*/ 762000 h 914400"/>
                <a:gd name="connsiteX58" fmla="*/ 2654625 w 2767673"/>
                <a:gd name="connsiteY58" fmla="*/ 709902 h 914400"/>
                <a:gd name="connsiteX59" fmla="*/ 2767673 w 2767673"/>
                <a:gd name="connsiteY59" fmla="*/ 772012 h 914400"/>
                <a:gd name="connsiteX0" fmla="*/ 0 w 2767673"/>
                <a:gd name="connsiteY0" fmla="*/ 857250 h 914400"/>
                <a:gd name="connsiteX1" fmla="*/ 69850 w 2767673"/>
                <a:gd name="connsiteY1" fmla="*/ 844550 h 914400"/>
                <a:gd name="connsiteX2" fmla="*/ 114300 w 2767673"/>
                <a:gd name="connsiteY2" fmla="*/ 806450 h 914400"/>
                <a:gd name="connsiteX3" fmla="*/ 158750 w 2767673"/>
                <a:gd name="connsiteY3" fmla="*/ 762000 h 914400"/>
                <a:gd name="connsiteX4" fmla="*/ 209550 w 2767673"/>
                <a:gd name="connsiteY4" fmla="*/ 730250 h 914400"/>
                <a:gd name="connsiteX5" fmla="*/ 234950 w 2767673"/>
                <a:gd name="connsiteY5" fmla="*/ 635000 h 914400"/>
                <a:gd name="connsiteX6" fmla="*/ 323850 w 2767673"/>
                <a:gd name="connsiteY6" fmla="*/ 393700 h 914400"/>
                <a:gd name="connsiteX7" fmla="*/ 381000 w 2767673"/>
                <a:gd name="connsiteY7" fmla="*/ 158750 h 914400"/>
                <a:gd name="connsiteX8" fmla="*/ 406400 w 2767673"/>
                <a:gd name="connsiteY8" fmla="*/ 31750 h 914400"/>
                <a:gd name="connsiteX9" fmla="*/ 425450 w 2767673"/>
                <a:gd name="connsiteY9" fmla="*/ 0 h 914400"/>
                <a:gd name="connsiteX10" fmla="*/ 438150 w 2767673"/>
                <a:gd name="connsiteY10" fmla="*/ 6350 h 914400"/>
                <a:gd name="connsiteX11" fmla="*/ 495300 w 2767673"/>
                <a:gd name="connsiteY11" fmla="*/ 101600 h 914400"/>
                <a:gd name="connsiteX12" fmla="*/ 533400 w 2767673"/>
                <a:gd name="connsiteY12" fmla="*/ 165100 h 914400"/>
                <a:gd name="connsiteX13" fmla="*/ 565150 w 2767673"/>
                <a:gd name="connsiteY13" fmla="*/ 260350 h 914400"/>
                <a:gd name="connsiteX14" fmla="*/ 609600 w 2767673"/>
                <a:gd name="connsiteY14" fmla="*/ 317500 h 914400"/>
                <a:gd name="connsiteX15" fmla="*/ 615950 w 2767673"/>
                <a:gd name="connsiteY15" fmla="*/ 355600 h 914400"/>
                <a:gd name="connsiteX16" fmla="*/ 615950 w 2767673"/>
                <a:gd name="connsiteY16" fmla="*/ 355600 h 914400"/>
                <a:gd name="connsiteX17" fmla="*/ 673100 w 2767673"/>
                <a:gd name="connsiteY17" fmla="*/ 323850 h 914400"/>
                <a:gd name="connsiteX18" fmla="*/ 717550 w 2767673"/>
                <a:gd name="connsiteY18" fmla="*/ 254000 h 914400"/>
                <a:gd name="connsiteX19" fmla="*/ 749300 w 2767673"/>
                <a:gd name="connsiteY19" fmla="*/ 241300 h 914400"/>
                <a:gd name="connsiteX20" fmla="*/ 774700 w 2767673"/>
                <a:gd name="connsiteY20" fmla="*/ 222250 h 914400"/>
                <a:gd name="connsiteX21" fmla="*/ 838200 w 2767673"/>
                <a:gd name="connsiteY21" fmla="*/ 133350 h 914400"/>
                <a:gd name="connsiteX22" fmla="*/ 876300 w 2767673"/>
                <a:gd name="connsiteY22" fmla="*/ 63500 h 914400"/>
                <a:gd name="connsiteX23" fmla="*/ 914400 w 2767673"/>
                <a:gd name="connsiteY23" fmla="*/ 127000 h 914400"/>
                <a:gd name="connsiteX24" fmla="*/ 958850 w 2767673"/>
                <a:gd name="connsiteY24" fmla="*/ 247650 h 914400"/>
                <a:gd name="connsiteX25" fmla="*/ 965200 w 2767673"/>
                <a:gd name="connsiteY25" fmla="*/ 279400 h 914400"/>
                <a:gd name="connsiteX26" fmla="*/ 1009650 w 2767673"/>
                <a:gd name="connsiteY26" fmla="*/ 336550 h 914400"/>
                <a:gd name="connsiteX27" fmla="*/ 1079500 w 2767673"/>
                <a:gd name="connsiteY27" fmla="*/ 387350 h 914400"/>
                <a:gd name="connsiteX28" fmla="*/ 1079500 w 2767673"/>
                <a:gd name="connsiteY28" fmla="*/ 387350 h 914400"/>
                <a:gd name="connsiteX29" fmla="*/ 1143000 w 2767673"/>
                <a:gd name="connsiteY29" fmla="*/ 438150 h 914400"/>
                <a:gd name="connsiteX30" fmla="*/ 1219200 w 2767673"/>
                <a:gd name="connsiteY30" fmla="*/ 406400 h 914400"/>
                <a:gd name="connsiteX31" fmla="*/ 1257300 w 2767673"/>
                <a:gd name="connsiteY31" fmla="*/ 438150 h 914400"/>
                <a:gd name="connsiteX32" fmla="*/ 1295400 w 2767673"/>
                <a:gd name="connsiteY32" fmla="*/ 482600 h 914400"/>
                <a:gd name="connsiteX33" fmla="*/ 1295400 w 2767673"/>
                <a:gd name="connsiteY33" fmla="*/ 482600 h 914400"/>
                <a:gd name="connsiteX34" fmla="*/ 1384300 w 2767673"/>
                <a:gd name="connsiteY34" fmla="*/ 508000 h 914400"/>
                <a:gd name="connsiteX35" fmla="*/ 1441450 w 2767673"/>
                <a:gd name="connsiteY35" fmla="*/ 469900 h 914400"/>
                <a:gd name="connsiteX36" fmla="*/ 1479550 w 2767673"/>
                <a:gd name="connsiteY36" fmla="*/ 387350 h 914400"/>
                <a:gd name="connsiteX37" fmla="*/ 1517650 w 2767673"/>
                <a:gd name="connsiteY37" fmla="*/ 304800 h 914400"/>
                <a:gd name="connsiteX38" fmla="*/ 1549400 w 2767673"/>
                <a:gd name="connsiteY38" fmla="*/ 285750 h 914400"/>
                <a:gd name="connsiteX39" fmla="*/ 1593850 w 2767673"/>
                <a:gd name="connsiteY39" fmla="*/ 336550 h 914400"/>
                <a:gd name="connsiteX40" fmla="*/ 1638300 w 2767673"/>
                <a:gd name="connsiteY40" fmla="*/ 450850 h 914400"/>
                <a:gd name="connsiteX41" fmla="*/ 1689100 w 2767673"/>
                <a:gd name="connsiteY41" fmla="*/ 514350 h 914400"/>
                <a:gd name="connsiteX42" fmla="*/ 1771650 w 2767673"/>
                <a:gd name="connsiteY42" fmla="*/ 488950 h 914400"/>
                <a:gd name="connsiteX43" fmla="*/ 1803400 w 2767673"/>
                <a:gd name="connsiteY43" fmla="*/ 457200 h 914400"/>
                <a:gd name="connsiteX44" fmla="*/ 1841500 w 2767673"/>
                <a:gd name="connsiteY44" fmla="*/ 450850 h 914400"/>
                <a:gd name="connsiteX45" fmla="*/ 1930400 w 2767673"/>
                <a:gd name="connsiteY45" fmla="*/ 450850 h 914400"/>
                <a:gd name="connsiteX46" fmla="*/ 2000250 w 2767673"/>
                <a:gd name="connsiteY46" fmla="*/ 450850 h 914400"/>
                <a:gd name="connsiteX47" fmla="*/ 2057400 w 2767673"/>
                <a:gd name="connsiteY47" fmla="*/ 488950 h 914400"/>
                <a:gd name="connsiteX48" fmla="*/ 2159000 w 2767673"/>
                <a:gd name="connsiteY48" fmla="*/ 819150 h 914400"/>
                <a:gd name="connsiteX49" fmla="*/ 2184400 w 2767673"/>
                <a:gd name="connsiteY49" fmla="*/ 914400 h 914400"/>
                <a:gd name="connsiteX50" fmla="*/ 2184400 w 2767673"/>
                <a:gd name="connsiteY50" fmla="*/ 914400 h 914400"/>
                <a:gd name="connsiteX51" fmla="*/ 2247900 w 2767673"/>
                <a:gd name="connsiteY51" fmla="*/ 914400 h 914400"/>
                <a:gd name="connsiteX52" fmla="*/ 2305050 w 2767673"/>
                <a:gd name="connsiteY52" fmla="*/ 838200 h 914400"/>
                <a:gd name="connsiteX53" fmla="*/ 2343150 w 2767673"/>
                <a:gd name="connsiteY53" fmla="*/ 787400 h 914400"/>
                <a:gd name="connsiteX54" fmla="*/ 2381250 w 2767673"/>
                <a:gd name="connsiteY54" fmla="*/ 774700 h 914400"/>
                <a:gd name="connsiteX55" fmla="*/ 2432050 w 2767673"/>
                <a:gd name="connsiteY55" fmla="*/ 755650 h 914400"/>
                <a:gd name="connsiteX56" fmla="*/ 2501900 w 2767673"/>
                <a:gd name="connsiteY56" fmla="*/ 717550 h 914400"/>
                <a:gd name="connsiteX57" fmla="*/ 2604752 w 2767673"/>
                <a:gd name="connsiteY57" fmla="*/ 762000 h 914400"/>
                <a:gd name="connsiteX58" fmla="*/ 2691334 w 2767673"/>
                <a:gd name="connsiteY58" fmla="*/ 649832 h 914400"/>
                <a:gd name="connsiteX59" fmla="*/ 2767673 w 2767673"/>
                <a:gd name="connsiteY59" fmla="*/ 772012 h 914400"/>
                <a:gd name="connsiteX0" fmla="*/ 0 w 2767673"/>
                <a:gd name="connsiteY0" fmla="*/ 857250 h 914400"/>
                <a:gd name="connsiteX1" fmla="*/ 69850 w 2767673"/>
                <a:gd name="connsiteY1" fmla="*/ 844550 h 914400"/>
                <a:gd name="connsiteX2" fmla="*/ 114300 w 2767673"/>
                <a:gd name="connsiteY2" fmla="*/ 806450 h 914400"/>
                <a:gd name="connsiteX3" fmla="*/ 158750 w 2767673"/>
                <a:gd name="connsiteY3" fmla="*/ 762000 h 914400"/>
                <a:gd name="connsiteX4" fmla="*/ 209550 w 2767673"/>
                <a:gd name="connsiteY4" fmla="*/ 730250 h 914400"/>
                <a:gd name="connsiteX5" fmla="*/ 234950 w 2767673"/>
                <a:gd name="connsiteY5" fmla="*/ 635000 h 914400"/>
                <a:gd name="connsiteX6" fmla="*/ 323850 w 2767673"/>
                <a:gd name="connsiteY6" fmla="*/ 393700 h 914400"/>
                <a:gd name="connsiteX7" fmla="*/ 381000 w 2767673"/>
                <a:gd name="connsiteY7" fmla="*/ 158750 h 914400"/>
                <a:gd name="connsiteX8" fmla="*/ 406400 w 2767673"/>
                <a:gd name="connsiteY8" fmla="*/ 31750 h 914400"/>
                <a:gd name="connsiteX9" fmla="*/ 425450 w 2767673"/>
                <a:gd name="connsiteY9" fmla="*/ 0 h 914400"/>
                <a:gd name="connsiteX10" fmla="*/ 438150 w 2767673"/>
                <a:gd name="connsiteY10" fmla="*/ 6350 h 914400"/>
                <a:gd name="connsiteX11" fmla="*/ 495300 w 2767673"/>
                <a:gd name="connsiteY11" fmla="*/ 101600 h 914400"/>
                <a:gd name="connsiteX12" fmla="*/ 533400 w 2767673"/>
                <a:gd name="connsiteY12" fmla="*/ 165100 h 914400"/>
                <a:gd name="connsiteX13" fmla="*/ 565150 w 2767673"/>
                <a:gd name="connsiteY13" fmla="*/ 260350 h 914400"/>
                <a:gd name="connsiteX14" fmla="*/ 609600 w 2767673"/>
                <a:gd name="connsiteY14" fmla="*/ 317500 h 914400"/>
                <a:gd name="connsiteX15" fmla="*/ 615950 w 2767673"/>
                <a:gd name="connsiteY15" fmla="*/ 355600 h 914400"/>
                <a:gd name="connsiteX16" fmla="*/ 615950 w 2767673"/>
                <a:gd name="connsiteY16" fmla="*/ 355600 h 914400"/>
                <a:gd name="connsiteX17" fmla="*/ 673100 w 2767673"/>
                <a:gd name="connsiteY17" fmla="*/ 323850 h 914400"/>
                <a:gd name="connsiteX18" fmla="*/ 717550 w 2767673"/>
                <a:gd name="connsiteY18" fmla="*/ 254000 h 914400"/>
                <a:gd name="connsiteX19" fmla="*/ 749300 w 2767673"/>
                <a:gd name="connsiteY19" fmla="*/ 241300 h 914400"/>
                <a:gd name="connsiteX20" fmla="*/ 774700 w 2767673"/>
                <a:gd name="connsiteY20" fmla="*/ 222250 h 914400"/>
                <a:gd name="connsiteX21" fmla="*/ 838200 w 2767673"/>
                <a:gd name="connsiteY21" fmla="*/ 133350 h 914400"/>
                <a:gd name="connsiteX22" fmla="*/ 876300 w 2767673"/>
                <a:gd name="connsiteY22" fmla="*/ 63500 h 914400"/>
                <a:gd name="connsiteX23" fmla="*/ 914400 w 2767673"/>
                <a:gd name="connsiteY23" fmla="*/ 127000 h 914400"/>
                <a:gd name="connsiteX24" fmla="*/ 958850 w 2767673"/>
                <a:gd name="connsiteY24" fmla="*/ 247650 h 914400"/>
                <a:gd name="connsiteX25" fmla="*/ 965200 w 2767673"/>
                <a:gd name="connsiteY25" fmla="*/ 279400 h 914400"/>
                <a:gd name="connsiteX26" fmla="*/ 1009650 w 2767673"/>
                <a:gd name="connsiteY26" fmla="*/ 336550 h 914400"/>
                <a:gd name="connsiteX27" fmla="*/ 1079500 w 2767673"/>
                <a:gd name="connsiteY27" fmla="*/ 387350 h 914400"/>
                <a:gd name="connsiteX28" fmla="*/ 1079500 w 2767673"/>
                <a:gd name="connsiteY28" fmla="*/ 387350 h 914400"/>
                <a:gd name="connsiteX29" fmla="*/ 1143000 w 2767673"/>
                <a:gd name="connsiteY29" fmla="*/ 438150 h 914400"/>
                <a:gd name="connsiteX30" fmla="*/ 1219200 w 2767673"/>
                <a:gd name="connsiteY30" fmla="*/ 406400 h 914400"/>
                <a:gd name="connsiteX31" fmla="*/ 1257300 w 2767673"/>
                <a:gd name="connsiteY31" fmla="*/ 438150 h 914400"/>
                <a:gd name="connsiteX32" fmla="*/ 1295400 w 2767673"/>
                <a:gd name="connsiteY32" fmla="*/ 482600 h 914400"/>
                <a:gd name="connsiteX33" fmla="*/ 1295400 w 2767673"/>
                <a:gd name="connsiteY33" fmla="*/ 482600 h 914400"/>
                <a:gd name="connsiteX34" fmla="*/ 1384300 w 2767673"/>
                <a:gd name="connsiteY34" fmla="*/ 508000 h 914400"/>
                <a:gd name="connsiteX35" fmla="*/ 1441450 w 2767673"/>
                <a:gd name="connsiteY35" fmla="*/ 469900 h 914400"/>
                <a:gd name="connsiteX36" fmla="*/ 1479550 w 2767673"/>
                <a:gd name="connsiteY36" fmla="*/ 387350 h 914400"/>
                <a:gd name="connsiteX37" fmla="*/ 1517650 w 2767673"/>
                <a:gd name="connsiteY37" fmla="*/ 304800 h 914400"/>
                <a:gd name="connsiteX38" fmla="*/ 1549400 w 2767673"/>
                <a:gd name="connsiteY38" fmla="*/ 285750 h 914400"/>
                <a:gd name="connsiteX39" fmla="*/ 1593850 w 2767673"/>
                <a:gd name="connsiteY39" fmla="*/ 336550 h 914400"/>
                <a:gd name="connsiteX40" fmla="*/ 1638300 w 2767673"/>
                <a:gd name="connsiteY40" fmla="*/ 450850 h 914400"/>
                <a:gd name="connsiteX41" fmla="*/ 1689100 w 2767673"/>
                <a:gd name="connsiteY41" fmla="*/ 514350 h 914400"/>
                <a:gd name="connsiteX42" fmla="*/ 1771650 w 2767673"/>
                <a:gd name="connsiteY42" fmla="*/ 488950 h 914400"/>
                <a:gd name="connsiteX43" fmla="*/ 1803400 w 2767673"/>
                <a:gd name="connsiteY43" fmla="*/ 457200 h 914400"/>
                <a:gd name="connsiteX44" fmla="*/ 1841500 w 2767673"/>
                <a:gd name="connsiteY44" fmla="*/ 450850 h 914400"/>
                <a:gd name="connsiteX45" fmla="*/ 1930400 w 2767673"/>
                <a:gd name="connsiteY45" fmla="*/ 450850 h 914400"/>
                <a:gd name="connsiteX46" fmla="*/ 2000250 w 2767673"/>
                <a:gd name="connsiteY46" fmla="*/ 450850 h 914400"/>
                <a:gd name="connsiteX47" fmla="*/ 2067411 w 2767673"/>
                <a:gd name="connsiteY47" fmla="*/ 492287 h 914400"/>
                <a:gd name="connsiteX48" fmla="*/ 2159000 w 2767673"/>
                <a:gd name="connsiteY48" fmla="*/ 819150 h 914400"/>
                <a:gd name="connsiteX49" fmla="*/ 2184400 w 2767673"/>
                <a:gd name="connsiteY49" fmla="*/ 914400 h 914400"/>
                <a:gd name="connsiteX50" fmla="*/ 2184400 w 2767673"/>
                <a:gd name="connsiteY50" fmla="*/ 914400 h 914400"/>
                <a:gd name="connsiteX51" fmla="*/ 2247900 w 2767673"/>
                <a:gd name="connsiteY51" fmla="*/ 914400 h 914400"/>
                <a:gd name="connsiteX52" fmla="*/ 2305050 w 2767673"/>
                <a:gd name="connsiteY52" fmla="*/ 838200 h 914400"/>
                <a:gd name="connsiteX53" fmla="*/ 2343150 w 2767673"/>
                <a:gd name="connsiteY53" fmla="*/ 787400 h 914400"/>
                <a:gd name="connsiteX54" fmla="*/ 2381250 w 2767673"/>
                <a:gd name="connsiteY54" fmla="*/ 774700 h 914400"/>
                <a:gd name="connsiteX55" fmla="*/ 2432050 w 2767673"/>
                <a:gd name="connsiteY55" fmla="*/ 755650 h 914400"/>
                <a:gd name="connsiteX56" fmla="*/ 2501900 w 2767673"/>
                <a:gd name="connsiteY56" fmla="*/ 717550 h 914400"/>
                <a:gd name="connsiteX57" fmla="*/ 2604752 w 2767673"/>
                <a:gd name="connsiteY57" fmla="*/ 762000 h 914400"/>
                <a:gd name="connsiteX58" fmla="*/ 2691334 w 2767673"/>
                <a:gd name="connsiteY58" fmla="*/ 649832 h 914400"/>
                <a:gd name="connsiteX59" fmla="*/ 2767673 w 2767673"/>
                <a:gd name="connsiteY59" fmla="*/ 772012 h 914400"/>
                <a:gd name="connsiteX0" fmla="*/ 0 w 2767673"/>
                <a:gd name="connsiteY0" fmla="*/ 857250 h 914400"/>
                <a:gd name="connsiteX1" fmla="*/ 69850 w 2767673"/>
                <a:gd name="connsiteY1" fmla="*/ 844550 h 914400"/>
                <a:gd name="connsiteX2" fmla="*/ 114300 w 2767673"/>
                <a:gd name="connsiteY2" fmla="*/ 806450 h 914400"/>
                <a:gd name="connsiteX3" fmla="*/ 158750 w 2767673"/>
                <a:gd name="connsiteY3" fmla="*/ 762000 h 914400"/>
                <a:gd name="connsiteX4" fmla="*/ 209550 w 2767673"/>
                <a:gd name="connsiteY4" fmla="*/ 730250 h 914400"/>
                <a:gd name="connsiteX5" fmla="*/ 234950 w 2767673"/>
                <a:gd name="connsiteY5" fmla="*/ 635000 h 914400"/>
                <a:gd name="connsiteX6" fmla="*/ 323850 w 2767673"/>
                <a:gd name="connsiteY6" fmla="*/ 393700 h 914400"/>
                <a:gd name="connsiteX7" fmla="*/ 381000 w 2767673"/>
                <a:gd name="connsiteY7" fmla="*/ 158750 h 914400"/>
                <a:gd name="connsiteX8" fmla="*/ 406400 w 2767673"/>
                <a:gd name="connsiteY8" fmla="*/ 31750 h 914400"/>
                <a:gd name="connsiteX9" fmla="*/ 425450 w 2767673"/>
                <a:gd name="connsiteY9" fmla="*/ 0 h 914400"/>
                <a:gd name="connsiteX10" fmla="*/ 438150 w 2767673"/>
                <a:gd name="connsiteY10" fmla="*/ 6350 h 914400"/>
                <a:gd name="connsiteX11" fmla="*/ 495300 w 2767673"/>
                <a:gd name="connsiteY11" fmla="*/ 101600 h 914400"/>
                <a:gd name="connsiteX12" fmla="*/ 533400 w 2767673"/>
                <a:gd name="connsiteY12" fmla="*/ 165100 h 914400"/>
                <a:gd name="connsiteX13" fmla="*/ 565150 w 2767673"/>
                <a:gd name="connsiteY13" fmla="*/ 260350 h 914400"/>
                <a:gd name="connsiteX14" fmla="*/ 609600 w 2767673"/>
                <a:gd name="connsiteY14" fmla="*/ 317500 h 914400"/>
                <a:gd name="connsiteX15" fmla="*/ 615950 w 2767673"/>
                <a:gd name="connsiteY15" fmla="*/ 355600 h 914400"/>
                <a:gd name="connsiteX16" fmla="*/ 615950 w 2767673"/>
                <a:gd name="connsiteY16" fmla="*/ 355600 h 914400"/>
                <a:gd name="connsiteX17" fmla="*/ 673100 w 2767673"/>
                <a:gd name="connsiteY17" fmla="*/ 323850 h 914400"/>
                <a:gd name="connsiteX18" fmla="*/ 717550 w 2767673"/>
                <a:gd name="connsiteY18" fmla="*/ 254000 h 914400"/>
                <a:gd name="connsiteX19" fmla="*/ 749300 w 2767673"/>
                <a:gd name="connsiteY19" fmla="*/ 241300 h 914400"/>
                <a:gd name="connsiteX20" fmla="*/ 774700 w 2767673"/>
                <a:gd name="connsiteY20" fmla="*/ 222250 h 914400"/>
                <a:gd name="connsiteX21" fmla="*/ 838200 w 2767673"/>
                <a:gd name="connsiteY21" fmla="*/ 133350 h 914400"/>
                <a:gd name="connsiteX22" fmla="*/ 876300 w 2767673"/>
                <a:gd name="connsiteY22" fmla="*/ 63500 h 914400"/>
                <a:gd name="connsiteX23" fmla="*/ 914400 w 2767673"/>
                <a:gd name="connsiteY23" fmla="*/ 127000 h 914400"/>
                <a:gd name="connsiteX24" fmla="*/ 958850 w 2767673"/>
                <a:gd name="connsiteY24" fmla="*/ 247650 h 914400"/>
                <a:gd name="connsiteX25" fmla="*/ 965200 w 2767673"/>
                <a:gd name="connsiteY25" fmla="*/ 279400 h 914400"/>
                <a:gd name="connsiteX26" fmla="*/ 1009650 w 2767673"/>
                <a:gd name="connsiteY26" fmla="*/ 336550 h 914400"/>
                <a:gd name="connsiteX27" fmla="*/ 1079500 w 2767673"/>
                <a:gd name="connsiteY27" fmla="*/ 387350 h 914400"/>
                <a:gd name="connsiteX28" fmla="*/ 1079500 w 2767673"/>
                <a:gd name="connsiteY28" fmla="*/ 387350 h 914400"/>
                <a:gd name="connsiteX29" fmla="*/ 1143000 w 2767673"/>
                <a:gd name="connsiteY29" fmla="*/ 438150 h 914400"/>
                <a:gd name="connsiteX30" fmla="*/ 1219200 w 2767673"/>
                <a:gd name="connsiteY30" fmla="*/ 406400 h 914400"/>
                <a:gd name="connsiteX31" fmla="*/ 1257300 w 2767673"/>
                <a:gd name="connsiteY31" fmla="*/ 438150 h 914400"/>
                <a:gd name="connsiteX32" fmla="*/ 1295400 w 2767673"/>
                <a:gd name="connsiteY32" fmla="*/ 482600 h 914400"/>
                <a:gd name="connsiteX33" fmla="*/ 1295400 w 2767673"/>
                <a:gd name="connsiteY33" fmla="*/ 482600 h 914400"/>
                <a:gd name="connsiteX34" fmla="*/ 1384300 w 2767673"/>
                <a:gd name="connsiteY34" fmla="*/ 508000 h 914400"/>
                <a:gd name="connsiteX35" fmla="*/ 1441450 w 2767673"/>
                <a:gd name="connsiteY35" fmla="*/ 469900 h 914400"/>
                <a:gd name="connsiteX36" fmla="*/ 1479550 w 2767673"/>
                <a:gd name="connsiteY36" fmla="*/ 387350 h 914400"/>
                <a:gd name="connsiteX37" fmla="*/ 1517650 w 2767673"/>
                <a:gd name="connsiteY37" fmla="*/ 304800 h 914400"/>
                <a:gd name="connsiteX38" fmla="*/ 1549400 w 2767673"/>
                <a:gd name="connsiteY38" fmla="*/ 285750 h 914400"/>
                <a:gd name="connsiteX39" fmla="*/ 1593850 w 2767673"/>
                <a:gd name="connsiteY39" fmla="*/ 336550 h 914400"/>
                <a:gd name="connsiteX40" fmla="*/ 1638300 w 2767673"/>
                <a:gd name="connsiteY40" fmla="*/ 450850 h 914400"/>
                <a:gd name="connsiteX41" fmla="*/ 1689100 w 2767673"/>
                <a:gd name="connsiteY41" fmla="*/ 514350 h 914400"/>
                <a:gd name="connsiteX42" fmla="*/ 1771650 w 2767673"/>
                <a:gd name="connsiteY42" fmla="*/ 488950 h 914400"/>
                <a:gd name="connsiteX43" fmla="*/ 1803400 w 2767673"/>
                <a:gd name="connsiteY43" fmla="*/ 457200 h 914400"/>
                <a:gd name="connsiteX44" fmla="*/ 1841500 w 2767673"/>
                <a:gd name="connsiteY44" fmla="*/ 450850 h 914400"/>
                <a:gd name="connsiteX45" fmla="*/ 1930400 w 2767673"/>
                <a:gd name="connsiteY45" fmla="*/ 450850 h 914400"/>
                <a:gd name="connsiteX46" fmla="*/ 2033623 w 2767673"/>
                <a:gd name="connsiteY46" fmla="*/ 454187 h 914400"/>
                <a:gd name="connsiteX47" fmla="*/ 2067411 w 2767673"/>
                <a:gd name="connsiteY47" fmla="*/ 492287 h 914400"/>
                <a:gd name="connsiteX48" fmla="*/ 2159000 w 2767673"/>
                <a:gd name="connsiteY48" fmla="*/ 819150 h 914400"/>
                <a:gd name="connsiteX49" fmla="*/ 2184400 w 2767673"/>
                <a:gd name="connsiteY49" fmla="*/ 914400 h 914400"/>
                <a:gd name="connsiteX50" fmla="*/ 2184400 w 2767673"/>
                <a:gd name="connsiteY50" fmla="*/ 914400 h 914400"/>
                <a:gd name="connsiteX51" fmla="*/ 2247900 w 2767673"/>
                <a:gd name="connsiteY51" fmla="*/ 914400 h 914400"/>
                <a:gd name="connsiteX52" fmla="*/ 2305050 w 2767673"/>
                <a:gd name="connsiteY52" fmla="*/ 838200 h 914400"/>
                <a:gd name="connsiteX53" fmla="*/ 2343150 w 2767673"/>
                <a:gd name="connsiteY53" fmla="*/ 787400 h 914400"/>
                <a:gd name="connsiteX54" fmla="*/ 2381250 w 2767673"/>
                <a:gd name="connsiteY54" fmla="*/ 774700 h 914400"/>
                <a:gd name="connsiteX55" fmla="*/ 2432050 w 2767673"/>
                <a:gd name="connsiteY55" fmla="*/ 755650 h 914400"/>
                <a:gd name="connsiteX56" fmla="*/ 2501900 w 2767673"/>
                <a:gd name="connsiteY56" fmla="*/ 717550 h 914400"/>
                <a:gd name="connsiteX57" fmla="*/ 2604752 w 2767673"/>
                <a:gd name="connsiteY57" fmla="*/ 762000 h 914400"/>
                <a:gd name="connsiteX58" fmla="*/ 2691334 w 2767673"/>
                <a:gd name="connsiteY58" fmla="*/ 649832 h 914400"/>
                <a:gd name="connsiteX59" fmla="*/ 2767673 w 2767673"/>
                <a:gd name="connsiteY59" fmla="*/ 772012 h 914400"/>
                <a:gd name="connsiteX0" fmla="*/ 0 w 2767673"/>
                <a:gd name="connsiteY0" fmla="*/ 857250 h 914400"/>
                <a:gd name="connsiteX1" fmla="*/ 69850 w 2767673"/>
                <a:gd name="connsiteY1" fmla="*/ 844550 h 914400"/>
                <a:gd name="connsiteX2" fmla="*/ 114300 w 2767673"/>
                <a:gd name="connsiteY2" fmla="*/ 806450 h 914400"/>
                <a:gd name="connsiteX3" fmla="*/ 158750 w 2767673"/>
                <a:gd name="connsiteY3" fmla="*/ 762000 h 914400"/>
                <a:gd name="connsiteX4" fmla="*/ 209550 w 2767673"/>
                <a:gd name="connsiteY4" fmla="*/ 730250 h 914400"/>
                <a:gd name="connsiteX5" fmla="*/ 234950 w 2767673"/>
                <a:gd name="connsiteY5" fmla="*/ 635000 h 914400"/>
                <a:gd name="connsiteX6" fmla="*/ 323850 w 2767673"/>
                <a:gd name="connsiteY6" fmla="*/ 393700 h 914400"/>
                <a:gd name="connsiteX7" fmla="*/ 381000 w 2767673"/>
                <a:gd name="connsiteY7" fmla="*/ 158750 h 914400"/>
                <a:gd name="connsiteX8" fmla="*/ 406400 w 2767673"/>
                <a:gd name="connsiteY8" fmla="*/ 31750 h 914400"/>
                <a:gd name="connsiteX9" fmla="*/ 425450 w 2767673"/>
                <a:gd name="connsiteY9" fmla="*/ 0 h 914400"/>
                <a:gd name="connsiteX10" fmla="*/ 438150 w 2767673"/>
                <a:gd name="connsiteY10" fmla="*/ 6350 h 914400"/>
                <a:gd name="connsiteX11" fmla="*/ 495300 w 2767673"/>
                <a:gd name="connsiteY11" fmla="*/ 101600 h 914400"/>
                <a:gd name="connsiteX12" fmla="*/ 533400 w 2767673"/>
                <a:gd name="connsiteY12" fmla="*/ 165100 h 914400"/>
                <a:gd name="connsiteX13" fmla="*/ 565150 w 2767673"/>
                <a:gd name="connsiteY13" fmla="*/ 260350 h 914400"/>
                <a:gd name="connsiteX14" fmla="*/ 609600 w 2767673"/>
                <a:gd name="connsiteY14" fmla="*/ 317500 h 914400"/>
                <a:gd name="connsiteX15" fmla="*/ 615950 w 2767673"/>
                <a:gd name="connsiteY15" fmla="*/ 355600 h 914400"/>
                <a:gd name="connsiteX16" fmla="*/ 615950 w 2767673"/>
                <a:gd name="connsiteY16" fmla="*/ 355600 h 914400"/>
                <a:gd name="connsiteX17" fmla="*/ 673100 w 2767673"/>
                <a:gd name="connsiteY17" fmla="*/ 323850 h 914400"/>
                <a:gd name="connsiteX18" fmla="*/ 717550 w 2767673"/>
                <a:gd name="connsiteY18" fmla="*/ 254000 h 914400"/>
                <a:gd name="connsiteX19" fmla="*/ 749300 w 2767673"/>
                <a:gd name="connsiteY19" fmla="*/ 241300 h 914400"/>
                <a:gd name="connsiteX20" fmla="*/ 774700 w 2767673"/>
                <a:gd name="connsiteY20" fmla="*/ 222250 h 914400"/>
                <a:gd name="connsiteX21" fmla="*/ 838200 w 2767673"/>
                <a:gd name="connsiteY21" fmla="*/ 133350 h 914400"/>
                <a:gd name="connsiteX22" fmla="*/ 876300 w 2767673"/>
                <a:gd name="connsiteY22" fmla="*/ 63500 h 914400"/>
                <a:gd name="connsiteX23" fmla="*/ 914400 w 2767673"/>
                <a:gd name="connsiteY23" fmla="*/ 127000 h 914400"/>
                <a:gd name="connsiteX24" fmla="*/ 958850 w 2767673"/>
                <a:gd name="connsiteY24" fmla="*/ 247650 h 914400"/>
                <a:gd name="connsiteX25" fmla="*/ 965200 w 2767673"/>
                <a:gd name="connsiteY25" fmla="*/ 279400 h 914400"/>
                <a:gd name="connsiteX26" fmla="*/ 1009650 w 2767673"/>
                <a:gd name="connsiteY26" fmla="*/ 336550 h 914400"/>
                <a:gd name="connsiteX27" fmla="*/ 1079500 w 2767673"/>
                <a:gd name="connsiteY27" fmla="*/ 387350 h 914400"/>
                <a:gd name="connsiteX28" fmla="*/ 1079500 w 2767673"/>
                <a:gd name="connsiteY28" fmla="*/ 387350 h 914400"/>
                <a:gd name="connsiteX29" fmla="*/ 1143000 w 2767673"/>
                <a:gd name="connsiteY29" fmla="*/ 438150 h 914400"/>
                <a:gd name="connsiteX30" fmla="*/ 1219200 w 2767673"/>
                <a:gd name="connsiteY30" fmla="*/ 406400 h 914400"/>
                <a:gd name="connsiteX31" fmla="*/ 1257300 w 2767673"/>
                <a:gd name="connsiteY31" fmla="*/ 438150 h 914400"/>
                <a:gd name="connsiteX32" fmla="*/ 1295400 w 2767673"/>
                <a:gd name="connsiteY32" fmla="*/ 482600 h 914400"/>
                <a:gd name="connsiteX33" fmla="*/ 1295400 w 2767673"/>
                <a:gd name="connsiteY33" fmla="*/ 482600 h 914400"/>
                <a:gd name="connsiteX34" fmla="*/ 1384300 w 2767673"/>
                <a:gd name="connsiteY34" fmla="*/ 508000 h 914400"/>
                <a:gd name="connsiteX35" fmla="*/ 1441450 w 2767673"/>
                <a:gd name="connsiteY35" fmla="*/ 469900 h 914400"/>
                <a:gd name="connsiteX36" fmla="*/ 1479550 w 2767673"/>
                <a:gd name="connsiteY36" fmla="*/ 387350 h 914400"/>
                <a:gd name="connsiteX37" fmla="*/ 1517650 w 2767673"/>
                <a:gd name="connsiteY37" fmla="*/ 304800 h 914400"/>
                <a:gd name="connsiteX38" fmla="*/ 1549400 w 2767673"/>
                <a:gd name="connsiteY38" fmla="*/ 285750 h 914400"/>
                <a:gd name="connsiteX39" fmla="*/ 1593850 w 2767673"/>
                <a:gd name="connsiteY39" fmla="*/ 336550 h 914400"/>
                <a:gd name="connsiteX40" fmla="*/ 1638300 w 2767673"/>
                <a:gd name="connsiteY40" fmla="*/ 450850 h 914400"/>
                <a:gd name="connsiteX41" fmla="*/ 1689100 w 2767673"/>
                <a:gd name="connsiteY41" fmla="*/ 514350 h 914400"/>
                <a:gd name="connsiteX42" fmla="*/ 1771650 w 2767673"/>
                <a:gd name="connsiteY42" fmla="*/ 488950 h 914400"/>
                <a:gd name="connsiteX43" fmla="*/ 1803400 w 2767673"/>
                <a:gd name="connsiteY43" fmla="*/ 457200 h 914400"/>
                <a:gd name="connsiteX44" fmla="*/ 1841500 w 2767673"/>
                <a:gd name="connsiteY44" fmla="*/ 450850 h 914400"/>
                <a:gd name="connsiteX45" fmla="*/ 1943748 w 2767673"/>
                <a:gd name="connsiteY45" fmla="*/ 457525 h 914400"/>
                <a:gd name="connsiteX46" fmla="*/ 2033623 w 2767673"/>
                <a:gd name="connsiteY46" fmla="*/ 454187 h 914400"/>
                <a:gd name="connsiteX47" fmla="*/ 2067411 w 2767673"/>
                <a:gd name="connsiteY47" fmla="*/ 492287 h 914400"/>
                <a:gd name="connsiteX48" fmla="*/ 2159000 w 2767673"/>
                <a:gd name="connsiteY48" fmla="*/ 819150 h 914400"/>
                <a:gd name="connsiteX49" fmla="*/ 2184400 w 2767673"/>
                <a:gd name="connsiteY49" fmla="*/ 914400 h 914400"/>
                <a:gd name="connsiteX50" fmla="*/ 2184400 w 2767673"/>
                <a:gd name="connsiteY50" fmla="*/ 914400 h 914400"/>
                <a:gd name="connsiteX51" fmla="*/ 2247900 w 2767673"/>
                <a:gd name="connsiteY51" fmla="*/ 914400 h 914400"/>
                <a:gd name="connsiteX52" fmla="*/ 2305050 w 2767673"/>
                <a:gd name="connsiteY52" fmla="*/ 838200 h 914400"/>
                <a:gd name="connsiteX53" fmla="*/ 2343150 w 2767673"/>
                <a:gd name="connsiteY53" fmla="*/ 787400 h 914400"/>
                <a:gd name="connsiteX54" fmla="*/ 2381250 w 2767673"/>
                <a:gd name="connsiteY54" fmla="*/ 774700 h 914400"/>
                <a:gd name="connsiteX55" fmla="*/ 2432050 w 2767673"/>
                <a:gd name="connsiteY55" fmla="*/ 755650 h 914400"/>
                <a:gd name="connsiteX56" fmla="*/ 2501900 w 2767673"/>
                <a:gd name="connsiteY56" fmla="*/ 717550 h 914400"/>
                <a:gd name="connsiteX57" fmla="*/ 2604752 w 2767673"/>
                <a:gd name="connsiteY57" fmla="*/ 762000 h 914400"/>
                <a:gd name="connsiteX58" fmla="*/ 2691334 w 2767673"/>
                <a:gd name="connsiteY58" fmla="*/ 649832 h 914400"/>
                <a:gd name="connsiteX59" fmla="*/ 2767673 w 2767673"/>
                <a:gd name="connsiteY59" fmla="*/ 772012 h 914400"/>
                <a:gd name="connsiteX0" fmla="*/ 0 w 2767673"/>
                <a:gd name="connsiteY0" fmla="*/ 857250 h 914400"/>
                <a:gd name="connsiteX1" fmla="*/ 69850 w 2767673"/>
                <a:gd name="connsiteY1" fmla="*/ 844550 h 914400"/>
                <a:gd name="connsiteX2" fmla="*/ 114300 w 2767673"/>
                <a:gd name="connsiteY2" fmla="*/ 806450 h 914400"/>
                <a:gd name="connsiteX3" fmla="*/ 158750 w 2767673"/>
                <a:gd name="connsiteY3" fmla="*/ 762000 h 914400"/>
                <a:gd name="connsiteX4" fmla="*/ 209550 w 2767673"/>
                <a:gd name="connsiteY4" fmla="*/ 730250 h 914400"/>
                <a:gd name="connsiteX5" fmla="*/ 234950 w 2767673"/>
                <a:gd name="connsiteY5" fmla="*/ 635000 h 914400"/>
                <a:gd name="connsiteX6" fmla="*/ 323850 w 2767673"/>
                <a:gd name="connsiteY6" fmla="*/ 393700 h 914400"/>
                <a:gd name="connsiteX7" fmla="*/ 381000 w 2767673"/>
                <a:gd name="connsiteY7" fmla="*/ 158750 h 914400"/>
                <a:gd name="connsiteX8" fmla="*/ 406400 w 2767673"/>
                <a:gd name="connsiteY8" fmla="*/ 31750 h 914400"/>
                <a:gd name="connsiteX9" fmla="*/ 425450 w 2767673"/>
                <a:gd name="connsiteY9" fmla="*/ 0 h 914400"/>
                <a:gd name="connsiteX10" fmla="*/ 438150 w 2767673"/>
                <a:gd name="connsiteY10" fmla="*/ 6350 h 914400"/>
                <a:gd name="connsiteX11" fmla="*/ 495300 w 2767673"/>
                <a:gd name="connsiteY11" fmla="*/ 101600 h 914400"/>
                <a:gd name="connsiteX12" fmla="*/ 533400 w 2767673"/>
                <a:gd name="connsiteY12" fmla="*/ 165100 h 914400"/>
                <a:gd name="connsiteX13" fmla="*/ 565150 w 2767673"/>
                <a:gd name="connsiteY13" fmla="*/ 260350 h 914400"/>
                <a:gd name="connsiteX14" fmla="*/ 609600 w 2767673"/>
                <a:gd name="connsiteY14" fmla="*/ 317500 h 914400"/>
                <a:gd name="connsiteX15" fmla="*/ 615950 w 2767673"/>
                <a:gd name="connsiteY15" fmla="*/ 355600 h 914400"/>
                <a:gd name="connsiteX16" fmla="*/ 615950 w 2767673"/>
                <a:gd name="connsiteY16" fmla="*/ 355600 h 914400"/>
                <a:gd name="connsiteX17" fmla="*/ 673100 w 2767673"/>
                <a:gd name="connsiteY17" fmla="*/ 323850 h 914400"/>
                <a:gd name="connsiteX18" fmla="*/ 717550 w 2767673"/>
                <a:gd name="connsiteY18" fmla="*/ 254000 h 914400"/>
                <a:gd name="connsiteX19" fmla="*/ 749300 w 2767673"/>
                <a:gd name="connsiteY19" fmla="*/ 241300 h 914400"/>
                <a:gd name="connsiteX20" fmla="*/ 774700 w 2767673"/>
                <a:gd name="connsiteY20" fmla="*/ 222250 h 914400"/>
                <a:gd name="connsiteX21" fmla="*/ 838200 w 2767673"/>
                <a:gd name="connsiteY21" fmla="*/ 133350 h 914400"/>
                <a:gd name="connsiteX22" fmla="*/ 876300 w 2767673"/>
                <a:gd name="connsiteY22" fmla="*/ 63500 h 914400"/>
                <a:gd name="connsiteX23" fmla="*/ 914400 w 2767673"/>
                <a:gd name="connsiteY23" fmla="*/ 127000 h 914400"/>
                <a:gd name="connsiteX24" fmla="*/ 958850 w 2767673"/>
                <a:gd name="connsiteY24" fmla="*/ 247650 h 914400"/>
                <a:gd name="connsiteX25" fmla="*/ 965200 w 2767673"/>
                <a:gd name="connsiteY25" fmla="*/ 279400 h 914400"/>
                <a:gd name="connsiteX26" fmla="*/ 1009650 w 2767673"/>
                <a:gd name="connsiteY26" fmla="*/ 336550 h 914400"/>
                <a:gd name="connsiteX27" fmla="*/ 1079500 w 2767673"/>
                <a:gd name="connsiteY27" fmla="*/ 387350 h 914400"/>
                <a:gd name="connsiteX28" fmla="*/ 1079500 w 2767673"/>
                <a:gd name="connsiteY28" fmla="*/ 387350 h 914400"/>
                <a:gd name="connsiteX29" fmla="*/ 1143000 w 2767673"/>
                <a:gd name="connsiteY29" fmla="*/ 438150 h 914400"/>
                <a:gd name="connsiteX30" fmla="*/ 1219200 w 2767673"/>
                <a:gd name="connsiteY30" fmla="*/ 406400 h 914400"/>
                <a:gd name="connsiteX31" fmla="*/ 1257300 w 2767673"/>
                <a:gd name="connsiteY31" fmla="*/ 438150 h 914400"/>
                <a:gd name="connsiteX32" fmla="*/ 1295400 w 2767673"/>
                <a:gd name="connsiteY32" fmla="*/ 482600 h 914400"/>
                <a:gd name="connsiteX33" fmla="*/ 1295400 w 2767673"/>
                <a:gd name="connsiteY33" fmla="*/ 482600 h 914400"/>
                <a:gd name="connsiteX34" fmla="*/ 1384300 w 2767673"/>
                <a:gd name="connsiteY34" fmla="*/ 508000 h 914400"/>
                <a:gd name="connsiteX35" fmla="*/ 1441450 w 2767673"/>
                <a:gd name="connsiteY35" fmla="*/ 469900 h 914400"/>
                <a:gd name="connsiteX36" fmla="*/ 1479550 w 2767673"/>
                <a:gd name="connsiteY36" fmla="*/ 387350 h 914400"/>
                <a:gd name="connsiteX37" fmla="*/ 1517650 w 2767673"/>
                <a:gd name="connsiteY37" fmla="*/ 304800 h 914400"/>
                <a:gd name="connsiteX38" fmla="*/ 1549400 w 2767673"/>
                <a:gd name="connsiteY38" fmla="*/ 285750 h 914400"/>
                <a:gd name="connsiteX39" fmla="*/ 1593850 w 2767673"/>
                <a:gd name="connsiteY39" fmla="*/ 336550 h 914400"/>
                <a:gd name="connsiteX40" fmla="*/ 1638300 w 2767673"/>
                <a:gd name="connsiteY40" fmla="*/ 450850 h 914400"/>
                <a:gd name="connsiteX41" fmla="*/ 1689100 w 2767673"/>
                <a:gd name="connsiteY41" fmla="*/ 514350 h 914400"/>
                <a:gd name="connsiteX42" fmla="*/ 1771650 w 2767673"/>
                <a:gd name="connsiteY42" fmla="*/ 488950 h 914400"/>
                <a:gd name="connsiteX43" fmla="*/ 1803400 w 2767673"/>
                <a:gd name="connsiteY43" fmla="*/ 457200 h 914400"/>
                <a:gd name="connsiteX44" fmla="*/ 1851512 w 2767673"/>
                <a:gd name="connsiteY44" fmla="*/ 434164 h 914400"/>
                <a:gd name="connsiteX45" fmla="*/ 1943748 w 2767673"/>
                <a:gd name="connsiteY45" fmla="*/ 457525 h 914400"/>
                <a:gd name="connsiteX46" fmla="*/ 2033623 w 2767673"/>
                <a:gd name="connsiteY46" fmla="*/ 454187 h 914400"/>
                <a:gd name="connsiteX47" fmla="*/ 2067411 w 2767673"/>
                <a:gd name="connsiteY47" fmla="*/ 492287 h 914400"/>
                <a:gd name="connsiteX48" fmla="*/ 2159000 w 2767673"/>
                <a:gd name="connsiteY48" fmla="*/ 819150 h 914400"/>
                <a:gd name="connsiteX49" fmla="*/ 2184400 w 2767673"/>
                <a:gd name="connsiteY49" fmla="*/ 914400 h 914400"/>
                <a:gd name="connsiteX50" fmla="*/ 2184400 w 2767673"/>
                <a:gd name="connsiteY50" fmla="*/ 914400 h 914400"/>
                <a:gd name="connsiteX51" fmla="*/ 2247900 w 2767673"/>
                <a:gd name="connsiteY51" fmla="*/ 914400 h 914400"/>
                <a:gd name="connsiteX52" fmla="*/ 2305050 w 2767673"/>
                <a:gd name="connsiteY52" fmla="*/ 838200 h 914400"/>
                <a:gd name="connsiteX53" fmla="*/ 2343150 w 2767673"/>
                <a:gd name="connsiteY53" fmla="*/ 787400 h 914400"/>
                <a:gd name="connsiteX54" fmla="*/ 2381250 w 2767673"/>
                <a:gd name="connsiteY54" fmla="*/ 774700 h 914400"/>
                <a:gd name="connsiteX55" fmla="*/ 2432050 w 2767673"/>
                <a:gd name="connsiteY55" fmla="*/ 755650 h 914400"/>
                <a:gd name="connsiteX56" fmla="*/ 2501900 w 2767673"/>
                <a:gd name="connsiteY56" fmla="*/ 717550 h 914400"/>
                <a:gd name="connsiteX57" fmla="*/ 2604752 w 2767673"/>
                <a:gd name="connsiteY57" fmla="*/ 762000 h 914400"/>
                <a:gd name="connsiteX58" fmla="*/ 2691334 w 2767673"/>
                <a:gd name="connsiteY58" fmla="*/ 649832 h 914400"/>
                <a:gd name="connsiteX59" fmla="*/ 2767673 w 2767673"/>
                <a:gd name="connsiteY59" fmla="*/ 772012 h 914400"/>
                <a:gd name="connsiteX0" fmla="*/ 0 w 2767673"/>
                <a:gd name="connsiteY0" fmla="*/ 857250 h 914400"/>
                <a:gd name="connsiteX1" fmla="*/ 69850 w 2767673"/>
                <a:gd name="connsiteY1" fmla="*/ 844550 h 914400"/>
                <a:gd name="connsiteX2" fmla="*/ 114300 w 2767673"/>
                <a:gd name="connsiteY2" fmla="*/ 806450 h 914400"/>
                <a:gd name="connsiteX3" fmla="*/ 158750 w 2767673"/>
                <a:gd name="connsiteY3" fmla="*/ 762000 h 914400"/>
                <a:gd name="connsiteX4" fmla="*/ 209550 w 2767673"/>
                <a:gd name="connsiteY4" fmla="*/ 730250 h 914400"/>
                <a:gd name="connsiteX5" fmla="*/ 234950 w 2767673"/>
                <a:gd name="connsiteY5" fmla="*/ 635000 h 914400"/>
                <a:gd name="connsiteX6" fmla="*/ 323850 w 2767673"/>
                <a:gd name="connsiteY6" fmla="*/ 393700 h 914400"/>
                <a:gd name="connsiteX7" fmla="*/ 381000 w 2767673"/>
                <a:gd name="connsiteY7" fmla="*/ 158750 h 914400"/>
                <a:gd name="connsiteX8" fmla="*/ 406400 w 2767673"/>
                <a:gd name="connsiteY8" fmla="*/ 31750 h 914400"/>
                <a:gd name="connsiteX9" fmla="*/ 425450 w 2767673"/>
                <a:gd name="connsiteY9" fmla="*/ 0 h 914400"/>
                <a:gd name="connsiteX10" fmla="*/ 438150 w 2767673"/>
                <a:gd name="connsiteY10" fmla="*/ 6350 h 914400"/>
                <a:gd name="connsiteX11" fmla="*/ 495300 w 2767673"/>
                <a:gd name="connsiteY11" fmla="*/ 101600 h 914400"/>
                <a:gd name="connsiteX12" fmla="*/ 533400 w 2767673"/>
                <a:gd name="connsiteY12" fmla="*/ 165100 h 914400"/>
                <a:gd name="connsiteX13" fmla="*/ 565150 w 2767673"/>
                <a:gd name="connsiteY13" fmla="*/ 260350 h 914400"/>
                <a:gd name="connsiteX14" fmla="*/ 609600 w 2767673"/>
                <a:gd name="connsiteY14" fmla="*/ 317500 h 914400"/>
                <a:gd name="connsiteX15" fmla="*/ 615950 w 2767673"/>
                <a:gd name="connsiteY15" fmla="*/ 355600 h 914400"/>
                <a:gd name="connsiteX16" fmla="*/ 615950 w 2767673"/>
                <a:gd name="connsiteY16" fmla="*/ 355600 h 914400"/>
                <a:gd name="connsiteX17" fmla="*/ 673100 w 2767673"/>
                <a:gd name="connsiteY17" fmla="*/ 323850 h 914400"/>
                <a:gd name="connsiteX18" fmla="*/ 717550 w 2767673"/>
                <a:gd name="connsiteY18" fmla="*/ 254000 h 914400"/>
                <a:gd name="connsiteX19" fmla="*/ 749300 w 2767673"/>
                <a:gd name="connsiteY19" fmla="*/ 241300 h 914400"/>
                <a:gd name="connsiteX20" fmla="*/ 774700 w 2767673"/>
                <a:gd name="connsiteY20" fmla="*/ 222250 h 914400"/>
                <a:gd name="connsiteX21" fmla="*/ 831526 w 2767673"/>
                <a:gd name="connsiteY21" fmla="*/ 123338 h 914400"/>
                <a:gd name="connsiteX22" fmla="*/ 876300 w 2767673"/>
                <a:gd name="connsiteY22" fmla="*/ 63500 h 914400"/>
                <a:gd name="connsiteX23" fmla="*/ 914400 w 2767673"/>
                <a:gd name="connsiteY23" fmla="*/ 127000 h 914400"/>
                <a:gd name="connsiteX24" fmla="*/ 958850 w 2767673"/>
                <a:gd name="connsiteY24" fmla="*/ 247650 h 914400"/>
                <a:gd name="connsiteX25" fmla="*/ 965200 w 2767673"/>
                <a:gd name="connsiteY25" fmla="*/ 279400 h 914400"/>
                <a:gd name="connsiteX26" fmla="*/ 1009650 w 2767673"/>
                <a:gd name="connsiteY26" fmla="*/ 336550 h 914400"/>
                <a:gd name="connsiteX27" fmla="*/ 1079500 w 2767673"/>
                <a:gd name="connsiteY27" fmla="*/ 387350 h 914400"/>
                <a:gd name="connsiteX28" fmla="*/ 1079500 w 2767673"/>
                <a:gd name="connsiteY28" fmla="*/ 387350 h 914400"/>
                <a:gd name="connsiteX29" fmla="*/ 1143000 w 2767673"/>
                <a:gd name="connsiteY29" fmla="*/ 438150 h 914400"/>
                <a:gd name="connsiteX30" fmla="*/ 1219200 w 2767673"/>
                <a:gd name="connsiteY30" fmla="*/ 406400 h 914400"/>
                <a:gd name="connsiteX31" fmla="*/ 1257300 w 2767673"/>
                <a:gd name="connsiteY31" fmla="*/ 438150 h 914400"/>
                <a:gd name="connsiteX32" fmla="*/ 1295400 w 2767673"/>
                <a:gd name="connsiteY32" fmla="*/ 482600 h 914400"/>
                <a:gd name="connsiteX33" fmla="*/ 1295400 w 2767673"/>
                <a:gd name="connsiteY33" fmla="*/ 482600 h 914400"/>
                <a:gd name="connsiteX34" fmla="*/ 1384300 w 2767673"/>
                <a:gd name="connsiteY34" fmla="*/ 508000 h 914400"/>
                <a:gd name="connsiteX35" fmla="*/ 1441450 w 2767673"/>
                <a:gd name="connsiteY35" fmla="*/ 469900 h 914400"/>
                <a:gd name="connsiteX36" fmla="*/ 1479550 w 2767673"/>
                <a:gd name="connsiteY36" fmla="*/ 387350 h 914400"/>
                <a:gd name="connsiteX37" fmla="*/ 1517650 w 2767673"/>
                <a:gd name="connsiteY37" fmla="*/ 304800 h 914400"/>
                <a:gd name="connsiteX38" fmla="*/ 1549400 w 2767673"/>
                <a:gd name="connsiteY38" fmla="*/ 285750 h 914400"/>
                <a:gd name="connsiteX39" fmla="*/ 1593850 w 2767673"/>
                <a:gd name="connsiteY39" fmla="*/ 336550 h 914400"/>
                <a:gd name="connsiteX40" fmla="*/ 1638300 w 2767673"/>
                <a:gd name="connsiteY40" fmla="*/ 450850 h 914400"/>
                <a:gd name="connsiteX41" fmla="*/ 1689100 w 2767673"/>
                <a:gd name="connsiteY41" fmla="*/ 514350 h 914400"/>
                <a:gd name="connsiteX42" fmla="*/ 1771650 w 2767673"/>
                <a:gd name="connsiteY42" fmla="*/ 488950 h 914400"/>
                <a:gd name="connsiteX43" fmla="*/ 1803400 w 2767673"/>
                <a:gd name="connsiteY43" fmla="*/ 457200 h 914400"/>
                <a:gd name="connsiteX44" fmla="*/ 1851512 w 2767673"/>
                <a:gd name="connsiteY44" fmla="*/ 434164 h 914400"/>
                <a:gd name="connsiteX45" fmla="*/ 1943748 w 2767673"/>
                <a:gd name="connsiteY45" fmla="*/ 457525 h 914400"/>
                <a:gd name="connsiteX46" fmla="*/ 2033623 w 2767673"/>
                <a:gd name="connsiteY46" fmla="*/ 454187 h 914400"/>
                <a:gd name="connsiteX47" fmla="*/ 2067411 w 2767673"/>
                <a:gd name="connsiteY47" fmla="*/ 492287 h 914400"/>
                <a:gd name="connsiteX48" fmla="*/ 2159000 w 2767673"/>
                <a:gd name="connsiteY48" fmla="*/ 819150 h 914400"/>
                <a:gd name="connsiteX49" fmla="*/ 2184400 w 2767673"/>
                <a:gd name="connsiteY49" fmla="*/ 914400 h 914400"/>
                <a:gd name="connsiteX50" fmla="*/ 2184400 w 2767673"/>
                <a:gd name="connsiteY50" fmla="*/ 914400 h 914400"/>
                <a:gd name="connsiteX51" fmla="*/ 2247900 w 2767673"/>
                <a:gd name="connsiteY51" fmla="*/ 914400 h 914400"/>
                <a:gd name="connsiteX52" fmla="*/ 2305050 w 2767673"/>
                <a:gd name="connsiteY52" fmla="*/ 838200 h 914400"/>
                <a:gd name="connsiteX53" fmla="*/ 2343150 w 2767673"/>
                <a:gd name="connsiteY53" fmla="*/ 787400 h 914400"/>
                <a:gd name="connsiteX54" fmla="*/ 2381250 w 2767673"/>
                <a:gd name="connsiteY54" fmla="*/ 774700 h 914400"/>
                <a:gd name="connsiteX55" fmla="*/ 2432050 w 2767673"/>
                <a:gd name="connsiteY55" fmla="*/ 755650 h 914400"/>
                <a:gd name="connsiteX56" fmla="*/ 2501900 w 2767673"/>
                <a:gd name="connsiteY56" fmla="*/ 717550 h 914400"/>
                <a:gd name="connsiteX57" fmla="*/ 2604752 w 2767673"/>
                <a:gd name="connsiteY57" fmla="*/ 762000 h 914400"/>
                <a:gd name="connsiteX58" fmla="*/ 2691334 w 2767673"/>
                <a:gd name="connsiteY58" fmla="*/ 649832 h 914400"/>
                <a:gd name="connsiteX59" fmla="*/ 2767673 w 2767673"/>
                <a:gd name="connsiteY59" fmla="*/ 772012 h 914400"/>
                <a:gd name="connsiteX0" fmla="*/ 0 w 2767673"/>
                <a:gd name="connsiteY0" fmla="*/ 857250 h 914400"/>
                <a:gd name="connsiteX1" fmla="*/ 69850 w 2767673"/>
                <a:gd name="connsiteY1" fmla="*/ 844550 h 914400"/>
                <a:gd name="connsiteX2" fmla="*/ 114300 w 2767673"/>
                <a:gd name="connsiteY2" fmla="*/ 806450 h 914400"/>
                <a:gd name="connsiteX3" fmla="*/ 158750 w 2767673"/>
                <a:gd name="connsiteY3" fmla="*/ 762000 h 914400"/>
                <a:gd name="connsiteX4" fmla="*/ 209550 w 2767673"/>
                <a:gd name="connsiteY4" fmla="*/ 730250 h 914400"/>
                <a:gd name="connsiteX5" fmla="*/ 234950 w 2767673"/>
                <a:gd name="connsiteY5" fmla="*/ 635000 h 914400"/>
                <a:gd name="connsiteX6" fmla="*/ 323850 w 2767673"/>
                <a:gd name="connsiteY6" fmla="*/ 393700 h 914400"/>
                <a:gd name="connsiteX7" fmla="*/ 381000 w 2767673"/>
                <a:gd name="connsiteY7" fmla="*/ 158750 h 914400"/>
                <a:gd name="connsiteX8" fmla="*/ 406400 w 2767673"/>
                <a:gd name="connsiteY8" fmla="*/ 31750 h 914400"/>
                <a:gd name="connsiteX9" fmla="*/ 425450 w 2767673"/>
                <a:gd name="connsiteY9" fmla="*/ 0 h 914400"/>
                <a:gd name="connsiteX10" fmla="*/ 438150 w 2767673"/>
                <a:gd name="connsiteY10" fmla="*/ 6350 h 914400"/>
                <a:gd name="connsiteX11" fmla="*/ 495300 w 2767673"/>
                <a:gd name="connsiteY11" fmla="*/ 101600 h 914400"/>
                <a:gd name="connsiteX12" fmla="*/ 533400 w 2767673"/>
                <a:gd name="connsiteY12" fmla="*/ 165100 h 914400"/>
                <a:gd name="connsiteX13" fmla="*/ 565150 w 2767673"/>
                <a:gd name="connsiteY13" fmla="*/ 260350 h 914400"/>
                <a:gd name="connsiteX14" fmla="*/ 609600 w 2767673"/>
                <a:gd name="connsiteY14" fmla="*/ 317500 h 914400"/>
                <a:gd name="connsiteX15" fmla="*/ 615950 w 2767673"/>
                <a:gd name="connsiteY15" fmla="*/ 355600 h 914400"/>
                <a:gd name="connsiteX16" fmla="*/ 629299 w 2767673"/>
                <a:gd name="connsiteY16" fmla="*/ 358938 h 914400"/>
                <a:gd name="connsiteX17" fmla="*/ 673100 w 2767673"/>
                <a:gd name="connsiteY17" fmla="*/ 323850 h 914400"/>
                <a:gd name="connsiteX18" fmla="*/ 717550 w 2767673"/>
                <a:gd name="connsiteY18" fmla="*/ 254000 h 914400"/>
                <a:gd name="connsiteX19" fmla="*/ 749300 w 2767673"/>
                <a:gd name="connsiteY19" fmla="*/ 241300 h 914400"/>
                <a:gd name="connsiteX20" fmla="*/ 774700 w 2767673"/>
                <a:gd name="connsiteY20" fmla="*/ 222250 h 914400"/>
                <a:gd name="connsiteX21" fmla="*/ 831526 w 2767673"/>
                <a:gd name="connsiteY21" fmla="*/ 123338 h 914400"/>
                <a:gd name="connsiteX22" fmla="*/ 876300 w 2767673"/>
                <a:gd name="connsiteY22" fmla="*/ 63500 h 914400"/>
                <a:gd name="connsiteX23" fmla="*/ 914400 w 2767673"/>
                <a:gd name="connsiteY23" fmla="*/ 127000 h 914400"/>
                <a:gd name="connsiteX24" fmla="*/ 958850 w 2767673"/>
                <a:gd name="connsiteY24" fmla="*/ 247650 h 914400"/>
                <a:gd name="connsiteX25" fmla="*/ 965200 w 2767673"/>
                <a:gd name="connsiteY25" fmla="*/ 279400 h 914400"/>
                <a:gd name="connsiteX26" fmla="*/ 1009650 w 2767673"/>
                <a:gd name="connsiteY26" fmla="*/ 336550 h 914400"/>
                <a:gd name="connsiteX27" fmla="*/ 1079500 w 2767673"/>
                <a:gd name="connsiteY27" fmla="*/ 387350 h 914400"/>
                <a:gd name="connsiteX28" fmla="*/ 1079500 w 2767673"/>
                <a:gd name="connsiteY28" fmla="*/ 387350 h 914400"/>
                <a:gd name="connsiteX29" fmla="*/ 1143000 w 2767673"/>
                <a:gd name="connsiteY29" fmla="*/ 438150 h 914400"/>
                <a:gd name="connsiteX30" fmla="*/ 1219200 w 2767673"/>
                <a:gd name="connsiteY30" fmla="*/ 406400 h 914400"/>
                <a:gd name="connsiteX31" fmla="*/ 1257300 w 2767673"/>
                <a:gd name="connsiteY31" fmla="*/ 438150 h 914400"/>
                <a:gd name="connsiteX32" fmla="*/ 1295400 w 2767673"/>
                <a:gd name="connsiteY32" fmla="*/ 482600 h 914400"/>
                <a:gd name="connsiteX33" fmla="*/ 1295400 w 2767673"/>
                <a:gd name="connsiteY33" fmla="*/ 482600 h 914400"/>
                <a:gd name="connsiteX34" fmla="*/ 1384300 w 2767673"/>
                <a:gd name="connsiteY34" fmla="*/ 508000 h 914400"/>
                <a:gd name="connsiteX35" fmla="*/ 1441450 w 2767673"/>
                <a:gd name="connsiteY35" fmla="*/ 469900 h 914400"/>
                <a:gd name="connsiteX36" fmla="*/ 1479550 w 2767673"/>
                <a:gd name="connsiteY36" fmla="*/ 387350 h 914400"/>
                <a:gd name="connsiteX37" fmla="*/ 1517650 w 2767673"/>
                <a:gd name="connsiteY37" fmla="*/ 304800 h 914400"/>
                <a:gd name="connsiteX38" fmla="*/ 1549400 w 2767673"/>
                <a:gd name="connsiteY38" fmla="*/ 285750 h 914400"/>
                <a:gd name="connsiteX39" fmla="*/ 1593850 w 2767673"/>
                <a:gd name="connsiteY39" fmla="*/ 336550 h 914400"/>
                <a:gd name="connsiteX40" fmla="*/ 1638300 w 2767673"/>
                <a:gd name="connsiteY40" fmla="*/ 450850 h 914400"/>
                <a:gd name="connsiteX41" fmla="*/ 1689100 w 2767673"/>
                <a:gd name="connsiteY41" fmla="*/ 514350 h 914400"/>
                <a:gd name="connsiteX42" fmla="*/ 1771650 w 2767673"/>
                <a:gd name="connsiteY42" fmla="*/ 488950 h 914400"/>
                <a:gd name="connsiteX43" fmla="*/ 1803400 w 2767673"/>
                <a:gd name="connsiteY43" fmla="*/ 457200 h 914400"/>
                <a:gd name="connsiteX44" fmla="*/ 1851512 w 2767673"/>
                <a:gd name="connsiteY44" fmla="*/ 434164 h 914400"/>
                <a:gd name="connsiteX45" fmla="*/ 1943748 w 2767673"/>
                <a:gd name="connsiteY45" fmla="*/ 457525 h 914400"/>
                <a:gd name="connsiteX46" fmla="*/ 2033623 w 2767673"/>
                <a:gd name="connsiteY46" fmla="*/ 454187 h 914400"/>
                <a:gd name="connsiteX47" fmla="*/ 2067411 w 2767673"/>
                <a:gd name="connsiteY47" fmla="*/ 492287 h 914400"/>
                <a:gd name="connsiteX48" fmla="*/ 2159000 w 2767673"/>
                <a:gd name="connsiteY48" fmla="*/ 819150 h 914400"/>
                <a:gd name="connsiteX49" fmla="*/ 2184400 w 2767673"/>
                <a:gd name="connsiteY49" fmla="*/ 914400 h 914400"/>
                <a:gd name="connsiteX50" fmla="*/ 2184400 w 2767673"/>
                <a:gd name="connsiteY50" fmla="*/ 914400 h 914400"/>
                <a:gd name="connsiteX51" fmla="*/ 2247900 w 2767673"/>
                <a:gd name="connsiteY51" fmla="*/ 914400 h 914400"/>
                <a:gd name="connsiteX52" fmla="*/ 2305050 w 2767673"/>
                <a:gd name="connsiteY52" fmla="*/ 838200 h 914400"/>
                <a:gd name="connsiteX53" fmla="*/ 2343150 w 2767673"/>
                <a:gd name="connsiteY53" fmla="*/ 787400 h 914400"/>
                <a:gd name="connsiteX54" fmla="*/ 2381250 w 2767673"/>
                <a:gd name="connsiteY54" fmla="*/ 774700 h 914400"/>
                <a:gd name="connsiteX55" fmla="*/ 2432050 w 2767673"/>
                <a:gd name="connsiteY55" fmla="*/ 755650 h 914400"/>
                <a:gd name="connsiteX56" fmla="*/ 2501900 w 2767673"/>
                <a:gd name="connsiteY56" fmla="*/ 717550 h 914400"/>
                <a:gd name="connsiteX57" fmla="*/ 2604752 w 2767673"/>
                <a:gd name="connsiteY57" fmla="*/ 762000 h 914400"/>
                <a:gd name="connsiteX58" fmla="*/ 2691334 w 2767673"/>
                <a:gd name="connsiteY58" fmla="*/ 649832 h 914400"/>
                <a:gd name="connsiteX59" fmla="*/ 2767673 w 2767673"/>
                <a:gd name="connsiteY59" fmla="*/ 772012 h 914400"/>
                <a:gd name="connsiteX0" fmla="*/ 0 w 2767673"/>
                <a:gd name="connsiteY0" fmla="*/ 857250 h 914400"/>
                <a:gd name="connsiteX1" fmla="*/ 69850 w 2767673"/>
                <a:gd name="connsiteY1" fmla="*/ 844550 h 914400"/>
                <a:gd name="connsiteX2" fmla="*/ 114300 w 2767673"/>
                <a:gd name="connsiteY2" fmla="*/ 806450 h 914400"/>
                <a:gd name="connsiteX3" fmla="*/ 158750 w 2767673"/>
                <a:gd name="connsiteY3" fmla="*/ 762000 h 914400"/>
                <a:gd name="connsiteX4" fmla="*/ 209550 w 2767673"/>
                <a:gd name="connsiteY4" fmla="*/ 730250 h 914400"/>
                <a:gd name="connsiteX5" fmla="*/ 234950 w 2767673"/>
                <a:gd name="connsiteY5" fmla="*/ 635000 h 914400"/>
                <a:gd name="connsiteX6" fmla="*/ 323850 w 2767673"/>
                <a:gd name="connsiteY6" fmla="*/ 393700 h 914400"/>
                <a:gd name="connsiteX7" fmla="*/ 381000 w 2767673"/>
                <a:gd name="connsiteY7" fmla="*/ 158750 h 914400"/>
                <a:gd name="connsiteX8" fmla="*/ 406400 w 2767673"/>
                <a:gd name="connsiteY8" fmla="*/ 31750 h 914400"/>
                <a:gd name="connsiteX9" fmla="*/ 425450 w 2767673"/>
                <a:gd name="connsiteY9" fmla="*/ 0 h 914400"/>
                <a:gd name="connsiteX10" fmla="*/ 438150 w 2767673"/>
                <a:gd name="connsiteY10" fmla="*/ 6350 h 914400"/>
                <a:gd name="connsiteX11" fmla="*/ 495300 w 2767673"/>
                <a:gd name="connsiteY11" fmla="*/ 101600 h 914400"/>
                <a:gd name="connsiteX12" fmla="*/ 533400 w 2767673"/>
                <a:gd name="connsiteY12" fmla="*/ 165100 h 914400"/>
                <a:gd name="connsiteX13" fmla="*/ 565150 w 2767673"/>
                <a:gd name="connsiteY13" fmla="*/ 260350 h 914400"/>
                <a:gd name="connsiteX14" fmla="*/ 596251 w 2767673"/>
                <a:gd name="connsiteY14" fmla="*/ 317500 h 914400"/>
                <a:gd name="connsiteX15" fmla="*/ 615950 w 2767673"/>
                <a:gd name="connsiteY15" fmla="*/ 355600 h 914400"/>
                <a:gd name="connsiteX16" fmla="*/ 629299 w 2767673"/>
                <a:gd name="connsiteY16" fmla="*/ 358938 h 914400"/>
                <a:gd name="connsiteX17" fmla="*/ 673100 w 2767673"/>
                <a:gd name="connsiteY17" fmla="*/ 323850 h 914400"/>
                <a:gd name="connsiteX18" fmla="*/ 717550 w 2767673"/>
                <a:gd name="connsiteY18" fmla="*/ 254000 h 914400"/>
                <a:gd name="connsiteX19" fmla="*/ 749300 w 2767673"/>
                <a:gd name="connsiteY19" fmla="*/ 241300 h 914400"/>
                <a:gd name="connsiteX20" fmla="*/ 774700 w 2767673"/>
                <a:gd name="connsiteY20" fmla="*/ 222250 h 914400"/>
                <a:gd name="connsiteX21" fmla="*/ 831526 w 2767673"/>
                <a:gd name="connsiteY21" fmla="*/ 123338 h 914400"/>
                <a:gd name="connsiteX22" fmla="*/ 876300 w 2767673"/>
                <a:gd name="connsiteY22" fmla="*/ 63500 h 914400"/>
                <a:gd name="connsiteX23" fmla="*/ 914400 w 2767673"/>
                <a:gd name="connsiteY23" fmla="*/ 127000 h 914400"/>
                <a:gd name="connsiteX24" fmla="*/ 958850 w 2767673"/>
                <a:gd name="connsiteY24" fmla="*/ 247650 h 914400"/>
                <a:gd name="connsiteX25" fmla="*/ 965200 w 2767673"/>
                <a:gd name="connsiteY25" fmla="*/ 279400 h 914400"/>
                <a:gd name="connsiteX26" fmla="*/ 1009650 w 2767673"/>
                <a:gd name="connsiteY26" fmla="*/ 336550 h 914400"/>
                <a:gd name="connsiteX27" fmla="*/ 1079500 w 2767673"/>
                <a:gd name="connsiteY27" fmla="*/ 387350 h 914400"/>
                <a:gd name="connsiteX28" fmla="*/ 1079500 w 2767673"/>
                <a:gd name="connsiteY28" fmla="*/ 387350 h 914400"/>
                <a:gd name="connsiteX29" fmla="*/ 1143000 w 2767673"/>
                <a:gd name="connsiteY29" fmla="*/ 438150 h 914400"/>
                <a:gd name="connsiteX30" fmla="*/ 1219200 w 2767673"/>
                <a:gd name="connsiteY30" fmla="*/ 406400 h 914400"/>
                <a:gd name="connsiteX31" fmla="*/ 1257300 w 2767673"/>
                <a:gd name="connsiteY31" fmla="*/ 438150 h 914400"/>
                <a:gd name="connsiteX32" fmla="*/ 1295400 w 2767673"/>
                <a:gd name="connsiteY32" fmla="*/ 482600 h 914400"/>
                <a:gd name="connsiteX33" fmla="*/ 1295400 w 2767673"/>
                <a:gd name="connsiteY33" fmla="*/ 482600 h 914400"/>
                <a:gd name="connsiteX34" fmla="*/ 1384300 w 2767673"/>
                <a:gd name="connsiteY34" fmla="*/ 508000 h 914400"/>
                <a:gd name="connsiteX35" fmla="*/ 1441450 w 2767673"/>
                <a:gd name="connsiteY35" fmla="*/ 469900 h 914400"/>
                <a:gd name="connsiteX36" fmla="*/ 1479550 w 2767673"/>
                <a:gd name="connsiteY36" fmla="*/ 387350 h 914400"/>
                <a:gd name="connsiteX37" fmla="*/ 1517650 w 2767673"/>
                <a:gd name="connsiteY37" fmla="*/ 304800 h 914400"/>
                <a:gd name="connsiteX38" fmla="*/ 1549400 w 2767673"/>
                <a:gd name="connsiteY38" fmla="*/ 285750 h 914400"/>
                <a:gd name="connsiteX39" fmla="*/ 1593850 w 2767673"/>
                <a:gd name="connsiteY39" fmla="*/ 336550 h 914400"/>
                <a:gd name="connsiteX40" fmla="*/ 1638300 w 2767673"/>
                <a:gd name="connsiteY40" fmla="*/ 450850 h 914400"/>
                <a:gd name="connsiteX41" fmla="*/ 1689100 w 2767673"/>
                <a:gd name="connsiteY41" fmla="*/ 514350 h 914400"/>
                <a:gd name="connsiteX42" fmla="*/ 1771650 w 2767673"/>
                <a:gd name="connsiteY42" fmla="*/ 488950 h 914400"/>
                <a:gd name="connsiteX43" fmla="*/ 1803400 w 2767673"/>
                <a:gd name="connsiteY43" fmla="*/ 457200 h 914400"/>
                <a:gd name="connsiteX44" fmla="*/ 1851512 w 2767673"/>
                <a:gd name="connsiteY44" fmla="*/ 434164 h 914400"/>
                <a:gd name="connsiteX45" fmla="*/ 1943748 w 2767673"/>
                <a:gd name="connsiteY45" fmla="*/ 457525 h 914400"/>
                <a:gd name="connsiteX46" fmla="*/ 2033623 w 2767673"/>
                <a:gd name="connsiteY46" fmla="*/ 454187 h 914400"/>
                <a:gd name="connsiteX47" fmla="*/ 2067411 w 2767673"/>
                <a:gd name="connsiteY47" fmla="*/ 492287 h 914400"/>
                <a:gd name="connsiteX48" fmla="*/ 2159000 w 2767673"/>
                <a:gd name="connsiteY48" fmla="*/ 819150 h 914400"/>
                <a:gd name="connsiteX49" fmla="*/ 2184400 w 2767673"/>
                <a:gd name="connsiteY49" fmla="*/ 914400 h 914400"/>
                <a:gd name="connsiteX50" fmla="*/ 2184400 w 2767673"/>
                <a:gd name="connsiteY50" fmla="*/ 914400 h 914400"/>
                <a:gd name="connsiteX51" fmla="*/ 2247900 w 2767673"/>
                <a:gd name="connsiteY51" fmla="*/ 914400 h 914400"/>
                <a:gd name="connsiteX52" fmla="*/ 2305050 w 2767673"/>
                <a:gd name="connsiteY52" fmla="*/ 838200 h 914400"/>
                <a:gd name="connsiteX53" fmla="*/ 2343150 w 2767673"/>
                <a:gd name="connsiteY53" fmla="*/ 787400 h 914400"/>
                <a:gd name="connsiteX54" fmla="*/ 2381250 w 2767673"/>
                <a:gd name="connsiteY54" fmla="*/ 774700 h 914400"/>
                <a:gd name="connsiteX55" fmla="*/ 2432050 w 2767673"/>
                <a:gd name="connsiteY55" fmla="*/ 755650 h 914400"/>
                <a:gd name="connsiteX56" fmla="*/ 2501900 w 2767673"/>
                <a:gd name="connsiteY56" fmla="*/ 717550 h 914400"/>
                <a:gd name="connsiteX57" fmla="*/ 2604752 w 2767673"/>
                <a:gd name="connsiteY57" fmla="*/ 762000 h 914400"/>
                <a:gd name="connsiteX58" fmla="*/ 2691334 w 2767673"/>
                <a:gd name="connsiteY58" fmla="*/ 649832 h 914400"/>
                <a:gd name="connsiteX59" fmla="*/ 2767673 w 2767673"/>
                <a:gd name="connsiteY59" fmla="*/ 772012 h 914400"/>
                <a:gd name="connsiteX0" fmla="*/ 0 w 2767673"/>
                <a:gd name="connsiteY0" fmla="*/ 857250 h 914400"/>
                <a:gd name="connsiteX1" fmla="*/ 69850 w 2767673"/>
                <a:gd name="connsiteY1" fmla="*/ 844550 h 914400"/>
                <a:gd name="connsiteX2" fmla="*/ 114300 w 2767673"/>
                <a:gd name="connsiteY2" fmla="*/ 806450 h 914400"/>
                <a:gd name="connsiteX3" fmla="*/ 158750 w 2767673"/>
                <a:gd name="connsiteY3" fmla="*/ 762000 h 914400"/>
                <a:gd name="connsiteX4" fmla="*/ 209550 w 2767673"/>
                <a:gd name="connsiteY4" fmla="*/ 730250 h 914400"/>
                <a:gd name="connsiteX5" fmla="*/ 234950 w 2767673"/>
                <a:gd name="connsiteY5" fmla="*/ 635000 h 914400"/>
                <a:gd name="connsiteX6" fmla="*/ 323850 w 2767673"/>
                <a:gd name="connsiteY6" fmla="*/ 393700 h 914400"/>
                <a:gd name="connsiteX7" fmla="*/ 381000 w 2767673"/>
                <a:gd name="connsiteY7" fmla="*/ 158750 h 914400"/>
                <a:gd name="connsiteX8" fmla="*/ 406400 w 2767673"/>
                <a:gd name="connsiteY8" fmla="*/ 31750 h 914400"/>
                <a:gd name="connsiteX9" fmla="*/ 425450 w 2767673"/>
                <a:gd name="connsiteY9" fmla="*/ 0 h 914400"/>
                <a:gd name="connsiteX10" fmla="*/ 438150 w 2767673"/>
                <a:gd name="connsiteY10" fmla="*/ 6350 h 914400"/>
                <a:gd name="connsiteX11" fmla="*/ 495300 w 2767673"/>
                <a:gd name="connsiteY11" fmla="*/ 101600 h 914400"/>
                <a:gd name="connsiteX12" fmla="*/ 533400 w 2767673"/>
                <a:gd name="connsiteY12" fmla="*/ 165100 h 914400"/>
                <a:gd name="connsiteX13" fmla="*/ 565150 w 2767673"/>
                <a:gd name="connsiteY13" fmla="*/ 260350 h 914400"/>
                <a:gd name="connsiteX14" fmla="*/ 596251 w 2767673"/>
                <a:gd name="connsiteY14" fmla="*/ 317500 h 914400"/>
                <a:gd name="connsiteX15" fmla="*/ 615950 w 2767673"/>
                <a:gd name="connsiteY15" fmla="*/ 355600 h 914400"/>
                <a:gd name="connsiteX16" fmla="*/ 629299 w 2767673"/>
                <a:gd name="connsiteY16" fmla="*/ 358938 h 914400"/>
                <a:gd name="connsiteX17" fmla="*/ 673100 w 2767673"/>
                <a:gd name="connsiteY17" fmla="*/ 323850 h 914400"/>
                <a:gd name="connsiteX18" fmla="*/ 714213 w 2767673"/>
                <a:gd name="connsiteY18" fmla="*/ 250663 h 914400"/>
                <a:gd name="connsiteX19" fmla="*/ 749300 w 2767673"/>
                <a:gd name="connsiteY19" fmla="*/ 241300 h 914400"/>
                <a:gd name="connsiteX20" fmla="*/ 774700 w 2767673"/>
                <a:gd name="connsiteY20" fmla="*/ 222250 h 914400"/>
                <a:gd name="connsiteX21" fmla="*/ 831526 w 2767673"/>
                <a:gd name="connsiteY21" fmla="*/ 123338 h 914400"/>
                <a:gd name="connsiteX22" fmla="*/ 876300 w 2767673"/>
                <a:gd name="connsiteY22" fmla="*/ 63500 h 914400"/>
                <a:gd name="connsiteX23" fmla="*/ 914400 w 2767673"/>
                <a:gd name="connsiteY23" fmla="*/ 127000 h 914400"/>
                <a:gd name="connsiteX24" fmla="*/ 958850 w 2767673"/>
                <a:gd name="connsiteY24" fmla="*/ 247650 h 914400"/>
                <a:gd name="connsiteX25" fmla="*/ 965200 w 2767673"/>
                <a:gd name="connsiteY25" fmla="*/ 279400 h 914400"/>
                <a:gd name="connsiteX26" fmla="*/ 1009650 w 2767673"/>
                <a:gd name="connsiteY26" fmla="*/ 336550 h 914400"/>
                <a:gd name="connsiteX27" fmla="*/ 1079500 w 2767673"/>
                <a:gd name="connsiteY27" fmla="*/ 387350 h 914400"/>
                <a:gd name="connsiteX28" fmla="*/ 1079500 w 2767673"/>
                <a:gd name="connsiteY28" fmla="*/ 387350 h 914400"/>
                <a:gd name="connsiteX29" fmla="*/ 1143000 w 2767673"/>
                <a:gd name="connsiteY29" fmla="*/ 438150 h 914400"/>
                <a:gd name="connsiteX30" fmla="*/ 1219200 w 2767673"/>
                <a:gd name="connsiteY30" fmla="*/ 406400 h 914400"/>
                <a:gd name="connsiteX31" fmla="*/ 1257300 w 2767673"/>
                <a:gd name="connsiteY31" fmla="*/ 438150 h 914400"/>
                <a:gd name="connsiteX32" fmla="*/ 1295400 w 2767673"/>
                <a:gd name="connsiteY32" fmla="*/ 482600 h 914400"/>
                <a:gd name="connsiteX33" fmla="*/ 1295400 w 2767673"/>
                <a:gd name="connsiteY33" fmla="*/ 482600 h 914400"/>
                <a:gd name="connsiteX34" fmla="*/ 1384300 w 2767673"/>
                <a:gd name="connsiteY34" fmla="*/ 508000 h 914400"/>
                <a:gd name="connsiteX35" fmla="*/ 1441450 w 2767673"/>
                <a:gd name="connsiteY35" fmla="*/ 469900 h 914400"/>
                <a:gd name="connsiteX36" fmla="*/ 1479550 w 2767673"/>
                <a:gd name="connsiteY36" fmla="*/ 387350 h 914400"/>
                <a:gd name="connsiteX37" fmla="*/ 1517650 w 2767673"/>
                <a:gd name="connsiteY37" fmla="*/ 304800 h 914400"/>
                <a:gd name="connsiteX38" fmla="*/ 1549400 w 2767673"/>
                <a:gd name="connsiteY38" fmla="*/ 285750 h 914400"/>
                <a:gd name="connsiteX39" fmla="*/ 1593850 w 2767673"/>
                <a:gd name="connsiteY39" fmla="*/ 336550 h 914400"/>
                <a:gd name="connsiteX40" fmla="*/ 1638300 w 2767673"/>
                <a:gd name="connsiteY40" fmla="*/ 450850 h 914400"/>
                <a:gd name="connsiteX41" fmla="*/ 1689100 w 2767673"/>
                <a:gd name="connsiteY41" fmla="*/ 514350 h 914400"/>
                <a:gd name="connsiteX42" fmla="*/ 1771650 w 2767673"/>
                <a:gd name="connsiteY42" fmla="*/ 488950 h 914400"/>
                <a:gd name="connsiteX43" fmla="*/ 1803400 w 2767673"/>
                <a:gd name="connsiteY43" fmla="*/ 457200 h 914400"/>
                <a:gd name="connsiteX44" fmla="*/ 1851512 w 2767673"/>
                <a:gd name="connsiteY44" fmla="*/ 434164 h 914400"/>
                <a:gd name="connsiteX45" fmla="*/ 1943748 w 2767673"/>
                <a:gd name="connsiteY45" fmla="*/ 457525 h 914400"/>
                <a:gd name="connsiteX46" fmla="*/ 2033623 w 2767673"/>
                <a:gd name="connsiteY46" fmla="*/ 454187 h 914400"/>
                <a:gd name="connsiteX47" fmla="*/ 2067411 w 2767673"/>
                <a:gd name="connsiteY47" fmla="*/ 492287 h 914400"/>
                <a:gd name="connsiteX48" fmla="*/ 2159000 w 2767673"/>
                <a:gd name="connsiteY48" fmla="*/ 819150 h 914400"/>
                <a:gd name="connsiteX49" fmla="*/ 2184400 w 2767673"/>
                <a:gd name="connsiteY49" fmla="*/ 914400 h 914400"/>
                <a:gd name="connsiteX50" fmla="*/ 2184400 w 2767673"/>
                <a:gd name="connsiteY50" fmla="*/ 914400 h 914400"/>
                <a:gd name="connsiteX51" fmla="*/ 2247900 w 2767673"/>
                <a:gd name="connsiteY51" fmla="*/ 914400 h 914400"/>
                <a:gd name="connsiteX52" fmla="*/ 2305050 w 2767673"/>
                <a:gd name="connsiteY52" fmla="*/ 838200 h 914400"/>
                <a:gd name="connsiteX53" fmla="*/ 2343150 w 2767673"/>
                <a:gd name="connsiteY53" fmla="*/ 787400 h 914400"/>
                <a:gd name="connsiteX54" fmla="*/ 2381250 w 2767673"/>
                <a:gd name="connsiteY54" fmla="*/ 774700 h 914400"/>
                <a:gd name="connsiteX55" fmla="*/ 2432050 w 2767673"/>
                <a:gd name="connsiteY55" fmla="*/ 755650 h 914400"/>
                <a:gd name="connsiteX56" fmla="*/ 2501900 w 2767673"/>
                <a:gd name="connsiteY56" fmla="*/ 717550 h 914400"/>
                <a:gd name="connsiteX57" fmla="*/ 2604752 w 2767673"/>
                <a:gd name="connsiteY57" fmla="*/ 762000 h 914400"/>
                <a:gd name="connsiteX58" fmla="*/ 2691334 w 2767673"/>
                <a:gd name="connsiteY58" fmla="*/ 649832 h 914400"/>
                <a:gd name="connsiteX59" fmla="*/ 2767673 w 2767673"/>
                <a:gd name="connsiteY59" fmla="*/ 772012 h 914400"/>
                <a:gd name="connsiteX0" fmla="*/ 0 w 2767673"/>
                <a:gd name="connsiteY0" fmla="*/ 857250 h 914400"/>
                <a:gd name="connsiteX1" fmla="*/ 69850 w 2767673"/>
                <a:gd name="connsiteY1" fmla="*/ 844550 h 914400"/>
                <a:gd name="connsiteX2" fmla="*/ 114300 w 2767673"/>
                <a:gd name="connsiteY2" fmla="*/ 806450 h 914400"/>
                <a:gd name="connsiteX3" fmla="*/ 158750 w 2767673"/>
                <a:gd name="connsiteY3" fmla="*/ 762000 h 914400"/>
                <a:gd name="connsiteX4" fmla="*/ 209550 w 2767673"/>
                <a:gd name="connsiteY4" fmla="*/ 730250 h 914400"/>
                <a:gd name="connsiteX5" fmla="*/ 234950 w 2767673"/>
                <a:gd name="connsiteY5" fmla="*/ 635000 h 914400"/>
                <a:gd name="connsiteX6" fmla="*/ 323850 w 2767673"/>
                <a:gd name="connsiteY6" fmla="*/ 393700 h 914400"/>
                <a:gd name="connsiteX7" fmla="*/ 381000 w 2767673"/>
                <a:gd name="connsiteY7" fmla="*/ 158750 h 914400"/>
                <a:gd name="connsiteX8" fmla="*/ 406400 w 2767673"/>
                <a:gd name="connsiteY8" fmla="*/ 31750 h 914400"/>
                <a:gd name="connsiteX9" fmla="*/ 425450 w 2767673"/>
                <a:gd name="connsiteY9" fmla="*/ 0 h 914400"/>
                <a:gd name="connsiteX10" fmla="*/ 438150 w 2767673"/>
                <a:gd name="connsiteY10" fmla="*/ 6350 h 914400"/>
                <a:gd name="connsiteX11" fmla="*/ 495300 w 2767673"/>
                <a:gd name="connsiteY11" fmla="*/ 101600 h 914400"/>
                <a:gd name="connsiteX12" fmla="*/ 533400 w 2767673"/>
                <a:gd name="connsiteY12" fmla="*/ 165100 h 914400"/>
                <a:gd name="connsiteX13" fmla="*/ 565150 w 2767673"/>
                <a:gd name="connsiteY13" fmla="*/ 260350 h 914400"/>
                <a:gd name="connsiteX14" fmla="*/ 596251 w 2767673"/>
                <a:gd name="connsiteY14" fmla="*/ 317500 h 914400"/>
                <a:gd name="connsiteX15" fmla="*/ 615950 w 2767673"/>
                <a:gd name="connsiteY15" fmla="*/ 355600 h 914400"/>
                <a:gd name="connsiteX16" fmla="*/ 629299 w 2767673"/>
                <a:gd name="connsiteY16" fmla="*/ 358938 h 914400"/>
                <a:gd name="connsiteX17" fmla="*/ 673100 w 2767673"/>
                <a:gd name="connsiteY17" fmla="*/ 323850 h 914400"/>
                <a:gd name="connsiteX18" fmla="*/ 714213 w 2767673"/>
                <a:gd name="connsiteY18" fmla="*/ 250663 h 914400"/>
                <a:gd name="connsiteX19" fmla="*/ 749300 w 2767673"/>
                <a:gd name="connsiteY19" fmla="*/ 227951 h 914400"/>
                <a:gd name="connsiteX20" fmla="*/ 774700 w 2767673"/>
                <a:gd name="connsiteY20" fmla="*/ 222250 h 914400"/>
                <a:gd name="connsiteX21" fmla="*/ 831526 w 2767673"/>
                <a:gd name="connsiteY21" fmla="*/ 123338 h 914400"/>
                <a:gd name="connsiteX22" fmla="*/ 876300 w 2767673"/>
                <a:gd name="connsiteY22" fmla="*/ 63500 h 914400"/>
                <a:gd name="connsiteX23" fmla="*/ 914400 w 2767673"/>
                <a:gd name="connsiteY23" fmla="*/ 127000 h 914400"/>
                <a:gd name="connsiteX24" fmla="*/ 958850 w 2767673"/>
                <a:gd name="connsiteY24" fmla="*/ 247650 h 914400"/>
                <a:gd name="connsiteX25" fmla="*/ 965200 w 2767673"/>
                <a:gd name="connsiteY25" fmla="*/ 279400 h 914400"/>
                <a:gd name="connsiteX26" fmla="*/ 1009650 w 2767673"/>
                <a:gd name="connsiteY26" fmla="*/ 336550 h 914400"/>
                <a:gd name="connsiteX27" fmla="*/ 1079500 w 2767673"/>
                <a:gd name="connsiteY27" fmla="*/ 387350 h 914400"/>
                <a:gd name="connsiteX28" fmla="*/ 1079500 w 2767673"/>
                <a:gd name="connsiteY28" fmla="*/ 387350 h 914400"/>
                <a:gd name="connsiteX29" fmla="*/ 1143000 w 2767673"/>
                <a:gd name="connsiteY29" fmla="*/ 438150 h 914400"/>
                <a:gd name="connsiteX30" fmla="*/ 1219200 w 2767673"/>
                <a:gd name="connsiteY30" fmla="*/ 406400 h 914400"/>
                <a:gd name="connsiteX31" fmla="*/ 1257300 w 2767673"/>
                <a:gd name="connsiteY31" fmla="*/ 438150 h 914400"/>
                <a:gd name="connsiteX32" fmla="*/ 1295400 w 2767673"/>
                <a:gd name="connsiteY32" fmla="*/ 482600 h 914400"/>
                <a:gd name="connsiteX33" fmla="*/ 1295400 w 2767673"/>
                <a:gd name="connsiteY33" fmla="*/ 482600 h 914400"/>
                <a:gd name="connsiteX34" fmla="*/ 1384300 w 2767673"/>
                <a:gd name="connsiteY34" fmla="*/ 508000 h 914400"/>
                <a:gd name="connsiteX35" fmla="*/ 1441450 w 2767673"/>
                <a:gd name="connsiteY35" fmla="*/ 469900 h 914400"/>
                <a:gd name="connsiteX36" fmla="*/ 1479550 w 2767673"/>
                <a:gd name="connsiteY36" fmla="*/ 387350 h 914400"/>
                <a:gd name="connsiteX37" fmla="*/ 1517650 w 2767673"/>
                <a:gd name="connsiteY37" fmla="*/ 304800 h 914400"/>
                <a:gd name="connsiteX38" fmla="*/ 1549400 w 2767673"/>
                <a:gd name="connsiteY38" fmla="*/ 285750 h 914400"/>
                <a:gd name="connsiteX39" fmla="*/ 1593850 w 2767673"/>
                <a:gd name="connsiteY39" fmla="*/ 336550 h 914400"/>
                <a:gd name="connsiteX40" fmla="*/ 1638300 w 2767673"/>
                <a:gd name="connsiteY40" fmla="*/ 450850 h 914400"/>
                <a:gd name="connsiteX41" fmla="*/ 1689100 w 2767673"/>
                <a:gd name="connsiteY41" fmla="*/ 514350 h 914400"/>
                <a:gd name="connsiteX42" fmla="*/ 1771650 w 2767673"/>
                <a:gd name="connsiteY42" fmla="*/ 488950 h 914400"/>
                <a:gd name="connsiteX43" fmla="*/ 1803400 w 2767673"/>
                <a:gd name="connsiteY43" fmla="*/ 457200 h 914400"/>
                <a:gd name="connsiteX44" fmla="*/ 1851512 w 2767673"/>
                <a:gd name="connsiteY44" fmla="*/ 434164 h 914400"/>
                <a:gd name="connsiteX45" fmla="*/ 1943748 w 2767673"/>
                <a:gd name="connsiteY45" fmla="*/ 457525 h 914400"/>
                <a:gd name="connsiteX46" fmla="*/ 2033623 w 2767673"/>
                <a:gd name="connsiteY46" fmla="*/ 454187 h 914400"/>
                <a:gd name="connsiteX47" fmla="*/ 2067411 w 2767673"/>
                <a:gd name="connsiteY47" fmla="*/ 492287 h 914400"/>
                <a:gd name="connsiteX48" fmla="*/ 2159000 w 2767673"/>
                <a:gd name="connsiteY48" fmla="*/ 819150 h 914400"/>
                <a:gd name="connsiteX49" fmla="*/ 2184400 w 2767673"/>
                <a:gd name="connsiteY49" fmla="*/ 914400 h 914400"/>
                <a:gd name="connsiteX50" fmla="*/ 2184400 w 2767673"/>
                <a:gd name="connsiteY50" fmla="*/ 914400 h 914400"/>
                <a:gd name="connsiteX51" fmla="*/ 2247900 w 2767673"/>
                <a:gd name="connsiteY51" fmla="*/ 914400 h 914400"/>
                <a:gd name="connsiteX52" fmla="*/ 2305050 w 2767673"/>
                <a:gd name="connsiteY52" fmla="*/ 838200 h 914400"/>
                <a:gd name="connsiteX53" fmla="*/ 2343150 w 2767673"/>
                <a:gd name="connsiteY53" fmla="*/ 787400 h 914400"/>
                <a:gd name="connsiteX54" fmla="*/ 2381250 w 2767673"/>
                <a:gd name="connsiteY54" fmla="*/ 774700 h 914400"/>
                <a:gd name="connsiteX55" fmla="*/ 2432050 w 2767673"/>
                <a:gd name="connsiteY55" fmla="*/ 755650 h 914400"/>
                <a:gd name="connsiteX56" fmla="*/ 2501900 w 2767673"/>
                <a:gd name="connsiteY56" fmla="*/ 717550 h 914400"/>
                <a:gd name="connsiteX57" fmla="*/ 2604752 w 2767673"/>
                <a:gd name="connsiteY57" fmla="*/ 762000 h 914400"/>
                <a:gd name="connsiteX58" fmla="*/ 2691334 w 2767673"/>
                <a:gd name="connsiteY58" fmla="*/ 649832 h 914400"/>
                <a:gd name="connsiteX59" fmla="*/ 2767673 w 2767673"/>
                <a:gd name="connsiteY59" fmla="*/ 772012 h 914400"/>
                <a:gd name="connsiteX0" fmla="*/ 0 w 2767673"/>
                <a:gd name="connsiteY0" fmla="*/ 857250 h 914400"/>
                <a:gd name="connsiteX1" fmla="*/ 69850 w 2767673"/>
                <a:gd name="connsiteY1" fmla="*/ 844550 h 914400"/>
                <a:gd name="connsiteX2" fmla="*/ 114300 w 2767673"/>
                <a:gd name="connsiteY2" fmla="*/ 806450 h 914400"/>
                <a:gd name="connsiteX3" fmla="*/ 158750 w 2767673"/>
                <a:gd name="connsiteY3" fmla="*/ 762000 h 914400"/>
                <a:gd name="connsiteX4" fmla="*/ 209550 w 2767673"/>
                <a:gd name="connsiteY4" fmla="*/ 730250 h 914400"/>
                <a:gd name="connsiteX5" fmla="*/ 234950 w 2767673"/>
                <a:gd name="connsiteY5" fmla="*/ 635000 h 914400"/>
                <a:gd name="connsiteX6" fmla="*/ 313838 w 2767673"/>
                <a:gd name="connsiteY6" fmla="*/ 390363 h 914400"/>
                <a:gd name="connsiteX7" fmla="*/ 381000 w 2767673"/>
                <a:gd name="connsiteY7" fmla="*/ 158750 h 914400"/>
                <a:gd name="connsiteX8" fmla="*/ 406400 w 2767673"/>
                <a:gd name="connsiteY8" fmla="*/ 31750 h 914400"/>
                <a:gd name="connsiteX9" fmla="*/ 425450 w 2767673"/>
                <a:gd name="connsiteY9" fmla="*/ 0 h 914400"/>
                <a:gd name="connsiteX10" fmla="*/ 438150 w 2767673"/>
                <a:gd name="connsiteY10" fmla="*/ 6350 h 914400"/>
                <a:gd name="connsiteX11" fmla="*/ 495300 w 2767673"/>
                <a:gd name="connsiteY11" fmla="*/ 101600 h 914400"/>
                <a:gd name="connsiteX12" fmla="*/ 533400 w 2767673"/>
                <a:gd name="connsiteY12" fmla="*/ 165100 h 914400"/>
                <a:gd name="connsiteX13" fmla="*/ 565150 w 2767673"/>
                <a:gd name="connsiteY13" fmla="*/ 260350 h 914400"/>
                <a:gd name="connsiteX14" fmla="*/ 596251 w 2767673"/>
                <a:gd name="connsiteY14" fmla="*/ 317500 h 914400"/>
                <a:gd name="connsiteX15" fmla="*/ 615950 w 2767673"/>
                <a:gd name="connsiteY15" fmla="*/ 355600 h 914400"/>
                <a:gd name="connsiteX16" fmla="*/ 629299 w 2767673"/>
                <a:gd name="connsiteY16" fmla="*/ 358938 h 914400"/>
                <a:gd name="connsiteX17" fmla="*/ 673100 w 2767673"/>
                <a:gd name="connsiteY17" fmla="*/ 323850 h 914400"/>
                <a:gd name="connsiteX18" fmla="*/ 714213 w 2767673"/>
                <a:gd name="connsiteY18" fmla="*/ 250663 h 914400"/>
                <a:gd name="connsiteX19" fmla="*/ 749300 w 2767673"/>
                <a:gd name="connsiteY19" fmla="*/ 227951 h 914400"/>
                <a:gd name="connsiteX20" fmla="*/ 774700 w 2767673"/>
                <a:gd name="connsiteY20" fmla="*/ 222250 h 914400"/>
                <a:gd name="connsiteX21" fmla="*/ 831526 w 2767673"/>
                <a:gd name="connsiteY21" fmla="*/ 123338 h 914400"/>
                <a:gd name="connsiteX22" fmla="*/ 876300 w 2767673"/>
                <a:gd name="connsiteY22" fmla="*/ 63500 h 914400"/>
                <a:gd name="connsiteX23" fmla="*/ 914400 w 2767673"/>
                <a:gd name="connsiteY23" fmla="*/ 127000 h 914400"/>
                <a:gd name="connsiteX24" fmla="*/ 958850 w 2767673"/>
                <a:gd name="connsiteY24" fmla="*/ 247650 h 914400"/>
                <a:gd name="connsiteX25" fmla="*/ 965200 w 2767673"/>
                <a:gd name="connsiteY25" fmla="*/ 279400 h 914400"/>
                <a:gd name="connsiteX26" fmla="*/ 1009650 w 2767673"/>
                <a:gd name="connsiteY26" fmla="*/ 336550 h 914400"/>
                <a:gd name="connsiteX27" fmla="*/ 1079500 w 2767673"/>
                <a:gd name="connsiteY27" fmla="*/ 387350 h 914400"/>
                <a:gd name="connsiteX28" fmla="*/ 1079500 w 2767673"/>
                <a:gd name="connsiteY28" fmla="*/ 387350 h 914400"/>
                <a:gd name="connsiteX29" fmla="*/ 1143000 w 2767673"/>
                <a:gd name="connsiteY29" fmla="*/ 438150 h 914400"/>
                <a:gd name="connsiteX30" fmla="*/ 1219200 w 2767673"/>
                <a:gd name="connsiteY30" fmla="*/ 406400 h 914400"/>
                <a:gd name="connsiteX31" fmla="*/ 1257300 w 2767673"/>
                <a:gd name="connsiteY31" fmla="*/ 438150 h 914400"/>
                <a:gd name="connsiteX32" fmla="*/ 1295400 w 2767673"/>
                <a:gd name="connsiteY32" fmla="*/ 482600 h 914400"/>
                <a:gd name="connsiteX33" fmla="*/ 1295400 w 2767673"/>
                <a:gd name="connsiteY33" fmla="*/ 482600 h 914400"/>
                <a:gd name="connsiteX34" fmla="*/ 1384300 w 2767673"/>
                <a:gd name="connsiteY34" fmla="*/ 508000 h 914400"/>
                <a:gd name="connsiteX35" fmla="*/ 1441450 w 2767673"/>
                <a:gd name="connsiteY35" fmla="*/ 469900 h 914400"/>
                <a:gd name="connsiteX36" fmla="*/ 1479550 w 2767673"/>
                <a:gd name="connsiteY36" fmla="*/ 387350 h 914400"/>
                <a:gd name="connsiteX37" fmla="*/ 1517650 w 2767673"/>
                <a:gd name="connsiteY37" fmla="*/ 304800 h 914400"/>
                <a:gd name="connsiteX38" fmla="*/ 1549400 w 2767673"/>
                <a:gd name="connsiteY38" fmla="*/ 285750 h 914400"/>
                <a:gd name="connsiteX39" fmla="*/ 1593850 w 2767673"/>
                <a:gd name="connsiteY39" fmla="*/ 336550 h 914400"/>
                <a:gd name="connsiteX40" fmla="*/ 1638300 w 2767673"/>
                <a:gd name="connsiteY40" fmla="*/ 450850 h 914400"/>
                <a:gd name="connsiteX41" fmla="*/ 1689100 w 2767673"/>
                <a:gd name="connsiteY41" fmla="*/ 514350 h 914400"/>
                <a:gd name="connsiteX42" fmla="*/ 1771650 w 2767673"/>
                <a:gd name="connsiteY42" fmla="*/ 488950 h 914400"/>
                <a:gd name="connsiteX43" fmla="*/ 1803400 w 2767673"/>
                <a:gd name="connsiteY43" fmla="*/ 457200 h 914400"/>
                <a:gd name="connsiteX44" fmla="*/ 1851512 w 2767673"/>
                <a:gd name="connsiteY44" fmla="*/ 434164 h 914400"/>
                <a:gd name="connsiteX45" fmla="*/ 1943748 w 2767673"/>
                <a:gd name="connsiteY45" fmla="*/ 457525 h 914400"/>
                <a:gd name="connsiteX46" fmla="*/ 2033623 w 2767673"/>
                <a:gd name="connsiteY46" fmla="*/ 454187 h 914400"/>
                <a:gd name="connsiteX47" fmla="*/ 2067411 w 2767673"/>
                <a:gd name="connsiteY47" fmla="*/ 492287 h 914400"/>
                <a:gd name="connsiteX48" fmla="*/ 2159000 w 2767673"/>
                <a:gd name="connsiteY48" fmla="*/ 819150 h 914400"/>
                <a:gd name="connsiteX49" fmla="*/ 2184400 w 2767673"/>
                <a:gd name="connsiteY49" fmla="*/ 914400 h 914400"/>
                <a:gd name="connsiteX50" fmla="*/ 2184400 w 2767673"/>
                <a:gd name="connsiteY50" fmla="*/ 914400 h 914400"/>
                <a:gd name="connsiteX51" fmla="*/ 2247900 w 2767673"/>
                <a:gd name="connsiteY51" fmla="*/ 914400 h 914400"/>
                <a:gd name="connsiteX52" fmla="*/ 2305050 w 2767673"/>
                <a:gd name="connsiteY52" fmla="*/ 838200 h 914400"/>
                <a:gd name="connsiteX53" fmla="*/ 2343150 w 2767673"/>
                <a:gd name="connsiteY53" fmla="*/ 787400 h 914400"/>
                <a:gd name="connsiteX54" fmla="*/ 2381250 w 2767673"/>
                <a:gd name="connsiteY54" fmla="*/ 774700 h 914400"/>
                <a:gd name="connsiteX55" fmla="*/ 2432050 w 2767673"/>
                <a:gd name="connsiteY55" fmla="*/ 755650 h 914400"/>
                <a:gd name="connsiteX56" fmla="*/ 2501900 w 2767673"/>
                <a:gd name="connsiteY56" fmla="*/ 717550 h 914400"/>
                <a:gd name="connsiteX57" fmla="*/ 2604752 w 2767673"/>
                <a:gd name="connsiteY57" fmla="*/ 762000 h 914400"/>
                <a:gd name="connsiteX58" fmla="*/ 2691334 w 2767673"/>
                <a:gd name="connsiteY58" fmla="*/ 649832 h 914400"/>
                <a:gd name="connsiteX59" fmla="*/ 2767673 w 2767673"/>
                <a:gd name="connsiteY59" fmla="*/ 772012 h 914400"/>
                <a:gd name="connsiteX0" fmla="*/ 0 w 2767673"/>
                <a:gd name="connsiteY0" fmla="*/ 857250 h 914400"/>
                <a:gd name="connsiteX1" fmla="*/ 69850 w 2767673"/>
                <a:gd name="connsiteY1" fmla="*/ 844550 h 914400"/>
                <a:gd name="connsiteX2" fmla="*/ 114300 w 2767673"/>
                <a:gd name="connsiteY2" fmla="*/ 806450 h 914400"/>
                <a:gd name="connsiteX3" fmla="*/ 158750 w 2767673"/>
                <a:gd name="connsiteY3" fmla="*/ 762000 h 914400"/>
                <a:gd name="connsiteX4" fmla="*/ 209550 w 2767673"/>
                <a:gd name="connsiteY4" fmla="*/ 730250 h 914400"/>
                <a:gd name="connsiteX5" fmla="*/ 234950 w 2767673"/>
                <a:gd name="connsiteY5" fmla="*/ 635000 h 914400"/>
                <a:gd name="connsiteX6" fmla="*/ 313838 w 2767673"/>
                <a:gd name="connsiteY6" fmla="*/ 390363 h 914400"/>
                <a:gd name="connsiteX7" fmla="*/ 364314 w 2767673"/>
                <a:gd name="connsiteY7" fmla="*/ 152075 h 914400"/>
                <a:gd name="connsiteX8" fmla="*/ 406400 w 2767673"/>
                <a:gd name="connsiteY8" fmla="*/ 31750 h 914400"/>
                <a:gd name="connsiteX9" fmla="*/ 425450 w 2767673"/>
                <a:gd name="connsiteY9" fmla="*/ 0 h 914400"/>
                <a:gd name="connsiteX10" fmla="*/ 438150 w 2767673"/>
                <a:gd name="connsiteY10" fmla="*/ 6350 h 914400"/>
                <a:gd name="connsiteX11" fmla="*/ 495300 w 2767673"/>
                <a:gd name="connsiteY11" fmla="*/ 101600 h 914400"/>
                <a:gd name="connsiteX12" fmla="*/ 533400 w 2767673"/>
                <a:gd name="connsiteY12" fmla="*/ 165100 h 914400"/>
                <a:gd name="connsiteX13" fmla="*/ 565150 w 2767673"/>
                <a:gd name="connsiteY13" fmla="*/ 260350 h 914400"/>
                <a:gd name="connsiteX14" fmla="*/ 596251 w 2767673"/>
                <a:gd name="connsiteY14" fmla="*/ 317500 h 914400"/>
                <a:gd name="connsiteX15" fmla="*/ 615950 w 2767673"/>
                <a:gd name="connsiteY15" fmla="*/ 355600 h 914400"/>
                <a:gd name="connsiteX16" fmla="*/ 629299 w 2767673"/>
                <a:gd name="connsiteY16" fmla="*/ 358938 h 914400"/>
                <a:gd name="connsiteX17" fmla="*/ 673100 w 2767673"/>
                <a:gd name="connsiteY17" fmla="*/ 323850 h 914400"/>
                <a:gd name="connsiteX18" fmla="*/ 714213 w 2767673"/>
                <a:gd name="connsiteY18" fmla="*/ 250663 h 914400"/>
                <a:gd name="connsiteX19" fmla="*/ 749300 w 2767673"/>
                <a:gd name="connsiteY19" fmla="*/ 227951 h 914400"/>
                <a:gd name="connsiteX20" fmla="*/ 774700 w 2767673"/>
                <a:gd name="connsiteY20" fmla="*/ 222250 h 914400"/>
                <a:gd name="connsiteX21" fmla="*/ 831526 w 2767673"/>
                <a:gd name="connsiteY21" fmla="*/ 123338 h 914400"/>
                <a:gd name="connsiteX22" fmla="*/ 876300 w 2767673"/>
                <a:gd name="connsiteY22" fmla="*/ 63500 h 914400"/>
                <a:gd name="connsiteX23" fmla="*/ 914400 w 2767673"/>
                <a:gd name="connsiteY23" fmla="*/ 127000 h 914400"/>
                <a:gd name="connsiteX24" fmla="*/ 958850 w 2767673"/>
                <a:gd name="connsiteY24" fmla="*/ 247650 h 914400"/>
                <a:gd name="connsiteX25" fmla="*/ 965200 w 2767673"/>
                <a:gd name="connsiteY25" fmla="*/ 279400 h 914400"/>
                <a:gd name="connsiteX26" fmla="*/ 1009650 w 2767673"/>
                <a:gd name="connsiteY26" fmla="*/ 336550 h 914400"/>
                <a:gd name="connsiteX27" fmla="*/ 1079500 w 2767673"/>
                <a:gd name="connsiteY27" fmla="*/ 387350 h 914400"/>
                <a:gd name="connsiteX28" fmla="*/ 1079500 w 2767673"/>
                <a:gd name="connsiteY28" fmla="*/ 387350 h 914400"/>
                <a:gd name="connsiteX29" fmla="*/ 1143000 w 2767673"/>
                <a:gd name="connsiteY29" fmla="*/ 438150 h 914400"/>
                <a:gd name="connsiteX30" fmla="*/ 1219200 w 2767673"/>
                <a:gd name="connsiteY30" fmla="*/ 406400 h 914400"/>
                <a:gd name="connsiteX31" fmla="*/ 1257300 w 2767673"/>
                <a:gd name="connsiteY31" fmla="*/ 438150 h 914400"/>
                <a:gd name="connsiteX32" fmla="*/ 1295400 w 2767673"/>
                <a:gd name="connsiteY32" fmla="*/ 482600 h 914400"/>
                <a:gd name="connsiteX33" fmla="*/ 1295400 w 2767673"/>
                <a:gd name="connsiteY33" fmla="*/ 482600 h 914400"/>
                <a:gd name="connsiteX34" fmla="*/ 1384300 w 2767673"/>
                <a:gd name="connsiteY34" fmla="*/ 508000 h 914400"/>
                <a:gd name="connsiteX35" fmla="*/ 1441450 w 2767673"/>
                <a:gd name="connsiteY35" fmla="*/ 469900 h 914400"/>
                <a:gd name="connsiteX36" fmla="*/ 1479550 w 2767673"/>
                <a:gd name="connsiteY36" fmla="*/ 387350 h 914400"/>
                <a:gd name="connsiteX37" fmla="*/ 1517650 w 2767673"/>
                <a:gd name="connsiteY37" fmla="*/ 304800 h 914400"/>
                <a:gd name="connsiteX38" fmla="*/ 1549400 w 2767673"/>
                <a:gd name="connsiteY38" fmla="*/ 285750 h 914400"/>
                <a:gd name="connsiteX39" fmla="*/ 1593850 w 2767673"/>
                <a:gd name="connsiteY39" fmla="*/ 336550 h 914400"/>
                <a:gd name="connsiteX40" fmla="*/ 1638300 w 2767673"/>
                <a:gd name="connsiteY40" fmla="*/ 450850 h 914400"/>
                <a:gd name="connsiteX41" fmla="*/ 1689100 w 2767673"/>
                <a:gd name="connsiteY41" fmla="*/ 514350 h 914400"/>
                <a:gd name="connsiteX42" fmla="*/ 1771650 w 2767673"/>
                <a:gd name="connsiteY42" fmla="*/ 488950 h 914400"/>
                <a:gd name="connsiteX43" fmla="*/ 1803400 w 2767673"/>
                <a:gd name="connsiteY43" fmla="*/ 457200 h 914400"/>
                <a:gd name="connsiteX44" fmla="*/ 1851512 w 2767673"/>
                <a:gd name="connsiteY44" fmla="*/ 434164 h 914400"/>
                <a:gd name="connsiteX45" fmla="*/ 1943748 w 2767673"/>
                <a:gd name="connsiteY45" fmla="*/ 457525 h 914400"/>
                <a:gd name="connsiteX46" fmla="*/ 2033623 w 2767673"/>
                <a:gd name="connsiteY46" fmla="*/ 454187 h 914400"/>
                <a:gd name="connsiteX47" fmla="*/ 2067411 w 2767673"/>
                <a:gd name="connsiteY47" fmla="*/ 492287 h 914400"/>
                <a:gd name="connsiteX48" fmla="*/ 2159000 w 2767673"/>
                <a:gd name="connsiteY48" fmla="*/ 819150 h 914400"/>
                <a:gd name="connsiteX49" fmla="*/ 2184400 w 2767673"/>
                <a:gd name="connsiteY49" fmla="*/ 914400 h 914400"/>
                <a:gd name="connsiteX50" fmla="*/ 2184400 w 2767673"/>
                <a:gd name="connsiteY50" fmla="*/ 914400 h 914400"/>
                <a:gd name="connsiteX51" fmla="*/ 2247900 w 2767673"/>
                <a:gd name="connsiteY51" fmla="*/ 914400 h 914400"/>
                <a:gd name="connsiteX52" fmla="*/ 2305050 w 2767673"/>
                <a:gd name="connsiteY52" fmla="*/ 838200 h 914400"/>
                <a:gd name="connsiteX53" fmla="*/ 2343150 w 2767673"/>
                <a:gd name="connsiteY53" fmla="*/ 787400 h 914400"/>
                <a:gd name="connsiteX54" fmla="*/ 2381250 w 2767673"/>
                <a:gd name="connsiteY54" fmla="*/ 774700 h 914400"/>
                <a:gd name="connsiteX55" fmla="*/ 2432050 w 2767673"/>
                <a:gd name="connsiteY55" fmla="*/ 755650 h 914400"/>
                <a:gd name="connsiteX56" fmla="*/ 2501900 w 2767673"/>
                <a:gd name="connsiteY56" fmla="*/ 717550 h 914400"/>
                <a:gd name="connsiteX57" fmla="*/ 2604752 w 2767673"/>
                <a:gd name="connsiteY57" fmla="*/ 762000 h 914400"/>
                <a:gd name="connsiteX58" fmla="*/ 2691334 w 2767673"/>
                <a:gd name="connsiteY58" fmla="*/ 649832 h 914400"/>
                <a:gd name="connsiteX59" fmla="*/ 2767673 w 2767673"/>
                <a:gd name="connsiteY59" fmla="*/ 772012 h 914400"/>
                <a:gd name="connsiteX0" fmla="*/ 0 w 2767673"/>
                <a:gd name="connsiteY0" fmla="*/ 857574 h 914724"/>
                <a:gd name="connsiteX1" fmla="*/ 69850 w 2767673"/>
                <a:gd name="connsiteY1" fmla="*/ 844874 h 914724"/>
                <a:gd name="connsiteX2" fmla="*/ 114300 w 2767673"/>
                <a:gd name="connsiteY2" fmla="*/ 806774 h 914724"/>
                <a:gd name="connsiteX3" fmla="*/ 158750 w 2767673"/>
                <a:gd name="connsiteY3" fmla="*/ 762324 h 914724"/>
                <a:gd name="connsiteX4" fmla="*/ 209550 w 2767673"/>
                <a:gd name="connsiteY4" fmla="*/ 730574 h 914724"/>
                <a:gd name="connsiteX5" fmla="*/ 234950 w 2767673"/>
                <a:gd name="connsiteY5" fmla="*/ 635324 h 914724"/>
                <a:gd name="connsiteX6" fmla="*/ 313838 w 2767673"/>
                <a:gd name="connsiteY6" fmla="*/ 390687 h 914724"/>
                <a:gd name="connsiteX7" fmla="*/ 364314 w 2767673"/>
                <a:gd name="connsiteY7" fmla="*/ 152399 h 914724"/>
                <a:gd name="connsiteX8" fmla="*/ 406400 w 2767673"/>
                <a:gd name="connsiteY8" fmla="*/ 32074 h 914724"/>
                <a:gd name="connsiteX9" fmla="*/ 425450 w 2767673"/>
                <a:gd name="connsiteY9" fmla="*/ 324 h 914724"/>
                <a:gd name="connsiteX10" fmla="*/ 451499 w 2767673"/>
                <a:gd name="connsiteY10" fmla="*/ 0 h 914724"/>
                <a:gd name="connsiteX11" fmla="*/ 495300 w 2767673"/>
                <a:gd name="connsiteY11" fmla="*/ 101924 h 914724"/>
                <a:gd name="connsiteX12" fmla="*/ 533400 w 2767673"/>
                <a:gd name="connsiteY12" fmla="*/ 165424 h 914724"/>
                <a:gd name="connsiteX13" fmla="*/ 565150 w 2767673"/>
                <a:gd name="connsiteY13" fmla="*/ 260674 h 914724"/>
                <a:gd name="connsiteX14" fmla="*/ 596251 w 2767673"/>
                <a:gd name="connsiteY14" fmla="*/ 317824 h 914724"/>
                <a:gd name="connsiteX15" fmla="*/ 615950 w 2767673"/>
                <a:gd name="connsiteY15" fmla="*/ 355924 h 914724"/>
                <a:gd name="connsiteX16" fmla="*/ 629299 w 2767673"/>
                <a:gd name="connsiteY16" fmla="*/ 359262 h 914724"/>
                <a:gd name="connsiteX17" fmla="*/ 673100 w 2767673"/>
                <a:gd name="connsiteY17" fmla="*/ 324174 h 914724"/>
                <a:gd name="connsiteX18" fmla="*/ 714213 w 2767673"/>
                <a:gd name="connsiteY18" fmla="*/ 250987 h 914724"/>
                <a:gd name="connsiteX19" fmla="*/ 749300 w 2767673"/>
                <a:gd name="connsiteY19" fmla="*/ 228275 h 914724"/>
                <a:gd name="connsiteX20" fmla="*/ 774700 w 2767673"/>
                <a:gd name="connsiteY20" fmla="*/ 222574 h 914724"/>
                <a:gd name="connsiteX21" fmla="*/ 831526 w 2767673"/>
                <a:gd name="connsiteY21" fmla="*/ 123662 h 914724"/>
                <a:gd name="connsiteX22" fmla="*/ 876300 w 2767673"/>
                <a:gd name="connsiteY22" fmla="*/ 63824 h 914724"/>
                <a:gd name="connsiteX23" fmla="*/ 914400 w 2767673"/>
                <a:gd name="connsiteY23" fmla="*/ 127324 h 914724"/>
                <a:gd name="connsiteX24" fmla="*/ 958850 w 2767673"/>
                <a:gd name="connsiteY24" fmla="*/ 247974 h 914724"/>
                <a:gd name="connsiteX25" fmla="*/ 965200 w 2767673"/>
                <a:gd name="connsiteY25" fmla="*/ 279724 h 914724"/>
                <a:gd name="connsiteX26" fmla="*/ 1009650 w 2767673"/>
                <a:gd name="connsiteY26" fmla="*/ 336874 h 914724"/>
                <a:gd name="connsiteX27" fmla="*/ 1079500 w 2767673"/>
                <a:gd name="connsiteY27" fmla="*/ 387674 h 914724"/>
                <a:gd name="connsiteX28" fmla="*/ 1079500 w 2767673"/>
                <a:gd name="connsiteY28" fmla="*/ 387674 h 914724"/>
                <a:gd name="connsiteX29" fmla="*/ 1143000 w 2767673"/>
                <a:gd name="connsiteY29" fmla="*/ 438474 h 914724"/>
                <a:gd name="connsiteX30" fmla="*/ 1219200 w 2767673"/>
                <a:gd name="connsiteY30" fmla="*/ 406724 h 914724"/>
                <a:gd name="connsiteX31" fmla="*/ 1257300 w 2767673"/>
                <a:gd name="connsiteY31" fmla="*/ 438474 h 914724"/>
                <a:gd name="connsiteX32" fmla="*/ 1295400 w 2767673"/>
                <a:gd name="connsiteY32" fmla="*/ 482924 h 914724"/>
                <a:gd name="connsiteX33" fmla="*/ 1295400 w 2767673"/>
                <a:gd name="connsiteY33" fmla="*/ 482924 h 914724"/>
                <a:gd name="connsiteX34" fmla="*/ 1384300 w 2767673"/>
                <a:gd name="connsiteY34" fmla="*/ 508324 h 914724"/>
                <a:gd name="connsiteX35" fmla="*/ 1441450 w 2767673"/>
                <a:gd name="connsiteY35" fmla="*/ 470224 h 914724"/>
                <a:gd name="connsiteX36" fmla="*/ 1479550 w 2767673"/>
                <a:gd name="connsiteY36" fmla="*/ 387674 h 914724"/>
                <a:gd name="connsiteX37" fmla="*/ 1517650 w 2767673"/>
                <a:gd name="connsiteY37" fmla="*/ 305124 h 914724"/>
                <a:gd name="connsiteX38" fmla="*/ 1549400 w 2767673"/>
                <a:gd name="connsiteY38" fmla="*/ 286074 h 914724"/>
                <a:gd name="connsiteX39" fmla="*/ 1593850 w 2767673"/>
                <a:gd name="connsiteY39" fmla="*/ 336874 h 914724"/>
                <a:gd name="connsiteX40" fmla="*/ 1638300 w 2767673"/>
                <a:gd name="connsiteY40" fmla="*/ 451174 h 914724"/>
                <a:gd name="connsiteX41" fmla="*/ 1689100 w 2767673"/>
                <a:gd name="connsiteY41" fmla="*/ 514674 h 914724"/>
                <a:gd name="connsiteX42" fmla="*/ 1771650 w 2767673"/>
                <a:gd name="connsiteY42" fmla="*/ 489274 h 914724"/>
                <a:gd name="connsiteX43" fmla="*/ 1803400 w 2767673"/>
                <a:gd name="connsiteY43" fmla="*/ 457524 h 914724"/>
                <a:gd name="connsiteX44" fmla="*/ 1851512 w 2767673"/>
                <a:gd name="connsiteY44" fmla="*/ 434488 h 914724"/>
                <a:gd name="connsiteX45" fmla="*/ 1943748 w 2767673"/>
                <a:gd name="connsiteY45" fmla="*/ 457849 h 914724"/>
                <a:gd name="connsiteX46" fmla="*/ 2033623 w 2767673"/>
                <a:gd name="connsiteY46" fmla="*/ 454511 h 914724"/>
                <a:gd name="connsiteX47" fmla="*/ 2067411 w 2767673"/>
                <a:gd name="connsiteY47" fmla="*/ 492611 h 914724"/>
                <a:gd name="connsiteX48" fmla="*/ 2159000 w 2767673"/>
                <a:gd name="connsiteY48" fmla="*/ 819474 h 914724"/>
                <a:gd name="connsiteX49" fmla="*/ 2184400 w 2767673"/>
                <a:gd name="connsiteY49" fmla="*/ 914724 h 914724"/>
                <a:gd name="connsiteX50" fmla="*/ 2184400 w 2767673"/>
                <a:gd name="connsiteY50" fmla="*/ 914724 h 914724"/>
                <a:gd name="connsiteX51" fmla="*/ 2247900 w 2767673"/>
                <a:gd name="connsiteY51" fmla="*/ 914724 h 914724"/>
                <a:gd name="connsiteX52" fmla="*/ 2305050 w 2767673"/>
                <a:gd name="connsiteY52" fmla="*/ 838524 h 914724"/>
                <a:gd name="connsiteX53" fmla="*/ 2343150 w 2767673"/>
                <a:gd name="connsiteY53" fmla="*/ 787724 h 914724"/>
                <a:gd name="connsiteX54" fmla="*/ 2381250 w 2767673"/>
                <a:gd name="connsiteY54" fmla="*/ 775024 h 914724"/>
                <a:gd name="connsiteX55" fmla="*/ 2432050 w 2767673"/>
                <a:gd name="connsiteY55" fmla="*/ 755974 h 914724"/>
                <a:gd name="connsiteX56" fmla="*/ 2501900 w 2767673"/>
                <a:gd name="connsiteY56" fmla="*/ 717874 h 914724"/>
                <a:gd name="connsiteX57" fmla="*/ 2604752 w 2767673"/>
                <a:gd name="connsiteY57" fmla="*/ 762324 h 914724"/>
                <a:gd name="connsiteX58" fmla="*/ 2691334 w 2767673"/>
                <a:gd name="connsiteY58" fmla="*/ 650156 h 914724"/>
                <a:gd name="connsiteX59" fmla="*/ 2767673 w 2767673"/>
                <a:gd name="connsiteY59" fmla="*/ 772336 h 914724"/>
                <a:gd name="connsiteX0" fmla="*/ 0 w 2767673"/>
                <a:gd name="connsiteY0" fmla="*/ 863924 h 921074"/>
                <a:gd name="connsiteX1" fmla="*/ 69850 w 2767673"/>
                <a:gd name="connsiteY1" fmla="*/ 851224 h 921074"/>
                <a:gd name="connsiteX2" fmla="*/ 114300 w 2767673"/>
                <a:gd name="connsiteY2" fmla="*/ 813124 h 921074"/>
                <a:gd name="connsiteX3" fmla="*/ 158750 w 2767673"/>
                <a:gd name="connsiteY3" fmla="*/ 768674 h 921074"/>
                <a:gd name="connsiteX4" fmla="*/ 209550 w 2767673"/>
                <a:gd name="connsiteY4" fmla="*/ 736924 h 921074"/>
                <a:gd name="connsiteX5" fmla="*/ 234950 w 2767673"/>
                <a:gd name="connsiteY5" fmla="*/ 641674 h 921074"/>
                <a:gd name="connsiteX6" fmla="*/ 313838 w 2767673"/>
                <a:gd name="connsiteY6" fmla="*/ 397037 h 921074"/>
                <a:gd name="connsiteX7" fmla="*/ 364314 w 2767673"/>
                <a:gd name="connsiteY7" fmla="*/ 158749 h 921074"/>
                <a:gd name="connsiteX8" fmla="*/ 406400 w 2767673"/>
                <a:gd name="connsiteY8" fmla="*/ 38424 h 921074"/>
                <a:gd name="connsiteX9" fmla="*/ 428787 w 2767673"/>
                <a:gd name="connsiteY9" fmla="*/ 0 h 921074"/>
                <a:gd name="connsiteX10" fmla="*/ 451499 w 2767673"/>
                <a:gd name="connsiteY10" fmla="*/ 6350 h 921074"/>
                <a:gd name="connsiteX11" fmla="*/ 495300 w 2767673"/>
                <a:gd name="connsiteY11" fmla="*/ 108274 h 921074"/>
                <a:gd name="connsiteX12" fmla="*/ 533400 w 2767673"/>
                <a:gd name="connsiteY12" fmla="*/ 171774 h 921074"/>
                <a:gd name="connsiteX13" fmla="*/ 565150 w 2767673"/>
                <a:gd name="connsiteY13" fmla="*/ 267024 h 921074"/>
                <a:gd name="connsiteX14" fmla="*/ 596251 w 2767673"/>
                <a:gd name="connsiteY14" fmla="*/ 324174 h 921074"/>
                <a:gd name="connsiteX15" fmla="*/ 615950 w 2767673"/>
                <a:gd name="connsiteY15" fmla="*/ 362274 h 921074"/>
                <a:gd name="connsiteX16" fmla="*/ 629299 w 2767673"/>
                <a:gd name="connsiteY16" fmla="*/ 365612 h 921074"/>
                <a:gd name="connsiteX17" fmla="*/ 673100 w 2767673"/>
                <a:gd name="connsiteY17" fmla="*/ 330524 h 921074"/>
                <a:gd name="connsiteX18" fmla="*/ 714213 w 2767673"/>
                <a:gd name="connsiteY18" fmla="*/ 257337 h 921074"/>
                <a:gd name="connsiteX19" fmla="*/ 749300 w 2767673"/>
                <a:gd name="connsiteY19" fmla="*/ 234625 h 921074"/>
                <a:gd name="connsiteX20" fmla="*/ 774700 w 2767673"/>
                <a:gd name="connsiteY20" fmla="*/ 228924 h 921074"/>
                <a:gd name="connsiteX21" fmla="*/ 831526 w 2767673"/>
                <a:gd name="connsiteY21" fmla="*/ 130012 h 921074"/>
                <a:gd name="connsiteX22" fmla="*/ 876300 w 2767673"/>
                <a:gd name="connsiteY22" fmla="*/ 70174 h 921074"/>
                <a:gd name="connsiteX23" fmla="*/ 914400 w 2767673"/>
                <a:gd name="connsiteY23" fmla="*/ 133674 h 921074"/>
                <a:gd name="connsiteX24" fmla="*/ 958850 w 2767673"/>
                <a:gd name="connsiteY24" fmla="*/ 254324 h 921074"/>
                <a:gd name="connsiteX25" fmla="*/ 965200 w 2767673"/>
                <a:gd name="connsiteY25" fmla="*/ 286074 h 921074"/>
                <a:gd name="connsiteX26" fmla="*/ 1009650 w 2767673"/>
                <a:gd name="connsiteY26" fmla="*/ 343224 h 921074"/>
                <a:gd name="connsiteX27" fmla="*/ 1079500 w 2767673"/>
                <a:gd name="connsiteY27" fmla="*/ 394024 h 921074"/>
                <a:gd name="connsiteX28" fmla="*/ 1079500 w 2767673"/>
                <a:gd name="connsiteY28" fmla="*/ 394024 h 921074"/>
                <a:gd name="connsiteX29" fmla="*/ 1143000 w 2767673"/>
                <a:gd name="connsiteY29" fmla="*/ 444824 h 921074"/>
                <a:gd name="connsiteX30" fmla="*/ 1219200 w 2767673"/>
                <a:gd name="connsiteY30" fmla="*/ 413074 h 921074"/>
                <a:gd name="connsiteX31" fmla="*/ 1257300 w 2767673"/>
                <a:gd name="connsiteY31" fmla="*/ 444824 h 921074"/>
                <a:gd name="connsiteX32" fmla="*/ 1295400 w 2767673"/>
                <a:gd name="connsiteY32" fmla="*/ 489274 h 921074"/>
                <a:gd name="connsiteX33" fmla="*/ 1295400 w 2767673"/>
                <a:gd name="connsiteY33" fmla="*/ 489274 h 921074"/>
                <a:gd name="connsiteX34" fmla="*/ 1384300 w 2767673"/>
                <a:gd name="connsiteY34" fmla="*/ 514674 h 921074"/>
                <a:gd name="connsiteX35" fmla="*/ 1441450 w 2767673"/>
                <a:gd name="connsiteY35" fmla="*/ 476574 h 921074"/>
                <a:gd name="connsiteX36" fmla="*/ 1479550 w 2767673"/>
                <a:gd name="connsiteY36" fmla="*/ 394024 h 921074"/>
                <a:gd name="connsiteX37" fmla="*/ 1517650 w 2767673"/>
                <a:gd name="connsiteY37" fmla="*/ 311474 h 921074"/>
                <a:gd name="connsiteX38" fmla="*/ 1549400 w 2767673"/>
                <a:gd name="connsiteY38" fmla="*/ 292424 h 921074"/>
                <a:gd name="connsiteX39" fmla="*/ 1593850 w 2767673"/>
                <a:gd name="connsiteY39" fmla="*/ 343224 h 921074"/>
                <a:gd name="connsiteX40" fmla="*/ 1638300 w 2767673"/>
                <a:gd name="connsiteY40" fmla="*/ 457524 h 921074"/>
                <a:gd name="connsiteX41" fmla="*/ 1689100 w 2767673"/>
                <a:gd name="connsiteY41" fmla="*/ 521024 h 921074"/>
                <a:gd name="connsiteX42" fmla="*/ 1771650 w 2767673"/>
                <a:gd name="connsiteY42" fmla="*/ 495624 h 921074"/>
                <a:gd name="connsiteX43" fmla="*/ 1803400 w 2767673"/>
                <a:gd name="connsiteY43" fmla="*/ 463874 h 921074"/>
                <a:gd name="connsiteX44" fmla="*/ 1851512 w 2767673"/>
                <a:gd name="connsiteY44" fmla="*/ 440838 h 921074"/>
                <a:gd name="connsiteX45" fmla="*/ 1943748 w 2767673"/>
                <a:gd name="connsiteY45" fmla="*/ 464199 h 921074"/>
                <a:gd name="connsiteX46" fmla="*/ 2033623 w 2767673"/>
                <a:gd name="connsiteY46" fmla="*/ 460861 h 921074"/>
                <a:gd name="connsiteX47" fmla="*/ 2067411 w 2767673"/>
                <a:gd name="connsiteY47" fmla="*/ 498961 h 921074"/>
                <a:gd name="connsiteX48" fmla="*/ 2159000 w 2767673"/>
                <a:gd name="connsiteY48" fmla="*/ 825824 h 921074"/>
                <a:gd name="connsiteX49" fmla="*/ 2184400 w 2767673"/>
                <a:gd name="connsiteY49" fmla="*/ 921074 h 921074"/>
                <a:gd name="connsiteX50" fmla="*/ 2184400 w 2767673"/>
                <a:gd name="connsiteY50" fmla="*/ 921074 h 921074"/>
                <a:gd name="connsiteX51" fmla="*/ 2247900 w 2767673"/>
                <a:gd name="connsiteY51" fmla="*/ 921074 h 921074"/>
                <a:gd name="connsiteX52" fmla="*/ 2305050 w 2767673"/>
                <a:gd name="connsiteY52" fmla="*/ 844874 h 921074"/>
                <a:gd name="connsiteX53" fmla="*/ 2343150 w 2767673"/>
                <a:gd name="connsiteY53" fmla="*/ 794074 h 921074"/>
                <a:gd name="connsiteX54" fmla="*/ 2381250 w 2767673"/>
                <a:gd name="connsiteY54" fmla="*/ 781374 h 921074"/>
                <a:gd name="connsiteX55" fmla="*/ 2432050 w 2767673"/>
                <a:gd name="connsiteY55" fmla="*/ 762324 h 921074"/>
                <a:gd name="connsiteX56" fmla="*/ 2501900 w 2767673"/>
                <a:gd name="connsiteY56" fmla="*/ 724224 h 921074"/>
                <a:gd name="connsiteX57" fmla="*/ 2604752 w 2767673"/>
                <a:gd name="connsiteY57" fmla="*/ 768674 h 921074"/>
                <a:gd name="connsiteX58" fmla="*/ 2691334 w 2767673"/>
                <a:gd name="connsiteY58" fmla="*/ 656506 h 921074"/>
                <a:gd name="connsiteX59" fmla="*/ 2767673 w 2767673"/>
                <a:gd name="connsiteY59" fmla="*/ 778686 h 921074"/>
                <a:gd name="connsiteX0" fmla="*/ 0 w 2767673"/>
                <a:gd name="connsiteY0" fmla="*/ 863924 h 921074"/>
                <a:gd name="connsiteX1" fmla="*/ 69850 w 2767673"/>
                <a:gd name="connsiteY1" fmla="*/ 851224 h 921074"/>
                <a:gd name="connsiteX2" fmla="*/ 114300 w 2767673"/>
                <a:gd name="connsiteY2" fmla="*/ 813124 h 921074"/>
                <a:gd name="connsiteX3" fmla="*/ 158750 w 2767673"/>
                <a:gd name="connsiteY3" fmla="*/ 768674 h 921074"/>
                <a:gd name="connsiteX4" fmla="*/ 209550 w 2767673"/>
                <a:gd name="connsiteY4" fmla="*/ 736924 h 921074"/>
                <a:gd name="connsiteX5" fmla="*/ 234950 w 2767673"/>
                <a:gd name="connsiteY5" fmla="*/ 641674 h 921074"/>
                <a:gd name="connsiteX6" fmla="*/ 313838 w 2767673"/>
                <a:gd name="connsiteY6" fmla="*/ 397037 h 921074"/>
                <a:gd name="connsiteX7" fmla="*/ 364314 w 2767673"/>
                <a:gd name="connsiteY7" fmla="*/ 158749 h 921074"/>
                <a:gd name="connsiteX8" fmla="*/ 406400 w 2767673"/>
                <a:gd name="connsiteY8" fmla="*/ 38424 h 921074"/>
                <a:gd name="connsiteX9" fmla="*/ 428787 w 2767673"/>
                <a:gd name="connsiteY9" fmla="*/ 0 h 921074"/>
                <a:gd name="connsiteX10" fmla="*/ 451499 w 2767673"/>
                <a:gd name="connsiteY10" fmla="*/ 6350 h 921074"/>
                <a:gd name="connsiteX11" fmla="*/ 495300 w 2767673"/>
                <a:gd name="connsiteY11" fmla="*/ 108274 h 921074"/>
                <a:gd name="connsiteX12" fmla="*/ 533400 w 2767673"/>
                <a:gd name="connsiteY12" fmla="*/ 171774 h 921074"/>
                <a:gd name="connsiteX13" fmla="*/ 565150 w 2767673"/>
                <a:gd name="connsiteY13" fmla="*/ 267024 h 921074"/>
                <a:gd name="connsiteX14" fmla="*/ 596251 w 2767673"/>
                <a:gd name="connsiteY14" fmla="*/ 324174 h 921074"/>
                <a:gd name="connsiteX15" fmla="*/ 615950 w 2767673"/>
                <a:gd name="connsiteY15" fmla="*/ 362274 h 921074"/>
                <a:gd name="connsiteX16" fmla="*/ 629299 w 2767673"/>
                <a:gd name="connsiteY16" fmla="*/ 365612 h 921074"/>
                <a:gd name="connsiteX17" fmla="*/ 673100 w 2767673"/>
                <a:gd name="connsiteY17" fmla="*/ 330524 h 921074"/>
                <a:gd name="connsiteX18" fmla="*/ 714213 w 2767673"/>
                <a:gd name="connsiteY18" fmla="*/ 257337 h 921074"/>
                <a:gd name="connsiteX19" fmla="*/ 749300 w 2767673"/>
                <a:gd name="connsiteY19" fmla="*/ 234625 h 921074"/>
                <a:gd name="connsiteX20" fmla="*/ 774700 w 2767673"/>
                <a:gd name="connsiteY20" fmla="*/ 228924 h 921074"/>
                <a:gd name="connsiteX21" fmla="*/ 831526 w 2767673"/>
                <a:gd name="connsiteY21" fmla="*/ 130012 h 921074"/>
                <a:gd name="connsiteX22" fmla="*/ 876300 w 2767673"/>
                <a:gd name="connsiteY22" fmla="*/ 70174 h 921074"/>
                <a:gd name="connsiteX23" fmla="*/ 914400 w 2767673"/>
                <a:gd name="connsiteY23" fmla="*/ 133674 h 921074"/>
                <a:gd name="connsiteX24" fmla="*/ 958850 w 2767673"/>
                <a:gd name="connsiteY24" fmla="*/ 254324 h 921074"/>
                <a:gd name="connsiteX25" fmla="*/ 965200 w 2767673"/>
                <a:gd name="connsiteY25" fmla="*/ 286074 h 921074"/>
                <a:gd name="connsiteX26" fmla="*/ 1009650 w 2767673"/>
                <a:gd name="connsiteY26" fmla="*/ 343224 h 921074"/>
                <a:gd name="connsiteX27" fmla="*/ 1079500 w 2767673"/>
                <a:gd name="connsiteY27" fmla="*/ 394024 h 921074"/>
                <a:gd name="connsiteX28" fmla="*/ 1079500 w 2767673"/>
                <a:gd name="connsiteY28" fmla="*/ 394024 h 921074"/>
                <a:gd name="connsiteX29" fmla="*/ 1143000 w 2767673"/>
                <a:gd name="connsiteY29" fmla="*/ 444824 h 921074"/>
                <a:gd name="connsiteX30" fmla="*/ 1219200 w 2767673"/>
                <a:gd name="connsiteY30" fmla="*/ 413074 h 921074"/>
                <a:gd name="connsiteX31" fmla="*/ 1257300 w 2767673"/>
                <a:gd name="connsiteY31" fmla="*/ 444824 h 921074"/>
                <a:gd name="connsiteX32" fmla="*/ 1295400 w 2767673"/>
                <a:gd name="connsiteY32" fmla="*/ 489274 h 921074"/>
                <a:gd name="connsiteX33" fmla="*/ 1295400 w 2767673"/>
                <a:gd name="connsiteY33" fmla="*/ 489274 h 921074"/>
                <a:gd name="connsiteX34" fmla="*/ 1384300 w 2767673"/>
                <a:gd name="connsiteY34" fmla="*/ 514674 h 921074"/>
                <a:gd name="connsiteX35" fmla="*/ 1441450 w 2767673"/>
                <a:gd name="connsiteY35" fmla="*/ 476574 h 921074"/>
                <a:gd name="connsiteX36" fmla="*/ 1479550 w 2767673"/>
                <a:gd name="connsiteY36" fmla="*/ 394024 h 921074"/>
                <a:gd name="connsiteX37" fmla="*/ 1517650 w 2767673"/>
                <a:gd name="connsiteY37" fmla="*/ 311474 h 921074"/>
                <a:gd name="connsiteX38" fmla="*/ 1549400 w 2767673"/>
                <a:gd name="connsiteY38" fmla="*/ 292424 h 921074"/>
                <a:gd name="connsiteX39" fmla="*/ 1593850 w 2767673"/>
                <a:gd name="connsiteY39" fmla="*/ 343224 h 921074"/>
                <a:gd name="connsiteX40" fmla="*/ 1638300 w 2767673"/>
                <a:gd name="connsiteY40" fmla="*/ 457524 h 921074"/>
                <a:gd name="connsiteX41" fmla="*/ 1689100 w 2767673"/>
                <a:gd name="connsiteY41" fmla="*/ 521024 h 921074"/>
                <a:gd name="connsiteX42" fmla="*/ 1771650 w 2767673"/>
                <a:gd name="connsiteY42" fmla="*/ 495624 h 921074"/>
                <a:gd name="connsiteX43" fmla="*/ 1803400 w 2767673"/>
                <a:gd name="connsiteY43" fmla="*/ 463874 h 921074"/>
                <a:gd name="connsiteX44" fmla="*/ 1851512 w 2767673"/>
                <a:gd name="connsiteY44" fmla="*/ 440838 h 921074"/>
                <a:gd name="connsiteX45" fmla="*/ 1943748 w 2767673"/>
                <a:gd name="connsiteY45" fmla="*/ 464199 h 921074"/>
                <a:gd name="connsiteX46" fmla="*/ 2033623 w 2767673"/>
                <a:gd name="connsiteY46" fmla="*/ 460861 h 921074"/>
                <a:gd name="connsiteX47" fmla="*/ 2067411 w 2767673"/>
                <a:gd name="connsiteY47" fmla="*/ 498961 h 921074"/>
                <a:gd name="connsiteX48" fmla="*/ 2159000 w 2767673"/>
                <a:gd name="connsiteY48" fmla="*/ 825824 h 921074"/>
                <a:gd name="connsiteX49" fmla="*/ 2184400 w 2767673"/>
                <a:gd name="connsiteY49" fmla="*/ 921074 h 921074"/>
                <a:gd name="connsiteX50" fmla="*/ 2184400 w 2767673"/>
                <a:gd name="connsiteY50" fmla="*/ 921074 h 921074"/>
                <a:gd name="connsiteX51" fmla="*/ 2247900 w 2767673"/>
                <a:gd name="connsiteY51" fmla="*/ 921074 h 921074"/>
                <a:gd name="connsiteX52" fmla="*/ 2305050 w 2767673"/>
                <a:gd name="connsiteY52" fmla="*/ 844874 h 921074"/>
                <a:gd name="connsiteX53" fmla="*/ 2343150 w 2767673"/>
                <a:gd name="connsiteY53" fmla="*/ 794074 h 921074"/>
                <a:gd name="connsiteX54" fmla="*/ 2381250 w 2767673"/>
                <a:gd name="connsiteY54" fmla="*/ 781374 h 921074"/>
                <a:gd name="connsiteX55" fmla="*/ 2432050 w 2767673"/>
                <a:gd name="connsiteY55" fmla="*/ 762324 h 921074"/>
                <a:gd name="connsiteX56" fmla="*/ 2501900 w 2767673"/>
                <a:gd name="connsiteY56" fmla="*/ 724224 h 921074"/>
                <a:gd name="connsiteX57" fmla="*/ 2604752 w 2767673"/>
                <a:gd name="connsiteY57" fmla="*/ 768674 h 921074"/>
                <a:gd name="connsiteX58" fmla="*/ 2691334 w 2767673"/>
                <a:gd name="connsiteY58" fmla="*/ 656506 h 921074"/>
                <a:gd name="connsiteX59" fmla="*/ 2767673 w 2767673"/>
                <a:gd name="connsiteY59" fmla="*/ 778686 h 921074"/>
                <a:gd name="connsiteX0" fmla="*/ 0 w 2767673"/>
                <a:gd name="connsiteY0" fmla="*/ 863924 h 921074"/>
                <a:gd name="connsiteX1" fmla="*/ 69850 w 2767673"/>
                <a:gd name="connsiteY1" fmla="*/ 851224 h 921074"/>
                <a:gd name="connsiteX2" fmla="*/ 114300 w 2767673"/>
                <a:gd name="connsiteY2" fmla="*/ 813124 h 921074"/>
                <a:gd name="connsiteX3" fmla="*/ 155413 w 2767673"/>
                <a:gd name="connsiteY3" fmla="*/ 751988 h 921074"/>
                <a:gd name="connsiteX4" fmla="*/ 209550 w 2767673"/>
                <a:gd name="connsiteY4" fmla="*/ 736924 h 921074"/>
                <a:gd name="connsiteX5" fmla="*/ 234950 w 2767673"/>
                <a:gd name="connsiteY5" fmla="*/ 641674 h 921074"/>
                <a:gd name="connsiteX6" fmla="*/ 313838 w 2767673"/>
                <a:gd name="connsiteY6" fmla="*/ 397037 h 921074"/>
                <a:gd name="connsiteX7" fmla="*/ 364314 w 2767673"/>
                <a:gd name="connsiteY7" fmla="*/ 158749 h 921074"/>
                <a:gd name="connsiteX8" fmla="*/ 406400 w 2767673"/>
                <a:gd name="connsiteY8" fmla="*/ 38424 h 921074"/>
                <a:gd name="connsiteX9" fmla="*/ 428787 w 2767673"/>
                <a:gd name="connsiteY9" fmla="*/ 0 h 921074"/>
                <a:gd name="connsiteX10" fmla="*/ 451499 w 2767673"/>
                <a:gd name="connsiteY10" fmla="*/ 6350 h 921074"/>
                <a:gd name="connsiteX11" fmla="*/ 495300 w 2767673"/>
                <a:gd name="connsiteY11" fmla="*/ 108274 h 921074"/>
                <a:gd name="connsiteX12" fmla="*/ 533400 w 2767673"/>
                <a:gd name="connsiteY12" fmla="*/ 171774 h 921074"/>
                <a:gd name="connsiteX13" fmla="*/ 565150 w 2767673"/>
                <a:gd name="connsiteY13" fmla="*/ 267024 h 921074"/>
                <a:gd name="connsiteX14" fmla="*/ 596251 w 2767673"/>
                <a:gd name="connsiteY14" fmla="*/ 324174 h 921074"/>
                <a:gd name="connsiteX15" fmla="*/ 615950 w 2767673"/>
                <a:gd name="connsiteY15" fmla="*/ 362274 h 921074"/>
                <a:gd name="connsiteX16" fmla="*/ 629299 w 2767673"/>
                <a:gd name="connsiteY16" fmla="*/ 365612 h 921074"/>
                <a:gd name="connsiteX17" fmla="*/ 673100 w 2767673"/>
                <a:gd name="connsiteY17" fmla="*/ 330524 h 921074"/>
                <a:gd name="connsiteX18" fmla="*/ 714213 w 2767673"/>
                <a:gd name="connsiteY18" fmla="*/ 257337 h 921074"/>
                <a:gd name="connsiteX19" fmla="*/ 749300 w 2767673"/>
                <a:gd name="connsiteY19" fmla="*/ 234625 h 921074"/>
                <a:gd name="connsiteX20" fmla="*/ 774700 w 2767673"/>
                <a:gd name="connsiteY20" fmla="*/ 228924 h 921074"/>
                <a:gd name="connsiteX21" fmla="*/ 831526 w 2767673"/>
                <a:gd name="connsiteY21" fmla="*/ 130012 h 921074"/>
                <a:gd name="connsiteX22" fmla="*/ 876300 w 2767673"/>
                <a:gd name="connsiteY22" fmla="*/ 70174 h 921074"/>
                <a:gd name="connsiteX23" fmla="*/ 914400 w 2767673"/>
                <a:gd name="connsiteY23" fmla="*/ 133674 h 921074"/>
                <a:gd name="connsiteX24" fmla="*/ 958850 w 2767673"/>
                <a:gd name="connsiteY24" fmla="*/ 254324 h 921074"/>
                <a:gd name="connsiteX25" fmla="*/ 965200 w 2767673"/>
                <a:gd name="connsiteY25" fmla="*/ 286074 h 921074"/>
                <a:gd name="connsiteX26" fmla="*/ 1009650 w 2767673"/>
                <a:gd name="connsiteY26" fmla="*/ 343224 h 921074"/>
                <a:gd name="connsiteX27" fmla="*/ 1079500 w 2767673"/>
                <a:gd name="connsiteY27" fmla="*/ 394024 h 921074"/>
                <a:gd name="connsiteX28" fmla="*/ 1079500 w 2767673"/>
                <a:gd name="connsiteY28" fmla="*/ 394024 h 921074"/>
                <a:gd name="connsiteX29" fmla="*/ 1143000 w 2767673"/>
                <a:gd name="connsiteY29" fmla="*/ 444824 h 921074"/>
                <a:gd name="connsiteX30" fmla="*/ 1219200 w 2767673"/>
                <a:gd name="connsiteY30" fmla="*/ 413074 h 921074"/>
                <a:gd name="connsiteX31" fmla="*/ 1257300 w 2767673"/>
                <a:gd name="connsiteY31" fmla="*/ 444824 h 921074"/>
                <a:gd name="connsiteX32" fmla="*/ 1295400 w 2767673"/>
                <a:gd name="connsiteY32" fmla="*/ 489274 h 921074"/>
                <a:gd name="connsiteX33" fmla="*/ 1295400 w 2767673"/>
                <a:gd name="connsiteY33" fmla="*/ 489274 h 921074"/>
                <a:gd name="connsiteX34" fmla="*/ 1384300 w 2767673"/>
                <a:gd name="connsiteY34" fmla="*/ 514674 h 921074"/>
                <a:gd name="connsiteX35" fmla="*/ 1441450 w 2767673"/>
                <a:gd name="connsiteY35" fmla="*/ 476574 h 921074"/>
                <a:gd name="connsiteX36" fmla="*/ 1479550 w 2767673"/>
                <a:gd name="connsiteY36" fmla="*/ 394024 h 921074"/>
                <a:gd name="connsiteX37" fmla="*/ 1517650 w 2767673"/>
                <a:gd name="connsiteY37" fmla="*/ 311474 h 921074"/>
                <a:gd name="connsiteX38" fmla="*/ 1549400 w 2767673"/>
                <a:gd name="connsiteY38" fmla="*/ 292424 h 921074"/>
                <a:gd name="connsiteX39" fmla="*/ 1593850 w 2767673"/>
                <a:gd name="connsiteY39" fmla="*/ 343224 h 921074"/>
                <a:gd name="connsiteX40" fmla="*/ 1638300 w 2767673"/>
                <a:gd name="connsiteY40" fmla="*/ 457524 h 921074"/>
                <a:gd name="connsiteX41" fmla="*/ 1689100 w 2767673"/>
                <a:gd name="connsiteY41" fmla="*/ 521024 h 921074"/>
                <a:gd name="connsiteX42" fmla="*/ 1771650 w 2767673"/>
                <a:gd name="connsiteY42" fmla="*/ 495624 h 921074"/>
                <a:gd name="connsiteX43" fmla="*/ 1803400 w 2767673"/>
                <a:gd name="connsiteY43" fmla="*/ 463874 h 921074"/>
                <a:gd name="connsiteX44" fmla="*/ 1851512 w 2767673"/>
                <a:gd name="connsiteY44" fmla="*/ 440838 h 921074"/>
                <a:gd name="connsiteX45" fmla="*/ 1943748 w 2767673"/>
                <a:gd name="connsiteY45" fmla="*/ 464199 h 921074"/>
                <a:gd name="connsiteX46" fmla="*/ 2033623 w 2767673"/>
                <a:gd name="connsiteY46" fmla="*/ 460861 h 921074"/>
                <a:gd name="connsiteX47" fmla="*/ 2067411 w 2767673"/>
                <a:gd name="connsiteY47" fmla="*/ 498961 h 921074"/>
                <a:gd name="connsiteX48" fmla="*/ 2159000 w 2767673"/>
                <a:gd name="connsiteY48" fmla="*/ 825824 h 921074"/>
                <a:gd name="connsiteX49" fmla="*/ 2184400 w 2767673"/>
                <a:gd name="connsiteY49" fmla="*/ 921074 h 921074"/>
                <a:gd name="connsiteX50" fmla="*/ 2184400 w 2767673"/>
                <a:gd name="connsiteY50" fmla="*/ 921074 h 921074"/>
                <a:gd name="connsiteX51" fmla="*/ 2247900 w 2767673"/>
                <a:gd name="connsiteY51" fmla="*/ 921074 h 921074"/>
                <a:gd name="connsiteX52" fmla="*/ 2305050 w 2767673"/>
                <a:gd name="connsiteY52" fmla="*/ 844874 h 921074"/>
                <a:gd name="connsiteX53" fmla="*/ 2343150 w 2767673"/>
                <a:gd name="connsiteY53" fmla="*/ 794074 h 921074"/>
                <a:gd name="connsiteX54" fmla="*/ 2381250 w 2767673"/>
                <a:gd name="connsiteY54" fmla="*/ 781374 h 921074"/>
                <a:gd name="connsiteX55" fmla="*/ 2432050 w 2767673"/>
                <a:gd name="connsiteY55" fmla="*/ 762324 h 921074"/>
                <a:gd name="connsiteX56" fmla="*/ 2501900 w 2767673"/>
                <a:gd name="connsiteY56" fmla="*/ 724224 h 921074"/>
                <a:gd name="connsiteX57" fmla="*/ 2604752 w 2767673"/>
                <a:gd name="connsiteY57" fmla="*/ 768674 h 921074"/>
                <a:gd name="connsiteX58" fmla="*/ 2691334 w 2767673"/>
                <a:gd name="connsiteY58" fmla="*/ 656506 h 921074"/>
                <a:gd name="connsiteX59" fmla="*/ 2767673 w 2767673"/>
                <a:gd name="connsiteY59" fmla="*/ 778686 h 921074"/>
                <a:gd name="connsiteX0" fmla="*/ 0 w 2767673"/>
                <a:gd name="connsiteY0" fmla="*/ 863924 h 921074"/>
                <a:gd name="connsiteX1" fmla="*/ 69850 w 2767673"/>
                <a:gd name="connsiteY1" fmla="*/ 851224 h 921074"/>
                <a:gd name="connsiteX2" fmla="*/ 104288 w 2767673"/>
                <a:gd name="connsiteY2" fmla="*/ 809787 h 921074"/>
                <a:gd name="connsiteX3" fmla="*/ 155413 w 2767673"/>
                <a:gd name="connsiteY3" fmla="*/ 751988 h 921074"/>
                <a:gd name="connsiteX4" fmla="*/ 209550 w 2767673"/>
                <a:gd name="connsiteY4" fmla="*/ 736924 h 921074"/>
                <a:gd name="connsiteX5" fmla="*/ 234950 w 2767673"/>
                <a:gd name="connsiteY5" fmla="*/ 641674 h 921074"/>
                <a:gd name="connsiteX6" fmla="*/ 313838 w 2767673"/>
                <a:gd name="connsiteY6" fmla="*/ 397037 h 921074"/>
                <a:gd name="connsiteX7" fmla="*/ 364314 w 2767673"/>
                <a:gd name="connsiteY7" fmla="*/ 158749 h 921074"/>
                <a:gd name="connsiteX8" fmla="*/ 406400 w 2767673"/>
                <a:gd name="connsiteY8" fmla="*/ 38424 h 921074"/>
                <a:gd name="connsiteX9" fmla="*/ 428787 w 2767673"/>
                <a:gd name="connsiteY9" fmla="*/ 0 h 921074"/>
                <a:gd name="connsiteX10" fmla="*/ 451499 w 2767673"/>
                <a:gd name="connsiteY10" fmla="*/ 6350 h 921074"/>
                <a:gd name="connsiteX11" fmla="*/ 495300 w 2767673"/>
                <a:gd name="connsiteY11" fmla="*/ 108274 h 921074"/>
                <a:gd name="connsiteX12" fmla="*/ 533400 w 2767673"/>
                <a:gd name="connsiteY12" fmla="*/ 171774 h 921074"/>
                <a:gd name="connsiteX13" fmla="*/ 565150 w 2767673"/>
                <a:gd name="connsiteY13" fmla="*/ 267024 h 921074"/>
                <a:gd name="connsiteX14" fmla="*/ 596251 w 2767673"/>
                <a:gd name="connsiteY14" fmla="*/ 324174 h 921074"/>
                <a:gd name="connsiteX15" fmla="*/ 615950 w 2767673"/>
                <a:gd name="connsiteY15" fmla="*/ 362274 h 921074"/>
                <a:gd name="connsiteX16" fmla="*/ 629299 w 2767673"/>
                <a:gd name="connsiteY16" fmla="*/ 365612 h 921074"/>
                <a:gd name="connsiteX17" fmla="*/ 673100 w 2767673"/>
                <a:gd name="connsiteY17" fmla="*/ 330524 h 921074"/>
                <a:gd name="connsiteX18" fmla="*/ 714213 w 2767673"/>
                <a:gd name="connsiteY18" fmla="*/ 257337 h 921074"/>
                <a:gd name="connsiteX19" fmla="*/ 749300 w 2767673"/>
                <a:gd name="connsiteY19" fmla="*/ 234625 h 921074"/>
                <a:gd name="connsiteX20" fmla="*/ 774700 w 2767673"/>
                <a:gd name="connsiteY20" fmla="*/ 228924 h 921074"/>
                <a:gd name="connsiteX21" fmla="*/ 831526 w 2767673"/>
                <a:gd name="connsiteY21" fmla="*/ 130012 h 921074"/>
                <a:gd name="connsiteX22" fmla="*/ 876300 w 2767673"/>
                <a:gd name="connsiteY22" fmla="*/ 70174 h 921074"/>
                <a:gd name="connsiteX23" fmla="*/ 914400 w 2767673"/>
                <a:gd name="connsiteY23" fmla="*/ 133674 h 921074"/>
                <a:gd name="connsiteX24" fmla="*/ 958850 w 2767673"/>
                <a:gd name="connsiteY24" fmla="*/ 254324 h 921074"/>
                <a:gd name="connsiteX25" fmla="*/ 965200 w 2767673"/>
                <a:gd name="connsiteY25" fmla="*/ 286074 h 921074"/>
                <a:gd name="connsiteX26" fmla="*/ 1009650 w 2767673"/>
                <a:gd name="connsiteY26" fmla="*/ 343224 h 921074"/>
                <a:gd name="connsiteX27" fmla="*/ 1079500 w 2767673"/>
                <a:gd name="connsiteY27" fmla="*/ 394024 h 921074"/>
                <a:gd name="connsiteX28" fmla="*/ 1079500 w 2767673"/>
                <a:gd name="connsiteY28" fmla="*/ 394024 h 921074"/>
                <a:gd name="connsiteX29" fmla="*/ 1143000 w 2767673"/>
                <a:gd name="connsiteY29" fmla="*/ 444824 h 921074"/>
                <a:gd name="connsiteX30" fmla="*/ 1219200 w 2767673"/>
                <a:gd name="connsiteY30" fmla="*/ 413074 h 921074"/>
                <a:gd name="connsiteX31" fmla="*/ 1257300 w 2767673"/>
                <a:gd name="connsiteY31" fmla="*/ 444824 h 921074"/>
                <a:gd name="connsiteX32" fmla="*/ 1295400 w 2767673"/>
                <a:gd name="connsiteY32" fmla="*/ 489274 h 921074"/>
                <a:gd name="connsiteX33" fmla="*/ 1295400 w 2767673"/>
                <a:gd name="connsiteY33" fmla="*/ 489274 h 921074"/>
                <a:gd name="connsiteX34" fmla="*/ 1384300 w 2767673"/>
                <a:gd name="connsiteY34" fmla="*/ 514674 h 921074"/>
                <a:gd name="connsiteX35" fmla="*/ 1441450 w 2767673"/>
                <a:gd name="connsiteY35" fmla="*/ 476574 h 921074"/>
                <a:gd name="connsiteX36" fmla="*/ 1479550 w 2767673"/>
                <a:gd name="connsiteY36" fmla="*/ 394024 h 921074"/>
                <a:gd name="connsiteX37" fmla="*/ 1517650 w 2767673"/>
                <a:gd name="connsiteY37" fmla="*/ 311474 h 921074"/>
                <a:gd name="connsiteX38" fmla="*/ 1549400 w 2767673"/>
                <a:gd name="connsiteY38" fmla="*/ 292424 h 921074"/>
                <a:gd name="connsiteX39" fmla="*/ 1593850 w 2767673"/>
                <a:gd name="connsiteY39" fmla="*/ 343224 h 921074"/>
                <a:gd name="connsiteX40" fmla="*/ 1638300 w 2767673"/>
                <a:gd name="connsiteY40" fmla="*/ 457524 h 921074"/>
                <a:gd name="connsiteX41" fmla="*/ 1689100 w 2767673"/>
                <a:gd name="connsiteY41" fmla="*/ 521024 h 921074"/>
                <a:gd name="connsiteX42" fmla="*/ 1771650 w 2767673"/>
                <a:gd name="connsiteY42" fmla="*/ 495624 h 921074"/>
                <a:gd name="connsiteX43" fmla="*/ 1803400 w 2767673"/>
                <a:gd name="connsiteY43" fmla="*/ 463874 h 921074"/>
                <a:gd name="connsiteX44" fmla="*/ 1851512 w 2767673"/>
                <a:gd name="connsiteY44" fmla="*/ 440838 h 921074"/>
                <a:gd name="connsiteX45" fmla="*/ 1943748 w 2767673"/>
                <a:gd name="connsiteY45" fmla="*/ 464199 h 921074"/>
                <a:gd name="connsiteX46" fmla="*/ 2033623 w 2767673"/>
                <a:gd name="connsiteY46" fmla="*/ 460861 h 921074"/>
                <a:gd name="connsiteX47" fmla="*/ 2067411 w 2767673"/>
                <a:gd name="connsiteY47" fmla="*/ 498961 h 921074"/>
                <a:gd name="connsiteX48" fmla="*/ 2159000 w 2767673"/>
                <a:gd name="connsiteY48" fmla="*/ 825824 h 921074"/>
                <a:gd name="connsiteX49" fmla="*/ 2184400 w 2767673"/>
                <a:gd name="connsiteY49" fmla="*/ 921074 h 921074"/>
                <a:gd name="connsiteX50" fmla="*/ 2184400 w 2767673"/>
                <a:gd name="connsiteY50" fmla="*/ 921074 h 921074"/>
                <a:gd name="connsiteX51" fmla="*/ 2247900 w 2767673"/>
                <a:gd name="connsiteY51" fmla="*/ 921074 h 921074"/>
                <a:gd name="connsiteX52" fmla="*/ 2305050 w 2767673"/>
                <a:gd name="connsiteY52" fmla="*/ 844874 h 921074"/>
                <a:gd name="connsiteX53" fmla="*/ 2343150 w 2767673"/>
                <a:gd name="connsiteY53" fmla="*/ 794074 h 921074"/>
                <a:gd name="connsiteX54" fmla="*/ 2381250 w 2767673"/>
                <a:gd name="connsiteY54" fmla="*/ 781374 h 921074"/>
                <a:gd name="connsiteX55" fmla="*/ 2432050 w 2767673"/>
                <a:gd name="connsiteY55" fmla="*/ 762324 h 921074"/>
                <a:gd name="connsiteX56" fmla="*/ 2501900 w 2767673"/>
                <a:gd name="connsiteY56" fmla="*/ 724224 h 921074"/>
                <a:gd name="connsiteX57" fmla="*/ 2604752 w 2767673"/>
                <a:gd name="connsiteY57" fmla="*/ 768674 h 921074"/>
                <a:gd name="connsiteX58" fmla="*/ 2691334 w 2767673"/>
                <a:gd name="connsiteY58" fmla="*/ 656506 h 921074"/>
                <a:gd name="connsiteX59" fmla="*/ 2767673 w 2767673"/>
                <a:gd name="connsiteY59" fmla="*/ 778686 h 921074"/>
                <a:gd name="connsiteX0" fmla="*/ 0 w 2767673"/>
                <a:gd name="connsiteY0" fmla="*/ 863924 h 921074"/>
                <a:gd name="connsiteX1" fmla="*/ 69850 w 2767673"/>
                <a:gd name="connsiteY1" fmla="*/ 851224 h 921074"/>
                <a:gd name="connsiteX2" fmla="*/ 104288 w 2767673"/>
                <a:gd name="connsiteY2" fmla="*/ 809787 h 921074"/>
                <a:gd name="connsiteX3" fmla="*/ 155413 w 2767673"/>
                <a:gd name="connsiteY3" fmla="*/ 751988 h 921074"/>
                <a:gd name="connsiteX4" fmla="*/ 209550 w 2767673"/>
                <a:gd name="connsiteY4" fmla="*/ 736924 h 921074"/>
                <a:gd name="connsiteX5" fmla="*/ 234950 w 2767673"/>
                <a:gd name="connsiteY5" fmla="*/ 641674 h 921074"/>
                <a:gd name="connsiteX6" fmla="*/ 313838 w 2767673"/>
                <a:gd name="connsiteY6" fmla="*/ 397037 h 921074"/>
                <a:gd name="connsiteX7" fmla="*/ 364314 w 2767673"/>
                <a:gd name="connsiteY7" fmla="*/ 158749 h 921074"/>
                <a:gd name="connsiteX8" fmla="*/ 406400 w 2767673"/>
                <a:gd name="connsiteY8" fmla="*/ 38424 h 921074"/>
                <a:gd name="connsiteX9" fmla="*/ 428787 w 2767673"/>
                <a:gd name="connsiteY9" fmla="*/ 0 h 921074"/>
                <a:gd name="connsiteX10" fmla="*/ 451499 w 2767673"/>
                <a:gd name="connsiteY10" fmla="*/ 6350 h 921074"/>
                <a:gd name="connsiteX11" fmla="*/ 495300 w 2767673"/>
                <a:gd name="connsiteY11" fmla="*/ 108274 h 921074"/>
                <a:gd name="connsiteX12" fmla="*/ 533400 w 2767673"/>
                <a:gd name="connsiteY12" fmla="*/ 171774 h 921074"/>
                <a:gd name="connsiteX13" fmla="*/ 565150 w 2767673"/>
                <a:gd name="connsiteY13" fmla="*/ 267024 h 921074"/>
                <a:gd name="connsiteX14" fmla="*/ 596251 w 2767673"/>
                <a:gd name="connsiteY14" fmla="*/ 324174 h 921074"/>
                <a:gd name="connsiteX15" fmla="*/ 615950 w 2767673"/>
                <a:gd name="connsiteY15" fmla="*/ 362274 h 921074"/>
                <a:gd name="connsiteX16" fmla="*/ 629299 w 2767673"/>
                <a:gd name="connsiteY16" fmla="*/ 365612 h 921074"/>
                <a:gd name="connsiteX17" fmla="*/ 673100 w 2767673"/>
                <a:gd name="connsiteY17" fmla="*/ 330524 h 921074"/>
                <a:gd name="connsiteX18" fmla="*/ 714213 w 2767673"/>
                <a:gd name="connsiteY18" fmla="*/ 257337 h 921074"/>
                <a:gd name="connsiteX19" fmla="*/ 749300 w 2767673"/>
                <a:gd name="connsiteY19" fmla="*/ 234625 h 921074"/>
                <a:gd name="connsiteX20" fmla="*/ 774700 w 2767673"/>
                <a:gd name="connsiteY20" fmla="*/ 228924 h 921074"/>
                <a:gd name="connsiteX21" fmla="*/ 831526 w 2767673"/>
                <a:gd name="connsiteY21" fmla="*/ 130012 h 921074"/>
                <a:gd name="connsiteX22" fmla="*/ 876300 w 2767673"/>
                <a:gd name="connsiteY22" fmla="*/ 70174 h 921074"/>
                <a:gd name="connsiteX23" fmla="*/ 914400 w 2767673"/>
                <a:gd name="connsiteY23" fmla="*/ 133674 h 921074"/>
                <a:gd name="connsiteX24" fmla="*/ 958850 w 2767673"/>
                <a:gd name="connsiteY24" fmla="*/ 254324 h 921074"/>
                <a:gd name="connsiteX25" fmla="*/ 965200 w 2767673"/>
                <a:gd name="connsiteY25" fmla="*/ 286074 h 921074"/>
                <a:gd name="connsiteX26" fmla="*/ 1009650 w 2767673"/>
                <a:gd name="connsiteY26" fmla="*/ 343224 h 921074"/>
                <a:gd name="connsiteX27" fmla="*/ 1079500 w 2767673"/>
                <a:gd name="connsiteY27" fmla="*/ 394024 h 921074"/>
                <a:gd name="connsiteX28" fmla="*/ 1079500 w 2767673"/>
                <a:gd name="connsiteY28" fmla="*/ 394024 h 921074"/>
                <a:gd name="connsiteX29" fmla="*/ 1143000 w 2767673"/>
                <a:gd name="connsiteY29" fmla="*/ 444824 h 921074"/>
                <a:gd name="connsiteX30" fmla="*/ 1219200 w 2767673"/>
                <a:gd name="connsiteY30" fmla="*/ 413074 h 921074"/>
                <a:gd name="connsiteX31" fmla="*/ 1257300 w 2767673"/>
                <a:gd name="connsiteY31" fmla="*/ 444824 h 921074"/>
                <a:gd name="connsiteX32" fmla="*/ 1295400 w 2767673"/>
                <a:gd name="connsiteY32" fmla="*/ 489274 h 921074"/>
                <a:gd name="connsiteX33" fmla="*/ 1295400 w 2767673"/>
                <a:gd name="connsiteY33" fmla="*/ 489274 h 921074"/>
                <a:gd name="connsiteX34" fmla="*/ 1384300 w 2767673"/>
                <a:gd name="connsiteY34" fmla="*/ 514674 h 921074"/>
                <a:gd name="connsiteX35" fmla="*/ 1441450 w 2767673"/>
                <a:gd name="connsiteY35" fmla="*/ 476574 h 921074"/>
                <a:gd name="connsiteX36" fmla="*/ 1468876 w 2767673"/>
                <a:gd name="connsiteY36" fmla="*/ 386908 h 921074"/>
                <a:gd name="connsiteX37" fmla="*/ 1517650 w 2767673"/>
                <a:gd name="connsiteY37" fmla="*/ 311474 h 921074"/>
                <a:gd name="connsiteX38" fmla="*/ 1549400 w 2767673"/>
                <a:gd name="connsiteY38" fmla="*/ 292424 h 921074"/>
                <a:gd name="connsiteX39" fmla="*/ 1593850 w 2767673"/>
                <a:gd name="connsiteY39" fmla="*/ 343224 h 921074"/>
                <a:gd name="connsiteX40" fmla="*/ 1638300 w 2767673"/>
                <a:gd name="connsiteY40" fmla="*/ 457524 h 921074"/>
                <a:gd name="connsiteX41" fmla="*/ 1689100 w 2767673"/>
                <a:gd name="connsiteY41" fmla="*/ 521024 h 921074"/>
                <a:gd name="connsiteX42" fmla="*/ 1771650 w 2767673"/>
                <a:gd name="connsiteY42" fmla="*/ 495624 h 921074"/>
                <a:gd name="connsiteX43" fmla="*/ 1803400 w 2767673"/>
                <a:gd name="connsiteY43" fmla="*/ 463874 h 921074"/>
                <a:gd name="connsiteX44" fmla="*/ 1851512 w 2767673"/>
                <a:gd name="connsiteY44" fmla="*/ 440838 h 921074"/>
                <a:gd name="connsiteX45" fmla="*/ 1943748 w 2767673"/>
                <a:gd name="connsiteY45" fmla="*/ 464199 h 921074"/>
                <a:gd name="connsiteX46" fmla="*/ 2033623 w 2767673"/>
                <a:gd name="connsiteY46" fmla="*/ 460861 h 921074"/>
                <a:gd name="connsiteX47" fmla="*/ 2067411 w 2767673"/>
                <a:gd name="connsiteY47" fmla="*/ 498961 h 921074"/>
                <a:gd name="connsiteX48" fmla="*/ 2159000 w 2767673"/>
                <a:gd name="connsiteY48" fmla="*/ 825824 h 921074"/>
                <a:gd name="connsiteX49" fmla="*/ 2184400 w 2767673"/>
                <a:gd name="connsiteY49" fmla="*/ 921074 h 921074"/>
                <a:gd name="connsiteX50" fmla="*/ 2184400 w 2767673"/>
                <a:gd name="connsiteY50" fmla="*/ 921074 h 921074"/>
                <a:gd name="connsiteX51" fmla="*/ 2247900 w 2767673"/>
                <a:gd name="connsiteY51" fmla="*/ 921074 h 921074"/>
                <a:gd name="connsiteX52" fmla="*/ 2305050 w 2767673"/>
                <a:gd name="connsiteY52" fmla="*/ 844874 h 921074"/>
                <a:gd name="connsiteX53" fmla="*/ 2343150 w 2767673"/>
                <a:gd name="connsiteY53" fmla="*/ 794074 h 921074"/>
                <a:gd name="connsiteX54" fmla="*/ 2381250 w 2767673"/>
                <a:gd name="connsiteY54" fmla="*/ 781374 h 921074"/>
                <a:gd name="connsiteX55" fmla="*/ 2432050 w 2767673"/>
                <a:gd name="connsiteY55" fmla="*/ 762324 h 921074"/>
                <a:gd name="connsiteX56" fmla="*/ 2501900 w 2767673"/>
                <a:gd name="connsiteY56" fmla="*/ 724224 h 921074"/>
                <a:gd name="connsiteX57" fmla="*/ 2604752 w 2767673"/>
                <a:gd name="connsiteY57" fmla="*/ 768674 h 921074"/>
                <a:gd name="connsiteX58" fmla="*/ 2691334 w 2767673"/>
                <a:gd name="connsiteY58" fmla="*/ 656506 h 921074"/>
                <a:gd name="connsiteX59" fmla="*/ 2767673 w 2767673"/>
                <a:gd name="connsiteY59" fmla="*/ 778686 h 921074"/>
                <a:gd name="connsiteX0" fmla="*/ 0 w 2767673"/>
                <a:gd name="connsiteY0" fmla="*/ 863924 h 921074"/>
                <a:gd name="connsiteX1" fmla="*/ 69850 w 2767673"/>
                <a:gd name="connsiteY1" fmla="*/ 851224 h 921074"/>
                <a:gd name="connsiteX2" fmla="*/ 104288 w 2767673"/>
                <a:gd name="connsiteY2" fmla="*/ 809787 h 921074"/>
                <a:gd name="connsiteX3" fmla="*/ 155413 w 2767673"/>
                <a:gd name="connsiteY3" fmla="*/ 751988 h 921074"/>
                <a:gd name="connsiteX4" fmla="*/ 209550 w 2767673"/>
                <a:gd name="connsiteY4" fmla="*/ 736924 h 921074"/>
                <a:gd name="connsiteX5" fmla="*/ 234950 w 2767673"/>
                <a:gd name="connsiteY5" fmla="*/ 641674 h 921074"/>
                <a:gd name="connsiteX6" fmla="*/ 313838 w 2767673"/>
                <a:gd name="connsiteY6" fmla="*/ 397037 h 921074"/>
                <a:gd name="connsiteX7" fmla="*/ 364314 w 2767673"/>
                <a:gd name="connsiteY7" fmla="*/ 158749 h 921074"/>
                <a:gd name="connsiteX8" fmla="*/ 406400 w 2767673"/>
                <a:gd name="connsiteY8" fmla="*/ 38424 h 921074"/>
                <a:gd name="connsiteX9" fmla="*/ 428787 w 2767673"/>
                <a:gd name="connsiteY9" fmla="*/ 0 h 921074"/>
                <a:gd name="connsiteX10" fmla="*/ 451499 w 2767673"/>
                <a:gd name="connsiteY10" fmla="*/ 6350 h 921074"/>
                <a:gd name="connsiteX11" fmla="*/ 495300 w 2767673"/>
                <a:gd name="connsiteY11" fmla="*/ 108274 h 921074"/>
                <a:gd name="connsiteX12" fmla="*/ 533400 w 2767673"/>
                <a:gd name="connsiteY12" fmla="*/ 171774 h 921074"/>
                <a:gd name="connsiteX13" fmla="*/ 565150 w 2767673"/>
                <a:gd name="connsiteY13" fmla="*/ 267024 h 921074"/>
                <a:gd name="connsiteX14" fmla="*/ 596251 w 2767673"/>
                <a:gd name="connsiteY14" fmla="*/ 324174 h 921074"/>
                <a:gd name="connsiteX15" fmla="*/ 615950 w 2767673"/>
                <a:gd name="connsiteY15" fmla="*/ 362274 h 921074"/>
                <a:gd name="connsiteX16" fmla="*/ 629299 w 2767673"/>
                <a:gd name="connsiteY16" fmla="*/ 365612 h 921074"/>
                <a:gd name="connsiteX17" fmla="*/ 673100 w 2767673"/>
                <a:gd name="connsiteY17" fmla="*/ 330524 h 921074"/>
                <a:gd name="connsiteX18" fmla="*/ 714213 w 2767673"/>
                <a:gd name="connsiteY18" fmla="*/ 257337 h 921074"/>
                <a:gd name="connsiteX19" fmla="*/ 749300 w 2767673"/>
                <a:gd name="connsiteY19" fmla="*/ 234625 h 921074"/>
                <a:gd name="connsiteX20" fmla="*/ 774700 w 2767673"/>
                <a:gd name="connsiteY20" fmla="*/ 228924 h 921074"/>
                <a:gd name="connsiteX21" fmla="*/ 831526 w 2767673"/>
                <a:gd name="connsiteY21" fmla="*/ 130012 h 921074"/>
                <a:gd name="connsiteX22" fmla="*/ 876300 w 2767673"/>
                <a:gd name="connsiteY22" fmla="*/ 70174 h 921074"/>
                <a:gd name="connsiteX23" fmla="*/ 914400 w 2767673"/>
                <a:gd name="connsiteY23" fmla="*/ 133674 h 921074"/>
                <a:gd name="connsiteX24" fmla="*/ 958850 w 2767673"/>
                <a:gd name="connsiteY24" fmla="*/ 254324 h 921074"/>
                <a:gd name="connsiteX25" fmla="*/ 965200 w 2767673"/>
                <a:gd name="connsiteY25" fmla="*/ 286074 h 921074"/>
                <a:gd name="connsiteX26" fmla="*/ 1009650 w 2767673"/>
                <a:gd name="connsiteY26" fmla="*/ 343224 h 921074"/>
                <a:gd name="connsiteX27" fmla="*/ 1079500 w 2767673"/>
                <a:gd name="connsiteY27" fmla="*/ 394024 h 921074"/>
                <a:gd name="connsiteX28" fmla="*/ 1079500 w 2767673"/>
                <a:gd name="connsiteY28" fmla="*/ 394024 h 921074"/>
                <a:gd name="connsiteX29" fmla="*/ 1143000 w 2767673"/>
                <a:gd name="connsiteY29" fmla="*/ 444824 h 921074"/>
                <a:gd name="connsiteX30" fmla="*/ 1219200 w 2767673"/>
                <a:gd name="connsiteY30" fmla="*/ 413074 h 921074"/>
                <a:gd name="connsiteX31" fmla="*/ 1257300 w 2767673"/>
                <a:gd name="connsiteY31" fmla="*/ 444824 h 921074"/>
                <a:gd name="connsiteX32" fmla="*/ 1295400 w 2767673"/>
                <a:gd name="connsiteY32" fmla="*/ 489274 h 921074"/>
                <a:gd name="connsiteX33" fmla="*/ 1295400 w 2767673"/>
                <a:gd name="connsiteY33" fmla="*/ 489274 h 921074"/>
                <a:gd name="connsiteX34" fmla="*/ 1384300 w 2767673"/>
                <a:gd name="connsiteY34" fmla="*/ 514674 h 921074"/>
                <a:gd name="connsiteX35" fmla="*/ 1441450 w 2767673"/>
                <a:gd name="connsiteY35" fmla="*/ 476574 h 921074"/>
                <a:gd name="connsiteX36" fmla="*/ 1468876 w 2767673"/>
                <a:gd name="connsiteY36" fmla="*/ 386908 h 921074"/>
                <a:gd name="connsiteX37" fmla="*/ 1506977 w 2767673"/>
                <a:gd name="connsiteY37" fmla="*/ 297242 h 921074"/>
                <a:gd name="connsiteX38" fmla="*/ 1549400 w 2767673"/>
                <a:gd name="connsiteY38" fmla="*/ 292424 h 921074"/>
                <a:gd name="connsiteX39" fmla="*/ 1593850 w 2767673"/>
                <a:gd name="connsiteY39" fmla="*/ 343224 h 921074"/>
                <a:gd name="connsiteX40" fmla="*/ 1638300 w 2767673"/>
                <a:gd name="connsiteY40" fmla="*/ 457524 h 921074"/>
                <a:gd name="connsiteX41" fmla="*/ 1689100 w 2767673"/>
                <a:gd name="connsiteY41" fmla="*/ 521024 h 921074"/>
                <a:gd name="connsiteX42" fmla="*/ 1771650 w 2767673"/>
                <a:gd name="connsiteY42" fmla="*/ 495624 h 921074"/>
                <a:gd name="connsiteX43" fmla="*/ 1803400 w 2767673"/>
                <a:gd name="connsiteY43" fmla="*/ 463874 h 921074"/>
                <a:gd name="connsiteX44" fmla="*/ 1851512 w 2767673"/>
                <a:gd name="connsiteY44" fmla="*/ 440838 h 921074"/>
                <a:gd name="connsiteX45" fmla="*/ 1943748 w 2767673"/>
                <a:gd name="connsiteY45" fmla="*/ 464199 h 921074"/>
                <a:gd name="connsiteX46" fmla="*/ 2033623 w 2767673"/>
                <a:gd name="connsiteY46" fmla="*/ 460861 h 921074"/>
                <a:gd name="connsiteX47" fmla="*/ 2067411 w 2767673"/>
                <a:gd name="connsiteY47" fmla="*/ 498961 h 921074"/>
                <a:gd name="connsiteX48" fmla="*/ 2159000 w 2767673"/>
                <a:gd name="connsiteY48" fmla="*/ 825824 h 921074"/>
                <a:gd name="connsiteX49" fmla="*/ 2184400 w 2767673"/>
                <a:gd name="connsiteY49" fmla="*/ 921074 h 921074"/>
                <a:gd name="connsiteX50" fmla="*/ 2184400 w 2767673"/>
                <a:gd name="connsiteY50" fmla="*/ 921074 h 921074"/>
                <a:gd name="connsiteX51" fmla="*/ 2247900 w 2767673"/>
                <a:gd name="connsiteY51" fmla="*/ 921074 h 921074"/>
                <a:gd name="connsiteX52" fmla="*/ 2305050 w 2767673"/>
                <a:gd name="connsiteY52" fmla="*/ 844874 h 921074"/>
                <a:gd name="connsiteX53" fmla="*/ 2343150 w 2767673"/>
                <a:gd name="connsiteY53" fmla="*/ 794074 h 921074"/>
                <a:gd name="connsiteX54" fmla="*/ 2381250 w 2767673"/>
                <a:gd name="connsiteY54" fmla="*/ 781374 h 921074"/>
                <a:gd name="connsiteX55" fmla="*/ 2432050 w 2767673"/>
                <a:gd name="connsiteY55" fmla="*/ 762324 h 921074"/>
                <a:gd name="connsiteX56" fmla="*/ 2501900 w 2767673"/>
                <a:gd name="connsiteY56" fmla="*/ 724224 h 921074"/>
                <a:gd name="connsiteX57" fmla="*/ 2604752 w 2767673"/>
                <a:gd name="connsiteY57" fmla="*/ 768674 h 921074"/>
                <a:gd name="connsiteX58" fmla="*/ 2691334 w 2767673"/>
                <a:gd name="connsiteY58" fmla="*/ 656506 h 921074"/>
                <a:gd name="connsiteX59" fmla="*/ 2767673 w 2767673"/>
                <a:gd name="connsiteY59" fmla="*/ 778686 h 92107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</a:cxnLst>
              <a:rect l="l" t="t" r="r" b="b"/>
              <a:pathLst>
                <a:path w="2767673" h="921074">
                  <a:moveTo>
                    <a:pt x="0" y="863924"/>
                  </a:moveTo>
                  <a:lnTo>
                    <a:pt x="69850" y="851224"/>
                  </a:lnTo>
                  <a:lnTo>
                    <a:pt x="104288" y="809787"/>
                  </a:lnTo>
                  <a:lnTo>
                    <a:pt x="155413" y="751988"/>
                  </a:lnTo>
                  <a:lnTo>
                    <a:pt x="209550" y="736924"/>
                  </a:lnTo>
                  <a:lnTo>
                    <a:pt x="234950" y="641674"/>
                  </a:lnTo>
                  <a:lnTo>
                    <a:pt x="313838" y="397037"/>
                  </a:lnTo>
                  <a:lnTo>
                    <a:pt x="364314" y="158749"/>
                  </a:lnTo>
                  <a:lnTo>
                    <a:pt x="406400" y="38424"/>
                  </a:lnTo>
                  <a:lnTo>
                    <a:pt x="428787" y="0"/>
                  </a:lnTo>
                  <a:lnTo>
                    <a:pt x="451499" y="6350"/>
                  </a:lnTo>
                  <a:cubicBezTo>
                    <a:pt x="466099" y="40325"/>
                    <a:pt x="481650" y="80703"/>
                    <a:pt x="495300" y="108274"/>
                  </a:cubicBezTo>
                  <a:cubicBezTo>
                    <a:pt x="508950" y="135845"/>
                    <a:pt x="520700" y="150607"/>
                    <a:pt x="533400" y="171774"/>
                  </a:cubicBezTo>
                  <a:lnTo>
                    <a:pt x="565150" y="267024"/>
                  </a:lnTo>
                  <a:lnTo>
                    <a:pt x="596251" y="324174"/>
                  </a:lnTo>
                  <a:cubicBezTo>
                    <a:pt x="598368" y="336874"/>
                    <a:pt x="610442" y="355368"/>
                    <a:pt x="615950" y="362274"/>
                  </a:cubicBezTo>
                  <a:cubicBezTo>
                    <a:pt x="621458" y="369180"/>
                    <a:pt x="624849" y="364499"/>
                    <a:pt x="629299" y="365612"/>
                  </a:cubicBezTo>
                  <a:lnTo>
                    <a:pt x="673100" y="330524"/>
                  </a:lnTo>
                  <a:lnTo>
                    <a:pt x="714213" y="257337"/>
                  </a:lnTo>
                  <a:lnTo>
                    <a:pt x="749300" y="234625"/>
                  </a:lnTo>
                  <a:lnTo>
                    <a:pt x="774700" y="228924"/>
                  </a:lnTo>
                  <a:lnTo>
                    <a:pt x="831526" y="130012"/>
                  </a:lnTo>
                  <a:lnTo>
                    <a:pt x="876300" y="70174"/>
                  </a:lnTo>
                  <a:lnTo>
                    <a:pt x="914400" y="133674"/>
                  </a:lnTo>
                  <a:lnTo>
                    <a:pt x="958850" y="254324"/>
                  </a:lnTo>
                  <a:lnTo>
                    <a:pt x="965200" y="286074"/>
                  </a:lnTo>
                  <a:lnTo>
                    <a:pt x="1009650" y="343224"/>
                  </a:lnTo>
                  <a:lnTo>
                    <a:pt x="1079500" y="394024"/>
                  </a:lnTo>
                  <a:lnTo>
                    <a:pt x="1079500" y="394024"/>
                  </a:lnTo>
                  <a:lnTo>
                    <a:pt x="1143000" y="444824"/>
                  </a:lnTo>
                  <a:lnTo>
                    <a:pt x="1219200" y="413074"/>
                  </a:lnTo>
                  <a:lnTo>
                    <a:pt x="1257300" y="444824"/>
                  </a:lnTo>
                  <a:lnTo>
                    <a:pt x="1295400" y="489274"/>
                  </a:lnTo>
                  <a:lnTo>
                    <a:pt x="1295400" y="489274"/>
                  </a:lnTo>
                  <a:lnTo>
                    <a:pt x="1384300" y="514674"/>
                  </a:lnTo>
                  <a:lnTo>
                    <a:pt x="1441450" y="476574"/>
                  </a:lnTo>
                  <a:lnTo>
                    <a:pt x="1468876" y="386908"/>
                  </a:lnTo>
                  <a:lnTo>
                    <a:pt x="1506977" y="297242"/>
                  </a:lnTo>
                  <a:lnTo>
                    <a:pt x="1549400" y="292424"/>
                  </a:lnTo>
                  <a:lnTo>
                    <a:pt x="1593850" y="343224"/>
                  </a:lnTo>
                  <a:lnTo>
                    <a:pt x="1638300" y="457524"/>
                  </a:lnTo>
                  <a:lnTo>
                    <a:pt x="1689100" y="521024"/>
                  </a:lnTo>
                  <a:lnTo>
                    <a:pt x="1771650" y="495624"/>
                  </a:lnTo>
                  <a:lnTo>
                    <a:pt x="1803400" y="463874"/>
                  </a:lnTo>
                  <a:lnTo>
                    <a:pt x="1851512" y="440838"/>
                  </a:lnTo>
                  <a:cubicBezTo>
                    <a:pt x="1882257" y="448625"/>
                    <a:pt x="1913396" y="460862"/>
                    <a:pt x="1943748" y="464199"/>
                  </a:cubicBezTo>
                  <a:cubicBezTo>
                    <a:pt x="1974100" y="467536"/>
                    <a:pt x="1999215" y="459749"/>
                    <a:pt x="2033623" y="460861"/>
                  </a:cubicBezTo>
                  <a:lnTo>
                    <a:pt x="2067411" y="498961"/>
                  </a:lnTo>
                  <a:lnTo>
                    <a:pt x="2159000" y="825824"/>
                  </a:lnTo>
                  <a:lnTo>
                    <a:pt x="2184400" y="921074"/>
                  </a:lnTo>
                  <a:lnTo>
                    <a:pt x="2184400" y="921074"/>
                  </a:lnTo>
                  <a:lnTo>
                    <a:pt x="2247900" y="921074"/>
                  </a:lnTo>
                  <a:lnTo>
                    <a:pt x="2305050" y="844874"/>
                  </a:lnTo>
                  <a:lnTo>
                    <a:pt x="2343150" y="794074"/>
                  </a:lnTo>
                  <a:lnTo>
                    <a:pt x="2381250" y="781374"/>
                  </a:lnTo>
                  <a:lnTo>
                    <a:pt x="2432050" y="762324"/>
                  </a:lnTo>
                  <a:lnTo>
                    <a:pt x="2501900" y="724224"/>
                  </a:lnTo>
                  <a:lnTo>
                    <a:pt x="2604752" y="768674"/>
                  </a:lnTo>
                  <a:cubicBezTo>
                    <a:pt x="2630206" y="767399"/>
                    <a:pt x="2676973" y="677085"/>
                    <a:pt x="2691334" y="656506"/>
                  </a:cubicBezTo>
                  <a:cubicBezTo>
                    <a:pt x="2705695" y="635927"/>
                    <a:pt x="2761625" y="790583"/>
                    <a:pt x="2767673" y="778686"/>
                  </a:cubicBezTo>
                </a:path>
              </a:pathLst>
            </a:custGeom>
            <a:noFill/>
            <a:ln w="38100">
              <a:solidFill>
                <a:srgbClr val="66006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Freeform 44"/>
            <p:cNvSpPr/>
            <p:nvPr/>
          </p:nvSpPr>
          <p:spPr>
            <a:xfrm>
              <a:off x="2867487" y="4554245"/>
              <a:ext cx="91736" cy="198268"/>
            </a:xfrm>
            <a:custGeom>
              <a:avLst/>
              <a:gdLst>
                <a:gd name="connsiteX0" fmla="*/ 0 w 91736"/>
                <a:gd name="connsiteY0" fmla="*/ 0 h 198268"/>
                <a:gd name="connsiteX1" fmla="*/ 71022 w 91736"/>
                <a:gd name="connsiteY1" fmla="*/ 26633 h 198268"/>
                <a:gd name="connsiteX2" fmla="*/ 91736 w 91736"/>
                <a:gd name="connsiteY2" fmla="*/ 130205 h 198268"/>
                <a:gd name="connsiteX3" fmla="*/ 53266 w 91736"/>
                <a:gd name="connsiteY3" fmla="*/ 183472 h 198268"/>
                <a:gd name="connsiteX4" fmla="*/ 2959 w 91736"/>
                <a:gd name="connsiteY4" fmla="*/ 198268 h 198268"/>
                <a:gd name="connsiteX5" fmla="*/ 0 w 91736"/>
                <a:gd name="connsiteY5" fmla="*/ 0 h 19826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91736" h="198268">
                  <a:moveTo>
                    <a:pt x="0" y="0"/>
                  </a:moveTo>
                  <a:lnTo>
                    <a:pt x="71022" y="26633"/>
                  </a:lnTo>
                  <a:lnTo>
                    <a:pt x="91736" y="130205"/>
                  </a:lnTo>
                  <a:lnTo>
                    <a:pt x="53266" y="183472"/>
                  </a:lnTo>
                  <a:lnTo>
                    <a:pt x="2959" y="198268"/>
                  </a:lnTo>
                  <a:cubicBezTo>
                    <a:pt x="3946" y="136124"/>
                    <a:pt x="4932" y="73981"/>
                    <a:pt x="0" y="0"/>
                  </a:cubicBezTo>
                  <a:close/>
                </a:path>
              </a:pathLst>
            </a:custGeom>
            <a:solidFill>
              <a:schemeClr val="bg1"/>
            </a:solidFill>
            <a:ln w="28575">
              <a:solidFill>
                <a:schemeClr val="bg1"/>
              </a:solidFill>
            </a:ln>
            <a:effectLst/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99" name="TextBox 98"/>
          <p:cNvSpPr txBox="1"/>
          <p:nvPr/>
        </p:nvSpPr>
        <p:spPr>
          <a:xfrm>
            <a:off x="303304" y="6481666"/>
            <a:ext cx="236557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dirty="0"/>
              <a:t>Wang et al. </a:t>
            </a:r>
            <a:r>
              <a:rPr lang="en-US" sz="1000" i="1" dirty="0"/>
              <a:t>Neuron.</a:t>
            </a:r>
            <a:r>
              <a:rPr lang="en-US" sz="1000" dirty="0"/>
              <a:t>2013</a:t>
            </a:r>
            <a:r>
              <a:rPr lang="en-US" sz="1000" i="1" dirty="0"/>
              <a:t> </a:t>
            </a:r>
            <a:endParaRPr lang="en-US" sz="1000" dirty="0"/>
          </a:p>
        </p:txBody>
      </p:sp>
      <p:sp>
        <p:nvSpPr>
          <p:cNvPr id="77" name="TextBox 76"/>
          <p:cNvSpPr txBox="1"/>
          <p:nvPr/>
        </p:nvSpPr>
        <p:spPr>
          <a:xfrm>
            <a:off x="5079416" y="2039711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chemeClr val="accent2"/>
                </a:solidFill>
              </a:rPr>
              <a:t>AMPAR</a:t>
            </a:r>
          </a:p>
        </p:txBody>
      </p:sp>
      <p:cxnSp>
        <p:nvCxnSpPr>
          <p:cNvPr id="78" name="Straight Connector 77"/>
          <p:cNvCxnSpPr/>
          <p:nvPr/>
        </p:nvCxnSpPr>
        <p:spPr>
          <a:xfrm flipV="1">
            <a:off x="4288120" y="2414878"/>
            <a:ext cx="1055019" cy="1529598"/>
          </a:xfrm>
          <a:prstGeom prst="line">
            <a:avLst/>
          </a:prstGeom>
          <a:ln w="28575" cmpd="sng">
            <a:solidFill>
              <a:schemeClr val="accent2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1981693116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6" grpId="0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160137" y="-114499"/>
            <a:ext cx="9487877" cy="7315200"/>
          </a:xfrm>
          <a:prstGeom prst="rect">
            <a:avLst/>
          </a:prstGeom>
        </p:spPr>
      </p:pic>
      <p:sp>
        <p:nvSpPr>
          <p:cNvPr id="5" name="Freeform 4"/>
          <p:cNvSpPr/>
          <p:nvPr/>
        </p:nvSpPr>
        <p:spPr>
          <a:xfrm>
            <a:off x="5788388" y="1264278"/>
            <a:ext cx="1564568" cy="1607163"/>
          </a:xfrm>
          <a:custGeom>
            <a:avLst/>
            <a:gdLst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8318 w 1546128"/>
              <a:gd name="connsiteY0" fmla="*/ 68273 h 1570274"/>
              <a:gd name="connsiteX1" fmla="*/ 125966 w 1546128"/>
              <a:gd name="connsiteY1" fmla="*/ 0 h 1570274"/>
              <a:gd name="connsiteX2" fmla="*/ 3068 w 1546128"/>
              <a:gd name="connsiteY2" fmla="*/ 314055 h 1570274"/>
              <a:gd name="connsiteX3" fmla="*/ 71345 w 1546128"/>
              <a:gd name="connsiteY3" fmla="*/ 737346 h 1570274"/>
              <a:gd name="connsiteX4" fmla="*/ 3068 w 1546128"/>
              <a:gd name="connsiteY4" fmla="*/ 1010437 h 1570274"/>
              <a:gd name="connsiteX5" fmla="*/ 194243 w 1546128"/>
              <a:gd name="connsiteY5" fmla="*/ 1338146 h 1570274"/>
              <a:gd name="connsiteX6" fmla="*/ 726804 w 1546128"/>
              <a:gd name="connsiteY6" fmla="*/ 1556619 h 1570274"/>
              <a:gd name="connsiteX7" fmla="*/ 1232054 w 1546128"/>
              <a:gd name="connsiteY7" fmla="*/ 1570274 h 1570274"/>
              <a:gd name="connsiteX8" fmla="*/ 1546128 w 1546128"/>
              <a:gd name="connsiteY8" fmla="*/ 1133328 h 1570274"/>
              <a:gd name="connsiteX9" fmla="*/ 1273020 w 1546128"/>
              <a:gd name="connsiteY9" fmla="*/ 546182 h 1570274"/>
              <a:gd name="connsiteX10" fmla="*/ 904324 w 1546128"/>
              <a:gd name="connsiteY10" fmla="*/ 95582 h 1570274"/>
              <a:gd name="connsiteX11" fmla="*/ 125966 w 1546128"/>
              <a:gd name="connsiteY11" fmla="*/ 13655 h 1570274"/>
              <a:gd name="connsiteX0" fmla="*/ 508318 w 1546128"/>
              <a:gd name="connsiteY0" fmla="*/ 68273 h 1607163"/>
              <a:gd name="connsiteX1" fmla="*/ 125966 w 1546128"/>
              <a:gd name="connsiteY1" fmla="*/ 0 h 1607163"/>
              <a:gd name="connsiteX2" fmla="*/ 3068 w 1546128"/>
              <a:gd name="connsiteY2" fmla="*/ 314055 h 1607163"/>
              <a:gd name="connsiteX3" fmla="*/ 71345 w 1546128"/>
              <a:gd name="connsiteY3" fmla="*/ 737346 h 1607163"/>
              <a:gd name="connsiteX4" fmla="*/ 3068 w 1546128"/>
              <a:gd name="connsiteY4" fmla="*/ 1010437 h 1607163"/>
              <a:gd name="connsiteX5" fmla="*/ 194243 w 1546128"/>
              <a:gd name="connsiteY5" fmla="*/ 1338146 h 1607163"/>
              <a:gd name="connsiteX6" fmla="*/ 726804 w 1546128"/>
              <a:gd name="connsiteY6" fmla="*/ 1556619 h 1607163"/>
              <a:gd name="connsiteX7" fmla="*/ 1232054 w 1546128"/>
              <a:gd name="connsiteY7" fmla="*/ 1570274 h 1607163"/>
              <a:gd name="connsiteX8" fmla="*/ 1546128 w 1546128"/>
              <a:gd name="connsiteY8" fmla="*/ 1133328 h 1607163"/>
              <a:gd name="connsiteX9" fmla="*/ 1273020 w 1546128"/>
              <a:gd name="connsiteY9" fmla="*/ 546182 h 1607163"/>
              <a:gd name="connsiteX10" fmla="*/ 904324 w 1546128"/>
              <a:gd name="connsiteY10" fmla="*/ 95582 h 1607163"/>
              <a:gd name="connsiteX11" fmla="*/ 125966 w 154612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564568" h="1607163">
                <a:moveTo>
                  <a:pt x="508318" y="68273"/>
                </a:moveTo>
                <a:lnTo>
                  <a:pt x="125966" y="0"/>
                </a:lnTo>
                <a:cubicBezTo>
                  <a:pt x="41758" y="40964"/>
                  <a:pt x="12171" y="191164"/>
                  <a:pt x="3068" y="314055"/>
                </a:cubicBezTo>
                <a:cubicBezTo>
                  <a:pt x="-6035" y="436946"/>
                  <a:pt x="71345" y="621282"/>
                  <a:pt x="71345" y="737346"/>
                </a:cubicBezTo>
                <a:cubicBezTo>
                  <a:pt x="71345" y="853410"/>
                  <a:pt x="-17415" y="910304"/>
                  <a:pt x="3068" y="1010437"/>
                </a:cubicBezTo>
                <a:cubicBezTo>
                  <a:pt x="23551" y="1110570"/>
                  <a:pt x="73620" y="1247116"/>
                  <a:pt x="194243" y="1338146"/>
                </a:cubicBezTo>
                <a:lnTo>
                  <a:pt x="726804" y="1556619"/>
                </a:lnTo>
                <a:cubicBezTo>
                  <a:pt x="899772" y="1595307"/>
                  <a:pt x="1095500" y="1640822"/>
                  <a:pt x="1232054" y="1570274"/>
                </a:cubicBezTo>
                <a:cubicBezTo>
                  <a:pt x="1368608" y="1499726"/>
                  <a:pt x="1637164" y="1329043"/>
                  <a:pt x="1546128" y="1133328"/>
                </a:cubicBezTo>
                <a:lnTo>
                  <a:pt x="1273020" y="546182"/>
                </a:lnTo>
                <a:cubicBezTo>
                  <a:pt x="1166053" y="373224"/>
                  <a:pt x="1095500" y="184337"/>
                  <a:pt x="904324" y="95582"/>
                </a:cubicBezTo>
                <a:cubicBezTo>
                  <a:pt x="713148" y="6827"/>
                  <a:pt x="385419" y="40964"/>
                  <a:pt x="125966" y="13655"/>
                </a:cubicBezTo>
              </a:path>
            </a:pathLst>
          </a:custGeom>
          <a:solidFill>
            <a:srgbClr val="00B050">
              <a:alpha val="56000"/>
            </a:srgbClr>
          </a:solidFill>
          <a:ln>
            <a:noFill/>
          </a:ln>
          <a:effectLst>
            <a:glow rad="127000">
              <a:srgbClr val="00B050">
                <a:alpha val="40000"/>
              </a:srgbClr>
            </a:glow>
            <a:softEdge rad="101600"/>
          </a:effec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 5"/>
          <p:cNvSpPr/>
          <p:nvPr/>
        </p:nvSpPr>
        <p:spPr>
          <a:xfrm>
            <a:off x="924350" y="2883085"/>
            <a:ext cx="1029850" cy="1470743"/>
          </a:xfrm>
          <a:custGeom>
            <a:avLst/>
            <a:gdLst>
              <a:gd name="connsiteX0" fmla="*/ 134753 w 1010652"/>
              <a:gd name="connsiteY0" fmla="*/ 567890 h 1434164"/>
              <a:gd name="connsiteX1" fmla="*/ 250257 w 1010652"/>
              <a:gd name="connsiteY1" fmla="*/ 173255 h 1434164"/>
              <a:gd name="connsiteX2" fmla="*/ 500513 w 1010652"/>
              <a:gd name="connsiteY2" fmla="*/ 0 h 1434164"/>
              <a:gd name="connsiteX3" fmla="*/ 721895 w 1010652"/>
              <a:gd name="connsiteY3" fmla="*/ 96253 h 1434164"/>
              <a:gd name="connsiteX4" fmla="*/ 1010652 w 1010652"/>
              <a:gd name="connsiteY4" fmla="*/ 596766 h 1434164"/>
              <a:gd name="connsiteX5" fmla="*/ 760396 w 1010652"/>
              <a:gd name="connsiteY5" fmla="*/ 1299410 h 1434164"/>
              <a:gd name="connsiteX6" fmla="*/ 115503 w 1010652"/>
              <a:gd name="connsiteY6" fmla="*/ 1434164 h 1434164"/>
              <a:gd name="connsiteX7" fmla="*/ 0 w 1010652"/>
              <a:gd name="connsiteY7" fmla="*/ 827773 h 1434164"/>
              <a:gd name="connsiteX8" fmla="*/ 134753 w 1010652"/>
              <a:gd name="connsiteY8" fmla="*/ 567890 h 1434164"/>
              <a:gd name="connsiteX0" fmla="*/ 136145 w 1012044"/>
              <a:gd name="connsiteY0" fmla="*/ 567890 h 1466250"/>
              <a:gd name="connsiteX1" fmla="*/ 251649 w 1012044"/>
              <a:gd name="connsiteY1" fmla="*/ 173255 h 1466250"/>
              <a:gd name="connsiteX2" fmla="*/ 501905 w 1012044"/>
              <a:gd name="connsiteY2" fmla="*/ 0 h 1466250"/>
              <a:gd name="connsiteX3" fmla="*/ 723287 w 1012044"/>
              <a:gd name="connsiteY3" fmla="*/ 96253 h 1466250"/>
              <a:gd name="connsiteX4" fmla="*/ 1012044 w 1012044"/>
              <a:gd name="connsiteY4" fmla="*/ 596766 h 1466250"/>
              <a:gd name="connsiteX5" fmla="*/ 761788 w 1012044"/>
              <a:gd name="connsiteY5" fmla="*/ 1299410 h 1466250"/>
              <a:gd name="connsiteX6" fmla="*/ 116895 w 1012044"/>
              <a:gd name="connsiteY6" fmla="*/ 1434164 h 1466250"/>
              <a:gd name="connsiteX7" fmla="*/ 1392 w 1012044"/>
              <a:gd name="connsiteY7" fmla="*/ 827773 h 1466250"/>
              <a:gd name="connsiteX8" fmla="*/ 136145 w 1012044"/>
              <a:gd name="connsiteY8" fmla="*/ 567890 h 1466250"/>
              <a:gd name="connsiteX0" fmla="*/ 136145 w 1012316"/>
              <a:gd name="connsiteY0" fmla="*/ 567890 h 1466250"/>
              <a:gd name="connsiteX1" fmla="*/ 251649 w 1012316"/>
              <a:gd name="connsiteY1" fmla="*/ 173255 h 1466250"/>
              <a:gd name="connsiteX2" fmla="*/ 501905 w 1012316"/>
              <a:gd name="connsiteY2" fmla="*/ 0 h 1466250"/>
              <a:gd name="connsiteX3" fmla="*/ 723287 w 1012316"/>
              <a:gd name="connsiteY3" fmla="*/ 96253 h 1466250"/>
              <a:gd name="connsiteX4" fmla="*/ 1012044 w 1012316"/>
              <a:gd name="connsiteY4" fmla="*/ 596766 h 1466250"/>
              <a:gd name="connsiteX5" fmla="*/ 761788 w 1012316"/>
              <a:gd name="connsiteY5" fmla="*/ 1299410 h 1466250"/>
              <a:gd name="connsiteX6" fmla="*/ 116895 w 1012316"/>
              <a:gd name="connsiteY6" fmla="*/ 1434164 h 1466250"/>
              <a:gd name="connsiteX7" fmla="*/ 1392 w 1012316"/>
              <a:gd name="connsiteY7" fmla="*/ 827773 h 1466250"/>
              <a:gd name="connsiteX8" fmla="*/ 136145 w 1012316"/>
              <a:gd name="connsiteY8" fmla="*/ 567890 h 1466250"/>
              <a:gd name="connsiteX0" fmla="*/ 136145 w 1012316"/>
              <a:gd name="connsiteY0" fmla="*/ 572383 h 1470743"/>
              <a:gd name="connsiteX1" fmla="*/ 251649 w 1012316"/>
              <a:gd name="connsiteY1" fmla="*/ 177748 h 1470743"/>
              <a:gd name="connsiteX2" fmla="*/ 501905 w 1012316"/>
              <a:gd name="connsiteY2" fmla="*/ 4493 h 1470743"/>
              <a:gd name="connsiteX3" fmla="*/ 723287 w 1012316"/>
              <a:gd name="connsiteY3" fmla="*/ 100746 h 1470743"/>
              <a:gd name="connsiteX4" fmla="*/ 1012044 w 1012316"/>
              <a:gd name="connsiteY4" fmla="*/ 601259 h 1470743"/>
              <a:gd name="connsiteX5" fmla="*/ 761788 w 1012316"/>
              <a:gd name="connsiteY5" fmla="*/ 1303903 h 1470743"/>
              <a:gd name="connsiteX6" fmla="*/ 116895 w 1012316"/>
              <a:gd name="connsiteY6" fmla="*/ 1438657 h 1470743"/>
              <a:gd name="connsiteX7" fmla="*/ 1392 w 1012316"/>
              <a:gd name="connsiteY7" fmla="*/ 832266 h 1470743"/>
              <a:gd name="connsiteX8" fmla="*/ 136145 w 1012316"/>
              <a:gd name="connsiteY8" fmla="*/ 572383 h 1470743"/>
              <a:gd name="connsiteX0" fmla="*/ 153679 w 1029850"/>
              <a:gd name="connsiteY0" fmla="*/ 572383 h 1470743"/>
              <a:gd name="connsiteX1" fmla="*/ 269183 w 1029850"/>
              <a:gd name="connsiteY1" fmla="*/ 177748 h 1470743"/>
              <a:gd name="connsiteX2" fmla="*/ 519439 w 1029850"/>
              <a:gd name="connsiteY2" fmla="*/ 4493 h 1470743"/>
              <a:gd name="connsiteX3" fmla="*/ 740821 w 1029850"/>
              <a:gd name="connsiteY3" fmla="*/ 100746 h 1470743"/>
              <a:gd name="connsiteX4" fmla="*/ 1029578 w 1029850"/>
              <a:gd name="connsiteY4" fmla="*/ 601259 h 1470743"/>
              <a:gd name="connsiteX5" fmla="*/ 779322 w 1029850"/>
              <a:gd name="connsiteY5" fmla="*/ 1303903 h 1470743"/>
              <a:gd name="connsiteX6" fmla="*/ 134429 w 1029850"/>
              <a:gd name="connsiteY6" fmla="*/ 1438657 h 1470743"/>
              <a:gd name="connsiteX7" fmla="*/ 18926 w 1029850"/>
              <a:gd name="connsiteY7" fmla="*/ 832266 h 1470743"/>
              <a:gd name="connsiteX8" fmla="*/ 153679 w 1029850"/>
              <a:gd name="connsiteY8" fmla="*/ 572383 h 1470743"/>
              <a:gd name="connsiteX0" fmla="*/ 153679 w 1029850"/>
              <a:gd name="connsiteY0" fmla="*/ 572383 h 1470743"/>
              <a:gd name="connsiteX1" fmla="*/ 269183 w 1029850"/>
              <a:gd name="connsiteY1" fmla="*/ 177748 h 1470743"/>
              <a:gd name="connsiteX2" fmla="*/ 519439 w 1029850"/>
              <a:gd name="connsiteY2" fmla="*/ 4493 h 1470743"/>
              <a:gd name="connsiteX3" fmla="*/ 740821 w 1029850"/>
              <a:gd name="connsiteY3" fmla="*/ 100746 h 1470743"/>
              <a:gd name="connsiteX4" fmla="*/ 1029578 w 1029850"/>
              <a:gd name="connsiteY4" fmla="*/ 601259 h 1470743"/>
              <a:gd name="connsiteX5" fmla="*/ 779322 w 1029850"/>
              <a:gd name="connsiteY5" fmla="*/ 1303903 h 1470743"/>
              <a:gd name="connsiteX6" fmla="*/ 134429 w 1029850"/>
              <a:gd name="connsiteY6" fmla="*/ 1438657 h 1470743"/>
              <a:gd name="connsiteX7" fmla="*/ 18926 w 1029850"/>
              <a:gd name="connsiteY7" fmla="*/ 832266 h 1470743"/>
              <a:gd name="connsiteX8" fmla="*/ 153679 w 1029850"/>
              <a:gd name="connsiteY8" fmla="*/ 572383 h 1470743"/>
              <a:gd name="connsiteX0" fmla="*/ 153679 w 1029850"/>
              <a:gd name="connsiteY0" fmla="*/ 572383 h 1470743"/>
              <a:gd name="connsiteX1" fmla="*/ 269183 w 1029850"/>
              <a:gd name="connsiteY1" fmla="*/ 177748 h 1470743"/>
              <a:gd name="connsiteX2" fmla="*/ 519439 w 1029850"/>
              <a:gd name="connsiteY2" fmla="*/ 4493 h 1470743"/>
              <a:gd name="connsiteX3" fmla="*/ 740821 w 1029850"/>
              <a:gd name="connsiteY3" fmla="*/ 100746 h 1470743"/>
              <a:gd name="connsiteX4" fmla="*/ 1029578 w 1029850"/>
              <a:gd name="connsiteY4" fmla="*/ 601259 h 1470743"/>
              <a:gd name="connsiteX5" fmla="*/ 779322 w 1029850"/>
              <a:gd name="connsiteY5" fmla="*/ 1303903 h 1470743"/>
              <a:gd name="connsiteX6" fmla="*/ 134429 w 1029850"/>
              <a:gd name="connsiteY6" fmla="*/ 1438657 h 1470743"/>
              <a:gd name="connsiteX7" fmla="*/ 18926 w 1029850"/>
              <a:gd name="connsiteY7" fmla="*/ 832266 h 1470743"/>
              <a:gd name="connsiteX8" fmla="*/ 153679 w 1029850"/>
              <a:gd name="connsiteY8" fmla="*/ 572383 h 1470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29850" h="1470743">
                <a:moveTo>
                  <a:pt x="153679" y="572383"/>
                </a:moveTo>
                <a:cubicBezTo>
                  <a:pt x="198597" y="485755"/>
                  <a:pt x="208223" y="272396"/>
                  <a:pt x="269183" y="177748"/>
                </a:cubicBezTo>
                <a:cubicBezTo>
                  <a:pt x="330143" y="83100"/>
                  <a:pt x="440833" y="17327"/>
                  <a:pt x="519439" y="4493"/>
                </a:cubicBezTo>
                <a:cubicBezTo>
                  <a:pt x="598045" y="-8341"/>
                  <a:pt x="655798" y="1285"/>
                  <a:pt x="740821" y="100746"/>
                </a:cubicBezTo>
                <a:cubicBezTo>
                  <a:pt x="825844" y="200207"/>
                  <a:pt x="1023161" y="400733"/>
                  <a:pt x="1029578" y="601259"/>
                </a:cubicBezTo>
                <a:cubicBezTo>
                  <a:pt x="1035995" y="801785"/>
                  <a:pt x="928513" y="1164337"/>
                  <a:pt x="779322" y="1303903"/>
                </a:cubicBezTo>
                <a:cubicBezTo>
                  <a:pt x="630131" y="1443469"/>
                  <a:pt x="261161" y="1517263"/>
                  <a:pt x="134429" y="1438657"/>
                </a:cubicBezTo>
                <a:cubicBezTo>
                  <a:pt x="7697" y="1360051"/>
                  <a:pt x="-25992" y="918894"/>
                  <a:pt x="18926" y="832266"/>
                </a:cubicBezTo>
                <a:lnTo>
                  <a:pt x="153679" y="572383"/>
                </a:lnTo>
                <a:close/>
              </a:path>
            </a:pathLst>
          </a:custGeom>
          <a:solidFill>
            <a:srgbClr val="92D050">
              <a:alpha val="40000"/>
            </a:srgbClr>
          </a:solidFill>
          <a:ln>
            <a:solidFill>
              <a:srgbClr val="00B050">
                <a:alpha val="50000"/>
              </a:srgbClr>
            </a:solidFill>
          </a:ln>
          <a:effectLst>
            <a:glow rad="127000">
              <a:schemeClr val="accent6">
                <a:satMod val="175000"/>
                <a:alpha val="40000"/>
              </a:schemeClr>
            </a:glo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Text Box 2"/>
          <p:cNvSpPr txBox="1">
            <a:spLocks noChangeArrowheads="1"/>
          </p:cNvSpPr>
          <p:nvPr/>
        </p:nvSpPr>
        <p:spPr bwMode="auto">
          <a:xfrm>
            <a:off x="360706" y="250948"/>
            <a:ext cx="8446188" cy="707886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  <a:ex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Delay cells in </a:t>
            </a:r>
            <a:r>
              <a:rPr lang="en-US" sz="2000" b="1" dirty="0" err="1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dlPFC</a:t>
            </a:r>
            <a:r>
              <a:rPr lang="en-US" sz="2000" b="1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are highly sensitive to NR2B blockade but not AMPA receptor blockade, showing opposite patterns to V1 neurons</a:t>
            </a:r>
            <a:endParaRPr lang="en-US" sz="2000" b="1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837459" y="3562622"/>
            <a:ext cx="3324225" cy="2133600"/>
          </a:xfrm>
          <a:prstGeom prst="rect">
            <a:avLst/>
          </a:prstGeom>
          <a:ln w="28575">
            <a:solidFill>
              <a:schemeClr val="tx1"/>
            </a:solidFill>
          </a:ln>
        </p:spPr>
      </p:pic>
      <p:pic>
        <p:nvPicPr>
          <p:cNvPr id="16" name="Picture 15"/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954200" y="1491158"/>
            <a:ext cx="5305425" cy="1876425"/>
          </a:xfrm>
          <a:prstGeom prst="rect">
            <a:avLst/>
          </a:prstGeom>
          <a:ln w="28575">
            <a:solidFill>
              <a:schemeClr val="tx1"/>
            </a:solidFill>
          </a:ln>
        </p:spPr>
      </p:pic>
      <p:sp>
        <p:nvSpPr>
          <p:cNvPr id="19" name="TextBox 18"/>
          <p:cNvSpPr txBox="1"/>
          <p:nvPr/>
        </p:nvSpPr>
        <p:spPr>
          <a:xfrm>
            <a:off x="303304" y="6481666"/>
            <a:ext cx="236557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dirty="0" smtClean="0"/>
              <a:t>Yang </a:t>
            </a:r>
            <a:r>
              <a:rPr lang="en-US" sz="1000" dirty="0"/>
              <a:t>et al. </a:t>
            </a:r>
            <a:r>
              <a:rPr lang="en-US" sz="1000" i="1" dirty="0" smtClean="0"/>
              <a:t>Cerebral Cortex.</a:t>
            </a:r>
            <a:r>
              <a:rPr lang="en-US" sz="1000" dirty="0" smtClean="0"/>
              <a:t>2018</a:t>
            </a:r>
            <a:r>
              <a:rPr lang="en-US" sz="1000" i="1" dirty="0" smtClean="0"/>
              <a:t> </a:t>
            </a:r>
            <a:endParaRPr lang="en-US" sz="1000" dirty="0"/>
          </a:p>
        </p:txBody>
      </p:sp>
    </p:spTree>
    <p:extLst>
      <p:ext uri="{BB962C8B-B14F-4D97-AF65-F5344CB8AC3E}">
        <p14:creationId xmlns:p14="http://schemas.microsoft.com/office/powerpoint/2010/main" val="5755679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189012" y="-95249"/>
            <a:ext cx="9487877" cy="7315200"/>
          </a:xfrm>
          <a:prstGeom prst="rect">
            <a:avLst/>
          </a:prstGeom>
        </p:spPr>
      </p:pic>
      <p:sp>
        <p:nvSpPr>
          <p:cNvPr id="9" name="Freeform 8"/>
          <p:cNvSpPr/>
          <p:nvPr/>
        </p:nvSpPr>
        <p:spPr>
          <a:xfrm>
            <a:off x="5121695" y="713747"/>
            <a:ext cx="3191351" cy="3929076"/>
          </a:xfrm>
          <a:custGeom>
            <a:avLst/>
            <a:gdLst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75702 w 3191350"/>
              <a:gd name="connsiteY75" fmla="*/ 3558236 h 3929076"/>
              <a:gd name="connsiteX76" fmla="*/ 2823226 w 3191350"/>
              <a:gd name="connsiteY76" fmla="*/ 3600221 h 3929076"/>
              <a:gd name="connsiteX77" fmla="*/ 2760254 w 3191350"/>
              <a:gd name="connsiteY77" fmla="*/ 3642206 h 3929076"/>
              <a:gd name="connsiteX78" fmla="*/ 2697283 w 3191350"/>
              <a:gd name="connsiteY78" fmla="*/ 3684191 h 3929076"/>
              <a:gd name="connsiteX79" fmla="*/ 2602825 w 3191350"/>
              <a:gd name="connsiteY79" fmla="*/ 3747168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23226 w 3191350"/>
              <a:gd name="connsiteY76" fmla="*/ 3600221 h 3929076"/>
              <a:gd name="connsiteX77" fmla="*/ 2760254 w 3191350"/>
              <a:gd name="connsiteY77" fmla="*/ 3642206 h 3929076"/>
              <a:gd name="connsiteX78" fmla="*/ 2697283 w 3191350"/>
              <a:gd name="connsiteY78" fmla="*/ 3684191 h 3929076"/>
              <a:gd name="connsiteX79" fmla="*/ 2602825 w 3191350"/>
              <a:gd name="connsiteY79" fmla="*/ 3747168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60254 w 3191350"/>
              <a:gd name="connsiteY77" fmla="*/ 3642206 h 3929076"/>
              <a:gd name="connsiteX78" fmla="*/ 2697283 w 3191350"/>
              <a:gd name="connsiteY78" fmla="*/ 3684191 h 3929076"/>
              <a:gd name="connsiteX79" fmla="*/ 2602825 w 3191350"/>
              <a:gd name="connsiteY79" fmla="*/ 3747168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697283 w 3191350"/>
              <a:gd name="connsiteY78" fmla="*/ 3684191 h 3929076"/>
              <a:gd name="connsiteX79" fmla="*/ 2602825 w 3191350"/>
              <a:gd name="connsiteY79" fmla="*/ 3747168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02825 w 3191350"/>
              <a:gd name="connsiteY79" fmla="*/ 3747168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66583 w 3191350"/>
              <a:gd name="connsiteY80" fmla="*/ 3787188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15915 w 3191350"/>
              <a:gd name="connsiteY72" fmla="*/ 3417027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66583 w 3191350"/>
              <a:gd name="connsiteY80" fmla="*/ 3787188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61638 w 3191350"/>
              <a:gd name="connsiteY4" fmla="*/ 4116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15915 w 3191350"/>
              <a:gd name="connsiteY72" fmla="*/ 3417027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66583 w 3191350"/>
              <a:gd name="connsiteY80" fmla="*/ 3787188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35420 h 3929076"/>
              <a:gd name="connsiteX4" fmla="*/ 461638 w 3191350"/>
              <a:gd name="connsiteY4" fmla="*/ 4116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15915 w 3191350"/>
              <a:gd name="connsiteY72" fmla="*/ 3417027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66583 w 3191350"/>
              <a:gd name="connsiteY80" fmla="*/ 3787188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216472 w 3191350"/>
              <a:gd name="connsiteY1" fmla="*/ 16236 h 3929076"/>
              <a:gd name="connsiteX2" fmla="*/ 314857 w 3191350"/>
              <a:gd name="connsiteY2" fmla="*/ 52482 h 3929076"/>
              <a:gd name="connsiteX3" fmla="*/ 377829 w 3191350"/>
              <a:gd name="connsiteY3" fmla="*/ 35420 h 3929076"/>
              <a:gd name="connsiteX4" fmla="*/ 461638 w 3191350"/>
              <a:gd name="connsiteY4" fmla="*/ 4116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15915 w 3191350"/>
              <a:gd name="connsiteY72" fmla="*/ 3417027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66583 w 3191350"/>
              <a:gd name="connsiteY80" fmla="*/ 3787188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</a:cxnLst>
            <a:rect l="l" t="t" r="r" b="b"/>
            <a:pathLst>
              <a:path w="3191350" h="3929076">
                <a:moveTo>
                  <a:pt x="125943" y="31489"/>
                </a:moveTo>
                <a:cubicBezTo>
                  <a:pt x="143435" y="27990"/>
                  <a:pt x="198634" y="16236"/>
                  <a:pt x="216472" y="16236"/>
                </a:cubicBezTo>
                <a:cubicBezTo>
                  <a:pt x="270973" y="16236"/>
                  <a:pt x="287964" y="49285"/>
                  <a:pt x="314857" y="52482"/>
                </a:cubicBezTo>
                <a:cubicBezTo>
                  <a:pt x="341750" y="55679"/>
                  <a:pt x="353366" y="37307"/>
                  <a:pt x="377829" y="35420"/>
                </a:cubicBezTo>
                <a:cubicBezTo>
                  <a:pt x="402292" y="33533"/>
                  <a:pt x="426654" y="34818"/>
                  <a:pt x="461638" y="41160"/>
                </a:cubicBezTo>
                <a:cubicBezTo>
                  <a:pt x="496622" y="47502"/>
                  <a:pt x="554474" y="69838"/>
                  <a:pt x="587734" y="73474"/>
                </a:cubicBezTo>
                <a:cubicBezTo>
                  <a:pt x="620994" y="77110"/>
                  <a:pt x="636463" y="62978"/>
                  <a:pt x="661201" y="62978"/>
                </a:cubicBezTo>
                <a:cubicBezTo>
                  <a:pt x="706815" y="62978"/>
                  <a:pt x="752160" y="69975"/>
                  <a:pt x="797640" y="73474"/>
                </a:cubicBezTo>
                <a:cubicBezTo>
                  <a:pt x="903440" y="108744"/>
                  <a:pt x="739336" y="54932"/>
                  <a:pt x="871107" y="94467"/>
                </a:cubicBezTo>
                <a:cubicBezTo>
                  <a:pt x="892300" y="100825"/>
                  <a:pt x="913088" y="108462"/>
                  <a:pt x="934078" y="115459"/>
                </a:cubicBezTo>
                <a:lnTo>
                  <a:pt x="997050" y="136452"/>
                </a:lnTo>
                <a:cubicBezTo>
                  <a:pt x="1007545" y="139951"/>
                  <a:pt x="1017803" y="144265"/>
                  <a:pt x="1028536" y="146948"/>
                </a:cubicBezTo>
                <a:cubicBezTo>
                  <a:pt x="1042530" y="150447"/>
                  <a:pt x="1056701" y="153299"/>
                  <a:pt x="1070517" y="157444"/>
                </a:cubicBezTo>
                <a:cubicBezTo>
                  <a:pt x="1091710" y="163802"/>
                  <a:pt x="1133488" y="178437"/>
                  <a:pt x="1133488" y="178437"/>
                </a:cubicBezTo>
                <a:cubicBezTo>
                  <a:pt x="1143983" y="188933"/>
                  <a:pt x="1152624" y="201692"/>
                  <a:pt x="1164974" y="209926"/>
                </a:cubicBezTo>
                <a:cubicBezTo>
                  <a:pt x="1174179" y="216063"/>
                  <a:pt x="1186789" y="215049"/>
                  <a:pt x="1196460" y="220422"/>
                </a:cubicBezTo>
                <a:cubicBezTo>
                  <a:pt x="1218513" y="232675"/>
                  <a:pt x="1238441" y="248412"/>
                  <a:pt x="1259431" y="262407"/>
                </a:cubicBezTo>
                <a:cubicBezTo>
                  <a:pt x="1269926" y="269405"/>
                  <a:pt x="1281998" y="274480"/>
                  <a:pt x="1290917" y="283400"/>
                </a:cubicBezTo>
                <a:cubicBezTo>
                  <a:pt x="1301412" y="293896"/>
                  <a:pt x="1309516" y="307523"/>
                  <a:pt x="1322403" y="314888"/>
                </a:cubicBezTo>
                <a:cubicBezTo>
                  <a:pt x="1334927" y="322045"/>
                  <a:pt x="1350390" y="321886"/>
                  <a:pt x="1364384" y="325385"/>
                </a:cubicBezTo>
                <a:cubicBezTo>
                  <a:pt x="1424071" y="385076"/>
                  <a:pt x="1366600" y="336988"/>
                  <a:pt x="1427356" y="367370"/>
                </a:cubicBezTo>
                <a:cubicBezTo>
                  <a:pt x="1438638" y="373012"/>
                  <a:pt x="1447315" y="383239"/>
                  <a:pt x="1458841" y="388362"/>
                </a:cubicBezTo>
                <a:cubicBezTo>
                  <a:pt x="1479060" y="397349"/>
                  <a:pt x="1503403" y="397081"/>
                  <a:pt x="1521813" y="409355"/>
                </a:cubicBezTo>
                <a:cubicBezTo>
                  <a:pt x="1576592" y="445877"/>
                  <a:pt x="1531431" y="421989"/>
                  <a:pt x="1616270" y="440844"/>
                </a:cubicBezTo>
                <a:cubicBezTo>
                  <a:pt x="1627070" y="443244"/>
                  <a:pt x="1637119" y="448301"/>
                  <a:pt x="1647756" y="451340"/>
                </a:cubicBezTo>
                <a:cubicBezTo>
                  <a:pt x="1661625" y="455303"/>
                  <a:pt x="1675656" y="458707"/>
                  <a:pt x="1689737" y="461836"/>
                </a:cubicBezTo>
                <a:cubicBezTo>
                  <a:pt x="1765723" y="478723"/>
                  <a:pt x="1717439" y="464072"/>
                  <a:pt x="1773699" y="482829"/>
                </a:cubicBezTo>
                <a:cubicBezTo>
                  <a:pt x="1824986" y="534121"/>
                  <a:pt x="1782698" y="498468"/>
                  <a:pt x="1847166" y="535310"/>
                </a:cubicBezTo>
                <a:cubicBezTo>
                  <a:pt x="1858118" y="541569"/>
                  <a:pt x="1867058" y="551334"/>
                  <a:pt x="1878652" y="556303"/>
                </a:cubicBezTo>
                <a:cubicBezTo>
                  <a:pt x="1891910" y="561986"/>
                  <a:pt x="1906639" y="563300"/>
                  <a:pt x="1920633" y="566799"/>
                </a:cubicBezTo>
                <a:cubicBezTo>
                  <a:pt x="1931128" y="573796"/>
                  <a:pt x="1940837" y="582149"/>
                  <a:pt x="1952119" y="587791"/>
                </a:cubicBezTo>
                <a:cubicBezTo>
                  <a:pt x="1962014" y="592739"/>
                  <a:pt x="1973934" y="592915"/>
                  <a:pt x="1983605" y="598288"/>
                </a:cubicBezTo>
                <a:cubicBezTo>
                  <a:pt x="2005658" y="610541"/>
                  <a:pt x="2025586" y="626278"/>
                  <a:pt x="2046576" y="640273"/>
                </a:cubicBezTo>
                <a:cubicBezTo>
                  <a:pt x="2058926" y="648507"/>
                  <a:pt x="2065712" y="663528"/>
                  <a:pt x="2078062" y="671762"/>
                </a:cubicBezTo>
                <a:cubicBezTo>
                  <a:pt x="2087267" y="677899"/>
                  <a:pt x="2099877" y="676885"/>
                  <a:pt x="2109548" y="682258"/>
                </a:cubicBezTo>
                <a:cubicBezTo>
                  <a:pt x="2131601" y="694511"/>
                  <a:pt x="2172519" y="724243"/>
                  <a:pt x="2172519" y="724243"/>
                </a:cubicBezTo>
                <a:cubicBezTo>
                  <a:pt x="2232680" y="814492"/>
                  <a:pt x="2152572" y="708283"/>
                  <a:pt x="2224996" y="766228"/>
                </a:cubicBezTo>
                <a:cubicBezTo>
                  <a:pt x="2234846" y="774109"/>
                  <a:pt x="2236493" y="789410"/>
                  <a:pt x="2245986" y="797717"/>
                </a:cubicBezTo>
                <a:cubicBezTo>
                  <a:pt x="2264971" y="814331"/>
                  <a:pt x="2308958" y="839702"/>
                  <a:pt x="2308958" y="839702"/>
                </a:cubicBezTo>
                <a:cubicBezTo>
                  <a:pt x="2315955" y="850198"/>
                  <a:pt x="2324825" y="859664"/>
                  <a:pt x="2329948" y="871191"/>
                </a:cubicBezTo>
                <a:cubicBezTo>
                  <a:pt x="2338934" y="891412"/>
                  <a:pt x="2343942" y="913176"/>
                  <a:pt x="2350939" y="934168"/>
                </a:cubicBezTo>
                <a:lnTo>
                  <a:pt x="2371930" y="997146"/>
                </a:lnTo>
                <a:cubicBezTo>
                  <a:pt x="2380618" y="1023213"/>
                  <a:pt x="2379826" y="1042322"/>
                  <a:pt x="2413911" y="1049627"/>
                </a:cubicBezTo>
                <a:cubicBezTo>
                  <a:pt x="2451694" y="1057724"/>
                  <a:pt x="2490876" y="1056625"/>
                  <a:pt x="2529358" y="1060124"/>
                </a:cubicBezTo>
                <a:cubicBezTo>
                  <a:pt x="2550349" y="1067121"/>
                  <a:pt x="2585334" y="1060125"/>
                  <a:pt x="2592330" y="1081116"/>
                </a:cubicBezTo>
                <a:cubicBezTo>
                  <a:pt x="2606323" y="1123101"/>
                  <a:pt x="2592329" y="1109106"/>
                  <a:pt x="2634311" y="1123101"/>
                </a:cubicBezTo>
                <a:cubicBezTo>
                  <a:pt x="2652783" y="1178524"/>
                  <a:pt x="2638670" y="1145387"/>
                  <a:pt x="2686787" y="1217568"/>
                </a:cubicBezTo>
                <a:lnTo>
                  <a:pt x="2707778" y="1249056"/>
                </a:lnTo>
                <a:cubicBezTo>
                  <a:pt x="2714775" y="1259552"/>
                  <a:pt x="2719850" y="1271624"/>
                  <a:pt x="2728769" y="1280545"/>
                </a:cubicBezTo>
                <a:cubicBezTo>
                  <a:pt x="2739264" y="1291041"/>
                  <a:pt x="2751142" y="1300317"/>
                  <a:pt x="2760254" y="1312034"/>
                </a:cubicBezTo>
                <a:cubicBezTo>
                  <a:pt x="2826183" y="1396810"/>
                  <a:pt x="2772768" y="1355366"/>
                  <a:pt x="2833721" y="1396004"/>
                </a:cubicBezTo>
                <a:cubicBezTo>
                  <a:pt x="2840718" y="1406500"/>
                  <a:pt x="2845792" y="1418573"/>
                  <a:pt x="2854712" y="1427493"/>
                </a:cubicBezTo>
                <a:cubicBezTo>
                  <a:pt x="2863631" y="1436413"/>
                  <a:pt x="2879201" y="1437989"/>
                  <a:pt x="2886198" y="1448485"/>
                </a:cubicBezTo>
                <a:cubicBezTo>
                  <a:pt x="2894199" y="1460488"/>
                  <a:pt x="2893564" y="1476389"/>
                  <a:pt x="2896693" y="1490471"/>
                </a:cubicBezTo>
                <a:cubicBezTo>
                  <a:pt x="2905251" y="1528989"/>
                  <a:pt x="2906715" y="1548373"/>
                  <a:pt x="2917683" y="1584937"/>
                </a:cubicBezTo>
                <a:cubicBezTo>
                  <a:pt x="2924041" y="1606132"/>
                  <a:pt x="2931677" y="1626922"/>
                  <a:pt x="2938674" y="1647915"/>
                </a:cubicBezTo>
                <a:cubicBezTo>
                  <a:pt x="2942172" y="1658411"/>
                  <a:pt x="2943032" y="1670197"/>
                  <a:pt x="2949169" y="1679403"/>
                </a:cubicBezTo>
                <a:cubicBezTo>
                  <a:pt x="2963163" y="1700396"/>
                  <a:pt x="2983173" y="1718446"/>
                  <a:pt x="2991150" y="1742381"/>
                </a:cubicBezTo>
                <a:cubicBezTo>
                  <a:pt x="3002835" y="1777441"/>
                  <a:pt x="3003357" y="1776324"/>
                  <a:pt x="3012141" y="1815855"/>
                </a:cubicBezTo>
                <a:cubicBezTo>
                  <a:pt x="3016011" y="1833270"/>
                  <a:pt x="3015391" y="1852033"/>
                  <a:pt x="3022636" y="1868336"/>
                </a:cubicBezTo>
                <a:cubicBezTo>
                  <a:pt x="3029740" y="1884322"/>
                  <a:pt x="3044091" y="1895990"/>
                  <a:pt x="3054122" y="1910321"/>
                </a:cubicBezTo>
                <a:cubicBezTo>
                  <a:pt x="3068589" y="1930990"/>
                  <a:pt x="3082109" y="1952306"/>
                  <a:pt x="3096103" y="1973299"/>
                </a:cubicBezTo>
                <a:lnTo>
                  <a:pt x="3117093" y="2004788"/>
                </a:lnTo>
                <a:lnTo>
                  <a:pt x="3138084" y="2036277"/>
                </a:lnTo>
                <a:cubicBezTo>
                  <a:pt x="3141582" y="2137741"/>
                  <a:pt x="3140375" y="2239476"/>
                  <a:pt x="3148579" y="2340668"/>
                </a:cubicBezTo>
                <a:cubicBezTo>
                  <a:pt x="3150910" y="2369425"/>
                  <a:pt x="3162573" y="2396649"/>
                  <a:pt x="3169570" y="2424639"/>
                </a:cubicBezTo>
                <a:lnTo>
                  <a:pt x="3180065" y="2466624"/>
                </a:lnTo>
                <a:cubicBezTo>
                  <a:pt x="3193021" y="2751686"/>
                  <a:pt x="3197067" y="2712345"/>
                  <a:pt x="3180065" y="3043918"/>
                </a:cubicBezTo>
                <a:cubicBezTo>
                  <a:pt x="3179051" y="3063701"/>
                  <a:pt x="3174526" y="3122167"/>
                  <a:pt x="3148579" y="3138385"/>
                </a:cubicBezTo>
                <a:cubicBezTo>
                  <a:pt x="3129817" y="3150112"/>
                  <a:pt x="3106598" y="3152380"/>
                  <a:pt x="3085608" y="3159377"/>
                </a:cubicBezTo>
                <a:cubicBezTo>
                  <a:pt x="3075113" y="3162876"/>
                  <a:pt x="3063327" y="3163737"/>
                  <a:pt x="3054122" y="3169874"/>
                </a:cubicBezTo>
                <a:lnTo>
                  <a:pt x="3022636" y="3190866"/>
                </a:lnTo>
                <a:cubicBezTo>
                  <a:pt x="2987411" y="3296555"/>
                  <a:pt x="3049145" y="3140082"/>
                  <a:pt x="3015915" y="3417027"/>
                </a:cubicBezTo>
                <a:cubicBezTo>
                  <a:pt x="3013279" y="3438997"/>
                  <a:pt x="2993528" y="3468225"/>
                  <a:pt x="2980655" y="3484762"/>
                </a:cubicBezTo>
                <a:cubicBezTo>
                  <a:pt x="2967782" y="3501299"/>
                  <a:pt x="2954581" y="3499249"/>
                  <a:pt x="2938674" y="3516251"/>
                </a:cubicBezTo>
                <a:cubicBezTo>
                  <a:pt x="2922767" y="3533253"/>
                  <a:pt x="2902871" y="3567233"/>
                  <a:pt x="2885215" y="3586777"/>
                </a:cubicBezTo>
                <a:cubicBezTo>
                  <a:pt x="2867559" y="3606321"/>
                  <a:pt x="2850396" y="3617938"/>
                  <a:pt x="2832740" y="3633518"/>
                </a:cubicBezTo>
                <a:cubicBezTo>
                  <a:pt x="2815084" y="3649098"/>
                  <a:pt x="2800272" y="3664679"/>
                  <a:pt x="2779281" y="3680260"/>
                </a:cubicBezTo>
                <a:cubicBezTo>
                  <a:pt x="2758290" y="3695841"/>
                  <a:pt x="2734620" y="3712679"/>
                  <a:pt x="2706796" y="3727002"/>
                </a:cubicBezTo>
                <a:cubicBezTo>
                  <a:pt x="2678972" y="3741325"/>
                  <a:pt x="2635708" y="3756164"/>
                  <a:pt x="2612339" y="3766195"/>
                </a:cubicBezTo>
                <a:cubicBezTo>
                  <a:pt x="2588970" y="3776226"/>
                  <a:pt x="2589159" y="3779863"/>
                  <a:pt x="2566583" y="3787188"/>
                </a:cubicBezTo>
                <a:cubicBezTo>
                  <a:pt x="2544007" y="3794513"/>
                  <a:pt x="2505826" y="3802821"/>
                  <a:pt x="2476882" y="3810146"/>
                </a:cubicBezTo>
                <a:lnTo>
                  <a:pt x="2392920" y="3831139"/>
                </a:lnTo>
                <a:cubicBezTo>
                  <a:pt x="2382187" y="3833823"/>
                  <a:pt x="2372167" y="3838952"/>
                  <a:pt x="2361434" y="3841635"/>
                </a:cubicBezTo>
                <a:cubicBezTo>
                  <a:pt x="2344128" y="3845962"/>
                  <a:pt x="2326372" y="3848261"/>
                  <a:pt x="2308958" y="3852131"/>
                </a:cubicBezTo>
                <a:cubicBezTo>
                  <a:pt x="2294877" y="3855260"/>
                  <a:pt x="2281058" y="3859498"/>
                  <a:pt x="2266977" y="3862627"/>
                </a:cubicBezTo>
                <a:cubicBezTo>
                  <a:pt x="2249563" y="3866497"/>
                  <a:pt x="2231807" y="3868797"/>
                  <a:pt x="2214501" y="3873124"/>
                </a:cubicBezTo>
                <a:cubicBezTo>
                  <a:pt x="2164595" y="3885602"/>
                  <a:pt x="2199922" y="3884300"/>
                  <a:pt x="2141034" y="3894116"/>
                </a:cubicBezTo>
                <a:cubicBezTo>
                  <a:pt x="2042361" y="3910563"/>
                  <a:pt x="1949120" y="3910011"/>
                  <a:pt x="1847166" y="3915109"/>
                </a:cubicBezTo>
                <a:cubicBezTo>
                  <a:pt x="1686608" y="3935180"/>
                  <a:pt x="1747085" y="3932227"/>
                  <a:pt x="1490327" y="3915109"/>
                </a:cubicBezTo>
                <a:cubicBezTo>
                  <a:pt x="1475935" y="3914149"/>
                  <a:pt x="1462162" y="3908758"/>
                  <a:pt x="1448346" y="3904613"/>
                </a:cubicBezTo>
                <a:cubicBezTo>
                  <a:pt x="1427153" y="3898255"/>
                  <a:pt x="1385375" y="3883620"/>
                  <a:pt x="1385375" y="3883620"/>
                </a:cubicBezTo>
                <a:cubicBezTo>
                  <a:pt x="1325214" y="3793371"/>
                  <a:pt x="1405322" y="3899580"/>
                  <a:pt x="1332898" y="3841635"/>
                </a:cubicBezTo>
                <a:cubicBezTo>
                  <a:pt x="1323048" y="3833754"/>
                  <a:pt x="1321401" y="3818453"/>
                  <a:pt x="1311908" y="3810146"/>
                </a:cubicBezTo>
                <a:cubicBezTo>
                  <a:pt x="1292923" y="3793532"/>
                  <a:pt x="1266774" y="3786001"/>
                  <a:pt x="1248936" y="3768161"/>
                </a:cubicBezTo>
                <a:cubicBezTo>
                  <a:pt x="1238441" y="3757665"/>
                  <a:pt x="1229166" y="3745786"/>
                  <a:pt x="1217450" y="3736672"/>
                </a:cubicBezTo>
                <a:cubicBezTo>
                  <a:pt x="1197537" y="3721183"/>
                  <a:pt x="1175469" y="3708682"/>
                  <a:pt x="1154479" y="3694687"/>
                </a:cubicBezTo>
                <a:lnTo>
                  <a:pt x="1122993" y="3673695"/>
                </a:lnTo>
                <a:cubicBezTo>
                  <a:pt x="1099359" y="3602784"/>
                  <a:pt x="1132136" y="3679646"/>
                  <a:pt x="1081012" y="3621213"/>
                </a:cubicBezTo>
                <a:cubicBezTo>
                  <a:pt x="1064399" y="3602226"/>
                  <a:pt x="1056870" y="3576076"/>
                  <a:pt x="1039031" y="3558236"/>
                </a:cubicBezTo>
                <a:cubicBezTo>
                  <a:pt x="1028536" y="3547740"/>
                  <a:pt x="1017047" y="3538150"/>
                  <a:pt x="1007545" y="3526747"/>
                </a:cubicBezTo>
                <a:cubicBezTo>
                  <a:pt x="999470" y="3517056"/>
                  <a:pt x="996047" y="3503565"/>
                  <a:pt x="986554" y="3495258"/>
                </a:cubicBezTo>
                <a:cubicBezTo>
                  <a:pt x="967569" y="3478644"/>
                  <a:pt x="944573" y="3467268"/>
                  <a:pt x="923583" y="3453273"/>
                </a:cubicBezTo>
                <a:lnTo>
                  <a:pt x="860611" y="3411288"/>
                </a:lnTo>
                <a:lnTo>
                  <a:pt x="829125" y="3390295"/>
                </a:lnTo>
                <a:cubicBezTo>
                  <a:pt x="818511" y="3374373"/>
                  <a:pt x="797640" y="3349047"/>
                  <a:pt x="797640" y="3327318"/>
                </a:cubicBezTo>
                <a:cubicBezTo>
                  <a:pt x="797640" y="3316254"/>
                  <a:pt x="804637" y="3306325"/>
                  <a:pt x="808135" y="3295829"/>
                </a:cubicBezTo>
                <a:cubicBezTo>
                  <a:pt x="827615" y="3139968"/>
                  <a:pt x="806725" y="3262511"/>
                  <a:pt x="829125" y="3180370"/>
                </a:cubicBezTo>
                <a:cubicBezTo>
                  <a:pt x="836716" y="3152535"/>
                  <a:pt x="850116" y="3096400"/>
                  <a:pt x="850116" y="3096400"/>
                </a:cubicBezTo>
                <a:cubicBezTo>
                  <a:pt x="853614" y="3064911"/>
                  <a:pt x="860611" y="3033616"/>
                  <a:pt x="860611" y="3001933"/>
                </a:cubicBezTo>
                <a:cubicBezTo>
                  <a:pt x="860611" y="2890393"/>
                  <a:pt x="869520" y="2797216"/>
                  <a:pt x="839621" y="2697542"/>
                </a:cubicBezTo>
                <a:cubicBezTo>
                  <a:pt x="781935" y="2505238"/>
                  <a:pt x="849548" y="2719879"/>
                  <a:pt x="797640" y="2603075"/>
                </a:cubicBezTo>
                <a:cubicBezTo>
                  <a:pt x="788654" y="2582854"/>
                  <a:pt x="783646" y="2561090"/>
                  <a:pt x="776649" y="2540098"/>
                </a:cubicBezTo>
                <a:lnTo>
                  <a:pt x="766154" y="2508609"/>
                </a:lnTo>
                <a:cubicBezTo>
                  <a:pt x="769652" y="2428138"/>
                  <a:pt x="768361" y="2347315"/>
                  <a:pt x="776649" y="2267195"/>
                </a:cubicBezTo>
                <a:cubicBezTo>
                  <a:pt x="778926" y="2245184"/>
                  <a:pt x="797640" y="2204217"/>
                  <a:pt x="797640" y="2204217"/>
                </a:cubicBezTo>
                <a:cubicBezTo>
                  <a:pt x="797305" y="2199865"/>
                  <a:pt x="798898" y="2076330"/>
                  <a:pt x="776649" y="2036277"/>
                </a:cubicBezTo>
                <a:cubicBezTo>
                  <a:pt x="764398" y="2014222"/>
                  <a:pt x="734668" y="1973299"/>
                  <a:pt x="734668" y="1973299"/>
                </a:cubicBezTo>
                <a:cubicBezTo>
                  <a:pt x="710605" y="1901100"/>
                  <a:pt x="743519" y="1988789"/>
                  <a:pt x="692687" y="1899825"/>
                </a:cubicBezTo>
                <a:cubicBezTo>
                  <a:pt x="687198" y="1890219"/>
                  <a:pt x="687140" y="1878232"/>
                  <a:pt x="682192" y="1868336"/>
                </a:cubicBezTo>
                <a:cubicBezTo>
                  <a:pt x="662700" y="1829348"/>
                  <a:pt x="646324" y="1824944"/>
                  <a:pt x="608725" y="1794862"/>
                </a:cubicBezTo>
                <a:cubicBezTo>
                  <a:pt x="601728" y="1780867"/>
                  <a:pt x="595496" y="1766462"/>
                  <a:pt x="587734" y="1752877"/>
                </a:cubicBezTo>
                <a:cubicBezTo>
                  <a:pt x="581476" y="1741924"/>
                  <a:pt x="572385" y="1732671"/>
                  <a:pt x="566744" y="1721388"/>
                </a:cubicBezTo>
                <a:cubicBezTo>
                  <a:pt x="561797" y="1711492"/>
                  <a:pt x="561197" y="1699796"/>
                  <a:pt x="556249" y="1689900"/>
                </a:cubicBezTo>
                <a:cubicBezTo>
                  <a:pt x="550608" y="1678617"/>
                  <a:pt x="541943" y="1669108"/>
                  <a:pt x="535258" y="1658411"/>
                </a:cubicBezTo>
                <a:cubicBezTo>
                  <a:pt x="524446" y="1641111"/>
                  <a:pt x="516012" y="1622251"/>
                  <a:pt x="503772" y="1605930"/>
                </a:cubicBezTo>
                <a:cubicBezTo>
                  <a:pt x="494866" y="1594055"/>
                  <a:pt x="481945" y="1585711"/>
                  <a:pt x="472286" y="1574441"/>
                </a:cubicBezTo>
                <a:cubicBezTo>
                  <a:pt x="460902" y="1561159"/>
                  <a:pt x="453875" y="1544078"/>
                  <a:pt x="440801" y="1532456"/>
                </a:cubicBezTo>
                <a:cubicBezTo>
                  <a:pt x="421946" y="1515694"/>
                  <a:pt x="377829" y="1490471"/>
                  <a:pt x="377829" y="1490471"/>
                </a:cubicBezTo>
                <a:lnTo>
                  <a:pt x="356839" y="1427493"/>
                </a:lnTo>
                <a:lnTo>
                  <a:pt x="346343" y="1396004"/>
                </a:lnTo>
                <a:cubicBezTo>
                  <a:pt x="342845" y="1361016"/>
                  <a:pt x="343754" y="1325303"/>
                  <a:pt x="335848" y="1291041"/>
                </a:cubicBezTo>
                <a:cubicBezTo>
                  <a:pt x="333012" y="1278750"/>
                  <a:pt x="319980" y="1271080"/>
                  <a:pt x="314857" y="1259553"/>
                </a:cubicBezTo>
                <a:cubicBezTo>
                  <a:pt x="305871" y="1239332"/>
                  <a:pt x="300864" y="1217568"/>
                  <a:pt x="293867" y="1196575"/>
                </a:cubicBezTo>
                <a:lnTo>
                  <a:pt x="272876" y="1133597"/>
                </a:lnTo>
                <a:cubicBezTo>
                  <a:pt x="269378" y="1123101"/>
                  <a:pt x="269019" y="1110960"/>
                  <a:pt x="262381" y="1102109"/>
                </a:cubicBezTo>
                <a:cubicBezTo>
                  <a:pt x="239220" y="1071225"/>
                  <a:pt x="228644" y="1052999"/>
                  <a:pt x="199410" y="1028635"/>
                </a:cubicBezTo>
                <a:cubicBezTo>
                  <a:pt x="189720" y="1020559"/>
                  <a:pt x="176843" y="1016562"/>
                  <a:pt x="167924" y="1007642"/>
                </a:cubicBezTo>
                <a:cubicBezTo>
                  <a:pt x="152381" y="992098"/>
                  <a:pt x="101317" y="912969"/>
                  <a:pt x="94457" y="902679"/>
                </a:cubicBezTo>
                <a:lnTo>
                  <a:pt x="73466" y="871191"/>
                </a:lnTo>
                <a:cubicBezTo>
                  <a:pt x="38186" y="765337"/>
                  <a:pt x="92023" y="929552"/>
                  <a:pt x="52476" y="797717"/>
                </a:cubicBezTo>
                <a:cubicBezTo>
                  <a:pt x="46118" y="776522"/>
                  <a:pt x="38482" y="755732"/>
                  <a:pt x="31485" y="734739"/>
                </a:cubicBezTo>
                <a:lnTo>
                  <a:pt x="20990" y="703250"/>
                </a:lnTo>
                <a:cubicBezTo>
                  <a:pt x="17492" y="675260"/>
                  <a:pt x="15540" y="647033"/>
                  <a:pt x="10495" y="619280"/>
                </a:cubicBezTo>
                <a:cubicBezTo>
                  <a:pt x="8516" y="608394"/>
                  <a:pt x="0" y="598855"/>
                  <a:pt x="0" y="587791"/>
                </a:cubicBezTo>
                <a:cubicBezTo>
                  <a:pt x="0" y="545661"/>
                  <a:pt x="6997" y="503821"/>
                  <a:pt x="10495" y="461836"/>
                </a:cubicBezTo>
                <a:cubicBezTo>
                  <a:pt x="13993" y="360372"/>
                  <a:pt x="12320" y="258597"/>
                  <a:pt x="20990" y="157444"/>
                </a:cubicBezTo>
                <a:cubicBezTo>
                  <a:pt x="22880" y="135397"/>
                  <a:pt x="34984" y="115459"/>
                  <a:pt x="41981" y="94467"/>
                </a:cubicBezTo>
                <a:cubicBezTo>
                  <a:pt x="45479" y="83971"/>
                  <a:pt x="46339" y="72184"/>
                  <a:pt x="52476" y="62978"/>
                </a:cubicBezTo>
                <a:lnTo>
                  <a:pt x="94457" y="0"/>
                </a:lnTo>
                <a:lnTo>
                  <a:pt x="125943" y="31489"/>
                </a:lnTo>
                <a:close/>
              </a:path>
            </a:pathLst>
          </a:custGeom>
          <a:solidFill>
            <a:srgbClr val="03AD15">
              <a:alpha val="64000"/>
            </a:srgbClr>
          </a:solidFill>
          <a:ln>
            <a:solidFill>
              <a:srgbClr val="03AD1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" name="Group 1"/>
          <p:cNvGrpSpPr/>
          <p:nvPr/>
        </p:nvGrpSpPr>
        <p:grpSpPr>
          <a:xfrm>
            <a:off x="199721" y="1197499"/>
            <a:ext cx="4357412" cy="4733888"/>
            <a:chOff x="1847004" y="820970"/>
            <a:chExt cx="5000956" cy="5260695"/>
          </a:xfrm>
        </p:grpSpPr>
        <p:pic>
          <p:nvPicPr>
            <p:cNvPr id="3" name="Picture 2" descr="Slide4.jpg"/>
            <p:cNvPicPr>
              <a:picLocks noChangeAspect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7007" t="523" r="23992" b="30737"/>
            <a:stretch/>
          </p:blipFill>
          <p:spPr>
            <a:xfrm flipH="1">
              <a:off x="1847004" y="820970"/>
              <a:ext cx="5000956" cy="5260695"/>
            </a:xfrm>
            <a:prstGeom prst="rect">
              <a:avLst/>
            </a:prstGeom>
            <a:ln w="28575">
              <a:solidFill>
                <a:schemeClr val="accent6"/>
              </a:solidFill>
            </a:ln>
          </p:spPr>
        </p:pic>
        <p:sp>
          <p:nvSpPr>
            <p:cNvPr id="4" name="TextBox 3"/>
            <p:cNvSpPr txBox="1"/>
            <p:nvPr/>
          </p:nvSpPr>
          <p:spPr>
            <a:xfrm>
              <a:off x="2301503" y="2254781"/>
              <a:ext cx="1231899" cy="36442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en-US" dirty="0">
                  <a:latin typeface="Arial"/>
                  <a:cs typeface="Arial"/>
                </a:rPr>
                <a:t>monkey</a:t>
              </a:r>
            </a:p>
          </p:txBody>
        </p:sp>
        <p:sp>
          <p:nvSpPr>
            <p:cNvPr id="5" name="TextBox 4"/>
            <p:cNvSpPr txBox="1"/>
            <p:nvPr/>
          </p:nvSpPr>
          <p:spPr>
            <a:xfrm>
              <a:off x="4510864" y="2045334"/>
              <a:ext cx="723445" cy="36442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en-US" dirty="0">
                  <a:latin typeface="Arial"/>
                  <a:cs typeface="Arial"/>
                </a:rPr>
                <a:t>cat</a:t>
              </a:r>
            </a:p>
          </p:txBody>
        </p:sp>
        <p:sp>
          <p:nvSpPr>
            <p:cNvPr id="6" name="TextBox 5"/>
            <p:cNvSpPr txBox="1"/>
            <p:nvPr/>
          </p:nvSpPr>
          <p:spPr>
            <a:xfrm>
              <a:off x="5954506" y="1977645"/>
              <a:ext cx="652524" cy="36442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en-US" dirty="0">
                  <a:latin typeface="Arial"/>
                  <a:cs typeface="Arial"/>
                </a:rPr>
                <a:t>rat</a:t>
              </a:r>
            </a:p>
          </p:txBody>
        </p:sp>
        <p:sp>
          <p:nvSpPr>
            <p:cNvPr id="8" name="TextBox 7"/>
            <p:cNvSpPr txBox="1"/>
            <p:nvPr/>
          </p:nvSpPr>
          <p:spPr>
            <a:xfrm>
              <a:off x="2562350" y="5479937"/>
              <a:ext cx="1115598" cy="364421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en-US" dirty="0">
                  <a:latin typeface="Arial"/>
                  <a:cs typeface="Arial"/>
                </a:rPr>
                <a:t>human</a:t>
              </a:r>
            </a:p>
          </p:txBody>
        </p:sp>
      </p:grpSp>
      <p:grpSp>
        <p:nvGrpSpPr>
          <p:cNvPr id="28" name="Group 27"/>
          <p:cNvGrpSpPr/>
          <p:nvPr/>
        </p:nvGrpSpPr>
        <p:grpSpPr>
          <a:xfrm>
            <a:off x="4747178" y="1197499"/>
            <a:ext cx="4097183" cy="4728067"/>
            <a:chOff x="4764111" y="1467459"/>
            <a:chExt cx="4097183" cy="4728067"/>
          </a:xfrm>
        </p:grpSpPr>
        <p:sp>
          <p:nvSpPr>
            <p:cNvPr id="20" name="Rectangle 19"/>
            <p:cNvSpPr/>
            <p:nvPr/>
          </p:nvSpPr>
          <p:spPr>
            <a:xfrm>
              <a:off x="4764111" y="1467459"/>
              <a:ext cx="4097183" cy="472806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accent6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" name="Picture 9"/>
            <p:cNvPicPr>
              <a:picLocks noChangeAspect="1"/>
            </p:cNvPicPr>
            <p:nvPr/>
          </p:nvPicPr>
          <p:blipFill rotWithShape="1">
            <a:blip r:embed="rId6"/>
            <a:srcRect l="88872" r="1"/>
            <a:stretch/>
          </p:blipFill>
          <p:spPr>
            <a:xfrm>
              <a:off x="6824532" y="1676183"/>
              <a:ext cx="1163757" cy="4042687"/>
            </a:xfrm>
            <a:prstGeom prst="rect">
              <a:avLst/>
            </a:prstGeom>
          </p:spPr>
        </p:pic>
        <p:pic>
          <p:nvPicPr>
            <p:cNvPr id="11" name="Picture 10"/>
            <p:cNvPicPr>
              <a:picLocks noChangeAspect="1"/>
            </p:cNvPicPr>
            <p:nvPr/>
          </p:nvPicPr>
          <p:blipFill rotWithShape="1">
            <a:blip r:embed="rId6"/>
            <a:srcRect l="18533" r="71814"/>
            <a:stretch/>
          </p:blipFill>
          <p:spPr>
            <a:xfrm>
              <a:off x="5019175" y="1648444"/>
              <a:ext cx="1009562" cy="4042687"/>
            </a:xfrm>
            <a:prstGeom prst="rect">
              <a:avLst/>
            </a:prstGeom>
          </p:spPr>
        </p:pic>
        <p:sp>
          <p:nvSpPr>
            <p:cNvPr id="12" name="Right Brace 11"/>
            <p:cNvSpPr/>
            <p:nvPr/>
          </p:nvSpPr>
          <p:spPr>
            <a:xfrm>
              <a:off x="6084075" y="2389387"/>
              <a:ext cx="208517" cy="248129"/>
            </a:xfrm>
            <a:prstGeom prst="rightBrac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3" name="Right Brace 12"/>
            <p:cNvSpPr/>
            <p:nvPr/>
          </p:nvSpPr>
          <p:spPr>
            <a:xfrm>
              <a:off x="8013381" y="3196127"/>
              <a:ext cx="208517" cy="1048650"/>
            </a:xfrm>
            <a:prstGeom prst="rightBrace">
              <a:avLst/>
            </a:prstGeom>
            <a:ln w="19050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ight Brace 13"/>
            <p:cNvSpPr/>
            <p:nvPr/>
          </p:nvSpPr>
          <p:spPr>
            <a:xfrm>
              <a:off x="8013381" y="4605379"/>
              <a:ext cx="208517" cy="288481"/>
            </a:xfrm>
            <a:prstGeom prst="rightBrace">
              <a:avLst/>
            </a:prstGeom>
            <a:ln w="19050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5" name="Right Brace 14"/>
            <p:cNvSpPr/>
            <p:nvPr/>
          </p:nvSpPr>
          <p:spPr>
            <a:xfrm>
              <a:off x="6073597" y="2946611"/>
              <a:ext cx="202601" cy="1009685"/>
            </a:xfrm>
            <a:prstGeom prst="rightBrace">
              <a:avLst/>
            </a:prstGeom>
            <a:ln w="19050">
              <a:solidFill>
                <a:srgbClr val="0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6" name="Rectangle 15"/>
            <p:cNvSpPr/>
            <p:nvPr/>
          </p:nvSpPr>
          <p:spPr>
            <a:xfrm>
              <a:off x="6311535" y="2319445"/>
              <a:ext cx="399468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dirty="0" smtClean="0"/>
                <a:t>L3</a:t>
              </a:r>
              <a:endParaRPr lang="en-US" dirty="0"/>
            </a:p>
          </p:txBody>
        </p:sp>
        <p:sp>
          <p:nvSpPr>
            <p:cNvPr id="17" name="Rectangle 16"/>
            <p:cNvSpPr/>
            <p:nvPr/>
          </p:nvSpPr>
          <p:spPr>
            <a:xfrm>
              <a:off x="6262840" y="3258644"/>
              <a:ext cx="356147" cy="30727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dirty="0"/>
                <a:t>L5</a:t>
              </a:r>
            </a:p>
          </p:txBody>
        </p:sp>
        <p:sp>
          <p:nvSpPr>
            <p:cNvPr id="18" name="Rectangle 17"/>
            <p:cNvSpPr/>
            <p:nvPr/>
          </p:nvSpPr>
          <p:spPr>
            <a:xfrm>
              <a:off x="8267843" y="3529952"/>
              <a:ext cx="399468" cy="369332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dirty="0"/>
                <a:t>L</a:t>
              </a:r>
              <a:r>
                <a:rPr lang="en-US" dirty="0" smtClean="0"/>
                <a:t>3</a:t>
              </a:r>
              <a:endParaRPr lang="en-US" dirty="0"/>
            </a:p>
          </p:txBody>
        </p:sp>
        <p:sp>
          <p:nvSpPr>
            <p:cNvPr id="19" name="Rectangle 18"/>
            <p:cNvSpPr/>
            <p:nvPr/>
          </p:nvSpPr>
          <p:spPr>
            <a:xfrm>
              <a:off x="8239809" y="4544302"/>
              <a:ext cx="356147" cy="307273"/>
            </a:xfrm>
            <a:prstGeom prst="rect">
              <a:avLst/>
            </a:prstGeom>
          </p:spPr>
          <p:txBody>
            <a:bodyPr wrap="none">
              <a:spAutoFit/>
            </a:bodyPr>
            <a:lstStyle/>
            <a:p>
              <a:r>
                <a:rPr lang="en-US" dirty="0"/>
                <a:t>L5</a:t>
              </a:r>
            </a:p>
          </p:txBody>
        </p:sp>
        <p:sp>
          <p:nvSpPr>
            <p:cNvPr id="21" name="TextBox 20"/>
            <p:cNvSpPr txBox="1"/>
            <p:nvPr/>
          </p:nvSpPr>
          <p:spPr>
            <a:xfrm>
              <a:off x="5301512" y="1648500"/>
              <a:ext cx="527315" cy="30727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en-US" dirty="0">
                  <a:latin typeface="Arial"/>
                  <a:cs typeface="Arial"/>
                </a:rPr>
                <a:t>rat</a:t>
              </a:r>
            </a:p>
          </p:txBody>
        </p:sp>
        <p:sp>
          <p:nvSpPr>
            <p:cNvPr id="22" name="TextBox 21"/>
            <p:cNvSpPr txBox="1"/>
            <p:nvPr/>
          </p:nvSpPr>
          <p:spPr>
            <a:xfrm>
              <a:off x="6953289" y="1645452"/>
              <a:ext cx="901534" cy="307273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en-US" dirty="0">
                  <a:latin typeface="Arial"/>
                  <a:cs typeface="Arial"/>
                </a:rPr>
                <a:t>human</a:t>
              </a:r>
            </a:p>
          </p:txBody>
        </p:sp>
        <p:sp>
          <p:nvSpPr>
            <p:cNvPr id="24" name="TextBox 23"/>
            <p:cNvSpPr txBox="1"/>
            <p:nvPr/>
          </p:nvSpPr>
          <p:spPr>
            <a:xfrm>
              <a:off x="5193447" y="4666909"/>
              <a:ext cx="714811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err="1" smtClean="0"/>
                <a:t>mPFC</a:t>
              </a:r>
              <a:endParaRPr lang="en-US" dirty="0"/>
            </a:p>
          </p:txBody>
        </p:sp>
        <p:sp>
          <p:nvSpPr>
            <p:cNvPr id="25" name="TextBox 24"/>
            <p:cNvSpPr txBox="1"/>
            <p:nvPr/>
          </p:nvSpPr>
          <p:spPr>
            <a:xfrm>
              <a:off x="7046650" y="5720537"/>
              <a:ext cx="705193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dirty="0" err="1" smtClean="0"/>
                <a:t>dlPFC</a:t>
              </a:r>
              <a:endParaRPr lang="en-US" dirty="0"/>
            </a:p>
          </p:txBody>
        </p:sp>
      </p:grpSp>
    </p:spTree>
    <p:extLst>
      <p:ext uri="{BB962C8B-B14F-4D97-AF65-F5344CB8AC3E}">
        <p14:creationId xmlns:p14="http://schemas.microsoft.com/office/powerpoint/2010/main" val="3938440404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7" fill="hold">
                      <p:stCondLst>
                        <p:cond delay="indefinite"/>
                      </p:stCondLst>
                      <p:childTnLst>
                        <p:par>
                          <p:cTn id="8" fill="hold">
                            <p:stCondLst>
                              <p:cond delay="0"/>
                            </p:stCondLst>
                            <p:childTnLst>
                              <p:par>
                                <p:cTn id="9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160137" y="-114499"/>
            <a:ext cx="9487877" cy="7315200"/>
          </a:xfrm>
          <a:prstGeom prst="rect">
            <a:avLst/>
          </a:prstGeom>
        </p:spPr>
      </p:pic>
      <p:sp>
        <p:nvSpPr>
          <p:cNvPr id="5" name="Freeform 4"/>
          <p:cNvSpPr/>
          <p:nvPr/>
        </p:nvSpPr>
        <p:spPr>
          <a:xfrm>
            <a:off x="5788388" y="1264278"/>
            <a:ext cx="1564568" cy="1607163"/>
          </a:xfrm>
          <a:custGeom>
            <a:avLst/>
            <a:gdLst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8318 w 1546128"/>
              <a:gd name="connsiteY0" fmla="*/ 68273 h 1570274"/>
              <a:gd name="connsiteX1" fmla="*/ 125966 w 1546128"/>
              <a:gd name="connsiteY1" fmla="*/ 0 h 1570274"/>
              <a:gd name="connsiteX2" fmla="*/ 3068 w 1546128"/>
              <a:gd name="connsiteY2" fmla="*/ 314055 h 1570274"/>
              <a:gd name="connsiteX3" fmla="*/ 71345 w 1546128"/>
              <a:gd name="connsiteY3" fmla="*/ 737346 h 1570274"/>
              <a:gd name="connsiteX4" fmla="*/ 3068 w 1546128"/>
              <a:gd name="connsiteY4" fmla="*/ 1010437 h 1570274"/>
              <a:gd name="connsiteX5" fmla="*/ 194243 w 1546128"/>
              <a:gd name="connsiteY5" fmla="*/ 1338146 h 1570274"/>
              <a:gd name="connsiteX6" fmla="*/ 726804 w 1546128"/>
              <a:gd name="connsiteY6" fmla="*/ 1556619 h 1570274"/>
              <a:gd name="connsiteX7" fmla="*/ 1232054 w 1546128"/>
              <a:gd name="connsiteY7" fmla="*/ 1570274 h 1570274"/>
              <a:gd name="connsiteX8" fmla="*/ 1546128 w 1546128"/>
              <a:gd name="connsiteY8" fmla="*/ 1133328 h 1570274"/>
              <a:gd name="connsiteX9" fmla="*/ 1273020 w 1546128"/>
              <a:gd name="connsiteY9" fmla="*/ 546182 h 1570274"/>
              <a:gd name="connsiteX10" fmla="*/ 904324 w 1546128"/>
              <a:gd name="connsiteY10" fmla="*/ 95582 h 1570274"/>
              <a:gd name="connsiteX11" fmla="*/ 125966 w 1546128"/>
              <a:gd name="connsiteY11" fmla="*/ 13655 h 1570274"/>
              <a:gd name="connsiteX0" fmla="*/ 508318 w 1546128"/>
              <a:gd name="connsiteY0" fmla="*/ 68273 h 1607163"/>
              <a:gd name="connsiteX1" fmla="*/ 125966 w 1546128"/>
              <a:gd name="connsiteY1" fmla="*/ 0 h 1607163"/>
              <a:gd name="connsiteX2" fmla="*/ 3068 w 1546128"/>
              <a:gd name="connsiteY2" fmla="*/ 314055 h 1607163"/>
              <a:gd name="connsiteX3" fmla="*/ 71345 w 1546128"/>
              <a:gd name="connsiteY3" fmla="*/ 737346 h 1607163"/>
              <a:gd name="connsiteX4" fmla="*/ 3068 w 1546128"/>
              <a:gd name="connsiteY4" fmla="*/ 1010437 h 1607163"/>
              <a:gd name="connsiteX5" fmla="*/ 194243 w 1546128"/>
              <a:gd name="connsiteY5" fmla="*/ 1338146 h 1607163"/>
              <a:gd name="connsiteX6" fmla="*/ 726804 w 1546128"/>
              <a:gd name="connsiteY6" fmla="*/ 1556619 h 1607163"/>
              <a:gd name="connsiteX7" fmla="*/ 1232054 w 1546128"/>
              <a:gd name="connsiteY7" fmla="*/ 1570274 h 1607163"/>
              <a:gd name="connsiteX8" fmla="*/ 1546128 w 1546128"/>
              <a:gd name="connsiteY8" fmla="*/ 1133328 h 1607163"/>
              <a:gd name="connsiteX9" fmla="*/ 1273020 w 1546128"/>
              <a:gd name="connsiteY9" fmla="*/ 546182 h 1607163"/>
              <a:gd name="connsiteX10" fmla="*/ 904324 w 1546128"/>
              <a:gd name="connsiteY10" fmla="*/ 95582 h 1607163"/>
              <a:gd name="connsiteX11" fmla="*/ 125966 w 154612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564568" h="1607163">
                <a:moveTo>
                  <a:pt x="508318" y="68273"/>
                </a:moveTo>
                <a:lnTo>
                  <a:pt x="125966" y="0"/>
                </a:lnTo>
                <a:cubicBezTo>
                  <a:pt x="41758" y="40964"/>
                  <a:pt x="12171" y="191164"/>
                  <a:pt x="3068" y="314055"/>
                </a:cubicBezTo>
                <a:cubicBezTo>
                  <a:pt x="-6035" y="436946"/>
                  <a:pt x="71345" y="621282"/>
                  <a:pt x="71345" y="737346"/>
                </a:cubicBezTo>
                <a:cubicBezTo>
                  <a:pt x="71345" y="853410"/>
                  <a:pt x="-17415" y="910304"/>
                  <a:pt x="3068" y="1010437"/>
                </a:cubicBezTo>
                <a:cubicBezTo>
                  <a:pt x="23551" y="1110570"/>
                  <a:pt x="73620" y="1247116"/>
                  <a:pt x="194243" y="1338146"/>
                </a:cubicBezTo>
                <a:lnTo>
                  <a:pt x="726804" y="1556619"/>
                </a:lnTo>
                <a:cubicBezTo>
                  <a:pt x="899772" y="1595307"/>
                  <a:pt x="1095500" y="1640822"/>
                  <a:pt x="1232054" y="1570274"/>
                </a:cubicBezTo>
                <a:cubicBezTo>
                  <a:pt x="1368608" y="1499726"/>
                  <a:pt x="1637164" y="1329043"/>
                  <a:pt x="1546128" y="1133328"/>
                </a:cubicBezTo>
                <a:lnTo>
                  <a:pt x="1273020" y="546182"/>
                </a:lnTo>
                <a:cubicBezTo>
                  <a:pt x="1166053" y="373224"/>
                  <a:pt x="1095500" y="184337"/>
                  <a:pt x="904324" y="95582"/>
                </a:cubicBezTo>
                <a:cubicBezTo>
                  <a:pt x="713148" y="6827"/>
                  <a:pt x="385419" y="40964"/>
                  <a:pt x="125966" y="13655"/>
                </a:cubicBezTo>
              </a:path>
            </a:pathLst>
          </a:custGeom>
          <a:solidFill>
            <a:srgbClr val="00B050">
              <a:alpha val="56000"/>
            </a:srgbClr>
          </a:solidFill>
          <a:ln>
            <a:noFill/>
          </a:ln>
          <a:effectLst>
            <a:glow rad="127000">
              <a:srgbClr val="00B050">
                <a:alpha val="40000"/>
              </a:srgbClr>
            </a:glow>
            <a:softEdge rad="101600"/>
          </a:effec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 5"/>
          <p:cNvSpPr/>
          <p:nvPr/>
        </p:nvSpPr>
        <p:spPr>
          <a:xfrm>
            <a:off x="924350" y="2883085"/>
            <a:ext cx="1029850" cy="1470743"/>
          </a:xfrm>
          <a:custGeom>
            <a:avLst/>
            <a:gdLst>
              <a:gd name="connsiteX0" fmla="*/ 134753 w 1010652"/>
              <a:gd name="connsiteY0" fmla="*/ 567890 h 1434164"/>
              <a:gd name="connsiteX1" fmla="*/ 250257 w 1010652"/>
              <a:gd name="connsiteY1" fmla="*/ 173255 h 1434164"/>
              <a:gd name="connsiteX2" fmla="*/ 500513 w 1010652"/>
              <a:gd name="connsiteY2" fmla="*/ 0 h 1434164"/>
              <a:gd name="connsiteX3" fmla="*/ 721895 w 1010652"/>
              <a:gd name="connsiteY3" fmla="*/ 96253 h 1434164"/>
              <a:gd name="connsiteX4" fmla="*/ 1010652 w 1010652"/>
              <a:gd name="connsiteY4" fmla="*/ 596766 h 1434164"/>
              <a:gd name="connsiteX5" fmla="*/ 760396 w 1010652"/>
              <a:gd name="connsiteY5" fmla="*/ 1299410 h 1434164"/>
              <a:gd name="connsiteX6" fmla="*/ 115503 w 1010652"/>
              <a:gd name="connsiteY6" fmla="*/ 1434164 h 1434164"/>
              <a:gd name="connsiteX7" fmla="*/ 0 w 1010652"/>
              <a:gd name="connsiteY7" fmla="*/ 827773 h 1434164"/>
              <a:gd name="connsiteX8" fmla="*/ 134753 w 1010652"/>
              <a:gd name="connsiteY8" fmla="*/ 567890 h 1434164"/>
              <a:gd name="connsiteX0" fmla="*/ 136145 w 1012044"/>
              <a:gd name="connsiteY0" fmla="*/ 567890 h 1466250"/>
              <a:gd name="connsiteX1" fmla="*/ 251649 w 1012044"/>
              <a:gd name="connsiteY1" fmla="*/ 173255 h 1466250"/>
              <a:gd name="connsiteX2" fmla="*/ 501905 w 1012044"/>
              <a:gd name="connsiteY2" fmla="*/ 0 h 1466250"/>
              <a:gd name="connsiteX3" fmla="*/ 723287 w 1012044"/>
              <a:gd name="connsiteY3" fmla="*/ 96253 h 1466250"/>
              <a:gd name="connsiteX4" fmla="*/ 1012044 w 1012044"/>
              <a:gd name="connsiteY4" fmla="*/ 596766 h 1466250"/>
              <a:gd name="connsiteX5" fmla="*/ 761788 w 1012044"/>
              <a:gd name="connsiteY5" fmla="*/ 1299410 h 1466250"/>
              <a:gd name="connsiteX6" fmla="*/ 116895 w 1012044"/>
              <a:gd name="connsiteY6" fmla="*/ 1434164 h 1466250"/>
              <a:gd name="connsiteX7" fmla="*/ 1392 w 1012044"/>
              <a:gd name="connsiteY7" fmla="*/ 827773 h 1466250"/>
              <a:gd name="connsiteX8" fmla="*/ 136145 w 1012044"/>
              <a:gd name="connsiteY8" fmla="*/ 567890 h 1466250"/>
              <a:gd name="connsiteX0" fmla="*/ 136145 w 1012316"/>
              <a:gd name="connsiteY0" fmla="*/ 567890 h 1466250"/>
              <a:gd name="connsiteX1" fmla="*/ 251649 w 1012316"/>
              <a:gd name="connsiteY1" fmla="*/ 173255 h 1466250"/>
              <a:gd name="connsiteX2" fmla="*/ 501905 w 1012316"/>
              <a:gd name="connsiteY2" fmla="*/ 0 h 1466250"/>
              <a:gd name="connsiteX3" fmla="*/ 723287 w 1012316"/>
              <a:gd name="connsiteY3" fmla="*/ 96253 h 1466250"/>
              <a:gd name="connsiteX4" fmla="*/ 1012044 w 1012316"/>
              <a:gd name="connsiteY4" fmla="*/ 596766 h 1466250"/>
              <a:gd name="connsiteX5" fmla="*/ 761788 w 1012316"/>
              <a:gd name="connsiteY5" fmla="*/ 1299410 h 1466250"/>
              <a:gd name="connsiteX6" fmla="*/ 116895 w 1012316"/>
              <a:gd name="connsiteY6" fmla="*/ 1434164 h 1466250"/>
              <a:gd name="connsiteX7" fmla="*/ 1392 w 1012316"/>
              <a:gd name="connsiteY7" fmla="*/ 827773 h 1466250"/>
              <a:gd name="connsiteX8" fmla="*/ 136145 w 1012316"/>
              <a:gd name="connsiteY8" fmla="*/ 567890 h 1466250"/>
              <a:gd name="connsiteX0" fmla="*/ 136145 w 1012316"/>
              <a:gd name="connsiteY0" fmla="*/ 572383 h 1470743"/>
              <a:gd name="connsiteX1" fmla="*/ 251649 w 1012316"/>
              <a:gd name="connsiteY1" fmla="*/ 177748 h 1470743"/>
              <a:gd name="connsiteX2" fmla="*/ 501905 w 1012316"/>
              <a:gd name="connsiteY2" fmla="*/ 4493 h 1470743"/>
              <a:gd name="connsiteX3" fmla="*/ 723287 w 1012316"/>
              <a:gd name="connsiteY3" fmla="*/ 100746 h 1470743"/>
              <a:gd name="connsiteX4" fmla="*/ 1012044 w 1012316"/>
              <a:gd name="connsiteY4" fmla="*/ 601259 h 1470743"/>
              <a:gd name="connsiteX5" fmla="*/ 761788 w 1012316"/>
              <a:gd name="connsiteY5" fmla="*/ 1303903 h 1470743"/>
              <a:gd name="connsiteX6" fmla="*/ 116895 w 1012316"/>
              <a:gd name="connsiteY6" fmla="*/ 1438657 h 1470743"/>
              <a:gd name="connsiteX7" fmla="*/ 1392 w 1012316"/>
              <a:gd name="connsiteY7" fmla="*/ 832266 h 1470743"/>
              <a:gd name="connsiteX8" fmla="*/ 136145 w 1012316"/>
              <a:gd name="connsiteY8" fmla="*/ 572383 h 1470743"/>
              <a:gd name="connsiteX0" fmla="*/ 153679 w 1029850"/>
              <a:gd name="connsiteY0" fmla="*/ 572383 h 1470743"/>
              <a:gd name="connsiteX1" fmla="*/ 269183 w 1029850"/>
              <a:gd name="connsiteY1" fmla="*/ 177748 h 1470743"/>
              <a:gd name="connsiteX2" fmla="*/ 519439 w 1029850"/>
              <a:gd name="connsiteY2" fmla="*/ 4493 h 1470743"/>
              <a:gd name="connsiteX3" fmla="*/ 740821 w 1029850"/>
              <a:gd name="connsiteY3" fmla="*/ 100746 h 1470743"/>
              <a:gd name="connsiteX4" fmla="*/ 1029578 w 1029850"/>
              <a:gd name="connsiteY4" fmla="*/ 601259 h 1470743"/>
              <a:gd name="connsiteX5" fmla="*/ 779322 w 1029850"/>
              <a:gd name="connsiteY5" fmla="*/ 1303903 h 1470743"/>
              <a:gd name="connsiteX6" fmla="*/ 134429 w 1029850"/>
              <a:gd name="connsiteY6" fmla="*/ 1438657 h 1470743"/>
              <a:gd name="connsiteX7" fmla="*/ 18926 w 1029850"/>
              <a:gd name="connsiteY7" fmla="*/ 832266 h 1470743"/>
              <a:gd name="connsiteX8" fmla="*/ 153679 w 1029850"/>
              <a:gd name="connsiteY8" fmla="*/ 572383 h 1470743"/>
              <a:gd name="connsiteX0" fmla="*/ 153679 w 1029850"/>
              <a:gd name="connsiteY0" fmla="*/ 572383 h 1470743"/>
              <a:gd name="connsiteX1" fmla="*/ 269183 w 1029850"/>
              <a:gd name="connsiteY1" fmla="*/ 177748 h 1470743"/>
              <a:gd name="connsiteX2" fmla="*/ 519439 w 1029850"/>
              <a:gd name="connsiteY2" fmla="*/ 4493 h 1470743"/>
              <a:gd name="connsiteX3" fmla="*/ 740821 w 1029850"/>
              <a:gd name="connsiteY3" fmla="*/ 100746 h 1470743"/>
              <a:gd name="connsiteX4" fmla="*/ 1029578 w 1029850"/>
              <a:gd name="connsiteY4" fmla="*/ 601259 h 1470743"/>
              <a:gd name="connsiteX5" fmla="*/ 779322 w 1029850"/>
              <a:gd name="connsiteY5" fmla="*/ 1303903 h 1470743"/>
              <a:gd name="connsiteX6" fmla="*/ 134429 w 1029850"/>
              <a:gd name="connsiteY6" fmla="*/ 1438657 h 1470743"/>
              <a:gd name="connsiteX7" fmla="*/ 18926 w 1029850"/>
              <a:gd name="connsiteY7" fmla="*/ 832266 h 1470743"/>
              <a:gd name="connsiteX8" fmla="*/ 153679 w 1029850"/>
              <a:gd name="connsiteY8" fmla="*/ 572383 h 1470743"/>
              <a:gd name="connsiteX0" fmla="*/ 153679 w 1029850"/>
              <a:gd name="connsiteY0" fmla="*/ 572383 h 1470743"/>
              <a:gd name="connsiteX1" fmla="*/ 269183 w 1029850"/>
              <a:gd name="connsiteY1" fmla="*/ 177748 h 1470743"/>
              <a:gd name="connsiteX2" fmla="*/ 519439 w 1029850"/>
              <a:gd name="connsiteY2" fmla="*/ 4493 h 1470743"/>
              <a:gd name="connsiteX3" fmla="*/ 740821 w 1029850"/>
              <a:gd name="connsiteY3" fmla="*/ 100746 h 1470743"/>
              <a:gd name="connsiteX4" fmla="*/ 1029578 w 1029850"/>
              <a:gd name="connsiteY4" fmla="*/ 601259 h 1470743"/>
              <a:gd name="connsiteX5" fmla="*/ 779322 w 1029850"/>
              <a:gd name="connsiteY5" fmla="*/ 1303903 h 1470743"/>
              <a:gd name="connsiteX6" fmla="*/ 134429 w 1029850"/>
              <a:gd name="connsiteY6" fmla="*/ 1438657 h 1470743"/>
              <a:gd name="connsiteX7" fmla="*/ 18926 w 1029850"/>
              <a:gd name="connsiteY7" fmla="*/ 832266 h 1470743"/>
              <a:gd name="connsiteX8" fmla="*/ 153679 w 1029850"/>
              <a:gd name="connsiteY8" fmla="*/ 572383 h 1470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29850" h="1470743">
                <a:moveTo>
                  <a:pt x="153679" y="572383"/>
                </a:moveTo>
                <a:cubicBezTo>
                  <a:pt x="198597" y="485755"/>
                  <a:pt x="208223" y="272396"/>
                  <a:pt x="269183" y="177748"/>
                </a:cubicBezTo>
                <a:cubicBezTo>
                  <a:pt x="330143" y="83100"/>
                  <a:pt x="440833" y="17327"/>
                  <a:pt x="519439" y="4493"/>
                </a:cubicBezTo>
                <a:cubicBezTo>
                  <a:pt x="598045" y="-8341"/>
                  <a:pt x="655798" y="1285"/>
                  <a:pt x="740821" y="100746"/>
                </a:cubicBezTo>
                <a:cubicBezTo>
                  <a:pt x="825844" y="200207"/>
                  <a:pt x="1023161" y="400733"/>
                  <a:pt x="1029578" y="601259"/>
                </a:cubicBezTo>
                <a:cubicBezTo>
                  <a:pt x="1035995" y="801785"/>
                  <a:pt x="928513" y="1164337"/>
                  <a:pt x="779322" y="1303903"/>
                </a:cubicBezTo>
                <a:cubicBezTo>
                  <a:pt x="630131" y="1443469"/>
                  <a:pt x="261161" y="1517263"/>
                  <a:pt x="134429" y="1438657"/>
                </a:cubicBezTo>
                <a:cubicBezTo>
                  <a:pt x="7697" y="1360051"/>
                  <a:pt x="-25992" y="918894"/>
                  <a:pt x="18926" y="832266"/>
                </a:cubicBezTo>
                <a:lnTo>
                  <a:pt x="153679" y="572383"/>
                </a:lnTo>
                <a:close/>
              </a:path>
            </a:pathLst>
          </a:custGeom>
          <a:solidFill>
            <a:srgbClr val="92D050">
              <a:alpha val="40000"/>
            </a:srgbClr>
          </a:solidFill>
          <a:ln>
            <a:solidFill>
              <a:srgbClr val="00B050">
                <a:alpha val="50000"/>
              </a:srgbClr>
            </a:solidFill>
          </a:ln>
          <a:effectLst>
            <a:glow rad="127000">
              <a:schemeClr val="accent6">
                <a:satMod val="175000"/>
                <a:alpha val="40000"/>
              </a:schemeClr>
            </a:glo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Text Box 2"/>
          <p:cNvSpPr txBox="1">
            <a:spLocks noChangeArrowheads="1"/>
          </p:cNvSpPr>
          <p:nvPr/>
        </p:nvSpPr>
        <p:spPr bwMode="auto">
          <a:xfrm>
            <a:off x="360706" y="250948"/>
            <a:ext cx="8446188" cy="707886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  <a:ex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Delay cells in </a:t>
            </a:r>
            <a:r>
              <a:rPr lang="en-US" sz="2000" b="1" dirty="0" err="1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dlPFC</a:t>
            </a:r>
            <a:r>
              <a:rPr lang="en-US" sz="2000" b="1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 are highly sensitive to NR2B blockade but not AMPA receptor blockade, showing opposite patterns to V1 neurons</a:t>
            </a:r>
            <a:endParaRPr lang="en-US" sz="2000" b="1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1733551" y="2103683"/>
            <a:ext cx="5065722" cy="2868168"/>
            <a:chOff x="1733551" y="2103683"/>
            <a:chExt cx="5065722" cy="2868168"/>
          </a:xfrm>
        </p:grpSpPr>
        <p:pic>
          <p:nvPicPr>
            <p:cNvPr id="2" name="Picture 1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733551" y="2103683"/>
              <a:ext cx="5065722" cy="2868168"/>
            </a:xfrm>
            <a:prstGeom prst="rect">
              <a:avLst/>
            </a:prstGeom>
            <a:ln w="28575">
              <a:solidFill>
                <a:schemeClr val="tx1"/>
              </a:solidFill>
            </a:ln>
          </p:spPr>
        </p:pic>
        <p:sp>
          <p:nvSpPr>
            <p:cNvPr id="3" name="Rectangle 2"/>
            <p:cNvSpPr/>
            <p:nvPr/>
          </p:nvSpPr>
          <p:spPr>
            <a:xfrm>
              <a:off x="4229100" y="2228850"/>
              <a:ext cx="354700" cy="29527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" name="Rectangle 13"/>
            <p:cNvSpPr/>
            <p:nvPr/>
          </p:nvSpPr>
          <p:spPr>
            <a:xfrm>
              <a:off x="1776850" y="2228850"/>
              <a:ext cx="354700" cy="295275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8" name="Rectangle 7"/>
          <p:cNvSpPr/>
          <p:nvPr/>
        </p:nvSpPr>
        <p:spPr>
          <a:xfrm>
            <a:off x="3145792" y="3912243"/>
            <a:ext cx="358815" cy="752354"/>
          </a:xfrm>
          <a:prstGeom prst="rect">
            <a:avLst/>
          </a:prstGeom>
          <a:solidFill>
            <a:srgbClr val="7030A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" name="Rectangle 10"/>
          <p:cNvSpPr/>
          <p:nvPr/>
        </p:nvSpPr>
        <p:spPr>
          <a:xfrm>
            <a:off x="5618033" y="3508907"/>
            <a:ext cx="358815" cy="1155690"/>
          </a:xfrm>
          <a:prstGeom prst="rect">
            <a:avLst/>
          </a:prstGeom>
          <a:solidFill>
            <a:srgbClr val="7030A0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0" name="Straight Connector 9"/>
          <p:cNvCxnSpPr>
            <a:endCxn id="8" idx="0"/>
          </p:cNvCxnSpPr>
          <p:nvPr/>
        </p:nvCxnSpPr>
        <p:spPr>
          <a:xfrm>
            <a:off x="3322622" y="3847723"/>
            <a:ext cx="2578" cy="64520"/>
          </a:xfrm>
          <a:prstGeom prst="line">
            <a:avLst/>
          </a:prstGeom>
          <a:ln w="28575"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" name="Straight Connector 14"/>
          <p:cNvCxnSpPr/>
          <p:nvPr/>
        </p:nvCxnSpPr>
        <p:spPr>
          <a:xfrm>
            <a:off x="5803272" y="3467479"/>
            <a:ext cx="1069" cy="35851"/>
          </a:xfrm>
          <a:prstGeom prst="line">
            <a:avLst/>
          </a:prstGeom>
          <a:ln w="28575">
            <a:solidFill>
              <a:srgbClr val="7030A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6" name="TextBox 15"/>
          <p:cNvSpPr txBox="1"/>
          <p:nvPr/>
        </p:nvSpPr>
        <p:spPr>
          <a:xfrm>
            <a:off x="303304" y="6481666"/>
            <a:ext cx="236557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dirty="0" smtClean="0"/>
              <a:t>Yang </a:t>
            </a:r>
            <a:r>
              <a:rPr lang="en-US" sz="1000" dirty="0"/>
              <a:t>et al. </a:t>
            </a:r>
            <a:r>
              <a:rPr lang="en-US" sz="1000" i="1" dirty="0" smtClean="0"/>
              <a:t>Cerebral Cortex.</a:t>
            </a:r>
            <a:r>
              <a:rPr lang="en-US" sz="1000" dirty="0" smtClean="0"/>
              <a:t>2018</a:t>
            </a:r>
            <a:r>
              <a:rPr lang="en-US" sz="1000" i="1" dirty="0" smtClean="0"/>
              <a:t> </a:t>
            </a:r>
            <a:endParaRPr lang="en-US" sz="1000" dirty="0"/>
          </a:p>
        </p:txBody>
      </p:sp>
    </p:spTree>
    <p:extLst>
      <p:ext uri="{BB962C8B-B14F-4D97-AF65-F5344CB8AC3E}">
        <p14:creationId xmlns:p14="http://schemas.microsoft.com/office/powerpoint/2010/main" val="278267955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Picture 11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9545" y="3"/>
            <a:ext cx="9263092" cy="6857999"/>
          </a:xfrm>
          <a:prstGeom prst="rect">
            <a:avLst/>
          </a:prstGeom>
        </p:spPr>
      </p:pic>
      <p:sp>
        <p:nvSpPr>
          <p:cNvPr id="126" name="AutoShape 20"/>
          <p:cNvSpPr>
            <a:spLocks noChangeArrowheads="1"/>
          </p:cNvSpPr>
          <p:nvPr/>
        </p:nvSpPr>
        <p:spPr bwMode="auto">
          <a:xfrm>
            <a:off x="4182464" y="3030283"/>
            <a:ext cx="514119" cy="519732"/>
          </a:xfrm>
          <a:prstGeom prst="irregularSeal1">
            <a:avLst/>
          </a:prstGeom>
          <a:solidFill>
            <a:srgbClr val="FBFF07">
              <a:alpha val="87842"/>
            </a:srgbClr>
          </a:solidFill>
          <a:ln w="3175">
            <a:solidFill>
              <a:srgbClr val="FBFF07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sp>
        <p:nvSpPr>
          <p:cNvPr id="128" name="AutoShape 20"/>
          <p:cNvSpPr>
            <a:spLocks noChangeArrowheads="1"/>
          </p:cNvSpPr>
          <p:nvPr/>
        </p:nvSpPr>
        <p:spPr bwMode="auto">
          <a:xfrm>
            <a:off x="4456385" y="3608814"/>
            <a:ext cx="553320" cy="473739"/>
          </a:xfrm>
          <a:prstGeom prst="irregularSeal1">
            <a:avLst/>
          </a:prstGeom>
          <a:solidFill>
            <a:srgbClr val="FBFF07">
              <a:alpha val="87842"/>
            </a:srgbClr>
          </a:solidFill>
          <a:ln w="3175">
            <a:solidFill>
              <a:srgbClr val="FBFF07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grpSp>
        <p:nvGrpSpPr>
          <p:cNvPr id="112" name="Group 111"/>
          <p:cNvGrpSpPr/>
          <p:nvPr/>
        </p:nvGrpSpPr>
        <p:grpSpPr>
          <a:xfrm>
            <a:off x="4079731" y="3077699"/>
            <a:ext cx="745311" cy="435280"/>
            <a:chOff x="3100126" y="2829227"/>
            <a:chExt cx="745311" cy="435280"/>
          </a:xfrm>
        </p:grpSpPr>
        <p:sp>
          <p:nvSpPr>
            <p:cNvPr id="97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98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grpSp>
        <p:nvGrpSpPr>
          <p:cNvPr id="113" name="Group 112"/>
          <p:cNvGrpSpPr/>
          <p:nvPr/>
        </p:nvGrpSpPr>
        <p:grpSpPr>
          <a:xfrm>
            <a:off x="4370578" y="3667919"/>
            <a:ext cx="745311" cy="435280"/>
            <a:chOff x="3100126" y="2829227"/>
            <a:chExt cx="745311" cy="435280"/>
          </a:xfrm>
        </p:grpSpPr>
        <p:sp>
          <p:nvSpPr>
            <p:cNvPr id="114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15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295" name="TextBox 294"/>
          <p:cNvSpPr txBox="1"/>
          <p:nvPr/>
        </p:nvSpPr>
        <p:spPr>
          <a:xfrm>
            <a:off x="5181054" y="2685224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03AD15"/>
                </a:solidFill>
              </a:rPr>
              <a:t>NMDARs</a:t>
            </a:r>
          </a:p>
        </p:txBody>
      </p:sp>
      <p:cxnSp>
        <p:nvCxnSpPr>
          <p:cNvPr id="296" name="Straight Connector 295"/>
          <p:cNvCxnSpPr/>
          <p:nvPr/>
        </p:nvCxnSpPr>
        <p:spPr>
          <a:xfrm flipH="1">
            <a:off x="4851243" y="3020731"/>
            <a:ext cx="643865" cy="287700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7" name="Straight Connector 296"/>
          <p:cNvCxnSpPr/>
          <p:nvPr/>
        </p:nvCxnSpPr>
        <p:spPr>
          <a:xfrm flipH="1">
            <a:off x="5107993" y="3004733"/>
            <a:ext cx="539259" cy="693864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301" name="Group 300"/>
          <p:cNvGrpSpPr/>
          <p:nvPr/>
        </p:nvGrpSpPr>
        <p:grpSpPr>
          <a:xfrm>
            <a:off x="3501249" y="2252357"/>
            <a:ext cx="568923" cy="393547"/>
            <a:chOff x="3501246" y="2252354"/>
            <a:chExt cx="568923" cy="393547"/>
          </a:xfrm>
        </p:grpSpPr>
        <p:sp>
          <p:nvSpPr>
            <p:cNvPr id="103" name="Oval 22"/>
            <p:cNvSpPr>
              <a:spLocks noChangeArrowheads="1"/>
            </p:cNvSpPr>
            <p:nvPr/>
          </p:nvSpPr>
          <p:spPr bwMode="auto">
            <a:xfrm rot="15549538">
              <a:off x="3714607" y="2290338"/>
              <a:ext cx="176932" cy="534193"/>
            </a:xfrm>
            <a:prstGeom prst="ellipse">
              <a:avLst/>
            </a:prstGeom>
            <a:gradFill flip="none" rotWithShape="1">
              <a:gsLst>
                <a:gs pos="43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  <p:sp>
          <p:nvSpPr>
            <p:cNvPr id="104" name="Oval 23"/>
            <p:cNvSpPr>
              <a:spLocks noChangeArrowheads="1"/>
            </p:cNvSpPr>
            <p:nvPr/>
          </p:nvSpPr>
          <p:spPr bwMode="auto">
            <a:xfrm rot="15549538">
              <a:off x="3673443" y="2080157"/>
              <a:ext cx="189799" cy="534193"/>
            </a:xfrm>
            <a:prstGeom prst="ellipse">
              <a:avLst/>
            </a:prstGeom>
            <a:gradFill flip="none" rotWithShape="1">
              <a:gsLst>
                <a:gs pos="35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303" name="Oval 302"/>
          <p:cNvSpPr/>
          <p:nvPr/>
        </p:nvSpPr>
        <p:spPr>
          <a:xfrm>
            <a:off x="4639979" y="3794347"/>
            <a:ext cx="142352" cy="196399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3" name="Text Box 24"/>
          <p:cNvSpPr txBox="1">
            <a:spLocks noChangeArrowheads="1"/>
          </p:cNvSpPr>
          <p:nvPr/>
        </p:nvSpPr>
        <p:spPr bwMode="auto">
          <a:xfrm>
            <a:off x="4217689" y="3839299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-262647" y="0"/>
            <a:ext cx="6838545" cy="1643974"/>
          </a:xfrm>
          <a:prstGeom prst="rect">
            <a:avLst/>
          </a:prstGeom>
          <a:solidFill>
            <a:schemeClr val="bg1"/>
          </a:solidFill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3" name="Rectangle 292"/>
          <p:cNvSpPr/>
          <p:nvPr/>
        </p:nvSpPr>
        <p:spPr>
          <a:xfrm>
            <a:off x="-44947" y="13517"/>
            <a:ext cx="9203545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02" name="Group 301"/>
          <p:cNvGrpSpPr/>
          <p:nvPr/>
        </p:nvGrpSpPr>
        <p:grpSpPr>
          <a:xfrm rot="19099391">
            <a:off x="5020590" y="4287497"/>
            <a:ext cx="568923" cy="426289"/>
            <a:chOff x="3501246" y="2252354"/>
            <a:chExt cx="568923" cy="393547"/>
          </a:xfrm>
          <a:solidFill>
            <a:schemeClr val="accent2"/>
          </a:solidFill>
        </p:grpSpPr>
        <p:sp>
          <p:nvSpPr>
            <p:cNvPr id="310" name="Oval 22"/>
            <p:cNvSpPr>
              <a:spLocks noChangeArrowheads="1"/>
            </p:cNvSpPr>
            <p:nvPr/>
          </p:nvSpPr>
          <p:spPr bwMode="auto">
            <a:xfrm rot="15549538">
              <a:off x="3714607" y="2290338"/>
              <a:ext cx="176932" cy="534193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  <p:sp>
          <p:nvSpPr>
            <p:cNvPr id="311" name="Oval 23"/>
            <p:cNvSpPr>
              <a:spLocks noChangeArrowheads="1"/>
            </p:cNvSpPr>
            <p:nvPr/>
          </p:nvSpPr>
          <p:spPr bwMode="auto">
            <a:xfrm rot="15549538">
              <a:off x="3673443" y="2080157"/>
              <a:ext cx="189799" cy="534193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</p:grpSp>
      <p:cxnSp>
        <p:nvCxnSpPr>
          <p:cNvPr id="7" name="Straight Connector 6"/>
          <p:cNvCxnSpPr/>
          <p:nvPr/>
        </p:nvCxnSpPr>
        <p:spPr>
          <a:xfrm flipV="1">
            <a:off x="4277286" y="1755387"/>
            <a:ext cx="1209274" cy="1974957"/>
          </a:xfrm>
          <a:prstGeom prst="line">
            <a:avLst/>
          </a:prstGeom>
          <a:ln w="38100">
            <a:solidFill>
              <a:schemeClr val="tx1"/>
            </a:solidFill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2" name="Straight Connector 311"/>
          <p:cNvCxnSpPr/>
          <p:nvPr/>
        </p:nvCxnSpPr>
        <p:spPr>
          <a:xfrm flipV="1">
            <a:off x="4717131" y="1935532"/>
            <a:ext cx="794530" cy="1968359"/>
          </a:xfrm>
          <a:prstGeom prst="line">
            <a:avLst/>
          </a:prstGeom>
          <a:ln w="38100">
            <a:solidFill>
              <a:schemeClr val="tx1"/>
            </a:solidFill>
            <a:headEnd type="arrow" w="med" len="med"/>
            <a:tailEnd type="non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1" name="TextBox 10"/>
          <p:cNvSpPr txBox="1"/>
          <p:nvPr/>
        </p:nvSpPr>
        <p:spPr>
          <a:xfrm>
            <a:off x="5243338" y="964270"/>
            <a:ext cx="742624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7200" b="1" dirty="0" smtClean="0">
                <a:latin typeface="Arial" panose="020B0604020202020204" pitchFamily="34" charset="0"/>
                <a:cs typeface="Arial" panose="020B0604020202020204" pitchFamily="34" charset="0"/>
              </a:rPr>
              <a:t>?</a:t>
            </a:r>
            <a:endParaRPr lang="en-US" sz="7200" b="1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13" name="Text Box 230"/>
          <p:cNvSpPr txBox="1">
            <a:spLocks noChangeArrowheads="1"/>
          </p:cNvSpPr>
          <p:nvPr/>
        </p:nvSpPr>
        <p:spPr bwMode="auto">
          <a:xfrm>
            <a:off x="559345" y="176992"/>
            <a:ext cx="7994959" cy="8309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/>
            <a:r>
              <a:rPr lang="en-US" sz="2400" dirty="0" smtClean="0">
                <a:latin typeface="+mn-lt"/>
                <a:ea typeface="MS PGothic" charset="0"/>
                <a:cs typeface="MS PGothic" charset="0"/>
              </a:rPr>
              <a:t>What other neuromodulator and receptor may be playing this permissive role for NMDA receptor activation in </a:t>
            </a:r>
            <a:r>
              <a:rPr lang="en-US" sz="2400" dirty="0" err="1" smtClean="0">
                <a:latin typeface="+mn-lt"/>
                <a:ea typeface="MS PGothic" charset="0"/>
                <a:cs typeface="MS PGothic" charset="0"/>
              </a:rPr>
              <a:t>dlPFC</a:t>
            </a:r>
            <a:r>
              <a:rPr lang="en-US" sz="2400" dirty="0" smtClean="0">
                <a:latin typeface="+mn-lt"/>
                <a:ea typeface="MS PGothic" charset="0"/>
                <a:cs typeface="MS PGothic" charset="0"/>
              </a:rPr>
              <a:t> circuits?</a:t>
            </a:r>
            <a:endParaRPr lang="en-US" sz="2400" dirty="0">
              <a:latin typeface="+mn-lt"/>
              <a:ea typeface="MS PGothic" charset="0"/>
              <a:cs typeface="MS PGothic" charset="0"/>
            </a:endParaRPr>
          </a:p>
        </p:txBody>
      </p:sp>
      <p:sp>
        <p:nvSpPr>
          <p:cNvPr id="30" name="Text Box 24"/>
          <p:cNvSpPr txBox="1">
            <a:spLocks noChangeArrowheads="1"/>
          </p:cNvSpPr>
          <p:nvPr/>
        </p:nvSpPr>
        <p:spPr bwMode="auto">
          <a:xfrm>
            <a:off x="3934924" y="3703185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2" name="Freeform 25"/>
          <p:cNvSpPr>
            <a:spLocks/>
          </p:cNvSpPr>
          <p:nvPr/>
        </p:nvSpPr>
        <p:spPr bwMode="auto">
          <a:xfrm rot="19448664">
            <a:off x="4009967" y="3357864"/>
            <a:ext cx="539512" cy="190768"/>
          </a:xfrm>
          <a:custGeom>
            <a:avLst/>
            <a:gdLst>
              <a:gd name="T0" fmla="*/ 133350 w 84"/>
              <a:gd name="T1" fmla="*/ 46037 h 65"/>
              <a:gd name="T2" fmla="*/ 69850 w 84"/>
              <a:gd name="T3" fmla="*/ 14287 h 65"/>
              <a:gd name="T4" fmla="*/ 19050 w 84"/>
              <a:gd name="T5" fmla="*/ 14287 h 65"/>
              <a:gd name="T6" fmla="*/ 0 w 84"/>
              <a:gd name="T7" fmla="*/ 103187 h 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4" h="65">
                <a:moveTo>
                  <a:pt x="84" y="29"/>
                </a:moveTo>
                <a:cubicBezTo>
                  <a:pt x="70" y="20"/>
                  <a:pt x="56" y="12"/>
                  <a:pt x="44" y="9"/>
                </a:cubicBezTo>
                <a:cubicBezTo>
                  <a:pt x="32" y="6"/>
                  <a:pt x="19" y="0"/>
                  <a:pt x="12" y="9"/>
                </a:cubicBezTo>
                <a:cubicBezTo>
                  <a:pt x="5" y="18"/>
                  <a:pt x="2" y="41"/>
                  <a:pt x="0" y="65"/>
                </a:cubicBezTo>
              </a:path>
            </a:pathLst>
          </a:custGeom>
          <a:noFill/>
          <a:ln w="3175" cmpd="sng">
            <a:solidFill>
              <a:schemeClr val="tx1"/>
            </a:solidFill>
            <a:round/>
            <a:headEnd/>
            <a:tailEnd type="arrow" w="sm" len="sm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36893055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ext Box 230"/>
          <p:cNvSpPr txBox="1">
            <a:spLocks noChangeArrowheads="1"/>
          </p:cNvSpPr>
          <p:nvPr/>
        </p:nvSpPr>
        <p:spPr bwMode="auto">
          <a:xfrm>
            <a:off x="401984" y="283752"/>
            <a:ext cx="7994959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/>
            <a:r>
              <a:rPr lang="en-US" sz="2500" b="1" dirty="0" smtClean="0">
                <a:latin typeface="+mj-lt"/>
                <a:ea typeface="MS PGothic" charset="0"/>
                <a:cs typeface="MS PGothic" charset="0"/>
              </a:rPr>
              <a:t>Ascending arousal systems</a:t>
            </a:r>
            <a:endParaRPr lang="en-US" sz="2500" b="1" dirty="0">
              <a:latin typeface="+mj-lt"/>
              <a:ea typeface="MS PGothic" charset="0"/>
              <a:cs typeface="MS PGothic" charset="0"/>
            </a:endParaRPr>
          </a:p>
        </p:txBody>
      </p:sp>
      <p:grpSp>
        <p:nvGrpSpPr>
          <p:cNvPr id="12" name="Group 11"/>
          <p:cNvGrpSpPr/>
          <p:nvPr/>
        </p:nvGrpSpPr>
        <p:grpSpPr>
          <a:xfrm>
            <a:off x="1782619" y="1182259"/>
            <a:ext cx="5806374" cy="4945116"/>
            <a:chOff x="1263924" y="810334"/>
            <a:chExt cx="6433830" cy="5483289"/>
          </a:xfrm>
        </p:grpSpPr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63924" y="810334"/>
              <a:ext cx="6433830" cy="5483289"/>
            </a:xfrm>
            <a:prstGeom prst="rect">
              <a:avLst/>
            </a:prstGeom>
          </p:spPr>
        </p:pic>
        <p:sp>
          <p:nvSpPr>
            <p:cNvPr id="6" name="Freeform 5"/>
            <p:cNvSpPr/>
            <p:nvPr/>
          </p:nvSpPr>
          <p:spPr>
            <a:xfrm>
              <a:off x="1817176" y="1755036"/>
              <a:ext cx="4257053" cy="2173335"/>
            </a:xfrm>
            <a:custGeom>
              <a:avLst/>
              <a:gdLst>
                <a:gd name="connsiteX0" fmla="*/ 2670848 w 4257053"/>
                <a:gd name="connsiteY0" fmla="*/ 2341103 h 2341103"/>
                <a:gd name="connsiteX1" fmla="*/ 2465575 w 4257053"/>
                <a:gd name="connsiteY1" fmla="*/ 1893233 h 2341103"/>
                <a:gd name="connsiteX2" fmla="*/ 1775110 w 4257053"/>
                <a:gd name="connsiteY2" fmla="*/ 1893233 h 2341103"/>
                <a:gd name="connsiteX3" fmla="*/ 916693 w 4257053"/>
                <a:gd name="connsiteY3" fmla="*/ 2173152 h 2341103"/>
                <a:gd name="connsiteX4" fmla="*/ 300873 w 4257053"/>
                <a:gd name="connsiteY4" fmla="*/ 1846580 h 2341103"/>
                <a:gd name="connsiteX5" fmla="*/ 11624 w 4257053"/>
                <a:gd name="connsiteY5" fmla="*/ 1090801 h 2341103"/>
                <a:gd name="connsiteX6" fmla="*/ 674097 w 4257053"/>
                <a:gd name="connsiteY6" fmla="*/ 363013 h 2341103"/>
                <a:gd name="connsiteX7" fmla="*/ 1756448 w 4257053"/>
                <a:gd name="connsiteY7" fmla="*/ 55103 h 2341103"/>
                <a:gd name="connsiteX8" fmla="*/ 2941436 w 4257053"/>
                <a:gd name="connsiteY8" fmla="*/ 64433 h 2341103"/>
                <a:gd name="connsiteX9" fmla="*/ 4257053 w 4257053"/>
                <a:gd name="connsiteY9" fmla="*/ 698915 h 2341103"/>
                <a:gd name="connsiteX0" fmla="*/ 2901757 w 4257053"/>
                <a:gd name="connsiteY0" fmla="*/ 1953176 h 2173335"/>
                <a:gd name="connsiteX1" fmla="*/ 2465575 w 4257053"/>
                <a:gd name="connsiteY1" fmla="*/ 1893233 h 2173335"/>
                <a:gd name="connsiteX2" fmla="*/ 1775110 w 4257053"/>
                <a:gd name="connsiteY2" fmla="*/ 1893233 h 2173335"/>
                <a:gd name="connsiteX3" fmla="*/ 916693 w 4257053"/>
                <a:gd name="connsiteY3" fmla="*/ 2173152 h 2173335"/>
                <a:gd name="connsiteX4" fmla="*/ 300873 w 4257053"/>
                <a:gd name="connsiteY4" fmla="*/ 1846580 h 2173335"/>
                <a:gd name="connsiteX5" fmla="*/ 11624 w 4257053"/>
                <a:gd name="connsiteY5" fmla="*/ 1090801 h 2173335"/>
                <a:gd name="connsiteX6" fmla="*/ 674097 w 4257053"/>
                <a:gd name="connsiteY6" fmla="*/ 363013 h 2173335"/>
                <a:gd name="connsiteX7" fmla="*/ 1756448 w 4257053"/>
                <a:gd name="connsiteY7" fmla="*/ 55103 h 2173335"/>
                <a:gd name="connsiteX8" fmla="*/ 2941436 w 4257053"/>
                <a:gd name="connsiteY8" fmla="*/ 64433 h 2173335"/>
                <a:gd name="connsiteX9" fmla="*/ 4257053 w 4257053"/>
                <a:gd name="connsiteY9" fmla="*/ 698915 h 2173335"/>
                <a:gd name="connsiteX0" fmla="*/ 2901757 w 4257053"/>
                <a:gd name="connsiteY0" fmla="*/ 1953176 h 2173335"/>
                <a:gd name="connsiteX1" fmla="*/ 2465575 w 4257053"/>
                <a:gd name="connsiteY1" fmla="*/ 1893233 h 2173335"/>
                <a:gd name="connsiteX2" fmla="*/ 1775110 w 4257053"/>
                <a:gd name="connsiteY2" fmla="*/ 1893233 h 2173335"/>
                <a:gd name="connsiteX3" fmla="*/ 916693 w 4257053"/>
                <a:gd name="connsiteY3" fmla="*/ 2173152 h 2173335"/>
                <a:gd name="connsiteX4" fmla="*/ 300873 w 4257053"/>
                <a:gd name="connsiteY4" fmla="*/ 1846580 h 2173335"/>
                <a:gd name="connsiteX5" fmla="*/ 11624 w 4257053"/>
                <a:gd name="connsiteY5" fmla="*/ 1090801 h 2173335"/>
                <a:gd name="connsiteX6" fmla="*/ 674097 w 4257053"/>
                <a:gd name="connsiteY6" fmla="*/ 363013 h 2173335"/>
                <a:gd name="connsiteX7" fmla="*/ 1756448 w 4257053"/>
                <a:gd name="connsiteY7" fmla="*/ 55103 h 2173335"/>
                <a:gd name="connsiteX8" fmla="*/ 2941436 w 4257053"/>
                <a:gd name="connsiteY8" fmla="*/ 64433 h 2173335"/>
                <a:gd name="connsiteX9" fmla="*/ 4257053 w 4257053"/>
                <a:gd name="connsiteY9" fmla="*/ 698915 h 2173335"/>
                <a:gd name="connsiteX0" fmla="*/ 2883284 w 4257053"/>
                <a:gd name="connsiteY0" fmla="*/ 1916230 h 2173335"/>
                <a:gd name="connsiteX1" fmla="*/ 2465575 w 4257053"/>
                <a:gd name="connsiteY1" fmla="*/ 1893233 h 2173335"/>
                <a:gd name="connsiteX2" fmla="*/ 1775110 w 4257053"/>
                <a:gd name="connsiteY2" fmla="*/ 1893233 h 2173335"/>
                <a:gd name="connsiteX3" fmla="*/ 916693 w 4257053"/>
                <a:gd name="connsiteY3" fmla="*/ 2173152 h 2173335"/>
                <a:gd name="connsiteX4" fmla="*/ 300873 w 4257053"/>
                <a:gd name="connsiteY4" fmla="*/ 1846580 h 2173335"/>
                <a:gd name="connsiteX5" fmla="*/ 11624 w 4257053"/>
                <a:gd name="connsiteY5" fmla="*/ 1090801 h 2173335"/>
                <a:gd name="connsiteX6" fmla="*/ 674097 w 4257053"/>
                <a:gd name="connsiteY6" fmla="*/ 363013 h 2173335"/>
                <a:gd name="connsiteX7" fmla="*/ 1756448 w 4257053"/>
                <a:gd name="connsiteY7" fmla="*/ 55103 h 2173335"/>
                <a:gd name="connsiteX8" fmla="*/ 2941436 w 4257053"/>
                <a:gd name="connsiteY8" fmla="*/ 64433 h 2173335"/>
                <a:gd name="connsiteX9" fmla="*/ 4257053 w 4257053"/>
                <a:gd name="connsiteY9" fmla="*/ 698915 h 217333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4257053" h="2173335">
                  <a:moveTo>
                    <a:pt x="2883284" y="1916230"/>
                  </a:moveTo>
                  <a:cubicBezTo>
                    <a:pt x="2707510" y="1914344"/>
                    <a:pt x="2650271" y="1897066"/>
                    <a:pt x="2465575" y="1893233"/>
                  </a:cubicBezTo>
                  <a:cubicBezTo>
                    <a:pt x="2280879" y="1889400"/>
                    <a:pt x="2033257" y="1846580"/>
                    <a:pt x="1775110" y="1893233"/>
                  </a:cubicBezTo>
                  <a:cubicBezTo>
                    <a:pt x="1516963" y="1939886"/>
                    <a:pt x="1162399" y="2180927"/>
                    <a:pt x="916693" y="2173152"/>
                  </a:cubicBezTo>
                  <a:cubicBezTo>
                    <a:pt x="670987" y="2165377"/>
                    <a:pt x="451718" y="2026972"/>
                    <a:pt x="300873" y="1846580"/>
                  </a:cubicBezTo>
                  <a:cubicBezTo>
                    <a:pt x="150028" y="1666188"/>
                    <a:pt x="-50580" y="1338062"/>
                    <a:pt x="11624" y="1090801"/>
                  </a:cubicBezTo>
                  <a:cubicBezTo>
                    <a:pt x="73828" y="843540"/>
                    <a:pt x="383293" y="535629"/>
                    <a:pt x="674097" y="363013"/>
                  </a:cubicBezTo>
                  <a:cubicBezTo>
                    <a:pt x="964901" y="190397"/>
                    <a:pt x="1378558" y="104866"/>
                    <a:pt x="1756448" y="55103"/>
                  </a:cubicBezTo>
                  <a:cubicBezTo>
                    <a:pt x="2134338" y="5340"/>
                    <a:pt x="2524668" y="-42869"/>
                    <a:pt x="2941436" y="64433"/>
                  </a:cubicBezTo>
                  <a:cubicBezTo>
                    <a:pt x="3358204" y="171735"/>
                    <a:pt x="3807628" y="435325"/>
                    <a:pt x="4257053" y="698915"/>
                  </a:cubicBezTo>
                </a:path>
              </a:pathLst>
            </a:custGeom>
            <a:noFill/>
            <a:ln w="38100">
              <a:solidFill>
                <a:srgbClr val="FF0000"/>
              </a:solidFill>
              <a:headEnd type="none" w="med" len="med"/>
              <a:tailEnd type="arrow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" name="Freeform 1"/>
            <p:cNvSpPr/>
            <p:nvPr/>
          </p:nvSpPr>
          <p:spPr>
            <a:xfrm>
              <a:off x="1637841" y="1581236"/>
              <a:ext cx="3959396" cy="2504084"/>
            </a:xfrm>
            <a:custGeom>
              <a:avLst/>
              <a:gdLst>
                <a:gd name="connsiteX0" fmla="*/ 3212661 w 3979279"/>
                <a:gd name="connsiteY0" fmla="*/ 2408874 h 2530517"/>
                <a:gd name="connsiteX1" fmla="*/ 2658479 w 3979279"/>
                <a:gd name="connsiteY1" fmla="*/ 2131783 h 2530517"/>
                <a:gd name="connsiteX2" fmla="*/ 2104298 w 3979279"/>
                <a:gd name="connsiteY2" fmla="*/ 2150256 h 2530517"/>
                <a:gd name="connsiteX3" fmla="*/ 1568588 w 3979279"/>
                <a:gd name="connsiteY3" fmla="*/ 2334983 h 2530517"/>
                <a:gd name="connsiteX4" fmla="*/ 1254552 w 3979279"/>
                <a:gd name="connsiteY4" fmla="*/ 2528947 h 2530517"/>
                <a:gd name="connsiteX5" fmla="*/ 183134 w 3979279"/>
                <a:gd name="connsiteY5" fmla="*/ 2224147 h 2530517"/>
                <a:gd name="connsiteX6" fmla="*/ 53825 w 3979279"/>
                <a:gd name="connsiteY6" fmla="*/ 1078838 h 2530517"/>
                <a:gd name="connsiteX7" fmla="*/ 755788 w 3979279"/>
                <a:gd name="connsiteY7" fmla="*/ 293747 h 2530517"/>
                <a:gd name="connsiteX8" fmla="*/ 1965752 w 3979279"/>
                <a:gd name="connsiteY8" fmla="*/ 16656 h 2530517"/>
                <a:gd name="connsiteX9" fmla="*/ 3175716 w 3979279"/>
                <a:gd name="connsiteY9" fmla="*/ 53601 h 2530517"/>
                <a:gd name="connsiteX10" fmla="*/ 3665243 w 3979279"/>
                <a:gd name="connsiteY10" fmla="*/ 238329 h 2530517"/>
                <a:gd name="connsiteX11" fmla="*/ 3979279 w 3979279"/>
                <a:gd name="connsiteY11" fmla="*/ 386110 h 2530517"/>
                <a:gd name="connsiteX0" fmla="*/ 3200345 w 3966963"/>
                <a:gd name="connsiteY0" fmla="*/ 2408874 h 2493935"/>
                <a:gd name="connsiteX1" fmla="*/ 2646163 w 3966963"/>
                <a:gd name="connsiteY1" fmla="*/ 2131783 h 2493935"/>
                <a:gd name="connsiteX2" fmla="*/ 2091982 w 3966963"/>
                <a:gd name="connsiteY2" fmla="*/ 2150256 h 2493935"/>
                <a:gd name="connsiteX3" fmla="*/ 1556272 w 3966963"/>
                <a:gd name="connsiteY3" fmla="*/ 2334983 h 2493935"/>
                <a:gd name="connsiteX4" fmla="*/ 909727 w 3966963"/>
                <a:gd name="connsiteY4" fmla="*/ 2492002 h 2493935"/>
                <a:gd name="connsiteX5" fmla="*/ 170818 w 3966963"/>
                <a:gd name="connsiteY5" fmla="*/ 2224147 h 2493935"/>
                <a:gd name="connsiteX6" fmla="*/ 41509 w 3966963"/>
                <a:gd name="connsiteY6" fmla="*/ 1078838 h 2493935"/>
                <a:gd name="connsiteX7" fmla="*/ 743472 w 3966963"/>
                <a:gd name="connsiteY7" fmla="*/ 293747 h 2493935"/>
                <a:gd name="connsiteX8" fmla="*/ 1953436 w 3966963"/>
                <a:gd name="connsiteY8" fmla="*/ 16656 h 2493935"/>
                <a:gd name="connsiteX9" fmla="*/ 3163400 w 3966963"/>
                <a:gd name="connsiteY9" fmla="*/ 53601 h 2493935"/>
                <a:gd name="connsiteX10" fmla="*/ 3652927 w 3966963"/>
                <a:gd name="connsiteY10" fmla="*/ 238329 h 2493935"/>
                <a:gd name="connsiteX11" fmla="*/ 3966963 w 3966963"/>
                <a:gd name="connsiteY11" fmla="*/ 386110 h 2493935"/>
                <a:gd name="connsiteX0" fmla="*/ 3200345 w 3966963"/>
                <a:gd name="connsiteY0" fmla="*/ 2408874 h 2498107"/>
                <a:gd name="connsiteX1" fmla="*/ 2646163 w 3966963"/>
                <a:gd name="connsiteY1" fmla="*/ 2131783 h 2498107"/>
                <a:gd name="connsiteX2" fmla="*/ 2091982 w 3966963"/>
                <a:gd name="connsiteY2" fmla="*/ 2150256 h 2498107"/>
                <a:gd name="connsiteX3" fmla="*/ 1574745 w 3966963"/>
                <a:gd name="connsiteY3" fmla="*/ 2390401 h 2498107"/>
                <a:gd name="connsiteX4" fmla="*/ 909727 w 3966963"/>
                <a:gd name="connsiteY4" fmla="*/ 2492002 h 2498107"/>
                <a:gd name="connsiteX5" fmla="*/ 170818 w 3966963"/>
                <a:gd name="connsiteY5" fmla="*/ 2224147 h 2498107"/>
                <a:gd name="connsiteX6" fmla="*/ 41509 w 3966963"/>
                <a:gd name="connsiteY6" fmla="*/ 1078838 h 2498107"/>
                <a:gd name="connsiteX7" fmla="*/ 743472 w 3966963"/>
                <a:gd name="connsiteY7" fmla="*/ 293747 h 2498107"/>
                <a:gd name="connsiteX8" fmla="*/ 1953436 w 3966963"/>
                <a:gd name="connsiteY8" fmla="*/ 16656 h 2498107"/>
                <a:gd name="connsiteX9" fmla="*/ 3163400 w 3966963"/>
                <a:gd name="connsiteY9" fmla="*/ 53601 h 2498107"/>
                <a:gd name="connsiteX10" fmla="*/ 3652927 w 3966963"/>
                <a:gd name="connsiteY10" fmla="*/ 238329 h 2498107"/>
                <a:gd name="connsiteX11" fmla="*/ 3966963 w 3966963"/>
                <a:gd name="connsiteY11" fmla="*/ 386110 h 2498107"/>
                <a:gd name="connsiteX0" fmla="*/ 3190876 w 3957494"/>
                <a:gd name="connsiteY0" fmla="*/ 2408874 h 2501275"/>
                <a:gd name="connsiteX1" fmla="*/ 2636694 w 3957494"/>
                <a:gd name="connsiteY1" fmla="*/ 2131783 h 2501275"/>
                <a:gd name="connsiteX2" fmla="*/ 2082513 w 3957494"/>
                <a:gd name="connsiteY2" fmla="*/ 2150256 h 2501275"/>
                <a:gd name="connsiteX3" fmla="*/ 1565276 w 3957494"/>
                <a:gd name="connsiteY3" fmla="*/ 2390401 h 2501275"/>
                <a:gd name="connsiteX4" fmla="*/ 900258 w 3957494"/>
                <a:gd name="connsiteY4" fmla="*/ 2492002 h 2501275"/>
                <a:gd name="connsiteX5" fmla="*/ 198295 w 3957494"/>
                <a:gd name="connsiteY5" fmla="*/ 2168729 h 2501275"/>
                <a:gd name="connsiteX6" fmla="*/ 32040 w 3957494"/>
                <a:gd name="connsiteY6" fmla="*/ 1078838 h 2501275"/>
                <a:gd name="connsiteX7" fmla="*/ 734003 w 3957494"/>
                <a:gd name="connsiteY7" fmla="*/ 293747 h 2501275"/>
                <a:gd name="connsiteX8" fmla="*/ 1943967 w 3957494"/>
                <a:gd name="connsiteY8" fmla="*/ 16656 h 2501275"/>
                <a:gd name="connsiteX9" fmla="*/ 3153931 w 3957494"/>
                <a:gd name="connsiteY9" fmla="*/ 53601 h 2501275"/>
                <a:gd name="connsiteX10" fmla="*/ 3643458 w 3957494"/>
                <a:gd name="connsiteY10" fmla="*/ 238329 h 2501275"/>
                <a:gd name="connsiteX11" fmla="*/ 3957494 w 3957494"/>
                <a:gd name="connsiteY11" fmla="*/ 386110 h 2501275"/>
                <a:gd name="connsiteX0" fmla="*/ 3188862 w 3955480"/>
                <a:gd name="connsiteY0" fmla="*/ 2408874 h 2504084"/>
                <a:gd name="connsiteX1" fmla="*/ 2634680 w 3955480"/>
                <a:gd name="connsiteY1" fmla="*/ 2131783 h 2504084"/>
                <a:gd name="connsiteX2" fmla="*/ 2080499 w 3955480"/>
                <a:gd name="connsiteY2" fmla="*/ 2150256 h 2504084"/>
                <a:gd name="connsiteX3" fmla="*/ 1563262 w 3955480"/>
                <a:gd name="connsiteY3" fmla="*/ 2390401 h 2504084"/>
                <a:gd name="connsiteX4" fmla="*/ 898244 w 3955480"/>
                <a:gd name="connsiteY4" fmla="*/ 2492002 h 2504084"/>
                <a:gd name="connsiteX5" fmla="*/ 205517 w 3955480"/>
                <a:gd name="connsiteY5" fmla="*/ 2122547 h 2504084"/>
                <a:gd name="connsiteX6" fmla="*/ 30026 w 3955480"/>
                <a:gd name="connsiteY6" fmla="*/ 1078838 h 2504084"/>
                <a:gd name="connsiteX7" fmla="*/ 731989 w 3955480"/>
                <a:gd name="connsiteY7" fmla="*/ 293747 h 2504084"/>
                <a:gd name="connsiteX8" fmla="*/ 1941953 w 3955480"/>
                <a:gd name="connsiteY8" fmla="*/ 16656 h 2504084"/>
                <a:gd name="connsiteX9" fmla="*/ 3151917 w 3955480"/>
                <a:gd name="connsiteY9" fmla="*/ 53601 h 2504084"/>
                <a:gd name="connsiteX10" fmla="*/ 3641444 w 3955480"/>
                <a:gd name="connsiteY10" fmla="*/ 238329 h 2504084"/>
                <a:gd name="connsiteX11" fmla="*/ 3955480 w 3955480"/>
                <a:gd name="connsiteY11" fmla="*/ 386110 h 2504084"/>
                <a:gd name="connsiteX0" fmla="*/ 3192778 w 3959396"/>
                <a:gd name="connsiteY0" fmla="*/ 2408874 h 2504084"/>
                <a:gd name="connsiteX1" fmla="*/ 2638596 w 3959396"/>
                <a:gd name="connsiteY1" fmla="*/ 2131783 h 2504084"/>
                <a:gd name="connsiteX2" fmla="*/ 2084415 w 3959396"/>
                <a:gd name="connsiteY2" fmla="*/ 2150256 h 2504084"/>
                <a:gd name="connsiteX3" fmla="*/ 1567178 w 3959396"/>
                <a:gd name="connsiteY3" fmla="*/ 2390401 h 2504084"/>
                <a:gd name="connsiteX4" fmla="*/ 902160 w 3959396"/>
                <a:gd name="connsiteY4" fmla="*/ 2492002 h 2504084"/>
                <a:gd name="connsiteX5" fmla="*/ 209433 w 3959396"/>
                <a:gd name="connsiteY5" fmla="*/ 2122547 h 2504084"/>
                <a:gd name="connsiteX6" fmla="*/ 33942 w 3959396"/>
                <a:gd name="connsiteY6" fmla="*/ 1078838 h 2504084"/>
                <a:gd name="connsiteX7" fmla="*/ 735905 w 3959396"/>
                <a:gd name="connsiteY7" fmla="*/ 293747 h 2504084"/>
                <a:gd name="connsiteX8" fmla="*/ 1945869 w 3959396"/>
                <a:gd name="connsiteY8" fmla="*/ 16656 h 2504084"/>
                <a:gd name="connsiteX9" fmla="*/ 3155833 w 3959396"/>
                <a:gd name="connsiteY9" fmla="*/ 53601 h 2504084"/>
                <a:gd name="connsiteX10" fmla="*/ 3645360 w 3959396"/>
                <a:gd name="connsiteY10" fmla="*/ 238329 h 2504084"/>
                <a:gd name="connsiteX11" fmla="*/ 3959396 w 3959396"/>
                <a:gd name="connsiteY11" fmla="*/ 386110 h 2504084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</a:cxnLst>
              <a:rect l="l" t="t" r="r" b="b"/>
              <a:pathLst>
                <a:path w="3959396" h="2504084">
                  <a:moveTo>
                    <a:pt x="3192778" y="2408874"/>
                  </a:moveTo>
                  <a:cubicBezTo>
                    <a:pt x="3008050" y="2291880"/>
                    <a:pt x="2823323" y="2174886"/>
                    <a:pt x="2638596" y="2131783"/>
                  </a:cubicBezTo>
                  <a:cubicBezTo>
                    <a:pt x="2453869" y="2088680"/>
                    <a:pt x="2262985" y="2107153"/>
                    <a:pt x="2084415" y="2150256"/>
                  </a:cubicBezTo>
                  <a:cubicBezTo>
                    <a:pt x="1905845" y="2193359"/>
                    <a:pt x="1764220" y="2333443"/>
                    <a:pt x="1567178" y="2390401"/>
                  </a:cubicBezTo>
                  <a:cubicBezTo>
                    <a:pt x="1370136" y="2447359"/>
                    <a:pt x="1128451" y="2536644"/>
                    <a:pt x="902160" y="2492002"/>
                  </a:cubicBezTo>
                  <a:cubicBezTo>
                    <a:pt x="675869" y="2447360"/>
                    <a:pt x="381846" y="2358074"/>
                    <a:pt x="209433" y="2122547"/>
                  </a:cubicBezTo>
                  <a:cubicBezTo>
                    <a:pt x="37020" y="1887020"/>
                    <a:pt x="-53803" y="1383638"/>
                    <a:pt x="33942" y="1078838"/>
                  </a:cubicBezTo>
                  <a:cubicBezTo>
                    <a:pt x="121687" y="774038"/>
                    <a:pt x="417251" y="470777"/>
                    <a:pt x="735905" y="293747"/>
                  </a:cubicBezTo>
                  <a:cubicBezTo>
                    <a:pt x="1054559" y="116717"/>
                    <a:pt x="1542548" y="56680"/>
                    <a:pt x="1945869" y="16656"/>
                  </a:cubicBezTo>
                  <a:cubicBezTo>
                    <a:pt x="2349190" y="-23368"/>
                    <a:pt x="2872585" y="16656"/>
                    <a:pt x="3155833" y="53601"/>
                  </a:cubicBezTo>
                  <a:cubicBezTo>
                    <a:pt x="3439081" y="90546"/>
                    <a:pt x="3511433" y="182911"/>
                    <a:pt x="3645360" y="238329"/>
                  </a:cubicBezTo>
                  <a:cubicBezTo>
                    <a:pt x="3779287" y="293747"/>
                    <a:pt x="3869341" y="339928"/>
                    <a:pt x="3959396" y="386110"/>
                  </a:cubicBezTo>
                </a:path>
              </a:pathLst>
            </a:custGeom>
            <a:noFill/>
            <a:ln w="38100">
              <a:solidFill>
                <a:schemeClr val="accent4"/>
              </a:solidFill>
              <a:headEnd type="none" w="med" len="med"/>
              <a:tailEnd type="arrow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" name="Freeform 2"/>
            <p:cNvSpPr/>
            <p:nvPr/>
          </p:nvSpPr>
          <p:spPr>
            <a:xfrm>
              <a:off x="1499004" y="1404018"/>
              <a:ext cx="3839614" cy="3219441"/>
            </a:xfrm>
            <a:custGeom>
              <a:avLst/>
              <a:gdLst>
                <a:gd name="connsiteX0" fmla="*/ 3470160 w 4347614"/>
                <a:gd name="connsiteY0" fmla="*/ 3115114 h 3115114"/>
                <a:gd name="connsiteX1" fmla="*/ 3340851 w 4347614"/>
                <a:gd name="connsiteY1" fmla="*/ 2662532 h 3115114"/>
                <a:gd name="connsiteX2" fmla="*/ 2768196 w 4347614"/>
                <a:gd name="connsiteY2" fmla="*/ 2330023 h 3115114"/>
                <a:gd name="connsiteX3" fmla="*/ 2380269 w 4347614"/>
                <a:gd name="connsiteY3" fmla="*/ 2265369 h 3115114"/>
                <a:gd name="connsiteX4" fmla="*/ 2075469 w 4347614"/>
                <a:gd name="connsiteY4" fmla="*/ 2413150 h 3115114"/>
                <a:gd name="connsiteX5" fmla="*/ 1382741 w 4347614"/>
                <a:gd name="connsiteY5" fmla="*/ 2681005 h 3115114"/>
                <a:gd name="connsiteX6" fmla="*/ 782378 w 4347614"/>
                <a:gd name="connsiteY6" fmla="*/ 2671769 h 3115114"/>
                <a:gd name="connsiteX7" fmla="*/ 52705 w 4347614"/>
                <a:gd name="connsiteY7" fmla="*/ 1997514 h 3115114"/>
                <a:gd name="connsiteX8" fmla="*/ 126596 w 4347614"/>
                <a:gd name="connsiteY8" fmla="*/ 953805 h 3115114"/>
                <a:gd name="connsiteX9" fmla="*/ 680778 w 4347614"/>
                <a:gd name="connsiteY9" fmla="*/ 344205 h 3115114"/>
                <a:gd name="connsiteX10" fmla="*/ 1853796 w 4347614"/>
                <a:gd name="connsiteY10" fmla="*/ 11696 h 3115114"/>
                <a:gd name="connsiteX11" fmla="*/ 3747251 w 4347614"/>
                <a:gd name="connsiteY11" fmla="*/ 85587 h 3115114"/>
                <a:gd name="connsiteX12" fmla="*/ 4347614 w 4347614"/>
                <a:gd name="connsiteY12" fmla="*/ 187187 h 3115114"/>
                <a:gd name="connsiteX0" fmla="*/ 3470160 w 4347614"/>
                <a:gd name="connsiteY0" fmla="*/ 3167284 h 3167284"/>
                <a:gd name="connsiteX1" fmla="*/ 3340851 w 4347614"/>
                <a:gd name="connsiteY1" fmla="*/ 2714702 h 3167284"/>
                <a:gd name="connsiteX2" fmla="*/ 2768196 w 4347614"/>
                <a:gd name="connsiteY2" fmla="*/ 2382193 h 3167284"/>
                <a:gd name="connsiteX3" fmla="*/ 2380269 w 4347614"/>
                <a:gd name="connsiteY3" fmla="*/ 2317539 h 3167284"/>
                <a:gd name="connsiteX4" fmla="*/ 2075469 w 4347614"/>
                <a:gd name="connsiteY4" fmla="*/ 2465320 h 3167284"/>
                <a:gd name="connsiteX5" fmla="*/ 1382741 w 4347614"/>
                <a:gd name="connsiteY5" fmla="*/ 2733175 h 3167284"/>
                <a:gd name="connsiteX6" fmla="*/ 782378 w 4347614"/>
                <a:gd name="connsiteY6" fmla="*/ 2723939 h 3167284"/>
                <a:gd name="connsiteX7" fmla="*/ 52705 w 4347614"/>
                <a:gd name="connsiteY7" fmla="*/ 2049684 h 3167284"/>
                <a:gd name="connsiteX8" fmla="*/ 126596 w 4347614"/>
                <a:gd name="connsiteY8" fmla="*/ 1005975 h 3167284"/>
                <a:gd name="connsiteX9" fmla="*/ 680778 w 4347614"/>
                <a:gd name="connsiteY9" fmla="*/ 396375 h 3167284"/>
                <a:gd name="connsiteX10" fmla="*/ 1853796 w 4347614"/>
                <a:gd name="connsiteY10" fmla="*/ 8448 h 3167284"/>
                <a:gd name="connsiteX11" fmla="*/ 3747251 w 4347614"/>
                <a:gd name="connsiteY11" fmla="*/ 137757 h 3167284"/>
                <a:gd name="connsiteX12" fmla="*/ 4347614 w 4347614"/>
                <a:gd name="connsiteY12" fmla="*/ 239357 h 3167284"/>
                <a:gd name="connsiteX0" fmla="*/ 3470160 w 4347614"/>
                <a:gd name="connsiteY0" fmla="*/ 3198116 h 3198116"/>
                <a:gd name="connsiteX1" fmla="*/ 3340851 w 4347614"/>
                <a:gd name="connsiteY1" fmla="*/ 2745534 h 3198116"/>
                <a:gd name="connsiteX2" fmla="*/ 2768196 w 4347614"/>
                <a:gd name="connsiteY2" fmla="*/ 2413025 h 3198116"/>
                <a:gd name="connsiteX3" fmla="*/ 2380269 w 4347614"/>
                <a:gd name="connsiteY3" fmla="*/ 2348371 h 3198116"/>
                <a:gd name="connsiteX4" fmla="*/ 2075469 w 4347614"/>
                <a:gd name="connsiteY4" fmla="*/ 2496152 h 3198116"/>
                <a:gd name="connsiteX5" fmla="*/ 1382741 w 4347614"/>
                <a:gd name="connsiteY5" fmla="*/ 2764007 h 3198116"/>
                <a:gd name="connsiteX6" fmla="*/ 782378 w 4347614"/>
                <a:gd name="connsiteY6" fmla="*/ 2754771 h 3198116"/>
                <a:gd name="connsiteX7" fmla="*/ 52705 w 4347614"/>
                <a:gd name="connsiteY7" fmla="*/ 2080516 h 3198116"/>
                <a:gd name="connsiteX8" fmla="*/ 126596 w 4347614"/>
                <a:gd name="connsiteY8" fmla="*/ 1036807 h 3198116"/>
                <a:gd name="connsiteX9" fmla="*/ 680778 w 4347614"/>
                <a:gd name="connsiteY9" fmla="*/ 427207 h 3198116"/>
                <a:gd name="connsiteX10" fmla="*/ 1853796 w 4347614"/>
                <a:gd name="connsiteY10" fmla="*/ 39280 h 3198116"/>
                <a:gd name="connsiteX11" fmla="*/ 3128414 w 4347614"/>
                <a:gd name="connsiteY11" fmla="*/ 39280 h 3198116"/>
                <a:gd name="connsiteX12" fmla="*/ 4347614 w 4347614"/>
                <a:gd name="connsiteY12" fmla="*/ 270189 h 3198116"/>
                <a:gd name="connsiteX0" fmla="*/ 3470160 w 3839614"/>
                <a:gd name="connsiteY0" fmla="*/ 3195691 h 3195691"/>
                <a:gd name="connsiteX1" fmla="*/ 3340851 w 3839614"/>
                <a:gd name="connsiteY1" fmla="*/ 2743109 h 3195691"/>
                <a:gd name="connsiteX2" fmla="*/ 2768196 w 3839614"/>
                <a:gd name="connsiteY2" fmla="*/ 2410600 h 3195691"/>
                <a:gd name="connsiteX3" fmla="*/ 2380269 w 3839614"/>
                <a:gd name="connsiteY3" fmla="*/ 2345946 h 3195691"/>
                <a:gd name="connsiteX4" fmla="*/ 2075469 w 3839614"/>
                <a:gd name="connsiteY4" fmla="*/ 2493727 h 3195691"/>
                <a:gd name="connsiteX5" fmla="*/ 1382741 w 3839614"/>
                <a:gd name="connsiteY5" fmla="*/ 2761582 h 3195691"/>
                <a:gd name="connsiteX6" fmla="*/ 782378 w 3839614"/>
                <a:gd name="connsiteY6" fmla="*/ 2752346 h 3195691"/>
                <a:gd name="connsiteX7" fmla="*/ 52705 w 3839614"/>
                <a:gd name="connsiteY7" fmla="*/ 2078091 h 3195691"/>
                <a:gd name="connsiteX8" fmla="*/ 126596 w 3839614"/>
                <a:gd name="connsiteY8" fmla="*/ 1034382 h 3195691"/>
                <a:gd name="connsiteX9" fmla="*/ 680778 w 3839614"/>
                <a:gd name="connsiteY9" fmla="*/ 424782 h 3195691"/>
                <a:gd name="connsiteX10" fmla="*/ 1853796 w 3839614"/>
                <a:gd name="connsiteY10" fmla="*/ 36855 h 3195691"/>
                <a:gd name="connsiteX11" fmla="*/ 3128414 w 3839614"/>
                <a:gd name="connsiteY11" fmla="*/ 36855 h 3195691"/>
                <a:gd name="connsiteX12" fmla="*/ 3839614 w 3839614"/>
                <a:gd name="connsiteY12" fmla="*/ 221582 h 3195691"/>
                <a:gd name="connsiteX0" fmla="*/ 3387033 w 3839614"/>
                <a:gd name="connsiteY0" fmla="*/ 3195691 h 3195691"/>
                <a:gd name="connsiteX1" fmla="*/ 3340851 w 3839614"/>
                <a:gd name="connsiteY1" fmla="*/ 2743109 h 3195691"/>
                <a:gd name="connsiteX2" fmla="*/ 2768196 w 3839614"/>
                <a:gd name="connsiteY2" fmla="*/ 2410600 h 3195691"/>
                <a:gd name="connsiteX3" fmla="*/ 2380269 w 3839614"/>
                <a:gd name="connsiteY3" fmla="*/ 2345946 h 3195691"/>
                <a:gd name="connsiteX4" fmla="*/ 2075469 w 3839614"/>
                <a:gd name="connsiteY4" fmla="*/ 2493727 h 3195691"/>
                <a:gd name="connsiteX5" fmla="*/ 1382741 w 3839614"/>
                <a:gd name="connsiteY5" fmla="*/ 2761582 h 3195691"/>
                <a:gd name="connsiteX6" fmla="*/ 782378 w 3839614"/>
                <a:gd name="connsiteY6" fmla="*/ 2752346 h 3195691"/>
                <a:gd name="connsiteX7" fmla="*/ 52705 w 3839614"/>
                <a:gd name="connsiteY7" fmla="*/ 2078091 h 3195691"/>
                <a:gd name="connsiteX8" fmla="*/ 126596 w 3839614"/>
                <a:gd name="connsiteY8" fmla="*/ 1034382 h 3195691"/>
                <a:gd name="connsiteX9" fmla="*/ 680778 w 3839614"/>
                <a:gd name="connsiteY9" fmla="*/ 424782 h 3195691"/>
                <a:gd name="connsiteX10" fmla="*/ 1853796 w 3839614"/>
                <a:gd name="connsiteY10" fmla="*/ 36855 h 3195691"/>
                <a:gd name="connsiteX11" fmla="*/ 3128414 w 3839614"/>
                <a:gd name="connsiteY11" fmla="*/ 36855 h 3195691"/>
                <a:gd name="connsiteX12" fmla="*/ 3839614 w 3839614"/>
                <a:gd name="connsiteY12" fmla="*/ 221582 h 3195691"/>
                <a:gd name="connsiteX0" fmla="*/ 3434534 w 3839614"/>
                <a:gd name="connsiteY0" fmla="*/ 3219441 h 3219441"/>
                <a:gd name="connsiteX1" fmla="*/ 3340851 w 3839614"/>
                <a:gd name="connsiteY1" fmla="*/ 2743109 h 3219441"/>
                <a:gd name="connsiteX2" fmla="*/ 2768196 w 3839614"/>
                <a:gd name="connsiteY2" fmla="*/ 2410600 h 3219441"/>
                <a:gd name="connsiteX3" fmla="*/ 2380269 w 3839614"/>
                <a:gd name="connsiteY3" fmla="*/ 2345946 h 3219441"/>
                <a:gd name="connsiteX4" fmla="*/ 2075469 w 3839614"/>
                <a:gd name="connsiteY4" fmla="*/ 2493727 h 3219441"/>
                <a:gd name="connsiteX5" fmla="*/ 1382741 w 3839614"/>
                <a:gd name="connsiteY5" fmla="*/ 2761582 h 3219441"/>
                <a:gd name="connsiteX6" fmla="*/ 782378 w 3839614"/>
                <a:gd name="connsiteY6" fmla="*/ 2752346 h 3219441"/>
                <a:gd name="connsiteX7" fmla="*/ 52705 w 3839614"/>
                <a:gd name="connsiteY7" fmla="*/ 2078091 h 3219441"/>
                <a:gd name="connsiteX8" fmla="*/ 126596 w 3839614"/>
                <a:gd name="connsiteY8" fmla="*/ 1034382 h 3219441"/>
                <a:gd name="connsiteX9" fmla="*/ 680778 w 3839614"/>
                <a:gd name="connsiteY9" fmla="*/ 424782 h 3219441"/>
                <a:gd name="connsiteX10" fmla="*/ 1853796 w 3839614"/>
                <a:gd name="connsiteY10" fmla="*/ 36855 h 3219441"/>
                <a:gd name="connsiteX11" fmla="*/ 3128414 w 3839614"/>
                <a:gd name="connsiteY11" fmla="*/ 36855 h 3219441"/>
                <a:gd name="connsiteX12" fmla="*/ 3839614 w 3839614"/>
                <a:gd name="connsiteY12" fmla="*/ 221582 h 321944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</a:cxnLst>
              <a:rect l="l" t="t" r="r" b="b"/>
              <a:pathLst>
                <a:path w="3839614" h="3219441">
                  <a:moveTo>
                    <a:pt x="3434534" y="3219441"/>
                  </a:moveTo>
                  <a:cubicBezTo>
                    <a:pt x="3428376" y="3058574"/>
                    <a:pt x="3451907" y="2877916"/>
                    <a:pt x="3340851" y="2743109"/>
                  </a:cubicBezTo>
                  <a:cubicBezTo>
                    <a:pt x="3229795" y="2608302"/>
                    <a:pt x="2928293" y="2476794"/>
                    <a:pt x="2768196" y="2410600"/>
                  </a:cubicBezTo>
                  <a:cubicBezTo>
                    <a:pt x="2608099" y="2344406"/>
                    <a:pt x="2495723" y="2332092"/>
                    <a:pt x="2380269" y="2345946"/>
                  </a:cubicBezTo>
                  <a:cubicBezTo>
                    <a:pt x="2264815" y="2359800"/>
                    <a:pt x="2241724" y="2424454"/>
                    <a:pt x="2075469" y="2493727"/>
                  </a:cubicBezTo>
                  <a:cubicBezTo>
                    <a:pt x="1909214" y="2563000"/>
                    <a:pt x="1598256" y="2718479"/>
                    <a:pt x="1382741" y="2761582"/>
                  </a:cubicBezTo>
                  <a:cubicBezTo>
                    <a:pt x="1167226" y="2804685"/>
                    <a:pt x="1004051" y="2866261"/>
                    <a:pt x="782378" y="2752346"/>
                  </a:cubicBezTo>
                  <a:cubicBezTo>
                    <a:pt x="560705" y="2638431"/>
                    <a:pt x="162002" y="2364418"/>
                    <a:pt x="52705" y="2078091"/>
                  </a:cubicBezTo>
                  <a:cubicBezTo>
                    <a:pt x="-56592" y="1791764"/>
                    <a:pt x="21917" y="1309933"/>
                    <a:pt x="126596" y="1034382"/>
                  </a:cubicBezTo>
                  <a:cubicBezTo>
                    <a:pt x="231275" y="758830"/>
                    <a:pt x="392911" y="591037"/>
                    <a:pt x="680778" y="424782"/>
                  </a:cubicBezTo>
                  <a:cubicBezTo>
                    <a:pt x="968645" y="258527"/>
                    <a:pt x="1445857" y="101509"/>
                    <a:pt x="1853796" y="36855"/>
                  </a:cubicBezTo>
                  <a:cubicBezTo>
                    <a:pt x="2261735" y="-27799"/>
                    <a:pt x="2797444" y="6067"/>
                    <a:pt x="3128414" y="36855"/>
                  </a:cubicBezTo>
                  <a:cubicBezTo>
                    <a:pt x="3459384" y="67643"/>
                    <a:pt x="3747250" y="185406"/>
                    <a:pt x="3839614" y="221582"/>
                  </a:cubicBezTo>
                </a:path>
              </a:pathLst>
            </a:custGeom>
            <a:noFill/>
            <a:ln w="38100">
              <a:solidFill>
                <a:srgbClr val="00B050"/>
              </a:solidFill>
              <a:headEnd type="none" w="med" len="med"/>
              <a:tailEnd type="arrow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" name="Freeform 6"/>
            <p:cNvSpPr/>
            <p:nvPr/>
          </p:nvSpPr>
          <p:spPr>
            <a:xfrm>
              <a:off x="2048587" y="2007878"/>
              <a:ext cx="3262321" cy="1682580"/>
            </a:xfrm>
            <a:custGeom>
              <a:avLst/>
              <a:gdLst>
                <a:gd name="connsiteX0" fmla="*/ 1064067 w 4324503"/>
                <a:gd name="connsiteY0" fmla="*/ 1649722 h 1737264"/>
                <a:gd name="connsiteX1" fmla="*/ 731557 w 4324503"/>
                <a:gd name="connsiteY1" fmla="*/ 1732849 h 1737264"/>
                <a:gd name="connsiteX2" fmla="*/ 269739 w 4324503"/>
                <a:gd name="connsiteY2" fmla="*/ 1529649 h 1737264"/>
                <a:gd name="connsiteX3" fmla="*/ 1885 w 4324503"/>
                <a:gd name="connsiteY3" fmla="*/ 975467 h 1737264"/>
                <a:gd name="connsiteX4" fmla="*/ 399048 w 4324503"/>
                <a:gd name="connsiteY4" fmla="*/ 310449 h 1737264"/>
                <a:gd name="connsiteX5" fmla="*/ 1368867 w 4324503"/>
                <a:gd name="connsiteY5" fmla="*/ 51831 h 1737264"/>
                <a:gd name="connsiteX6" fmla="*/ 2421812 w 4324503"/>
                <a:gd name="connsiteY6" fmla="*/ 24122 h 1737264"/>
                <a:gd name="connsiteX7" fmla="*/ 3262321 w 4324503"/>
                <a:gd name="connsiteY7" fmla="*/ 328922 h 1737264"/>
                <a:gd name="connsiteX8" fmla="*/ 4324503 w 4324503"/>
                <a:gd name="connsiteY8" fmla="*/ 920049 h 1737264"/>
                <a:gd name="connsiteX0" fmla="*/ 1064067 w 4324503"/>
                <a:gd name="connsiteY0" fmla="*/ 1649722 h 1682580"/>
                <a:gd name="connsiteX1" fmla="*/ 731557 w 4324503"/>
                <a:gd name="connsiteY1" fmla="*/ 1661597 h 1682580"/>
                <a:gd name="connsiteX2" fmla="*/ 269739 w 4324503"/>
                <a:gd name="connsiteY2" fmla="*/ 1529649 h 1682580"/>
                <a:gd name="connsiteX3" fmla="*/ 1885 w 4324503"/>
                <a:gd name="connsiteY3" fmla="*/ 975467 h 1682580"/>
                <a:gd name="connsiteX4" fmla="*/ 399048 w 4324503"/>
                <a:gd name="connsiteY4" fmla="*/ 310449 h 1682580"/>
                <a:gd name="connsiteX5" fmla="*/ 1368867 w 4324503"/>
                <a:gd name="connsiteY5" fmla="*/ 51831 h 1682580"/>
                <a:gd name="connsiteX6" fmla="*/ 2421812 w 4324503"/>
                <a:gd name="connsiteY6" fmla="*/ 24122 h 1682580"/>
                <a:gd name="connsiteX7" fmla="*/ 3262321 w 4324503"/>
                <a:gd name="connsiteY7" fmla="*/ 328922 h 1682580"/>
                <a:gd name="connsiteX8" fmla="*/ 4324503 w 4324503"/>
                <a:gd name="connsiteY8" fmla="*/ 920049 h 1682580"/>
                <a:gd name="connsiteX0" fmla="*/ 1064067 w 3262321"/>
                <a:gd name="connsiteY0" fmla="*/ 1649722 h 1682580"/>
                <a:gd name="connsiteX1" fmla="*/ 731557 w 3262321"/>
                <a:gd name="connsiteY1" fmla="*/ 1661597 h 1682580"/>
                <a:gd name="connsiteX2" fmla="*/ 269739 w 3262321"/>
                <a:gd name="connsiteY2" fmla="*/ 1529649 h 1682580"/>
                <a:gd name="connsiteX3" fmla="*/ 1885 w 3262321"/>
                <a:gd name="connsiteY3" fmla="*/ 975467 h 1682580"/>
                <a:gd name="connsiteX4" fmla="*/ 399048 w 3262321"/>
                <a:gd name="connsiteY4" fmla="*/ 310449 h 1682580"/>
                <a:gd name="connsiteX5" fmla="*/ 1368867 w 3262321"/>
                <a:gd name="connsiteY5" fmla="*/ 51831 h 1682580"/>
                <a:gd name="connsiteX6" fmla="*/ 2421812 w 3262321"/>
                <a:gd name="connsiteY6" fmla="*/ 24122 h 1682580"/>
                <a:gd name="connsiteX7" fmla="*/ 3262321 w 3262321"/>
                <a:gd name="connsiteY7" fmla="*/ 328922 h 1682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2321" h="1682580">
                  <a:moveTo>
                    <a:pt x="1064067" y="1649722"/>
                  </a:moveTo>
                  <a:cubicBezTo>
                    <a:pt x="964006" y="1701291"/>
                    <a:pt x="863945" y="1681609"/>
                    <a:pt x="731557" y="1661597"/>
                  </a:cubicBezTo>
                  <a:cubicBezTo>
                    <a:pt x="599169" y="1641585"/>
                    <a:pt x="391351" y="1644004"/>
                    <a:pt x="269739" y="1529649"/>
                  </a:cubicBezTo>
                  <a:cubicBezTo>
                    <a:pt x="148127" y="1415294"/>
                    <a:pt x="-19666" y="1178667"/>
                    <a:pt x="1885" y="975467"/>
                  </a:cubicBezTo>
                  <a:cubicBezTo>
                    <a:pt x="23436" y="772267"/>
                    <a:pt x="171218" y="464388"/>
                    <a:pt x="399048" y="310449"/>
                  </a:cubicBezTo>
                  <a:cubicBezTo>
                    <a:pt x="626878" y="156510"/>
                    <a:pt x="1031740" y="99552"/>
                    <a:pt x="1368867" y="51831"/>
                  </a:cubicBezTo>
                  <a:cubicBezTo>
                    <a:pt x="1705994" y="4110"/>
                    <a:pt x="2106236" y="-22060"/>
                    <a:pt x="2421812" y="24122"/>
                  </a:cubicBezTo>
                  <a:cubicBezTo>
                    <a:pt x="2737388" y="70304"/>
                    <a:pt x="2945206" y="179601"/>
                    <a:pt x="3262321" y="328922"/>
                  </a:cubicBezTo>
                </a:path>
              </a:pathLst>
            </a:custGeom>
            <a:noFill/>
            <a:ln w="38100">
              <a:solidFill>
                <a:srgbClr val="4CB6B6"/>
              </a:solidFill>
              <a:headEnd type="none" w="med" len="med"/>
              <a:tailEnd type="arrow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Oval 7"/>
            <p:cNvSpPr/>
            <p:nvPr/>
          </p:nvSpPr>
          <p:spPr>
            <a:xfrm>
              <a:off x="2946400" y="3521693"/>
              <a:ext cx="286327" cy="235324"/>
            </a:xfrm>
            <a:prstGeom prst="ellipse">
              <a:avLst/>
            </a:prstGeom>
            <a:gradFill flip="none" rotWithShape="1">
              <a:gsLst>
                <a:gs pos="0">
                  <a:srgbClr val="CDF7ED"/>
                </a:gs>
                <a:gs pos="44000">
                  <a:srgbClr val="4CB6B6"/>
                </a:gs>
                <a:gs pos="78000">
                  <a:srgbClr val="0A7673"/>
                </a:gs>
              </a:gsLst>
              <a:path path="circle">
                <a:fillToRect l="50000" t="50000" r="50000" b="50000"/>
              </a:path>
              <a:tileRect/>
            </a:gradFill>
            <a:ln>
              <a:solidFill>
                <a:srgbClr val="0A767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Oval 8"/>
            <p:cNvSpPr/>
            <p:nvPr/>
          </p:nvSpPr>
          <p:spPr>
            <a:xfrm>
              <a:off x="4613563" y="3551978"/>
              <a:ext cx="286327" cy="235324"/>
            </a:xfrm>
            <a:prstGeom prst="ellipse">
              <a:avLst/>
            </a:prstGeom>
            <a:gradFill flip="none" rotWithShape="1">
              <a:gsLst>
                <a:gs pos="0">
                  <a:srgbClr val="F8B4B4"/>
                </a:gs>
                <a:gs pos="51000">
                  <a:srgbClr val="FF0000"/>
                </a:gs>
                <a:gs pos="72000">
                  <a:srgbClr val="760300"/>
                </a:gs>
              </a:gsLst>
              <a:path path="circle">
                <a:fillToRect l="50000" t="50000" r="50000" b="50000"/>
              </a:path>
              <a:tileRect/>
            </a:gradFill>
            <a:ln>
              <a:solidFill>
                <a:srgbClr val="7603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" name="Oval 9"/>
            <p:cNvSpPr/>
            <p:nvPr/>
          </p:nvSpPr>
          <p:spPr>
            <a:xfrm>
              <a:off x="4738253" y="3837256"/>
              <a:ext cx="286327" cy="235324"/>
            </a:xfrm>
            <a:prstGeom prst="ellipse">
              <a:avLst/>
            </a:prstGeom>
            <a:gradFill flip="none" rotWithShape="1">
              <a:gsLst>
                <a:gs pos="0">
                  <a:schemeClr val="accent4">
                    <a:lumMod val="20000"/>
                    <a:lumOff val="80000"/>
                  </a:schemeClr>
                </a:gs>
                <a:gs pos="32000">
                  <a:schemeClr val="accent4"/>
                </a:gs>
                <a:gs pos="70000">
                  <a:schemeClr val="accent4">
                    <a:lumMod val="5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solidFill>
                <a:schemeClr val="accent4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Oval 10"/>
            <p:cNvSpPr/>
            <p:nvPr/>
          </p:nvSpPr>
          <p:spPr>
            <a:xfrm>
              <a:off x="4761344" y="4442860"/>
              <a:ext cx="286327" cy="235324"/>
            </a:xfrm>
            <a:prstGeom prst="ellipse">
              <a:avLst/>
            </a:prstGeom>
            <a:gradFill flip="none" rotWithShape="1">
              <a:gsLst>
                <a:gs pos="0">
                  <a:schemeClr val="accent6">
                    <a:lumMod val="40000"/>
                    <a:lumOff val="60000"/>
                  </a:schemeClr>
                </a:gs>
                <a:gs pos="32000">
                  <a:srgbClr val="00B050"/>
                </a:gs>
                <a:gs pos="70000">
                  <a:schemeClr val="accent6">
                    <a:lumMod val="50000"/>
                  </a:schemeClr>
                </a:gs>
              </a:gsLst>
              <a:path path="circle">
                <a:fillToRect l="50000" t="50000" r="50000" b="50000"/>
              </a:path>
              <a:tileRect/>
            </a:gradFill>
            <a:ln>
              <a:solidFill>
                <a:schemeClr val="accent6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cxnSp>
        <p:nvCxnSpPr>
          <p:cNvPr id="13" name="Straight Connector 12"/>
          <p:cNvCxnSpPr/>
          <p:nvPr/>
        </p:nvCxnSpPr>
        <p:spPr>
          <a:xfrm flipH="1">
            <a:off x="1706862" y="3744398"/>
            <a:ext cx="1713345" cy="1038829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4" name="Straight Connector 13"/>
          <p:cNvCxnSpPr/>
          <p:nvPr/>
        </p:nvCxnSpPr>
        <p:spPr>
          <a:xfrm flipH="1" flipV="1">
            <a:off x="4929113" y="3755127"/>
            <a:ext cx="2824755" cy="868728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6" name="Straight Connector 15"/>
          <p:cNvCxnSpPr/>
          <p:nvPr/>
        </p:nvCxnSpPr>
        <p:spPr>
          <a:xfrm flipH="1">
            <a:off x="3476112" y="4033454"/>
            <a:ext cx="1597486" cy="1134722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/>
        </p:nvCxnSpPr>
        <p:spPr>
          <a:xfrm flipH="1">
            <a:off x="4401418" y="4572769"/>
            <a:ext cx="689052" cy="1167559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1247353" y="4685847"/>
            <a:ext cx="5753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ACh</a:t>
            </a:r>
            <a:endParaRPr lang="en-US" dirty="0"/>
          </a:p>
        </p:txBody>
      </p:sp>
      <p:sp>
        <p:nvSpPr>
          <p:cNvPr id="21" name="TextBox 20"/>
          <p:cNvSpPr txBox="1"/>
          <p:nvPr/>
        </p:nvSpPr>
        <p:spPr>
          <a:xfrm>
            <a:off x="2923462" y="5113390"/>
            <a:ext cx="63595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5-HT</a:t>
            </a:r>
            <a:endParaRPr lang="en-US" dirty="0"/>
          </a:p>
        </p:txBody>
      </p:sp>
      <p:sp>
        <p:nvSpPr>
          <p:cNvPr id="22" name="TextBox 21"/>
          <p:cNvSpPr txBox="1"/>
          <p:nvPr/>
        </p:nvSpPr>
        <p:spPr>
          <a:xfrm>
            <a:off x="4028133" y="5680659"/>
            <a:ext cx="49344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NE</a:t>
            </a:r>
            <a:endParaRPr lang="en-US" dirty="0"/>
          </a:p>
        </p:txBody>
      </p:sp>
      <p:sp>
        <p:nvSpPr>
          <p:cNvPr id="23" name="TextBox 22"/>
          <p:cNvSpPr txBox="1"/>
          <p:nvPr/>
        </p:nvSpPr>
        <p:spPr>
          <a:xfrm>
            <a:off x="7689586" y="4458260"/>
            <a:ext cx="49344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DA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099718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2" name="Group 11"/>
          <p:cNvGrpSpPr/>
          <p:nvPr/>
        </p:nvGrpSpPr>
        <p:grpSpPr>
          <a:xfrm>
            <a:off x="1782619" y="1182259"/>
            <a:ext cx="5806374" cy="4945116"/>
            <a:chOff x="1263924" y="810334"/>
            <a:chExt cx="6433830" cy="5483289"/>
          </a:xfrm>
        </p:grpSpPr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263924" y="810334"/>
              <a:ext cx="6433830" cy="5483289"/>
            </a:xfrm>
            <a:prstGeom prst="rect">
              <a:avLst/>
            </a:prstGeom>
          </p:spPr>
        </p:pic>
        <p:sp>
          <p:nvSpPr>
            <p:cNvPr id="7" name="Freeform 6"/>
            <p:cNvSpPr/>
            <p:nvPr/>
          </p:nvSpPr>
          <p:spPr>
            <a:xfrm>
              <a:off x="2048587" y="2007878"/>
              <a:ext cx="3262321" cy="1682580"/>
            </a:xfrm>
            <a:custGeom>
              <a:avLst/>
              <a:gdLst>
                <a:gd name="connsiteX0" fmla="*/ 1064067 w 4324503"/>
                <a:gd name="connsiteY0" fmla="*/ 1649722 h 1737264"/>
                <a:gd name="connsiteX1" fmla="*/ 731557 w 4324503"/>
                <a:gd name="connsiteY1" fmla="*/ 1732849 h 1737264"/>
                <a:gd name="connsiteX2" fmla="*/ 269739 w 4324503"/>
                <a:gd name="connsiteY2" fmla="*/ 1529649 h 1737264"/>
                <a:gd name="connsiteX3" fmla="*/ 1885 w 4324503"/>
                <a:gd name="connsiteY3" fmla="*/ 975467 h 1737264"/>
                <a:gd name="connsiteX4" fmla="*/ 399048 w 4324503"/>
                <a:gd name="connsiteY4" fmla="*/ 310449 h 1737264"/>
                <a:gd name="connsiteX5" fmla="*/ 1368867 w 4324503"/>
                <a:gd name="connsiteY5" fmla="*/ 51831 h 1737264"/>
                <a:gd name="connsiteX6" fmla="*/ 2421812 w 4324503"/>
                <a:gd name="connsiteY6" fmla="*/ 24122 h 1737264"/>
                <a:gd name="connsiteX7" fmla="*/ 3262321 w 4324503"/>
                <a:gd name="connsiteY7" fmla="*/ 328922 h 1737264"/>
                <a:gd name="connsiteX8" fmla="*/ 4324503 w 4324503"/>
                <a:gd name="connsiteY8" fmla="*/ 920049 h 1737264"/>
                <a:gd name="connsiteX0" fmla="*/ 1064067 w 4324503"/>
                <a:gd name="connsiteY0" fmla="*/ 1649722 h 1682580"/>
                <a:gd name="connsiteX1" fmla="*/ 731557 w 4324503"/>
                <a:gd name="connsiteY1" fmla="*/ 1661597 h 1682580"/>
                <a:gd name="connsiteX2" fmla="*/ 269739 w 4324503"/>
                <a:gd name="connsiteY2" fmla="*/ 1529649 h 1682580"/>
                <a:gd name="connsiteX3" fmla="*/ 1885 w 4324503"/>
                <a:gd name="connsiteY3" fmla="*/ 975467 h 1682580"/>
                <a:gd name="connsiteX4" fmla="*/ 399048 w 4324503"/>
                <a:gd name="connsiteY4" fmla="*/ 310449 h 1682580"/>
                <a:gd name="connsiteX5" fmla="*/ 1368867 w 4324503"/>
                <a:gd name="connsiteY5" fmla="*/ 51831 h 1682580"/>
                <a:gd name="connsiteX6" fmla="*/ 2421812 w 4324503"/>
                <a:gd name="connsiteY6" fmla="*/ 24122 h 1682580"/>
                <a:gd name="connsiteX7" fmla="*/ 3262321 w 4324503"/>
                <a:gd name="connsiteY7" fmla="*/ 328922 h 1682580"/>
                <a:gd name="connsiteX8" fmla="*/ 4324503 w 4324503"/>
                <a:gd name="connsiteY8" fmla="*/ 920049 h 1682580"/>
                <a:gd name="connsiteX0" fmla="*/ 1064067 w 3262321"/>
                <a:gd name="connsiteY0" fmla="*/ 1649722 h 1682580"/>
                <a:gd name="connsiteX1" fmla="*/ 731557 w 3262321"/>
                <a:gd name="connsiteY1" fmla="*/ 1661597 h 1682580"/>
                <a:gd name="connsiteX2" fmla="*/ 269739 w 3262321"/>
                <a:gd name="connsiteY2" fmla="*/ 1529649 h 1682580"/>
                <a:gd name="connsiteX3" fmla="*/ 1885 w 3262321"/>
                <a:gd name="connsiteY3" fmla="*/ 975467 h 1682580"/>
                <a:gd name="connsiteX4" fmla="*/ 399048 w 3262321"/>
                <a:gd name="connsiteY4" fmla="*/ 310449 h 1682580"/>
                <a:gd name="connsiteX5" fmla="*/ 1368867 w 3262321"/>
                <a:gd name="connsiteY5" fmla="*/ 51831 h 1682580"/>
                <a:gd name="connsiteX6" fmla="*/ 2421812 w 3262321"/>
                <a:gd name="connsiteY6" fmla="*/ 24122 h 1682580"/>
                <a:gd name="connsiteX7" fmla="*/ 3262321 w 3262321"/>
                <a:gd name="connsiteY7" fmla="*/ 328922 h 168258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</a:cxnLst>
              <a:rect l="l" t="t" r="r" b="b"/>
              <a:pathLst>
                <a:path w="3262321" h="1682580">
                  <a:moveTo>
                    <a:pt x="1064067" y="1649722"/>
                  </a:moveTo>
                  <a:cubicBezTo>
                    <a:pt x="964006" y="1701291"/>
                    <a:pt x="863945" y="1681609"/>
                    <a:pt x="731557" y="1661597"/>
                  </a:cubicBezTo>
                  <a:cubicBezTo>
                    <a:pt x="599169" y="1641585"/>
                    <a:pt x="391351" y="1644004"/>
                    <a:pt x="269739" y="1529649"/>
                  </a:cubicBezTo>
                  <a:cubicBezTo>
                    <a:pt x="148127" y="1415294"/>
                    <a:pt x="-19666" y="1178667"/>
                    <a:pt x="1885" y="975467"/>
                  </a:cubicBezTo>
                  <a:cubicBezTo>
                    <a:pt x="23436" y="772267"/>
                    <a:pt x="171218" y="464388"/>
                    <a:pt x="399048" y="310449"/>
                  </a:cubicBezTo>
                  <a:cubicBezTo>
                    <a:pt x="626878" y="156510"/>
                    <a:pt x="1031740" y="99552"/>
                    <a:pt x="1368867" y="51831"/>
                  </a:cubicBezTo>
                  <a:cubicBezTo>
                    <a:pt x="1705994" y="4110"/>
                    <a:pt x="2106236" y="-22060"/>
                    <a:pt x="2421812" y="24122"/>
                  </a:cubicBezTo>
                  <a:cubicBezTo>
                    <a:pt x="2737388" y="70304"/>
                    <a:pt x="2945206" y="179601"/>
                    <a:pt x="3262321" y="328922"/>
                  </a:cubicBezTo>
                </a:path>
              </a:pathLst>
            </a:custGeom>
            <a:noFill/>
            <a:ln w="38100">
              <a:solidFill>
                <a:srgbClr val="4CB6B6"/>
              </a:solidFill>
              <a:headEnd type="none" w="med" len="med"/>
              <a:tailEnd type="arrow" w="med" len="med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" name="Oval 7"/>
            <p:cNvSpPr/>
            <p:nvPr/>
          </p:nvSpPr>
          <p:spPr>
            <a:xfrm>
              <a:off x="2946400" y="3521693"/>
              <a:ext cx="286327" cy="235324"/>
            </a:xfrm>
            <a:prstGeom prst="ellipse">
              <a:avLst/>
            </a:prstGeom>
            <a:gradFill flip="none" rotWithShape="1">
              <a:gsLst>
                <a:gs pos="0">
                  <a:srgbClr val="CDF7ED"/>
                </a:gs>
                <a:gs pos="44000">
                  <a:srgbClr val="4CB6B6"/>
                </a:gs>
                <a:gs pos="78000">
                  <a:srgbClr val="0A7673"/>
                </a:gs>
              </a:gsLst>
              <a:path path="circle">
                <a:fillToRect l="50000" t="50000" r="50000" b="50000"/>
              </a:path>
              <a:tileRect/>
            </a:gradFill>
            <a:ln>
              <a:solidFill>
                <a:srgbClr val="0A7673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5" name="Freeform 14"/>
          <p:cNvSpPr/>
          <p:nvPr/>
        </p:nvSpPr>
        <p:spPr>
          <a:xfrm>
            <a:off x="1758459" y="1205802"/>
            <a:ext cx="3436536" cy="3818374"/>
          </a:xfrm>
          <a:custGeom>
            <a:avLst/>
            <a:gdLst>
              <a:gd name="connsiteX0" fmla="*/ 2009670 w 5838092"/>
              <a:gd name="connsiteY0" fmla="*/ 2572378 h 3818374"/>
              <a:gd name="connsiteX1" fmla="*/ 1969476 w 5838092"/>
              <a:gd name="connsiteY1" fmla="*/ 2461846 h 3818374"/>
              <a:gd name="connsiteX2" fmla="*/ 1838848 w 5838092"/>
              <a:gd name="connsiteY2" fmla="*/ 2401556 h 3818374"/>
              <a:gd name="connsiteX3" fmla="*/ 1577591 w 5838092"/>
              <a:gd name="connsiteY3" fmla="*/ 2401556 h 3818374"/>
              <a:gd name="connsiteX4" fmla="*/ 1356527 w 5838092"/>
              <a:gd name="connsiteY4" fmla="*/ 2421653 h 3818374"/>
              <a:gd name="connsiteX5" fmla="*/ 1125415 w 5838092"/>
              <a:gd name="connsiteY5" fmla="*/ 2351314 h 3818374"/>
              <a:gd name="connsiteX6" fmla="*/ 1004835 w 5838092"/>
              <a:gd name="connsiteY6" fmla="*/ 2080009 h 3818374"/>
              <a:gd name="connsiteX7" fmla="*/ 1055076 w 5838092"/>
              <a:gd name="connsiteY7" fmla="*/ 1798655 h 3818374"/>
              <a:gd name="connsiteX8" fmla="*/ 1266092 w 5838092"/>
              <a:gd name="connsiteY8" fmla="*/ 1647930 h 3818374"/>
              <a:gd name="connsiteX9" fmla="*/ 1647929 w 5838092"/>
              <a:gd name="connsiteY9" fmla="*/ 1436914 h 3818374"/>
              <a:gd name="connsiteX10" fmla="*/ 2190540 w 5838092"/>
              <a:gd name="connsiteY10" fmla="*/ 1316334 h 3818374"/>
              <a:gd name="connsiteX11" fmla="*/ 2753248 w 5838092"/>
              <a:gd name="connsiteY11" fmla="*/ 1356528 h 3818374"/>
              <a:gd name="connsiteX12" fmla="*/ 3547068 w 5838092"/>
              <a:gd name="connsiteY12" fmla="*/ 1668027 h 3818374"/>
              <a:gd name="connsiteX13" fmla="*/ 3727938 w 5838092"/>
              <a:gd name="connsiteY13" fmla="*/ 1959429 h 3818374"/>
              <a:gd name="connsiteX14" fmla="*/ 3808325 w 5838092"/>
              <a:gd name="connsiteY14" fmla="*/ 2361363 h 3818374"/>
              <a:gd name="connsiteX15" fmla="*/ 3697793 w 5838092"/>
              <a:gd name="connsiteY15" fmla="*/ 2491991 h 3818374"/>
              <a:gd name="connsiteX16" fmla="*/ 4129872 w 5838092"/>
              <a:gd name="connsiteY16" fmla="*/ 2532185 h 3818374"/>
              <a:gd name="connsiteX17" fmla="*/ 4411226 w 5838092"/>
              <a:gd name="connsiteY17" fmla="*/ 2753249 h 3818374"/>
              <a:gd name="connsiteX18" fmla="*/ 4843305 w 5838092"/>
              <a:gd name="connsiteY18" fmla="*/ 2914022 h 3818374"/>
              <a:gd name="connsiteX19" fmla="*/ 5395964 w 5838092"/>
              <a:gd name="connsiteY19" fmla="*/ 3054699 h 3818374"/>
              <a:gd name="connsiteX20" fmla="*/ 5697415 w 5838092"/>
              <a:gd name="connsiteY20" fmla="*/ 2924071 h 3818374"/>
              <a:gd name="connsiteX21" fmla="*/ 5838092 w 5838092"/>
              <a:gd name="connsiteY21" fmla="*/ 2662813 h 3818374"/>
              <a:gd name="connsiteX22" fmla="*/ 5727560 w 5838092"/>
              <a:gd name="connsiteY22" fmla="*/ 2200589 h 3818374"/>
              <a:gd name="connsiteX23" fmla="*/ 5546690 w 5838092"/>
              <a:gd name="connsiteY23" fmla="*/ 1657978 h 3818374"/>
              <a:gd name="connsiteX24" fmla="*/ 5365819 w 5838092"/>
              <a:gd name="connsiteY24" fmla="*/ 1416818 h 3818374"/>
              <a:gd name="connsiteX25" fmla="*/ 5154804 w 5838092"/>
              <a:gd name="connsiteY25" fmla="*/ 1095271 h 3818374"/>
              <a:gd name="connsiteX26" fmla="*/ 4853353 w 5838092"/>
              <a:gd name="connsiteY26" fmla="*/ 854110 h 3818374"/>
              <a:gd name="connsiteX27" fmla="*/ 4582048 w 5838092"/>
              <a:gd name="connsiteY27" fmla="*/ 482321 h 3818374"/>
              <a:gd name="connsiteX28" fmla="*/ 4350936 w 5838092"/>
              <a:gd name="connsiteY28" fmla="*/ 351693 h 3818374"/>
              <a:gd name="connsiteX29" fmla="*/ 4270549 w 5838092"/>
              <a:gd name="connsiteY29" fmla="*/ 321547 h 3818374"/>
              <a:gd name="connsiteX30" fmla="*/ 4240404 w 5838092"/>
              <a:gd name="connsiteY30" fmla="*/ 311499 h 3818374"/>
              <a:gd name="connsiteX31" fmla="*/ 3808325 w 5838092"/>
              <a:gd name="connsiteY31" fmla="*/ 150725 h 3818374"/>
              <a:gd name="connsiteX32" fmla="*/ 3436536 w 5838092"/>
              <a:gd name="connsiteY32" fmla="*/ 0 h 3818374"/>
              <a:gd name="connsiteX33" fmla="*/ 2994408 w 5838092"/>
              <a:gd name="connsiteY33" fmla="*/ 50242 h 3818374"/>
              <a:gd name="connsiteX34" fmla="*/ 2652764 w 5838092"/>
              <a:gd name="connsiteY34" fmla="*/ 120580 h 3818374"/>
              <a:gd name="connsiteX35" fmla="*/ 2481942 w 5838092"/>
              <a:gd name="connsiteY35" fmla="*/ 30145 h 3818374"/>
              <a:gd name="connsiteX36" fmla="*/ 2160395 w 5838092"/>
              <a:gd name="connsiteY36" fmla="*/ 30145 h 3818374"/>
              <a:gd name="connsiteX37" fmla="*/ 1919235 w 5838092"/>
              <a:gd name="connsiteY37" fmla="*/ 281354 h 3818374"/>
              <a:gd name="connsiteX38" fmla="*/ 1627833 w 5838092"/>
              <a:gd name="connsiteY38" fmla="*/ 321547 h 3818374"/>
              <a:gd name="connsiteX39" fmla="*/ 1366575 w 5838092"/>
              <a:gd name="connsiteY39" fmla="*/ 381838 h 3818374"/>
              <a:gd name="connsiteX40" fmla="*/ 1125415 w 5838092"/>
              <a:gd name="connsiteY40" fmla="*/ 482321 h 3818374"/>
              <a:gd name="connsiteX41" fmla="*/ 924448 w 5838092"/>
              <a:gd name="connsiteY41" fmla="*/ 552660 h 3818374"/>
              <a:gd name="connsiteX42" fmla="*/ 683287 w 5838092"/>
              <a:gd name="connsiteY42" fmla="*/ 763675 h 3818374"/>
              <a:gd name="connsiteX43" fmla="*/ 422030 w 5838092"/>
              <a:gd name="connsiteY43" fmla="*/ 954594 h 3818374"/>
              <a:gd name="connsiteX44" fmla="*/ 331595 w 5838092"/>
              <a:gd name="connsiteY44" fmla="*/ 1135464 h 3818374"/>
              <a:gd name="connsiteX45" fmla="*/ 291402 w 5838092"/>
              <a:gd name="connsiteY45" fmla="*/ 1195754 h 3818374"/>
              <a:gd name="connsiteX46" fmla="*/ 140676 w 5838092"/>
              <a:gd name="connsiteY46" fmla="*/ 1376624 h 3818374"/>
              <a:gd name="connsiteX47" fmla="*/ 0 w 5838092"/>
              <a:gd name="connsiteY47" fmla="*/ 1838849 h 3818374"/>
              <a:gd name="connsiteX48" fmla="*/ 20096 w 5838092"/>
              <a:gd name="connsiteY48" fmla="*/ 2230734 h 3818374"/>
              <a:gd name="connsiteX49" fmla="*/ 140676 w 5838092"/>
              <a:gd name="connsiteY49" fmla="*/ 2612572 h 3818374"/>
              <a:gd name="connsiteX50" fmla="*/ 231112 w 5838092"/>
              <a:gd name="connsiteY50" fmla="*/ 2823587 h 3818374"/>
              <a:gd name="connsiteX51" fmla="*/ 512465 w 5838092"/>
              <a:gd name="connsiteY51" fmla="*/ 3034602 h 3818374"/>
              <a:gd name="connsiteX52" fmla="*/ 874206 w 5838092"/>
              <a:gd name="connsiteY52" fmla="*/ 3185328 h 3818374"/>
              <a:gd name="connsiteX53" fmla="*/ 1256043 w 5838092"/>
              <a:gd name="connsiteY53" fmla="*/ 3185328 h 3818374"/>
              <a:gd name="connsiteX54" fmla="*/ 1517301 w 5838092"/>
              <a:gd name="connsiteY54" fmla="*/ 3215473 h 3818374"/>
              <a:gd name="connsiteX55" fmla="*/ 1477107 w 5838092"/>
              <a:gd name="connsiteY55" fmla="*/ 3366198 h 3818374"/>
              <a:gd name="connsiteX56" fmla="*/ 1758461 w 5838092"/>
              <a:gd name="connsiteY56" fmla="*/ 3647552 h 3818374"/>
              <a:gd name="connsiteX57" fmla="*/ 2240782 w 5838092"/>
              <a:gd name="connsiteY57" fmla="*/ 3798277 h 3818374"/>
              <a:gd name="connsiteX58" fmla="*/ 2491991 w 5838092"/>
              <a:gd name="connsiteY58" fmla="*/ 3818374 h 3818374"/>
              <a:gd name="connsiteX59" fmla="*/ 2612571 w 5838092"/>
              <a:gd name="connsiteY59" fmla="*/ 3647552 h 3818374"/>
              <a:gd name="connsiteX60" fmla="*/ 2592474 w 5838092"/>
              <a:gd name="connsiteY60" fmla="*/ 3235569 h 3818374"/>
              <a:gd name="connsiteX61" fmla="*/ 2592474 w 5838092"/>
              <a:gd name="connsiteY61" fmla="*/ 2803490 h 3818374"/>
              <a:gd name="connsiteX62" fmla="*/ 2311120 w 5838092"/>
              <a:gd name="connsiteY62" fmla="*/ 2843684 h 3818374"/>
              <a:gd name="connsiteX63" fmla="*/ 2110153 w 5838092"/>
              <a:gd name="connsiteY63" fmla="*/ 3114989 h 3818374"/>
              <a:gd name="connsiteX64" fmla="*/ 2009670 w 5838092"/>
              <a:gd name="connsiteY64" fmla="*/ 3215473 h 3818374"/>
              <a:gd name="connsiteX65" fmla="*/ 1929283 w 5838092"/>
              <a:gd name="connsiteY65" fmla="*/ 3084844 h 3818374"/>
              <a:gd name="connsiteX66" fmla="*/ 2049863 w 5838092"/>
              <a:gd name="connsiteY66" fmla="*/ 2833635 h 3818374"/>
              <a:gd name="connsiteX67" fmla="*/ 2009670 w 5838092"/>
              <a:gd name="connsiteY67" fmla="*/ 2572378 h 3818374"/>
              <a:gd name="connsiteX0" fmla="*/ 2009670 w 5838092"/>
              <a:gd name="connsiteY0" fmla="*/ 2572378 h 3818374"/>
              <a:gd name="connsiteX1" fmla="*/ 1969476 w 5838092"/>
              <a:gd name="connsiteY1" fmla="*/ 2461846 h 3818374"/>
              <a:gd name="connsiteX2" fmla="*/ 1838848 w 5838092"/>
              <a:gd name="connsiteY2" fmla="*/ 2401556 h 3818374"/>
              <a:gd name="connsiteX3" fmla="*/ 1577591 w 5838092"/>
              <a:gd name="connsiteY3" fmla="*/ 2401556 h 3818374"/>
              <a:gd name="connsiteX4" fmla="*/ 1356527 w 5838092"/>
              <a:gd name="connsiteY4" fmla="*/ 2421653 h 3818374"/>
              <a:gd name="connsiteX5" fmla="*/ 1125415 w 5838092"/>
              <a:gd name="connsiteY5" fmla="*/ 2351314 h 3818374"/>
              <a:gd name="connsiteX6" fmla="*/ 1004835 w 5838092"/>
              <a:gd name="connsiteY6" fmla="*/ 2080009 h 3818374"/>
              <a:gd name="connsiteX7" fmla="*/ 1055076 w 5838092"/>
              <a:gd name="connsiteY7" fmla="*/ 1798655 h 3818374"/>
              <a:gd name="connsiteX8" fmla="*/ 1266092 w 5838092"/>
              <a:gd name="connsiteY8" fmla="*/ 1647930 h 3818374"/>
              <a:gd name="connsiteX9" fmla="*/ 1647929 w 5838092"/>
              <a:gd name="connsiteY9" fmla="*/ 1436914 h 3818374"/>
              <a:gd name="connsiteX10" fmla="*/ 2190540 w 5838092"/>
              <a:gd name="connsiteY10" fmla="*/ 1316334 h 3818374"/>
              <a:gd name="connsiteX11" fmla="*/ 2753248 w 5838092"/>
              <a:gd name="connsiteY11" fmla="*/ 1356528 h 3818374"/>
              <a:gd name="connsiteX12" fmla="*/ 3547068 w 5838092"/>
              <a:gd name="connsiteY12" fmla="*/ 1668027 h 3818374"/>
              <a:gd name="connsiteX13" fmla="*/ 3727938 w 5838092"/>
              <a:gd name="connsiteY13" fmla="*/ 1959429 h 3818374"/>
              <a:gd name="connsiteX14" fmla="*/ 3808325 w 5838092"/>
              <a:gd name="connsiteY14" fmla="*/ 2361363 h 3818374"/>
              <a:gd name="connsiteX15" fmla="*/ 3697793 w 5838092"/>
              <a:gd name="connsiteY15" fmla="*/ 2491991 h 3818374"/>
              <a:gd name="connsiteX16" fmla="*/ 4129872 w 5838092"/>
              <a:gd name="connsiteY16" fmla="*/ 2532185 h 3818374"/>
              <a:gd name="connsiteX17" fmla="*/ 4411226 w 5838092"/>
              <a:gd name="connsiteY17" fmla="*/ 2753249 h 3818374"/>
              <a:gd name="connsiteX18" fmla="*/ 4843305 w 5838092"/>
              <a:gd name="connsiteY18" fmla="*/ 2914022 h 3818374"/>
              <a:gd name="connsiteX19" fmla="*/ 5395964 w 5838092"/>
              <a:gd name="connsiteY19" fmla="*/ 3054699 h 3818374"/>
              <a:gd name="connsiteX20" fmla="*/ 5697415 w 5838092"/>
              <a:gd name="connsiteY20" fmla="*/ 2924071 h 3818374"/>
              <a:gd name="connsiteX21" fmla="*/ 5838092 w 5838092"/>
              <a:gd name="connsiteY21" fmla="*/ 2662813 h 3818374"/>
              <a:gd name="connsiteX22" fmla="*/ 5727560 w 5838092"/>
              <a:gd name="connsiteY22" fmla="*/ 2200589 h 3818374"/>
              <a:gd name="connsiteX23" fmla="*/ 5546690 w 5838092"/>
              <a:gd name="connsiteY23" fmla="*/ 1657978 h 3818374"/>
              <a:gd name="connsiteX24" fmla="*/ 5365819 w 5838092"/>
              <a:gd name="connsiteY24" fmla="*/ 1416818 h 3818374"/>
              <a:gd name="connsiteX25" fmla="*/ 5154804 w 5838092"/>
              <a:gd name="connsiteY25" fmla="*/ 1095271 h 3818374"/>
              <a:gd name="connsiteX26" fmla="*/ 4853353 w 5838092"/>
              <a:gd name="connsiteY26" fmla="*/ 854110 h 3818374"/>
              <a:gd name="connsiteX27" fmla="*/ 4582048 w 5838092"/>
              <a:gd name="connsiteY27" fmla="*/ 482321 h 3818374"/>
              <a:gd name="connsiteX28" fmla="*/ 4350936 w 5838092"/>
              <a:gd name="connsiteY28" fmla="*/ 351693 h 3818374"/>
              <a:gd name="connsiteX29" fmla="*/ 4270549 w 5838092"/>
              <a:gd name="connsiteY29" fmla="*/ 321547 h 3818374"/>
              <a:gd name="connsiteX30" fmla="*/ 4240404 w 5838092"/>
              <a:gd name="connsiteY30" fmla="*/ 311499 h 3818374"/>
              <a:gd name="connsiteX31" fmla="*/ 3808325 w 5838092"/>
              <a:gd name="connsiteY31" fmla="*/ 150725 h 3818374"/>
              <a:gd name="connsiteX32" fmla="*/ 3436536 w 5838092"/>
              <a:gd name="connsiteY32" fmla="*/ 0 h 3818374"/>
              <a:gd name="connsiteX33" fmla="*/ 2994408 w 5838092"/>
              <a:gd name="connsiteY33" fmla="*/ 50242 h 3818374"/>
              <a:gd name="connsiteX34" fmla="*/ 2652764 w 5838092"/>
              <a:gd name="connsiteY34" fmla="*/ 120580 h 3818374"/>
              <a:gd name="connsiteX35" fmla="*/ 2481942 w 5838092"/>
              <a:gd name="connsiteY35" fmla="*/ 30145 h 3818374"/>
              <a:gd name="connsiteX36" fmla="*/ 2160395 w 5838092"/>
              <a:gd name="connsiteY36" fmla="*/ 30145 h 3818374"/>
              <a:gd name="connsiteX37" fmla="*/ 1919235 w 5838092"/>
              <a:gd name="connsiteY37" fmla="*/ 281354 h 3818374"/>
              <a:gd name="connsiteX38" fmla="*/ 1627833 w 5838092"/>
              <a:gd name="connsiteY38" fmla="*/ 321547 h 3818374"/>
              <a:gd name="connsiteX39" fmla="*/ 1366575 w 5838092"/>
              <a:gd name="connsiteY39" fmla="*/ 381838 h 3818374"/>
              <a:gd name="connsiteX40" fmla="*/ 1125415 w 5838092"/>
              <a:gd name="connsiteY40" fmla="*/ 482321 h 3818374"/>
              <a:gd name="connsiteX41" fmla="*/ 924448 w 5838092"/>
              <a:gd name="connsiteY41" fmla="*/ 552660 h 3818374"/>
              <a:gd name="connsiteX42" fmla="*/ 683287 w 5838092"/>
              <a:gd name="connsiteY42" fmla="*/ 763675 h 3818374"/>
              <a:gd name="connsiteX43" fmla="*/ 422030 w 5838092"/>
              <a:gd name="connsiteY43" fmla="*/ 954594 h 3818374"/>
              <a:gd name="connsiteX44" fmla="*/ 331595 w 5838092"/>
              <a:gd name="connsiteY44" fmla="*/ 1135464 h 3818374"/>
              <a:gd name="connsiteX45" fmla="*/ 291402 w 5838092"/>
              <a:gd name="connsiteY45" fmla="*/ 1195754 h 3818374"/>
              <a:gd name="connsiteX46" fmla="*/ 140676 w 5838092"/>
              <a:gd name="connsiteY46" fmla="*/ 1376624 h 3818374"/>
              <a:gd name="connsiteX47" fmla="*/ 0 w 5838092"/>
              <a:gd name="connsiteY47" fmla="*/ 1838849 h 3818374"/>
              <a:gd name="connsiteX48" fmla="*/ 20096 w 5838092"/>
              <a:gd name="connsiteY48" fmla="*/ 2230734 h 3818374"/>
              <a:gd name="connsiteX49" fmla="*/ 140676 w 5838092"/>
              <a:gd name="connsiteY49" fmla="*/ 2612572 h 3818374"/>
              <a:gd name="connsiteX50" fmla="*/ 231112 w 5838092"/>
              <a:gd name="connsiteY50" fmla="*/ 2823587 h 3818374"/>
              <a:gd name="connsiteX51" fmla="*/ 512465 w 5838092"/>
              <a:gd name="connsiteY51" fmla="*/ 3034602 h 3818374"/>
              <a:gd name="connsiteX52" fmla="*/ 874206 w 5838092"/>
              <a:gd name="connsiteY52" fmla="*/ 3185328 h 3818374"/>
              <a:gd name="connsiteX53" fmla="*/ 1256043 w 5838092"/>
              <a:gd name="connsiteY53" fmla="*/ 3185328 h 3818374"/>
              <a:gd name="connsiteX54" fmla="*/ 1517301 w 5838092"/>
              <a:gd name="connsiteY54" fmla="*/ 3215473 h 3818374"/>
              <a:gd name="connsiteX55" fmla="*/ 1477107 w 5838092"/>
              <a:gd name="connsiteY55" fmla="*/ 3366198 h 3818374"/>
              <a:gd name="connsiteX56" fmla="*/ 1758461 w 5838092"/>
              <a:gd name="connsiteY56" fmla="*/ 3647552 h 3818374"/>
              <a:gd name="connsiteX57" fmla="*/ 2240782 w 5838092"/>
              <a:gd name="connsiteY57" fmla="*/ 3798277 h 3818374"/>
              <a:gd name="connsiteX58" fmla="*/ 2491991 w 5838092"/>
              <a:gd name="connsiteY58" fmla="*/ 3818374 h 3818374"/>
              <a:gd name="connsiteX59" fmla="*/ 2612571 w 5838092"/>
              <a:gd name="connsiteY59" fmla="*/ 3647552 h 3818374"/>
              <a:gd name="connsiteX60" fmla="*/ 2592474 w 5838092"/>
              <a:gd name="connsiteY60" fmla="*/ 3235569 h 3818374"/>
              <a:gd name="connsiteX61" fmla="*/ 2592474 w 5838092"/>
              <a:gd name="connsiteY61" fmla="*/ 2803490 h 3818374"/>
              <a:gd name="connsiteX62" fmla="*/ 2311120 w 5838092"/>
              <a:gd name="connsiteY62" fmla="*/ 2843684 h 3818374"/>
              <a:gd name="connsiteX63" fmla="*/ 2110153 w 5838092"/>
              <a:gd name="connsiteY63" fmla="*/ 3114989 h 3818374"/>
              <a:gd name="connsiteX64" fmla="*/ 2009670 w 5838092"/>
              <a:gd name="connsiteY64" fmla="*/ 3215473 h 3818374"/>
              <a:gd name="connsiteX65" fmla="*/ 1929283 w 5838092"/>
              <a:gd name="connsiteY65" fmla="*/ 3084844 h 3818374"/>
              <a:gd name="connsiteX66" fmla="*/ 2049863 w 5838092"/>
              <a:gd name="connsiteY66" fmla="*/ 2833635 h 3818374"/>
              <a:gd name="connsiteX67" fmla="*/ 2009670 w 5838092"/>
              <a:gd name="connsiteY67" fmla="*/ 2572378 h 3818374"/>
              <a:gd name="connsiteX0" fmla="*/ 2009670 w 5838092"/>
              <a:gd name="connsiteY0" fmla="*/ 2572378 h 3818374"/>
              <a:gd name="connsiteX1" fmla="*/ 1969476 w 5838092"/>
              <a:gd name="connsiteY1" fmla="*/ 2461846 h 3818374"/>
              <a:gd name="connsiteX2" fmla="*/ 1838848 w 5838092"/>
              <a:gd name="connsiteY2" fmla="*/ 2401556 h 3818374"/>
              <a:gd name="connsiteX3" fmla="*/ 1577591 w 5838092"/>
              <a:gd name="connsiteY3" fmla="*/ 2401556 h 3818374"/>
              <a:gd name="connsiteX4" fmla="*/ 1356527 w 5838092"/>
              <a:gd name="connsiteY4" fmla="*/ 2421653 h 3818374"/>
              <a:gd name="connsiteX5" fmla="*/ 1125415 w 5838092"/>
              <a:gd name="connsiteY5" fmla="*/ 2351314 h 3818374"/>
              <a:gd name="connsiteX6" fmla="*/ 1004835 w 5838092"/>
              <a:gd name="connsiteY6" fmla="*/ 2080009 h 3818374"/>
              <a:gd name="connsiteX7" fmla="*/ 1055076 w 5838092"/>
              <a:gd name="connsiteY7" fmla="*/ 1798655 h 3818374"/>
              <a:gd name="connsiteX8" fmla="*/ 1266092 w 5838092"/>
              <a:gd name="connsiteY8" fmla="*/ 1647930 h 3818374"/>
              <a:gd name="connsiteX9" fmla="*/ 1647929 w 5838092"/>
              <a:gd name="connsiteY9" fmla="*/ 1436914 h 3818374"/>
              <a:gd name="connsiteX10" fmla="*/ 2190540 w 5838092"/>
              <a:gd name="connsiteY10" fmla="*/ 1316334 h 3818374"/>
              <a:gd name="connsiteX11" fmla="*/ 2753248 w 5838092"/>
              <a:gd name="connsiteY11" fmla="*/ 1356528 h 3818374"/>
              <a:gd name="connsiteX12" fmla="*/ 3547068 w 5838092"/>
              <a:gd name="connsiteY12" fmla="*/ 1668027 h 3818374"/>
              <a:gd name="connsiteX13" fmla="*/ 3727938 w 5838092"/>
              <a:gd name="connsiteY13" fmla="*/ 1959429 h 3818374"/>
              <a:gd name="connsiteX14" fmla="*/ 3808325 w 5838092"/>
              <a:gd name="connsiteY14" fmla="*/ 2361363 h 3818374"/>
              <a:gd name="connsiteX15" fmla="*/ 3697793 w 5838092"/>
              <a:gd name="connsiteY15" fmla="*/ 2491991 h 3818374"/>
              <a:gd name="connsiteX16" fmla="*/ 4129872 w 5838092"/>
              <a:gd name="connsiteY16" fmla="*/ 2532185 h 3818374"/>
              <a:gd name="connsiteX17" fmla="*/ 4411226 w 5838092"/>
              <a:gd name="connsiteY17" fmla="*/ 2753249 h 3818374"/>
              <a:gd name="connsiteX18" fmla="*/ 4843305 w 5838092"/>
              <a:gd name="connsiteY18" fmla="*/ 2914022 h 3818374"/>
              <a:gd name="connsiteX19" fmla="*/ 5395964 w 5838092"/>
              <a:gd name="connsiteY19" fmla="*/ 3054699 h 3818374"/>
              <a:gd name="connsiteX20" fmla="*/ 5697415 w 5838092"/>
              <a:gd name="connsiteY20" fmla="*/ 2924071 h 3818374"/>
              <a:gd name="connsiteX21" fmla="*/ 5838092 w 5838092"/>
              <a:gd name="connsiteY21" fmla="*/ 2662813 h 3818374"/>
              <a:gd name="connsiteX22" fmla="*/ 5727560 w 5838092"/>
              <a:gd name="connsiteY22" fmla="*/ 2200589 h 3818374"/>
              <a:gd name="connsiteX23" fmla="*/ 5546690 w 5838092"/>
              <a:gd name="connsiteY23" fmla="*/ 1657978 h 3818374"/>
              <a:gd name="connsiteX24" fmla="*/ 5365819 w 5838092"/>
              <a:gd name="connsiteY24" fmla="*/ 1416818 h 3818374"/>
              <a:gd name="connsiteX25" fmla="*/ 5154804 w 5838092"/>
              <a:gd name="connsiteY25" fmla="*/ 1095271 h 3818374"/>
              <a:gd name="connsiteX26" fmla="*/ 4853353 w 5838092"/>
              <a:gd name="connsiteY26" fmla="*/ 854110 h 3818374"/>
              <a:gd name="connsiteX27" fmla="*/ 4582048 w 5838092"/>
              <a:gd name="connsiteY27" fmla="*/ 482321 h 3818374"/>
              <a:gd name="connsiteX28" fmla="*/ 4350936 w 5838092"/>
              <a:gd name="connsiteY28" fmla="*/ 351693 h 3818374"/>
              <a:gd name="connsiteX29" fmla="*/ 4270549 w 5838092"/>
              <a:gd name="connsiteY29" fmla="*/ 321547 h 3818374"/>
              <a:gd name="connsiteX30" fmla="*/ 4240404 w 5838092"/>
              <a:gd name="connsiteY30" fmla="*/ 311499 h 3818374"/>
              <a:gd name="connsiteX31" fmla="*/ 3808325 w 5838092"/>
              <a:gd name="connsiteY31" fmla="*/ 150725 h 3818374"/>
              <a:gd name="connsiteX32" fmla="*/ 3436536 w 5838092"/>
              <a:gd name="connsiteY32" fmla="*/ 0 h 3818374"/>
              <a:gd name="connsiteX33" fmla="*/ 2994408 w 5838092"/>
              <a:gd name="connsiteY33" fmla="*/ 50242 h 3818374"/>
              <a:gd name="connsiteX34" fmla="*/ 2652764 w 5838092"/>
              <a:gd name="connsiteY34" fmla="*/ 120580 h 3818374"/>
              <a:gd name="connsiteX35" fmla="*/ 2481942 w 5838092"/>
              <a:gd name="connsiteY35" fmla="*/ 30145 h 3818374"/>
              <a:gd name="connsiteX36" fmla="*/ 2160395 w 5838092"/>
              <a:gd name="connsiteY36" fmla="*/ 30145 h 3818374"/>
              <a:gd name="connsiteX37" fmla="*/ 1919235 w 5838092"/>
              <a:gd name="connsiteY37" fmla="*/ 281354 h 3818374"/>
              <a:gd name="connsiteX38" fmla="*/ 1627833 w 5838092"/>
              <a:gd name="connsiteY38" fmla="*/ 321547 h 3818374"/>
              <a:gd name="connsiteX39" fmla="*/ 1366575 w 5838092"/>
              <a:gd name="connsiteY39" fmla="*/ 381838 h 3818374"/>
              <a:gd name="connsiteX40" fmla="*/ 1125415 w 5838092"/>
              <a:gd name="connsiteY40" fmla="*/ 482321 h 3818374"/>
              <a:gd name="connsiteX41" fmla="*/ 924448 w 5838092"/>
              <a:gd name="connsiteY41" fmla="*/ 552660 h 3818374"/>
              <a:gd name="connsiteX42" fmla="*/ 683287 w 5838092"/>
              <a:gd name="connsiteY42" fmla="*/ 763675 h 3818374"/>
              <a:gd name="connsiteX43" fmla="*/ 422030 w 5838092"/>
              <a:gd name="connsiteY43" fmla="*/ 954594 h 3818374"/>
              <a:gd name="connsiteX44" fmla="*/ 331595 w 5838092"/>
              <a:gd name="connsiteY44" fmla="*/ 1135464 h 3818374"/>
              <a:gd name="connsiteX45" fmla="*/ 291402 w 5838092"/>
              <a:gd name="connsiteY45" fmla="*/ 1195754 h 3818374"/>
              <a:gd name="connsiteX46" fmla="*/ 140676 w 5838092"/>
              <a:gd name="connsiteY46" fmla="*/ 1376624 h 3818374"/>
              <a:gd name="connsiteX47" fmla="*/ 0 w 5838092"/>
              <a:gd name="connsiteY47" fmla="*/ 1838849 h 3818374"/>
              <a:gd name="connsiteX48" fmla="*/ 20096 w 5838092"/>
              <a:gd name="connsiteY48" fmla="*/ 2230734 h 3818374"/>
              <a:gd name="connsiteX49" fmla="*/ 140676 w 5838092"/>
              <a:gd name="connsiteY49" fmla="*/ 2612572 h 3818374"/>
              <a:gd name="connsiteX50" fmla="*/ 231112 w 5838092"/>
              <a:gd name="connsiteY50" fmla="*/ 2823587 h 3818374"/>
              <a:gd name="connsiteX51" fmla="*/ 512465 w 5838092"/>
              <a:gd name="connsiteY51" fmla="*/ 3034602 h 3818374"/>
              <a:gd name="connsiteX52" fmla="*/ 874206 w 5838092"/>
              <a:gd name="connsiteY52" fmla="*/ 3185328 h 3818374"/>
              <a:gd name="connsiteX53" fmla="*/ 1256043 w 5838092"/>
              <a:gd name="connsiteY53" fmla="*/ 3185328 h 3818374"/>
              <a:gd name="connsiteX54" fmla="*/ 1517301 w 5838092"/>
              <a:gd name="connsiteY54" fmla="*/ 3215473 h 3818374"/>
              <a:gd name="connsiteX55" fmla="*/ 1477107 w 5838092"/>
              <a:gd name="connsiteY55" fmla="*/ 3366198 h 3818374"/>
              <a:gd name="connsiteX56" fmla="*/ 1758461 w 5838092"/>
              <a:gd name="connsiteY56" fmla="*/ 3647552 h 3818374"/>
              <a:gd name="connsiteX57" fmla="*/ 2240782 w 5838092"/>
              <a:gd name="connsiteY57" fmla="*/ 3798277 h 3818374"/>
              <a:gd name="connsiteX58" fmla="*/ 2491991 w 5838092"/>
              <a:gd name="connsiteY58" fmla="*/ 3818374 h 3818374"/>
              <a:gd name="connsiteX59" fmla="*/ 2612571 w 5838092"/>
              <a:gd name="connsiteY59" fmla="*/ 3647552 h 3818374"/>
              <a:gd name="connsiteX60" fmla="*/ 2592474 w 5838092"/>
              <a:gd name="connsiteY60" fmla="*/ 3235569 h 3818374"/>
              <a:gd name="connsiteX61" fmla="*/ 2592474 w 5838092"/>
              <a:gd name="connsiteY61" fmla="*/ 2803490 h 3818374"/>
              <a:gd name="connsiteX62" fmla="*/ 2311120 w 5838092"/>
              <a:gd name="connsiteY62" fmla="*/ 2843684 h 3818374"/>
              <a:gd name="connsiteX63" fmla="*/ 2110153 w 5838092"/>
              <a:gd name="connsiteY63" fmla="*/ 3114989 h 3818374"/>
              <a:gd name="connsiteX64" fmla="*/ 2009670 w 5838092"/>
              <a:gd name="connsiteY64" fmla="*/ 3215473 h 3818374"/>
              <a:gd name="connsiteX65" fmla="*/ 1929283 w 5838092"/>
              <a:gd name="connsiteY65" fmla="*/ 3084844 h 3818374"/>
              <a:gd name="connsiteX66" fmla="*/ 2049863 w 5838092"/>
              <a:gd name="connsiteY66" fmla="*/ 2833635 h 3818374"/>
              <a:gd name="connsiteX67" fmla="*/ 2009670 w 5838092"/>
              <a:gd name="connsiteY67" fmla="*/ 2572378 h 3818374"/>
              <a:gd name="connsiteX0" fmla="*/ 2009670 w 5838092"/>
              <a:gd name="connsiteY0" fmla="*/ 2572378 h 3818374"/>
              <a:gd name="connsiteX1" fmla="*/ 1969476 w 5838092"/>
              <a:gd name="connsiteY1" fmla="*/ 2461846 h 3818374"/>
              <a:gd name="connsiteX2" fmla="*/ 1838848 w 5838092"/>
              <a:gd name="connsiteY2" fmla="*/ 2401556 h 3818374"/>
              <a:gd name="connsiteX3" fmla="*/ 1577591 w 5838092"/>
              <a:gd name="connsiteY3" fmla="*/ 2401556 h 3818374"/>
              <a:gd name="connsiteX4" fmla="*/ 1356527 w 5838092"/>
              <a:gd name="connsiteY4" fmla="*/ 2421653 h 3818374"/>
              <a:gd name="connsiteX5" fmla="*/ 1125415 w 5838092"/>
              <a:gd name="connsiteY5" fmla="*/ 2351314 h 3818374"/>
              <a:gd name="connsiteX6" fmla="*/ 1004835 w 5838092"/>
              <a:gd name="connsiteY6" fmla="*/ 2080009 h 3818374"/>
              <a:gd name="connsiteX7" fmla="*/ 1055076 w 5838092"/>
              <a:gd name="connsiteY7" fmla="*/ 1798655 h 3818374"/>
              <a:gd name="connsiteX8" fmla="*/ 1266092 w 5838092"/>
              <a:gd name="connsiteY8" fmla="*/ 1647930 h 3818374"/>
              <a:gd name="connsiteX9" fmla="*/ 1647929 w 5838092"/>
              <a:gd name="connsiteY9" fmla="*/ 1436914 h 3818374"/>
              <a:gd name="connsiteX10" fmla="*/ 2190540 w 5838092"/>
              <a:gd name="connsiteY10" fmla="*/ 1316334 h 3818374"/>
              <a:gd name="connsiteX11" fmla="*/ 2753248 w 5838092"/>
              <a:gd name="connsiteY11" fmla="*/ 1356528 h 3818374"/>
              <a:gd name="connsiteX12" fmla="*/ 3547068 w 5838092"/>
              <a:gd name="connsiteY12" fmla="*/ 1668027 h 3818374"/>
              <a:gd name="connsiteX13" fmla="*/ 3727938 w 5838092"/>
              <a:gd name="connsiteY13" fmla="*/ 1959429 h 3818374"/>
              <a:gd name="connsiteX14" fmla="*/ 3808325 w 5838092"/>
              <a:gd name="connsiteY14" fmla="*/ 2361363 h 3818374"/>
              <a:gd name="connsiteX15" fmla="*/ 3697793 w 5838092"/>
              <a:gd name="connsiteY15" fmla="*/ 2491991 h 3818374"/>
              <a:gd name="connsiteX16" fmla="*/ 4129872 w 5838092"/>
              <a:gd name="connsiteY16" fmla="*/ 2532185 h 3818374"/>
              <a:gd name="connsiteX17" fmla="*/ 4411226 w 5838092"/>
              <a:gd name="connsiteY17" fmla="*/ 2753249 h 3818374"/>
              <a:gd name="connsiteX18" fmla="*/ 4843305 w 5838092"/>
              <a:gd name="connsiteY18" fmla="*/ 2914022 h 3818374"/>
              <a:gd name="connsiteX19" fmla="*/ 5395964 w 5838092"/>
              <a:gd name="connsiteY19" fmla="*/ 3054699 h 3818374"/>
              <a:gd name="connsiteX20" fmla="*/ 5697415 w 5838092"/>
              <a:gd name="connsiteY20" fmla="*/ 2924071 h 3818374"/>
              <a:gd name="connsiteX21" fmla="*/ 5838092 w 5838092"/>
              <a:gd name="connsiteY21" fmla="*/ 2662813 h 3818374"/>
              <a:gd name="connsiteX22" fmla="*/ 5727560 w 5838092"/>
              <a:gd name="connsiteY22" fmla="*/ 2200589 h 3818374"/>
              <a:gd name="connsiteX23" fmla="*/ 5546690 w 5838092"/>
              <a:gd name="connsiteY23" fmla="*/ 1657978 h 3818374"/>
              <a:gd name="connsiteX24" fmla="*/ 5365819 w 5838092"/>
              <a:gd name="connsiteY24" fmla="*/ 1416818 h 3818374"/>
              <a:gd name="connsiteX25" fmla="*/ 5154804 w 5838092"/>
              <a:gd name="connsiteY25" fmla="*/ 1095271 h 3818374"/>
              <a:gd name="connsiteX26" fmla="*/ 4853353 w 5838092"/>
              <a:gd name="connsiteY26" fmla="*/ 854110 h 3818374"/>
              <a:gd name="connsiteX27" fmla="*/ 4582048 w 5838092"/>
              <a:gd name="connsiteY27" fmla="*/ 482321 h 3818374"/>
              <a:gd name="connsiteX28" fmla="*/ 4350936 w 5838092"/>
              <a:gd name="connsiteY28" fmla="*/ 351693 h 3818374"/>
              <a:gd name="connsiteX29" fmla="*/ 4270549 w 5838092"/>
              <a:gd name="connsiteY29" fmla="*/ 321547 h 3818374"/>
              <a:gd name="connsiteX30" fmla="*/ 4240404 w 5838092"/>
              <a:gd name="connsiteY30" fmla="*/ 311499 h 3818374"/>
              <a:gd name="connsiteX31" fmla="*/ 3808325 w 5838092"/>
              <a:gd name="connsiteY31" fmla="*/ 150725 h 3818374"/>
              <a:gd name="connsiteX32" fmla="*/ 3436536 w 5838092"/>
              <a:gd name="connsiteY32" fmla="*/ 0 h 3818374"/>
              <a:gd name="connsiteX33" fmla="*/ 2994408 w 5838092"/>
              <a:gd name="connsiteY33" fmla="*/ 50242 h 3818374"/>
              <a:gd name="connsiteX34" fmla="*/ 2652764 w 5838092"/>
              <a:gd name="connsiteY34" fmla="*/ 120580 h 3818374"/>
              <a:gd name="connsiteX35" fmla="*/ 2481942 w 5838092"/>
              <a:gd name="connsiteY35" fmla="*/ 30145 h 3818374"/>
              <a:gd name="connsiteX36" fmla="*/ 2160395 w 5838092"/>
              <a:gd name="connsiteY36" fmla="*/ 30145 h 3818374"/>
              <a:gd name="connsiteX37" fmla="*/ 1919235 w 5838092"/>
              <a:gd name="connsiteY37" fmla="*/ 281354 h 3818374"/>
              <a:gd name="connsiteX38" fmla="*/ 1627833 w 5838092"/>
              <a:gd name="connsiteY38" fmla="*/ 321547 h 3818374"/>
              <a:gd name="connsiteX39" fmla="*/ 1366575 w 5838092"/>
              <a:gd name="connsiteY39" fmla="*/ 381838 h 3818374"/>
              <a:gd name="connsiteX40" fmla="*/ 1125415 w 5838092"/>
              <a:gd name="connsiteY40" fmla="*/ 482321 h 3818374"/>
              <a:gd name="connsiteX41" fmla="*/ 924448 w 5838092"/>
              <a:gd name="connsiteY41" fmla="*/ 552660 h 3818374"/>
              <a:gd name="connsiteX42" fmla="*/ 683287 w 5838092"/>
              <a:gd name="connsiteY42" fmla="*/ 763675 h 3818374"/>
              <a:gd name="connsiteX43" fmla="*/ 422030 w 5838092"/>
              <a:gd name="connsiteY43" fmla="*/ 954594 h 3818374"/>
              <a:gd name="connsiteX44" fmla="*/ 331595 w 5838092"/>
              <a:gd name="connsiteY44" fmla="*/ 1135464 h 3818374"/>
              <a:gd name="connsiteX45" fmla="*/ 291402 w 5838092"/>
              <a:gd name="connsiteY45" fmla="*/ 1195754 h 3818374"/>
              <a:gd name="connsiteX46" fmla="*/ 140676 w 5838092"/>
              <a:gd name="connsiteY46" fmla="*/ 1376624 h 3818374"/>
              <a:gd name="connsiteX47" fmla="*/ 0 w 5838092"/>
              <a:gd name="connsiteY47" fmla="*/ 1838849 h 3818374"/>
              <a:gd name="connsiteX48" fmla="*/ 20096 w 5838092"/>
              <a:gd name="connsiteY48" fmla="*/ 2230734 h 3818374"/>
              <a:gd name="connsiteX49" fmla="*/ 140676 w 5838092"/>
              <a:gd name="connsiteY49" fmla="*/ 2612572 h 3818374"/>
              <a:gd name="connsiteX50" fmla="*/ 231112 w 5838092"/>
              <a:gd name="connsiteY50" fmla="*/ 2823587 h 3818374"/>
              <a:gd name="connsiteX51" fmla="*/ 512465 w 5838092"/>
              <a:gd name="connsiteY51" fmla="*/ 3034602 h 3818374"/>
              <a:gd name="connsiteX52" fmla="*/ 874206 w 5838092"/>
              <a:gd name="connsiteY52" fmla="*/ 3185328 h 3818374"/>
              <a:gd name="connsiteX53" fmla="*/ 1256043 w 5838092"/>
              <a:gd name="connsiteY53" fmla="*/ 3185328 h 3818374"/>
              <a:gd name="connsiteX54" fmla="*/ 1517301 w 5838092"/>
              <a:gd name="connsiteY54" fmla="*/ 3215473 h 3818374"/>
              <a:gd name="connsiteX55" fmla="*/ 1477107 w 5838092"/>
              <a:gd name="connsiteY55" fmla="*/ 3366198 h 3818374"/>
              <a:gd name="connsiteX56" fmla="*/ 1758461 w 5838092"/>
              <a:gd name="connsiteY56" fmla="*/ 3647552 h 3818374"/>
              <a:gd name="connsiteX57" fmla="*/ 2240782 w 5838092"/>
              <a:gd name="connsiteY57" fmla="*/ 3798277 h 3818374"/>
              <a:gd name="connsiteX58" fmla="*/ 2491991 w 5838092"/>
              <a:gd name="connsiteY58" fmla="*/ 3818374 h 3818374"/>
              <a:gd name="connsiteX59" fmla="*/ 2612571 w 5838092"/>
              <a:gd name="connsiteY59" fmla="*/ 3647552 h 3818374"/>
              <a:gd name="connsiteX60" fmla="*/ 2592474 w 5838092"/>
              <a:gd name="connsiteY60" fmla="*/ 3235569 h 3818374"/>
              <a:gd name="connsiteX61" fmla="*/ 2592474 w 5838092"/>
              <a:gd name="connsiteY61" fmla="*/ 2803490 h 3818374"/>
              <a:gd name="connsiteX62" fmla="*/ 2311120 w 5838092"/>
              <a:gd name="connsiteY62" fmla="*/ 2843684 h 3818374"/>
              <a:gd name="connsiteX63" fmla="*/ 2110153 w 5838092"/>
              <a:gd name="connsiteY63" fmla="*/ 3114989 h 3818374"/>
              <a:gd name="connsiteX64" fmla="*/ 2009670 w 5838092"/>
              <a:gd name="connsiteY64" fmla="*/ 3215473 h 3818374"/>
              <a:gd name="connsiteX65" fmla="*/ 1929283 w 5838092"/>
              <a:gd name="connsiteY65" fmla="*/ 3084844 h 3818374"/>
              <a:gd name="connsiteX66" fmla="*/ 2049863 w 5838092"/>
              <a:gd name="connsiteY66" fmla="*/ 2833635 h 3818374"/>
              <a:gd name="connsiteX67" fmla="*/ 2009670 w 5838092"/>
              <a:gd name="connsiteY67" fmla="*/ 2572378 h 3818374"/>
              <a:gd name="connsiteX0" fmla="*/ 2009670 w 5838092"/>
              <a:gd name="connsiteY0" fmla="*/ 2572378 h 3818374"/>
              <a:gd name="connsiteX1" fmla="*/ 1969476 w 5838092"/>
              <a:gd name="connsiteY1" fmla="*/ 2461846 h 3818374"/>
              <a:gd name="connsiteX2" fmla="*/ 1838848 w 5838092"/>
              <a:gd name="connsiteY2" fmla="*/ 2401556 h 3818374"/>
              <a:gd name="connsiteX3" fmla="*/ 1577591 w 5838092"/>
              <a:gd name="connsiteY3" fmla="*/ 2401556 h 3818374"/>
              <a:gd name="connsiteX4" fmla="*/ 1356527 w 5838092"/>
              <a:gd name="connsiteY4" fmla="*/ 2421653 h 3818374"/>
              <a:gd name="connsiteX5" fmla="*/ 1125415 w 5838092"/>
              <a:gd name="connsiteY5" fmla="*/ 2351314 h 3818374"/>
              <a:gd name="connsiteX6" fmla="*/ 1004835 w 5838092"/>
              <a:gd name="connsiteY6" fmla="*/ 2080009 h 3818374"/>
              <a:gd name="connsiteX7" fmla="*/ 1055076 w 5838092"/>
              <a:gd name="connsiteY7" fmla="*/ 1798655 h 3818374"/>
              <a:gd name="connsiteX8" fmla="*/ 1266092 w 5838092"/>
              <a:gd name="connsiteY8" fmla="*/ 1647930 h 3818374"/>
              <a:gd name="connsiteX9" fmla="*/ 1647929 w 5838092"/>
              <a:gd name="connsiteY9" fmla="*/ 1436914 h 3818374"/>
              <a:gd name="connsiteX10" fmla="*/ 2190540 w 5838092"/>
              <a:gd name="connsiteY10" fmla="*/ 1316334 h 3818374"/>
              <a:gd name="connsiteX11" fmla="*/ 2753248 w 5838092"/>
              <a:gd name="connsiteY11" fmla="*/ 1356528 h 3818374"/>
              <a:gd name="connsiteX12" fmla="*/ 3547068 w 5838092"/>
              <a:gd name="connsiteY12" fmla="*/ 1668027 h 3818374"/>
              <a:gd name="connsiteX13" fmla="*/ 3727938 w 5838092"/>
              <a:gd name="connsiteY13" fmla="*/ 1959429 h 3818374"/>
              <a:gd name="connsiteX14" fmla="*/ 3808325 w 5838092"/>
              <a:gd name="connsiteY14" fmla="*/ 2361363 h 3818374"/>
              <a:gd name="connsiteX15" fmla="*/ 3697793 w 5838092"/>
              <a:gd name="connsiteY15" fmla="*/ 2491991 h 3818374"/>
              <a:gd name="connsiteX16" fmla="*/ 4129872 w 5838092"/>
              <a:gd name="connsiteY16" fmla="*/ 2532185 h 3818374"/>
              <a:gd name="connsiteX17" fmla="*/ 4411226 w 5838092"/>
              <a:gd name="connsiteY17" fmla="*/ 2753249 h 3818374"/>
              <a:gd name="connsiteX18" fmla="*/ 4843305 w 5838092"/>
              <a:gd name="connsiteY18" fmla="*/ 2914022 h 3818374"/>
              <a:gd name="connsiteX19" fmla="*/ 5395964 w 5838092"/>
              <a:gd name="connsiteY19" fmla="*/ 3054699 h 3818374"/>
              <a:gd name="connsiteX20" fmla="*/ 5697415 w 5838092"/>
              <a:gd name="connsiteY20" fmla="*/ 2924071 h 3818374"/>
              <a:gd name="connsiteX21" fmla="*/ 5838092 w 5838092"/>
              <a:gd name="connsiteY21" fmla="*/ 2662813 h 3818374"/>
              <a:gd name="connsiteX22" fmla="*/ 5727560 w 5838092"/>
              <a:gd name="connsiteY22" fmla="*/ 2200589 h 3818374"/>
              <a:gd name="connsiteX23" fmla="*/ 5546690 w 5838092"/>
              <a:gd name="connsiteY23" fmla="*/ 1657978 h 3818374"/>
              <a:gd name="connsiteX24" fmla="*/ 5365819 w 5838092"/>
              <a:gd name="connsiteY24" fmla="*/ 1416818 h 3818374"/>
              <a:gd name="connsiteX25" fmla="*/ 5154804 w 5838092"/>
              <a:gd name="connsiteY25" fmla="*/ 1095271 h 3818374"/>
              <a:gd name="connsiteX26" fmla="*/ 4853353 w 5838092"/>
              <a:gd name="connsiteY26" fmla="*/ 854110 h 3818374"/>
              <a:gd name="connsiteX27" fmla="*/ 4582048 w 5838092"/>
              <a:gd name="connsiteY27" fmla="*/ 482321 h 3818374"/>
              <a:gd name="connsiteX28" fmla="*/ 4350936 w 5838092"/>
              <a:gd name="connsiteY28" fmla="*/ 351693 h 3818374"/>
              <a:gd name="connsiteX29" fmla="*/ 4270549 w 5838092"/>
              <a:gd name="connsiteY29" fmla="*/ 321547 h 3818374"/>
              <a:gd name="connsiteX30" fmla="*/ 4240404 w 5838092"/>
              <a:gd name="connsiteY30" fmla="*/ 311499 h 3818374"/>
              <a:gd name="connsiteX31" fmla="*/ 3808325 w 5838092"/>
              <a:gd name="connsiteY31" fmla="*/ 150725 h 3818374"/>
              <a:gd name="connsiteX32" fmla="*/ 3436536 w 5838092"/>
              <a:gd name="connsiteY32" fmla="*/ 0 h 3818374"/>
              <a:gd name="connsiteX33" fmla="*/ 2994408 w 5838092"/>
              <a:gd name="connsiteY33" fmla="*/ 50242 h 3818374"/>
              <a:gd name="connsiteX34" fmla="*/ 2652764 w 5838092"/>
              <a:gd name="connsiteY34" fmla="*/ 120580 h 3818374"/>
              <a:gd name="connsiteX35" fmla="*/ 2481942 w 5838092"/>
              <a:gd name="connsiteY35" fmla="*/ 30145 h 3818374"/>
              <a:gd name="connsiteX36" fmla="*/ 2160395 w 5838092"/>
              <a:gd name="connsiteY36" fmla="*/ 30145 h 3818374"/>
              <a:gd name="connsiteX37" fmla="*/ 1919235 w 5838092"/>
              <a:gd name="connsiteY37" fmla="*/ 281354 h 3818374"/>
              <a:gd name="connsiteX38" fmla="*/ 1627833 w 5838092"/>
              <a:gd name="connsiteY38" fmla="*/ 321547 h 3818374"/>
              <a:gd name="connsiteX39" fmla="*/ 1366575 w 5838092"/>
              <a:gd name="connsiteY39" fmla="*/ 381838 h 3818374"/>
              <a:gd name="connsiteX40" fmla="*/ 1125415 w 5838092"/>
              <a:gd name="connsiteY40" fmla="*/ 482321 h 3818374"/>
              <a:gd name="connsiteX41" fmla="*/ 924448 w 5838092"/>
              <a:gd name="connsiteY41" fmla="*/ 552660 h 3818374"/>
              <a:gd name="connsiteX42" fmla="*/ 683287 w 5838092"/>
              <a:gd name="connsiteY42" fmla="*/ 763675 h 3818374"/>
              <a:gd name="connsiteX43" fmla="*/ 422030 w 5838092"/>
              <a:gd name="connsiteY43" fmla="*/ 954594 h 3818374"/>
              <a:gd name="connsiteX44" fmla="*/ 331595 w 5838092"/>
              <a:gd name="connsiteY44" fmla="*/ 1135464 h 3818374"/>
              <a:gd name="connsiteX45" fmla="*/ 291402 w 5838092"/>
              <a:gd name="connsiteY45" fmla="*/ 1195754 h 3818374"/>
              <a:gd name="connsiteX46" fmla="*/ 140676 w 5838092"/>
              <a:gd name="connsiteY46" fmla="*/ 1376624 h 3818374"/>
              <a:gd name="connsiteX47" fmla="*/ 0 w 5838092"/>
              <a:gd name="connsiteY47" fmla="*/ 1838849 h 3818374"/>
              <a:gd name="connsiteX48" fmla="*/ 20096 w 5838092"/>
              <a:gd name="connsiteY48" fmla="*/ 2230734 h 3818374"/>
              <a:gd name="connsiteX49" fmla="*/ 140676 w 5838092"/>
              <a:gd name="connsiteY49" fmla="*/ 2612572 h 3818374"/>
              <a:gd name="connsiteX50" fmla="*/ 231112 w 5838092"/>
              <a:gd name="connsiteY50" fmla="*/ 2823587 h 3818374"/>
              <a:gd name="connsiteX51" fmla="*/ 512465 w 5838092"/>
              <a:gd name="connsiteY51" fmla="*/ 3034602 h 3818374"/>
              <a:gd name="connsiteX52" fmla="*/ 874206 w 5838092"/>
              <a:gd name="connsiteY52" fmla="*/ 3185328 h 3818374"/>
              <a:gd name="connsiteX53" fmla="*/ 1256043 w 5838092"/>
              <a:gd name="connsiteY53" fmla="*/ 3185328 h 3818374"/>
              <a:gd name="connsiteX54" fmla="*/ 1517301 w 5838092"/>
              <a:gd name="connsiteY54" fmla="*/ 3215473 h 3818374"/>
              <a:gd name="connsiteX55" fmla="*/ 1477107 w 5838092"/>
              <a:gd name="connsiteY55" fmla="*/ 3366198 h 3818374"/>
              <a:gd name="connsiteX56" fmla="*/ 1758461 w 5838092"/>
              <a:gd name="connsiteY56" fmla="*/ 3647552 h 3818374"/>
              <a:gd name="connsiteX57" fmla="*/ 2240782 w 5838092"/>
              <a:gd name="connsiteY57" fmla="*/ 3798277 h 3818374"/>
              <a:gd name="connsiteX58" fmla="*/ 2491991 w 5838092"/>
              <a:gd name="connsiteY58" fmla="*/ 3818374 h 3818374"/>
              <a:gd name="connsiteX59" fmla="*/ 2612571 w 5838092"/>
              <a:gd name="connsiteY59" fmla="*/ 3647552 h 3818374"/>
              <a:gd name="connsiteX60" fmla="*/ 2592474 w 5838092"/>
              <a:gd name="connsiteY60" fmla="*/ 3235569 h 3818374"/>
              <a:gd name="connsiteX61" fmla="*/ 2592474 w 5838092"/>
              <a:gd name="connsiteY61" fmla="*/ 2803490 h 3818374"/>
              <a:gd name="connsiteX62" fmla="*/ 2311120 w 5838092"/>
              <a:gd name="connsiteY62" fmla="*/ 2843684 h 3818374"/>
              <a:gd name="connsiteX63" fmla="*/ 2110153 w 5838092"/>
              <a:gd name="connsiteY63" fmla="*/ 3114989 h 3818374"/>
              <a:gd name="connsiteX64" fmla="*/ 2009670 w 5838092"/>
              <a:gd name="connsiteY64" fmla="*/ 3215473 h 3818374"/>
              <a:gd name="connsiteX65" fmla="*/ 1929283 w 5838092"/>
              <a:gd name="connsiteY65" fmla="*/ 3084844 h 3818374"/>
              <a:gd name="connsiteX66" fmla="*/ 2049863 w 5838092"/>
              <a:gd name="connsiteY66" fmla="*/ 2833635 h 3818374"/>
              <a:gd name="connsiteX67" fmla="*/ 2009670 w 5838092"/>
              <a:gd name="connsiteY67" fmla="*/ 2572378 h 3818374"/>
              <a:gd name="connsiteX0" fmla="*/ 2009670 w 5838092"/>
              <a:gd name="connsiteY0" fmla="*/ 2572378 h 3818374"/>
              <a:gd name="connsiteX1" fmla="*/ 1969476 w 5838092"/>
              <a:gd name="connsiteY1" fmla="*/ 2461846 h 3818374"/>
              <a:gd name="connsiteX2" fmla="*/ 1838848 w 5838092"/>
              <a:gd name="connsiteY2" fmla="*/ 2401556 h 3818374"/>
              <a:gd name="connsiteX3" fmla="*/ 1577591 w 5838092"/>
              <a:gd name="connsiteY3" fmla="*/ 2401556 h 3818374"/>
              <a:gd name="connsiteX4" fmla="*/ 1356527 w 5838092"/>
              <a:gd name="connsiteY4" fmla="*/ 2421653 h 3818374"/>
              <a:gd name="connsiteX5" fmla="*/ 1125415 w 5838092"/>
              <a:gd name="connsiteY5" fmla="*/ 2351314 h 3818374"/>
              <a:gd name="connsiteX6" fmla="*/ 1004835 w 5838092"/>
              <a:gd name="connsiteY6" fmla="*/ 2080009 h 3818374"/>
              <a:gd name="connsiteX7" fmla="*/ 1055076 w 5838092"/>
              <a:gd name="connsiteY7" fmla="*/ 1798655 h 3818374"/>
              <a:gd name="connsiteX8" fmla="*/ 1266092 w 5838092"/>
              <a:gd name="connsiteY8" fmla="*/ 1647930 h 3818374"/>
              <a:gd name="connsiteX9" fmla="*/ 1647929 w 5838092"/>
              <a:gd name="connsiteY9" fmla="*/ 1436914 h 3818374"/>
              <a:gd name="connsiteX10" fmla="*/ 2190540 w 5838092"/>
              <a:gd name="connsiteY10" fmla="*/ 1316334 h 3818374"/>
              <a:gd name="connsiteX11" fmla="*/ 2753248 w 5838092"/>
              <a:gd name="connsiteY11" fmla="*/ 1356528 h 3818374"/>
              <a:gd name="connsiteX12" fmla="*/ 3547068 w 5838092"/>
              <a:gd name="connsiteY12" fmla="*/ 1668027 h 3818374"/>
              <a:gd name="connsiteX13" fmla="*/ 3727938 w 5838092"/>
              <a:gd name="connsiteY13" fmla="*/ 1959429 h 3818374"/>
              <a:gd name="connsiteX14" fmla="*/ 3808325 w 5838092"/>
              <a:gd name="connsiteY14" fmla="*/ 2361363 h 3818374"/>
              <a:gd name="connsiteX15" fmla="*/ 3697793 w 5838092"/>
              <a:gd name="connsiteY15" fmla="*/ 2491991 h 3818374"/>
              <a:gd name="connsiteX16" fmla="*/ 4129872 w 5838092"/>
              <a:gd name="connsiteY16" fmla="*/ 2532185 h 3818374"/>
              <a:gd name="connsiteX17" fmla="*/ 4411226 w 5838092"/>
              <a:gd name="connsiteY17" fmla="*/ 2753249 h 3818374"/>
              <a:gd name="connsiteX18" fmla="*/ 4843305 w 5838092"/>
              <a:gd name="connsiteY18" fmla="*/ 2914022 h 3818374"/>
              <a:gd name="connsiteX19" fmla="*/ 5395964 w 5838092"/>
              <a:gd name="connsiteY19" fmla="*/ 3054699 h 3818374"/>
              <a:gd name="connsiteX20" fmla="*/ 5697415 w 5838092"/>
              <a:gd name="connsiteY20" fmla="*/ 2924071 h 3818374"/>
              <a:gd name="connsiteX21" fmla="*/ 5838092 w 5838092"/>
              <a:gd name="connsiteY21" fmla="*/ 2662813 h 3818374"/>
              <a:gd name="connsiteX22" fmla="*/ 5727560 w 5838092"/>
              <a:gd name="connsiteY22" fmla="*/ 2200589 h 3818374"/>
              <a:gd name="connsiteX23" fmla="*/ 5546690 w 5838092"/>
              <a:gd name="connsiteY23" fmla="*/ 1657978 h 3818374"/>
              <a:gd name="connsiteX24" fmla="*/ 5365819 w 5838092"/>
              <a:gd name="connsiteY24" fmla="*/ 1416818 h 3818374"/>
              <a:gd name="connsiteX25" fmla="*/ 5154804 w 5838092"/>
              <a:gd name="connsiteY25" fmla="*/ 1095271 h 3818374"/>
              <a:gd name="connsiteX26" fmla="*/ 4853353 w 5838092"/>
              <a:gd name="connsiteY26" fmla="*/ 854110 h 3818374"/>
              <a:gd name="connsiteX27" fmla="*/ 4582048 w 5838092"/>
              <a:gd name="connsiteY27" fmla="*/ 482321 h 3818374"/>
              <a:gd name="connsiteX28" fmla="*/ 4350936 w 5838092"/>
              <a:gd name="connsiteY28" fmla="*/ 351693 h 3818374"/>
              <a:gd name="connsiteX29" fmla="*/ 4270549 w 5838092"/>
              <a:gd name="connsiteY29" fmla="*/ 321547 h 3818374"/>
              <a:gd name="connsiteX30" fmla="*/ 4240404 w 5838092"/>
              <a:gd name="connsiteY30" fmla="*/ 311499 h 3818374"/>
              <a:gd name="connsiteX31" fmla="*/ 3808325 w 5838092"/>
              <a:gd name="connsiteY31" fmla="*/ 150725 h 3818374"/>
              <a:gd name="connsiteX32" fmla="*/ 3436536 w 5838092"/>
              <a:gd name="connsiteY32" fmla="*/ 0 h 3818374"/>
              <a:gd name="connsiteX33" fmla="*/ 2994408 w 5838092"/>
              <a:gd name="connsiteY33" fmla="*/ 50242 h 3818374"/>
              <a:gd name="connsiteX34" fmla="*/ 2652764 w 5838092"/>
              <a:gd name="connsiteY34" fmla="*/ 120580 h 3818374"/>
              <a:gd name="connsiteX35" fmla="*/ 2481942 w 5838092"/>
              <a:gd name="connsiteY35" fmla="*/ 30145 h 3818374"/>
              <a:gd name="connsiteX36" fmla="*/ 2160395 w 5838092"/>
              <a:gd name="connsiteY36" fmla="*/ 30145 h 3818374"/>
              <a:gd name="connsiteX37" fmla="*/ 1919235 w 5838092"/>
              <a:gd name="connsiteY37" fmla="*/ 281354 h 3818374"/>
              <a:gd name="connsiteX38" fmla="*/ 1627833 w 5838092"/>
              <a:gd name="connsiteY38" fmla="*/ 321547 h 3818374"/>
              <a:gd name="connsiteX39" fmla="*/ 1366575 w 5838092"/>
              <a:gd name="connsiteY39" fmla="*/ 381838 h 3818374"/>
              <a:gd name="connsiteX40" fmla="*/ 1125415 w 5838092"/>
              <a:gd name="connsiteY40" fmla="*/ 482321 h 3818374"/>
              <a:gd name="connsiteX41" fmla="*/ 924448 w 5838092"/>
              <a:gd name="connsiteY41" fmla="*/ 552660 h 3818374"/>
              <a:gd name="connsiteX42" fmla="*/ 683287 w 5838092"/>
              <a:gd name="connsiteY42" fmla="*/ 763675 h 3818374"/>
              <a:gd name="connsiteX43" fmla="*/ 422030 w 5838092"/>
              <a:gd name="connsiteY43" fmla="*/ 954594 h 3818374"/>
              <a:gd name="connsiteX44" fmla="*/ 331595 w 5838092"/>
              <a:gd name="connsiteY44" fmla="*/ 1135464 h 3818374"/>
              <a:gd name="connsiteX45" fmla="*/ 291402 w 5838092"/>
              <a:gd name="connsiteY45" fmla="*/ 1195754 h 3818374"/>
              <a:gd name="connsiteX46" fmla="*/ 140676 w 5838092"/>
              <a:gd name="connsiteY46" fmla="*/ 1376624 h 3818374"/>
              <a:gd name="connsiteX47" fmla="*/ 0 w 5838092"/>
              <a:gd name="connsiteY47" fmla="*/ 1838849 h 3818374"/>
              <a:gd name="connsiteX48" fmla="*/ 20096 w 5838092"/>
              <a:gd name="connsiteY48" fmla="*/ 2230734 h 3818374"/>
              <a:gd name="connsiteX49" fmla="*/ 140676 w 5838092"/>
              <a:gd name="connsiteY49" fmla="*/ 2612572 h 3818374"/>
              <a:gd name="connsiteX50" fmla="*/ 231112 w 5838092"/>
              <a:gd name="connsiteY50" fmla="*/ 2823587 h 3818374"/>
              <a:gd name="connsiteX51" fmla="*/ 512465 w 5838092"/>
              <a:gd name="connsiteY51" fmla="*/ 3034602 h 3818374"/>
              <a:gd name="connsiteX52" fmla="*/ 874206 w 5838092"/>
              <a:gd name="connsiteY52" fmla="*/ 3185328 h 3818374"/>
              <a:gd name="connsiteX53" fmla="*/ 1256043 w 5838092"/>
              <a:gd name="connsiteY53" fmla="*/ 3185328 h 3818374"/>
              <a:gd name="connsiteX54" fmla="*/ 1517301 w 5838092"/>
              <a:gd name="connsiteY54" fmla="*/ 3215473 h 3818374"/>
              <a:gd name="connsiteX55" fmla="*/ 1477107 w 5838092"/>
              <a:gd name="connsiteY55" fmla="*/ 3366198 h 3818374"/>
              <a:gd name="connsiteX56" fmla="*/ 1758461 w 5838092"/>
              <a:gd name="connsiteY56" fmla="*/ 3647552 h 3818374"/>
              <a:gd name="connsiteX57" fmla="*/ 2240782 w 5838092"/>
              <a:gd name="connsiteY57" fmla="*/ 3798277 h 3818374"/>
              <a:gd name="connsiteX58" fmla="*/ 2491991 w 5838092"/>
              <a:gd name="connsiteY58" fmla="*/ 3818374 h 3818374"/>
              <a:gd name="connsiteX59" fmla="*/ 2612571 w 5838092"/>
              <a:gd name="connsiteY59" fmla="*/ 3647552 h 3818374"/>
              <a:gd name="connsiteX60" fmla="*/ 2592474 w 5838092"/>
              <a:gd name="connsiteY60" fmla="*/ 3235569 h 3818374"/>
              <a:gd name="connsiteX61" fmla="*/ 2592474 w 5838092"/>
              <a:gd name="connsiteY61" fmla="*/ 2803490 h 3818374"/>
              <a:gd name="connsiteX62" fmla="*/ 2311120 w 5838092"/>
              <a:gd name="connsiteY62" fmla="*/ 2843684 h 3818374"/>
              <a:gd name="connsiteX63" fmla="*/ 2110153 w 5838092"/>
              <a:gd name="connsiteY63" fmla="*/ 3114989 h 3818374"/>
              <a:gd name="connsiteX64" fmla="*/ 2009670 w 5838092"/>
              <a:gd name="connsiteY64" fmla="*/ 3215473 h 3818374"/>
              <a:gd name="connsiteX65" fmla="*/ 1929283 w 5838092"/>
              <a:gd name="connsiteY65" fmla="*/ 3084844 h 3818374"/>
              <a:gd name="connsiteX66" fmla="*/ 2049863 w 5838092"/>
              <a:gd name="connsiteY66" fmla="*/ 2833635 h 3818374"/>
              <a:gd name="connsiteX67" fmla="*/ 2009670 w 5838092"/>
              <a:gd name="connsiteY67" fmla="*/ 2572378 h 3818374"/>
              <a:gd name="connsiteX0" fmla="*/ 2009670 w 5838092"/>
              <a:gd name="connsiteY0" fmla="*/ 2572378 h 3818374"/>
              <a:gd name="connsiteX1" fmla="*/ 1969476 w 5838092"/>
              <a:gd name="connsiteY1" fmla="*/ 2461846 h 3818374"/>
              <a:gd name="connsiteX2" fmla="*/ 1838848 w 5838092"/>
              <a:gd name="connsiteY2" fmla="*/ 2401556 h 3818374"/>
              <a:gd name="connsiteX3" fmla="*/ 1577591 w 5838092"/>
              <a:gd name="connsiteY3" fmla="*/ 2401556 h 3818374"/>
              <a:gd name="connsiteX4" fmla="*/ 1356527 w 5838092"/>
              <a:gd name="connsiteY4" fmla="*/ 2421653 h 3818374"/>
              <a:gd name="connsiteX5" fmla="*/ 1125415 w 5838092"/>
              <a:gd name="connsiteY5" fmla="*/ 2351314 h 3818374"/>
              <a:gd name="connsiteX6" fmla="*/ 1004835 w 5838092"/>
              <a:gd name="connsiteY6" fmla="*/ 2080009 h 3818374"/>
              <a:gd name="connsiteX7" fmla="*/ 1055076 w 5838092"/>
              <a:gd name="connsiteY7" fmla="*/ 1798655 h 3818374"/>
              <a:gd name="connsiteX8" fmla="*/ 1266092 w 5838092"/>
              <a:gd name="connsiteY8" fmla="*/ 1647930 h 3818374"/>
              <a:gd name="connsiteX9" fmla="*/ 1647929 w 5838092"/>
              <a:gd name="connsiteY9" fmla="*/ 1436914 h 3818374"/>
              <a:gd name="connsiteX10" fmla="*/ 2190540 w 5838092"/>
              <a:gd name="connsiteY10" fmla="*/ 1316334 h 3818374"/>
              <a:gd name="connsiteX11" fmla="*/ 2753248 w 5838092"/>
              <a:gd name="connsiteY11" fmla="*/ 1356528 h 3818374"/>
              <a:gd name="connsiteX12" fmla="*/ 3547068 w 5838092"/>
              <a:gd name="connsiteY12" fmla="*/ 1668027 h 3818374"/>
              <a:gd name="connsiteX13" fmla="*/ 3727938 w 5838092"/>
              <a:gd name="connsiteY13" fmla="*/ 1959429 h 3818374"/>
              <a:gd name="connsiteX14" fmla="*/ 3808325 w 5838092"/>
              <a:gd name="connsiteY14" fmla="*/ 2361363 h 3818374"/>
              <a:gd name="connsiteX15" fmla="*/ 3697793 w 5838092"/>
              <a:gd name="connsiteY15" fmla="*/ 2491991 h 3818374"/>
              <a:gd name="connsiteX16" fmla="*/ 4129872 w 5838092"/>
              <a:gd name="connsiteY16" fmla="*/ 2532185 h 3818374"/>
              <a:gd name="connsiteX17" fmla="*/ 4411226 w 5838092"/>
              <a:gd name="connsiteY17" fmla="*/ 2753249 h 3818374"/>
              <a:gd name="connsiteX18" fmla="*/ 4843305 w 5838092"/>
              <a:gd name="connsiteY18" fmla="*/ 2914022 h 3818374"/>
              <a:gd name="connsiteX19" fmla="*/ 5395964 w 5838092"/>
              <a:gd name="connsiteY19" fmla="*/ 3054699 h 3818374"/>
              <a:gd name="connsiteX20" fmla="*/ 5697415 w 5838092"/>
              <a:gd name="connsiteY20" fmla="*/ 2924071 h 3818374"/>
              <a:gd name="connsiteX21" fmla="*/ 5838092 w 5838092"/>
              <a:gd name="connsiteY21" fmla="*/ 2662813 h 3818374"/>
              <a:gd name="connsiteX22" fmla="*/ 5727560 w 5838092"/>
              <a:gd name="connsiteY22" fmla="*/ 2200589 h 3818374"/>
              <a:gd name="connsiteX23" fmla="*/ 5546690 w 5838092"/>
              <a:gd name="connsiteY23" fmla="*/ 1657978 h 3818374"/>
              <a:gd name="connsiteX24" fmla="*/ 5365819 w 5838092"/>
              <a:gd name="connsiteY24" fmla="*/ 1416818 h 3818374"/>
              <a:gd name="connsiteX25" fmla="*/ 5154804 w 5838092"/>
              <a:gd name="connsiteY25" fmla="*/ 1095271 h 3818374"/>
              <a:gd name="connsiteX26" fmla="*/ 4853353 w 5838092"/>
              <a:gd name="connsiteY26" fmla="*/ 854110 h 3818374"/>
              <a:gd name="connsiteX27" fmla="*/ 4582048 w 5838092"/>
              <a:gd name="connsiteY27" fmla="*/ 482321 h 3818374"/>
              <a:gd name="connsiteX28" fmla="*/ 4350936 w 5838092"/>
              <a:gd name="connsiteY28" fmla="*/ 351693 h 3818374"/>
              <a:gd name="connsiteX29" fmla="*/ 4270549 w 5838092"/>
              <a:gd name="connsiteY29" fmla="*/ 321547 h 3818374"/>
              <a:gd name="connsiteX30" fmla="*/ 4240404 w 5838092"/>
              <a:gd name="connsiteY30" fmla="*/ 311499 h 3818374"/>
              <a:gd name="connsiteX31" fmla="*/ 3808325 w 5838092"/>
              <a:gd name="connsiteY31" fmla="*/ 150725 h 3818374"/>
              <a:gd name="connsiteX32" fmla="*/ 3436536 w 5838092"/>
              <a:gd name="connsiteY32" fmla="*/ 0 h 3818374"/>
              <a:gd name="connsiteX33" fmla="*/ 2994408 w 5838092"/>
              <a:gd name="connsiteY33" fmla="*/ 50242 h 3818374"/>
              <a:gd name="connsiteX34" fmla="*/ 2652764 w 5838092"/>
              <a:gd name="connsiteY34" fmla="*/ 120580 h 3818374"/>
              <a:gd name="connsiteX35" fmla="*/ 2481942 w 5838092"/>
              <a:gd name="connsiteY35" fmla="*/ 30145 h 3818374"/>
              <a:gd name="connsiteX36" fmla="*/ 2160395 w 5838092"/>
              <a:gd name="connsiteY36" fmla="*/ 30145 h 3818374"/>
              <a:gd name="connsiteX37" fmla="*/ 1919235 w 5838092"/>
              <a:gd name="connsiteY37" fmla="*/ 281354 h 3818374"/>
              <a:gd name="connsiteX38" fmla="*/ 1627833 w 5838092"/>
              <a:gd name="connsiteY38" fmla="*/ 321547 h 3818374"/>
              <a:gd name="connsiteX39" fmla="*/ 1366575 w 5838092"/>
              <a:gd name="connsiteY39" fmla="*/ 381838 h 3818374"/>
              <a:gd name="connsiteX40" fmla="*/ 1125415 w 5838092"/>
              <a:gd name="connsiteY40" fmla="*/ 482321 h 3818374"/>
              <a:gd name="connsiteX41" fmla="*/ 924448 w 5838092"/>
              <a:gd name="connsiteY41" fmla="*/ 552660 h 3818374"/>
              <a:gd name="connsiteX42" fmla="*/ 683287 w 5838092"/>
              <a:gd name="connsiteY42" fmla="*/ 763675 h 3818374"/>
              <a:gd name="connsiteX43" fmla="*/ 422030 w 5838092"/>
              <a:gd name="connsiteY43" fmla="*/ 954594 h 3818374"/>
              <a:gd name="connsiteX44" fmla="*/ 331595 w 5838092"/>
              <a:gd name="connsiteY44" fmla="*/ 1135464 h 3818374"/>
              <a:gd name="connsiteX45" fmla="*/ 291402 w 5838092"/>
              <a:gd name="connsiteY45" fmla="*/ 1195754 h 3818374"/>
              <a:gd name="connsiteX46" fmla="*/ 140676 w 5838092"/>
              <a:gd name="connsiteY46" fmla="*/ 1376624 h 3818374"/>
              <a:gd name="connsiteX47" fmla="*/ 0 w 5838092"/>
              <a:gd name="connsiteY47" fmla="*/ 1838849 h 3818374"/>
              <a:gd name="connsiteX48" fmla="*/ 20096 w 5838092"/>
              <a:gd name="connsiteY48" fmla="*/ 2230734 h 3818374"/>
              <a:gd name="connsiteX49" fmla="*/ 140676 w 5838092"/>
              <a:gd name="connsiteY49" fmla="*/ 2612572 h 3818374"/>
              <a:gd name="connsiteX50" fmla="*/ 231112 w 5838092"/>
              <a:gd name="connsiteY50" fmla="*/ 2823587 h 3818374"/>
              <a:gd name="connsiteX51" fmla="*/ 512465 w 5838092"/>
              <a:gd name="connsiteY51" fmla="*/ 3034602 h 3818374"/>
              <a:gd name="connsiteX52" fmla="*/ 874206 w 5838092"/>
              <a:gd name="connsiteY52" fmla="*/ 3185328 h 3818374"/>
              <a:gd name="connsiteX53" fmla="*/ 1256043 w 5838092"/>
              <a:gd name="connsiteY53" fmla="*/ 3185328 h 3818374"/>
              <a:gd name="connsiteX54" fmla="*/ 1517301 w 5838092"/>
              <a:gd name="connsiteY54" fmla="*/ 3215473 h 3818374"/>
              <a:gd name="connsiteX55" fmla="*/ 1477107 w 5838092"/>
              <a:gd name="connsiteY55" fmla="*/ 3366198 h 3818374"/>
              <a:gd name="connsiteX56" fmla="*/ 1758461 w 5838092"/>
              <a:gd name="connsiteY56" fmla="*/ 3647552 h 3818374"/>
              <a:gd name="connsiteX57" fmla="*/ 2240782 w 5838092"/>
              <a:gd name="connsiteY57" fmla="*/ 3798277 h 3818374"/>
              <a:gd name="connsiteX58" fmla="*/ 2491991 w 5838092"/>
              <a:gd name="connsiteY58" fmla="*/ 3818374 h 3818374"/>
              <a:gd name="connsiteX59" fmla="*/ 2612571 w 5838092"/>
              <a:gd name="connsiteY59" fmla="*/ 3647552 h 3818374"/>
              <a:gd name="connsiteX60" fmla="*/ 2592474 w 5838092"/>
              <a:gd name="connsiteY60" fmla="*/ 3235569 h 3818374"/>
              <a:gd name="connsiteX61" fmla="*/ 2592474 w 5838092"/>
              <a:gd name="connsiteY61" fmla="*/ 2803490 h 3818374"/>
              <a:gd name="connsiteX62" fmla="*/ 2311120 w 5838092"/>
              <a:gd name="connsiteY62" fmla="*/ 2843684 h 3818374"/>
              <a:gd name="connsiteX63" fmla="*/ 2110153 w 5838092"/>
              <a:gd name="connsiteY63" fmla="*/ 3114989 h 3818374"/>
              <a:gd name="connsiteX64" fmla="*/ 2009670 w 5838092"/>
              <a:gd name="connsiteY64" fmla="*/ 3215473 h 3818374"/>
              <a:gd name="connsiteX65" fmla="*/ 1929283 w 5838092"/>
              <a:gd name="connsiteY65" fmla="*/ 3084844 h 3818374"/>
              <a:gd name="connsiteX66" fmla="*/ 2049863 w 5838092"/>
              <a:gd name="connsiteY66" fmla="*/ 2833635 h 3818374"/>
              <a:gd name="connsiteX67" fmla="*/ 2009670 w 5838092"/>
              <a:gd name="connsiteY67" fmla="*/ 2572378 h 3818374"/>
              <a:gd name="connsiteX0" fmla="*/ 2009670 w 5838092"/>
              <a:gd name="connsiteY0" fmla="*/ 2572378 h 3818374"/>
              <a:gd name="connsiteX1" fmla="*/ 1969476 w 5838092"/>
              <a:gd name="connsiteY1" fmla="*/ 2461846 h 3818374"/>
              <a:gd name="connsiteX2" fmla="*/ 1838848 w 5838092"/>
              <a:gd name="connsiteY2" fmla="*/ 2401556 h 3818374"/>
              <a:gd name="connsiteX3" fmla="*/ 1577591 w 5838092"/>
              <a:gd name="connsiteY3" fmla="*/ 2401556 h 3818374"/>
              <a:gd name="connsiteX4" fmla="*/ 1356527 w 5838092"/>
              <a:gd name="connsiteY4" fmla="*/ 2421653 h 3818374"/>
              <a:gd name="connsiteX5" fmla="*/ 1125415 w 5838092"/>
              <a:gd name="connsiteY5" fmla="*/ 2351314 h 3818374"/>
              <a:gd name="connsiteX6" fmla="*/ 1004835 w 5838092"/>
              <a:gd name="connsiteY6" fmla="*/ 2080009 h 3818374"/>
              <a:gd name="connsiteX7" fmla="*/ 1055076 w 5838092"/>
              <a:gd name="connsiteY7" fmla="*/ 1798655 h 3818374"/>
              <a:gd name="connsiteX8" fmla="*/ 1266092 w 5838092"/>
              <a:gd name="connsiteY8" fmla="*/ 1647930 h 3818374"/>
              <a:gd name="connsiteX9" fmla="*/ 1647929 w 5838092"/>
              <a:gd name="connsiteY9" fmla="*/ 1436914 h 3818374"/>
              <a:gd name="connsiteX10" fmla="*/ 2190540 w 5838092"/>
              <a:gd name="connsiteY10" fmla="*/ 1316334 h 3818374"/>
              <a:gd name="connsiteX11" fmla="*/ 2753248 w 5838092"/>
              <a:gd name="connsiteY11" fmla="*/ 1356528 h 3818374"/>
              <a:gd name="connsiteX12" fmla="*/ 3547068 w 5838092"/>
              <a:gd name="connsiteY12" fmla="*/ 1668027 h 3818374"/>
              <a:gd name="connsiteX13" fmla="*/ 3727938 w 5838092"/>
              <a:gd name="connsiteY13" fmla="*/ 1959429 h 3818374"/>
              <a:gd name="connsiteX14" fmla="*/ 3808325 w 5838092"/>
              <a:gd name="connsiteY14" fmla="*/ 2361363 h 3818374"/>
              <a:gd name="connsiteX15" fmla="*/ 3697793 w 5838092"/>
              <a:gd name="connsiteY15" fmla="*/ 2491991 h 3818374"/>
              <a:gd name="connsiteX16" fmla="*/ 4129872 w 5838092"/>
              <a:gd name="connsiteY16" fmla="*/ 2532185 h 3818374"/>
              <a:gd name="connsiteX17" fmla="*/ 4411226 w 5838092"/>
              <a:gd name="connsiteY17" fmla="*/ 2753249 h 3818374"/>
              <a:gd name="connsiteX18" fmla="*/ 4843305 w 5838092"/>
              <a:gd name="connsiteY18" fmla="*/ 2914022 h 3818374"/>
              <a:gd name="connsiteX19" fmla="*/ 5395964 w 5838092"/>
              <a:gd name="connsiteY19" fmla="*/ 3054699 h 3818374"/>
              <a:gd name="connsiteX20" fmla="*/ 5697415 w 5838092"/>
              <a:gd name="connsiteY20" fmla="*/ 2924071 h 3818374"/>
              <a:gd name="connsiteX21" fmla="*/ 5838092 w 5838092"/>
              <a:gd name="connsiteY21" fmla="*/ 2662813 h 3818374"/>
              <a:gd name="connsiteX22" fmla="*/ 5727560 w 5838092"/>
              <a:gd name="connsiteY22" fmla="*/ 2200589 h 3818374"/>
              <a:gd name="connsiteX23" fmla="*/ 5546690 w 5838092"/>
              <a:gd name="connsiteY23" fmla="*/ 1657978 h 3818374"/>
              <a:gd name="connsiteX24" fmla="*/ 5365819 w 5838092"/>
              <a:gd name="connsiteY24" fmla="*/ 1416818 h 3818374"/>
              <a:gd name="connsiteX25" fmla="*/ 5154804 w 5838092"/>
              <a:gd name="connsiteY25" fmla="*/ 1095271 h 3818374"/>
              <a:gd name="connsiteX26" fmla="*/ 4853353 w 5838092"/>
              <a:gd name="connsiteY26" fmla="*/ 854110 h 3818374"/>
              <a:gd name="connsiteX27" fmla="*/ 4582048 w 5838092"/>
              <a:gd name="connsiteY27" fmla="*/ 482321 h 3818374"/>
              <a:gd name="connsiteX28" fmla="*/ 4350936 w 5838092"/>
              <a:gd name="connsiteY28" fmla="*/ 351693 h 3818374"/>
              <a:gd name="connsiteX29" fmla="*/ 4270549 w 5838092"/>
              <a:gd name="connsiteY29" fmla="*/ 321547 h 3818374"/>
              <a:gd name="connsiteX30" fmla="*/ 4240404 w 5838092"/>
              <a:gd name="connsiteY30" fmla="*/ 311499 h 3818374"/>
              <a:gd name="connsiteX31" fmla="*/ 3808325 w 5838092"/>
              <a:gd name="connsiteY31" fmla="*/ 150725 h 3818374"/>
              <a:gd name="connsiteX32" fmla="*/ 3436536 w 5838092"/>
              <a:gd name="connsiteY32" fmla="*/ 0 h 3818374"/>
              <a:gd name="connsiteX33" fmla="*/ 2994408 w 5838092"/>
              <a:gd name="connsiteY33" fmla="*/ 50242 h 3818374"/>
              <a:gd name="connsiteX34" fmla="*/ 2652764 w 5838092"/>
              <a:gd name="connsiteY34" fmla="*/ 120580 h 3818374"/>
              <a:gd name="connsiteX35" fmla="*/ 2481942 w 5838092"/>
              <a:gd name="connsiteY35" fmla="*/ 30145 h 3818374"/>
              <a:gd name="connsiteX36" fmla="*/ 2160395 w 5838092"/>
              <a:gd name="connsiteY36" fmla="*/ 30145 h 3818374"/>
              <a:gd name="connsiteX37" fmla="*/ 1919235 w 5838092"/>
              <a:gd name="connsiteY37" fmla="*/ 281354 h 3818374"/>
              <a:gd name="connsiteX38" fmla="*/ 1627833 w 5838092"/>
              <a:gd name="connsiteY38" fmla="*/ 321547 h 3818374"/>
              <a:gd name="connsiteX39" fmla="*/ 1366575 w 5838092"/>
              <a:gd name="connsiteY39" fmla="*/ 381838 h 3818374"/>
              <a:gd name="connsiteX40" fmla="*/ 1125415 w 5838092"/>
              <a:gd name="connsiteY40" fmla="*/ 482321 h 3818374"/>
              <a:gd name="connsiteX41" fmla="*/ 924448 w 5838092"/>
              <a:gd name="connsiteY41" fmla="*/ 552660 h 3818374"/>
              <a:gd name="connsiteX42" fmla="*/ 683287 w 5838092"/>
              <a:gd name="connsiteY42" fmla="*/ 763675 h 3818374"/>
              <a:gd name="connsiteX43" fmla="*/ 422030 w 5838092"/>
              <a:gd name="connsiteY43" fmla="*/ 954594 h 3818374"/>
              <a:gd name="connsiteX44" fmla="*/ 331595 w 5838092"/>
              <a:gd name="connsiteY44" fmla="*/ 1135464 h 3818374"/>
              <a:gd name="connsiteX45" fmla="*/ 291402 w 5838092"/>
              <a:gd name="connsiteY45" fmla="*/ 1195754 h 3818374"/>
              <a:gd name="connsiteX46" fmla="*/ 140676 w 5838092"/>
              <a:gd name="connsiteY46" fmla="*/ 1376624 h 3818374"/>
              <a:gd name="connsiteX47" fmla="*/ 0 w 5838092"/>
              <a:gd name="connsiteY47" fmla="*/ 1838849 h 3818374"/>
              <a:gd name="connsiteX48" fmla="*/ 20096 w 5838092"/>
              <a:gd name="connsiteY48" fmla="*/ 2230734 h 3818374"/>
              <a:gd name="connsiteX49" fmla="*/ 140676 w 5838092"/>
              <a:gd name="connsiteY49" fmla="*/ 2612572 h 3818374"/>
              <a:gd name="connsiteX50" fmla="*/ 231112 w 5838092"/>
              <a:gd name="connsiteY50" fmla="*/ 2823587 h 3818374"/>
              <a:gd name="connsiteX51" fmla="*/ 512465 w 5838092"/>
              <a:gd name="connsiteY51" fmla="*/ 3034602 h 3818374"/>
              <a:gd name="connsiteX52" fmla="*/ 874206 w 5838092"/>
              <a:gd name="connsiteY52" fmla="*/ 3185328 h 3818374"/>
              <a:gd name="connsiteX53" fmla="*/ 1256043 w 5838092"/>
              <a:gd name="connsiteY53" fmla="*/ 3185328 h 3818374"/>
              <a:gd name="connsiteX54" fmla="*/ 1517301 w 5838092"/>
              <a:gd name="connsiteY54" fmla="*/ 3215473 h 3818374"/>
              <a:gd name="connsiteX55" fmla="*/ 1477107 w 5838092"/>
              <a:gd name="connsiteY55" fmla="*/ 3366198 h 3818374"/>
              <a:gd name="connsiteX56" fmla="*/ 1758461 w 5838092"/>
              <a:gd name="connsiteY56" fmla="*/ 3647552 h 3818374"/>
              <a:gd name="connsiteX57" fmla="*/ 2240782 w 5838092"/>
              <a:gd name="connsiteY57" fmla="*/ 3798277 h 3818374"/>
              <a:gd name="connsiteX58" fmla="*/ 2491991 w 5838092"/>
              <a:gd name="connsiteY58" fmla="*/ 3818374 h 3818374"/>
              <a:gd name="connsiteX59" fmla="*/ 2612571 w 5838092"/>
              <a:gd name="connsiteY59" fmla="*/ 3647552 h 3818374"/>
              <a:gd name="connsiteX60" fmla="*/ 2592474 w 5838092"/>
              <a:gd name="connsiteY60" fmla="*/ 3235569 h 3818374"/>
              <a:gd name="connsiteX61" fmla="*/ 2592474 w 5838092"/>
              <a:gd name="connsiteY61" fmla="*/ 2803490 h 3818374"/>
              <a:gd name="connsiteX62" fmla="*/ 2311120 w 5838092"/>
              <a:gd name="connsiteY62" fmla="*/ 2843684 h 3818374"/>
              <a:gd name="connsiteX63" fmla="*/ 2110153 w 5838092"/>
              <a:gd name="connsiteY63" fmla="*/ 3114989 h 3818374"/>
              <a:gd name="connsiteX64" fmla="*/ 2009670 w 5838092"/>
              <a:gd name="connsiteY64" fmla="*/ 3215473 h 3818374"/>
              <a:gd name="connsiteX65" fmla="*/ 1929283 w 5838092"/>
              <a:gd name="connsiteY65" fmla="*/ 3084844 h 3818374"/>
              <a:gd name="connsiteX66" fmla="*/ 2049863 w 5838092"/>
              <a:gd name="connsiteY66" fmla="*/ 2833635 h 3818374"/>
              <a:gd name="connsiteX67" fmla="*/ 2009670 w 5838092"/>
              <a:gd name="connsiteY67" fmla="*/ 2572378 h 3818374"/>
              <a:gd name="connsiteX0" fmla="*/ 2009670 w 5838092"/>
              <a:gd name="connsiteY0" fmla="*/ 2572378 h 3818374"/>
              <a:gd name="connsiteX1" fmla="*/ 1969476 w 5838092"/>
              <a:gd name="connsiteY1" fmla="*/ 2461846 h 3818374"/>
              <a:gd name="connsiteX2" fmla="*/ 1838848 w 5838092"/>
              <a:gd name="connsiteY2" fmla="*/ 2401556 h 3818374"/>
              <a:gd name="connsiteX3" fmla="*/ 1577591 w 5838092"/>
              <a:gd name="connsiteY3" fmla="*/ 2401556 h 3818374"/>
              <a:gd name="connsiteX4" fmla="*/ 1356527 w 5838092"/>
              <a:gd name="connsiteY4" fmla="*/ 2421653 h 3818374"/>
              <a:gd name="connsiteX5" fmla="*/ 1125415 w 5838092"/>
              <a:gd name="connsiteY5" fmla="*/ 2351314 h 3818374"/>
              <a:gd name="connsiteX6" fmla="*/ 1004835 w 5838092"/>
              <a:gd name="connsiteY6" fmla="*/ 2080009 h 3818374"/>
              <a:gd name="connsiteX7" fmla="*/ 1055076 w 5838092"/>
              <a:gd name="connsiteY7" fmla="*/ 1798655 h 3818374"/>
              <a:gd name="connsiteX8" fmla="*/ 1266092 w 5838092"/>
              <a:gd name="connsiteY8" fmla="*/ 1647930 h 3818374"/>
              <a:gd name="connsiteX9" fmla="*/ 1647929 w 5838092"/>
              <a:gd name="connsiteY9" fmla="*/ 1436914 h 3818374"/>
              <a:gd name="connsiteX10" fmla="*/ 2190540 w 5838092"/>
              <a:gd name="connsiteY10" fmla="*/ 1316334 h 3818374"/>
              <a:gd name="connsiteX11" fmla="*/ 2753248 w 5838092"/>
              <a:gd name="connsiteY11" fmla="*/ 1356528 h 3818374"/>
              <a:gd name="connsiteX12" fmla="*/ 3547068 w 5838092"/>
              <a:gd name="connsiteY12" fmla="*/ 1668027 h 3818374"/>
              <a:gd name="connsiteX13" fmla="*/ 3727938 w 5838092"/>
              <a:gd name="connsiteY13" fmla="*/ 1959429 h 3818374"/>
              <a:gd name="connsiteX14" fmla="*/ 3808325 w 5838092"/>
              <a:gd name="connsiteY14" fmla="*/ 2361363 h 3818374"/>
              <a:gd name="connsiteX15" fmla="*/ 3697793 w 5838092"/>
              <a:gd name="connsiteY15" fmla="*/ 2491991 h 3818374"/>
              <a:gd name="connsiteX16" fmla="*/ 4129872 w 5838092"/>
              <a:gd name="connsiteY16" fmla="*/ 2532185 h 3818374"/>
              <a:gd name="connsiteX17" fmla="*/ 4411226 w 5838092"/>
              <a:gd name="connsiteY17" fmla="*/ 2753249 h 3818374"/>
              <a:gd name="connsiteX18" fmla="*/ 4843305 w 5838092"/>
              <a:gd name="connsiteY18" fmla="*/ 2914022 h 3818374"/>
              <a:gd name="connsiteX19" fmla="*/ 5395964 w 5838092"/>
              <a:gd name="connsiteY19" fmla="*/ 3054699 h 3818374"/>
              <a:gd name="connsiteX20" fmla="*/ 5697415 w 5838092"/>
              <a:gd name="connsiteY20" fmla="*/ 2924071 h 3818374"/>
              <a:gd name="connsiteX21" fmla="*/ 5838092 w 5838092"/>
              <a:gd name="connsiteY21" fmla="*/ 2662813 h 3818374"/>
              <a:gd name="connsiteX22" fmla="*/ 5727560 w 5838092"/>
              <a:gd name="connsiteY22" fmla="*/ 2200589 h 3818374"/>
              <a:gd name="connsiteX23" fmla="*/ 5546690 w 5838092"/>
              <a:gd name="connsiteY23" fmla="*/ 1657978 h 3818374"/>
              <a:gd name="connsiteX24" fmla="*/ 5365819 w 5838092"/>
              <a:gd name="connsiteY24" fmla="*/ 1416818 h 3818374"/>
              <a:gd name="connsiteX25" fmla="*/ 5154804 w 5838092"/>
              <a:gd name="connsiteY25" fmla="*/ 1095271 h 3818374"/>
              <a:gd name="connsiteX26" fmla="*/ 4853353 w 5838092"/>
              <a:gd name="connsiteY26" fmla="*/ 854110 h 3818374"/>
              <a:gd name="connsiteX27" fmla="*/ 4582048 w 5838092"/>
              <a:gd name="connsiteY27" fmla="*/ 482321 h 3818374"/>
              <a:gd name="connsiteX28" fmla="*/ 4350936 w 5838092"/>
              <a:gd name="connsiteY28" fmla="*/ 351693 h 3818374"/>
              <a:gd name="connsiteX29" fmla="*/ 4270549 w 5838092"/>
              <a:gd name="connsiteY29" fmla="*/ 321547 h 3818374"/>
              <a:gd name="connsiteX30" fmla="*/ 4240404 w 5838092"/>
              <a:gd name="connsiteY30" fmla="*/ 311499 h 3818374"/>
              <a:gd name="connsiteX31" fmla="*/ 3808325 w 5838092"/>
              <a:gd name="connsiteY31" fmla="*/ 150725 h 3818374"/>
              <a:gd name="connsiteX32" fmla="*/ 3436536 w 5838092"/>
              <a:gd name="connsiteY32" fmla="*/ 0 h 3818374"/>
              <a:gd name="connsiteX33" fmla="*/ 2994408 w 5838092"/>
              <a:gd name="connsiteY33" fmla="*/ 50242 h 3818374"/>
              <a:gd name="connsiteX34" fmla="*/ 2652764 w 5838092"/>
              <a:gd name="connsiteY34" fmla="*/ 120580 h 3818374"/>
              <a:gd name="connsiteX35" fmla="*/ 2481942 w 5838092"/>
              <a:gd name="connsiteY35" fmla="*/ 30145 h 3818374"/>
              <a:gd name="connsiteX36" fmla="*/ 2160395 w 5838092"/>
              <a:gd name="connsiteY36" fmla="*/ 30145 h 3818374"/>
              <a:gd name="connsiteX37" fmla="*/ 1919235 w 5838092"/>
              <a:gd name="connsiteY37" fmla="*/ 281354 h 3818374"/>
              <a:gd name="connsiteX38" fmla="*/ 1627833 w 5838092"/>
              <a:gd name="connsiteY38" fmla="*/ 321547 h 3818374"/>
              <a:gd name="connsiteX39" fmla="*/ 1366575 w 5838092"/>
              <a:gd name="connsiteY39" fmla="*/ 381838 h 3818374"/>
              <a:gd name="connsiteX40" fmla="*/ 1125415 w 5838092"/>
              <a:gd name="connsiteY40" fmla="*/ 482321 h 3818374"/>
              <a:gd name="connsiteX41" fmla="*/ 924448 w 5838092"/>
              <a:gd name="connsiteY41" fmla="*/ 552660 h 3818374"/>
              <a:gd name="connsiteX42" fmla="*/ 683287 w 5838092"/>
              <a:gd name="connsiteY42" fmla="*/ 763675 h 3818374"/>
              <a:gd name="connsiteX43" fmla="*/ 422030 w 5838092"/>
              <a:gd name="connsiteY43" fmla="*/ 954594 h 3818374"/>
              <a:gd name="connsiteX44" fmla="*/ 331595 w 5838092"/>
              <a:gd name="connsiteY44" fmla="*/ 1135464 h 3818374"/>
              <a:gd name="connsiteX45" fmla="*/ 291402 w 5838092"/>
              <a:gd name="connsiteY45" fmla="*/ 1195754 h 3818374"/>
              <a:gd name="connsiteX46" fmla="*/ 140676 w 5838092"/>
              <a:gd name="connsiteY46" fmla="*/ 1376624 h 3818374"/>
              <a:gd name="connsiteX47" fmla="*/ 0 w 5838092"/>
              <a:gd name="connsiteY47" fmla="*/ 1838849 h 3818374"/>
              <a:gd name="connsiteX48" fmla="*/ 20096 w 5838092"/>
              <a:gd name="connsiteY48" fmla="*/ 2230734 h 3818374"/>
              <a:gd name="connsiteX49" fmla="*/ 140676 w 5838092"/>
              <a:gd name="connsiteY49" fmla="*/ 2612572 h 3818374"/>
              <a:gd name="connsiteX50" fmla="*/ 231112 w 5838092"/>
              <a:gd name="connsiteY50" fmla="*/ 2823587 h 3818374"/>
              <a:gd name="connsiteX51" fmla="*/ 512465 w 5838092"/>
              <a:gd name="connsiteY51" fmla="*/ 3034602 h 3818374"/>
              <a:gd name="connsiteX52" fmla="*/ 874206 w 5838092"/>
              <a:gd name="connsiteY52" fmla="*/ 3185328 h 3818374"/>
              <a:gd name="connsiteX53" fmla="*/ 1256043 w 5838092"/>
              <a:gd name="connsiteY53" fmla="*/ 3185328 h 3818374"/>
              <a:gd name="connsiteX54" fmla="*/ 1517301 w 5838092"/>
              <a:gd name="connsiteY54" fmla="*/ 3215473 h 3818374"/>
              <a:gd name="connsiteX55" fmla="*/ 1477107 w 5838092"/>
              <a:gd name="connsiteY55" fmla="*/ 3366198 h 3818374"/>
              <a:gd name="connsiteX56" fmla="*/ 1758461 w 5838092"/>
              <a:gd name="connsiteY56" fmla="*/ 3647552 h 3818374"/>
              <a:gd name="connsiteX57" fmla="*/ 2240782 w 5838092"/>
              <a:gd name="connsiteY57" fmla="*/ 3798277 h 3818374"/>
              <a:gd name="connsiteX58" fmla="*/ 2491991 w 5838092"/>
              <a:gd name="connsiteY58" fmla="*/ 3818374 h 3818374"/>
              <a:gd name="connsiteX59" fmla="*/ 2612571 w 5838092"/>
              <a:gd name="connsiteY59" fmla="*/ 3647552 h 3818374"/>
              <a:gd name="connsiteX60" fmla="*/ 2592474 w 5838092"/>
              <a:gd name="connsiteY60" fmla="*/ 3235569 h 3818374"/>
              <a:gd name="connsiteX61" fmla="*/ 2592474 w 5838092"/>
              <a:gd name="connsiteY61" fmla="*/ 2803490 h 3818374"/>
              <a:gd name="connsiteX62" fmla="*/ 2311120 w 5838092"/>
              <a:gd name="connsiteY62" fmla="*/ 2843684 h 3818374"/>
              <a:gd name="connsiteX63" fmla="*/ 2110153 w 5838092"/>
              <a:gd name="connsiteY63" fmla="*/ 3114989 h 3818374"/>
              <a:gd name="connsiteX64" fmla="*/ 2009670 w 5838092"/>
              <a:gd name="connsiteY64" fmla="*/ 3215473 h 3818374"/>
              <a:gd name="connsiteX65" fmla="*/ 1929283 w 5838092"/>
              <a:gd name="connsiteY65" fmla="*/ 3084844 h 3818374"/>
              <a:gd name="connsiteX66" fmla="*/ 2049863 w 5838092"/>
              <a:gd name="connsiteY66" fmla="*/ 2833635 h 3818374"/>
              <a:gd name="connsiteX67" fmla="*/ 2009670 w 5838092"/>
              <a:gd name="connsiteY67" fmla="*/ 2572378 h 3818374"/>
              <a:gd name="connsiteX0" fmla="*/ 2009670 w 5838092"/>
              <a:gd name="connsiteY0" fmla="*/ 2572378 h 3818374"/>
              <a:gd name="connsiteX1" fmla="*/ 1969476 w 5838092"/>
              <a:gd name="connsiteY1" fmla="*/ 2461846 h 3818374"/>
              <a:gd name="connsiteX2" fmla="*/ 1838848 w 5838092"/>
              <a:gd name="connsiteY2" fmla="*/ 2401556 h 3818374"/>
              <a:gd name="connsiteX3" fmla="*/ 1577591 w 5838092"/>
              <a:gd name="connsiteY3" fmla="*/ 2401556 h 3818374"/>
              <a:gd name="connsiteX4" fmla="*/ 1356527 w 5838092"/>
              <a:gd name="connsiteY4" fmla="*/ 2421653 h 3818374"/>
              <a:gd name="connsiteX5" fmla="*/ 1125415 w 5838092"/>
              <a:gd name="connsiteY5" fmla="*/ 2351314 h 3818374"/>
              <a:gd name="connsiteX6" fmla="*/ 1004835 w 5838092"/>
              <a:gd name="connsiteY6" fmla="*/ 2080009 h 3818374"/>
              <a:gd name="connsiteX7" fmla="*/ 1055076 w 5838092"/>
              <a:gd name="connsiteY7" fmla="*/ 1798655 h 3818374"/>
              <a:gd name="connsiteX8" fmla="*/ 1266092 w 5838092"/>
              <a:gd name="connsiteY8" fmla="*/ 1647930 h 3818374"/>
              <a:gd name="connsiteX9" fmla="*/ 1647929 w 5838092"/>
              <a:gd name="connsiteY9" fmla="*/ 1436914 h 3818374"/>
              <a:gd name="connsiteX10" fmla="*/ 2190540 w 5838092"/>
              <a:gd name="connsiteY10" fmla="*/ 1316334 h 3818374"/>
              <a:gd name="connsiteX11" fmla="*/ 2753248 w 5838092"/>
              <a:gd name="connsiteY11" fmla="*/ 1356528 h 3818374"/>
              <a:gd name="connsiteX12" fmla="*/ 3547068 w 5838092"/>
              <a:gd name="connsiteY12" fmla="*/ 1668027 h 3818374"/>
              <a:gd name="connsiteX13" fmla="*/ 3727938 w 5838092"/>
              <a:gd name="connsiteY13" fmla="*/ 1959429 h 3818374"/>
              <a:gd name="connsiteX14" fmla="*/ 3808325 w 5838092"/>
              <a:gd name="connsiteY14" fmla="*/ 2361363 h 3818374"/>
              <a:gd name="connsiteX15" fmla="*/ 3697793 w 5838092"/>
              <a:gd name="connsiteY15" fmla="*/ 2491991 h 3818374"/>
              <a:gd name="connsiteX16" fmla="*/ 4129872 w 5838092"/>
              <a:gd name="connsiteY16" fmla="*/ 2532185 h 3818374"/>
              <a:gd name="connsiteX17" fmla="*/ 4411226 w 5838092"/>
              <a:gd name="connsiteY17" fmla="*/ 2753249 h 3818374"/>
              <a:gd name="connsiteX18" fmla="*/ 4843305 w 5838092"/>
              <a:gd name="connsiteY18" fmla="*/ 2914022 h 3818374"/>
              <a:gd name="connsiteX19" fmla="*/ 5395964 w 5838092"/>
              <a:gd name="connsiteY19" fmla="*/ 3054699 h 3818374"/>
              <a:gd name="connsiteX20" fmla="*/ 5697415 w 5838092"/>
              <a:gd name="connsiteY20" fmla="*/ 2924071 h 3818374"/>
              <a:gd name="connsiteX21" fmla="*/ 5838092 w 5838092"/>
              <a:gd name="connsiteY21" fmla="*/ 2662813 h 3818374"/>
              <a:gd name="connsiteX22" fmla="*/ 5727560 w 5838092"/>
              <a:gd name="connsiteY22" fmla="*/ 2200589 h 3818374"/>
              <a:gd name="connsiteX23" fmla="*/ 5546690 w 5838092"/>
              <a:gd name="connsiteY23" fmla="*/ 1657978 h 3818374"/>
              <a:gd name="connsiteX24" fmla="*/ 5365819 w 5838092"/>
              <a:gd name="connsiteY24" fmla="*/ 1416818 h 3818374"/>
              <a:gd name="connsiteX25" fmla="*/ 5154804 w 5838092"/>
              <a:gd name="connsiteY25" fmla="*/ 1095271 h 3818374"/>
              <a:gd name="connsiteX26" fmla="*/ 4853353 w 5838092"/>
              <a:gd name="connsiteY26" fmla="*/ 854110 h 3818374"/>
              <a:gd name="connsiteX27" fmla="*/ 4582048 w 5838092"/>
              <a:gd name="connsiteY27" fmla="*/ 482321 h 3818374"/>
              <a:gd name="connsiteX28" fmla="*/ 4270549 w 5838092"/>
              <a:gd name="connsiteY28" fmla="*/ 321547 h 3818374"/>
              <a:gd name="connsiteX29" fmla="*/ 4240404 w 5838092"/>
              <a:gd name="connsiteY29" fmla="*/ 311499 h 3818374"/>
              <a:gd name="connsiteX30" fmla="*/ 3808325 w 5838092"/>
              <a:gd name="connsiteY30" fmla="*/ 150725 h 3818374"/>
              <a:gd name="connsiteX31" fmla="*/ 3436536 w 5838092"/>
              <a:gd name="connsiteY31" fmla="*/ 0 h 3818374"/>
              <a:gd name="connsiteX32" fmla="*/ 2994408 w 5838092"/>
              <a:gd name="connsiteY32" fmla="*/ 50242 h 3818374"/>
              <a:gd name="connsiteX33" fmla="*/ 2652764 w 5838092"/>
              <a:gd name="connsiteY33" fmla="*/ 120580 h 3818374"/>
              <a:gd name="connsiteX34" fmla="*/ 2481942 w 5838092"/>
              <a:gd name="connsiteY34" fmla="*/ 30145 h 3818374"/>
              <a:gd name="connsiteX35" fmla="*/ 2160395 w 5838092"/>
              <a:gd name="connsiteY35" fmla="*/ 30145 h 3818374"/>
              <a:gd name="connsiteX36" fmla="*/ 1919235 w 5838092"/>
              <a:gd name="connsiteY36" fmla="*/ 281354 h 3818374"/>
              <a:gd name="connsiteX37" fmla="*/ 1627833 w 5838092"/>
              <a:gd name="connsiteY37" fmla="*/ 321547 h 3818374"/>
              <a:gd name="connsiteX38" fmla="*/ 1366575 w 5838092"/>
              <a:gd name="connsiteY38" fmla="*/ 381838 h 3818374"/>
              <a:gd name="connsiteX39" fmla="*/ 1125415 w 5838092"/>
              <a:gd name="connsiteY39" fmla="*/ 482321 h 3818374"/>
              <a:gd name="connsiteX40" fmla="*/ 924448 w 5838092"/>
              <a:gd name="connsiteY40" fmla="*/ 552660 h 3818374"/>
              <a:gd name="connsiteX41" fmla="*/ 683287 w 5838092"/>
              <a:gd name="connsiteY41" fmla="*/ 763675 h 3818374"/>
              <a:gd name="connsiteX42" fmla="*/ 422030 w 5838092"/>
              <a:gd name="connsiteY42" fmla="*/ 954594 h 3818374"/>
              <a:gd name="connsiteX43" fmla="*/ 331595 w 5838092"/>
              <a:gd name="connsiteY43" fmla="*/ 1135464 h 3818374"/>
              <a:gd name="connsiteX44" fmla="*/ 291402 w 5838092"/>
              <a:gd name="connsiteY44" fmla="*/ 1195754 h 3818374"/>
              <a:gd name="connsiteX45" fmla="*/ 140676 w 5838092"/>
              <a:gd name="connsiteY45" fmla="*/ 1376624 h 3818374"/>
              <a:gd name="connsiteX46" fmla="*/ 0 w 5838092"/>
              <a:gd name="connsiteY46" fmla="*/ 1838849 h 3818374"/>
              <a:gd name="connsiteX47" fmla="*/ 20096 w 5838092"/>
              <a:gd name="connsiteY47" fmla="*/ 2230734 h 3818374"/>
              <a:gd name="connsiteX48" fmla="*/ 140676 w 5838092"/>
              <a:gd name="connsiteY48" fmla="*/ 2612572 h 3818374"/>
              <a:gd name="connsiteX49" fmla="*/ 231112 w 5838092"/>
              <a:gd name="connsiteY49" fmla="*/ 2823587 h 3818374"/>
              <a:gd name="connsiteX50" fmla="*/ 512465 w 5838092"/>
              <a:gd name="connsiteY50" fmla="*/ 3034602 h 3818374"/>
              <a:gd name="connsiteX51" fmla="*/ 874206 w 5838092"/>
              <a:gd name="connsiteY51" fmla="*/ 3185328 h 3818374"/>
              <a:gd name="connsiteX52" fmla="*/ 1256043 w 5838092"/>
              <a:gd name="connsiteY52" fmla="*/ 3185328 h 3818374"/>
              <a:gd name="connsiteX53" fmla="*/ 1517301 w 5838092"/>
              <a:gd name="connsiteY53" fmla="*/ 3215473 h 3818374"/>
              <a:gd name="connsiteX54" fmla="*/ 1477107 w 5838092"/>
              <a:gd name="connsiteY54" fmla="*/ 3366198 h 3818374"/>
              <a:gd name="connsiteX55" fmla="*/ 1758461 w 5838092"/>
              <a:gd name="connsiteY55" fmla="*/ 3647552 h 3818374"/>
              <a:gd name="connsiteX56" fmla="*/ 2240782 w 5838092"/>
              <a:gd name="connsiteY56" fmla="*/ 3798277 h 3818374"/>
              <a:gd name="connsiteX57" fmla="*/ 2491991 w 5838092"/>
              <a:gd name="connsiteY57" fmla="*/ 3818374 h 3818374"/>
              <a:gd name="connsiteX58" fmla="*/ 2612571 w 5838092"/>
              <a:gd name="connsiteY58" fmla="*/ 3647552 h 3818374"/>
              <a:gd name="connsiteX59" fmla="*/ 2592474 w 5838092"/>
              <a:gd name="connsiteY59" fmla="*/ 3235569 h 3818374"/>
              <a:gd name="connsiteX60" fmla="*/ 2592474 w 5838092"/>
              <a:gd name="connsiteY60" fmla="*/ 2803490 h 3818374"/>
              <a:gd name="connsiteX61" fmla="*/ 2311120 w 5838092"/>
              <a:gd name="connsiteY61" fmla="*/ 2843684 h 3818374"/>
              <a:gd name="connsiteX62" fmla="*/ 2110153 w 5838092"/>
              <a:gd name="connsiteY62" fmla="*/ 3114989 h 3818374"/>
              <a:gd name="connsiteX63" fmla="*/ 2009670 w 5838092"/>
              <a:gd name="connsiteY63" fmla="*/ 3215473 h 3818374"/>
              <a:gd name="connsiteX64" fmla="*/ 1929283 w 5838092"/>
              <a:gd name="connsiteY64" fmla="*/ 3084844 h 3818374"/>
              <a:gd name="connsiteX65" fmla="*/ 2049863 w 5838092"/>
              <a:gd name="connsiteY65" fmla="*/ 2833635 h 3818374"/>
              <a:gd name="connsiteX66" fmla="*/ 2009670 w 5838092"/>
              <a:gd name="connsiteY66" fmla="*/ 2572378 h 3818374"/>
              <a:gd name="connsiteX0" fmla="*/ 2009670 w 5838092"/>
              <a:gd name="connsiteY0" fmla="*/ 2572378 h 3818374"/>
              <a:gd name="connsiteX1" fmla="*/ 1969476 w 5838092"/>
              <a:gd name="connsiteY1" fmla="*/ 2461846 h 3818374"/>
              <a:gd name="connsiteX2" fmla="*/ 1838848 w 5838092"/>
              <a:gd name="connsiteY2" fmla="*/ 2401556 h 3818374"/>
              <a:gd name="connsiteX3" fmla="*/ 1577591 w 5838092"/>
              <a:gd name="connsiteY3" fmla="*/ 2401556 h 3818374"/>
              <a:gd name="connsiteX4" fmla="*/ 1356527 w 5838092"/>
              <a:gd name="connsiteY4" fmla="*/ 2421653 h 3818374"/>
              <a:gd name="connsiteX5" fmla="*/ 1125415 w 5838092"/>
              <a:gd name="connsiteY5" fmla="*/ 2351314 h 3818374"/>
              <a:gd name="connsiteX6" fmla="*/ 1004835 w 5838092"/>
              <a:gd name="connsiteY6" fmla="*/ 2080009 h 3818374"/>
              <a:gd name="connsiteX7" fmla="*/ 1055076 w 5838092"/>
              <a:gd name="connsiteY7" fmla="*/ 1798655 h 3818374"/>
              <a:gd name="connsiteX8" fmla="*/ 1266092 w 5838092"/>
              <a:gd name="connsiteY8" fmla="*/ 1647930 h 3818374"/>
              <a:gd name="connsiteX9" fmla="*/ 1647929 w 5838092"/>
              <a:gd name="connsiteY9" fmla="*/ 1436914 h 3818374"/>
              <a:gd name="connsiteX10" fmla="*/ 2190540 w 5838092"/>
              <a:gd name="connsiteY10" fmla="*/ 1316334 h 3818374"/>
              <a:gd name="connsiteX11" fmla="*/ 2753248 w 5838092"/>
              <a:gd name="connsiteY11" fmla="*/ 1356528 h 3818374"/>
              <a:gd name="connsiteX12" fmla="*/ 3547068 w 5838092"/>
              <a:gd name="connsiteY12" fmla="*/ 1668027 h 3818374"/>
              <a:gd name="connsiteX13" fmla="*/ 3727938 w 5838092"/>
              <a:gd name="connsiteY13" fmla="*/ 1959429 h 3818374"/>
              <a:gd name="connsiteX14" fmla="*/ 3808325 w 5838092"/>
              <a:gd name="connsiteY14" fmla="*/ 2361363 h 3818374"/>
              <a:gd name="connsiteX15" fmla="*/ 3697793 w 5838092"/>
              <a:gd name="connsiteY15" fmla="*/ 2491991 h 3818374"/>
              <a:gd name="connsiteX16" fmla="*/ 4129872 w 5838092"/>
              <a:gd name="connsiteY16" fmla="*/ 2532185 h 3818374"/>
              <a:gd name="connsiteX17" fmla="*/ 4411226 w 5838092"/>
              <a:gd name="connsiteY17" fmla="*/ 2753249 h 3818374"/>
              <a:gd name="connsiteX18" fmla="*/ 4843305 w 5838092"/>
              <a:gd name="connsiteY18" fmla="*/ 2914022 h 3818374"/>
              <a:gd name="connsiteX19" fmla="*/ 5395964 w 5838092"/>
              <a:gd name="connsiteY19" fmla="*/ 3054699 h 3818374"/>
              <a:gd name="connsiteX20" fmla="*/ 5697415 w 5838092"/>
              <a:gd name="connsiteY20" fmla="*/ 2924071 h 3818374"/>
              <a:gd name="connsiteX21" fmla="*/ 5838092 w 5838092"/>
              <a:gd name="connsiteY21" fmla="*/ 2662813 h 3818374"/>
              <a:gd name="connsiteX22" fmla="*/ 5727560 w 5838092"/>
              <a:gd name="connsiteY22" fmla="*/ 2200589 h 3818374"/>
              <a:gd name="connsiteX23" fmla="*/ 5546690 w 5838092"/>
              <a:gd name="connsiteY23" fmla="*/ 1657978 h 3818374"/>
              <a:gd name="connsiteX24" fmla="*/ 5365819 w 5838092"/>
              <a:gd name="connsiteY24" fmla="*/ 1416818 h 3818374"/>
              <a:gd name="connsiteX25" fmla="*/ 5154804 w 5838092"/>
              <a:gd name="connsiteY25" fmla="*/ 1095271 h 3818374"/>
              <a:gd name="connsiteX26" fmla="*/ 4853353 w 5838092"/>
              <a:gd name="connsiteY26" fmla="*/ 854110 h 3818374"/>
              <a:gd name="connsiteX27" fmla="*/ 4270549 w 5838092"/>
              <a:gd name="connsiteY27" fmla="*/ 321547 h 3818374"/>
              <a:gd name="connsiteX28" fmla="*/ 4240404 w 5838092"/>
              <a:gd name="connsiteY28" fmla="*/ 311499 h 3818374"/>
              <a:gd name="connsiteX29" fmla="*/ 3808325 w 5838092"/>
              <a:gd name="connsiteY29" fmla="*/ 150725 h 3818374"/>
              <a:gd name="connsiteX30" fmla="*/ 3436536 w 5838092"/>
              <a:gd name="connsiteY30" fmla="*/ 0 h 3818374"/>
              <a:gd name="connsiteX31" fmla="*/ 2994408 w 5838092"/>
              <a:gd name="connsiteY31" fmla="*/ 50242 h 3818374"/>
              <a:gd name="connsiteX32" fmla="*/ 2652764 w 5838092"/>
              <a:gd name="connsiteY32" fmla="*/ 120580 h 3818374"/>
              <a:gd name="connsiteX33" fmla="*/ 2481942 w 5838092"/>
              <a:gd name="connsiteY33" fmla="*/ 30145 h 3818374"/>
              <a:gd name="connsiteX34" fmla="*/ 2160395 w 5838092"/>
              <a:gd name="connsiteY34" fmla="*/ 30145 h 3818374"/>
              <a:gd name="connsiteX35" fmla="*/ 1919235 w 5838092"/>
              <a:gd name="connsiteY35" fmla="*/ 281354 h 3818374"/>
              <a:gd name="connsiteX36" fmla="*/ 1627833 w 5838092"/>
              <a:gd name="connsiteY36" fmla="*/ 321547 h 3818374"/>
              <a:gd name="connsiteX37" fmla="*/ 1366575 w 5838092"/>
              <a:gd name="connsiteY37" fmla="*/ 381838 h 3818374"/>
              <a:gd name="connsiteX38" fmla="*/ 1125415 w 5838092"/>
              <a:gd name="connsiteY38" fmla="*/ 482321 h 3818374"/>
              <a:gd name="connsiteX39" fmla="*/ 924448 w 5838092"/>
              <a:gd name="connsiteY39" fmla="*/ 552660 h 3818374"/>
              <a:gd name="connsiteX40" fmla="*/ 683287 w 5838092"/>
              <a:gd name="connsiteY40" fmla="*/ 763675 h 3818374"/>
              <a:gd name="connsiteX41" fmla="*/ 422030 w 5838092"/>
              <a:gd name="connsiteY41" fmla="*/ 954594 h 3818374"/>
              <a:gd name="connsiteX42" fmla="*/ 331595 w 5838092"/>
              <a:gd name="connsiteY42" fmla="*/ 1135464 h 3818374"/>
              <a:gd name="connsiteX43" fmla="*/ 291402 w 5838092"/>
              <a:gd name="connsiteY43" fmla="*/ 1195754 h 3818374"/>
              <a:gd name="connsiteX44" fmla="*/ 140676 w 5838092"/>
              <a:gd name="connsiteY44" fmla="*/ 1376624 h 3818374"/>
              <a:gd name="connsiteX45" fmla="*/ 0 w 5838092"/>
              <a:gd name="connsiteY45" fmla="*/ 1838849 h 3818374"/>
              <a:gd name="connsiteX46" fmla="*/ 20096 w 5838092"/>
              <a:gd name="connsiteY46" fmla="*/ 2230734 h 3818374"/>
              <a:gd name="connsiteX47" fmla="*/ 140676 w 5838092"/>
              <a:gd name="connsiteY47" fmla="*/ 2612572 h 3818374"/>
              <a:gd name="connsiteX48" fmla="*/ 231112 w 5838092"/>
              <a:gd name="connsiteY48" fmla="*/ 2823587 h 3818374"/>
              <a:gd name="connsiteX49" fmla="*/ 512465 w 5838092"/>
              <a:gd name="connsiteY49" fmla="*/ 3034602 h 3818374"/>
              <a:gd name="connsiteX50" fmla="*/ 874206 w 5838092"/>
              <a:gd name="connsiteY50" fmla="*/ 3185328 h 3818374"/>
              <a:gd name="connsiteX51" fmla="*/ 1256043 w 5838092"/>
              <a:gd name="connsiteY51" fmla="*/ 3185328 h 3818374"/>
              <a:gd name="connsiteX52" fmla="*/ 1517301 w 5838092"/>
              <a:gd name="connsiteY52" fmla="*/ 3215473 h 3818374"/>
              <a:gd name="connsiteX53" fmla="*/ 1477107 w 5838092"/>
              <a:gd name="connsiteY53" fmla="*/ 3366198 h 3818374"/>
              <a:gd name="connsiteX54" fmla="*/ 1758461 w 5838092"/>
              <a:gd name="connsiteY54" fmla="*/ 3647552 h 3818374"/>
              <a:gd name="connsiteX55" fmla="*/ 2240782 w 5838092"/>
              <a:gd name="connsiteY55" fmla="*/ 3798277 h 3818374"/>
              <a:gd name="connsiteX56" fmla="*/ 2491991 w 5838092"/>
              <a:gd name="connsiteY56" fmla="*/ 3818374 h 3818374"/>
              <a:gd name="connsiteX57" fmla="*/ 2612571 w 5838092"/>
              <a:gd name="connsiteY57" fmla="*/ 3647552 h 3818374"/>
              <a:gd name="connsiteX58" fmla="*/ 2592474 w 5838092"/>
              <a:gd name="connsiteY58" fmla="*/ 3235569 h 3818374"/>
              <a:gd name="connsiteX59" fmla="*/ 2592474 w 5838092"/>
              <a:gd name="connsiteY59" fmla="*/ 2803490 h 3818374"/>
              <a:gd name="connsiteX60" fmla="*/ 2311120 w 5838092"/>
              <a:gd name="connsiteY60" fmla="*/ 2843684 h 3818374"/>
              <a:gd name="connsiteX61" fmla="*/ 2110153 w 5838092"/>
              <a:gd name="connsiteY61" fmla="*/ 3114989 h 3818374"/>
              <a:gd name="connsiteX62" fmla="*/ 2009670 w 5838092"/>
              <a:gd name="connsiteY62" fmla="*/ 3215473 h 3818374"/>
              <a:gd name="connsiteX63" fmla="*/ 1929283 w 5838092"/>
              <a:gd name="connsiteY63" fmla="*/ 3084844 h 3818374"/>
              <a:gd name="connsiteX64" fmla="*/ 2049863 w 5838092"/>
              <a:gd name="connsiteY64" fmla="*/ 2833635 h 3818374"/>
              <a:gd name="connsiteX65" fmla="*/ 2009670 w 5838092"/>
              <a:gd name="connsiteY65" fmla="*/ 2572378 h 3818374"/>
              <a:gd name="connsiteX0" fmla="*/ 2009670 w 5838092"/>
              <a:gd name="connsiteY0" fmla="*/ 2572378 h 3818374"/>
              <a:gd name="connsiteX1" fmla="*/ 1969476 w 5838092"/>
              <a:gd name="connsiteY1" fmla="*/ 2461846 h 3818374"/>
              <a:gd name="connsiteX2" fmla="*/ 1838848 w 5838092"/>
              <a:gd name="connsiteY2" fmla="*/ 2401556 h 3818374"/>
              <a:gd name="connsiteX3" fmla="*/ 1577591 w 5838092"/>
              <a:gd name="connsiteY3" fmla="*/ 2401556 h 3818374"/>
              <a:gd name="connsiteX4" fmla="*/ 1356527 w 5838092"/>
              <a:gd name="connsiteY4" fmla="*/ 2421653 h 3818374"/>
              <a:gd name="connsiteX5" fmla="*/ 1125415 w 5838092"/>
              <a:gd name="connsiteY5" fmla="*/ 2351314 h 3818374"/>
              <a:gd name="connsiteX6" fmla="*/ 1004835 w 5838092"/>
              <a:gd name="connsiteY6" fmla="*/ 2080009 h 3818374"/>
              <a:gd name="connsiteX7" fmla="*/ 1055076 w 5838092"/>
              <a:gd name="connsiteY7" fmla="*/ 1798655 h 3818374"/>
              <a:gd name="connsiteX8" fmla="*/ 1266092 w 5838092"/>
              <a:gd name="connsiteY8" fmla="*/ 1647930 h 3818374"/>
              <a:gd name="connsiteX9" fmla="*/ 1647929 w 5838092"/>
              <a:gd name="connsiteY9" fmla="*/ 1436914 h 3818374"/>
              <a:gd name="connsiteX10" fmla="*/ 2190540 w 5838092"/>
              <a:gd name="connsiteY10" fmla="*/ 1316334 h 3818374"/>
              <a:gd name="connsiteX11" fmla="*/ 2753248 w 5838092"/>
              <a:gd name="connsiteY11" fmla="*/ 1356528 h 3818374"/>
              <a:gd name="connsiteX12" fmla="*/ 3547068 w 5838092"/>
              <a:gd name="connsiteY12" fmla="*/ 1668027 h 3818374"/>
              <a:gd name="connsiteX13" fmla="*/ 3727938 w 5838092"/>
              <a:gd name="connsiteY13" fmla="*/ 1959429 h 3818374"/>
              <a:gd name="connsiteX14" fmla="*/ 3808325 w 5838092"/>
              <a:gd name="connsiteY14" fmla="*/ 2361363 h 3818374"/>
              <a:gd name="connsiteX15" fmla="*/ 3697793 w 5838092"/>
              <a:gd name="connsiteY15" fmla="*/ 2491991 h 3818374"/>
              <a:gd name="connsiteX16" fmla="*/ 4129872 w 5838092"/>
              <a:gd name="connsiteY16" fmla="*/ 2532185 h 3818374"/>
              <a:gd name="connsiteX17" fmla="*/ 4411226 w 5838092"/>
              <a:gd name="connsiteY17" fmla="*/ 2753249 h 3818374"/>
              <a:gd name="connsiteX18" fmla="*/ 4843305 w 5838092"/>
              <a:gd name="connsiteY18" fmla="*/ 2914022 h 3818374"/>
              <a:gd name="connsiteX19" fmla="*/ 5395964 w 5838092"/>
              <a:gd name="connsiteY19" fmla="*/ 3054699 h 3818374"/>
              <a:gd name="connsiteX20" fmla="*/ 5697415 w 5838092"/>
              <a:gd name="connsiteY20" fmla="*/ 2924071 h 3818374"/>
              <a:gd name="connsiteX21" fmla="*/ 5838092 w 5838092"/>
              <a:gd name="connsiteY21" fmla="*/ 2662813 h 3818374"/>
              <a:gd name="connsiteX22" fmla="*/ 5727560 w 5838092"/>
              <a:gd name="connsiteY22" fmla="*/ 2200589 h 3818374"/>
              <a:gd name="connsiteX23" fmla="*/ 5546690 w 5838092"/>
              <a:gd name="connsiteY23" fmla="*/ 1657978 h 3818374"/>
              <a:gd name="connsiteX24" fmla="*/ 5365819 w 5838092"/>
              <a:gd name="connsiteY24" fmla="*/ 1416818 h 3818374"/>
              <a:gd name="connsiteX25" fmla="*/ 5154804 w 5838092"/>
              <a:gd name="connsiteY25" fmla="*/ 1095271 h 3818374"/>
              <a:gd name="connsiteX26" fmla="*/ 4270549 w 5838092"/>
              <a:gd name="connsiteY26" fmla="*/ 321547 h 3818374"/>
              <a:gd name="connsiteX27" fmla="*/ 4240404 w 5838092"/>
              <a:gd name="connsiteY27" fmla="*/ 311499 h 3818374"/>
              <a:gd name="connsiteX28" fmla="*/ 3808325 w 5838092"/>
              <a:gd name="connsiteY28" fmla="*/ 150725 h 3818374"/>
              <a:gd name="connsiteX29" fmla="*/ 3436536 w 5838092"/>
              <a:gd name="connsiteY29" fmla="*/ 0 h 3818374"/>
              <a:gd name="connsiteX30" fmla="*/ 2994408 w 5838092"/>
              <a:gd name="connsiteY30" fmla="*/ 50242 h 3818374"/>
              <a:gd name="connsiteX31" fmla="*/ 2652764 w 5838092"/>
              <a:gd name="connsiteY31" fmla="*/ 120580 h 3818374"/>
              <a:gd name="connsiteX32" fmla="*/ 2481942 w 5838092"/>
              <a:gd name="connsiteY32" fmla="*/ 30145 h 3818374"/>
              <a:gd name="connsiteX33" fmla="*/ 2160395 w 5838092"/>
              <a:gd name="connsiteY33" fmla="*/ 30145 h 3818374"/>
              <a:gd name="connsiteX34" fmla="*/ 1919235 w 5838092"/>
              <a:gd name="connsiteY34" fmla="*/ 281354 h 3818374"/>
              <a:gd name="connsiteX35" fmla="*/ 1627833 w 5838092"/>
              <a:gd name="connsiteY35" fmla="*/ 321547 h 3818374"/>
              <a:gd name="connsiteX36" fmla="*/ 1366575 w 5838092"/>
              <a:gd name="connsiteY36" fmla="*/ 381838 h 3818374"/>
              <a:gd name="connsiteX37" fmla="*/ 1125415 w 5838092"/>
              <a:gd name="connsiteY37" fmla="*/ 482321 h 3818374"/>
              <a:gd name="connsiteX38" fmla="*/ 924448 w 5838092"/>
              <a:gd name="connsiteY38" fmla="*/ 552660 h 3818374"/>
              <a:gd name="connsiteX39" fmla="*/ 683287 w 5838092"/>
              <a:gd name="connsiteY39" fmla="*/ 763675 h 3818374"/>
              <a:gd name="connsiteX40" fmla="*/ 422030 w 5838092"/>
              <a:gd name="connsiteY40" fmla="*/ 954594 h 3818374"/>
              <a:gd name="connsiteX41" fmla="*/ 331595 w 5838092"/>
              <a:gd name="connsiteY41" fmla="*/ 1135464 h 3818374"/>
              <a:gd name="connsiteX42" fmla="*/ 291402 w 5838092"/>
              <a:gd name="connsiteY42" fmla="*/ 1195754 h 3818374"/>
              <a:gd name="connsiteX43" fmla="*/ 140676 w 5838092"/>
              <a:gd name="connsiteY43" fmla="*/ 1376624 h 3818374"/>
              <a:gd name="connsiteX44" fmla="*/ 0 w 5838092"/>
              <a:gd name="connsiteY44" fmla="*/ 1838849 h 3818374"/>
              <a:gd name="connsiteX45" fmla="*/ 20096 w 5838092"/>
              <a:gd name="connsiteY45" fmla="*/ 2230734 h 3818374"/>
              <a:gd name="connsiteX46" fmla="*/ 140676 w 5838092"/>
              <a:gd name="connsiteY46" fmla="*/ 2612572 h 3818374"/>
              <a:gd name="connsiteX47" fmla="*/ 231112 w 5838092"/>
              <a:gd name="connsiteY47" fmla="*/ 2823587 h 3818374"/>
              <a:gd name="connsiteX48" fmla="*/ 512465 w 5838092"/>
              <a:gd name="connsiteY48" fmla="*/ 3034602 h 3818374"/>
              <a:gd name="connsiteX49" fmla="*/ 874206 w 5838092"/>
              <a:gd name="connsiteY49" fmla="*/ 3185328 h 3818374"/>
              <a:gd name="connsiteX50" fmla="*/ 1256043 w 5838092"/>
              <a:gd name="connsiteY50" fmla="*/ 3185328 h 3818374"/>
              <a:gd name="connsiteX51" fmla="*/ 1517301 w 5838092"/>
              <a:gd name="connsiteY51" fmla="*/ 3215473 h 3818374"/>
              <a:gd name="connsiteX52" fmla="*/ 1477107 w 5838092"/>
              <a:gd name="connsiteY52" fmla="*/ 3366198 h 3818374"/>
              <a:gd name="connsiteX53" fmla="*/ 1758461 w 5838092"/>
              <a:gd name="connsiteY53" fmla="*/ 3647552 h 3818374"/>
              <a:gd name="connsiteX54" fmla="*/ 2240782 w 5838092"/>
              <a:gd name="connsiteY54" fmla="*/ 3798277 h 3818374"/>
              <a:gd name="connsiteX55" fmla="*/ 2491991 w 5838092"/>
              <a:gd name="connsiteY55" fmla="*/ 3818374 h 3818374"/>
              <a:gd name="connsiteX56" fmla="*/ 2612571 w 5838092"/>
              <a:gd name="connsiteY56" fmla="*/ 3647552 h 3818374"/>
              <a:gd name="connsiteX57" fmla="*/ 2592474 w 5838092"/>
              <a:gd name="connsiteY57" fmla="*/ 3235569 h 3818374"/>
              <a:gd name="connsiteX58" fmla="*/ 2592474 w 5838092"/>
              <a:gd name="connsiteY58" fmla="*/ 2803490 h 3818374"/>
              <a:gd name="connsiteX59" fmla="*/ 2311120 w 5838092"/>
              <a:gd name="connsiteY59" fmla="*/ 2843684 h 3818374"/>
              <a:gd name="connsiteX60" fmla="*/ 2110153 w 5838092"/>
              <a:gd name="connsiteY60" fmla="*/ 3114989 h 3818374"/>
              <a:gd name="connsiteX61" fmla="*/ 2009670 w 5838092"/>
              <a:gd name="connsiteY61" fmla="*/ 3215473 h 3818374"/>
              <a:gd name="connsiteX62" fmla="*/ 1929283 w 5838092"/>
              <a:gd name="connsiteY62" fmla="*/ 3084844 h 3818374"/>
              <a:gd name="connsiteX63" fmla="*/ 2049863 w 5838092"/>
              <a:gd name="connsiteY63" fmla="*/ 2833635 h 3818374"/>
              <a:gd name="connsiteX64" fmla="*/ 2009670 w 5838092"/>
              <a:gd name="connsiteY64" fmla="*/ 2572378 h 3818374"/>
              <a:gd name="connsiteX0" fmla="*/ 2009670 w 5838092"/>
              <a:gd name="connsiteY0" fmla="*/ 2572378 h 3818374"/>
              <a:gd name="connsiteX1" fmla="*/ 1969476 w 5838092"/>
              <a:gd name="connsiteY1" fmla="*/ 2461846 h 3818374"/>
              <a:gd name="connsiteX2" fmla="*/ 1838848 w 5838092"/>
              <a:gd name="connsiteY2" fmla="*/ 2401556 h 3818374"/>
              <a:gd name="connsiteX3" fmla="*/ 1577591 w 5838092"/>
              <a:gd name="connsiteY3" fmla="*/ 2401556 h 3818374"/>
              <a:gd name="connsiteX4" fmla="*/ 1356527 w 5838092"/>
              <a:gd name="connsiteY4" fmla="*/ 2421653 h 3818374"/>
              <a:gd name="connsiteX5" fmla="*/ 1125415 w 5838092"/>
              <a:gd name="connsiteY5" fmla="*/ 2351314 h 3818374"/>
              <a:gd name="connsiteX6" fmla="*/ 1004835 w 5838092"/>
              <a:gd name="connsiteY6" fmla="*/ 2080009 h 3818374"/>
              <a:gd name="connsiteX7" fmla="*/ 1055076 w 5838092"/>
              <a:gd name="connsiteY7" fmla="*/ 1798655 h 3818374"/>
              <a:gd name="connsiteX8" fmla="*/ 1266092 w 5838092"/>
              <a:gd name="connsiteY8" fmla="*/ 1647930 h 3818374"/>
              <a:gd name="connsiteX9" fmla="*/ 1647929 w 5838092"/>
              <a:gd name="connsiteY9" fmla="*/ 1436914 h 3818374"/>
              <a:gd name="connsiteX10" fmla="*/ 2190540 w 5838092"/>
              <a:gd name="connsiteY10" fmla="*/ 1316334 h 3818374"/>
              <a:gd name="connsiteX11" fmla="*/ 2753248 w 5838092"/>
              <a:gd name="connsiteY11" fmla="*/ 1356528 h 3818374"/>
              <a:gd name="connsiteX12" fmla="*/ 3547068 w 5838092"/>
              <a:gd name="connsiteY12" fmla="*/ 1668027 h 3818374"/>
              <a:gd name="connsiteX13" fmla="*/ 3727938 w 5838092"/>
              <a:gd name="connsiteY13" fmla="*/ 1959429 h 3818374"/>
              <a:gd name="connsiteX14" fmla="*/ 3808325 w 5838092"/>
              <a:gd name="connsiteY14" fmla="*/ 2361363 h 3818374"/>
              <a:gd name="connsiteX15" fmla="*/ 3697793 w 5838092"/>
              <a:gd name="connsiteY15" fmla="*/ 2491991 h 3818374"/>
              <a:gd name="connsiteX16" fmla="*/ 4129872 w 5838092"/>
              <a:gd name="connsiteY16" fmla="*/ 2532185 h 3818374"/>
              <a:gd name="connsiteX17" fmla="*/ 4411226 w 5838092"/>
              <a:gd name="connsiteY17" fmla="*/ 2753249 h 3818374"/>
              <a:gd name="connsiteX18" fmla="*/ 4843305 w 5838092"/>
              <a:gd name="connsiteY18" fmla="*/ 2914022 h 3818374"/>
              <a:gd name="connsiteX19" fmla="*/ 5395964 w 5838092"/>
              <a:gd name="connsiteY19" fmla="*/ 3054699 h 3818374"/>
              <a:gd name="connsiteX20" fmla="*/ 5697415 w 5838092"/>
              <a:gd name="connsiteY20" fmla="*/ 2924071 h 3818374"/>
              <a:gd name="connsiteX21" fmla="*/ 5838092 w 5838092"/>
              <a:gd name="connsiteY21" fmla="*/ 2662813 h 3818374"/>
              <a:gd name="connsiteX22" fmla="*/ 5727560 w 5838092"/>
              <a:gd name="connsiteY22" fmla="*/ 2200589 h 3818374"/>
              <a:gd name="connsiteX23" fmla="*/ 5546690 w 5838092"/>
              <a:gd name="connsiteY23" fmla="*/ 1657978 h 3818374"/>
              <a:gd name="connsiteX24" fmla="*/ 5365819 w 5838092"/>
              <a:gd name="connsiteY24" fmla="*/ 1416818 h 3818374"/>
              <a:gd name="connsiteX25" fmla="*/ 4270549 w 5838092"/>
              <a:gd name="connsiteY25" fmla="*/ 321547 h 3818374"/>
              <a:gd name="connsiteX26" fmla="*/ 4240404 w 5838092"/>
              <a:gd name="connsiteY26" fmla="*/ 311499 h 3818374"/>
              <a:gd name="connsiteX27" fmla="*/ 3808325 w 5838092"/>
              <a:gd name="connsiteY27" fmla="*/ 150725 h 3818374"/>
              <a:gd name="connsiteX28" fmla="*/ 3436536 w 5838092"/>
              <a:gd name="connsiteY28" fmla="*/ 0 h 3818374"/>
              <a:gd name="connsiteX29" fmla="*/ 2994408 w 5838092"/>
              <a:gd name="connsiteY29" fmla="*/ 50242 h 3818374"/>
              <a:gd name="connsiteX30" fmla="*/ 2652764 w 5838092"/>
              <a:gd name="connsiteY30" fmla="*/ 120580 h 3818374"/>
              <a:gd name="connsiteX31" fmla="*/ 2481942 w 5838092"/>
              <a:gd name="connsiteY31" fmla="*/ 30145 h 3818374"/>
              <a:gd name="connsiteX32" fmla="*/ 2160395 w 5838092"/>
              <a:gd name="connsiteY32" fmla="*/ 30145 h 3818374"/>
              <a:gd name="connsiteX33" fmla="*/ 1919235 w 5838092"/>
              <a:gd name="connsiteY33" fmla="*/ 281354 h 3818374"/>
              <a:gd name="connsiteX34" fmla="*/ 1627833 w 5838092"/>
              <a:gd name="connsiteY34" fmla="*/ 321547 h 3818374"/>
              <a:gd name="connsiteX35" fmla="*/ 1366575 w 5838092"/>
              <a:gd name="connsiteY35" fmla="*/ 381838 h 3818374"/>
              <a:gd name="connsiteX36" fmla="*/ 1125415 w 5838092"/>
              <a:gd name="connsiteY36" fmla="*/ 482321 h 3818374"/>
              <a:gd name="connsiteX37" fmla="*/ 924448 w 5838092"/>
              <a:gd name="connsiteY37" fmla="*/ 552660 h 3818374"/>
              <a:gd name="connsiteX38" fmla="*/ 683287 w 5838092"/>
              <a:gd name="connsiteY38" fmla="*/ 763675 h 3818374"/>
              <a:gd name="connsiteX39" fmla="*/ 422030 w 5838092"/>
              <a:gd name="connsiteY39" fmla="*/ 954594 h 3818374"/>
              <a:gd name="connsiteX40" fmla="*/ 331595 w 5838092"/>
              <a:gd name="connsiteY40" fmla="*/ 1135464 h 3818374"/>
              <a:gd name="connsiteX41" fmla="*/ 291402 w 5838092"/>
              <a:gd name="connsiteY41" fmla="*/ 1195754 h 3818374"/>
              <a:gd name="connsiteX42" fmla="*/ 140676 w 5838092"/>
              <a:gd name="connsiteY42" fmla="*/ 1376624 h 3818374"/>
              <a:gd name="connsiteX43" fmla="*/ 0 w 5838092"/>
              <a:gd name="connsiteY43" fmla="*/ 1838849 h 3818374"/>
              <a:gd name="connsiteX44" fmla="*/ 20096 w 5838092"/>
              <a:gd name="connsiteY44" fmla="*/ 2230734 h 3818374"/>
              <a:gd name="connsiteX45" fmla="*/ 140676 w 5838092"/>
              <a:gd name="connsiteY45" fmla="*/ 2612572 h 3818374"/>
              <a:gd name="connsiteX46" fmla="*/ 231112 w 5838092"/>
              <a:gd name="connsiteY46" fmla="*/ 2823587 h 3818374"/>
              <a:gd name="connsiteX47" fmla="*/ 512465 w 5838092"/>
              <a:gd name="connsiteY47" fmla="*/ 3034602 h 3818374"/>
              <a:gd name="connsiteX48" fmla="*/ 874206 w 5838092"/>
              <a:gd name="connsiteY48" fmla="*/ 3185328 h 3818374"/>
              <a:gd name="connsiteX49" fmla="*/ 1256043 w 5838092"/>
              <a:gd name="connsiteY49" fmla="*/ 3185328 h 3818374"/>
              <a:gd name="connsiteX50" fmla="*/ 1517301 w 5838092"/>
              <a:gd name="connsiteY50" fmla="*/ 3215473 h 3818374"/>
              <a:gd name="connsiteX51" fmla="*/ 1477107 w 5838092"/>
              <a:gd name="connsiteY51" fmla="*/ 3366198 h 3818374"/>
              <a:gd name="connsiteX52" fmla="*/ 1758461 w 5838092"/>
              <a:gd name="connsiteY52" fmla="*/ 3647552 h 3818374"/>
              <a:gd name="connsiteX53" fmla="*/ 2240782 w 5838092"/>
              <a:gd name="connsiteY53" fmla="*/ 3798277 h 3818374"/>
              <a:gd name="connsiteX54" fmla="*/ 2491991 w 5838092"/>
              <a:gd name="connsiteY54" fmla="*/ 3818374 h 3818374"/>
              <a:gd name="connsiteX55" fmla="*/ 2612571 w 5838092"/>
              <a:gd name="connsiteY55" fmla="*/ 3647552 h 3818374"/>
              <a:gd name="connsiteX56" fmla="*/ 2592474 w 5838092"/>
              <a:gd name="connsiteY56" fmla="*/ 3235569 h 3818374"/>
              <a:gd name="connsiteX57" fmla="*/ 2592474 w 5838092"/>
              <a:gd name="connsiteY57" fmla="*/ 2803490 h 3818374"/>
              <a:gd name="connsiteX58" fmla="*/ 2311120 w 5838092"/>
              <a:gd name="connsiteY58" fmla="*/ 2843684 h 3818374"/>
              <a:gd name="connsiteX59" fmla="*/ 2110153 w 5838092"/>
              <a:gd name="connsiteY59" fmla="*/ 3114989 h 3818374"/>
              <a:gd name="connsiteX60" fmla="*/ 2009670 w 5838092"/>
              <a:gd name="connsiteY60" fmla="*/ 3215473 h 3818374"/>
              <a:gd name="connsiteX61" fmla="*/ 1929283 w 5838092"/>
              <a:gd name="connsiteY61" fmla="*/ 3084844 h 3818374"/>
              <a:gd name="connsiteX62" fmla="*/ 2049863 w 5838092"/>
              <a:gd name="connsiteY62" fmla="*/ 2833635 h 3818374"/>
              <a:gd name="connsiteX63" fmla="*/ 2009670 w 5838092"/>
              <a:gd name="connsiteY63" fmla="*/ 2572378 h 3818374"/>
              <a:gd name="connsiteX0" fmla="*/ 2009670 w 5838092"/>
              <a:gd name="connsiteY0" fmla="*/ 2572378 h 3818374"/>
              <a:gd name="connsiteX1" fmla="*/ 1969476 w 5838092"/>
              <a:gd name="connsiteY1" fmla="*/ 2461846 h 3818374"/>
              <a:gd name="connsiteX2" fmla="*/ 1838848 w 5838092"/>
              <a:gd name="connsiteY2" fmla="*/ 2401556 h 3818374"/>
              <a:gd name="connsiteX3" fmla="*/ 1577591 w 5838092"/>
              <a:gd name="connsiteY3" fmla="*/ 2401556 h 3818374"/>
              <a:gd name="connsiteX4" fmla="*/ 1356527 w 5838092"/>
              <a:gd name="connsiteY4" fmla="*/ 2421653 h 3818374"/>
              <a:gd name="connsiteX5" fmla="*/ 1125415 w 5838092"/>
              <a:gd name="connsiteY5" fmla="*/ 2351314 h 3818374"/>
              <a:gd name="connsiteX6" fmla="*/ 1004835 w 5838092"/>
              <a:gd name="connsiteY6" fmla="*/ 2080009 h 3818374"/>
              <a:gd name="connsiteX7" fmla="*/ 1055076 w 5838092"/>
              <a:gd name="connsiteY7" fmla="*/ 1798655 h 3818374"/>
              <a:gd name="connsiteX8" fmla="*/ 1266092 w 5838092"/>
              <a:gd name="connsiteY8" fmla="*/ 1647930 h 3818374"/>
              <a:gd name="connsiteX9" fmla="*/ 1647929 w 5838092"/>
              <a:gd name="connsiteY9" fmla="*/ 1436914 h 3818374"/>
              <a:gd name="connsiteX10" fmla="*/ 2190540 w 5838092"/>
              <a:gd name="connsiteY10" fmla="*/ 1316334 h 3818374"/>
              <a:gd name="connsiteX11" fmla="*/ 2753248 w 5838092"/>
              <a:gd name="connsiteY11" fmla="*/ 1356528 h 3818374"/>
              <a:gd name="connsiteX12" fmla="*/ 3547068 w 5838092"/>
              <a:gd name="connsiteY12" fmla="*/ 1668027 h 3818374"/>
              <a:gd name="connsiteX13" fmla="*/ 3727938 w 5838092"/>
              <a:gd name="connsiteY13" fmla="*/ 1959429 h 3818374"/>
              <a:gd name="connsiteX14" fmla="*/ 3808325 w 5838092"/>
              <a:gd name="connsiteY14" fmla="*/ 2361363 h 3818374"/>
              <a:gd name="connsiteX15" fmla="*/ 3697793 w 5838092"/>
              <a:gd name="connsiteY15" fmla="*/ 2491991 h 3818374"/>
              <a:gd name="connsiteX16" fmla="*/ 4129872 w 5838092"/>
              <a:gd name="connsiteY16" fmla="*/ 2532185 h 3818374"/>
              <a:gd name="connsiteX17" fmla="*/ 4411226 w 5838092"/>
              <a:gd name="connsiteY17" fmla="*/ 2753249 h 3818374"/>
              <a:gd name="connsiteX18" fmla="*/ 4843305 w 5838092"/>
              <a:gd name="connsiteY18" fmla="*/ 2914022 h 3818374"/>
              <a:gd name="connsiteX19" fmla="*/ 5395964 w 5838092"/>
              <a:gd name="connsiteY19" fmla="*/ 3054699 h 3818374"/>
              <a:gd name="connsiteX20" fmla="*/ 5697415 w 5838092"/>
              <a:gd name="connsiteY20" fmla="*/ 2924071 h 3818374"/>
              <a:gd name="connsiteX21" fmla="*/ 5838092 w 5838092"/>
              <a:gd name="connsiteY21" fmla="*/ 2662813 h 3818374"/>
              <a:gd name="connsiteX22" fmla="*/ 5727560 w 5838092"/>
              <a:gd name="connsiteY22" fmla="*/ 2200589 h 3818374"/>
              <a:gd name="connsiteX23" fmla="*/ 5546690 w 5838092"/>
              <a:gd name="connsiteY23" fmla="*/ 1657978 h 3818374"/>
              <a:gd name="connsiteX24" fmla="*/ 4270549 w 5838092"/>
              <a:gd name="connsiteY24" fmla="*/ 321547 h 3818374"/>
              <a:gd name="connsiteX25" fmla="*/ 4240404 w 5838092"/>
              <a:gd name="connsiteY25" fmla="*/ 311499 h 3818374"/>
              <a:gd name="connsiteX26" fmla="*/ 3808325 w 5838092"/>
              <a:gd name="connsiteY26" fmla="*/ 150725 h 3818374"/>
              <a:gd name="connsiteX27" fmla="*/ 3436536 w 5838092"/>
              <a:gd name="connsiteY27" fmla="*/ 0 h 3818374"/>
              <a:gd name="connsiteX28" fmla="*/ 2994408 w 5838092"/>
              <a:gd name="connsiteY28" fmla="*/ 50242 h 3818374"/>
              <a:gd name="connsiteX29" fmla="*/ 2652764 w 5838092"/>
              <a:gd name="connsiteY29" fmla="*/ 120580 h 3818374"/>
              <a:gd name="connsiteX30" fmla="*/ 2481942 w 5838092"/>
              <a:gd name="connsiteY30" fmla="*/ 30145 h 3818374"/>
              <a:gd name="connsiteX31" fmla="*/ 2160395 w 5838092"/>
              <a:gd name="connsiteY31" fmla="*/ 30145 h 3818374"/>
              <a:gd name="connsiteX32" fmla="*/ 1919235 w 5838092"/>
              <a:gd name="connsiteY32" fmla="*/ 281354 h 3818374"/>
              <a:gd name="connsiteX33" fmla="*/ 1627833 w 5838092"/>
              <a:gd name="connsiteY33" fmla="*/ 321547 h 3818374"/>
              <a:gd name="connsiteX34" fmla="*/ 1366575 w 5838092"/>
              <a:gd name="connsiteY34" fmla="*/ 381838 h 3818374"/>
              <a:gd name="connsiteX35" fmla="*/ 1125415 w 5838092"/>
              <a:gd name="connsiteY35" fmla="*/ 482321 h 3818374"/>
              <a:gd name="connsiteX36" fmla="*/ 924448 w 5838092"/>
              <a:gd name="connsiteY36" fmla="*/ 552660 h 3818374"/>
              <a:gd name="connsiteX37" fmla="*/ 683287 w 5838092"/>
              <a:gd name="connsiteY37" fmla="*/ 763675 h 3818374"/>
              <a:gd name="connsiteX38" fmla="*/ 422030 w 5838092"/>
              <a:gd name="connsiteY38" fmla="*/ 954594 h 3818374"/>
              <a:gd name="connsiteX39" fmla="*/ 331595 w 5838092"/>
              <a:gd name="connsiteY39" fmla="*/ 1135464 h 3818374"/>
              <a:gd name="connsiteX40" fmla="*/ 291402 w 5838092"/>
              <a:gd name="connsiteY40" fmla="*/ 1195754 h 3818374"/>
              <a:gd name="connsiteX41" fmla="*/ 140676 w 5838092"/>
              <a:gd name="connsiteY41" fmla="*/ 1376624 h 3818374"/>
              <a:gd name="connsiteX42" fmla="*/ 0 w 5838092"/>
              <a:gd name="connsiteY42" fmla="*/ 1838849 h 3818374"/>
              <a:gd name="connsiteX43" fmla="*/ 20096 w 5838092"/>
              <a:gd name="connsiteY43" fmla="*/ 2230734 h 3818374"/>
              <a:gd name="connsiteX44" fmla="*/ 140676 w 5838092"/>
              <a:gd name="connsiteY44" fmla="*/ 2612572 h 3818374"/>
              <a:gd name="connsiteX45" fmla="*/ 231112 w 5838092"/>
              <a:gd name="connsiteY45" fmla="*/ 2823587 h 3818374"/>
              <a:gd name="connsiteX46" fmla="*/ 512465 w 5838092"/>
              <a:gd name="connsiteY46" fmla="*/ 3034602 h 3818374"/>
              <a:gd name="connsiteX47" fmla="*/ 874206 w 5838092"/>
              <a:gd name="connsiteY47" fmla="*/ 3185328 h 3818374"/>
              <a:gd name="connsiteX48" fmla="*/ 1256043 w 5838092"/>
              <a:gd name="connsiteY48" fmla="*/ 3185328 h 3818374"/>
              <a:gd name="connsiteX49" fmla="*/ 1517301 w 5838092"/>
              <a:gd name="connsiteY49" fmla="*/ 3215473 h 3818374"/>
              <a:gd name="connsiteX50" fmla="*/ 1477107 w 5838092"/>
              <a:gd name="connsiteY50" fmla="*/ 3366198 h 3818374"/>
              <a:gd name="connsiteX51" fmla="*/ 1758461 w 5838092"/>
              <a:gd name="connsiteY51" fmla="*/ 3647552 h 3818374"/>
              <a:gd name="connsiteX52" fmla="*/ 2240782 w 5838092"/>
              <a:gd name="connsiteY52" fmla="*/ 3798277 h 3818374"/>
              <a:gd name="connsiteX53" fmla="*/ 2491991 w 5838092"/>
              <a:gd name="connsiteY53" fmla="*/ 3818374 h 3818374"/>
              <a:gd name="connsiteX54" fmla="*/ 2612571 w 5838092"/>
              <a:gd name="connsiteY54" fmla="*/ 3647552 h 3818374"/>
              <a:gd name="connsiteX55" fmla="*/ 2592474 w 5838092"/>
              <a:gd name="connsiteY55" fmla="*/ 3235569 h 3818374"/>
              <a:gd name="connsiteX56" fmla="*/ 2592474 w 5838092"/>
              <a:gd name="connsiteY56" fmla="*/ 2803490 h 3818374"/>
              <a:gd name="connsiteX57" fmla="*/ 2311120 w 5838092"/>
              <a:gd name="connsiteY57" fmla="*/ 2843684 h 3818374"/>
              <a:gd name="connsiteX58" fmla="*/ 2110153 w 5838092"/>
              <a:gd name="connsiteY58" fmla="*/ 3114989 h 3818374"/>
              <a:gd name="connsiteX59" fmla="*/ 2009670 w 5838092"/>
              <a:gd name="connsiteY59" fmla="*/ 3215473 h 3818374"/>
              <a:gd name="connsiteX60" fmla="*/ 1929283 w 5838092"/>
              <a:gd name="connsiteY60" fmla="*/ 3084844 h 3818374"/>
              <a:gd name="connsiteX61" fmla="*/ 2049863 w 5838092"/>
              <a:gd name="connsiteY61" fmla="*/ 2833635 h 3818374"/>
              <a:gd name="connsiteX62" fmla="*/ 2009670 w 5838092"/>
              <a:gd name="connsiteY62" fmla="*/ 2572378 h 3818374"/>
              <a:gd name="connsiteX0" fmla="*/ 2009670 w 5838092"/>
              <a:gd name="connsiteY0" fmla="*/ 2572378 h 3818374"/>
              <a:gd name="connsiteX1" fmla="*/ 1969476 w 5838092"/>
              <a:gd name="connsiteY1" fmla="*/ 2461846 h 3818374"/>
              <a:gd name="connsiteX2" fmla="*/ 1838848 w 5838092"/>
              <a:gd name="connsiteY2" fmla="*/ 2401556 h 3818374"/>
              <a:gd name="connsiteX3" fmla="*/ 1577591 w 5838092"/>
              <a:gd name="connsiteY3" fmla="*/ 2401556 h 3818374"/>
              <a:gd name="connsiteX4" fmla="*/ 1356527 w 5838092"/>
              <a:gd name="connsiteY4" fmla="*/ 2421653 h 3818374"/>
              <a:gd name="connsiteX5" fmla="*/ 1125415 w 5838092"/>
              <a:gd name="connsiteY5" fmla="*/ 2351314 h 3818374"/>
              <a:gd name="connsiteX6" fmla="*/ 1004835 w 5838092"/>
              <a:gd name="connsiteY6" fmla="*/ 2080009 h 3818374"/>
              <a:gd name="connsiteX7" fmla="*/ 1055076 w 5838092"/>
              <a:gd name="connsiteY7" fmla="*/ 1798655 h 3818374"/>
              <a:gd name="connsiteX8" fmla="*/ 1266092 w 5838092"/>
              <a:gd name="connsiteY8" fmla="*/ 1647930 h 3818374"/>
              <a:gd name="connsiteX9" fmla="*/ 1647929 w 5838092"/>
              <a:gd name="connsiteY9" fmla="*/ 1436914 h 3818374"/>
              <a:gd name="connsiteX10" fmla="*/ 2190540 w 5838092"/>
              <a:gd name="connsiteY10" fmla="*/ 1316334 h 3818374"/>
              <a:gd name="connsiteX11" fmla="*/ 2753248 w 5838092"/>
              <a:gd name="connsiteY11" fmla="*/ 1356528 h 3818374"/>
              <a:gd name="connsiteX12" fmla="*/ 3547068 w 5838092"/>
              <a:gd name="connsiteY12" fmla="*/ 1668027 h 3818374"/>
              <a:gd name="connsiteX13" fmla="*/ 3727938 w 5838092"/>
              <a:gd name="connsiteY13" fmla="*/ 1959429 h 3818374"/>
              <a:gd name="connsiteX14" fmla="*/ 3808325 w 5838092"/>
              <a:gd name="connsiteY14" fmla="*/ 2361363 h 3818374"/>
              <a:gd name="connsiteX15" fmla="*/ 3697793 w 5838092"/>
              <a:gd name="connsiteY15" fmla="*/ 2491991 h 3818374"/>
              <a:gd name="connsiteX16" fmla="*/ 4129872 w 5838092"/>
              <a:gd name="connsiteY16" fmla="*/ 2532185 h 3818374"/>
              <a:gd name="connsiteX17" fmla="*/ 4411226 w 5838092"/>
              <a:gd name="connsiteY17" fmla="*/ 2753249 h 3818374"/>
              <a:gd name="connsiteX18" fmla="*/ 4843305 w 5838092"/>
              <a:gd name="connsiteY18" fmla="*/ 2914022 h 3818374"/>
              <a:gd name="connsiteX19" fmla="*/ 5395964 w 5838092"/>
              <a:gd name="connsiteY19" fmla="*/ 3054699 h 3818374"/>
              <a:gd name="connsiteX20" fmla="*/ 5697415 w 5838092"/>
              <a:gd name="connsiteY20" fmla="*/ 2924071 h 3818374"/>
              <a:gd name="connsiteX21" fmla="*/ 5838092 w 5838092"/>
              <a:gd name="connsiteY21" fmla="*/ 2662813 h 3818374"/>
              <a:gd name="connsiteX22" fmla="*/ 5727560 w 5838092"/>
              <a:gd name="connsiteY22" fmla="*/ 2200589 h 3818374"/>
              <a:gd name="connsiteX23" fmla="*/ 4270549 w 5838092"/>
              <a:gd name="connsiteY23" fmla="*/ 321547 h 3818374"/>
              <a:gd name="connsiteX24" fmla="*/ 4240404 w 5838092"/>
              <a:gd name="connsiteY24" fmla="*/ 311499 h 3818374"/>
              <a:gd name="connsiteX25" fmla="*/ 3808325 w 5838092"/>
              <a:gd name="connsiteY25" fmla="*/ 150725 h 3818374"/>
              <a:gd name="connsiteX26" fmla="*/ 3436536 w 5838092"/>
              <a:gd name="connsiteY26" fmla="*/ 0 h 3818374"/>
              <a:gd name="connsiteX27" fmla="*/ 2994408 w 5838092"/>
              <a:gd name="connsiteY27" fmla="*/ 50242 h 3818374"/>
              <a:gd name="connsiteX28" fmla="*/ 2652764 w 5838092"/>
              <a:gd name="connsiteY28" fmla="*/ 120580 h 3818374"/>
              <a:gd name="connsiteX29" fmla="*/ 2481942 w 5838092"/>
              <a:gd name="connsiteY29" fmla="*/ 30145 h 3818374"/>
              <a:gd name="connsiteX30" fmla="*/ 2160395 w 5838092"/>
              <a:gd name="connsiteY30" fmla="*/ 30145 h 3818374"/>
              <a:gd name="connsiteX31" fmla="*/ 1919235 w 5838092"/>
              <a:gd name="connsiteY31" fmla="*/ 281354 h 3818374"/>
              <a:gd name="connsiteX32" fmla="*/ 1627833 w 5838092"/>
              <a:gd name="connsiteY32" fmla="*/ 321547 h 3818374"/>
              <a:gd name="connsiteX33" fmla="*/ 1366575 w 5838092"/>
              <a:gd name="connsiteY33" fmla="*/ 381838 h 3818374"/>
              <a:gd name="connsiteX34" fmla="*/ 1125415 w 5838092"/>
              <a:gd name="connsiteY34" fmla="*/ 482321 h 3818374"/>
              <a:gd name="connsiteX35" fmla="*/ 924448 w 5838092"/>
              <a:gd name="connsiteY35" fmla="*/ 552660 h 3818374"/>
              <a:gd name="connsiteX36" fmla="*/ 683287 w 5838092"/>
              <a:gd name="connsiteY36" fmla="*/ 763675 h 3818374"/>
              <a:gd name="connsiteX37" fmla="*/ 422030 w 5838092"/>
              <a:gd name="connsiteY37" fmla="*/ 954594 h 3818374"/>
              <a:gd name="connsiteX38" fmla="*/ 331595 w 5838092"/>
              <a:gd name="connsiteY38" fmla="*/ 1135464 h 3818374"/>
              <a:gd name="connsiteX39" fmla="*/ 291402 w 5838092"/>
              <a:gd name="connsiteY39" fmla="*/ 1195754 h 3818374"/>
              <a:gd name="connsiteX40" fmla="*/ 140676 w 5838092"/>
              <a:gd name="connsiteY40" fmla="*/ 1376624 h 3818374"/>
              <a:gd name="connsiteX41" fmla="*/ 0 w 5838092"/>
              <a:gd name="connsiteY41" fmla="*/ 1838849 h 3818374"/>
              <a:gd name="connsiteX42" fmla="*/ 20096 w 5838092"/>
              <a:gd name="connsiteY42" fmla="*/ 2230734 h 3818374"/>
              <a:gd name="connsiteX43" fmla="*/ 140676 w 5838092"/>
              <a:gd name="connsiteY43" fmla="*/ 2612572 h 3818374"/>
              <a:gd name="connsiteX44" fmla="*/ 231112 w 5838092"/>
              <a:gd name="connsiteY44" fmla="*/ 2823587 h 3818374"/>
              <a:gd name="connsiteX45" fmla="*/ 512465 w 5838092"/>
              <a:gd name="connsiteY45" fmla="*/ 3034602 h 3818374"/>
              <a:gd name="connsiteX46" fmla="*/ 874206 w 5838092"/>
              <a:gd name="connsiteY46" fmla="*/ 3185328 h 3818374"/>
              <a:gd name="connsiteX47" fmla="*/ 1256043 w 5838092"/>
              <a:gd name="connsiteY47" fmla="*/ 3185328 h 3818374"/>
              <a:gd name="connsiteX48" fmla="*/ 1517301 w 5838092"/>
              <a:gd name="connsiteY48" fmla="*/ 3215473 h 3818374"/>
              <a:gd name="connsiteX49" fmla="*/ 1477107 w 5838092"/>
              <a:gd name="connsiteY49" fmla="*/ 3366198 h 3818374"/>
              <a:gd name="connsiteX50" fmla="*/ 1758461 w 5838092"/>
              <a:gd name="connsiteY50" fmla="*/ 3647552 h 3818374"/>
              <a:gd name="connsiteX51" fmla="*/ 2240782 w 5838092"/>
              <a:gd name="connsiteY51" fmla="*/ 3798277 h 3818374"/>
              <a:gd name="connsiteX52" fmla="*/ 2491991 w 5838092"/>
              <a:gd name="connsiteY52" fmla="*/ 3818374 h 3818374"/>
              <a:gd name="connsiteX53" fmla="*/ 2612571 w 5838092"/>
              <a:gd name="connsiteY53" fmla="*/ 3647552 h 3818374"/>
              <a:gd name="connsiteX54" fmla="*/ 2592474 w 5838092"/>
              <a:gd name="connsiteY54" fmla="*/ 3235569 h 3818374"/>
              <a:gd name="connsiteX55" fmla="*/ 2592474 w 5838092"/>
              <a:gd name="connsiteY55" fmla="*/ 2803490 h 3818374"/>
              <a:gd name="connsiteX56" fmla="*/ 2311120 w 5838092"/>
              <a:gd name="connsiteY56" fmla="*/ 2843684 h 3818374"/>
              <a:gd name="connsiteX57" fmla="*/ 2110153 w 5838092"/>
              <a:gd name="connsiteY57" fmla="*/ 3114989 h 3818374"/>
              <a:gd name="connsiteX58" fmla="*/ 2009670 w 5838092"/>
              <a:gd name="connsiteY58" fmla="*/ 3215473 h 3818374"/>
              <a:gd name="connsiteX59" fmla="*/ 1929283 w 5838092"/>
              <a:gd name="connsiteY59" fmla="*/ 3084844 h 3818374"/>
              <a:gd name="connsiteX60" fmla="*/ 2049863 w 5838092"/>
              <a:gd name="connsiteY60" fmla="*/ 2833635 h 3818374"/>
              <a:gd name="connsiteX61" fmla="*/ 2009670 w 5838092"/>
              <a:gd name="connsiteY61" fmla="*/ 2572378 h 3818374"/>
              <a:gd name="connsiteX0" fmla="*/ 2009670 w 5838092"/>
              <a:gd name="connsiteY0" fmla="*/ 2572378 h 3818374"/>
              <a:gd name="connsiteX1" fmla="*/ 1969476 w 5838092"/>
              <a:gd name="connsiteY1" fmla="*/ 2461846 h 3818374"/>
              <a:gd name="connsiteX2" fmla="*/ 1838848 w 5838092"/>
              <a:gd name="connsiteY2" fmla="*/ 2401556 h 3818374"/>
              <a:gd name="connsiteX3" fmla="*/ 1577591 w 5838092"/>
              <a:gd name="connsiteY3" fmla="*/ 2401556 h 3818374"/>
              <a:gd name="connsiteX4" fmla="*/ 1356527 w 5838092"/>
              <a:gd name="connsiteY4" fmla="*/ 2421653 h 3818374"/>
              <a:gd name="connsiteX5" fmla="*/ 1125415 w 5838092"/>
              <a:gd name="connsiteY5" fmla="*/ 2351314 h 3818374"/>
              <a:gd name="connsiteX6" fmla="*/ 1004835 w 5838092"/>
              <a:gd name="connsiteY6" fmla="*/ 2080009 h 3818374"/>
              <a:gd name="connsiteX7" fmla="*/ 1055076 w 5838092"/>
              <a:gd name="connsiteY7" fmla="*/ 1798655 h 3818374"/>
              <a:gd name="connsiteX8" fmla="*/ 1266092 w 5838092"/>
              <a:gd name="connsiteY8" fmla="*/ 1647930 h 3818374"/>
              <a:gd name="connsiteX9" fmla="*/ 1647929 w 5838092"/>
              <a:gd name="connsiteY9" fmla="*/ 1436914 h 3818374"/>
              <a:gd name="connsiteX10" fmla="*/ 2190540 w 5838092"/>
              <a:gd name="connsiteY10" fmla="*/ 1316334 h 3818374"/>
              <a:gd name="connsiteX11" fmla="*/ 2753248 w 5838092"/>
              <a:gd name="connsiteY11" fmla="*/ 1356528 h 3818374"/>
              <a:gd name="connsiteX12" fmla="*/ 3547068 w 5838092"/>
              <a:gd name="connsiteY12" fmla="*/ 1668027 h 3818374"/>
              <a:gd name="connsiteX13" fmla="*/ 3727938 w 5838092"/>
              <a:gd name="connsiteY13" fmla="*/ 1959429 h 3818374"/>
              <a:gd name="connsiteX14" fmla="*/ 3808325 w 5838092"/>
              <a:gd name="connsiteY14" fmla="*/ 2361363 h 3818374"/>
              <a:gd name="connsiteX15" fmla="*/ 3697793 w 5838092"/>
              <a:gd name="connsiteY15" fmla="*/ 2491991 h 3818374"/>
              <a:gd name="connsiteX16" fmla="*/ 4129872 w 5838092"/>
              <a:gd name="connsiteY16" fmla="*/ 2532185 h 3818374"/>
              <a:gd name="connsiteX17" fmla="*/ 4411226 w 5838092"/>
              <a:gd name="connsiteY17" fmla="*/ 2753249 h 3818374"/>
              <a:gd name="connsiteX18" fmla="*/ 4843305 w 5838092"/>
              <a:gd name="connsiteY18" fmla="*/ 2914022 h 3818374"/>
              <a:gd name="connsiteX19" fmla="*/ 5395964 w 5838092"/>
              <a:gd name="connsiteY19" fmla="*/ 3054699 h 3818374"/>
              <a:gd name="connsiteX20" fmla="*/ 5697415 w 5838092"/>
              <a:gd name="connsiteY20" fmla="*/ 2924071 h 3818374"/>
              <a:gd name="connsiteX21" fmla="*/ 5838092 w 5838092"/>
              <a:gd name="connsiteY21" fmla="*/ 2662813 h 3818374"/>
              <a:gd name="connsiteX22" fmla="*/ 4270549 w 5838092"/>
              <a:gd name="connsiteY22" fmla="*/ 321547 h 3818374"/>
              <a:gd name="connsiteX23" fmla="*/ 4240404 w 5838092"/>
              <a:gd name="connsiteY23" fmla="*/ 311499 h 3818374"/>
              <a:gd name="connsiteX24" fmla="*/ 3808325 w 5838092"/>
              <a:gd name="connsiteY24" fmla="*/ 150725 h 3818374"/>
              <a:gd name="connsiteX25" fmla="*/ 3436536 w 5838092"/>
              <a:gd name="connsiteY25" fmla="*/ 0 h 3818374"/>
              <a:gd name="connsiteX26" fmla="*/ 2994408 w 5838092"/>
              <a:gd name="connsiteY26" fmla="*/ 50242 h 3818374"/>
              <a:gd name="connsiteX27" fmla="*/ 2652764 w 5838092"/>
              <a:gd name="connsiteY27" fmla="*/ 120580 h 3818374"/>
              <a:gd name="connsiteX28" fmla="*/ 2481942 w 5838092"/>
              <a:gd name="connsiteY28" fmla="*/ 30145 h 3818374"/>
              <a:gd name="connsiteX29" fmla="*/ 2160395 w 5838092"/>
              <a:gd name="connsiteY29" fmla="*/ 30145 h 3818374"/>
              <a:gd name="connsiteX30" fmla="*/ 1919235 w 5838092"/>
              <a:gd name="connsiteY30" fmla="*/ 281354 h 3818374"/>
              <a:gd name="connsiteX31" fmla="*/ 1627833 w 5838092"/>
              <a:gd name="connsiteY31" fmla="*/ 321547 h 3818374"/>
              <a:gd name="connsiteX32" fmla="*/ 1366575 w 5838092"/>
              <a:gd name="connsiteY32" fmla="*/ 381838 h 3818374"/>
              <a:gd name="connsiteX33" fmla="*/ 1125415 w 5838092"/>
              <a:gd name="connsiteY33" fmla="*/ 482321 h 3818374"/>
              <a:gd name="connsiteX34" fmla="*/ 924448 w 5838092"/>
              <a:gd name="connsiteY34" fmla="*/ 552660 h 3818374"/>
              <a:gd name="connsiteX35" fmla="*/ 683287 w 5838092"/>
              <a:gd name="connsiteY35" fmla="*/ 763675 h 3818374"/>
              <a:gd name="connsiteX36" fmla="*/ 422030 w 5838092"/>
              <a:gd name="connsiteY36" fmla="*/ 954594 h 3818374"/>
              <a:gd name="connsiteX37" fmla="*/ 331595 w 5838092"/>
              <a:gd name="connsiteY37" fmla="*/ 1135464 h 3818374"/>
              <a:gd name="connsiteX38" fmla="*/ 291402 w 5838092"/>
              <a:gd name="connsiteY38" fmla="*/ 1195754 h 3818374"/>
              <a:gd name="connsiteX39" fmla="*/ 140676 w 5838092"/>
              <a:gd name="connsiteY39" fmla="*/ 1376624 h 3818374"/>
              <a:gd name="connsiteX40" fmla="*/ 0 w 5838092"/>
              <a:gd name="connsiteY40" fmla="*/ 1838849 h 3818374"/>
              <a:gd name="connsiteX41" fmla="*/ 20096 w 5838092"/>
              <a:gd name="connsiteY41" fmla="*/ 2230734 h 3818374"/>
              <a:gd name="connsiteX42" fmla="*/ 140676 w 5838092"/>
              <a:gd name="connsiteY42" fmla="*/ 2612572 h 3818374"/>
              <a:gd name="connsiteX43" fmla="*/ 231112 w 5838092"/>
              <a:gd name="connsiteY43" fmla="*/ 2823587 h 3818374"/>
              <a:gd name="connsiteX44" fmla="*/ 512465 w 5838092"/>
              <a:gd name="connsiteY44" fmla="*/ 3034602 h 3818374"/>
              <a:gd name="connsiteX45" fmla="*/ 874206 w 5838092"/>
              <a:gd name="connsiteY45" fmla="*/ 3185328 h 3818374"/>
              <a:gd name="connsiteX46" fmla="*/ 1256043 w 5838092"/>
              <a:gd name="connsiteY46" fmla="*/ 3185328 h 3818374"/>
              <a:gd name="connsiteX47" fmla="*/ 1517301 w 5838092"/>
              <a:gd name="connsiteY47" fmla="*/ 3215473 h 3818374"/>
              <a:gd name="connsiteX48" fmla="*/ 1477107 w 5838092"/>
              <a:gd name="connsiteY48" fmla="*/ 3366198 h 3818374"/>
              <a:gd name="connsiteX49" fmla="*/ 1758461 w 5838092"/>
              <a:gd name="connsiteY49" fmla="*/ 3647552 h 3818374"/>
              <a:gd name="connsiteX50" fmla="*/ 2240782 w 5838092"/>
              <a:gd name="connsiteY50" fmla="*/ 3798277 h 3818374"/>
              <a:gd name="connsiteX51" fmla="*/ 2491991 w 5838092"/>
              <a:gd name="connsiteY51" fmla="*/ 3818374 h 3818374"/>
              <a:gd name="connsiteX52" fmla="*/ 2612571 w 5838092"/>
              <a:gd name="connsiteY52" fmla="*/ 3647552 h 3818374"/>
              <a:gd name="connsiteX53" fmla="*/ 2592474 w 5838092"/>
              <a:gd name="connsiteY53" fmla="*/ 3235569 h 3818374"/>
              <a:gd name="connsiteX54" fmla="*/ 2592474 w 5838092"/>
              <a:gd name="connsiteY54" fmla="*/ 2803490 h 3818374"/>
              <a:gd name="connsiteX55" fmla="*/ 2311120 w 5838092"/>
              <a:gd name="connsiteY55" fmla="*/ 2843684 h 3818374"/>
              <a:gd name="connsiteX56" fmla="*/ 2110153 w 5838092"/>
              <a:gd name="connsiteY56" fmla="*/ 3114989 h 3818374"/>
              <a:gd name="connsiteX57" fmla="*/ 2009670 w 5838092"/>
              <a:gd name="connsiteY57" fmla="*/ 3215473 h 3818374"/>
              <a:gd name="connsiteX58" fmla="*/ 1929283 w 5838092"/>
              <a:gd name="connsiteY58" fmla="*/ 3084844 h 3818374"/>
              <a:gd name="connsiteX59" fmla="*/ 2049863 w 5838092"/>
              <a:gd name="connsiteY59" fmla="*/ 2833635 h 3818374"/>
              <a:gd name="connsiteX60" fmla="*/ 2009670 w 5838092"/>
              <a:gd name="connsiteY60" fmla="*/ 2572378 h 3818374"/>
              <a:gd name="connsiteX0" fmla="*/ 2009670 w 5697415"/>
              <a:gd name="connsiteY0" fmla="*/ 2572378 h 3818374"/>
              <a:gd name="connsiteX1" fmla="*/ 1969476 w 5697415"/>
              <a:gd name="connsiteY1" fmla="*/ 2461846 h 3818374"/>
              <a:gd name="connsiteX2" fmla="*/ 1838848 w 5697415"/>
              <a:gd name="connsiteY2" fmla="*/ 2401556 h 3818374"/>
              <a:gd name="connsiteX3" fmla="*/ 1577591 w 5697415"/>
              <a:gd name="connsiteY3" fmla="*/ 2401556 h 3818374"/>
              <a:gd name="connsiteX4" fmla="*/ 1356527 w 5697415"/>
              <a:gd name="connsiteY4" fmla="*/ 2421653 h 3818374"/>
              <a:gd name="connsiteX5" fmla="*/ 1125415 w 5697415"/>
              <a:gd name="connsiteY5" fmla="*/ 2351314 h 3818374"/>
              <a:gd name="connsiteX6" fmla="*/ 1004835 w 5697415"/>
              <a:gd name="connsiteY6" fmla="*/ 2080009 h 3818374"/>
              <a:gd name="connsiteX7" fmla="*/ 1055076 w 5697415"/>
              <a:gd name="connsiteY7" fmla="*/ 1798655 h 3818374"/>
              <a:gd name="connsiteX8" fmla="*/ 1266092 w 5697415"/>
              <a:gd name="connsiteY8" fmla="*/ 1647930 h 3818374"/>
              <a:gd name="connsiteX9" fmla="*/ 1647929 w 5697415"/>
              <a:gd name="connsiteY9" fmla="*/ 1436914 h 3818374"/>
              <a:gd name="connsiteX10" fmla="*/ 2190540 w 5697415"/>
              <a:gd name="connsiteY10" fmla="*/ 1316334 h 3818374"/>
              <a:gd name="connsiteX11" fmla="*/ 2753248 w 5697415"/>
              <a:gd name="connsiteY11" fmla="*/ 1356528 h 3818374"/>
              <a:gd name="connsiteX12" fmla="*/ 3547068 w 5697415"/>
              <a:gd name="connsiteY12" fmla="*/ 1668027 h 3818374"/>
              <a:gd name="connsiteX13" fmla="*/ 3727938 w 5697415"/>
              <a:gd name="connsiteY13" fmla="*/ 1959429 h 3818374"/>
              <a:gd name="connsiteX14" fmla="*/ 3808325 w 5697415"/>
              <a:gd name="connsiteY14" fmla="*/ 2361363 h 3818374"/>
              <a:gd name="connsiteX15" fmla="*/ 3697793 w 5697415"/>
              <a:gd name="connsiteY15" fmla="*/ 2491991 h 3818374"/>
              <a:gd name="connsiteX16" fmla="*/ 4129872 w 5697415"/>
              <a:gd name="connsiteY16" fmla="*/ 2532185 h 3818374"/>
              <a:gd name="connsiteX17" fmla="*/ 4411226 w 5697415"/>
              <a:gd name="connsiteY17" fmla="*/ 2753249 h 3818374"/>
              <a:gd name="connsiteX18" fmla="*/ 4843305 w 5697415"/>
              <a:gd name="connsiteY18" fmla="*/ 2914022 h 3818374"/>
              <a:gd name="connsiteX19" fmla="*/ 5395964 w 5697415"/>
              <a:gd name="connsiteY19" fmla="*/ 3054699 h 3818374"/>
              <a:gd name="connsiteX20" fmla="*/ 5697415 w 5697415"/>
              <a:gd name="connsiteY20" fmla="*/ 2924071 h 3818374"/>
              <a:gd name="connsiteX21" fmla="*/ 4270549 w 5697415"/>
              <a:gd name="connsiteY21" fmla="*/ 321547 h 3818374"/>
              <a:gd name="connsiteX22" fmla="*/ 4240404 w 5697415"/>
              <a:gd name="connsiteY22" fmla="*/ 311499 h 3818374"/>
              <a:gd name="connsiteX23" fmla="*/ 3808325 w 5697415"/>
              <a:gd name="connsiteY23" fmla="*/ 150725 h 3818374"/>
              <a:gd name="connsiteX24" fmla="*/ 3436536 w 5697415"/>
              <a:gd name="connsiteY24" fmla="*/ 0 h 3818374"/>
              <a:gd name="connsiteX25" fmla="*/ 2994408 w 5697415"/>
              <a:gd name="connsiteY25" fmla="*/ 50242 h 3818374"/>
              <a:gd name="connsiteX26" fmla="*/ 2652764 w 5697415"/>
              <a:gd name="connsiteY26" fmla="*/ 120580 h 3818374"/>
              <a:gd name="connsiteX27" fmla="*/ 2481942 w 5697415"/>
              <a:gd name="connsiteY27" fmla="*/ 30145 h 3818374"/>
              <a:gd name="connsiteX28" fmla="*/ 2160395 w 5697415"/>
              <a:gd name="connsiteY28" fmla="*/ 30145 h 3818374"/>
              <a:gd name="connsiteX29" fmla="*/ 1919235 w 5697415"/>
              <a:gd name="connsiteY29" fmla="*/ 281354 h 3818374"/>
              <a:gd name="connsiteX30" fmla="*/ 1627833 w 5697415"/>
              <a:gd name="connsiteY30" fmla="*/ 321547 h 3818374"/>
              <a:gd name="connsiteX31" fmla="*/ 1366575 w 5697415"/>
              <a:gd name="connsiteY31" fmla="*/ 381838 h 3818374"/>
              <a:gd name="connsiteX32" fmla="*/ 1125415 w 5697415"/>
              <a:gd name="connsiteY32" fmla="*/ 482321 h 3818374"/>
              <a:gd name="connsiteX33" fmla="*/ 924448 w 5697415"/>
              <a:gd name="connsiteY33" fmla="*/ 552660 h 3818374"/>
              <a:gd name="connsiteX34" fmla="*/ 683287 w 5697415"/>
              <a:gd name="connsiteY34" fmla="*/ 763675 h 3818374"/>
              <a:gd name="connsiteX35" fmla="*/ 422030 w 5697415"/>
              <a:gd name="connsiteY35" fmla="*/ 954594 h 3818374"/>
              <a:gd name="connsiteX36" fmla="*/ 331595 w 5697415"/>
              <a:gd name="connsiteY36" fmla="*/ 1135464 h 3818374"/>
              <a:gd name="connsiteX37" fmla="*/ 291402 w 5697415"/>
              <a:gd name="connsiteY37" fmla="*/ 1195754 h 3818374"/>
              <a:gd name="connsiteX38" fmla="*/ 140676 w 5697415"/>
              <a:gd name="connsiteY38" fmla="*/ 1376624 h 3818374"/>
              <a:gd name="connsiteX39" fmla="*/ 0 w 5697415"/>
              <a:gd name="connsiteY39" fmla="*/ 1838849 h 3818374"/>
              <a:gd name="connsiteX40" fmla="*/ 20096 w 5697415"/>
              <a:gd name="connsiteY40" fmla="*/ 2230734 h 3818374"/>
              <a:gd name="connsiteX41" fmla="*/ 140676 w 5697415"/>
              <a:gd name="connsiteY41" fmla="*/ 2612572 h 3818374"/>
              <a:gd name="connsiteX42" fmla="*/ 231112 w 5697415"/>
              <a:gd name="connsiteY42" fmla="*/ 2823587 h 3818374"/>
              <a:gd name="connsiteX43" fmla="*/ 512465 w 5697415"/>
              <a:gd name="connsiteY43" fmla="*/ 3034602 h 3818374"/>
              <a:gd name="connsiteX44" fmla="*/ 874206 w 5697415"/>
              <a:gd name="connsiteY44" fmla="*/ 3185328 h 3818374"/>
              <a:gd name="connsiteX45" fmla="*/ 1256043 w 5697415"/>
              <a:gd name="connsiteY45" fmla="*/ 3185328 h 3818374"/>
              <a:gd name="connsiteX46" fmla="*/ 1517301 w 5697415"/>
              <a:gd name="connsiteY46" fmla="*/ 3215473 h 3818374"/>
              <a:gd name="connsiteX47" fmla="*/ 1477107 w 5697415"/>
              <a:gd name="connsiteY47" fmla="*/ 3366198 h 3818374"/>
              <a:gd name="connsiteX48" fmla="*/ 1758461 w 5697415"/>
              <a:gd name="connsiteY48" fmla="*/ 3647552 h 3818374"/>
              <a:gd name="connsiteX49" fmla="*/ 2240782 w 5697415"/>
              <a:gd name="connsiteY49" fmla="*/ 3798277 h 3818374"/>
              <a:gd name="connsiteX50" fmla="*/ 2491991 w 5697415"/>
              <a:gd name="connsiteY50" fmla="*/ 3818374 h 3818374"/>
              <a:gd name="connsiteX51" fmla="*/ 2612571 w 5697415"/>
              <a:gd name="connsiteY51" fmla="*/ 3647552 h 3818374"/>
              <a:gd name="connsiteX52" fmla="*/ 2592474 w 5697415"/>
              <a:gd name="connsiteY52" fmla="*/ 3235569 h 3818374"/>
              <a:gd name="connsiteX53" fmla="*/ 2592474 w 5697415"/>
              <a:gd name="connsiteY53" fmla="*/ 2803490 h 3818374"/>
              <a:gd name="connsiteX54" fmla="*/ 2311120 w 5697415"/>
              <a:gd name="connsiteY54" fmla="*/ 2843684 h 3818374"/>
              <a:gd name="connsiteX55" fmla="*/ 2110153 w 5697415"/>
              <a:gd name="connsiteY55" fmla="*/ 3114989 h 3818374"/>
              <a:gd name="connsiteX56" fmla="*/ 2009670 w 5697415"/>
              <a:gd name="connsiteY56" fmla="*/ 3215473 h 3818374"/>
              <a:gd name="connsiteX57" fmla="*/ 1929283 w 5697415"/>
              <a:gd name="connsiteY57" fmla="*/ 3084844 h 3818374"/>
              <a:gd name="connsiteX58" fmla="*/ 2049863 w 5697415"/>
              <a:gd name="connsiteY58" fmla="*/ 2833635 h 3818374"/>
              <a:gd name="connsiteX59" fmla="*/ 2009670 w 5697415"/>
              <a:gd name="connsiteY59" fmla="*/ 2572378 h 3818374"/>
              <a:gd name="connsiteX0" fmla="*/ 2009670 w 5395964"/>
              <a:gd name="connsiteY0" fmla="*/ 2572378 h 3818374"/>
              <a:gd name="connsiteX1" fmla="*/ 1969476 w 5395964"/>
              <a:gd name="connsiteY1" fmla="*/ 2461846 h 3818374"/>
              <a:gd name="connsiteX2" fmla="*/ 1838848 w 5395964"/>
              <a:gd name="connsiteY2" fmla="*/ 2401556 h 3818374"/>
              <a:gd name="connsiteX3" fmla="*/ 1577591 w 5395964"/>
              <a:gd name="connsiteY3" fmla="*/ 2401556 h 3818374"/>
              <a:gd name="connsiteX4" fmla="*/ 1356527 w 5395964"/>
              <a:gd name="connsiteY4" fmla="*/ 2421653 h 3818374"/>
              <a:gd name="connsiteX5" fmla="*/ 1125415 w 5395964"/>
              <a:gd name="connsiteY5" fmla="*/ 2351314 h 3818374"/>
              <a:gd name="connsiteX6" fmla="*/ 1004835 w 5395964"/>
              <a:gd name="connsiteY6" fmla="*/ 2080009 h 3818374"/>
              <a:gd name="connsiteX7" fmla="*/ 1055076 w 5395964"/>
              <a:gd name="connsiteY7" fmla="*/ 1798655 h 3818374"/>
              <a:gd name="connsiteX8" fmla="*/ 1266092 w 5395964"/>
              <a:gd name="connsiteY8" fmla="*/ 1647930 h 3818374"/>
              <a:gd name="connsiteX9" fmla="*/ 1647929 w 5395964"/>
              <a:gd name="connsiteY9" fmla="*/ 1436914 h 3818374"/>
              <a:gd name="connsiteX10" fmla="*/ 2190540 w 5395964"/>
              <a:gd name="connsiteY10" fmla="*/ 1316334 h 3818374"/>
              <a:gd name="connsiteX11" fmla="*/ 2753248 w 5395964"/>
              <a:gd name="connsiteY11" fmla="*/ 1356528 h 3818374"/>
              <a:gd name="connsiteX12" fmla="*/ 3547068 w 5395964"/>
              <a:gd name="connsiteY12" fmla="*/ 1668027 h 3818374"/>
              <a:gd name="connsiteX13" fmla="*/ 3727938 w 5395964"/>
              <a:gd name="connsiteY13" fmla="*/ 1959429 h 3818374"/>
              <a:gd name="connsiteX14" fmla="*/ 3808325 w 5395964"/>
              <a:gd name="connsiteY14" fmla="*/ 2361363 h 3818374"/>
              <a:gd name="connsiteX15" fmla="*/ 3697793 w 5395964"/>
              <a:gd name="connsiteY15" fmla="*/ 2491991 h 3818374"/>
              <a:gd name="connsiteX16" fmla="*/ 4129872 w 5395964"/>
              <a:gd name="connsiteY16" fmla="*/ 2532185 h 3818374"/>
              <a:gd name="connsiteX17" fmla="*/ 4411226 w 5395964"/>
              <a:gd name="connsiteY17" fmla="*/ 2753249 h 3818374"/>
              <a:gd name="connsiteX18" fmla="*/ 4843305 w 5395964"/>
              <a:gd name="connsiteY18" fmla="*/ 2914022 h 3818374"/>
              <a:gd name="connsiteX19" fmla="*/ 5395964 w 5395964"/>
              <a:gd name="connsiteY19" fmla="*/ 3054699 h 3818374"/>
              <a:gd name="connsiteX20" fmla="*/ 4270549 w 5395964"/>
              <a:gd name="connsiteY20" fmla="*/ 321547 h 3818374"/>
              <a:gd name="connsiteX21" fmla="*/ 4240404 w 5395964"/>
              <a:gd name="connsiteY21" fmla="*/ 311499 h 3818374"/>
              <a:gd name="connsiteX22" fmla="*/ 3808325 w 5395964"/>
              <a:gd name="connsiteY22" fmla="*/ 150725 h 3818374"/>
              <a:gd name="connsiteX23" fmla="*/ 3436536 w 5395964"/>
              <a:gd name="connsiteY23" fmla="*/ 0 h 3818374"/>
              <a:gd name="connsiteX24" fmla="*/ 2994408 w 5395964"/>
              <a:gd name="connsiteY24" fmla="*/ 50242 h 3818374"/>
              <a:gd name="connsiteX25" fmla="*/ 2652764 w 5395964"/>
              <a:gd name="connsiteY25" fmla="*/ 120580 h 3818374"/>
              <a:gd name="connsiteX26" fmla="*/ 2481942 w 5395964"/>
              <a:gd name="connsiteY26" fmla="*/ 30145 h 3818374"/>
              <a:gd name="connsiteX27" fmla="*/ 2160395 w 5395964"/>
              <a:gd name="connsiteY27" fmla="*/ 30145 h 3818374"/>
              <a:gd name="connsiteX28" fmla="*/ 1919235 w 5395964"/>
              <a:gd name="connsiteY28" fmla="*/ 281354 h 3818374"/>
              <a:gd name="connsiteX29" fmla="*/ 1627833 w 5395964"/>
              <a:gd name="connsiteY29" fmla="*/ 321547 h 3818374"/>
              <a:gd name="connsiteX30" fmla="*/ 1366575 w 5395964"/>
              <a:gd name="connsiteY30" fmla="*/ 381838 h 3818374"/>
              <a:gd name="connsiteX31" fmla="*/ 1125415 w 5395964"/>
              <a:gd name="connsiteY31" fmla="*/ 482321 h 3818374"/>
              <a:gd name="connsiteX32" fmla="*/ 924448 w 5395964"/>
              <a:gd name="connsiteY32" fmla="*/ 552660 h 3818374"/>
              <a:gd name="connsiteX33" fmla="*/ 683287 w 5395964"/>
              <a:gd name="connsiteY33" fmla="*/ 763675 h 3818374"/>
              <a:gd name="connsiteX34" fmla="*/ 422030 w 5395964"/>
              <a:gd name="connsiteY34" fmla="*/ 954594 h 3818374"/>
              <a:gd name="connsiteX35" fmla="*/ 331595 w 5395964"/>
              <a:gd name="connsiteY35" fmla="*/ 1135464 h 3818374"/>
              <a:gd name="connsiteX36" fmla="*/ 291402 w 5395964"/>
              <a:gd name="connsiteY36" fmla="*/ 1195754 h 3818374"/>
              <a:gd name="connsiteX37" fmla="*/ 140676 w 5395964"/>
              <a:gd name="connsiteY37" fmla="*/ 1376624 h 3818374"/>
              <a:gd name="connsiteX38" fmla="*/ 0 w 5395964"/>
              <a:gd name="connsiteY38" fmla="*/ 1838849 h 3818374"/>
              <a:gd name="connsiteX39" fmla="*/ 20096 w 5395964"/>
              <a:gd name="connsiteY39" fmla="*/ 2230734 h 3818374"/>
              <a:gd name="connsiteX40" fmla="*/ 140676 w 5395964"/>
              <a:gd name="connsiteY40" fmla="*/ 2612572 h 3818374"/>
              <a:gd name="connsiteX41" fmla="*/ 231112 w 5395964"/>
              <a:gd name="connsiteY41" fmla="*/ 2823587 h 3818374"/>
              <a:gd name="connsiteX42" fmla="*/ 512465 w 5395964"/>
              <a:gd name="connsiteY42" fmla="*/ 3034602 h 3818374"/>
              <a:gd name="connsiteX43" fmla="*/ 874206 w 5395964"/>
              <a:gd name="connsiteY43" fmla="*/ 3185328 h 3818374"/>
              <a:gd name="connsiteX44" fmla="*/ 1256043 w 5395964"/>
              <a:gd name="connsiteY44" fmla="*/ 3185328 h 3818374"/>
              <a:gd name="connsiteX45" fmla="*/ 1517301 w 5395964"/>
              <a:gd name="connsiteY45" fmla="*/ 3215473 h 3818374"/>
              <a:gd name="connsiteX46" fmla="*/ 1477107 w 5395964"/>
              <a:gd name="connsiteY46" fmla="*/ 3366198 h 3818374"/>
              <a:gd name="connsiteX47" fmla="*/ 1758461 w 5395964"/>
              <a:gd name="connsiteY47" fmla="*/ 3647552 h 3818374"/>
              <a:gd name="connsiteX48" fmla="*/ 2240782 w 5395964"/>
              <a:gd name="connsiteY48" fmla="*/ 3798277 h 3818374"/>
              <a:gd name="connsiteX49" fmla="*/ 2491991 w 5395964"/>
              <a:gd name="connsiteY49" fmla="*/ 3818374 h 3818374"/>
              <a:gd name="connsiteX50" fmla="*/ 2612571 w 5395964"/>
              <a:gd name="connsiteY50" fmla="*/ 3647552 h 3818374"/>
              <a:gd name="connsiteX51" fmla="*/ 2592474 w 5395964"/>
              <a:gd name="connsiteY51" fmla="*/ 3235569 h 3818374"/>
              <a:gd name="connsiteX52" fmla="*/ 2592474 w 5395964"/>
              <a:gd name="connsiteY52" fmla="*/ 2803490 h 3818374"/>
              <a:gd name="connsiteX53" fmla="*/ 2311120 w 5395964"/>
              <a:gd name="connsiteY53" fmla="*/ 2843684 h 3818374"/>
              <a:gd name="connsiteX54" fmla="*/ 2110153 w 5395964"/>
              <a:gd name="connsiteY54" fmla="*/ 3114989 h 3818374"/>
              <a:gd name="connsiteX55" fmla="*/ 2009670 w 5395964"/>
              <a:gd name="connsiteY55" fmla="*/ 3215473 h 3818374"/>
              <a:gd name="connsiteX56" fmla="*/ 1929283 w 5395964"/>
              <a:gd name="connsiteY56" fmla="*/ 3084844 h 3818374"/>
              <a:gd name="connsiteX57" fmla="*/ 2049863 w 5395964"/>
              <a:gd name="connsiteY57" fmla="*/ 2833635 h 3818374"/>
              <a:gd name="connsiteX58" fmla="*/ 2009670 w 5395964"/>
              <a:gd name="connsiteY58" fmla="*/ 2572378 h 3818374"/>
              <a:gd name="connsiteX0" fmla="*/ 2009670 w 4843305"/>
              <a:gd name="connsiteY0" fmla="*/ 2572378 h 3818374"/>
              <a:gd name="connsiteX1" fmla="*/ 1969476 w 4843305"/>
              <a:gd name="connsiteY1" fmla="*/ 2461846 h 3818374"/>
              <a:gd name="connsiteX2" fmla="*/ 1838848 w 4843305"/>
              <a:gd name="connsiteY2" fmla="*/ 2401556 h 3818374"/>
              <a:gd name="connsiteX3" fmla="*/ 1577591 w 4843305"/>
              <a:gd name="connsiteY3" fmla="*/ 2401556 h 3818374"/>
              <a:gd name="connsiteX4" fmla="*/ 1356527 w 4843305"/>
              <a:gd name="connsiteY4" fmla="*/ 2421653 h 3818374"/>
              <a:gd name="connsiteX5" fmla="*/ 1125415 w 4843305"/>
              <a:gd name="connsiteY5" fmla="*/ 2351314 h 3818374"/>
              <a:gd name="connsiteX6" fmla="*/ 1004835 w 4843305"/>
              <a:gd name="connsiteY6" fmla="*/ 2080009 h 3818374"/>
              <a:gd name="connsiteX7" fmla="*/ 1055076 w 4843305"/>
              <a:gd name="connsiteY7" fmla="*/ 1798655 h 3818374"/>
              <a:gd name="connsiteX8" fmla="*/ 1266092 w 4843305"/>
              <a:gd name="connsiteY8" fmla="*/ 1647930 h 3818374"/>
              <a:gd name="connsiteX9" fmla="*/ 1647929 w 4843305"/>
              <a:gd name="connsiteY9" fmla="*/ 1436914 h 3818374"/>
              <a:gd name="connsiteX10" fmla="*/ 2190540 w 4843305"/>
              <a:gd name="connsiteY10" fmla="*/ 1316334 h 3818374"/>
              <a:gd name="connsiteX11" fmla="*/ 2753248 w 4843305"/>
              <a:gd name="connsiteY11" fmla="*/ 1356528 h 3818374"/>
              <a:gd name="connsiteX12" fmla="*/ 3547068 w 4843305"/>
              <a:gd name="connsiteY12" fmla="*/ 1668027 h 3818374"/>
              <a:gd name="connsiteX13" fmla="*/ 3727938 w 4843305"/>
              <a:gd name="connsiteY13" fmla="*/ 1959429 h 3818374"/>
              <a:gd name="connsiteX14" fmla="*/ 3808325 w 4843305"/>
              <a:gd name="connsiteY14" fmla="*/ 2361363 h 3818374"/>
              <a:gd name="connsiteX15" fmla="*/ 3697793 w 4843305"/>
              <a:gd name="connsiteY15" fmla="*/ 2491991 h 3818374"/>
              <a:gd name="connsiteX16" fmla="*/ 4129872 w 4843305"/>
              <a:gd name="connsiteY16" fmla="*/ 2532185 h 3818374"/>
              <a:gd name="connsiteX17" fmla="*/ 4411226 w 4843305"/>
              <a:gd name="connsiteY17" fmla="*/ 2753249 h 3818374"/>
              <a:gd name="connsiteX18" fmla="*/ 4843305 w 4843305"/>
              <a:gd name="connsiteY18" fmla="*/ 2914022 h 3818374"/>
              <a:gd name="connsiteX19" fmla="*/ 4270549 w 4843305"/>
              <a:gd name="connsiteY19" fmla="*/ 321547 h 3818374"/>
              <a:gd name="connsiteX20" fmla="*/ 4240404 w 4843305"/>
              <a:gd name="connsiteY20" fmla="*/ 311499 h 3818374"/>
              <a:gd name="connsiteX21" fmla="*/ 3808325 w 4843305"/>
              <a:gd name="connsiteY21" fmla="*/ 150725 h 3818374"/>
              <a:gd name="connsiteX22" fmla="*/ 3436536 w 4843305"/>
              <a:gd name="connsiteY22" fmla="*/ 0 h 3818374"/>
              <a:gd name="connsiteX23" fmla="*/ 2994408 w 4843305"/>
              <a:gd name="connsiteY23" fmla="*/ 50242 h 3818374"/>
              <a:gd name="connsiteX24" fmla="*/ 2652764 w 4843305"/>
              <a:gd name="connsiteY24" fmla="*/ 120580 h 3818374"/>
              <a:gd name="connsiteX25" fmla="*/ 2481942 w 4843305"/>
              <a:gd name="connsiteY25" fmla="*/ 30145 h 3818374"/>
              <a:gd name="connsiteX26" fmla="*/ 2160395 w 4843305"/>
              <a:gd name="connsiteY26" fmla="*/ 30145 h 3818374"/>
              <a:gd name="connsiteX27" fmla="*/ 1919235 w 4843305"/>
              <a:gd name="connsiteY27" fmla="*/ 281354 h 3818374"/>
              <a:gd name="connsiteX28" fmla="*/ 1627833 w 4843305"/>
              <a:gd name="connsiteY28" fmla="*/ 321547 h 3818374"/>
              <a:gd name="connsiteX29" fmla="*/ 1366575 w 4843305"/>
              <a:gd name="connsiteY29" fmla="*/ 381838 h 3818374"/>
              <a:gd name="connsiteX30" fmla="*/ 1125415 w 4843305"/>
              <a:gd name="connsiteY30" fmla="*/ 482321 h 3818374"/>
              <a:gd name="connsiteX31" fmla="*/ 924448 w 4843305"/>
              <a:gd name="connsiteY31" fmla="*/ 552660 h 3818374"/>
              <a:gd name="connsiteX32" fmla="*/ 683287 w 4843305"/>
              <a:gd name="connsiteY32" fmla="*/ 763675 h 3818374"/>
              <a:gd name="connsiteX33" fmla="*/ 422030 w 4843305"/>
              <a:gd name="connsiteY33" fmla="*/ 954594 h 3818374"/>
              <a:gd name="connsiteX34" fmla="*/ 331595 w 4843305"/>
              <a:gd name="connsiteY34" fmla="*/ 1135464 h 3818374"/>
              <a:gd name="connsiteX35" fmla="*/ 291402 w 4843305"/>
              <a:gd name="connsiteY35" fmla="*/ 1195754 h 3818374"/>
              <a:gd name="connsiteX36" fmla="*/ 140676 w 4843305"/>
              <a:gd name="connsiteY36" fmla="*/ 1376624 h 3818374"/>
              <a:gd name="connsiteX37" fmla="*/ 0 w 4843305"/>
              <a:gd name="connsiteY37" fmla="*/ 1838849 h 3818374"/>
              <a:gd name="connsiteX38" fmla="*/ 20096 w 4843305"/>
              <a:gd name="connsiteY38" fmla="*/ 2230734 h 3818374"/>
              <a:gd name="connsiteX39" fmla="*/ 140676 w 4843305"/>
              <a:gd name="connsiteY39" fmla="*/ 2612572 h 3818374"/>
              <a:gd name="connsiteX40" fmla="*/ 231112 w 4843305"/>
              <a:gd name="connsiteY40" fmla="*/ 2823587 h 3818374"/>
              <a:gd name="connsiteX41" fmla="*/ 512465 w 4843305"/>
              <a:gd name="connsiteY41" fmla="*/ 3034602 h 3818374"/>
              <a:gd name="connsiteX42" fmla="*/ 874206 w 4843305"/>
              <a:gd name="connsiteY42" fmla="*/ 3185328 h 3818374"/>
              <a:gd name="connsiteX43" fmla="*/ 1256043 w 4843305"/>
              <a:gd name="connsiteY43" fmla="*/ 3185328 h 3818374"/>
              <a:gd name="connsiteX44" fmla="*/ 1517301 w 4843305"/>
              <a:gd name="connsiteY44" fmla="*/ 3215473 h 3818374"/>
              <a:gd name="connsiteX45" fmla="*/ 1477107 w 4843305"/>
              <a:gd name="connsiteY45" fmla="*/ 3366198 h 3818374"/>
              <a:gd name="connsiteX46" fmla="*/ 1758461 w 4843305"/>
              <a:gd name="connsiteY46" fmla="*/ 3647552 h 3818374"/>
              <a:gd name="connsiteX47" fmla="*/ 2240782 w 4843305"/>
              <a:gd name="connsiteY47" fmla="*/ 3798277 h 3818374"/>
              <a:gd name="connsiteX48" fmla="*/ 2491991 w 4843305"/>
              <a:gd name="connsiteY48" fmla="*/ 3818374 h 3818374"/>
              <a:gd name="connsiteX49" fmla="*/ 2612571 w 4843305"/>
              <a:gd name="connsiteY49" fmla="*/ 3647552 h 3818374"/>
              <a:gd name="connsiteX50" fmla="*/ 2592474 w 4843305"/>
              <a:gd name="connsiteY50" fmla="*/ 3235569 h 3818374"/>
              <a:gd name="connsiteX51" fmla="*/ 2592474 w 4843305"/>
              <a:gd name="connsiteY51" fmla="*/ 2803490 h 3818374"/>
              <a:gd name="connsiteX52" fmla="*/ 2311120 w 4843305"/>
              <a:gd name="connsiteY52" fmla="*/ 2843684 h 3818374"/>
              <a:gd name="connsiteX53" fmla="*/ 2110153 w 4843305"/>
              <a:gd name="connsiteY53" fmla="*/ 3114989 h 3818374"/>
              <a:gd name="connsiteX54" fmla="*/ 2009670 w 4843305"/>
              <a:gd name="connsiteY54" fmla="*/ 3215473 h 3818374"/>
              <a:gd name="connsiteX55" fmla="*/ 1929283 w 4843305"/>
              <a:gd name="connsiteY55" fmla="*/ 3084844 h 3818374"/>
              <a:gd name="connsiteX56" fmla="*/ 2049863 w 4843305"/>
              <a:gd name="connsiteY56" fmla="*/ 2833635 h 3818374"/>
              <a:gd name="connsiteX57" fmla="*/ 2009670 w 4843305"/>
              <a:gd name="connsiteY57" fmla="*/ 2572378 h 3818374"/>
              <a:gd name="connsiteX0" fmla="*/ 2009670 w 4411226"/>
              <a:gd name="connsiteY0" fmla="*/ 2572378 h 3818374"/>
              <a:gd name="connsiteX1" fmla="*/ 1969476 w 4411226"/>
              <a:gd name="connsiteY1" fmla="*/ 2461846 h 3818374"/>
              <a:gd name="connsiteX2" fmla="*/ 1838848 w 4411226"/>
              <a:gd name="connsiteY2" fmla="*/ 2401556 h 3818374"/>
              <a:gd name="connsiteX3" fmla="*/ 1577591 w 4411226"/>
              <a:gd name="connsiteY3" fmla="*/ 2401556 h 3818374"/>
              <a:gd name="connsiteX4" fmla="*/ 1356527 w 4411226"/>
              <a:gd name="connsiteY4" fmla="*/ 2421653 h 3818374"/>
              <a:gd name="connsiteX5" fmla="*/ 1125415 w 4411226"/>
              <a:gd name="connsiteY5" fmla="*/ 2351314 h 3818374"/>
              <a:gd name="connsiteX6" fmla="*/ 1004835 w 4411226"/>
              <a:gd name="connsiteY6" fmla="*/ 2080009 h 3818374"/>
              <a:gd name="connsiteX7" fmla="*/ 1055076 w 4411226"/>
              <a:gd name="connsiteY7" fmla="*/ 1798655 h 3818374"/>
              <a:gd name="connsiteX8" fmla="*/ 1266092 w 4411226"/>
              <a:gd name="connsiteY8" fmla="*/ 1647930 h 3818374"/>
              <a:gd name="connsiteX9" fmla="*/ 1647929 w 4411226"/>
              <a:gd name="connsiteY9" fmla="*/ 1436914 h 3818374"/>
              <a:gd name="connsiteX10" fmla="*/ 2190540 w 4411226"/>
              <a:gd name="connsiteY10" fmla="*/ 1316334 h 3818374"/>
              <a:gd name="connsiteX11" fmla="*/ 2753248 w 4411226"/>
              <a:gd name="connsiteY11" fmla="*/ 1356528 h 3818374"/>
              <a:gd name="connsiteX12" fmla="*/ 3547068 w 4411226"/>
              <a:gd name="connsiteY12" fmla="*/ 1668027 h 3818374"/>
              <a:gd name="connsiteX13" fmla="*/ 3727938 w 4411226"/>
              <a:gd name="connsiteY13" fmla="*/ 1959429 h 3818374"/>
              <a:gd name="connsiteX14" fmla="*/ 3808325 w 4411226"/>
              <a:gd name="connsiteY14" fmla="*/ 2361363 h 3818374"/>
              <a:gd name="connsiteX15" fmla="*/ 3697793 w 4411226"/>
              <a:gd name="connsiteY15" fmla="*/ 2491991 h 3818374"/>
              <a:gd name="connsiteX16" fmla="*/ 4129872 w 4411226"/>
              <a:gd name="connsiteY16" fmla="*/ 2532185 h 3818374"/>
              <a:gd name="connsiteX17" fmla="*/ 4411226 w 4411226"/>
              <a:gd name="connsiteY17" fmla="*/ 2753249 h 3818374"/>
              <a:gd name="connsiteX18" fmla="*/ 4270549 w 4411226"/>
              <a:gd name="connsiteY18" fmla="*/ 321547 h 3818374"/>
              <a:gd name="connsiteX19" fmla="*/ 4240404 w 4411226"/>
              <a:gd name="connsiteY19" fmla="*/ 311499 h 3818374"/>
              <a:gd name="connsiteX20" fmla="*/ 3808325 w 4411226"/>
              <a:gd name="connsiteY20" fmla="*/ 150725 h 3818374"/>
              <a:gd name="connsiteX21" fmla="*/ 3436536 w 4411226"/>
              <a:gd name="connsiteY21" fmla="*/ 0 h 3818374"/>
              <a:gd name="connsiteX22" fmla="*/ 2994408 w 4411226"/>
              <a:gd name="connsiteY22" fmla="*/ 50242 h 3818374"/>
              <a:gd name="connsiteX23" fmla="*/ 2652764 w 4411226"/>
              <a:gd name="connsiteY23" fmla="*/ 120580 h 3818374"/>
              <a:gd name="connsiteX24" fmla="*/ 2481942 w 4411226"/>
              <a:gd name="connsiteY24" fmla="*/ 30145 h 3818374"/>
              <a:gd name="connsiteX25" fmla="*/ 2160395 w 4411226"/>
              <a:gd name="connsiteY25" fmla="*/ 30145 h 3818374"/>
              <a:gd name="connsiteX26" fmla="*/ 1919235 w 4411226"/>
              <a:gd name="connsiteY26" fmla="*/ 281354 h 3818374"/>
              <a:gd name="connsiteX27" fmla="*/ 1627833 w 4411226"/>
              <a:gd name="connsiteY27" fmla="*/ 321547 h 3818374"/>
              <a:gd name="connsiteX28" fmla="*/ 1366575 w 4411226"/>
              <a:gd name="connsiteY28" fmla="*/ 381838 h 3818374"/>
              <a:gd name="connsiteX29" fmla="*/ 1125415 w 4411226"/>
              <a:gd name="connsiteY29" fmla="*/ 482321 h 3818374"/>
              <a:gd name="connsiteX30" fmla="*/ 924448 w 4411226"/>
              <a:gd name="connsiteY30" fmla="*/ 552660 h 3818374"/>
              <a:gd name="connsiteX31" fmla="*/ 683287 w 4411226"/>
              <a:gd name="connsiteY31" fmla="*/ 763675 h 3818374"/>
              <a:gd name="connsiteX32" fmla="*/ 422030 w 4411226"/>
              <a:gd name="connsiteY32" fmla="*/ 954594 h 3818374"/>
              <a:gd name="connsiteX33" fmla="*/ 331595 w 4411226"/>
              <a:gd name="connsiteY33" fmla="*/ 1135464 h 3818374"/>
              <a:gd name="connsiteX34" fmla="*/ 291402 w 4411226"/>
              <a:gd name="connsiteY34" fmla="*/ 1195754 h 3818374"/>
              <a:gd name="connsiteX35" fmla="*/ 140676 w 4411226"/>
              <a:gd name="connsiteY35" fmla="*/ 1376624 h 3818374"/>
              <a:gd name="connsiteX36" fmla="*/ 0 w 4411226"/>
              <a:gd name="connsiteY36" fmla="*/ 1838849 h 3818374"/>
              <a:gd name="connsiteX37" fmla="*/ 20096 w 4411226"/>
              <a:gd name="connsiteY37" fmla="*/ 2230734 h 3818374"/>
              <a:gd name="connsiteX38" fmla="*/ 140676 w 4411226"/>
              <a:gd name="connsiteY38" fmla="*/ 2612572 h 3818374"/>
              <a:gd name="connsiteX39" fmla="*/ 231112 w 4411226"/>
              <a:gd name="connsiteY39" fmla="*/ 2823587 h 3818374"/>
              <a:gd name="connsiteX40" fmla="*/ 512465 w 4411226"/>
              <a:gd name="connsiteY40" fmla="*/ 3034602 h 3818374"/>
              <a:gd name="connsiteX41" fmla="*/ 874206 w 4411226"/>
              <a:gd name="connsiteY41" fmla="*/ 3185328 h 3818374"/>
              <a:gd name="connsiteX42" fmla="*/ 1256043 w 4411226"/>
              <a:gd name="connsiteY42" fmla="*/ 3185328 h 3818374"/>
              <a:gd name="connsiteX43" fmla="*/ 1517301 w 4411226"/>
              <a:gd name="connsiteY43" fmla="*/ 3215473 h 3818374"/>
              <a:gd name="connsiteX44" fmla="*/ 1477107 w 4411226"/>
              <a:gd name="connsiteY44" fmla="*/ 3366198 h 3818374"/>
              <a:gd name="connsiteX45" fmla="*/ 1758461 w 4411226"/>
              <a:gd name="connsiteY45" fmla="*/ 3647552 h 3818374"/>
              <a:gd name="connsiteX46" fmla="*/ 2240782 w 4411226"/>
              <a:gd name="connsiteY46" fmla="*/ 3798277 h 3818374"/>
              <a:gd name="connsiteX47" fmla="*/ 2491991 w 4411226"/>
              <a:gd name="connsiteY47" fmla="*/ 3818374 h 3818374"/>
              <a:gd name="connsiteX48" fmla="*/ 2612571 w 4411226"/>
              <a:gd name="connsiteY48" fmla="*/ 3647552 h 3818374"/>
              <a:gd name="connsiteX49" fmla="*/ 2592474 w 4411226"/>
              <a:gd name="connsiteY49" fmla="*/ 3235569 h 3818374"/>
              <a:gd name="connsiteX50" fmla="*/ 2592474 w 4411226"/>
              <a:gd name="connsiteY50" fmla="*/ 2803490 h 3818374"/>
              <a:gd name="connsiteX51" fmla="*/ 2311120 w 4411226"/>
              <a:gd name="connsiteY51" fmla="*/ 2843684 h 3818374"/>
              <a:gd name="connsiteX52" fmla="*/ 2110153 w 4411226"/>
              <a:gd name="connsiteY52" fmla="*/ 3114989 h 3818374"/>
              <a:gd name="connsiteX53" fmla="*/ 2009670 w 4411226"/>
              <a:gd name="connsiteY53" fmla="*/ 3215473 h 3818374"/>
              <a:gd name="connsiteX54" fmla="*/ 1929283 w 4411226"/>
              <a:gd name="connsiteY54" fmla="*/ 3084844 h 3818374"/>
              <a:gd name="connsiteX55" fmla="*/ 2049863 w 4411226"/>
              <a:gd name="connsiteY55" fmla="*/ 2833635 h 3818374"/>
              <a:gd name="connsiteX56" fmla="*/ 2009670 w 4411226"/>
              <a:gd name="connsiteY56" fmla="*/ 2572378 h 3818374"/>
              <a:gd name="connsiteX0" fmla="*/ 2009670 w 4270549"/>
              <a:gd name="connsiteY0" fmla="*/ 2572378 h 3818374"/>
              <a:gd name="connsiteX1" fmla="*/ 1969476 w 4270549"/>
              <a:gd name="connsiteY1" fmla="*/ 2461846 h 3818374"/>
              <a:gd name="connsiteX2" fmla="*/ 1838848 w 4270549"/>
              <a:gd name="connsiteY2" fmla="*/ 2401556 h 3818374"/>
              <a:gd name="connsiteX3" fmla="*/ 1577591 w 4270549"/>
              <a:gd name="connsiteY3" fmla="*/ 2401556 h 3818374"/>
              <a:gd name="connsiteX4" fmla="*/ 1356527 w 4270549"/>
              <a:gd name="connsiteY4" fmla="*/ 2421653 h 3818374"/>
              <a:gd name="connsiteX5" fmla="*/ 1125415 w 4270549"/>
              <a:gd name="connsiteY5" fmla="*/ 2351314 h 3818374"/>
              <a:gd name="connsiteX6" fmla="*/ 1004835 w 4270549"/>
              <a:gd name="connsiteY6" fmla="*/ 2080009 h 3818374"/>
              <a:gd name="connsiteX7" fmla="*/ 1055076 w 4270549"/>
              <a:gd name="connsiteY7" fmla="*/ 1798655 h 3818374"/>
              <a:gd name="connsiteX8" fmla="*/ 1266092 w 4270549"/>
              <a:gd name="connsiteY8" fmla="*/ 1647930 h 3818374"/>
              <a:gd name="connsiteX9" fmla="*/ 1647929 w 4270549"/>
              <a:gd name="connsiteY9" fmla="*/ 1436914 h 3818374"/>
              <a:gd name="connsiteX10" fmla="*/ 2190540 w 4270549"/>
              <a:gd name="connsiteY10" fmla="*/ 1316334 h 3818374"/>
              <a:gd name="connsiteX11" fmla="*/ 2753248 w 4270549"/>
              <a:gd name="connsiteY11" fmla="*/ 1356528 h 3818374"/>
              <a:gd name="connsiteX12" fmla="*/ 3547068 w 4270549"/>
              <a:gd name="connsiteY12" fmla="*/ 1668027 h 3818374"/>
              <a:gd name="connsiteX13" fmla="*/ 3727938 w 4270549"/>
              <a:gd name="connsiteY13" fmla="*/ 1959429 h 3818374"/>
              <a:gd name="connsiteX14" fmla="*/ 3808325 w 4270549"/>
              <a:gd name="connsiteY14" fmla="*/ 2361363 h 3818374"/>
              <a:gd name="connsiteX15" fmla="*/ 3697793 w 4270549"/>
              <a:gd name="connsiteY15" fmla="*/ 2491991 h 3818374"/>
              <a:gd name="connsiteX16" fmla="*/ 4129872 w 4270549"/>
              <a:gd name="connsiteY16" fmla="*/ 2532185 h 3818374"/>
              <a:gd name="connsiteX17" fmla="*/ 4270549 w 4270549"/>
              <a:gd name="connsiteY17" fmla="*/ 321547 h 3818374"/>
              <a:gd name="connsiteX18" fmla="*/ 4240404 w 4270549"/>
              <a:gd name="connsiteY18" fmla="*/ 311499 h 3818374"/>
              <a:gd name="connsiteX19" fmla="*/ 3808325 w 4270549"/>
              <a:gd name="connsiteY19" fmla="*/ 150725 h 3818374"/>
              <a:gd name="connsiteX20" fmla="*/ 3436536 w 4270549"/>
              <a:gd name="connsiteY20" fmla="*/ 0 h 3818374"/>
              <a:gd name="connsiteX21" fmla="*/ 2994408 w 4270549"/>
              <a:gd name="connsiteY21" fmla="*/ 50242 h 3818374"/>
              <a:gd name="connsiteX22" fmla="*/ 2652764 w 4270549"/>
              <a:gd name="connsiteY22" fmla="*/ 120580 h 3818374"/>
              <a:gd name="connsiteX23" fmla="*/ 2481942 w 4270549"/>
              <a:gd name="connsiteY23" fmla="*/ 30145 h 3818374"/>
              <a:gd name="connsiteX24" fmla="*/ 2160395 w 4270549"/>
              <a:gd name="connsiteY24" fmla="*/ 30145 h 3818374"/>
              <a:gd name="connsiteX25" fmla="*/ 1919235 w 4270549"/>
              <a:gd name="connsiteY25" fmla="*/ 281354 h 3818374"/>
              <a:gd name="connsiteX26" fmla="*/ 1627833 w 4270549"/>
              <a:gd name="connsiteY26" fmla="*/ 321547 h 3818374"/>
              <a:gd name="connsiteX27" fmla="*/ 1366575 w 4270549"/>
              <a:gd name="connsiteY27" fmla="*/ 381838 h 3818374"/>
              <a:gd name="connsiteX28" fmla="*/ 1125415 w 4270549"/>
              <a:gd name="connsiteY28" fmla="*/ 482321 h 3818374"/>
              <a:gd name="connsiteX29" fmla="*/ 924448 w 4270549"/>
              <a:gd name="connsiteY29" fmla="*/ 552660 h 3818374"/>
              <a:gd name="connsiteX30" fmla="*/ 683287 w 4270549"/>
              <a:gd name="connsiteY30" fmla="*/ 763675 h 3818374"/>
              <a:gd name="connsiteX31" fmla="*/ 422030 w 4270549"/>
              <a:gd name="connsiteY31" fmla="*/ 954594 h 3818374"/>
              <a:gd name="connsiteX32" fmla="*/ 331595 w 4270549"/>
              <a:gd name="connsiteY32" fmla="*/ 1135464 h 3818374"/>
              <a:gd name="connsiteX33" fmla="*/ 291402 w 4270549"/>
              <a:gd name="connsiteY33" fmla="*/ 1195754 h 3818374"/>
              <a:gd name="connsiteX34" fmla="*/ 140676 w 4270549"/>
              <a:gd name="connsiteY34" fmla="*/ 1376624 h 3818374"/>
              <a:gd name="connsiteX35" fmla="*/ 0 w 4270549"/>
              <a:gd name="connsiteY35" fmla="*/ 1838849 h 3818374"/>
              <a:gd name="connsiteX36" fmla="*/ 20096 w 4270549"/>
              <a:gd name="connsiteY36" fmla="*/ 2230734 h 3818374"/>
              <a:gd name="connsiteX37" fmla="*/ 140676 w 4270549"/>
              <a:gd name="connsiteY37" fmla="*/ 2612572 h 3818374"/>
              <a:gd name="connsiteX38" fmla="*/ 231112 w 4270549"/>
              <a:gd name="connsiteY38" fmla="*/ 2823587 h 3818374"/>
              <a:gd name="connsiteX39" fmla="*/ 512465 w 4270549"/>
              <a:gd name="connsiteY39" fmla="*/ 3034602 h 3818374"/>
              <a:gd name="connsiteX40" fmla="*/ 874206 w 4270549"/>
              <a:gd name="connsiteY40" fmla="*/ 3185328 h 3818374"/>
              <a:gd name="connsiteX41" fmla="*/ 1256043 w 4270549"/>
              <a:gd name="connsiteY41" fmla="*/ 3185328 h 3818374"/>
              <a:gd name="connsiteX42" fmla="*/ 1517301 w 4270549"/>
              <a:gd name="connsiteY42" fmla="*/ 3215473 h 3818374"/>
              <a:gd name="connsiteX43" fmla="*/ 1477107 w 4270549"/>
              <a:gd name="connsiteY43" fmla="*/ 3366198 h 3818374"/>
              <a:gd name="connsiteX44" fmla="*/ 1758461 w 4270549"/>
              <a:gd name="connsiteY44" fmla="*/ 3647552 h 3818374"/>
              <a:gd name="connsiteX45" fmla="*/ 2240782 w 4270549"/>
              <a:gd name="connsiteY45" fmla="*/ 3798277 h 3818374"/>
              <a:gd name="connsiteX46" fmla="*/ 2491991 w 4270549"/>
              <a:gd name="connsiteY46" fmla="*/ 3818374 h 3818374"/>
              <a:gd name="connsiteX47" fmla="*/ 2612571 w 4270549"/>
              <a:gd name="connsiteY47" fmla="*/ 3647552 h 3818374"/>
              <a:gd name="connsiteX48" fmla="*/ 2592474 w 4270549"/>
              <a:gd name="connsiteY48" fmla="*/ 3235569 h 3818374"/>
              <a:gd name="connsiteX49" fmla="*/ 2592474 w 4270549"/>
              <a:gd name="connsiteY49" fmla="*/ 2803490 h 3818374"/>
              <a:gd name="connsiteX50" fmla="*/ 2311120 w 4270549"/>
              <a:gd name="connsiteY50" fmla="*/ 2843684 h 3818374"/>
              <a:gd name="connsiteX51" fmla="*/ 2110153 w 4270549"/>
              <a:gd name="connsiteY51" fmla="*/ 3114989 h 3818374"/>
              <a:gd name="connsiteX52" fmla="*/ 2009670 w 4270549"/>
              <a:gd name="connsiteY52" fmla="*/ 3215473 h 3818374"/>
              <a:gd name="connsiteX53" fmla="*/ 1929283 w 4270549"/>
              <a:gd name="connsiteY53" fmla="*/ 3084844 h 3818374"/>
              <a:gd name="connsiteX54" fmla="*/ 2049863 w 4270549"/>
              <a:gd name="connsiteY54" fmla="*/ 2833635 h 3818374"/>
              <a:gd name="connsiteX55" fmla="*/ 2009670 w 4270549"/>
              <a:gd name="connsiteY55" fmla="*/ 2572378 h 3818374"/>
              <a:gd name="connsiteX0" fmla="*/ 2009670 w 4270549"/>
              <a:gd name="connsiteY0" fmla="*/ 2572378 h 3818374"/>
              <a:gd name="connsiteX1" fmla="*/ 1969476 w 4270549"/>
              <a:gd name="connsiteY1" fmla="*/ 2461846 h 3818374"/>
              <a:gd name="connsiteX2" fmla="*/ 1838848 w 4270549"/>
              <a:gd name="connsiteY2" fmla="*/ 2401556 h 3818374"/>
              <a:gd name="connsiteX3" fmla="*/ 1577591 w 4270549"/>
              <a:gd name="connsiteY3" fmla="*/ 2401556 h 3818374"/>
              <a:gd name="connsiteX4" fmla="*/ 1356527 w 4270549"/>
              <a:gd name="connsiteY4" fmla="*/ 2421653 h 3818374"/>
              <a:gd name="connsiteX5" fmla="*/ 1125415 w 4270549"/>
              <a:gd name="connsiteY5" fmla="*/ 2351314 h 3818374"/>
              <a:gd name="connsiteX6" fmla="*/ 1004835 w 4270549"/>
              <a:gd name="connsiteY6" fmla="*/ 2080009 h 3818374"/>
              <a:gd name="connsiteX7" fmla="*/ 1055076 w 4270549"/>
              <a:gd name="connsiteY7" fmla="*/ 1798655 h 3818374"/>
              <a:gd name="connsiteX8" fmla="*/ 1266092 w 4270549"/>
              <a:gd name="connsiteY8" fmla="*/ 1647930 h 3818374"/>
              <a:gd name="connsiteX9" fmla="*/ 1647929 w 4270549"/>
              <a:gd name="connsiteY9" fmla="*/ 1436914 h 3818374"/>
              <a:gd name="connsiteX10" fmla="*/ 2190540 w 4270549"/>
              <a:gd name="connsiteY10" fmla="*/ 1316334 h 3818374"/>
              <a:gd name="connsiteX11" fmla="*/ 2753248 w 4270549"/>
              <a:gd name="connsiteY11" fmla="*/ 1356528 h 3818374"/>
              <a:gd name="connsiteX12" fmla="*/ 3547068 w 4270549"/>
              <a:gd name="connsiteY12" fmla="*/ 1668027 h 3818374"/>
              <a:gd name="connsiteX13" fmla="*/ 3727938 w 4270549"/>
              <a:gd name="connsiteY13" fmla="*/ 1959429 h 3818374"/>
              <a:gd name="connsiteX14" fmla="*/ 3808325 w 4270549"/>
              <a:gd name="connsiteY14" fmla="*/ 2361363 h 3818374"/>
              <a:gd name="connsiteX15" fmla="*/ 3697793 w 4270549"/>
              <a:gd name="connsiteY15" fmla="*/ 2491991 h 3818374"/>
              <a:gd name="connsiteX16" fmla="*/ 4270549 w 4270549"/>
              <a:gd name="connsiteY16" fmla="*/ 321547 h 3818374"/>
              <a:gd name="connsiteX17" fmla="*/ 4240404 w 4270549"/>
              <a:gd name="connsiteY17" fmla="*/ 311499 h 3818374"/>
              <a:gd name="connsiteX18" fmla="*/ 3808325 w 4270549"/>
              <a:gd name="connsiteY18" fmla="*/ 150725 h 3818374"/>
              <a:gd name="connsiteX19" fmla="*/ 3436536 w 4270549"/>
              <a:gd name="connsiteY19" fmla="*/ 0 h 3818374"/>
              <a:gd name="connsiteX20" fmla="*/ 2994408 w 4270549"/>
              <a:gd name="connsiteY20" fmla="*/ 50242 h 3818374"/>
              <a:gd name="connsiteX21" fmla="*/ 2652764 w 4270549"/>
              <a:gd name="connsiteY21" fmla="*/ 120580 h 3818374"/>
              <a:gd name="connsiteX22" fmla="*/ 2481942 w 4270549"/>
              <a:gd name="connsiteY22" fmla="*/ 30145 h 3818374"/>
              <a:gd name="connsiteX23" fmla="*/ 2160395 w 4270549"/>
              <a:gd name="connsiteY23" fmla="*/ 30145 h 3818374"/>
              <a:gd name="connsiteX24" fmla="*/ 1919235 w 4270549"/>
              <a:gd name="connsiteY24" fmla="*/ 281354 h 3818374"/>
              <a:gd name="connsiteX25" fmla="*/ 1627833 w 4270549"/>
              <a:gd name="connsiteY25" fmla="*/ 321547 h 3818374"/>
              <a:gd name="connsiteX26" fmla="*/ 1366575 w 4270549"/>
              <a:gd name="connsiteY26" fmla="*/ 381838 h 3818374"/>
              <a:gd name="connsiteX27" fmla="*/ 1125415 w 4270549"/>
              <a:gd name="connsiteY27" fmla="*/ 482321 h 3818374"/>
              <a:gd name="connsiteX28" fmla="*/ 924448 w 4270549"/>
              <a:gd name="connsiteY28" fmla="*/ 552660 h 3818374"/>
              <a:gd name="connsiteX29" fmla="*/ 683287 w 4270549"/>
              <a:gd name="connsiteY29" fmla="*/ 763675 h 3818374"/>
              <a:gd name="connsiteX30" fmla="*/ 422030 w 4270549"/>
              <a:gd name="connsiteY30" fmla="*/ 954594 h 3818374"/>
              <a:gd name="connsiteX31" fmla="*/ 331595 w 4270549"/>
              <a:gd name="connsiteY31" fmla="*/ 1135464 h 3818374"/>
              <a:gd name="connsiteX32" fmla="*/ 291402 w 4270549"/>
              <a:gd name="connsiteY32" fmla="*/ 1195754 h 3818374"/>
              <a:gd name="connsiteX33" fmla="*/ 140676 w 4270549"/>
              <a:gd name="connsiteY33" fmla="*/ 1376624 h 3818374"/>
              <a:gd name="connsiteX34" fmla="*/ 0 w 4270549"/>
              <a:gd name="connsiteY34" fmla="*/ 1838849 h 3818374"/>
              <a:gd name="connsiteX35" fmla="*/ 20096 w 4270549"/>
              <a:gd name="connsiteY35" fmla="*/ 2230734 h 3818374"/>
              <a:gd name="connsiteX36" fmla="*/ 140676 w 4270549"/>
              <a:gd name="connsiteY36" fmla="*/ 2612572 h 3818374"/>
              <a:gd name="connsiteX37" fmla="*/ 231112 w 4270549"/>
              <a:gd name="connsiteY37" fmla="*/ 2823587 h 3818374"/>
              <a:gd name="connsiteX38" fmla="*/ 512465 w 4270549"/>
              <a:gd name="connsiteY38" fmla="*/ 3034602 h 3818374"/>
              <a:gd name="connsiteX39" fmla="*/ 874206 w 4270549"/>
              <a:gd name="connsiteY39" fmla="*/ 3185328 h 3818374"/>
              <a:gd name="connsiteX40" fmla="*/ 1256043 w 4270549"/>
              <a:gd name="connsiteY40" fmla="*/ 3185328 h 3818374"/>
              <a:gd name="connsiteX41" fmla="*/ 1517301 w 4270549"/>
              <a:gd name="connsiteY41" fmla="*/ 3215473 h 3818374"/>
              <a:gd name="connsiteX42" fmla="*/ 1477107 w 4270549"/>
              <a:gd name="connsiteY42" fmla="*/ 3366198 h 3818374"/>
              <a:gd name="connsiteX43" fmla="*/ 1758461 w 4270549"/>
              <a:gd name="connsiteY43" fmla="*/ 3647552 h 3818374"/>
              <a:gd name="connsiteX44" fmla="*/ 2240782 w 4270549"/>
              <a:gd name="connsiteY44" fmla="*/ 3798277 h 3818374"/>
              <a:gd name="connsiteX45" fmla="*/ 2491991 w 4270549"/>
              <a:gd name="connsiteY45" fmla="*/ 3818374 h 3818374"/>
              <a:gd name="connsiteX46" fmla="*/ 2612571 w 4270549"/>
              <a:gd name="connsiteY46" fmla="*/ 3647552 h 3818374"/>
              <a:gd name="connsiteX47" fmla="*/ 2592474 w 4270549"/>
              <a:gd name="connsiteY47" fmla="*/ 3235569 h 3818374"/>
              <a:gd name="connsiteX48" fmla="*/ 2592474 w 4270549"/>
              <a:gd name="connsiteY48" fmla="*/ 2803490 h 3818374"/>
              <a:gd name="connsiteX49" fmla="*/ 2311120 w 4270549"/>
              <a:gd name="connsiteY49" fmla="*/ 2843684 h 3818374"/>
              <a:gd name="connsiteX50" fmla="*/ 2110153 w 4270549"/>
              <a:gd name="connsiteY50" fmla="*/ 3114989 h 3818374"/>
              <a:gd name="connsiteX51" fmla="*/ 2009670 w 4270549"/>
              <a:gd name="connsiteY51" fmla="*/ 3215473 h 3818374"/>
              <a:gd name="connsiteX52" fmla="*/ 1929283 w 4270549"/>
              <a:gd name="connsiteY52" fmla="*/ 3084844 h 3818374"/>
              <a:gd name="connsiteX53" fmla="*/ 2049863 w 4270549"/>
              <a:gd name="connsiteY53" fmla="*/ 2833635 h 3818374"/>
              <a:gd name="connsiteX54" fmla="*/ 2009670 w 4270549"/>
              <a:gd name="connsiteY54" fmla="*/ 2572378 h 3818374"/>
              <a:gd name="connsiteX0" fmla="*/ 2009670 w 4270549"/>
              <a:gd name="connsiteY0" fmla="*/ 2572378 h 3818374"/>
              <a:gd name="connsiteX1" fmla="*/ 1969476 w 4270549"/>
              <a:gd name="connsiteY1" fmla="*/ 2461846 h 3818374"/>
              <a:gd name="connsiteX2" fmla="*/ 1838848 w 4270549"/>
              <a:gd name="connsiteY2" fmla="*/ 2401556 h 3818374"/>
              <a:gd name="connsiteX3" fmla="*/ 1577591 w 4270549"/>
              <a:gd name="connsiteY3" fmla="*/ 2401556 h 3818374"/>
              <a:gd name="connsiteX4" fmla="*/ 1356527 w 4270549"/>
              <a:gd name="connsiteY4" fmla="*/ 2421653 h 3818374"/>
              <a:gd name="connsiteX5" fmla="*/ 1125415 w 4270549"/>
              <a:gd name="connsiteY5" fmla="*/ 2351314 h 3818374"/>
              <a:gd name="connsiteX6" fmla="*/ 1004835 w 4270549"/>
              <a:gd name="connsiteY6" fmla="*/ 2080009 h 3818374"/>
              <a:gd name="connsiteX7" fmla="*/ 1055076 w 4270549"/>
              <a:gd name="connsiteY7" fmla="*/ 1798655 h 3818374"/>
              <a:gd name="connsiteX8" fmla="*/ 1266092 w 4270549"/>
              <a:gd name="connsiteY8" fmla="*/ 1647930 h 3818374"/>
              <a:gd name="connsiteX9" fmla="*/ 1647929 w 4270549"/>
              <a:gd name="connsiteY9" fmla="*/ 1436914 h 3818374"/>
              <a:gd name="connsiteX10" fmla="*/ 2190540 w 4270549"/>
              <a:gd name="connsiteY10" fmla="*/ 1316334 h 3818374"/>
              <a:gd name="connsiteX11" fmla="*/ 2753248 w 4270549"/>
              <a:gd name="connsiteY11" fmla="*/ 1356528 h 3818374"/>
              <a:gd name="connsiteX12" fmla="*/ 3547068 w 4270549"/>
              <a:gd name="connsiteY12" fmla="*/ 1668027 h 3818374"/>
              <a:gd name="connsiteX13" fmla="*/ 3727938 w 4270549"/>
              <a:gd name="connsiteY13" fmla="*/ 1959429 h 3818374"/>
              <a:gd name="connsiteX14" fmla="*/ 3808325 w 4270549"/>
              <a:gd name="connsiteY14" fmla="*/ 2361363 h 3818374"/>
              <a:gd name="connsiteX15" fmla="*/ 4270549 w 4270549"/>
              <a:gd name="connsiteY15" fmla="*/ 321547 h 3818374"/>
              <a:gd name="connsiteX16" fmla="*/ 4240404 w 4270549"/>
              <a:gd name="connsiteY16" fmla="*/ 311499 h 3818374"/>
              <a:gd name="connsiteX17" fmla="*/ 3808325 w 4270549"/>
              <a:gd name="connsiteY17" fmla="*/ 150725 h 3818374"/>
              <a:gd name="connsiteX18" fmla="*/ 3436536 w 4270549"/>
              <a:gd name="connsiteY18" fmla="*/ 0 h 3818374"/>
              <a:gd name="connsiteX19" fmla="*/ 2994408 w 4270549"/>
              <a:gd name="connsiteY19" fmla="*/ 50242 h 3818374"/>
              <a:gd name="connsiteX20" fmla="*/ 2652764 w 4270549"/>
              <a:gd name="connsiteY20" fmla="*/ 120580 h 3818374"/>
              <a:gd name="connsiteX21" fmla="*/ 2481942 w 4270549"/>
              <a:gd name="connsiteY21" fmla="*/ 30145 h 3818374"/>
              <a:gd name="connsiteX22" fmla="*/ 2160395 w 4270549"/>
              <a:gd name="connsiteY22" fmla="*/ 30145 h 3818374"/>
              <a:gd name="connsiteX23" fmla="*/ 1919235 w 4270549"/>
              <a:gd name="connsiteY23" fmla="*/ 281354 h 3818374"/>
              <a:gd name="connsiteX24" fmla="*/ 1627833 w 4270549"/>
              <a:gd name="connsiteY24" fmla="*/ 321547 h 3818374"/>
              <a:gd name="connsiteX25" fmla="*/ 1366575 w 4270549"/>
              <a:gd name="connsiteY25" fmla="*/ 381838 h 3818374"/>
              <a:gd name="connsiteX26" fmla="*/ 1125415 w 4270549"/>
              <a:gd name="connsiteY26" fmla="*/ 482321 h 3818374"/>
              <a:gd name="connsiteX27" fmla="*/ 924448 w 4270549"/>
              <a:gd name="connsiteY27" fmla="*/ 552660 h 3818374"/>
              <a:gd name="connsiteX28" fmla="*/ 683287 w 4270549"/>
              <a:gd name="connsiteY28" fmla="*/ 763675 h 3818374"/>
              <a:gd name="connsiteX29" fmla="*/ 422030 w 4270549"/>
              <a:gd name="connsiteY29" fmla="*/ 954594 h 3818374"/>
              <a:gd name="connsiteX30" fmla="*/ 331595 w 4270549"/>
              <a:gd name="connsiteY30" fmla="*/ 1135464 h 3818374"/>
              <a:gd name="connsiteX31" fmla="*/ 291402 w 4270549"/>
              <a:gd name="connsiteY31" fmla="*/ 1195754 h 3818374"/>
              <a:gd name="connsiteX32" fmla="*/ 140676 w 4270549"/>
              <a:gd name="connsiteY32" fmla="*/ 1376624 h 3818374"/>
              <a:gd name="connsiteX33" fmla="*/ 0 w 4270549"/>
              <a:gd name="connsiteY33" fmla="*/ 1838849 h 3818374"/>
              <a:gd name="connsiteX34" fmla="*/ 20096 w 4270549"/>
              <a:gd name="connsiteY34" fmla="*/ 2230734 h 3818374"/>
              <a:gd name="connsiteX35" fmla="*/ 140676 w 4270549"/>
              <a:gd name="connsiteY35" fmla="*/ 2612572 h 3818374"/>
              <a:gd name="connsiteX36" fmla="*/ 231112 w 4270549"/>
              <a:gd name="connsiteY36" fmla="*/ 2823587 h 3818374"/>
              <a:gd name="connsiteX37" fmla="*/ 512465 w 4270549"/>
              <a:gd name="connsiteY37" fmla="*/ 3034602 h 3818374"/>
              <a:gd name="connsiteX38" fmla="*/ 874206 w 4270549"/>
              <a:gd name="connsiteY38" fmla="*/ 3185328 h 3818374"/>
              <a:gd name="connsiteX39" fmla="*/ 1256043 w 4270549"/>
              <a:gd name="connsiteY39" fmla="*/ 3185328 h 3818374"/>
              <a:gd name="connsiteX40" fmla="*/ 1517301 w 4270549"/>
              <a:gd name="connsiteY40" fmla="*/ 3215473 h 3818374"/>
              <a:gd name="connsiteX41" fmla="*/ 1477107 w 4270549"/>
              <a:gd name="connsiteY41" fmla="*/ 3366198 h 3818374"/>
              <a:gd name="connsiteX42" fmla="*/ 1758461 w 4270549"/>
              <a:gd name="connsiteY42" fmla="*/ 3647552 h 3818374"/>
              <a:gd name="connsiteX43" fmla="*/ 2240782 w 4270549"/>
              <a:gd name="connsiteY43" fmla="*/ 3798277 h 3818374"/>
              <a:gd name="connsiteX44" fmla="*/ 2491991 w 4270549"/>
              <a:gd name="connsiteY44" fmla="*/ 3818374 h 3818374"/>
              <a:gd name="connsiteX45" fmla="*/ 2612571 w 4270549"/>
              <a:gd name="connsiteY45" fmla="*/ 3647552 h 3818374"/>
              <a:gd name="connsiteX46" fmla="*/ 2592474 w 4270549"/>
              <a:gd name="connsiteY46" fmla="*/ 3235569 h 3818374"/>
              <a:gd name="connsiteX47" fmla="*/ 2592474 w 4270549"/>
              <a:gd name="connsiteY47" fmla="*/ 2803490 h 3818374"/>
              <a:gd name="connsiteX48" fmla="*/ 2311120 w 4270549"/>
              <a:gd name="connsiteY48" fmla="*/ 2843684 h 3818374"/>
              <a:gd name="connsiteX49" fmla="*/ 2110153 w 4270549"/>
              <a:gd name="connsiteY49" fmla="*/ 3114989 h 3818374"/>
              <a:gd name="connsiteX50" fmla="*/ 2009670 w 4270549"/>
              <a:gd name="connsiteY50" fmla="*/ 3215473 h 3818374"/>
              <a:gd name="connsiteX51" fmla="*/ 1929283 w 4270549"/>
              <a:gd name="connsiteY51" fmla="*/ 3084844 h 3818374"/>
              <a:gd name="connsiteX52" fmla="*/ 2049863 w 4270549"/>
              <a:gd name="connsiteY52" fmla="*/ 2833635 h 3818374"/>
              <a:gd name="connsiteX53" fmla="*/ 2009670 w 4270549"/>
              <a:gd name="connsiteY53" fmla="*/ 2572378 h 3818374"/>
              <a:gd name="connsiteX0" fmla="*/ 2009670 w 4270549"/>
              <a:gd name="connsiteY0" fmla="*/ 2572378 h 3818374"/>
              <a:gd name="connsiteX1" fmla="*/ 1969476 w 4270549"/>
              <a:gd name="connsiteY1" fmla="*/ 2461846 h 3818374"/>
              <a:gd name="connsiteX2" fmla="*/ 1838848 w 4270549"/>
              <a:gd name="connsiteY2" fmla="*/ 2401556 h 3818374"/>
              <a:gd name="connsiteX3" fmla="*/ 1577591 w 4270549"/>
              <a:gd name="connsiteY3" fmla="*/ 2401556 h 3818374"/>
              <a:gd name="connsiteX4" fmla="*/ 1356527 w 4270549"/>
              <a:gd name="connsiteY4" fmla="*/ 2421653 h 3818374"/>
              <a:gd name="connsiteX5" fmla="*/ 1125415 w 4270549"/>
              <a:gd name="connsiteY5" fmla="*/ 2351314 h 3818374"/>
              <a:gd name="connsiteX6" fmla="*/ 1004835 w 4270549"/>
              <a:gd name="connsiteY6" fmla="*/ 2080009 h 3818374"/>
              <a:gd name="connsiteX7" fmla="*/ 1055076 w 4270549"/>
              <a:gd name="connsiteY7" fmla="*/ 1798655 h 3818374"/>
              <a:gd name="connsiteX8" fmla="*/ 1266092 w 4270549"/>
              <a:gd name="connsiteY8" fmla="*/ 1647930 h 3818374"/>
              <a:gd name="connsiteX9" fmla="*/ 1647929 w 4270549"/>
              <a:gd name="connsiteY9" fmla="*/ 1436914 h 3818374"/>
              <a:gd name="connsiteX10" fmla="*/ 2190540 w 4270549"/>
              <a:gd name="connsiteY10" fmla="*/ 1316334 h 3818374"/>
              <a:gd name="connsiteX11" fmla="*/ 2753248 w 4270549"/>
              <a:gd name="connsiteY11" fmla="*/ 1356528 h 3818374"/>
              <a:gd name="connsiteX12" fmla="*/ 3547068 w 4270549"/>
              <a:gd name="connsiteY12" fmla="*/ 1668027 h 3818374"/>
              <a:gd name="connsiteX13" fmla="*/ 3727938 w 4270549"/>
              <a:gd name="connsiteY13" fmla="*/ 1959429 h 3818374"/>
              <a:gd name="connsiteX14" fmla="*/ 4270549 w 4270549"/>
              <a:gd name="connsiteY14" fmla="*/ 321547 h 3818374"/>
              <a:gd name="connsiteX15" fmla="*/ 4240404 w 4270549"/>
              <a:gd name="connsiteY15" fmla="*/ 311499 h 3818374"/>
              <a:gd name="connsiteX16" fmla="*/ 3808325 w 4270549"/>
              <a:gd name="connsiteY16" fmla="*/ 150725 h 3818374"/>
              <a:gd name="connsiteX17" fmla="*/ 3436536 w 4270549"/>
              <a:gd name="connsiteY17" fmla="*/ 0 h 3818374"/>
              <a:gd name="connsiteX18" fmla="*/ 2994408 w 4270549"/>
              <a:gd name="connsiteY18" fmla="*/ 50242 h 3818374"/>
              <a:gd name="connsiteX19" fmla="*/ 2652764 w 4270549"/>
              <a:gd name="connsiteY19" fmla="*/ 120580 h 3818374"/>
              <a:gd name="connsiteX20" fmla="*/ 2481942 w 4270549"/>
              <a:gd name="connsiteY20" fmla="*/ 30145 h 3818374"/>
              <a:gd name="connsiteX21" fmla="*/ 2160395 w 4270549"/>
              <a:gd name="connsiteY21" fmla="*/ 30145 h 3818374"/>
              <a:gd name="connsiteX22" fmla="*/ 1919235 w 4270549"/>
              <a:gd name="connsiteY22" fmla="*/ 281354 h 3818374"/>
              <a:gd name="connsiteX23" fmla="*/ 1627833 w 4270549"/>
              <a:gd name="connsiteY23" fmla="*/ 321547 h 3818374"/>
              <a:gd name="connsiteX24" fmla="*/ 1366575 w 4270549"/>
              <a:gd name="connsiteY24" fmla="*/ 381838 h 3818374"/>
              <a:gd name="connsiteX25" fmla="*/ 1125415 w 4270549"/>
              <a:gd name="connsiteY25" fmla="*/ 482321 h 3818374"/>
              <a:gd name="connsiteX26" fmla="*/ 924448 w 4270549"/>
              <a:gd name="connsiteY26" fmla="*/ 552660 h 3818374"/>
              <a:gd name="connsiteX27" fmla="*/ 683287 w 4270549"/>
              <a:gd name="connsiteY27" fmla="*/ 763675 h 3818374"/>
              <a:gd name="connsiteX28" fmla="*/ 422030 w 4270549"/>
              <a:gd name="connsiteY28" fmla="*/ 954594 h 3818374"/>
              <a:gd name="connsiteX29" fmla="*/ 331595 w 4270549"/>
              <a:gd name="connsiteY29" fmla="*/ 1135464 h 3818374"/>
              <a:gd name="connsiteX30" fmla="*/ 291402 w 4270549"/>
              <a:gd name="connsiteY30" fmla="*/ 1195754 h 3818374"/>
              <a:gd name="connsiteX31" fmla="*/ 140676 w 4270549"/>
              <a:gd name="connsiteY31" fmla="*/ 1376624 h 3818374"/>
              <a:gd name="connsiteX32" fmla="*/ 0 w 4270549"/>
              <a:gd name="connsiteY32" fmla="*/ 1838849 h 3818374"/>
              <a:gd name="connsiteX33" fmla="*/ 20096 w 4270549"/>
              <a:gd name="connsiteY33" fmla="*/ 2230734 h 3818374"/>
              <a:gd name="connsiteX34" fmla="*/ 140676 w 4270549"/>
              <a:gd name="connsiteY34" fmla="*/ 2612572 h 3818374"/>
              <a:gd name="connsiteX35" fmla="*/ 231112 w 4270549"/>
              <a:gd name="connsiteY35" fmla="*/ 2823587 h 3818374"/>
              <a:gd name="connsiteX36" fmla="*/ 512465 w 4270549"/>
              <a:gd name="connsiteY36" fmla="*/ 3034602 h 3818374"/>
              <a:gd name="connsiteX37" fmla="*/ 874206 w 4270549"/>
              <a:gd name="connsiteY37" fmla="*/ 3185328 h 3818374"/>
              <a:gd name="connsiteX38" fmla="*/ 1256043 w 4270549"/>
              <a:gd name="connsiteY38" fmla="*/ 3185328 h 3818374"/>
              <a:gd name="connsiteX39" fmla="*/ 1517301 w 4270549"/>
              <a:gd name="connsiteY39" fmla="*/ 3215473 h 3818374"/>
              <a:gd name="connsiteX40" fmla="*/ 1477107 w 4270549"/>
              <a:gd name="connsiteY40" fmla="*/ 3366198 h 3818374"/>
              <a:gd name="connsiteX41" fmla="*/ 1758461 w 4270549"/>
              <a:gd name="connsiteY41" fmla="*/ 3647552 h 3818374"/>
              <a:gd name="connsiteX42" fmla="*/ 2240782 w 4270549"/>
              <a:gd name="connsiteY42" fmla="*/ 3798277 h 3818374"/>
              <a:gd name="connsiteX43" fmla="*/ 2491991 w 4270549"/>
              <a:gd name="connsiteY43" fmla="*/ 3818374 h 3818374"/>
              <a:gd name="connsiteX44" fmla="*/ 2612571 w 4270549"/>
              <a:gd name="connsiteY44" fmla="*/ 3647552 h 3818374"/>
              <a:gd name="connsiteX45" fmla="*/ 2592474 w 4270549"/>
              <a:gd name="connsiteY45" fmla="*/ 3235569 h 3818374"/>
              <a:gd name="connsiteX46" fmla="*/ 2592474 w 4270549"/>
              <a:gd name="connsiteY46" fmla="*/ 2803490 h 3818374"/>
              <a:gd name="connsiteX47" fmla="*/ 2311120 w 4270549"/>
              <a:gd name="connsiteY47" fmla="*/ 2843684 h 3818374"/>
              <a:gd name="connsiteX48" fmla="*/ 2110153 w 4270549"/>
              <a:gd name="connsiteY48" fmla="*/ 3114989 h 3818374"/>
              <a:gd name="connsiteX49" fmla="*/ 2009670 w 4270549"/>
              <a:gd name="connsiteY49" fmla="*/ 3215473 h 3818374"/>
              <a:gd name="connsiteX50" fmla="*/ 1929283 w 4270549"/>
              <a:gd name="connsiteY50" fmla="*/ 3084844 h 3818374"/>
              <a:gd name="connsiteX51" fmla="*/ 2049863 w 4270549"/>
              <a:gd name="connsiteY51" fmla="*/ 2833635 h 3818374"/>
              <a:gd name="connsiteX52" fmla="*/ 2009670 w 4270549"/>
              <a:gd name="connsiteY52" fmla="*/ 2572378 h 3818374"/>
              <a:gd name="connsiteX0" fmla="*/ 2009670 w 4270937"/>
              <a:gd name="connsiteY0" fmla="*/ 2572378 h 3818374"/>
              <a:gd name="connsiteX1" fmla="*/ 1969476 w 4270937"/>
              <a:gd name="connsiteY1" fmla="*/ 2461846 h 3818374"/>
              <a:gd name="connsiteX2" fmla="*/ 1838848 w 4270937"/>
              <a:gd name="connsiteY2" fmla="*/ 2401556 h 3818374"/>
              <a:gd name="connsiteX3" fmla="*/ 1577591 w 4270937"/>
              <a:gd name="connsiteY3" fmla="*/ 2401556 h 3818374"/>
              <a:gd name="connsiteX4" fmla="*/ 1356527 w 4270937"/>
              <a:gd name="connsiteY4" fmla="*/ 2421653 h 3818374"/>
              <a:gd name="connsiteX5" fmla="*/ 1125415 w 4270937"/>
              <a:gd name="connsiteY5" fmla="*/ 2351314 h 3818374"/>
              <a:gd name="connsiteX6" fmla="*/ 1004835 w 4270937"/>
              <a:gd name="connsiteY6" fmla="*/ 2080009 h 3818374"/>
              <a:gd name="connsiteX7" fmla="*/ 1055076 w 4270937"/>
              <a:gd name="connsiteY7" fmla="*/ 1798655 h 3818374"/>
              <a:gd name="connsiteX8" fmla="*/ 1266092 w 4270937"/>
              <a:gd name="connsiteY8" fmla="*/ 1647930 h 3818374"/>
              <a:gd name="connsiteX9" fmla="*/ 1647929 w 4270937"/>
              <a:gd name="connsiteY9" fmla="*/ 1436914 h 3818374"/>
              <a:gd name="connsiteX10" fmla="*/ 2190540 w 4270937"/>
              <a:gd name="connsiteY10" fmla="*/ 1316334 h 3818374"/>
              <a:gd name="connsiteX11" fmla="*/ 2753248 w 4270937"/>
              <a:gd name="connsiteY11" fmla="*/ 1356528 h 3818374"/>
              <a:gd name="connsiteX12" fmla="*/ 3547068 w 4270937"/>
              <a:gd name="connsiteY12" fmla="*/ 1668027 h 3818374"/>
              <a:gd name="connsiteX13" fmla="*/ 3727938 w 4270937"/>
              <a:gd name="connsiteY13" fmla="*/ 1959429 h 3818374"/>
              <a:gd name="connsiteX14" fmla="*/ 4270549 w 4270937"/>
              <a:gd name="connsiteY14" fmla="*/ 321547 h 3818374"/>
              <a:gd name="connsiteX15" fmla="*/ 3808325 w 4270937"/>
              <a:gd name="connsiteY15" fmla="*/ 150725 h 3818374"/>
              <a:gd name="connsiteX16" fmla="*/ 3436536 w 4270937"/>
              <a:gd name="connsiteY16" fmla="*/ 0 h 3818374"/>
              <a:gd name="connsiteX17" fmla="*/ 2994408 w 4270937"/>
              <a:gd name="connsiteY17" fmla="*/ 50242 h 3818374"/>
              <a:gd name="connsiteX18" fmla="*/ 2652764 w 4270937"/>
              <a:gd name="connsiteY18" fmla="*/ 120580 h 3818374"/>
              <a:gd name="connsiteX19" fmla="*/ 2481942 w 4270937"/>
              <a:gd name="connsiteY19" fmla="*/ 30145 h 3818374"/>
              <a:gd name="connsiteX20" fmla="*/ 2160395 w 4270937"/>
              <a:gd name="connsiteY20" fmla="*/ 30145 h 3818374"/>
              <a:gd name="connsiteX21" fmla="*/ 1919235 w 4270937"/>
              <a:gd name="connsiteY21" fmla="*/ 281354 h 3818374"/>
              <a:gd name="connsiteX22" fmla="*/ 1627833 w 4270937"/>
              <a:gd name="connsiteY22" fmla="*/ 321547 h 3818374"/>
              <a:gd name="connsiteX23" fmla="*/ 1366575 w 4270937"/>
              <a:gd name="connsiteY23" fmla="*/ 381838 h 3818374"/>
              <a:gd name="connsiteX24" fmla="*/ 1125415 w 4270937"/>
              <a:gd name="connsiteY24" fmla="*/ 482321 h 3818374"/>
              <a:gd name="connsiteX25" fmla="*/ 924448 w 4270937"/>
              <a:gd name="connsiteY25" fmla="*/ 552660 h 3818374"/>
              <a:gd name="connsiteX26" fmla="*/ 683287 w 4270937"/>
              <a:gd name="connsiteY26" fmla="*/ 763675 h 3818374"/>
              <a:gd name="connsiteX27" fmla="*/ 422030 w 4270937"/>
              <a:gd name="connsiteY27" fmla="*/ 954594 h 3818374"/>
              <a:gd name="connsiteX28" fmla="*/ 331595 w 4270937"/>
              <a:gd name="connsiteY28" fmla="*/ 1135464 h 3818374"/>
              <a:gd name="connsiteX29" fmla="*/ 291402 w 4270937"/>
              <a:gd name="connsiteY29" fmla="*/ 1195754 h 3818374"/>
              <a:gd name="connsiteX30" fmla="*/ 140676 w 4270937"/>
              <a:gd name="connsiteY30" fmla="*/ 1376624 h 3818374"/>
              <a:gd name="connsiteX31" fmla="*/ 0 w 4270937"/>
              <a:gd name="connsiteY31" fmla="*/ 1838849 h 3818374"/>
              <a:gd name="connsiteX32" fmla="*/ 20096 w 4270937"/>
              <a:gd name="connsiteY32" fmla="*/ 2230734 h 3818374"/>
              <a:gd name="connsiteX33" fmla="*/ 140676 w 4270937"/>
              <a:gd name="connsiteY33" fmla="*/ 2612572 h 3818374"/>
              <a:gd name="connsiteX34" fmla="*/ 231112 w 4270937"/>
              <a:gd name="connsiteY34" fmla="*/ 2823587 h 3818374"/>
              <a:gd name="connsiteX35" fmla="*/ 512465 w 4270937"/>
              <a:gd name="connsiteY35" fmla="*/ 3034602 h 3818374"/>
              <a:gd name="connsiteX36" fmla="*/ 874206 w 4270937"/>
              <a:gd name="connsiteY36" fmla="*/ 3185328 h 3818374"/>
              <a:gd name="connsiteX37" fmla="*/ 1256043 w 4270937"/>
              <a:gd name="connsiteY37" fmla="*/ 3185328 h 3818374"/>
              <a:gd name="connsiteX38" fmla="*/ 1517301 w 4270937"/>
              <a:gd name="connsiteY38" fmla="*/ 3215473 h 3818374"/>
              <a:gd name="connsiteX39" fmla="*/ 1477107 w 4270937"/>
              <a:gd name="connsiteY39" fmla="*/ 3366198 h 3818374"/>
              <a:gd name="connsiteX40" fmla="*/ 1758461 w 4270937"/>
              <a:gd name="connsiteY40" fmla="*/ 3647552 h 3818374"/>
              <a:gd name="connsiteX41" fmla="*/ 2240782 w 4270937"/>
              <a:gd name="connsiteY41" fmla="*/ 3798277 h 3818374"/>
              <a:gd name="connsiteX42" fmla="*/ 2491991 w 4270937"/>
              <a:gd name="connsiteY42" fmla="*/ 3818374 h 3818374"/>
              <a:gd name="connsiteX43" fmla="*/ 2612571 w 4270937"/>
              <a:gd name="connsiteY43" fmla="*/ 3647552 h 3818374"/>
              <a:gd name="connsiteX44" fmla="*/ 2592474 w 4270937"/>
              <a:gd name="connsiteY44" fmla="*/ 3235569 h 3818374"/>
              <a:gd name="connsiteX45" fmla="*/ 2592474 w 4270937"/>
              <a:gd name="connsiteY45" fmla="*/ 2803490 h 3818374"/>
              <a:gd name="connsiteX46" fmla="*/ 2311120 w 4270937"/>
              <a:gd name="connsiteY46" fmla="*/ 2843684 h 3818374"/>
              <a:gd name="connsiteX47" fmla="*/ 2110153 w 4270937"/>
              <a:gd name="connsiteY47" fmla="*/ 3114989 h 3818374"/>
              <a:gd name="connsiteX48" fmla="*/ 2009670 w 4270937"/>
              <a:gd name="connsiteY48" fmla="*/ 3215473 h 3818374"/>
              <a:gd name="connsiteX49" fmla="*/ 1929283 w 4270937"/>
              <a:gd name="connsiteY49" fmla="*/ 3084844 h 3818374"/>
              <a:gd name="connsiteX50" fmla="*/ 2049863 w 4270937"/>
              <a:gd name="connsiteY50" fmla="*/ 2833635 h 3818374"/>
              <a:gd name="connsiteX51" fmla="*/ 2009670 w 4270937"/>
              <a:gd name="connsiteY51" fmla="*/ 2572378 h 3818374"/>
              <a:gd name="connsiteX0" fmla="*/ 2009670 w 3808325"/>
              <a:gd name="connsiteY0" fmla="*/ 2572378 h 3818374"/>
              <a:gd name="connsiteX1" fmla="*/ 1969476 w 3808325"/>
              <a:gd name="connsiteY1" fmla="*/ 2461846 h 3818374"/>
              <a:gd name="connsiteX2" fmla="*/ 1838848 w 3808325"/>
              <a:gd name="connsiteY2" fmla="*/ 2401556 h 3818374"/>
              <a:gd name="connsiteX3" fmla="*/ 1577591 w 3808325"/>
              <a:gd name="connsiteY3" fmla="*/ 2401556 h 3818374"/>
              <a:gd name="connsiteX4" fmla="*/ 1356527 w 3808325"/>
              <a:gd name="connsiteY4" fmla="*/ 2421653 h 3818374"/>
              <a:gd name="connsiteX5" fmla="*/ 1125415 w 3808325"/>
              <a:gd name="connsiteY5" fmla="*/ 2351314 h 3818374"/>
              <a:gd name="connsiteX6" fmla="*/ 1004835 w 3808325"/>
              <a:gd name="connsiteY6" fmla="*/ 2080009 h 3818374"/>
              <a:gd name="connsiteX7" fmla="*/ 1055076 w 3808325"/>
              <a:gd name="connsiteY7" fmla="*/ 1798655 h 3818374"/>
              <a:gd name="connsiteX8" fmla="*/ 1266092 w 3808325"/>
              <a:gd name="connsiteY8" fmla="*/ 1647930 h 3818374"/>
              <a:gd name="connsiteX9" fmla="*/ 1647929 w 3808325"/>
              <a:gd name="connsiteY9" fmla="*/ 1436914 h 3818374"/>
              <a:gd name="connsiteX10" fmla="*/ 2190540 w 3808325"/>
              <a:gd name="connsiteY10" fmla="*/ 1316334 h 3818374"/>
              <a:gd name="connsiteX11" fmla="*/ 2753248 w 3808325"/>
              <a:gd name="connsiteY11" fmla="*/ 1356528 h 3818374"/>
              <a:gd name="connsiteX12" fmla="*/ 3547068 w 3808325"/>
              <a:gd name="connsiteY12" fmla="*/ 1668027 h 3818374"/>
              <a:gd name="connsiteX13" fmla="*/ 3727938 w 3808325"/>
              <a:gd name="connsiteY13" fmla="*/ 1959429 h 3818374"/>
              <a:gd name="connsiteX14" fmla="*/ 3808325 w 3808325"/>
              <a:gd name="connsiteY14" fmla="*/ 150725 h 3818374"/>
              <a:gd name="connsiteX15" fmla="*/ 3436536 w 3808325"/>
              <a:gd name="connsiteY15" fmla="*/ 0 h 3818374"/>
              <a:gd name="connsiteX16" fmla="*/ 2994408 w 3808325"/>
              <a:gd name="connsiteY16" fmla="*/ 50242 h 3818374"/>
              <a:gd name="connsiteX17" fmla="*/ 2652764 w 3808325"/>
              <a:gd name="connsiteY17" fmla="*/ 120580 h 3818374"/>
              <a:gd name="connsiteX18" fmla="*/ 2481942 w 3808325"/>
              <a:gd name="connsiteY18" fmla="*/ 30145 h 3818374"/>
              <a:gd name="connsiteX19" fmla="*/ 2160395 w 3808325"/>
              <a:gd name="connsiteY19" fmla="*/ 30145 h 3818374"/>
              <a:gd name="connsiteX20" fmla="*/ 1919235 w 3808325"/>
              <a:gd name="connsiteY20" fmla="*/ 281354 h 3818374"/>
              <a:gd name="connsiteX21" fmla="*/ 1627833 w 3808325"/>
              <a:gd name="connsiteY21" fmla="*/ 321547 h 3818374"/>
              <a:gd name="connsiteX22" fmla="*/ 1366575 w 3808325"/>
              <a:gd name="connsiteY22" fmla="*/ 381838 h 3818374"/>
              <a:gd name="connsiteX23" fmla="*/ 1125415 w 3808325"/>
              <a:gd name="connsiteY23" fmla="*/ 482321 h 3818374"/>
              <a:gd name="connsiteX24" fmla="*/ 924448 w 3808325"/>
              <a:gd name="connsiteY24" fmla="*/ 552660 h 3818374"/>
              <a:gd name="connsiteX25" fmla="*/ 683287 w 3808325"/>
              <a:gd name="connsiteY25" fmla="*/ 763675 h 3818374"/>
              <a:gd name="connsiteX26" fmla="*/ 422030 w 3808325"/>
              <a:gd name="connsiteY26" fmla="*/ 954594 h 3818374"/>
              <a:gd name="connsiteX27" fmla="*/ 331595 w 3808325"/>
              <a:gd name="connsiteY27" fmla="*/ 1135464 h 3818374"/>
              <a:gd name="connsiteX28" fmla="*/ 291402 w 3808325"/>
              <a:gd name="connsiteY28" fmla="*/ 1195754 h 3818374"/>
              <a:gd name="connsiteX29" fmla="*/ 140676 w 3808325"/>
              <a:gd name="connsiteY29" fmla="*/ 1376624 h 3818374"/>
              <a:gd name="connsiteX30" fmla="*/ 0 w 3808325"/>
              <a:gd name="connsiteY30" fmla="*/ 1838849 h 3818374"/>
              <a:gd name="connsiteX31" fmla="*/ 20096 w 3808325"/>
              <a:gd name="connsiteY31" fmla="*/ 2230734 h 3818374"/>
              <a:gd name="connsiteX32" fmla="*/ 140676 w 3808325"/>
              <a:gd name="connsiteY32" fmla="*/ 2612572 h 3818374"/>
              <a:gd name="connsiteX33" fmla="*/ 231112 w 3808325"/>
              <a:gd name="connsiteY33" fmla="*/ 2823587 h 3818374"/>
              <a:gd name="connsiteX34" fmla="*/ 512465 w 3808325"/>
              <a:gd name="connsiteY34" fmla="*/ 3034602 h 3818374"/>
              <a:gd name="connsiteX35" fmla="*/ 874206 w 3808325"/>
              <a:gd name="connsiteY35" fmla="*/ 3185328 h 3818374"/>
              <a:gd name="connsiteX36" fmla="*/ 1256043 w 3808325"/>
              <a:gd name="connsiteY36" fmla="*/ 3185328 h 3818374"/>
              <a:gd name="connsiteX37" fmla="*/ 1517301 w 3808325"/>
              <a:gd name="connsiteY37" fmla="*/ 3215473 h 3818374"/>
              <a:gd name="connsiteX38" fmla="*/ 1477107 w 3808325"/>
              <a:gd name="connsiteY38" fmla="*/ 3366198 h 3818374"/>
              <a:gd name="connsiteX39" fmla="*/ 1758461 w 3808325"/>
              <a:gd name="connsiteY39" fmla="*/ 3647552 h 3818374"/>
              <a:gd name="connsiteX40" fmla="*/ 2240782 w 3808325"/>
              <a:gd name="connsiteY40" fmla="*/ 3798277 h 3818374"/>
              <a:gd name="connsiteX41" fmla="*/ 2491991 w 3808325"/>
              <a:gd name="connsiteY41" fmla="*/ 3818374 h 3818374"/>
              <a:gd name="connsiteX42" fmla="*/ 2612571 w 3808325"/>
              <a:gd name="connsiteY42" fmla="*/ 3647552 h 3818374"/>
              <a:gd name="connsiteX43" fmla="*/ 2592474 w 3808325"/>
              <a:gd name="connsiteY43" fmla="*/ 3235569 h 3818374"/>
              <a:gd name="connsiteX44" fmla="*/ 2592474 w 3808325"/>
              <a:gd name="connsiteY44" fmla="*/ 2803490 h 3818374"/>
              <a:gd name="connsiteX45" fmla="*/ 2311120 w 3808325"/>
              <a:gd name="connsiteY45" fmla="*/ 2843684 h 3818374"/>
              <a:gd name="connsiteX46" fmla="*/ 2110153 w 3808325"/>
              <a:gd name="connsiteY46" fmla="*/ 3114989 h 3818374"/>
              <a:gd name="connsiteX47" fmla="*/ 2009670 w 3808325"/>
              <a:gd name="connsiteY47" fmla="*/ 3215473 h 3818374"/>
              <a:gd name="connsiteX48" fmla="*/ 1929283 w 3808325"/>
              <a:gd name="connsiteY48" fmla="*/ 3084844 h 3818374"/>
              <a:gd name="connsiteX49" fmla="*/ 2049863 w 3808325"/>
              <a:gd name="connsiteY49" fmla="*/ 2833635 h 3818374"/>
              <a:gd name="connsiteX50" fmla="*/ 2009670 w 3808325"/>
              <a:gd name="connsiteY50" fmla="*/ 2572378 h 3818374"/>
              <a:gd name="connsiteX0" fmla="*/ 2009670 w 3808325"/>
              <a:gd name="connsiteY0" fmla="*/ 2572378 h 3818374"/>
              <a:gd name="connsiteX1" fmla="*/ 1969476 w 3808325"/>
              <a:gd name="connsiteY1" fmla="*/ 2461846 h 3818374"/>
              <a:gd name="connsiteX2" fmla="*/ 1838848 w 3808325"/>
              <a:gd name="connsiteY2" fmla="*/ 2401556 h 3818374"/>
              <a:gd name="connsiteX3" fmla="*/ 1577591 w 3808325"/>
              <a:gd name="connsiteY3" fmla="*/ 2401556 h 3818374"/>
              <a:gd name="connsiteX4" fmla="*/ 1356527 w 3808325"/>
              <a:gd name="connsiteY4" fmla="*/ 2421653 h 3818374"/>
              <a:gd name="connsiteX5" fmla="*/ 1125415 w 3808325"/>
              <a:gd name="connsiteY5" fmla="*/ 2351314 h 3818374"/>
              <a:gd name="connsiteX6" fmla="*/ 1004835 w 3808325"/>
              <a:gd name="connsiteY6" fmla="*/ 2080009 h 3818374"/>
              <a:gd name="connsiteX7" fmla="*/ 1055076 w 3808325"/>
              <a:gd name="connsiteY7" fmla="*/ 1798655 h 3818374"/>
              <a:gd name="connsiteX8" fmla="*/ 1266092 w 3808325"/>
              <a:gd name="connsiteY8" fmla="*/ 1647930 h 3818374"/>
              <a:gd name="connsiteX9" fmla="*/ 1647929 w 3808325"/>
              <a:gd name="connsiteY9" fmla="*/ 1436914 h 3818374"/>
              <a:gd name="connsiteX10" fmla="*/ 2190540 w 3808325"/>
              <a:gd name="connsiteY10" fmla="*/ 1316334 h 3818374"/>
              <a:gd name="connsiteX11" fmla="*/ 2753248 w 3808325"/>
              <a:gd name="connsiteY11" fmla="*/ 1356528 h 3818374"/>
              <a:gd name="connsiteX12" fmla="*/ 3547068 w 3808325"/>
              <a:gd name="connsiteY12" fmla="*/ 1668027 h 3818374"/>
              <a:gd name="connsiteX13" fmla="*/ 3808325 w 3808325"/>
              <a:gd name="connsiteY13" fmla="*/ 150725 h 3818374"/>
              <a:gd name="connsiteX14" fmla="*/ 3436536 w 3808325"/>
              <a:gd name="connsiteY14" fmla="*/ 0 h 3818374"/>
              <a:gd name="connsiteX15" fmla="*/ 2994408 w 3808325"/>
              <a:gd name="connsiteY15" fmla="*/ 50242 h 3818374"/>
              <a:gd name="connsiteX16" fmla="*/ 2652764 w 3808325"/>
              <a:gd name="connsiteY16" fmla="*/ 120580 h 3818374"/>
              <a:gd name="connsiteX17" fmla="*/ 2481942 w 3808325"/>
              <a:gd name="connsiteY17" fmla="*/ 30145 h 3818374"/>
              <a:gd name="connsiteX18" fmla="*/ 2160395 w 3808325"/>
              <a:gd name="connsiteY18" fmla="*/ 30145 h 3818374"/>
              <a:gd name="connsiteX19" fmla="*/ 1919235 w 3808325"/>
              <a:gd name="connsiteY19" fmla="*/ 281354 h 3818374"/>
              <a:gd name="connsiteX20" fmla="*/ 1627833 w 3808325"/>
              <a:gd name="connsiteY20" fmla="*/ 321547 h 3818374"/>
              <a:gd name="connsiteX21" fmla="*/ 1366575 w 3808325"/>
              <a:gd name="connsiteY21" fmla="*/ 381838 h 3818374"/>
              <a:gd name="connsiteX22" fmla="*/ 1125415 w 3808325"/>
              <a:gd name="connsiteY22" fmla="*/ 482321 h 3818374"/>
              <a:gd name="connsiteX23" fmla="*/ 924448 w 3808325"/>
              <a:gd name="connsiteY23" fmla="*/ 552660 h 3818374"/>
              <a:gd name="connsiteX24" fmla="*/ 683287 w 3808325"/>
              <a:gd name="connsiteY24" fmla="*/ 763675 h 3818374"/>
              <a:gd name="connsiteX25" fmla="*/ 422030 w 3808325"/>
              <a:gd name="connsiteY25" fmla="*/ 954594 h 3818374"/>
              <a:gd name="connsiteX26" fmla="*/ 331595 w 3808325"/>
              <a:gd name="connsiteY26" fmla="*/ 1135464 h 3818374"/>
              <a:gd name="connsiteX27" fmla="*/ 291402 w 3808325"/>
              <a:gd name="connsiteY27" fmla="*/ 1195754 h 3818374"/>
              <a:gd name="connsiteX28" fmla="*/ 140676 w 3808325"/>
              <a:gd name="connsiteY28" fmla="*/ 1376624 h 3818374"/>
              <a:gd name="connsiteX29" fmla="*/ 0 w 3808325"/>
              <a:gd name="connsiteY29" fmla="*/ 1838849 h 3818374"/>
              <a:gd name="connsiteX30" fmla="*/ 20096 w 3808325"/>
              <a:gd name="connsiteY30" fmla="*/ 2230734 h 3818374"/>
              <a:gd name="connsiteX31" fmla="*/ 140676 w 3808325"/>
              <a:gd name="connsiteY31" fmla="*/ 2612572 h 3818374"/>
              <a:gd name="connsiteX32" fmla="*/ 231112 w 3808325"/>
              <a:gd name="connsiteY32" fmla="*/ 2823587 h 3818374"/>
              <a:gd name="connsiteX33" fmla="*/ 512465 w 3808325"/>
              <a:gd name="connsiteY33" fmla="*/ 3034602 h 3818374"/>
              <a:gd name="connsiteX34" fmla="*/ 874206 w 3808325"/>
              <a:gd name="connsiteY34" fmla="*/ 3185328 h 3818374"/>
              <a:gd name="connsiteX35" fmla="*/ 1256043 w 3808325"/>
              <a:gd name="connsiteY35" fmla="*/ 3185328 h 3818374"/>
              <a:gd name="connsiteX36" fmla="*/ 1517301 w 3808325"/>
              <a:gd name="connsiteY36" fmla="*/ 3215473 h 3818374"/>
              <a:gd name="connsiteX37" fmla="*/ 1477107 w 3808325"/>
              <a:gd name="connsiteY37" fmla="*/ 3366198 h 3818374"/>
              <a:gd name="connsiteX38" fmla="*/ 1758461 w 3808325"/>
              <a:gd name="connsiteY38" fmla="*/ 3647552 h 3818374"/>
              <a:gd name="connsiteX39" fmla="*/ 2240782 w 3808325"/>
              <a:gd name="connsiteY39" fmla="*/ 3798277 h 3818374"/>
              <a:gd name="connsiteX40" fmla="*/ 2491991 w 3808325"/>
              <a:gd name="connsiteY40" fmla="*/ 3818374 h 3818374"/>
              <a:gd name="connsiteX41" fmla="*/ 2612571 w 3808325"/>
              <a:gd name="connsiteY41" fmla="*/ 3647552 h 3818374"/>
              <a:gd name="connsiteX42" fmla="*/ 2592474 w 3808325"/>
              <a:gd name="connsiteY42" fmla="*/ 3235569 h 3818374"/>
              <a:gd name="connsiteX43" fmla="*/ 2592474 w 3808325"/>
              <a:gd name="connsiteY43" fmla="*/ 2803490 h 3818374"/>
              <a:gd name="connsiteX44" fmla="*/ 2311120 w 3808325"/>
              <a:gd name="connsiteY44" fmla="*/ 2843684 h 3818374"/>
              <a:gd name="connsiteX45" fmla="*/ 2110153 w 3808325"/>
              <a:gd name="connsiteY45" fmla="*/ 3114989 h 3818374"/>
              <a:gd name="connsiteX46" fmla="*/ 2009670 w 3808325"/>
              <a:gd name="connsiteY46" fmla="*/ 3215473 h 3818374"/>
              <a:gd name="connsiteX47" fmla="*/ 1929283 w 3808325"/>
              <a:gd name="connsiteY47" fmla="*/ 3084844 h 3818374"/>
              <a:gd name="connsiteX48" fmla="*/ 2049863 w 3808325"/>
              <a:gd name="connsiteY48" fmla="*/ 2833635 h 3818374"/>
              <a:gd name="connsiteX49" fmla="*/ 2009670 w 3808325"/>
              <a:gd name="connsiteY49" fmla="*/ 2572378 h 3818374"/>
              <a:gd name="connsiteX0" fmla="*/ 2009670 w 3808325"/>
              <a:gd name="connsiteY0" fmla="*/ 2572378 h 3818374"/>
              <a:gd name="connsiteX1" fmla="*/ 1969476 w 3808325"/>
              <a:gd name="connsiteY1" fmla="*/ 2461846 h 3818374"/>
              <a:gd name="connsiteX2" fmla="*/ 1838848 w 3808325"/>
              <a:gd name="connsiteY2" fmla="*/ 2401556 h 3818374"/>
              <a:gd name="connsiteX3" fmla="*/ 1577591 w 3808325"/>
              <a:gd name="connsiteY3" fmla="*/ 2401556 h 3818374"/>
              <a:gd name="connsiteX4" fmla="*/ 1356527 w 3808325"/>
              <a:gd name="connsiteY4" fmla="*/ 2421653 h 3818374"/>
              <a:gd name="connsiteX5" fmla="*/ 1125415 w 3808325"/>
              <a:gd name="connsiteY5" fmla="*/ 2351314 h 3818374"/>
              <a:gd name="connsiteX6" fmla="*/ 1004835 w 3808325"/>
              <a:gd name="connsiteY6" fmla="*/ 2080009 h 3818374"/>
              <a:gd name="connsiteX7" fmla="*/ 1055076 w 3808325"/>
              <a:gd name="connsiteY7" fmla="*/ 1798655 h 3818374"/>
              <a:gd name="connsiteX8" fmla="*/ 1266092 w 3808325"/>
              <a:gd name="connsiteY8" fmla="*/ 1647930 h 3818374"/>
              <a:gd name="connsiteX9" fmla="*/ 1647929 w 3808325"/>
              <a:gd name="connsiteY9" fmla="*/ 1436914 h 3818374"/>
              <a:gd name="connsiteX10" fmla="*/ 2190540 w 3808325"/>
              <a:gd name="connsiteY10" fmla="*/ 1316334 h 3818374"/>
              <a:gd name="connsiteX11" fmla="*/ 2753248 w 3808325"/>
              <a:gd name="connsiteY11" fmla="*/ 1356528 h 3818374"/>
              <a:gd name="connsiteX12" fmla="*/ 3808325 w 3808325"/>
              <a:gd name="connsiteY12" fmla="*/ 150725 h 3818374"/>
              <a:gd name="connsiteX13" fmla="*/ 3436536 w 3808325"/>
              <a:gd name="connsiteY13" fmla="*/ 0 h 3818374"/>
              <a:gd name="connsiteX14" fmla="*/ 2994408 w 3808325"/>
              <a:gd name="connsiteY14" fmla="*/ 50242 h 3818374"/>
              <a:gd name="connsiteX15" fmla="*/ 2652764 w 3808325"/>
              <a:gd name="connsiteY15" fmla="*/ 120580 h 3818374"/>
              <a:gd name="connsiteX16" fmla="*/ 2481942 w 3808325"/>
              <a:gd name="connsiteY16" fmla="*/ 30145 h 3818374"/>
              <a:gd name="connsiteX17" fmla="*/ 2160395 w 3808325"/>
              <a:gd name="connsiteY17" fmla="*/ 30145 h 3818374"/>
              <a:gd name="connsiteX18" fmla="*/ 1919235 w 3808325"/>
              <a:gd name="connsiteY18" fmla="*/ 281354 h 3818374"/>
              <a:gd name="connsiteX19" fmla="*/ 1627833 w 3808325"/>
              <a:gd name="connsiteY19" fmla="*/ 321547 h 3818374"/>
              <a:gd name="connsiteX20" fmla="*/ 1366575 w 3808325"/>
              <a:gd name="connsiteY20" fmla="*/ 381838 h 3818374"/>
              <a:gd name="connsiteX21" fmla="*/ 1125415 w 3808325"/>
              <a:gd name="connsiteY21" fmla="*/ 482321 h 3818374"/>
              <a:gd name="connsiteX22" fmla="*/ 924448 w 3808325"/>
              <a:gd name="connsiteY22" fmla="*/ 552660 h 3818374"/>
              <a:gd name="connsiteX23" fmla="*/ 683287 w 3808325"/>
              <a:gd name="connsiteY23" fmla="*/ 763675 h 3818374"/>
              <a:gd name="connsiteX24" fmla="*/ 422030 w 3808325"/>
              <a:gd name="connsiteY24" fmla="*/ 954594 h 3818374"/>
              <a:gd name="connsiteX25" fmla="*/ 331595 w 3808325"/>
              <a:gd name="connsiteY25" fmla="*/ 1135464 h 3818374"/>
              <a:gd name="connsiteX26" fmla="*/ 291402 w 3808325"/>
              <a:gd name="connsiteY26" fmla="*/ 1195754 h 3818374"/>
              <a:gd name="connsiteX27" fmla="*/ 140676 w 3808325"/>
              <a:gd name="connsiteY27" fmla="*/ 1376624 h 3818374"/>
              <a:gd name="connsiteX28" fmla="*/ 0 w 3808325"/>
              <a:gd name="connsiteY28" fmla="*/ 1838849 h 3818374"/>
              <a:gd name="connsiteX29" fmla="*/ 20096 w 3808325"/>
              <a:gd name="connsiteY29" fmla="*/ 2230734 h 3818374"/>
              <a:gd name="connsiteX30" fmla="*/ 140676 w 3808325"/>
              <a:gd name="connsiteY30" fmla="*/ 2612572 h 3818374"/>
              <a:gd name="connsiteX31" fmla="*/ 231112 w 3808325"/>
              <a:gd name="connsiteY31" fmla="*/ 2823587 h 3818374"/>
              <a:gd name="connsiteX32" fmla="*/ 512465 w 3808325"/>
              <a:gd name="connsiteY32" fmla="*/ 3034602 h 3818374"/>
              <a:gd name="connsiteX33" fmla="*/ 874206 w 3808325"/>
              <a:gd name="connsiteY33" fmla="*/ 3185328 h 3818374"/>
              <a:gd name="connsiteX34" fmla="*/ 1256043 w 3808325"/>
              <a:gd name="connsiteY34" fmla="*/ 3185328 h 3818374"/>
              <a:gd name="connsiteX35" fmla="*/ 1517301 w 3808325"/>
              <a:gd name="connsiteY35" fmla="*/ 3215473 h 3818374"/>
              <a:gd name="connsiteX36" fmla="*/ 1477107 w 3808325"/>
              <a:gd name="connsiteY36" fmla="*/ 3366198 h 3818374"/>
              <a:gd name="connsiteX37" fmla="*/ 1758461 w 3808325"/>
              <a:gd name="connsiteY37" fmla="*/ 3647552 h 3818374"/>
              <a:gd name="connsiteX38" fmla="*/ 2240782 w 3808325"/>
              <a:gd name="connsiteY38" fmla="*/ 3798277 h 3818374"/>
              <a:gd name="connsiteX39" fmla="*/ 2491991 w 3808325"/>
              <a:gd name="connsiteY39" fmla="*/ 3818374 h 3818374"/>
              <a:gd name="connsiteX40" fmla="*/ 2612571 w 3808325"/>
              <a:gd name="connsiteY40" fmla="*/ 3647552 h 3818374"/>
              <a:gd name="connsiteX41" fmla="*/ 2592474 w 3808325"/>
              <a:gd name="connsiteY41" fmla="*/ 3235569 h 3818374"/>
              <a:gd name="connsiteX42" fmla="*/ 2592474 w 3808325"/>
              <a:gd name="connsiteY42" fmla="*/ 2803490 h 3818374"/>
              <a:gd name="connsiteX43" fmla="*/ 2311120 w 3808325"/>
              <a:gd name="connsiteY43" fmla="*/ 2843684 h 3818374"/>
              <a:gd name="connsiteX44" fmla="*/ 2110153 w 3808325"/>
              <a:gd name="connsiteY44" fmla="*/ 3114989 h 3818374"/>
              <a:gd name="connsiteX45" fmla="*/ 2009670 w 3808325"/>
              <a:gd name="connsiteY45" fmla="*/ 3215473 h 3818374"/>
              <a:gd name="connsiteX46" fmla="*/ 1929283 w 3808325"/>
              <a:gd name="connsiteY46" fmla="*/ 3084844 h 3818374"/>
              <a:gd name="connsiteX47" fmla="*/ 2049863 w 3808325"/>
              <a:gd name="connsiteY47" fmla="*/ 2833635 h 3818374"/>
              <a:gd name="connsiteX48" fmla="*/ 2009670 w 3808325"/>
              <a:gd name="connsiteY48" fmla="*/ 2572378 h 3818374"/>
              <a:gd name="connsiteX0" fmla="*/ 2009670 w 3436536"/>
              <a:gd name="connsiteY0" fmla="*/ 2572378 h 3818374"/>
              <a:gd name="connsiteX1" fmla="*/ 1969476 w 3436536"/>
              <a:gd name="connsiteY1" fmla="*/ 2461846 h 3818374"/>
              <a:gd name="connsiteX2" fmla="*/ 1838848 w 3436536"/>
              <a:gd name="connsiteY2" fmla="*/ 2401556 h 3818374"/>
              <a:gd name="connsiteX3" fmla="*/ 1577591 w 3436536"/>
              <a:gd name="connsiteY3" fmla="*/ 2401556 h 3818374"/>
              <a:gd name="connsiteX4" fmla="*/ 1356527 w 3436536"/>
              <a:gd name="connsiteY4" fmla="*/ 2421653 h 3818374"/>
              <a:gd name="connsiteX5" fmla="*/ 1125415 w 3436536"/>
              <a:gd name="connsiteY5" fmla="*/ 2351314 h 3818374"/>
              <a:gd name="connsiteX6" fmla="*/ 1004835 w 3436536"/>
              <a:gd name="connsiteY6" fmla="*/ 2080009 h 3818374"/>
              <a:gd name="connsiteX7" fmla="*/ 1055076 w 3436536"/>
              <a:gd name="connsiteY7" fmla="*/ 1798655 h 3818374"/>
              <a:gd name="connsiteX8" fmla="*/ 1266092 w 3436536"/>
              <a:gd name="connsiteY8" fmla="*/ 1647930 h 3818374"/>
              <a:gd name="connsiteX9" fmla="*/ 1647929 w 3436536"/>
              <a:gd name="connsiteY9" fmla="*/ 1436914 h 3818374"/>
              <a:gd name="connsiteX10" fmla="*/ 2190540 w 3436536"/>
              <a:gd name="connsiteY10" fmla="*/ 1316334 h 3818374"/>
              <a:gd name="connsiteX11" fmla="*/ 2753248 w 3436536"/>
              <a:gd name="connsiteY11" fmla="*/ 1356528 h 3818374"/>
              <a:gd name="connsiteX12" fmla="*/ 3436536 w 3436536"/>
              <a:gd name="connsiteY12" fmla="*/ 0 h 3818374"/>
              <a:gd name="connsiteX13" fmla="*/ 2994408 w 3436536"/>
              <a:gd name="connsiteY13" fmla="*/ 50242 h 3818374"/>
              <a:gd name="connsiteX14" fmla="*/ 2652764 w 3436536"/>
              <a:gd name="connsiteY14" fmla="*/ 120580 h 3818374"/>
              <a:gd name="connsiteX15" fmla="*/ 2481942 w 3436536"/>
              <a:gd name="connsiteY15" fmla="*/ 30145 h 3818374"/>
              <a:gd name="connsiteX16" fmla="*/ 2160395 w 3436536"/>
              <a:gd name="connsiteY16" fmla="*/ 30145 h 3818374"/>
              <a:gd name="connsiteX17" fmla="*/ 1919235 w 3436536"/>
              <a:gd name="connsiteY17" fmla="*/ 281354 h 3818374"/>
              <a:gd name="connsiteX18" fmla="*/ 1627833 w 3436536"/>
              <a:gd name="connsiteY18" fmla="*/ 321547 h 3818374"/>
              <a:gd name="connsiteX19" fmla="*/ 1366575 w 3436536"/>
              <a:gd name="connsiteY19" fmla="*/ 381838 h 3818374"/>
              <a:gd name="connsiteX20" fmla="*/ 1125415 w 3436536"/>
              <a:gd name="connsiteY20" fmla="*/ 482321 h 3818374"/>
              <a:gd name="connsiteX21" fmla="*/ 924448 w 3436536"/>
              <a:gd name="connsiteY21" fmla="*/ 552660 h 3818374"/>
              <a:gd name="connsiteX22" fmla="*/ 683287 w 3436536"/>
              <a:gd name="connsiteY22" fmla="*/ 763675 h 3818374"/>
              <a:gd name="connsiteX23" fmla="*/ 422030 w 3436536"/>
              <a:gd name="connsiteY23" fmla="*/ 954594 h 3818374"/>
              <a:gd name="connsiteX24" fmla="*/ 331595 w 3436536"/>
              <a:gd name="connsiteY24" fmla="*/ 1135464 h 3818374"/>
              <a:gd name="connsiteX25" fmla="*/ 291402 w 3436536"/>
              <a:gd name="connsiteY25" fmla="*/ 1195754 h 3818374"/>
              <a:gd name="connsiteX26" fmla="*/ 140676 w 3436536"/>
              <a:gd name="connsiteY26" fmla="*/ 1376624 h 3818374"/>
              <a:gd name="connsiteX27" fmla="*/ 0 w 3436536"/>
              <a:gd name="connsiteY27" fmla="*/ 1838849 h 3818374"/>
              <a:gd name="connsiteX28" fmla="*/ 20096 w 3436536"/>
              <a:gd name="connsiteY28" fmla="*/ 2230734 h 3818374"/>
              <a:gd name="connsiteX29" fmla="*/ 140676 w 3436536"/>
              <a:gd name="connsiteY29" fmla="*/ 2612572 h 3818374"/>
              <a:gd name="connsiteX30" fmla="*/ 231112 w 3436536"/>
              <a:gd name="connsiteY30" fmla="*/ 2823587 h 3818374"/>
              <a:gd name="connsiteX31" fmla="*/ 512465 w 3436536"/>
              <a:gd name="connsiteY31" fmla="*/ 3034602 h 3818374"/>
              <a:gd name="connsiteX32" fmla="*/ 874206 w 3436536"/>
              <a:gd name="connsiteY32" fmla="*/ 3185328 h 3818374"/>
              <a:gd name="connsiteX33" fmla="*/ 1256043 w 3436536"/>
              <a:gd name="connsiteY33" fmla="*/ 3185328 h 3818374"/>
              <a:gd name="connsiteX34" fmla="*/ 1517301 w 3436536"/>
              <a:gd name="connsiteY34" fmla="*/ 3215473 h 3818374"/>
              <a:gd name="connsiteX35" fmla="*/ 1477107 w 3436536"/>
              <a:gd name="connsiteY35" fmla="*/ 3366198 h 3818374"/>
              <a:gd name="connsiteX36" fmla="*/ 1758461 w 3436536"/>
              <a:gd name="connsiteY36" fmla="*/ 3647552 h 3818374"/>
              <a:gd name="connsiteX37" fmla="*/ 2240782 w 3436536"/>
              <a:gd name="connsiteY37" fmla="*/ 3798277 h 3818374"/>
              <a:gd name="connsiteX38" fmla="*/ 2491991 w 3436536"/>
              <a:gd name="connsiteY38" fmla="*/ 3818374 h 3818374"/>
              <a:gd name="connsiteX39" fmla="*/ 2612571 w 3436536"/>
              <a:gd name="connsiteY39" fmla="*/ 3647552 h 3818374"/>
              <a:gd name="connsiteX40" fmla="*/ 2592474 w 3436536"/>
              <a:gd name="connsiteY40" fmla="*/ 3235569 h 3818374"/>
              <a:gd name="connsiteX41" fmla="*/ 2592474 w 3436536"/>
              <a:gd name="connsiteY41" fmla="*/ 2803490 h 3818374"/>
              <a:gd name="connsiteX42" fmla="*/ 2311120 w 3436536"/>
              <a:gd name="connsiteY42" fmla="*/ 2843684 h 3818374"/>
              <a:gd name="connsiteX43" fmla="*/ 2110153 w 3436536"/>
              <a:gd name="connsiteY43" fmla="*/ 3114989 h 3818374"/>
              <a:gd name="connsiteX44" fmla="*/ 2009670 w 3436536"/>
              <a:gd name="connsiteY44" fmla="*/ 3215473 h 3818374"/>
              <a:gd name="connsiteX45" fmla="*/ 1929283 w 3436536"/>
              <a:gd name="connsiteY45" fmla="*/ 3084844 h 3818374"/>
              <a:gd name="connsiteX46" fmla="*/ 2049863 w 3436536"/>
              <a:gd name="connsiteY46" fmla="*/ 2833635 h 3818374"/>
              <a:gd name="connsiteX47" fmla="*/ 2009670 w 3436536"/>
              <a:gd name="connsiteY47" fmla="*/ 2572378 h 381837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</a:cxnLst>
            <a:rect l="l" t="t" r="r" b="b"/>
            <a:pathLst>
              <a:path w="3436536" h="3818374">
                <a:moveTo>
                  <a:pt x="2009670" y="2572378"/>
                </a:moveTo>
                <a:lnTo>
                  <a:pt x="1969476" y="2461846"/>
                </a:lnTo>
                <a:lnTo>
                  <a:pt x="1838848" y="2401556"/>
                </a:lnTo>
                <a:lnTo>
                  <a:pt x="1577591" y="2401556"/>
                </a:lnTo>
                <a:lnTo>
                  <a:pt x="1356527" y="2421653"/>
                </a:lnTo>
                <a:lnTo>
                  <a:pt x="1125415" y="2351314"/>
                </a:lnTo>
                <a:lnTo>
                  <a:pt x="1004835" y="2080009"/>
                </a:lnTo>
                <a:lnTo>
                  <a:pt x="1055076" y="1798655"/>
                </a:lnTo>
                <a:lnTo>
                  <a:pt x="1266092" y="1647930"/>
                </a:lnTo>
                <a:lnTo>
                  <a:pt x="1647929" y="1436914"/>
                </a:lnTo>
                <a:lnTo>
                  <a:pt x="2190540" y="1316334"/>
                </a:lnTo>
                <a:lnTo>
                  <a:pt x="2753248" y="1356528"/>
                </a:lnTo>
                <a:lnTo>
                  <a:pt x="3436536" y="0"/>
                </a:lnTo>
                <a:lnTo>
                  <a:pt x="2994408" y="50242"/>
                </a:lnTo>
                <a:cubicBezTo>
                  <a:pt x="2863779" y="70339"/>
                  <a:pt x="2738175" y="123930"/>
                  <a:pt x="2652764" y="120580"/>
                </a:cubicBezTo>
                <a:cubicBezTo>
                  <a:pt x="2567353" y="117230"/>
                  <a:pt x="2564003" y="45217"/>
                  <a:pt x="2481942" y="30145"/>
                </a:cubicBezTo>
                <a:lnTo>
                  <a:pt x="2160395" y="30145"/>
                </a:lnTo>
                <a:cubicBezTo>
                  <a:pt x="2053213" y="30145"/>
                  <a:pt x="2007995" y="232787"/>
                  <a:pt x="1919235" y="281354"/>
                </a:cubicBezTo>
                <a:lnTo>
                  <a:pt x="1627833" y="321547"/>
                </a:lnTo>
                <a:lnTo>
                  <a:pt x="1366575" y="381838"/>
                </a:lnTo>
                <a:lnTo>
                  <a:pt x="1125415" y="482321"/>
                </a:lnTo>
                <a:lnTo>
                  <a:pt x="924448" y="552660"/>
                </a:lnTo>
                <a:lnTo>
                  <a:pt x="683287" y="763675"/>
                </a:lnTo>
                <a:lnTo>
                  <a:pt x="422030" y="954594"/>
                </a:lnTo>
                <a:lnTo>
                  <a:pt x="331595" y="1135464"/>
                </a:lnTo>
                <a:lnTo>
                  <a:pt x="291402" y="1195754"/>
                </a:lnTo>
                <a:lnTo>
                  <a:pt x="140676" y="1376624"/>
                </a:lnTo>
                <a:lnTo>
                  <a:pt x="0" y="1838849"/>
                </a:lnTo>
                <a:lnTo>
                  <a:pt x="20096" y="2230734"/>
                </a:lnTo>
                <a:lnTo>
                  <a:pt x="140676" y="2612572"/>
                </a:lnTo>
                <a:lnTo>
                  <a:pt x="231112" y="2823587"/>
                </a:lnTo>
                <a:lnTo>
                  <a:pt x="512465" y="3034602"/>
                </a:lnTo>
                <a:lnTo>
                  <a:pt x="874206" y="3185328"/>
                </a:lnTo>
                <a:lnTo>
                  <a:pt x="1256043" y="3185328"/>
                </a:lnTo>
                <a:lnTo>
                  <a:pt x="1517301" y="3215473"/>
                </a:lnTo>
                <a:cubicBezTo>
                  <a:pt x="1554145" y="3245618"/>
                  <a:pt x="1436914" y="3294185"/>
                  <a:pt x="1477107" y="3366198"/>
                </a:cubicBezTo>
                <a:cubicBezTo>
                  <a:pt x="1517300" y="3438211"/>
                  <a:pt x="1631182" y="3575539"/>
                  <a:pt x="1758461" y="3647552"/>
                </a:cubicBezTo>
                <a:lnTo>
                  <a:pt x="2240782" y="3798277"/>
                </a:lnTo>
                <a:lnTo>
                  <a:pt x="2491991" y="3818374"/>
                </a:lnTo>
                <a:lnTo>
                  <a:pt x="2612571" y="3647552"/>
                </a:lnTo>
                <a:lnTo>
                  <a:pt x="2592474" y="3235569"/>
                </a:lnTo>
                <a:lnTo>
                  <a:pt x="2592474" y="2803490"/>
                </a:lnTo>
                <a:cubicBezTo>
                  <a:pt x="2545582" y="2738176"/>
                  <a:pt x="2391507" y="2791768"/>
                  <a:pt x="2311120" y="2843684"/>
                </a:cubicBezTo>
                <a:cubicBezTo>
                  <a:pt x="2230733" y="2895600"/>
                  <a:pt x="2160395" y="3053024"/>
                  <a:pt x="2110153" y="3114989"/>
                </a:cubicBezTo>
                <a:lnTo>
                  <a:pt x="2009670" y="3215473"/>
                </a:lnTo>
                <a:cubicBezTo>
                  <a:pt x="1976176" y="3248968"/>
                  <a:pt x="1922584" y="3148484"/>
                  <a:pt x="1929283" y="3084844"/>
                </a:cubicBezTo>
                <a:cubicBezTo>
                  <a:pt x="1935982" y="3021204"/>
                  <a:pt x="2036465" y="2919046"/>
                  <a:pt x="2049863" y="2833635"/>
                </a:cubicBezTo>
                <a:lnTo>
                  <a:pt x="2009670" y="2572378"/>
                </a:lnTo>
                <a:close/>
              </a:path>
            </a:pathLst>
          </a:custGeom>
          <a:solidFill>
            <a:srgbClr val="4CB6B6">
              <a:alpha val="40000"/>
            </a:srgbClr>
          </a:solidFill>
          <a:ln>
            <a:noFill/>
          </a:ln>
          <a:effectLst>
            <a:glow rad="139700">
              <a:srgbClr val="4CB6B6">
                <a:alpha val="73000"/>
              </a:srgbClr>
            </a:glow>
            <a:softEdge rad="762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230"/>
          <p:cNvSpPr txBox="1">
            <a:spLocks noChangeArrowheads="1"/>
          </p:cNvSpPr>
          <p:nvPr/>
        </p:nvSpPr>
        <p:spPr bwMode="auto">
          <a:xfrm>
            <a:off x="401984" y="283752"/>
            <a:ext cx="7994959" cy="4770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/>
            <a:r>
              <a:rPr lang="en-US" sz="2500" b="1" dirty="0" smtClean="0">
                <a:latin typeface="+mj-lt"/>
                <a:ea typeface="MS PGothic" charset="0"/>
                <a:cs typeface="MS PGothic" charset="0"/>
              </a:rPr>
              <a:t>Ascending Cholinergic Projections</a:t>
            </a:r>
            <a:endParaRPr lang="en-US" sz="2500" b="1" dirty="0">
              <a:latin typeface="+mj-lt"/>
              <a:ea typeface="MS PGothic" charset="0"/>
              <a:cs typeface="MS PGothic" charset="0"/>
            </a:endParaRPr>
          </a:p>
        </p:txBody>
      </p:sp>
      <p:cxnSp>
        <p:nvCxnSpPr>
          <p:cNvPr id="13" name="Straight Connector 12"/>
          <p:cNvCxnSpPr/>
          <p:nvPr/>
        </p:nvCxnSpPr>
        <p:spPr>
          <a:xfrm flipH="1">
            <a:off x="1706862" y="3744398"/>
            <a:ext cx="1713345" cy="1038829"/>
          </a:xfrm>
          <a:prstGeom prst="line">
            <a:avLst/>
          </a:prstGeom>
          <a:ln w="19050">
            <a:solidFill>
              <a:schemeClr val="tx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1247353" y="4685847"/>
            <a:ext cx="57536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ACh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628641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" name="Picture 2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426350" y="1142966"/>
            <a:ext cx="4291301" cy="2429547"/>
          </a:xfrm>
          <a:prstGeom prst="rect">
            <a:avLst/>
          </a:prstGeom>
        </p:spPr>
      </p:pic>
      <p:sp>
        <p:nvSpPr>
          <p:cNvPr id="5" name="Title 4"/>
          <p:cNvSpPr>
            <a:spLocks noGrp="1"/>
          </p:cNvSpPr>
          <p:nvPr>
            <p:ph type="title"/>
          </p:nvPr>
        </p:nvSpPr>
        <p:spPr>
          <a:xfrm>
            <a:off x="-110444" y="103435"/>
            <a:ext cx="9144000" cy="812025"/>
          </a:xfrm>
        </p:spPr>
        <p:txBody>
          <a:bodyPr>
            <a:noAutofit/>
          </a:bodyPr>
          <a:lstStyle/>
          <a:p>
            <a:pPr algn="ctr"/>
            <a:r>
              <a:rPr lang="en-US" sz="2500" b="1" dirty="0"/>
              <a:t>Acetylcholine in PFC is required for working memory</a:t>
            </a:r>
          </a:p>
        </p:txBody>
      </p:sp>
      <p:sp>
        <p:nvSpPr>
          <p:cNvPr id="17" name="TextBox 16"/>
          <p:cNvSpPr txBox="1"/>
          <p:nvPr/>
        </p:nvSpPr>
        <p:spPr>
          <a:xfrm>
            <a:off x="57048" y="6507654"/>
            <a:ext cx="2585112" cy="2616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100" dirty="0" err="1"/>
              <a:t>Croxson</a:t>
            </a:r>
            <a:r>
              <a:rPr lang="en-US" sz="1100" dirty="0"/>
              <a:t> et al. </a:t>
            </a:r>
            <a:r>
              <a:rPr lang="en-US" sz="1100" i="1" dirty="0"/>
              <a:t>Nature </a:t>
            </a:r>
            <a:r>
              <a:rPr lang="en-US" sz="1100" i="1" dirty="0" err="1"/>
              <a:t>Neurosci</a:t>
            </a:r>
            <a:r>
              <a:rPr lang="en-US" sz="1100" i="1" dirty="0"/>
              <a:t>. </a:t>
            </a:r>
            <a:r>
              <a:rPr lang="en-US" sz="1100" dirty="0"/>
              <a:t>2011</a:t>
            </a:r>
            <a:r>
              <a:rPr lang="en-US" sz="1100" i="1" dirty="0"/>
              <a:t> </a:t>
            </a:r>
            <a:endParaRPr lang="en-US" sz="1100" dirty="0"/>
          </a:p>
        </p:txBody>
      </p:sp>
      <p:sp>
        <p:nvSpPr>
          <p:cNvPr id="2" name="Rectangle 1"/>
          <p:cNvSpPr/>
          <p:nvPr/>
        </p:nvSpPr>
        <p:spPr>
          <a:xfrm>
            <a:off x="4190239" y="4983918"/>
            <a:ext cx="542636" cy="421409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24" name="TextBox 23"/>
          <p:cNvSpPr txBox="1"/>
          <p:nvPr/>
        </p:nvSpPr>
        <p:spPr>
          <a:xfrm>
            <a:off x="4828338" y="3687345"/>
            <a:ext cx="3821529" cy="34420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/>
              <a:t>Cholinergic depletion of prefrontal cortex</a:t>
            </a:r>
          </a:p>
        </p:txBody>
      </p:sp>
      <p:grpSp>
        <p:nvGrpSpPr>
          <p:cNvPr id="11" name="Group 10"/>
          <p:cNvGrpSpPr/>
          <p:nvPr/>
        </p:nvGrpSpPr>
        <p:grpSpPr>
          <a:xfrm>
            <a:off x="3648536" y="4195283"/>
            <a:ext cx="5458442" cy="2187006"/>
            <a:chOff x="4190238" y="3909760"/>
            <a:chExt cx="4264239" cy="1837268"/>
          </a:xfrm>
        </p:grpSpPr>
        <p:grpSp>
          <p:nvGrpSpPr>
            <p:cNvPr id="37" name="Group 36"/>
            <p:cNvGrpSpPr/>
            <p:nvPr/>
          </p:nvGrpSpPr>
          <p:grpSpPr>
            <a:xfrm>
              <a:off x="4190238" y="3909760"/>
              <a:ext cx="4264239" cy="1837268"/>
              <a:chOff x="5586983" y="3729596"/>
              <a:chExt cx="5685652" cy="2449690"/>
            </a:xfrm>
          </p:grpSpPr>
          <p:pic>
            <p:nvPicPr>
              <p:cNvPr id="9" name="Picture 8"/>
              <p:cNvPicPr>
                <a:picLocks noChangeAspect="1"/>
              </p:cNvPicPr>
              <p:nvPr/>
            </p:nvPicPr>
            <p:blipFill>
              <a:blip r:embed="rId4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5602636" y="3729596"/>
                <a:ext cx="5669999" cy="2449690"/>
              </a:xfrm>
              <a:prstGeom prst="rect">
                <a:avLst/>
              </a:prstGeom>
            </p:spPr>
          </p:pic>
          <p:sp>
            <p:nvSpPr>
              <p:cNvPr id="6" name="Rectangle 5"/>
              <p:cNvSpPr/>
              <p:nvPr/>
            </p:nvSpPr>
            <p:spPr>
              <a:xfrm>
                <a:off x="5586983" y="5253895"/>
                <a:ext cx="685292" cy="666051"/>
              </a:xfrm>
              <a:prstGeom prst="rect">
                <a:avLst/>
              </a:prstGeom>
              <a:solidFill>
                <a:srgbClr val="FFFFFF"/>
              </a:solidFill>
              <a:ln>
                <a:solidFill>
                  <a:srgbClr val="FFFFFF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1"/>
              </a:p>
            </p:txBody>
          </p:sp>
        </p:grpSp>
        <p:sp>
          <p:nvSpPr>
            <p:cNvPr id="3" name="Freeform 2"/>
            <p:cNvSpPr/>
            <p:nvPr/>
          </p:nvSpPr>
          <p:spPr>
            <a:xfrm>
              <a:off x="5173714" y="3950887"/>
              <a:ext cx="612452" cy="543434"/>
            </a:xfrm>
            <a:custGeom>
              <a:avLst/>
              <a:gdLst>
                <a:gd name="connsiteX0" fmla="*/ 338441 w 840859"/>
                <a:gd name="connsiteY0" fmla="*/ 10049 h 904352"/>
                <a:gd name="connsiteX1" fmla="*/ 278151 w 840859"/>
                <a:gd name="connsiteY1" fmla="*/ 0 h 904352"/>
                <a:gd name="connsiteX2" fmla="*/ 232934 w 840859"/>
                <a:gd name="connsiteY2" fmla="*/ 10049 h 904352"/>
                <a:gd name="connsiteX3" fmla="*/ 222885 w 840859"/>
                <a:gd name="connsiteY3" fmla="*/ 20097 h 904352"/>
                <a:gd name="connsiteX4" fmla="*/ 192740 w 840859"/>
                <a:gd name="connsiteY4" fmla="*/ 30145 h 904352"/>
                <a:gd name="connsiteX5" fmla="*/ 177668 w 840859"/>
                <a:gd name="connsiteY5" fmla="*/ 40194 h 904352"/>
                <a:gd name="connsiteX6" fmla="*/ 152547 w 840859"/>
                <a:gd name="connsiteY6" fmla="*/ 70339 h 904352"/>
                <a:gd name="connsiteX7" fmla="*/ 142499 w 840859"/>
                <a:gd name="connsiteY7" fmla="*/ 100484 h 904352"/>
                <a:gd name="connsiteX8" fmla="*/ 137474 w 840859"/>
                <a:gd name="connsiteY8" fmla="*/ 115556 h 904352"/>
                <a:gd name="connsiteX9" fmla="*/ 122402 w 840859"/>
                <a:gd name="connsiteY9" fmla="*/ 145701 h 904352"/>
                <a:gd name="connsiteX10" fmla="*/ 117378 w 840859"/>
                <a:gd name="connsiteY10" fmla="*/ 170822 h 904352"/>
                <a:gd name="connsiteX11" fmla="*/ 107329 w 840859"/>
                <a:gd name="connsiteY11" fmla="*/ 200967 h 904352"/>
                <a:gd name="connsiteX12" fmla="*/ 102305 w 840859"/>
                <a:gd name="connsiteY12" fmla="*/ 236137 h 904352"/>
                <a:gd name="connsiteX13" fmla="*/ 92257 w 840859"/>
                <a:gd name="connsiteY13" fmla="*/ 281354 h 904352"/>
                <a:gd name="connsiteX14" fmla="*/ 87233 w 840859"/>
                <a:gd name="connsiteY14" fmla="*/ 341644 h 904352"/>
                <a:gd name="connsiteX15" fmla="*/ 77184 w 840859"/>
                <a:gd name="connsiteY15" fmla="*/ 391886 h 904352"/>
                <a:gd name="connsiteX16" fmla="*/ 72160 w 840859"/>
                <a:gd name="connsiteY16" fmla="*/ 442128 h 904352"/>
                <a:gd name="connsiteX17" fmla="*/ 67136 w 840859"/>
                <a:gd name="connsiteY17" fmla="*/ 457200 h 904352"/>
                <a:gd name="connsiteX18" fmla="*/ 47039 w 840859"/>
                <a:gd name="connsiteY18" fmla="*/ 477297 h 904352"/>
                <a:gd name="connsiteX19" fmla="*/ 42015 w 840859"/>
                <a:gd name="connsiteY19" fmla="*/ 492370 h 904352"/>
                <a:gd name="connsiteX20" fmla="*/ 21918 w 840859"/>
                <a:gd name="connsiteY20" fmla="*/ 522515 h 904352"/>
                <a:gd name="connsiteX21" fmla="*/ 6846 w 840859"/>
                <a:gd name="connsiteY21" fmla="*/ 547636 h 904352"/>
                <a:gd name="connsiteX22" fmla="*/ 1822 w 840859"/>
                <a:gd name="connsiteY22" fmla="*/ 562708 h 904352"/>
                <a:gd name="connsiteX23" fmla="*/ 16894 w 840859"/>
                <a:gd name="connsiteY23" fmla="*/ 663192 h 904352"/>
                <a:gd name="connsiteX24" fmla="*/ 31967 w 840859"/>
                <a:gd name="connsiteY24" fmla="*/ 668216 h 904352"/>
                <a:gd name="connsiteX25" fmla="*/ 62112 w 840859"/>
                <a:gd name="connsiteY25" fmla="*/ 683288 h 904352"/>
                <a:gd name="connsiteX26" fmla="*/ 97281 w 840859"/>
                <a:gd name="connsiteY26" fmla="*/ 703385 h 904352"/>
                <a:gd name="connsiteX27" fmla="*/ 147523 w 840859"/>
                <a:gd name="connsiteY27" fmla="*/ 713433 h 904352"/>
                <a:gd name="connsiteX28" fmla="*/ 162595 w 840859"/>
                <a:gd name="connsiteY28" fmla="*/ 718457 h 904352"/>
                <a:gd name="connsiteX29" fmla="*/ 172644 w 840859"/>
                <a:gd name="connsiteY29" fmla="*/ 728506 h 904352"/>
                <a:gd name="connsiteX30" fmla="*/ 187716 w 840859"/>
                <a:gd name="connsiteY30" fmla="*/ 738554 h 904352"/>
                <a:gd name="connsiteX31" fmla="*/ 197765 w 840859"/>
                <a:gd name="connsiteY31" fmla="*/ 753627 h 904352"/>
                <a:gd name="connsiteX32" fmla="*/ 212837 w 840859"/>
                <a:gd name="connsiteY32" fmla="*/ 768699 h 904352"/>
                <a:gd name="connsiteX33" fmla="*/ 242982 w 840859"/>
                <a:gd name="connsiteY33" fmla="*/ 808893 h 904352"/>
                <a:gd name="connsiteX34" fmla="*/ 273127 w 840859"/>
                <a:gd name="connsiteY34" fmla="*/ 823965 h 904352"/>
                <a:gd name="connsiteX35" fmla="*/ 293224 w 840859"/>
                <a:gd name="connsiteY35" fmla="*/ 834014 h 904352"/>
                <a:gd name="connsiteX36" fmla="*/ 323369 w 840859"/>
                <a:gd name="connsiteY36" fmla="*/ 844062 h 904352"/>
                <a:gd name="connsiteX37" fmla="*/ 338441 w 840859"/>
                <a:gd name="connsiteY37" fmla="*/ 849086 h 904352"/>
                <a:gd name="connsiteX38" fmla="*/ 358538 w 840859"/>
                <a:gd name="connsiteY38" fmla="*/ 854110 h 904352"/>
                <a:gd name="connsiteX39" fmla="*/ 373611 w 840859"/>
                <a:gd name="connsiteY39" fmla="*/ 859134 h 904352"/>
                <a:gd name="connsiteX40" fmla="*/ 408780 w 840859"/>
                <a:gd name="connsiteY40" fmla="*/ 864159 h 904352"/>
                <a:gd name="connsiteX41" fmla="*/ 453998 w 840859"/>
                <a:gd name="connsiteY41" fmla="*/ 874207 h 904352"/>
                <a:gd name="connsiteX42" fmla="*/ 469070 w 840859"/>
                <a:gd name="connsiteY42" fmla="*/ 879231 h 904352"/>
                <a:gd name="connsiteX43" fmla="*/ 489167 w 840859"/>
                <a:gd name="connsiteY43" fmla="*/ 884255 h 904352"/>
                <a:gd name="connsiteX44" fmla="*/ 524336 w 840859"/>
                <a:gd name="connsiteY44" fmla="*/ 894304 h 904352"/>
                <a:gd name="connsiteX45" fmla="*/ 579602 w 840859"/>
                <a:gd name="connsiteY45" fmla="*/ 899328 h 904352"/>
                <a:gd name="connsiteX46" fmla="*/ 624820 w 840859"/>
                <a:gd name="connsiteY46" fmla="*/ 904352 h 904352"/>
                <a:gd name="connsiteX47" fmla="*/ 700182 w 840859"/>
                <a:gd name="connsiteY47" fmla="*/ 899328 h 904352"/>
                <a:gd name="connsiteX48" fmla="*/ 715255 w 840859"/>
                <a:gd name="connsiteY48" fmla="*/ 894304 h 904352"/>
                <a:gd name="connsiteX49" fmla="*/ 725303 w 840859"/>
                <a:gd name="connsiteY49" fmla="*/ 884255 h 904352"/>
                <a:gd name="connsiteX50" fmla="*/ 740376 w 840859"/>
                <a:gd name="connsiteY50" fmla="*/ 874207 h 904352"/>
                <a:gd name="connsiteX51" fmla="*/ 765496 w 840859"/>
                <a:gd name="connsiteY51" fmla="*/ 839038 h 904352"/>
                <a:gd name="connsiteX52" fmla="*/ 775545 w 840859"/>
                <a:gd name="connsiteY52" fmla="*/ 828989 h 904352"/>
                <a:gd name="connsiteX53" fmla="*/ 790617 w 840859"/>
                <a:gd name="connsiteY53" fmla="*/ 778748 h 904352"/>
                <a:gd name="connsiteX54" fmla="*/ 795641 w 840859"/>
                <a:gd name="connsiteY54" fmla="*/ 763675 h 904352"/>
                <a:gd name="connsiteX55" fmla="*/ 815738 w 840859"/>
                <a:gd name="connsiteY55" fmla="*/ 743578 h 904352"/>
                <a:gd name="connsiteX56" fmla="*/ 835835 w 840859"/>
                <a:gd name="connsiteY56" fmla="*/ 718457 h 904352"/>
                <a:gd name="connsiteX57" fmla="*/ 840859 w 840859"/>
                <a:gd name="connsiteY57" fmla="*/ 703385 h 904352"/>
                <a:gd name="connsiteX58" fmla="*/ 835835 w 840859"/>
                <a:gd name="connsiteY58" fmla="*/ 617974 h 904352"/>
                <a:gd name="connsiteX59" fmla="*/ 820762 w 840859"/>
                <a:gd name="connsiteY59" fmla="*/ 612950 h 904352"/>
                <a:gd name="connsiteX60" fmla="*/ 785593 w 840859"/>
                <a:gd name="connsiteY60" fmla="*/ 572756 h 904352"/>
                <a:gd name="connsiteX61" fmla="*/ 765496 w 840859"/>
                <a:gd name="connsiteY61" fmla="*/ 502418 h 904352"/>
                <a:gd name="connsiteX62" fmla="*/ 750424 w 840859"/>
                <a:gd name="connsiteY62" fmla="*/ 472273 h 904352"/>
                <a:gd name="connsiteX63" fmla="*/ 725303 w 840859"/>
                <a:gd name="connsiteY63" fmla="*/ 437104 h 904352"/>
                <a:gd name="connsiteX64" fmla="*/ 720279 w 840859"/>
                <a:gd name="connsiteY64" fmla="*/ 422031 h 904352"/>
                <a:gd name="connsiteX65" fmla="*/ 715255 w 840859"/>
                <a:gd name="connsiteY65" fmla="*/ 401934 h 904352"/>
                <a:gd name="connsiteX66" fmla="*/ 695158 w 840859"/>
                <a:gd name="connsiteY66" fmla="*/ 371789 h 904352"/>
                <a:gd name="connsiteX67" fmla="*/ 680085 w 840859"/>
                <a:gd name="connsiteY67" fmla="*/ 341644 h 904352"/>
                <a:gd name="connsiteX68" fmla="*/ 675061 w 840859"/>
                <a:gd name="connsiteY68" fmla="*/ 326572 h 904352"/>
                <a:gd name="connsiteX69" fmla="*/ 649940 w 840859"/>
                <a:gd name="connsiteY69" fmla="*/ 301451 h 904352"/>
                <a:gd name="connsiteX70" fmla="*/ 629844 w 840859"/>
                <a:gd name="connsiteY70" fmla="*/ 261257 h 904352"/>
                <a:gd name="connsiteX71" fmla="*/ 624820 w 840859"/>
                <a:gd name="connsiteY71" fmla="*/ 246185 h 904352"/>
                <a:gd name="connsiteX72" fmla="*/ 614771 w 840859"/>
                <a:gd name="connsiteY72" fmla="*/ 236137 h 904352"/>
                <a:gd name="connsiteX73" fmla="*/ 604723 w 840859"/>
                <a:gd name="connsiteY73" fmla="*/ 221064 h 904352"/>
                <a:gd name="connsiteX74" fmla="*/ 594674 w 840859"/>
                <a:gd name="connsiteY74" fmla="*/ 211016 h 904352"/>
                <a:gd name="connsiteX75" fmla="*/ 574578 w 840859"/>
                <a:gd name="connsiteY75" fmla="*/ 180871 h 904352"/>
                <a:gd name="connsiteX76" fmla="*/ 549457 w 840859"/>
                <a:gd name="connsiteY76" fmla="*/ 160774 h 904352"/>
                <a:gd name="connsiteX77" fmla="*/ 519312 w 840859"/>
                <a:gd name="connsiteY77" fmla="*/ 130629 h 904352"/>
                <a:gd name="connsiteX78" fmla="*/ 509263 w 840859"/>
                <a:gd name="connsiteY78" fmla="*/ 120581 h 904352"/>
                <a:gd name="connsiteX79" fmla="*/ 499215 w 840859"/>
                <a:gd name="connsiteY79" fmla="*/ 110532 h 904352"/>
                <a:gd name="connsiteX80" fmla="*/ 474094 w 840859"/>
                <a:gd name="connsiteY80" fmla="*/ 90436 h 904352"/>
                <a:gd name="connsiteX81" fmla="*/ 438925 w 840859"/>
                <a:gd name="connsiteY81" fmla="*/ 70339 h 904352"/>
                <a:gd name="connsiteX82" fmla="*/ 423852 w 840859"/>
                <a:gd name="connsiteY82" fmla="*/ 60290 h 904352"/>
                <a:gd name="connsiteX83" fmla="*/ 413804 w 840859"/>
                <a:gd name="connsiteY83" fmla="*/ 45218 h 904352"/>
                <a:gd name="connsiteX84" fmla="*/ 383659 w 840859"/>
                <a:gd name="connsiteY84" fmla="*/ 30145 h 904352"/>
                <a:gd name="connsiteX85" fmla="*/ 338441 w 840859"/>
                <a:gd name="connsiteY85" fmla="*/ 10049 h 904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840859" h="904352">
                  <a:moveTo>
                    <a:pt x="338441" y="10049"/>
                  </a:moveTo>
                  <a:cubicBezTo>
                    <a:pt x="320856" y="5025"/>
                    <a:pt x="290610" y="0"/>
                    <a:pt x="278151" y="0"/>
                  </a:cubicBezTo>
                  <a:cubicBezTo>
                    <a:pt x="260470" y="0"/>
                    <a:pt x="248475" y="4869"/>
                    <a:pt x="232934" y="10049"/>
                  </a:cubicBezTo>
                  <a:cubicBezTo>
                    <a:pt x="229584" y="13398"/>
                    <a:pt x="227122" y="17979"/>
                    <a:pt x="222885" y="20097"/>
                  </a:cubicBezTo>
                  <a:cubicBezTo>
                    <a:pt x="213411" y="24834"/>
                    <a:pt x="192740" y="30145"/>
                    <a:pt x="192740" y="30145"/>
                  </a:cubicBezTo>
                  <a:cubicBezTo>
                    <a:pt x="187716" y="33495"/>
                    <a:pt x="182307" y="36328"/>
                    <a:pt x="177668" y="40194"/>
                  </a:cubicBezTo>
                  <a:cubicBezTo>
                    <a:pt x="169314" y="47156"/>
                    <a:pt x="157198" y="59875"/>
                    <a:pt x="152547" y="70339"/>
                  </a:cubicBezTo>
                  <a:cubicBezTo>
                    <a:pt x="148245" y="80018"/>
                    <a:pt x="145849" y="90436"/>
                    <a:pt x="142499" y="100484"/>
                  </a:cubicBezTo>
                  <a:cubicBezTo>
                    <a:pt x="140824" y="105508"/>
                    <a:pt x="140411" y="111149"/>
                    <a:pt x="137474" y="115556"/>
                  </a:cubicBezTo>
                  <a:cubicBezTo>
                    <a:pt x="127651" y="130291"/>
                    <a:pt x="126562" y="129061"/>
                    <a:pt x="122402" y="145701"/>
                  </a:cubicBezTo>
                  <a:cubicBezTo>
                    <a:pt x="120331" y="153986"/>
                    <a:pt x="119625" y="162583"/>
                    <a:pt x="117378" y="170822"/>
                  </a:cubicBezTo>
                  <a:cubicBezTo>
                    <a:pt x="114591" y="181041"/>
                    <a:pt x="107329" y="200967"/>
                    <a:pt x="107329" y="200967"/>
                  </a:cubicBezTo>
                  <a:cubicBezTo>
                    <a:pt x="105654" y="212690"/>
                    <a:pt x="104252" y="224456"/>
                    <a:pt x="102305" y="236137"/>
                  </a:cubicBezTo>
                  <a:cubicBezTo>
                    <a:pt x="99117" y="255268"/>
                    <a:pt x="96773" y="263291"/>
                    <a:pt x="92257" y="281354"/>
                  </a:cubicBezTo>
                  <a:cubicBezTo>
                    <a:pt x="90582" y="301451"/>
                    <a:pt x="89460" y="321601"/>
                    <a:pt x="87233" y="341644"/>
                  </a:cubicBezTo>
                  <a:cubicBezTo>
                    <a:pt x="84769" y="363823"/>
                    <a:pt x="82175" y="371923"/>
                    <a:pt x="77184" y="391886"/>
                  </a:cubicBezTo>
                  <a:cubicBezTo>
                    <a:pt x="75509" y="408633"/>
                    <a:pt x="74719" y="425493"/>
                    <a:pt x="72160" y="442128"/>
                  </a:cubicBezTo>
                  <a:cubicBezTo>
                    <a:pt x="71355" y="447362"/>
                    <a:pt x="70214" y="452891"/>
                    <a:pt x="67136" y="457200"/>
                  </a:cubicBezTo>
                  <a:cubicBezTo>
                    <a:pt x="61629" y="464909"/>
                    <a:pt x="47039" y="477297"/>
                    <a:pt x="47039" y="477297"/>
                  </a:cubicBezTo>
                  <a:cubicBezTo>
                    <a:pt x="45364" y="482321"/>
                    <a:pt x="44587" y="487740"/>
                    <a:pt x="42015" y="492370"/>
                  </a:cubicBezTo>
                  <a:cubicBezTo>
                    <a:pt x="36150" y="502927"/>
                    <a:pt x="21918" y="522515"/>
                    <a:pt x="21918" y="522515"/>
                  </a:cubicBezTo>
                  <a:cubicBezTo>
                    <a:pt x="7686" y="565210"/>
                    <a:pt x="27535" y="513153"/>
                    <a:pt x="6846" y="547636"/>
                  </a:cubicBezTo>
                  <a:cubicBezTo>
                    <a:pt x="4121" y="552177"/>
                    <a:pt x="3497" y="557684"/>
                    <a:pt x="1822" y="562708"/>
                  </a:cubicBezTo>
                  <a:cubicBezTo>
                    <a:pt x="1921" y="564392"/>
                    <a:pt x="-7855" y="643392"/>
                    <a:pt x="16894" y="663192"/>
                  </a:cubicBezTo>
                  <a:cubicBezTo>
                    <a:pt x="21030" y="666500"/>
                    <a:pt x="26943" y="666541"/>
                    <a:pt x="31967" y="668216"/>
                  </a:cubicBezTo>
                  <a:cubicBezTo>
                    <a:pt x="75169" y="697017"/>
                    <a:pt x="20503" y="662483"/>
                    <a:pt x="62112" y="683288"/>
                  </a:cubicBezTo>
                  <a:cubicBezTo>
                    <a:pt x="112565" y="708515"/>
                    <a:pt x="35627" y="676963"/>
                    <a:pt x="97281" y="703385"/>
                  </a:cubicBezTo>
                  <a:cubicBezTo>
                    <a:pt x="114819" y="710901"/>
                    <a:pt x="126720" y="710461"/>
                    <a:pt x="147523" y="713433"/>
                  </a:cubicBezTo>
                  <a:cubicBezTo>
                    <a:pt x="152547" y="715108"/>
                    <a:pt x="158054" y="715732"/>
                    <a:pt x="162595" y="718457"/>
                  </a:cubicBezTo>
                  <a:cubicBezTo>
                    <a:pt x="166657" y="720894"/>
                    <a:pt x="168945" y="725547"/>
                    <a:pt x="172644" y="728506"/>
                  </a:cubicBezTo>
                  <a:cubicBezTo>
                    <a:pt x="177359" y="732278"/>
                    <a:pt x="182692" y="735205"/>
                    <a:pt x="187716" y="738554"/>
                  </a:cubicBezTo>
                  <a:cubicBezTo>
                    <a:pt x="191066" y="743578"/>
                    <a:pt x="193899" y="748988"/>
                    <a:pt x="197765" y="753627"/>
                  </a:cubicBezTo>
                  <a:cubicBezTo>
                    <a:pt x="202314" y="759085"/>
                    <a:pt x="208896" y="762787"/>
                    <a:pt x="212837" y="768699"/>
                  </a:cubicBezTo>
                  <a:cubicBezTo>
                    <a:pt x="232225" y="797782"/>
                    <a:pt x="190371" y="773821"/>
                    <a:pt x="242982" y="808893"/>
                  </a:cubicBezTo>
                  <a:cubicBezTo>
                    <a:pt x="271952" y="828205"/>
                    <a:pt x="244003" y="811483"/>
                    <a:pt x="273127" y="823965"/>
                  </a:cubicBezTo>
                  <a:cubicBezTo>
                    <a:pt x="280011" y="826915"/>
                    <a:pt x="286270" y="831232"/>
                    <a:pt x="293224" y="834014"/>
                  </a:cubicBezTo>
                  <a:cubicBezTo>
                    <a:pt x="303058" y="837948"/>
                    <a:pt x="313321" y="840713"/>
                    <a:pt x="323369" y="844062"/>
                  </a:cubicBezTo>
                  <a:cubicBezTo>
                    <a:pt x="328393" y="845737"/>
                    <a:pt x="333303" y="847802"/>
                    <a:pt x="338441" y="849086"/>
                  </a:cubicBezTo>
                  <a:cubicBezTo>
                    <a:pt x="345140" y="850761"/>
                    <a:pt x="351899" y="852213"/>
                    <a:pt x="358538" y="854110"/>
                  </a:cubicBezTo>
                  <a:cubicBezTo>
                    <a:pt x="363630" y="855565"/>
                    <a:pt x="368418" y="858095"/>
                    <a:pt x="373611" y="859134"/>
                  </a:cubicBezTo>
                  <a:cubicBezTo>
                    <a:pt x="385223" y="861457"/>
                    <a:pt x="397057" y="862484"/>
                    <a:pt x="408780" y="864159"/>
                  </a:cubicBezTo>
                  <a:cubicBezTo>
                    <a:pt x="442709" y="875469"/>
                    <a:pt x="400945" y="862418"/>
                    <a:pt x="453998" y="874207"/>
                  </a:cubicBezTo>
                  <a:cubicBezTo>
                    <a:pt x="459168" y="875356"/>
                    <a:pt x="463978" y="877776"/>
                    <a:pt x="469070" y="879231"/>
                  </a:cubicBezTo>
                  <a:cubicBezTo>
                    <a:pt x="475709" y="881128"/>
                    <a:pt x="482528" y="882358"/>
                    <a:pt x="489167" y="884255"/>
                  </a:cubicBezTo>
                  <a:cubicBezTo>
                    <a:pt x="502727" y="888129"/>
                    <a:pt x="509615" y="892341"/>
                    <a:pt x="524336" y="894304"/>
                  </a:cubicBezTo>
                  <a:cubicBezTo>
                    <a:pt x="542672" y="896749"/>
                    <a:pt x="561196" y="897487"/>
                    <a:pt x="579602" y="899328"/>
                  </a:cubicBezTo>
                  <a:cubicBezTo>
                    <a:pt x="594692" y="900837"/>
                    <a:pt x="609747" y="902677"/>
                    <a:pt x="624820" y="904352"/>
                  </a:cubicBezTo>
                  <a:cubicBezTo>
                    <a:pt x="649941" y="902677"/>
                    <a:pt x="675160" y="902108"/>
                    <a:pt x="700182" y="899328"/>
                  </a:cubicBezTo>
                  <a:cubicBezTo>
                    <a:pt x="705446" y="898743"/>
                    <a:pt x="710714" y="897029"/>
                    <a:pt x="715255" y="894304"/>
                  </a:cubicBezTo>
                  <a:cubicBezTo>
                    <a:pt x="719317" y="891867"/>
                    <a:pt x="721604" y="887214"/>
                    <a:pt x="725303" y="884255"/>
                  </a:cubicBezTo>
                  <a:cubicBezTo>
                    <a:pt x="730018" y="880483"/>
                    <a:pt x="735352" y="877556"/>
                    <a:pt x="740376" y="874207"/>
                  </a:cubicBezTo>
                  <a:cubicBezTo>
                    <a:pt x="749078" y="861153"/>
                    <a:pt x="755107" y="851504"/>
                    <a:pt x="765496" y="839038"/>
                  </a:cubicBezTo>
                  <a:cubicBezTo>
                    <a:pt x="768529" y="835399"/>
                    <a:pt x="772195" y="832339"/>
                    <a:pt x="775545" y="828989"/>
                  </a:cubicBezTo>
                  <a:cubicBezTo>
                    <a:pt x="783138" y="798616"/>
                    <a:pt x="778385" y="815445"/>
                    <a:pt x="790617" y="778748"/>
                  </a:cubicBezTo>
                  <a:cubicBezTo>
                    <a:pt x="792292" y="773724"/>
                    <a:pt x="791896" y="767420"/>
                    <a:pt x="795641" y="763675"/>
                  </a:cubicBezTo>
                  <a:lnTo>
                    <a:pt x="815738" y="743578"/>
                  </a:lnTo>
                  <a:cubicBezTo>
                    <a:pt x="825087" y="734229"/>
                    <a:pt x="829495" y="731137"/>
                    <a:pt x="835835" y="718457"/>
                  </a:cubicBezTo>
                  <a:cubicBezTo>
                    <a:pt x="838203" y="713720"/>
                    <a:pt x="839184" y="708409"/>
                    <a:pt x="840859" y="703385"/>
                  </a:cubicBezTo>
                  <a:cubicBezTo>
                    <a:pt x="839184" y="674915"/>
                    <a:pt x="842022" y="645814"/>
                    <a:pt x="835835" y="617974"/>
                  </a:cubicBezTo>
                  <a:cubicBezTo>
                    <a:pt x="834686" y="612804"/>
                    <a:pt x="824999" y="616128"/>
                    <a:pt x="820762" y="612950"/>
                  </a:cubicBezTo>
                  <a:cubicBezTo>
                    <a:pt x="801167" y="598254"/>
                    <a:pt x="797215" y="590189"/>
                    <a:pt x="785593" y="572756"/>
                  </a:cubicBezTo>
                  <a:cubicBezTo>
                    <a:pt x="784252" y="567391"/>
                    <a:pt x="771264" y="511071"/>
                    <a:pt x="765496" y="502418"/>
                  </a:cubicBezTo>
                  <a:cubicBezTo>
                    <a:pt x="736699" y="459220"/>
                    <a:pt x="771225" y="513875"/>
                    <a:pt x="750424" y="472273"/>
                  </a:cubicBezTo>
                  <a:cubicBezTo>
                    <a:pt x="746748" y="464920"/>
                    <a:pt x="728723" y="441664"/>
                    <a:pt x="725303" y="437104"/>
                  </a:cubicBezTo>
                  <a:cubicBezTo>
                    <a:pt x="723628" y="432080"/>
                    <a:pt x="721734" y="427123"/>
                    <a:pt x="720279" y="422031"/>
                  </a:cubicBezTo>
                  <a:cubicBezTo>
                    <a:pt x="718382" y="415392"/>
                    <a:pt x="718343" y="408110"/>
                    <a:pt x="715255" y="401934"/>
                  </a:cubicBezTo>
                  <a:cubicBezTo>
                    <a:pt x="709854" y="391132"/>
                    <a:pt x="695158" y="371789"/>
                    <a:pt x="695158" y="371789"/>
                  </a:cubicBezTo>
                  <a:cubicBezTo>
                    <a:pt x="682767" y="322226"/>
                    <a:pt x="699282" y="373639"/>
                    <a:pt x="680085" y="341644"/>
                  </a:cubicBezTo>
                  <a:cubicBezTo>
                    <a:pt x="677360" y="337103"/>
                    <a:pt x="678238" y="330809"/>
                    <a:pt x="675061" y="326572"/>
                  </a:cubicBezTo>
                  <a:cubicBezTo>
                    <a:pt x="667956" y="317098"/>
                    <a:pt x="649940" y="301451"/>
                    <a:pt x="649940" y="301451"/>
                  </a:cubicBezTo>
                  <a:cubicBezTo>
                    <a:pt x="638394" y="266812"/>
                    <a:pt x="647381" y="278796"/>
                    <a:pt x="629844" y="261257"/>
                  </a:cubicBezTo>
                  <a:cubicBezTo>
                    <a:pt x="628169" y="256233"/>
                    <a:pt x="627545" y="250726"/>
                    <a:pt x="624820" y="246185"/>
                  </a:cubicBezTo>
                  <a:cubicBezTo>
                    <a:pt x="622383" y="242123"/>
                    <a:pt x="617730" y="239836"/>
                    <a:pt x="614771" y="236137"/>
                  </a:cubicBezTo>
                  <a:cubicBezTo>
                    <a:pt x="610999" y="231422"/>
                    <a:pt x="608495" y="225779"/>
                    <a:pt x="604723" y="221064"/>
                  </a:cubicBezTo>
                  <a:cubicBezTo>
                    <a:pt x="601764" y="217365"/>
                    <a:pt x="597516" y="214806"/>
                    <a:pt x="594674" y="211016"/>
                  </a:cubicBezTo>
                  <a:cubicBezTo>
                    <a:pt x="587428" y="201355"/>
                    <a:pt x="583117" y="189410"/>
                    <a:pt x="574578" y="180871"/>
                  </a:cubicBezTo>
                  <a:cubicBezTo>
                    <a:pt x="530425" y="136718"/>
                    <a:pt x="606499" y="211478"/>
                    <a:pt x="549457" y="160774"/>
                  </a:cubicBezTo>
                  <a:cubicBezTo>
                    <a:pt x="538836" y="151333"/>
                    <a:pt x="529360" y="140677"/>
                    <a:pt x="519312" y="130629"/>
                  </a:cubicBezTo>
                  <a:lnTo>
                    <a:pt x="509263" y="120581"/>
                  </a:lnTo>
                  <a:cubicBezTo>
                    <a:pt x="505913" y="117231"/>
                    <a:pt x="503156" y="113160"/>
                    <a:pt x="499215" y="110532"/>
                  </a:cubicBezTo>
                  <a:cubicBezTo>
                    <a:pt x="452840" y="79615"/>
                    <a:pt x="509878" y="119064"/>
                    <a:pt x="474094" y="90436"/>
                  </a:cubicBezTo>
                  <a:cubicBezTo>
                    <a:pt x="458786" y="78189"/>
                    <a:pt x="456986" y="80660"/>
                    <a:pt x="438925" y="70339"/>
                  </a:cubicBezTo>
                  <a:cubicBezTo>
                    <a:pt x="433682" y="67343"/>
                    <a:pt x="428876" y="63640"/>
                    <a:pt x="423852" y="60290"/>
                  </a:cubicBezTo>
                  <a:cubicBezTo>
                    <a:pt x="420503" y="55266"/>
                    <a:pt x="418074" y="49488"/>
                    <a:pt x="413804" y="45218"/>
                  </a:cubicBezTo>
                  <a:cubicBezTo>
                    <a:pt x="380774" y="12188"/>
                    <a:pt x="416346" y="54661"/>
                    <a:pt x="383659" y="30145"/>
                  </a:cubicBezTo>
                  <a:cubicBezTo>
                    <a:pt x="380663" y="27898"/>
                    <a:pt x="356026" y="15073"/>
                    <a:pt x="338441" y="10049"/>
                  </a:cubicBezTo>
                  <a:close/>
                </a:path>
              </a:pathLst>
            </a:custGeom>
            <a:solidFill>
              <a:srgbClr val="4CB6B6">
                <a:alpha val="73000"/>
              </a:srgbClr>
            </a:solidFill>
            <a:ln>
              <a:solidFill>
                <a:srgbClr val="4CB6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sp>
          <p:nvSpPr>
            <p:cNvPr id="38" name="Freeform 37"/>
            <p:cNvSpPr/>
            <p:nvPr/>
          </p:nvSpPr>
          <p:spPr>
            <a:xfrm flipH="1">
              <a:off x="7458355" y="3950887"/>
              <a:ext cx="604806" cy="543434"/>
            </a:xfrm>
            <a:custGeom>
              <a:avLst/>
              <a:gdLst>
                <a:gd name="connsiteX0" fmla="*/ 338441 w 840859"/>
                <a:gd name="connsiteY0" fmla="*/ 10049 h 904352"/>
                <a:gd name="connsiteX1" fmla="*/ 278151 w 840859"/>
                <a:gd name="connsiteY1" fmla="*/ 0 h 904352"/>
                <a:gd name="connsiteX2" fmla="*/ 232934 w 840859"/>
                <a:gd name="connsiteY2" fmla="*/ 10049 h 904352"/>
                <a:gd name="connsiteX3" fmla="*/ 222885 w 840859"/>
                <a:gd name="connsiteY3" fmla="*/ 20097 h 904352"/>
                <a:gd name="connsiteX4" fmla="*/ 192740 w 840859"/>
                <a:gd name="connsiteY4" fmla="*/ 30145 h 904352"/>
                <a:gd name="connsiteX5" fmla="*/ 177668 w 840859"/>
                <a:gd name="connsiteY5" fmla="*/ 40194 h 904352"/>
                <a:gd name="connsiteX6" fmla="*/ 152547 w 840859"/>
                <a:gd name="connsiteY6" fmla="*/ 70339 h 904352"/>
                <a:gd name="connsiteX7" fmla="*/ 142499 w 840859"/>
                <a:gd name="connsiteY7" fmla="*/ 100484 h 904352"/>
                <a:gd name="connsiteX8" fmla="*/ 137474 w 840859"/>
                <a:gd name="connsiteY8" fmla="*/ 115556 h 904352"/>
                <a:gd name="connsiteX9" fmla="*/ 122402 w 840859"/>
                <a:gd name="connsiteY9" fmla="*/ 145701 h 904352"/>
                <a:gd name="connsiteX10" fmla="*/ 117378 w 840859"/>
                <a:gd name="connsiteY10" fmla="*/ 170822 h 904352"/>
                <a:gd name="connsiteX11" fmla="*/ 107329 w 840859"/>
                <a:gd name="connsiteY11" fmla="*/ 200967 h 904352"/>
                <a:gd name="connsiteX12" fmla="*/ 102305 w 840859"/>
                <a:gd name="connsiteY12" fmla="*/ 236137 h 904352"/>
                <a:gd name="connsiteX13" fmla="*/ 92257 w 840859"/>
                <a:gd name="connsiteY13" fmla="*/ 281354 h 904352"/>
                <a:gd name="connsiteX14" fmla="*/ 87233 w 840859"/>
                <a:gd name="connsiteY14" fmla="*/ 341644 h 904352"/>
                <a:gd name="connsiteX15" fmla="*/ 77184 w 840859"/>
                <a:gd name="connsiteY15" fmla="*/ 391886 h 904352"/>
                <a:gd name="connsiteX16" fmla="*/ 72160 w 840859"/>
                <a:gd name="connsiteY16" fmla="*/ 442128 h 904352"/>
                <a:gd name="connsiteX17" fmla="*/ 67136 w 840859"/>
                <a:gd name="connsiteY17" fmla="*/ 457200 h 904352"/>
                <a:gd name="connsiteX18" fmla="*/ 47039 w 840859"/>
                <a:gd name="connsiteY18" fmla="*/ 477297 h 904352"/>
                <a:gd name="connsiteX19" fmla="*/ 42015 w 840859"/>
                <a:gd name="connsiteY19" fmla="*/ 492370 h 904352"/>
                <a:gd name="connsiteX20" fmla="*/ 21918 w 840859"/>
                <a:gd name="connsiteY20" fmla="*/ 522515 h 904352"/>
                <a:gd name="connsiteX21" fmla="*/ 6846 w 840859"/>
                <a:gd name="connsiteY21" fmla="*/ 547636 h 904352"/>
                <a:gd name="connsiteX22" fmla="*/ 1822 w 840859"/>
                <a:gd name="connsiteY22" fmla="*/ 562708 h 904352"/>
                <a:gd name="connsiteX23" fmla="*/ 16894 w 840859"/>
                <a:gd name="connsiteY23" fmla="*/ 663192 h 904352"/>
                <a:gd name="connsiteX24" fmla="*/ 31967 w 840859"/>
                <a:gd name="connsiteY24" fmla="*/ 668216 h 904352"/>
                <a:gd name="connsiteX25" fmla="*/ 62112 w 840859"/>
                <a:gd name="connsiteY25" fmla="*/ 683288 h 904352"/>
                <a:gd name="connsiteX26" fmla="*/ 97281 w 840859"/>
                <a:gd name="connsiteY26" fmla="*/ 703385 h 904352"/>
                <a:gd name="connsiteX27" fmla="*/ 147523 w 840859"/>
                <a:gd name="connsiteY27" fmla="*/ 713433 h 904352"/>
                <a:gd name="connsiteX28" fmla="*/ 162595 w 840859"/>
                <a:gd name="connsiteY28" fmla="*/ 718457 h 904352"/>
                <a:gd name="connsiteX29" fmla="*/ 172644 w 840859"/>
                <a:gd name="connsiteY29" fmla="*/ 728506 h 904352"/>
                <a:gd name="connsiteX30" fmla="*/ 187716 w 840859"/>
                <a:gd name="connsiteY30" fmla="*/ 738554 h 904352"/>
                <a:gd name="connsiteX31" fmla="*/ 197765 w 840859"/>
                <a:gd name="connsiteY31" fmla="*/ 753627 h 904352"/>
                <a:gd name="connsiteX32" fmla="*/ 212837 w 840859"/>
                <a:gd name="connsiteY32" fmla="*/ 768699 h 904352"/>
                <a:gd name="connsiteX33" fmla="*/ 242982 w 840859"/>
                <a:gd name="connsiteY33" fmla="*/ 808893 h 904352"/>
                <a:gd name="connsiteX34" fmla="*/ 273127 w 840859"/>
                <a:gd name="connsiteY34" fmla="*/ 823965 h 904352"/>
                <a:gd name="connsiteX35" fmla="*/ 293224 w 840859"/>
                <a:gd name="connsiteY35" fmla="*/ 834014 h 904352"/>
                <a:gd name="connsiteX36" fmla="*/ 323369 w 840859"/>
                <a:gd name="connsiteY36" fmla="*/ 844062 h 904352"/>
                <a:gd name="connsiteX37" fmla="*/ 338441 w 840859"/>
                <a:gd name="connsiteY37" fmla="*/ 849086 h 904352"/>
                <a:gd name="connsiteX38" fmla="*/ 358538 w 840859"/>
                <a:gd name="connsiteY38" fmla="*/ 854110 h 904352"/>
                <a:gd name="connsiteX39" fmla="*/ 373611 w 840859"/>
                <a:gd name="connsiteY39" fmla="*/ 859134 h 904352"/>
                <a:gd name="connsiteX40" fmla="*/ 408780 w 840859"/>
                <a:gd name="connsiteY40" fmla="*/ 864159 h 904352"/>
                <a:gd name="connsiteX41" fmla="*/ 453998 w 840859"/>
                <a:gd name="connsiteY41" fmla="*/ 874207 h 904352"/>
                <a:gd name="connsiteX42" fmla="*/ 469070 w 840859"/>
                <a:gd name="connsiteY42" fmla="*/ 879231 h 904352"/>
                <a:gd name="connsiteX43" fmla="*/ 489167 w 840859"/>
                <a:gd name="connsiteY43" fmla="*/ 884255 h 904352"/>
                <a:gd name="connsiteX44" fmla="*/ 524336 w 840859"/>
                <a:gd name="connsiteY44" fmla="*/ 894304 h 904352"/>
                <a:gd name="connsiteX45" fmla="*/ 579602 w 840859"/>
                <a:gd name="connsiteY45" fmla="*/ 899328 h 904352"/>
                <a:gd name="connsiteX46" fmla="*/ 624820 w 840859"/>
                <a:gd name="connsiteY46" fmla="*/ 904352 h 904352"/>
                <a:gd name="connsiteX47" fmla="*/ 700182 w 840859"/>
                <a:gd name="connsiteY47" fmla="*/ 899328 h 904352"/>
                <a:gd name="connsiteX48" fmla="*/ 715255 w 840859"/>
                <a:gd name="connsiteY48" fmla="*/ 894304 h 904352"/>
                <a:gd name="connsiteX49" fmla="*/ 725303 w 840859"/>
                <a:gd name="connsiteY49" fmla="*/ 884255 h 904352"/>
                <a:gd name="connsiteX50" fmla="*/ 740376 w 840859"/>
                <a:gd name="connsiteY50" fmla="*/ 874207 h 904352"/>
                <a:gd name="connsiteX51" fmla="*/ 765496 w 840859"/>
                <a:gd name="connsiteY51" fmla="*/ 839038 h 904352"/>
                <a:gd name="connsiteX52" fmla="*/ 775545 w 840859"/>
                <a:gd name="connsiteY52" fmla="*/ 828989 h 904352"/>
                <a:gd name="connsiteX53" fmla="*/ 790617 w 840859"/>
                <a:gd name="connsiteY53" fmla="*/ 778748 h 904352"/>
                <a:gd name="connsiteX54" fmla="*/ 795641 w 840859"/>
                <a:gd name="connsiteY54" fmla="*/ 763675 h 904352"/>
                <a:gd name="connsiteX55" fmla="*/ 815738 w 840859"/>
                <a:gd name="connsiteY55" fmla="*/ 743578 h 904352"/>
                <a:gd name="connsiteX56" fmla="*/ 835835 w 840859"/>
                <a:gd name="connsiteY56" fmla="*/ 718457 h 904352"/>
                <a:gd name="connsiteX57" fmla="*/ 840859 w 840859"/>
                <a:gd name="connsiteY57" fmla="*/ 703385 h 904352"/>
                <a:gd name="connsiteX58" fmla="*/ 835835 w 840859"/>
                <a:gd name="connsiteY58" fmla="*/ 617974 h 904352"/>
                <a:gd name="connsiteX59" fmla="*/ 820762 w 840859"/>
                <a:gd name="connsiteY59" fmla="*/ 612950 h 904352"/>
                <a:gd name="connsiteX60" fmla="*/ 785593 w 840859"/>
                <a:gd name="connsiteY60" fmla="*/ 572756 h 904352"/>
                <a:gd name="connsiteX61" fmla="*/ 765496 w 840859"/>
                <a:gd name="connsiteY61" fmla="*/ 502418 h 904352"/>
                <a:gd name="connsiteX62" fmla="*/ 750424 w 840859"/>
                <a:gd name="connsiteY62" fmla="*/ 472273 h 904352"/>
                <a:gd name="connsiteX63" fmla="*/ 725303 w 840859"/>
                <a:gd name="connsiteY63" fmla="*/ 437104 h 904352"/>
                <a:gd name="connsiteX64" fmla="*/ 720279 w 840859"/>
                <a:gd name="connsiteY64" fmla="*/ 422031 h 904352"/>
                <a:gd name="connsiteX65" fmla="*/ 715255 w 840859"/>
                <a:gd name="connsiteY65" fmla="*/ 401934 h 904352"/>
                <a:gd name="connsiteX66" fmla="*/ 695158 w 840859"/>
                <a:gd name="connsiteY66" fmla="*/ 371789 h 904352"/>
                <a:gd name="connsiteX67" fmla="*/ 680085 w 840859"/>
                <a:gd name="connsiteY67" fmla="*/ 341644 h 904352"/>
                <a:gd name="connsiteX68" fmla="*/ 675061 w 840859"/>
                <a:gd name="connsiteY68" fmla="*/ 326572 h 904352"/>
                <a:gd name="connsiteX69" fmla="*/ 649940 w 840859"/>
                <a:gd name="connsiteY69" fmla="*/ 301451 h 904352"/>
                <a:gd name="connsiteX70" fmla="*/ 629844 w 840859"/>
                <a:gd name="connsiteY70" fmla="*/ 261257 h 904352"/>
                <a:gd name="connsiteX71" fmla="*/ 624820 w 840859"/>
                <a:gd name="connsiteY71" fmla="*/ 246185 h 904352"/>
                <a:gd name="connsiteX72" fmla="*/ 614771 w 840859"/>
                <a:gd name="connsiteY72" fmla="*/ 236137 h 904352"/>
                <a:gd name="connsiteX73" fmla="*/ 604723 w 840859"/>
                <a:gd name="connsiteY73" fmla="*/ 221064 h 904352"/>
                <a:gd name="connsiteX74" fmla="*/ 594674 w 840859"/>
                <a:gd name="connsiteY74" fmla="*/ 211016 h 904352"/>
                <a:gd name="connsiteX75" fmla="*/ 574578 w 840859"/>
                <a:gd name="connsiteY75" fmla="*/ 180871 h 904352"/>
                <a:gd name="connsiteX76" fmla="*/ 549457 w 840859"/>
                <a:gd name="connsiteY76" fmla="*/ 160774 h 904352"/>
                <a:gd name="connsiteX77" fmla="*/ 519312 w 840859"/>
                <a:gd name="connsiteY77" fmla="*/ 130629 h 904352"/>
                <a:gd name="connsiteX78" fmla="*/ 509263 w 840859"/>
                <a:gd name="connsiteY78" fmla="*/ 120581 h 904352"/>
                <a:gd name="connsiteX79" fmla="*/ 499215 w 840859"/>
                <a:gd name="connsiteY79" fmla="*/ 110532 h 904352"/>
                <a:gd name="connsiteX80" fmla="*/ 474094 w 840859"/>
                <a:gd name="connsiteY80" fmla="*/ 90436 h 904352"/>
                <a:gd name="connsiteX81" fmla="*/ 438925 w 840859"/>
                <a:gd name="connsiteY81" fmla="*/ 70339 h 904352"/>
                <a:gd name="connsiteX82" fmla="*/ 423852 w 840859"/>
                <a:gd name="connsiteY82" fmla="*/ 60290 h 904352"/>
                <a:gd name="connsiteX83" fmla="*/ 413804 w 840859"/>
                <a:gd name="connsiteY83" fmla="*/ 45218 h 904352"/>
                <a:gd name="connsiteX84" fmla="*/ 383659 w 840859"/>
                <a:gd name="connsiteY84" fmla="*/ 30145 h 904352"/>
                <a:gd name="connsiteX85" fmla="*/ 338441 w 840859"/>
                <a:gd name="connsiteY85" fmla="*/ 10049 h 90435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  <a:cxn ang="0">
                  <a:pos x="connsiteX49" y="connsiteY49"/>
                </a:cxn>
                <a:cxn ang="0">
                  <a:pos x="connsiteX50" y="connsiteY50"/>
                </a:cxn>
                <a:cxn ang="0">
                  <a:pos x="connsiteX51" y="connsiteY51"/>
                </a:cxn>
                <a:cxn ang="0">
                  <a:pos x="connsiteX52" y="connsiteY52"/>
                </a:cxn>
                <a:cxn ang="0">
                  <a:pos x="connsiteX53" y="connsiteY53"/>
                </a:cxn>
                <a:cxn ang="0">
                  <a:pos x="connsiteX54" y="connsiteY54"/>
                </a:cxn>
                <a:cxn ang="0">
                  <a:pos x="connsiteX55" y="connsiteY55"/>
                </a:cxn>
                <a:cxn ang="0">
                  <a:pos x="connsiteX56" y="connsiteY56"/>
                </a:cxn>
                <a:cxn ang="0">
                  <a:pos x="connsiteX57" y="connsiteY57"/>
                </a:cxn>
                <a:cxn ang="0">
                  <a:pos x="connsiteX58" y="connsiteY58"/>
                </a:cxn>
                <a:cxn ang="0">
                  <a:pos x="connsiteX59" y="connsiteY59"/>
                </a:cxn>
                <a:cxn ang="0">
                  <a:pos x="connsiteX60" y="connsiteY60"/>
                </a:cxn>
                <a:cxn ang="0">
                  <a:pos x="connsiteX61" y="connsiteY61"/>
                </a:cxn>
                <a:cxn ang="0">
                  <a:pos x="connsiteX62" y="connsiteY62"/>
                </a:cxn>
                <a:cxn ang="0">
                  <a:pos x="connsiteX63" y="connsiteY63"/>
                </a:cxn>
                <a:cxn ang="0">
                  <a:pos x="connsiteX64" y="connsiteY64"/>
                </a:cxn>
                <a:cxn ang="0">
                  <a:pos x="connsiteX65" y="connsiteY65"/>
                </a:cxn>
                <a:cxn ang="0">
                  <a:pos x="connsiteX66" y="connsiteY66"/>
                </a:cxn>
                <a:cxn ang="0">
                  <a:pos x="connsiteX67" y="connsiteY67"/>
                </a:cxn>
                <a:cxn ang="0">
                  <a:pos x="connsiteX68" y="connsiteY68"/>
                </a:cxn>
                <a:cxn ang="0">
                  <a:pos x="connsiteX69" y="connsiteY69"/>
                </a:cxn>
                <a:cxn ang="0">
                  <a:pos x="connsiteX70" y="connsiteY70"/>
                </a:cxn>
                <a:cxn ang="0">
                  <a:pos x="connsiteX71" y="connsiteY71"/>
                </a:cxn>
                <a:cxn ang="0">
                  <a:pos x="connsiteX72" y="connsiteY72"/>
                </a:cxn>
                <a:cxn ang="0">
                  <a:pos x="connsiteX73" y="connsiteY73"/>
                </a:cxn>
                <a:cxn ang="0">
                  <a:pos x="connsiteX74" y="connsiteY74"/>
                </a:cxn>
                <a:cxn ang="0">
                  <a:pos x="connsiteX75" y="connsiteY75"/>
                </a:cxn>
                <a:cxn ang="0">
                  <a:pos x="connsiteX76" y="connsiteY76"/>
                </a:cxn>
                <a:cxn ang="0">
                  <a:pos x="connsiteX77" y="connsiteY77"/>
                </a:cxn>
                <a:cxn ang="0">
                  <a:pos x="connsiteX78" y="connsiteY78"/>
                </a:cxn>
                <a:cxn ang="0">
                  <a:pos x="connsiteX79" y="connsiteY79"/>
                </a:cxn>
                <a:cxn ang="0">
                  <a:pos x="connsiteX80" y="connsiteY80"/>
                </a:cxn>
                <a:cxn ang="0">
                  <a:pos x="connsiteX81" y="connsiteY81"/>
                </a:cxn>
                <a:cxn ang="0">
                  <a:pos x="connsiteX82" y="connsiteY82"/>
                </a:cxn>
                <a:cxn ang="0">
                  <a:pos x="connsiteX83" y="connsiteY83"/>
                </a:cxn>
                <a:cxn ang="0">
                  <a:pos x="connsiteX84" y="connsiteY84"/>
                </a:cxn>
                <a:cxn ang="0">
                  <a:pos x="connsiteX85" y="connsiteY85"/>
                </a:cxn>
              </a:cxnLst>
              <a:rect l="l" t="t" r="r" b="b"/>
              <a:pathLst>
                <a:path w="840859" h="904352">
                  <a:moveTo>
                    <a:pt x="338441" y="10049"/>
                  </a:moveTo>
                  <a:cubicBezTo>
                    <a:pt x="320856" y="5025"/>
                    <a:pt x="290610" y="0"/>
                    <a:pt x="278151" y="0"/>
                  </a:cubicBezTo>
                  <a:cubicBezTo>
                    <a:pt x="260470" y="0"/>
                    <a:pt x="248475" y="4869"/>
                    <a:pt x="232934" y="10049"/>
                  </a:cubicBezTo>
                  <a:cubicBezTo>
                    <a:pt x="229584" y="13398"/>
                    <a:pt x="227122" y="17979"/>
                    <a:pt x="222885" y="20097"/>
                  </a:cubicBezTo>
                  <a:cubicBezTo>
                    <a:pt x="213411" y="24834"/>
                    <a:pt x="192740" y="30145"/>
                    <a:pt x="192740" y="30145"/>
                  </a:cubicBezTo>
                  <a:cubicBezTo>
                    <a:pt x="187716" y="33495"/>
                    <a:pt x="182307" y="36328"/>
                    <a:pt x="177668" y="40194"/>
                  </a:cubicBezTo>
                  <a:cubicBezTo>
                    <a:pt x="169314" y="47156"/>
                    <a:pt x="157198" y="59875"/>
                    <a:pt x="152547" y="70339"/>
                  </a:cubicBezTo>
                  <a:cubicBezTo>
                    <a:pt x="148245" y="80018"/>
                    <a:pt x="145849" y="90436"/>
                    <a:pt x="142499" y="100484"/>
                  </a:cubicBezTo>
                  <a:cubicBezTo>
                    <a:pt x="140824" y="105508"/>
                    <a:pt x="140411" y="111149"/>
                    <a:pt x="137474" y="115556"/>
                  </a:cubicBezTo>
                  <a:cubicBezTo>
                    <a:pt x="127651" y="130291"/>
                    <a:pt x="126562" y="129061"/>
                    <a:pt x="122402" y="145701"/>
                  </a:cubicBezTo>
                  <a:cubicBezTo>
                    <a:pt x="120331" y="153986"/>
                    <a:pt x="119625" y="162583"/>
                    <a:pt x="117378" y="170822"/>
                  </a:cubicBezTo>
                  <a:cubicBezTo>
                    <a:pt x="114591" y="181041"/>
                    <a:pt x="107329" y="200967"/>
                    <a:pt x="107329" y="200967"/>
                  </a:cubicBezTo>
                  <a:cubicBezTo>
                    <a:pt x="105654" y="212690"/>
                    <a:pt x="104252" y="224456"/>
                    <a:pt x="102305" y="236137"/>
                  </a:cubicBezTo>
                  <a:cubicBezTo>
                    <a:pt x="99117" y="255268"/>
                    <a:pt x="96773" y="263291"/>
                    <a:pt x="92257" y="281354"/>
                  </a:cubicBezTo>
                  <a:cubicBezTo>
                    <a:pt x="90582" y="301451"/>
                    <a:pt x="89460" y="321601"/>
                    <a:pt x="87233" y="341644"/>
                  </a:cubicBezTo>
                  <a:cubicBezTo>
                    <a:pt x="84769" y="363823"/>
                    <a:pt x="82175" y="371923"/>
                    <a:pt x="77184" y="391886"/>
                  </a:cubicBezTo>
                  <a:cubicBezTo>
                    <a:pt x="75509" y="408633"/>
                    <a:pt x="74719" y="425493"/>
                    <a:pt x="72160" y="442128"/>
                  </a:cubicBezTo>
                  <a:cubicBezTo>
                    <a:pt x="71355" y="447362"/>
                    <a:pt x="70214" y="452891"/>
                    <a:pt x="67136" y="457200"/>
                  </a:cubicBezTo>
                  <a:cubicBezTo>
                    <a:pt x="61629" y="464909"/>
                    <a:pt x="47039" y="477297"/>
                    <a:pt x="47039" y="477297"/>
                  </a:cubicBezTo>
                  <a:cubicBezTo>
                    <a:pt x="45364" y="482321"/>
                    <a:pt x="44587" y="487740"/>
                    <a:pt x="42015" y="492370"/>
                  </a:cubicBezTo>
                  <a:cubicBezTo>
                    <a:pt x="36150" y="502927"/>
                    <a:pt x="21918" y="522515"/>
                    <a:pt x="21918" y="522515"/>
                  </a:cubicBezTo>
                  <a:cubicBezTo>
                    <a:pt x="7686" y="565210"/>
                    <a:pt x="27535" y="513153"/>
                    <a:pt x="6846" y="547636"/>
                  </a:cubicBezTo>
                  <a:cubicBezTo>
                    <a:pt x="4121" y="552177"/>
                    <a:pt x="3497" y="557684"/>
                    <a:pt x="1822" y="562708"/>
                  </a:cubicBezTo>
                  <a:cubicBezTo>
                    <a:pt x="1921" y="564392"/>
                    <a:pt x="-7855" y="643392"/>
                    <a:pt x="16894" y="663192"/>
                  </a:cubicBezTo>
                  <a:cubicBezTo>
                    <a:pt x="21030" y="666500"/>
                    <a:pt x="26943" y="666541"/>
                    <a:pt x="31967" y="668216"/>
                  </a:cubicBezTo>
                  <a:cubicBezTo>
                    <a:pt x="75169" y="697017"/>
                    <a:pt x="20503" y="662483"/>
                    <a:pt x="62112" y="683288"/>
                  </a:cubicBezTo>
                  <a:cubicBezTo>
                    <a:pt x="112565" y="708515"/>
                    <a:pt x="35627" y="676963"/>
                    <a:pt x="97281" y="703385"/>
                  </a:cubicBezTo>
                  <a:cubicBezTo>
                    <a:pt x="114819" y="710901"/>
                    <a:pt x="126720" y="710461"/>
                    <a:pt x="147523" y="713433"/>
                  </a:cubicBezTo>
                  <a:cubicBezTo>
                    <a:pt x="152547" y="715108"/>
                    <a:pt x="158054" y="715732"/>
                    <a:pt x="162595" y="718457"/>
                  </a:cubicBezTo>
                  <a:cubicBezTo>
                    <a:pt x="166657" y="720894"/>
                    <a:pt x="168945" y="725547"/>
                    <a:pt x="172644" y="728506"/>
                  </a:cubicBezTo>
                  <a:cubicBezTo>
                    <a:pt x="177359" y="732278"/>
                    <a:pt x="182692" y="735205"/>
                    <a:pt x="187716" y="738554"/>
                  </a:cubicBezTo>
                  <a:cubicBezTo>
                    <a:pt x="191066" y="743578"/>
                    <a:pt x="193899" y="748988"/>
                    <a:pt x="197765" y="753627"/>
                  </a:cubicBezTo>
                  <a:cubicBezTo>
                    <a:pt x="202314" y="759085"/>
                    <a:pt x="208896" y="762787"/>
                    <a:pt x="212837" y="768699"/>
                  </a:cubicBezTo>
                  <a:cubicBezTo>
                    <a:pt x="232225" y="797782"/>
                    <a:pt x="190371" y="773821"/>
                    <a:pt x="242982" y="808893"/>
                  </a:cubicBezTo>
                  <a:cubicBezTo>
                    <a:pt x="271952" y="828205"/>
                    <a:pt x="244003" y="811483"/>
                    <a:pt x="273127" y="823965"/>
                  </a:cubicBezTo>
                  <a:cubicBezTo>
                    <a:pt x="280011" y="826915"/>
                    <a:pt x="286270" y="831232"/>
                    <a:pt x="293224" y="834014"/>
                  </a:cubicBezTo>
                  <a:cubicBezTo>
                    <a:pt x="303058" y="837948"/>
                    <a:pt x="313321" y="840713"/>
                    <a:pt x="323369" y="844062"/>
                  </a:cubicBezTo>
                  <a:cubicBezTo>
                    <a:pt x="328393" y="845737"/>
                    <a:pt x="333303" y="847802"/>
                    <a:pt x="338441" y="849086"/>
                  </a:cubicBezTo>
                  <a:cubicBezTo>
                    <a:pt x="345140" y="850761"/>
                    <a:pt x="351899" y="852213"/>
                    <a:pt x="358538" y="854110"/>
                  </a:cubicBezTo>
                  <a:cubicBezTo>
                    <a:pt x="363630" y="855565"/>
                    <a:pt x="368418" y="858095"/>
                    <a:pt x="373611" y="859134"/>
                  </a:cubicBezTo>
                  <a:cubicBezTo>
                    <a:pt x="385223" y="861457"/>
                    <a:pt x="397057" y="862484"/>
                    <a:pt x="408780" y="864159"/>
                  </a:cubicBezTo>
                  <a:cubicBezTo>
                    <a:pt x="442709" y="875469"/>
                    <a:pt x="400945" y="862418"/>
                    <a:pt x="453998" y="874207"/>
                  </a:cubicBezTo>
                  <a:cubicBezTo>
                    <a:pt x="459168" y="875356"/>
                    <a:pt x="463978" y="877776"/>
                    <a:pt x="469070" y="879231"/>
                  </a:cubicBezTo>
                  <a:cubicBezTo>
                    <a:pt x="475709" y="881128"/>
                    <a:pt x="482528" y="882358"/>
                    <a:pt x="489167" y="884255"/>
                  </a:cubicBezTo>
                  <a:cubicBezTo>
                    <a:pt x="502727" y="888129"/>
                    <a:pt x="509615" y="892341"/>
                    <a:pt x="524336" y="894304"/>
                  </a:cubicBezTo>
                  <a:cubicBezTo>
                    <a:pt x="542672" y="896749"/>
                    <a:pt x="561196" y="897487"/>
                    <a:pt x="579602" y="899328"/>
                  </a:cubicBezTo>
                  <a:cubicBezTo>
                    <a:pt x="594692" y="900837"/>
                    <a:pt x="609747" y="902677"/>
                    <a:pt x="624820" y="904352"/>
                  </a:cubicBezTo>
                  <a:cubicBezTo>
                    <a:pt x="649941" y="902677"/>
                    <a:pt x="675160" y="902108"/>
                    <a:pt x="700182" y="899328"/>
                  </a:cubicBezTo>
                  <a:cubicBezTo>
                    <a:pt x="705446" y="898743"/>
                    <a:pt x="710714" y="897029"/>
                    <a:pt x="715255" y="894304"/>
                  </a:cubicBezTo>
                  <a:cubicBezTo>
                    <a:pt x="719317" y="891867"/>
                    <a:pt x="721604" y="887214"/>
                    <a:pt x="725303" y="884255"/>
                  </a:cubicBezTo>
                  <a:cubicBezTo>
                    <a:pt x="730018" y="880483"/>
                    <a:pt x="735352" y="877556"/>
                    <a:pt x="740376" y="874207"/>
                  </a:cubicBezTo>
                  <a:cubicBezTo>
                    <a:pt x="749078" y="861153"/>
                    <a:pt x="755107" y="851504"/>
                    <a:pt x="765496" y="839038"/>
                  </a:cubicBezTo>
                  <a:cubicBezTo>
                    <a:pt x="768529" y="835399"/>
                    <a:pt x="772195" y="832339"/>
                    <a:pt x="775545" y="828989"/>
                  </a:cubicBezTo>
                  <a:cubicBezTo>
                    <a:pt x="783138" y="798616"/>
                    <a:pt x="778385" y="815445"/>
                    <a:pt x="790617" y="778748"/>
                  </a:cubicBezTo>
                  <a:cubicBezTo>
                    <a:pt x="792292" y="773724"/>
                    <a:pt x="791896" y="767420"/>
                    <a:pt x="795641" y="763675"/>
                  </a:cubicBezTo>
                  <a:lnTo>
                    <a:pt x="815738" y="743578"/>
                  </a:lnTo>
                  <a:cubicBezTo>
                    <a:pt x="825087" y="734229"/>
                    <a:pt x="829495" y="731137"/>
                    <a:pt x="835835" y="718457"/>
                  </a:cubicBezTo>
                  <a:cubicBezTo>
                    <a:pt x="838203" y="713720"/>
                    <a:pt x="839184" y="708409"/>
                    <a:pt x="840859" y="703385"/>
                  </a:cubicBezTo>
                  <a:cubicBezTo>
                    <a:pt x="839184" y="674915"/>
                    <a:pt x="842022" y="645814"/>
                    <a:pt x="835835" y="617974"/>
                  </a:cubicBezTo>
                  <a:cubicBezTo>
                    <a:pt x="834686" y="612804"/>
                    <a:pt x="824999" y="616128"/>
                    <a:pt x="820762" y="612950"/>
                  </a:cubicBezTo>
                  <a:cubicBezTo>
                    <a:pt x="801167" y="598254"/>
                    <a:pt x="797215" y="590189"/>
                    <a:pt x="785593" y="572756"/>
                  </a:cubicBezTo>
                  <a:cubicBezTo>
                    <a:pt x="784252" y="567391"/>
                    <a:pt x="771264" y="511071"/>
                    <a:pt x="765496" y="502418"/>
                  </a:cubicBezTo>
                  <a:cubicBezTo>
                    <a:pt x="736699" y="459220"/>
                    <a:pt x="771225" y="513875"/>
                    <a:pt x="750424" y="472273"/>
                  </a:cubicBezTo>
                  <a:cubicBezTo>
                    <a:pt x="746748" y="464920"/>
                    <a:pt x="728723" y="441664"/>
                    <a:pt x="725303" y="437104"/>
                  </a:cubicBezTo>
                  <a:cubicBezTo>
                    <a:pt x="723628" y="432080"/>
                    <a:pt x="721734" y="427123"/>
                    <a:pt x="720279" y="422031"/>
                  </a:cubicBezTo>
                  <a:cubicBezTo>
                    <a:pt x="718382" y="415392"/>
                    <a:pt x="718343" y="408110"/>
                    <a:pt x="715255" y="401934"/>
                  </a:cubicBezTo>
                  <a:cubicBezTo>
                    <a:pt x="709854" y="391132"/>
                    <a:pt x="695158" y="371789"/>
                    <a:pt x="695158" y="371789"/>
                  </a:cubicBezTo>
                  <a:cubicBezTo>
                    <a:pt x="682767" y="322226"/>
                    <a:pt x="699282" y="373639"/>
                    <a:pt x="680085" y="341644"/>
                  </a:cubicBezTo>
                  <a:cubicBezTo>
                    <a:pt x="677360" y="337103"/>
                    <a:pt x="678238" y="330809"/>
                    <a:pt x="675061" y="326572"/>
                  </a:cubicBezTo>
                  <a:cubicBezTo>
                    <a:pt x="667956" y="317098"/>
                    <a:pt x="649940" y="301451"/>
                    <a:pt x="649940" y="301451"/>
                  </a:cubicBezTo>
                  <a:cubicBezTo>
                    <a:pt x="638394" y="266812"/>
                    <a:pt x="647381" y="278796"/>
                    <a:pt x="629844" y="261257"/>
                  </a:cubicBezTo>
                  <a:cubicBezTo>
                    <a:pt x="628169" y="256233"/>
                    <a:pt x="627545" y="250726"/>
                    <a:pt x="624820" y="246185"/>
                  </a:cubicBezTo>
                  <a:cubicBezTo>
                    <a:pt x="622383" y="242123"/>
                    <a:pt x="617730" y="239836"/>
                    <a:pt x="614771" y="236137"/>
                  </a:cubicBezTo>
                  <a:cubicBezTo>
                    <a:pt x="610999" y="231422"/>
                    <a:pt x="608495" y="225779"/>
                    <a:pt x="604723" y="221064"/>
                  </a:cubicBezTo>
                  <a:cubicBezTo>
                    <a:pt x="601764" y="217365"/>
                    <a:pt x="597516" y="214806"/>
                    <a:pt x="594674" y="211016"/>
                  </a:cubicBezTo>
                  <a:cubicBezTo>
                    <a:pt x="587428" y="201355"/>
                    <a:pt x="583117" y="189410"/>
                    <a:pt x="574578" y="180871"/>
                  </a:cubicBezTo>
                  <a:cubicBezTo>
                    <a:pt x="530425" y="136718"/>
                    <a:pt x="606499" y="211478"/>
                    <a:pt x="549457" y="160774"/>
                  </a:cubicBezTo>
                  <a:cubicBezTo>
                    <a:pt x="538836" y="151333"/>
                    <a:pt x="529360" y="140677"/>
                    <a:pt x="519312" y="130629"/>
                  </a:cubicBezTo>
                  <a:lnTo>
                    <a:pt x="509263" y="120581"/>
                  </a:lnTo>
                  <a:cubicBezTo>
                    <a:pt x="505913" y="117231"/>
                    <a:pt x="503156" y="113160"/>
                    <a:pt x="499215" y="110532"/>
                  </a:cubicBezTo>
                  <a:cubicBezTo>
                    <a:pt x="452840" y="79615"/>
                    <a:pt x="509878" y="119064"/>
                    <a:pt x="474094" y="90436"/>
                  </a:cubicBezTo>
                  <a:cubicBezTo>
                    <a:pt x="458786" y="78189"/>
                    <a:pt x="456986" y="80660"/>
                    <a:pt x="438925" y="70339"/>
                  </a:cubicBezTo>
                  <a:cubicBezTo>
                    <a:pt x="433682" y="67343"/>
                    <a:pt x="428876" y="63640"/>
                    <a:pt x="423852" y="60290"/>
                  </a:cubicBezTo>
                  <a:cubicBezTo>
                    <a:pt x="420503" y="55266"/>
                    <a:pt x="418074" y="49488"/>
                    <a:pt x="413804" y="45218"/>
                  </a:cubicBezTo>
                  <a:cubicBezTo>
                    <a:pt x="380774" y="12188"/>
                    <a:pt x="416346" y="54661"/>
                    <a:pt x="383659" y="30145"/>
                  </a:cubicBezTo>
                  <a:cubicBezTo>
                    <a:pt x="380663" y="27898"/>
                    <a:pt x="356026" y="15073"/>
                    <a:pt x="338441" y="10049"/>
                  </a:cubicBezTo>
                  <a:close/>
                </a:path>
              </a:pathLst>
            </a:custGeom>
            <a:solidFill>
              <a:srgbClr val="4CB6B6">
                <a:alpha val="73000"/>
              </a:srgbClr>
            </a:solidFill>
            <a:ln>
              <a:solidFill>
                <a:srgbClr val="4CB6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grpSp>
          <p:nvGrpSpPr>
            <p:cNvPr id="14" name="Group 13"/>
            <p:cNvGrpSpPr/>
            <p:nvPr/>
          </p:nvGrpSpPr>
          <p:grpSpPr>
            <a:xfrm>
              <a:off x="6073859" y="3954655"/>
              <a:ext cx="1117130" cy="539666"/>
              <a:chOff x="8068826" y="4129873"/>
              <a:chExt cx="1489507" cy="913176"/>
            </a:xfrm>
          </p:grpSpPr>
          <p:sp>
            <p:nvSpPr>
              <p:cNvPr id="12" name="Freeform 11"/>
              <p:cNvSpPr/>
              <p:nvPr/>
            </p:nvSpPr>
            <p:spPr>
              <a:xfrm>
                <a:off x="8068826" y="4129873"/>
                <a:ext cx="732303" cy="913176"/>
              </a:xfrm>
              <a:custGeom>
                <a:avLst/>
                <a:gdLst>
                  <a:gd name="connsiteX0" fmla="*/ 728506 w 732303"/>
                  <a:gd name="connsiteY0" fmla="*/ 889279 h 913176"/>
                  <a:gd name="connsiteX1" fmla="*/ 728506 w 732303"/>
                  <a:gd name="connsiteY1" fmla="*/ 497393 h 913176"/>
                  <a:gd name="connsiteX2" fmla="*/ 723482 w 732303"/>
                  <a:gd name="connsiteY2" fmla="*/ 477296 h 913176"/>
                  <a:gd name="connsiteX3" fmla="*/ 713433 w 732303"/>
                  <a:gd name="connsiteY3" fmla="*/ 447151 h 913176"/>
                  <a:gd name="connsiteX4" fmla="*/ 708409 w 732303"/>
                  <a:gd name="connsiteY4" fmla="*/ 401934 h 913176"/>
                  <a:gd name="connsiteX5" fmla="*/ 703385 w 732303"/>
                  <a:gd name="connsiteY5" fmla="*/ 376813 h 913176"/>
                  <a:gd name="connsiteX6" fmla="*/ 698361 w 732303"/>
                  <a:gd name="connsiteY6" fmla="*/ 341643 h 913176"/>
                  <a:gd name="connsiteX7" fmla="*/ 703385 w 732303"/>
                  <a:gd name="connsiteY7" fmla="*/ 256232 h 913176"/>
                  <a:gd name="connsiteX8" fmla="*/ 713433 w 732303"/>
                  <a:gd name="connsiteY8" fmla="*/ 221063 h 913176"/>
                  <a:gd name="connsiteX9" fmla="*/ 718458 w 732303"/>
                  <a:gd name="connsiteY9" fmla="*/ 200967 h 913176"/>
                  <a:gd name="connsiteX10" fmla="*/ 713433 w 732303"/>
                  <a:gd name="connsiteY10" fmla="*/ 70338 h 913176"/>
                  <a:gd name="connsiteX11" fmla="*/ 688312 w 732303"/>
                  <a:gd name="connsiteY11" fmla="*/ 45217 h 913176"/>
                  <a:gd name="connsiteX12" fmla="*/ 668216 w 732303"/>
                  <a:gd name="connsiteY12" fmla="*/ 0 h 913176"/>
                  <a:gd name="connsiteX13" fmla="*/ 587829 w 732303"/>
                  <a:gd name="connsiteY13" fmla="*/ 25120 h 913176"/>
                  <a:gd name="connsiteX14" fmla="*/ 587829 w 732303"/>
                  <a:gd name="connsiteY14" fmla="*/ 25120 h 913176"/>
                  <a:gd name="connsiteX15" fmla="*/ 557684 w 732303"/>
                  <a:gd name="connsiteY15" fmla="*/ 35169 h 913176"/>
                  <a:gd name="connsiteX16" fmla="*/ 542611 w 732303"/>
                  <a:gd name="connsiteY16" fmla="*/ 40193 h 913176"/>
                  <a:gd name="connsiteX17" fmla="*/ 527539 w 732303"/>
                  <a:gd name="connsiteY17" fmla="*/ 50241 h 913176"/>
                  <a:gd name="connsiteX18" fmla="*/ 512466 w 732303"/>
                  <a:gd name="connsiteY18" fmla="*/ 55265 h 913176"/>
                  <a:gd name="connsiteX19" fmla="*/ 502418 w 732303"/>
                  <a:gd name="connsiteY19" fmla="*/ 65314 h 913176"/>
                  <a:gd name="connsiteX20" fmla="*/ 472273 w 732303"/>
                  <a:gd name="connsiteY20" fmla="*/ 80386 h 913176"/>
                  <a:gd name="connsiteX21" fmla="*/ 452176 w 732303"/>
                  <a:gd name="connsiteY21" fmla="*/ 100483 h 913176"/>
                  <a:gd name="connsiteX22" fmla="*/ 406959 w 732303"/>
                  <a:gd name="connsiteY22" fmla="*/ 135652 h 913176"/>
                  <a:gd name="connsiteX23" fmla="*/ 391886 w 732303"/>
                  <a:gd name="connsiteY23" fmla="*/ 140676 h 913176"/>
                  <a:gd name="connsiteX24" fmla="*/ 351693 w 732303"/>
                  <a:gd name="connsiteY24" fmla="*/ 170822 h 913176"/>
                  <a:gd name="connsiteX25" fmla="*/ 321548 w 732303"/>
                  <a:gd name="connsiteY25" fmla="*/ 180870 h 913176"/>
                  <a:gd name="connsiteX26" fmla="*/ 291403 w 732303"/>
                  <a:gd name="connsiteY26" fmla="*/ 190918 h 913176"/>
                  <a:gd name="connsiteX27" fmla="*/ 276330 w 732303"/>
                  <a:gd name="connsiteY27" fmla="*/ 195942 h 913176"/>
                  <a:gd name="connsiteX28" fmla="*/ 251209 w 732303"/>
                  <a:gd name="connsiteY28" fmla="*/ 221063 h 913176"/>
                  <a:gd name="connsiteX29" fmla="*/ 226088 w 732303"/>
                  <a:gd name="connsiteY29" fmla="*/ 246184 h 913176"/>
                  <a:gd name="connsiteX30" fmla="*/ 216040 w 732303"/>
                  <a:gd name="connsiteY30" fmla="*/ 261257 h 913176"/>
                  <a:gd name="connsiteX31" fmla="*/ 200967 w 732303"/>
                  <a:gd name="connsiteY31" fmla="*/ 271305 h 913176"/>
                  <a:gd name="connsiteX32" fmla="*/ 190919 w 732303"/>
                  <a:gd name="connsiteY32" fmla="*/ 286378 h 913176"/>
                  <a:gd name="connsiteX33" fmla="*/ 180871 w 732303"/>
                  <a:gd name="connsiteY33" fmla="*/ 316523 h 913176"/>
                  <a:gd name="connsiteX34" fmla="*/ 170822 w 732303"/>
                  <a:gd name="connsiteY34" fmla="*/ 331595 h 913176"/>
                  <a:gd name="connsiteX35" fmla="*/ 145701 w 732303"/>
                  <a:gd name="connsiteY35" fmla="*/ 356716 h 913176"/>
                  <a:gd name="connsiteX36" fmla="*/ 135653 w 732303"/>
                  <a:gd name="connsiteY36" fmla="*/ 371789 h 913176"/>
                  <a:gd name="connsiteX37" fmla="*/ 125605 w 732303"/>
                  <a:gd name="connsiteY37" fmla="*/ 401934 h 913176"/>
                  <a:gd name="connsiteX38" fmla="*/ 105508 w 732303"/>
                  <a:gd name="connsiteY38" fmla="*/ 427054 h 913176"/>
                  <a:gd name="connsiteX39" fmla="*/ 90436 w 732303"/>
                  <a:gd name="connsiteY39" fmla="*/ 457200 h 913176"/>
                  <a:gd name="connsiteX40" fmla="*/ 85411 w 732303"/>
                  <a:gd name="connsiteY40" fmla="*/ 472272 h 913176"/>
                  <a:gd name="connsiteX41" fmla="*/ 60290 w 732303"/>
                  <a:gd name="connsiteY41" fmla="*/ 517490 h 913176"/>
                  <a:gd name="connsiteX42" fmla="*/ 55266 w 732303"/>
                  <a:gd name="connsiteY42" fmla="*/ 542611 h 913176"/>
                  <a:gd name="connsiteX43" fmla="*/ 45218 w 732303"/>
                  <a:gd name="connsiteY43" fmla="*/ 577780 h 913176"/>
                  <a:gd name="connsiteX44" fmla="*/ 35170 w 732303"/>
                  <a:gd name="connsiteY44" fmla="*/ 617973 h 913176"/>
                  <a:gd name="connsiteX45" fmla="*/ 25121 w 732303"/>
                  <a:gd name="connsiteY45" fmla="*/ 653142 h 913176"/>
                  <a:gd name="connsiteX46" fmla="*/ 15073 w 732303"/>
                  <a:gd name="connsiteY46" fmla="*/ 663191 h 913176"/>
                  <a:gd name="connsiteX47" fmla="*/ 10049 w 732303"/>
                  <a:gd name="connsiteY47" fmla="*/ 693336 h 913176"/>
                  <a:gd name="connsiteX48" fmla="*/ 0 w 732303"/>
                  <a:gd name="connsiteY48" fmla="*/ 723481 h 913176"/>
                  <a:gd name="connsiteX49" fmla="*/ 5025 w 732303"/>
                  <a:gd name="connsiteY49" fmla="*/ 823964 h 913176"/>
                  <a:gd name="connsiteX50" fmla="*/ 15073 w 732303"/>
                  <a:gd name="connsiteY50" fmla="*/ 834013 h 913176"/>
                  <a:gd name="connsiteX51" fmla="*/ 45218 w 732303"/>
                  <a:gd name="connsiteY51" fmla="*/ 854109 h 913176"/>
                  <a:gd name="connsiteX52" fmla="*/ 55266 w 732303"/>
                  <a:gd name="connsiteY52" fmla="*/ 864158 h 913176"/>
                  <a:gd name="connsiteX53" fmla="*/ 70339 w 732303"/>
                  <a:gd name="connsiteY53" fmla="*/ 869182 h 913176"/>
                  <a:gd name="connsiteX54" fmla="*/ 110532 w 732303"/>
                  <a:gd name="connsiteY54" fmla="*/ 884254 h 913176"/>
                  <a:gd name="connsiteX55" fmla="*/ 140677 w 732303"/>
                  <a:gd name="connsiteY55" fmla="*/ 894303 h 913176"/>
                  <a:gd name="connsiteX56" fmla="*/ 155750 w 732303"/>
                  <a:gd name="connsiteY56" fmla="*/ 899327 h 913176"/>
                  <a:gd name="connsiteX57" fmla="*/ 170822 w 732303"/>
                  <a:gd name="connsiteY57" fmla="*/ 904351 h 913176"/>
                  <a:gd name="connsiteX58" fmla="*/ 195943 w 732303"/>
                  <a:gd name="connsiteY58" fmla="*/ 909375 h 913176"/>
                  <a:gd name="connsiteX59" fmla="*/ 301451 w 732303"/>
                  <a:gd name="connsiteY59" fmla="*/ 904351 h 913176"/>
                  <a:gd name="connsiteX60" fmla="*/ 316523 w 732303"/>
                  <a:gd name="connsiteY60" fmla="*/ 899327 h 913176"/>
                  <a:gd name="connsiteX61" fmla="*/ 351693 w 732303"/>
                  <a:gd name="connsiteY61" fmla="*/ 894303 h 913176"/>
                  <a:gd name="connsiteX62" fmla="*/ 497394 w 732303"/>
                  <a:gd name="connsiteY62" fmla="*/ 899327 h 913176"/>
                  <a:gd name="connsiteX63" fmla="*/ 698361 w 732303"/>
                  <a:gd name="connsiteY63" fmla="*/ 889279 h 913176"/>
                  <a:gd name="connsiteX64" fmla="*/ 708409 w 732303"/>
                  <a:gd name="connsiteY64" fmla="*/ 879230 h 913176"/>
                  <a:gd name="connsiteX65" fmla="*/ 728506 w 732303"/>
                  <a:gd name="connsiteY65" fmla="*/ 874206 h 913176"/>
                  <a:gd name="connsiteX66" fmla="*/ 728506 w 732303"/>
                  <a:gd name="connsiteY66" fmla="*/ 889279 h 91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732303" h="913176">
                    <a:moveTo>
                      <a:pt x="728506" y="889279"/>
                    </a:moveTo>
                    <a:cubicBezTo>
                      <a:pt x="728506" y="826477"/>
                      <a:pt x="737051" y="758011"/>
                      <a:pt x="728506" y="497393"/>
                    </a:cubicBezTo>
                    <a:cubicBezTo>
                      <a:pt x="728280" y="490492"/>
                      <a:pt x="725466" y="483910"/>
                      <a:pt x="723482" y="477296"/>
                    </a:cubicBezTo>
                    <a:cubicBezTo>
                      <a:pt x="720438" y="467151"/>
                      <a:pt x="713433" y="447151"/>
                      <a:pt x="713433" y="447151"/>
                    </a:cubicBezTo>
                    <a:cubicBezTo>
                      <a:pt x="711758" y="432079"/>
                      <a:pt x="710554" y="416947"/>
                      <a:pt x="708409" y="401934"/>
                    </a:cubicBezTo>
                    <a:cubicBezTo>
                      <a:pt x="707201" y="393480"/>
                      <a:pt x="704789" y="385236"/>
                      <a:pt x="703385" y="376813"/>
                    </a:cubicBezTo>
                    <a:cubicBezTo>
                      <a:pt x="701438" y="365132"/>
                      <a:pt x="700036" y="353366"/>
                      <a:pt x="698361" y="341643"/>
                    </a:cubicBezTo>
                    <a:cubicBezTo>
                      <a:pt x="700036" y="313173"/>
                      <a:pt x="700681" y="284623"/>
                      <a:pt x="703385" y="256232"/>
                    </a:cubicBezTo>
                    <a:cubicBezTo>
                      <a:pt x="704506" y="244458"/>
                      <a:pt x="710204" y="232363"/>
                      <a:pt x="713433" y="221063"/>
                    </a:cubicBezTo>
                    <a:cubicBezTo>
                      <a:pt x="715330" y="214424"/>
                      <a:pt x="716783" y="207666"/>
                      <a:pt x="718458" y="200967"/>
                    </a:cubicBezTo>
                    <a:cubicBezTo>
                      <a:pt x="716783" y="157424"/>
                      <a:pt x="721713" y="113119"/>
                      <a:pt x="713433" y="70338"/>
                    </a:cubicBezTo>
                    <a:cubicBezTo>
                      <a:pt x="711183" y="58712"/>
                      <a:pt x="688312" y="45217"/>
                      <a:pt x="688312" y="45217"/>
                    </a:cubicBezTo>
                    <a:cubicBezTo>
                      <a:pt x="676355" y="9344"/>
                      <a:pt x="684139" y="23885"/>
                      <a:pt x="668216" y="0"/>
                    </a:cubicBezTo>
                    <a:cubicBezTo>
                      <a:pt x="605957" y="6226"/>
                      <a:pt x="631978" y="-4312"/>
                      <a:pt x="587829" y="25120"/>
                    </a:cubicBezTo>
                    <a:lnTo>
                      <a:pt x="587829" y="25120"/>
                    </a:lnTo>
                    <a:lnTo>
                      <a:pt x="557684" y="35169"/>
                    </a:lnTo>
                    <a:lnTo>
                      <a:pt x="542611" y="40193"/>
                    </a:lnTo>
                    <a:cubicBezTo>
                      <a:pt x="537587" y="43542"/>
                      <a:pt x="532940" y="47541"/>
                      <a:pt x="527539" y="50241"/>
                    </a:cubicBezTo>
                    <a:cubicBezTo>
                      <a:pt x="522802" y="52609"/>
                      <a:pt x="517007" y="52540"/>
                      <a:pt x="512466" y="55265"/>
                    </a:cubicBezTo>
                    <a:cubicBezTo>
                      <a:pt x="508404" y="57702"/>
                      <a:pt x="506117" y="62355"/>
                      <a:pt x="502418" y="65314"/>
                    </a:cubicBezTo>
                    <a:cubicBezTo>
                      <a:pt x="488506" y="76444"/>
                      <a:pt x="488191" y="75080"/>
                      <a:pt x="472273" y="80386"/>
                    </a:cubicBezTo>
                    <a:lnTo>
                      <a:pt x="452176" y="100483"/>
                    </a:lnTo>
                    <a:cubicBezTo>
                      <a:pt x="439170" y="113489"/>
                      <a:pt x="424991" y="129642"/>
                      <a:pt x="406959" y="135652"/>
                    </a:cubicBezTo>
                    <a:lnTo>
                      <a:pt x="391886" y="140676"/>
                    </a:lnTo>
                    <a:cubicBezTo>
                      <a:pt x="379983" y="152580"/>
                      <a:pt x="368738" y="165141"/>
                      <a:pt x="351693" y="170822"/>
                    </a:cubicBezTo>
                    <a:lnTo>
                      <a:pt x="321548" y="180870"/>
                    </a:lnTo>
                    <a:lnTo>
                      <a:pt x="291403" y="190918"/>
                    </a:lnTo>
                    <a:lnTo>
                      <a:pt x="276330" y="195942"/>
                    </a:lnTo>
                    <a:cubicBezTo>
                      <a:pt x="256234" y="226088"/>
                      <a:pt x="278005" y="197617"/>
                      <a:pt x="251209" y="221063"/>
                    </a:cubicBezTo>
                    <a:cubicBezTo>
                      <a:pt x="242297" y="228861"/>
                      <a:pt x="232657" y="236331"/>
                      <a:pt x="226088" y="246184"/>
                    </a:cubicBezTo>
                    <a:cubicBezTo>
                      <a:pt x="222739" y="251208"/>
                      <a:pt x="220310" y="256987"/>
                      <a:pt x="216040" y="261257"/>
                    </a:cubicBezTo>
                    <a:cubicBezTo>
                      <a:pt x="211770" y="265527"/>
                      <a:pt x="205991" y="267956"/>
                      <a:pt x="200967" y="271305"/>
                    </a:cubicBezTo>
                    <a:cubicBezTo>
                      <a:pt x="197618" y="276329"/>
                      <a:pt x="193371" y="280860"/>
                      <a:pt x="190919" y="286378"/>
                    </a:cubicBezTo>
                    <a:cubicBezTo>
                      <a:pt x="186617" y="296057"/>
                      <a:pt x="186747" y="307710"/>
                      <a:pt x="180871" y="316523"/>
                    </a:cubicBezTo>
                    <a:cubicBezTo>
                      <a:pt x="177521" y="321547"/>
                      <a:pt x="174798" y="327051"/>
                      <a:pt x="170822" y="331595"/>
                    </a:cubicBezTo>
                    <a:cubicBezTo>
                      <a:pt x="163024" y="340507"/>
                      <a:pt x="152270" y="346863"/>
                      <a:pt x="145701" y="356716"/>
                    </a:cubicBezTo>
                    <a:cubicBezTo>
                      <a:pt x="142352" y="361740"/>
                      <a:pt x="138105" y="366271"/>
                      <a:pt x="135653" y="371789"/>
                    </a:cubicBezTo>
                    <a:cubicBezTo>
                      <a:pt x="131351" y="381468"/>
                      <a:pt x="133095" y="394445"/>
                      <a:pt x="125605" y="401934"/>
                    </a:cubicBezTo>
                    <a:cubicBezTo>
                      <a:pt x="111286" y="416251"/>
                      <a:pt x="118184" y="408041"/>
                      <a:pt x="105508" y="427054"/>
                    </a:cubicBezTo>
                    <a:cubicBezTo>
                      <a:pt x="92883" y="464930"/>
                      <a:pt x="109911" y="418252"/>
                      <a:pt x="90436" y="457200"/>
                    </a:cubicBezTo>
                    <a:cubicBezTo>
                      <a:pt x="88068" y="461937"/>
                      <a:pt x="87983" y="467643"/>
                      <a:pt x="85411" y="472272"/>
                    </a:cubicBezTo>
                    <a:cubicBezTo>
                      <a:pt x="68406" y="502880"/>
                      <a:pt x="66490" y="492690"/>
                      <a:pt x="60290" y="517490"/>
                    </a:cubicBezTo>
                    <a:cubicBezTo>
                      <a:pt x="58219" y="525774"/>
                      <a:pt x="57118" y="534275"/>
                      <a:pt x="55266" y="542611"/>
                    </a:cubicBezTo>
                    <a:cubicBezTo>
                      <a:pt x="45227" y="587789"/>
                      <a:pt x="55287" y="540859"/>
                      <a:pt x="45218" y="577780"/>
                    </a:cubicBezTo>
                    <a:cubicBezTo>
                      <a:pt x="41584" y="591103"/>
                      <a:pt x="38520" y="604575"/>
                      <a:pt x="35170" y="617973"/>
                    </a:cubicBezTo>
                    <a:cubicBezTo>
                      <a:pt x="34232" y="621724"/>
                      <a:pt x="28209" y="647995"/>
                      <a:pt x="25121" y="653142"/>
                    </a:cubicBezTo>
                    <a:cubicBezTo>
                      <a:pt x="22684" y="657204"/>
                      <a:pt x="18422" y="659841"/>
                      <a:pt x="15073" y="663191"/>
                    </a:cubicBezTo>
                    <a:cubicBezTo>
                      <a:pt x="13398" y="673239"/>
                      <a:pt x="12520" y="683453"/>
                      <a:pt x="10049" y="693336"/>
                    </a:cubicBezTo>
                    <a:cubicBezTo>
                      <a:pt x="7480" y="703612"/>
                      <a:pt x="0" y="723481"/>
                      <a:pt x="0" y="723481"/>
                    </a:cubicBezTo>
                    <a:cubicBezTo>
                      <a:pt x="1675" y="756975"/>
                      <a:pt x="494" y="790735"/>
                      <a:pt x="5025" y="823964"/>
                    </a:cubicBezTo>
                    <a:cubicBezTo>
                      <a:pt x="5665" y="828657"/>
                      <a:pt x="11283" y="831171"/>
                      <a:pt x="15073" y="834013"/>
                    </a:cubicBezTo>
                    <a:cubicBezTo>
                      <a:pt x="24734" y="841259"/>
                      <a:pt x="36679" y="845569"/>
                      <a:pt x="45218" y="854109"/>
                    </a:cubicBezTo>
                    <a:cubicBezTo>
                      <a:pt x="48567" y="857459"/>
                      <a:pt x="51204" y="861721"/>
                      <a:pt x="55266" y="864158"/>
                    </a:cubicBezTo>
                    <a:cubicBezTo>
                      <a:pt x="59807" y="866883"/>
                      <a:pt x="65315" y="867507"/>
                      <a:pt x="70339" y="869182"/>
                    </a:cubicBezTo>
                    <a:cubicBezTo>
                      <a:pt x="96569" y="886669"/>
                      <a:pt x="73758" y="874224"/>
                      <a:pt x="110532" y="884254"/>
                    </a:cubicBezTo>
                    <a:cubicBezTo>
                      <a:pt x="120751" y="887041"/>
                      <a:pt x="130629" y="890953"/>
                      <a:pt x="140677" y="894303"/>
                    </a:cubicBezTo>
                    <a:lnTo>
                      <a:pt x="155750" y="899327"/>
                    </a:lnTo>
                    <a:cubicBezTo>
                      <a:pt x="160774" y="901002"/>
                      <a:pt x="165629" y="903312"/>
                      <a:pt x="170822" y="904351"/>
                    </a:cubicBezTo>
                    <a:lnTo>
                      <a:pt x="195943" y="909375"/>
                    </a:lnTo>
                    <a:cubicBezTo>
                      <a:pt x="231112" y="907700"/>
                      <a:pt x="266363" y="907275"/>
                      <a:pt x="301451" y="904351"/>
                    </a:cubicBezTo>
                    <a:cubicBezTo>
                      <a:pt x="306728" y="903911"/>
                      <a:pt x="311330" y="900366"/>
                      <a:pt x="316523" y="899327"/>
                    </a:cubicBezTo>
                    <a:cubicBezTo>
                      <a:pt x="328135" y="897005"/>
                      <a:pt x="339970" y="895978"/>
                      <a:pt x="351693" y="894303"/>
                    </a:cubicBezTo>
                    <a:cubicBezTo>
                      <a:pt x="400260" y="895978"/>
                      <a:pt x="448798" y="899327"/>
                      <a:pt x="497394" y="899327"/>
                    </a:cubicBezTo>
                    <a:cubicBezTo>
                      <a:pt x="664303" y="899327"/>
                      <a:pt x="622140" y="908333"/>
                      <a:pt x="698361" y="889279"/>
                    </a:cubicBezTo>
                    <a:cubicBezTo>
                      <a:pt x="701710" y="885929"/>
                      <a:pt x="704172" y="881348"/>
                      <a:pt x="708409" y="879230"/>
                    </a:cubicBezTo>
                    <a:cubicBezTo>
                      <a:pt x="714585" y="876142"/>
                      <a:pt x="722761" y="878036"/>
                      <a:pt x="728506" y="874206"/>
                    </a:cubicBezTo>
                    <a:cubicBezTo>
                      <a:pt x="733530" y="870857"/>
                      <a:pt x="728506" y="952081"/>
                      <a:pt x="728506" y="889279"/>
                    </a:cubicBezTo>
                    <a:close/>
                  </a:path>
                </a:pathLst>
              </a:custGeom>
              <a:solidFill>
                <a:srgbClr val="4CB6B6">
                  <a:alpha val="73000"/>
                </a:srgbClr>
              </a:solidFill>
              <a:ln>
                <a:solidFill>
                  <a:srgbClr val="4CB6B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1"/>
              </a:p>
            </p:txBody>
          </p:sp>
          <p:sp>
            <p:nvSpPr>
              <p:cNvPr id="39" name="Freeform 38"/>
              <p:cNvSpPr/>
              <p:nvPr/>
            </p:nvSpPr>
            <p:spPr>
              <a:xfrm flipH="1">
                <a:off x="8826030" y="4129873"/>
                <a:ext cx="732303" cy="913176"/>
              </a:xfrm>
              <a:custGeom>
                <a:avLst/>
                <a:gdLst>
                  <a:gd name="connsiteX0" fmla="*/ 728506 w 732303"/>
                  <a:gd name="connsiteY0" fmla="*/ 889279 h 913176"/>
                  <a:gd name="connsiteX1" fmla="*/ 728506 w 732303"/>
                  <a:gd name="connsiteY1" fmla="*/ 497393 h 913176"/>
                  <a:gd name="connsiteX2" fmla="*/ 723482 w 732303"/>
                  <a:gd name="connsiteY2" fmla="*/ 477296 h 913176"/>
                  <a:gd name="connsiteX3" fmla="*/ 713433 w 732303"/>
                  <a:gd name="connsiteY3" fmla="*/ 447151 h 913176"/>
                  <a:gd name="connsiteX4" fmla="*/ 708409 w 732303"/>
                  <a:gd name="connsiteY4" fmla="*/ 401934 h 913176"/>
                  <a:gd name="connsiteX5" fmla="*/ 703385 w 732303"/>
                  <a:gd name="connsiteY5" fmla="*/ 376813 h 913176"/>
                  <a:gd name="connsiteX6" fmla="*/ 698361 w 732303"/>
                  <a:gd name="connsiteY6" fmla="*/ 341643 h 913176"/>
                  <a:gd name="connsiteX7" fmla="*/ 703385 w 732303"/>
                  <a:gd name="connsiteY7" fmla="*/ 256232 h 913176"/>
                  <a:gd name="connsiteX8" fmla="*/ 713433 w 732303"/>
                  <a:gd name="connsiteY8" fmla="*/ 221063 h 913176"/>
                  <a:gd name="connsiteX9" fmla="*/ 718458 w 732303"/>
                  <a:gd name="connsiteY9" fmla="*/ 200967 h 913176"/>
                  <a:gd name="connsiteX10" fmla="*/ 713433 w 732303"/>
                  <a:gd name="connsiteY10" fmla="*/ 70338 h 913176"/>
                  <a:gd name="connsiteX11" fmla="*/ 688312 w 732303"/>
                  <a:gd name="connsiteY11" fmla="*/ 45217 h 913176"/>
                  <a:gd name="connsiteX12" fmla="*/ 668216 w 732303"/>
                  <a:gd name="connsiteY12" fmla="*/ 0 h 913176"/>
                  <a:gd name="connsiteX13" fmla="*/ 587829 w 732303"/>
                  <a:gd name="connsiteY13" fmla="*/ 25120 h 913176"/>
                  <a:gd name="connsiteX14" fmla="*/ 587829 w 732303"/>
                  <a:gd name="connsiteY14" fmla="*/ 25120 h 913176"/>
                  <a:gd name="connsiteX15" fmla="*/ 557684 w 732303"/>
                  <a:gd name="connsiteY15" fmla="*/ 35169 h 913176"/>
                  <a:gd name="connsiteX16" fmla="*/ 542611 w 732303"/>
                  <a:gd name="connsiteY16" fmla="*/ 40193 h 913176"/>
                  <a:gd name="connsiteX17" fmla="*/ 527539 w 732303"/>
                  <a:gd name="connsiteY17" fmla="*/ 50241 h 913176"/>
                  <a:gd name="connsiteX18" fmla="*/ 512466 w 732303"/>
                  <a:gd name="connsiteY18" fmla="*/ 55265 h 913176"/>
                  <a:gd name="connsiteX19" fmla="*/ 502418 w 732303"/>
                  <a:gd name="connsiteY19" fmla="*/ 65314 h 913176"/>
                  <a:gd name="connsiteX20" fmla="*/ 472273 w 732303"/>
                  <a:gd name="connsiteY20" fmla="*/ 80386 h 913176"/>
                  <a:gd name="connsiteX21" fmla="*/ 452176 w 732303"/>
                  <a:gd name="connsiteY21" fmla="*/ 100483 h 913176"/>
                  <a:gd name="connsiteX22" fmla="*/ 406959 w 732303"/>
                  <a:gd name="connsiteY22" fmla="*/ 135652 h 913176"/>
                  <a:gd name="connsiteX23" fmla="*/ 391886 w 732303"/>
                  <a:gd name="connsiteY23" fmla="*/ 140676 h 913176"/>
                  <a:gd name="connsiteX24" fmla="*/ 351693 w 732303"/>
                  <a:gd name="connsiteY24" fmla="*/ 170822 h 913176"/>
                  <a:gd name="connsiteX25" fmla="*/ 321548 w 732303"/>
                  <a:gd name="connsiteY25" fmla="*/ 180870 h 913176"/>
                  <a:gd name="connsiteX26" fmla="*/ 291403 w 732303"/>
                  <a:gd name="connsiteY26" fmla="*/ 190918 h 913176"/>
                  <a:gd name="connsiteX27" fmla="*/ 276330 w 732303"/>
                  <a:gd name="connsiteY27" fmla="*/ 195942 h 913176"/>
                  <a:gd name="connsiteX28" fmla="*/ 251209 w 732303"/>
                  <a:gd name="connsiteY28" fmla="*/ 221063 h 913176"/>
                  <a:gd name="connsiteX29" fmla="*/ 226088 w 732303"/>
                  <a:gd name="connsiteY29" fmla="*/ 246184 h 913176"/>
                  <a:gd name="connsiteX30" fmla="*/ 216040 w 732303"/>
                  <a:gd name="connsiteY30" fmla="*/ 261257 h 913176"/>
                  <a:gd name="connsiteX31" fmla="*/ 200967 w 732303"/>
                  <a:gd name="connsiteY31" fmla="*/ 271305 h 913176"/>
                  <a:gd name="connsiteX32" fmla="*/ 190919 w 732303"/>
                  <a:gd name="connsiteY32" fmla="*/ 286378 h 913176"/>
                  <a:gd name="connsiteX33" fmla="*/ 180871 w 732303"/>
                  <a:gd name="connsiteY33" fmla="*/ 316523 h 913176"/>
                  <a:gd name="connsiteX34" fmla="*/ 170822 w 732303"/>
                  <a:gd name="connsiteY34" fmla="*/ 331595 h 913176"/>
                  <a:gd name="connsiteX35" fmla="*/ 145701 w 732303"/>
                  <a:gd name="connsiteY35" fmla="*/ 356716 h 913176"/>
                  <a:gd name="connsiteX36" fmla="*/ 135653 w 732303"/>
                  <a:gd name="connsiteY36" fmla="*/ 371789 h 913176"/>
                  <a:gd name="connsiteX37" fmla="*/ 125605 w 732303"/>
                  <a:gd name="connsiteY37" fmla="*/ 401934 h 913176"/>
                  <a:gd name="connsiteX38" fmla="*/ 105508 w 732303"/>
                  <a:gd name="connsiteY38" fmla="*/ 427054 h 913176"/>
                  <a:gd name="connsiteX39" fmla="*/ 90436 w 732303"/>
                  <a:gd name="connsiteY39" fmla="*/ 457200 h 913176"/>
                  <a:gd name="connsiteX40" fmla="*/ 85411 w 732303"/>
                  <a:gd name="connsiteY40" fmla="*/ 472272 h 913176"/>
                  <a:gd name="connsiteX41" fmla="*/ 60290 w 732303"/>
                  <a:gd name="connsiteY41" fmla="*/ 517490 h 913176"/>
                  <a:gd name="connsiteX42" fmla="*/ 55266 w 732303"/>
                  <a:gd name="connsiteY42" fmla="*/ 542611 h 913176"/>
                  <a:gd name="connsiteX43" fmla="*/ 45218 w 732303"/>
                  <a:gd name="connsiteY43" fmla="*/ 577780 h 913176"/>
                  <a:gd name="connsiteX44" fmla="*/ 35170 w 732303"/>
                  <a:gd name="connsiteY44" fmla="*/ 617973 h 913176"/>
                  <a:gd name="connsiteX45" fmla="*/ 25121 w 732303"/>
                  <a:gd name="connsiteY45" fmla="*/ 653142 h 913176"/>
                  <a:gd name="connsiteX46" fmla="*/ 15073 w 732303"/>
                  <a:gd name="connsiteY46" fmla="*/ 663191 h 913176"/>
                  <a:gd name="connsiteX47" fmla="*/ 10049 w 732303"/>
                  <a:gd name="connsiteY47" fmla="*/ 693336 h 913176"/>
                  <a:gd name="connsiteX48" fmla="*/ 0 w 732303"/>
                  <a:gd name="connsiteY48" fmla="*/ 723481 h 913176"/>
                  <a:gd name="connsiteX49" fmla="*/ 5025 w 732303"/>
                  <a:gd name="connsiteY49" fmla="*/ 823964 h 913176"/>
                  <a:gd name="connsiteX50" fmla="*/ 15073 w 732303"/>
                  <a:gd name="connsiteY50" fmla="*/ 834013 h 913176"/>
                  <a:gd name="connsiteX51" fmla="*/ 45218 w 732303"/>
                  <a:gd name="connsiteY51" fmla="*/ 854109 h 913176"/>
                  <a:gd name="connsiteX52" fmla="*/ 55266 w 732303"/>
                  <a:gd name="connsiteY52" fmla="*/ 864158 h 913176"/>
                  <a:gd name="connsiteX53" fmla="*/ 70339 w 732303"/>
                  <a:gd name="connsiteY53" fmla="*/ 869182 h 913176"/>
                  <a:gd name="connsiteX54" fmla="*/ 110532 w 732303"/>
                  <a:gd name="connsiteY54" fmla="*/ 884254 h 913176"/>
                  <a:gd name="connsiteX55" fmla="*/ 140677 w 732303"/>
                  <a:gd name="connsiteY55" fmla="*/ 894303 h 913176"/>
                  <a:gd name="connsiteX56" fmla="*/ 155750 w 732303"/>
                  <a:gd name="connsiteY56" fmla="*/ 899327 h 913176"/>
                  <a:gd name="connsiteX57" fmla="*/ 170822 w 732303"/>
                  <a:gd name="connsiteY57" fmla="*/ 904351 h 913176"/>
                  <a:gd name="connsiteX58" fmla="*/ 195943 w 732303"/>
                  <a:gd name="connsiteY58" fmla="*/ 909375 h 913176"/>
                  <a:gd name="connsiteX59" fmla="*/ 301451 w 732303"/>
                  <a:gd name="connsiteY59" fmla="*/ 904351 h 913176"/>
                  <a:gd name="connsiteX60" fmla="*/ 316523 w 732303"/>
                  <a:gd name="connsiteY60" fmla="*/ 899327 h 913176"/>
                  <a:gd name="connsiteX61" fmla="*/ 351693 w 732303"/>
                  <a:gd name="connsiteY61" fmla="*/ 894303 h 913176"/>
                  <a:gd name="connsiteX62" fmla="*/ 497394 w 732303"/>
                  <a:gd name="connsiteY62" fmla="*/ 899327 h 913176"/>
                  <a:gd name="connsiteX63" fmla="*/ 698361 w 732303"/>
                  <a:gd name="connsiteY63" fmla="*/ 889279 h 913176"/>
                  <a:gd name="connsiteX64" fmla="*/ 708409 w 732303"/>
                  <a:gd name="connsiteY64" fmla="*/ 879230 h 913176"/>
                  <a:gd name="connsiteX65" fmla="*/ 728506 w 732303"/>
                  <a:gd name="connsiteY65" fmla="*/ 874206 h 913176"/>
                  <a:gd name="connsiteX66" fmla="*/ 728506 w 732303"/>
                  <a:gd name="connsiteY66" fmla="*/ 889279 h 913176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</a:cxnLst>
                <a:rect l="l" t="t" r="r" b="b"/>
                <a:pathLst>
                  <a:path w="732303" h="913176">
                    <a:moveTo>
                      <a:pt x="728506" y="889279"/>
                    </a:moveTo>
                    <a:cubicBezTo>
                      <a:pt x="728506" y="826477"/>
                      <a:pt x="737051" y="758011"/>
                      <a:pt x="728506" y="497393"/>
                    </a:cubicBezTo>
                    <a:cubicBezTo>
                      <a:pt x="728280" y="490492"/>
                      <a:pt x="725466" y="483910"/>
                      <a:pt x="723482" y="477296"/>
                    </a:cubicBezTo>
                    <a:cubicBezTo>
                      <a:pt x="720438" y="467151"/>
                      <a:pt x="713433" y="447151"/>
                      <a:pt x="713433" y="447151"/>
                    </a:cubicBezTo>
                    <a:cubicBezTo>
                      <a:pt x="711758" y="432079"/>
                      <a:pt x="710554" y="416947"/>
                      <a:pt x="708409" y="401934"/>
                    </a:cubicBezTo>
                    <a:cubicBezTo>
                      <a:pt x="707201" y="393480"/>
                      <a:pt x="704789" y="385236"/>
                      <a:pt x="703385" y="376813"/>
                    </a:cubicBezTo>
                    <a:cubicBezTo>
                      <a:pt x="701438" y="365132"/>
                      <a:pt x="700036" y="353366"/>
                      <a:pt x="698361" y="341643"/>
                    </a:cubicBezTo>
                    <a:cubicBezTo>
                      <a:pt x="700036" y="313173"/>
                      <a:pt x="700681" y="284623"/>
                      <a:pt x="703385" y="256232"/>
                    </a:cubicBezTo>
                    <a:cubicBezTo>
                      <a:pt x="704506" y="244458"/>
                      <a:pt x="710204" y="232363"/>
                      <a:pt x="713433" y="221063"/>
                    </a:cubicBezTo>
                    <a:cubicBezTo>
                      <a:pt x="715330" y="214424"/>
                      <a:pt x="716783" y="207666"/>
                      <a:pt x="718458" y="200967"/>
                    </a:cubicBezTo>
                    <a:cubicBezTo>
                      <a:pt x="716783" y="157424"/>
                      <a:pt x="721713" y="113119"/>
                      <a:pt x="713433" y="70338"/>
                    </a:cubicBezTo>
                    <a:cubicBezTo>
                      <a:pt x="711183" y="58712"/>
                      <a:pt x="688312" y="45217"/>
                      <a:pt x="688312" y="45217"/>
                    </a:cubicBezTo>
                    <a:cubicBezTo>
                      <a:pt x="676355" y="9344"/>
                      <a:pt x="684139" y="23885"/>
                      <a:pt x="668216" y="0"/>
                    </a:cubicBezTo>
                    <a:cubicBezTo>
                      <a:pt x="605957" y="6226"/>
                      <a:pt x="631978" y="-4312"/>
                      <a:pt x="587829" y="25120"/>
                    </a:cubicBezTo>
                    <a:lnTo>
                      <a:pt x="587829" y="25120"/>
                    </a:lnTo>
                    <a:lnTo>
                      <a:pt x="557684" y="35169"/>
                    </a:lnTo>
                    <a:lnTo>
                      <a:pt x="542611" y="40193"/>
                    </a:lnTo>
                    <a:cubicBezTo>
                      <a:pt x="537587" y="43542"/>
                      <a:pt x="532940" y="47541"/>
                      <a:pt x="527539" y="50241"/>
                    </a:cubicBezTo>
                    <a:cubicBezTo>
                      <a:pt x="522802" y="52609"/>
                      <a:pt x="517007" y="52540"/>
                      <a:pt x="512466" y="55265"/>
                    </a:cubicBezTo>
                    <a:cubicBezTo>
                      <a:pt x="508404" y="57702"/>
                      <a:pt x="506117" y="62355"/>
                      <a:pt x="502418" y="65314"/>
                    </a:cubicBezTo>
                    <a:cubicBezTo>
                      <a:pt x="488506" y="76444"/>
                      <a:pt x="488191" y="75080"/>
                      <a:pt x="472273" y="80386"/>
                    </a:cubicBezTo>
                    <a:lnTo>
                      <a:pt x="452176" y="100483"/>
                    </a:lnTo>
                    <a:cubicBezTo>
                      <a:pt x="439170" y="113489"/>
                      <a:pt x="424991" y="129642"/>
                      <a:pt x="406959" y="135652"/>
                    </a:cubicBezTo>
                    <a:lnTo>
                      <a:pt x="391886" y="140676"/>
                    </a:lnTo>
                    <a:cubicBezTo>
                      <a:pt x="379983" y="152580"/>
                      <a:pt x="368738" y="165141"/>
                      <a:pt x="351693" y="170822"/>
                    </a:cubicBezTo>
                    <a:lnTo>
                      <a:pt x="321548" y="180870"/>
                    </a:lnTo>
                    <a:lnTo>
                      <a:pt x="291403" y="190918"/>
                    </a:lnTo>
                    <a:lnTo>
                      <a:pt x="276330" y="195942"/>
                    </a:lnTo>
                    <a:cubicBezTo>
                      <a:pt x="256234" y="226088"/>
                      <a:pt x="278005" y="197617"/>
                      <a:pt x="251209" y="221063"/>
                    </a:cubicBezTo>
                    <a:cubicBezTo>
                      <a:pt x="242297" y="228861"/>
                      <a:pt x="232657" y="236331"/>
                      <a:pt x="226088" y="246184"/>
                    </a:cubicBezTo>
                    <a:cubicBezTo>
                      <a:pt x="222739" y="251208"/>
                      <a:pt x="220310" y="256987"/>
                      <a:pt x="216040" y="261257"/>
                    </a:cubicBezTo>
                    <a:cubicBezTo>
                      <a:pt x="211770" y="265527"/>
                      <a:pt x="205991" y="267956"/>
                      <a:pt x="200967" y="271305"/>
                    </a:cubicBezTo>
                    <a:cubicBezTo>
                      <a:pt x="197618" y="276329"/>
                      <a:pt x="193371" y="280860"/>
                      <a:pt x="190919" y="286378"/>
                    </a:cubicBezTo>
                    <a:cubicBezTo>
                      <a:pt x="186617" y="296057"/>
                      <a:pt x="186747" y="307710"/>
                      <a:pt x="180871" y="316523"/>
                    </a:cubicBezTo>
                    <a:cubicBezTo>
                      <a:pt x="177521" y="321547"/>
                      <a:pt x="174798" y="327051"/>
                      <a:pt x="170822" y="331595"/>
                    </a:cubicBezTo>
                    <a:cubicBezTo>
                      <a:pt x="163024" y="340507"/>
                      <a:pt x="152270" y="346863"/>
                      <a:pt x="145701" y="356716"/>
                    </a:cubicBezTo>
                    <a:cubicBezTo>
                      <a:pt x="142352" y="361740"/>
                      <a:pt x="138105" y="366271"/>
                      <a:pt x="135653" y="371789"/>
                    </a:cubicBezTo>
                    <a:cubicBezTo>
                      <a:pt x="131351" y="381468"/>
                      <a:pt x="133095" y="394445"/>
                      <a:pt x="125605" y="401934"/>
                    </a:cubicBezTo>
                    <a:cubicBezTo>
                      <a:pt x="111286" y="416251"/>
                      <a:pt x="118184" y="408041"/>
                      <a:pt x="105508" y="427054"/>
                    </a:cubicBezTo>
                    <a:cubicBezTo>
                      <a:pt x="92883" y="464930"/>
                      <a:pt x="109911" y="418252"/>
                      <a:pt x="90436" y="457200"/>
                    </a:cubicBezTo>
                    <a:cubicBezTo>
                      <a:pt x="88068" y="461937"/>
                      <a:pt x="87983" y="467643"/>
                      <a:pt x="85411" y="472272"/>
                    </a:cubicBezTo>
                    <a:cubicBezTo>
                      <a:pt x="68406" y="502880"/>
                      <a:pt x="66490" y="492690"/>
                      <a:pt x="60290" y="517490"/>
                    </a:cubicBezTo>
                    <a:cubicBezTo>
                      <a:pt x="58219" y="525774"/>
                      <a:pt x="57118" y="534275"/>
                      <a:pt x="55266" y="542611"/>
                    </a:cubicBezTo>
                    <a:cubicBezTo>
                      <a:pt x="45227" y="587789"/>
                      <a:pt x="55287" y="540859"/>
                      <a:pt x="45218" y="577780"/>
                    </a:cubicBezTo>
                    <a:cubicBezTo>
                      <a:pt x="41584" y="591103"/>
                      <a:pt x="38520" y="604575"/>
                      <a:pt x="35170" y="617973"/>
                    </a:cubicBezTo>
                    <a:cubicBezTo>
                      <a:pt x="34232" y="621724"/>
                      <a:pt x="28209" y="647995"/>
                      <a:pt x="25121" y="653142"/>
                    </a:cubicBezTo>
                    <a:cubicBezTo>
                      <a:pt x="22684" y="657204"/>
                      <a:pt x="18422" y="659841"/>
                      <a:pt x="15073" y="663191"/>
                    </a:cubicBezTo>
                    <a:cubicBezTo>
                      <a:pt x="13398" y="673239"/>
                      <a:pt x="12520" y="683453"/>
                      <a:pt x="10049" y="693336"/>
                    </a:cubicBezTo>
                    <a:cubicBezTo>
                      <a:pt x="7480" y="703612"/>
                      <a:pt x="0" y="723481"/>
                      <a:pt x="0" y="723481"/>
                    </a:cubicBezTo>
                    <a:cubicBezTo>
                      <a:pt x="1675" y="756975"/>
                      <a:pt x="494" y="790735"/>
                      <a:pt x="5025" y="823964"/>
                    </a:cubicBezTo>
                    <a:cubicBezTo>
                      <a:pt x="5665" y="828657"/>
                      <a:pt x="11283" y="831171"/>
                      <a:pt x="15073" y="834013"/>
                    </a:cubicBezTo>
                    <a:cubicBezTo>
                      <a:pt x="24734" y="841259"/>
                      <a:pt x="36679" y="845569"/>
                      <a:pt x="45218" y="854109"/>
                    </a:cubicBezTo>
                    <a:cubicBezTo>
                      <a:pt x="48567" y="857459"/>
                      <a:pt x="51204" y="861721"/>
                      <a:pt x="55266" y="864158"/>
                    </a:cubicBezTo>
                    <a:cubicBezTo>
                      <a:pt x="59807" y="866883"/>
                      <a:pt x="65315" y="867507"/>
                      <a:pt x="70339" y="869182"/>
                    </a:cubicBezTo>
                    <a:cubicBezTo>
                      <a:pt x="96569" y="886669"/>
                      <a:pt x="73758" y="874224"/>
                      <a:pt x="110532" y="884254"/>
                    </a:cubicBezTo>
                    <a:cubicBezTo>
                      <a:pt x="120751" y="887041"/>
                      <a:pt x="130629" y="890953"/>
                      <a:pt x="140677" y="894303"/>
                    </a:cubicBezTo>
                    <a:lnTo>
                      <a:pt x="155750" y="899327"/>
                    </a:lnTo>
                    <a:cubicBezTo>
                      <a:pt x="160774" y="901002"/>
                      <a:pt x="165629" y="903312"/>
                      <a:pt x="170822" y="904351"/>
                    </a:cubicBezTo>
                    <a:lnTo>
                      <a:pt x="195943" y="909375"/>
                    </a:lnTo>
                    <a:cubicBezTo>
                      <a:pt x="231112" y="907700"/>
                      <a:pt x="266363" y="907275"/>
                      <a:pt x="301451" y="904351"/>
                    </a:cubicBezTo>
                    <a:cubicBezTo>
                      <a:pt x="306728" y="903911"/>
                      <a:pt x="311330" y="900366"/>
                      <a:pt x="316523" y="899327"/>
                    </a:cubicBezTo>
                    <a:cubicBezTo>
                      <a:pt x="328135" y="897005"/>
                      <a:pt x="339970" y="895978"/>
                      <a:pt x="351693" y="894303"/>
                    </a:cubicBezTo>
                    <a:cubicBezTo>
                      <a:pt x="400260" y="895978"/>
                      <a:pt x="448798" y="899327"/>
                      <a:pt x="497394" y="899327"/>
                    </a:cubicBezTo>
                    <a:cubicBezTo>
                      <a:pt x="664303" y="899327"/>
                      <a:pt x="622140" y="908333"/>
                      <a:pt x="698361" y="889279"/>
                    </a:cubicBezTo>
                    <a:cubicBezTo>
                      <a:pt x="701710" y="885929"/>
                      <a:pt x="704172" y="881348"/>
                      <a:pt x="708409" y="879230"/>
                    </a:cubicBezTo>
                    <a:cubicBezTo>
                      <a:pt x="714585" y="876142"/>
                      <a:pt x="722761" y="878036"/>
                      <a:pt x="728506" y="874206"/>
                    </a:cubicBezTo>
                    <a:cubicBezTo>
                      <a:pt x="733530" y="870857"/>
                      <a:pt x="728506" y="952081"/>
                      <a:pt x="728506" y="889279"/>
                    </a:cubicBezTo>
                    <a:close/>
                  </a:path>
                </a:pathLst>
              </a:custGeom>
              <a:solidFill>
                <a:srgbClr val="4CB6B6">
                  <a:alpha val="73000"/>
                </a:srgbClr>
              </a:solidFill>
              <a:ln>
                <a:solidFill>
                  <a:srgbClr val="4CB6B6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 sz="1351"/>
              </a:p>
            </p:txBody>
          </p:sp>
        </p:grpSp>
      </p:grpSp>
      <p:grpSp>
        <p:nvGrpSpPr>
          <p:cNvPr id="8" name="Group 7"/>
          <p:cNvGrpSpPr/>
          <p:nvPr/>
        </p:nvGrpSpPr>
        <p:grpSpPr>
          <a:xfrm>
            <a:off x="116924" y="3411217"/>
            <a:ext cx="3880030" cy="2926820"/>
            <a:chOff x="243551" y="3282125"/>
            <a:chExt cx="3989255" cy="3139571"/>
          </a:xfrm>
        </p:grpSpPr>
        <p:sp>
          <p:nvSpPr>
            <p:cNvPr id="13" name="Rectangle 12"/>
            <p:cNvSpPr/>
            <p:nvPr/>
          </p:nvSpPr>
          <p:spPr>
            <a:xfrm>
              <a:off x="610452" y="3282125"/>
              <a:ext cx="2085267" cy="288890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pic>
          <p:nvPicPr>
            <p:cNvPr id="15" name="Picture 14" descr="Screen Shot 2015-07-04 at 12.53.35 PM.png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60515" y="3327852"/>
              <a:ext cx="3972291" cy="3093844"/>
            </a:xfrm>
            <a:prstGeom prst="rect">
              <a:avLst/>
            </a:prstGeom>
          </p:spPr>
        </p:pic>
        <p:sp>
          <p:nvSpPr>
            <p:cNvPr id="10" name="Oval 9"/>
            <p:cNvSpPr/>
            <p:nvPr/>
          </p:nvSpPr>
          <p:spPr>
            <a:xfrm>
              <a:off x="1358062" y="4830562"/>
              <a:ext cx="103125" cy="91893"/>
            </a:xfrm>
            <a:prstGeom prst="ellipse">
              <a:avLst/>
            </a:prstGeom>
            <a:solidFill>
              <a:srgbClr val="4CB6B6"/>
            </a:solidFill>
            <a:ln>
              <a:solidFill>
                <a:srgbClr val="4CB6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sp>
          <p:nvSpPr>
            <p:cNvPr id="27" name="Oval 26"/>
            <p:cNvSpPr/>
            <p:nvPr/>
          </p:nvSpPr>
          <p:spPr>
            <a:xfrm>
              <a:off x="2073786" y="5125040"/>
              <a:ext cx="103125" cy="91893"/>
            </a:xfrm>
            <a:prstGeom prst="ellipse">
              <a:avLst/>
            </a:prstGeom>
            <a:solidFill>
              <a:srgbClr val="4CB6B6"/>
            </a:solidFill>
            <a:ln>
              <a:solidFill>
                <a:srgbClr val="4CB6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sp>
          <p:nvSpPr>
            <p:cNvPr id="28" name="Oval 27"/>
            <p:cNvSpPr/>
            <p:nvPr/>
          </p:nvSpPr>
          <p:spPr>
            <a:xfrm>
              <a:off x="2795700" y="5331614"/>
              <a:ext cx="103125" cy="91893"/>
            </a:xfrm>
            <a:prstGeom prst="ellipse">
              <a:avLst/>
            </a:prstGeom>
            <a:solidFill>
              <a:srgbClr val="4CB6B6"/>
            </a:solidFill>
            <a:ln>
              <a:solidFill>
                <a:srgbClr val="4CB6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sp>
          <p:nvSpPr>
            <p:cNvPr id="29" name="Oval 28"/>
            <p:cNvSpPr/>
            <p:nvPr/>
          </p:nvSpPr>
          <p:spPr>
            <a:xfrm>
              <a:off x="3514582" y="4093008"/>
              <a:ext cx="103125" cy="91893"/>
            </a:xfrm>
            <a:prstGeom prst="ellipse">
              <a:avLst/>
            </a:prstGeom>
            <a:solidFill>
              <a:srgbClr val="4CB6B6"/>
            </a:solidFill>
            <a:ln>
              <a:solidFill>
                <a:srgbClr val="4CB6B6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sp>
          <p:nvSpPr>
            <p:cNvPr id="30" name="Oval 29"/>
            <p:cNvSpPr/>
            <p:nvPr/>
          </p:nvSpPr>
          <p:spPr>
            <a:xfrm>
              <a:off x="1220257" y="3772042"/>
              <a:ext cx="103125" cy="97213"/>
            </a:xfrm>
            <a:prstGeom prst="ellipse">
              <a:avLst/>
            </a:prstGeom>
            <a:solidFill>
              <a:srgbClr val="E0564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sp>
          <p:nvSpPr>
            <p:cNvPr id="34" name="Rectangle 33"/>
            <p:cNvSpPr/>
            <p:nvPr/>
          </p:nvSpPr>
          <p:spPr>
            <a:xfrm>
              <a:off x="243551" y="3327851"/>
              <a:ext cx="408046" cy="49279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  <p:cxnSp>
          <p:nvCxnSpPr>
            <p:cNvPr id="31" name="Straight Connector 30"/>
            <p:cNvCxnSpPr/>
            <p:nvPr/>
          </p:nvCxnSpPr>
          <p:spPr>
            <a:xfrm flipH="1" flipV="1">
              <a:off x="3138809" y="3920626"/>
              <a:ext cx="8425" cy="1914062"/>
            </a:xfrm>
            <a:prstGeom prst="line">
              <a:avLst/>
            </a:prstGeom>
            <a:ln>
              <a:solidFill>
                <a:schemeClr val="tx1"/>
              </a:solidFill>
              <a:prstDash val="sysDash"/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sp>
          <p:nvSpPr>
            <p:cNvPr id="32" name="Rectangle 31"/>
            <p:cNvSpPr/>
            <p:nvPr/>
          </p:nvSpPr>
          <p:spPr>
            <a:xfrm>
              <a:off x="1196397" y="3736586"/>
              <a:ext cx="1066801" cy="292921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1351"/>
            </a:p>
          </p:txBody>
        </p:sp>
      </p:grpSp>
      <p:sp>
        <p:nvSpPr>
          <p:cNvPr id="35" name="Oval 34"/>
          <p:cNvSpPr/>
          <p:nvPr/>
        </p:nvSpPr>
        <p:spPr>
          <a:xfrm>
            <a:off x="1964888" y="3664408"/>
            <a:ext cx="100301" cy="85666"/>
          </a:xfrm>
          <a:prstGeom prst="ellipse">
            <a:avLst/>
          </a:prstGeom>
          <a:solidFill>
            <a:srgbClr val="4CB6B6"/>
          </a:solidFill>
          <a:ln>
            <a:solidFill>
              <a:srgbClr val="4CB6B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1351"/>
          </a:p>
        </p:txBody>
      </p:sp>
      <p:sp>
        <p:nvSpPr>
          <p:cNvPr id="7" name="TextBox 6"/>
          <p:cNvSpPr txBox="1"/>
          <p:nvPr/>
        </p:nvSpPr>
        <p:spPr>
          <a:xfrm>
            <a:off x="2042268" y="3517141"/>
            <a:ext cx="898836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 smtClean="0"/>
              <a:t>Post-op</a:t>
            </a:r>
            <a:endParaRPr lang="en-US" dirty="0"/>
          </a:p>
        </p:txBody>
      </p:sp>
      <p:sp>
        <p:nvSpPr>
          <p:cNvPr id="16" name="Rectangle 15"/>
          <p:cNvSpPr/>
          <p:nvPr/>
        </p:nvSpPr>
        <p:spPr>
          <a:xfrm>
            <a:off x="74313" y="1106588"/>
            <a:ext cx="8990054" cy="5613318"/>
          </a:xfrm>
          <a:prstGeom prst="rect">
            <a:avLst/>
          </a:prstGeom>
          <a:solidFill>
            <a:schemeClr val="bg1">
              <a:alpha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extBox 3"/>
          <p:cNvSpPr txBox="1"/>
          <p:nvPr/>
        </p:nvSpPr>
        <p:spPr>
          <a:xfrm>
            <a:off x="626731" y="2928484"/>
            <a:ext cx="7885217" cy="830997"/>
          </a:xfrm>
          <a:prstGeom prst="rect">
            <a:avLst/>
          </a:prstGeom>
          <a:solidFill>
            <a:schemeClr val="bg1"/>
          </a:solidFill>
          <a:ln w="57150">
            <a:solidFill>
              <a:schemeClr val="tx1"/>
            </a:solidFill>
          </a:ln>
        </p:spPr>
        <p:txBody>
          <a:bodyPr wrap="square" rtlCol="0">
            <a:spAutoFit/>
          </a:bodyPr>
          <a:lstStyle/>
          <a:p>
            <a:pPr algn="ctr"/>
            <a:r>
              <a:rPr lang="en-US" sz="2400" dirty="0" smtClean="0"/>
              <a:t>What receptors might be underlying this critical role for ACh in working memory?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29515044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" grpId="0" animBg="1"/>
      <p:bldP spid="4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" name="Group 2"/>
          <p:cNvGrpSpPr/>
          <p:nvPr/>
        </p:nvGrpSpPr>
        <p:grpSpPr>
          <a:xfrm>
            <a:off x="4368827" y="3715095"/>
            <a:ext cx="4633680" cy="2985651"/>
            <a:chOff x="3711332" y="3273328"/>
            <a:chExt cx="5235797" cy="3344279"/>
          </a:xfrm>
        </p:grpSpPr>
        <p:pic>
          <p:nvPicPr>
            <p:cNvPr id="5" name="Picture 291" descr="alpha7 11yo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3468"/>
            <a:stretch>
              <a:fillRect/>
            </a:stretch>
          </p:blipFill>
          <p:spPr bwMode="auto">
            <a:xfrm>
              <a:off x="3711332" y="3273328"/>
              <a:ext cx="5235797" cy="3344279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" name="Freeform 295"/>
            <p:cNvSpPr>
              <a:spLocks noChangeAspect="1"/>
            </p:cNvSpPr>
            <p:nvPr/>
          </p:nvSpPr>
          <p:spPr bwMode="auto">
            <a:xfrm rot="2297673">
              <a:off x="7219316" y="4323887"/>
              <a:ext cx="277061" cy="385205"/>
            </a:xfrm>
            <a:custGeom>
              <a:avLst/>
              <a:gdLst>
                <a:gd name="T0" fmla="*/ 0 w 114"/>
                <a:gd name="T1" fmla="*/ 0 h 181"/>
                <a:gd name="T2" fmla="*/ 38 w 114"/>
                <a:gd name="T3" fmla="*/ 110 h 181"/>
                <a:gd name="T4" fmla="*/ 56 w 114"/>
                <a:gd name="T5" fmla="*/ 198 h 181"/>
                <a:gd name="T6" fmla="*/ 89 w 114"/>
                <a:gd name="T7" fmla="*/ 79 h 181"/>
                <a:gd name="T8" fmla="*/ 127 w 114"/>
                <a:gd name="T9" fmla="*/ 5 h 181"/>
                <a:gd name="T10" fmla="*/ 56 w 114"/>
                <a:gd name="T11" fmla="*/ 44 h 181"/>
                <a:gd name="T12" fmla="*/ 0 w 114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81">
                  <a:moveTo>
                    <a:pt x="0" y="0"/>
                  </a:moveTo>
                  <a:lnTo>
                    <a:pt x="34" y="101"/>
                  </a:lnTo>
                  <a:lnTo>
                    <a:pt x="50" y="181"/>
                  </a:lnTo>
                  <a:lnTo>
                    <a:pt x="80" y="72"/>
                  </a:lnTo>
                  <a:lnTo>
                    <a:pt x="114" y="5"/>
                  </a:lnTo>
                  <a:lnTo>
                    <a:pt x="5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CB6B6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0" name="Freeform 296"/>
            <p:cNvSpPr>
              <a:spLocks noChangeAspect="1"/>
            </p:cNvSpPr>
            <p:nvPr/>
          </p:nvSpPr>
          <p:spPr bwMode="auto">
            <a:xfrm rot="13068306">
              <a:off x="6741550" y="5263553"/>
              <a:ext cx="290150" cy="392987"/>
            </a:xfrm>
            <a:custGeom>
              <a:avLst/>
              <a:gdLst>
                <a:gd name="T0" fmla="*/ 0 w 114"/>
                <a:gd name="T1" fmla="*/ 0 h 181"/>
                <a:gd name="T2" fmla="*/ 40 w 114"/>
                <a:gd name="T3" fmla="*/ 113 h 181"/>
                <a:gd name="T4" fmla="*/ 58 w 114"/>
                <a:gd name="T5" fmla="*/ 202 h 181"/>
                <a:gd name="T6" fmla="*/ 93 w 114"/>
                <a:gd name="T7" fmla="*/ 80 h 181"/>
                <a:gd name="T8" fmla="*/ 133 w 114"/>
                <a:gd name="T9" fmla="*/ 6 h 181"/>
                <a:gd name="T10" fmla="*/ 58 w 114"/>
                <a:gd name="T11" fmla="*/ 45 h 181"/>
                <a:gd name="T12" fmla="*/ 0 w 114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81">
                  <a:moveTo>
                    <a:pt x="0" y="0"/>
                  </a:moveTo>
                  <a:lnTo>
                    <a:pt x="34" y="101"/>
                  </a:lnTo>
                  <a:lnTo>
                    <a:pt x="50" y="181"/>
                  </a:lnTo>
                  <a:lnTo>
                    <a:pt x="80" y="72"/>
                  </a:lnTo>
                  <a:lnTo>
                    <a:pt x="114" y="5"/>
                  </a:lnTo>
                  <a:lnTo>
                    <a:pt x="5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CB6B6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8" name="Freeform 294"/>
            <p:cNvSpPr>
              <a:spLocks noChangeAspect="1"/>
            </p:cNvSpPr>
            <p:nvPr/>
          </p:nvSpPr>
          <p:spPr bwMode="auto">
            <a:xfrm>
              <a:off x="6881171" y="4125448"/>
              <a:ext cx="277061" cy="391041"/>
            </a:xfrm>
            <a:custGeom>
              <a:avLst/>
              <a:gdLst>
                <a:gd name="T0" fmla="*/ 0 w 114"/>
                <a:gd name="T1" fmla="*/ 0 h 181"/>
                <a:gd name="T2" fmla="*/ 38 w 114"/>
                <a:gd name="T3" fmla="*/ 112 h 181"/>
                <a:gd name="T4" fmla="*/ 56 w 114"/>
                <a:gd name="T5" fmla="*/ 201 h 181"/>
                <a:gd name="T6" fmla="*/ 89 w 114"/>
                <a:gd name="T7" fmla="*/ 80 h 181"/>
                <a:gd name="T8" fmla="*/ 127 w 114"/>
                <a:gd name="T9" fmla="*/ 6 h 181"/>
                <a:gd name="T10" fmla="*/ 56 w 114"/>
                <a:gd name="T11" fmla="*/ 44 h 181"/>
                <a:gd name="T12" fmla="*/ 0 w 114"/>
                <a:gd name="T13" fmla="*/ 0 h 181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4" h="181">
                  <a:moveTo>
                    <a:pt x="0" y="0"/>
                  </a:moveTo>
                  <a:lnTo>
                    <a:pt x="34" y="101"/>
                  </a:lnTo>
                  <a:lnTo>
                    <a:pt x="50" y="181"/>
                  </a:lnTo>
                  <a:lnTo>
                    <a:pt x="80" y="72"/>
                  </a:lnTo>
                  <a:lnTo>
                    <a:pt x="114" y="5"/>
                  </a:lnTo>
                  <a:lnTo>
                    <a:pt x="50" y="4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rgbClr val="4CB6B6"/>
            </a:solidFill>
            <a:ln w="19050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6" name="Text Box 292"/>
          <p:cNvSpPr txBox="1">
            <a:spLocks noChangeArrowheads="1"/>
          </p:cNvSpPr>
          <p:nvPr/>
        </p:nvSpPr>
        <p:spPr bwMode="auto">
          <a:xfrm>
            <a:off x="6285599" y="5854021"/>
            <a:ext cx="1466023" cy="276258"/>
          </a:xfrm>
          <a:prstGeom prst="rect">
            <a:avLst/>
          </a:prstGeom>
          <a:noFill/>
          <a:ln w="19050"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/>
            <a:r>
              <a:rPr lang="en-US" altLang="en-US" sz="12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glutamate axon</a:t>
            </a:r>
          </a:p>
        </p:txBody>
      </p:sp>
      <p:sp>
        <p:nvSpPr>
          <p:cNvPr id="7" name="Text Box 293"/>
          <p:cNvSpPr txBox="1">
            <a:spLocks noChangeArrowheads="1"/>
          </p:cNvSpPr>
          <p:nvPr/>
        </p:nvSpPr>
        <p:spPr bwMode="auto">
          <a:xfrm>
            <a:off x="7588003" y="4177017"/>
            <a:ext cx="757009" cy="461079"/>
          </a:xfrm>
          <a:prstGeom prst="rect">
            <a:avLst/>
          </a:prstGeom>
          <a:noFill/>
          <a:ln w="19050"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/>
            <a:r>
              <a:rPr lang="en-US" altLang="en-US" sz="12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ACh</a:t>
            </a:r>
          </a:p>
          <a:p>
            <a:pPr algn="ctr"/>
            <a:r>
              <a:rPr lang="en-US" altLang="en-US" sz="12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Axon</a:t>
            </a: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4075" y="1130634"/>
            <a:ext cx="5201379" cy="4861516"/>
          </a:xfrm>
          <a:prstGeom prst="rect">
            <a:avLst/>
          </a:prstGeom>
          <a:ln w="19050">
            <a:solidFill>
              <a:schemeClr val="tx1"/>
            </a:solidFill>
          </a:ln>
        </p:spPr>
      </p:pic>
      <p:sp>
        <p:nvSpPr>
          <p:cNvPr id="24" name="Rectangle 23"/>
          <p:cNvSpPr/>
          <p:nvPr/>
        </p:nvSpPr>
        <p:spPr>
          <a:xfrm>
            <a:off x="175038" y="141379"/>
            <a:ext cx="8895303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altLang="en-US" sz="2400" b="1" dirty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Nicotinic </a:t>
            </a:r>
            <a:r>
              <a:rPr lang="en-US" altLang="en-US" sz="2400" b="1" dirty="0">
                <a:solidFill>
                  <a:srgbClr val="000000"/>
                </a:solidFill>
                <a:latin typeface="+mj-lt"/>
                <a:ea typeface="MS PGothic" panose="020B0600070205080204" pitchFamily="34" charset="-128"/>
                <a:sym typeface="Symbol" panose="05050102010706020507" pitchFamily="18" charset="2"/>
              </a:rPr>
              <a:t></a:t>
            </a:r>
            <a:r>
              <a:rPr lang="en-US" altLang="en-US" sz="2400" b="1" dirty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7R are predominately in spines in primate </a:t>
            </a:r>
            <a:r>
              <a:rPr lang="en-US" altLang="en-US" sz="2400" b="1" dirty="0" err="1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dlPFC</a:t>
            </a:r>
            <a:r>
              <a:rPr lang="en-US" altLang="en-US" sz="2400" b="1" dirty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, next to or within the post-synaptic density of glutamate-like synapses</a:t>
            </a:r>
            <a:endParaRPr lang="en-US" sz="2400" b="1" dirty="0">
              <a:latin typeface="+mj-lt"/>
            </a:endParaRPr>
          </a:p>
        </p:txBody>
      </p:sp>
      <p:sp>
        <p:nvSpPr>
          <p:cNvPr id="20" name="Freeform 294"/>
          <p:cNvSpPr>
            <a:spLocks noChangeAspect="1"/>
          </p:cNvSpPr>
          <p:nvPr/>
        </p:nvSpPr>
        <p:spPr bwMode="auto">
          <a:xfrm rot="2010007">
            <a:off x="1300927" y="4248117"/>
            <a:ext cx="277061" cy="391041"/>
          </a:xfrm>
          <a:custGeom>
            <a:avLst/>
            <a:gdLst>
              <a:gd name="T0" fmla="*/ 0 w 114"/>
              <a:gd name="T1" fmla="*/ 0 h 181"/>
              <a:gd name="T2" fmla="*/ 38 w 114"/>
              <a:gd name="T3" fmla="*/ 112 h 181"/>
              <a:gd name="T4" fmla="*/ 56 w 114"/>
              <a:gd name="T5" fmla="*/ 201 h 181"/>
              <a:gd name="T6" fmla="*/ 89 w 114"/>
              <a:gd name="T7" fmla="*/ 80 h 181"/>
              <a:gd name="T8" fmla="*/ 127 w 114"/>
              <a:gd name="T9" fmla="*/ 6 h 181"/>
              <a:gd name="T10" fmla="*/ 56 w 114"/>
              <a:gd name="T11" fmla="*/ 44 h 181"/>
              <a:gd name="T12" fmla="*/ 0 w 114"/>
              <a:gd name="T13" fmla="*/ 0 h 1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4" h="181">
                <a:moveTo>
                  <a:pt x="0" y="0"/>
                </a:moveTo>
                <a:lnTo>
                  <a:pt x="34" y="101"/>
                </a:lnTo>
                <a:lnTo>
                  <a:pt x="50" y="181"/>
                </a:lnTo>
                <a:lnTo>
                  <a:pt x="80" y="72"/>
                </a:lnTo>
                <a:lnTo>
                  <a:pt x="114" y="5"/>
                </a:lnTo>
                <a:lnTo>
                  <a:pt x="5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CB6B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1" name="Freeform 294"/>
          <p:cNvSpPr>
            <a:spLocks noChangeAspect="1"/>
          </p:cNvSpPr>
          <p:nvPr/>
        </p:nvSpPr>
        <p:spPr bwMode="auto">
          <a:xfrm rot="1624842">
            <a:off x="1045594" y="4095673"/>
            <a:ext cx="277061" cy="391041"/>
          </a:xfrm>
          <a:custGeom>
            <a:avLst/>
            <a:gdLst>
              <a:gd name="T0" fmla="*/ 0 w 114"/>
              <a:gd name="T1" fmla="*/ 0 h 181"/>
              <a:gd name="T2" fmla="*/ 38 w 114"/>
              <a:gd name="T3" fmla="*/ 112 h 181"/>
              <a:gd name="T4" fmla="*/ 56 w 114"/>
              <a:gd name="T5" fmla="*/ 201 h 181"/>
              <a:gd name="T6" fmla="*/ 89 w 114"/>
              <a:gd name="T7" fmla="*/ 80 h 181"/>
              <a:gd name="T8" fmla="*/ 127 w 114"/>
              <a:gd name="T9" fmla="*/ 6 h 181"/>
              <a:gd name="T10" fmla="*/ 56 w 114"/>
              <a:gd name="T11" fmla="*/ 44 h 181"/>
              <a:gd name="T12" fmla="*/ 0 w 114"/>
              <a:gd name="T13" fmla="*/ 0 h 1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4" h="181">
                <a:moveTo>
                  <a:pt x="0" y="0"/>
                </a:moveTo>
                <a:lnTo>
                  <a:pt x="34" y="101"/>
                </a:lnTo>
                <a:lnTo>
                  <a:pt x="50" y="181"/>
                </a:lnTo>
                <a:lnTo>
                  <a:pt x="80" y="72"/>
                </a:lnTo>
                <a:lnTo>
                  <a:pt x="114" y="5"/>
                </a:lnTo>
                <a:lnTo>
                  <a:pt x="5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CB6B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" name="Freeform 1"/>
          <p:cNvSpPr/>
          <p:nvPr/>
        </p:nvSpPr>
        <p:spPr>
          <a:xfrm>
            <a:off x="729916" y="2265947"/>
            <a:ext cx="1588168" cy="1163053"/>
          </a:xfrm>
          <a:custGeom>
            <a:avLst/>
            <a:gdLst>
              <a:gd name="connsiteX0" fmla="*/ 196516 w 1588168"/>
              <a:gd name="connsiteY0" fmla="*/ 0 h 1163053"/>
              <a:gd name="connsiteX1" fmla="*/ 132347 w 1588168"/>
              <a:gd name="connsiteY1" fmla="*/ 84221 h 1163053"/>
              <a:gd name="connsiteX2" fmla="*/ 80210 w 1588168"/>
              <a:gd name="connsiteY2" fmla="*/ 160421 h 1163053"/>
              <a:gd name="connsiteX3" fmla="*/ 12031 w 1588168"/>
              <a:gd name="connsiteY3" fmla="*/ 188495 h 1163053"/>
              <a:gd name="connsiteX4" fmla="*/ 0 w 1588168"/>
              <a:gd name="connsiteY4" fmla="*/ 304800 h 1163053"/>
              <a:gd name="connsiteX5" fmla="*/ 24063 w 1588168"/>
              <a:gd name="connsiteY5" fmla="*/ 393032 h 1163053"/>
              <a:gd name="connsiteX6" fmla="*/ 160421 w 1588168"/>
              <a:gd name="connsiteY6" fmla="*/ 421106 h 1163053"/>
              <a:gd name="connsiteX7" fmla="*/ 228600 w 1588168"/>
              <a:gd name="connsiteY7" fmla="*/ 433137 h 1163053"/>
              <a:gd name="connsiteX8" fmla="*/ 633663 w 1588168"/>
              <a:gd name="connsiteY8" fmla="*/ 517358 h 1163053"/>
              <a:gd name="connsiteX9" fmla="*/ 822158 w 1588168"/>
              <a:gd name="connsiteY9" fmla="*/ 641685 h 1163053"/>
              <a:gd name="connsiteX10" fmla="*/ 1030705 w 1588168"/>
              <a:gd name="connsiteY10" fmla="*/ 766011 h 1163053"/>
              <a:gd name="connsiteX11" fmla="*/ 1279358 w 1588168"/>
              <a:gd name="connsiteY11" fmla="*/ 950495 h 1163053"/>
              <a:gd name="connsiteX12" fmla="*/ 1415716 w 1588168"/>
              <a:gd name="connsiteY12" fmla="*/ 1054769 h 1163053"/>
              <a:gd name="connsiteX13" fmla="*/ 1560095 w 1588168"/>
              <a:gd name="connsiteY13" fmla="*/ 1163053 h 1163053"/>
              <a:gd name="connsiteX14" fmla="*/ 1584158 w 1588168"/>
              <a:gd name="connsiteY14" fmla="*/ 1122948 h 1163053"/>
              <a:gd name="connsiteX15" fmla="*/ 1564105 w 1588168"/>
              <a:gd name="connsiteY15" fmla="*/ 978569 h 1163053"/>
              <a:gd name="connsiteX16" fmla="*/ 1588168 w 1588168"/>
              <a:gd name="connsiteY16" fmla="*/ 886327 h 1163053"/>
              <a:gd name="connsiteX17" fmla="*/ 1584158 w 1588168"/>
              <a:gd name="connsiteY17" fmla="*/ 838200 h 1163053"/>
              <a:gd name="connsiteX18" fmla="*/ 1475873 w 1588168"/>
              <a:gd name="connsiteY18" fmla="*/ 774032 h 1163053"/>
              <a:gd name="connsiteX19" fmla="*/ 1371600 w 1588168"/>
              <a:gd name="connsiteY19" fmla="*/ 585537 h 1163053"/>
              <a:gd name="connsiteX20" fmla="*/ 1291389 w 1588168"/>
              <a:gd name="connsiteY20" fmla="*/ 465221 h 1163053"/>
              <a:gd name="connsiteX21" fmla="*/ 1235242 w 1588168"/>
              <a:gd name="connsiteY21" fmla="*/ 405064 h 1163053"/>
              <a:gd name="connsiteX22" fmla="*/ 1159042 w 1588168"/>
              <a:gd name="connsiteY22" fmla="*/ 389021 h 1163053"/>
              <a:gd name="connsiteX23" fmla="*/ 1022684 w 1588168"/>
              <a:gd name="connsiteY23" fmla="*/ 417095 h 1163053"/>
              <a:gd name="connsiteX24" fmla="*/ 894347 w 1588168"/>
              <a:gd name="connsiteY24" fmla="*/ 413085 h 1163053"/>
              <a:gd name="connsiteX25" fmla="*/ 673768 w 1588168"/>
              <a:gd name="connsiteY25" fmla="*/ 364958 h 1163053"/>
              <a:gd name="connsiteX26" fmla="*/ 449179 w 1588168"/>
              <a:gd name="connsiteY26" fmla="*/ 220579 h 1163053"/>
              <a:gd name="connsiteX27" fmla="*/ 196516 w 1588168"/>
              <a:gd name="connsiteY27" fmla="*/ 0 h 116305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</a:cxnLst>
            <a:rect l="l" t="t" r="r" b="b"/>
            <a:pathLst>
              <a:path w="1588168" h="1163053">
                <a:moveTo>
                  <a:pt x="196516" y="0"/>
                </a:moveTo>
                <a:lnTo>
                  <a:pt x="132347" y="84221"/>
                </a:lnTo>
                <a:lnTo>
                  <a:pt x="80210" y="160421"/>
                </a:lnTo>
                <a:lnTo>
                  <a:pt x="12031" y="188495"/>
                </a:lnTo>
                <a:lnTo>
                  <a:pt x="0" y="304800"/>
                </a:lnTo>
                <a:lnTo>
                  <a:pt x="24063" y="393032"/>
                </a:lnTo>
                <a:lnTo>
                  <a:pt x="160421" y="421106"/>
                </a:lnTo>
                <a:lnTo>
                  <a:pt x="228600" y="433137"/>
                </a:lnTo>
                <a:lnTo>
                  <a:pt x="633663" y="517358"/>
                </a:lnTo>
                <a:lnTo>
                  <a:pt x="822158" y="641685"/>
                </a:lnTo>
                <a:lnTo>
                  <a:pt x="1030705" y="766011"/>
                </a:lnTo>
                <a:lnTo>
                  <a:pt x="1279358" y="950495"/>
                </a:lnTo>
                <a:lnTo>
                  <a:pt x="1415716" y="1054769"/>
                </a:lnTo>
                <a:lnTo>
                  <a:pt x="1560095" y="1163053"/>
                </a:lnTo>
                <a:lnTo>
                  <a:pt x="1584158" y="1122948"/>
                </a:lnTo>
                <a:lnTo>
                  <a:pt x="1564105" y="978569"/>
                </a:lnTo>
                <a:lnTo>
                  <a:pt x="1588168" y="886327"/>
                </a:lnTo>
                <a:lnTo>
                  <a:pt x="1584158" y="838200"/>
                </a:lnTo>
                <a:lnTo>
                  <a:pt x="1475873" y="774032"/>
                </a:lnTo>
                <a:lnTo>
                  <a:pt x="1371600" y="585537"/>
                </a:lnTo>
                <a:lnTo>
                  <a:pt x="1291389" y="465221"/>
                </a:lnTo>
                <a:lnTo>
                  <a:pt x="1235242" y="405064"/>
                </a:lnTo>
                <a:lnTo>
                  <a:pt x="1159042" y="389021"/>
                </a:lnTo>
                <a:lnTo>
                  <a:pt x="1022684" y="417095"/>
                </a:lnTo>
                <a:lnTo>
                  <a:pt x="894347" y="413085"/>
                </a:lnTo>
                <a:lnTo>
                  <a:pt x="673768" y="364958"/>
                </a:lnTo>
                <a:lnTo>
                  <a:pt x="449179" y="220579"/>
                </a:lnTo>
                <a:lnTo>
                  <a:pt x="196516" y="0"/>
                </a:lnTo>
                <a:close/>
              </a:path>
            </a:pathLst>
          </a:custGeom>
          <a:solidFill>
            <a:srgbClr val="FFFF00">
              <a:alpha val="10000"/>
            </a:srgbClr>
          </a:solidFill>
          <a:ln>
            <a:noFill/>
          </a:ln>
          <a:effectLst/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Freeform 294"/>
          <p:cNvSpPr>
            <a:spLocks noChangeAspect="1"/>
          </p:cNvSpPr>
          <p:nvPr/>
        </p:nvSpPr>
        <p:spPr bwMode="auto">
          <a:xfrm rot="12273524">
            <a:off x="1329023" y="2901492"/>
            <a:ext cx="277061" cy="391041"/>
          </a:xfrm>
          <a:custGeom>
            <a:avLst/>
            <a:gdLst>
              <a:gd name="T0" fmla="*/ 0 w 114"/>
              <a:gd name="T1" fmla="*/ 0 h 181"/>
              <a:gd name="T2" fmla="*/ 38 w 114"/>
              <a:gd name="T3" fmla="*/ 112 h 181"/>
              <a:gd name="T4" fmla="*/ 56 w 114"/>
              <a:gd name="T5" fmla="*/ 201 h 181"/>
              <a:gd name="T6" fmla="*/ 89 w 114"/>
              <a:gd name="T7" fmla="*/ 80 h 181"/>
              <a:gd name="T8" fmla="*/ 127 w 114"/>
              <a:gd name="T9" fmla="*/ 6 h 181"/>
              <a:gd name="T10" fmla="*/ 56 w 114"/>
              <a:gd name="T11" fmla="*/ 44 h 181"/>
              <a:gd name="T12" fmla="*/ 0 w 114"/>
              <a:gd name="T13" fmla="*/ 0 h 1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4" h="181">
                <a:moveTo>
                  <a:pt x="0" y="0"/>
                </a:moveTo>
                <a:lnTo>
                  <a:pt x="34" y="101"/>
                </a:lnTo>
                <a:lnTo>
                  <a:pt x="50" y="181"/>
                </a:lnTo>
                <a:lnTo>
                  <a:pt x="80" y="72"/>
                </a:lnTo>
                <a:lnTo>
                  <a:pt x="114" y="5"/>
                </a:lnTo>
                <a:lnTo>
                  <a:pt x="5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CB6B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8" name="Freeform 294"/>
          <p:cNvSpPr>
            <a:spLocks noChangeAspect="1"/>
          </p:cNvSpPr>
          <p:nvPr/>
        </p:nvSpPr>
        <p:spPr bwMode="auto">
          <a:xfrm rot="12273524">
            <a:off x="1269029" y="2638313"/>
            <a:ext cx="277061" cy="391041"/>
          </a:xfrm>
          <a:custGeom>
            <a:avLst/>
            <a:gdLst>
              <a:gd name="T0" fmla="*/ 0 w 114"/>
              <a:gd name="T1" fmla="*/ 0 h 181"/>
              <a:gd name="T2" fmla="*/ 38 w 114"/>
              <a:gd name="T3" fmla="*/ 112 h 181"/>
              <a:gd name="T4" fmla="*/ 56 w 114"/>
              <a:gd name="T5" fmla="*/ 201 h 181"/>
              <a:gd name="T6" fmla="*/ 89 w 114"/>
              <a:gd name="T7" fmla="*/ 80 h 181"/>
              <a:gd name="T8" fmla="*/ 127 w 114"/>
              <a:gd name="T9" fmla="*/ 6 h 181"/>
              <a:gd name="T10" fmla="*/ 56 w 114"/>
              <a:gd name="T11" fmla="*/ 44 h 181"/>
              <a:gd name="T12" fmla="*/ 0 w 114"/>
              <a:gd name="T13" fmla="*/ 0 h 1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4" h="181">
                <a:moveTo>
                  <a:pt x="0" y="0"/>
                </a:moveTo>
                <a:lnTo>
                  <a:pt x="34" y="101"/>
                </a:lnTo>
                <a:lnTo>
                  <a:pt x="50" y="181"/>
                </a:lnTo>
                <a:lnTo>
                  <a:pt x="80" y="72"/>
                </a:lnTo>
                <a:lnTo>
                  <a:pt x="114" y="5"/>
                </a:lnTo>
                <a:lnTo>
                  <a:pt x="5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CB6B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7" name="Freeform 294"/>
          <p:cNvSpPr>
            <a:spLocks noChangeAspect="1"/>
          </p:cNvSpPr>
          <p:nvPr/>
        </p:nvSpPr>
        <p:spPr bwMode="auto">
          <a:xfrm rot="12381239">
            <a:off x="942045" y="2466533"/>
            <a:ext cx="277061" cy="391041"/>
          </a:xfrm>
          <a:custGeom>
            <a:avLst/>
            <a:gdLst>
              <a:gd name="T0" fmla="*/ 0 w 114"/>
              <a:gd name="T1" fmla="*/ 0 h 181"/>
              <a:gd name="T2" fmla="*/ 38 w 114"/>
              <a:gd name="T3" fmla="*/ 112 h 181"/>
              <a:gd name="T4" fmla="*/ 56 w 114"/>
              <a:gd name="T5" fmla="*/ 201 h 181"/>
              <a:gd name="T6" fmla="*/ 89 w 114"/>
              <a:gd name="T7" fmla="*/ 80 h 181"/>
              <a:gd name="T8" fmla="*/ 127 w 114"/>
              <a:gd name="T9" fmla="*/ 6 h 181"/>
              <a:gd name="T10" fmla="*/ 56 w 114"/>
              <a:gd name="T11" fmla="*/ 44 h 181"/>
              <a:gd name="T12" fmla="*/ 0 w 114"/>
              <a:gd name="T13" fmla="*/ 0 h 1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4" h="181">
                <a:moveTo>
                  <a:pt x="0" y="0"/>
                </a:moveTo>
                <a:lnTo>
                  <a:pt x="34" y="101"/>
                </a:lnTo>
                <a:lnTo>
                  <a:pt x="50" y="181"/>
                </a:lnTo>
                <a:lnTo>
                  <a:pt x="80" y="72"/>
                </a:lnTo>
                <a:lnTo>
                  <a:pt x="114" y="5"/>
                </a:lnTo>
                <a:lnTo>
                  <a:pt x="5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CB6B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8" name="Freeform 27"/>
          <p:cNvSpPr/>
          <p:nvPr/>
        </p:nvSpPr>
        <p:spPr>
          <a:xfrm>
            <a:off x="2320119" y="2709081"/>
            <a:ext cx="2848373" cy="2197289"/>
          </a:xfrm>
          <a:custGeom>
            <a:avLst/>
            <a:gdLst>
              <a:gd name="connsiteX0" fmla="*/ 54591 w 2859206"/>
              <a:gd name="connsiteY0" fmla="*/ 464023 h 2197289"/>
              <a:gd name="connsiteX1" fmla="*/ 13648 w 2859206"/>
              <a:gd name="connsiteY1" fmla="*/ 545910 h 2197289"/>
              <a:gd name="connsiteX2" fmla="*/ 0 w 2859206"/>
              <a:gd name="connsiteY2" fmla="*/ 723331 h 2197289"/>
              <a:gd name="connsiteX3" fmla="*/ 68239 w 2859206"/>
              <a:gd name="connsiteY3" fmla="*/ 832513 h 2197289"/>
              <a:gd name="connsiteX4" fmla="*/ 232012 w 2859206"/>
              <a:gd name="connsiteY4" fmla="*/ 928047 h 2197289"/>
              <a:gd name="connsiteX5" fmla="*/ 354842 w 2859206"/>
              <a:gd name="connsiteY5" fmla="*/ 962167 h 2197289"/>
              <a:gd name="connsiteX6" fmla="*/ 423081 w 2859206"/>
              <a:gd name="connsiteY6" fmla="*/ 1003110 h 2197289"/>
              <a:gd name="connsiteX7" fmla="*/ 573206 w 2859206"/>
              <a:gd name="connsiteY7" fmla="*/ 1037229 h 2197289"/>
              <a:gd name="connsiteX8" fmla="*/ 675565 w 2859206"/>
              <a:gd name="connsiteY8" fmla="*/ 1037229 h 2197289"/>
              <a:gd name="connsiteX9" fmla="*/ 757451 w 2859206"/>
              <a:gd name="connsiteY9" fmla="*/ 1064525 h 2197289"/>
              <a:gd name="connsiteX10" fmla="*/ 914400 w 2859206"/>
              <a:gd name="connsiteY10" fmla="*/ 1105468 h 2197289"/>
              <a:gd name="connsiteX11" fmla="*/ 1187356 w 2859206"/>
              <a:gd name="connsiteY11" fmla="*/ 1269241 h 2197289"/>
              <a:gd name="connsiteX12" fmla="*/ 1303362 w 2859206"/>
              <a:gd name="connsiteY12" fmla="*/ 1405719 h 2197289"/>
              <a:gd name="connsiteX13" fmla="*/ 1337481 w 2859206"/>
              <a:gd name="connsiteY13" fmla="*/ 1589964 h 2197289"/>
              <a:gd name="connsiteX14" fmla="*/ 1248771 w 2859206"/>
              <a:gd name="connsiteY14" fmla="*/ 1835623 h 2197289"/>
              <a:gd name="connsiteX15" fmla="*/ 982639 w 2859206"/>
              <a:gd name="connsiteY15" fmla="*/ 2101755 h 2197289"/>
              <a:gd name="connsiteX16" fmla="*/ 962168 w 2859206"/>
              <a:gd name="connsiteY16" fmla="*/ 2176818 h 2197289"/>
              <a:gd name="connsiteX17" fmla="*/ 1003111 w 2859206"/>
              <a:gd name="connsiteY17" fmla="*/ 2197289 h 2197289"/>
              <a:gd name="connsiteX18" fmla="*/ 1344305 w 2859206"/>
              <a:gd name="connsiteY18" fmla="*/ 1876567 h 2197289"/>
              <a:gd name="connsiteX19" fmla="*/ 1473959 w 2859206"/>
              <a:gd name="connsiteY19" fmla="*/ 1726441 h 2197289"/>
              <a:gd name="connsiteX20" fmla="*/ 1603612 w 2859206"/>
              <a:gd name="connsiteY20" fmla="*/ 1651379 h 2197289"/>
              <a:gd name="connsiteX21" fmla="*/ 1767385 w 2859206"/>
              <a:gd name="connsiteY21" fmla="*/ 1651379 h 2197289"/>
              <a:gd name="connsiteX22" fmla="*/ 1937982 w 2859206"/>
              <a:gd name="connsiteY22" fmla="*/ 1719618 h 2197289"/>
              <a:gd name="connsiteX23" fmla="*/ 2019869 w 2859206"/>
              <a:gd name="connsiteY23" fmla="*/ 1699146 h 2197289"/>
              <a:gd name="connsiteX24" fmla="*/ 1999397 w 2859206"/>
              <a:gd name="connsiteY24" fmla="*/ 1473958 h 2197289"/>
              <a:gd name="connsiteX25" fmla="*/ 1890215 w 2859206"/>
              <a:gd name="connsiteY25" fmla="*/ 1453486 h 2197289"/>
              <a:gd name="connsiteX26" fmla="*/ 1733266 w 2859206"/>
              <a:gd name="connsiteY26" fmla="*/ 1508077 h 2197289"/>
              <a:gd name="connsiteX27" fmla="*/ 1596788 w 2859206"/>
              <a:gd name="connsiteY27" fmla="*/ 1453486 h 2197289"/>
              <a:gd name="connsiteX28" fmla="*/ 1501254 w 2859206"/>
              <a:gd name="connsiteY28" fmla="*/ 1310185 h 2197289"/>
              <a:gd name="connsiteX29" fmla="*/ 1412544 w 2859206"/>
              <a:gd name="connsiteY29" fmla="*/ 1187355 h 2197289"/>
              <a:gd name="connsiteX30" fmla="*/ 1371600 w 2859206"/>
              <a:gd name="connsiteY30" fmla="*/ 1078173 h 2197289"/>
              <a:gd name="connsiteX31" fmla="*/ 1405720 w 2859206"/>
              <a:gd name="connsiteY31" fmla="*/ 968991 h 2197289"/>
              <a:gd name="connsiteX32" fmla="*/ 1583141 w 2859206"/>
              <a:gd name="connsiteY32" fmla="*/ 975815 h 2197289"/>
              <a:gd name="connsiteX33" fmla="*/ 1699147 w 2859206"/>
              <a:gd name="connsiteY33" fmla="*/ 996286 h 2197289"/>
              <a:gd name="connsiteX34" fmla="*/ 1815153 w 2859206"/>
              <a:gd name="connsiteY34" fmla="*/ 873456 h 2197289"/>
              <a:gd name="connsiteX35" fmla="*/ 1897039 w 2859206"/>
              <a:gd name="connsiteY35" fmla="*/ 825689 h 2197289"/>
              <a:gd name="connsiteX36" fmla="*/ 2129051 w 2859206"/>
              <a:gd name="connsiteY36" fmla="*/ 873456 h 2197289"/>
              <a:gd name="connsiteX37" fmla="*/ 2238233 w 2859206"/>
              <a:gd name="connsiteY37" fmla="*/ 921223 h 2197289"/>
              <a:gd name="connsiteX38" fmla="*/ 2347415 w 2859206"/>
              <a:gd name="connsiteY38" fmla="*/ 928047 h 2197289"/>
              <a:gd name="connsiteX39" fmla="*/ 2442950 w 2859206"/>
              <a:gd name="connsiteY39" fmla="*/ 893928 h 2197289"/>
              <a:gd name="connsiteX40" fmla="*/ 2483893 w 2859206"/>
              <a:gd name="connsiteY40" fmla="*/ 784746 h 2197289"/>
              <a:gd name="connsiteX41" fmla="*/ 2572603 w 2859206"/>
              <a:gd name="connsiteY41" fmla="*/ 614149 h 2197289"/>
              <a:gd name="connsiteX42" fmla="*/ 2722729 w 2859206"/>
              <a:gd name="connsiteY42" fmla="*/ 566382 h 2197289"/>
              <a:gd name="connsiteX43" fmla="*/ 2859206 w 2859206"/>
              <a:gd name="connsiteY43" fmla="*/ 552734 h 2197289"/>
              <a:gd name="connsiteX44" fmla="*/ 2709081 w 2859206"/>
              <a:gd name="connsiteY44" fmla="*/ 232012 h 2197289"/>
              <a:gd name="connsiteX45" fmla="*/ 2688609 w 2859206"/>
              <a:gd name="connsiteY45" fmla="*/ 136477 h 2197289"/>
              <a:gd name="connsiteX46" fmla="*/ 2497541 w 2859206"/>
              <a:gd name="connsiteY46" fmla="*/ 34119 h 2197289"/>
              <a:gd name="connsiteX47" fmla="*/ 2333768 w 2859206"/>
              <a:gd name="connsiteY47" fmla="*/ 0 h 2197289"/>
              <a:gd name="connsiteX48" fmla="*/ 2190466 w 2859206"/>
              <a:gd name="connsiteY48" fmla="*/ 54591 h 2197289"/>
              <a:gd name="connsiteX49" fmla="*/ 2149523 w 2859206"/>
              <a:gd name="connsiteY49" fmla="*/ 136477 h 2197289"/>
              <a:gd name="connsiteX50" fmla="*/ 2183642 w 2859206"/>
              <a:gd name="connsiteY50" fmla="*/ 218364 h 2197289"/>
              <a:gd name="connsiteX51" fmla="*/ 2142699 w 2859206"/>
              <a:gd name="connsiteY51" fmla="*/ 238835 h 2197289"/>
              <a:gd name="connsiteX52" fmla="*/ 2047165 w 2859206"/>
              <a:gd name="connsiteY52" fmla="*/ 170597 h 2197289"/>
              <a:gd name="connsiteX53" fmla="*/ 1978926 w 2859206"/>
              <a:gd name="connsiteY53" fmla="*/ 197892 h 2197289"/>
              <a:gd name="connsiteX54" fmla="*/ 1917511 w 2859206"/>
              <a:gd name="connsiteY54" fmla="*/ 375313 h 2197289"/>
              <a:gd name="connsiteX55" fmla="*/ 1787857 w 2859206"/>
              <a:gd name="connsiteY55" fmla="*/ 532262 h 2197289"/>
              <a:gd name="connsiteX56" fmla="*/ 1705971 w 2859206"/>
              <a:gd name="connsiteY56" fmla="*/ 470847 h 2197289"/>
              <a:gd name="connsiteX57" fmla="*/ 1665027 w 2859206"/>
              <a:gd name="connsiteY57" fmla="*/ 518615 h 2197289"/>
              <a:gd name="connsiteX58" fmla="*/ 1569493 w 2859206"/>
              <a:gd name="connsiteY58" fmla="*/ 689212 h 2197289"/>
              <a:gd name="connsiteX59" fmla="*/ 1460311 w 2859206"/>
              <a:gd name="connsiteY59" fmla="*/ 682388 h 2197289"/>
              <a:gd name="connsiteX60" fmla="*/ 1296538 w 2859206"/>
              <a:gd name="connsiteY60" fmla="*/ 655092 h 2197289"/>
              <a:gd name="connsiteX61" fmla="*/ 1201003 w 2859206"/>
              <a:gd name="connsiteY61" fmla="*/ 696035 h 2197289"/>
              <a:gd name="connsiteX62" fmla="*/ 1071350 w 2859206"/>
              <a:gd name="connsiteY62" fmla="*/ 614149 h 2197289"/>
              <a:gd name="connsiteX63" fmla="*/ 989463 w 2859206"/>
              <a:gd name="connsiteY63" fmla="*/ 655092 h 2197289"/>
              <a:gd name="connsiteX64" fmla="*/ 914400 w 2859206"/>
              <a:gd name="connsiteY64" fmla="*/ 566382 h 2197289"/>
              <a:gd name="connsiteX65" fmla="*/ 777923 w 2859206"/>
              <a:gd name="connsiteY65" fmla="*/ 689212 h 2197289"/>
              <a:gd name="connsiteX66" fmla="*/ 675565 w 2859206"/>
              <a:gd name="connsiteY66" fmla="*/ 764274 h 2197289"/>
              <a:gd name="connsiteX67" fmla="*/ 477672 w 2859206"/>
              <a:gd name="connsiteY67" fmla="*/ 689212 h 2197289"/>
              <a:gd name="connsiteX68" fmla="*/ 354842 w 2859206"/>
              <a:gd name="connsiteY68" fmla="*/ 539086 h 2197289"/>
              <a:gd name="connsiteX69" fmla="*/ 245660 w 2859206"/>
              <a:gd name="connsiteY69" fmla="*/ 464023 h 2197289"/>
              <a:gd name="connsiteX70" fmla="*/ 54591 w 2859206"/>
              <a:gd name="connsiteY70" fmla="*/ 464023 h 219728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</a:cxnLst>
            <a:rect l="l" t="t" r="r" b="b"/>
            <a:pathLst>
              <a:path w="2859206" h="2197289">
                <a:moveTo>
                  <a:pt x="54591" y="464023"/>
                </a:moveTo>
                <a:lnTo>
                  <a:pt x="13648" y="545910"/>
                </a:lnTo>
                <a:lnTo>
                  <a:pt x="0" y="723331"/>
                </a:lnTo>
                <a:lnTo>
                  <a:pt x="68239" y="832513"/>
                </a:lnTo>
                <a:lnTo>
                  <a:pt x="232012" y="928047"/>
                </a:lnTo>
                <a:lnTo>
                  <a:pt x="354842" y="962167"/>
                </a:lnTo>
                <a:lnTo>
                  <a:pt x="423081" y="1003110"/>
                </a:lnTo>
                <a:lnTo>
                  <a:pt x="573206" y="1037229"/>
                </a:lnTo>
                <a:lnTo>
                  <a:pt x="675565" y="1037229"/>
                </a:lnTo>
                <a:lnTo>
                  <a:pt x="757451" y="1064525"/>
                </a:lnTo>
                <a:lnTo>
                  <a:pt x="914400" y="1105468"/>
                </a:lnTo>
                <a:lnTo>
                  <a:pt x="1187356" y="1269241"/>
                </a:lnTo>
                <a:lnTo>
                  <a:pt x="1303362" y="1405719"/>
                </a:lnTo>
                <a:lnTo>
                  <a:pt x="1337481" y="1589964"/>
                </a:lnTo>
                <a:lnTo>
                  <a:pt x="1248771" y="1835623"/>
                </a:lnTo>
                <a:lnTo>
                  <a:pt x="982639" y="2101755"/>
                </a:lnTo>
                <a:lnTo>
                  <a:pt x="962168" y="2176818"/>
                </a:lnTo>
                <a:lnTo>
                  <a:pt x="1003111" y="2197289"/>
                </a:lnTo>
                <a:lnTo>
                  <a:pt x="1344305" y="1876567"/>
                </a:lnTo>
                <a:lnTo>
                  <a:pt x="1473959" y="1726441"/>
                </a:lnTo>
                <a:lnTo>
                  <a:pt x="1603612" y="1651379"/>
                </a:lnTo>
                <a:lnTo>
                  <a:pt x="1767385" y="1651379"/>
                </a:lnTo>
                <a:lnTo>
                  <a:pt x="1937982" y="1719618"/>
                </a:lnTo>
                <a:lnTo>
                  <a:pt x="2019869" y="1699146"/>
                </a:lnTo>
                <a:lnTo>
                  <a:pt x="1999397" y="1473958"/>
                </a:lnTo>
                <a:lnTo>
                  <a:pt x="1890215" y="1453486"/>
                </a:lnTo>
                <a:lnTo>
                  <a:pt x="1733266" y="1508077"/>
                </a:lnTo>
                <a:lnTo>
                  <a:pt x="1596788" y="1453486"/>
                </a:lnTo>
                <a:lnTo>
                  <a:pt x="1501254" y="1310185"/>
                </a:lnTo>
                <a:lnTo>
                  <a:pt x="1412544" y="1187355"/>
                </a:lnTo>
                <a:lnTo>
                  <a:pt x="1371600" y="1078173"/>
                </a:lnTo>
                <a:lnTo>
                  <a:pt x="1405720" y="968991"/>
                </a:lnTo>
                <a:lnTo>
                  <a:pt x="1583141" y="975815"/>
                </a:lnTo>
                <a:lnTo>
                  <a:pt x="1699147" y="996286"/>
                </a:lnTo>
                <a:lnTo>
                  <a:pt x="1815153" y="873456"/>
                </a:lnTo>
                <a:lnTo>
                  <a:pt x="1897039" y="825689"/>
                </a:lnTo>
                <a:lnTo>
                  <a:pt x="2129051" y="873456"/>
                </a:lnTo>
                <a:lnTo>
                  <a:pt x="2238233" y="921223"/>
                </a:lnTo>
                <a:lnTo>
                  <a:pt x="2347415" y="928047"/>
                </a:lnTo>
                <a:lnTo>
                  <a:pt x="2442950" y="893928"/>
                </a:lnTo>
                <a:lnTo>
                  <a:pt x="2483893" y="784746"/>
                </a:lnTo>
                <a:lnTo>
                  <a:pt x="2572603" y="614149"/>
                </a:lnTo>
                <a:lnTo>
                  <a:pt x="2722729" y="566382"/>
                </a:lnTo>
                <a:lnTo>
                  <a:pt x="2859206" y="552734"/>
                </a:lnTo>
                <a:lnTo>
                  <a:pt x="2709081" y="232012"/>
                </a:lnTo>
                <a:lnTo>
                  <a:pt x="2688609" y="136477"/>
                </a:lnTo>
                <a:lnTo>
                  <a:pt x="2497541" y="34119"/>
                </a:lnTo>
                <a:lnTo>
                  <a:pt x="2333768" y="0"/>
                </a:lnTo>
                <a:lnTo>
                  <a:pt x="2190466" y="54591"/>
                </a:lnTo>
                <a:lnTo>
                  <a:pt x="2149523" y="136477"/>
                </a:lnTo>
                <a:lnTo>
                  <a:pt x="2183642" y="218364"/>
                </a:lnTo>
                <a:lnTo>
                  <a:pt x="2142699" y="238835"/>
                </a:lnTo>
                <a:lnTo>
                  <a:pt x="2047165" y="170597"/>
                </a:lnTo>
                <a:lnTo>
                  <a:pt x="1978926" y="197892"/>
                </a:lnTo>
                <a:lnTo>
                  <a:pt x="1917511" y="375313"/>
                </a:lnTo>
                <a:lnTo>
                  <a:pt x="1787857" y="532262"/>
                </a:lnTo>
                <a:lnTo>
                  <a:pt x="1705971" y="470847"/>
                </a:lnTo>
                <a:lnTo>
                  <a:pt x="1665027" y="518615"/>
                </a:lnTo>
                <a:lnTo>
                  <a:pt x="1569493" y="689212"/>
                </a:lnTo>
                <a:lnTo>
                  <a:pt x="1460311" y="682388"/>
                </a:lnTo>
                <a:lnTo>
                  <a:pt x="1296538" y="655092"/>
                </a:lnTo>
                <a:lnTo>
                  <a:pt x="1201003" y="696035"/>
                </a:lnTo>
                <a:lnTo>
                  <a:pt x="1071350" y="614149"/>
                </a:lnTo>
                <a:lnTo>
                  <a:pt x="989463" y="655092"/>
                </a:lnTo>
                <a:lnTo>
                  <a:pt x="914400" y="566382"/>
                </a:lnTo>
                <a:lnTo>
                  <a:pt x="777923" y="689212"/>
                </a:lnTo>
                <a:lnTo>
                  <a:pt x="675565" y="764274"/>
                </a:lnTo>
                <a:lnTo>
                  <a:pt x="477672" y="689212"/>
                </a:lnTo>
                <a:lnTo>
                  <a:pt x="354842" y="539086"/>
                </a:lnTo>
                <a:lnTo>
                  <a:pt x="245660" y="464023"/>
                </a:lnTo>
                <a:lnTo>
                  <a:pt x="54591" y="464023"/>
                </a:lnTo>
                <a:close/>
              </a:path>
            </a:pathLst>
          </a:custGeom>
          <a:solidFill>
            <a:srgbClr val="FFFF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Freeform 294"/>
          <p:cNvSpPr>
            <a:spLocks noChangeAspect="1"/>
          </p:cNvSpPr>
          <p:nvPr/>
        </p:nvSpPr>
        <p:spPr bwMode="auto">
          <a:xfrm rot="20824372">
            <a:off x="4890268" y="2901492"/>
            <a:ext cx="277061" cy="391041"/>
          </a:xfrm>
          <a:custGeom>
            <a:avLst/>
            <a:gdLst>
              <a:gd name="T0" fmla="*/ 0 w 114"/>
              <a:gd name="T1" fmla="*/ 0 h 181"/>
              <a:gd name="T2" fmla="*/ 38 w 114"/>
              <a:gd name="T3" fmla="*/ 112 h 181"/>
              <a:gd name="T4" fmla="*/ 56 w 114"/>
              <a:gd name="T5" fmla="*/ 201 h 181"/>
              <a:gd name="T6" fmla="*/ 89 w 114"/>
              <a:gd name="T7" fmla="*/ 80 h 181"/>
              <a:gd name="T8" fmla="*/ 127 w 114"/>
              <a:gd name="T9" fmla="*/ 6 h 181"/>
              <a:gd name="T10" fmla="*/ 56 w 114"/>
              <a:gd name="T11" fmla="*/ 44 h 181"/>
              <a:gd name="T12" fmla="*/ 0 w 114"/>
              <a:gd name="T13" fmla="*/ 0 h 1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4" h="181">
                <a:moveTo>
                  <a:pt x="0" y="0"/>
                </a:moveTo>
                <a:lnTo>
                  <a:pt x="34" y="101"/>
                </a:lnTo>
                <a:lnTo>
                  <a:pt x="50" y="181"/>
                </a:lnTo>
                <a:lnTo>
                  <a:pt x="80" y="72"/>
                </a:lnTo>
                <a:lnTo>
                  <a:pt x="114" y="5"/>
                </a:lnTo>
                <a:lnTo>
                  <a:pt x="5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CB6B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3" name="Freeform 294"/>
          <p:cNvSpPr>
            <a:spLocks noChangeAspect="1"/>
          </p:cNvSpPr>
          <p:nvPr/>
        </p:nvSpPr>
        <p:spPr bwMode="auto">
          <a:xfrm rot="397675">
            <a:off x="2539277" y="3273005"/>
            <a:ext cx="277061" cy="391041"/>
          </a:xfrm>
          <a:custGeom>
            <a:avLst/>
            <a:gdLst>
              <a:gd name="T0" fmla="*/ 0 w 114"/>
              <a:gd name="T1" fmla="*/ 0 h 181"/>
              <a:gd name="T2" fmla="*/ 38 w 114"/>
              <a:gd name="T3" fmla="*/ 112 h 181"/>
              <a:gd name="T4" fmla="*/ 56 w 114"/>
              <a:gd name="T5" fmla="*/ 201 h 181"/>
              <a:gd name="T6" fmla="*/ 89 w 114"/>
              <a:gd name="T7" fmla="*/ 80 h 181"/>
              <a:gd name="T8" fmla="*/ 127 w 114"/>
              <a:gd name="T9" fmla="*/ 6 h 181"/>
              <a:gd name="T10" fmla="*/ 56 w 114"/>
              <a:gd name="T11" fmla="*/ 44 h 181"/>
              <a:gd name="T12" fmla="*/ 0 w 114"/>
              <a:gd name="T13" fmla="*/ 0 h 1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4" h="181">
                <a:moveTo>
                  <a:pt x="0" y="0"/>
                </a:moveTo>
                <a:lnTo>
                  <a:pt x="34" y="101"/>
                </a:lnTo>
                <a:lnTo>
                  <a:pt x="50" y="181"/>
                </a:lnTo>
                <a:lnTo>
                  <a:pt x="80" y="72"/>
                </a:lnTo>
                <a:lnTo>
                  <a:pt x="114" y="5"/>
                </a:lnTo>
                <a:lnTo>
                  <a:pt x="5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CB6B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22" name="Freeform 294"/>
          <p:cNvSpPr>
            <a:spLocks noChangeAspect="1"/>
          </p:cNvSpPr>
          <p:nvPr/>
        </p:nvSpPr>
        <p:spPr bwMode="auto">
          <a:xfrm rot="1624842">
            <a:off x="2949743" y="3376504"/>
            <a:ext cx="277061" cy="391041"/>
          </a:xfrm>
          <a:custGeom>
            <a:avLst/>
            <a:gdLst>
              <a:gd name="T0" fmla="*/ 0 w 114"/>
              <a:gd name="T1" fmla="*/ 0 h 181"/>
              <a:gd name="T2" fmla="*/ 38 w 114"/>
              <a:gd name="T3" fmla="*/ 112 h 181"/>
              <a:gd name="T4" fmla="*/ 56 w 114"/>
              <a:gd name="T5" fmla="*/ 201 h 181"/>
              <a:gd name="T6" fmla="*/ 89 w 114"/>
              <a:gd name="T7" fmla="*/ 80 h 181"/>
              <a:gd name="T8" fmla="*/ 127 w 114"/>
              <a:gd name="T9" fmla="*/ 6 h 181"/>
              <a:gd name="T10" fmla="*/ 56 w 114"/>
              <a:gd name="T11" fmla="*/ 44 h 181"/>
              <a:gd name="T12" fmla="*/ 0 w 114"/>
              <a:gd name="T13" fmla="*/ 0 h 1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4" h="181">
                <a:moveTo>
                  <a:pt x="0" y="0"/>
                </a:moveTo>
                <a:lnTo>
                  <a:pt x="34" y="101"/>
                </a:lnTo>
                <a:lnTo>
                  <a:pt x="50" y="181"/>
                </a:lnTo>
                <a:lnTo>
                  <a:pt x="80" y="72"/>
                </a:lnTo>
                <a:lnTo>
                  <a:pt x="114" y="5"/>
                </a:lnTo>
                <a:lnTo>
                  <a:pt x="5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CB6B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6" name="Freeform 294"/>
          <p:cNvSpPr>
            <a:spLocks noChangeAspect="1"/>
          </p:cNvSpPr>
          <p:nvPr/>
        </p:nvSpPr>
        <p:spPr bwMode="auto">
          <a:xfrm rot="14296450">
            <a:off x="3604531" y="3966123"/>
            <a:ext cx="277061" cy="391041"/>
          </a:xfrm>
          <a:custGeom>
            <a:avLst/>
            <a:gdLst>
              <a:gd name="T0" fmla="*/ 0 w 114"/>
              <a:gd name="T1" fmla="*/ 0 h 181"/>
              <a:gd name="T2" fmla="*/ 38 w 114"/>
              <a:gd name="T3" fmla="*/ 112 h 181"/>
              <a:gd name="T4" fmla="*/ 56 w 114"/>
              <a:gd name="T5" fmla="*/ 201 h 181"/>
              <a:gd name="T6" fmla="*/ 89 w 114"/>
              <a:gd name="T7" fmla="*/ 80 h 181"/>
              <a:gd name="T8" fmla="*/ 127 w 114"/>
              <a:gd name="T9" fmla="*/ 6 h 181"/>
              <a:gd name="T10" fmla="*/ 56 w 114"/>
              <a:gd name="T11" fmla="*/ 44 h 181"/>
              <a:gd name="T12" fmla="*/ 0 w 114"/>
              <a:gd name="T13" fmla="*/ 0 h 1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4" h="181">
                <a:moveTo>
                  <a:pt x="0" y="0"/>
                </a:moveTo>
                <a:lnTo>
                  <a:pt x="34" y="101"/>
                </a:lnTo>
                <a:lnTo>
                  <a:pt x="50" y="181"/>
                </a:lnTo>
                <a:lnTo>
                  <a:pt x="80" y="72"/>
                </a:lnTo>
                <a:lnTo>
                  <a:pt x="114" y="5"/>
                </a:lnTo>
                <a:lnTo>
                  <a:pt x="5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CB6B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5" name="Freeform 294"/>
          <p:cNvSpPr>
            <a:spLocks noChangeAspect="1"/>
          </p:cNvSpPr>
          <p:nvPr/>
        </p:nvSpPr>
        <p:spPr bwMode="auto">
          <a:xfrm rot="11710787">
            <a:off x="3801644" y="4154090"/>
            <a:ext cx="277061" cy="391041"/>
          </a:xfrm>
          <a:custGeom>
            <a:avLst/>
            <a:gdLst>
              <a:gd name="T0" fmla="*/ 0 w 114"/>
              <a:gd name="T1" fmla="*/ 0 h 181"/>
              <a:gd name="T2" fmla="*/ 38 w 114"/>
              <a:gd name="T3" fmla="*/ 112 h 181"/>
              <a:gd name="T4" fmla="*/ 56 w 114"/>
              <a:gd name="T5" fmla="*/ 201 h 181"/>
              <a:gd name="T6" fmla="*/ 89 w 114"/>
              <a:gd name="T7" fmla="*/ 80 h 181"/>
              <a:gd name="T8" fmla="*/ 127 w 114"/>
              <a:gd name="T9" fmla="*/ 6 h 181"/>
              <a:gd name="T10" fmla="*/ 56 w 114"/>
              <a:gd name="T11" fmla="*/ 44 h 181"/>
              <a:gd name="T12" fmla="*/ 0 w 114"/>
              <a:gd name="T13" fmla="*/ 0 h 1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4" h="181">
                <a:moveTo>
                  <a:pt x="0" y="0"/>
                </a:moveTo>
                <a:lnTo>
                  <a:pt x="34" y="101"/>
                </a:lnTo>
                <a:lnTo>
                  <a:pt x="50" y="181"/>
                </a:lnTo>
                <a:lnTo>
                  <a:pt x="80" y="72"/>
                </a:lnTo>
                <a:lnTo>
                  <a:pt x="114" y="5"/>
                </a:lnTo>
                <a:lnTo>
                  <a:pt x="5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CB6B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2" name="Freeform 294"/>
          <p:cNvSpPr>
            <a:spLocks noChangeAspect="1"/>
          </p:cNvSpPr>
          <p:nvPr/>
        </p:nvSpPr>
        <p:spPr bwMode="auto">
          <a:xfrm rot="20824372">
            <a:off x="4310271" y="3214879"/>
            <a:ext cx="277061" cy="391041"/>
          </a:xfrm>
          <a:custGeom>
            <a:avLst/>
            <a:gdLst>
              <a:gd name="T0" fmla="*/ 0 w 114"/>
              <a:gd name="T1" fmla="*/ 0 h 181"/>
              <a:gd name="T2" fmla="*/ 38 w 114"/>
              <a:gd name="T3" fmla="*/ 112 h 181"/>
              <a:gd name="T4" fmla="*/ 56 w 114"/>
              <a:gd name="T5" fmla="*/ 201 h 181"/>
              <a:gd name="T6" fmla="*/ 89 w 114"/>
              <a:gd name="T7" fmla="*/ 80 h 181"/>
              <a:gd name="T8" fmla="*/ 127 w 114"/>
              <a:gd name="T9" fmla="*/ 6 h 181"/>
              <a:gd name="T10" fmla="*/ 56 w 114"/>
              <a:gd name="T11" fmla="*/ 44 h 181"/>
              <a:gd name="T12" fmla="*/ 0 w 114"/>
              <a:gd name="T13" fmla="*/ 0 h 1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4" h="181">
                <a:moveTo>
                  <a:pt x="0" y="0"/>
                </a:moveTo>
                <a:lnTo>
                  <a:pt x="34" y="101"/>
                </a:lnTo>
                <a:lnTo>
                  <a:pt x="50" y="181"/>
                </a:lnTo>
                <a:lnTo>
                  <a:pt x="80" y="72"/>
                </a:lnTo>
                <a:lnTo>
                  <a:pt x="114" y="5"/>
                </a:lnTo>
                <a:lnTo>
                  <a:pt x="5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CB6B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13" name="Freeform 294"/>
          <p:cNvSpPr>
            <a:spLocks noChangeAspect="1"/>
          </p:cNvSpPr>
          <p:nvPr/>
        </p:nvSpPr>
        <p:spPr bwMode="auto">
          <a:xfrm rot="20824372">
            <a:off x="4615623" y="3112415"/>
            <a:ext cx="277061" cy="391041"/>
          </a:xfrm>
          <a:custGeom>
            <a:avLst/>
            <a:gdLst>
              <a:gd name="T0" fmla="*/ 0 w 114"/>
              <a:gd name="T1" fmla="*/ 0 h 181"/>
              <a:gd name="T2" fmla="*/ 38 w 114"/>
              <a:gd name="T3" fmla="*/ 112 h 181"/>
              <a:gd name="T4" fmla="*/ 56 w 114"/>
              <a:gd name="T5" fmla="*/ 201 h 181"/>
              <a:gd name="T6" fmla="*/ 89 w 114"/>
              <a:gd name="T7" fmla="*/ 80 h 181"/>
              <a:gd name="T8" fmla="*/ 127 w 114"/>
              <a:gd name="T9" fmla="*/ 6 h 181"/>
              <a:gd name="T10" fmla="*/ 56 w 114"/>
              <a:gd name="T11" fmla="*/ 44 h 181"/>
              <a:gd name="T12" fmla="*/ 0 w 114"/>
              <a:gd name="T13" fmla="*/ 0 h 1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4" h="181">
                <a:moveTo>
                  <a:pt x="0" y="0"/>
                </a:moveTo>
                <a:lnTo>
                  <a:pt x="34" y="101"/>
                </a:lnTo>
                <a:lnTo>
                  <a:pt x="50" y="181"/>
                </a:lnTo>
                <a:lnTo>
                  <a:pt x="80" y="72"/>
                </a:lnTo>
                <a:lnTo>
                  <a:pt x="114" y="5"/>
                </a:lnTo>
                <a:lnTo>
                  <a:pt x="5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CB6B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31" name="Freeform 30"/>
          <p:cNvSpPr/>
          <p:nvPr/>
        </p:nvSpPr>
        <p:spPr>
          <a:xfrm>
            <a:off x="6579577" y="4779054"/>
            <a:ext cx="1679511" cy="1045028"/>
          </a:xfrm>
          <a:custGeom>
            <a:avLst/>
            <a:gdLst>
              <a:gd name="connsiteX0" fmla="*/ 1679511 w 1679511"/>
              <a:gd name="connsiteY0" fmla="*/ 886408 h 1045028"/>
              <a:gd name="connsiteX1" fmla="*/ 1296956 w 1679511"/>
              <a:gd name="connsiteY1" fmla="*/ 643812 h 1045028"/>
              <a:gd name="connsiteX2" fmla="*/ 1063690 w 1679511"/>
              <a:gd name="connsiteY2" fmla="*/ 485191 h 1045028"/>
              <a:gd name="connsiteX3" fmla="*/ 886409 w 1679511"/>
              <a:gd name="connsiteY3" fmla="*/ 298579 h 1045028"/>
              <a:gd name="connsiteX4" fmla="*/ 830425 w 1679511"/>
              <a:gd name="connsiteY4" fmla="*/ 102636 h 1045028"/>
              <a:gd name="connsiteX5" fmla="*/ 755780 w 1679511"/>
              <a:gd name="connsiteY5" fmla="*/ 37322 h 1045028"/>
              <a:gd name="connsiteX6" fmla="*/ 606490 w 1679511"/>
              <a:gd name="connsiteY6" fmla="*/ 0 h 1045028"/>
              <a:gd name="connsiteX7" fmla="*/ 419878 w 1679511"/>
              <a:gd name="connsiteY7" fmla="*/ 37322 h 1045028"/>
              <a:gd name="connsiteX8" fmla="*/ 205274 w 1679511"/>
              <a:gd name="connsiteY8" fmla="*/ 37322 h 1045028"/>
              <a:gd name="connsiteX9" fmla="*/ 205274 w 1679511"/>
              <a:gd name="connsiteY9" fmla="*/ 37322 h 1045028"/>
              <a:gd name="connsiteX10" fmla="*/ 46654 w 1679511"/>
              <a:gd name="connsiteY10" fmla="*/ 93306 h 1045028"/>
              <a:gd name="connsiteX11" fmla="*/ 0 w 1679511"/>
              <a:gd name="connsiteY11" fmla="*/ 177281 h 1045028"/>
              <a:gd name="connsiteX12" fmla="*/ 102637 w 1679511"/>
              <a:gd name="connsiteY12" fmla="*/ 475861 h 1045028"/>
              <a:gd name="connsiteX13" fmla="*/ 223935 w 1679511"/>
              <a:gd name="connsiteY13" fmla="*/ 578498 h 1045028"/>
              <a:gd name="connsiteX14" fmla="*/ 382556 w 1679511"/>
              <a:gd name="connsiteY14" fmla="*/ 578498 h 1045028"/>
              <a:gd name="connsiteX15" fmla="*/ 662474 w 1679511"/>
              <a:gd name="connsiteY15" fmla="*/ 746449 h 1045028"/>
              <a:gd name="connsiteX16" fmla="*/ 923731 w 1679511"/>
              <a:gd name="connsiteY16" fmla="*/ 942391 h 1045028"/>
              <a:gd name="connsiteX17" fmla="*/ 1045029 w 1679511"/>
              <a:gd name="connsiteY17" fmla="*/ 1045028 h 1045028"/>
              <a:gd name="connsiteX18" fmla="*/ 1268964 w 1679511"/>
              <a:gd name="connsiteY18" fmla="*/ 1026367 h 1045028"/>
              <a:gd name="connsiteX19" fmla="*/ 1642188 w 1679511"/>
              <a:gd name="connsiteY19" fmla="*/ 1007706 h 1045028"/>
              <a:gd name="connsiteX20" fmla="*/ 1679511 w 1679511"/>
              <a:gd name="connsiteY20" fmla="*/ 886408 h 104502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679511" h="1045028">
                <a:moveTo>
                  <a:pt x="1679511" y="886408"/>
                </a:moveTo>
                <a:lnTo>
                  <a:pt x="1296956" y="643812"/>
                </a:lnTo>
                <a:lnTo>
                  <a:pt x="1063690" y="485191"/>
                </a:lnTo>
                <a:lnTo>
                  <a:pt x="886409" y="298579"/>
                </a:lnTo>
                <a:lnTo>
                  <a:pt x="830425" y="102636"/>
                </a:lnTo>
                <a:lnTo>
                  <a:pt x="755780" y="37322"/>
                </a:lnTo>
                <a:lnTo>
                  <a:pt x="606490" y="0"/>
                </a:lnTo>
                <a:lnTo>
                  <a:pt x="419878" y="37322"/>
                </a:lnTo>
                <a:lnTo>
                  <a:pt x="205274" y="37322"/>
                </a:lnTo>
                <a:lnTo>
                  <a:pt x="205274" y="37322"/>
                </a:lnTo>
                <a:lnTo>
                  <a:pt x="46654" y="93306"/>
                </a:lnTo>
                <a:lnTo>
                  <a:pt x="0" y="177281"/>
                </a:lnTo>
                <a:lnTo>
                  <a:pt x="102637" y="475861"/>
                </a:lnTo>
                <a:lnTo>
                  <a:pt x="223935" y="578498"/>
                </a:lnTo>
                <a:lnTo>
                  <a:pt x="382556" y="578498"/>
                </a:lnTo>
                <a:lnTo>
                  <a:pt x="662474" y="746449"/>
                </a:lnTo>
                <a:lnTo>
                  <a:pt x="923731" y="942391"/>
                </a:lnTo>
                <a:lnTo>
                  <a:pt x="1045029" y="1045028"/>
                </a:lnTo>
                <a:lnTo>
                  <a:pt x="1268964" y="1026367"/>
                </a:lnTo>
                <a:lnTo>
                  <a:pt x="1642188" y="1007706"/>
                </a:lnTo>
                <a:lnTo>
                  <a:pt x="1679511" y="886408"/>
                </a:lnTo>
                <a:close/>
              </a:path>
            </a:pathLst>
          </a:custGeom>
          <a:solidFill>
            <a:srgbClr val="FFFF00">
              <a:alpha val="1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Text Box 277"/>
          <p:cNvSpPr txBox="1">
            <a:spLocks noChangeAspect="1" noChangeArrowheads="1"/>
          </p:cNvSpPr>
          <p:nvPr/>
        </p:nvSpPr>
        <p:spPr bwMode="auto">
          <a:xfrm>
            <a:off x="-123086" y="6440651"/>
            <a:ext cx="286385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/>
            <a:r>
              <a:rPr lang="en-US" altLang="en-US" sz="1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Yang et al., </a:t>
            </a:r>
            <a:r>
              <a:rPr lang="en-US" altLang="en-US" sz="1000" i="1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PNAS</a:t>
            </a:r>
            <a:r>
              <a:rPr lang="en-US" altLang="en-US" sz="1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 110:12078-83, 2013</a:t>
            </a:r>
            <a:endParaRPr lang="en-US" altLang="en-US" sz="1200" dirty="0">
              <a:solidFill>
                <a:srgbClr val="000000"/>
              </a:solidFill>
              <a:latin typeface="Helvetica" panose="020B0604020202020204" pitchFamily="34" charset="0"/>
              <a:ea typeface="MS PGothic" panose="020B0600070205080204" pitchFamily="34" charset="-128"/>
            </a:endParaRPr>
          </a:p>
        </p:txBody>
      </p:sp>
      <p:pic>
        <p:nvPicPr>
          <p:cNvPr id="29" name="Picture 298" descr="Yale press release_PNAS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563507" y="1336266"/>
            <a:ext cx="2235264" cy="2867869"/>
          </a:xfrm>
          <a:prstGeom prst="rect">
            <a:avLst/>
          </a:prstGeom>
          <a:noFill/>
          <a:ln w="9525">
            <a:solidFill>
              <a:schemeClr val="tx1"/>
            </a:solidFill>
            <a:miter lim="800000"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0" name="Freeform 294"/>
          <p:cNvSpPr>
            <a:spLocks noChangeAspect="1"/>
          </p:cNvSpPr>
          <p:nvPr/>
        </p:nvSpPr>
        <p:spPr bwMode="auto">
          <a:xfrm rot="18259794">
            <a:off x="5735725" y="2275582"/>
            <a:ext cx="277061" cy="391041"/>
          </a:xfrm>
          <a:custGeom>
            <a:avLst/>
            <a:gdLst>
              <a:gd name="T0" fmla="*/ 0 w 114"/>
              <a:gd name="T1" fmla="*/ 0 h 181"/>
              <a:gd name="T2" fmla="*/ 38 w 114"/>
              <a:gd name="T3" fmla="*/ 112 h 181"/>
              <a:gd name="T4" fmla="*/ 56 w 114"/>
              <a:gd name="T5" fmla="*/ 201 h 181"/>
              <a:gd name="T6" fmla="*/ 89 w 114"/>
              <a:gd name="T7" fmla="*/ 80 h 181"/>
              <a:gd name="T8" fmla="*/ 127 w 114"/>
              <a:gd name="T9" fmla="*/ 6 h 181"/>
              <a:gd name="T10" fmla="*/ 56 w 114"/>
              <a:gd name="T11" fmla="*/ 44 h 181"/>
              <a:gd name="T12" fmla="*/ 0 w 114"/>
              <a:gd name="T13" fmla="*/ 0 h 1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4" h="181">
                <a:moveTo>
                  <a:pt x="0" y="0"/>
                </a:moveTo>
                <a:lnTo>
                  <a:pt x="34" y="101"/>
                </a:lnTo>
                <a:lnTo>
                  <a:pt x="50" y="181"/>
                </a:lnTo>
                <a:lnTo>
                  <a:pt x="80" y="72"/>
                </a:lnTo>
                <a:lnTo>
                  <a:pt x="114" y="5"/>
                </a:lnTo>
                <a:lnTo>
                  <a:pt x="5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CB6B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  <p:sp>
        <p:nvSpPr>
          <p:cNvPr id="32" name="Freeform 294"/>
          <p:cNvSpPr>
            <a:spLocks noChangeAspect="1"/>
          </p:cNvSpPr>
          <p:nvPr/>
        </p:nvSpPr>
        <p:spPr bwMode="auto">
          <a:xfrm rot="15591539">
            <a:off x="5811488" y="2719651"/>
            <a:ext cx="277061" cy="391041"/>
          </a:xfrm>
          <a:custGeom>
            <a:avLst/>
            <a:gdLst>
              <a:gd name="T0" fmla="*/ 0 w 114"/>
              <a:gd name="T1" fmla="*/ 0 h 181"/>
              <a:gd name="T2" fmla="*/ 38 w 114"/>
              <a:gd name="T3" fmla="*/ 112 h 181"/>
              <a:gd name="T4" fmla="*/ 56 w 114"/>
              <a:gd name="T5" fmla="*/ 201 h 181"/>
              <a:gd name="T6" fmla="*/ 89 w 114"/>
              <a:gd name="T7" fmla="*/ 80 h 181"/>
              <a:gd name="T8" fmla="*/ 127 w 114"/>
              <a:gd name="T9" fmla="*/ 6 h 181"/>
              <a:gd name="T10" fmla="*/ 56 w 114"/>
              <a:gd name="T11" fmla="*/ 44 h 181"/>
              <a:gd name="T12" fmla="*/ 0 w 114"/>
              <a:gd name="T13" fmla="*/ 0 h 181"/>
              <a:gd name="T14" fmla="*/ 0 60000 65536"/>
              <a:gd name="T15" fmla="*/ 0 60000 65536"/>
              <a:gd name="T16" fmla="*/ 0 60000 65536"/>
              <a:gd name="T17" fmla="*/ 0 60000 65536"/>
              <a:gd name="T18" fmla="*/ 0 60000 65536"/>
              <a:gd name="T19" fmla="*/ 0 60000 65536"/>
              <a:gd name="T20" fmla="*/ 0 60000 65536"/>
            </a:gdLst>
            <a:ahLst/>
            <a:cxnLst>
              <a:cxn ang="T14">
                <a:pos x="T0" y="T1"/>
              </a:cxn>
              <a:cxn ang="T15">
                <a:pos x="T2" y="T3"/>
              </a:cxn>
              <a:cxn ang="T16">
                <a:pos x="T4" y="T5"/>
              </a:cxn>
              <a:cxn ang="T17">
                <a:pos x="T6" y="T7"/>
              </a:cxn>
              <a:cxn ang="T18">
                <a:pos x="T8" y="T9"/>
              </a:cxn>
              <a:cxn ang="T19">
                <a:pos x="T10" y="T11"/>
              </a:cxn>
              <a:cxn ang="T20">
                <a:pos x="T12" y="T13"/>
              </a:cxn>
            </a:cxnLst>
            <a:rect l="0" t="0" r="r" b="b"/>
            <a:pathLst>
              <a:path w="114" h="181">
                <a:moveTo>
                  <a:pt x="0" y="0"/>
                </a:moveTo>
                <a:lnTo>
                  <a:pt x="34" y="101"/>
                </a:lnTo>
                <a:lnTo>
                  <a:pt x="50" y="181"/>
                </a:lnTo>
                <a:lnTo>
                  <a:pt x="80" y="72"/>
                </a:lnTo>
                <a:lnTo>
                  <a:pt x="114" y="5"/>
                </a:lnTo>
                <a:lnTo>
                  <a:pt x="50" y="40"/>
                </a:lnTo>
                <a:lnTo>
                  <a:pt x="0" y="0"/>
                </a:lnTo>
                <a:close/>
              </a:path>
            </a:pathLst>
          </a:custGeom>
          <a:solidFill>
            <a:srgbClr val="4CB6B6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4672998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7" name="Group 96"/>
          <p:cNvGrpSpPr/>
          <p:nvPr/>
        </p:nvGrpSpPr>
        <p:grpSpPr>
          <a:xfrm rot="310049">
            <a:off x="2839443" y="2859303"/>
            <a:ext cx="1323463" cy="1303372"/>
            <a:chOff x="3033218" y="2959442"/>
            <a:chExt cx="997055" cy="1022577"/>
          </a:xfrm>
        </p:grpSpPr>
        <p:sp>
          <p:nvSpPr>
            <p:cNvPr id="100" name="Oval 99"/>
            <p:cNvSpPr/>
            <p:nvPr/>
          </p:nvSpPr>
          <p:spPr>
            <a:xfrm>
              <a:off x="3205615" y="3261693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Oval 100"/>
            <p:cNvSpPr/>
            <p:nvPr/>
          </p:nvSpPr>
          <p:spPr>
            <a:xfrm>
              <a:off x="3403438" y="3603541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2" name="Freeform 101"/>
            <p:cNvSpPr/>
            <p:nvPr/>
          </p:nvSpPr>
          <p:spPr>
            <a:xfrm>
              <a:off x="3033218" y="2959442"/>
              <a:ext cx="997055" cy="1022577"/>
            </a:xfrm>
            <a:custGeom>
              <a:avLst/>
              <a:gdLst>
                <a:gd name="connsiteX0" fmla="*/ 274277 w 997055"/>
                <a:gd name="connsiteY0" fmla="*/ 1774 h 1022577"/>
                <a:gd name="connsiteX1" fmla="*/ 9405 w 997055"/>
                <a:gd name="connsiteY1" fmla="*/ 15358 h 1022577"/>
                <a:gd name="connsiteX2" fmla="*/ 70529 w 997055"/>
                <a:gd name="connsiteY2" fmla="*/ 103651 h 1022577"/>
                <a:gd name="connsiteX3" fmla="*/ 179195 w 997055"/>
                <a:gd name="connsiteY3" fmla="*/ 185152 h 1022577"/>
                <a:gd name="connsiteX4" fmla="*/ 247110 w 997055"/>
                <a:gd name="connsiteY4" fmla="*/ 191944 h 1022577"/>
                <a:gd name="connsiteX5" fmla="*/ 287860 w 997055"/>
                <a:gd name="connsiteY5" fmla="*/ 246278 h 1022577"/>
                <a:gd name="connsiteX6" fmla="*/ 287860 w 997055"/>
                <a:gd name="connsiteY6" fmla="*/ 300612 h 1022577"/>
                <a:gd name="connsiteX7" fmla="*/ 342192 w 997055"/>
                <a:gd name="connsiteY7" fmla="*/ 348155 h 1022577"/>
                <a:gd name="connsiteX8" fmla="*/ 376150 w 997055"/>
                <a:gd name="connsiteY8" fmla="*/ 450032 h 1022577"/>
                <a:gd name="connsiteX9" fmla="*/ 471232 w 997055"/>
                <a:gd name="connsiteY9" fmla="*/ 592659 h 1022577"/>
                <a:gd name="connsiteX10" fmla="*/ 545939 w 997055"/>
                <a:gd name="connsiteY10" fmla="*/ 687744 h 1022577"/>
                <a:gd name="connsiteX11" fmla="*/ 654604 w 997055"/>
                <a:gd name="connsiteY11" fmla="*/ 803204 h 1022577"/>
                <a:gd name="connsiteX12" fmla="*/ 770061 w 997055"/>
                <a:gd name="connsiteY12" fmla="*/ 952623 h 1022577"/>
                <a:gd name="connsiteX13" fmla="*/ 804019 w 997055"/>
                <a:gd name="connsiteY13" fmla="*/ 1000166 h 1022577"/>
                <a:gd name="connsiteX14" fmla="*/ 858352 w 997055"/>
                <a:gd name="connsiteY14" fmla="*/ 1020541 h 1022577"/>
                <a:gd name="connsiteX15" fmla="*/ 953434 w 997055"/>
                <a:gd name="connsiteY15" fmla="*/ 952623 h 1022577"/>
                <a:gd name="connsiteX16" fmla="*/ 987391 w 997055"/>
                <a:gd name="connsiteY16" fmla="*/ 898289 h 1022577"/>
                <a:gd name="connsiteX17" fmla="*/ 783644 w 997055"/>
                <a:gd name="connsiteY17" fmla="*/ 619826 h 1022577"/>
                <a:gd name="connsiteX18" fmla="*/ 552731 w 997055"/>
                <a:gd name="connsiteY18" fmla="*/ 287029 h 1022577"/>
                <a:gd name="connsiteX19" fmla="*/ 348984 w 997055"/>
                <a:gd name="connsiteY19" fmla="*/ 35733 h 1022577"/>
                <a:gd name="connsiteX20" fmla="*/ 274277 w 997055"/>
                <a:gd name="connsiteY20" fmla="*/ 1774 h 102257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</a:cxnLst>
              <a:rect l="l" t="t" r="r" b="b"/>
              <a:pathLst>
                <a:path w="997055" h="1022577">
                  <a:moveTo>
                    <a:pt x="274277" y="1774"/>
                  </a:moveTo>
                  <a:cubicBezTo>
                    <a:pt x="217681" y="-1622"/>
                    <a:pt x="43363" y="-1622"/>
                    <a:pt x="9405" y="15358"/>
                  </a:cubicBezTo>
                  <a:cubicBezTo>
                    <a:pt x="-24553" y="32338"/>
                    <a:pt x="42231" y="75352"/>
                    <a:pt x="70529" y="103651"/>
                  </a:cubicBezTo>
                  <a:cubicBezTo>
                    <a:pt x="98827" y="131950"/>
                    <a:pt x="149765" y="170437"/>
                    <a:pt x="179195" y="185152"/>
                  </a:cubicBezTo>
                  <a:cubicBezTo>
                    <a:pt x="208625" y="199867"/>
                    <a:pt x="228999" y="181756"/>
                    <a:pt x="247110" y="191944"/>
                  </a:cubicBezTo>
                  <a:cubicBezTo>
                    <a:pt x="265221" y="202132"/>
                    <a:pt x="281068" y="228167"/>
                    <a:pt x="287860" y="246278"/>
                  </a:cubicBezTo>
                  <a:cubicBezTo>
                    <a:pt x="294652" y="264389"/>
                    <a:pt x="278805" y="283633"/>
                    <a:pt x="287860" y="300612"/>
                  </a:cubicBezTo>
                  <a:cubicBezTo>
                    <a:pt x="296915" y="317592"/>
                    <a:pt x="327477" y="323252"/>
                    <a:pt x="342192" y="348155"/>
                  </a:cubicBezTo>
                  <a:cubicBezTo>
                    <a:pt x="356907" y="373058"/>
                    <a:pt x="354643" y="409281"/>
                    <a:pt x="376150" y="450032"/>
                  </a:cubicBezTo>
                  <a:cubicBezTo>
                    <a:pt x="397657" y="490783"/>
                    <a:pt x="442934" y="553040"/>
                    <a:pt x="471232" y="592659"/>
                  </a:cubicBezTo>
                  <a:cubicBezTo>
                    <a:pt x="499530" y="632278"/>
                    <a:pt x="515377" y="652653"/>
                    <a:pt x="545939" y="687744"/>
                  </a:cubicBezTo>
                  <a:cubicBezTo>
                    <a:pt x="576501" y="722835"/>
                    <a:pt x="617250" y="759057"/>
                    <a:pt x="654604" y="803204"/>
                  </a:cubicBezTo>
                  <a:cubicBezTo>
                    <a:pt x="691958" y="847351"/>
                    <a:pt x="745159" y="919796"/>
                    <a:pt x="770061" y="952623"/>
                  </a:cubicBezTo>
                  <a:cubicBezTo>
                    <a:pt x="794964" y="985450"/>
                    <a:pt x="789304" y="988846"/>
                    <a:pt x="804019" y="1000166"/>
                  </a:cubicBezTo>
                  <a:cubicBezTo>
                    <a:pt x="818734" y="1011486"/>
                    <a:pt x="833450" y="1028465"/>
                    <a:pt x="858352" y="1020541"/>
                  </a:cubicBezTo>
                  <a:cubicBezTo>
                    <a:pt x="883254" y="1012617"/>
                    <a:pt x="931928" y="972998"/>
                    <a:pt x="953434" y="952623"/>
                  </a:cubicBezTo>
                  <a:cubicBezTo>
                    <a:pt x="974940" y="932248"/>
                    <a:pt x="1015689" y="953755"/>
                    <a:pt x="987391" y="898289"/>
                  </a:cubicBezTo>
                  <a:cubicBezTo>
                    <a:pt x="959093" y="842823"/>
                    <a:pt x="856087" y="721703"/>
                    <a:pt x="783644" y="619826"/>
                  </a:cubicBezTo>
                  <a:cubicBezTo>
                    <a:pt x="711201" y="517949"/>
                    <a:pt x="625174" y="384378"/>
                    <a:pt x="552731" y="287029"/>
                  </a:cubicBezTo>
                  <a:cubicBezTo>
                    <a:pt x="480288" y="189680"/>
                    <a:pt x="397657" y="83276"/>
                    <a:pt x="348984" y="35733"/>
                  </a:cubicBezTo>
                  <a:cubicBezTo>
                    <a:pt x="300311" y="-11810"/>
                    <a:pt x="330873" y="5170"/>
                    <a:pt x="274277" y="1774"/>
                  </a:cubicBezTo>
                  <a:close/>
                </a:path>
              </a:pathLst>
            </a:custGeom>
            <a:solidFill>
              <a:srgbClr val="FFFF00">
                <a:alpha val="29000"/>
              </a:srgbClr>
            </a:solidFill>
            <a:ln>
              <a:noFill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3" name="Freeform 102"/>
            <p:cNvSpPr/>
            <p:nvPr/>
          </p:nvSpPr>
          <p:spPr>
            <a:xfrm rot="19641735">
              <a:off x="3536047" y="3592635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4" name="Freeform 103"/>
            <p:cNvSpPr/>
            <p:nvPr/>
          </p:nvSpPr>
          <p:spPr>
            <a:xfrm rot="19641735">
              <a:off x="3740326" y="3844733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5" name="Freeform 104"/>
            <p:cNvSpPr/>
            <p:nvPr/>
          </p:nvSpPr>
          <p:spPr>
            <a:xfrm rot="19641735">
              <a:off x="3344782" y="3259381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6" name="Freeform 105"/>
            <p:cNvSpPr/>
            <p:nvPr/>
          </p:nvSpPr>
          <p:spPr>
            <a:xfrm rot="19641735">
              <a:off x="3048434" y="3001268"/>
              <a:ext cx="50259" cy="102485"/>
            </a:xfrm>
            <a:custGeom>
              <a:avLst/>
              <a:gdLst>
                <a:gd name="connsiteX0" fmla="*/ 76200 w 92099"/>
                <a:gd name="connsiteY0" fmla="*/ 165100 h 165100"/>
                <a:gd name="connsiteX1" fmla="*/ 92075 w 92099"/>
                <a:gd name="connsiteY1" fmla="*/ 88900 h 165100"/>
                <a:gd name="connsiteX2" fmla="*/ 73025 w 92099"/>
                <a:gd name="connsiteY2" fmla="*/ 47625 h 165100"/>
                <a:gd name="connsiteX3" fmla="*/ 31750 w 92099"/>
                <a:gd name="connsiteY3" fmla="*/ 19050 h 165100"/>
                <a:gd name="connsiteX4" fmla="*/ 0 w 92099"/>
                <a:gd name="connsiteY4" fmla="*/ 0 h 1651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</a:cxnLst>
              <a:rect l="l" t="t" r="r" b="b"/>
              <a:pathLst>
                <a:path w="92099" h="165100">
                  <a:moveTo>
                    <a:pt x="76200" y="165100"/>
                  </a:moveTo>
                  <a:cubicBezTo>
                    <a:pt x="84402" y="136789"/>
                    <a:pt x="92604" y="108479"/>
                    <a:pt x="92075" y="88900"/>
                  </a:cubicBezTo>
                  <a:cubicBezTo>
                    <a:pt x="91546" y="69321"/>
                    <a:pt x="83079" y="59267"/>
                    <a:pt x="73025" y="47625"/>
                  </a:cubicBezTo>
                  <a:cubicBezTo>
                    <a:pt x="62971" y="35983"/>
                    <a:pt x="43921" y="26987"/>
                    <a:pt x="31750" y="19050"/>
                  </a:cubicBezTo>
                  <a:cubicBezTo>
                    <a:pt x="19579" y="11113"/>
                    <a:pt x="0" y="0"/>
                    <a:pt x="0" y="0"/>
                  </a:cubicBezTo>
                </a:path>
              </a:pathLst>
            </a:custGeom>
            <a:ln w="38100" cmpd="sng">
              <a:solidFill>
                <a:srgbClr val="FFFFB4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" name="Freeform 1"/>
          <p:cNvSpPr/>
          <p:nvPr/>
        </p:nvSpPr>
        <p:spPr>
          <a:xfrm>
            <a:off x="-81817" y="2068783"/>
            <a:ext cx="4412512" cy="4623832"/>
          </a:xfrm>
          <a:custGeom>
            <a:avLst/>
            <a:gdLst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53293 w 4412512"/>
              <a:gd name="connsiteY12" fmla="*/ 1967023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34064"/>
              <a:gd name="connsiteY0" fmla="*/ 3455581 h 4614530"/>
              <a:gd name="connsiteX1" fmla="*/ 372140 w 4434064"/>
              <a:gd name="connsiteY1" fmla="*/ 2690037 h 4614530"/>
              <a:gd name="connsiteX2" fmla="*/ 680484 w 4434064"/>
              <a:gd name="connsiteY2" fmla="*/ 1446027 h 4614530"/>
              <a:gd name="connsiteX3" fmla="*/ 1169582 w 4434064"/>
              <a:gd name="connsiteY3" fmla="*/ 627320 h 4614530"/>
              <a:gd name="connsiteX4" fmla="*/ 2062716 w 4434064"/>
              <a:gd name="connsiteY4" fmla="*/ 148855 h 4614530"/>
              <a:gd name="connsiteX5" fmla="*/ 2604977 w 4434064"/>
              <a:gd name="connsiteY5" fmla="*/ 0 h 4614530"/>
              <a:gd name="connsiteX6" fmla="*/ 2998382 w 4434064"/>
              <a:gd name="connsiteY6" fmla="*/ 191386 h 4614530"/>
              <a:gd name="connsiteX7" fmla="*/ 2998382 w 4434064"/>
              <a:gd name="connsiteY7" fmla="*/ 478465 h 4614530"/>
              <a:gd name="connsiteX8" fmla="*/ 3062177 w 4434064"/>
              <a:gd name="connsiteY8" fmla="*/ 797441 h 4614530"/>
              <a:gd name="connsiteX9" fmla="*/ 3317358 w 4434064"/>
              <a:gd name="connsiteY9" fmla="*/ 978195 h 4614530"/>
              <a:gd name="connsiteX10" fmla="*/ 3455582 w 4434064"/>
              <a:gd name="connsiteY10" fmla="*/ 1116418 h 4614530"/>
              <a:gd name="connsiteX11" fmla="*/ 3636335 w 4434064"/>
              <a:gd name="connsiteY11" fmla="*/ 1541720 h 4614530"/>
              <a:gd name="connsiteX12" fmla="*/ 3795823 w 4434064"/>
              <a:gd name="connsiteY12" fmla="*/ 1903228 h 4614530"/>
              <a:gd name="connsiteX13" fmla="*/ 4167963 w 4434064"/>
              <a:gd name="connsiteY13" fmla="*/ 2264734 h 4614530"/>
              <a:gd name="connsiteX14" fmla="*/ 4412512 w 4434064"/>
              <a:gd name="connsiteY14" fmla="*/ 2349795 h 4614530"/>
              <a:gd name="connsiteX15" fmla="*/ 4146698 w 4434064"/>
              <a:gd name="connsiteY15" fmla="*/ 2838893 h 4614530"/>
              <a:gd name="connsiteX16" fmla="*/ 3306726 w 4434064"/>
              <a:gd name="connsiteY16" fmla="*/ 3200400 h 4614530"/>
              <a:gd name="connsiteX17" fmla="*/ 2349796 w 4434064"/>
              <a:gd name="connsiteY17" fmla="*/ 3434316 h 4614530"/>
              <a:gd name="connsiteX18" fmla="*/ 1180214 w 4434064"/>
              <a:gd name="connsiteY18" fmla="*/ 3487479 h 4614530"/>
              <a:gd name="connsiteX19" fmla="*/ 574158 w 4434064"/>
              <a:gd name="connsiteY19" fmla="*/ 3955311 h 4614530"/>
              <a:gd name="connsiteX20" fmla="*/ 0 w 4434064"/>
              <a:gd name="connsiteY20" fmla="*/ 4614530 h 4614530"/>
              <a:gd name="connsiteX21" fmla="*/ 21265 w 4434064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55581 h 4614530"/>
              <a:gd name="connsiteX1" fmla="*/ 372140 w 4412512"/>
              <a:gd name="connsiteY1" fmla="*/ 2690037 h 4614530"/>
              <a:gd name="connsiteX2" fmla="*/ 680484 w 4412512"/>
              <a:gd name="connsiteY2" fmla="*/ 1446027 h 4614530"/>
              <a:gd name="connsiteX3" fmla="*/ 1169582 w 4412512"/>
              <a:gd name="connsiteY3" fmla="*/ 627320 h 4614530"/>
              <a:gd name="connsiteX4" fmla="*/ 2062716 w 4412512"/>
              <a:gd name="connsiteY4" fmla="*/ 148855 h 4614530"/>
              <a:gd name="connsiteX5" fmla="*/ 2604977 w 4412512"/>
              <a:gd name="connsiteY5" fmla="*/ 0 h 4614530"/>
              <a:gd name="connsiteX6" fmla="*/ 2998382 w 4412512"/>
              <a:gd name="connsiteY6" fmla="*/ 191386 h 4614530"/>
              <a:gd name="connsiteX7" fmla="*/ 2998382 w 4412512"/>
              <a:gd name="connsiteY7" fmla="*/ 478465 h 4614530"/>
              <a:gd name="connsiteX8" fmla="*/ 3062177 w 4412512"/>
              <a:gd name="connsiteY8" fmla="*/ 797441 h 4614530"/>
              <a:gd name="connsiteX9" fmla="*/ 3317358 w 4412512"/>
              <a:gd name="connsiteY9" fmla="*/ 978195 h 4614530"/>
              <a:gd name="connsiteX10" fmla="*/ 3455582 w 4412512"/>
              <a:gd name="connsiteY10" fmla="*/ 1116418 h 4614530"/>
              <a:gd name="connsiteX11" fmla="*/ 3636335 w 4412512"/>
              <a:gd name="connsiteY11" fmla="*/ 1541720 h 4614530"/>
              <a:gd name="connsiteX12" fmla="*/ 3795823 w 4412512"/>
              <a:gd name="connsiteY12" fmla="*/ 1903228 h 4614530"/>
              <a:gd name="connsiteX13" fmla="*/ 4167963 w 4412512"/>
              <a:gd name="connsiteY13" fmla="*/ 2264734 h 4614530"/>
              <a:gd name="connsiteX14" fmla="*/ 4412512 w 4412512"/>
              <a:gd name="connsiteY14" fmla="*/ 2349795 h 4614530"/>
              <a:gd name="connsiteX15" fmla="*/ 4146698 w 4412512"/>
              <a:gd name="connsiteY15" fmla="*/ 2838893 h 4614530"/>
              <a:gd name="connsiteX16" fmla="*/ 3306726 w 4412512"/>
              <a:gd name="connsiteY16" fmla="*/ 3200400 h 4614530"/>
              <a:gd name="connsiteX17" fmla="*/ 2349796 w 4412512"/>
              <a:gd name="connsiteY17" fmla="*/ 3434316 h 4614530"/>
              <a:gd name="connsiteX18" fmla="*/ 1180214 w 4412512"/>
              <a:gd name="connsiteY18" fmla="*/ 3487479 h 4614530"/>
              <a:gd name="connsiteX19" fmla="*/ 574158 w 4412512"/>
              <a:gd name="connsiteY19" fmla="*/ 3955311 h 4614530"/>
              <a:gd name="connsiteX20" fmla="*/ 0 w 4412512"/>
              <a:gd name="connsiteY20" fmla="*/ 4614530 h 4614530"/>
              <a:gd name="connsiteX21" fmla="*/ 21265 w 4412512"/>
              <a:gd name="connsiteY21" fmla="*/ 3455581 h 4614530"/>
              <a:gd name="connsiteX0" fmla="*/ 21265 w 4412512"/>
              <a:gd name="connsiteY0" fmla="*/ 3464883 h 4623832"/>
              <a:gd name="connsiteX1" fmla="*/ 372140 w 4412512"/>
              <a:gd name="connsiteY1" fmla="*/ 2699339 h 4623832"/>
              <a:gd name="connsiteX2" fmla="*/ 680484 w 4412512"/>
              <a:gd name="connsiteY2" fmla="*/ 1455329 h 4623832"/>
              <a:gd name="connsiteX3" fmla="*/ 1169582 w 4412512"/>
              <a:gd name="connsiteY3" fmla="*/ 636622 h 4623832"/>
              <a:gd name="connsiteX4" fmla="*/ 2062716 w 4412512"/>
              <a:gd name="connsiteY4" fmla="*/ 158157 h 4623832"/>
              <a:gd name="connsiteX5" fmla="*/ 2604977 w 4412512"/>
              <a:gd name="connsiteY5" fmla="*/ 9302 h 4623832"/>
              <a:gd name="connsiteX6" fmla="*/ 2998382 w 4412512"/>
              <a:gd name="connsiteY6" fmla="*/ 200688 h 4623832"/>
              <a:gd name="connsiteX7" fmla="*/ 2998382 w 4412512"/>
              <a:gd name="connsiteY7" fmla="*/ 487767 h 4623832"/>
              <a:gd name="connsiteX8" fmla="*/ 3062177 w 4412512"/>
              <a:gd name="connsiteY8" fmla="*/ 806743 h 4623832"/>
              <a:gd name="connsiteX9" fmla="*/ 3317358 w 4412512"/>
              <a:gd name="connsiteY9" fmla="*/ 987497 h 4623832"/>
              <a:gd name="connsiteX10" fmla="*/ 3455582 w 4412512"/>
              <a:gd name="connsiteY10" fmla="*/ 1125720 h 4623832"/>
              <a:gd name="connsiteX11" fmla="*/ 3636335 w 4412512"/>
              <a:gd name="connsiteY11" fmla="*/ 1551022 h 4623832"/>
              <a:gd name="connsiteX12" fmla="*/ 3795823 w 4412512"/>
              <a:gd name="connsiteY12" fmla="*/ 1912530 h 4623832"/>
              <a:gd name="connsiteX13" fmla="*/ 4167963 w 4412512"/>
              <a:gd name="connsiteY13" fmla="*/ 2274036 h 4623832"/>
              <a:gd name="connsiteX14" fmla="*/ 4412512 w 4412512"/>
              <a:gd name="connsiteY14" fmla="*/ 2359097 h 4623832"/>
              <a:gd name="connsiteX15" fmla="*/ 4146698 w 4412512"/>
              <a:gd name="connsiteY15" fmla="*/ 2848195 h 4623832"/>
              <a:gd name="connsiteX16" fmla="*/ 3306726 w 4412512"/>
              <a:gd name="connsiteY16" fmla="*/ 3209702 h 4623832"/>
              <a:gd name="connsiteX17" fmla="*/ 2349796 w 4412512"/>
              <a:gd name="connsiteY17" fmla="*/ 3443618 h 4623832"/>
              <a:gd name="connsiteX18" fmla="*/ 1180214 w 4412512"/>
              <a:gd name="connsiteY18" fmla="*/ 3496781 h 4623832"/>
              <a:gd name="connsiteX19" fmla="*/ 574158 w 4412512"/>
              <a:gd name="connsiteY19" fmla="*/ 3964613 h 4623832"/>
              <a:gd name="connsiteX20" fmla="*/ 0 w 4412512"/>
              <a:gd name="connsiteY20" fmla="*/ 4623832 h 4623832"/>
              <a:gd name="connsiteX21" fmla="*/ 21265 w 4412512"/>
              <a:gd name="connsiteY21" fmla="*/ 3464883 h 4623832"/>
              <a:gd name="connsiteX0" fmla="*/ 21265 w 4412512"/>
              <a:gd name="connsiteY0" fmla="*/ 3464883 h 4623832"/>
              <a:gd name="connsiteX1" fmla="*/ 372140 w 4412512"/>
              <a:gd name="connsiteY1" fmla="*/ 2699339 h 4623832"/>
              <a:gd name="connsiteX2" fmla="*/ 680484 w 4412512"/>
              <a:gd name="connsiteY2" fmla="*/ 1455329 h 4623832"/>
              <a:gd name="connsiteX3" fmla="*/ 1169582 w 4412512"/>
              <a:gd name="connsiteY3" fmla="*/ 636622 h 4623832"/>
              <a:gd name="connsiteX4" fmla="*/ 2062716 w 4412512"/>
              <a:gd name="connsiteY4" fmla="*/ 158157 h 4623832"/>
              <a:gd name="connsiteX5" fmla="*/ 2604977 w 4412512"/>
              <a:gd name="connsiteY5" fmla="*/ 9302 h 4623832"/>
              <a:gd name="connsiteX6" fmla="*/ 2998382 w 4412512"/>
              <a:gd name="connsiteY6" fmla="*/ 200688 h 4623832"/>
              <a:gd name="connsiteX7" fmla="*/ 2998382 w 4412512"/>
              <a:gd name="connsiteY7" fmla="*/ 487767 h 4623832"/>
              <a:gd name="connsiteX8" fmla="*/ 3062177 w 4412512"/>
              <a:gd name="connsiteY8" fmla="*/ 806743 h 4623832"/>
              <a:gd name="connsiteX9" fmla="*/ 3317358 w 4412512"/>
              <a:gd name="connsiteY9" fmla="*/ 987497 h 4623832"/>
              <a:gd name="connsiteX10" fmla="*/ 3455582 w 4412512"/>
              <a:gd name="connsiteY10" fmla="*/ 1125720 h 4623832"/>
              <a:gd name="connsiteX11" fmla="*/ 3636335 w 4412512"/>
              <a:gd name="connsiteY11" fmla="*/ 1551022 h 4623832"/>
              <a:gd name="connsiteX12" fmla="*/ 3795823 w 4412512"/>
              <a:gd name="connsiteY12" fmla="*/ 1912530 h 4623832"/>
              <a:gd name="connsiteX13" fmla="*/ 4167963 w 4412512"/>
              <a:gd name="connsiteY13" fmla="*/ 2274036 h 4623832"/>
              <a:gd name="connsiteX14" fmla="*/ 4412512 w 4412512"/>
              <a:gd name="connsiteY14" fmla="*/ 2359097 h 4623832"/>
              <a:gd name="connsiteX15" fmla="*/ 4146698 w 4412512"/>
              <a:gd name="connsiteY15" fmla="*/ 2848195 h 4623832"/>
              <a:gd name="connsiteX16" fmla="*/ 3306726 w 4412512"/>
              <a:gd name="connsiteY16" fmla="*/ 3209702 h 4623832"/>
              <a:gd name="connsiteX17" fmla="*/ 2349796 w 4412512"/>
              <a:gd name="connsiteY17" fmla="*/ 3443618 h 4623832"/>
              <a:gd name="connsiteX18" fmla="*/ 1180214 w 4412512"/>
              <a:gd name="connsiteY18" fmla="*/ 3496781 h 4623832"/>
              <a:gd name="connsiteX19" fmla="*/ 574158 w 4412512"/>
              <a:gd name="connsiteY19" fmla="*/ 3964613 h 4623832"/>
              <a:gd name="connsiteX20" fmla="*/ 0 w 4412512"/>
              <a:gd name="connsiteY20" fmla="*/ 4623832 h 4623832"/>
              <a:gd name="connsiteX21" fmla="*/ 21265 w 4412512"/>
              <a:gd name="connsiteY21" fmla="*/ 3464883 h 46238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</a:cxnLst>
            <a:rect l="l" t="t" r="r" b="b"/>
            <a:pathLst>
              <a:path w="4412512" h="4623832">
                <a:moveTo>
                  <a:pt x="21265" y="3464883"/>
                </a:moveTo>
                <a:lnTo>
                  <a:pt x="372140" y="2699339"/>
                </a:lnTo>
                <a:cubicBezTo>
                  <a:pt x="489098" y="2444158"/>
                  <a:pt x="547577" y="1799115"/>
                  <a:pt x="680484" y="1455329"/>
                </a:cubicBezTo>
                <a:cubicBezTo>
                  <a:pt x="813391" y="1111543"/>
                  <a:pt x="939210" y="852817"/>
                  <a:pt x="1169582" y="636622"/>
                </a:cubicBezTo>
                <a:cubicBezTo>
                  <a:pt x="1399954" y="420427"/>
                  <a:pt x="1881962" y="207775"/>
                  <a:pt x="2062716" y="158157"/>
                </a:cubicBezTo>
                <a:lnTo>
                  <a:pt x="2604977" y="9302"/>
                </a:lnTo>
                <a:cubicBezTo>
                  <a:pt x="2785731" y="-40316"/>
                  <a:pt x="2932815" y="120944"/>
                  <a:pt x="2998382" y="200688"/>
                </a:cubicBezTo>
                <a:cubicBezTo>
                  <a:pt x="3063949" y="280432"/>
                  <a:pt x="2987750" y="386758"/>
                  <a:pt x="2998382" y="487767"/>
                </a:cubicBezTo>
                <a:lnTo>
                  <a:pt x="3062177" y="806743"/>
                </a:lnTo>
                <a:cubicBezTo>
                  <a:pt x="3083442" y="913068"/>
                  <a:pt x="3251791" y="934334"/>
                  <a:pt x="3317358" y="987497"/>
                </a:cubicBezTo>
                <a:lnTo>
                  <a:pt x="3455582" y="1125720"/>
                </a:lnTo>
                <a:cubicBezTo>
                  <a:pt x="3508745" y="1219641"/>
                  <a:pt x="3579628" y="1419887"/>
                  <a:pt x="3636335" y="1551022"/>
                </a:cubicBezTo>
                <a:cubicBezTo>
                  <a:pt x="3693042" y="1682157"/>
                  <a:pt x="3707218" y="1792028"/>
                  <a:pt x="3795823" y="1912530"/>
                </a:cubicBezTo>
                <a:cubicBezTo>
                  <a:pt x="3884428" y="2033032"/>
                  <a:pt x="4086447" y="2245682"/>
                  <a:pt x="4167963" y="2274036"/>
                </a:cubicBezTo>
                <a:lnTo>
                  <a:pt x="4412512" y="2359097"/>
                </a:lnTo>
                <a:cubicBezTo>
                  <a:pt x="4408968" y="2454790"/>
                  <a:pt x="4426689" y="2727693"/>
                  <a:pt x="4146698" y="2848195"/>
                </a:cubicBezTo>
                <a:lnTo>
                  <a:pt x="3306726" y="3209702"/>
                </a:lnTo>
                <a:cubicBezTo>
                  <a:pt x="3026735" y="3330204"/>
                  <a:pt x="2704215" y="3395771"/>
                  <a:pt x="2349796" y="3443618"/>
                </a:cubicBezTo>
                <a:cubicBezTo>
                  <a:pt x="1995377" y="3491465"/>
                  <a:pt x="1476154" y="3409949"/>
                  <a:pt x="1180214" y="3496781"/>
                </a:cubicBezTo>
                <a:cubicBezTo>
                  <a:pt x="884274" y="3583613"/>
                  <a:pt x="765544" y="3744873"/>
                  <a:pt x="574158" y="3964613"/>
                </a:cubicBezTo>
                <a:lnTo>
                  <a:pt x="0" y="4623832"/>
                </a:lnTo>
                <a:cubicBezTo>
                  <a:pt x="3544" y="4233971"/>
                  <a:pt x="7089" y="3844111"/>
                  <a:pt x="21265" y="3464883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7" name="Group 136"/>
          <p:cNvGrpSpPr/>
          <p:nvPr/>
        </p:nvGrpSpPr>
        <p:grpSpPr>
          <a:xfrm>
            <a:off x="-31348" y="-329694"/>
            <a:ext cx="8344235" cy="2359707"/>
            <a:chOff x="-33391" y="30895"/>
            <a:chExt cx="8344235" cy="2359706"/>
          </a:xfrm>
        </p:grpSpPr>
        <p:sp>
          <p:nvSpPr>
            <p:cNvPr id="138" name="Freeform 137"/>
            <p:cNvSpPr/>
            <p:nvPr/>
          </p:nvSpPr>
          <p:spPr>
            <a:xfrm>
              <a:off x="-33391" y="30895"/>
              <a:ext cx="8344235" cy="2359706"/>
            </a:xfrm>
            <a:custGeom>
              <a:avLst/>
              <a:gdLst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542097 w 8162224"/>
                <a:gd name="connsiteY17" fmla="*/ 308009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2773974"/>
                <a:gd name="connsiteX1" fmla="*/ 144379 w 8162224"/>
                <a:gd name="connsiteY1" fmla="*/ 1722923 h 2773974"/>
                <a:gd name="connsiteX2" fmla="*/ 1260910 w 8162224"/>
                <a:gd name="connsiteY2" fmla="*/ 1318661 h 2773974"/>
                <a:gd name="connsiteX3" fmla="*/ 2271563 w 8162224"/>
                <a:gd name="connsiteY3" fmla="*/ 972152 h 2773974"/>
                <a:gd name="connsiteX4" fmla="*/ 2723950 w 8162224"/>
                <a:gd name="connsiteY4" fmla="*/ 1424539 h 2773974"/>
                <a:gd name="connsiteX5" fmla="*/ 3580598 w 8162224"/>
                <a:gd name="connsiteY5" fmla="*/ 1742173 h 2773974"/>
                <a:gd name="connsiteX6" fmla="*/ 4285888 w 8162224"/>
                <a:gd name="connsiteY6" fmla="*/ 2770595 h 2773974"/>
                <a:gd name="connsiteX7" fmla="*/ 4032986 w 8162224"/>
                <a:gd name="connsiteY7" fmla="*/ 1357162 h 2773974"/>
                <a:gd name="connsiteX8" fmla="*/ 4052236 w 8162224"/>
                <a:gd name="connsiteY8" fmla="*/ 1318661 h 2773974"/>
                <a:gd name="connsiteX9" fmla="*/ 4283243 w 8162224"/>
                <a:gd name="connsiteY9" fmla="*/ 962527 h 2773974"/>
                <a:gd name="connsiteX10" fmla="*/ 5534527 w 8162224"/>
                <a:gd name="connsiteY10" fmla="*/ 760396 h 2773974"/>
                <a:gd name="connsiteX11" fmla="*/ 6574055 w 8162224"/>
                <a:gd name="connsiteY11" fmla="*/ 731520 h 2773974"/>
                <a:gd name="connsiteX12" fmla="*/ 7979344 w 8162224"/>
                <a:gd name="connsiteY12" fmla="*/ 211756 h 2773974"/>
                <a:gd name="connsiteX13" fmla="*/ 8162224 w 8162224"/>
                <a:gd name="connsiteY13" fmla="*/ 57752 h 2773974"/>
                <a:gd name="connsiteX14" fmla="*/ 6554805 w 8162224"/>
                <a:gd name="connsiteY14" fmla="*/ 0 h 2773974"/>
                <a:gd name="connsiteX15" fmla="*/ 6063916 w 8162224"/>
                <a:gd name="connsiteY15" fmla="*/ 327259 h 2773974"/>
                <a:gd name="connsiteX16" fmla="*/ 4408371 w 8162224"/>
                <a:gd name="connsiteY16" fmla="*/ 779647 h 2773974"/>
                <a:gd name="connsiteX17" fmla="*/ 3465095 w 8162224"/>
                <a:gd name="connsiteY17" fmla="*/ 510140 h 2773974"/>
                <a:gd name="connsiteX18" fmla="*/ 2695074 w 8162224"/>
                <a:gd name="connsiteY18" fmla="*/ 693019 h 2773974"/>
                <a:gd name="connsiteX19" fmla="*/ 1982805 w 8162224"/>
                <a:gd name="connsiteY19" fmla="*/ 827773 h 2773974"/>
                <a:gd name="connsiteX20" fmla="*/ 760396 w 8162224"/>
                <a:gd name="connsiteY20" fmla="*/ 808522 h 2773974"/>
                <a:gd name="connsiteX21" fmla="*/ 0 w 8162224"/>
                <a:gd name="connsiteY21" fmla="*/ 635268 h 2773974"/>
                <a:gd name="connsiteX22" fmla="*/ 9626 w 8162224"/>
                <a:gd name="connsiteY22" fmla="*/ 1992430 h 2773974"/>
                <a:gd name="connsiteX0" fmla="*/ 9626 w 8162224"/>
                <a:gd name="connsiteY0" fmla="*/ 1992430 h 2797444"/>
                <a:gd name="connsiteX1" fmla="*/ 144379 w 8162224"/>
                <a:gd name="connsiteY1" fmla="*/ 1722923 h 2797444"/>
                <a:gd name="connsiteX2" fmla="*/ 1260910 w 8162224"/>
                <a:gd name="connsiteY2" fmla="*/ 1318661 h 2797444"/>
                <a:gd name="connsiteX3" fmla="*/ 2271563 w 8162224"/>
                <a:gd name="connsiteY3" fmla="*/ 972152 h 2797444"/>
                <a:gd name="connsiteX4" fmla="*/ 2723950 w 8162224"/>
                <a:gd name="connsiteY4" fmla="*/ 1424539 h 2797444"/>
                <a:gd name="connsiteX5" fmla="*/ 3751420 w 8162224"/>
                <a:gd name="connsiteY5" fmla="*/ 2566138 h 2797444"/>
                <a:gd name="connsiteX6" fmla="*/ 4285888 w 8162224"/>
                <a:gd name="connsiteY6" fmla="*/ 2770595 h 2797444"/>
                <a:gd name="connsiteX7" fmla="*/ 4032986 w 8162224"/>
                <a:gd name="connsiteY7" fmla="*/ 1357162 h 2797444"/>
                <a:gd name="connsiteX8" fmla="*/ 4052236 w 8162224"/>
                <a:gd name="connsiteY8" fmla="*/ 1318661 h 2797444"/>
                <a:gd name="connsiteX9" fmla="*/ 4283243 w 8162224"/>
                <a:gd name="connsiteY9" fmla="*/ 962527 h 2797444"/>
                <a:gd name="connsiteX10" fmla="*/ 5534527 w 8162224"/>
                <a:gd name="connsiteY10" fmla="*/ 760396 h 2797444"/>
                <a:gd name="connsiteX11" fmla="*/ 6574055 w 8162224"/>
                <a:gd name="connsiteY11" fmla="*/ 731520 h 2797444"/>
                <a:gd name="connsiteX12" fmla="*/ 7979344 w 8162224"/>
                <a:gd name="connsiteY12" fmla="*/ 211756 h 2797444"/>
                <a:gd name="connsiteX13" fmla="*/ 8162224 w 8162224"/>
                <a:gd name="connsiteY13" fmla="*/ 57752 h 2797444"/>
                <a:gd name="connsiteX14" fmla="*/ 6554805 w 8162224"/>
                <a:gd name="connsiteY14" fmla="*/ 0 h 2797444"/>
                <a:gd name="connsiteX15" fmla="*/ 6063916 w 8162224"/>
                <a:gd name="connsiteY15" fmla="*/ 327259 h 2797444"/>
                <a:gd name="connsiteX16" fmla="*/ 4408371 w 8162224"/>
                <a:gd name="connsiteY16" fmla="*/ 779647 h 2797444"/>
                <a:gd name="connsiteX17" fmla="*/ 3465095 w 8162224"/>
                <a:gd name="connsiteY17" fmla="*/ 510140 h 2797444"/>
                <a:gd name="connsiteX18" fmla="*/ 2695074 w 8162224"/>
                <a:gd name="connsiteY18" fmla="*/ 693019 h 2797444"/>
                <a:gd name="connsiteX19" fmla="*/ 1982805 w 8162224"/>
                <a:gd name="connsiteY19" fmla="*/ 827773 h 2797444"/>
                <a:gd name="connsiteX20" fmla="*/ 760396 w 8162224"/>
                <a:gd name="connsiteY20" fmla="*/ 808522 h 2797444"/>
                <a:gd name="connsiteX21" fmla="*/ 0 w 8162224"/>
                <a:gd name="connsiteY21" fmla="*/ 635268 h 2797444"/>
                <a:gd name="connsiteX22" fmla="*/ 9626 w 8162224"/>
                <a:gd name="connsiteY22" fmla="*/ 1992430 h 2797444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811095"/>
                <a:gd name="connsiteX1" fmla="*/ 144379 w 8162224"/>
                <a:gd name="connsiteY1" fmla="*/ 1722923 h 2811095"/>
                <a:gd name="connsiteX2" fmla="*/ 1260910 w 8162224"/>
                <a:gd name="connsiteY2" fmla="*/ 1318661 h 2811095"/>
                <a:gd name="connsiteX3" fmla="*/ 2271563 w 8162224"/>
                <a:gd name="connsiteY3" fmla="*/ 972152 h 2811095"/>
                <a:gd name="connsiteX4" fmla="*/ 3065593 w 8162224"/>
                <a:gd name="connsiteY4" fmla="*/ 1525023 h 2811095"/>
                <a:gd name="connsiteX5" fmla="*/ 3751420 w 8162224"/>
                <a:gd name="connsiteY5" fmla="*/ 2636477 h 2811095"/>
                <a:gd name="connsiteX6" fmla="*/ 4285888 w 8162224"/>
                <a:gd name="connsiteY6" fmla="*/ 2770595 h 2811095"/>
                <a:gd name="connsiteX7" fmla="*/ 4032986 w 8162224"/>
                <a:gd name="connsiteY7" fmla="*/ 1357162 h 2811095"/>
                <a:gd name="connsiteX8" fmla="*/ 4052236 w 8162224"/>
                <a:gd name="connsiteY8" fmla="*/ 1318661 h 2811095"/>
                <a:gd name="connsiteX9" fmla="*/ 4283243 w 8162224"/>
                <a:gd name="connsiteY9" fmla="*/ 962527 h 2811095"/>
                <a:gd name="connsiteX10" fmla="*/ 5534527 w 8162224"/>
                <a:gd name="connsiteY10" fmla="*/ 760396 h 2811095"/>
                <a:gd name="connsiteX11" fmla="*/ 6574055 w 8162224"/>
                <a:gd name="connsiteY11" fmla="*/ 731520 h 2811095"/>
                <a:gd name="connsiteX12" fmla="*/ 7979344 w 8162224"/>
                <a:gd name="connsiteY12" fmla="*/ 211756 h 2811095"/>
                <a:gd name="connsiteX13" fmla="*/ 8162224 w 8162224"/>
                <a:gd name="connsiteY13" fmla="*/ 57752 h 2811095"/>
                <a:gd name="connsiteX14" fmla="*/ 6554805 w 8162224"/>
                <a:gd name="connsiteY14" fmla="*/ 0 h 2811095"/>
                <a:gd name="connsiteX15" fmla="*/ 6063916 w 8162224"/>
                <a:gd name="connsiteY15" fmla="*/ 327259 h 2811095"/>
                <a:gd name="connsiteX16" fmla="*/ 4408371 w 8162224"/>
                <a:gd name="connsiteY16" fmla="*/ 779647 h 2811095"/>
                <a:gd name="connsiteX17" fmla="*/ 3465095 w 8162224"/>
                <a:gd name="connsiteY17" fmla="*/ 510140 h 2811095"/>
                <a:gd name="connsiteX18" fmla="*/ 2695074 w 8162224"/>
                <a:gd name="connsiteY18" fmla="*/ 693019 h 2811095"/>
                <a:gd name="connsiteX19" fmla="*/ 1982805 w 8162224"/>
                <a:gd name="connsiteY19" fmla="*/ 827773 h 2811095"/>
                <a:gd name="connsiteX20" fmla="*/ 760396 w 8162224"/>
                <a:gd name="connsiteY20" fmla="*/ 808522 h 2811095"/>
                <a:gd name="connsiteX21" fmla="*/ 0 w 8162224"/>
                <a:gd name="connsiteY21" fmla="*/ 635268 h 2811095"/>
                <a:gd name="connsiteX22" fmla="*/ 9626 w 8162224"/>
                <a:gd name="connsiteY22" fmla="*/ 1992430 h 2811095"/>
                <a:gd name="connsiteX0" fmla="*/ 9626 w 8162224"/>
                <a:gd name="connsiteY0" fmla="*/ 1992430 h 2790397"/>
                <a:gd name="connsiteX1" fmla="*/ 144379 w 8162224"/>
                <a:gd name="connsiteY1" fmla="*/ 1722923 h 2790397"/>
                <a:gd name="connsiteX2" fmla="*/ 1260910 w 8162224"/>
                <a:gd name="connsiteY2" fmla="*/ 1318661 h 2790397"/>
                <a:gd name="connsiteX3" fmla="*/ 2271563 w 8162224"/>
                <a:gd name="connsiteY3" fmla="*/ 972152 h 2790397"/>
                <a:gd name="connsiteX4" fmla="*/ 3065593 w 8162224"/>
                <a:gd name="connsiteY4" fmla="*/ 1525023 h 2790397"/>
                <a:gd name="connsiteX5" fmla="*/ 3494288 w 8162224"/>
                <a:gd name="connsiteY5" fmla="*/ 2206726 h 2790397"/>
                <a:gd name="connsiteX6" fmla="*/ 3751420 w 8162224"/>
                <a:gd name="connsiteY6" fmla="*/ 2636477 h 2790397"/>
                <a:gd name="connsiteX7" fmla="*/ 4285888 w 8162224"/>
                <a:gd name="connsiteY7" fmla="*/ 2770595 h 2790397"/>
                <a:gd name="connsiteX8" fmla="*/ 4032986 w 8162224"/>
                <a:gd name="connsiteY8" fmla="*/ 1357162 h 2790397"/>
                <a:gd name="connsiteX9" fmla="*/ 4052236 w 8162224"/>
                <a:gd name="connsiteY9" fmla="*/ 1318661 h 2790397"/>
                <a:gd name="connsiteX10" fmla="*/ 4283243 w 8162224"/>
                <a:gd name="connsiteY10" fmla="*/ 962527 h 2790397"/>
                <a:gd name="connsiteX11" fmla="*/ 5534527 w 8162224"/>
                <a:gd name="connsiteY11" fmla="*/ 760396 h 2790397"/>
                <a:gd name="connsiteX12" fmla="*/ 6574055 w 8162224"/>
                <a:gd name="connsiteY12" fmla="*/ 731520 h 2790397"/>
                <a:gd name="connsiteX13" fmla="*/ 7979344 w 8162224"/>
                <a:gd name="connsiteY13" fmla="*/ 211756 h 2790397"/>
                <a:gd name="connsiteX14" fmla="*/ 8162224 w 8162224"/>
                <a:gd name="connsiteY14" fmla="*/ 57752 h 2790397"/>
                <a:gd name="connsiteX15" fmla="*/ 6554805 w 8162224"/>
                <a:gd name="connsiteY15" fmla="*/ 0 h 2790397"/>
                <a:gd name="connsiteX16" fmla="*/ 6063916 w 8162224"/>
                <a:gd name="connsiteY16" fmla="*/ 327259 h 2790397"/>
                <a:gd name="connsiteX17" fmla="*/ 4408371 w 8162224"/>
                <a:gd name="connsiteY17" fmla="*/ 779647 h 2790397"/>
                <a:gd name="connsiteX18" fmla="*/ 3465095 w 8162224"/>
                <a:gd name="connsiteY18" fmla="*/ 510140 h 2790397"/>
                <a:gd name="connsiteX19" fmla="*/ 2695074 w 8162224"/>
                <a:gd name="connsiteY19" fmla="*/ 693019 h 2790397"/>
                <a:gd name="connsiteX20" fmla="*/ 1982805 w 8162224"/>
                <a:gd name="connsiteY20" fmla="*/ 827773 h 2790397"/>
                <a:gd name="connsiteX21" fmla="*/ 760396 w 8162224"/>
                <a:gd name="connsiteY21" fmla="*/ 808522 h 2790397"/>
                <a:gd name="connsiteX22" fmla="*/ 0 w 8162224"/>
                <a:gd name="connsiteY22" fmla="*/ 635268 h 2790397"/>
                <a:gd name="connsiteX23" fmla="*/ 9626 w 8162224"/>
                <a:gd name="connsiteY23" fmla="*/ 1992430 h 279039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3065593 w 8162224"/>
                <a:gd name="connsiteY4" fmla="*/ 1525023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274147 w 8162224"/>
                <a:gd name="connsiteY8" fmla="*/ 1849531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274147 w 8162224"/>
                <a:gd name="connsiteY8" fmla="*/ 1849531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85191 w 8162224"/>
                <a:gd name="connsiteY18" fmla="*/ 530237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8064404 w 8162224"/>
                <a:gd name="connsiteY13" fmla="*/ 573263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353610"/>
                <a:gd name="connsiteY0" fmla="*/ 1992430 h 2657606"/>
                <a:gd name="connsiteX1" fmla="*/ 144379 w 8353610"/>
                <a:gd name="connsiteY1" fmla="*/ 1722923 h 2657606"/>
                <a:gd name="connsiteX2" fmla="*/ 1260910 w 8353610"/>
                <a:gd name="connsiteY2" fmla="*/ 1318661 h 2657606"/>
                <a:gd name="connsiteX3" fmla="*/ 2000257 w 8353610"/>
                <a:gd name="connsiteY3" fmla="*/ 1454472 h 2657606"/>
                <a:gd name="connsiteX4" fmla="*/ 2884723 w 8353610"/>
                <a:gd name="connsiteY4" fmla="*/ 1746087 h 2657606"/>
                <a:gd name="connsiteX5" fmla="*/ 3413901 w 8353610"/>
                <a:gd name="connsiteY5" fmla="*/ 2447886 h 2657606"/>
                <a:gd name="connsiteX6" fmla="*/ 3751420 w 8353610"/>
                <a:gd name="connsiteY6" fmla="*/ 2636477 h 2657606"/>
                <a:gd name="connsiteX7" fmla="*/ 4255743 w 8353610"/>
                <a:gd name="connsiteY7" fmla="*/ 2609821 h 2657606"/>
                <a:gd name="connsiteX8" fmla="*/ 4354534 w 8353610"/>
                <a:gd name="connsiteY8" fmla="*/ 1869628 h 2657606"/>
                <a:gd name="connsiteX9" fmla="*/ 4604895 w 8353610"/>
                <a:gd name="connsiteY9" fmla="*/ 1479434 h 2657606"/>
                <a:gd name="connsiteX10" fmla="*/ 5077063 w 8353610"/>
                <a:gd name="connsiteY10" fmla="*/ 1274026 h 2657606"/>
                <a:gd name="connsiteX11" fmla="*/ 5624962 w 8353610"/>
                <a:gd name="connsiteY11" fmla="*/ 790542 h 2657606"/>
                <a:gd name="connsiteX12" fmla="*/ 6574055 w 8353610"/>
                <a:gd name="connsiteY12" fmla="*/ 731520 h 2657606"/>
                <a:gd name="connsiteX13" fmla="*/ 8064404 w 8353610"/>
                <a:gd name="connsiteY13" fmla="*/ 573263 h 2657606"/>
                <a:gd name="connsiteX14" fmla="*/ 8353610 w 8353610"/>
                <a:gd name="connsiteY14" fmla="*/ 291668 h 2657606"/>
                <a:gd name="connsiteX15" fmla="*/ 6554805 w 8353610"/>
                <a:gd name="connsiteY15" fmla="*/ 0 h 2657606"/>
                <a:gd name="connsiteX16" fmla="*/ 6063916 w 8353610"/>
                <a:gd name="connsiteY16" fmla="*/ 327259 h 2657606"/>
                <a:gd name="connsiteX17" fmla="*/ 4629434 w 8353610"/>
                <a:gd name="connsiteY17" fmla="*/ 1030856 h 2657606"/>
                <a:gd name="connsiteX18" fmla="*/ 3555530 w 8353610"/>
                <a:gd name="connsiteY18" fmla="*/ 1183380 h 2657606"/>
                <a:gd name="connsiteX19" fmla="*/ 2695074 w 8353610"/>
                <a:gd name="connsiteY19" fmla="*/ 693019 h 2657606"/>
                <a:gd name="connsiteX20" fmla="*/ 1982805 w 8353610"/>
                <a:gd name="connsiteY20" fmla="*/ 827773 h 2657606"/>
                <a:gd name="connsiteX21" fmla="*/ 760396 w 8353610"/>
                <a:gd name="connsiteY21" fmla="*/ 808522 h 2657606"/>
                <a:gd name="connsiteX22" fmla="*/ 0 w 8353610"/>
                <a:gd name="connsiteY22" fmla="*/ 635268 h 2657606"/>
                <a:gd name="connsiteX23" fmla="*/ 9626 w 8353610"/>
                <a:gd name="connsiteY23" fmla="*/ 1992430 h 2657606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5077063 w 8353610"/>
                <a:gd name="connsiteY10" fmla="*/ 989627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101421 w 8353610"/>
                <a:gd name="connsiteY2" fmla="*/ 136387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697858 w 8344235"/>
                <a:gd name="connsiteY21" fmla="*/ 173248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792656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558108 w 8344235"/>
                <a:gd name="connsiteY20" fmla="*/ 993411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44235" h="2359706">
                  <a:moveTo>
                    <a:pt x="251" y="1708031"/>
                  </a:moveTo>
                  <a:cubicBezTo>
                    <a:pt x="45169" y="1618195"/>
                    <a:pt x="-46962" y="1495884"/>
                    <a:pt x="135004" y="1438524"/>
                  </a:cubicBezTo>
                  <a:cubicBezTo>
                    <a:pt x="316970" y="1381164"/>
                    <a:pt x="782733" y="1408614"/>
                    <a:pt x="1092046" y="1363872"/>
                  </a:cubicBezTo>
                  <a:cubicBezTo>
                    <a:pt x="1401359" y="1319130"/>
                    <a:pt x="1672400" y="1162631"/>
                    <a:pt x="1990882" y="1170073"/>
                  </a:cubicBezTo>
                  <a:cubicBezTo>
                    <a:pt x="2309364" y="1177515"/>
                    <a:pt x="3011881" y="1157896"/>
                    <a:pt x="3002939" y="1408525"/>
                  </a:cubicBezTo>
                  <a:cubicBezTo>
                    <a:pt x="2993997" y="1659154"/>
                    <a:pt x="3290222" y="1978245"/>
                    <a:pt x="3404526" y="2163487"/>
                  </a:cubicBezTo>
                  <a:cubicBezTo>
                    <a:pt x="3518830" y="2348729"/>
                    <a:pt x="3601738" y="2325089"/>
                    <a:pt x="3742045" y="2352078"/>
                  </a:cubicBezTo>
                  <a:cubicBezTo>
                    <a:pt x="3882352" y="2379067"/>
                    <a:pt x="3915789" y="2325796"/>
                    <a:pt x="4246368" y="2325422"/>
                  </a:cubicBezTo>
                  <a:cubicBezTo>
                    <a:pt x="4397425" y="2033939"/>
                    <a:pt x="4382260" y="1778888"/>
                    <a:pt x="4345159" y="1585229"/>
                  </a:cubicBezTo>
                  <a:cubicBezTo>
                    <a:pt x="4312916" y="1416928"/>
                    <a:pt x="4575424" y="1215134"/>
                    <a:pt x="4595520" y="1195035"/>
                  </a:cubicBezTo>
                  <a:lnTo>
                    <a:pt x="4971995" y="851403"/>
                  </a:lnTo>
                  <a:cubicBezTo>
                    <a:pt x="5048997" y="732692"/>
                    <a:pt x="5350140" y="573523"/>
                    <a:pt x="5615587" y="506143"/>
                  </a:cubicBezTo>
                  <a:cubicBezTo>
                    <a:pt x="5881034" y="438763"/>
                    <a:pt x="6158106" y="483334"/>
                    <a:pt x="6564680" y="447121"/>
                  </a:cubicBezTo>
                  <a:cubicBezTo>
                    <a:pt x="6971254" y="410908"/>
                    <a:pt x="7790334" y="401159"/>
                    <a:pt x="8055029" y="288864"/>
                  </a:cubicBezTo>
                  <a:lnTo>
                    <a:pt x="8344235" y="7269"/>
                  </a:lnTo>
                  <a:lnTo>
                    <a:pt x="6789979" y="45211"/>
                  </a:lnTo>
                  <a:cubicBezTo>
                    <a:pt x="6440261" y="90129"/>
                    <a:pt x="6416194" y="-74014"/>
                    <a:pt x="6054541" y="42860"/>
                  </a:cubicBezTo>
                  <a:cubicBezTo>
                    <a:pt x="5692888" y="159734"/>
                    <a:pt x="4919338" y="588573"/>
                    <a:pt x="4620059" y="746457"/>
                  </a:cubicBezTo>
                  <a:cubicBezTo>
                    <a:pt x="4320781" y="904342"/>
                    <a:pt x="4437854" y="982467"/>
                    <a:pt x="4258870" y="990167"/>
                  </a:cubicBezTo>
                  <a:cubicBezTo>
                    <a:pt x="4079886" y="997867"/>
                    <a:pt x="3847336" y="903758"/>
                    <a:pt x="3588685" y="920247"/>
                  </a:cubicBezTo>
                  <a:cubicBezTo>
                    <a:pt x="3330034" y="936736"/>
                    <a:pt x="3066550" y="1104070"/>
                    <a:pt x="2706964" y="1089104"/>
                  </a:cubicBezTo>
                  <a:cubicBezTo>
                    <a:pt x="2347378" y="1074138"/>
                    <a:pt x="1700491" y="870596"/>
                    <a:pt x="1431170" y="830453"/>
                  </a:cubicBezTo>
                  <a:lnTo>
                    <a:pt x="836080" y="726141"/>
                  </a:lnTo>
                  <a:cubicBezTo>
                    <a:pt x="822015" y="772888"/>
                    <a:pt x="-150062" y="238612"/>
                    <a:pt x="22522" y="329604"/>
                  </a:cubicBezTo>
                  <a:cubicBezTo>
                    <a:pt x="25731" y="781991"/>
                    <a:pt x="-2958" y="1255644"/>
                    <a:pt x="251" y="1708031"/>
                  </a:cubicBezTo>
                  <a:close/>
                </a:path>
              </a:pathLst>
            </a:custGeom>
            <a:solidFill>
              <a:srgbClr val="F2F2F2"/>
            </a:solidFill>
            <a:ln>
              <a:solidFill>
                <a:schemeClr val="bg2">
                  <a:lumMod val="75000"/>
                </a:schemeClr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39" name="Group 138"/>
            <p:cNvGrpSpPr/>
            <p:nvPr/>
          </p:nvGrpSpPr>
          <p:grpSpPr>
            <a:xfrm>
              <a:off x="3199988" y="1288143"/>
              <a:ext cx="1039997" cy="932457"/>
              <a:chOff x="3199988" y="1288143"/>
              <a:chExt cx="1039997" cy="932457"/>
            </a:xfrm>
          </p:grpSpPr>
          <p:sp>
            <p:nvSpPr>
              <p:cNvPr id="141" name="Oval 140"/>
              <p:cNvSpPr/>
              <p:nvPr/>
            </p:nvSpPr>
            <p:spPr>
              <a:xfrm>
                <a:off x="3420520" y="1805273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2" name="Oval 141"/>
              <p:cNvSpPr/>
              <p:nvPr/>
            </p:nvSpPr>
            <p:spPr>
              <a:xfrm>
                <a:off x="3985413" y="1929107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3" name="Oval 142"/>
              <p:cNvSpPr/>
              <p:nvPr/>
            </p:nvSpPr>
            <p:spPr>
              <a:xfrm rot="20193576">
                <a:off x="3760362" y="2092584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4" name="Oval 143"/>
              <p:cNvSpPr/>
              <p:nvPr/>
            </p:nvSpPr>
            <p:spPr>
              <a:xfrm rot="2796065">
                <a:off x="3865139" y="196888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5" name="Oval 144"/>
              <p:cNvSpPr/>
              <p:nvPr/>
            </p:nvSpPr>
            <p:spPr>
              <a:xfrm rot="19759323">
                <a:off x="3486172" y="1999850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6" name="Oval 145"/>
              <p:cNvSpPr/>
              <p:nvPr/>
            </p:nvSpPr>
            <p:spPr>
              <a:xfrm rot="1470621">
                <a:off x="3715101" y="193949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7" name="Oval 146"/>
              <p:cNvSpPr/>
              <p:nvPr/>
            </p:nvSpPr>
            <p:spPr>
              <a:xfrm rot="2796065">
                <a:off x="3622405" y="2059865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8" name="Oval 147"/>
              <p:cNvSpPr/>
              <p:nvPr/>
            </p:nvSpPr>
            <p:spPr>
              <a:xfrm rot="2796065">
                <a:off x="4139401" y="187884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49" name="Oval 148"/>
              <p:cNvSpPr/>
              <p:nvPr/>
            </p:nvSpPr>
            <p:spPr>
              <a:xfrm rot="16859953">
                <a:off x="3920328" y="2069124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0" name="Oval 149"/>
              <p:cNvSpPr/>
              <p:nvPr/>
            </p:nvSpPr>
            <p:spPr>
              <a:xfrm rot="8196065">
                <a:off x="3367196" y="1962604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1" name="Oval 150"/>
              <p:cNvSpPr/>
              <p:nvPr/>
            </p:nvSpPr>
            <p:spPr>
              <a:xfrm rot="8196065">
                <a:off x="3607510" y="193011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2" name="Oval 151"/>
              <p:cNvSpPr/>
              <p:nvPr/>
            </p:nvSpPr>
            <p:spPr>
              <a:xfrm>
                <a:off x="3722460" y="172554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3" name="Oval 152"/>
              <p:cNvSpPr/>
              <p:nvPr/>
            </p:nvSpPr>
            <p:spPr>
              <a:xfrm rot="20193576">
                <a:off x="3591401" y="1785508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4" name="Oval 153"/>
              <p:cNvSpPr/>
              <p:nvPr/>
            </p:nvSpPr>
            <p:spPr>
              <a:xfrm rot="2796065">
                <a:off x="3859527" y="183882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5" name="Oval 154"/>
              <p:cNvSpPr/>
              <p:nvPr/>
            </p:nvSpPr>
            <p:spPr>
              <a:xfrm rot="16859953">
                <a:off x="3627212" y="156123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56" name="Oval 155"/>
              <p:cNvSpPr/>
              <p:nvPr/>
            </p:nvSpPr>
            <p:spPr>
              <a:xfrm rot="8196065">
                <a:off x="3887315" y="1635306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57" name="Group 156"/>
              <p:cNvGrpSpPr/>
              <p:nvPr/>
            </p:nvGrpSpPr>
            <p:grpSpPr>
              <a:xfrm>
                <a:off x="4026863" y="1550174"/>
                <a:ext cx="201168" cy="200025"/>
                <a:chOff x="3596031" y="673855"/>
                <a:chExt cx="201168" cy="200025"/>
              </a:xfrm>
            </p:grpSpPr>
            <p:sp>
              <p:nvSpPr>
                <p:cNvPr id="164" name="Oval 163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5" name="Oval 164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58" name="Group 157"/>
              <p:cNvGrpSpPr/>
              <p:nvPr/>
            </p:nvGrpSpPr>
            <p:grpSpPr>
              <a:xfrm>
                <a:off x="3766573" y="1288143"/>
                <a:ext cx="201168" cy="200025"/>
                <a:chOff x="3596031" y="673855"/>
                <a:chExt cx="201168" cy="200025"/>
              </a:xfrm>
            </p:grpSpPr>
            <p:sp>
              <p:nvSpPr>
                <p:cNvPr id="162" name="Oval 161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3" name="Oval 162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59" name="Group 158"/>
              <p:cNvGrpSpPr/>
              <p:nvPr/>
            </p:nvGrpSpPr>
            <p:grpSpPr>
              <a:xfrm>
                <a:off x="3199988" y="1566107"/>
                <a:ext cx="201168" cy="200025"/>
                <a:chOff x="3596031" y="673855"/>
                <a:chExt cx="201168" cy="200025"/>
              </a:xfrm>
            </p:grpSpPr>
            <p:sp>
              <p:nvSpPr>
                <p:cNvPr id="160" name="Oval 159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61" name="Oval 160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140" name="TextBox 139"/>
            <p:cNvSpPr txBox="1"/>
            <p:nvPr/>
          </p:nvSpPr>
          <p:spPr>
            <a:xfrm>
              <a:off x="3160893" y="1232079"/>
              <a:ext cx="7262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dirty="0">
                  <a:solidFill>
                    <a:schemeClr val="bg2">
                      <a:lumMod val="50000"/>
                    </a:schemeClr>
                  </a:solidFill>
                </a:rPr>
                <a:t>ACh</a:t>
              </a:r>
            </a:p>
          </p:txBody>
        </p:sp>
      </p:grpSp>
      <p:sp>
        <p:nvSpPr>
          <p:cNvPr id="11" name="Freeform 10"/>
          <p:cNvSpPr/>
          <p:nvPr/>
        </p:nvSpPr>
        <p:spPr>
          <a:xfrm>
            <a:off x="3067058" y="-805218"/>
            <a:ext cx="6219825" cy="8598089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  <a:cxn ang="0">
                <a:pos x="connsiteX198" y="connsiteY198"/>
              </a:cxn>
              <a:cxn ang="0">
                <a:pos x="connsiteX199" y="connsiteY199"/>
              </a:cxn>
              <a:cxn ang="0">
                <a:pos x="connsiteX200" y="connsiteY200"/>
              </a:cxn>
              <a:cxn ang="0">
                <a:pos x="connsiteX201" y="connsiteY201"/>
              </a:cxn>
              <a:cxn ang="0">
                <a:pos x="connsiteX202" y="connsiteY202"/>
              </a:cxn>
              <a:cxn ang="0">
                <a:pos x="connsiteX203" y="connsiteY203"/>
              </a:cxn>
              <a:cxn ang="0">
                <a:pos x="connsiteX204" y="connsiteY204"/>
              </a:cxn>
              <a:cxn ang="0">
                <a:pos x="connsiteX205" y="connsiteY205"/>
              </a:cxn>
              <a:cxn ang="0">
                <a:pos x="connsiteX206" y="connsiteY206"/>
              </a:cxn>
              <a:cxn ang="0">
                <a:pos x="connsiteX207" y="connsiteY207"/>
              </a:cxn>
              <a:cxn ang="0">
                <a:pos x="connsiteX208" y="connsiteY208"/>
              </a:cxn>
              <a:cxn ang="0">
                <a:pos x="connsiteX209" y="connsiteY209"/>
              </a:cxn>
              <a:cxn ang="0">
                <a:pos x="connsiteX210" y="connsiteY210"/>
              </a:cxn>
              <a:cxn ang="0">
                <a:pos x="connsiteX211" y="connsiteY211"/>
              </a:cxn>
              <a:cxn ang="0">
                <a:pos x="connsiteX212" y="connsiteY212"/>
              </a:cxn>
              <a:cxn ang="0">
                <a:pos x="connsiteX213" y="connsiteY213"/>
              </a:cxn>
              <a:cxn ang="0">
                <a:pos x="connsiteX214" y="connsiteY214"/>
              </a:cxn>
              <a:cxn ang="0">
                <a:pos x="connsiteX215" y="connsiteY215"/>
              </a:cxn>
              <a:cxn ang="0">
                <a:pos x="connsiteX216" y="connsiteY216"/>
              </a:cxn>
              <a:cxn ang="0">
                <a:pos x="connsiteX217" y="connsiteY217"/>
              </a:cxn>
              <a:cxn ang="0">
                <a:pos x="connsiteX218" y="connsiteY218"/>
              </a:cxn>
              <a:cxn ang="0">
                <a:pos x="connsiteX219" y="connsiteY219"/>
              </a:cxn>
              <a:cxn ang="0">
                <a:pos x="connsiteX220" y="connsiteY220"/>
              </a:cxn>
              <a:cxn ang="0">
                <a:pos x="connsiteX221" y="connsiteY221"/>
              </a:cxn>
              <a:cxn ang="0">
                <a:pos x="connsiteX222" y="connsiteY222"/>
              </a:cxn>
              <a:cxn ang="0">
                <a:pos x="connsiteX223" y="connsiteY223"/>
              </a:cxn>
              <a:cxn ang="0">
                <a:pos x="connsiteX224" y="connsiteY224"/>
              </a:cxn>
              <a:cxn ang="0">
                <a:pos x="connsiteX225" y="connsiteY225"/>
              </a:cxn>
              <a:cxn ang="0">
                <a:pos x="connsiteX226" y="connsiteY226"/>
              </a:cxn>
              <a:cxn ang="0">
                <a:pos x="connsiteX227" y="connsiteY227"/>
              </a:cxn>
              <a:cxn ang="0">
                <a:pos x="connsiteX228" y="connsiteY228"/>
              </a:cxn>
              <a:cxn ang="0">
                <a:pos x="connsiteX229" y="connsiteY229"/>
              </a:cxn>
              <a:cxn ang="0">
                <a:pos x="connsiteX230" y="connsiteY230"/>
              </a:cxn>
              <a:cxn ang="0">
                <a:pos x="connsiteX231" y="connsiteY231"/>
              </a:cxn>
              <a:cxn ang="0">
                <a:pos x="connsiteX232" y="connsiteY232"/>
              </a:cxn>
              <a:cxn ang="0">
                <a:pos x="connsiteX233" y="connsiteY233"/>
              </a:cxn>
              <a:cxn ang="0">
                <a:pos x="connsiteX234" y="connsiteY234"/>
              </a:cxn>
            </a:cxnLst>
            <a:rect l="l" t="t" r="r" b="b"/>
            <a:pathLst>
              <a:path w="6219825" h="6934200">
                <a:moveTo>
                  <a:pt x="6096000" y="0"/>
                </a:moveTo>
                <a:cubicBezTo>
                  <a:pt x="6075363" y="0"/>
                  <a:pt x="6061845" y="29664"/>
                  <a:pt x="6048375" y="47625"/>
                </a:cubicBezTo>
                <a:cubicBezTo>
                  <a:pt x="6042351" y="55657"/>
                  <a:pt x="6043340" y="67220"/>
                  <a:pt x="6038850" y="76200"/>
                </a:cubicBezTo>
                <a:cubicBezTo>
                  <a:pt x="6033730" y="86439"/>
                  <a:pt x="6026150" y="95250"/>
                  <a:pt x="6019800" y="104775"/>
                </a:cubicBezTo>
                <a:cubicBezTo>
                  <a:pt x="6016625" y="120650"/>
                  <a:pt x="6014202" y="136694"/>
                  <a:pt x="6010275" y="152400"/>
                </a:cubicBezTo>
                <a:cubicBezTo>
                  <a:pt x="6007840" y="162140"/>
                  <a:pt x="6003185" y="171235"/>
                  <a:pt x="6000750" y="180975"/>
                </a:cubicBezTo>
                <a:cubicBezTo>
                  <a:pt x="5996823" y="196681"/>
                  <a:pt x="5994400" y="212725"/>
                  <a:pt x="5991225" y="228600"/>
                </a:cubicBezTo>
                <a:cubicBezTo>
                  <a:pt x="5988050" y="263525"/>
                  <a:pt x="5985798" y="298546"/>
                  <a:pt x="5981700" y="333375"/>
                </a:cubicBezTo>
                <a:cubicBezTo>
                  <a:pt x="5976510" y="377489"/>
                  <a:pt x="5972462" y="389378"/>
                  <a:pt x="5962650" y="428625"/>
                </a:cubicBezTo>
                <a:cubicBezTo>
                  <a:pt x="5958388" y="496821"/>
                  <a:pt x="5954760" y="594209"/>
                  <a:pt x="5943600" y="666750"/>
                </a:cubicBezTo>
                <a:cubicBezTo>
                  <a:pt x="5941609" y="679689"/>
                  <a:pt x="5937250" y="692150"/>
                  <a:pt x="5934075" y="704850"/>
                </a:cubicBezTo>
                <a:cubicBezTo>
                  <a:pt x="5930900" y="733425"/>
                  <a:pt x="5928350" y="762076"/>
                  <a:pt x="5924550" y="790575"/>
                </a:cubicBezTo>
                <a:cubicBezTo>
                  <a:pt x="5921998" y="809718"/>
                  <a:pt x="5916230" y="828450"/>
                  <a:pt x="5915025" y="847725"/>
                </a:cubicBezTo>
                <a:cubicBezTo>
                  <a:pt x="5909872" y="930175"/>
                  <a:pt x="5910653" y="1012925"/>
                  <a:pt x="5905500" y="1095375"/>
                </a:cubicBezTo>
                <a:cubicBezTo>
                  <a:pt x="5904667" y="1108710"/>
                  <a:pt x="5890246" y="1183703"/>
                  <a:pt x="5886450" y="1200150"/>
                </a:cubicBezTo>
                <a:cubicBezTo>
                  <a:pt x="5880563" y="1225661"/>
                  <a:pt x="5870647" y="1250370"/>
                  <a:pt x="5867400" y="1276350"/>
                </a:cubicBezTo>
                <a:cubicBezTo>
                  <a:pt x="5856630" y="1362513"/>
                  <a:pt x="5865970" y="1328266"/>
                  <a:pt x="5848350" y="1381125"/>
                </a:cubicBezTo>
                <a:cubicBezTo>
                  <a:pt x="5845175" y="1422400"/>
                  <a:pt x="5843397" y="1463806"/>
                  <a:pt x="5838825" y="1504950"/>
                </a:cubicBezTo>
                <a:cubicBezTo>
                  <a:pt x="5829677" y="1587285"/>
                  <a:pt x="5832965" y="1521796"/>
                  <a:pt x="5819775" y="1581150"/>
                </a:cubicBezTo>
                <a:cubicBezTo>
                  <a:pt x="5815585" y="1600003"/>
                  <a:pt x="5812802" y="1619157"/>
                  <a:pt x="5810250" y="1638300"/>
                </a:cubicBezTo>
                <a:cubicBezTo>
                  <a:pt x="5806450" y="1666799"/>
                  <a:pt x="5806364" y="1695832"/>
                  <a:pt x="5800725" y="1724025"/>
                </a:cubicBezTo>
                <a:cubicBezTo>
                  <a:pt x="5796787" y="1743716"/>
                  <a:pt x="5786545" y="1761694"/>
                  <a:pt x="5781675" y="1781175"/>
                </a:cubicBezTo>
                <a:cubicBezTo>
                  <a:pt x="5778500" y="1793875"/>
                  <a:pt x="5777307" y="1807243"/>
                  <a:pt x="5772150" y="1819275"/>
                </a:cubicBezTo>
                <a:cubicBezTo>
                  <a:pt x="5767641" y="1829797"/>
                  <a:pt x="5759450" y="1838325"/>
                  <a:pt x="5753100" y="1847850"/>
                </a:cubicBezTo>
                <a:cubicBezTo>
                  <a:pt x="5749925" y="1876425"/>
                  <a:pt x="5747641" y="1905113"/>
                  <a:pt x="5743575" y="1933575"/>
                </a:cubicBezTo>
                <a:cubicBezTo>
                  <a:pt x="5741285" y="1949602"/>
                  <a:pt x="5736946" y="1965272"/>
                  <a:pt x="5734050" y="1981200"/>
                </a:cubicBezTo>
                <a:cubicBezTo>
                  <a:pt x="5730595" y="2000201"/>
                  <a:pt x="5728313" y="2019412"/>
                  <a:pt x="5724525" y="2038350"/>
                </a:cubicBezTo>
                <a:cubicBezTo>
                  <a:pt x="5721958" y="2051187"/>
                  <a:pt x="5717567" y="2063613"/>
                  <a:pt x="5715000" y="2076450"/>
                </a:cubicBezTo>
                <a:cubicBezTo>
                  <a:pt x="5711212" y="2095388"/>
                  <a:pt x="5709665" y="2114747"/>
                  <a:pt x="5705475" y="2133600"/>
                </a:cubicBezTo>
                <a:cubicBezTo>
                  <a:pt x="5697268" y="2170531"/>
                  <a:pt x="5692226" y="2160427"/>
                  <a:pt x="5676900" y="2200275"/>
                </a:cubicBezTo>
                <a:cubicBezTo>
                  <a:pt x="5666087" y="2228388"/>
                  <a:pt x="5657850" y="2257425"/>
                  <a:pt x="5648325" y="2286000"/>
                </a:cubicBezTo>
                <a:cubicBezTo>
                  <a:pt x="5645150" y="2295525"/>
                  <a:pt x="5645900" y="2307475"/>
                  <a:pt x="5638800" y="2314575"/>
                </a:cubicBezTo>
                <a:lnTo>
                  <a:pt x="5610225" y="2343150"/>
                </a:lnTo>
                <a:cubicBezTo>
                  <a:pt x="5594588" y="2390060"/>
                  <a:pt x="5611895" y="2357634"/>
                  <a:pt x="5572125" y="2390775"/>
                </a:cubicBezTo>
                <a:cubicBezTo>
                  <a:pt x="5561777" y="2399399"/>
                  <a:pt x="5554183" y="2411080"/>
                  <a:pt x="5543550" y="2419350"/>
                </a:cubicBezTo>
                <a:cubicBezTo>
                  <a:pt x="5525478" y="2433406"/>
                  <a:pt x="5505450" y="2444750"/>
                  <a:pt x="5486400" y="2457450"/>
                </a:cubicBezTo>
                <a:cubicBezTo>
                  <a:pt x="5476875" y="2463800"/>
                  <a:pt x="5468685" y="2472880"/>
                  <a:pt x="5457825" y="2476500"/>
                </a:cubicBezTo>
                <a:cubicBezTo>
                  <a:pt x="5448300" y="2479675"/>
                  <a:pt x="5438027" y="2481149"/>
                  <a:pt x="5429250" y="2486025"/>
                </a:cubicBezTo>
                <a:cubicBezTo>
                  <a:pt x="5409236" y="2497144"/>
                  <a:pt x="5391150" y="2511425"/>
                  <a:pt x="5372100" y="2524125"/>
                </a:cubicBezTo>
                <a:lnTo>
                  <a:pt x="5343525" y="2543175"/>
                </a:lnTo>
                <a:lnTo>
                  <a:pt x="5286375" y="2581275"/>
                </a:lnTo>
                <a:cubicBezTo>
                  <a:pt x="5276850" y="2587625"/>
                  <a:pt x="5268660" y="2596705"/>
                  <a:pt x="5257800" y="2600325"/>
                </a:cubicBezTo>
                <a:lnTo>
                  <a:pt x="5200650" y="2619375"/>
                </a:lnTo>
                <a:cubicBezTo>
                  <a:pt x="5179868" y="2681720"/>
                  <a:pt x="5208732" y="2620530"/>
                  <a:pt x="5162550" y="2657475"/>
                </a:cubicBezTo>
                <a:cubicBezTo>
                  <a:pt x="5153611" y="2664626"/>
                  <a:pt x="5150829" y="2677256"/>
                  <a:pt x="5143500" y="2686050"/>
                </a:cubicBezTo>
                <a:cubicBezTo>
                  <a:pt x="5105554" y="2731586"/>
                  <a:pt x="5127218" y="2699618"/>
                  <a:pt x="5086350" y="2733675"/>
                </a:cubicBezTo>
                <a:cubicBezTo>
                  <a:pt x="5013011" y="2794791"/>
                  <a:pt x="5100146" y="2734002"/>
                  <a:pt x="5029200" y="2781300"/>
                </a:cubicBezTo>
                <a:cubicBezTo>
                  <a:pt x="5022850" y="2790825"/>
                  <a:pt x="5018944" y="2802546"/>
                  <a:pt x="5010150" y="2809875"/>
                </a:cubicBezTo>
                <a:cubicBezTo>
                  <a:pt x="4980057" y="2834953"/>
                  <a:pt x="4941697" y="2833261"/>
                  <a:pt x="4905375" y="2838450"/>
                </a:cubicBezTo>
                <a:cubicBezTo>
                  <a:pt x="4895850" y="2841625"/>
                  <a:pt x="4886601" y="2845797"/>
                  <a:pt x="4876800" y="2847975"/>
                </a:cubicBezTo>
                <a:cubicBezTo>
                  <a:pt x="4822956" y="2859940"/>
                  <a:pt x="4791704" y="2858771"/>
                  <a:pt x="4733925" y="2867025"/>
                </a:cubicBezTo>
                <a:cubicBezTo>
                  <a:pt x="4717898" y="2869315"/>
                  <a:pt x="4702301" y="2874088"/>
                  <a:pt x="4686300" y="2876550"/>
                </a:cubicBezTo>
                <a:cubicBezTo>
                  <a:pt x="4661000" y="2880442"/>
                  <a:pt x="4635500" y="2882900"/>
                  <a:pt x="4610100" y="2886075"/>
                </a:cubicBezTo>
                <a:cubicBezTo>
                  <a:pt x="4594225" y="2892425"/>
                  <a:pt x="4579241" y="2901772"/>
                  <a:pt x="4562475" y="2905125"/>
                </a:cubicBezTo>
                <a:cubicBezTo>
                  <a:pt x="4531455" y="2911329"/>
                  <a:pt x="4347421" y="2923207"/>
                  <a:pt x="4333875" y="2924175"/>
                </a:cubicBezTo>
                <a:cubicBezTo>
                  <a:pt x="4320400" y="2928667"/>
                  <a:pt x="4279160" y="2943225"/>
                  <a:pt x="4267200" y="2943225"/>
                </a:cubicBezTo>
                <a:cubicBezTo>
                  <a:pt x="4238449" y="2943225"/>
                  <a:pt x="4210184" y="2935252"/>
                  <a:pt x="4181475" y="2933700"/>
                </a:cubicBezTo>
                <a:cubicBezTo>
                  <a:pt x="4092648" y="2928899"/>
                  <a:pt x="4003675" y="2927350"/>
                  <a:pt x="3914775" y="2924175"/>
                </a:cubicBezTo>
                <a:cubicBezTo>
                  <a:pt x="3855211" y="2904320"/>
                  <a:pt x="3906813" y="2919303"/>
                  <a:pt x="3800475" y="2905125"/>
                </a:cubicBezTo>
                <a:cubicBezTo>
                  <a:pt x="3642372" y="2884045"/>
                  <a:pt x="3887765" y="2907637"/>
                  <a:pt x="3629025" y="2886075"/>
                </a:cubicBezTo>
                <a:cubicBezTo>
                  <a:pt x="3547610" y="2888110"/>
                  <a:pt x="3182448" y="2894369"/>
                  <a:pt x="3048000" y="2905125"/>
                </a:cubicBezTo>
                <a:cubicBezTo>
                  <a:pt x="3034951" y="2906169"/>
                  <a:pt x="3022412" y="2910800"/>
                  <a:pt x="3009900" y="2914650"/>
                </a:cubicBezTo>
                <a:cubicBezTo>
                  <a:pt x="2981111" y="2923508"/>
                  <a:pt x="2952141" y="2932038"/>
                  <a:pt x="2924175" y="2943225"/>
                </a:cubicBezTo>
                <a:cubicBezTo>
                  <a:pt x="2908300" y="2949575"/>
                  <a:pt x="2893268" y="2958692"/>
                  <a:pt x="2876550" y="2962275"/>
                </a:cubicBezTo>
                <a:cubicBezTo>
                  <a:pt x="2848437" y="2968299"/>
                  <a:pt x="2819400" y="2968625"/>
                  <a:pt x="2790825" y="2971800"/>
                </a:cubicBezTo>
                <a:cubicBezTo>
                  <a:pt x="2533650" y="2968625"/>
                  <a:pt x="2276331" y="2971455"/>
                  <a:pt x="2019300" y="2962275"/>
                </a:cubicBezTo>
                <a:cubicBezTo>
                  <a:pt x="2007860" y="2961866"/>
                  <a:pt x="2000964" y="2948345"/>
                  <a:pt x="1990725" y="2943225"/>
                </a:cubicBezTo>
                <a:cubicBezTo>
                  <a:pt x="1975432" y="2935579"/>
                  <a:pt x="1958665" y="2931250"/>
                  <a:pt x="1943100" y="2924175"/>
                </a:cubicBezTo>
                <a:cubicBezTo>
                  <a:pt x="1858939" y="2885920"/>
                  <a:pt x="1916018" y="2903117"/>
                  <a:pt x="1847850" y="2886075"/>
                </a:cubicBezTo>
                <a:cubicBezTo>
                  <a:pt x="1841500" y="2876550"/>
                  <a:pt x="1836895" y="2865595"/>
                  <a:pt x="1828800" y="2857500"/>
                </a:cubicBezTo>
                <a:cubicBezTo>
                  <a:pt x="1820705" y="2849405"/>
                  <a:pt x="1809540" y="2845104"/>
                  <a:pt x="1800225" y="2838450"/>
                </a:cubicBezTo>
                <a:cubicBezTo>
                  <a:pt x="1787307" y="2829223"/>
                  <a:pt x="1774178" y="2820206"/>
                  <a:pt x="1762125" y="2809875"/>
                </a:cubicBezTo>
                <a:cubicBezTo>
                  <a:pt x="1751898" y="2801109"/>
                  <a:pt x="1745598" y="2787324"/>
                  <a:pt x="1733550" y="2781300"/>
                </a:cubicBezTo>
                <a:cubicBezTo>
                  <a:pt x="1719070" y="2774060"/>
                  <a:pt x="1702034" y="2773386"/>
                  <a:pt x="1685925" y="2771775"/>
                </a:cubicBezTo>
                <a:cubicBezTo>
                  <a:pt x="1536680" y="2756851"/>
                  <a:pt x="1580131" y="2770153"/>
                  <a:pt x="1466850" y="2752725"/>
                </a:cubicBezTo>
                <a:cubicBezTo>
                  <a:pt x="1297970" y="2726744"/>
                  <a:pt x="1560558" y="2763847"/>
                  <a:pt x="1362075" y="2724150"/>
                </a:cubicBezTo>
                <a:cubicBezTo>
                  <a:pt x="1346200" y="2720975"/>
                  <a:pt x="1329957" y="2719277"/>
                  <a:pt x="1314450" y="2714625"/>
                </a:cubicBezTo>
                <a:cubicBezTo>
                  <a:pt x="1298073" y="2709712"/>
                  <a:pt x="1283543" y="2699158"/>
                  <a:pt x="1266825" y="2695575"/>
                </a:cubicBezTo>
                <a:cubicBezTo>
                  <a:pt x="1238712" y="2689551"/>
                  <a:pt x="1209675" y="2689225"/>
                  <a:pt x="1181100" y="2686050"/>
                </a:cubicBezTo>
                <a:cubicBezTo>
                  <a:pt x="1171575" y="2682875"/>
                  <a:pt x="1162265" y="2678960"/>
                  <a:pt x="1152525" y="2676525"/>
                </a:cubicBezTo>
                <a:cubicBezTo>
                  <a:pt x="1110719" y="2666073"/>
                  <a:pt x="1088618" y="2668384"/>
                  <a:pt x="1047750" y="2647950"/>
                </a:cubicBezTo>
                <a:cubicBezTo>
                  <a:pt x="1035050" y="2641600"/>
                  <a:pt x="1022625" y="2634667"/>
                  <a:pt x="1009650" y="2628900"/>
                </a:cubicBezTo>
                <a:cubicBezTo>
                  <a:pt x="994026" y="2621956"/>
                  <a:pt x="977318" y="2617496"/>
                  <a:pt x="962025" y="2609850"/>
                </a:cubicBezTo>
                <a:cubicBezTo>
                  <a:pt x="951786" y="2604730"/>
                  <a:pt x="943689" y="2595920"/>
                  <a:pt x="933450" y="2590800"/>
                </a:cubicBezTo>
                <a:cubicBezTo>
                  <a:pt x="924470" y="2586310"/>
                  <a:pt x="913855" y="2585765"/>
                  <a:pt x="904875" y="2581275"/>
                </a:cubicBezTo>
                <a:cubicBezTo>
                  <a:pt x="894636" y="2576155"/>
                  <a:pt x="886539" y="2567345"/>
                  <a:pt x="876300" y="2562225"/>
                </a:cubicBezTo>
                <a:cubicBezTo>
                  <a:pt x="769439" y="2508795"/>
                  <a:pt x="948368" y="2612932"/>
                  <a:pt x="809625" y="2533650"/>
                </a:cubicBezTo>
                <a:cubicBezTo>
                  <a:pt x="799686" y="2527970"/>
                  <a:pt x="791289" y="2519720"/>
                  <a:pt x="781050" y="2514600"/>
                </a:cubicBezTo>
                <a:cubicBezTo>
                  <a:pt x="772070" y="2510110"/>
                  <a:pt x="762092" y="2507960"/>
                  <a:pt x="752475" y="2505075"/>
                </a:cubicBezTo>
                <a:cubicBezTo>
                  <a:pt x="730335" y="2498433"/>
                  <a:pt x="708224" y="2491631"/>
                  <a:pt x="685800" y="2486025"/>
                </a:cubicBezTo>
                <a:cubicBezTo>
                  <a:pt x="670094" y="2482098"/>
                  <a:pt x="653794" y="2480760"/>
                  <a:pt x="638175" y="2476500"/>
                </a:cubicBezTo>
                <a:cubicBezTo>
                  <a:pt x="618802" y="2471216"/>
                  <a:pt x="600716" y="2461388"/>
                  <a:pt x="581025" y="2457450"/>
                </a:cubicBezTo>
                <a:cubicBezTo>
                  <a:pt x="511385" y="2443522"/>
                  <a:pt x="549427" y="2450215"/>
                  <a:pt x="466725" y="2438400"/>
                </a:cubicBezTo>
                <a:cubicBezTo>
                  <a:pt x="450850" y="2432050"/>
                  <a:pt x="435109" y="2425353"/>
                  <a:pt x="419100" y="2419350"/>
                </a:cubicBezTo>
                <a:cubicBezTo>
                  <a:pt x="409699" y="2415825"/>
                  <a:pt x="399926" y="2413350"/>
                  <a:pt x="390525" y="2409825"/>
                </a:cubicBezTo>
                <a:cubicBezTo>
                  <a:pt x="374516" y="2403822"/>
                  <a:pt x="359242" y="2395803"/>
                  <a:pt x="342900" y="2390775"/>
                </a:cubicBezTo>
                <a:cubicBezTo>
                  <a:pt x="240166" y="2359165"/>
                  <a:pt x="299069" y="2382198"/>
                  <a:pt x="219075" y="2362200"/>
                </a:cubicBezTo>
                <a:cubicBezTo>
                  <a:pt x="209335" y="2359765"/>
                  <a:pt x="200025" y="2355850"/>
                  <a:pt x="190500" y="2352675"/>
                </a:cubicBezTo>
                <a:cubicBezTo>
                  <a:pt x="171450" y="2355850"/>
                  <a:pt x="151672" y="2356093"/>
                  <a:pt x="133350" y="2362200"/>
                </a:cubicBezTo>
                <a:cubicBezTo>
                  <a:pt x="104775" y="2371725"/>
                  <a:pt x="101600" y="2387600"/>
                  <a:pt x="85725" y="2409825"/>
                </a:cubicBezTo>
                <a:cubicBezTo>
                  <a:pt x="76498" y="2422743"/>
                  <a:pt x="65564" y="2434463"/>
                  <a:pt x="57150" y="2447925"/>
                </a:cubicBezTo>
                <a:cubicBezTo>
                  <a:pt x="49625" y="2459966"/>
                  <a:pt x="45145" y="2473697"/>
                  <a:pt x="38100" y="2486025"/>
                </a:cubicBezTo>
                <a:cubicBezTo>
                  <a:pt x="32420" y="2495964"/>
                  <a:pt x="25400" y="2505075"/>
                  <a:pt x="19050" y="2514600"/>
                </a:cubicBezTo>
                <a:cubicBezTo>
                  <a:pt x="15875" y="2527300"/>
                  <a:pt x="13121" y="2540113"/>
                  <a:pt x="9525" y="2552700"/>
                </a:cubicBezTo>
                <a:cubicBezTo>
                  <a:pt x="6767" y="2562354"/>
                  <a:pt x="0" y="2571235"/>
                  <a:pt x="0" y="2581275"/>
                </a:cubicBezTo>
                <a:cubicBezTo>
                  <a:pt x="0" y="2661937"/>
                  <a:pt x="6686" y="2668009"/>
                  <a:pt x="28575" y="2733675"/>
                </a:cubicBezTo>
                <a:cubicBezTo>
                  <a:pt x="34925" y="2752725"/>
                  <a:pt x="35577" y="2774761"/>
                  <a:pt x="47625" y="2790825"/>
                </a:cubicBezTo>
                <a:lnTo>
                  <a:pt x="76200" y="2828925"/>
                </a:lnTo>
                <a:cubicBezTo>
                  <a:pt x="79375" y="2838450"/>
                  <a:pt x="78625" y="2850400"/>
                  <a:pt x="85725" y="2857500"/>
                </a:cubicBezTo>
                <a:cubicBezTo>
                  <a:pt x="92825" y="2864600"/>
                  <a:pt x="105523" y="2862149"/>
                  <a:pt x="114300" y="2867025"/>
                </a:cubicBezTo>
                <a:cubicBezTo>
                  <a:pt x="134314" y="2878144"/>
                  <a:pt x="149730" y="2897885"/>
                  <a:pt x="171450" y="2905125"/>
                </a:cubicBezTo>
                <a:cubicBezTo>
                  <a:pt x="180975" y="2908300"/>
                  <a:pt x="191045" y="2910160"/>
                  <a:pt x="200025" y="2914650"/>
                </a:cubicBezTo>
                <a:cubicBezTo>
                  <a:pt x="210264" y="2919770"/>
                  <a:pt x="219806" y="2926371"/>
                  <a:pt x="228600" y="2933700"/>
                </a:cubicBezTo>
                <a:cubicBezTo>
                  <a:pt x="238948" y="2942324"/>
                  <a:pt x="245400" y="2955733"/>
                  <a:pt x="257175" y="2962275"/>
                </a:cubicBezTo>
                <a:cubicBezTo>
                  <a:pt x="274728" y="2972027"/>
                  <a:pt x="296364" y="2972345"/>
                  <a:pt x="314325" y="2981325"/>
                </a:cubicBezTo>
                <a:lnTo>
                  <a:pt x="352425" y="3000375"/>
                </a:lnTo>
                <a:cubicBezTo>
                  <a:pt x="401002" y="3073241"/>
                  <a:pt x="334381" y="2983548"/>
                  <a:pt x="409575" y="3048000"/>
                </a:cubicBezTo>
                <a:cubicBezTo>
                  <a:pt x="421628" y="3058331"/>
                  <a:pt x="428625" y="3073400"/>
                  <a:pt x="438150" y="3086100"/>
                </a:cubicBezTo>
                <a:cubicBezTo>
                  <a:pt x="462091" y="3157924"/>
                  <a:pt x="429796" y="3069392"/>
                  <a:pt x="466725" y="3143250"/>
                </a:cubicBezTo>
                <a:cubicBezTo>
                  <a:pt x="471215" y="3152230"/>
                  <a:pt x="471269" y="3163108"/>
                  <a:pt x="476250" y="3171825"/>
                </a:cubicBezTo>
                <a:cubicBezTo>
                  <a:pt x="484126" y="3185608"/>
                  <a:pt x="496411" y="3196463"/>
                  <a:pt x="504825" y="3209925"/>
                </a:cubicBezTo>
                <a:cubicBezTo>
                  <a:pt x="512350" y="3221966"/>
                  <a:pt x="517525" y="3235325"/>
                  <a:pt x="523875" y="3248025"/>
                </a:cubicBezTo>
                <a:cubicBezTo>
                  <a:pt x="527050" y="3263900"/>
                  <a:pt x="527716" y="3280491"/>
                  <a:pt x="533400" y="3295650"/>
                </a:cubicBezTo>
                <a:cubicBezTo>
                  <a:pt x="538783" y="3310006"/>
                  <a:pt x="589596" y="3370578"/>
                  <a:pt x="590550" y="3371850"/>
                </a:cubicBezTo>
                <a:cubicBezTo>
                  <a:pt x="619181" y="3410024"/>
                  <a:pt x="614127" y="3422493"/>
                  <a:pt x="666750" y="3457575"/>
                </a:cubicBezTo>
                <a:cubicBezTo>
                  <a:pt x="676275" y="3463925"/>
                  <a:pt x="687230" y="3468530"/>
                  <a:pt x="695325" y="3476625"/>
                </a:cubicBezTo>
                <a:cubicBezTo>
                  <a:pt x="709429" y="3490729"/>
                  <a:pt x="755776" y="3562540"/>
                  <a:pt x="762000" y="3571875"/>
                </a:cubicBezTo>
                <a:cubicBezTo>
                  <a:pt x="774700" y="3590925"/>
                  <a:pt x="789861" y="3608547"/>
                  <a:pt x="800100" y="3629025"/>
                </a:cubicBezTo>
                <a:cubicBezTo>
                  <a:pt x="815132" y="3659090"/>
                  <a:pt x="834262" y="3701287"/>
                  <a:pt x="857250" y="3724275"/>
                </a:cubicBezTo>
                <a:cubicBezTo>
                  <a:pt x="928155" y="3795180"/>
                  <a:pt x="838391" y="3708111"/>
                  <a:pt x="923925" y="3781425"/>
                </a:cubicBezTo>
                <a:cubicBezTo>
                  <a:pt x="934152" y="3790191"/>
                  <a:pt x="942152" y="3801376"/>
                  <a:pt x="952500" y="3810000"/>
                </a:cubicBezTo>
                <a:cubicBezTo>
                  <a:pt x="961294" y="3817329"/>
                  <a:pt x="972281" y="3821721"/>
                  <a:pt x="981075" y="3829050"/>
                </a:cubicBezTo>
                <a:cubicBezTo>
                  <a:pt x="1012467" y="3855210"/>
                  <a:pt x="1006663" y="3855349"/>
                  <a:pt x="1028700" y="3886200"/>
                </a:cubicBezTo>
                <a:cubicBezTo>
                  <a:pt x="1037927" y="3899118"/>
                  <a:pt x="1048048" y="3911382"/>
                  <a:pt x="1057275" y="3924300"/>
                </a:cubicBezTo>
                <a:cubicBezTo>
                  <a:pt x="1063929" y="3933615"/>
                  <a:pt x="1066800" y="3946525"/>
                  <a:pt x="1076325" y="3952875"/>
                </a:cubicBezTo>
                <a:cubicBezTo>
                  <a:pt x="1087217" y="3960137"/>
                  <a:pt x="1101725" y="3959225"/>
                  <a:pt x="1114425" y="3962400"/>
                </a:cubicBezTo>
                <a:cubicBezTo>
                  <a:pt x="1127125" y="3971925"/>
                  <a:pt x="1139607" y="3981748"/>
                  <a:pt x="1152525" y="3990975"/>
                </a:cubicBezTo>
                <a:cubicBezTo>
                  <a:pt x="1161840" y="3997629"/>
                  <a:pt x="1173005" y="4001930"/>
                  <a:pt x="1181100" y="4010025"/>
                </a:cubicBezTo>
                <a:cubicBezTo>
                  <a:pt x="1189195" y="4018120"/>
                  <a:pt x="1191211" y="4031449"/>
                  <a:pt x="1200150" y="4038600"/>
                </a:cubicBezTo>
                <a:cubicBezTo>
                  <a:pt x="1207990" y="4044872"/>
                  <a:pt x="1219745" y="4043635"/>
                  <a:pt x="1228725" y="4048125"/>
                </a:cubicBezTo>
                <a:cubicBezTo>
                  <a:pt x="1238964" y="4053245"/>
                  <a:pt x="1247775" y="4060825"/>
                  <a:pt x="1257300" y="4067175"/>
                </a:cubicBezTo>
                <a:cubicBezTo>
                  <a:pt x="1285875" y="4064000"/>
                  <a:pt x="1315133" y="4064623"/>
                  <a:pt x="1343025" y="4057650"/>
                </a:cubicBezTo>
                <a:cubicBezTo>
                  <a:pt x="1354131" y="4054874"/>
                  <a:pt x="1362806" y="4045929"/>
                  <a:pt x="1371600" y="4038600"/>
                </a:cubicBezTo>
                <a:cubicBezTo>
                  <a:pt x="1417136" y="4000654"/>
                  <a:pt x="1385168" y="4022318"/>
                  <a:pt x="1419225" y="3981450"/>
                </a:cubicBezTo>
                <a:cubicBezTo>
                  <a:pt x="1434580" y="3963025"/>
                  <a:pt x="1465833" y="3935767"/>
                  <a:pt x="1485900" y="3924300"/>
                </a:cubicBezTo>
                <a:cubicBezTo>
                  <a:pt x="1494617" y="3919319"/>
                  <a:pt x="1505495" y="3919265"/>
                  <a:pt x="1514475" y="3914775"/>
                </a:cubicBezTo>
                <a:cubicBezTo>
                  <a:pt x="1524714" y="3909655"/>
                  <a:pt x="1532190" y="3899345"/>
                  <a:pt x="1543050" y="3895725"/>
                </a:cubicBezTo>
                <a:cubicBezTo>
                  <a:pt x="1586950" y="3881092"/>
                  <a:pt x="1593915" y="3894105"/>
                  <a:pt x="1628775" y="3876675"/>
                </a:cubicBezTo>
                <a:cubicBezTo>
                  <a:pt x="1639014" y="3871555"/>
                  <a:pt x="1648556" y="3864954"/>
                  <a:pt x="1657350" y="3857625"/>
                </a:cubicBezTo>
                <a:cubicBezTo>
                  <a:pt x="1667698" y="3849001"/>
                  <a:pt x="1674150" y="3835592"/>
                  <a:pt x="1685925" y="3829050"/>
                </a:cubicBezTo>
                <a:cubicBezTo>
                  <a:pt x="1703478" y="3819298"/>
                  <a:pt x="1724025" y="3816350"/>
                  <a:pt x="1743075" y="3810000"/>
                </a:cubicBezTo>
                <a:cubicBezTo>
                  <a:pt x="1765723" y="3802451"/>
                  <a:pt x="1785830" y="3794937"/>
                  <a:pt x="1809750" y="3790950"/>
                </a:cubicBezTo>
                <a:cubicBezTo>
                  <a:pt x="1943535" y="3768653"/>
                  <a:pt x="1838310" y="3793335"/>
                  <a:pt x="1924050" y="3771900"/>
                </a:cubicBezTo>
                <a:cubicBezTo>
                  <a:pt x="1930400" y="3762375"/>
                  <a:pt x="1933392" y="3749392"/>
                  <a:pt x="1943100" y="3743325"/>
                </a:cubicBezTo>
                <a:cubicBezTo>
                  <a:pt x="1960128" y="3732682"/>
                  <a:pt x="1983542" y="3735414"/>
                  <a:pt x="2000250" y="3724275"/>
                </a:cubicBezTo>
                <a:cubicBezTo>
                  <a:pt x="2044894" y="3694512"/>
                  <a:pt x="2017533" y="3707107"/>
                  <a:pt x="2085975" y="3695700"/>
                </a:cubicBezTo>
                <a:cubicBezTo>
                  <a:pt x="2098675" y="3689350"/>
                  <a:pt x="2110892" y="3681923"/>
                  <a:pt x="2124075" y="3676650"/>
                </a:cubicBezTo>
                <a:cubicBezTo>
                  <a:pt x="2142719" y="3669192"/>
                  <a:pt x="2164517" y="3668739"/>
                  <a:pt x="2181225" y="3657600"/>
                </a:cubicBezTo>
                <a:cubicBezTo>
                  <a:pt x="2236139" y="3620991"/>
                  <a:pt x="2183166" y="3652686"/>
                  <a:pt x="2238375" y="3629025"/>
                </a:cubicBezTo>
                <a:cubicBezTo>
                  <a:pt x="2251426" y="3623432"/>
                  <a:pt x="2263005" y="3614465"/>
                  <a:pt x="2276475" y="3609975"/>
                </a:cubicBezTo>
                <a:cubicBezTo>
                  <a:pt x="2291834" y="3604855"/>
                  <a:pt x="2308225" y="3603625"/>
                  <a:pt x="2324100" y="3600450"/>
                </a:cubicBezTo>
                <a:cubicBezTo>
                  <a:pt x="2333625" y="3594100"/>
                  <a:pt x="2342153" y="3585909"/>
                  <a:pt x="2352675" y="3581400"/>
                </a:cubicBezTo>
                <a:cubicBezTo>
                  <a:pt x="2480003" y="3526831"/>
                  <a:pt x="2283745" y="3630153"/>
                  <a:pt x="2438400" y="3552825"/>
                </a:cubicBezTo>
                <a:cubicBezTo>
                  <a:pt x="2454959" y="3544546"/>
                  <a:pt x="2469466" y="3532529"/>
                  <a:pt x="2486025" y="3524250"/>
                </a:cubicBezTo>
                <a:cubicBezTo>
                  <a:pt x="2495005" y="3519760"/>
                  <a:pt x="2505372" y="3518680"/>
                  <a:pt x="2514600" y="3514725"/>
                </a:cubicBezTo>
                <a:cubicBezTo>
                  <a:pt x="2527651" y="3509132"/>
                  <a:pt x="2539405" y="3500661"/>
                  <a:pt x="2552700" y="3495675"/>
                </a:cubicBezTo>
                <a:cubicBezTo>
                  <a:pt x="2564957" y="3491078"/>
                  <a:pt x="2578543" y="3490747"/>
                  <a:pt x="2590800" y="3486150"/>
                </a:cubicBezTo>
                <a:cubicBezTo>
                  <a:pt x="2604095" y="3481164"/>
                  <a:pt x="2615430" y="3471590"/>
                  <a:pt x="2628900" y="3467100"/>
                </a:cubicBezTo>
                <a:cubicBezTo>
                  <a:pt x="2659227" y="3456991"/>
                  <a:pt x="2741222" y="3450386"/>
                  <a:pt x="2762250" y="3448050"/>
                </a:cubicBezTo>
                <a:lnTo>
                  <a:pt x="3209925" y="3457575"/>
                </a:lnTo>
                <a:cubicBezTo>
                  <a:pt x="3229224" y="3458303"/>
                  <a:pt x="3247987" y="3464163"/>
                  <a:pt x="3267075" y="3467100"/>
                </a:cubicBezTo>
                <a:cubicBezTo>
                  <a:pt x="3337748" y="3477973"/>
                  <a:pt x="3342766" y="3477627"/>
                  <a:pt x="3419475" y="3486150"/>
                </a:cubicBezTo>
                <a:cubicBezTo>
                  <a:pt x="3555288" y="3531421"/>
                  <a:pt x="3413958" y="3485935"/>
                  <a:pt x="3514725" y="3514725"/>
                </a:cubicBezTo>
                <a:cubicBezTo>
                  <a:pt x="3524379" y="3517483"/>
                  <a:pt x="3533646" y="3521492"/>
                  <a:pt x="3543300" y="3524250"/>
                </a:cubicBezTo>
                <a:cubicBezTo>
                  <a:pt x="3555887" y="3527846"/>
                  <a:pt x="3568981" y="3529635"/>
                  <a:pt x="3581400" y="3533775"/>
                </a:cubicBezTo>
                <a:cubicBezTo>
                  <a:pt x="3695251" y="3571725"/>
                  <a:pt x="3563785" y="3537269"/>
                  <a:pt x="3676650" y="3562350"/>
                </a:cubicBezTo>
                <a:cubicBezTo>
                  <a:pt x="3689429" y="3565190"/>
                  <a:pt x="3701718" y="3570634"/>
                  <a:pt x="3714750" y="3571875"/>
                </a:cubicBezTo>
                <a:cubicBezTo>
                  <a:pt x="3768575" y="3577001"/>
                  <a:pt x="3822700" y="3578225"/>
                  <a:pt x="3876675" y="3581400"/>
                </a:cubicBezTo>
                <a:cubicBezTo>
                  <a:pt x="3927553" y="3588668"/>
                  <a:pt x="3988357" y="3598312"/>
                  <a:pt x="4038600" y="3600450"/>
                </a:cubicBezTo>
                <a:cubicBezTo>
                  <a:pt x="4156012" y="3605446"/>
                  <a:pt x="4273550" y="3606800"/>
                  <a:pt x="4391025" y="3609975"/>
                </a:cubicBezTo>
                <a:cubicBezTo>
                  <a:pt x="4406900" y="3613150"/>
                  <a:pt x="4423619" y="3613487"/>
                  <a:pt x="4438650" y="3619500"/>
                </a:cubicBezTo>
                <a:cubicBezTo>
                  <a:pt x="4561665" y="3668706"/>
                  <a:pt x="4414335" y="3633687"/>
                  <a:pt x="4533900" y="3657600"/>
                </a:cubicBezTo>
                <a:cubicBezTo>
                  <a:pt x="4546600" y="3663950"/>
                  <a:pt x="4558817" y="3671377"/>
                  <a:pt x="4572000" y="3676650"/>
                </a:cubicBezTo>
                <a:cubicBezTo>
                  <a:pt x="4590644" y="3684108"/>
                  <a:pt x="4612442" y="3684561"/>
                  <a:pt x="4629150" y="3695700"/>
                </a:cubicBezTo>
                <a:cubicBezTo>
                  <a:pt x="4638675" y="3702050"/>
                  <a:pt x="4647486" y="3709630"/>
                  <a:pt x="4657725" y="3714750"/>
                </a:cubicBezTo>
                <a:cubicBezTo>
                  <a:pt x="4666705" y="3719240"/>
                  <a:pt x="4676614" y="3721633"/>
                  <a:pt x="4686300" y="3724275"/>
                </a:cubicBezTo>
                <a:cubicBezTo>
                  <a:pt x="4711559" y="3731164"/>
                  <a:pt x="4736827" y="3738190"/>
                  <a:pt x="4762500" y="3743325"/>
                </a:cubicBezTo>
                <a:cubicBezTo>
                  <a:pt x="4778375" y="3746500"/>
                  <a:pt x="4793992" y="3751506"/>
                  <a:pt x="4810125" y="3752850"/>
                </a:cubicBezTo>
                <a:cubicBezTo>
                  <a:pt x="4870325" y="3757867"/>
                  <a:pt x="4930775" y="3759200"/>
                  <a:pt x="4991100" y="3762375"/>
                </a:cubicBezTo>
                <a:lnTo>
                  <a:pt x="5076825" y="3790950"/>
                </a:lnTo>
                <a:cubicBezTo>
                  <a:pt x="5086350" y="3794125"/>
                  <a:pt x="5096420" y="3795985"/>
                  <a:pt x="5105400" y="3800475"/>
                </a:cubicBezTo>
                <a:cubicBezTo>
                  <a:pt x="5174259" y="3834904"/>
                  <a:pt x="5141887" y="3823884"/>
                  <a:pt x="5200650" y="3838575"/>
                </a:cubicBezTo>
                <a:cubicBezTo>
                  <a:pt x="5226050" y="3855508"/>
                  <a:pt x="5238055" y="3860813"/>
                  <a:pt x="5257800" y="3886200"/>
                </a:cubicBezTo>
                <a:cubicBezTo>
                  <a:pt x="5271856" y="3904272"/>
                  <a:pt x="5279711" y="3927161"/>
                  <a:pt x="5295900" y="3943350"/>
                </a:cubicBezTo>
                <a:lnTo>
                  <a:pt x="5334000" y="3981450"/>
                </a:lnTo>
                <a:cubicBezTo>
                  <a:pt x="5337175" y="3990975"/>
                  <a:pt x="5337689" y="4001855"/>
                  <a:pt x="5343525" y="4010025"/>
                </a:cubicBezTo>
                <a:cubicBezTo>
                  <a:pt x="5356545" y="4028252"/>
                  <a:pt x="5387826" y="4055988"/>
                  <a:pt x="5410200" y="4067175"/>
                </a:cubicBezTo>
                <a:cubicBezTo>
                  <a:pt x="5419180" y="4071665"/>
                  <a:pt x="5429250" y="4073525"/>
                  <a:pt x="5438775" y="4076700"/>
                </a:cubicBezTo>
                <a:cubicBezTo>
                  <a:pt x="5457825" y="4095750"/>
                  <a:pt x="5471828" y="4121802"/>
                  <a:pt x="5495925" y="4133850"/>
                </a:cubicBezTo>
                <a:cubicBezTo>
                  <a:pt x="5544264" y="4158020"/>
                  <a:pt x="5522211" y="4145024"/>
                  <a:pt x="5562600" y="4171950"/>
                </a:cubicBezTo>
                <a:cubicBezTo>
                  <a:pt x="5586541" y="4243774"/>
                  <a:pt x="5554246" y="4155242"/>
                  <a:pt x="5591175" y="4229100"/>
                </a:cubicBezTo>
                <a:cubicBezTo>
                  <a:pt x="5595665" y="4238080"/>
                  <a:pt x="5596745" y="4248447"/>
                  <a:pt x="5600700" y="4257675"/>
                </a:cubicBezTo>
                <a:cubicBezTo>
                  <a:pt x="5606293" y="4270726"/>
                  <a:pt x="5614764" y="4282480"/>
                  <a:pt x="5619750" y="4295775"/>
                </a:cubicBezTo>
                <a:cubicBezTo>
                  <a:pt x="5624347" y="4308032"/>
                  <a:pt x="5624118" y="4321843"/>
                  <a:pt x="5629275" y="4333875"/>
                </a:cubicBezTo>
                <a:cubicBezTo>
                  <a:pt x="5633784" y="4344397"/>
                  <a:pt x="5643205" y="4352211"/>
                  <a:pt x="5648325" y="4362450"/>
                </a:cubicBezTo>
                <a:cubicBezTo>
                  <a:pt x="5652815" y="4371430"/>
                  <a:pt x="5652974" y="4382248"/>
                  <a:pt x="5657850" y="4391025"/>
                </a:cubicBezTo>
                <a:cubicBezTo>
                  <a:pt x="5668969" y="4411039"/>
                  <a:pt x="5695950" y="4448175"/>
                  <a:pt x="5695950" y="4448175"/>
                </a:cubicBezTo>
                <a:cubicBezTo>
                  <a:pt x="5699125" y="4464050"/>
                  <a:pt x="5698235" y="4481320"/>
                  <a:pt x="5705475" y="4495800"/>
                </a:cubicBezTo>
                <a:cubicBezTo>
                  <a:pt x="5711499" y="4507848"/>
                  <a:pt x="5726220" y="4513414"/>
                  <a:pt x="5734050" y="4524375"/>
                </a:cubicBezTo>
                <a:cubicBezTo>
                  <a:pt x="5742303" y="4535929"/>
                  <a:pt x="5747827" y="4549292"/>
                  <a:pt x="5753100" y="4562475"/>
                </a:cubicBezTo>
                <a:cubicBezTo>
                  <a:pt x="5760558" y="4581119"/>
                  <a:pt x="5765800" y="4600575"/>
                  <a:pt x="5772150" y="4619625"/>
                </a:cubicBezTo>
                <a:lnTo>
                  <a:pt x="5781675" y="4648200"/>
                </a:lnTo>
                <a:lnTo>
                  <a:pt x="5791200" y="4676775"/>
                </a:lnTo>
                <a:cubicBezTo>
                  <a:pt x="5816623" y="4854735"/>
                  <a:pt x="5789704" y="4649101"/>
                  <a:pt x="5810250" y="5029200"/>
                </a:cubicBezTo>
                <a:cubicBezTo>
                  <a:pt x="5811462" y="5051618"/>
                  <a:pt x="5817646" y="5073525"/>
                  <a:pt x="5819775" y="5095875"/>
                </a:cubicBezTo>
                <a:cubicBezTo>
                  <a:pt x="5824000" y="5140238"/>
                  <a:pt x="5825440" y="5184829"/>
                  <a:pt x="5829300" y="5229225"/>
                </a:cubicBezTo>
                <a:cubicBezTo>
                  <a:pt x="5839792" y="5349883"/>
                  <a:pt x="5832070" y="5277076"/>
                  <a:pt x="5848350" y="5353050"/>
                </a:cubicBezTo>
                <a:cubicBezTo>
                  <a:pt x="5855134" y="5384710"/>
                  <a:pt x="5867400" y="5448300"/>
                  <a:pt x="5867400" y="5448300"/>
                </a:cubicBezTo>
                <a:cubicBezTo>
                  <a:pt x="5873750" y="5527675"/>
                  <a:pt x="5879451" y="5607105"/>
                  <a:pt x="5886450" y="5686425"/>
                </a:cubicBezTo>
                <a:cubicBezTo>
                  <a:pt x="5888977" y="5715065"/>
                  <a:pt x="5895376" y="5743405"/>
                  <a:pt x="5895975" y="5772150"/>
                </a:cubicBezTo>
                <a:cubicBezTo>
                  <a:pt x="5901729" y="6048333"/>
                  <a:pt x="5896594" y="6324725"/>
                  <a:pt x="5905500" y="6600825"/>
                </a:cubicBezTo>
                <a:cubicBezTo>
                  <a:pt x="5905853" y="6611761"/>
                  <a:pt x="5929136" y="6666794"/>
                  <a:pt x="5934075" y="6686550"/>
                </a:cubicBezTo>
                <a:cubicBezTo>
                  <a:pt x="5948470" y="6744131"/>
                  <a:pt x="5939460" y="6712231"/>
                  <a:pt x="5962650" y="6781800"/>
                </a:cubicBezTo>
                <a:lnTo>
                  <a:pt x="5972175" y="6810375"/>
                </a:lnTo>
                <a:cubicBezTo>
                  <a:pt x="5975350" y="6819900"/>
                  <a:pt x="5976131" y="6830596"/>
                  <a:pt x="5981700" y="6838950"/>
                </a:cubicBezTo>
                <a:cubicBezTo>
                  <a:pt x="5988050" y="6848475"/>
                  <a:pt x="5996101" y="6857064"/>
                  <a:pt x="6000750" y="6867525"/>
                </a:cubicBezTo>
                <a:cubicBezTo>
                  <a:pt x="6031672" y="6937099"/>
                  <a:pt x="5996402" y="6916876"/>
                  <a:pt x="6048375" y="6934200"/>
                </a:cubicBezTo>
                <a:cubicBezTo>
                  <a:pt x="6083300" y="6931025"/>
                  <a:pt x="6120418" y="6937264"/>
                  <a:pt x="6153150" y="6924675"/>
                </a:cubicBezTo>
                <a:cubicBezTo>
                  <a:pt x="6166403" y="6919578"/>
                  <a:pt x="6171747" y="6900767"/>
                  <a:pt x="6172200" y="6886575"/>
                </a:cubicBezTo>
                <a:cubicBezTo>
                  <a:pt x="6209248" y="5725732"/>
                  <a:pt x="6150256" y="6344011"/>
                  <a:pt x="6191250" y="5934075"/>
                </a:cubicBezTo>
                <a:cubicBezTo>
                  <a:pt x="6197736" y="4870427"/>
                  <a:pt x="6069400" y="3796177"/>
                  <a:pt x="6219825" y="2743200"/>
                </a:cubicBezTo>
                <a:cubicBezTo>
                  <a:pt x="6216650" y="1905000"/>
                  <a:pt x="6216486" y="1066783"/>
                  <a:pt x="6210300" y="228600"/>
                </a:cubicBezTo>
                <a:cubicBezTo>
                  <a:pt x="6209796" y="160252"/>
                  <a:pt x="6197266" y="166940"/>
                  <a:pt x="6181725" y="104775"/>
                </a:cubicBezTo>
                <a:cubicBezTo>
                  <a:pt x="6177041" y="86039"/>
                  <a:pt x="6181782" y="64393"/>
                  <a:pt x="6172200" y="47625"/>
                </a:cubicBezTo>
                <a:cubicBezTo>
                  <a:pt x="6165610" y="36092"/>
                  <a:pt x="6116637" y="0"/>
                  <a:pt x="609600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Oval 12"/>
          <p:cNvSpPr/>
          <p:nvPr/>
        </p:nvSpPr>
        <p:spPr>
          <a:xfrm rot="173449">
            <a:off x="2539105" y="263348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" name="Oval 13"/>
          <p:cNvSpPr/>
          <p:nvPr/>
        </p:nvSpPr>
        <p:spPr>
          <a:xfrm rot="173449">
            <a:off x="2382028" y="285443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Oval 14"/>
          <p:cNvSpPr/>
          <p:nvPr/>
        </p:nvSpPr>
        <p:spPr>
          <a:xfrm rot="173449">
            <a:off x="2610131" y="291538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Oval 15"/>
          <p:cNvSpPr/>
          <p:nvPr/>
        </p:nvSpPr>
        <p:spPr>
          <a:xfrm rot="173449">
            <a:off x="2837780" y="308790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Oval 16"/>
          <p:cNvSpPr/>
          <p:nvPr/>
        </p:nvSpPr>
        <p:spPr>
          <a:xfrm rot="173449">
            <a:off x="2799028" y="335985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Oval 17"/>
          <p:cNvSpPr/>
          <p:nvPr/>
        </p:nvSpPr>
        <p:spPr>
          <a:xfrm rot="173449">
            <a:off x="3059912" y="339381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9" name="Oval 18"/>
          <p:cNvSpPr/>
          <p:nvPr/>
        </p:nvSpPr>
        <p:spPr>
          <a:xfrm rot="173449">
            <a:off x="3204283" y="370294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" name="Oval 19"/>
          <p:cNvSpPr/>
          <p:nvPr/>
        </p:nvSpPr>
        <p:spPr>
          <a:xfrm rot="173449">
            <a:off x="3476232" y="379513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" name="Oval 20"/>
          <p:cNvSpPr/>
          <p:nvPr/>
        </p:nvSpPr>
        <p:spPr>
          <a:xfrm rot="173449">
            <a:off x="3634463" y="414971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Oval 21"/>
          <p:cNvSpPr/>
          <p:nvPr/>
        </p:nvSpPr>
        <p:spPr>
          <a:xfrm rot="173449">
            <a:off x="3385987" y="413716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3" name="Oval 22"/>
          <p:cNvSpPr/>
          <p:nvPr/>
        </p:nvSpPr>
        <p:spPr>
          <a:xfrm rot="173449">
            <a:off x="3144715" y="398192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Oval 23"/>
          <p:cNvSpPr/>
          <p:nvPr/>
        </p:nvSpPr>
        <p:spPr>
          <a:xfrm rot="173449">
            <a:off x="3414297" y="453772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Oval 24"/>
          <p:cNvSpPr/>
          <p:nvPr/>
        </p:nvSpPr>
        <p:spPr>
          <a:xfrm rot="173449">
            <a:off x="2938908" y="367588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Oval 25"/>
          <p:cNvSpPr/>
          <p:nvPr/>
        </p:nvSpPr>
        <p:spPr>
          <a:xfrm rot="173449">
            <a:off x="2554216" y="325589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Oval 26"/>
          <p:cNvSpPr/>
          <p:nvPr/>
        </p:nvSpPr>
        <p:spPr>
          <a:xfrm rot="173449">
            <a:off x="3157117" y="308914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8" name="Oval 27"/>
          <p:cNvSpPr/>
          <p:nvPr/>
        </p:nvSpPr>
        <p:spPr>
          <a:xfrm rot="173449">
            <a:off x="3354799" y="347869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9" name="Oval 28"/>
          <p:cNvSpPr/>
          <p:nvPr/>
        </p:nvSpPr>
        <p:spPr>
          <a:xfrm rot="173449">
            <a:off x="2922904" y="391350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" name="Oval 29"/>
          <p:cNvSpPr/>
          <p:nvPr/>
        </p:nvSpPr>
        <p:spPr>
          <a:xfrm rot="173449">
            <a:off x="2686625" y="36178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1" name="Oval 30"/>
          <p:cNvSpPr/>
          <p:nvPr/>
        </p:nvSpPr>
        <p:spPr>
          <a:xfrm rot="173449">
            <a:off x="2171969" y="289325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2" name="Oval 31"/>
          <p:cNvSpPr/>
          <p:nvPr/>
        </p:nvSpPr>
        <p:spPr>
          <a:xfrm rot="173449">
            <a:off x="2419116" y="307566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Oval 32"/>
          <p:cNvSpPr/>
          <p:nvPr/>
        </p:nvSpPr>
        <p:spPr>
          <a:xfrm rot="173449">
            <a:off x="2301327" y="33194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Oval 33"/>
          <p:cNvSpPr/>
          <p:nvPr/>
        </p:nvSpPr>
        <p:spPr>
          <a:xfrm rot="173449">
            <a:off x="2487801" y="347189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5" name="Oval 34"/>
          <p:cNvSpPr/>
          <p:nvPr/>
        </p:nvSpPr>
        <p:spPr>
          <a:xfrm rot="173449">
            <a:off x="2657232" y="385241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6" name="Oval 35"/>
          <p:cNvSpPr/>
          <p:nvPr/>
        </p:nvSpPr>
        <p:spPr>
          <a:xfrm rot="173449">
            <a:off x="2408404" y="24378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Oval 36"/>
          <p:cNvSpPr/>
          <p:nvPr/>
        </p:nvSpPr>
        <p:spPr>
          <a:xfrm rot="173449">
            <a:off x="2250175" y="26665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Oval 37"/>
          <p:cNvSpPr/>
          <p:nvPr/>
        </p:nvSpPr>
        <p:spPr>
          <a:xfrm rot="173449">
            <a:off x="2177275" y="313195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9" name="Oval 38"/>
          <p:cNvSpPr/>
          <p:nvPr/>
        </p:nvSpPr>
        <p:spPr>
          <a:xfrm rot="173449">
            <a:off x="1866143" y="302866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Oval 39"/>
          <p:cNvSpPr/>
          <p:nvPr/>
        </p:nvSpPr>
        <p:spPr>
          <a:xfrm rot="173449">
            <a:off x="2313528" y="384458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Oval 40"/>
          <p:cNvSpPr/>
          <p:nvPr/>
        </p:nvSpPr>
        <p:spPr>
          <a:xfrm rot="173449">
            <a:off x="1931787" y="366079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Oval 41"/>
          <p:cNvSpPr/>
          <p:nvPr/>
        </p:nvSpPr>
        <p:spPr>
          <a:xfrm rot="173449">
            <a:off x="2935039" y="419069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0" name="Rectangle 49"/>
          <p:cNvSpPr/>
          <p:nvPr/>
        </p:nvSpPr>
        <p:spPr>
          <a:xfrm>
            <a:off x="13512" y="13517"/>
            <a:ext cx="9098280" cy="6812277"/>
          </a:xfrm>
          <a:prstGeom prst="rect">
            <a:avLst/>
          </a:prstGeom>
          <a:noFill/>
          <a:ln w="76200" cmpd="sng">
            <a:solidFill>
              <a:schemeClr val="accent1">
                <a:lumMod val="75000"/>
              </a:schemeClr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3" name="TextBox 82"/>
          <p:cNvSpPr txBox="1"/>
          <p:nvPr/>
        </p:nvSpPr>
        <p:spPr>
          <a:xfrm>
            <a:off x="3921245" y="2014768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03AD15"/>
                </a:solidFill>
              </a:rPr>
              <a:t>NMDARs</a:t>
            </a:r>
          </a:p>
        </p:txBody>
      </p:sp>
      <p:cxnSp>
        <p:nvCxnSpPr>
          <p:cNvPr id="84" name="Straight Connector 83"/>
          <p:cNvCxnSpPr/>
          <p:nvPr/>
        </p:nvCxnSpPr>
        <p:spPr>
          <a:xfrm flipH="1">
            <a:off x="3661658" y="2415747"/>
            <a:ext cx="617361" cy="515921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5" name="Freeform 84"/>
          <p:cNvSpPr/>
          <p:nvPr/>
        </p:nvSpPr>
        <p:spPr>
          <a:xfrm>
            <a:off x="3356789" y="2922759"/>
            <a:ext cx="5090139" cy="881349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90138"/>
              <a:gd name="connsiteY0" fmla="*/ 0 h 836470"/>
              <a:gd name="connsiteX1" fmla="*/ 1631830 w 5090138"/>
              <a:gd name="connsiteY1" fmla="*/ 183860 h 836470"/>
              <a:gd name="connsiteX2" fmla="*/ 4767753 w 5090138"/>
              <a:gd name="connsiteY2" fmla="*/ 203399 h 836470"/>
              <a:gd name="connsiteX3" fmla="*/ 4757984 w 5090138"/>
              <a:gd name="connsiteY3" fmla="*/ 37322 h 836470"/>
              <a:gd name="connsiteX4" fmla="*/ 5090138 w 5090138"/>
              <a:gd name="connsiteY4" fmla="*/ 281553 h 836470"/>
              <a:gd name="connsiteX5" fmla="*/ 4757373 w 5090138"/>
              <a:gd name="connsiteY5" fmla="*/ 486707 h 836470"/>
              <a:gd name="connsiteX6" fmla="*/ 4760833 w 5090138"/>
              <a:gd name="connsiteY6" fmla="*/ 349937 h 836470"/>
              <a:gd name="connsiteX7" fmla="*/ 1622061 w 5090138"/>
              <a:gd name="connsiteY7" fmla="*/ 369476 h 836470"/>
              <a:gd name="connsiteX8" fmla="*/ 640455 w 5090138"/>
              <a:gd name="connsiteY8" fmla="*/ 836470 h 836470"/>
              <a:gd name="connsiteX9" fmla="*/ 0 w 5090138"/>
              <a:gd name="connsiteY9" fmla="*/ 0 h 836470"/>
              <a:gd name="connsiteX0" fmla="*/ 0 w 5090138"/>
              <a:gd name="connsiteY0" fmla="*/ 0 h 881349"/>
              <a:gd name="connsiteX1" fmla="*/ 1631830 w 5090138"/>
              <a:gd name="connsiteY1" fmla="*/ 183860 h 881349"/>
              <a:gd name="connsiteX2" fmla="*/ 4767753 w 5090138"/>
              <a:gd name="connsiteY2" fmla="*/ 203399 h 881349"/>
              <a:gd name="connsiteX3" fmla="*/ 4757984 w 5090138"/>
              <a:gd name="connsiteY3" fmla="*/ 37322 h 881349"/>
              <a:gd name="connsiteX4" fmla="*/ 5090138 w 5090138"/>
              <a:gd name="connsiteY4" fmla="*/ 281553 h 881349"/>
              <a:gd name="connsiteX5" fmla="*/ 4757373 w 5090138"/>
              <a:gd name="connsiteY5" fmla="*/ 486707 h 881349"/>
              <a:gd name="connsiteX6" fmla="*/ 4760833 w 5090138"/>
              <a:gd name="connsiteY6" fmla="*/ 349937 h 881349"/>
              <a:gd name="connsiteX7" fmla="*/ 1622061 w 5090138"/>
              <a:gd name="connsiteY7" fmla="*/ 369476 h 881349"/>
              <a:gd name="connsiteX8" fmla="*/ 584357 w 5090138"/>
              <a:gd name="connsiteY8" fmla="*/ 881349 h 881349"/>
              <a:gd name="connsiteX9" fmla="*/ 0 w 5090138"/>
              <a:gd name="connsiteY9" fmla="*/ 0 h 88134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</a:cxnLst>
            <a:rect l="l" t="t" r="r" b="b"/>
            <a:pathLst>
              <a:path w="5090138" h="881349">
                <a:moveTo>
                  <a:pt x="0" y="0"/>
                </a:moveTo>
                <a:lnTo>
                  <a:pt x="1631830" y="183860"/>
                </a:lnTo>
                <a:lnTo>
                  <a:pt x="4767753" y="203399"/>
                </a:lnTo>
                <a:lnTo>
                  <a:pt x="4757984" y="37322"/>
                </a:lnTo>
                <a:lnTo>
                  <a:pt x="5090138" y="281553"/>
                </a:lnTo>
                <a:lnTo>
                  <a:pt x="4757373" y="486707"/>
                </a:lnTo>
                <a:cubicBezTo>
                  <a:pt x="4758526" y="441117"/>
                  <a:pt x="4759680" y="395527"/>
                  <a:pt x="4760833" y="349937"/>
                </a:cubicBezTo>
                <a:lnTo>
                  <a:pt x="1622061" y="369476"/>
                </a:lnTo>
                <a:lnTo>
                  <a:pt x="584357" y="881349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78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Freeform 48"/>
          <p:cNvSpPr/>
          <p:nvPr/>
        </p:nvSpPr>
        <p:spPr>
          <a:xfrm rot="233728">
            <a:off x="3085629" y="2530167"/>
            <a:ext cx="521515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762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 rot="322579">
            <a:off x="3647031" y="3435995"/>
            <a:ext cx="536001" cy="593935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762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Oval 45"/>
          <p:cNvSpPr>
            <a:spLocks noChangeArrowheads="1"/>
          </p:cNvSpPr>
          <p:nvPr/>
        </p:nvSpPr>
        <p:spPr bwMode="auto">
          <a:xfrm rot="13793292">
            <a:off x="3455388" y="2954007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7" name="Oval 46"/>
          <p:cNvSpPr>
            <a:spLocks noChangeArrowheads="1"/>
          </p:cNvSpPr>
          <p:nvPr/>
        </p:nvSpPr>
        <p:spPr bwMode="auto">
          <a:xfrm rot="13793292">
            <a:off x="3360448" y="2827782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8" name="Oval 45"/>
          <p:cNvSpPr>
            <a:spLocks noChangeArrowheads="1"/>
          </p:cNvSpPr>
          <p:nvPr/>
        </p:nvSpPr>
        <p:spPr bwMode="auto">
          <a:xfrm rot="13793292">
            <a:off x="3943236" y="3643398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9" name="Oval 46"/>
          <p:cNvSpPr>
            <a:spLocks noChangeArrowheads="1"/>
          </p:cNvSpPr>
          <p:nvPr/>
        </p:nvSpPr>
        <p:spPr bwMode="auto">
          <a:xfrm rot="13793292">
            <a:off x="3842102" y="3523367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90" name="Oval 45"/>
          <p:cNvSpPr>
            <a:spLocks noChangeArrowheads="1"/>
          </p:cNvSpPr>
          <p:nvPr/>
        </p:nvSpPr>
        <p:spPr bwMode="auto">
          <a:xfrm rot="13793292">
            <a:off x="3671578" y="3272814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91" name="Oval 46"/>
          <p:cNvSpPr>
            <a:spLocks noChangeArrowheads="1"/>
          </p:cNvSpPr>
          <p:nvPr/>
        </p:nvSpPr>
        <p:spPr bwMode="auto">
          <a:xfrm rot="13793292">
            <a:off x="3576638" y="3146589"/>
            <a:ext cx="93663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cxnSp>
        <p:nvCxnSpPr>
          <p:cNvPr id="92" name="Straight Connector 91"/>
          <p:cNvCxnSpPr>
            <a:stCxn id="83" idx="2"/>
          </p:cNvCxnSpPr>
          <p:nvPr/>
        </p:nvCxnSpPr>
        <p:spPr>
          <a:xfrm flipH="1">
            <a:off x="4082531" y="2414878"/>
            <a:ext cx="406203" cy="1106234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07" name="Freeform 106"/>
          <p:cNvSpPr/>
          <p:nvPr/>
        </p:nvSpPr>
        <p:spPr>
          <a:xfrm rot="20215467">
            <a:off x="3607899" y="3791224"/>
            <a:ext cx="64015" cy="123199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8" name="Freeform 107"/>
          <p:cNvSpPr/>
          <p:nvPr/>
        </p:nvSpPr>
        <p:spPr>
          <a:xfrm rot="20950626">
            <a:off x="3487863" y="3481982"/>
            <a:ext cx="66383" cy="120547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9" name="Freeform 108"/>
          <p:cNvSpPr/>
          <p:nvPr/>
        </p:nvSpPr>
        <p:spPr>
          <a:xfrm rot="20950626">
            <a:off x="3285384" y="3084162"/>
            <a:ext cx="66383" cy="120547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11" name="AutoShape 20"/>
          <p:cNvSpPr>
            <a:spLocks noChangeArrowheads="1"/>
          </p:cNvSpPr>
          <p:nvPr/>
        </p:nvSpPr>
        <p:spPr bwMode="auto">
          <a:xfrm>
            <a:off x="2990583" y="2559946"/>
            <a:ext cx="514351" cy="501651"/>
          </a:xfrm>
          <a:prstGeom prst="irregularSeal1">
            <a:avLst/>
          </a:prstGeom>
          <a:solidFill>
            <a:srgbClr val="FBFF07">
              <a:alpha val="87842"/>
            </a:srgbClr>
          </a:solidFill>
          <a:ln w="3175">
            <a:solidFill>
              <a:srgbClr val="FBFF07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sp>
        <p:nvSpPr>
          <p:cNvPr id="112" name="AutoShape 20"/>
          <p:cNvSpPr>
            <a:spLocks noChangeArrowheads="1"/>
          </p:cNvSpPr>
          <p:nvPr/>
        </p:nvSpPr>
        <p:spPr bwMode="auto">
          <a:xfrm>
            <a:off x="2860106" y="2289860"/>
            <a:ext cx="514351" cy="501651"/>
          </a:xfrm>
          <a:prstGeom prst="irregularSeal1">
            <a:avLst/>
          </a:prstGeom>
          <a:solidFill>
            <a:srgbClr val="FBFF07">
              <a:alpha val="87842"/>
            </a:srgbClr>
          </a:solidFill>
          <a:ln w="3175">
            <a:solidFill>
              <a:srgbClr val="FBFF07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grpSp>
        <p:nvGrpSpPr>
          <p:cNvPr id="113" name="Group 21"/>
          <p:cNvGrpSpPr>
            <a:grpSpLocks/>
          </p:cNvGrpSpPr>
          <p:nvPr/>
        </p:nvGrpSpPr>
        <p:grpSpPr bwMode="auto">
          <a:xfrm rot="-1971150">
            <a:off x="3072827" y="2665118"/>
            <a:ext cx="277813" cy="221441"/>
            <a:chOff x="2686" y="3094"/>
            <a:chExt cx="175" cy="143"/>
          </a:xfrm>
        </p:grpSpPr>
        <p:sp>
          <p:nvSpPr>
            <p:cNvPr id="114" name="Oval 22"/>
            <p:cNvSpPr>
              <a:spLocks noChangeArrowheads="1"/>
            </p:cNvSpPr>
            <p:nvPr/>
          </p:nvSpPr>
          <p:spPr bwMode="auto">
            <a:xfrm rot="16200000">
              <a:off x="2746" y="3123"/>
              <a:ext cx="55" cy="174"/>
            </a:xfrm>
            <a:prstGeom prst="ellipse">
              <a:avLst/>
            </a:prstGeom>
            <a:gradFill flip="none" rotWithShape="1">
              <a:gsLst>
                <a:gs pos="43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  <p:sp>
          <p:nvSpPr>
            <p:cNvPr id="115" name="Oval 23"/>
            <p:cNvSpPr>
              <a:spLocks noChangeArrowheads="1"/>
            </p:cNvSpPr>
            <p:nvPr/>
          </p:nvSpPr>
          <p:spPr bwMode="auto">
            <a:xfrm rot="-5400000">
              <a:off x="2743" y="3037"/>
              <a:ext cx="59" cy="174"/>
            </a:xfrm>
            <a:prstGeom prst="ellipse">
              <a:avLst/>
            </a:prstGeom>
            <a:gradFill flip="none" rotWithShape="1">
              <a:gsLst>
                <a:gs pos="35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116" name="TextBox 115"/>
          <p:cNvSpPr txBox="1"/>
          <p:nvPr/>
        </p:nvSpPr>
        <p:spPr>
          <a:xfrm>
            <a:off x="2028314" y="1465969"/>
            <a:ext cx="133894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err="1" smtClean="0">
                <a:solidFill>
                  <a:srgbClr val="26A6A6"/>
                </a:solidFill>
              </a:rPr>
              <a:t>nACh</a:t>
            </a:r>
            <a:r>
              <a:rPr lang="en-US" sz="2000" b="1" dirty="0" smtClean="0">
                <a:solidFill>
                  <a:srgbClr val="26A6A6"/>
                </a:solidFill>
              </a:rPr>
              <a:t>α7Rs</a:t>
            </a:r>
            <a:endParaRPr lang="en-US" sz="2000" b="1" dirty="0">
              <a:solidFill>
                <a:srgbClr val="26A6A6"/>
              </a:solidFill>
            </a:endParaRPr>
          </a:p>
        </p:txBody>
      </p:sp>
      <p:cxnSp>
        <p:nvCxnSpPr>
          <p:cNvPr id="117" name="Straight Connector 116"/>
          <p:cNvCxnSpPr/>
          <p:nvPr/>
        </p:nvCxnSpPr>
        <p:spPr>
          <a:xfrm>
            <a:off x="3074332" y="1802936"/>
            <a:ext cx="274087" cy="865223"/>
          </a:xfrm>
          <a:prstGeom prst="line">
            <a:avLst/>
          </a:prstGeom>
          <a:ln w="28575" cmpd="sng">
            <a:solidFill>
              <a:srgbClr val="26A6A6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18" name="Straight Connector 117"/>
          <p:cNvCxnSpPr/>
          <p:nvPr/>
        </p:nvCxnSpPr>
        <p:spPr>
          <a:xfrm>
            <a:off x="2982979" y="1788576"/>
            <a:ext cx="83199" cy="469096"/>
          </a:xfrm>
          <a:prstGeom prst="line">
            <a:avLst/>
          </a:prstGeom>
          <a:ln w="28575" cmpd="sng">
            <a:solidFill>
              <a:srgbClr val="4CB6B6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119" name="Group 21"/>
          <p:cNvGrpSpPr>
            <a:grpSpLocks/>
          </p:cNvGrpSpPr>
          <p:nvPr/>
        </p:nvGrpSpPr>
        <p:grpSpPr bwMode="auto">
          <a:xfrm rot="20893800">
            <a:off x="2966931" y="2413910"/>
            <a:ext cx="277813" cy="221441"/>
            <a:chOff x="2686" y="3094"/>
            <a:chExt cx="175" cy="143"/>
          </a:xfrm>
        </p:grpSpPr>
        <p:sp>
          <p:nvSpPr>
            <p:cNvPr id="120" name="Oval 22"/>
            <p:cNvSpPr>
              <a:spLocks noChangeArrowheads="1"/>
            </p:cNvSpPr>
            <p:nvPr/>
          </p:nvSpPr>
          <p:spPr bwMode="auto">
            <a:xfrm rot="16200000">
              <a:off x="2746" y="3123"/>
              <a:ext cx="55" cy="174"/>
            </a:xfrm>
            <a:prstGeom prst="ellipse">
              <a:avLst/>
            </a:prstGeom>
            <a:gradFill flip="none" rotWithShape="1">
              <a:gsLst>
                <a:gs pos="43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  <p:sp>
          <p:nvSpPr>
            <p:cNvPr id="121" name="Oval 23"/>
            <p:cNvSpPr>
              <a:spLocks noChangeArrowheads="1"/>
            </p:cNvSpPr>
            <p:nvPr/>
          </p:nvSpPr>
          <p:spPr bwMode="auto">
            <a:xfrm rot="-5400000">
              <a:off x="2743" y="3037"/>
              <a:ext cx="59" cy="174"/>
            </a:xfrm>
            <a:prstGeom prst="ellipse">
              <a:avLst/>
            </a:prstGeom>
            <a:gradFill flip="none" rotWithShape="1">
              <a:gsLst>
                <a:gs pos="35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</p:grpSp>
      <p:grpSp>
        <p:nvGrpSpPr>
          <p:cNvPr id="123" name="Group 122"/>
          <p:cNvGrpSpPr/>
          <p:nvPr/>
        </p:nvGrpSpPr>
        <p:grpSpPr>
          <a:xfrm>
            <a:off x="3957197" y="3944166"/>
            <a:ext cx="371165" cy="204947"/>
            <a:chOff x="3957195" y="3944165"/>
            <a:chExt cx="371165" cy="204946"/>
          </a:xfrm>
        </p:grpSpPr>
        <p:sp>
          <p:nvSpPr>
            <p:cNvPr id="124" name="Oval 45"/>
            <p:cNvSpPr>
              <a:spLocks noChangeArrowheads="1"/>
            </p:cNvSpPr>
            <p:nvPr/>
          </p:nvSpPr>
          <p:spPr bwMode="auto">
            <a:xfrm rot="13793292">
              <a:off x="4143417" y="3964167"/>
              <a:ext cx="93662" cy="27622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25" name="Oval 46"/>
            <p:cNvSpPr>
              <a:spLocks noChangeArrowheads="1"/>
            </p:cNvSpPr>
            <p:nvPr/>
          </p:nvSpPr>
          <p:spPr bwMode="auto">
            <a:xfrm rot="13793292">
              <a:off x="4048477" y="3852883"/>
              <a:ext cx="93662" cy="276225"/>
            </a:xfrm>
            <a:prstGeom prst="ellipse">
              <a:avLst/>
            </a:prstGeom>
            <a:solidFill>
              <a:schemeClr val="accent2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167" name="Text Box 27"/>
          <p:cNvSpPr txBox="1">
            <a:spLocks noChangeArrowheads="1"/>
          </p:cNvSpPr>
          <p:nvPr/>
        </p:nvSpPr>
        <p:spPr bwMode="auto">
          <a:xfrm>
            <a:off x="4361926" y="502599"/>
            <a:ext cx="4488945" cy="954107"/>
          </a:xfrm>
          <a:prstGeom prst="rect">
            <a:avLst/>
          </a:prstGeom>
          <a:solidFill>
            <a:srgbClr val="FFFFFF"/>
          </a:solidFill>
          <a:ln w="19050" cmpd="sng">
            <a:solidFill>
              <a:srgbClr val="000000"/>
            </a:solidFill>
          </a:ln>
          <a:extLst/>
        </p:spPr>
        <p:txBody>
          <a:bodyPr wrap="square" anchor="ctr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/>
            <a:r>
              <a:rPr lang="en-US" altLang="en-US" b="1" dirty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Nicotinic </a:t>
            </a:r>
            <a:r>
              <a:rPr lang="en-US" altLang="en-US" sz="2000" b="1" dirty="0">
                <a:solidFill>
                  <a:srgbClr val="000000"/>
                </a:solidFill>
                <a:latin typeface="+mj-lt"/>
                <a:ea typeface="MS PGothic" panose="020B0600070205080204" pitchFamily="34" charset="-128"/>
                <a:sym typeface="Symbol" panose="05050102010706020507" pitchFamily="18" charset="2"/>
              </a:rPr>
              <a:t></a:t>
            </a:r>
            <a:r>
              <a:rPr lang="en-US" altLang="en-US" b="1" dirty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7R are predominately in spines in primate </a:t>
            </a:r>
            <a:r>
              <a:rPr lang="en-US" altLang="en-US" b="1" dirty="0" err="1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dlPFC</a:t>
            </a:r>
            <a:r>
              <a:rPr lang="en-US" altLang="en-US" b="1" dirty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, next to or within the post-synaptic density of glutamate-like synapses.</a:t>
            </a:r>
          </a:p>
        </p:txBody>
      </p:sp>
      <p:grpSp>
        <p:nvGrpSpPr>
          <p:cNvPr id="4" name="Group 3"/>
          <p:cNvGrpSpPr/>
          <p:nvPr/>
        </p:nvGrpSpPr>
        <p:grpSpPr>
          <a:xfrm>
            <a:off x="4324196" y="3702998"/>
            <a:ext cx="4712916" cy="3059555"/>
            <a:chOff x="4407858" y="3686928"/>
            <a:chExt cx="4712916" cy="3059555"/>
          </a:xfrm>
        </p:grpSpPr>
        <p:sp>
          <p:nvSpPr>
            <p:cNvPr id="168" name="Rectangle 167"/>
            <p:cNvSpPr/>
            <p:nvPr/>
          </p:nvSpPr>
          <p:spPr>
            <a:xfrm>
              <a:off x="4407858" y="3686928"/>
              <a:ext cx="4712916" cy="3059555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26" name="Group 290"/>
            <p:cNvGrpSpPr>
              <a:grpSpLocks/>
            </p:cNvGrpSpPr>
            <p:nvPr/>
          </p:nvGrpSpPr>
          <p:grpSpPr bwMode="auto">
            <a:xfrm>
              <a:off x="4849266" y="3767687"/>
              <a:ext cx="4128787" cy="2869619"/>
              <a:chOff x="232" y="1979"/>
              <a:chExt cx="2400" cy="1719"/>
            </a:xfrm>
          </p:grpSpPr>
          <p:pic>
            <p:nvPicPr>
              <p:cNvPr id="127" name="Picture 291" descr="alpha7 11yo"/>
              <p:cNvPicPr>
                <a:picLocks noChangeAspect="1" noChangeArrowheads="1"/>
              </p:cNvPicPr>
              <p:nvPr/>
            </p:nvPicPr>
            <p:blipFill>
              <a:blip r:embed="rId3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3468"/>
              <a:stretch>
                <a:fillRect/>
              </a:stretch>
            </p:blipFill>
            <p:spPr bwMode="auto">
              <a:xfrm>
                <a:off x="232" y="1979"/>
                <a:ext cx="2400" cy="1719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128" name="Text Box 292"/>
              <p:cNvSpPr txBox="1">
                <a:spLocks noChangeArrowheads="1"/>
              </p:cNvSpPr>
              <p:nvPr/>
            </p:nvSpPr>
            <p:spPr bwMode="auto">
              <a:xfrm>
                <a:off x="1361" y="3341"/>
                <a:ext cx="672" cy="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 algn="ctr"/>
                <a:r>
                  <a:rPr lang="en-US" altLang="en-US" sz="1200" dirty="0">
                    <a:solidFill>
                      <a:srgbClr val="000000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glutamate axon</a:t>
                </a:r>
              </a:p>
            </p:txBody>
          </p:sp>
          <p:sp>
            <p:nvSpPr>
              <p:cNvPr id="129" name="Text Box 293"/>
              <p:cNvSpPr txBox="1">
                <a:spLocks noChangeArrowheads="1"/>
              </p:cNvSpPr>
              <p:nvPr/>
            </p:nvSpPr>
            <p:spPr bwMode="auto">
              <a:xfrm>
                <a:off x="1872" y="2448"/>
                <a:ext cx="672" cy="27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 algn="ctr"/>
                <a:r>
                  <a:rPr lang="en-US" altLang="en-US" sz="1200">
                    <a:solidFill>
                      <a:srgbClr val="000000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ACh</a:t>
                </a:r>
              </a:p>
              <a:p>
                <a:pPr algn="ctr"/>
                <a:r>
                  <a:rPr lang="en-US" altLang="en-US" sz="1200">
                    <a:solidFill>
                      <a:srgbClr val="000000"/>
                    </a:solidFill>
                    <a:latin typeface="Arial" panose="020B0604020202020204" pitchFamily="34" charset="0"/>
                    <a:ea typeface="MS PGothic" panose="020B0600070205080204" pitchFamily="34" charset="-128"/>
                  </a:rPr>
                  <a:t>axon</a:t>
                </a:r>
              </a:p>
            </p:txBody>
          </p:sp>
          <p:sp>
            <p:nvSpPr>
              <p:cNvPr id="130" name="Freeform 294"/>
              <p:cNvSpPr>
                <a:spLocks noChangeAspect="1"/>
              </p:cNvSpPr>
              <p:nvPr/>
            </p:nvSpPr>
            <p:spPr bwMode="auto">
              <a:xfrm>
                <a:off x="1686" y="2420"/>
                <a:ext cx="127" cy="201"/>
              </a:xfrm>
              <a:custGeom>
                <a:avLst/>
                <a:gdLst>
                  <a:gd name="T0" fmla="*/ 0 w 114"/>
                  <a:gd name="T1" fmla="*/ 0 h 181"/>
                  <a:gd name="T2" fmla="*/ 38 w 114"/>
                  <a:gd name="T3" fmla="*/ 112 h 181"/>
                  <a:gd name="T4" fmla="*/ 56 w 114"/>
                  <a:gd name="T5" fmla="*/ 201 h 181"/>
                  <a:gd name="T6" fmla="*/ 89 w 114"/>
                  <a:gd name="T7" fmla="*/ 80 h 181"/>
                  <a:gd name="T8" fmla="*/ 127 w 114"/>
                  <a:gd name="T9" fmla="*/ 6 h 181"/>
                  <a:gd name="T10" fmla="*/ 56 w 114"/>
                  <a:gd name="T11" fmla="*/ 44 h 181"/>
                  <a:gd name="T12" fmla="*/ 0 w 114"/>
                  <a:gd name="T13" fmla="*/ 0 h 1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181">
                    <a:moveTo>
                      <a:pt x="0" y="0"/>
                    </a:moveTo>
                    <a:lnTo>
                      <a:pt x="34" y="101"/>
                    </a:lnTo>
                    <a:lnTo>
                      <a:pt x="50" y="181"/>
                    </a:lnTo>
                    <a:lnTo>
                      <a:pt x="80" y="72"/>
                    </a:lnTo>
                    <a:lnTo>
                      <a:pt x="114" y="5"/>
                    </a:lnTo>
                    <a:lnTo>
                      <a:pt x="50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CB6B6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1" name="Freeform 295"/>
              <p:cNvSpPr>
                <a:spLocks noChangeAspect="1"/>
              </p:cNvSpPr>
              <p:nvPr/>
            </p:nvSpPr>
            <p:spPr bwMode="auto">
              <a:xfrm rot="2297673">
                <a:off x="1836" y="2522"/>
                <a:ext cx="127" cy="198"/>
              </a:xfrm>
              <a:custGeom>
                <a:avLst/>
                <a:gdLst>
                  <a:gd name="T0" fmla="*/ 0 w 114"/>
                  <a:gd name="T1" fmla="*/ 0 h 181"/>
                  <a:gd name="T2" fmla="*/ 38 w 114"/>
                  <a:gd name="T3" fmla="*/ 110 h 181"/>
                  <a:gd name="T4" fmla="*/ 56 w 114"/>
                  <a:gd name="T5" fmla="*/ 198 h 181"/>
                  <a:gd name="T6" fmla="*/ 89 w 114"/>
                  <a:gd name="T7" fmla="*/ 79 h 181"/>
                  <a:gd name="T8" fmla="*/ 127 w 114"/>
                  <a:gd name="T9" fmla="*/ 5 h 181"/>
                  <a:gd name="T10" fmla="*/ 56 w 114"/>
                  <a:gd name="T11" fmla="*/ 44 h 181"/>
                  <a:gd name="T12" fmla="*/ 0 w 114"/>
                  <a:gd name="T13" fmla="*/ 0 h 1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181">
                    <a:moveTo>
                      <a:pt x="0" y="0"/>
                    </a:moveTo>
                    <a:lnTo>
                      <a:pt x="34" y="101"/>
                    </a:lnTo>
                    <a:lnTo>
                      <a:pt x="50" y="181"/>
                    </a:lnTo>
                    <a:lnTo>
                      <a:pt x="80" y="72"/>
                    </a:lnTo>
                    <a:lnTo>
                      <a:pt x="114" y="5"/>
                    </a:lnTo>
                    <a:lnTo>
                      <a:pt x="50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CB6B6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2" name="Freeform 296"/>
              <p:cNvSpPr>
                <a:spLocks noChangeAspect="1"/>
              </p:cNvSpPr>
              <p:nvPr/>
            </p:nvSpPr>
            <p:spPr bwMode="auto">
              <a:xfrm rot="-8670584">
                <a:off x="1622" y="2990"/>
                <a:ext cx="133" cy="202"/>
              </a:xfrm>
              <a:custGeom>
                <a:avLst/>
                <a:gdLst>
                  <a:gd name="T0" fmla="*/ 0 w 114"/>
                  <a:gd name="T1" fmla="*/ 0 h 181"/>
                  <a:gd name="T2" fmla="*/ 40 w 114"/>
                  <a:gd name="T3" fmla="*/ 113 h 181"/>
                  <a:gd name="T4" fmla="*/ 58 w 114"/>
                  <a:gd name="T5" fmla="*/ 202 h 181"/>
                  <a:gd name="T6" fmla="*/ 93 w 114"/>
                  <a:gd name="T7" fmla="*/ 80 h 181"/>
                  <a:gd name="T8" fmla="*/ 133 w 114"/>
                  <a:gd name="T9" fmla="*/ 6 h 181"/>
                  <a:gd name="T10" fmla="*/ 58 w 114"/>
                  <a:gd name="T11" fmla="*/ 45 h 181"/>
                  <a:gd name="T12" fmla="*/ 0 w 114"/>
                  <a:gd name="T13" fmla="*/ 0 h 1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181">
                    <a:moveTo>
                      <a:pt x="0" y="0"/>
                    </a:moveTo>
                    <a:lnTo>
                      <a:pt x="34" y="101"/>
                    </a:lnTo>
                    <a:lnTo>
                      <a:pt x="50" y="181"/>
                    </a:lnTo>
                    <a:lnTo>
                      <a:pt x="80" y="72"/>
                    </a:lnTo>
                    <a:lnTo>
                      <a:pt x="114" y="5"/>
                    </a:lnTo>
                    <a:lnTo>
                      <a:pt x="50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CB6B6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</p:grpSp>
        <p:grpSp>
          <p:nvGrpSpPr>
            <p:cNvPr id="133" name="Group 297"/>
            <p:cNvGrpSpPr>
              <a:grpSpLocks/>
            </p:cNvGrpSpPr>
            <p:nvPr/>
          </p:nvGrpSpPr>
          <p:grpSpPr bwMode="auto">
            <a:xfrm>
              <a:off x="4548373" y="3769015"/>
              <a:ext cx="2235264" cy="2867869"/>
              <a:chOff x="3175" y="712"/>
              <a:chExt cx="1282" cy="1638"/>
            </a:xfrm>
          </p:grpSpPr>
          <p:pic>
            <p:nvPicPr>
              <p:cNvPr id="134" name="Picture 298" descr="Yale press release_PNAS"/>
              <p:cNvPicPr>
                <a:picLocks noChangeAspect="1" noChangeArrowheads="1"/>
              </p:cNvPicPr>
              <p:nvPr/>
            </p:nvPicPr>
            <p:blipFill>
              <a:blip r:embed="rId4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/>
              <a:stretch>
                <a:fillRect/>
              </a:stretch>
            </p:blipFill>
            <p:spPr bwMode="auto">
              <a:xfrm>
                <a:off x="3175" y="712"/>
                <a:ext cx="1282" cy="1638"/>
              </a:xfrm>
              <a:prstGeom prst="rect">
                <a:avLst/>
              </a:prstGeom>
              <a:noFill/>
              <a:ln w="9525">
                <a:solidFill>
                  <a:schemeClr val="tx1"/>
                </a:solidFill>
                <a:miter lim="800000"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</p:pic>
          <p:sp>
            <p:nvSpPr>
              <p:cNvPr id="135" name="Freeform 299"/>
              <p:cNvSpPr>
                <a:spLocks noChangeAspect="1"/>
              </p:cNvSpPr>
              <p:nvPr/>
            </p:nvSpPr>
            <p:spPr bwMode="auto">
              <a:xfrm rot="15490453">
                <a:off x="3327" y="1488"/>
                <a:ext cx="155" cy="247"/>
              </a:xfrm>
              <a:custGeom>
                <a:avLst/>
                <a:gdLst>
                  <a:gd name="T0" fmla="*/ 0 w 114"/>
                  <a:gd name="T1" fmla="*/ 0 h 181"/>
                  <a:gd name="T2" fmla="*/ 46 w 114"/>
                  <a:gd name="T3" fmla="*/ 138 h 181"/>
                  <a:gd name="T4" fmla="*/ 68 w 114"/>
                  <a:gd name="T5" fmla="*/ 247 h 181"/>
                  <a:gd name="T6" fmla="*/ 109 w 114"/>
                  <a:gd name="T7" fmla="*/ 98 h 181"/>
                  <a:gd name="T8" fmla="*/ 155 w 114"/>
                  <a:gd name="T9" fmla="*/ 7 h 181"/>
                  <a:gd name="T10" fmla="*/ 68 w 114"/>
                  <a:gd name="T11" fmla="*/ 55 h 181"/>
                  <a:gd name="T12" fmla="*/ 0 w 114"/>
                  <a:gd name="T13" fmla="*/ 0 h 1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181">
                    <a:moveTo>
                      <a:pt x="0" y="0"/>
                    </a:moveTo>
                    <a:lnTo>
                      <a:pt x="34" y="101"/>
                    </a:lnTo>
                    <a:lnTo>
                      <a:pt x="50" y="181"/>
                    </a:lnTo>
                    <a:lnTo>
                      <a:pt x="80" y="72"/>
                    </a:lnTo>
                    <a:lnTo>
                      <a:pt x="114" y="5"/>
                    </a:lnTo>
                    <a:lnTo>
                      <a:pt x="50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CB6B6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  <p:sp>
            <p:nvSpPr>
              <p:cNvPr id="136" name="Freeform 300"/>
              <p:cNvSpPr>
                <a:spLocks noChangeAspect="1"/>
              </p:cNvSpPr>
              <p:nvPr/>
            </p:nvSpPr>
            <p:spPr bwMode="auto">
              <a:xfrm rot="-3391547">
                <a:off x="3273" y="1235"/>
                <a:ext cx="155" cy="247"/>
              </a:xfrm>
              <a:custGeom>
                <a:avLst/>
                <a:gdLst>
                  <a:gd name="T0" fmla="*/ 0 w 114"/>
                  <a:gd name="T1" fmla="*/ 0 h 181"/>
                  <a:gd name="T2" fmla="*/ 46 w 114"/>
                  <a:gd name="T3" fmla="*/ 138 h 181"/>
                  <a:gd name="T4" fmla="*/ 68 w 114"/>
                  <a:gd name="T5" fmla="*/ 247 h 181"/>
                  <a:gd name="T6" fmla="*/ 109 w 114"/>
                  <a:gd name="T7" fmla="*/ 98 h 181"/>
                  <a:gd name="T8" fmla="*/ 155 w 114"/>
                  <a:gd name="T9" fmla="*/ 7 h 181"/>
                  <a:gd name="T10" fmla="*/ 68 w 114"/>
                  <a:gd name="T11" fmla="*/ 55 h 181"/>
                  <a:gd name="T12" fmla="*/ 0 w 114"/>
                  <a:gd name="T13" fmla="*/ 0 h 181"/>
                  <a:gd name="T14" fmla="*/ 0 60000 65536"/>
                  <a:gd name="T15" fmla="*/ 0 60000 65536"/>
                  <a:gd name="T16" fmla="*/ 0 60000 65536"/>
                  <a:gd name="T17" fmla="*/ 0 60000 65536"/>
                  <a:gd name="T18" fmla="*/ 0 60000 65536"/>
                  <a:gd name="T19" fmla="*/ 0 60000 65536"/>
                  <a:gd name="T20" fmla="*/ 0 60000 65536"/>
                </a:gdLst>
                <a:ahLst/>
                <a:cxnLst>
                  <a:cxn ang="T14">
                    <a:pos x="T0" y="T1"/>
                  </a:cxn>
                  <a:cxn ang="T15">
                    <a:pos x="T2" y="T3"/>
                  </a:cxn>
                  <a:cxn ang="T16">
                    <a:pos x="T4" y="T5"/>
                  </a:cxn>
                  <a:cxn ang="T17">
                    <a:pos x="T6" y="T7"/>
                  </a:cxn>
                  <a:cxn ang="T18">
                    <a:pos x="T8" y="T9"/>
                  </a:cxn>
                  <a:cxn ang="T19">
                    <a:pos x="T10" y="T11"/>
                  </a:cxn>
                  <a:cxn ang="T20">
                    <a:pos x="T12" y="T13"/>
                  </a:cxn>
                </a:cxnLst>
                <a:rect l="0" t="0" r="r" b="b"/>
                <a:pathLst>
                  <a:path w="114" h="181">
                    <a:moveTo>
                      <a:pt x="0" y="0"/>
                    </a:moveTo>
                    <a:lnTo>
                      <a:pt x="34" y="101"/>
                    </a:lnTo>
                    <a:lnTo>
                      <a:pt x="50" y="181"/>
                    </a:lnTo>
                    <a:lnTo>
                      <a:pt x="80" y="72"/>
                    </a:lnTo>
                    <a:lnTo>
                      <a:pt x="114" y="5"/>
                    </a:lnTo>
                    <a:lnTo>
                      <a:pt x="50" y="40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rgbClr val="4CB6B6"/>
              </a:solidFill>
              <a:ln w="9525">
                <a:solidFill>
                  <a:schemeClr val="tx1"/>
                </a:solidFill>
                <a:round/>
                <a:headEnd/>
                <a:tailEnd/>
              </a:ln>
            </p:spPr>
            <p:txBody>
              <a:bodyPr wrap="none" anchor="ctr"/>
              <a:lstStyle/>
              <a:p>
                <a:endParaRPr lang="en-US"/>
              </a:p>
            </p:txBody>
          </p:sp>
        </p:grpSp>
      </p:grpSp>
      <p:sp>
        <p:nvSpPr>
          <p:cNvPr id="169" name="Text Box 277"/>
          <p:cNvSpPr txBox="1">
            <a:spLocks noChangeAspect="1" noChangeArrowheads="1"/>
          </p:cNvSpPr>
          <p:nvPr/>
        </p:nvSpPr>
        <p:spPr bwMode="auto">
          <a:xfrm>
            <a:off x="638368" y="5627628"/>
            <a:ext cx="286385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/>
            <a:r>
              <a:rPr lang="en-US" altLang="en-US" sz="1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Yang et al., </a:t>
            </a:r>
            <a:r>
              <a:rPr lang="en-US" altLang="en-US" sz="1000" i="1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PNAS</a:t>
            </a:r>
            <a:r>
              <a:rPr lang="en-US" altLang="en-US" sz="1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 110:12078-83, 2013</a:t>
            </a:r>
            <a:endParaRPr lang="en-US" altLang="en-US" sz="1200" dirty="0">
              <a:solidFill>
                <a:srgbClr val="000000"/>
              </a:solidFill>
              <a:latin typeface="Helvetica" panose="020B0604020202020204" pitchFamily="34" charset="0"/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13321026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Picture 11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9545" y="3"/>
            <a:ext cx="9263092" cy="6857999"/>
          </a:xfrm>
          <a:prstGeom prst="rect">
            <a:avLst/>
          </a:prstGeom>
        </p:spPr>
      </p:pic>
      <p:sp>
        <p:nvSpPr>
          <p:cNvPr id="125" name="Freeform 124"/>
          <p:cNvSpPr/>
          <p:nvPr/>
        </p:nvSpPr>
        <p:spPr>
          <a:xfrm>
            <a:off x="2829290" y="964431"/>
            <a:ext cx="1514115" cy="1778775"/>
          </a:xfrm>
          <a:custGeom>
            <a:avLst/>
            <a:gdLst>
              <a:gd name="connsiteX0" fmla="*/ 914400 w 1419726"/>
              <a:gd name="connsiteY0" fmla="*/ 0 h 1708484"/>
              <a:gd name="connsiteX1" fmla="*/ 372979 w 1419726"/>
              <a:gd name="connsiteY1" fmla="*/ 348915 h 1708484"/>
              <a:gd name="connsiteX2" fmla="*/ 180474 w 1419726"/>
              <a:gd name="connsiteY2" fmla="*/ 433136 h 1708484"/>
              <a:gd name="connsiteX3" fmla="*/ 0 w 1419726"/>
              <a:gd name="connsiteY3" fmla="*/ 914400 h 1708484"/>
              <a:gd name="connsiteX4" fmla="*/ 60158 w 1419726"/>
              <a:gd name="connsiteY4" fmla="*/ 1395663 h 1708484"/>
              <a:gd name="connsiteX5" fmla="*/ 312821 w 1419726"/>
              <a:gd name="connsiteY5" fmla="*/ 1552073 h 1708484"/>
              <a:gd name="connsiteX6" fmla="*/ 794084 w 1419726"/>
              <a:gd name="connsiteY6" fmla="*/ 1708484 h 1708484"/>
              <a:gd name="connsiteX7" fmla="*/ 1034716 w 1419726"/>
              <a:gd name="connsiteY7" fmla="*/ 1335505 h 1708484"/>
              <a:gd name="connsiteX8" fmla="*/ 986589 w 1419726"/>
              <a:gd name="connsiteY8" fmla="*/ 998621 h 1708484"/>
              <a:gd name="connsiteX9" fmla="*/ 1167063 w 1419726"/>
              <a:gd name="connsiteY9" fmla="*/ 733926 h 1708484"/>
              <a:gd name="connsiteX10" fmla="*/ 1419726 w 1419726"/>
              <a:gd name="connsiteY10" fmla="*/ 661736 h 1708484"/>
              <a:gd name="connsiteX11" fmla="*/ 1179095 w 1419726"/>
              <a:gd name="connsiteY11" fmla="*/ 168442 h 1708484"/>
              <a:gd name="connsiteX12" fmla="*/ 914400 w 1419726"/>
              <a:gd name="connsiteY12" fmla="*/ 0 h 1708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419726" h="1708484">
                <a:moveTo>
                  <a:pt x="914400" y="0"/>
                </a:moveTo>
                <a:lnTo>
                  <a:pt x="372979" y="348915"/>
                </a:lnTo>
                <a:lnTo>
                  <a:pt x="180474" y="433136"/>
                </a:lnTo>
                <a:lnTo>
                  <a:pt x="0" y="914400"/>
                </a:lnTo>
                <a:lnTo>
                  <a:pt x="60158" y="1395663"/>
                </a:lnTo>
                <a:lnTo>
                  <a:pt x="312821" y="1552073"/>
                </a:lnTo>
                <a:lnTo>
                  <a:pt x="794084" y="1708484"/>
                </a:lnTo>
                <a:lnTo>
                  <a:pt x="1034716" y="1335505"/>
                </a:lnTo>
                <a:lnTo>
                  <a:pt x="986589" y="998621"/>
                </a:lnTo>
                <a:lnTo>
                  <a:pt x="1167063" y="733926"/>
                </a:lnTo>
                <a:lnTo>
                  <a:pt x="1419726" y="661736"/>
                </a:lnTo>
                <a:lnTo>
                  <a:pt x="1179095" y="168442"/>
                </a:lnTo>
                <a:lnTo>
                  <a:pt x="914400" y="0"/>
                </a:lnTo>
                <a:close/>
              </a:path>
            </a:pathLst>
          </a:custGeom>
          <a:solidFill>
            <a:srgbClr val="EEE9DC">
              <a:alpha val="72000"/>
            </a:srgbClr>
          </a:solidFill>
          <a:ln>
            <a:noFill/>
          </a:ln>
          <a:effectLst>
            <a:softEdge rad="889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291"/>
          <p:cNvSpPr txBox="1">
            <a:spLocks noChangeArrowheads="1"/>
          </p:cNvSpPr>
          <p:nvPr/>
        </p:nvSpPr>
        <p:spPr bwMode="auto">
          <a:xfrm>
            <a:off x="5553191" y="756422"/>
            <a:ext cx="3523715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/>
            <a:r>
              <a:rPr lang="en-US" altLang="en-US" sz="2000" b="1" dirty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Stimulation of </a:t>
            </a:r>
            <a:r>
              <a:rPr lang="en-US" altLang="en-US" sz="2000" b="1" dirty="0" smtClean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nACh</a:t>
            </a:r>
            <a:r>
              <a:rPr lang="en-US" altLang="en-US" sz="2000" b="1" dirty="0" smtClean="0">
                <a:solidFill>
                  <a:srgbClr val="000000"/>
                </a:solidFill>
                <a:latin typeface="+mj-lt"/>
                <a:ea typeface="MS PGothic" panose="020B0600070205080204" pitchFamily="34" charset="-128"/>
                <a:sym typeface="Symbol" panose="05050102010706020507" pitchFamily="18" charset="2"/>
              </a:rPr>
              <a:t></a:t>
            </a:r>
            <a:r>
              <a:rPr lang="en-US" altLang="en-US" sz="2000" b="1" dirty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7 receptors with </a:t>
            </a:r>
            <a:r>
              <a:rPr lang="en-US" altLang="en-US" sz="2000" b="1" dirty="0">
                <a:solidFill>
                  <a:srgbClr val="40EC11"/>
                </a:solidFill>
                <a:latin typeface="+mj-lt"/>
                <a:ea typeface="MS PGothic" panose="020B0600070205080204" pitchFamily="34" charset="-128"/>
              </a:rPr>
              <a:t>PHA543613</a:t>
            </a:r>
            <a:r>
              <a:rPr lang="en-US" altLang="en-US" sz="2000" b="1" dirty="0">
                <a:solidFill>
                  <a:srgbClr val="40EC11"/>
                </a:solidFill>
                <a:latin typeface="+mj-lt"/>
                <a:ea typeface="SimSun" panose="02010600030101010101" pitchFamily="2" charset="-122"/>
              </a:rPr>
              <a:t> (</a:t>
            </a:r>
            <a:r>
              <a:rPr lang="en-US" altLang="en-US" sz="2000" b="1" dirty="0">
                <a:solidFill>
                  <a:srgbClr val="40EC11"/>
                </a:solidFill>
                <a:latin typeface="+mj-lt"/>
                <a:ea typeface="MS PGothic" panose="020B0600070205080204" pitchFamily="34" charset="-128"/>
              </a:rPr>
              <a:t>PHA) </a:t>
            </a:r>
            <a:r>
              <a:rPr lang="en-US" altLang="en-US" sz="2000" b="1" dirty="0" smtClean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enhances delay related firing</a:t>
            </a:r>
            <a:endParaRPr lang="en-US" altLang="en-US" sz="2000" b="1" dirty="0">
              <a:solidFill>
                <a:srgbClr val="000000"/>
              </a:solidFill>
              <a:latin typeface="+mj-lt"/>
              <a:ea typeface="MS PGothic" panose="020B0600070205080204" pitchFamily="34" charset="-128"/>
            </a:endParaRPr>
          </a:p>
        </p:txBody>
      </p:sp>
      <p:sp>
        <p:nvSpPr>
          <p:cNvPr id="122" name="Text Box 24"/>
          <p:cNvSpPr txBox="1">
            <a:spLocks noChangeArrowheads="1"/>
          </p:cNvSpPr>
          <p:nvPr/>
        </p:nvSpPr>
        <p:spPr bwMode="auto">
          <a:xfrm>
            <a:off x="3934924" y="3703185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26" name="AutoShape 20"/>
          <p:cNvSpPr>
            <a:spLocks noChangeArrowheads="1"/>
          </p:cNvSpPr>
          <p:nvPr/>
        </p:nvSpPr>
        <p:spPr bwMode="auto">
          <a:xfrm>
            <a:off x="4013945" y="2856617"/>
            <a:ext cx="843133" cy="902725"/>
          </a:xfrm>
          <a:prstGeom prst="irregularSeal1">
            <a:avLst/>
          </a:prstGeom>
          <a:solidFill>
            <a:srgbClr val="FBFF07">
              <a:alpha val="87842"/>
            </a:srgbClr>
          </a:solidFill>
          <a:ln w="3175">
            <a:solidFill>
              <a:srgbClr val="FBFF07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grpSp>
        <p:nvGrpSpPr>
          <p:cNvPr id="113" name="Group 112"/>
          <p:cNvGrpSpPr/>
          <p:nvPr/>
        </p:nvGrpSpPr>
        <p:grpSpPr>
          <a:xfrm>
            <a:off x="4370578" y="3667919"/>
            <a:ext cx="745311" cy="435280"/>
            <a:chOff x="3100126" y="2829227"/>
            <a:chExt cx="745311" cy="435280"/>
          </a:xfrm>
        </p:grpSpPr>
        <p:sp>
          <p:nvSpPr>
            <p:cNvPr id="114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15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130" name="AutoShape 20"/>
          <p:cNvSpPr>
            <a:spLocks noChangeArrowheads="1"/>
          </p:cNvSpPr>
          <p:nvPr/>
        </p:nvSpPr>
        <p:spPr bwMode="auto">
          <a:xfrm>
            <a:off x="3301861" y="1942146"/>
            <a:ext cx="1182586" cy="1394478"/>
          </a:xfrm>
          <a:custGeom>
            <a:avLst/>
            <a:gdLst>
              <a:gd name="connsiteX0" fmla="*/ 10800 w 21600"/>
              <a:gd name="connsiteY0" fmla="*/ 5800 h 21600"/>
              <a:gd name="connsiteX1" fmla="*/ 14522 w 21600"/>
              <a:gd name="connsiteY1" fmla="*/ 0 h 21600"/>
              <a:gd name="connsiteX2" fmla="*/ 14155 w 21600"/>
              <a:gd name="connsiteY2" fmla="*/ 5325 h 21600"/>
              <a:gd name="connsiteX3" fmla="*/ 18380 w 21600"/>
              <a:gd name="connsiteY3" fmla="*/ 4457 h 21600"/>
              <a:gd name="connsiteX4" fmla="*/ 16702 w 21600"/>
              <a:gd name="connsiteY4" fmla="*/ 7315 h 21600"/>
              <a:gd name="connsiteX5" fmla="*/ 21097 w 21600"/>
              <a:gd name="connsiteY5" fmla="*/ 8137 h 21600"/>
              <a:gd name="connsiteX6" fmla="*/ 17607 w 21600"/>
              <a:gd name="connsiteY6" fmla="*/ 10475 h 21600"/>
              <a:gd name="connsiteX7" fmla="*/ 21600 w 21600"/>
              <a:gd name="connsiteY7" fmla="*/ 13290 h 21600"/>
              <a:gd name="connsiteX8" fmla="*/ 16837 w 21600"/>
              <a:gd name="connsiteY8" fmla="*/ 12942 h 21600"/>
              <a:gd name="connsiteX9" fmla="*/ 18145 w 21600"/>
              <a:gd name="connsiteY9" fmla="*/ 18095 h 21600"/>
              <a:gd name="connsiteX10" fmla="*/ 14020 w 21600"/>
              <a:gd name="connsiteY10" fmla="*/ 14457 h 21600"/>
              <a:gd name="connsiteX11" fmla="*/ 13247 w 21600"/>
              <a:gd name="connsiteY11" fmla="*/ 19737 h 21600"/>
              <a:gd name="connsiteX12" fmla="*/ 10532 w 21600"/>
              <a:gd name="connsiteY12" fmla="*/ 14935 h 21600"/>
              <a:gd name="connsiteX13" fmla="*/ 8485 w 21600"/>
              <a:gd name="connsiteY13" fmla="*/ 21600 h 21600"/>
              <a:gd name="connsiteX14" fmla="*/ 7715 w 21600"/>
              <a:gd name="connsiteY14" fmla="*/ 15627 h 21600"/>
              <a:gd name="connsiteX15" fmla="*/ 4762 w 21600"/>
              <a:gd name="connsiteY15" fmla="*/ 17617 h 21600"/>
              <a:gd name="connsiteX16" fmla="*/ 5667 w 21600"/>
              <a:gd name="connsiteY16" fmla="*/ 13937 h 21600"/>
              <a:gd name="connsiteX17" fmla="*/ 135 w 21600"/>
              <a:gd name="connsiteY17" fmla="*/ 14587 h 21600"/>
              <a:gd name="connsiteX18" fmla="*/ 3722 w 21600"/>
              <a:gd name="connsiteY18" fmla="*/ 11775 h 21600"/>
              <a:gd name="connsiteX19" fmla="*/ 0 w 21600"/>
              <a:gd name="connsiteY19" fmla="*/ 8615 h 21600"/>
              <a:gd name="connsiteX20" fmla="*/ 4627 w 21600"/>
              <a:gd name="connsiteY20" fmla="*/ 7617 h 21600"/>
              <a:gd name="connsiteX21" fmla="*/ 370 w 21600"/>
              <a:gd name="connsiteY21" fmla="*/ 2295 h 21600"/>
              <a:gd name="connsiteX22" fmla="*/ 7312 w 21600"/>
              <a:gd name="connsiteY22" fmla="*/ 6320 h 21600"/>
              <a:gd name="connsiteX23" fmla="*/ 8352 w 21600"/>
              <a:gd name="connsiteY23" fmla="*/ 2295 h 21600"/>
              <a:gd name="connsiteX24" fmla="*/ 10800 w 21600"/>
              <a:gd name="connsiteY24" fmla="*/ 5800 h 21600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6837 w 24525"/>
              <a:gd name="connsiteY8" fmla="*/ 12942 h 26321"/>
              <a:gd name="connsiteX9" fmla="*/ 24525 w 24525"/>
              <a:gd name="connsiteY9" fmla="*/ 26321 h 26321"/>
              <a:gd name="connsiteX10" fmla="*/ 14020 w 24525"/>
              <a:gd name="connsiteY10" fmla="*/ 14457 h 26321"/>
              <a:gd name="connsiteX11" fmla="*/ 13247 w 24525"/>
              <a:gd name="connsiteY11" fmla="*/ 19737 h 26321"/>
              <a:gd name="connsiteX12" fmla="*/ 10532 w 24525"/>
              <a:gd name="connsiteY12" fmla="*/ 14935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8787 w 24525"/>
              <a:gd name="connsiteY8" fmla="*/ 15039 h 26321"/>
              <a:gd name="connsiteX9" fmla="*/ 24525 w 24525"/>
              <a:gd name="connsiteY9" fmla="*/ 26321 h 26321"/>
              <a:gd name="connsiteX10" fmla="*/ 14020 w 24525"/>
              <a:gd name="connsiteY10" fmla="*/ 14457 h 26321"/>
              <a:gd name="connsiteX11" fmla="*/ 13247 w 24525"/>
              <a:gd name="connsiteY11" fmla="*/ 19737 h 26321"/>
              <a:gd name="connsiteX12" fmla="*/ 10532 w 24525"/>
              <a:gd name="connsiteY12" fmla="*/ 14935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8787 w 24525"/>
              <a:gd name="connsiteY8" fmla="*/ 15039 h 26321"/>
              <a:gd name="connsiteX9" fmla="*/ 24525 w 24525"/>
              <a:gd name="connsiteY9" fmla="*/ 26321 h 26321"/>
              <a:gd name="connsiteX10" fmla="*/ 14906 w 24525"/>
              <a:gd name="connsiteY10" fmla="*/ 17844 h 26321"/>
              <a:gd name="connsiteX11" fmla="*/ 13247 w 24525"/>
              <a:gd name="connsiteY11" fmla="*/ 19737 h 26321"/>
              <a:gd name="connsiteX12" fmla="*/ 10532 w 24525"/>
              <a:gd name="connsiteY12" fmla="*/ 14935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8787 w 24525"/>
              <a:gd name="connsiteY8" fmla="*/ 15039 h 26321"/>
              <a:gd name="connsiteX9" fmla="*/ 24525 w 24525"/>
              <a:gd name="connsiteY9" fmla="*/ 26321 h 26321"/>
              <a:gd name="connsiteX10" fmla="*/ 14906 w 24525"/>
              <a:gd name="connsiteY10" fmla="*/ 17844 h 26321"/>
              <a:gd name="connsiteX11" fmla="*/ 12361 w 24525"/>
              <a:gd name="connsiteY11" fmla="*/ 21995 h 26321"/>
              <a:gd name="connsiteX12" fmla="*/ 10532 w 24525"/>
              <a:gd name="connsiteY12" fmla="*/ 14935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8787 w 24525"/>
              <a:gd name="connsiteY8" fmla="*/ 15039 h 26321"/>
              <a:gd name="connsiteX9" fmla="*/ 24525 w 24525"/>
              <a:gd name="connsiteY9" fmla="*/ 26321 h 26321"/>
              <a:gd name="connsiteX10" fmla="*/ 14906 w 24525"/>
              <a:gd name="connsiteY10" fmla="*/ 17844 h 26321"/>
              <a:gd name="connsiteX11" fmla="*/ 12361 w 24525"/>
              <a:gd name="connsiteY11" fmla="*/ 21995 h 26321"/>
              <a:gd name="connsiteX12" fmla="*/ 10532 w 24525"/>
              <a:gd name="connsiteY12" fmla="*/ 17032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4525" h="26321">
                <a:moveTo>
                  <a:pt x="10800" y="5800"/>
                </a:moveTo>
                <a:lnTo>
                  <a:pt x="14522" y="0"/>
                </a:lnTo>
                <a:cubicBezTo>
                  <a:pt x="14400" y="1775"/>
                  <a:pt x="14277" y="3550"/>
                  <a:pt x="14155" y="5325"/>
                </a:cubicBezTo>
                <a:lnTo>
                  <a:pt x="18380" y="4457"/>
                </a:lnTo>
                <a:lnTo>
                  <a:pt x="16702" y="7315"/>
                </a:lnTo>
                <a:lnTo>
                  <a:pt x="21097" y="8137"/>
                </a:lnTo>
                <a:lnTo>
                  <a:pt x="17607" y="10475"/>
                </a:lnTo>
                <a:lnTo>
                  <a:pt x="21600" y="13290"/>
                </a:lnTo>
                <a:lnTo>
                  <a:pt x="18787" y="15039"/>
                </a:lnTo>
                <a:lnTo>
                  <a:pt x="24525" y="26321"/>
                </a:lnTo>
                <a:lnTo>
                  <a:pt x="14906" y="17844"/>
                </a:lnTo>
                <a:lnTo>
                  <a:pt x="12361" y="21995"/>
                </a:lnTo>
                <a:lnTo>
                  <a:pt x="10532" y="17032"/>
                </a:lnTo>
                <a:lnTo>
                  <a:pt x="8485" y="21600"/>
                </a:lnTo>
                <a:cubicBezTo>
                  <a:pt x="8228" y="19609"/>
                  <a:pt x="7972" y="17618"/>
                  <a:pt x="7715" y="15627"/>
                </a:cubicBezTo>
                <a:lnTo>
                  <a:pt x="4762" y="17617"/>
                </a:lnTo>
                <a:lnTo>
                  <a:pt x="5667" y="13937"/>
                </a:lnTo>
                <a:lnTo>
                  <a:pt x="135" y="14587"/>
                </a:lnTo>
                <a:lnTo>
                  <a:pt x="3722" y="11775"/>
                </a:lnTo>
                <a:lnTo>
                  <a:pt x="0" y="8615"/>
                </a:lnTo>
                <a:lnTo>
                  <a:pt x="4627" y="7617"/>
                </a:lnTo>
                <a:lnTo>
                  <a:pt x="370" y="2295"/>
                </a:lnTo>
                <a:lnTo>
                  <a:pt x="7312" y="6320"/>
                </a:lnTo>
                <a:lnTo>
                  <a:pt x="8352" y="2295"/>
                </a:lnTo>
                <a:lnTo>
                  <a:pt x="10800" y="5800"/>
                </a:lnTo>
                <a:close/>
              </a:path>
            </a:pathLst>
          </a:custGeom>
          <a:solidFill>
            <a:srgbClr val="FFFF00">
              <a:alpha val="96000"/>
            </a:srgbClr>
          </a:solidFill>
          <a:ln w="3175">
            <a:solidFill>
              <a:srgbClr val="FFFF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grpSp>
        <p:nvGrpSpPr>
          <p:cNvPr id="102" name="Group 21"/>
          <p:cNvGrpSpPr>
            <a:grpSpLocks/>
          </p:cNvGrpSpPr>
          <p:nvPr/>
        </p:nvGrpSpPr>
        <p:grpSpPr bwMode="auto">
          <a:xfrm rot="20949538">
            <a:off x="3527839" y="2247787"/>
            <a:ext cx="537263" cy="460023"/>
            <a:chOff x="2686" y="3094"/>
            <a:chExt cx="175" cy="143"/>
          </a:xfrm>
        </p:grpSpPr>
        <p:sp>
          <p:nvSpPr>
            <p:cNvPr id="103" name="Oval 22"/>
            <p:cNvSpPr>
              <a:spLocks noChangeArrowheads="1"/>
            </p:cNvSpPr>
            <p:nvPr/>
          </p:nvSpPr>
          <p:spPr bwMode="auto">
            <a:xfrm rot="16200000">
              <a:off x="2746" y="3123"/>
              <a:ext cx="55" cy="174"/>
            </a:xfrm>
            <a:prstGeom prst="ellipse">
              <a:avLst/>
            </a:prstGeom>
            <a:gradFill flip="none" rotWithShape="1">
              <a:gsLst>
                <a:gs pos="43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  <p:sp>
          <p:nvSpPr>
            <p:cNvPr id="104" name="Oval 23"/>
            <p:cNvSpPr>
              <a:spLocks noChangeArrowheads="1"/>
            </p:cNvSpPr>
            <p:nvPr/>
          </p:nvSpPr>
          <p:spPr bwMode="auto">
            <a:xfrm rot="-5400000">
              <a:off x="2743" y="3037"/>
              <a:ext cx="59" cy="174"/>
            </a:xfrm>
            <a:prstGeom prst="ellipse">
              <a:avLst/>
            </a:prstGeom>
            <a:gradFill flip="none" rotWithShape="1">
              <a:gsLst>
                <a:gs pos="35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146" name="Text Box 272"/>
          <p:cNvSpPr txBox="1">
            <a:spLocks noChangeArrowheads="1"/>
          </p:cNvSpPr>
          <p:nvPr/>
        </p:nvSpPr>
        <p:spPr bwMode="auto">
          <a:xfrm>
            <a:off x="1704628" y="1423226"/>
            <a:ext cx="129875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600" b="1" dirty="0">
                <a:solidFill>
                  <a:srgbClr val="40EC1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PHA543613</a:t>
            </a:r>
          </a:p>
        </p:txBody>
      </p:sp>
      <p:cxnSp>
        <p:nvCxnSpPr>
          <p:cNvPr id="152" name="Straight Arrow Connector 151"/>
          <p:cNvCxnSpPr/>
          <p:nvPr/>
        </p:nvCxnSpPr>
        <p:spPr>
          <a:xfrm>
            <a:off x="2256203" y="1759534"/>
            <a:ext cx="1280663" cy="873539"/>
          </a:xfrm>
          <a:prstGeom prst="straightConnector1">
            <a:avLst/>
          </a:prstGeom>
          <a:ln w="38100">
            <a:solidFill>
              <a:srgbClr val="40EC11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Connector 155"/>
          <p:cNvCxnSpPr/>
          <p:nvPr/>
        </p:nvCxnSpPr>
        <p:spPr>
          <a:xfrm flipH="1">
            <a:off x="3768343" y="1656250"/>
            <a:ext cx="43636" cy="493771"/>
          </a:xfrm>
          <a:prstGeom prst="line">
            <a:avLst/>
          </a:prstGeom>
          <a:ln w="28575" cmpd="sng">
            <a:solidFill>
              <a:srgbClr val="26A6A6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5181054" y="2685224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03AD15"/>
                </a:solidFill>
              </a:rPr>
              <a:t>NMDARs</a:t>
            </a:r>
          </a:p>
        </p:txBody>
      </p:sp>
      <p:cxnSp>
        <p:nvCxnSpPr>
          <p:cNvPr id="159" name="Straight Connector 158"/>
          <p:cNvCxnSpPr/>
          <p:nvPr/>
        </p:nvCxnSpPr>
        <p:spPr>
          <a:xfrm flipH="1">
            <a:off x="4851243" y="3020731"/>
            <a:ext cx="643865" cy="287700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Straight Connector 159"/>
          <p:cNvCxnSpPr/>
          <p:nvPr/>
        </p:nvCxnSpPr>
        <p:spPr>
          <a:xfrm flipH="1">
            <a:off x="5107993" y="3004733"/>
            <a:ext cx="539259" cy="693864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Oval 128"/>
          <p:cNvSpPr/>
          <p:nvPr/>
        </p:nvSpPr>
        <p:spPr>
          <a:xfrm>
            <a:off x="4639979" y="3794347"/>
            <a:ext cx="142352" cy="196399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Text Box 24"/>
          <p:cNvSpPr txBox="1">
            <a:spLocks noChangeArrowheads="1"/>
          </p:cNvSpPr>
          <p:nvPr/>
        </p:nvSpPr>
        <p:spPr bwMode="auto">
          <a:xfrm>
            <a:off x="4217689" y="3839299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grpSp>
        <p:nvGrpSpPr>
          <p:cNvPr id="112" name="Group 111"/>
          <p:cNvGrpSpPr/>
          <p:nvPr/>
        </p:nvGrpSpPr>
        <p:grpSpPr>
          <a:xfrm>
            <a:off x="4079731" y="3077699"/>
            <a:ext cx="745311" cy="435280"/>
            <a:chOff x="3100126" y="2829227"/>
            <a:chExt cx="745311" cy="435280"/>
          </a:xfrm>
        </p:grpSpPr>
        <p:sp>
          <p:nvSpPr>
            <p:cNvPr id="97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98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119" name="Freeform 25"/>
          <p:cNvSpPr>
            <a:spLocks/>
          </p:cNvSpPr>
          <p:nvPr/>
        </p:nvSpPr>
        <p:spPr bwMode="auto">
          <a:xfrm rot="19448664">
            <a:off x="4009967" y="3357864"/>
            <a:ext cx="539512" cy="190768"/>
          </a:xfrm>
          <a:custGeom>
            <a:avLst/>
            <a:gdLst>
              <a:gd name="T0" fmla="*/ 133350 w 84"/>
              <a:gd name="T1" fmla="*/ 46037 h 65"/>
              <a:gd name="T2" fmla="*/ 69850 w 84"/>
              <a:gd name="T3" fmla="*/ 14287 h 65"/>
              <a:gd name="T4" fmla="*/ 19050 w 84"/>
              <a:gd name="T5" fmla="*/ 14287 h 65"/>
              <a:gd name="T6" fmla="*/ 0 w 84"/>
              <a:gd name="T7" fmla="*/ 103187 h 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4" h="65">
                <a:moveTo>
                  <a:pt x="84" y="29"/>
                </a:moveTo>
                <a:cubicBezTo>
                  <a:pt x="70" y="20"/>
                  <a:pt x="56" y="12"/>
                  <a:pt x="44" y="9"/>
                </a:cubicBezTo>
                <a:cubicBezTo>
                  <a:pt x="32" y="6"/>
                  <a:pt x="19" y="0"/>
                  <a:pt x="12" y="9"/>
                </a:cubicBezTo>
                <a:cubicBezTo>
                  <a:pt x="5" y="18"/>
                  <a:pt x="2" y="41"/>
                  <a:pt x="0" y="65"/>
                </a:cubicBezTo>
              </a:path>
            </a:pathLst>
          </a:custGeom>
          <a:noFill/>
          <a:ln w="3175" cmpd="sng">
            <a:solidFill>
              <a:schemeClr val="tx1"/>
            </a:solidFill>
            <a:round/>
            <a:headEnd/>
            <a:tailEnd type="arrow" w="sm" len="sm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 b="1" dirty="0"/>
          </a:p>
        </p:txBody>
      </p:sp>
      <p:sp>
        <p:nvSpPr>
          <p:cNvPr id="124" name="Text Box 277"/>
          <p:cNvSpPr txBox="1">
            <a:spLocks noChangeAspect="1" noChangeArrowheads="1"/>
          </p:cNvSpPr>
          <p:nvPr/>
        </p:nvSpPr>
        <p:spPr bwMode="auto">
          <a:xfrm>
            <a:off x="-180895" y="6414274"/>
            <a:ext cx="286385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/>
            <a:r>
              <a:rPr lang="en-US" altLang="en-US" sz="1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Yang et al., </a:t>
            </a:r>
            <a:r>
              <a:rPr lang="en-US" altLang="en-US" sz="1000" i="1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PNAS</a:t>
            </a:r>
            <a:r>
              <a:rPr lang="en-US" altLang="en-US" sz="1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 110:12078-83, 2013</a:t>
            </a:r>
            <a:endParaRPr lang="en-US" altLang="en-US" sz="1200" dirty="0">
              <a:solidFill>
                <a:srgbClr val="000000"/>
              </a:solidFill>
              <a:latin typeface="Helvetica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2940778" y="1297125"/>
            <a:ext cx="133894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err="1" smtClean="0">
                <a:solidFill>
                  <a:srgbClr val="26A6A6"/>
                </a:solidFill>
              </a:rPr>
              <a:t>nACh</a:t>
            </a:r>
            <a:r>
              <a:rPr lang="en-US" sz="2000" b="1" dirty="0" smtClean="0">
                <a:solidFill>
                  <a:srgbClr val="26A6A6"/>
                </a:solidFill>
              </a:rPr>
              <a:t>α7Rs</a:t>
            </a:r>
            <a:endParaRPr lang="en-US" sz="2000" b="1" dirty="0">
              <a:solidFill>
                <a:srgbClr val="26A6A6"/>
              </a:solidFill>
            </a:endParaRPr>
          </a:p>
        </p:txBody>
      </p:sp>
      <p:sp>
        <p:nvSpPr>
          <p:cNvPr id="128" name="Rectangle 127"/>
          <p:cNvSpPr/>
          <p:nvPr/>
        </p:nvSpPr>
        <p:spPr>
          <a:xfrm>
            <a:off x="-44947" y="13517"/>
            <a:ext cx="9203545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5" name="Rectangle 134"/>
          <p:cNvSpPr/>
          <p:nvPr/>
        </p:nvSpPr>
        <p:spPr>
          <a:xfrm>
            <a:off x="3978645" y="4635644"/>
            <a:ext cx="4933961" cy="2094070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7" name="Group 1"/>
          <p:cNvGrpSpPr>
            <a:grpSpLocks/>
          </p:cNvGrpSpPr>
          <p:nvPr/>
        </p:nvGrpSpPr>
        <p:grpSpPr bwMode="auto">
          <a:xfrm>
            <a:off x="4058573" y="4709023"/>
            <a:ext cx="5257494" cy="1933624"/>
            <a:chOff x="5447800" y="4070482"/>
            <a:chExt cx="2994028" cy="953905"/>
          </a:xfrm>
        </p:grpSpPr>
        <p:sp>
          <p:nvSpPr>
            <p:cNvPr id="138" name="Line 198"/>
            <p:cNvSpPr>
              <a:spLocks noChangeShapeType="1"/>
            </p:cNvSpPr>
            <p:nvPr/>
          </p:nvSpPr>
          <p:spPr bwMode="auto">
            <a:xfrm>
              <a:off x="5689600" y="4300538"/>
              <a:ext cx="0" cy="61753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39" name="Line 199"/>
            <p:cNvSpPr>
              <a:spLocks noChangeShapeType="1"/>
            </p:cNvSpPr>
            <p:nvPr/>
          </p:nvSpPr>
          <p:spPr bwMode="auto">
            <a:xfrm>
              <a:off x="5689600" y="4918075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2" name="Line 200"/>
            <p:cNvSpPr>
              <a:spLocks noChangeShapeType="1"/>
            </p:cNvSpPr>
            <p:nvPr/>
          </p:nvSpPr>
          <p:spPr bwMode="auto">
            <a:xfrm>
              <a:off x="5689600" y="4841875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4" name="Line 201"/>
            <p:cNvSpPr>
              <a:spLocks noChangeShapeType="1"/>
            </p:cNvSpPr>
            <p:nvPr/>
          </p:nvSpPr>
          <p:spPr bwMode="auto">
            <a:xfrm>
              <a:off x="5689600" y="4764088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5" name="Line 202"/>
            <p:cNvSpPr>
              <a:spLocks noChangeShapeType="1"/>
            </p:cNvSpPr>
            <p:nvPr/>
          </p:nvSpPr>
          <p:spPr bwMode="auto">
            <a:xfrm>
              <a:off x="5689600" y="4686300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7" name="Line 203"/>
            <p:cNvSpPr>
              <a:spLocks noChangeShapeType="1"/>
            </p:cNvSpPr>
            <p:nvPr/>
          </p:nvSpPr>
          <p:spPr bwMode="auto">
            <a:xfrm>
              <a:off x="5689600" y="4610100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8" name="Line 204"/>
            <p:cNvSpPr>
              <a:spLocks noChangeShapeType="1"/>
            </p:cNvSpPr>
            <p:nvPr/>
          </p:nvSpPr>
          <p:spPr bwMode="auto">
            <a:xfrm>
              <a:off x="5689600" y="4532313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49" name="Line 205"/>
            <p:cNvSpPr>
              <a:spLocks noChangeShapeType="1"/>
            </p:cNvSpPr>
            <p:nvPr/>
          </p:nvSpPr>
          <p:spPr bwMode="auto">
            <a:xfrm>
              <a:off x="5689600" y="4456113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0" name="Line 206"/>
            <p:cNvSpPr>
              <a:spLocks noChangeShapeType="1"/>
            </p:cNvSpPr>
            <p:nvPr/>
          </p:nvSpPr>
          <p:spPr bwMode="auto">
            <a:xfrm>
              <a:off x="5689600" y="4376738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1" name="Line 207"/>
            <p:cNvSpPr>
              <a:spLocks noChangeShapeType="1"/>
            </p:cNvSpPr>
            <p:nvPr/>
          </p:nvSpPr>
          <p:spPr bwMode="auto">
            <a:xfrm>
              <a:off x="5689600" y="4300538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3" name="Line 208"/>
            <p:cNvSpPr>
              <a:spLocks noChangeShapeType="1"/>
            </p:cNvSpPr>
            <p:nvPr/>
          </p:nvSpPr>
          <p:spPr bwMode="auto">
            <a:xfrm>
              <a:off x="5689600" y="4918075"/>
              <a:ext cx="11874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4" name="Line 209"/>
            <p:cNvSpPr>
              <a:spLocks noChangeShapeType="1"/>
            </p:cNvSpPr>
            <p:nvPr/>
          </p:nvSpPr>
          <p:spPr bwMode="auto">
            <a:xfrm flipV="1">
              <a:off x="5689600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5" name="Line 210"/>
            <p:cNvSpPr>
              <a:spLocks noChangeShapeType="1"/>
            </p:cNvSpPr>
            <p:nvPr/>
          </p:nvSpPr>
          <p:spPr bwMode="auto">
            <a:xfrm flipV="1">
              <a:off x="5808663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57" name="Line 211"/>
            <p:cNvSpPr>
              <a:spLocks noChangeShapeType="1"/>
            </p:cNvSpPr>
            <p:nvPr/>
          </p:nvSpPr>
          <p:spPr bwMode="auto">
            <a:xfrm flipV="1">
              <a:off x="5926138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1" name="Line 212"/>
            <p:cNvSpPr>
              <a:spLocks noChangeShapeType="1"/>
            </p:cNvSpPr>
            <p:nvPr/>
          </p:nvSpPr>
          <p:spPr bwMode="auto">
            <a:xfrm flipV="1">
              <a:off x="6046788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2" name="Line 213"/>
            <p:cNvSpPr>
              <a:spLocks noChangeShapeType="1"/>
            </p:cNvSpPr>
            <p:nvPr/>
          </p:nvSpPr>
          <p:spPr bwMode="auto">
            <a:xfrm flipV="1">
              <a:off x="6164263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3" name="Line 214"/>
            <p:cNvSpPr>
              <a:spLocks noChangeShapeType="1"/>
            </p:cNvSpPr>
            <p:nvPr/>
          </p:nvSpPr>
          <p:spPr bwMode="auto">
            <a:xfrm flipV="1">
              <a:off x="6283325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4" name="Line 215"/>
            <p:cNvSpPr>
              <a:spLocks noChangeShapeType="1"/>
            </p:cNvSpPr>
            <p:nvPr/>
          </p:nvSpPr>
          <p:spPr bwMode="auto">
            <a:xfrm flipV="1">
              <a:off x="6402388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5" name="Line 216"/>
            <p:cNvSpPr>
              <a:spLocks noChangeShapeType="1"/>
            </p:cNvSpPr>
            <p:nvPr/>
          </p:nvSpPr>
          <p:spPr bwMode="auto">
            <a:xfrm flipV="1">
              <a:off x="6519863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6" name="Line 217"/>
            <p:cNvSpPr>
              <a:spLocks noChangeShapeType="1"/>
            </p:cNvSpPr>
            <p:nvPr/>
          </p:nvSpPr>
          <p:spPr bwMode="auto">
            <a:xfrm flipV="1">
              <a:off x="6640513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7" name="Line 218"/>
            <p:cNvSpPr>
              <a:spLocks noChangeShapeType="1"/>
            </p:cNvSpPr>
            <p:nvPr/>
          </p:nvSpPr>
          <p:spPr bwMode="auto">
            <a:xfrm flipV="1">
              <a:off x="6757988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8" name="Line 219"/>
            <p:cNvSpPr>
              <a:spLocks noChangeShapeType="1"/>
            </p:cNvSpPr>
            <p:nvPr/>
          </p:nvSpPr>
          <p:spPr bwMode="auto">
            <a:xfrm flipV="1">
              <a:off x="6877050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69" name="Freeform 220"/>
            <p:cNvSpPr>
              <a:spLocks/>
            </p:cNvSpPr>
            <p:nvPr/>
          </p:nvSpPr>
          <p:spPr bwMode="auto">
            <a:xfrm>
              <a:off x="5694363" y="4716463"/>
              <a:ext cx="1177925" cy="201612"/>
            </a:xfrm>
            <a:custGeom>
              <a:avLst/>
              <a:gdLst>
                <a:gd name="T0" fmla="*/ 2147483646 w 676"/>
                <a:gd name="T1" fmla="*/ 2147483646 h 147"/>
                <a:gd name="T2" fmla="*/ 2147483646 w 676"/>
                <a:gd name="T3" fmla="*/ 2147483646 h 147"/>
                <a:gd name="T4" fmla="*/ 2147483646 w 676"/>
                <a:gd name="T5" fmla="*/ 2147483646 h 147"/>
                <a:gd name="T6" fmla="*/ 2147483646 w 676"/>
                <a:gd name="T7" fmla="*/ 2147483646 h 147"/>
                <a:gd name="T8" fmla="*/ 2147483646 w 676"/>
                <a:gd name="T9" fmla="*/ 2147483646 h 147"/>
                <a:gd name="T10" fmla="*/ 2147483646 w 676"/>
                <a:gd name="T11" fmla="*/ 2147483646 h 147"/>
                <a:gd name="T12" fmla="*/ 2147483646 w 676"/>
                <a:gd name="T13" fmla="*/ 2147483646 h 147"/>
                <a:gd name="T14" fmla="*/ 2147483646 w 676"/>
                <a:gd name="T15" fmla="*/ 2147483646 h 147"/>
                <a:gd name="T16" fmla="*/ 2147483646 w 676"/>
                <a:gd name="T17" fmla="*/ 2147483646 h 147"/>
                <a:gd name="T18" fmla="*/ 2147483646 w 676"/>
                <a:gd name="T19" fmla="*/ 2147483646 h 147"/>
                <a:gd name="T20" fmla="*/ 2147483646 w 676"/>
                <a:gd name="T21" fmla="*/ 2147483646 h 147"/>
                <a:gd name="T22" fmla="*/ 2147483646 w 676"/>
                <a:gd name="T23" fmla="*/ 2147483646 h 147"/>
                <a:gd name="T24" fmla="*/ 2147483646 w 676"/>
                <a:gd name="T25" fmla="*/ 2147483646 h 147"/>
                <a:gd name="T26" fmla="*/ 2147483646 w 676"/>
                <a:gd name="T27" fmla="*/ 2147483646 h 147"/>
                <a:gd name="T28" fmla="*/ 2147483646 w 676"/>
                <a:gd name="T29" fmla="*/ 2147483646 h 147"/>
                <a:gd name="T30" fmla="*/ 2147483646 w 676"/>
                <a:gd name="T31" fmla="*/ 2147483646 h 147"/>
                <a:gd name="T32" fmla="*/ 2147483646 w 676"/>
                <a:gd name="T33" fmla="*/ 2147483646 h 147"/>
                <a:gd name="T34" fmla="*/ 2147483646 w 676"/>
                <a:gd name="T35" fmla="*/ 2147483646 h 147"/>
                <a:gd name="T36" fmla="*/ 2147483646 w 676"/>
                <a:gd name="T37" fmla="*/ 2147483646 h 147"/>
                <a:gd name="T38" fmla="*/ 2147483646 w 676"/>
                <a:gd name="T39" fmla="*/ 2147483646 h 147"/>
                <a:gd name="T40" fmla="*/ 2147483646 w 676"/>
                <a:gd name="T41" fmla="*/ 2147483646 h 147"/>
                <a:gd name="T42" fmla="*/ 2147483646 w 676"/>
                <a:gd name="T43" fmla="*/ 2147483646 h 147"/>
                <a:gd name="T44" fmla="*/ 2147483646 w 676"/>
                <a:gd name="T45" fmla="*/ 2147483646 h 147"/>
                <a:gd name="T46" fmla="*/ 2147483646 w 676"/>
                <a:gd name="T47" fmla="*/ 2147483646 h 147"/>
                <a:gd name="T48" fmla="*/ 2147483646 w 676"/>
                <a:gd name="T49" fmla="*/ 2147483646 h 147"/>
                <a:gd name="T50" fmla="*/ 2147483646 w 676"/>
                <a:gd name="T51" fmla="*/ 2147483646 h 147"/>
                <a:gd name="T52" fmla="*/ 2147483646 w 676"/>
                <a:gd name="T53" fmla="*/ 2147483646 h 147"/>
                <a:gd name="T54" fmla="*/ 2147483646 w 676"/>
                <a:gd name="T55" fmla="*/ 2147483646 h 147"/>
                <a:gd name="T56" fmla="*/ 2147483646 w 676"/>
                <a:gd name="T57" fmla="*/ 2147483646 h 147"/>
                <a:gd name="T58" fmla="*/ 2147483646 w 676"/>
                <a:gd name="T59" fmla="*/ 2147483646 h 147"/>
                <a:gd name="T60" fmla="*/ 2147483646 w 676"/>
                <a:gd name="T61" fmla="*/ 2147483646 h 147"/>
                <a:gd name="T62" fmla="*/ 2147483646 w 676"/>
                <a:gd name="T63" fmla="*/ 2147483646 h 147"/>
                <a:gd name="T64" fmla="*/ 2147483646 w 676"/>
                <a:gd name="T65" fmla="*/ 2147483646 h 147"/>
                <a:gd name="T66" fmla="*/ 2147483646 w 676"/>
                <a:gd name="T67" fmla="*/ 0 h 147"/>
                <a:gd name="T68" fmla="*/ 2147483646 w 676"/>
                <a:gd name="T69" fmla="*/ 2147483646 h 147"/>
                <a:gd name="T70" fmla="*/ 2147483646 w 676"/>
                <a:gd name="T71" fmla="*/ 2147483646 h 147"/>
                <a:gd name="T72" fmla="*/ 2147483646 w 676"/>
                <a:gd name="T73" fmla="*/ 2147483646 h 147"/>
                <a:gd name="T74" fmla="*/ 2147483646 w 676"/>
                <a:gd name="T75" fmla="*/ 2147483646 h 147"/>
                <a:gd name="T76" fmla="*/ 2147483646 w 676"/>
                <a:gd name="T77" fmla="*/ 2147483646 h 147"/>
                <a:gd name="T78" fmla="*/ 2147483646 w 676"/>
                <a:gd name="T79" fmla="*/ 2147483646 h 147"/>
                <a:gd name="T80" fmla="*/ 2147483646 w 676"/>
                <a:gd name="T81" fmla="*/ 2147483646 h 147"/>
                <a:gd name="T82" fmla="*/ 2147483646 w 676"/>
                <a:gd name="T83" fmla="*/ 2147483646 h 147"/>
                <a:gd name="T84" fmla="*/ 2147483646 w 676"/>
                <a:gd name="T85" fmla="*/ 2147483646 h 147"/>
                <a:gd name="T86" fmla="*/ 2147483646 w 676"/>
                <a:gd name="T87" fmla="*/ 2147483646 h 147"/>
                <a:gd name="T88" fmla="*/ 2147483646 w 676"/>
                <a:gd name="T89" fmla="*/ 2147483646 h 147"/>
                <a:gd name="T90" fmla="*/ 2147483646 w 676"/>
                <a:gd name="T91" fmla="*/ 2147483646 h 147"/>
                <a:gd name="T92" fmla="*/ 2147483646 w 676"/>
                <a:gd name="T93" fmla="*/ 2147483646 h 147"/>
                <a:gd name="T94" fmla="*/ 2147483646 w 676"/>
                <a:gd name="T95" fmla="*/ 2147483646 h 147"/>
                <a:gd name="T96" fmla="*/ 2147483646 w 676"/>
                <a:gd name="T97" fmla="*/ 2147483646 h 147"/>
                <a:gd name="T98" fmla="*/ 2147483646 w 676"/>
                <a:gd name="T99" fmla="*/ 2147483646 h 14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76" h="147">
                  <a:moveTo>
                    <a:pt x="0" y="126"/>
                  </a:moveTo>
                  <a:lnTo>
                    <a:pt x="7" y="125"/>
                  </a:lnTo>
                  <a:lnTo>
                    <a:pt x="14" y="126"/>
                  </a:lnTo>
                  <a:lnTo>
                    <a:pt x="21" y="130"/>
                  </a:lnTo>
                  <a:lnTo>
                    <a:pt x="28" y="135"/>
                  </a:lnTo>
                  <a:lnTo>
                    <a:pt x="35" y="139"/>
                  </a:lnTo>
                  <a:lnTo>
                    <a:pt x="41" y="143"/>
                  </a:lnTo>
                  <a:lnTo>
                    <a:pt x="48" y="146"/>
                  </a:lnTo>
                  <a:lnTo>
                    <a:pt x="55" y="147"/>
                  </a:lnTo>
                  <a:lnTo>
                    <a:pt x="62" y="147"/>
                  </a:lnTo>
                  <a:lnTo>
                    <a:pt x="69" y="147"/>
                  </a:lnTo>
                  <a:lnTo>
                    <a:pt x="75" y="147"/>
                  </a:lnTo>
                  <a:lnTo>
                    <a:pt x="82" y="147"/>
                  </a:lnTo>
                  <a:lnTo>
                    <a:pt x="89" y="146"/>
                  </a:lnTo>
                  <a:lnTo>
                    <a:pt x="96" y="141"/>
                  </a:lnTo>
                  <a:lnTo>
                    <a:pt x="103" y="133"/>
                  </a:lnTo>
                  <a:lnTo>
                    <a:pt x="110" y="123"/>
                  </a:lnTo>
                  <a:lnTo>
                    <a:pt x="116" y="116"/>
                  </a:lnTo>
                  <a:lnTo>
                    <a:pt x="123" y="115"/>
                  </a:lnTo>
                  <a:lnTo>
                    <a:pt x="130" y="119"/>
                  </a:lnTo>
                  <a:lnTo>
                    <a:pt x="137" y="125"/>
                  </a:lnTo>
                  <a:lnTo>
                    <a:pt x="144" y="132"/>
                  </a:lnTo>
                  <a:lnTo>
                    <a:pt x="150" y="137"/>
                  </a:lnTo>
                  <a:lnTo>
                    <a:pt x="157" y="143"/>
                  </a:lnTo>
                  <a:lnTo>
                    <a:pt x="164" y="146"/>
                  </a:lnTo>
                  <a:lnTo>
                    <a:pt x="171" y="147"/>
                  </a:lnTo>
                  <a:lnTo>
                    <a:pt x="178" y="146"/>
                  </a:lnTo>
                  <a:lnTo>
                    <a:pt x="185" y="143"/>
                  </a:lnTo>
                  <a:lnTo>
                    <a:pt x="191" y="139"/>
                  </a:lnTo>
                  <a:lnTo>
                    <a:pt x="198" y="137"/>
                  </a:lnTo>
                  <a:lnTo>
                    <a:pt x="205" y="139"/>
                  </a:lnTo>
                  <a:lnTo>
                    <a:pt x="212" y="143"/>
                  </a:lnTo>
                  <a:lnTo>
                    <a:pt x="219" y="146"/>
                  </a:lnTo>
                  <a:lnTo>
                    <a:pt x="225" y="147"/>
                  </a:lnTo>
                  <a:lnTo>
                    <a:pt x="232" y="147"/>
                  </a:lnTo>
                  <a:lnTo>
                    <a:pt x="239" y="147"/>
                  </a:lnTo>
                  <a:lnTo>
                    <a:pt x="246" y="147"/>
                  </a:lnTo>
                  <a:lnTo>
                    <a:pt x="253" y="147"/>
                  </a:lnTo>
                  <a:lnTo>
                    <a:pt x="260" y="147"/>
                  </a:lnTo>
                  <a:lnTo>
                    <a:pt x="266" y="147"/>
                  </a:lnTo>
                  <a:lnTo>
                    <a:pt x="273" y="147"/>
                  </a:lnTo>
                  <a:lnTo>
                    <a:pt x="280" y="147"/>
                  </a:lnTo>
                  <a:lnTo>
                    <a:pt x="287" y="147"/>
                  </a:lnTo>
                  <a:lnTo>
                    <a:pt x="294" y="147"/>
                  </a:lnTo>
                  <a:lnTo>
                    <a:pt x="300" y="144"/>
                  </a:lnTo>
                  <a:lnTo>
                    <a:pt x="307" y="137"/>
                  </a:lnTo>
                  <a:lnTo>
                    <a:pt x="314" y="126"/>
                  </a:lnTo>
                  <a:lnTo>
                    <a:pt x="321" y="118"/>
                  </a:lnTo>
                  <a:lnTo>
                    <a:pt x="328" y="114"/>
                  </a:lnTo>
                  <a:lnTo>
                    <a:pt x="335" y="112"/>
                  </a:lnTo>
                  <a:lnTo>
                    <a:pt x="341" y="108"/>
                  </a:lnTo>
                  <a:lnTo>
                    <a:pt x="348" y="105"/>
                  </a:lnTo>
                  <a:lnTo>
                    <a:pt x="355" y="105"/>
                  </a:lnTo>
                  <a:lnTo>
                    <a:pt x="362" y="104"/>
                  </a:lnTo>
                  <a:lnTo>
                    <a:pt x="369" y="91"/>
                  </a:lnTo>
                  <a:lnTo>
                    <a:pt x="376" y="71"/>
                  </a:lnTo>
                  <a:lnTo>
                    <a:pt x="382" y="54"/>
                  </a:lnTo>
                  <a:lnTo>
                    <a:pt x="389" y="53"/>
                  </a:lnTo>
                  <a:lnTo>
                    <a:pt x="396" y="55"/>
                  </a:lnTo>
                  <a:lnTo>
                    <a:pt x="403" y="57"/>
                  </a:lnTo>
                  <a:lnTo>
                    <a:pt x="410" y="46"/>
                  </a:lnTo>
                  <a:lnTo>
                    <a:pt x="416" y="44"/>
                  </a:lnTo>
                  <a:lnTo>
                    <a:pt x="423" y="46"/>
                  </a:lnTo>
                  <a:lnTo>
                    <a:pt x="430" y="54"/>
                  </a:lnTo>
                  <a:lnTo>
                    <a:pt x="437" y="44"/>
                  </a:lnTo>
                  <a:lnTo>
                    <a:pt x="444" y="23"/>
                  </a:lnTo>
                  <a:lnTo>
                    <a:pt x="451" y="4"/>
                  </a:lnTo>
                  <a:lnTo>
                    <a:pt x="457" y="0"/>
                  </a:lnTo>
                  <a:lnTo>
                    <a:pt x="464" y="18"/>
                  </a:lnTo>
                  <a:lnTo>
                    <a:pt x="471" y="40"/>
                  </a:lnTo>
                  <a:lnTo>
                    <a:pt x="478" y="72"/>
                  </a:lnTo>
                  <a:lnTo>
                    <a:pt x="485" y="98"/>
                  </a:lnTo>
                  <a:lnTo>
                    <a:pt x="491" y="126"/>
                  </a:lnTo>
                  <a:lnTo>
                    <a:pt x="498" y="140"/>
                  </a:lnTo>
                  <a:lnTo>
                    <a:pt x="505" y="147"/>
                  </a:lnTo>
                  <a:lnTo>
                    <a:pt x="512" y="147"/>
                  </a:lnTo>
                  <a:lnTo>
                    <a:pt x="519" y="147"/>
                  </a:lnTo>
                  <a:lnTo>
                    <a:pt x="526" y="147"/>
                  </a:lnTo>
                  <a:lnTo>
                    <a:pt x="532" y="147"/>
                  </a:lnTo>
                  <a:lnTo>
                    <a:pt x="539" y="147"/>
                  </a:lnTo>
                  <a:lnTo>
                    <a:pt x="546" y="147"/>
                  </a:lnTo>
                  <a:lnTo>
                    <a:pt x="553" y="147"/>
                  </a:lnTo>
                  <a:lnTo>
                    <a:pt x="560" y="147"/>
                  </a:lnTo>
                  <a:lnTo>
                    <a:pt x="566" y="147"/>
                  </a:lnTo>
                  <a:lnTo>
                    <a:pt x="573" y="147"/>
                  </a:lnTo>
                  <a:lnTo>
                    <a:pt x="580" y="147"/>
                  </a:lnTo>
                  <a:lnTo>
                    <a:pt x="587" y="147"/>
                  </a:lnTo>
                  <a:lnTo>
                    <a:pt x="594" y="147"/>
                  </a:lnTo>
                  <a:lnTo>
                    <a:pt x="601" y="147"/>
                  </a:lnTo>
                  <a:lnTo>
                    <a:pt x="607" y="147"/>
                  </a:lnTo>
                  <a:lnTo>
                    <a:pt x="614" y="147"/>
                  </a:lnTo>
                  <a:lnTo>
                    <a:pt x="621" y="147"/>
                  </a:lnTo>
                  <a:lnTo>
                    <a:pt x="628" y="147"/>
                  </a:lnTo>
                  <a:lnTo>
                    <a:pt x="635" y="147"/>
                  </a:lnTo>
                  <a:lnTo>
                    <a:pt x="641" y="147"/>
                  </a:lnTo>
                  <a:lnTo>
                    <a:pt x="648" y="147"/>
                  </a:lnTo>
                  <a:lnTo>
                    <a:pt x="655" y="147"/>
                  </a:lnTo>
                  <a:lnTo>
                    <a:pt x="662" y="147"/>
                  </a:lnTo>
                  <a:lnTo>
                    <a:pt x="669" y="147"/>
                  </a:lnTo>
                  <a:lnTo>
                    <a:pt x="676" y="147"/>
                  </a:lnTo>
                </a:path>
              </a:pathLst>
            </a:custGeom>
            <a:noFill/>
            <a:ln w="19050" cmpd="sng">
              <a:solidFill>
                <a:schemeClr val="tx1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0" name="Freeform 221"/>
            <p:cNvSpPr>
              <a:spLocks/>
            </p:cNvSpPr>
            <p:nvPr/>
          </p:nvSpPr>
          <p:spPr bwMode="auto">
            <a:xfrm>
              <a:off x="5694363" y="4503738"/>
              <a:ext cx="1177925" cy="414337"/>
            </a:xfrm>
            <a:custGeom>
              <a:avLst/>
              <a:gdLst>
                <a:gd name="T0" fmla="*/ 12197 w 676"/>
                <a:gd name="T1" fmla="*/ 410221 h 302"/>
                <a:gd name="T2" fmla="*/ 36592 w 676"/>
                <a:gd name="T3" fmla="*/ 414337 h 302"/>
                <a:gd name="T4" fmla="*/ 60987 w 676"/>
                <a:gd name="T5" fmla="*/ 410221 h 302"/>
                <a:gd name="T6" fmla="*/ 83640 w 676"/>
                <a:gd name="T7" fmla="*/ 399245 h 302"/>
                <a:gd name="T8" fmla="*/ 108035 w 676"/>
                <a:gd name="T9" fmla="*/ 391013 h 302"/>
                <a:gd name="T10" fmla="*/ 130687 w 676"/>
                <a:gd name="T11" fmla="*/ 389641 h 302"/>
                <a:gd name="T12" fmla="*/ 155082 w 676"/>
                <a:gd name="T13" fmla="*/ 367690 h 302"/>
                <a:gd name="T14" fmla="*/ 179477 w 676"/>
                <a:gd name="T15" fmla="*/ 342994 h 302"/>
                <a:gd name="T16" fmla="*/ 202129 w 676"/>
                <a:gd name="T17" fmla="*/ 352598 h 302"/>
                <a:gd name="T18" fmla="*/ 226524 w 676"/>
                <a:gd name="T19" fmla="*/ 370434 h 302"/>
                <a:gd name="T20" fmla="*/ 250919 w 676"/>
                <a:gd name="T21" fmla="*/ 316927 h 302"/>
                <a:gd name="T22" fmla="*/ 273571 w 676"/>
                <a:gd name="T23" fmla="*/ 285371 h 302"/>
                <a:gd name="T24" fmla="*/ 297966 w 676"/>
                <a:gd name="T25" fmla="*/ 304579 h 302"/>
                <a:gd name="T26" fmla="*/ 322361 w 676"/>
                <a:gd name="T27" fmla="*/ 321043 h 302"/>
                <a:gd name="T28" fmla="*/ 345014 w 676"/>
                <a:gd name="T29" fmla="*/ 352598 h 302"/>
                <a:gd name="T30" fmla="*/ 369408 w 676"/>
                <a:gd name="T31" fmla="*/ 370434 h 302"/>
                <a:gd name="T32" fmla="*/ 392061 w 676"/>
                <a:gd name="T33" fmla="*/ 342994 h 302"/>
                <a:gd name="T34" fmla="*/ 416456 w 676"/>
                <a:gd name="T35" fmla="*/ 300463 h 302"/>
                <a:gd name="T36" fmla="*/ 440851 w 676"/>
                <a:gd name="T37" fmla="*/ 288115 h 302"/>
                <a:gd name="T38" fmla="*/ 463503 w 676"/>
                <a:gd name="T39" fmla="*/ 303207 h 302"/>
                <a:gd name="T40" fmla="*/ 487898 w 676"/>
                <a:gd name="T41" fmla="*/ 307323 h 302"/>
                <a:gd name="T42" fmla="*/ 512293 w 676"/>
                <a:gd name="T43" fmla="*/ 274395 h 302"/>
                <a:gd name="T44" fmla="*/ 534945 w 676"/>
                <a:gd name="T45" fmla="*/ 277139 h 302"/>
                <a:gd name="T46" fmla="*/ 559340 w 676"/>
                <a:gd name="T47" fmla="*/ 267535 h 302"/>
                <a:gd name="T48" fmla="*/ 583735 w 676"/>
                <a:gd name="T49" fmla="*/ 301835 h 302"/>
                <a:gd name="T50" fmla="*/ 606387 w 676"/>
                <a:gd name="T51" fmla="*/ 307323 h 302"/>
                <a:gd name="T52" fmla="*/ 630782 w 676"/>
                <a:gd name="T53" fmla="*/ 262048 h 302"/>
                <a:gd name="T54" fmla="*/ 655177 w 676"/>
                <a:gd name="T55" fmla="*/ 178357 h 302"/>
                <a:gd name="T56" fmla="*/ 677830 w 676"/>
                <a:gd name="T57" fmla="*/ 83691 h 302"/>
                <a:gd name="T58" fmla="*/ 702225 w 676"/>
                <a:gd name="T59" fmla="*/ 35671 h 302"/>
                <a:gd name="T60" fmla="*/ 724877 w 676"/>
                <a:gd name="T61" fmla="*/ 75459 h 302"/>
                <a:gd name="T62" fmla="*/ 749272 w 676"/>
                <a:gd name="T63" fmla="*/ 102898 h 302"/>
                <a:gd name="T64" fmla="*/ 773667 w 676"/>
                <a:gd name="T65" fmla="*/ 78203 h 302"/>
                <a:gd name="T66" fmla="*/ 796319 w 676"/>
                <a:gd name="T67" fmla="*/ 26068 h 302"/>
                <a:gd name="T68" fmla="*/ 820714 w 676"/>
                <a:gd name="T69" fmla="*/ 9604 h 302"/>
                <a:gd name="T70" fmla="*/ 845109 w 676"/>
                <a:gd name="T71" fmla="*/ 138570 h 302"/>
                <a:gd name="T72" fmla="*/ 867761 w 676"/>
                <a:gd name="T73" fmla="*/ 303207 h 302"/>
                <a:gd name="T74" fmla="*/ 892156 w 676"/>
                <a:gd name="T75" fmla="*/ 388269 h 302"/>
                <a:gd name="T76" fmla="*/ 916551 w 676"/>
                <a:gd name="T77" fmla="*/ 407477 h 302"/>
                <a:gd name="T78" fmla="*/ 939204 w 676"/>
                <a:gd name="T79" fmla="*/ 403361 h 302"/>
                <a:gd name="T80" fmla="*/ 963598 w 676"/>
                <a:gd name="T81" fmla="*/ 401989 h 302"/>
                <a:gd name="T82" fmla="*/ 986251 w 676"/>
                <a:gd name="T83" fmla="*/ 406105 h 302"/>
                <a:gd name="T84" fmla="*/ 1010646 w 676"/>
                <a:gd name="T85" fmla="*/ 412965 h 302"/>
                <a:gd name="T86" fmla="*/ 1035041 w 676"/>
                <a:gd name="T87" fmla="*/ 414337 h 302"/>
                <a:gd name="T88" fmla="*/ 1057693 w 676"/>
                <a:gd name="T89" fmla="*/ 414337 h 302"/>
                <a:gd name="T90" fmla="*/ 1082088 w 676"/>
                <a:gd name="T91" fmla="*/ 414337 h 302"/>
                <a:gd name="T92" fmla="*/ 1106483 w 676"/>
                <a:gd name="T93" fmla="*/ 414337 h 302"/>
                <a:gd name="T94" fmla="*/ 1129135 w 676"/>
                <a:gd name="T95" fmla="*/ 412965 h 302"/>
                <a:gd name="T96" fmla="*/ 1153530 w 676"/>
                <a:gd name="T97" fmla="*/ 406105 h 302"/>
                <a:gd name="T98" fmla="*/ 1177925 w 676"/>
                <a:gd name="T99" fmla="*/ 401989 h 302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76" h="302">
                  <a:moveTo>
                    <a:pt x="0" y="296"/>
                  </a:moveTo>
                  <a:lnTo>
                    <a:pt x="7" y="299"/>
                  </a:lnTo>
                  <a:lnTo>
                    <a:pt x="14" y="301"/>
                  </a:lnTo>
                  <a:lnTo>
                    <a:pt x="21" y="302"/>
                  </a:lnTo>
                  <a:lnTo>
                    <a:pt x="28" y="301"/>
                  </a:lnTo>
                  <a:lnTo>
                    <a:pt x="35" y="299"/>
                  </a:lnTo>
                  <a:lnTo>
                    <a:pt x="41" y="295"/>
                  </a:lnTo>
                  <a:lnTo>
                    <a:pt x="48" y="291"/>
                  </a:lnTo>
                  <a:lnTo>
                    <a:pt x="55" y="286"/>
                  </a:lnTo>
                  <a:lnTo>
                    <a:pt x="62" y="285"/>
                  </a:lnTo>
                  <a:lnTo>
                    <a:pt x="69" y="285"/>
                  </a:lnTo>
                  <a:lnTo>
                    <a:pt x="75" y="284"/>
                  </a:lnTo>
                  <a:lnTo>
                    <a:pt x="82" y="278"/>
                  </a:lnTo>
                  <a:lnTo>
                    <a:pt x="89" y="268"/>
                  </a:lnTo>
                  <a:lnTo>
                    <a:pt x="96" y="257"/>
                  </a:lnTo>
                  <a:lnTo>
                    <a:pt x="103" y="250"/>
                  </a:lnTo>
                  <a:lnTo>
                    <a:pt x="110" y="250"/>
                  </a:lnTo>
                  <a:lnTo>
                    <a:pt x="116" y="257"/>
                  </a:lnTo>
                  <a:lnTo>
                    <a:pt x="123" y="268"/>
                  </a:lnTo>
                  <a:lnTo>
                    <a:pt x="130" y="270"/>
                  </a:lnTo>
                  <a:lnTo>
                    <a:pt x="137" y="255"/>
                  </a:lnTo>
                  <a:lnTo>
                    <a:pt x="144" y="231"/>
                  </a:lnTo>
                  <a:lnTo>
                    <a:pt x="150" y="212"/>
                  </a:lnTo>
                  <a:lnTo>
                    <a:pt x="157" y="208"/>
                  </a:lnTo>
                  <a:lnTo>
                    <a:pt x="164" y="216"/>
                  </a:lnTo>
                  <a:lnTo>
                    <a:pt x="171" y="222"/>
                  </a:lnTo>
                  <a:lnTo>
                    <a:pt x="178" y="229"/>
                  </a:lnTo>
                  <a:lnTo>
                    <a:pt x="185" y="234"/>
                  </a:lnTo>
                  <a:lnTo>
                    <a:pt x="191" y="247"/>
                  </a:lnTo>
                  <a:lnTo>
                    <a:pt x="198" y="257"/>
                  </a:lnTo>
                  <a:lnTo>
                    <a:pt x="205" y="268"/>
                  </a:lnTo>
                  <a:lnTo>
                    <a:pt x="212" y="270"/>
                  </a:lnTo>
                  <a:lnTo>
                    <a:pt x="219" y="265"/>
                  </a:lnTo>
                  <a:lnTo>
                    <a:pt x="225" y="250"/>
                  </a:lnTo>
                  <a:lnTo>
                    <a:pt x="232" y="232"/>
                  </a:lnTo>
                  <a:lnTo>
                    <a:pt x="239" y="219"/>
                  </a:lnTo>
                  <a:lnTo>
                    <a:pt x="246" y="211"/>
                  </a:lnTo>
                  <a:lnTo>
                    <a:pt x="253" y="210"/>
                  </a:lnTo>
                  <a:lnTo>
                    <a:pt x="260" y="212"/>
                  </a:lnTo>
                  <a:lnTo>
                    <a:pt x="266" y="221"/>
                  </a:lnTo>
                  <a:lnTo>
                    <a:pt x="273" y="227"/>
                  </a:lnTo>
                  <a:lnTo>
                    <a:pt x="280" y="224"/>
                  </a:lnTo>
                  <a:lnTo>
                    <a:pt x="287" y="210"/>
                  </a:lnTo>
                  <a:lnTo>
                    <a:pt x="294" y="200"/>
                  </a:lnTo>
                  <a:lnTo>
                    <a:pt x="300" y="200"/>
                  </a:lnTo>
                  <a:lnTo>
                    <a:pt x="307" y="202"/>
                  </a:lnTo>
                  <a:lnTo>
                    <a:pt x="314" y="198"/>
                  </a:lnTo>
                  <a:lnTo>
                    <a:pt x="321" y="195"/>
                  </a:lnTo>
                  <a:lnTo>
                    <a:pt x="328" y="204"/>
                  </a:lnTo>
                  <a:lnTo>
                    <a:pt x="335" y="220"/>
                  </a:lnTo>
                  <a:lnTo>
                    <a:pt x="341" y="230"/>
                  </a:lnTo>
                  <a:lnTo>
                    <a:pt x="348" y="224"/>
                  </a:lnTo>
                  <a:lnTo>
                    <a:pt x="355" y="212"/>
                  </a:lnTo>
                  <a:lnTo>
                    <a:pt x="362" y="191"/>
                  </a:lnTo>
                  <a:lnTo>
                    <a:pt x="369" y="166"/>
                  </a:lnTo>
                  <a:lnTo>
                    <a:pt x="376" y="130"/>
                  </a:lnTo>
                  <a:lnTo>
                    <a:pt x="382" y="96"/>
                  </a:lnTo>
                  <a:lnTo>
                    <a:pt x="389" y="61"/>
                  </a:lnTo>
                  <a:lnTo>
                    <a:pt x="396" y="37"/>
                  </a:lnTo>
                  <a:lnTo>
                    <a:pt x="403" y="26"/>
                  </a:lnTo>
                  <a:lnTo>
                    <a:pt x="410" y="36"/>
                  </a:lnTo>
                  <a:lnTo>
                    <a:pt x="416" y="55"/>
                  </a:lnTo>
                  <a:lnTo>
                    <a:pt x="423" y="74"/>
                  </a:lnTo>
                  <a:lnTo>
                    <a:pt x="430" y="75"/>
                  </a:lnTo>
                  <a:lnTo>
                    <a:pt x="437" y="70"/>
                  </a:lnTo>
                  <a:lnTo>
                    <a:pt x="444" y="57"/>
                  </a:lnTo>
                  <a:lnTo>
                    <a:pt x="451" y="42"/>
                  </a:lnTo>
                  <a:lnTo>
                    <a:pt x="457" y="19"/>
                  </a:lnTo>
                  <a:lnTo>
                    <a:pt x="464" y="0"/>
                  </a:lnTo>
                  <a:lnTo>
                    <a:pt x="471" y="7"/>
                  </a:lnTo>
                  <a:lnTo>
                    <a:pt x="478" y="41"/>
                  </a:lnTo>
                  <a:lnTo>
                    <a:pt x="485" y="101"/>
                  </a:lnTo>
                  <a:lnTo>
                    <a:pt x="491" y="162"/>
                  </a:lnTo>
                  <a:lnTo>
                    <a:pt x="498" y="221"/>
                  </a:lnTo>
                  <a:lnTo>
                    <a:pt x="505" y="259"/>
                  </a:lnTo>
                  <a:lnTo>
                    <a:pt x="512" y="283"/>
                  </a:lnTo>
                  <a:lnTo>
                    <a:pt x="519" y="294"/>
                  </a:lnTo>
                  <a:lnTo>
                    <a:pt x="526" y="297"/>
                  </a:lnTo>
                  <a:lnTo>
                    <a:pt x="532" y="296"/>
                  </a:lnTo>
                  <a:lnTo>
                    <a:pt x="539" y="294"/>
                  </a:lnTo>
                  <a:lnTo>
                    <a:pt x="546" y="293"/>
                  </a:lnTo>
                  <a:lnTo>
                    <a:pt x="553" y="293"/>
                  </a:lnTo>
                  <a:lnTo>
                    <a:pt x="560" y="294"/>
                  </a:lnTo>
                  <a:lnTo>
                    <a:pt x="566" y="296"/>
                  </a:lnTo>
                  <a:lnTo>
                    <a:pt x="573" y="299"/>
                  </a:lnTo>
                  <a:lnTo>
                    <a:pt x="580" y="301"/>
                  </a:lnTo>
                  <a:lnTo>
                    <a:pt x="587" y="302"/>
                  </a:lnTo>
                  <a:lnTo>
                    <a:pt x="594" y="302"/>
                  </a:lnTo>
                  <a:lnTo>
                    <a:pt x="601" y="302"/>
                  </a:lnTo>
                  <a:lnTo>
                    <a:pt x="607" y="302"/>
                  </a:lnTo>
                  <a:lnTo>
                    <a:pt x="614" y="302"/>
                  </a:lnTo>
                  <a:lnTo>
                    <a:pt x="621" y="302"/>
                  </a:lnTo>
                  <a:lnTo>
                    <a:pt x="628" y="302"/>
                  </a:lnTo>
                  <a:lnTo>
                    <a:pt x="635" y="302"/>
                  </a:lnTo>
                  <a:lnTo>
                    <a:pt x="641" y="302"/>
                  </a:lnTo>
                  <a:lnTo>
                    <a:pt x="648" y="301"/>
                  </a:lnTo>
                  <a:lnTo>
                    <a:pt x="655" y="299"/>
                  </a:lnTo>
                  <a:lnTo>
                    <a:pt x="662" y="296"/>
                  </a:lnTo>
                  <a:lnTo>
                    <a:pt x="669" y="294"/>
                  </a:lnTo>
                  <a:lnTo>
                    <a:pt x="676" y="293"/>
                  </a:lnTo>
                </a:path>
              </a:pathLst>
            </a:custGeom>
            <a:noFill/>
            <a:ln w="19050" cap="flat" cmpd="sng">
              <a:solidFill>
                <a:srgbClr val="40EC11"/>
              </a:solidFill>
              <a:prstDash val="solid"/>
              <a:round/>
              <a:headEnd type="none" w="med" len="med"/>
              <a:tailEnd type="none" w="med" len="med"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1" name="Freeform 222"/>
            <p:cNvSpPr>
              <a:spLocks/>
            </p:cNvSpPr>
            <p:nvPr/>
          </p:nvSpPr>
          <p:spPr bwMode="auto">
            <a:xfrm>
              <a:off x="5694363" y="4329113"/>
              <a:ext cx="1177925" cy="573087"/>
            </a:xfrm>
            <a:custGeom>
              <a:avLst/>
              <a:gdLst>
                <a:gd name="T0" fmla="*/ 2147483646 w 676"/>
                <a:gd name="T1" fmla="*/ 2147483646 h 417"/>
                <a:gd name="T2" fmla="*/ 2147483646 w 676"/>
                <a:gd name="T3" fmla="*/ 2147483646 h 417"/>
                <a:gd name="T4" fmla="*/ 2147483646 w 676"/>
                <a:gd name="T5" fmla="*/ 2147483646 h 417"/>
                <a:gd name="T6" fmla="*/ 2147483646 w 676"/>
                <a:gd name="T7" fmla="*/ 2147483646 h 417"/>
                <a:gd name="T8" fmla="*/ 2147483646 w 676"/>
                <a:gd name="T9" fmla="*/ 2147483646 h 417"/>
                <a:gd name="T10" fmla="*/ 2147483646 w 676"/>
                <a:gd name="T11" fmla="*/ 2147483646 h 417"/>
                <a:gd name="T12" fmla="*/ 2147483646 w 676"/>
                <a:gd name="T13" fmla="*/ 2147483646 h 417"/>
                <a:gd name="T14" fmla="*/ 2147483646 w 676"/>
                <a:gd name="T15" fmla="*/ 2147483646 h 417"/>
                <a:gd name="T16" fmla="*/ 2147483646 w 676"/>
                <a:gd name="T17" fmla="*/ 2147483646 h 417"/>
                <a:gd name="T18" fmla="*/ 2147483646 w 676"/>
                <a:gd name="T19" fmla="*/ 2147483646 h 417"/>
                <a:gd name="T20" fmla="*/ 2147483646 w 676"/>
                <a:gd name="T21" fmla="*/ 2147483646 h 417"/>
                <a:gd name="T22" fmla="*/ 2147483646 w 676"/>
                <a:gd name="T23" fmla="*/ 2147483646 h 417"/>
                <a:gd name="T24" fmla="*/ 2147483646 w 676"/>
                <a:gd name="T25" fmla="*/ 2147483646 h 417"/>
                <a:gd name="T26" fmla="*/ 2147483646 w 676"/>
                <a:gd name="T27" fmla="*/ 2147483646 h 417"/>
                <a:gd name="T28" fmla="*/ 2147483646 w 676"/>
                <a:gd name="T29" fmla="*/ 2147483646 h 417"/>
                <a:gd name="T30" fmla="*/ 2147483646 w 676"/>
                <a:gd name="T31" fmla="*/ 2147483646 h 417"/>
                <a:gd name="T32" fmla="*/ 2147483646 w 676"/>
                <a:gd name="T33" fmla="*/ 2147483646 h 417"/>
                <a:gd name="T34" fmla="*/ 2147483646 w 676"/>
                <a:gd name="T35" fmla="*/ 2147483646 h 417"/>
                <a:gd name="T36" fmla="*/ 2147483646 w 676"/>
                <a:gd name="T37" fmla="*/ 2147483646 h 417"/>
                <a:gd name="T38" fmla="*/ 2147483646 w 676"/>
                <a:gd name="T39" fmla="*/ 2147483646 h 417"/>
                <a:gd name="T40" fmla="*/ 2147483646 w 676"/>
                <a:gd name="T41" fmla="*/ 2147483646 h 417"/>
                <a:gd name="T42" fmla="*/ 2147483646 w 676"/>
                <a:gd name="T43" fmla="*/ 2147483646 h 417"/>
                <a:gd name="T44" fmla="*/ 2147483646 w 676"/>
                <a:gd name="T45" fmla="*/ 2147483646 h 417"/>
                <a:gd name="T46" fmla="*/ 2147483646 w 676"/>
                <a:gd name="T47" fmla="*/ 2147483646 h 417"/>
                <a:gd name="T48" fmla="*/ 2147483646 w 676"/>
                <a:gd name="T49" fmla="*/ 2147483646 h 417"/>
                <a:gd name="T50" fmla="*/ 2147483646 w 676"/>
                <a:gd name="T51" fmla="*/ 2147483646 h 417"/>
                <a:gd name="T52" fmla="*/ 2147483646 w 676"/>
                <a:gd name="T53" fmla="*/ 2147483646 h 417"/>
                <a:gd name="T54" fmla="*/ 2147483646 w 676"/>
                <a:gd name="T55" fmla="*/ 2147483646 h 417"/>
                <a:gd name="T56" fmla="*/ 2147483646 w 676"/>
                <a:gd name="T57" fmla="*/ 2147483646 h 417"/>
                <a:gd name="T58" fmla="*/ 2147483646 w 676"/>
                <a:gd name="T59" fmla="*/ 2147483646 h 417"/>
                <a:gd name="T60" fmla="*/ 2147483646 w 676"/>
                <a:gd name="T61" fmla="*/ 2147483646 h 417"/>
                <a:gd name="T62" fmla="*/ 2147483646 w 676"/>
                <a:gd name="T63" fmla="*/ 2147483646 h 417"/>
                <a:gd name="T64" fmla="*/ 2147483646 w 676"/>
                <a:gd name="T65" fmla="*/ 2147483646 h 417"/>
                <a:gd name="T66" fmla="*/ 2147483646 w 676"/>
                <a:gd name="T67" fmla="*/ 2147483646 h 417"/>
                <a:gd name="T68" fmla="*/ 2147483646 w 676"/>
                <a:gd name="T69" fmla="*/ 2147483646 h 417"/>
                <a:gd name="T70" fmla="*/ 2147483646 w 676"/>
                <a:gd name="T71" fmla="*/ 2147483646 h 417"/>
                <a:gd name="T72" fmla="*/ 2147483646 w 676"/>
                <a:gd name="T73" fmla="*/ 2147483646 h 417"/>
                <a:gd name="T74" fmla="*/ 2147483646 w 676"/>
                <a:gd name="T75" fmla="*/ 2147483646 h 417"/>
                <a:gd name="T76" fmla="*/ 2147483646 w 676"/>
                <a:gd name="T77" fmla="*/ 2147483646 h 417"/>
                <a:gd name="T78" fmla="*/ 2147483646 w 676"/>
                <a:gd name="T79" fmla="*/ 2147483646 h 417"/>
                <a:gd name="T80" fmla="*/ 2147483646 w 676"/>
                <a:gd name="T81" fmla="*/ 2147483646 h 417"/>
                <a:gd name="T82" fmla="*/ 2147483646 w 676"/>
                <a:gd name="T83" fmla="*/ 2147483646 h 417"/>
                <a:gd name="T84" fmla="*/ 2147483646 w 676"/>
                <a:gd name="T85" fmla="*/ 2147483646 h 417"/>
                <a:gd name="T86" fmla="*/ 2147483646 w 676"/>
                <a:gd name="T87" fmla="*/ 2147483646 h 417"/>
                <a:gd name="T88" fmla="*/ 2147483646 w 676"/>
                <a:gd name="T89" fmla="*/ 2147483646 h 417"/>
                <a:gd name="T90" fmla="*/ 2147483646 w 676"/>
                <a:gd name="T91" fmla="*/ 2147483646 h 417"/>
                <a:gd name="T92" fmla="*/ 2147483646 w 676"/>
                <a:gd name="T93" fmla="*/ 2147483646 h 417"/>
                <a:gd name="T94" fmla="*/ 2147483646 w 676"/>
                <a:gd name="T95" fmla="*/ 2147483646 h 417"/>
                <a:gd name="T96" fmla="*/ 2147483646 w 676"/>
                <a:gd name="T97" fmla="*/ 2147483646 h 417"/>
                <a:gd name="T98" fmla="*/ 2147483646 w 676"/>
                <a:gd name="T99" fmla="*/ 2147483646 h 41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76" h="417">
                  <a:moveTo>
                    <a:pt x="0" y="350"/>
                  </a:moveTo>
                  <a:lnTo>
                    <a:pt x="7" y="333"/>
                  </a:lnTo>
                  <a:lnTo>
                    <a:pt x="14" y="326"/>
                  </a:lnTo>
                  <a:lnTo>
                    <a:pt x="21" y="321"/>
                  </a:lnTo>
                  <a:lnTo>
                    <a:pt x="28" y="330"/>
                  </a:lnTo>
                  <a:lnTo>
                    <a:pt x="35" y="346"/>
                  </a:lnTo>
                  <a:lnTo>
                    <a:pt x="41" y="373"/>
                  </a:lnTo>
                  <a:lnTo>
                    <a:pt x="48" y="386"/>
                  </a:lnTo>
                  <a:lnTo>
                    <a:pt x="55" y="389"/>
                  </a:lnTo>
                  <a:lnTo>
                    <a:pt x="62" y="376"/>
                  </a:lnTo>
                  <a:lnTo>
                    <a:pt x="69" y="365"/>
                  </a:lnTo>
                  <a:lnTo>
                    <a:pt x="75" y="350"/>
                  </a:lnTo>
                  <a:lnTo>
                    <a:pt x="82" y="325"/>
                  </a:lnTo>
                  <a:lnTo>
                    <a:pt x="89" y="286"/>
                  </a:lnTo>
                  <a:lnTo>
                    <a:pt x="96" y="247"/>
                  </a:lnTo>
                  <a:lnTo>
                    <a:pt x="103" y="232"/>
                  </a:lnTo>
                  <a:lnTo>
                    <a:pt x="110" y="248"/>
                  </a:lnTo>
                  <a:lnTo>
                    <a:pt x="116" y="273"/>
                  </a:lnTo>
                  <a:lnTo>
                    <a:pt x="123" y="286"/>
                  </a:lnTo>
                  <a:lnTo>
                    <a:pt x="130" y="273"/>
                  </a:lnTo>
                  <a:lnTo>
                    <a:pt x="137" y="264"/>
                  </a:lnTo>
                  <a:lnTo>
                    <a:pt x="144" y="262"/>
                  </a:lnTo>
                  <a:lnTo>
                    <a:pt x="150" y="269"/>
                  </a:lnTo>
                  <a:lnTo>
                    <a:pt x="157" y="261"/>
                  </a:lnTo>
                  <a:lnTo>
                    <a:pt x="164" y="236"/>
                  </a:lnTo>
                  <a:lnTo>
                    <a:pt x="171" y="212"/>
                  </a:lnTo>
                  <a:lnTo>
                    <a:pt x="178" y="210"/>
                  </a:lnTo>
                  <a:lnTo>
                    <a:pt x="185" y="229"/>
                  </a:lnTo>
                  <a:lnTo>
                    <a:pt x="191" y="250"/>
                  </a:lnTo>
                  <a:lnTo>
                    <a:pt x="198" y="258"/>
                  </a:lnTo>
                  <a:lnTo>
                    <a:pt x="205" y="264"/>
                  </a:lnTo>
                  <a:lnTo>
                    <a:pt x="212" y="285"/>
                  </a:lnTo>
                  <a:lnTo>
                    <a:pt x="219" y="317"/>
                  </a:lnTo>
                  <a:lnTo>
                    <a:pt x="225" y="330"/>
                  </a:lnTo>
                  <a:lnTo>
                    <a:pt x="232" y="301"/>
                  </a:lnTo>
                  <a:lnTo>
                    <a:pt x="239" y="246"/>
                  </a:lnTo>
                  <a:lnTo>
                    <a:pt x="246" y="203"/>
                  </a:lnTo>
                  <a:lnTo>
                    <a:pt x="253" y="200"/>
                  </a:lnTo>
                  <a:lnTo>
                    <a:pt x="260" y="226"/>
                  </a:lnTo>
                  <a:lnTo>
                    <a:pt x="266" y="241"/>
                  </a:lnTo>
                  <a:lnTo>
                    <a:pt x="273" y="223"/>
                  </a:lnTo>
                  <a:lnTo>
                    <a:pt x="280" y="176"/>
                  </a:lnTo>
                  <a:lnTo>
                    <a:pt x="287" y="147"/>
                  </a:lnTo>
                  <a:lnTo>
                    <a:pt x="294" y="151"/>
                  </a:lnTo>
                  <a:lnTo>
                    <a:pt x="300" y="186"/>
                  </a:lnTo>
                  <a:lnTo>
                    <a:pt x="307" y="200"/>
                  </a:lnTo>
                  <a:lnTo>
                    <a:pt x="314" y="185"/>
                  </a:lnTo>
                  <a:lnTo>
                    <a:pt x="321" y="144"/>
                  </a:lnTo>
                  <a:lnTo>
                    <a:pt x="328" y="112"/>
                  </a:lnTo>
                  <a:lnTo>
                    <a:pt x="335" y="94"/>
                  </a:lnTo>
                  <a:lnTo>
                    <a:pt x="341" y="82"/>
                  </a:lnTo>
                  <a:lnTo>
                    <a:pt x="348" y="72"/>
                  </a:lnTo>
                  <a:lnTo>
                    <a:pt x="355" y="71"/>
                  </a:lnTo>
                  <a:lnTo>
                    <a:pt x="362" y="83"/>
                  </a:lnTo>
                  <a:lnTo>
                    <a:pt x="369" y="100"/>
                  </a:lnTo>
                  <a:lnTo>
                    <a:pt x="376" y="101"/>
                  </a:lnTo>
                  <a:lnTo>
                    <a:pt x="382" y="90"/>
                  </a:lnTo>
                  <a:lnTo>
                    <a:pt x="389" y="79"/>
                  </a:lnTo>
                  <a:lnTo>
                    <a:pt x="396" y="82"/>
                  </a:lnTo>
                  <a:lnTo>
                    <a:pt x="403" y="107"/>
                  </a:lnTo>
                  <a:lnTo>
                    <a:pt x="410" y="139"/>
                  </a:lnTo>
                  <a:lnTo>
                    <a:pt x="416" y="168"/>
                  </a:lnTo>
                  <a:lnTo>
                    <a:pt x="423" y="164"/>
                  </a:lnTo>
                  <a:lnTo>
                    <a:pt x="430" y="123"/>
                  </a:lnTo>
                  <a:lnTo>
                    <a:pt x="437" y="62"/>
                  </a:lnTo>
                  <a:lnTo>
                    <a:pt x="444" y="15"/>
                  </a:lnTo>
                  <a:lnTo>
                    <a:pt x="451" y="0"/>
                  </a:lnTo>
                  <a:lnTo>
                    <a:pt x="457" y="11"/>
                  </a:lnTo>
                  <a:lnTo>
                    <a:pt x="464" y="35"/>
                  </a:lnTo>
                  <a:lnTo>
                    <a:pt x="471" y="73"/>
                  </a:lnTo>
                  <a:lnTo>
                    <a:pt x="478" y="123"/>
                  </a:lnTo>
                  <a:lnTo>
                    <a:pt x="485" y="180"/>
                  </a:lnTo>
                  <a:lnTo>
                    <a:pt x="491" y="229"/>
                  </a:lnTo>
                  <a:lnTo>
                    <a:pt x="498" y="276"/>
                  </a:lnTo>
                  <a:lnTo>
                    <a:pt x="505" y="317"/>
                  </a:lnTo>
                  <a:lnTo>
                    <a:pt x="512" y="351"/>
                  </a:lnTo>
                  <a:lnTo>
                    <a:pt x="519" y="365"/>
                  </a:lnTo>
                  <a:lnTo>
                    <a:pt x="526" y="376"/>
                  </a:lnTo>
                  <a:lnTo>
                    <a:pt x="532" y="383"/>
                  </a:lnTo>
                  <a:lnTo>
                    <a:pt x="539" y="398"/>
                  </a:lnTo>
                  <a:lnTo>
                    <a:pt x="546" y="407"/>
                  </a:lnTo>
                  <a:lnTo>
                    <a:pt x="553" y="414"/>
                  </a:lnTo>
                  <a:lnTo>
                    <a:pt x="560" y="415"/>
                  </a:lnTo>
                  <a:lnTo>
                    <a:pt x="566" y="417"/>
                  </a:lnTo>
                  <a:lnTo>
                    <a:pt x="573" y="417"/>
                  </a:lnTo>
                  <a:lnTo>
                    <a:pt x="580" y="417"/>
                  </a:lnTo>
                  <a:lnTo>
                    <a:pt x="587" y="415"/>
                  </a:lnTo>
                  <a:lnTo>
                    <a:pt x="594" y="414"/>
                  </a:lnTo>
                  <a:lnTo>
                    <a:pt x="601" y="411"/>
                  </a:lnTo>
                  <a:lnTo>
                    <a:pt x="607" y="405"/>
                  </a:lnTo>
                  <a:lnTo>
                    <a:pt x="614" y="394"/>
                  </a:lnTo>
                  <a:lnTo>
                    <a:pt x="621" y="382"/>
                  </a:lnTo>
                  <a:lnTo>
                    <a:pt x="628" y="379"/>
                  </a:lnTo>
                  <a:lnTo>
                    <a:pt x="635" y="387"/>
                  </a:lnTo>
                  <a:lnTo>
                    <a:pt x="641" y="403"/>
                  </a:lnTo>
                  <a:lnTo>
                    <a:pt x="648" y="410"/>
                  </a:lnTo>
                  <a:lnTo>
                    <a:pt x="655" y="407"/>
                  </a:lnTo>
                  <a:lnTo>
                    <a:pt x="662" y="396"/>
                  </a:lnTo>
                  <a:lnTo>
                    <a:pt x="669" y="386"/>
                  </a:lnTo>
                  <a:lnTo>
                    <a:pt x="676" y="381"/>
                  </a:lnTo>
                </a:path>
              </a:pathLst>
            </a:custGeom>
            <a:noFill/>
            <a:ln w="19050" cmpd="sng">
              <a:solidFill>
                <a:srgbClr val="2DA7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2" name="Line 223"/>
            <p:cNvSpPr>
              <a:spLocks noChangeShapeType="1"/>
            </p:cNvSpPr>
            <p:nvPr/>
          </p:nvSpPr>
          <p:spPr bwMode="auto">
            <a:xfrm>
              <a:off x="5811838" y="4289425"/>
              <a:ext cx="0" cy="622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3" name="Line 224"/>
            <p:cNvSpPr>
              <a:spLocks noChangeShapeType="1"/>
            </p:cNvSpPr>
            <p:nvPr/>
          </p:nvSpPr>
          <p:spPr bwMode="auto">
            <a:xfrm>
              <a:off x="5924550" y="4289425"/>
              <a:ext cx="0" cy="622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4" name="Line 225"/>
            <p:cNvSpPr>
              <a:spLocks noChangeShapeType="1"/>
            </p:cNvSpPr>
            <p:nvPr/>
          </p:nvSpPr>
          <p:spPr bwMode="auto">
            <a:xfrm>
              <a:off x="6523038" y="4289425"/>
              <a:ext cx="0" cy="622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5" name="Line 226"/>
            <p:cNvSpPr>
              <a:spLocks noChangeShapeType="1"/>
            </p:cNvSpPr>
            <p:nvPr/>
          </p:nvSpPr>
          <p:spPr bwMode="auto">
            <a:xfrm>
              <a:off x="6954838" y="4300538"/>
              <a:ext cx="0" cy="617537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6" name="Line 227"/>
            <p:cNvSpPr>
              <a:spLocks noChangeShapeType="1"/>
            </p:cNvSpPr>
            <p:nvPr/>
          </p:nvSpPr>
          <p:spPr bwMode="auto">
            <a:xfrm>
              <a:off x="6954838" y="4918075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7" name="Line 228"/>
            <p:cNvSpPr>
              <a:spLocks noChangeShapeType="1"/>
            </p:cNvSpPr>
            <p:nvPr/>
          </p:nvSpPr>
          <p:spPr bwMode="auto">
            <a:xfrm>
              <a:off x="6954838" y="4841875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8" name="Line 229"/>
            <p:cNvSpPr>
              <a:spLocks noChangeShapeType="1"/>
            </p:cNvSpPr>
            <p:nvPr/>
          </p:nvSpPr>
          <p:spPr bwMode="auto">
            <a:xfrm>
              <a:off x="6954838" y="4764088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79" name="Line 230"/>
            <p:cNvSpPr>
              <a:spLocks noChangeShapeType="1"/>
            </p:cNvSpPr>
            <p:nvPr/>
          </p:nvSpPr>
          <p:spPr bwMode="auto">
            <a:xfrm>
              <a:off x="6954838" y="4686300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0" name="Line 231"/>
            <p:cNvSpPr>
              <a:spLocks noChangeShapeType="1"/>
            </p:cNvSpPr>
            <p:nvPr/>
          </p:nvSpPr>
          <p:spPr bwMode="auto">
            <a:xfrm>
              <a:off x="6954838" y="4610100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1" name="Line 232"/>
            <p:cNvSpPr>
              <a:spLocks noChangeShapeType="1"/>
            </p:cNvSpPr>
            <p:nvPr/>
          </p:nvSpPr>
          <p:spPr bwMode="auto">
            <a:xfrm>
              <a:off x="6954838" y="4532313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2" name="Line 233"/>
            <p:cNvSpPr>
              <a:spLocks noChangeShapeType="1"/>
            </p:cNvSpPr>
            <p:nvPr/>
          </p:nvSpPr>
          <p:spPr bwMode="auto">
            <a:xfrm>
              <a:off x="6954838" y="4456113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3" name="Line 234"/>
            <p:cNvSpPr>
              <a:spLocks noChangeShapeType="1"/>
            </p:cNvSpPr>
            <p:nvPr/>
          </p:nvSpPr>
          <p:spPr bwMode="auto">
            <a:xfrm>
              <a:off x="6954838" y="4376738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4" name="Line 235"/>
            <p:cNvSpPr>
              <a:spLocks noChangeShapeType="1"/>
            </p:cNvSpPr>
            <p:nvPr/>
          </p:nvSpPr>
          <p:spPr bwMode="auto">
            <a:xfrm>
              <a:off x="6954838" y="4300538"/>
              <a:ext cx="63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5" name="Line 236"/>
            <p:cNvSpPr>
              <a:spLocks noChangeShapeType="1"/>
            </p:cNvSpPr>
            <p:nvPr/>
          </p:nvSpPr>
          <p:spPr bwMode="auto">
            <a:xfrm>
              <a:off x="6954838" y="4918075"/>
              <a:ext cx="1187450" cy="0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6" name="Line 237"/>
            <p:cNvSpPr>
              <a:spLocks noChangeShapeType="1"/>
            </p:cNvSpPr>
            <p:nvPr/>
          </p:nvSpPr>
          <p:spPr bwMode="auto">
            <a:xfrm flipV="1">
              <a:off x="6954838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7" name="Line 238"/>
            <p:cNvSpPr>
              <a:spLocks noChangeShapeType="1"/>
            </p:cNvSpPr>
            <p:nvPr/>
          </p:nvSpPr>
          <p:spPr bwMode="auto">
            <a:xfrm flipV="1">
              <a:off x="7073900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8" name="Line 239"/>
            <p:cNvSpPr>
              <a:spLocks noChangeShapeType="1"/>
            </p:cNvSpPr>
            <p:nvPr/>
          </p:nvSpPr>
          <p:spPr bwMode="auto">
            <a:xfrm flipV="1">
              <a:off x="7191375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89" name="Line 240"/>
            <p:cNvSpPr>
              <a:spLocks noChangeShapeType="1"/>
            </p:cNvSpPr>
            <p:nvPr/>
          </p:nvSpPr>
          <p:spPr bwMode="auto">
            <a:xfrm flipV="1">
              <a:off x="7312025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0" name="Line 241"/>
            <p:cNvSpPr>
              <a:spLocks noChangeShapeType="1"/>
            </p:cNvSpPr>
            <p:nvPr/>
          </p:nvSpPr>
          <p:spPr bwMode="auto">
            <a:xfrm flipV="1">
              <a:off x="7429500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1" name="Line 242"/>
            <p:cNvSpPr>
              <a:spLocks noChangeShapeType="1"/>
            </p:cNvSpPr>
            <p:nvPr/>
          </p:nvSpPr>
          <p:spPr bwMode="auto">
            <a:xfrm flipV="1">
              <a:off x="7548563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2" name="Line 243"/>
            <p:cNvSpPr>
              <a:spLocks noChangeShapeType="1"/>
            </p:cNvSpPr>
            <p:nvPr/>
          </p:nvSpPr>
          <p:spPr bwMode="auto">
            <a:xfrm flipV="1">
              <a:off x="7667625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3" name="Line 244"/>
            <p:cNvSpPr>
              <a:spLocks noChangeShapeType="1"/>
            </p:cNvSpPr>
            <p:nvPr/>
          </p:nvSpPr>
          <p:spPr bwMode="auto">
            <a:xfrm flipV="1">
              <a:off x="7785100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4" name="Line 245"/>
            <p:cNvSpPr>
              <a:spLocks noChangeShapeType="1"/>
            </p:cNvSpPr>
            <p:nvPr/>
          </p:nvSpPr>
          <p:spPr bwMode="auto">
            <a:xfrm flipV="1">
              <a:off x="7905750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5" name="Line 246"/>
            <p:cNvSpPr>
              <a:spLocks noChangeShapeType="1"/>
            </p:cNvSpPr>
            <p:nvPr/>
          </p:nvSpPr>
          <p:spPr bwMode="auto">
            <a:xfrm flipV="1">
              <a:off x="8023225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6" name="Line 247"/>
            <p:cNvSpPr>
              <a:spLocks noChangeShapeType="1"/>
            </p:cNvSpPr>
            <p:nvPr/>
          </p:nvSpPr>
          <p:spPr bwMode="auto">
            <a:xfrm flipV="1">
              <a:off x="8142288" y="4913313"/>
              <a:ext cx="0" cy="4762"/>
            </a:xfrm>
            <a:prstGeom prst="line">
              <a:avLst/>
            </a:prstGeom>
            <a:noFill/>
            <a:ln w="12700">
              <a:solidFill>
                <a:srgbClr val="00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7" name="Freeform 248"/>
            <p:cNvSpPr>
              <a:spLocks/>
            </p:cNvSpPr>
            <p:nvPr/>
          </p:nvSpPr>
          <p:spPr bwMode="auto">
            <a:xfrm>
              <a:off x="6959600" y="4886325"/>
              <a:ext cx="1177925" cy="31750"/>
            </a:xfrm>
            <a:custGeom>
              <a:avLst/>
              <a:gdLst>
                <a:gd name="T0" fmla="*/ 2147483646 w 680"/>
                <a:gd name="T1" fmla="*/ 2147483646 h 23"/>
                <a:gd name="T2" fmla="*/ 2147483646 w 680"/>
                <a:gd name="T3" fmla="*/ 2147483646 h 23"/>
                <a:gd name="T4" fmla="*/ 2147483646 w 680"/>
                <a:gd name="T5" fmla="*/ 2147483646 h 23"/>
                <a:gd name="T6" fmla="*/ 2147483646 w 680"/>
                <a:gd name="T7" fmla="*/ 2147483646 h 23"/>
                <a:gd name="T8" fmla="*/ 2147483646 w 680"/>
                <a:gd name="T9" fmla="*/ 2147483646 h 23"/>
                <a:gd name="T10" fmla="*/ 2147483646 w 680"/>
                <a:gd name="T11" fmla="*/ 2147483646 h 23"/>
                <a:gd name="T12" fmla="*/ 2147483646 w 680"/>
                <a:gd name="T13" fmla="*/ 2147483646 h 23"/>
                <a:gd name="T14" fmla="*/ 2147483646 w 680"/>
                <a:gd name="T15" fmla="*/ 2147483646 h 23"/>
                <a:gd name="T16" fmla="*/ 2147483646 w 680"/>
                <a:gd name="T17" fmla="*/ 2147483646 h 23"/>
                <a:gd name="T18" fmla="*/ 2147483646 w 680"/>
                <a:gd name="T19" fmla="*/ 2147483646 h 23"/>
                <a:gd name="T20" fmla="*/ 2147483646 w 680"/>
                <a:gd name="T21" fmla="*/ 2147483646 h 23"/>
                <a:gd name="T22" fmla="*/ 2147483646 w 680"/>
                <a:gd name="T23" fmla="*/ 2147483646 h 23"/>
                <a:gd name="T24" fmla="*/ 2147483646 w 680"/>
                <a:gd name="T25" fmla="*/ 2147483646 h 23"/>
                <a:gd name="T26" fmla="*/ 2147483646 w 680"/>
                <a:gd name="T27" fmla="*/ 2147483646 h 23"/>
                <a:gd name="T28" fmla="*/ 2147483646 w 680"/>
                <a:gd name="T29" fmla="*/ 2147483646 h 23"/>
                <a:gd name="T30" fmla="*/ 2147483646 w 680"/>
                <a:gd name="T31" fmla="*/ 2147483646 h 23"/>
                <a:gd name="T32" fmla="*/ 2147483646 w 680"/>
                <a:gd name="T33" fmla="*/ 2147483646 h 23"/>
                <a:gd name="T34" fmla="*/ 2147483646 w 680"/>
                <a:gd name="T35" fmla="*/ 2147483646 h 23"/>
                <a:gd name="T36" fmla="*/ 2147483646 w 680"/>
                <a:gd name="T37" fmla="*/ 2147483646 h 23"/>
                <a:gd name="T38" fmla="*/ 2147483646 w 680"/>
                <a:gd name="T39" fmla="*/ 2147483646 h 23"/>
                <a:gd name="T40" fmla="*/ 2147483646 w 680"/>
                <a:gd name="T41" fmla="*/ 2147483646 h 23"/>
                <a:gd name="T42" fmla="*/ 2147483646 w 680"/>
                <a:gd name="T43" fmla="*/ 2147483646 h 23"/>
                <a:gd name="T44" fmla="*/ 2147483646 w 680"/>
                <a:gd name="T45" fmla="*/ 2147483646 h 23"/>
                <a:gd name="T46" fmla="*/ 2147483646 w 680"/>
                <a:gd name="T47" fmla="*/ 2147483646 h 23"/>
                <a:gd name="T48" fmla="*/ 2147483646 w 680"/>
                <a:gd name="T49" fmla="*/ 2147483646 h 23"/>
                <a:gd name="T50" fmla="*/ 2147483646 w 680"/>
                <a:gd name="T51" fmla="*/ 2147483646 h 23"/>
                <a:gd name="T52" fmla="*/ 2147483646 w 680"/>
                <a:gd name="T53" fmla="*/ 2147483646 h 23"/>
                <a:gd name="T54" fmla="*/ 2147483646 w 680"/>
                <a:gd name="T55" fmla="*/ 2147483646 h 23"/>
                <a:gd name="T56" fmla="*/ 2147483646 w 680"/>
                <a:gd name="T57" fmla="*/ 2147483646 h 23"/>
                <a:gd name="T58" fmla="*/ 2147483646 w 680"/>
                <a:gd name="T59" fmla="*/ 2147483646 h 23"/>
                <a:gd name="T60" fmla="*/ 2147483646 w 680"/>
                <a:gd name="T61" fmla="*/ 2147483646 h 23"/>
                <a:gd name="T62" fmla="*/ 2147483646 w 680"/>
                <a:gd name="T63" fmla="*/ 2147483646 h 23"/>
                <a:gd name="T64" fmla="*/ 2147483646 w 680"/>
                <a:gd name="T65" fmla="*/ 2147483646 h 23"/>
                <a:gd name="T66" fmla="*/ 2147483646 w 680"/>
                <a:gd name="T67" fmla="*/ 2147483646 h 23"/>
                <a:gd name="T68" fmla="*/ 2147483646 w 680"/>
                <a:gd name="T69" fmla="*/ 2147483646 h 23"/>
                <a:gd name="T70" fmla="*/ 2147483646 w 680"/>
                <a:gd name="T71" fmla="*/ 2147483646 h 23"/>
                <a:gd name="T72" fmla="*/ 2147483646 w 680"/>
                <a:gd name="T73" fmla="*/ 2147483646 h 23"/>
                <a:gd name="T74" fmla="*/ 2147483646 w 680"/>
                <a:gd name="T75" fmla="*/ 2147483646 h 23"/>
                <a:gd name="T76" fmla="*/ 2147483646 w 680"/>
                <a:gd name="T77" fmla="*/ 2147483646 h 23"/>
                <a:gd name="T78" fmla="*/ 2147483646 w 680"/>
                <a:gd name="T79" fmla="*/ 2147483646 h 23"/>
                <a:gd name="T80" fmla="*/ 2147483646 w 680"/>
                <a:gd name="T81" fmla="*/ 2147483646 h 23"/>
                <a:gd name="T82" fmla="*/ 2147483646 w 680"/>
                <a:gd name="T83" fmla="*/ 2147483646 h 23"/>
                <a:gd name="T84" fmla="*/ 2147483646 w 680"/>
                <a:gd name="T85" fmla="*/ 2147483646 h 23"/>
                <a:gd name="T86" fmla="*/ 2147483646 w 680"/>
                <a:gd name="T87" fmla="*/ 2147483646 h 23"/>
                <a:gd name="T88" fmla="*/ 2147483646 w 680"/>
                <a:gd name="T89" fmla="*/ 2147483646 h 23"/>
                <a:gd name="T90" fmla="*/ 2147483646 w 680"/>
                <a:gd name="T91" fmla="*/ 2147483646 h 23"/>
                <a:gd name="T92" fmla="*/ 2147483646 w 680"/>
                <a:gd name="T93" fmla="*/ 2147483646 h 23"/>
                <a:gd name="T94" fmla="*/ 2147483646 w 680"/>
                <a:gd name="T95" fmla="*/ 2147483646 h 23"/>
                <a:gd name="T96" fmla="*/ 2147483646 w 680"/>
                <a:gd name="T97" fmla="*/ 2147483646 h 23"/>
                <a:gd name="T98" fmla="*/ 2147483646 w 680"/>
                <a:gd name="T99" fmla="*/ 2147483646 h 23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80" h="23">
                  <a:moveTo>
                    <a:pt x="0" y="16"/>
                  </a:moveTo>
                  <a:lnTo>
                    <a:pt x="7" y="9"/>
                  </a:lnTo>
                  <a:lnTo>
                    <a:pt x="14" y="5"/>
                  </a:lnTo>
                  <a:lnTo>
                    <a:pt x="21" y="5"/>
                  </a:lnTo>
                  <a:lnTo>
                    <a:pt x="28" y="9"/>
                  </a:lnTo>
                  <a:lnTo>
                    <a:pt x="35" y="12"/>
                  </a:lnTo>
                  <a:lnTo>
                    <a:pt x="42" y="16"/>
                  </a:lnTo>
                  <a:lnTo>
                    <a:pt x="48" y="19"/>
                  </a:lnTo>
                  <a:lnTo>
                    <a:pt x="55" y="21"/>
                  </a:lnTo>
                  <a:lnTo>
                    <a:pt x="62" y="18"/>
                  </a:lnTo>
                  <a:lnTo>
                    <a:pt x="69" y="11"/>
                  </a:lnTo>
                  <a:lnTo>
                    <a:pt x="76" y="4"/>
                  </a:lnTo>
                  <a:lnTo>
                    <a:pt x="83" y="0"/>
                  </a:lnTo>
                  <a:lnTo>
                    <a:pt x="90" y="4"/>
                  </a:lnTo>
                  <a:lnTo>
                    <a:pt x="96" y="11"/>
                  </a:lnTo>
                  <a:lnTo>
                    <a:pt x="103" y="18"/>
                  </a:lnTo>
                  <a:lnTo>
                    <a:pt x="110" y="22"/>
                  </a:lnTo>
                  <a:lnTo>
                    <a:pt x="117" y="22"/>
                  </a:lnTo>
                  <a:lnTo>
                    <a:pt x="124" y="19"/>
                  </a:lnTo>
                  <a:lnTo>
                    <a:pt x="131" y="16"/>
                  </a:lnTo>
                  <a:lnTo>
                    <a:pt x="138" y="15"/>
                  </a:lnTo>
                  <a:lnTo>
                    <a:pt x="144" y="15"/>
                  </a:lnTo>
                  <a:lnTo>
                    <a:pt x="151" y="16"/>
                  </a:lnTo>
                  <a:lnTo>
                    <a:pt x="158" y="15"/>
                  </a:lnTo>
                  <a:lnTo>
                    <a:pt x="165" y="15"/>
                  </a:lnTo>
                  <a:lnTo>
                    <a:pt x="172" y="16"/>
                  </a:lnTo>
                  <a:lnTo>
                    <a:pt x="179" y="19"/>
                  </a:lnTo>
                  <a:lnTo>
                    <a:pt x="186" y="22"/>
                  </a:lnTo>
                  <a:lnTo>
                    <a:pt x="193" y="23"/>
                  </a:lnTo>
                  <a:lnTo>
                    <a:pt x="199" y="23"/>
                  </a:lnTo>
                  <a:lnTo>
                    <a:pt x="206" y="22"/>
                  </a:lnTo>
                  <a:lnTo>
                    <a:pt x="213" y="19"/>
                  </a:lnTo>
                  <a:lnTo>
                    <a:pt x="220" y="16"/>
                  </a:lnTo>
                  <a:lnTo>
                    <a:pt x="227" y="15"/>
                  </a:lnTo>
                  <a:lnTo>
                    <a:pt x="234" y="16"/>
                  </a:lnTo>
                  <a:lnTo>
                    <a:pt x="241" y="19"/>
                  </a:lnTo>
                  <a:lnTo>
                    <a:pt x="247" y="22"/>
                  </a:lnTo>
                  <a:lnTo>
                    <a:pt x="254" y="23"/>
                  </a:lnTo>
                  <a:lnTo>
                    <a:pt x="261" y="23"/>
                  </a:lnTo>
                  <a:lnTo>
                    <a:pt x="268" y="23"/>
                  </a:lnTo>
                  <a:lnTo>
                    <a:pt x="275" y="23"/>
                  </a:lnTo>
                  <a:lnTo>
                    <a:pt x="282" y="23"/>
                  </a:lnTo>
                  <a:lnTo>
                    <a:pt x="289" y="23"/>
                  </a:lnTo>
                  <a:lnTo>
                    <a:pt x="295" y="23"/>
                  </a:lnTo>
                  <a:lnTo>
                    <a:pt x="302" y="23"/>
                  </a:lnTo>
                  <a:lnTo>
                    <a:pt x="309" y="23"/>
                  </a:lnTo>
                  <a:lnTo>
                    <a:pt x="316" y="23"/>
                  </a:lnTo>
                  <a:lnTo>
                    <a:pt x="323" y="23"/>
                  </a:lnTo>
                  <a:lnTo>
                    <a:pt x="330" y="23"/>
                  </a:lnTo>
                  <a:lnTo>
                    <a:pt x="337" y="23"/>
                  </a:lnTo>
                  <a:lnTo>
                    <a:pt x="343" y="22"/>
                  </a:lnTo>
                  <a:lnTo>
                    <a:pt x="350" y="19"/>
                  </a:lnTo>
                  <a:lnTo>
                    <a:pt x="357" y="16"/>
                  </a:lnTo>
                  <a:lnTo>
                    <a:pt x="364" y="15"/>
                  </a:lnTo>
                  <a:lnTo>
                    <a:pt x="371" y="16"/>
                  </a:lnTo>
                  <a:lnTo>
                    <a:pt x="378" y="19"/>
                  </a:lnTo>
                  <a:lnTo>
                    <a:pt x="385" y="22"/>
                  </a:lnTo>
                  <a:lnTo>
                    <a:pt x="391" y="23"/>
                  </a:lnTo>
                  <a:lnTo>
                    <a:pt x="398" y="23"/>
                  </a:lnTo>
                  <a:lnTo>
                    <a:pt x="405" y="23"/>
                  </a:lnTo>
                  <a:lnTo>
                    <a:pt x="412" y="23"/>
                  </a:lnTo>
                  <a:lnTo>
                    <a:pt x="419" y="23"/>
                  </a:lnTo>
                  <a:lnTo>
                    <a:pt x="426" y="23"/>
                  </a:lnTo>
                  <a:lnTo>
                    <a:pt x="433" y="23"/>
                  </a:lnTo>
                  <a:lnTo>
                    <a:pt x="439" y="23"/>
                  </a:lnTo>
                  <a:lnTo>
                    <a:pt x="446" y="23"/>
                  </a:lnTo>
                  <a:lnTo>
                    <a:pt x="453" y="23"/>
                  </a:lnTo>
                  <a:lnTo>
                    <a:pt x="460" y="22"/>
                  </a:lnTo>
                  <a:lnTo>
                    <a:pt x="467" y="19"/>
                  </a:lnTo>
                  <a:lnTo>
                    <a:pt x="474" y="15"/>
                  </a:lnTo>
                  <a:lnTo>
                    <a:pt x="481" y="11"/>
                  </a:lnTo>
                  <a:lnTo>
                    <a:pt x="487" y="9"/>
                  </a:lnTo>
                  <a:lnTo>
                    <a:pt x="494" y="11"/>
                  </a:lnTo>
                  <a:lnTo>
                    <a:pt x="501" y="12"/>
                  </a:lnTo>
                  <a:lnTo>
                    <a:pt x="508" y="12"/>
                  </a:lnTo>
                  <a:lnTo>
                    <a:pt x="515" y="8"/>
                  </a:lnTo>
                  <a:lnTo>
                    <a:pt x="522" y="6"/>
                  </a:lnTo>
                  <a:lnTo>
                    <a:pt x="529" y="9"/>
                  </a:lnTo>
                  <a:lnTo>
                    <a:pt x="536" y="16"/>
                  </a:lnTo>
                  <a:lnTo>
                    <a:pt x="542" y="21"/>
                  </a:lnTo>
                  <a:lnTo>
                    <a:pt x="549" y="22"/>
                  </a:lnTo>
                  <a:lnTo>
                    <a:pt x="556" y="19"/>
                  </a:lnTo>
                  <a:lnTo>
                    <a:pt x="563" y="16"/>
                  </a:lnTo>
                  <a:lnTo>
                    <a:pt x="570" y="15"/>
                  </a:lnTo>
                  <a:lnTo>
                    <a:pt x="577" y="16"/>
                  </a:lnTo>
                  <a:lnTo>
                    <a:pt x="584" y="19"/>
                  </a:lnTo>
                  <a:lnTo>
                    <a:pt x="590" y="22"/>
                  </a:lnTo>
                  <a:lnTo>
                    <a:pt x="597" y="23"/>
                  </a:lnTo>
                  <a:lnTo>
                    <a:pt x="604" y="23"/>
                  </a:lnTo>
                  <a:lnTo>
                    <a:pt x="611" y="23"/>
                  </a:lnTo>
                  <a:lnTo>
                    <a:pt x="618" y="23"/>
                  </a:lnTo>
                  <a:lnTo>
                    <a:pt x="625" y="23"/>
                  </a:lnTo>
                  <a:lnTo>
                    <a:pt x="632" y="23"/>
                  </a:lnTo>
                  <a:lnTo>
                    <a:pt x="638" y="23"/>
                  </a:lnTo>
                  <a:lnTo>
                    <a:pt x="645" y="23"/>
                  </a:lnTo>
                  <a:lnTo>
                    <a:pt x="652" y="23"/>
                  </a:lnTo>
                  <a:lnTo>
                    <a:pt x="659" y="23"/>
                  </a:lnTo>
                  <a:lnTo>
                    <a:pt x="666" y="23"/>
                  </a:lnTo>
                  <a:lnTo>
                    <a:pt x="673" y="23"/>
                  </a:lnTo>
                  <a:lnTo>
                    <a:pt x="680" y="23"/>
                  </a:lnTo>
                </a:path>
              </a:pathLst>
            </a:custGeom>
            <a:noFill/>
            <a:ln w="19050" cmpd="sng">
              <a:solidFill>
                <a:srgbClr val="000000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8" name="Freeform 249"/>
            <p:cNvSpPr>
              <a:spLocks/>
            </p:cNvSpPr>
            <p:nvPr/>
          </p:nvSpPr>
          <p:spPr bwMode="auto">
            <a:xfrm>
              <a:off x="6959600" y="4852988"/>
              <a:ext cx="1177925" cy="65087"/>
            </a:xfrm>
            <a:custGeom>
              <a:avLst/>
              <a:gdLst>
                <a:gd name="T0" fmla="*/ 2147483646 w 680"/>
                <a:gd name="T1" fmla="*/ 2147483646 h 47"/>
                <a:gd name="T2" fmla="*/ 2147483646 w 680"/>
                <a:gd name="T3" fmla="*/ 2147483646 h 47"/>
                <a:gd name="T4" fmla="*/ 2147483646 w 680"/>
                <a:gd name="T5" fmla="*/ 2147483646 h 47"/>
                <a:gd name="T6" fmla="*/ 2147483646 w 680"/>
                <a:gd name="T7" fmla="*/ 2147483646 h 47"/>
                <a:gd name="T8" fmla="*/ 2147483646 w 680"/>
                <a:gd name="T9" fmla="*/ 2147483646 h 47"/>
                <a:gd name="T10" fmla="*/ 2147483646 w 680"/>
                <a:gd name="T11" fmla="*/ 2147483646 h 47"/>
                <a:gd name="T12" fmla="*/ 2147483646 w 680"/>
                <a:gd name="T13" fmla="*/ 2147483646 h 47"/>
                <a:gd name="T14" fmla="*/ 2147483646 w 680"/>
                <a:gd name="T15" fmla="*/ 2147483646 h 47"/>
                <a:gd name="T16" fmla="*/ 2147483646 w 680"/>
                <a:gd name="T17" fmla="*/ 2147483646 h 47"/>
                <a:gd name="T18" fmla="*/ 2147483646 w 680"/>
                <a:gd name="T19" fmla="*/ 2147483646 h 47"/>
                <a:gd name="T20" fmla="*/ 2147483646 w 680"/>
                <a:gd name="T21" fmla="*/ 2147483646 h 47"/>
                <a:gd name="T22" fmla="*/ 2147483646 w 680"/>
                <a:gd name="T23" fmla="*/ 2147483646 h 47"/>
                <a:gd name="T24" fmla="*/ 2147483646 w 680"/>
                <a:gd name="T25" fmla="*/ 2147483646 h 47"/>
                <a:gd name="T26" fmla="*/ 2147483646 w 680"/>
                <a:gd name="T27" fmla="*/ 2147483646 h 47"/>
                <a:gd name="T28" fmla="*/ 2147483646 w 680"/>
                <a:gd name="T29" fmla="*/ 2147483646 h 47"/>
                <a:gd name="T30" fmla="*/ 2147483646 w 680"/>
                <a:gd name="T31" fmla="*/ 2147483646 h 47"/>
                <a:gd name="T32" fmla="*/ 2147483646 w 680"/>
                <a:gd name="T33" fmla="*/ 2147483646 h 47"/>
                <a:gd name="T34" fmla="*/ 2147483646 w 680"/>
                <a:gd name="T35" fmla="*/ 2147483646 h 47"/>
                <a:gd name="T36" fmla="*/ 2147483646 w 680"/>
                <a:gd name="T37" fmla="*/ 2147483646 h 47"/>
                <a:gd name="T38" fmla="*/ 2147483646 w 680"/>
                <a:gd name="T39" fmla="*/ 2147483646 h 47"/>
                <a:gd name="T40" fmla="*/ 2147483646 w 680"/>
                <a:gd name="T41" fmla="*/ 2147483646 h 47"/>
                <a:gd name="T42" fmla="*/ 2147483646 w 680"/>
                <a:gd name="T43" fmla="*/ 2147483646 h 47"/>
                <a:gd name="T44" fmla="*/ 2147483646 w 680"/>
                <a:gd name="T45" fmla="*/ 2147483646 h 47"/>
                <a:gd name="T46" fmla="*/ 2147483646 w 680"/>
                <a:gd name="T47" fmla="*/ 2147483646 h 47"/>
                <a:gd name="T48" fmla="*/ 2147483646 w 680"/>
                <a:gd name="T49" fmla="*/ 2147483646 h 47"/>
                <a:gd name="T50" fmla="*/ 2147483646 w 680"/>
                <a:gd name="T51" fmla="*/ 2147483646 h 47"/>
                <a:gd name="T52" fmla="*/ 2147483646 w 680"/>
                <a:gd name="T53" fmla="*/ 2147483646 h 47"/>
                <a:gd name="T54" fmla="*/ 2147483646 w 680"/>
                <a:gd name="T55" fmla="*/ 2147483646 h 47"/>
                <a:gd name="T56" fmla="*/ 2147483646 w 680"/>
                <a:gd name="T57" fmla="*/ 2147483646 h 47"/>
                <a:gd name="T58" fmla="*/ 2147483646 w 680"/>
                <a:gd name="T59" fmla="*/ 2147483646 h 47"/>
                <a:gd name="T60" fmla="*/ 2147483646 w 680"/>
                <a:gd name="T61" fmla="*/ 2147483646 h 47"/>
                <a:gd name="T62" fmla="*/ 2147483646 w 680"/>
                <a:gd name="T63" fmla="*/ 2147483646 h 47"/>
                <a:gd name="T64" fmla="*/ 2147483646 w 680"/>
                <a:gd name="T65" fmla="*/ 2147483646 h 47"/>
                <a:gd name="T66" fmla="*/ 2147483646 w 680"/>
                <a:gd name="T67" fmla="*/ 2147483646 h 47"/>
                <a:gd name="T68" fmla="*/ 2147483646 w 680"/>
                <a:gd name="T69" fmla="*/ 2147483646 h 47"/>
                <a:gd name="T70" fmla="*/ 2147483646 w 680"/>
                <a:gd name="T71" fmla="*/ 2147483646 h 47"/>
                <a:gd name="T72" fmla="*/ 2147483646 w 680"/>
                <a:gd name="T73" fmla="*/ 2147483646 h 47"/>
                <a:gd name="T74" fmla="*/ 2147483646 w 680"/>
                <a:gd name="T75" fmla="*/ 2147483646 h 47"/>
                <a:gd name="T76" fmla="*/ 2147483646 w 680"/>
                <a:gd name="T77" fmla="*/ 2147483646 h 47"/>
                <a:gd name="T78" fmla="*/ 2147483646 w 680"/>
                <a:gd name="T79" fmla="*/ 2147483646 h 47"/>
                <a:gd name="T80" fmla="*/ 2147483646 w 680"/>
                <a:gd name="T81" fmla="*/ 0 h 47"/>
                <a:gd name="T82" fmla="*/ 2147483646 w 680"/>
                <a:gd name="T83" fmla="*/ 2147483646 h 47"/>
                <a:gd name="T84" fmla="*/ 2147483646 w 680"/>
                <a:gd name="T85" fmla="*/ 2147483646 h 47"/>
                <a:gd name="T86" fmla="*/ 2147483646 w 680"/>
                <a:gd name="T87" fmla="*/ 2147483646 h 47"/>
                <a:gd name="T88" fmla="*/ 2147483646 w 680"/>
                <a:gd name="T89" fmla="*/ 2147483646 h 47"/>
                <a:gd name="T90" fmla="*/ 2147483646 w 680"/>
                <a:gd name="T91" fmla="*/ 2147483646 h 47"/>
                <a:gd name="T92" fmla="*/ 2147483646 w 680"/>
                <a:gd name="T93" fmla="*/ 2147483646 h 47"/>
                <a:gd name="T94" fmla="*/ 2147483646 w 680"/>
                <a:gd name="T95" fmla="*/ 2147483646 h 47"/>
                <a:gd name="T96" fmla="*/ 2147483646 w 680"/>
                <a:gd name="T97" fmla="*/ 2147483646 h 47"/>
                <a:gd name="T98" fmla="*/ 2147483646 w 680"/>
                <a:gd name="T99" fmla="*/ 2147483646 h 47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80" h="47">
                  <a:moveTo>
                    <a:pt x="0" y="35"/>
                  </a:moveTo>
                  <a:lnTo>
                    <a:pt x="7" y="26"/>
                  </a:lnTo>
                  <a:lnTo>
                    <a:pt x="14" y="21"/>
                  </a:lnTo>
                  <a:lnTo>
                    <a:pt x="21" y="18"/>
                  </a:lnTo>
                  <a:lnTo>
                    <a:pt x="28" y="22"/>
                  </a:lnTo>
                  <a:lnTo>
                    <a:pt x="35" y="29"/>
                  </a:lnTo>
                  <a:lnTo>
                    <a:pt x="42" y="39"/>
                  </a:lnTo>
                  <a:lnTo>
                    <a:pt x="48" y="41"/>
                  </a:lnTo>
                  <a:lnTo>
                    <a:pt x="55" y="37"/>
                  </a:lnTo>
                  <a:lnTo>
                    <a:pt x="62" y="26"/>
                  </a:lnTo>
                  <a:lnTo>
                    <a:pt x="69" y="19"/>
                  </a:lnTo>
                  <a:lnTo>
                    <a:pt x="76" y="21"/>
                  </a:lnTo>
                  <a:lnTo>
                    <a:pt x="83" y="30"/>
                  </a:lnTo>
                  <a:lnTo>
                    <a:pt x="90" y="40"/>
                  </a:lnTo>
                  <a:lnTo>
                    <a:pt x="96" y="46"/>
                  </a:lnTo>
                  <a:lnTo>
                    <a:pt x="103" y="47"/>
                  </a:lnTo>
                  <a:lnTo>
                    <a:pt x="110" y="47"/>
                  </a:lnTo>
                  <a:lnTo>
                    <a:pt x="117" y="47"/>
                  </a:lnTo>
                  <a:lnTo>
                    <a:pt x="124" y="47"/>
                  </a:lnTo>
                  <a:lnTo>
                    <a:pt x="131" y="47"/>
                  </a:lnTo>
                  <a:lnTo>
                    <a:pt x="138" y="47"/>
                  </a:lnTo>
                  <a:lnTo>
                    <a:pt x="144" y="47"/>
                  </a:lnTo>
                  <a:lnTo>
                    <a:pt x="151" y="47"/>
                  </a:lnTo>
                  <a:lnTo>
                    <a:pt x="158" y="47"/>
                  </a:lnTo>
                  <a:lnTo>
                    <a:pt x="165" y="46"/>
                  </a:lnTo>
                  <a:lnTo>
                    <a:pt x="172" y="43"/>
                  </a:lnTo>
                  <a:lnTo>
                    <a:pt x="179" y="39"/>
                  </a:lnTo>
                  <a:lnTo>
                    <a:pt x="186" y="37"/>
                  </a:lnTo>
                  <a:lnTo>
                    <a:pt x="193" y="39"/>
                  </a:lnTo>
                  <a:lnTo>
                    <a:pt x="199" y="43"/>
                  </a:lnTo>
                  <a:lnTo>
                    <a:pt x="206" y="46"/>
                  </a:lnTo>
                  <a:lnTo>
                    <a:pt x="213" y="47"/>
                  </a:lnTo>
                  <a:lnTo>
                    <a:pt x="220" y="47"/>
                  </a:lnTo>
                  <a:lnTo>
                    <a:pt x="227" y="47"/>
                  </a:lnTo>
                  <a:lnTo>
                    <a:pt x="234" y="47"/>
                  </a:lnTo>
                  <a:lnTo>
                    <a:pt x="241" y="47"/>
                  </a:lnTo>
                  <a:lnTo>
                    <a:pt x="247" y="47"/>
                  </a:lnTo>
                  <a:lnTo>
                    <a:pt x="254" y="47"/>
                  </a:lnTo>
                  <a:lnTo>
                    <a:pt x="261" y="47"/>
                  </a:lnTo>
                  <a:lnTo>
                    <a:pt x="268" y="47"/>
                  </a:lnTo>
                  <a:lnTo>
                    <a:pt x="275" y="47"/>
                  </a:lnTo>
                  <a:lnTo>
                    <a:pt x="282" y="47"/>
                  </a:lnTo>
                  <a:lnTo>
                    <a:pt x="289" y="47"/>
                  </a:lnTo>
                  <a:lnTo>
                    <a:pt x="295" y="47"/>
                  </a:lnTo>
                  <a:lnTo>
                    <a:pt x="302" y="46"/>
                  </a:lnTo>
                  <a:lnTo>
                    <a:pt x="309" y="43"/>
                  </a:lnTo>
                  <a:lnTo>
                    <a:pt x="316" y="39"/>
                  </a:lnTo>
                  <a:lnTo>
                    <a:pt x="323" y="37"/>
                  </a:lnTo>
                  <a:lnTo>
                    <a:pt x="330" y="39"/>
                  </a:lnTo>
                  <a:lnTo>
                    <a:pt x="337" y="43"/>
                  </a:lnTo>
                  <a:lnTo>
                    <a:pt x="343" y="44"/>
                  </a:lnTo>
                  <a:lnTo>
                    <a:pt x="350" y="43"/>
                  </a:lnTo>
                  <a:lnTo>
                    <a:pt x="357" y="39"/>
                  </a:lnTo>
                  <a:lnTo>
                    <a:pt x="364" y="37"/>
                  </a:lnTo>
                  <a:lnTo>
                    <a:pt x="371" y="39"/>
                  </a:lnTo>
                  <a:lnTo>
                    <a:pt x="378" y="43"/>
                  </a:lnTo>
                  <a:lnTo>
                    <a:pt x="385" y="46"/>
                  </a:lnTo>
                  <a:lnTo>
                    <a:pt x="391" y="47"/>
                  </a:lnTo>
                  <a:lnTo>
                    <a:pt x="398" y="47"/>
                  </a:lnTo>
                  <a:lnTo>
                    <a:pt x="405" y="47"/>
                  </a:lnTo>
                  <a:lnTo>
                    <a:pt x="412" y="47"/>
                  </a:lnTo>
                  <a:lnTo>
                    <a:pt x="419" y="47"/>
                  </a:lnTo>
                  <a:lnTo>
                    <a:pt x="426" y="47"/>
                  </a:lnTo>
                  <a:lnTo>
                    <a:pt x="433" y="47"/>
                  </a:lnTo>
                  <a:lnTo>
                    <a:pt x="439" y="47"/>
                  </a:lnTo>
                  <a:lnTo>
                    <a:pt x="446" y="47"/>
                  </a:lnTo>
                  <a:lnTo>
                    <a:pt x="453" y="46"/>
                  </a:lnTo>
                  <a:lnTo>
                    <a:pt x="460" y="41"/>
                  </a:lnTo>
                  <a:lnTo>
                    <a:pt x="467" y="33"/>
                  </a:lnTo>
                  <a:lnTo>
                    <a:pt x="474" y="23"/>
                  </a:lnTo>
                  <a:lnTo>
                    <a:pt x="481" y="16"/>
                  </a:lnTo>
                  <a:lnTo>
                    <a:pt x="487" y="16"/>
                  </a:lnTo>
                  <a:lnTo>
                    <a:pt x="494" y="21"/>
                  </a:lnTo>
                  <a:lnTo>
                    <a:pt x="501" y="25"/>
                  </a:lnTo>
                  <a:lnTo>
                    <a:pt x="508" y="25"/>
                  </a:lnTo>
                  <a:lnTo>
                    <a:pt x="515" y="25"/>
                  </a:lnTo>
                  <a:lnTo>
                    <a:pt x="522" y="25"/>
                  </a:lnTo>
                  <a:lnTo>
                    <a:pt x="529" y="26"/>
                  </a:lnTo>
                  <a:lnTo>
                    <a:pt x="536" y="22"/>
                  </a:lnTo>
                  <a:lnTo>
                    <a:pt x="542" y="15"/>
                  </a:lnTo>
                  <a:lnTo>
                    <a:pt x="549" y="4"/>
                  </a:lnTo>
                  <a:lnTo>
                    <a:pt x="556" y="0"/>
                  </a:lnTo>
                  <a:lnTo>
                    <a:pt x="563" y="3"/>
                  </a:lnTo>
                  <a:lnTo>
                    <a:pt x="570" y="14"/>
                  </a:lnTo>
                  <a:lnTo>
                    <a:pt x="577" y="22"/>
                  </a:lnTo>
                  <a:lnTo>
                    <a:pt x="584" y="25"/>
                  </a:lnTo>
                  <a:lnTo>
                    <a:pt x="590" y="26"/>
                  </a:lnTo>
                  <a:lnTo>
                    <a:pt x="597" y="30"/>
                  </a:lnTo>
                  <a:lnTo>
                    <a:pt x="604" y="39"/>
                  </a:lnTo>
                  <a:lnTo>
                    <a:pt x="611" y="44"/>
                  </a:lnTo>
                  <a:lnTo>
                    <a:pt x="618" y="47"/>
                  </a:lnTo>
                  <a:lnTo>
                    <a:pt x="625" y="47"/>
                  </a:lnTo>
                  <a:lnTo>
                    <a:pt x="632" y="47"/>
                  </a:lnTo>
                  <a:lnTo>
                    <a:pt x="638" y="47"/>
                  </a:lnTo>
                  <a:lnTo>
                    <a:pt x="645" y="47"/>
                  </a:lnTo>
                  <a:lnTo>
                    <a:pt x="652" y="47"/>
                  </a:lnTo>
                  <a:lnTo>
                    <a:pt x="659" y="47"/>
                  </a:lnTo>
                  <a:lnTo>
                    <a:pt x="666" y="47"/>
                  </a:lnTo>
                  <a:lnTo>
                    <a:pt x="673" y="47"/>
                  </a:lnTo>
                  <a:lnTo>
                    <a:pt x="680" y="47"/>
                  </a:lnTo>
                </a:path>
              </a:pathLst>
            </a:custGeom>
            <a:noFill/>
            <a:ln w="19050" cmpd="sng">
              <a:solidFill>
                <a:srgbClr val="2DA7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199" name="Freeform 250"/>
            <p:cNvSpPr>
              <a:spLocks/>
            </p:cNvSpPr>
            <p:nvPr/>
          </p:nvSpPr>
          <p:spPr bwMode="auto">
            <a:xfrm>
              <a:off x="6959600" y="4775200"/>
              <a:ext cx="1177925" cy="142875"/>
            </a:xfrm>
            <a:custGeom>
              <a:avLst/>
              <a:gdLst>
                <a:gd name="T0" fmla="*/ 2147483646 w 680"/>
                <a:gd name="T1" fmla="*/ 2147483646 h 104"/>
                <a:gd name="T2" fmla="*/ 2147483646 w 680"/>
                <a:gd name="T3" fmla="*/ 2147483646 h 104"/>
                <a:gd name="T4" fmla="*/ 2147483646 w 680"/>
                <a:gd name="T5" fmla="*/ 2147483646 h 104"/>
                <a:gd name="T6" fmla="*/ 2147483646 w 680"/>
                <a:gd name="T7" fmla="*/ 2147483646 h 104"/>
                <a:gd name="T8" fmla="*/ 2147483646 w 680"/>
                <a:gd name="T9" fmla="*/ 2147483646 h 104"/>
                <a:gd name="T10" fmla="*/ 2147483646 w 680"/>
                <a:gd name="T11" fmla="*/ 2147483646 h 104"/>
                <a:gd name="T12" fmla="*/ 2147483646 w 680"/>
                <a:gd name="T13" fmla="*/ 2147483646 h 104"/>
                <a:gd name="T14" fmla="*/ 2147483646 w 680"/>
                <a:gd name="T15" fmla="*/ 2147483646 h 104"/>
                <a:gd name="T16" fmla="*/ 2147483646 w 680"/>
                <a:gd name="T17" fmla="*/ 2147483646 h 104"/>
                <a:gd name="T18" fmla="*/ 2147483646 w 680"/>
                <a:gd name="T19" fmla="*/ 2147483646 h 104"/>
                <a:gd name="T20" fmla="*/ 2147483646 w 680"/>
                <a:gd name="T21" fmla="*/ 2147483646 h 104"/>
                <a:gd name="T22" fmla="*/ 2147483646 w 680"/>
                <a:gd name="T23" fmla="*/ 2147483646 h 104"/>
                <a:gd name="T24" fmla="*/ 2147483646 w 680"/>
                <a:gd name="T25" fmla="*/ 2147483646 h 104"/>
                <a:gd name="T26" fmla="*/ 2147483646 w 680"/>
                <a:gd name="T27" fmla="*/ 2147483646 h 104"/>
                <a:gd name="T28" fmla="*/ 2147483646 w 680"/>
                <a:gd name="T29" fmla="*/ 2147483646 h 104"/>
                <a:gd name="T30" fmla="*/ 2147483646 w 680"/>
                <a:gd name="T31" fmla="*/ 2147483646 h 104"/>
                <a:gd name="T32" fmla="*/ 2147483646 w 680"/>
                <a:gd name="T33" fmla="*/ 2147483646 h 104"/>
                <a:gd name="T34" fmla="*/ 2147483646 w 680"/>
                <a:gd name="T35" fmla="*/ 2147483646 h 104"/>
                <a:gd name="T36" fmla="*/ 2147483646 w 680"/>
                <a:gd name="T37" fmla="*/ 2147483646 h 104"/>
                <a:gd name="T38" fmla="*/ 2147483646 w 680"/>
                <a:gd name="T39" fmla="*/ 2147483646 h 104"/>
                <a:gd name="T40" fmla="*/ 2147483646 w 680"/>
                <a:gd name="T41" fmla="*/ 2147483646 h 104"/>
                <a:gd name="T42" fmla="*/ 2147483646 w 680"/>
                <a:gd name="T43" fmla="*/ 2147483646 h 104"/>
                <a:gd name="T44" fmla="*/ 2147483646 w 680"/>
                <a:gd name="T45" fmla="*/ 2147483646 h 104"/>
                <a:gd name="T46" fmla="*/ 2147483646 w 680"/>
                <a:gd name="T47" fmla="*/ 2147483646 h 104"/>
                <a:gd name="T48" fmla="*/ 2147483646 w 680"/>
                <a:gd name="T49" fmla="*/ 2147483646 h 104"/>
                <a:gd name="T50" fmla="*/ 2147483646 w 680"/>
                <a:gd name="T51" fmla="*/ 2147483646 h 104"/>
                <a:gd name="T52" fmla="*/ 2147483646 w 680"/>
                <a:gd name="T53" fmla="*/ 2147483646 h 104"/>
                <a:gd name="T54" fmla="*/ 2147483646 w 680"/>
                <a:gd name="T55" fmla="*/ 2147483646 h 104"/>
                <a:gd name="T56" fmla="*/ 2147483646 w 680"/>
                <a:gd name="T57" fmla="*/ 2147483646 h 104"/>
                <a:gd name="T58" fmla="*/ 2147483646 w 680"/>
                <a:gd name="T59" fmla="*/ 2147483646 h 104"/>
                <a:gd name="T60" fmla="*/ 2147483646 w 680"/>
                <a:gd name="T61" fmla="*/ 2147483646 h 104"/>
                <a:gd name="T62" fmla="*/ 2147483646 w 680"/>
                <a:gd name="T63" fmla="*/ 2147483646 h 104"/>
                <a:gd name="T64" fmla="*/ 2147483646 w 680"/>
                <a:gd name="T65" fmla="*/ 2147483646 h 104"/>
                <a:gd name="T66" fmla="*/ 2147483646 w 680"/>
                <a:gd name="T67" fmla="*/ 2147483646 h 104"/>
                <a:gd name="T68" fmla="*/ 2147483646 w 680"/>
                <a:gd name="T69" fmla="*/ 2147483646 h 104"/>
                <a:gd name="T70" fmla="*/ 2147483646 w 680"/>
                <a:gd name="T71" fmla="*/ 2147483646 h 104"/>
                <a:gd name="T72" fmla="*/ 2147483646 w 680"/>
                <a:gd name="T73" fmla="*/ 0 h 104"/>
                <a:gd name="T74" fmla="*/ 2147483646 w 680"/>
                <a:gd name="T75" fmla="*/ 2147483646 h 104"/>
                <a:gd name="T76" fmla="*/ 2147483646 w 680"/>
                <a:gd name="T77" fmla="*/ 2147483646 h 104"/>
                <a:gd name="T78" fmla="*/ 2147483646 w 680"/>
                <a:gd name="T79" fmla="*/ 2147483646 h 104"/>
                <a:gd name="T80" fmla="*/ 2147483646 w 680"/>
                <a:gd name="T81" fmla="*/ 2147483646 h 104"/>
                <a:gd name="T82" fmla="*/ 2147483646 w 680"/>
                <a:gd name="T83" fmla="*/ 2147483646 h 104"/>
                <a:gd name="T84" fmla="*/ 2147483646 w 680"/>
                <a:gd name="T85" fmla="*/ 2147483646 h 104"/>
                <a:gd name="T86" fmla="*/ 2147483646 w 680"/>
                <a:gd name="T87" fmla="*/ 2147483646 h 104"/>
                <a:gd name="T88" fmla="*/ 2147483646 w 680"/>
                <a:gd name="T89" fmla="*/ 2147483646 h 104"/>
                <a:gd name="T90" fmla="*/ 2147483646 w 680"/>
                <a:gd name="T91" fmla="*/ 2147483646 h 104"/>
                <a:gd name="T92" fmla="*/ 2147483646 w 680"/>
                <a:gd name="T93" fmla="*/ 2147483646 h 104"/>
                <a:gd name="T94" fmla="*/ 2147483646 w 680"/>
                <a:gd name="T95" fmla="*/ 2147483646 h 104"/>
                <a:gd name="T96" fmla="*/ 2147483646 w 680"/>
                <a:gd name="T97" fmla="*/ 2147483646 h 104"/>
                <a:gd name="T98" fmla="*/ 2147483646 w 680"/>
                <a:gd name="T99" fmla="*/ 2147483646 h 104"/>
                <a:gd name="T100" fmla="*/ 0 60000 65536"/>
                <a:gd name="T101" fmla="*/ 0 60000 65536"/>
                <a:gd name="T102" fmla="*/ 0 60000 65536"/>
                <a:gd name="T103" fmla="*/ 0 60000 65536"/>
                <a:gd name="T104" fmla="*/ 0 60000 65536"/>
                <a:gd name="T105" fmla="*/ 0 60000 65536"/>
                <a:gd name="T106" fmla="*/ 0 60000 65536"/>
                <a:gd name="T107" fmla="*/ 0 60000 65536"/>
                <a:gd name="T108" fmla="*/ 0 60000 65536"/>
                <a:gd name="T109" fmla="*/ 0 60000 65536"/>
                <a:gd name="T110" fmla="*/ 0 60000 65536"/>
                <a:gd name="T111" fmla="*/ 0 60000 65536"/>
                <a:gd name="T112" fmla="*/ 0 60000 65536"/>
                <a:gd name="T113" fmla="*/ 0 60000 65536"/>
                <a:gd name="T114" fmla="*/ 0 60000 65536"/>
                <a:gd name="T115" fmla="*/ 0 60000 65536"/>
                <a:gd name="T116" fmla="*/ 0 60000 65536"/>
                <a:gd name="T117" fmla="*/ 0 60000 65536"/>
                <a:gd name="T118" fmla="*/ 0 60000 65536"/>
                <a:gd name="T119" fmla="*/ 0 60000 65536"/>
                <a:gd name="T120" fmla="*/ 0 60000 65536"/>
                <a:gd name="T121" fmla="*/ 0 60000 65536"/>
                <a:gd name="T122" fmla="*/ 0 60000 65536"/>
                <a:gd name="T123" fmla="*/ 0 60000 65536"/>
                <a:gd name="T124" fmla="*/ 0 60000 65536"/>
                <a:gd name="T125" fmla="*/ 0 60000 65536"/>
                <a:gd name="T126" fmla="*/ 0 60000 65536"/>
                <a:gd name="T127" fmla="*/ 0 60000 65536"/>
                <a:gd name="T128" fmla="*/ 0 60000 65536"/>
                <a:gd name="T129" fmla="*/ 0 60000 65536"/>
                <a:gd name="T130" fmla="*/ 0 60000 65536"/>
                <a:gd name="T131" fmla="*/ 0 60000 65536"/>
                <a:gd name="T132" fmla="*/ 0 60000 65536"/>
                <a:gd name="T133" fmla="*/ 0 60000 65536"/>
                <a:gd name="T134" fmla="*/ 0 60000 65536"/>
                <a:gd name="T135" fmla="*/ 0 60000 65536"/>
                <a:gd name="T136" fmla="*/ 0 60000 65536"/>
                <a:gd name="T137" fmla="*/ 0 60000 65536"/>
                <a:gd name="T138" fmla="*/ 0 60000 65536"/>
                <a:gd name="T139" fmla="*/ 0 60000 65536"/>
                <a:gd name="T140" fmla="*/ 0 60000 65536"/>
                <a:gd name="T141" fmla="*/ 0 60000 65536"/>
                <a:gd name="T142" fmla="*/ 0 60000 65536"/>
                <a:gd name="T143" fmla="*/ 0 60000 65536"/>
                <a:gd name="T144" fmla="*/ 0 60000 65536"/>
                <a:gd name="T145" fmla="*/ 0 60000 65536"/>
                <a:gd name="T146" fmla="*/ 0 60000 65536"/>
                <a:gd name="T147" fmla="*/ 0 60000 65536"/>
                <a:gd name="T148" fmla="*/ 0 60000 65536"/>
                <a:gd name="T149" fmla="*/ 0 60000 65536"/>
              </a:gdLst>
              <a:ahLst/>
              <a:cxnLst>
                <a:cxn ang="T100">
                  <a:pos x="T0" y="T1"/>
                </a:cxn>
                <a:cxn ang="T101">
                  <a:pos x="T2" y="T3"/>
                </a:cxn>
                <a:cxn ang="T102">
                  <a:pos x="T4" y="T5"/>
                </a:cxn>
                <a:cxn ang="T103">
                  <a:pos x="T6" y="T7"/>
                </a:cxn>
                <a:cxn ang="T104">
                  <a:pos x="T8" y="T9"/>
                </a:cxn>
                <a:cxn ang="T105">
                  <a:pos x="T10" y="T11"/>
                </a:cxn>
                <a:cxn ang="T106">
                  <a:pos x="T12" y="T13"/>
                </a:cxn>
                <a:cxn ang="T107">
                  <a:pos x="T14" y="T15"/>
                </a:cxn>
                <a:cxn ang="T108">
                  <a:pos x="T16" y="T17"/>
                </a:cxn>
                <a:cxn ang="T109">
                  <a:pos x="T18" y="T19"/>
                </a:cxn>
                <a:cxn ang="T110">
                  <a:pos x="T20" y="T21"/>
                </a:cxn>
                <a:cxn ang="T111">
                  <a:pos x="T22" y="T23"/>
                </a:cxn>
                <a:cxn ang="T112">
                  <a:pos x="T24" y="T25"/>
                </a:cxn>
                <a:cxn ang="T113">
                  <a:pos x="T26" y="T27"/>
                </a:cxn>
                <a:cxn ang="T114">
                  <a:pos x="T28" y="T29"/>
                </a:cxn>
                <a:cxn ang="T115">
                  <a:pos x="T30" y="T31"/>
                </a:cxn>
                <a:cxn ang="T116">
                  <a:pos x="T32" y="T33"/>
                </a:cxn>
                <a:cxn ang="T117">
                  <a:pos x="T34" y="T35"/>
                </a:cxn>
                <a:cxn ang="T118">
                  <a:pos x="T36" y="T37"/>
                </a:cxn>
                <a:cxn ang="T119">
                  <a:pos x="T38" y="T39"/>
                </a:cxn>
                <a:cxn ang="T120">
                  <a:pos x="T40" y="T41"/>
                </a:cxn>
                <a:cxn ang="T121">
                  <a:pos x="T42" y="T43"/>
                </a:cxn>
                <a:cxn ang="T122">
                  <a:pos x="T44" y="T45"/>
                </a:cxn>
                <a:cxn ang="T123">
                  <a:pos x="T46" y="T47"/>
                </a:cxn>
                <a:cxn ang="T124">
                  <a:pos x="T48" y="T49"/>
                </a:cxn>
                <a:cxn ang="T125">
                  <a:pos x="T50" y="T51"/>
                </a:cxn>
                <a:cxn ang="T126">
                  <a:pos x="T52" y="T53"/>
                </a:cxn>
                <a:cxn ang="T127">
                  <a:pos x="T54" y="T55"/>
                </a:cxn>
                <a:cxn ang="T128">
                  <a:pos x="T56" y="T57"/>
                </a:cxn>
                <a:cxn ang="T129">
                  <a:pos x="T58" y="T59"/>
                </a:cxn>
                <a:cxn ang="T130">
                  <a:pos x="T60" y="T61"/>
                </a:cxn>
                <a:cxn ang="T131">
                  <a:pos x="T62" y="T63"/>
                </a:cxn>
                <a:cxn ang="T132">
                  <a:pos x="T64" y="T65"/>
                </a:cxn>
                <a:cxn ang="T133">
                  <a:pos x="T66" y="T67"/>
                </a:cxn>
                <a:cxn ang="T134">
                  <a:pos x="T68" y="T69"/>
                </a:cxn>
                <a:cxn ang="T135">
                  <a:pos x="T70" y="T71"/>
                </a:cxn>
                <a:cxn ang="T136">
                  <a:pos x="T72" y="T73"/>
                </a:cxn>
                <a:cxn ang="T137">
                  <a:pos x="T74" y="T75"/>
                </a:cxn>
                <a:cxn ang="T138">
                  <a:pos x="T76" y="T77"/>
                </a:cxn>
                <a:cxn ang="T139">
                  <a:pos x="T78" y="T79"/>
                </a:cxn>
                <a:cxn ang="T140">
                  <a:pos x="T80" y="T81"/>
                </a:cxn>
                <a:cxn ang="T141">
                  <a:pos x="T82" y="T83"/>
                </a:cxn>
                <a:cxn ang="T142">
                  <a:pos x="T84" y="T85"/>
                </a:cxn>
                <a:cxn ang="T143">
                  <a:pos x="T86" y="T87"/>
                </a:cxn>
                <a:cxn ang="T144">
                  <a:pos x="T88" y="T89"/>
                </a:cxn>
                <a:cxn ang="T145">
                  <a:pos x="T90" y="T91"/>
                </a:cxn>
                <a:cxn ang="T146">
                  <a:pos x="T92" y="T93"/>
                </a:cxn>
                <a:cxn ang="T147">
                  <a:pos x="T94" y="T95"/>
                </a:cxn>
                <a:cxn ang="T148">
                  <a:pos x="T96" y="T97"/>
                </a:cxn>
                <a:cxn ang="T149">
                  <a:pos x="T98" y="T99"/>
                </a:cxn>
              </a:cxnLst>
              <a:rect l="0" t="0" r="r" b="b"/>
              <a:pathLst>
                <a:path w="680" h="104">
                  <a:moveTo>
                    <a:pt x="0" y="57"/>
                  </a:moveTo>
                  <a:lnTo>
                    <a:pt x="7" y="53"/>
                  </a:lnTo>
                  <a:lnTo>
                    <a:pt x="14" y="55"/>
                  </a:lnTo>
                  <a:lnTo>
                    <a:pt x="21" y="61"/>
                  </a:lnTo>
                  <a:lnTo>
                    <a:pt x="28" y="66"/>
                  </a:lnTo>
                  <a:lnTo>
                    <a:pt x="35" y="72"/>
                  </a:lnTo>
                  <a:lnTo>
                    <a:pt x="42" y="79"/>
                  </a:lnTo>
                  <a:lnTo>
                    <a:pt x="48" y="86"/>
                  </a:lnTo>
                  <a:lnTo>
                    <a:pt x="55" y="92"/>
                  </a:lnTo>
                  <a:lnTo>
                    <a:pt x="62" y="94"/>
                  </a:lnTo>
                  <a:lnTo>
                    <a:pt x="69" y="96"/>
                  </a:lnTo>
                  <a:lnTo>
                    <a:pt x="76" y="92"/>
                  </a:lnTo>
                  <a:lnTo>
                    <a:pt x="83" y="83"/>
                  </a:lnTo>
                  <a:lnTo>
                    <a:pt x="90" y="71"/>
                  </a:lnTo>
                  <a:lnTo>
                    <a:pt x="96" y="64"/>
                  </a:lnTo>
                  <a:lnTo>
                    <a:pt x="103" y="65"/>
                  </a:lnTo>
                  <a:lnTo>
                    <a:pt x="110" y="75"/>
                  </a:lnTo>
                  <a:lnTo>
                    <a:pt x="117" y="85"/>
                  </a:lnTo>
                  <a:lnTo>
                    <a:pt x="124" y="92"/>
                  </a:lnTo>
                  <a:lnTo>
                    <a:pt x="131" y="96"/>
                  </a:lnTo>
                  <a:lnTo>
                    <a:pt x="138" y="100"/>
                  </a:lnTo>
                  <a:lnTo>
                    <a:pt x="144" y="101"/>
                  </a:lnTo>
                  <a:lnTo>
                    <a:pt x="151" y="100"/>
                  </a:lnTo>
                  <a:lnTo>
                    <a:pt x="158" y="96"/>
                  </a:lnTo>
                  <a:lnTo>
                    <a:pt x="165" y="94"/>
                  </a:lnTo>
                  <a:lnTo>
                    <a:pt x="172" y="96"/>
                  </a:lnTo>
                  <a:lnTo>
                    <a:pt x="179" y="100"/>
                  </a:lnTo>
                  <a:lnTo>
                    <a:pt x="186" y="103"/>
                  </a:lnTo>
                  <a:lnTo>
                    <a:pt x="193" y="104"/>
                  </a:lnTo>
                  <a:lnTo>
                    <a:pt x="199" y="104"/>
                  </a:lnTo>
                  <a:lnTo>
                    <a:pt x="206" y="104"/>
                  </a:lnTo>
                  <a:lnTo>
                    <a:pt x="213" y="104"/>
                  </a:lnTo>
                  <a:lnTo>
                    <a:pt x="220" y="104"/>
                  </a:lnTo>
                  <a:lnTo>
                    <a:pt x="227" y="104"/>
                  </a:lnTo>
                  <a:lnTo>
                    <a:pt x="234" y="104"/>
                  </a:lnTo>
                  <a:lnTo>
                    <a:pt x="241" y="104"/>
                  </a:lnTo>
                  <a:lnTo>
                    <a:pt x="247" y="104"/>
                  </a:lnTo>
                  <a:lnTo>
                    <a:pt x="254" y="104"/>
                  </a:lnTo>
                  <a:lnTo>
                    <a:pt x="261" y="104"/>
                  </a:lnTo>
                  <a:lnTo>
                    <a:pt x="268" y="104"/>
                  </a:lnTo>
                  <a:lnTo>
                    <a:pt x="275" y="101"/>
                  </a:lnTo>
                  <a:lnTo>
                    <a:pt x="282" y="93"/>
                  </a:lnTo>
                  <a:lnTo>
                    <a:pt x="289" y="78"/>
                  </a:lnTo>
                  <a:lnTo>
                    <a:pt x="295" y="64"/>
                  </a:lnTo>
                  <a:lnTo>
                    <a:pt x="302" y="60"/>
                  </a:lnTo>
                  <a:lnTo>
                    <a:pt x="309" y="69"/>
                  </a:lnTo>
                  <a:lnTo>
                    <a:pt x="316" y="85"/>
                  </a:lnTo>
                  <a:lnTo>
                    <a:pt x="323" y="97"/>
                  </a:lnTo>
                  <a:lnTo>
                    <a:pt x="330" y="103"/>
                  </a:lnTo>
                  <a:lnTo>
                    <a:pt x="337" y="104"/>
                  </a:lnTo>
                  <a:lnTo>
                    <a:pt x="343" y="104"/>
                  </a:lnTo>
                  <a:lnTo>
                    <a:pt x="350" y="103"/>
                  </a:lnTo>
                  <a:lnTo>
                    <a:pt x="357" y="97"/>
                  </a:lnTo>
                  <a:lnTo>
                    <a:pt x="364" y="87"/>
                  </a:lnTo>
                  <a:lnTo>
                    <a:pt x="371" y="78"/>
                  </a:lnTo>
                  <a:lnTo>
                    <a:pt x="378" y="75"/>
                  </a:lnTo>
                  <a:lnTo>
                    <a:pt x="385" y="79"/>
                  </a:lnTo>
                  <a:lnTo>
                    <a:pt x="391" y="86"/>
                  </a:lnTo>
                  <a:lnTo>
                    <a:pt x="398" y="92"/>
                  </a:lnTo>
                  <a:lnTo>
                    <a:pt x="405" y="93"/>
                  </a:lnTo>
                  <a:lnTo>
                    <a:pt x="412" y="92"/>
                  </a:lnTo>
                  <a:lnTo>
                    <a:pt x="419" y="86"/>
                  </a:lnTo>
                  <a:lnTo>
                    <a:pt x="426" y="85"/>
                  </a:lnTo>
                  <a:lnTo>
                    <a:pt x="433" y="87"/>
                  </a:lnTo>
                  <a:lnTo>
                    <a:pt x="439" y="96"/>
                  </a:lnTo>
                  <a:lnTo>
                    <a:pt x="446" y="101"/>
                  </a:lnTo>
                  <a:lnTo>
                    <a:pt x="453" y="104"/>
                  </a:lnTo>
                  <a:lnTo>
                    <a:pt x="460" y="103"/>
                  </a:lnTo>
                  <a:lnTo>
                    <a:pt x="467" y="98"/>
                  </a:lnTo>
                  <a:lnTo>
                    <a:pt x="474" y="86"/>
                  </a:lnTo>
                  <a:lnTo>
                    <a:pt x="481" y="67"/>
                  </a:lnTo>
                  <a:lnTo>
                    <a:pt x="487" y="37"/>
                  </a:lnTo>
                  <a:lnTo>
                    <a:pt x="494" y="15"/>
                  </a:lnTo>
                  <a:lnTo>
                    <a:pt x="501" y="0"/>
                  </a:lnTo>
                  <a:lnTo>
                    <a:pt x="508" y="4"/>
                  </a:lnTo>
                  <a:lnTo>
                    <a:pt x="515" y="10"/>
                  </a:lnTo>
                  <a:lnTo>
                    <a:pt x="522" y="22"/>
                  </a:lnTo>
                  <a:lnTo>
                    <a:pt x="529" y="35"/>
                  </a:lnTo>
                  <a:lnTo>
                    <a:pt x="536" y="57"/>
                  </a:lnTo>
                  <a:lnTo>
                    <a:pt x="542" y="79"/>
                  </a:lnTo>
                  <a:lnTo>
                    <a:pt x="549" y="96"/>
                  </a:lnTo>
                  <a:lnTo>
                    <a:pt x="556" y="101"/>
                  </a:lnTo>
                  <a:lnTo>
                    <a:pt x="563" y="100"/>
                  </a:lnTo>
                  <a:lnTo>
                    <a:pt x="570" y="96"/>
                  </a:lnTo>
                  <a:lnTo>
                    <a:pt x="577" y="94"/>
                  </a:lnTo>
                  <a:lnTo>
                    <a:pt x="584" y="96"/>
                  </a:lnTo>
                  <a:lnTo>
                    <a:pt x="590" y="97"/>
                  </a:lnTo>
                  <a:lnTo>
                    <a:pt x="597" y="94"/>
                  </a:lnTo>
                  <a:lnTo>
                    <a:pt x="604" y="87"/>
                  </a:lnTo>
                  <a:lnTo>
                    <a:pt x="611" y="85"/>
                  </a:lnTo>
                  <a:lnTo>
                    <a:pt x="618" y="87"/>
                  </a:lnTo>
                  <a:lnTo>
                    <a:pt x="625" y="96"/>
                  </a:lnTo>
                  <a:lnTo>
                    <a:pt x="632" y="101"/>
                  </a:lnTo>
                  <a:lnTo>
                    <a:pt x="638" y="104"/>
                  </a:lnTo>
                  <a:lnTo>
                    <a:pt x="645" y="104"/>
                  </a:lnTo>
                  <a:lnTo>
                    <a:pt x="652" y="104"/>
                  </a:lnTo>
                  <a:lnTo>
                    <a:pt x="659" y="104"/>
                  </a:lnTo>
                  <a:lnTo>
                    <a:pt x="666" y="104"/>
                  </a:lnTo>
                  <a:lnTo>
                    <a:pt x="673" y="104"/>
                  </a:lnTo>
                  <a:lnTo>
                    <a:pt x="680" y="104"/>
                  </a:lnTo>
                </a:path>
              </a:pathLst>
            </a:custGeom>
            <a:noFill/>
            <a:ln w="19050" cmpd="sng">
              <a:solidFill>
                <a:srgbClr val="2DA70C"/>
              </a:solidFill>
              <a:prstDash val="solid"/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0" name="Line 251"/>
            <p:cNvSpPr>
              <a:spLocks noChangeShapeType="1"/>
            </p:cNvSpPr>
            <p:nvPr/>
          </p:nvSpPr>
          <p:spPr bwMode="auto">
            <a:xfrm>
              <a:off x="7073900" y="4289425"/>
              <a:ext cx="0" cy="622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1" name="Line 252"/>
            <p:cNvSpPr>
              <a:spLocks noChangeShapeType="1"/>
            </p:cNvSpPr>
            <p:nvPr/>
          </p:nvSpPr>
          <p:spPr bwMode="auto">
            <a:xfrm>
              <a:off x="7191375" y="4289425"/>
              <a:ext cx="0" cy="622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2" name="Line 253"/>
            <p:cNvSpPr>
              <a:spLocks noChangeShapeType="1"/>
            </p:cNvSpPr>
            <p:nvPr/>
          </p:nvSpPr>
          <p:spPr bwMode="auto">
            <a:xfrm>
              <a:off x="7786688" y="4289425"/>
              <a:ext cx="0" cy="622300"/>
            </a:xfrm>
            <a:prstGeom prst="line">
              <a:avLst/>
            </a:prstGeom>
            <a:noFill/>
            <a:ln w="9525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3" name="Text Box 254"/>
            <p:cNvSpPr txBox="1">
              <a:spLocks noChangeArrowheads="1"/>
            </p:cNvSpPr>
            <p:nvPr/>
          </p:nvSpPr>
          <p:spPr bwMode="auto">
            <a:xfrm>
              <a:off x="5697538" y="4079988"/>
              <a:ext cx="1312862" cy="19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US" altLang="en-US" sz="1200" dirty="0">
                  <a:solidFill>
                    <a:srgbClr val="000000"/>
                  </a:solidFill>
                  <a:latin typeface="Helvetica" panose="020B0604020202020204" pitchFamily="34" charset="0"/>
                  <a:ea typeface="MS PGothic" panose="020B0600070205080204" pitchFamily="34" charset="-128"/>
                </a:rPr>
                <a:t>Preferred direction</a:t>
              </a:r>
            </a:p>
          </p:txBody>
        </p:sp>
        <p:sp>
          <p:nvSpPr>
            <p:cNvPr id="204" name="Text Box 255"/>
            <p:cNvSpPr txBox="1">
              <a:spLocks noChangeArrowheads="1"/>
            </p:cNvSpPr>
            <p:nvPr/>
          </p:nvSpPr>
          <p:spPr bwMode="auto">
            <a:xfrm>
              <a:off x="6905128" y="4070482"/>
              <a:ext cx="1536700" cy="192766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>
                <a:spcBef>
                  <a:spcPct val="50000"/>
                </a:spcBef>
              </a:pPr>
              <a:r>
                <a:rPr lang="en-US" altLang="en-US" sz="1200" dirty="0">
                  <a:solidFill>
                    <a:srgbClr val="000000"/>
                  </a:solidFill>
                  <a:latin typeface="Helvetica" panose="020B0604020202020204" pitchFamily="34" charset="0"/>
                  <a:ea typeface="MS PGothic" panose="020B0600070205080204" pitchFamily="34" charset="-128"/>
                </a:rPr>
                <a:t>Non-preferred direction</a:t>
              </a:r>
            </a:p>
          </p:txBody>
        </p:sp>
        <p:sp>
          <p:nvSpPr>
            <p:cNvPr id="205" name="Rectangle 256"/>
            <p:cNvSpPr>
              <a:spLocks noChangeArrowheads="1"/>
            </p:cNvSpPr>
            <p:nvPr/>
          </p:nvSpPr>
          <p:spPr bwMode="auto">
            <a:xfrm>
              <a:off x="7353300" y="4319588"/>
              <a:ext cx="210706" cy="749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r>
                <a:rPr lang="en-US" altLang="zh-CN" sz="700">
                  <a:solidFill>
                    <a:srgbClr val="000000"/>
                  </a:solidFill>
                  <a:latin typeface="Helvetica" panose="020B0604020202020204" pitchFamily="34" charset="0"/>
                </a:rPr>
                <a:t>Control</a:t>
              </a:r>
            </a:p>
          </p:txBody>
        </p:sp>
        <p:sp>
          <p:nvSpPr>
            <p:cNvPr id="206" name="Rectangle 257"/>
            <p:cNvSpPr>
              <a:spLocks noChangeArrowheads="1"/>
            </p:cNvSpPr>
            <p:nvPr/>
          </p:nvSpPr>
          <p:spPr bwMode="auto">
            <a:xfrm>
              <a:off x="7354888" y="4427538"/>
              <a:ext cx="352347" cy="749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r>
                <a:rPr lang="en-US" altLang="zh-CN" sz="700">
                  <a:solidFill>
                    <a:srgbClr val="000000"/>
                  </a:solidFill>
                  <a:latin typeface="Helvetica" panose="020B0604020202020204" pitchFamily="34" charset="0"/>
                </a:rPr>
                <a:t>PHA@20nA</a:t>
              </a:r>
            </a:p>
          </p:txBody>
        </p:sp>
        <p:sp>
          <p:nvSpPr>
            <p:cNvPr id="207" name="Rectangle 258"/>
            <p:cNvSpPr>
              <a:spLocks noChangeArrowheads="1"/>
            </p:cNvSpPr>
            <p:nvPr/>
          </p:nvSpPr>
          <p:spPr bwMode="auto">
            <a:xfrm>
              <a:off x="7354888" y="4545013"/>
              <a:ext cx="352347" cy="7496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r>
                <a:rPr lang="en-US" altLang="zh-CN" sz="700">
                  <a:solidFill>
                    <a:srgbClr val="000000"/>
                  </a:solidFill>
                  <a:latin typeface="Helvetica" panose="020B0604020202020204" pitchFamily="34" charset="0"/>
                </a:rPr>
                <a:t>PHA@40nA</a:t>
              </a:r>
            </a:p>
          </p:txBody>
        </p:sp>
        <p:sp>
          <p:nvSpPr>
            <p:cNvPr id="208" name="Line 259"/>
            <p:cNvSpPr>
              <a:spLocks noChangeShapeType="1"/>
            </p:cNvSpPr>
            <p:nvPr/>
          </p:nvSpPr>
          <p:spPr bwMode="auto">
            <a:xfrm>
              <a:off x="7194550" y="4367213"/>
              <a:ext cx="157163" cy="1587"/>
            </a:xfrm>
            <a:prstGeom prst="line">
              <a:avLst/>
            </a:prstGeom>
            <a:noFill/>
            <a:ln w="19050">
              <a:solidFill>
                <a:schemeClr val="tx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09" name="Line 260"/>
            <p:cNvSpPr>
              <a:spLocks noChangeShapeType="1"/>
            </p:cNvSpPr>
            <p:nvPr/>
          </p:nvSpPr>
          <p:spPr bwMode="auto">
            <a:xfrm>
              <a:off x="7194550" y="4468813"/>
              <a:ext cx="157163" cy="1587"/>
            </a:xfrm>
            <a:prstGeom prst="line">
              <a:avLst/>
            </a:prstGeom>
            <a:noFill/>
            <a:ln w="19050">
              <a:solidFill>
                <a:srgbClr val="40EC11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0" name="Line 261"/>
            <p:cNvSpPr>
              <a:spLocks noChangeShapeType="1"/>
            </p:cNvSpPr>
            <p:nvPr/>
          </p:nvSpPr>
          <p:spPr bwMode="auto">
            <a:xfrm>
              <a:off x="7194550" y="4584700"/>
              <a:ext cx="157163" cy="3175"/>
            </a:xfrm>
            <a:prstGeom prst="line">
              <a:avLst/>
            </a:prstGeom>
            <a:noFill/>
            <a:ln w="19050">
              <a:solidFill>
                <a:srgbClr val="2DA70C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/>
            <a:lstStyle/>
            <a:p>
              <a:endParaRPr lang="en-US"/>
            </a:p>
          </p:txBody>
        </p:sp>
        <p:sp>
          <p:nvSpPr>
            <p:cNvPr id="211" name="Rectangle 262"/>
            <p:cNvSpPr>
              <a:spLocks noChangeArrowheads="1"/>
            </p:cNvSpPr>
            <p:nvPr/>
          </p:nvSpPr>
          <p:spPr bwMode="auto">
            <a:xfrm>
              <a:off x="5618163" y="4879975"/>
              <a:ext cx="42141" cy="85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r>
                <a:rPr lang="en-US" altLang="zh-CN" sz="800">
                  <a:solidFill>
                    <a:srgbClr val="000000"/>
                  </a:solidFill>
                  <a:latin typeface="Helvetica" panose="020B0604020202020204" pitchFamily="34" charset="0"/>
                </a:rPr>
                <a:t>0</a:t>
              </a:r>
            </a:p>
          </p:txBody>
        </p:sp>
        <p:sp>
          <p:nvSpPr>
            <p:cNvPr id="212" name="Rectangle 263"/>
            <p:cNvSpPr>
              <a:spLocks noChangeArrowheads="1"/>
            </p:cNvSpPr>
            <p:nvPr/>
          </p:nvSpPr>
          <p:spPr bwMode="auto">
            <a:xfrm>
              <a:off x="5619750" y="4938713"/>
              <a:ext cx="66724" cy="85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r>
                <a:rPr lang="en-US" altLang="zh-CN" sz="800">
                  <a:solidFill>
                    <a:srgbClr val="000000"/>
                  </a:solidFill>
                  <a:latin typeface="Helvetica" panose="020B0604020202020204" pitchFamily="34" charset="0"/>
                </a:rPr>
                <a:t>-1</a:t>
              </a:r>
            </a:p>
          </p:txBody>
        </p:sp>
        <p:sp>
          <p:nvSpPr>
            <p:cNvPr id="213" name="Rectangle 264"/>
            <p:cNvSpPr>
              <a:spLocks noChangeArrowheads="1"/>
            </p:cNvSpPr>
            <p:nvPr/>
          </p:nvSpPr>
          <p:spPr bwMode="auto">
            <a:xfrm>
              <a:off x="5900738" y="4938713"/>
              <a:ext cx="42141" cy="85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r>
                <a:rPr lang="en-US" altLang="zh-CN" sz="800">
                  <a:solidFill>
                    <a:srgbClr val="000000"/>
                  </a:solidFill>
                  <a:latin typeface="Helvetica" panose="020B0604020202020204" pitchFamily="34" charset="0"/>
                </a:rPr>
                <a:t>0</a:t>
              </a:r>
            </a:p>
          </p:txBody>
        </p:sp>
        <p:sp>
          <p:nvSpPr>
            <p:cNvPr id="214" name="Rectangle 265"/>
            <p:cNvSpPr>
              <a:spLocks noChangeArrowheads="1"/>
            </p:cNvSpPr>
            <p:nvPr/>
          </p:nvSpPr>
          <p:spPr bwMode="auto">
            <a:xfrm>
              <a:off x="6126163" y="4938713"/>
              <a:ext cx="42141" cy="85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r>
                <a:rPr lang="en-US" altLang="zh-CN" sz="800">
                  <a:solidFill>
                    <a:srgbClr val="000000"/>
                  </a:solidFill>
                  <a:latin typeface="Helvetica" panose="020B0604020202020204" pitchFamily="34" charset="0"/>
                </a:rPr>
                <a:t>1</a:t>
              </a:r>
            </a:p>
          </p:txBody>
        </p:sp>
        <p:sp>
          <p:nvSpPr>
            <p:cNvPr id="215" name="Rectangle 266"/>
            <p:cNvSpPr>
              <a:spLocks noChangeArrowheads="1"/>
            </p:cNvSpPr>
            <p:nvPr/>
          </p:nvSpPr>
          <p:spPr bwMode="auto">
            <a:xfrm>
              <a:off x="6367463" y="4938713"/>
              <a:ext cx="42141" cy="85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r>
                <a:rPr lang="en-US" altLang="zh-CN" sz="800">
                  <a:solidFill>
                    <a:srgbClr val="000000"/>
                  </a:solidFill>
                  <a:latin typeface="Helvetica" panose="020B0604020202020204" pitchFamily="34" charset="0"/>
                </a:rPr>
                <a:t>2</a:t>
              </a:r>
            </a:p>
          </p:txBody>
        </p:sp>
        <p:sp>
          <p:nvSpPr>
            <p:cNvPr id="216" name="Rectangle 267"/>
            <p:cNvSpPr>
              <a:spLocks noChangeArrowheads="1"/>
            </p:cNvSpPr>
            <p:nvPr/>
          </p:nvSpPr>
          <p:spPr bwMode="auto">
            <a:xfrm>
              <a:off x="6613525" y="4938713"/>
              <a:ext cx="42141" cy="85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r>
                <a:rPr lang="en-US" altLang="zh-CN" sz="800">
                  <a:solidFill>
                    <a:srgbClr val="000000"/>
                  </a:solidFill>
                  <a:latin typeface="Helvetica" panose="020B0604020202020204" pitchFamily="34" charset="0"/>
                </a:rPr>
                <a:t>3</a:t>
              </a:r>
            </a:p>
          </p:txBody>
        </p:sp>
        <p:sp>
          <p:nvSpPr>
            <p:cNvPr id="217" name="Rectangle 268"/>
            <p:cNvSpPr>
              <a:spLocks noChangeArrowheads="1"/>
            </p:cNvSpPr>
            <p:nvPr/>
          </p:nvSpPr>
          <p:spPr bwMode="auto">
            <a:xfrm>
              <a:off x="6892925" y="4938713"/>
              <a:ext cx="66724" cy="85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r>
                <a:rPr lang="en-US" altLang="zh-CN" sz="800">
                  <a:solidFill>
                    <a:srgbClr val="000000"/>
                  </a:solidFill>
                  <a:latin typeface="Helvetica" panose="020B0604020202020204" pitchFamily="34" charset="0"/>
                </a:rPr>
                <a:t>-1</a:t>
              </a:r>
            </a:p>
          </p:txBody>
        </p:sp>
        <p:sp>
          <p:nvSpPr>
            <p:cNvPr id="218" name="Rectangle 269"/>
            <p:cNvSpPr>
              <a:spLocks noChangeArrowheads="1"/>
            </p:cNvSpPr>
            <p:nvPr/>
          </p:nvSpPr>
          <p:spPr bwMode="auto">
            <a:xfrm>
              <a:off x="7164388" y="4938713"/>
              <a:ext cx="42141" cy="85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r>
                <a:rPr lang="en-US" altLang="zh-CN" sz="800">
                  <a:solidFill>
                    <a:srgbClr val="000000"/>
                  </a:solidFill>
                  <a:latin typeface="Helvetica" panose="020B0604020202020204" pitchFamily="34" charset="0"/>
                </a:rPr>
                <a:t>0</a:t>
              </a:r>
            </a:p>
          </p:txBody>
        </p:sp>
        <p:sp>
          <p:nvSpPr>
            <p:cNvPr id="219" name="Rectangle 270"/>
            <p:cNvSpPr>
              <a:spLocks noChangeArrowheads="1"/>
            </p:cNvSpPr>
            <p:nvPr/>
          </p:nvSpPr>
          <p:spPr bwMode="auto">
            <a:xfrm>
              <a:off x="7396163" y="4938713"/>
              <a:ext cx="42141" cy="85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r>
                <a:rPr lang="en-US" altLang="zh-CN" sz="800">
                  <a:solidFill>
                    <a:srgbClr val="000000"/>
                  </a:solidFill>
                  <a:latin typeface="Helvetica" panose="020B0604020202020204" pitchFamily="34" charset="0"/>
                </a:rPr>
                <a:t>1</a:t>
              </a:r>
            </a:p>
          </p:txBody>
        </p:sp>
        <p:sp>
          <p:nvSpPr>
            <p:cNvPr id="220" name="Rectangle 271"/>
            <p:cNvSpPr>
              <a:spLocks noChangeArrowheads="1"/>
            </p:cNvSpPr>
            <p:nvPr/>
          </p:nvSpPr>
          <p:spPr bwMode="auto">
            <a:xfrm>
              <a:off x="7643813" y="4938713"/>
              <a:ext cx="42141" cy="85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r>
                <a:rPr lang="en-US" altLang="zh-CN" sz="800">
                  <a:solidFill>
                    <a:srgbClr val="000000"/>
                  </a:solidFill>
                  <a:latin typeface="Helvetica" panose="020B0604020202020204" pitchFamily="34" charset="0"/>
                </a:rPr>
                <a:t>2</a:t>
              </a:r>
            </a:p>
          </p:txBody>
        </p:sp>
        <p:sp>
          <p:nvSpPr>
            <p:cNvPr id="221" name="Rectangle 272"/>
            <p:cNvSpPr>
              <a:spLocks noChangeArrowheads="1"/>
            </p:cNvSpPr>
            <p:nvPr/>
          </p:nvSpPr>
          <p:spPr bwMode="auto">
            <a:xfrm>
              <a:off x="7874000" y="4938713"/>
              <a:ext cx="42141" cy="85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r>
                <a:rPr lang="en-US" altLang="zh-CN" sz="800">
                  <a:solidFill>
                    <a:srgbClr val="000000"/>
                  </a:solidFill>
                  <a:latin typeface="Helvetica" panose="020B0604020202020204" pitchFamily="34" charset="0"/>
                </a:rPr>
                <a:t>3</a:t>
              </a:r>
            </a:p>
          </p:txBody>
        </p:sp>
        <p:sp>
          <p:nvSpPr>
            <p:cNvPr id="222" name="Rectangle 273"/>
            <p:cNvSpPr>
              <a:spLocks noChangeArrowheads="1"/>
            </p:cNvSpPr>
            <p:nvPr/>
          </p:nvSpPr>
          <p:spPr bwMode="auto">
            <a:xfrm>
              <a:off x="8104188" y="4938713"/>
              <a:ext cx="42141" cy="85674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r>
                <a:rPr lang="en-US" altLang="zh-CN" sz="800">
                  <a:solidFill>
                    <a:srgbClr val="000000"/>
                  </a:solidFill>
                  <a:latin typeface="Helvetica" panose="020B0604020202020204" pitchFamily="34" charset="0"/>
                </a:rPr>
                <a:t>4</a:t>
              </a:r>
            </a:p>
          </p:txBody>
        </p:sp>
        <p:sp>
          <p:nvSpPr>
            <p:cNvPr id="223" name="Rectangle 274"/>
            <p:cNvSpPr>
              <a:spLocks noChangeArrowheads="1"/>
            </p:cNvSpPr>
            <p:nvPr/>
          </p:nvSpPr>
          <p:spPr bwMode="auto">
            <a:xfrm rot="16200000">
              <a:off x="5133182" y="4550067"/>
              <a:ext cx="719138" cy="8990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lIns="0" tIns="0" rIns="0" bIns="0">
              <a:spAutoFit/>
            </a:bodyPr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pPr algn="ctr"/>
              <a:r>
                <a:rPr lang="en-US" altLang="zh-CN" sz="800">
                  <a:solidFill>
                    <a:srgbClr val="000000"/>
                  </a:solidFill>
                  <a:latin typeface="Helvetica" panose="020B0604020202020204" pitchFamily="34" charset="0"/>
                </a:rPr>
                <a:t>Firing rate (spikes/s)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26524619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Picture 11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9545" y="3"/>
            <a:ext cx="9263092" cy="6857999"/>
          </a:xfrm>
          <a:prstGeom prst="rect">
            <a:avLst/>
          </a:prstGeom>
        </p:spPr>
      </p:pic>
      <p:sp>
        <p:nvSpPr>
          <p:cNvPr id="125" name="Freeform 124"/>
          <p:cNvSpPr/>
          <p:nvPr/>
        </p:nvSpPr>
        <p:spPr>
          <a:xfrm>
            <a:off x="2829290" y="964431"/>
            <a:ext cx="1514115" cy="1778775"/>
          </a:xfrm>
          <a:custGeom>
            <a:avLst/>
            <a:gdLst>
              <a:gd name="connsiteX0" fmla="*/ 914400 w 1419726"/>
              <a:gd name="connsiteY0" fmla="*/ 0 h 1708484"/>
              <a:gd name="connsiteX1" fmla="*/ 372979 w 1419726"/>
              <a:gd name="connsiteY1" fmla="*/ 348915 h 1708484"/>
              <a:gd name="connsiteX2" fmla="*/ 180474 w 1419726"/>
              <a:gd name="connsiteY2" fmla="*/ 433136 h 1708484"/>
              <a:gd name="connsiteX3" fmla="*/ 0 w 1419726"/>
              <a:gd name="connsiteY3" fmla="*/ 914400 h 1708484"/>
              <a:gd name="connsiteX4" fmla="*/ 60158 w 1419726"/>
              <a:gd name="connsiteY4" fmla="*/ 1395663 h 1708484"/>
              <a:gd name="connsiteX5" fmla="*/ 312821 w 1419726"/>
              <a:gd name="connsiteY5" fmla="*/ 1552073 h 1708484"/>
              <a:gd name="connsiteX6" fmla="*/ 794084 w 1419726"/>
              <a:gd name="connsiteY6" fmla="*/ 1708484 h 1708484"/>
              <a:gd name="connsiteX7" fmla="*/ 1034716 w 1419726"/>
              <a:gd name="connsiteY7" fmla="*/ 1335505 h 1708484"/>
              <a:gd name="connsiteX8" fmla="*/ 986589 w 1419726"/>
              <a:gd name="connsiteY8" fmla="*/ 998621 h 1708484"/>
              <a:gd name="connsiteX9" fmla="*/ 1167063 w 1419726"/>
              <a:gd name="connsiteY9" fmla="*/ 733926 h 1708484"/>
              <a:gd name="connsiteX10" fmla="*/ 1419726 w 1419726"/>
              <a:gd name="connsiteY10" fmla="*/ 661736 h 1708484"/>
              <a:gd name="connsiteX11" fmla="*/ 1179095 w 1419726"/>
              <a:gd name="connsiteY11" fmla="*/ 168442 h 1708484"/>
              <a:gd name="connsiteX12" fmla="*/ 914400 w 1419726"/>
              <a:gd name="connsiteY12" fmla="*/ 0 h 1708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419726" h="1708484">
                <a:moveTo>
                  <a:pt x="914400" y="0"/>
                </a:moveTo>
                <a:lnTo>
                  <a:pt x="372979" y="348915"/>
                </a:lnTo>
                <a:lnTo>
                  <a:pt x="180474" y="433136"/>
                </a:lnTo>
                <a:lnTo>
                  <a:pt x="0" y="914400"/>
                </a:lnTo>
                <a:lnTo>
                  <a:pt x="60158" y="1395663"/>
                </a:lnTo>
                <a:lnTo>
                  <a:pt x="312821" y="1552073"/>
                </a:lnTo>
                <a:lnTo>
                  <a:pt x="794084" y="1708484"/>
                </a:lnTo>
                <a:lnTo>
                  <a:pt x="1034716" y="1335505"/>
                </a:lnTo>
                <a:lnTo>
                  <a:pt x="986589" y="998621"/>
                </a:lnTo>
                <a:lnTo>
                  <a:pt x="1167063" y="733926"/>
                </a:lnTo>
                <a:lnTo>
                  <a:pt x="1419726" y="661736"/>
                </a:lnTo>
                <a:lnTo>
                  <a:pt x="1179095" y="168442"/>
                </a:lnTo>
                <a:lnTo>
                  <a:pt x="914400" y="0"/>
                </a:lnTo>
                <a:close/>
              </a:path>
            </a:pathLst>
          </a:custGeom>
          <a:solidFill>
            <a:srgbClr val="EEE9DC">
              <a:alpha val="72000"/>
            </a:srgbClr>
          </a:solidFill>
          <a:ln>
            <a:noFill/>
          </a:ln>
          <a:effectLst>
            <a:softEdge rad="889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291"/>
          <p:cNvSpPr txBox="1">
            <a:spLocks noChangeArrowheads="1"/>
          </p:cNvSpPr>
          <p:nvPr/>
        </p:nvSpPr>
        <p:spPr bwMode="auto">
          <a:xfrm>
            <a:off x="5527149" y="591315"/>
            <a:ext cx="3464633" cy="132343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/>
            <a:r>
              <a:rPr lang="en-US" altLang="en-US" sz="2000" b="1" dirty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Stimulation of </a:t>
            </a:r>
            <a:r>
              <a:rPr lang="en-US" altLang="en-US" sz="2000" b="1" dirty="0" smtClean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nACh</a:t>
            </a:r>
            <a:r>
              <a:rPr lang="en-US" altLang="en-US" sz="2000" b="1" dirty="0" smtClean="0">
                <a:solidFill>
                  <a:srgbClr val="000000"/>
                </a:solidFill>
                <a:latin typeface="+mj-lt"/>
                <a:ea typeface="MS PGothic" panose="020B0600070205080204" pitchFamily="34" charset="-128"/>
                <a:sym typeface="Symbol" panose="05050102010706020507" pitchFamily="18" charset="2"/>
              </a:rPr>
              <a:t></a:t>
            </a:r>
            <a:r>
              <a:rPr lang="en-US" altLang="en-US" sz="2000" b="1" dirty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7 receptors with </a:t>
            </a:r>
            <a:r>
              <a:rPr lang="en-US" altLang="en-US" sz="2000" b="1" dirty="0">
                <a:solidFill>
                  <a:srgbClr val="40EC11"/>
                </a:solidFill>
                <a:latin typeface="+mj-lt"/>
                <a:ea typeface="MS PGothic" panose="020B0600070205080204" pitchFamily="34" charset="-128"/>
              </a:rPr>
              <a:t>PHA543613</a:t>
            </a:r>
            <a:r>
              <a:rPr lang="en-US" altLang="en-US" sz="2000" b="1" dirty="0">
                <a:solidFill>
                  <a:srgbClr val="40EC11"/>
                </a:solidFill>
                <a:latin typeface="+mj-lt"/>
                <a:ea typeface="SimSun" panose="02010600030101010101" pitchFamily="2" charset="-122"/>
              </a:rPr>
              <a:t> (</a:t>
            </a:r>
            <a:r>
              <a:rPr lang="en-US" altLang="en-US" sz="2000" b="1" dirty="0">
                <a:solidFill>
                  <a:srgbClr val="40EC11"/>
                </a:solidFill>
                <a:latin typeface="+mj-lt"/>
                <a:ea typeface="MS PGothic" panose="020B0600070205080204" pitchFamily="34" charset="-128"/>
              </a:rPr>
              <a:t>PHA) </a:t>
            </a:r>
            <a:r>
              <a:rPr lang="en-US" altLang="en-US" sz="2000" b="1" dirty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reverse the effects of NMDA NR2B </a:t>
            </a:r>
            <a:r>
              <a:rPr lang="en-US" altLang="en-US" sz="2000" b="1" dirty="0">
                <a:solidFill>
                  <a:srgbClr val="EE1A42"/>
                </a:solidFill>
                <a:latin typeface="+mj-lt"/>
                <a:ea typeface="MS PGothic" panose="020B0600070205080204" pitchFamily="34" charset="-128"/>
              </a:rPr>
              <a:t>(Ro)</a:t>
            </a:r>
            <a:r>
              <a:rPr lang="en-US" altLang="en-US" sz="2000" b="1" dirty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 blockade</a:t>
            </a:r>
          </a:p>
        </p:txBody>
      </p:sp>
      <p:grpSp>
        <p:nvGrpSpPr>
          <p:cNvPr id="132" name="Group 131"/>
          <p:cNvGrpSpPr/>
          <p:nvPr/>
        </p:nvGrpSpPr>
        <p:grpSpPr>
          <a:xfrm>
            <a:off x="4737323" y="4507123"/>
            <a:ext cx="4284921" cy="2222200"/>
            <a:chOff x="4859079" y="850610"/>
            <a:chExt cx="4284921" cy="2222200"/>
          </a:xfrm>
        </p:grpSpPr>
        <p:sp>
          <p:nvSpPr>
            <p:cNvPr id="96" name="Rectangle 95"/>
            <p:cNvSpPr/>
            <p:nvPr/>
          </p:nvSpPr>
          <p:spPr>
            <a:xfrm>
              <a:off x="4859079" y="850610"/>
              <a:ext cx="4284921" cy="2222200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5" name="Group 94"/>
            <p:cNvGrpSpPr/>
            <p:nvPr/>
          </p:nvGrpSpPr>
          <p:grpSpPr>
            <a:xfrm>
              <a:off x="4960968" y="1004340"/>
              <a:ext cx="4153323" cy="2020072"/>
              <a:chOff x="5812468" y="4825879"/>
              <a:chExt cx="3331532" cy="1489145"/>
            </a:xfrm>
          </p:grpSpPr>
          <p:sp>
            <p:nvSpPr>
              <p:cNvPr id="6" name="Text Box 292"/>
              <p:cNvSpPr txBox="1">
                <a:spLocks noChangeArrowheads="1"/>
              </p:cNvSpPr>
              <p:nvPr/>
            </p:nvSpPr>
            <p:spPr bwMode="auto">
              <a:xfrm>
                <a:off x="6184900" y="4825879"/>
                <a:ext cx="1295400" cy="170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50000"/>
                  </a:spcBef>
                </a:pPr>
                <a:r>
                  <a:rPr lang="en-US" altLang="en-US" sz="900" dirty="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Preferred direction</a:t>
                </a:r>
              </a:p>
            </p:txBody>
          </p:sp>
          <p:sp>
            <p:nvSpPr>
              <p:cNvPr id="7" name="Text Box 293"/>
              <p:cNvSpPr txBox="1">
                <a:spLocks noChangeArrowheads="1"/>
              </p:cNvSpPr>
              <p:nvPr/>
            </p:nvSpPr>
            <p:spPr bwMode="auto">
              <a:xfrm>
                <a:off x="7543800" y="4825879"/>
                <a:ext cx="1600200" cy="17016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50000"/>
                  </a:spcBef>
                </a:pPr>
                <a:r>
                  <a:rPr lang="en-US" altLang="en-US" sz="90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Non-preferred direction</a:t>
                </a:r>
              </a:p>
            </p:txBody>
          </p:sp>
          <p:sp>
            <p:nvSpPr>
              <p:cNvPr id="8" name="Rectangle 294"/>
              <p:cNvSpPr>
                <a:spLocks noChangeArrowheads="1"/>
              </p:cNvSpPr>
              <p:nvPr/>
            </p:nvSpPr>
            <p:spPr bwMode="auto">
              <a:xfrm>
                <a:off x="6015037" y="6067304"/>
                <a:ext cx="73293" cy="907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-1</a:t>
                </a:r>
              </a:p>
            </p:txBody>
          </p:sp>
          <p:sp>
            <p:nvSpPr>
              <p:cNvPr id="9" name="Rectangle 295"/>
              <p:cNvSpPr>
                <a:spLocks noChangeArrowheads="1"/>
              </p:cNvSpPr>
              <p:nvPr/>
            </p:nvSpPr>
            <p:spPr bwMode="auto">
              <a:xfrm>
                <a:off x="6338887" y="6067304"/>
                <a:ext cx="46290" cy="907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0</a:t>
                </a:r>
              </a:p>
            </p:txBody>
          </p:sp>
          <p:sp>
            <p:nvSpPr>
              <p:cNvPr id="10" name="Rectangle 296"/>
              <p:cNvSpPr>
                <a:spLocks noChangeArrowheads="1"/>
              </p:cNvSpPr>
              <p:nvPr/>
            </p:nvSpPr>
            <p:spPr bwMode="auto">
              <a:xfrm>
                <a:off x="6600825" y="6067304"/>
                <a:ext cx="46290" cy="907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1</a:t>
                </a:r>
              </a:p>
            </p:txBody>
          </p:sp>
          <p:sp>
            <p:nvSpPr>
              <p:cNvPr id="11" name="Rectangle 297"/>
              <p:cNvSpPr>
                <a:spLocks noChangeArrowheads="1"/>
              </p:cNvSpPr>
              <p:nvPr/>
            </p:nvSpPr>
            <p:spPr bwMode="auto">
              <a:xfrm>
                <a:off x="6877050" y="6067304"/>
                <a:ext cx="46290" cy="907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2</a:t>
                </a:r>
              </a:p>
            </p:txBody>
          </p:sp>
          <p:sp>
            <p:nvSpPr>
              <p:cNvPr id="12" name="Rectangle 298"/>
              <p:cNvSpPr>
                <a:spLocks noChangeArrowheads="1"/>
              </p:cNvSpPr>
              <p:nvPr/>
            </p:nvSpPr>
            <p:spPr bwMode="auto">
              <a:xfrm>
                <a:off x="7162800" y="6067304"/>
                <a:ext cx="46290" cy="907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3</a:t>
                </a:r>
              </a:p>
            </p:txBody>
          </p:sp>
          <p:sp>
            <p:nvSpPr>
              <p:cNvPr id="13" name="Rectangle 299"/>
              <p:cNvSpPr>
                <a:spLocks noChangeArrowheads="1"/>
              </p:cNvSpPr>
              <p:nvPr/>
            </p:nvSpPr>
            <p:spPr bwMode="auto">
              <a:xfrm>
                <a:off x="7410450" y="6067304"/>
                <a:ext cx="46290" cy="907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4</a:t>
                </a:r>
              </a:p>
            </p:txBody>
          </p:sp>
          <p:sp>
            <p:nvSpPr>
              <p:cNvPr id="14" name="Rectangle 300"/>
              <p:cNvSpPr>
                <a:spLocks noChangeArrowheads="1"/>
              </p:cNvSpPr>
              <p:nvPr/>
            </p:nvSpPr>
            <p:spPr bwMode="auto">
              <a:xfrm>
                <a:off x="7515225" y="6067304"/>
                <a:ext cx="73293" cy="907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-1</a:t>
                </a:r>
              </a:p>
            </p:txBody>
          </p:sp>
          <p:sp>
            <p:nvSpPr>
              <p:cNvPr id="15" name="Rectangle 301"/>
              <p:cNvSpPr>
                <a:spLocks noChangeArrowheads="1"/>
              </p:cNvSpPr>
              <p:nvPr/>
            </p:nvSpPr>
            <p:spPr bwMode="auto">
              <a:xfrm>
                <a:off x="7829549" y="6067304"/>
                <a:ext cx="46290" cy="907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0</a:t>
                </a:r>
              </a:p>
            </p:txBody>
          </p:sp>
          <p:sp>
            <p:nvSpPr>
              <p:cNvPr id="16" name="Rectangle 302"/>
              <p:cNvSpPr>
                <a:spLocks noChangeArrowheads="1"/>
              </p:cNvSpPr>
              <p:nvPr/>
            </p:nvSpPr>
            <p:spPr bwMode="auto">
              <a:xfrm>
                <a:off x="8096251" y="6067304"/>
                <a:ext cx="46290" cy="907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1</a:t>
                </a:r>
              </a:p>
            </p:txBody>
          </p:sp>
          <p:sp>
            <p:nvSpPr>
              <p:cNvPr id="17" name="Rectangle 303"/>
              <p:cNvSpPr>
                <a:spLocks noChangeArrowheads="1"/>
              </p:cNvSpPr>
              <p:nvPr/>
            </p:nvSpPr>
            <p:spPr bwMode="auto">
              <a:xfrm>
                <a:off x="8382000" y="6067304"/>
                <a:ext cx="46290" cy="907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2</a:t>
                </a:r>
              </a:p>
            </p:txBody>
          </p:sp>
          <p:sp>
            <p:nvSpPr>
              <p:cNvPr id="18" name="Rectangle 304"/>
              <p:cNvSpPr>
                <a:spLocks noChangeArrowheads="1"/>
              </p:cNvSpPr>
              <p:nvPr/>
            </p:nvSpPr>
            <p:spPr bwMode="auto">
              <a:xfrm>
                <a:off x="8648700" y="6067304"/>
                <a:ext cx="46290" cy="907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3</a:t>
                </a:r>
              </a:p>
            </p:txBody>
          </p:sp>
          <p:sp>
            <p:nvSpPr>
              <p:cNvPr id="19" name="Rectangle 305"/>
              <p:cNvSpPr>
                <a:spLocks noChangeArrowheads="1"/>
              </p:cNvSpPr>
              <p:nvPr/>
            </p:nvSpPr>
            <p:spPr bwMode="auto">
              <a:xfrm>
                <a:off x="8915400" y="6067304"/>
                <a:ext cx="46290" cy="907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4</a:t>
                </a:r>
              </a:p>
            </p:txBody>
          </p:sp>
          <p:sp>
            <p:nvSpPr>
              <p:cNvPr id="20" name="Rectangle 306"/>
              <p:cNvSpPr>
                <a:spLocks noChangeArrowheads="1"/>
              </p:cNvSpPr>
              <p:nvPr/>
            </p:nvSpPr>
            <p:spPr bwMode="auto">
              <a:xfrm rot="16200000">
                <a:off x="5306219" y="5522628"/>
                <a:ext cx="1111250" cy="9875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 algn="ctr"/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Firing rate (spikes/s)</a:t>
                </a:r>
              </a:p>
            </p:txBody>
          </p:sp>
          <p:sp>
            <p:nvSpPr>
              <p:cNvPr id="21" name="Text Box 307"/>
              <p:cNvSpPr txBox="1">
                <a:spLocks noChangeArrowheads="1"/>
              </p:cNvSpPr>
              <p:nvPr/>
            </p:nvSpPr>
            <p:spPr bwMode="auto">
              <a:xfrm>
                <a:off x="6572250" y="6156204"/>
                <a:ext cx="1676400" cy="15882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50000"/>
                  </a:spcBef>
                </a:pPr>
                <a:r>
                  <a:rPr lang="en-US" altLang="en-US" sz="80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Time from delay onset (second)</a:t>
                </a:r>
              </a:p>
            </p:txBody>
          </p:sp>
          <p:sp>
            <p:nvSpPr>
              <p:cNvPr id="22" name="Rectangle 308"/>
              <p:cNvSpPr>
                <a:spLocks noChangeArrowheads="1"/>
              </p:cNvSpPr>
              <p:nvPr/>
            </p:nvSpPr>
            <p:spPr bwMode="auto">
              <a:xfrm>
                <a:off x="6015037" y="5957766"/>
                <a:ext cx="46290" cy="907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0</a:t>
                </a:r>
              </a:p>
            </p:txBody>
          </p:sp>
          <p:sp>
            <p:nvSpPr>
              <p:cNvPr id="23" name="Rectangle 309"/>
              <p:cNvSpPr>
                <a:spLocks noChangeArrowheads="1"/>
              </p:cNvSpPr>
              <p:nvPr/>
            </p:nvSpPr>
            <p:spPr bwMode="auto">
              <a:xfrm>
                <a:off x="5957887" y="5068766"/>
                <a:ext cx="92579" cy="9075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50</a:t>
                </a:r>
              </a:p>
            </p:txBody>
          </p:sp>
          <p:sp>
            <p:nvSpPr>
              <p:cNvPr id="24" name="Line 310"/>
              <p:cNvSpPr>
                <a:spLocks noChangeShapeType="1"/>
              </p:cNvSpPr>
              <p:nvPr/>
            </p:nvSpPr>
            <p:spPr bwMode="auto">
              <a:xfrm>
                <a:off x="6086475" y="6021266"/>
                <a:ext cx="13716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5" name="Line 311"/>
              <p:cNvSpPr>
                <a:spLocks noChangeShapeType="1"/>
              </p:cNvSpPr>
              <p:nvPr/>
            </p:nvSpPr>
            <p:spPr bwMode="auto">
              <a:xfrm flipV="1">
                <a:off x="6086475" y="5108454"/>
                <a:ext cx="0" cy="91281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6" name="Line 312"/>
              <p:cNvSpPr>
                <a:spLocks noChangeShapeType="1"/>
              </p:cNvSpPr>
              <p:nvPr/>
            </p:nvSpPr>
            <p:spPr bwMode="auto">
              <a:xfrm flipV="1">
                <a:off x="6086475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7" name="Line 313"/>
              <p:cNvSpPr>
                <a:spLocks noChangeShapeType="1"/>
              </p:cNvSpPr>
              <p:nvPr/>
            </p:nvSpPr>
            <p:spPr bwMode="auto">
              <a:xfrm flipV="1">
                <a:off x="6223000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" name="Line 314"/>
              <p:cNvSpPr>
                <a:spLocks noChangeShapeType="1"/>
              </p:cNvSpPr>
              <p:nvPr/>
            </p:nvSpPr>
            <p:spPr bwMode="auto">
              <a:xfrm flipV="1">
                <a:off x="6361112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" name="Line 315"/>
              <p:cNvSpPr>
                <a:spLocks noChangeShapeType="1"/>
              </p:cNvSpPr>
              <p:nvPr/>
            </p:nvSpPr>
            <p:spPr bwMode="auto">
              <a:xfrm flipV="1">
                <a:off x="6500812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0" name="Line 316"/>
              <p:cNvSpPr>
                <a:spLocks noChangeShapeType="1"/>
              </p:cNvSpPr>
              <p:nvPr/>
            </p:nvSpPr>
            <p:spPr bwMode="auto">
              <a:xfrm flipV="1">
                <a:off x="6640512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1" name="Line 317"/>
              <p:cNvSpPr>
                <a:spLocks noChangeShapeType="1"/>
              </p:cNvSpPr>
              <p:nvPr/>
            </p:nvSpPr>
            <p:spPr bwMode="auto">
              <a:xfrm flipV="1">
                <a:off x="6778625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2" name="Line 318"/>
              <p:cNvSpPr>
                <a:spLocks noChangeShapeType="1"/>
              </p:cNvSpPr>
              <p:nvPr/>
            </p:nvSpPr>
            <p:spPr bwMode="auto">
              <a:xfrm flipV="1">
                <a:off x="6918325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3" name="Line 319"/>
              <p:cNvSpPr>
                <a:spLocks noChangeShapeType="1"/>
              </p:cNvSpPr>
              <p:nvPr/>
            </p:nvSpPr>
            <p:spPr bwMode="auto">
              <a:xfrm flipV="1">
                <a:off x="7053262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4" name="Line 320"/>
              <p:cNvSpPr>
                <a:spLocks noChangeShapeType="1"/>
              </p:cNvSpPr>
              <p:nvPr/>
            </p:nvSpPr>
            <p:spPr bwMode="auto">
              <a:xfrm flipV="1">
                <a:off x="7192962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5" name="Line 321"/>
              <p:cNvSpPr>
                <a:spLocks noChangeShapeType="1"/>
              </p:cNvSpPr>
              <p:nvPr/>
            </p:nvSpPr>
            <p:spPr bwMode="auto">
              <a:xfrm flipV="1">
                <a:off x="7331075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6" name="Line 322"/>
              <p:cNvSpPr>
                <a:spLocks noChangeShapeType="1"/>
              </p:cNvSpPr>
              <p:nvPr/>
            </p:nvSpPr>
            <p:spPr bwMode="auto">
              <a:xfrm>
                <a:off x="6086475" y="6021266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7" name="Line 323"/>
              <p:cNvSpPr>
                <a:spLocks noChangeShapeType="1"/>
              </p:cNvSpPr>
              <p:nvPr/>
            </p:nvSpPr>
            <p:spPr bwMode="auto">
              <a:xfrm>
                <a:off x="6086475" y="5927604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8" name="Line 324"/>
              <p:cNvSpPr>
                <a:spLocks noChangeShapeType="1"/>
              </p:cNvSpPr>
              <p:nvPr/>
            </p:nvSpPr>
            <p:spPr bwMode="auto">
              <a:xfrm>
                <a:off x="6086475" y="5837116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39" name="Line 325"/>
              <p:cNvSpPr>
                <a:spLocks noChangeShapeType="1"/>
              </p:cNvSpPr>
              <p:nvPr/>
            </p:nvSpPr>
            <p:spPr bwMode="auto">
              <a:xfrm>
                <a:off x="6086475" y="5745041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0" name="Line 326"/>
              <p:cNvSpPr>
                <a:spLocks noChangeShapeType="1"/>
              </p:cNvSpPr>
              <p:nvPr/>
            </p:nvSpPr>
            <p:spPr bwMode="auto">
              <a:xfrm>
                <a:off x="6086475" y="5654554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1" name="Line 327"/>
              <p:cNvSpPr>
                <a:spLocks noChangeShapeType="1"/>
              </p:cNvSpPr>
              <p:nvPr/>
            </p:nvSpPr>
            <p:spPr bwMode="auto">
              <a:xfrm>
                <a:off x="6086475" y="5565654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2" name="Line 328"/>
              <p:cNvSpPr>
                <a:spLocks noChangeShapeType="1"/>
              </p:cNvSpPr>
              <p:nvPr/>
            </p:nvSpPr>
            <p:spPr bwMode="auto">
              <a:xfrm>
                <a:off x="6086475" y="5471991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3" name="Line 329"/>
              <p:cNvSpPr>
                <a:spLocks noChangeShapeType="1"/>
              </p:cNvSpPr>
              <p:nvPr/>
            </p:nvSpPr>
            <p:spPr bwMode="auto">
              <a:xfrm>
                <a:off x="6086475" y="5381504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4" name="Line 330"/>
              <p:cNvSpPr>
                <a:spLocks noChangeShapeType="1"/>
              </p:cNvSpPr>
              <p:nvPr/>
            </p:nvSpPr>
            <p:spPr bwMode="auto">
              <a:xfrm>
                <a:off x="6086475" y="5291016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5" name="Line 331"/>
              <p:cNvSpPr>
                <a:spLocks noChangeShapeType="1"/>
              </p:cNvSpPr>
              <p:nvPr/>
            </p:nvSpPr>
            <p:spPr bwMode="auto">
              <a:xfrm>
                <a:off x="6086475" y="5198941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6" name="Line 332"/>
              <p:cNvSpPr>
                <a:spLocks noChangeShapeType="1"/>
              </p:cNvSpPr>
              <p:nvPr/>
            </p:nvSpPr>
            <p:spPr bwMode="auto">
              <a:xfrm>
                <a:off x="6086475" y="5108454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7" name="Freeform 333"/>
              <p:cNvSpPr>
                <a:spLocks/>
              </p:cNvSpPr>
              <p:nvPr/>
            </p:nvSpPr>
            <p:spPr bwMode="auto">
              <a:xfrm>
                <a:off x="6086475" y="5232279"/>
                <a:ext cx="1368425" cy="631825"/>
              </a:xfrm>
              <a:custGeom>
                <a:avLst/>
                <a:gdLst>
                  <a:gd name="T0" fmla="*/ 2147483646 w 2535"/>
                  <a:gd name="T1" fmla="*/ 2147483646 h 1388"/>
                  <a:gd name="T2" fmla="*/ 2147483646 w 2535"/>
                  <a:gd name="T3" fmla="*/ 2147483646 h 1388"/>
                  <a:gd name="T4" fmla="*/ 2147483646 w 2535"/>
                  <a:gd name="T5" fmla="*/ 2147483646 h 1388"/>
                  <a:gd name="T6" fmla="*/ 2147483646 w 2535"/>
                  <a:gd name="T7" fmla="*/ 2147483646 h 1388"/>
                  <a:gd name="T8" fmla="*/ 2147483646 w 2535"/>
                  <a:gd name="T9" fmla="*/ 2147483646 h 1388"/>
                  <a:gd name="T10" fmla="*/ 2147483646 w 2535"/>
                  <a:gd name="T11" fmla="*/ 2147483646 h 1388"/>
                  <a:gd name="T12" fmla="*/ 2147483646 w 2535"/>
                  <a:gd name="T13" fmla="*/ 2147483646 h 1388"/>
                  <a:gd name="T14" fmla="*/ 2147483646 w 2535"/>
                  <a:gd name="T15" fmla="*/ 2147483646 h 1388"/>
                  <a:gd name="T16" fmla="*/ 2147483646 w 2535"/>
                  <a:gd name="T17" fmla="*/ 2147483646 h 1388"/>
                  <a:gd name="T18" fmla="*/ 2147483646 w 2535"/>
                  <a:gd name="T19" fmla="*/ 2147483646 h 1388"/>
                  <a:gd name="T20" fmla="*/ 2147483646 w 2535"/>
                  <a:gd name="T21" fmla="*/ 2147483646 h 1388"/>
                  <a:gd name="T22" fmla="*/ 2147483646 w 2535"/>
                  <a:gd name="T23" fmla="*/ 2147483646 h 1388"/>
                  <a:gd name="T24" fmla="*/ 2147483646 w 2535"/>
                  <a:gd name="T25" fmla="*/ 2147483646 h 1388"/>
                  <a:gd name="T26" fmla="*/ 2147483646 w 2535"/>
                  <a:gd name="T27" fmla="*/ 2147483646 h 1388"/>
                  <a:gd name="T28" fmla="*/ 2147483646 w 2535"/>
                  <a:gd name="T29" fmla="*/ 2147483646 h 1388"/>
                  <a:gd name="T30" fmla="*/ 2147483646 w 2535"/>
                  <a:gd name="T31" fmla="*/ 2147483646 h 1388"/>
                  <a:gd name="T32" fmla="*/ 2147483646 w 2535"/>
                  <a:gd name="T33" fmla="*/ 2147483646 h 1388"/>
                  <a:gd name="T34" fmla="*/ 2147483646 w 2535"/>
                  <a:gd name="T35" fmla="*/ 2147483646 h 1388"/>
                  <a:gd name="T36" fmla="*/ 2147483646 w 2535"/>
                  <a:gd name="T37" fmla="*/ 2147483646 h 1388"/>
                  <a:gd name="T38" fmla="*/ 2147483646 w 2535"/>
                  <a:gd name="T39" fmla="*/ 2147483646 h 1388"/>
                  <a:gd name="T40" fmla="*/ 2147483646 w 2535"/>
                  <a:gd name="T41" fmla="*/ 2147483646 h 1388"/>
                  <a:gd name="T42" fmla="*/ 2147483646 w 2535"/>
                  <a:gd name="T43" fmla="*/ 2147483646 h 1388"/>
                  <a:gd name="T44" fmla="*/ 2147483646 w 2535"/>
                  <a:gd name="T45" fmla="*/ 2147483646 h 1388"/>
                  <a:gd name="T46" fmla="*/ 2147483646 w 2535"/>
                  <a:gd name="T47" fmla="*/ 2147483646 h 1388"/>
                  <a:gd name="T48" fmla="*/ 2147483646 w 2535"/>
                  <a:gd name="T49" fmla="*/ 2147483646 h 1388"/>
                  <a:gd name="T50" fmla="*/ 2147483646 w 2535"/>
                  <a:gd name="T51" fmla="*/ 2147483646 h 1388"/>
                  <a:gd name="T52" fmla="*/ 2147483646 w 2535"/>
                  <a:gd name="T53" fmla="*/ 2147483646 h 1388"/>
                  <a:gd name="T54" fmla="*/ 2147483646 w 2535"/>
                  <a:gd name="T55" fmla="*/ 2147483646 h 1388"/>
                  <a:gd name="T56" fmla="*/ 2147483646 w 2535"/>
                  <a:gd name="T57" fmla="*/ 2147483646 h 1388"/>
                  <a:gd name="T58" fmla="*/ 2147483646 w 2535"/>
                  <a:gd name="T59" fmla="*/ 2147483646 h 1388"/>
                  <a:gd name="T60" fmla="*/ 2147483646 w 2535"/>
                  <a:gd name="T61" fmla="*/ 2147483646 h 1388"/>
                  <a:gd name="T62" fmla="*/ 2147483646 w 2535"/>
                  <a:gd name="T63" fmla="*/ 0 h 1388"/>
                  <a:gd name="T64" fmla="*/ 2147483646 w 2535"/>
                  <a:gd name="T65" fmla="*/ 2147483646 h 1388"/>
                  <a:gd name="T66" fmla="*/ 2147483646 w 2535"/>
                  <a:gd name="T67" fmla="*/ 2147483646 h 1388"/>
                  <a:gd name="T68" fmla="*/ 2147483646 w 2535"/>
                  <a:gd name="T69" fmla="*/ 2147483646 h 1388"/>
                  <a:gd name="T70" fmla="*/ 2147483646 w 2535"/>
                  <a:gd name="T71" fmla="*/ 2147483646 h 1388"/>
                  <a:gd name="T72" fmla="*/ 2147483646 w 2535"/>
                  <a:gd name="T73" fmla="*/ 2147483646 h 1388"/>
                  <a:gd name="T74" fmla="*/ 2147483646 w 2535"/>
                  <a:gd name="T75" fmla="*/ 2147483646 h 1388"/>
                  <a:gd name="T76" fmla="*/ 2147483646 w 2535"/>
                  <a:gd name="T77" fmla="*/ 2147483646 h 1388"/>
                  <a:gd name="T78" fmla="*/ 2147483646 w 2535"/>
                  <a:gd name="T79" fmla="*/ 2147483646 h 1388"/>
                  <a:gd name="T80" fmla="*/ 2147483646 w 2535"/>
                  <a:gd name="T81" fmla="*/ 2147483646 h 1388"/>
                  <a:gd name="T82" fmla="*/ 2147483646 w 2535"/>
                  <a:gd name="T83" fmla="*/ 2147483646 h 1388"/>
                  <a:gd name="T84" fmla="*/ 2147483646 w 2535"/>
                  <a:gd name="T85" fmla="*/ 2147483646 h 1388"/>
                  <a:gd name="T86" fmla="*/ 2147483646 w 2535"/>
                  <a:gd name="T87" fmla="*/ 2147483646 h 1388"/>
                  <a:gd name="T88" fmla="*/ 2147483646 w 2535"/>
                  <a:gd name="T89" fmla="*/ 2147483646 h 1388"/>
                  <a:gd name="T90" fmla="*/ 2147483646 w 2535"/>
                  <a:gd name="T91" fmla="*/ 2147483646 h 1388"/>
                  <a:gd name="T92" fmla="*/ 2147483646 w 2535"/>
                  <a:gd name="T93" fmla="*/ 2147483646 h 1388"/>
                  <a:gd name="T94" fmla="*/ 2147483646 w 2535"/>
                  <a:gd name="T95" fmla="*/ 2147483646 h 1388"/>
                  <a:gd name="T96" fmla="*/ 2147483646 w 2535"/>
                  <a:gd name="T97" fmla="*/ 2147483646 h 1388"/>
                  <a:gd name="T98" fmla="*/ 0 w 2535"/>
                  <a:gd name="T99" fmla="*/ 2147483646 h 138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35" h="1388">
                    <a:moveTo>
                      <a:pt x="0" y="767"/>
                    </a:moveTo>
                    <a:lnTo>
                      <a:pt x="24" y="791"/>
                    </a:lnTo>
                    <a:lnTo>
                      <a:pt x="47" y="832"/>
                    </a:lnTo>
                    <a:lnTo>
                      <a:pt x="76" y="861"/>
                    </a:lnTo>
                    <a:lnTo>
                      <a:pt x="100" y="884"/>
                    </a:lnTo>
                    <a:lnTo>
                      <a:pt x="123" y="896"/>
                    </a:lnTo>
                    <a:lnTo>
                      <a:pt x="153" y="902"/>
                    </a:lnTo>
                    <a:lnTo>
                      <a:pt x="176" y="902"/>
                    </a:lnTo>
                    <a:lnTo>
                      <a:pt x="205" y="873"/>
                    </a:lnTo>
                    <a:lnTo>
                      <a:pt x="229" y="791"/>
                    </a:lnTo>
                    <a:lnTo>
                      <a:pt x="252" y="673"/>
                    </a:lnTo>
                    <a:lnTo>
                      <a:pt x="281" y="574"/>
                    </a:lnTo>
                    <a:lnTo>
                      <a:pt x="305" y="533"/>
                    </a:lnTo>
                    <a:lnTo>
                      <a:pt x="328" y="562"/>
                    </a:lnTo>
                    <a:lnTo>
                      <a:pt x="357" y="627"/>
                    </a:lnTo>
                    <a:lnTo>
                      <a:pt x="381" y="697"/>
                    </a:lnTo>
                    <a:lnTo>
                      <a:pt x="410" y="755"/>
                    </a:lnTo>
                    <a:lnTo>
                      <a:pt x="433" y="802"/>
                    </a:lnTo>
                    <a:lnTo>
                      <a:pt x="457" y="843"/>
                    </a:lnTo>
                    <a:lnTo>
                      <a:pt x="486" y="861"/>
                    </a:lnTo>
                    <a:lnTo>
                      <a:pt x="510" y="861"/>
                    </a:lnTo>
                    <a:lnTo>
                      <a:pt x="539" y="855"/>
                    </a:lnTo>
                    <a:lnTo>
                      <a:pt x="562" y="861"/>
                    </a:lnTo>
                    <a:lnTo>
                      <a:pt x="586" y="867"/>
                    </a:lnTo>
                    <a:lnTo>
                      <a:pt x="615" y="878"/>
                    </a:lnTo>
                    <a:lnTo>
                      <a:pt x="638" y="873"/>
                    </a:lnTo>
                    <a:lnTo>
                      <a:pt x="662" y="861"/>
                    </a:lnTo>
                    <a:lnTo>
                      <a:pt x="691" y="849"/>
                    </a:lnTo>
                    <a:lnTo>
                      <a:pt x="714" y="855"/>
                    </a:lnTo>
                    <a:lnTo>
                      <a:pt x="744" y="873"/>
                    </a:lnTo>
                    <a:lnTo>
                      <a:pt x="767" y="890"/>
                    </a:lnTo>
                    <a:lnTo>
                      <a:pt x="791" y="890"/>
                    </a:lnTo>
                    <a:lnTo>
                      <a:pt x="820" y="890"/>
                    </a:lnTo>
                    <a:lnTo>
                      <a:pt x="843" y="890"/>
                    </a:lnTo>
                    <a:lnTo>
                      <a:pt x="872" y="878"/>
                    </a:lnTo>
                    <a:lnTo>
                      <a:pt x="896" y="873"/>
                    </a:lnTo>
                    <a:lnTo>
                      <a:pt x="919" y="867"/>
                    </a:lnTo>
                    <a:lnTo>
                      <a:pt x="949" y="873"/>
                    </a:lnTo>
                    <a:lnTo>
                      <a:pt x="972" y="890"/>
                    </a:lnTo>
                    <a:lnTo>
                      <a:pt x="995" y="896"/>
                    </a:lnTo>
                    <a:lnTo>
                      <a:pt x="1025" y="884"/>
                    </a:lnTo>
                    <a:lnTo>
                      <a:pt x="1048" y="861"/>
                    </a:lnTo>
                    <a:lnTo>
                      <a:pt x="1077" y="843"/>
                    </a:lnTo>
                    <a:lnTo>
                      <a:pt x="1101" y="832"/>
                    </a:lnTo>
                    <a:lnTo>
                      <a:pt x="1124" y="843"/>
                    </a:lnTo>
                    <a:lnTo>
                      <a:pt x="1153" y="843"/>
                    </a:lnTo>
                    <a:lnTo>
                      <a:pt x="1177" y="837"/>
                    </a:lnTo>
                    <a:lnTo>
                      <a:pt x="1206" y="808"/>
                    </a:lnTo>
                    <a:lnTo>
                      <a:pt x="1230" y="785"/>
                    </a:lnTo>
                    <a:lnTo>
                      <a:pt x="1253" y="767"/>
                    </a:lnTo>
                    <a:lnTo>
                      <a:pt x="1282" y="779"/>
                    </a:lnTo>
                    <a:lnTo>
                      <a:pt x="1306" y="796"/>
                    </a:lnTo>
                    <a:lnTo>
                      <a:pt x="1329" y="808"/>
                    </a:lnTo>
                    <a:lnTo>
                      <a:pt x="1358" y="808"/>
                    </a:lnTo>
                    <a:lnTo>
                      <a:pt x="1382" y="779"/>
                    </a:lnTo>
                    <a:lnTo>
                      <a:pt x="1411" y="744"/>
                    </a:lnTo>
                    <a:lnTo>
                      <a:pt x="1434" y="703"/>
                    </a:lnTo>
                    <a:lnTo>
                      <a:pt x="1458" y="668"/>
                    </a:lnTo>
                    <a:lnTo>
                      <a:pt x="1487" y="644"/>
                    </a:lnTo>
                    <a:lnTo>
                      <a:pt x="1511" y="627"/>
                    </a:lnTo>
                    <a:lnTo>
                      <a:pt x="1540" y="609"/>
                    </a:lnTo>
                    <a:lnTo>
                      <a:pt x="1563" y="580"/>
                    </a:lnTo>
                    <a:lnTo>
                      <a:pt x="1587" y="556"/>
                    </a:lnTo>
                    <a:lnTo>
                      <a:pt x="1616" y="539"/>
                    </a:lnTo>
                    <a:lnTo>
                      <a:pt x="1639" y="533"/>
                    </a:lnTo>
                    <a:lnTo>
                      <a:pt x="1663" y="533"/>
                    </a:lnTo>
                    <a:lnTo>
                      <a:pt x="1692" y="539"/>
                    </a:lnTo>
                    <a:lnTo>
                      <a:pt x="1715" y="527"/>
                    </a:lnTo>
                    <a:lnTo>
                      <a:pt x="1745" y="509"/>
                    </a:lnTo>
                    <a:lnTo>
                      <a:pt x="1768" y="492"/>
                    </a:lnTo>
                    <a:lnTo>
                      <a:pt x="1792" y="463"/>
                    </a:lnTo>
                    <a:lnTo>
                      <a:pt x="1821" y="404"/>
                    </a:lnTo>
                    <a:lnTo>
                      <a:pt x="1844" y="357"/>
                    </a:lnTo>
                    <a:lnTo>
                      <a:pt x="1873" y="386"/>
                    </a:lnTo>
                    <a:lnTo>
                      <a:pt x="1897" y="545"/>
                    </a:lnTo>
                    <a:lnTo>
                      <a:pt x="1920" y="796"/>
                    </a:lnTo>
                    <a:lnTo>
                      <a:pt x="1950" y="1054"/>
                    </a:lnTo>
                    <a:lnTo>
                      <a:pt x="1973" y="1242"/>
                    </a:lnTo>
                    <a:lnTo>
                      <a:pt x="1996" y="1353"/>
                    </a:lnTo>
                    <a:lnTo>
                      <a:pt x="2026" y="1388"/>
                    </a:lnTo>
                    <a:lnTo>
                      <a:pt x="2049" y="1370"/>
                    </a:lnTo>
                    <a:lnTo>
                      <a:pt x="2078" y="1312"/>
                    </a:lnTo>
                    <a:lnTo>
                      <a:pt x="2102" y="1253"/>
                    </a:lnTo>
                    <a:lnTo>
                      <a:pt x="2125" y="1206"/>
                    </a:lnTo>
                    <a:lnTo>
                      <a:pt x="2154" y="1177"/>
                    </a:lnTo>
                    <a:lnTo>
                      <a:pt x="2178" y="1154"/>
                    </a:lnTo>
                    <a:lnTo>
                      <a:pt x="2207" y="1130"/>
                    </a:lnTo>
                    <a:lnTo>
                      <a:pt x="2231" y="1101"/>
                    </a:lnTo>
                    <a:lnTo>
                      <a:pt x="2254" y="1072"/>
                    </a:lnTo>
                    <a:lnTo>
                      <a:pt x="2283" y="1054"/>
                    </a:lnTo>
                    <a:lnTo>
                      <a:pt x="2307" y="1042"/>
                    </a:lnTo>
                    <a:lnTo>
                      <a:pt x="2330" y="1048"/>
                    </a:lnTo>
                    <a:lnTo>
                      <a:pt x="2359" y="1066"/>
                    </a:lnTo>
                    <a:lnTo>
                      <a:pt x="2383" y="1095"/>
                    </a:lnTo>
                    <a:lnTo>
                      <a:pt x="2412" y="1136"/>
                    </a:lnTo>
                    <a:lnTo>
                      <a:pt x="2435" y="1171"/>
                    </a:lnTo>
                    <a:lnTo>
                      <a:pt x="2459" y="1171"/>
                    </a:lnTo>
                    <a:lnTo>
                      <a:pt x="2488" y="1165"/>
                    </a:lnTo>
                    <a:lnTo>
                      <a:pt x="2511" y="1160"/>
                    </a:lnTo>
                    <a:lnTo>
                      <a:pt x="2535" y="1171"/>
                    </a:lnTo>
                    <a:lnTo>
                      <a:pt x="2535" y="1007"/>
                    </a:lnTo>
                    <a:lnTo>
                      <a:pt x="2511" y="996"/>
                    </a:lnTo>
                    <a:lnTo>
                      <a:pt x="2488" y="996"/>
                    </a:lnTo>
                    <a:lnTo>
                      <a:pt x="2459" y="996"/>
                    </a:lnTo>
                    <a:lnTo>
                      <a:pt x="2435" y="990"/>
                    </a:lnTo>
                    <a:lnTo>
                      <a:pt x="2412" y="949"/>
                    </a:lnTo>
                    <a:lnTo>
                      <a:pt x="2383" y="896"/>
                    </a:lnTo>
                    <a:lnTo>
                      <a:pt x="2359" y="855"/>
                    </a:lnTo>
                    <a:lnTo>
                      <a:pt x="2330" y="837"/>
                    </a:lnTo>
                    <a:lnTo>
                      <a:pt x="2307" y="832"/>
                    </a:lnTo>
                    <a:lnTo>
                      <a:pt x="2283" y="849"/>
                    </a:lnTo>
                    <a:lnTo>
                      <a:pt x="2254" y="873"/>
                    </a:lnTo>
                    <a:lnTo>
                      <a:pt x="2231" y="914"/>
                    </a:lnTo>
                    <a:lnTo>
                      <a:pt x="2207" y="949"/>
                    </a:lnTo>
                    <a:lnTo>
                      <a:pt x="2178" y="972"/>
                    </a:lnTo>
                    <a:lnTo>
                      <a:pt x="2154" y="996"/>
                    </a:lnTo>
                    <a:lnTo>
                      <a:pt x="2125" y="1031"/>
                    </a:lnTo>
                    <a:lnTo>
                      <a:pt x="2102" y="1089"/>
                    </a:lnTo>
                    <a:lnTo>
                      <a:pt x="2078" y="1171"/>
                    </a:lnTo>
                    <a:lnTo>
                      <a:pt x="2049" y="1242"/>
                    </a:lnTo>
                    <a:lnTo>
                      <a:pt x="2026" y="1265"/>
                    </a:lnTo>
                    <a:lnTo>
                      <a:pt x="1996" y="1224"/>
                    </a:lnTo>
                    <a:lnTo>
                      <a:pt x="1973" y="1089"/>
                    </a:lnTo>
                    <a:lnTo>
                      <a:pt x="1950" y="849"/>
                    </a:lnTo>
                    <a:lnTo>
                      <a:pt x="1920" y="527"/>
                    </a:lnTo>
                    <a:lnTo>
                      <a:pt x="1897" y="217"/>
                    </a:lnTo>
                    <a:lnTo>
                      <a:pt x="1873" y="23"/>
                    </a:lnTo>
                    <a:lnTo>
                      <a:pt x="1844" y="0"/>
                    </a:lnTo>
                    <a:lnTo>
                      <a:pt x="1821" y="76"/>
                    </a:lnTo>
                    <a:lnTo>
                      <a:pt x="1792" y="164"/>
                    </a:lnTo>
                    <a:lnTo>
                      <a:pt x="1768" y="222"/>
                    </a:lnTo>
                    <a:lnTo>
                      <a:pt x="1745" y="252"/>
                    </a:lnTo>
                    <a:lnTo>
                      <a:pt x="1715" y="275"/>
                    </a:lnTo>
                    <a:lnTo>
                      <a:pt x="1692" y="293"/>
                    </a:lnTo>
                    <a:lnTo>
                      <a:pt x="1663" y="287"/>
                    </a:lnTo>
                    <a:lnTo>
                      <a:pt x="1639" y="293"/>
                    </a:lnTo>
                    <a:lnTo>
                      <a:pt x="1616" y="299"/>
                    </a:lnTo>
                    <a:lnTo>
                      <a:pt x="1587" y="328"/>
                    </a:lnTo>
                    <a:lnTo>
                      <a:pt x="1563" y="357"/>
                    </a:lnTo>
                    <a:lnTo>
                      <a:pt x="1540" y="392"/>
                    </a:lnTo>
                    <a:lnTo>
                      <a:pt x="1511" y="410"/>
                    </a:lnTo>
                    <a:lnTo>
                      <a:pt x="1487" y="427"/>
                    </a:lnTo>
                    <a:lnTo>
                      <a:pt x="1458" y="445"/>
                    </a:lnTo>
                    <a:lnTo>
                      <a:pt x="1434" y="486"/>
                    </a:lnTo>
                    <a:lnTo>
                      <a:pt x="1411" y="539"/>
                    </a:lnTo>
                    <a:lnTo>
                      <a:pt x="1382" y="586"/>
                    </a:lnTo>
                    <a:lnTo>
                      <a:pt x="1358" y="615"/>
                    </a:lnTo>
                    <a:lnTo>
                      <a:pt x="1329" y="621"/>
                    </a:lnTo>
                    <a:lnTo>
                      <a:pt x="1306" y="603"/>
                    </a:lnTo>
                    <a:lnTo>
                      <a:pt x="1282" y="574"/>
                    </a:lnTo>
                    <a:lnTo>
                      <a:pt x="1253" y="562"/>
                    </a:lnTo>
                    <a:lnTo>
                      <a:pt x="1230" y="580"/>
                    </a:lnTo>
                    <a:lnTo>
                      <a:pt x="1206" y="609"/>
                    </a:lnTo>
                    <a:lnTo>
                      <a:pt x="1177" y="638"/>
                    </a:lnTo>
                    <a:lnTo>
                      <a:pt x="1153" y="644"/>
                    </a:lnTo>
                    <a:lnTo>
                      <a:pt x="1124" y="644"/>
                    </a:lnTo>
                    <a:lnTo>
                      <a:pt x="1101" y="632"/>
                    </a:lnTo>
                    <a:lnTo>
                      <a:pt x="1077" y="644"/>
                    </a:lnTo>
                    <a:lnTo>
                      <a:pt x="1048" y="662"/>
                    </a:lnTo>
                    <a:lnTo>
                      <a:pt x="1025" y="685"/>
                    </a:lnTo>
                    <a:lnTo>
                      <a:pt x="995" y="697"/>
                    </a:lnTo>
                    <a:lnTo>
                      <a:pt x="972" y="691"/>
                    </a:lnTo>
                    <a:lnTo>
                      <a:pt x="949" y="668"/>
                    </a:lnTo>
                    <a:lnTo>
                      <a:pt x="919" y="662"/>
                    </a:lnTo>
                    <a:lnTo>
                      <a:pt x="896" y="668"/>
                    </a:lnTo>
                    <a:lnTo>
                      <a:pt x="872" y="673"/>
                    </a:lnTo>
                    <a:lnTo>
                      <a:pt x="843" y="685"/>
                    </a:lnTo>
                    <a:lnTo>
                      <a:pt x="820" y="691"/>
                    </a:lnTo>
                    <a:lnTo>
                      <a:pt x="791" y="697"/>
                    </a:lnTo>
                    <a:lnTo>
                      <a:pt x="767" y="697"/>
                    </a:lnTo>
                    <a:lnTo>
                      <a:pt x="744" y="679"/>
                    </a:lnTo>
                    <a:lnTo>
                      <a:pt x="714" y="662"/>
                    </a:lnTo>
                    <a:lnTo>
                      <a:pt x="691" y="656"/>
                    </a:lnTo>
                    <a:lnTo>
                      <a:pt x="662" y="668"/>
                    </a:lnTo>
                    <a:lnTo>
                      <a:pt x="638" y="685"/>
                    </a:lnTo>
                    <a:lnTo>
                      <a:pt x="615" y="691"/>
                    </a:lnTo>
                    <a:lnTo>
                      <a:pt x="586" y="679"/>
                    </a:lnTo>
                    <a:lnTo>
                      <a:pt x="562" y="668"/>
                    </a:lnTo>
                    <a:lnTo>
                      <a:pt x="539" y="656"/>
                    </a:lnTo>
                    <a:lnTo>
                      <a:pt x="510" y="662"/>
                    </a:lnTo>
                    <a:lnTo>
                      <a:pt x="486" y="656"/>
                    </a:lnTo>
                    <a:lnTo>
                      <a:pt x="457" y="638"/>
                    </a:lnTo>
                    <a:lnTo>
                      <a:pt x="433" y="597"/>
                    </a:lnTo>
                    <a:lnTo>
                      <a:pt x="410" y="545"/>
                    </a:lnTo>
                    <a:lnTo>
                      <a:pt x="381" y="468"/>
                    </a:lnTo>
                    <a:lnTo>
                      <a:pt x="357" y="381"/>
                    </a:lnTo>
                    <a:lnTo>
                      <a:pt x="328" y="293"/>
                    </a:lnTo>
                    <a:lnTo>
                      <a:pt x="305" y="252"/>
                    </a:lnTo>
                    <a:lnTo>
                      <a:pt x="281" y="293"/>
                    </a:lnTo>
                    <a:lnTo>
                      <a:pt x="252" y="416"/>
                    </a:lnTo>
                    <a:lnTo>
                      <a:pt x="229" y="556"/>
                    </a:lnTo>
                    <a:lnTo>
                      <a:pt x="205" y="656"/>
                    </a:lnTo>
                    <a:lnTo>
                      <a:pt x="176" y="697"/>
                    </a:lnTo>
                    <a:lnTo>
                      <a:pt x="153" y="691"/>
                    </a:lnTo>
                    <a:lnTo>
                      <a:pt x="123" y="673"/>
                    </a:lnTo>
                    <a:lnTo>
                      <a:pt x="100" y="656"/>
                    </a:lnTo>
                    <a:lnTo>
                      <a:pt x="76" y="627"/>
                    </a:lnTo>
                    <a:lnTo>
                      <a:pt x="47" y="586"/>
                    </a:lnTo>
                    <a:lnTo>
                      <a:pt x="24" y="533"/>
                    </a:lnTo>
                    <a:lnTo>
                      <a:pt x="0" y="509"/>
                    </a:lnTo>
                    <a:lnTo>
                      <a:pt x="0" y="767"/>
                    </a:lnTo>
                    <a:close/>
                  </a:path>
                </a:pathLst>
              </a:custGeom>
              <a:solidFill>
                <a:srgbClr val="000000">
                  <a:alpha val="30196"/>
                </a:srgbClr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8" name="Freeform 334"/>
              <p:cNvSpPr>
                <a:spLocks/>
              </p:cNvSpPr>
              <p:nvPr/>
            </p:nvSpPr>
            <p:spPr bwMode="auto">
              <a:xfrm>
                <a:off x="6086475" y="5311654"/>
                <a:ext cx="1368425" cy="525462"/>
              </a:xfrm>
              <a:custGeom>
                <a:avLst/>
                <a:gdLst>
                  <a:gd name="T0" fmla="*/ 2147483646 w 2535"/>
                  <a:gd name="T1" fmla="*/ 2147483646 h 1153"/>
                  <a:gd name="T2" fmla="*/ 2147483646 w 2535"/>
                  <a:gd name="T3" fmla="*/ 2147483646 h 1153"/>
                  <a:gd name="T4" fmla="*/ 2147483646 w 2535"/>
                  <a:gd name="T5" fmla="*/ 2147483646 h 1153"/>
                  <a:gd name="T6" fmla="*/ 2147483646 w 2535"/>
                  <a:gd name="T7" fmla="*/ 2147483646 h 1153"/>
                  <a:gd name="T8" fmla="*/ 2147483646 w 2535"/>
                  <a:gd name="T9" fmla="*/ 2147483646 h 1153"/>
                  <a:gd name="T10" fmla="*/ 2147483646 w 2535"/>
                  <a:gd name="T11" fmla="*/ 2147483646 h 1153"/>
                  <a:gd name="T12" fmla="*/ 2147483646 w 2535"/>
                  <a:gd name="T13" fmla="*/ 2147483646 h 1153"/>
                  <a:gd name="T14" fmla="*/ 2147483646 w 2535"/>
                  <a:gd name="T15" fmla="*/ 2147483646 h 1153"/>
                  <a:gd name="T16" fmla="*/ 2147483646 w 2535"/>
                  <a:gd name="T17" fmla="*/ 2147483646 h 1153"/>
                  <a:gd name="T18" fmla="*/ 2147483646 w 2535"/>
                  <a:gd name="T19" fmla="*/ 2147483646 h 1153"/>
                  <a:gd name="T20" fmla="*/ 2147483646 w 2535"/>
                  <a:gd name="T21" fmla="*/ 2147483646 h 1153"/>
                  <a:gd name="T22" fmla="*/ 2147483646 w 2535"/>
                  <a:gd name="T23" fmla="*/ 2147483646 h 1153"/>
                  <a:gd name="T24" fmla="*/ 2147483646 w 2535"/>
                  <a:gd name="T25" fmla="*/ 2147483646 h 1153"/>
                  <a:gd name="T26" fmla="*/ 2147483646 w 2535"/>
                  <a:gd name="T27" fmla="*/ 2147483646 h 1153"/>
                  <a:gd name="T28" fmla="*/ 2147483646 w 2535"/>
                  <a:gd name="T29" fmla="*/ 2147483646 h 1153"/>
                  <a:gd name="T30" fmla="*/ 2147483646 w 2535"/>
                  <a:gd name="T31" fmla="*/ 2147483646 h 1153"/>
                  <a:gd name="T32" fmla="*/ 2147483646 w 2535"/>
                  <a:gd name="T33" fmla="*/ 2147483646 h 1153"/>
                  <a:gd name="T34" fmla="*/ 2147483646 w 2535"/>
                  <a:gd name="T35" fmla="*/ 2147483646 h 1153"/>
                  <a:gd name="T36" fmla="*/ 2147483646 w 2535"/>
                  <a:gd name="T37" fmla="*/ 2147483646 h 1153"/>
                  <a:gd name="T38" fmla="*/ 2147483646 w 2535"/>
                  <a:gd name="T39" fmla="*/ 2147483646 h 1153"/>
                  <a:gd name="T40" fmla="*/ 2147483646 w 2535"/>
                  <a:gd name="T41" fmla="*/ 2147483646 h 1153"/>
                  <a:gd name="T42" fmla="*/ 2147483646 w 2535"/>
                  <a:gd name="T43" fmla="*/ 2147483646 h 1153"/>
                  <a:gd name="T44" fmla="*/ 2147483646 w 2535"/>
                  <a:gd name="T45" fmla="*/ 2147483646 h 1153"/>
                  <a:gd name="T46" fmla="*/ 2147483646 w 2535"/>
                  <a:gd name="T47" fmla="*/ 2147483646 h 1153"/>
                  <a:gd name="T48" fmla="*/ 2147483646 w 2535"/>
                  <a:gd name="T49" fmla="*/ 2147483646 h 1153"/>
                  <a:gd name="T50" fmla="*/ 2147483646 w 2535"/>
                  <a:gd name="T51" fmla="*/ 2147483646 h 1153"/>
                  <a:gd name="T52" fmla="*/ 2147483646 w 2535"/>
                  <a:gd name="T53" fmla="*/ 2147483646 h 1153"/>
                  <a:gd name="T54" fmla="*/ 2147483646 w 2535"/>
                  <a:gd name="T55" fmla="*/ 2147483646 h 1153"/>
                  <a:gd name="T56" fmla="*/ 2147483646 w 2535"/>
                  <a:gd name="T57" fmla="*/ 2147483646 h 1153"/>
                  <a:gd name="T58" fmla="*/ 2147483646 w 2535"/>
                  <a:gd name="T59" fmla="*/ 2147483646 h 1153"/>
                  <a:gd name="T60" fmla="*/ 2147483646 w 2535"/>
                  <a:gd name="T61" fmla="*/ 2147483646 h 1153"/>
                  <a:gd name="T62" fmla="*/ 2147483646 w 2535"/>
                  <a:gd name="T63" fmla="*/ 2147483646 h 1153"/>
                  <a:gd name="T64" fmla="*/ 2147483646 w 2535"/>
                  <a:gd name="T65" fmla="*/ 2147483646 h 1153"/>
                  <a:gd name="T66" fmla="*/ 2147483646 w 2535"/>
                  <a:gd name="T67" fmla="*/ 2147483646 h 1153"/>
                  <a:gd name="T68" fmla="*/ 2147483646 w 2535"/>
                  <a:gd name="T69" fmla="*/ 2147483646 h 1153"/>
                  <a:gd name="T70" fmla="*/ 2147483646 w 2535"/>
                  <a:gd name="T71" fmla="*/ 2147483646 h 1153"/>
                  <a:gd name="T72" fmla="*/ 2147483646 w 2535"/>
                  <a:gd name="T73" fmla="*/ 2147483646 h 1153"/>
                  <a:gd name="T74" fmla="*/ 2147483646 w 2535"/>
                  <a:gd name="T75" fmla="*/ 2147483646 h 1153"/>
                  <a:gd name="T76" fmla="*/ 2147483646 w 2535"/>
                  <a:gd name="T77" fmla="*/ 2147483646 h 1153"/>
                  <a:gd name="T78" fmla="*/ 2147483646 w 2535"/>
                  <a:gd name="T79" fmla="*/ 2147483646 h 1153"/>
                  <a:gd name="T80" fmla="*/ 2147483646 w 2535"/>
                  <a:gd name="T81" fmla="*/ 2147483646 h 1153"/>
                  <a:gd name="T82" fmla="*/ 2147483646 w 2535"/>
                  <a:gd name="T83" fmla="*/ 2147483646 h 1153"/>
                  <a:gd name="T84" fmla="*/ 2147483646 w 2535"/>
                  <a:gd name="T85" fmla="*/ 2147483646 h 1153"/>
                  <a:gd name="T86" fmla="*/ 2147483646 w 2535"/>
                  <a:gd name="T87" fmla="*/ 2147483646 h 1153"/>
                  <a:gd name="T88" fmla="*/ 2147483646 w 2535"/>
                  <a:gd name="T89" fmla="*/ 2147483646 h 1153"/>
                  <a:gd name="T90" fmla="*/ 2147483646 w 2535"/>
                  <a:gd name="T91" fmla="*/ 2147483646 h 1153"/>
                  <a:gd name="T92" fmla="*/ 2147483646 w 2535"/>
                  <a:gd name="T93" fmla="*/ 2147483646 h 1153"/>
                  <a:gd name="T94" fmla="*/ 2147483646 w 2535"/>
                  <a:gd name="T95" fmla="*/ 2147483646 h 1153"/>
                  <a:gd name="T96" fmla="*/ 2147483646 w 2535"/>
                  <a:gd name="T97" fmla="*/ 2147483646 h 1153"/>
                  <a:gd name="T98" fmla="*/ 2147483646 w 2535"/>
                  <a:gd name="T99" fmla="*/ 2147483646 h 115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35" h="1153">
                    <a:moveTo>
                      <a:pt x="0" y="462"/>
                    </a:moveTo>
                    <a:lnTo>
                      <a:pt x="24" y="486"/>
                    </a:lnTo>
                    <a:lnTo>
                      <a:pt x="47" y="533"/>
                    </a:lnTo>
                    <a:lnTo>
                      <a:pt x="76" y="568"/>
                    </a:lnTo>
                    <a:lnTo>
                      <a:pt x="100" y="597"/>
                    </a:lnTo>
                    <a:lnTo>
                      <a:pt x="123" y="609"/>
                    </a:lnTo>
                    <a:lnTo>
                      <a:pt x="153" y="620"/>
                    </a:lnTo>
                    <a:lnTo>
                      <a:pt x="176" y="620"/>
                    </a:lnTo>
                    <a:lnTo>
                      <a:pt x="205" y="591"/>
                    </a:lnTo>
                    <a:lnTo>
                      <a:pt x="229" y="497"/>
                    </a:lnTo>
                    <a:lnTo>
                      <a:pt x="252" y="369"/>
                    </a:lnTo>
                    <a:lnTo>
                      <a:pt x="281" y="257"/>
                    </a:lnTo>
                    <a:lnTo>
                      <a:pt x="305" y="216"/>
                    </a:lnTo>
                    <a:lnTo>
                      <a:pt x="328" y="251"/>
                    </a:lnTo>
                    <a:lnTo>
                      <a:pt x="357" y="328"/>
                    </a:lnTo>
                    <a:lnTo>
                      <a:pt x="381" y="404"/>
                    </a:lnTo>
                    <a:lnTo>
                      <a:pt x="410" y="474"/>
                    </a:lnTo>
                    <a:lnTo>
                      <a:pt x="433" y="527"/>
                    </a:lnTo>
                    <a:lnTo>
                      <a:pt x="457" y="568"/>
                    </a:lnTo>
                    <a:lnTo>
                      <a:pt x="486" y="585"/>
                    </a:lnTo>
                    <a:lnTo>
                      <a:pt x="510" y="585"/>
                    </a:lnTo>
                    <a:lnTo>
                      <a:pt x="539" y="579"/>
                    </a:lnTo>
                    <a:lnTo>
                      <a:pt x="562" y="585"/>
                    </a:lnTo>
                    <a:lnTo>
                      <a:pt x="586" y="597"/>
                    </a:lnTo>
                    <a:lnTo>
                      <a:pt x="615" y="609"/>
                    </a:lnTo>
                    <a:lnTo>
                      <a:pt x="638" y="603"/>
                    </a:lnTo>
                    <a:lnTo>
                      <a:pt x="662" y="585"/>
                    </a:lnTo>
                    <a:lnTo>
                      <a:pt x="691" y="574"/>
                    </a:lnTo>
                    <a:lnTo>
                      <a:pt x="714" y="585"/>
                    </a:lnTo>
                    <a:lnTo>
                      <a:pt x="744" y="597"/>
                    </a:lnTo>
                    <a:lnTo>
                      <a:pt x="767" y="615"/>
                    </a:lnTo>
                    <a:lnTo>
                      <a:pt x="791" y="620"/>
                    </a:lnTo>
                    <a:lnTo>
                      <a:pt x="820" y="615"/>
                    </a:lnTo>
                    <a:lnTo>
                      <a:pt x="843" y="609"/>
                    </a:lnTo>
                    <a:lnTo>
                      <a:pt x="872" y="603"/>
                    </a:lnTo>
                    <a:lnTo>
                      <a:pt x="896" y="591"/>
                    </a:lnTo>
                    <a:lnTo>
                      <a:pt x="919" y="585"/>
                    </a:lnTo>
                    <a:lnTo>
                      <a:pt x="949" y="597"/>
                    </a:lnTo>
                    <a:lnTo>
                      <a:pt x="972" y="615"/>
                    </a:lnTo>
                    <a:lnTo>
                      <a:pt x="995" y="620"/>
                    </a:lnTo>
                    <a:lnTo>
                      <a:pt x="1025" y="609"/>
                    </a:lnTo>
                    <a:lnTo>
                      <a:pt x="1048" y="585"/>
                    </a:lnTo>
                    <a:lnTo>
                      <a:pt x="1077" y="568"/>
                    </a:lnTo>
                    <a:lnTo>
                      <a:pt x="1101" y="556"/>
                    </a:lnTo>
                    <a:lnTo>
                      <a:pt x="1124" y="568"/>
                    </a:lnTo>
                    <a:lnTo>
                      <a:pt x="1153" y="568"/>
                    </a:lnTo>
                    <a:lnTo>
                      <a:pt x="1177" y="562"/>
                    </a:lnTo>
                    <a:lnTo>
                      <a:pt x="1206" y="533"/>
                    </a:lnTo>
                    <a:lnTo>
                      <a:pt x="1230" y="503"/>
                    </a:lnTo>
                    <a:lnTo>
                      <a:pt x="1253" y="492"/>
                    </a:lnTo>
                    <a:lnTo>
                      <a:pt x="1282" y="497"/>
                    </a:lnTo>
                    <a:lnTo>
                      <a:pt x="1306" y="527"/>
                    </a:lnTo>
                    <a:lnTo>
                      <a:pt x="1329" y="538"/>
                    </a:lnTo>
                    <a:lnTo>
                      <a:pt x="1358" y="533"/>
                    </a:lnTo>
                    <a:lnTo>
                      <a:pt x="1382" y="503"/>
                    </a:lnTo>
                    <a:lnTo>
                      <a:pt x="1411" y="462"/>
                    </a:lnTo>
                    <a:lnTo>
                      <a:pt x="1434" y="415"/>
                    </a:lnTo>
                    <a:lnTo>
                      <a:pt x="1458" y="380"/>
                    </a:lnTo>
                    <a:lnTo>
                      <a:pt x="1487" y="357"/>
                    </a:lnTo>
                    <a:lnTo>
                      <a:pt x="1511" y="339"/>
                    </a:lnTo>
                    <a:lnTo>
                      <a:pt x="1540" y="328"/>
                    </a:lnTo>
                    <a:lnTo>
                      <a:pt x="1563" y="292"/>
                    </a:lnTo>
                    <a:lnTo>
                      <a:pt x="1587" y="263"/>
                    </a:lnTo>
                    <a:lnTo>
                      <a:pt x="1616" y="240"/>
                    </a:lnTo>
                    <a:lnTo>
                      <a:pt x="1639" y="240"/>
                    </a:lnTo>
                    <a:lnTo>
                      <a:pt x="1663" y="234"/>
                    </a:lnTo>
                    <a:lnTo>
                      <a:pt x="1692" y="240"/>
                    </a:lnTo>
                    <a:lnTo>
                      <a:pt x="1715" y="228"/>
                    </a:lnTo>
                    <a:lnTo>
                      <a:pt x="1745" y="205"/>
                    </a:lnTo>
                    <a:lnTo>
                      <a:pt x="1768" y="181"/>
                    </a:lnTo>
                    <a:lnTo>
                      <a:pt x="1792" y="140"/>
                    </a:lnTo>
                    <a:lnTo>
                      <a:pt x="1821" y="64"/>
                    </a:lnTo>
                    <a:lnTo>
                      <a:pt x="1844" y="0"/>
                    </a:lnTo>
                    <a:lnTo>
                      <a:pt x="1873" y="29"/>
                    </a:lnTo>
                    <a:lnTo>
                      <a:pt x="1897" y="205"/>
                    </a:lnTo>
                    <a:lnTo>
                      <a:pt x="1920" y="486"/>
                    </a:lnTo>
                    <a:lnTo>
                      <a:pt x="1950" y="773"/>
                    </a:lnTo>
                    <a:lnTo>
                      <a:pt x="1973" y="989"/>
                    </a:lnTo>
                    <a:lnTo>
                      <a:pt x="1996" y="1112"/>
                    </a:lnTo>
                    <a:lnTo>
                      <a:pt x="2026" y="1153"/>
                    </a:lnTo>
                    <a:lnTo>
                      <a:pt x="2049" y="1130"/>
                    </a:lnTo>
                    <a:lnTo>
                      <a:pt x="2078" y="1066"/>
                    </a:lnTo>
                    <a:lnTo>
                      <a:pt x="2102" y="995"/>
                    </a:lnTo>
                    <a:lnTo>
                      <a:pt x="2125" y="943"/>
                    </a:lnTo>
                    <a:lnTo>
                      <a:pt x="2154" y="907"/>
                    </a:lnTo>
                    <a:lnTo>
                      <a:pt x="2178" y="884"/>
                    </a:lnTo>
                    <a:lnTo>
                      <a:pt x="2207" y="861"/>
                    </a:lnTo>
                    <a:lnTo>
                      <a:pt x="2231" y="831"/>
                    </a:lnTo>
                    <a:lnTo>
                      <a:pt x="2254" y="796"/>
                    </a:lnTo>
                    <a:lnTo>
                      <a:pt x="2283" y="773"/>
                    </a:lnTo>
                    <a:lnTo>
                      <a:pt x="2307" y="761"/>
                    </a:lnTo>
                    <a:lnTo>
                      <a:pt x="2330" y="767"/>
                    </a:lnTo>
                    <a:lnTo>
                      <a:pt x="2359" y="784"/>
                    </a:lnTo>
                    <a:lnTo>
                      <a:pt x="2383" y="820"/>
                    </a:lnTo>
                    <a:lnTo>
                      <a:pt x="2412" y="866"/>
                    </a:lnTo>
                    <a:lnTo>
                      <a:pt x="2435" y="907"/>
                    </a:lnTo>
                    <a:lnTo>
                      <a:pt x="2459" y="907"/>
                    </a:lnTo>
                    <a:lnTo>
                      <a:pt x="2488" y="907"/>
                    </a:lnTo>
                    <a:lnTo>
                      <a:pt x="2511" y="902"/>
                    </a:lnTo>
                    <a:lnTo>
                      <a:pt x="2535" y="913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49" name="Freeform 335"/>
              <p:cNvSpPr>
                <a:spLocks/>
              </p:cNvSpPr>
              <p:nvPr/>
            </p:nvSpPr>
            <p:spPr bwMode="auto">
              <a:xfrm>
                <a:off x="6086475" y="5568829"/>
                <a:ext cx="1368425" cy="371475"/>
              </a:xfrm>
              <a:custGeom>
                <a:avLst/>
                <a:gdLst>
                  <a:gd name="T0" fmla="*/ 2147483646 w 2535"/>
                  <a:gd name="T1" fmla="*/ 2147483646 h 814"/>
                  <a:gd name="T2" fmla="*/ 2147483646 w 2535"/>
                  <a:gd name="T3" fmla="*/ 2147483646 h 814"/>
                  <a:gd name="T4" fmla="*/ 2147483646 w 2535"/>
                  <a:gd name="T5" fmla="*/ 2147483646 h 814"/>
                  <a:gd name="T6" fmla="*/ 2147483646 w 2535"/>
                  <a:gd name="T7" fmla="*/ 2147483646 h 814"/>
                  <a:gd name="T8" fmla="*/ 2147483646 w 2535"/>
                  <a:gd name="T9" fmla="*/ 2147483646 h 814"/>
                  <a:gd name="T10" fmla="*/ 2147483646 w 2535"/>
                  <a:gd name="T11" fmla="*/ 2147483646 h 814"/>
                  <a:gd name="T12" fmla="*/ 2147483646 w 2535"/>
                  <a:gd name="T13" fmla="*/ 2147483646 h 814"/>
                  <a:gd name="T14" fmla="*/ 2147483646 w 2535"/>
                  <a:gd name="T15" fmla="*/ 2147483646 h 814"/>
                  <a:gd name="T16" fmla="*/ 2147483646 w 2535"/>
                  <a:gd name="T17" fmla="*/ 2147483646 h 814"/>
                  <a:gd name="T18" fmla="*/ 2147483646 w 2535"/>
                  <a:gd name="T19" fmla="*/ 2147483646 h 814"/>
                  <a:gd name="T20" fmla="*/ 2147483646 w 2535"/>
                  <a:gd name="T21" fmla="*/ 2147483646 h 814"/>
                  <a:gd name="T22" fmla="*/ 2147483646 w 2535"/>
                  <a:gd name="T23" fmla="*/ 2147483646 h 814"/>
                  <a:gd name="T24" fmla="*/ 2147483646 w 2535"/>
                  <a:gd name="T25" fmla="*/ 2147483646 h 814"/>
                  <a:gd name="T26" fmla="*/ 2147483646 w 2535"/>
                  <a:gd name="T27" fmla="*/ 2147483646 h 814"/>
                  <a:gd name="T28" fmla="*/ 2147483646 w 2535"/>
                  <a:gd name="T29" fmla="*/ 2147483646 h 814"/>
                  <a:gd name="T30" fmla="*/ 2147483646 w 2535"/>
                  <a:gd name="T31" fmla="*/ 2147483646 h 814"/>
                  <a:gd name="T32" fmla="*/ 2147483646 w 2535"/>
                  <a:gd name="T33" fmla="*/ 2147483646 h 814"/>
                  <a:gd name="T34" fmla="*/ 2147483646 w 2535"/>
                  <a:gd name="T35" fmla="*/ 2147483646 h 814"/>
                  <a:gd name="T36" fmla="*/ 2147483646 w 2535"/>
                  <a:gd name="T37" fmla="*/ 2147483646 h 814"/>
                  <a:gd name="T38" fmla="*/ 2147483646 w 2535"/>
                  <a:gd name="T39" fmla="*/ 2147483646 h 814"/>
                  <a:gd name="T40" fmla="*/ 2147483646 w 2535"/>
                  <a:gd name="T41" fmla="*/ 2147483646 h 814"/>
                  <a:gd name="T42" fmla="*/ 2147483646 w 2535"/>
                  <a:gd name="T43" fmla="*/ 2147483646 h 814"/>
                  <a:gd name="T44" fmla="*/ 2147483646 w 2535"/>
                  <a:gd name="T45" fmla="*/ 2147483646 h 814"/>
                  <a:gd name="T46" fmla="*/ 2147483646 w 2535"/>
                  <a:gd name="T47" fmla="*/ 2147483646 h 814"/>
                  <a:gd name="T48" fmla="*/ 2147483646 w 2535"/>
                  <a:gd name="T49" fmla="*/ 2147483646 h 814"/>
                  <a:gd name="T50" fmla="*/ 2147483646 w 2535"/>
                  <a:gd name="T51" fmla="*/ 2147483646 h 814"/>
                  <a:gd name="T52" fmla="*/ 2147483646 w 2535"/>
                  <a:gd name="T53" fmla="*/ 2147483646 h 814"/>
                  <a:gd name="T54" fmla="*/ 2147483646 w 2535"/>
                  <a:gd name="T55" fmla="*/ 2147483646 h 814"/>
                  <a:gd name="T56" fmla="*/ 2147483646 w 2535"/>
                  <a:gd name="T57" fmla="*/ 2147483646 h 814"/>
                  <a:gd name="T58" fmla="*/ 2147483646 w 2535"/>
                  <a:gd name="T59" fmla="*/ 2147483646 h 814"/>
                  <a:gd name="T60" fmla="*/ 2147483646 w 2535"/>
                  <a:gd name="T61" fmla="*/ 2147483646 h 814"/>
                  <a:gd name="T62" fmla="*/ 2147483646 w 2535"/>
                  <a:gd name="T63" fmla="*/ 2147483646 h 814"/>
                  <a:gd name="T64" fmla="*/ 2147483646 w 2535"/>
                  <a:gd name="T65" fmla="*/ 2147483646 h 814"/>
                  <a:gd name="T66" fmla="*/ 2147483646 w 2535"/>
                  <a:gd name="T67" fmla="*/ 2147483646 h 814"/>
                  <a:gd name="T68" fmla="*/ 2147483646 w 2535"/>
                  <a:gd name="T69" fmla="*/ 2147483646 h 814"/>
                  <a:gd name="T70" fmla="*/ 2147483646 w 2535"/>
                  <a:gd name="T71" fmla="*/ 2147483646 h 814"/>
                  <a:gd name="T72" fmla="*/ 2147483646 w 2535"/>
                  <a:gd name="T73" fmla="*/ 2147483646 h 814"/>
                  <a:gd name="T74" fmla="*/ 2147483646 w 2535"/>
                  <a:gd name="T75" fmla="*/ 2147483646 h 814"/>
                  <a:gd name="T76" fmla="*/ 2147483646 w 2535"/>
                  <a:gd name="T77" fmla="*/ 2147483646 h 814"/>
                  <a:gd name="T78" fmla="*/ 2147483646 w 2535"/>
                  <a:gd name="T79" fmla="*/ 2147483646 h 814"/>
                  <a:gd name="T80" fmla="*/ 2147483646 w 2535"/>
                  <a:gd name="T81" fmla="*/ 2147483646 h 814"/>
                  <a:gd name="T82" fmla="*/ 2147483646 w 2535"/>
                  <a:gd name="T83" fmla="*/ 2147483646 h 814"/>
                  <a:gd name="T84" fmla="*/ 2147483646 w 2535"/>
                  <a:gd name="T85" fmla="*/ 2147483646 h 814"/>
                  <a:gd name="T86" fmla="*/ 2147483646 w 2535"/>
                  <a:gd name="T87" fmla="*/ 2147483646 h 814"/>
                  <a:gd name="T88" fmla="*/ 2147483646 w 2535"/>
                  <a:gd name="T89" fmla="*/ 2147483646 h 814"/>
                  <a:gd name="T90" fmla="*/ 2147483646 w 2535"/>
                  <a:gd name="T91" fmla="*/ 2147483646 h 814"/>
                  <a:gd name="T92" fmla="*/ 2147483646 w 2535"/>
                  <a:gd name="T93" fmla="*/ 2147483646 h 814"/>
                  <a:gd name="T94" fmla="*/ 2147483646 w 2535"/>
                  <a:gd name="T95" fmla="*/ 2147483646 h 814"/>
                  <a:gd name="T96" fmla="*/ 2147483646 w 2535"/>
                  <a:gd name="T97" fmla="*/ 2147483646 h 814"/>
                  <a:gd name="T98" fmla="*/ 0 w 2535"/>
                  <a:gd name="T99" fmla="*/ 2147483646 h 81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35" h="814">
                    <a:moveTo>
                      <a:pt x="0" y="451"/>
                    </a:moveTo>
                    <a:lnTo>
                      <a:pt x="24" y="462"/>
                    </a:lnTo>
                    <a:lnTo>
                      <a:pt x="47" y="480"/>
                    </a:lnTo>
                    <a:lnTo>
                      <a:pt x="76" y="503"/>
                    </a:lnTo>
                    <a:lnTo>
                      <a:pt x="100" y="527"/>
                    </a:lnTo>
                    <a:lnTo>
                      <a:pt x="123" y="544"/>
                    </a:lnTo>
                    <a:lnTo>
                      <a:pt x="153" y="556"/>
                    </a:lnTo>
                    <a:lnTo>
                      <a:pt x="176" y="556"/>
                    </a:lnTo>
                    <a:lnTo>
                      <a:pt x="205" y="533"/>
                    </a:lnTo>
                    <a:lnTo>
                      <a:pt x="229" y="474"/>
                    </a:lnTo>
                    <a:lnTo>
                      <a:pt x="252" y="398"/>
                    </a:lnTo>
                    <a:lnTo>
                      <a:pt x="281" y="334"/>
                    </a:lnTo>
                    <a:lnTo>
                      <a:pt x="305" y="322"/>
                    </a:lnTo>
                    <a:lnTo>
                      <a:pt x="328" y="357"/>
                    </a:lnTo>
                    <a:lnTo>
                      <a:pt x="357" y="410"/>
                    </a:lnTo>
                    <a:lnTo>
                      <a:pt x="381" y="445"/>
                    </a:lnTo>
                    <a:lnTo>
                      <a:pt x="410" y="462"/>
                    </a:lnTo>
                    <a:lnTo>
                      <a:pt x="433" y="480"/>
                    </a:lnTo>
                    <a:lnTo>
                      <a:pt x="457" y="492"/>
                    </a:lnTo>
                    <a:lnTo>
                      <a:pt x="486" y="492"/>
                    </a:lnTo>
                    <a:lnTo>
                      <a:pt x="510" y="486"/>
                    </a:lnTo>
                    <a:lnTo>
                      <a:pt x="539" y="492"/>
                    </a:lnTo>
                    <a:lnTo>
                      <a:pt x="562" y="509"/>
                    </a:lnTo>
                    <a:lnTo>
                      <a:pt x="586" y="533"/>
                    </a:lnTo>
                    <a:lnTo>
                      <a:pt x="615" y="556"/>
                    </a:lnTo>
                    <a:lnTo>
                      <a:pt x="638" y="562"/>
                    </a:lnTo>
                    <a:lnTo>
                      <a:pt x="662" y="562"/>
                    </a:lnTo>
                    <a:lnTo>
                      <a:pt x="691" y="556"/>
                    </a:lnTo>
                    <a:lnTo>
                      <a:pt x="714" y="550"/>
                    </a:lnTo>
                    <a:lnTo>
                      <a:pt x="744" y="550"/>
                    </a:lnTo>
                    <a:lnTo>
                      <a:pt x="767" y="568"/>
                    </a:lnTo>
                    <a:lnTo>
                      <a:pt x="791" y="591"/>
                    </a:lnTo>
                    <a:lnTo>
                      <a:pt x="820" y="609"/>
                    </a:lnTo>
                    <a:lnTo>
                      <a:pt x="843" y="603"/>
                    </a:lnTo>
                    <a:lnTo>
                      <a:pt x="872" y="585"/>
                    </a:lnTo>
                    <a:lnTo>
                      <a:pt x="896" y="574"/>
                    </a:lnTo>
                    <a:lnTo>
                      <a:pt x="919" y="568"/>
                    </a:lnTo>
                    <a:lnTo>
                      <a:pt x="949" y="574"/>
                    </a:lnTo>
                    <a:lnTo>
                      <a:pt x="972" y="591"/>
                    </a:lnTo>
                    <a:lnTo>
                      <a:pt x="995" y="615"/>
                    </a:lnTo>
                    <a:lnTo>
                      <a:pt x="1025" y="621"/>
                    </a:lnTo>
                    <a:lnTo>
                      <a:pt x="1048" y="626"/>
                    </a:lnTo>
                    <a:lnTo>
                      <a:pt x="1077" y="615"/>
                    </a:lnTo>
                    <a:lnTo>
                      <a:pt x="1101" y="615"/>
                    </a:lnTo>
                    <a:lnTo>
                      <a:pt x="1124" y="609"/>
                    </a:lnTo>
                    <a:lnTo>
                      <a:pt x="1153" y="609"/>
                    </a:lnTo>
                    <a:lnTo>
                      <a:pt x="1177" y="609"/>
                    </a:lnTo>
                    <a:lnTo>
                      <a:pt x="1206" y="609"/>
                    </a:lnTo>
                    <a:lnTo>
                      <a:pt x="1230" y="609"/>
                    </a:lnTo>
                    <a:lnTo>
                      <a:pt x="1253" y="603"/>
                    </a:lnTo>
                    <a:lnTo>
                      <a:pt x="1282" y="597"/>
                    </a:lnTo>
                    <a:lnTo>
                      <a:pt x="1306" y="585"/>
                    </a:lnTo>
                    <a:lnTo>
                      <a:pt x="1329" y="580"/>
                    </a:lnTo>
                    <a:lnTo>
                      <a:pt x="1358" y="568"/>
                    </a:lnTo>
                    <a:lnTo>
                      <a:pt x="1382" y="550"/>
                    </a:lnTo>
                    <a:lnTo>
                      <a:pt x="1411" y="533"/>
                    </a:lnTo>
                    <a:lnTo>
                      <a:pt x="1434" y="527"/>
                    </a:lnTo>
                    <a:lnTo>
                      <a:pt x="1458" y="521"/>
                    </a:lnTo>
                    <a:lnTo>
                      <a:pt x="1487" y="527"/>
                    </a:lnTo>
                    <a:lnTo>
                      <a:pt x="1511" y="527"/>
                    </a:lnTo>
                    <a:lnTo>
                      <a:pt x="1540" y="515"/>
                    </a:lnTo>
                    <a:lnTo>
                      <a:pt x="1563" y="492"/>
                    </a:lnTo>
                    <a:lnTo>
                      <a:pt x="1587" y="468"/>
                    </a:lnTo>
                    <a:lnTo>
                      <a:pt x="1616" y="445"/>
                    </a:lnTo>
                    <a:lnTo>
                      <a:pt x="1639" y="439"/>
                    </a:lnTo>
                    <a:lnTo>
                      <a:pt x="1663" y="433"/>
                    </a:lnTo>
                    <a:lnTo>
                      <a:pt x="1692" y="439"/>
                    </a:lnTo>
                    <a:lnTo>
                      <a:pt x="1715" y="427"/>
                    </a:lnTo>
                    <a:lnTo>
                      <a:pt x="1745" y="421"/>
                    </a:lnTo>
                    <a:lnTo>
                      <a:pt x="1768" y="404"/>
                    </a:lnTo>
                    <a:lnTo>
                      <a:pt x="1792" y="375"/>
                    </a:lnTo>
                    <a:lnTo>
                      <a:pt x="1821" y="316"/>
                    </a:lnTo>
                    <a:lnTo>
                      <a:pt x="1844" y="252"/>
                    </a:lnTo>
                    <a:lnTo>
                      <a:pt x="1873" y="228"/>
                    </a:lnTo>
                    <a:lnTo>
                      <a:pt x="1897" y="293"/>
                    </a:lnTo>
                    <a:lnTo>
                      <a:pt x="1920" y="433"/>
                    </a:lnTo>
                    <a:lnTo>
                      <a:pt x="1950" y="603"/>
                    </a:lnTo>
                    <a:lnTo>
                      <a:pt x="1973" y="732"/>
                    </a:lnTo>
                    <a:lnTo>
                      <a:pt x="1996" y="796"/>
                    </a:lnTo>
                    <a:lnTo>
                      <a:pt x="2026" y="814"/>
                    </a:lnTo>
                    <a:lnTo>
                      <a:pt x="2049" y="785"/>
                    </a:lnTo>
                    <a:lnTo>
                      <a:pt x="2078" y="738"/>
                    </a:lnTo>
                    <a:lnTo>
                      <a:pt x="2102" y="691"/>
                    </a:lnTo>
                    <a:lnTo>
                      <a:pt x="2125" y="662"/>
                    </a:lnTo>
                    <a:lnTo>
                      <a:pt x="2154" y="656"/>
                    </a:lnTo>
                    <a:lnTo>
                      <a:pt x="2178" y="662"/>
                    </a:lnTo>
                    <a:lnTo>
                      <a:pt x="2207" y="656"/>
                    </a:lnTo>
                    <a:lnTo>
                      <a:pt x="2231" y="632"/>
                    </a:lnTo>
                    <a:lnTo>
                      <a:pt x="2254" y="603"/>
                    </a:lnTo>
                    <a:lnTo>
                      <a:pt x="2283" y="574"/>
                    </a:lnTo>
                    <a:lnTo>
                      <a:pt x="2307" y="562"/>
                    </a:lnTo>
                    <a:lnTo>
                      <a:pt x="2330" y="574"/>
                    </a:lnTo>
                    <a:lnTo>
                      <a:pt x="2359" y="597"/>
                    </a:lnTo>
                    <a:lnTo>
                      <a:pt x="2383" y="626"/>
                    </a:lnTo>
                    <a:lnTo>
                      <a:pt x="2412" y="644"/>
                    </a:lnTo>
                    <a:lnTo>
                      <a:pt x="2435" y="667"/>
                    </a:lnTo>
                    <a:lnTo>
                      <a:pt x="2459" y="691"/>
                    </a:lnTo>
                    <a:lnTo>
                      <a:pt x="2488" y="708"/>
                    </a:lnTo>
                    <a:lnTo>
                      <a:pt x="2511" y="720"/>
                    </a:lnTo>
                    <a:lnTo>
                      <a:pt x="2535" y="732"/>
                    </a:lnTo>
                    <a:lnTo>
                      <a:pt x="2535" y="632"/>
                    </a:lnTo>
                    <a:lnTo>
                      <a:pt x="2511" y="621"/>
                    </a:lnTo>
                    <a:lnTo>
                      <a:pt x="2488" y="603"/>
                    </a:lnTo>
                    <a:lnTo>
                      <a:pt x="2459" y="580"/>
                    </a:lnTo>
                    <a:lnTo>
                      <a:pt x="2435" y="556"/>
                    </a:lnTo>
                    <a:lnTo>
                      <a:pt x="2412" y="527"/>
                    </a:lnTo>
                    <a:lnTo>
                      <a:pt x="2383" y="498"/>
                    </a:lnTo>
                    <a:lnTo>
                      <a:pt x="2359" y="462"/>
                    </a:lnTo>
                    <a:lnTo>
                      <a:pt x="2330" y="427"/>
                    </a:lnTo>
                    <a:lnTo>
                      <a:pt x="2307" y="410"/>
                    </a:lnTo>
                    <a:lnTo>
                      <a:pt x="2283" y="421"/>
                    </a:lnTo>
                    <a:lnTo>
                      <a:pt x="2254" y="457"/>
                    </a:lnTo>
                    <a:lnTo>
                      <a:pt x="2231" y="498"/>
                    </a:lnTo>
                    <a:lnTo>
                      <a:pt x="2207" y="527"/>
                    </a:lnTo>
                    <a:lnTo>
                      <a:pt x="2178" y="533"/>
                    </a:lnTo>
                    <a:lnTo>
                      <a:pt x="2154" y="533"/>
                    </a:lnTo>
                    <a:lnTo>
                      <a:pt x="2125" y="539"/>
                    </a:lnTo>
                    <a:lnTo>
                      <a:pt x="2102" y="574"/>
                    </a:lnTo>
                    <a:lnTo>
                      <a:pt x="2078" y="638"/>
                    </a:lnTo>
                    <a:lnTo>
                      <a:pt x="2049" y="697"/>
                    </a:lnTo>
                    <a:lnTo>
                      <a:pt x="2026" y="732"/>
                    </a:lnTo>
                    <a:lnTo>
                      <a:pt x="1996" y="714"/>
                    </a:lnTo>
                    <a:lnTo>
                      <a:pt x="1973" y="632"/>
                    </a:lnTo>
                    <a:lnTo>
                      <a:pt x="1950" y="474"/>
                    </a:lnTo>
                    <a:lnTo>
                      <a:pt x="1920" y="263"/>
                    </a:lnTo>
                    <a:lnTo>
                      <a:pt x="1897" y="82"/>
                    </a:lnTo>
                    <a:lnTo>
                      <a:pt x="1873" y="0"/>
                    </a:lnTo>
                    <a:lnTo>
                      <a:pt x="1844" y="35"/>
                    </a:lnTo>
                    <a:lnTo>
                      <a:pt x="1821" y="123"/>
                    </a:lnTo>
                    <a:lnTo>
                      <a:pt x="1792" y="205"/>
                    </a:lnTo>
                    <a:lnTo>
                      <a:pt x="1768" y="240"/>
                    </a:lnTo>
                    <a:lnTo>
                      <a:pt x="1745" y="257"/>
                    </a:lnTo>
                    <a:lnTo>
                      <a:pt x="1715" y="269"/>
                    </a:lnTo>
                    <a:lnTo>
                      <a:pt x="1692" y="287"/>
                    </a:lnTo>
                    <a:lnTo>
                      <a:pt x="1663" y="287"/>
                    </a:lnTo>
                    <a:lnTo>
                      <a:pt x="1639" y="298"/>
                    </a:lnTo>
                    <a:lnTo>
                      <a:pt x="1616" y="304"/>
                    </a:lnTo>
                    <a:lnTo>
                      <a:pt x="1587" y="328"/>
                    </a:lnTo>
                    <a:lnTo>
                      <a:pt x="1563" y="357"/>
                    </a:lnTo>
                    <a:lnTo>
                      <a:pt x="1540" y="380"/>
                    </a:lnTo>
                    <a:lnTo>
                      <a:pt x="1511" y="392"/>
                    </a:lnTo>
                    <a:lnTo>
                      <a:pt x="1487" y="398"/>
                    </a:lnTo>
                    <a:lnTo>
                      <a:pt x="1458" y="392"/>
                    </a:lnTo>
                    <a:lnTo>
                      <a:pt x="1434" y="398"/>
                    </a:lnTo>
                    <a:lnTo>
                      <a:pt x="1411" y="410"/>
                    </a:lnTo>
                    <a:lnTo>
                      <a:pt x="1382" y="427"/>
                    </a:lnTo>
                    <a:lnTo>
                      <a:pt x="1358" y="445"/>
                    </a:lnTo>
                    <a:lnTo>
                      <a:pt x="1329" y="462"/>
                    </a:lnTo>
                    <a:lnTo>
                      <a:pt x="1306" y="468"/>
                    </a:lnTo>
                    <a:lnTo>
                      <a:pt x="1282" y="486"/>
                    </a:lnTo>
                    <a:lnTo>
                      <a:pt x="1253" y="492"/>
                    </a:lnTo>
                    <a:lnTo>
                      <a:pt x="1230" y="498"/>
                    </a:lnTo>
                    <a:lnTo>
                      <a:pt x="1206" y="498"/>
                    </a:lnTo>
                    <a:lnTo>
                      <a:pt x="1177" y="492"/>
                    </a:lnTo>
                    <a:lnTo>
                      <a:pt x="1153" y="492"/>
                    </a:lnTo>
                    <a:lnTo>
                      <a:pt x="1124" y="498"/>
                    </a:lnTo>
                    <a:lnTo>
                      <a:pt x="1101" y="503"/>
                    </a:lnTo>
                    <a:lnTo>
                      <a:pt x="1077" y="509"/>
                    </a:lnTo>
                    <a:lnTo>
                      <a:pt x="1048" y="521"/>
                    </a:lnTo>
                    <a:lnTo>
                      <a:pt x="1025" y="515"/>
                    </a:lnTo>
                    <a:lnTo>
                      <a:pt x="995" y="503"/>
                    </a:lnTo>
                    <a:lnTo>
                      <a:pt x="972" y="480"/>
                    </a:lnTo>
                    <a:lnTo>
                      <a:pt x="949" y="457"/>
                    </a:lnTo>
                    <a:lnTo>
                      <a:pt x="919" y="445"/>
                    </a:lnTo>
                    <a:lnTo>
                      <a:pt x="896" y="451"/>
                    </a:lnTo>
                    <a:lnTo>
                      <a:pt x="872" y="462"/>
                    </a:lnTo>
                    <a:lnTo>
                      <a:pt x="843" y="480"/>
                    </a:lnTo>
                    <a:lnTo>
                      <a:pt x="820" y="486"/>
                    </a:lnTo>
                    <a:lnTo>
                      <a:pt x="791" y="468"/>
                    </a:lnTo>
                    <a:lnTo>
                      <a:pt x="767" y="439"/>
                    </a:lnTo>
                    <a:lnTo>
                      <a:pt x="744" y="421"/>
                    </a:lnTo>
                    <a:lnTo>
                      <a:pt x="714" y="421"/>
                    </a:lnTo>
                    <a:lnTo>
                      <a:pt x="691" y="427"/>
                    </a:lnTo>
                    <a:lnTo>
                      <a:pt x="662" y="439"/>
                    </a:lnTo>
                    <a:lnTo>
                      <a:pt x="638" y="439"/>
                    </a:lnTo>
                    <a:lnTo>
                      <a:pt x="615" y="427"/>
                    </a:lnTo>
                    <a:lnTo>
                      <a:pt x="586" y="404"/>
                    </a:lnTo>
                    <a:lnTo>
                      <a:pt x="562" y="375"/>
                    </a:lnTo>
                    <a:lnTo>
                      <a:pt x="539" y="351"/>
                    </a:lnTo>
                    <a:lnTo>
                      <a:pt x="510" y="345"/>
                    </a:lnTo>
                    <a:lnTo>
                      <a:pt x="486" y="351"/>
                    </a:lnTo>
                    <a:lnTo>
                      <a:pt x="457" y="351"/>
                    </a:lnTo>
                    <a:lnTo>
                      <a:pt x="433" y="339"/>
                    </a:lnTo>
                    <a:lnTo>
                      <a:pt x="410" y="322"/>
                    </a:lnTo>
                    <a:lnTo>
                      <a:pt x="381" y="293"/>
                    </a:lnTo>
                    <a:lnTo>
                      <a:pt x="357" y="246"/>
                    </a:lnTo>
                    <a:lnTo>
                      <a:pt x="328" y="181"/>
                    </a:lnTo>
                    <a:lnTo>
                      <a:pt x="305" y="134"/>
                    </a:lnTo>
                    <a:lnTo>
                      <a:pt x="281" y="146"/>
                    </a:lnTo>
                    <a:lnTo>
                      <a:pt x="252" y="222"/>
                    </a:lnTo>
                    <a:lnTo>
                      <a:pt x="229" y="316"/>
                    </a:lnTo>
                    <a:lnTo>
                      <a:pt x="205" y="380"/>
                    </a:lnTo>
                    <a:lnTo>
                      <a:pt x="176" y="410"/>
                    </a:lnTo>
                    <a:lnTo>
                      <a:pt x="153" y="416"/>
                    </a:lnTo>
                    <a:lnTo>
                      <a:pt x="123" y="398"/>
                    </a:lnTo>
                    <a:lnTo>
                      <a:pt x="100" y="375"/>
                    </a:lnTo>
                    <a:lnTo>
                      <a:pt x="76" y="339"/>
                    </a:lnTo>
                    <a:lnTo>
                      <a:pt x="47" y="310"/>
                    </a:lnTo>
                    <a:lnTo>
                      <a:pt x="24" y="287"/>
                    </a:lnTo>
                    <a:lnTo>
                      <a:pt x="0" y="275"/>
                    </a:lnTo>
                    <a:lnTo>
                      <a:pt x="0" y="451"/>
                    </a:lnTo>
                    <a:close/>
                  </a:path>
                </a:pathLst>
              </a:custGeom>
              <a:solidFill>
                <a:srgbClr val="EE1A42">
                  <a:alpha val="30196"/>
                </a:srgbClr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0" name="Freeform 336"/>
              <p:cNvSpPr>
                <a:spLocks/>
              </p:cNvSpPr>
              <p:nvPr/>
            </p:nvSpPr>
            <p:spPr bwMode="auto">
              <a:xfrm>
                <a:off x="6086475" y="5622804"/>
                <a:ext cx="1368425" cy="300037"/>
              </a:xfrm>
              <a:custGeom>
                <a:avLst/>
                <a:gdLst>
                  <a:gd name="T0" fmla="*/ 2147483646 w 2535"/>
                  <a:gd name="T1" fmla="*/ 2147483646 h 656"/>
                  <a:gd name="T2" fmla="*/ 2147483646 w 2535"/>
                  <a:gd name="T3" fmla="*/ 2147483646 h 656"/>
                  <a:gd name="T4" fmla="*/ 2147483646 w 2535"/>
                  <a:gd name="T5" fmla="*/ 2147483646 h 656"/>
                  <a:gd name="T6" fmla="*/ 2147483646 w 2535"/>
                  <a:gd name="T7" fmla="*/ 2147483646 h 656"/>
                  <a:gd name="T8" fmla="*/ 2147483646 w 2535"/>
                  <a:gd name="T9" fmla="*/ 2147483646 h 656"/>
                  <a:gd name="T10" fmla="*/ 2147483646 w 2535"/>
                  <a:gd name="T11" fmla="*/ 2147483646 h 656"/>
                  <a:gd name="T12" fmla="*/ 2147483646 w 2535"/>
                  <a:gd name="T13" fmla="*/ 2147483646 h 656"/>
                  <a:gd name="T14" fmla="*/ 2147483646 w 2535"/>
                  <a:gd name="T15" fmla="*/ 2147483646 h 656"/>
                  <a:gd name="T16" fmla="*/ 2147483646 w 2535"/>
                  <a:gd name="T17" fmla="*/ 2147483646 h 656"/>
                  <a:gd name="T18" fmla="*/ 2147483646 w 2535"/>
                  <a:gd name="T19" fmla="*/ 2147483646 h 656"/>
                  <a:gd name="T20" fmla="*/ 2147483646 w 2535"/>
                  <a:gd name="T21" fmla="*/ 2147483646 h 656"/>
                  <a:gd name="T22" fmla="*/ 2147483646 w 2535"/>
                  <a:gd name="T23" fmla="*/ 2147483646 h 656"/>
                  <a:gd name="T24" fmla="*/ 2147483646 w 2535"/>
                  <a:gd name="T25" fmla="*/ 2147483646 h 656"/>
                  <a:gd name="T26" fmla="*/ 2147483646 w 2535"/>
                  <a:gd name="T27" fmla="*/ 2147483646 h 656"/>
                  <a:gd name="T28" fmla="*/ 2147483646 w 2535"/>
                  <a:gd name="T29" fmla="*/ 2147483646 h 656"/>
                  <a:gd name="T30" fmla="*/ 2147483646 w 2535"/>
                  <a:gd name="T31" fmla="*/ 2147483646 h 656"/>
                  <a:gd name="T32" fmla="*/ 2147483646 w 2535"/>
                  <a:gd name="T33" fmla="*/ 2147483646 h 656"/>
                  <a:gd name="T34" fmla="*/ 2147483646 w 2535"/>
                  <a:gd name="T35" fmla="*/ 2147483646 h 656"/>
                  <a:gd name="T36" fmla="*/ 2147483646 w 2535"/>
                  <a:gd name="T37" fmla="*/ 2147483646 h 656"/>
                  <a:gd name="T38" fmla="*/ 2147483646 w 2535"/>
                  <a:gd name="T39" fmla="*/ 2147483646 h 656"/>
                  <a:gd name="T40" fmla="*/ 2147483646 w 2535"/>
                  <a:gd name="T41" fmla="*/ 2147483646 h 656"/>
                  <a:gd name="T42" fmla="*/ 2147483646 w 2535"/>
                  <a:gd name="T43" fmla="*/ 2147483646 h 656"/>
                  <a:gd name="T44" fmla="*/ 2147483646 w 2535"/>
                  <a:gd name="T45" fmla="*/ 2147483646 h 656"/>
                  <a:gd name="T46" fmla="*/ 2147483646 w 2535"/>
                  <a:gd name="T47" fmla="*/ 2147483646 h 656"/>
                  <a:gd name="T48" fmla="*/ 2147483646 w 2535"/>
                  <a:gd name="T49" fmla="*/ 2147483646 h 656"/>
                  <a:gd name="T50" fmla="*/ 2147483646 w 2535"/>
                  <a:gd name="T51" fmla="*/ 2147483646 h 656"/>
                  <a:gd name="T52" fmla="*/ 2147483646 w 2535"/>
                  <a:gd name="T53" fmla="*/ 2147483646 h 656"/>
                  <a:gd name="T54" fmla="*/ 2147483646 w 2535"/>
                  <a:gd name="T55" fmla="*/ 2147483646 h 656"/>
                  <a:gd name="T56" fmla="*/ 2147483646 w 2535"/>
                  <a:gd name="T57" fmla="*/ 2147483646 h 656"/>
                  <a:gd name="T58" fmla="*/ 2147483646 w 2535"/>
                  <a:gd name="T59" fmla="*/ 2147483646 h 656"/>
                  <a:gd name="T60" fmla="*/ 2147483646 w 2535"/>
                  <a:gd name="T61" fmla="*/ 2147483646 h 656"/>
                  <a:gd name="T62" fmla="*/ 2147483646 w 2535"/>
                  <a:gd name="T63" fmla="*/ 2147483646 h 656"/>
                  <a:gd name="T64" fmla="*/ 2147483646 w 2535"/>
                  <a:gd name="T65" fmla="*/ 2147483646 h 656"/>
                  <a:gd name="T66" fmla="*/ 2147483646 w 2535"/>
                  <a:gd name="T67" fmla="*/ 2147483646 h 656"/>
                  <a:gd name="T68" fmla="*/ 2147483646 w 2535"/>
                  <a:gd name="T69" fmla="*/ 2147483646 h 656"/>
                  <a:gd name="T70" fmla="*/ 2147483646 w 2535"/>
                  <a:gd name="T71" fmla="*/ 2147483646 h 656"/>
                  <a:gd name="T72" fmla="*/ 2147483646 w 2535"/>
                  <a:gd name="T73" fmla="*/ 0 h 656"/>
                  <a:gd name="T74" fmla="*/ 2147483646 w 2535"/>
                  <a:gd name="T75" fmla="*/ 2147483646 h 656"/>
                  <a:gd name="T76" fmla="*/ 2147483646 w 2535"/>
                  <a:gd name="T77" fmla="*/ 2147483646 h 656"/>
                  <a:gd name="T78" fmla="*/ 2147483646 w 2535"/>
                  <a:gd name="T79" fmla="*/ 2147483646 h 656"/>
                  <a:gd name="T80" fmla="*/ 2147483646 w 2535"/>
                  <a:gd name="T81" fmla="*/ 2147483646 h 656"/>
                  <a:gd name="T82" fmla="*/ 2147483646 w 2535"/>
                  <a:gd name="T83" fmla="*/ 2147483646 h 656"/>
                  <a:gd name="T84" fmla="*/ 2147483646 w 2535"/>
                  <a:gd name="T85" fmla="*/ 2147483646 h 656"/>
                  <a:gd name="T86" fmla="*/ 2147483646 w 2535"/>
                  <a:gd name="T87" fmla="*/ 2147483646 h 656"/>
                  <a:gd name="T88" fmla="*/ 2147483646 w 2535"/>
                  <a:gd name="T89" fmla="*/ 2147483646 h 656"/>
                  <a:gd name="T90" fmla="*/ 2147483646 w 2535"/>
                  <a:gd name="T91" fmla="*/ 2147483646 h 656"/>
                  <a:gd name="T92" fmla="*/ 2147483646 w 2535"/>
                  <a:gd name="T93" fmla="*/ 2147483646 h 656"/>
                  <a:gd name="T94" fmla="*/ 2147483646 w 2535"/>
                  <a:gd name="T95" fmla="*/ 2147483646 h 656"/>
                  <a:gd name="T96" fmla="*/ 2147483646 w 2535"/>
                  <a:gd name="T97" fmla="*/ 2147483646 h 656"/>
                  <a:gd name="T98" fmla="*/ 2147483646 w 2535"/>
                  <a:gd name="T99" fmla="*/ 2147483646 h 65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35" h="656">
                    <a:moveTo>
                      <a:pt x="0" y="246"/>
                    </a:moveTo>
                    <a:lnTo>
                      <a:pt x="24" y="258"/>
                    </a:lnTo>
                    <a:lnTo>
                      <a:pt x="47" y="275"/>
                    </a:lnTo>
                    <a:lnTo>
                      <a:pt x="76" y="304"/>
                    </a:lnTo>
                    <a:lnTo>
                      <a:pt x="100" y="334"/>
                    </a:lnTo>
                    <a:lnTo>
                      <a:pt x="123" y="357"/>
                    </a:lnTo>
                    <a:lnTo>
                      <a:pt x="153" y="369"/>
                    </a:lnTo>
                    <a:lnTo>
                      <a:pt x="176" y="363"/>
                    </a:lnTo>
                    <a:lnTo>
                      <a:pt x="205" y="340"/>
                    </a:lnTo>
                    <a:lnTo>
                      <a:pt x="229" y="281"/>
                    </a:lnTo>
                    <a:lnTo>
                      <a:pt x="252" y="193"/>
                    </a:lnTo>
                    <a:lnTo>
                      <a:pt x="281" y="123"/>
                    </a:lnTo>
                    <a:lnTo>
                      <a:pt x="305" y="111"/>
                    </a:lnTo>
                    <a:lnTo>
                      <a:pt x="328" y="152"/>
                    </a:lnTo>
                    <a:lnTo>
                      <a:pt x="357" y="211"/>
                    </a:lnTo>
                    <a:lnTo>
                      <a:pt x="381" y="252"/>
                    </a:lnTo>
                    <a:lnTo>
                      <a:pt x="410" y="275"/>
                    </a:lnTo>
                    <a:lnTo>
                      <a:pt x="433" y="293"/>
                    </a:lnTo>
                    <a:lnTo>
                      <a:pt x="457" y="304"/>
                    </a:lnTo>
                    <a:lnTo>
                      <a:pt x="486" y="304"/>
                    </a:lnTo>
                    <a:lnTo>
                      <a:pt x="510" y="299"/>
                    </a:lnTo>
                    <a:lnTo>
                      <a:pt x="539" y="304"/>
                    </a:lnTo>
                    <a:lnTo>
                      <a:pt x="562" y="322"/>
                    </a:lnTo>
                    <a:lnTo>
                      <a:pt x="586" y="351"/>
                    </a:lnTo>
                    <a:lnTo>
                      <a:pt x="615" y="375"/>
                    </a:lnTo>
                    <a:lnTo>
                      <a:pt x="638" y="386"/>
                    </a:lnTo>
                    <a:lnTo>
                      <a:pt x="662" y="381"/>
                    </a:lnTo>
                    <a:lnTo>
                      <a:pt x="691" y="375"/>
                    </a:lnTo>
                    <a:lnTo>
                      <a:pt x="714" y="369"/>
                    </a:lnTo>
                    <a:lnTo>
                      <a:pt x="744" y="369"/>
                    </a:lnTo>
                    <a:lnTo>
                      <a:pt x="767" y="386"/>
                    </a:lnTo>
                    <a:lnTo>
                      <a:pt x="791" y="410"/>
                    </a:lnTo>
                    <a:lnTo>
                      <a:pt x="820" y="427"/>
                    </a:lnTo>
                    <a:lnTo>
                      <a:pt x="843" y="427"/>
                    </a:lnTo>
                    <a:lnTo>
                      <a:pt x="872" y="410"/>
                    </a:lnTo>
                    <a:lnTo>
                      <a:pt x="896" y="392"/>
                    </a:lnTo>
                    <a:lnTo>
                      <a:pt x="919" y="386"/>
                    </a:lnTo>
                    <a:lnTo>
                      <a:pt x="949" y="398"/>
                    </a:lnTo>
                    <a:lnTo>
                      <a:pt x="972" y="422"/>
                    </a:lnTo>
                    <a:lnTo>
                      <a:pt x="995" y="439"/>
                    </a:lnTo>
                    <a:lnTo>
                      <a:pt x="1025" y="451"/>
                    </a:lnTo>
                    <a:lnTo>
                      <a:pt x="1048" y="457"/>
                    </a:lnTo>
                    <a:lnTo>
                      <a:pt x="1077" y="445"/>
                    </a:lnTo>
                    <a:lnTo>
                      <a:pt x="1101" y="439"/>
                    </a:lnTo>
                    <a:lnTo>
                      <a:pt x="1124" y="433"/>
                    </a:lnTo>
                    <a:lnTo>
                      <a:pt x="1153" y="433"/>
                    </a:lnTo>
                    <a:lnTo>
                      <a:pt x="1177" y="433"/>
                    </a:lnTo>
                    <a:lnTo>
                      <a:pt x="1206" y="439"/>
                    </a:lnTo>
                    <a:lnTo>
                      <a:pt x="1230" y="439"/>
                    </a:lnTo>
                    <a:lnTo>
                      <a:pt x="1253" y="433"/>
                    </a:lnTo>
                    <a:lnTo>
                      <a:pt x="1282" y="422"/>
                    </a:lnTo>
                    <a:lnTo>
                      <a:pt x="1306" y="410"/>
                    </a:lnTo>
                    <a:lnTo>
                      <a:pt x="1329" y="404"/>
                    </a:lnTo>
                    <a:lnTo>
                      <a:pt x="1358" y="386"/>
                    </a:lnTo>
                    <a:lnTo>
                      <a:pt x="1382" y="375"/>
                    </a:lnTo>
                    <a:lnTo>
                      <a:pt x="1411" y="357"/>
                    </a:lnTo>
                    <a:lnTo>
                      <a:pt x="1434" y="345"/>
                    </a:lnTo>
                    <a:lnTo>
                      <a:pt x="1458" y="340"/>
                    </a:lnTo>
                    <a:lnTo>
                      <a:pt x="1487" y="345"/>
                    </a:lnTo>
                    <a:lnTo>
                      <a:pt x="1511" y="345"/>
                    </a:lnTo>
                    <a:lnTo>
                      <a:pt x="1540" y="334"/>
                    </a:lnTo>
                    <a:lnTo>
                      <a:pt x="1563" y="304"/>
                    </a:lnTo>
                    <a:lnTo>
                      <a:pt x="1587" y="281"/>
                    </a:lnTo>
                    <a:lnTo>
                      <a:pt x="1616" y="258"/>
                    </a:lnTo>
                    <a:lnTo>
                      <a:pt x="1639" y="252"/>
                    </a:lnTo>
                    <a:lnTo>
                      <a:pt x="1663" y="246"/>
                    </a:lnTo>
                    <a:lnTo>
                      <a:pt x="1692" y="246"/>
                    </a:lnTo>
                    <a:lnTo>
                      <a:pt x="1715" y="228"/>
                    </a:lnTo>
                    <a:lnTo>
                      <a:pt x="1745" y="222"/>
                    </a:lnTo>
                    <a:lnTo>
                      <a:pt x="1768" y="205"/>
                    </a:lnTo>
                    <a:lnTo>
                      <a:pt x="1792" y="176"/>
                    </a:lnTo>
                    <a:lnTo>
                      <a:pt x="1821" y="105"/>
                    </a:lnTo>
                    <a:lnTo>
                      <a:pt x="1844" y="29"/>
                    </a:lnTo>
                    <a:lnTo>
                      <a:pt x="1873" y="0"/>
                    </a:lnTo>
                    <a:lnTo>
                      <a:pt x="1897" y="70"/>
                    </a:lnTo>
                    <a:lnTo>
                      <a:pt x="1920" y="234"/>
                    </a:lnTo>
                    <a:lnTo>
                      <a:pt x="1950" y="422"/>
                    </a:lnTo>
                    <a:lnTo>
                      <a:pt x="1973" y="562"/>
                    </a:lnTo>
                    <a:lnTo>
                      <a:pt x="1996" y="638"/>
                    </a:lnTo>
                    <a:lnTo>
                      <a:pt x="2026" y="656"/>
                    </a:lnTo>
                    <a:lnTo>
                      <a:pt x="2049" y="627"/>
                    </a:lnTo>
                    <a:lnTo>
                      <a:pt x="2078" y="574"/>
                    </a:lnTo>
                    <a:lnTo>
                      <a:pt x="2102" y="515"/>
                    </a:lnTo>
                    <a:lnTo>
                      <a:pt x="2125" y="480"/>
                    </a:lnTo>
                    <a:lnTo>
                      <a:pt x="2154" y="474"/>
                    </a:lnTo>
                    <a:lnTo>
                      <a:pt x="2178" y="480"/>
                    </a:lnTo>
                    <a:lnTo>
                      <a:pt x="2207" y="474"/>
                    </a:lnTo>
                    <a:lnTo>
                      <a:pt x="2231" y="451"/>
                    </a:lnTo>
                    <a:lnTo>
                      <a:pt x="2254" y="416"/>
                    </a:lnTo>
                    <a:lnTo>
                      <a:pt x="2283" y="381"/>
                    </a:lnTo>
                    <a:lnTo>
                      <a:pt x="2307" y="369"/>
                    </a:lnTo>
                    <a:lnTo>
                      <a:pt x="2330" y="381"/>
                    </a:lnTo>
                    <a:lnTo>
                      <a:pt x="2359" y="416"/>
                    </a:lnTo>
                    <a:lnTo>
                      <a:pt x="2383" y="445"/>
                    </a:lnTo>
                    <a:lnTo>
                      <a:pt x="2412" y="468"/>
                    </a:lnTo>
                    <a:lnTo>
                      <a:pt x="2435" y="498"/>
                    </a:lnTo>
                    <a:lnTo>
                      <a:pt x="2459" y="515"/>
                    </a:lnTo>
                    <a:lnTo>
                      <a:pt x="2488" y="539"/>
                    </a:lnTo>
                    <a:lnTo>
                      <a:pt x="2511" y="556"/>
                    </a:lnTo>
                    <a:lnTo>
                      <a:pt x="2535" y="568"/>
                    </a:lnTo>
                  </a:path>
                </a:pathLst>
              </a:custGeom>
              <a:noFill/>
              <a:ln w="19050" cmpd="sng">
                <a:solidFill>
                  <a:srgbClr val="EE1A4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1" name="Freeform 337"/>
              <p:cNvSpPr>
                <a:spLocks/>
              </p:cNvSpPr>
              <p:nvPr/>
            </p:nvSpPr>
            <p:spPr bwMode="auto">
              <a:xfrm>
                <a:off x="6086475" y="5354516"/>
                <a:ext cx="1368425" cy="519113"/>
              </a:xfrm>
              <a:custGeom>
                <a:avLst/>
                <a:gdLst>
                  <a:gd name="T0" fmla="*/ 2147483646 w 2535"/>
                  <a:gd name="T1" fmla="*/ 2147483646 h 1142"/>
                  <a:gd name="T2" fmla="*/ 2147483646 w 2535"/>
                  <a:gd name="T3" fmla="*/ 2147483646 h 1142"/>
                  <a:gd name="T4" fmla="*/ 2147483646 w 2535"/>
                  <a:gd name="T5" fmla="*/ 2147483646 h 1142"/>
                  <a:gd name="T6" fmla="*/ 2147483646 w 2535"/>
                  <a:gd name="T7" fmla="*/ 2147483646 h 1142"/>
                  <a:gd name="T8" fmla="*/ 2147483646 w 2535"/>
                  <a:gd name="T9" fmla="*/ 2147483646 h 1142"/>
                  <a:gd name="T10" fmla="*/ 2147483646 w 2535"/>
                  <a:gd name="T11" fmla="*/ 2147483646 h 1142"/>
                  <a:gd name="T12" fmla="*/ 2147483646 w 2535"/>
                  <a:gd name="T13" fmla="*/ 2147483646 h 1142"/>
                  <a:gd name="T14" fmla="*/ 2147483646 w 2535"/>
                  <a:gd name="T15" fmla="*/ 2147483646 h 1142"/>
                  <a:gd name="T16" fmla="*/ 2147483646 w 2535"/>
                  <a:gd name="T17" fmla="*/ 2147483646 h 1142"/>
                  <a:gd name="T18" fmla="*/ 2147483646 w 2535"/>
                  <a:gd name="T19" fmla="*/ 2147483646 h 1142"/>
                  <a:gd name="T20" fmla="*/ 2147483646 w 2535"/>
                  <a:gd name="T21" fmla="*/ 2147483646 h 1142"/>
                  <a:gd name="T22" fmla="*/ 2147483646 w 2535"/>
                  <a:gd name="T23" fmla="*/ 2147483646 h 1142"/>
                  <a:gd name="T24" fmla="*/ 2147483646 w 2535"/>
                  <a:gd name="T25" fmla="*/ 2147483646 h 1142"/>
                  <a:gd name="T26" fmla="*/ 2147483646 w 2535"/>
                  <a:gd name="T27" fmla="*/ 2147483646 h 1142"/>
                  <a:gd name="T28" fmla="*/ 2147483646 w 2535"/>
                  <a:gd name="T29" fmla="*/ 2147483646 h 1142"/>
                  <a:gd name="T30" fmla="*/ 2147483646 w 2535"/>
                  <a:gd name="T31" fmla="*/ 2147483646 h 1142"/>
                  <a:gd name="T32" fmla="*/ 2147483646 w 2535"/>
                  <a:gd name="T33" fmla="*/ 2147483646 h 1142"/>
                  <a:gd name="T34" fmla="*/ 2147483646 w 2535"/>
                  <a:gd name="T35" fmla="*/ 2147483646 h 1142"/>
                  <a:gd name="T36" fmla="*/ 2147483646 w 2535"/>
                  <a:gd name="T37" fmla="*/ 2147483646 h 1142"/>
                  <a:gd name="T38" fmla="*/ 2147483646 w 2535"/>
                  <a:gd name="T39" fmla="*/ 2147483646 h 1142"/>
                  <a:gd name="T40" fmla="*/ 2147483646 w 2535"/>
                  <a:gd name="T41" fmla="*/ 2147483646 h 1142"/>
                  <a:gd name="T42" fmla="*/ 2147483646 w 2535"/>
                  <a:gd name="T43" fmla="*/ 2147483646 h 1142"/>
                  <a:gd name="T44" fmla="*/ 2147483646 w 2535"/>
                  <a:gd name="T45" fmla="*/ 2147483646 h 1142"/>
                  <a:gd name="T46" fmla="*/ 2147483646 w 2535"/>
                  <a:gd name="T47" fmla="*/ 2147483646 h 1142"/>
                  <a:gd name="T48" fmla="*/ 2147483646 w 2535"/>
                  <a:gd name="T49" fmla="*/ 2147483646 h 1142"/>
                  <a:gd name="T50" fmla="*/ 2147483646 w 2535"/>
                  <a:gd name="T51" fmla="*/ 2147483646 h 1142"/>
                  <a:gd name="T52" fmla="*/ 2147483646 w 2535"/>
                  <a:gd name="T53" fmla="*/ 2147483646 h 1142"/>
                  <a:gd name="T54" fmla="*/ 2147483646 w 2535"/>
                  <a:gd name="T55" fmla="*/ 2147483646 h 1142"/>
                  <a:gd name="T56" fmla="*/ 2147483646 w 2535"/>
                  <a:gd name="T57" fmla="*/ 2147483646 h 1142"/>
                  <a:gd name="T58" fmla="*/ 2147483646 w 2535"/>
                  <a:gd name="T59" fmla="*/ 2147483646 h 1142"/>
                  <a:gd name="T60" fmla="*/ 2147483646 w 2535"/>
                  <a:gd name="T61" fmla="*/ 2147483646 h 1142"/>
                  <a:gd name="T62" fmla="*/ 2147483646 w 2535"/>
                  <a:gd name="T63" fmla="*/ 0 h 1142"/>
                  <a:gd name="T64" fmla="*/ 2147483646 w 2535"/>
                  <a:gd name="T65" fmla="*/ 2147483646 h 1142"/>
                  <a:gd name="T66" fmla="*/ 2147483646 w 2535"/>
                  <a:gd name="T67" fmla="*/ 2147483646 h 1142"/>
                  <a:gd name="T68" fmla="*/ 2147483646 w 2535"/>
                  <a:gd name="T69" fmla="*/ 2147483646 h 1142"/>
                  <a:gd name="T70" fmla="*/ 2147483646 w 2535"/>
                  <a:gd name="T71" fmla="*/ 2147483646 h 1142"/>
                  <a:gd name="T72" fmla="*/ 2147483646 w 2535"/>
                  <a:gd name="T73" fmla="*/ 2147483646 h 1142"/>
                  <a:gd name="T74" fmla="*/ 2147483646 w 2535"/>
                  <a:gd name="T75" fmla="*/ 2147483646 h 1142"/>
                  <a:gd name="T76" fmla="*/ 2147483646 w 2535"/>
                  <a:gd name="T77" fmla="*/ 2147483646 h 1142"/>
                  <a:gd name="T78" fmla="*/ 2147483646 w 2535"/>
                  <a:gd name="T79" fmla="*/ 2147483646 h 1142"/>
                  <a:gd name="T80" fmla="*/ 2147483646 w 2535"/>
                  <a:gd name="T81" fmla="*/ 2147483646 h 1142"/>
                  <a:gd name="T82" fmla="*/ 2147483646 w 2535"/>
                  <a:gd name="T83" fmla="*/ 2147483646 h 1142"/>
                  <a:gd name="T84" fmla="*/ 2147483646 w 2535"/>
                  <a:gd name="T85" fmla="*/ 2147483646 h 1142"/>
                  <a:gd name="T86" fmla="*/ 2147483646 w 2535"/>
                  <a:gd name="T87" fmla="*/ 2147483646 h 1142"/>
                  <a:gd name="T88" fmla="*/ 2147483646 w 2535"/>
                  <a:gd name="T89" fmla="*/ 2147483646 h 1142"/>
                  <a:gd name="T90" fmla="*/ 2147483646 w 2535"/>
                  <a:gd name="T91" fmla="*/ 2147483646 h 1142"/>
                  <a:gd name="T92" fmla="*/ 2147483646 w 2535"/>
                  <a:gd name="T93" fmla="*/ 2147483646 h 1142"/>
                  <a:gd name="T94" fmla="*/ 2147483646 w 2535"/>
                  <a:gd name="T95" fmla="*/ 2147483646 h 1142"/>
                  <a:gd name="T96" fmla="*/ 2147483646 w 2535"/>
                  <a:gd name="T97" fmla="*/ 2147483646 h 1142"/>
                  <a:gd name="T98" fmla="*/ 0 w 2535"/>
                  <a:gd name="T99" fmla="*/ 2147483646 h 114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35" h="1142">
                    <a:moveTo>
                      <a:pt x="0" y="867"/>
                    </a:moveTo>
                    <a:lnTo>
                      <a:pt x="24" y="896"/>
                    </a:lnTo>
                    <a:lnTo>
                      <a:pt x="47" y="914"/>
                    </a:lnTo>
                    <a:lnTo>
                      <a:pt x="76" y="932"/>
                    </a:lnTo>
                    <a:lnTo>
                      <a:pt x="100" y="949"/>
                    </a:lnTo>
                    <a:lnTo>
                      <a:pt x="123" y="961"/>
                    </a:lnTo>
                    <a:lnTo>
                      <a:pt x="153" y="973"/>
                    </a:lnTo>
                    <a:lnTo>
                      <a:pt x="176" y="973"/>
                    </a:lnTo>
                    <a:lnTo>
                      <a:pt x="205" y="943"/>
                    </a:lnTo>
                    <a:lnTo>
                      <a:pt x="229" y="844"/>
                    </a:lnTo>
                    <a:lnTo>
                      <a:pt x="252" y="697"/>
                    </a:lnTo>
                    <a:lnTo>
                      <a:pt x="281" y="557"/>
                    </a:lnTo>
                    <a:lnTo>
                      <a:pt x="305" y="486"/>
                    </a:lnTo>
                    <a:lnTo>
                      <a:pt x="328" y="486"/>
                    </a:lnTo>
                    <a:lnTo>
                      <a:pt x="357" y="527"/>
                    </a:lnTo>
                    <a:lnTo>
                      <a:pt x="381" y="563"/>
                    </a:lnTo>
                    <a:lnTo>
                      <a:pt x="410" y="586"/>
                    </a:lnTo>
                    <a:lnTo>
                      <a:pt x="433" y="604"/>
                    </a:lnTo>
                    <a:lnTo>
                      <a:pt x="457" y="621"/>
                    </a:lnTo>
                    <a:lnTo>
                      <a:pt x="486" y="639"/>
                    </a:lnTo>
                    <a:lnTo>
                      <a:pt x="510" y="645"/>
                    </a:lnTo>
                    <a:lnTo>
                      <a:pt x="539" y="662"/>
                    </a:lnTo>
                    <a:lnTo>
                      <a:pt x="562" y="703"/>
                    </a:lnTo>
                    <a:lnTo>
                      <a:pt x="586" y="756"/>
                    </a:lnTo>
                    <a:lnTo>
                      <a:pt x="615" y="791"/>
                    </a:lnTo>
                    <a:lnTo>
                      <a:pt x="638" y="803"/>
                    </a:lnTo>
                    <a:lnTo>
                      <a:pt x="662" y="785"/>
                    </a:lnTo>
                    <a:lnTo>
                      <a:pt x="691" y="756"/>
                    </a:lnTo>
                    <a:lnTo>
                      <a:pt x="714" y="715"/>
                    </a:lnTo>
                    <a:lnTo>
                      <a:pt x="744" y="691"/>
                    </a:lnTo>
                    <a:lnTo>
                      <a:pt x="767" y="680"/>
                    </a:lnTo>
                    <a:lnTo>
                      <a:pt x="791" y="691"/>
                    </a:lnTo>
                    <a:lnTo>
                      <a:pt x="820" y="697"/>
                    </a:lnTo>
                    <a:lnTo>
                      <a:pt x="843" y="691"/>
                    </a:lnTo>
                    <a:lnTo>
                      <a:pt x="872" y="674"/>
                    </a:lnTo>
                    <a:lnTo>
                      <a:pt x="896" y="650"/>
                    </a:lnTo>
                    <a:lnTo>
                      <a:pt x="919" y="633"/>
                    </a:lnTo>
                    <a:lnTo>
                      <a:pt x="949" y="609"/>
                    </a:lnTo>
                    <a:lnTo>
                      <a:pt x="972" y="592"/>
                    </a:lnTo>
                    <a:lnTo>
                      <a:pt x="995" y="586"/>
                    </a:lnTo>
                    <a:lnTo>
                      <a:pt x="1025" y="604"/>
                    </a:lnTo>
                    <a:lnTo>
                      <a:pt x="1048" y="627"/>
                    </a:lnTo>
                    <a:lnTo>
                      <a:pt x="1077" y="639"/>
                    </a:lnTo>
                    <a:lnTo>
                      <a:pt x="1101" y="615"/>
                    </a:lnTo>
                    <a:lnTo>
                      <a:pt x="1124" y="574"/>
                    </a:lnTo>
                    <a:lnTo>
                      <a:pt x="1153" y="545"/>
                    </a:lnTo>
                    <a:lnTo>
                      <a:pt x="1177" y="527"/>
                    </a:lnTo>
                    <a:lnTo>
                      <a:pt x="1206" y="533"/>
                    </a:lnTo>
                    <a:lnTo>
                      <a:pt x="1230" y="539"/>
                    </a:lnTo>
                    <a:lnTo>
                      <a:pt x="1253" y="533"/>
                    </a:lnTo>
                    <a:lnTo>
                      <a:pt x="1282" y="516"/>
                    </a:lnTo>
                    <a:lnTo>
                      <a:pt x="1306" y="492"/>
                    </a:lnTo>
                    <a:lnTo>
                      <a:pt x="1329" y="469"/>
                    </a:lnTo>
                    <a:lnTo>
                      <a:pt x="1358" y="457"/>
                    </a:lnTo>
                    <a:lnTo>
                      <a:pt x="1382" y="457"/>
                    </a:lnTo>
                    <a:lnTo>
                      <a:pt x="1411" y="451"/>
                    </a:lnTo>
                    <a:lnTo>
                      <a:pt x="1434" y="445"/>
                    </a:lnTo>
                    <a:lnTo>
                      <a:pt x="1458" y="428"/>
                    </a:lnTo>
                    <a:lnTo>
                      <a:pt x="1487" y="399"/>
                    </a:lnTo>
                    <a:lnTo>
                      <a:pt x="1511" y="369"/>
                    </a:lnTo>
                    <a:lnTo>
                      <a:pt x="1540" y="363"/>
                    </a:lnTo>
                    <a:lnTo>
                      <a:pt x="1563" y="369"/>
                    </a:lnTo>
                    <a:lnTo>
                      <a:pt x="1587" y="375"/>
                    </a:lnTo>
                    <a:lnTo>
                      <a:pt x="1616" y="363"/>
                    </a:lnTo>
                    <a:lnTo>
                      <a:pt x="1639" y="340"/>
                    </a:lnTo>
                    <a:lnTo>
                      <a:pt x="1663" y="317"/>
                    </a:lnTo>
                    <a:lnTo>
                      <a:pt x="1692" y="299"/>
                    </a:lnTo>
                    <a:lnTo>
                      <a:pt x="1715" y="305"/>
                    </a:lnTo>
                    <a:lnTo>
                      <a:pt x="1745" y="317"/>
                    </a:lnTo>
                    <a:lnTo>
                      <a:pt x="1768" y="328"/>
                    </a:lnTo>
                    <a:lnTo>
                      <a:pt x="1792" y="322"/>
                    </a:lnTo>
                    <a:lnTo>
                      <a:pt x="1821" y="311"/>
                    </a:lnTo>
                    <a:lnTo>
                      <a:pt x="1844" y="322"/>
                    </a:lnTo>
                    <a:lnTo>
                      <a:pt x="1873" y="375"/>
                    </a:lnTo>
                    <a:lnTo>
                      <a:pt x="1897" y="510"/>
                    </a:lnTo>
                    <a:lnTo>
                      <a:pt x="1920" y="691"/>
                    </a:lnTo>
                    <a:lnTo>
                      <a:pt x="1950" y="891"/>
                    </a:lnTo>
                    <a:lnTo>
                      <a:pt x="1973" y="1049"/>
                    </a:lnTo>
                    <a:lnTo>
                      <a:pt x="1996" y="1131"/>
                    </a:lnTo>
                    <a:lnTo>
                      <a:pt x="2026" y="1142"/>
                    </a:lnTo>
                    <a:lnTo>
                      <a:pt x="2049" y="1101"/>
                    </a:lnTo>
                    <a:lnTo>
                      <a:pt x="2078" y="1037"/>
                    </a:lnTo>
                    <a:lnTo>
                      <a:pt x="2102" y="973"/>
                    </a:lnTo>
                    <a:lnTo>
                      <a:pt x="2125" y="926"/>
                    </a:lnTo>
                    <a:lnTo>
                      <a:pt x="2154" y="902"/>
                    </a:lnTo>
                    <a:lnTo>
                      <a:pt x="2178" y="896"/>
                    </a:lnTo>
                    <a:lnTo>
                      <a:pt x="2207" y="885"/>
                    </a:lnTo>
                    <a:lnTo>
                      <a:pt x="2231" y="861"/>
                    </a:lnTo>
                    <a:lnTo>
                      <a:pt x="2254" y="832"/>
                    </a:lnTo>
                    <a:lnTo>
                      <a:pt x="2283" y="814"/>
                    </a:lnTo>
                    <a:lnTo>
                      <a:pt x="2307" y="832"/>
                    </a:lnTo>
                    <a:lnTo>
                      <a:pt x="2330" y="873"/>
                    </a:lnTo>
                    <a:lnTo>
                      <a:pt x="2359" y="908"/>
                    </a:lnTo>
                    <a:lnTo>
                      <a:pt x="2383" y="926"/>
                    </a:lnTo>
                    <a:lnTo>
                      <a:pt x="2412" y="932"/>
                    </a:lnTo>
                    <a:lnTo>
                      <a:pt x="2435" y="926"/>
                    </a:lnTo>
                    <a:lnTo>
                      <a:pt x="2459" y="920"/>
                    </a:lnTo>
                    <a:lnTo>
                      <a:pt x="2488" y="932"/>
                    </a:lnTo>
                    <a:lnTo>
                      <a:pt x="2511" y="961"/>
                    </a:lnTo>
                    <a:lnTo>
                      <a:pt x="2535" y="984"/>
                    </a:lnTo>
                    <a:lnTo>
                      <a:pt x="2535" y="820"/>
                    </a:lnTo>
                    <a:lnTo>
                      <a:pt x="2511" y="791"/>
                    </a:lnTo>
                    <a:lnTo>
                      <a:pt x="2488" y="750"/>
                    </a:lnTo>
                    <a:lnTo>
                      <a:pt x="2459" y="732"/>
                    </a:lnTo>
                    <a:lnTo>
                      <a:pt x="2435" y="738"/>
                    </a:lnTo>
                    <a:lnTo>
                      <a:pt x="2412" y="756"/>
                    </a:lnTo>
                    <a:lnTo>
                      <a:pt x="2383" y="756"/>
                    </a:lnTo>
                    <a:lnTo>
                      <a:pt x="2359" y="738"/>
                    </a:lnTo>
                    <a:lnTo>
                      <a:pt x="2330" y="691"/>
                    </a:lnTo>
                    <a:lnTo>
                      <a:pt x="2307" y="639"/>
                    </a:lnTo>
                    <a:lnTo>
                      <a:pt x="2283" y="615"/>
                    </a:lnTo>
                    <a:lnTo>
                      <a:pt x="2254" y="633"/>
                    </a:lnTo>
                    <a:lnTo>
                      <a:pt x="2231" y="674"/>
                    </a:lnTo>
                    <a:lnTo>
                      <a:pt x="2207" y="697"/>
                    </a:lnTo>
                    <a:lnTo>
                      <a:pt x="2178" y="703"/>
                    </a:lnTo>
                    <a:lnTo>
                      <a:pt x="2154" y="703"/>
                    </a:lnTo>
                    <a:lnTo>
                      <a:pt x="2125" y="732"/>
                    </a:lnTo>
                    <a:lnTo>
                      <a:pt x="2102" y="785"/>
                    </a:lnTo>
                    <a:lnTo>
                      <a:pt x="2078" y="873"/>
                    </a:lnTo>
                    <a:lnTo>
                      <a:pt x="2049" y="961"/>
                    </a:lnTo>
                    <a:lnTo>
                      <a:pt x="2026" y="1014"/>
                    </a:lnTo>
                    <a:lnTo>
                      <a:pt x="1996" y="1002"/>
                    </a:lnTo>
                    <a:lnTo>
                      <a:pt x="1973" y="896"/>
                    </a:lnTo>
                    <a:lnTo>
                      <a:pt x="1950" y="703"/>
                    </a:lnTo>
                    <a:lnTo>
                      <a:pt x="1920" y="440"/>
                    </a:lnTo>
                    <a:lnTo>
                      <a:pt x="1897" y="205"/>
                    </a:lnTo>
                    <a:lnTo>
                      <a:pt x="1873" y="53"/>
                    </a:lnTo>
                    <a:lnTo>
                      <a:pt x="1844" y="0"/>
                    </a:lnTo>
                    <a:lnTo>
                      <a:pt x="1821" y="24"/>
                    </a:lnTo>
                    <a:lnTo>
                      <a:pt x="1792" y="65"/>
                    </a:lnTo>
                    <a:lnTo>
                      <a:pt x="1768" y="88"/>
                    </a:lnTo>
                    <a:lnTo>
                      <a:pt x="1745" y="82"/>
                    </a:lnTo>
                    <a:lnTo>
                      <a:pt x="1715" y="65"/>
                    </a:lnTo>
                    <a:lnTo>
                      <a:pt x="1692" y="47"/>
                    </a:lnTo>
                    <a:lnTo>
                      <a:pt x="1663" y="59"/>
                    </a:lnTo>
                    <a:lnTo>
                      <a:pt x="1639" y="76"/>
                    </a:lnTo>
                    <a:lnTo>
                      <a:pt x="1616" y="100"/>
                    </a:lnTo>
                    <a:lnTo>
                      <a:pt x="1587" y="106"/>
                    </a:lnTo>
                    <a:lnTo>
                      <a:pt x="1563" y="100"/>
                    </a:lnTo>
                    <a:lnTo>
                      <a:pt x="1540" y="94"/>
                    </a:lnTo>
                    <a:lnTo>
                      <a:pt x="1511" y="112"/>
                    </a:lnTo>
                    <a:lnTo>
                      <a:pt x="1487" y="153"/>
                    </a:lnTo>
                    <a:lnTo>
                      <a:pt x="1458" y="194"/>
                    </a:lnTo>
                    <a:lnTo>
                      <a:pt x="1434" y="229"/>
                    </a:lnTo>
                    <a:lnTo>
                      <a:pt x="1411" y="235"/>
                    </a:lnTo>
                    <a:lnTo>
                      <a:pt x="1382" y="235"/>
                    </a:lnTo>
                    <a:lnTo>
                      <a:pt x="1358" y="240"/>
                    </a:lnTo>
                    <a:lnTo>
                      <a:pt x="1329" y="258"/>
                    </a:lnTo>
                    <a:lnTo>
                      <a:pt x="1306" y="287"/>
                    </a:lnTo>
                    <a:lnTo>
                      <a:pt x="1282" y="317"/>
                    </a:lnTo>
                    <a:lnTo>
                      <a:pt x="1253" y="334"/>
                    </a:lnTo>
                    <a:lnTo>
                      <a:pt x="1230" y="334"/>
                    </a:lnTo>
                    <a:lnTo>
                      <a:pt x="1206" y="322"/>
                    </a:lnTo>
                    <a:lnTo>
                      <a:pt x="1177" y="322"/>
                    </a:lnTo>
                    <a:lnTo>
                      <a:pt x="1153" y="340"/>
                    </a:lnTo>
                    <a:lnTo>
                      <a:pt x="1124" y="381"/>
                    </a:lnTo>
                    <a:lnTo>
                      <a:pt x="1101" y="434"/>
                    </a:lnTo>
                    <a:lnTo>
                      <a:pt x="1077" y="457"/>
                    </a:lnTo>
                    <a:lnTo>
                      <a:pt x="1048" y="451"/>
                    </a:lnTo>
                    <a:lnTo>
                      <a:pt x="1025" y="428"/>
                    </a:lnTo>
                    <a:lnTo>
                      <a:pt x="995" y="404"/>
                    </a:lnTo>
                    <a:lnTo>
                      <a:pt x="972" y="410"/>
                    </a:lnTo>
                    <a:lnTo>
                      <a:pt x="949" y="422"/>
                    </a:lnTo>
                    <a:lnTo>
                      <a:pt x="919" y="440"/>
                    </a:lnTo>
                    <a:lnTo>
                      <a:pt x="896" y="463"/>
                    </a:lnTo>
                    <a:lnTo>
                      <a:pt x="872" y="486"/>
                    </a:lnTo>
                    <a:lnTo>
                      <a:pt x="843" y="504"/>
                    </a:lnTo>
                    <a:lnTo>
                      <a:pt x="820" y="516"/>
                    </a:lnTo>
                    <a:lnTo>
                      <a:pt x="791" y="504"/>
                    </a:lnTo>
                    <a:lnTo>
                      <a:pt x="767" y="492"/>
                    </a:lnTo>
                    <a:lnTo>
                      <a:pt x="744" y="504"/>
                    </a:lnTo>
                    <a:lnTo>
                      <a:pt x="714" y="533"/>
                    </a:lnTo>
                    <a:lnTo>
                      <a:pt x="691" y="580"/>
                    </a:lnTo>
                    <a:lnTo>
                      <a:pt x="662" y="615"/>
                    </a:lnTo>
                    <a:lnTo>
                      <a:pt x="638" y="633"/>
                    </a:lnTo>
                    <a:lnTo>
                      <a:pt x="615" y="621"/>
                    </a:lnTo>
                    <a:lnTo>
                      <a:pt x="586" y="580"/>
                    </a:lnTo>
                    <a:lnTo>
                      <a:pt x="562" y="516"/>
                    </a:lnTo>
                    <a:lnTo>
                      <a:pt x="539" y="463"/>
                    </a:lnTo>
                    <a:lnTo>
                      <a:pt x="510" y="440"/>
                    </a:lnTo>
                    <a:lnTo>
                      <a:pt x="486" y="428"/>
                    </a:lnTo>
                    <a:lnTo>
                      <a:pt x="457" y="410"/>
                    </a:lnTo>
                    <a:lnTo>
                      <a:pt x="433" y="393"/>
                    </a:lnTo>
                    <a:lnTo>
                      <a:pt x="410" y="369"/>
                    </a:lnTo>
                    <a:lnTo>
                      <a:pt x="381" y="334"/>
                    </a:lnTo>
                    <a:lnTo>
                      <a:pt x="357" y="287"/>
                    </a:lnTo>
                    <a:lnTo>
                      <a:pt x="328" y="229"/>
                    </a:lnTo>
                    <a:lnTo>
                      <a:pt x="305" y="217"/>
                    </a:lnTo>
                    <a:lnTo>
                      <a:pt x="281" y="293"/>
                    </a:lnTo>
                    <a:lnTo>
                      <a:pt x="252" y="463"/>
                    </a:lnTo>
                    <a:lnTo>
                      <a:pt x="229" y="650"/>
                    </a:lnTo>
                    <a:lnTo>
                      <a:pt x="205" y="773"/>
                    </a:lnTo>
                    <a:lnTo>
                      <a:pt x="176" y="814"/>
                    </a:lnTo>
                    <a:lnTo>
                      <a:pt x="153" y="809"/>
                    </a:lnTo>
                    <a:lnTo>
                      <a:pt x="123" y="779"/>
                    </a:lnTo>
                    <a:lnTo>
                      <a:pt x="100" y="756"/>
                    </a:lnTo>
                    <a:lnTo>
                      <a:pt x="76" y="732"/>
                    </a:lnTo>
                    <a:lnTo>
                      <a:pt x="47" y="715"/>
                    </a:lnTo>
                    <a:lnTo>
                      <a:pt x="24" y="697"/>
                    </a:lnTo>
                    <a:lnTo>
                      <a:pt x="0" y="668"/>
                    </a:lnTo>
                    <a:lnTo>
                      <a:pt x="0" y="867"/>
                    </a:lnTo>
                    <a:close/>
                  </a:path>
                </a:pathLst>
              </a:custGeom>
              <a:solidFill>
                <a:srgbClr val="40EC11">
                  <a:alpha val="30196"/>
                </a:srgbClr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2" name="Freeform 338"/>
              <p:cNvSpPr>
                <a:spLocks/>
              </p:cNvSpPr>
              <p:nvPr/>
            </p:nvSpPr>
            <p:spPr bwMode="auto">
              <a:xfrm>
                <a:off x="6086475" y="5429129"/>
                <a:ext cx="1368425" cy="415925"/>
              </a:xfrm>
              <a:custGeom>
                <a:avLst/>
                <a:gdLst>
                  <a:gd name="T0" fmla="*/ 2147483646 w 2535"/>
                  <a:gd name="T1" fmla="*/ 2147483646 h 914"/>
                  <a:gd name="T2" fmla="*/ 2147483646 w 2535"/>
                  <a:gd name="T3" fmla="*/ 2147483646 h 914"/>
                  <a:gd name="T4" fmla="*/ 2147483646 w 2535"/>
                  <a:gd name="T5" fmla="*/ 2147483646 h 914"/>
                  <a:gd name="T6" fmla="*/ 2147483646 w 2535"/>
                  <a:gd name="T7" fmla="*/ 2147483646 h 914"/>
                  <a:gd name="T8" fmla="*/ 2147483646 w 2535"/>
                  <a:gd name="T9" fmla="*/ 2147483646 h 914"/>
                  <a:gd name="T10" fmla="*/ 2147483646 w 2535"/>
                  <a:gd name="T11" fmla="*/ 2147483646 h 914"/>
                  <a:gd name="T12" fmla="*/ 2147483646 w 2535"/>
                  <a:gd name="T13" fmla="*/ 2147483646 h 914"/>
                  <a:gd name="T14" fmla="*/ 2147483646 w 2535"/>
                  <a:gd name="T15" fmla="*/ 2147483646 h 914"/>
                  <a:gd name="T16" fmla="*/ 2147483646 w 2535"/>
                  <a:gd name="T17" fmla="*/ 2147483646 h 914"/>
                  <a:gd name="T18" fmla="*/ 2147483646 w 2535"/>
                  <a:gd name="T19" fmla="*/ 2147483646 h 914"/>
                  <a:gd name="T20" fmla="*/ 2147483646 w 2535"/>
                  <a:gd name="T21" fmla="*/ 2147483646 h 914"/>
                  <a:gd name="T22" fmla="*/ 2147483646 w 2535"/>
                  <a:gd name="T23" fmla="*/ 2147483646 h 914"/>
                  <a:gd name="T24" fmla="*/ 2147483646 w 2535"/>
                  <a:gd name="T25" fmla="*/ 2147483646 h 914"/>
                  <a:gd name="T26" fmla="*/ 2147483646 w 2535"/>
                  <a:gd name="T27" fmla="*/ 2147483646 h 914"/>
                  <a:gd name="T28" fmla="*/ 2147483646 w 2535"/>
                  <a:gd name="T29" fmla="*/ 2147483646 h 914"/>
                  <a:gd name="T30" fmla="*/ 2147483646 w 2535"/>
                  <a:gd name="T31" fmla="*/ 2147483646 h 914"/>
                  <a:gd name="T32" fmla="*/ 2147483646 w 2535"/>
                  <a:gd name="T33" fmla="*/ 2147483646 h 914"/>
                  <a:gd name="T34" fmla="*/ 2147483646 w 2535"/>
                  <a:gd name="T35" fmla="*/ 2147483646 h 914"/>
                  <a:gd name="T36" fmla="*/ 2147483646 w 2535"/>
                  <a:gd name="T37" fmla="*/ 2147483646 h 914"/>
                  <a:gd name="T38" fmla="*/ 2147483646 w 2535"/>
                  <a:gd name="T39" fmla="*/ 2147483646 h 914"/>
                  <a:gd name="T40" fmla="*/ 2147483646 w 2535"/>
                  <a:gd name="T41" fmla="*/ 2147483646 h 914"/>
                  <a:gd name="T42" fmla="*/ 2147483646 w 2535"/>
                  <a:gd name="T43" fmla="*/ 2147483646 h 914"/>
                  <a:gd name="T44" fmla="*/ 2147483646 w 2535"/>
                  <a:gd name="T45" fmla="*/ 2147483646 h 914"/>
                  <a:gd name="T46" fmla="*/ 2147483646 w 2535"/>
                  <a:gd name="T47" fmla="*/ 2147483646 h 914"/>
                  <a:gd name="T48" fmla="*/ 2147483646 w 2535"/>
                  <a:gd name="T49" fmla="*/ 2147483646 h 914"/>
                  <a:gd name="T50" fmla="*/ 2147483646 w 2535"/>
                  <a:gd name="T51" fmla="*/ 2147483646 h 914"/>
                  <a:gd name="T52" fmla="*/ 2147483646 w 2535"/>
                  <a:gd name="T53" fmla="*/ 2147483646 h 914"/>
                  <a:gd name="T54" fmla="*/ 2147483646 w 2535"/>
                  <a:gd name="T55" fmla="*/ 2147483646 h 914"/>
                  <a:gd name="T56" fmla="*/ 2147483646 w 2535"/>
                  <a:gd name="T57" fmla="*/ 2147483646 h 914"/>
                  <a:gd name="T58" fmla="*/ 2147483646 w 2535"/>
                  <a:gd name="T59" fmla="*/ 2147483646 h 914"/>
                  <a:gd name="T60" fmla="*/ 2147483646 w 2535"/>
                  <a:gd name="T61" fmla="*/ 2147483646 h 914"/>
                  <a:gd name="T62" fmla="*/ 2147483646 w 2535"/>
                  <a:gd name="T63" fmla="*/ 2147483646 h 914"/>
                  <a:gd name="T64" fmla="*/ 2147483646 w 2535"/>
                  <a:gd name="T65" fmla="*/ 2147483646 h 914"/>
                  <a:gd name="T66" fmla="*/ 2147483646 w 2535"/>
                  <a:gd name="T67" fmla="*/ 2147483646 h 914"/>
                  <a:gd name="T68" fmla="*/ 2147483646 w 2535"/>
                  <a:gd name="T69" fmla="*/ 2147483646 h 914"/>
                  <a:gd name="T70" fmla="*/ 2147483646 w 2535"/>
                  <a:gd name="T71" fmla="*/ 2147483646 h 914"/>
                  <a:gd name="T72" fmla="*/ 2147483646 w 2535"/>
                  <a:gd name="T73" fmla="*/ 2147483646 h 914"/>
                  <a:gd name="T74" fmla="*/ 2147483646 w 2535"/>
                  <a:gd name="T75" fmla="*/ 2147483646 h 914"/>
                  <a:gd name="T76" fmla="*/ 2147483646 w 2535"/>
                  <a:gd name="T77" fmla="*/ 2147483646 h 914"/>
                  <a:gd name="T78" fmla="*/ 2147483646 w 2535"/>
                  <a:gd name="T79" fmla="*/ 2147483646 h 914"/>
                  <a:gd name="T80" fmla="*/ 2147483646 w 2535"/>
                  <a:gd name="T81" fmla="*/ 2147483646 h 914"/>
                  <a:gd name="T82" fmla="*/ 2147483646 w 2535"/>
                  <a:gd name="T83" fmla="*/ 2147483646 h 914"/>
                  <a:gd name="T84" fmla="*/ 2147483646 w 2535"/>
                  <a:gd name="T85" fmla="*/ 2147483646 h 914"/>
                  <a:gd name="T86" fmla="*/ 2147483646 w 2535"/>
                  <a:gd name="T87" fmla="*/ 2147483646 h 914"/>
                  <a:gd name="T88" fmla="*/ 2147483646 w 2535"/>
                  <a:gd name="T89" fmla="*/ 2147483646 h 914"/>
                  <a:gd name="T90" fmla="*/ 2147483646 w 2535"/>
                  <a:gd name="T91" fmla="*/ 2147483646 h 914"/>
                  <a:gd name="T92" fmla="*/ 2147483646 w 2535"/>
                  <a:gd name="T93" fmla="*/ 2147483646 h 914"/>
                  <a:gd name="T94" fmla="*/ 2147483646 w 2535"/>
                  <a:gd name="T95" fmla="*/ 2147483646 h 914"/>
                  <a:gd name="T96" fmla="*/ 2147483646 w 2535"/>
                  <a:gd name="T97" fmla="*/ 2147483646 h 914"/>
                  <a:gd name="T98" fmla="*/ 2147483646 w 2535"/>
                  <a:gd name="T99" fmla="*/ 2147483646 h 91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35" h="914">
                    <a:moveTo>
                      <a:pt x="0" y="604"/>
                    </a:moveTo>
                    <a:lnTo>
                      <a:pt x="24" y="633"/>
                    </a:lnTo>
                    <a:lnTo>
                      <a:pt x="47" y="650"/>
                    </a:lnTo>
                    <a:lnTo>
                      <a:pt x="76" y="668"/>
                    </a:lnTo>
                    <a:lnTo>
                      <a:pt x="100" y="691"/>
                    </a:lnTo>
                    <a:lnTo>
                      <a:pt x="123" y="709"/>
                    </a:lnTo>
                    <a:lnTo>
                      <a:pt x="153" y="727"/>
                    </a:lnTo>
                    <a:lnTo>
                      <a:pt x="176" y="732"/>
                    </a:lnTo>
                    <a:lnTo>
                      <a:pt x="205" y="697"/>
                    </a:lnTo>
                    <a:lnTo>
                      <a:pt x="229" y="580"/>
                    </a:lnTo>
                    <a:lnTo>
                      <a:pt x="252" y="416"/>
                    </a:lnTo>
                    <a:lnTo>
                      <a:pt x="281" y="258"/>
                    </a:lnTo>
                    <a:lnTo>
                      <a:pt x="305" y="188"/>
                    </a:lnTo>
                    <a:lnTo>
                      <a:pt x="328" y="194"/>
                    </a:lnTo>
                    <a:lnTo>
                      <a:pt x="357" y="246"/>
                    </a:lnTo>
                    <a:lnTo>
                      <a:pt x="381" y="287"/>
                    </a:lnTo>
                    <a:lnTo>
                      <a:pt x="410" y="311"/>
                    </a:lnTo>
                    <a:lnTo>
                      <a:pt x="433" y="334"/>
                    </a:lnTo>
                    <a:lnTo>
                      <a:pt x="457" y="352"/>
                    </a:lnTo>
                    <a:lnTo>
                      <a:pt x="486" y="369"/>
                    </a:lnTo>
                    <a:lnTo>
                      <a:pt x="510" y="375"/>
                    </a:lnTo>
                    <a:lnTo>
                      <a:pt x="539" y="399"/>
                    </a:lnTo>
                    <a:lnTo>
                      <a:pt x="562" y="445"/>
                    </a:lnTo>
                    <a:lnTo>
                      <a:pt x="586" y="504"/>
                    </a:lnTo>
                    <a:lnTo>
                      <a:pt x="615" y="545"/>
                    </a:lnTo>
                    <a:lnTo>
                      <a:pt x="638" y="557"/>
                    </a:lnTo>
                    <a:lnTo>
                      <a:pt x="662" y="539"/>
                    </a:lnTo>
                    <a:lnTo>
                      <a:pt x="691" y="504"/>
                    </a:lnTo>
                    <a:lnTo>
                      <a:pt x="714" y="463"/>
                    </a:lnTo>
                    <a:lnTo>
                      <a:pt x="744" y="434"/>
                    </a:lnTo>
                    <a:lnTo>
                      <a:pt x="767" y="422"/>
                    </a:lnTo>
                    <a:lnTo>
                      <a:pt x="791" y="434"/>
                    </a:lnTo>
                    <a:lnTo>
                      <a:pt x="820" y="440"/>
                    </a:lnTo>
                    <a:lnTo>
                      <a:pt x="843" y="434"/>
                    </a:lnTo>
                    <a:lnTo>
                      <a:pt x="872" y="416"/>
                    </a:lnTo>
                    <a:lnTo>
                      <a:pt x="896" y="393"/>
                    </a:lnTo>
                    <a:lnTo>
                      <a:pt x="919" y="375"/>
                    </a:lnTo>
                    <a:lnTo>
                      <a:pt x="949" y="352"/>
                    </a:lnTo>
                    <a:lnTo>
                      <a:pt x="972" y="334"/>
                    </a:lnTo>
                    <a:lnTo>
                      <a:pt x="995" y="334"/>
                    </a:lnTo>
                    <a:lnTo>
                      <a:pt x="1025" y="352"/>
                    </a:lnTo>
                    <a:lnTo>
                      <a:pt x="1048" y="375"/>
                    </a:lnTo>
                    <a:lnTo>
                      <a:pt x="1077" y="381"/>
                    </a:lnTo>
                    <a:lnTo>
                      <a:pt x="1101" y="358"/>
                    </a:lnTo>
                    <a:lnTo>
                      <a:pt x="1124" y="317"/>
                    </a:lnTo>
                    <a:lnTo>
                      <a:pt x="1153" y="281"/>
                    </a:lnTo>
                    <a:lnTo>
                      <a:pt x="1177" y="258"/>
                    </a:lnTo>
                    <a:lnTo>
                      <a:pt x="1206" y="264"/>
                    </a:lnTo>
                    <a:lnTo>
                      <a:pt x="1230" y="270"/>
                    </a:lnTo>
                    <a:lnTo>
                      <a:pt x="1253" y="270"/>
                    </a:lnTo>
                    <a:lnTo>
                      <a:pt x="1282" y="252"/>
                    </a:lnTo>
                    <a:lnTo>
                      <a:pt x="1306" y="223"/>
                    </a:lnTo>
                    <a:lnTo>
                      <a:pt x="1329" y="199"/>
                    </a:lnTo>
                    <a:lnTo>
                      <a:pt x="1358" y="182"/>
                    </a:lnTo>
                    <a:lnTo>
                      <a:pt x="1382" y="182"/>
                    </a:lnTo>
                    <a:lnTo>
                      <a:pt x="1411" y="182"/>
                    </a:lnTo>
                    <a:lnTo>
                      <a:pt x="1434" y="176"/>
                    </a:lnTo>
                    <a:lnTo>
                      <a:pt x="1458" y="147"/>
                    </a:lnTo>
                    <a:lnTo>
                      <a:pt x="1487" y="112"/>
                    </a:lnTo>
                    <a:lnTo>
                      <a:pt x="1511" y="76"/>
                    </a:lnTo>
                    <a:lnTo>
                      <a:pt x="1540" y="65"/>
                    </a:lnTo>
                    <a:lnTo>
                      <a:pt x="1563" y="71"/>
                    </a:lnTo>
                    <a:lnTo>
                      <a:pt x="1587" y="76"/>
                    </a:lnTo>
                    <a:lnTo>
                      <a:pt x="1616" y="65"/>
                    </a:lnTo>
                    <a:lnTo>
                      <a:pt x="1639" y="47"/>
                    </a:lnTo>
                    <a:lnTo>
                      <a:pt x="1663" y="24"/>
                    </a:lnTo>
                    <a:lnTo>
                      <a:pt x="1692" y="12"/>
                    </a:lnTo>
                    <a:lnTo>
                      <a:pt x="1715" y="18"/>
                    </a:lnTo>
                    <a:lnTo>
                      <a:pt x="1745" y="35"/>
                    </a:lnTo>
                    <a:lnTo>
                      <a:pt x="1768" y="41"/>
                    </a:lnTo>
                    <a:lnTo>
                      <a:pt x="1792" y="30"/>
                    </a:lnTo>
                    <a:lnTo>
                      <a:pt x="1821" y="6"/>
                    </a:lnTo>
                    <a:lnTo>
                      <a:pt x="1844" y="0"/>
                    </a:lnTo>
                    <a:lnTo>
                      <a:pt x="1873" y="53"/>
                    </a:lnTo>
                    <a:lnTo>
                      <a:pt x="1897" y="194"/>
                    </a:lnTo>
                    <a:lnTo>
                      <a:pt x="1920" y="404"/>
                    </a:lnTo>
                    <a:lnTo>
                      <a:pt x="1950" y="633"/>
                    </a:lnTo>
                    <a:lnTo>
                      <a:pt x="1973" y="809"/>
                    </a:lnTo>
                    <a:lnTo>
                      <a:pt x="1996" y="902"/>
                    </a:lnTo>
                    <a:lnTo>
                      <a:pt x="2026" y="914"/>
                    </a:lnTo>
                    <a:lnTo>
                      <a:pt x="2049" y="867"/>
                    </a:lnTo>
                    <a:lnTo>
                      <a:pt x="2078" y="791"/>
                    </a:lnTo>
                    <a:lnTo>
                      <a:pt x="2102" y="715"/>
                    </a:lnTo>
                    <a:lnTo>
                      <a:pt x="2125" y="662"/>
                    </a:lnTo>
                    <a:lnTo>
                      <a:pt x="2154" y="639"/>
                    </a:lnTo>
                    <a:lnTo>
                      <a:pt x="2178" y="639"/>
                    </a:lnTo>
                    <a:lnTo>
                      <a:pt x="2207" y="627"/>
                    </a:lnTo>
                    <a:lnTo>
                      <a:pt x="2231" y="604"/>
                    </a:lnTo>
                    <a:lnTo>
                      <a:pt x="2254" y="568"/>
                    </a:lnTo>
                    <a:lnTo>
                      <a:pt x="2283" y="551"/>
                    </a:lnTo>
                    <a:lnTo>
                      <a:pt x="2307" y="568"/>
                    </a:lnTo>
                    <a:lnTo>
                      <a:pt x="2330" y="615"/>
                    </a:lnTo>
                    <a:lnTo>
                      <a:pt x="2359" y="662"/>
                    </a:lnTo>
                    <a:lnTo>
                      <a:pt x="2383" y="680"/>
                    </a:lnTo>
                    <a:lnTo>
                      <a:pt x="2412" y="680"/>
                    </a:lnTo>
                    <a:lnTo>
                      <a:pt x="2435" y="668"/>
                    </a:lnTo>
                    <a:lnTo>
                      <a:pt x="2459" y="662"/>
                    </a:lnTo>
                    <a:lnTo>
                      <a:pt x="2488" y="680"/>
                    </a:lnTo>
                    <a:lnTo>
                      <a:pt x="2511" y="715"/>
                    </a:lnTo>
                    <a:lnTo>
                      <a:pt x="2535" y="738"/>
                    </a:lnTo>
                  </a:path>
                </a:pathLst>
              </a:custGeom>
              <a:noFill/>
              <a:ln w="19050" cmpd="sng">
                <a:solidFill>
                  <a:srgbClr val="40EC1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3" name="Line 339"/>
              <p:cNvSpPr>
                <a:spLocks noChangeShapeType="1"/>
              </p:cNvSpPr>
              <p:nvPr/>
            </p:nvSpPr>
            <p:spPr bwMode="auto">
              <a:xfrm>
                <a:off x="7567612" y="6021266"/>
                <a:ext cx="13716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4" name="Line 340"/>
              <p:cNvSpPr>
                <a:spLocks noChangeShapeType="1"/>
              </p:cNvSpPr>
              <p:nvPr/>
            </p:nvSpPr>
            <p:spPr bwMode="auto">
              <a:xfrm flipV="1">
                <a:off x="7567612" y="5108454"/>
                <a:ext cx="0" cy="912812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5" name="Line 341"/>
              <p:cNvSpPr>
                <a:spLocks noChangeShapeType="1"/>
              </p:cNvSpPr>
              <p:nvPr/>
            </p:nvSpPr>
            <p:spPr bwMode="auto">
              <a:xfrm flipV="1">
                <a:off x="7567612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6" name="Line 342"/>
              <p:cNvSpPr>
                <a:spLocks noChangeShapeType="1"/>
              </p:cNvSpPr>
              <p:nvPr/>
            </p:nvSpPr>
            <p:spPr bwMode="auto">
              <a:xfrm flipV="1">
                <a:off x="7704137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7" name="Line 343"/>
              <p:cNvSpPr>
                <a:spLocks noChangeShapeType="1"/>
              </p:cNvSpPr>
              <p:nvPr/>
            </p:nvSpPr>
            <p:spPr bwMode="auto">
              <a:xfrm flipV="1">
                <a:off x="7842250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8" name="Line 344"/>
              <p:cNvSpPr>
                <a:spLocks noChangeShapeType="1"/>
              </p:cNvSpPr>
              <p:nvPr/>
            </p:nvSpPr>
            <p:spPr bwMode="auto">
              <a:xfrm flipV="1">
                <a:off x="7981950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59" name="Line 345"/>
              <p:cNvSpPr>
                <a:spLocks noChangeShapeType="1"/>
              </p:cNvSpPr>
              <p:nvPr/>
            </p:nvSpPr>
            <p:spPr bwMode="auto">
              <a:xfrm flipV="1">
                <a:off x="8121650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0" name="Line 346"/>
              <p:cNvSpPr>
                <a:spLocks noChangeShapeType="1"/>
              </p:cNvSpPr>
              <p:nvPr/>
            </p:nvSpPr>
            <p:spPr bwMode="auto">
              <a:xfrm flipV="1">
                <a:off x="8259762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1" name="Line 347"/>
              <p:cNvSpPr>
                <a:spLocks noChangeShapeType="1"/>
              </p:cNvSpPr>
              <p:nvPr/>
            </p:nvSpPr>
            <p:spPr bwMode="auto">
              <a:xfrm flipV="1">
                <a:off x="8399462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2" name="Line 348"/>
              <p:cNvSpPr>
                <a:spLocks noChangeShapeType="1"/>
              </p:cNvSpPr>
              <p:nvPr/>
            </p:nvSpPr>
            <p:spPr bwMode="auto">
              <a:xfrm flipV="1">
                <a:off x="8534400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3" name="Line 349"/>
              <p:cNvSpPr>
                <a:spLocks noChangeShapeType="1"/>
              </p:cNvSpPr>
              <p:nvPr/>
            </p:nvSpPr>
            <p:spPr bwMode="auto">
              <a:xfrm flipV="1">
                <a:off x="8674100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4" name="Line 350"/>
              <p:cNvSpPr>
                <a:spLocks noChangeShapeType="1"/>
              </p:cNvSpPr>
              <p:nvPr/>
            </p:nvSpPr>
            <p:spPr bwMode="auto">
              <a:xfrm flipV="1">
                <a:off x="8812212" y="6006979"/>
                <a:ext cx="0" cy="1428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5" name="Line 351"/>
              <p:cNvSpPr>
                <a:spLocks noChangeShapeType="1"/>
              </p:cNvSpPr>
              <p:nvPr/>
            </p:nvSpPr>
            <p:spPr bwMode="auto">
              <a:xfrm>
                <a:off x="7567612" y="6021266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6" name="Line 352"/>
              <p:cNvSpPr>
                <a:spLocks noChangeShapeType="1"/>
              </p:cNvSpPr>
              <p:nvPr/>
            </p:nvSpPr>
            <p:spPr bwMode="auto">
              <a:xfrm>
                <a:off x="7567612" y="5927604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7" name="Line 353"/>
              <p:cNvSpPr>
                <a:spLocks noChangeShapeType="1"/>
              </p:cNvSpPr>
              <p:nvPr/>
            </p:nvSpPr>
            <p:spPr bwMode="auto">
              <a:xfrm>
                <a:off x="7567612" y="5837116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8" name="Line 354"/>
              <p:cNvSpPr>
                <a:spLocks noChangeShapeType="1"/>
              </p:cNvSpPr>
              <p:nvPr/>
            </p:nvSpPr>
            <p:spPr bwMode="auto">
              <a:xfrm>
                <a:off x="7567612" y="5745041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69" name="Line 355"/>
              <p:cNvSpPr>
                <a:spLocks noChangeShapeType="1"/>
              </p:cNvSpPr>
              <p:nvPr/>
            </p:nvSpPr>
            <p:spPr bwMode="auto">
              <a:xfrm>
                <a:off x="7567612" y="5654554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0" name="Line 356"/>
              <p:cNvSpPr>
                <a:spLocks noChangeShapeType="1"/>
              </p:cNvSpPr>
              <p:nvPr/>
            </p:nvSpPr>
            <p:spPr bwMode="auto">
              <a:xfrm>
                <a:off x="7567612" y="5565654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1" name="Line 357"/>
              <p:cNvSpPr>
                <a:spLocks noChangeShapeType="1"/>
              </p:cNvSpPr>
              <p:nvPr/>
            </p:nvSpPr>
            <p:spPr bwMode="auto">
              <a:xfrm>
                <a:off x="7567612" y="5471991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2" name="Line 358"/>
              <p:cNvSpPr>
                <a:spLocks noChangeShapeType="1"/>
              </p:cNvSpPr>
              <p:nvPr/>
            </p:nvSpPr>
            <p:spPr bwMode="auto">
              <a:xfrm>
                <a:off x="7567612" y="5381504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3" name="Line 359"/>
              <p:cNvSpPr>
                <a:spLocks noChangeShapeType="1"/>
              </p:cNvSpPr>
              <p:nvPr/>
            </p:nvSpPr>
            <p:spPr bwMode="auto">
              <a:xfrm>
                <a:off x="7567612" y="5291016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4" name="Line 360"/>
              <p:cNvSpPr>
                <a:spLocks noChangeShapeType="1"/>
              </p:cNvSpPr>
              <p:nvPr/>
            </p:nvSpPr>
            <p:spPr bwMode="auto">
              <a:xfrm>
                <a:off x="7567612" y="5198941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5" name="Line 361"/>
              <p:cNvSpPr>
                <a:spLocks noChangeShapeType="1"/>
              </p:cNvSpPr>
              <p:nvPr/>
            </p:nvSpPr>
            <p:spPr bwMode="auto">
              <a:xfrm>
                <a:off x="7567612" y="5108454"/>
                <a:ext cx="127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6" name="Freeform 362"/>
              <p:cNvSpPr>
                <a:spLocks/>
              </p:cNvSpPr>
              <p:nvPr/>
            </p:nvSpPr>
            <p:spPr bwMode="auto">
              <a:xfrm>
                <a:off x="7567612" y="5375154"/>
                <a:ext cx="1368425" cy="461962"/>
              </a:xfrm>
              <a:custGeom>
                <a:avLst/>
                <a:gdLst>
                  <a:gd name="T0" fmla="*/ 2147483646 w 2535"/>
                  <a:gd name="T1" fmla="*/ 2147483646 h 1013"/>
                  <a:gd name="T2" fmla="*/ 2147483646 w 2535"/>
                  <a:gd name="T3" fmla="*/ 2147483646 h 1013"/>
                  <a:gd name="T4" fmla="*/ 2147483646 w 2535"/>
                  <a:gd name="T5" fmla="*/ 2147483646 h 1013"/>
                  <a:gd name="T6" fmla="*/ 2147483646 w 2535"/>
                  <a:gd name="T7" fmla="*/ 2147483646 h 1013"/>
                  <a:gd name="T8" fmla="*/ 2147483646 w 2535"/>
                  <a:gd name="T9" fmla="*/ 2147483646 h 1013"/>
                  <a:gd name="T10" fmla="*/ 2147483646 w 2535"/>
                  <a:gd name="T11" fmla="*/ 2147483646 h 1013"/>
                  <a:gd name="T12" fmla="*/ 2147483646 w 2535"/>
                  <a:gd name="T13" fmla="*/ 2147483646 h 1013"/>
                  <a:gd name="T14" fmla="*/ 2147483646 w 2535"/>
                  <a:gd name="T15" fmla="*/ 2147483646 h 1013"/>
                  <a:gd name="T16" fmla="*/ 2147483646 w 2535"/>
                  <a:gd name="T17" fmla="*/ 2147483646 h 1013"/>
                  <a:gd name="T18" fmla="*/ 2147483646 w 2535"/>
                  <a:gd name="T19" fmla="*/ 2147483646 h 1013"/>
                  <a:gd name="T20" fmla="*/ 2147483646 w 2535"/>
                  <a:gd name="T21" fmla="*/ 2147483646 h 1013"/>
                  <a:gd name="T22" fmla="*/ 2147483646 w 2535"/>
                  <a:gd name="T23" fmla="*/ 2147483646 h 1013"/>
                  <a:gd name="T24" fmla="*/ 2147483646 w 2535"/>
                  <a:gd name="T25" fmla="*/ 2147483646 h 1013"/>
                  <a:gd name="T26" fmla="*/ 2147483646 w 2535"/>
                  <a:gd name="T27" fmla="*/ 2147483646 h 1013"/>
                  <a:gd name="T28" fmla="*/ 2147483646 w 2535"/>
                  <a:gd name="T29" fmla="*/ 2147483646 h 1013"/>
                  <a:gd name="T30" fmla="*/ 2147483646 w 2535"/>
                  <a:gd name="T31" fmla="*/ 2147483646 h 1013"/>
                  <a:gd name="T32" fmla="*/ 2147483646 w 2535"/>
                  <a:gd name="T33" fmla="*/ 2147483646 h 1013"/>
                  <a:gd name="T34" fmla="*/ 2147483646 w 2535"/>
                  <a:gd name="T35" fmla="*/ 2147483646 h 1013"/>
                  <a:gd name="T36" fmla="*/ 2147483646 w 2535"/>
                  <a:gd name="T37" fmla="*/ 2147483646 h 1013"/>
                  <a:gd name="T38" fmla="*/ 2147483646 w 2535"/>
                  <a:gd name="T39" fmla="*/ 2147483646 h 1013"/>
                  <a:gd name="T40" fmla="*/ 2147483646 w 2535"/>
                  <a:gd name="T41" fmla="*/ 2147483646 h 1013"/>
                  <a:gd name="T42" fmla="*/ 2147483646 w 2535"/>
                  <a:gd name="T43" fmla="*/ 2147483646 h 1013"/>
                  <a:gd name="T44" fmla="*/ 2147483646 w 2535"/>
                  <a:gd name="T45" fmla="*/ 2147483646 h 1013"/>
                  <a:gd name="T46" fmla="*/ 2147483646 w 2535"/>
                  <a:gd name="T47" fmla="*/ 2147483646 h 1013"/>
                  <a:gd name="T48" fmla="*/ 2147483646 w 2535"/>
                  <a:gd name="T49" fmla="*/ 2147483646 h 1013"/>
                  <a:gd name="T50" fmla="*/ 2147483646 w 2535"/>
                  <a:gd name="T51" fmla="*/ 2147483646 h 1013"/>
                  <a:gd name="T52" fmla="*/ 2147483646 w 2535"/>
                  <a:gd name="T53" fmla="*/ 2147483646 h 1013"/>
                  <a:gd name="T54" fmla="*/ 2147483646 w 2535"/>
                  <a:gd name="T55" fmla="*/ 2147483646 h 1013"/>
                  <a:gd name="T56" fmla="*/ 2147483646 w 2535"/>
                  <a:gd name="T57" fmla="*/ 2147483646 h 1013"/>
                  <a:gd name="T58" fmla="*/ 2147483646 w 2535"/>
                  <a:gd name="T59" fmla="*/ 2147483646 h 1013"/>
                  <a:gd name="T60" fmla="*/ 2147483646 w 2535"/>
                  <a:gd name="T61" fmla="*/ 2147483646 h 1013"/>
                  <a:gd name="T62" fmla="*/ 2147483646 w 2535"/>
                  <a:gd name="T63" fmla="*/ 2147483646 h 1013"/>
                  <a:gd name="T64" fmla="*/ 2147483646 w 2535"/>
                  <a:gd name="T65" fmla="*/ 2147483646 h 1013"/>
                  <a:gd name="T66" fmla="*/ 2147483646 w 2535"/>
                  <a:gd name="T67" fmla="*/ 2147483646 h 1013"/>
                  <a:gd name="T68" fmla="*/ 2147483646 w 2535"/>
                  <a:gd name="T69" fmla="*/ 2147483646 h 1013"/>
                  <a:gd name="T70" fmla="*/ 2147483646 w 2535"/>
                  <a:gd name="T71" fmla="*/ 2147483646 h 1013"/>
                  <a:gd name="T72" fmla="*/ 2147483646 w 2535"/>
                  <a:gd name="T73" fmla="*/ 2147483646 h 1013"/>
                  <a:gd name="T74" fmla="*/ 2147483646 w 2535"/>
                  <a:gd name="T75" fmla="*/ 2147483646 h 1013"/>
                  <a:gd name="T76" fmla="*/ 2147483646 w 2535"/>
                  <a:gd name="T77" fmla="*/ 2147483646 h 1013"/>
                  <a:gd name="T78" fmla="*/ 2147483646 w 2535"/>
                  <a:gd name="T79" fmla="*/ 2147483646 h 1013"/>
                  <a:gd name="T80" fmla="*/ 2147483646 w 2535"/>
                  <a:gd name="T81" fmla="*/ 2147483646 h 1013"/>
                  <a:gd name="T82" fmla="*/ 2147483646 w 2535"/>
                  <a:gd name="T83" fmla="*/ 2147483646 h 1013"/>
                  <a:gd name="T84" fmla="*/ 2147483646 w 2535"/>
                  <a:gd name="T85" fmla="*/ 2147483646 h 1013"/>
                  <a:gd name="T86" fmla="*/ 2147483646 w 2535"/>
                  <a:gd name="T87" fmla="*/ 2147483646 h 1013"/>
                  <a:gd name="T88" fmla="*/ 2147483646 w 2535"/>
                  <a:gd name="T89" fmla="*/ 2147483646 h 1013"/>
                  <a:gd name="T90" fmla="*/ 2147483646 w 2535"/>
                  <a:gd name="T91" fmla="*/ 2147483646 h 1013"/>
                  <a:gd name="T92" fmla="*/ 2147483646 w 2535"/>
                  <a:gd name="T93" fmla="*/ 2147483646 h 1013"/>
                  <a:gd name="T94" fmla="*/ 2147483646 w 2535"/>
                  <a:gd name="T95" fmla="*/ 2147483646 h 1013"/>
                  <a:gd name="T96" fmla="*/ 2147483646 w 2535"/>
                  <a:gd name="T97" fmla="*/ 2147483646 h 1013"/>
                  <a:gd name="T98" fmla="*/ 0 w 2535"/>
                  <a:gd name="T99" fmla="*/ 2147483646 h 101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35" h="1013">
                    <a:moveTo>
                      <a:pt x="0" y="621"/>
                    </a:moveTo>
                    <a:lnTo>
                      <a:pt x="24" y="598"/>
                    </a:lnTo>
                    <a:lnTo>
                      <a:pt x="47" y="609"/>
                    </a:lnTo>
                    <a:lnTo>
                      <a:pt x="76" y="650"/>
                    </a:lnTo>
                    <a:lnTo>
                      <a:pt x="100" y="697"/>
                    </a:lnTo>
                    <a:lnTo>
                      <a:pt x="123" y="726"/>
                    </a:lnTo>
                    <a:lnTo>
                      <a:pt x="153" y="721"/>
                    </a:lnTo>
                    <a:lnTo>
                      <a:pt x="176" y="721"/>
                    </a:lnTo>
                    <a:lnTo>
                      <a:pt x="205" y="715"/>
                    </a:lnTo>
                    <a:lnTo>
                      <a:pt x="229" y="721"/>
                    </a:lnTo>
                    <a:lnTo>
                      <a:pt x="252" y="721"/>
                    </a:lnTo>
                    <a:lnTo>
                      <a:pt x="281" y="732"/>
                    </a:lnTo>
                    <a:lnTo>
                      <a:pt x="305" y="744"/>
                    </a:lnTo>
                    <a:lnTo>
                      <a:pt x="328" y="773"/>
                    </a:lnTo>
                    <a:lnTo>
                      <a:pt x="357" y="803"/>
                    </a:lnTo>
                    <a:lnTo>
                      <a:pt x="381" y="832"/>
                    </a:lnTo>
                    <a:lnTo>
                      <a:pt x="410" y="867"/>
                    </a:lnTo>
                    <a:lnTo>
                      <a:pt x="433" y="902"/>
                    </a:lnTo>
                    <a:lnTo>
                      <a:pt x="457" y="949"/>
                    </a:lnTo>
                    <a:lnTo>
                      <a:pt x="486" y="978"/>
                    </a:lnTo>
                    <a:lnTo>
                      <a:pt x="510" y="1002"/>
                    </a:lnTo>
                    <a:lnTo>
                      <a:pt x="539" y="1008"/>
                    </a:lnTo>
                    <a:lnTo>
                      <a:pt x="562" y="1013"/>
                    </a:lnTo>
                    <a:lnTo>
                      <a:pt x="586" y="1013"/>
                    </a:lnTo>
                    <a:lnTo>
                      <a:pt x="615" y="1008"/>
                    </a:lnTo>
                    <a:lnTo>
                      <a:pt x="638" y="996"/>
                    </a:lnTo>
                    <a:lnTo>
                      <a:pt x="662" y="978"/>
                    </a:lnTo>
                    <a:lnTo>
                      <a:pt x="691" y="967"/>
                    </a:lnTo>
                    <a:lnTo>
                      <a:pt x="714" y="949"/>
                    </a:lnTo>
                    <a:lnTo>
                      <a:pt x="744" y="937"/>
                    </a:lnTo>
                    <a:lnTo>
                      <a:pt x="767" y="931"/>
                    </a:lnTo>
                    <a:lnTo>
                      <a:pt x="791" y="937"/>
                    </a:lnTo>
                    <a:lnTo>
                      <a:pt x="820" y="943"/>
                    </a:lnTo>
                    <a:lnTo>
                      <a:pt x="843" y="937"/>
                    </a:lnTo>
                    <a:lnTo>
                      <a:pt x="872" y="914"/>
                    </a:lnTo>
                    <a:lnTo>
                      <a:pt x="896" y="879"/>
                    </a:lnTo>
                    <a:lnTo>
                      <a:pt x="919" y="861"/>
                    </a:lnTo>
                    <a:lnTo>
                      <a:pt x="949" y="849"/>
                    </a:lnTo>
                    <a:lnTo>
                      <a:pt x="972" y="855"/>
                    </a:lnTo>
                    <a:lnTo>
                      <a:pt x="995" y="861"/>
                    </a:lnTo>
                    <a:lnTo>
                      <a:pt x="1025" y="879"/>
                    </a:lnTo>
                    <a:lnTo>
                      <a:pt x="1048" y="890"/>
                    </a:lnTo>
                    <a:lnTo>
                      <a:pt x="1077" y="908"/>
                    </a:lnTo>
                    <a:lnTo>
                      <a:pt x="1101" y="920"/>
                    </a:lnTo>
                    <a:lnTo>
                      <a:pt x="1124" y="926"/>
                    </a:lnTo>
                    <a:lnTo>
                      <a:pt x="1153" y="931"/>
                    </a:lnTo>
                    <a:lnTo>
                      <a:pt x="1177" y="937"/>
                    </a:lnTo>
                    <a:lnTo>
                      <a:pt x="1206" y="931"/>
                    </a:lnTo>
                    <a:lnTo>
                      <a:pt x="1230" y="920"/>
                    </a:lnTo>
                    <a:lnTo>
                      <a:pt x="1253" y="896"/>
                    </a:lnTo>
                    <a:lnTo>
                      <a:pt x="1282" y="890"/>
                    </a:lnTo>
                    <a:lnTo>
                      <a:pt x="1306" y="902"/>
                    </a:lnTo>
                    <a:lnTo>
                      <a:pt x="1329" y="920"/>
                    </a:lnTo>
                    <a:lnTo>
                      <a:pt x="1358" y="937"/>
                    </a:lnTo>
                    <a:lnTo>
                      <a:pt x="1382" y="937"/>
                    </a:lnTo>
                    <a:lnTo>
                      <a:pt x="1411" y="931"/>
                    </a:lnTo>
                    <a:lnTo>
                      <a:pt x="1434" y="920"/>
                    </a:lnTo>
                    <a:lnTo>
                      <a:pt x="1458" y="926"/>
                    </a:lnTo>
                    <a:lnTo>
                      <a:pt x="1487" y="937"/>
                    </a:lnTo>
                    <a:lnTo>
                      <a:pt x="1511" y="943"/>
                    </a:lnTo>
                    <a:lnTo>
                      <a:pt x="1540" y="943"/>
                    </a:lnTo>
                    <a:lnTo>
                      <a:pt x="1563" y="931"/>
                    </a:lnTo>
                    <a:lnTo>
                      <a:pt x="1587" y="920"/>
                    </a:lnTo>
                    <a:lnTo>
                      <a:pt x="1616" y="908"/>
                    </a:lnTo>
                    <a:lnTo>
                      <a:pt x="1639" y="896"/>
                    </a:lnTo>
                    <a:lnTo>
                      <a:pt x="1663" y="896"/>
                    </a:lnTo>
                    <a:lnTo>
                      <a:pt x="1692" y="896"/>
                    </a:lnTo>
                    <a:lnTo>
                      <a:pt x="1715" y="896"/>
                    </a:lnTo>
                    <a:lnTo>
                      <a:pt x="1745" y="890"/>
                    </a:lnTo>
                    <a:lnTo>
                      <a:pt x="1768" y="861"/>
                    </a:lnTo>
                    <a:lnTo>
                      <a:pt x="1792" y="779"/>
                    </a:lnTo>
                    <a:lnTo>
                      <a:pt x="1821" y="615"/>
                    </a:lnTo>
                    <a:lnTo>
                      <a:pt x="1844" y="428"/>
                    </a:lnTo>
                    <a:lnTo>
                      <a:pt x="1873" y="311"/>
                    </a:lnTo>
                    <a:lnTo>
                      <a:pt x="1897" y="334"/>
                    </a:lnTo>
                    <a:lnTo>
                      <a:pt x="1920" y="480"/>
                    </a:lnTo>
                    <a:lnTo>
                      <a:pt x="1950" y="650"/>
                    </a:lnTo>
                    <a:lnTo>
                      <a:pt x="1973" y="785"/>
                    </a:lnTo>
                    <a:lnTo>
                      <a:pt x="1996" y="855"/>
                    </a:lnTo>
                    <a:lnTo>
                      <a:pt x="2026" y="890"/>
                    </a:lnTo>
                    <a:lnTo>
                      <a:pt x="2049" y="896"/>
                    </a:lnTo>
                    <a:lnTo>
                      <a:pt x="2078" y="890"/>
                    </a:lnTo>
                    <a:lnTo>
                      <a:pt x="2102" y="873"/>
                    </a:lnTo>
                    <a:lnTo>
                      <a:pt x="2125" y="861"/>
                    </a:lnTo>
                    <a:lnTo>
                      <a:pt x="2154" y="855"/>
                    </a:lnTo>
                    <a:lnTo>
                      <a:pt x="2178" y="844"/>
                    </a:lnTo>
                    <a:lnTo>
                      <a:pt x="2207" y="832"/>
                    </a:lnTo>
                    <a:lnTo>
                      <a:pt x="2231" y="826"/>
                    </a:lnTo>
                    <a:lnTo>
                      <a:pt x="2254" y="838"/>
                    </a:lnTo>
                    <a:lnTo>
                      <a:pt x="2283" y="861"/>
                    </a:lnTo>
                    <a:lnTo>
                      <a:pt x="2307" y="885"/>
                    </a:lnTo>
                    <a:lnTo>
                      <a:pt x="2330" y="896"/>
                    </a:lnTo>
                    <a:lnTo>
                      <a:pt x="2359" y="896"/>
                    </a:lnTo>
                    <a:lnTo>
                      <a:pt x="2383" y="890"/>
                    </a:lnTo>
                    <a:lnTo>
                      <a:pt x="2412" y="896"/>
                    </a:lnTo>
                    <a:lnTo>
                      <a:pt x="2435" y="890"/>
                    </a:lnTo>
                    <a:lnTo>
                      <a:pt x="2459" y="896"/>
                    </a:lnTo>
                    <a:lnTo>
                      <a:pt x="2488" y="920"/>
                    </a:lnTo>
                    <a:lnTo>
                      <a:pt x="2511" y="949"/>
                    </a:lnTo>
                    <a:lnTo>
                      <a:pt x="2535" y="972"/>
                    </a:lnTo>
                    <a:lnTo>
                      <a:pt x="2535" y="826"/>
                    </a:lnTo>
                    <a:lnTo>
                      <a:pt x="2511" y="797"/>
                    </a:lnTo>
                    <a:lnTo>
                      <a:pt x="2488" y="762"/>
                    </a:lnTo>
                    <a:lnTo>
                      <a:pt x="2459" y="738"/>
                    </a:lnTo>
                    <a:lnTo>
                      <a:pt x="2435" y="732"/>
                    </a:lnTo>
                    <a:lnTo>
                      <a:pt x="2412" y="726"/>
                    </a:lnTo>
                    <a:lnTo>
                      <a:pt x="2383" y="721"/>
                    </a:lnTo>
                    <a:lnTo>
                      <a:pt x="2359" y="726"/>
                    </a:lnTo>
                    <a:lnTo>
                      <a:pt x="2330" y="721"/>
                    </a:lnTo>
                    <a:lnTo>
                      <a:pt x="2307" y="709"/>
                    </a:lnTo>
                    <a:lnTo>
                      <a:pt x="2283" y="680"/>
                    </a:lnTo>
                    <a:lnTo>
                      <a:pt x="2254" y="650"/>
                    </a:lnTo>
                    <a:lnTo>
                      <a:pt x="2231" y="627"/>
                    </a:lnTo>
                    <a:lnTo>
                      <a:pt x="2207" y="627"/>
                    </a:lnTo>
                    <a:lnTo>
                      <a:pt x="2178" y="639"/>
                    </a:lnTo>
                    <a:lnTo>
                      <a:pt x="2154" y="650"/>
                    </a:lnTo>
                    <a:lnTo>
                      <a:pt x="2125" y="662"/>
                    </a:lnTo>
                    <a:lnTo>
                      <a:pt x="2102" y="674"/>
                    </a:lnTo>
                    <a:lnTo>
                      <a:pt x="2078" y="691"/>
                    </a:lnTo>
                    <a:lnTo>
                      <a:pt x="2049" y="703"/>
                    </a:lnTo>
                    <a:lnTo>
                      <a:pt x="2026" y="703"/>
                    </a:lnTo>
                    <a:lnTo>
                      <a:pt x="1996" y="668"/>
                    </a:lnTo>
                    <a:lnTo>
                      <a:pt x="1973" y="586"/>
                    </a:lnTo>
                    <a:lnTo>
                      <a:pt x="1950" y="422"/>
                    </a:lnTo>
                    <a:lnTo>
                      <a:pt x="1920" y="211"/>
                    </a:lnTo>
                    <a:lnTo>
                      <a:pt x="1897" y="29"/>
                    </a:lnTo>
                    <a:lnTo>
                      <a:pt x="1873" y="0"/>
                    </a:lnTo>
                    <a:lnTo>
                      <a:pt x="1844" y="141"/>
                    </a:lnTo>
                    <a:lnTo>
                      <a:pt x="1821" y="381"/>
                    </a:lnTo>
                    <a:lnTo>
                      <a:pt x="1792" y="586"/>
                    </a:lnTo>
                    <a:lnTo>
                      <a:pt x="1768" y="691"/>
                    </a:lnTo>
                    <a:lnTo>
                      <a:pt x="1745" y="726"/>
                    </a:lnTo>
                    <a:lnTo>
                      <a:pt x="1715" y="726"/>
                    </a:lnTo>
                    <a:lnTo>
                      <a:pt x="1692" y="726"/>
                    </a:lnTo>
                    <a:lnTo>
                      <a:pt x="1663" y="726"/>
                    </a:lnTo>
                    <a:lnTo>
                      <a:pt x="1639" y="738"/>
                    </a:lnTo>
                    <a:lnTo>
                      <a:pt x="1616" y="750"/>
                    </a:lnTo>
                    <a:lnTo>
                      <a:pt x="1587" y="767"/>
                    </a:lnTo>
                    <a:lnTo>
                      <a:pt x="1563" y="785"/>
                    </a:lnTo>
                    <a:lnTo>
                      <a:pt x="1540" y="791"/>
                    </a:lnTo>
                    <a:lnTo>
                      <a:pt x="1511" y="785"/>
                    </a:lnTo>
                    <a:lnTo>
                      <a:pt x="1487" y="773"/>
                    </a:lnTo>
                    <a:lnTo>
                      <a:pt x="1458" y="762"/>
                    </a:lnTo>
                    <a:lnTo>
                      <a:pt x="1434" y="756"/>
                    </a:lnTo>
                    <a:lnTo>
                      <a:pt x="1411" y="773"/>
                    </a:lnTo>
                    <a:lnTo>
                      <a:pt x="1382" y="785"/>
                    </a:lnTo>
                    <a:lnTo>
                      <a:pt x="1358" y="785"/>
                    </a:lnTo>
                    <a:lnTo>
                      <a:pt x="1329" y="767"/>
                    </a:lnTo>
                    <a:lnTo>
                      <a:pt x="1306" y="744"/>
                    </a:lnTo>
                    <a:lnTo>
                      <a:pt x="1282" y="738"/>
                    </a:lnTo>
                    <a:lnTo>
                      <a:pt x="1253" y="750"/>
                    </a:lnTo>
                    <a:lnTo>
                      <a:pt x="1230" y="773"/>
                    </a:lnTo>
                    <a:lnTo>
                      <a:pt x="1206" y="785"/>
                    </a:lnTo>
                    <a:lnTo>
                      <a:pt x="1177" y="791"/>
                    </a:lnTo>
                    <a:lnTo>
                      <a:pt x="1153" y="785"/>
                    </a:lnTo>
                    <a:lnTo>
                      <a:pt x="1124" y="785"/>
                    </a:lnTo>
                    <a:lnTo>
                      <a:pt x="1101" y="773"/>
                    </a:lnTo>
                    <a:lnTo>
                      <a:pt x="1077" y="756"/>
                    </a:lnTo>
                    <a:lnTo>
                      <a:pt x="1048" y="732"/>
                    </a:lnTo>
                    <a:lnTo>
                      <a:pt x="1025" y="715"/>
                    </a:lnTo>
                    <a:lnTo>
                      <a:pt x="995" y="703"/>
                    </a:lnTo>
                    <a:lnTo>
                      <a:pt x="972" y="697"/>
                    </a:lnTo>
                    <a:lnTo>
                      <a:pt x="949" y="691"/>
                    </a:lnTo>
                    <a:lnTo>
                      <a:pt x="919" y="703"/>
                    </a:lnTo>
                    <a:lnTo>
                      <a:pt x="896" y="721"/>
                    </a:lnTo>
                    <a:lnTo>
                      <a:pt x="872" y="762"/>
                    </a:lnTo>
                    <a:lnTo>
                      <a:pt x="843" y="785"/>
                    </a:lnTo>
                    <a:lnTo>
                      <a:pt x="820" y="797"/>
                    </a:lnTo>
                    <a:lnTo>
                      <a:pt x="791" y="791"/>
                    </a:lnTo>
                    <a:lnTo>
                      <a:pt x="767" y="785"/>
                    </a:lnTo>
                    <a:lnTo>
                      <a:pt x="744" y="791"/>
                    </a:lnTo>
                    <a:lnTo>
                      <a:pt x="714" y="797"/>
                    </a:lnTo>
                    <a:lnTo>
                      <a:pt x="691" y="814"/>
                    </a:lnTo>
                    <a:lnTo>
                      <a:pt x="662" y="832"/>
                    </a:lnTo>
                    <a:lnTo>
                      <a:pt x="638" y="849"/>
                    </a:lnTo>
                    <a:lnTo>
                      <a:pt x="615" y="867"/>
                    </a:lnTo>
                    <a:lnTo>
                      <a:pt x="586" y="873"/>
                    </a:lnTo>
                    <a:lnTo>
                      <a:pt x="562" y="879"/>
                    </a:lnTo>
                    <a:lnTo>
                      <a:pt x="539" y="879"/>
                    </a:lnTo>
                    <a:lnTo>
                      <a:pt x="510" y="873"/>
                    </a:lnTo>
                    <a:lnTo>
                      <a:pt x="486" y="844"/>
                    </a:lnTo>
                    <a:lnTo>
                      <a:pt x="457" y="803"/>
                    </a:lnTo>
                    <a:lnTo>
                      <a:pt x="433" y="750"/>
                    </a:lnTo>
                    <a:lnTo>
                      <a:pt x="410" y="703"/>
                    </a:lnTo>
                    <a:lnTo>
                      <a:pt x="381" y="662"/>
                    </a:lnTo>
                    <a:lnTo>
                      <a:pt x="357" y="627"/>
                    </a:lnTo>
                    <a:lnTo>
                      <a:pt x="328" y="592"/>
                    </a:lnTo>
                    <a:lnTo>
                      <a:pt x="305" y="562"/>
                    </a:lnTo>
                    <a:lnTo>
                      <a:pt x="281" y="545"/>
                    </a:lnTo>
                    <a:lnTo>
                      <a:pt x="252" y="539"/>
                    </a:lnTo>
                    <a:lnTo>
                      <a:pt x="229" y="533"/>
                    </a:lnTo>
                    <a:lnTo>
                      <a:pt x="205" y="521"/>
                    </a:lnTo>
                    <a:lnTo>
                      <a:pt x="176" y="521"/>
                    </a:lnTo>
                    <a:lnTo>
                      <a:pt x="153" y="527"/>
                    </a:lnTo>
                    <a:lnTo>
                      <a:pt x="123" y="521"/>
                    </a:lnTo>
                    <a:lnTo>
                      <a:pt x="100" y="486"/>
                    </a:lnTo>
                    <a:lnTo>
                      <a:pt x="76" y="434"/>
                    </a:lnTo>
                    <a:lnTo>
                      <a:pt x="47" y="375"/>
                    </a:lnTo>
                    <a:lnTo>
                      <a:pt x="24" y="357"/>
                    </a:lnTo>
                    <a:lnTo>
                      <a:pt x="0" y="381"/>
                    </a:lnTo>
                    <a:lnTo>
                      <a:pt x="0" y="621"/>
                    </a:lnTo>
                    <a:close/>
                  </a:path>
                </a:pathLst>
              </a:custGeom>
              <a:solidFill>
                <a:srgbClr val="000000">
                  <a:alpha val="30196"/>
                </a:srgbClr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7" name="Freeform 363"/>
              <p:cNvSpPr>
                <a:spLocks/>
              </p:cNvSpPr>
              <p:nvPr/>
            </p:nvSpPr>
            <p:spPr bwMode="auto">
              <a:xfrm>
                <a:off x="7567612" y="5445004"/>
                <a:ext cx="1368425" cy="361950"/>
              </a:xfrm>
              <a:custGeom>
                <a:avLst/>
                <a:gdLst>
                  <a:gd name="T0" fmla="*/ 2147483646 w 2535"/>
                  <a:gd name="T1" fmla="*/ 2147483646 h 797"/>
                  <a:gd name="T2" fmla="*/ 2147483646 w 2535"/>
                  <a:gd name="T3" fmla="*/ 2147483646 h 797"/>
                  <a:gd name="T4" fmla="*/ 2147483646 w 2535"/>
                  <a:gd name="T5" fmla="*/ 2147483646 h 797"/>
                  <a:gd name="T6" fmla="*/ 2147483646 w 2535"/>
                  <a:gd name="T7" fmla="*/ 2147483646 h 797"/>
                  <a:gd name="T8" fmla="*/ 2147483646 w 2535"/>
                  <a:gd name="T9" fmla="*/ 2147483646 h 797"/>
                  <a:gd name="T10" fmla="*/ 2147483646 w 2535"/>
                  <a:gd name="T11" fmla="*/ 2147483646 h 797"/>
                  <a:gd name="T12" fmla="*/ 2147483646 w 2535"/>
                  <a:gd name="T13" fmla="*/ 2147483646 h 797"/>
                  <a:gd name="T14" fmla="*/ 2147483646 w 2535"/>
                  <a:gd name="T15" fmla="*/ 2147483646 h 797"/>
                  <a:gd name="T16" fmla="*/ 2147483646 w 2535"/>
                  <a:gd name="T17" fmla="*/ 2147483646 h 797"/>
                  <a:gd name="T18" fmla="*/ 2147483646 w 2535"/>
                  <a:gd name="T19" fmla="*/ 2147483646 h 797"/>
                  <a:gd name="T20" fmla="*/ 2147483646 w 2535"/>
                  <a:gd name="T21" fmla="*/ 2147483646 h 797"/>
                  <a:gd name="T22" fmla="*/ 2147483646 w 2535"/>
                  <a:gd name="T23" fmla="*/ 2147483646 h 797"/>
                  <a:gd name="T24" fmla="*/ 2147483646 w 2535"/>
                  <a:gd name="T25" fmla="*/ 2147483646 h 797"/>
                  <a:gd name="T26" fmla="*/ 2147483646 w 2535"/>
                  <a:gd name="T27" fmla="*/ 2147483646 h 797"/>
                  <a:gd name="T28" fmla="*/ 2147483646 w 2535"/>
                  <a:gd name="T29" fmla="*/ 2147483646 h 797"/>
                  <a:gd name="T30" fmla="*/ 2147483646 w 2535"/>
                  <a:gd name="T31" fmla="*/ 2147483646 h 797"/>
                  <a:gd name="T32" fmla="*/ 2147483646 w 2535"/>
                  <a:gd name="T33" fmla="*/ 2147483646 h 797"/>
                  <a:gd name="T34" fmla="*/ 2147483646 w 2535"/>
                  <a:gd name="T35" fmla="*/ 2147483646 h 797"/>
                  <a:gd name="T36" fmla="*/ 2147483646 w 2535"/>
                  <a:gd name="T37" fmla="*/ 2147483646 h 797"/>
                  <a:gd name="T38" fmla="*/ 2147483646 w 2535"/>
                  <a:gd name="T39" fmla="*/ 2147483646 h 797"/>
                  <a:gd name="T40" fmla="*/ 2147483646 w 2535"/>
                  <a:gd name="T41" fmla="*/ 2147483646 h 797"/>
                  <a:gd name="T42" fmla="*/ 2147483646 w 2535"/>
                  <a:gd name="T43" fmla="*/ 2147483646 h 797"/>
                  <a:gd name="T44" fmla="*/ 2147483646 w 2535"/>
                  <a:gd name="T45" fmla="*/ 2147483646 h 797"/>
                  <a:gd name="T46" fmla="*/ 2147483646 w 2535"/>
                  <a:gd name="T47" fmla="*/ 2147483646 h 797"/>
                  <a:gd name="T48" fmla="*/ 2147483646 w 2535"/>
                  <a:gd name="T49" fmla="*/ 2147483646 h 797"/>
                  <a:gd name="T50" fmla="*/ 2147483646 w 2535"/>
                  <a:gd name="T51" fmla="*/ 2147483646 h 797"/>
                  <a:gd name="T52" fmla="*/ 2147483646 w 2535"/>
                  <a:gd name="T53" fmla="*/ 2147483646 h 797"/>
                  <a:gd name="T54" fmla="*/ 2147483646 w 2535"/>
                  <a:gd name="T55" fmla="*/ 2147483646 h 797"/>
                  <a:gd name="T56" fmla="*/ 2147483646 w 2535"/>
                  <a:gd name="T57" fmla="*/ 2147483646 h 797"/>
                  <a:gd name="T58" fmla="*/ 2147483646 w 2535"/>
                  <a:gd name="T59" fmla="*/ 2147483646 h 797"/>
                  <a:gd name="T60" fmla="*/ 2147483646 w 2535"/>
                  <a:gd name="T61" fmla="*/ 2147483646 h 797"/>
                  <a:gd name="T62" fmla="*/ 2147483646 w 2535"/>
                  <a:gd name="T63" fmla="*/ 2147483646 h 797"/>
                  <a:gd name="T64" fmla="*/ 2147483646 w 2535"/>
                  <a:gd name="T65" fmla="*/ 2147483646 h 797"/>
                  <a:gd name="T66" fmla="*/ 2147483646 w 2535"/>
                  <a:gd name="T67" fmla="*/ 2147483646 h 797"/>
                  <a:gd name="T68" fmla="*/ 2147483646 w 2535"/>
                  <a:gd name="T69" fmla="*/ 2147483646 h 797"/>
                  <a:gd name="T70" fmla="*/ 2147483646 w 2535"/>
                  <a:gd name="T71" fmla="*/ 2147483646 h 797"/>
                  <a:gd name="T72" fmla="*/ 2147483646 w 2535"/>
                  <a:gd name="T73" fmla="*/ 0 h 797"/>
                  <a:gd name="T74" fmla="*/ 2147483646 w 2535"/>
                  <a:gd name="T75" fmla="*/ 2147483646 h 797"/>
                  <a:gd name="T76" fmla="*/ 2147483646 w 2535"/>
                  <a:gd name="T77" fmla="*/ 2147483646 h 797"/>
                  <a:gd name="T78" fmla="*/ 2147483646 w 2535"/>
                  <a:gd name="T79" fmla="*/ 2147483646 h 797"/>
                  <a:gd name="T80" fmla="*/ 2147483646 w 2535"/>
                  <a:gd name="T81" fmla="*/ 2147483646 h 797"/>
                  <a:gd name="T82" fmla="*/ 2147483646 w 2535"/>
                  <a:gd name="T83" fmla="*/ 2147483646 h 797"/>
                  <a:gd name="T84" fmla="*/ 2147483646 w 2535"/>
                  <a:gd name="T85" fmla="*/ 2147483646 h 797"/>
                  <a:gd name="T86" fmla="*/ 2147483646 w 2535"/>
                  <a:gd name="T87" fmla="*/ 2147483646 h 797"/>
                  <a:gd name="T88" fmla="*/ 2147483646 w 2535"/>
                  <a:gd name="T89" fmla="*/ 2147483646 h 797"/>
                  <a:gd name="T90" fmla="*/ 2147483646 w 2535"/>
                  <a:gd name="T91" fmla="*/ 2147483646 h 797"/>
                  <a:gd name="T92" fmla="*/ 2147483646 w 2535"/>
                  <a:gd name="T93" fmla="*/ 2147483646 h 797"/>
                  <a:gd name="T94" fmla="*/ 2147483646 w 2535"/>
                  <a:gd name="T95" fmla="*/ 2147483646 h 797"/>
                  <a:gd name="T96" fmla="*/ 2147483646 w 2535"/>
                  <a:gd name="T97" fmla="*/ 2147483646 h 797"/>
                  <a:gd name="T98" fmla="*/ 2147483646 w 2535"/>
                  <a:gd name="T99" fmla="*/ 2147483646 h 797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35" h="797">
                    <a:moveTo>
                      <a:pt x="0" y="352"/>
                    </a:moveTo>
                    <a:lnTo>
                      <a:pt x="24" y="328"/>
                    </a:lnTo>
                    <a:lnTo>
                      <a:pt x="47" y="340"/>
                    </a:lnTo>
                    <a:lnTo>
                      <a:pt x="76" y="393"/>
                    </a:lnTo>
                    <a:lnTo>
                      <a:pt x="100" y="440"/>
                    </a:lnTo>
                    <a:lnTo>
                      <a:pt x="123" y="469"/>
                    </a:lnTo>
                    <a:lnTo>
                      <a:pt x="153" y="475"/>
                    </a:lnTo>
                    <a:lnTo>
                      <a:pt x="176" y="469"/>
                    </a:lnTo>
                    <a:lnTo>
                      <a:pt x="205" y="463"/>
                    </a:lnTo>
                    <a:lnTo>
                      <a:pt x="229" y="475"/>
                    </a:lnTo>
                    <a:lnTo>
                      <a:pt x="252" y="481"/>
                    </a:lnTo>
                    <a:lnTo>
                      <a:pt x="281" y="487"/>
                    </a:lnTo>
                    <a:lnTo>
                      <a:pt x="305" y="498"/>
                    </a:lnTo>
                    <a:lnTo>
                      <a:pt x="328" y="528"/>
                    </a:lnTo>
                    <a:lnTo>
                      <a:pt x="357" y="563"/>
                    </a:lnTo>
                    <a:lnTo>
                      <a:pt x="381" y="598"/>
                    </a:lnTo>
                    <a:lnTo>
                      <a:pt x="410" y="633"/>
                    </a:lnTo>
                    <a:lnTo>
                      <a:pt x="433" y="674"/>
                    </a:lnTo>
                    <a:lnTo>
                      <a:pt x="457" y="727"/>
                    </a:lnTo>
                    <a:lnTo>
                      <a:pt x="486" y="762"/>
                    </a:lnTo>
                    <a:lnTo>
                      <a:pt x="510" y="785"/>
                    </a:lnTo>
                    <a:lnTo>
                      <a:pt x="539" y="791"/>
                    </a:lnTo>
                    <a:lnTo>
                      <a:pt x="562" y="797"/>
                    </a:lnTo>
                    <a:lnTo>
                      <a:pt x="586" y="791"/>
                    </a:lnTo>
                    <a:lnTo>
                      <a:pt x="615" y="785"/>
                    </a:lnTo>
                    <a:lnTo>
                      <a:pt x="638" y="768"/>
                    </a:lnTo>
                    <a:lnTo>
                      <a:pt x="662" y="756"/>
                    </a:lnTo>
                    <a:lnTo>
                      <a:pt x="691" y="738"/>
                    </a:lnTo>
                    <a:lnTo>
                      <a:pt x="714" y="721"/>
                    </a:lnTo>
                    <a:lnTo>
                      <a:pt x="744" y="715"/>
                    </a:lnTo>
                    <a:lnTo>
                      <a:pt x="767" y="709"/>
                    </a:lnTo>
                    <a:lnTo>
                      <a:pt x="791" y="715"/>
                    </a:lnTo>
                    <a:lnTo>
                      <a:pt x="820" y="721"/>
                    </a:lnTo>
                    <a:lnTo>
                      <a:pt x="843" y="709"/>
                    </a:lnTo>
                    <a:lnTo>
                      <a:pt x="872" y="686"/>
                    </a:lnTo>
                    <a:lnTo>
                      <a:pt x="896" y="651"/>
                    </a:lnTo>
                    <a:lnTo>
                      <a:pt x="919" y="633"/>
                    </a:lnTo>
                    <a:lnTo>
                      <a:pt x="949" y="621"/>
                    </a:lnTo>
                    <a:lnTo>
                      <a:pt x="972" y="627"/>
                    </a:lnTo>
                    <a:lnTo>
                      <a:pt x="995" y="633"/>
                    </a:lnTo>
                    <a:lnTo>
                      <a:pt x="1025" y="645"/>
                    </a:lnTo>
                    <a:lnTo>
                      <a:pt x="1048" y="662"/>
                    </a:lnTo>
                    <a:lnTo>
                      <a:pt x="1077" y="680"/>
                    </a:lnTo>
                    <a:lnTo>
                      <a:pt x="1101" y="692"/>
                    </a:lnTo>
                    <a:lnTo>
                      <a:pt x="1124" y="703"/>
                    </a:lnTo>
                    <a:lnTo>
                      <a:pt x="1153" y="709"/>
                    </a:lnTo>
                    <a:lnTo>
                      <a:pt x="1177" y="715"/>
                    </a:lnTo>
                    <a:lnTo>
                      <a:pt x="1206" y="709"/>
                    </a:lnTo>
                    <a:lnTo>
                      <a:pt x="1230" y="692"/>
                    </a:lnTo>
                    <a:lnTo>
                      <a:pt x="1253" y="674"/>
                    </a:lnTo>
                    <a:lnTo>
                      <a:pt x="1282" y="662"/>
                    </a:lnTo>
                    <a:lnTo>
                      <a:pt x="1306" y="674"/>
                    </a:lnTo>
                    <a:lnTo>
                      <a:pt x="1329" y="692"/>
                    </a:lnTo>
                    <a:lnTo>
                      <a:pt x="1358" y="709"/>
                    </a:lnTo>
                    <a:lnTo>
                      <a:pt x="1382" y="709"/>
                    </a:lnTo>
                    <a:lnTo>
                      <a:pt x="1411" y="697"/>
                    </a:lnTo>
                    <a:lnTo>
                      <a:pt x="1434" y="686"/>
                    </a:lnTo>
                    <a:lnTo>
                      <a:pt x="1458" y="692"/>
                    </a:lnTo>
                    <a:lnTo>
                      <a:pt x="1487" y="703"/>
                    </a:lnTo>
                    <a:lnTo>
                      <a:pt x="1511" y="715"/>
                    </a:lnTo>
                    <a:lnTo>
                      <a:pt x="1540" y="715"/>
                    </a:lnTo>
                    <a:lnTo>
                      <a:pt x="1563" y="703"/>
                    </a:lnTo>
                    <a:lnTo>
                      <a:pt x="1587" y="692"/>
                    </a:lnTo>
                    <a:lnTo>
                      <a:pt x="1616" y="674"/>
                    </a:lnTo>
                    <a:lnTo>
                      <a:pt x="1639" y="662"/>
                    </a:lnTo>
                    <a:lnTo>
                      <a:pt x="1663" y="656"/>
                    </a:lnTo>
                    <a:lnTo>
                      <a:pt x="1692" y="656"/>
                    </a:lnTo>
                    <a:lnTo>
                      <a:pt x="1715" y="662"/>
                    </a:lnTo>
                    <a:lnTo>
                      <a:pt x="1745" y="656"/>
                    </a:lnTo>
                    <a:lnTo>
                      <a:pt x="1768" y="627"/>
                    </a:lnTo>
                    <a:lnTo>
                      <a:pt x="1792" y="528"/>
                    </a:lnTo>
                    <a:lnTo>
                      <a:pt x="1821" y="346"/>
                    </a:lnTo>
                    <a:lnTo>
                      <a:pt x="1844" y="129"/>
                    </a:lnTo>
                    <a:lnTo>
                      <a:pt x="1873" y="0"/>
                    </a:lnTo>
                    <a:lnTo>
                      <a:pt x="1897" y="30"/>
                    </a:lnTo>
                    <a:lnTo>
                      <a:pt x="1920" y="194"/>
                    </a:lnTo>
                    <a:lnTo>
                      <a:pt x="1950" y="381"/>
                    </a:lnTo>
                    <a:lnTo>
                      <a:pt x="1973" y="533"/>
                    </a:lnTo>
                    <a:lnTo>
                      <a:pt x="1996" y="610"/>
                    </a:lnTo>
                    <a:lnTo>
                      <a:pt x="2026" y="645"/>
                    </a:lnTo>
                    <a:lnTo>
                      <a:pt x="2049" y="645"/>
                    </a:lnTo>
                    <a:lnTo>
                      <a:pt x="2078" y="639"/>
                    </a:lnTo>
                    <a:lnTo>
                      <a:pt x="2102" y="621"/>
                    </a:lnTo>
                    <a:lnTo>
                      <a:pt x="2125" y="610"/>
                    </a:lnTo>
                    <a:lnTo>
                      <a:pt x="2154" y="598"/>
                    </a:lnTo>
                    <a:lnTo>
                      <a:pt x="2178" y="586"/>
                    </a:lnTo>
                    <a:lnTo>
                      <a:pt x="2207" y="574"/>
                    </a:lnTo>
                    <a:lnTo>
                      <a:pt x="2231" y="574"/>
                    </a:lnTo>
                    <a:lnTo>
                      <a:pt x="2254" y="592"/>
                    </a:lnTo>
                    <a:lnTo>
                      <a:pt x="2283" y="615"/>
                    </a:lnTo>
                    <a:lnTo>
                      <a:pt x="2307" y="645"/>
                    </a:lnTo>
                    <a:lnTo>
                      <a:pt x="2330" y="656"/>
                    </a:lnTo>
                    <a:lnTo>
                      <a:pt x="2359" y="656"/>
                    </a:lnTo>
                    <a:lnTo>
                      <a:pt x="2383" y="656"/>
                    </a:lnTo>
                    <a:lnTo>
                      <a:pt x="2412" y="662"/>
                    </a:lnTo>
                    <a:lnTo>
                      <a:pt x="2435" y="662"/>
                    </a:lnTo>
                    <a:lnTo>
                      <a:pt x="2459" y="668"/>
                    </a:lnTo>
                    <a:lnTo>
                      <a:pt x="2488" y="686"/>
                    </a:lnTo>
                    <a:lnTo>
                      <a:pt x="2511" y="721"/>
                    </a:lnTo>
                    <a:lnTo>
                      <a:pt x="2535" y="750"/>
                    </a:lnTo>
                  </a:path>
                </a:pathLst>
              </a:custGeom>
              <a:noFill/>
              <a:ln w="19050" cmpd="sng">
                <a:solidFill>
                  <a:srgbClr val="000000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8" name="Freeform 364"/>
              <p:cNvSpPr>
                <a:spLocks/>
              </p:cNvSpPr>
              <p:nvPr/>
            </p:nvSpPr>
            <p:spPr bwMode="auto">
              <a:xfrm>
                <a:off x="7567612" y="5575179"/>
                <a:ext cx="1368425" cy="347662"/>
              </a:xfrm>
              <a:custGeom>
                <a:avLst/>
                <a:gdLst>
                  <a:gd name="T0" fmla="*/ 2147483646 w 2535"/>
                  <a:gd name="T1" fmla="*/ 2147483646 h 762"/>
                  <a:gd name="T2" fmla="*/ 2147483646 w 2535"/>
                  <a:gd name="T3" fmla="*/ 2147483646 h 762"/>
                  <a:gd name="T4" fmla="*/ 2147483646 w 2535"/>
                  <a:gd name="T5" fmla="*/ 2147483646 h 762"/>
                  <a:gd name="T6" fmla="*/ 2147483646 w 2535"/>
                  <a:gd name="T7" fmla="*/ 2147483646 h 762"/>
                  <a:gd name="T8" fmla="*/ 2147483646 w 2535"/>
                  <a:gd name="T9" fmla="*/ 2147483646 h 762"/>
                  <a:gd name="T10" fmla="*/ 2147483646 w 2535"/>
                  <a:gd name="T11" fmla="*/ 2147483646 h 762"/>
                  <a:gd name="T12" fmla="*/ 2147483646 w 2535"/>
                  <a:gd name="T13" fmla="*/ 2147483646 h 762"/>
                  <a:gd name="T14" fmla="*/ 2147483646 w 2535"/>
                  <a:gd name="T15" fmla="*/ 2147483646 h 762"/>
                  <a:gd name="T16" fmla="*/ 2147483646 w 2535"/>
                  <a:gd name="T17" fmla="*/ 2147483646 h 762"/>
                  <a:gd name="T18" fmla="*/ 2147483646 w 2535"/>
                  <a:gd name="T19" fmla="*/ 2147483646 h 762"/>
                  <a:gd name="T20" fmla="*/ 2147483646 w 2535"/>
                  <a:gd name="T21" fmla="*/ 2147483646 h 762"/>
                  <a:gd name="T22" fmla="*/ 2147483646 w 2535"/>
                  <a:gd name="T23" fmla="*/ 2147483646 h 762"/>
                  <a:gd name="T24" fmla="*/ 2147483646 w 2535"/>
                  <a:gd name="T25" fmla="*/ 2147483646 h 762"/>
                  <a:gd name="T26" fmla="*/ 2147483646 w 2535"/>
                  <a:gd name="T27" fmla="*/ 2147483646 h 762"/>
                  <a:gd name="T28" fmla="*/ 2147483646 w 2535"/>
                  <a:gd name="T29" fmla="*/ 2147483646 h 762"/>
                  <a:gd name="T30" fmla="*/ 2147483646 w 2535"/>
                  <a:gd name="T31" fmla="*/ 2147483646 h 762"/>
                  <a:gd name="T32" fmla="*/ 2147483646 w 2535"/>
                  <a:gd name="T33" fmla="*/ 2147483646 h 762"/>
                  <a:gd name="T34" fmla="*/ 2147483646 w 2535"/>
                  <a:gd name="T35" fmla="*/ 2147483646 h 762"/>
                  <a:gd name="T36" fmla="*/ 2147483646 w 2535"/>
                  <a:gd name="T37" fmla="*/ 2147483646 h 762"/>
                  <a:gd name="T38" fmla="*/ 2147483646 w 2535"/>
                  <a:gd name="T39" fmla="*/ 2147483646 h 762"/>
                  <a:gd name="T40" fmla="*/ 2147483646 w 2535"/>
                  <a:gd name="T41" fmla="*/ 2147483646 h 762"/>
                  <a:gd name="T42" fmla="*/ 2147483646 w 2535"/>
                  <a:gd name="T43" fmla="*/ 2147483646 h 762"/>
                  <a:gd name="T44" fmla="*/ 2147483646 w 2535"/>
                  <a:gd name="T45" fmla="*/ 2147483646 h 762"/>
                  <a:gd name="T46" fmla="*/ 2147483646 w 2535"/>
                  <a:gd name="T47" fmla="*/ 2147483646 h 762"/>
                  <a:gd name="T48" fmla="*/ 2147483646 w 2535"/>
                  <a:gd name="T49" fmla="*/ 2147483646 h 762"/>
                  <a:gd name="T50" fmla="*/ 2147483646 w 2535"/>
                  <a:gd name="T51" fmla="*/ 2147483646 h 762"/>
                  <a:gd name="T52" fmla="*/ 2147483646 w 2535"/>
                  <a:gd name="T53" fmla="*/ 2147483646 h 762"/>
                  <a:gd name="T54" fmla="*/ 2147483646 w 2535"/>
                  <a:gd name="T55" fmla="*/ 2147483646 h 762"/>
                  <a:gd name="T56" fmla="*/ 2147483646 w 2535"/>
                  <a:gd name="T57" fmla="*/ 2147483646 h 762"/>
                  <a:gd name="T58" fmla="*/ 2147483646 w 2535"/>
                  <a:gd name="T59" fmla="*/ 2147483646 h 762"/>
                  <a:gd name="T60" fmla="*/ 2147483646 w 2535"/>
                  <a:gd name="T61" fmla="*/ 2147483646 h 762"/>
                  <a:gd name="T62" fmla="*/ 2147483646 w 2535"/>
                  <a:gd name="T63" fmla="*/ 2147483646 h 762"/>
                  <a:gd name="T64" fmla="*/ 2147483646 w 2535"/>
                  <a:gd name="T65" fmla="*/ 2147483646 h 762"/>
                  <a:gd name="T66" fmla="*/ 2147483646 w 2535"/>
                  <a:gd name="T67" fmla="*/ 2147483646 h 762"/>
                  <a:gd name="T68" fmla="*/ 2147483646 w 2535"/>
                  <a:gd name="T69" fmla="*/ 2147483646 h 762"/>
                  <a:gd name="T70" fmla="*/ 2147483646 w 2535"/>
                  <a:gd name="T71" fmla="*/ 2147483646 h 762"/>
                  <a:gd name="T72" fmla="*/ 2147483646 w 2535"/>
                  <a:gd name="T73" fmla="*/ 2147483646 h 762"/>
                  <a:gd name="T74" fmla="*/ 2147483646 w 2535"/>
                  <a:gd name="T75" fmla="*/ 2147483646 h 762"/>
                  <a:gd name="T76" fmla="*/ 2147483646 w 2535"/>
                  <a:gd name="T77" fmla="*/ 2147483646 h 762"/>
                  <a:gd name="T78" fmla="*/ 2147483646 w 2535"/>
                  <a:gd name="T79" fmla="*/ 2147483646 h 762"/>
                  <a:gd name="T80" fmla="*/ 2147483646 w 2535"/>
                  <a:gd name="T81" fmla="*/ 2147483646 h 762"/>
                  <a:gd name="T82" fmla="*/ 2147483646 w 2535"/>
                  <a:gd name="T83" fmla="*/ 2147483646 h 762"/>
                  <a:gd name="T84" fmla="*/ 2147483646 w 2535"/>
                  <a:gd name="T85" fmla="*/ 2147483646 h 762"/>
                  <a:gd name="T86" fmla="*/ 2147483646 w 2535"/>
                  <a:gd name="T87" fmla="*/ 2147483646 h 762"/>
                  <a:gd name="T88" fmla="*/ 2147483646 w 2535"/>
                  <a:gd name="T89" fmla="*/ 2147483646 h 762"/>
                  <a:gd name="T90" fmla="*/ 2147483646 w 2535"/>
                  <a:gd name="T91" fmla="*/ 2147483646 h 762"/>
                  <a:gd name="T92" fmla="*/ 2147483646 w 2535"/>
                  <a:gd name="T93" fmla="*/ 2147483646 h 762"/>
                  <a:gd name="T94" fmla="*/ 2147483646 w 2535"/>
                  <a:gd name="T95" fmla="*/ 2147483646 h 762"/>
                  <a:gd name="T96" fmla="*/ 2147483646 w 2535"/>
                  <a:gd name="T97" fmla="*/ 2147483646 h 762"/>
                  <a:gd name="T98" fmla="*/ 0 w 2535"/>
                  <a:gd name="T99" fmla="*/ 2147483646 h 762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35" h="762">
                    <a:moveTo>
                      <a:pt x="0" y="610"/>
                    </a:moveTo>
                    <a:lnTo>
                      <a:pt x="24" y="615"/>
                    </a:lnTo>
                    <a:lnTo>
                      <a:pt x="47" y="615"/>
                    </a:lnTo>
                    <a:lnTo>
                      <a:pt x="76" y="610"/>
                    </a:lnTo>
                    <a:lnTo>
                      <a:pt x="100" y="598"/>
                    </a:lnTo>
                    <a:lnTo>
                      <a:pt x="123" y="586"/>
                    </a:lnTo>
                    <a:lnTo>
                      <a:pt x="153" y="586"/>
                    </a:lnTo>
                    <a:lnTo>
                      <a:pt x="176" y="592"/>
                    </a:lnTo>
                    <a:lnTo>
                      <a:pt x="205" y="604"/>
                    </a:lnTo>
                    <a:lnTo>
                      <a:pt x="229" y="610"/>
                    </a:lnTo>
                    <a:lnTo>
                      <a:pt x="252" y="615"/>
                    </a:lnTo>
                    <a:lnTo>
                      <a:pt x="281" y="615"/>
                    </a:lnTo>
                    <a:lnTo>
                      <a:pt x="305" y="615"/>
                    </a:lnTo>
                    <a:lnTo>
                      <a:pt x="328" y="621"/>
                    </a:lnTo>
                    <a:lnTo>
                      <a:pt x="357" y="627"/>
                    </a:lnTo>
                    <a:lnTo>
                      <a:pt x="381" y="627"/>
                    </a:lnTo>
                    <a:lnTo>
                      <a:pt x="410" y="621"/>
                    </a:lnTo>
                    <a:lnTo>
                      <a:pt x="433" y="615"/>
                    </a:lnTo>
                    <a:lnTo>
                      <a:pt x="457" y="621"/>
                    </a:lnTo>
                    <a:lnTo>
                      <a:pt x="486" y="639"/>
                    </a:lnTo>
                    <a:lnTo>
                      <a:pt x="510" y="668"/>
                    </a:lnTo>
                    <a:lnTo>
                      <a:pt x="539" y="697"/>
                    </a:lnTo>
                    <a:lnTo>
                      <a:pt x="562" y="715"/>
                    </a:lnTo>
                    <a:lnTo>
                      <a:pt x="586" y="727"/>
                    </a:lnTo>
                    <a:lnTo>
                      <a:pt x="615" y="727"/>
                    </a:lnTo>
                    <a:lnTo>
                      <a:pt x="638" y="738"/>
                    </a:lnTo>
                    <a:lnTo>
                      <a:pt x="662" y="750"/>
                    </a:lnTo>
                    <a:lnTo>
                      <a:pt x="691" y="762"/>
                    </a:lnTo>
                    <a:lnTo>
                      <a:pt x="714" y="762"/>
                    </a:lnTo>
                    <a:lnTo>
                      <a:pt x="744" y="750"/>
                    </a:lnTo>
                    <a:lnTo>
                      <a:pt x="767" y="733"/>
                    </a:lnTo>
                    <a:lnTo>
                      <a:pt x="791" y="721"/>
                    </a:lnTo>
                    <a:lnTo>
                      <a:pt x="820" y="715"/>
                    </a:lnTo>
                    <a:lnTo>
                      <a:pt x="843" y="709"/>
                    </a:lnTo>
                    <a:lnTo>
                      <a:pt x="872" y="709"/>
                    </a:lnTo>
                    <a:lnTo>
                      <a:pt x="896" y="709"/>
                    </a:lnTo>
                    <a:lnTo>
                      <a:pt x="919" y="715"/>
                    </a:lnTo>
                    <a:lnTo>
                      <a:pt x="949" y="715"/>
                    </a:lnTo>
                    <a:lnTo>
                      <a:pt x="972" y="709"/>
                    </a:lnTo>
                    <a:lnTo>
                      <a:pt x="995" y="703"/>
                    </a:lnTo>
                    <a:lnTo>
                      <a:pt x="1025" y="697"/>
                    </a:lnTo>
                    <a:lnTo>
                      <a:pt x="1048" y="692"/>
                    </a:lnTo>
                    <a:lnTo>
                      <a:pt x="1077" y="680"/>
                    </a:lnTo>
                    <a:lnTo>
                      <a:pt x="1101" y="668"/>
                    </a:lnTo>
                    <a:lnTo>
                      <a:pt x="1124" y="668"/>
                    </a:lnTo>
                    <a:lnTo>
                      <a:pt x="1153" y="668"/>
                    </a:lnTo>
                    <a:lnTo>
                      <a:pt x="1177" y="668"/>
                    </a:lnTo>
                    <a:lnTo>
                      <a:pt x="1206" y="662"/>
                    </a:lnTo>
                    <a:lnTo>
                      <a:pt x="1230" y="656"/>
                    </a:lnTo>
                    <a:lnTo>
                      <a:pt x="1253" y="662"/>
                    </a:lnTo>
                    <a:lnTo>
                      <a:pt x="1282" y="662"/>
                    </a:lnTo>
                    <a:lnTo>
                      <a:pt x="1306" y="668"/>
                    </a:lnTo>
                    <a:lnTo>
                      <a:pt x="1329" y="662"/>
                    </a:lnTo>
                    <a:lnTo>
                      <a:pt x="1358" y="656"/>
                    </a:lnTo>
                    <a:lnTo>
                      <a:pt x="1382" y="656"/>
                    </a:lnTo>
                    <a:lnTo>
                      <a:pt x="1411" y="651"/>
                    </a:lnTo>
                    <a:lnTo>
                      <a:pt x="1434" y="645"/>
                    </a:lnTo>
                    <a:lnTo>
                      <a:pt x="1458" y="645"/>
                    </a:lnTo>
                    <a:lnTo>
                      <a:pt x="1487" y="645"/>
                    </a:lnTo>
                    <a:lnTo>
                      <a:pt x="1511" y="639"/>
                    </a:lnTo>
                    <a:lnTo>
                      <a:pt x="1540" y="627"/>
                    </a:lnTo>
                    <a:lnTo>
                      <a:pt x="1563" y="615"/>
                    </a:lnTo>
                    <a:lnTo>
                      <a:pt x="1587" y="610"/>
                    </a:lnTo>
                    <a:lnTo>
                      <a:pt x="1616" y="621"/>
                    </a:lnTo>
                    <a:lnTo>
                      <a:pt x="1639" y="633"/>
                    </a:lnTo>
                    <a:lnTo>
                      <a:pt x="1663" y="633"/>
                    </a:lnTo>
                    <a:lnTo>
                      <a:pt x="1692" y="621"/>
                    </a:lnTo>
                    <a:lnTo>
                      <a:pt x="1715" y="604"/>
                    </a:lnTo>
                    <a:lnTo>
                      <a:pt x="1745" y="580"/>
                    </a:lnTo>
                    <a:lnTo>
                      <a:pt x="1768" y="551"/>
                    </a:lnTo>
                    <a:lnTo>
                      <a:pt x="1792" y="492"/>
                    </a:lnTo>
                    <a:lnTo>
                      <a:pt x="1821" y="399"/>
                    </a:lnTo>
                    <a:lnTo>
                      <a:pt x="1844" y="282"/>
                    </a:lnTo>
                    <a:lnTo>
                      <a:pt x="1873" y="211"/>
                    </a:lnTo>
                    <a:lnTo>
                      <a:pt x="1897" y="217"/>
                    </a:lnTo>
                    <a:lnTo>
                      <a:pt x="1920" y="293"/>
                    </a:lnTo>
                    <a:lnTo>
                      <a:pt x="1950" y="393"/>
                    </a:lnTo>
                    <a:lnTo>
                      <a:pt x="1973" y="475"/>
                    </a:lnTo>
                    <a:lnTo>
                      <a:pt x="1996" y="522"/>
                    </a:lnTo>
                    <a:lnTo>
                      <a:pt x="2026" y="533"/>
                    </a:lnTo>
                    <a:lnTo>
                      <a:pt x="2049" y="533"/>
                    </a:lnTo>
                    <a:lnTo>
                      <a:pt x="2078" y="522"/>
                    </a:lnTo>
                    <a:lnTo>
                      <a:pt x="2102" y="510"/>
                    </a:lnTo>
                    <a:lnTo>
                      <a:pt x="2125" y="510"/>
                    </a:lnTo>
                    <a:lnTo>
                      <a:pt x="2154" y="504"/>
                    </a:lnTo>
                    <a:lnTo>
                      <a:pt x="2178" y="516"/>
                    </a:lnTo>
                    <a:lnTo>
                      <a:pt x="2207" y="545"/>
                    </a:lnTo>
                    <a:lnTo>
                      <a:pt x="2231" y="586"/>
                    </a:lnTo>
                    <a:lnTo>
                      <a:pt x="2254" y="615"/>
                    </a:lnTo>
                    <a:lnTo>
                      <a:pt x="2283" y="621"/>
                    </a:lnTo>
                    <a:lnTo>
                      <a:pt x="2307" y="604"/>
                    </a:lnTo>
                    <a:lnTo>
                      <a:pt x="2330" y="586"/>
                    </a:lnTo>
                    <a:lnTo>
                      <a:pt x="2359" y="580"/>
                    </a:lnTo>
                    <a:lnTo>
                      <a:pt x="2383" y="574"/>
                    </a:lnTo>
                    <a:lnTo>
                      <a:pt x="2412" y="574"/>
                    </a:lnTo>
                    <a:lnTo>
                      <a:pt x="2435" y="557"/>
                    </a:lnTo>
                    <a:lnTo>
                      <a:pt x="2459" y="545"/>
                    </a:lnTo>
                    <a:lnTo>
                      <a:pt x="2488" y="557"/>
                    </a:lnTo>
                    <a:lnTo>
                      <a:pt x="2511" y="580"/>
                    </a:lnTo>
                    <a:lnTo>
                      <a:pt x="2535" y="598"/>
                    </a:lnTo>
                    <a:lnTo>
                      <a:pt x="2535" y="469"/>
                    </a:lnTo>
                    <a:lnTo>
                      <a:pt x="2511" y="440"/>
                    </a:lnTo>
                    <a:lnTo>
                      <a:pt x="2488" y="410"/>
                    </a:lnTo>
                    <a:lnTo>
                      <a:pt x="2459" y="393"/>
                    </a:lnTo>
                    <a:lnTo>
                      <a:pt x="2435" y="410"/>
                    </a:lnTo>
                    <a:lnTo>
                      <a:pt x="2412" y="422"/>
                    </a:lnTo>
                    <a:lnTo>
                      <a:pt x="2383" y="428"/>
                    </a:lnTo>
                    <a:lnTo>
                      <a:pt x="2359" y="428"/>
                    </a:lnTo>
                    <a:lnTo>
                      <a:pt x="2330" y="434"/>
                    </a:lnTo>
                    <a:lnTo>
                      <a:pt x="2307" y="463"/>
                    </a:lnTo>
                    <a:lnTo>
                      <a:pt x="2283" y="481"/>
                    </a:lnTo>
                    <a:lnTo>
                      <a:pt x="2254" y="481"/>
                    </a:lnTo>
                    <a:lnTo>
                      <a:pt x="2231" y="440"/>
                    </a:lnTo>
                    <a:lnTo>
                      <a:pt x="2207" y="387"/>
                    </a:lnTo>
                    <a:lnTo>
                      <a:pt x="2178" y="346"/>
                    </a:lnTo>
                    <a:lnTo>
                      <a:pt x="2154" y="323"/>
                    </a:lnTo>
                    <a:lnTo>
                      <a:pt x="2125" y="317"/>
                    </a:lnTo>
                    <a:lnTo>
                      <a:pt x="2102" y="323"/>
                    </a:lnTo>
                    <a:lnTo>
                      <a:pt x="2078" y="334"/>
                    </a:lnTo>
                    <a:lnTo>
                      <a:pt x="2049" y="352"/>
                    </a:lnTo>
                    <a:lnTo>
                      <a:pt x="2026" y="364"/>
                    </a:lnTo>
                    <a:lnTo>
                      <a:pt x="1996" y="352"/>
                    </a:lnTo>
                    <a:lnTo>
                      <a:pt x="1973" y="311"/>
                    </a:lnTo>
                    <a:lnTo>
                      <a:pt x="1950" y="217"/>
                    </a:lnTo>
                    <a:lnTo>
                      <a:pt x="1920" y="100"/>
                    </a:lnTo>
                    <a:lnTo>
                      <a:pt x="1897" y="6"/>
                    </a:lnTo>
                    <a:lnTo>
                      <a:pt x="1873" y="0"/>
                    </a:lnTo>
                    <a:lnTo>
                      <a:pt x="1844" y="77"/>
                    </a:lnTo>
                    <a:lnTo>
                      <a:pt x="1821" y="205"/>
                    </a:lnTo>
                    <a:lnTo>
                      <a:pt x="1792" y="317"/>
                    </a:lnTo>
                    <a:lnTo>
                      <a:pt x="1768" y="387"/>
                    </a:lnTo>
                    <a:lnTo>
                      <a:pt x="1745" y="428"/>
                    </a:lnTo>
                    <a:lnTo>
                      <a:pt x="1715" y="463"/>
                    </a:lnTo>
                    <a:lnTo>
                      <a:pt x="1692" y="492"/>
                    </a:lnTo>
                    <a:lnTo>
                      <a:pt x="1663" y="516"/>
                    </a:lnTo>
                    <a:lnTo>
                      <a:pt x="1639" y="516"/>
                    </a:lnTo>
                    <a:lnTo>
                      <a:pt x="1616" y="504"/>
                    </a:lnTo>
                    <a:lnTo>
                      <a:pt x="1587" y="487"/>
                    </a:lnTo>
                    <a:lnTo>
                      <a:pt x="1563" y="487"/>
                    </a:lnTo>
                    <a:lnTo>
                      <a:pt x="1540" y="504"/>
                    </a:lnTo>
                    <a:lnTo>
                      <a:pt x="1511" y="522"/>
                    </a:lnTo>
                    <a:lnTo>
                      <a:pt x="1487" y="522"/>
                    </a:lnTo>
                    <a:lnTo>
                      <a:pt x="1458" y="528"/>
                    </a:lnTo>
                    <a:lnTo>
                      <a:pt x="1434" y="528"/>
                    </a:lnTo>
                    <a:lnTo>
                      <a:pt x="1411" y="533"/>
                    </a:lnTo>
                    <a:lnTo>
                      <a:pt x="1382" y="539"/>
                    </a:lnTo>
                    <a:lnTo>
                      <a:pt x="1358" y="545"/>
                    </a:lnTo>
                    <a:lnTo>
                      <a:pt x="1329" y="551"/>
                    </a:lnTo>
                    <a:lnTo>
                      <a:pt x="1306" y="551"/>
                    </a:lnTo>
                    <a:lnTo>
                      <a:pt x="1282" y="545"/>
                    </a:lnTo>
                    <a:lnTo>
                      <a:pt x="1253" y="533"/>
                    </a:lnTo>
                    <a:lnTo>
                      <a:pt x="1230" y="533"/>
                    </a:lnTo>
                    <a:lnTo>
                      <a:pt x="1206" y="533"/>
                    </a:lnTo>
                    <a:lnTo>
                      <a:pt x="1177" y="545"/>
                    </a:lnTo>
                    <a:lnTo>
                      <a:pt x="1153" y="545"/>
                    </a:lnTo>
                    <a:lnTo>
                      <a:pt x="1124" y="539"/>
                    </a:lnTo>
                    <a:lnTo>
                      <a:pt x="1101" y="539"/>
                    </a:lnTo>
                    <a:lnTo>
                      <a:pt x="1077" y="557"/>
                    </a:lnTo>
                    <a:lnTo>
                      <a:pt x="1048" y="574"/>
                    </a:lnTo>
                    <a:lnTo>
                      <a:pt x="1025" y="586"/>
                    </a:lnTo>
                    <a:lnTo>
                      <a:pt x="995" y="592"/>
                    </a:lnTo>
                    <a:lnTo>
                      <a:pt x="972" y="604"/>
                    </a:lnTo>
                    <a:lnTo>
                      <a:pt x="949" y="610"/>
                    </a:lnTo>
                    <a:lnTo>
                      <a:pt x="919" y="610"/>
                    </a:lnTo>
                    <a:lnTo>
                      <a:pt x="896" y="604"/>
                    </a:lnTo>
                    <a:lnTo>
                      <a:pt x="872" y="604"/>
                    </a:lnTo>
                    <a:lnTo>
                      <a:pt x="843" y="604"/>
                    </a:lnTo>
                    <a:lnTo>
                      <a:pt x="820" y="610"/>
                    </a:lnTo>
                    <a:lnTo>
                      <a:pt x="791" y="615"/>
                    </a:lnTo>
                    <a:lnTo>
                      <a:pt x="767" y="627"/>
                    </a:lnTo>
                    <a:lnTo>
                      <a:pt x="744" y="645"/>
                    </a:lnTo>
                    <a:lnTo>
                      <a:pt x="714" y="656"/>
                    </a:lnTo>
                    <a:lnTo>
                      <a:pt x="691" y="656"/>
                    </a:lnTo>
                    <a:lnTo>
                      <a:pt x="662" y="651"/>
                    </a:lnTo>
                    <a:lnTo>
                      <a:pt x="638" y="639"/>
                    </a:lnTo>
                    <a:lnTo>
                      <a:pt x="615" y="627"/>
                    </a:lnTo>
                    <a:lnTo>
                      <a:pt x="586" y="627"/>
                    </a:lnTo>
                    <a:lnTo>
                      <a:pt x="562" y="610"/>
                    </a:lnTo>
                    <a:lnTo>
                      <a:pt x="539" y="580"/>
                    </a:lnTo>
                    <a:lnTo>
                      <a:pt x="510" y="539"/>
                    </a:lnTo>
                    <a:lnTo>
                      <a:pt x="486" y="504"/>
                    </a:lnTo>
                    <a:lnTo>
                      <a:pt x="457" y="481"/>
                    </a:lnTo>
                    <a:lnTo>
                      <a:pt x="433" y="481"/>
                    </a:lnTo>
                    <a:lnTo>
                      <a:pt x="410" y="492"/>
                    </a:lnTo>
                    <a:lnTo>
                      <a:pt x="381" y="498"/>
                    </a:lnTo>
                    <a:lnTo>
                      <a:pt x="357" y="498"/>
                    </a:lnTo>
                    <a:lnTo>
                      <a:pt x="328" y="492"/>
                    </a:lnTo>
                    <a:lnTo>
                      <a:pt x="305" y="487"/>
                    </a:lnTo>
                    <a:lnTo>
                      <a:pt x="281" y="481"/>
                    </a:lnTo>
                    <a:lnTo>
                      <a:pt x="252" y="487"/>
                    </a:lnTo>
                    <a:lnTo>
                      <a:pt x="229" y="481"/>
                    </a:lnTo>
                    <a:lnTo>
                      <a:pt x="205" y="469"/>
                    </a:lnTo>
                    <a:lnTo>
                      <a:pt x="176" y="457"/>
                    </a:lnTo>
                    <a:lnTo>
                      <a:pt x="153" y="446"/>
                    </a:lnTo>
                    <a:lnTo>
                      <a:pt x="123" y="446"/>
                    </a:lnTo>
                    <a:lnTo>
                      <a:pt x="100" y="457"/>
                    </a:lnTo>
                    <a:lnTo>
                      <a:pt x="76" y="463"/>
                    </a:lnTo>
                    <a:lnTo>
                      <a:pt x="47" y="463"/>
                    </a:lnTo>
                    <a:lnTo>
                      <a:pt x="24" y="463"/>
                    </a:lnTo>
                    <a:lnTo>
                      <a:pt x="0" y="457"/>
                    </a:lnTo>
                    <a:lnTo>
                      <a:pt x="0" y="610"/>
                    </a:lnTo>
                    <a:close/>
                  </a:path>
                </a:pathLst>
              </a:custGeom>
              <a:solidFill>
                <a:srgbClr val="EE1A42">
                  <a:alpha val="30196"/>
                </a:srgbClr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79" name="Freeform 365"/>
              <p:cNvSpPr>
                <a:spLocks/>
              </p:cNvSpPr>
              <p:nvPr/>
            </p:nvSpPr>
            <p:spPr bwMode="auto">
              <a:xfrm>
                <a:off x="7567612" y="5622804"/>
                <a:ext cx="1368425" cy="274637"/>
              </a:xfrm>
              <a:custGeom>
                <a:avLst/>
                <a:gdLst>
                  <a:gd name="T0" fmla="*/ 2147483646 w 2535"/>
                  <a:gd name="T1" fmla="*/ 2147483646 h 603"/>
                  <a:gd name="T2" fmla="*/ 2147483646 w 2535"/>
                  <a:gd name="T3" fmla="*/ 2147483646 h 603"/>
                  <a:gd name="T4" fmla="*/ 2147483646 w 2535"/>
                  <a:gd name="T5" fmla="*/ 2147483646 h 603"/>
                  <a:gd name="T6" fmla="*/ 2147483646 w 2535"/>
                  <a:gd name="T7" fmla="*/ 2147483646 h 603"/>
                  <a:gd name="T8" fmla="*/ 2147483646 w 2535"/>
                  <a:gd name="T9" fmla="*/ 2147483646 h 603"/>
                  <a:gd name="T10" fmla="*/ 2147483646 w 2535"/>
                  <a:gd name="T11" fmla="*/ 2147483646 h 603"/>
                  <a:gd name="T12" fmla="*/ 2147483646 w 2535"/>
                  <a:gd name="T13" fmla="*/ 2147483646 h 603"/>
                  <a:gd name="T14" fmla="*/ 2147483646 w 2535"/>
                  <a:gd name="T15" fmla="*/ 2147483646 h 603"/>
                  <a:gd name="T16" fmla="*/ 2147483646 w 2535"/>
                  <a:gd name="T17" fmla="*/ 2147483646 h 603"/>
                  <a:gd name="T18" fmla="*/ 2147483646 w 2535"/>
                  <a:gd name="T19" fmla="*/ 2147483646 h 603"/>
                  <a:gd name="T20" fmla="*/ 2147483646 w 2535"/>
                  <a:gd name="T21" fmla="*/ 2147483646 h 603"/>
                  <a:gd name="T22" fmla="*/ 2147483646 w 2535"/>
                  <a:gd name="T23" fmla="*/ 2147483646 h 603"/>
                  <a:gd name="T24" fmla="*/ 2147483646 w 2535"/>
                  <a:gd name="T25" fmla="*/ 2147483646 h 603"/>
                  <a:gd name="T26" fmla="*/ 2147483646 w 2535"/>
                  <a:gd name="T27" fmla="*/ 2147483646 h 603"/>
                  <a:gd name="T28" fmla="*/ 2147483646 w 2535"/>
                  <a:gd name="T29" fmla="*/ 2147483646 h 603"/>
                  <a:gd name="T30" fmla="*/ 2147483646 w 2535"/>
                  <a:gd name="T31" fmla="*/ 2147483646 h 603"/>
                  <a:gd name="T32" fmla="*/ 2147483646 w 2535"/>
                  <a:gd name="T33" fmla="*/ 2147483646 h 603"/>
                  <a:gd name="T34" fmla="*/ 2147483646 w 2535"/>
                  <a:gd name="T35" fmla="*/ 2147483646 h 603"/>
                  <a:gd name="T36" fmla="*/ 2147483646 w 2535"/>
                  <a:gd name="T37" fmla="*/ 2147483646 h 603"/>
                  <a:gd name="T38" fmla="*/ 2147483646 w 2535"/>
                  <a:gd name="T39" fmla="*/ 2147483646 h 603"/>
                  <a:gd name="T40" fmla="*/ 2147483646 w 2535"/>
                  <a:gd name="T41" fmla="*/ 2147483646 h 603"/>
                  <a:gd name="T42" fmla="*/ 2147483646 w 2535"/>
                  <a:gd name="T43" fmla="*/ 2147483646 h 603"/>
                  <a:gd name="T44" fmla="*/ 2147483646 w 2535"/>
                  <a:gd name="T45" fmla="*/ 2147483646 h 603"/>
                  <a:gd name="T46" fmla="*/ 2147483646 w 2535"/>
                  <a:gd name="T47" fmla="*/ 2147483646 h 603"/>
                  <a:gd name="T48" fmla="*/ 2147483646 w 2535"/>
                  <a:gd name="T49" fmla="*/ 2147483646 h 603"/>
                  <a:gd name="T50" fmla="*/ 2147483646 w 2535"/>
                  <a:gd name="T51" fmla="*/ 2147483646 h 603"/>
                  <a:gd name="T52" fmla="*/ 2147483646 w 2535"/>
                  <a:gd name="T53" fmla="*/ 2147483646 h 603"/>
                  <a:gd name="T54" fmla="*/ 2147483646 w 2535"/>
                  <a:gd name="T55" fmla="*/ 2147483646 h 603"/>
                  <a:gd name="T56" fmla="*/ 2147483646 w 2535"/>
                  <a:gd name="T57" fmla="*/ 2147483646 h 603"/>
                  <a:gd name="T58" fmla="*/ 2147483646 w 2535"/>
                  <a:gd name="T59" fmla="*/ 2147483646 h 603"/>
                  <a:gd name="T60" fmla="*/ 2147483646 w 2535"/>
                  <a:gd name="T61" fmla="*/ 2147483646 h 603"/>
                  <a:gd name="T62" fmla="*/ 2147483646 w 2535"/>
                  <a:gd name="T63" fmla="*/ 2147483646 h 603"/>
                  <a:gd name="T64" fmla="*/ 2147483646 w 2535"/>
                  <a:gd name="T65" fmla="*/ 2147483646 h 603"/>
                  <a:gd name="T66" fmla="*/ 2147483646 w 2535"/>
                  <a:gd name="T67" fmla="*/ 2147483646 h 603"/>
                  <a:gd name="T68" fmla="*/ 2147483646 w 2535"/>
                  <a:gd name="T69" fmla="*/ 2147483646 h 603"/>
                  <a:gd name="T70" fmla="*/ 2147483646 w 2535"/>
                  <a:gd name="T71" fmla="*/ 2147483646 h 603"/>
                  <a:gd name="T72" fmla="*/ 2147483646 w 2535"/>
                  <a:gd name="T73" fmla="*/ 0 h 603"/>
                  <a:gd name="T74" fmla="*/ 2147483646 w 2535"/>
                  <a:gd name="T75" fmla="*/ 2147483646 h 603"/>
                  <a:gd name="T76" fmla="*/ 2147483646 w 2535"/>
                  <a:gd name="T77" fmla="*/ 2147483646 h 603"/>
                  <a:gd name="T78" fmla="*/ 2147483646 w 2535"/>
                  <a:gd name="T79" fmla="*/ 2147483646 h 603"/>
                  <a:gd name="T80" fmla="*/ 2147483646 w 2535"/>
                  <a:gd name="T81" fmla="*/ 2147483646 h 603"/>
                  <a:gd name="T82" fmla="*/ 2147483646 w 2535"/>
                  <a:gd name="T83" fmla="*/ 2147483646 h 603"/>
                  <a:gd name="T84" fmla="*/ 2147483646 w 2535"/>
                  <a:gd name="T85" fmla="*/ 2147483646 h 603"/>
                  <a:gd name="T86" fmla="*/ 2147483646 w 2535"/>
                  <a:gd name="T87" fmla="*/ 2147483646 h 603"/>
                  <a:gd name="T88" fmla="*/ 2147483646 w 2535"/>
                  <a:gd name="T89" fmla="*/ 2147483646 h 603"/>
                  <a:gd name="T90" fmla="*/ 2147483646 w 2535"/>
                  <a:gd name="T91" fmla="*/ 2147483646 h 603"/>
                  <a:gd name="T92" fmla="*/ 2147483646 w 2535"/>
                  <a:gd name="T93" fmla="*/ 2147483646 h 603"/>
                  <a:gd name="T94" fmla="*/ 2147483646 w 2535"/>
                  <a:gd name="T95" fmla="*/ 2147483646 h 603"/>
                  <a:gd name="T96" fmla="*/ 2147483646 w 2535"/>
                  <a:gd name="T97" fmla="*/ 2147483646 h 603"/>
                  <a:gd name="T98" fmla="*/ 2147483646 w 2535"/>
                  <a:gd name="T99" fmla="*/ 2147483646 h 60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35" h="603">
                    <a:moveTo>
                      <a:pt x="0" y="427"/>
                    </a:moveTo>
                    <a:lnTo>
                      <a:pt x="24" y="433"/>
                    </a:lnTo>
                    <a:lnTo>
                      <a:pt x="47" y="433"/>
                    </a:lnTo>
                    <a:lnTo>
                      <a:pt x="76" y="433"/>
                    </a:lnTo>
                    <a:lnTo>
                      <a:pt x="100" y="422"/>
                    </a:lnTo>
                    <a:lnTo>
                      <a:pt x="123" y="410"/>
                    </a:lnTo>
                    <a:lnTo>
                      <a:pt x="153" y="410"/>
                    </a:lnTo>
                    <a:lnTo>
                      <a:pt x="176" y="416"/>
                    </a:lnTo>
                    <a:lnTo>
                      <a:pt x="205" y="433"/>
                    </a:lnTo>
                    <a:lnTo>
                      <a:pt x="229" y="439"/>
                    </a:lnTo>
                    <a:lnTo>
                      <a:pt x="252" y="445"/>
                    </a:lnTo>
                    <a:lnTo>
                      <a:pt x="281" y="439"/>
                    </a:lnTo>
                    <a:lnTo>
                      <a:pt x="305" y="445"/>
                    </a:lnTo>
                    <a:lnTo>
                      <a:pt x="328" y="451"/>
                    </a:lnTo>
                    <a:lnTo>
                      <a:pt x="357" y="457"/>
                    </a:lnTo>
                    <a:lnTo>
                      <a:pt x="381" y="457"/>
                    </a:lnTo>
                    <a:lnTo>
                      <a:pt x="410" y="451"/>
                    </a:lnTo>
                    <a:lnTo>
                      <a:pt x="433" y="439"/>
                    </a:lnTo>
                    <a:lnTo>
                      <a:pt x="457" y="445"/>
                    </a:lnTo>
                    <a:lnTo>
                      <a:pt x="486" y="468"/>
                    </a:lnTo>
                    <a:lnTo>
                      <a:pt x="510" y="498"/>
                    </a:lnTo>
                    <a:lnTo>
                      <a:pt x="539" y="533"/>
                    </a:lnTo>
                    <a:lnTo>
                      <a:pt x="562" y="556"/>
                    </a:lnTo>
                    <a:lnTo>
                      <a:pt x="586" y="568"/>
                    </a:lnTo>
                    <a:lnTo>
                      <a:pt x="615" y="574"/>
                    </a:lnTo>
                    <a:lnTo>
                      <a:pt x="638" y="580"/>
                    </a:lnTo>
                    <a:lnTo>
                      <a:pt x="662" y="591"/>
                    </a:lnTo>
                    <a:lnTo>
                      <a:pt x="691" y="603"/>
                    </a:lnTo>
                    <a:lnTo>
                      <a:pt x="714" y="603"/>
                    </a:lnTo>
                    <a:lnTo>
                      <a:pt x="744" y="591"/>
                    </a:lnTo>
                    <a:lnTo>
                      <a:pt x="767" y="574"/>
                    </a:lnTo>
                    <a:lnTo>
                      <a:pt x="791" y="562"/>
                    </a:lnTo>
                    <a:lnTo>
                      <a:pt x="820" y="556"/>
                    </a:lnTo>
                    <a:lnTo>
                      <a:pt x="843" y="550"/>
                    </a:lnTo>
                    <a:lnTo>
                      <a:pt x="872" y="550"/>
                    </a:lnTo>
                    <a:lnTo>
                      <a:pt x="896" y="550"/>
                    </a:lnTo>
                    <a:lnTo>
                      <a:pt x="919" y="556"/>
                    </a:lnTo>
                    <a:lnTo>
                      <a:pt x="949" y="556"/>
                    </a:lnTo>
                    <a:lnTo>
                      <a:pt x="972" y="550"/>
                    </a:lnTo>
                    <a:lnTo>
                      <a:pt x="995" y="545"/>
                    </a:lnTo>
                    <a:lnTo>
                      <a:pt x="1025" y="539"/>
                    </a:lnTo>
                    <a:lnTo>
                      <a:pt x="1048" y="527"/>
                    </a:lnTo>
                    <a:lnTo>
                      <a:pt x="1077" y="509"/>
                    </a:lnTo>
                    <a:lnTo>
                      <a:pt x="1101" y="498"/>
                    </a:lnTo>
                    <a:lnTo>
                      <a:pt x="1124" y="498"/>
                    </a:lnTo>
                    <a:lnTo>
                      <a:pt x="1153" y="498"/>
                    </a:lnTo>
                    <a:lnTo>
                      <a:pt x="1177" y="504"/>
                    </a:lnTo>
                    <a:lnTo>
                      <a:pt x="1206" y="492"/>
                    </a:lnTo>
                    <a:lnTo>
                      <a:pt x="1230" y="492"/>
                    </a:lnTo>
                    <a:lnTo>
                      <a:pt x="1253" y="492"/>
                    </a:lnTo>
                    <a:lnTo>
                      <a:pt x="1282" y="498"/>
                    </a:lnTo>
                    <a:lnTo>
                      <a:pt x="1306" y="504"/>
                    </a:lnTo>
                    <a:lnTo>
                      <a:pt x="1329" y="498"/>
                    </a:lnTo>
                    <a:lnTo>
                      <a:pt x="1358" y="498"/>
                    </a:lnTo>
                    <a:lnTo>
                      <a:pt x="1382" y="492"/>
                    </a:lnTo>
                    <a:lnTo>
                      <a:pt x="1411" y="486"/>
                    </a:lnTo>
                    <a:lnTo>
                      <a:pt x="1434" y="480"/>
                    </a:lnTo>
                    <a:lnTo>
                      <a:pt x="1458" y="480"/>
                    </a:lnTo>
                    <a:lnTo>
                      <a:pt x="1487" y="480"/>
                    </a:lnTo>
                    <a:lnTo>
                      <a:pt x="1511" y="474"/>
                    </a:lnTo>
                    <a:lnTo>
                      <a:pt x="1540" y="457"/>
                    </a:lnTo>
                    <a:lnTo>
                      <a:pt x="1563" y="445"/>
                    </a:lnTo>
                    <a:lnTo>
                      <a:pt x="1587" y="445"/>
                    </a:lnTo>
                    <a:lnTo>
                      <a:pt x="1616" y="457"/>
                    </a:lnTo>
                    <a:lnTo>
                      <a:pt x="1639" y="468"/>
                    </a:lnTo>
                    <a:lnTo>
                      <a:pt x="1663" y="468"/>
                    </a:lnTo>
                    <a:lnTo>
                      <a:pt x="1692" y="451"/>
                    </a:lnTo>
                    <a:lnTo>
                      <a:pt x="1715" y="427"/>
                    </a:lnTo>
                    <a:lnTo>
                      <a:pt x="1745" y="398"/>
                    </a:lnTo>
                    <a:lnTo>
                      <a:pt x="1768" y="363"/>
                    </a:lnTo>
                    <a:lnTo>
                      <a:pt x="1792" y="299"/>
                    </a:lnTo>
                    <a:lnTo>
                      <a:pt x="1821" y="199"/>
                    </a:lnTo>
                    <a:lnTo>
                      <a:pt x="1844" y="76"/>
                    </a:lnTo>
                    <a:lnTo>
                      <a:pt x="1873" y="0"/>
                    </a:lnTo>
                    <a:lnTo>
                      <a:pt x="1897" y="6"/>
                    </a:lnTo>
                    <a:lnTo>
                      <a:pt x="1920" y="94"/>
                    </a:lnTo>
                    <a:lnTo>
                      <a:pt x="1950" y="199"/>
                    </a:lnTo>
                    <a:lnTo>
                      <a:pt x="1973" y="287"/>
                    </a:lnTo>
                    <a:lnTo>
                      <a:pt x="1996" y="334"/>
                    </a:lnTo>
                    <a:lnTo>
                      <a:pt x="2026" y="345"/>
                    </a:lnTo>
                    <a:lnTo>
                      <a:pt x="2049" y="334"/>
                    </a:lnTo>
                    <a:lnTo>
                      <a:pt x="2078" y="322"/>
                    </a:lnTo>
                    <a:lnTo>
                      <a:pt x="2102" y="310"/>
                    </a:lnTo>
                    <a:lnTo>
                      <a:pt x="2125" y="304"/>
                    </a:lnTo>
                    <a:lnTo>
                      <a:pt x="2154" y="310"/>
                    </a:lnTo>
                    <a:lnTo>
                      <a:pt x="2178" y="328"/>
                    </a:lnTo>
                    <a:lnTo>
                      <a:pt x="2207" y="363"/>
                    </a:lnTo>
                    <a:lnTo>
                      <a:pt x="2231" y="404"/>
                    </a:lnTo>
                    <a:lnTo>
                      <a:pt x="2254" y="439"/>
                    </a:lnTo>
                    <a:lnTo>
                      <a:pt x="2283" y="445"/>
                    </a:lnTo>
                    <a:lnTo>
                      <a:pt x="2307" y="427"/>
                    </a:lnTo>
                    <a:lnTo>
                      <a:pt x="2330" y="404"/>
                    </a:lnTo>
                    <a:lnTo>
                      <a:pt x="2359" y="398"/>
                    </a:lnTo>
                    <a:lnTo>
                      <a:pt x="2383" y="398"/>
                    </a:lnTo>
                    <a:lnTo>
                      <a:pt x="2412" y="392"/>
                    </a:lnTo>
                    <a:lnTo>
                      <a:pt x="2435" y="375"/>
                    </a:lnTo>
                    <a:lnTo>
                      <a:pt x="2459" y="363"/>
                    </a:lnTo>
                    <a:lnTo>
                      <a:pt x="2488" y="375"/>
                    </a:lnTo>
                    <a:lnTo>
                      <a:pt x="2511" y="404"/>
                    </a:lnTo>
                    <a:lnTo>
                      <a:pt x="2535" y="427"/>
                    </a:lnTo>
                  </a:path>
                </a:pathLst>
              </a:custGeom>
              <a:noFill/>
              <a:ln w="19050" cmpd="sng">
                <a:solidFill>
                  <a:srgbClr val="EE1A42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0" name="Freeform 366"/>
              <p:cNvSpPr>
                <a:spLocks/>
              </p:cNvSpPr>
              <p:nvPr/>
            </p:nvSpPr>
            <p:spPr bwMode="auto">
              <a:xfrm>
                <a:off x="7567612" y="5424366"/>
                <a:ext cx="1368425" cy="455613"/>
              </a:xfrm>
              <a:custGeom>
                <a:avLst/>
                <a:gdLst>
                  <a:gd name="T0" fmla="*/ 2147483646 w 2535"/>
                  <a:gd name="T1" fmla="*/ 2147483646 h 1001"/>
                  <a:gd name="T2" fmla="*/ 2147483646 w 2535"/>
                  <a:gd name="T3" fmla="*/ 2147483646 h 1001"/>
                  <a:gd name="T4" fmla="*/ 2147483646 w 2535"/>
                  <a:gd name="T5" fmla="*/ 2147483646 h 1001"/>
                  <a:gd name="T6" fmla="*/ 2147483646 w 2535"/>
                  <a:gd name="T7" fmla="*/ 2147483646 h 1001"/>
                  <a:gd name="T8" fmla="*/ 2147483646 w 2535"/>
                  <a:gd name="T9" fmla="*/ 2147483646 h 1001"/>
                  <a:gd name="T10" fmla="*/ 2147483646 w 2535"/>
                  <a:gd name="T11" fmla="*/ 2147483646 h 1001"/>
                  <a:gd name="T12" fmla="*/ 2147483646 w 2535"/>
                  <a:gd name="T13" fmla="*/ 2147483646 h 1001"/>
                  <a:gd name="T14" fmla="*/ 2147483646 w 2535"/>
                  <a:gd name="T15" fmla="*/ 2147483646 h 1001"/>
                  <a:gd name="T16" fmla="*/ 2147483646 w 2535"/>
                  <a:gd name="T17" fmla="*/ 2147483646 h 1001"/>
                  <a:gd name="T18" fmla="*/ 2147483646 w 2535"/>
                  <a:gd name="T19" fmla="*/ 2147483646 h 1001"/>
                  <a:gd name="T20" fmla="*/ 2147483646 w 2535"/>
                  <a:gd name="T21" fmla="*/ 2147483646 h 1001"/>
                  <a:gd name="T22" fmla="*/ 2147483646 w 2535"/>
                  <a:gd name="T23" fmla="*/ 2147483646 h 1001"/>
                  <a:gd name="T24" fmla="*/ 2147483646 w 2535"/>
                  <a:gd name="T25" fmla="*/ 2147483646 h 1001"/>
                  <a:gd name="T26" fmla="*/ 2147483646 w 2535"/>
                  <a:gd name="T27" fmla="*/ 2147483646 h 1001"/>
                  <a:gd name="T28" fmla="*/ 2147483646 w 2535"/>
                  <a:gd name="T29" fmla="*/ 2147483646 h 1001"/>
                  <a:gd name="T30" fmla="*/ 2147483646 w 2535"/>
                  <a:gd name="T31" fmla="*/ 2147483646 h 1001"/>
                  <a:gd name="T32" fmla="*/ 2147483646 w 2535"/>
                  <a:gd name="T33" fmla="*/ 2147483646 h 1001"/>
                  <a:gd name="T34" fmla="*/ 2147483646 w 2535"/>
                  <a:gd name="T35" fmla="*/ 2147483646 h 1001"/>
                  <a:gd name="T36" fmla="*/ 2147483646 w 2535"/>
                  <a:gd name="T37" fmla="*/ 2147483646 h 1001"/>
                  <a:gd name="T38" fmla="*/ 2147483646 w 2535"/>
                  <a:gd name="T39" fmla="*/ 2147483646 h 1001"/>
                  <a:gd name="T40" fmla="*/ 2147483646 w 2535"/>
                  <a:gd name="T41" fmla="*/ 2147483646 h 1001"/>
                  <a:gd name="T42" fmla="*/ 2147483646 w 2535"/>
                  <a:gd name="T43" fmla="*/ 2147483646 h 1001"/>
                  <a:gd name="T44" fmla="*/ 2147483646 w 2535"/>
                  <a:gd name="T45" fmla="*/ 2147483646 h 1001"/>
                  <a:gd name="T46" fmla="*/ 2147483646 w 2535"/>
                  <a:gd name="T47" fmla="*/ 2147483646 h 1001"/>
                  <a:gd name="T48" fmla="*/ 2147483646 w 2535"/>
                  <a:gd name="T49" fmla="*/ 2147483646 h 1001"/>
                  <a:gd name="T50" fmla="*/ 2147483646 w 2535"/>
                  <a:gd name="T51" fmla="*/ 2147483646 h 1001"/>
                  <a:gd name="T52" fmla="*/ 2147483646 w 2535"/>
                  <a:gd name="T53" fmla="*/ 2147483646 h 1001"/>
                  <a:gd name="T54" fmla="*/ 2147483646 w 2535"/>
                  <a:gd name="T55" fmla="*/ 2147483646 h 1001"/>
                  <a:gd name="T56" fmla="*/ 2147483646 w 2535"/>
                  <a:gd name="T57" fmla="*/ 2147483646 h 1001"/>
                  <a:gd name="T58" fmla="*/ 2147483646 w 2535"/>
                  <a:gd name="T59" fmla="*/ 2147483646 h 1001"/>
                  <a:gd name="T60" fmla="*/ 2147483646 w 2535"/>
                  <a:gd name="T61" fmla="*/ 2147483646 h 1001"/>
                  <a:gd name="T62" fmla="*/ 2147483646 w 2535"/>
                  <a:gd name="T63" fmla="*/ 2147483646 h 1001"/>
                  <a:gd name="T64" fmla="*/ 2147483646 w 2535"/>
                  <a:gd name="T65" fmla="*/ 2147483646 h 1001"/>
                  <a:gd name="T66" fmla="*/ 2147483646 w 2535"/>
                  <a:gd name="T67" fmla="*/ 2147483646 h 1001"/>
                  <a:gd name="T68" fmla="*/ 2147483646 w 2535"/>
                  <a:gd name="T69" fmla="*/ 2147483646 h 1001"/>
                  <a:gd name="T70" fmla="*/ 2147483646 w 2535"/>
                  <a:gd name="T71" fmla="*/ 2147483646 h 1001"/>
                  <a:gd name="T72" fmla="*/ 2147483646 w 2535"/>
                  <a:gd name="T73" fmla="*/ 2147483646 h 1001"/>
                  <a:gd name="T74" fmla="*/ 2147483646 w 2535"/>
                  <a:gd name="T75" fmla="*/ 2147483646 h 1001"/>
                  <a:gd name="T76" fmla="*/ 2147483646 w 2535"/>
                  <a:gd name="T77" fmla="*/ 2147483646 h 1001"/>
                  <a:gd name="T78" fmla="*/ 2147483646 w 2535"/>
                  <a:gd name="T79" fmla="*/ 2147483646 h 1001"/>
                  <a:gd name="T80" fmla="*/ 2147483646 w 2535"/>
                  <a:gd name="T81" fmla="*/ 2147483646 h 1001"/>
                  <a:gd name="T82" fmla="*/ 2147483646 w 2535"/>
                  <a:gd name="T83" fmla="*/ 2147483646 h 1001"/>
                  <a:gd name="T84" fmla="*/ 2147483646 w 2535"/>
                  <a:gd name="T85" fmla="*/ 2147483646 h 1001"/>
                  <a:gd name="T86" fmla="*/ 2147483646 w 2535"/>
                  <a:gd name="T87" fmla="*/ 2147483646 h 1001"/>
                  <a:gd name="T88" fmla="*/ 2147483646 w 2535"/>
                  <a:gd name="T89" fmla="*/ 2147483646 h 1001"/>
                  <a:gd name="T90" fmla="*/ 2147483646 w 2535"/>
                  <a:gd name="T91" fmla="*/ 2147483646 h 1001"/>
                  <a:gd name="T92" fmla="*/ 2147483646 w 2535"/>
                  <a:gd name="T93" fmla="*/ 2147483646 h 1001"/>
                  <a:gd name="T94" fmla="*/ 2147483646 w 2535"/>
                  <a:gd name="T95" fmla="*/ 2147483646 h 1001"/>
                  <a:gd name="T96" fmla="*/ 2147483646 w 2535"/>
                  <a:gd name="T97" fmla="*/ 2147483646 h 1001"/>
                  <a:gd name="T98" fmla="*/ 0 w 2535"/>
                  <a:gd name="T99" fmla="*/ 2147483646 h 100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35" h="1001">
                    <a:moveTo>
                      <a:pt x="0" y="802"/>
                    </a:moveTo>
                    <a:lnTo>
                      <a:pt x="24" y="855"/>
                    </a:lnTo>
                    <a:lnTo>
                      <a:pt x="47" y="884"/>
                    </a:lnTo>
                    <a:lnTo>
                      <a:pt x="76" y="890"/>
                    </a:lnTo>
                    <a:lnTo>
                      <a:pt x="100" y="890"/>
                    </a:lnTo>
                    <a:lnTo>
                      <a:pt x="123" y="878"/>
                    </a:lnTo>
                    <a:lnTo>
                      <a:pt x="153" y="872"/>
                    </a:lnTo>
                    <a:lnTo>
                      <a:pt x="176" y="866"/>
                    </a:lnTo>
                    <a:lnTo>
                      <a:pt x="205" y="861"/>
                    </a:lnTo>
                    <a:lnTo>
                      <a:pt x="229" y="837"/>
                    </a:lnTo>
                    <a:lnTo>
                      <a:pt x="252" y="814"/>
                    </a:lnTo>
                    <a:lnTo>
                      <a:pt x="281" y="814"/>
                    </a:lnTo>
                    <a:lnTo>
                      <a:pt x="305" y="843"/>
                    </a:lnTo>
                    <a:lnTo>
                      <a:pt x="328" y="878"/>
                    </a:lnTo>
                    <a:lnTo>
                      <a:pt x="357" y="902"/>
                    </a:lnTo>
                    <a:lnTo>
                      <a:pt x="381" y="919"/>
                    </a:lnTo>
                    <a:lnTo>
                      <a:pt x="410" y="925"/>
                    </a:lnTo>
                    <a:lnTo>
                      <a:pt x="433" y="937"/>
                    </a:lnTo>
                    <a:lnTo>
                      <a:pt x="457" y="948"/>
                    </a:lnTo>
                    <a:lnTo>
                      <a:pt x="486" y="966"/>
                    </a:lnTo>
                    <a:lnTo>
                      <a:pt x="510" y="966"/>
                    </a:lnTo>
                    <a:lnTo>
                      <a:pt x="539" y="966"/>
                    </a:lnTo>
                    <a:lnTo>
                      <a:pt x="562" y="954"/>
                    </a:lnTo>
                    <a:lnTo>
                      <a:pt x="586" y="948"/>
                    </a:lnTo>
                    <a:lnTo>
                      <a:pt x="615" y="954"/>
                    </a:lnTo>
                    <a:lnTo>
                      <a:pt x="638" y="972"/>
                    </a:lnTo>
                    <a:lnTo>
                      <a:pt x="662" y="978"/>
                    </a:lnTo>
                    <a:lnTo>
                      <a:pt x="691" y="978"/>
                    </a:lnTo>
                    <a:lnTo>
                      <a:pt x="714" y="972"/>
                    </a:lnTo>
                    <a:lnTo>
                      <a:pt x="744" y="978"/>
                    </a:lnTo>
                    <a:lnTo>
                      <a:pt x="767" y="995"/>
                    </a:lnTo>
                    <a:lnTo>
                      <a:pt x="791" y="1001"/>
                    </a:lnTo>
                    <a:lnTo>
                      <a:pt x="820" y="1001"/>
                    </a:lnTo>
                    <a:lnTo>
                      <a:pt x="843" y="989"/>
                    </a:lnTo>
                    <a:lnTo>
                      <a:pt x="872" y="978"/>
                    </a:lnTo>
                    <a:lnTo>
                      <a:pt x="896" y="966"/>
                    </a:lnTo>
                    <a:lnTo>
                      <a:pt x="919" y="960"/>
                    </a:lnTo>
                    <a:lnTo>
                      <a:pt x="949" y="954"/>
                    </a:lnTo>
                    <a:lnTo>
                      <a:pt x="972" y="954"/>
                    </a:lnTo>
                    <a:lnTo>
                      <a:pt x="995" y="948"/>
                    </a:lnTo>
                    <a:lnTo>
                      <a:pt x="1025" y="937"/>
                    </a:lnTo>
                    <a:lnTo>
                      <a:pt x="1048" y="925"/>
                    </a:lnTo>
                    <a:lnTo>
                      <a:pt x="1077" y="907"/>
                    </a:lnTo>
                    <a:lnTo>
                      <a:pt x="1101" y="896"/>
                    </a:lnTo>
                    <a:lnTo>
                      <a:pt x="1124" y="890"/>
                    </a:lnTo>
                    <a:lnTo>
                      <a:pt x="1153" y="890"/>
                    </a:lnTo>
                    <a:lnTo>
                      <a:pt x="1177" y="890"/>
                    </a:lnTo>
                    <a:lnTo>
                      <a:pt x="1206" y="896"/>
                    </a:lnTo>
                    <a:lnTo>
                      <a:pt x="1230" y="896"/>
                    </a:lnTo>
                    <a:lnTo>
                      <a:pt x="1253" y="902"/>
                    </a:lnTo>
                    <a:lnTo>
                      <a:pt x="1282" y="907"/>
                    </a:lnTo>
                    <a:lnTo>
                      <a:pt x="1306" y="907"/>
                    </a:lnTo>
                    <a:lnTo>
                      <a:pt x="1329" y="907"/>
                    </a:lnTo>
                    <a:lnTo>
                      <a:pt x="1358" y="902"/>
                    </a:lnTo>
                    <a:lnTo>
                      <a:pt x="1382" y="890"/>
                    </a:lnTo>
                    <a:lnTo>
                      <a:pt x="1411" y="878"/>
                    </a:lnTo>
                    <a:lnTo>
                      <a:pt x="1434" y="872"/>
                    </a:lnTo>
                    <a:lnTo>
                      <a:pt x="1458" y="872"/>
                    </a:lnTo>
                    <a:lnTo>
                      <a:pt x="1487" y="872"/>
                    </a:lnTo>
                    <a:lnTo>
                      <a:pt x="1511" y="866"/>
                    </a:lnTo>
                    <a:lnTo>
                      <a:pt x="1540" y="855"/>
                    </a:lnTo>
                    <a:lnTo>
                      <a:pt x="1563" y="843"/>
                    </a:lnTo>
                    <a:lnTo>
                      <a:pt x="1587" y="825"/>
                    </a:lnTo>
                    <a:lnTo>
                      <a:pt x="1616" y="808"/>
                    </a:lnTo>
                    <a:lnTo>
                      <a:pt x="1639" y="784"/>
                    </a:lnTo>
                    <a:lnTo>
                      <a:pt x="1663" y="761"/>
                    </a:lnTo>
                    <a:lnTo>
                      <a:pt x="1692" y="738"/>
                    </a:lnTo>
                    <a:lnTo>
                      <a:pt x="1715" y="726"/>
                    </a:lnTo>
                    <a:lnTo>
                      <a:pt x="1745" y="714"/>
                    </a:lnTo>
                    <a:lnTo>
                      <a:pt x="1768" y="685"/>
                    </a:lnTo>
                    <a:lnTo>
                      <a:pt x="1792" y="615"/>
                    </a:lnTo>
                    <a:lnTo>
                      <a:pt x="1821" y="486"/>
                    </a:lnTo>
                    <a:lnTo>
                      <a:pt x="1844" y="333"/>
                    </a:lnTo>
                    <a:lnTo>
                      <a:pt x="1873" y="222"/>
                    </a:lnTo>
                    <a:lnTo>
                      <a:pt x="1897" y="222"/>
                    </a:lnTo>
                    <a:lnTo>
                      <a:pt x="1920" y="328"/>
                    </a:lnTo>
                    <a:lnTo>
                      <a:pt x="1950" y="503"/>
                    </a:lnTo>
                    <a:lnTo>
                      <a:pt x="1973" y="673"/>
                    </a:lnTo>
                    <a:lnTo>
                      <a:pt x="1996" y="784"/>
                    </a:lnTo>
                    <a:lnTo>
                      <a:pt x="2026" y="831"/>
                    </a:lnTo>
                    <a:lnTo>
                      <a:pt x="2049" y="825"/>
                    </a:lnTo>
                    <a:lnTo>
                      <a:pt x="2078" y="814"/>
                    </a:lnTo>
                    <a:lnTo>
                      <a:pt x="2102" y="820"/>
                    </a:lnTo>
                    <a:lnTo>
                      <a:pt x="2125" y="837"/>
                    </a:lnTo>
                    <a:lnTo>
                      <a:pt x="2154" y="861"/>
                    </a:lnTo>
                    <a:lnTo>
                      <a:pt x="2178" y="872"/>
                    </a:lnTo>
                    <a:lnTo>
                      <a:pt x="2207" y="884"/>
                    </a:lnTo>
                    <a:lnTo>
                      <a:pt x="2231" y="890"/>
                    </a:lnTo>
                    <a:lnTo>
                      <a:pt x="2254" y="884"/>
                    </a:lnTo>
                    <a:lnTo>
                      <a:pt x="2283" y="866"/>
                    </a:lnTo>
                    <a:lnTo>
                      <a:pt x="2307" y="831"/>
                    </a:lnTo>
                    <a:lnTo>
                      <a:pt x="2330" y="802"/>
                    </a:lnTo>
                    <a:lnTo>
                      <a:pt x="2359" y="779"/>
                    </a:lnTo>
                    <a:lnTo>
                      <a:pt x="2383" y="761"/>
                    </a:lnTo>
                    <a:lnTo>
                      <a:pt x="2412" y="743"/>
                    </a:lnTo>
                    <a:lnTo>
                      <a:pt x="2435" y="720"/>
                    </a:lnTo>
                    <a:lnTo>
                      <a:pt x="2459" y="691"/>
                    </a:lnTo>
                    <a:lnTo>
                      <a:pt x="2488" y="691"/>
                    </a:lnTo>
                    <a:lnTo>
                      <a:pt x="2511" y="702"/>
                    </a:lnTo>
                    <a:lnTo>
                      <a:pt x="2535" y="720"/>
                    </a:lnTo>
                    <a:lnTo>
                      <a:pt x="2535" y="585"/>
                    </a:lnTo>
                    <a:lnTo>
                      <a:pt x="2511" y="562"/>
                    </a:lnTo>
                    <a:lnTo>
                      <a:pt x="2488" y="538"/>
                    </a:lnTo>
                    <a:lnTo>
                      <a:pt x="2459" y="538"/>
                    </a:lnTo>
                    <a:lnTo>
                      <a:pt x="2435" y="568"/>
                    </a:lnTo>
                    <a:lnTo>
                      <a:pt x="2412" y="591"/>
                    </a:lnTo>
                    <a:lnTo>
                      <a:pt x="2383" y="620"/>
                    </a:lnTo>
                    <a:lnTo>
                      <a:pt x="2359" y="644"/>
                    </a:lnTo>
                    <a:lnTo>
                      <a:pt x="2330" y="667"/>
                    </a:lnTo>
                    <a:lnTo>
                      <a:pt x="2307" y="708"/>
                    </a:lnTo>
                    <a:lnTo>
                      <a:pt x="2283" y="738"/>
                    </a:lnTo>
                    <a:lnTo>
                      <a:pt x="2254" y="761"/>
                    </a:lnTo>
                    <a:lnTo>
                      <a:pt x="2231" y="761"/>
                    </a:lnTo>
                    <a:lnTo>
                      <a:pt x="2207" y="749"/>
                    </a:lnTo>
                    <a:lnTo>
                      <a:pt x="2178" y="738"/>
                    </a:lnTo>
                    <a:lnTo>
                      <a:pt x="2154" y="726"/>
                    </a:lnTo>
                    <a:lnTo>
                      <a:pt x="2125" y="702"/>
                    </a:lnTo>
                    <a:lnTo>
                      <a:pt x="2102" y="679"/>
                    </a:lnTo>
                    <a:lnTo>
                      <a:pt x="2078" y="673"/>
                    </a:lnTo>
                    <a:lnTo>
                      <a:pt x="2049" y="691"/>
                    </a:lnTo>
                    <a:lnTo>
                      <a:pt x="2026" y="702"/>
                    </a:lnTo>
                    <a:lnTo>
                      <a:pt x="1996" y="656"/>
                    </a:lnTo>
                    <a:lnTo>
                      <a:pt x="1973" y="527"/>
                    </a:lnTo>
                    <a:lnTo>
                      <a:pt x="1950" y="328"/>
                    </a:lnTo>
                    <a:lnTo>
                      <a:pt x="1920" y="123"/>
                    </a:lnTo>
                    <a:lnTo>
                      <a:pt x="1897" y="0"/>
                    </a:lnTo>
                    <a:lnTo>
                      <a:pt x="1873" y="5"/>
                    </a:lnTo>
                    <a:lnTo>
                      <a:pt x="1844" y="128"/>
                    </a:lnTo>
                    <a:lnTo>
                      <a:pt x="1821" y="304"/>
                    </a:lnTo>
                    <a:lnTo>
                      <a:pt x="1792" y="456"/>
                    </a:lnTo>
                    <a:lnTo>
                      <a:pt x="1768" y="538"/>
                    </a:lnTo>
                    <a:lnTo>
                      <a:pt x="1745" y="574"/>
                    </a:lnTo>
                    <a:lnTo>
                      <a:pt x="1715" y="585"/>
                    </a:lnTo>
                    <a:lnTo>
                      <a:pt x="1692" y="597"/>
                    </a:lnTo>
                    <a:lnTo>
                      <a:pt x="1663" y="615"/>
                    </a:lnTo>
                    <a:lnTo>
                      <a:pt x="1639" y="644"/>
                    </a:lnTo>
                    <a:lnTo>
                      <a:pt x="1616" y="673"/>
                    </a:lnTo>
                    <a:lnTo>
                      <a:pt x="1587" y="702"/>
                    </a:lnTo>
                    <a:lnTo>
                      <a:pt x="1563" y="726"/>
                    </a:lnTo>
                    <a:lnTo>
                      <a:pt x="1540" y="738"/>
                    </a:lnTo>
                    <a:lnTo>
                      <a:pt x="1511" y="749"/>
                    </a:lnTo>
                    <a:lnTo>
                      <a:pt x="1487" y="755"/>
                    </a:lnTo>
                    <a:lnTo>
                      <a:pt x="1458" y="755"/>
                    </a:lnTo>
                    <a:lnTo>
                      <a:pt x="1434" y="761"/>
                    </a:lnTo>
                    <a:lnTo>
                      <a:pt x="1411" y="767"/>
                    </a:lnTo>
                    <a:lnTo>
                      <a:pt x="1382" y="779"/>
                    </a:lnTo>
                    <a:lnTo>
                      <a:pt x="1358" y="796"/>
                    </a:lnTo>
                    <a:lnTo>
                      <a:pt x="1329" y="808"/>
                    </a:lnTo>
                    <a:lnTo>
                      <a:pt x="1306" y="808"/>
                    </a:lnTo>
                    <a:lnTo>
                      <a:pt x="1282" y="802"/>
                    </a:lnTo>
                    <a:lnTo>
                      <a:pt x="1253" y="790"/>
                    </a:lnTo>
                    <a:lnTo>
                      <a:pt x="1230" y="784"/>
                    </a:lnTo>
                    <a:lnTo>
                      <a:pt x="1206" y="779"/>
                    </a:lnTo>
                    <a:lnTo>
                      <a:pt x="1177" y="773"/>
                    </a:lnTo>
                    <a:lnTo>
                      <a:pt x="1153" y="773"/>
                    </a:lnTo>
                    <a:lnTo>
                      <a:pt x="1124" y="773"/>
                    </a:lnTo>
                    <a:lnTo>
                      <a:pt x="1101" y="784"/>
                    </a:lnTo>
                    <a:lnTo>
                      <a:pt x="1077" y="796"/>
                    </a:lnTo>
                    <a:lnTo>
                      <a:pt x="1048" y="814"/>
                    </a:lnTo>
                    <a:lnTo>
                      <a:pt x="1025" y="831"/>
                    </a:lnTo>
                    <a:lnTo>
                      <a:pt x="995" y="843"/>
                    </a:lnTo>
                    <a:lnTo>
                      <a:pt x="972" y="849"/>
                    </a:lnTo>
                    <a:lnTo>
                      <a:pt x="949" y="855"/>
                    </a:lnTo>
                    <a:lnTo>
                      <a:pt x="919" y="861"/>
                    </a:lnTo>
                    <a:lnTo>
                      <a:pt x="896" y="866"/>
                    </a:lnTo>
                    <a:lnTo>
                      <a:pt x="872" y="878"/>
                    </a:lnTo>
                    <a:lnTo>
                      <a:pt x="843" y="890"/>
                    </a:lnTo>
                    <a:lnTo>
                      <a:pt x="820" y="913"/>
                    </a:lnTo>
                    <a:lnTo>
                      <a:pt x="791" y="913"/>
                    </a:lnTo>
                    <a:lnTo>
                      <a:pt x="767" y="896"/>
                    </a:lnTo>
                    <a:lnTo>
                      <a:pt x="744" y="878"/>
                    </a:lnTo>
                    <a:lnTo>
                      <a:pt x="714" y="872"/>
                    </a:lnTo>
                    <a:lnTo>
                      <a:pt x="691" y="872"/>
                    </a:lnTo>
                    <a:lnTo>
                      <a:pt x="662" y="878"/>
                    </a:lnTo>
                    <a:lnTo>
                      <a:pt x="638" y="866"/>
                    </a:lnTo>
                    <a:lnTo>
                      <a:pt x="615" y="849"/>
                    </a:lnTo>
                    <a:lnTo>
                      <a:pt x="586" y="837"/>
                    </a:lnTo>
                    <a:lnTo>
                      <a:pt x="562" y="843"/>
                    </a:lnTo>
                    <a:lnTo>
                      <a:pt x="539" y="849"/>
                    </a:lnTo>
                    <a:lnTo>
                      <a:pt x="510" y="855"/>
                    </a:lnTo>
                    <a:lnTo>
                      <a:pt x="486" y="855"/>
                    </a:lnTo>
                    <a:lnTo>
                      <a:pt x="457" y="843"/>
                    </a:lnTo>
                    <a:lnTo>
                      <a:pt x="433" y="831"/>
                    </a:lnTo>
                    <a:lnTo>
                      <a:pt x="410" y="820"/>
                    </a:lnTo>
                    <a:lnTo>
                      <a:pt x="381" y="814"/>
                    </a:lnTo>
                    <a:lnTo>
                      <a:pt x="357" y="796"/>
                    </a:lnTo>
                    <a:lnTo>
                      <a:pt x="328" y="761"/>
                    </a:lnTo>
                    <a:lnTo>
                      <a:pt x="305" y="714"/>
                    </a:lnTo>
                    <a:lnTo>
                      <a:pt x="281" y="679"/>
                    </a:lnTo>
                    <a:lnTo>
                      <a:pt x="252" y="679"/>
                    </a:lnTo>
                    <a:lnTo>
                      <a:pt x="229" y="708"/>
                    </a:lnTo>
                    <a:lnTo>
                      <a:pt x="205" y="732"/>
                    </a:lnTo>
                    <a:lnTo>
                      <a:pt x="176" y="749"/>
                    </a:lnTo>
                    <a:lnTo>
                      <a:pt x="153" y="755"/>
                    </a:lnTo>
                    <a:lnTo>
                      <a:pt x="123" y="761"/>
                    </a:lnTo>
                    <a:lnTo>
                      <a:pt x="100" y="767"/>
                    </a:lnTo>
                    <a:lnTo>
                      <a:pt x="76" y="761"/>
                    </a:lnTo>
                    <a:lnTo>
                      <a:pt x="47" y="743"/>
                    </a:lnTo>
                    <a:lnTo>
                      <a:pt x="24" y="708"/>
                    </a:lnTo>
                    <a:lnTo>
                      <a:pt x="0" y="650"/>
                    </a:lnTo>
                    <a:lnTo>
                      <a:pt x="0" y="802"/>
                    </a:lnTo>
                    <a:close/>
                  </a:path>
                </a:pathLst>
              </a:custGeom>
              <a:solidFill>
                <a:srgbClr val="40EC11">
                  <a:alpha val="30196"/>
                </a:srgbClr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1" name="Freeform 367"/>
              <p:cNvSpPr>
                <a:spLocks/>
              </p:cNvSpPr>
              <p:nvPr/>
            </p:nvSpPr>
            <p:spPr bwMode="auto">
              <a:xfrm>
                <a:off x="7567612" y="5475166"/>
                <a:ext cx="1368425" cy="385763"/>
              </a:xfrm>
              <a:custGeom>
                <a:avLst/>
                <a:gdLst>
                  <a:gd name="T0" fmla="*/ 2147483646 w 2535"/>
                  <a:gd name="T1" fmla="*/ 2147483646 h 849"/>
                  <a:gd name="T2" fmla="*/ 2147483646 w 2535"/>
                  <a:gd name="T3" fmla="*/ 2147483646 h 849"/>
                  <a:gd name="T4" fmla="*/ 2147483646 w 2535"/>
                  <a:gd name="T5" fmla="*/ 2147483646 h 849"/>
                  <a:gd name="T6" fmla="*/ 2147483646 w 2535"/>
                  <a:gd name="T7" fmla="*/ 2147483646 h 849"/>
                  <a:gd name="T8" fmla="*/ 2147483646 w 2535"/>
                  <a:gd name="T9" fmla="*/ 2147483646 h 849"/>
                  <a:gd name="T10" fmla="*/ 2147483646 w 2535"/>
                  <a:gd name="T11" fmla="*/ 2147483646 h 849"/>
                  <a:gd name="T12" fmla="*/ 2147483646 w 2535"/>
                  <a:gd name="T13" fmla="*/ 2147483646 h 849"/>
                  <a:gd name="T14" fmla="*/ 2147483646 w 2535"/>
                  <a:gd name="T15" fmla="*/ 2147483646 h 849"/>
                  <a:gd name="T16" fmla="*/ 2147483646 w 2535"/>
                  <a:gd name="T17" fmla="*/ 2147483646 h 849"/>
                  <a:gd name="T18" fmla="*/ 2147483646 w 2535"/>
                  <a:gd name="T19" fmla="*/ 2147483646 h 849"/>
                  <a:gd name="T20" fmla="*/ 2147483646 w 2535"/>
                  <a:gd name="T21" fmla="*/ 2147483646 h 849"/>
                  <a:gd name="T22" fmla="*/ 2147483646 w 2535"/>
                  <a:gd name="T23" fmla="*/ 2147483646 h 849"/>
                  <a:gd name="T24" fmla="*/ 2147483646 w 2535"/>
                  <a:gd name="T25" fmla="*/ 2147483646 h 849"/>
                  <a:gd name="T26" fmla="*/ 2147483646 w 2535"/>
                  <a:gd name="T27" fmla="*/ 2147483646 h 849"/>
                  <a:gd name="T28" fmla="*/ 2147483646 w 2535"/>
                  <a:gd name="T29" fmla="*/ 2147483646 h 849"/>
                  <a:gd name="T30" fmla="*/ 2147483646 w 2535"/>
                  <a:gd name="T31" fmla="*/ 2147483646 h 849"/>
                  <a:gd name="T32" fmla="*/ 2147483646 w 2535"/>
                  <a:gd name="T33" fmla="*/ 2147483646 h 849"/>
                  <a:gd name="T34" fmla="*/ 2147483646 w 2535"/>
                  <a:gd name="T35" fmla="*/ 2147483646 h 849"/>
                  <a:gd name="T36" fmla="*/ 2147483646 w 2535"/>
                  <a:gd name="T37" fmla="*/ 2147483646 h 849"/>
                  <a:gd name="T38" fmla="*/ 2147483646 w 2535"/>
                  <a:gd name="T39" fmla="*/ 2147483646 h 849"/>
                  <a:gd name="T40" fmla="*/ 2147483646 w 2535"/>
                  <a:gd name="T41" fmla="*/ 2147483646 h 849"/>
                  <a:gd name="T42" fmla="*/ 2147483646 w 2535"/>
                  <a:gd name="T43" fmla="*/ 2147483646 h 849"/>
                  <a:gd name="T44" fmla="*/ 2147483646 w 2535"/>
                  <a:gd name="T45" fmla="*/ 2147483646 h 849"/>
                  <a:gd name="T46" fmla="*/ 2147483646 w 2535"/>
                  <a:gd name="T47" fmla="*/ 2147483646 h 849"/>
                  <a:gd name="T48" fmla="*/ 2147483646 w 2535"/>
                  <a:gd name="T49" fmla="*/ 2147483646 h 849"/>
                  <a:gd name="T50" fmla="*/ 2147483646 w 2535"/>
                  <a:gd name="T51" fmla="*/ 2147483646 h 849"/>
                  <a:gd name="T52" fmla="*/ 2147483646 w 2535"/>
                  <a:gd name="T53" fmla="*/ 2147483646 h 849"/>
                  <a:gd name="T54" fmla="*/ 2147483646 w 2535"/>
                  <a:gd name="T55" fmla="*/ 2147483646 h 849"/>
                  <a:gd name="T56" fmla="*/ 2147483646 w 2535"/>
                  <a:gd name="T57" fmla="*/ 2147483646 h 849"/>
                  <a:gd name="T58" fmla="*/ 2147483646 w 2535"/>
                  <a:gd name="T59" fmla="*/ 2147483646 h 849"/>
                  <a:gd name="T60" fmla="*/ 2147483646 w 2535"/>
                  <a:gd name="T61" fmla="*/ 2147483646 h 849"/>
                  <a:gd name="T62" fmla="*/ 2147483646 w 2535"/>
                  <a:gd name="T63" fmla="*/ 2147483646 h 849"/>
                  <a:gd name="T64" fmla="*/ 2147483646 w 2535"/>
                  <a:gd name="T65" fmla="*/ 2147483646 h 849"/>
                  <a:gd name="T66" fmla="*/ 2147483646 w 2535"/>
                  <a:gd name="T67" fmla="*/ 2147483646 h 849"/>
                  <a:gd name="T68" fmla="*/ 2147483646 w 2535"/>
                  <a:gd name="T69" fmla="*/ 2147483646 h 849"/>
                  <a:gd name="T70" fmla="*/ 2147483646 w 2535"/>
                  <a:gd name="T71" fmla="*/ 2147483646 h 849"/>
                  <a:gd name="T72" fmla="*/ 2147483646 w 2535"/>
                  <a:gd name="T73" fmla="*/ 2147483646 h 849"/>
                  <a:gd name="T74" fmla="*/ 2147483646 w 2535"/>
                  <a:gd name="T75" fmla="*/ 2147483646 h 849"/>
                  <a:gd name="T76" fmla="*/ 2147483646 w 2535"/>
                  <a:gd name="T77" fmla="*/ 2147483646 h 849"/>
                  <a:gd name="T78" fmla="*/ 2147483646 w 2535"/>
                  <a:gd name="T79" fmla="*/ 2147483646 h 849"/>
                  <a:gd name="T80" fmla="*/ 2147483646 w 2535"/>
                  <a:gd name="T81" fmla="*/ 2147483646 h 849"/>
                  <a:gd name="T82" fmla="*/ 2147483646 w 2535"/>
                  <a:gd name="T83" fmla="*/ 2147483646 h 849"/>
                  <a:gd name="T84" fmla="*/ 2147483646 w 2535"/>
                  <a:gd name="T85" fmla="*/ 2147483646 h 849"/>
                  <a:gd name="T86" fmla="*/ 2147483646 w 2535"/>
                  <a:gd name="T87" fmla="*/ 2147483646 h 849"/>
                  <a:gd name="T88" fmla="*/ 2147483646 w 2535"/>
                  <a:gd name="T89" fmla="*/ 2147483646 h 849"/>
                  <a:gd name="T90" fmla="*/ 2147483646 w 2535"/>
                  <a:gd name="T91" fmla="*/ 2147483646 h 849"/>
                  <a:gd name="T92" fmla="*/ 2147483646 w 2535"/>
                  <a:gd name="T93" fmla="*/ 2147483646 h 849"/>
                  <a:gd name="T94" fmla="*/ 2147483646 w 2535"/>
                  <a:gd name="T95" fmla="*/ 2147483646 h 849"/>
                  <a:gd name="T96" fmla="*/ 2147483646 w 2535"/>
                  <a:gd name="T97" fmla="*/ 2147483646 h 849"/>
                  <a:gd name="T98" fmla="*/ 2147483646 w 2535"/>
                  <a:gd name="T99" fmla="*/ 2147483646 h 849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2535" h="849">
                    <a:moveTo>
                      <a:pt x="0" y="615"/>
                    </a:moveTo>
                    <a:lnTo>
                      <a:pt x="24" y="668"/>
                    </a:lnTo>
                    <a:lnTo>
                      <a:pt x="47" y="703"/>
                    </a:lnTo>
                    <a:lnTo>
                      <a:pt x="76" y="714"/>
                    </a:lnTo>
                    <a:lnTo>
                      <a:pt x="100" y="714"/>
                    </a:lnTo>
                    <a:lnTo>
                      <a:pt x="123" y="709"/>
                    </a:lnTo>
                    <a:lnTo>
                      <a:pt x="153" y="703"/>
                    </a:lnTo>
                    <a:lnTo>
                      <a:pt x="176" y="697"/>
                    </a:lnTo>
                    <a:lnTo>
                      <a:pt x="205" y="685"/>
                    </a:lnTo>
                    <a:lnTo>
                      <a:pt x="229" y="662"/>
                    </a:lnTo>
                    <a:lnTo>
                      <a:pt x="252" y="638"/>
                    </a:lnTo>
                    <a:lnTo>
                      <a:pt x="281" y="638"/>
                    </a:lnTo>
                    <a:lnTo>
                      <a:pt x="305" y="668"/>
                    </a:lnTo>
                    <a:lnTo>
                      <a:pt x="328" y="709"/>
                    </a:lnTo>
                    <a:lnTo>
                      <a:pt x="357" y="738"/>
                    </a:lnTo>
                    <a:lnTo>
                      <a:pt x="381" y="755"/>
                    </a:lnTo>
                    <a:lnTo>
                      <a:pt x="410" y="761"/>
                    </a:lnTo>
                    <a:lnTo>
                      <a:pt x="433" y="773"/>
                    </a:lnTo>
                    <a:lnTo>
                      <a:pt x="457" y="785"/>
                    </a:lnTo>
                    <a:lnTo>
                      <a:pt x="486" y="796"/>
                    </a:lnTo>
                    <a:lnTo>
                      <a:pt x="510" y="796"/>
                    </a:lnTo>
                    <a:lnTo>
                      <a:pt x="539" y="796"/>
                    </a:lnTo>
                    <a:lnTo>
                      <a:pt x="562" y="785"/>
                    </a:lnTo>
                    <a:lnTo>
                      <a:pt x="586" y="785"/>
                    </a:lnTo>
                    <a:lnTo>
                      <a:pt x="615" y="791"/>
                    </a:lnTo>
                    <a:lnTo>
                      <a:pt x="638" y="808"/>
                    </a:lnTo>
                    <a:lnTo>
                      <a:pt x="662" y="814"/>
                    </a:lnTo>
                    <a:lnTo>
                      <a:pt x="691" y="814"/>
                    </a:lnTo>
                    <a:lnTo>
                      <a:pt x="714" y="808"/>
                    </a:lnTo>
                    <a:lnTo>
                      <a:pt x="744" y="814"/>
                    </a:lnTo>
                    <a:lnTo>
                      <a:pt x="767" y="832"/>
                    </a:lnTo>
                    <a:lnTo>
                      <a:pt x="791" y="849"/>
                    </a:lnTo>
                    <a:lnTo>
                      <a:pt x="820" y="843"/>
                    </a:lnTo>
                    <a:lnTo>
                      <a:pt x="843" y="832"/>
                    </a:lnTo>
                    <a:lnTo>
                      <a:pt x="872" y="814"/>
                    </a:lnTo>
                    <a:lnTo>
                      <a:pt x="896" y="802"/>
                    </a:lnTo>
                    <a:lnTo>
                      <a:pt x="919" y="802"/>
                    </a:lnTo>
                    <a:lnTo>
                      <a:pt x="949" y="796"/>
                    </a:lnTo>
                    <a:lnTo>
                      <a:pt x="972" y="791"/>
                    </a:lnTo>
                    <a:lnTo>
                      <a:pt x="995" y="785"/>
                    </a:lnTo>
                    <a:lnTo>
                      <a:pt x="1025" y="773"/>
                    </a:lnTo>
                    <a:lnTo>
                      <a:pt x="1048" y="755"/>
                    </a:lnTo>
                    <a:lnTo>
                      <a:pt x="1077" y="738"/>
                    </a:lnTo>
                    <a:lnTo>
                      <a:pt x="1101" y="726"/>
                    </a:lnTo>
                    <a:lnTo>
                      <a:pt x="1124" y="720"/>
                    </a:lnTo>
                    <a:lnTo>
                      <a:pt x="1153" y="720"/>
                    </a:lnTo>
                    <a:lnTo>
                      <a:pt x="1177" y="720"/>
                    </a:lnTo>
                    <a:lnTo>
                      <a:pt x="1206" y="726"/>
                    </a:lnTo>
                    <a:lnTo>
                      <a:pt x="1230" y="732"/>
                    </a:lnTo>
                    <a:lnTo>
                      <a:pt x="1253" y="738"/>
                    </a:lnTo>
                    <a:lnTo>
                      <a:pt x="1282" y="744"/>
                    </a:lnTo>
                    <a:lnTo>
                      <a:pt x="1306" y="750"/>
                    </a:lnTo>
                    <a:lnTo>
                      <a:pt x="1329" y="750"/>
                    </a:lnTo>
                    <a:lnTo>
                      <a:pt x="1358" y="738"/>
                    </a:lnTo>
                    <a:lnTo>
                      <a:pt x="1382" y="720"/>
                    </a:lnTo>
                    <a:lnTo>
                      <a:pt x="1411" y="709"/>
                    </a:lnTo>
                    <a:lnTo>
                      <a:pt x="1434" y="703"/>
                    </a:lnTo>
                    <a:lnTo>
                      <a:pt x="1458" y="703"/>
                    </a:lnTo>
                    <a:lnTo>
                      <a:pt x="1487" y="703"/>
                    </a:lnTo>
                    <a:lnTo>
                      <a:pt x="1511" y="697"/>
                    </a:lnTo>
                    <a:lnTo>
                      <a:pt x="1540" y="685"/>
                    </a:lnTo>
                    <a:lnTo>
                      <a:pt x="1563" y="673"/>
                    </a:lnTo>
                    <a:lnTo>
                      <a:pt x="1587" y="650"/>
                    </a:lnTo>
                    <a:lnTo>
                      <a:pt x="1616" y="632"/>
                    </a:lnTo>
                    <a:lnTo>
                      <a:pt x="1639" y="603"/>
                    </a:lnTo>
                    <a:lnTo>
                      <a:pt x="1663" y="580"/>
                    </a:lnTo>
                    <a:lnTo>
                      <a:pt x="1692" y="556"/>
                    </a:lnTo>
                    <a:lnTo>
                      <a:pt x="1715" y="545"/>
                    </a:lnTo>
                    <a:lnTo>
                      <a:pt x="1745" y="533"/>
                    </a:lnTo>
                    <a:lnTo>
                      <a:pt x="1768" y="504"/>
                    </a:lnTo>
                    <a:lnTo>
                      <a:pt x="1792" y="422"/>
                    </a:lnTo>
                    <a:lnTo>
                      <a:pt x="1821" y="281"/>
                    </a:lnTo>
                    <a:lnTo>
                      <a:pt x="1844" y="117"/>
                    </a:lnTo>
                    <a:lnTo>
                      <a:pt x="1873" y="6"/>
                    </a:lnTo>
                    <a:lnTo>
                      <a:pt x="1897" y="0"/>
                    </a:lnTo>
                    <a:lnTo>
                      <a:pt x="1920" y="117"/>
                    </a:lnTo>
                    <a:lnTo>
                      <a:pt x="1950" y="304"/>
                    </a:lnTo>
                    <a:lnTo>
                      <a:pt x="1973" y="486"/>
                    </a:lnTo>
                    <a:lnTo>
                      <a:pt x="1996" y="609"/>
                    </a:lnTo>
                    <a:lnTo>
                      <a:pt x="2026" y="656"/>
                    </a:lnTo>
                    <a:lnTo>
                      <a:pt x="2049" y="644"/>
                    </a:lnTo>
                    <a:lnTo>
                      <a:pt x="2078" y="632"/>
                    </a:lnTo>
                    <a:lnTo>
                      <a:pt x="2102" y="638"/>
                    </a:lnTo>
                    <a:lnTo>
                      <a:pt x="2125" y="662"/>
                    </a:lnTo>
                    <a:lnTo>
                      <a:pt x="2154" y="679"/>
                    </a:lnTo>
                    <a:lnTo>
                      <a:pt x="2178" y="697"/>
                    </a:lnTo>
                    <a:lnTo>
                      <a:pt x="2207" y="703"/>
                    </a:lnTo>
                    <a:lnTo>
                      <a:pt x="2231" y="714"/>
                    </a:lnTo>
                    <a:lnTo>
                      <a:pt x="2254" y="714"/>
                    </a:lnTo>
                    <a:lnTo>
                      <a:pt x="2283" y="691"/>
                    </a:lnTo>
                    <a:lnTo>
                      <a:pt x="2307" y="656"/>
                    </a:lnTo>
                    <a:lnTo>
                      <a:pt x="2330" y="627"/>
                    </a:lnTo>
                    <a:lnTo>
                      <a:pt x="2359" y="597"/>
                    </a:lnTo>
                    <a:lnTo>
                      <a:pt x="2383" y="580"/>
                    </a:lnTo>
                    <a:lnTo>
                      <a:pt x="2412" y="556"/>
                    </a:lnTo>
                    <a:lnTo>
                      <a:pt x="2435" y="533"/>
                    </a:lnTo>
                    <a:lnTo>
                      <a:pt x="2459" y="504"/>
                    </a:lnTo>
                    <a:lnTo>
                      <a:pt x="2488" y="504"/>
                    </a:lnTo>
                    <a:lnTo>
                      <a:pt x="2511" y="521"/>
                    </a:lnTo>
                    <a:lnTo>
                      <a:pt x="2535" y="545"/>
                    </a:lnTo>
                  </a:path>
                </a:pathLst>
              </a:custGeom>
              <a:noFill/>
              <a:ln w="19050" cmpd="sng">
                <a:solidFill>
                  <a:srgbClr val="40EC11"/>
                </a:solidFill>
                <a:prstDash val="solid"/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2" name="Line 368"/>
              <p:cNvSpPr>
                <a:spLocks noChangeShapeType="1"/>
              </p:cNvSpPr>
              <p:nvPr/>
            </p:nvSpPr>
            <p:spPr bwMode="auto">
              <a:xfrm flipV="1">
                <a:off x="7847012" y="5110041"/>
                <a:ext cx="0" cy="91598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3" name="Line 369"/>
              <p:cNvSpPr>
                <a:spLocks noChangeShapeType="1"/>
              </p:cNvSpPr>
              <p:nvPr/>
            </p:nvSpPr>
            <p:spPr bwMode="auto">
              <a:xfrm flipV="1">
                <a:off x="8537575" y="5110041"/>
                <a:ext cx="0" cy="91598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4" name="Line 370"/>
              <p:cNvSpPr>
                <a:spLocks noChangeShapeType="1"/>
              </p:cNvSpPr>
              <p:nvPr/>
            </p:nvSpPr>
            <p:spPr bwMode="auto">
              <a:xfrm flipV="1">
                <a:off x="7704137" y="5110041"/>
                <a:ext cx="0" cy="91598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5" name="Line 371"/>
              <p:cNvSpPr>
                <a:spLocks noChangeShapeType="1"/>
              </p:cNvSpPr>
              <p:nvPr/>
            </p:nvSpPr>
            <p:spPr bwMode="auto">
              <a:xfrm flipV="1">
                <a:off x="7051675" y="5110041"/>
                <a:ext cx="0" cy="91598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6" name="Line 372"/>
              <p:cNvSpPr>
                <a:spLocks noChangeShapeType="1"/>
              </p:cNvSpPr>
              <p:nvPr/>
            </p:nvSpPr>
            <p:spPr bwMode="auto">
              <a:xfrm flipV="1">
                <a:off x="6364287" y="5113216"/>
                <a:ext cx="0" cy="91281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7" name="Line 373"/>
              <p:cNvSpPr>
                <a:spLocks noChangeShapeType="1"/>
              </p:cNvSpPr>
              <p:nvPr/>
            </p:nvSpPr>
            <p:spPr bwMode="auto">
              <a:xfrm flipV="1">
                <a:off x="6221412" y="5113216"/>
                <a:ext cx="0" cy="91281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88" name="Rectangle 374"/>
              <p:cNvSpPr>
                <a:spLocks noChangeArrowheads="1"/>
              </p:cNvSpPr>
              <p:nvPr/>
            </p:nvSpPr>
            <p:spPr bwMode="auto">
              <a:xfrm>
                <a:off x="8080375" y="5094166"/>
                <a:ext cx="231449" cy="794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7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Control</a:t>
                </a:r>
              </a:p>
            </p:txBody>
          </p:sp>
          <p:sp>
            <p:nvSpPr>
              <p:cNvPr id="89" name="Rectangle 375"/>
              <p:cNvSpPr>
                <a:spLocks noChangeArrowheads="1"/>
              </p:cNvSpPr>
              <p:nvPr/>
            </p:nvSpPr>
            <p:spPr bwMode="auto">
              <a:xfrm>
                <a:off x="8081962" y="5217991"/>
                <a:ext cx="91294" cy="794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7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Ro</a:t>
                </a:r>
              </a:p>
            </p:txBody>
          </p:sp>
          <p:sp>
            <p:nvSpPr>
              <p:cNvPr id="90" name="Rectangle 376"/>
              <p:cNvSpPr>
                <a:spLocks noChangeArrowheads="1"/>
              </p:cNvSpPr>
              <p:nvPr/>
            </p:nvSpPr>
            <p:spPr bwMode="auto">
              <a:xfrm>
                <a:off x="8081962" y="5343404"/>
                <a:ext cx="280311" cy="794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7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Ro+PHA</a:t>
                </a:r>
              </a:p>
            </p:txBody>
          </p:sp>
          <p:sp>
            <p:nvSpPr>
              <p:cNvPr id="91" name="Line 377"/>
              <p:cNvSpPr>
                <a:spLocks noChangeShapeType="1"/>
              </p:cNvSpPr>
              <p:nvPr/>
            </p:nvSpPr>
            <p:spPr bwMode="auto">
              <a:xfrm>
                <a:off x="7867650" y="5160841"/>
                <a:ext cx="182562" cy="31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2" name="Line 378"/>
              <p:cNvSpPr>
                <a:spLocks noChangeShapeType="1"/>
              </p:cNvSpPr>
              <p:nvPr/>
            </p:nvSpPr>
            <p:spPr bwMode="auto">
              <a:xfrm>
                <a:off x="7867650" y="5275141"/>
                <a:ext cx="182562" cy="3175"/>
              </a:xfrm>
              <a:prstGeom prst="line">
                <a:avLst/>
              </a:prstGeom>
              <a:noFill/>
              <a:ln w="19050">
                <a:solidFill>
                  <a:srgbClr val="EE1A42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3" name="Line 379"/>
              <p:cNvSpPr>
                <a:spLocks noChangeShapeType="1"/>
              </p:cNvSpPr>
              <p:nvPr/>
            </p:nvSpPr>
            <p:spPr bwMode="auto">
              <a:xfrm>
                <a:off x="7867650" y="5398966"/>
                <a:ext cx="182562" cy="1588"/>
              </a:xfrm>
              <a:prstGeom prst="line">
                <a:avLst/>
              </a:prstGeom>
              <a:noFill/>
              <a:ln w="19050">
                <a:solidFill>
                  <a:srgbClr val="40EC1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94" name="Rectangle 380"/>
              <p:cNvSpPr>
                <a:spLocks noChangeArrowheads="1"/>
              </p:cNvSpPr>
              <p:nvPr/>
            </p:nvSpPr>
            <p:spPr bwMode="auto">
              <a:xfrm>
                <a:off x="8629650" y="5100516"/>
                <a:ext cx="173587" cy="79410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7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N=12</a:t>
                </a:r>
              </a:p>
            </p:txBody>
          </p:sp>
        </p:grpSp>
      </p:grpSp>
      <p:sp>
        <p:nvSpPr>
          <p:cNvPr id="122" name="Text Box 24"/>
          <p:cNvSpPr txBox="1">
            <a:spLocks noChangeArrowheads="1"/>
          </p:cNvSpPr>
          <p:nvPr/>
        </p:nvSpPr>
        <p:spPr bwMode="auto">
          <a:xfrm>
            <a:off x="3934924" y="3703185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26" name="AutoShape 20"/>
          <p:cNvSpPr>
            <a:spLocks noChangeArrowheads="1"/>
          </p:cNvSpPr>
          <p:nvPr/>
        </p:nvSpPr>
        <p:spPr bwMode="auto">
          <a:xfrm>
            <a:off x="4013945" y="2856617"/>
            <a:ext cx="843133" cy="902725"/>
          </a:xfrm>
          <a:prstGeom prst="irregularSeal1">
            <a:avLst/>
          </a:prstGeom>
          <a:solidFill>
            <a:srgbClr val="FBFF07">
              <a:alpha val="87842"/>
            </a:srgbClr>
          </a:solidFill>
          <a:ln w="3175">
            <a:solidFill>
              <a:srgbClr val="FBFF07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grpSp>
        <p:nvGrpSpPr>
          <p:cNvPr id="113" name="Group 112"/>
          <p:cNvGrpSpPr/>
          <p:nvPr/>
        </p:nvGrpSpPr>
        <p:grpSpPr>
          <a:xfrm>
            <a:off x="4370578" y="3667919"/>
            <a:ext cx="745311" cy="435280"/>
            <a:chOff x="3100126" y="2829227"/>
            <a:chExt cx="745311" cy="435280"/>
          </a:xfrm>
        </p:grpSpPr>
        <p:sp>
          <p:nvSpPr>
            <p:cNvPr id="114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15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130" name="AutoShape 20"/>
          <p:cNvSpPr>
            <a:spLocks noChangeArrowheads="1"/>
          </p:cNvSpPr>
          <p:nvPr/>
        </p:nvSpPr>
        <p:spPr bwMode="auto">
          <a:xfrm>
            <a:off x="3301861" y="1942146"/>
            <a:ext cx="1182586" cy="1394478"/>
          </a:xfrm>
          <a:custGeom>
            <a:avLst/>
            <a:gdLst>
              <a:gd name="connsiteX0" fmla="*/ 10800 w 21600"/>
              <a:gd name="connsiteY0" fmla="*/ 5800 h 21600"/>
              <a:gd name="connsiteX1" fmla="*/ 14522 w 21600"/>
              <a:gd name="connsiteY1" fmla="*/ 0 h 21600"/>
              <a:gd name="connsiteX2" fmla="*/ 14155 w 21600"/>
              <a:gd name="connsiteY2" fmla="*/ 5325 h 21600"/>
              <a:gd name="connsiteX3" fmla="*/ 18380 w 21600"/>
              <a:gd name="connsiteY3" fmla="*/ 4457 h 21600"/>
              <a:gd name="connsiteX4" fmla="*/ 16702 w 21600"/>
              <a:gd name="connsiteY4" fmla="*/ 7315 h 21600"/>
              <a:gd name="connsiteX5" fmla="*/ 21097 w 21600"/>
              <a:gd name="connsiteY5" fmla="*/ 8137 h 21600"/>
              <a:gd name="connsiteX6" fmla="*/ 17607 w 21600"/>
              <a:gd name="connsiteY6" fmla="*/ 10475 h 21600"/>
              <a:gd name="connsiteX7" fmla="*/ 21600 w 21600"/>
              <a:gd name="connsiteY7" fmla="*/ 13290 h 21600"/>
              <a:gd name="connsiteX8" fmla="*/ 16837 w 21600"/>
              <a:gd name="connsiteY8" fmla="*/ 12942 h 21600"/>
              <a:gd name="connsiteX9" fmla="*/ 18145 w 21600"/>
              <a:gd name="connsiteY9" fmla="*/ 18095 h 21600"/>
              <a:gd name="connsiteX10" fmla="*/ 14020 w 21600"/>
              <a:gd name="connsiteY10" fmla="*/ 14457 h 21600"/>
              <a:gd name="connsiteX11" fmla="*/ 13247 w 21600"/>
              <a:gd name="connsiteY11" fmla="*/ 19737 h 21600"/>
              <a:gd name="connsiteX12" fmla="*/ 10532 w 21600"/>
              <a:gd name="connsiteY12" fmla="*/ 14935 h 21600"/>
              <a:gd name="connsiteX13" fmla="*/ 8485 w 21600"/>
              <a:gd name="connsiteY13" fmla="*/ 21600 h 21600"/>
              <a:gd name="connsiteX14" fmla="*/ 7715 w 21600"/>
              <a:gd name="connsiteY14" fmla="*/ 15627 h 21600"/>
              <a:gd name="connsiteX15" fmla="*/ 4762 w 21600"/>
              <a:gd name="connsiteY15" fmla="*/ 17617 h 21600"/>
              <a:gd name="connsiteX16" fmla="*/ 5667 w 21600"/>
              <a:gd name="connsiteY16" fmla="*/ 13937 h 21600"/>
              <a:gd name="connsiteX17" fmla="*/ 135 w 21600"/>
              <a:gd name="connsiteY17" fmla="*/ 14587 h 21600"/>
              <a:gd name="connsiteX18" fmla="*/ 3722 w 21600"/>
              <a:gd name="connsiteY18" fmla="*/ 11775 h 21600"/>
              <a:gd name="connsiteX19" fmla="*/ 0 w 21600"/>
              <a:gd name="connsiteY19" fmla="*/ 8615 h 21600"/>
              <a:gd name="connsiteX20" fmla="*/ 4627 w 21600"/>
              <a:gd name="connsiteY20" fmla="*/ 7617 h 21600"/>
              <a:gd name="connsiteX21" fmla="*/ 370 w 21600"/>
              <a:gd name="connsiteY21" fmla="*/ 2295 h 21600"/>
              <a:gd name="connsiteX22" fmla="*/ 7312 w 21600"/>
              <a:gd name="connsiteY22" fmla="*/ 6320 h 21600"/>
              <a:gd name="connsiteX23" fmla="*/ 8352 w 21600"/>
              <a:gd name="connsiteY23" fmla="*/ 2295 h 21600"/>
              <a:gd name="connsiteX24" fmla="*/ 10800 w 21600"/>
              <a:gd name="connsiteY24" fmla="*/ 5800 h 21600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6837 w 24525"/>
              <a:gd name="connsiteY8" fmla="*/ 12942 h 26321"/>
              <a:gd name="connsiteX9" fmla="*/ 24525 w 24525"/>
              <a:gd name="connsiteY9" fmla="*/ 26321 h 26321"/>
              <a:gd name="connsiteX10" fmla="*/ 14020 w 24525"/>
              <a:gd name="connsiteY10" fmla="*/ 14457 h 26321"/>
              <a:gd name="connsiteX11" fmla="*/ 13247 w 24525"/>
              <a:gd name="connsiteY11" fmla="*/ 19737 h 26321"/>
              <a:gd name="connsiteX12" fmla="*/ 10532 w 24525"/>
              <a:gd name="connsiteY12" fmla="*/ 14935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8787 w 24525"/>
              <a:gd name="connsiteY8" fmla="*/ 15039 h 26321"/>
              <a:gd name="connsiteX9" fmla="*/ 24525 w 24525"/>
              <a:gd name="connsiteY9" fmla="*/ 26321 h 26321"/>
              <a:gd name="connsiteX10" fmla="*/ 14020 w 24525"/>
              <a:gd name="connsiteY10" fmla="*/ 14457 h 26321"/>
              <a:gd name="connsiteX11" fmla="*/ 13247 w 24525"/>
              <a:gd name="connsiteY11" fmla="*/ 19737 h 26321"/>
              <a:gd name="connsiteX12" fmla="*/ 10532 w 24525"/>
              <a:gd name="connsiteY12" fmla="*/ 14935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8787 w 24525"/>
              <a:gd name="connsiteY8" fmla="*/ 15039 h 26321"/>
              <a:gd name="connsiteX9" fmla="*/ 24525 w 24525"/>
              <a:gd name="connsiteY9" fmla="*/ 26321 h 26321"/>
              <a:gd name="connsiteX10" fmla="*/ 14906 w 24525"/>
              <a:gd name="connsiteY10" fmla="*/ 17844 h 26321"/>
              <a:gd name="connsiteX11" fmla="*/ 13247 w 24525"/>
              <a:gd name="connsiteY11" fmla="*/ 19737 h 26321"/>
              <a:gd name="connsiteX12" fmla="*/ 10532 w 24525"/>
              <a:gd name="connsiteY12" fmla="*/ 14935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8787 w 24525"/>
              <a:gd name="connsiteY8" fmla="*/ 15039 h 26321"/>
              <a:gd name="connsiteX9" fmla="*/ 24525 w 24525"/>
              <a:gd name="connsiteY9" fmla="*/ 26321 h 26321"/>
              <a:gd name="connsiteX10" fmla="*/ 14906 w 24525"/>
              <a:gd name="connsiteY10" fmla="*/ 17844 h 26321"/>
              <a:gd name="connsiteX11" fmla="*/ 12361 w 24525"/>
              <a:gd name="connsiteY11" fmla="*/ 21995 h 26321"/>
              <a:gd name="connsiteX12" fmla="*/ 10532 w 24525"/>
              <a:gd name="connsiteY12" fmla="*/ 14935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8787 w 24525"/>
              <a:gd name="connsiteY8" fmla="*/ 15039 h 26321"/>
              <a:gd name="connsiteX9" fmla="*/ 24525 w 24525"/>
              <a:gd name="connsiteY9" fmla="*/ 26321 h 26321"/>
              <a:gd name="connsiteX10" fmla="*/ 14906 w 24525"/>
              <a:gd name="connsiteY10" fmla="*/ 17844 h 26321"/>
              <a:gd name="connsiteX11" fmla="*/ 12361 w 24525"/>
              <a:gd name="connsiteY11" fmla="*/ 21995 h 26321"/>
              <a:gd name="connsiteX12" fmla="*/ 10532 w 24525"/>
              <a:gd name="connsiteY12" fmla="*/ 17032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4525" h="26321">
                <a:moveTo>
                  <a:pt x="10800" y="5800"/>
                </a:moveTo>
                <a:lnTo>
                  <a:pt x="14522" y="0"/>
                </a:lnTo>
                <a:cubicBezTo>
                  <a:pt x="14400" y="1775"/>
                  <a:pt x="14277" y="3550"/>
                  <a:pt x="14155" y="5325"/>
                </a:cubicBezTo>
                <a:lnTo>
                  <a:pt x="18380" y="4457"/>
                </a:lnTo>
                <a:lnTo>
                  <a:pt x="16702" y="7315"/>
                </a:lnTo>
                <a:lnTo>
                  <a:pt x="21097" y="8137"/>
                </a:lnTo>
                <a:lnTo>
                  <a:pt x="17607" y="10475"/>
                </a:lnTo>
                <a:lnTo>
                  <a:pt x="21600" y="13290"/>
                </a:lnTo>
                <a:lnTo>
                  <a:pt x="18787" y="15039"/>
                </a:lnTo>
                <a:lnTo>
                  <a:pt x="24525" y="26321"/>
                </a:lnTo>
                <a:lnTo>
                  <a:pt x="14906" y="17844"/>
                </a:lnTo>
                <a:lnTo>
                  <a:pt x="12361" y="21995"/>
                </a:lnTo>
                <a:lnTo>
                  <a:pt x="10532" y="17032"/>
                </a:lnTo>
                <a:lnTo>
                  <a:pt x="8485" y="21600"/>
                </a:lnTo>
                <a:cubicBezTo>
                  <a:pt x="8228" y="19609"/>
                  <a:pt x="7972" y="17618"/>
                  <a:pt x="7715" y="15627"/>
                </a:cubicBezTo>
                <a:lnTo>
                  <a:pt x="4762" y="17617"/>
                </a:lnTo>
                <a:lnTo>
                  <a:pt x="5667" y="13937"/>
                </a:lnTo>
                <a:lnTo>
                  <a:pt x="135" y="14587"/>
                </a:lnTo>
                <a:lnTo>
                  <a:pt x="3722" y="11775"/>
                </a:lnTo>
                <a:lnTo>
                  <a:pt x="0" y="8615"/>
                </a:lnTo>
                <a:lnTo>
                  <a:pt x="4627" y="7617"/>
                </a:lnTo>
                <a:lnTo>
                  <a:pt x="370" y="2295"/>
                </a:lnTo>
                <a:lnTo>
                  <a:pt x="7312" y="6320"/>
                </a:lnTo>
                <a:lnTo>
                  <a:pt x="8352" y="2295"/>
                </a:lnTo>
                <a:lnTo>
                  <a:pt x="10800" y="5800"/>
                </a:lnTo>
                <a:close/>
              </a:path>
            </a:pathLst>
          </a:custGeom>
          <a:solidFill>
            <a:srgbClr val="FFFF00">
              <a:alpha val="96000"/>
            </a:srgbClr>
          </a:solidFill>
          <a:ln w="3175">
            <a:solidFill>
              <a:srgbClr val="FFFF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grpSp>
        <p:nvGrpSpPr>
          <p:cNvPr id="102" name="Group 21"/>
          <p:cNvGrpSpPr>
            <a:grpSpLocks/>
          </p:cNvGrpSpPr>
          <p:nvPr/>
        </p:nvGrpSpPr>
        <p:grpSpPr bwMode="auto">
          <a:xfrm rot="20949538">
            <a:off x="3527839" y="2247787"/>
            <a:ext cx="537263" cy="460023"/>
            <a:chOff x="2686" y="3094"/>
            <a:chExt cx="175" cy="143"/>
          </a:xfrm>
        </p:grpSpPr>
        <p:sp>
          <p:nvSpPr>
            <p:cNvPr id="103" name="Oval 22"/>
            <p:cNvSpPr>
              <a:spLocks noChangeArrowheads="1"/>
            </p:cNvSpPr>
            <p:nvPr/>
          </p:nvSpPr>
          <p:spPr bwMode="auto">
            <a:xfrm rot="16200000">
              <a:off x="2746" y="3123"/>
              <a:ext cx="55" cy="174"/>
            </a:xfrm>
            <a:prstGeom prst="ellipse">
              <a:avLst/>
            </a:prstGeom>
            <a:gradFill flip="none" rotWithShape="1">
              <a:gsLst>
                <a:gs pos="43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  <p:sp>
          <p:nvSpPr>
            <p:cNvPr id="104" name="Oval 23"/>
            <p:cNvSpPr>
              <a:spLocks noChangeArrowheads="1"/>
            </p:cNvSpPr>
            <p:nvPr/>
          </p:nvSpPr>
          <p:spPr bwMode="auto">
            <a:xfrm rot="-5400000">
              <a:off x="2743" y="3037"/>
              <a:ext cx="59" cy="174"/>
            </a:xfrm>
            <a:prstGeom prst="ellipse">
              <a:avLst/>
            </a:prstGeom>
            <a:gradFill flip="none" rotWithShape="1">
              <a:gsLst>
                <a:gs pos="35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136" name="Text Box 272"/>
          <p:cNvSpPr txBox="1">
            <a:spLocks noChangeArrowheads="1"/>
          </p:cNvSpPr>
          <p:nvPr/>
        </p:nvSpPr>
        <p:spPr bwMode="auto">
          <a:xfrm>
            <a:off x="3344531" y="5201058"/>
            <a:ext cx="1208985" cy="338554"/>
          </a:xfrm>
          <a:prstGeom prst="rect">
            <a:avLst/>
          </a:prstGeom>
          <a:noFill/>
          <a:ln>
            <a:noFill/>
          </a:ln>
          <a:effectLst>
            <a:outerShdw blurRad="22225" dist="12700" dir="2700000" algn="ctr" rotWithShape="0">
              <a:schemeClr val="bg2">
                <a:alpha val="53000"/>
              </a:schemeClr>
            </a:outerShdw>
          </a:effectLst>
          <a:ex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600" b="1" dirty="0">
                <a:solidFill>
                  <a:srgbClr val="FF0000"/>
                </a:solidFill>
                <a:latin typeface="Arial" charset="0"/>
                <a:ea typeface="ＭＳ Ｐゴシック" charset="0"/>
                <a:cs typeface="ＭＳ Ｐゴシック" charset="0"/>
              </a:rPr>
              <a:t>Ro25-6981</a:t>
            </a:r>
          </a:p>
        </p:txBody>
      </p:sp>
      <p:grpSp>
        <p:nvGrpSpPr>
          <p:cNvPr id="143" name="Group 142"/>
          <p:cNvGrpSpPr/>
          <p:nvPr/>
        </p:nvGrpSpPr>
        <p:grpSpPr>
          <a:xfrm>
            <a:off x="3845798" y="4018572"/>
            <a:ext cx="887203" cy="1055495"/>
            <a:chOff x="3863382" y="3965817"/>
            <a:chExt cx="887202" cy="1055495"/>
          </a:xfrm>
        </p:grpSpPr>
        <p:sp>
          <p:nvSpPr>
            <p:cNvPr id="140" name="Line 275"/>
            <p:cNvSpPr>
              <a:spLocks noChangeShapeType="1"/>
            </p:cNvSpPr>
            <p:nvPr/>
          </p:nvSpPr>
          <p:spPr bwMode="auto">
            <a:xfrm rot="13960639" flipH="1" flipV="1">
              <a:off x="3936058" y="4206787"/>
              <a:ext cx="741849" cy="887202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41" name="Line 276"/>
            <p:cNvSpPr>
              <a:spLocks noChangeShapeType="1"/>
            </p:cNvSpPr>
            <p:nvPr/>
          </p:nvSpPr>
          <p:spPr bwMode="auto">
            <a:xfrm rot="19360639" flipH="1" flipV="1">
              <a:off x="4376707" y="3965817"/>
              <a:ext cx="94468" cy="230850"/>
            </a:xfrm>
            <a:prstGeom prst="line">
              <a:avLst/>
            </a:prstGeom>
            <a:noFill/>
            <a:ln w="57150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46" name="Text Box 272"/>
          <p:cNvSpPr txBox="1">
            <a:spLocks noChangeArrowheads="1"/>
          </p:cNvSpPr>
          <p:nvPr/>
        </p:nvSpPr>
        <p:spPr bwMode="auto">
          <a:xfrm>
            <a:off x="1704628" y="1423226"/>
            <a:ext cx="1298753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600" b="1" dirty="0">
                <a:solidFill>
                  <a:srgbClr val="40EC11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PHA543613</a:t>
            </a:r>
          </a:p>
        </p:txBody>
      </p:sp>
      <p:cxnSp>
        <p:nvCxnSpPr>
          <p:cNvPr id="152" name="Straight Arrow Connector 151"/>
          <p:cNvCxnSpPr/>
          <p:nvPr/>
        </p:nvCxnSpPr>
        <p:spPr>
          <a:xfrm>
            <a:off x="2256203" y="1759534"/>
            <a:ext cx="1280663" cy="873539"/>
          </a:xfrm>
          <a:prstGeom prst="straightConnector1">
            <a:avLst/>
          </a:prstGeom>
          <a:ln w="38100">
            <a:solidFill>
              <a:srgbClr val="40EC11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56" name="Straight Connector 155"/>
          <p:cNvCxnSpPr/>
          <p:nvPr/>
        </p:nvCxnSpPr>
        <p:spPr>
          <a:xfrm flipH="1">
            <a:off x="3768343" y="1656250"/>
            <a:ext cx="43636" cy="493771"/>
          </a:xfrm>
          <a:prstGeom prst="line">
            <a:avLst/>
          </a:prstGeom>
          <a:ln w="28575" cmpd="sng">
            <a:solidFill>
              <a:srgbClr val="26A6A6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58" name="TextBox 157"/>
          <p:cNvSpPr txBox="1"/>
          <p:nvPr/>
        </p:nvSpPr>
        <p:spPr>
          <a:xfrm>
            <a:off x="5181054" y="2685224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03AD15"/>
                </a:solidFill>
              </a:rPr>
              <a:t>NMDARs</a:t>
            </a:r>
          </a:p>
        </p:txBody>
      </p:sp>
      <p:cxnSp>
        <p:nvCxnSpPr>
          <p:cNvPr id="159" name="Straight Connector 158"/>
          <p:cNvCxnSpPr/>
          <p:nvPr/>
        </p:nvCxnSpPr>
        <p:spPr>
          <a:xfrm flipH="1">
            <a:off x="4851243" y="3020731"/>
            <a:ext cx="643865" cy="287700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Straight Connector 159"/>
          <p:cNvCxnSpPr/>
          <p:nvPr/>
        </p:nvCxnSpPr>
        <p:spPr>
          <a:xfrm flipH="1">
            <a:off x="5107993" y="3004733"/>
            <a:ext cx="539259" cy="693864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Oval 128"/>
          <p:cNvSpPr/>
          <p:nvPr/>
        </p:nvSpPr>
        <p:spPr>
          <a:xfrm>
            <a:off x="4639979" y="3794347"/>
            <a:ext cx="142352" cy="196399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Text Box 24"/>
          <p:cNvSpPr txBox="1">
            <a:spLocks noChangeArrowheads="1"/>
          </p:cNvSpPr>
          <p:nvPr/>
        </p:nvSpPr>
        <p:spPr bwMode="auto">
          <a:xfrm>
            <a:off x="4217689" y="3839299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grpSp>
        <p:nvGrpSpPr>
          <p:cNvPr id="112" name="Group 111"/>
          <p:cNvGrpSpPr/>
          <p:nvPr/>
        </p:nvGrpSpPr>
        <p:grpSpPr>
          <a:xfrm>
            <a:off x="4079731" y="3077699"/>
            <a:ext cx="745311" cy="435280"/>
            <a:chOff x="3100126" y="2829227"/>
            <a:chExt cx="745311" cy="435280"/>
          </a:xfrm>
        </p:grpSpPr>
        <p:sp>
          <p:nvSpPr>
            <p:cNvPr id="97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98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119" name="Freeform 25"/>
          <p:cNvSpPr>
            <a:spLocks/>
          </p:cNvSpPr>
          <p:nvPr/>
        </p:nvSpPr>
        <p:spPr bwMode="auto">
          <a:xfrm rot="19448664">
            <a:off x="4009967" y="3357864"/>
            <a:ext cx="539512" cy="190768"/>
          </a:xfrm>
          <a:custGeom>
            <a:avLst/>
            <a:gdLst>
              <a:gd name="T0" fmla="*/ 133350 w 84"/>
              <a:gd name="T1" fmla="*/ 46037 h 65"/>
              <a:gd name="T2" fmla="*/ 69850 w 84"/>
              <a:gd name="T3" fmla="*/ 14287 h 65"/>
              <a:gd name="T4" fmla="*/ 19050 w 84"/>
              <a:gd name="T5" fmla="*/ 14287 h 65"/>
              <a:gd name="T6" fmla="*/ 0 w 84"/>
              <a:gd name="T7" fmla="*/ 103187 h 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4" h="65">
                <a:moveTo>
                  <a:pt x="84" y="29"/>
                </a:moveTo>
                <a:cubicBezTo>
                  <a:pt x="70" y="20"/>
                  <a:pt x="56" y="12"/>
                  <a:pt x="44" y="9"/>
                </a:cubicBezTo>
                <a:cubicBezTo>
                  <a:pt x="32" y="6"/>
                  <a:pt x="19" y="0"/>
                  <a:pt x="12" y="9"/>
                </a:cubicBezTo>
                <a:cubicBezTo>
                  <a:pt x="5" y="18"/>
                  <a:pt x="2" y="41"/>
                  <a:pt x="0" y="65"/>
                </a:cubicBezTo>
              </a:path>
            </a:pathLst>
          </a:custGeom>
          <a:noFill/>
          <a:ln w="3175" cmpd="sng">
            <a:solidFill>
              <a:schemeClr val="tx1"/>
            </a:solidFill>
            <a:round/>
            <a:headEnd/>
            <a:tailEnd type="arrow" w="sm" len="sm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 b="1" dirty="0"/>
          </a:p>
        </p:txBody>
      </p:sp>
      <p:sp>
        <p:nvSpPr>
          <p:cNvPr id="127" name="TextBox 126"/>
          <p:cNvSpPr txBox="1"/>
          <p:nvPr/>
        </p:nvSpPr>
        <p:spPr>
          <a:xfrm>
            <a:off x="2940778" y="1297125"/>
            <a:ext cx="133894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err="1" smtClean="0">
                <a:solidFill>
                  <a:srgbClr val="26A6A6"/>
                </a:solidFill>
              </a:rPr>
              <a:t>nACh</a:t>
            </a:r>
            <a:r>
              <a:rPr lang="en-US" sz="2000" b="1" dirty="0" smtClean="0">
                <a:solidFill>
                  <a:srgbClr val="26A6A6"/>
                </a:solidFill>
              </a:rPr>
              <a:t>α7Rs</a:t>
            </a:r>
            <a:endParaRPr lang="en-US" sz="2000" b="1" dirty="0">
              <a:solidFill>
                <a:srgbClr val="26A6A6"/>
              </a:solidFill>
            </a:endParaRPr>
          </a:p>
        </p:txBody>
      </p:sp>
      <p:sp>
        <p:nvSpPr>
          <p:cNvPr id="128" name="Rectangle 127"/>
          <p:cNvSpPr/>
          <p:nvPr/>
        </p:nvSpPr>
        <p:spPr>
          <a:xfrm>
            <a:off x="-44947" y="13517"/>
            <a:ext cx="9203545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3" name="Text Box 277"/>
          <p:cNvSpPr txBox="1">
            <a:spLocks noChangeAspect="1" noChangeArrowheads="1"/>
          </p:cNvSpPr>
          <p:nvPr/>
        </p:nvSpPr>
        <p:spPr bwMode="auto">
          <a:xfrm>
            <a:off x="-180895" y="6414274"/>
            <a:ext cx="286385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/>
            <a:r>
              <a:rPr lang="en-US" altLang="en-US" sz="1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Yang et al., </a:t>
            </a:r>
            <a:r>
              <a:rPr lang="en-US" altLang="en-US" sz="1000" i="1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PNAS</a:t>
            </a:r>
            <a:r>
              <a:rPr lang="en-US" altLang="en-US" sz="1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 110:12078-83, 2013</a:t>
            </a:r>
            <a:endParaRPr lang="en-US" altLang="en-US" sz="1200" dirty="0">
              <a:solidFill>
                <a:srgbClr val="000000"/>
              </a:solidFill>
              <a:latin typeface="Helvetica" panose="020B0604020202020204" pitchFamily="34" charset="0"/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7440598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Picture 11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9545" y="3"/>
            <a:ext cx="9263092" cy="6857999"/>
          </a:xfrm>
          <a:prstGeom prst="rect">
            <a:avLst/>
          </a:prstGeom>
        </p:spPr>
      </p:pic>
      <p:sp>
        <p:nvSpPr>
          <p:cNvPr id="125" name="Freeform 124"/>
          <p:cNvSpPr/>
          <p:nvPr/>
        </p:nvSpPr>
        <p:spPr>
          <a:xfrm>
            <a:off x="2829290" y="964431"/>
            <a:ext cx="1514115" cy="1778775"/>
          </a:xfrm>
          <a:custGeom>
            <a:avLst/>
            <a:gdLst>
              <a:gd name="connsiteX0" fmla="*/ 914400 w 1419726"/>
              <a:gd name="connsiteY0" fmla="*/ 0 h 1708484"/>
              <a:gd name="connsiteX1" fmla="*/ 372979 w 1419726"/>
              <a:gd name="connsiteY1" fmla="*/ 348915 h 1708484"/>
              <a:gd name="connsiteX2" fmla="*/ 180474 w 1419726"/>
              <a:gd name="connsiteY2" fmla="*/ 433136 h 1708484"/>
              <a:gd name="connsiteX3" fmla="*/ 0 w 1419726"/>
              <a:gd name="connsiteY3" fmla="*/ 914400 h 1708484"/>
              <a:gd name="connsiteX4" fmla="*/ 60158 w 1419726"/>
              <a:gd name="connsiteY4" fmla="*/ 1395663 h 1708484"/>
              <a:gd name="connsiteX5" fmla="*/ 312821 w 1419726"/>
              <a:gd name="connsiteY5" fmla="*/ 1552073 h 1708484"/>
              <a:gd name="connsiteX6" fmla="*/ 794084 w 1419726"/>
              <a:gd name="connsiteY6" fmla="*/ 1708484 h 1708484"/>
              <a:gd name="connsiteX7" fmla="*/ 1034716 w 1419726"/>
              <a:gd name="connsiteY7" fmla="*/ 1335505 h 1708484"/>
              <a:gd name="connsiteX8" fmla="*/ 986589 w 1419726"/>
              <a:gd name="connsiteY8" fmla="*/ 998621 h 1708484"/>
              <a:gd name="connsiteX9" fmla="*/ 1167063 w 1419726"/>
              <a:gd name="connsiteY9" fmla="*/ 733926 h 1708484"/>
              <a:gd name="connsiteX10" fmla="*/ 1419726 w 1419726"/>
              <a:gd name="connsiteY10" fmla="*/ 661736 h 1708484"/>
              <a:gd name="connsiteX11" fmla="*/ 1179095 w 1419726"/>
              <a:gd name="connsiteY11" fmla="*/ 168442 h 1708484"/>
              <a:gd name="connsiteX12" fmla="*/ 914400 w 1419726"/>
              <a:gd name="connsiteY12" fmla="*/ 0 h 1708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419726" h="1708484">
                <a:moveTo>
                  <a:pt x="914400" y="0"/>
                </a:moveTo>
                <a:lnTo>
                  <a:pt x="372979" y="348915"/>
                </a:lnTo>
                <a:lnTo>
                  <a:pt x="180474" y="433136"/>
                </a:lnTo>
                <a:lnTo>
                  <a:pt x="0" y="914400"/>
                </a:lnTo>
                <a:lnTo>
                  <a:pt x="60158" y="1395663"/>
                </a:lnTo>
                <a:lnTo>
                  <a:pt x="312821" y="1552073"/>
                </a:lnTo>
                <a:lnTo>
                  <a:pt x="794084" y="1708484"/>
                </a:lnTo>
                <a:lnTo>
                  <a:pt x="1034716" y="1335505"/>
                </a:lnTo>
                <a:lnTo>
                  <a:pt x="986589" y="998621"/>
                </a:lnTo>
                <a:lnTo>
                  <a:pt x="1167063" y="733926"/>
                </a:lnTo>
                <a:lnTo>
                  <a:pt x="1419726" y="661736"/>
                </a:lnTo>
                <a:lnTo>
                  <a:pt x="1179095" y="168442"/>
                </a:lnTo>
                <a:lnTo>
                  <a:pt x="914400" y="0"/>
                </a:lnTo>
                <a:close/>
              </a:path>
            </a:pathLst>
          </a:custGeom>
          <a:solidFill>
            <a:srgbClr val="EEE9DC">
              <a:alpha val="72000"/>
            </a:srgbClr>
          </a:solidFill>
          <a:ln>
            <a:noFill/>
          </a:ln>
          <a:effectLst>
            <a:softEdge rad="889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6" name="AutoShape 20"/>
          <p:cNvSpPr>
            <a:spLocks noChangeArrowheads="1"/>
          </p:cNvSpPr>
          <p:nvPr/>
        </p:nvSpPr>
        <p:spPr bwMode="auto">
          <a:xfrm>
            <a:off x="4182464" y="3030283"/>
            <a:ext cx="514119" cy="519732"/>
          </a:xfrm>
          <a:prstGeom prst="irregularSeal1">
            <a:avLst/>
          </a:prstGeom>
          <a:solidFill>
            <a:srgbClr val="FBFF07">
              <a:alpha val="87842"/>
            </a:srgbClr>
          </a:solidFill>
          <a:ln w="3175">
            <a:solidFill>
              <a:srgbClr val="FBFF07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sp>
        <p:nvSpPr>
          <p:cNvPr id="128" name="AutoShape 20"/>
          <p:cNvSpPr>
            <a:spLocks noChangeArrowheads="1"/>
          </p:cNvSpPr>
          <p:nvPr/>
        </p:nvSpPr>
        <p:spPr bwMode="auto">
          <a:xfrm>
            <a:off x="4456385" y="3608814"/>
            <a:ext cx="553320" cy="473739"/>
          </a:xfrm>
          <a:prstGeom prst="irregularSeal1">
            <a:avLst/>
          </a:prstGeom>
          <a:solidFill>
            <a:srgbClr val="FBFF07">
              <a:alpha val="87842"/>
            </a:srgbClr>
          </a:solidFill>
          <a:ln w="3175">
            <a:solidFill>
              <a:srgbClr val="FBFF07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grpSp>
        <p:nvGrpSpPr>
          <p:cNvPr id="112" name="Group 111"/>
          <p:cNvGrpSpPr/>
          <p:nvPr/>
        </p:nvGrpSpPr>
        <p:grpSpPr>
          <a:xfrm>
            <a:off x="4079731" y="3077699"/>
            <a:ext cx="745311" cy="435280"/>
            <a:chOff x="3100126" y="2829227"/>
            <a:chExt cx="745311" cy="435280"/>
          </a:xfrm>
        </p:grpSpPr>
        <p:sp>
          <p:nvSpPr>
            <p:cNvPr id="97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98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grpSp>
        <p:nvGrpSpPr>
          <p:cNvPr id="113" name="Group 112"/>
          <p:cNvGrpSpPr/>
          <p:nvPr/>
        </p:nvGrpSpPr>
        <p:grpSpPr>
          <a:xfrm>
            <a:off x="4370578" y="3667919"/>
            <a:ext cx="745311" cy="435280"/>
            <a:chOff x="3100126" y="2829227"/>
            <a:chExt cx="745311" cy="435280"/>
          </a:xfrm>
        </p:grpSpPr>
        <p:sp>
          <p:nvSpPr>
            <p:cNvPr id="114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15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147" name="Text Box 274"/>
          <p:cNvSpPr txBox="1">
            <a:spLocks noChangeArrowheads="1"/>
          </p:cNvSpPr>
          <p:nvPr/>
        </p:nvSpPr>
        <p:spPr bwMode="auto">
          <a:xfrm>
            <a:off x="2950943" y="1794374"/>
            <a:ext cx="628698" cy="33855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600" b="1" dirty="0">
                <a:solidFill>
                  <a:srgbClr val="FF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MLA</a:t>
            </a:r>
          </a:p>
        </p:txBody>
      </p:sp>
      <p:grpSp>
        <p:nvGrpSpPr>
          <p:cNvPr id="148" name="Group 147"/>
          <p:cNvGrpSpPr/>
          <p:nvPr/>
        </p:nvGrpSpPr>
        <p:grpSpPr>
          <a:xfrm rot="16989561">
            <a:off x="3280646" y="2064084"/>
            <a:ext cx="307356" cy="319664"/>
            <a:chOff x="3914483" y="3062786"/>
            <a:chExt cx="307356" cy="319664"/>
          </a:xfrm>
        </p:grpSpPr>
        <p:sp>
          <p:nvSpPr>
            <p:cNvPr id="149" name="Line 275"/>
            <p:cNvSpPr>
              <a:spLocks noChangeShapeType="1"/>
            </p:cNvSpPr>
            <p:nvPr/>
          </p:nvSpPr>
          <p:spPr bwMode="auto">
            <a:xfrm rot="13960639">
              <a:off x="4006442" y="2970827"/>
              <a:ext cx="123437" cy="307356"/>
            </a:xfrm>
            <a:prstGeom prst="line">
              <a:avLst/>
            </a:prstGeom>
            <a:noFill/>
            <a:ln w="571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50" name="Line 276"/>
            <p:cNvSpPr>
              <a:spLocks noChangeShapeType="1"/>
            </p:cNvSpPr>
            <p:nvPr/>
          </p:nvSpPr>
          <p:spPr bwMode="auto">
            <a:xfrm rot="19360639" flipH="1" flipV="1">
              <a:off x="3915807" y="3150542"/>
              <a:ext cx="138649" cy="231908"/>
            </a:xfrm>
            <a:prstGeom prst="line">
              <a:avLst/>
            </a:prstGeom>
            <a:noFill/>
            <a:ln w="57150" cmpd="sng">
              <a:solidFill>
                <a:srgbClr val="FF000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27" name="Text Box 272"/>
          <p:cNvSpPr txBox="1">
            <a:spLocks noChangeArrowheads="1"/>
          </p:cNvSpPr>
          <p:nvPr/>
        </p:nvSpPr>
        <p:spPr bwMode="auto">
          <a:xfrm>
            <a:off x="4124252" y="4683860"/>
            <a:ext cx="798617" cy="338554"/>
          </a:xfrm>
          <a:prstGeom prst="rect">
            <a:avLst/>
          </a:prstGeom>
          <a:noFill/>
          <a:ln>
            <a:noFill/>
          </a:ln>
          <a:effectLst>
            <a:outerShdw blurRad="22225" dist="12700" dir="2700000" algn="ctr" rotWithShape="0">
              <a:schemeClr val="bg2">
                <a:alpha val="53000"/>
              </a:schemeClr>
            </a:outerShdw>
          </a:effectLst>
          <a:extLst/>
        </p:spPr>
        <p:txBody>
          <a:bodyPr wrap="none">
            <a:spAutoFit/>
          </a:bodyPr>
          <a:lstStyle/>
          <a:p>
            <a:pPr>
              <a:defRPr/>
            </a:pPr>
            <a:r>
              <a:rPr lang="en-US" sz="1600" b="1" dirty="0">
                <a:solidFill>
                  <a:srgbClr val="20B04B"/>
                </a:solidFill>
                <a:latin typeface="Arial" charset="0"/>
                <a:ea typeface="ＭＳ Ｐゴシック" charset="0"/>
                <a:cs typeface="ＭＳ Ｐゴシック" charset="0"/>
              </a:rPr>
              <a:t>NMDA</a:t>
            </a:r>
          </a:p>
        </p:txBody>
      </p:sp>
      <p:cxnSp>
        <p:nvCxnSpPr>
          <p:cNvPr id="129" name="Straight Arrow Connector 128"/>
          <p:cNvCxnSpPr/>
          <p:nvPr/>
        </p:nvCxnSpPr>
        <p:spPr>
          <a:xfrm flipV="1">
            <a:off x="4366598" y="4030667"/>
            <a:ext cx="68913" cy="623200"/>
          </a:xfrm>
          <a:prstGeom prst="straightConnector1">
            <a:avLst/>
          </a:prstGeom>
          <a:ln w="38100">
            <a:solidFill>
              <a:srgbClr val="00B05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33" name="Straight Arrow Connector 132"/>
          <p:cNvCxnSpPr/>
          <p:nvPr/>
        </p:nvCxnSpPr>
        <p:spPr>
          <a:xfrm flipH="1" flipV="1">
            <a:off x="4206434" y="3530382"/>
            <a:ext cx="51225" cy="1164251"/>
          </a:xfrm>
          <a:prstGeom prst="straightConnector1">
            <a:avLst/>
          </a:prstGeom>
          <a:ln w="38100">
            <a:solidFill>
              <a:srgbClr val="00B050"/>
            </a:solidFill>
            <a:headEnd type="none" w="med" len="med"/>
            <a:tailEnd type="arrow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94" name="Straight Connector 293"/>
          <p:cNvCxnSpPr/>
          <p:nvPr/>
        </p:nvCxnSpPr>
        <p:spPr>
          <a:xfrm flipH="1">
            <a:off x="3768343" y="1656250"/>
            <a:ext cx="43636" cy="493771"/>
          </a:xfrm>
          <a:prstGeom prst="line">
            <a:avLst/>
          </a:prstGeom>
          <a:ln w="28575" cmpd="sng">
            <a:solidFill>
              <a:srgbClr val="26A6A6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5" name="TextBox 294"/>
          <p:cNvSpPr txBox="1"/>
          <p:nvPr/>
        </p:nvSpPr>
        <p:spPr>
          <a:xfrm>
            <a:off x="5181054" y="2685224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03AD15"/>
                </a:solidFill>
              </a:rPr>
              <a:t>NMDARs</a:t>
            </a:r>
          </a:p>
        </p:txBody>
      </p:sp>
      <p:cxnSp>
        <p:nvCxnSpPr>
          <p:cNvPr id="296" name="Straight Connector 295"/>
          <p:cNvCxnSpPr/>
          <p:nvPr/>
        </p:nvCxnSpPr>
        <p:spPr>
          <a:xfrm flipH="1">
            <a:off x="4851243" y="3020731"/>
            <a:ext cx="643865" cy="287700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297" name="Straight Connector 296"/>
          <p:cNvCxnSpPr/>
          <p:nvPr/>
        </p:nvCxnSpPr>
        <p:spPr>
          <a:xfrm flipH="1">
            <a:off x="5107993" y="3004733"/>
            <a:ext cx="539259" cy="693864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292" name="Group 291"/>
          <p:cNvGrpSpPr/>
          <p:nvPr/>
        </p:nvGrpSpPr>
        <p:grpSpPr>
          <a:xfrm>
            <a:off x="4951776" y="3419655"/>
            <a:ext cx="4040407" cy="3265310"/>
            <a:chOff x="4709323" y="3105700"/>
            <a:chExt cx="4468745" cy="3642167"/>
          </a:xfrm>
        </p:grpSpPr>
        <p:sp>
          <p:nvSpPr>
            <p:cNvPr id="291" name="Rectangle 290"/>
            <p:cNvSpPr/>
            <p:nvPr/>
          </p:nvSpPr>
          <p:spPr>
            <a:xfrm>
              <a:off x="4709323" y="3105700"/>
              <a:ext cx="4468745" cy="364216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" name="Group 3"/>
            <p:cNvGrpSpPr/>
            <p:nvPr/>
          </p:nvGrpSpPr>
          <p:grpSpPr>
            <a:xfrm>
              <a:off x="4897977" y="3217931"/>
              <a:ext cx="4135627" cy="3460206"/>
              <a:chOff x="5227498" y="3416300"/>
              <a:chExt cx="3335477" cy="2911205"/>
            </a:xfrm>
          </p:grpSpPr>
          <p:sp>
            <p:nvSpPr>
              <p:cNvPr id="134" name="Text Box 381"/>
              <p:cNvSpPr txBox="1">
                <a:spLocks noChangeArrowheads="1"/>
              </p:cNvSpPr>
              <p:nvPr/>
            </p:nvSpPr>
            <p:spPr bwMode="auto">
              <a:xfrm>
                <a:off x="5678489" y="3416300"/>
                <a:ext cx="1295400" cy="2166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50000"/>
                  </a:spcBef>
                </a:pPr>
                <a:r>
                  <a:rPr lang="en-US" altLang="en-US" sz="90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Preferred direction</a:t>
                </a:r>
              </a:p>
            </p:txBody>
          </p:sp>
          <p:sp>
            <p:nvSpPr>
              <p:cNvPr id="135" name="Text Box 382"/>
              <p:cNvSpPr txBox="1">
                <a:spLocks noChangeArrowheads="1"/>
              </p:cNvSpPr>
              <p:nvPr/>
            </p:nvSpPr>
            <p:spPr bwMode="auto">
              <a:xfrm>
                <a:off x="6962775" y="3429000"/>
                <a:ext cx="1600200" cy="2166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50000"/>
                  </a:spcBef>
                </a:pPr>
                <a:r>
                  <a:rPr lang="en-US" altLang="en-US" sz="90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Non-preferred direction</a:t>
                </a:r>
              </a:p>
            </p:txBody>
          </p:sp>
          <p:sp>
            <p:nvSpPr>
              <p:cNvPr id="139" name="Rectangle 383"/>
              <p:cNvSpPr>
                <a:spLocks noChangeArrowheads="1"/>
              </p:cNvSpPr>
              <p:nvPr/>
            </p:nvSpPr>
            <p:spPr bwMode="auto">
              <a:xfrm>
                <a:off x="5487988" y="4635500"/>
                <a:ext cx="81506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-1</a:t>
                </a:r>
              </a:p>
            </p:txBody>
          </p:sp>
          <p:sp>
            <p:nvSpPr>
              <p:cNvPr id="144" name="Rectangle 384"/>
              <p:cNvSpPr>
                <a:spLocks noChangeArrowheads="1"/>
              </p:cNvSpPr>
              <p:nvPr/>
            </p:nvSpPr>
            <p:spPr bwMode="auto">
              <a:xfrm>
                <a:off x="5811837" y="4635500"/>
                <a:ext cx="51477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0</a:t>
                </a:r>
              </a:p>
            </p:txBody>
          </p:sp>
          <p:sp>
            <p:nvSpPr>
              <p:cNvPr id="145" name="Rectangle 385"/>
              <p:cNvSpPr>
                <a:spLocks noChangeArrowheads="1"/>
              </p:cNvSpPr>
              <p:nvPr/>
            </p:nvSpPr>
            <p:spPr bwMode="auto">
              <a:xfrm>
                <a:off x="6073775" y="4635500"/>
                <a:ext cx="51477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1</a:t>
                </a:r>
              </a:p>
            </p:txBody>
          </p:sp>
          <p:sp>
            <p:nvSpPr>
              <p:cNvPr id="151" name="Rectangle 386"/>
              <p:cNvSpPr>
                <a:spLocks noChangeArrowheads="1"/>
              </p:cNvSpPr>
              <p:nvPr/>
            </p:nvSpPr>
            <p:spPr bwMode="auto">
              <a:xfrm>
                <a:off x="6350000" y="4635500"/>
                <a:ext cx="51477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2</a:t>
                </a:r>
              </a:p>
            </p:txBody>
          </p:sp>
          <p:sp>
            <p:nvSpPr>
              <p:cNvPr id="154" name="Rectangle 387"/>
              <p:cNvSpPr>
                <a:spLocks noChangeArrowheads="1"/>
              </p:cNvSpPr>
              <p:nvPr/>
            </p:nvSpPr>
            <p:spPr bwMode="auto">
              <a:xfrm>
                <a:off x="6635750" y="4635500"/>
                <a:ext cx="51477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3</a:t>
                </a:r>
              </a:p>
            </p:txBody>
          </p:sp>
          <p:sp>
            <p:nvSpPr>
              <p:cNvPr id="155" name="Rectangle 388"/>
              <p:cNvSpPr>
                <a:spLocks noChangeArrowheads="1"/>
              </p:cNvSpPr>
              <p:nvPr/>
            </p:nvSpPr>
            <p:spPr bwMode="auto">
              <a:xfrm>
                <a:off x="6883400" y="4635500"/>
                <a:ext cx="51477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4</a:t>
                </a:r>
              </a:p>
            </p:txBody>
          </p:sp>
          <p:sp>
            <p:nvSpPr>
              <p:cNvPr id="156" name="Rectangle 389"/>
              <p:cNvSpPr>
                <a:spLocks noChangeArrowheads="1"/>
              </p:cNvSpPr>
              <p:nvPr/>
            </p:nvSpPr>
            <p:spPr bwMode="auto">
              <a:xfrm>
                <a:off x="7011990" y="4635500"/>
                <a:ext cx="81506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-1</a:t>
                </a:r>
              </a:p>
            </p:txBody>
          </p:sp>
          <p:sp>
            <p:nvSpPr>
              <p:cNvPr id="157" name="Rectangle 390"/>
              <p:cNvSpPr>
                <a:spLocks noChangeArrowheads="1"/>
              </p:cNvSpPr>
              <p:nvPr/>
            </p:nvSpPr>
            <p:spPr bwMode="auto">
              <a:xfrm>
                <a:off x="7326313" y="4635500"/>
                <a:ext cx="51477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0</a:t>
                </a:r>
              </a:p>
            </p:txBody>
          </p:sp>
          <p:sp>
            <p:nvSpPr>
              <p:cNvPr id="158" name="Rectangle 391"/>
              <p:cNvSpPr>
                <a:spLocks noChangeArrowheads="1"/>
              </p:cNvSpPr>
              <p:nvPr/>
            </p:nvSpPr>
            <p:spPr bwMode="auto">
              <a:xfrm>
                <a:off x="7593013" y="4635500"/>
                <a:ext cx="51477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1</a:t>
                </a:r>
              </a:p>
            </p:txBody>
          </p:sp>
          <p:sp>
            <p:nvSpPr>
              <p:cNvPr id="159" name="Rectangle 392"/>
              <p:cNvSpPr>
                <a:spLocks noChangeArrowheads="1"/>
              </p:cNvSpPr>
              <p:nvPr/>
            </p:nvSpPr>
            <p:spPr bwMode="auto">
              <a:xfrm>
                <a:off x="7878763" y="4635500"/>
                <a:ext cx="51477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2</a:t>
                </a:r>
              </a:p>
            </p:txBody>
          </p:sp>
          <p:sp>
            <p:nvSpPr>
              <p:cNvPr id="160" name="Rectangle 393"/>
              <p:cNvSpPr>
                <a:spLocks noChangeArrowheads="1"/>
              </p:cNvSpPr>
              <p:nvPr/>
            </p:nvSpPr>
            <p:spPr bwMode="auto">
              <a:xfrm>
                <a:off x="8145463" y="4635500"/>
                <a:ext cx="51477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3</a:t>
                </a:r>
              </a:p>
            </p:txBody>
          </p:sp>
          <p:sp>
            <p:nvSpPr>
              <p:cNvPr id="161" name="Rectangle 394"/>
              <p:cNvSpPr>
                <a:spLocks noChangeArrowheads="1"/>
              </p:cNvSpPr>
              <p:nvPr/>
            </p:nvSpPr>
            <p:spPr bwMode="auto">
              <a:xfrm>
                <a:off x="8412163" y="4635500"/>
                <a:ext cx="51477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4</a:t>
                </a:r>
              </a:p>
            </p:txBody>
          </p:sp>
          <p:sp>
            <p:nvSpPr>
              <p:cNvPr id="162" name="Text Box 395"/>
              <p:cNvSpPr txBox="1">
                <a:spLocks noChangeArrowheads="1"/>
              </p:cNvSpPr>
              <p:nvPr/>
            </p:nvSpPr>
            <p:spPr bwMode="auto">
              <a:xfrm>
                <a:off x="6173788" y="4686300"/>
                <a:ext cx="1676399" cy="20218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>
                  <a:spcBef>
                    <a:spcPct val="50000"/>
                  </a:spcBef>
                </a:pPr>
                <a:r>
                  <a:rPr lang="en-US" altLang="en-US" sz="80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Time from delay onset (second)</a:t>
                </a:r>
              </a:p>
            </p:txBody>
          </p:sp>
          <p:sp>
            <p:nvSpPr>
              <p:cNvPr id="163" name="Rectangle 396"/>
              <p:cNvSpPr>
                <a:spLocks noChangeArrowheads="1"/>
              </p:cNvSpPr>
              <p:nvPr/>
            </p:nvSpPr>
            <p:spPr bwMode="auto">
              <a:xfrm>
                <a:off x="5486401" y="4527550"/>
                <a:ext cx="51477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0</a:t>
                </a:r>
              </a:p>
            </p:txBody>
          </p:sp>
          <p:sp>
            <p:nvSpPr>
              <p:cNvPr id="164" name="Rectangle 397"/>
              <p:cNvSpPr>
                <a:spLocks noChangeArrowheads="1"/>
              </p:cNvSpPr>
              <p:nvPr/>
            </p:nvSpPr>
            <p:spPr bwMode="auto">
              <a:xfrm>
                <a:off x="5438775" y="3638550"/>
                <a:ext cx="102954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40</a:t>
                </a:r>
              </a:p>
            </p:txBody>
          </p:sp>
          <p:sp>
            <p:nvSpPr>
              <p:cNvPr id="165" name="Rectangle 398"/>
              <p:cNvSpPr>
                <a:spLocks noChangeArrowheads="1"/>
              </p:cNvSpPr>
              <p:nvPr/>
            </p:nvSpPr>
            <p:spPr bwMode="auto">
              <a:xfrm>
                <a:off x="7324725" y="3675063"/>
                <a:ext cx="257386" cy="1010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7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Control</a:t>
                </a:r>
              </a:p>
            </p:txBody>
          </p:sp>
          <p:sp>
            <p:nvSpPr>
              <p:cNvPr id="166" name="Rectangle 399"/>
              <p:cNvSpPr>
                <a:spLocks noChangeArrowheads="1"/>
              </p:cNvSpPr>
              <p:nvPr/>
            </p:nvSpPr>
            <p:spPr bwMode="auto">
              <a:xfrm>
                <a:off x="7326313" y="3798888"/>
                <a:ext cx="234506" cy="1010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7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NMDA</a:t>
                </a:r>
              </a:p>
            </p:txBody>
          </p:sp>
          <p:sp>
            <p:nvSpPr>
              <p:cNvPr id="167" name="Rectangle 400"/>
              <p:cNvSpPr>
                <a:spLocks noChangeArrowheads="1"/>
              </p:cNvSpPr>
              <p:nvPr/>
            </p:nvSpPr>
            <p:spPr bwMode="auto">
              <a:xfrm>
                <a:off x="7874000" y="3679825"/>
                <a:ext cx="164441" cy="1010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7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MLA</a:t>
                </a:r>
              </a:p>
            </p:txBody>
          </p:sp>
          <p:sp>
            <p:nvSpPr>
              <p:cNvPr id="168" name="Line 401"/>
              <p:cNvSpPr>
                <a:spLocks noChangeShapeType="1"/>
              </p:cNvSpPr>
              <p:nvPr/>
            </p:nvSpPr>
            <p:spPr bwMode="auto">
              <a:xfrm>
                <a:off x="7131050" y="3741738"/>
                <a:ext cx="182563" cy="3175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69" name="Line 402"/>
              <p:cNvSpPr>
                <a:spLocks noChangeShapeType="1"/>
              </p:cNvSpPr>
              <p:nvPr/>
            </p:nvSpPr>
            <p:spPr bwMode="auto">
              <a:xfrm>
                <a:off x="7131050" y="3856038"/>
                <a:ext cx="182563" cy="3175"/>
              </a:xfrm>
              <a:prstGeom prst="line">
                <a:avLst/>
              </a:prstGeom>
              <a:noFill/>
              <a:ln w="19050">
                <a:solidFill>
                  <a:srgbClr val="20B04B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0" name="Line 403"/>
              <p:cNvSpPr>
                <a:spLocks noChangeShapeType="1"/>
              </p:cNvSpPr>
              <p:nvPr/>
            </p:nvSpPr>
            <p:spPr bwMode="auto">
              <a:xfrm>
                <a:off x="7678738" y="3735388"/>
                <a:ext cx="182562" cy="1587"/>
              </a:xfrm>
              <a:prstGeom prst="line">
                <a:avLst/>
              </a:prstGeom>
              <a:noFill/>
              <a:ln w="19050">
                <a:solidFill>
                  <a:srgbClr val="0066FF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1" name="Rectangle 404"/>
              <p:cNvSpPr>
                <a:spLocks noChangeArrowheads="1"/>
              </p:cNvSpPr>
              <p:nvPr/>
            </p:nvSpPr>
            <p:spPr bwMode="auto">
              <a:xfrm>
                <a:off x="7874000" y="3817938"/>
                <a:ext cx="446135" cy="10109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7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NMDA+MLA</a:t>
                </a:r>
              </a:p>
            </p:txBody>
          </p:sp>
          <p:sp>
            <p:nvSpPr>
              <p:cNvPr id="172" name="Line 405"/>
              <p:cNvSpPr>
                <a:spLocks noChangeShapeType="1"/>
              </p:cNvSpPr>
              <p:nvPr/>
            </p:nvSpPr>
            <p:spPr bwMode="auto">
              <a:xfrm>
                <a:off x="7688263" y="3873500"/>
                <a:ext cx="182562" cy="1588"/>
              </a:xfrm>
              <a:prstGeom prst="line">
                <a:avLst/>
              </a:prstGeom>
              <a:noFill/>
              <a:ln w="38100" cap="rnd">
                <a:solidFill>
                  <a:srgbClr val="2DC0C7"/>
                </a:solidFill>
                <a:prstDash val="sysDot"/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3" name="Rectangle 406"/>
              <p:cNvSpPr>
                <a:spLocks noChangeArrowheads="1"/>
              </p:cNvSpPr>
              <p:nvPr/>
            </p:nvSpPr>
            <p:spPr bwMode="auto">
              <a:xfrm rot="16200000">
                <a:off x="4749007" y="4059890"/>
                <a:ext cx="1066799" cy="109818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 algn="ctr"/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Firing rate (spikes/s)</a:t>
                </a:r>
              </a:p>
            </p:txBody>
          </p:sp>
          <p:sp>
            <p:nvSpPr>
              <p:cNvPr id="174" name="Line 407"/>
              <p:cNvSpPr>
                <a:spLocks noChangeShapeType="1"/>
              </p:cNvSpPr>
              <p:nvPr/>
            </p:nvSpPr>
            <p:spPr bwMode="auto">
              <a:xfrm>
                <a:off x="5567363" y="3667125"/>
                <a:ext cx="0" cy="91440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5" name="Line 408"/>
              <p:cNvSpPr>
                <a:spLocks noChangeShapeType="1"/>
              </p:cNvSpPr>
              <p:nvPr/>
            </p:nvSpPr>
            <p:spPr bwMode="auto">
              <a:xfrm>
                <a:off x="5567363" y="4581525"/>
                <a:ext cx="793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6" name="Line 409"/>
              <p:cNvSpPr>
                <a:spLocks noChangeShapeType="1"/>
              </p:cNvSpPr>
              <p:nvPr/>
            </p:nvSpPr>
            <p:spPr bwMode="auto">
              <a:xfrm>
                <a:off x="5567363" y="4467225"/>
                <a:ext cx="793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7" name="Line 410"/>
              <p:cNvSpPr>
                <a:spLocks noChangeShapeType="1"/>
              </p:cNvSpPr>
              <p:nvPr/>
            </p:nvSpPr>
            <p:spPr bwMode="auto">
              <a:xfrm>
                <a:off x="5567363" y="4352925"/>
                <a:ext cx="793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8" name="Line 411"/>
              <p:cNvSpPr>
                <a:spLocks noChangeShapeType="1"/>
              </p:cNvSpPr>
              <p:nvPr/>
            </p:nvSpPr>
            <p:spPr bwMode="auto">
              <a:xfrm>
                <a:off x="5567363" y="4238625"/>
                <a:ext cx="793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79" name="Line 412"/>
              <p:cNvSpPr>
                <a:spLocks noChangeShapeType="1"/>
              </p:cNvSpPr>
              <p:nvPr/>
            </p:nvSpPr>
            <p:spPr bwMode="auto">
              <a:xfrm>
                <a:off x="5567363" y="4125913"/>
                <a:ext cx="793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0" name="Line 413"/>
              <p:cNvSpPr>
                <a:spLocks noChangeShapeType="1"/>
              </p:cNvSpPr>
              <p:nvPr/>
            </p:nvSpPr>
            <p:spPr bwMode="auto">
              <a:xfrm>
                <a:off x="5567363" y="4010025"/>
                <a:ext cx="793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1" name="Line 414"/>
              <p:cNvSpPr>
                <a:spLocks noChangeShapeType="1"/>
              </p:cNvSpPr>
              <p:nvPr/>
            </p:nvSpPr>
            <p:spPr bwMode="auto">
              <a:xfrm>
                <a:off x="5567363" y="3895725"/>
                <a:ext cx="793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2" name="Line 415"/>
              <p:cNvSpPr>
                <a:spLocks noChangeShapeType="1"/>
              </p:cNvSpPr>
              <p:nvPr/>
            </p:nvSpPr>
            <p:spPr bwMode="auto">
              <a:xfrm>
                <a:off x="5567363" y="3781425"/>
                <a:ext cx="793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3" name="Line 416"/>
              <p:cNvSpPr>
                <a:spLocks noChangeShapeType="1"/>
              </p:cNvSpPr>
              <p:nvPr/>
            </p:nvSpPr>
            <p:spPr bwMode="auto">
              <a:xfrm>
                <a:off x="5567363" y="3667125"/>
                <a:ext cx="7937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4" name="Line 417"/>
              <p:cNvSpPr>
                <a:spLocks noChangeShapeType="1"/>
              </p:cNvSpPr>
              <p:nvPr/>
            </p:nvSpPr>
            <p:spPr bwMode="auto">
              <a:xfrm>
                <a:off x="5567363" y="4581525"/>
                <a:ext cx="13716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5" name="Line 418"/>
              <p:cNvSpPr>
                <a:spLocks noChangeShapeType="1"/>
              </p:cNvSpPr>
              <p:nvPr/>
            </p:nvSpPr>
            <p:spPr bwMode="auto">
              <a:xfrm flipV="1">
                <a:off x="5567363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6" name="Line 419"/>
              <p:cNvSpPr>
                <a:spLocks noChangeShapeType="1"/>
              </p:cNvSpPr>
              <p:nvPr/>
            </p:nvSpPr>
            <p:spPr bwMode="auto">
              <a:xfrm flipV="1">
                <a:off x="5705475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7" name="Line 420"/>
              <p:cNvSpPr>
                <a:spLocks noChangeShapeType="1"/>
              </p:cNvSpPr>
              <p:nvPr/>
            </p:nvSpPr>
            <p:spPr bwMode="auto">
              <a:xfrm flipV="1">
                <a:off x="5842000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8" name="Line 421"/>
              <p:cNvSpPr>
                <a:spLocks noChangeShapeType="1"/>
              </p:cNvSpPr>
              <p:nvPr/>
            </p:nvSpPr>
            <p:spPr bwMode="auto">
              <a:xfrm flipV="1">
                <a:off x="5978525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89" name="Line 422"/>
              <p:cNvSpPr>
                <a:spLocks noChangeShapeType="1"/>
              </p:cNvSpPr>
              <p:nvPr/>
            </p:nvSpPr>
            <p:spPr bwMode="auto">
              <a:xfrm flipV="1">
                <a:off x="6115050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0" name="Line 423"/>
              <p:cNvSpPr>
                <a:spLocks noChangeShapeType="1"/>
              </p:cNvSpPr>
              <p:nvPr/>
            </p:nvSpPr>
            <p:spPr bwMode="auto">
              <a:xfrm flipV="1">
                <a:off x="6253163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1" name="Line 424"/>
              <p:cNvSpPr>
                <a:spLocks noChangeShapeType="1"/>
              </p:cNvSpPr>
              <p:nvPr/>
            </p:nvSpPr>
            <p:spPr bwMode="auto">
              <a:xfrm flipV="1">
                <a:off x="6391275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2" name="Line 425"/>
              <p:cNvSpPr>
                <a:spLocks noChangeShapeType="1"/>
              </p:cNvSpPr>
              <p:nvPr/>
            </p:nvSpPr>
            <p:spPr bwMode="auto">
              <a:xfrm flipV="1">
                <a:off x="6527800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3" name="Line 426"/>
              <p:cNvSpPr>
                <a:spLocks noChangeShapeType="1"/>
              </p:cNvSpPr>
              <p:nvPr/>
            </p:nvSpPr>
            <p:spPr bwMode="auto">
              <a:xfrm flipV="1">
                <a:off x="6664325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4" name="Line 427"/>
              <p:cNvSpPr>
                <a:spLocks noChangeShapeType="1"/>
              </p:cNvSpPr>
              <p:nvPr/>
            </p:nvSpPr>
            <p:spPr bwMode="auto">
              <a:xfrm flipV="1">
                <a:off x="6800850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5" name="Line 428"/>
              <p:cNvSpPr>
                <a:spLocks noChangeShapeType="1"/>
              </p:cNvSpPr>
              <p:nvPr/>
            </p:nvSpPr>
            <p:spPr bwMode="auto">
              <a:xfrm flipV="1">
                <a:off x="6938963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6" name="Freeform 429"/>
              <p:cNvSpPr>
                <a:spLocks/>
              </p:cNvSpPr>
              <p:nvPr/>
            </p:nvSpPr>
            <p:spPr bwMode="auto">
              <a:xfrm>
                <a:off x="5575300" y="4044950"/>
                <a:ext cx="1355725" cy="366713"/>
              </a:xfrm>
              <a:custGeom>
                <a:avLst/>
                <a:gdLst>
                  <a:gd name="T0" fmla="*/ 12824 w 740"/>
                  <a:gd name="T1" fmla="*/ 151953 h 181"/>
                  <a:gd name="T2" fmla="*/ 40305 w 740"/>
                  <a:gd name="T3" fmla="*/ 178291 h 181"/>
                  <a:gd name="T4" fmla="*/ 67786 w 740"/>
                  <a:gd name="T5" fmla="*/ 218812 h 181"/>
                  <a:gd name="T6" fmla="*/ 95267 w 740"/>
                  <a:gd name="T7" fmla="*/ 156005 h 181"/>
                  <a:gd name="T8" fmla="*/ 122748 w 740"/>
                  <a:gd name="T9" fmla="*/ 66859 h 181"/>
                  <a:gd name="T10" fmla="*/ 150229 w 740"/>
                  <a:gd name="T11" fmla="*/ 46599 h 181"/>
                  <a:gd name="T12" fmla="*/ 177710 w 740"/>
                  <a:gd name="T13" fmla="*/ 117510 h 181"/>
                  <a:gd name="T14" fmla="*/ 205191 w 740"/>
                  <a:gd name="T15" fmla="*/ 143849 h 181"/>
                  <a:gd name="T16" fmla="*/ 232672 w 740"/>
                  <a:gd name="T17" fmla="*/ 131693 h 181"/>
                  <a:gd name="T18" fmla="*/ 260153 w 740"/>
                  <a:gd name="T19" fmla="*/ 85094 h 181"/>
                  <a:gd name="T20" fmla="*/ 287634 w 740"/>
                  <a:gd name="T21" fmla="*/ 168161 h 181"/>
                  <a:gd name="T22" fmla="*/ 315114 w 740"/>
                  <a:gd name="T23" fmla="*/ 261359 h 181"/>
                  <a:gd name="T24" fmla="*/ 342595 w 740"/>
                  <a:gd name="T25" fmla="*/ 168161 h 181"/>
                  <a:gd name="T26" fmla="*/ 370076 w 740"/>
                  <a:gd name="T27" fmla="*/ 97250 h 181"/>
                  <a:gd name="T28" fmla="*/ 397557 w 740"/>
                  <a:gd name="T29" fmla="*/ 101302 h 181"/>
                  <a:gd name="T30" fmla="*/ 425038 w 740"/>
                  <a:gd name="T31" fmla="*/ 85094 h 181"/>
                  <a:gd name="T32" fmla="*/ 452519 w 740"/>
                  <a:gd name="T33" fmla="*/ 89146 h 181"/>
                  <a:gd name="T34" fmla="*/ 480000 w 740"/>
                  <a:gd name="T35" fmla="*/ 58755 h 181"/>
                  <a:gd name="T36" fmla="*/ 507481 w 740"/>
                  <a:gd name="T37" fmla="*/ 4052 h 181"/>
                  <a:gd name="T38" fmla="*/ 533130 w 740"/>
                  <a:gd name="T39" fmla="*/ 46599 h 181"/>
                  <a:gd name="T40" fmla="*/ 560611 w 740"/>
                  <a:gd name="T41" fmla="*/ 20260 h 181"/>
                  <a:gd name="T42" fmla="*/ 588092 w 740"/>
                  <a:gd name="T43" fmla="*/ 105354 h 181"/>
                  <a:gd name="T44" fmla="*/ 615572 w 740"/>
                  <a:gd name="T45" fmla="*/ 241099 h 181"/>
                  <a:gd name="T46" fmla="*/ 643053 w 740"/>
                  <a:gd name="T47" fmla="*/ 131693 h 181"/>
                  <a:gd name="T48" fmla="*/ 670534 w 740"/>
                  <a:gd name="T49" fmla="*/ 81042 h 181"/>
                  <a:gd name="T50" fmla="*/ 698015 w 740"/>
                  <a:gd name="T51" fmla="*/ 228942 h 181"/>
                  <a:gd name="T52" fmla="*/ 725496 w 740"/>
                  <a:gd name="T53" fmla="*/ 143849 h 181"/>
                  <a:gd name="T54" fmla="*/ 752977 w 740"/>
                  <a:gd name="T55" fmla="*/ 42547 h 181"/>
                  <a:gd name="T56" fmla="*/ 780458 w 740"/>
                  <a:gd name="T57" fmla="*/ 125614 h 181"/>
                  <a:gd name="T58" fmla="*/ 807939 w 740"/>
                  <a:gd name="T59" fmla="*/ 105354 h 181"/>
                  <a:gd name="T60" fmla="*/ 835420 w 740"/>
                  <a:gd name="T61" fmla="*/ 66859 h 181"/>
                  <a:gd name="T62" fmla="*/ 862901 w 740"/>
                  <a:gd name="T63" fmla="*/ 70911 h 181"/>
                  <a:gd name="T64" fmla="*/ 890382 w 740"/>
                  <a:gd name="T65" fmla="*/ 24312 h 181"/>
                  <a:gd name="T66" fmla="*/ 917862 w 740"/>
                  <a:gd name="T67" fmla="*/ 12156 h 181"/>
                  <a:gd name="T68" fmla="*/ 945343 w 740"/>
                  <a:gd name="T69" fmla="*/ 12156 h 181"/>
                  <a:gd name="T70" fmla="*/ 972824 w 740"/>
                  <a:gd name="T71" fmla="*/ 28365 h 181"/>
                  <a:gd name="T72" fmla="*/ 1000305 w 740"/>
                  <a:gd name="T73" fmla="*/ 151953 h 181"/>
                  <a:gd name="T74" fmla="*/ 1027786 w 740"/>
                  <a:gd name="T75" fmla="*/ 261359 h 181"/>
                  <a:gd name="T76" fmla="*/ 1055267 w 740"/>
                  <a:gd name="T77" fmla="*/ 366713 h 181"/>
                  <a:gd name="T78" fmla="*/ 1082748 w 740"/>
                  <a:gd name="T79" fmla="*/ 295802 h 181"/>
                  <a:gd name="T80" fmla="*/ 1110229 w 740"/>
                  <a:gd name="T81" fmla="*/ 164109 h 181"/>
                  <a:gd name="T82" fmla="*/ 1137710 w 740"/>
                  <a:gd name="T83" fmla="*/ 172213 h 181"/>
                  <a:gd name="T84" fmla="*/ 1165191 w 740"/>
                  <a:gd name="T85" fmla="*/ 151953 h 181"/>
                  <a:gd name="T86" fmla="*/ 1192672 w 740"/>
                  <a:gd name="T87" fmla="*/ 228942 h 181"/>
                  <a:gd name="T88" fmla="*/ 1218320 w 740"/>
                  <a:gd name="T89" fmla="*/ 275541 h 181"/>
                  <a:gd name="T90" fmla="*/ 1245801 w 740"/>
                  <a:gd name="T91" fmla="*/ 121562 h 181"/>
                  <a:gd name="T92" fmla="*/ 1273282 w 740"/>
                  <a:gd name="T93" fmla="*/ 135745 h 181"/>
                  <a:gd name="T94" fmla="*/ 1300763 w 740"/>
                  <a:gd name="T95" fmla="*/ 147901 h 181"/>
                  <a:gd name="T96" fmla="*/ 1328244 w 740"/>
                  <a:gd name="T97" fmla="*/ 160057 h 181"/>
                  <a:gd name="T98" fmla="*/ 1355725 w 740"/>
                  <a:gd name="T99" fmla="*/ 218812 h 181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40" h="181">
                    <a:moveTo>
                      <a:pt x="0" y="58"/>
                    </a:moveTo>
                    <a:lnTo>
                      <a:pt x="7" y="75"/>
                    </a:lnTo>
                    <a:lnTo>
                      <a:pt x="15" y="81"/>
                    </a:lnTo>
                    <a:lnTo>
                      <a:pt x="22" y="88"/>
                    </a:lnTo>
                    <a:lnTo>
                      <a:pt x="30" y="102"/>
                    </a:lnTo>
                    <a:lnTo>
                      <a:pt x="37" y="108"/>
                    </a:lnTo>
                    <a:lnTo>
                      <a:pt x="45" y="100"/>
                    </a:lnTo>
                    <a:lnTo>
                      <a:pt x="52" y="77"/>
                    </a:lnTo>
                    <a:lnTo>
                      <a:pt x="60" y="54"/>
                    </a:lnTo>
                    <a:lnTo>
                      <a:pt x="67" y="33"/>
                    </a:lnTo>
                    <a:lnTo>
                      <a:pt x="75" y="21"/>
                    </a:lnTo>
                    <a:lnTo>
                      <a:pt x="82" y="23"/>
                    </a:lnTo>
                    <a:lnTo>
                      <a:pt x="90" y="40"/>
                    </a:lnTo>
                    <a:lnTo>
                      <a:pt x="97" y="58"/>
                    </a:lnTo>
                    <a:lnTo>
                      <a:pt x="104" y="69"/>
                    </a:lnTo>
                    <a:lnTo>
                      <a:pt x="112" y="71"/>
                    </a:lnTo>
                    <a:lnTo>
                      <a:pt x="119" y="71"/>
                    </a:lnTo>
                    <a:lnTo>
                      <a:pt x="127" y="65"/>
                    </a:lnTo>
                    <a:lnTo>
                      <a:pt x="134" y="52"/>
                    </a:lnTo>
                    <a:lnTo>
                      <a:pt x="142" y="42"/>
                    </a:lnTo>
                    <a:lnTo>
                      <a:pt x="149" y="52"/>
                    </a:lnTo>
                    <a:lnTo>
                      <a:pt x="157" y="83"/>
                    </a:lnTo>
                    <a:lnTo>
                      <a:pt x="164" y="119"/>
                    </a:lnTo>
                    <a:lnTo>
                      <a:pt x="172" y="129"/>
                    </a:lnTo>
                    <a:lnTo>
                      <a:pt x="179" y="115"/>
                    </a:lnTo>
                    <a:lnTo>
                      <a:pt x="187" y="83"/>
                    </a:lnTo>
                    <a:lnTo>
                      <a:pt x="194" y="60"/>
                    </a:lnTo>
                    <a:lnTo>
                      <a:pt x="202" y="48"/>
                    </a:lnTo>
                    <a:lnTo>
                      <a:pt x="209" y="48"/>
                    </a:lnTo>
                    <a:lnTo>
                      <a:pt x="217" y="50"/>
                    </a:lnTo>
                    <a:lnTo>
                      <a:pt x="224" y="48"/>
                    </a:lnTo>
                    <a:lnTo>
                      <a:pt x="232" y="42"/>
                    </a:lnTo>
                    <a:lnTo>
                      <a:pt x="239" y="40"/>
                    </a:lnTo>
                    <a:lnTo>
                      <a:pt x="247" y="44"/>
                    </a:lnTo>
                    <a:lnTo>
                      <a:pt x="254" y="44"/>
                    </a:lnTo>
                    <a:lnTo>
                      <a:pt x="262" y="29"/>
                    </a:lnTo>
                    <a:lnTo>
                      <a:pt x="269" y="8"/>
                    </a:lnTo>
                    <a:lnTo>
                      <a:pt x="277" y="2"/>
                    </a:lnTo>
                    <a:lnTo>
                      <a:pt x="284" y="10"/>
                    </a:lnTo>
                    <a:lnTo>
                      <a:pt x="291" y="23"/>
                    </a:lnTo>
                    <a:lnTo>
                      <a:pt x="299" y="17"/>
                    </a:lnTo>
                    <a:lnTo>
                      <a:pt x="306" y="10"/>
                    </a:lnTo>
                    <a:lnTo>
                      <a:pt x="314" y="14"/>
                    </a:lnTo>
                    <a:lnTo>
                      <a:pt x="321" y="52"/>
                    </a:lnTo>
                    <a:lnTo>
                      <a:pt x="329" y="92"/>
                    </a:lnTo>
                    <a:lnTo>
                      <a:pt x="336" y="119"/>
                    </a:lnTo>
                    <a:lnTo>
                      <a:pt x="344" y="100"/>
                    </a:lnTo>
                    <a:lnTo>
                      <a:pt x="351" y="65"/>
                    </a:lnTo>
                    <a:lnTo>
                      <a:pt x="359" y="29"/>
                    </a:lnTo>
                    <a:lnTo>
                      <a:pt x="366" y="40"/>
                    </a:lnTo>
                    <a:lnTo>
                      <a:pt x="374" y="73"/>
                    </a:lnTo>
                    <a:lnTo>
                      <a:pt x="381" y="113"/>
                    </a:lnTo>
                    <a:lnTo>
                      <a:pt x="389" y="106"/>
                    </a:lnTo>
                    <a:lnTo>
                      <a:pt x="396" y="71"/>
                    </a:lnTo>
                    <a:lnTo>
                      <a:pt x="404" y="27"/>
                    </a:lnTo>
                    <a:lnTo>
                      <a:pt x="411" y="21"/>
                    </a:lnTo>
                    <a:lnTo>
                      <a:pt x="419" y="42"/>
                    </a:lnTo>
                    <a:lnTo>
                      <a:pt x="426" y="62"/>
                    </a:lnTo>
                    <a:lnTo>
                      <a:pt x="434" y="67"/>
                    </a:lnTo>
                    <a:lnTo>
                      <a:pt x="441" y="52"/>
                    </a:lnTo>
                    <a:lnTo>
                      <a:pt x="449" y="44"/>
                    </a:lnTo>
                    <a:lnTo>
                      <a:pt x="456" y="33"/>
                    </a:lnTo>
                    <a:lnTo>
                      <a:pt x="464" y="37"/>
                    </a:lnTo>
                    <a:lnTo>
                      <a:pt x="471" y="35"/>
                    </a:lnTo>
                    <a:lnTo>
                      <a:pt x="478" y="29"/>
                    </a:lnTo>
                    <a:lnTo>
                      <a:pt x="486" y="12"/>
                    </a:lnTo>
                    <a:lnTo>
                      <a:pt x="493" y="2"/>
                    </a:lnTo>
                    <a:lnTo>
                      <a:pt x="501" y="6"/>
                    </a:lnTo>
                    <a:lnTo>
                      <a:pt x="508" y="8"/>
                    </a:lnTo>
                    <a:lnTo>
                      <a:pt x="516" y="6"/>
                    </a:lnTo>
                    <a:lnTo>
                      <a:pt x="523" y="0"/>
                    </a:lnTo>
                    <a:lnTo>
                      <a:pt x="531" y="14"/>
                    </a:lnTo>
                    <a:lnTo>
                      <a:pt x="538" y="42"/>
                    </a:lnTo>
                    <a:lnTo>
                      <a:pt x="546" y="75"/>
                    </a:lnTo>
                    <a:lnTo>
                      <a:pt x="553" y="102"/>
                    </a:lnTo>
                    <a:lnTo>
                      <a:pt x="561" y="129"/>
                    </a:lnTo>
                    <a:lnTo>
                      <a:pt x="568" y="161"/>
                    </a:lnTo>
                    <a:lnTo>
                      <a:pt x="576" y="181"/>
                    </a:lnTo>
                    <a:lnTo>
                      <a:pt x="583" y="179"/>
                    </a:lnTo>
                    <a:lnTo>
                      <a:pt x="591" y="146"/>
                    </a:lnTo>
                    <a:lnTo>
                      <a:pt x="598" y="104"/>
                    </a:lnTo>
                    <a:lnTo>
                      <a:pt x="606" y="81"/>
                    </a:lnTo>
                    <a:lnTo>
                      <a:pt x="613" y="77"/>
                    </a:lnTo>
                    <a:lnTo>
                      <a:pt x="621" y="85"/>
                    </a:lnTo>
                    <a:lnTo>
                      <a:pt x="628" y="77"/>
                    </a:lnTo>
                    <a:lnTo>
                      <a:pt x="636" y="75"/>
                    </a:lnTo>
                    <a:lnTo>
                      <a:pt x="643" y="79"/>
                    </a:lnTo>
                    <a:lnTo>
                      <a:pt x="651" y="113"/>
                    </a:lnTo>
                    <a:lnTo>
                      <a:pt x="658" y="136"/>
                    </a:lnTo>
                    <a:lnTo>
                      <a:pt x="665" y="136"/>
                    </a:lnTo>
                    <a:lnTo>
                      <a:pt x="673" y="94"/>
                    </a:lnTo>
                    <a:lnTo>
                      <a:pt x="680" y="60"/>
                    </a:lnTo>
                    <a:lnTo>
                      <a:pt x="688" y="48"/>
                    </a:lnTo>
                    <a:lnTo>
                      <a:pt x="695" y="67"/>
                    </a:lnTo>
                    <a:lnTo>
                      <a:pt x="703" y="73"/>
                    </a:lnTo>
                    <a:lnTo>
                      <a:pt x="710" y="73"/>
                    </a:lnTo>
                    <a:lnTo>
                      <a:pt x="718" y="67"/>
                    </a:lnTo>
                    <a:lnTo>
                      <a:pt x="725" y="79"/>
                    </a:lnTo>
                    <a:lnTo>
                      <a:pt x="733" y="96"/>
                    </a:lnTo>
                    <a:lnTo>
                      <a:pt x="740" y="108"/>
                    </a:ln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7" name="Freeform 430"/>
              <p:cNvSpPr>
                <a:spLocks/>
              </p:cNvSpPr>
              <p:nvPr/>
            </p:nvSpPr>
            <p:spPr bwMode="auto">
              <a:xfrm>
                <a:off x="5575300" y="3740150"/>
                <a:ext cx="1355725" cy="503238"/>
              </a:xfrm>
              <a:custGeom>
                <a:avLst/>
                <a:gdLst>
                  <a:gd name="T0" fmla="*/ 12824 w 740"/>
                  <a:gd name="T1" fmla="*/ 375399 h 248"/>
                  <a:gd name="T2" fmla="*/ 40305 w 740"/>
                  <a:gd name="T3" fmla="*/ 326699 h 248"/>
                  <a:gd name="T4" fmla="*/ 67786 w 740"/>
                  <a:gd name="T5" fmla="*/ 361195 h 248"/>
                  <a:gd name="T6" fmla="*/ 95267 w 740"/>
                  <a:gd name="T7" fmla="*/ 379458 h 248"/>
                  <a:gd name="T8" fmla="*/ 122748 w 740"/>
                  <a:gd name="T9" fmla="*/ 344962 h 248"/>
                  <a:gd name="T10" fmla="*/ 150229 w 740"/>
                  <a:gd name="T11" fmla="*/ 373370 h 248"/>
                  <a:gd name="T12" fmla="*/ 177710 w 740"/>
                  <a:gd name="T13" fmla="*/ 300319 h 248"/>
                  <a:gd name="T14" fmla="*/ 205191 w 740"/>
                  <a:gd name="T15" fmla="*/ 194802 h 248"/>
                  <a:gd name="T16" fmla="*/ 232672 w 740"/>
                  <a:gd name="T17" fmla="*/ 137985 h 248"/>
                  <a:gd name="T18" fmla="*/ 260153 w 740"/>
                  <a:gd name="T19" fmla="*/ 160306 h 248"/>
                  <a:gd name="T20" fmla="*/ 287634 w 740"/>
                  <a:gd name="T21" fmla="*/ 188714 h 248"/>
                  <a:gd name="T22" fmla="*/ 315114 w 740"/>
                  <a:gd name="T23" fmla="*/ 241473 h 248"/>
                  <a:gd name="T24" fmla="*/ 342595 w 740"/>
                  <a:gd name="T25" fmla="*/ 304378 h 248"/>
                  <a:gd name="T26" fmla="*/ 370076 w 740"/>
                  <a:gd name="T27" fmla="*/ 300319 h 248"/>
                  <a:gd name="T28" fmla="*/ 397557 w 740"/>
                  <a:gd name="T29" fmla="*/ 237415 h 248"/>
                  <a:gd name="T30" fmla="*/ 425038 w 740"/>
                  <a:gd name="T31" fmla="*/ 176539 h 248"/>
                  <a:gd name="T32" fmla="*/ 452519 w 740"/>
                  <a:gd name="T33" fmla="*/ 140014 h 248"/>
                  <a:gd name="T34" fmla="*/ 480000 w 740"/>
                  <a:gd name="T35" fmla="*/ 152189 h 248"/>
                  <a:gd name="T36" fmla="*/ 507481 w 740"/>
                  <a:gd name="T37" fmla="*/ 217123 h 248"/>
                  <a:gd name="T38" fmla="*/ 533130 w 740"/>
                  <a:gd name="T39" fmla="*/ 288144 h 248"/>
                  <a:gd name="T40" fmla="*/ 560611 w 740"/>
                  <a:gd name="T41" fmla="*/ 188714 h 248"/>
                  <a:gd name="T42" fmla="*/ 588092 w 740"/>
                  <a:gd name="T43" fmla="*/ 97401 h 248"/>
                  <a:gd name="T44" fmla="*/ 615572 w 740"/>
                  <a:gd name="T45" fmla="*/ 131897 h 248"/>
                  <a:gd name="T46" fmla="*/ 643053 w 740"/>
                  <a:gd name="T47" fmla="*/ 198860 h 248"/>
                  <a:gd name="T48" fmla="*/ 670534 w 740"/>
                  <a:gd name="T49" fmla="*/ 206977 h 248"/>
                  <a:gd name="T50" fmla="*/ 698015 w 740"/>
                  <a:gd name="T51" fmla="*/ 213064 h 248"/>
                  <a:gd name="T52" fmla="*/ 725496 w 740"/>
                  <a:gd name="T53" fmla="*/ 152189 h 248"/>
                  <a:gd name="T54" fmla="*/ 752977 w 740"/>
                  <a:gd name="T55" fmla="*/ 144072 h 248"/>
                  <a:gd name="T56" fmla="*/ 780458 w 740"/>
                  <a:gd name="T57" fmla="*/ 154218 h 248"/>
                  <a:gd name="T58" fmla="*/ 807939 w 740"/>
                  <a:gd name="T59" fmla="*/ 60876 h 248"/>
                  <a:gd name="T60" fmla="*/ 835420 w 740"/>
                  <a:gd name="T61" fmla="*/ 60876 h 248"/>
                  <a:gd name="T62" fmla="*/ 862901 w 740"/>
                  <a:gd name="T63" fmla="*/ 4058 h 248"/>
                  <a:gd name="T64" fmla="*/ 890382 w 740"/>
                  <a:gd name="T65" fmla="*/ 52759 h 248"/>
                  <a:gd name="T66" fmla="*/ 917862 w 740"/>
                  <a:gd name="T67" fmla="*/ 103488 h 248"/>
                  <a:gd name="T68" fmla="*/ 945343 w 740"/>
                  <a:gd name="T69" fmla="*/ 24350 h 248"/>
                  <a:gd name="T70" fmla="*/ 972824 w 740"/>
                  <a:gd name="T71" fmla="*/ 119722 h 248"/>
                  <a:gd name="T72" fmla="*/ 1000305 w 740"/>
                  <a:gd name="T73" fmla="*/ 318582 h 248"/>
                  <a:gd name="T74" fmla="*/ 1027786 w 740"/>
                  <a:gd name="T75" fmla="*/ 493092 h 248"/>
                  <a:gd name="T76" fmla="*/ 1055267 w 740"/>
                  <a:gd name="T77" fmla="*/ 444392 h 248"/>
                  <a:gd name="T78" fmla="*/ 1082748 w 740"/>
                  <a:gd name="T79" fmla="*/ 290174 h 248"/>
                  <a:gd name="T80" fmla="*/ 1110229 w 740"/>
                  <a:gd name="T81" fmla="*/ 273940 h 248"/>
                  <a:gd name="T82" fmla="*/ 1137710 w 740"/>
                  <a:gd name="T83" fmla="*/ 389604 h 248"/>
                  <a:gd name="T84" fmla="*/ 1165191 w 740"/>
                  <a:gd name="T85" fmla="*/ 480917 h 248"/>
                  <a:gd name="T86" fmla="*/ 1192672 w 740"/>
                  <a:gd name="T87" fmla="*/ 495121 h 248"/>
                  <a:gd name="T88" fmla="*/ 1218320 w 740"/>
                  <a:gd name="T89" fmla="*/ 413954 h 248"/>
                  <a:gd name="T90" fmla="*/ 1245801 w 740"/>
                  <a:gd name="T91" fmla="*/ 249590 h 248"/>
                  <a:gd name="T92" fmla="*/ 1273282 w 740"/>
                  <a:gd name="T93" fmla="*/ 245531 h 248"/>
                  <a:gd name="T94" fmla="*/ 1300763 w 740"/>
                  <a:gd name="T95" fmla="*/ 288144 h 248"/>
                  <a:gd name="T96" fmla="*/ 1328244 w 740"/>
                  <a:gd name="T97" fmla="*/ 261765 h 248"/>
                  <a:gd name="T98" fmla="*/ 1355725 w 740"/>
                  <a:gd name="T99" fmla="*/ 255677 h 248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40" h="248">
                    <a:moveTo>
                      <a:pt x="0" y="193"/>
                    </a:moveTo>
                    <a:lnTo>
                      <a:pt x="7" y="185"/>
                    </a:lnTo>
                    <a:lnTo>
                      <a:pt x="15" y="175"/>
                    </a:lnTo>
                    <a:lnTo>
                      <a:pt x="22" y="161"/>
                    </a:lnTo>
                    <a:lnTo>
                      <a:pt x="30" y="164"/>
                    </a:lnTo>
                    <a:lnTo>
                      <a:pt x="37" y="178"/>
                    </a:lnTo>
                    <a:lnTo>
                      <a:pt x="45" y="192"/>
                    </a:lnTo>
                    <a:lnTo>
                      <a:pt x="52" y="187"/>
                    </a:lnTo>
                    <a:lnTo>
                      <a:pt x="60" y="174"/>
                    </a:lnTo>
                    <a:lnTo>
                      <a:pt x="67" y="170"/>
                    </a:lnTo>
                    <a:lnTo>
                      <a:pt x="75" y="178"/>
                    </a:lnTo>
                    <a:lnTo>
                      <a:pt x="82" y="184"/>
                    </a:lnTo>
                    <a:lnTo>
                      <a:pt x="90" y="172"/>
                    </a:lnTo>
                    <a:lnTo>
                      <a:pt x="97" y="148"/>
                    </a:lnTo>
                    <a:lnTo>
                      <a:pt x="104" y="119"/>
                    </a:lnTo>
                    <a:lnTo>
                      <a:pt x="112" y="96"/>
                    </a:lnTo>
                    <a:lnTo>
                      <a:pt x="119" y="76"/>
                    </a:lnTo>
                    <a:lnTo>
                      <a:pt x="127" y="68"/>
                    </a:lnTo>
                    <a:lnTo>
                      <a:pt x="134" y="65"/>
                    </a:lnTo>
                    <a:lnTo>
                      <a:pt x="142" y="79"/>
                    </a:lnTo>
                    <a:lnTo>
                      <a:pt x="149" y="85"/>
                    </a:lnTo>
                    <a:lnTo>
                      <a:pt x="157" y="93"/>
                    </a:lnTo>
                    <a:lnTo>
                      <a:pt x="164" y="101"/>
                    </a:lnTo>
                    <a:lnTo>
                      <a:pt x="172" y="119"/>
                    </a:lnTo>
                    <a:lnTo>
                      <a:pt x="179" y="141"/>
                    </a:lnTo>
                    <a:lnTo>
                      <a:pt x="187" y="150"/>
                    </a:lnTo>
                    <a:lnTo>
                      <a:pt x="194" y="157"/>
                    </a:lnTo>
                    <a:lnTo>
                      <a:pt x="202" y="148"/>
                    </a:lnTo>
                    <a:lnTo>
                      <a:pt x="209" y="137"/>
                    </a:lnTo>
                    <a:lnTo>
                      <a:pt x="217" y="117"/>
                    </a:lnTo>
                    <a:lnTo>
                      <a:pt x="224" y="101"/>
                    </a:lnTo>
                    <a:lnTo>
                      <a:pt x="232" y="87"/>
                    </a:lnTo>
                    <a:lnTo>
                      <a:pt x="239" y="73"/>
                    </a:lnTo>
                    <a:lnTo>
                      <a:pt x="247" y="69"/>
                    </a:lnTo>
                    <a:lnTo>
                      <a:pt x="254" y="65"/>
                    </a:lnTo>
                    <a:lnTo>
                      <a:pt x="262" y="75"/>
                    </a:lnTo>
                    <a:lnTo>
                      <a:pt x="269" y="81"/>
                    </a:lnTo>
                    <a:lnTo>
                      <a:pt x="277" y="107"/>
                    </a:lnTo>
                    <a:lnTo>
                      <a:pt x="284" y="127"/>
                    </a:lnTo>
                    <a:lnTo>
                      <a:pt x="291" y="142"/>
                    </a:lnTo>
                    <a:lnTo>
                      <a:pt x="299" y="123"/>
                    </a:lnTo>
                    <a:lnTo>
                      <a:pt x="306" y="93"/>
                    </a:lnTo>
                    <a:lnTo>
                      <a:pt x="314" y="62"/>
                    </a:lnTo>
                    <a:lnTo>
                      <a:pt x="321" y="48"/>
                    </a:lnTo>
                    <a:lnTo>
                      <a:pt x="329" y="52"/>
                    </a:lnTo>
                    <a:lnTo>
                      <a:pt x="336" y="65"/>
                    </a:lnTo>
                    <a:lnTo>
                      <a:pt x="344" y="89"/>
                    </a:lnTo>
                    <a:lnTo>
                      <a:pt x="351" y="98"/>
                    </a:lnTo>
                    <a:lnTo>
                      <a:pt x="359" y="107"/>
                    </a:lnTo>
                    <a:lnTo>
                      <a:pt x="366" y="102"/>
                    </a:lnTo>
                    <a:lnTo>
                      <a:pt x="374" y="110"/>
                    </a:lnTo>
                    <a:lnTo>
                      <a:pt x="381" y="105"/>
                    </a:lnTo>
                    <a:lnTo>
                      <a:pt x="389" y="96"/>
                    </a:lnTo>
                    <a:lnTo>
                      <a:pt x="396" y="75"/>
                    </a:lnTo>
                    <a:lnTo>
                      <a:pt x="404" y="65"/>
                    </a:lnTo>
                    <a:lnTo>
                      <a:pt x="411" y="71"/>
                    </a:lnTo>
                    <a:lnTo>
                      <a:pt x="419" y="82"/>
                    </a:lnTo>
                    <a:lnTo>
                      <a:pt x="426" y="76"/>
                    </a:lnTo>
                    <a:lnTo>
                      <a:pt x="434" y="50"/>
                    </a:lnTo>
                    <a:lnTo>
                      <a:pt x="441" y="30"/>
                    </a:lnTo>
                    <a:lnTo>
                      <a:pt x="449" y="25"/>
                    </a:lnTo>
                    <a:lnTo>
                      <a:pt x="456" y="30"/>
                    </a:lnTo>
                    <a:lnTo>
                      <a:pt x="464" y="18"/>
                    </a:lnTo>
                    <a:lnTo>
                      <a:pt x="471" y="2"/>
                    </a:lnTo>
                    <a:lnTo>
                      <a:pt x="478" y="0"/>
                    </a:lnTo>
                    <a:lnTo>
                      <a:pt x="486" y="26"/>
                    </a:lnTo>
                    <a:lnTo>
                      <a:pt x="493" y="49"/>
                    </a:lnTo>
                    <a:lnTo>
                      <a:pt x="501" y="51"/>
                    </a:lnTo>
                    <a:lnTo>
                      <a:pt x="508" y="25"/>
                    </a:lnTo>
                    <a:lnTo>
                      <a:pt x="516" y="12"/>
                    </a:lnTo>
                    <a:lnTo>
                      <a:pt x="523" y="19"/>
                    </a:lnTo>
                    <a:lnTo>
                      <a:pt x="531" y="59"/>
                    </a:lnTo>
                    <a:lnTo>
                      <a:pt x="538" y="104"/>
                    </a:lnTo>
                    <a:lnTo>
                      <a:pt x="546" y="157"/>
                    </a:lnTo>
                    <a:lnTo>
                      <a:pt x="553" y="205"/>
                    </a:lnTo>
                    <a:lnTo>
                      <a:pt x="561" y="243"/>
                    </a:lnTo>
                    <a:lnTo>
                      <a:pt x="568" y="248"/>
                    </a:lnTo>
                    <a:lnTo>
                      <a:pt x="576" y="219"/>
                    </a:lnTo>
                    <a:lnTo>
                      <a:pt x="583" y="176"/>
                    </a:lnTo>
                    <a:lnTo>
                      <a:pt x="591" y="143"/>
                    </a:lnTo>
                    <a:lnTo>
                      <a:pt x="598" y="129"/>
                    </a:lnTo>
                    <a:lnTo>
                      <a:pt x="606" y="135"/>
                    </a:lnTo>
                    <a:lnTo>
                      <a:pt x="613" y="157"/>
                    </a:lnTo>
                    <a:lnTo>
                      <a:pt x="621" y="192"/>
                    </a:lnTo>
                    <a:lnTo>
                      <a:pt x="628" y="222"/>
                    </a:lnTo>
                    <a:lnTo>
                      <a:pt x="636" y="237"/>
                    </a:lnTo>
                    <a:lnTo>
                      <a:pt x="643" y="242"/>
                    </a:lnTo>
                    <a:lnTo>
                      <a:pt x="651" y="244"/>
                    </a:lnTo>
                    <a:lnTo>
                      <a:pt x="658" y="234"/>
                    </a:lnTo>
                    <a:lnTo>
                      <a:pt x="665" y="204"/>
                    </a:lnTo>
                    <a:lnTo>
                      <a:pt x="673" y="157"/>
                    </a:lnTo>
                    <a:lnTo>
                      <a:pt x="680" y="123"/>
                    </a:lnTo>
                    <a:lnTo>
                      <a:pt x="688" y="111"/>
                    </a:lnTo>
                    <a:lnTo>
                      <a:pt x="695" y="121"/>
                    </a:lnTo>
                    <a:lnTo>
                      <a:pt x="703" y="137"/>
                    </a:lnTo>
                    <a:lnTo>
                      <a:pt x="710" y="142"/>
                    </a:lnTo>
                    <a:lnTo>
                      <a:pt x="718" y="138"/>
                    </a:lnTo>
                    <a:lnTo>
                      <a:pt x="725" y="129"/>
                    </a:lnTo>
                    <a:lnTo>
                      <a:pt x="733" y="127"/>
                    </a:lnTo>
                    <a:lnTo>
                      <a:pt x="740" y="126"/>
                    </a:lnTo>
                  </a:path>
                </a:pathLst>
              </a:custGeom>
              <a:noFill/>
              <a:ln w="19050" cap="flat" cmpd="sng">
                <a:solidFill>
                  <a:srgbClr val="20B04B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8" name="Freeform 431"/>
              <p:cNvSpPr>
                <a:spLocks/>
              </p:cNvSpPr>
              <p:nvPr/>
            </p:nvSpPr>
            <p:spPr bwMode="auto">
              <a:xfrm>
                <a:off x="5575300" y="4033838"/>
                <a:ext cx="1355725" cy="252412"/>
              </a:xfrm>
              <a:custGeom>
                <a:avLst/>
                <a:gdLst>
                  <a:gd name="T0" fmla="*/ 12824 w 740"/>
                  <a:gd name="T1" fmla="*/ 26463 h 124"/>
                  <a:gd name="T2" fmla="*/ 40305 w 740"/>
                  <a:gd name="T3" fmla="*/ 59032 h 124"/>
                  <a:gd name="T4" fmla="*/ 67786 w 740"/>
                  <a:gd name="T5" fmla="*/ 154704 h 124"/>
                  <a:gd name="T6" fmla="*/ 95267 w 740"/>
                  <a:gd name="T7" fmla="*/ 175060 h 124"/>
                  <a:gd name="T8" fmla="*/ 122748 w 740"/>
                  <a:gd name="T9" fmla="*/ 126206 h 124"/>
                  <a:gd name="T10" fmla="*/ 150229 w 740"/>
                  <a:gd name="T11" fmla="*/ 144526 h 124"/>
                  <a:gd name="T12" fmla="*/ 177710 w 740"/>
                  <a:gd name="T13" fmla="*/ 209665 h 124"/>
                  <a:gd name="T14" fmla="*/ 205191 w 740"/>
                  <a:gd name="T15" fmla="*/ 211700 h 124"/>
                  <a:gd name="T16" fmla="*/ 232672 w 740"/>
                  <a:gd name="T17" fmla="*/ 203558 h 124"/>
                  <a:gd name="T18" fmla="*/ 260153 w 740"/>
                  <a:gd name="T19" fmla="*/ 158775 h 124"/>
                  <a:gd name="T20" fmla="*/ 287634 w 740"/>
                  <a:gd name="T21" fmla="*/ 97708 h 124"/>
                  <a:gd name="T22" fmla="*/ 315114 w 740"/>
                  <a:gd name="T23" fmla="*/ 48854 h 124"/>
                  <a:gd name="T24" fmla="*/ 342595 w 740"/>
                  <a:gd name="T25" fmla="*/ 99743 h 124"/>
                  <a:gd name="T26" fmla="*/ 370076 w 740"/>
                  <a:gd name="T27" fmla="*/ 209665 h 124"/>
                  <a:gd name="T28" fmla="*/ 397557 w 740"/>
                  <a:gd name="T29" fmla="*/ 215772 h 124"/>
                  <a:gd name="T30" fmla="*/ 425038 w 740"/>
                  <a:gd name="T31" fmla="*/ 134348 h 124"/>
                  <a:gd name="T32" fmla="*/ 452519 w 740"/>
                  <a:gd name="T33" fmla="*/ 150633 h 124"/>
                  <a:gd name="T34" fmla="*/ 480000 w 740"/>
                  <a:gd name="T35" fmla="*/ 183202 h 124"/>
                  <a:gd name="T36" fmla="*/ 507481 w 740"/>
                  <a:gd name="T37" fmla="*/ 177096 h 124"/>
                  <a:gd name="T38" fmla="*/ 533130 w 740"/>
                  <a:gd name="T39" fmla="*/ 128242 h 124"/>
                  <a:gd name="T40" fmla="*/ 560611 w 740"/>
                  <a:gd name="T41" fmla="*/ 93637 h 124"/>
                  <a:gd name="T42" fmla="*/ 588092 w 740"/>
                  <a:gd name="T43" fmla="*/ 105850 h 124"/>
                  <a:gd name="T44" fmla="*/ 615572 w 740"/>
                  <a:gd name="T45" fmla="*/ 132313 h 124"/>
                  <a:gd name="T46" fmla="*/ 643053 w 740"/>
                  <a:gd name="T47" fmla="*/ 99743 h 124"/>
                  <a:gd name="T48" fmla="*/ 670534 w 740"/>
                  <a:gd name="T49" fmla="*/ 93637 h 124"/>
                  <a:gd name="T50" fmla="*/ 698015 w 740"/>
                  <a:gd name="T51" fmla="*/ 97708 h 124"/>
                  <a:gd name="T52" fmla="*/ 725496 w 740"/>
                  <a:gd name="T53" fmla="*/ 48854 h 124"/>
                  <a:gd name="T54" fmla="*/ 752977 w 740"/>
                  <a:gd name="T55" fmla="*/ 10178 h 124"/>
                  <a:gd name="T56" fmla="*/ 780458 w 740"/>
                  <a:gd name="T57" fmla="*/ 52925 h 124"/>
                  <a:gd name="T58" fmla="*/ 807939 w 740"/>
                  <a:gd name="T59" fmla="*/ 87530 h 124"/>
                  <a:gd name="T60" fmla="*/ 835420 w 740"/>
                  <a:gd name="T61" fmla="*/ 40712 h 124"/>
                  <a:gd name="T62" fmla="*/ 862901 w 740"/>
                  <a:gd name="T63" fmla="*/ 24427 h 124"/>
                  <a:gd name="T64" fmla="*/ 890382 w 740"/>
                  <a:gd name="T65" fmla="*/ 40712 h 124"/>
                  <a:gd name="T66" fmla="*/ 917862 w 740"/>
                  <a:gd name="T67" fmla="*/ 124170 h 124"/>
                  <a:gd name="T68" fmla="*/ 945343 w 740"/>
                  <a:gd name="T69" fmla="*/ 69210 h 124"/>
                  <a:gd name="T70" fmla="*/ 972824 w 740"/>
                  <a:gd name="T71" fmla="*/ 0 h 124"/>
                  <a:gd name="T72" fmla="*/ 1000305 w 740"/>
                  <a:gd name="T73" fmla="*/ 26463 h 124"/>
                  <a:gd name="T74" fmla="*/ 1027786 w 740"/>
                  <a:gd name="T75" fmla="*/ 95672 h 124"/>
                  <a:gd name="T76" fmla="*/ 1055267 w 740"/>
                  <a:gd name="T77" fmla="*/ 187273 h 124"/>
                  <a:gd name="T78" fmla="*/ 1082748 w 740"/>
                  <a:gd name="T79" fmla="*/ 116028 h 124"/>
                  <a:gd name="T80" fmla="*/ 1110229 w 740"/>
                  <a:gd name="T81" fmla="*/ 22391 h 124"/>
                  <a:gd name="T82" fmla="*/ 1137710 w 740"/>
                  <a:gd name="T83" fmla="*/ 79388 h 124"/>
                  <a:gd name="T84" fmla="*/ 1165191 w 740"/>
                  <a:gd name="T85" fmla="*/ 221878 h 124"/>
                  <a:gd name="T86" fmla="*/ 1192672 w 740"/>
                  <a:gd name="T87" fmla="*/ 248341 h 124"/>
                  <a:gd name="T88" fmla="*/ 1218320 w 740"/>
                  <a:gd name="T89" fmla="*/ 189309 h 124"/>
                  <a:gd name="T90" fmla="*/ 1245801 w 740"/>
                  <a:gd name="T91" fmla="*/ 164882 h 124"/>
                  <a:gd name="T92" fmla="*/ 1273282 w 740"/>
                  <a:gd name="T93" fmla="*/ 189309 h 124"/>
                  <a:gd name="T94" fmla="*/ 1300763 w 740"/>
                  <a:gd name="T95" fmla="*/ 107886 h 124"/>
                  <a:gd name="T96" fmla="*/ 1328244 w 740"/>
                  <a:gd name="T97" fmla="*/ 122135 h 124"/>
                  <a:gd name="T98" fmla="*/ 1355725 w 740"/>
                  <a:gd name="T99" fmla="*/ 223914 h 124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40" h="124">
                    <a:moveTo>
                      <a:pt x="0" y="12"/>
                    </a:moveTo>
                    <a:lnTo>
                      <a:pt x="7" y="13"/>
                    </a:lnTo>
                    <a:lnTo>
                      <a:pt x="15" y="15"/>
                    </a:lnTo>
                    <a:lnTo>
                      <a:pt x="22" y="29"/>
                    </a:lnTo>
                    <a:lnTo>
                      <a:pt x="30" y="53"/>
                    </a:lnTo>
                    <a:lnTo>
                      <a:pt x="37" y="76"/>
                    </a:lnTo>
                    <a:lnTo>
                      <a:pt x="45" y="89"/>
                    </a:lnTo>
                    <a:lnTo>
                      <a:pt x="52" y="86"/>
                    </a:lnTo>
                    <a:lnTo>
                      <a:pt x="60" y="76"/>
                    </a:lnTo>
                    <a:lnTo>
                      <a:pt x="67" y="62"/>
                    </a:lnTo>
                    <a:lnTo>
                      <a:pt x="75" y="59"/>
                    </a:lnTo>
                    <a:lnTo>
                      <a:pt x="82" y="71"/>
                    </a:lnTo>
                    <a:lnTo>
                      <a:pt x="90" y="90"/>
                    </a:lnTo>
                    <a:lnTo>
                      <a:pt x="97" y="103"/>
                    </a:lnTo>
                    <a:lnTo>
                      <a:pt x="104" y="106"/>
                    </a:lnTo>
                    <a:lnTo>
                      <a:pt x="112" y="104"/>
                    </a:lnTo>
                    <a:lnTo>
                      <a:pt x="119" y="104"/>
                    </a:lnTo>
                    <a:lnTo>
                      <a:pt x="127" y="100"/>
                    </a:lnTo>
                    <a:lnTo>
                      <a:pt x="134" y="90"/>
                    </a:lnTo>
                    <a:lnTo>
                      <a:pt x="142" y="78"/>
                    </a:lnTo>
                    <a:lnTo>
                      <a:pt x="149" y="62"/>
                    </a:lnTo>
                    <a:lnTo>
                      <a:pt x="157" y="48"/>
                    </a:lnTo>
                    <a:lnTo>
                      <a:pt x="164" y="29"/>
                    </a:lnTo>
                    <a:lnTo>
                      <a:pt x="172" y="24"/>
                    </a:lnTo>
                    <a:lnTo>
                      <a:pt x="179" y="26"/>
                    </a:lnTo>
                    <a:lnTo>
                      <a:pt x="187" y="49"/>
                    </a:lnTo>
                    <a:lnTo>
                      <a:pt x="194" y="75"/>
                    </a:lnTo>
                    <a:lnTo>
                      <a:pt x="202" y="103"/>
                    </a:lnTo>
                    <a:lnTo>
                      <a:pt x="209" y="114"/>
                    </a:lnTo>
                    <a:lnTo>
                      <a:pt x="217" y="106"/>
                    </a:lnTo>
                    <a:lnTo>
                      <a:pt x="224" y="83"/>
                    </a:lnTo>
                    <a:lnTo>
                      <a:pt x="232" y="66"/>
                    </a:lnTo>
                    <a:lnTo>
                      <a:pt x="239" y="65"/>
                    </a:lnTo>
                    <a:lnTo>
                      <a:pt x="247" y="74"/>
                    </a:lnTo>
                    <a:lnTo>
                      <a:pt x="254" y="84"/>
                    </a:lnTo>
                    <a:lnTo>
                      <a:pt x="262" y="90"/>
                    </a:lnTo>
                    <a:lnTo>
                      <a:pt x="269" y="94"/>
                    </a:lnTo>
                    <a:lnTo>
                      <a:pt x="277" y="87"/>
                    </a:lnTo>
                    <a:lnTo>
                      <a:pt x="284" y="76"/>
                    </a:lnTo>
                    <a:lnTo>
                      <a:pt x="291" y="63"/>
                    </a:lnTo>
                    <a:lnTo>
                      <a:pt x="299" y="50"/>
                    </a:lnTo>
                    <a:lnTo>
                      <a:pt x="306" y="46"/>
                    </a:lnTo>
                    <a:lnTo>
                      <a:pt x="314" y="41"/>
                    </a:lnTo>
                    <a:lnTo>
                      <a:pt x="321" y="52"/>
                    </a:lnTo>
                    <a:lnTo>
                      <a:pt x="329" y="57"/>
                    </a:lnTo>
                    <a:lnTo>
                      <a:pt x="336" y="65"/>
                    </a:lnTo>
                    <a:lnTo>
                      <a:pt x="344" y="58"/>
                    </a:lnTo>
                    <a:lnTo>
                      <a:pt x="351" y="49"/>
                    </a:lnTo>
                    <a:lnTo>
                      <a:pt x="359" y="42"/>
                    </a:lnTo>
                    <a:lnTo>
                      <a:pt x="366" y="46"/>
                    </a:lnTo>
                    <a:lnTo>
                      <a:pt x="374" y="53"/>
                    </a:lnTo>
                    <a:lnTo>
                      <a:pt x="381" y="48"/>
                    </a:lnTo>
                    <a:lnTo>
                      <a:pt x="389" y="40"/>
                    </a:lnTo>
                    <a:lnTo>
                      <a:pt x="396" y="24"/>
                    </a:lnTo>
                    <a:lnTo>
                      <a:pt x="404" y="16"/>
                    </a:lnTo>
                    <a:lnTo>
                      <a:pt x="411" y="5"/>
                    </a:lnTo>
                    <a:lnTo>
                      <a:pt x="419" y="14"/>
                    </a:lnTo>
                    <a:lnTo>
                      <a:pt x="426" y="26"/>
                    </a:lnTo>
                    <a:lnTo>
                      <a:pt x="434" y="46"/>
                    </a:lnTo>
                    <a:lnTo>
                      <a:pt x="441" y="43"/>
                    </a:lnTo>
                    <a:lnTo>
                      <a:pt x="449" y="36"/>
                    </a:lnTo>
                    <a:lnTo>
                      <a:pt x="456" y="20"/>
                    </a:lnTo>
                    <a:lnTo>
                      <a:pt x="464" y="17"/>
                    </a:lnTo>
                    <a:lnTo>
                      <a:pt x="471" y="12"/>
                    </a:lnTo>
                    <a:lnTo>
                      <a:pt x="478" y="14"/>
                    </a:lnTo>
                    <a:lnTo>
                      <a:pt x="486" y="20"/>
                    </a:lnTo>
                    <a:lnTo>
                      <a:pt x="493" y="45"/>
                    </a:lnTo>
                    <a:lnTo>
                      <a:pt x="501" y="61"/>
                    </a:lnTo>
                    <a:lnTo>
                      <a:pt x="508" y="60"/>
                    </a:lnTo>
                    <a:lnTo>
                      <a:pt x="516" y="34"/>
                    </a:lnTo>
                    <a:lnTo>
                      <a:pt x="523" y="10"/>
                    </a:lnTo>
                    <a:lnTo>
                      <a:pt x="531" y="0"/>
                    </a:lnTo>
                    <a:lnTo>
                      <a:pt x="538" y="4"/>
                    </a:lnTo>
                    <a:lnTo>
                      <a:pt x="546" y="13"/>
                    </a:lnTo>
                    <a:lnTo>
                      <a:pt x="553" y="24"/>
                    </a:lnTo>
                    <a:lnTo>
                      <a:pt x="561" y="47"/>
                    </a:lnTo>
                    <a:lnTo>
                      <a:pt x="568" y="75"/>
                    </a:lnTo>
                    <a:lnTo>
                      <a:pt x="576" y="92"/>
                    </a:lnTo>
                    <a:lnTo>
                      <a:pt x="583" y="86"/>
                    </a:lnTo>
                    <a:lnTo>
                      <a:pt x="591" y="57"/>
                    </a:lnTo>
                    <a:lnTo>
                      <a:pt x="598" y="29"/>
                    </a:lnTo>
                    <a:lnTo>
                      <a:pt x="606" y="11"/>
                    </a:lnTo>
                    <a:lnTo>
                      <a:pt x="613" y="15"/>
                    </a:lnTo>
                    <a:lnTo>
                      <a:pt x="621" y="39"/>
                    </a:lnTo>
                    <a:lnTo>
                      <a:pt x="628" y="76"/>
                    </a:lnTo>
                    <a:lnTo>
                      <a:pt x="636" y="109"/>
                    </a:lnTo>
                    <a:lnTo>
                      <a:pt x="643" y="124"/>
                    </a:lnTo>
                    <a:lnTo>
                      <a:pt x="651" y="122"/>
                    </a:lnTo>
                    <a:lnTo>
                      <a:pt x="658" y="108"/>
                    </a:lnTo>
                    <a:lnTo>
                      <a:pt x="665" y="93"/>
                    </a:lnTo>
                    <a:lnTo>
                      <a:pt x="673" y="81"/>
                    </a:lnTo>
                    <a:lnTo>
                      <a:pt x="680" y="81"/>
                    </a:lnTo>
                    <a:lnTo>
                      <a:pt x="688" y="90"/>
                    </a:lnTo>
                    <a:lnTo>
                      <a:pt x="695" y="93"/>
                    </a:lnTo>
                    <a:lnTo>
                      <a:pt x="703" y="77"/>
                    </a:lnTo>
                    <a:lnTo>
                      <a:pt x="710" y="53"/>
                    </a:lnTo>
                    <a:lnTo>
                      <a:pt x="718" y="41"/>
                    </a:lnTo>
                    <a:lnTo>
                      <a:pt x="725" y="60"/>
                    </a:lnTo>
                    <a:lnTo>
                      <a:pt x="733" y="89"/>
                    </a:lnTo>
                    <a:lnTo>
                      <a:pt x="740" y="110"/>
                    </a:lnTo>
                  </a:path>
                </a:pathLst>
              </a:custGeom>
              <a:noFill/>
              <a:ln w="19050" cap="flat" cmpd="sng">
                <a:solidFill>
                  <a:srgbClr val="0066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199" name="Freeform 432"/>
              <p:cNvSpPr>
                <a:spLocks/>
              </p:cNvSpPr>
              <p:nvPr/>
            </p:nvSpPr>
            <p:spPr bwMode="auto">
              <a:xfrm>
                <a:off x="5575300" y="4083050"/>
                <a:ext cx="1355725" cy="269875"/>
              </a:xfrm>
              <a:custGeom>
                <a:avLst/>
                <a:gdLst>
                  <a:gd name="T0" fmla="*/ 12824 w 740"/>
                  <a:gd name="T1" fmla="*/ 245525 h 133"/>
                  <a:gd name="T2" fmla="*/ 40305 w 740"/>
                  <a:gd name="T3" fmla="*/ 164360 h 133"/>
                  <a:gd name="T4" fmla="*/ 67786 w 740"/>
                  <a:gd name="T5" fmla="*/ 127836 h 133"/>
                  <a:gd name="T6" fmla="*/ 95267 w 740"/>
                  <a:gd name="T7" fmla="*/ 125806 h 133"/>
                  <a:gd name="T8" fmla="*/ 122748 w 740"/>
                  <a:gd name="T9" fmla="*/ 105515 h 133"/>
                  <a:gd name="T10" fmla="*/ 150229 w 740"/>
                  <a:gd name="T11" fmla="*/ 62903 h 133"/>
                  <a:gd name="T12" fmla="*/ 177710 w 740"/>
                  <a:gd name="T13" fmla="*/ 34495 h 133"/>
                  <a:gd name="T14" fmla="*/ 205191 w 740"/>
                  <a:gd name="T15" fmla="*/ 56816 h 133"/>
                  <a:gd name="T16" fmla="*/ 232672 w 740"/>
                  <a:gd name="T17" fmla="*/ 129865 h 133"/>
                  <a:gd name="T18" fmla="*/ 260153 w 740"/>
                  <a:gd name="T19" fmla="*/ 135952 h 133"/>
                  <a:gd name="T20" fmla="*/ 287634 w 740"/>
                  <a:gd name="T21" fmla="*/ 107544 h 133"/>
                  <a:gd name="T22" fmla="*/ 315114 w 740"/>
                  <a:gd name="T23" fmla="*/ 91311 h 133"/>
                  <a:gd name="T24" fmla="*/ 342595 w 740"/>
                  <a:gd name="T25" fmla="*/ 66961 h 133"/>
                  <a:gd name="T26" fmla="*/ 370076 w 740"/>
                  <a:gd name="T27" fmla="*/ 113632 h 133"/>
                  <a:gd name="T28" fmla="*/ 397557 w 740"/>
                  <a:gd name="T29" fmla="*/ 109573 h 133"/>
                  <a:gd name="T30" fmla="*/ 425038 w 740"/>
                  <a:gd name="T31" fmla="*/ 62903 h 133"/>
                  <a:gd name="T32" fmla="*/ 452519 w 740"/>
                  <a:gd name="T33" fmla="*/ 48699 h 133"/>
                  <a:gd name="T34" fmla="*/ 480000 w 740"/>
                  <a:gd name="T35" fmla="*/ 121748 h 133"/>
                  <a:gd name="T36" fmla="*/ 507481 w 740"/>
                  <a:gd name="T37" fmla="*/ 148127 h 133"/>
                  <a:gd name="T38" fmla="*/ 533130 w 740"/>
                  <a:gd name="T39" fmla="*/ 101457 h 133"/>
                  <a:gd name="T40" fmla="*/ 560611 w 740"/>
                  <a:gd name="T41" fmla="*/ 4058 h 133"/>
                  <a:gd name="T42" fmla="*/ 588092 w 740"/>
                  <a:gd name="T43" fmla="*/ 22320 h 133"/>
                  <a:gd name="T44" fmla="*/ 615572 w 740"/>
                  <a:gd name="T45" fmla="*/ 62903 h 133"/>
                  <a:gd name="T46" fmla="*/ 643053 w 740"/>
                  <a:gd name="T47" fmla="*/ 85224 h 133"/>
                  <a:gd name="T48" fmla="*/ 670534 w 740"/>
                  <a:gd name="T49" fmla="*/ 99428 h 133"/>
                  <a:gd name="T50" fmla="*/ 698015 w 740"/>
                  <a:gd name="T51" fmla="*/ 46670 h 133"/>
                  <a:gd name="T52" fmla="*/ 725496 w 740"/>
                  <a:gd name="T53" fmla="*/ 103486 h 133"/>
                  <a:gd name="T54" fmla="*/ 752977 w 740"/>
                  <a:gd name="T55" fmla="*/ 111602 h 133"/>
                  <a:gd name="T56" fmla="*/ 780458 w 740"/>
                  <a:gd name="T57" fmla="*/ 123777 h 133"/>
                  <a:gd name="T58" fmla="*/ 807939 w 740"/>
                  <a:gd name="T59" fmla="*/ 142039 h 133"/>
                  <a:gd name="T60" fmla="*/ 835420 w 740"/>
                  <a:gd name="T61" fmla="*/ 105515 h 133"/>
                  <a:gd name="T62" fmla="*/ 862901 w 740"/>
                  <a:gd name="T63" fmla="*/ 101457 h 133"/>
                  <a:gd name="T64" fmla="*/ 890382 w 740"/>
                  <a:gd name="T65" fmla="*/ 111602 h 133"/>
                  <a:gd name="T66" fmla="*/ 917862 w 740"/>
                  <a:gd name="T67" fmla="*/ 115661 h 133"/>
                  <a:gd name="T68" fmla="*/ 945343 w 740"/>
                  <a:gd name="T69" fmla="*/ 166389 h 133"/>
                  <a:gd name="T70" fmla="*/ 972824 w 740"/>
                  <a:gd name="T71" fmla="*/ 150156 h 133"/>
                  <a:gd name="T72" fmla="*/ 1000305 w 740"/>
                  <a:gd name="T73" fmla="*/ 133923 h 133"/>
                  <a:gd name="T74" fmla="*/ 1027786 w 740"/>
                  <a:gd name="T75" fmla="*/ 133923 h 133"/>
                  <a:gd name="T76" fmla="*/ 1055267 w 740"/>
                  <a:gd name="T77" fmla="*/ 119719 h 133"/>
                  <a:gd name="T78" fmla="*/ 1082748 w 740"/>
                  <a:gd name="T79" fmla="*/ 150156 h 133"/>
                  <a:gd name="T80" fmla="*/ 1110229 w 740"/>
                  <a:gd name="T81" fmla="*/ 150156 h 133"/>
                  <a:gd name="T82" fmla="*/ 1137710 w 740"/>
                  <a:gd name="T83" fmla="*/ 200884 h 133"/>
                  <a:gd name="T84" fmla="*/ 1165191 w 740"/>
                  <a:gd name="T85" fmla="*/ 217117 h 133"/>
                  <a:gd name="T86" fmla="*/ 1192672 w 740"/>
                  <a:gd name="T87" fmla="*/ 170447 h 133"/>
                  <a:gd name="T88" fmla="*/ 1218320 w 740"/>
                  <a:gd name="T89" fmla="*/ 164360 h 133"/>
                  <a:gd name="T90" fmla="*/ 1245801 w 740"/>
                  <a:gd name="T91" fmla="*/ 184651 h 133"/>
                  <a:gd name="T92" fmla="*/ 1273282 w 740"/>
                  <a:gd name="T93" fmla="*/ 135952 h 133"/>
                  <a:gd name="T94" fmla="*/ 1300763 w 740"/>
                  <a:gd name="T95" fmla="*/ 111602 h 133"/>
                  <a:gd name="T96" fmla="*/ 1328244 w 740"/>
                  <a:gd name="T97" fmla="*/ 217117 h 133"/>
                  <a:gd name="T98" fmla="*/ 1355725 w 740"/>
                  <a:gd name="T99" fmla="*/ 269875 h 133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40" h="133">
                    <a:moveTo>
                      <a:pt x="0" y="124"/>
                    </a:moveTo>
                    <a:lnTo>
                      <a:pt x="7" y="121"/>
                    </a:lnTo>
                    <a:lnTo>
                      <a:pt x="15" y="104"/>
                    </a:lnTo>
                    <a:lnTo>
                      <a:pt x="22" y="81"/>
                    </a:lnTo>
                    <a:lnTo>
                      <a:pt x="30" y="65"/>
                    </a:lnTo>
                    <a:lnTo>
                      <a:pt x="37" y="63"/>
                    </a:lnTo>
                    <a:lnTo>
                      <a:pt x="45" y="65"/>
                    </a:lnTo>
                    <a:lnTo>
                      <a:pt x="52" y="62"/>
                    </a:lnTo>
                    <a:lnTo>
                      <a:pt x="60" y="58"/>
                    </a:lnTo>
                    <a:lnTo>
                      <a:pt x="67" y="52"/>
                    </a:lnTo>
                    <a:lnTo>
                      <a:pt x="75" y="43"/>
                    </a:lnTo>
                    <a:lnTo>
                      <a:pt x="82" y="31"/>
                    </a:lnTo>
                    <a:lnTo>
                      <a:pt x="90" y="22"/>
                    </a:lnTo>
                    <a:lnTo>
                      <a:pt x="97" y="17"/>
                    </a:lnTo>
                    <a:lnTo>
                      <a:pt x="104" y="21"/>
                    </a:lnTo>
                    <a:lnTo>
                      <a:pt x="112" y="28"/>
                    </a:lnTo>
                    <a:lnTo>
                      <a:pt x="119" y="47"/>
                    </a:lnTo>
                    <a:lnTo>
                      <a:pt x="127" y="64"/>
                    </a:lnTo>
                    <a:lnTo>
                      <a:pt x="134" y="76"/>
                    </a:lnTo>
                    <a:lnTo>
                      <a:pt x="142" y="67"/>
                    </a:lnTo>
                    <a:lnTo>
                      <a:pt x="149" y="59"/>
                    </a:lnTo>
                    <a:lnTo>
                      <a:pt x="157" y="53"/>
                    </a:lnTo>
                    <a:lnTo>
                      <a:pt x="164" y="53"/>
                    </a:lnTo>
                    <a:lnTo>
                      <a:pt x="172" y="45"/>
                    </a:lnTo>
                    <a:lnTo>
                      <a:pt x="179" y="35"/>
                    </a:lnTo>
                    <a:lnTo>
                      <a:pt x="187" y="33"/>
                    </a:lnTo>
                    <a:lnTo>
                      <a:pt x="194" y="45"/>
                    </a:lnTo>
                    <a:lnTo>
                      <a:pt x="202" y="56"/>
                    </a:lnTo>
                    <a:lnTo>
                      <a:pt x="209" y="62"/>
                    </a:lnTo>
                    <a:lnTo>
                      <a:pt x="217" y="54"/>
                    </a:lnTo>
                    <a:lnTo>
                      <a:pt x="224" y="47"/>
                    </a:lnTo>
                    <a:lnTo>
                      <a:pt x="232" y="31"/>
                    </a:lnTo>
                    <a:lnTo>
                      <a:pt x="239" y="24"/>
                    </a:lnTo>
                    <a:lnTo>
                      <a:pt x="247" y="24"/>
                    </a:lnTo>
                    <a:lnTo>
                      <a:pt x="254" y="40"/>
                    </a:lnTo>
                    <a:lnTo>
                      <a:pt x="262" y="60"/>
                    </a:lnTo>
                    <a:lnTo>
                      <a:pt x="269" y="71"/>
                    </a:lnTo>
                    <a:lnTo>
                      <a:pt x="277" y="73"/>
                    </a:lnTo>
                    <a:lnTo>
                      <a:pt x="284" y="66"/>
                    </a:lnTo>
                    <a:lnTo>
                      <a:pt x="291" y="50"/>
                    </a:lnTo>
                    <a:lnTo>
                      <a:pt x="299" y="25"/>
                    </a:lnTo>
                    <a:lnTo>
                      <a:pt x="306" y="2"/>
                    </a:lnTo>
                    <a:lnTo>
                      <a:pt x="314" y="0"/>
                    </a:lnTo>
                    <a:lnTo>
                      <a:pt x="321" y="11"/>
                    </a:lnTo>
                    <a:lnTo>
                      <a:pt x="329" y="26"/>
                    </a:lnTo>
                    <a:lnTo>
                      <a:pt x="336" y="31"/>
                    </a:lnTo>
                    <a:lnTo>
                      <a:pt x="344" y="34"/>
                    </a:lnTo>
                    <a:lnTo>
                      <a:pt x="351" y="42"/>
                    </a:lnTo>
                    <a:lnTo>
                      <a:pt x="359" y="52"/>
                    </a:lnTo>
                    <a:lnTo>
                      <a:pt x="366" y="49"/>
                    </a:lnTo>
                    <a:lnTo>
                      <a:pt x="374" y="33"/>
                    </a:lnTo>
                    <a:lnTo>
                      <a:pt x="381" y="23"/>
                    </a:lnTo>
                    <a:lnTo>
                      <a:pt x="389" y="32"/>
                    </a:lnTo>
                    <a:lnTo>
                      <a:pt x="396" y="51"/>
                    </a:lnTo>
                    <a:lnTo>
                      <a:pt x="404" y="59"/>
                    </a:lnTo>
                    <a:lnTo>
                      <a:pt x="411" y="55"/>
                    </a:lnTo>
                    <a:lnTo>
                      <a:pt x="419" y="54"/>
                    </a:lnTo>
                    <a:lnTo>
                      <a:pt x="426" y="61"/>
                    </a:lnTo>
                    <a:lnTo>
                      <a:pt x="434" y="73"/>
                    </a:lnTo>
                    <a:lnTo>
                      <a:pt x="441" y="70"/>
                    </a:lnTo>
                    <a:lnTo>
                      <a:pt x="449" y="64"/>
                    </a:lnTo>
                    <a:lnTo>
                      <a:pt x="456" y="52"/>
                    </a:lnTo>
                    <a:lnTo>
                      <a:pt x="464" y="52"/>
                    </a:lnTo>
                    <a:lnTo>
                      <a:pt x="471" y="50"/>
                    </a:lnTo>
                    <a:lnTo>
                      <a:pt x="478" y="57"/>
                    </a:lnTo>
                    <a:lnTo>
                      <a:pt x="486" y="55"/>
                    </a:lnTo>
                    <a:lnTo>
                      <a:pt x="493" y="56"/>
                    </a:lnTo>
                    <a:lnTo>
                      <a:pt x="501" y="57"/>
                    </a:lnTo>
                    <a:lnTo>
                      <a:pt x="508" y="71"/>
                    </a:lnTo>
                    <a:lnTo>
                      <a:pt x="516" y="82"/>
                    </a:lnTo>
                    <a:lnTo>
                      <a:pt x="523" y="82"/>
                    </a:lnTo>
                    <a:lnTo>
                      <a:pt x="531" y="74"/>
                    </a:lnTo>
                    <a:lnTo>
                      <a:pt x="538" y="64"/>
                    </a:lnTo>
                    <a:lnTo>
                      <a:pt x="546" y="66"/>
                    </a:lnTo>
                    <a:lnTo>
                      <a:pt x="553" y="67"/>
                    </a:lnTo>
                    <a:lnTo>
                      <a:pt x="561" y="66"/>
                    </a:lnTo>
                    <a:lnTo>
                      <a:pt x="568" y="59"/>
                    </a:lnTo>
                    <a:lnTo>
                      <a:pt x="576" y="59"/>
                    </a:lnTo>
                    <a:lnTo>
                      <a:pt x="583" y="65"/>
                    </a:lnTo>
                    <a:lnTo>
                      <a:pt x="591" y="74"/>
                    </a:lnTo>
                    <a:lnTo>
                      <a:pt x="598" y="73"/>
                    </a:lnTo>
                    <a:lnTo>
                      <a:pt x="606" y="74"/>
                    </a:lnTo>
                    <a:lnTo>
                      <a:pt x="613" y="82"/>
                    </a:lnTo>
                    <a:lnTo>
                      <a:pt x="621" y="99"/>
                    </a:lnTo>
                    <a:lnTo>
                      <a:pt x="628" y="109"/>
                    </a:lnTo>
                    <a:lnTo>
                      <a:pt x="636" y="107"/>
                    </a:lnTo>
                    <a:lnTo>
                      <a:pt x="643" y="97"/>
                    </a:lnTo>
                    <a:lnTo>
                      <a:pt x="651" y="84"/>
                    </a:lnTo>
                    <a:lnTo>
                      <a:pt x="658" y="79"/>
                    </a:lnTo>
                    <a:lnTo>
                      <a:pt x="665" y="81"/>
                    </a:lnTo>
                    <a:lnTo>
                      <a:pt x="673" y="88"/>
                    </a:lnTo>
                    <a:lnTo>
                      <a:pt x="680" y="91"/>
                    </a:lnTo>
                    <a:lnTo>
                      <a:pt x="688" y="84"/>
                    </a:lnTo>
                    <a:lnTo>
                      <a:pt x="695" y="67"/>
                    </a:lnTo>
                    <a:lnTo>
                      <a:pt x="703" y="52"/>
                    </a:lnTo>
                    <a:lnTo>
                      <a:pt x="710" y="55"/>
                    </a:lnTo>
                    <a:lnTo>
                      <a:pt x="718" y="77"/>
                    </a:lnTo>
                    <a:lnTo>
                      <a:pt x="725" y="107"/>
                    </a:lnTo>
                    <a:lnTo>
                      <a:pt x="733" y="126"/>
                    </a:lnTo>
                    <a:lnTo>
                      <a:pt x="740" y="133"/>
                    </a:lnTo>
                  </a:path>
                </a:pathLst>
              </a:custGeom>
              <a:noFill/>
              <a:ln w="38100" cap="rnd" cmpd="sng">
                <a:solidFill>
                  <a:srgbClr val="2DC0C7"/>
                </a:solidFill>
                <a:prstDash val="sysDot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0" name="Line 433"/>
              <p:cNvSpPr>
                <a:spLocks noChangeShapeType="1"/>
              </p:cNvSpPr>
              <p:nvPr/>
            </p:nvSpPr>
            <p:spPr bwMode="auto">
              <a:xfrm>
                <a:off x="7064375" y="3667125"/>
                <a:ext cx="0" cy="91440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1" name="Line 434"/>
              <p:cNvSpPr>
                <a:spLocks noChangeShapeType="1"/>
              </p:cNvSpPr>
              <p:nvPr/>
            </p:nvSpPr>
            <p:spPr bwMode="auto">
              <a:xfrm>
                <a:off x="7064375" y="4581525"/>
                <a:ext cx="793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2" name="Line 435"/>
              <p:cNvSpPr>
                <a:spLocks noChangeShapeType="1"/>
              </p:cNvSpPr>
              <p:nvPr/>
            </p:nvSpPr>
            <p:spPr bwMode="auto">
              <a:xfrm>
                <a:off x="7064375" y="4468813"/>
                <a:ext cx="793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3" name="Line 436"/>
              <p:cNvSpPr>
                <a:spLocks noChangeShapeType="1"/>
              </p:cNvSpPr>
              <p:nvPr/>
            </p:nvSpPr>
            <p:spPr bwMode="auto">
              <a:xfrm>
                <a:off x="7064375" y="4352925"/>
                <a:ext cx="793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4" name="Line 437"/>
              <p:cNvSpPr>
                <a:spLocks noChangeShapeType="1"/>
              </p:cNvSpPr>
              <p:nvPr/>
            </p:nvSpPr>
            <p:spPr bwMode="auto">
              <a:xfrm>
                <a:off x="7064375" y="4240213"/>
                <a:ext cx="793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5" name="Line 438"/>
              <p:cNvSpPr>
                <a:spLocks noChangeShapeType="1"/>
              </p:cNvSpPr>
              <p:nvPr/>
            </p:nvSpPr>
            <p:spPr bwMode="auto">
              <a:xfrm>
                <a:off x="7064375" y="4124325"/>
                <a:ext cx="793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6" name="Line 439"/>
              <p:cNvSpPr>
                <a:spLocks noChangeShapeType="1"/>
              </p:cNvSpPr>
              <p:nvPr/>
            </p:nvSpPr>
            <p:spPr bwMode="auto">
              <a:xfrm>
                <a:off x="7064375" y="4011613"/>
                <a:ext cx="793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7" name="Line 440"/>
              <p:cNvSpPr>
                <a:spLocks noChangeShapeType="1"/>
              </p:cNvSpPr>
              <p:nvPr/>
            </p:nvSpPr>
            <p:spPr bwMode="auto">
              <a:xfrm>
                <a:off x="7064375" y="3895725"/>
                <a:ext cx="793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8" name="Line 441"/>
              <p:cNvSpPr>
                <a:spLocks noChangeShapeType="1"/>
              </p:cNvSpPr>
              <p:nvPr/>
            </p:nvSpPr>
            <p:spPr bwMode="auto">
              <a:xfrm>
                <a:off x="7064375" y="3783013"/>
                <a:ext cx="793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09" name="Line 442"/>
              <p:cNvSpPr>
                <a:spLocks noChangeShapeType="1"/>
              </p:cNvSpPr>
              <p:nvPr/>
            </p:nvSpPr>
            <p:spPr bwMode="auto">
              <a:xfrm>
                <a:off x="7064375" y="3667125"/>
                <a:ext cx="7938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0" name="Line 443"/>
              <p:cNvSpPr>
                <a:spLocks noChangeShapeType="1"/>
              </p:cNvSpPr>
              <p:nvPr/>
            </p:nvSpPr>
            <p:spPr bwMode="auto">
              <a:xfrm>
                <a:off x="7064375" y="4581525"/>
                <a:ext cx="1371600" cy="0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1" name="Line 444"/>
              <p:cNvSpPr>
                <a:spLocks noChangeShapeType="1"/>
              </p:cNvSpPr>
              <p:nvPr/>
            </p:nvSpPr>
            <p:spPr bwMode="auto">
              <a:xfrm flipV="1">
                <a:off x="7064375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2" name="Line 445"/>
              <p:cNvSpPr>
                <a:spLocks noChangeShapeType="1"/>
              </p:cNvSpPr>
              <p:nvPr/>
            </p:nvSpPr>
            <p:spPr bwMode="auto">
              <a:xfrm flipV="1">
                <a:off x="7202488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3" name="Line 446"/>
              <p:cNvSpPr>
                <a:spLocks noChangeShapeType="1"/>
              </p:cNvSpPr>
              <p:nvPr/>
            </p:nvSpPr>
            <p:spPr bwMode="auto">
              <a:xfrm flipV="1">
                <a:off x="7339013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4" name="Line 447"/>
              <p:cNvSpPr>
                <a:spLocks noChangeShapeType="1"/>
              </p:cNvSpPr>
              <p:nvPr/>
            </p:nvSpPr>
            <p:spPr bwMode="auto">
              <a:xfrm flipV="1">
                <a:off x="7477125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5" name="Line 448"/>
              <p:cNvSpPr>
                <a:spLocks noChangeShapeType="1"/>
              </p:cNvSpPr>
              <p:nvPr/>
            </p:nvSpPr>
            <p:spPr bwMode="auto">
              <a:xfrm flipV="1">
                <a:off x="7613650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6" name="Line 449"/>
              <p:cNvSpPr>
                <a:spLocks noChangeShapeType="1"/>
              </p:cNvSpPr>
              <p:nvPr/>
            </p:nvSpPr>
            <p:spPr bwMode="auto">
              <a:xfrm flipV="1">
                <a:off x="7751763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7" name="Line 450"/>
              <p:cNvSpPr>
                <a:spLocks noChangeShapeType="1"/>
              </p:cNvSpPr>
              <p:nvPr/>
            </p:nvSpPr>
            <p:spPr bwMode="auto">
              <a:xfrm flipV="1">
                <a:off x="7886700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8" name="Line 451"/>
              <p:cNvSpPr>
                <a:spLocks noChangeShapeType="1"/>
              </p:cNvSpPr>
              <p:nvPr/>
            </p:nvSpPr>
            <p:spPr bwMode="auto">
              <a:xfrm flipV="1">
                <a:off x="8023225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19" name="Line 452"/>
              <p:cNvSpPr>
                <a:spLocks noChangeShapeType="1"/>
              </p:cNvSpPr>
              <p:nvPr/>
            </p:nvSpPr>
            <p:spPr bwMode="auto">
              <a:xfrm flipV="1">
                <a:off x="8161338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0" name="Line 453"/>
              <p:cNvSpPr>
                <a:spLocks noChangeShapeType="1"/>
              </p:cNvSpPr>
              <p:nvPr/>
            </p:nvSpPr>
            <p:spPr bwMode="auto">
              <a:xfrm flipV="1">
                <a:off x="8297863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1" name="Line 454"/>
              <p:cNvSpPr>
                <a:spLocks noChangeShapeType="1"/>
              </p:cNvSpPr>
              <p:nvPr/>
            </p:nvSpPr>
            <p:spPr bwMode="auto">
              <a:xfrm flipV="1">
                <a:off x="8435975" y="4573588"/>
                <a:ext cx="0" cy="7937"/>
              </a:xfrm>
              <a:prstGeom prst="line">
                <a:avLst/>
              </a:prstGeom>
              <a:noFill/>
              <a:ln w="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2" name="Freeform 455"/>
              <p:cNvSpPr>
                <a:spLocks/>
              </p:cNvSpPr>
              <p:nvPr/>
            </p:nvSpPr>
            <p:spPr bwMode="auto">
              <a:xfrm>
                <a:off x="7072313" y="3971925"/>
                <a:ext cx="1355725" cy="395288"/>
              </a:xfrm>
              <a:custGeom>
                <a:avLst/>
                <a:gdLst>
                  <a:gd name="T0" fmla="*/ 12807 w 741"/>
                  <a:gd name="T1" fmla="*/ 28380 h 195"/>
                  <a:gd name="T2" fmla="*/ 40251 w 741"/>
                  <a:gd name="T3" fmla="*/ 38515 h 195"/>
                  <a:gd name="T4" fmla="*/ 67695 w 741"/>
                  <a:gd name="T5" fmla="*/ 160142 h 195"/>
                  <a:gd name="T6" fmla="*/ 95139 w 741"/>
                  <a:gd name="T7" fmla="*/ 265552 h 195"/>
                  <a:gd name="T8" fmla="*/ 122582 w 741"/>
                  <a:gd name="T9" fmla="*/ 330420 h 195"/>
                  <a:gd name="T10" fmla="*/ 150026 w 741"/>
                  <a:gd name="T11" fmla="*/ 308122 h 195"/>
                  <a:gd name="T12" fmla="*/ 177470 w 741"/>
                  <a:gd name="T13" fmla="*/ 302041 h 195"/>
                  <a:gd name="T14" fmla="*/ 204914 w 741"/>
                  <a:gd name="T15" fmla="*/ 324339 h 195"/>
                  <a:gd name="T16" fmla="*/ 232358 w 741"/>
                  <a:gd name="T17" fmla="*/ 295959 h 195"/>
                  <a:gd name="T18" fmla="*/ 259802 w 741"/>
                  <a:gd name="T19" fmla="*/ 253390 h 195"/>
                  <a:gd name="T20" fmla="*/ 287245 w 741"/>
                  <a:gd name="T21" fmla="*/ 216902 h 195"/>
                  <a:gd name="T22" fmla="*/ 314689 w 741"/>
                  <a:gd name="T23" fmla="*/ 166224 h 195"/>
                  <a:gd name="T24" fmla="*/ 342133 w 741"/>
                  <a:gd name="T25" fmla="*/ 229064 h 195"/>
                  <a:gd name="T26" fmla="*/ 369577 w 741"/>
                  <a:gd name="T27" fmla="*/ 293932 h 195"/>
                  <a:gd name="T28" fmla="*/ 397021 w 741"/>
                  <a:gd name="T29" fmla="*/ 273661 h 195"/>
                  <a:gd name="T30" fmla="*/ 424465 w 741"/>
                  <a:gd name="T31" fmla="*/ 279742 h 195"/>
                  <a:gd name="T32" fmla="*/ 451908 w 741"/>
                  <a:gd name="T33" fmla="*/ 324339 h 195"/>
                  <a:gd name="T34" fmla="*/ 479352 w 741"/>
                  <a:gd name="T35" fmla="*/ 316230 h 195"/>
                  <a:gd name="T36" fmla="*/ 506796 w 741"/>
                  <a:gd name="T37" fmla="*/ 281769 h 195"/>
                  <a:gd name="T38" fmla="*/ 534240 w 741"/>
                  <a:gd name="T39" fmla="*/ 267580 h 195"/>
                  <a:gd name="T40" fmla="*/ 561684 w 741"/>
                  <a:gd name="T41" fmla="*/ 245281 h 195"/>
                  <a:gd name="T42" fmla="*/ 589127 w 741"/>
                  <a:gd name="T43" fmla="*/ 192576 h 195"/>
                  <a:gd name="T44" fmla="*/ 616571 w 741"/>
                  <a:gd name="T45" fmla="*/ 208793 h 195"/>
                  <a:gd name="T46" fmla="*/ 644015 w 741"/>
                  <a:gd name="T47" fmla="*/ 188522 h 195"/>
                  <a:gd name="T48" fmla="*/ 671459 w 741"/>
                  <a:gd name="T49" fmla="*/ 239200 h 195"/>
                  <a:gd name="T50" fmla="*/ 698903 w 741"/>
                  <a:gd name="T51" fmla="*/ 271634 h 195"/>
                  <a:gd name="T52" fmla="*/ 726347 w 741"/>
                  <a:gd name="T53" fmla="*/ 251363 h 195"/>
                  <a:gd name="T54" fmla="*/ 753790 w 741"/>
                  <a:gd name="T55" fmla="*/ 273661 h 195"/>
                  <a:gd name="T56" fmla="*/ 781234 w 741"/>
                  <a:gd name="T57" fmla="*/ 281769 h 195"/>
                  <a:gd name="T58" fmla="*/ 808678 w 741"/>
                  <a:gd name="T59" fmla="*/ 251363 h 195"/>
                  <a:gd name="T60" fmla="*/ 836122 w 741"/>
                  <a:gd name="T61" fmla="*/ 208793 h 195"/>
                  <a:gd name="T62" fmla="*/ 863566 w 741"/>
                  <a:gd name="T63" fmla="*/ 231091 h 195"/>
                  <a:gd name="T64" fmla="*/ 891010 w 741"/>
                  <a:gd name="T65" fmla="*/ 271634 h 195"/>
                  <a:gd name="T66" fmla="*/ 918453 w 741"/>
                  <a:gd name="T67" fmla="*/ 233119 h 195"/>
                  <a:gd name="T68" fmla="*/ 945897 w 741"/>
                  <a:gd name="T69" fmla="*/ 279742 h 195"/>
                  <a:gd name="T70" fmla="*/ 973341 w 741"/>
                  <a:gd name="T71" fmla="*/ 372990 h 195"/>
                  <a:gd name="T72" fmla="*/ 1000785 w 741"/>
                  <a:gd name="T73" fmla="*/ 275688 h 195"/>
                  <a:gd name="T74" fmla="*/ 1026399 w 741"/>
                  <a:gd name="T75" fmla="*/ 72976 h 195"/>
                  <a:gd name="T76" fmla="*/ 1053843 w 741"/>
                  <a:gd name="T77" fmla="*/ 123654 h 195"/>
                  <a:gd name="T78" fmla="*/ 1081287 w 741"/>
                  <a:gd name="T79" fmla="*/ 196630 h 195"/>
                  <a:gd name="T80" fmla="*/ 1108731 w 741"/>
                  <a:gd name="T81" fmla="*/ 265552 h 195"/>
                  <a:gd name="T82" fmla="*/ 1136174 w 741"/>
                  <a:gd name="T83" fmla="*/ 350691 h 195"/>
                  <a:gd name="T84" fmla="*/ 1163618 w 741"/>
                  <a:gd name="T85" fmla="*/ 346637 h 195"/>
                  <a:gd name="T86" fmla="*/ 1191062 w 741"/>
                  <a:gd name="T87" fmla="*/ 287851 h 195"/>
                  <a:gd name="T88" fmla="*/ 1218506 w 741"/>
                  <a:gd name="T89" fmla="*/ 338529 h 195"/>
                  <a:gd name="T90" fmla="*/ 1245950 w 741"/>
                  <a:gd name="T91" fmla="*/ 395288 h 195"/>
                  <a:gd name="T92" fmla="*/ 1273394 w 741"/>
                  <a:gd name="T93" fmla="*/ 375017 h 195"/>
                  <a:gd name="T94" fmla="*/ 1300837 w 741"/>
                  <a:gd name="T95" fmla="*/ 330420 h 195"/>
                  <a:gd name="T96" fmla="*/ 1328281 w 741"/>
                  <a:gd name="T97" fmla="*/ 287851 h 195"/>
                  <a:gd name="T98" fmla="*/ 1355725 w 741"/>
                  <a:gd name="T99" fmla="*/ 295959 h 195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41" h="195">
                    <a:moveTo>
                      <a:pt x="0" y="35"/>
                    </a:moveTo>
                    <a:lnTo>
                      <a:pt x="7" y="14"/>
                    </a:lnTo>
                    <a:lnTo>
                      <a:pt x="15" y="0"/>
                    </a:lnTo>
                    <a:lnTo>
                      <a:pt x="22" y="19"/>
                    </a:lnTo>
                    <a:lnTo>
                      <a:pt x="30" y="48"/>
                    </a:lnTo>
                    <a:lnTo>
                      <a:pt x="37" y="79"/>
                    </a:lnTo>
                    <a:lnTo>
                      <a:pt x="45" y="103"/>
                    </a:lnTo>
                    <a:lnTo>
                      <a:pt x="52" y="131"/>
                    </a:lnTo>
                    <a:lnTo>
                      <a:pt x="60" y="152"/>
                    </a:lnTo>
                    <a:lnTo>
                      <a:pt x="67" y="163"/>
                    </a:lnTo>
                    <a:lnTo>
                      <a:pt x="75" y="155"/>
                    </a:lnTo>
                    <a:lnTo>
                      <a:pt x="82" y="152"/>
                    </a:lnTo>
                    <a:lnTo>
                      <a:pt x="90" y="142"/>
                    </a:lnTo>
                    <a:lnTo>
                      <a:pt x="97" y="149"/>
                    </a:lnTo>
                    <a:lnTo>
                      <a:pt x="105" y="149"/>
                    </a:lnTo>
                    <a:lnTo>
                      <a:pt x="112" y="160"/>
                    </a:lnTo>
                    <a:lnTo>
                      <a:pt x="120" y="156"/>
                    </a:lnTo>
                    <a:lnTo>
                      <a:pt x="127" y="146"/>
                    </a:lnTo>
                    <a:lnTo>
                      <a:pt x="135" y="134"/>
                    </a:lnTo>
                    <a:lnTo>
                      <a:pt x="142" y="125"/>
                    </a:lnTo>
                    <a:lnTo>
                      <a:pt x="150" y="124"/>
                    </a:lnTo>
                    <a:lnTo>
                      <a:pt x="157" y="107"/>
                    </a:lnTo>
                    <a:lnTo>
                      <a:pt x="165" y="95"/>
                    </a:lnTo>
                    <a:lnTo>
                      <a:pt x="172" y="82"/>
                    </a:lnTo>
                    <a:lnTo>
                      <a:pt x="180" y="96"/>
                    </a:lnTo>
                    <a:lnTo>
                      <a:pt x="187" y="113"/>
                    </a:lnTo>
                    <a:lnTo>
                      <a:pt x="194" y="136"/>
                    </a:lnTo>
                    <a:lnTo>
                      <a:pt x="202" y="145"/>
                    </a:lnTo>
                    <a:lnTo>
                      <a:pt x="209" y="145"/>
                    </a:lnTo>
                    <a:lnTo>
                      <a:pt x="217" y="135"/>
                    </a:lnTo>
                    <a:lnTo>
                      <a:pt x="224" y="131"/>
                    </a:lnTo>
                    <a:lnTo>
                      <a:pt x="232" y="138"/>
                    </a:lnTo>
                    <a:lnTo>
                      <a:pt x="239" y="149"/>
                    </a:lnTo>
                    <a:lnTo>
                      <a:pt x="247" y="160"/>
                    </a:lnTo>
                    <a:lnTo>
                      <a:pt x="254" y="159"/>
                    </a:lnTo>
                    <a:lnTo>
                      <a:pt x="262" y="156"/>
                    </a:lnTo>
                    <a:lnTo>
                      <a:pt x="269" y="145"/>
                    </a:lnTo>
                    <a:lnTo>
                      <a:pt x="277" y="139"/>
                    </a:lnTo>
                    <a:lnTo>
                      <a:pt x="284" y="132"/>
                    </a:lnTo>
                    <a:lnTo>
                      <a:pt x="292" y="132"/>
                    </a:lnTo>
                    <a:lnTo>
                      <a:pt x="299" y="129"/>
                    </a:lnTo>
                    <a:lnTo>
                      <a:pt x="307" y="121"/>
                    </a:lnTo>
                    <a:lnTo>
                      <a:pt x="314" y="104"/>
                    </a:lnTo>
                    <a:lnTo>
                      <a:pt x="322" y="95"/>
                    </a:lnTo>
                    <a:lnTo>
                      <a:pt x="329" y="96"/>
                    </a:lnTo>
                    <a:lnTo>
                      <a:pt x="337" y="103"/>
                    </a:lnTo>
                    <a:lnTo>
                      <a:pt x="344" y="99"/>
                    </a:lnTo>
                    <a:lnTo>
                      <a:pt x="352" y="93"/>
                    </a:lnTo>
                    <a:lnTo>
                      <a:pt x="359" y="99"/>
                    </a:lnTo>
                    <a:lnTo>
                      <a:pt x="367" y="118"/>
                    </a:lnTo>
                    <a:lnTo>
                      <a:pt x="374" y="132"/>
                    </a:lnTo>
                    <a:lnTo>
                      <a:pt x="382" y="134"/>
                    </a:lnTo>
                    <a:lnTo>
                      <a:pt x="389" y="127"/>
                    </a:lnTo>
                    <a:lnTo>
                      <a:pt x="397" y="124"/>
                    </a:lnTo>
                    <a:lnTo>
                      <a:pt x="404" y="128"/>
                    </a:lnTo>
                    <a:lnTo>
                      <a:pt x="412" y="135"/>
                    </a:lnTo>
                    <a:lnTo>
                      <a:pt x="419" y="142"/>
                    </a:lnTo>
                    <a:lnTo>
                      <a:pt x="427" y="139"/>
                    </a:lnTo>
                    <a:lnTo>
                      <a:pt x="434" y="135"/>
                    </a:lnTo>
                    <a:lnTo>
                      <a:pt x="442" y="124"/>
                    </a:lnTo>
                    <a:lnTo>
                      <a:pt x="449" y="115"/>
                    </a:lnTo>
                    <a:lnTo>
                      <a:pt x="457" y="103"/>
                    </a:lnTo>
                    <a:lnTo>
                      <a:pt x="464" y="103"/>
                    </a:lnTo>
                    <a:lnTo>
                      <a:pt x="472" y="114"/>
                    </a:lnTo>
                    <a:lnTo>
                      <a:pt x="479" y="129"/>
                    </a:lnTo>
                    <a:lnTo>
                      <a:pt x="487" y="134"/>
                    </a:lnTo>
                    <a:lnTo>
                      <a:pt x="494" y="122"/>
                    </a:lnTo>
                    <a:lnTo>
                      <a:pt x="502" y="115"/>
                    </a:lnTo>
                    <a:lnTo>
                      <a:pt x="509" y="118"/>
                    </a:lnTo>
                    <a:lnTo>
                      <a:pt x="517" y="138"/>
                    </a:lnTo>
                    <a:lnTo>
                      <a:pt x="524" y="163"/>
                    </a:lnTo>
                    <a:lnTo>
                      <a:pt x="532" y="184"/>
                    </a:lnTo>
                    <a:lnTo>
                      <a:pt x="539" y="177"/>
                    </a:lnTo>
                    <a:lnTo>
                      <a:pt x="547" y="136"/>
                    </a:lnTo>
                    <a:lnTo>
                      <a:pt x="554" y="72"/>
                    </a:lnTo>
                    <a:lnTo>
                      <a:pt x="561" y="36"/>
                    </a:lnTo>
                    <a:lnTo>
                      <a:pt x="569" y="30"/>
                    </a:lnTo>
                    <a:lnTo>
                      <a:pt x="576" y="61"/>
                    </a:lnTo>
                    <a:lnTo>
                      <a:pt x="584" y="79"/>
                    </a:lnTo>
                    <a:lnTo>
                      <a:pt x="591" y="97"/>
                    </a:lnTo>
                    <a:lnTo>
                      <a:pt x="599" y="107"/>
                    </a:lnTo>
                    <a:lnTo>
                      <a:pt x="606" y="131"/>
                    </a:lnTo>
                    <a:lnTo>
                      <a:pt x="614" y="152"/>
                    </a:lnTo>
                    <a:lnTo>
                      <a:pt x="621" y="173"/>
                    </a:lnTo>
                    <a:lnTo>
                      <a:pt x="629" y="177"/>
                    </a:lnTo>
                    <a:lnTo>
                      <a:pt x="636" y="171"/>
                    </a:lnTo>
                    <a:lnTo>
                      <a:pt x="644" y="152"/>
                    </a:lnTo>
                    <a:lnTo>
                      <a:pt x="651" y="142"/>
                    </a:lnTo>
                    <a:lnTo>
                      <a:pt x="659" y="146"/>
                    </a:lnTo>
                    <a:lnTo>
                      <a:pt x="666" y="167"/>
                    </a:lnTo>
                    <a:lnTo>
                      <a:pt x="674" y="187"/>
                    </a:lnTo>
                    <a:lnTo>
                      <a:pt x="681" y="195"/>
                    </a:lnTo>
                    <a:lnTo>
                      <a:pt x="689" y="194"/>
                    </a:lnTo>
                    <a:lnTo>
                      <a:pt x="696" y="185"/>
                    </a:lnTo>
                    <a:lnTo>
                      <a:pt x="704" y="177"/>
                    </a:lnTo>
                    <a:lnTo>
                      <a:pt x="711" y="163"/>
                    </a:lnTo>
                    <a:lnTo>
                      <a:pt x="719" y="150"/>
                    </a:lnTo>
                    <a:lnTo>
                      <a:pt x="726" y="142"/>
                    </a:lnTo>
                    <a:lnTo>
                      <a:pt x="734" y="143"/>
                    </a:lnTo>
                    <a:lnTo>
                      <a:pt x="741" y="146"/>
                    </a:lnTo>
                  </a:path>
                </a:pathLst>
              </a:custGeom>
              <a:noFill/>
              <a:ln w="19050" cap="flat" cmpd="sng">
                <a:solidFill>
                  <a:schemeClr val="tx1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3" name="Freeform 456"/>
              <p:cNvSpPr>
                <a:spLocks/>
              </p:cNvSpPr>
              <p:nvPr/>
            </p:nvSpPr>
            <p:spPr bwMode="auto">
              <a:xfrm>
                <a:off x="7072313" y="3990975"/>
                <a:ext cx="1355725" cy="315913"/>
              </a:xfrm>
              <a:custGeom>
                <a:avLst/>
                <a:gdLst>
                  <a:gd name="T0" fmla="*/ 12807 w 741"/>
                  <a:gd name="T1" fmla="*/ 133656 h 156"/>
                  <a:gd name="T2" fmla="*/ 40251 w 741"/>
                  <a:gd name="T3" fmla="*/ 68853 h 156"/>
                  <a:gd name="T4" fmla="*/ 67695 w 741"/>
                  <a:gd name="T5" fmla="*/ 149856 h 156"/>
                  <a:gd name="T6" fmla="*/ 95139 w 741"/>
                  <a:gd name="T7" fmla="*/ 153906 h 156"/>
                  <a:gd name="T8" fmla="*/ 122582 w 741"/>
                  <a:gd name="T9" fmla="*/ 137706 h 156"/>
                  <a:gd name="T10" fmla="*/ 150026 w 741"/>
                  <a:gd name="T11" fmla="*/ 218709 h 156"/>
                  <a:gd name="T12" fmla="*/ 177470 w 741"/>
                  <a:gd name="T13" fmla="*/ 214659 h 156"/>
                  <a:gd name="T14" fmla="*/ 204914 w 741"/>
                  <a:gd name="T15" fmla="*/ 184283 h 156"/>
                  <a:gd name="T16" fmla="*/ 232358 w 741"/>
                  <a:gd name="T17" fmla="*/ 149856 h 156"/>
                  <a:gd name="T18" fmla="*/ 259802 w 741"/>
                  <a:gd name="T19" fmla="*/ 60753 h 156"/>
                  <a:gd name="T20" fmla="*/ 287245 w 741"/>
                  <a:gd name="T21" fmla="*/ 28351 h 156"/>
                  <a:gd name="T22" fmla="*/ 314689 w 741"/>
                  <a:gd name="T23" fmla="*/ 46577 h 156"/>
                  <a:gd name="T24" fmla="*/ 342133 w 741"/>
                  <a:gd name="T25" fmla="*/ 22276 h 156"/>
                  <a:gd name="T26" fmla="*/ 369577 w 741"/>
                  <a:gd name="T27" fmla="*/ 0 h 156"/>
                  <a:gd name="T28" fmla="*/ 397021 w 741"/>
                  <a:gd name="T29" fmla="*/ 16201 h 156"/>
                  <a:gd name="T30" fmla="*/ 424465 w 741"/>
                  <a:gd name="T31" fmla="*/ 113405 h 156"/>
                  <a:gd name="T32" fmla="*/ 451908 w 741"/>
                  <a:gd name="T33" fmla="*/ 243010 h 156"/>
                  <a:gd name="T34" fmla="*/ 479352 w 741"/>
                  <a:gd name="T35" fmla="*/ 214659 h 156"/>
                  <a:gd name="T36" fmla="*/ 506796 w 741"/>
                  <a:gd name="T37" fmla="*/ 212634 h 156"/>
                  <a:gd name="T38" fmla="*/ 534240 w 741"/>
                  <a:gd name="T39" fmla="*/ 164032 h 156"/>
                  <a:gd name="T40" fmla="*/ 561684 w 741"/>
                  <a:gd name="T41" fmla="*/ 93154 h 156"/>
                  <a:gd name="T42" fmla="*/ 589127 w 741"/>
                  <a:gd name="T43" fmla="*/ 97204 h 156"/>
                  <a:gd name="T44" fmla="*/ 616571 w 741"/>
                  <a:gd name="T45" fmla="*/ 204533 h 156"/>
                  <a:gd name="T46" fmla="*/ 644015 w 741"/>
                  <a:gd name="T47" fmla="*/ 198458 h 156"/>
                  <a:gd name="T48" fmla="*/ 671459 w 741"/>
                  <a:gd name="T49" fmla="*/ 107329 h 156"/>
                  <a:gd name="T50" fmla="*/ 698903 w 741"/>
                  <a:gd name="T51" fmla="*/ 143781 h 156"/>
                  <a:gd name="T52" fmla="*/ 726347 w 741"/>
                  <a:gd name="T53" fmla="*/ 198458 h 156"/>
                  <a:gd name="T54" fmla="*/ 753790 w 741"/>
                  <a:gd name="T55" fmla="*/ 129605 h 156"/>
                  <a:gd name="T56" fmla="*/ 781234 w 741"/>
                  <a:gd name="T57" fmla="*/ 103279 h 156"/>
                  <a:gd name="T58" fmla="*/ 808678 w 741"/>
                  <a:gd name="T59" fmla="*/ 109355 h 156"/>
                  <a:gd name="T60" fmla="*/ 836122 w 741"/>
                  <a:gd name="T61" fmla="*/ 224784 h 156"/>
                  <a:gd name="T62" fmla="*/ 863566 w 741"/>
                  <a:gd name="T63" fmla="*/ 315913 h 156"/>
                  <a:gd name="T64" fmla="*/ 891010 w 741"/>
                  <a:gd name="T65" fmla="*/ 285537 h 156"/>
                  <a:gd name="T66" fmla="*/ 918453 w 741"/>
                  <a:gd name="T67" fmla="*/ 295662 h 156"/>
                  <a:gd name="T68" fmla="*/ 945897 w 741"/>
                  <a:gd name="T69" fmla="*/ 253135 h 156"/>
                  <a:gd name="T70" fmla="*/ 973341 w 741"/>
                  <a:gd name="T71" fmla="*/ 147831 h 156"/>
                  <a:gd name="T72" fmla="*/ 1000785 w 741"/>
                  <a:gd name="T73" fmla="*/ 194408 h 156"/>
                  <a:gd name="T74" fmla="*/ 1026399 w 741"/>
                  <a:gd name="T75" fmla="*/ 188333 h 156"/>
                  <a:gd name="T76" fmla="*/ 1053843 w 741"/>
                  <a:gd name="T77" fmla="*/ 89104 h 156"/>
                  <a:gd name="T78" fmla="*/ 1081287 w 741"/>
                  <a:gd name="T79" fmla="*/ 72903 h 156"/>
                  <a:gd name="T80" fmla="*/ 1108731 w 741"/>
                  <a:gd name="T81" fmla="*/ 66828 h 156"/>
                  <a:gd name="T82" fmla="*/ 1136174 w 741"/>
                  <a:gd name="T83" fmla="*/ 113405 h 156"/>
                  <a:gd name="T84" fmla="*/ 1163618 w 741"/>
                  <a:gd name="T85" fmla="*/ 178207 h 156"/>
                  <a:gd name="T86" fmla="*/ 1191062 w 741"/>
                  <a:gd name="T87" fmla="*/ 147831 h 156"/>
                  <a:gd name="T88" fmla="*/ 1218506 w 741"/>
                  <a:gd name="T89" fmla="*/ 91129 h 156"/>
                  <a:gd name="T90" fmla="*/ 1245950 w 741"/>
                  <a:gd name="T91" fmla="*/ 87079 h 156"/>
                  <a:gd name="T92" fmla="*/ 1273394 w 741"/>
                  <a:gd name="T93" fmla="*/ 89104 h 156"/>
                  <a:gd name="T94" fmla="*/ 1300837 w 741"/>
                  <a:gd name="T95" fmla="*/ 99229 h 156"/>
                  <a:gd name="T96" fmla="*/ 1328281 w 741"/>
                  <a:gd name="T97" fmla="*/ 117455 h 156"/>
                  <a:gd name="T98" fmla="*/ 1355725 w 741"/>
                  <a:gd name="T99" fmla="*/ 149856 h 15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41" h="156">
                    <a:moveTo>
                      <a:pt x="0" y="89"/>
                    </a:moveTo>
                    <a:lnTo>
                      <a:pt x="7" y="66"/>
                    </a:lnTo>
                    <a:lnTo>
                      <a:pt x="15" y="38"/>
                    </a:lnTo>
                    <a:lnTo>
                      <a:pt x="22" y="34"/>
                    </a:lnTo>
                    <a:lnTo>
                      <a:pt x="30" y="48"/>
                    </a:lnTo>
                    <a:lnTo>
                      <a:pt x="37" y="74"/>
                    </a:lnTo>
                    <a:lnTo>
                      <a:pt x="45" y="83"/>
                    </a:lnTo>
                    <a:lnTo>
                      <a:pt x="52" y="76"/>
                    </a:lnTo>
                    <a:lnTo>
                      <a:pt x="60" y="64"/>
                    </a:lnTo>
                    <a:lnTo>
                      <a:pt x="67" y="68"/>
                    </a:lnTo>
                    <a:lnTo>
                      <a:pt x="75" y="88"/>
                    </a:lnTo>
                    <a:lnTo>
                      <a:pt x="82" y="108"/>
                    </a:lnTo>
                    <a:lnTo>
                      <a:pt x="90" y="115"/>
                    </a:lnTo>
                    <a:lnTo>
                      <a:pt x="97" y="106"/>
                    </a:lnTo>
                    <a:lnTo>
                      <a:pt x="105" y="96"/>
                    </a:lnTo>
                    <a:lnTo>
                      <a:pt x="112" y="91"/>
                    </a:lnTo>
                    <a:lnTo>
                      <a:pt x="120" y="88"/>
                    </a:lnTo>
                    <a:lnTo>
                      <a:pt x="127" y="74"/>
                    </a:lnTo>
                    <a:lnTo>
                      <a:pt x="135" y="53"/>
                    </a:lnTo>
                    <a:lnTo>
                      <a:pt x="142" y="30"/>
                    </a:lnTo>
                    <a:lnTo>
                      <a:pt x="150" y="17"/>
                    </a:lnTo>
                    <a:lnTo>
                      <a:pt x="157" y="14"/>
                    </a:lnTo>
                    <a:lnTo>
                      <a:pt x="165" y="19"/>
                    </a:lnTo>
                    <a:lnTo>
                      <a:pt x="172" y="23"/>
                    </a:lnTo>
                    <a:lnTo>
                      <a:pt x="180" y="19"/>
                    </a:lnTo>
                    <a:lnTo>
                      <a:pt x="187" y="11"/>
                    </a:lnTo>
                    <a:lnTo>
                      <a:pt x="194" y="3"/>
                    </a:lnTo>
                    <a:lnTo>
                      <a:pt x="202" y="0"/>
                    </a:lnTo>
                    <a:lnTo>
                      <a:pt x="209" y="2"/>
                    </a:lnTo>
                    <a:lnTo>
                      <a:pt x="217" y="8"/>
                    </a:lnTo>
                    <a:lnTo>
                      <a:pt x="224" y="24"/>
                    </a:lnTo>
                    <a:lnTo>
                      <a:pt x="232" y="56"/>
                    </a:lnTo>
                    <a:lnTo>
                      <a:pt x="239" y="96"/>
                    </a:lnTo>
                    <a:lnTo>
                      <a:pt x="247" y="120"/>
                    </a:lnTo>
                    <a:lnTo>
                      <a:pt x="254" y="120"/>
                    </a:lnTo>
                    <a:lnTo>
                      <a:pt x="262" y="106"/>
                    </a:lnTo>
                    <a:lnTo>
                      <a:pt x="269" y="103"/>
                    </a:lnTo>
                    <a:lnTo>
                      <a:pt x="277" y="105"/>
                    </a:lnTo>
                    <a:lnTo>
                      <a:pt x="284" y="98"/>
                    </a:lnTo>
                    <a:lnTo>
                      <a:pt x="292" y="81"/>
                    </a:lnTo>
                    <a:lnTo>
                      <a:pt x="299" y="59"/>
                    </a:lnTo>
                    <a:lnTo>
                      <a:pt x="307" y="46"/>
                    </a:lnTo>
                    <a:lnTo>
                      <a:pt x="314" y="38"/>
                    </a:lnTo>
                    <a:lnTo>
                      <a:pt x="322" y="48"/>
                    </a:lnTo>
                    <a:lnTo>
                      <a:pt x="329" y="71"/>
                    </a:lnTo>
                    <a:lnTo>
                      <a:pt x="337" y="101"/>
                    </a:lnTo>
                    <a:lnTo>
                      <a:pt x="344" y="110"/>
                    </a:lnTo>
                    <a:lnTo>
                      <a:pt x="352" y="98"/>
                    </a:lnTo>
                    <a:lnTo>
                      <a:pt x="359" y="68"/>
                    </a:lnTo>
                    <a:lnTo>
                      <a:pt x="367" y="53"/>
                    </a:lnTo>
                    <a:lnTo>
                      <a:pt x="374" y="51"/>
                    </a:lnTo>
                    <a:lnTo>
                      <a:pt x="382" y="71"/>
                    </a:lnTo>
                    <a:lnTo>
                      <a:pt x="389" y="91"/>
                    </a:lnTo>
                    <a:lnTo>
                      <a:pt x="397" y="98"/>
                    </a:lnTo>
                    <a:lnTo>
                      <a:pt x="404" y="86"/>
                    </a:lnTo>
                    <a:lnTo>
                      <a:pt x="412" y="64"/>
                    </a:lnTo>
                    <a:lnTo>
                      <a:pt x="419" y="55"/>
                    </a:lnTo>
                    <a:lnTo>
                      <a:pt x="427" y="51"/>
                    </a:lnTo>
                    <a:lnTo>
                      <a:pt x="434" y="51"/>
                    </a:lnTo>
                    <a:lnTo>
                      <a:pt x="442" y="54"/>
                    </a:lnTo>
                    <a:lnTo>
                      <a:pt x="449" y="76"/>
                    </a:lnTo>
                    <a:lnTo>
                      <a:pt x="457" y="111"/>
                    </a:lnTo>
                    <a:lnTo>
                      <a:pt x="464" y="145"/>
                    </a:lnTo>
                    <a:lnTo>
                      <a:pt x="472" y="156"/>
                    </a:lnTo>
                    <a:lnTo>
                      <a:pt x="479" y="151"/>
                    </a:lnTo>
                    <a:lnTo>
                      <a:pt x="487" y="141"/>
                    </a:lnTo>
                    <a:lnTo>
                      <a:pt x="494" y="140"/>
                    </a:lnTo>
                    <a:lnTo>
                      <a:pt x="502" y="146"/>
                    </a:lnTo>
                    <a:lnTo>
                      <a:pt x="509" y="143"/>
                    </a:lnTo>
                    <a:lnTo>
                      <a:pt x="517" y="125"/>
                    </a:lnTo>
                    <a:lnTo>
                      <a:pt x="524" y="91"/>
                    </a:lnTo>
                    <a:lnTo>
                      <a:pt x="532" y="73"/>
                    </a:lnTo>
                    <a:lnTo>
                      <a:pt x="539" y="74"/>
                    </a:lnTo>
                    <a:lnTo>
                      <a:pt x="547" y="96"/>
                    </a:lnTo>
                    <a:lnTo>
                      <a:pt x="554" y="105"/>
                    </a:lnTo>
                    <a:lnTo>
                      <a:pt x="561" y="93"/>
                    </a:lnTo>
                    <a:lnTo>
                      <a:pt x="569" y="64"/>
                    </a:lnTo>
                    <a:lnTo>
                      <a:pt x="576" y="44"/>
                    </a:lnTo>
                    <a:lnTo>
                      <a:pt x="584" y="37"/>
                    </a:lnTo>
                    <a:lnTo>
                      <a:pt x="591" y="36"/>
                    </a:lnTo>
                    <a:lnTo>
                      <a:pt x="599" y="35"/>
                    </a:lnTo>
                    <a:lnTo>
                      <a:pt x="606" y="33"/>
                    </a:lnTo>
                    <a:lnTo>
                      <a:pt x="614" y="40"/>
                    </a:lnTo>
                    <a:lnTo>
                      <a:pt x="621" y="56"/>
                    </a:lnTo>
                    <a:lnTo>
                      <a:pt x="629" y="75"/>
                    </a:lnTo>
                    <a:lnTo>
                      <a:pt x="636" y="88"/>
                    </a:lnTo>
                    <a:lnTo>
                      <a:pt x="644" y="84"/>
                    </a:lnTo>
                    <a:lnTo>
                      <a:pt x="651" y="73"/>
                    </a:lnTo>
                    <a:lnTo>
                      <a:pt x="659" y="55"/>
                    </a:lnTo>
                    <a:lnTo>
                      <a:pt x="666" y="45"/>
                    </a:lnTo>
                    <a:lnTo>
                      <a:pt x="674" y="40"/>
                    </a:lnTo>
                    <a:lnTo>
                      <a:pt x="681" y="43"/>
                    </a:lnTo>
                    <a:lnTo>
                      <a:pt x="689" y="45"/>
                    </a:lnTo>
                    <a:lnTo>
                      <a:pt x="696" y="44"/>
                    </a:lnTo>
                    <a:lnTo>
                      <a:pt x="704" y="48"/>
                    </a:lnTo>
                    <a:lnTo>
                      <a:pt x="711" y="49"/>
                    </a:lnTo>
                    <a:lnTo>
                      <a:pt x="719" y="54"/>
                    </a:lnTo>
                    <a:lnTo>
                      <a:pt x="726" y="58"/>
                    </a:lnTo>
                    <a:lnTo>
                      <a:pt x="734" y="68"/>
                    </a:lnTo>
                    <a:lnTo>
                      <a:pt x="741" y="74"/>
                    </a:lnTo>
                  </a:path>
                </a:pathLst>
              </a:custGeom>
              <a:noFill/>
              <a:ln w="19050" cap="flat" cmpd="sng">
                <a:solidFill>
                  <a:srgbClr val="20B04B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4" name="Freeform 457"/>
              <p:cNvSpPr>
                <a:spLocks/>
              </p:cNvSpPr>
              <p:nvPr/>
            </p:nvSpPr>
            <p:spPr bwMode="auto">
              <a:xfrm>
                <a:off x="7072313" y="4044950"/>
                <a:ext cx="1355725" cy="255588"/>
              </a:xfrm>
              <a:custGeom>
                <a:avLst/>
                <a:gdLst>
                  <a:gd name="T0" fmla="*/ 12807 w 741"/>
                  <a:gd name="T1" fmla="*/ 105481 h 126"/>
                  <a:gd name="T2" fmla="*/ 40251 w 741"/>
                  <a:gd name="T3" fmla="*/ 146050 h 126"/>
                  <a:gd name="T4" fmla="*/ 67695 w 741"/>
                  <a:gd name="T5" fmla="*/ 162278 h 126"/>
                  <a:gd name="T6" fmla="*/ 95139 w 741"/>
                  <a:gd name="T7" fmla="*/ 123737 h 126"/>
                  <a:gd name="T8" fmla="*/ 122582 w 741"/>
                  <a:gd name="T9" fmla="*/ 137936 h 126"/>
                  <a:gd name="T10" fmla="*/ 150026 w 741"/>
                  <a:gd name="T11" fmla="*/ 229218 h 126"/>
                  <a:gd name="T12" fmla="*/ 177470 w 741"/>
                  <a:gd name="T13" fmla="*/ 255588 h 126"/>
                  <a:gd name="T14" fmla="*/ 204914 w 741"/>
                  <a:gd name="T15" fmla="*/ 198791 h 126"/>
                  <a:gd name="T16" fmla="*/ 232358 w 741"/>
                  <a:gd name="T17" fmla="*/ 97367 h 126"/>
                  <a:gd name="T18" fmla="*/ 259802 w 741"/>
                  <a:gd name="T19" fmla="*/ 93310 h 126"/>
                  <a:gd name="T20" fmla="*/ 287245 w 741"/>
                  <a:gd name="T21" fmla="*/ 170392 h 126"/>
                  <a:gd name="T22" fmla="*/ 314689 w 741"/>
                  <a:gd name="T23" fmla="*/ 164307 h 126"/>
                  <a:gd name="T24" fmla="*/ 342133 w 741"/>
                  <a:gd name="T25" fmla="*/ 107509 h 126"/>
                  <a:gd name="T26" fmla="*/ 369577 w 741"/>
                  <a:gd name="T27" fmla="*/ 70997 h 126"/>
                  <a:gd name="T28" fmla="*/ 397021 w 741"/>
                  <a:gd name="T29" fmla="*/ 144022 h 126"/>
                  <a:gd name="T30" fmla="*/ 424465 w 741"/>
                  <a:gd name="T31" fmla="*/ 241389 h 126"/>
                  <a:gd name="T32" fmla="*/ 451908 w 741"/>
                  <a:gd name="T33" fmla="*/ 162278 h 126"/>
                  <a:gd name="T34" fmla="*/ 479352 w 741"/>
                  <a:gd name="T35" fmla="*/ 89253 h 126"/>
                  <a:gd name="T36" fmla="*/ 506796 w 741"/>
                  <a:gd name="T37" fmla="*/ 77082 h 126"/>
                  <a:gd name="T38" fmla="*/ 534240 w 741"/>
                  <a:gd name="T39" fmla="*/ 75054 h 126"/>
                  <a:gd name="T40" fmla="*/ 561684 w 741"/>
                  <a:gd name="T41" fmla="*/ 109538 h 126"/>
                  <a:gd name="T42" fmla="*/ 589127 w 741"/>
                  <a:gd name="T43" fmla="*/ 162278 h 126"/>
                  <a:gd name="T44" fmla="*/ 616571 w 741"/>
                  <a:gd name="T45" fmla="*/ 89253 h 126"/>
                  <a:gd name="T46" fmla="*/ 644015 w 741"/>
                  <a:gd name="T47" fmla="*/ 125766 h 126"/>
                  <a:gd name="T48" fmla="*/ 671459 w 741"/>
                  <a:gd name="T49" fmla="*/ 219075 h 126"/>
                  <a:gd name="T50" fmla="*/ 698903 w 741"/>
                  <a:gd name="T51" fmla="*/ 215018 h 126"/>
                  <a:gd name="T52" fmla="*/ 726347 w 741"/>
                  <a:gd name="T53" fmla="*/ 162278 h 126"/>
                  <a:gd name="T54" fmla="*/ 753790 w 741"/>
                  <a:gd name="T55" fmla="*/ 91281 h 126"/>
                  <a:gd name="T56" fmla="*/ 781234 w 741"/>
                  <a:gd name="T57" fmla="*/ 60854 h 126"/>
                  <a:gd name="T58" fmla="*/ 808678 w 741"/>
                  <a:gd name="T59" fmla="*/ 68968 h 126"/>
                  <a:gd name="T60" fmla="*/ 836122 w 741"/>
                  <a:gd name="T61" fmla="*/ 109538 h 126"/>
                  <a:gd name="T62" fmla="*/ 863566 w 741"/>
                  <a:gd name="T63" fmla="*/ 117652 h 126"/>
                  <a:gd name="T64" fmla="*/ 891010 w 741"/>
                  <a:gd name="T65" fmla="*/ 117652 h 126"/>
                  <a:gd name="T66" fmla="*/ 918453 w 741"/>
                  <a:gd name="T67" fmla="*/ 150107 h 126"/>
                  <a:gd name="T68" fmla="*/ 945897 w 741"/>
                  <a:gd name="T69" fmla="*/ 178506 h 126"/>
                  <a:gd name="T70" fmla="*/ 973341 w 741"/>
                  <a:gd name="T71" fmla="*/ 101424 h 126"/>
                  <a:gd name="T72" fmla="*/ 1000785 w 741"/>
                  <a:gd name="T73" fmla="*/ 0 h 126"/>
                  <a:gd name="T74" fmla="*/ 1026399 w 741"/>
                  <a:gd name="T75" fmla="*/ 22313 h 126"/>
                  <a:gd name="T76" fmla="*/ 1053843 w 741"/>
                  <a:gd name="T77" fmla="*/ 34484 h 126"/>
                  <a:gd name="T78" fmla="*/ 1081287 w 741"/>
                  <a:gd name="T79" fmla="*/ 137936 h 126"/>
                  <a:gd name="T80" fmla="*/ 1108731 w 741"/>
                  <a:gd name="T81" fmla="*/ 219075 h 126"/>
                  <a:gd name="T82" fmla="*/ 1136174 w 741"/>
                  <a:gd name="T83" fmla="*/ 206905 h 126"/>
                  <a:gd name="T84" fmla="*/ 1163618 w 741"/>
                  <a:gd name="T85" fmla="*/ 144022 h 126"/>
                  <a:gd name="T86" fmla="*/ 1191062 w 741"/>
                  <a:gd name="T87" fmla="*/ 105481 h 126"/>
                  <a:gd name="T88" fmla="*/ 1218506 w 741"/>
                  <a:gd name="T89" fmla="*/ 164307 h 126"/>
                  <a:gd name="T90" fmla="*/ 1245950 w 741"/>
                  <a:gd name="T91" fmla="*/ 170392 h 126"/>
                  <a:gd name="T92" fmla="*/ 1273394 w 741"/>
                  <a:gd name="T93" fmla="*/ 150107 h 126"/>
                  <a:gd name="T94" fmla="*/ 1300837 w 741"/>
                  <a:gd name="T95" fmla="*/ 158221 h 126"/>
                  <a:gd name="T96" fmla="*/ 1328281 w 741"/>
                  <a:gd name="T97" fmla="*/ 133879 h 126"/>
                  <a:gd name="T98" fmla="*/ 1355725 w 741"/>
                  <a:gd name="T99" fmla="*/ 127794 h 126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41" h="126">
                    <a:moveTo>
                      <a:pt x="0" y="53"/>
                    </a:moveTo>
                    <a:lnTo>
                      <a:pt x="7" y="52"/>
                    </a:lnTo>
                    <a:lnTo>
                      <a:pt x="15" y="63"/>
                    </a:lnTo>
                    <a:lnTo>
                      <a:pt x="22" y="72"/>
                    </a:lnTo>
                    <a:lnTo>
                      <a:pt x="30" y="84"/>
                    </a:lnTo>
                    <a:lnTo>
                      <a:pt x="37" y="80"/>
                    </a:lnTo>
                    <a:lnTo>
                      <a:pt x="45" y="74"/>
                    </a:lnTo>
                    <a:lnTo>
                      <a:pt x="52" y="61"/>
                    </a:lnTo>
                    <a:lnTo>
                      <a:pt x="60" y="58"/>
                    </a:lnTo>
                    <a:lnTo>
                      <a:pt x="67" y="68"/>
                    </a:lnTo>
                    <a:lnTo>
                      <a:pt x="75" y="89"/>
                    </a:lnTo>
                    <a:lnTo>
                      <a:pt x="82" y="113"/>
                    </a:lnTo>
                    <a:lnTo>
                      <a:pt x="90" y="123"/>
                    </a:lnTo>
                    <a:lnTo>
                      <a:pt x="97" y="126"/>
                    </a:lnTo>
                    <a:lnTo>
                      <a:pt x="105" y="114"/>
                    </a:lnTo>
                    <a:lnTo>
                      <a:pt x="112" y="98"/>
                    </a:lnTo>
                    <a:lnTo>
                      <a:pt x="120" y="71"/>
                    </a:lnTo>
                    <a:lnTo>
                      <a:pt x="127" y="48"/>
                    </a:lnTo>
                    <a:lnTo>
                      <a:pt x="135" y="39"/>
                    </a:lnTo>
                    <a:lnTo>
                      <a:pt x="142" y="46"/>
                    </a:lnTo>
                    <a:lnTo>
                      <a:pt x="150" y="68"/>
                    </a:lnTo>
                    <a:lnTo>
                      <a:pt x="157" y="84"/>
                    </a:lnTo>
                    <a:lnTo>
                      <a:pt x="165" y="92"/>
                    </a:lnTo>
                    <a:lnTo>
                      <a:pt x="172" y="81"/>
                    </a:lnTo>
                    <a:lnTo>
                      <a:pt x="180" y="69"/>
                    </a:lnTo>
                    <a:lnTo>
                      <a:pt x="187" y="53"/>
                    </a:lnTo>
                    <a:lnTo>
                      <a:pt x="194" y="43"/>
                    </a:lnTo>
                    <a:lnTo>
                      <a:pt x="202" y="35"/>
                    </a:lnTo>
                    <a:lnTo>
                      <a:pt x="209" y="44"/>
                    </a:lnTo>
                    <a:lnTo>
                      <a:pt x="217" y="71"/>
                    </a:lnTo>
                    <a:lnTo>
                      <a:pt x="224" y="102"/>
                    </a:lnTo>
                    <a:lnTo>
                      <a:pt x="232" y="119"/>
                    </a:lnTo>
                    <a:lnTo>
                      <a:pt x="239" y="105"/>
                    </a:lnTo>
                    <a:lnTo>
                      <a:pt x="247" y="80"/>
                    </a:lnTo>
                    <a:lnTo>
                      <a:pt x="254" y="56"/>
                    </a:lnTo>
                    <a:lnTo>
                      <a:pt x="262" y="44"/>
                    </a:lnTo>
                    <a:lnTo>
                      <a:pt x="269" y="39"/>
                    </a:lnTo>
                    <a:lnTo>
                      <a:pt x="277" y="38"/>
                    </a:lnTo>
                    <a:lnTo>
                      <a:pt x="284" y="38"/>
                    </a:lnTo>
                    <a:lnTo>
                      <a:pt x="292" y="37"/>
                    </a:lnTo>
                    <a:lnTo>
                      <a:pt x="299" y="40"/>
                    </a:lnTo>
                    <a:lnTo>
                      <a:pt x="307" y="54"/>
                    </a:lnTo>
                    <a:lnTo>
                      <a:pt x="314" y="75"/>
                    </a:lnTo>
                    <a:lnTo>
                      <a:pt x="322" y="80"/>
                    </a:lnTo>
                    <a:lnTo>
                      <a:pt x="329" y="67"/>
                    </a:lnTo>
                    <a:lnTo>
                      <a:pt x="337" y="44"/>
                    </a:lnTo>
                    <a:lnTo>
                      <a:pt x="344" y="44"/>
                    </a:lnTo>
                    <a:lnTo>
                      <a:pt x="352" y="62"/>
                    </a:lnTo>
                    <a:lnTo>
                      <a:pt x="359" y="92"/>
                    </a:lnTo>
                    <a:lnTo>
                      <a:pt x="367" y="108"/>
                    </a:lnTo>
                    <a:lnTo>
                      <a:pt x="374" y="113"/>
                    </a:lnTo>
                    <a:lnTo>
                      <a:pt x="382" y="106"/>
                    </a:lnTo>
                    <a:lnTo>
                      <a:pt x="389" y="95"/>
                    </a:lnTo>
                    <a:lnTo>
                      <a:pt x="397" y="80"/>
                    </a:lnTo>
                    <a:lnTo>
                      <a:pt x="404" y="62"/>
                    </a:lnTo>
                    <a:lnTo>
                      <a:pt x="412" y="45"/>
                    </a:lnTo>
                    <a:lnTo>
                      <a:pt x="419" y="36"/>
                    </a:lnTo>
                    <a:lnTo>
                      <a:pt x="427" y="30"/>
                    </a:lnTo>
                    <a:lnTo>
                      <a:pt x="434" y="30"/>
                    </a:lnTo>
                    <a:lnTo>
                      <a:pt x="442" y="34"/>
                    </a:lnTo>
                    <a:lnTo>
                      <a:pt x="449" y="43"/>
                    </a:lnTo>
                    <a:lnTo>
                      <a:pt x="457" y="54"/>
                    </a:lnTo>
                    <a:lnTo>
                      <a:pt x="464" y="57"/>
                    </a:lnTo>
                    <a:lnTo>
                      <a:pt x="472" y="58"/>
                    </a:lnTo>
                    <a:lnTo>
                      <a:pt x="479" y="53"/>
                    </a:lnTo>
                    <a:lnTo>
                      <a:pt x="487" y="58"/>
                    </a:lnTo>
                    <a:lnTo>
                      <a:pt x="494" y="63"/>
                    </a:lnTo>
                    <a:lnTo>
                      <a:pt x="502" y="74"/>
                    </a:lnTo>
                    <a:lnTo>
                      <a:pt x="509" y="82"/>
                    </a:lnTo>
                    <a:lnTo>
                      <a:pt x="517" y="88"/>
                    </a:lnTo>
                    <a:lnTo>
                      <a:pt x="524" y="78"/>
                    </a:lnTo>
                    <a:lnTo>
                      <a:pt x="532" y="50"/>
                    </a:lnTo>
                    <a:lnTo>
                      <a:pt x="539" y="15"/>
                    </a:lnTo>
                    <a:lnTo>
                      <a:pt x="547" y="0"/>
                    </a:lnTo>
                    <a:lnTo>
                      <a:pt x="554" y="1"/>
                    </a:lnTo>
                    <a:lnTo>
                      <a:pt x="561" y="11"/>
                    </a:lnTo>
                    <a:lnTo>
                      <a:pt x="569" y="9"/>
                    </a:lnTo>
                    <a:lnTo>
                      <a:pt x="576" y="17"/>
                    </a:lnTo>
                    <a:lnTo>
                      <a:pt x="584" y="32"/>
                    </a:lnTo>
                    <a:lnTo>
                      <a:pt x="591" y="68"/>
                    </a:lnTo>
                    <a:lnTo>
                      <a:pt x="599" y="92"/>
                    </a:lnTo>
                    <a:lnTo>
                      <a:pt x="606" y="108"/>
                    </a:lnTo>
                    <a:lnTo>
                      <a:pt x="614" y="106"/>
                    </a:lnTo>
                    <a:lnTo>
                      <a:pt x="621" y="102"/>
                    </a:lnTo>
                    <a:lnTo>
                      <a:pt x="629" y="88"/>
                    </a:lnTo>
                    <a:lnTo>
                      <a:pt x="636" y="71"/>
                    </a:lnTo>
                    <a:lnTo>
                      <a:pt x="644" y="51"/>
                    </a:lnTo>
                    <a:lnTo>
                      <a:pt x="651" y="52"/>
                    </a:lnTo>
                    <a:lnTo>
                      <a:pt x="659" y="61"/>
                    </a:lnTo>
                    <a:lnTo>
                      <a:pt x="666" y="81"/>
                    </a:lnTo>
                    <a:lnTo>
                      <a:pt x="674" y="83"/>
                    </a:lnTo>
                    <a:lnTo>
                      <a:pt x="681" y="84"/>
                    </a:lnTo>
                    <a:lnTo>
                      <a:pt x="689" y="75"/>
                    </a:lnTo>
                    <a:lnTo>
                      <a:pt x="696" y="74"/>
                    </a:lnTo>
                    <a:lnTo>
                      <a:pt x="704" y="75"/>
                    </a:lnTo>
                    <a:lnTo>
                      <a:pt x="711" y="78"/>
                    </a:lnTo>
                    <a:lnTo>
                      <a:pt x="719" y="72"/>
                    </a:lnTo>
                    <a:lnTo>
                      <a:pt x="726" y="66"/>
                    </a:lnTo>
                    <a:lnTo>
                      <a:pt x="734" y="61"/>
                    </a:lnTo>
                    <a:lnTo>
                      <a:pt x="741" y="63"/>
                    </a:lnTo>
                  </a:path>
                </a:pathLst>
              </a:custGeom>
              <a:noFill/>
              <a:ln w="19050" cap="flat" cmpd="sng">
                <a:solidFill>
                  <a:srgbClr val="0066FF"/>
                </a:solidFill>
                <a:prstDash val="solid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5" name="Freeform 458"/>
              <p:cNvSpPr>
                <a:spLocks/>
              </p:cNvSpPr>
              <p:nvPr/>
            </p:nvSpPr>
            <p:spPr bwMode="auto">
              <a:xfrm>
                <a:off x="7072313" y="4071938"/>
                <a:ext cx="1355725" cy="282575"/>
              </a:xfrm>
              <a:custGeom>
                <a:avLst/>
                <a:gdLst>
                  <a:gd name="T0" fmla="*/ 12807 w 741"/>
                  <a:gd name="T1" fmla="*/ 74681 h 140"/>
                  <a:gd name="T2" fmla="*/ 40251 w 741"/>
                  <a:gd name="T3" fmla="*/ 86791 h 140"/>
                  <a:gd name="T4" fmla="*/ 67695 w 741"/>
                  <a:gd name="T5" fmla="*/ 66607 h 140"/>
                  <a:gd name="T6" fmla="*/ 95139 w 741"/>
                  <a:gd name="T7" fmla="*/ 62570 h 140"/>
                  <a:gd name="T8" fmla="*/ 122582 w 741"/>
                  <a:gd name="T9" fmla="*/ 52478 h 140"/>
                  <a:gd name="T10" fmla="*/ 150026 w 741"/>
                  <a:gd name="T11" fmla="*/ 76699 h 140"/>
                  <a:gd name="T12" fmla="*/ 177470 w 741"/>
                  <a:gd name="T13" fmla="*/ 36331 h 140"/>
                  <a:gd name="T14" fmla="*/ 204914 w 741"/>
                  <a:gd name="T15" fmla="*/ 0 h 140"/>
                  <a:gd name="T16" fmla="*/ 232358 w 741"/>
                  <a:gd name="T17" fmla="*/ 88809 h 140"/>
                  <a:gd name="T18" fmla="*/ 259802 w 741"/>
                  <a:gd name="T19" fmla="*/ 125140 h 140"/>
                  <a:gd name="T20" fmla="*/ 287245 w 741"/>
                  <a:gd name="T21" fmla="*/ 149361 h 140"/>
                  <a:gd name="T22" fmla="*/ 314689 w 741"/>
                  <a:gd name="T23" fmla="*/ 211931 h 140"/>
                  <a:gd name="T24" fmla="*/ 342133 w 741"/>
                  <a:gd name="T25" fmla="*/ 222023 h 140"/>
                  <a:gd name="T26" fmla="*/ 369577 w 741"/>
                  <a:gd name="T27" fmla="*/ 203858 h 140"/>
                  <a:gd name="T28" fmla="*/ 397021 w 741"/>
                  <a:gd name="T29" fmla="*/ 183674 h 140"/>
                  <a:gd name="T30" fmla="*/ 424465 w 741"/>
                  <a:gd name="T31" fmla="*/ 175600 h 140"/>
                  <a:gd name="T32" fmla="*/ 451908 w 741"/>
                  <a:gd name="T33" fmla="*/ 84773 h 140"/>
                  <a:gd name="T34" fmla="*/ 479352 w 741"/>
                  <a:gd name="T35" fmla="*/ 66607 h 140"/>
                  <a:gd name="T36" fmla="*/ 506796 w 741"/>
                  <a:gd name="T37" fmla="*/ 113030 h 140"/>
                  <a:gd name="T38" fmla="*/ 534240 w 741"/>
                  <a:gd name="T39" fmla="*/ 207894 h 140"/>
                  <a:gd name="T40" fmla="*/ 561684 w 741"/>
                  <a:gd name="T41" fmla="*/ 252299 h 140"/>
                  <a:gd name="T42" fmla="*/ 589127 w 741"/>
                  <a:gd name="T43" fmla="*/ 222023 h 140"/>
                  <a:gd name="T44" fmla="*/ 616571 w 741"/>
                  <a:gd name="T45" fmla="*/ 199821 h 140"/>
                  <a:gd name="T46" fmla="*/ 644015 w 741"/>
                  <a:gd name="T47" fmla="*/ 167527 h 140"/>
                  <a:gd name="T48" fmla="*/ 671459 w 741"/>
                  <a:gd name="T49" fmla="*/ 159453 h 140"/>
                  <a:gd name="T50" fmla="*/ 698903 w 741"/>
                  <a:gd name="T51" fmla="*/ 115048 h 140"/>
                  <a:gd name="T52" fmla="*/ 726347 w 741"/>
                  <a:gd name="T53" fmla="*/ 183674 h 140"/>
                  <a:gd name="T54" fmla="*/ 753790 w 741"/>
                  <a:gd name="T55" fmla="*/ 238170 h 140"/>
                  <a:gd name="T56" fmla="*/ 781234 w 741"/>
                  <a:gd name="T57" fmla="*/ 149361 h 140"/>
                  <a:gd name="T58" fmla="*/ 808678 w 741"/>
                  <a:gd name="T59" fmla="*/ 149361 h 140"/>
                  <a:gd name="T60" fmla="*/ 836122 w 741"/>
                  <a:gd name="T61" fmla="*/ 240189 h 140"/>
                  <a:gd name="T62" fmla="*/ 863566 w 741"/>
                  <a:gd name="T63" fmla="*/ 272483 h 140"/>
                  <a:gd name="T64" fmla="*/ 891010 w 741"/>
                  <a:gd name="T65" fmla="*/ 187711 h 140"/>
                  <a:gd name="T66" fmla="*/ 918453 w 741"/>
                  <a:gd name="T67" fmla="*/ 115048 h 140"/>
                  <a:gd name="T68" fmla="*/ 945897 w 741"/>
                  <a:gd name="T69" fmla="*/ 161471 h 140"/>
                  <a:gd name="T70" fmla="*/ 973341 w 741"/>
                  <a:gd name="T71" fmla="*/ 234134 h 140"/>
                  <a:gd name="T72" fmla="*/ 1000785 w 741"/>
                  <a:gd name="T73" fmla="*/ 177619 h 140"/>
                  <a:gd name="T74" fmla="*/ 1026399 w 741"/>
                  <a:gd name="T75" fmla="*/ 32294 h 140"/>
                  <a:gd name="T76" fmla="*/ 1053843 w 741"/>
                  <a:gd name="T77" fmla="*/ 64589 h 140"/>
                  <a:gd name="T78" fmla="*/ 1081287 w 741"/>
                  <a:gd name="T79" fmla="*/ 183674 h 140"/>
                  <a:gd name="T80" fmla="*/ 1108731 w 741"/>
                  <a:gd name="T81" fmla="*/ 151379 h 140"/>
                  <a:gd name="T82" fmla="*/ 1136174 w 741"/>
                  <a:gd name="T83" fmla="*/ 102938 h 140"/>
                  <a:gd name="T84" fmla="*/ 1163618 w 741"/>
                  <a:gd name="T85" fmla="*/ 195784 h 140"/>
                  <a:gd name="T86" fmla="*/ 1191062 w 741"/>
                  <a:gd name="T87" fmla="*/ 264409 h 140"/>
                  <a:gd name="T88" fmla="*/ 1218506 w 741"/>
                  <a:gd name="T89" fmla="*/ 282575 h 140"/>
                  <a:gd name="T90" fmla="*/ 1245950 w 741"/>
                  <a:gd name="T91" fmla="*/ 248262 h 140"/>
                  <a:gd name="T92" fmla="*/ 1273394 w 741"/>
                  <a:gd name="T93" fmla="*/ 123122 h 140"/>
                  <a:gd name="T94" fmla="*/ 1300837 w 741"/>
                  <a:gd name="T95" fmla="*/ 125140 h 140"/>
                  <a:gd name="T96" fmla="*/ 1328281 w 741"/>
                  <a:gd name="T97" fmla="*/ 171563 h 140"/>
                  <a:gd name="T98" fmla="*/ 1355725 w 741"/>
                  <a:gd name="T99" fmla="*/ 163490 h 140"/>
                  <a:gd name="T100" fmla="*/ 0 60000 65536"/>
                  <a:gd name="T101" fmla="*/ 0 60000 65536"/>
                  <a:gd name="T102" fmla="*/ 0 60000 65536"/>
                  <a:gd name="T103" fmla="*/ 0 60000 65536"/>
                  <a:gd name="T104" fmla="*/ 0 60000 65536"/>
                  <a:gd name="T105" fmla="*/ 0 60000 65536"/>
                  <a:gd name="T106" fmla="*/ 0 60000 65536"/>
                  <a:gd name="T107" fmla="*/ 0 60000 65536"/>
                  <a:gd name="T108" fmla="*/ 0 60000 65536"/>
                  <a:gd name="T109" fmla="*/ 0 60000 65536"/>
                  <a:gd name="T110" fmla="*/ 0 60000 65536"/>
                  <a:gd name="T111" fmla="*/ 0 60000 65536"/>
                  <a:gd name="T112" fmla="*/ 0 60000 65536"/>
                  <a:gd name="T113" fmla="*/ 0 60000 65536"/>
                  <a:gd name="T114" fmla="*/ 0 60000 65536"/>
                  <a:gd name="T115" fmla="*/ 0 60000 65536"/>
                  <a:gd name="T116" fmla="*/ 0 60000 65536"/>
                  <a:gd name="T117" fmla="*/ 0 60000 65536"/>
                  <a:gd name="T118" fmla="*/ 0 60000 65536"/>
                  <a:gd name="T119" fmla="*/ 0 60000 65536"/>
                  <a:gd name="T120" fmla="*/ 0 60000 65536"/>
                  <a:gd name="T121" fmla="*/ 0 60000 65536"/>
                  <a:gd name="T122" fmla="*/ 0 60000 65536"/>
                  <a:gd name="T123" fmla="*/ 0 60000 65536"/>
                  <a:gd name="T124" fmla="*/ 0 60000 65536"/>
                  <a:gd name="T125" fmla="*/ 0 60000 65536"/>
                  <a:gd name="T126" fmla="*/ 0 60000 65536"/>
                  <a:gd name="T127" fmla="*/ 0 60000 65536"/>
                  <a:gd name="T128" fmla="*/ 0 60000 65536"/>
                  <a:gd name="T129" fmla="*/ 0 60000 65536"/>
                  <a:gd name="T130" fmla="*/ 0 60000 65536"/>
                  <a:gd name="T131" fmla="*/ 0 60000 65536"/>
                  <a:gd name="T132" fmla="*/ 0 60000 65536"/>
                  <a:gd name="T133" fmla="*/ 0 60000 65536"/>
                  <a:gd name="T134" fmla="*/ 0 60000 65536"/>
                  <a:gd name="T135" fmla="*/ 0 60000 65536"/>
                  <a:gd name="T136" fmla="*/ 0 60000 65536"/>
                  <a:gd name="T137" fmla="*/ 0 60000 65536"/>
                  <a:gd name="T138" fmla="*/ 0 60000 65536"/>
                  <a:gd name="T139" fmla="*/ 0 60000 65536"/>
                  <a:gd name="T140" fmla="*/ 0 60000 65536"/>
                  <a:gd name="T141" fmla="*/ 0 60000 65536"/>
                  <a:gd name="T142" fmla="*/ 0 60000 65536"/>
                  <a:gd name="T143" fmla="*/ 0 60000 65536"/>
                  <a:gd name="T144" fmla="*/ 0 60000 65536"/>
                  <a:gd name="T145" fmla="*/ 0 60000 65536"/>
                  <a:gd name="T146" fmla="*/ 0 60000 65536"/>
                  <a:gd name="T147" fmla="*/ 0 60000 65536"/>
                  <a:gd name="T148" fmla="*/ 0 60000 65536"/>
                  <a:gd name="T149" fmla="*/ 0 60000 65536"/>
                </a:gdLst>
                <a:ahLst/>
                <a:cxnLst>
                  <a:cxn ang="T100">
                    <a:pos x="T0" y="T1"/>
                  </a:cxn>
                  <a:cxn ang="T101">
                    <a:pos x="T2" y="T3"/>
                  </a:cxn>
                  <a:cxn ang="T102">
                    <a:pos x="T4" y="T5"/>
                  </a:cxn>
                  <a:cxn ang="T103">
                    <a:pos x="T6" y="T7"/>
                  </a:cxn>
                  <a:cxn ang="T104">
                    <a:pos x="T8" y="T9"/>
                  </a:cxn>
                  <a:cxn ang="T105">
                    <a:pos x="T10" y="T11"/>
                  </a:cxn>
                  <a:cxn ang="T106">
                    <a:pos x="T12" y="T13"/>
                  </a:cxn>
                  <a:cxn ang="T107">
                    <a:pos x="T14" y="T15"/>
                  </a:cxn>
                  <a:cxn ang="T108">
                    <a:pos x="T16" y="T17"/>
                  </a:cxn>
                  <a:cxn ang="T109">
                    <a:pos x="T18" y="T19"/>
                  </a:cxn>
                  <a:cxn ang="T110">
                    <a:pos x="T20" y="T21"/>
                  </a:cxn>
                  <a:cxn ang="T111">
                    <a:pos x="T22" y="T23"/>
                  </a:cxn>
                  <a:cxn ang="T112">
                    <a:pos x="T24" y="T25"/>
                  </a:cxn>
                  <a:cxn ang="T113">
                    <a:pos x="T26" y="T27"/>
                  </a:cxn>
                  <a:cxn ang="T114">
                    <a:pos x="T28" y="T29"/>
                  </a:cxn>
                  <a:cxn ang="T115">
                    <a:pos x="T30" y="T31"/>
                  </a:cxn>
                  <a:cxn ang="T116">
                    <a:pos x="T32" y="T33"/>
                  </a:cxn>
                  <a:cxn ang="T117">
                    <a:pos x="T34" y="T35"/>
                  </a:cxn>
                  <a:cxn ang="T118">
                    <a:pos x="T36" y="T37"/>
                  </a:cxn>
                  <a:cxn ang="T119">
                    <a:pos x="T38" y="T39"/>
                  </a:cxn>
                  <a:cxn ang="T120">
                    <a:pos x="T40" y="T41"/>
                  </a:cxn>
                  <a:cxn ang="T121">
                    <a:pos x="T42" y="T43"/>
                  </a:cxn>
                  <a:cxn ang="T122">
                    <a:pos x="T44" y="T45"/>
                  </a:cxn>
                  <a:cxn ang="T123">
                    <a:pos x="T46" y="T47"/>
                  </a:cxn>
                  <a:cxn ang="T124">
                    <a:pos x="T48" y="T49"/>
                  </a:cxn>
                  <a:cxn ang="T125">
                    <a:pos x="T50" y="T51"/>
                  </a:cxn>
                  <a:cxn ang="T126">
                    <a:pos x="T52" y="T53"/>
                  </a:cxn>
                  <a:cxn ang="T127">
                    <a:pos x="T54" y="T55"/>
                  </a:cxn>
                  <a:cxn ang="T128">
                    <a:pos x="T56" y="T57"/>
                  </a:cxn>
                  <a:cxn ang="T129">
                    <a:pos x="T58" y="T59"/>
                  </a:cxn>
                  <a:cxn ang="T130">
                    <a:pos x="T60" y="T61"/>
                  </a:cxn>
                  <a:cxn ang="T131">
                    <a:pos x="T62" y="T63"/>
                  </a:cxn>
                  <a:cxn ang="T132">
                    <a:pos x="T64" y="T65"/>
                  </a:cxn>
                  <a:cxn ang="T133">
                    <a:pos x="T66" y="T67"/>
                  </a:cxn>
                  <a:cxn ang="T134">
                    <a:pos x="T68" y="T69"/>
                  </a:cxn>
                  <a:cxn ang="T135">
                    <a:pos x="T70" y="T71"/>
                  </a:cxn>
                  <a:cxn ang="T136">
                    <a:pos x="T72" y="T73"/>
                  </a:cxn>
                  <a:cxn ang="T137">
                    <a:pos x="T74" y="T75"/>
                  </a:cxn>
                  <a:cxn ang="T138">
                    <a:pos x="T76" y="T77"/>
                  </a:cxn>
                  <a:cxn ang="T139">
                    <a:pos x="T78" y="T79"/>
                  </a:cxn>
                  <a:cxn ang="T140">
                    <a:pos x="T80" y="T81"/>
                  </a:cxn>
                  <a:cxn ang="T141">
                    <a:pos x="T82" y="T83"/>
                  </a:cxn>
                  <a:cxn ang="T142">
                    <a:pos x="T84" y="T85"/>
                  </a:cxn>
                  <a:cxn ang="T143">
                    <a:pos x="T86" y="T87"/>
                  </a:cxn>
                  <a:cxn ang="T144">
                    <a:pos x="T88" y="T89"/>
                  </a:cxn>
                  <a:cxn ang="T145">
                    <a:pos x="T90" y="T91"/>
                  </a:cxn>
                  <a:cxn ang="T146">
                    <a:pos x="T92" y="T93"/>
                  </a:cxn>
                  <a:cxn ang="T147">
                    <a:pos x="T94" y="T95"/>
                  </a:cxn>
                  <a:cxn ang="T148">
                    <a:pos x="T96" y="T97"/>
                  </a:cxn>
                  <a:cxn ang="T149">
                    <a:pos x="T98" y="T99"/>
                  </a:cxn>
                </a:cxnLst>
                <a:rect l="0" t="0" r="r" b="b"/>
                <a:pathLst>
                  <a:path w="741" h="140">
                    <a:moveTo>
                      <a:pt x="0" y="33"/>
                    </a:moveTo>
                    <a:lnTo>
                      <a:pt x="7" y="37"/>
                    </a:lnTo>
                    <a:lnTo>
                      <a:pt x="15" y="43"/>
                    </a:lnTo>
                    <a:lnTo>
                      <a:pt x="22" y="43"/>
                    </a:lnTo>
                    <a:lnTo>
                      <a:pt x="30" y="33"/>
                    </a:lnTo>
                    <a:lnTo>
                      <a:pt x="37" y="33"/>
                    </a:lnTo>
                    <a:lnTo>
                      <a:pt x="45" y="31"/>
                    </a:lnTo>
                    <a:lnTo>
                      <a:pt x="52" y="31"/>
                    </a:lnTo>
                    <a:lnTo>
                      <a:pt x="60" y="22"/>
                    </a:lnTo>
                    <a:lnTo>
                      <a:pt x="67" y="26"/>
                    </a:lnTo>
                    <a:lnTo>
                      <a:pt x="75" y="30"/>
                    </a:lnTo>
                    <a:lnTo>
                      <a:pt x="82" y="38"/>
                    </a:lnTo>
                    <a:lnTo>
                      <a:pt x="90" y="32"/>
                    </a:lnTo>
                    <a:lnTo>
                      <a:pt x="97" y="18"/>
                    </a:lnTo>
                    <a:lnTo>
                      <a:pt x="105" y="1"/>
                    </a:lnTo>
                    <a:lnTo>
                      <a:pt x="112" y="0"/>
                    </a:lnTo>
                    <a:lnTo>
                      <a:pt x="120" y="19"/>
                    </a:lnTo>
                    <a:lnTo>
                      <a:pt x="127" y="44"/>
                    </a:lnTo>
                    <a:lnTo>
                      <a:pt x="135" y="59"/>
                    </a:lnTo>
                    <a:lnTo>
                      <a:pt x="142" y="62"/>
                    </a:lnTo>
                    <a:lnTo>
                      <a:pt x="150" y="64"/>
                    </a:lnTo>
                    <a:lnTo>
                      <a:pt x="157" y="74"/>
                    </a:lnTo>
                    <a:lnTo>
                      <a:pt x="165" y="92"/>
                    </a:lnTo>
                    <a:lnTo>
                      <a:pt x="172" y="105"/>
                    </a:lnTo>
                    <a:lnTo>
                      <a:pt x="180" y="112"/>
                    </a:lnTo>
                    <a:lnTo>
                      <a:pt x="187" y="110"/>
                    </a:lnTo>
                    <a:lnTo>
                      <a:pt x="194" y="109"/>
                    </a:lnTo>
                    <a:lnTo>
                      <a:pt x="202" y="101"/>
                    </a:lnTo>
                    <a:lnTo>
                      <a:pt x="209" y="98"/>
                    </a:lnTo>
                    <a:lnTo>
                      <a:pt x="217" y="91"/>
                    </a:lnTo>
                    <a:lnTo>
                      <a:pt x="224" y="95"/>
                    </a:lnTo>
                    <a:lnTo>
                      <a:pt x="232" y="87"/>
                    </a:lnTo>
                    <a:lnTo>
                      <a:pt x="239" y="71"/>
                    </a:lnTo>
                    <a:lnTo>
                      <a:pt x="247" y="42"/>
                    </a:lnTo>
                    <a:lnTo>
                      <a:pt x="254" y="31"/>
                    </a:lnTo>
                    <a:lnTo>
                      <a:pt x="262" y="33"/>
                    </a:lnTo>
                    <a:lnTo>
                      <a:pt x="269" y="45"/>
                    </a:lnTo>
                    <a:lnTo>
                      <a:pt x="277" y="56"/>
                    </a:lnTo>
                    <a:lnTo>
                      <a:pt x="284" y="75"/>
                    </a:lnTo>
                    <a:lnTo>
                      <a:pt x="292" y="103"/>
                    </a:lnTo>
                    <a:lnTo>
                      <a:pt x="299" y="122"/>
                    </a:lnTo>
                    <a:lnTo>
                      <a:pt x="307" y="125"/>
                    </a:lnTo>
                    <a:lnTo>
                      <a:pt x="314" y="116"/>
                    </a:lnTo>
                    <a:lnTo>
                      <a:pt x="322" y="110"/>
                    </a:lnTo>
                    <a:lnTo>
                      <a:pt x="329" y="104"/>
                    </a:lnTo>
                    <a:lnTo>
                      <a:pt x="337" y="99"/>
                    </a:lnTo>
                    <a:lnTo>
                      <a:pt x="344" y="88"/>
                    </a:lnTo>
                    <a:lnTo>
                      <a:pt x="352" y="83"/>
                    </a:lnTo>
                    <a:lnTo>
                      <a:pt x="359" y="81"/>
                    </a:lnTo>
                    <a:lnTo>
                      <a:pt x="367" y="79"/>
                    </a:lnTo>
                    <a:lnTo>
                      <a:pt x="374" y="68"/>
                    </a:lnTo>
                    <a:lnTo>
                      <a:pt x="382" y="57"/>
                    </a:lnTo>
                    <a:lnTo>
                      <a:pt x="389" y="65"/>
                    </a:lnTo>
                    <a:lnTo>
                      <a:pt x="397" y="91"/>
                    </a:lnTo>
                    <a:lnTo>
                      <a:pt x="404" y="117"/>
                    </a:lnTo>
                    <a:lnTo>
                      <a:pt x="412" y="118"/>
                    </a:lnTo>
                    <a:lnTo>
                      <a:pt x="419" y="98"/>
                    </a:lnTo>
                    <a:lnTo>
                      <a:pt x="427" y="74"/>
                    </a:lnTo>
                    <a:lnTo>
                      <a:pt x="434" y="64"/>
                    </a:lnTo>
                    <a:lnTo>
                      <a:pt x="442" y="74"/>
                    </a:lnTo>
                    <a:lnTo>
                      <a:pt x="449" y="95"/>
                    </a:lnTo>
                    <a:lnTo>
                      <a:pt x="457" y="119"/>
                    </a:lnTo>
                    <a:lnTo>
                      <a:pt x="464" y="136"/>
                    </a:lnTo>
                    <a:lnTo>
                      <a:pt x="472" y="135"/>
                    </a:lnTo>
                    <a:lnTo>
                      <a:pt x="479" y="120"/>
                    </a:lnTo>
                    <a:lnTo>
                      <a:pt x="487" y="93"/>
                    </a:lnTo>
                    <a:lnTo>
                      <a:pt x="494" y="71"/>
                    </a:lnTo>
                    <a:lnTo>
                      <a:pt x="502" y="57"/>
                    </a:lnTo>
                    <a:lnTo>
                      <a:pt x="509" y="63"/>
                    </a:lnTo>
                    <a:lnTo>
                      <a:pt x="517" y="80"/>
                    </a:lnTo>
                    <a:lnTo>
                      <a:pt x="524" y="101"/>
                    </a:lnTo>
                    <a:lnTo>
                      <a:pt x="532" y="116"/>
                    </a:lnTo>
                    <a:lnTo>
                      <a:pt x="539" y="112"/>
                    </a:lnTo>
                    <a:lnTo>
                      <a:pt x="547" y="88"/>
                    </a:lnTo>
                    <a:lnTo>
                      <a:pt x="554" y="49"/>
                    </a:lnTo>
                    <a:lnTo>
                      <a:pt x="561" y="16"/>
                    </a:lnTo>
                    <a:lnTo>
                      <a:pt x="569" y="9"/>
                    </a:lnTo>
                    <a:lnTo>
                      <a:pt x="576" y="32"/>
                    </a:lnTo>
                    <a:lnTo>
                      <a:pt x="584" y="65"/>
                    </a:lnTo>
                    <a:lnTo>
                      <a:pt x="591" y="91"/>
                    </a:lnTo>
                    <a:lnTo>
                      <a:pt x="599" y="92"/>
                    </a:lnTo>
                    <a:lnTo>
                      <a:pt x="606" y="75"/>
                    </a:lnTo>
                    <a:lnTo>
                      <a:pt x="614" y="56"/>
                    </a:lnTo>
                    <a:lnTo>
                      <a:pt x="621" y="51"/>
                    </a:lnTo>
                    <a:lnTo>
                      <a:pt x="629" y="69"/>
                    </a:lnTo>
                    <a:lnTo>
                      <a:pt x="636" y="97"/>
                    </a:lnTo>
                    <a:lnTo>
                      <a:pt x="644" y="119"/>
                    </a:lnTo>
                    <a:lnTo>
                      <a:pt x="651" y="131"/>
                    </a:lnTo>
                    <a:lnTo>
                      <a:pt x="659" y="134"/>
                    </a:lnTo>
                    <a:lnTo>
                      <a:pt x="666" y="140"/>
                    </a:lnTo>
                    <a:lnTo>
                      <a:pt x="674" y="136"/>
                    </a:lnTo>
                    <a:lnTo>
                      <a:pt x="681" y="123"/>
                    </a:lnTo>
                    <a:lnTo>
                      <a:pt x="689" y="89"/>
                    </a:lnTo>
                    <a:lnTo>
                      <a:pt x="696" y="61"/>
                    </a:lnTo>
                    <a:lnTo>
                      <a:pt x="704" y="49"/>
                    </a:lnTo>
                    <a:lnTo>
                      <a:pt x="711" y="62"/>
                    </a:lnTo>
                    <a:lnTo>
                      <a:pt x="719" y="76"/>
                    </a:lnTo>
                    <a:lnTo>
                      <a:pt x="726" y="85"/>
                    </a:lnTo>
                    <a:lnTo>
                      <a:pt x="734" y="82"/>
                    </a:lnTo>
                    <a:lnTo>
                      <a:pt x="741" y="81"/>
                    </a:lnTo>
                  </a:path>
                </a:pathLst>
              </a:custGeom>
              <a:noFill/>
              <a:ln w="38100" cap="rnd" cmpd="sng">
                <a:solidFill>
                  <a:srgbClr val="2DC0C7"/>
                </a:solidFill>
                <a:prstDash val="sysDot"/>
                <a:round/>
                <a:headEnd type="none" w="med" len="med"/>
                <a:tailEnd type="none" w="med" len="med"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6" name="Line 459"/>
              <p:cNvSpPr>
                <a:spLocks noChangeShapeType="1"/>
              </p:cNvSpPr>
              <p:nvPr/>
            </p:nvSpPr>
            <p:spPr bwMode="auto">
              <a:xfrm>
                <a:off x="5697538" y="3667125"/>
                <a:ext cx="0" cy="91281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7" name="Line 460"/>
              <p:cNvSpPr>
                <a:spLocks noChangeShapeType="1"/>
              </p:cNvSpPr>
              <p:nvPr/>
            </p:nvSpPr>
            <p:spPr bwMode="auto">
              <a:xfrm>
                <a:off x="5840413" y="3667125"/>
                <a:ext cx="0" cy="91281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8" name="Line 461"/>
              <p:cNvSpPr>
                <a:spLocks noChangeShapeType="1"/>
              </p:cNvSpPr>
              <p:nvPr/>
            </p:nvSpPr>
            <p:spPr bwMode="auto">
              <a:xfrm>
                <a:off x="6526213" y="3667125"/>
                <a:ext cx="0" cy="912813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29" name="Line 462"/>
              <p:cNvSpPr>
                <a:spLocks noChangeShapeType="1"/>
              </p:cNvSpPr>
              <p:nvPr/>
            </p:nvSpPr>
            <p:spPr bwMode="auto">
              <a:xfrm>
                <a:off x="7197725" y="3948113"/>
                <a:ext cx="0" cy="639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0" name="Line 463"/>
              <p:cNvSpPr>
                <a:spLocks noChangeShapeType="1"/>
              </p:cNvSpPr>
              <p:nvPr/>
            </p:nvSpPr>
            <p:spPr bwMode="auto">
              <a:xfrm>
                <a:off x="7331075" y="3948113"/>
                <a:ext cx="0" cy="639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1" name="Line 464"/>
              <p:cNvSpPr>
                <a:spLocks noChangeShapeType="1"/>
              </p:cNvSpPr>
              <p:nvPr/>
            </p:nvSpPr>
            <p:spPr bwMode="auto">
              <a:xfrm>
                <a:off x="8016875" y="3948113"/>
                <a:ext cx="0" cy="639762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2" name="Rectangle 465"/>
              <p:cNvSpPr>
                <a:spLocks noChangeArrowheads="1"/>
              </p:cNvSpPr>
              <p:nvPr/>
            </p:nvSpPr>
            <p:spPr bwMode="auto">
              <a:xfrm>
                <a:off x="5700713" y="5607050"/>
                <a:ext cx="228600" cy="425450"/>
              </a:xfrm>
              <a:prstGeom prst="rect">
                <a:avLst/>
              </a:prstGeom>
              <a:solidFill>
                <a:schemeClr val="tx1">
                  <a:alpha val="30196"/>
                </a:schemeClr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anchor="ctr"/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endParaRPr lang="en-US" altLang="en-US" sz="1400" b="1">
                  <a:solidFill>
                    <a:srgbClr val="000000"/>
                  </a:solidFill>
                  <a:latin typeface="Baskerville Old Face" panose="02020602080505020303" pitchFamily="18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233" name="Rectangle 466"/>
              <p:cNvSpPr>
                <a:spLocks noChangeArrowheads="1"/>
              </p:cNvSpPr>
              <p:nvPr/>
            </p:nvSpPr>
            <p:spPr bwMode="auto">
              <a:xfrm>
                <a:off x="6043613" y="5256213"/>
                <a:ext cx="228600" cy="776287"/>
              </a:xfrm>
              <a:prstGeom prst="rect">
                <a:avLst/>
              </a:prstGeom>
              <a:solidFill>
                <a:srgbClr val="2DA70C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endParaRPr lang="en-US" altLang="en-US" sz="1400" b="1">
                  <a:solidFill>
                    <a:srgbClr val="000000"/>
                  </a:solidFill>
                  <a:latin typeface="Baskerville Old Face" panose="02020602080505020303" pitchFamily="18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234" name="Rectangle 467"/>
              <p:cNvSpPr>
                <a:spLocks noChangeArrowheads="1"/>
              </p:cNvSpPr>
              <p:nvPr/>
            </p:nvSpPr>
            <p:spPr bwMode="auto">
              <a:xfrm>
                <a:off x="6386513" y="5626100"/>
                <a:ext cx="228600" cy="406400"/>
              </a:xfrm>
              <a:prstGeom prst="rect">
                <a:avLst/>
              </a:prstGeom>
              <a:solidFill>
                <a:srgbClr val="3366FF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endParaRPr lang="en-US" altLang="en-US" sz="1400" b="1">
                  <a:solidFill>
                    <a:srgbClr val="000000"/>
                  </a:solidFill>
                  <a:latin typeface="Baskerville Old Face" panose="02020602080505020303" pitchFamily="18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235" name="Rectangle 468"/>
              <p:cNvSpPr>
                <a:spLocks noChangeArrowheads="1"/>
              </p:cNvSpPr>
              <p:nvPr/>
            </p:nvSpPr>
            <p:spPr bwMode="auto">
              <a:xfrm>
                <a:off x="6729413" y="5657850"/>
                <a:ext cx="228600" cy="374650"/>
              </a:xfrm>
              <a:prstGeom prst="rect">
                <a:avLst/>
              </a:prstGeom>
              <a:solidFill>
                <a:srgbClr val="2DC0C7"/>
              </a:solidFill>
              <a:ln w="19050">
                <a:solidFill>
                  <a:srgbClr val="2DC0C7"/>
                </a:solidFill>
                <a:miter lim="800000"/>
                <a:headEnd/>
                <a:tailEnd/>
              </a:ln>
            </p:spPr>
            <p:txBody>
              <a:bodyPr/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endParaRPr lang="en-US" altLang="en-US" sz="1400" b="1">
                  <a:solidFill>
                    <a:srgbClr val="000000"/>
                  </a:solidFill>
                  <a:latin typeface="Baskerville Old Face" panose="02020602080505020303" pitchFamily="18" charset="0"/>
                  <a:ea typeface="MS PGothic" panose="020B0600070205080204" pitchFamily="34" charset="-128"/>
                </a:endParaRPr>
              </a:p>
            </p:txBody>
          </p:sp>
          <p:sp>
            <p:nvSpPr>
              <p:cNvPr id="236" name="Line 469"/>
              <p:cNvSpPr>
                <a:spLocks noChangeShapeType="1"/>
              </p:cNvSpPr>
              <p:nvPr/>
            </p:nvSpPr>
            <p:spPr bwMode="auto">
              <a:xfrm flipV="1">
                <a:off x="5815013" y="5564188"/>
                <a:ext cx="0" cy="42862"/>
              </a:xfrm>
              <a:prstGeom prst="line">
                <a:avLst/>
              </a:prstGeom>
              <a:noFill/>
              <a:ln w="1905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7" name="Line 470"/>
              <p:cNvSpPr>
                <a:spLocks noChangeShapeType="1"/>
              </p:cNvSpPr>
              <p:nvPr/>
            </p:nvSpPr>
            <p:spPr bwMode="auto">
              <a:xfrm flipV="1">
                <a:off x="6157913" y="5235575"/>
                <a:ext cx="0" cy="20638"/>
              </a:xfrm>
              <a:prstGeom prst="line">
                <a:avLst/>
              </a:prstGeom>
              <a:noFill/>
              <a:ln w="19050">
                <a:solidFill>
                  <a:srgbClr val="20B04B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8" name="Line 471"/>
              <p:cNvSpPr>
                <a:spLocks noChangeShapeType="1"/>
              </p:cNvSpPr>
              <p:nvPr/>
            </p:nvSpPr>
            <p:spPr bwMode="auto">
              <a:xfrm flipV="1">
                <a:off x="6500813" y="5572125"/>
                <a:ext cx="0" cy="53975"/>
              </a:xfrm>
              <a:prstGeom prst="line">
                <a:avLst/>
              </a:prstGeom>
              <a:noFill/>
              <a:ln w="19050">
                <a:solidFill>
                  <a:srgbClr val="0066FF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39" name="Line 472"/>
              <p:cNvSpPr>
                <a:spLocks noChangeShapeType="1"/>
              </p:cNvSpPr>
              <p:nvPr/>
            </p:nvSpPr>
            <p:spPr bwMode="auto">
              <a:xfrm flipV="1">
                <a:off x="6843713" y="5630863"/>
                <a:ext cx="0" cy="26987"/>
              </a:xfrm>
              <a:prstGeom prst="line">
                <a:avLst/>
              </a:prstGeom>
              <a:noFill/>
              <a:ln w="19050">
                <a:solidFill>
                  <a:srgbClr val="2DC0C7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0" name="Line 473"/>
              <p:cNvSpPr>
                <a:spLocks noChangeShapeType="1"/>
              </p:cNvSpPr>
              <p:nvPr/>
            </p:nvSpPr>
            <p:spPr bwMode="auto">
              <a:xfrm>
                <a:off x="5643563" y="5118100"/>
                <a:ext cx="0" cy="91440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1" name="Line 474"/>
              <p:cNvSpPr>
                <a:spLocks noChangeShapeType="1"/>
              </p:cNvSpPr>
              <p:nvPr/>
            </p:nvSpPr>
            <p:spPr bwMode="auto">
              <a:xfrm>
                <a:off x="5643563" y="5902325"/>
                <a:ext cx="2698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2" name="Line 475"/>
              <p:cNvSpPr>
                <a:spLocks noChangeShapeType="1"/>
              </p:cNvSpPr>
              <p:nvPr/>
            </p:nvSpPr>
            <p:spPr bwMode="auto">
              <a:xfrm>
                <a:off x="5643563" y="5772150"/>
                <a:ext cx="2698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3" name="Line 476"/>
              <p:cNvSpPr>
                <a:spLocks noChangeShapeType="1"/>
              </p:cNvSpPr>
              <p:nvPr/>
            </p:nvSpPr>
            <p:spPr bwMode="auto">
              <a:xfrm>
                <a:off x="5643563" y="5641975"/>
                <a:ext cx="2698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4" name="Line 477"/>
              <p:cNvSpPr>
                <a:spLocks noChangeShapeType="1"/>
              </p:cNvSpPr>
              <p:nvPr/>
            </p:nvSpPr>
            <p:spPr bwMode="auto">
              <a:xfrm>
                <a:off x="5643563" y="5508625"/>
                <a:ext cx="2698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5" name="Line 478"/>
              <p:cNvSpPr>
                <a:spLocks noChangeShapeType="1"/>
              </p:cNvSpPr>
              <p:nvPr/>
            </p:nvSpPr>
            <p:spPr bwMode="auto">
              <a:xfrm>
                <a:off x="5643563" y="5378450"/>
                <a:ext cx="2698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6" name="Line 479"/>
              <p:cNvSpPr>
                <a:spLocks noChangeShapeType="1"/>
              </p:cNvSpPr>
              <p:nvPr/>
            </p:nvSpPr>
            <p:spPr bwMode="auto">
              <a:xfrm>
                <a:off x="5643563" y="5248275"/>
                <a:ext cx="2698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7" name="Line 480"/>
              <p:cNvSpPr>
                <a:spLocks noChangeShapeType="1"/>
              </p:cNvSpPr>
              <p:nvPr/>
            </p:nvSpPr>
            <p:spPr bwMode="auto">
              <a:xfrm>
                <a:off x="5643563" y="5118100"/>
                <a:ext cx="26987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8" name="Line 481"/>
              <p:cNvSpPr>
                <a:spLocks noChangeShapeType="1"/>
              </p:cNvSpPr>
              <p:nvPr/>
            </p:nvSpPr>
            <p:spPr bwMode="auto">
              <a:xfrm>
                <a:off x="5643563" y="6032500"/>
                <a:ext cx="1371600" cy="0"/>
              </a:xfrm>
              <a:prstGeom prst="line">
                <a:avLst/>
              </a:prstGeom>
              <a:noFill/>
              <a:ln w="12700">
                <a:solidFill>
                  <a:srgbClr val="000000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49" name="Rectangle 482"/>
              <p:cNvSpPr>
                <a:spLocks noChangeArrowheads="1"/>
              </p:cNvSpPr>
              <p:nvPr/>
            </p:nvSpPr>
            <p:spPr bwMode="auto">
              <a:xfrm>
                <a:off x="5616576" y="6061074"/>
                <a:ext cx="295994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Control</a:t>
                </a:r>
              </a:p>
            </p:txBody>
          </p:sp>
          <p:sp>
            <p:nvSpPr>
              <p:cNvPr id="250" name="Rectangle 483"/>
              <p:cNvSpPr>
                <a:spLocks noChangeArrowheads="1"/>
              </p:cNvSpPr>
              <p:nvPr/>
            </p:nvSpPr>
            <p:spPr bwMode="auto">
              <a:xfrm>
                <a:off x="6021388" y="6061074"/>
                <a:ext cx="268825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NMDA</a:t>
                </a:r>
              </a:p>
            </p:txBody>
          </p:sp>
          <p:sp>
            <p:nvSpPr>
              <p:cNvPr id="251" name="Rectangle 484"/>
              <p:cNvSpPr>
                <a:spLocks noChangeArrowheads="1"/>
              </p:cNvSpPr>
              <p:nvPr/>
            </p:nvSpPr>
            <p:spPr bwMode="auto">
              <a:xfrm>
                <a:off x="6402388" y="6061074"/>
                <a:ext cx="188749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MLA</a:t>
                </a:r>
              </a:p>
            </p:txBody>
          </p:sp>
          <p:sp>
            <p:nvSpPr>
              <p:cNvPr id="252" name="Rectangle 485"/>
              <p:cNvSpPr>
                <a:spLocks noChangeArrowheads="1"/>
              </p:cNvSpPr>
              <p:nvPr/>
            </p:nvSpPr>
            <p:spPr bwMode="auto">
              <a:xfrm>
                <a:off x="6726761" y="6084888"/>
                <a:ext cx="268825" cy="242617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 algn="ctr">
                  <a:lnSpc>
                    <a:spcPct val="70000"/>
                  </a:lnSpc>
                </a:pPr>
                <a:r>
                  <a:rPr lang="en-US" altLang="en-US" sz="80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NMDA</a:t>
                </a:r>
              </a:p>
              <a:p>
                <a:pPr algn="ctr">
                  <a:lnSpc>
                    <a:spcPct val="70000"/>
                  </a:lnSpc>
                </a:pPr>
                <a:r>
                  <a:rPr lang="en-US" altLang="en-US" sz="80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+</a:t>
                </a:r>
              </a:p>
              <a:p>
                <a:pPr algn="ctr">
                  <a:lnSpc>
                    <a:spcPct val="70000"/>
                  </a:lnSpc>
                </a:pPr>
                <a:r>
                  <a:rPr lang="en-US" altLang="en-US" sz="80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MLA</a:t>
                </a:r>
              </a:p>
            </p:txBody>
          </p:sp>
          <p:sp>
            <p:nvSpPr>
              <p:cNvPr id="253" name="Rectangle 486"/>
              <p:cNvSpPr>
                <a:spLocks noChangeArrowheads="1"/>
              </p:cNvSpPr>
              <p:nvPr/>
            </p:nvSpPr>
            <p:spPr bwMode="auto">
              <a:xfrm rot="16200000">
                <a:off x="4848226" y="5427383"/>
                <a:ext cx="1142999" cy="219635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pPr algn="ctr"/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Delay related firing </a:t>
                </a:r>
              </a:p>
              <a:p>
                <a:pPr algn="ctr"/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(spikes/s)</a:t>
                </a:r>
              </a:p>
            </p:txBody>
          </p:sp>
          <p:sp>
            <p:nvSpPr>
              <p:cNvPr id="254" name="Rectangle 487"/>
              <p:cNvSpPr>
                <a:spLocks noChangeArrowheads="1"/>
              </p:cNvSpPr>
              <p:nvPr/>
            </p:nvSpPr>
            <p:spPr bwMode="auto">
              <a:xfrm>
                <a:off x="5564188" y="5984874"/>
                <a:ext cx="51477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0</a:t>
                </a:r>
              </a:p>
            </p:txBody>
          </p:sp>
          <p:sp>
            <p:nvSpPr>
              <p:cNvPr id="255" name="Rectangle 488"/>
              <p:cNvSpPr>
                <a:spLocks noChangeArrowheads="1"/>
              </p:cNvSpPr>
              <p:nvPr/>
            </p:nvSpPr>
            <p:spPr bwMode="auto">
              <a:xfrm>
                <a:off x="5516562" y="5095875"/>
                <a:ext cx="102954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zh-CN" sz="800">
                    <a:solidFill>
                      <a:srgbClr val="000000"/>
                    </a:solidFill>
                    <a:latin typeface="Helvetica" panose="020B0604020202020204" pitchFamily="34" charset="0"/>
                  </a:rPr>
                  <a:t>35</a:t>
                </a:r>
              </a:p>
            </p:txBody>
          </p:sp>
          <p:sp>
            <p:nvSpPr>
              <p:cNvPr id="256" name="Rectangle 489"/>
              <p:cNvSpPr>
                <a:spLocks noChangeArrowheads="1"/>
              </p:cNvSpPr>
              <p:nvPr/>
            </p:nvSpPr>
            <p:spPr bwMode="auto">
              <a:xfrm>
                <a:off x="6784975" y="5118100"/>
                <a:ext cx="170161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rgbClr val="000000"/>
                    </a:solidFill>
                    <a:latin typeface="Helvetica" panose="020B0604020202020204" pitchFamily="34" charset="0"/>
                    <a:ea typeface="SimSun" panose="02010600030101010101" pitchFamily="2" charset="-122"/>
                  </a:rPr>
                  <a:t>N=5</a:t>
                </a:r>
              </a:p>
            </p:txBody>
          </p:sp>
          <p:grpSp>
            <p:nvGrpSpPr>
              <p:cNvPr id="257" name="Group 490"/>
              <p:cNvGrpSpPr>
                <a:grpSpLocks/>
              </p:cNvGrpSpPr>
              <p:nvPr/>
            </p:nvGrpSpPr>
            <p:grpSpPr bwMode="auto">
              <a:xfrm>
                <a:off x="7140575" y="5118100"/>
                <a:ext cx="1371600" cy="914400"/>
                <a:chOff x="1242" y="4266"/>
                <a:chExt cx="864" cy="576"/>
              </a:xfrm>
            </p:grpSpPr>
            <p:sp>
              <p:nvSpPr>
                <p:cNvPr id="258" name="Line 491"/>
                <p:cNvSpPr>
                  <a:spLocks noChangeShapeType="1"/>
                </p:cNvSpPr>
                <p:nvPr/>
              </p:nvSpPr>
              <p:spPr bwMode="auto">
                <a:xfrm>
                  <a:off x="1242" y="4266"/>
                  <a:ext cx="0" cy="576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59" name="Line 492"/>
                <p:cNvSpPr>
                  <a:spLocks noChangeShapeType="1"/>
                </p:cNvSpPr>
                <p:nvPr/>
              </p:nvSpPr>
              <p:spPr bwMode="auto">
                <a:xfrm>
                  <a:off x="1242" y="4761"/>
                  <a:ext cx="17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0" name="Line 493"/>
                <p:cNvSpPr>
                  <a:spLocks noChangeShapeType="1"/>
                </p:cNvSpPr>
                <p:nvPr/>
              </p:nvSpPr>
              <p:spPr bwMode="auto">
                <a:xfrm>
                  <a:off x="1242" y="4677"/>
                  <a:ext cx="17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1" name="Line 494"/>
                <p:cNvSpPr>
                  <a:spLocks noChangeShapeType="1"/>
                </p:cNvSpPr>
                <p:nvPr/>
              </p:nvSpPr>
              <p:spPr bwMode="auto">
                <a:xfrm>
                  <a:off x="1242" y="4596"/>
                  <a:ext cx="17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2" name="Line 495"/>
                <p:cNvSpPr>
                  <a:spLocks noChangeShapeType="1"/>
                </p:cNvSpPr>
                <p:nvPr/>
              </p:nvSpPr>
              <p:spPr bwMode="auto">
                <a:xfrm>
                  <a:off x="1242" y="4512"/>
                  <a:ext cx="17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3" name="Line 496"/>
                <p:cNvSpPr>
                  <a:spLocks noChangeShapeType="1"/>
                </p:cNvSpPr>
                <p:nvPr/>
              </p:nvSpPr>
              <p:spPr bwMode="auto">
                <a:xfrm>
                  <a:off x="1242" y="4431"/>
                  <a:ext cx="17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4" name="Line 497"/>
                <p:cNvSpPr>
                  <a:spLocks noChangeShapeType="1"/>
                </p:cNvSpPr>
                <p:nvPr/>
              </p:nvSpPr>
              <p:spPr bwMode="auto">
                <a:xfrm>
                  <a:off x="1242" y="4347"/>
                  <a:ext cx="17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5" name="Line 498"/>
                <p:cNvSpPr>
                  <a:spLocks noChangeShapeType="1"/>
                </p:cNvSpPr>
                <p:nvPr/>
              </p:nvSpPr>
              <p:spPr bwMode="auto">
                <a:xfrm>
                  <a:off x="1242" y="4266"/>
                  <a:ext cx="17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6" name="Line 499"/>
                <p:cNvSpPr>
                  <a:spLocks noChangeShapeType="1"/>
                </p:cNvSpPr>
                <p:nvPr/>
              </p:nvSpPr>
              <p:spPr bwMode="auto">
                <a:xfrm>
                  <a:off x="1242" y="4842"/>
                  <a:ext cx="864" cy="0"/>
                </a:xfrm>
                <a:prstGeom prst="line">
                  <a:avLst/>
                </a:prstGeom>
                <a:noFill/>
                <a:ln w="1270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7" name="Line 500"/>
                <p:cNvSpPr>
                  <a:spLocks noChangeShapeType="1"/>
                </p:cNvSpPr>
                <p:nvPr/>
              </p:nvSpPr>
              <p:spPr bwMode="auto">
                <a:xfrm flipV="1">
                  <a:off x="1458" y="4353"/>
                  <a:ext cx="432" cy="221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8" name="Line 501"/>
                <p:cNvSpPr>
                  <a:spLocks noChangeShapeType="1"/>
                </p:cNvSpPr>
                <p:nvPr/>
              </p:nvSpPr>
              <p:spPr bwMode="auto">
                <a:xfrm flipV="1">
                  <a:off x="1470" y="4545"/>
                  <a:ext cx="0" cy="29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69" name="Line 502"/>
                <p:cNvSpPr>
                  <a:spLocks noChangeShapeType="1"/>
                </p:cNvSpPr>
                <p:nvPr/>
              </p:nvSpPr>
              <p:spPr bwMode="auto">
                <a:xfrm flipV="1">
                  <a:off x="1890" y="4340"/>
                  <a:ext cx="0" cy="13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0" name="Line 503"/>
                <p:cNvSpPr>
                  <a:spLocks noChangeShapeType="1"/>
                </p:cNvSpPr>
                <p:nvPr/>
              </p:nvSpPr>
              <p:spPr bwMode="auto">
                <a:xfrm>
                  <a:off x="1470" y="4574"/>
                  <a:ext cx="0" cy="28"/>
                </a:xfrm>
                <a:prstGeom prst="line">
                  <a:avLst/>
                </a:prstGeom>
                <a:noFill/>
                <a:ln w="19050">
                  <a:solidFill>
                    <a:schemeClr val="tx1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1" name="Line 504"/>
                <p:cNvSpPr>
                  <a:spLocks noChangeShapeType="1"/>
                </p:cNvSpPr>
                <p:nvPr/>
              </p:nvSpPr>
              <p:spPr bwMode="auto">
                <a:xfrm>
                  <a:off x="1890" y="4353"/>
                  <a:ext cx="0" cy="14"/>
                </a:xfrm>
                <a:prstGeom prst="line">
                  <a:avLst/>
                </a:prstGeom>
                <a:noFill/>
                <a:ln w="19050">
                  <a:solidFill>
                    <a:srgbClr val="000000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2" name="Line 505"/>
                <p:cNvSpPr>
                  <a:spLocks noChangeShapeType="1"/>
                </p:cNvSpPr>
                <p:nvPr/>
              </p:nvSpPr>
              <p:spPr bwMode="auto">
                <a:xfrm>
                  <a:off x="1458" y="4586"/>
                  <a:ext cx="432" cy="19"/>
                </a:xfrm>
                <a:prstGeom prst="line">
                  <a:avLst/>
                </a:prstGeom>
                <a:noFill/>
                <a:ln w="19050">
                  <a:solidFill>
                    <a:srgbClr val="00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3" name="Line 506"/>
                <p:cNvSpPr>
                  <a:spLocks noChangeShapeType="1"/>
                </p:cNvSpPr>
                <p:nvPr/>
              </p:nvSpPr>
              <p:spPr bwMode="auto">
                <a:xfrm>
                  <a:off x="1456" y="4586"/>
                  <a:ext cx="0" cy="33"/>
                </a:xfrm>
                <a:prstGeom prst="line">
                  <a:avLst/>
                </a:prstGeom>
                <a:noFill/>
                <a:ln w="19050">
                  <a:solidFill>
                    <a:srgbClr val="00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4" name="Line 507"/>
                <p:cNvSpPr>
                  <a:spLocks noChangeShapeType="1"/>
                </p:cNvSpPr>
                <p:nvPr/>
              </p:nvSpPr>
              <p:spPr bwMode="auto">
                <a:xfrm>
                  <a:off x="1890" y="4605"/>
                  <a:ext cx="0" cy="20"/>
                </a:xfrm>
                <a:prstGeom prst="line">
                  <a:avLst/>
                </a:prstGeom>
                <a:noFill/>
                <a:ln w="19050">
                  <a:solidFill>
                    <a:srgbClr val="00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5" name="Line 508"/>
                <p:cNvSpPr>
                  <a:spLocks noChangeShapeType="1"/>
                </p:cNvSpPr>
                <p:nvPr/>
              </p:nvSpPr>
              <p:spPr bwMode="auto">
                <a:xfrm flipV="1">
                  <a:off x="1456" y="4551"/>
                  <a:ext cx="0" cy="35"/>
                </a:xfrm>
                <a:prstGeom prst="line">
                  <a:avLst/>
                </a:prstGeom>
                <a:noFill/>
                <a:ln w="19050">
                  <a:solidFill>
                    <a:srgbClr val="00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  <p:sp>
              <p:nvSpPr>
                <p:cNvPr id="276" name="Line 509"/>
                <p:cNvSpPr>
                  <a:spLocks noChangeShapeType="1"/>
                </p:cNvSpPr>
                <p:nvPr/>
              </p:nvSpPr>
              <p:spPr bwMode="auto">
                <a:xfrm flipV="1">
                  <a:off x="1890" y="4588"/>
                  <a:ext cx="0" cy="17"/>
                </a:xfrm>
                <a:prstGeom prst="line">
                  <a:avLst/>
                </a:prstGeom>
                <a:noFill/>
                <a:ln w="19050">
                  <a:solidFill>
                    <a:srgbClr val="0066FF"/>
                  </a:solidFill>
                  <a:round/>
                  <a:headEnd/>
                  <a:tailEnd/>
                </a:ln>
                <a:extLst>
                  <a:ext uri="{909E8E84-426E-40dd-AFC4-6F175D3DCCD1}">
                    <a14:hiddenFill xmlns="" xmlns:a14="http://schemas.microsoft.com/office/drawing/2010/main">
                      <a:noFill/>
                    </a14:hiddenFill>
                  </a:ext>
                </a:extLst>
              </p:spPr>
              <p:txBody>
                <a:bodyPr/>
                <a:lstStyle/>
                <a:p>
                  <a:endParaRPr lang="en-US"/>
                </a:p>
              </p:txBody>
            </p:sp>
          </p:grpSp>
          <p:sp>
            <p:nvSpPr>
              <p:cNvPr id="277" name="Rectangle 510"/>
              <p:cNvSpPr>
                <a:spLocks noChangeArrowheads="1"/>
              </p:cNvSpPr>
              <p:nvPr/>
            </p:nvSpPr>
            <p:spPr bwMode="auto">
              <a:xfrm>
                <a:off x="7302499" y="6042025"/>
                <a:ext cx="358910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NMDA(-)</a:t>
                </a:r>
              </a:p>
            </p:txBody>
          </p:sp>
          <p:sp>
            <p:nvSpPr>
              <p:cNvPr id="278" name="Rectangle 511"/>
              <p:cNvSpPr>
                <a:spLocks noChangeArrowheads="1"/>
              </p:cNvSpPr>
              <p:nvPr/>
            </p:nvSpPr>
            <p:spPr bwMode="auto">
              <a:xfrm>
                <a:off x="7988300" y="6042025"/>
                <a:ext cx="381789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NMDA(+)</a:t>
                </a:r>
              </a:p>
            </p:txBody>
          </p:sp>
          <p:sp>
            <p:nvSpPr>
              <p:cNvPr id="279" name="Line 512"/>
              <p:cNvSpPr>
                <a:spLocks noChangeShapeType="1"/>
              </p:cNvSpPr>
              <p:nvPr/>
            </p:nvSpPr>
            <p:spPr bwMode="auto">
              <a:xfrm>
                <a:off x="7226300" y="5157788"/>
                <a:ext cx="136525" cy="0"/>
              </a:xfrm>
              <a:prstGeom prst="line">
                <a:avLst/>
              </a:prstGeom>
              <a:noFill/>
              <a:ln w="19050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0" name="Rectangle 513"/>
              <p:cNvSpPr>
                <a:spLocks noChangeArrowheads="1"/>
              </p:cNvSpPr>
              <p:nvPr/>
            </p:nvSpPr>
            <p:spPr bwMode="auto">
              <a:xfrm>
                <a:off x="7407276" y="5110163"/>
                <a:ext cx="278835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MLA(-)</a:t>
                </a:r>
              </a:p>
            </p:txBody>
          </p:sp>
          <p:sp>
            <p:nvSpPr>
              <p:cNvPr id="281" name="Line 514"/>
              <p:cNvSpPr>
                <a:spLocks noChangeShapeType="1"/>
              </p:cNvSpPr>
              <p:nvPr/>
            </p:nvSpPr>
            <p:spPr bwMode="auto">
              <a:xfrm>
                <a:off x="7226300" y="5281613"/>
                <a:ext cx="136525" cy="0"/>
              </a:xfrm>
              <a:prstGeom prst="line">
                <a:avLst/>
              </a:prstGeom>
              <a:noFill/>
              <a:ln w="19050">
                <a:solidFill>
                  <a:srgbClr val="0066FF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2" name="Rectangle 515"/>
              <p:cNvSpPr>
                <a:spLocks noChangeArrowheads="1"/>
              </p:cNvSpPr>
              <p:nvPr/>
            </p:nvSpPr>
            <p:spPr bwMode="auto">
              <a:xfrm>
                <a:off x="7407276" y="5233987"/>
                <a:ext cx="301713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 defTabSz="1019175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defTabSz="1019175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MLA(+)</a:t>
                </a:r>
              </a:p>
            </p:txBody>
          </p:sp>
          <p:sp>
            <p:nvSpPr>
              <p:cNvPr id="283" name="Rectangle 516"/>
              <p:cNvSpPr>
                <a:spLocks noChangeArrowheads="1"/>
              </p:cNvSpPr>
              <p:nvPr/>
            </p:nvSpPr>
            <p:spPr bwMode="auto">
              <a:xfrm>
                <a:off x="8402638" y="5418138"/>
                <a:ext cx="107245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***</a:t>
                </a:r>
              </a:p>
            </p:txBody>
          </p:sp>
          <p:sp>
            <p:nvSpPr>
              <p:cNvPr id="284" name="Line 517"/>
              <p:cNvSpPr>
                <a:spLocks noChangeShapeType="1"/>
              </p:cNvSpPr>
              <p:nvPr/>
            </p:nvSpPr>
            <p:spPr bwMode="auto">
              <a:xfrm flipH="1" flipV="1">
                <a:off x="5811837" y="5092700"/>
                <a:ext cx="1" cy="388937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5" name="Line 518"/>
              <p:cNvSpPr>
                <a:spLocks noChangeShapeType="1"/>
              </p:cNvSpPr>
              <p:nvPr/>
            </p:nvSpPr>
            <p:spPr bwMode="auto">
              <a:xfrm>
                <a:off x="5811837" y="5095874"/>
                <a:ext cx="344741" cy="1696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6" name="Rectangle 519"/>
              <p:cNvSpPr>
                <a:spLocks noChangeArrowheads="1"/>
              </p:cNvSpPr>
              <p:nvPr/>
            </p:nvSpPr>
            <p:spPr bwMode="auto">
              <a:xfrm>
                <a:off x="5942777" y="4987308"/>
                <a:ext cx="71496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en-US" sz="800" dirty="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**</a:t>
                </a:r>
              </a:p>
            </p:txBody>
          </p:sp>
          <p:sp>
            <p:nvSpPr>
              <p:cNvPr id="287" name="Line 520"/>
              <p:cNvSpPr>
                <a:spLocks noChangeShapeType="1"/>
              </p:cNvSpPr>
              <p:nvPr/>
            </p:nvSpPr>
            <p:spPr bwMode="auto">
              <a:xfrm>
                <a:off x="8345488" y="5251450"/>
                <a:ext cx="0" cy="401638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8" name="Line 521"/>
              <p:cNvSpPr>
                <a:spLocks noChangeShapeType="1"/>
              </p:cNvSpPr>
              <p:nvPr/>
            </p:nvSpPr>
            <p:spPr bwMode="auto">
              <a:xfrm>
                <a:off x="8253413" y="5651500"/>
                <a:ext cx="920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89" name="Line 522"/>
              <p:cNvSpPr>
                <a:spLocks noChangeShapeType="1"/>
              </p:cNvSpPr>
              <p:nvPr/>
            </p:nvSpPr>
            <p:spPr bwMode="auto">
              <a:xfrm>
                <a:off x="8248650" y="5251450"/>
                <a:ext cx="92075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/>
              </a:ln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</a:extLst>
            </p:spPr>
            <p:txBody>
              <a:bodyPr/>
              <a:lstStyle/>
              <a:p>
                <a:endParaRPr lang="en-US"/>
              </a:p>
            </p:txBody>
          </p:sp>
          <p:sp>
            <p:nvSpPr>
              <p:cNvPr id="290" name="Rectangle 523"/>
              <p:cNvSpPr>
                <a:spLocks noChangeArrowheads="1"/>
              </p:cNvSpPr>
              <p:nvPr/>
            </p:nvSpPr>
            <p:spPr bwMode="auto">
              <a:xfrm>
                <a:off x="7964488" y="5224463"/>
                <a:ext cx="71496" cy="11553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 wrap="none" lIns="0" tIns="0" rIns="0" bIns="0">
                <a:spAutoFit/>
              </a:bodyPr>
              <a:lstStyle>
                <a:lvl1pPr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1pPr>
                <a:lvl2pPr marL="742950" indent="-28575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2pPr>
                <a:lvl3pPr marL="11430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3pPr>
                <a:lvl4pPr marL="16002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4pPr>
                <a:lvl5pPr marL="2057400" indent="-228600"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5pPr>
                <a:lvl6pPr marL="25146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6pPr>
                <a:lvl7pPr marL="29718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7pPr>
                <a:lvl8pPr marL="34290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8pPr>
                <a:lvl9pPr marL="3886200" indent="-228600" fontAlgn="base">
                  <a:spcBef>
                    <a:spcPct val="0"/>
                  </a:spcBef>
                  <a:spcAft>
                    <a:spcPct val="0"/>
                  </a:spcAft>
                  <a:defRPr>
                    <a:solidFill>
                      <a:schemeClr val="tx1"/>
                    </a:solidFill>
                    <a:latin typeface="Calibri" panose="020F0502020204030204" pitchFamily="34" charset="0"/>
                  </a:defRPr>
                </a:lvl9pPr>
              </a:lstStyle>
              <a:p>
                <a:r>
                  <a:rPr lang="en-US" altLang="en-US" sz="800">
                    <a:solidFill>
                      <a:srgbClr val="000000"/>
                    </a:solidFill>
                    <a:latin typeface="Helvetica" panose="020B0604020202020204" pitchFamily="34" charset="0"/>
                    <a:ea typeface="MS PGothic" panose="020B0600070205080204" pitchFamily="34" charset="-128"/>
                  </a:rPr>
                  <a:t>**</a:t>
                </a:r>
              </a:p>
            </p:txBody>
          </p:sp>
        </p:grpSp>
      </p:grpSp>
      <p:sp>
        <p:nvSpPr>
          <p:cNvPr id="298" name="Text Box 290"/>
          <p:cNvSpPr txBox="1">
            <a:spLocks noChangeArrowheads="1"/>
          </p:cNvSpPr>
          <p:nvPr/>
        </p:nvSpPr>
        <p:spPr bwMode="auto">
          <a:xfrm>
            <a:off x="5441083" y="619897"/>
            <a:ext cx="3682071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/>
            <a:r>
              <a:rPr lang="en-US" altLang="en-US" sz="2000" b="1" dirty="0">
                <a:solidFill>
                  <a:srgbClr val="20B04B"/>
                </a:solidFill>
                <a:latin typeface="+mj-lt"/>
                <a:ea typeface="MS PGothic" panose="020B0600070205080204" pitchFamily="34" charset="-128"/>
              </a:rPr>
              <a:t>NMDA</a:t>
            </a:r>
            <a:r>
              <a:rPr lang="en-US" altLang="en-US" sz="2000" b="1" dirty="0">
                <a:solidFill>
                  <a:srgbClr val="2DA70C"/>
                </a:solidFill>
                <a:latin typeface="+mj-lt"/>
                <a:ea typeface="MS PGothic" panose="020B0600070205080204" pitchFamily="34" charset="-128"/>
              </a:rPr>
              <a:t> </a:t>
            </a:r>
            <a:r>
              <a:rPr lang="en-US" altLang="en-US" sz="2000" b="1" dirty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cannot excite </a:t>
            </a:r>
            <a:r>
              <a:rPr lang="en-US" altLang="en-US" sz="2000" b="1" dirty="0" err="1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dlPFC</a:t>
            </a:r>
            <a:r>
              <a:rPr lang="en-US" altLang="en-US" sz="2000" b="1" dirty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 Delays cells under conditions of </a:t>
            </a:r>
            <a:r>
              <a:rPr lang="en-US" altLang="en-US" sz="2000" b="1" dirty="0" smtClean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nACh</a:t>
            </a:r>
            <a:r>
              <a:rPr lang="en-US" altLang="en-US" sz="2000" b="1" dirty="0" smtClean="0">
                <a:solidFill>
                  <a:srgbClr val="000000"/>
                </a:solidFill>
                <a:latin typeface="+mj-lt"/>
                <a:ea typeface="MS PGothic" panose="020B0600070205080204" pitchFamily="34" charset="-128"/>
                <a:sym typeface="Symbol" panose="05050102010706020507" pitchFamily="18" charset="2"/>
              </a:rPr>
              <a:t></a:t>
            </a:r>
            <a:r>
              <a:rPr lang="en-US" altLang="en-US" sz="2000" b="1" dirty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7 receptor blockade</a:t>
            </a:r>
          </a:p>
        </p:txBody>
      </p:sp>
      <p:sp>
        <p:nvSpPr>
          <p:cNvPr id="299" name="Oval 298"/>
          <p:cNvSpPr/>
          <p:nvPr/>
        </p:nvSpPr>
        <p:spPr>
          <a:xfrm>
            <a:off x="4363308" y="3197142"/>
            <a:ext cx="142352" cy="196399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2" name="Text Box 24"/>
          <p:cNvSpPr txBox="1">
            <a:spLocks noChangeArrowheads="1"/>
          </p:cNvSpPr>
          <p:nvPr/>
        </p:nvSpPr>
        <p:spPr bwMode="auto">
          <a:xfrm>
            <a:off x="3904881" y="3287081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grpSp>
        <p:nvGrpSpPr>
          <p:cNvPr id="301" name="Group 300"/>
          <p:cNvGrpSpPr/>
          <p:nvPr/>
        </p:nvGrpSpPr>
        <p:grpSpPr>
          <a:xfrm>
            <a:off x="3501249" y="2252357"/>
            <a:ext cx="568923" cy="393547"/>
            <a:chOff x="3501246" y="2252354"/>
            <a:chExt cx="568923" cy="393547"/>
          </a:xfrm>
        </p:grpSpPr>
        <p:sp>
          <p:nvSpPr>
            <p:cNvPr id="103" name="Oval 22"/>
            <p:cNvSpPr>
              <a:spLocks noChangeArrowheads="1"/>
            </p:cNvSpPr>
            <p:nvPr/>
          </p:nvSpPr>
          <p:spPr bwMode="auto">
            <a:xfrm rot="15549538">
              <a:off x="3714607" y="2290338"/>
              <a:ext cx="176932" cy="534193"/>
            </a:xfrm>
            <a:prstGeom prst="ellipse">
              <a:avLst/>
            </a:prstGeom>
            <a:gradFill flip="none" rotWithShape="1">
              <a:gsLst>
                <a:gs pos="43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  <p:sp>
          <p:nvSpPr>
            <p:cNvPr id="104" name="Oval 23"/>
            <p:cNvSpPr>
              <a:spLocks noChangeArrowheads="1"/>
            </p:cNvSpPr>
            <p:nvPr/>
          </p:nvSpPr>
          <p:spPr bwMode="auto">
            <a:xfrm rot="15549538">
              <a:off x="3673443" y="2080157"/>
              <a:ext cx="189799" cy="534193"/>
            </a:xfrm>
            <a:prstGeom prst="ellipse">
              <a:avLst/>
            </a:prstGeom>
            <a:gradFill flip="none" rotWithShape="1">
              <a:gsLst>
                <a:gs pos="35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303" name="Oval 302"/>
          <p:cNvSpPr/>
          <p:nvPr/>
        </p:nvSpPr>
        <p:spPr>
          <a:xfrm>
            <a:off x="4639979" y="3794347"/>
            <a:ext cx="142352" cy="196399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3" name="Text Box 24"/>
          <p:cNvSpPr txBox="1">
            <a:spLocks noChangeArrowheads="1"/>
          </p:cNvSpPr>
          <p:nvPr/>
        </p:nvSpPr>
        <p:spPr bwMode="auto">
          <a:xfrm>
            <a:off x="4217689" y="3839299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300" name="TextBox 299"/>
          <p:cNvSpPr txBox="1"/>
          <p:nvPr/>
        </p:nvSpPr>
        <p:spPr>
          <a:xfrm>
            <a:off x="2940778" y="1297125"/>
            <a:ext cx="1338945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err="1" smtClean="0">
                <a:solidFill>
                  <a:srgbClr val="26A6A6"/>
                </a:solidFill>
              </a:rPr>
              <a:t>nACh</a:t>
            </a:r>
            <a:r>
              <a:rPr lang="en-US" sz="2000" b="1" dirty="0" smtClean="0">
                <a:solidFill>
                  <a:srgbClr val="26A6A6"/>
                </a:solidFill>
              </a:rPr>
              <a:t>α7Rs</a:t>
            </a:r>
            <a:endParaRPr lang="en-US" sz="2000" b="1" dirty="0">
              <a:solidFill>
                <a:srgbClr val="26A6A6"/>
              </a:solidFill>
            </a:endParaRPr>
          </a:p>
        </p:txBody>
      </p:sp>
      <p:sp>
        <p:nvSpPr>
          <p:cNvPr id="293" name="Rectangle 292"/>
          <p:cNvSpPr/>
          <p:nvPr/>
        </p:nvSpPr>
        <p:spPr>
          <a:xfrm>
            <a:off x="-44947" y="13517"/>
            <a:ext cx="9203545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Rectangle 1"/>
          <p:cNvSpPr/>
          <p:nvPr/>
        </p:nvSpPr>
        <p:spPr>
          <a:xfrm>
            <a:off x="6412863" y="5871317"/>
            <a:ext cx="256271" cy="427984"/>
          </a:xfrm>
          <a:prstGeom prst="rect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5" name="Straight Connector 4"/>
          <p:cNvCxnSpPr/>
          <p:nvPr/>
        </p:nvCxnSpPr>
        <p:spPr>
          <a:xfrm>
            <a:off x="6549311" y="5809832"/>
            <a:ext cx="0" cy="65641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9" name="Straight Connector 8"/>
          <p:cNvCxnSpPr>
            <a:stCxn id="275" idx="0"/>
            <a:endCxn id="274" idx="0"/>
          </p:cNvCxnSpPr>
          <p:nvPr/>
        </p:nvCxnSpPr>
        <p:spPr>
          <a:xfrm>
            <a:off x="7647839" y="5875033"/>
            <a:ext cx="772372" cy="32142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4" name="Straight Connector 303"/>
          <p:cNvCxnSpPr/>
          <p:nvPr/>
        </p:nvCxnSpPr>
        <p:spPr>
          <a:xfrm>
            <a:off x="8420211" y="5878417"/>
            <a:ext cx="0" cy="65641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5" name="Straight Connector 304"/>
          <p:cNvCxnSpPr>
            <a:stCxn id="275" idx="1"/>
          </p:cNvCxnSpPr>
          <p:nvPr/>
        </p:nvCxnSpPr>
        <p:spPr>
          <a:xfrm>
            <a:off x="7647840" y="5815826"/>
            <a:ext cx="3558" cy="120786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06" name="Straight Connector 305"/>
          <p:cNvCxnSpPr/>
          <p:nvPr/>
        </p:nvCxnSpPr>
        <p:spPr>
          <a:xfrm flipH="1">
            <a:off x="7360591" y="5505837"/>
            <a:ext cx="164018" cy="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7" name="Line 517"/>
          <p:cNvSpPr>
            <a:spLocks noChangeShapeType="1"/>
          </p:cNvSpPr>
          <p:nvPr/>
        </p:nvSpPr>
        <p:spPr bwMode="auto">
          <a:xfrm flipH="1" flipV="1">
            <a:off x="6164069" y="5308416"/>
            <a:ext cx="1" cy="70128"/>
          </a:xfrm>
          <a:prstGeom prst="line">
            <a:avLst/>
          </a:prstGeom>
          <a:noFill/>
          <a:ln w="9525">
            <a:solidFill>
              <a:schemeClr val="tx1"/>
            </a:solidFill>
            <a:round/>
            <a:headEnd/>
            <a:tailEnd/>
          </a:ln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</a:extLst>
        </p:spPr>
        <p:txBody>
          <a:bodyPr/>
          <a:lstStyle/>
          <a:p>
            <a:endParaRPr lang="en-US"/>
          </a:p>
        </p:txBody>
      </p:sp>
      <p:cxnSp>
        <p:nvCxnSpPr>
          <p:cNvPr id="308" name="Straight Connector 307"/>
          <p:cNvCxnSpPr/>
          <p:nvPr/>
        </p:nvCxnSpPr>
        <p:spPr>
          <a:xfrm flipH="1" flipV="1">
            <a:off x="7850870" y="3860293"/>
            <a:ext cx="224088" cy="1691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Freeform 13"/>
          <p:cNvSpPr/>
          <p:nvPr/>
        </p:nvSpPr>
        <p:spPr>
          <a:xfrm>
            <a:off x="5513696" y="4182286"/>
            <a:ext cx="1518313" cy="275534"/>
          </a:xfrm>
          <a:custGeom>
            <a:avLst/>
            <a:gdLst>
              <a:gd name="connsiteX0" fmla="*/ 0 w 1518313"/>
              <a:gd name="connsiteY0" fmla="*/ 11666 h 271502"/>
              <a:gd name="connsiteX1" fmla="*/ 71650 w 1518313"/>
              <a:gd name="connsiteY1" fmla="*/ 15155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208128 w 1518313"/>
              <a:gd name="connsiteY5" fmla="*/ 219794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20722 w 1518313"/>
              <a:gd name="connsiteY8" fmla="*/ 107200 h 271502"/>
              <a:gd name="connsiteX9" fmla="*/ 348017 w 1518313"/>
              <a:gd name="connsiteY9" fmla="*/ 45785 h 271502"/>
              <a:gd name="connsiteX10" fmla="*/ 365077 w 1518313"/>
              <a:gd name="connsiteY10" fmla="*/ 45785 h 271502"/>
              <a:gd name="connsiteX11" fmla="*/ 426492 w 1518313"/>
              <a:gd name="connsiteY11" fmla="*/ 230030 h 271502"/>
              <a:gd name="connsiteX12" fmla="*/ 450376 w 1518313"/>
              <a:gd name="connsiteY12" fmla="*/ 195910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4355 w 1518313"/>
              <a:gd name="connsiteY1" fmla="*/ 42373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208128 w 1518313"/>
              <a:gd name="connsiteY5" fmla="*/ 219794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20722 w 1518313"/>
              <a:gd name="connsiteY8" fmla="*/ 107200 h 271502"/>
              <a:gd name="connsiteX9" fmla="*/ 348017 w 1518313"/>
              <a:gd name="connsiteY9" fmla="*/ 45785 h 271502"/>
              <a:gd name="connsiteX10" fmla="*/ 365077 w 1518313"/>
              <a:gd name="connsiteY10" fmla="*/ 45785 h 271502"/>
              <a:gd name="connsiteX11" fmla="*/ 426492 w 1518313"/>
              <a:gd name="connsiteY11" fmla="*/ 230030 h 271502"/>
              <a:gd name="connsiteX12" fmla="*/ 450376 w 1518313"/>
              <a:gd name="connsiteY12" fmla="*/ 195910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208128 w 1518313"/>
              <a:gd name="connsiteY5" fmla="*/ 219794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20722 w 1518313"/>
              <a:gd name="connsiteY8" fmla="*/ 107200 h 271502"/>
              <a:gd name="connsiteX9" fmla="*/ 348017 w 1518313"/>
              <a:gd name="connsiteY9" fmla="*/ 45785 h 271502"/>
              <a:gd name="connsiteX10" fmla="*/ 365077 w 1518313"/>
              <a:gd name="connsiteY10" fmla="*/ 45785 h 271502"/>
              <a:gd name="connsiteX11" fmla="*/ 426492 w 1518313"/>
              <a:gd name="connsiteY11" fmla="*/ 230030 h 271502"/>
              <a:gd name="connsiteX12" fmla="*/ 450376 w 1518313"/>
              <a:gd name="connsiteY12" fmla="*/ 195910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208128 w 1518313"/>
              <a:gd name="connsiteY5" fmla="*/ 216382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20722 w 1518313"/>
              <a:gd name="connsiteY8" fmla="*/ 107200 h 271502"/>
              <a:gd name="connsiteX9" fmla="*/ 348017 w 1518313"/>
              <a:gd name="connsiteY9" fmla="*/ 45785 h 271502"/>
              <a:gd name="connsiteX10" fmla="*/ 365077 w 1518313"/>
              <a:gd name="connsiteY10" fmla="*/ 45785 h 271502"/>
              <a:gd name="connsiteX11" fmla="*/ 426492 w 1518313"/>
              <a:gd name="connsiteY11" fmla="*/ 230030 h 271502"/>
              <a:gd name="connsiteX12" fmla="*/ 450376 w 1518313"/>
              <a:gd name="connsiteY12" fmla="*/ 195910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208128 w 1518313"/>
              <a:gd name="connsiteY5" fmla="*/ 216382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20722 w 1518313"/>
              <a:gd name="connsiteY8" fmla="*/ 107200 h 271502"/>
              <a:gd name="connsiteX9" fmla="*/ 348017 w 1518313"/>
              <a:gd name="connsiteY9" fmla="*/ 45785 h 271502"/>
              <a:gd name="connsiteX10" fmla="*/ 365077 w 1518313"/>
              <a:gd name="connsiteY10" fmla="*/ 45785 h 271502"/>
              <a:gd name="connsiteX11" fmla="*/ 426492 w 1518313"/>
              <a:gd name="connsiteY11" fmla="*/ 230030 h 271502"/>
              <a:gd name="connsiteX12" fmla="*/ 450376 w 1518313"/>
              <a:gd name="connsiteY12" fmla="*/ 195910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208128 w 1518313"/>
              <a:gd name="connsiteY5" fmla="*/ 216382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20722 w 1518313"/>
              <a:gd name="connsiteY8" fmla="*/ 107200 h 271502"/>
              <a:gd name="connsiteX9" fmla="*/ 348017 w 1518313"/>
              <a:gd name="connsiteY9" fmla="*/ 45785 h 271502"/>
              <a:gd name="connsiteX10" fmla="*/ 365077 w 1518313"/>
              <a:gd name="connsiteY10" fmla="*/ 45785 h 271502"/>
              <a:gd name="connsiteX11" fmla="*/ 426492 w 1518313"/>
              <a:gd name="connsiteY11" fmla="*/ 230030 h 271502"/>
              <a:gd name="connsiteX12" fmla="*/ 450376 w 1518313"/>
              <a:gd name="connsiteY12" fmla="*/ 195910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20722 w 1518313"/>
              <a:gd name="connsiteY8" fmla="*/ 107200 h 271502"/>
              <a:gd name="connsiteX9" fmla="*/ 348017 w 1518313"/>
              <a:gd name="connsiteY9" fmla="*/ 45785 h 271502"/>
              <a:gd name="connsiteX10" fmla="*/ 365077 w 1518313"/>
              <a:gd name="connsiteY10" fmla="*/ 45785 h 271502"/>
              <a:gd name="connsiteX11" fmla="*/ 426492 w 1518313"/>
              <a:gd name="connsiteY11" fmla="*/ 230030 h 271502"/>
              <a:gd name="connsiteX12" fmla="*/ 450376 w 1518313"/>
              <a:gd name="connsiteY12" fmla="*/ 195910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20722 w 1518313"/>
              <a:gd name="connsiteY8" fmla="*/ 107200 h 271502"/>
              <a:gd name="connsiteX9" fmla="*/ 348017 w 1518313"/>
              <a:gd name="connsiteY9" fmla="*/ 45785 h 271502"/>
              <a:gd name="connsiteX10" fmla="*/ 365077 w 1518313"/>
              <a:gd name="connsiteY10" fmla="*/ 45785 h 271502"/>
              <a:gd name="connsiteX11" fmla="*/ 426492 w 1518313"/>
              <a:gd name="connsiteY11" fmla="*/ 230030 h 271502"/>
              <a:gd name="connsiteX12" fmla="*/ 450376 w 1518313"/>
              <a:gd name="connsiteY12" fmla="*/ 195910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8017 w 1518313"/>
              <a:gd name="connsiteY9" fmla="*/ 45785 h 271502"/>
              <a:gd name="connsiteX10" fmla="*/ 365077 w 1518313"/>
              <a:gd name="connsiteY10" fmla="*/ 45785 h 271502"/>
              <a:gd name="connsiteX11" fmla="*/ 426492 w 1518313"/>
              <a:gd name="connsiteY11" fmla="*/ 230030 h 271502"/>
              <a:gd name="connsiteX12" fmla="*/ 450376 w 1518313"/>
              <a:gd name="connsiteY12" fmla="*/ 195910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8017 w 1518313"/>
              <a:gd name="connsiteY9" fmla="*/ 45785 h 271502"/>
              <a:gd name="connsiteX10" fmla="*/ 354842 w 1518313"/>
              <a:gd name="connsiteY10" fmla="*/ 52609 h 271502"/>
              <a:gd name="connsiteX11" fmla="*/ 426492 w 1518313"/>
              <a:gd name="connsiteY11" fmla="*/ 230030 h 271502"/>
              <a:gd name="connsiteX12" fmla="*/ 450376 w 1518313"/>
              <a:gd name="connsiteY12" fmla="*/ 195910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8017 w 1518313"/>
              <a:gd name="connsiteY9" fmla="*/ 45785 h 271502"/>
              <a:gd name="connsiteX10" fmla="*/ 371902 w 1518313"/>
              <a:gd name="connsiteY10" fmla="*/ 45785 h 271502"/>
              <a:gd name="connsiteX11" fmla="*/ 426492 w 1518313"/>
              <a:gd name="connsiteY11" fmla="*/ 230030 h 271502"/>
              <a:gd name="connsiteX12" fmla="*/ 450376 w 1518313"/>
              <a:gd name="connsiteY12" fmla="*/ 195910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71902 w 1518313"/>
              <a:gd name="connsiteY10" fmla="*/ 45785 h 271502"/>
              <a:gd name="connsiteX11" fmla="*/ 426492 w 1518313"/>
              <a:gd name="connsiteY11" fmla="*/ 230030 h 271502"/>
              <a:gd name="connsiteX12" fmla="*/ 450376 w 1518313"/>
              <a:gd name="connsiteY12" fmla="*/ 195910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26492 w 1518313"/>
              <a:gd name="connsiteY11" fmla="*/ 230030 h 271502"/>
              <a:gd name="connsiteX12" fmla="*/ 450376 w 1518313"/>
              <a:gd name="connsiteY12" fmla="*/ 195910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6256 w 1518313"/>
              <a:gd name="connsiteY11" fmla="*/ 226618 h 271502"/>
              <a:gd name="connsiteX12" fmla="*/ 450376 w 1518313"/>
              <a:gd name="connsiteY12" fmla="*/ 195910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23080 w 1518313"/>
              <a:gd name="connsiteY11" fmla="*/ 226618 h 271502"/>
              <a:gd name="connsiteX12" fmla="*/ 450376 w 1518313"/>
              <a:gd name="connsiteY12" fmla="*/ 195910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195910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93677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83441 w 1518313"/>
              <a:gd name="connsiteY16" fmla="*/ 148143 h 271502"/>
              <a:gd name="connsiteX17" fmla="*/ 620973 w 1518313"/>
              <a:gd name="connsiteY17" fmla="*/ 96964 h 271502"/>
              <a:gd name="connsiteX18" fmla="*/ 638032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83441 w 1518313"/>
              <a:gd name="connsiteY16" fmla="*/ 148143 h 271502"/>
              <a:gd name="connsiteX17" fmla="*/ 620973 w 1518313"/>
              <a:gd name="connsiteY17" fmla="*/ 96964 h 271502"/>
              <a:gd name="connsiteX18" fmla="*/ 634620 w 1518313"/>
              <a:gd name="connsiteY18" fmla="*/ 86728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83441 w 1518313"/>
              <a:gd name="connsiteY16" fmla="*/ 148143 h 271502"/>
              <a:gd name="connsiteX17" fmla="*/ 620973 w 1518313"/>
              <a:gd name="connsiteY17" fmla="*/ 96964 h 271502"/>
              <a:gd name="connsiteX18" fmla="*/ 651679 w 1518313"/>
              <a:gd name="connsiteY18" fmla="*/ 83316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83441 w 1518313"/>
              <a:gd name="connsiteY16" fmla="*/ 148143 h 271502"/>
              <a:gd name="connsiteX17" fmla="*/ 620973 w 1518313"/>
              <a:gd name="connsiteY17" fmla="*/ 96964 h 271502"/>
              <a:gd name="connsiteX18" fmla="*/ 648267 w 1518313"/>
              <a:gd name="connsiteY18" fmla="*/ 83316 h 271502"/>
              <a:gd name="connsiteX19" fmla="*/ 685800 w 1518313"/>
              <a:gd name="connsiteY19" fmla="*/ 120848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83441 w 1518313"/>
              <a:gd name="connsiteY16" fmla="*/ 148143 h 271502"/>
              <a:gd name="connsiteX17" fmla="*/ 620973 w 1518313"/>
              <a:gd name="connsiteY17" fmla="*/ 96964 h 271502"/>
              <a:gd name="connsiteX18" fmla="*/ 648267 w 1518313"/>
              <a:gd name="connsiteY18" fmla="*/ 83316 h 271502"/>
              <a:gd name="connsiteX19" fmla="*/ 689211 w 1518313"/>
              <a:gd name="connsiteY19" fmla="*/ 127671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83441 w 1518313"/>
              <a:gd name="connsiteY16" fmla="*/ 148143 h 271502"/>
              <a:gd name="connsiteX17" fmla="*/ 620973 w 1518313"/>
              <a:gd name="connsiteY17" fmla="*/ 96964 h 271502"/>
              <a:gd name="connsiteX18" fmla="*/ 648267 w 1518313"/>
              <a:gd name="connsiteY18" fmla="*/ 83316 h 271502"/>
              <a:gd name="connsiteX19" fmla="*/ 689211 w 1518313"/>
              <a:gd name="connsiteY19" fmla="*/ 127671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30405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83441 w 1518313"/>
              <a:gd name="connsiteY16" fmla="*/ 148143 h 271502"/>
              <a:gd name="connsiteX17" fmla="*/ 620973 w 1518313"/>
              <a:gd name="connsiteY17" fmla="*/ 96964 h 271502"/>
              <a:gd name="connsiteX18" fmla="*/ 648267 w 1518313"/>
              <a:gd name="connsiteY18" fmla="*/ 83316 h 271502"/>
              <a:gd name="connsiteX19" fmla="*/ 689211 w 1518313"/>
              <a:gd name="connsiteY19" fmla="*/ 127671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23261 w 1518313"/>
              <a:gd name="connsiteY31" fmla="*/ 110612 h 271502"/>
              <a:gd name="connsiteX32" fmla="*/ 1050877 w 1518313"/>
              <a:gd name="connsiteY32" fmla="*/ 120848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83441 w 1518313"/>
              <a:gd name="connsiteY16" fmla="*/ 148143 h 271502"/>
              <a:gd name="connsiteX17" fmla="*/ 620973 w 1518313"/>
              <a:gd name="connsiteY17" fmla="*/ 96964 h 271502"/>
              <a:gd name="connsiteX18" fmla="*/ 648267 w 1518313"/>
              <a:gd name="connsiteY18" fmla="*/ 83316 h 271502"/>
              <a:gd name="connsiteX19" fmla="*/ 689211 w 1518313"/>
              <a:gd name="connsiteY19" fmla="*/ 127671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23261 w 1518313"/>
              <a:gd name="connsiteY31" fmla="*/ 110612 h 271502"/>
              <a:gd name="connsiteX32" fmla="*/ 1043734 w 1518313"/>
              <a:gd name="connsiteY32" fmla="*/ 116085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83441 w 1518313"/>
              <a:gd name="connsiteY16" fmla="*/ 148143 h 271502"/>
              <a:gd name="connsiteX17" fmla="*/ 620973 w 1518313"/>
              <a:gd name="connsiteY17" fmla="*/ 96964 h 271502"/>
              <a:gd name="connsiteX18" fmla="*/ 648267 w 1518313"/>
              <a:gd name="connsiteY18" fmla="*/ 83316 h 271502"/>
              <a:gd name="connsiteX19" fmla="*/ 689211 w 1518313"/>
              <a:gd name="connsiteY19" fmla="*/ 127671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1003110 w 1518313"/>
              <a:gd name="connsiteY30" fmla="*/ 45785 h 271502"/>
              <a:gd name="connsiteX31" fmla="*/ 1018499 w 1518313"/>
              <a:gd name="connsiteY31" fmla="*/ 112993 h 271502"/>
              <a:gd name="connsiteX32" fmla="*/ 1043734 w 1518313"/>
              <a:gd name="connsiteY32" fmla="*/ 116085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83441 w 1518313"/>
              <a:gd name="connsiteY16" fmla="*/ 148143 h 271502"/>
              <a:gd name="connsiteX17" fmla="*/ 620973 w 1518313"/>
              <a:gd name="connsiteY17" fmla="*/ 96964 h 271502"/>
              <a:gd name="connsiteX18" fmla="*/ 648267 w 1518313"/>
              <a:gd name="connsiteY18" fmla="*/ 83316 h 271502"/>
              <a:gd name="connsiteX19" fmla="*/ 689211 w 1518313"/>
              <a:gd name="connsiteY19" fmla="*/ 127671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998348 w 1518313"/>
              <a:gd name="connsiteY30" fmla="*/ 45785 h 271502"/>
              <a:gd name="connsiteX31" fmla="*/ 1018499 w 1518313"/>
              <a:gd name="connsiteY31" fmla="*/ 112993 h 271502"/>
              <a:gd name="connsiteX32" fmla="*/ 1043734 w 1518313"/>
              <a:gd name="connsiteY32" fmla="*/ 116085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83441 w 1518313"/>
              <a:gd name="connsiteY16" fmla="*/ 148143 h 271502"/>
              <a:gd name="connsiteX17" fmla="*/ 620973 w 1518313"/>
              <a:gd name="connsiteY17" fmla="*/ 96964 h 271502"/>
              <a:gd name="connsiteX18" fmla="*/ 648267 w 1518313"/>
              <a:gd name="connsiteY18" fmla="*/ 83316 h 271502"/>
              <a:gd name="connsiteX19" fmla="*/ 689211 w 1518313"/>
              <a:gd name="connsiteY19" fmla="*/ 127671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998348 w 1518313"/>
              <a:gd name="connsiteY30" fmla="*/ 45785 h 271502"/>
              <a:gd name="connsiteX31" fmla="*/ 1020880 w 1518313"/>
              <a:gd name="connsiteY31" fmla="*/ 115374 h 271502"/>
              <a:gd name="connsiteX32" fmla="*/ 1043734 w 1518313"/>
              <a:gd name="connsiteY32" fmla="*/ 116085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83441 w 1518313"/>
              <a:gd name="connsiteY16" fmla="*/ 148143 h 271502"/>
              <a:gd name="connsiteX17" fmla="*/ 620973 w 1518313"/>
              <a:gd name="connsiteY17" fmla="*/ 96964 h 271502"/>
              <a:gd name="connsiteX18" fmla="*/ 648267 w 1518313"/>
              <a:gd name="connsiteY18" fmla="*/ 83316 h 271502"/>
              <a:gd name="connsiteX19" fmla="*/ 689211 w 1518313"/>
              <a:gd name="connsiteY19" fmla="*/ 127671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8047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998348 w 1518313"/>
              <a:gd name="connsiteY30" fmla="*/ 45785 h 271502"/>
              <a:gd name="connsiteX31" fmla="*/ 1020880 w 1518313"/>
              <a:gd name="connsiteY31" fmla="*/ 115374 h 271502"/>
              <a:gd name="connsiteX32" fmla="*/ 1043734 w 1518313"/>
              <a:gd name="connsiteY32" fmla="*/ 116085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83441 w 1518313"/>
              <a:gd name="connsiteY16" fmla="*/ 148143 h 271502"/>
              <a:gd name="connsiteX17" fmla="*/ 620973 w 1518313"/>
              <a:gd name="connsiteY17" fmla="*/ 96964 h 271502"/>
              <a:gd name="connsiteX18" fmla="*/ 648267 w 1518313"/>
              <a:gd name="connsiteY18" fmla="*/ 83316 h 271502"/>
              <a:gd name="connsiteX19" fmla="*/ 689211 w 1518313"/>
              <a:gd name="connsiteY19" fmla="*/ 127671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70044 w 1518313"/>
              <a:gd name="connsiteY25" fmla="*/ 21901 h 271502"/>
              <a:gd name="connsiteX26" fmla="*/ 897340 w 1518313"/>
              <a:gd name="connsiteY26" fmla="*/ 93552 h 271502"/>
              <a:gd name="connsiteX27" fmla="*/ 920903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998348 w 1518313"/>
              <a:gd name="connsiteY30" fmla="*/ 45785 h 271502"/>
              <a:gd name="connsiteX31" fmla="*/ 1020880 w 1518313"/>
              <a:gd name="connsiteY31" fmla="*/ 115374 h 271502"/>
              <a:gd name="connsiteX32" fmla="*/ 1043734 w 1518313"/>
              <a:gd name="connsiteY32" fmla="*/ 116085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83441 w 1518313"/>
              <a:gd name="connsiteY16" fmla="*/ 148143 h 271502"/>
              <a:gd name="connsiteX17" fmla="*/ 620973 w 1518313"/>
              <a:gd name="connsiteY17" fmla="*/ 96964 h 271502"/>
              <a:gd name="connsiteX18" fmla="*/ 648267 w 1518313"/>
              <a:gd name="connsiteY18" fmla="*/ 83316 h 271502"/>
              <a:gd name="connsiteX19" fmla="*/ 689211 w 1518313"/>
              <a:gd name="connsiteY19" fmla="*/ 127671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08629 w 1518313"/>
              <a:gd name="connsiteY23" fmla="*/ 38961 h 271502"/>
              <a:gd name="connsiteX24" fmla="*/ 839337 w 1518313"/>
              <a:gd name="connsiteY24" fmla="*/ 4842 h 271502"/>
              <a:gd name="connsiteX25" fmla="*/ 865281 w 1518313"/>
              <a:gd name="connsiteY25" fmla="*/ 21901 h 271502"/>
              <a:gd name="connsiteX26" fmla="*/ 897340 w 1518313"/>
              <a:gd name="connsiteY26" fmla="*/ 93552 h 271502"/>
              <a:gd name="connsiteX27" fmla="*/ 920903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998348 w 1518313"/>
              <a:gd name="connsiteY30" fmla="*/ 45785 h 271502"/>
              <a:gd name="connsiteX31" fmla="*/ 1020880 w 1518313"/>
              <a:gd name="connsiteY31" fmla="*/ 115374 h 271502"/>
              <a:gd name="connsiteX32" fmla="*/ 1043734 w 1518313"/>
              <a:gd name="connsiteY32" fmla="*/ 116085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83441 w 1518313"/>
              <a:gd name="connsiteY16" fmla="*/ 148143 h 271502"/>
              <a:gd name="connsiteX17" fmla="*/ 620973 w 1518313"/>
              <a:gd name="connsiteY17" fmla="*/ 96964 h 271502"/>
              <a:gd name="connsiteX18" fmla="*/ 648267 w 1518313"/>
              <a:gd name="connsiteY18" fmla="*/ 83316 h 271502"/>
              <a:gd name="connsiteX19" fmla="*/ 689211 w 1518313"/>
              <a:gd name="connsiteY19" fmla="*/ 127671 h 271502"/>
              <a:gd name="connsiteX20" fmla="*/ 726743 w 1518313"/>
              <a:gd name="connsiteY20" fmla="*/ 90140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13392 w 1518313"/>
              <a:gd name="connsiteY23" fmla="*/ 43724 h 271502"/>
              <a:gd name="connsiteX24" fmla="*/ 839337 w 1518313"/>
              <a:gd name="connsiteY24" fmla="*/ 4842 h 271502"/>
              <a:gd name="connsiteX25" fmla="*/ 865281 w 1518313"/>
              <a:gd name="connsiteY25" fmla="*/ 21901 h 271502"/>
              <a:gd name="connsiteX26" fmla="*/ 897340 w 1518313"/>
              <a:gd name="connsiteY26" fmla="*/ 93552 h 271502"/>
              <a:gd name="connsiteX27" fmla="*/ 920903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998348 w 1518313"/>
              <a:gd name="connsiteY30" fmla="*/ 45785 h 271502"/>
              <a:gd name="connsiteX31" fmla="*/ 1020880 w 1518313"/>
              <a:gd name="connsiteY31" fmla="*/ 115374 h 271502"/>
              <a:gd name="connsiteX32" fmla="*/ 1043734 w 1518313"/>
              <a:gd name="connsiteY32" fmla="*/ 116085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83441 w 1518313"/>
              <a:gd name="connsiteY16" fmla="*/ 148143 h 271502"/>
              <a:gd name="connsiteX17" fmla="*/ 620973 w 1518313"/>
              <a:gd name="connsiteY17" fmla="*/ 96964 h 271502"/>
              <a:gd name="connsiteX18" fmla="*/ 648267 w 1518313"/>
              <a:gd name="connsiteY18" fmla="*/ 83316 h 271502"/>
              <a:gd name="connsiteX19" fmla="*/ 689211 w 1518313"/>
              <a:gd name="connsiteY19" fmla="*/ 127671 h 271502"/>
              <a:gd name="connsiteX20" fmla="*/ 726743 w 1518313"/>
              <a:gd name="connsiteY20" fmla="*/ 87759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13392 w 1518313"/>
              <a:gd name="connsiteY23" fmla="*/ 43724 h 271502"/>
              <a:gd name="connsiteX24" fmla="*/ 839337 w 1518313"/>
              <a:gd name="connsiteY24" fmla="*/ 4842 h 271502"/>
              <a:gd name="connsiteX25" fmla="*/ 865281 w 1518313"/>
              <a:gd name="connsiteY25" fmla="*/ 21901 h 271502"/>
              <a:gd name="connsiteX26" fmla="*/ 897340 w 1518313"/>
              <a:gd name="connsiteY26" fmla="*/ 93552 h 271502"/>
              <a:gd name="connsiteX27" fmla="*/ 920903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998348 w 1518313"/>
              <a:gd name="connsiteY30" fmla="*/ 45785 h 271502"/>
              <a:gd name="connsiteX31" fmla="*/ 1020880 w 1518313"/>
              <a:gd name="connsiteY31" fmla="*/ 115374 h 271502"/>
              <a:gd name="connsiteX32" fmla="*/ 1043734 w 1518313"/>
              <a:gd name="connsiteY32" fmla="*/ 116085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11666 h 271502"/>
              <a:gd name="connsiteX1" fmla="*/ 40943 w 1518313"/>
              <a:gd name="connsiteY1" fmla="*/ 28725 h 271502"/>
              <a:gd name="connsiteX2" fmla="*/ 88710 w 1518313"/>
              <a:gd name="connsiteY2" fmla="*/ 185674 h 271502"/>
              <a:gd name="connsiteX3" fmla="*/ 119417 w 1518313"/>
              <a:gd name="connsiteY3" fmla="*/ 161791 h 271502"/>
              <a:gd name="connsiteX4" fmla="*/ 146713 w 1518313"/>
              <a:gd name="connsiteY4" fmla="*/ 114024 h 271502"/>
              <a:gd name="connsiteX5" fmla="*/ 197892 w 1518313"/>
              <a:gd name="connsiteY5" fmla="*/ 206146 h 271502"/>
              <a:gd name="connsiteX6" fmla="*/ 255895 w 1518313"/>
              <a:gd name="connsiteY6" fmla="*/ 206146 h 271502"/>
              <a:gd name="connsiteX7" fmla="*/ 290014 w 1518313"/>
              <a:gd name="connsiteY7" fmla="*/ 154967 h 271502"/>
              <a:gd name="connsiteX8" fmla="*/ 313898 w 1518313"/>
              <a:gd name="connsiteY8" fmla="*/ 103788 h 271502"/>
              <a:gd name="connsiteX9" fmla="*/ 341194 w 1518313"/>
              <a:gd name="connsiteY9" fmla="*/ 45785 h 271502"/>
              <a:gd name="connsiteX10" fmla="*/ 368490 w 1518313"/>
              <a:gd name="connsiteY10" fmla="*/ 45785 h 271502"/>
              <a:gd name="connsiteX11" fmla="*/ 419668 w 1518313"/>
              <a:gd name="connsiteY11" fmla="*/ 226618 h 271502"/>
              <a:gd name="connsiteX12" fmla="*/ 450376 w 1518313"/>
              <a:gd name="connsiteY12" fmla="*/ 206146 h 271502"/>
              <a:gd name="connsiteX13" fmla="*/ 474259 w 1518313"/>
              <a:gd name="connsiteY13" fmla="*/ 134495 h 271502"/>
              <a:gd name="connsiteX14" fmla="*/ 498143 w 1518313"/>
              <a:gd name="connsiteY14" fmla="*/ 141319 h 271502"/>
              <a:gd name="connsiteX15" fmla="*/ 549322 w 1518313"/>
              <a:gd name="connsiteY15" fmla="*/ 189086 h 271502"/>
              <a:gd name="connsiteX16" fmla="*/ 583441 w 1518313"/>
              <a:gd name="connsiteY16" fmla="*/ 148143 h 271502"/>
              <a:gd name="connsiteX17" fmla="*/ 620973 w 1518313"/>
              <a:gd name="connsiteY17" fmla="*/ 96964 h 271502"/>
              <a:gd name="connsiteX18" fmla="*/ 648267 w 1518313"/>
              <a:gd name="connsiteY18" fmla="*/ 83316 h 271502"/>
              <a:gd name="connsiteX19" fmla="*/ 689211 w 1518313"/>
              <a:gd name="connsiteY19" fmla="*/ 127671 h 271502"/>
              <a:gd name="connsiteX20" fmla="*/ 726743 w 1518313"/>
              <a:gd name="connsiteY20" fmla="*/ 87759 h 271502"/>
              <a:gd name="connsiteX21" fmla="*/ 764274 w 1518313"/>
              <a:gd name="connsiteY21" fmla="*/ 96964 h 271502"/>
              <a:gd name="connsiteX22" fmla="*/ 794982 w 1518313"/>
              <a:gd name="connsiteY22" fmla="*/ 76492 h 271502"/>
              <a:gd name="connsiteX23" fmla="*/ 813392 w 1518313"/>
              <a:gd name="connsiteY23" fmla="*/ 43724 h 271502"/>
              <a:gd name="connsiteX24" fmla="*/ 839337 w 1518313"/>
              <a:gd name="connsiteY24" fmla="*/ 4842 h 271502"/>
              <a:gd name="connsiteX25" fmla="*/ 862900 w 1518313"/>
              <a:gd name="connsiteY25" fmla="*/ 26663 h 271502"/>
              <a:gd name="connsiteX26" fmla="*/ 897340 w 1518313"/>
              <a:gd name="connsiteY26" fmla="*/ 93552 h 271502"/>
              <a:gd name="connsiteX27" fmla="*/ 920903 w 1518313"/>
              <a:gd name="connsiteY27" fmla="*/ 66257 h 271502"/>
              <a:gd name="connsiteX28" fmla="*/ 938283 w 1518313"/>
              <a:gd name="connsiteY28" fmla="*/ 35549 h 271502"/>
              <a:gd name="connsiteX29" fmla="*/ 968991 w 1518313"/>
              <a:gd name="connsiteY29" fmla="*/ 18489 h 271502"/>
              <a:gd name="connsiteX30" fmla="*/ 998348 w 1518313"/>
              <a:gd name="connsiteY30" fmla="*/ 45785 h 271502"/>
              <a:gd name="connsiteX31" fmla="*/ 1020880 w 1518313"/>
              <a:gd name="connsiteY31" fmla="*/ 115374 h 271502"/>
              <a:gd name="connsiteX32" fmla="*/ 1043734 w 1518313"/>
              <a:gd name="connsiteY32" fmla="*/ 116085 h 271502"/>
              <a:gd name="connsiteX33" fmla="*/ 1061113 w 1518313"/>
              <a:gd name="connsiteY33" fmla="*/ 59433 h 271502"/>
              <a:gd name="connsiteX34" fmla="*/ 1091820 w 1518313"/>
              <a:gd name="connsiteY34" fmla="*/ 1430 h 271502"/>
              <a:gd name="connsiteX35" fmla="*/ 1139588 w 1518313"/>
              <a:gd name="connsiteY35" fmla="*/ 25313 h 271502"/>
              <a:gd name="connsiteX36" fmla="*/ 1153235 w 1518313"/>
              <a:gd name="connsiteY36" fmla="*/ 107200 h 271502"/>
              <a:gd name="connsiteX37" fmla="*/ 1177119 w 1518313"/>
              <a:gd name="connsiteY37" fmla="*/ 185674 h 271502"/>
              <a:gd name="connsiteX38" fmla="*/ 1194179 w 1518313"/>
              <a:gd name="connsiteY38" fmla="*/ 185674 h 271502"/>
              <a:gd name="connsiteX39" fmla="*/ 1235122 w 1518313"/>
              <a:gd name="connsiteY39" fmla="*/ 21901 h 271502"/>
              <a:gd name="connsiteX40" fmla="*/ 1252182 w 1518313"/>
              <a:gd name="connsiteY40" fmla="*/ 21901 h 271502"/>
              <a:gd name="connsiteX41" fmla="*/ 1286301 w 1518313"/>
              <a:gd name="connsiteY41" fmla="*/ 93552 h 271502"/>
              <a:gd name="connsiteX42" fmla="*/ 1317008 w 1518313"/>
              <a:gd name="connsiteY42" fmla="*/ 247089 h 271502"/>
              <a:gd name="connsiteX43" fmla="*/ 1327244 w 1518313"/>
              <a:gd name="connsiteY43" fmla="*/ 264149 h 271502"/>
              <a:gd name="connsiteX44" fmla="*/ 1381835 w 1518313"/>
              <a:gd name="connsiteY44" fmla="*/ 175439 h 271502"/>
              <a:gd name="connsiteX45" fmla="*/ 1405719 w 1518313"/>
              <a:gd name="connsiteY45" fmla="*/ 172027 h 271502"/>
              <a:gd name="connsiteX46" fmla="*/ 1429603 w 1518313"/>
              <a:gd name="connsiteY46" fmla="*/ 182263 h 271502"/>
              <a:gd name="connsiteX47" fmla="*/ 1456898 w 1518313"/>
              <a:gd name="connsiteY47" fmla="*/ 117436 h 271502"/>
              <a:gd name="connsiteX48" fmla="*/ 1477370 w 1518313"/>
              <a:gd name="connsiteY48" fmla="*/ 86728 h 271502"/>
              <a:gd name="connsiteX49" fmla="*/ 1518313 w 1518313"/>
              <a:gd name="connsiteY49" fmla="*/ 216382 h 271502"/>
              <a:gd name="connsiteX0" fmla="*/ 0 w 1518313"/>
              <a:gd name="connsiteY0" fmla="*/ 23058 h 282894"/>
              <a:gd name="connsiteX1" fmla="*/ 40943 w 1518313"/>
              <a:gd name="connsiteY1" fmla="*/ 40117 h 282894"/>
              <a:gd name="connsiteX2" fmla="*/ 88710 w 1518313"/>
              <a:gd name="connsiteY2" fmla="*/ 197066 h 282894"/>
              <a:gd name="connsiteX3" fmla="*/ 119417 w 1518313"/>
              <a:gd name="connsiteY3" fmla="*/ 173183 h 282894"/>
              <a:gd name="connsiteX4" fmla="*/ 146713 w 1518313"/>
              <a:gd name="connsiteY4" fmla="*/ 125416 h 282894"/>
              <a:gd name="connsiteX5" fmla="*/ 197892 w 1518313"/>
              <a:gd name="connsiteY5" fmla="*/ 217538 h 282894"/>
              <a:gd name="connsiteX6" fmla="*/ 255895 w 1518313"/>
              <a:gd name="connsiteY6" fmla="*/ 217538 h 282894"/>
              <a:gd name="connsiteX7" fmla="*/ 290014 w 1518313"/>
              <a:gd name="connsiteY7" fmla="*/ 166359 h 282894"/>
              <a:gd name="connsiteX8" fmla="*/ 313898 w 1518313"/>
              <a:gd name="connsiteY8" fmla="*/ 115180 h 282894"/>
              <a:gd name="connsiteX9" fmla="*/ 341194 w 1518313"/>
              <a:gd name="connsiteY9" fmla="*/ 57177 h 282894"/>
              <a:gd name="connsiteX10" fmla="*/ 368490 w 1518313"/>
              <a:gd name="connsiteY10" fmla="*/ 57177 h 282894"/>
              <a:gd name="connsiteX11" fmla="*/ 419668 w 1518313"/>
              <a:gd name="connsiteY11" fmla="*/ 238010 h 282894"/>
              <a:gd name="connsiteX12" fmla="*/ 450376 w 1518313"/>
              <a:gd name="connsiteY12" fmla="*/ 217538 h 282894"/>
              <a:gd name="connsiteX13" fmla="*/ 474259 w 1518313"/>
              <a:gd name="connsiteY13" fmla="*/ 145887 h 282894"/>
              <a:gd name="connsiteX14" fmla="*/ 498143 w 1518313"/>
              <a:gd name="connsiteY14" fmla="*/ 152711 h 282894"/>
              <a:gd name="connsiteX15" fmla="*/ 549322 w 1518313"/>
              <a:gd name="connsiteY15" fmla="*/ 200478 h 282894"/>
              <a:gd name="connsiteX16" fmla="*/ 583441 w 1518313"/>
              <a:gd name="connsiteY16" fmla="*/ 159535 h 282894"/>
              <a:gd name="connsiteX17" fmla="*/ 620973 w 1518313"/>
              <a:gd name="connsiteY17" fmla="*/ 108356 h 282894"/>
              <a:gd name="connsiteX18" fmla="*/ 648267 w 1518313"/>
              <a:gd name="connsiteY18" fmla="*/ 94708 h 282894"/>
              <a:gd name="connsiteX19" fmla="*/ 689211 w 1518313"/>
              <a:gd name="connsiteY19" fmla="*/ 139063 h 282894"/>
              <a:gd name="connsiteX20" fmla="*/ 726743 w 1518313"/>
              <a:gd name="connsiteY20" fmla="*/ 99151 h 282894"/>
              <a:gd name="connsiteX21" fmla="*/ 764274 w 1518313"/>
              <a:gd name="connsiteY21" fmla="*/ 108356 h 282894"/>
              <a:gd name="connsiteX22" fmla="*/ 794982 w 1518313"/>
              <a:gd name="connsiteY22" fmla="*/ 87884 h 282894"/>
              <a:gd name="connsiteX23" fmla="*/ 813392 w 1518313"/>
              <a:gd name="connsiteY23" fmla="*/ 55116 h 282894"/>
              <a:gd name="connsiteX24" fmla="*/ 839337 w 1518313"/>
              <a:gd name="connsiteY24" fmla="*/ 16234 h 282894"/>
              <a:gd name="connsiteX25" fmla="*/ 862900 w 1518313"/>
              <a:gd name="connsiteY25" fmla="*/ 38055 h 282894"/>
              <a:gd name="connsiteX26" fmla="*/ 897340 w 1518313"/>
              <a:gd name="connsiteY26" fmla="*/ 104944 h 282894"/>
              <a:gd name="connsiteX27" fmla="*/ 920903 w 1518313"/>
              <a:gd name="connsiteY27" fmla="*/ 77649 h 282894"/>
              <a:gd name="connsiteX28" fmla="*/ 938283 w 1518313"/>
              <a:gd name="connsiteY28" fmla="*/ 46941 h 282894"/>
              <a:gd name="connsiteX29" fmla="*/ 968991 w 1518313"/>
              <a:gd name="connsiteY29" fmla="*/ 29881 h 282894"/>
              <a:gd name="connsiteX30" fmla="*/ 998348 w 1518313"/>
              <a:gd name="connsiteY30" fmla="*/ 57177 h 282894"/>
              <a:gd name="connsiteX31" fmla="*/ 1020880 w 1518313"/>
              <a:gd name="connsiteY31" fmla="*/ 126766 h 282894"/>
              <a:gd name="connsiteX32" fmla="*/ 1043734 w 1518313"/>
              <a:gd name="connsiteY32" fmla="*/ 127477 h 282894"/>
              <a:gd name="connsiteX33" fmla="*/ 1061113 w 1518313"/>
              <a:gd name="connsiteY33" fmla="*/ 70825 h 282894"/>
              <a:gd name="connsiteX34" fmla="*/ 1084676 w 1518313"/>
              <a:gd name="connsiteY34" fmla="*/ 916 h 282894"/>
              <a:gd name="connsiteX35" fmla="*/ 1139588 w 1518313"/>
              <a:gd name="connsiteY35" fmla="*/ 36705 h 282894"/>
              <a:gd name="connsiteX36" fmla="*/ 1153235 w 1518313"/>
              <a:gd name="connsiteY36" fmla="*/ 118592 h 282894"/>
              <a:gd name="connsiteX37" fmla="*/ 1177119 w 1518313"/>
              <a:gd name="connsiteY37" fmla="*/ 197066 h 282894"/>
              <a:gd name="connsiteX38" fmla="*/ 1194179 w 1518313"/>
              <a:gd name="connsiteY38" fmla="*/ 197066 h 282894"/>
              <a:gd name="connsiteX39" fmla="*/ 1235122 w 1518313"/>
              <a:gd name="connsiteY39" fmla="*/ 33293 h 282894"/>
              <a:gd name="connsiteX40" fmla="*/ 1252182 w 1518313"/>
              <a:gd name="connsiteY40" fmla="*/ 33293 h 282894"/>
              <a:gd name="connsiteX41" fmla="*/ 1286301 w 1518313"/>
              <a:gd name="connsiteY41" fmla="*/ 104944 h 282894"/>
              <a:gd name="connsiteX42" fmla="*/ 1317008 w 1518313"/>
              <a:gd name="connsiteY42" fmla="*/ 258481 h 282894"/>
              <a:gd name="connsiteX43" fmla="*/ 1327244 w 1518313"/>
              <a:gd name="connsiteY43" fmla="*/ 275541 h 282894"/>
              <a:gd name="connsiteX44" fmla="*/ 1381835 w 1518313"/>
              <a:gd name="connsiteY44" fmla="*/ 186831 h 282894"/>
              <a:gd name="connsiteX45" fmla="*/ 1405719 w 1518313"/>
              <a:gd name="connsiteY45" fmla="*/ 183419 h 282894"/>
              <a:gd name="connsiteX46" fmla="*/ 1429603 w 1518313"/>
              <a:gd name="connsiteY46" fmla="*/ 193655 h 282894"/>
              <a:gd name="connsiteX47" fmla="*/ 1456898 w 1518313"/>
              <a:gd name="connsiteY47" fmla="*/ 128828 h 282894"/>
              <a:gd name="connsiteX48" fmla="*/ 1477370 w 1518313"/>
              <a:gd name="connsiteY48" fmla="*/ 98120 h 282894"/>
              <a:gd name="connsiteX49" fmla="*/ 1518313 w 1518313"/>
              <a:gd name="connsiteY49" fmla="*/ 227774 h 282894"/>
              <a:gd name="connsiteX0" fmla="*/ 0 w 1518313"/>
              <a:gd name="connsiteY0" fmla="*/ 22525 h 282361"/>
              <a:gd name="connsiteX1" fmla="*/ 40943 w 1518313"/>
              <a:gd name="connsiteY1" fmla="*/ 39584 h 282361"/>
              <a:gd name="connsiteX2" fmla="*/ 88710 w 1518313"/>
              <a:gd name="connsiteY2" fmla="*/ 196533 h 282361"/>
              <a:gd name="connsiteX3" fmla="*/ 119417 w 1518313"/>
              <a:gd name="connsiteY3" fmla="*/ 172650 h 282361"/>
              <a:gd name="connsiteX4" fmla="*/ 146713 w 1518313"/>
              <a:gd name="connsiteY4" fmla="*/ 124883 h 282361"/>
              <a:gd name="connsiteX5" fmla="*/ 197892 w 1518313"/>
              <a:gd name="connsiteY5" fmla="*/ 217005 h 282361"/>
              <a:gd name="connsiteX6" fmla="*/ 255895 w 1518313"/>
              <a:gd name="connsiteY6" fmla="*/ 217005 h 282361"/>
              <a:gd name="connsiteX7" fmla="*/ 290014 w 1518313"/>
              <a:gd name="connsiteY7" fmla="*/ 165826 h 282361"/>
              <a:gd name="connsiteX8" fmla="*/ 313898 w 1518313"/>
              <a:gd name="connsiteY8" fmla="*/ 114647 h 282361"/>
              <a:gd name="connsiteX9" fmla="*/ 341194 w 1518313"/>
              <a:gd name="connsiteY9" fmla="*/ 56644 h 282361"/>
              <a:gd name="connsiteX10" fmla="*/ 368490 w 1518313"/>
              <a:gd name="connsiteY10" fmla="*/ 56644 h 282361"/>
              <a:gd name="connsiteX11" fmla="*/ 419668 w 1518313"/>
              <a:gd name="connsiteY11" fmla="*/ 237477 h 282361"/>
              <a:gd name="connsiteX12" fmla="*/ 450376 w 1518313"/>
              <a:gd name="connsiteY12" fmla="*/ 217005 h 282361"/>
              <a:gd name="connsiteX13" fmla="*/ 474259 w 1518313"/>
              <a:gd name="connsiteY13" fmla="*/ 145354 h 282361"/>
              <a:gd name="connsiteX14" fmla="*/ 498143 w 1518313"/>
              <a:gd name="connsiteY14" fmla="*/ 152178 h 282361"/>
              <a:gd name="connsiteX15" fmla="*/ 549322 w 1518313"/>
              <a:gd name="connsiteY15" fmla="*/ 199945 h 282361"/>
              <a:gd name="connsiteX16" fmla="*/ 583441 w 1518313"/>
              <a:gd name="connsiteY16" fmla="*/ 159002 h 282361"/>
              <a:gd name="connsiteX17" fmla="*/ 620973 w 1518313"/>
              <a:gd name="connsiteY17" fmla="*/ 107823 h 282361"/>
              <a:gd name="connsiteX18" fmla="*/ 648267 w 1518313"/>
              <a:gd name="connsiteY18" fmla="*/ 94175 h 282361"/>
              <a:gd name="connsiteX19" fmla="*/ 689211 w 1518313"/>
              <a:gd name="connsiteY19" fmla="*/ 138530 h 282361"/>
              <a:gd name="connsiteX20" fmla="*/ 726743 w 1518313"/>
              <a:gd name="connsiteY20" fmla="*/ 98618 h 282361"/>
              <a:gd name="connsiteX21" fmla="*/ 764274 w 1518313"/>
              <a:gd name="connsiteY21" fmla="*/ 107823 h 282361"/>
              <a:gd name="connsiteX22" fmla="*/ 794982 w 1518313"/>
              <a:gd name="connsiteY22" fmla="*/ 87351 h 282361"/>
              <a:gd name="connsiteX23" fmla="*/ 813392 w 1518313"/>
              <a:gd name="connsiteY23" fmla="*/ 54583 h 282361"/>
              <a:gd name="connsiteX24" fmla="*/ 839337 w 1518313"/>
              <a:gd name="connsiteY24" fmla="*/ 15701 h 282361"/>
              <a:gd name="connsiteX25" fmla="*/ 862900 w 1518313"/>
              <a:gd name="connsiteY25" fmla="*/ 37522 h 282361"/>
              <a:gd name="connsiteX26" fmla="*/ 897340 w 1518313"/>
              <a:gd name="connsiteY26" fmla="*/ 104411 h 282361"/>
              <a:gd name="connsiteX27" fmla="*/ 920903 w 1518313"/>
              <a:gd name="connsiteY27" fmla="*/ 77116 h 282361"/>
              <a:gd name="connsiteX28" fmla="*/ 938283 w 1518313"/>
              <a:gd name="connsiteY28" fmla="*/ 46408 h 282361"/>
              <a:gd name="connsiteX29" fmla="*/ 968991 w 1518313"/>
              <a:gd name="connsiteY29" fmla="*/ 29348 h 282361"/>
              <a:gd name="connsiteX30" fmla="*/ 998348 w 1518313"/>
              <a:gd name="connsiteY30" fmla="*/ 56644 h 282361"/>
              <a:gd name="connsiteX31" fmla="*/ 1020880 w 1518313"/>
              <a:gd name="connsiteY31" fmla="*/ 126233 h 282361"/>
              <a:gd name="connsiteX32" fmla="*/ 1043734 w 1518313"/>
              <a:gd name="connsiteY32" fmla="*/ 126944 h 282361"/>
              <a:gd name="connsiteX33" fmla="*/ 1061113 w 1518313"/>
              <a:gd name="connsiteY33" fmla="*/ 70292 h 282361"/>
              <a:gd name="connsiteX34" fmla="*/ 1084676 w 1518313"/>
              <a:gd name="connsiteY34" fmla="*/ 383 h 282361"/>
              <a:gd name="connsiteX35" fmla="*/ 1130063 w 1518313"/>
              <a:gd name="connsiteY35" fmla="*/ 45697 h 282361"/>
              <a:gd name="connsiteX36" fmla="*/ 1153235 w 1518313"/>
              <a:gd name="connsiteY36" fmla="*/ 118059 h 282361"/>
              <a:gd name="connsiteX37" fmla="*/ 1177119 w 1518313"/>
              <a:gd name="connsiteY37" fmla="*/ 196533 h 282361"/>
              <a:gd name="connsiteX38" fmla="*/ 1194179 w 1518313"/>
              <a:gd name="connsiteY38" fmla="*/ 196533 h 282361"/>
              <a:gd name="connsiteX39" fmla="*/ 1235122 w 1518313"/>
              <a:gd name="connsiteY39" fmla="*/ 32760 h 282361"/>
              <a:gd name="connsiteX40" fmla="*/ 1252182 w 1518313"/>
              <a:gd name="connsiteY40" fmla="*/ 32760 h 282361"/>
              <a:gd name="connsiteX41" fmla="*/ 1286301 w 1518313"/>
              <a:gd name="connsiteY41" fmla="*/ 104411 h 282361"/>
              <a:gd name="connsiteX42" fmla="*/ 1317008 w 1518313"/>
              <a:gd name="connsiteY42" fmla="*/ 257948 h 282361"/>
              <a:gd name="connsiteX43" fmla="*/ 1327244 w 1518313"/>
              <a:gd name="connsiteY43" fmla="*/ 275008 h 282361"/>
              <a:gd name="connsiteX44" fmla="*/ 1381835 w 1518313"/>
              <a:gd name="connsiteY44" fmla="*/ 186298 h 282361"/>
              <a:gd name="connsiteX45" fmla="*/ 1405719 w 1518313"/>
              <a:gd name="connsiteY45" fmla="*/ 182886 h 282361"/>
              <a:gd name="connsiteX46" fmla="*/ 1429603 w 1518313"/>
              <a:gd name="connsiteY46" fmla="*/ 193122 h 282361"/>
              <a:gd name="connsiteX47" fmla="*/ 1456898 w 1518313"/>
              <a:gd name="connsiteY47" fmla="*/ 128295 h 282361"/>
              <a:gd name="connsiteX48" fmla="*/ 1477370 w 1518313"/>
              <a:gd name="connsiteY48" fmla="*/ 97587 h 282361"/>
              <a:gd name="connsiteX49" fmla="*/ 1518313 w 1518313"/>
              <a:gd name="connsiteY49" fmla="*/ 227241 h 282361"/>
              <a:gd name="connsiteX0" fmla="*/ 0 w 1518313"/>
              <a:gd name="connsiteY0" fmla="*/ 17814 h 277650"/>
              <a:gd name="connsiteX1" fmla="*/ 40943 w 1518313"/>
              <a:gd name="connsiteY1" fmla="*/ 34873 h 277650"/>
              <a:gd name="connsiteX2" fmla="*/ 88710 w 1518313"/>
              <a:gd name="connsiteY2" fmla="*/ 191822 h 277650"/>
              <a:gd name="connsiteX3" fmla="*/ 119417 w 1518313"/>
              <a:gd name="connsiteY3" fmla="*/ 167939 h 277650"/>
              <a:gd name="connsiteX4" fmla="*/ 146713 w 1518313"/>
              <a:gd name="connsiteY4" fmla="*/ 120172 h 277650"/>
              <a:gd name="connsiteX5" fmla="*/ 197892 w 1518313"/>
              <a:gd name="connsiteY5" fmla="*/ 212294 h 277650"/>
              <a:gd name="connsiteX6" fmla="*/ 255895 w 1518313"/>
              <a:gd name="connsiteY6" fmla="*/ 212294 h 277650"/>
              <a:gd name="connsiteX7" fmla="*/ 290014 w 1518313"/>
              <a:gd name="connsiteY7" fmla="*/ 161115 h 277650"/>
              <a:gd name="connsiteX8" fmla="*/ 313898 w 1518313"/>
              <a:gd name="connsiteY8" fmla="*/ 109936 h 277650"/>
              <a:gd name="connsiteX9" fmla="*/ 341194 w 1518313"/>
              <a:gd name="connsiteY9" fmla="*/ 51933 h 277650"/>
              <a:gd name="connsiteX10" fmla="*/ 368490 w 1518313"/>
              <a:gd name="connsiteY10" fmla="*/ 51933 h 277650"/>
              <a:gd name="connsiteX11" fmla="*/ 419668 w 1518313"/>
              <a:gd name="connsiteY11" fmla="*/ 232766 h 277650"/>
              <a:gd name="connsiteX12" fmla="*/ 450376 w 1518313"/>
              <a:gd name="connsiteY12" fmla="*/ 212294 h 277650"/>
              <a:gd name="connsiteX13" fmla="*/ 474259 w 1518313"/>
              <a:gd name="connsiteY13" fmla="*/ 140643 h 277650"/>
              <a:gd name="connsiteX14" fmla="*/ 498143 w 1518313"/>
              <a:gd name="connsiteY14" fmla="*/ 147467 h 277650"/>
              <a:gd name="connsiteX15" fmla="*/ 549322 w 1518313"/>
              <a:gd name="connsiteY15" fmla="*/ 195234 h 277650"/>
              <a:gd name="connsiteX16" fmla="*/ 583441 w 1518313"/>
              <a:gd name="connsiteY16" fmla="*/ 154291 h 277650"/>
              <a:gd name="connsiteX17" fmla="*/ 620973 w 1518313"/>
              <a:gd name="connsiteY17" fmla="*/ 103112 h 277650"/>
              <a:gd name="connsiteX18" fmla="*/ 648267 w 1518313"/>
              <a:gd name="connsiteY18" fmla="*/ 89464 h 277650"/>
              <a:gd name="connsiteX19" fmla="*/ 689211 w 1518313"/>
              <a:gd name="connsiteY19" fmla="*/ 133819 h 277650"/>
              <a:gd name="connsiteX20" fmla="*/ 726743 w 1518313"/>
              <a:gd name="connsiteY20" fmla="*/ 93907 h 277650"/>
              <a:gd name="connsiteX21" fmla="*/ 764274 w 1518313"/>
              <a:gd name="connsiteY21" fmla="*/ 103112 h 277650"/>
              <a:gd name="connsiteX22" fmla="*/ 794982 w 1518313"/>
              <a:gd name="connsiteY22" fmla="*/ 82640 h 277650"/>
              <a:gd name="connsiteX23" fmla="*/ 813392 w 1518313"/>
              <a:gd name="connsiteY23" fmla="*/ 49872 h 277650"/>
              <a:gd name="connsiteX24" fmla="*/ 839337 w 1518313"/>
              <a:gd name="connsiteY24" fmla="*/ 10990 h 277650"/>
              <a:gd name="connsiteX25" fmla="*/ 862900 w 1518313"/>
              <a:gd name="connsiteY25" fmla="*/ 32811 h 277650"/>
              <a:gd name="connsiteX26" fmla="*/ 897340 w 1518313"/>
              <a:gd name="connsiteY26" fmla="*/ 99700 h 277650"/>
              <a:gd name="connsiteX27" fmla="*/ 920903 w 1518313"/>
              <a:gd name="connsiteY27" fmla="*/ 72405 h 277650"/>
              <a:gd name="connsiteX28" fmla="*/ 938283 w 1518313"/>
              <a:gd name="connsiteY28" fmla="*/ 41697 h 277650"/>
              <a:gd name="connsiteX29" fmla="*/ 968991 w 1518313"/>
              <a:gd name="connsiteY29" fmla="*/ 24637 h 277650"/>
              <a:gd name="connsiteX30" fmla="*/ 998348 w 1518313"/>
              <a:gd name="connsiteY30" fmla="*/ 51933 h 277650"/>
              <a:gd name="connsiteX31" fmla="*/ 1020880 w 1518313"/>
              <a:gd name="connsiteY31" fmla="*/ 121522 h 277650"/>
              <a:gd name="connsiteX32" fmla="*/ 1043734 w 1518313"/>
              <a:gd name="connsiteY32" fmla="*/ 122233 h 277650"/>
              <a:gd name="connsiteX33" fmla="*/ 1061113 w 1518313"/>
              <a:gd name="connsiteY33" fmla="*/ 65581 h 277650"/>
              <a:gd name="connsiteX34" fmla="*/ 1084676 w 1518313"/>
              <a:gd name="connsiteY34" fmla="*/ 434 h 277650"/>
              <a:gd name="connsiteX35" fmla="*/ 1130063 w 1518313"/>
              <a:gd name="connsiteY35" fmla="*/ 40986 h 277650"/>
              <a:gd name="connsiteX36" fmla="*/ 1153235 w 1518313"/>
              <a:gd name="connsiteY36" fmla="*/ 113348 h 277650"/>
              <a:gd name="connsiteX37" fmla="*/ 1177119 w 1518313"/>
              <a:gd name="connsiteY37" fmla="*/ 191822 h 277650"/>
              <a:gd name="connsiteX38" fmla="*/ 1194179 w 1518313"/>
              <a:gd name="connsiteY38" fmla="*/ 191822 h 277650"/>
              <a:gd name="connsiteX39" fmla="*/ 1235122 w 1518313"/>
              <a:gd name="connsiteY39" fmla="*/ 28049 h 277650"/>
              <a:gd name="connsiteX40" fmla="*/ 1252182 w 1518313"/>
              <a:gd name="connsiteY40" fmla="*/ 28049 h 277650"/>
              <a:gd name="connsiteX41" fmla="*/ 1286301 w 1518313"/>
              <a:gd name="connsiteY41" fmla="*/ 99700 h 277650"/>
              <a:gd name="connsiteX42" fmla="*/ 1317008 w 1518313"/>
              <a:gd name="connsiteY42" fmla="*/ 253237 h 277650"/>
              <a:gd name="connsiteX43" fmla="*/ 1327244 w 1518313"/>
              <a:gd name="connsiteY43" fmla="*/ 270297 h 277650"/>
              <a:gd name="connsiteX44" fmla="*/ 1381835 w 1518313"/>
              <a:gd name="connsiteY44" fmla="*/ 181587 h 277650"/>
              <a:gd name="connsiteX45" fmla="*/ 1405719 w 1518313"/>
              <a:gd name="connsiteY45" fmla="*/ 178175 h 277650"/>
              <a:gd name="connsiteX46" fmla="*/ 1429603 w 1518313"/>
              <a:gd name="connsiteY46" fmla="*/ 188411 h 277650"/>
              <a:gd name="connsiteX47" fmla="*/ 1456898 w 1518313"/>
              <a:gd name="connsiteY47" fmla="*/ 123584 h 277650"/>
              <a:gd name="connsiteX48" fmla="*/ 1477370 w 1518313"/>
              <a:gd name="connsiteY48" fmla="*/ 92876 h 277650"/>
              <a:gd name="connsiteX49" fmla="*/ 1518313 w 1518313"/>
              <a:gd name="connsiteY49" fmla="*/ 222530 h 277650"/>
              <a:gd name="connsiteX0" fmla="*/ 0 w 1518313"/>
              <a:gd name="connsiteY0" fmla="*/ 17814 h 277435"/>
              <a:gd name="connsiteX1" fmla="*/ 40943 w 1518313"/>
              <a:gd name="connsiteY1" fmla="*/ 34873 h 277435"/>
              <a:gd name="connsiteX2" fmla="*/ 88710 w 1518313"/>
              <a:gd name="connsiteY2" fmla="*/ 191822 h 277435"/>
              <a:gd name="connsiteX3" fmla="*/ 119417 w 1518313"/>
              <a:gd name="connsiteY3" fmla="*/ 167939 h 277435"/>
              <a:gd name="connsiteX4" fmla="*/ 146713 w 1518313"/>
              <a:gd name="connsiteY4" fmla="*/ 120172 h 277435"/>
              <a:gd name="connsiteX5" fmla="*/ 197892 w 1518313"/>
              <a:gd name="connsiteY5" fmla="*/ 212294 h 277435"/>
              <a:gd name="connsiteX6" fmla="*/ 255895 w 1518313"/>
              <a:gd name="connsiteY6" fmla="*/ 212294 h 277435"/>
              <a:gd name="connsiteX7" fmla="*/ 290014 w 1518313"/>
              <a:gd name="connsiteY7" fmla="*/ 161115 h 277435"/>
              <a:gd name="connsiteX8" fmla="*/ 313898 w 1518313"/>
              <a:gd name="connsiteY8" fmla="*/ 109936 h 277435"/>
              <a:gd name="connsiteX9" fmla="*/ 341194 w 1518313"/>
              <a:gd name="connsiteY9" fmla="*/ 51933 h 277435"/>
              <a:gd name="connsiteX10" fmla="*/ 368490 w 1518313"/>
              <a:gd name="connsiteY10" fmla="*/ 51933 h 277435"/>
              <a:gd name="connsiteX11" fmla="*/ 419668 w 1518313"/>
              <a:gd name="connsiteY11" fmla="*/ 232766 h 277435"/>
              <a:gd name="connsiteX12" fmla="*/ 450376 w 1518313"/>
              <a:gd name="connsiteY12" fmla="*/ 212294 h 277435"/>
              <a:gd name="connsiteX13" fmla="*/ 474259 w 1518313"/>
              <a:gd name="connsiteY13" fmla="*/ 140643 h 277435"/>
              <a:gd name="connsiteX14" fmla="*/ 498143 w 1518313"/>
              <a:gd name="connsiteY14" fmla="*/ 147467 h 277435"/>
              <a:gd name="connsiteX15" fmla="*/ 549322 w 1518313"/>
              <a:gd name="connsiteY15" fmla="*/ 195234 h 277435"/>
              <a:gd name="connsiteX16" fmla="*/ 583441 w 1518313"/>
              <a:gd name="connsiteY16" fmla="*/ 154291 h 277435"/>
              <a:gd name="connsiteX17" fmla="*/ 620973 w 1518313"/>
              <a:gd name="connsiteY17" fmla="*/ 103112 h 277435"/>
              <a:gd name="connsiteX18" fmla="*/ 648267 w 1518313"/>
              <a:gd name="connsiteY18" fmla="*/ 89464 h 277435"/>
              <a:gd name="connsiteX19" fmla="*/ 689211 w 1518313"/>
              <a:gd name="connsiteY19" fmla="*/ 133819 h 277435"/>
              <a:gd name="connsiteX20" fmla="*/ 726743 w 1518313"/>
              <a:gd name="connsiteY20" fmla="*/ 93907 h 277435"/>
              <a:gd name="connsiteX21" fmla="*/ 764274 w 1518313"/>
              <a:gd name="connsiteY21" fmla="*/ 103112 h 277435"/>
              <a:gd name="connsiteX22" fmla="*/ 794982 w 1518313"/>
              <a:gd name="connsiteY22" fmla="*/ 82640 h 277435"/>
              <a:gd name="connsiteX23" fmla="*/ 813392 w 1518313"/>
              <a:gd name="connsiteY23" fmla="*/ 49872 h 277435"/>
              <a:gd name="connsiteX24" fmla="*/ 839337 w 1518313"/>
              <a:gd name="connsiteY24" fmla="*/ 10990 h 277435"/>
              <a:gd name="connsiteX25" fmla="*/ 862900 w 1518313"/>
              <a:gd name="connsiteY25" fmla="*/ 32811 h 277435"/>
              <a:gd name="connsiteX26" fmla="*/ 897340 w 1518313"/>
              <a:gd name="connsiteY26" fmla="*/ 99700 h 277435"/>
              <a:gd name="connsiteX27" fmla="*/ 920903 w 1518313"/>
              <a:gd name="connsiteY27" fmla="*/ 72405 h 277435"/>
              <a:gd name="connsiteX28" fmla="*/ 938283 w 1518313"/>
              <a:gd name="connsiteY28" fmla="*/ 41697 h 277435"/>
              <a:gd name="connsiteX29" fmla="*/ 968991 w 1518313"/>
              <a:gd name="connsiteY29" fmla="*/ 24637 h 277435"/>
              <a:gd name="connsiteX30" fmla="*/ 998348 w 1518313"/>
              <a:gd name="connsiteY30" fmla="*/ 51933 h 277435"/>
              <a:gd name="connsiteX31" fmla="*/ 1020880 w 1518313"/>
              <a:gd name="connsiteY31" fmla="*/ 121522 h 277435"/>
              <a:gd name="connsiteX32" fmla="*/ 1043734 w 1518313"/>
              <a:gd name="connsiteY32" fmla="*/ 122233 h 277435"/>
              <a:gd name="connsiteX33" fmla="*/ 1061113 w 1518313"/>
              <a:gd name="connsiteY33" fmla="*/ 65581 h 277435"/>
              <a:gd name="connsiteX34" fmla="*/ 1084676 w 1518313"/>
              <a:gd name="connsiteY34" fmla="*/ 434 h 277435"/>
              <a:gd name="connsiteX35" fmla="*/ 1130063 w 1518313"/>
              <a:gd name="connsiteY35" fmla="*/ 40986 h 277435"/>
              <a:gd name="connsiteX36" fmla="*/ 1153235 w 1518313"/>
              <a:gd name="connsiteY36" fmla="*/ 113348 h 277435"/>
              <a:gd name="connsiteX37" fmla="*/ 1177119 w 1518313"/>
              <a:gd name="connsiteY37" fmla="*/ 191822 h 277435"/>
              <a:gd name="connsiteX38" fmla="*/ 1194179 w 1518313"/>
              <a:gd name="connsiteY38" fmla="*/ 191822 h 277435"/>
              <a:gd name="connsiteX39" fmla="*/ 1235122 w 1518313"/>
              <a:gd name="connsiteY39" fmla="*/ 28049 h 277435"/>
              <a:gd name="connsiteX40" fmla="*/ 1252182 w 1518313"/>
              <a:gd name="connsiteY40" fmla="*/ 28049 h 277435"/>
              <a:gd name="connsiteX41" fmla="*/ 1274395 w 1518313"/>
              <a:gd name="connsiteY41" fmla="*/ 104462 h 277435"/>
              <a:gd name="connsiteX42" fmla="*/ 1317008 w 1518313"/>
              <a:gd name="connsiteY42" fmla="*/ 253237 h 277435"/>
              <a:gd name="connsiteX43" fmla="*/ 1327244 w 1518313"/>
              <a:gd name="connsiteY43" fmla="*/ 270297 h 277435"/>
              <a:gd name="connsiteX44" fmla="*/ 1381835 w 1518313"/>
              <a:gd name="connsiteY44" fmla="*/ 181587 h 277435"/>
              <a:gd name="connsiteX45" fmla="*/ 1405719 w 1518313"/>
              <a:gd name="connsiteY45" fmla="*/ 178175 h 277435"/>
              <a:gd name="connsiteX46" fmla="*/ 1429603 w 1518313"/>
              <a:gd name="connsiteY46" fmla="*/ 188411 h 277435"/>
              <a:gd name="connsiteX47" fmla="*/ 1456898 w 1518313"/>
              <a:gd name="connsiteY47" fmla="*/ 123584 h 277435"/>
              <a:gd name="connsiteX48" fmla="*/ 1477370 w 1518313"/>
              <a:gd name="connsiteY48" fmla="*/ 92876 h 277435"/>
              <a:gd name="connsiteX49" fmla="*/ 1518313 w 1518313"/>
              <a:gd name="connsiteY49" fmla="*/ 222530 h 277435"/>
              <a:gd name="connsiteX0" fmla="*/ 0 w 1518313"/>
              <a:gd name="connsiteY0" fmla="*/ 17814 h 277435"/>
              <a:gd name="connsiteX1" fmla="*/ 40943 w 1518313"/>
              <a:gd name="connsiteY1" fmla="*/ 34873 h 277435"/>
              <a:gd name="connsiteX2" fmla="*/ 88710 w 1518313"/>
              <a:gd name="connsiteY2" fmla="*/ 191822 h 277435"/>
              <a:gd name="connsiteX3" fmla="*/ 119417 w 1518313"/>
              <a:gd name="connsiteY3" fmla="*/ 167939 h 277435"/>
              <a:gd name="connsiteX4" fmla="*/ 146713 w 1518313"/>
              <a:gd name="connsiteY4" fmla="*/ 120172 h 277435"/>
              <a:gd name="connsiteX5" fmla="*/ 197892 w 1518313"/>
              <a:gd name="connsiteY5" fmla="*/ 212294 h 277435"/>
              <a:gd name="connsiteX6" fmla="*/ 255895 w 1518313"/>
              <a:gd name="connsiteY6" fmla="*/ 212294 h 277435"/>
              <a:gd name="connsiteX7" fmla="*/ 290014 w 1518313"/>
              <a:gd name="connsiteY7" fmla="*/ 161115 h 277435"/>
              <a:gd name="connsiteX8" fmla="*/ 313898 w 1518313"/>
              <a:gd name="connsiteY8" fmla="*/ 109936 h 277435"/>
              <a:gd name="connsiteX9" fmla="*/ 341194 w 1518313"/>
              <a:gd name="connsiteY9" fmla="*/ 51933 h 277435"/>
              <a:gd name="connsiteX10" fmla="*/ 368490 w 1518313"/>
              <a:gd name="connsiteY10" fmla="*/ 51933 h 277435"/>
              <a:gd name="connsiteX11" fmla="*/ 419668 w 1518313"/>
              <a:gd name="connsiteY11" fmla="*/ 232766 h 277435"/>
              <a:gd name="connsiteX12" fmla="*/ 450376 w 1518313"/>
              <a:gd name="connsiteY12" fmla="*/ 212294 h 277435"/>
              <a:gd name="connsiteX13" fmla="*/ 474259 w 1518313"/>
              <a:gd name="connsiteY13" fmla="*/ 140643 h 277435"/>
              <a:gd name="connsiteX14" fmla="*/ 498143 w 1518313"/>
              <a:gd name="connsiteY14" fmla="*/ 147467 h 277435"/>
              <a:gd name="connsiteX15" fmla="*/ 549322 w 1518313"/>
              <a:gd name="connsiteY15" fmla="*/ 195234 h 277435"/>
              <a:gd name="connsiteX16" fmla="*/ 583441 w 1518313"/>
              <a:gd name="connsiteY16" fmla="*/ 154291 h 277435"/>
              <a:gd name="connsiteX17" fmla="*/ 620973 w 1518313"/>
              <a:gd name="connsiteY17" fmla="*/ 103112 h 277435"/>
              <a:gd name="connsiteX18" fmla="*/ 648267 w 1518313"/>
              <a:gd name="connsiteY18" fmla="*/ 89464 h 277435"/>
              <a:gd name="connsiteX19" fmla="*/ 689211 w 1518313"/>
              <a:gd name="connsiteY19" fmla="*/ 133819 h 277435"/>
              <a:gd name="connsiteX20" fmla="*/ 726743 w 1518313"/>
              <a:gd name="connsiteY20" fmla="*/ 93907 h 277435"/>
              <a:gd name="connsiteX21" fmla="*/ 764274 w 1518313"/>
              <a:gd name="connsiteY21" fmla="*/ 103112 h 277435"/>
              <a:gd name="connsiteX22" fmla="*/ 794982 w 1518313"/>
              <a:gd name="connsiteY22" fmla="*/ 82640 h 277435"/>
              <a:gd name="connsiteX23" fmla="*/ 813392 w 1518313"/>
              <a:gd name="connsiteY23" fmla="*/ 49872 h 277435"/>
              <a:gd name="connsiteX24" fmla="*/ 839337 w 1518313"/>
              <a:gd name="connsiteY24" fmla="*/ 10990 h 277435"/>
              <a:gd name="connsiteX25" fmla="*/ 862900 w 1518313"/>
              <a:gd name="connsiteY25" fmla="*/ 32811 h 277435"/>
              <a:gd name="connsiteX26" fmla="*/ 897340 w 1518313"/>
              <a:gd name="connsiteY26" fmla="*/ 99700 h 277435"/>
              <a:gd name="connsiteX27" fmla="*/ 920903 w 1518313"/>
              <a:gd name="connsiteY27" fmla="*/ 72405 h 277435"/>
              <a:gd name="connsiteX28" fmla="*/ 938283 w 1518313"/>
              <a:gd name="connsiteY28" fmla="*/ 41697 h 277435"/>
              <a:gd name="connsiteX29" fmla="*/ 968991 w 1518313"/>
              <a:gd name="connsiteY29" fmla="*/ 24637 h 277435"/>
              <a:gd name="connsiteX30" fmla="*/ 998348 w 1518313"/>
              <a:gd name="connsiteY30" fmla="*/ 51933 h 277435"/>
              <a:gd name="connsiteX31" fmla="*/ 1020880 w 1518313"/>
              <a:gd name="connsiteY31" fmla="*/ 121522 h 277435"/>
              <a:gd name="connsiteX32" fmla="*/ 1043734 w 1518313"/>
              <a:gd name="connsiteY32" fmla="*/ 122233 h 277435"/>
              <a:gd name="connsiteX33" fmla="*/ 1061113 w 1518313"/>
              <a:gd name="connsiteY33" fmla="*/ 65581 h 277435"/>
              <a:gd name="connsiteX34" fmla="*/ 1084676 w 1518313"/>
              <a:gd name="connsiteY34" fmla="*/ 434 h 277435"/>
              <a:gd name="connsiteX35" fmla="*/ 1130063 w 1518313"/>
              <a:gd name="connsiteY35" fmla="*/ 40986 h 277435"/>
              <a:gd name="connsiteX36" fmla="*/ 1153235 w 1518313"/>
              <a:gd name="connsiteY36" fmla="*/ 113348 h 277435"/>
              <a:gd name="connsiteX37" fmla="*/ 1177119 w 1518313"/>
              <a:gd name="connsiteY37" fmla="*/ 191822 h 277435"/>
              <a:gd name="connsiteX38" fmla="*/ 1194179 w 1518313"/>
              <a:gd name="connsiteY38" fmla="*/ 191822 h 277435"/>
              <a:gd name="connsiteX39" fmla="*/ 1235122 w 1518313"/>
              <a:gd name="connsiteY39" fmla="*/ 28049 h 277435"/>
              <a:gd name="connsiteX40" fmla="*/ 1252182 w 1518313"/>
              <a:gd name="connsiteY40" fmla="*/ 28049 h 277435"/>
              <a:gd name="connsiteX41" fmla="*/ 1274395 w 1518313"/>
              <a:gd name="connsiteY41" fmla="*/ 104462 h 277435"/>
              <a:gd name="connsiteX42" fmla="*/ 1317008 w 1518313"/>
              <a:gd name="connsiteY42" fmla="*/ 253237 h 277435"/>
              <a:gd name="connsiteX43" fmla="*/ 1327244 w 1518313"/>
              <a:gd name="connsiteY43" fmla="*/ 270297 h 277435"/>
              <a:gd name="connsiteX44" fmla="*/ 1381835 w 1518313"/>
              <a:gd name="connsiteY44" fmla="*/ 181587 h 277435"/>
              <a:gd name="connsiteX45" fmla="*/ 1405719 w 1518313"/>
              <a:gd name="connsiteY45" fmla="*/ 178175 h 277435"/>
              <a:gd name="connsiteX46" fmla="*/ 1429603 w 1518313"/>
              <a:gd name="connsiteY46" fmla="*/ 188411 h 277435"/>
              <a:gd name="connsiteX47" fmla="*/ 1456898 w 1518313"/>
              <a:gd name="connsiteY47" fmla="*/ 123584 h 277435"/>
              <a:gd name="connsiteX48" fmla="*/ 1477370 w 1518313"/>
              <a:gd name="connsiteY48" fmla="*/ 92876 h 277435"/>
              <a:gd name="connsiteX49" fmla="*/ 1518313 w 1518313"/>
              <a:gd name="connsiteY49" fmla="*/ 222530 h 277435"/>
              <a:gd name="connsiteX0" fmla="*/ 0 w 1518313"/>
              <a:gd name="connsiteY0" fmla="*/ 17814 h 277650"/>
              <a:gd name="connsiteX1" fmla="*/ 40943 w 1518313"/>
              <a:gd name="connsiteY1" fmla="*/ 34873 h 277650"/>
              <a:gd name="connsiteX2" fmla="*/ 88710 w 1518313"/>
              <a:gd name="connsiteY2" fmla="*/ 191822 h 277650"/>
              <a:gd name="connsiteX3" fmla="*/ 119417 w 1518313"/>
              <a:gd name="connsiteY3" fmla="*/ 167939 h 277650"/>
              <a:gd name="connsiteX4" fmla="*/ 146713 w 1518313"/>
              <a:gd name="connsiteY4" fmla="*/ 120172 h 277650"/>
              <a:gd name="connsiteX5" fmla="*/ 197892 w 1518313"/>
              <a:gd name="connsiteY5" fmla="*/ 212294 h 277650"/>
              <a:gd name="connsiteX6" fmla="*/ 255895 w 1518313"/>
              <a:gd name="connsiteY6" fmla="*/ 212294 h 277650"/>
              <a:gd name="connsiteX7" fmla="*/ 290014 w 1518313"/>
              <a:gd name="connsiteY7" fmla="*/ 161115 h 277650"/>
              <a:gd name="connsiteX8" fmla="*/ 313898 w 1518313"/>
              <a:gd name="connsiteY8" fmla="*/ 109936 h 277650"/>
              <a:gd name="connsiteX9" fmla="*/ 341194 w 1518313"/>
              <a:gd name="connsiteY9" fmla="*/ 51933 h 277650"/>
              <a:gd name="connsiteX10" fmla="*/ 368490 w 1518313"/>
              <a:gd name="connsiteY10" fmla="*/ 51933 h 277650"/>
              <a:gd name="connsiteX11" fmla="*/ 419668 w 1518313"/>
              <a:gd name="connsiteY11" fmla="*/ 232766 h 277650"/>
              <a:gd name="connsiteX12" fmla="*/ 450376 w 1518313"/>
              <a:gd name="connsiteY12" fmla="*/ 212294 h 277650"/>
              <a:gd name="connsiteX13" fmla="*/ 474259 w 1518313"/>
              <a:gd name="connsiteY13" fmla="*/ 140643 h 277650"/>
              <a:gd name="connsiteX14" fmla="*/ 498143 w 1518313"/>
              <a:gd name="connsiteY14" fmla="*/ 147467 h 277650"/>
              <a:gd name="connsiteX15" fmla="*/ 549322 w 1518313"/>
              <a:gd name="connsiteY15" fmla="*/ 195234 h 277650"/>
              <a:gd name="connsiteX16" fmla="*/ 583441 w 1518313"/>
              <a:gd name="connsiteY16" fmla="*/ 154291 h 277650"/>
              <a:gd name="connsiteX17" fmla="*/ 620973 w 1518313"/>
              <a:gd name="connsiteY17" fmla="*/ 103112 h 277650"/>
              <a:gd name="connsiteX18" fmla="*/ 648267 w 1518313"/>
              <a:gd name="connsiteY18" fmla="*/ 89464 h 277650"/>
              <a:gd name="connsiteX19" fmla="*/ 689211 w 1518313"/>
              <a:gd name="connsiteY19" fmla="*/ 133819 h 277650"/>
              <a:gd name="connsiteX20" fmla="*/ 726743 w 1518313"/>
              <a:gd name="connsiteY20" fmla="*/ 93907 h 277650"/>
              <a:gd name="connsiteX21" fmla="*/ 764274 w 1518313"/>
              <a:gd name="connsiteY21" fmla="*/ 103112 h 277650"/>
              <a:gd name="connsiteX22" fmla="*/ 794982 w 1518313"/>
              <a:gd name="connsiteY22" fmla="*/ 82640 h 277650"/>
              <a:gd name="connsiteX23" fmla="*/ 813392 w 1518313"/>
              <a:gd name="connsiteY23" fmla="*/ 49872 h 277650"/>
              <a:gd name="connsiteX24" fmla="*/ 839337 w 1518313"/>
              <a:gd name="connsiteY24" fmla="*/ 10990 h 277650"/>
              <a:gd name="connsiteX25" fmla="*/ 862900 w 1518313"/>
              <a:gd name="connsiteY25" fmla="*/ 32811 h 277650"/>
              <a:gd name="connsiteX26" fmla="*/ 897340 w 1518313"/>
              <a:gd name="connsiteY26" fmla="*/ 99700 h 277650"/>
              <a:gd name="connsiteX27" fmla="*/ 920903 w 1518313"/>
              <a:gd name="connsiteY27" fmla="*/ 72405 h 277650"/>
              <a:gd name="connsiteX28" fmla="*/ 938283 w 1518313"/>
              <a:gd name="connsiteY28" fmla="*/ 41697 h 277650"/>
              <a:gd name="connsiteX29" fmla="*/ 968991 w 1518313"/>
              <a:gd name="connsiteY29" fmla="*/ 24637 h 277650"/>
              <a:gd name="connsiteX30" fmla="*/ 998348 w 1518313"/>
              <a:gd name="connsiteY30" fmla="*/ 51933 h 277650"/>
              <a:gd name="connsiteX31" fmla="*/ 1020880 w 1518313"/>
              <a:gd name="connsiteY31" fmla="*/ 121522 h 277650"/>
              <a:gd name="connsiteX32" fmla="*/ 1043734 w 1518313"/>
              <a:gd name="connsiteY32" fmla="*/ 122233 h 277650"/>
              <a:gd name="connsiteX33" fmla="*/ 1061113 w 1518313"/>
              <a:gd name="connsiteY33" fmla="*/ 65581 h 277650"/>
              <a:gd name="connsiteX34" fmla="*/ 1084676 w 1518313"/>
              <a:gd name="connsiteY34" fmla="*/ 434 h 277650"/>
              <a:gd name="connsiteX35" fmla="*/ 1130063 w 1518313"/>
              <a:gd name="connsiteY35" fmla="*/ 40986 h 277650"/>
              <a:gd name="connsiteX36" fmla="*/ 1153235 w 1518313"/>
              <a:gd name="connsiteY36" fmla="*/ 113348 h 277650"/>
              <a:gd name="connsiteX37" fmla="*/ 1177119 w 1518313"/>
              <a:gd name="connsiteY37" fmla="*/ 191822 h 277650"/>
              <a:gd name="connsiteX38" fmla="*/ 1194179 w 1518313"/>
              <a:gd name="connsiteY38" fmla="*/ 191822 h 277650"/>
              <a:gd name="connsiteX39" fmla="*/ 1235122 w 1518313"/>
              <a:gd name="connsiteY39" fmla="*/ 28049 h 277650"/>
              <a:gd name="connsiteX40" fmla="*/ 1252182 w 1518313"/>
              <a:gd name="connsiteY40" fmla="*/ 28049 h 277650"/>
              <a:gd name="connsiteX41" fmla="*/ 1276776 w 1518313"/>
              <a:gd name="connsiteY41" fmla="*/ 99699 h 277650"/>
              <a:gd name="connsiteX42" fmla="*/ 1317008 w 1518313"/>
              <a:gd name="connsiteY42" fmla="*/ 253237 h 277650"/>
              <a:gd name="connsiteX43" fmla="*/ 1327244 w 1518313"/>
              <a:gd name="connsiteY43" fmla="*/ 270297 h 277650"/>
              <a:gd name="connsiteX44" fmla="*/ 1381835 w 1518313"/>
              <a:gd name="connsiteY44" fmla="*/ 181587 h 277650"/>
              <a:gd name="connsiteX45" fmla="*/ 1405719 w 1518313"/>
              <a:gd name="connsiteY45" fmla="*/ 178175 h 277650"/>
              <a:gd name="connsiteX46" fmla="*/ 1429603 w 1518313"/>
              <a:gd name="connsiteY46" fmla="*/ 188411 h 277650"/>
              <a:gd name="connsiteX47" fmla="*/ 1456898 w 1518313"/>
              <a:gd name="connsiteY47" fmla="*/ 123584 h 277650"/>
              <a:gd name="connsiteX48" fmla="*/ 1477370 w 1518313"/>
              <a:gd name="connsiteY48" fmla="*/ 92876 h 277650"/>
              <a:gd name="connsiteX49" fmla="*/ 1518313 w 1518313"/>
              <a:gd name="connsiteY49" fmla="*/ 222530 h 277650"/>
              <a:gd name="connsiteX0" fmla="*/ 0 w 1518313"/>
              <a:gd name="connsiteY0" fmla="*/ 17814 h 275184"/>
              <a:gd name="connsiteX1" fmla="*/ 40943 w 1518313"/>
              <a:gd name="connsiteY1" fmla="*/ 34873 h 275184"/>
              <a:gd name="connsiteX2" fmla="*/ 88710 w 1518313"/>
              <a:gd name="connsiteY2" fmla="*/ 191822 h 275184"/>
              <a:gd name="connsiteX3" fmla="*/ 119417 w 1518313"/>
              <a:gd name="connsiteY3" fmla="*/ 167939 h 275184"/>
              <a:gd name="connsiteX4" fmla="*/ 146713 w 1518313"/>
              <a:gd name="connsiteY4" fmla="*/ 120172 h 275184"/>
              <a:gd name="connsiteX5" fmla="*/ 197892 w 1518313"/>
              <a:gd name="connsiteY5" fmla="*/ 212294 h 275184"/>
              <a:gd name="connsiteX6" fmla="*/ 255895 w 1518313"/>
              <a:gd name="connsiteY6" fmla="*/ 212294 h 275184"/>
              <a:gd name="connsiteX7" fmla="*/ 290014 w 1518313"/>
              <a:gd name="connsiteY7" fmla="*/ 161115 h 275184"/>
              <a:gd name="connsiteX8" fmla="*/ 313898 w 1518313"/>
              <a:gd name="connsiteY8" fmla="*/ 109936 h 275184"/>
              <a:gd name="connsiteX9" fmla="*/ 341194 w 1518313"/>
              <a:gd name="connsiteY9" fmla="*/ 51933 h 275184"/>
              <a:gd name="connsiteX10" fmla="*/ 368490 w 1518313"/>
              <a:gd name="connsiteY10" fmla="*/ 51933 h 275184"/>
              <a:gd name="connsiteX11" fmla="*/ 419668 w 1518313"/>
              <a:gd name="connsiteY11" fmla="*/ 232766 h 275184"/>
              <a:gd name="connsiteX12" fmla="*/ 450376 w 1518313"/>
              <a:gd name="connsiteY12" fmla="*/ 212294 h 275184"/>
              <a:gd name="connsiteX13" fmla="*/ 474259 w 1518313"/>
              <a:gd name="connsiteY13" fmla="*/ 140643 h 275184"/>
              <a:gd name="connsiteX14" fmla="*/ 498143 w 1518313"/>
              <a:gd name="connsiteY14" fmla="*/ 147467 h 275184"/>
              <a:gd name="connsiteX15" fmla="*/ 549322 w 1518313"/>
              <a:gd name="connsiteY15" fmla="*/ 195234 h 275184"/>
              <a:gd name="connsiteX16" fmla="*/ 583441 w 1518313"/>
              <a:gd name="connsiteY16" fmla="*/ 154291 h 275184"/>
              <a:gd name="connsiteX17" fmla="*/ 620973 w 1518313"/>
              <a:gd name="connsiteY17" fmla="*/ 103112 h 275184"/>
              <a:gd name="connsiteX18" fmla="*/ 648267 w 1518313"/>
              <a:gd name="connsiteY18" fmla="*/ 89464 h 275184"/>
              <a:gd name="connsiteX19" fmla="*/ 689211 w 1518313"/>
              <a:gd name="connsiteY19" fmla="*/ 133819 h 275184"/>
              <a:gd name="connsiteX20" fmla="*/ 726743 w 1518313"/>
              <a:gd name="connsiteY20" fmla="*/ 93907 h 275184"/>
              <a:gd name="connsiteX21" fmla="*/ 764274 w 1518313"/>
              <a:gd name="connsiteY21" fmla="*/ 103112 h 275184"/>
              <a:gd name="connsiteX22" fmla="*/ 794982 w 1518313"/>
              <a:gd name="connsiteY22" fmla="*/ 82640 h 275184"/>
              <a:gd name="connsiteX23" fmla="*/ 813392 w 1518313"/>
              <a:gd name="connsiteY23" fmla="*/ 49872 h 275184"/>
              <a:gd name="connsiteX24" fmla="*/ 839337 w 1518313"/>
              <a:gd name="connsiteY24" fmla="*/ 10990 h 275184"/>
              <a:gd name="connsiteX25" fmla="*/ 862900 w 1518313"/>
              <a:gd name="connsiteY25" fmla="*/ 32811 h 275184"/>
              <a:gd name="connsiteX26" fmla="*/ 897340 w 1518313"/>
              <a:gd name="connsiteY26" fmla="*/ 99700 h 275184"/>
              <a:gd name="connsiteX27" fmla="*/ 920903 w 1518313"/>
              <a:gd name="connsiteY27" fmla="*/ 72405 h 275184"/>
              <a:gd name="connsiteX28" fmla="*/ 938283 w 1518313"/>
              <a:gd name="connsiteY28" fmla="*/ 41697 h 275184"/>
              <a:gd name="connsiteX29" fmla="*/ 968991 w 1518313"/>
              <a:gd name="connsiteY29" fmla="*/ 24637 h 275184"/>
              <a:gd name="connsiteX30" fmla="*/ 998348 w 1518313"/>
              <a:gd name="connsiteY30" fmla="*/ 51933 h 275184"/>
              <a:gd name="connsiteX31" fmla="*/ 1020880 w 1518313"/>
              <a:gd name="connsiteY31" fmla="*/ 121522 h 275184"/>
              <a:gd name="connsiteX32" fmla="*/ 1043734 w 1518313"/>
              <a:gd name="connsiteY32" fmla="*/ 122233 h 275184"/>
              <a:gd name="connsiteX33" fmla="*/ 1061113 w 1518313"/>
              <a:gd name="connsiteY33" fmla="*/ 65581 h 275184"/>
              <a:gd name="connsiteX34" fmla="*/ 1084676 w 1518313"/>
              <a:gd name="connsiteY34" fmla="*/ 434 h 275184"/>
              <a:gd name="connsiteX35" fmla="*/ 1130063 w 1518313"/>
              <a:gd name="connsiteY35" fmla="*/ 40986 h 275184"/>
              <a:gd name="connsiteX36" fmla="*/ 1153235 w 1518313"/>
              <a:gd name="connsiteY36" fmla="*/ 113348 h 275184"/>
              <a:gd name="connsiteX37" fmla="*/ 1177119 w 1518313"/>
              <a:gd name="connsiteY37" fmla="*/ 191822 h 275184"/>
              <a:gd name="connsiteX38" fmla="*/ 1194179 w 1518313"/>
              <a:gd name="connsiteY38" fmla="*/ 191822 h 275184"/>
              <a:gd name="connsiteX39" fmla="*/ 1235122 w 1518313"/>
              <a:gd name="connsiteY39" fmla="*/ 28049 h 275184"/>
              <a:gd name="connsiteX40" fmla="*/ 1252182 w 1518313"/>
              <a:gd name="connsiteY40" fmla="*/ 28049 h 275184"/>
              <a:gd name="connsiteX41" fmla="*/ 1276776 w 1518313"/>
              <a:gd name="connsiteY41" fmla="*/ 99699 h 275184"/>
              <a:gd name="connsiteX42" fmla="*/ 1307483 w 1518313"/>
              <a:gd name="connsiteY42" fmla="*/ 246093 h 275184"/>
              <a:gd name="connsiteX43" fmla="*/ 1327244 w 1518313"/>
              <a:gd name="connsiteY43" fmla="*/ 270297 h 275184"/>
              <a:gd name="connsiteX44" fmla="*/ 1381835 w 1518313"/>
              <a:gd name="connsiteY44" fmla="*/ 181587 h 275184"/>
              <a:gd name="connsiteX45" fmla="*/ 1405719 w 1518313"/>
              <a:gd name="connsiteY45" fmla="*/ 178175 h 275184"/>
              <a:gd name="connsiteX46" fmla="*/ 1429603 w 1518313"/>
              <a:gd name="connsiteY46" fmla="*/ 188411 h 275184"/>
              <a:gd name="connsiteX47" fmla="*/ 1456898 w 1518313"/>
              <a:gd name="connsiteY47" fmla="*/ 123584 h 275184"/>
              <a:gd name="connsiteX48" fmla="*/ 1477370 w 1518313"/>
              <a:gd name="connsiteY48" fmla="*/ 92876 h 275184"/>
              <a:gd name="connsiteX49" fmla="*/ 1518313 w 1518313"/>
              <a:gd name="connsiteY49" fmla="*/ 222530 h 27518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1933 h 275534"/>
              <a:gd name="connsiteX10" fmla="*/ 368490 w 1518313"/>
              <a:gd name="connsiteY10" fmla="*/ 51933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9322 w 1518313"/>
              <a:gd name="connsiteY15" fmla="*/ 195234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89464 h 275534"/>
              <a:gd name="connsiteX19" fmla="*/ 689211 w 1518313"/>
              <a:gd name="connsiteY19" fmla="*/ 133819 h 275534"/>
              <a:gd name="connsiteX20" fmla="*/ 726743 w 1518313"/>
              <a:gd name="connsiteY20" fmla="*/ 93907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39337 w 1518313"/>
              <a:gd name="connsiteY24" fmla="*/ 10990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5719 w 1518313"/>
              <a:gd name="connsiteY45" fmla="*/ 178175 h 275534"/>
              <a:gd name="connsiteX46" fmla="*/ 1429603 w 1518313"/>
              <a:gd name="connsiteY46" fmla="*/ 188411 h 275534"/>
              <a:gd name="connsiteX47" fmla="*/ 1456898 w 1518313"/>
              <a:gd name="connsiteY47" fmla="*/ 123584 h 275534"/>
              <a:gd name="connsiteX48" fmla="*/ 1477370 w 1518313"/>
              <a:gd name="connsiteY48" fmla="*/ 92876 h 275534"/>
              <a:gd name="connsiteX49" fmla="*/ 1518313 w 1518313"/>
              <a:gd name="connsiteY49" fmla="*/ 222530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1933 h 275534"/>
              <a:gd name="connsiteX10" fmla="*/ 368490 w 1518313"/>
              <a:gd name="connsiteY10" fmla="*/ 51933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9322 w 1518313"/>
              <a:gd name="connsiteY15" fmla="*/ 195234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89464 h 275534"/>
              <a:gd name="connsiteX19" fmla="*/ 689211 w 1518313"/>
              <a:gd name="connsiteY19" fmla="*/ 133819 h 275534"/>
              <a:gd name="connsiteX20" fmla="*/ 726743 w 1518313"/>
              <a:gd name="connsiteY20" fmla="*/ 93907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39337 w 1518313"/>
              <a:gd name="connsiteY24" fmla="*/ 10990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398575 w 1518313"/>
              <a:gd name="connsiteY45" fmla="*/ 182938 h 275534"/>
              <a:gd name="connsiteX46" fmla="*/ 1429603 w 1518313"/>
              <a:gd name="connsiteY46" fmla="*/ 188411 h 275534"/>
              <a:gd name="connsiteX47" fmla="*/ 1456898 w 1518313"/>
              <a:gd name="connsiteY47" fmla="*/ 123584 h 275534"/>
              <a:gd name="connsiteX48" fmla="*/ 1477370 w 1518313"/>
              <a:gd name="connsiteY48" fmla="*/ 92876 h 275534"/>
              <a:gd name="connsiteX49" fmla="*/ 1518313 w 1518313"/>
              <a:gd name="connsiteY49" fmla="*/ 222530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1933 h 275534"/>
              <a:gd name="connsiteX10" fmla="*/ 368490 w 1518313"/>
              <a:gd name="connsiteY10" fmla="*/ 51933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9322 w 1518313"/>
              <a:gd name="connsiteY15" fmla="*/ 195234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89464 h 275534"/>
              <a:gd name="connsiteX19" fmla="*/ 689211 w 1518313"/>
              <a:gd name="connsiteY19" fmla="*/ 133819 h 275534"/>
              <a:gd name="connsiteX20" fmla="*/ 726743 w 1518313"/>
              <a:gd name="connsiteY20" fmla="*/ 93907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39337 w 1518313"/>
              <a:gd name="connsiteY24" fmla="*/ 10990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398575 w 1518313"/>
              <a:gd name="connsiteY45" fmla="*/ 182938 h 275534"/>
              <a:gd name="connsiteX46" fmla="*/ 1424841 w 1518313"/>
              <a:gd name="connsiteY46" fmla="*/ 195555 h 275534"/>
              <a:gd name="connsiteX47" fmla="*/ 1456898 w 1518313"/>
              <a:gd name="connsiteY47" fmla="*/ 123584 h 275534"/>
              <a:gd name="connsiteX48" fmla="*/ 1477370 w 1518313"/>
              <a:gd name="connsiteY48" fmla="*/ 92876 h 275534"/>
              <a:gd name="connsiteX49" fmla="*/ 1518313 w 1518313"/>
              <a:gd name="connsiteY49" fmla="*/ 222530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1933 h 275534"/>
              <a:gd name="connsiteX10" fmla="*/ 368490 w 1518313"/>
              <a:gd name="connsiteY10" fmla="*/ 51933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9322 w 1518313"/>
              <a:gd name="connsiteY15" fmla="*/ 195234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89464 h 275534"/>
              <a:gd name="connsiteX19" fmla="*/ 689211 w 1518313"/>
              <a:gd name="connsiteY19" fmla="*/ 133819 h 275534"/>
              <a:gd name="connsiteX20" fmla="*/ 726743 w 1518313"/>
              <a:gd name="connsiteY20" fmla="*/ 93907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39337 w 1518313"/>
              <a:gd name="connsiteY24" fmla="*/ 10990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6898 w 1518313"/>
              <a:gd name="connsiteY47" fmla="*/ 123584 h 275534"/>
              <a:gd name="connsiteX48" fmla="*/ 1477370 w 1518313"/>
              <a:gd name="connsiteY48" fmla="*/ 92876 h 275534"/>
              <a:gd name="connsiteX49" fmla="*/ 1518313 w 1518313"/>
              <a:gd name="connsiteY49" fmla="*/ 222530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1933 h 275534"/>
              <a:gd name="connsiteX10" fmla="*/ 368490 w 1518313"/>
              <a:gd name="connsiteY10" fmla="*/ 51933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9322 w 1518313"/>
              <a:gd name="connsiteY15" fmla="*/ 195234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89464 h 275534"/>
              <a:gd name="connsiteX19" fmla="*/ 689211 w 1518313"/>
              <a:gd name="connsiteY19" fmla="*/ 133819 h 275534"/>
              <a:gd name="connsiteX20" fmla="*/ 726743 w 1518313"/>
              <a:gd name="connsiteY20" fmla="*/ 93907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39337 w 1518313"/>
              <a:gd name="connsiteY24" fmla="*/ 10990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2136 w 1518313"/>
              <a:gd name="connsiteY47" fmla="*/ 125965 h 275534"/>
              <a:gd name="connsiteX48" fmla="*/ 1477370 w 1518313"/>
              <a:gd name="connsiteY48" fmla="*/ 92876 h 275534"/>
              <a:gd name="connsiteX49" fmla="*/ 1518313 w 1518313"/>
              <a:gd name="connsiteY49" fmla="*/ 222530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1933 h 275534"/>
              <a:gd name="connsiteX10" fmla="*/ 368490 w 1518313"/>
              <a:gd name="connsiteY10" fmla="*/ 51933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9322 w 1518313"/>
              <a:gd name="connsiteY15" fmla="*/ 195234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89464 h 275534"/>
              <a:gd name="connsiteX19" fmla="*/ 689211 w 1518313"/>
              <a:gd name="connsiteY19" fmla="*/ 133819 h 275534"/>
              <a:gd name="connsiteX20" fmla="*/ 726743 w 1518313"/>
              <a:gd name="connsiteY20" fmla="*/ 93907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39337 w 1518313"/>
              <a:gd name="connsiteY24" fmla="*/ 10990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2136 w 1518313"/>
              <a:gd name="connsiteY47" fmla="*/ 125965 h 275534"/>
              <a:gd name="connsiteX48" fmla="*/ 1477370 w 1518313"/>
              <a:gd name="connsiteY48" fmla="*/ 92876 h 275534"/>
              <a:gd name="connsiteX49" fmla="*/ 1518313 w 1518313"/>
              <a:gd name="connsiteY49" fmla="*/ 232055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1933 h 275534"/>
              <a:gd name="connsiteX10" fmla="*/ 368490 w 1518313"/>
              <a:gd name="connsiteY10" fmla="*/ 51933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9322 w 1518313"/>
              <a:gd name="connsiteY15" fmla="*/ 195234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89464 h 275534"/>
              <a:gd name="connsiteX19" fmla="*/ 689211 w 1518313"/>
              <a:gd name="connsiteY19" fmla="*/ 133819 h 275534"/>
              <a:gd name="connsiteX20" fmla="*/ 726743 w 1518313"/>
              <a:gd name="connsiteY20" fmla="*/ 93907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39337 w 1518313"/>
              <a:gd name="connsiteY24" fmla="*/ 10990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2136 w 1518313"/>
              <a:gd name="connsiteY47" fmla="*/ 125965 h 275534"/>
              <a:gd name="connsiteX48" fmla="*/ 1472608 w 1518313"/>
              <a:gd name="connsiteY48" fmla="*/ 92876 h 275534"/>
              <a:gd name="connsiteX49" fmla="*/ 1518313 w 1518313"/>
              <a:gd name="connsiteY49" fmla="*/ 232055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1933 h 275534"/>
              <a:gd name="connsiteX10" fmla="*/ 368490 w 1518313"/>
              <a:gd name="connsiteY10" fmla="*/ 51933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9322 w 1518313"/>
              <a:gd name="connsiteY15" fmla="*/ 195234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89464 h 275534"/>
              <a:gd name="connsiteX19" fmla="*/ 689211 w 1518313"/>
              <a:gd name="connsiteY19" fmla="*/ 133819 h 275534"/>
              <a:gd name="connsiteX20" fmla="*/ 726743 w 1518313"/>
              <a:gd name="connsiteY20" fmla="*/ 93907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39337 w 1518313"/>
              <a:gd name="connsiteY24" fmla="*/ 10990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2136 w 1518313"/>
              <a:gd name="connsiteY47" fmla="*/ 125965 h 275534"/>
              <a:gd name="connsiteX48" fmla="*/ 1474989 w 1518313"/>
              <a:gd name="connsiteY48" fmla="*/ 92876 h 275534"/>
              <a:gd name="connsiteX49" fmla="*/ 1518313 w 1518313"/>
              <a:gd name="connsiteY49" fmla="*/ 232055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1933 h 275534"/>
              <a:gd name="connsiteX10" fmla="*/ 368490 w 1518313"/>
              <a:gd name="connsiteY10" fmla="*/ 51933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4559 w 1518313"/>
              <a:gd name="connsiteY15" fmla="*/ 199997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89464 h 275534"/>
              <a:gd name="connsiteX19" fmla="*/ 689211 w 1518313"/>
              <a:gd name="connsiteY19" fmla="*/ 133819 h 275534"/>
              <a:gd name="connsiteX20" fmla="*/ 726743 w 1518313"/>
              <a:gd name="connsiteY20" fmla="*/ 93907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39337 w 1518313"/>
              <a:gd name="connsiteY24" fmla="*/ 10990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2136 w 1518313"/>
              <a:gd name="connsiteY47" fmla="*/ 125965 h 275534"/>
              <a:gd name="connsiteX48" fmla="*/ 1474989 w 1518313"/>
              <a:gd name="connsiteY48" fmla="*/ 92876 h 275534"/>
              <a:gd name="connsiteX49" fmla="*/ 1518313 w 1518313"/>
              <a:gd name="connsiteY49" fmla="*/ 232055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1933 h 275534"/>
              <a:gd name="connsiteX10" fmla="*/ 368490 w 1518313"/>
              <a:gd name="connsiteY10" fmla="*/ 51933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4559 w 1518313"/>
              <a:gd name="connsiteY15" fmla="*/ 199997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89464 h 275534"/>
              <a:gd name="connsiteX19" fmla="*/ 689211 w 1518313"/>
              <a:gd name="connsiteY19" fmla="*/ 133819 h 275534"/>
              <a:gd name="connsiteX20" fmla="*/ 726743 w 1518313"/>
              <a:gd name="connsiteY20" fmla="*/ 93907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39337 w 1518313"/>
              <a:gd name="connsiteY24" fmla="*/ 10990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2136 w 1518313"/>
              <a:gd name="connsiteY47" fmla="*/ 125965 h 275534"/>
              <a:gd name="connsiteX48" fmla="*/ 1474989 w 1518313"/>
              <a:gd name="connsiteY48" fmla="*/ 92876 h 275534"/>
              <a:gd name="connsiteX49" fmla="*/ 1518313 w 1518313"/>
              <a:gd name="connsiteY49" fmla="*/ 232055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1933 h 275534"/>
              <a:gd name="connsiteX10" fmla="*/ 368490 w 1518313"/>
              <a:gd name="connsiteY10" fmla="*/ 51933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4559 w 1518313"/>
              <a:gd name="connsiteY15" fmla="*/ 199997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89464 h 275534"/>
              <a:gd name="connsiteX19" fmla="*/ 689211 w 1518313"/>
              <a:gd name="connsiteY19" fmla="*/ 133819 h 275534"/>
              <a:gd name="connsiteX20" fmla="*/ 726743 w 1518313"/>
              <a:gd name="connsiteY20" fmla="*/ 93907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39337 w 1518313"/>
              <a:gd name="connsiteY24" fmla="*/ 10990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2136 w 1518313"/>
              <a:gd name="connsiteY47" fmla="*/ 125965 h 275534"/>
              <a:gd name="connsiteX48" fmla="*/ 1474989 w 1518313"/>
              <a:gd name="connsiteY48" fmla="*/ 92876 h 275534"/>
              <a:gd name="connsiteX49" fmla="*/ 1518313 w 1518313"/>
              <a:gd name="connsiteY49" fmla="*/ 232055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1933 h 275534"/>
              <a:gd name="connsiteX10" fmla="*/ 368490 w 1518313"/>
              <a:gd name="connsiteY10" fmla="*/ 51933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4559 w 1518313"/>
              <a:gd name="connsiteY15" fmla="*/ 199997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89464 h 275534"/>
              <a:gd name="connsiteX19" fmla="*/ 689211 w 1518313"/>
              <a:gd name="connsiteY19" fmla="*/ 133819 h 275534"/>
              <a:gd name="connsiteX20" fmla="*/ 731505 w 1518313"/>
              <a:gd name="connsiteY20" fmla="*/ 91526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39337 w 1518313"/>
              <a:gd name="connsiteY24" fmla="*/ 10990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2136 w 1518313"/>
              <a:gd name="connsiteY47" fmla="*/ 125965 h 275534"/>
              <a:gd name="connsiteX48" fmla="*/ 1474989 w 1518313"/>
              <a:gd name="connsiteY48" fmla="*/ 92876 h 275534"/>
              <a:gd name="connsiteX49" fmla="*/ 1518313 w 1518313"/>
              <a:gd name="connsiteY49" fmla="*/ 232055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1933 h 275534"/>
              <a:gd name="connsiteX10" fmla="*/ 368490 w 1518313"/>
              <a:gd name="connsiteY10" fmla="*/ 51933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4559 w 1518313"/>
              <a:gd name="connsiteY15" fmla="*/ 199997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91845 h 275534"/>
              <a:gd name="connsiteX19" fmla="*/ 689211 w 1518313"/>
              <a:gd name="connsiteY19" fmla="*/ 133819 h 275534"/>
              <a:gd name="connsiteX20" fmla="*/ 731505 w 1518313"/>
              <a:gd name="connsiteY20" fmla="*/ 91526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39337 w 1518313"/>
              <a:gd name="connsiteY24" fmla="*/ 10990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2136 w 1518313"/>
              <a:gd name="connsiteY47" fmla="*/ 125965 h 275534"/>
              <a:gd name="connsiteX48" fmla="*/ 1474989 w 1518313"/>
              <a:gd name="connsiteY48" fmla="*/ 92876 h 275534"/>
              <a:gd name="connsiteX49" fmla="*/ 1518313 w 1518313"/>
              <a:gd name="connsiteY49" fmla="*/ 232055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1933 h 275534"/>
              <a:gd name="connsiteX10" fmla="*/ 368490 w 1518313"/>
              <a:gd name="connsiteY10" fmla="*/ 51933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4559 w 1518313"/>
              <a:gd name="connsiteY15" fmla="*/ 199997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91845 h 275534"/>
              <a:gd name="connsiteX19" fmla="*/ 689211 w 1518313"/>
              <a:gd name="connsiteY19" fmla="*/ 133819 h 275534"/>
              <a:gd name="connsiteX20" fmla="*/ 731505 w 1518313"/>
              <a:gd name="connsiteY20" fmla="*/ 91526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41718 w 1518313"/>
              <a:gd name="connsiteY24" fmla="*/ 8609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2136 w 1518313"/>
              <a:gd name="connsiteY47" fmla="*/ 125965 h 275534"/>
              <a:gd name="connsiteX48" fmla="*/ 1474989 w 1518313"/>
              <a:gd name="connsiteY48" fmla="*/ 92876 h 275534"/>
              <a:gd name="connsiteX49" fmla="*/ 1518313 w 1518313"/>
              <a:gd name="connsiteY49" fmla="*/ 232055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1933 h 275534"/>
              <a:gd name="connsiteX10" fmla="*/ 368490 w 1518313"/>
              <a:gd name="connsiteY10" fmla="*/ 51933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4559 w 1518313"/>
              <a:gd name="connsiteY15" fmla="*/ 199997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91845 h 275534"/>
              <a:gd name="connsiteX19" fmla="*/ 689211 w 1518313"/>
              <a:gd name="connsiteY19" fmla="*/ 133819 h 275534"/>
              <a:gd name="connsiteX20" fmla="*/ 731505 w 1518313"/>
              <a:gd name="connsiteY20" fmla="*/ 91526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41718 w 1518313"/>
              <a:gd name="connsiteY24" fmla="*/ 8609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2136 w 1518313"/>
              <a:gd name="connsiteY47" fmla="*/ 125965 h 275534"/>
              <a:gd name="connsiteX48" fmla="*/ 1474989 w 1518313"/>
              <a:gd name="connsiteY48" fmla="*/ 92876 h 275534"/>
              <a:gd name="connsiteX49" fmla="*/ 1518313 w 1518313"/>
              <a:gd name="connsiteY49" fmla="*/ 232055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1933 h 275534"/>
              <a:gd name="connsiteX10" fmla="*/ 368490 w 1518313"/>
              <a:gd name="connsiteY10" fmla="*/ 51933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4559 w 1518313"/>
              <a:gd name="connsiteY15" fmla="*/ 199997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91845 h 275534"/>
              <a:gd name="connsiteX19" fmla="*/ 689211 w 1518313"/>
              <a:gd name="connsiteY19" fmla="*/ 133819 h 275534"/>
              <a:gd name="connsiteX20" fmla="*/ 731505 w 1518313"/>
              <a:gd name="connsiteY20" fmla="*/ 91526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41718 w 1518313"/>
              <a:gd name="connsiteY24" fmla="*/ 8609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2136 w 1518313"/>
              <a:gd name="connsiteY47" fmla="*/ 125965 h 275534"/>
              <a:gd name="connsiteX48" fmla="*/ 1474989 w 1518313"/>
              <a:gd name="connsiteY48" fmla="*/ 92876 h 275534"/>
              <a:gd name="connsiteX49" fmla="*/ 1518313 w 1518313"/>
              <a:gd name="connsiteY49" fmla="*/ 232055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4315 h 275534"/>
              <a:gd name="connsiteX10" fmla="*/ 368490 w 1518313"/>
              <a:gd name="connsiteY10" fmla="*/ 51933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4559 w 1518313"/>
              <a:gd name="connsiteY15" fmla="*/ 199997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91845 h 275534"/>
              <a:gd name="connsiteX19" fmla="*/ 689211 w 1518313"/>
              <a:gd name="connsiteY19" fmla="*/ 133819 h 275534"/>
              <a:gd name="connsiteX20" fmla="*/ 731505 w 1518313"/>
              <a:gd name="connsiteY20" fmla="*/ 91526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41718 w 1518313"/>
              <a:gd name="connsiteY24" fmla="*/ 8609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2136 w 1518313"/>
              <a:gd name="connsiteY47" fmla="*/ 125965 h 275534"/>
              <a:gd name="connsiteX48" fmla="*/ 1474989 w 1518313"/>
              <a:gd name="connsiteY48" fmla="*/ 92876 h 275534"/>
              <a:gd name="connsiteX49" fmla="*/ 1518313 w 1518313"/>
              <a:gd name="connsiteY49" fmla="*/ 232055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4315 h 275534"/>
              <a:gd name="connsiteX10" fmla="*/ 366109 w 1518313"/>
              <a:gd name="connsiteY10" fmla="*/ 59077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4559 w 1518313"/>
              <a:gd name="connsiteY15" fmla="*/ 199997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91845 h 275534"/>
              <a:gd name="connsiteX19" fmla="*/ 689211 w 1518313"/>
              <a:gd name="connsiteY19" fmla="*/ 133819 h 275534"/>
              <a:gd name="connsiteX20" fmla="*/ 731505 w 1518313"/>
              <a:gd name="connsiteY20" fmla="*/ 91526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41718 w 1518313"/>
              <a:gd name="connsiteY24" fmla="*/ 8609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2136 w 1518313"/>
              <a:gd name="connsiteY47" fmla="*/ 125965 h 275534"/>
              <a:gd name="connsiteX48" fmla="*/ 1474989 w 1518313"/>
              <a:gd name="connsiteY48" fmla="*/ 92876 h 275534"/>
              <a:gd name="connsiteX49" fmla="*/ 1518313 w 1518313"/>
              <a:gd name="connsiteY49" fmla="*/ 232055 h 275534"/>
              <a:gd name="connsiteX0" fmla="*/ 0 w 1518313"/>
              <a:gd name="connsiteY0" fmla="*/ 17814 h 275534"/>
              <a:gd name="connsiteX1" fmla="*/ 40943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4315 h 275534"/>
              <a:gd name="connsiteX10" fmla="*/ 373252 w 1518313"/>
              <a:gd name="connsiteY10" fmla="*/ 66221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4559 w 1518313"/>
              <a:gd name="connsiteY15" fmla="*/ 199997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91845 h 275534"/>
              <a:gd name="connsiteX19" fmla="*/ 689211 w 1518313"/>
              <a:gd name="connsiteY19" fmla="*/ 133819 h 275534"/>
              <a:gd name="connsiteX20" fmla="*/ 731505 w 1518313"/>
              <a:gd name="connsiteY20" fmla="*/ 91526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41718 w 1518313"/>
              <a:gd name="connsiteY24" fmla="*/ 8609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2136 w 1518313"/>
              <a:gd name="connsiteY47" fmla="*/ 125965 h 275534"/>
              <a:gd name="connsiteX48" fmla="*/ 1474989 w 1518313"/>
              <a:gd name="connsiteY48" fmla="*/ 92876 h 275534"/>
              <a:gd name="connsiteX49" fmla="*/ 1518313 w 1518313"/>
              <a:gd name="connsiteY49" fmla="*/ 232055 h 275534"/>
              <a:gd name="connsiteX0" fmla="*/ 0 w 1518313"/>
              <a:gd name="connsiteY0" fmla="*/ 17814 h 275534"/>
              <a:gd name="connsiteX1" fmla="*/ 38562 w 1518313"/>
              <a:gd name="connsiteY1" fmla="*/ 34873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4315 h 275534"/>
              <a:gd name="connsiteX10" fmla="*/ 373252 w 1518313"/>
              <a:gd name="connsiteY10" fmla="*/ 66221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4559 w 1518313"/>
              <a:gd name="connsiteY15" fmla="*/ 199997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91845 h 275534"/>
              <a:gd name="connsiteX19" fmla="*/ 689211 w 1518313"/>
              <a:gd name="connsiteY19" fmla="*/ 133819 h 275534"/>
              <a:gd name="connsiteX20" fmla="*/ 731505 w 1518313"/>
              <a:gd name="connsiteY20" fmla="*/ 91526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41718 w 1518313"/>
              <a:gd name="connsiteY24" fmla="*/ 8609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2136 w 1518313"/>
              <a:gd name="connsiteY47" fmla="*/ 125965 h 275534"/>
              <a:gd name="connsiteX48" fmla="*/ 1474989 w 1518313"/>
              <a:gd name="connsiteY48" fmla="*/ 92876 h 275534"/>
              <a:gd name="connsiteX49" fmla="*/ 1518313 w 1518313"/>
              <a:gd name="connsiteY49" fmla="*/ 232055 h 275534"/>
              <a:gd name="connsiteX0" fmla="*/ 0 w 1518313"/>
              <a:gd name="connsiteY0" fmla="*/ 17814 h 275534"/>
              <a:gd name="connsiteX1" fmla="*/ 36180 w 1518313"/>
              <a:gd name="connsiteY1" fmla="*/ 37255 h 275534"/>
              <a:gd name="connsiteX2" fmla="*/ 88710 w 1518313"/>
              <a:gd name="connsiteY2" fmla="*/ 191822 h 275534"/>
              <a:gd name="connsiteX3" fmla="*/ 119417 w 1518313"/>
              <a:gd name="connsiteY3" fmla="*/ 167939 h 275534"/>
              <a:gd name="connsiteX4" fmla="*/ 146713 w 1518313"/>
              <a:gd name="connsiteY4" fmla="*/ 120172 h 275534"/>
              <a:gd name="connsiteX5" fmla="*/ 197892 w 1518313"/>
              <a:gd name="connsiteY5" fmla="*/ 212294 h 275534"/>
              <a:gd name="connsiteX6" fmla="*/ 255895 w 1518313"/>
              <a:gd name="connsiteY6" fmla="*/ 212294 h 275534"/>
              <a:gd name="connsiteX7" fmla="*/ 290014 w 1518313"/>
              <a:gd name="connsiteY7" fmla="*/ 161115 h 275534"/>
              <a:gd name="connsiteX8" fmla="*/ 313898 w 1518313"/>
              <a:gd name="connsiteY8" fmla="*/ 109936 h 275534"/>
              <a:gd name="connsiteX9" fmla="*/ 341194 w 1518313"/>
              <a:gd name="connsiteY9" fmla="*/ 54315 h 275534"/>
              <a:gd name="connsiteX10" fmla="*/ 373252 w 1518313"/>
              <a:gd name="connsiteY10" fmla="*/ 66221 h 275534"/>
              <a:gd name="connsiteX11" fmla="*/ 419668 w 1518313"/>
              <a:gd name="connsiteY11" fmla="*/ 232766 h 275534"/>
              <a:gd name="connsiteX12" fmla="*/ 450376 w 1518313"/>
              <a:gd name="connsiteY12" fmla="*/ 212294 h 275534"/>
              <a:gd name="connsiteX13" fmla="*/ 474259 w 1518313"/>
              <a:gd name="connsiteY13" fmla="*/ 140643 h 275534"/>
              <a:gd name="connsiteX14" fmla="*/ 498143 w 1518313"/>
              <a:gd name="connsiteY14" fmla="*/ 147467 h 275534"/>
              <a:gd name="connsiteX15" fmla="*/ 544559 w 1518313"/>
              <a:gd name="connsiteY15" fmla="*/ 199997 h 275534"/>
              <a:gd name="connsiteX16" fmla="*/ 583441 w 1518313"/>
              <a:gd name="connsiteY16" fmla="*/ 154291 h 275534"/>
              <a:gd name="connsiteX17" fmla="*/ 620973 w 1518313"/>
              <a:gd name="connsiteY17" fmla="*/ 103112 h 275534"/>
              <a:gd name="connsiteX18" fmla="*/ 648267 w 1518313"/>
              <a:gd name="connsiteY18" fmla="*/ 91845 h 275534"/>
              <a:gd name="connsiteX19" fmla="*/ 689211 w 1518313"/>
              <a:gd name="connsiteY19" fmla="*/ 133819 h 275534"/>
              <a:gd name="connsiteX20" fmla="*/ 731505 w 1518313"/>
              <a:gd name="connsiteY20" fmla="*/ 91526 h 275534"/>
              <a:gd name="connsiteX21" fmla="*/ 764274 w 1518313"/>
              <a:gd name="connsiteY21" fmla="*/ 103112 h 275534"/>
              <a:gd name="connsiteX22" fmla="*/ 794982 w 1518313"/>
              <a:gd name="connsiteY22" fmla="*/ 82640 h 275534"/>
              <a:gd name="connsiteX23" fmla="*/ 813392 w 1518313"/>
              <a:gd name="connsiteY23" fmla="*/ 49872 h 275534"/>
              <a:gd name="connsiteX24" fmla="*/ 841718 w 1518313"/>
              <a:gd name="connsiteY24" fmla="*/ 8609 h 275534"/>
              <a:gd name="connsiteX25" fmla="*/ 862900 w 1518313"/>
              <a:gd name="connsiteY25" fmla="*/ 32811 h 275534"/>
              <a:gd name="connsiteX26" fmla="*/ 897340 w 1518313"/>
              <a:gd name="connsiteY26" fmla="*/ 99700 h 275534"/>
              <a:gd name="connsiteX27" fmla="*/ 920903 w 1518313"/>
              <a:gd name="connsiteY27" fmla="*/ 72405 h 275534"/>
              <a:gd name="connsiteX28" fmla="*/ 938283 w 1518313"/>
              <a:gd name="connsiteY28" fmla="*/ 41697 h 275534"/>
              <a:gd name="connsiteX29" fmla="*/ 968991 w 1518313"/>
              <a:gd name="connsiteY29" fmla="*/ 24637 h 275534"/>
              <a:gd name="connsiteX30" fmla="*/ 998348 w 1518313"/>
              <a:gd name="connsiteY30" fmla="*/ 51933 h 275534"/>
              <a:gd name="connsiteX31" fmla="*/ 1020880 w 1518313"/>
              <a:gd name="connsiteY31" fmla="*/ 121522 h 275534"/>
              <a:gd name="connsiteX32" fmla="*/ 1043734 w 1518313"/>
              <a:gd name="connsiteY32" fmla="*/ 122233 h 275534"/>
              <a:gd name="connsiteX33" fmla="*/ 1061113 w 1518313"/>
              <a:gd name="connsiteY33" fmla="*/ 65581 h 275534"/>
              <a:gd name="connsiteX34" fmla="*/ 1084676 w 1518313"/>
              <a:gd name="connsiteY34" fmla="*/ 434 h 275534"/>
              <a:gd name="connsiteX35" fmla="*/ 1130063 w 1518313"/>
              <a:gd name="connsiteY35" fmla="*/ 40986 h 275534"/>
              <a:gd name="connsiteX36" fmla="*/ 1153235 w 1518313"/>
              <a:gd name="connsiteY36" fmla="*/ 113348 h 275534"/>
              <a:gd name="connsiteX37" fmla="*/ 1177119 w 1518313"/>
              <a:gd name="connsiteY37" fmla="*/ 191822 h 275534"/>
              <a:gd name="connsiteX38" fmla="*/ 1194179 w 1518313"/>
              <a:gd name="connsiteY38" fmla="*/ 191822 h 275534"/>
              <a:gd name="connsiteX39" fmla="*/ 1235122 w 1518313"/>
              <a:gd name="connsiteY39" fmla="*/ 28049 h 275534"/>
              <a:gd name="connsiteX40" fmla="*/ 1252182 w 1518313"/>
              <a:gd name="connsiteY40" fmla="*/ 28049 h 275534"/>
              <a:gd name="connsiteX41" fmla="*/ 1276776 w 1518313"/>
              <a:gd name="connsiteY41" fmla="*/ 99699 h 275534"/>
              <a:gd name="connsiteX42" fmla="*/ 1307483 w 1518313"/>
              <a:gd name="connsiteY42" fmla="*/ 246093 h 275534"/>
              <a:gd name="connsiteX43" fmla="*/ 1327244 w 1518313"/>
              <a:gd name="connsiteY43" fmla="*/ 270297 h 275534"/>
              <a:gd name="connsiteX44" fmla="*/ 1379453 w 1518313"/>
              <a:gd name="connsiteY44" fmla="*/ 176824 h 275534"/>
              <a:gd name="connsiteX45" fmla="*/ 1400956 w 1518313"/>
              <a:gd name="connsiteY45" fmla="*/ 182938 h 275534"/>
              <a:gd name="connsiteX46" fmla="*/ 1424841 w 1518313"/>
              <a:gd name="connsiteY46" fmla="*/ 195555 h 275534"/>
              <a:gd name="connsiteX47" fmla="*/ 1452136 w 1518313"/>
              <a:gd name="connsiteY47" fmla="*/ 125965 h 275534"/>
              <a:gd name="connsiteX48" fmla="*/ 1474989 w 1518313"/>
              <a:gd name="connsiteY48" fmla="*/ 92876 h 275534"/>
              <a:gd name="connsiteX49" fmla="*/ 1518313 w 1518313"/>
              <a:gd name="connsiteY49" fmla="*/ 232055 h 2755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</a:cxnLst>
            <a:rect l="l" t="t" r="r" b="b"/>
            <a:pathLst>
              <a:path w="1518313" h="275534">
                <a:moveTo>
                  <a:pt x="0" y="17814"/>
                </a:moveTo>
                <a:lnTo>
                  <a:pt x="36180" y="37255"/>
                </a:lnTo>
                <a:cubicBezTo>
                  <a:pt x="50965" y="66256"/>
                  <a:pt x="74837" y="170041"/>
                  <a:pt x="88710" y="191822"/>
                </a:cubicBezTo>
                <a:cubicBezTo>
                  <a:pt x="102583" y="213603"/>
                  <a:pt x="109750" y="179881"/>
                  <a:pt x="119417" y="167939"/>
                </a:cubicBezTo>
                <a:cubicBezTo>
                  <a:pt x="129084" y="155997"/>
                  <a:pt x="133634" y="112780"/>
                  <a:pt x="146713" y="120172"/>
                </a:cubicBezTo>
                <a:cubicBezTo>
                  <a:pt x="159792" y="127564"/>
                  <a:pt x="176283" y="179880"/>
                  <a:pt x="197892" y="212294"/>
                </a:cubicBezTo>
                <a:cubicBezTo>
                  <a:pt x="219501" y="244708"/>
                  <a:pt x="240541" y="220824"/>
                  <a:pt x="255895" y="212294"/>
                </a:cubicBezTo>
                <a:cubicBezTo>
                  <a:pt x="271249" y="203764"/>
                  <a:pt x="280347" y="178175"/>
                  <a:pt x="290014" y="161115"/>
                </a:cubicBezTo>
                <a:cubicBezTo>
                  <a:pt x="299681" y="144055"/>
                  <a:pt x="305368" y="127736"/>
                  <a:pt x="313898" y="109936"/>
                </a:cubicBezTo>
                <a:cubicBezTo>
                  <a:pt x="322428" y="92136"/>
                  <a:pt x="331302" y="61601"/>
                  <a:pt x="341194" y="54315"/>
                </a:cubicBezTo>
                <a:cubicBezTo>
                  <a:pt x="351086" y="47029"/>
                  <a:pt x="360173" y="36479"/>
                  <a:pt x="373252" y="66221"/>
                </a:cubicBezTo>
                <a:cubicBezTo>
                  <a:pt x="386331" y="95963"/>
                  <a:pt x="406814" y="208421"/>
                  <a:pt x="419668" y="232766"/>
                </a:cubicBezTo>
                <a:cubicBezTo>
                  <a:pt x="432522" y="257111"/>
                  <a:pt x="441278" y="227648"/>
                  <a:pt x="450376" y="212294"/>
                </a:cubicBezTo>
                <a:cubicBezTo>
                  <a:pt x="459474" y="196940"/>
                  <a:pt x="466298" y="151447"/>
                  <a:pt x="474259" y="140643"/>
                </a:cubicBezTo>
                <a:cubicBezTo>
                  <a:pt x="482220" y="129839"/>
                  <a:pt x="486426" y="137575"/>
                  <a:pt x="498143" y="147467"/>
                </a:cubicBezTo>
                <a:cubicBezTo>
                  <a:pt x="509860" y="157359"/>
                  <a:pt x="523200" y="196479"/>
                  <a:pt x="544559" y="199997"/>
                </a:cubicBezTo>
                <a:cubicBezTo>
                  <a:pt x="565918" y="203515"/>
                  <a:pt x="570705" y="170438"/>
                  <a:pt x="583441" y="154291"/>
                </a:cubicBezTo>
                <a:cubicBezTo>
                  <a:pt x="596177" y="138144"/>
                  <a:pt x="610169" y="113520"/>
                  <a:pt x="620973" y="103112"/>
                </a:cubicBezTo>
                <a:cubicBezTo>
                  <a:pt x="631777" y="92704"/>
                  <a:pt x="636894" y="86727"/>
                  <a:pt x="648267" y="91845"/>
                </a:cubicBezTo>
                <a:cubicBezTo>
                  <a:pt x="659640" y="96963"/>
                  <a:pt x="675338" y="133872"/>
                  <a:pt x="689211" y="133819"/>
                </a:cubicBezTo>
                <a:cubicBezTo>
                  <a:pt x="703084" y="133766"/>
                  <a:pt x="718995" y="96644"/>
                  <a:pt x="731505" y="91526"/>
                </a:cubicBezTo>
                <a:cubicBezTo>
                  <a:pt x="744016" y="86408"/>
                  <a:pt x="753695" y="104593"/>
                  <a:pt x="764274" y="103112"/>
                </a:cubicBezTo>
                <a:cubicBezTo>
                  <a:pt x="774854" y="101631"/>
                  <a:pt x="786796" y="91513"/>
                  <a:pt x="794982" y="82640"/>
                </a:cubicBezTo>
                <a:cubicBezTo>
                  <a:pt x="803168" y="73767"/>
                  <a:pt x="796078" y="64592"/>
                  <a:pt x="813392" y="49872"/>
                </a:cubicBezTo>
                <a:cubicBezTo>
                  <a:pt x="830706" y="35152"/>
                  <a:pt x="826323" y="13834"/>
                  <a:pt x="841718" y="8609"/>
                </a:cubicBezTo>
                <a:cubicBezTo>
                  <a:pt x="857113" y="3384"/>
                  <a:pt x="853630" y="17629"/>
                  <a:pt x="862900" y="32811"/>
                </a:cubicBezTo>
                <a:cubicBezTo>
                  <a:pt x="872170" y="47993"/>
                  <a:pt x="887673" y="93101"/>
                  <a:pt x="897340" y="99700"/>
                </a:cubicBezTo>
                <a:cubicBezTo>
                  <a:pt x="907007" y="106299"/>
                  <a:pt x="914079" y="82072"/>
                  <a:pt x="920903" y="72405"/>
                </a:cubicBezTo>
                <a:cubicBezTo>
                  <a:pt x="927727" y="62738"/>
                  <a:pt x="930268" y="49658"/>
                  <a:pt x="938283" y="41697"/>
                </a:cubicBezTo>
                <a:cubicBezTo>
                  <a:pt x="946298" y="33736"/>
                  <a:pt x="958980" y="22931"/>
                  <a:pt x="968991" y="24637"/>
                </a:cubicBezTo>
                <a:cubicBezTo>
                  <a:pt x="979002" y="26343"/>
                  <a:pt x="989700" y="28642"/>
                  <a:pt x="998348" y="51933"/>
                </a:cubicBezTo>
                <a:cubicBezTo>
                  <a:pt x="1006996" y="75224"/>
                  <a:pt x="1013316" y="109805"/>
                  <a:pt x="1020880" y="121522"/>
                </a:cubicBezTo>
                <a:cubicBezTo>
                  <a:pt x="1028444" y="133239"/>
                  <a:pt x="1037029" y="131557"/>
                  <a:pt x="1043734" y="122233"/>
                </a:cubicBezTo>
                <a:cubicBezTo>
                  <a:pt x="1050440" y="112910"/>
                  <a:pt x="1054289" y="85881"/>
                  <a:pt x="1061113" y="65581"/>
                </a:cubicBezTo>
                <a:cubicBezTo>
                  <a:pt x="1067937" y="45281"/>
                  <a:pt x="1073184" y="4533"/>
                  <a:pt x="1084676" y="434"/>
                </a:cubicBezTo>
                <a:cubicBezTo>
                  <a:pt x="1096168" y="-3665"/>
                  <a:pt x="1118636" y="22167"/>
                  <a:pt x="1130063" y="40986"/>
                </a:cubicBezTo>
                <a:cubicBezTo>
                  <a:pt x="1141490" y="59805"/>
                  <a:pt x="1145392" y="88209"/>
                  <a:pt x="1153235" y="113348"/>
                </a:cubicBezTo>
                <a:cubicBezTo>
                  <a:pt x="1161078" y="138487"/>
                  <a:pt x="1170295" y="178743"/>
                  <a:pt x="1177119" y="191822"/>
                </a:cubicBezTo>
                <a:cubicBezTo>
                  <a:pt x="1183943" y="204901"/>
                  <a:pt x="1184512" y="219117"/>
                  <a:pt x="1194179" y="191822"/>
                </a:cubicBezTo>
                <a:cubicBezTo>
                  <a:pt x="1203846" y="164527"/>
                  <a:pt x="1225455" y="55344"/>
                  <a:pt x="1235122" y="28049"/>
                </a:cubicBezTo>
                <a:cubicBezTo>
                  <a:pt x="1244789" y="754"/>
                  <a:pt x="1245240" y="16107"/>
                  <a:pt x="1252182" y="28049"/>
                </a:cubicBezTo>
                <a:cubicBezTo>
                  <a:pt x="1259124" y="39991"/>
                  <a:pt x="1267559" y="63358"/>
                  <a:pt x="1276776" y="99699"/>
                </a:cubicBezTo>
                <a:cubicBezTo>
                  <a:pt x="1285993" y="136040"/>
                  <a:pt x="1299072" y="217660"/>
                  <a:pt x="1307483" y="246093"/>
                </a:cubicBezTo>
                <a:cubicBezTo>
                  <a:pt x="1315894" y="274526"/>
                  <a:pt x="1315249" y="281842"/>
                  <a:pt x="1327244" y="270297"/>
                </a:cubicBezTo>
                <a:cubicBezTo>
                  <a:pt x="1339239" y="258752"/>
                  <a:pt x="1367168" y="191384"/>
                  <a:pt x="1379453" y="176824"/>
                </a:cubicBezTo>
                <a:cubicBezTo>
                  <a:pt x="1391738" y="162264"/>
                  <a:pt x="1393391" y="179816"/>
                  <a:pt x="1400956" y="182938"/>
                </a:cubicBezTo>
                <a:cubicBezTo>
                  <a:pt x="1408521" y="186060"/>
                  <a:pt x="1416311" y="205050"/>
                  <a:pt x="1424841" y="195555"/>
                </a:cubicBezTo>
                <a:cubicBezTo>
                  <a:pt x="1433371" y="186060"/>
                  <a:pt x="1443778" y="143078"/>
                  <a:pt x="1452136" y="125965"/>
                </a:cubicBezTo>
                <a:cubicBezTo>
                  <a:pt x="1460494" y="108852"/>
                  <a:pt x="1463960" y="75194"/>
                  <a:pt x="1474989" y="92876"/>
                </a:cubicBezTo>
                <a:cubicBezTo>
                  <a:pt x="1486019" y="110558"/>
                  <a:pt x="1502959" y="175473"/>
                  <a:pt x="1518313" y="232055"/>
                </a:cubicBezTo>
              </a:path>
            </a:pathLst>
          </a:cu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Freeform 14"/>
          <p:cNvSpPr/>
          <p:nvPr/>
        </p:nvSpPr>
        <p:spPr>
          <a:xfrm>
            <a:off x="7191376" y="4191019"/>
            <a:ext cx="1519238" cy="269606"/>
          </a:xfrm>
          <a:custGeom>
            <a:avLst/>
            <a:gdLst>
              <a:gd name="connsiteX0" fmla="*/ 0 w 1521619"/>
              <a:gd name="connsiteY0" fmla="*/ 101210 h 279043"/>
              <a:gd name="connsiteX1" fmla="*/ 54769 w 1521619"/>
              <a:gd name="connsiteY1" fmla="*/ 167885 h 279043"/>
              <a:gd name="connsiteX2" fmla="*/ 64294 w 1521619"/>
              <a:gd name="connsiteY2" fmla="*/ 184553 h 279043"/>
              <a:gd name="connsiteX3" fmla="*/ 97631 w 1521619"/>
              <a:gd name="connsiteY3" fmla="*/ 158360 h 279043"/>
              <a:gd name="connsiteX4" fmla="*/ 116681 w 1521619"/>
              <a:gd name="connsiteY4" fmla="*/ 127403 h 279043"/>
              <a:gd name="connsiteX5" fmla="*/ 128588 w 1521619"/>
              <a:gd name="connsiteY5" fmla="*/ 132166 h 279043"/>
              <a:gd name="connsiteX6" fmla="*/ 157163 w 1521619"/>
              <a:gd name="connsiteY6" fmla="*/ 177410 h 279043"/>
              <a:gd name="connsiteX7" fmla="*/ 166688 w 1521619"/>
              <a:gd name="connsiteY7" fmla="*/ 236941 h 279043"/>
              <a:gd name="connsiteX8" fmla="*/ 180975 w 1521619"/>
              <a:gd name="connsiteY8" fmla="*/ 263135 h 279043"/>
              <a:gd name="connsiteX9" fmla="*/ 200025 w 1521619"/>
              <a:gd name="connsiteY9" fmla="*/ 277422 h 279043"/>
              <a:gd name="connsiteX10" fmla="*/ 228600 w 1521619"/>
              <a:gd name="connsiteY10" fmla="*/ 225035 h 279043"/>
              <a:gd name="connsiteX11" fmla="*/ 245269 w 1521619"/>
              <a:gd name="connsiteY11" fmla="*/ 148835 h 279043"/>
              <a:gd name="connsiteX12" fmla="*/ 266700 w 1521619"/>
              <a:gd name="connsiteY12" fmla="*/ 86922 h 279043"/>
              <a:gd name="connsiteX13" fmla="*/ 276225 w 1521619"/>
              <a:gd name="connsiteY13" fmla="*/ 84541 h 279043"/>
              <a:gd name="connsiteX14" fmla="*/ 292894 w 1521619"/>
              <a:gd name="connsiteY14" fmla="*/ 98828 h 279043"/>
              <a:gd name="connsiteX15" fmla="*/ 333375 w 1521619"/>
              <a:gd name="connsiteY15" fmla="*/ 201222 h 279043"/>
              <a:gd name="connsiteX16" fmla="*/ 373856 w 1521619"/>
              <a:gd name="connsiteY16" fmla="*/ 144072 h 279043"/>
              <a:gd name="connsiteX17" fmla="*/ 383381 w 1521619"/>
              <a:gd name="connsiteY17" fmla="*/ 115497 h 279043"/>
              <a:gd name="connsiteX18" fmla="*/ 416719 w 1521619"/>
              <a:gd name="connsiteY18" fmla="*/ 72635 h 279043"/>
              <a:gd name="connsiteX19" fmla="*/ 428625 w 1521619"/>
              <a:gd name="connsiteY19" fmla="*/ 98828 h 279043"/>
              <a:gd name="connsiteX20" fmla="*/ 452438 w 1521619"/>
              <a:gd name="connsiteY20" fmla="*/ 186935 h 279043"/>
              <a:gd name="connsiteX21" fmla="*/ 478631 w 1521619"/>
              <a:gd name="connsiteY21" fmla="*/ 258372 h 279043"/>
              <a:gd name="connsiteX22" fmla="*/ 500063 w 1521619"/>
              <a:gd name="connsiteY22" fmla="*/ 203603 h 279043"/>
              <a:gd name="connsiteX23" fmla="*/ 531019 w 1521619"/>
              <a:gd name="connsiteY23" fmla="*/ 94066 h 279043"/>
              <a:gd name="connsiteX24" fmla="*/ 557213 w 1521619"/>
              <a:gd name="connsiteY24" fmla="*/ 84541 h 279043"/>
              <a:gd name="connsiteX25" fmla="*/ 611981 w 1521619"/>
              <a:gd name="connsiteY25" fmla="*/ 82160 h 279043"/>
              <a:gd name="connsiteX26" fmla="*/ 633413 w 1521619"/>
              <a:gd name="connsiteY26" fmla="*/ 136928 h 279043"/>
              <a:gd name="connsiteX27" fmla="*/ 642938 w 1521619"/>
              <a:gd name="connsiteY27" fmla="*/ 165503 h 279043"/>
              <a:gd name="connsiteX28" fmla="*/ 659606 w 1521619"/>
              <a:gd name="connsiteY28" fmla="*/ 175028 h 279043"/>
              <a:gd name="connsiteX29" fmla="*/ 685800 w 1521619"/>
              <a:gd name="connsiteY29" fmla="*/ 125022 h 279043"/>
              <a:gd name="connsiteX30" fmla="*/ 695325 w 1521619"/>
              <a:gd name="connsiteY30" fmla="*/ 84541 h 279043"/>
              <a:gd name="connsiteX31" fmla="*/ 707231 w 1521619"/>
              <a:gd name="connsiteY31" fmla="*/ 94066 h 279043"/>
              <a:gd name="connsiteX32" fmla="*/ 726281 w 1521619"/>
              <a:gd name="connsiteY32" fmla="*/ 165503 h 279043"/>
              <a:gd name="connsiteX33" fmla="*/ 745331 w 1521619"/>
              <a:gd name="connsiteY33" fmla="*/ 217891 h 279043"/>
              <a:gd name="connsiteX34" fmla="*/ 773906 w 1521619"/>
              <a:gd name="connsiteY34" fmla="*/ 248847 h 279043"/>
              <a:gd name="connsiteX35" fmla="*/ 804863 w 1521619"/>
              <a:gd name="connsiteY35" fmla="*/ 205985 h 279043"/>
              <a:gd name="connsiteX36" fmla="*/ 826294 w 1521619"/>
              <a:gd name="connsiteY36" fmla="*/ 127403 h 279043"/>
              <a:gd name="connsiteX37" fmla="*/ 859631 w 1521619"/>
              <a:gd name="connsiteY37" fmla="*/ 79778 h 279043"/>
              <a:gd name="connsiteX38" fmla="*/ 895350 w 1521619"/>
              <a:gd name="connsiteY38" fmla="*/ 65491 h 279043"/>
              <a:gd name="connsiteX39" fmla="*/ 933450 w 1521619"/>
              <a:gd name="connsiteY39" fmla="*/ 103591 h 279043"/>
              <a:gd name="connsiteX40" fmla="*/ 971550 w 1521619"/>
              <a:gd name="connsiteY40" fmla="*/ 132166 h 279043"/>
              <a:gd name="connsiteX41" fmla="*/ 981075 w 1521619"/>
              <a:gd name="connsiteY41" fmla="*/ 108353 h 279043"/>
              <a:gd name="connsiteX42" fmla="*/ 1014413 w 1521619"/>
              <a:gd name="connsiteY42" fmla="*/ 134547 h 279043"/>
              <a:gd name="connsiteX43" fmla="*/ 1054894 w 1521619"/>
              <a:gd name="connsiteY43" fmla="*/ 191697 h 279043"/>
              <a:gd name="connsiteX44" fmla="*/ 1078706 w 1521619"/>
              <a:gd name="connsiteY44" fmla="*/ 160741 h 279043"/>
              <a:gd name="connsiteX45" fmla="*/ 1100138 w 1521619"/>
              <a:gd name="connsiteY45" fmla="*/ 96447 h 279043"/>
              <a:gd name="connsiteX46" fmla="*/ 1102519 w 1521619"/>
              <a:gd name="connsiteY46" fmla="*/ 34535 h 279043"/>
              <a:gd name="connsiteX47" fmla="*/ 1116806 w 1521619"/>
              <a:gd name="connsiteY47" fmla="*/ 3578 h 279043"/>
              <a:gd name="connsiteX48" fmla="*/ 1138238 w 1521619"/>
              <a:gd name="connsiteY48" fmla="*/ 3578 h 279043"/>
              <a:gd name="connsiteX49" fmla="*/ 1147763 w 1521619"/>
              <a:gd name="connsiteY49" fmla="*/ 29772 h 279043"/>
              <a:gd name="connsiteX50" fmla="*/ 1169194 w 1521619"/>
              <a:gd name="connsiteY50" fmla="*/ 27391 h 279043"/>
              <a:gd name="connsiteX51" fmla="*/ 1200150 w 1521619"/>
              <a:gd name="connsiteY51" fmla="*/ 77397 h 279043"/>
              <a:gd name="connsiteX52" fmla="*/ 1247775 w 1521619"/>
              <a:gd name="connsiteY52" fmla="*/ 236941 h 279043"/>
              <a:gd name="connsiteX53" fmla="*/ 1278731 w 1521619"/>
              <a:gd name="connsiteY53" fmla="*/ 225035 h 279043"/>
              <a:gd name="connsiteX54" fmla="*/ 1302544 w 1521619"/>
              <a:gd name="connsiteY54" fmla="*/ 163122 h 279043"/>
              <a:gd name="connsiteX55" fmla="*/ 1319213 w 1521619"/>
              <a:gd name="connsiteY55" fmla="*/ 110735 h 279043"/>
              <a:gd name="connsiteX56" fmla="*/ 1345406 w 1521619"/>
              <a:gd name="connsiteY56" fmla="*/ 113116 h 279043"/>
              <a:gd name="connsiteX57" fmla="*/ 1347788 w 1521619"/>
              <a:gd name="connsiteY57" fmla="*/ 136928 h 279043"/>
              <a:gd name="connsiteX58" fmla="*/ 1357313 w 1521619"/>
              <a:gd name="connsiteY58" fmla="*/ 165503 h 279043"/>
              <a:gd name="connsiteX59" fmla="*/ 1390650 w 1521619"/>
              <a:gd name="connsiteY59" fmla="*/ 184553 h 279043"/>
              <a:gd name="connsiteX60" fmla="*/ 1431131 w 1521619"/>
              <a:gd name="connsiteY60" fmla="*/ 163122 h 279043"/>
              <a:gd name="connsiteX61" fmla="*/ 1471613 w 1521619"/>
              <a:gd name="connsiteY61" fmla="*/ 163122 h 279043"/>
              <a:gd name="connsiteX62" fmla="*/ 1504950 w 1521619"/>
              <a:gd name="connsiteY62" fmla="*/ 129785 h 279043"/>
              <a:gd name="connsiteX63" fmla="*/ 1521619 w 1521619"/>
              <a:gd name="connsiteY63" fmla="*/ 139310 h 279043"/>
              <a:gd name="connsiteX0" fmla="*/ 0 w 1521619"/>
              <a:gd name="connsiteY0" fmla="*/ 101210 h 279043"/>
              <a:gd name="connsiteX1" fmla="*/ 54769 w 1521619"/>
              <a:gd name="connsiteY1" fmla="*/ 167885 h 279043"/>
              <a:gd name="connsiteX2" fmla="*/ 64294 w 1521619"/>
              <a:gd name="connsiteY2" fmla="*/ 184553 h 279043"/>
              <a:gd name="connsiteX3" fmla="*/ 95250 w 1521619"/>
              <a:gd name="connsiteY3" fmla="*/ 155979 h 279043"/>
              <a:gd name="connsiteX4" fmla="*/ 116681 w 1521619"/>
              <a:gd name="connsiteY4" fmla="*/ 127403 h 279043"/>
              <a:gd name="connsiteX5" fmla="*/ 128588 w 1521619"/>
              <a:gd name="connsiteY5" fmla="*/ 132166 h 279043"/>
              <a:gd name="connsiteX6" fmla="*/ 157163 w 1521619"/>
              <a:gd name="connsiteY6" fmla="*/ 177410 h 279043"/>
              <a:gd name="connsiteX7" fmla="*/ 166688 w 1521619"/>
              <a:gd name="connsiteY7" fmla="*/ 236941 h 279043"/>
              <a:gd name="connsiteX8" fmla="*/ 180975 w 1521619"/>
              <a:gd name="connsiteY8" fmla="*/ 263135 h 279043"/>
              <a:gd name="connsiteX9" fmla="*/ 200025 w 1521619"/>
              <a:gd name="connsiteY9" fmla="*/ 277422 h 279043"/>
              <a:gd name="connsiteX10" fmla="*/ 228600 w 1521619"/>
              <a:gd name="connsiteY10" fmla="*/ 225035 h 279043"/>
              <a:gd name="connsiteX11" fmla="*/ 245269 w 1521619"/>
              <a:gd name="connsiteY11" fmla="*/ 148835 h 279043"/>
              <a:gd name="connsiteX12" fmla="*/ 266700 w 1521619"/>
              <a:gd name="connsiteY12" fmla="*/ 86922 h 279043"/>
              <a:gd name="connsiteX13" fmla="*/ 276225 w 1521619"/>
              <a:gd name="connsiteY13" fmla="*/ 84541 h 279043"/>
              <a:gd name="connsiteX14" fmla="*/ 292894 w 1521619"/>
              <a:gd name="connsiteY14" fmla="*/ 98828 h 279043"/>
              <a:gd name="connsiteX15" fmla="*/ 333375 w 1521619"/>
              <a:gd name="connsiteY15" fmla="*/ 201222 h 279043"/>
              <a:gd name="connsiteX16" fmla="*/ 373856 w 1521619"/>
              <a:gd name="connsiteY16" fmla="*/ 144072 h 279043"/>
              <a:gd name="connsiteX17" fmla="*/ 383381 w 1521619"/>
              <a:gd name="connsiteY17" fmla="*/ 115497 h 279043"/>
              <a:gd name="connsiteX18" fmla="*/ 416719 w 1521619"/>
              <a:gd name="connsiteY18" fmla="*/ 72635 h 279043"/>
              <a:gd name="connsiteX19" fmla="*/ 428625 w 1521619"/>
              <a:gd name="connsiteY19" fmla="*/ 98828 h 279043"/>
              <a:gd name="connsiteX20" fmla="*/ 452438 w 1521619"/>
              <a:gd name="connsiteY20" fmla="*/ 186935 h 279043"/>
              <a:gd name="connsiteX21" fmla="*/ 478631 w 1521619"/>
              <a:gd name="connsiteY21" fmla="*/ 258372 h 279043"/>
              <a:gd name="connsiteX22" fmla="*/ 500063 w 1521619"/>
              <a:gd name="connsiteY22" fmla="*/ 203603 h 279043"/>
              <a:gd name="connsiteX23" fmla="*/ 531019 w 1521619"/>
              <a:gd name="connsiteY23" fmla="*/ 94066 h 279043"/>
              <a:gd name="connsiteX24" fmla="*/ 557213 w 1521619"/>
              <a:gd name="connsiteY24" fmla="*/ 84541 h 279043"/>
              <a:gd name="connsiteX25" fmla="*/ 611981 w 1521619"/>
              <a:gd name="connsiteY25" fmla="*/ 82160 h 279043"/>
              <a:gd name="connsiteX26" fmla="*/ 633413 w 1521619"/>
              <a:gd name="connsiteY26" fmla="*/ 136928 h 279043"/>
              <a:gd name="connsiteX27" fmla="*/ 642938 w 1521619"/>
              <a:gd name="connsiteY27" fmla="*/ 165503 h 279043"/>
              <a:gd name="connsiteX28" fmla="*/ 659606 w 1521619"/>
              <a:gd name="connsiteY28" fmla="*/ 175028 h 279043"/>
              <a:gd name="connsiteX29" fmla="*/ 685800 w 1521619"/>
              <a:gd name="connsiteY29" fmla="*/ 125022 h 279043"/>
              <a:gd name="connsiteX30" fmla="*/ 695325 w 1521619"/>
              <a:gd name="connsiteY30" fmla="*/ 84541 h 279043"/>
              <a:gd name="connsiteX31" fmla="*/ 707231 w 1521619"/>
              <a:gd name="connsiteY31" fmla="*/ 94066 h 279043"/>
              <a:gd name="connsiteX32" fmla="*/ 726281 w 1521619"/>
              <a:gd name="connsiteY32" fmla="*/ 165503 h 279043"/>
              <a:gd name="connsiteX33" fmla="*/ 745331 w 1521619"/>
              <a:gd name="connsiteY33" fmla="*/ 217891 h 279043"/>
              <a:gd name="connsiteX34" fmla="*/ 773906 w 1521619"/>
              <a:gd name="connsiteY34" fmla="*/ 248847 h 279043"/>
              <a:gd name="connsiteX35" fmla="*/ 804863 w 1521619"/>
              <a:gd name="connsiteY35" fmla="*/ 205985 h 279043"/>
              <a:gd name="connsiteX36" fmla="*/ 826294 w 1521619"/>
              <a:gd name="connsiteY36" fmla="*/ 127403 h 279043"/>
              <a:gd name="connsiteX37" fmla="*/ 859631 w 1521619"/>
              <a:gd name="connsiteY37" fmla="*/ 79778 h 279043"/>
              <a:gd name="connsiteX38" fmla="*/ 895350 w 1521619"/>
              <a:gd name="connsiteY38" fmla="*/ 65491 h 279043"/>
              <a:gd name="connsiteX39" fmla="*/ 933450 w 1521619"/>
              <a:gd name="connsiteY39" fmla="*/ 103591 h 279043"/>
              <a:gd name="connsiteX40" fmla="*/ 971550 w 1521619"/>
              <a:gd name="connsiteY40" fmla="*/ 132166 h 279043"/>
              <a:gd name="connsiteX41" fmla="*/ 981075 w 1521619"/>
              <a:gd name="connsiteY41" fmla="*/ 108353 h 279043"/>
              <a:gd name="connsiteX42" fmla="*/ 1014413 w 1521619"/>
              <a:gd name="connsiteY42" fmla="*/ 134547 h 279043"/>
              <a:gd name="connsiteX43" fmla="*/ 1054894 w 1521619"/>
              <a:gd name="connsiteY43" fmla="*/ 191697 h 279043"/>
              <a:gd name="connsiteX44" fmla="*/ 1078706 w 1521619"/>
              <a:gd name="connsiteY44" fmla="*/ 160741 h 279043"/>
              <a:gd name="connsiteX45" fmla="*/ 1100138 w 1521619"/>
              <a:gd name="connsiteY45" fmla="*/ 96447 h 279043"/>
              <a:gd name="connsiteX46" fmla="*/ 1102519 w 1521619"/>
              <a:gd name="connsiteY46" fmla="*/ 34535 h 279043"/>
              <a:gd name="connsiteX47" fmla="*/ 1116806 w 1521619"/>
              <a:gd name="connsiteY47" fmla="*/ 3578 h 279043"/>
              <a:gd name="connsiteX48" fmla="*/ 1138238 w 1521619"/>
              <a:gd name="connsiteY48" fmla="*/ 3578 h 279043"/>
              <a:gd name="connsiteX49" fmla="*/ 1147763 w 1521619"/>
              <a:gd name="connsiteY49" fmla="*/ 29772 h 279043"/>
              <a:gd name="connsiteX50" fmla="*/ 1169194 w 1521619"/>
              <a:gd name="connsiteY50" fmla="*/ 27391 h 279043"/>
              <a:gd name="connsiteX51" fmla="*/ 1200150 w 1521619"/>
              <a:gd name="connsiteY51" fmla="*/ 77397 h 279043"/>
              <a:gd name="connsiteX52" fmla="*/ 1247775 w 1521619"/>
              <a:gd name="connsiteY52" fmla="*/ 236941 h 279043"/>
              <a:gd name="connsiteX53" fmla="*/ 1278731 w 1521619"/>
              <a:gd name="connsiteY53" fmla="*/ 225035 h 279043"/>
              <a:gd name="connsiteX54" fmla="*/ 1302544 w 1521619"/>
              <a:gd name="connsiteY54" fmla="*/ 163122 h 279043"/>
              <a:gd name="connsiteX55" fmla="*/ 1319213 w 1521619"/>
              <a:gd name="connsiteY55" fmla="*/ 110735 h 279043"/>
              <a:gd name="connsiteX56" fmla="*/ 1345406 w 1521619"/>
              <a:gd name="connsiteY56" fmla="*/ 113116 h 279043"/>
              <a:gd name="connsiteX57" fmla="*/ 1347788 w 1521619"/>
              <a:gd name="connsiteY57" fmla="*/ 136928 h 279043"/>
              <a:gd name="connsiteX58" fmla="*/ 1357313 w 1521619"/>
              <a:gd name="connsiteY58" fmla="*/ 165503 h 279043"/>
              <a:gd name="connsiteX59" fmla="*/ 1390650 w 1521619"/>
              <a:gd name="connsiteY59" fmla="*/ 184553 h 279043"/>
              <a:gd name="connsiteX60" fmla="*/ 1431131 w 1521619"/>
              <a:gd name="connsiteY60" fmla="*/ 163122 h 279043"/>
              <a:gd name="connsiteX61" fmla="*/ 1471613 w 1521619"/>
              <a:gd name="connsiteY61" fmla="*/ 163122 h 279043"/>
              <a:gd name="connsiteX62" fmla="*/ 1504950 w 1521619"/>
              <a:gd name="connsiteY62" fmla="*/ 129785 h 279043"/>
              <a:gd name="connsiteX63" fmla="*/ 1521619 w 1521619"/>
              <a:gd name="connsiteY63" fmla="*/ 139310 h 279043"/>
              <a:gd name="connsiteX0" fmla="*/ 0 w 1521619"/>
              <a:gd name="connsiteY0" fmla="*/ 101210 h 279043"/>
              <a:gd name="connsiteX1" fmla="*/ 54769 w 1521619"/>
              <a:gd name="connsiteY1" fmla="*/ 167885 h 279043"/>
              <a:gd name="connsiteX2" fmla="*/ 64294 w 1521619"/>
              <a:gd name="connsiteY2" fmla="*/ 184553 h 279043"/>
              <a:gd name="connsiteX3" fmla="*/ 95250 w 1521619"/>
              <a:gd name="connsiteY3" fmla="*/ 155979 h 279043"/>
              <a:gd name="connsiteX4" fmla="*/ 116681 w 1521619"/>
              <a:gd name="connsiteY4" fmla="*/ 127403 h 279043"/>
              <a:gd name="connsiteX5" fmla="*/ 128588 w 1521619"/>
              <a:gd name="connsiteY5" fmla="*/ 132166 h 279043"/>
              <a:gd name="connsiteX6" fmla="*/ 150019 w 1521619"/>
              <a:gd name="connsiteY6" fmla="*/ 179792 h 279043"/>
              <a:gd name="connsiteX7" fmla="*/ 166688 w 1521619"/>
              <a:gd name="connsiteY7" fmla="*/ 236941 h 279043"/>
              <a:gd name="connsiteX8" fmla="*/ 180975 w 1521619"/>
              <a:gd name="connsiteY8" fmla="*/ 263135 h 279043"/>
              <a:gd name="connsiteX9" fmla="*/ 200025 w 1521619"/>
              <a:gd name="connsiteY9" fmla="*/ 277422 h 279043"/>
              <a:gd name="connsiteX10" fmla="*/ 228600 w 1521619"/>
              <a:gd name="connsiteY10" fmla="*/ 225035 h 279043"/>
              <a:gd name="connsiteX11" fmla="*/ 245269 w 1521619"/>
              <a:gd name="connsiteY11" fmla="*/ 148835 h 279043"/>
              <a:gd name="connsiteX12" fmla="*/ 266700 w 1521619"/>
              <a:gd name="connsiteY12" fmla="*/ 86922 h 279043"/>
              <a:gd name="connsiteX13" fmla="*/ 276225 w 1521619"/>
              <a:gd name="connsiteY13" fmla="*/ 84541 h 279043"/>
              <a:gd name="connsiteX14" fmla="*/ 292894 w 1521619"/>
              <a:gd name="connsiteY14" fmla="*/ 98828 h 279043"/>
              <a:gd name="connsiteX15" fmla="*/ 333375 w 1521619"/>
              <a:gd name="connsiteY15" fmla="*/ 201222 h 279043"/>
              <a:gd name="connsiteX16" fmla="*/ 373856 w 1521619"/>
              <a:gd name="connsiteY16" fmla="*/ 144072 h 279043"/>
              <a:gd name="connsiteX17" fmla="*/ 383381 w 1521619"/>
              <a:gd name="connsiteY17" fmla="*/ 115497 h 279043"/>
              <a:gd name="connsiteX18" fmla="*/ 416719 w 1521619"/>
              <a:gd name="connsiteY18" fmla="*/ 72635 h 279043"/>
              <a:gd name="connsiteX19" fmla="*/ 428625 w 1521619"/>
              <a:gd name="connsiteY19" fmla="*/ 98828 h 279043"/>
              <a:gd name="connsiteX20" fmla="*/ 452438 w 1521619"/>
              <a:gd name="connsiteY20" fmla="*/ 186935 h 279043"/>
              <a:gd name="connsiteX21" fmla="*/ 478631 w 1521619"/>
              <a:gd name="connsiteY21" fmla="*/ 258372 h 279043"/>
              <a:gd name="connsiteX22" fmla="*/ 500063 w 1521619"/>
              <a:gd name="connsiteY22" fmla="*/ 203603 h 279043"/>
              <a:gd name="connsiteX23" fmla="*/ 531019 w 1521619"/>
              <a:gd name="connsiteY23" fmla="*/ 94066 h 279043"/>
              <a:gd name="connsiteX24" fmla="*/ 557213 w 1521619"/>
              <a:gd name="connsiteY24" fmla="*/ 84541 h 279043"/>
              <a:gd name="connsiteX25" fmla="*/ 611981 w 1521619"/>
              <a:gd name="connsiteY25" fmla="*/ 82160 h 279043"/>
              <a:gd name="connsiteX26" fmla="*/ 633413 w 1521619"/>
              <a:gd name="connsiteY26" fmla="*/ 136928 h 279043"/>
              <a:gd name="connsiteX27" fmla="*/ 642938 w 1521619"/>
              <a:gd name="connsiteY27" fmla="*/ 165503 h 279043"/>
              <a:gd name="connsiteX28" fmla="*/ 659606 w 1521619"/>
              <a:gd name="connsiteY28" fmla="*/ 175028 h 279043"/>
              <a:gd name="connsiteX29" fmla="*/ 685800 w 1521619"/>
              <a:gd name="connsiteY29" fmla="*/ 125022 h 279043"/>
              <a:gd name="connsiteX30" fmla="*/ 695325 w 1521619"/>
              <a:gd name="connsiteY30" fmla="*/ 84541 h 279043"/>
              <a:gd name="connsiteX31" fmla="*/ 707231 w 1521619"/>
              <a:gd name="connsiteY31" fmla="*/ 94066 h 279043"/>
              <a:gd name="connsiteX32" fmla="*/ 726281 w 1521619"/>
              <a:gd name="connsiteY32" fmla="*/ 165503 h 279043"/>
              <a:gd name="connsiteX33" fmla="*/ 745331 w 1521619"/>
              <a:gd name="connsiteY33" fmla="*/ 217891 h 279043"/>
              <a:gd name="connsiteX34" fmla="*/ 773906 w 1521619"/>
              <a:gd name="connsiteY34" fmla="*/ 248847 h 279043"/>
              <a:gd name="connsiteX35" fmla="*/ 804863 w 1521619"/>
              <a:gd name="connsiteY35" fmla="*/ 205985 h 279043"/>
              <a:gd name="connsiteX36" fmla="*/ 826294 w 1521619"/>
              <a:gd name="connsiteY36" fmla="*/ 127403 h 279043"/>
              <a:gd name="connsiteX37" fmla="*/ 859631 w 1521619"/>
              <a:gd name="connsiteY37" fmla="*/ 79778 h 279043"/>
              <a:gd name="connsiteX38" fmla="*/ 895350 w 1521619"/>
              <a:gd name="connsiteY38" fmla="*/ 65491 h 279043"/>
              <a:gd name="connsiteX39" fmla="*/ 933450 w 1521619"/>
              <a:gd name="connsiteY39" fmla="*/ 103591 h 279043"/>
              <a:gd name="connsiteX40" fmla="*/ 971550 w 1521619"/>
              <a:gd name="connsiteY40" fmla="*/ 132166 h 279043"/>
              <a:gd name="connsiteX41" fmla="*/ 981075 w 1521619"/>
              <a:gd name="connsiteY41" fmla="*/ 108353 h 279043"/>
              <a:gd name="connsiteX42" fmla="*/ 1014413 w 1521619"/>
              <a:gd name="connsiteY42" fmla="*/ 134547 h 279043"/>
              <a:gd name="connsiteX43" fmla="*/ 1054894 w 1521619"/>
              <a:gd name="connsiteY43" fmla="*/ 191697 h 279043"/>
              <a:gd name="connsiteX44" fmla="*/ 1078706 w 1521619"/>
              <a:gd name="connsiteY44" fmla="*/ 160741 h 279043"/>
              <a:gd name="connsiteX45" fmla="*/ 1100138 w 1521619"/>
              <a:gd name="connsiteY45" fmla="*/ 96447 h 279043"/>
              <a:gd name="connsiteX46" fmla="*/ 1102519 w 1521619"/>
              <a:gd name="connsiteY46" fmla="*/ 34535 h 279043"/>
              <a:gd name="connsiteX47" fmla="*/ 1116806 w 1521619"/>
              <a:gd name="connsiteY47" fmla="*/ 3578 h 279043"/>
              <a:gd name="connsiteX48" fmla="*/ 1138238 w 1521619"/>
              <a:gd name="connsiteY48" fmla="*/ 3578 h 279043"/>
              <a:gd name="connsiteX49" fmla="*/ 1147763 w 1521619"/>
              <a:gd name="connsiteY49" fmla="*/ 29772 h 279043"/>
              <a:gd name="connsiteX50" fmla="*/ 1169194 w 1521619"/>
              <a:gd name="connsiteY50" fmla="*/ 27391 h 279043"/>
              <a:gd name="connsiteX51" fmla="*/ 1200150 w 1521619"/>
              <a:gd name="connsiteY51" fmla="*/ 77397 h 279043"/>
              <a:gd name="connsiteX52" fmla="*/ 1247775 w 1521619"/>
              <a:gd name="connsiteY52" fmla="*/ 236941 h 279043"/>
              <a:gd name="connsiteX53" fmla="*/ 1278731 w 1521619"/>
              <a:gd name="connsiteY53" fmla="*/ 225035 h 279043"/>
              <a:gd name="connsiteX54" fmla="*/ 1302544 w 1521619"/>
              <a:gd name="connsiteY54" fmla="*/ 163122 h 279043"/>
              <a:gd name="connsiteX55" fmla="*/ 1319213 w 1521619"/>
              <a:gd name="connsiteY55" fmla="*/ 110735 h 279043"/>
              <a:gd name="connsiteX56" fmla="*/ 1345406 w 1521619"/>
              <a:gd name="connsiteY56" fmla="*/ 113116 h 279043"/>
              <a:gd name="connsiteX57" fmla="*/ 1347788 w 1521619"/>
              <a:gd name="connsiteY57" fmla="*/ 136928 h 279043"/>
              <a:gd name="connsiteX58" fmla="*/ 1357313 w 1521619"/>
              <a:gd name="connsiteY58" fmla="*/ 165503 h 279043"/>
              <a:gd name="connsiteX59" fmla="*/ 1390650 w 1521619"/>
              <a:gd name="connsiteY59" fmla="*/ 184553 h 279043"/>
              <a:gd name="connsiteX60" fmla="*/ 1431131 w 1521619"/>
              <a:gd name="connsiteY60" fmla="*/ 163122 h 279043"/>
              <a:gd name="connsiteX61" fmla="*/ 1471613 w 1521619"/>
              <a:gd name="connsiteY61" fmla="*/ 163122 h 279043"/>
              <a:gd name="connsiteX62" fmla="*/ 1504950 w 1521619"/>
              <a:gd name="connsiteY62" fmla="*/ 129785 h 279043"/>
              <a:gd name="connsiteX63" fmla="*/ 1521619 w 1521619"/>
              <a:gd name="connsiteY63" fmla="*/ 139310 h 279043"/>
              <a:gd name="connsiteX0" fmla="*/ 0 w 1521619"/>
              <a:gd name="connsiteY0" fmla="*/ 101210 h 279187"/>
              <a:gd name="connsiteX1" fmla="*/ 54769 w 1521619"/>
              <a:gd name="connsiteY1" fmla="*/ 167885 h 279187"/>
              <a:gd name="connsiteX2" fmla="*/ 64294 w 1521619"/>
              <a:gd name="connsiteY2" fmla="*/ 184553 h 279187"/>
              <a:gd name="connsiteX3" fmla="*/ 95250 w 1521619"/>
              <a:gd name="connsiteY3" fmla="*/ 155979 h 279187"/>
              <a:gd name="connsiteX4" fmla="*/ 116681 w 1521619"/>
              <a:gd name="connsiteY4" fmla="*/ 127403 h 279187"/>
              <a:gd name="connsiteX5" fmla="*/ 128588 w 1521619"/>
              <a:gd name="connsiteY5" fmla="*/ 132166 h 279187"/>
              <a:gd name="connsiteX6" fmla="*/ 150019 w 1521619"/>
              <a:gd name="connsiteY6" fmla="*/ 179792 h 279187"/>
              <a:gd name="connsiteX7" fmla="*/ 166688 w 1521619"/>
              <a:gd name="connsiteY7" fmla="*/ 236941 h 279187"/>
              <a:gd name="connsiteX8" fmla="*/ 180975 w 1521619"/>
              <a:gd name="connsiteY8" fmla="*/ 263135 h 279187"/>
              <a:gd name="connsiteX9" fmla="*/ 200025 w 1521619"/>
              <a:gd name="connsiteY9" fmla="*/ 277422 h 279187"/>
              <a:gd name="connsiteX10" fmla="*/ 226219 w 1521619"/>
              <a:gd name="connsiteY10" fmla="*/ 222653 h 279187"/>
              <a:gd name="connsiteX11" fmla="*/ 245269 w 1521619"/>
              <a:gd name="connsiteY11" fmla="*/ 148835 h 279187"/>
              <a:gd name="connsiteX12" fmla="*/ 266700 w 1521619"/>
              <a:gd name="connsiteY12" fmla="*/ 86922 h 279187"/>
              <a:gd name="connsiteX13" fmla="*/ 276225 w 1521619"/>
              <a:gd name="connsiteY13" fmla="*/ 84541 h 279187"/>
              <a:gd name="connsiteX14" fmla="*/ 292894 w 1521619"/>
              <a:gd name="connsiteY14" fmla="*/ 98828 h 279187"/>
              <a:gd name="connsiteX15" fmla="*/ 333375 w 1521619"/>
              <a:gd name="connsiteY15" fmla="*/ 201222 h 279187"/>
              <a:gd name="connsiteX16" fmla="*/ 373856 w 1521619"/>
              <a:gd name="connsiteY16" fmla="*/ 144072 h 279187"/>
              <a:gd name="connsiteX17" fmla="*/ 383381 w 1521619"/>
              <a:gd name="connsiteY17" fmla="*/ 115497 h 279187"/>
              <a:gd name="connsiteX18" fmla="*/ 416719 w 1521619"/>
              <a:gd name="connsiteY18" fmla="*/ 72635 h 279187"/>
              <a:gd name="connsiteX19" fmla="*/ 428625 w 1521619"/>
              <a:gd name="connsiteY19" fmla="*/ 98828 h 279187"/>
              <a:gd name="connsiteX20" fmla="*/ 452438 w 1521619"/>
              <a:gd name="connsiteY20" fmla="*/ 186935 h 279187"/>
              <a:gd name="connsiteX21" fmla="*/ 478631 w 1521619"/>
              <a:gd name="connsiteY21" fmla="*/ 258372 h 279187"/>
              <a:gd name="connsiteX22" fmla="*/ 500063 w 1521619"/>
              <a:gd name="connsiteY22" fmla="*/ 203603 h 279187"/>
              <a:gd name="connsiteX23" fmla="*/ 531019 w 1521619"/>
              <a:gd name="connsiteY23" fmla="*/ 94066 h 279187"/>
              <a:gd name="connsiteX24" fmla="*/ 557213 w 1521619"/>
              <a:gd name="connsiteY24" fmla="*/ 84541 h 279187"/>
              <a:gd name="connsiteX25" fmla="*/ 611981 w 1521619"/>
              <a:gd name="connsiteY25" fmla="*/ 82160 h 279187"/>
              <a:gd name="connsiteX26" fmla="*/ 633413 w 1521619"/>
              <a:gd name="connsiteY26" fmla="*/ 136928 h 279187"/>
              <a:gd name="connsiteX27" fmla="*/ 642938 w 1521619"/>
              <a:gd name="connsiteY27" fmla="*/ 165503 h 279187"/>
              <a:gd name="connsiteX28" fmla="*/ 659606 w 1521619"/>
              <a:gd name="connsiteY28" fmla="*/ 175028 h 279187"/>
              <a:gd name="connsiteX29" fmla="*/ 685800 w 1521619"/>
              <a:gd name="connsiteY29" fmla="*/ 125022 h 279187"/>
              <a:gd name="connsiteX30" fmla="*/ 695325 w 1521619"/>
              <a:gd name="connsiteY30" fmla="*/ 84541 h 279187"/>
              <a:gd name="connsiteX31" fmla="*/ 707231 w 1521619"/>
              <a:gd name="connsiteY31" fmla="*/ 94066 h 279187"/>
              <a:gd name="connsiteX32" fmla="*/ 726281 w 1521619"/>
              <a:gd name="connsiteY32" fmla="*/ 165503 h 279187"/>
              <a:gd name="connsiteX33" fmla="*/ 745331 w 1521619"/>
              <a:gd name="connsiteY33" fmla="*/ 217891 h 279187"/>
              <a:gd name="connsiteX34" fmla="*/ 773906 w 1521619"/>
              <a:gd name="connsiteY34" fmla="*/ 248847 h 279187"/>
              <a:gd name="connsiteX35" fmla="*/ 804863 w 1521619"/>
              <a:gd name="connsiteY35" fmla="*/ 205985 h 279187"/>
              <a:gd name="connsiteX36" fmla="*/ 826294 w 1521619"/>
              <a:gd name="connsiteY36" fmla="*/ 127403 h 279187"/>
              <a:gd name="connsiteX37" fmla="*/ 859631 w 1521619"/>
              <a:gd name="connsiteY37" fmla="*/ 79778 h 279187"/>
              <a:gd name="connsiteX38" fmla="*/ 895350 w 1521619"/>
              <a:gd name="connsiteY38" fmla="*/ 65491 h 279187"/>
              <a:gd name="connsiteX39" fmla="*/ 933450 w 1521619"/>
              <a:gd name="connsiteY39" fmla="*/ 103591 h 279187"/>
              <a:gd name="connsiteX40" fmla="*/ 971550 w 1521619"/>
              <a:gd name="connsiteY40" fmla="*/ 132166 h 279187"/>
              <a:gd name="connsiteX41" fmla="*/ 981075 w 1521619"/>
              <a:gd name="connsiteY41" fmla="*/ 108353 h 279187"/>
              <a:gd name="connsiteX42" fmla="*/ 1014413 w 1521619"/>
              <a:gd name="connsiteY42" fmla="*/ 134547 h 279187"/>
              <a:gd name="connsiteX43" fmla="*/ 1054894 w 1521619"/>
              <a:gd name="connsiteY43" fmla="*/ 191697 h 279187"/>
              <a:gd name="connsiteX44" fmla="*/ 1078706 w 1521619"/>
              <a:gd name="connsiteY44" fmla="*/ 160741 h 279187"/>
              <a:gd name="connsiteX45" fmla="*/ 1100138 w 1521619"/>
              <a:gd name="connsiteY45" fmla="*/ 96447 h 279187"/>
              <a:gd name="connsiteX46" fmla="*/ 1102519 w 1521619"/>
              <a:gd name="connsiteY46" fmla="*/ 34535 h 279187"/>
              <a:gd name="connsiteX47" fmla="*/ 1116806 w 1521619"/>
              <a:gd name="connsiteY47" fmla="*/ 3578 h 279187"/>
              <a:gd name="connsiteX48" fmla="*/ 1138238 w 1521619"/>
              <a:gd name="connsiteY48" fmla="*/ 3578 h 279187"/>
              <a:gd name="connsiteX49" fmla="*/ 1147763 w 1521619"/>
              <a:gd name="connsiteY49" fmla="*/ 29772 h 279187"/>
              <a:gd name="connsiteX50" fmla="*/ 1169194 w 1521619"/>
              <a:gd name="connsiteY50" fmla="*/ 27391 h 279187"/>
              <a:gd name="connsiteX51" fmla="*/ 1200150 w 1521619"/>
              <a:gd name="connsiteY51" fmla="*/ 77397 h 279187"/>
              <a:gd name="connsiteX52" fmla="*/ 1247775 w 1521619"/>
              <a:gd name="connsiteY52" fmla="*/ 236941 h 279187"/>
              <a:gd name="connsiteX53" fmla="*/ 1278731 w 1521619"/>
              <a:gd name="connsiteY53" fmla="*/ 225035 h 279187"/>
              <a:gd name="connsiteX54" fmla="*/ 1302544 w 1521619"/>
              <a:gd name="connsiteY54" fmla="*/ 163122 h 279187"/>
              <a:gd name="connsiteX55" fmla="*/ 1319213 w 1521619"/>
              <a:gd name="connsiteY55" fmla="*/ 110735 h 279187"/>
              <a:gd name="connsiteX56" fmla="*/ 1345406 w 1521619"/>
              <a:gd name="connsiteY56" fmla="*/ 113116 h 279187"/>
              <a:gd name="connsiteX57" fmla="*/ 1347788 w 1521619"/>
              <a:gd name="connsiteY57" fmla="*/ 136928 h 279187"/>
              <a:gd name="connsiteX58" fmla="*/ 1357313 w 1521619"/>
              <a:gd name="connsiteY58" fmla="*/ 165503 h 279187"/>
              <a:gd name="connsiteX59" fmla="*/ 1390650 w 1521619"/>
              <a:gd name="connsiteY59" fmla="*/ 184553 h 279187"/>
              <a:gd name="connsiteX60" fmla="*/ 1431131 w 1521619"/>
              <a:gd name="connsiteY60" fmla="*/ 163122 h 279187"/>
              <a:gd name="connsiteX61" fmla="*/ 1471613 w 1521619"/>
              <a:gd name="connsiteY61" fmla="*/ 163122 h 279187"/>
              <a:gd name="connsiteX62" fmla="*/ 1504950 w 1521619"/>
              <a:gd name="connsiteY62" fmla="*/ 129785 h 279187"/>
              <a:gd name="connsiteX63" fmla="*/ 1521619 w 1521619"/>
              <a:gd name="connsiteY63" fmla="*/ 139310 h 279187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6225 w 1521619"/>
              <a:gd name="connsiteY13" fmla="*/ 84541 h 270821"/>
              <a:gd name="connsiteX14" fmla="*/ 292894 w 1521619"/>
              <a:gd name="connsiteY14" fmla="*/ 98828 h 270821"/>
              <a:gd name="connsiteX15" fmla="*/ 333375 w 1521619"/>
              <a:gd name="connsiteY15" fmla="*/ 201222 h 270821"/>
              <a:gd name="connsiteX16" fmla="*/ 373856 w 1521619"/>
              <a:gd name="connsiteY16" fmla="*/ 144072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9 w 1521619"/>
              <a:gd name="connsiteY23" fmla="*/ 94066 h 270821"/>
              <a:gd name="connsiteX24" fmla="*/ 557213 w 1521619"/>
              <a:gd name="connsiteY24" fmla="*/ 84541 h 270821"/>
              <a:gd name="connsiteX25" fmla="*/ 611981 w 1521619"/>
              <a:gd name="connsiteY25" fmla="*/ 82160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73906 w 1521619"/>
              <a:gd name="connsiteY34" fmla="*/ 248847 h 270821"/>
              <a:gd name="connsiteX35" fmla="*/ 804863 w 1521619"/>
              <a:gd name="connsiteY35" fmla="*/ 205985 h 270821"/>
              <a:gd name="connsiteX36" fmla="*/ 826294 w 1521619"/>
              <a:gd name="connsiteY36" fmla="*/ 127403 h 270821"/>
              <a:gd name="connsiteX37" fmla="*/ 859631 w 1521619"/>
              <a:gd name="connsiteY37" fmla="*/ 79778 h 270821"/>
              <a:gd name="connsiteX38" fmla="*/ 895350 w 1521619"/>
              <a:gd name="connsiteY38" fmla="*/ 65491 h 270821"/>
              <a:gd name="connsiteX39" fmla="*/ 933450 w 1521619"/>
              <a:gd name="connsiteY39" fmla="*/ 103591 h 270821"/>
              <a:gd name="connsiteX40" fmla="*/ 971550 w 1521619"/>
              <a:gd name="connsiteY40" fmla="*/ 132166 h 270821"/>
              <a:gd name="connsiteX41" fmla="*/ 981075 w 1521619"/>
              <a:gd name="connsiteY41" fmla="*/ 108353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3375 w 1521619"/>
              <a:gd name="connsiteY15" fmla="*/ 201222 h 270821"/>
              <a:gd name="connsiteX16" fmla="*/ 373856 w 1521619"/>
              <a:gd name="connsiteY16" fmla="*/ 144072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9 w 1521619"/>
              <a:gd name="connsiteY23" fmla="*/ 94066 h 270821"/>
              <a:gd name="connsiteX24" fmla="*/ 557213 w 1521619"/>
              <a:gd name="connsiteY24" fmla="*/ 84541 h 270821"/>
              <a:gd name="connsiteX25" fmla="*/ 611981 w 1521619"/>
              <a:gd name="connsiteY25" fmla="*/ 82160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73906 w 1521619"/>
              <a:gd name="connsiteY34" fmla="*/ 248847 h 270821"/>
              <a:gd name="connsiteX35" fmla="*/ 804863 w 1521619"/>
              <a:gd name="connsiteY35" fmla="*/ 205985 h 270821"/>
              <a:gd name="connsiteX36" fmla="*/ 826294 w 1521619"/>
              <a:gd name="connsiteY36" fmla="*/ 127403 h 270821"/>
              <a:gd name="connsiteX37" fmla="*/ 859631 w 1521619"/>
              <a:gd name="connsiteY37" fmla="*/ 79778 h 270821"/>
              <a:gd name="connsiteX38" fmla="*/ 895350 w 1521619"/>
              <a:gd name="connsiteY38" fmla="*/ 65491 h 270821"/>
              <a:gd name="connsiteX39" fmla="*/ 933450 w 1521619"/>
              <a:gd name="connsiteY39" fmla="*/ 103591 h 270821"/>
              <a:gd name="connsiteX40" fmla="*/ 971550 w 1521619"/>
              <a:gd name="connsiteY40" fmla="*/ 132166 h 270821"/>
              <a:gd name="connsiteX41" fmla="*/ 981075 w 1521619"/>
              <a:gd name="connsiteY41" fmla="*/ 108353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3375 w 1521619"/>
              <a:gd name="connsiteY15" fmla="*/ 201222 h 270821"/>
              <a:gd name="connsiteX16" fmla="*/ 366712 w 1521619"/>
              <a:gd name="connsiteY16" fmla="*/ 144072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9 w 1521619"/>
              <a:gd name="connsiteY23" fmla="*/ 94066 h 270821"/>
              <a:gd name="connsiteX24" fmla="*/ 557213 w 1521619"/>
              <a:gd name="connsiteY24" fmla="*/ 84541 h 270821"/>
              <a:gd name="connsiteX25" fmla="*/ 611981 w 1521619"/>
              <a:gd name="connsiteY25" fmla="*/ 82160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73906 w 1521619"/>
              <a:gd name="connsiteY34" fmla="*/ 248847 h 270821"/>
              <a:gd name="connsiteX35" fmla="*/ 804863 w 1521619"/>
              <a:gd name="connsiteY35" fmla="*/ 205985 h 270821"/>
              <a:gd name="connsiteX36" fmla="*/ 826294 w 1521619"/>
              <a:gd name="connsiteY36" fmla="*/ 127403 h 270821"/>
              <a:gd name="connsiteX37" fmla="*/ 859631 w 1521619"/>
              <a:gd name="connsiteY37" fmla="*/ 79778 h 270821"/>
              <a:gd name="connsiteX38" fmla="*/ 895350 w 1521619"/>
              <a:gd name="connsiteY38" fmla="*/ 65491 h 270821"/>
              <a:gd name="connsiteX39" fmla="*/ 933450 w 1521619"/>
              <a:gd name="connsiteY39" fmla="*/ 103591 h 270821"/>
              <a:gd name="connsiteX40" fmla="*/ 971550 w 1521619"/>
              <a:gd name="connsiteY40" fmla="*/ 132166 h 270821"/>
              <a:gd name="connsiteX41" fmla="*/ 981075 w 1521619"/>
              <a:gd name="connsiteY41" fmla="*/ 108353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3375 w 1521619"/>
              <a:gd name="connsiteY15" fmla="*/ 201222 h 270821"/>
              <a:gd name="connsiteX16" fmla="*/ 366712 w 1521619"/>
              <a:gd name="connsiteY16" fmla="*/ 158359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9 w 1521619"/>
              <a:gd name="connsiteY23" fmla="*/ 94066 h 270821"/>
              <a:gd name="connsiteX24" fmla="*/ 557213 w 1521619"/>
              <a:gd name="connsiteY24" fmla="*/ 84541 h 270821"/>
              <a:gd name="connsiteX25" fmla="*/ 611981 w 1521619"/>
              <a:gd name="connsiteY25" fmla="*/ 82160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73906 w 1521619"/>
              <a:gd name="connsiteY34" fmla="*/ 248847 h 270821"/>
              <a:gd name="connsiteX35" fmla="*/ 804863 w 1521619"/>
              <a:gd name="connsiteY35" fmla="*/ 205985 h 270821"/>
              <a:gd name="connsiteX36" fmla="*/ 826294 w 1521619"/>
              <a:gd name="connsiteY36" fmla="*/ 127403 h 270821"/>
              <a:gd name="connsiteX37" fmla="*/ 859631 w 1521619"/>
              <a:gd name="connsiteY37" fmla="*/ 79778 h 270821"/>
              <a:gd name="connsiteX38" fmla="*/ 895350 w 1521619"/>
              <a:gd name="connsiteY38" fmla="*/ 65491 h 270821"/>
              <a:gd name="connsiteX39" fmla="*/ 933450 w 1521619"/>
              <a:gd name="connsiteY39" fmla="*/ 103591 h 270821"/>
              <a:gd name="connsiteX40" fmla="*/ 971550 w 1521619"/>
              <a:gd name="connsiteY40" fmla="*/ 132166 h 270821"/>
              <a:gd name="connsiteX41" fmla="*/ 981075 w 1521619"/>
              <a:gd name="connsiteY41" fmla="*/ 108353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3375 w 1521619"/>
              <a:gd name="connsiteY15" fmla="*/ 201222 h 270821"/>
              <a:gd name="connsiteX16" fmla="*/ 364331 w 1521619"/>
              <a:gd name="connsiteY16" fmla="*/ 160741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9 w 1521619"/>
              <a:gd name="connsiteY23" fmla="*/ 94066 h 270821"/>
              <a:gd name="connsiteX24" fmla="*/ 557213 w 1521619"/>
              <a:gd name="connsiteY24" fmla="*/ 84541 h 270821"/>
              <a:gd name="connsiteX25" fmla="*/ 611981 w 1521619"/>
              <a:gd name="connsiteY25" fmla="*/ 82160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73906 w 1521619"/>
              <a:gd name="connsiteY34" fmla="*/ 248847 h 270821"/>
              <a:gd name="connsiteX35" fmla="*/ 804863 w 1521619"/>
              <a:gd name="connsiteY35" fmla="*/ 205985 h 270821"/>
              <a:gd name="connsiteX36" fmla="*/ 826294 w 1521619"/>
              <a:gd name="connsiteY36" fmla="*/ 127403 h 270821"/>
              <a:gd name="connsiteX37" fmla="*/ 859631 w 1521619"/>
              <a:gd name="connsiteY37" fmla="*/ 79778 h 270821"/>
              <a:gd name="connsiteX38" fmla="*/ 895350 w 1521619"/>
              <a:gd name="connsiteY38" fmla="*/ 65491 h 270821"/>
              <a:gd name="connsiteX39" fmla="*/ 933450 w 1521619"/>
              <a:gd name="connsiteY39" fmla="*/ 103591 h 270821"/>
              <a:gd name="connsiteX40" fmla="*/ 971550 w 1521619"/>
              <a:gd name="connsiteY40" fmla="*/ 132166 h 270821"/>
              <a:gd name="connsiteX41" fmla="*/ 981075 w 1521619"/>
              <a:gd name="connsiteY41" fmla="*/ 108353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0994 w 1521619"/>
              <a:gd name="connsiteY15" fmla="*/ 194079 h 270821"/>
              <a:gd name="connsiteX16" fmla="*/ 364331 w 1521619"/>
              <a:gd name="connsiteY16" fmla="*/ 160741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9 w 1521619"/>
              <a:gd name="connsiteY23" fmla="*/ 94066 h 270821"/>
              <a:gd name="connsiteX24" fmla="*/ 557213 w 1521619"/>
              <a:gd name="connsiteY24" fmla="*/ 84541 h 270821"/>
              <a:gd name="connsiteX25" fmla="*/ 611981 w 1521619"/>
              <a:gd name="connsiteY25" fmla="*/ 82160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73906 w 1521619"/>
              <a:gd name="connsiteY34" fmla="*/ 248847 h 270821"/>
              <a:gd name="connsiteX35" fmla="*/ 804863 w 1521619"/>
              <a:gd name="connsiteY35" fmla="*/ 205985 h 270821"/>
              <a:gd name="connsiteX36" fmla="*/ 826294 w 1521619"/>
              <a:gd name="connsiteY36" fmla="*/ 127403 h 270821"/>
              <a:gd name="connsiteX37" fmla="*/ 859631 w 1521619"/>
              <a:gd name="connsiteY37" fmla="*/ 79778 h 270821"/>
              <a:gd name="connsiteX38" fmla="*/ 895350 w 1521619"/>
              <a:gd name="connsiteY38" fmla="*/ 65491 h 270821"/>
              <a:gd name="connsiteX39" fmla="*/ 933450 w 1521619"/>
              <a:gd name="connsiteY39" fmla="*/ 103591 h 270821"/>
              <a:gd name="connsiteX40" fmla="*/ 971550 w 1521619"/>
              <a:gd name="connsiteY40" fmla="*/ 132166 h 270821"/>
              <a:gd name="connsiteX41" fmla="*/ 981075 w 1521619"/>
              <a:gd name="connsiteY41" fmla="*/ 108353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0994 w 1521619"/>
              <a:gd name="connsiteY15" fmla="*/ 194079 h 270821"/>
              <a:gd name="connsiteX16" fmla="*/ 364331 w 1521619"/>
              <a:gd name="connsiteY16" fmla="*/ 160741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9 w 1521619"/>
              <a:gd name="connsiteY23" fmla="*/ 94066 h 270821"/>
              <a:gd name="connsiteX24" fmla="*/ 561976 w 1521619"/>
              <a:gd name="connsiteY24" fmla="*/ 84541 h 270821"/>
              <a:gd name="connsiteX25" fmla="*/ 611981 w 1521619"/>
              <a:gd name="connsiteY25" fmla="*/ 82160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73906 w 1521619"/>
              <a:gd name="connsiteY34" fmla="*/ 248847 h 270821"/>
              <a:gd name="connsiteX35" fmla="*/ 804863 w 1521619"/>
              <a:gd name="connsiteY35" fmla="*/ 205985 h 270821"/>
              <a:gd name="connsiteX36" fmla="*/ 826294 w 1521619"/>
              <a:gd name="connsiteY36" fmla="*/ 127403 h 270821"/>
              <a:gd name="connsiteX37" fmla="*/ 859631 w 1521619"/>
              <a:gd name="connsiteY37" fmla="*/ 79778 h 270821"/>
              <a:gd name="connsiteX38" fmla="*/ 895350 w 1521619"/>
              <a:gd name="connsiteY38" fmla="*/ 65491 h 270821"/>
              <a:gd name="connsiteX39" fmla="*/ 933450 w 1521619"/>
              <a:gd name="connsiteY39" fmla="*/ 103591 h 270821"/>
              <a:gd name="connsiteX40" fmla="*/ 971550 w 1521619"/>
              <a:gd name="connsiteY40" fmla="*/ 132166 h 270821"/>
              <a:gd name="connsiteX41" fmla="*/ 981075 w 1521619"/>
              <a:gd name="connsiteY41" fmla="*/ 108353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0994 w 1521619"/>
              <a:gd name="connsiteY15" fmla="*/ 194079 h 270821"/>
              <a:gd name="connsiteX16" fmla="*/ 364331 w 1521619"/>
              <a:gd name="connsiteY16" fmla="*/ 160741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5781 w 1521619"/>
              <a:gd name="connsiteY23" fmla="*/ 103591 h 270821"/>
              <a:gd name="connsiteX24" fmla="*/ 561976 w 1521619"/>
              <a:gd name="connsiteY24" fmla="*/ 84541 h 270821"/>
              <a:gd name="connsiteX25" fmla="*/ 611981 w 1521619"/>
              <a:gd name="connsiteY25" fmla="*/ 82160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73906 w 1521619"/>
              <a:gd name="connsiteY34" fmla="*/ 248847 h 270821"/>
              <a:gd name="connsiteX35" fmla="*/ 804863 w 1521619"/>
              <a:gd name="connsiteY35" fmla="*/ 205985 h 270821"/>
              <a:gd name="connsiteX36" fmla="*/ 826294 w 1521619"/>
              <a:gd name="connsiteY36" fmla="*/ 127403 h 270821"/>
              <a:gd name="connsiteX37" fmla="*/ 859631 w 1521619"/>
              <a:gd name="connsiteY37" fmla="*/ 79778 h 270821"/>
              <a:gd name="connsiteX38" fmla="*/ 895350 w 1521619"/>
              <a:gd name="connsiteY38" fmla="*/ 65491 h 270821"/>
              <a:gd name="connsiteX39" fmla="*/ 933450 w 1521619"/>
              <a:gd name="connsiteY39" fmla="*/ 103591 h 270821"/>
              <a:gd name="connsiteX40" fmla="*/ 971550 w 1521619"/>
              <a:gd name="connsiteY40" fmla="*/ 132166 h 270821"/>
              <a:gd name="connsiteX41" fmla="*/ 981075 w 1521619"/>
              <a:gd name="connsiteY41" fmla="*/ 108353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0994 w 1521619"/>
              <a:gd name="connsiteY15" fmla="*/ 194079 h 270821"/>
              <a:gd name="connsiteX16" fmla="*/ 364331 w 1521619"/>
              <a:gd name="connsiteY16" fmla="*/ 160741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8 w 1521619"/>
              <a:gd name="connsiteY23" fmla="*/ 103591 h 270821"/>
              <a:gd name="connsiteX24" fmla="*/ 561976 w 1521619"/>
              <a:gd name="connsiteY24" fmla="*/ 84541 h 270821"/>
              <a:gd name="connsiteX25" fmla="*/ 611981 w 1521619"/>
              <a:gd name="connsiteY25" fmla="*/ 82160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73906 w 1521619"/>
              <a:gd name="connsiteY34" fmla="*/ 248847 h 270821"/>
              <a:gd name="connsiteX35" fmla="*/ 804863 w 1521619"/>
              <a:gd name="connsiteY35" fmla="*/ 205985 h 270821"/>
              <a:gd name="connsiteX36" fmla="*/ 826294 w 1521619"/>
              <a:gd name="connsiteY36" fmla="*/ 127403 h 270821"/>
              <a:gd name="connsiteX37" fmla="*/ 859631 w 1521619"/>
              <a:gd name="connsiteY37" fmla="*/ 79778 h 270821"/>
              <a:gd name="connsiteX38" fmla="*/ 895350 w 1521619"/>
              <a:gd name="connsiteY38" fmla="*/ 65491 h 270821"/>
              <a:gd name="connsiteX39" fmla="*/ 933450 w 1521619"/>
              <a:gd name="connsiteY39" fmla="*/ 103591 h 270821"/>
              <a:gd name="connsiteX40" fmla="*/ 971550 w 1521619"/>
              <a:gd name="connsiteY40" fmla="*/ 132166 h 270821"/>
              <a:gd name="connsiteX41" fmla="*/ 981075 w 1521619"/>
              <a:gd name="connsiteY41" fmla="*/ 108353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0994 w 1521619"/>
              <a:gd name="connsiteY15" fmla="*/ 194079 h 270821"/>
              <a:gd name="connsiteX16" fmla="*/ 364331 w 1521619"/>
              <a:gd name="connsiteY16" fmla="*/ 160741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8 w 1521619"/>
              <a:gd name="connsiteY23" fmla="*/ 103591 h 270821"/>
              <a:gd name="connsiteX24" fmla="*/ 561976 w 1521619"/>
              <a:gd name="connsiteY24" fmla="*/ 84541 h 270821"/>
              <a:gd name="connsiteX25" fmla="*/ 609599 w 1521619"/>
              <a:gd name="connsiteY25" fmla="*/ 86923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73906 w 1521619"/>
              <a:gd name="connsiteY34" fmla="*/ 248847 h 270821"/>
              <a:gd name="connsiteX35" fmla="*/ 804863 w 1521619"/>
              <a:gd name="connsiteY35" fmla="*/ 205985 h 270821"/>
              <a:gd name="connsiteX36" fmla="*/ 826294 w 1521619"/>
              <a:gd name="connsiteY36" fmla="*/ 127403 h 270821"/>
              <a:gd name="connsiteX37" fmla="*/ 859631 w 1521619"/>
              <a:gd name="connsiteY37" fmla="*/ 79778 h 270821"/>
              <a:gd name="connsiteX38" fmla="*/ 895350 w 1521619"/>
              <a:gd name="connsiteY38" fmla="*/ 65491 h 270821"/>
              <a:gd name="connsiteX39" fmla="*/ 933450 w 1521619"/>
              <a:gd name="connsiteY39" fmla="*/ 103591 h 270821"/>
              <a:gd name="connsiteX40" fmla="*/ 971550 w 1521619"/>
              <a:gd name="connsiteY40" fmla="*/ 132166 h 270821"/>
              <a:gd name="connsiteX41" fmla="*/ 981075 w 1521619"/>
              <a:gd name="connsiteY41" fmla="*/ 108353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0994 w 1521619"/>
              <a:gd name="connsiteY15" fmla="*/ 194079 h 270821"/>
              <a:gd name="connsiteX16" fmla="*/ 364331 w 1521619"/>
              <a:gd name="connsiteY16" fmla="*/ 160741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8 w 1521619"/>
              <a:gd name="connsiteY23" fmla="*/ 103591 h 270821"/>
              <a:gd name="connsiteX24" fmla="*/ 561976 w 1521619"/>
              <a:gd name="connsiteY24" fmla="*/ 84541 h 270821"/>
              <a:gd name="connsiteX25" fmla="*/ 609599 w 1521619"/>
              <a:gd name="connsiteY25" fmla="*/ 86923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66763 w 1521619"/>
              <a:gd name="connsiteY34" fmla="*/ 244085 h 270821"/>
              <a:gd name="connsiteX35" fmla="*/ 804863 w 1521619"/>
              <a:gd name="connsiteY35" fmla="*/ 205985 h 270821"/>
              <a:gd name="connsiteX36" fmla="*/ 826294 w 1521619"/>
              <a:gd name="connsiteY36" fmla="*/ 127403 h 270821"/>
              <a:gd name="connsiteX37" fmla="*/ 859631 w 1521619"/>
              <a:gd name="connsiteY37" fmla="*/ 79778 h 270821"/>
              <a:gd name="connsiteX38" fmla="*/ 895350 w 1521619"/>
              <a:gd name="connsiteY38" fmla="*/ 65491 h 270821"/>
              <a:gd name="connsiteX39" fmla="*/ 933450 w 1521619"/>
              <a:gd name="connsiteY39" fmla="*/ 103591 h 270821"/>
              <a:gd name="connsiteX40" fmla="*/ 971550 w 1521619"/>
              <a:gd name="connsiteY40" fmla="*/ 132166 h 270821"/>
              <a:gd name="connsiteX41" fmla="*/ 981075 w 1521619"/>
              <a:gd name="connsiteY41" fmla="*/ 108353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0994 w 1521619"/>
              <a:gd name="connsiteY15" fmla="*/ 194079 h 270821"/>
              <a:gd name="connsiteX16" fmla="*/ 364331 w 1521619"/>
              <a:gd name="connsiteY16" fmla="*/ 160741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8 w 1521619"/>
              <a:gd name="connsiteY23" fmla="*/ 103591 h 270821"/>
              <a:gd name="connsiteX24" fmla="*/ 561976 w 1521619"/>
              <a:gd name="connsiteY24" fmla="*/ 84541 h 270821"/>
              <a:gd name="connsiteX25" fmla="*/ 609599 w 1521619"/>
              <a:gd name="connsiteY25" fmla="*/ 86923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66763 w 1521619"/>
              <a:gd name="connsiteY34" fmla="*/ 244085 h 270821"/>
              <a:gd name="connsiteX35" fmla="*/ 804863 w 1521619"/>
              <a:gd name="connsiteY35" fmla="*/ 205985 h 270821"/>
              <a:gd name="connsiteX36" fmla="*/ 831057 w 1521619"/>
              <a:gd name="connsiteY36" fmla="*/ 125022 h 270821"/>
              <a:gd name="connsiteX37" fmla="*/ 859631 w 1521619"/>
              <a:gd name="connsiteY37" fmla="*/ 79778 h 270821"/>
              <a:gd name="connsiteX38" fmla="*/ 895350 w 1521619"/>
              <a:gd name="connsiteY38" fmla="*/ 65491 h 270821"/>
              <a:gd name="connsiteX39" fmla="*/ 933450 w 1521619"/>
              <a:gd name="connsiteY39" fmla="*/ 103591 h 270821"/>
              <a:gd name="connsiteX40" fmla="*/ 971550 w 1521619"/>
              <a:gd name="connsiteY40" fmla="*/ 132166 h 270821"/>
              <a:gd name="connsiteX41" fmla="*/ 981075 w 1521619"/>
              <a:gd name="connsiteY41" fmla="*/ 108353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0994 w 1521619"/>
              <a:gd name="connsiteY15" fmla="*/ 194079 h 270821"/>
              <a:gd name="connsiteX16" fmla="*/ 364331 w 1521619"/>
              <a:gd name="connsiteY16" fmla="*/ 160741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8 w 1521619"/>
              <a:gd name="connsiteY23" fmla="*/ 103591 h 270821"/>
              <a:gd name="connsiteX24" fmla="*/ 561976 w 1521619"/>
              <a:gd name="connsiteY24" fmla="*/ 84541 h 270821"/>
              <a:gd name="connsiteX25" fmla="*/ 609599 w 1521619"/>
              <a:gd name="connsiteY25" fmla="*/ 86923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66763 w 1521619"/>
              <a:gd name="connsiteY34" fmla="*/ 244085 h 270821"/>
              <a:gd name="connsiteX35" fmla="*/ 800100 w 1521619"/>
              <a:gd name="connsiteY35" fmla="*/ 203603 h 270821"/>
              <a:gd name="connsiteX36" fmla="*/ 831057 w 1521619"/>
              <a:gd name="connsiteY36" fmla="*/ 125022 h 270821"/>
              <a:gd name="connsiteX37" fmla="*/ 859631 w 1521619"/>
              <a:gd name="connsiteY37" fmla="*/ 79778 h 270821"/>
              <a:gd name="connsiteX38" fmla="*/ 895350 w 1521619"/>
              <a:gd name="connsiteY38" fmla="*/ 65491 h 270821"/>
              <a:gd name="connsiteX39" fmla="*/ 933450 w 1521619"/>
              <a:gd name="connsiteY39" fmla="*/ 103591 h 270821"/>
              <a:gd name="connsiteX40" fmla="*/ 971550 w 1521619"/>
              <a:gd name="connsiteY40" fmla="*/ 132166 h 270821"/>
              <a:gd name="connsiteX41" fmla="*/ 981075 w 1521619"/>
              <a:gd name="connsiteY41" fmla="*/ 108353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0994 w 1521619"/>
              <a:gd name="connsiteY15" fmla="*/ 194079 h 270821"/>
              <a:gd name="connsiteX16" fmla="*/ 364331 w 1521619"/>
              <a:gd name="connsiteY16" fmla="*/ 160741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8 w 1521619"/>
              <a:gd name="connsiteY23" fmla="*/ 103591 h 270821"/>
              <a:gd name="connsiteX24" fmla="*/ 561976 w 1521619"/>
              <a:gd name="connsiteY24" fmla="*/ 84541 h 270821"/>
              <a:gd name="connsiteX25" fmla="*/ 609599 w 1521619"/>
              <a:gd name="connsiteY25" fmla="*/ 86923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66763 w 1521619"/>
              <a:gd name="connsiteY34" fmla="*/ 244085 h 270821"/>
              <a:gd name="connsiteX35" fmla="*/ 800100 w 1521619"/>
              <a:gd name="connsiteY35" fmla="*/ 203603 h 270821"/>
              <a:gd name="connsiteX36" fmla="*/ 831057 w 1521619"/>
              <a:gd name="connsiteY36" fmla="*/ 125022 h 270821"/>
              <a:gd name="connsiteX37" fmla="*/ 859631 w 1521619"/>
              <a:gd name="connsiteY37" fmla="*/ 79778 h 270821"/>
              <a:gd name="connsiteX38" fmla="*/ 895350 w 1521619"/>
              <a:gd name="connsiteY38" fmla="*/ 65491 h 270821"/>
              <a:gd name="connsiteX39" fmla="*/ 928687 w 1521619"/>
              <a:gd name="connsiteY39" fmla="*/ 105972 h 270821"/>
              <a:gd name="connsiteX40" fmla="*/ 971550 w 1521619"/>
              <a:gd name="connsiteY40" fmla="*/ 132166 h 270821"/>
              <a:gd name="connsiteX41" fmla="*/ 981075 w 1521619"/>
              <a:gd name="connsiteY41" fmla="*/ 108353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0994 w 1521619"/>
              <a:gd name="connsiteY15" fmla="*/ 194079 h 270821"/>
              <a:gd name="connsiteX16" fmla="*/ 364331 w 1521619"/>
              <a:gd name="connsiteY16" fmla="*/ 160741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8 w 1521619"/>
              <a:gd name="connsiteY23" fmla="*/ 103591 h 270821"/>
              <a:gd name="connsiteX24" fmla="*/ 561976 w 1521619"/>
              <a:gd name="connsiteY24" fmla="*/ 84541 h 270821"/>
              <a:gd name="connsiteX25" fmla="*/ 609599 w 1521619"/>
              <a:gd name="connsiteY25" fmla="*/ 86923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66763 w 1521619"/>
              <a:gd name="connsiteY34" fmla="*/ 244085 h 270821"/>
              <a:gd name="connsiteX35" fmla="*/ 800100 w 1521619"/>
              <a:gd name="connsiteY35" fmla="*/ 203603 h 270821"/>
              <a:gd name="connsiteX36" fmla="*/ 831057 w 1521619"/>
              <a:gd name="connsiteY36" fmla="*/ 125022 h 270821"/>
              <a:gd name="connsiteX37" fmla="*/ 859631 w 1521619"/>
              <a:gd name="connsiteY37" fmla="*/ 79778 h 270821"/>
              <a:gd name="connsiteX38" fmla="*/ 895350 w 1521619"/>
              <a:gd name="connsiteY38" fmla="*/ 65491 h 270821"/>
              <a:gd name="connsiteX39" fmla="*/ 928687 w 1521619"/>
              <a:gd name="connsiteY39" fmla="*/ 105972 h 270821"/>
              <a:gd name="connsiteX40" fmla="*/ 966787 w 1521619"/>
              <a:gd name="connsiteY40" fmla="*/ 129785 h 270821"/>
              <a:gd name="connsiteX41" fmla="*/ 981075 w 1521619"/>
              <a:gd name="connsiteY41" fmla="*/ 108353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0994 w 1521619"/>
              <a:gd name="connsiteY15" fmla="*/ 194079 h 270821"/>
              <a:gd name="connsiteX16" fmla="*/ 364331 w 1521619"/>
              <a:gd name="connsiteY16" fmla="*/ 160741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8 w 1521619"/>
              <a:gd name="connsiteY23" fmla="*/ 103591 h 270821"/>
              <a:gd name="connsiteX24" fmla="*/ 561976 w 1521619"/>
              <a:gd name="connsiteY24" fmla="*/ 84541 h 270821"/>
              <a:gd name="connsiteX25" fmla="*/ 609599 w 1521619"/>
              <a:gd name="connsiteY25" fmla="*/ 86923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66763 w 1521619"/>
              <a:gd name="connsiteY34" fmla="*/ 244085 h 270821"/>
              <a:gd name="connsiteX35" fmla="*/ 800100 w 1521619"/>
              <a:gd name="connsiteY35" fmla="*/ 203603 h 270821"/>
              <a:gd name="connsiteX36" fmla="*/ 831057 w 1521619"/>
              <a:gd name="connsiteY36" fmla="*/ 125022 h 270821"/>
              <a:gd name="connsiteX37" fmla="*/ 859631 w 1521619"/>
              <a:gd name="connsiteY37" fmla="*/ 79778 h 270821"/>
              <a:gd name="connsiteX38" fmla="*/ 895350 w 1521619"/>
              <a:gd name="connsiteY38" fmla="*/ 65491 h 270821"/>
              <a:gd name="connsiteX39" fmla="*/ 928687 w 1521619"/>
              <a:gd name="connsiteY39" fmla="*/ 108353 h 270821"/>
              <a:gd name="connsiteX40" fmla="*/ 966787 w 1521619"/>
              <a:gd name="connsiteY40" fmla="*/ 129785 h 270821"/>
              <a:gd name="connsiteX41" fmla="*/ 981075 w 1521619"/>
              <a:gd name="connsiteY41" fmla="*/ 108353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0994 w 1521619"/>
              <a:gd name="connsiteY15" fmla="*/ 194079 h 270821"/>
              <a:gd name="connsiteX16" fmla="*/ 364331 w 1521619"/>
              <a:gd name="connsiteY16" fmla="*/ 160741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8 w 1521619"/>
              <a:gd name="connsiteY23" fmla="*/ 103591 h 270821"/>
              <a:gd name="connsiteX24" fmla="*/ 561976 w 1521619"/>
              <a:gd name="connsiteY24" fmla="*/ 84541 h 270821"/>
              <a:gd name="connsiteX25" fmla="*/ 609599 w 1521619"/>
              <a:gd name="connsiteY25" fmla="*/ 86923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66763 w 1521619"/>
              <a:gd name="connsiteY34" fmla="*/ 244085 h 270821"/>
              <a:gd name="connsiteX35" fmla="*/ 800100 w 1521619"/>
              <a:gd name="connsiteY35" fmla="*/ 203603 h 270821"/>
              <a:gd name="connsiteX36" fmla="*/ 831057 w 1521619"/>
              <a:gd name="connsiteY36" fmla="*/ 125022 h 270821"/>
              <a:gd name="connsiteX37" fmla="*/ 859631 w 1521619"/>
              <a:gd name="connsiteY37" fmla="*/ 79778 h 270821"/>
              <a:gd name="connsiteX38" fmla="*/ 890588 w 1521619"/>
              <a:gd name="connsiteY38" fmla="*/ 65491 h 270821"/>
              <a:gd name="connsiteX39" fmla="*/ 928687 w 1521619"/>
              <a:gd name="connsiteY39" fmla="*/ 108353 h 270821"/>
              <a:gd name="connsiteX40" fmla="*/ 966787 w 1521619"/>
              <a:gd name="connsiteY40" fmla="*/ 129785 h 270821"/>
              <a:gd name="connsiteX41" fmla="*/ 981075 w 1521619"/>
              <a:gd name="connsiteY41" fmla="*/ 108353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0994 w 1521619"/>
              <a:gd name="connsiteY15" fmla="*/ 194079 h 270821"/>
              <a:gd name="connsiteX16" fmla="*/ 364331 w 1521619"/>
              <a:gd name="connsiteY16" fmla="*/ 160741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8 w 1521619"/>
              <a:gd name="connsiteY23" fmla="*/ 103591 h 270821"/>
              <a:gd name="connsiteX24" fmla="*/ 561976 w 1521619"/>
              <a:gd name="connsiteY24" fmla="*/ 84541 h 270821"/>
              <a:gd name="connsiteX25" fmla="*/ 609599 w 1521619"/>
              <a:gd name="connsiteY25" fmla="*/ 86923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66763 w 1521619"/>
              <a:gd name="connsiteY34" fmla="*/ 244085 h 270821"/>
              <a:gd name="connsiteX35" fmla="*/ 800100 w 1521619"/>
              <a:gd name="connsiteY35" fmla="*/ 203603 h 270821"/>
              <a:gd name="connsiteX36" fmla="*/ 831057 w 1521619"/>
              <a:gd name="connsiteY36" fmla="*/ 125022 h 270821"/>
              <a:gd name="connsiteX37" fmla="*/ 859631 w 1521619"/>
              <a:gd name="connsiteY37" fmla="*/ 79778 h 270821"/>
              <a:gd name="connsiteX38" fmla="*/ 890588 w 1521619"/>
              <a:gd name="connsiteY38" fmla="*/ 65491 h 270821"/>
              <a:gd name="connsiteX39" fmla="*/ 928687 w 1521619"/>
              <a:gd name="connsiteY39" fmla="*/ 108353 h 270821"/>
              <a:gd name="connsiteX40" fmla="*/ 966787 w 1521619"/>
              <a:gd name="connsiteY40" fmla="*/ 129785 h 270821"/>
              <a:gd name="connsiteX41" fmla="*/ 983456 w 1521619"/>
              <a:gd name="connsiteY41" fmla="*/ 113116 h 270821"/>
              <a:gd name="connsiteX42" fmla="*/ 1014413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0994 w 1521619"/>
              <a:gd name="connsiteY15" fmla="*/ 194079 h 270821"/>
              <a:gd name="connsiteX16" fmla="*/ 364331 w 1521619"/>
              <a:gd name="connsiteY16" fmla="*/ 160741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8 w 1521619"/>
              <a:gd name="connsiteY23" fmla="*/ 103591 h 270821"/>
              <a:gd name="connsiteX24" fmla="*/ 561976 w 1521619"/>
              <a:gd name="connsiteY24" fmla="*/ 84541 h 270821"/>
              <a:gd name="connsiteX25" fmla="*/ 609599 w 1521619"/>
              <a:gd name="connsiteY25" fmla="*/ 86923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66763 w 1521619"/>
              <a:gd name="connsiteY34" fmla="*/ 244085 h 270821"/>
              <a:gd name="connsiteX35" fmla="*/ 800100 w 1521619"/>
              <a:gd name="connsiteY35" fmla="*/ 203603 h 270821"/>
              <a:gd name="connsiteX36" fmla="*/ 831057 w 1521619"/>
              <a:gd name="connsiteY36" fmla="*/ 125022 h 270821"/>
              <a:gd name="connsiteX37" fmla="*/ 859631 w 1521619"/>
              <a:gd name="connsiteY37" fmla="*/ 79778 h 270821"/>
              <a:gd name="connsiteX38" fmla="*/ 890588 w 1521619"/>
              <a:gd name="connsiteY38" fmla="*/ 65491 h 270821"/>
              <a:gd name="connsiteX39" fmla="*/ 928687 w 1521619"/>
              <a:gd name="connsiteY39" fmla="*/ 108353 h 270821"/>
              <a:gd name="connsiteX40" fmla="*/ 966787 w 1521619"/>
              <a:gd name="connsiteY40" fmla="*/ 129785 h 270821"/>
              <a:gd name="connsiteX41" fmla="*/ 983456 w 1521619"/>
              <a:gd name="connsiteY41" fmla="*/ 113116 h 270821"/>
              <a:gd name="connsiteX42" fmla="*/ 1009650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100138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101210 h 270821"/>
              <a:gd name="connsiteX1" fmla="*/ 54769 w 1521619"/>
              <a:gd name="connsiteY1" fmla="*/ 167885 h 270821"/>
              <a:gd name="connsiteX2" fmla="*/ 64294 w 1521619"/>
              <a:gd name="connsiteY2" fmla="*/ 184553 h 270821"/>
              <a:gd name="connsiteX3" fmla="*/ 95250 w 1521619"/>
              <a:gd name="connsiteY3" fmla="*/ 155979 h 270821"/>
              <a:gd name="connsiteX4" fmla="*/ 116681 w 1521619"/>
              <a:gd name="connsiteY4" fmla="*/ 127403 h 270821"/>
              <a:gd name="connsiteX5" fmla="*/ 128588 w 1521619"/>
              <a:gd name="connsiteY5" fmla="*/ 132166 h 270821"/>
              <a:gd name="connsiteX6" fmla="*/ 150019 w 1521619"/>
              <a:gd name="connsiteY6" fmla="*/ 179792 h 270821"/>
              <a:gd name="connsiteX7" fmla="*/ 166688 w 1521619"/>
              <a:gd name="connsiteY7" fmla="*/ 236941 h 270821"/>
              <a:gd name="connsiteX8" fmla="*/ 180975 w 1521619"/>
              <a:gd name="connsiteY8" fmla="*/ 263135 h 270821"/>
              <a:gd name="connsiteX9" fmla="*/ 200025 w 1521619"/>
              <a:gd name="connsiteY9" fmla="*/ 267897 h 270821"/>
              <a:gd name="connsiteX10" fmla="*/ 226219 w 1521619"/>
              <a:gd name="connsiteY10" fmla="*/ 222653 h 270821"/>
              <a:gd name="connsiteX11" fmla="*/ 245269 w 1521619"/>
              <a:gd name="connsiteY11" fmla="*/ 148835 h 270821"/>
              <a:gd name="connsiteX12" fmla="*/ 266700 w 1521619"/>
              <a:gd name="connsiteY12" fmla="*/ 86922 h 270821"/>
              <a:gd name="connsiteX13" fmla="*/ 278606 w 1521619"/>
              <a:gd name="connsiteY13" fmla="*/ 89303 h 270821"/>
              <a:gd name="connsiteX14" fmla="*/ 292894 w 1521619"/>
              <a:gd name="connsiteY14" fmla="*/ 98828 h 270821"/>
              <a:gd name="connsiteX15" fmla="*/ 330994 w 1521619"/>
              <a:gd name="connsiteY15" fmla="*/ 194079 h 270821"/>
              <a:gd name="connsiteX16" fmla="*/ 364331 w 1521619"/>
              <a:gd name="connsiteY16" fmla="*/ 160741 h 270821"/>
              <a:gd name="connsiteX17" fmla="*/ 383381 w 1521619"/>
              <a:gd name="connsiteY17" fmla="*/ 115497 h 270821"/>
              <a:gd name="connsiteX18" fmla="*/ 416719 w 1521619"/>
              <a:gd name="connsiteY18" fmla="*/ 72635 h 270821"/>
              <a:gd name="connsiteX19" fmla="*/ 428625 w 1521619"/>
              <a:gd name="connsiteY19" fmla="*/ 98828 h 270821"/>
              <a:gd name="connsiteX20" fmla="*/ 452438 w 1521619"/>
              <a:gd name="connsiteY20" fmla="*/ 186935 h 270821"/>
              <a:gd name="connsiteX21" fmla="*/ 478631 w 1521619"/>
              <a:gd name="connsiteY21" fmla="*/ 258372 h 270821"/>
              <a:gd name="connsiteX22" fmla="*/ 500063 w 1521619"/>
              <a:gd name="connsiteY22" fmla="*/ 203603 h 270821"/>
              <a:gd name="connsiteX23" fmla="*/ 531018 w 1521619"/>
              <a:gd name="connsiteY23" fmla="*/ 103591 h 270821"/>
              <a:gd name="connsiteX24" fmla="*/ 561976 w 1521619"/>
              <a:gd name="connsiteY24" fmla="*/ 84541 h 270821"/>
              <a:gd name="connsiteX25" fmla="*/ 609599 w 1521619"/>
              <a:gd name="connsiteY25" fmla="*/ 86923 h 270821"/>
              <a:gd name="connsiteX26" fmla="*/ 633413 w 1521619"/>
              <a:gd name="connsiteY26" fmla="*/ 136928 h 270821"/>
              <a:gd name="connsiteX27" fmla="*/ 642938 w 1521619"/>
              <a:gd name="connsiteY27" fmla="*/ 165503 h 270821"/>
              <a:gd name="connsiteX28" fmla="*/ 659606 w 1521619"/>
              <a:gd name="connsiteY28" fmla="*/ 175028 h 270821"/>
              <a:gd name="connsiteX29" fmla="*/ 685800 w 1521619"/>
              <a:gd name="connsiteY29" fmla="*/ 125022 h 270821"/>
              <a:gd name="connsiteX30" fmla="*/ 695325 w 1521619"/>
              <a:gd name="connsiteY30" fmla="*/ 84541 h 270821"/>
              <a:gd name="connsiteX31" fmla="*/ 707231 w 1521619"/>
              <a:gd name="connsiteY31" fmla="*/ 94066 h 270821"/>
              <a:gd name="connsiteX32" fmla="*/ 726281 w 1521619"/>
              <a:gd name="connsiteY32" fmla="*/ 165503 h 270821"/>
              <a:gd name="connsiteX33" fmla="*/ 745331 w 1521619"/>
              <a:gd name="connsiteY33" fmla="*/ 217891 h 270821"/>
              <a:gd name="connsiteX34" fmla="*/ 766763 w 1521619"/>
              <a:gd name="connsiteY34" fmla="*/ 244085 h 270821"/>
              <a:gd name="connsiteX35" fmla="*/ 800100 w 1521619"/>
              <a:gd name="connsiteY35" fmla="*/ 203603 h 270821"/>
              <a:gd name="connsiteX36" fmla="*/ 831057 w 1521619"/>
              <a:gd name="connsiteY36" fmla="*/ 125022 h 270821"/>
              <a:gd name="connsiteX37" fmla="*/ 859631 w 1521619"/>
              <a:gd name="connsiteY37" fmla="*/ 79778 h 270821"/>
              <a:gd name="connsiteX38" fmla="*/ 890588 w 1521619"/>
              <a:gd name="connsiteY38" fmla="*/ 65491 h 270821"/>
              <a:gd name="connsiteX39" fmla="*/ 928687 w 1521619"/>
              <a:gd name="connsiteY39" fmla="*/ 108353 h 270821"/>
              <a:gd name="connsiteX40" fmla="*/ 966787 w 1521619"/>
              <a:gd name="connsiteY40" fmla="*/ 129785 h 270821"/>
              <a:gd name="connsiteX41" fmla="*/ 983456 w 1521619"/>
              <a:gd name="connsiteY41" fmla="*/ 113116 h 270821"/>
              <a:gd name="connsiteX42" fmla="*/ 1009650 w 1521619"/>
              <a:gd name="connsiteY42" fmla="*/ 134547 h 270821"/>
              <a:gd name="connsiteX43" fmla="*/ 1054894 w 1521619"/>
              <a:gd name="connsiteY43" fmla="*/ 191697 h 270821"/>
              <a:gd name="connsiteX44" fmla="*/ 1078706 w 1521619"/>
              <a:gd name="connsiteY44" fmla="*/ 160741 h 270821"/>
              <a:gd name="connsiteX45" fmla="*/ 1095375 w 1521619"/>
              <a:gd name="connsiteY45" fmla="*/ 96447 h 270821"/>
              <a:gd name="connsiteX46" fmla="*/ 1102519 w 1521619"/>
              <a:gd name="connsiteY46" fmla="*/ 34535 h 270821"/>
              <a:gd name="connsiteX47" fmla="*/ 1116806 w 1521619"/>
              <a:gd name="connsiteY47" fmla="*/ 3578 h 270821"/>
              <a:gd name="connsiteX48" fmla="*/ 1138238 w 1521619"/>
              <a:gd name="connsiteY48" fmla="*/ 3578 h 270821"/>
              <a:gd name="connsiteX49" fmla="*/ 1147763 w 1521619"/>
              <a:gd name="connsiteY49" fmla="*/ 29772 h 270821"/>
              <a:gd name="connsiteX50" fmla="*/ 1169194 w 1521619"/>
              <a:gd name="connsiteY50" fmla="*/ 27391 h 270821"/>
              <a:gd name="connsiteX51" fmla="*/ 1200150 w 1521619"/>
              <a:gd name="connsiteY51" fmla="*/ 77397 h 270821"/>
              <a:gd name="connsiteX52" fmla="*/ 1247775 w 1521619"/>
              <a:gd name="connsiteY52" fmla="*/ 236941 h 270821"/>
              <a:gd name="connsiteX53" fmla="*/ 1278731 w 1521619"/>
              <a:gd name="connsiteY53" fmla="*/ 225035 h 270821"/>
              <a:gd name="connsiteX54" fmla="*/ 1302544 w 1521619"/>
              <a:gd name="connsiteY54" fmla="*/ 163122 h 270821"/>
              <a:gd name="connsiteX55" fmla="*/ 1319213 w 1521619"/>
              <a:gd name="connsiteY55" fmla="*/ 110735 h 270821"/>
              <a:gd name="connsiteX56" fmla="*/ 1345406 w 1521619"/>
              <a:gd name="connsiteY56" fmla="*/ 113116 h 270821"/>
              <a:gd name="connsiteX57" fmla="*/ 1347788 w 1521619"/>
              <a:gd name="connsiteY57" fmla="*/ 136928 h 270821"/>
              <a:gd name="connsiteX58" fmla="*/ 1357313 w 1521619"/>
              <a:gd name="connsiteY58" fmla="*/ 165503 h 270821"/>
              <a:gd name="connsiteX59" fmla="*/ 1390650 w 1521619"/>
              <a:gd name="connsiteY59" fmla="*/ 184553 h 270821"/>
              <a:gd name="connsiteX60" fmla="*/ 1431131 w 1521619"/>
              <a:gd name="connsiteY60" fmla="*/ 163122 h 270821"/>
              <a:gd name="connsiteX61" fmla="*/ 1471613 w 1521619"/>
              <a:gd name="connsiteY61" fmla="*/ 163122 h 270821"/>
              <a:gd name="connsiteX62" fmla="*/ 1504950 w 1521619"/>
              <a:gd name="connsiteY62" fmla="*/ 129785 h 270821"/>
              <a:gd name="connsiteX63" fmla="*/ 1521619 w 1521619"/>
              <a:gd name="connsiteY63" fmla="*/ 139310 h 270821"/>
              <a:gd name="connsiteX0" fmla="*/ 0 w 1521619"/>
              <a:gd name="connsiteY0" fmla="*/ 99995 h 269606"/>
              <a:gd name="connsiteX1" fmla="*/ 54769 w 1521619"/>
              <a:gd name="connsiteY1" fmla="*/ 166670 h 269606"/>
              <a:gd name="connsiteX2" fmla="*/ 64294 w 1521619"/>
              <a:gd name="connsiteY2" fmla="*/ 183338 h 269606"/>
              <a:gd name="connsiteX3" fmla="*/ 95250 w 1521619"/>
              <a:gd name="connsiteY3" fmla="*/ 154764 h 269606"/>
              <a:gd name="connsiteX4" fmla="*/ 116681 w 1521619"/>
              <a:gd name="connsiteY4" fmla="*/ 126188 h 269606"/>
              <a:gd name="connsiteX5" fmla="*/ 128588 w 1521619"/>
              <a:gd name="connsiteY5" fmla="*/ 130951 h 269606"/>
              <a:gd name="connsiteX6" fmla="*/ 150019 w 1521619"/>
              <a:gd name="connsiteY6" fmla="*/ 178577 h 269606"/>
              <a:gd name="connsiteX7" fmla="*/ 166688 w 1521619"/>
              <a:gd name="connsiteY7" fmla="*/ 235726 h 269606"/>
              <a:gd name="connsiteX8" fmla="*/ 180975 w 1521619"/>
              <a:gd name="connsiteY8" fmla="*/ 261920 h 269606"/>
              <a:gd name="connsiteX9" fmla="*/ 200025 w 1521619"/>
              <a:gd name="connsiteY9" fmla="*/ 266682 h 269606"/>
              <a:gd name="connsiteX10" fmla="*/ 226219 w 1521619"/>
              <a:gd name="connsiteY10" fmla="*/ 221438 h 269606"/>
              <a:gd name="connsiteX11" fmla="*/ 245269 w 1521619"/>
              <a:gd name="connsiteY11" fmla="*/ 147620 h 269606"/>
              <a:gd name="connsiteX12" fmla="*/ 266700 w 1521619"/>
              <a:gd name="connsiteY12" fmla="*/ 85707 h 269606"/>
              <a:gd name="connsiteX13" fmla="*/ 278606 w 1521619"/>
              <a:gd name="connsiteY13" fmla="*/ 88088 h 269606"/>
              <a:gd name="connsiteX14" fmla="*/ 292894 w 1521619"/>
              <a:gd name="connsiteY14" fmla="*/ 97613 h 269606"/>
              <a:gd name="connsiteX15" fmla="*/ 330994 w 1521619"/>
              <a:gd name="connsiteY15" fmla="*/ 192864 h 269606"/>
              <a:gd name="connsiteX16" fmla="*/ 364331 w 1521619"/>
              <a:gd name="connsiteY16" fmla="*/ 159526 h 269606"/>
              <a:gd name="connsiteX17" fmla="*/ 383381 w 1521619"/>
              <a:gd name="connsiteY17" fmla="*/ 114282 h 269606"/>
              <a:gd name="connsiteX18" fmla="*/ 416719 w 1521619"/>
              <a:gd name="connsiteY18" fmla="*/ 71420 h 269606"/>
              <a:gd name="connsiteX19" fmla="*/ 428625 w 1521619"/>
              <a:gd name="connsiteY19" fmla="*/ 97613 h 269606"/>
              <a:gd name="connsiteX20" fmla="*/ 452438 w 1521619"/>
              <a:gd name="connsiteY20" fmla="*/ 185720 h 269606"/>
              <a:gd name="connsiteX21" fmla="*/ 478631 w 1521619"/>
              <a:gd name="connsiteY21" fmla="*/ 257157 h 269606"/>
              <a:gd name="connsiteX22" fmla="*/ 500063 w 1521619"/>
              <a:gd name="connsiteY22" fmla="*/ 202388 h 269606"/>
              <a:gd name="connsiteX23" fmla="*/ 531018 w 1521619"/>
              <a:gd name="connsiteY23" fmla="*/ 102376 h 269606"/>
              <a:gd name="connsiteX24" fmla="*/ 561976 w 1521619"/>
              <a:gd name="connsiteY24" fmla="*/ 83326 h 269606"/>
              <a:gd name="connsiteX25" fmla="*/ 609599 w 1521619"/>
              <a:gd name="connsiteY25" fmla="*/ 85708 h 269606"/>
              <a:gd name="connsiteX26" fmla="*/ 633413 w 1521619"/>
              <a:gd name="connsiteY26" fmla="*/ 135713 h 269606"/>
              <a:gd name="connsiteX27" fmla="*/ 642938 w 1521619"/>
              <a:gd name="connsiteY27" fmla="*/ 164288 h 269606"/>
              <a:gd name="connsiteX28" fmla="*/ 659606 w 1521619"/>
              <a:gd name="connsiteY28" fmla="*/ 173813 h 269606"/>
              <a:gd name="connsiteX29" fmla="*/ 685800 w 1521619"/>
              <a:gd name="connsiteY29" fmla="*/ 123807 h 269606"/>
              <a:gd name="connsiteX30" fmla="*/ 695325 w 1521619"/>
              <a:gd name="connsiteY30" fmla="*/ 83326 h 269606"/>
              <a:gd name="connsiteX31" fmla="*/ 707231 w 1521619"/>
              <a:gd name="connsiteY31" fmla="*/ 92851 h 269606"/>
              <a:gd name="connsiteX32" fmla="*/ 726281 w 1521619"/>
              <a:gd name="connsiteY32" fmla="*/ 164288 h 269606"/>
              <a:gd name="connsiteX33" fmla="*/ 745331 w 1521619"/>
              <a:gd name="connsiteY33" fmla="*/ 216676 h 269606"/>
              <a:gd name="connsiteX34" fmla="*/ 766763 w 1521619"/>
              <a:gd name="connsiteY34" fmla="*/ 242870 h 269606"/>
              <a:gd name="connsiteX35" fmla="*/ 800100 w 1521619"/>
              <a:gd name="connsiteY35" fmla="*/ 202388 h 269606"/>
              <a:gd name="connsiteX36" fmla="*/ 831057 w 1521619"/>
              <a:gd name="connsiteY36" fmla="*/ 123807 h 269606"/>
              <a:gd name="connsiteX37" fmla="*/ 859631 w 1521619"/>
              <a:gd name="connsiteY37" fmla="*/ 78563 h 269606"/>
              <a:gd name="connsiteX38" fmla="*/ 890588 w 1521619"/>
              <a:gd name="connsiteY38" fmla="*/ 64276 h 269606"/>
              <a:gd name="connsiteX39" fmla="*/ 928687 w 1521619"/>
              <a:gd name="connsiteY39" fmla="*/ 107138 h 269606"/>
              <a:gd name="connsiteX40" fmla="*/ 966787 w 1521619"/>
              <a:gd name="connsiteY40" fmla="*/ 128570 h 269606"/>
              <a:gd name="connsiteX41" fmla="*/ 983456 w 1521619"/>
              <a:gd name="connsiteY41" fmla="*/ 111901 h 269606"/>
              <a:gd name="connsiteX42" fmla="*/ 1009650 w 1521619"/>
              <a:gd name="connsiteY42" fmla="*/ 133332 h 269606"/>
              <a:gd name="connsiteX43" fmla="*/ 1054894 w 1521619"/>
              <a:gd name="connsiteY43" fmla="*/ 190482 h 269606"/>
              <a:gd name="connsiteX44" fmla="*/ 1078706 w 1521619"/>
              <a:gd name="connsiteY44" fmla="*/ 159526 h 269606"/>
              <a:gd name="connsiteX45" fmla="*/ 1095375 w 1521619"/>
              <a:gd name="connsiteY45" fmla="*/ 95232 h 269606"/>
              <a:gd name="connsiteX46" fmla="*/ 1102519 w 1521619"/>
              <a:gd name="connsiteY46" fmla="*/ 33320 h 269606"/>
              <a:gd name="connsiteX47" fmla="*/ 1119188 w 1521619"/>
              <a:gd name="connsiteY47" fmla="*/ 4744 h 269606"/>
              <a:gd name="connsiteX48" fmla="*/ 1138238 w 1521619"/>
              <a:gd name="connsiteY48" fmla="*/ 2363 h 269606"/>
              <a:gd name="connsiteX49" fmla="*/ 1147763 w 1521619"/>
              <a:gd name="connsiteY49" fmla="*/ 28557 h 269606"/>
              <a:gd name="connsiteX50" fmla="*/ 1169194 w 1521619"/>
              <a:gd name="connsiteY50" fmla="*/ 26176 h 269606"/>
              <a:gd name="connsiteX51" fmla="*/ 1200150 w 1521619"/>
              <a:gd name="connsiteY51" fmla="*/ 76182 h 269606"/>
              <a:gd name="connsiteX52" fmla="*/ 1247775 w 1521619"/>
              <a:gd name="connsiteY52" fmla="*/ 235726 h 269606"/>
              <a:gd name="connsiteX53" fmla="*/ 1278731 w 1521619"/>
              <a:gd name="connsiteY53" fmla="*/ 223820 h 269606"/>
              <a:gd name="connsiteX54" fmla="*/ 1302544 w 1521619"/>
              <a:gd name="connsiteY54" fmla="*/ 161907 h 269606"/>
              <a:gd name="connsiteX55" fmla="*/ 1319213 w 1521619"/>
              <a:gd name="connsiteY55" fmla="*/ 109520 h 269606"/>
              <a:gd name="connsiteX56" fmla="*/ 1345406 w 1521619"/>
              <a:gd name="connsiteY56" fmla="*/ 111901 h 269606"/>
              <a:gd name="connsiteX57" fmla="*/ 1347788 w 1521619"/>
              <a:gd name="connsiteY57" fmla="*/ 135713 h 269606"/>
              <a:gd name="connsiteX58" fmla="*/ 1357313 w 1521619"/>
              <a:gd name="connsiteY58" fmla="*/ 164288 h 269606"/>
              <a:gd name="connsiteX59" fmla="*/ 1390650 w 1521619"/>
              <a:gd name="connsiteY59" fmla="*/ 183338 h 269606"/>
              <a:gd name="connsiteX60" fmla="*/ 1431131 w 1521619"/>
              <a:gd name="connsiteY60" fmla="*/ 161907 h 269606"/>
              <a:gd name="connsiteX61" fmla="*/ 1471613 w 1521619"/>
              <a:gd name="connsiteY61" fmla="*/ 161907 h 269606"/>
              <a:gd name="connsiteX62" fmla="*/ 1504950 w 1521619"/>
              <a:gd name="connsiteY62" fmla="*/ 128570 h 269606"/>
              <a:gd name="connsiteX63" fmla="*/ 1521619 w 1521619"/>
              <a:gd name="connsiteY63" fmla="*/ 138095 h 269606"/>
              <a:gd name="connsiteX0" fmla="*/ 0 w 1521619"/>
              <a:gd name="connsiteY0" fmla="*/ 99995 h 269606"/>
              <a:gd name="connsiteX1" fmla="*/ 54769 w 1521619"/>
              <a:gd name="connsiteY1" fmla="*/ 166670 h 269606"/>
              <a:gd name="connsiteX2" fmla="*/ 64294 w 1521619"/>
              <a:gd name="connsiteY2" fmla="*/ 183338 h 269606"/>
              <a:gd name="connsiteX3" fmla="*/ 95250 w 1521619"/>
              <a:gd name="connsiteY3" fmla="*/ 154764 h 269606"/>
              <a:gd name="connsiteX4" fmla="*/ 116681 w 1521619"/>
              <a:gd name="connsiteY4" fmla="*/ 126188 h 269606"/>
              <a:gd name="connsiteX5" fmla="*/ 128588 w 1521619"/>
              <a:gd name="connsiteY5" fmla="*/ 130951 h 269606"/>
              <a:gd name="connsiteX6" fmla="*/ 150019 w 1521619"/>
              <a:gd name="connsiteY6" fmla="*/ 178577 h 269606"/>
              <a:gd name="connsiteX7" fmla="*/ 166688 w 1521619"/>
              <a:gd name="connsiteY7" fmla="*/ 235726 h 269606"/>
              <a:gd name="connsiteX8" fmla="*/ 180975 w 1521619"/>
              <a:gd name="connsiteY8" fmla="*/ 261920 h 269606"/>
              <a:gd name="connsiteX9" fmla="*/ 200025 w 1521619"/>
              <a:gd name="connsiteY9" fmla="*/ 266682 h 269606"/>
              <a:gd name="connsiteX10" fmla="*/ 226219 w 1521619"/>
              <a:gd name="connsiteY10" fmla="*/ 221438 h 269606"/>
              <a:gd name="connsiteX11" fmla="*/ 245269 w 1521619"/>
              <a:gd name="connsiteY11" fmla="*/ 147620 h 269606"/>
              <a:gd name="connsiteX12" fmla="*/ 266700 w 1521619"/>
              <a:gd name="connsiteY12" fmla="*/ 85707 h 269606"/>
              <a:gd name="connsiteX13" fmla="*/ 278606 w 1521619"/>
              <a:gd name="connsiteY13" fmla="*/ 88088 h 269606"/>
              <a:gd name="connsiteX14" fmla="*/ 292894 w 1521619"/>
              <a:gd name="connsiteY14" fmla="*/ 97613 h 269606"/>
              <a:gd name="connsiteX15" fmla="*/ 330994 w 1521619"/>
              <a:gd name="connsiteY15" fmla="*/ 192864 h 269606"/>
              <a:gd name="connsiteX16" fmla="*/ 364331 w 1521619"/>
              <a:gd name="connsiteY16" fmla="*/ 159526 h 269606"/>
              <a:gd name="connsiteX17" fmla="*/ 383381 w 1521619"/>
              <a:gd name="connsiteY17" fmla="*/ 114282 h 269606"/>
              <a:gd name="connsiteX18" fmla="*/ 416719 w 1521619"/>
              <a:gd name="connsiteY18" fmla="*/ 71420 h 269606"/>
              <a:gd name="connsiteX19" fmla="*/ 428625 w 1521619"/>
              <a:gd name="connsiteY19" fmla="*/ 97613 h 269606"/>
              <a:gd name="connsiteX20" fmla="*/ 452438 w 1521619"/>
              <a:gd name="connsiteY20" fmla="*/ 185720 h 269606"/>
              <a:gd name="connsiteX21" fmla="*/ 478631 w 1521619"/>
              <a:gd name="connsiteY21" fmla="*/ 257157 h 269606"/>
              <a:gd name="connsiteX22" fmla="*/ 500063 w 1521619"/>
              <a:gd name="connsiteY22" fmla="*/ 202388 h 269606"/>
              <a:gd name="connsiteX23" fmla="*/ 531018 w 1521619"/>
              <a:gd name="connsiteY23" fmla="*/ 102376 h 269606"/>
              <a:gd name="connsiteX24" fmla="*/ 561976 w 1521619"/>
              <a:gd name="connsiteY24" fmla="*/ 83326 h 269606"/>
              <a:gd name="connsiteX25" fmla="*/ 609599 w 1521619"/>
              <a:gd name="connsiteY25" fmla="*/ 85708 h 269606"/>
              <a:gd name="connsiteX26" fmla="*/ 633413 w 1521619"/>
              <a:gd name="connsiteY26" fmla="*/ 135713 h 269606"/>
              <a:gd name="connsiteX27" fmla="*/ 642938 w 1521619"/>
              <a:gd name="connsiteY27" fmla="*/ 164288 h 269606"/>
              <a:gd name="connsiteX28" fmla="*/ 659606 w 1521619"/>
              <a:gd name="connsiteY28" fmla="*/ 173813 h 269606"/>
              <a:gd name="connsiteX29" fmla="*/ 685800 w 1521619"/>
              <a:gd name="connsiteY29" fmla="*/ 123807 h 269606"/>
              <a:gd name="connsiteX30" fmla="*/ 695325 w 1521619"/>
              <a:gd name="connsiteY30" fmla="*/ 83326 h 269606"/>
              <a:gd name="connsiteX31" fmla="*/ 707231 w 1521619"/>
              <a:gd name="connsiteY31" fmla="*/ 92851 h 269606"/>
              <a:gd name="connsiteX32" fmla="*/ 726281 w 1521619"/>
              <a:gd name="connsiteY32" fmla="*/ 164288 h 269606"/>
              <a:gd name="connsiteX33" fmla="*/ 745331 w 1521619"/>
              <a:gd name="connsiteY33" fmla="*/ 216676 h 269606"/>
              <a:gd name="connsiteX34" fmla="*/ 766763 w 1521619"/>
              <a:gd name="connsiteY34" fmla="*/ 242870 h 269606"/>
              <a:gd name="connsiteX35" fmla="*/ 800100 w 1521619"/>
              <a:gd name="connsiteY35" fmla="*/ 202388 h 269606"/>
              <a:gd name="connsiteX36" fmla="*/ 831057 w 1521619"/>
              <a:gd name="connsiteY36" fmla="*/ 123807 h 269606"/>
              <a:gd name="connsiteX37" fmla="*/ 859631 w 1521619"/>
              <a:gd name="connsiteY37" fmla="*/ 78563 h 269606"/>
              <a:gd name="connsiteX38" fmla="*/ 890588 w 1521619"/>
              <a:gd name="connsiteY38" fmla="*/ 64276 h 269606"/>
              <a:gd name="connsiteX39" fmla="*/ 928687 w 1521619"/>
              <a:gd name="connsiteY39" fmla="*/ 107138 h 269606"/>
              <a:gd name="connsiteX40" fmla="*/ 966787 w 1521619"/>
              <a:gd name="connsiteY40" fmla="*/ 128570 h 269606"/>
              <a:gd name="connsiteX41" fmla="*/ 983456 w 1521619"/>
              <a:gd name="connsiteY41" fmla="*/ 111901 h 269606"/>
              <a:gd name="connsiteX42" fmla="*/ 1009650 w 1521619"/>
              <a:gd name="connsiteY42" fmla="*/ 133332 h 269606"/>
              <a:gd name="connsiteX43" fmla="*/ 1054894 w 1521619"/>
              <a:gd name="connsiteY43" fmla="*/ 190482 h 269606"/>
              <a:gd name="connsiteX44" fmla="*/ 1078706 w 1521619"/>
              <a:gd name="connsiteY44" fmla="*/ 159526 h 269606"/>
              <a:gd name="connsiteX45" fmla="*/ 1095375 w 1521619"/>
              <a:gd name="connsiteY45" fmla="*/ 95232 h 269606"/>
              <a:gd name="connsiteX46" fmla="*/ 1102519 w 1521619"/>
              <a:gd name="connsiteY46" fmla="*/ 33320 h 269606"/>
              <a:gd name="connsiteX47" fmla="*/ 1119188 w 1521619"/>
              <a:gd name="connsiteY47" fmla="*/ 4744 h 269606"/>
              <a:gd name="connsiteX48" fmla="*/ 1138238 w 1521619"/>
              <a:gd name="connsiteY48" fmla="*/ 2363 h 269606"/>
              <a:gd name="connsiteX49" fmla="*/ 1147763 w 1521619"/>
              <a:gd name="connsiteY49" fmla="*/ 28557 h 269606"/>
              <a:gd name="connsiteX50" fmla="*/ 1171576 w 1521619"/>
              <a:gd name="connsiteY50" fmla="*/ 26176 h 269606"/>
              <a:gd name="connsiteX51" fmla="*/ 1200150 w 1521619"/>
              <a:gd name="connsiteY51" fmla="*/ 76182 h 269606"/>
              <a:gd name="connsiteX52" fmla="*/ 1247775 w 1521619"/>
              <a:gd name="connsiteY52" fmla="*/ 235726 h 269606"/>
              <a:gd name="connsiteX53" fmla="*/ 1278731 w 1521619"/>
              <a:gd name="connsiteY53" fmla="*/ 223820 h 269606"/>
              <a:gd name="connsiteX54" fmla="*/ 1302544 w 1521619"/>
              <a:gd name="connsiteY54" fmla="*/ 161907 h 269606"/>
              <a:gd name="connsiteX55" fmla="*/ 1319213 w 1521619"/>
              <a:gd name="connsiteY55" fmla="*/ 109520 h 269606"/>
              <a:gd name="connsiteX56" fmla="*/ 1345406 w 1521619"/>
              <a:gd name="connsiteY56" fmla="*/ 111901 h 269606"/>
              <a:gd name="connsiteX57" fmla="*/ 1347788 w 1521619"/>
              <a:gd name="connsiteY57" fmla="*/ 135713 h 269606"/>
              <a:gd name="connsiteX58" fmla="*/ 1357313 w 1521619"/>
              <a:gd name="connsiteY58" fmla="*/ 164288 h 269606"/>
              <a:gd name="connsiteX59" fmla="*/ 1390650 w 1521619"/>
              <a:gd name="connsiteY59" fmla="*/ 183338 h 269606"/>
              <a:gd name="connsiteX60" fmla="*/ 1431131 w 1521619"/>
              <a:gd name="connsiteY60" fmla="*/ 161907 h 269606"/>
              <a:gd name="connsiteX61" fmla="*/ 1471613 w 1521619"/>
              <a:gd name="connsiteY61" fmla="*/ 161907 h 269606"/>
              <a:gd name="connsiteX62" fmla="*/ 1504950 w 1521619"/>
              <a:gd name="connsiteY62" fmla="*/ 128570 h 269606"/>
              <a:gd name="connsiteX63" fmla="*/ 1521619 w 1521619"/>
              <a:gd name="connsiteY63" fmla="*/ 138095 h 269606"/>
              <a:gd name="connsiteX0" fmla="*/ 0 w 1521619"/>
              <a:gd name="connsiteY0" fmla="*/ 99995 h 269606"/>
              <a:gd name="connsiteX1" fmla="*/ 54769 w 1521619"/>
              <a:gd name="connsiteY1" fmla="*/ 166670 h 269606"/>
              <a:gd name="connsiteX2" fmla="*/ 64294 w 1521619"/>
              <a:gd name="connsiteY2" fmla="*/ 183338 h 269606"/>
              <a:gd name="connsiteX3" fmla="*/ 95250 w 1521619"/>
              <a:gd name="connsiteY3" fmla="*/ 154764 h 269606"/>
              <a:gd name="connsiteX4" fmla="*/ 116681 w 1521619"/>
              <a:gd name="connsiteY4" fmla="*/ 126188 h 269606"/>
              <a:gd name="connsiteX5" fmla="*/ 128588 w 1521619"/>
              <a:gd name="connsiteY5" fmla="*/ 130951 h 269606"/>
              <a:gd name="connsiteX6" fmla="*/ 150019 w 1521619"/>
              <a:gd name="connsiteY6" fmla="*/ 178577 h 269606"/>
              <a:gd name="connsiteX7" fmla="*/ 166688 w 1521619"/>
              <a:gd name="connsiteY7" fmla="*/ 235726 h 269606"/>
              <a:gd name="connsiteX8" fmla="*/ 180975 w 1521619"/>
              <a:gd name="connsiteY8" fmla="*/ 261920 h 269606"/>
              <a:gd name="connsiteX9" fmla="*/ 200025 w 1521619"/>
              <a:gd name="connsiteY9" fmla="*/ 266682 h 269606"/>
              <a:gd name="connsiteX10" fmla="*/ 226219 w 1521619"/>
              <a:gd name="connsiteY10" fmla="*/ 221438 h 269606"/>
              <a:gd name="connsiteX11" fmla="*/ 245269 w 1521619"/>
              <a:gd name="connsiteY11" fmla="*/ 147620 h 269606"/>
              <a:gd name="connsiteX12" fmla="*/ 266700 w 1521619"/>
              <a:gd name="connsiteY12" fmla="*/ 85707 h 269606"/>
              <a:gd name="connsiteX13" fmla="*/ 278606 w 1521619"/>
              <a:gd name="connsiteY13" fmla="*/ 88088 h 269606"/>
              <a:gd name="connsiteX14" fmla="*/ 292894 w 1521619"/>
              <a:gd name="connsiteY14" fmla="*/ 97613 h 269606"/>
              <a:gd name="connsiteX15" fmla="*/ 330994 w 1521619"/>
              <a:gd name="connsiteY15" fmla="*/ 192864 h 269606"/>
              <a:gd name="connsiteX16" fmla="*/ 364331 w 1521619"/>
              <a:gd name="connsiteY16" fmla="*/ 159526 h 269606"/>
              <a:gd name="connsiteX17" fmla="*/ 383381 w 1521619"/>
              <a:gd name="connsiteY17" fmla="*/ 114282 h 269606"/>
              <a:gd name="connsiteX18" fmla="*/ 416719 w 1521619"/>
              <a:gd name="connsiteY18" fmla="*/ 71420 h 269606"/>
              <a:gd name="connsiteX19" fmla="*/ 428625 w 1521619"/>
              <a:gd name="connsiteY19" fmla="*/ 97613 h 269606"/>
              <a:gd name="connsiteX20" fmla="*/ 452438 w 1521619"/>
              <a:gd name="connsiteY20" fmla="*/ 185720 h 269606"/>
              <a:gd name="connsiteX21" fmla="*/ 478631 w 1521619"/>
              <a:gd name="connsiteY21" fmla="*/ 257157 h 269606"/>
              <a:gd name="connsiteX22" fmla="*/ 500063 w 1521619"/>
              <a:gd name="connsiteY22" fmla="*/ 202388 h 269606"/>
              <a:gd name="connsiteX23" fmla="*/ 531018 w 1521619"/>
              <a:gd name="connsiteY23" fmla="*/ 102376 h 269606"/>
              <a:gd name="connsiteX24" fmla="*/ 561976 w 1521619"/>
              <a:gd name="connsiteY24" fmla="*/ 83326 h 269606"/>
              <a:gd name="connsiteX25" fmla="*/ 609599 w 1521619"/>
              <a:gd name="connsiteY25" fmla="*/ 85708 h 269606"/>
              <a:gd name="connsiteX26" fmla="*/ 633413 w 1521619"/>
              <a:gd name="connsiteY26" fmla="*/ 135713 h 269606"/>
              <a:gd name="connsiteX27" fmla="*/ 642938 w 1521619"/>
              <a:gd name="connsiteY27" fmla="*/ 164288 h 269606"/>
              <a:gd name="connsiteX28" fmla="*/ 659606 w 1521619"/>
              <a:gd name="connsiteY28" fmla="*/ 173813 h 269606"/>
              <a:gd name="connsiteX29" fmla="*/ 685800 w 1521619"/>
              <a:gd name="connsiteY29" fmla="*/ 123807 h 269606"/>
              <a:gd name="connsiteX30" fmla="*/ 695325 w 1521619"/>
              <a:gd name="connsiteY30" fmla="*/ 83326 h 269606"/>
              <a:gd name="connsiteX31" fmla="*/ 707231 w 1521619"/>
              <a:gd name="connsiteY31" fmla="*/ 92851 h 269606"/>
              <a:gd name="connsiteX32" fmla="*/ 726281 w 1521619"/>
              <a:gd name="connsiteY32" fmla="*/ 164288 h 269606"/>
              <a:gd name="connsiteX33" fmla="*/ 745331 w 1521619"/>
              <a:gd name="connsiteY33" fmla="*/ 216676 h 269606"/>
              <a:gd name="connsiteX34" fmla="*/ 766763 w 1521619"/>
              <a:gd name="connsiteY34" fmla="*/ 242870 h 269606"/>
              <a:gd name="connsiteX35" fmla="*/ 800100 w 1521619"/>
              <a:gd name="connsiteY35" fmla="*/ 202388 h 269606"/>
              <a:gd name="connsiteX36" fmla="*/ 831057 w 1521619"/>
              <a:gd name="connsiteY36" fmla="*/ 123807 h 269606"/>
              <a:gd name="connsiteX37" fmla="*/ 859631 w 1521619"/>
              <a:gd name="connsiteY37" fmla="*/ 78563 h 269606"/>
              <a:gd name="connsiteX38" fmla="*/ 890588 w 1521619"/>
              <a:gd name="connsiteY38" fmla="*/ 64276 h 269606"/>
              <a:gd name="connsiteX39" fmla="*/ 928687 w 1521619"/>
              <a:gd name="connsiteY39" fmla="*/ 107138 h 269606"/>
              <a:gd name="connsiteX40" fmla="*/ 966787 w 1521619"/>
              <a:gd name="connsiteY40" fmla="*/ 128570 h 269606"/>
              <a:gd name="connsiteX41" fmla="*/ 983456 w 1521619"/>
              <a:gd name="connsiteY41" fmla="*/ 111901 h 269606"/>
              <a:gd name="connsiteX42" fmla="*/ 1009650 w 1521619"/>
              <a:gd name="connsiteY42" fmla="*/ 133332 h 269606"/>
              <a:gd name="connsiteX43" fmla="*/ 1054894 w 1521619"/>
              <a:gd name="connsiteY43" fmla="*/ 190482 h 269606"/>
              <a:gd name="connsiteX44" fmla="*/ 1078706 w 1521619"/>
              <a:gd name="connsiteY44" fmla="*/ 159526 h 269606"/>
              <a:gd name="connsiteX45" fmla="*/ 1095375 w 1521619"/>
              <a:gd name="connsiteY45" fmla="*/ 95232 h 269606"/>
              <a:gd name="connsiteX46" fmla="*/ 1102519 w 1521619"/>
              <a:gd name="connsiteY46" fmla="*/ 33320 h 269606"/>
              <a:gd name="connsiteX47" fmla="*/ 1119188 w 1521619"/>
              <a:gd name="connsiteY47" fmla="*/ 4744 h 269606"/>
              <a:gd name="connsiteX48" fmla="*/ 1138238 w 1521619"/>
              <a:gd name="connsiteY48" fmla="*/ 2363 h 269606"/>
              <a:gd name="connsiteX49" fmla="*/ 1147763 w 1521619"/>
              <a:gd name="connsiteY49" fmla="*/ 28557 h 269606"/>
              <a:gd name="connsiteX50" fmla="*/ 1171576 w 1521619"/>
              <a:gd name="connsiteY50" fmla="*/ 26176 h 269606"/>
              <a:gd name="connsiteX51" fmla="*/ 1200150 w 1521619"/>
              <a:gd name="connsiteY51" fmla="*/ 90470 h 269606"/>
              <a:gd name="connsiteX52" fmla="*/ 1247775 w 1521619"/>
              <a:gd name="connsiteY52" fmla="*/ 235726 h 269606"/>
              <a:gd name="connsiteX53" fmla="*/ 1278731 w 1521619"/>
              <a:gd name="connsiteY53" fmla="*/ 223820 h 269606"/>
              <a:gd name="connsiteX54" fmla="*/ 1302544 w 1521619"/>
              <a:gd name="connsiteY54" fmla="*/ 161907 h 269606"/>
              <a:gd name="connsiteX55" fmla="*/ 1319213 w 1521619"/>
              <a:gd name="connsiteY55" fmla="*/ 109520 h 269606"/>
              <a:gd name="connsiteX56" fmla="*/ 1345406 w 1521619"/>
              <a:gd name="connsiteY56" fmla="*/ 111901 h 269606"/>
              <a:gd name="connsiteX57" fmla="*/ 1347788 w 1521619"/>
              <a:gd name="connsiteY57" fmla="*/ 135713 h 269606"/>
              <a:gd name="connsiteX58" fmla="*/ 1357313 w 1521619"/>
              <a:gd name="connsiteY58" fmla="*/ 164288 h 269606"/>
              <a:gd name="connsiteX59" fmla="*/ 1390650 w 1521619"/>
              <a:gd name="connsiteY59" fmla="*/ 183338 h 269606"/>
              <a:gd name="connsiteX60" fmla="*/ 1431131 w 1521619"/>
              <a:gd name="connsiteY60" fmla="*/ 161907 h 269606"/>
              <a:gd name="connsiteX61" fmla="*/ 1471613 w 1521619"/>
              <a:gd name="connsiteY61" fmla="*/ 161907 h 269606"/>
              <a:gd name="connsiteX62" fmla="*/ 1504950 w 1521619"/>
              <a:gd name="connsiteY62" fmla="*/ 128570 h 269606"/>
              <a:gd name="connsiteX63" fmla="*/ 1521619 w 1521619"/>
              <a:gd name="connsiteY63" fmla="*/ 138095 h 269606"/>
              <a:gd name="connsiteX0" fmla="*/ 0 w 1521619"/>
              <a:gd name="connsiteY0" fmla="*/ 99995 h 269606"/>
              <a:gd name="connsiteX1" fmla="*/ 54769 w 1521619"/>
              <a:gd name="connsiteY1" fmla="*/ 166670 h 269606"/>
              <a:gd name="connsiteX2" fmla="*/ 64294 w 1521619"/>
              <a:gd name="connsiteY2" fmla="*/ 183338 h 269606"/>
              <a:gd name="connsiteX3" fmla="*/ 95250 w 1521619"/>
              <a:gd name="connsiteY3" fmla="*/ 154764 h 269606"/>
              <a:gd name="connsiteX4" fmla="*/ 116681 w 1521619"/>
              <a:gd name="connsiteY4" fmla="*/ 126188 h 269606"/>
              <a:gd name="connsiteX5" fmla="*/ 128588 w 1521619"/>
              <a:gd name="connsiteY5" fmla="*/ 130951 h 269606"/>
              <a:gd name="connsiteX6" fmla="*/ 150019 w 1521619"/>
              <a:gd name="connsiteY6" fmla="*/ 178577 h 269606"/>
              <a:gd name="connsiteX7" fmla="*/ 166688 w 1521619"/>
              <a:gd name="connsiteY7" fmla="*/ 235726 h 269606"/>
              <a:gd name="connsiteX8" fmla="*/ 180975 w 1521619"/>
              <a:gd name="connsiteY8" fmla="*/ 261920 h 269606"/>
              <a:gd name="connsiteX9" fmla="*/ 200025 w 1521619"/>
              <a:gd name="connsiteY9" fmla="*/ 266682 h 269606"/>
              <a:gd name="connsiteX10" fmla="*/ 226219 w 1521619"/>
              <a:gd name="connsiteY10" fmla="*/ 221438 h 269606"/>
              <a:gd name="connsiteX11" fmla="*/ 245269 w 1521619"/>
              <a:gd name="connsiteY11" fmla="*/ 147620 h 269606"/>
              <a:gd name="connsiteX12" fmla="*/ 266700 w 1521619"/>
              <a:gd name="connsiteY12" fmla="*/ 85707 h 269606"/>
              <a:gd name="connsiteX13" fmla="*/ 278606 w 1521619"/>
              <a:gd name="connsiteY13" fmla="*/ 88088 h 269606"/>
              <a:gd name="connsiteX14" fmla="*/ 292894 w 1521619"/>
              <a:gd name="connsiteY14" fmla="*/ 97613 h 269606"/>
              <a:gd name="connsiteX15" fmla="*/ 330994 w 1521619"/>
              <a:gd name="connsiteY15" fmla="*/ 192864 h 269606"/>
              <a:gd name="connsiteX16" fmla="*/ 364331 w 1521619"/>
              <a:gd name="connsiteY16" fmla="*/ 159526 h 269606"/>
              <a:gd name="connsiteX17" fmla="*/ 383381 w 1521619"/>
              <a:gd name="connsiteY17" fmla="*/ 114282 h 269606"/>
              <a:gd name="connsiteX18" fmla="*/ 416719 w 1521619"/>
              <a:gd name="connsiteY18" fmla="*/ 71420 h 269606"/>
              <a:gd name="connsiteX19" fmla="*/ 428625 w 1521619"/>
              <a:gd name="connsiteY19" fmla="*/ 97613 h 269606"/>
              <a:gd name="connsiteX20" fmla="*/ 452438 w 1521619"/>
              <a:gd name="connsiteY20" fmla="*/ 185720 h 269606"/>
              <a:gd name="connsiteX21" fmla="*/ 478631 w 1521619"/>
              <a:gd name="connsiteY21" fmla="*/ 257157 h 269606"/>
              <a:gd name="connsiteX22" fmla="*/ 500063 w 1521619"/>
              <a:gd name="connsiteY22" fmla="*/ 202388 h 269606"/>
              <a:gd name="connsiteX23" fmla="*/ 531018 w 1521619"/>
              <a:gd name="connsiteY23" fmla="*/ 102376 h 269606"/>
              <a:gd name="connsiteX24" fmla="*/ 561976 w 1521619"/>
              <a:gd name="connsiteY24" fmla="*/ 83326 h 269606"/>
              <a:gd name="connsiteX25" fmla="*/ 609599 w 1521619"/>
              <a:gd name="connsiteY25" fmla="*/ 85708 h 269606"/>
              <a:gd name="connsiteX26" fmla="*/ 633413 w 1521619"/>
              <a:gd name="connsiteY26" fmla="*/ 135713 h 269606"/>
              <a:gd name="connsiteX27" fmla="*/ 642938 w 1521619"/>
              <a:gd name="connsiteY27" fmla="*/ 164288 h 269606"/>
              <a:gd name="connsiteX28" fmla="*/ 659606 w 1521619"/>
              <a:gd name="connsiteY28" fmla="*/ 173813 h 269606"/>
              <a:gd name="connsiteX29" fmla="*/ 685800 w 1521619"/>
              <a:gd name="connsiteY29" fmla="*/ 123807 h 269606"/>
              <a:gd name="connsiteX30" fmla="*/ 695325 w 1521619"/>
              <a:gd name="connsiteY30" fmla="*/ 83326 h 269606"/>
              <a:gd name="connsiteX31" fmla="*/ 707231 w 1521619"/>
              <a:gd name="connsiteY31" fmla="*/ 92851 h 269606"/>
              <a:gd name="connsiteX32" fmla="*/ 726281 w 1521619"/>
              <a:gd name="connsiteY32" fmla="*/ 164288 h 269606"/>
              <a:gd name="connsiteX33" fmla="*/ 745331 w 1521619"/>
              <a:gd name="connsiteY33" fmla="*/ 216676 h 269606"/>
              <a:gd name="connsiteX34" fmla="*/ 766763 w 1521619"/>
              <a:gd name="connsiteY34" fmla="*/ 242870 h 269606"/>
              <a:gd name="connsiteX35" fmla="*/ 800100 w 1521619"/>
              <a:gd name="connsiteY35" fmla="*/ 202388 h 269606"/>
              <a:gd name="connsiteX36" fmla="*/ 831057 w 1521619"/>
              <a:gd name="connsiteY36" fmla="*/ 123807 h 269606"/>
              <a:gd name="connsiteX37" fmla="*/ 859631 w 1521619"/>
              <a:gd name="connsiteY37" fmla="*/ 78563 h 269606"/>
              <a:gd name="connsiteX38" fmla="*/ 890588 w 1521619"/>
              <a:gd name="connsiteY38" fmla="*/ 64276 h 269606"/>
              <a:gd name="connsiteX39" fmla="*/ 928687 w 1521619"/>
              <a:gd name="connsiteY39" fmla="*/ 107138 h 269606"/>
              <a:gd name="connsiteX40" fmla="*/ 966787 w 1521619"/>
              <a:gd name="connsiteY40" fmla="*/ 128570 h 269606"/>
              <a:gd name="connsiteX41" fmla="*/ 983456 w 1521619"/>
              <a:gd name="connsiteY41" fmla="*/ 111901 h 269606"/>
              <a:gd name="connsiteX42" fmla="*/ 1009650 w 1521619"/>
              <a:gd name="connsiteY42" fmla="*/ 133332 h 269606"/>
              <a:gd name="connsiteX43" fmla="*/ 1054894 w 1521619"/>
              <a:gd name="connsiteY43" fmla="*/ 190482 h 269606"/>
              <a:gd name="connsiteX44" fmla="*/ 1078706 w 1521619"/>
              <a:gd name="connsiteY44" fmla="*/ 159526 h 269606"/>
              <a:gd name="connsiteX45" fmla="*/ 1095375 w 1521619"/>
              <a:gd name="connsiteY45" fmla="*/ 95232 h 269606"/>
              <a:gd name="connsiteX46" fmla="*/ 1102519 w 1521619"/>
              <a:gd name="connsiteY46" fmla="*/ 33320 h 269606"/>
              <a:gd name="connsiteX47" fmla="*/ 1119188 w 1521619"/>
              <a:gd name="connsiteY47" fmla="*/ 4744 h 269606"/>
              <a:gd name="connsiteX48" fmla="*/ 1138238 w 1521619"/>
              <a:gd name="connsiteY48" fmla="*/ 2363 h 269606"/>
              <a:gd name="connsiteX49" fmla="*/ 1147763 w 1521619"/>
              <a:gd name="connsiteY49" fmla="*/ 28557 h 269606"/>
              <a:gd name="connsiteX50" fmla="*/ 1171576 w 1521619"/>
              <a:gd name="connsiteY50" fmla="*/ 26176 h 269606"/>
              <a:gd name="connsiteX51" fmla="*/ 1200150 w 1521619"/>
              <a:gd name="connsiteY51" fmla="*/ 90470 h 269606"/>
              <a:gd name="connsiteX52" fmla="*/ 1247775 w 1521619"/>
              <a:gd name="connsiteY52" fmla="*/ 235726 h 269606"/>
              <a:gd name="connsiteX53" fmla="*/ 1278731 w 1521619"/>
              <a:gd name="connsiteY53" fmla="*/ 223820 h 269606"/>
              <a:gd name="connsiteX54" fmla="*/ 1302544 w 1521619"/>
              <a:gd name="connsiteY54" fmla="*/ 161907 h 269606"/>
              <a:gd name="connsiteX55" fmla="*/ 1319213 w 1521619"/>
              <a:gd name="connsiteY55" fmla="*/ 109520 h 269606"/>
              <a:gd name="connsiteX56" fmla="*/ 1345406 w 1521619"/>
              <a:gd name="connsiteY56" fmla="*/ 111901 h 269606"/>
              <a:gd name="connsiteX57" fmla="*/ 1347788 w 1521619"/>
              <a:gd name="connsiteY57" fmla="*/ 135713 h 269606"/>
              <a:gd name="connsiteX58" fmla="*/ 1357313 w 1521619"/>
              <a:gd name="connsiteY58" fmla="*/ 164288 h 269606"/>
              <a:gd name="connsiteX59" fmla="*/ 1390650 w 1521619"/>
              <a:gd name="connsiteY59" fmla="*/ 183338 h 269606"/>
              <a:gd name="connsiteX60" fmla="*/ 1431131 w 1521619"/>
              <a:gd name="connsiteY60" fmla="*/ 161907 h 269606"/>
              <a:gd name="connsiteX61" fmla="*/ 1471613 w 1521619"/>
              <a:gd name="connsiteY61" fmla="*/ 161907 h 269606"/>
              <a:gd name="connsiteX62" fmla="*/ 1504950 w 1521619"/>
              <a:gd name="connsiteY62" fmla="*/ 128570 h 269606"/>
              <a:gd name="connsiteX63" fmla="*/ 1521619 w 1521619"/>
              <a:gd name="connsiteY63" fmla="*/ 138095 h 269606"/>
              <a:gd name="connsiteX0" fmla="*/ 0 w 1521619"/>
              <a:gd name="connsiteY0" fmla="*/ 99995 h 269606"/>
              <a:gd name="connsiteX1" fmla="*/ 54769 w 1521619"/>
              <a:gd name="connsiteY1" fmla="*/ 166670 h 269606"/>
              <a:gd name="connsiteX2" fmla="*/ 64294 w 1521619"/>
              <a:gd name="connsiteY2" fmla="*/ 183338 h 269606"/>
              <a:gd name="connsiteX3" fmla="*/ 95250 w 1521619"/>
              <a:gd name="connsiteY3" fmla="*/ 154764 h 269606"/>
              <a:gd name="connsiteX4" fmla="*/ 116681 w 1521619"/>
              <a:gd name="connsiteY4" fmla="*/ 126188 h 269606"/>
              <a:gd name="connsiteX5" fmla="*/ 128588 w 1521619"/>
              <a:gd name="connsiteY5" fmla="*/ 130951 h 269606"/>
              <a:gd name="connsiteX6" fmla="*/ 150019 w 1521619"/>
              <a:gd name="connsiteY6" fmla="*/ 178577 h 269606"/>
              <a:gd name="connsiteX7" fmla="*/ 166688 w 1521619"/>
              <a:gd name="connsiteY7" fmla="*/ 235726 h 269606"/>
              <a:gd name="connsiteX8" fmla="*/ 180975 w 1521619"/>
              <a:gd name="connsiteY8" fmla="*/ 261920 h 269606"/>
              <a:gd name="connsiteX9" fmla="*/ 200025 w 1521619"/>
              <a:gd name="connsiteY9" fmla="*/ 266682 h 269606"/>
              <a:gd name="connsiteX10" fmla="*/ 226219 w 1521619"/>
              <a:gd name="connsiteY10" fmla="*/ 221438 h 269606"/>
              <a:gd name="connsiteX11" fmla="*/ 245269 w 1521619"/>
              <a:gd name="connsiteY11" fmla="*/ 147620 h 269606"/>
              <a:gd name="connsiteX12" fmla="*/ 266700 w 1521619"/>
              <a:gd name="connsiteY12" fmla="*/ 85707 h 269606"/>
              <a:gd name="connsiteX13" fmla="*/ 278606 w 1521619"/>
              <a:gd name="connsiteY13" fmla="*/ 88088 h 269606"/>
              <a:gd name="connsiteX14" fmla="*/ 292894 w 1521619"/>
              <a:gd name="connsiteY14" fmla="*/ 97613 h 269606"/>
              <a:gd name="connsiteX15" fmla="*/ 330994 w 1521619"/>
              <a:gd name="connsiteY15" fmla="*/ 192864 h 269606"/>
              <a:gd name="connsiteX16" fmla="*/ 364331 w 1521619"/>
              <a:gd name="connsiteY16" fmla="*/ 159526 h 269606"/>
              <a:gd name="connsiteX17" fmla="*/ 383381 w 1521619"/>
              <a:gd name="connsiteY17" fmla="*/ 114282 h 269606"/>
              <a:gd name="connsiteX18" fmla="*/ 416719 w 1521619"/>
              <a:gd name="connsiteY18" fmla="*/ 71420 h 269606"/>
              <a:gd name="connsiteX19" fmla="*/ 428625 w 1521619"/>
              <a:gd name="connsiteY19" fmla="*/ 97613 h 269606"/>
              <a:gd name="connsiteX20" fmla="*/ 452438 w 1521619"/>
              <a:gd name="connsiteY20" fmla="*/ 185720 h 269606"/>
              <a:gd name="connsiteX21" fmla="*/ 478631 w 1521619"/>
              <a:gd name="connsiteY21" fmla="*/ 257157 h 269606"/>
              <a:gd name="connsiteX22" fmla="*/ 500063 w 1521619"/>
              <a:gd name="connsiteY22" fmla="*/ 202388 h 269606"/>
              <a:gd name="connsiteX23" fmla="*/ 531018 w 1521619"/>
              <a:gd name="connsiteY23" fmla="*/ 102376 h 269606"/>
              <a:gd name="connsiteX24" fmla="*/ 561976 w 1521619"/>
              <a:gd name="connsiteY24" fmla="*/ 83326 h 269606"/>
              <a:gd name="connsiteX25" fmla="*/ 609599 w 1521619"/>
              <a:gd name="connsiteY25" fmla="*/ 85708 h 269606"/>
              <a:gd name="connsiteX26" fmla="*/ 633413 w 1521619"/>
              <a:gd name="connsiteY26" fmla="*/ 135713 h 269606"/>
              <a:gd name="connsiteX27" fmla="*/ 642938 w 1521619"/>
              <a:gd name="connsiteY27" fmla="*/ 164288 h 269606"/>
              <a:gd name="connsiteX28" fmla="*/ 659606 w 1521619"/>
              <a:gd name="connsiteY28" fmla="*/ 173813 h 269606"/>
              <a:gd name="connsiteX29" fmla="*/ 685800 w 1521619"/>
              <a:gd name="connsiteY29" fmla="*/ 123807 h 269606"/>
              <a:gd name="connsiteX30" fmla="*/ 695325 w 1521619"/>
              <a:gd name="connsiteY30" fmla="*/ 83326 h 269606"/>
              <a:gd name="connsiteX31" fmla="*/ 707231 w 1521619"/>
              <a:gd name="connsiteY31" fmla="*/ 92851 h 269606"/>
              <a:gd name="connsiteX32" fmla="*/ 726281 w 1521619"/>
              <a:gd name="connsiteY32" fmla="*/ 164288 h 269606"/>
              <a:gd name="connsiteX33" fmla="*/ 745331 w 1521619"/>
              <a:gd name="connsiteY33" fmla="*/ 216676 h 269606"/>
              <a:gd name="connsiteX34" fmla="*/ 766763 w 1521619"/>
              <a:gd name="connsiteY34" fmla="*/ 242870 h 269606"/>
              <a:gd name="connsiteX35" fmla="*/ 800100 w 1521619"/>
              <a:gd name="connsiteY35" fmla="*/ 202388 h 269606"/>
              <a:gd name="connsiteX36" fmla="*/ 831057 w 1521619"/>
              <a:gd name="connsiteY36" fmla="*/ 123807 h 269606"/>
              <a:gd name="connsiteX37" fmla="*/ 859631 w 1521619"/>
              <a:gd name="connsiteY37" fmla="*/ 78563 h 269606"/>
              <a:gd name="connsiteX38" fmla="*/ 890588 w 1521619"/>
              <a:gd name="connsiteY38" fmla="*/ 64276 h 269606"/>
              <a:gd name="connsiteX39" fmla="*/ 928687 w 1521619"/>
              <a:gd name="connsiteY39" fmla="*/ 107138 h 269606"/>
              <a:gd name="connsiteX40" fmla="*/ 966787 w 1521619"/>
              <a:gd name="connsiteY40" fmla="*/ 128570 h 269606"/>
              <a:gd name="connsiteX41" fmla="*/ 983456 w 1521619"/>
              <a:gd name="connsiteY41" fmla="*/ 111901 h 269606"/>
              <a:gd name="connsiteX42" fmla="*/ 1009650 w 1521619"/>
              <a:gd name="connsiteY42" fmla="*/ 133332 h 269606"/>
              <a:gd name="connsiteX43" fmla="*/ 1054894 w 1521619"/>
              <a:gd name="connsiteY43" fmla="*/ 190482 h 269606"/>
              <a:gd name="connsiteX44" fmla="*/ 1078706 w 1521619"/>
              <a:gd name="connsiteY44" fmla="*/ 159526 h 269606"/>
              <a:gd name="connsiteX45" fmla="*/ 1095375 w 1521619"/>
              <a:gd name="connsiteY45" fmla="*/ 95232 h 269606"/>
              <a:gd name="connsiteX46" fmla="*/ 1102519 w 1521619"/>
              <a:gd name="connsiteY46" fmla="*/ 33320 h 269606"/>
              <a:gd name="connsiteX47" fmla="*/ 1119188 w 1521619"/>
              <a:gd name="connsiteY47" fmla="*/ 4744 h 269606"/>
              <a:gd name="connsiteX48" fmla="*/ 1138238 w 1521619"/>
              <a:gd name="connsiteY48" fmla="*/ 2363 h 269606"/>
              <a:gd name="connsiteX49" fmla="*/ 1147763 w 1521619"/>
              <a:gd name="connsiteY49" fmla="*/ 28557 h 269606"/>
              <a:gd name="connsiteX50" fmla="*/ 1171576 w 1521619"/>
              <a:gd name="connsiteY50" fmla="*/ 26176 h 269606"/>
              <a:gd name="connsiteX51" fmla="*/ 1200150 w 1521619"/>
              <a:gd name="connsiteY51" fmla="*/ 90470 h 269606"/>
              <a:gd name="connsiteX52" fmla="*/ 1247775 w 1521619"/>
              <a:gd name="connsiteY52" fmla="*/ 235726 h 269606"/>
              <a:gd name="connsiteX53" fmla="*/ 1273969 w 1521619"/>
              <a:gd name="connsiteY53" fmla="*/ 223820 h 269606"/>
              <a:gd name="connsiteX54" fmla="*/ 1302544 w 1521619"/>
              <a:gd name="connsiteY54" fmla="*/ 161907 h 269606"/>
              <a:gd name="connsiteX55" fmla="*/ 1319213 w 1521619"/>
              <a:gd name="connsiteY55" fmla="*/ 109520 h 269606"/>
              <a:gd name="connsiteX56" fmla="*/ 1345406 w 1521619"/>
              <a:gd name="connsiteY56" fmla="*/ 111901 h 269606"/>
              <a:gd name="connsiteX57" fmla="*/ 1347788 w 1521619"/>
              <a:gd name="connsiteY57" fmla="*/ 135713 h 269606"/>
              <a:gd name="connsiteX58" fmla="*/ 1357313 w 1521619"/>
              <a:gd name="connsiteY58" fmla="*/ 164288 h 269606"/>
              <a:gd name="connsiteX59" fmla="*/ 1390650 w 1521619"/>
              <a:gd name="connsiteY59" fmla="*/ 183338 h 269606"/>
              <a:gd name="connsiteX60" fmla="*/ 1431131 w 1521619"/>
              <a:gd name="connsiteY60" fmla="*/ 161907 h 269606"/>
              <a:gd name="connsiteX61" fmla="*/ 1471613 w 1521619"/>
              <a:gd name="connsiteY61" fmla="*/ 161907 h 269606"/>
              <a:gd name="connsiteX62" fmla="*/ 1504950 w 1521619"/>
              <a:gd name="connsiteY62" fmla="*/ 128570 h 269606"/>
              <a:gd name="connsiteX63" fmla="*/ 1521619 w 1521619"/>
              <a:gd name="connsiteY63" fmla="*/ 138095 h 269606"/>
              <a:gd name="connsiteX0" fmla="*/ 0 w 1521619"/>
              <a:gd name="connsiteY0" fmla="*/ 99995 h 269606"/>
              <a:gd name="connsiteX1" fmla="*/ 54769 w 1521619"/>
              <a:gd name="connsiteY1" fmla="*/ 166670 h 269606"/>
              <a:gd name="connsiteX2" fmla="*/ 64294 w 1521619"/>
              <a:gd name="connsiteY2" fmla="*/ 183338 h 269606"/>
              <a:gd name="connsiteX3" fmla="*/ 95250 w 1521619"/>
              <a:gd name="connsiteY3" fmla="*/ 154764 h 269606"/>
              <a:gd name="connsiteX4" fmla="*/ 116681 w 1521619"/>
              <a:gd name="connsiteY4" fmla="*/ 126188 h 269606"/>
              <a:gd name="connsiteX5" fmla="*/ 128588 w 1521619"/>
              <a:gd name="connsiteY5" fmla="*/ 130951 h 269606"/>
              <a:gd name="connsiteX6" fmla="*/ 150019 w 1521619"/>
              <a:gd name="connsiteY6" fmla="*/ 178577 h 269606"/>
              <a:gd name="connsiteX7" fmla="*/ 166688 w 1521619"/>
              <a:gd name="connsiteY7" fmla="*/ 235726 h 269606"/>
              <a:gd name="connsiteX8" fmla="*/ 180975 w 1521619"/>
              <a:gd name="connsiteY8" fmla="*/ 261920 h 269606"/>
              <a:gd name="connsiteX9" fmla="*/ 200025 w 1521619"/>
              <a:gd name="connsiteY9" fmla="*/ 266682 h 269606"/>
              <a:gd name="connsiteX10" fmla="*/ 226219 w 1521619"/>
              <a:gd name="connsiteY10" fmla="*/ 221438 h 269606"/>
              <a:gd name="connsiteX11" fmla="*/ 245269 w 1521619"/>
              <a:gd name="connsiteY11" fmla="*/ 147620 h 269606"/>
              <a:gd name="connsiteX12" fmla="*/ 266700 w 1521619"/>
              <a:gd name="connsiteY12" fmla="*/ 85707 h 269606"/>
              <a:gd name="connsiteX13" fmla="*/ 278606 w 1521619"/>
              <a:gd name="connsiteY13" fmla="*/ 88088 h 269606"/>
              <a:gd name="connsiteX14" fmla="*/ 292894 w 1521619"/>
              <a:gd name="connsiteY14" fmla="*/ 97613 h 269606"/>
              <a:gd name="connsiteX15" fmla="*/ 330994 w 1521619"/>
              <a:gd name="connsiteY15" fmla="*/ 192864 h 269606"/>
              <a:gd name="connsiteX16" fmla="*/ 364331 w 1521619"/>
              <a:gd name="connsiteY16" fmla="*/ 159526 h 269606"/>
              <a:gd name="connsiteX17" fmla="*/ 383381 w 1521619"/>
              <a:gd name="connsiteY17" fmla="*/ 114282 h 269606"/>
              <a:gd name="connsiteX18" fmla="*/ 416719 w 1521619"/>
              <a:gd name="connsiteY18" fmla="*/ 71420 h 269606"/>
              <a:gd name="connsiteX19" fmla="*/ 428625 w 1521619"/>
              <a:gd name="connsiteY19" fmla="*/ 97613 h 269606"/>
              <a:gd name="connsiteX20" fmla="*/ 452438 w 1521619"/>
              <a:gd name="connsiteY20" fmla="*/ 185720 h 269606"/>
              <a:gd name="connsiteX21" fmla="*/ 478631 w 1521619"/>
              <a:gd name="connsiteY21" fmla="*/ 257157 h 269606"/>
              <a:gd name="connsiteX22" fmla="*/ 500063 w 1521619"/>
              <a:gd name="connsiteY22" fmla="*/ 202388 h 269606"/>
              <a:gd name="connsiteX23" fmla="*/ 531018 w 1521619"/>
              <a:gd name="connsiteY23" fmla="*/ 102376 h 269606"/>
              <a:gd name="connsiteX24" fmla="*/ 561976 w 1521619"/>
              <a:gd name="connsiteY24" fmla="*/ 83326 h 269606"/>
              <a:gd name="connsiteX25" fmla="*/ 609599 w 1521619"/>
              <a:gd name="connsiteY25" fmla="*/ 85708 h 269606"/>
              <a:gd name="connsiteX26" fmla="*/ 633413 w 1521619"/>
              <a:gd name="connsiteY26" fmla="*/ 135713 h 269606"/>
              <a:gd name="connsiteX27" fmla="*/ 642938 w 1521619"/>
              <a:gd name="connsiteY27" fmla="*/ 164288 h 269606"/>
              <a:gd name="connsiteX28" fmla="*/ 659606 w 1521619"/>
              <a:gd name="connsiteY28" fmla="*/ 173813 h 269606"/>
              <a:gd name="connsiteX29" fmla="*/ 685800 w 1521619"/>
              <a:gd name="connsiteY29" fmla="*/ 123807 h 269606"/>
              <a:gd name="connsiteX30" fmla="*/ 695325 w 1521619"/>
              <a:gd name="connsiteY30" fmla="*/ 83326 h 269606"/>
              <a:gd name="connsiteX31" fmla="*/ 707231 w 1521619"/>
              <a:gd name="connsiteY31" fmla="*/ 92851 h 269606"/>
              <a:gd name="connsiteX32" fmla="*/ 726281 w 1521619"/>
              <a:gd name="connsiteY32" fmla="*/ 164288 h 269606"/>
              <a:gd name="connsiteX33" fmla="*/ 745331 w 1521619"/>
              <a:gd name="connsiteY33" fmla="*/ 216676 h 269606"/>
              <a:gd name="connsiteX34" fmla="*/ 766763 w 1521619"/>
              <a:gd name="connsiteY34" fmla="*/ 242870 h 269606"/>
              <a:gd name="connsiteX35" fmla="*/ 800100 w 1521619"/>
              <a:gd name="connsiteY35" fmla="*/ 202388 h 269606"/>
              <a:gd name="connsiteX36" fmla="*/ 831057 w 1521619"/>
              <a:gd name="connsiteY36" fmla="*/ 123807 h 269606"/>
              <a:gd name="connsiteX37" fmla="*/ 859631 w 1521619"/>
              <a:gd name="connsiteY37" fmla="*/ 78563 h 269606"/>
              <a:gd name="connsiteX38" fmla="*/ 890588 w 1521619"/>
              <a:gd name="connsiteY38" fmla="*/ 64276 h 269606"/>
              <a:gd name="connsiteX39" fmla="*/ 928687 w 1521619"/>
              <a:gd name="connsiteY39" fmla="*/ 107138 h 269606"/>
              <a:gd name="connsiteX40" fmla="*/ 966787 w 1521619"/>
              <a:gd name="connsiteY40" fmla="*/ 128570 h 269606"/>
              <a:gd name="connsiteX41" fmla="*/ 983456 w 1521619"/>
              <a:gd name="connsiteY41" fmla="*/ 111901 h 269606"/>
              <a:gd name="connsiteX42" fmla="*/ 1009650 w 1521619"/>
              <a:gd name="connsiteY42" fmla="*/ 133332 h 269606"/>
              <a:gd name="connsiteX43" fmla="*/ 1054894 w 1521619"/>
              <a:gd name="connsiteY43" fmla="*/ 190482 h 269606"/>
              <a:gd name="connsiteX44" fmla="*/ 1078706 w 1521619"/>
              <a:gd name="connsiteY44" fmla="*/ 159526 h 269606"/>
              <a:gd name="connsiteX45" fmla="*/ 1095375 w 1521619"/>
              <a:gd name="connsiteY45" fmla="*/ 95232 h 269606"/>
              <a:gd name="connsiteX46" fmla="*/ 1102519 w 1521619"/>
              <a:gd name="connsiteY46" fmla="*/ 33320 h 269606"/>
              <a:gd name="connsiteX47" fmla="*/ 1119188 w 1521619"/>
              <a:gd name="connsiteY47" fmla="*/ 4744 h 269606"/>
              <a:gd name="connsiteX48" fmla="*/ 1138238 w 1521619"/>
              <a:gd name="connsiteY48" fmla="*/ 2363 h 269606"/>
              <a:gd name="connsiteX49" fmla="*/ 1147763 w 1521619"/>
              <a:gd name="connsiteY49" fmla="*/ 28557 h 269606"/>
              <a:gd name="connsiteX50" fmla="*/ 1171576 w 1521619"/>
              <a:gd name="connsiteY50" fmla="*/ 26176 h 269606"/>
              <a:gd name="connsiteX51" fmla="*/ 1200150 w 1521619"/>
              <a:gd name="connsiteY51" fmla="*/ 90470 h 269606"/>
              <a:gd name="connsiteX52" fmla="*/ 1243012 w 1521619"/>
              <a:gd name="connsiteY52" fmla="*/ 230963 h 269606"/>
              <a:gd name="connsiteX53" fmla="*/ 1273969 w 1521619"/>
              <a:gd name="connsiteY53" fmla="*/ 223820 h 269606"/>
              <a:gd name="connsiteX54" fmla="*/ 1302544 w 1521619"/>
              <a:gd name="connsiteY54" fmla="*/ 161907 h 269606"/>
              <a:gd name="connsiteX55" fmla="*/ 1319213 w 1521619"/>
              <a:gd name="connsiteY55" fmla="*/ 109520 h 269606"/>
              <a:gd name="connsiteX56" fmla="*/ 1345406 w 1521619"/>
              <a:gd name="connsiteY56" fmla="*/ 111901 h 269606"/>
              <a:gd name="connsiteX57" fmla="*/ 1347788 w 1521619"/>
              <a:gd name="connsiteY57" fmla="*/ 135713 h 269606"/>
              <a:gd name="connsiteX58" fmla="*/ 1357313 w 1521619"/>
              <a:gd name="connsiteY58" fmla="*/ 164288 h 269606"/>
              <a:gd name="connsiteX59" fmla="*/ 1390650 w 1521619"/>
              <a:gd name="connsiteY59" fmla="*/ 183338 h 269606"/>
              <a:gd name="connsiteX60" fmla="*/ 1431131 w 1521619"/>
              <a:gd name="connsiteY60" fmla="*/ 161907 h 269606"/>
              <a:gd name="connsiteX61" fmla="*/ 1471613 w 1521619"/>
              <a:gd name="connsiteY61" fmla="*/ 161907 h 269606"/>
              <a:gd name="connsiteX62" fmla="*/ 1504950 w 1521619"/>
              <a:gd name="connsiteY62" fmla="*/ 128570 h 269606"/>
              <a:gd name="connsiteX63" fmla="*/ 1521619 w 1521619"/>
              <a:gd name="connsiteY63" fmla="*/ 138095 h 269606"/>
              <a:gd name="connsiteX0" fmla="*/ 0 w 1521619"/>
              <a:gd name="connsiteY0" fmla="*/ 99995 h 269606"/>
              <a:gd name="connsiteX1" fmla="*/ 54769 w 1521619"/>
              <a:gd name="connsiteY1" fmla="*/ 166670 h 269606"/>
              <a:gd name="connsiteX2" fmla="*/ 64294 w 1521619"/>
              <a:gd name="connsiteY2" fmla="*/ 183338 h 269606"/>
              <a:gd name="connsiteX3" fmla="*/ 95250 w 1521619"/>
              <a:gd name="connsiteY3" fmla="*/ 154764 h 269606"/>
              <a:gd name="connsiteX4" fmla="*/ 116681 w 1521619"/>
              <a:gd name="connsiteY4" fmla="*/ 126188 h 269606"/>
              <a:gd name="connsiteX5" fmla="*/ 128588 w 1521619"/>
              <a:gd name="connsiteY5" fmla="*/ 130951 h 269606"/>
              <a:gd name="connsiteX6" fmla="*/ 150019 w 1521619"/>
              <a:gd name="connsiteY6" fmla="*/ 178577 h 269606"/>
              <a:gd name="connsiteX7" fmla="*/ 166688 w 1521619"/>
              <a:gd name="connsiteY7" fmla="*/ 235726 h 269606"/>
              <a:gd name="connsiteX8" fmla="*/ 180975 w 1521619"/>
              <a:gd name="connsiteY8" fmla="*/ 261920 h 269606"/>
              <a:gd name="connsiteX9" fmla="*/ 200025 w 1521619"/>
              <a:gd name="connsiteY9" fmla="*/ 266682 h 269606"/>
              <a:gd name="connsiteX10" fmla="*/ 226219 w 1521619"/>
              <a:gd name="connsiteY10" fmla="*/ 221438 h 269606"/>
              <a:gd name="connsiteX11" fmla="*/ 245269 w 1521619"/>
              <a:gd name="connsiteY11" fmla="*/ 147620 h 269606"/>
              <a:gd name="connsiteX12" fmla="*/ 266700 w 1521619"/>
              <a:gd name="connsiteY12" fmla="*/ 85707 h 269606"/>
              <a:gd name="connsiteX13" fmla="*/ 278606 w 1521619"/>
              <a:gd name="connsiteY13" fmla="*/ 88088 h 269606"/>
              <a:gd name="connsiteX14" fmla="*/ 292894 w 1521619"/>
              <a:gd name="connsiteY14" fmla="*/ 97613 h 269606"/>
              <a:gd name="connsiteX15" fmla="*/ 330994 w 1521619"/>
              <a:gd name="connsiteY15" fmla="*/ 192864 h 269606"/>
              <a:gd name="connsiteX16" fmla="*/ 364331 w 1521619"/>
              <a:gd name="connsiteY16" fmla="*/ 159526 h 269606"/>
              <a:gd name="connsiteX17" fmla="*/ 383381 w 1521619"/>
              <a:gd name="connsiteY17" fmla="*/ 114282 h 269606"/>
              <a:gd name="connsiteX18" fmla="*/ 416719 w 1521619"/>
              <a:gd name="connsiteY18" fmla="*/ 71420 h 269606"/>
              <a:gd name="connsiteX19" fmla="*/ 428625 w 1521619"/>
              <a:gd name="connsiteY19" fmla="*/ 97613 h 269606"/>
              <a:gd name="connsiteX20" fmla="*/ 452438 w 1521619"/>
              <a:gd name="connsiteY20" fmla="*/ 185720 h 269606"/>
              <a:gd name="connsiteX21" fmla="*/ 478631 w 1521619"/>
              <a:gd name="connsiteY21" fmla="*/ 257157 h 269606"/>
              <a:gd name="connsiteX22" fmla="*/ 500063 w 1521619"/>
              <a:gd name="connsiteY22" fmla="*/ 202388 h 269606"/>
              <a:gd name="connsiteX23" fmla="*/ 531018 w 1521619"/>
              <a:gd name="connsiteY23" fmla="*/ 102376 h 269606"/>
              <a:gd name="connsiteX24" fmla="*/ 561976 w 1521619"/>
              <a:gd name="connsiteY24" fmla="*/ 83326 h 269606"/>
              <a:gd name="connsiteX25" fmla="*/ 609599 w 1521619"/>
              <a:gd name="connsiteY25" fmla="*/ 85708 h 269606"/>
              <a:gd name="connsiteX26" fmla="*/ 633413 w 1521619"/>
              <a:gd name="connsiteY26" fmla="*/ 135713 h 269606"/>
              <a:gd name="connsiteX27" fmla="*/ 642938 w 1521619"/>
              <a:gd name="connsiteY27" fmla="*/ 164288 h 269606"/>
              <a:gd name="connsiteX28" fmla="*/ 659606 w 1521619"/>
              <a:gd name="connsiteY28" fmla="*/ 173813 h 269606"/>
              <a:gd name="connsiteX29" fmla="*/ 685800 w 1521619"/>
              <a:gd name="connsiteY29" fmla="*/ 123807 h 269606"/>
              <a:gd name="connsiteX30" fmla="*/ 695325 w 1521619"/>
              <a:gd name="connsiteY30" fmla="*/ 83326 h 269606"/>
              <a:gd name="connsiteX31" fmla="*/ 707231 w 1521619"/>
              <a:gd name="connsiteY31" fmla="*/ 92851 h 269606"/>
              <a:gd name="connsiteX32" fmla="*/ 726281 w 1521619"/>
              <a:gd name="connsiteY32" fmla="*/ 164288 h 269606"/>
              <a:gd name="connsiteX33" fmla="*/ 745331 w 1521619"/>
              <a:gd name="connsiteY33" fmla="*/ 216676 h 269606"/>
              <a:gd name="connsiteX34" fmla="*/ 766763 w 1521619"/>
              <a:gd name="connsiteY34" fmla="*/ 242870 h 269606"/>
              <a:gd name="connsiteX35" fmla="*/ 800100 w 1521619"/>
              <a:gd name="connsiteY35" fmla="*/ 202388 h 269606"/>
              <a:gd name="connsiteX36" fmla="*/ 831057 w 1521619"/>
              <a:gd name="connsiteY36" fmla="*/ 123807 h 269606"/>
              <a:gd name="connsiteX37" fmla="*/ 859631 w 1521619"/>
              <a:gd name="connsiteY37" fmla="*/ 78563 h 269606"/>
              <a:gd name="connsiteX38" fmla="*/ 890588 w 1521619"/>
              <a:gd name="connsiteY38" fmla="*/ 64276 h 269606"/>
              <a:gd name="connsiteX39" fmla="*/ 928687 w 1521619"/>
              <a:gd name="connsiteY39" fmla="*/ 107138 h 269606"/>
              <a:gd name="connsiteX40" fmla="*/ 966787 w 1521619"/>
              <a:gd name="connsiteY40" fmla="*/ 128570 h 269606"/>
              <a:gd name="connsiteX41" fmla="*/ 983456 w 1521619"/>
              <a:gd name="connsiteY41" fmla="*/ 111901 h 269606"/>
              <a:gd name="connsiteX42" fmla="*/ 1009650 w 1521619"/>
              <a:gd name="connsiteY42" fmla="*/ 133332 h 269606"/>
              <a:gd name="connsiteX43" fmla="*/ 1054894 w 1521619"/>
              <a:gd name="connsiteY43" fmla="*/ 190482 h 269606"/>
              <a:gd name="connsiteX44" fmla="*/ 1078706 w 1521619"/>
              <a:gd name="connsiteY44" fmla="*/ 159526 h 269606"/>
              <a:gd name="connsiteX45" fmla="*/ 1095375 w 1521619"/>
              <a:gd name="connsiteY45" fmla="*/ 95232 h 269606"/>
              <a:gd name="connsiteX46" fmla="*/ 1102519 w 1521619"/>
              <a:gd name="connsiteY46" fmla="*/ 33320 h 269606"/>
              <a:gd name="connsiteX47" fmla="*/ 1119188 w 1521619"/>
              <a:gd name="connsiteY47" fmla="*/ 4744 h 269606"/>
              <a:gd name="connsiteX48" fmla="*/ 1138238 w 1521619"/>
              <a:gd name="connsiteY48" fmla="*/ 2363 h 269606"/>
              <a:gd name="connsiteX49" fmla="*/ 1147763 w 1521619"/>
              <a:gd name="connsiteY49" fmla="*/ 28557 h 269606"/>
              <a:gd name="connsiteX50" fmla="*/ 1171576 w 1521619"/>
              <a:gd name="connsiteY50" fmla="*/ 26176 h 269606"/>
              <a:gd name="connsiteX51" fmla="*/ 1200150 w 1521619"/>
              <a:gd name="connsiteY51" fmla="*/ 90470 h 269606"/>
              <a:gd name="connsiteX52" fmla="*/ 1240631 w 1521619"/>
              <a:gd name="connsiteY52" fmla="*/ 228582 h 269606"/>
              <a:gd name="connsiteX53" fmla="*/ 1273969 w 1521619"/>
              <a:gd name="connsiteY53" fmla="*/ 223820 h 269606"/>
              <a:gd name="connsiteX54" fmla="*/ 1302544 w 1521619"/>
              <a:gd name="connsiteY54" fmla="*/ 161907 h 269606"/>
              <a:gd name="connsiteX55" fmla="*/ 1319213 w 1521619"/>
              <a:gd name="connsiteY55" fmla="*/ 109520 h 269606"/>
              <a:gd name="connsiteX56" fmla="*/ 1345406 w 1521619"/>
              <a:gd name="connsiteY56" fmla="*/ 111901 h 269606"/>
              <a:gd name="connsiteX57" fmla="*/ 1347788 w 1521619"/>
              <a:gd name="connsiteY57" fmla="*/ 135713 h 269606"/>
              <a:gd name="connsiteX58" fmla="*/ 1357313 w 1521619"/>
              <a:gd name="connsiteY58" fmla="*/ 164288 h 269606"/>
              <a:gd name="connsiteX59" fmla="*/ 1390650 w 1521619"/>
              <a:gd name="connsiteY59" fmla="*/ 183338 h 269606"/>
              <a:gd name="connsiteX60" fmla="*/ 1431131 w 1521619"/>
              <a:gd name="connsiteY60" fmla="*/ 161907 h 269606"/>
              <a:gd name="connsiteX61" fmla="*/ 1471613 w 1521619"/>
              <a:gd name="connsiteY61" fmla="*/ 161907 h 269606"/>
              <a:gd name="connsiteX62" fmla="*/ 1504950 w 1521619"/>
              <a:gd name="connsiteY62" fmla="*/ 128570 h 269606"/>
              <a:gd name="connsiteX63" fmla="*/ 1521619 w 1521619"/>
              <a:gd name="connsiteY63" fmla="*/ 138095 h 269606"/>
              <a:gd name="connsiteX0" fmla="*/ 0 w 1521619"/>
              <a:gd name="connsiteY0" fmla="*/ 99995 h 269606"/>
              <a:gd name="connsiteX1" fmla="*/ 54769 w 1521619"/>
              <a:gd name="connsiteY1" fmla="*/ 166670 h 269606"/>
              <a:gd name="connsiteX2" fmla="*/ 64294 w 1521619"/>
              <a:gd name="connsiteY2" fmla="*/ 183338 h 269606"/>
              <a:gd name="connsiteX3" fmla="*/ 95250 w 1521619"/>
              <a:gd name="connsiteY3" fmla="*/ 154764 h 269606"/>
              <a:gd name="connsiteX4" fmla="*/ 116681 w 1521619"/>
              <a:gd name="connsiteY4" fmla="*/ 126188 h 269606"/>
              <a:gd name="connsiteX5" fmla="*/ 128588 w 1521619"/>
              <a:gd name="connsiteY5" fmla="*/ 130951 h 269606"/>
              <a:gd name="connsiteX6" fmla="*/ 150019 w 1521619"/>
              <a:gd name="connsiteY6" fmla="*/ 178577 h 269606"/>
              <a:gd name="connsiteX7" fmla="*/ 166688 w 1521619"/>
              <a:gd name="connsiteY7" fmla="*/ 235726 h 269606"/>
              <a:gd name="connsiteX8" fmla="*/ 180975 w 1521619"/>
              <a:gd name="connsiteY8" fmla="*/ 261920 h 269606"/>
              <a:gd name="connsiteX9" fmla="*/ 200025 w 1521619"/>
              <a:gd name="connsiteY9" fmla="*/ 266682 h 269606"/>
              <a:gd name="connsiteX10" fmla="*/ 226219 w 1521619"/>
              <a:gd name="connsiteY10" fmla="*/ 221438 h 269606"/>
              <a:gd name="connsiteX11" fmla="*/ 245269 w 1521619"/>
              <a:gd name="connsiteY11" fmla="*/ 147620 h 269606"/>
              <a:gd name="connsiteX12" fmla="*/ 266700 w 1521619"/>
              <a:gd name="connsiteY12" fmla="*/ 85707 h 269606"/>
              <a:gd name="connsiteX13" fmla="*/ 278606 w 1521619"/>
              <a:gd name="connsiteY13" fmla="*/ 88088 h 269606"/>
              <a:gd name="connsiteX14" fmla="*/ 292894 w 1521619"/>
              <a:gd name="connsiteY14" fmla="*/ 97613 h 269606"/>
              <a:gd name="connsiteX15" fmla="*/ 330994 w 1521619"/>
              <a:gd name="connsiteY15" fmla="*/ 192864 h 269606"/>
              <a:gd name="connsiteX16" fmla="*/ 364331 w 1521619"/>
              <a:gd name="connsiteY16" fmla="*/ 159526 h 269606"/>
              <a:gd name="connsiteX17" fmla="*/ 383381 w 1521619"/>
              <a:gd name="connsiteY17" fmla="*/ 114282 h 269606"/>
              <a:gd name="connsiteX18" fmla="*/ 416719 w 1521619"/>
              <a:gd name="connsiteY18" fmla="*/ 71420 h 269606"/>
              <a:gd name="connsiteX19" fmla="*/ 428625 w 1521619"/>
              <a:gd name="connsiteY19" fmla="*/ 97613 h 269606"/>
              <a:gd name="connsiteX20" fmla="*/ 452438 w 1521619"/>
              <a:gd name="connsiteY20" fmla="*/ 185720 h 269606"/>
              <a:gd name="connsiteX21" fmla="*/ 478631 w 1521619"/>
              <a:gd name="connsiteY21" fmla="*/ 257157 h 269606"/>
              <a:gd name="connsiteX22" fmla="*/ 500063 w 1521619"/>
              <a:gd name="connsiteY22" fmla="*/ 202388 h 269606"/>
              <a:gd name="connsiteX23" fmla="*/ 531018 w 1521619"/>
              <a:gd name="connsiteY23" fmla="*/ 102376 h 269606"/>
              <a:gd name="connsiteX24" fmla="*/ 561976 w 1521619"/>
              <a:gd name="connsiteY24" fmla="*/ 83326 h 269606"/>
              <a:gd name="connsiteX25" fmla="*/ 609599 w 1521619"/>
              <a:gd name="connsiteY25" fmla="*/ 85708 h 269606"/>
              <a:gd name="connsiteX26" fmla="*/ 633413 w 1521619"/>
              <a:gd name="connsiteY26" fmla="*/ 135713 h 269606"/>
              <a:gd name="connsiteX27" fmla="*/ 642938 w 1521619"/>
              <a:gd name="connsiteY27" fmla="*/ 164288 h 269606"/>
              <a:gd name="connsiteX28" fmla="*/ 659606 w 1521619"/>
              <a:gd name="connsiteY28" fmla="*/ 173813 h 269606"/>
              <a:gd name="connsiteX29" fmla="*/ 685800 w 1521619"/>
              <a:gd name="connsiteY29" fmla="*/ 123807 h 269606"/>
              <a:gd name="connsiteX30" fmla="*/ 695325 w 1521619"/>
              <a:gd name="connsiteY30" fmla="*/ 83326 h 269606"/>
              <a:gd name="connsiteX31" fmla="*/ 707231 w 1521619"/>
              <a:gd name="connsiteY31" fmla="*/ 92851 h 269606"/>
              <a:gd name="connsiteX32" fmla="*/ 726281 w 1521619"/>
              <a:gd name="connsiteY32" fmla="*/ 164288 h 269606"/>
              <a:gd name="connsiteX33" fmla="*/ 745331 w 1521619"/>
              <a:gd name="connsiteY33" fmla="*/ 216676 h 269606"/>
              <a:gd name="connsiteX34" fmla="*/ 766763 w 1521619"/>
              <a:gd name="connsiteY34" fmla="*/ 242870 h 269606"/>
              <a:gd name="connsiteX35" fmla="*/ 800100 w 1521619"/>
              <a:gd name="connsiteY35" fmla="*/ 202388 h 269606"/>
              <a:gd name="connsiteX36" fmla="*/ 831057 w 1521619"/>
              <a:gd name="connsiteY36" fmla="*/ 123807 h 269606"/>
              <a:gd name="connsiteX37" fmla="*/ 859631 w 1521619"/>
              <a:gd name="connsiteY37" fmla="*/ 78563 h 269606"/>
              <a:gd name="connsiteX38" fmla="*/ 890588 w 1521619"/>
              <a:gd name="connsiteY38" fmla="*/ 64276 h 269606"/>
              <a:gd name="connsiteX39" fmla="*/ 928687 w 1521619"/>
              <a:gd name="connsiteY39" fmla="*/ 107138 h 269606"/>
              <a:gd name="connsiteX40" fmla="*/ 966787 w 1521619"/>
              <a:gd name="connsiteY40" fmla="*/ 128570 h 269606"/>
              <a:gd name="connsiteX41" fmla="*/ 983456 w 1521619"/>
              <a:gd name="connsiteY41" fmla="*/ 111901 h 269606"/>
              <a:gd name="connsiteX42" fmla="*/ 1009650 w 1521619"/>
              <a:gd name="connsiteY42" fmla="*/ 133332 h 269606"/>
              <a:gd name="connsiteX43" fmla="*/ 1054894 w 1521619"/>
              <a:gd name="connsiteY43" fmla="*/ 190482 h 269606"/>
              <a:gd name="connsiteX44" fmla="*/ 1078706 w 1521619"/>
              <a:gd name="connsiteY44" fmla="*/ 159526 h 269606"/>
              <a:gd name="connsiteX45" fmla="*/ 1095375 w 1521619"/>
              <a:gd name="connsiteY45" fmla="*/ 95232 h 269606"/>
              <a:gd name="connsiteX46" fmla="*/ 1102519 w 1521619"/>
              <a:gd name="connsiteY46" fmla="*/ 33320 h 269606"/>
              <a:gd name="connsiteX47" fmla="*/ 1119188 w 1521619"/>
              <a:gd name="connsiteY47" fmla="*/ 4744 h 269606"/>
              <a:gd name="connsiteX48" fmla="*/ 1138238 w 1521619"/>
              <a:gd name="connsiteY48" fmla="*/ 2363 h 269606"/>
              <a:gd name="connsiteX49" fmla="*/ 1147763 w 1521619"/>
              <a:gd name="connsiteY49" fmla="*/ 28557 h 269606"/>
              <a:gd name="connsiteX50" fmla="*/ 1171576 w 1521619"/>
              <a:gd name="connsiteY50" fmla="*/ 26176 h 269606"/>
              <a:gd name="connsiteX51" fmla="*/ 1200150 w 1521619"/>
              <a:gd name="connsiteY51" fmla="*/ 90470 h 269606"/>
              <a:gd name="connsiteX52" fmla="*/ 1240631 w 1521619"/>
              <a:gd name="connsiteY52" fmla="*/ 228582 h 269606"/>
              <a:gd name="connsiteX53" fmla="*/ 1269206 w 1521619"/>
              <a:gd name="connsiteY53" fmla="*/ 223820 h 269606"/>
              <a:gd name="connsiteX54" fmla="*/ 1302544 w 1521619"/>
              <a:gd name="connsiteY54" fmla="*/ 161907 h 269606"/>
              <a:gd name="connsiteX55" fmla="*/ 1319213 w 1521619"/>
              <a:gd name="connsiteY55" fmla="*/ 109520 h 269606"/>
              <a:gd name="connsiteX56" fmla="*/ 1345406 w 1521619"/>
              <a:gd name="connsiteY56" fmla="*/ 111901 h 269606"/>
              <a:gd name="connsiteX57" fmla="*/ 1347788 w 1521619"/>
              <a:gd name="connsiteY57" fmla="*/ 135713 h 269606"/>
              <a:gd name="connsiteX58" fmla="*/ 1357313 w 1521619"/>
              <a:gd name="connsiteY58" fmla="*/ 164288 h 269606"/>
              <a:gd name="connsiteX59" fmla="*/ 1390650 w 1521619"/>
              <a:gd name="connsiteY59" fmla="*/ 183338 h 269606"/>
              <a:gd name="connsiteX60" fmla="*/ 1431131 w 1521619"/>
              <a:gd name="connsiteY60" fmla="*/ 161907 h 269606"/>
              <a:gd name="connsiteX61" fmla="*/ 1471613 w 1521619"/>
              <a:gd name="connsiteY61" fmla="*/ 161907 h 269606"/>
              <a:gd name="connsiteX62" fmla="*/ 1504950 w 1521619"/>
              <a:gd name="connsiteY62" fmla="*/ 128570 h 269606"/>
              <a:gd name="connsiteX63" fmla="*/ 1521619 w 1521619"/>
              <a:gd name="connsiteY63" fmla="*/ 138095 h 269606"/>
              <a:gd name="connsiteX0" fmla="*/ 0 w 1521619"/>
              <a:gd name="connsiteY0" fmla="*/ 99995 h 269606"/>
              <a:gd name="connsiteX1" fmla="*/ 54769 w 1521619"/>
              <a:gd name="connsiteY1" fmla="*/ 166670 h 269606"/>
              <a:gd name="connsiteX2" fmla="*/ 64294 w 1521619"/>
              <a:gd name="connsiteY2" fmla="*/ 183338 h 269606"/>
              <a:gd name="connsiteX3" fmla="*/ 95250 w 1521619"/>
              <a:gd name="connsiteY3" fmla="*/ 154764 h 269606"/>
              <a:gd name="connsiteX4" fmla="*/ 116681 w 1521619"/>
              <a:gd name="connsiteY4" fmla="*/ 126188 h 269606"/>
              <a:gd name="connsiteX5" fmla="*/ 128588 w 1521619"/>
              <a:gd name="connsiteY5" fmla="*/ 130951 h 269606"/>
              <a:gd name="connsiteX6" fmla="*/ 150019 w 1521619"/>
              <a:gd name="connsiteY6" fmla="*/ 178577 h 269606"/>
              <a:gd name="connsiteX7" fmla="*/ 166688 w 1521619"/>
              <a:gd name="connsiteY7" fmla="*/ 235726 h 269606"/>
              <a:gd name="connsiteX8" fmla="*/ 180975 w 1521619"/>
              <a:gd name="connsiteY8" fmla="*/ 261920 h 269606"/>
              <a:gd name="connsiteX9" fmla="*/ 200025 w 1521619"/>
              <a:gd name="connsiteY9" fmla="*/ 266682 h 269606"/>
              <a:gd name="connsiteX10" fmla="*/ 226219 w 1521619"/>
              <a:gd name="connsiteY10" fmla="*/ 221438 h 269606"/>
              <a:gd name="connsiteX11" fmla="*/ 245269 w 1521619"/>
              <a:gd name="connsiteY11" fmla="*/ 147620 h 269606"/>
              <a:gd name="connsiteX12" fmla="*/ 266700 w 1521619"/>
              <a:gd name="connsiteY12" fmla="*/ 85707 h 269606"/>
              <a:gd name="connsiteX13" fmla="*/ 278606 w 1521619"/>
              <a:gd name="connsiteY13" fmla="*/ 88088 h 269606"/>
              <a:gd name="connsiteX14" fmla="*/ 292894 w 1521619"/>
              <a:gd name="connsiteY14" fmla="*/ 97613 h 269606"/>
              <a:gd name="connsiteX15" fmla="*/ 330994 w 1521619"/>
              <a:gd name="connsiteY15" fmla="*/ 192864 h 269606"/>
              <a:gd name="connsiteX16" fmla="*/ 364331 w 1521619"/>
              <a:gd name="connsiteY16" fmla="*/ 159526 h 269606"/>
              <a:gd name="connsiteX17" fmla="*/ 383381 w 1521619"/>
              <a:gd name="connsiteY17" fmla="*/ 114282 h 269606"/>
              <a:gd name="connsiteX18" fmla="*/ 416719 w 1521619"/>
              <a:gd name="connsiteY18" fmla="*/ 71420 h 269606"/>
              <a:gd name="connsiteX19" fmla="*/ 428625 w 1521619"/>
              <a:gd name="connsiteY19" fmla="*/ 97613 h 269606"/>
              <a:gd name="connsiteX20" fmla="*/ 452438 w 1521619"/>
              <a:gd name="connsiteY20" fmla="*/ 185720 h 269606"/>
              <a:gd name="connsiteX21" fmla="*/ 478631 w 1521619"/>
              <a:gd name="connsiteY21" fmla="*/ 257157 h 269606"/>
              <a:gd name="connsiteX22" fmla="*/ 500063 w 1521619"/>
              <a:gd name="connsiteY22" fmla="*/ 202388 h 269606"/>
              <a:gd name="connsiteX23" fmla="*/ 531018 w 1521619"/>
              <a:gd name="connsiteY23" fmla="*/ 102376 h 269606"/>
              <a:gd name="connsiteX24" fmla="*/ 561976 w 1521619"/>
              <a:gd name="connsiteY24" fmla="*/ 83326 h 269606"/>
              <a:gd name="connsiteX25" fmla="*/ 609599 w 1521619"/>
              <a:gd name="connsiteY25" fmla="*/ 85708 h 269606"/>
              <a:gd name="connsiteX26" fmla="*/ 633413 w 1521619"/>
              <a:gd name="connsiteY26" fmla="*/ 135713 h 269606"/>
              <a:gd name="connsiteX27" fmla="*/ 642938 w 1521619"/>
              <a:gd name="connsiteY27" fmla="*/ 164288 h 269606"/>
              <a:gd name="connsiteX28" fmla="*/ 659606 w 1521619"/>
              <a:gd name="connsiteY28" fmla="*/ 173813 h 269606"/>
              <a:gd name="connsiteX29" fmla="*/ 685800 w 1521619"/>
              <a:gd name="connsiteY29" fmla="*/ 123807 h 269606"/>
              <a:gd name="connsiteX30" fmla="*/ 695325 w 1521619"/>
              <a:gd name="connsiteY30" fmla="*/ 83326 h 269606"/>
              <a:gd name="connsiteX31" fmla="*/ 707231 w 1521619"/>
              <a:gd name="connsiteY31" fmla="*/ 92851 h 269606"/>
              <a:gd name="connsiteX32" fmla="*/ 726281 w 1521619"/>
              <a:gd name="connsiteY32" fmla="*/ 164288 h 269606"/>
              <a:gd name="connsiteX33" fmla="*/ 745331 w 1521619"/>
              <a:gd name="connsiteY33" fmla="*/ 216676 h 269606"/>
              <a:gd name="connsiteX34" fmla="*/ 766763 w 1521619"/>
              <a:gd name="connsiteY34" fmla="*/ 242870 h 269606"/>
              <a:gd name="connsiteX35" fmla="*/ 800100 w 1521619"/>
              <a:gd name="connsiteY35" fmla="*/ 202388 h 269606"/>
              <a:gd name="connsiteX36" fmla="*/ 831057 w 1521619"/>
              <a:gd name="connsiteY36" fmla="*/ 123807 h 269606"/>
              <a:gd name="connsiteX37" fmla="*/ 859631 w 1521619"/>
              <a:gd name="connsiteY37" fmla="*/ 78563 h 269606"/>
              <a:gd name="connsiteX38" fmla="*/ 890588 w 1521619"/>
              <a:gd name="connsiteY38" fmla="*/ 64276 h 269606"/>
              <a:gd name="connsiteX39" fmla="*/ 928687 w 1521619"/>
              <a:gd name="connsiteY39" fmla="*/ 107138 h 269606"/>
              <a:gd name="connsiteX40" fmla="*/ 966787 w 1521619"/>
              <a:gd name="connsiteY40" fmla="*/ 128570 h 269606"/>
              <a:gd name="connsiteX41" fmla="*/ 983456 w 1521619"/>
              <a:gd name="connsiteY41" fmla="*/ 111901 h 269606"/>
              <a:gd name="connsiteX42" fmla="*/ 1009650 w 1521619"/>
              <a:gd name="connsiteY42" fmla="*/ 133332 h 269606"/>
              <a:gd name="connsiteX43" fmla="*/ 1054894 w 1521619"/>
              <a:gd name="connsiteY43" fmla="*/ 190482 h 269606"/>
              <a:gd name="connsiteX44" fmla="*/ 1078706 w 1521619"/>
              <a:gd name="connsiteY44" fmla="*/ 159526 h 269606"/>
              <a:gd name="connsiteX45" fmla="*/ 1095375 w 1521619"/>
              <a:gd name="connsiteY45" fmla="*/ 95232 h 269606"/>
              <a:gd name="connsiteX46" fmla="*/ 1102519 w 1521619"/>
              <a:gd name="connsiteY46" fmla="*/ 33320 h 269606"/>
              <a:gd name="connsiteX47" fmla="*/ 1119188 w 1521619"/>
              <a:gd name="connsiteY47" fmla="*/ 4744 h 269606"/>
              <a:gd name="connsiteX48" fmla="*/ 1138238 w 1521619"/>
              <a:gd name="connsiteY48" fmla="*/ 2363 h 269606"/>
              <a:gd name="connsiteX49" fmla="*/ 1147763 w 1521619"/>
              <a:gd name="connsiteY49" fmla="*/ 28557 h 269606"/>
              <a:gd name="connsiteX50" fmla="*/ 1171576 w 1521619"/>
              <a:gd name="connsiteY50" fmla="*/ 26176 h 269606"/>
              <a:gd name="connsiteX51" fmla="*/ 1200150 w 1521619"/>
              <a:gd name="connsiteY51" fmla="*/ 90470 h 269606"/>
              <a:gd name="connsiteX52" fmla="*/ 1240631 w 1521619"/>
              <a:gd name="connsiteY52" fmla="*/ 228582 h 269606"/>
              <a:gd name="connsiteX53" fmla="*/ 1269206 w 1521619"/>
              <a:gd name="connsiteY53" fmla="*/ 223820 h 269606"/>
              <a:gd name="connsiteX54" fmla="*/ 1302544 w 1521619"/>
              <a:gd name="connsiteY54" fmla="*/ 161907 h 269606"/>
              <a:gd name="connsiteX55" fmla="*/ 1319213 w 1521619"/>
              <a:gd name="connsiteY55" fmla="*/ 109520 h 269606"/>
              <a:gd name="connsiteX56" fmla="*/ 1345406 w 1521619"/>
              <a:gd name="connsiteY56" fmla="*/ 111901 h 269606"/>
              <a:gd name="connsiteX57" fmla="*/ 1350169 w 1521619"/>
              <a:gd name="connsiteY57" fmla="*/ 142857 h 269606"/>
              <a:gd name="connsiteX58" fmla="*/ 1357313 w 1521619"/>
              <a:gd name="connsiteY58" fmla="*/ 164288 h 269606"/>
              <a:gd name="connsiteX59" fmla="*/ 1390650 w 1521619"/>
              <a:gd name="connsiteY59" fmla="*/ 183338 h 269606"/>
              <a:gd name="connsiteX60" fmla="*/ 1431131 w 1521619"/>
              <a:gd name="connsiteY60" fmla="*/ 161907 h 269606"/>
              <a:gd name="connsiteX61" fmla="*/ 1471613 w 1521619"/>
              <a:gd name="connsiteY61" fmla="*/ 161907 h 269606"/>
              <a:gd name="connsiteX62" fmla="*/ 1504950 w 1521619"/>
              <a:gd name="connsiteY62" fmla="*/ 128570 h 269606"/>
              <a:gd name="connsiteX63" fmla="*/ 1521619 w 1521619"/>
              <a:gd name="connsiteY63" fmla="*/ 138095 h 269606"/>
              <a:gd name="connsiteX0" fmla="*/ 0 w 1521619"/>
              <a:gd name="connsiteY0" fmla="*/ 99995 h 269606"/>
              <a:gd name="connsiteX1" fmla="*/ 54769 w 1521619"/>
              <a:gd name="connsiteY1" fmla="*/ 166670 h 269606"/>
              <a:gd name="connsiteX2" fmla="*/ 64294 w 1521619"/>
              <a:gd name="connsiteY2" fmla="*/ 183338 h 269606"/>
              <a:gd name="connsiteX3" fmla="*/ 95250 w 1521619"/>
              <a:gd name="connsiteY3" fmla="*/ 154764 h 269606"/>
              <a:gd name="connsiteX4" fmla="*/ 116681 w 1521619"/>
              <a:gd name="connsiteY4" fmla="*/ 126188 h 269606"/>
              <a:gd name="connsiteX5" fmla="*/ 128588 w 1521619"/>
              <a:gd name="connsiteY5" fmla="*/ 130951 h 269606"/>
              <a:gd name="connsiteX6" fmla="*/ 150019 w 1521619"/>
              <a:gd name="connsiteY6" fmla="*/ 178577 h 269606"/>
              <a:gd name="connsiteX7" fmla="*/ 166688 w 1521619"/>
              <a:gd name="connsiteY7" fmla="*/ 235726 h 269606"/>
              <a:gd name="connsiteX8" fmla="*/ 180975 w 1521619"/>
              <a:gd name="connsiteY8" fmla="*/ 261920 h 269606"/>
              <a:gd name="connsiteX9" fmla="*/ 200025 w 1521619"/>
              <a:gd name="connsiteY9" fmla="*/ 266682 h 269606"/>
              <a:gd name="connsiteX10" fmla="*/ 226219 w 1521619"/>
              <a:gd name="connsiteY10" fmla="*/ 221438 h 269606"/>
              <a:gd name="connsiteX11" fmla="*/ 245269 w 1521619"/>
              <a:gd name="connsiteY11" fmla="*/ 147620 h 269606"/>
              <a:gd name="connsiteX12" fmla="*/ 266700 w 1521619"/>
              <a:gd name="connsiteY12" fmla="*/ 85707 h 269606"/>
              <a:gd name="connsiteX13" fmla="*/ 278606 w 1521619"/>
              <a:gd name="connsiteY13" fmla="*/ 88088 h 269606"/>
              <a:gd name="connsiteX14" fmla="*/ 292894 w 1521619"/>
              <a:gd name="connsiteY14" fmla="*/ 97613 h 269606"/>
              <a:gd name="connsiteX15" fmla="*/ 330994 w 1521619"/>
              <a:gd name="connsiteY15" fmla="*/ 192864 h 269606"/>
              <a:gd name="connsiteX16" fmla="*/ 364331 w 1521619"/>
              <a:gd name="connsiteY16" fmla="*/ 159526 h 269606"/>
              <a:gd name="connsiteX17" fmla="*/ 383381 w 1521619"/>
              <a:gd name="connsiteY17" fmla="*/ 114282 h 269606"/>
              <a:gd name="connsiteX18" fmla="*/ 416719 w 1521619"/>
              <a:gd name="connsiteY18" fmla="*/ 71420 h 269606"/>
              <a:gd name="connsiteX19" fmla="*/ 428625 w 1521619"/>
              <a:gd name="connsiteY19" fmla="*/ 97613 h 269606"/>
              <a:gd name="connsiteX20" fmla="*/ 452438 w 1521619"/>
              <a:gd name="connsiteY20" fmla="*/ 185720 h 269606"/>
              <a:gd name="connsiteX21" fmla="*/ 478631 w 1521619"/>
              <a:gd name="connsiteY21" fmla="*/ 257157 h 269606"/>
              <a:gd name="connsiteX22" fmla="*/ 500063 w 1521619"/>
              <a:gd name="connsiteY22" fmla="*/ 202388 h 269606"/>
              <a:gd name="connsiteX23" fmla="*/ 531018 w 1521619"/>
              <a:gd name="connsiteY23" fmla="*/ 102376 h 269606"/>
              <a:gd name="connsiteX24" fmla="*/ 561976 w 1521619"/>
              <a:gd name="connsiteY24" fmla="*/ 83326 h 269606"/>
              <a:gd name="connsiteX25" fmla="*/ 609599 w 1521619"/>
              <a:gd name="connsiteY25" fmla="*/ 85708 h 269606"/>
              <a:gd name="connsiteX26" fmla="*/ 633413 w 1521619"/>
              <a:gd name="connsiteY26" fmla="*/ 135713 h 269606"/>
              <a:gd name="connsiteX27" fmla="*/ 642938 w 1521619"/>
              <a:gd name="connsiteY27" fmla="*/ 164288 h 269606"/>
              <a:gd name="connsiteX28" fmla="*/ 659606 w 1521619"/>
              <a:gd name="connsiteY28" fmla="*/ 173813 h 269606"/>
              <a:gd name="connsiteX29" fmla="*/ 685800 w 1521619"/>
              <a:gd name="connsiteY29" fmla="*/ 123807 h 269606"/>
              <a:gd name="connsiteX30" fmla="*/ 695325 w 1521619"/>
              <a:gd name="connsiteY30" fmla="*/ 83326 h 269606"/>
              <a:gd name="connsiteX31" fmla="*/ 707231 w 1521619"/>
              <a:gd name="connsiteY31" fmla="*/ 92851 h 269606"/>
              <a:gd name="connsiteX32" fmla="*/ 726281 w 1521619"/>
              <a:gd name="connsiteY32" fmla="*/ 164288 h 269606"/>
              <a:gd name="connsiteX33" fmla="*/ 745331 w 1521619"/>
              <a:gd name="connsiteY33" fmla="*/ 216676 h 269606"/>
              <a:gd name="connsiteX34" fmla="*/ 766763 w 1521619"/>
              <a:gd name="connsiteY34" fmla="*/ 242870 h 269606"/>
              <a:gd name="connsiteX35" fmla="*/ 800100 w 1521619"/>
              <a:gd name="connsiteY35" fmla="*/ 202388 h 269606"/>
              <a:gd name="connsiteX36" fmla="*/ 831057 w 1521619"/>
              <a:gd name="connsiteY36" fmla="*/ 123807 h 269606"/>
              <a:gd name="connsiteX37" fmla="*/ 859631 w 1521619"/>
              <a:gd name="connsiteY37" fmla="*/ 78563 h 269606"/>
              <a:gd name="connsiteX38" fmla="*/ 890588 w 1521619"/>
              <a:gd name="connsiteY38" fmla="*/ 64276 h 269606"/>
              <a:gd name="connsiteX39" fmla="*/ 928687 w 1521619"/>
              <a:gd name="connsiteY39" fmla="*/ 107138 h 269606"/>
              <a:gd name="connsiteX40" fmla="*/ 966787 w 1521619"/>
              <a:gd name="connsiteY40" fmla="*/ 128570 h 269606"/>
              <a:gd name="connsiteX41" fmla="*/ 983456 w 1521619"/>
              <a:gd name="connsiteY41" fmla="*/ 111901 h 269606"/>
              <a:gd name="connsiteX42" fmla="*/ 1009650 w 1521619"/>
              <a:gd name="connsiteY42" fmla="*/ 133332 h 269606"/>
              <a:gd name="connsiteX43" fmla="*/ 1054894 w 1521619"/>
              <a:gd name="connsiteY43" fmla="*/ 190482 h 269606"/>
              <a:gd name="connsiteX44" fmla="*/ 1078706 w 1521619"/>
              <a:gd name="connsiteY44" fmla="*/ 159526 h 269606"/>
              <a:gd name="connsiteX45" fmla="*/ 1095375 w 1521619"/>
              <a:gd name="connsiteY45" fmla="*/ 95232 h 269606"/>
              <a:gd name="connsiteX46" fmla="*/ 1102519 w 1521619"/>
              <a:gd name="connsiteY46" fmla="*/ 33320 h 269606"/>
              <a:gd name="connsiteX47" fmla="*/ 1119188 w 1521619"/>
              <a:gd name="connsiteY47" fmla="*/ 4744 h 269606"/>
              <a:gd name="connsiteX48" fmla="*/ 1138238 w 1521619"/>
              <a:gd name="connsiteY48" fmla="*/ 2363 h 269606"/>
              <a:gd name="connsiteX49" fmla="*/ 1147763 w 1521619"/>
              <a:gd name="connsiteY49" fmla="*/ 28557 h 269606"/>
              <a:gd name="connsiteX50" fmla="*/ 1171576 w 1521619"/>
              <a:gd name="connsiteY50" fmla="*/ 26176 h 269606"/>
              <a:gd name="connsiteX51" fmla="*/ 1200150 w 1521619"/>
              <a:gd name="connsiteY51" fmla="*/ 90470 h 269606"/>
              <a:gd name="connsiteX52" fmla="*/ 1240631 w 1521619"/>
              <a:gd name="connsiteY52" fmla="*/ 228582 h 269606"/>
              <a:gd name="connsiteX53" fmla="*/ 1269206 w 1521619"/>
              <a:gd name="connsiteY53" fmla="*/ 223820 h 269606"/>
              <a:gd name="connsiteX54" fmla="*/ 1302544 w 1521619"/>
              <a:gd name="connsiteY54" fmla="*/ 161907 h 269606"/>
              <a:gd name="connsiteX55" fmla="*/ 1319213 w 1521619"/>
              <a:gd name="connsiteY55" fmla="*/ 109520 h 269606"/>
              <a:gd name="connsiteX56" fmla="*/ 1345406 w 1521619"/>
              <a:gd name="connsiteY56" fmla="*/ 111901 h 269606"/>
              <a:gd name="connsiteX57" fmla="*/ 1350169 w 1521619"/>
              <a:gd name="connsiteY57" fmla="*/ 142857 h 269606"/>
              <a:gd name="connsiteX58" fmla="*/ 1362076 w 1521619"/>
              <a:gd name="connsiteY58" fmla="*/ 171431 h 269606"/>
              <a:gd name="connsiteX59" fmla="*/ 1390650 w 1521619"/>
              <a:gd name="connsiteY59" fmla="*/ 183338 h 269606"/>
              <a:gd name="connsiteX60" fmla="*/ 1431131 w 1521619"/>
              <a:gd name="connsiteY60" fmla="*/ 161907 h 269606"/>
              <a:gd name="connsiteX61" fmla="*/ 1471613 w 1521619"/>
              <a:gd name="connsiteY61" fmla="*/ 161907 h 269606"/>
              <a:gd name="connsiteX62" fmla="*/ 1504950 w 1521619"/>
              <a:gd name="connsiteY62" fmla="*/ 128570 h 269606"/>
              <a:gd name="connsiteX63" fmla="*/ 1521619 w 1521619"/>
              <a:gd name="connsiteY63" fmla="*/ 138095 h 269606"/>
              <a:gd name="connsiteX0" fmla="*/ 0 w 1521619"/>
              <a:gd name="connsiteY0" fmla="*/ 99995 h 269606"/>
              <a:gd name="connsiteX1" fmla="*/ 54769 w 1521619"/>
              <a:gd name="connsiteY1" fmla="*/ 166670 h 269606"/>
              <a:gd name="connsiteX2" fmla="*/ 64294 w 1521619"/>
              <a:gd name="connsiteY2" fmla="*/ 183338 h 269606"/>
              <a:gd name="connsiteX3" fmla="*/ 95250 w 1521619"/>
              <a:gd name="connsiteY3" fmla="*/ 154764 h 269606"/>
              <a:gd name="connsiteX4" fmla="*/ 116681 w 1521619"/>
              <a:gd name="connsiteY4" fmla="*/ 126188 h 269606"/>
              <a:gd name="connsiteX5" fmla="*/ 128588 w 1521619"/>
              <a:gd name="connsiteY5" fmla="*/ 130951 h 269606"/>
              <a:gd name="connsiteX6" fmla="*/ 150019 w 1521619"/>
              <a:gd name="connsiteY6" fmla="*/ 178577 h 269606"/>
              <a:gd name="connsiteX7" fmla="*/ 166688 w 1521619"/>
              <a:gd name="connsiteY7" fmla="*/ 235726 h 269606"/>
              <a:gd name="connsiteX8" fmla="*/ 180975 w 1521619"/>
              <a:gd name="connsiteY8" fmla="*/ 261920 h 269606"/>
              <a:gd name="connsiteX9" fmla="*/ 200025 w 1521619"/>
              <a:gd name="connsiteY9" fmla="*/ 266682 h 269606"/>
              <a:gd name="connsiteX10" fmla="*/ 226219 w 1521619"/>
              <a:gd name="connsiteY10" fmla="*/ 221438 h 269606"/>
              <a:gd name="connsiteX11" fmla="*/ 245269 w 1521619"/>
              <a:gd name="connsiteY11" fmla="*/ 147620 h 269606"/>
              <a:gd name="connsiteX12" fmla="*/ 266700 w 1521619"/>
              <a:gd name="connsiteY12" fmla="*/ 85707 h 269606"/>
              <a:gd name="connsiteX13" fmla="*/ 278606 w 1521619"/>
              <a:gd name="connsiteY13" fmla="*/ 88088 h 269606"/>
              <a:gd name="connsiteX14" fmla="*/ 292894 w 1521619"/>
              <a:gd name="connsiteY14" fmla="*/ 97613 h 269606"/>
              <a:gd name="connsiteX15" fmla="*/ 330994 w 1521619"/>
              <a:gd name="connsiteY15" fmla="*/ 192864 h 269606"/>
              <a:gd name="connsiteX16" fmla="*/ 364331 w 1521619"/>
              <a:gd name="connsiteY16" fmla="*/ 159526 h 269606"/>
              <a:gd name="connsiteX17" fmla="*/ 383381 w 1521619"/>
              <a:gd name="connsiteY17" fmla="*/ 114282 h 269606"/>
              <a:gd name="connsiteX18" fmla="*/ 416719 w 1521619"/>
              <a:gd name="connsiteY18" fmla="*/ 71420 h 269606"/>
              <a:gd name="connsiteX19" fmla="*/ 428625 w 1521619"/>
              <a:gd name="connsiteY19" fmla="*/ 97613 h 269606"/>
              <a:gd name="connsiteX20" fmla="*/ 452438 w 1521619"/>
              <a:gd name="connsiteY20" fmla="*/ 185720 h 269606"/>
              <a:gd name="connsiteX21" fmla="*/ 478631 w 1521619"/>
              <a:gd name="connsiteY21" fmla="*/ 257157 h 269606"/>
              <a:gd name="connsiteX22" fmla="*/ 500063 w 1521619"/>
              <a:gd name="connsiteY22" fmla="*/ 202388 h 269606"/>
              <a:gd name="connsiteX23" fmla="*/ 531018 w 1521619"/>
              <a:gd name="connsiteY23" fmla="*/ 102376 h 269606"/>
              <a:gd name="connsiteX24" fmla="*/ 561976 w 1521619"/>
              <a:gd name="connsiteY24" fmla="*/ 83326 h 269606"/>
              <a:gd name="connsiteX25" fmla="*/ 609599 w 1521619"/>
              <a:gd name="connsiteY25" fmla="*/ 85708 h 269606"/>
              <a:gd name="connsiteX26" fmla="*/ 633413 w 1521619"/>
              <a:gd name="connsiteY26" fmla="*/ 135713 h 269606"/>
              <a:gd name="connsiteX27" fmla="*/ 642938 w 1521619"/>
              <a:gd name="connsiteY27" fmla="*/ 164288 h 269606"/>
              <a:gd name="connsiteX28" fmla="*/ 659606 w 1521619"/>
              <a:gd name="connsiteY28" fmla="*/ 173813 h 269606"/>
              <a:gd name="connsiteX29" fmla="*/ 685800 w 1521619"/>
              <a:gd name="connsiteY29" fmla="*/ 123807 h 269606"/>
              <a:gd name="connsiteX30" fmla="*/ 695325 w 1521619"/>
              <a:gd name="connsiteY30" fmla="*/ 83326 h 269606"/>
              <a:gd name="connsiteX31" fmla="*/ 707231 w 1521619"/>
              <a:gd name="connsiteY31" fmla="*/ 92851 h 269606"/>
              <a:gd name="connsiteX32" fmla="*/ 726281 w 1521619"/>
              <a:gd name="connsiteY32" fmla="*/ 164288 h 269606"/>
              <a:gd name="connsiteX33" fmla="*/ 745331 w 1521619"/>
              <a:gd name="connsiteY33" fmla="*/ 216676 h 269606"/>
              <a:gd name="connsiteX34" fmla="*/ 766763 w 1521619"/>
              <a:gd name="connsiteY34" fmla="*/ 242870 h 269606"/>
              <a:gd name="connsiteX35" fmla="*/ 800100 w 1521619"/>
              <a:gd name="connsiteY35" fmla="*/ 202388 h 269606"/>
              <a:gd name="connsiteX36" fmla="*/ 831057 w 1521619"/>
              <a:gd name="connsiteY36" fmla="*/ 123807 h 269606"/>
              <a:gd name="connsiteX37" fmla="*/ 859631 w 1521619"/>
              <a:gd name="connsiteY37" fmla="*/ 78563 h 269606"/>
              <a:gd name="connsiteX38" fmla="*/ 890588 w 1521619"/>
              <a:gd name="connsiteY38" fmla="*/ 64276 h 269606"/>
              <a:gd name="connsiteX39" fmla="*/ 928687 w 1521619"/>
              <a:gd name="connsiteY39" fmla="*/ 107138 h 269606"/>
              <a:gd name="connsiteX40" fmla="*/ 966787 w 1521619"/>
              <a:gd name="connsiteY40" fmla="*/ 128570 h 269606"/>
              <a:gd name="connsiteX41" fmla="*/ 983456 w 1521619"/>
              <a:gd name="connsiteY41" fmla="*/ 111901 h 269606"/>
              <a:gd name="connsiteX42" fmla="*/ 1009650 w 1521619"/>
              <a:gd name="connsiteY42" fmla="*/ 133332 h 269606"/>
              <a:gd name="connsiteX43" fmla="*/ 1054894 w 1521619"/>
              <a:gd name="connsiteY43" fmla="*/ 190482 h 269606"/>
              <a:gd name="connsiteX44" fmla="*/ 1078706 w 1521619"/>
              <a:gd name="connsiteY44" fmla="*/ 159526 h 269606"/>
              <a:gd name="connsiteX45" fmla="*/ 1095375 w 1521619"/>
              <a:gd name="connsiteY45" fmla="*/ 95232 h 269606"/>
              <a:gd name="connsiteX46" fmla="*/ 1102519 w 1521619"/>
              <a:gd name="connsiteY46" fmla="*/ 33320 h 269606"/>
              <a:gd name="connsiteX47" fmla="*/ 1119188 w 1521619"/>
              <a:gd name="connsiteY47" fmla="*/ 4744 h 269606"/>
              <a:gd name="connsiteX48" fmla="*/ 1138238 w 1521619"/>
              <a:gd name="connsiteY48" fmla="*/ 2363 h 269606"/>
              <a:gd name="connsiteX49" fmla="*/ 1147763 w 1521619"/>
              <a:gd name="connsiteY49" fmla="*/ 28557 h 269606"/>
              <a:gd name="connsiteX50" fmla="*/ 1171576 w 1521619"/>
              <a:gd name="connsiteY50" fmla="*/ 26176 h 269606"/>
              <a:gd name="connsiteX51" fmla="*/ 1200150 w 1521619"/>
              <a:gd name="connsiteY51" fmla="*/ 90470 h 269606"/>
              <a:gd name="connsiteX52" fmla="*/ 1240631 w 1521619"/>
              <a:gd name="connsiteY52" fmla="*/ 228582 h 269606"/>
              <a:gd name="connsiteX53" fmla="*/ 1269206 w 1521619"/>
              <a:gd name="connsiteY53" fmla="*/ 223820 h 269606"/>
              <a:gd name="connsiteX54" fmla="*/ 1302544 w 1521619"/>
              <a:gd name="connsiteY54" fmla="*/ 161907 h 269606"/>
              <a:gd name="connsiteX55" fmla="*/ 1319213 w 1521619"/>
              <a:gd name="connsiteY55" fmla="*/ 109520 h 269606"/>
              <a:gd name="connsiteX56" fmla="*/ 1345406 w 1521619"/>
              <a:gd name="connsiteY56" fmla="*/ 111901 h 269606"/>
              <a:gd name="connsiteX57" fmla="*/ 1357313 w 1521619"/>
              <a:gd name="connsiteY57" fmla="*/ 142857 h 269606"/>
              <a:gd name="connsiteX58" fmla="*/ 1362076 w 1521619"/>
              <a:gd name="connsiteY58" fmla="*/ 171431 h 269606"/>
              <a:gd name="connsiteX59" fmla="*/ 1390650 w 1521619"/>
              <a:gd name="connsiteY59" fmla="*/ 183338 h 269606"/>
              <a:gd name="connsiteX60" fmla="*/ 1431131 w 1521619"/>
              <a:gd name="connsiteY60" fmla="*/ 161907 h 269606"/>
              <a:gd name="connsiteX61" fmla="*/ 1471613 w 1521619"/>
              <a:gd name="connsiteY61" fmla="*/ 161907 h 269606"/>
              <a:gd name="connsiteX62" fmla="*/ 1504950 w 1521619"/>
              <a:gd name="connsiteY62" fmla="*/ 128570 h 269606"/>
              <a:gd name="connsiteX63" fmla="*/ 1521619 w 1521619"/>
              <a:gd name="connsiteY63" fmla="*/ 138095 h 269606"/>
              <a:gd name="connsiteX0" fmla="*/ 0 w 1521619"/>
              <a:gd name="connsiteY0" fmla="*/ 99995 h 269606"/>
              <a:gd name="connsiteX1" fmla="*/ 54769 w 1521619"/>
              <a:gd name="connsiteY1" fmla="*/ 166670 h 269606"/>
              <a:gd name="connsiteX2" fmla="*/ 64294 w 1521619"/>
              <a:gd name="connsiteY2" fmla="*/ 183338 h 269606"/>
              <a:gd name="connsiteX3" fmla="*/ 95250 w 1521619"/>
              <a:gd name="connsiteY3" fmla="*/ 154764 h 269606"/>
              <a:gd name="connsiteX4" fmla="*/ 116681 w 1521619"/>
              <a:gd name="connsiteY4" fmla="*/ 126188 h 269606"/>
              <a:gd name="connsiteX5" fmla="*/ 128588 w 1521619"/>
              <a:gd name="connsiteY5" fmla="*/ 130951 h 269606"/>
              <a:gd name="connsiteX6" fmla="*/ 150019 w 1521619"/>
              <a:gd name="connsiteY6" fmla="*/ 178577 h 269606"/>
              <a:gd name="connsiteX7" fmla="*/ 166688 w 1521619"/>
              <a:gd name="connsiteY7" fmla="*/ 235726 h 269606"/>
              <a:gd name="connsiteX8" fmla="*/ 180975 w 1521619"/>
              <a:gd name="connsiteY8" fmla="*/ 261920 h 269606"/>
              <a:gd name="connsiteX9" fmla="*/ 200025 w 1521619"/>
              <a:gd name="connsiteY9" fmla="*/ 266682 h 269606"/>
              <a:gd name="connsiteX10" fmla="*/ 226219 w 1521619"/>
              <a:gd name="connsiteY10" fmla="*/ 221438 h 269606"/>
              <a:gd name="connsiteX11" fmla="*/ 245269 w 1521619"/>
              <a:gd name="connsiteY11" fmla="*/ 147620 h 269606"/>
              <a:gd name="connsiteX12" fmla="*/ 266700 w 1521619"/>
              <a:gd name="connsiteY12" fmla="*/ 85707 h 269606"/>
              <a:gd name="connsiteX13" fmla="*/ 278606 w 1521619"/>
              <a:gd name="connsiteY13" fmla="*/ 88088 h 269606"/>
              <a:gd name="connsiteX14" fmla="*/ 292894 w 1521619"/>
              <a:gd name="connsiteY14" fmla="*/ 97613 h 269606"/>
              <a:gd name="connsiteX15" fmla="*/ 330994 w 1521619"/>
              <a:gd name="connsiteY15" fmla="*/ 192864 h 269606"/>
              <a:gd name="connsiteX16" fmla="*/ 364331 w 1521619"/>
              <a:gd name="connsiteY16" fmla="*/ 159526 h 269606"/>
              <a:gd name="connsiteX17" fmla="*/ 383381 w 1521619"/>
              <a:gd name="connsiteY17" fmla="*/ 114282 h 269606"/>
              <a:gd name="connsiteX18" fmla="*/ 416719 w 1521619"/>
              <a:gd name="connsiteY18" fmla="*/ 71420 h 269606"/>
              <a:gd name="connsiteX19" fmla="*/ 428625 w 1521619"/>
              <a:gd name="connsiteY19" fmla="*/ 97613 h 269606"/>
              <a:gd name="connsiteX20" fmla="*/ 452438 w 1521619"/>
              <a:gd name="connsiteY20" fmla="*/ 185720 h 269606"/>
              <a:gd name="connsiteX21" fmla="*/ 478631 w 1521619"/>
              <a:gd name="connsiteY21" fmla="*/ 257157 h 269606"/>
              <a:gd name="connsiteX22" fmla="*/ 500063 w 1521619"/>
              <a:gd name="connsiteY22" fmla="*/ 202388 h 269606"/>
              <a:gd name="connsiteX23" fmla="*/ 531018 w 1521619"/>
              <a:gd name="connsiteY23" fmla="*/ 102376 h 269606"/>
              <a:gd name="connsiteX24" fmla="*/ 561976 w 1521619"/>
              <a:gd name="connsiteY24" fmla="*/ 83326 h 269606"/>
              <a:gd name="connsiteX25" fmla="*/ 609599 w 1521619"/>
              <a:gd name="connsiteY25" fmla="*/ 85708 h 269606"/>
              <a:gd name="connsiteX26" fmla="*/ 633413 w 1521619"/>
              <a:gd name="connsiteY26" fmla="*/ 135713 h 269606"/>
              <a:gd name="connsiteX27" fmla="*/ 642938 w 1521619"/>
              <a:gd name="connsiteY27" fmla="*/ 164288 h 269606"/>
              <a:gd name="connsiteX28" fmla="*/ 659606 w 1521619"/>
              <a:gd name="connsiteY28" fmla="*/ 173813 h 269606"/>
              <a:gd name="connsiteX29" fmla="*/ 685800 w 1521619"/>
              <a:gd name="connsiteY29" fmla="*/ 123807 h 269606"/>
              <a:gd name="connsiteX30" fmla="*/ 695325 w 1521619"/>
              <a:gd name="connsiteY30" fmla="*/ 83326 h 269606"/>
              <a:gd name="connsiteX31" fmla="*/ 707231 w 1521619"/>
              <a:gd name="connsiteY31" fmla="*/ 92851 h 269606"/>
              <a:gd name="connsiteX32" fmla="*/ 726281 w 1521619"/>
              <a:gd name="connsiteY32" fmla="*/ 164288 h 269606"/>
              <a:gd name="connsiteX33" fmla="*/ 745331 w 1521619"/>
              <a:gd name="connsiteY33" fmla="*/ 216676 h 269606"/>
              <a:gd name="connsiteX34" fmla="*/ 766763 w 1521619"/>
              <a:gd name="connsiteY34" fmla="*/ 242870 h 269606"/>
              <a:gd name="connsiteX35" fmla="*/ 800100 w 1521619"/>
              <a:gd name="connsiteY35" fmla="*/ 202388 h 269606"/>
              <a:gd name="connsiteX36" fmla="*/ 831057 w 1521619"/>
              <a:gd name="connsiteY36" fmla="*/ 123807 h 269606"/>
              <a:gd name="connsiteX37" fmla="*/ 859631 w 1521619"/>
              <a:gd name="connsiteY37" fmla="*/ 78563 h 269606"/>
              <a:gd name="connsiteX38" fmla="*/ 890588 w 1521619"/>
              <a:gd name="connsiteY38" fmla="*/ 64276 h 269606"/>
              <a:gd name="connsiteX39" fmla="*/ 928687 w 1521619"/>
              <a:gd name="connsiteY39" fmla="*/ 107138 h 269606"/>
              <a:gd name="connsiteX40" fmla="*/ 966787 w 1521619"/>
              <a:gd name="connsiteY40" fmla="*/ 128570 h 269606"/>
              <a:gd name="connsiteX41" fmla="*/ 983456 w 1521619"/>
              <a:gd name="connsiteY41" fmla="*/ 111901 h 269606"/>
              <a:gd name="connsiteX42" fmla="*/ 1009650 w 1521619"/>
              <a:gd name="connsiteY42" fmla="*/ 133332 h 269606"/>
              <a:gd name="connsiteX43" fmla="*/ 1054894 w 1521619"/>
              <a:gd name="connsiteY43" fmla="*/ 190482 h 269606"/>
              <a:gd name="connsiteX44" fmla="*/ 1078706 w 1521619"/>
              <a:gd name="connsiteY44" fmla="*/ 159526 h 269606"/>
              <a:gd name="connsiteX45" fmla="*/ 1095375 w 1521619"/>
              <a:gd name="connsiteY45" fmla="*/ 95232 h 269606"/>
              <a:gd name="connsiteX46" fmla="*/ 1102519 w 1521619"/>
              <a:gd name="connsiteY46" fmla="*/ 33320 h 269606"/>
              <a:gd name="connsiteX47" fmla="*/ 1119188 w 1521619"/>
              <a:gd name="connsiteY47" fmla="*/ 4744 h 269606"/>
              <a:gd name="connsiteX48" fmla="*/ 1138238 w 1521619"/>
              <a:gd name="connsiteY48" fmla="*/ 2363 h 269606"/>
              <a:gd name="connsiteX49" fmla="*/ 1147763 w 1521619"/>
              <a:gd name="connsiteY49" fmla="*/ 28557 h 269606"/>
              <a:gd name="connsiteX50" fmla="*/ 1171576 w 1521619"/>
              <a:gd name="connsiteY50" fmla="*/ 26176 h 269606"/>
              <a:gd name="connsiteX51" fmla="*/ 1200150 w 1521619"/>
              <a:gd name="connsiteY51" fmla="*/ 90470 h 269606"/>
              <a:gd name="connsiteX52" fmla="*/ 1240631 w 1521619"/>
              <a:gd name="connsiteY52" fmla="*/ 228582 h 269606"/>
              <a:gd name="connsiteX53" fmla="*/ 1269206 w 1521619"/>
              <a:gd name="connsiteY53" fmla="*/ 223820 h 269606"/>
              <a:gd name="connsiteX54" fmla="*/ 1302544 w 1521619"/>
              <a:gd name="connsiteY54" fmla="*/ 161907 h 269606"/>
              <a:gd name="connsiteX55" fmla="*/ 1319213 w 1521619"/>
              <a:gd name="connsiteY55" fmla="*/ 109520 h 269606"/>
              <a:gd name="connsiteX56" fmla="*/ 1345406 w 1521619"/>
              <a:gd name="connsiteY56" fmla="*/ 111901 h 269606"/>
              <a:gd name="connsiteX57" fmla="*/ 1357313 w 1521619"/>
              <a:gd name="connsiteY57" fmla="*/ 142857 h 269606"/>
              <a:gd name="connsiteX58" fmla="*/ 1362076 w 1521619"/>
              <a:gd name="connsiteY58" fmla="*/ 171431 h 269606"/>
              <a:gd name="connsiteX59" fmla="*/ 1390650 w 1521619"/>
              <a:gd name="connsiteY59" fmla="*/ 183338 h 269606"/>
              <a:gd name="connsiteX60" fmla="*/ 1421606 w 1521619"/>
              <a:gd name="connsiteY60" fmla="*/ 157144 h 269606"/>
              <a:gd name="connsiteX61" fmla="*/ 1471613 w 1521619"/>
              <a:gd name="connsiteY61" fmla="*/ 161907 h 269606"/>
              <a:gd name="connsiteX62" fmla="*/ 1504950 w 1521619"/>
              <a:gd name="connsiteY62" fmla="*/ 128570 h 269606"/>
              <a:gd name="connsiteX63" fmla="*/ 1521619 w 1521619"/>
              <a:gd name="connsiteY63" fmla="*/ 138095 h 269606"/>
              <a:gd name="connsiteX0" fmla="*/ 0 w 1509713"/>
              <a:gd name="connsiteY0" fmla="*/ 99995 h 269606"/>
              <a:gd name="connsiteX1" fmla="*/ 54769 w 1509713"/>
              <a:gd name="connsiteY1" fmla="*/ 166670 h 269606"/>
              <a:gd name="connsiteX2" fmla="*/ 64294 w 1509713"/>
              <a:gd name="connsiteY2" fmla="*/ 183338 h 269606"/>
              <a:gd name="connsiteX3" fmla="*/ 95250 w 1509713"/>
              <a:gd name="connsiteY3" fmla="*/ 154764 h 269606"/>
              <a:gd name="connsiteX4" fmla="*/ 116681 w 1509713"/>
              <a:gd name="connsiteY4" fmla="*/ 126188 h 269606"/>
              <a:gd name="connsiteX5" fmla="*/ 128588 w 1509713"/>
              <a:gd name="connsiteY5" fmla="*/ 130951 h 269606"/>
              <a:gd name="connsiteX6" fmla="*/ 150019 w 1509713"/>
              <a:gd name="connsiteY6" fmla="*/ 178577 h 269606"/>
              <a:gd name="connsiteX7" fmla="*/ 166688 w 1509713"/>
              <a:gd name="connsiteY7" fmla="*/ 235726 h 269606"/>
              <a:gd name="connsiteX8" fmla="*/ 180975 w 1509713"/>
              <a:gd name="connsiteY8" fmla="*/ 261920 h 269606"/>
              <a:gd name="connsiteX9" fmla="*/ 200025 w 1509713"/>
              <a:gd name="connsiteY9" fmla="*/ 266682 h 269606"/>
              <a:gd name="connsiteX10" fmla="*/ 226219 w 1509713"/>
              <a:gd name="connsiteY10" fmla="*/ 221438 h 269606"/>
              <a:gd name="connsiteX11" fmla="*/ 245269 w 1509713"/>
              <a:gd name="connsiteY11" fmla="*/ 147620 h 269606"/>
              <a:gd name="connsiteX12" fmla="*/ 266700 w 1509713"/>
              <a:gd name="connsiteY12" fmla="*/ 85707 h 269606"/>
              <a:gd name="connsiteX13" fmla="*/ 278606 w 1509713"/>
              <a:gd name="connsiteY13" fmla="*/ 88088 h 269606"/>
              <a:gd name="connsiteX14" fmla="*/ 292894 w 1509713"/>
              <a:gd name="connsiteY14" fmla="*/ 97613 h 269606"/>
              <a:gd name="connsiteX15" fmla="*/ 330994 w 1509713"/>
              <a:gd name="connsiteY15" fmla="*/ 192864 h 269606"/>
              <a:gd name="connsiteX16" fmla="*/ 364331 w 1509713"/>
              <a:gd name="connsiteY16" fmla="*/ 159526 h 269606"/>
              <a:gd name="connsiteX17" fmla="*/ 383381 w 1509713"/>
              <a:gd name="connsiteY17" fmla="*/ 114282 h 269606"/>
              <a:gd name="connsiteX18" fmla="*/ 416719 w 1509713"/>
              <a:gd name="connsiteY18" fmla="*/ 71420 h 269606"/>
              <a:gd name="connsiteX19" fmla="*/ 428625 w 1509713"/>
              <a:gd name="connsiteY19" fmla="*/ 97613 h 269606"/>
              <a:gd name="connsiteX20" fmla="*/ 452438 w 1509713"/>
              <a:gd name="connsiteY20" fmla="*/ 185720 h 269606"/>
              <a:gd name="connsiteX21" fmla="*/ 478631 w 1509713"/>
              <a:gd name="connsiteY21" fmla="*/ 257157 h 269606"/>
              <a:gd name="connsiteX22" fmla="*/ 500063 w 1509713"/>
              <a:gd name="connsiteY22" fmla="*/ 202388 h 269606"/>
              <a:gd name="connsiteX23" fmla="*/ 531018 w 1509713"/>
              <a:gd name="connsiteY23" fmla="*/ 102376 h 269606"/>
              <a:gd name="connsiteX24" fmla="*/ 561976 w 1509713"/>
              <a:gd name="connsiteY24" fmla="*/ 83326 h 269606"/>
              <a:gd name="connsiteX25" fmla="*/ 609599 w 1509713"/>
              <a:gd name="connsiteY25" fmla="*/ 85708 h 269606"/>
              <a:gd name="connsiteX26" fmla="*/ 633413 w 1509713"/>
              <a:gd name="connsiteY26" fmla="*/ 135713 h 269606"/>
              <a:gd name="connsiteX27" fmla="*/ 642938 w 1509713"/>
              <a:gd name="connsiteY27" fmla="*/ 164288 h 269606"/>
              <a:gd name="connsiteX28" fmla="*/ 659606 w 1509713"/>
              <a:gd name="connsiteY28" fmla="*/ 173813 h 269606"/>
              <a:gd name="connsiteX29" fmla="*/ 685800 w 1509713"/>
              <a:gd name="connsiteY29" fmla="*/ 123807 h 269606"/>
              <a:gd name="connsiteX30" fmla="*/ 695325 w 1509713"/>
              <a:gd name="connsiteY30" fmla="*/ 83326 h 269606"/>
              <a:gd name="connsiteX31" fmla="*/ 707231 w 1509713"/>
              <a:gd name="connsiteY31" fmla="*/ 92851 h 269606"/>
              <a:gd name="connsiteX32" fmla="*/ 726281 w 1509713"/>
              <a:gd name="connsiteY32" fmla="*/ 164288 h 269606"/>
              <a:gd name="connsiteX33" fmla="*/ 745331 w 1509713"/>
              <a:gd name="connsiteY33" fmla="*/ 216676 h 269606"/>
              <a:gd name="connsiteX34" fmla="*/ 766763 w 1509713"/>
              <a:gd name="connsiteY34" fmla="*/ 242870 h 269606"/>
              <a:gd name="connsiteX35" fmla="*/ 800100 w 1509713"/>
              <a:gd name="connsiteY35" fmla="*/ 202388 h 269606"/>
              <a:gd name="connsiteX36" fmla="*/ 831057 w 1509713"/>
              <a:gd name="connsiteY36" fmla="*/ 123807 h 269606"/>
              <a:gd name="connsiteX37" fmla="*/ 859631 w 1509713"/>
              <a:gd name="connsiteY37" fmla="*/ 78563 h 269606"/>
              <a:gd name="connsiteX38" fmla="*/ 890588 w 1509713"/>
              <a:gd name="connsiteY38" fmla="*/ 64276 h 269606"/>
              <a:gd name="connsiteX39" fmla="*/ 928687 w 1509713"/>
              <a:gd name="connsiteY39" fmla="*/ 107138 h 269606"/>
              <a:gd name="connsiteX40" fmla="*/ 966787 w 1509713"/>
              <a:gd name="connsiteY40" fmla="*/ 128570 h 269606"/>
              <a:gd name="connsiteX41" fmla="*/ 983456 w 1509713"/>
              <a:gd name="connsiteY41" fmla="*/ 111901 h 269606"/>
              <a:gd name="connsiteX42" fmla="*/ 1009650 w 1509713"/>
              <a:gd name="connsiteY42" fmla="*/ 133332 h 269606"/>
              <a:gd name="connsiteX43" fmla="*/ 1054894 w 1509713"/>
              <a:gd name="connsiteY43" fmla="*/ 190482 h 269606"/>
              <a:gd name="connsiteX44" fmla="*/ 1078706 w 1509713"/>
              <a:gd name="connsiteY44" fmla="*/ 159526 h 269606"/>
              <a:gd name="connsiteX45" fmla="*/ 1095375 w 1509713"/>
              <a:gd name="connsiteY45" fmla="*/ 95232 h 269606"/>
              <a:gd name="connsiteX46" fmla="*/ 1102519 w 1509713"/>
              <a:gd name="connsiteY46" fmla="*/ 33320 h 269606"/>
              <a:gd name="connsiteX47" fmla="*/ 1119188 w 1509713"/>
              <a:gd name="connsiteY47" fmla="*/ 4744 h 269606"/>
              <a:gd name="connsiteX48" fmla="*/ 1138238 w 1509713"/>
              <a:gd name="connsiteY48" fmla="*/ 2363 h 269606"/>
              <a:gd name="connsiteX49" fmla="*/ 1147763 w 1509713"/>
              <a:gd name="connsiteY49" fmla="*/ 28557 h 269606"/>
              <a:gd name="connsiteX50" fmla="*/ 1171576 w 1509713"/>
              <a:gd name="connsiteY50" fmla="*/ 26176 h 269606"/>
              <a:gd name="connsiteX51" fmla="*/ 1200150 w 1509713"/>
              <a:gd name="connsiteY51" fmla="*/ 90470 h 269606"/>
              <a:gd name="connsiteX52" fmla="*/ 1240631 w 1509713"/>
              <a:gd name="connsiteY52" fmla="*/ 228582 h 269606"/>
              <a:gd name="connsiteX53" fmla="*/ 1269206 w 1509713"/>
              <a:gd name="connsiteY53" fmla="*/ 223820 h 269606"/>
              <a:gd name="connsiteX54" fmla="*/ 1302544 w 1509713"/>
              <a:gd name="connsiteY54" fmla="*/ 161907 h 269606"/>
              <a:gd name="connsiteX55" fmla="*/ 1319213 w 1509713"/>
              <a:gd name="connsiteY55" fmla="*/ 109520 h 269606"/>
              <a:gd name="connsiteX56" fmla="*/ 1345406 w 1509713"/>
              <a:gd name="connsiteY56" fmla="*/ 111901 h 269606"/>
              <a:gd name="connsiteX57" fmla="*/ 1357313 w 1509713"/>
              <a:gd name="connsiteY57" fmla="*/ 142857 h 269606"/>
              <a:gd name="connsiteX58" fmla="*/ 1362076 w 1509713"/>
              <a:gd name="connsiteY58" fmla="*/ 171431 h 269606"/>
              <a:gd name="connsiteX59" fmla="*/ 1390650 w 1509713"/>
              <a:gd name="connsiteY59" fmla="*/ 183338 h 269606"/>
              <a:gd name="connsiteX60" fmla="*/ 1421606 w 1509713"/>
              <a:gd name="connsiteY60" fmla="*/ 157144 h 269606"/>
              <a:gd name="connsiteX61" fmla="*/ 1471613 w 1509713"/>
              <a:gd name="connsiteY61" fmla="*/ 161907 h 269606"/>
              <a:gd name="connsiteX62" fmla="*/ 1504950 w 1509713"/>
              <a:gd name="connsiteY62" fmla="*/ 128570 h 269606"/>
              <a:gd name="connsiteX63" fmla="*/ 1509713 w 1509713"/>
              <a:gd name="connsiteY63" fmla="*/ 140477 h 269606"/>
              <a:gd name="connsiteX0" fmla="*/ 0 w 1519238"/>
              <a:gd name="connsiteY0" fmla="*/ 99995 h 269606"/>
              <a:gd name="connsiteX1" fmla="*/ 54769 w 1519238"/>
              <a:gd name="connsiteY1" fmla="*/ 166670 h 269606"/>
              <a:gd name="connsiteX2" fmla="*/ 64294 w 1519238"/>
              <a:gd name="connsiteY2" fmla="*/ 183338 h 269606"/>
              <a:gd name="connsiteX3" fmla="*/ 95250 w 1519238"/>
              <a:gd name="connsiteY3" fmla="*/ 154764 h 269606"/>
              <a:gd name="connsiteX4" fmla="*/ 116681 w 1519238"/>
              <a:gd name="connsiteY4" fmla="*/ 126188 h 269606"/>
              <a:gd name="connsiteX5" fmla="*/ 128588 w 1519238"/>
              <a:gd name="connsiteY5" fmla="*/ 130951 h 269606"/>
              <a:gd name="connsiteX6" fmla="*/ 150019 w 1519238"/>
              <a:gd name="connsiteY6" fmla="*/ 178577 h 269606"/>
              <a:gd name="connsiteX7" fmla="*/ 166688 w 1519238"/>
              <a:gd name="connsiteY7" fmla="*/ 235726 h 269606"/>
              <a:gd name="connsiteX8" fmla="*/ 180975 w 1519238"/>
              <a:gd name="connsiteY8" fmla="*/ 261920 h 269606"/>
              <a:gd name="connsiteX9" fmla="*/ 200025 w 1519238"/>
              <a:gd name="connsiteY9" fmla="*/ 266682 h 269606"/>
              <a:gd name="connsiteX10" fmla="*/ 226219 w 1519238"/>
              <a:gd name="connsiteY10" fmla="*/ 221438 h 269606"/>
              <a:gd name="connsiteX11" fmla="*/ 245269 w 1519238"/>
              <a:gd name="connsiteY11" fmla="*/ 147620 h 269606"/>
              <a:gd name="connsiteX12" fmla="*/ 266700 w 1519238"/>
              <a:gd name="connsiteY12" fmla="*/ 85707 h 269606"/>
              <a:gd name="connsiteX13" fmla="*/ 278606 w 1519238"/>
              <a:gd name="connsiteY13" fmla="*/ 88088 h 269606"/>
              <a:gd name="connsiteX14" fmla="*/ 292894 w 1519238"/>
              <a:gd name="connsiteY14" fmla="*/ 97613 h 269606"/>
              <a:gd name="connsiteX15" fmla="*/ 330994 w 1519238"/>
              <a:gd name="connsiteY15" fmla="*/ 192864 h 269606"/>
              <a:gd name="connsiteX16" fmla="*/ 364331 w 1519238"/>
              <a:gd name="connsiteY16" fmla="*/ 159526 h 269606"/>
              <a:gd name="connsiteX17" fmla="*/ 383381 w 1519238"/>
              <a:gd name="connsiteY17" fmla="*/ 114282 h 269606"/>
              <a:gd name="connsiteX18" fmla="*/ 416719 w 1519238"/>
              <a:gd name="connsiteY18" fmla="*/ 71420 h 269606"/>
              <a:gd name="connsiteX19" fmla="*/ 428625 w 1519238"/>
              <a:gd name="connsiteY19" fmla="*/ 97613 h 269606"/>
              <a:gd name="connsiteX20" fmla="*/ 452438 w 1519238"/>
              <a:gd name="connsiteY20" fmla="*/ 185720 h 269606"/>
              <a:gd name="connsiteX21" fmla="*/ 478631 w 1519238"/>
              <a:gd name="connsiteY21" fmla="*/ 257157 h 269606"/>
              <a:gd name="connsiteX22" fmla="*/ 500063 w 1519238"/>
              <a:gd name="connsiteY22" fmla="*/ 202388 h 269606"/>
              <a:gd name="connsiteX23" fmla="*/ 531018 w 1519238"/>
              <a:gd name="connsiteY23" fmla="*/ 102376 h 269606"/>
              <a:gd name="connsiteX24" fmla="*/ 561976 w 1519238"/>
              <a:gd name="connsiteY24" fmla="*/ 83326 h 269606"/>
              <a:gd name="connsiteX25" fmla="*/ 609599 w 1519238"/>
              <a:gd name="connsiteY25" fmla="*/ 85708 h 269606"/>
              <a:gd name="connsiteX26" fmla="*/ 633413 w 1519238"/>
              <a:gd name="connsiteY26" fmla="*/ 135713 h 269606"/>
              <a:gd name="connsiteX27" fmla="*/ 642938 w 1519238"/>
              <a:gd name="connsiteY27" fmla="*/ 164288 h 269606"/>
              <a:gd name="connsiteX28" fmla="*/ 659606 w 1519238"/>
              <a:gd name="connsiteY28" fmla="*/ 173813 h 269606"/>
              <a:gd name="connsiteX29" fmla="*/ 685800 w 1519238"/>
              <a:gd name="connsiteY29" fmla="*/ 123807 h 269606"/>
              <a:gd name="connsiteX30" fmla="*/ 695325 w 1519238"/>
              <a:gd name="connsiteY30" fmla="*/ 83326 h 269606"/>
              <a:gd name="connsiteX31" fmla="*/ 707231 w 1519238"/>
              <a:gd name="connsiteY31" fmla="*/ 92851 h 269606"/>
              <a:gd name="connsiteX32" fmla="*/ 726281 w 1519238"/>
              <a:gd name="connsiteY32" fmla="*/ 164288 h 269606"/>
              <a:gd name="connsiteX33" fmla="*/ 745331 w 1519238"/>
              <a:gd name="connsiteY33" fmla="*/ 216676 h 269606"/>
              <a:gd name="connsiteX34" fmla="*/ 766763 w 1519238"/>
              <a:gd name="connsiteY34" fmla="*/ 242870 h 269606"/>
              <a:gd name="connsiteX35" fmla="*/ 800100 w 1519238"/>
              <a:gd name="connsiteY35" fmla="*/ 202388 h 269606"/>
              <a:gd name="connsiteX36" fmla="*/ 831057 w 1519238"/>
              <a:gd name="connsiteY36" fmla="*/ 123807 h 269606"/>
              <a:gd name="connsiteX37" fmla="*/ 859631 w 1519238"/>
              <a:gd name="connsiteY37" fmla="*/ 78563 h 269606"/>
              <a:gd name="connsiteX38" fmla="*/ 890588 w 1519238"/>
              <a:gd name="connsiteY38" fmla="*/ 64276 h 269606"/>
              <a:gd name="connsiteX39" fmla="*/ 928687 w 1519238"/>
              <a:gd name="connsiteY39" fmla="*/ 107138 h 269606"/>
              <a:gd name="connsiteX40" fmla="*/ 966787 w 1519238"/>
              <a:gd name="connsiteY40" fmla="*/ 128570 h 269606"/>
              <a:gd name="connsiteX41" fmla="*/ 983456 w 1519238"/>
              <a:gd name="connsiteY41" fmla="*/ 111901 h 269606"/>
              <a:gd name="connsiteX42" fmla="*/ 1009650 w 1519238"/>
              <a:gd name="connsiteY42" fmla="*/ 133332 h 269606"/>
              <a:gd name="connsiteX43" fmla="*/ 1054894 w 1519238"/>
              <a:gd name="connsiteY43" fmla="*/ 190482 h 269606"/>
              <a:gd name="connsiteX44" fmla="*/ 1078706 w 1519238"/>
              <a:gd name="connsiteY44" fmla="*/ 159526 h 269606"/>
              <a:gd name="connsiteX45" fmla="*/ 1095375 w 1519238"/>
              <a:gd name="connsiteY45" fmla="*/ 95232 h 269606"/>
              <a:gd name="connsiteX46" fmla="*/ 1102519 w 1519238"/>
              <a:gd name="connsiteY46" fmla="*/ 33320 h 269606"/>
              <a:gd name="connsiteX47" fmla="*/ 1119188 w 1519238"/>
              <a:gd name="connsiteY47" fmla="*/ 4744 h 269606"/>
              <a:gd name="connsiteX48" fmla="*/ 1138238 w 1519238"/>
              <a:gd name="connsiteY48" fmla="*/ 2363 h 269606"/>
              <a:gd name="connsiteX49" fmla="*/ 1147763 w 1519238"/>
              <a:gd name="connsiteY49" fmla="*/ 28557 h 269606"/>
              <a:gd name="connsiteX50" fmla="*/ 1171576 w 1519238"/>
              <a:gd name="connsiteY50" fmla="*/ 26176 h 269606"/>
              <a:gd name="connsiteX51" fmla="*/ 1200150 w 1519238"/>
              <a:gd name="connsiteY51" fmla="*/ 90470 h 269606"/>
              <a:gd name="connsiteX52" fmla="*/ 1240631 w 1519238"/>
              <a:gd name="connsiteY52" fmla="*/ 228582 h 269606"/>
              <a:gd name="connsiteX53" fmla="*/ 1269206 w 1519238"/>
              <a:gd name="connsiteY53" fmla="*/ 223820 h 269606"/>
              <a:gd name="connsiteX54" fmla="*/ 1302544 w 1519238"/>
              <a:gd name="connsiteY54" fmla="*/ 161907 h 269606"/>
              <a:gd name="connsiteX55" fmla="*/ 1319213 w 1519238"/>
              <a:gd name="connsiteY55" fmla="*/ 109520 h 269606"/>
              <a:gd name="connsiteX56" fmla="*/ 1345406 w 1519238"/>
              <a:gd name="connsiteY56" fmla="*/ 111901 h 269606"/>
              <a:gd name="connsiteX57" fmla="*/ 1357313 w 1519238"/>
              <a:gd name="connsiteY57" fmla="*/ 142857 h 269606"/>
              <a:gd name="connsiteX58" fmla="*/ 1362076 w 1519238"/>
              <a:gd name="connsiteY58" fmla="*/ 171431 h 269606"/>
              <a:gd name="connsiteX59" fmla="*/ 1390650 w 1519238"/>
              <a:gd name="connsiteY59" fmla="*/ 183338 h 269606"/>
              <a:gd name="connsiteX60" fmla="*/ 1421606 w 1519238"/>
              <a:gd name="connsiteY60" fmla="*/ 157144 h 269606"/>
              <a:gd name="connsiteX61" fmla="*/ 1471613 w 1519238"/>
              <a:gd name="connsiteY61" fmla="*/ 161907 h 269606"/>
              <a:gd name="connsiteX62" fmla="*/ 1504950 w 1519238"/>
              <a:gd name="connsiteY62" fmla="*/ 128570 h 269606"/>
              <a:gd name="connsiteX63" fmla="*/ 1519238 w 1519238"/>
              <a:gd name="connsiteY63" fmla="*/ 135715 h 269606"/>
              <a:gd name="connsiteX0" fmla="*/ 0 w 1519238"/>
              <a:gd name="connsiteY0" fmla="*/ 99995 h 269606"/>
              <a:gd name="connsiteX1" fmla="*/ 54769 w 1519238"/>
              <a:gd name="connsiteY1" fmla="*/ 166670 h 269606"/>
              <a:gd name="connsiteX2" fmla="*/ 64294 w 1519238"/>
              <a:gd name="connsiteY2" fmla="*/ 183338 h 269606"/>
              <a:gd name="connsiteX3" fmla="*/ 95250 w 1519238"/>
              <a:gd name="connsiteY3" fmla="*/ 154764 h 269606"/>
              <a:gd name="connsiteX4" fmla="*/ 116681 w 1519238"/>
              <a:gd name="connsiteY4" fmla="*/ 126188 h 269606"/>
              <a:gd name="connsiteX5" fmla="*/ 128588 w 1519238"/>
              <a:gd name="connsiteY5" fmla="*/ 130951 h 269606"/>
              <a:gd name="connsiteX6" fmla="*/ 150019 w 1519238"/>
              <a:gd name="connsiteY6" fmla="*/ 178577 h 269606"/>
              <a:gd name="connsiteX7" fmla="*/ 166688 w 1519238"/>
              <a:gd name="connsiteY7" fmla="*/ 235726 h 269606"/>
              <a:gd name="connsiteX8" fmla="*/ 180975 w 1519238"/>
              <a:gd name="connsiteY8" fmla="*/ 261920 h 269606"/>
              <a:gd name="connsiteX9" fmla="*/ 200025 w 1519238"/>
              <a:gd name="connsiteY9" fmla="*/ 266682 h 269606"/>
              <a:gd name="connsiteX10" fmla="*/ 226219 w 1519238"/>
              <a:gd name="connsiteY10" fmla="*/ 221438 h 269606"/>
              <a:gd name="connsiteX11" fmla="*/ 245269 w 1519238"/>
              <a:gd name="connsiteY11" fmla="*/ 147620 h 269606"/>
              <a:gd name="connsiteX12" fmla="*/ 266700 w 1519238"/>
              <a:gd name="connsiteY12" fmla="*/ 85707 h 269606"/>
              <a:gd name="connsiteX13" fmla="*/ 278606 w 1519238"/>
              <a:gd name="connsiteY13" fmla="*/ 88088 h 269606"/>
              <a:gd name="connsiteX14" fmla="*/ 292894 w 1519238"/>
              <a:gd name="connsiteY14" fmla="*/ 97613 h 269606"/>
              <a:gd name="connsiteX15" fmla="*/ 330994 w 1519238"/>
              <a:gd name="connsiteY15" fmla="*/ 192864 h 269606"/>
              <a:gd name="connsiteX16" fmla="*/ 364331 w 1519238"/>
              <a:gd name="connsiteY16" fmla="*/ 159526 h 269606"/>
              <a:gd name="connsiteX17" fmla="*/ 383381 w 1519238"/>
              <a:gd name="connsiteY17" fmla="*/ 114282 h 269606"/>
              <a:gd name="connsiteX18" fmla="*/ 416719 w 1519238"/>
              <a:gd name="connsiteY18" fmla="*/ 71420 h 269606"/>
              <a:gd name="connsiteX19" fmla="*/ 428625 w 1519238"/>
              <a:gd name="connsiteY19" fmla="*/ 97613 h 269606"/>
              <a:gd name="connsiteX20" fmla="*/ 452438 w 1519238"/>
              <a:gd name="connsiteY20" fmla="*/ 185720 h 269606"/>
              <a:gd name="connsiteX21" fmla="*/ 478631 w 1519238"/>
              <a:gd name="connsiteY21" fmla="*/ 257157 h 269606"/>
              <a:gd name="connsiteX22" fmla="*/ 500063 w 1519238"/>
              <a:gd name="connsiteY22" fmla="*/ 202388 h 269606"/>
              <a:gd name="connsiteX23" fmla="*/ 531018 w 1519238"/>
              <a:gd name="connsiteY23" fmla="*/ 102376 h 269606"/>
              <a:gd name="connsiteX24" fmla="*/ 561976 w 1519238"/>
              <a:gd name="connsiteY24" fmla="*/ 83326 h 269606"/>
              <a:gd name="connsiteX25" fmla="*/ 609599 w 1519238"/>
              <a:gd name="connsiteY25" fmla="*/ 85708 h 269606"/>
              <a:gd name="connsiteX26" fmla="*/ 633413 w 1519238"/>
              <a:gd name="connsiteY26" fmla="*/ 135713 h 269606"/>
              <a:gd name="connsiteX27" fmla="*/ 642938 w 1519238"/>
              <a:gd name="connsiteY27" fmla="*/ 164288 h 269606"/>
              <a:gd name="connsiteX28" fmla="*/ 659606 w 1519238"/>
              <a:gd name="connsiteY28" fmla="*/ 173813 h 269606"/>
              <a:gd name="connsiteX29" fmla="*/ 685800 w 1519238"/>
              <a:gd name="connsiteY29" fmla="*/ 123807 h 269606"/>
              <a:gd name="connsiteX30" fmla="*/ 695325 w 1519238"/>
              <a:gd name="connsiteY30" fmla="*/ 83326 h 269606"/>
              <a:gd name="connsiteX31" fmla="*/ 707231 w 1519238"/>
              <a:gd name="connsiteY31" fmla="*/ 92851 h 269606"/>
              <a:gd name="connsiteX32" fmla="*/ 726281 w 1519238"/>
              <a:gd name="connsiteY32" fmla="*/ 164288 h 269606"/>
              <a:gd name="connsiteX33" fmla="*/ 745331 w 1519238"/>
              <a:gd name="connsiteY33" fmla="*/ 216676 h 269606"/>
              <a:gd name="connsiteX34" fmla="*/ 766763 w 1519238"/>
              <a:gd name="connsiteY34" fmla="*/ 242870 h 269606"/>
              <a:gd name="connsiteX35" fmla="*/ 800100 w 1519238"/>
              <a:gd name="connsiteY35" fmla="*/ 202388 h 269606"/>
              <a:gd name="connsiteX36" fmla="*/ 831057 w 1519238"/>
              <a:gd name="connsiteY36" fmla="*/ 123807 h 269606"/>
              <a:gd name="connsiteX37" fmla="*/ 859631 w 1519238"/>
              <a:gd name="connsiteY37" fmla="*/ 78563 h 269606"/>
              <a:gd name="connsiteX38" fmla="*/ 890588 w 1519238"/>
              <a:gd name="connsiteY38" fmla="*/ 64276 h 269606"/>
              <a:gd name="connsiteX39" fmla="*/ 928687 w 1519238"/>
              <a:gd name="connsiteY39" fmla="*/ 107138 h 269606"/>
              <a:gd name="connsiteX40" fmla="*/ 966787 w 1519238"/>
              <a:gd name="connsiteY40" fmla="*/ 128570 h 269606"/>
              <a:gd name="connsiteX41" fmla="*/ 983456 w 1519238"/>
              <a:gd name="connsiteY41" fmla="*/ 111901 h 269606"/>
              <a:gd name="connsiteX42" fmla="*/ 1009650 w 1519238"/>
              <a:gd name="connsiteY42" fmla="*/ 133332 h 269606"/>
              <a:gd name="connsiteX43" fmla="*/ 1054894 w 1519238"/>
              <a:gd name="connsiteY43" fmla="*/ 190482 h 269606"/>
              <a:gd name="connsiteX44" fmla="*/ 1078706 w 1519238"/>
              <a:gd name="connsiteY44" fmla="*/ 159526 h 269606"/>
              <a:gd name="connsiteX45" fmla="*/ 1095375 w 1519238"/>
              <a:gd name="connsiteY45" fmla="*/ 95232 h 269606"/>
              <a:gd name="connsiteX46" fmla="*/ 1102519 w 1519238"/>
              <a:gd name="connsiteY46" fmla="*/ 33320 h 269606"/>
              <a:gd name="connsiteX47" fmla="*/ 1119188 w 1519238"/>
              <a:gd name="connsiteY47" fmla="*/ 4744 h 269606"/>
              <a:gd name="connsiteX48" fmla="*/ 1138238 w 1519238"/>
              <a:gd name="connsiteY48" fmla="*/ 2363 h 269606"/>
              <a:gd name="connsiteX49" fmla="*/ 1147763 w 1519238"/>
              <a:gd name="connsiteY49" fmla="*/ 28557 h 269606"/>
              <a:gd name="connsiteX50" fmla="*/ 1171576 w 1519238"/>
              <a:gd name="connsiteY50" fmla="*/ 26176 h 269606"/>
              <a:gd name="connsiteX51" fmla="*/ 1200150 w 1519238"/>
              <a:gd name="connsiteY51" fmla="*/ 90470 h 269606"/>
              <a:gd name="connsiteX52" fmla="*/ 1240631 w 1519238"/>
              <a:gd name="connsiteY52" fmla="*/ 228582 h 269606"/>
              <a:gd name="connsiteX53" fmla="*/ 1269206 w 1519238"/>
              <a:gd name="connsiteY53" fmla="*/ 223820 h 269606"/>
              <a:gd name="connsiteX54" fmla="*/ 1302544 w 1519238"/>
              <a:gd name="connsiteY54" fmla="*/ 161907 h 269606"/>
              <a:gd name="connsiteX55" fmla="*/ 1319213 w 1519238"/>
              <a:gd name="connsiteY55" fmla="*/ 109520 h 269606"/>
              <a:gd name="connsiteX56" fmla="*/ 1345406 w 1519238"/>
              <a:gd name="connsiteY56" fmla="*/ 111901 h 269606"/>
              <a:gd name="connsiteX57" fmla="*/ 1357313 w 1519238"/>
              <a:gd name="connsiteY57" fmla="*/ 142857 h 269606"/>
              <a:gd name="connsiteX58" fmla="*/ 1362076 w 1519238"/>
              <a:gd name="connsiteY58" fmla="*/ 171431 h 269606"/>
              <a:gd name="connsiteX59" fmla="*/ 1390650 w 1519238"/>
              <a:gd name="connsiteY59" fmla="*/ 183338 h 269606"/>
              <a:gd name="connsiteX60" fmla="*/ 1421606 w 1519238"/>
              <a:gd name="connsiteY60" fmla="*/ 157144 h 269606"/>
              <a:gd name="connsiteX61" fmla="*/ 1471613 w 1519238"/>
              <a:gd name="connsiteY61" fmla="*/ 157145 h 269606"/>
              <a:gd name="connsiteX62" fmla="*/ 1504950 w 1519238"/>
              <a:gd name="connsiteY62" fmla="*/ 128570 h 269606"/>
              <a:gd name="connsiteX63" fmla="*/ 1519238 w 1519238"/>
              <a:gd name="connsiteY63" fmla="*/ 135715 h 269606"/>
              <a:gd name="connsiteX0" fmla="*/ 0 w 1519238"/>
              <a:gd name="connsiteY0" fmla="*/ 99995 h 269606"/>
              <a:gd name="connsiteX1" fmla="*/ 54769 w 1519238"/>
              <a:gd name="connsiteY1" fmla="*/ 166670 h 269606"/>
              <a:gd name="connsiteX2" fmla="*/ 64294 w 1519238"/>
              <a:gd name="connsiteY2" fmla="*/ 183338 h 269606"/>
              <a:gd name="connsiteX3" fmla="*/ 95250 w 1519238"/>
              <a:gd name="connsiteY3" fmla="*/ 154764 h 269606"/>
              <a:gd name="connsiteX4" fmla="*/ 116681 w 1519238"/>
              <a:gd name="connsiteY4" fmla="*/ 126188 h 269606"/>
              <a:gd name="connsiteX5" fmla="*/ 128588 w 1519238"/>
              <a:gd name="connsiteY5" fmla="*/ 130951 h 269606"/>
              <a:gd name="connsiteX6" fmla="*/ 150019 w 1519238"/>
              <a:gd name="connsiteY6" fmla="*/ 178577 h 269606"/>
              <a:gd name="connsiteX7" fmla="*/ 166688 w 1519238"/>
              <a:gd name="connsiteY7" fmla="*/ 235726 h 269606"/>
              <a:gd name="connsiteX8" fmla="*/ 180975 w 1519238"/>
              <a:gd name="connsiteY8" fmla="*/ 261920 h 269606"/>
              <a:gd name="connsiteX9" fmla="*/ 200025 w 1519238"/>
              <a:gd name="connsiteY9" fmla="*/ 266682 h 269606"/>
              <a:gd name="connsiteX10" fmla="*/ 226219 w 1519238"/>
              <a:gd name="connsiteY10" fmla="*/ 221438 h 269606"/>
              <a:gd name="connsiteX11" fmla="*/ 245269 w 1519238"/>
              <a:gd name="connsiteY11" fmla="*/ 147620 h 269606"/>
              <a:gd name="connsiteX12" fmla="*/ 266700 w 1519238"/>
              <a:gd name="connsiteY12" fmla="*/ 85707 h 269606"/>
              <a:gd name="connsiteX13" fmla="*/ 278606 w 1519238"/>
              <a:gd name="connsiteY13" fmla="*/ 88088 h 269606"/>
              <a:gd name="connsiteX14" fmla="*/ 292894 w 1519238"/>
              <a:gd name="connsiteY14" fmla="*/ 97613 h 269606"/>
              <a:gd name="connsiteX15" fmla="*/ 330994 w 1519238"/>
              <a:gd name="connsiteY15" fmla="*/ 192864 h 269606"/>
              <a:gd name="connsiteX16" fmla="*/ 364331 w 1519238"/>
              <a:gd name="connsiteY16" fmla="*/ 159526 h 269606"/>
              <a:gd name="connsiteX17" fmla="*/ 383381 w 1519238"/>
              <a:gd name="connsiteY17" fmla="*/ 114282 h 269606"/>
              <a:gd name="connsiteX18" fmla="*/ 416719 w 1519238"/>
              <a:gd name="connsiteY18" fmla="*/ 71420 h 269606"/>
              <a:gd name="connsiteX19" fmla="*/ 428625 w 1519238"/>
              <a:gd name="connsiteY19" fmla="*/ 97613 h 269606"/>
              <a:gd name="connsiteX20" fmla="*/ 452438 w 1519238"/>
              <a:gd name="connsiteY20" fmla="*/ 185720 h 269606"/>
              <a:gd name="connsiteX21" fmla="*/ 478631 w 1519238"/>
              <a:gd name="connsiteY21" fmla="*/ 257157 h 269606"/>
              <a:gd name="connsiteX22" fmla="*/ 500063 w 1519238"/>
              <a:gd name="connsiteY22" fmla="*/ 202388 h 269606"/>
              <a:gd name="connsiteX23" fmla="*/ 531018 w 1519238"/>
              <a:gd name="connsiteY23" fmla="*/ 102376 h 269606"/>
              <a:gd name="connsiteX24" fmla="*/ 561976 w 1519238"/>
              <a:gd name="connsiteY24" fmla="*/ 83326 h 269606"/>
              <a:gd name="connsiteX25" fmla="*/ 609599 w 1519238"/>
              <a:gd name="connsiteY25" fmla="*/ 85708 h 269606"/>
              <a:gd name="connsiteX26" fmla="*/ 633413 w 1519238"/>
              <a:gd name="connsiteY26" fmla="*/ 135713 h 269606"/>
              <a:gd name="connsiteX27" fmla="*/ 642938 w 1519238"/>
              <a:gd name="connsiteY27" fmla="*/ 164288 h 269606"/>
              <a:gd name="connsiteX28" fmla="*/ 659606 w 1519238"/>
              <a:gd name="connsiteY28" fmla="*/ 173813 h 269606"/>
              <a:gd name="connsiteX29" fmla="*/ 685800 w 1519238"/>
              <a:gd name="connsiteY29" fmla="*/ 123807 h 269606"/>
              <a:gd name="connsiteX30" fmla="*/ 695325 w 1519238"/>
              <a:gd name="connsiteY30" fmla="*/ 83326 h 269606"/>
              <a:gd name="connsiteX31" fmla="*/ 707231 w 1519238"/>
              <a:gd name="connsiteY31" fmla="*/ 92851 h 269606"/>
              <a:gd name="connsiteX32" fmla="*/ 726281 w 1519238"/>
              <a:gd name="connsiteY32" fmla="*/ 164288 h 269606"/>
              <a:gd name="connsiteX33" fmla="*/ 745331 w 1519238"/>
              <a:gd name="connsiteY33" fmla="*/ 216676 h 269606"/>
              <a:gd name="connsiteX34" fmla="*/ 766763 w 1519238"/>
              <a:gd name="connsiteY34" fmla="*/ 242870 h 269606"/>
              <a:gd name="connsiteX35" fmla="*/ 800100 w 1519238"/>
              <a:gd name="connsiteY35" fmla="*/ 202388 h 269606"/>
              <a:gd name="connsiteX36" fmla="*/ 831057 w 1519238"/>
              <a:gd name="connsiteY36" fmla="*/ 123807 h 269606"/>
              <a:gd name="connsiteX37" fmla="*/ 859631 w 1519238"/>
              <a:gd name="connsiteY37" fmla="*/ 78563 h 269606"/>
              <a:gd name="connsiteX38" fmla="*/ 890588 w 1519238"/>
              <a:gd name="connsiteY38" fmla="*/ 64276 h 269606"/>
              <a:gd name="connsiteX39" fmla="*/ 928687 w 1519238"/>
              <a:gd name="connsiteY39" fmla="*/ 107138 h 269606"/>
              <a:gd name="connsiteX40" fmla="*/ 966787 w 1519238"/>
              <a:gd name="connsiteY40" fmla="*/ 128570 h 269606"/>
              <a:gd name="connsiteX41" fmla="*/ 983456 w 1519238"/>
              <a:gd name="connsiteY41" fmla="*/ 111901 h 269606"/>
              <a:gd name="connsiteX42" fmla="*/ 1009650 w 1519238"/>
              <a:gd name="connsiteY42" fmla="*/ 133332 h 269606"/>
              <a:gd name="connsiteX43" fmla="*/ 1054894 w 1519238"/>
              <a:gd name="connsiteY43" fmla="*/ 190482 h 269606"/>
              <a:gd name="connsiteX44" fmla="*/ 1078706 w 1519238"/>
              <a:gd name="connsiteY44" fmla="*/ 159526 h 269606"/>
              <a:gd name="connsiteX45" fmla="*/ 1095375 w 1519238"/>
              <a:gd name="connsiteY45" fmla="*/ 95232 h 269606"/>
              <a:gd name="connsiteX46" fmla="*/ 1102519 w 1519238"/>
              <a:gd name="connsiteY46" fmla="*/ 33320 h 269606"/>
              <a:gd name="connsiteX47" fmla="*/ 1119188 w 1519238"/>
              <a:gd name="connsiteY47" fmla="*/ 4744 h 269606"/>
              <a:gd name="connsiteX48" fmla="*/ 1138238 w 1519238"/>
              <a:gd name="connsiteY48" fmla="*/ 2363 h 269606"/>
              <a:gd name="connsiteX49" fmla="*/ 1147763 w 1519238"/>
              <a:gd name="connsiteY49" fmla="*/ 28557 h 269606"/>
              <a:gd name="connsiteX50" fmla="*/ 1171576 w 1519238"/>
              <a:gd name="connsiteY50" fmla="*/ 26176 h 269606"/>
              <a:gd name="connsiteX51" fmla="*/ 1200150 w 1519238"/>
              <a:gd name="connsiteY51" fmla="*/ 90470 h 269606"/>
              <a:gd name="connsiteX52" fmla="*/ 1240631 w 1519238"/>
              <a:gd name="connsiteY52" fmla="*/ 228582 h 269606"/>
              <a:gd name="connsiteX53" fmla="*/ 1269206 w 1519238"/>
              <a:gd name="connsiteY53" fmla="*/ 223820 h 269606"/>
              <a:gd name="connsiteX54" fmla="*/ 1302544 w 1519238"/>
              <a:gd name="connsiteY54" fmla="*/ 161907 h 269606"/>
              <a:gd name="connsiteX55" fmla="*/ 1319213 w 1519238"/>
              <a:gd name="connsiteY55" fmla="*/ 109520 h 269606"/>
              <a:gd name="connsiteX56" fmla="*/ 1338262 w 1519238"/>
              <a:gd name="connsiteY56" fmla="*/ 116663 h 269606"/>
              <a:gd name="connsiteX57" fmla="*/ 1357313 w 1519238"/>
              <a:gd name="connsiteY57" fmla="*/ 142857 h 269606"/>
              <a:gd name="connsiteX58" fmla="*/ 1362076 w 1519238"/>
              <a:gd name="connsiteY58" fmla="*/ 171431 h 269606"/>
              <a:gd name="connsiteX59" fmla="*/ 1390650 w 1519238"/>
              <a:gd name="connsiteY59" fmla="*/ 183338 h 269606"/>
              <a:gd name="connsiteX60" fmla="*/ 1421606 w 1519238"/>
              <a:gd name="connsiteY60" fmla="*/ 157144 h 269606"/>
              <a:gd name="connsiteX61" fmla="*/ 1471613 w 1519238"/>
              <a:gd name="connsiteY61" fmla="*/ 157145 h 269606"/>
              <a:gd name="connsiteX62" fmla="*/ 1504950 w 1519238"/>
              <a:gd name="connsiteY62" fmla="*/ 128570 h 269606"/>
              <a:gd name="connsiteX63" fmla="*/ 1519238 w 1519238"/>
              <a:gd name="connsiteY63" fmla="*/ 135715 h 269606"/>
              <a:gd name="connsiteX0" fmla="*/ 0 w 1519238"/>
              <a:gd name="connsiteY0" fmla="*/ 99995 h 269606"/>
              <a:gd name="connsiteX1" fmla="*/ 54769 w 1519238"/>
              <a:gd name="connsiteY1" fmla="*/ 166670 h 269606"/>
              <a:gd name="connsiteX2" fmla="*/ 64294 w 1519238"/>
              <a:gd name="connsiteY2" fmla="*/ 183338 h 269606"/>
              <a:gd name="connsiteX3" fmla="*/ 95250 w 1519238"/>
              <a:gd name="connsiteY3" fmla="*/ 154764 h 269606"/>
              <a:gd name="connsiteX4" fmla="*/ 116681 w 1519238"/>
              <a:gd name="connsiteY4" fmla="*/ 126188 h 269606"/>
              <a:gd name="connsiteX5" fmla="*/ 128588 w 1519238"/>
              <a:gd name="connsiteY5" fmla="*/ 130951 h 269606"/>
              <a:gd name="connsiteX6" fmla="*/ 150019 w 1519238"/>
              <a:gd name="connsiteY6" fmla="*/ 178577 h 269606"/>
              <a:gd name="connsiteX7" fmla="*/ 166688 w 1519238"/>
              <a:gd name="connsiteY7" fmla="*/ 235726 h 269606"/>
              <a:gd name="connsiteX8" fmla="*/ 180975 w 1519238"/>
              <a:gd name="connsiteY8" fmla="*/ 261920 h 269606"/>
              <a:gd name="connsiteX9" fmla="*/ 200025 w 1519238"/>
              <a:gd name="connsiteY9" fmla="*/ 266682 h 269606"/>
              <a:gd name="connsiteX10" fmla="*/ 226219 w 1519238"/>
              <a:gd name="connsiteY10" fmla="*/ 221438 h 269606"/>
              <a:gd name="connsiteX11" fmla="*/ 245269 w 1519238"/>
              <a:gd name="connsiteY11" fmla="*/ 147620 h 269606"/>
              <a:gd name="connsiteX12" fmla="*/ 266700 w 1519238"/>
              <a:gd name="connsiteY12" fmla="*/ 85707 h 269606"/>
              <a:gd name="connsiteX13" fmla="*/ 278606 w 1519238"/>
              <a:gd name="connsiteY13" fmla="*/ 88088 h 269606"/>
              <a:gd name="connsiteX14" fmla="*/ 292894 w 1519238"/>
              <a:gd name="connsiteY14" fmla="*/ 97613 h 269606"/>
              <a:gd name="connsiteX15" fmla="*/ 330994 w 1519238"/>
              <a:gd name="connsiteY15" fmla="*/ 192864 h 269606"/>
              <a:gd name="connsiteX16" fmla="*/ 364331 w 1519238"/>
              <a:gd name="connsiteY16" fmla="*/ 159526 h 269606"/>
              <a:gd name="connsiteX17" fmla="*/ 383381 w 1519238"/>
              <a:gd name="connsiteY17" fmla="*/ 114282 h 269606"/>
              <a:gd name="connsiteX18" fmla="*/ 416719 w 1519238"/>
              <a:gd name="connsiteY18" fmla="*/ 71420 h 269606"/>
              <a:gd name="connsiteX19" fmla="*/ 428625 w 1519238"/>
              <a:gd name="connsiteY19" fmla="*/ 97613 h 269606"/>
              <a:gd name="connsiteX20" fmla="*/ 452438 w 1519238"/>
              <a:gd name="connsiteY20" fmla="*/ 185720 h 269606"/>
              <a:gd name="connsiteX21" fmla="*/ 478631 w 1519238"/>
              <a:gd name="connsiteY21" fmla="*/ 257157 h 269606"/>
              <a:gd name="connsiteX22" fmla="*/ 500063 w 1519238"/>
              <a:gd name="connsiteY22" fmla="*/ 202388 h 269606"/>
              <a:gd name="connsiteX23" fmla="*/ 531018 w 1519238"/>
              <a:gd name="connsiteY23" fmla="*/ 102376 h 269606"/>
              <a:gd name="connsiteX24" fmla="*/ 561976 w 1519238"/>
              <a:gd name="connsiteY24" fmla="*/ 83326 h 269606"/>
              <a:gd name="connsiteX25" fmla="*/ 609599 w 1519238"/>
              <a:gd name="connsiteY25" fmla="*/ 85708 h 269606"/>
              <a:gd name="connsiteX26" fmla="*/ 633413 w 1519238"/>
              <a:gd name="connsiteY26" fmla="*/ 135713 h 269606"/>
              <a:gd name="connsiteX27" fmla="*/ 642938 w 1519238"/>
              <a:gd name="connsiteY27" fmla="*/ 164288 h 269606"/>
              <a:gd name="connsiteX28" fmla="*/ 659606 w 1519238"/>
              <a:gd name="connsiteY28" fmla="*/ 173813 h 269606"/>
              <a:gd name="connsiteX29" fmla="*/ 685800 w 1519238"/>
              <a:gd name="connsiteY29" fmla="*/ 123807 h 269606"/>
              <a:gd name="connsiteX30" fmla="*/ 695325 w 1519238"/>
              <a:gd name="connsiteY30" fmla="*/ 83326 h 269606"/>
              <a:gd name="connsiteX31" fmla="*/ 707231 w 1519238"/>
              <a:gd name="connsiteY31" fmla="*/ 92851 h 269606"/>
              <a:gd name="connsiteX32" fmla="*/ 726281 w 1519238"/>
              <a:gd name="connsiteY32" fmla="*/ 164288 h 269606"/>
              <a:gd name="connsiteX33" fmla="*/ 745331 w 1519238"/>
              <a:gd name="connsiteY33" fmla="*/ 216676 h 269606"/>
              <a:gd name="connsiteX34" fmla="*/ 766763 w 1519238"/>
              <a:gd name="connsiteY34" fmla="*/ 242870 h 269606"/>
              <a:gd name="connsiteX35" fmla="*/ 800100 w 1519238"/>
              <a:gd name="connsiteY35" fmla="*/ 202388 h 269606"/>
              <a:gd name="connsiteX36" fmla="*/ 831057 w 1519238"/>
              <a:gd name="connsiteY36" fmla="*/ 123807 h 269606"/>
              <a:gd name="connsiteX37" fmla="*/ 859631 w 1519238"/>
              <a:gd name="connsiteY37" fmla="*/ 78563 h 269606"/>
              <a:gd name="connsiteX38" fmla="*/ 890588 w 1519238"/>
              <a:gd name="connsiteY38" fmla="*/ 64276 h 269606"/>
              <a:gd name="connsiteX39" fmla="*/ 928687 w 1519238"/>
              <a:gd name="connsiteY39" fmla="*/ 107138 h 269606"/>
              <a:gd name="connsiteX40" fmla="*/ 966787 w 1519238"/>
              <a:gd name="connsiteY40" fmla="*/ 128570 h 269606"/>
              <a:gd name="connsiteX41" fmla="*/ 983456 w 1519238"/>
              <a:gd name="connsiteY41" fmla="*/ 111901 h 269606"/>
              <a:gd name="connsiteX42" fmla="*/ 1009650 w 1519238"/>
              <a:gd name="connsiteY42" fmla="*/ 133332 h 269606"/>
              <a:gd name="connsiteX43" fmla="*/ 1054894 w 1519238"/>
              <a:gd name="connsiteY43" fmla="*/ 190482 h 269606"/>
              <a:gd name="connsiteX44" fmla="*/ 1078706 w 1519238"/>
              <a:gd name="connsiteY44" fmla="*/ 159526 h 269606"/>
              <a:gd name="connsiteX45" fmla="*/ 1095375 w 1519238"/>
              <a:gd name="connsiteY45" fmla="*/ 95232 h 269606"/>
              <a:gd name="connsiteX46" fmla="*/ 1102519 w 1519238"/>
              <a:gd name="connsiteY46" fmla="*/ 33320 h 269606"/>
              <a:gd name="connsiteX47" fmla="*/ 1119188 w 1519238"/>
              <a:gd name="connsiteY47" fmla="*/ 4744 h 269606"/>
              <a:gd name="connsiteX48" fmla="*/ 1138238 w 1519238"/>
              <a:gd name="connsiteY48" fmla="*/ 2363 h 269606"/>
              <a:gd name="connsiteX49" fmla="*/ 1147763 w 1519238"/>
              <a:gd name="connsiteY49" fmla="*/ 28557 h 269606"/>
              <a:gd name="connsiteX50" fmla="*/ 1171576 w 1519238"/>
              <a:gd name="connsiteY50" fmla="*/ 26176 h 269606"/>
              <a:gd name="connsiteX51" fmla="*/ 1200150 w 1519238"/>
              <a:gd name="connsiteY51" fmla="*/ 90470 h 269606"/>
              <a:gd name="connsiteX52" fmla="*/ 1240631 w 1519238"/>
              <a:gd name="connsiteY52" fmla="*/ 228582 h 269606"/>
              <a:gd name="connsiteX53" fmla="*/ 1269206 w 1519238"/>
              <a:gd name="connsiteY53" fmla="*/ 223820 h 269606"/>
              <a:gd name="connsiteX54" fmla="*/ 1302544 w 1519238"/>
              <a:gd name="connsiteY54" fmla="*/ 161907 h 269606"/>
              <a:gd name="connsiteX55" fmla="*/ 1319213 w 1519238"/>
              <a:gd name="connsiteY55" fmla="*/ 109520 h 269606"/>
              <a:gd name="connsiteX56" fmla="*/ 1338262 w 1519238"/>
              <a:gd name="connsiteY56" fmla="*/ 116663 h 269606"/>
              <a:gd name="connsiteX57" fmla="*/ 1357313 w 1519238"/>
              <a:gd name="connsiteY57" fmla="*/ 142857 h 269606"/>
              <a:gd name="connsiteX58" fmla="*/ 1362076 w 1519238"/>
              <a:gd name="connsiteY58" fmla="*/ 171431 h 269606"/>
              <a:gd name="connsiteX59" fmla="*/ 1390650 w 1519238"/>
              <a:gd name="connsiteY59" fmla="*/ 183338 h 269606"/>
              <a:gd name="connsiteX60" fmla="*/ 1421606 w 1519238"/>
              <a:gd name="connsiteY60" fmla="*/ 157144 h 269606"/>
              <a:gd name="connsiteX61" fmla="*/ 1471613 w 1519238"/>
              <a:gd name="connsiteY61" fmla="*/ 157145 h 269606"/>
              <a:gd name="connsiteX62" fmla="*/ 1504950 w 1519238"/>
              <a:gd name="connsiteY62" fmla="*/ 128570 h 269606"/>
              <a:gd name="connsiteX63" fmla="*/ 1519238 w 1519238"/>
              <a:gd name="connsiteY63" fmla="*/ 135715 h 26960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</a:cxnLst>
            <a:rect l="l" t="t" r="r" b="b"/>
            <a:pathLst>
              <a:path w="1519238" h="269606">
                <a:moveTo>
                  <a:pt x="0" y="99995"/>
                </a:moveTo>
                <a:cubicBezTo>
                  <a:pt x="22026" y="126387"/>
                  <a:pt x="44053" y="152780"/>
                  <a:pt x="54769" y="166670"/>
                </a:cubicBezTo>
                <a:cubicBezTo>
                  <a:pt x="65485" y="180560"/>
                  <a:pt x="57547" y="185322"/>
                  <a:pt x="64294" y="183338"/>
                </a:cubicBezTo>
                <a:cubicBezTo>
                  <a:pt x="71041" y="181354"/>
                  <a:pt x="86519" y="164289"/>
                  <a:pt x="95250" y="154764"/>
                </a:cubicBezTo>
                <a:cubicBezTo>
                  <a:pt x="103981" y="145239"/>
                  <a:pt x="111125" y="130157"/>
                  <a:pt x="116681" y="126188"/>
                </a:cubicBezTo>
                <a:cubicBezTo>
                  <a:pt x="122237" y="122219"/>
                  <a:pt x="123032" y="122220"/>
                  <a:pt x="128588" y="130951"/>
                </a:cubicBezTo>
                <a:cubicBezTo>
                  <a:pt x="134144" y="139682"/>
                  <a:pt x="143669" y="161115"/>
                  <a:pt x="150019" y="178577"/>
                </a:cubicBezTo>
                <a:cubicBezTo>
                  <a:pt x="156369" y="196039"/>
                  <a:pt x="161529" y="221836"/>
                  <a:pt x="166688" y="235726"/>
                </a:cubicBezTo>
                <a:cubicBezTo>
                  <a:pt x="171847" y="249616"/>
                  <a:pt x="175419" y="256761"/>
                  <a:pt x="180975" y="261920"/>
                </a:cubicBezTo>
                <a:cubicBezTo>
                  <a:pt x="186531" y="267079"/>
                  <a:pt x="192484" y="273429"/>
                  <a:pt x="200025" y="266682"/>
                </a:cubicBezTo>
                <a:cubicBezTo>
                  <a:pt x="207566" y="259935"/>
                  <a:pt x="218678" y="241282"/>
                  <a:pt x="226219" y="221438"/>
                </a:cubicBezTo>
                <a:cubicBezTo>
                  <a:pt x="233760" y="201594"/>
                  <a:pt x="238522" y="170242"/>
                  <a:pt x="245269" y="147620"/>
                </a:cubicBezTo>
                <a:cubicBezTo>
                  <a:pt x="252016" y="124998"/>
                  <a:pt x="261144" y="95629"/>
                  <a:pt x="266700" y="85707"/>
                </a:cubicBezTo>
                <a:cubicBezTo>
                  <a:pt x="272256" y="75785"/>
                  <a:pt x="274240" y="86104"/>
                  <a:pt x="278606" y="88088"/>
                </a:cubicBezTo>
                <a:cubicBezTo>
                  <a:pt x="282972" y="90072"/>
                  <a:pt x="284163" y="80150"/>
                  <a:pt x="292894" y="97613"/>
                </a:cubicBezTo>
                <a:cubicBezTo>
                  <a:pt x="301625" y="115076"/>
                  <a:pt x="319088" y="182545"/>
                  <a:pt x="330994" y="192864"/>
                </a:cubicBezTo>
                <a:cubicBezTo>
                  <a:pt x="342900" y="203183"/>
                  <a:pt x="355600" y="172623"/>
                  <a:pt x="364331" y="159526"/>
                </a:cubicBezTo>
                <a:cubicBezTo>
                  <a:pt x="373062" y="146429"/>
                  <a:pt x="374650" y="128966"/>
                  <a:pt x="383381" y="114282"/>
                </a:cubicBezTo>
                <a:cubicBezTo>
                  <a:pt x="392112" y="99598"/>
                  <a:pt x="409178" y="74198"/>
                  <a:pt x="416719" y="71420"/>
                </a:cubicBezTo>
                <a:cubicBezTo>
                  <a:pt x="424260" y="68642"/>
                  <a:pt x="422672" y="78563"/>
                  <a:pt x="428625" y="97613"/>
                </a:cubicBezTo>
                <a:cubicBezTo>
                  <a:pt x="434578" y="116663"/>
                  <a:pt x="444104" y="159129"/>
                  <a:pt x="452438" y="185720"/>
                </a:cubicBezTo>
                <a:cubicBezTo>
                  <a:pt x="460772" y="212311"/>
                  <a:pt x="470694" y="254379"/>
                  <a:pt x="478631" y="257157"/>
                </a:cubicBezTo>
                <a:cubicBezTo>
                  <a:pt x="486568" y="259935"/>
                  <a:pt x="491332" y="228185"/>
                  <a:pt x="500063" y="202388"/>
                </a:cubicBezTo>
                <a:cubicBezTo>
                  <a:pt x="508794" y="176591"/>
                  <a:pt x="520699" y="122220"/>
                  <a:pt x="531018" y="102376"/>
                </a:cubicBezTo>
                <a:cubicBezTo>
                  <a:pt x="541337" y="82532"/>
                  <a:pt x="548879" y="86104"/>
                  <a:pt x="561976" y="83326"/>
                </a:cubicBezTo>
                <a:cubicBezTo>
                  <a:pt x="575073" y="80548"/>
                  <a:pt x="597693" y="76977"/>
                  <a:pt x="609599" y="85708"/>
                </a:cubicBezTo>
                <a:cubicBezTo>
                  <a:pt x="621505" y="94439"/>
                  <a:pt x="627857" y="122616"/>
                  <a:pt x="633413" y="135713"/>
                </a:cubicBezTo>
                <a:cubicBezTo>
                  <a:pt x="638969" y="148810"/>
                  <a:pt x="638573" y="157938"/>
                  <a:pt x="642938" y="164288"/>
                </a:cubicBezTo>
                <a:cubicBezTo>
                  <a:pt x="647303" y="170638"/>
                  <a:pt x="652462" y="180560"/>
                  <a:pt x="659606" y="173813"/>
                </a:cubicBezTo>
                <a:cubicBezTo>
                  <a:pt x="666750" y="167066"/>
                  <a:pt x="679847" y="138888"/>
                  <a:pt x="685800" y="123807"/>
                </a:cubicBezTo>
                <a:cubicBezTo>
                  <a:pt x="691753" y="108726"/>
                  <a:pt x="691753" y="88485"/>
                  <a:pt x="695325" y="83326"/>
                </a:cubicBezTo>
                <a:cubicBezTo>
                  <a:pt x="698897" y="78167"/>
                  <a:pt x="702072" y="79357"/>
                  <a:pt x="707231" y="92851"/>
                </a:cubicBezTo>
                <a:cubicBezTo>
                  <a:pt x="712390" y="106345"/>
                  <a:pt x="719931" y="143651"/>
                  <a:pt x="726281" y="164288"/>
                </a:cubicBezTo>
                <a:cubicBezTo>
                  <a:pt x="732631" y="184925"/>
                  <a:pt x="738584" y="203579"/>
                  <a:pt x="745331" y="216676"/>
                </a:cubicBezTo>
                <a:cubicBezTo>
                  <a:pt x="752078" y="229773"/>
                  <a:pt x="757635" y="245251"/>
                  <a:pt x="766763" y="242870"/>
                </a:cubicBezTo>
                <a:cubicBezTo>
                  <a:pt x="775891" y="240489"/>
                  <a:pt x="789384" y="222232"/>
                  <a:pt x="800100" y="202388"/>
                </a:cubicBezTo>
                <a:cubicBezTo>
                  <a:pt x="810816" y="182544"/>
                  <a:pt x="821135" y="144445"/>
                  <a:pt x="831057" y="123807"/>
                </a:cubicBezTo>
                <a:cubicBezTo>
                  <a:pt x="840979" y="103169"/>
                  <a:pt x="849709" y="88485"/>
                  <a:pt x="859631" y="78563"/>
                </a:cubicBezTo>
                <a:cubicBezTo>
                  <a:pt x="869553" y="68641"/>
                  <a:pt x="879079" y="59513"/>
                  <a:pt x="890588" y="64276"/>
                </a:cubicBezTo>
                <a:cubicBezTo>
                  <a:pt x="902097" y="69039"/>
                  <a:pt x="915987" y="96422"/>
                  <a:pt x="928687" y="107138"/>
                </a:cubicBezTo>
                <a:cubicBezTo>
                  <a:pt x="941387" y="117854"/>
                  <a:pt x="957659" y="127776"/>
                  <a:pt x="966787" y="128570"/>
                </a:cubicBezTo>
                <a:cubicBezTo>
                  <a:pt x="975915" y="129364"/>
                  <a:pt x="976312" y="111107"/>
                  <a:pt x="983456" y="111901"/>
                </a:cubicBezTo>
                <a:cubicBezTo>
                  <a:pt x="990600" y="112695"/>
                  <a:pt x="997744" y="120235"/>
                  <a:pt x="1009650" y="133332"/>
                </a:cubicBezTo>
                <a:cubicBezTo>
                  <a:pt x="1021556" y="146429"/>
                  <a:pt x="1043385" y="186116"/>
                  <a:pt x="1054894" y="190482"/>
                </a:cubicBezTo>
                <a:cubicBezTo>
                  <a:pt x="1066403" y="194848"/>
                  <a:pt x="1071959" y="175401"/>
                  <a:pt x="1078706" y="159526"/>
                </a:cubicBezTo>
                <a:cubicBezTo>
                  <a:pt x="1085453" y="143651"/>
                  <a:pt x="1091406" y="116266"/>
                  <a:pt x="1095375" y="95232"/>
                </a:cubicBezTo>
                <a:cubicBezTo>
                  <a:pt x="1099344" y="74198"/>
                  <a:pt x="1098550" y="48401"/>
                  <a:pt x="1102519" y="33320"/>
                </a:cubicBezTo>
                <a:cubicBezTo>
                  <a:pt x="1106488" y="18239"/>
                  <a:pt x="1113235" y="9903"/>
                  <a:pt x="1119188" y="4744"/>
                </a:cubicBezTo>
                <a:cubicBezTo>
                  <a:pt x="1125141" y="-415"/>
                  <a:pt x="1133476" y="-1606"/>
                  <a:pt x="1138238" y="2363"/>
                </a:cubicBezTo>
                <a:cubicBezTo>
                  <a:pt x="1143000" y="6332"/>
                  <a:pt x="1142207" y="24588"/>
                  <a:pt x="1147763" y="28557"/>
                </a:cubicBezTo>
                <a:cubicBezTo>
                  <a:pt x="1153319" y="32526"/>
                  <a:pt x="1162845" y="15857"/>
                  <a:pt x="1171576" y="26176"/>
                </a:cubicBezTo>
                <a:cubicBezTo>
                  <a:pt x="1180307" y="36495"/>
                  <a:pt x="1193403" y="49593"/>
                  <a:pt x="1200150" y="90470"/>
                </a:cubicBezTo>
                <a:cubicBezTo>
                  <a:pt x="1206897" y="131347"/>
                  <a:pt x="1229122" y="206357"/>
                  <a:pt x="1240631" y="228582"/>
                </a:cubicBezTo>
                <a:cubicBezTo>
                  <a:pt x="1252140" y="250807"/>
                  <a:pt x="1258887" y="234932"/>
                  <a:pt x="1269206" y="223820"/>
                </a:cubicBezTo>
                <a:cubicBezTo>
                  <a:pt x="1279525" y="212708"/>
                  <a:pt x="1294210" y="180957"/>
                  <a:pt x="1302544" y="161907"/>
                </a:cubicBezTo>
                <a:cubicBezTo>
                  <a:pt x="1310878" y="142857"/>
                  <a:pt x="1313260" y="117061"/>
                  <a:pt x="1319213" y="109520"/>
                </a:cubicBezTo>
                <a:cubicBezTo>
                  <a:pt x="1325166" y="101979"/>
                  <a:pt x="1331912" y="111107"/>
                  <a:pt x="1338262" y="116663"/>
                </a:cubicBezTo>
                <a:cubicBezTo>
                  <a:pt x="1344612" y="122219"/>
                  <a:pt x="1353344" y="133729"/>
                  <a:pt x="1357313" y="142857"/>
                </a:cubicBezTo>
                <a:cubicBezTo>
                  <a:pt x="1361282" y="151985"/>
                  <a:pt x="1356520" y="164684"/>
                  <a:pt x="1362076" y="171431"/>
                </a:cubicBezTo>
                <a:cubicBezTo>
                  <a:pt x="1367632" y="178178"/>
                  <a:pt x="1380728" y="185719"/>
                  <a:pt x="1390650" y="183338"/>
                </a:cubicBezTo>
                <a:cubicBezTo>
                  <a:pt x="1400572" y="180957"/>
                  <a:pt x="1408112" y="161510"/>
                  <a:pt x="1421606" y="157144"/>
                </a:cubicBezTo>
                <a:cubicBezTo>
                  <a:pt x="1435100" y="152779"/>
                  <a:pt x="1457722" y="161907"/>
                  <a:pt x="1471613" y="157145"/>
                </a:cubicBezTo>
                <a:cubicBezTo>
                  <a:pt x="1485504" y="152383"/>
                  <a:pt x="1497013" y="132142"/>
                  <a:pt x="1504950" y="128570"/>
                </a:cubicBezTo>
                <a:cubicBezTo>
                  <a:pt x="1512888" y="124998"/>
                  <a:pt x="1515070" y="128968"/>
                  <a:pt x="1519238" y="135715"/>
                </a:cubicBezTo>
              </a:path>
            </a:pathLst>
          </a:custGeom>
          <a:noFill/>
          <a:ln w="19050">
            <a:solidFill>
              <a:srgbClr val="FF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09" name="Text Box 277"/>
          <p:cNvSpPr txBox="1">
            <a:spLocks noChangeAspect="1" noChangeArrowheads="1"/>
          </p:cNvSpPr>
          <p:nvPr/>
        </p:nvSpPr>
        <p:spPr bwMode="auto">
          <a:xfrm>
            <a:off x="-180895" y="6414274"/>
            <a:ext cx="2863851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/>
            <a:r>
              <a:rPr lang="en-US" altLang="en-US" sz="1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Yang et al., </a:t>
            </a:r>
            <a:r>
              <a:rPr lang="en-US" altLang="en-US" sz="1000" i="1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PNAS</a:t>
            </a:r>
            <a:r>
              <a:rPr lang="en-US" altLang="en-US" sz="1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 110:12078-83, 2013</a:t>
            </a:r>
            <a:endParaRPr lang="en-US" altLang="en-US" sz="1200" dirty="0">
              <a:solidFill>
                <a:srgbClr val="000000"/>
              </a:solidFill>
              <a:latin typeface="Helvetica" panose="020B0604020202020204" pitchFamily="34" charset="0"/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22771022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159515" y="-114914"/>
            <a:ext cx="9487877" cy="7315200"/>
          </a:xfrm>
          <a:prstGeom prst="rect">
            <a:avLst/>
          </a:prstGeom>
        </p:spPr>
      </p:pic>
      <p:sp>
        <p:nvSpPr>
          <p:cNvPr id="6" name="Freeform 5"/>
          <p:cNvSpPr/>
          <p:nvPr/>
        </p:nvSpPr>
        <p:spPr>
          <a:xfrm>
            <a:off x="5151191" y="684251"/>
            <a:ext cx="3191351" cy="3929076"/>
          </a:xfrm>
          <a:custGeom>
            <a:avLst/>
            <a:gdLst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75702 w 3191350"/>
              <a:gd name="connsiteY75" fmla="*/ 3558236 h 3929076"/>
              <a:gd name="connsiteX76" fmla="*/ 2823226 w 3191350"/>
              <a:gd name="connsiteY76" fmla="*/ 3600221 h 3929076"/>
              <a:gd name="connsiteX77" fmla="*/ 2760254 w 3191350"/>
              <a:gd name="connsiteY77" fmla="*/ 3642206 h 3929076"/>
              <a:gd name="connsiteX78" fmla="*/ 2697283 w 3191350"/>
              <a:gd name="connsiteY78" fmla="*/ 3684191 h 3929076"/>
              <a:gd name="connsiteX79" fmla="*/ 2602825 w 3191350"/>
              <a:gd name="connsiteY79" fmla="*/ 3747168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23226 w 3191350"/>
              <a:gd name="connsiteY76" fmla="*/ 3600221 h 3929076"/>
              <a:gd name="connsiteX77" fmla="*/ 2760254 w 3191350"/>
              <a:gd name="connsiteY77" fmla="*/ 3642206 h 3929076"/>
              <a:gd name="connsiteX78" fmla="*/ 2697283 w 3191350"/>
              <a:gd name="connsiteY78" fmla="*/ 3684191 h 3929076"/>
              <a:gd name="connsiteX79" fmla="*/ 2602825 w 3191350"/>
              <a:gd name="connsiteY79" fmla="*/ 3747168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60254 w 3191350"/>
              <a:gd name="connsiteY77" fmla="*/ 3642206 h 3929076"/>
              <a:gd name="connsiteX78" fmla="*/ 2697283 w 3191350"/>
              <a:gd name="connsiteY78" fmla="*/ 3684191 h 3929076"/>
              <a:gd name="connsiteX79" fmla="*/ 2602825 w 3191350"/>
              <a:gd name="connsiteY79" fmla="*/ 3747168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697283 w 3191350"/>
              <a:gd name="connsiteY78" fmla="*/ 3684191 h 3929076"/>
              <a:gd name="connsiteX79" fmla="*/ 2602825 w 3191350"/>
              <a:gd name="connsiteY79" fmla="*/ 3747168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02825 w 3191350"/>
              <a:gd name="connsiteY79" fmla="*/ 3747168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66583 w 3191350"/>
              <a:gd name="connsiteY80" fmla="*/ 3787188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15915 w 3191350"/>
              <a:gd name="connsiteY72" fmla="*/ 3417027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66583 w 3191350"/>
              <a:gd name="connsiteY80" fmla="*/ 3787188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61638 w 3191350"/>
              <a:gd name="connsiteY4" fmla="*/ 4116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15915 w 3191350"/>
              <a:gd name="connsiteY72" fmla="*/ 3417027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66583 w 3191350"/>
              <a:gd name="connsiteY80" fmla="*/ 3787188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35420 h 3929076"/>
              <a:gd name="connsiteX4" fmla="*/ 461638 w 3191350"/>
              <a:gd name="connsiteY4" fmla="*/ 4116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15915 w 3191350"/>
              <a:gd name="connsiteY72" fmla="*/ 3417027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66583 w 3191350"/>
              <a:gd name="connsiteY80" fmla="*/ 3787188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216472 w 3191350"/>
              <a:gd name="connsiteY1" fmla="*/ 16236 h 3929076"/>
              <a:gd name="connsiteX2" fmla="*/ 314857 w 3191350"/>
              <a:gd name="connsiteY2" fmla="*/ 52482 h 3929076"/>
              <a:gd name="connsiteX3" fmla="*/ 377829 w 3191350"/>
              <a:gd name="connsiteY3" fmla="*/ 35420 h 3929076"/>
              <a:gd name="connsiteX4" fmla="*/ 461638 w 3191350"/>
              <a:gd name="connsiteY4" fmla="*/ 4116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15915 w 3191350"/>
              <a:gd name="connsiteY72" fmla="*/ 3417027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66583 w 3191350"/>
              <a:gd name="connsiteY80" fmla="*/ 3787188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</a:cxnLst>
            <a:rect l="l" t="t" r="r" b="b"/>
            <a:pathLst>
              <a:path w="3191350" h="3929076">
                <a:moveTo>
                  <a:pt x="125943" y="31489"/>
                </a:moveTo>
                <a:cubicBezTo>
                  <a:pt x="143435" y="27990"/>
                  <a:pt x="198634" y="16236"/>
                  <a:pt x="216472" y="16236"/>
                </a:cubicBezTo>
                <a:cubicBezTo>
                  <a:pt x="270973" y="16236"/>
                  <a:pt x="287964" y="49285"/>
                  <a:pt x="314857" y="52482"/>
                </a:cubicBezTo>
                <a:cubicBezTo>
                  <a:pt x="341750" y="55679"/>
                  <a:pt x="353366" y="37307"/>
                  <a:pt x="377829" y="35420"/>
                </a:cubicBezTo>
                <a:cubicBezTo>
                  <a:pt x="402292" y="33533"/>
                  <a:pt x="426654" y="34818"/>
                  <a:pt x="461638" y="41160"/>
                </a:cubicBezTo>
                <a:cubicBezTo>
                  <a:pt x="496622" y="47502"/>
                  <a:pt x="554474" y="69838"/>
                  <a:pt x="587734" y="73474"/>
                </a:cubicBezTo>
                <a:cubicBezTo>
                  <a:pt x="620994" y="77110"/>
                  <a:pt x="636463" y="62978"/>
                  <a:pt x="661201" y="62978"/>
                </a:cubicBezTo>
                <a:cubicBezTo>
                  <a:pt x="706815" y="62978"/>
                  <a:pt x="752160" y="69975"/>
                  <a:pt x="797640" y="73474"/>
                </a:cubicBezTo>
                <a:cubicBezTo>
                  <a:pt x="903440" y="108744"/>
                  <a:pt x="739336" y="54932"/>
                  <a:pt x="871107" y="94467"/>
                </a:cubicBezTo>
                <a:cubicBezTo>
                  <a:pt x="892300" y="100825"/>
                  <a:pt x="913088" y="108462"/>
                  <a:pt x="934078" y="115459"/>
                </a:cubicBezTo>
                <a:lnTo>
                  <a:pt x="997050" y="136452"/>
                </a:lnTo>
                <a:cubicBezTo>
                  <a:pt x="1007545" y="139951"/>
                  <a:pt x="1017803" y="144265"/>
                  <a:pt x="1028536" y="146948"/>
                </a:cubicBezTo>
                <a:cubicBezTo>
                  <a:pt x="1042530" y="150447"/>
                  <a:pt x="1056701" y="153299"/>
                  <a:pt x="1070517" y="157444"/>
                </a:cubicBezTo>
                <a:cubicBezTo>
                  <a:pt x="1091710" y="163802"/>
                  <a:pt x="1133488" y="178437"/>
                  <a:pt x="1133488" y="178437"/>
                </a:cubicBezTo>
                <a:cubicBezTo>
                  <a:pt x="1143983" y="188933"/>
                  <a:pt x="1152624" y="201692"/>
                  <a:pt x="1164974" y="209926"/>
                </a:cubicBezTo>
                <a:cubicBezTo>
                  <a:pt x="1174179" y="216063"/>
                  <a:pt x="1186789" y="215049"/>
                  <a:pt x="1196460" y="220422"/>
                </a:cubicBezTo>
                <a:cubicBezTo>
                  <a:pt x="1218513" y="232675"/>
                  <a:pt x="1238441" y="248412"/>
                  <a:pt x="1259431" y="262407"/>
                </a:cubicBezTo>
                <a:cubicBezTo>
                  <a:pt x="1269926" y="269405"/>
                  <a:pt x="1281998" y="274480"/>
                  <a:pt x="1290917" y="283400"/>
                </a:cubicBezTo>
                <a:cubicBezTo>
                  <a:pt x="1301412" y="293896"/>
                  <a:pt x="1309516" y="307523"/>
                  <a:pt x="1322403" y="314888"/>
                </a:cubicBezTo>
                <a:cubicBezTo>
                  <a:pt x="1334927" y="322045"/>
                  <a:pt x="1350390" y="321886"/>
                  <a:pt x="1364384" y="325385"/>
                </a:cubicBezTo>
                <a:cubicBezTo>
                  <a:pt x="1424071" y="385076"/>
                  <a:pt x="1366600" y="336988"/>
                  <a:pt x="1427356" y="367370"/>
                </a:cubicBezTo>
                <a:cubicBezTo>
                  <a:pt x="1438638" y="373012"/>
                  <a:pt x="1447315" y="383239"/>
                  <a:pt x="1458841" y="388362"/>
                </a:cubicBezTo>
                <a:cubicBezTo>
                  <a:pt x="1479060" y="397349"/>
                  <a:pt x="1503403" y="397081"/>
                  <a:pt x="1521813" y="409355"/>
                </a:cubicBezTo>
                <a:cubicBezTo>
                  <a:pt x="1576592" y="445877"/>
                  <a:pt x="1531431" y="421989"/>
                  <a:pt x="1616270" y="440844"/>
                </a:cubicBezTo>
                <a:cubicBezTo>
                  <a:pt x="1627070" y="443244"/>
                  <a:pt x="1637119" y="448301"/>
                  <a:pt x="1647756" y="451340"/>
                </a:cubicBezTo>
                <a:cubicBezTo>
                  <a:pt x="1661625" y="455303"/>
                  <a:pt x="1675656" y="458707"/>
                  <a:pt x="1689737" y="461836"/>
                </a:cubicBezTo>
                <a:cubicBezTo>
                  <a:pt x="1765723" y="478723"/>
                  <a:pt x="1717439" y="464072"/>
                  <a:pt x="1773699" y="482829"/>
                </a:cubicBezTo>
                <a:cubicBezTo>
                  <a:pt x="1824986" y="534121"/>
                  <a:pt x="1782698" y="498468"/>
                  <a:pt x="1847166" y="535310"/>
                </a:cubicBezTo>
                <a:cubicBezTo>
                  <a:pt x="1858118" y="541569"/>
                  <a:pt x="1867058" y="551334"/>
                  <a:pt x="1878652" y="556303"/>
                </a:cubicBezTo>
                <a:cubicBezTo>
                  <a:pt x="1891910" y="561986"/>
                  <a:pt x="1906639" y="563300"/>
                  <a:pt x="1920633" y="566799"/>
                </a:cubicBezTo>
                <a:cubicBezTo>
                  <a:pt x="1931128" y="573796"/>
                  <a:pt x="1940837" y="582149"/>
                  <a:pt x="1952119" y="587791"/>
                </a:cubicBezTo>
                <a:cubicBezTo>
                  <a:pt x="1962014" y="592739"/>
                  <a:pt x="1973934" y="592915"/>
                  <a:pt x="1983605" y="598288"/>
                </a:cubicBezTo>
                <a:cubicBezTo>
                  <a:pt x="2005658" y="610541"/>
                  <a:pt x="2025586" y="626278"/>
                  <a:pt x="2046576" y="640273"/>
                </a:cubicBezTo>
                <a:cubicBezTo>
                  <a:pt x="2058926" y="648507"/>
                  <a:pt x="2065712" y="663528"/>
                  <a:pt x="2078062" y="671762"/>
                </a:cubicBezTo>
                <a:cubicBezTo>
                  <a:pt x="2087267" y="677899"/>
                  <a:pt x="2099877" y="676885"/>
                  <a:pt x="2109548" y="682258"/>
                </a:cubicBezTo>
                <a:cubicBezTo>
                  <a:pt x="2131601" y="694511"/>
                  <a:pt x="2172519" y="724243"/>
                  <a:pt x="2172519" y="724243"/>
                </a:cubicBezTo>
                <a:cubicBezTo>
                  <a:pt x="2232680" y="814492"/>
                  <a:pt x="2152572" y="708283"/>
                  <a:pt x="2224996" y="766228"/>
                </a:cubicBezTo>
                <a:cubicBezTo>
                  <a:pt x="2234846" y="774109"/>
                  <a:pt x="2236493" y="789410"/>
                  <a:pt x="2245986" y="797717"/>
                </a:cubicBezTo>
                <a:cubicBezTo>
                  <a:pt x="2264971" y="814331"/>
                  <a:pt x="2308958" y="839702"/>
                  <a:pt x="2308958" y="839702"/>
                </a:cubicBezTo>
                <a:cubicBezTo>
                  <a:pt x="2315955" y="850198"/>
                  <a:pt x="2324825" y="859664"/>
                  <a:pt x="2329948" y="871191"/>
                </a:cubicBezTo>
                <a:cubicBezTo>
                  <a:pt x="2338934" y="891412"/>
                  <a:pt x="2343942" y="913176"/>
                  <a:pt x="2350939" y="934168"/>
                </a:cubicBezTo>
                <a:lnTo>
                  <a:pt x="2371930" y="997146"/>
                </a:lnTo>
                <a:cubicBezTo>
                  <a:pt x="2380618" y="1023213"/>
                  <a:pt x="2379826" y="1042322"/>
                  <a:pt x="2413911" y="1049627"/>
                </a:cubicBezTo>
                <a:cubicBezTo>
                  <a:pt x="2451694" y="1057724"/>
                  <a:pt x="2490876" y="1056625"/>
                  <a:pt x="2529358" y="1060124"/>
                </a:cubicBezTo>
                <a:cubicBezTo>
                  <a:pt x="2550349" y="1067121"/>
                  <a:pt x="2585334" y="1060125"/>
                  <a:pt x="2592330" y="1081116"/>
                </a:cubicBezTo>
                <a:cubicBezTo>
                  <a:pt x="2606323" y="1123101"/>
                  <a:pt x="2592329" y="1109106"/>
                  <a:pt x="2634311" y="1123101"/>
                </a:cubicBezTo>
                <a:cubicBezTo>
                  <a:pt x="2652783" y="1178524"/>
                  <a:pt x="2638670" y="1145387"/>
                  <a:pt x="2686787" y="1217568"/>
                </a:cubicBezTo>
                <a:lnTo>
                  <a:pt x="2707778" y="1249056"/>
                </a:lnTo>
                <a:cubicBezTo>
                  <a:pt x="2714775" y="1259552"/>
                  <a:pt x="2719850" y="1271624"/>
                  <a:pt x="2728769" y="1280545"/>
                </a:cubicBezTo>
                <a:cubicBezTo>
                  <a:pt x="2739264" y="1291041"/>
                  <a:pt x="2751142" y="1300317"/>
                  <a:pt x="2760254" y="1312034"/>
                </a:cubicBezTo>
                <a:cubicBezTo>
                  <a:pt x="2826183" y="1396810"/>
                  <a:pt x="2772768" y="1355366"/>
                  <a:pt x="2833721" y="1396004"/>
                </a:cubicBezTo>
                <a:cubicBezTo>
                  <a:pt x="2840718" y="1406500"/>
                  <a:pt x="2845792" y="1418573"/>
                  <a:pt x="2854712" y="1427493"/>
                </a:cubicBezTo>
                <a:cubicBezTo>
                  <a:pt x="2863631" y="1436413"/>
                  <a:pt x="2879201" y="1437989"/>
                  <a:pt x="2886198" y="1448485"/>
                </a:cubicBezTo>
                <a:cubicBezTo>
                  <a:pt x="2894199" y="1460488"/>
                  <a:pt x="2893564" y="1476389"/>
                  <a:pt x="2896693" y="1490471"/>
                </a:cubicBezTo>
                <a:cubicBezTo>
                  <a:pt x="2905251" y="1528989"/>
                  <a:pt x="2906715" y="1548373"/>
                  <a:pt x="2917683" y="1584937"/>
                </a:cubicBezTo>
                <a:cubicBezTo>
                  <a:pt x="2924041" y="1606132"/>
                  <a:pt x="2931677" y="1626922"/>
                  <a:pt x="2938674" y="1647915"/>
                </a:cubicBezTo>
                <a:cubicBezTo>
                  <a:pt x="2942172" y="1658411"/>
                  <a:pt x="2943032" y="1670197"/>
                  <a:pt x="2949169" y="1679403"/>
                </a:cubicBezTo>
                <a:cubicBezTo>
                  <a:pt x="2963163" y="1700396"/>
                  <a:pt x="2983173" y="1718446"/>
                  <a:pt x="2991150" y="1742381"/>
                </a:cubicBezTo>
                <a:cubicBezTo>
                  <a:pt x="3002835" y="1777441"/>
                  <a:pt x="3003357" y="1776324"/>
                  <a:pt x="3012141" y="1815855"/>
                </a:cubicBezTo>
                <a:cubicBezTo>
                  <a:pt x="3016011" y="1833270"/>
                  <a:pt x="3015391" y="1852033"/>
                  <a:pt x="3022636" y="1868336"/>
                </a:cubicBezTo>
                <a:cubicBezTo>
                  <a:pt x="3029740" y="1884322"/>
                  <a:pt x="3044091" y="1895990"/>
                  <a:pt x="3054122" y="1910321"/>
                </a:cubicBezTo>
                <a:cubicBezTo>
                  <a:pt x="3068589" y="1930990"/>
                  <a:pt x="3082109" y="1952306"/>
                  <a:pt x="3096103" y="1973299"/>
                </a:cubicBezTo>
                <a:lnTo>
                  <a:pt x="3117093" y="2004788"/>
                </a:lnTo>
                <a:lnTo>
                  <a:pt x="3138084" y="2036277"/>
                </a:lnTo>
                <a:cubicBezTo>
                  <a:pt x="3141582" y="2137741"/>
                  <a:pt x="3140375" y="2239476"/>
                  <a:pt x="3148579" y="2340668"/>
                </a:cubicBezTo>
                <a:cubicBezTo>
                  <a:pt x="3150910" y="2369425"/>
                  <a:pt x="3162573" y="2396649"/>
                  <a:pt x="3169570" y="2424639"/>
                </a:cubicBezTo>
                <a:lnTo>
                  <a:pt x="3180065" y="2466624"/>
                </a:lnTo>
                <a:cubicBezTo>
                  <a:pt x="3193021" y="2751686"/>
                  <a:pt x="3197067" y="2712345"/>
                  <a:pt x="3180065" y="3043918"/>
                </a:cubicBezTo>
                <a:cubicBezTo>
                  <a:pt x="3179051" y="3063701"/>
                  <a:pt x="3174526" y="3122167"/>
                  <a:pt x="3148579" y="3138385"/>
                </a:cubicBezTo>
                <a:cubicBezTo>
                  <a:pt x="3129817" y="3150112"/>
                  <a:pt x="3106598" y="3152380"/>
                  <a:pt x="3085608" y="3159377"/>
                </a:cubicBezTo>
                <a:cubicBezTo>
                  <a:pt x="3075113" y="3162876"/>
                  <a:pt x="3063327" y="3163737"/>
                  <a:pt x="3054122" y="3169874"/>
                </a:cubicBezTo>
                <a:lnTo>
                  <a:pt x="3022636" y="3190866"/>
                </a:lnTo>
                <a:cubicBezTo>
                  <a:pt x="2987411" y="3296555"/>
                  <a:pt x="3049145" y="3140082"/>
                  <a:pt x="3015915" y="3417027"/>
                </a:cubicBezTo>
                <a:cubicBezTo>
                  <a:pt x="3013279" y="3438997"/>
                  <a:pt x="2993528" y="3468225"/>
                  <a:pt x="2980655" y="3484762"/>
                </a:cubicBezTo>
                <a:cubicBezTo>
                  <a:pt x="2967782" y="3501299"/>
                  <a:pt x="2954581" y="3499249"/>
                  <a:pt x="2938674" y="3516251"/>
                </a:cubicBezTo>
                <a:cubicBezTo>
                  <a:pt x="2922767" y="3533253"/>
                  <a:pt x="2902871" y="3567233"/>
                  <a:pt x="2885215" y="3586777"/>
                </a:cubicBezTo>
                <a:cubicBezTo>
                  <a:pt x="2867559" y="3606321"/>
                  <a:pt x="2850396" y="3617938"/>
                  <a:pt x="2832740" y="3633518"/>
                </a:cubicBezTo>
                <a:cubicBezTo>
                  <a:pt x="2815084" y="3649098"/>
                  <a:pt x="2800272" y="3664679"/>
                  <a:pt x="2779281" y="3680260"/>
                </a:cubicBezTo>
                <a:cubicBezTo>
                  <a:pt x="2758290" y="3695841"/>
                  <a:pt x="2734620" y="3712679"/>
                  <a:pt x="2706796" y="3727002"/>
                </a:cubicBezTo>
                <a:cubicBezTo>
                  <a:pt x="2678972" y="3741325"/>
                  <a:pt x="2635708" y="3756164"/>
                  <a:pt x="2612339" y="3766195"/>
                </a:cubicBezTo>
                <a:cubicBezTo>
                  <a:pt x="2588970" y="3776226"/>
                  <a:pt x="2589159" y="3779863"/>
                  <a:pt x="2566583" y="3787188"/>
                </a:cubicBezTo>
                <a:cubicBezTo>
                  <a:pt x="2544007" y="3794513"/>
                  <a:pt x="2505826" y="3802821"/>
                  <a:pt x="2476882" y="3810146"/>
                </a:cubicBezTo>
                <a:lnTo>
                  <a:pt x="2392920" y="3831139"/>
                </a:lnTo>
                <a:cubicBezTo>
                  <a:pt x="2382187" y="3833823"/>
                  <a:pt x="2372167" y="3838952"/>
                  <a:pt x="2361434" y="3841635"/>
                </a:cubicBezTo>
                <a:cubicBezTo>
                  <a:pt x="2344128" y="3845962"/>
                  <a:pt x="2326372" y="3848261"/>
                  <a:pt x="2308958" y="3852131"/>
                </a:cubicBezTo>
                <a:cubicBezTo>
                  <a:pt x="2294877" y="3855260"/>
                  <a:pt x="2281058" y="3859498"/>
                  <a:pt x="2266977" y="3862627"/>
                </a:cubicBezTo>
                <a:cubicBezTo>
                  <a:pt x="2249563" y="3866497"/>
                  <a:pt x="2231807" y="3868797"/>
                  <a:pt x="2214501" y="3873124"/>
                </a:cubicBezTo>
                <a:cubicBezTo>
                  <a:pt x="2164595" y="3885602"/>
                  <a:pt x="2199922" y="3884300"/>
                  <a:pt x="2141034" y="3894116"/>
                </a:cubicBezTo>
                <a:cubicBezTo>
                  <a:pt x="2042361" y="3910563"/>
                  <a:pt x="1949120" y="3910011"/>
                  <a:pt x="1847166" y="3915109"/>
                </a:cubicBezTo>
                <a:cubicBezTo>
                  <a:pt x="1686608" y="3935180"/>
                  <a:pt x="1747085" y="3932227"/>
                  <a:pt x="1490327" y="3915109"/>
                </a:cubicBezTo>
                <a:cubicBezTo>
                  <a:pt x="1475935" y="3914149"/>
                  <a:pt x="1462162" y="3908758"/>
                  <a:pt x="1448346" y="3904613"/>
                </a:cubicBezTo>
                <a:cubicBezTo>
                  <a:pt x="1427153" y="3898255"/>
                  <a:pt x="1385375" y="3883620"/>
                  <a:pt x="1385375" y="3883620"/>
                </a:cubicBezTo>
                <a:cubicBezTo>
                  <a:pt x="1325214" y="3793371"/>
                  <a:pt x="1405322" y="3899580"/>
                  <a:pt x="1332898" y="3841635"/>
                </a:cubicBezTo>
                <a:cubicBezTo>
                  <a:pt x="1323048" y="3833754"/>
                  <a:pt x="1321401" y="3818453"/>
                  <a:pt x="1311908" y="3810146"/>
                </a:cubicBezTo>
                <a:cubicBezTo>
                  <a:pt x="1292923" y="3793532"/>
                  <a:pt x="1266774" y="3786001"/>
                  <a:pt x="1248936" y="3768161"/>
                </a:cubicBezTo>
                <a:cubicBezTo>
                  <a:pt x="1238441" y="3757665"/>
                  <a:pt x="1229166" y="3745786"/>
                  <a:pt x="1217450" y="3736672"/>
                </a:cubicBezTo>
                <a:cubicBezTo>
                  <a:pt x="1197537" y="3721183"/>
                  <a:pt x="1175469" y="3708682"/>
                  <a:pt x="1154479" y="3694687"/>
                </a:cubicBezTo>
                <a:lnTo>
                  <a:pt x="1122993" y="3673695"/>
                </a:lnTo>
                <a:cubicBezTo>
                  <a:pt x="1099359" y="3602784"/>
                  <a:pt x="1132136" y="3679646"/>
                  <a:pt x="1081012" y="3621213"/>
                </a:cubicBezTo>
                <a:cubicBezTo>
                  <a:pt x="1064399" y="3602226"/>
                  <a:pt x="1056870" y="3576076"/>
                  <a:pt x="1039031" y="3558236"/>
                </a:cubicBezTo>
                <a:cubicBezTo>
                  <a:pt x="1028536" y="3547740"/>
                  <a:pt x="1017047" y="3538150"/>
                  <a:pt x="1007545" y="3526747"/>
                </a:cubicBezTo>
                <a:cubicBezTo>
                  <a:pt x="999470" y="3517056"/>
                  <a:pt x="996047" y="3503565"/>
                  <a:pt x="986554" y="3495258"/>
                </a:cubicBezTo>
                <a:cubicBezTo>
                  <a:pt x="967569" y="3478644"/>
                  <a:pt x="944573" y="3467268"/>
                  <a:pt x="923583" y="3453273"/>
                </a:cubicBezTo>
                <a:lnTo>
                  <a:pt x="860611" y="3411288"/>
                </a:lnTo>
                <a:lnTo>
                  <a:pt x="829125" y="3390295"/>
                </a:lnTo>
                <a:cubicBezTo>
                  <a:pt x="818511" y="3374373"/>
                  <a:pt x="797640" y="3349047"/>
                  <a:pt x="797640" y="3327318"/>
                </a:cubicBezTo>
                <a:cubicBezTo>
                  <a:pt x="797640" y="3316254"/>
                  <a:pt x="804637" y="3306325"/>
                  <a:pt x="808135" y="3295829"/>
                </a:cubicBezTo>
                <a:cubicBezTo>
                  <a:pt x="827615" y="3139968"/>
                  <a:pt x="806725" y="3262511"/>
                  <a:pt x="829125" y="3180370"/>
                </a:cubicBezTo>
                <a:cubicBezTo>
                  <a:pt x="836716" y="3152535"/>
                  <a:pt x="850116" y="3096400"/>
                  <a:pt x="850116" y="3096400"/>
                </a:cubicBezTo>
                <a:cubicBezTo>
                  <a:pt x="853614" y="3064911"/>
                  <a:pt x="860611" y="3033616"/>
                  <a:pt x="860611" y="3001933"/>
                </a:cubicBezTo>
                <a:cubicBezTo>
                  <a:pt x="860611" y="2890393"/>
                  <a:pt x="869520" y="2797216"/>
                  <a:pt x="839621" y="2697542"/>
                </a:cubicBezTo>
                <a:cubicBezTo>
                  <a:pt x="781935" y="2505238"/>
                  <a:pt x="849548" y="2719879"/>
                  <a:pt x="797640" y="2603075"/>
                </a:cubicBezTo>
                <a:cubicBezTo>
                  <a:pt x="788654" y="2582854"/>
                  <a:pt x="783646" y="2561090"/>
                  <a:pt x="776649" y="2540098"/>
                </a:cubicBezTo>
                <a:lnTo>
                  <a:pt x="766154" y="2508609"/>
                </a:lnTo>
                <a:cubicBezTo>
                  <a:pt x="769652" y="2428138"/>
                  <a:pt x="768361" y="2347315"/>
                  <a:pt x="776649" y="2267195"/>
                </a:cubicBezTo>
                <a:cubicBezTo>
                  <a:pt x="778926" y="2245184"/>
                  <a:pt x="797640" y="2204217"/>
                  <a:pt x="797640" y="2204217"/>
                </a:cubicBezTo>
                <a:cubicBezTo>
                  <a:pt x="797305" y="2199865"/>
                  <a:pt x="798898" y="2076330"/>
                  <a:pt x="776649" y="2036277"/>
                </a:cubicBezTo>
                <a:cubicBezTo>
                  <a:pt x="764398" y="2014222"/>
                  <a:pt x="734668" y="1973299"/>
                  <a:pt x="734668" y="1973299"/>
                </a:cubicBezTo>
                <a:cubicBezTo>
                  <a:pt x="710605" y="1901100"/>
                  <a:pt x="743519" y="1988789"/>
                  <a:pt x="692687" y="1899825"/>
                </a:cubicBezTo>
                <a:cubicBezTo>
                  <a:pt x="687198" y="1890219"/>
                  <a:pt x="687140" y="1878232"/>
                  <a:pt x="682192" y="1868336"/>
                </a:cubicBezTo>
                <a:cubicBezTo>
                  <a:pt x="662700" y="1829348"/>
                  <a:pt x="646324" y="1824944"/>
                  <a:pt x="608725" y="1794862"/>
                </a:cubicBezTo>
                <a:cubicBezTo>
                  <a:pt x="601728" y="1780867"/>
                  <a:pt x="595496" y="1766462"/>
                  <a:pt x="587734" y="1752877"/>
                </a:cubicBezTo>
                <a:cubicBezTo>
                  <a:pt x="581476" y="1741924"/>
                  <a:pt x="572385" y="1732671"/>
                  <a:pt x="566744" y="1721388"/>
                </a:cubicBezTo>
                <a:cubicBezTo>
                  <a:pt x="561797" y="1711492"/>
                  <a:pt x="561197" y="1699796"/>
                  <a:pt x="556249" y="1689900"/>
                </a:cubicBezTo>
                <a:cubicBezTo>
                  <a:pt x="550608" y="1678617"/>
                  <a:pt x="541943" y="1669108"/>
                  <a:pt x="535258" y="1658411"/>
                </a:cubicBezTo>
                <a:cubicBezTo>
                  <a:pt x="524446" y="1641111"/>
                  <a:pt x="516012" y="1622251"/>
                  <a:pt x="503772" y="1605930"/>
                </a:cubicBezTo>
                <a:cubicBezTo>
                  <a:pt x="494866" y="1594055"/>
                  <a:pt x="481945" y="1585711"/>
                  <a:pt x="472286" y="1574441"/>
                </a:cubicBezTo>
                <a:cubicBezTo>
                  <a:pt x="460902" y="1561159"/>
                  <a:pt x="453875" y="1544078"/>
                  <a:pt x="440801" y="1532456"/>
                </a:cubicBezTo>
                <a:cubicBezTo>
                  <a:pt x="421946" y="1515694"/>
                  <a:pt x="377829" y="1490471"/>
                  <a:pt x="377829" y="1490471"/>
                </a:cubicBezTo>
                <a:lnTo>
                  <a:pt x="356839" y="1427493"/>
                </a:lnTo>
                <a:lnTo>
                  <a:pt x="346343" y="1396004"/>
                </a:lnTo>
                <a:cubicBezTo>
                  <a:pt x="342845" y="1361016"/>
                  <a:pt x="343754" y="1325303"/>
                  <a:pt x="335848" y="1291041"/>
                </a:cubicBezTo>
                <a:cubicBezTo>
                  <a:pt x="333012" y="1278750"/>
                  <a:pt x="319980" y="1271080"/>
                  <a:pt x="314857" y="1259553"/>
                </a:cubicBezTo>
                <a:cubicBezTo>
                  <a:pt x="305871" y="1239332"/>
                  <a:pt x="300864" y="1217568"/>
                  <a:pt x="293867" y="1196575"/>
                </a:cubicBezTo>
                <a:lnTo>
                  <a:pt x="272876" y="1133597"/>
                </a:lnTo>
                <a:cubicBezTo>
                  <a:pt x="269378" y="1123101"/>
                  <a:pt x="269019" y="1110960"/>
                  <a:pt x="262381" y="1102109"/>
                </a:cubicBezTo>
                <a:cubicBezTo>
                  <a:pt x="239220" y="1071225"/>
                  <a:pt x="228644" y="1052999"/>
                  <a:pt x="199410" y="1028635"/>
                </a:cubicBezTo>
                <a:cubicBezTo>
                  <a:pt x="189720" y="1020559"/>
                  <a:pt x="176843" y="1016562"/>
                  <a:pt x="167924" y="1007642"/>
                </a:cubicBezTo>
                <a:cubicBezTo>
                  <a:pt x="152381" y="992098"/>
                  <a:pt x="101317" y="912969"/>
                  <a:pt x="94457" y="902679"/>
                </a:cubicBezTo>
                <a:lnTo>
                  <a:pt x="73466" y="871191"/>
                </a:lnTo>
                <a:cubicBezTo>
                  <a:pt x="38186" y="765337"/>
                  <a:pt x="92023" y="929552"/>
                  <a:pt x="52476" y="797717"/>
                </a:cubicBezTo>
                <a:cubicBezTo>
                  <a:pt x="46118" y="776522"/>
                  <a:pt x="38482" y="755732"/>
                  <a:pt x="31485" y="734739"/>
                </a:cubicBezTo>
                <a:lnTo>
                  <a:pt x="20990" y="703250"/>
                </a:lnTo>
                <a:cubicBezTo>
                  <a:pt x="17492" y="675260"/>
                  <a:pt x="15540" y="647033"/>
                  <a:pt x="10495" y="619280"/>
                </a:cubicBezTo>
                <a:cubicBezTo>
                  <a:pt x="8516" y="608394"/>
                  <a:pt x="0" y="598855"/>
                  <a:pt x="0" y="587791"/>
                </a:cubicBezTo>
                <a:cubicBezTo>
                  <a:pt x="0" y="545661"/>
                  <a:pt x="6997" y="503821"/>
                  <a:pt x="10495" y="461836"/>
                </a:cubicBezTo>
                <a:cubicBezTo>
                  <a:pt x="13993" y="360372"/>
                  <a:pt x="12320" y="258597"/>
                  <a:pt x="20990" y="157444"/>
                </a:cubicBezTo>
                <a:cubicBezTo>
                  <a:pt x="22880" y="135397"/>
                  <a:pt x="34984" y="115459"/>
                  <a:pt x="41981" y="94467"/>
                </a:cubicBezTo>
                <a:cubicBezTo>
                  <a:pt x="45479" y="83971"/>
                  <a:pt x="46339" y="72184"/>
                  <a:pt x="52476" y="62978"/>
                </a:cubicBezTo>
                <a:lnTo>
                  <a:pt x="94457" y="0"/>
                </a:lnTo>
                <a:lnTo>
                  <a:pt x="125943" y="31489"/>
                </a:lnTo>
                <a:close/>
              </a:path>
            </a:pathLst>
          </a:custGeom>
          <a:solidFill>
            <a:srgbClr val="03AD15">
              <a:alpha val="64000"/>
            </a:srgbClr>
          </a:solidFill>
          <a:ln>
            <a:solidFill>
              <a:srgbClr val="03AD1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3" name="Group 2"/>
          <p:cNvGrpSpPr/>
          <p:nvPr/>
        </p:nvGrpSpPr>
        <p:grpSpPr>
          <a:xfrm>
            <a:off x="157561" y="1775624"/>
            <a:ext cx="2782284" cy="1468400"/>
            <a:chOff x="373627" y="269946"/>
            <a:chExt cx="2958079" cy="1659152"/>
          </a:xfrm>
        </p:grpSpPr>
        <p:sp>
          <p:nvSpPr>
            <p:cNvPr id="2" name="Rectangle 1"/>
            <p:cNvSpPr/>
            <p:nvPr/>
          </p:nvSpPr>
          <p:spPr>
            <a:xfrm>
              <a:off x="373627" y="269946"/>
              <a:ext cx="2958079" cy="165915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1" name="Picture 10"/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58576"/>
            <a:stretch/>
          </p:blipFill>
          <p:spPr>
            <a:xfrm>
              <a:off x="514316" y="333463"/>
              <a:ext cx="1488895" cy="1487744"/>
            </a:xfrm>
            <a:prstGeom prst="rect">
              <a:avLst/>
            </a:prstGeom>
          </p:spPr>
        </p:pic>
        <p:pic>
          <p:nvPicPr>
            <p:cNvPr id="12" name="Picture 11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64103"/>
            <a:stretch/>
          </p:blipFill>
          <p:spPr>
            <a:xfrm>
              <a:off x="1999351" y="592780"/>
              <a:ext cx="1253469" cy="1238257"/>
            </a:xfrm>
            <a:prstGeom prst="rect">
              <a:avLst/>
            </a:prstGeom>
          </p:spPr>
        </p:pic>
      </p:grpSp>
      <p:grpSp>
        <p:nvGrpSpPr>
          <p:cNvPr id="4" name="Group 3"/>
          <p:cNvGrpSpPr/>
          <p:nvPr/>
        </p:nvGrpSpPr>
        <p:grpSpPr>
          <a:xfrm>
            <a:off x="2124365" y="3415061"/>
            <a:ext cx="4724751" cy="2889555"/>
            <a:chOff x="1606853" y="2472184"/>
            <a:chExt cx="4067566" cy="2457041"/>
          </a:xfrm>
        </p:grpSpPr>
        <p:grpSp>
          <p:nvGrpSpPr>
            <p:cNvPr id="8" name="Group 7"/>
            <p:cNvGrpSpPr/>
            <p:nvPr/>
          </p:nvGrpSpPr>
          <p:grpSpPr>
            <a:xfrm>
              <a:off x="1606853" y="2482014"/>
              <a:ext cx="4067566" cy="2447211"/>
              <a:chOff x="262458" y="209551"/>
              <a:chExt cx="4849410" cy="2695575"/>
            </a:xfrm>
          </p:grpSpPr>
          <p:pic>
            <p:nvPicPr>
              <p:cNvPr id="9" name="Picture 8"/>
              <p:cNvPicPr>
                <a:picLocks noChangeAspect="1"/>
              </p:cNvPicPr>
              <p:nvPr/>
            </p:nvPicPr>
            <p:blipFill rotWithShape="1"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3762" b="63194"/>
              <a:stretch/>
            </p:blipFill>
            <p:spPr>
              <a:xfrm>
                <a:off x="262458" y="209551"/>
                <a:ext cx="4849410" cy="2695575"/>
              </a:xfrm>
              <a:prstGeom prst="rect">
                <a:avLst/>
              </a:prstGeom>
            </p:spPr>
          </p:pic>
          <p:sp>
            <p:nvSpPr>
              <p:cNvPr id="10" name="Rectangle 9"/>
              <p:cNvSpPr/>
              <p:nvPr/>
            </p:nvSpPr>
            <p:spPr>
              <a:xfrm>
                <a:off x="447674" y="240914"/>
                <a:ext cx="428625" cy="342973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3" name="Rectangle 12"/>
            <p:cNvSpPr/>
            <p:nvPr/>
          </p:nvSpPr>
          <p:spPr>
            <a:xfrm>
              <a:off x="1606853" y="2472184"/>
              <a:ext cx="4067566" cy="2457041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6259370" y="1361327"/>
            <a:ext cx="2649288" cy="1883319"/>
            <a:chOff x="5971391" y="802462"/>
            <a:chExt cx="2936635" cy="2211942"/>
          </a:xfrm>
        </p:grpSpPr>
        <p:pic>
          <p:nvPicPr>
            <p:cNvPr id="20" name="Picture 19"/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0328"/>
            <a:stretch/>
          </p:blipFill>
          <p:spPr>
            <a:xfrm>
              <a:off x="5971391" y="871286"/>
              <a:ext cx="1488895" cy="2143118"/>
            </a:xfrm>
            <a:prstGeom prst="rect">
              <a:avLst/>
            </a:prstGeom>
          </p:spPr>
        </p:pic>
        <p:pic>
          <p:nvPicPr>
            <p:cNvPr id="21" name="Picture 20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35897"/>
            <a:stretch/>
          </p:blipFill>
          <p:spPr>
            <a:xfrm>
              <a:off x="7456426" y="802462"/>
              <a:ext cx="1253469" cy="2211212"/>
            </a:xfrm>
            <a:prstGeom prst="rect">
              <a:avLst/>
            </a:prstGeom>
          </p:spPr>
        </p:pic>
        <p:sp>
          <p:nvSpPr>
            <p:cNvPr id="22" name="Rectangle 21"/>
            <p:cNvSpPr/>
            <p:nvPr/>
          </p:nvSpPr>
          <p:spPr>
            <a:xfrm>
              <a:off x="5971391" y="871286"/>
              <a:ext cx="2936635" cy="2142388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Rectangle 16"/>
          <p:cNvSpPr/>
          <p:nvPr/>
        </p:nvSpPr>
        <p:spPr>
          <a:xfrm>
            <a:off x="6385825" y="6391403"/>
            <a:ext cx="275817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 err="1" smtClean="0">
                <a:latin typeface="Arial"/>
                <a:ea typeface="ＭＳ Ｐゴシック" charset="0"/>
                <a:cs typeface="Arial"/>
              </a:rPr>
              <a:t>Elston</a:t>
            </a:r>
            <a:r>
              <a:rPr lang="en-US" sz="1000" dirty="0" smtClean="0">
                <a:latin typeface="Arial"/>
                <a:ea typeface="ＭＳ Ｐゴシック" charset="0"/>
                <a:cs typeface="Arial"/>
              </a:rPr>
              <a:t> </a:t>
            </a:r>
            <a:r>
              <a:rPr lang="en-US" sz="1000" i="1" dirty="0" err="1" smtClean="0">
                <a:latin typeface="Arial"/>
                <a:ea typeface="ＭＳ Ｐゴシック" charset="0"/>
                <a:cs typeface="Arial"/>
              </a:rPr>
              <a:t>Cereb</a:t>
            </a:r>
            <a:r>
              <a:rPr lang="en-US" sz="1000" i="1" dirty="0" smtClean="0">
                <a:latin typeface="Arial"/>
                <a:ea typeface="ＭＳ Ｐゴシック" charset="0"/>
                <a:cs typeface="Arial"/>
              </a:rPr>
              <a:t> </a:t>
            </a:r>
            <a:r>
              <a:rPr lang="en-US" sz="1000" i="1" dirty="0" err="1">
                <a:latin typeface="Arial"/>
                <a:ea typeface="ＭＳ Ｐゴシック" charset="0"/>
                <a:cs typeface="Arial"/>
              </a:rPr>
              <a:t>Ctx</a:t>
            </a:r>
            <a:r>
              <a:rPr lang="en-US" sz="1000" i="1" dirty="0">
                <a:latin typeface="Arial"/>
                <a:ea typeface="ＭＳ Ｐゴシック" charset="0"/>
                <a:cs typeface="Arial"/>
              </a:rPr>
              <a:t> </a:t>
            </a:r>
            <a:r>
              <a:rPr lang="en-US" sz="1000" dirty="0">
                <a:latin typeface="Arial"/>
                <a:cs typeface="Arial"/>
              </a:rPr>
              <a:t>13: 1124-</a:t>
            </a:r>
            <a:r>
              <a:rPr lang="en-US" sz="1000" dirty="0" smtClean="0">
                <a:latin typeface="Arial"/>
                <a:cs typeface="Arial"/>
              </a:rPr>
              <a:t>1138, 2003;</a:t>
            </a:r>
          </a:p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 smtClean="0">
                <a:latin typeface="Arial"/>
                <a:cs typeface="Arial"/>
              </a:rPr>
              <a:t> </a:t>
            </a:r>
            <a:r>
              <a:rPr lang="en-US" sz="1000" dirty="0" err="1" smtClean="0">
                <a:latin typeface="Arial"/>
                <a:cs typeface="Arial"/>
              </a:rPr>
              <a:t>Elston</a:t>
            </a:r>
            <a:r>
              <a:rPr lang="en-US" sz="1000" dirty="0" smtClean="0">
                <a:latin typeface="Arial"/>
                <a:cs typeface="Arial"/>
              </a:rPr>
              <a:t> et al, </a:t>
            </a:r>
            <a:r>
              <a:rPr lang="en-US" sz="1000" i="1" dirty="0" err="1" smtClean="0">
                <a:latin typeface="Arial"/>
                <a:cs typeface="Arial"/>
              </a:rPr>
              <a:t>Anatom</a:t>
            </a:r>
            <a:r>
              <a:rPr lang="en-US" sz="1000" i="1" dirty="0" smtClean="0">
                <a:latin typeface="Arial"/>
                <a:cs typeface="Arial"/>
              </a:rPr>
              <a:t> Rec</a:t>
            </a:r>
            <a:r>
              <a:rPr lang="en-US" sz="1000" dirty="0" smtClean="0">
                <a:latin typeface="Arial"/>
                <a:cs typeface="Arial"/>
              </a:rPr>
              <a:t>, 288A: 26-35, 2006</a:t>
            </a:r>
            <a:endParaRPr lang="en-US" sz="1000" dirty="0">
              <a:latin typeface="Arial"/>
              <a:ea typeface="ＭＳ Ｐゴシック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6232278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7" grpId="0"/>
    </p:bld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Picture 119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9545" y="3"/>
            <a:ext cx="9263092" cy="6857999"/>
          </a:xfrm>
          <a:prstGeom prst="rect">
            <a:avLst/>
          </a:prstGeom>
        </p:spPr>
      </p:pic>
      <p:sp>
        <p:nvSpPr>
          <p:cNvPr id="125" name="Freeform 124"/>
          <p:cNvSpPr/>
          <p:nvPr/>
        </p:nvSpPr>
        <p:spPr>
          <a:xfrm>
            <a:off x="2829290" y="964431"/>
            <a:ext cx="1514115" cy="1778775"/>
          </a:xfrm>
          <a:custGeom>
            <a:avLst/>
            <a:gdLst>
              <a:gd name="connsiteX0" fmla="*/ 914400 w 1419726"/>
              <a:gd name="connsiteY0" fmla="*/ 0 h 1708484"/>
              <a:gd name="connsiteX1" fmla="*/ 372979 w 1419726"/>
              <a:gd name="connsiteY1" fmla="*/ 348915 h 1708484"/>
              <a:gd name="connsiteX2" fmla="*/ 180474 w 1419726"/>
              <a:gd name="connsiteY2" fmla="*/ 433136 h 1708484"/>
              <a:gd name="connsiteX3" fmla="*/ 0 w 1419726"/>
              <a:gd name="connsiteY3" fmla="*/ 914400 h 1708484"/>
              <a:gd name="connsiteX4" fmla="*/ 60158 w 1419726"/>
              <a:gd name="connsiteY4" fmla="*/ 1395663 h 1708484"/>
              <a:gd name="connsiteX5" fmla="*/ 312821 w 1419726"/>
              <a:gd name="connsiteY5" fmla="*/ 1552073 h 1708484"/>
              <a:gd name="connsiteX6" fmla="*/ 794084 w 1419726"/>
              <a:gd name="connsiteY6" fmla="*/ 1708484 h 1708484"/>
              <a:gd name="connsiteX7" fmla="*/ 1034716 w 1419726"/>
              <a:gd name="connsiteY7" fmla="*/ 1335505 h 1708484"/>
              <a:gd name="connsiteX8" fmla="*/ 986589 w 1419726"/>
              <a:gd name="connsiteY8" fmla="*/ 998621 h 1708484"/>
              <a:gd name="connsiteX9" fmla="*/ 1167063 w 1419726"/>
              <a:gd name="connsiteY9" fmla="*/ 733926 h 1708484"/>
              <a:gd name="connsiteX10" fmla="*/ 1419726 w 1419726"/>
              <a:gd name="connsiteY10" fmla="*/ 661736 h 1708484"/>
              <a:gd name="connsiteX11" fmla="*/ 1179095 w 1419726"/>
              <a:gd name="connsiteY11" fmla="*/ 168442 h 1708484"/>
              <a:gd name="connsiteX12" fmla="*/ 914400 w 1419726"/>
              <a:gd name="connsiteY12" fmla="*/ 0 h 170848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419726" h="1708484">
                <a:moveTo>
                  <a:pt x="914400" y="0"/>
                </a:moveTo>
                <a:lnTo>
                  <a:pt x="372979" y="348915"/>
                </a:lnTo>
                <a:lnTo>
                  <a:pt x="180474" y="433136"/>
                </a:lnTo>
                <a:lnTo>
                  <a:pt x="0" y="914400"/>
                </a:lnTo>
                <a:lnTo>
                  <a:pt x="60158" y="1395663"/>
                </a:lnTo>
                <a:lnTo>
                  <a:pt x="312821" y="1552073"/>
                </a:lnTo>
                <a:lnTo>
                  <a:pt x="794084" y="1708484"/>
                </a:lnTo>
                <a:lnTo>
                  <a:pt x="1034716" y="1335505"/>
                </a:lnTo>
                <a:lnTo>
                  <a:pt x="986589" y="998621"/>
                </a:lnTo>
                <a:lnTo>
                  <a:pt x="1167063" y="733926"/>
                </a:lnTo>
                <a:lnTo>
                  <a:pt x="1419726" y="661736"/>
                </a:lnTo>
                <a:lnTo>
                  <a:pt x="1179095" y="168442"/>
                </a:lnTo>
                <a:lnTo>
                  <a:pt x="914400" y="0"/>
                </a:lnTo>
                <a:close/>
              </a:path>
            </a:pathLst>
          </a:custGeom>
          <a:solidFill>
            <a:srgbClr val="EEE9DC">
              <a:alpha val="72000"/>
            </a:srgbClr>
          </a:solidFill>
          <a:ln>
            <a:noFill/>
          </a:ln>
          <a:effectLst>
            <a:softEdge rad="8890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Text Box 291"/>
          <p:cNvSpPr txBox="1">
            <a:spLocks noChangeArrowheads="1"/>
          </p:cNvSpPr>
          <p:nvPr/>
        </p:nvSpPr>
        <p:spPr bwMode="auto">
          <a:xfrm>
            <a:off x="5527149" y="745203"/>
            <a:ext cx="3464633" cy="10156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anchor="ctr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/>
            <a:r>
              <a:rPr lang="en-US" altLang="en-US" sz="2000" b="1" dirty="0" smtClean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Muscarinic M1Rs are also localized </a:t>
            </a:r>
            <a:r>
              <a:rPr lang="en-US" altLang="en-US" sz="2000" b="1" dirty="0" err="1" smtClean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postsynaptically</a:t>
            </a:r>
            <a:r>
              <a:rPr lang="en-US" altLang="en-US" sz="2000" b="1" dirty="0" smtClean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 in layer III </a:t>
            </a:r>
            <a:r>
              <a:rPr lang="en-US" altLang="en-US" sz="2000" b="1" dirty="0" err="1" smtClean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dlPFC</a:t>
            </a:r>
            <a:endParaRPr lang="en-US" altLang="en-US" sz="2000" b="1" dirty="0">
              <a:solidFill>
                <a:srgbClr val="000000"/>
              </a:solidFill>
              <a:latin typeface="+mj-lt"/>
              <a:ea typeface="MS PGothic" panose="020B0600070205080204" pitchFamily="34" charset="-128"/>
            </a:endParaRPr>
          </a:p>
        </p:txBody>
      </p:sp>
      <p:sp>
        <p:nvSpPr>
          <p:cNvPr id="122" name="Text Box 24"/>
          <p:cNvSpPr txBox="1">
            <a:spLocks noChangeArrowheads="1"/>
          </p:cNvSpPr>
          <p:nvPr/>
        </p:nvSpPr>
        <p:spPr bwMode="auto">
          <a:xfrm>
            <a:off x="3934924" y="3703185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26" name="AutoShape 20"/>
          <p:cNvSpPr>
            <a:spLocks noChangeArrowheads="1"/>
          </p:cNvSpPr>
          <p:nvPr/>
        </p:nvSpPr>
        <p:spPr bwMode="auto">
          <a:xfrm>
            <a:off x="4013945" y="2856617"/>
            <a:ext cx="843133" cy="902725"/>
          </a:xfrm>
          <a:prstGeom prst="irregularSeal1">
            <a:avLst/>
          </a:prstGeom>
          <a:solidFill>
            <a:srgbClr val="FBFF07">
              <a:alpha val="87842"/>
            </a:srgbClr>
          </a:solidFill>
          <a:ln w="3175">
            <a:solidFill>
              <a:srgbClr val="FBFF07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grpSp>
        <p:nvGrpSpPr>
          <p:cNvPr id="113" name="Group 112"/>
          <p:cNvGrpSpPr/>
          <p:nvPr/>
        </p:nvGrpSpPr>
        <p:grpSpPr>
          <a:xfrm>
            <a:off x="4370578" y="3667919"/>
            <a:ext cx="745311" cy="435280"/>
            <a:chOff x="3100126" y="2829227"/>
            <a:chExt cx="745311" cy="435280"/>
          </a:xfrm>
        </p:grpSpPr>
        <p:sp>
          <p:nvSpPr>
            <p:cNvPr id="114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15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158" name="TextBox 157"/>
          <p:cNvSpPr txBox="1"/>
          <p:nvPr/>
        </p:nvSpPr>
        <p:spPr>
          <a:xfrm>
            <a:off x="5181054" y="2685224"/>
            <a:ext cx="113497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solidFill>
                  <a:srgbClr val="03AD15"/>
                </a:solidFill>
              </a:rPr>
              <a:t>NMDARs</a:t>
            </a:r>
          </a:p>
        </p:txBody>
      </p:sp>
      <p:cxnSp>
        <p:nvCxnSpPr>
          <p:cNvPr id="159" name="Straight Connector 158"/>
          <p:cNvCxnSpPr/>
          <p:nvPr/>
        </p:nvCxnSpPr>
        <p:spPr>
          <a:xfrm flipH="1">
            <a:off x="4851243" y="3020731"/>
            <a:ext cx="643865" cy="287700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160" name="Straight Connector 159"/>
          <p:cNvCxnSpPr/>
          <p:nvPr/>
        </p:nvCxnSpPr>
        <p:spPr>
          <a:xfrm flipH="1">
            <a:off x="5107993" y="3004733"/>
            <a:ext cx="539259" cy="693864"/>
          </a:xfrm>
          <a:prstGeom prst="line">
            <a:avLst/>
          </a:prstGeom>
          <a:ln w="28575" cmpd="sng">
            <a:solidFill>
              <a:srgbClr val="03AD15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29" name="Oval 128"/>
          <p:cNvSpPr/>
          <p:nvPr/>
        </p:nvSpPr>
        <p:spPr>
          <a:xfrm>
            <a:off x="4639979" y="3794347"/>
            <a:ext cx="142352" cy="196399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Text Box 24"/>
          <p:cNvSpPr txBox="1">
            <a:spLocks noChangeArrowheads="1"/>
          </p:cNvSpPr>
          <p:nvPr/>
        </p:nvSpPr>
        <p:spPr bwMode="auto">
          <a:xfrm>
            <a:off x="4217689" y="3839299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grpSp>
        <p:nvGrpSpPr>
          <p:cNvPr id="112" name="Group 111"/>
          <p:cNvGrpSpPr/>
          <p:nvPr/>
        </p:nvGrpSpPr>
        <p:grpSpPr>
          <a:xfrm>
            <a:off x="4079731" y="3077699"/>
            <a:ext cx="745311" cy="435280"/>
            <a:chOff x="3100126" y="2829227"/>
            <a:chExt cx="745311" cy="435280"/>
          </a:xfrm>
        </p:grpSpPr>
        <p:sp>
          <p:nvSpPr>
            <p:cNvPr id="97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98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119" name="Freeform 25"/>
          <p:cNvSpPr>
            <a:spLocks/>
          </p:cNvSpPr>
          <p:nvPr/>
        </p:nvSpPr>
        <p:spPr bwMode="auto">
          <a:xfrm rot="19448664">
            <a:off x="4009967" y="3357864"/>
            <a:ext cx="539512" cy="190768"/>
          </a:xfrm>
          <a:custGeom>
            <a:avLst/>
            <a:gdLst>
              <a:gd name="T0" fmla="*/ 133350 w 84"/>
              <a:gd name="T1" fmla="*/ 46037 h 65"/>
              <a:gd name="T2" fmla="*/ 69850 w 84"/>
              <a:gd name="T3" fmla="*/ 14287 h 65"/>
              <a:gd name="T4" fmla="*/ 19050 w 84"/>
              <a:gd name="T5" fmla="*/ 14287 h 65"/>
              <a:gd name="T6" fmla="*/ 0 w 84"/>
              <a:gd name="T7" fmla="*/ 103187 h 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4" h="65">
                <a:moveTo>
                  <a:pt x="84" y="29"/>
                </a:moveTo>
                <a:cubicBezTo>
                  <a:pt x="70" y="20"/>
                  <a:pt x="56" y="12"/>
                  <a:pt x="44" y="9"/>
                </a:cubicBezTo>
                <a:cubicBezTo>
                  <a:pt x="32" y="6"/>
                  <a:pt x="19" y="0"/>
                  <a:pt x="12" y="9"/>
                </a:cubicBezTo>
                <a:cubicBezTo>
                  <a:pt x="5" y="18"/>
                  <a:pt x="2" y="41"/>
                  <a:pt x="0" y="65"/>
                </a:cubicBezTo>
              </a:path>
            </a:pathLst>
          </a:custGeom>
          <a:noFill/>
          <a:ln w="3175" cmpd="sng">
            <a:solidFill>
              <a:schemeClr val="tx1"/>
            </a:solidFill>
            <a:round/>
            <a:headEnd/>
            <a:tailEnd type="arrow" w="sm" len="sm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 b="1" dirty="0"/>
          </a:p>
        </p:txBody>
      </p:sp>
      <p:sp>
        <p:nvSpPr>
          <p:cNvPr id="127" name="TextBox 126"/>
          <p:cNvSpPr txBox="1"/>
          <p:nvPr/>
        </p:nvSpPr>
        <p:spPr>
          <a:xfrm>
            <a:off x="2908930" y="1271274"/>
            <a:ext cx="8712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26A6A6"/>
                </a:solidFill>
              </a:rPr>
              <a:t>M1Rs</a:t>
            </a:r>
            <a:endParaRPr lang="en-US" sz="2000" b="1" dirty="0">
              <a:solidFill>
                <a:srgbClr val="26A6A6"/>
              </a:solidFill>
            </a:endParaRPr>
          </a:p>
        </p:txBody>
      </p:sp>
      <p:sp>
        <p:nvSpPr>
          <p:cNvPr id="128" name="Rectangle 127"/>
          <p:cNvSpPr/>
          <p:nvPr/>
        </p:nvSpPr>
        <p:spPr>
          <a:xfrm>
            <a:off x="-44947" y="13517"/>
            <a:ext cx="9203545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60"/>
          <p:cNvSpPr>
            <a:spLocks noChangeAspect="1"/>
          </p:cNvSpPr>
          <p:nvPr/>
        </p:nvSpPr>
        <p:spPr bwMode="auto">
          <a:xfrm rot="19671756" flipH="1">
            <a:off x="3498197" y="1485675"/>
            <a:ext cx="682381" cy="808745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53975" cmpd="sng">
            <a:solidFill>
              <a:srgbClr val="4CB6B6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174589" y="6395345"/>
            <a:ext cx="2654701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200" dirty="0" err="1"/>
              <a:t>Mrzljak</a:t>
            </a:r>
            <a:r>
              <a:rPr lang="en-US" sz="1200" dirty="0"/>
              <a:t> et al. </a:t>
            </a:r>
            <a:r>
              <a:rPr lang="en-US" sz="1200" i="1" dirty="0"/>
              <a:t>Proc. Natl. Acad. Sci.</a:t>
            </a:r>
            <a:r>
              <a:rPr lang="en-US" sz="1200" dirty="0"/>
              <a:t> 1993</a:t>
            </a:r>
          </a:p>
        </p:txBody>
      </p:sp>
      <p:grpSp>
        <p:nvGrpSpPr>
          <p:cNvPr id="39" name="Group 38"/>
          <p:cNvGrpSpPr/>
          <p:nvPr/>
        </p:nvGrpSpPr>
        <p:grpSpPr>
          <a:xfrm>
            <a:off x="5227304" y="3869722"/>
            <a:ext cx="4019728" cy="2758274"/>
            <a:chOff x="5090755" y="3742507"/>
            <a:chExt cx="4019728" cy="2758274"/>
          </a:xfrm>
        </p:grpSpPr>
        <p:sp>
          <p:nvSpPr>
            <p:cNvPr id="40" name="Rectangle 39"/>
            <p:cNvSpPr/>
            <p:nvPr/>
          </p:nvSpPr>
          <p:spPr>
            <a:xfrm>
              <a:off x="5327498" y="3956335"/>
              <a:ext cx="3385074" cy="2518739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1" name="Group 40"/>
            <p:cNvGrpSpPr/>
            <p:nvPr/>
          </p:nvGrpSpPr>
          <p:grpSpPr>
            <a:xfrm>
              <a:off x="5090755" y="3742507"/>
              <a:ext cx="4019728" cy="2758274"/>
              <a:chOff x="2954031" y="1792236"/>
              <a:chExt cx="2633324" cy="1803400"/>
            </a:xfrm>
          </p:grpSpPr>
          <p:pic>
            <p:nvPicPr>
              <p:cNvPr id="43" name="Picture 42" descr="Screen Shot 2015-06-22 at 4.36.42 PM.png"/>
              <p:cNvPicPr>
                <a:picLocks noChangeAspect="1"/>
              </p:cNvPicPr>
              <p:nvPr/>
            </p:nvPicPr>
            <p:blipFill rotWithShape="1">
              <a:blip r:embed="rId3">
                <a:extLst>
                  <a:ext uri="{BEBA8EAE-BF5A-486C-A8C5-ECC9F3942E4B}">
                    <a14:imgProps xmlns:a14="http://schemas.microsoft.com/office/drawing/2010/main">
                      <a14:imgLayer r:embed="rId4">
                        <a14:imgEffect>
                          <a14:brightnessContrast bright="20000" contrast="20000"/>
                        </a14:imgEffect>
                      </a14:imgLayer>
                    </a14:imgProps>
                  </a:ex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23893" b="49441"/>
              <a:stretch/>
            </p:blipFill>
            <p:spPr>
              <a:xfrm>
                <a:off x="3164496" y="1981660"/>
                <a:ext cx="2094663" cy="1549143"/>
              </a:xfrm>
              <a:prstGeom prst="rect">
                <a:avLst/>
              </a:prstGeom>
              <a:ln>
                <a:noFill/>
              </a:ln>
            </p:spPr>
          </p:pic>
          <p:sp>
            <p:nvSpPr>
              <p:cNvPr id="44" name="Rectangle 43"/>
              <p:cNvSpPr/>
              <p:nvPr/>
            </p:nvSpPr>
            <p:spPr>
              <a:xfrm>
                <a:off x="2954031" y="1792236"/>
                <a:ext cx="2633324" cy="1803400"/>
              </a:xfrm>
              <a:prstGeom prst="rect">
                <a:avLst/>
              </a:prstGeom>
              <a:noFill/>
              <a:ln w="57150" cmpd="sng"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" name="Freeform 44"/>
              <p:cNvSpPr/>
              <p:nvPr/>
            </p:nvSpPr>
            <p:spPr>
              <a:xfrm>
                <a:off x="3809064" y="2058535"/>
                <a:ext cx="1438120" cy="592933"/>
              </a:xfrm>
              <a:custGeom>
                <a:avLst/>
                <a:gdLst>
                  <a:gd name="connsiteX0" fmla="*/ 330200 w 1638300"/>
                  <a:gd name="connsiteY0" fmla="*/ 647700 h 698500"/>
                  <a:gd name="connsiteX1" fmla="*/ 330200 w 1638300"/>
                  <a:gd name="connsiteY1" fmla="*/ 647700 h 698500"/>
                  <a:gd name="connsiteX2" fmla="*/ 177800 w 1638300"/>
                  <a:gd name="connsiteY2" fmla="*/ 698500 h 698500"/>
                  <a:gd name="connsiteX3" fmla="*/ 0 w 1638300"/>
                  <a:gd name="connsiteY3" fmla="*/ 469900 h 698500"/>
                  <a:gd name="connsiteX4" fmla="*/ 0 w 1638300"/>
                  <a:gd name="connsiteY4" fmla="*/ 469900 h 698500"/>
                  <a:gd name="connsiteX5" fmla="*/ 241300 w 1638300"/>
                  <a:gd name="connsiteY5" fmla="*/ 330200 h 698500"/>
                  <a:gd name="connsiteX6" fmla="*/ 355600 w 1638300"/>
                  <a:gd name="connsiteY6" fmla="*/ 241300 h 698500"/>
                  <a:gd name="connsiteX7" fmla="*/ 482600 w 1638300"/>
                  <a:gd name="connsiteY7" fmla="*/ 241300 h 698500"/>
                  <a:gd name="connsiteX8" fmla="*/ 609600 w 1638300"/>
                  <a:gd name="connsiteY8" fmla="*/ 279400 h 698500"/>
                  <a:gd name="connsiteX9" fmla="*/ 736600 w 1638300"/>
                  <a:gd name="connsiteY9" fmla="*/ 355600 h 698500"/>
                  <a:gd name="connsiteX10" fmla="*/ 889000 w 1638300"/>
                  <a:gd name="connsiteY10" fmla="*/ 393700 h 698500"/>
                  <a:gd name="connsiteX11" fmla="*/ 1041400 w 1638300"/>
                  <a:gd name="connsiteY11" fmla="*/ 368300 h 698500"/>
                  <a:gd name="connsiteX12" fmla="*/ 1168400 w 1638300"/>
                  <a:gd name="connsiteY12" fmla="*/ 228600 h 698500"/>
                  <a:gd name="connsiteX13" fmla="*/ 1231900 w 1638300"/>
                  <a:gd name="connsiteY13" fmla="*/ 76200 h 698500"/>
                  <a:gd name="connsiteX14" fmla="*/ 1231900 w 1638300"/>
                  <a:gd name="connsiteY14" fmla="*/ 76200 h 698500"/>
                  <a:gd name="connsiteX15" fmla="*/ 1625600 w 1638300"/>
                  <a:gd name="connsiteY15" fmla="*/ 0 h 698500"/>
                  <a:gd name="connsiteX16" fmla="*/ 1638300 w 1638300"/>
                  <a:gd name="connsiteY16" fmla="*/ 571500 h 698500"/>
                  <a:gd name="connsiteX17" fmla="*/ 1371600 w 1638300"/>
                  <a:gd name="connsiteY17" fmla="*/ 457200 h 698500"/>
                  <a:gd name="connsiteX18" fmla="*/ 1219200 w 1638300"/>
                  <a:gd name="connsiteY18" fmla="*/ 482600 h 698500"/>
                  <a:gd name="connsiteX19" fmla="*/ 1092200 w 1638300"/>
                  <a:gd name="connsiteY19" fmla="*/ 596900 h 698500"/>
                  <a:gd name="connsiteX20" fmla="*/ 1092200 w 1638300"/>
                  <a:gd name="connsiteY20" fmla="*/ 596900 h 698500"/>
                  <a:gd name="connsiteX21" fmla="*/ 876300 w 1638300"/>
                  <a:gd name="connsiteY21" fmla="*/ 660400 h 698500"/>
                  <a:gd name="connsiteX22" fmla="*/ 330200 w 1638300"/>
                  <a:gd name="connsiteY22" fmla="*/ 647700 h 698500"/>
                  <a:gd name="connsiteX0" fmla="*/ 330200 w 1638300"/>
                  <a:gd name="connsiteY0" fmla="*/ 588970 h 639770"/>
                  <a:gd name="connsiteX1" fmla="*/ 330200 w 1638300"/>
                  <a:gd name="connsiteY1" fmla="*/ 588970 h 639770"/>
                  <a:gd name="connsiteX2" fmla="*/ 177800 w 1638300"/>
                  <a:gd name="connsiteY2" fmla="*/ 639770 h 639770"/>
                  <a:gd name="connsiteX3" fmla="*/ 0 w 1638300"/>
                  <a:gd name="connsiteY3" fmla="*/ 411170 h 639770"/>
                  <a:gd name="connsiteX4" fmla="*/ 0 w 1638300"/>
                  <a:gd name="connsiteY4" fmla="*/ 411170 h 639770"/>
                  <a:gd name="connsiteX5" fmla="*/ 241300 w 1638300"/>
                  <a:gd name="connsiteY5" fmla="*/ 271470 h 639770"/>
                  <a:gd name="connsiteX6" fmla="*/ 355600 w 1638300"/>
                  <a:gd name="connsiteY6" fmla="*/ 182570 h 639770"/>
                  <a:gd name="connsiteX7" fmla="*/ 482600 w 1638300"/>
                  <a:gd name="connsiteY7" fmla="*/ 182570 h 639770"/>
                  <a:gd name="connsiteX8" fmla="*/ 609600 w 1638300"/>
                  <a:gd name="connsiteY8" fmla="*/ 220670 h 639770"/>
                  <a:gd name="connsiteX9" fmla="*/ 736600 w 1638300"/>
                  <a:gd name="connsiteY9" fmla="*/ 296870 h 639770"/>
                  <a:gd name="connsiteX10" fmla="*/ 889000 w 1638300"/>
                  <a:gd name="connsiteY10" fmla="*/ 334970 h 639770"/>
                  <a:gd name="connsiteX11" fmla="*/ 1041400 w 1638300"/>
                  <a:gd name="connsiteY11" fmla="*/ 309570 h 639770"/>
                  <a:gd name="connsiteX12" fmla="*/ 1168400 w 1638300"/>
                  <a:gd name="connsiteY12" fmla="*/ 169870 h 639770"/>
                  <a:gd name="connsiteX13" fmla="*/ 1231900 w 1638300"/>
                  <a:gd name="connsiteY13" fmla="*/ 17470 h 639770"/>
                  <a:gd name="connsiteX14" fmla="*/ 1231900 w 1638300"/>
                  <a:gd name="connsiteY14" fmla="*/ 17470 h 639770"/>
                  <a:gd name="connsiteX15" fmla="*/ 1461795 w 1638300"/>
                  <a:gd name="connsiteY15" fmla="*/ 0 h 639770"/>
                  <a:gd name="connsiteX16" fmla="*/ 1638300 w 1638300"/>
                  <a:gd name="connsiteY16" fmla="*/ 512770 h 639770"/>
                  <a:gd name="connsiteX17" fmla="*/ 1371600 w 1638300"/>
                  <a:gd name="connsiteY17" fmla="*/ 398470 h 639770"/>
                  <a:gd name="connsiteX18" fmla="*/ 1219200 w 1638300"/>
                  <a:gd name="connsiteY18" fmla="*/ 423870 h 639770"/>
                  <a:gd name="connsiteX19" fmla="*/ 1092200 w 1638300"/>
                  <a:gd name="connsiteY19" fmla="*/ 538170 h 639770"/>
                  <a:gd name="connsiteX20" fmla="*/ 1092200 w 1638300"/>
                  <a:gd name="connsiteY20" fmla="*/ 538170 h 639770"/>
                  <a:gd name="connsiteX21" fmla="*/ 876300 w 1638300"/>
                  <a:gd name="connsiteY21" fmla="*/ 601670 h 639770"/>
                  <a:gd name="connsiteX22" fmla="*/ 330200 w 1638300"/>
                  <a:gd name="connsiteY22" fmla="*/ 588970 h 639770"/>
                  <a:gd name="connsiteX0" fmla="*/ 330200 w 1479955"/>
                  <a:gd name="connsiteY0" fmla="*/ 588970 h 639770"/>
                  <a:gd name="connsiteX1" fmla="*/ 330200 w 1479955"/>
                  <a:gd name="connsiteY1" fmla="*/ 588970 h 639770"/>
                  <a:gd name="connsiteX2" fmla="*/ 177800 w 1479955"/>
                  <a:gd name="connsiteY2" fmla="*/ 639770 h 639770"/>
                  <a:gd name="connsiteX3" fmla="*/ 0 w 1479955"/>
                  <a:gd name="connsiteY3" fmla="*/ 411170 h 639770"/>
                  <a:gd name="connsiteX4" fmla="*/ 0 w 1479955"/>
                  <a:gd name="connsiteY4" fmla="*/ 411170 h 639770"/>
                  <a:gd name="connsiteX5" fmla="*/ 241300 w 1479955"/>
                  <a:gd name="connsiteY5" fmla="*/ 271470 h 639770"/>
                  <a:gd name="connsiteX6" fmla="*/ 355600 w 1479955"/>
                  <a:gd name="connsiteY6" fmla="*/ 182570 h 639770"/>
                  <a:gd name="connsiteX7" fmla="*/ 482600 w 1479955"/>
                  <a:gd name="connsiteY7" fmla="*/ 182570 h 639770"/>
                  <a:gd name="connsiteX8" fmla="*/ 609600 w 1479955"/>
                  <a:gd name="connsiteY8" fmla="*/ 220670 h 639770"/>
                  <a:gd name="connsiteX9" fmla="*/ 736600 w 1479955"/>
                  <a:gd name="connsiteY9" fmla="*/ 296870 h 639770"/>
                  <a:gd name="connsiteX10" fmla="*/ 889000 w 1479955"/>
                  <a:gd name="connsiteY10" fmla="*/ 334970 h 639770"/>
                  <a:gd name="connsiteX11" fmla="*/ 1041400 w 1479955"/>
                  <a:gd name="connsiteY11" fmla="*/ 309570 h 639770"/>
                  <a:gd name="connsiteX12" fmla="*/ 1168400 w 1479955"/>
                  <a:gd name="connsiteY12" fmla="*/ 169870 h 639770"/>
                  <a:gd name="connsiteX13" fmla="*/ 1231900 w 1479955"/>
                  <a:gd name="connsiteY13" fmla="*/ 17470 h 639770"/>
                  <a:gd name="connsiteX14" fmla="*/ 1231900 w 1479955"/>
                  <a:gd name="connsiteY14" fmla="*/ 17470 h 639770"/>
                  <a:gd name="connsiteX15" fmla="*/ 1461795 w 1479955"/>
                  <a:gd name="connsiteY15" fmla="*/ 0 h 639770"/>
                  <a:gd name="connsiteX16" fmla="*/ 1479955 w 1479955"/>
                  <a:gd name="connsiteY16" fmla="*/ 418801 h 639770"/>
                  <a:gd name="connsiteX17" fmla="*/ 1371600 w 1479955"/>
                  <a:gd name="connsiteY17" fmla="*/ 398470 h 639770"/>
                  <a:gd name="connsiteX18" fmla="*/ 1219200 w 1479955"/>
                  <a:gd name="connsiteY18" fmla="*/ 423870 h 639770"/>
                  <a:gd name="connsiteX19" fmla="*/ 1092200 w 1479955"/>
                  <a:gd name="connsiteY19" fmla="*/ 538170 h 639770"/>
                  <a:gd name="connsiteX20" fmla="*/ 1092200 w 1479955"/>
                  <a:gd name="connsiteY20" fmla="*/ 538170 h 639770"/>
                  <a:gd name="connsiteX21" fmla="*/ 876300 w 1479955"/>
                  <a:gd name="connsiteY21" fmla="*/ 601670 h 639770"/>
                  <a:gd name="connsiteX22" fmla="*/ 330200 w 1479955"/>
                  <a:gd name="connsiteY22" fmla="*/ 588970 h 639770"/>
                  <a:gd name="connsiteX0" fmla="*/ 330200 w 1479955"/>
                  <a:gd name="connsiteY0" fmla="*/ 588970 h 639770"/>
                  <a:gd name="connsiteX1" fmla="*/ 330200 w 1479955"/>
                  <a:gd name="connsiteY1" fmla="*/ 588970 h 639770"/>
                  <a:gd name="connsiteX2" fmla="*/ 177800 w 1479955"/>
                  <a:gd name="connsiteY2" fmla="*/ 639770 h 639770"/>
                  <a:gd name="connsiteX3" fmla="*/ 0 w 1479955"/>
                  <a:gd name="connsiteY3" fmla="*/ 411170 h 639770"/>
                  <a:gd name="connsiteX4" fmla="*/ 42887 w 1479955"/>
                  <a:gd name="connsiteY4" fmla="*/ 440002 h 639770"/>
                  <a:gd name="connsiteX5" fmla="*/ 241300 w 1479955"/>
                  <a:gd name="connsiteY5" fmla="*/ 271470 h 639770"/>
                  <a:gd name="connsiteX6" fmla="*/ 355600 w 1479955"/>
                  <a:gd name="connsiteY6" fmla="*/ 182570 h 639770"/>
                  <a:gd name="connsiteX7" fmla="*/ 482600 w 1479955"/>
                  <a:gd name="connsiteY7" fmla="*/ 182570 h 639770"/>
                  <a:gd name="connsiteX8" fmla="*/ 609600 w 1479955"/>
                  <a:gd name="connsiteY8" fmla="*/ 220670 h 639770"/>
                  <a:gd name="connsiteX9" fmla="*/ 736600 w 1479955"/>
                  <a:gd name="connsiteY9" fmla="*/ 296870 h 639770"/>
                  <a:gd name="connsiteX10" fmla="*/ 889000 w 1479955"/>
                  <a:gd name="connsiteY10" fmla="*/ 334970 h 639770"/>
                  <a:gd name="connsiteX11" fmla="*/ 1041400 w 1479955"/>
                  <a:gd name="connsiteY11" fmla="*/ 309570 h 639770"/>
                  <a:gd name="connsiteX12" fmla="*/ 1168400 w 1479955"/>
                  <a:gd name="connsiteY12" fmla="*/ 169870 h 639770"/>
                  <a:gd name="connsiteX13" fmla="*/ 1231900 w 1479955"/>
                  <a:gd name="connsiteY13" fmla="*/ 17470 h 639770"/>
                  <a:gd name="connsiteX14" fmla="*/ 1231900 w 1479955"/>
                  <a:gd name="connsiteY14" fmla="*/ 17470 h 639770"/>
                  <a:gd name="connsiteX15" fmla="*/ 1461795 w 1479955"/>
                  <a:gd name="connsiteY15" fmla="*/ 0 h 639770"/>
                  <a:gd name="connsiteX16" fmla="*/ 1479955 w 1479955"/>
                  <a:gd name="connsiteY16" fmla="*/ 418801 h 639770"/>
                  <a:gd name="connsiteX17" fmla="*/ 1371600 w 1479955"/>
                  <a:gd name="connsiteY17" fmla="*/ 398470 h 639770"/>
                  <a:gd name="connsiteX18" fmla="*/ 1219200 w 1479955"/>
                  <a:gd name="connsiteY18" fmla="*/ 423870 h 639770"/>
                  <a:gd name="connsiteX19" fmla="*/ 1092200 w 1479955"/>
                  <a:gd name="connsiteY19" fmla="*/ 538170 h 639770"/>
                  <a:gd name="connsiteX20" fmla="*/ 1092200 w 1479955"/>
                  <a:gd name="connsiteY20" fmla="*/ 538170 h 639770"/>
                  <a:gd name="connsiteX21" fmla="*/ 876300 w 1479955"/>
                  <a:gd name="connsiteY21" fmla="*/ 601670 h 639770"/>
                  <a:gd name="connsiteX22" fmla="*/ 330200 w 1479955"/>
                  <a:gd name="connsiteY22" fmla="*/ 588970 h 639770"/>
                  <a:gd name="connsiteX0" fmla="*/ 330200 w 1479955"/>
                  <a:gd name="connsiteY0" fmla="*/ 588970 h 639770"/>
                  <a:gd name="connsiteX1" fmla="*/ 330200 w 1479955"/>
                  <a:gd name="connsiteY1" fmla="*/ 588970 h 639770"/>
                  <a:gd name="connsiteX2" fmla="*/ 177800 w 1479955"/>
                  <a:gd name="connsiteY2" fmla="*/ 639770 h 639770"/>
                  <a:gd name="connsiteX3" fmla="*/ 0 w 1479955"/>
                  <a:gd name="connsiteY3" fmla="*/ 411170 h 639770"/>
                  <a:gd name="connsiteX4" fmla="*/ 42887 w 1479955"/>
                  <a:gd name="connsiteY4" fmla="*/ 440002 h 639770"/>
                  <a:gd name="connsiteX5" fmla="*/ 257383 w 1479955"/>
                  <a:gd name="connsiteY5" fmla="*/ 340666 h 639770"/>
                  <a:gd name="connsiteX6" fmla="*/ 355600 w 1479955"/>
                  <a:gd name="connsiteY6" fmla="*/ 182570 h 639770"/>
                  <a:gd name="connsiteX7" fmla="*/ 482600 w 1479955"/>
                  <a:gd name="connsiteY7" fmla="*/ 182570 h 639770"/>
                  <a:gd name="connsiteX8" fmla="*/ 609600 w 1479955"/>
                  <a:gd name="connsiteY8" fmla="*/ 220670 h 639770"/>
                  <a:gd name="connsiteX9" fmla="*/ 736600 w 1479955"/>
                  <a:gd name="connsiteY9" fmla="*/ 296870 h 639770"/>
                  <a:gd name="connsiteX10" fmla="*/ 889000 w 1479955"/>
                  <a:gd name="connsiteY10" fmla="*/ 334970 h 639770"/>
                  <a:gd name="connsiteX11" fmla="*/ 1041400 w 1479955"/>
                  <a:gd name="connsiteY11" fmla="*/ 309570 h 639770"/>
                  <a:gd name="connsiteX12" fmla="*/ 1168400 w 1479955"/>
                  <a:gd name="connsiteY12" fmla="*/ 169870 h 639770"/>
                  <a:gd name="connsiteX13" fmla="*/ 1231900 w 1479955"/>
                  <a:gd name="connsiteY13" fmla="*/ 17470 h 639770"/>
                  <a:gd name="connsiteX14" fmla="*/ 1231900 w 1479955"/>
                  <a:gd name="connsiteY14" fmla="*/ 17470 h 639770"/>
                  <a:gd name="connsiteX15" fmla="*/ 1461795 w 1479955"/>
                  <a:gd name="connsiteY15" fmla="*/ 0 h 639770"/>
                  <a:gd name="connsiteX16" fmla="*/ 1479955 w 1479955"/>
                  <a:gd name="connsiteY16" fmla="*/ 418801 h 639770"/>
                  <a:gd name="connsiteX17" fmla="*/ 1371600 w 1479955"/>
                  <a:gd name="connsiteY17" fmla="*/ 398470 h 639770"/>
                  <a:gd name="connsiteX18" fmla="*/ 1219200 w 1479955"/>
                  <a:gd name="connsiteY18" fmla="*/ 423870 h 639770"/>
                  <a:gd name="connsiteX19" fmla="*/ 1092200 w 1479955"/>
                  <a:gd name="connsiteY19" fmla="*/ 538170 h 639770"/>
                  <a:gd name="connsiteX20" fmla="*/ 1092200 w 1479955"/>
                  <a:gd name="connsiteY20" fmla="*/ 538170 h 639770"/>
                  <a:gd name="connsiteX21" fmla="*/ 876300 w 1479955"/>
                  <a:gd name="connsiteY21" fmla="*/ 601670 h 639770"/>
                  <a:gd name="connsiteX22" fmla="*/ 330200 w 1479955"/>
                  <a:gd name="connsiteY22" fmla="*/ 588970 h 639770"/>
                  <a:gd name="connsiteX0" fmla="*/ 330200 w 1479955"/>
                  <a:gd name="connsiteY0" fmla="*/ 588970 h 639770"/>
                  <a:gd name="connsiteX1" fmla="*/ 330200 w 1479955"/>
                  <a:gd name="connsiteY1" fmla="*/ 588970 h 639770"/>
                  <a:gd name="connsiteX2" fmla="*/ 177800 w 1479955"/>
                  <a:gd name="connsiteY2" fmla="*/ 639770 h 639770"/>
                  <a:gd name="connsiteX3" fmla="*/ 0 w 1479955"/>
                  <a:gd name="connsiteY3" fmla="*/ 411170 h 639770"/>
                  <a:gd name="connsiteX4" fmla="*/ 42887 w 1479955"/>
                  <a:gd name="connsiteY4" fmla="*/ 440002 h 639770"/>
                  <a:gd name="connsiteX5" fmla="*/ 257383 w 1479955"/>
                  <a:gd name="connsiteY5" fmla="*/ 340666 h 639770"/>
                  <a:gd name="connsiteX6" fmla="*/ 366322 w 1479955"/>
                  <a:gd name="connsiteY6" fmla="*/ 205636 h 639770"/>
                  <a:gd name="connsiteX7" fmla="*/ 482600 w 1479955"/>
                  <a:gd name="connsiteY7" fmla="*/ 182570 h 639770"/>
                  <a:gd name="connsiteX8" fmla="*/ 609600 w 1479955"/>
                  <a:gd name="connsiteY8" fmla="*/ 220670 h 639770"/>
                  <a:gd name="connsiteX9" fmla="*/ 736600 w 1479955"/>
                  <a:gd name="connsiteY9" fmla="*/ 296870 h 639770"/>
                  <a:gd name="connsiteX10" fmla="*/ 889000 w 1479955"/>
                  <a:gd name="connsiteY10" fmla="*/ 334970 h 639770"/>
                  <a:gd name="connsiteX11" fmla="*/ 1041400 w 1479955"/>
                  <a:gd name="connsiteY11" fmla="*/ 309570 h 639770"/>
                  <a:gd name="connsiteX12" fmla="*/ 1168400 w 1479955"/>
                  <a:gd name="connsiteY12" fmla="*/ 169870 h 639770"/>
                  <a:gd name="connsiteX13" fmla="*/ 1231900 w 1479955"/>
                  <a:gd name="connsiteY13" fmla="*/ 17470 h 639770"/>
                  <a:gd name="connsiteX14" fmla="*/ 1231900 w 1479955"/>
                  <a:gd name="connsiteY14" fmla="*/ 17470 h 639770"/>
                  <a:gd name="connsiteX15" fmla="*/ 1461795 w 1479955"/>
                  <a:gd name="connsiteY15" fmla="*/ 0 h 639770"/>
                  <a:gd name="connsiteX16" fmla="*/ 1479955 w 1479955"/>
                  <a:gd name="connsiteY16" fmla="*/ 418801 h 639770"/>
                  <a:gd name="connsiteX17" fmla="*/ 1371600 w 1479955"/>
                  <a:gd name="connsiteY17" fmla="*/ 398470 h 639770"/>
                  <a:gd name="connsiteX18" fmla="*/ 1219200 w 1479955"/>
                  <a:gd name="connsiteY18" fmla="*/ 423870 h 639770"/>
                  <a:gd name="connsiteX19" fmla="*/ 1092200 w 1479955"/>
                  <a:gd name="connsiteY19" fmla="*/ 538170 h 639770"/>
                  <a:gd name="connsiteX20" fmla="*/ 1092200 w 1479955"/>
                  <a:gd name="connsiteY20" fmla="*/ 538170 h 639770"/>
                  <a:gd name="connsiteX21" fmla="*/ 876300 w 1479955"/>
                  <a:gd name="connsiteY21" fmla="*/ 601670 h 639770"/>
                  <a:gd name="connsiteX22" fmla="*/ 330200 w 1479955"/>
                  <a:gd name="connsiteY22" fmla="*/ 588970 h 639770"/>
                  <a:gd name="connsiteX0" fmla="*/ 330200 w 1479955"/>
                  <a:gd name="connsiteY0" fmla="*/ 588970 h 622471"/>
                  <a:gd name="connsiteX1" fmla="*/ 330200 w 1479955"/>
                  <a:gd name="connsiteY1" fmla="*/ 588970 h 622471"/>
                  <a:gd name="connsiteX2" fmla="*/ 231409 w 1479955"/>
                  <a:gd name="connsiteY2" fmla="*/ 622471 h 622471"/>
                  <a:gd name="connsiteX3" fmla="*/ 0 w 1479955"/>
                  <a:gd name="connsiteY3" fmla="*/ 411170 h 622471"/>
                  <a:gd name="connsiteX4" fmla="*/ 42887 w 1479955"/>
                  <a:gd name="connsiteY4" fmla="*/ 440002 h 622471"/>
                  <a:gd name="connsiteX5" fmla="*/ 257383 w 1479955"/>
                  <a:gd name="connsiteY5" fmla="*/ 340666 h 622471"/>
                  <a:gd name="connsiteX6" fmla="*/ 366322 w 1479955"/>
                  <a:gd name="connsiteY6" fmla="*/ 205636 h 622471"/>
                  <a:gd name="connsiteX7" fmla="*/ 482600 w 1479955"/>
                  <a:gd name="connsiteY7" fmla="*/ 182570 h 622471"/>
                  <a:gd name="connsiteX8" fmla="*/ 609600 w 1479955"/>
                  <a:gd name="connsiteY8" fmla="*/ 220670 h 622471"/>
                  <a:gd name="connsiteX9" fmla="*/ 736600 w 1479955"/>
                  <a:gd name="connsiteY9" fmla="*/ 296870 h 622471"/>
                  <a:gd name="connsiteX10" fmla="*/ 889000 w 1479955"/>
                  <a:gd name="connsiteY10" fmla="*/ 334970 h 622471"/>
                  <a:gd name="connsiteX11" fmla="*/ 1041400 w 1479955"/>
                  <a:gd name="connsiteY11" fmla="*/ 309570 h 622471"/>
                  <a:gd name="connsiteX12" fmla="*/ 1168400 w 1479955"/>
                  <a:gd name="connsiteY12" fmla="*/ 169870 h 622471"/>
                  <a:gd name="connsiteX13" fmla="*/ 1231900 w 1479955"/>
                  <a:gd name="connsiteY13" fmla="*/ 17470 h 622471"/>
                  <a:gd name="connsiteX14" fmla="*/ 1231900 w 1479955"/>
                  <a:gd name="connsiteY14" fmla="*/ 17470 h 622471"/>
                  <a:gd name="connsiteX15" fmla="*/ 1461795 w 1479955"/>
                  <a:gd name="connsiteY15" fmla="*/ 0 h 622471"/>
                  <a:gd name="connsiteX16" fmla="*/ 1479955 w 1479955"/>
                  <a:gd name="connsiteY16" fmla="*/ 418801 h 622471"/>
                  <a:gd name="connsiteX17" fmla="*/ 1371600 w 1479955"/>
                  <a:gd name="connsiteY17" fmla="*/ 398470 h 622471"/>
                  <a:gd name="connsiteX18" fmla="*/ 1219200 w 1479955"/>
                  <a:gd name="connsiteY18" fmla="*/ 423870 h 622471"/>
                  <a:gd name="connsiteX19" fmla="*/ 1092200 w 1479955"/>
                  <a:gd name="connsiteY19" fmla="*/ 538170 h 622471"/>
                  <a:gd name="connsiteX20" fmla="*/ 1092200 w 1479955"/>
                  <a:gd name="connsiteY20" fmla="*/ 538170 h 622471"/>
                  <a:gd name="connsiteX21" fmla="*/ 876300 w 1479955"/>
                  <a:gd name="connsiteY21" fmla="*/ 601670 h 622471"/>
                  <a:gd name="connsiteX22" fmla="*/ 330200 w 1479955"/>
                  <a:gd name="connsiteY22" fmla="*/ 588970 h 622471"/>
                  <a:gd name="connsiteX0" fmla="*/ 330200 w 1479955"/>
                  <a:gd name="connsiteY0" fmla="*/ 588970 h 622471"/>
                  <a:gd name="connsiteX1" fmla="*/ 330200 w 1479955"/>
                  <a:gd name="connsiteY1" fmla="*/ 588970 h 622471"/>
                  <a:gd name="connsiteX2" fmla="*/ 231409 w 1479955"/>
                  <a:gd name="connsiteY2" fmla="*/ 622471 h 622471"/>
                  <a:gd name="connsiteX3" fmla="*/ 0 w 1479955"/>
                  <a:gd name="connsiteY3" fmla="*/ 411170 h 622471"/>
                  <a:gd name="connsiteX4" fmla="*/ 64331 w 1479955"/>
                  <a:gd name="connsiteY4" fmla="*/ 440002 h 622471"/>
                  <a:gd name="connsiteX5" fmla="*/ 257383 w 1479955"/>
                  <a:gd name="connsiteY5" fmla="*/ 340666 h 622471"/>
                  <a:gd name="connsiteX6" fmla="*/ 366322 w 1479955"/>
                  <a:gd name="connsiteY6" fmla="*/ 205636 h 622471"/>
                  <a:gd name="connsiteX7" fmla="*/ 482600 w 1479955"/>
                  <a:gd name="connsiteY7" fmla="*/ 182570 h 622471"/>
                  <a:gd name="connsiteX8" fmla="*/ 609600 w 1479955"/>
                  <a:gd name="connsiteY8" fmla="*/ 220670 h 622471"/>
                  <a:gd name="connsiteX9" fmla="*/ 736600 w 1479955"/>
                  <a:gd name="connsiteY9" fmla="*/ 296870 h 622471"/>
                  <a:gd name="connsiteX10" fmla="*/ 889000 w 1479955"/>
                  <a:gd name="connsiteY10" fmla="*/ 334970 h 622471"/>
                  <a:gd name="connsiteX11" fmla="*/ 1041400 w 1479955"/>
                  <a:gd name="connsiteY11" fmla="*/ 309570 h 622471"/>
                  <a:gd name="connsiteX12" fmla="*/ 1168400 w 1479955"/>
                  <a:gd name="connsiteY12" fmla="*/ 169870 h 622471"/>
                  <a:gd name="connsiteX13" fmla="*/ 1231900 w 1479955"/>
                  <a:gd name="connsiteY13" fmla="*/ 17470 h 622471"/>
                  <a:gd name="connsiteX14" fmla="*/ 1231900 w 1479955"/>
                  <a:gd name="connsiteY14" fmla="*/ 17470 h 622471"/>
                  <a:gd name="connsiteX15" fmla="*/ 1461795 w 1479955"/>
                  <a:gd name="connsiteY15" fmla="*/ 0 h 622471"/>
                  <a:gd name="connsiteX16" fmla="*/ 1479955 w 1479955"/>
                  <a:gd name="connsiteY16" fmla="*/ 418801 h 622471"/>
                  <a:gd name="connsiteX17" fmla="*/ 1371600 w 1479955"/>
                  <a:gd name="connsiteY17" fmla="*/ 398470 h 622471"/>
                  <a:gd name="connsiteX18" fmla="*/ 1219200 w 1479955"/>
                  <a:gd name="connsiteY18" fmla="*/ 423870 h 622471"/>
                  <a:gd name="connsiteX19" fmla="*/ 1092200 w 1479955"/>
                  <a:gd name="connsiteY19" fmla="*/ 538170 h 622471"/>
                  <a:gd name="connsiteX20" fmla="*/ 1092200 w 1479955"/>
                  <a:gd name="connsiteY20" fmla="*/ 538170 h 622471"/>
                  <a:gd name="connsiteX21" fmla="*/ 876300 w 1479955"/>
                  <a:gd name="connsiteY21" fmla="*/ 601670 h 622471"/>
                  <a:gd name="connsiteX22" fmla="*/ 330200 w 1479955"/>
                  <a:gd name="connsiteY22" fmla="*/ 588970 h 622471"/>
                  <a:gd name="connsiteX0" fmla="*/ 265869 w 1415624"/>
                  <a:gd name="connsiteY0" fmla="*/ 588970 h 622471"/>
                  <a:gd name="connsiteX1" fmla="*/ 265869 w 1415624"/>
                  <a:gd name="connsiteY1" fmla="*/ 588970 h 622471"/>
                  <a:gd name="connsiteX2" fmla="*/ 167078 w 1415624"/>
                  <a:gd name="connsiteY2" fmla="*/ 622471 h 622471"/>
                  <a:gd name="connsiteX3" fmla="*/ 0 w 1415624"/>
                  <a:gd name="connsiteY3" fmla="*/ 440002 h 622471"/>
                  <a:gd name="connsiteX4" fmla="*/ 193052 w 1415624"/>
                  <a:gd name="connsiteY4" fmla="*/ 340666 h 622471"/>
                  <a:gd name="connsiteX5" fmla="*/ 301991 w 1415624"/>
                  <a:gd name="connsiteY5" fmla="*/ 205636 h 622471"/>
                  <a:gd name="connsiteX6" fmla="*/ 418269 w 1415624"/>
                  <a:gd name="connsiteY6" fmla="*/ 182570 h 622471"/>
                  <a:gd name="connsiteX7" fmla="*/ 545269 w 1415624"/>
                  <a:gd name="connsiteY7" fmla="*/ 220670 h 622471"/>
                  <a:gd name="connsiteX8" fmla="*/ 672269 w 1415624"/>
                  <a:gd name="connsiteY8" fmla="*/ 296870 h 622471"/>
                  <a:gd name="connsiteX9" fmla="*/ 824669 w 1415624"/>
                  <a:gd name="connsiteY9" fmla="*/ 334970 h 622471"/>
                  <a:gd name="connsiteX10" fmla="*/ 977069 w 1415624"/>
                  <a:gd name="connsiteY10" fmla="*/ 309570 h 622471"/>
                  <a:gd name="connsiteX11" fmla="*/ 1104069 w 1415624"/>
                  <a:gd name="connsiteY11" fmla="*/ 169870 h 622471"/>
                  <a:gd name="connsiteX12" fmla="*/ 1167569 w 1415624"/>
                  <a:gd name="connsiteY12" fmla="*/ 17470 h 622471"/>
                  <a:gd name="connsiteX13" fmla="*/ 1167569 w 1415624"/>
                  <a:gd name="connsiteY13" fmla="*/ 17470 h 622471"/>
                  <a:gd name="connsiteX14" fmla="*/ 1397464 w 1415624"/>
                  <a:gd name="connsiteY14" fmla="*/ 0 h 622471"/>
                  <a:gd name="connsiteX15" fmla="*/ 1415624 w 1415624"/>
                  <a:gd name="connsiteY15" fmla="*/ 418801 h 622471"/>
                  <a:gd name="connsiteX16" fmla="*/ 1307269 w 1415624"/>
                  <a:gd name="connsiteY16" fmla="*/ 398470 h 622471"/>
                  <a:gd name="connsiteX17" fmla="*/ 1154869 w 1415624"/>
                  <a:gd name="connsiteY17" fmla="*/ 423870 h 622471"/>
                  <a:gd name="connsiteX18" fmla="*/ 1027869 w 1415624"/>
                  <a:gd name="connsiteY18" fmla="*/ 538170 h 622471"/>
                  <a:gd name="connsiteX19" fmla="*/ 1027869 w 1415624"/>
                  <a:gd name="connsiteY19" fmla="*/ 538170 h 622471"/>
                  <a:gd name="connsiteX20" fmla="*/ 811969 w 1415624"/>
                  <a:gd name="connsiteY20" fmla="*/ 601670 h 622471"/>
                  <a:gd name="connsiteX21" fmla="*/ 265869 w 1415624"/>
                  <a:gd name="connsiteY21" fmla="*/ 588970 h 622471"/>
                  <a:gd name="connsiteX0" fmla="*/ 265976 w 1415731"/>
                  <a:gd name="connsiteY0" fmla="*/ 588970 h 629077"/>
                  <a:gd name="connsiteX1" fmla="*/ 265976 w 1415731"/>
                  <a:gd name="connsiteY1" fmla="*/ 588970 h 629077"/>
                  <a:gd name="connsiteX2" fmla="*/ 167185 w 1415731"/>
                  <a:gd name="connsiteY2" fmla="*/ 622471 h 629077"/>
                  <a:gd name="connsiteX3" fmla="*/ 107 w 1415731"/>
                  <a:gd name="connsiteY3" fmla="*/ 440002 h 629077"/>
                  <a:gd name="connsiteX4" fmla="*/ 193159 w 1415731"/>
                  <a:gd name="connsiteY4" fmla="*/ 340666 h 629077"/>
                  <a:gd name="connsiteX5" fmla="*/ 302098 w 1415731"/>
                  <a:gd name="connsiteY5" fmla="*/ 205636 h 629077"/>
                  <a:gd name="connsiteX6" fmla="*/ 418376 w 1415731"/>
                  <a:gd name="connsiteY6" fmla="*/ 182570 h 629077"/>
                  <a:gd name="connsiteX7" fmla="*/ 545376 w 1415731"/>
                  <a:gd name="connsiteY7" fmla="*/ 220670 h 629077"/>
                  <a:gd name="connsiteX8" fmla="*/ 672376 w 1415731"/>
                  <a:gd name="connsiteY8" fmla="*/ 296870 h 629077"/>
                  <a:gd name="connsiteX9" fmla="*/ 824776 w 1415731"/>
                  <a:gd name="connsiteY9" fmla="*/ 334970 h 629077"/>
                  <a:gd name="connsiteX10" fmla="*/ 977176 w 1415731"/>
                  <a:gd name="connsiteY10" fmla="*/ 309570 h 629077"/>
                  <a:gd name="connsiteX11" fmla="*/ 1104176 w 1415731"/>
                  <a:gd name="connsiteY11" fmla="*/ 169870 h 629077"/>
                  <a:gd name="connsiteX12" fmla="*/ 1167676 w 1415731"/>
                  <a:gd name="connsiteY12" fmla="*/ 17470 h 629077"/>
                  <a:gd name="connsiteX13" fmla="*/ 1167676 w 1415731"/>
                  <a:gd name="connsiteY13" fmla="*/ 17470 h 629077"/>
                  <a:gd name="connsiteX14" fmla="*/ 1397571 w 1415731"/>
                  <a:gd name="connsiteY14" fmla="*/ 0 h 629077"/>
                  <a:gd name="connsiteX15" fmla="*/ 1415731 w 1415731"/>
                  <a:gd name="connsiteY15" fmla="*/ 418801 h 629077"/>
                  <a:gd name="connsiteX16" fmla="*/ 1307376 w 1415731"/>
                  <a:gd name="connsiteY16" fmla="*/ 398470 h 629077"/>
                  <a:gd name="connsiteX17" fmla="*/ 1154976 w 1415731"/>
                  <a:gd name="connsiteY17" fmla="*/ 423870 h 629077"/>
                  <a:gd name="connsiteX18" fmla="*/ 1027976 w 1415731"/>
                  <a:gd name="connsiteY18" fmla="*/ 538170 h 629077"/>
                  <a:gd name="connsiteX19" fmla="*/ 1027976 w 1415731"/>
                  <a:gd name="connsiteY19" fmla="*/ 538170 h 629077"/>
                  <a:gd name="connsiteX20" fmla="*/ 812076 w 1415731"/>
                  <a:gd name="connsiteY20" fmla="*/ 601670 h 629077"/>
                  <a:gd name="connsiteX21" fmla="*/ 265976 w 1415731"/>
                  <a:gd name="connsiteY21" fmla="*/ 588970 h 629077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</a:cxnLst>
                <a:rect l="l" t="t" r="r" b="b"/>
                <a:pathLst>
                  <a:path w="1415731" h="629077">
                    <a:moveTo>
                      <a:pt x="265976" y="588970"/>
                    </a:moveTo>
                    <a:lnTo>
                      <a:pt x="265976" y="588970"/>
                    </a:lnTo>
                    <a:cubicBezTo>
                      <a:pt x="249511" y="594553"/>
                      <a:pt x="211497" y="647299"/>
                      <a:pt x="167185" y="622471"/>
                    </a:cubicBezTo>
                    <a:cubicBezTo>
                      <a:pt x="122874" y="597643"/>
                      <a:pt x="-4222" y="486969"/>
                      <a:pt x="107" y="440002"/>
                    </a:cubicBezTo>
                    <a:lnTo>
                      <a:pt x="193159" y="340666"/>
                    </a:lnTo>
                    <a:lnTo>
                      <a:pt x="302098" y="205636"/>
                    </a:lnTo>
                    <a:lnTo>
                      <a:pt x="418376" y="182570"/>
                    </a:lnTo>
                    <a:lnTo>
                      <a:pt x="545376" y="220670"/>
                    </a:lnTo>
                    <a:lnTo>
                      <a:pt x="672376" y="296870"/>
                    </a:lnTo>
                    <a:lnTo>
                      <a:pt x="824776" y="334970"/>
                    </a:lnTo>
                    <a:lnTo>
                      <a:pt x="977176" y="309570"/>
                    </a:lnTo>
                    <a:lnTo>
                      <a:pt x="1104176" y="169870"/>
                    </a:lnTo>
                    <a:lnTo>
                      <a:pt x="1167676" y="17470"/>
                    </a:lnTo>
                    <a:lnTo>
                      <a:pt x="1167676" y="17470"/>
                    </a:lnTo>
                    <a:lnTo>
                      <a:pt x="1397571" y="0"/>
                    </a:lnTo>
                    <a:lnTo>
                      <a:pt x="1415731" y="418801"/>
                    </a:lnTo>
                    <a:lnTo>
                      <a:pt x="1307376" y="398470"/>
                    </a:lnTo>
                    <a:lnTo>
                      <a:pt x="1154976" y="423870"/>
                    </a:lnTo>
                    <a:lnTo>
                      <a:pt x="1027976" y="538170"/>
                    </a:lnTo>
                    <a:lnTo>
                      <a:pt x="1027976" y="538170"/>
                    </a:lnTo>
                    <a:lnTo>
                      <a:pt x="812076" y="601670"/>
                    </a:lnTo>
                    <a:lnTo>
                      <a:pt x="265976" y="588970"/>
                    </a:lnTo>
                    <a:close/>
                  </a:path>
                </a:pathLst>
              </a:custGeom>
              <a:solidFill>
                <a:srgbClr val="FFF286">
                  <a:alpha val="17000"/>
                </a:srgb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6" name="Freeform 45"/>
              <p:cNvSpPr/>
              <p:nvPr/>
            </p:nvSpPr>
            <p:spPr>
              <a:xfrm>
                <a:off x="3614809" y="2495395"/>
                <a:ext cx="1237621" cy="945180"/>
              </a:xfrm>
              <a:custGeom>
                <a:avLst/>
                <a:gdLst>
                  <a:gd name="connsiteX0" fmla="*/ 469900 w 1117600"/>
                  <a:gd name="connsiteY0" fmla="*/ 1155700 h 1181100"/>
                  <a:gd name="connsiteX1" fmla="*/ 584200 w 1117600"/>
                  <a:gd name="connsiteY1" fmla="*/ 774700 h 1181100"/>
                  <a:gd name="connsiteX2" fmla="*/ 736600 w 1117600"/>
                  <a:gd name="connsiteY2" fmla="*/ 571500 h 1181100"/>
                  <a:gd name="connsiteX3" fmla="*/ 1117600 w 1117600"/>
                  <a:gd name="connsiteY3" fmla="*/ 228600 h 1181100"/>
                  <a:gd name="connsiteX4" fmla="*/ 1117600 w 1117600"/>
                  <a:gd name="connsiteY4" fmla="*/ 228600 h 1181100"/>
                  <a:gd name="connsiteX5" fmla="*/ 889000 w 1117600"/>
                  <a:gd name="connsiteY5" fmla="*/ 215900 h 1181100"/>
                  <a:gd name="connsiteX6" fmla="*/ 342900 w 1117600"/>
                  <a:gd name="connsiteY6" fmla="*/ 203200 h 1181100"/>
                  <a:gd name="connsiteX7" fmla="*/ 190500 w 1117600"/>
                  <a:gd name="connsiteY7" fmla="*/ 279400 h 1181100"/>
                  <a:gd name="connsiteX8" fmla="*/ 0 w 1117600"/>
                  <a:gd name="connsiteY8" fmla="*/ 0 h 1181100"/>
                  <a:gd name="connsiteX9" fmla="*/ 0 w 1117600"/>
                  <a:gd name="connsiteY9" fmla="*/ 0 h 1181100"/>
                  <a:gd name="connsiteX10" fmla="*/ 12700 w 1117600"/>
                  <a:gd name="connsiteY10" fmla="*/ 342900 h 1181100"/>
                  <a:gd name="connsiteX11" fmla="*/ 101600 w 1117600"/>
                  <a:gd name="connsiteY11" fmla="*/ 419100 h 1181100"/>
                  <a:gd name="connsiteX12" fmla="*/ 228600 w 1117600"/>
                  <a:gd name="connsiteY12" fmla="*/ 457200 h 1181100"/>
                  <a:gd name="connsiteX13" fmla="*/ 228600 w 1117600"/>
                  <a:gd name="connsiteY13" fmla="*/ 596900 h 1181100"/>
                  <a:gd name="connsiteX14" fmla="*/ 419100 w 1117600"/>
                  <a:gd name="connsiteY14" fmla="*/ 711200 h 1181100"/>
                  <a:gd name="connsiteX15" fmla="*/ 228600 w 1117600"/>
                  <a:gd name="connsiteY15" fmla="*/ 1181100 h 1181100"/>
                  <a:gd name="connsiteX16" fmla="*/ 469900 w 1117600"/>
                  <a:gd name="connsiteY16" fmla="*/ 1155700 h 1181100"/>
                  <a:gd name="connsiteX0" fmla="*/ 486540 w 1117600"/>
                  <a:gd name="connsiteY0" fmla="*/ 1044987 h 1181100"/>
                  <a:gd name="connsiteX1" fmla="*/ 584200 w 1117600"/>
                  <a:gd name="connsiteY1" fmla="*/ 774700 h 1181100"/>
                  <a:gd name="connsiteX2" fmla="*/ 736600 w 1117600"/>
                  <a:gd name="connsiteY2" fmla="*/ 571500 h 1181100"/>
                  <a:gd name="connsiteX3" fmla="*/ 1117600 w 1117600"/>
                  <a:gd name="connsiteY3" fmla="*/ 228600 h 1181100"/>
                  <a:gd name="connsiteX4" fmla="*/ 1117600 w 1117600"/>
                  <a:gd name="connsiteY4" fmla="*/ 228600 h 1181100"/>
                  <a:gd name="connsiteX5" fmla="*/ 889000 w 1117600"/>
                  <a:gd name="connsiteY5" fmla="*/ 215900 h 1181100"/>
                  <a:gd name="connsiteX6" fmla="*/ 342900 w 1117600"/>
                  <a:gd name="connsiteY6" fmla="*/ 203200 h 1181100"/>
                  <a:gd name="connsiteX7" fmla="*/ 190500 w 1117600"/>
                  <a:gd name="connsiteY7" fmla="*/ 279400 h 1181100"/>
                  <a:gd name="connsiteX8" fmla="*/ 0 w 1117600"/>
                  <a:gd name="connsiteY8" fmla="*/ 0 h 1181100"/>
                  <a:gd name="connsiteX9" fmla="*/ 0 w 1117600"/>
                  <a:gd name="connsiteY9" fmla="*/ 0 h 1181100"/>
                  <a:gd name="connsiteX10" fmla="*/ 12700 w 1117600"/>
                  <a:gd name="connsiteY10" fmla="*/ 342900 h 1181100"/>
                  <a:gd name="connsiteX11" fmla="*/ 101600 w 1117600"/>
                  <a:gd name="connsiteY11" fmla="*/ 419100 h 1181100"/>
                  <a:gd name="connsiteX12" fmla="*/ 228600 w 1117600"/>
                  <a:gd name="connsiteY12" fmla="*/ 457200 h 1181100"/>
                  <a:gd name="connsiteX13" fmla="*/ 228600 w 1117600"/>
                  <a:gd name="connsiteY13" fmla="*/ 596900 h 1181100"/>
                  <a:gd name="connsiteX14" fmla="*/ 419100 w 1117600"/>
                  <a:gd name="connsiteY14" fmla="*/ 711200 h 1181100"/>
                  <a:gd name="connsiteX15" fmla="*/ 228600 w 1117600"/>
                  <a:gd name="connsiteY15" fmla="*/ 1181100 h 1181100"/>
                  <a:gd name="connsiteX16" fmla="*/ 486540 w 1117600"/>
                  <a:gd name="connsiteY16" fmla="*/ 1044987 h 1181100"/>
                  <a:gd name="connsiteX0" fmla="*/ 486540 w 1117600"/>
                  <a:gd name="connsiteY0" fmla="*/ 1044987 h 1059316"/>
                  <a:gd name="connsiteX1" fmla="*/ 584200 w 1117600"/>
                  <a:gd name="connsiteY1" fmla="*/ 774700 h 1059316"/>
                  <a:gd name="connsiteX2" fmla="*/ 736600 w 1117600"/>
                  <a:gd name="connsiteY2" fmla="*/ 571500 h 1059316"/>
                  <a:gd name="connsiteX3" fmla="*/ 1117600 w 1117600"/>
                  <a:gd name="connsiteY3" fmla="*/ 228600 h 1059316"/>
                  <a:gd name="connsiteX4" fmla="*/ 1117600 w 1117600"/>
                  <a:gd name="connsiteY4" fmla="*/ 228600 h 1059316"/>
                  <a:gd name="connsiteX5" fmla="*/ 889000 w 1117600"/>
                  <a:gd name="connsiteY5" fmla="*/ 215900 h 1059316"/>
                  <a:gd name="connsiteX6" fmla="*/ 342900 w 1117600"/>
                  <a:gd name="connsiteY6" fmla="*/ 203200 h 1059316"/>
                  <a:gd name="connsiteX7" fmla="*/ 190500 w 1117600"/>
                  <a:gd name="connsiteY7" fmla="*/ 279400 h 1059316"/>
                  <a:gd name="connsiteX8" fmla="*/ 0 w 1117600"/>
                  <a:gd name="connsiteY8" fmla="*/ 0 h 1059316"/>
                  <a:gd name="connsiteX9" fmla="*/ 0 w 1117600"/>
                  <a:gd name="connsiteY9" fmla="*/ 0 h 1059316"/>
                  <a:gd name="connsiteX10" fmla="*/ 12700 w 1117600"/>
                  <a:gd name="connsiteY10" fmla="*/ 342900 h 1059316"/>
                  <a:gd name="connsiteX11" fmla="*/ 101600 w 1117600"/>
                  <a:gd name="connsiteY11" fmla="*/ 419100 h 1059316"/>
                  <a:gd name="connsiteX12" fmla="*/ 228600 w 1117600"/>
                  <a:gd name="connsiteY12" fmla="*/ 457200 h 1059316"/>
                  <a:gd name="connsiteX13" fmla="*/ 228600 w 1117600"/>
                  <a:gd name="connsiteY13" fmla="*/ 596900 h 1059316"/>
                  <a:gd name="connsiteX14" fmla="*/ 419100 w 1117600"/>
                  <a:gd name="connsiteY14" fmla="*/ 711200 h 1059316"/>
                  <a:gd name="connsiteX15" fmla="*/ 261879 w 1117600"/>
                  <a:gd name="connsiteY15" fmla="*/ 1059316 h 1059316"/>
                  <a:gd name="connsiteX16" fmla="*/ 486540 w 1117600"/>
                  <a:gd name="connsiteY16" fmla="*/ 1044987 h 1059316"/>
                  <a:gd name="connsiteX0" fmla="*/ 497431 w 1128491"/>
                  <a:gd name="connsiteY0" fmla="*/ 1044987 h 1059316"/>
                  <a:gd name="connsiteX1" fmla="*/ 595091 w 1128491"/>
                  <a:gd name="connsiteY1" fmla="*/ 774700 h 1059316"/>
                  <a:gd name="connsiteX2" fmla="*/ 747491 w 1128491"/>
                  <a:gd name="connsiteY2" fmla="*/ 571500 h 1059316"/>
                  <a:gd name="connsiteX3" fmla="*/ 1128491 w 1128491"/>
                  <a:gd name="connsiteY3" fmla="*/ 228600 h 1059316"/>
                  <a:gd name="connsiteX4" fmla="*/ 1128491 w 1128491"/>
                  <a:gd name="connsiteY4" fmla="*/ 228600 h 1059316"/>
                  <a:gd name="connsiteX5" fmla="*/ 899891 w 1128491"/>
                  <a:gd name="connsiteY5" fmla="*/ 215900 h 1059316"/>
                  <a:gd name="connsiteX6" fmla="*/ 353791 w 1128491"/>
                  <a:gd name="connsiteY6" fmla="*/ 203200 h 1059316"/>
                  <a:gd name="connsiteX7" fmla="*/ 201391 w 1128491"/>
                  <a:gd name="connsiteY7" fmla="*/ 279400 h 1059316"/>
                  <a:gd name="connsiteX8" fmla="*/ 10891 w 1128491"/>
                  <a:gd name="connsiteY8" fmla="*/ 0 h 1059316"/>
                  <a:gd name="connsiteX9" fmla="*/ 0 w 1128491"/>
                  <a:gd name="connsiteY9" fmla="*/ 114134 h 1059316"/>
                  <a:gd name="connsiteX10" fmla="*/ 23591 w 1128491"/>
                  <a:gd name="connsiteY10" fmla="*/ 342900 h 1059316"/>
                  <a:gd name="connsiteX11" fmla="*/ 112491 w 1128491"/>
                  <a:gd name="connsiteY11" fmla="*/ 419100 h 1059316"/>
                  <a:gd name="connsiteX12" fmla="*/ 239491 w 1128491"/>
                  <a:gd name="connsiteY12" fmla="*/ 457200 h 1059316"/>
                  <a:gd name="connsiteX13" fmla="*/ 239491 w 1128491"/>
                  <a:gd name="connsiteY13" fmla="*/ 596900 h 1059316"/>
                  <a:gd name="connsiteX14" fmla="*/ 429991 w 1128491"/>
                  <a:gd name="connsiteY14" fmla="*/ 711200 h 1059316"/>
                  <a:gd name="connsiteX15" fmla="*/ 272770 w 1128491"/>
                  <a:gd name="connsiteY15" fmla="*/ 1059316 h 1059316"/>
                  <a:gd name="connsiteX16" fmla="*/ 497431 w 1128491"/>
                  <a:gd name="connsiteY16" fmla="*/ 1044987 h 1059316"/>
                  <a:gd name="connsiteX0" fmla="*/ 497431 w 1128491"/>
                  <a:gd name="connsiteY0" fmla="*/ 968897 h 983226"/>
                  <a:gd name="connsiteX1" fmla="*/ 595091 w 1128491"/>
                  <a:gd name="connsiteY1" fmla="*/ 698610 h 983226"/>
                  <a:gd name="connsiteX2" fmla="*/ 747491 w 1128491"/>
                  <a:gd name="connsiteY2" fmla="*/ 495410 h 983226"/>
                  <a:gd name="connsiteX3" fmla="*/ 1128491 w 1128491"/>
                  <a:gd name="connsiteY3" fmla="*/ 152510 h 983226"/>
                  <a:gd name="connsiteX4" fmla="*/ 1128491 w 1128491"/>
                  <a:gd name="connsiteY4" fmla="*/ 152510 h 983226"/>
                  <a:gd name="connsiteX5" fmla="*/ 899891 w 1128491"/>
                  <a:gd name="connsiteY5" fmla="*/ 139810 h 983226"/>
                  <a:gd name="connsiteX6" fmla="*/ 353791 w 1128491"/>
                  <a:gd name="connsiteY6" fmla="*/ 127110 h 983226"/>
                  <a:gd name="connsiteX7" fmla="*/ 201391 w 1128491"/>
                  <a:gd name="connsiteY7" fmla="*/ 203310 h 983226"/>
                  <a:gd name="connsiteX8" fmla="*/ 70793 w 1128491"/>
                  <a:gd name="connsiteY8" fmla="*/ 0 h 983226"/>
                  <a:gd name="connsiteX9" fmla="*/ 0 w 1128491"/>
                  <a:gd name="connsiteY9" fmla="*/ 38044 h 983226"/>
                  <a:gd name="connsiteX10" fmla="*/ 23591 w 1128491"/>
                  <a:gd name="connsiteY10" fmla="*/ 266810 h 983226"/>
                  <a:gd name="connsiteX11" fmla="*/ 112491 w 1128491"/>
                  <a:gd name="connsiteY11" fmla="*/ 343010 h 983226"/>
                  <a:gd name="connsiteX12" fmla="*/ 239491 w 1128491"/>
                  <a:gd name="connsiteY12" fmla="*/ 381110 h 983226"/>
                  <a:gd name="connsiteX13" fmla="*/ 239491 w 1128491"/>
                  <a:gd name="connsiteY13" fmla="*/ 520810 h 983226"/>
                  <a:gd name="connsiteX14" fmla="*/ 429991 w 1128491"/>
                  <a:gd name="connsiteY14" fmla="*/ 635110 h 983226"/>
                  <a:gd name="connsiteX15" fmla="*/ 272770 w 1128491"/>
                  <a:gd name="connsiteY15" fmla="*/ 983226 h 983226"/>
                  <a:gd name="connsiteX16" fmla="*/ 497431 w 1128491"/>
                  <a:gd name="connsiteY16" fmla="*/ 968897 h 983226"/>
                  <a:gd name="connsiteX0" fmla="*/ 530105 w 1161165"/>
                  <a:gd name="connsiteY0" fmla="*/ 968897 h 983226"/>
                  <a:gd name="connsiteX1" fmla="*/ 627765 w 1161165"/>
                  <a:gd name="connsiteY1" fmla="*/ 698610 h 983226"/>
                  <a:gd name="connsiteX2" fmla="*/ 780165 w 1161165"/>
                  <a:gd name="connsiteY2" fmla="*/ 495410 h 983226"/>
                  <a:gd name="connsiteX3" fmla="*/ 1161165 w 1161165"/>
                  <a:gd name="connsiteY3" fmla="*/ 152510 h 983226"/>
                  <a:gd name="connsiteX4" fmla="*/ 1161165 w 1161165"/>
                  <a:gd name="connsiteY4" fmla="*/ 152510 h 983226"/>
                  <a:gd name="connsiteX5" fmla="*/ 932565 w 1161165"/>
                  <a:gd name="connsiteY5" fmla="*/ 139810 h 983226"/>
                  <a:gd name="connsiteX6" fmla="*/ 386465 w 1161165"/>
                  <a:gd name="connsiteY6" fmla="*/ 127110 h 983226"/>
                  <a:gd name="connsiteX7" fmla="*/ 234065 w 1161165"/>
                  <a:gd name="connsiteY7" fmla="*/ 203310 h 983226"/>
                  <a:gd name="connsiteX8" fmla="*/ 103467 w 1161165"/>
                  <a:gd name="connsiteY8" fmla="*/ 0 h 983226"/>
                  <a:gd name="connsiteX9" fmla="*/ 0 w 1161165"/>
                  <a:gd name="connsiteY9" fmla="*/ 97829 h 983226"/>
                  <a:gd name="connsiteX10" fmla="*/ 56265 w 1161165"/>
                  <a:gd name="connsiteY10" fmla="*/ 266810 h 983226"/>
                  <a:gd name="connsiteX11" fmla="*/ 145165 w 1161165"/>
                  <a:gd name="connsiteY11" fmla="*/ 343010 h 983226"/>
                  <a:gd name="connsiteX12" fmla="*/ 272165 w 1161165"/>
                  <a:gd name="connsiteY12" fmla="*/ 381110 h 983226"/>
                  <a:gd name="connsiteX13" fmla="*/ 272165 w 1161165"/>
                  <a:gd name="connsiteY13" fmla="*/ 520810 h 983226"/>
                  <a:gd name="connsiteX14" fmla="*/ 462665 w 1161165"/>
                  <a:gd name="connsiteY14" fmla="*/ 635110 h 983226"/>
                  <a:gd name="connsiteX15" fmla="*/ 305444 w 1161165"/>
                  <a:gd name="connsiteY15" fmla="*/ 983226 h 983226"/>
                  <a:gd name="connsiteX16" fmla="*/ 530105 w 1161165"/>
                  <a:gd name="connsiteY16" fmla="*/ 968897 h 983226"/>
                  <a:gd name="connsiteX0" fmla="*/ 530105 w 1161165"/>
                  <a:gd name="connsiteY0" fmla="*/ 968897 h 983226"/>
                  <a:gd name="connsiteX1" fmla="*/ 627765 w 1161165"/>
                  <a:gd name="connsiteY1" fmla="*/ 698610 h 983226"/>
                  <a:gd name="connsiteX2" fmla="*/ 780165 w 1161165"/>
                  <a:gd name="connsiteY2" fmla="*/ 495410 h 983226"/>
                  <a:gd name="connsiteX3" fmla="*/ 1161165 w 1161165"/>
                  <a:gd name="connsiteY3" fmla="*/ 152510 h 983226"/>
                  <a:gd name="connsiteX4" fmla="*/ 1161165 w 1161165"/>
                  <a:gd name="connsiteY4" fmla="*/ 152510 h 983226"/>
                  <a:gd name="connsiteX5" fmla="*/ 932565 w 1161165"/>
                  <a:gd name="connsiteY5" fmla="*/ 139810 h 983226"/>
                  <a:gd name="connsiteX6" fmla="*/ 386465 w 1161165"/>
                  <a:gd name="connsiteY6" fmla="*/ 127110 h 983226"/>
                  <a:gd name="connsiteX7" fmla="*/ 234065 w 1161165"/>
                  <a:gd name="connsiteY7" fmla="*/ 203310 h 983226"/>
                  <a:gd name="connsiteX8" fmla="*/ 103467 w 1161165"/>
                  <a:gd name="connsiteY8" fmla="*/ 0 h 983226"/>
                  <a:gd name="connsiteX9" fmla="*/ 0 w 1161165"/>
                  <a:gd name="connsiteY9" fmla="*/ 97829 h 983226"/>
                  <a:gd name="connsiteX10" fmla="*/ 23591 w 1161165"/>
                  <a:gd name="connsiteY10" fmla="*/ 234201 h 983226"/>
                  <a:gd name="connsiteX11" fmla="*/ 145165 w 1161165"/>
                  <a:gd name="connsiteY11" fmla="*/ 343010 h 983226"/>
                  <a:gd name="connsiteX12" fmla="*/ 272165 w 1161165"/>
                  <a:gd name="connsiteY12" fmla="*/ 381110 h 983226"/>
                  <a:gd name="connsiteX13" fmla="*/ 272165 w 1161165"/>
                  <a:gd name="connsiteY13" fmla="*/ 520810 h 983226"/>
                  <a:gd name="connsiteX14" fmla="*/ 462665 w 1161165"/>
                  <a:gd name="connsiteY14" fmla="*/ 635110 h 983226"/>
                  <a:gd name="connsiteX15" fmla="*/ 305444 w 1161165"/>
                  <a:gd name="connsiteY15" fmla="*/ 983226 h 983226"/>
                  <a:gd name="connsiteX16" fmla="*/ 530105 w 1161165"/>
                  <a:gd name="connsiteY16" fmla="*/ 968897 h 983226"/>
                  <a:gd name="connsiteX0" fmla="*/ 530105 w 1161165"/>
                  <a:gd name="connsiteY0" fmla="*/ 968897 h 983226"/>
                  <a:gd name="connsiteX1" fmla="*/ 627765 w 1161165"/>
                  <a:gd name="connsiteY1" fmla="*/ 698610 h 983226"/>
                  <a:gd name="connsiteX2" fmla="*/ 780165 w 1161165"/>
                  <a:gd name="connsiteY2" fmla="*/ 495410 h 983226"/>
                  <a:gd name="connsiteX3" fmla="*/ 1161165 w 1161165"/>
                  <a:gd name="connsiteY3" fmla="*/ 152510 h 983226"/>
                  <a:gd name="connsiteX4" fmla="*/ 1161165 w 1161165"/>
                  <a:gd name="connsiteY4" fmla="*/ 152510 h 983226"/>
                  <a:gd name="connsiteX5" fmla="*/ 932565 w 1161165"/>
                  <a:gd name="connsiteY5" fmla="*/ 139810 h 983226"/>
                  <a:gd name="connsiteX6" fmla="*/ 386465 w 1161165"/>
                  <a:gd name="connsiteY6" fmla="*/ 127110 h 983226"/>
                  <a:gd name="connsiteX7" fmla="*/ 234065 w 1161165"/>
                  <a:gd name="connsiteY7" fmla="*/ 203310 h 983226"/>
                  <a:gd name="connsiteX8" fmla="*/ 103467 w 1161165"/>
                  <a:gd name="connsiteY8" fmla="*/ 0 h 983226"/>
                  <a:gd name="connsiteX9" fmla="*/ 0 w 1161165"/>
                  <a:gd name="connsiteY9" fmla="*/ 97829 h 983226"/>
                  <a:gd name="connsiteX10" fmla="*/ 23591 w 1161165"/>
                  <a:gd name="connsiteY10" fmla="*/ 234201 h 983226"/>
                  <a:gd name="connsiteX11" fmla="*/ 145165 w 1161165"/>
                  <a:gd name="connsiteY11" fmla="*/ 343010 h 983226"/>
                  <a:gd name="connsiteX12" fmla="*/ 272165 w 1161165"/>
                  <a:gd name="connsiteY12" fmla="*/ 381110 h 983226"/>
                  <a:gd name="connsiteX13" fmla="*/ 408307 w 1161165"/>
                  <a:gd name="connsiteY13" fmla="*/ 406675 h 983226"/>
                  <a:gd name="connsiteX14" fmla="*/ 462665 w 1161165"/>
                  <a:gd name="connsiteY14" fmla="*/ 635110 h 983226"/>
                  <a:gd name="connsiteX15" fmla="*/ 305444 w 1161165"/>
                  <a:gd name="connsiteY15" fmla="*/ 983226 h 983226"/>
                  <a:gd name="connsiteX16" fmla="*/ 530105 w 1161165"/>
                  <a:gd name="connsiteY16" fmla="*/ 968897 h 983226"/>
                  <a:gd name="connsiteX0" fmla="*/ 530105 w 1161165"/>
                  <a:gd name="connsiteY0" fmla="*/ 968897 h 983226"/>
                  <a:gd name="connsiteX1" fmla="*/ 627765 w 1161165"/>
                  <a:gd name="connsiteY1" fmla="*/ 698610 h 983226"/>
                  <a:gd name="connsiteX2" fmla="*/ 780165 w 1161165"/>
                  <a:gd name="connsiteY2" fmla="*/ 495410 h 983226"/>
                  <a:gd name="connsiteX3" fmla="*/ 1161165 w 1161165"/>
                  <a:gd name="connsiteY3" fmla="*/ 152510 h 983226"/>
                  <a:gd name="connsiteX4" fmla="*/ 1161165 w 1161165"/>
                  <a:gd name="connsiteY4" fmla="*/ 152510 h 983226"/>
                  <a:gd name="connsiteX5" fmla="*/ 932565 w 1161165"/>
                  <a:gd name="connsiteY5" fmla="*/ 139810 h 983226"/>
                  <a:gd name="connsiteX6" fmla="*/ 386465 w 1161165"/>
                  <a:gd name="connsiteY6" fmla="*/ 127110 h 983226"/>
                  <a:gd name="connsiteX7" fmla="*/ 234065 w 1161165"/>
                  <a:gd name="connsiteY7" fmla="*/ 203310 h 983226"/>
                  <a:gd name="connsiteX8" fmla="*/ 103467 w 1161165"/>
                  <a:gd name="connsiteY8" fmla="*/ 0 h 983226"/>
                  <a:gd name="connsiteX9" fmla="*/ 0 w 1161165"/>
                  <a:gd name="connsiteY9" fmla="*/ 97829 h 983226"/>
                  <a:gd name="connsiteX10" fmla="*/ 23591 w 1161165"/>
                  <a:gd name="connsiteY10" fmla="*/ 234201 h 983226"/>
                  <a:gd name="connsiteX11" fmla="*/ 145165 w 1161165"/>
                  <a:gd name="connsiteY11" fmla="*/ 343010 h 983226"/>
                  <a:gd name="connsiteX12" fmla="*/ 272165 w 1161165"/>
                  <a:gd name="connsiteY12" fmla="*/ 381110 h 983226"/>
                  <a:gd name="connsiteX13" fmla="*/ 408307 w 1161165"/>
                  <a:gd name="connsiteY13" fmla="*/ 406675 h 983226"/>
                  <a:gd name="connsiteX14" fmla="*/ 462665 w 1161165"/>
                  <a:gd name="connsiteY14" fmla="*/ 635110 h 983226"/>
                  <a:gd name="connsiteX15" fmla="*/ 305444 w 1161165"/>
                  <a:gd name="connsiteY15" fmla="*/ 983226 h 983226"/>
                  <a:gd name="connsiteX16" fmla="*/ 454805 w 1161165"/>
                  <a:gd name="connsiteY16" fmla="*/ 929642 h 983226"/>
                  <a:gd name="connsiteX17" fmla="*/ 530105 w 1161165"/>
                  <a:gd name="connsiteY17" fmla="*/ 968897 h 983226"/>
                  <a:gd name="connsiteX0" fmla="*/ 530105 w 1161165"/>
                  <a:gd name="connsiteY0" fmla="*/ 968897 h 983226"/>
                  <a:gd name="connsiteX1" fmla="*/ 627765 w 1161165"/>
                  <a:gd name="connsiteY1" fmla="*/ 698610 h 983226"/>
                  <a:gd name="connsiteX2" fmla="*/ 780165 w 1161165"/>
                  <a:gd name="connsiteY2" fmla="*/ 495410 h 983226"/>
                  <a:gd name="connsiteX3" fmla="*/ 1161165 w 1161165"/>
                  <a:gd name="connsiteY3" fmla="*/ 152510 h 983226"/>
                  <a:gd name="connsiteX4" fmla="*/ 1161165 w 1161165"/>
                  <a:gd name="connsiteY4" fmla="*/ 152510 h 983226"/>
                  <a:gd name="connsiteX5" fmla="*/ 932565 w 1161165"/>
                  <a:gd name="connsiteY5" fmla="*/ 139810 h 983226"/>
                  <a:gd name="connsiteX6" fmla="*/ 386465 w 1161165"/>
                  <a:gd name="connsiteY6" fmla="*/ 127110 h 983226"/>
                  <a:gd name="connsiteX7" fmla="*/ 234065 w 1161165"/>
                  <a:gd name="connsiteY7" fmla="*/ 203310 h 983226"/>
                  <a:gd name="connsiteX8" fmla="*/ 103467 w 1161165"/>
                  <a:gd name="connsiteY8" fmla="*/ 0 h 983226"/>
                  <a:gd name="connsiteX9" fmla="*/ 0 w 1161165"/>
                  <a:gd name="connsiteY9" fmla="*/ 97829 h 983226"/>
                  <a:gd name="connsiteX10" fmla="*/ 23591 w 1161165"/>
                  <a:gd name="connsiteY10" fmla="*/ 234201 h 983226"/>
                  <a:gd name="connsiteX11" fmla="*/ 145165 w 1161165"/>
                  <a:gd name="connsiteY11" fmla="*/ 343010 h 983226"/>
                  <a:gd name="connsiteX12" fmla="*/ 272165 w 1161165"/>
                  <a:gd name="connsiteY12" fmla="*/ 381110 h 983226"/>
                  <a:gd name="connsiteX13" fmla="*/ 408307 w 1161165"/>
                  <a:gd name="connsiteY13" fmla="*/ 406675 h 983226"/>
                  <a:gd name="connsiteX14" fmla="*/ 462665 w 1161165"/>
                  <a:gd name="connsiteY14" fmla="*/ 635110 h 983226"/>
                  <a:gd name="connsiteX15" fmla="*/ 305444 w 1161165"/>
                  <a:gd name="connsiteY15" fmla="*/ 983226 h 983226"/>
                  <a:gd name="connsiteX16" fmla="*/ 449359 w 1161165"/>
                  <a:gd name="connsiteY16" fmla="*/ 940512 h 983226"/>
                  <a:gd name="connsiteX17" fmla="*/ 530105 w 1161165"/>
                  <a:gd name="connsiteY17" fmla="*/ 968897 h 983226"/>
                  <a:gd name="connsiteX0" fmla="*/ 530105 w 1161165"/>
                  <a:gd name="connsiteY0" fmla="*/ 968897 h 968897"/>
                  <a:gd name="connsiteX1" fmla="*/ 627765 w 1161165"/>
                  <a:gd name="connsiteY1" fmla="*/ 698610 h 968897"/>
                  <a:gd name="connsiteX2" fmla="*/ 780165 w 1161165"/>
                  <a:gd name="connsiteY2" fmla="*/ 495410 h 968897"/>
                  <a:gd name="connsiteX3" fmla="*/ 1161165 w 1161165"/>
                  <a:gd name="connsiteY3" fmla="*/ 152510 h 968897"/>
                  <a:gd name="connsiteX4" fmla="*/ 1161165 w 1161165"/>
                  <a:gd name="connsiteY4" fmla="*/ 152510 h 968897"/>
                  <a:gd name="connsiteX5" fmla="*/ 932565 w 1161165"/>
                  <a:gd name="connsiteY5" fmla="*/ 139810 h 968897"/>
                  <a:gd name="connsiteX6" fmla="*/ 386465 w 1161165"/>
                  <a:gd name="connsiteY6" fmla="*/ 127110 h 968897"/>
                  <a:gd name="connsiteX7" fmla="*/ 234065 w 1161165"/>
                  <a:gd name="connsiteY7" fmla="*/ 203310 h 968897"/>
                  <a:gd name="connsiteX8" fmla="*/ 103467 w 1161165"/>
                  <a:gd name="connsiteY8" fmla="*/ 0 h 968897"/>
                  <a:gd name="connsiteX9" fmla="*/ 0 w 1161165"/>
                  <a:gd name="connsiteY9" fmla="*/ 97829 h 968897"/>
                  <a:gd name="connsiteX10" fmla="*/ 23591 w 1161165"/>
                  <a:gd name="connsiteY10" fmla="*/ 234201 h 968897"/>
                  <a:gd name="connsiteX11" fmla="*/ 145165 w 1161165"/>
                  <a:gd name="connsiteY11" fmla="*/ 343010 h 968897"/>
                  <a:gd name="connsiteX12" fmla="*/ 272165 w 1161165"/>
                  <a:gd name="connsiteY12" fmla="*/ 381110 h 968897"/>
                  <a:gd name="connsiteX13" fmla="*/ 408307 w 1161165"/>
                  <a:gd name="connsiteY13" fmla="*/ 406675 h 968897"/>
                  <a:gd name="connsiteX14" fmla="*/ 462665 w 1161165"/>
                  <a:gd name="connsiteY14" fmla="*/ 635110 h 968897"/>
                  <a:gd name="connsiteX15" fmla="*/ 332672 w 1161165"/>
                  <a:gd name="connsiteY15" fmla="*/ 945181 h 968897"/>
                  <a:gd name="connsiteX16" fmla="*/ 449359 w 1161165"/>
                  <a:gd name="connsiteY16" fmla="*/ 940512 h 968897"/>
                  <a:gd name="connsiteX17" fmla="*/ 530105 w 1161165"/>
                  <a:gd name="connsiteY17" fmla="*/ 968897 h 968897"/>
                  <a:gd name="connsiteX0" fmla="*/ 535550 w 1161165"/>
                  <a:gd name="connsiteY0" fmla="*/ 930852 h 945181"/>
                  <a:gd name="connsiteX1" fmla="*/ 627765 w 1161165"/>
                  <a:gd name="connsiteY1" fmla="*/ 698610 h 945181"/>
                  <a:gd name="connsiteX2" fmla="*/ 780165 w 1161165"/>
                  <a:gd name="connsiteY2" fmla="*/ 495410 h 945181"/>
                  <a:gd name="connsiteX3" fmla="*/ 1161165 w 1161165"/>
                  <a:gd name="connsiteY3" fmla="*/ 152510 h 945181"/>
                  <a:gd name="connsiteX4" fmla="*/ 1161165 w 1161165"/>
                  <a:gd name="connsiteY4" fmla="*/ 152510 h 945181"/>
                  <a:gd name="connsiteX5" fmla="*/ 932565 w 1161165"/>
                  <a:gd name="connsiteY5" fmla="*/ 139810 h 945181"/>
                  <a:gd name="connsiteX6" fmla="*/ 386465 w 1161165"/>
                  <a:gd name="connsiteY6" fmla="*/ 127110 h 945181"/>
                  <a:gd name="connsiteX7" fmla="*/ 234065 w 1161165"/>
                  <a:gd name="connsiteY7" fmla="*/ 203310 h 945181"/>
                  <a:gd name="connsiteX8" fmla="*/ 103467 w 1161165"/>
                  <a:gd name="connsiteY8" fmla="*/ 0 h 945181"/>
                  <a:gd name="connsiteX9" fmla="*/ 0 w 1161165"/>
                  <a:gd name="connsiteY9" fmla="*/ 97829 h 945181"/>
                  <a:gd name="connsiteX10" fmla="*/ 23591 w 1161165"/>
                  <a:gd name="connsiteY10" fmla="*/ 234201 h 945181"/>
                  <a:gd name="connsiteX11" fmla="*/ 145165 w 1161165"/>
                  <a:gd name="connsiteY11" fmla="*/ 343010 h 945181"/>
                  <a:gd name="connsiteX12" fmla="*/ 272165 w 1161165"/>
                  <a:gd name="connsiteY12" fmla="*/ 381110 h 945181"/>
                  <a:gd name="connsiteX13" fmla="*/ 408307 w 1161165"/>
                  <a:gd name="connsiteY13" fmla="*/ 406675 h 945181"/>
                  <a:gd name="connsiteX14" fmla="*/ 462665 w 1161165"/>
                  <a:gd name="connsiteY14" fmla="*/ 635110 h 945181"/>
                  <a:gd name="connsiteX15" fmla="*/ 332672 w 1161165"/>
                  <a:gd name="connsiteY15" fmla="*/ 945181 h 945181"/>
                  <a:gd name="connsiteX16" fmla="*/ 449359 w 1161165"/>
                  <a:gd name="connsiteY16" fmla="*/ 940512 h 945181"/>
                  <a:gd name="connsiteX17" fmla="*/ 535550 w 1161165"/>
                  <a:gd name="connsiteY17" fmla="*/ 930852 h 945181"/>
                  <a:gd name="connsiteX0" fmla="*/ 535550 w 1161165"/>
                  <a:gd name="connsiteY0" fmla="*/ 930852 h 945181"/>
                  <a:gd name="connsiteX1" fmla="*/ 627765 w 1161165"/>
                  <a:gd name="connsiteY1" fmla="*/ 698610 h 945181"/>
                  <a:gd name="connsiteX2" fmla="*/ 780165 w 1161165"/>
                  <a:gd name="connsiteY2" fmla="*/ 495410 h 945181"/>
                  <a:gd name="connsiteX3" fmla="*/ 1161165 w 1161165"/>
                  <a:gd name="connsiteY3" fmla="*/ 152510 h 945181"/>
                  <a:gd name="connsiteX4" fmla="*/ 1161165 w 1161165"/>
                  <a:gd name="connsiteY4" fmla="*/ 152510 h 945181"/>
                  <a:gd name="connsiteX5" fmla="*/ 932565 w 1161165"/>
                  <a:gd name="connsiteY5" fmla="*/ 139810 h 945181"/>
                  <a:gd name="connsiteX6" fmla="*/ 386465 w 1161165"/>
                  <a:gd name="connsiteY6" fmla="*/ 127110 h 945181"/>
                  <a:gd name="connsiteX7" fmla="*/ 234065 w 1161165"/>
                  <a:gd name="connsiteY7" fmla="*/ 203310 h 945181"/>
                  <a:gd name="connsiteX8" fmla="*/ 103467 w 1161165"/>
                  <a:gd name="connsiteY8" fmla="*/ 0 h 945181"/>
                  <a:gd name="connsiteX9" fmla="*/ 0 w 1161165"/>
                  <a:gd name="connsiteY9" fmla="*/ 97829 h 945181"/>
                  <a:gd name="connsiteX10" fmla="*/ 23591 w 1161165"/>
                  <a:gd name="connsiteY10" fmla="*/ 234201 h 945181"/>
                  <a:gd name="connsiteX11" fmla="*/ 145165 w 1161165"/>
                  <a:gd name="connsiteY11" fmla="*/ 343010 h 945181"/>
                  <a:gd name="connsiteX12" fmla="*/ 272165 w 1161165"/>
                  <a:gd name="connsiteY12" fmla="*/ 381110 h 945181"/>
                  <a:gd name="connsiteX13" fmla="*/ 408307 w 1161165"/>
                  <a:gd name="connsiteY13" fmla="*/ 406675 h 945181"/>
                  <a:gd name="connsiteX14" fmla="*/ 669600 w 1161165"/>
                  <a:gd name="connsiteY14" fmla="*/ 482930 h 945181"/>
                  <a:gd name="connsiteX15" fmla="*/ 332672 w 1161165"/>
                  <a:gd name="connsiteY15" fmla="*/ 945181 h 945181"/>
                  <a:gd name="connsiteX16" fmla="*/ 449359 w 1161165"/>
                  <a:gd name="connsiteY16" fmla="*/ 940512 h 945181"/>
                  <a:gd name="connsiteX17" fmla="*/ 535550 w 1161165"/>
                  <a:gd name="connsiteY17" fmla="*/ 930852 h 945181"/>
                  <a:gd name="connsiteX0" fmla="*/ 612006 w 1237621"/>
                  <a:gd name="connsiteY0" fmla="*/ 930852 h 945181"/>
                  <a:gd name="connsiteX1" fmla="*/ 704221 w 1237621"/>
                  <a:gd name="connsiteY1" fmla="*/ 698610 h 945181"/>
                  <a:gd name="connsiteX2" fmla="*/ 856621 w 1237621"/>
                  <a:gd name="connsiteY2" fmla="*/ 495410 h 945181"/>
                  <a:gd name="connsiteX3" fmla="*/ 1237621 w 1237621"/>
                  <a:gd name="connsiteY3" fmla="*/ 152510 h 945181"/>
                  <a:gd name="connsiteX4" fmla="*/ 1237621 w 1237621"/>
                  <a:gd name="connsiteY4" fmla="*/ 152510 h 945181"/>
                  <a:gd name="connsiteX5" fmla="*/ 1009021 w 1237621"/>
                  <a:gd name="connsiteY5" fmla="*/ 139810 h 945181"/>
                  <a:gd name="connsiteX6" fmla="*/ 462921 w 1237621"/>
                  <a:gd name="connsiteY6" fmla="*/ 127110 h 945181"/>
                  <a:gd name="connsiteX7" fmla="*/ 310521 w 1237621"/>
                  <a:gd name="connsiteY7" fmla="*/ 203310 h 945181"/>
                  <a:gd name="connsiteX8" fmla="*/ 179923 w 1237621"/>
                  <a:gd name="connsiteY8" fmla="*/ 0 h 945181"/>
                  <a:gd name="connsiteX9" fmla="*/ 76456 w 1237621"/>
                  <a:gd name="connsiteY9" fmla="*/ 97829 h 945181"/>
                  <a:gd name="connsiteX10" fmla="*/ 100047 w 1237621"/>
                  <a:gd name="connsiteY10" fmla="*/ 234201 h 945181"/>
                  <a:gd name="connsiteX11" fmla="*/ 221621 w 1237621"/>
                  <a:gd name="connsiteY11" fmla="*/ 343010 h 945181"/>
                  <a:gd name="connsiteX12" fmla="*/ 348621 w 1237621"/>
                  <a:gd name="connsiteY12" fmla="*/ 381110 h 945181"/>
                  <a:gd name="connsiteX13" fmla="*/ 484763 w 1237621"/>
                  <a:gd name="connsiteY13" fmla="*/ 406675 h 945181"/>
                  <a:gd name="connsiteX14" fmla="*/ 0 w 1237621"/>
                  <a:gd name="connsiteY14" fmla="*/ 934034 h 945181"/>
                  <a:gd name="connsiteX15" fmla="*/ 409128 w 1237621"/>
                  <a:gd name="connsiteY15" fmla="*/ 945181 h 945181"/>
                  <a:gd name="connsiteX16" fmla="*/ 525815 w 1237621"/>
                  <a:gd name="connsiteY16" fmla="*/ 940512 h 945181"/>
                  <a:gd name="connsiteX17" fmla="*/ 612006 w 1237621"/>
                  <a:gd name="connsiteY17" fmla="*/ 930852 h 945181"/>
                  <a:gd name="connsiteX0" fmla="*/ 612006 w 1237621"/>
                  <a:gd name="connsiteY0" fmla="*/ 930852 h 945181"/>
                  <a:gd name="connsiteX1" fmla="*/ 704221 w 1237621"/>
                  <a:gd name="connsiteY1" fmla="*/ 698610 h 945181"/>
                  <a:gd name="connsiteX2" fmla="*/ 856621 w 1237621"/>
                  <a:gd name="connsiteY2" fmla="*/ 495410 h 945181"/>
                  <a:gd name="connsiteX3" fmla="*/ 1237621 w 1237621"/>
                  <a:gd name="connsiteY3" fmla="*/ 152510 h 945181"/>
                  <a:gd name="connsiteX4" fmla="*/ 1237621 w 1237621"/>
                  <a:gd name="connsiteY4" fmla="*/ 152510 h 945181"/>
                  <a:gd name="connsiteX5" fmla="*/ 1009021 w 1237621"/>
                  <a:gd name="connsiteY5" fmla="*/ 139810 h 945181"/>
                  <a:gd name="connsiteX6" fmla="*/ 462921 w 1237621"/>
                  <a:gd name="connsiteY6" fmla="*/ 127110 h 945181"/>
                  <a:gd name="connsiteX7" fmla="*/ 310521 w 1237621"/>
                  <a:gd name="connsiteY7" fmla="*/ 203310 h 945181"/>
                  <a:gd name="connsiteX8" fmla="*/ 179923 w 1237621"/>
                  <a:gd name="connsiteY8" fmla="*/ 0 h 945181"/>
                  <a:gd name="connsiteX9" fmla="*/ 76456 w 1237621"/>
                  <a:gd name="connsiteY9" fmla="*/ 97829 h 945181"/>
                  <a:gd name="connsiteX10" fmla="*/ 100047 w 1237621"/>
                  <a:gd name="connsiteY10" fmla="*/ 234201 h 945181"/>
                  <a:gd name="connsiteX11" fmla="*/ 221621 w 1237621"/>
                  <a:gd name="connsiteY11" fmla="*/ 343010 h 945181"/>
                  <a:gd name="connsiteX12" fmla="*/ 348621 w 1237621"/>
                  <a:gd name="connsiteY12" fmla="*/ 381110 h 945181"/>
                  <a:gd name="connsiteX13" fmla="*/ 49110 w 1237621"/>
                  <a:gd name="connsiteY13" fmla="*/ 830604 h 945181"/>
                  <a:gd name="connsiteX14" fmla="*/ 0 w 1237621"/>
                  <a:gd name="connsiteY14" fmla="*/ 934034 h 945181"/>
                  <a:gd name="connsiteX15" fmla="*/ 409128 w 1237621"/>
                  <a:gd name="connsiteY15" fmla="*/ 945181 h 945181"/>
                  <a:gd name="connsiteX16" fmla="*/ 525815 w 1237621"/>
                  <a:gd name="connsiteY16" fmla="*/ 940512 h 945181"/>
                  <a:gd name="connsiteX17" fmla="*/ 612006 w 1237621"/>
                  <a:gd name="connsiteY17" fmla="*/ 930852 h 945181"/>
                  <a:gd name="connsiteX0" fmla="*/ 612006 w 1237621"/>
                  <a:gd name="connsiteY0" fmla="*/ 930852 h 945181"/>
                  <a:gd name="connsiteX1" fmla="*/ 704221 w 1237621"/>
                  <a:gd name="connsiteY1" fmla="*/ 698610 h 945181"/>
                  <a:gd name="connsiteX2" fmla="*/ 856621 w 1237621"/>
                  <a:gd name="connsiteY2" fmla="*/ 495410 h 945181"/>
                  <a:gd name="connsiteX3" fmla="*/ 1237621 w 1237621"/>
                  <a:gd name="connsiteY3" fmla="*/ 152510 h 945181"/>
                  <a:gd name="connsiteX4" fmla="*/ 1237621 w 1237621"/>
                  <a:gd name="connsiteY4" fmla="*/ 152510 h 945181"/>
                  <a:gd name="connsiteX5" fmla="*/ 1009021 w 1237621"/>
                  <a:gd name="connsiteY5" fmla="*/ 139810 h 945181"/>
                  <a:gd name="connsiteX6" fmla="*/ 462921 w 1237621"/>
                  <a:gd name="connsiteY6" fmla="*/ 127110 h 945181"/>
                  <a:gd name="connsiteX7" fmla="*/ 310521 w 1237621"/>
                  <a:gd name="connsiteY7" fmla="*/ 203310 h 945181"/>
                  <a:gd name="connsiteX8" fmla="*/ 179923 w 1237621"/>
                  <a:gd name="connsiteY8" fmla="*/ 0 h 945181"/>
                  <a:gd name="connsiteX9" fmla="*/ 76456 w 1237621"/>
                  <a:gd name="connsiteY9" fmla="*/ 97829 h 945181"/>
                  <a:gd name="connsiteX10" fmla="*/ 100047 w 1237621"/>
                  <a:gd name="connsiteY10" fmla="*/ 234201 h 945181"/>
                  <a:gd name="connsiteX11" fmla="*/ 221621 w 1237621"/>
                  <a:gd name="connsiteY11" fmla="*/ 343010 h 945181"/>
                  <a:gd name="connsiteX12" fmla="*/ 217925 w 1237621"/>
                  <a:gd name="connsiteY12" fmla="*/ 495245 h 945181"/>
                  <a:gd name="connsiteX13" fmla="*/ 49110 w 1237621"/>
                  <a:gd name="connsiteY13" fmla="*/ 830604 h 945181"/>
                  <a:gd name="connsiteX14" fmla="*/ 0 w 1237621"/>
                  <a:gd name="connsiteY14" fmla="*/ 934034 h 945181"/>
                  <a:gd name="connsiteX15" fmla="*/ 409128 w 1237621"/>
                  <a:gd name="connsiteY15" fmla="*/ 945181 h 945181"/>
                  <a:gd name="connsiteX16" fmla="*/ 525815 w 1237621"/>
                  <a:gd name="connsiteY16" fmla="*/ 940512 h 945181"/>
                  <a:gd name="connsiteX17" fmla="*/ 612006 w 1237621"/>
                  <a:gd name="connsiteY17" fmla="*/ 930852 h 945181"/>
                  <a:gd name="connsiteX0" fmla="*/ 612006 w 1237621"/>
                  <a:gd name="connsiteY0" fmla="*/ 930852 h 945181"/>
                  <a:gd name="connsiteX1" fmla="*/ 704221 w 1237621"/>
                  <a:gd name="connsiteY1" fmla="*/ 698610 h 945181"/>
                  <a:gd name="connsiteX2" fmla="*/ 856621 w 1237621"/>
                  <a:gd name="connsiteY2" fmla="*/ 495410 h 945181"/>
                  <a:gd name="connsiteX3" fmla="*/ 1237621 w 1237621"/>
                  <a:gd name="connsiteY3" fmla="*/ 152510 h 945181"/>
                  <a:gd name="connsiteX4" fmla="*/ 1237621 w 1237621"/>
                  <a:gd name="connsiteY4" fmla="*/ 152510 h 945181"/>
                  <a:gd name="connsiteX5" fmla="*/ 1009021 w 1237621"/>
                  <a:gd name="connsiteY5" fmla="*/ 139810 h 945181"/>
                  <a:gd name="connsiteX6" fmla="*/ 462921 w 1237621"/>
                  <a:gd name="connsiteY6" fmla="*/ 127110 h 945181"/>
                  <a:gd name="connsiteX7" fmla="*/ 310521 w 1237621"/>
                  <a:gd name="connsiteY7" fmla="*/ 203310 h 945181"/>
                  <a:gd name="connsiteX8" fmla="*/ 179923 w 1237621"/>
                  <a:gd name="connsiteY8" fmla="*/ 0 h 945181"/>
                  <a:gd name="connsiteX9" fmla="*/ 76456 w 1237621"/>
                  <a:gd name="connsiteY9" fmla="*/ 97829 h 945181"/>
                  <a:gd name="connsiteX10" fmla="*/ 100047 w 1237621"/>
                  <a:gd name="connsiteY10" fmla="*/ 234201 h 945181"/>
                  <a:gd name="connsiteX11" fmla="*/ 172610 w 1237621"/>
                  <a:gd name="connsiteY11" fmla="*/ 402795 h 945181"/>
                  <a:gd name="connsiteX12" fmla="*/ 217925 w 1237621"/>
                  <a:gd name="connsiteY12" fmla="*/ 495245 h 945181"/>
                  <a:gd name="connsiteX13" fmla="*/ 49110 w 1237621"/>
                  <a:gd name="connsiteY13" fmla="*/ 830604 h 945181"/>
                  <a:gd name="connsiteX14" fmla="*/ 0 w 1237621"/>
                  <a:gd name="connsiteY14" fmla="*/ 934034 h 945181"/>
                  <a:gd name="connsiteX15" fmla="*/ 409128 w 1237621"/>
                  <a:gd name="connsiteY15" fmla="*/ 945181 h 945181"/>
                  <a:gd name="connsiteX16" fmla="*/ 525815 w 1237621"/>
                  <a:gd name="connsiteY16" fmla="*/ 940512 h 945181"/>
                  <a:gd name="connsiteX17" fmla="*/ 612006 w 1237621"/>
                  <a:gd name="connsiteY17" fmla="*/ 930852 h 945181"/>
                  <a:gd name="connsiteX0" fmla="*/ 612006 w 1237621"/>
                  <a:gd name="connsiteY0" fmla="*/ 930852 h 945181"/>
                  <a:gd name="connsiteX1" fmla="*/ 704221 w 1237621"/>
                  <a:gd name="connsiteY1" fmla="*/ 698610 h 945181"/>
                  <a:gd name="connsiteX2" fmla="*/ 856621 w 1237621"/>
                  <a:gd name="connsiteY2" fmla="*/ 495410 h 945181"/>
                  <a:gd name="connsiteX3" fmla="*/ 1237621 w 1237621"/>
                  <a:gd name="connsiteY3" fmla="*/ 152510 h 945181"/>
                  <a:gd name="connsiteX4" fmla="*/ 1237621 w 1237621"/>
                  <a:gd name="connsiteY4" fmla="*/ 152510 h 945181"/>
                  <a:gd name="connsiteX5" fmla="*/ 1009021 w 1237621"/>
                  <a:gd name="connsiteY5" fmla="*/ 139810 h 945181"/>
                  <a:gd name="connsiteX6" fmla="*/ 462921 w 1237621"/>
                  <a:gd name="connsiteY6" fmla="*/ 127110 h 945181"/>
                  <a:gd name="connsiteX7" fmla="*/ 310521 w 1237621"/>
                  <a:gd name="connsiteY7" fmla="*/ 203310 h 945181"/>
                  <a:gd name="connsiteX8" fmla="*/ 179923 w 1237621"/>
                  <a:gd name="connsiteY8" fmla="*/ 0 h 945181"/>
                  <a:gd name="connsiteX9" fmla="*/ 76456 w 1237621"/>
                  <a:gd name="connsiteY9" fmla="*/ 97829 h 945181"/>
                  <a:gd name="connsiteX10" fmla="*/ 78264 w 1237621"/>
                  <a:gd name="connsiteY10" fmla="*/ 234201 h 945181"/>
                  <a:gd name="connsiteX11" fmla="*/ 172610 w 1237621"/>
                  <a:gd name="connsiteY11" fmla="*/ 402795 h 945181"/>
                  <a:gd name="connsiteX12" fmla="*/ 217925 w 1237621"/>
                  <a:gd name="connsiteY12" fmla="*/ 495245 h 945181"/>
                  <a:gd name="connsiteX13" fmla="*/ 49110 w 1237621"/>
                  <a:gd name="connsiteY13" fmla="*/ 830604 h 945181"/>
                  <a:gd name="connsiteX14" fmla="*/ 0 w 1237621"/>
                  <a:gd name="connsiteY14" fmla="*/ 934034 h 945181"/>
                  <a:gd name="connsiteX15" fmla="*/ 409128 w 1237621"/>
                  <a:gd name="connsiteY15" fmla="*/ 945181 h 945181"/>
                  <a:gd name="connsiteX16" fmla="*/ 525815 w 1237621"/>
                  <a:gd name="connsiteY16" fmla="*/ 940512 h 945181"/>
                  <a:gd name="connsiteX17" fmla="*/ 612006 w 1237621"/>
                  <a:gd name="connsiteY17" fmla="*/ 930852 h 94518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</a:cxnLst>
                <a:rect l="l" t="t" r="r" b="b"/>
                <a:pathLst>
                  <a:path w="1237621" h="945181">
                    <a:moveTo>
                      <a:pt x="612006" y="930852"/>
                    </a:moveTo>
                    <a:lnTo>
                      <a:pt x="704221" y="698610"/>
                    </a:lnTo>
                    <a:lnTo>
                      <a:pt x="856621" y="495410"/>
                    </a:lnTo>
                    <a:lnTo>
                      <a:pt x="1237621" y="152510"/>
                    </a:lnTo>
                    <a:lnTo>
                      <a:pt x="1237621" y="152510"/>
                    </a:lnTo>
                    <a:lnTo>
                      <a:pt x="1009021" y="139810"/>
                    </a:lnTo>
                    <a:lnTo>
                      <a:pt x="462921" y="127110"/>
                    </a:lnTo>
                    <a:lnTo>
                      <a:pt x="310521" y="203310"/>
                    </a:lnTo>
                    <a:lnTo>
                      <a:pt x="179923" y="0"/>
                    </a:lnTo>
                    <a:lnTo>
                      <a:pt x="76456" y="97829"/>
                    </a:lnTo>
                    <a:cubicBezTo>
                      <a:pt x="77059" y="143286"/>
                      <a:pt x="77661" y="188744"/>
                      <a:pt x="78264" y="234201"/>
                    </a:cubicBezTo>
                    <a:lnTo>
                      <a:pt x="172610" y="402795"/>
                    </a:lnTo>
                    <a:lnTo>
                      <a:pt x="217925" y="495245"/>
                    </a:lnTo>
                    <a:lnTo>
                      <a:pt x="49110" y="830604"/>
                    </a:lnTo>
                    <a:lnTo>
                      <a:pt x="0" y="934034"/>
                    </a:lnTo>
                    <a:lnTo>
                      <a:pt x="409128" y="945181"/>
                    </a:lnTo>
                    <a:cubicBezTo>
                      <a:pt x="418980" y="943625"/>
                      <a:pt x="515963" y="942068"/>
                      <a:pt x="525815" y="940512"/>
                    </a:cubicBezTo>
                    <a:lnTo>
                      <a:pt x="612006" y="930852"/>
                    </a:lnTo>
                    <a:close/>
                  </a:path>
                </a:pathLst>
              </a:custGeom>
              <a:solidFill>
                <a:schemeClr val="tx2">
                  <a:lumMod val="60000"/>
                  <a:lumOff val="40000"/>
                  <a:alpha val="24000"/>
                </a:schemeClr>
              </a:solidFill>
              <a:ln>
                <a:noFill/>
              </a:ln>
              <a:effectLst/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42" name="Straight Arrow Connector 41"/>
            <p:cNvCxnSpPr/>
            <p:nvPr/>
          </p:nvCxnSpPr>
          <p:spPr>
            <a:xfrm flipH="1">
              <a:off x="7193986" y="4593256"/>
              <a:ext cx="391855" cy="372792"/>
            </a:xfrm>
            <a:prstGeom prst="straightConnector1">
              <a:avLst/>
            </a:prstGeom>
            <a:ln w="76200" cmpd="sng">
              <a:solidFill>
                <a:schemeClr val="accent1">
                  <a:lumMod val="50000"/>
                </a:schemeClr>
              </a:solidFill>
              <a:tailEnd type="arrow"/>
            </a:ln>
            <a:effectLst>
              <a:outerShdw blurRad="50800" dist="38100" dir="2700000" algn="tl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</p:spTree>
    <p:extLst>
      <p:ext uri="{BB962C8B-B14F-4D97-AF65-F5344CB8AC3E}">
        <p14:creationId xmlns:p14="http://schemas.microsoft.com/office/powerpoint/2010/main" val="33848588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Picture 11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9545" y="3"/>
            <a:ext cx="9263092" cy="6857999"/>
          </a:xfrm>
          <a:prstGeom prst="rect">
            <a:avLst/>
          </a:prstGeom>
          <a:ln>
            <a:solidFill>
              <a:schemeClr val="accent1"/>
            </a:solidFill>
          </a:ln>
        </p:spPr>
      </p:pic>
      <p:sp>
        <p:nvSpPr>
          <p:cNvPr id="122" name="Text Box 24"/>
          <p:cNvSpPr txBox="1">
            <a:spLocks noChangeArrowheads="1"/>
          </p:cNvSpPr>
          <p:nvPr/>
        </p:nvSpPr>
        <p:spPr bwMode="auto">
          <a:xfrm>
            <a:off x="3934924" y="3703185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26" name="AutoShape 20"/>
          <p:cNvSpPr>
            <a:spLocks noChangeArrowheads="1"/>
          </p:cNvSpPr>
          <p:nvPr/>
        </p:nvSpPr>
        <p:spPr bwMode="auto">
          <a:xfrm>
            <a:off x="4013945" y="2856617"/>
            <a:ext cx="843133" cy="902725"/>
          </a:xfrm>
          <a:prstGeom prst="irregularSeal1">
            <a:avLst/>
          </a:prstGeom>
          <a:solidFill>
            <a:srgbClr val="FBFF07">
              <a:alpha val="87842"/>
            </a:srgbClr>
          </a:solidFill>
          <a:ln w="3175">
            <a:solidFill>
              <a:srgbClr val="FBFF07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grpSp>
        <p:nvGrpSpPr>
          <p:cNvPr id="113" name="Group 112"/>
          <p:cNvGrpSpPr/>
          <p:nvPr/>
        </p:nvGrpSpPr>
        <p:grpSpPr>
          <a:xfrm>
            <a:off x="4370578" y="3667919"/>
            <a:ext cx="745311" cy="435280"/>
            <a:chOff x="3100126" y="2829227"/>
            <a:chExt cx="745311" cy="435280"/>
          </a:xfrm>
        </p:grpSpPr>
        <p:sp>
          <p:nvSpPr>
            <p:cNvPr id="114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15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129" name="Oval 128"/>
          <p:cNvSpPr/>
          <p:nvPr/>
        </p:nvSpPr>
        <p:spPr>
          <a:xfrm>
            <a:off x="4639979" y="3794347"/>
            <a:ext cx="142352" cy="196399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Text Box 24"/>
          <p:cNvSpPr txBox="1">
            <a:spLocks noChangeArrowheads="1"/>
          </p:cNvSpPr>
          <p:nvPr/>
        </p:nvSpPr>
        <p:spPr bwMode="auto">
          <a:xfrm>
            <a:off x="4217689" y="3839299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grpSp>
        <p:nvGrpSpPr>
          <p:cNvPr id="112" name="Group 111"/>
          <p:cNvGrpSpPr/>
          <p:nvPr/>
        </p:nvGrpSpPr>
        <p:grpSpPr>
          <a:xfrm>
            <a:off x="4079731" y="3077699"/>
            <a:ext cx="745311" cy="435280"/>
            <a:chOff x="3100126" y="2829227"/>
            <a:chExt cx="745311" cy="435280"/>
          </a:xfrm>
        </p:grpSpPr>
        <p:sp>
          <p:nvSpPr>
            <p:cNvPr id="97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98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119" name="Freeform 25"/>
          <p:cNvSpPr>
            <a:spLocks/>
          </p:cNvSpPr>
          <p:nvPr/>
        </p:nvSpPr>
        <p:spPr bwMode="auto">
          <a:xfrm rot="19448664">
            <a:off x="4009967" y="3357864"/>
            <a:ext cx="539512" cy="190768"/>
          </a:xfrm>
          <a:custGeom>
            <a:avLst/>
            <a:gdLst>
              <a:gd name="T0" fmla="*/ 133350 w 84"/>
              <a:gd name="T1" fmla="*/ 46037 h 65"/>
              <a:gd name="T2" fmla="*/ 69850 w 84"/>
              <a:gd name="T3" fmla="*/ 14287 h 65"/>
              <a:gd name="T4" fmla="*/ 19050 w 84"/>
              <a:gd name="T5" fmla="*/ 14287 h 65"/>
              <a:gd name="T6" fmla="*/ 0 w 84"/>
              <a:gd name="T7" fmla="*/ 103187 h 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4" h="65">
                <a:moveTo>
                  <a:pt x="84" y="29"/>
                </a:moveTo>
                <a:cubicBezTo>
                  <a:pt x="70" y="20"/>
                  <a:pt x="56" y="12"/>
                  <a:pt x="44" y="9"/>
                </a:cubicBezTo>
                <a:cubicBezTo>
                  <a:pt x="32" y="6"/>
                  <a:pt x="19" y="0"/>
                  <a:pt x="12" y="9"/>
                </a:cubicBezTo>
                <a:cubicBezTo>
                  <a:pt x="5" y="18"/>
                  <a:pt x="2" y="41"/>
                  <a:pt x="0" y="65"/>
                </a:cubicBezTo>
              </a:path>
            </a:pathLst>
          </a:custGeom>
          <a:noFill/>
          <a:ln w="3175" cmpd="sng">
            <a:solidFill>
              <a:schemeClr val="tx1"/>
            </a:solidFill>
            <a:round/>
            <a:headEnd/>
            <a:tailEnd type="arrow" w="sm" len="sm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 b="1" dirty="0"/>
          </a:p>
        </p:txBody>
      </p:sp>
      <p:sp>
        <p:nvSpPr>
          <p:cNvPr id="128" name="Rectangle 127"/>
          <p:cNvSpPr/>
          <p:nvPr/>
        </p:nvSpPr>
        <p:spPr>
          <a:xfrm>
            <a:off x="-44947" y="13517"/>
            <a:ext cx="9203545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60"/>
          <p:cNvSpPr>
            <a:spLocks noChangeAspect="1"/>
          </p:cNvSpPr>
          <p:nvPr/>
        </p:nvSpPr>
        <p:spPr bwMode="auto">
          <a:xfrm rot="19671756" flipH="1">
            <a:off x="3498197" y="1485675"/>
            <a:ext cx="682381" cy="808745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53975" cmpd="sng">
            <a:solidFill>
              <a:srgbClr val="4CB6B6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2908930" y="1271274"/>
            <a:ext cx="8712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26A6A6"/>
                </a:solidFill>
              </a:rPr>
              <a:t>M1Rs</a:t>
            </a:r>
            <a:endParaRPr lang="en-US" sz="2000" b="1" dirty="0">
              <a:solidFill>
                <a:srgbClr val="26A6A6"/>
              </a:solidFill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3495669" y="2376544"/>
            <a:ext cx="568923" cy="393547"/>
            <a:chOff x="3501246" y="2252354"/>
            <a:chExt cx="568923" cy="393547"/>
          </a:xfrm>
        </p:grpSpPr>
        <p:sp>
          <p:nvSpPr>
            <p:cNvPr id="29" name="Oval 22"/>
            <p:cNvSpPr>
              <a:spLocks noChangeArrowheads="1"/>
            </p:cNvSpPr>
            <p:nvPr/>
          </p:nvSpPr>
          <p:spPr bwMode="auto">
            <a:xfrm rot="15549538">
              <a:off x="3714607" y="2290338"/>
              <a:ext cx="176932" cy="534193"/>
            </a:xfrm>
            <a:prstGeom prst="ellipse">
              <a:avLst/>
            </a:prstGeom>
            <a:gradFill flip="none" rotWithShape="1">
              <a:gsLst>
                <a:gs pos="43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  <p:sp>
          <p:nvSpPr>
            <p:cNvPr id="36" name="Oval 23"/>
            <p:cNvSpPr>
              <a:spLocks noChangeArrowheads="1"/>
            </p:cNvSpPr>
            <p:nvPr/>
          </p:nvSpPr>
          <p:spPr bwMode="auto">
            <a:xfrm rot="15549538">
              <a:off x="3673443" y="2080157"/>
              <a:ext cx="189799" cy="534193"/>
            </a:xfrm>
            <a:prstGeom prst="ellipse">
              <a:avLst/>
            </a:prstGeom>
            <a:gradFill flip="none" rotWithShape="1">
              <a:gsLst>
                <a:gs pos="35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5095235" y="2801020"/>
            <a:ext cx="8791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/>
              <a:t>Ca</a:t>
            </a:r>
            <a:r>
              <a:rPr lang="en-US" sz="2400" b="1" baseline="30000" dirty="0" smtClean="0"/>
              <a:t>2+</a:t>
            </a:r>
            <a:endParaRPr lang="en-US" sz="2400" b="1" baseline="30000" dirty="0"/>
          </a:p>
        </p:txBody>
      </p:sp>
      <p:sp>
        <p:nvSpPr>
          <p:cNvPr id="2" name="Freeform 1"/>
          <p:cNvSpPr/>
          <p:nvPr/>
        </p:nvSpPr>
        <p:spPr>
          <a:xfrm>
            <a:off x="4582989" y="3041003"/>
            <a:ext cx="583659" cy="163216"/>
          </a:xfrm>
          <a:custGeom>
            <a:avLst/>
            <a:gdLst>
              <a:gd name="connsiteX0" fmla="*/ 0 w 593387"/>
              <a:gd name="connsiteY0" fmla="*/ 40485 h 40485"/>
              <a:gd name="connsiteX1" fmla="*/ 301557 w 593387"/>
              <a:gd name="connsiteY1" fmla="*/ 1574 h 40485"/>
              <a:gd name="connsiteX2" fmla="*/ 593387 w 593387"/>
              <a:gd name="connsiteY2" fmla="*/ 11302 h 40485"/>
              <a:gd name="connsiteX0" fmla="*/ 0 w 671208"/>
              <a:gd name="connsiteY0" fmla="*/ 113443 h 113443"/>
              <a:gd name="connsiteX1" fmla="*/ 379378 w 671208"/>
              <a:gd name="connsiteY1" fmla="*/ 6438 h 113443"/>
              <a:gd name="connsiteX2" fmla="*/ 671208 w 671208"/>
              <a:gd name="connsiteY2" fmla="*/ 16166 h 113443"/>
              <a:gd name="connsiteX0" fmla="*/ 0 w 661480"/>
              <a:gd name="connsiteY0" fmla="*/ 144761 h 144761"/>
              <a:gd name="connsiteX1" fmla="*/ 369650 w 661480"/>
              <a:gd name="connsiteY1" fmla="*/ 8573 h 144761"/>
              <a:gd name="connsiteX2" fmla="*/ 661480 w 661480"/>
              <a:gd name="connsiteY2" fmla="*/ 18301 h 144761"/>
              <a:gd name="connsiteX0" fmla="*/ 0 w 661480"/>
              <a:gd name="connsiteY0" fmla="*/ 144761 h 144761"/>
              <a:gd name="connsiteX1" fmla="*/ 369650 w 661480"/>
              <a:gd name="connsiteY1" fmla="*/ 8573 h 144761"/>
              <a:gd name="connsiteX2" fmla="*/ 661480 w 661480"/>
              <a:gd name="connsiteY2" fmla="*/ 18301 h 144761"/>
              <a:gd name="connsiteX0" fmla="*/ 0 w 661480"/>
              <a:gd name="connsiteY0" fmla="*/ 161407 h 161407"/>
              <a:gd name="connsiteX1" fmla="*/ 301556 w 661480"/>
              <a:gd name="connsiteY1" fmla="*/ 5764 h 161407"/>
              <a:gd name="connsiteX2" fmla="*/ 661480 w 661480"/>
              <a:gd name="connsiteY2" fmla="*/ 34947 h 161407"/>
              <a:gd name="connsiteX0" fmla="*/ 0 w 583659"/>
              <a:gd name="connsiteY0" fmla="*/ 163216 h 163216"/>
              <a:gd name="connsiteX1" fmla="*/ 301556 w 583659"/>
              <a:gd name="connsiteY1" fmla="*/ 7573 h 163216"/>
              <a:gd name="connsiteX2" fmla="*/ 583659 w 583659"/>
              <a:gd name="connsiteY2" fmla="*/ 27028 h 163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83659" h="163216">
                <a:moveTo>
                  <a:pt x="0" y="163216"/>
                </a:moveTo>
                <a:cubicBezTo>
                  <a:pt x="81874" y="58643"/>
                  <a:pt x="204280" y="30271"/>
                  <a:pt x="301556" y="7573"/>
                </a:cubicBezTo>
                <a:cubicBezTo>
                  <a:pt x="398832" y="-15125"/>
                  <a:pt x="487193" y="19732"/>
                  <a:pt x="583659" y="27028"/>
                </a:cubicBezTo>
              </a:path>
            </a:pathLst>
          </a:custGeom>
          <a:noFill/>
          <a:ln w="76200">
            <a:solidFill>
              <a:srgbClr val="FFFF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TextBox 37"/>
          <p:cNvSpPr txBox="1"/>
          <p:nvPr/>
        </p:nvSpPr>
        <p:spPr>
          <a:xfrm>
            <a:off x="2893608" y="2709984"/>
            <a:ext cx="1338945" cy="400110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r>
              <a:rPr lang="en-US" sz="2000" b="1" dirty="0" err="1" smtClean="0">
                <a:solidFill>
                  <a:srgbClr val="26A6A6"/>
                </a:solidFill>
              </a:rPr>
              <a:t>nACh</a:t>
            </a:r>
            <a:r>
              <a:rPr lang="en-US" sz="2000" b="1" dirty="0" smtClean="0">
                <a:solidFill>
                  <a:srgbClr val="26A6A6"/>
                </a:solidFill>
              </a:rPr>
              <a:t>α7Rs</a:t>
            </a:r>
            <a:endParaRPr lang="en-US" sz="2000" b="1" dirty="0">
              <a:solidFill>
                <a:srgbClr val="26A6A6"/>
              </a:solidFill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6687520" y="2841499"/>
            <a:ext cx="8857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cAMP</a:t>
            </a:r>
            <a:endParaRPr lang="en-US" b="1" dirty="0"/>
          </a:p>
        </p:txBody>
      </p:sp>
      <p:sp>
        <p:nvSpPr>
          <p:cNvPr id="40" name="TextBox 39"/>
          <p:cNvSpPr txBox="1"/>
          <p:nvPr/>
        </p:nvSpPr>
        <p:spPr>
          <a:xfrm>
            <a:off x="5812760" y="3276199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RyR</a:t>
            </a:r>
            <a:endParaRPr lang="en-US" b="1" dirty="0"/>
          </a:p>
        </p:txBody>
      </p:sp>
      <p:cxnSp>
        <p:nvCxnSpPr>
          <p:cNvPr id="41" name="Straight Arrow Connector 40"/>
          <p:cNvCxnSpPr/>
          <p:nvPr/>
        </p:nvCxnSpPr>
        <p:spPr>
          <a:xfrm>
            <a:off x="5582379" y="3151690"/>
            <a:ext cx="323447" cy="241848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Freeform 7"/>
          <p:cNvSpPr/>
          <p:nvPr/>
        </p:nvSpPr>
        <p:spPr>
          <a:xfrm rot="3179941" flipV="1">
            <a:off x="5200779" y="3222430"/>
            <a:ext cx="648623" cy="410325"/>
          </a:xfrm>
          <a:custGeom>
            <a:avLst/>
            <a:gdLst>
              <a:gd name="connsiteX0" fmla="*/ 953310 w 953310"/>
              <a:gd name="connsiteY0" fmla="*/ 361716 h 361716"/>
              <a:gd name="connsiteX1" fmla="*/ 525293 w 953310"/>
              <a:gd name="connsiteY1" fmla="*/ 11520 h 361716"/>
              <a:gd name="connsiteX2" fmla="*/ 0 w 953310"/>
              <a:gd name="connsiteY2" fmla="*/ 118524 h 361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3310" h="361716">
                <a:moveTo>
                  <a:pt x="953310" y="361716"/>
                </a:moveTo>
                <a:cubicBezTo>
                  <a:pt x="818744" y="206884"/>
                  <a:pt x="684178" y="52052"/>
                  <a:pt x="525293" y="11520"/>
                </a:cubicBezTo>
                <a:cubicBezTo>
                  <a:pt x="366408" y="-29012"/>
                  <a:pt x="183204" y="44756"/>
                  <a:pt x="0" y="118524"/>
                </a:cubicBezTo>
              </a:path>
            </a:pathLst>
          </a:custGeom>
          <a:noFill/>
          <a:ln w="190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44" name="Straight Arrow Connector 43"/>
          <p:cNvCxnSpPr/>
          <p:nvPr/>
        </p:nvCxnSpPr>
        <p:spPr>
          <a:xfrm flipV="1">
            <a:off x="5708726" y="2975963"/>
            <a:ext cx="300103" cy="62396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5989003" y="2776991"/>
            <a:ext cx="4589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AC</a:t>
            </a:r>
            <a:endParaRPr lang="en-US" b="1" dirty="0"/>
          </a:p>
        </p:txBody>
      </p:sp>
      <p:cxnSp>
        <p:nvCxnSpPr>
          <p:cNvPr id="49" name="Straight Arrow Connector 48"/>
          <p:cNvCxnSpPr/>
          <p:nvPr/>
        </p:nvCxnSpPr>
        <p:spPr>
          <a:xfrm>
            <a:off x="6385885" y="2973566"/>
            <a:ext cx="340547" cy="42871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7407855" y="3083916"/>
            <a:ext cx="652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PKA</a:t>
            </a:r>
            <a:endParaRPr lang="en-US" b="1" dirty="0"/>
          </a:p>
        </p:txBody>
      </p:sp>
      <p:cxnSp>
        <p:nvCxnSpPr>
          <p:cNvPr id="51" name="Straight Arrow Connector 50"/>
          <p:cNvCxnSpPr/>
          <p:nvPr/>
        </p:nvCxnSpPr>
        <p:spPr>
          <a:xfrm>
            <a:off x="7407855" y="3035890"/>
            <a:ext cx="210165" cy="86721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6434580" y="3145463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IP3R</a:t>
            </a:r>
            <a:endParaRPr lang="en-US" b="1" dirty="0"/>
          </a:p>
        </p:txBody>
      </p:sp>
      <p:cxnSp>
        <p:nvCxnSpPr>
          <p:cNvPr id="53" name="Straight Arrow Connector 52"/>
          <p:cNvCxnSpPr/>
          <p:nvPr/>
        </p:nvCxnSpPr>
        <p:spPr>
          <a:xfrm flipH="1">
            <a:off x="7015750" y="3307979"/>
            <a:ext cx="392412" cy="53008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Straight Arrow Connector 54"/>
          <p:cNvCxnSpPr/>
          <p:nvPr/>
        </p:nvCxnSpPr>
        <p:spPr>
          <a:xfrm flipH="1" flipV="1">
            <a:off x="5685635" y="3130287"/>
            <a:ext cx="799376" cy="197617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5" name="Group 44"/>
          <p:cNvGrpSpPr/>
          <p:nvPr/>
        </p:nvGrpSpPr>
        <p:grpSpPr>
          <a:xfrm>
            <a:off x="2671907" y="1005868"/>
            <a:ext cx="3764604" cy="4513634"/>
            <a:chOff x="4649821" y="1341105"/>
            <a:chExt cx="3764604" cy="4513634"/>
          </a:xfrm>
        </p:grpSpPr>
        <p:sp>
          <p:nvSpPr>
            <p:cNvPr id="47" name="Rectangle 46"/>
            <p:cNvSpPr/>
            <p:nvPr/>
          </p:nvSpPr>
          <p:spPr>
            <a:xfrm>
              <a:off x="4649821" y="1341105"/>
              <a:ext cx="3764604" cy="4513634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Oval 47"/>
            <p:cNvSpPr/>
            <p:nvPr/>
          </p:nvSpPr>
          <p:spPr>
            <a:xfrm flipV="1">
              <a:off x="5314471" y="3905225"/>
              <a:ext cx="551347" cy="521764"/>
            </a:xfrm>
            <a:prstGeom prst="ellipse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 flipV="1">
              <a:off x="7189831" y="3905225"/>
              <a:ext cx="551347" cy="521764"/>
            </a:xfrm>
            <a:prstGeom prst="ellipse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Oval 55"/>
            <p:cNvSpPr/>
            <p:nvPr/>
          </p:nvSpPr>
          <p:spPr>
            <a:xfrm flipV="1">
              <a:off x="7189831" y="2576584"/>
              <a:ext cx="551347" cy="521764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 flipV="1">
              <a:off x="5314471" y="2576584"/>
              <a:ext cx="551347" cy="521764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8" name="Group 57"/>
            <p:cNvGrpSpPr/>
            <p:nvPr/>
          </p:nvGrpSpPr>
          <p:grpSpPr>
            <a:xfrm flipV="1">
              <a:off x="5517559" y="3138970"/>
              <a:ext cx="130861" cy="768090"/>
              <a:chOff x="3442255" y="2951545"/>
              <a:chExt cx="130861" cy="768090"/>
            </a:xfrm>
          </p:grpSpPr>
          <p:cxnSp>
            <p:nvCxnSpPr>
              <p:cNvPr id="116" name="Straight Connector 115"/>
              <p:cNvCxnSpPr/>
              <p:nvPr/>
            </p:nvCxnSpPr>
            <p:spPr>
              <a:xfrm>
                <a:off x="3504995" y="2951545"/>
                <a:ext cx="0" cy="68580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7" name="Group 116"/>
              <p:cNvGrpSpPr/>
              <p:nvPr/>
            </p:nvGrpSpPr>
            <p:grpSpPr>
              <a:xfrm>
                <a:off x="3442255" y="3637345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118" name="Straight Connector 117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Straight Connector 120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9" name="Group 58"/>
            <p:cNvGrpSpPr/>
            <p:nvPr/>
          </p:nvGrpSpPr>
          <p:grpSpPr>
            <a:xfrm flipV="1">
              <a:off x="7402704" y="3138970"/>
              <a:ext cx="130861" cy="768090"/>
              <a:chOff x="3442255" y="2951545"/>
              <a:chExt cx="130861" cy="768090"/>
            </a:xfrm>
          </p:grpSpPr>
          <p:cxnSp>
            <p:nvCxnSpPr>
              <p:cNvPr id="108" name="Straight Connector 107"/>
              <p:cNvCxnSpPr/>
              <p:nvPr/>
            </p:nvCxnSpPr>
            <p:spPr>
              <a:xfrm>
                <a:off x="3504995" y="2951545"/>
                <a:ext cx="0" cy="68580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Group 108"/>
              <p:cNvGrpSpPr/>
              <p:nvPr/>
            </p:nvGrpSpPr>
            <p:grpSpPr>
              <a:xfrm>
                <a:off x="3442255" y="3637345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110" name="Straight Connector 109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Straight Connector 110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8" name="Group 67"/>
            <p:cNvGrpSpPr/>
            <p:nvPr/>
          </p:nvGrpSpPr>
          <p:grpSpPr>
            <a:xfrm flipV="1">
              <a:off x="5838911" y="2951662"/>
              <a:ext cx="1305480" cy="1049385"/>
              <a:chOff x="3763607" y="2857558"/>
              <a:chExt cx="1305480" cy="1049385"/>
            </a:xfrm>
          </p:grpSpPr>
          <p:cxnSp>
            <p:nvCxnSpPr>
              <p:cNvPr id="106" name="Straight Connector 105"/>
              <p:cNvCxnSpPr/>
              <p:nvPr/>
            </p:nvCxnSpPr>
            <p:spPr>
              <a:xfrm flipV="1">
                <a:off x="3763607" y="2889846"/>
                <a:ext cx="1273193" cy="101709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/>
              <p:cNvCxnSpPr/>
              <p:nvPr/>
            </p:nvCxnSpPr>
            <p:spPr>
              <a:xfrm>
                <a:off x="4993750" y="2857558"/>
                <a:ext cx="75337" cy="7533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9" name="Group 68"/>
            <p:cNvGrpSpPr/>
            <p:nvPr/>
          </p:nvGrpSpPr>
          <p:grpSpPr>
            <a:xfrm flipH="1" flipV="1">
              <a:off x="5903485" y="2930138"/>
              <a:ext cx="1305480" cy="1049385"/>
              <a:chOff x="3763607" y="2857558"/>
              <a:chExt cx="1305480" cy="1049385"/>
            </a:xfrm>
          </p:grpSpPr>
          <p:cxnSp>
            <p:nvCxnSpPr>
              <p:cNvPr id="104" name="Straight Connector 103"/>
              <p:cNvCxnSpPr/>
              <p:nvPr/>
            </p:nvCxnSpPr>
            <p:spPr>
              <a:xfrm flipV="1">
                <a:off x="3763607" y="2889846"/>
                <a:ext cx="1273193" cy="101709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Straight Connector 104"/>
              <p:cNvCxnSpPr/>
              <p:nvPr/>
            </p:nvCxnSpPr>
            <p:spPr>
              <a:xfrm>
                <a:off x="4993750" y="2857558"/>
                <a:ext cx="75337" cy="7533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" name="Group 69"/>
            <p:cNvGrpSpPr/>
            <p:nvPr/>
          </p:nvGrpSpPr>
          <p:grpSpPr>
            <a:xfrm flipV="1">
              <a:off x="4878594" y="3597922"/>
              <a:ext cx="698735" cy="620233"/>
              <a:chOff x="2803290" y="2640450"/>
              <a:chExt cx="698735" cy="620233"/>
            </a:xfrm>
          </p:grpSpPr>
          <p:grpSp>
            <p:nvGrpSpPr>
              <p:cNvPr id="100" name="Group 99"/>
              <p:cNvGrpSpPr/>
              <p:nvPr/>
            </p:nvGrpSpPr>
            <p:grpSpPr>
              <a:xfrm rot="16200000">
                <a:off x="3047346" y="2664736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102" name="Straight Connector 101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 w="5715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Straight Connector 102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 w="5715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1" name="Freeform 100"/>
              <p:cNvSpPr/>
              <p:nvPr/>
            </p:nvSpPr>
            <p:spPr>
              <a:xfrm>
                <a:off x="2803290" y="2701925"/>
                <a:ext cx="698735" cy="558758"/>
              </a:xfrm>
              <a:custGeom>
                <a:avLst/>
                <a:gdLst>
                  <a:gd name="connsiteX0" fmla="*/ 698735 w 698735"/>
                  <a:gd name="connsiteY0" fmla="*/ 415925 h 558758"/>
                  <a:gd name="connsiteX1" fmla="*/ 330435 w 698735"/>
                  <a:gd name="connsiteY1" fmla="*/ 552450 h 558758"/>
                  <a:gd name="connsiteX2" fmla="*/ 235 w 698735"/>
                  <a:gd name="connsiteY2" fmla="*/ 234950 h 558758"/>
                  <a:gd name="connsiteX3" fmla="*/ 273285 w 698735"/>
                  <a:gd name="connsiteY3" fmla="*/ 0 h 55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735" h="558758">
                    <a:moveTo>
                      <a:pt x="698735" y="415925"/>
                    </a:moveTo>
                    <a:cubicBezTo>
                      <a:pt x="572793" y="499268"/>
                      <a:pt x="446852" y="582612"/>
                      <a:pt x="330435" y="552450"/>
                    </a:cubicBezTo>
                    <a:cubicBezTo>
                      <a:pt x="214018" y="522288"/>
                      <a:pt x="9760" y="327025"/>
                      <a:pt x="235" y="234950"/>
                    </a:cubicBezTo>
                    <a:cubicBezTo>
                      <a:pt x="-9290" y="142875"/>
                      <a:pt x="273285" y="0"/>
                      <a:pt x="273285" y="0"/>
                    </a:cubicBezTo>
                  </a:path>
                </a:pathLst>
              </a:cu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1" name="TextBox 70"/>
            <p:cNvSpPr txBox="1"/>
            <p:nvPr/>
          </p:nvSpPr>
          <p:spPr>
            <a:xfrm>
              <a:off x="5419282" y="3952489"/>
              <a:ext cx="3328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E</a:t>
              </a:r>
            </a:p>
          </p:txBody>
        </p:sp>
        <p:sp>
          <p:nvSpPr>
            <p:cNvPr id="72" name="TextBox 71"/>
            <p:cNvSpPr txBox="1"/>
            <p:nvPr/>
          </p:nvSpPr>
          <p:spPr>
            <a:xfrm flipV="1">
              <a:off x="5458038" y="2650007"/>
              <a:ext cx="27433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I</a:t>
              </a:r>
            </a:p>
          </p:txBody>
        </p:sp>
        <p:grpSp>
          <p:nvGrpSpPr>
            <p:cNvPr id="73" name="Group 72"/>
            <p:cNvGrpSpPr/>
            <p:nvPr/>
          </p:nvGrpSpPr>
          <p:grpSpPr>
            <a:xfrm flipH="1" flipV="1">
              <a:off x="7470825" y="3597923"/>
              <a:ext cx="698735" cy="620233"/>
              <a:chOff x="2803290" y="2640450"/>
              <a:chExt cx="698735" cy="620233"/>
            </a:xfrm>
          </p:grpSpPr>
          <p:grpSp>
            <p:nvGrpSpPr>
              <p:cNvPr id="94" name="Group 93"/>
              <p:cNvGrpSpPr/>
              <p:nvPr/>
            </p:nvGrpSpPr>
            <p:grpSpPr>
              <a:xfrm rot="16200000">
                <a:off x="3047346" y="2664736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96" name="Straight Connector 95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 w="5715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Straight Connector 98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 w="5715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5" name="Freeform 94"/>
              <p:cNvSpPr/>
              <p:nvPr/>
            </p:nvSpPr>
            <p:spPr>
              <a:xfrm>
                <a:off x="2803290" y="2701925"/>
                <a:ext cx="698735" cy="558758"/>
              </a:xfrm>
              <a:custGeom>
                <a:avLst/>
                <a:gdLst>
                  <a:gd name="connsiteX0" fmla="*/ 698735 w 698735"/>
                  <a:gd name="connsiteY0" fmla="*/ 415925 h 558758"/>
                  <a:gd name="connsiteX1" fmla="*/ 330435 w 698735"/>
                  <a:gd name="connsiteY1" fmla="*/ 552450 h 558758"/>
                  <a:gd name="connsiteX2" fmla="*/ 235 w 698735"/>
                  <a:gd name="connsiteY2" fmla="*/ 234950 h 558758"/>
                  <a:gd name="connsiteX3" fmla="*/ 273285 w 698735"/>
                  <a:gd name="connsiteY3" fmla="*/ 0 h 55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735" h="558758">
                    <a:moveTo>
                      <a:pt x="698735" y="415925"/>
                    </a:moveTo>
                    <a:cubicBezTo>
                      <a:pt x="572793" y="499268"/>
                      <a:pt x="446852" y="582612"/>
                      <a:pt x="330435" y="552450"/>
                    </a:cubicBezTo>
                    <a:cubicBezTo>
                      <a:pt x="214018" y="522288"/>
                      <a:pt x="9760" y="327025"/>
                      <a:pt x="235" y="234950"/>
                    </a:cubicBezTo>
                    <a:cubicBezTo>
                      <a:pt x="-9290" y="142875"/>
                      <a:pt x="273285" y="0"/>
                      <a:pt x="273285" y="0"/>
                    </a:cubicBezTo>
                  </a:path>
                </a:pathLst>
              </a:cu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/>
            <p:cNvSpPr txBox="1"/>
            <p:nvPr/>
          </p:nvSpPr>
          <p:spPr>
            <a:xfrm>
              <a:off x="7304416" y="3957719"/>
              <a:ext cx="3328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E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 flipV="1">
              <a:off x="7333658" y="2650007"/>
              <a:ext cx="27433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I</a:t>
              </a:r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5388375" y="4541050"/>
              <a:ext cx="374477" cy="1086614"/>
              <a:chOff x="3313071" y="4396082"/>
              <a:chExt cx="374477" cy="1086614"/>
            </a:xfrm>
          </p:grpSpPr>
          <p:sp>
            <p:nvSpPr>
              <p:cNvPr id="87" name="Oval 86"/>
              <p:cNvSpPr/>
              <p:nvPr/>
            </p:nvSpPr>
            <p:spPr>
              <a:xfrm flipV="1">
                <a:off x="3313071" y="5095944"/>
                <a:ext cx="374477" cy="370136"/>
              </a:xfrm>
              <a:prstGeom prst="ellipse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88" name="Group 87"/>
              <p:cNvGrpSpPr/>
              <p:nvPr/>
            </p:nvGrpSpPr>
            <p:grpSpPr>
              <a:xfrm flipV="1">
                <a:off x="3442255" y="4396082"/>
                <a:ext cx="130861" cy="768090"/>
                <a:chOff x="3442255" y="2951545"/>
                <a:chExt cx="130861" cy="768090"/>
              </a:xfrm>
            </p:grpSpPr>
            <p:cxnSp>
              <p:nvCxnSpPr>
                <p:cNvPr id="90" name="Straight Connector 89"/>
                <p:cNvCxnSpPr/>
                <p:nvPr/>
              </p:nvCxnSpPr>
              <p:spPr>
                <a:xfrm>
                  <a:off x="3504995" y="2951545"/>
                  <a:ext cx="0" cy="68580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91" name="Group 90"/>
                <p:cNvGrpSpPr/>
                <p:nvPr/>
              </p:nvGrpSpPr>
              <p:grpSpPr>
                <a:xfrm>
                  <a:off x="3442255" y="3637345"/>
                  <a:ext cx="130861" cy="82290"/>
                  <a:chOff x="3442255" y="3637345"/>
                  <a:chExt cx="130861" cy="82290"/>
                </a:xfrm>
              </p:grpSpPr>
              <p:cxnSp>
                <p:nvCxnSpPr>
                  <p:cNvPr id="92" name="Straight Connector 91"/>
                  <p:cNvCxnSpPr/>
                  <p:nvPr/>
                </p:nvCxnSpPr>
                <p:spPr>
                  <a:xfrm flipV="1">
                    <a:off x="3442255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Straight Connector 92"/>
                  <p:cNvCxnSpPr/>
                  <p:nvPr/>
                </p:nvCxnSpPr>
                <p:spPr>
                  <a:xfrm flipH="1" flipV="1">
                    <a:off x="3510376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89" name="TextBox 88"/>
              <p:cNvSpPr txBox="1"/>
              <p:nvPr/>
            </p:nvSpPr>
            <p:spPr>
              <a:xfrm>
                <a:off x="3335616" y="5082586"/>
                <a:ext cx="33281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b="1">
                    <a:solidFill>
                      <a:srgbClr val="FFFFFF"/>
                    </a:solidFill>
                    <a:latin typeface="Cambria"/>
                    <a:cs typeface="Cambria"/>
                  </a:rPr>
                  <a:t>E</a:t>
                </a:r>
              </a:p>
            </p:txBody>
          </p:sp>
        </p:grpSp>
        <p:grpSp>
          <p:nvGrpSpPr>
            <p:cNvPr id="77" name="Group 76"/>
            <p:cNvGrpSpPr/>
            <p:nvPr/>
          </p:nvGrpSpPr>
          <p:grpSpPr>
            <a:xfrm>
              <a:off x="7268339" y="4531900"/>
              <a:ext cx="374477" cy="1086614"/>
              <a:chOff x="3313071" y="4396082"/>
              <a:chExt cx="374477" cy="1086614"/>
            </a:xfrm>
          </p:grpSpPr>
          <p:sp>
            <p:nvSpPr>
              <p:cNvPr id="80" name="Oval 79"/>
              <p:cNvSpPr/>
              <p:nvPr/>
            </p:nvSpPr>
            <p:spPr>
              <a:xfrm flipV="1">
                <a:off x="3313071" y="5095944"/>
                <a:ext cx="374477" cy="370136"/>
              </a:xfrm>
              <a:prstGeom prst="ellipse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81" name="Group 80"/>
              <p:cNvGrpSpPr/>
              <p:nvPr/>
            </p:nvGrpSpPr>
            <p:grpSpPr>
              <a:xfrm flipV="1">
                <a:off x="3442255" y="4396082"/>
                <a:ext cx="130861" cy="768090"/>
                <a:chOff x="3442255" y="2951545"/>
                <a:chExt cx="130861" cy="768090"/>
              </a:xfrm>
            </p:grpSpPr>
            <p:cxnSp>
              <p:nvCxnSpPr>
                <p:cNvPr id="83" name="Straight Connector 82"/>
                <p:cNvCxnSpPr/>
                <p:nvPr/>
              </p:nvCxnSpPr>
              <p:spPr>
                <a:xfrm>
                  <a:off x="3504995" y="2951545"/>
                  <a:ext cx="0" cy="68580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84" name="Group 83"/>
                <p:cNvGrpSpPr/>
                <p:nvPr/>
              </p:nvGrpSpPr>
              <p:grpSpPr>
                <a:xfrm>
                  <a:off x="3442255" y="3637345"/>
                  <a:ext cx="130861" cy="82290"/>
                  <a:chOff x="3442255" y="3637345"/>
                  <a:chExt cx="130861" cy="82290"/>
                </a:xfrm>
              </p:grpSpPr>
              <p:cxnSp>
                <p:nvCxnSpPr>
                  <p:cNvPr id="85" name="Straight Connector 84"/>
                  <p:cNvCxnSpPr/>
                  <p:nvPr/>
                </p:nvCxnSpPr>
                <p:spPr>
                  <a:xfrm flipV="1">
                    <a:off x="3442255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6" name="Straight Connector 85"/>
                  <p:cNvCxnSpPr/>
                  <p:nvPr/>
                </p:nvCxnSpPr>
                <p:spPr>
                  <a:xfrm flipH="1" flipV="1">
                    <a:off x="3510376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82" name="TextBox 81"/>
              <p:cNvSpPr txBox="1"/>
              <p:nvPr/>
            </p:nvSpPr>
            <p:spPr>
              <a:xfrm>
                <a:off x="3335616" y="5082586"/>
                <a:ext cx="33281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b="1">
                    <a:solidFill>
                      <a:srgbClr val="FFFFFF"/>
                    </a:solidFill>
                    <a:latin typeface="Cambria"/>
                    <a:cs typeface="Cambria"/>
                  </a:rPr>
                  <a:t>E</a:t>
                </a:r>
              </a:p>
            </p:txBody>
          </p:sp>
        </p:grpSp>
        <p:sp>
          <p:nvSpPr>
            <p:cNvPr id="78" name="TextBox 77"/>
            <p:cNvSpPr txBox="1"/>
            <p:nvPr/>
          </p:nvSpPr>
          <p:spPr>
            <a:xfrm>
              <a:off x="5844919" y="1409261"/>
              <a:ext cx="161961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 dirty="0" err="1"/>
                <a:t>dlPFC</a:t>
              </a:r>
              <a:r>
                <a:rPr lang="en-US" sz="2000" b="1" dirty="0"/>
                <a:t> layer </a:t>
              </a:r>
              <a:r>
                <a:rPr lang="en-US" sz="2000" b="1" dirty="0" smtClean="0"/>
                <a:t>III</a:t>
              </a:r>
              <a:endParaRPr lang="en-US" sz="2000" b="1" baseline="-25000" dirty="0"/>
            </a:p>
          </p:txBody>
        </p:sp>
        <p:sp>
          <p:nvSpPr>
            <p:cNvPr id="79" name="TextBox 78"/>
            <p:cNvSpPr txBox="1"/>
            <p:nvPr/>
          </p:nvSpPr>
          <p:spPr>
            <a:xfrm>
              <a:off x="5648420" y="1850408"/>
              <a:ext cx="208277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/>
                <a:t>Recurrent excitation with </a:t>
              </a:r>
            </a:p>
            <a:p>
              <a:pPr algn="ctr"/>
              <a:r>
                <a:rPr lang="en-US" sz="1400" b="1" dirty="0"/>
                <a:t>lateral inhibition </a:t>
              </a:r>
              <a:endParaRPr lang="en-US" sz="1400" b="1" baseline="-25000" dirty="0"/>
            </a:p>
          </p:txBody>
        </p:sp>
      </p:grpSp>
    </p:spTree>
    <p:extLst>
      <p:ext uri="{BB962C8B-B14F-4D97-AF65-F5344CB8AC3E}">
        <p14:creationId xmlns:p14="http://schemas.microsoft.com/office/powerpoint/2010/main" val="321680473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Picture 11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9545" y="3"/>
            <a:ext cx="9263092" cy="6857999"/>
          </a:xfrm>
          <a:prstGeom prst="rect">
            <a:avLst/>
          </a:prstGeom>
          <a:ln>
            <a:solidFill>
              <a:schemeClr val="accent1"/>
            </a:solidFill>
          </a:ln>
        </p:spPr>
      </p:pic>
      <p:sp>
        <p:nvSpPr>
          <p:cNvPr id="122" name="Text Box 24"/>
          <p:cNvSpPr txBox="1">
            <a:spLocks noChangeArrowheads="1"/>
          </p:cNvSpPr>
          <p:nvPr/>
        </p:nvSpPr>
        <p:spPr bwMode="auto">
          <a:xfrm>
            <a:off x="3934924" y="3703185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26" name="AutoShape 20"/>
          <p:cNvSpPr>
            <a:spLocks noChangeArrowheads="1"/>
          </p:cNvSpPr>
          <p:nvPr/>
        </p:nvSpPr>
        <p:spPr bwMode="auto">
          <a:xfrm>
            <a:off x="4013945" y="2856617"/>
            <a:ext cx="843133" cy="902725"/>
          </a:xfrm>
          <a:prstGeom prst="irregularSeal1">
            <a:avLst/>
          </a:prstGeom>
          <a:solidFill>
            <a:srgbClr val="FBFF07">
              <a:alpha val="87842"/>
            </a:srgbClr>
          </a:solidFill>
          <a:ln w="3175">
            <a:solidFill>
              <a:srgbClr val="FBFF07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grpSp>
        <p:nvGrpSpPr>
          <p:cNvPr id="113" name="Group 112"/>
          <p:cNvGrpSpPr/>
          <p:nvPr/>
        </p:nvGrpSpPr>
        <p:grpSpPr>
          <a:xfrm>
            <a:off x="4370578" y="3667919"/>
            <a:ext cx="745311" cy="435280"/>
            <a:chOff x="3100126" y="2829227"/>
            <a:chExt cx="745311" cy="435280"/>
          </a:xfrm>
        </p:grpSpPr>
        <p:sp>
          <p:nvSpPr>
            <p:cNvPr id="114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15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129" name="Oval 128"/>
          <p:cNvSpPr/>
          <p:nvPr/>
        </p:nvSpPr>
        <p:spPr>
          <a:xfrm>
            <a:off x="4639979" y="3794347"/>
            <a:ext cx="142352" cy="196399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Text Box 24"/>
          <p:cNvSpPr txBox="1">
            <a:spLocks noChangeArrowheads="1"/>
          </p:cNvSpPr>
          <p:nvPr/>
        </p:nvSpPr>
        <p:spPr bwMode="auto">
          <a:xfrm>
            <a:off x="4217689" y="3839299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grpSp>
        <p:nvGrpSpPr>
          <p:cNvPr id="112" name="Group 111"/>
          <p:cNvGrpSpPr/>
          <p:nvPr/>
        </p:nvGrpSpPr>
        <p:grpSpPr>
          <a:xfrm>
            <a:off x="4079731" y="3077699"/>
            <a:ext cx="745311" cy="435280"/>
            <a:chOff x="3100126" y="2829227"/>
            <a:chExt cx="745311" cy="435280"/>
          </a:xfrm>
        </p:grpSpPr>
        <p:sp>
          <p:nvSpPr>
            <p:cNvPr id="97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98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119" name="Freeform 25"/>
          <p:cNvSpPr>
            <a:spLocks/>
          </p:cNvSpPr>
          <p:nvPr/>
        </p:nvSpPr>
        <p:spPr bwMode="auto">
          <a:xfrm rot="19448664">
            <a:off x="4009967" y="3357864"/>
            <a:ext cx="539512" cy="190768"/>
          </a:xfrm>
          <a:custGeom>
            <a:avLst/>
            <a:gdLst>
              <a:gd name="T0" fmla="*/ 133350 w 84"/>
              <a:gd name="T1" fmla="*/ 46037 h 65"/>
              <a:gd name="T2" fmla="*/ 69850 w 84"/>
              <a:gd name="T3" fmla="*/ 14287 h 65"/>
              <a:gd name="T4" fmla="*/ 19050 w 84"/>
              <a:gd name="T5" fmla="*/ 14287 h 65"/>
              <a:gd name="T6" fmla="*/ 0 w 84"/>
              <a:gd name="T7" fmla="*/ 103187 h 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4" h="65">
                <a:moveTo>
                  <a:pt x="84" y="29"/>
                </a:moveTo>
                <a:cubicBezTo>
                  <a:pt x="70" y="20"/>
                  <a:pt x="56" y="12"/>
                  <a:pt x="44" y="9"/>
                </a:cubicBezTo>
                <a:cubicBezTo>
                  <a:pt x="32" y="6"/>
                  <a:pt x="19" y="0"/>
                  <a:pt x="12" y="9"/>
                </a:cubicBezTo>
                <a:cubicBezTo>
                  <a:pt x="5" y="18"/>
                  <a:pt x="2" y="41"/>
                  <a:pt x="0" y="65"/>
                </a:cubicBezTo>
              </a:path>
            </a:pathLst>
          </a:custGeom>
          <a:noFill/>
          <a:ln w="3175" cmpd="sng">
            <a:solidFill>
              <a:schemeClr val="tx1"/>
            </a:solidFill>
            <a:round/>
            <a:headEnd/>
            <a:tailEnd type="arrow" w="sm" len="sm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 b="1" dirty="0"/>
          </a:p>
        </p:txBody>
      </p:sp>
      <p:sp>
        <p:nvSpPr>
          <p:cNvPr id="128" name="Rectangle 127"/>
          <p:cNvSpPr/>
          <p:nvPr/>
        </p:nvSpPr>
        <p:spPr>
          <a:xfrm>
            <a:off x="-44947" y="13517"/>
            <a:ext cx="9203545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60"/>
          <p:cNvSpPr>
            <a:spLocks noChangeAspect="1"/>
          </p:cNvSpPr>
          <p:nvPr/>
        </p:nvSpPr>
        <p:spPr bwMode="auto">
          <a:xfrm rot="19671756" flipH="1">
            <a:off x="3498197" y="1485675"/>
            <a:ext cx="682381" cy="808745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53975" cmpd="sng">
            <a:solidFill>
              <a:srgbClr val="4CB6B6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2908930" y="1271274"/>
            <a:ext cx="8712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26A6A6"/>
                </a:solidFill>
              </a:rPr>
              <a:t>M1Rs</a:t>
            </a:r>
            <a:endParaRPr lang="en-US" sz="2000" b="1" dirty="0">
              <a:solidFill>
                <a:srgbClr val="26A6A6"/>
              </a:solidFill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3495669" y="2376544"/>
            <a:ext cx="568923" cy="393547"/>
            <a:chOff x="3501246" y="2252354"/>
            <a:chExt cx="568923" cy="393547"/>
          </a:xfrm>
        </p:grpSpPr>
        <p:sp>
          <p:nvSpPr>
            <p:cNvPr id="29" name="Oval 22"/>
            <p:cNvSpPr>
              <a:spLocks noChangeArrowheads="1"/>
            </p:cNvSpPr>
            <p:nvPr/>
          </p:nvSpPr>
          <p:spPr bwMode="auto">
            <a:xfrm rot="15549538">
              <a:off x="3714607" y="2290338"/>
              <a:ext cx="176932" cy="534193"/>
            </a:xfrm>
            <a:prstGeom prst="ellipse">
              <a:avLst/>
            </a:prstGeom>
            <a:gradFill flip="none" rotWithShape="1">
              <a:gsLst>
                <a:gs pos="43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  <p:sp>
          <p:nvSpPr>
            <p:cNvPr id="36" name="Oval 23"/>
            <p:cNvSpPr>
              <a:spLocks noChangeArrowheads="1"/>
            </p:cNvSpPr>
            <p:nvPr/>
          </p:nvSpPr>
          <p:spPr bwMode="auto">
            <a:xfrm rot="15549538">
              <a:off x="3673443" y="2080157"/>
              <a:ext cx="189799" cy="534193"/>
            </a:xfrm>
            <a:prstGeom prst="ellipse">
              <a:avLst/>
            </a:prstGeom>
            <a:gradFill flip="none" rotWithShape="1">
              <a:gsLst>
                <a:gs pos="35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5095235" y="2801020"/>
            <a:ext cx="8791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/>
              <a:t>Ca</a:t>
            </a:r>
            <a:r>
              <a:rPr lang="en-US" sz="2400" b="1" baseline="30000" dirty="0" smtClean="0"/>
              <a:t>2+</a:t>
            </a:r>
            <a:endParaRPr lang="en-US" sz="2400" b="1" baseline="30000" dirty="0"/>
          </a:p>
        </p:txBody>
      </p:sp>
      <p:sp>
        <p:nvSpPr>
          <p:cNvPr id="2" name="Freeform 1"/>
          <p:cNvSpPr/>
          <p:nvPr/>
        </p:nvSpPr>
        <p:spPr>
          <a:xfrm>
            <a:off x="4582989" y="3041003"/>
            <a:ext cx="583659" cy="163216"/>
          </a:xfrm>
          <a:custGeom>
            <a:avLst/>
            <a:gdLst>
              <a:gd name="connsiteX0" fmla="*/ 0 w 593387"/>
              <a:gd name="connsiteY0" fmla="*/ 40485 h 40485"/>
              <a:gd name="connsiteX1" fmla="*/ 301557 w 593387"/>
              <a:gd name="connsiteY1" fmla="*/ 1574 h 40485"/>
              <a:gd name="connsiteX2" fmla="*/ 593387 w 593387"/>
              <a:gd name="connsiteY2" fmla="*/ 11302 h 40485"/>
              <a:gd name="connsiteX0" fmla="*/ 0 w 671208"/>
              <a:gd name="connsiteY0" fmla="*/ 113443 h 113443"/>
              <a:gd name="connsiteX1" fmla="*/ 379378 w 671208"/>
              <a:gd name="connsiteY1" fmla="*/ 6438 h 113443"/>
              <a:gd name="connsiteX2" fmla="*/ 671208 w 671208"/>
              <a:gd name="connsiteY2" fmla="*/ 16166 h 113443"/>
              <a:gd name="connsiteX0" fmla="*/ 0 w 661480"/>
              <a:gd name="connsiteY0" fmla="*/ 144761 h 144761"/>
              <a:gd name="connsiteX1" fmla="*/ 369650 w 661480"/>
              <a:gd name="connsiteY1" fmla="*/ 8573 h 144761"/>
              <a:gd name="connsiteX2" fmla="*/ 661480 w 661480"/>
              <a:gd name="connsiteY2" fmla="*/ 18301 h 144761"/>
              <a:gd name="connsiteX0" fmla="*/ 0 w 661480"/>
              <a:gd name="connsiteY0" fmla="*/ 144761 h 144761"/>
              <a:gd name="connsiteX1" fmla="*/ 369650 w 661480"/>
              <a:gd name="connsiteY1" fmla="*/ 8573 h 144761"/>
              <a:gd name="connsiteX2" fmla="*/ 661480 w 661480"/>
              <a:gd name="connsiteY2" fmla="*/ 18301 h 144761"/>
              <a:gd name="connsiteX0" fmla="*/ 0 w 661480"/>
              <a:gd name="connsiteY0" fmla="*/ 161407 h 161407"/>
              <a:gd name="connsiteX1" fmla="*/ 301556 w 661480"/>
              <a:gd name="connsiteY1" fmla="*/ 5764 h 161407"/>
              <a:gd name="connsiteX2" fmla="*/ 661480 w 661480"/>
              <a:gd name="connsiteY2" fmla="*/ 34947 h 161407"/>
              <a:gd name="connsiteX0" fmla="*/ 0 w 583659"/>
              <a:gd name="connsiteY0" fmla="*/ 163216 h 163216"/>
              <a:gd name="connsiteX1" fmla="*/ 301556 w 583659"/>
              <a:gd name="connsiteY1" fmla="*/ 7573 h 163216"/>
              <a:gd name="connsiteX2" fmla="*/ 583659 w 583659"/>
              <a:gd name="connsiteY2" fmla="*/ 27028 h 163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83659" h="163216">
                <a:moveTo>
                  <a:pt x="0" y="163216"/>
                </a:moveTo>
                <a:cubicBezTo>
                  <a:pt x="81874" y="58643"/>
                  <a:pt x="204280" y="30271"/>
                  <a:pt x="301556" y="7573"/>
                </a:cubicBezTo>
                <a:cubicBezTo>
                  <a:pt x="398832" y="-15125"/>
                  <a:pt x="487193" y="19732"/>
                  <a:pt x="583659" y="27028"/>
                </a:cubicBezTo>
              </a:path>
            </a:pathLst>
          </a:custGeom>
          <a:noFill/>
          <a:ln w="76200">
            <a:solidFill>
              <a:srgbClr val="FFFF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TextBox 37"/>
          <p:cNvSpPr txBox="1"/>
          <p:nvPr/>
        </p:nvSpPr>
        <p:spPr>
          <a:xfrm>
            <a:off x="2893608" y="2709984"/>
            <a:ext cx="1338945" cy="400110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r>
              <a:rPr lang="en-US" sz="2000" b="1" dirty="0" err="1" smtClean="0">
                <a:solidFill>
                  <a:srgbClr val="26A6A6"/>
                </a:solidFill>
              </a:rPr>
              <a:t>nACh</a:t>
            </a:r>
            <a:r>
              <a:rPr lang="en-US" sz="2000" b="1" dirty="0" smtClean="0">
                <a:solidFill>
                  <a:srgbClr val="26A6A6"/>
                </a:solidFill>
              </a:rPr>
              <a:t>α7Rs</a:t>
            </a:r>
            <a:endParaRPr lang="en-US" sz="2000" b="1" dirty="0">
              <a:solidFill>
                <a:srgbClr val="26A6A6"/>
              </a:solidFill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6687520" y="2841499"/>
            <a:ext cx="8857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cAMP</a:t>
            </a:r>
            <a:endParaRPr lang="en-US" b="1" dirty="0"/>
          </a:p>
        </p:txBody>
      </p:sp>
      <p:sp>
        <p:nvSpPr>
          <p:cNvPr id="40" name="TextBox 39"/>
          <p:cNvSpPr txBox="1"/>
          <p:nvPr/>
        </p:nvSpPr>
        <p:spPr>
          <a:xfrm>
            <a:off x="5812760" y="3276199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RyR</a:t>
            </a:r>
            <a:endParaRPr lang="en-US" b="1" dirty="0"/>
          </a:p>
        </p:txBody>
      </p:sp>
      <p:cxnSp>
        <p:nvCxnSpPr>
          <p:cNvPr id="41" name="Straight Arrow Connector 40"/>
          <p:cNvCxnSpPr/>
          <p:nvPr/>
        </p:nvCxnSpPr>
        <p:spPr>
          <a:xfrm>
            <a:off x="5582379" y="3151690"/>
            <a:ext cx="323447" cy="241848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Freeform 7"/>
          <p:cNvSpPr/>
          <p:nvPr/>
        </p:nvSpPr>
        <p:spPr>
          <a:xfrm rot="3179941" flipV="1">
            <a:off x="5200779" y="3222430"/>
            <a:ext cx="648623" cy="410325"/>
          </a:xfrm>
          <a:custGeom>
            <a:avLst/>
            <a:gdLst>
              <a:gd name="connsiteX0" fmla="*/ 953310 w 953310"/>
              <a:gd name="connsiteY0" fmla="*/ 361716 h 361716"/>
              <a:gd name="connsiteX1" fmla="*/ 525293 w 953310"/>
              <a:gd name="connsiteY1" fmla="*/ 11520 h 361716"/>
              <a:gd name="connsiteX2" fmla="*/ 0 w 953310"/>
              <a:gd name="connsiteY2" fmla="*/ 118524 h 361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3310" h="361716">
                <a:moveTo>
                  <a:pt x="953310" y="361716"/>
                </a:moveTo>
                <a:cubicBezTo>
                  <a:pt x="818744" y="206884"/>
                  <a:pt x="684178" y="52052"/>
                  <a:pt x="525293" y="11520"/>
                </a:cubicBezTo>
                <a:cubicBezTo>
                  <a:pt x="366408" y="-29012"/>
                  <a:pt x="183204" y="44756"/>
                  <a:pt x="0" y="118524"/>
                </a:cubicBezTo>
              </a:path>
            </a:pathLst>
          </a:custGeom>
          <a:noFill/>
          <a:ln w="190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44" name="Straight Arrow Connector 43"/>
          <p:cNvCxnSpPr/>
          <p:nvPr/>
        </p:nvCxnSpPr>
        <p:spPr>
          <a:xfrm flipV="1">
            <a:off x="5708726" y="2975963"/>
            <a:ext cx="300103" cy="62396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5989003" y="2776991"/>
            <a:ext cx="4589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AC</a:t>
            </a:r>
            <a:endParaRPr lang="en-US" b="1" dirty="0"/>
          </a:p>
        </p:txBody>
      </p:sp>
      <p:cxnSp>
        <p:nvCxnSpPr>
          <p:cNvPr id="49" name="Straight Arrow Connector 48"/>
          <p:cNvCxnSpPr/>
          <p:nvPr/>
        </p:nvCxnSpPr>
        <p:spPr>
          <a:xfrm>
            <a:off x="6385885" y="2973566"/>
            <a:ext cx="340547" cy="42871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7407855" y="3083916"/>
            <a:ext cx="652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PKA</a:t>
            </a:r>
            <a:endParaRPr lang="en-US" b="1" dirty="0"/>
          </a:p>
        </p:txBody>
      </p:sp>
      <p:cxnSp>
        <p:nvCxnSpPr>
          <p:cNvPr id="51" name="Straight Arrow Connector 50"/>
          <p:cNvCxnSpPr/>
          <p:nvPr/>
        </p:nvCxnSpPr>
        <p:spPr>
          <a:xfrm>
            <a:off x="7407855" y="3035890"/>
            <a:ext cx="210165" cy="86721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6434580" y="3145463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IP3R</a:t>
            </a:r>
            <a:endParaRPr lang="en-US" b="1" dirty="0"/>
          </a:p>
        </p:txBody>
      </p:sp>
      <p:cxnSp>
        <p:nvCxnSpPr>
          <p:cNvPr id="53" name="Straight Arrow Connector 52"/>
          <p:cNvCxnSpPr/>
          <p:nvPr/>
        </p:nvCxnSpPr>
        <p:spPr>
          <a:xfrm flipH="1">
            <a:off x="7015750" y="3307979"/>
            <a:ext cx="392412" cy="53008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Straight Arrow Connector 54"/>
          <p:cNvCxnSpPr/>
          <p:nvPr/>
        </p:nvCxnSpPr>
        <p:spPr>
          <a:xfrm flipH="1" flipV="1">
            <a:off x="5685635" y="3130287"/>
            <a:ext cx="799376" cy="197617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5" name="Group 44"/>
          <p:cNvGrpSpPr/>
          <p:nvPr/>
        </p:nvGrpSpPr>
        <p:grpSpPr>
          <a:xfrm>
            <a:off x="2671907" y="1005868"/>
            <a:ext cx="3764604" cy="4513634"/>
            <a:chOff x="4649821" y="1341105"/>
            <a:chExt cx="3764604" cy="4513634"/>
          </a:xfrm>
        </p:grpSpPr>
        <p:sp>
          <p:nvSpPr>
            <p:cNvPr id="47" name="Rectangle 46"/>
            <p:cNvSpPr/>
            <p:nvPr/>
          </p:nvSpPr>
          <p:spPr>
            <a:xfrm>
              <a:off x="4649821" y="1341105"/>
              <a:ext cx="3764604" cy="4513634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Oval 47"/>
            <p:cNvSpPr/>
            <p:nvPr/>
          </p:nvSpPr>
          <p:spPr>
            <a:xfrm flipV="1">
              <a:off x="5314471" y="3905225"/>
              <a:ext cx="551347" cy="521764"/>
            </a:xfrm>
            <a:prstGeom prst="ellipse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 flipV="1">
              <a:off x="7189831" y="3905225"/>
              <a:ext cx="551347" cy="521764"/>
            </a:xfrm>
            <a:prstGeom prst="ellipse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Oval 55"/>
            <p:cNvSpPr/>
            <p:nvPr/>
          </p:nvSpPr>
          <p:spPr>
            <a:xfrm flipV="1">
              <a:off x="7189831" y="2576584"/>
              <a:ext cx="551347" cy="521764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 flipV="1">
              <a:off x="5314471" y="2576584"/>
              <a:ext cx="551347" cy="521764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8" name="Group 57"/>
            <p:cNvGrpSpPr/>
            <p:nvPr/>
          </p:nvGrpSpPr>
          <p:grpSpPr>
            <a:xfrm flipV="1">
              <a:off x="5517559" y="3138970"/>
              <a:ext cx="130861" cy="768090"/>
              <a:chOff x="3442255" y="2951545"/>
              <a:chExt cx="130861" cy="768090"/>
            </a:xfrm>
          </p:grpSpPr>
          <p:cxnSp>
            <p:nvCxnSpPr>
              <p:cNvPr id="116" name="Straight Connector 115"/>
              <p:cNvCxnSpPr/>
              <p:nvPr/>
            </p:nvCxnSpPr>
            <p:spPr>
              <a:xfrm>
                <a:off x="3504995" y="2951545"/>
                <a:ext cx="0" cy="68580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7" name="Group 116"/>
              <p:cNvGrpSpPr/>
              <p:nvPr/>
            </p:nvGrpSpPr>
            <p:grpSpPr>
              <a:xfrm>
                <a:off x="3442255" y="3637345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118" name="Straight Connector 117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Straight Connector 120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9" name="Group 58"/>
            <p:cNvGrpSpPr/>
            <p:nvPr/>
          </p:nvGrpSpPr>
          <p:grpSpPr>
            <a:xfrm flipV="1">
              <a:off x="7402704" y="3138970"/>
              <a:ext cx="130861" cy="768090"/>
              <a:chOff x="3442255" y="2951545"/>
              <a:chExt cx="130861" cy="768090"/>
            </a:xfrm>
          </p:grpSpPr>
          <p:cxnSp>
            <p:nvCxnSpPr>
              <p:cNvPr id="108" name="Straight Connector 107"/>
              <p:cNvCxnSpPr/>
              <p:nvPr/>
            </p:nvCxnSpPr>
            <p:spPr>
              <a:xfrm>
                <a:off x="3504995" y="2951545"/>
                <a:ext cx="0" cy="68580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Group 108"/>
              <p:cNvGrpSpPr/>
              <p:nvPr/>
            </p:nvGrpSpPr>
            <p:grpSpPr>
              <a:xfrm>
                <a:off x="3442255" y="3637345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110" name="Straight Connector 109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Straight Connector 110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8" name="Group 67"/>
            <p:cNvGrpSpPr/>
            <p:nvPr/>
          </p:nvGrpSpPr>
          <p:grpSpPr>
            <a:xfrm flipV="1">
              <a:off x="5838911" y="2951662"/>
              <a:ext cx="1305480" cy="1049385"/>
              <a:chOff x="3763607" y="2857558"/>
              <a:chExt cx="1305480" cy="1049385"/>
            </a:xfrm>
          </p:grpSpPr>
          <p:cxnSp>
            <p:nvCxnSpPr>
              <p:cNvPr id="106" name="Straight Connector 105"/>
              <p:cNvCxnSpPr/>
              <p:nvPr/>
            </p:nvCxnSpPr>
            <p:spPr>
              <a:xfrm flipV="1">
                <a:off x="3763607" y="2889846"/>
                <a:ext cx="1273193" cy="101709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/>
              <p:cNvCxnSpPr/>
              <p:nvPr/>
            </p:nvCxnSpPr>
            <p:spPr>
              <a:xfrm>
                <a:off x="4993750" y="2857558"/>
                <a:ext cx="75337" cy="7533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9" name="Group 68"/>
            <p:cNvGrpSpPr/>
            <p:nvPr/>
          </p:nvGrpSpPr>
          <p:grpSpPr>
            <a:xfrm flipH="1" flipV="1">
              <a:off x="5903485" y="2930138"/>
              <a:ext cx="1305480" cy="1049385"/>
              <a:chOff x="3763607" y="2857558"/>
              <a:chExt cx="1305480" cy="1049385"/>
            </a:xfrm>
          </p:grpSpPr>
          <p:cxnSp>
            <p:nvCxnSpPr>
              <p:cNvPr id="104" name="Straight Connector 103"/>
              <p:cNvCxnSpPr/>
              <p:nvPr/>
            </p:nvCxnSpPr>
            <p:spPr>
              <a:xfrm flipV="1">
                <a:off x="3763607" y="2889846"/>
                <a:ext cx="1273193" cy="101709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Straight Connector 104"/>
              <p:cNvCxnSpPr/>
              <p:nvPr/>
            </p:nvCxnSpPr>
            <p:spPr>
              <a:xfrm>
                <a:off x="4993750" y="2857558"/>
                <a:ext cx="75337" cy="7533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" name="Group 69"/>
            <p:cNvGrpSpPr/>
            <p:nvPr/>
          </p:nvGrpSpPr>
          <p:grpSpPr>
            <a:xfrm flipV="1">
              <a:off x="4878594" y="3597922"/>
              <a:ext cx="698735" cy="620233"/>
              <a:chOff x="2803290" y="2640450"/>
              <a:chExt cx="698735" cy="620233"/>
            </a:xfrm>
          </p:grpSpPr>
          <p:grpSp>
            <p:nvGrpSpPr>
              <p:cNvPr id="100" name="Group 99"/>
              <p:cNvGrpSpPr/>
              <p:nvPr/>
            </p:nvGrpSpPr>
            <p:grpSpPr>
              <a:xfrm rot="16200000">
                <a:off x="3047346" y="2664736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102" name="Straight Connector 101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 w="8890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Straight Connector 102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 w="8890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1" name="Freeform 100"/>
              <p:cNvSpPr/>
              <p:nvPr/>
            </p:nvSpPr>
            <p:spPr>
              <a:xfrm>
                <a:off x="2803290" y="2701925"/>
                <a:ext cx="698735" cy="558758"/>
              </a:xfrm>
              <a:custGeom>
                <a:avLst/>
                <a:gdLst>
                  <a:gd name="connsiteX0" fmla="*/ 698735 w 698735"/>
                  <a:gd name="connsiteY0" fmla="*/ 415925 h 558758"/>
                  <a:gd name="connsiteX1" fmla="*/ 330435 w 698735"/>
                  <a:gd name="connsiteY1" fmla="*/ 552450 h 558758"/>
                  <a:gd name="connsiteX2" fmla="*/ 235 w 698735"/>
                  <a:gd name="connsiteY2" fmla="*/ 234950 h 558758"/>
                  <a:gd name="connsiteX3" fmla="*/ 273285 w 698735"/>
                  <a:gd name="connsiteY3" fmla="*/ 0 h 55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735" h="558758">
                    <a:moveTo>
                      <a:pt x="698735" y="415925"/>
                    </a:moveTo>
                    <a:cubicBezTo>
                      <a:pt x="572793" y="499268"/>
                      <a:pt x="446852" y="582612"/>
                      <a:pt x="330435" y="552450"/>
                    </a:cubicBezTo>
                    <a:cubicBezTo>
                      <a:pt x="214018" y="522288"/>
                      <a:pt x="9760" y="327025"/>
                      <a:pt x="235" y="234950"/>
                    </a:cubicBezTo>
                    <a:cubicBezTo>
                      <a:pt x="-9290" y="142875"/>
                      <a:pt x="273285" y="0"/>
                      <a:pt x="273285" y="0"/>
                    </a:cubicBezTo>
                  </a:path>
                </a:pathLst>
              </a:custGeom>
              <a:ln w="98425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1" name="TextBox 70"/>
            <p:cNvSpPr txBox="1"/>
            <p:nvPr/>
          </p:nvSpPr>
          <p:spPr>
            <a:xfrm>
              <a:off x="5419282" y="3952489"/>
              <a:ext cx="3328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E</a:t>
              </a:r>
            </a:p>
          </p:txBody>
        </p:sp>
        <p:sp>
          <p:nvSpPr>
            <p:cNvPr id="72" name="TextBox 71"/>
            <p:cNvSpPr txBox="1"/>
            <p:nvPr/>
          </p:nvSpPr>
          <p:spPr>
            <a:xfrm flipV="1">
              <a:off x="5458038" y="2650007"/>
              <a:ext cx="27433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I</a:t>
              </a:r>
            </a:p>
          </p:txBody>
        </p:sp>
        <p:grpSp>
          <p:nvGrpSpPr>
            <p:cNvPr id="73" name="Group 72"/>
            <p:cNvGrpSpPr/>
            <p:nvPr/>
          </p:nvGrpSpPr>
          <p:grpSpPr>
            <a:xfrm flipH="1" flipV="1">
              <a:off x="7470825" y="3597923"/>
              <a:ext cx="698735" cy="620233"/>
              <a:chOff x="2803290" y="2640450"/>
              <a:chExt cx="698735" cy="620233"/>
            </a:xfrm>
          </p:grpSpPr>
          <p:grpSp>
            <p:nvGrpSpPr>
              <p:cNvPr id="94" name="Group 93"/>
              <p:cNvGrpSpPr/>
              <p:nvPr/>
            </p:nvGrpSpPr>
            <p:grpSpPr>
              <a:xfrm rot="16200000">
                <a:off x="3047346" y="2664736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96" name="Straight Connector 95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 w="8890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Straight Connector 98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 w="8890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5" name="Freeform 94"/>
              <p:cNvSpPr/>
              <p:nvPr/>
            </p:nvSpPr>
            <p:spPr>
              <a:xfrm>
                <a:off x="2803290" y="2701925"/>
                <a:ext cx="698735" cy="558758"/>
              </a:xfrm>
              <a:custGeom>
                <a:avLst/>
                <a:gdLst>
                  <a:gd name="connsiteX0" fmla="*/ 698735 w 698735"/>
                  <a:gd name="connsiteY0" fmla="*/ 415925 h 558758"/>
                  <a:gd name="connsiteX1" fmla="*/ 330435 w 698735"/>
                  <a:gd name="connsiteY1" fmla="*/ 552450 h 558758"/>
                  <a:gd name="connsiteX2" fmla="*/ 235 w 698735"/>
                  <a:gd name="connsiteY2" fmla="*/ 234950 h 558758"/>
                  <a:gd name="connsiteX3" fmla="*/ 273285 w 698735"/>
                  <a:gd name="connsiteY3" fmla="*/ 0 h 55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735" h="558758">
                    <a:moveTo>
                      <a:pt x="698735" y="415925"/>
                    </a:moveTo>
                    <a:cubicBezTo>
                      <a:pt x="572793" y="499268"/>
                      <a:pt x="446852" y="582612"/>
                      <a:pt x="330435" y="552450"/>
                    </a:cubicBezTo>
                    <a:cubicBezTo>
                      <a:pt x="214018" y="522288"/>
                      <a:pt x="9760" y="327025"/>
                      <a:pt x="235" y="234950"/>
                    </a:cubicBezTo>
                    <a:cubicBezTo>
                      <a:pt x="-9290" y="142875"/>
                      <a:pt x="273285" y="0"/>
                      <a:pt x="273285" y="0"/>
                    </a:cubicBezTo>
                  </a:path>
                </a:pathLst>
              </a:custGeom>
              <a:ln w="98425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/>
            <p:cNvSpPr txBox="1"/>
            <p:nvPr/>
          </p:nvSpPr>
          <p:spPr>
            <a:xfrm>
              <a:off x="7304416" y="3957719"/>
              <a:ext cx="3328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E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 flipV="1">
              <a:off x="7333658" y="2650007"/>
              <a:ext cx="27433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I</a:t>
              </a:r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5388375" y="4541050"/>
              <a:ext cx="374477" cy="1086614"/>
              <a:chOff x="3313071" y="4396082"/>
              <a:chExt cx="374477" cy="1086614"/>
            </a:xfrm>
          </p:grpSpPr>
          <p:sp>
            <p:nvSpPr>
              <p:cNvPr id="87" name="Oval 86"/>
              <p:cNvSpPr/>
              <p:nvPr/>
            </p:nvSpPr>
            <p:spPr>
              <a:xfrm flipV="1">
                <a:off x="3313071" y="5095944"/>
                <a:ext cx="374477" cy="370136"/>
              </a:xfrm>
              <a:prstGeom prst="ellipse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88" name="Group 87"/>
              <p:cNvGrpSpPr/>
              <p:nvPr/>
            </p:nvGrpSpPr>
            <p:grpSpPr>
              <a:xfrm flipV="1">
                <a:off x="3442255" y="4396082"/>
                <a:ext cx="130861" cy="768090"/>
                <a:chOff x="3442255" y="2951545"/>
                <a:chExt cx="130861" cy="768090"/>
              </a:xfrm>
            </p:grpSpPr>
            <p:cxnSp>
              <p:nvCxnSpPr>
                <p:cNvPr id="90" name="Straight Connector 89"/>
                <p:cNvCxnSpPr/>
                <p:nvPr/>
              </p:nvCxnSpPr>
              <p:spPr>
                <a:xfrm>
                  <a:off x="3504995" y="2951545"/>
                  <a:ext cx="0" cy="68580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91" name="Group 90"/>
                <p:cNvGrpSpPr/>
                <p:nvPr/>
              </p:nvGrpSpPr>
              <p:grpSpPr>
                <a:xfrm>
                  <a:off x="3442255" y="3637345"/>
                  <a:ext cx="130861" cy="82290"/>
                  <a:chOff x="3442255" y="3637345"/>
                  <a:chExt cx="130861" cy="82290"/>
                </a:xfrm>
              </p:grpSpPr>
              <p:cxnSp>
                <p:nvCxnSpPr>
                  <p:cNvPr id="92" name="Straight Connector 91"/>
                  <p:cNvCxnSpPr/>
                  <p:nvPr/>
                </p:nvCxnSpPr>
                <p:spPr>
                  <a:xfrm flipV="1">
                    <a:off x="3442255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Straight Connector 92"/>
                  <p:cNvCxnSpPr/>
                  <p:nvPr/>
                </p:nvCxnSpPr>
                <p:spPr>
                  <a:xfrm flipH="1" flipV="1">
                    <a:off x="3510376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89" name="TextBox 88"/>
              <p:cNvSpPr txBox="1"/>
              <p:nvPr/>
            </p:nvSpPr>
            <p:spPr>
              <a:xfrm>
                <a:off x="3335616" y="5082586"/>
                <a:ext cx="33281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b="1">
                    <a:solidFill>
                      <a:srgbClr val="FFFFFF"/>
                    </a:solidFill>
                    <a:latin typeface="Cambria"/>
                    <a:cs typeface="Cambria"/>
                  </a:rPr>
                  <a:t>E</a:t>
                </a:r>
              </a:p>
            </p:txBody>
          </p:sp>
        </p:grpSp>
        <p:grpSp>
          <p:nvGrpSpPr>
            <p:cNvPr id="77" name="Group 76"/>
            <p:cNvGrpSpPr/>
            <p:nvPr/>
          </p:nvGrpSpPr>
          <p:grpSpPr>
            <a:xfrm>
              <a:off x="7268339" y="4531900"/>
              <a:ext cx="374477" cy="1086614"/>
              <a:chOff x="3313071" y="4396082"/>
              <a:chExt cx="374477" cy="1086614"/>
            </a:xfrm>
          </p:grpSpPr>
          <p:sp>
            <p:nvSpPr>
              <p:cNvPr id="80" name="Oval 79"/>
              <p:cNvSpPr/>
              <p:nvPr/>
            </p:nvSpPr>
            <p:spPr>
              <a:xfrm flipV="1">
                <a:off x="3313071" y="5095944"/>
                <a:ext cx="374477" cy="370136"/>
              </a:xfrm>
              <a:prstGeom prst="ellipse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81" name="Group 80"/>
              <p:cNvGrpSpPr/>
              <p:nvPr/>
            </p:nvGrpSpPr>
            <p:grpSpPr>
              <a:xfrm flipV="1">
                <a:off x="3442255" y="4396082"/>
                <a:ext cx="130861" cy="768090"/>
                <a:chOff x="3442255" y="2951545"/>
                <a:chExt cx="130861" cy="768090"/>
              </a:xfrm>
            </p:grpSpPr>
            <p:cxnSp>
              <p:nvCxnSpPr>
                <p:cNvPr id="83" name="Straight Connector 82"/>
                <p:cNvCxnSpPr/>
                <p:nvPr/>
              </p:nvCxnSpPr>
              <p:spPr>
                <a:xfrm>
                  <a:off x="3504995" y="2951545"/>
                  <a:ext cx="0" cy="68580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84" name="Group 83"/>
                <p:cNvGrpSpPr/>
                <p:nvPr/>
              </p:nvGrpSpPr>
              <p:grpSpPr>
                <a:xfrm>
                  <a:off x="3442255" y="3637345"/>
                  <a:ext cx="130861" cy="82290"/>
                  <a:chOff x="3442255" y="3637345"/>
                  <a:chExt cx="130861" cy="82290"/>
                </a:xfrm>
              </p:grpSpPr>
              <p:cxnSp>
                <p:nvCxnSpPr>
                  <p:cNvPr id="85" name="Straight Connector 84"/>
                  <p:cNvCxnSpPr/>
                  <p:nvPr/>
                </p:nvCxnSpPr>
                <p:spPr>
                  <a:xfrm flipV="1">
                    <a:off x="3442255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6" name="Straight Connector 85"/>
                  <p:cNvCxnSpPr/>
                  <p:nvPr/>
                </p:nvCxnSpPr>
                <p:spPr>
                  <a:xfrm flipH="1" flipV="1">
                    <a:off x="3510376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82" name="TextBox 81"/>
              <p:cNvSpPr txBox="1"/>
              <p:nvPr/>
            </p:nvSpPr>
            <p:spPr>
              <a:xfrm>
                <a:off x="3335616" y="5082586"/>
                <a:ext cx="33281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b="1">
                    <a:solidFill>
                      <a:srgbClr val="FFFFFF"/>
                    </a:solidFill>
                    <a:latin typeface="Cambria"/>
                    <a:cs typeface="Cambria"/>
                  </a:rPr>
                  <a:t>E</a:t>
                </a:r>
              </a:p>
            </p:txBody>
          </p:sp>
        </p:grpSp>
        <p:sp>
          <p:nvSpPr>
            <p:cNvPr id="78" name="TextBox 77"/>
            <p:cNvSpPr txBox="1"/>
            <p:nvPr/>
          </p:nvSpPr>
          <p:spPr>
            <a:xfrm>
              <a:off x="5844919" y="1409261"/>
              <a:ext cx="161961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 dirty="0" err="1"/>
                <a:t>dlPFC</a:t>
              </a:r>
              <a:r>
                <a:rPr lang="en-US" sz="2000" b="1" dirty="0"/>
                <a:t> layer </a:t>
              </a:r>
              <a:r>
                <a:rPr lang="en-US" sz="2000" b="1" dirty="0" smtClean="0"/>
                <a:t>III</a:t>
              </a:r>
              <a:endParaRPr lang="en-US" sz="2000" b="1" baseline="-25000" dirty="0"/>
            </a:p>
          </p:txBody>
        </p:sp>
        <p:sp>
          <p:nvSpPr>
            <p:cNvPr id="79" name="TextBox 78"/>
            <p:cNvSpPr txBox="1"/>
            <p:nvPr/>
          </p:nvSpPr>
          <p:spPr>
            <a:xfrm>
              <a:off x="5648420" y="1850408"/>
              <a:ext cx="208277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/>
                <a:t>Recurrent excitation with </a:t>
              </a:r>
            </a:p>
            <a:p>
              <a:pPr algn="ctr"/>
              <a:r>
                <a:rPr lang="en-US" sz="1400" b="1" dirty="0"/>
                <a:t>lateral inhibition </a:t>
              </a:r>
              <a:endParaRPr lang="en-US" sz="1400" b="1" baseline="-25000" dirty="0"/>
            </a:p>
          </p:txBody>
        </p:sp>
      </p:grpSp>
    </p:spTree>
    <p:extLst>
      <p:ext uri="{BB962C8B-B14F-4D97-AF65-F5344CB8AC3E}">
        <p14:creationId xmlns:p14="http://schemas.microsoft.com/office/powerpoint/2010/main" val="210368588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Picture 11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9545" y="3"/>
            <a:ext cx="9263092" cy="6857999"/>
          </a:xfrm>
          <a:prstGeom prst="rect">
            <a:avLst/>
          </a:prstGeom>
          <a:ln>
            <a:solidFill>
              <a:schemeClr val="accent1"/>
            </a:solidFill>
          </a:ln>
        </p:spPr>
      </p:pic>
      <p:sp>
        <p:nvSpPr>
          <p:cNvPr id="122" name="Text Box 24"/>
          <p:cNvSpPr txBox="1">
            <a:spLocks noChangeArrowheads="1"/>
          </p:cNvSpPr>
          <p:nvPr/>
        </p:nvSpPr>
        <p:spPr bwMode="auto">
          <a:xfrm>
            <a:off x="3934924" y="3703185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26" name="AutoShape 20"/>
          <p:cNvSpPr>
            <a:spLocks noChangeArrowheads="1"/>
          </p:cNvSpPr>
          <p:nvPr/>
        </p:nvSpPr>
        <p:spPr bwMode="auto">
          <a:xfrm>
            <a:off x="4013945" y="2856617"/>
            <a:ext cx="843133" cy="902725"/>
          </a:xfrm>
          <a:prstGeom prst="irregularSeal1">
            <a:avLst/>
          </a:prstGeom>
          <a:solidFill>
            <a:srgbClr val="FBFF07">
              <a:alpha val="87842"/>
            </a:srgbClr>
          </a:solidFill>
          <a:ln w="3175">
            <a:solidFill>
              <a:srgbClr val="FBFF07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grpSp>
        <p:nvGrpSpPr>
          <p:cNvPr id="113" name="Group 112"/>
          <p:cNvGrpSpPr/>
          <p:nvPr/>
        </p:nvGrpSpPr>
        <p:grpSpPr>
          <a:xfrm>
            <a:off x="4370578" y="3667919"/>
            <a:ext cx="745311" cy="435280"/>
            <a:chOff x="3100126" y="2829227"/>
            <a:chExt cx="745311" cy="435280"/>
          </a:xfrm>
        </p:grpSpPr>
        <p:sp>
          <p:nvSpPr>
            <p:cNvPr id="114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15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129" name="Oval 128"/>
          <p:cNvSpPr/>
          <p:nvPr/>
        </p:nvSpPr>
        <p:spPr>
          <a:xfrm>
            <a:off x="4639979" y="3794347"/>
            <a:ext cx="142352" cy="196399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Text Box 24"/>
          <p:cNvSpPr txBox="1">
            <a:spLocks noChangeArrowheads="1"/>
          </p:cNvSpPr>
          <p:nvPr/>
        </p:nvSpPr>
        <p:spPr bwMode="auto">
          <a:xfrm>
            <a:off x="4217689" y="3839299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grpSp>
        <p:nvGrpSpPr>
          <p:cNvPr id="112" name="Group 111"/>
          <p:cNvGrpSpPr/>
          <p:nvPr/>
        </p:nvGrpSpPr>
        <p:grpSpPr>
          <a:xfrm>
            <a:off x="4079731" y="3077699"/>
            <a:ext cx="745311" cy="435280"/>
            <a:chOff x="3100126" y="2829227"/>
            <a:chExt cx="745311" cy="435280"/>
          </a:xfrm>
        </p:grpSpPr>
        <p:sp>
          <p:nvSpPr>
            <p:cNvPr id="97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98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119" name="Freeform 25"/>
          <p:cNvSpPr>
            <a:spLocks/>
          </p:cNvSpPr>
          <p:nvPr/>
        </p:nvSpPr>
        <p:spPr bwMode="auto">
          <a:xfrm rot="19448664">
            <a:off x="4009967" y="3357864"/>
            <a:ext cx="539512" cy="190768"/>
          </a:xfrm>
          <a:custGeom>
            <a:avLst/>
            <a:gdLst>
              <a:gd name="T0" fmla="*/ 133350 w 84"/>
              <a:gd name="T1" fmla="*/ 46037 h 65"/>
              <a:gd name="T2" fmla="*/ 69850 w 84"/>
              <a:gd name="T3" fmla="*/ 14287 h 65"/>
              <a:gd name="T4" fmla="*/ 19050 w 84"/>
              <a:gd name="T5" fmla="*/ 14287 h 65"/>
              <a:gd name="T6" fmla="*/ 0 w 84"/>
              <a:gd name="T7" fmla="*/ 103187 h 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4" h="65">
                <a:moveTo>
                  <a:pt x="84" y="29"/>
                </a:moveTo>
                <a:cubicBezTo>
                  <a:pt x="70" y="20"/>
                  <a:pt x="56" y="12"/>
                  <a:pt x="44" y="9"/>
                </a:cubicBezTo>
                <a:cubicBezTo>
                  <a:pt x="32" y="6"/>
                  <a:pt x="19" y="0"/>
                  <a:pt x="12" y="9"/>
                </a:cubicBezTo>
                <a:cubicBezTo>
                  <a:pt x="5" y="18"/>
                  <a:pt x="2" y="41"/>
                  <a:pt x="0" y="65"/>
                </a:cubicBezTo>
              </a:path>
            </a:pathLst>
          </a:custGeom>
          <a:noFill/>
          <a:ln w="3175" cmpd="sng">
            <a:solidFill>
              <a:schemeClr val="tx1"/>
            </a:solidFill>
            <a:round/>
            <a:headEnd/>
            <a:tailEnd type="arrow" w="sm" len="sm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 b="1" dirty="0"/>
          </a:p>
        </p:txBody>
      </p:sp>
      <p:sp>
        <p:nvSpPr>
          <p:cNvPr id="128" name="Rectangle 127"/>
          <p:cNvSpPr/>
          <p:nvPr/>
        </p:nvSpPr>
        <p:spPr>
          <a:xfrm>
            <a:off x="-44947" y="13517"/>
            <a:ext cx="9203545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60"/>
          <p:cNvSpPr>
            <a:spLocks noChangeAspect="1"/>
          </p:cNvSpPr>
          <p:nvPr/>
        </p:nvSpPr>
        <p:spPr bwMode="auto">
          <a:xfrm rot="19671756" flipH="1">
            <a:off x="3498197" y="1485675"/>
            <a:ext cx="682381" cy="808745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53975" cmpd="sng">
            <a:solidFill>
              <a:srgbClr val="4CB6B6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2908930" y="1271274"/>
            <a:ext cx="8712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26A6A6"/>
                </a:solidFill>
              </a:rPr>
              <a:t>M1Rs</a:t>
            </a:r>
            <a:endParaRPr lang="en-US" sz="2000" b="1" dirty="0">
              <a:solidFill>
                <a:srgbClr val="26A6A6"/>
              </a:solidFill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3495669" y="2376544"/>
            <a:ext cx="568923" cy="393547"/>
            <a:chOff x="3501246" y="2252354"/>
            <a:chExt cx="568923" cy="393547"/>
          </a:xfrm>
        </p:grpSpPr>
        <p:sp>
          <p:nvSpPr>
            <p:cNvPr id="29" name="Oval 22"/>
            <p:cNvSpPr>
              <a:spLocks noChangeArrowheads="1"/>
            </p:cNvSpPr>
            <p:nvPr/>
          </p:nvSpPr>
          <p:spPr bwMode="auto">
            <a:xfrm rot="15549538">
              <a:off x="3714607" y="2290338"/>
              <a:ext cx="176932" cy="534193"/>
            </a:xfrm>
            <a:prstGeom prst="ellipse">
              <a:avLst/>
            </a:prstGeom>
            <a:gradFill flip="none" rotWithShape="1">
              <a:gsLst>
                <a:gs pos="43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  <p:sp>
          <p:nvSpPr>
            <p:cNvPr id="36" name="Oval 23"/>
            <p:cNvSpPr>
              <a:spLocks noChangeArrowheads="1"/>
            </p:cNvSpPr>
            <p:nvPr/>
          </p:nvSpPr>
          <p:spPr bwMode="auto">
            <a:xfrm rot="15549538">
              <a:off x="3673443" y="2080157"/>
              <a:ext cx="189799" cy="534193"/>
            </a:xfrm>
            <a:prstGeom prst="ellipse">
              <a:avLst/>
            </a:prstGeom>
            <a:gradFill flip="none" rotWithShape="1">
              <a:gsLst>
                <a:gs pos="35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5095235" y="2801020"/>
            <a:ext cx="8791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/>
              <a:t>Ca</a:t>
            </a:r>
            <a:r>
              <a:rPr lang="en-US" sz="2400" b="1" baseline="30000" dirty="0" smtClean="0"/>
              <a:t>2+</a:t>
            </a:r>
            <a:endParaRPr lang="en-US" sz="2400" b="1" baseline="30000" dirty="0"/>
          </a:p>
        </p:txBody>
      </p:sp>
      <p:sp>
        <p:nvSpPr>
          <p:cNvPr id="2" name="Freeform 1"/>
          <p:cNvSpPr/>
          <p:nvPr/>
        </p:nvSpPr>
        <p:spPr>
          <a:xfrm>
            <a:off x="4582989" y="3041003"/>
            <a:ext cx="583659" cy="163216"/>
          </a:xfrm>
          <a:custGeom>
            <a:avLst/>
            <a:gdLst>
              <a:gd name="connsiteX0" fmla="*/ 0 w 593387"/>
              <a:gd name="connsiteY0" fmla="*/ 40485 h 40485"/>
              <a:gd name="connsiteX1" fmla="*/ 301557 w 593387"/>
              <a:gd name="connsiteY1" fmla="*/ 1574 h 40485"/>
              <a:gd name="connsiteX2" fmla="*/ 593387 w 593387"/>
              <a:gd name="connsiteY2" fmla="*/ 11302 h 40485"/>
              <a:gd name="connsiteX0" fmla="*/ 0 w 671208"/>
              <a:gd name="connsiteY0" fmla="*/ 113443 h 113443"/>
              <a:gd name="connsiteX1" fmla="*/ 379378 w 671208"/>
              <a:gd name="connsiteY1" fmla="*/ 6438 h 113443"/>
              <a:gd name="connsiteX2" fmla="*/ 671208 w 671208"/>
              <a:gd name="connsiteY2" fmla="*/ 16166 h 113443"/>
              <a:gd name="connsiteX0" fmla="*/ 0 w 661480"/>
              <a:gd name="connsiteY0" fmla="*/ 144761 h 144761"/>
              <a:gd name="connsiteX1" fmla="*/ 369650 w 661480"/>
              <a:gd name="connsiteY1" fmla="*/ 8573 h 144761"/>
              <a:gd name="connsiteX2" fmla="*/ 661480 w 661480"/>
              <a:gd name="connsiteY2" fmla="*/ 18301 h 144761"/>
              <a:gd name="connsiteX0" fmla="*/ 0 w 661480"/>
              <a:gd name="connsiteY0" fmla="*/ 144761 h 144761"/>
              <a:gd name="connsiteX1" fmla="*/ 369650 w 661480"/>
              <a:gd name="connsiteY1" fmla="*/ 8573 h 144761"/>
              <a:gd name="connsiteX2" fmla="*/ 661480 w 661480"/>
              <a:gd name="connsiteY2" fmla="*/ 18301 h 144761"/>
              <a:gd name="connsiteX0" fmla="*/ 0 w 661480"/>
              <a:gd name="connsiteY0" fmla="*/ 161407 h 161407"/>
              <a:gd name="connsiteX1" fmla="*/ 301556 w 661480"/>
              <a:gd name="connsiteY1" fmla="*/ 5764 h 161407"/>
              <a:gd name="connsiteX2" fmla="*/ 661480 w 661480"/>
              <a:gd name="connsiteY2" fmla="*/ 34947 h 161407"/>
              <a:gd name="connsiteX0" fmla="*/ 0 w 583659"/>
              <a:gd name="connsiteY0" fmla="*/ 163216 h 163216"/>
              <a:gd name="connsiteX1" fmla="*/ 301556 w 583659"/>
              <a:gd name="connsiteY1" fmla="*/ 7573 h 163216"/>
              <a:gd name="connsiteX2" fmla="*/ 583659 w 583659"/>
              <a:gd name="connsiteY2" fmla="*/ 27028 h 163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83659" h="163216">
                <a:moveTo>
                  <a:pt x="0" y="163216"/>
                </a:moveTo>
                <a:cubicBezTo>
                  <a:pt x="81874" y="58643"/>
                  <a:pt x="204280" y="30271"/>
                  <a:pt x="301556" y="7573"/>
                </a:cubicBezTo>
                <a:cubicBezTo>
                  <a:pt x="398832" y="-15125"/>
                  <a:pt x="487193" y="19732"/>
                  <a:pt x="583659" y="27028"/>
                </a:cubicBezTo>
              </a:path>
            </a:pathLst>
          </a:custGeom>
          <a:noFill/>
          <a:ln w="76200">
            <a:solidFill>
              <a:srgbClr val="FFFF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TextBox 37"/>
          <p:cNvSpPr txBox="1"/>
          <p:nvPr/>
        </p:nvSpPr>
        <p:spPr>
          <a:xfrm>
            <a:off x="2893608" y="2709984"/>
            <a:ext cx="1338945" cy="400110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r>
              <a:rPr lang="en-US" sz="2000" b="1" dirty="0" err="1" smtClean="0">
                <a:solidFill>
                  <a:srgbClr val="26A6A6"/>
                </a:solidFill>
              </a:rPr>
              <a:t>nACh</a:t>
            </a:r>
            <a:r>
              <a:rPr lang="en-US" sz="2000" b="1" dirty="0" smtClean="0">
                <a:solidFill>
                  <a:srgbClr val="26A6A6"/>
                </a:solidFill>
              </a:rPr>
              <a:t>α7Rs</a:t>
            </a:r>
            <a:endParaRPr lang="en-US" sz="2000" b="1" dirty="0">
              <a:solidFill>
                <a:srgbClr val="26A6A6"/>
              </a:solidFill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6687520" y="2841499"/>
            <a:ext cx="8857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cAMP</a:t>
            </a:r>
            <a:endParaRPr lang="en-US" b="1" dirty="0"/>
          </a:p>
        </p:txBody>
      </p:sp>
      <p:sp>
        <p:nvSpPr>
          <p:cNvPr id="40" name="TextBox 39"/>
          <p:cNvSpPr txBox="1"/>
          <p:nvPr/>
        </p:nvSpPr>
        <p:spPr>
          <a:xfrm>
            <a:off x="5812760" y="3276199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RyR</a:t>
            </a:r>
            <a:endParaRPr lang="en-US" b="1" dirty="0"/>
          </a:p>
        </p:txBody>
      </p:sp>
      <p:cxnSp>
        <p:nvCxnSpPr>
          <p:cNvPr id="41" name="Straight Arrow Connector 40"/>
          <p:cNvCxnSpPr/>
          <p:nvPr/>
        </p:nvCxnSpPr>
        <p:spPr>
          <a:xfrm>
            <a:off x="5582379" y="3151690"/>
            <a:ext cx="323447" cy="241848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Freeform 7"/>
          <p:cNvSpPr/>
          <p:nvPr/>
        </p:nvSpPr>
        <p:spPr>
          <a:xfrm rot="3179941" flipV="1">
            <a:off x="5200779" y="3222430"/>
            <a:ext cx="648623" cy="410325"/>
          </a:xfrm>
          <a:custGeom>
            <a:avLst/>
            <a:gdLst>
              <a:gd name="connsiteX0" fmla="*/ 953310 w 953310"/>
              <a:gd name="connsiteY0" fmla="*/ 361716 h 361716"/>
              <a:gd name="connsiteX1" fmla="*/ 525293 w 953310"/>
              <a:gd name="connsiteY1" fmla="*/ 11520 h 361716"/>
              <a:gd name="connsiteX2" fmla="*/ 0 w 953310"/>
              <a:gd name="connsiteY2" fmla="*/ 118524 h 361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3310" h="361716">
                <a:moveTo>
                  <a:pt x="953310" y="361716"/>
                </a:moveTo>
                <a:cubicBezTo>
                  <a:pt x="818744" y="206884"/>
                  <a:pt x="684178" y="52052"/>
                  <a:pt x="525293" y="11520"/>
                </a:cubicBezTo>
                <a:cubicBezTo>
                  <a:pt x="366408" y="-29012"/>
                  <a:pt x="183204" y="44756"/>
                  <a:pt x="0" y="118524"/>
                </a:cubicBezTo>
              </a:path>
            </a:pathLst>
          </a:custGeom>
          <a:noFill/>
          <a:ln w="190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44" name="Straight Arrow Connector 43"/>
          <p:cNvCxnSpPr/>
          <p:nvPr/>
        </p:nvCxnSpPr>
        <p:spPr>
          <a:xfrm flipV="1">
            <a:off x="5708726" y="2975963"/>
            <a:ext cx="300103" cy="62396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5989003" y="2776991"/>
            <a:ext cx="4589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AC</a:t>
            </a:r>
            <a:endParaRPr lang="en-US" b="1" dirty="0"/>
          </a:p>
        </p:txBody>
      </p:sp>
      <p:cxnSp>
        <p:nvCxnSpPr>
          <p:cNvPr id="49" name="Straight Arrow Connector 48"/>
          <p:cNvCxnSpPr/>
          <p:nvPr/>
        </p:nvCxnSpPr>
        <p:spPr>
          <a:xfrm>
            <a:off x="6385885" y="2973566"/>
            <a:ext cx="340547" cy="42871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7407855" y="3083916"/>
            <a:ext cx="652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PKA</a:t>
            </a:r>
            <a:endParaRPr lang="en-US" b="1" dirty="0"/>
          </a:p>
        </p:txBody>
      </p:sp>
      <p:cxnSp>
        <p:nvCxnSpPr>
          <p:cNvPr id="51" name="Straight Arrow Connector 50"/>
          <p:cNvCxnSpPr/>
          <p:nvPr/>
        </p:nvCxnSpPr>
        <p:spPr>
          <a:xfrm>
            <a:off x="7407855" y="3035890"/>
            <a:ext cx="210165" cy="86721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6434580" y="3145463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IP3R</a:t>
            </a:r>
            <a:endParaRPr lang="en-US" b="1" dirty="0"/>
          </a:p>
        </p:txBody>
      </p:sp>
      <p:cxnSp>
        <p:nvCxnSpPr>
          <p:cNvPr id="53" name="Straight Arrow Connector 52"/>
          <p:cNvCxnSpPr/>
          <p:nvPr/>
        </p:nvCxnSpPr>
        <p:spPr>
          <a:xfrm flipH="1">
            <a:off x="7015750" y="3307979"/>
            <a:ext cx="392412" cy="53008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Straight Arrow Connector 54"/>
          <p:cNvCxnSpPr/>
          <p:nvPr/>
        </p:nvCxnSpPr>
        <p:spPr>
          <a:xfrm flipH="1" flipV="1">
            <a:off x="5685635" y="3130287"/>
            <a:ext cx="799376" cy="197617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45" name="Group 44"/>
          <p:cNvGrpSpPr/>
          <p:nvPr/>
        </p:nvGrpSpPr>
        <p:grpSpPr>
          <a:xfrm>
            <a:off x="2671907" y="1005868"/>
            <a:ext cx="3764604" cy="4513634"/>
            <a:chOff x="4649821" y="1341105"/>
            <a:chExt cx="3764604" cy="4513634"/>
          </a:xfrm>
        </p:grpSpPr>
        <p:sp>
          <p:nvSpPr>
            <p:cNvPr id="47" name="Rectangle 46"/>
            <p:cNvSpPr/>
            <p:nvPr/>
          </p:nvSpPr>
          <p:spPr>
            <a:xfrm>
              <a:off x="4649821" y="1341105"/>
              <a:ext cx="3764604" cy="4513634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Oval 47"/>
            <p:cNvSpPr/>
            <p:nvPr/>
          </p:nvSpPr>
          <p:spPr>
            <a:xfrm flipV="1">
              <a:off x="5314471" y="3905225"/>
              <a:ext cx="551347" cy="521764"/>
            </a:xfrm>
            <a:prstGeom prst="ellipse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Oval 53"/>
            <p:cNvSpPr/>
            <p:nvPr/>
          </p:nvSpPr>
          <p:spPr>
            <a:xfrm flipV="1">
              <a:off x="7189831" y="3905225"/>
              <a:ext cx="551347" cy="521764"/>
            </a:xfrm>
            <a:prstGeom prst="ellipse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Oval 55"/>
            <p:cNvSpPr/>
            <p:nvPr/>
          </p:nvSpPr>
          <p:spPr>
            <a:xfrm flipV="1">
              <a:off x="7189831" y="2576584"/>
              <a:ext cx="551347" cy="521764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Oval 56"/>
            <p:cNvSpPr/>
            <p:nvPr/>
          </p:nvSpPr>
          <p:spPr>
            <a:xfrm flipV="1">
              <a:off x="5314471" y="2576584"/>
              <a:ext cx="551347" cy="521764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58" name="Group 57"/>
            <p:cNvGrpSpPr/>
            <p:nvPr/>
          </p:nvGrpSpPr>
          <p:grpSpPr>
            <a:xfrm flipV="1">
              <a:off x="5517559" y="3138970"/>
              <a:ext cx="130861" cy="768090"/>
              <a:chOff x="3442255" y="2951545"/>
              <a:chExt cx="130861" cy="768090"/>
            </a:xfrm>
          </p:grpSpPr>
          <p:cxnSp>
            <p:nvCxnSpPr>
              <p:cNvPr id="116" name="Straight Connector 115"/>
              <p:cNvCxnSpPr/>
              <p:nvPr/>
            </p:nvCxnSpPr>
            <p:spPr>
              <a:xfrm>
                <a:off x="3504995" y="2951545"/>
                <a:ext cx="0" cy="68580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17" name="Group 116"/>
              <p:cNvGrpSpPr/>
              <p:nvPr/>
            </p:nvGrpSpPr>
            <p:grpSpPr>
              <a:xfrm>
                <a:off x="3442255" y="3637345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118" name="Straight Connector 117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21" name="Straight Connector 120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59" name="Group 58"/>
            <p:cNvGrpSpPr/>
            <p:nvPr/>
          </p:nvGrpSpPr>
          <p:grpSpPr>
            <a:xfrm flipV="1">
              <a:off x="7402704" y="3138970"/>
              <a:ext cx="130861" cy="768090"/>
              <a:chOff x="3442255" y="2951545"/>
              <a:chExt cx="130861" cy="768090"/>
            </a:xfrm>
          </p:grpSpPr>
          <p:cxnSp>
            <p:nvCxnSpPr>
              <p:cNvPr id="108" name="Straight Connector 107"/>
              <p:cNvCxnSpPr/>
              <p:nvPr/>
            </p:nvCxnSpPr>
            <p:spPr>
              <a:xfrm>
                <a:off x="3504995" y="2951545"/>
                <a:ext cx="0" cy="68580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109" name="Group 108"/>
              <p:cNvGrpSpPr/>
              <p:nvPr/>
            </p:nvGrpSpPr>
            <p:grpSpPr>
              <a:xfrm>
                <a:off x="3442255" y="3637345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110" name="Straight Connector 109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11" name="Straight Connector 110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68" name="Group 67"/>
            <p:cNvGrpSpPr/>
            <p:nvPr/>
          </p:nvGrpSpPr>
          <p:grpSpPr>
            <a:xfrm flipV="1">
              <a:off x="5838911" y="2951662"/>
              <a:ext cx="1305480" cy="1049385"/>
              <a:chOff x="3763607" y="2857558"/>
              <a:chExt cx="1305480" cy="1049385"/>
            </a:xfrm>
          </p:grpSpPr>
          <p:cxnSp>
            <p:nvCxnSpPr>
              <p:cNvPr id="106" name="Straight Connector 105"/>
              <p:cNvCxnSpPr/>
              <p:nvPr/>
            </p:nvCxnSpPr>
            <p:spPr>
              <a:xfrm flipV="1">
                <a:off x="3763607" y="2889846"/>
                <a:ext cx="1273193" cy="101709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7" name="Straight Connector 106"/>
              <p:cNvCxnSpPr/>
              <p:nvPr/>
            </p:nvCxnSpPr>
            <p:spPr>
              <a:xfrm>
                <a:off x="4993750" y="2857558"/>
                <a:ext cx="75337" cy="7533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69" name="Group 68"/>
            <p:cNvGrpSpPr/>
            <p:nvPr/>
          </p:nvGrpSpPr>
          <p:grpSpPr>
            <a:xfrm flipH="1" flipV="1">
              <a:off x="5903485" y="2930138"/>
              <a:ext cx="1305480" cy="1049385"/>
              <a:chOff x="3763607" y="2857558"/>
              <a:chExt cx="1305480" cy="1049385"/>
            </a:xfrm>
          </p:grpSpPr>
          <p:cxnSp>
            <p:nvCxnSpPr>
              <p:cNvPr id="104" name="Straight Connector 103"/>
              <p:cNvCxnSpPr/>
              <p:nvPr/>
            </p:nvCxnSpPr>
            <p:spPr>
              <a:xfrm flipV="1">
                <a:off x="3763607" y="2889846"/>
                <a:ext cx="1273193" cy="101709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5" name="Straight Connector 104"/>
              <p:cNvCxnSpPr/>
              <p:nvPr/>
            </p:nvCxnSpPr>
            <p:spPr>
              <a:xfrm>
                <a:off x="4993750" y="2857558"/>
                <a:ext cx="75337" cy="7533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70" name="Group 69"/>
            <p:cNvGrpSpPr/>
            <p:nvPr/>
          </p:nvGrpSpPr>
          <p:grpSpPr>
            <a:xfrm flipV="1">
              <a:off x="4878594" y="3597922"/>
              <a:ext cx="698735" cy="620233"/>
              <a:chOff x="2803290" y="2640450"/>
              <a:chExt cx="698735" cy="620233"/>
            </a:xfrm>
          </p:grpSpPr>
          <p:grpSp>
            <p:nvGrpSpPr>
              <p:cNvPr id="100" name="Group 99"/>
              <p:cNvGrpSpPr/>
              <p:nvPr/>
            </p:nvGrpSpPr>
            <p:grpSpPr>
              <a:xfrm rot="16200000">
                <a:off x="3047346" y="2664736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102" name="Straight Connector 101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 w="1270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103" name="Straight Connector 102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 w="1270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101" name="Freeform 100"/>
              <p:cNvSpPr/>
              <p:nvPr/>
            </p:nvSpPr>
            <p:spPr>
              <a:xfrm>
                <a:off x="2803290" y="2701925"/>
                <a:ext cx="698735" cy="558758"/>
              </a:xfrm>
              <a:custGeom>
                <a:avLst/>
                <a:gdLst>
                  <a:gd name="connsiteX0" fmla="*/ 698735 w 698735"/>
                  <a:gd name="connsiteY0" fmla="*/ 415925 h 558758"/>
                  <a:gd name="connsiteX1" fmla="*/ 330435 w 698735"/>
                  <a:gd name="connsiteY1" fmla="*/ 552450 h 558758"/>
                  <a:gd name="connsiteX2" fmla="*/ 235 w 698735"/>
                  <a:gd name="connsiteY2" fmla="*/ 234950 h 558758"/>
                  <a:gd name="connsiteX3" fmla="*/ 273285 w 698735"/>
                  <a:gd name="connsiteY3" fmla="*/ 0 h 55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735" h="558758">
                    <a:moveTo>
                      <a:pt x="698735" y="415925"/>
                    </a:moveTo>
                    <a:cubicBezTo>
                      <a:pt x="572793" y="499268"/>
                      <a:pt x="446852" y="582612"/>
                      <a:pt x="330435" y="552450"/>
                    </a:cubicBezTo>
                    <a:cubicBezTo>
                      <a:pt x="214018" y="522288"/>
                      <a:pt x="9760" y="327025"/>
                      <a:pt x="235" y="234950"/>
                    </a:cubicBezTo>
                    <a:cubicBezTo>
                      <a:pt x="-9290" y="142875"/>
                      <a:pt x="273285" y="0"/>
                      <a:pt x="273285" y="0"/>
                    </a:cubicBezTo>
                  </a:path>
                </a:pathLst>
              </a:custGeom>
              <a:ln w="1270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1" name="TextBox 70"/>
            <p:cNvSpPr txBox="1"/>
            <p:nvPr/>
          </p:nvSpPr>
          <p:spPr>
            <a:xfrm>
              <a:off x="5419282" y="3952489"/>
              <a:ext cx="3328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E</a:t>
              </a:r>
            </a:p>
          </p:txBody>
        </p:sp>
        <p:sp>
          <p:nvSpPr>
            <p:cNvPr id="72" name="TextBox 71"/>
            <p:cNvSpPr txBox="1"/>
            <p:nvPr/>
          </p:nvSpPr>
          <p:spPr>
            <a:xfrm flipV="1">
              <a:off x="5458038" y="2650007"/>
              <a:ext cx="27433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I</a:t>
              </a:r>
            </a:p>
          </p:txBody>
        </p:sp>
        <p:grpSp>
          <p:nvGrpSpPr>
            <p:cNvPr id="73" name="Group 72"/>
            <p:cNvGrpSpPr/>
            <p:nvPr/>
          </p:nvGrpSpPr>
          <p:grpSpPr>
            <a:xfrm flipH="1" flipV="1">
              <a:off x="7470825" y="3597923"/>
              <a:ext cx="698735" cy="620233"/>
              <a:chOff x="2803290" y="2640450"/>
              <a:chExt cx="698735" cy="620233"/>
            </a:xfrm>
          </p:grpSpPr>
          <p:grpSp>
            <p:nvGrpSpPr>
              <p:cNvPr id="94" name="Group 93"/>
              <p:cNvGrpSpPr/>
              <p:nvPr/>
            </p:nvGrpSpPr>
            <p:grpSpPr>
              <a:xfrm rot="16200000">
                <a:off x="3047346" y="2664736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96" name="Straight Connector 95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 w="1270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99" name="Straight Connector 98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 w="1270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95" name="Freeform 94"/>
              <p:cNvSpPr/>
              <p:nvPr/>
            </p:nvSpPr>
            <p:spPr>
              <a:xfrm>
                <a:off x="2803290" y="2701925"/>
                <a:ext cx="698735" cy="558758"/>
              </a:xfrm>
              <a:custGeom>
                <a:avLst/>
                <a:gdLst>
                  <a:gd name="connsiteX0" fmla="*/ 698735 w 698735"/>
                  <a:gd name="connsiteY0" fmla="*/ 415925 h 558758"/>
                  <a:gd name="connsiteX1" fmla="*/ 330435 w 698735"/>
                  <a:gd name="connsiteY1" fmla="*/ 552450 h 558758"/>
                  <a:gd name="connsiteX2" fmla="*/ 235 w 698735"/>
                  <a:gd name="connsiteY2" fmla="*/ 234950 h 558758"/>
                  <a:gd name="connsiteX3" fmla="*/ 273285 w 698735"/>
                  <a:gd name="connsiteY3" fmla="*/ 0 h 55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735" h="558758">
                    <a:moveTo>
                      <a:pt x="698735" y="415925"/>
                    </a:moveTo>
                    <a:cubicBezTo>
                      <a:pt x="572793" y="499268"/>
                      <a:pt x="446852" y="582612"/>
                      <a:pt x="330435" y="552450"/>
                    </a:cubicBezTo>
                    <a:cubicBezTo>
                      <a:pt x="214018" y="522288"/>
                      <a:pt x="9760" y="327025"/>
                      <a:pt x="235" y="234950"/>
                    </a:cubicBezTo>
                    <a:cubicBezTo>
                      <a:pt x="-9290" y="142875"/>
                      <a:pt x="273285" y="0"/>
                      <a:pt x="273285" y="0"/>
                    </a:cubicBezTo>
                  </a:path>
                </a:pathLst>
              </a:custGeom>
              <a:ln w="1270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74" name="TextBox 73"/>
            <p:cNvSpPr txBox="1"/>
            <p:nvPr/>
          </p:nvSpPr>
          <p:spPr>
            <a:xfrm>
              <a:off x="7304416" y="3957719"/>
              <a:ext cx="3328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E</a:t>
              </a:r>
            </a:p>
          </p:txBody>
        </p:sp>
        <p:sp>
          <p:nvSpPr>
            <p:cNvPr id="75" name="TextBox 74"/>
            <p:cNvSpPr txBox="1"/>
            <p:nvPr/>
          </p:nvSpPr>
          <p:spPr>
            <a:xfrm flipV="1">
              <a:off x="7333658" y="2650007"/>
              <a:ext cx="27433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I</a:t>
              </a:r>
            </a:p>
          </p:txBody>
        </p:sp>
        <p:grpSp>
          <p:nvGrpSpPr>
            <p:cNvPr id="76" name="Group 75"/>
            <p:cNvGrpSpPr/>
            <p:nvPr/>
          </p:nvGrpSpPr>
          <p:grpSpPr>
            <a:xfrm>
              <a:off x="5388375" y="4541050"/>
              <a:ext cx="374477" cy="1086614"/>
              <a:chOff x="3313071" y="4396082"/>
              <a:chExt cx="374477" cy="1086614"/>
            </a:xfrm>
          </p:grpSpPr>
          <p:sp>
            <p:nvSpPr>
              <p:cNvPr id="87" name="Oval 86"/>
              <p:cNvSpPr/>
              <p:nvPr/>
            </p:nvSpPr>
            <p:spPr>
              <a:xfrm flipV="1">
                <a:off x="3313071" y="5095944"/>
                <a:ext cx="374477" cy="370136"/>
              </a:xfrm>
              <a:prstGeom prst="ellipse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88" name="Group 87"/>
              <p:cNvGrpSpPr/>
              <p:nvPr/>
            </p:nvGrpSpPr>
            <p:grpSpPr>
              <a:xfrm flipV="1">
                <a:off x="3442255" y="4396082"/>
                <a:ext cx="130861" cy="768090"/>
                <a:chOff x="3442255" y="2951545"/>
                <a:chExt cx="130861" cy="768090"/>
              </a:xfrm>
            </p:grpSpPr>
            <p:cxnSp>
              <p:nvCxnSpPr>
                <p:cNvPr id="90" name="Straight Connector 89"/>
                <p:cNvCxnSpPr/>
                <p:nvPr/>
              </p:nvCxnSpPr>
              <p:spPr>
                <a:xfrm>
                  <a:off x="3504995" y="2951545"/>
                  <a:ext cx="0" cy="68580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91" name="Group 90"/>
                <p:cNvGrpSpPr/>
                <p:nvPr/>
              </p:nvGrpSpPr>
              <p:grpSpPr>
                <a:xfrm>
                  <a:off x="3442255" y="3637345"/>
                  <a:ext cx="130861" cy="82290"/>
                  <a:chOff x="3442255" y="3637345"/>
                  <a:chExt cx="130861" cy="82290"/>
                </a:xfrm>
              </p:grpSpPr>
              <p:cxnSp>
                <p:nvCxnSpPr>
                  <p:cNvPr id="92" name="Straight Connector 91"/>
                  <p:cNvCxnSpPr/>
                  <p:nvPr/>
                </p:nvCxnSpPr>
                <p:spPr>
                  <a:xfrm flipV="1">
                    <a:off x="3442255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93" name="Straight Connector 92"/>
                  <p:cNvCxnSpPr/>
                  <p:nvPr/>
                </p:nvCxnSpPr>
                <p:spPr>
                  <a:xfrm flipH="1" flipV="1">
                    <a:off x="3510376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89" name="TextBox 88"/>
              <p:cNvSpPr txBox="1"/>
              <p:nvPr/>
            </p:nvSpPr>
            <p:spPr>
              <a:xfrm>
                <a:off x="3335616" y="5082586"/>
                <a:ext cx="33281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b="1">
                    <a:solidFill>
                      <a:srgbClr val="FFFFFF"/>
                    </a:solidFill>
                    <a:latin typeface="Cambria"/>
                    <a:cs typeface="Cambria"/>
                  </a:rPr>
                  <a:t>E</a:t>
                </a:r>
              </a:p>
            </p:txBody>
          </p:sp>
        </p:grpSp>
        <p:grpSp>
          <p:nvGrpSpPr>
            <p:cNvPr id="77" name="Group 76"/>
            <p:cNvGrpSpPr/>
            <p:nvPr/>
          </p:nvGrpSpPr>
          <p:grpSpPr>
            <a:xfrm>
              <a:off x="7268339" y="4531900"/>
              <a:ext cx="374477" cy="1086614"/>
              <a:chOff x="3313071" y="4396082"/>
              <a:chExt cx="374477" cy="1086614"/>
            </a:xfrm>
          </p:grpSpPr>
          <p:sp>
            <p:nvSpPr>
              <p:cNvPr id="80" name="Oval 79"/>
              <p:cNvSpPr/>
              <p:nvPr/>
            </p:nvSpPr>
            <p:spPr>
              <a:xfrm flipV="1">
                <a:off x="3313071" y="5095944"/>
                <a:ext cx="374477" cy="370136"/>
              </a:xfrm>
              <a:prstGeom prst="ellipse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81" name="Group 80"/>
              <p:cNvGrpSpPr/>
              <p:nvPr/>
            </p:nvGrpSpPr>
            <p:grpSpPr>
              <a:xfrm flipV="1">
                <a:off x="3442255" y="4396082"/>
                <a:ext cx="130861" cy="768090"/>
                <a:chOff x="3442255" y="2951545"/>
                <a:chExt cx="130861" cy="768090"/>
              </a:xfrm>
            </p:grpSpPr>
            <p:cxnSp>
              <p:nvCxnSpPr>
                <p:cNvPr id="83" name="Straight Connector 82"/>
                <p:cNvCxnSpPr/>
                <p:nvPr/>
              </p:nvCxnSpPr>
              <p:spPr>
                <a:xfrm>
                  <a:off x="3504995" y="2951545"/>
                  <a:ext cx="0" cy="68580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84" name="Group 83"/>
                <p:cNvGrpSpPr/>
                <p:nvPr/>
              </p:nvGrpSpPr>
              <p:grpSpPr>
                <a:xfrm>
                  <a:off x="3442255" y="3637345"/>
                  <a:ext cx="130861" cy="82290"/>
                  <a:chOff x="3442255" y="3637345"/>
                  <a:chExt cx="130861" cy="82290"/>
                </a:xfrm>
              </p:grpSpPr>
              <p:cxnSp>
                <p:nvCxnSpPr>
                  <p:cNvPr id="85" name="Straight Connector 84"/>
                  <p:cNvCxnSpPr/>
                  <p:nvPr/>
                </p:nvCxnSpPr>
                <p:spPr>
                  <a:xfrm flipV="1">
                    <a:off x="3442255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86" name="Straight Connector 85"/>
                  <p:cNvCxnSpPr/>
                  <p:nvPr/>
                </p:nvCxnSpPr>
                <p:spPr>
                  <a:xfrm flipH="1" flipV="1">
                    <a:off x="3510376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82" name="TextBox 81"/>
              <p:cNvSpPr txBox="1"/>
              <p:nvPr/>
            </p:nvSpPr>
            <p:spPr>
              <a:xfrm>
                <a:off x="3335616" y="5082586"/>
                <a:ext cx="33281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b="1">
                    <a:solidFill>
                      <a:srgbClr val="FFFFFF"/>
                    </a:solidFill>
                    <a:latin typeface="Cambria"/>
                    <a:cs typeface="Cambria"/>
                  </a:rPr>
                  <a:t>E</a:t>
                </a:r>
              </a:p>
            </p:txBody>
          </p:sp>
        </p:grpSp>
        <p:sp>
          <p:nvSpPr>
            <p:cNvPr id="78" name="TextBox 77"/>
            <p:cNvSpPr txBox="1"/>
            <p:nvPr/>
          </p:nvSpPr>
          <p:spPr>
            <a:xfrm>
              <a:off x="5844919" y="1409261"/>
              <a:ext cx="161961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 dirty="0" err="1"/>
                <a:t>dlPFC</a:t>
              </a:r>
              <a:r>
                <a:rPr lang="en-US" sz="2000" b="1" dirty="0"/>
                <a:t> layer </a:t>
              </a:r>
              <a:r>
                <a:rPr lang="en-US" sz="2000" b="1" dirty="0" smtClean="0"/>
                <a:t>III</a:t>
              </a:r>
              <a:endParaRPr lang="en-US" sz="2000" b="1" baseline="-25000" dirty="0"/>
            </a:p>
          </p:txBody>
        </p:sp>
        <p:sp>
          <p:nvSpPr>
            <p:cNvPr id="79" name="TextBox 78"/>
            <p:cNvSpPr txBox="1"/>
            <p:nvPr/>
          </p:nvSpPr>
          <p:spPr>
            <a:xfrm>
              <a:off x="5648420" y="1850408"/>
              <a:ext cx="208277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/>
                <a:t>Recurrent excitation with </a:t>
              </a:r>
            </a:p>
            <a:p>
              <a:pPr algn="ctr"/>
              <a:r>
                <a:rPr lang="en-US" sz="1400" b="1" dirty="0"/>
                <a:t>lateral inhibition </a:t>
              </a:r>
              <a:endParaRPr lang="en-US" sz="1400" b="1" baseline="-25000" dirty="0"/>
            </a:p>
          </p:txBody>
        </p:sp>
      </p:grpSp>
      <p:sp>
        <p:nvSpPr>
          <p:cNvPr id="3" name="&quot;No&quot; Symbol 2"/>
          <p:cNvSpPr/>
          <p:nvPr/>
        </p:nvSpPr>
        <p:spPr>
          <a:xfrm>
            <a:off x="2908930" y="3197140"/>
            <a:ext cx="426439" cy="447146"/>
          </a:xfrm>
          <a:prstGeom prst="noSmoking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123" name="&quot;No&quot; Symbol 122"/>
          <p:cNvSpPr/>
          <p:nvPr/>
        </p:nvSpPr>
        <p:spPr>
          <a:xfrm>
            <a:off x="5825227" y="3196082"/>
            <a:ext cx="426439" cy="447146"/>
          </a:xfrm>
          <a:prstGeom prst="noSmoking">
            <a:avLst/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17312500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Picture 11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9545" y="3"/>
            <a:ext cx="9263092" cy="6857999"/>
          </a:xfrm>
          <a:prstGeom prst="rect">
            <a:avLst/>
          </a:prstGeom>
          <a:ln>
            <a:solidFill>
              <a:schemeClr val="accent1"/>
            </a:solidFill>
          </a:ln>
        </p:spPr>
      </p:pic>
      <p:sp>
        <p:nvSpPr>
          <p:cNvPr id="122" name="Text Box 24"/>
          <p:cNvSpPr txBox="1">
            <a:spLocks noChangeArrowheads="1"/>
          </p:cNvSpPr>
          <p:nvPr/>
        </p:nvSpPr>
        <p:spPr bwMode="auto">
          <a:xfrm>
            <a:off x="3934924" y="3703185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26" name="AutoShape 20"/>
          <p:cNvSpPr>
            <a:spLocks noChangeArrowheads="1"/>
          </p:cNvSpPr>
          <p:nvPr/>
        </p:nvSpPr>
        <p:spPr bwMode="auto">
          <a:xfrm>
            <a:off x="4013945" y="2856617"/>
            <a:ext cx="843133" cy="902725"/>
          </a:xfrm>
          <a:prstGeom prst="irregularSeal1">
            <a:avLst/>
          </a:prstGeom>
          <a:solidFill>
            <a:srgbClr val="FBFF07">
              <a:alpha val="87842"/>
            </a:srgbClr>
          </a:solidFill>
          <a:ln w="3175">
            <a:solidFill>
              <a:srgbClr val="FBFF07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grpSp>
        <p:nvGrpSpPr>
          <p:cNvPr id="113" name="Group 112"/>
          <p:cNvGrpSpPr/>
          <p:nvPr/>
        </p:nvGrpSpPr>
        <p:grpSpPr>
          <a:xfrm>
            <a:off x="4370578" y="3667919"/>
            <a:ext cx="745311" cy="435280"/>
            <a:chOff x="3100126" y="2829227"/>
            <a:chExt cx="745311" cy="435280"/>
          </a:xfrm>
        </p:grpSpPr>
        <p:sp>
          <p:nvSpPr>
            <p:cNvPr id="114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15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129" name="Oval 128"/>
          <p:cNvSpPr/>
          <p:nvPr/>
        </p:nvSpPr>
        <p:spPr>
          <a:xfrm>
            <a:off x="4639979" y="3794347"/>
            <a:ext cx="142352" cy="196399"/>
          </a:xfrm>
          <a:prstGeom prst="ellipse">
            <a:avLst/>
          </a:prstGeom>
          <a:solidFill>
            <a:schemeClr val="bg2">
              <a:lumMod val="75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1" name="Text Box 24"/>
          <p:cNvSpPr txBox="1">
            <a:spLocks noChangeArrowheads="1"/>
          </p:cNvSpPr>
          <p:nvPr/>
        </p:nvSpPr>
        <p:spPr bwMode="auto">
          <a:xfrm>
            <a:off x="4217689" y="3839299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grpSp>
        <p:nvGrpSpPr>
          <p:cNvPr id="112" name="Group 111"/>
          <p:cNvGrpSpPr/>
          <p:nvPr/>
        </p:nvGrpSpPr>
        <p:grpSpPr>
          <a:xfrm>
            <a:off x="4079731" y="3077699"/>
            <a:ext cx="745311" cy="435280"/>
            <a:chOff x="3100126" y="2829227"/>
            <a:chExt cx="745311" cy="435280"/>
          </a:xfrm>
        </p:grpSpPr>
        <p:sp>
          <p:nvSpPr>
            <p:cNvPr id="97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98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119" name="Freeform 25"/>
          <p:cNvSpPr>
            <a:spLocks/>
          </p:cNvSpPr>
          <p:nvPr/>
        </p:nvSpPr>
        <p:spPr bwMode="auto">
          <a:xfrm rot="19448664">
            <a:off x="4009967" y="3357864"/>
            <a:ext cx="539512" cy="190768"/>
          </a:xfrm>
          <a:custGeom>
            <a:avLst/>
            <a:gdLst>
              <a:gd name="T0" fmla="*/ 133350 w 84"/>
              <a:gd name="T1" fmla="*/ 46037 h 65"/>
              <a:gd name="T2" fmla="*/ 69850 w 84"/>
              <a:gd name="T3" fmla="*/ 14287 h 65"/>
              <a:gd name="T4" fmla="*/ 19050 w 84"/>
              <a:gd name="T5" fmla="*/ 14287 h 65"/>
              <a:gd name="T6" fmla="*/ 0 w 84"/>
              <a:gd name="T7" fmla="*/ 103187 h 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4" h="65">
                <a:moveTo>
                  <a:pt x="84" y="29"/>
                </a:moveTo>
                <a:cubicBezTo>
                  <a:pt x="70" y="20"/>
                  <a:pt x="56" y="12"/>
                  <a:pt x="44" y="9"/>
                </a:cubicBezTo>
                <a:cubicBezTo>
                  <a:pt x="32" y="6"/>
                  <a:pt x="19" y="0"/>
                  <a:pt x="12" y="9"/>
                </a:cubicBezTo>
                <a:cubicBezTo>
                  <a:pt x="5" y="18"/>
                  <a:pt x="2" y="41"/>
                  <a:pt x="0" y="65"/>
                </a:cubicBezTo>
              </a:path>
            </a:pathLst>
          </a:custGeom>
          <a:noFill/>
          <a:ln w="3175" cmpd="sng">
            <a:solidFill>
              <a:schemeClr val="tx1"/>
            </a:solidFill>
            <a:round/>
            <a:headEnd/>
            <a:tailEnd type="arrow" w="sm" len="sm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 b="1" dirty="0"/>
          </a:p>
        </p:txBody>
      </p:sp>
      <p:sp>
        <p:nvSpPr>
          <p:cNvPr id="128" name="Rectangle 127"/>
          <p:cNvSpPr/>
          <p:nvPr/>
        </p:nvSpPr>
        <p:spPr>
          <a:xfrm>
            <a:off x="-44947" y="13517"/>
            <a:ext cx="9203545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3" name="Freeform 60"/>
          <p:cNvSpPr>
            <a:spLocks noChangeAspect="1"/>
          </p:cNvSpPr>
          <p:nvPr/>
        </p:nvSpPr>
        <p:spPr bwMode="auto">
          <a:xfrm rot="19671756" flipH="1">
            <a:off x="3498197" y="1485675"/>
            <a:ext cx="682381" cy="808745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53975" cmpd="sng">
            <a:solidFill>
              <a:srgbClr val="4CB6B6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2908930" y="1271274"/>
            <a:ext cx="8712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26A6A6"/>
                </a:solidFill>
              </a:rPr>
              <a:t>M1Rs</a:t>
            </a:r>
            <a:endParaRPr lang="en-US" sz="2000" b="1" dirty="0">
              <a:solidFill>
                <a:srgbClr val="26A6A6"/>
              </a:solidFill>
            </a:endParaRPr>
          </a:p>
        </p:txBody>
      </p:sp>
      <p:sp>
        <p:nvSpPr>
          <p:cNvPr id="30" name="Text Box 291"/>
          <p:cNvSpPr txBox="1">
            <a:spLocks noChangeArrowheads="1"/>
          </p:cNvSpPr>
          <p:nvPr/>
        </p:nvSpPr>
        <p:spPr bwMode="auto">
          <a:xfrm>
            <a:off x="3839387" y="4687754"/>
            <a:ext cx="4961098" cy="1323439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  <a:extLst/>
        </p:spPr>
        <p:txBody>
          <a:bodyPr wrap="square" anchor="ctr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/>
            <a:r>
              <a:rPr lang="en-US" altLang="en-US" sz="2000" b="1" dirty="0" smtClean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Calcium and </a:t>
            </a:r>
            <a:r>
              <a:rPr lang="en-US" altLang="en-US" sz="2000" b="1" dirty="0" err="1" smtClean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cAMP</a:t>
            </a:r>
            <a:r>
              <a:rPr lang="en-US" altLang="en-US" sz="2000" b="1" dirty="0" smtClean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 signaling provide critical regulation of these recurrent circuits with no feedback inhibition and only lateral feedforward inhibition (e.g. fewer brakes)</a:t>
            </a:r>
            <a:endParaRPr lang="en-US" altLang="en-US" sz="2000" b="1" dirty="0">
              <a:solidFill>
                <a:srgbClr val="000000"/>
              </a:solidFill>
              <a:latin typeface="+mj-lt"/>
              <a:ea typeface="MS PGothic" panose="020B0600070205080204" pitchFamily="34" charset="-128"/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3495669" y="2376544"/>
            <a:ext cx="568923" cy="393547"/>
            <a:chOff x="3501246" y="2252354"/>
            <a:chExt cx="568923" cy="393547"/>
          </a:xfrm>
        </p:grpSpPr>
        <p:sp>
          <p:nvSpPr>
            <p:cNvPr id="29" name="Oval 22"/>
            <p:cNvSpPr>
              <a:spLocks noChangeArrowheads="1"/>
            </p:cNvSpPr>
            <p:nvPr/>
          </p:nvSpPr>
          <p:spPr bwMode="auto">
            <a:xfrm rot="15549538">
              <a:off x="3714607" y="2290338"/>
              <a:ext cx="176932" cy="534193"/>
            </a:xfrm>
            <a:prstGeom prst="ellipse">
              <a:avLst/>
            </a:prstGeom>
            <a:gradFill flip="none" rotWithShape="1">
              <a:gsLst>
                <a:gs pos="43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  <p:sp>
          <p:nvSpPr>
            <p:cNvPr id="36" name="Oval 23"/>
            <p:cNvSpPr>
              <a:spLocks noChangeArrowheads="1"/>
            </p:cNvSpPr>
            <p:nvPr/>
          </p:nvSpPr>
          <p:spPr bwMode="auto">
            <a:xfrm rot="15549538">
              <a:off x="3673443" y="2080157"/>
              <a:ext cx="189799" cy="534193"/>
            </a:xfrm>
            <a:prstGeom prst="ellipse">
              <a:avLst/>
            </a:prstGeom>
            <a:gradFill flip="none" rotWithShape="1">
              <a:gsLst>
                <a:gs pos="35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37" name="TextBox 36"/>
          <p:cNvSpPr txBox="1"/>
          <p:nvPr/>
        </p:nvSpPr>
        <p:spPr>
          <a:xfrm>
            <a:off x="5095235" y="2801020"/>
            <a:ext cx="8791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/>
              <a:t>Ca</a:t>
            </a:r>
            <a:r>
              <a:rPr lang="en-US" sz="2400" b="1" baseline="30000" dirty="0" smtClean="0"/>
              <a:t>2+</a:t>
            </a:r>
            <a:endParaRPr lang="en-US" sz="2400" b="1" baseline="30000" dirty="0"/>
          </a:p>
        </p:txBody>
      </p:sp>
      <p:sp>
        <p:nvSpPr>
          <p:cNvPr id="2" name="Freeform 1"/>
          <p:cNvSpPr/>
          <p:nvPr/>
        </p:nvSpPr>
        <p:spPr>
          <a:xfrm>
            <a:off x="4582989" y="3041003"/>
            <a:ext cx="583659" cy="163216"/>
          </a:xfrm>
          <a:custGeom>
            <a:avLst/>
            <a:gdLst>
              <a:gd name="connsiteX0" fmla="*/ 0 w 593387"/>
              <a:gd name="connsiteY0" fmla="*/ 40485 h 40485"/>
              <a:gd name="connsiteX1" fmla="*/ 301557 w 593387"/>
              <a:gd name="connsiteY1" fmla="*/ 1574 h 40485"/>
              <a:gd name="connsiteX2" fmla="*/ 593387 w 593387"/>
              <a:gd name="connsiteY2" fmla="*/ 11302 h 40485"/>
              <a:gd name="connsiteX0" fmla="*/ 0 w 671208"/>
              <a:gd name="connsiteY0" fmla="*/ 113443 h 113443"/>
              <a:gd name="connsiteX1" fmla="*/ 379378 w 671208"/>
              <a:gd name="connsiteY1" fmla="*/ 6438 h 113443"/>
              <a:gd name="connsiteX2" fmla="*/ 671208 w 671208"/>
              <a:gd name="connsiteY2" fmla="*/ 16166 h 113443"/>
              <a:gd name="connsiteX0" fmla="*/ 0 w 661480"/>
              <a:gd name="connsiteY0" fmla="*/ 144761 h 144761"/>
              <a:gd name="connsiteX1" fmla="*/ 369650 w 661480"/>
              <a:gd name="connsiteY1" fmla="*/ 8573 h 144761"/>
              <a:gd name="connsiteX2" fmla="*/ 661480 w 661480"/>
              <a:gd name="connsiteY2" fmla="*/ 18301 h 144761"/>
              <a:gd name="connsiteX0" fmla="*/ 0 w 661480"/>
              <a:gd name="connsiteY0" fmla="*/ 144761 h 144761"/>
              <a:gd name="connsiteX1" fmla="*/ 369650 w 661480"/>
              <a:gd name="connsiteY1" fmla="*/ 8573 h 144761"/>
              <a:gd name="connsiteX2" fmla="*/ 661480 w 661480"/>
              <a:gd name="connsiteY2" fmla="*/ 18301 h 144761"/>
              <a:gd name="connsiteX0" fmla="*/ 0 w 661480"/>
              <a:gd name="connsiteY0" fmla="*/ 161407 h 161407"/>
              <a:gd name="connsiteX1" fmla="*/ 301556 w 661480"/>
              <a:gd name="connsiteY1" fmla="*/ 5764 h 161407"/>
              <a:gd name="connsiteX2" fmla="*/ 661480 w 661480"/>
              <a:gd name="connsiteY2" fmla="*/ 34947 h 161407"/>
              <a:gd name="connsiteX0" fmla="*/ 0 w 583659"/>
              <a:gd name="connsiteY0" fmla="*/ 163216 h 163216"/>
              <a:gd name="connsiteX1" fmla="*/ 301556 w 583659"/>
              <a:gd name="connsiteY1" fmla="*/ 7573 h 163216"/>
              <a:gd name="connsiteX2" fmla="*/ 583659 w 583659"/>
              <a:gd name="connsiteY2" fmla="*/ 27028 h 1632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583659" h="163216">
                <a:moveTo>
                  <a:pt x="0" y="163216"/>
                </a:moveTo>
                <a:cubicBezTo>
                  <a:pt x="81874" y="58643"/>
                  <a:pt x="204280" y="30271"/>
                  <a:pt x="301556" y="7573"/>
                </a:cubicBezTo>
                <a:cubicBezTo>
                  <a:pt x="398832" y="-15125"/>
                  <a:pt x="487193" y="19732"/>
                  <a:pt x="583659" y="27028"/>
                </a:cubicBezTo>
              </a:path>
            </a:pathLst>
          </a:custGeom>
          <a:noFill/>
          <a:ln w="76200">
            <a:solidFill>
              <a:srgbClr val="FFFF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8" name="TextBox 37"/>
          <p:cNvSpPr txBox="1"/>
          <p:nvPr/>
        </p:nvSpPr>
        <p:spPr>
          <a:xfrm>
            <a:off x="2893608" y="2709984"/>
            <a:ext cx="1338945" cy="400110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r>
              <a:rPr lang="en-US" sz="2000" b="1" dirty="0" err="1" smtClean="0">
                <a:solidFill>
                  <a:srgbClr val="26A6A6"/>
                </a:solidFill>
              </a:rPr>
              <a:t>nACh</a:t>
            </a:r>
            <a:r>
              <a:rPr lang="en-US" sz="2000" b="1" dirty="0" smtClean="0">
                <a:solidFill>
                  <a:srgbClr val="26A6A6"/>
                </a:solidFill>
              </a:rPr>
              <a:t>α7Rs</a:t>
            </a:r>
            <a:endParaRPr lang="en-US" sz="2000" b="1" dirty="0">
              <a:solidFill>
                <a:srgbClr val="26A6A6"/>
              </a:solidFill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6687520" y="2841499"/>
            <a:ext cx="8857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cAMP</a:t>
            </a:r>
            <a:endParaRPr lang="en-US" b="1" dirty="0"/>
          </a:p>
        </p:txBody>
      </p:sp>
      <p:sp>
        <p:nvSpPr>
          <p:cNvPr id="40" name="TextBox 39"/>
          <p:cNvSpPr txBox="1"/>
          <p:nvPr/>
        </p:nvSpPr>
        <p:spPr>
          <a:xfrm>
            <a:off x="5812760" y="3276199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RyR</a:t>
            </a:r>
            <a:endParaRPr lang="en-US" b="1" dirty="0"/>
          </a:p>
        </p:txBody>
      </p:sp>
      <p:cxnSp>
        <p:nvCxnSpPr>
          <p:cNvPr id="41" name="Straight Arrow Connector 40"/>
          <p:cNvCxnSpPr/>
          <p:nvPr/>
        </p:nvCxnSpPr>
        <p:spPr>
          <a:xfrm>
            <a:off x="5582379" y="3151690"/>
            <a:ext cx="323447" cy="241848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8" name="Freeform 7"/>
          <p:cNvSpPr/>
          <p:nvPr/>
        </p:nvSpPr>
        <p:spPr>
          <a:xfrm rot="3179941" flipV="1">
            <a:off x="5200779" y="3222430"/>
            <a:ext cx="648623" cy="410325"/>
          </a:xfrm>
          <a:custGeom>
            <a:avLst/>
            <a:gdLst>
              <a:gd name="connsiteX0" fmla="*/ 953310 w 953310"/>
              <a:gd name="connsiteY0" fmla="*/ 361716 h 361716"/>
              <a:gd name="connsiteX1" fmla="*/ 525293 w 953310"/>
              <a:gd name="connsiteY1" fmla="*/ 11520 h 361716"/>
              <a:gd name="connsiteX2" fmla="*/ 0 w 953310"/>
              <a:gd name="connsiteY2" fmla="*/ 118524 h 36171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953310" h="361716">
                <a:moveTo>
                  <a:pt x="953310" y="361716"/>
                </a:moveTo>
                <a:cubicBezTo>
                  <a:pt x="818744" y="206884"/>
                  <a:pt x="684178" y="52052"/>
                  <a:pt x="525293" y="11520"/>
                </a:cubicBezTo>
                <a:cubicBezTo>
                  <a:pt x="366408" y="-29012"/>
                  <a:pt x="183204" y="44756"/>
                  <a:pt x="0" y="118524"/>
                </a:cubicBezTo>
              </a:path>
            </a:pathLst>
          </a:custGeom>
          <a:noFill/>
          <a:ln w="19050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44" name="Straight Arrow Connector 43"/>
          <p:cNvCxnSpPr/>
          <p:nvPr/>
        </p:nvCxnSpPr>
        <p:spPr>
          <a:xfrm flipV="1">
            <a:off x="5708726" y="2975963"/>
            <a:ext cx="300103" cy="62396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6" name="TextBox 45"/>
          <p:cNvSpPr txBox="1"/>
          <p:nvPr/>
        </p:nvSpPr>
        <p:spPr>
          <a:xfrm>
            <a:off x="5989003" y="2776991"/>
            <a:ext cx="4589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AC</a:t>
            </a:r>
            <a:endParaRPr lang="en-US" b="1" dirty="0"/>
          </a:p>
        </p:txBody>
      </p:sp>
      <p:cxnSp>
        <p:nvCxnSpPr>
          <p:cNvPr id="49" name="Straight Arrow Connector 48"/>
          <p:cNvCxnSpPr/>
          <p:nvPr/>
        </p:nvCxnSpPr>
        <p:spPr>
          <a:xfrm>
            <a:off x="6385885" y="2973566"/>
            <a:ext cx="340547" cy="42871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7407855" y="3083916"/>
            <a:ext cx="652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PKA</a:t>
            </a:r>
            <a:endParaRPr lang="en-US" b="1" dirty="0"/>
          </a:p>
        </p:txBody>
      </p:sp>
      <p:cxnSp>
        <p:nvCxnSpPr>
          <p:cNvPr id="51" name="Straight Arrow Connector 50"/>
          <p:cNvCxnSpPr/>
          <p:nvPr/>
        </p:nvCxnSpPr>
        <p:spPr>
          <a:xfrm>
            <a:off x="7407855" y="3035890"/>
            <a:ext cx="210165" cy="86721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2" name="TextBox 51"/>
          <p:cNvSpPr txBox="1"/>
          <p:nvPr/>
        </p:nvSpPr>
        <p:spPr>
          <a:xfrm>
            <a:off x="6434580" y="3145463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IP3R</a:t>
            </a:r>
            <a:endParaRPr lang="en-US" b="1" dirty="0"/>
          </a:p>
        </p:txBody>
      </p:sp>
      <p:cxnSp>
        <p:nvCxnSpPr>
          <p:cNvPr id="53" name="Straight Arrow Connector 52"/>
          <p:cNvCxnSpPr/>
          <p:nvPr/>
        </p:nvCxnSpPr>
        <p:spPr>
          <a:xfrm flipH="1">
            <a:off x="7015750" y="3307979"/>
            <a:ext cx="392412" cy="53008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5" name="Straight Arrow Connector 54"/>
          <p:cNvCxnSpPr/>
          <p:nvPr/>
        </p:nvCxnSpPr>
        <p:spPr>
          <a:xfrm flipH="1" flipV="1">
            <a:off x="5685635" y="3130287"/>
            <a:ext cx="799376" cy="197617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grpSp>
        <p:nvGrpSpPr>
          <p:cNvPr id="60" name="Group 59"/>
          <p:cNvGrpSpPr/>
          <p:nvPr/>
        </p:nvGrpSpPr>
        <p:grpSpPr>
          <a:xfrm rot="16708220">
            <a:off x="7464473" y="2529220"/>
            <a:ext cx="568923" cy="303703"/>
            <a:chOff x="3501246" y="2252354"/>
            <a:chExt cx="568923" cy="393547"/>
          </a:xfrm>
          <a:solidFill>
            <a:srgbClr val="C00000"/>
          </a:solidFill>
        </p:grpSpPr>
        <p:sp>
          <p:nvSpPr>
            <p:cNvPr id="61" name="Oval 22"/>
            <p:cNvSpPr>
              <a:spLocks noChangeArrowheads="1"/>
            </p:cNvSpPr>
            <p:nvPr/>
          </p:nvSpPr>
          <p:spPr bwMode="auto">
            <a:xfrm rot="15549538">
              <a:off x="3714607" y="2290338"/>
              <a:ext cx="176932" cy="534193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  <p:sp>
          <p:nvSpPr>
            <p:cNvPr id="62" name="Oval 23"/>
            <p:cNvSpPr>
              <a:spLocks noChangeArrowheads="1"/>
            </p:cNvSpPr>
            <p:nvPr/>
          </p:nvSpPr>
          <p:spPr bwMode="auto">
            <a:xfrm rot="15549538">
              <a:off x="3673443" y="2080157"/>
              <a:ext cx="189799" cy="534193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 rot="16708220">
            <a:off x="8059452" y="2500987"/>
            <a:ext cx="568923" cy="303703"/>
            <a:chOff x="3501246" y="2252354"/>
            <a:chExt cx="568923" cy="393547"/>
          </a:xfrm>
          <a:solidFill>
            <a:srgbClr val="C00000"/>
          </a:solidFill>
        </p:grpSpPr>
        <p:sp>
          <p:nvSpPr>
            <p:cNvPr id="64" name="Oval 22"/>
            <p:cNvSpPr>
              <a:spLocks noChangeArrowheads="1"/>
            </p:cNvSpPr>
            <p:nvPr/>
          </p:nvSpPr>
          <p:spPr bwMode="auto">
            <a:xfrm rot="15549538">
              <a:off x="3714607" y="2290338"/>
              <a:ext cx="176932" cy="534193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  <p:sp>
          <p:nvSpPr>
            <p:cNvPr id="65" name="Oval 23"/>
            <p:cNvSpPr>
              <a:spLocks noChangeArrowheads="1"/>
            </p:cNvSpPr>
            <p:nvPr/>
          </p:nvSpPr>
          <p:spPr bwMode="auto">
            <a:xfrm rot="15549538">
              <a:off x="3673443" y="2080157"/>
              <a:ext cx="189799" cy="534193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6999348" y="2107031"/>
            <a:ext cx="6902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HCN</a:t>
            </a:r>
            <a:endParaRPr lang="en-US" sz="2000" b="1" dirty="0">
              <a:solidFill>
                <a:srgbClr val="C00000"/>
              </a:solidFill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8060521" y="2040997"/>
            <a:ext cx="9043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KCNQ</a:t>
            </a:r>
            <a:endParaRPr lang="en-US" sz="2000" b="1" dirty="0">
              <a:solidFill>
                <a:srgbClr val="C0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1067992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0" name="Picture 119"/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59545" y="3"/>
            <a:ext cx="9263092" cy="6857999"/>
          </a:xfrm>
          <a:prstGeom prst="rect">
            <a:avLst/>
          </a:prstGeom>
          <a:ln>
            <a:solidFill>
              <a:schemeClr val="accent1"/>
            </a:solidFill>
          </a:ln>
        </p:spPr>
      </p:pic>
      <p:sp>
        <p:nvSpPr>
          <p:cNvPr id="3" name="Freeform 2"/>
          <p:cNvSpPr/>
          <p:nvPr/>
        </p:nvSpPr>
        <p:spPr>
          <a:xfrm>
            <a:off x="3976206" y="2467122"/>
            <a:ext cx="4486857" cy="1552940"/>
          </a:xfrm>
          <a:custGeom>
            <a:avLst/>
            <a:gdLst>
              <a:gd name="connsiteX0" fmla="*/ 515566 w 4075890"/>
              <a:gd name="connsiteY0" fmla="*/ 1031132 h 1031132"/>
              <a:gd name="connsiteX1" fmla="*/ 846307 w 4075890"/>
              <a:gd name="connsiteY1" fmla="*/ 525294 h 1031132"/>
              <a:gd name="connsiteX2" fmla="*/ 1498060 w 4075890"/>
              <a:gd name="connsiteY2" fmla="*/ 291830 h 1031132"/>
              <a:gd name="connsiteX3" fmla="*/ 2247090 w 4075890"/>
              <a:gd name="connsiteY3" fmla="*/ 233464 h 1031132"/>
              <a:gd name="connsiteX4" fmla="*/ 3579779 w 4075890"/>
              <a:gd name="connsiteY4" fmla="*/ 204281 h 1031132"/>
              <a:gd name="connsiteX5" fmla="*/ 4075890 w 4075890"/>
              <a:gd name="connsiteY5" fmla="*/ 184826 h 1031132"/>
              <a:gd name="connsiteX6" fmla="*/ 4066162 w 4075890"/>
              <a:gd name="connsiteY6" fmla="*/ 29183 h 1031132"/>
              <a:gd name="connsiteX7" fmla="*/ 2694562 w 4075890"/>
              <a:gd name="connsiteY7" fmla="*/ 58366 h 1031132"/>
              <a:gd name="connsiteX8" fmla="*/ 1770435 w 4075890"/>
              <a:gd name="connsiteY8" fmla="*/ 19456 h 1031132"/>
              <a:gd name="connsiteX9" fmla="*/ 924128 w 4075890"/>
              <a:gd name="connsiteY9" fmla="*/ 0 h 1031132"/>
              <a:gd name="connsiteX10" fmla="*/ 0 w 4075890"/>
              <a:gd name="connsiteY10" fmla="*/ 136188 h 1031132"/>
              <a:gd name="connsiteX11" fmla="*/ 145915 w 4075890"/>
              <a:gd name="connsiteY11" fmla="*/ 466928 h 1031132"/>
              <a:gd name="connsiteX12" fmla="*/ 398835 w 4075890"/>
              <a:gd name="connsiteY12" fmla="*/ 710120 h 1031132"/>
              <a:gd name="connsiteX13" fmla="*/ 515566 w 4075890"/>
              <a:gd name="connsiteY13" fmla="*/ 1031132 h 1031132"/>
              <a:gd name="connsiteX0" fmla="*/ 515566 w 4075890"/>
              <a:gd name="connsiteY0" fmla="*/ 1031132 h 1031132"/>
              <a:gd name="connsiteX1" fmla="*/ 846307 w 4075890"/>
              <a:gd name="connsiteY1" fmla="*/ 525294 h 1031132"/>
              <a:gd name="connsiteX2" fmla="*/ 1498060 w 4075890"/>
              <a:gd name="connsiteY2" fmla="*/ 291830 h 1031132"/>
              <a:gd name="connsiteX3" fmla="*/ 2247090 w 4075890"/>
              <a:gd name="connsiteY3" fmla="*/ 233464 h 1031132"/>
              <a:gd name="connsiteX4" fmla="*/ 3579779 w 4075890"/>
              <a:gd name="connsiteY4" fmla="*/ 204281 h 1031132"/>
              <a:gd name="connsiteX5" fmla="*/ 4075890 w 4075890"/>
              <a:gd name="connsiteY5" fmla="*/ 184826 h 1031132"/>
              <a:gd name="connsiteX6" fmla="*/ 4066162 w 4075890"/>
              <a:gd name="connsiteY6" fmla="*/ 29183 h 1031132"/>
              <a:gd name="connsiteX7" fmla="*/ 2694562 w 4075890"/>
              <a:gd name="connsiteY7" fmla="*/ 58366 h 1031132"/>
              <a:gd name="connsiteX8" fmla="*/ 1770435 w 4075890"/>
              <a:gd name="connsiteY8" fmla="*/ 19456 h 1031132"/>
              <a:gd name="connsiteX9" fmla="*/ 924128 w 4075890"/>
              <a:gd name="connsiteY9" fmla="*/ 0 h 1031132"/>
              <a:gd name="connsiteX10" fmla="*/ 0 w 4075890"/>
              <a:gd name="connsiteY10" fmla="*/ 136188 h 1031132"/>
              <a:gd name="connsiteX11" fmla="*/ 145915 w 4075890"/>
              <a:gd name="connsiteY11" fmla="*/ 466928 h 1031132"/>
              <a:gd name="connsiteX12" fmla="*/ 398835 w 4075890"/>
              <a:gd name="connsiteY12" fmla="*/ 710120 h 1031132"/>
              <a:gd name="connsiteX13" fmla="*/ 515566 w 4075890"/>
              <a:gd name="connsiteY13" fmla="*/ 1031132 h 1031132"/>
              <a:gd name="connsiteX0" fmla="*/ 515566 w 4075890"/>
              <a:gd name="connsiteY0" fmla="*/ 1037676 h 1037676"/>
              <a:gd name="connsiteX1" fmla="*/ 846307 w 4075890"/>
              <a:gd name="connsiteY1" fmla="*/ 531838 h 1037676"/>
              <a:gd name="connsiteX2" fmla="*/ 1498060 w 4075890"/>
              <a:gd name="connsiteY2" fmla="*/ 298374 h 1037676"/>
              <a:gd name="connsiteX3" fmla="*/ 2247090 w 4075890"/>
              <a:gd name="connsiteY3" fmla="*/ 240008 h 1037676"/>
              <a:gd name="connsiteX4" fmla="*/ 3579779 w 4075890"/>
              <a:gd name="connsiteY4" fmla="*/ 210825 h 1037676"/>
              <a:gd name="connsiteX5" fmla="*/ 4075890 w 4075890"/>
              <a:gd name="connsiteY5" fmla="*/ 191370 h 1037676"/>
              <a:gd name="connsiteX6" fmla="*/ 4066162 w 4075890"/>
              <a:gd name="connsiteY6" fmla="*/ 35727 h 1037676"/>
              <a:gd name="connsiteX7" fmla="*/ 2694562 w 4075890"/>
              <a:gd name="connsiteY7" fmla="*/ 64910 h 1037676"/>
              <a:gd name="connsiteX8" fmla="*/ 1770435 w 4075890"/>
              <a:gd name="connsiteY8" fmla="*/ 26000 h 1037676"/>
              <a:gd name="connsiteX9" fmla="*/ 924128 w 4075890"/>
              <a:gd name="connsiteY9" fmla="*/ 6544 h 1037676"/>
              <a:gd name="connsiteX10" fmla="*/ 0 w 4075890"/>
              <a:gd name="connsiteY10" fmla="*/ 142732 h 1037676"/>
              <a:gd name="connsiteX11" fmla="*/ 145915 w 4075890"/>
              <a:gd name="connsiteY11" fmla="*/ 473472 h 1037676"/>
              <a:gd name="connsiteX12" fmla="*/ 398835 w 4075890"/>
              <a:gd name="connsiteY12" fmla="*/ 716664 h 1037676"/>
              <a:gd name="connsiteX13" fmla="*/ 515566 w 4075890"/>
              <a:gd name="connsiteY13" fmla="*/ 1037676 h 1037676"/>
              <a:gd name="connsiteX0" fmla="*/ 515566 w 4075890"/>
              <a:gd name="connsiteY0" fmla="*/ 1037676 h 1040215"/>
              <a:gd name="connsiteX1" fmla="*/ 846307 w 4075890"/>
              <a:gd name="connsiteY1" fmla="*/ 531838 h 1040215"/>
              <a:gd name="connsiteX2" fmla="*/ 1498060 w 4075890"/>
              <a:gd name="connsiteY2" fmla="*/ 298374 h 1040215"/>
              <a:gd name="connsiteX3" fmla="*/ 2247090 w 4075890"/>
              <a:gd name="connsiteY3" fmla="*/ 240008 h 1040215"/>
              <a:gd name="connsiteX4" fmla="*/ 3579779 w 4075890"/>
              <a:gd name="connsiteY4" fmla="*/ 210825 h 1040215"/>
              <a:gd name="connsiteX5" fmla="*/ 4075890 w 4075890"/>
              <a:gd name="connsiteY5" fmla="*/ 191370 h 1040215"/>
              <a:gd name="connsiteX6" fmla="*/ 4066162 w 4075890"/>
              <a:gd name="connsiteY6" fmla="*/ 35727 h 1040215"/>
              <a:gd name="connsiteX7" fmla="*/ 2694562 w 4075890"/>
              <a:gd name="connsiteY7" fmla="*/ 64910 h 1040215"/>
              <a:gd name="connsiteX8" fmla="*/ 1770435 w 4075890"/>
              <a:gd name="connsiteY8" fmla="*/ 26000 h 1040215"/>
              <a:gd name="connsiteX9" fmla="*/ 924128 w 4075890"/>
              <a:gd name="connsiteY9" fmla="*/ 6544 h 1040215"/>
              <a:gd name="connsiteX10" fmla="*/ 0 w 4075890"/>
              <a:gd name="connsiteY10" fmla="*/ 142732 h 1040215"/>
              <a:gd name="connsiteX11" fmla="*/ 145915 w 4075890"/>
              <a:gd name="connsiteY11" fmla="*/ 473472 h 1040215"/>
              <a:gd name="connsiteX12" fmla="*/ 398835 w 4075890"/>
              <a:gd name="connsiteY12" fmla="*/ 716664 h 1040215"/>
              <a:gd name="connsiteX13" fmla="*/ 515566 w 4075890"/>
              <a:gd name="connsiteY13" fmla="*/ 1037676 h 1040215"/>
              <a:gd name="connsiteX0" fmla="*/ 515566 w 4075890"/>
              <a:gd name="connsiteY0" fmla="*/ 1037676 h 1040215"/>
              <a:gd name="connsiteX1" fmla="*/ 846307 w 4075890"/>
              <a:gd name="connsiteY1" fmla="*/ 531838 h 1040215"/>
              <a:gd name="connsiteX2" fmla="*/ 1498060 w 4075890"/>
              <a:gd name="connsiteY2" fmla="*/ 298374 h 1040215"/>
              <a:gd name="connsiteX3" fmla="*/ 2247090 w 4075890"/>
              <a:gd name="connsiteY3" fmla="*/ 240008 h 1040215"/>
              <a:gd name="connsiteX4" fmla="*/ 3579779 w 4075890"/>
              <a:gd name="connsiteY4" fmla="*/ 210825 h 1040215"/>
              <a:gd name="connsiteX5" fmla="*/ 4075890 w 4075890"/>
              <a:gd name="connsiteY5" fmla="*/ 191370 h 1040215"/>
              <a:gd name="connsiteX6" fmla="*/ 4066162 w 4075890"/>
              <a:gd name="connsiteY6" fmla="*/ 35727 h 1040215"/>
              <a:gd name="connsiteX7" fmla="*/ 2694562 w 4075890"/>
              <a:gd name="connsiteY7" fmla="*/ 64910 h 1040215"/>
              <a:gd name="connsiteX8" fmla="*/ 1770435 w 4075890"/>
              <a:gd name="connsiteY8" fmla="*/ 26000 h 1040215"/>
              <a:gd name="connsiteX9" fmla="*/ 924128 w 4075890"/>
              <a:gd name="connsiteY9" fmla="*/ 6544 h 1040215"/>
              <a:gd name="connsiteX10" fmla="*/ 0 w 4075890"/>
              <a:gd name="connsiteY10" fmla="*/ 142732 h 1040215"/>
              <a:gd name="connsiteX11" fmla="*/ 145915 w 4075890"/>
              <a:gd name="connsiteY11" fmla="*/ 473472 h 1040215"/>
              <a:gd name="connsiteX12" fmla="*/ 398835 w 4075890"/>
              <a:gd name="connsiteY12" fmla="*/ 716664 h 1040215"/>
              <a:gd name="connsiteX13" fmla="*/ 515566 w 4075890"/>
              <a:gd name="connsiteY13" fmla="*/ 1037676 h 1040215"/>
              <a:gd name="connsiteX0" fmla="*/ 926533 w 4486857"/>
              <a:gd name="connsiteY0" fmla="*/ 1550401 h 1552940"/>
              <a:gd name="connsiteX1" fmla="*/ 1257274 w 4486857"/>
              <a:gd name="connsiteY1" fmla="*/ 1044563 h 1552940"/>
              <a:gd name="connsiteX2" fmla="*/ 1909027 w 4486857"/>
              <a:gd name="connsiteY2" fmla="*/ 811099 h 1552940"/>
              <a:gd name="connsiteX3" fmla="*/ 2658057 w 4486857"/>
              <a:gd name="connsiteY3" fmla="*/ 752733 h 1552940"/>
              <a:gd name="connsiteX4" fmla="*/ 3990746 w 4486857"/>
              <a:gd name="connsiteY4" fmla="*/ 723550 h 1552940"/>
              <a:gd name="connsiteX5" fmla="*/ 4486857 w 4486857"/>
              <a:gd name="connsiteY5" fmla="*/ 704095 h 1552940"/>
              <a:gd name="connsiteX6" fmla="*/ 4477129 w 4486857"/>
              <a:gd name="connsiteY6" fmla="*/ 548452 h 1552940"/>
              <a:gd name="connsiteX7" fmla="*/ 3105529 w 4486857"/>
              <a:gd name="connsiteY7" fmla="*/ 577635 h 1552940"/>
              <a:gd name="connsiteX8" fmla="*/ 2181402 w 4486857"/>
              <a:gd name="connsiteY8" fmla="*/ 538725 h 1552940"/>
              <a:gd name="connsiteX9" fmla="*/ 1335095 w 4486857"/>
              <a:gd name="connsiteY9" fmla="*/ 519269 h 1552940"/>
              <a:gd name="connsiteX10" fmla="*/ 0 w 4486857"/>
              <a:gd name="connsiteY10" fmla="*/ 8185 h 1552940"/>
              <a:gd name="connsiteX11" fmla="*/ 556882 w 4486857"/>
              <a:gd name="connsiteY11" fmla="*/ 986197 h 1552940"/>
              <a:gd name="connsiteX12" fmla="*/ 809802 w 4486857"/>
              <a:gd name="connsiteY12" fmla="*/ 1229389 h 1552940"/>
              <a:gd name="connsiteX13" fmla="*/ 926533 w 4486857"/>
              <a:gd name="connsiteY13" fmla="*/ 1550401 h 15529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</a:cxnLst>
            <a:rect l="l" t="t" r="r" b="b"/>
            <a:pathLst>
              <a:path w="4486857" h="1552940">
                <a:moveTo>
                  <a:pt x="926533" y="1550401"/>
                </a:moveTo>
                <a:cubicBezTo>
                  <a:pt x="1001112" y="1519597"/>
                  <a:pt x="1093525" y="1167780"/>
                  <a:pt x="1257274" y="1044563"/>
                </a:cubicBezTo>
                <a:cubicBezTo>
                  <a:pt x="1421023" y="921346"/>
                  <a:pt x="1675563" y="859737"/>
                  <a:pt x="1909027" y="811099"/>
                </a:cubicBezTo>
                <a:lnTo>
                  <a:pt x="2658057" y="752733"/>
                </a:lnTo>
                <a:lnTo>
                  <a:pt x="3990746" y="723550"/>
                </a:lnTo>
                <a:lnTo>
                  <a:pt x="4486857" y="704095"/>
                </a:lnTo>
                <a:lnTo>
                  <a:pt x="4477129" y="548452"/>
                </a:lnTo>
                <a:lnTo>
                  <a:pt x="3105529" y="577635"/>
                </a:lnTo>
                <a:lnTo>
                  <a:pt x="2181402" y="538725"/>
                </a:lnTo>
                <a:cubicBezTo>
                  <a:pt x="1886330" y="528997"/>
                  <a:pt x="1698662" y="607692"/>
                  <a:pt x="1335095" y="519269"/>
                </a:cubicBezTo>
                <a:cubicBezTo>
                  <a:pt x="971528" y="430846"/>
                  <a:pt x="129702" y="-69636"/>
                  <a:pt x="0" y="8185"/>
                </a:cubicBezTo>
                <a:cubicBezTo>
                  <a:pt x="48638" y="118432"/>
                  <a:pt x="508244" y="875950"/>
                  <a:pt x="556882" y="986197"/>
                </a:cubicBezTo>
                <a:cubicBezTo>
                  <a:pt x="605520" y="1096444"/>
                  <a:pt x="748194" y="1135355"/>
                  <a:pt x="809802" y="1229389"/>
                </a:cubicBezTo>
                <a:cubicBezTo>
                  <a:pt x="871410" y="1323423"/>
                  <a:pt x="851954" y="1581205"/>
                  <a:pt x="926533" y="1550401"/>
                </a:cubicBezTo>
                <a:close/>
              </a:path>
            </a:pathLst>
          </a:custGeom>
          <a:solidFill>
            <a:srgbClr val="FFFF00"/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22" name="Text Box 24"/>
          <p:cNvSpPr txBox="1">
            <a:spLocks noChangeArrowheads="1"/>
          </p:cNvSpPr>
          <p:nvPr/>
        </p:nvSpPr>
        <p:spPr bwMode="auto">
          <a:xfrm>
            <a:off x="3934924" y="3703185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26" name="AutoShape 20"/>
          <p:cNvSpPr>
            <a:spLocks noChangeArrowheads="1"/>
          </p:cNvSpPr>
          <p:nvPr/>
        </p:nvSpPr>
        <p:spPr bwMode="auto">
          <a:xfrm>
            <a:off x="4013945" y="2856617"/>
            <a:ext cx="843133" cy="902725"/>
          </a:xfrm>
          <a:prstGeom prst="irregularSeal1">
            <a:avLst/>
          </a:prstGeom>
          <a:solidFill>
            <a:srgbClr val="FBFF07">
              <a:alpha val="87842"/>
            </a:srgbClr>
          </a:solidFill>
          <a:ln w="3175">
            <a:solidFill>
              <a:srgbClr val="FBFF07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grpSp>
        <p:nvGrpSpPr>
          <p:cNvPr id="113" name="Group 112"/>
          <p:cNvGrpSpPr/>
          <p:nvPr/>
        </p:nvGrpSpPr>
        <p:grpSpPr>
          <a:xfrm>
            <a:off x="4370578" y="3667919"/>
            <a:ext cx="745311" cy="435280"/>
            <a:chOff x="3100126" y="2829227"/>
            <a:chExt cx="745311" cy="435280"/>
          </a:xfrm>
        </p:grpSpPr>
        <p:sp>
          <p:nvSpPr>
            <p:cNvPr id="114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115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131" name="Text Box 24"/>
          <p:cNvSpPr txBox="1">
            <a:spLocks noChangeArrowheads="1"/>
          </p:cNvSpPr>
          <p:nvPr/>
        </p:nvSpPr>
        <p:spPr bwMode="auto">
          <a:xfrm>
            <a:off x="4158160" y="4214804"/>
            <a:ext cx="503664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r>
              <a:rPr lang="en-US" altLang="en-US" sz="14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Mg</a:t>
            </a:r>
            <a:r>
              <a:rPr lang="en-US" altLang="en-US" sz="1400" baseline="30000" dirty="0">
                <a:solidFill>
                  <a:srgbClr val="000000"/>
                </a:solidFill>
                <a:latin typeface="Arial" panose="020B0604020202020204" pitchFamily="34" charset="0"/>
                <a:ea typeface="MS PGothic" panose="020B0600070205080204" pitchFamily="34" charset="-128"/>
              </a:rPr>
              <a:t>+</a:t>
            </a:r>
            <a:endParaRPr lang="en-US" altLang="en-US" sz="1400" dirty="0">
              <a:solidFill>
                <a:srgbClr val="000000"/>
              </a:solidFill>
              <a:latin typeface="Arial" panose="020B0604020202020204" pitchFamily="34" charset="0"/>
              <a:ea typeface="MS PGothic" panose="020B0600070205080204" pitchFamily="34" charset="-128"/>
            </a:endParaRPr>
          </a:p>
        </p:txBody>
      </p:sp>
      <p:sp>
        <p:nvSpPr>
          <p:cNvPr id="119" name="Freeform 25"/>
          <p:cNvSpPr>
            <a:spLocks/>
          </p:cNvSpPr>
          <p:nvPr/>
        </p:nvSpPr>
        <p:spPr bwMode="auto">
          <a:xfrm rot="19448664">
            <a:off x="4009967" y="3357864"/>
            <a:ext cx="539512" cy="190768"/>
          </a:xfrm>
          <a:custGeom>
            <a:avLst/>
            <a:gdLst>
              <a:gd name="T0" fmla="*/ 133350 w 84"/>
              <a:gd name="T1" fmla="*/ 46037 h 65"/>
              <a:gd name="T2" fmla="*/ 69850 w 84"/>
              <a:gd name="T3" fmla="*/ 14287 h 65"/>
              <a:gd name="T4" fmla="*/ 19050 w 84"/>
              <a:gd name="T5" fmla="*/ 14287 h 65"/>
              <a:gd name="T6" fmla="*/ 0 w 84"/>
              <a:gd name="T7" fmla="*/ 103187 h 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4" h="65">
                <a:moveTo>
                  <a:pt x="84" y="29"/>
                </a:moveTo>
                <a:cubicBezTo>
                  <a:pt x="70" y="20"/>
                  <a:pt x="56" y="12"/>
                  <a:pt x="44" y="9"/>
                </a:cubicBezTo>
                <a:cubicBezTo>
                  <a:pt x="32" y="6"/>
                  <a:pt x="19" y="0"/>
                  <a:pt x="12" y="9"/>
                </a:cubicBezTo>
                <a:cubicBezTo>
                  <a:pt x="5" y="18"/>
                  <a:pt x="2" y="41"/>
                  <a:pt x="0" y="65"/>
                </a:cubicBezTo>
              </a:path>
            </a:pathLst>
          </a:custGeom>
          <a:noFill/>
          <a:ln w="3175" cmpd="sng">
            <a:solidFill>
              <a:schemeClr val="tx1"/>
            </a:solidFill>
            <a:round/>
            <a:headEnd/>
            <a:tailEnd type="arrow" w="sm" len="sm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 b="1" dirty="0"/>
          </a:p>
        </p:txBody>
      </p:sp>
      <p:sp>
        <p:nvSpPr>
          <p:cNvPr id="128" name="Rectangle 127"/>
          <p:cNvSpPr/>
          <p:nvPr/>
        </p:nvSpPr>
        <p:spPr>
          <a:xfrm>
            <a:off x="-44947" y="13517"/>
            <a:ext cx="9203545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7" name="TextBox 36"/>
          <p:cNvSpPr txBox="1"/>
          <p:nvPr/>
        </p:nvSpPr>
        <p:spPr>
          <a:xfrm>
            <a:off x="5095235" y="2801020"/>
            <a:ext cx="8791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/>
              <a:t>Ca</a:t>
            </a:r>
            <a:r>
              <a:rPr lang="en-US" sz="2400" b="1" baseline="30000" dirty="0" smtClean="0"/>
              <a:t>2+</a:t>
            </a:r>
            <a:endParaRPr lang="en-US" sz="2400" b="1" baseline="30000" dirty="0"/>
          </a:p>
        </p:txBody>
      </p:sp>
      <p:sp>
        <p:nvSpPr>
          <p:cNvPr id="39" name="TextBox 38"/>
          <p:cNvSpPr txBox="1"/>
          <p:nvPr/>
        </p:nvSpPr>
        <p:spPr>
          <a:xfrm>
            <a:off x="6687520" y="2841499"/>
            <a:ext cx="8857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cAMP</a:t>
            </a:r>
            <a:endParaRPr lang="en-US" b="1" dirty="0"/>
          </a:p>
        </p:txBody>
      </p:sp>
      <p:cxnSp>
        <p:nvCxnSpPr>
          <p:cNvPr id="49" name="Straight Arrow Connector 48"/>
          <p:cNvCxnSpPr/>
          <p:nvPr/>
        </p:nvCxnSpPr>
        <p:spPr>
          <a:xfrm flipV="1">
            <a:off x="5700304" y="3016437"/>
            <a:ext cx="1006672" cy="62813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0" name="TextBox 49"/>
          <p:cNvSpPr txBox="1"/>
          <p:nvPr/>
        </p:nvSpPr>
        <p:spPr>
          <a:xfrm>
            <a:off x="7407855" y="3083916"/>
            <a:ext cx="652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PKA</a:t>
            </a:r>
            <a:endParaRPr lang="en-US" b="1" dirty="0"/>
          </a:p>
        </p:txBody>
      </p:sp>
      <p:sp>
        <p:nvSpPr>
          <p:cNvPr id="47" name="Freeform 25"/>
          <p:cNvSpPr>
            <a:spLocks/>
          </p:cNvSpPr>
          <p:nvPr/>
        </p:nvSpPr>
        <p:spPr bwMode="auto">
          <a:xfrm rot="19448664">
            <a:off x="4302245" y="3929229"/>
            <a:ext cx="539512" cy="190768"/>
          </a:xfrm>
          <a:custGeom>
            <a:avLst/>
            <a:gdLst>
              <a:gd name="T0" fmla="*/ 133350 w 84"/>
              <a:gd name="T1" fmla="*/ 46037 h 65"/>
              <a:gd name="T2" fmla="*/ 69850 w 84"/>
              <a:gd name="T3" fmla="*/ 14287 h 65"/>
              <a:gd name="T4" fmla="*/ 19050 w 84"/>
              <a:gd name="T5" fmla="*/ 14287 h 65"/>
              <a:gd name="T6" fmla="*/ 0 w 84"/>
              <a:gd name="T7" fmla="*/ 103187 h 65"/>
              <a:gd name="T8" fmla="*/ 0 60000 65536"/>
              <a:gd name="T9" fmla="*/ 0 60000 65536"/>
              <a:gd name="T10" fmla="*/ 0 60000 65536"/>
              <a:gd name="T11" fmla="*/ 0 60000 65536"/>
            </a:gdLst>
            <a:ahLst/>
            <a:cxnLst>
              <a:cxn ang="T8">
                <a:pos x="T0" y="T1"/>
              </a:cxn>
              <a:cxn ang="T9">
                <a:pos x="T2" y="T3"/>
              </a:cxn>
              <a:cxn ang="T10">
                <a:pos x="T4" y="T5"/>
              </a:cxn>
              <a:cxn ang="T11">
                <a:pos x="T6" y="T7"/>
              </a:cxn>
            </a:cxnLst>
            <a:rect l="0" t="0" r="r" b="b"/>
            <a:pathLst>
              <a:path w="84" h="65">
                <a:moveTo>
                  <a:pt x="84" y="29"/>
                </a:moveTo>
                <a:cubicBezTo>
                  <a:pt x="70" y="20"/>
                  <a:pt x="56" y="12"/>
                  <a:pt x="44" y="9"/>
                </a:cubicBezTo>
                <a:cubicBezTo>
                  <a:pt x="32" y="6"/>
                  <a:pt x="19" y="0"/>
                  <a:pt x="12" y="9"/>
                </a:cubicBezTo>
                <a:cubicBezTo>
                  <a:pt x="5" y="18"/>
                  <a:pt x="2" y="41"/>
                  <a:pt x="0" y="65"/>
                </a:cubicBezTo>
              </a:path>
            </a:pathLst>
          </a:custGeom>
          <a:noFill/>
          <a:ln w="3175" cmpd="sng">
            <a:solidFill>
              <a:schemeClr val="tx1"/>
            </a:solidFill>
            <a:round/>
            <a:headEnd/>
            <a:tailEnd type="arrow" w="sm" len="sm"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wrap="none" anchor="ctr"/>
          <a:lstStyle/>
          <a:p>
            <a:endParaRPr lang="en-US" b="1" dirty="0"/>
          </a:p>
        </p:txBody>
      </p:sp>
      <p:sp>
        <p:nvSpPr>
          <p:cNvPr id="4" name="Down Arrow 3"/>
          <p:cNvSpPr/>
          <p:nvPr/>
        </p:nvSpPr>
        <p:spPr>
          <a:xfrm rot="10800000">
            <a:off x="8209675" y="1843462"/>
            <a:ext cx="326333" cy="1235788"/>
          </a:xfrm>
          <a:prstGeom prst="downArrow">
            <a:avLst/>
          </a:prstGeom>
          <a:solidFill>
            <a:srgbClr val="FFFF00"/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8" name="Down Arrow 47"/>
          <p:cNvSpPr/>
          <p:nvPr/>
        </p:nvSpPr>
        <p:spPr>
          <a:xfrm rot="10800000">
            <a:off x="7593495" y="2040997"/>
            <a:ext cx="326333" cy="1043838"/>
          </a:xfrm>
          <a:prstGeom prst="downArrow">
            <a:avLst/>
          </a:prstGeom>
          <a:solidFill>
            <a:srgbClr val="FFFF00"/>
          </a:solidFill>
          <a:ln>
            <a:solidFill>
              <a:srgbClr val="FFFF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0" name="Group 59"/>
          <p:cNvGrpSpPr/>
          <p:nvPr/>
        </p:nvGrpSpPr>
        <p:grpSpPr>
          <a:xfrm rot="16708220">
            <a:off x="7473285" y="2485152"/>
            <a:ext cx="570766" cy="382112"/>
            <a:chOff x="3506568" y="2213093"/>
            <a:chExt cx="570766" cy="495150"/>
          </a:xfrm>
          <a:solidFill>
            <a:srgbClr val="C00000"/>
          </a:solidFill>
        </p:grpSpPr>
        <p:sp>
          <p:nvSpPr>
            <p:cNvPr id="61" name="Oval 22"/>
            <p:cNvSpPr>
              <a:spLocks noChangeArrowheads="1"/>
            </p:cNvSpPr>
            <p:nvPr/>
          </p:nvSpPr>
          <p:spPr bwMode="auto">
            <a:xfrm rot="15549538">
              <a:off x="3721772" y="2352680"/>
              <a:ext cx="176932" cy="534193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  <p:sp>
          <p:nvSpPr>
            <p:cNvPr id="62" name="Oval 23"/>
            <p:cNvSpPr>
              <a:spLocks noChangeArrowheads="1"/>
            </p:cNvSpPr>
            <p:nvPr/>
          </p:nvSpPr>
          <p:spPr bwMode="auto">
            <a:xfrm rot="15549538">
              <a:off x="3678766" y="2040895"/>
              <a:ext cx="189798" cy="534193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</p:grpSp>
      <p:grpSp>
        <p:nvGrpSpPr>
          <p:cNvPr id="63" name="Group 62"/>
          <p:cNvGrpSpPr/>
          <p:nvPr/>
        </p:nvGrpSpPr>
        <p:grpSpPr>
          <a:xfrm rot="16708220">
            <a:off x="8082901" y="2462499"/>
            <a:ext cx="580387" cy="380678"/>
            <a:chOff x="3499813" y="2239885"/>
            <a:chExt cx="580387" cy="493294"/>
          </a:xfrm>
          <a:solidFill>
            <a:srgbClr val="C00000"/>
          </a:solidFill>
        </p:grpSpPr>
        <p:sp>
          <p:nvSpPr>
            <p:cNvPr id="64" name="Oval 22"/>
            <p:cNvSpPr>
              <a:spLocks noChangeArrowheads="1"/>
            </p:cNvSpPr>
            <p:nvPr/>
          </p:nvSpPr>
          <p:spPr bwMode="auto">
            <a:xfrm rot="15549538">
              <a:off x="3724638" y="2377617"/>
              <a:ext cx="176931" cy="534193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  <p:sp>
          <p:nvSpPr>
            <p:cNvPr id="65" name="Oval 23"/>
            <p:cNvSpPr>
              <a:spLocks noChangeArrowheads="1"/>
            </p:cNvSpPr>
            <p:nvPr/>
          </p:nvSpPr>
          <p:spPr bwMode="auto">
            <a:xfrm rot="15549538">
              <a:off x="3672010" y="2067688"/>
              <a:ext cx="189799" cy="534193"/>
            </a:xfrm>
            <a:prstGeom prst="ellipse">
              <a:avLst/>
            </a:prstGeom>
            <a:grpFill/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66" name="TextBox 65"/>
          <p:cNvSpPr txBox="1"/>
          <p:nvPr/>
        </p:nvSpPr>
        <p:spPr>
          <a:xfrm>
            <a:off x="6999348" y="2107031"/>
            <a:ext cx="6902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HCN</a:t>
            </a:r>
            <a:endParaRPr lang="en-US" sz="2000" b="1" dirty="0">
              <a:solidFill>
                <a:srgbClr val="C00000"/>
              </a:solidFill>
            </a:endParaRPr>
          </a:p>
        </p:txBody>
      </p:sp>
      <p:sp>
        <p:nvSpPr>
          <p:cNvPr id="67" name="TextBox 66"/>
          <p:cNvSpPr txBox="1"/>
          <p:nvPr/>
        </p:nvSpPr>
        <p:spPr>
          <a:xfrm>
            <a:off x="8060521" y="2040997"/>
            <a:ext cx="9043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KCNQ</a:t>
            </a:r>
            <a:endParaRPr lang="en-US" sz="2000" b="1" dirty="0">
              <a:solidFill>
                <a:srgbClr val="C00000"/>
              </a:solidFill>
            </a:endParaRPr>
          </a:p>
        </p:txBody>
      </p:sp>
      <p:cxnSp>
        <p:nvCxnSpPr>
          <p:cNvPr id="54" name="Straight Arrow Connector 53"/>
          <p:cNvCxnSpPr/>
          <p:nvPr/>
        </p:nvCxnSpPr>
        <p:spPr>
          <a:xfrm flipV="1">
            <a:off x="7386192" y="2973566"/>
            <a:ext cx="336209" cy="72188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cxnSp>
        <p:nvCxnSpPr>
          <p:cNvPr id="56" name="Straight Arrow Connector 55"/>
          <p:cNvCxnSpPr/>
          <p:nvPr/>
        </p:nvCxnSpPr>
        <p:spPr>
          <a:xfrm flipV="1">
            <a:off x="7917656" y="2959413"/>
            <a:ext cx="322527" cy="268568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57" name="AutoShape 20"/>
          <p:cNvSpPr>
            <a:spLocks noChangeArrowheads="1"/>
          </p:cNvSpPr>
          <p:nvPr/>
        </p:nvSpPr>
        <p:spPr bwMode="auto">
          <a:xfrm rot="829279">
            <a:off x="3354053" y="1381225"/>
            <a:ext cx="1325123" cy="1575192"/>
          </a:xfrm>
          <a:custGeom>
            <a:avLst/>
            <a:gdLst>
              <a:gd name="connsiteX0" fmla="*/ 10800 w 21600"/>
              <a:gd name="connsiteY0" fmla="*/ 5800 h 21600"/>
              <a:gd name="connsiteX1" fmla="*/ 14522 w 21600"/>
              <a:gd name="connsiteY1" fmla="*/ 0 h 21600"/>
              <a:gd name="connsiteX2" fmla="*/ 14155 w 21600"/>
              <a:gd name="connsiteY2" fmla="*/ 5325 h 21600"/>
              <a:gd name="connsiteX3" fmla="*/ 18380 w 21600"/>
              <a:gd name="connsiteY3" fmla="*/ 4457 h 21600"/>
              <a:gd name="connsiteX4" fmla="*/ 16702 w 21600"/>
              <a:gd name="connsiteY4" fmla="*/ 7315 h 21600"/>
              <a:gd name="connsiteX5" fmla="*/ 21097 w 21600"/>
              <a:gd name="connsiteY5" fmla="*/ 8137 h 21600"/>
              <a:gd name="connsiteX6" fmla="*/ 17607 w 21600"/>
              <a:gd name="connsiteY6" fmla="*/ 10475 h 21600"/>
              <a:gd name="connsiteX7" fmla="*/ 21600 w 21600"/>
              <a:gd name="connsiteY7" fmla="*/ 13290 h 21600"/>
              <a:gd name="connsiteX8" fmla="*/ 16837 w 21600"/>
              <a:gd name="connsiteY8" fmla="*/ 12942 h 21600"/>
              <a:gd name="connsiteX9" fmla="*/ 18145 w 21600"/>
              <a:gd name="connsiteY9" fmla="*/ 18095 h 21600"/>
              <a:gd name="connsiteX10" fmla="*/ 14020 w 21600"/>
              <a:gd name="connsiteY10" fmla="*/ 14457 h 21600"/>
              <a:gd name="connsiteX11" fmla="*/ 13247 w 21600"/>
              <a:gd name="connsiteY11" fmla="*/ 19737 h 21600"/>
              <a:gd name="connsiteX12" fmla="*/ 10532 w 21600"/>
              <a:gd name="connsiteY12" fmla="*/ 14935 h 21600"/>
              <a:gd name="connsiteX13" fmla="*/ 8485 w 21600"/>
              <a:gd name="connsiteY13" fmla="*/ 21600 h 21600"/>
              <a:gd name="connsiteX14" fmla="*/ 7715 w 21600"/>
              <a:gd name="connsiteY14" fmla="*/ 15627 h 21600"/>
              <a:gd name="connsiteX15" fmla="*/ 4762 w 21600"/>
              <a:gd name="connsiteY15" fmla="*/ 17617 h 21600"/>
              <a:gd name="connsiteX16" fmla="*/ 5667 w 21600"/>
              <a:gd name="connsiteY16" fmla="*/ 13937 h 21600"/>
              <a:gd name="connsiteX17" fmla="*/ 135 w 21600"/>
              <a:gd name="connsiteY17" fmla="*/ 14587 h 21600"/>
              <a:gd name="connsiteX18" fmla="*/ 3722 w 21600"/>
              <a:gd name="connsiteY18" fmla="*/ 11775 h 21600"/>
              <a:gd name="connsiteX19" fmla="*/ 0 w 21600"/>
              <a:gd name="connsiteY19" fmla="*/ 8615 h 21600"/>
              <a:gd name="connsiteX20" fmla="*/ 4627 w 21600"/>
              <a:gd name="connsiteY20" fmla="*/ 7617 h 21600"/>
              <a:gd name="connsiteX21" fmla="*/ 370 w 21600"/>
              <a:gd name="connsiteY21" fmla="*/ 2295 h 21600"/>
              <a:gd name="connsiteX22" fmla="*/ 7312 w 21600"/>
              <a:gd name="connsiteY22" fmla="*/ 6320 h 21600"/>
              <a:gd name="connsiteX23" fmla="*/ 8352 w 21600"/>
              <a:gd name="connsiteY23" fmla="*/ 2295 h 21600"/>
              <a:gd name="connsiteX24" fmla="*/ 10800 w 21600"/>
              <a:gd name="connsiteY24" fmla="*/ 5800 h 21600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6837 w 24525"/>
              <a:gd name="connsiteY8" fmla="*/ 12942 h 26321"/>
              <a:gd name="connsiteX9" fmla="*/ 24525 w 24525"/>
              <a:gd name="connsiteY9" fmla="*/ 26321 h 26321"/>
              <a:gd name="connsiteX10" fmla="*/ 14020 w 24525"/>
              <a:gd name="connsiteY10" fmla="*/ 14457 h 26321"/>
              <a:gd name="connsiteX11" fmla="*/ 13247 w 24525"/>
              <a:gd name="connsiteY11" fmla="*/ 19737 h 26321"/>
              <a:gd name="connsiteX12" fmla="*/ 10532 w 24525"/>
              <a:gd name="connsiteY12" fmla="*/ 14935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8787 w 24525"/>
              <a:gd name="connsiteY8" fmla="*/ 15039 h 26321"/>
              <a:gd name="connsiteX9" fmla="*/ 24525 w 24525"/>
              <a:gd name="connsiteY9" fmla="*/ 26321 h 26321"/>
              <a:gd name="connsiteX10" fmla="*/ 14020 w 24525"/>
              <a:gd name="connsiteY10" fmla="*/ 14457 h 26321"/>
              <a:gd name="connsiteX11" fmla="*/ 13247 w 24525"/>
              <a:gd name="connsiteY11" fmla="*/ 19737 h 26321"/>
              <a:gd name="connsiteX12" fmla="*/ 10532 w 24525"/>
              <a:gd name="connsiteY12" fmla="*/ 14935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8787 w 24525"/>
              <a:gd name="connsiteY8" fmla="*/ 15039 h 26321"/>
              <a:gd name="connsiteX9" fmla="*/ 24525 w 24525"/>
              <a:gd name="connsiteY9" fmla="*/ 26321 h 26321"/>
              <a:gd name="connsiteX10" fmla="*/ 14906 w 24525"/>
              <a:gd name="connsiteY10" fmla="*/ 17844 h 26321"/>
              <a:gd name="connsiteX11" fmla="*/ 13247 w 24525"/>
              <a:gd name="connsiteY11" fmla="*/ 19737 h 26321"/>
              <a:gd name="connsiteX12" fmla="*/ 10532 w 24525"/>
              <a:gd name="connsiteY12" fmla="*/ 14935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8787 w 24525"/>
              <a:gd name="connsiteY8" fmla="*/ 15039 h 26321"/>
              <a:gd name="connsiteX9" fmla="*/ 24525 w 24525"/>
              <a:gd name="connsiteY9" fmla="*/ 26321 h 26321"/>
              <a:gd name="connsiteX10" fmla="*/ 14906 w 24525"/>
              <a:gd name="connsiteY10" fmla="*/ 17844 h 26321"/>
              <a:gd name="connsiteX11" fmla="*/ 12361 w 24525"/>
              <a:gd name="connsiteY11" fmla="*/ 21995 h 26321"/>
              <a:gd name="connsiteX12" fmla="*/ 10532 w 24525"/>
              <a:gd name="connsiteY12" fmla="*/ 14935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8787 w 24525"/>
              <a:gd name="connsiteY8" fmla="*/ 15039 h 26321"/>
              <a:gd name="connsiteX9" fmla="*/ 24525 w 24525"/>
              <a:gd name="connsiteY9" fmla="*/ 26321 h 26321"/>
              <a:gd name="connsiteX10" fmla="*/ 14906 w 24525"/>
              <a:gd name="connsiteY10" fmla="*/ 17844 h 26321"/>
              <a:gd name="connsiteX11" fmla="*/ 12361 w 24525"/>
              <a:gd name="connsiteY11" fmla="*/ 21995 h 26321"/>
              <a:gd name="connsiteX12" fmla="*/ 10532 w 24525"/>
              <a:gd name="connsiteY12" fmla="*/ 17032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  <a:gd name="connsiteX0" fmla="*/ 10800 w 27481"/>
              <a:gd name="connsiteY0" fmla="*/ 5800 h 29732"/>
              <a:gd name="connsiteX1" fmla="*/ 14522 w 27481"/>
              <a:gd name="connsiteY1" fmla="*/ 0 h 29732"/>
              <a:gd name="connsiteX2" fmla="*/ 14155 w 27481"/>
              <a:gd name="connsiteY2" fmla="*/ 5325 h 29732"/>
              <a:gd name="connsiteX3" fmla="*/ 18380 w 27481"/>
              <a:gd name="connsiteY3" fmla="*/ 4457 h 29732"/>
              <a:gd name="connsiteX4" fmla="*/ 16702 w 27481"/>
              <a:gd name="connsiteY4" fmla="*/ 7315 h 29732"/>
              <a:gd name="connsiteX5" fmla="*/ 21097 w 27481"/>
              <a:gd name="connsiteY5" fmla="*/ 8137 h 29732"/>
              <a:gd name="connsiteX6" fmla="*/ 17607 w 27481"/>
              <a:gd name="connsiteY6" fmla="*/ 10475 h 29732"/>
              <a:gd name="connsiteX7" fmla="*/ 21600 w 27481"/>
              <a:gd name="connsiteY7" fmla="*/ 13290 h 29732"/>
              <a:gd name="connsiteX8" fmla="*/ 18787 w 27481"/>
              <a:gd name="connsiteY8" fmla="*/ 15039 h 29732"/>
              <a:gd name="connsiteX9" fmla="*/ 27481 w 27481"/>
              <a:gd name="connsiteY9" fmla="*/ 29732 h 29732"/>
              <a:gd name="connsiteX10" fmla="*/ 14906 w 27481"/>
              <a:gd name="connsiteY10" fmla="*/ 17844 h 29732"/>
              <a:gd name="connsiteX11" fmla="*/ 12361 w 27481"/>
              <a:gd name="connsiteY11" fmla="*/ 21995 h 29732"/>
              <a:gd name="connsiteX12" fmla="*/ 10532 w 27481"/>
              <a:gd name="connsiteY12" fmla="*/ 17032 h 29732"/>
              <a:gd name="connsiteX13" fmla="*/ 8485 w 27481"/>
              <a:gd name="connsiteY13" fmla="*/ 21600 h 29732"/>
              <a:gd name="connsiteX14" fmla="*/ 7715 w 27481"/>
              <a:gd name="connsiteY14" fmla="*/ 15627 h 29732"/>
              <a:gd name="connsiteX15" fmla="*/ 4762 w 27481"/>
              <a:gd name="connsiteY15" fmla="*/ 17617 h 29732"/>
              <a:gd name="connsiteX16" fmla="*/ 5667 w 27481"/>
              <a:gd name="connsiteY16" fmla="*/ 13937 h 29732"/>
              <a:gd name="connsiteX17" fmla="*/ 135 w 27481"/>
              <a:gd name="connsiteY17" fmla="*/ 14587 h 29732"/>
              <a:gd name="connsiteX18" fmla="*/ 3722 w 27481"/>
              <a:gd name="connsiteY18" fmla="*/ 11775 h 29732"/>
              <a:gd name="connsiteX19" fmla="*/ 0 w 27481"/>
              <a:gd name="connsiteY19" fmla="*/ 8615 h 29732"/>
              <a:gd name="connsiteX20" fmla="*/ 4627 w 27481"/>
              <a:gd name="connsiteY20" fmla="*/ 7617 h 29732"/>
              <a:gd name="connsiteX21" fmla="*/ 370 w 27481"/>
              <a:gd name="connsiteY21" fmla="*/ 2295 h 29732"/>
              <a:gd name="connsiteX22" fmla="*/ 7312 w 27481"/>
              <a:gd name="connsiteY22" fmla="*/ 6320 h 29732"/>
              <a:gd name="connsiteX23" fmla="*/ 8352 w 27481"/>
              <a:gd name="connsiteY23" fmla="*/ 2295 h 29732"/>
              <a:gd name="connsiteX24" fmla="*/ 10800 w 27481"/>
              <a:gd name="connsiteY24" fmla="*/ 5800 h 297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7481" h="29732">
                <a:moveTo>
                  <a:pt x="10800" y="5800"/>
                </a:moveTo>
                <a:lnTo>
                  <a:pt x="14522" y="0"/>
                </a:lnTo>
                <a:cubicBezTo>
                  <a:pt x="14400" y="1775"/>
                  <a:pt x="14277" y="3550"/>
                  <a:pt x="14155" y="5325"/>
                </a:cubicBezTo>
                <a:lnTo>
                  <a:pt x="18380" y="4457"/>
                </a:lnTo>
                <a:lnTo>
                  <a:pt x="16702" y="7315"/>
                </a:lnTo>
                <a:lnTo>
                  <a:pt x="21097" y="8137"/>
                </a:lnTo>
                <a:lnTo>
                  <a:pt x="17607" y="10475"/>
                </a:lnTo>
                <a:lnTo>
                  <a:pt x="21600" y="13290"/>
                </a:lnTo>
                <a:lnTo>
                  <a:pt x="18787" y="15039"/>
                </a:lnTo>
                <a:lnTo>
                  <a:pt x="27481" y="29732"/>
                </a:lnTo>
                <a:lnTo>
                  <a:pt x="14906" y="17844"/>
                </a:lnTo>
                <a:lnTo>
                  <a:pt x="12361" y="21995"/>
                </a:lnTo>
                <a:lnTo>
                  <a:pt x="10532" y="17032"/>
                </a:lnTo>
                <a:lnTo>
                  <a:pt x="8485" y="21600"/>
                </a:lnTo>
                <a:cubicBezTo>
                  <a:pt x="8228" y="19609"/>
                  <a:pt x="7972" y="17618"/>
                  <a:pt x="7715" y="15627"/>
                </a:cubicBezTo>
                <a:lnTo>
                  <a:pt x="4762" y="17617"/>
                </a:lnTo>
                <a:lnTo>
                  <a:pt x="5667" y="13937"/>
                </a:lnTo>
                <a:lnTo>
                  <a:pt x="135" y="14587"/>
                </a:lnTo>
                <a:lnTo>
                  <a:pt x="3722" y="11775"/>
                </a:lnTo>
                <a:lnTo>
                  <a:pt x="0" y="8615"/>
                </a:lnTo>
                <a:lnTo>
                  <a:pt x="4627" y="7617"/>
                </a:lnTo>
                <a:lnTo>
                  <a:pt x="370" y="2295"/>
                </a:lnTo>
                <a:lnTo>
                  <a:pt x="7312" y="6320"/>
                </a:lnTo>
                <a:lnTo>
                  <a:pt x="8352" y="2295"/>
                </a:lnTo>
                <a:lnTo>
                  <a:pt x="10800" y="5800"/>
                </a:lnTo>
                <a:close/>
              </a:path>
            </a:pathLst>
          </a:custGeom>
          <a:solidFill>
            <a:srgbClr val="FFFF00">
              <a:alpha val="96000"/>
            </a:srgbClr>
          </a:solidFill>
          <a:ln w="3175">
            <a:solidFill>
              <a:srgbClr val="FFFF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sp>
        <p:nvSpPr>
          <p:cNvPr id="58" name="AutoShape 20"/>
          <p:cNvSpPr>
            <a:spLocks noChangeArrowheads="1"/>
          </p:cNvSpPr>
          <p:nvPr/>
        </p:nvSpPr>
        <p:spPr bwMode="auto">
          <a:xfrm rot="21019037">
            <a:off x="3419331" y="2101976"/>
            <a:ext cx="886490" cy="1090715"/>
          </a:xfrm>
          <a:custGeom>
            <a:avLst/>
            <a:gdLst>
              <a:gd name="connsiteX0" fmla="*/ 10800 w 21600"/>
              <a:gd name="connsiteY0" fmla="*/ 5800 h 21600"/>
              <a:gd name="connsiteX1" fmla="*/ 14522 w 21600"/>
              <a:gd name="connsiteY1" fmla="*/ 0 h 21600"/>
              <a:gd name="connsiteX2" fmla="*/ 14155 w 21600"/>
              <a:gd name="connsiteY2" fmla="*/ 5325 h 21600"/>
              <a:gd name="connsiteX3" fmla="*/ 18380 w 21600"/>
              <a:gd name="connsiteY3" fmla="*/ 4457 h 21600"/>
              <a:gd name="connsiteX4" fmla="*/ 16702 w 21600"/>
              <a:gd name="connsiteY4" fmla="*/ 7315 h 21600"/>
              <a:gd name="connsiteX5" fmla="*/ 21097 w 21600"/>
              <a:gd name="connsiteY5" fmla="*/ 8137 h 21600"/>
              <a:gd name="connsiteX6" fmla="*/ 17607 w 21600"/>
              <a:gd name="connsiteY6" fmla="*/ 10475 h 21600"/>
              <a:gd name="connsiteX7" fmla="*/ 21600 w 21600"/>
              <a:gd name="connsiteY7" fmla="*/ 13290 h 21600"/>
              <a:gd name="connsiteX8" fmla="*/ 16837 w 21600"/>
              <a:gd name="connsiteY8" fmla="*/ 12942 h 21600"/>
              <a:gd name="connsiteX9" fmla="*/ 18145 w 21600"/>
              <a:gd name="connsiteY9" fmla="*/ 18095 h 21600"/>
              <a:gd name="connsiteX10" fmla="*/ 14020 w 21600"/>
              <a:gd name="connsiteY10" fmla="*/ 14457 h 21600"/>
              <a:gd name="connsiteX11" fmla="*/ 13247 w 21600"/>
              <a:gd name="connsiteY11" fmla="*/ 19737 h 21600"/>
              <a:gd name="connsiteX12" fmla="*/ 10532 w 21600"/>
              <a:gd name="connsiteY12" fmla="*/ 14935 h 21600"/>
              <a:gd name="connsiteX13" fmla="*/ 8485 w 21600"/>
              <a:gd name="connsiteY13" fmla="*/ 21600 h 21600"/>
              <a:gd name="connsiteX14" fmla="*/ 7715 w 21600"/>
              <a:gd name="connsiteY14" fmla="*/ 15627 h 21600"/>
              <a:gd name="connsiteX15" fmla="*/ 4762 w 21600"/>
              <a:gd name="connsiteY15" fmla="*/ 17617 h 21600"/>
              <a:gd name="connsiteX16" fmla="*/ 5667 w 21600"/>
              <a:gd name="connsiteY16" fmla="*/ 13937 h 21600"/>
              <a:gd name="connsiteX17" fmla="*/ 135 w 21600"/>
              <a:gd name="connsiteY17" fmla="*/ 14587 h 21600"/>
              <a:gd name="connsiteX18" fmla="*/ 3722 w 21600"/>
              <a:gd name="connsiteY18" fmla="*/ 11775 h 21600"/>
              <a:gd name="connsiteX19" fmla="*/ 0 w 21600"/>
              <a:gd name="connsiteY19" fmla="*/ 8615 h 21600"/>
              <a:gd name="connsiteX20" fmla="*/ 4627 w 21600"/>
              <a:gd name="connsiteY20" fmla="*/ 7617 h 21600"/>
              <a:gd name="connsiteX21" fmla="*/ 370 w 21600"/>
              <a:gd name="connsiteY21" fmla="*/ 2295 h 21600"/>
              <a:gd name="connsiteX22" fmla="*/ 7312 w 21600"/>
              <a:gd name="connsiteY22" fmla="*/ 6320 h 21600"/>
              <a:gd name="connsiteX23" fmla="*/ 8352 w 21600"/>
              <a:gd name="connsiteY23" fmla="*/ 2295 h 21600"/>
              <a:gd name="connsiteX24" fmla="*/ 10800 w 21600"/>
              <a:gd name="connsiteY24" fmla="*/ 5800 h 21600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6837 w 24525"/>
              <a:gd name="connsiteY8" fmla="*/ 12942 h 26321"/>
              <a:gd name="connsiteX9" fmla="*/ 24525 w 24525"/>
              <a:gd name="connsiteY9" fmla="*/ 26321 h 26321"/>
              <a:gd name="connsiteX10" fmla="*/ 14020 w 24525"/>
              <a:gd name="connsiteY10" fmla="*/ 14457 h 26321"/>
              <a:gd name="connsiteX11" fmla="*/ 13247 w 24525"/>
              <a:gd name="connsiteY11" fmla="*/ 19737 h 26321"/>
              <a:gd name="connsiteX12" fmla="*/ 10532 w 24525"/>
              <a:gd name="connsiteY12" fmla="*/ 14935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8787 w 24525"/>
              <a:gd name="connsiteY8" fmla="*/ 15039 h 26321"/>
              <a:gd name="connsiteX9" fmla="*/ 24525 w 24525"/>
              <a:gd name="connsiteY9" fmla="*/ 26321 h 26321"/>
              <a:gd name="connsiteX10" fmla="*/ 14020 w 24525"/>
              <a:gd name="connsiteY10" fmla="*/ 14457 h 26321"/>
              <a:gd name="connsiteX11" fmla="*/ 13247 w 24525"/>
              <a:gd name="connsiteY11" fmla="*/ 19737 h 26321"/>
              <a:gd name="connsiteX12" fmla="*/ 10532 w 24525"/>
              <a:gd name="connsiteY12" fmla="*/ 14935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8787 w 24525"/>
              <a:gd name="connsiteY8" fmla="*/ 15039 h 26321"/>
              <a:gd name="connsiteX9" fmla="*/ 24525 w 24525"/>
              <a:gd name="connsiteY9" fmla="*/ 26321 h 26321"/>
              <a:gd name="connsiteX10" fmla="*/ 14906 w 24525"/>
              <a:gd name="connsiteY10" fmla="*/ 17844 h 26321"/>
              <a:gd name="connsiteX11" fmla="*/ 13247 w 24525"/>
              <a:gd name="connsiteY11" fmla="*/ 19737 h 26321"/>
              <a:gd name="connsiteX12" fmla="*/ 10532 w 24525"/>
              <a:gd name="connsiteY12" fmla="*/ 14935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8787 w 24525"/>
              <a:gd name="connsiteY8" fmla="*/ 15039 h 26321"/>
              <a:gd name="connsiteX9" fmla="*/ 24525 w 24525"/>
              <a:gd name="connsiteY9" fmla="*/ 26321 h 26321"/>
              <a:gd name="connsiteX10" fmla="*/ 14906 w 24525"/>
              <a:gd name="connsiteY10" fmla="*/ 17844 h 26321"/>
              <a:gd name="connsiteX11" fmla="*/ 12361 w 24525"/>
              <a:gd name="connsiteY11" fmla="*/ 21995 h 26321"/>
              <a:gd name="connsiteX12" fmla="*/ 10532 w 24525"/>
              <a:gd name="connsiteY12" fmla="*/ 14935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  <a:gd name="connsiteX0" fmla="*/ 10800 w 24525"/>
              <a:gd name="connsiteY0" fmla="*/ 5800 h 26321"/>
              <a:gd name="connsiteX1" fmla="*/ 14522 w 24525"/>
              <a:gd name="connsiteY1" fmla="*/ 0 h 26321"/>
              <a:gd name="connsiteX2" fmla="*/ 14155 w 24525"/>
              <a:gd name="connsiteY2" fmla="*/ 5325 h 26321"/>
              <a:gd name="connsiteX3" fmla="*/ 18380 w 24525"/>
              <a:gd name="connsiteY3" fmla="*/ 4457 h 26321"/>
              <a:gd name="connsiteX4" fmla="*/ 16702 w 24525"/>
              <a:gd name="connsiteY4" fmla="*/ 7315 h 26321"/>
              <a:gd name="connsiteX5" fmla="*/ 21097 w 24525"/>
              <a:gd name="connsiteY5" fmla="*/ 8137 h 26321"/>
              <a:gd name="connsiteX6" fmla="*/ 17607 w 24525"/>
              <a:gd name="connsiteY6" fmla="*/ 10475 h 26321"/>
              <a:gd name="connsiteX7" fmla="*/ 21600 w 24525"/>
              <a:gd name="connsiteY7" fmla="*/ 13290 h 26321"/>
              <a:gd name="connsiteX8" fmla="*/ 18787 w 24525"/>
              <a:gd name="connsiteY8" fmla="*/ 15039 h 26321"/>
              <a:gd name="connsiteX9" fmla="*/ 24525 w 24525"/>
              <a:gd name="connsiteY9" fmla="*/ 26321 h 26321"/>
              <a:gd name="connsiteX10" fmla="*/ 14906 w 24525"/>
              <a:gd name="connsiteY10" fmla="*/ 17844 h 26321"/>
              <a:gd name="connsiteX11" fmla="*/ 12361 w 24525"/>
              <a:gd name="connsiteY11" fmla="*/ 21995 h 26321"/>
              <a:gd name="connsiteX12" fmla="*/ 10532 w 24525"/>
              <a:gd name="connsiteY12" fmla="*/ 17032 h 26321"/>
              <a:gd name="connsiteX13" fmla="*/ 8485 w 24525"/>
              <a:gd name="connsiteY13" fmla="*/ 21600 h 26321"/>
              <a:gd name="connsiteX14" fmla="*/ 7715 w 24525"/>
              <a:gd name="connsiteY14" fmla="*/ 15627 h 26321"/>
              <a:gd name="connsiteX15" fmla="*/ 4762 w 24525"/>
              <a:gd name="connsiteY15" fmla="*/ 17617 h 26321"/>
              <a:gd name="connsiteX16" fmla="*/ 5667 w 24525"/>
              <a:gd name="connsiteY16" fmla="*/ 13937 h 26321"/>
              <a:gd name="connsiteX17" fmla="*/ 135 w 24525"/>
              <a:gd name="connsiteY17" fmla="*/ 14587 h 26321"/>
              <a:gd name="connsiteX18" fmla="*/ 3722 w 24525"/>
              <a:gd name="connsiteY18" fmla="*/ 11775 h 26321"/>
              <a:gd name="connsiteX19" fmla="*/ 0 w 24525"/>
              <a:gd name="connsiteY19" fmla="*/ 8615 h 26321"/>
              <a:gd name="connsiteX20" fmla="*/ 4627 w 24525"/>
              <a:gd name="connsiteY20" fmla="*/ 7617 h 26321"/>
              <a:gd name="connsiteX21" fmla="*/ 370 w 24525"/>
              <a:gd name="connsiteY21" fmla="*/ 2295 h 26321"/>
              <a:gd name="connsiteX22" fmla="*/ 7312 w 24525"/>
              <a:gd name="connsiteY22" fmla="*/ 6320 h 26321"/>
              <a:gd name="connsiteX23" fmla="*/ 8352 w 24525"/>
              <a:gd name="connsiteY23" fmla="*/ 2295 h 26321"/>
              <a:gd name="connsiteX24" fmla="*/ 10800 w 24525"/>
              <a:gd name="connsiteY24" fmla="*/ 5800 h 2632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</a:cxnLst>
            <a:rect l="l" t="t" r="r" b="b"/>
            <a:pathLst>
              <a:path w="24525" h="26321">
                <a:moveTo>
                  <a:pt x="10800" y="5800"/>
                </a:moveTo>
                <a:lnTo>
                  <a:pt x="14522" y="0"/>
                </a:lnTo>
                <a:cubicBezTo>
                  <a:pt x="14400" y="1775"/>
                  <a:pt x="14277" y="3550"/>
                  <a:pt x="14155" y="5325"/>
                </a:cubicBezTo>
                <a:lnTo>
                  <a:pt x="18380" y="4457"/>
                </a:lnTo>
                <a:lnTo>
                  <a:pt x="16702" y="7315"/>
                </a:lnTo>
                <a:lnTo>
                  <a:pt x="21097" y="8137"/>
                </a:lnTo>
                <a:lnTo>
                  <a:pt x="17607" y="10475"/>
                </a:lnTo>
                <a:lnTo>
                  <a:pt x="21600" y="13290"/>
                </a:lnTo>
                <a:lnTo>
                  <a:pt x="18787" y="15039"/>
                </a:lnTo>
                <a:lnTo>
                  <a:pt x="24525" y="26321"/>
                </a:lnTo>
                <a:lnTo>
                  <a:pt x="14906" y="17844"/>
                </a:lnTo>
                <a:lnTo>
                  <a:pt x="12361" y="21995"/>
                </a:lnTo>
                <a:lnTo>
                  <a:pt x="10532" y="17032"/>
                </a:lnTo>
                <a:lnTo>
                  <a:pt x="8485" y="21600"/>
                </a:lnTo>
                <a:cubicBezTo>
                  <a:pt x="8228" y="19609"/>
                  <a:pt x="7972" y="17618"/>
                  <a:pt x="7715" y="15627"/>
                </a:cubicBezTo>
                <a:lnTo>
                  <a:pt x="4762" y="17617"/>
                </a:lnTo>
                <a:lnTo>
                  <a:pt x="5667" y="13937"/>
                </a:lnTo>
                <a:lnTo>
                  <a:pt x="135" y="14587"/>
                </a:lnTo>
                <a:lnTo>
                  <a:pt x="3722" y="11775"/>
                </a:lnTo>
                <a:lnTo>
                  <a:pt x="0" y="8615"/>
                </a:lnTo>
                <a:lnTo>
                  <a:pt x="4627" y="7617"/>
                </a:lnTo>
                <a:lnTo>
                  <a:pt x="370" y="2295"/>
                </a:lnTo>
                <a:lnTo>
                  <a:pt x="7312" y="6320"/>
                </a:lnTo>
                <a:lnTo>
                  <a:pt x="8352" y="2295"/>
                </a:lnTo>
                <a:lnTo>
                  <a:pt x="10800" y="5800"/>
                </a:lnTo>
                <a:close/>
              </a:path>
            </a:pathLst>
          </a:custGeom>
          <a:solidFill>
            <a:srgbClr val="FFFF00">
              <a:alpha val="96000"/>
            </a:srgbClr>
          </a:solidFill>
          <a:ln w="3175">
            <a:solidFill>
              <a:srgbClr val="FFFF00"/>
            </a:solidFill>
            <a:miter lim="800000"/>
            <a:headEnd/>
            <a:tailEnd/>
          </a:ln>
        </p:spPr>
        <p:txBody>
          <a:bodyPr wrap="none" anchor="ctr"/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endParaRPr lang="en-US" altLang="en-US" sz="1400" b="1">
              <a:solidFill>
                <a:srgbClr val="000000"/>
              </a:solidFill>
              <a:latin typeface="Baskerville Old Face" panose="02020602080505020303" pitchFamily="18" charset="0"/>
              <a:ea typeface="MS PGothic" panose="020B0600070205080204" pitchFamily="34" charset="-128"/>
            </a:endParaRPr>
          </a:p>
        </p:txBody>
      </p:sp>
      <p:sp>
        <p:nvSpPr>
          <p:cNvPr id="33" name="Freeform 60"/>
          <p:cNvSpPr>
            <a:spLocks noChangeAspect="1"/>
          </p:cNvSpPr>
          <p:nvPr/>
        </p:nvSpPr>
        <p:spPr bwMode="auto">
          <a:xfrm rot="19671756" flipH="1">
            <a:off x="3498197" y="1485675"/>
            <a:ext cx="682381" cy="808745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53975" cmpd="sng">
            <a:solidFill>
              <a:srgbClr val="4CB6B6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27" name="TextBox 126"/>
          <p:cNvSpPr txBox="1"/>
          <p:nvPr/>
        </p:nvSpPr>
        <p:spPr>
          <a:xfrm>
            <a:off x="2908930" y="1271274"/>
            <a:ext cx="871201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26A6A6"/>
                </a:solidFill>
              </a:rPr>
              <a:t>M1Rs</a:t>
            </a:r>
            <a:endParaRPr lang="en-US" sz="2000" b="1" dirty="0">
              <a:solidFill>
                <a:srgbClr val="26A6A6"/>
              </a:solidFill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3495669" y="2376544"/>
            <a:ext cx="568923" cy="393547"/>
            <a:chOff x="3501246" y="2252354"/>
            <a:chExt cx="568923" cy="393547"/>
          </a:xfrm>
        </p:grpSpPr>
        <p:sp>
          <p:nvSpPr>
            <p:cNvPr id="29" name="Oval 22"/>
            <p:cNvSpPr>
              <a:spLocks noChangeArrowheads="1"/>
            </p:cNvSpPr>
            <p:nvPr/>
          </p:nvSpPr>
          <p:spPr bwMode="auto">
            <a:xfrm rot="15549538">
              <a:off x="3714607" y="2290338"/>
              <a:ext cx="176932" cy="534193"/>
            </a:xfrm>
            <a:prstGeom prst="ellipse">
              <a:avLst/>
            </a:prstGeom>
            <a:gradFill flip="none" rotWithShape="1">
              <a:gsLst>
                <a:gs pos="43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  <p:sp>
          <p:nvSpPr>
            <p:cNvPr id="36" name="Oval 23"/>
            <p:cNvSpPr>
              <a:spLocks noChangeArrowheads="1"/>
            </p:cNvSpPr>
            <p:nvPr/>
          </p:nvSpPr>
          <p:spPr bwMode="auto">
            <a:xfrm rot="15549538">
              <a:off x="3673443" y="2080157"/>
              <a:ext cx="189799" cy="534193"/>
            </a:xfrm>
            <a:prstGeom prst="ellipse">
              <a:avLst/>
            </a:prstGeom>
            <a:gradFill flip="none" rotWithShape="1">
              <a:gsLst>
                <a:gs pos="35000">
                  <a:srgbClr val="26A6A6"/>
                </a:gs>
                <a:gs pos="100000">
                  <a:srgbClr val="FFFFFF"/>
                </a:gs>
              </a:gsLst>
              <a:path path="circle">
                <a:fillToRect l="100000" t="100000"/>
              </a:path>
              <a:tileRect r="-100000" b="-100000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>
              <a:lvl1pPr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1pPr>
              <a:lvl2pPr marL="742950" indent="-28575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2pPr>
              <a:lvl3pPr marL="11430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3pPr>
              <a:lvl4pPr marL="16002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4pPr>
              <a:lvl5pPr marL="2057400" indent="-228600"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5pPr>
              <a:lvl6pPr marL="25146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6pPr>
              <a:lvl7pPr marL="29718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7pPr>
              <a:lvl8pPr marL="34290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8pPr>
              <a:lvl9pPr marL="3886200" indent="-228600" fontAlgn="base">
                <a:spcBef>
                  <a:spcPct val="0"/>
                </a:spcBef>
                <a:spcAft>
                  <a:spcPct val="0"/>
                </a:spcAft>
                <a:defRPr>
                  <a:solidFill>
                    <a:schemeClr val="tx1"/>
                  </a:solidFill>
                  <a:latin typeface="Calibri" panose="020F0502020204030204" pitchFamily="34" charset="0"/>
                </a:defRPr>
              </a:lvl9pPr>
            </a:lstStyle>
            <a:p>
              <a:endParaRPr lang="en-US" altLang="en-US" sz="1400" b="1">
                <a:solidFill>
                  <a:srgbClr val="000000"/>
                </a:solidFill>
                <a:latin typeface="Baskerville Old Face" panose="02020602080505020303" pitchFamily="18" charset="0"/>
                <a:ea typeface="MS PGothic" panose="020B0600070205080204" pitchFamily="34" charset="-128"/>
              </a:endParaRPr>
            </a:p>
          </p:txBody>
        </p:sp>
      </p:grpSp>
      <p:sp>
        <p:nvSpPr>
          <p:cNvPr id="38" name="TextBox 37"/>
          <p:cNvSpPr txBox="1"/>
          <p:nvPr/>
        </p:nvSpPr>
        <p:spPr>
          <a:xfrm>
            <a:off x="2893608" y="2709984"/>
            <a:ext cx="1338945" cy="400110"/>
          </a:xfrm>
          <a:prstGeom prst="rect">
            <a:avLst/>
          </a:prstGeom>
          <a:noFill/>
          <a:effectLst/>
        </p:spPr>
        <p:txBody>
          <a:bodyPr wrap="square" rtlCol="0">
            <a:spAutoFit/>
          </a:bodyPr>
          <a:lstStyle/>
          <a:p>
            <a:r>
              <a:rPr lang="en-US" sz="2000" b="1" dirty="0" err="1" smtClean="0">
                <a:solidFill>
                  <a:srgbClr val="26A6A6"/>
                </a:solidFill>
              </a:rPr>
              <a:t>nACh</a:t>
            </a:r>
            <a:r>
              <a:rPr lang="en-US" sz="2000" b="1" dirty="0" smtClean="0">
                <a:solidFill>
                  <a:srgbClr val="26A6A6"/>
                </a:solidFill>
              </a:rPr>
              <a:t>α7Rs</a:t>
            </a:r>
            <a:endParaRPr lang="en-US" sz="2000" b="1" dirty="0">
              <a:solidFill>
                <a:srgbClr val="26A6A6"/>
              </a:solidFill>
            </a:endParaRPr>
          </a:p>
        </p:txBody>
      </p:sp>
      <p:grpSp>
        <p:nvGrpSpPr>
          <p:cNvPr id="112" name="Group 111"/>
          <p:cNvGrpSpPr/>
          <p:nvPr/>
        </p:nvGrpSpPr>
        <p:grpSpPr>
          <a:xfrm>
            <a:off x="4079731" y="3077699"/>
            <a:ext cx="745311" cy="435280"/>
            <a:chOff x="3100126" y="2829227"/>
            <a:chExt cx="745311" cy="435280"/>
          </a:xfrm>
        </p:grpSpPr>
        <p:sp>
          <p:nvSpPr>
            <p:cNvPr id="97" name="Oval 45"/>
            <p:cNvSpPr>
              <a:spLocks noChangeArrowheads="1"/>
            </p:cNvSpPr>
            <p:nvPr/>
          </p:nvSpPr>
          <p:spPr bwMode="auto">
            <a:xfrm rot="14493494">
              <a:off x="3452299" y="2871369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98" name="Oval 46"/>
            <p:cNvSpPr>
              <a:spLocks noChangeArrowheads="1"/>
            </p:cNvSpPr>
            <p:nvPr/>
          </p:nvSpPr>
          <p:spPr bwMode="auto">
            <a:xfrm rot="14493494">
              <a:off x="3309947" y="2619406"/>
              <a:ext cx="183317" cy="602959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</p:grpSp>
      <p:sp>
        <p:nvSpPr>
          <p:cNvPr id="59" name="TextBox 58"/>
          <p:cNvSpPr txBox="1"/>
          <p:nvPr/>
        </p:nvSpPr>
        <p:spPr>
          <a:xfrm>
            <a:off x="7873573" y="3248415"/>
            <a:ext cx="652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PIP2</a:t>
            </a:r>
            <a:endParaRPr lang="en-US" b="1" dirty="0"/>
          </a:p>
        </p:txBody>
      </p:sp>
      <p:cxnSp>
        <p:nvCxnSpPr>
          <p:cNvPr id="68" name="Straight Arrow Connector 67"/>
          <p:cNvCxnSpPr/>
          <p:nvPr/>
        </p:nvCxnSpPr>
        <p:spPr>
          <a:xfrm flipV="1">
            <a:off x="8223418" y="2955183"/>
            <a:ext cx="148729" cy="361228"/>
          </a:xfrm>
          <a:prstGeom prst="straightConnector1">
            <a:avLst/>
          </a:prstGeom>
          <a:ln w="19050" cmpd="sng">
            <a:solidFill>
              <a:schemeClr val="tx1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44" name="Text Box 291"/>
          <p:cNvSpPr txBox="1">
            <a:spLocks noChangeArrowheads="1"/>
          </p:cNvSpPr>
          <p:nvPr/>
        </p:nvSpPr>
        <p:spPr bwMode="auto">
          <a:xfrm>
            <a:off x="3839387" y="4687754"/>
            <a:ext cx="4961098" cy="1323439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  <a:extLst/>
        </p:spPr>
        <p:txBody>
          <a:bodyPr wrap="square" anchor="ctr">
            <a:spAutoFit/>
          </a:bodyPr>
          <a:lstStyle>
            <a:lvl1pPr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panose="020F0502020204030204" pitchFamily="34" charset="0"/>
              </a:defRPr>
            </a:lvl9pPr>
          </a:lstStyle>
          <a:p>
            <a:pPr algn="ctr"/>
            <a:r>
              <a:rPr lang="en-US" altLang="en-US" sz="2000" b="1" dirty="0" smtClean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Calcium and </a:t>
            </a:r>
            <a:r>
              <a:rPr lang="en-US" altLang="en-US" sz="2000" b="1" dirty="0" err="1" smtClean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cAMP</a:t>
            </a:r>
            <a:r>
              <a:rPr lang="en-US" altLang="en-US" sz="2000" b="1" dirty="0" smtClean="0">
                <a:solidFill>
                  <a:srgbClr val="000000"/>
                </a:solidFill>
                <a:latin typeface="+mj-lt"/>
                <a:ea typeface="MS PGothic" panose="020B0600070205080204" pitchFamily="34" charset="-128"/>
              </a:rPr>
              <a:t> signaling provide critical regulation of these recurrent circuits with no feedback inhibition and only lateral feedforward inhibition (e.g. fewer brakes)</a:t>
            </a:r>
            <a:endParaRPr lang="en-US" altLang="en-US" sz="2000" b="1" dirty="0">
              <a:solidFill>
                <a:srgbClr val="000000"/>
              </a:solidFill>
              <a:latin typeface="+mj-lt"/>
              <a:ea typeface="MS PGothic" panose="020B0600070205080204" pitchFamily="34" charset="-128"/>
            </a:endParaRPr>
          </a:p>
        </p:txBody>
      </p:sp>
    </p:spTree>
    <p:extLst>
      <p:ext uri="{BB962C8B-B14F-4D97-AF65-F5344CB8AC3E}">
        <p14:creationId xmlns:p14="http://schemas.microsoft.com/office/powerpoint/2010/main" val="33193292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>
            <a:off x="3067048" y="-539724"/>
            <a:ext cx="6086987" cy="7414531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686300 w 6219825"/>
              <a:gd name="connsiteY184" fmla="*/ 3724275 h 6934200"/>
              <a:gd name="connsiteX185" fmla="*/ 4762500 w 6219825"/>
              <a:gd name="connsiteY185" fmla="*/ 3743325 h 6934200"/>
              <a:gd name="connsiteX186" fmla="*/ 4810125 w 6219825"/>
              <a:gd name="connsiteY186" fmla="*/ 3752850 h 6934200"/>
              <a:gd name="connsiteX187" fmla="*/ 4991100 w 6219825"/>
              <a:gd name="connsiteY187" fmla="*/ 3762375 h 6934200"/>
              <a:gd name="connsiteX188" fmla="*/ 5076825 w 6219825"/>
              <a:gd name="connsiteY188" fmla="*/ 3790950 h 6934200"/>
              <a:gd name="connsiteX189" fmla="*/ 5105400 w 6219825"/>
              <a:gd name="connsiteY189" fmla="*/ 3800475 h 6934200"/>
              <a:gd name="connsiteX190" fmla="*/ 5200650 w 6219825"/>
              <a:gd name="connsiteY190" fmla="*/ 3838575 h 6934200"/>
              <a:gd name="connsiteX191" fmla="*/ 5257800 w 6219825"/>
              <a:gd name="connsiteY191" fmla="*/ 3886200 h 6934200"/>
              <a:gd name="connsiteX192" fmla="*/ 5295900 w 6219825"/>
              <a:gd name="connsiteY192" fmla="*/ 3943350 h 6934200"/>
              <a:gd name="connsiteX193" fmla="*/ 5334000 w 6219825"/>
              <a:gd name="connsiteY193" fmla="*/ 3981450 h 6934200"/>
              <a:gd name="connsiteX194" fmla="*/ 5343525 w 6219825"/>
              <a:gd name="connsiteY194" fmla="*/ 4010025 h 6934200"/>
              <a:gd name="connsiteX195" fmla="*/ 5410200 w 6219825"/>
              <a:gd name="connsiteY195" fmla="*/ 4067175 h 6934200"/>
              <a:gd name="connsiteX196" fmla="*/ 5438775 w 6219825"/>
              <a:gd name="connsiteY196" fmla="*/ 4076700 h 6934200"/>
              <a:gd name="connsiteX197" fmla="*/ 5495925 w 6219825"/>
              <a:gd name="connsiteY197" fmla="*/ 4133850 h 6934200"/>
              <a:gd name="connsiteX198" fmla="*/ 5562600 w 6219825"/>
              <a:gd name="connsiteY198" fmla="*/ 4171950 h 6934200"/>
              <a:gd name="connsiteX199" fmla="*/ 5591175 w 6219825"/>
              <a:gd name="connsiteY199" fmla="*/ 4229100 h 6934200"/>
              <a:gd name="connsiteX200" fmla="*/ 5600700 w 6219825"/>
              <a:gd name="connsiteY200" fmla="*/ 4257675 h 6934200"/>
              <a:gd name="connsiteX201" fmla="*/ 5619750 w 6219825"/>
              <a:gd name="connsiteY201" fmla="*/ 4295775 h 6934200"/>
              <a:gd name="connsiteX202" fmla="*/ 5629275 w 6219825"/>
              <a:gd name="connsiteY202" fmla="*/ 4333875 h 6934200"/>
              <a:gd name="connsiteX203" fmla="*/ 5648325 w 6219825"/>
              <a:gd name="connsiteY203" fmla="*/ 4362450 h 6934200"/>
              <a:gd name="connsiteX204" fmla="*/ 5657850 w 6219825"/>
              <a:gd name="connsiteY204" fmla="*/ 4391025 h 6934200"/>
              <a:gd name="connsiteX205" fmla="*/ 5695950 w 6219825"/>
              <a:gd name="connsiteY205" fmla="*/ 4448175 h 6934200"/>
              <a:gd name="connsiteX206" fmla="*/ 5705475 w 6219825"/>
              <a:gd name="connsiteY206" fmla="*/ 4495800 h 6934200"/>
              <a:gd name="connsiteX207" fmla="*/ 5734050 w 6219825"/>
              <a:gd name="connsiteY207" fmla="*/ 4524375 h 6934200"/>
              <a:gd name="connsiteX208" fmla="*/ 5753100 w 6219825"/>
              <a:gd name="connsiteY208" fmla="*/ 4562475 h 6934200"/>
              <a:gd name="connsiteX209" fmla="*/ 5772150 w 6219825"/>
              <a:gd name="connsiteY209" fmla="*/ 4619625 h 6934200"/>
              <a:gd name="connsiteX210" fmla="*/ 5781675 w 6219825"/>
              <a:gd name="connsiteY210" fmla="*/ 4648200 h 6934200"/>
              <a:gd name="connsiteX211" fmla="*/ 5791200 w 6219825"/>
              <a:gd name="connsiteY211" fmla="*/ 4676775 h 6934200"/>
              <a:gd name="connsiteX212" fmla="*/ 5810250 w 6219825"/>
              <a:gd name="connsiteY212" fmla="*/ 5029200 h 6934200"/>
              <a:gd name="connsiteX213" fmla="*/ 5819775 w 6219825"/>
              <a:gd name="connsiteY213" fmla="*/ 5095875 h 6934200"/>
              <a:gd name="connsiteX214" fmla="*/ 5829300 w 6219825"/>
              <a:gd name="connsiteY214" fmla="*/ 5229225 h 6934200"/>
              <a:gd name="connsiteX215" fmla="*/ 5848350 w 6219825"/>
              <a:gd name="connsiteY215" fmla="*/ 5353050 h 6934200"/>
              <a:gd name="connsiteX216" fmla="*/ 5867400 w 6219825"/>
              <a:gd name="connsiteY216" fmla="*/ 5448300 h 6934200"/>
              <a:gd name="connsiteX217" fmla="*/ 5886450 w 6219825"/>
              <a:gd name="connsiteY217" fmla="*/ 5686425 h 6934200"/>
              <a:gd name="connsiteX218" fmla="*/ 5895975 w 6219825"/>
              <a:gd name="connsiteY218" fmla="*/ 5772150 h 6934200"/>
              <a:gd name="connsiteX219" fmla="*/ 5905500 w 6219825"/>
              <a:gd name="connsiteY219" fmla="*/ 6600825 h 6934200"/>
              <a:gd name="connsiteX220" fmla="*/ 5934075 w 6219825"/>
              <a:gd name="connsiteY220" fmla="*/ 6686550 h 6934200"/>
              <a:gd name="connsiteX221" fmla="*/ 5962650 w 6219825"/>
              <a:gd name="connsiteY221" fmla="*/ 6781800 h 6934200"/>
              <a:gd name="connsiteX222" fmla="*/ 5972175 w 6219825"/>
              <a:gd name="connsiteY222" fmla="*/ 6810375 h 6934200"/>
              <a:gd name="connsiteX223" fmla="*/ 5981700 w 6219825"/>
              <a:gd name="connsiteY223" fmla="*/ 6838950 h 6934200"/>
              <a:gd name="connsiteX224" fmla="*/ 6000750 w 6219825"/>
              <a:gd name="connsiteY224" fmla="*/ 6867525 h 6934200"/>
              <a:gd name="connsiteX225" fmla="*/ 6048375 w 6219825"/>
              <a:gd name="connsiteY225" fmla="*/ 6934200 h 6934200"/>
              <a:gd name="connsiteX226" fmla="*/ 6153150 w 6219825"/>
              <a:gd name="connsiteY226" fmla="*/ 6924675 h 6934200"/>
              <a:gd name="connsiteX227" fmla="*/ 6172200 w 6219825"/>
              <a:gd name="connsiteY227" fmla="*/ 6886575 h 6934200"/>
              <a:gd name="connsiteX228" fmla="*/ 6191250 w 6219825"/>
              <a:gd name="connsiteY228" fmla="*/ 5934075 h 6934200"/>
              <a:gd name="connsiteX229" fmla="*/ 6219825 w 6219825"/>
              <a:gd name="connsiteY229" fmla="*/ 2743200 h 6934200"/>
              <a:gd name="connsiteX230" fmla="*/ 6210300 w 6219825"/>
              <a:gd name="connsiteY230" fmla="*/ 228600 h 6934200"/>
              <a:gd name="connsiteX231" fmla="*/ 6181725 w 6219825"/>
              <a:gd name="connsiteY231" fmla="*/ 104775 h 6934200"/>
              <a:gd name="connsiteX232" fmla="*/ 6172200 w 6219825"/>
              <a:gd name="connsiteY232" fmla="*/ 47625 h 6934200"/>
              <a:gd name="connsiteX233" fmla="*/ 6096000 w 6219825"/>
              <a:gd name="connsiteY23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810125 w 6219825"/>
              <a:gd name="connsiteY185" fmla="*/ 3752850 h 6934200"/>
              <a:gd name="connsiteX186" fmla="*/ 4991100 w 6219825"/>
              <a:gd name="connsiteY186" fmla="*/ 3762375 h 6934200"/>
              <a:gd name="connsiteX187" fmla="*/ 5076825 w 6219825"/>
              <a:gd name="connsiteY187" fmla="*/ 3790950 h 6934200"/>
              <a:gd name="connsiteX188" fmla="*/ 5105400 w 6219825"/>
              <a:gd name="connsiteY188" fmla="*/ 3800475 h 6934200"/>
              <a:gd name="connsiteX189" fmla="*/ 5200650 w 6219825"/>
              <a:gd name="connsiteY189" fmla="*/ 3838575 h 6934200"/>
              <a:gd name="connsiteX190" fmla="*/ 5257800 w 6219825"/>
              <a:gd name="connsiteY190" fmla="*/ 3886200 h 6934200"/>
              <a:gd name="connsiteX191" fmla="*/ 5295900 w 6219825"/>
              <a:gd name="connsiteY191" fmla="*/ 3943350 h 6934200"/>
              <a:gd name="connsiteX192" fmla="*/ 5334000 w 6219825"/>
              <a:gd name="connsiteY192" fmla="*/ 3981450 h 6934200"/>
              <a:gd name="connsiteX193" fmla="*/ 5343525 w 6219825"/>
              <a:gd name="connsiteY193" fmla="*/ 4010025 h 6934200"/>
              <a:gd name="connsiteX194" fmla="*/ 5410200 w 6219825"/>
              <a:gd name="connsiteY194" fmla="*/ 4067175 h 6934200"/>
              <a:gd name="connsiteX195" fmla="*/ 5438775 w 6219825"/>
              <a:gd name="connsiteY195" fmla="*/ 4076700 h 6934200"/>
              <a:gd name="connsiteX196" fmla="*/ 5495925 w 6219825"/>
              <a:gd name="connsiteY196" fmla="*/ 4133850 h 6934200"/>
              <a:gd name="connsiteX197" fmla="*/ 5562600 w 6219825"/>
              <a:gd name="connsiteY197" fmla="*/ 4171950 h 6934200"/>
              <a:gd name="connsiteX198" fmla="*/ 5591175 w 6219825"/>
              <a:gd name="connsiteY198" fmla="*/ 4229100 h 6934200"/>
              <a:gd name="connsiteX199" fmla="*/ 5600700 w 6219825"/>
              <a:gd name="connsiteY199" fmla="*/ 4257675 h 6934200"/>
              <a:gd name="connsiteX200" fmla="*/ 5619750 w 6219825"/>
              <a:gd name="connsiteY200" fmla="*/ 4295775 h 6934200"/>
              <a:gd name="connsiteX201" fmla="*/ 5629275 w 6219825"/>
              <a:gd name="connsiteY201" fmla="*/ 4333875 h 6934200"/>
              <a:gd name="connsiteX202" fmla="*/ 5648325 w 6219825"/>
              <a:gd name="connsiteY202" fmla="*/ 4362450 h 6934200"/>
              <a:gd name="connsiteX203" fmla="*/ 5657850 w 6219825"/>
              <a:gd name="connsiteY203" fmla="*/ 4391025 h 6934200"/>
              <a:gd name="connsiteX204" fmla="*/ 5695950 w 6219825"/>
              <a:gd name="connsiteY204" fmla="*/ 4448175 h 6934200"/>
              <a:gd name="connsiteX205" fmla="*/ 5705475 w 6219825"/>
              <a:gd name="connsiteY205" fmla="*/ 4495800 h 6934200"/>
              <a:gd name="connsiteX206" fmla="*/ 5734050 w 6219825"/>
              <a:gd name="connsiteY206" fmla="*/ 4524375 h 6934200"/>
              <a:gd name="connsiteX207" fmla="*/ 5753100 w 6219825"/>
              <a:gd name="connsiteY207" fmla="*/ 4562475 h 6934200"/>
              <a:gd name="connsiteX208" fmla="*/ 5772150 w 6219825"/>
              <a:gd name="connsiteY208" fmla="*/ 4619625 h 6934200"/>
              <a:gd name="connsiteX209" fmla="*/ 5781675 w 6219825"/>
              <a:gd name="connsiteY209" fmla="*/ 4648200 h 6934200"/>
              <a:gd name="connsiteX210" fmla="*/ 5791200 w 6219825"/>
              <a:gd name="connsiteY210" fmla="*/ 4676775 h 6934200"/>
              <a:gd name="connsiteX211" fmla="*/ 5810250 w 6219825"/>
              <a:gd name="connsiteY211" fmla="*/ 5029200 h 6934200"/>
              <a:gd name="connsiteX212" fmla="*/ 5819775 w 6219825"/>
              <a:gd name="connsiteY212" fmla="*/ 5095875 h 6934200"/>
              <a:gd name="connsiteX213" fmla="*/ 5829300 w 6219825"/>
              <a:gd name="connsiteY213" fmla="*/ 5229225 h 6934200"/>
              <a:gd name="connsiteX214" fmla="*/ 5848350 w 6219825"/>
              <a:gd name="connsiteY214" fmla="*/ 5353050 h 6934200"/>
              <a:gd name="connsiteX215" fmla="*/ 5867400 w 6219825"/>
              <a:gd name="connsiteY215" fmla="*/ 5448300 h 6934200"/>
              <a:gd name="connsiteX216" fmla="*/ 5886450 w 6219825"/>
              <a:gd name="connsiteY216" fmla="*/ 5686425 h 6934200"/>
              <a:gd name="connsiteX217" fmla="*/ 5895975 w 6219825"/>
              <a:gd name="connsiteY217" fmla="*/ 5772150 h 6934200"/>
              <a:gd name="connsiteX218" fmla="*/ 5905500 w 6219825"/>
              <a:gd name="connsiteY218" fmla="*/ 6600825 h 6934200"/>
              <a:gd name="connsiteX219" fmla="*/ 5934075 w 6219825"/>
              <a:gd name="connsiteY219" fmla="*/ 6686550 h 6934200"/>
              <a:gd name="connsiteX220" fmla="*/ 5962650 w 6219825"/>
              <a:gd name="connsiteY220" fmla="*/ 6781800 h 6934200"/>
              <a:gd name="connsiteX221" fmla="*/ 5972175 w 6219825"/>
              <a:gd name="connsiteY221" fmla="*/ 6810375 h 6934200"/>
              <a:gd name="connsiteX222" fmla="*/ 5981700 w 6219825"/>
              <a:gd name="connsiteY222" fmla="*/ 6838950 h 6934200"/>
              <a:gd name="connsiteX223" fmla="*/ 6000750 w 6219825"/>
              <a:gd name="connsiteY223" fmla="*/ 6867525 h 6934200"/>
              <a:gd name="connsiteX224" fmla="*/ 6048375 w 6219825"/>
              <a:gd name="connsiteY224" fmla="*/ 6934200 h 6934200"/>
              <a:gd name="connsiteX225" fmla="*/ 6153150 w 6219825"/>
              <a:gd name="connsiteY225" fmla="*/ 6924675 h 6934200"/>
              <a:gd name="connsiteX226" fmla="*/ 6172200 w 6219825"/>
              <a:gd name="connsiteY226" fmla="*/ 6886575 h 6934200"/>
              <a:gd name="connsiteX227" fmla="*/ 6191250 w 6219825"/>
              <a:gd name="connsiteY227" fmla="*/ 5934075 h 6934200"/>
              <a:gd name="connsiteX228" fmla="*/ 6219825 w 6219825"/>
              <a:gd name="connsiteY228" fmla="*/ 2743200 h 6934200"/>
              <a:gd name="connsiteX229" fmla="*/ 6210300 w 6219825"/>
              <a:gd name="connsiteY229" fmla="*/ 228600 h 6934200"/>
              <a:gd name="connsiteX230" fmla="*/ 6181725 w 6219825"/>
              <a:gd name="connsiteY230" fmla="*/ 104775 h 6934200"/>
              <a:gd name="connsiteX231" fmla="*/ 6172200 w 6219825"/>
              <a:gd name="connsiteY231" fmla="*/ 47625 h 6934200"/>
              <a:gd name="connsiteX232" fmla="*/ 6096000 w 6219825"/>
              <a:gd name="connsiteY23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991100 w 6219825"/>
              <a:gd name="connsiteY185" fmla="*/ 3762375 h 6934200"/>
              <a:gd name="connsiteX186" fmla="*/ 5076825 w 6219825"/>
              <a:gd name="connsiteY186" fmla="*/ 3790950 h 6934200"/>
              <a:gd name="connsiteX187" fmla="*/ 5105400 w 6219825"/>
              <a:gd name="connsiteY187" fmla="*/ 3800475 h 6934200"/>
              <a:gd name="connsiteX188" fmla="*/ 5200650 w 6219825"/>
              <a:gd name="connsiteY188" fmla="*/ 3838575 h 6934200"/>
              <a:gd name="connsiteX189" fmla="*/ 5257800 w 6219825"/>
              <a:gd name="connsiteY189" fmla="*/ 3886200 h 6934200"/>
              <a:gd name="connsiteX190" fmla="*/ 5295900 w 6219825"/>
              <a:gd name="connsiteY190" fmla="*/ 3943350 h 6934200"/>
              <a:gd name="connsiteX191" fmla="*/ 5334000 w 6219825"/>
              <a:gd name="connsiteY191" fmla="*/ 3981450 h 6934200"/>
              <a:gd name="connsiteX192" fmla="*/ 5343525 w 6219825"/>
              <a:gd name="connsiteY192" fmla="*/ 4010025 h 6934200"/>
              <a:gd name="connsiteX193" fmla="*/ 5410200 w 6219825"/>
              <a:gd name="connsiteY193" fmla="*/ 4067175 h 6934200"/>
              <a:gd name="connsiteX194" fmla="*/ 5438775 w 6219825"/>
              <a:gd name="connsiteY194" fmla="*/ 4076700 h 6934200"/>
              <a:gd name="connsiteX195" fmla="*/ 5495925 w 6219825"/>
              <a:gd name="connsiteY195" fmla="*/ 4133850 h 6934200"/>
              <a:gd name="connsiteX196" fmla="*/ 5562600 w 6219825"/>
              <a:gd name="connsiteY196" fmla="*/ 4171950 h 6934200"/>
              <a:gd name="connsiteX197" fmla="*/ 5591175 w 6219825"/>
              <a:gd name="connsiteY197" fmla="*/ 4229100 h 6934200"/>
              <a:gd name="connsiteX198" fmla="*/ 5600700 w 6219825"/>
              <a:gd name="connsiteY198" fmla="*/ 4257675 h 6934200"/>
              <a:gd name="connsiteX199" fmla="*/ 5619750 w 6219825"/>
              <a:gd name="connsiteY199" fmla="*/ 4295775 h 6934200"/>
              <a:gd name="connsiteX200" fmla="*/ 5629275 w 6219825"/>
              <a:gd name="connsiteY200" fmla="*/ 4333875 h 6934200"/>
              <a:gd name="connsiteX201" fmla="*/ 5648325 w 6219825"/>
              <a:gd name="connsiteY201" fmla="*/ 4362450 h 6934200"/>
              <a:gd name="connsiteX202" fmla="*/ 5657850 w 6219825"/>
              <a:gd name="connsiteY202" fmla="*/ 4391025 h 6934200"/>
              <a:gd name="connsiteX203" fmla="*/ 5695950 w 6219825"/>
              <a:gd name="connsiteY203" fmla="*/ 4448175 h 6934200"/>
              <a:gd name="connsiteX204" fmla="*/ 5705475 w 6219825"/>
              <a:gd name="connsiteY204" fmla="*/ 4495800 h 6934200"/>
              <a:gd name="connsiteX205" fmla="*/ 5734050 w 6219825"/>
              <a:gd name="connsiteY205" fmla="*/ 4524375 h 6934200"/>
              <a:gd name="connsiteX206" fmla="*/ 5753100 w 6219825"/>
              <a:gd name="connsiteY206" fmla="*/ 4562475 h 6934200"/>
              <a:gd name="connsiteX207" fmla="*/ 5772150 w 6219825"/>
              <a:gd name="connsiteY207" fmla="*/ 4619625 h 6934200"/>
              <a:gd name="connsiteX208" fmla="*/ 5781675 w 6219825"/>
              <a:gd name="connsiteY208" fmla="*/ 4648200 h 6934200"/>
              <a:gd name="connsiteX209" fmla="*/ 5791200 w 6219825"/>
              <a:gd name="connsiteY209" fmla="*/ 4676775 h 6934200"/>
              <a:gd name="connsiteX210" fmla="*/ 5810250 w 6219825"/>
              <a:gd name="connsiteY210" fmla="*/ 5029200 h 6934200"/>
              <a:gd name="connsiteX211" fmla="*/ 5819775 w 6219825"/>
              <a:gd name="connsiteY211" fmla="*/ 5095875 h 6934200"/>
              <a:gd name="connsiteX212" fmla="*/ 5829300 w 6219825"/>
              <a:gd name="connsiteY212" fmla="*/ 5229225 h 6934200"/>
              <a:gd name="connsiteX213" fmla="*/ 5848350 w 6219825"/>
              <a:gd name="connsiteY213" fmla="*/ 5353050 h 6934200"/>
              <a:gd name="connsiteX214" fmla="*/ 5867400 w 6219825"/>
              <a:gd name="connsiteY214" fmla="*/ 5448300 h 6934200"/>
              <a:gd name="connsiteX215" fmla="*/ 5886450 w 6219825"/>
              <a:gd name="connsiteY215" fmla="*/ 5686425 h 6934200"/>
              <a:gd name="connsiteX216" fmla="*/ 5895975 w 6219825"/>
              <a:gd name="connsiteY216" fmla="*/ 5772150 h 6934200"/>
              <a:gd name="connsiteX217" fmla="*/ 5905500 w 6219825"/>
              <a:gd name="connsiteY217" fmla="*/ 6600825 h 6934200"/>
              <a:gd name="connsiteX218" fmla="*/ 5934075 w 6219825"/>
              <a:gd name="connsiteY218" fmla="*/ 6686550 h 6934200"/>
              <a:gd name="connsiteX219" fmla="*/ 5962650 w 6219825"/>
              <a:gd name="connsiteY219" fmla="*/ 6781800 h 6934200"/>
              <a:gd name="connsiteX220" fmla="*/ 5972175 w 6219825"/>
              <a:gd name="connsiteY220" fmla="*/ 6810375 h 6934200"/>
              <a:gd name="connsiteX221" fmla="*/ 5981700 w 6219825"/>
              <a:gd name="connsiteY221" fmla="*/ 6838950 h 6934200"/>
              <a:gd name="connsiteX222" fmla="*/ 6000750 w 6219825"/>
              <a:gd name="connsiteY222" fmla="*/ 6867525 h 6934200"/>
              <a:gd name="connsiteX223" fmla="*/ 6048375 w 6219825"/>
              <a:gd name="connsiteY223" fmla="*/ 6934200 h 6934200"/>
              <a:gd name="connsiteX224" fmla="*/ 6153150 w 6219825"/>
              <a:gd name="connsiteY224" fmla="*/ 6924675 h 6934200"/>
              <a:gd name="connsiteX225" fmla="*/ 6172200 w 6219825"/>
              <a:gd name="connsiteY225" fmla="*/ 6886575 h 6934200"/>
              <a:gd name="connsiteX226" fmla="*/ 6191250 w 6219825"/>
              <a:gd name="connsiteY226" fmla="*/ 5934075 h 6934200"/>
              <a:gd name="connsiteX227" fmla="*/ 6219825 w 6219825"/>
              <a:gd name="connsiteY227" fmla="*/ 2743200 h 6934200"/>
              <a:gd name="connsiteX228" fmla="*/ 6210300 w 6219825"/>
              <a:gd name="connsiteY228" fmla="*/ 228600 h 6934200"/>
              <a:gd name="connsiteX229" fmla="*/ 6181725 w 6219825"/>
              <a:gd name="connsiteY229" fmla="*/ 104775 h 6934200"/>
              <a:gd name="connsiteX230" fmla="*/ 6172200 w 6219825"/>
              <a:gd name="connsiteY230" fmla="*/ 47625 h 6934200"/>
              <a:gd name="connsiteX231" fmla="*/ 6096000 w 6219825"/>
              <a:gd name="connsiteY23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533900 w 6219825"/>
              <a:gd name="connsiteY180" fmla="*/ 3657600 h 6934200"/>
              <a:gd name="connsiteX181" fmla="*/ 4572000 w 6219825"/>
              <a:gd name="connsiteY181" fmla="*/ 3676650 h 6934200"/>
              <a:gd name="connsiteX182" fmla="*/ 4657725 w 6219825"/>
              <a:gd name="connsiteY182" fmla="*/ 3714750 h 6934200"/>
              <a:gd name="connsiteX183" fmla="*/ 4762500 w 6219825"/>
              <a:gd name="connsiteY183" fmla="*/ 3743325 h 6934200"/>
              <a:gd name="connsiteX184" fmla="*/ 4991100 w 6219825"/>
              <a:gd name="connsiteY184" fmla="*/ 3762375 h 6934200"/>
              <a:gd name="connsiteX185" fmla="*/ 5076825 w 6219825"/>
              <a:gd name="connsiteY185" fmla="*/ 3790950 h 6934200"/>
              <a:gd name="connsiteX186" fmla="*/ 5105400 w 6219825"/>
              <a:gd name="connsiteY186" fmla="*/ 3800475 h 6934200"/>
              <a:gd name="connsiteX187" fmla="*/ 5200650 w 6219825"/>
              <a:gd name="connsiteY187" fmla="*/ 3838575 h 6934200"/>
              <a:gd name="connsiteX188" fmla="*/ 5257800 w 6219825"/>
              <a:gd name="connsiteY188" fmla="*/ 3886200 h 6934200"/>
              <a:gd name="connsiteX189" fmla="*/ 5295900 w 6219825"/>
              <a:gd name="connsiteY189" fmla="*/ 3943350 h 6934200"/>
              <a:gd name="connsiteX190" fmla="*/ 5334000 w 6219825"/>
              <a:gd name="connsiteY190" fmla="*/ 3981450 h 6934200"/>
              <a:gd name="connsiteX191" fmla="*/ 5343525 w 6219825"/>
              <a:gd name="connsiteY191" fmla="*/ 4010025 h 6934200"/>
              <a:gd name="connsiteX192" fmla="*/ 5410200 w 6219825"/>
              <a:gd name="connsiteY192" fmla="*/ 4067175 h 6934200"/>
              <a:gd name="connsiteX193" fmla="*/ 5438775 w 6219825"/>
              <a:gd name="connsiteY193" fmla="*/ 4076700 h 6934200"/>
              <a:gd name="connsiteX194" fmla="*/ 5495925 w 6219825"/>
              <a:gd name="connsiteY194" fmla="*/ 4133850 h 6934200"/>
              <a:gd name="connsiteX195" fmla="*/ 5562600 w 6219825"/>
              <a:gd name="connsiteY195" fmla="*/ 4171950 h 6934200"/>
              <a:gd name="connsiteX196" fmla="*/ 5591175 w 6219825"/>
              <a:gd name="connsiteY196" fmla="*/ 4229100 h 6934200"/>
              <a:gd name="connsiteX197" fmla="*/ 5600700 w 6219825"/>
              <a:gd name="connsiteY197" fmla="*/ 4257675 h 6934200"/>
              <a:gd name="connsiteX198" fmla="*/ 5619750 w 6219825"/>
              <a:gd name="connsiteY198" fmla="*/ 4295775 h 6934200"/>
              <a:gd name="connsiteX199" fmla="*/ 5629275 w 6219825"/>
              <a:gd name="connsiteY199" fmla="*/ 4333875 h 6934200"/>
              <a:gd name="connsiteX200" fmla="*/ 5648325 w 6219825"/>
              <a:gd name="connsiteY200" fmla="*/ 4362450 h 6934200"/>
              <a:gd name="connsiteX201" fmla="*/ 5657850 w 6219825"/>
              <a:gd name="connsiteY201" fmla="*/ 4391025 h 6934200"/>
              <a:gd name="connsiteX202" fmla="*/ 5695950 w 6219825"/>
              <a:gd name="connsiteY202" fmla="*/ 4448175 h 6934200"/>
              <a:gd name="connsiteX203" fmla="*/ 5705475 w 6219825"/>
              <a:gd name="connsiteY203" fmla="*/ 4495800 h 6934200"/>
              <a:gd name="connsiteX204" fmla="*/ 5734050 w 6219825"/>
              <a:gd name="connsiteY204" fmla="*/ 4524375 h 6934200"/>
              <a:gd name="connsiteX205" fmla="*/ 5753100 w 6219825"/>
              <a:gd name="connsiteY205" fmla="*/ 4562475 h 6934200"/>
              <a:gd name="connsiteX206" fmla="*/ 5772150 w 6219825"/>
              <a:gd name="connsiteY206" fmla="*/ 4619625 h 6934200"/>
              <a:gd name="connsiteX207" fmla="*/ 5781675 w 6219825"/>
              <a:gd name="connsiteY207" fmla="*/ 4648200 h 6934200"/>
              <a:gd name="connsiteX208" fmla="*/ 5791200 w 6219825"/>
              <a:gd name="connsiteY208" fmla="*/ 4676775 h 6934200"/>
              <a:gd name="connsiteX209" fmla="*/ 5810250 w 6219825"/>
              <a:gd name="connsiteY209" fmla="*/ 5029200 h 6934200"/>
              <a:gd name="connsiteX210" fmla="*/ 5819775 w 6219825"/>
              <a:gd name="connsiteY210" fmla="*/ 5095875 h 6934200"/>
              <a:gd name="connsiteX211" fmla="*/ 5829300 w 6219825"/>
              <a:gd name="connsiteY211" fmla="*/ 5229225 h 6934200"/>
              <a:gd name="connsiteX212" fmla="*/ 5848350 w 6219825"/>
              <a:gd name="connsiteY212" fmla="*/ 5353050 h 6934200"/>
              <a:gd name="connsiteX213" fmla="*/ 5867400 w 6219825"/>
              <a:gd name="connsiteY213" fmla="*/ 5448300 h 6934200"/>
              <a:gd name="connsiteX214" fmla="*/ 5886450 w 6219825"/>
              <a:gd name="connsiteY214" fmla="*/ 5686425 h 6934200"/>
              <a:gd name="connsiteX215" fmla="*/ 5895975 w 6219825"/>
              <a:gd name="connsiteY215" fmla="*/ 5772150 h 6934200"/>
              <a:gd name="connsiteX216" fmla="*/ 5905500 w 6219825"/>
              <a:gd name="connsiteY216" fmla="*/ 6600825 h 6934200"/>
              <a:gd name="connsiteX217" fmla="*/ 5934075 w 6219825"/>
              <a:gd name="connsiteY217" fmla="*/ 6686550 h 6934200"/>
              <a:gd name="connsiteX218" fmla="*/ 5962650 w 6219825"/>
              <a:gd name="connsiteY218" fmla="*/ 6781800 h 6934200"/>
              <a:gd name="connsiteX219" fmla="*/ 5972175 w 6219825"/>
              <a:gd name="connsiteY219" fmla="*/ 6810375 h 6934200"/>
              <a:gd name="connsiteX220" fmla="*/ 5981700 w 6219825"/>
              <a:gd name="connsiteY220" fmla="*/ 6838950 h 6934200"/>
              <a:gd name="connsiteX221" fmla="*/ 6000750 w 6219825"/>
              <a:gd name="connsiteY221" fmla="*/ 6867525 h 6934200"/>
              <a:gd name="connsiteX222" fmla="*/ 6048375 w 6219825"/>
              <a:gd name="connsiteY222" fmla="*/ 6934200 h 6934200"/>
              <a:gd name="connsiteX223" fmla="*/ 6153150 w 6219825"/>
              <a:gd name="connsiteY223" fmla="*/ 6924675 h 6934200"/>
              <a:gd name="connsiteX224" fmla="*/ 6172200 w 6219825"/>
              <a:gd name="connsiteY224" fmla="*/ 6886575 h 6934200"/>
              <a:gd name="connsiteX225" fmla="*/ 6191250 w 6219825"/>
              <a:gd name="connsiteY225" fmla="*/ 5934075 h 6934200"/>
              <a:gd name="connsiteX226" fmla="*/ 6219825 w 6219825"/>
              <a:gd name="connsiteY226" fmla="*/ 2743200 h 6934200"/>
              <a:gd name="connsiteX227" fmla="*/ 6210300 w 6219825"/>
              <a:gd name="connsiteY227" fmla="*/ 228600 h 6934200"/>
              <a:gd name="connsiteX228" fmla="*/ 6181725 w 6219825"/>
              <a:gd name="connsiteY228" fmla="*/ 104775 h 6934200"/>
              <a:gd name="connsiteX229" fmla="*/ 6172200 w 6219825"/>
              <a:gd name="connsiteY229" fmla="*/ 47625 h 6934200"/>
              <a:gd name="connsiteX230" fmla="*/ 6096000 w 6219825"/>
              <a:gd name="connsiteY23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52700 w 6219825"/>
              <a:gd name="connsiteY164" fmla="*/ 3495675 h 6934200"/>
              <a:gd name="connsiteX165" fmla="*/ 2590800 w 6219825"/>
              <a:gd name="connsiteY165" fmla="*/ 3486150 h 6934200"/>
              <a:gd name="connsiteX166" fmla="*/ 2628900 w 6219825"/>
              <a:gd name="connsiteY166" fmla="*/ 3467100 h 6934200"/>
              <a:gd name="connsiteX167" fmla="*/ 2762250 w 6219825"/>
              <a:gd name="connsiteY167" fmla="*/ 3448050 h 6934200"/>
              <a:gd name="connsiteX168" fmla="*/ 3209925 w 6219825"/>
              <a:gd name="connsiteY168" fmla="*/ 3457575 h 6934200"/>
              <a:gd name="connsiteX169" fmla="*/ 3267075 w 6219825"/>
              <a:gd name="connsiteY169" fmla="*/ 3467100 h 6934200"/>
              <a:gd name="connsiteX170" fmla="*/ 3419475 w 6219825"/>
              <a:gd name="connsiteY170" fmla="*/ 3486150 h 6934200"/>
              <a:gd name="connsiteX171" fmla="*/ 3514725 w 6219825"/>
              <a:gd name="connsiteY171" fmla="*/ 3514725 h 6934200"/>
              <a:gd name="connsiteX172" fmla="*/ 3543300 w 6219825"/>
              <a:gd name="connsiteY172" fmla="*/ 3524250 h 6934200"/>
              <a:gd name="connsiteX173" fmla="*/ 3581400 w 6219825"/>
              <a:gd name="connsiteY173" fmla="*/ 3533775 h 6934200"/>
              <a:gd name="connsiteX174" fmla="*/ 3676650 w 6219825"/>
              <a:gd name="connsiteY174" fmla="*/ 3562350 h 6934200"/>
              <a:gd name="connsiteX175" fmla="*/ 3714750 w 6219825"/>
              <a:gd name="connsiteY175" fmla="*/ 3571875 h 6934200"/>
              <a:gd name="connsiteX176" fmla="*/ 3876675 w 6219825"/>
              <a:gd name="connsiteY176" fmla="*/ 3581400 h 6934200"/>
              <a:gd name="connsiteX177" fmla="*/ 4038600 w 6219825"/>
              <a:gd name="connsiteY177" fmla="*/ 3600450 h 6934200"/>
              <a:gd name="connsiteX178" fmla="*/ 4391025 w 6219825"/>
              <a:gd name="connsiteY178" fmla="*/ 3609975 h 6934200"/>
              <a:gd name="connsiteX179" fmla="*/ 4533900 w 6219825"/>
              <a:gd name="connsiteY179" fmla="*/ 3657600 h 6934200"/>
              <a:gd name="connsiteX180" fmla="*/ 4572000 w 6219825"/>
              <a:gd name="connsiteY180" fmla="*/ 3676650 h 6934200"/>
              <a:gd name="connsiteX181" fmla="*/ 4657725 w 6219825"/>
              <a:gd name="connsiteY181" fmla="*/ 3714750 h 6934200"/>
              <a:gd name="connsiteX182" fmla="*/ 4762500 w 6219825"/>
              <a:gd name="connsiteY182" fmla="*/ 3743325 h 6934200"/>
              <a:gd name="connsiteX183" fmla="*/ 4991100 w 6219825"/>
              <a:gd name="connsiteY183" fmla="*/ 3762375 h 6934200"/>
              <a:gd name="connsiteX184" fmla="*/ 5076825 w 6219825"/>
              <a:gd name="connsiteY184" fmla="*/ 3790950 h 6934200"/>
              <a:gd name="connsiteX185" fmla="*/ 5105400 w 6219825"/>
              <a:gd name="connsiteY185" fmla="*/ 3800475 h 6934200"/>
              <a:gd name="connsiteX186" fmla="*/ 5200650 w 6219825"/>
              <a:gd name="connsiteY186" fmla="*/ 3838575 h 6934200"/>
              <a:gd name="connsiteX187" fmla="*/ 5257800 w 6219825"/>
              <a:gd name="connsiteY187" fmla="*/ 3886200 h 6934200"/>
              <a:gd name="connsiteX188" fmla="*/ 5295900 w 6219825"/>
              <a:gd name="connsiteY188" fmla="*/ 3943350 h 6934200"/>
              <a:gd name="connsiteX189" fmla="*/ 5334000 w 6219825"/>
              <a:gd name="connsiteY189" fmla="*/ 3981450 h 6934200"/>
              <a:gd name="connsiteX190" fmla="*/ 5343525 w 6219825"/>
              <a:gd name="connsiteY190" fmla="*/ 4010025 h 6934200"/>
              <a:gd name="connsiteX191" fmla="*/ 5410200 w 6219825"/>
              <a:gd name="connsiteY191" fmla="*/ 4067175 h 6934200"/>
              <a:gd name="connsiteX192" fmla="*/ 5438775 w 6219825"/>
              <a:gd name="connsiteY192" fmla="*/ 4076700 h 6934200"/>
              <a:gd name="connsiteX193" fmla="*/ 5495925 w 6219825"/>
              <a:gd name="connsiteY193" fmla="*/ 4133850 h 6934200"/>
              <a:gd name="connsiteX194" fmla="*/ 5562600 w 6219825"/>
              <a:gd name="connsiteY194" fmla="*/ 4171950 h 6934200"/>
              <a:gd name="connsiteX195" fmla="*/ 5591175 w 6219825"/>
              <a:gd name="connsiteY195" fmla="*/ 4229100 h 6934200"/>
              <a:gd name="connsiteX196" fmla="*/ 5600700 w 6219825"/>
              <a:gd name="connsiteY196" fmla="*/ 4257675 h 6934200"/>
              <a:gd name="connsiteX197" fmla="*/ 5619750 w 6219825"/>
              <a:gd name="connsiteY197" fmla="*/ 4295775 h 6934200"/>
              <a:gd name="connsiteX198" fmla="*/ 5629275 w 6219825"/>
              <a:gd name="connsiteY198" fmla="*/ 4333875 h 6934200"/>
              <a:gd name="connsiteX199" fmla="*/ 5648325 w 6219825"/>
              <a:gd name="connsiteY199" fmla="*/ 4362450 h 6934200"/>
              <a:gd name="connsiteX200" fmla="*/ 5657850 w 6219825"/>
              <a:gd name="connsiteY200" fmla="*/ 4391025 h 6934200"/>
              <a:gd name="connsiteX201" fmla="*/ 5695950 w 6219825"/>
              <a:gd name="connsiteY201" fmla="*/ 4448175 h 6934200"/>
              <a:gd name="connsiteX202" fmla="*/ 5705475 w 6219825"/>
              <a:gd name="connsiteY202" fmla="*/ 4495800 h 6934200"/>
              <a:gd name="connsiteX203" fmla="*/ 5734050 w 6219825"/>
              <a:gd name="connsiteY203" fmla="*/ 4524375 h 6934200"/>
              <a:gd name="connsiteX204" fmla="*/ 5753100 w 6219825"/>
              <a:gd name="connsiteY204" fmla="*/ 4562475 h 6934200"/>
              <a:gd name="connsiteX205" fmla="*/ 5772150 w 6219825"/>
              <a:gd name="connsiteY205" fmla="*/ 4619625 h 6934200"/>
              <a:gd name="connsiteX206" fmla="*/ 5781675 w 6219825"/>
              <a:gd name="connsiteY206" fmla="*/ 4648200 h 6934200"/>
              <a:gd name="connsiteX207" fmla="*/ 5791200 w 6219825"/>
              <a:gd name="connsiteY207" fmla="*/ 4676775 h 6934200"/>
              <a:gd name="connsiteX208" fmla="*/ 5810250 w 6219825"/>
              <a:gd name="connsiteY208" fmla="*/ 5029200 h 6934200"/>
              <a:gd name="connsiteX209" fmla="*/ 5819775 w 6219825"/>
              <a:gd name="connsiteY209" fmla="*/ 5095875 h 6934200"/>
              <a:gd name="connsiteX210" fmla="*/ 5829300 w 6219825"/>
              <a:gd name="connsiteY210" fmla="*/ 5229225 h 6934200"/>
              <a:gd name="connsiteX211" fmla="*/ 5848350 w 6219825"/>
              <a:gd name="connsiteY211" fmla="*/ 5353050 h 6934200"/>
              <a:gd name="connsiteX212" fmla="*/ 5867400 w 6219825"/>
              <a:gd name="connsiteY212" fmla="*/ 5448300 h 6934200"/>
              <a:gd name="connsiteX213" fmla="*/ 5886450 w 6219825"/>
              <a:gd name="connsiteY213" fmla="*/ 5686425 h 6934200"/>
              <a:gd name="connsiteX214" fmla="*/ 5895975 w 6219825"/>
              <a:gd name="connsiteY214" fmla="*/ 5772150 h 6934200"/>
              <a:gd name="connsiteX215" fmla="*/ 5905500 w 6219825"/>
              <a:gd name="connsiteY215" fmla="*/ 6600825 h 6934200"/>
              <a:gd name="connsiteX216" fmla="*/ 5934075 w 6219825"/>
              <a:gd name="connsiteY216" fmla="*/ 6686550 h 6934200"/>
              <a:gd name="connsiteX217" fmla="*/ 5962650 w 6219825"/>
              <a:gd name="connsiteY217" fmla="*/ 6781800 h 6934200"/>
              <a:gd name="connsiteX218" fmla="*/ 5972175 w 6219825"/>
              <a:gd name="connsiteY218" fmla="*/ 6810375 h 6934200"/>
              <a:gd name="connsiteX219" fmla="*/ 5981700 w 6219825"/>
              <a:gd name="connsiteY219" fmla="*/ 6838950 h 6934200"/>
              <a:gd name="connsiteX220" fmla="*/ 6000750 w 6219825"/>
              <a:gd name="connsiteY220" fmla="*/ 6867525 h 6934200"/>
              <a:gd name="connsiteX221" fmla="*/ 6048375 w 6219825"/>
              <a:gd name="connsiteY221" fmla="*/ 6934200 h 6934200"/>
              <a:gd name="connsiteX222" fmla="*/ 6153150 w 6219825"/>
              <a:gd name="connsiteY222" fmla="*/ 6924675 h 6934200"/>
              <a:gd name="connsiteX223" fmla="*/ 6172200 w 6219825"/>
              <a:gd name="connsiteY223" fmla="*/ 6886575 h 6934200"/>
              <a:gd name="connsiteX224" fmla="*/ 6191250 w 6219825"/>
              <a:gd name="connsiteY224" fmla="*/ 5934075 h 6934200"/>
              <a:gd name="connsiteX225" fmla="*/ 6219825 w 6219825"/>
              <a:gd name="connsiteY225" fmla="*/ 2743200 h 6934200"/>
              <a:gd name="connsiteX226" fmla="*/ 6210300 w 6219825"/>
              <a:gd name="connsiteY226" fmla="*/ 228600 h 6934200"/>
              <a:gd name="connsiteX227" fmla="*/ 6181725 w 6219825"/>
              <a:gd name="connsiteY227" fmla="*/ 104775 h 6934200"/>
              <a:gd name="connsiteX228" fmla="*/ 6172200 w 6219825"/>
              <a:gd name="connsiteY228" fmla="*/ 47625 h 6934200"/>
              <a:gd name="connsiteX229" fmla="*/ 6096000 w 6219825"/>
              <a:gd name="connsiteY22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90800 w 6219825"/>
              <a:gd name="connsiteY164" fmla="*/ 3486150 h 6934200"/>
              <a:gd name="connsiteX165" fmla="*/ 2628900 w 6219825"/>
              <a:gd name="connsiteY165" fmla="*/ 3467100 h 6934200"/>
              <a:gd name="connsiteX166" fmla="*/ 2762250 w 6219825"/>
              <a:gd name="connsiteY166" fmla="*/ 3448050 h 6934200"/>
              <a:gd name="connsiteX167" fmla="*/ 3209925 w 6219825"/>
              <a:gd name="connsiteY167" fmla="*/ 3457575 h 6934200"/>
              <a:gd name="connsiteX168" fmla="*/ 3267075 w 6219825"/>
              <a:gd name="connsiteY168" fmla="*/ 3467100 h 6934200"/>
              <a:gd name="connsiteX169" fmla="*/ 3419475 w 6219825"/>
              <a:gd name="connsiteY169" fmla="*/ 3486150 h 6934200"/>
              <a:gd name="connsiteX170" fmla="*/ 3514725 w 6219825"/>
              <a:gd name="connsiteY170" fmla="*/ 3514725 h 6934200"/>
              <a:gd name="connsiteX171" fmla="*/ 3543300 w 6219825"/>
              <a:gd name="connsiteY171" fmla="*/ 3524250 h 6934200"/>
              <a:gd name="connsiteX172" fmla="*/ 3581400 w 6219825"/>
              <a:gd name="connsiteY172" fmla="*/ 3533775 h 6934200"/>
              <a:gd name="connsiteX173" fmla="*/ 3676650 w 6219825"/>
              <a:gd name="connsiteY173" fmla="*/ 3562350 h 6934200"/>
              <a:gd name="connsiteX174" fmla="*/ 3714750 w 6219825"/>
              <a:gd name="connsiteY174" fmla="*/ 3571875 h 6934200"/>
              <a:gd name="connsiteX175" fmla="*/ 3876675 w 6219825"/>
              <a:gd name="connsiteY175" fmla="*/ 3581400 h 6934200"/>
              <a:gd name="connsiteX176" fmla="*/ 4038600 w 6219825"/>
              <a:gd name="connsiteY176" fmla="*/ 3600450 h 6934200"/>
              <a:gd name="connsiteX177" fmla="*/ 4391025 w 6219825"/>
              <a:gd name="connsiteY177" fmla="*/ 3609975 h 6934200"/>
              <a:gd name="connsiteX178" fmla="*/ 4533900 w 6219825"/>
              <a:gd name="connsiteY178" fmla="*/ 3657600 h 6934200"/>
              <a:gd name="connsiteX179" fmla="*/ 4572000 w 6219825"/>
              <a:gd name="connsiteY179" fmla="*/ 3676650 h 6934200"/>
              <a:gd name="connsiteX180" fmla="*/ 4657725 w 6219825"/>
              <a:gd name="connsiteY180" fmla="*/ 3714750 h 6934200"/>
              <a:gd name="connsiteX181" fmla="*/ 4762500 w 6219825"/>
              <a:gd name="connsiteY181" fmla="*/ 3743325 h 6934200"/>
              <a:gd name="connsiteX182" fmla="*/ 4991100 w 6219825"/>
              <a:gd name="connsiteY182" fmla="*/ 3762375 h 6934200"/>
              <a:gd name="connsiteX183" fmla="*/ 5076825 w 6219825"/>
              <a:gd name="connsiteY183" fmla="*/ 3790950 h 6934200"/>
              <a:gd name="connsiteX184" fmla="*/ 5105400 w 6219825"/>
              <a:gd name="connsiteY184" fmla="*/ 3800475 h 6934200"/>
              <a:gd name="connsiteX185" fmla="*/ 5200650 w 6219825"/>
              <a:gd name="connsiteY185" fmla="*/ 3838575 h 6934200"/>
              <a:gd name="connsiteX186" fmla="*/ 5257800 w 6219825"/>
              <a:gd name="connsiteY186" fmla="*/ 3886200 h 6934200"/>
              <a:gd name="connsiteX187" fmla="*/ 5295900 w 6219825"/>
              <a:gd name="connsiteY187" fmla="*/ 3943350 h 6934200"/>
              <a:gd name="connsiteX188" fmla="*/ 5334000 w 6219825"/>
              <a:gd name="connsiteY188" fmla="*/ 3981450 h 6934200"/>
              <a:gd name="connsiteX189" fmla="*/ 5343525 w 6219825"/>
              <a:gd name="connsiteY189" fmla="*/ 4010025 h 6934200"/>
              <a:gd name="connsiteX190" fmla="*/ 5410200 w 6219825"/>
              <a:gd name="connsiteY190" fmla="*/ 4067175 h 6934200"/>
              <a:gd name="connsiteX191" fmla="*/ 5438775 w 6219825"/>
              <a:gd name="connsiteY191" fmla="*/ 4076700 h 6934200"/>
              <a:gd name="connsiteX192" fmla="*/ 5495925 w 6219825"/>
              <a:gd name="connsiteY192" fmla="*/ 4133850 h 6934200"/>
              <a:gd name="connsiteX193" fmla="*/ 5562600 w 6219825"/>
              <a:gd name="connsiteY193" fmla="*/ 4171950 h 6934200"/>
              <a:gd name="connsiteX194" fmla="*/ 5591175 w 6219825"/>
              <a:gd name="connsiteY194" fmla="*/ 4229100 h 6934200"/>
              <a:gd name="connsiteX195" fmla="*/ 5600700 w 6219825"/>
              <a:gd name="connsiteY195" fmla="*/ 4257675 h 6934200"/>
              <a:gd name="connsiteX196" fmla="*/ 5619750 w 6219825"/>
              <a:gd name="connsiteY196" fmla="*/ 4295775 h 6934200"/>
              <a:gd name="connsiteX197" fmla="*/ 5629275 w 6219825"/>
              <a:gd name="connsiteY197" fmla="*/ 4333875 h 6934200"/>
              <a:gd name="connsiteX198" fmla="*/ 5648325 w 6219825"/>
              <a:gd name="connsiteY198" fmla="*/ 4362450 h 6934200"/>
              <a:gd name="connsiteX199" fmla="*/ 5657850 w 6219825"/>
              <a:gd name="connsiteY199" fmla="*/ 4391025 h 6934200"/>
              <a:gd name="connsiteX200" fmla="*/ 5695950 w 6219825"/>
              <a:gd name="connsiteY200" fmla="*/ 4448175 h 6934200"/>
              <a:gd name="connsiteX201" fmla="*/ 5705475 w 6219825"/>
              <a:gd name="connsiteY201" fmla="*/ 4495800 h 6934200"/>
              <a:gd name="connsiteX202" fmla="*/ 5734050 w 6219825"/>
              <a:gd name="connsiteY202" fmla="*/ 4524375 h 6934200"/>
              <a:gd name="connsiteX203" fmla="*/ 5753100 w 6219825"/>
              <a:gd name="connsiteY203" fmla="*/ 4562475 h 6934200"/>
              <a:gd name="connsiteX204" fmla="*/ 5772150 w 6219825"/>
              <a:gd name="connsiteY204" fmla="*/ 4619625 h 6934200"/>
              <a:gd name="connsiteX205" fmla="*/ 5781675 w 6219825"/>
              <a:gd name="connsiteY205" fmla="*/ 4648200 h 6934200"/>
              <a:gd name="connsiteX206" fmla="*/ 5791200 w 6219825"/>
              <a:gd name="connsiteY206" fmla="*/ 4676775 h 6934200"/>
              <a:gd name="connsiteX207" fmla="*/ 5810250 w 6219825"/>
              <a:gd name="connsiteY207" fmla="*/ 5029200 h 6934200"/>
              <a:gd name="connsiteX208" fmla="*/ 5819775 w 6219825"/>
              <a:gd name="connsiteY208" fmla="*/ 5095875 h 6934200"/>
              <a:gd name="connsiteX209" fmla="*/ 5829300 w 6219825"/>
              <a:gd name="connsiteY209" fmla="*/ 5229225 h 6934200"/>
              <a:gd name="connsiteX210" fmla="*/ 5848350 w 6219825"/>
              <a:gd name="connsiteY210" fmla="*/ 5353050 h 6934200"/>
              <a:gd name="connsiteX211" fmla="*/ 5867400 w 6219825"/>
              <a:gd name="connsiteY211" fmla="*/ 5448300 h 6934200"/>
              <a:gd name="connsiteX212" fmla="*/ 5886450 w 6219825"/>
              <a:gd name="connsiteY212" fmla="*/ 5686425 h 6934200"/>
              <a:gd name="connsiteX213" fmla="*/ 5895975 w 6219825"/>
              <a:gd name="connsiteY213" fmla="*/ 5772150 h 6934200"/>
              <a:gd name="connsiteX214" fmla="*/ 5905500 w 6219825"/>
              <a:gd name="connsiteY214" fmla="*/ 6600825 h 6934200"/>
              <a:gd name="connsiteX215" fmla="*/ 5934075 w 6219825"/>
              <a:gd name="connsiteY215" fmla="*/ 6686550 h 6934200"/>
              <a:gd name="connsiteX216" fmla="*/ 5962650 w 6219825"/>
              <a:gd name="connsiteY216" fmla="*/ 6781800 h 6934200"/>
              <a:gd name="connsiteX217" fmla="*/ 5972175 w 6219825"/>
              <a:gd name="connsiteY217" fmla="*/ 6810375 h 6934200"/>
              <a:gd name="connsiteX218" fmla="*/ 5981700 w 6219825"/>
              <a:gd name="connsiteY218" fmla="*/ 6838950 h 6934200"/>
              <a:gd name="connsiteX219" fmla="*/ 6000750 w 6219825"/>
              <a:gd name="connsiteY219" fmla="*/ 6867525 h 6934200"/>
              <a:gd name="connsiteX220" fmla="*/ 6048375 w 6219825"/>
              <a:gd name="connsiteY220" fmla="*/ 6934200 h 6934200"/>
              <a:gd name="connsiteX221" fmla="*/ 6153150 w 6219825"/>
              <a:gd name="connsiteY221" fmla="*/ 6924675 h 6934200"/>
              <a:gd name="connsiteX222" fmla="*/ 6172200 w 6219825"/>
              <a:gd name="connsiteY222" fmla="*/ 6886575 h 6934200"/>
              <a:gd name="connsiteX223" fmla="*/ 6191250 w 6219825"/>
              <a:gd name="connsiteY223" fmla="*/ 5934075 h 6934200"/>
              <a:gd name="connsiteX224" fmla="*/ 6219825 w 6219825"/>
              <a:gd name="connsiteY224" fmla="*/ 2743200 h 6934200"/>
              <a:gd name="connsiteX225" fmla="*/ 6210300 w 6219825"/>
              <a:gd name="connsiteY225" fmla="*/ 228600 h 6934200"/>
              <a:gd name="connsiteX226" fmla="*/ 6181725 w 6219825"/>
              <a:gd name="connsiteY226" fmla="*/ 104775 h 6934200"/>
              <a:gd name="connsiteX227" fmla="*/ 6172200 w 6219825"/>
              <a:gd name="connsiteY227" fmla="*/ 47625 h 6934200"/>
              <a:gd name="connsiteX228" fmla="*/ 6096000 w 6219825"/>
              <a:gd name="connsiteY22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590800 w 6219825"/>
              <a:gd name="connsiteY163" fmla="*/ 3486150 h 6934200"/>
              <a:gd name="connsiteX164" fmla="*/ 2628900 w 6219825"/>
              <a:gd name="connsiteY164" fmla="*/ 3467100 h 6934200"/>
              <a:gd name="connsiteX165" fmla="*/ 2762250 w 6219825"/>
              <a:gd name="connsiteY165" fmla="*/ 3448050 h 6934200"/>
              <a:gd name="connsiteX166" fmla="*/ 3209925 w 6219825"/>
              <a:gd name="connsiteY166" fmla="*/ 3457575 h 6934200"/>
              <a:gd name="connsiteX167" fmla="*/ 3267075 w 6219825"/>
              <a:gd name="connsiteY167" fmla="*/ 3467100 h 6934200"/>
              <a:gd name="connsiteX168" fmla="*/ 3419475 w 6219825"/>
              <a:gd name="connsiteY168" fmla="*/ 3486150 h 6934200"/>
              <a:gd name="connsiteX169" fmla="*/ 3514725 w 6219825"/>
              <a:gd name="connsiteY169" fmla="*/ 3514725 h 6934200"/>
              <a:gd name="connsiteX170" fmla="*/ 3543300 w 6219825"/>
              <a:gd name="connsiteY170" fmla="*/ 3524250 h 6934200"/>
              <a:gd name="connsiteX171" fmla="*/ 3581400 w 6219825"/>
              <a:gd name="connsiteY171" fmla="*/ 3533775 h 6934200"/>
              <a:gd name="connsiteX172" fmla="*/ 3676650 w 6219825"/>
              <a:gd name="connsiteY172" fmla="*/ 3562350 h 6934200"/>
              <a:gd name="connsiteX173" fmla="*/ 3714750 w 6219825"/>
              <a:gd name="connsiteY173" fmla="*/ 3571875 h 6934200"/>
              <a:gd name="connsiteX174" fmla="*/ 3876675 w 6219825"/>
              <a:gd name="connsiteY174" fmla="*/ 3581400 h 6934200"/>
              <a:gd name="connsiteX175" fmla="*/ 4038600 w 6219825"/>
              <a:gd name="connsiteY175" fmla="*/ 3600450 h 6934200"/>
              <a:gd name="connsiteX176" fmla="*/ 4391025 w 6219825"/>
              <a:gd name="connsiteY176" fmla="*/ 3609975 h 6934200"/>
              <a:gd name="connsiteX177" fmla="*/ 4533900 w 6219825"/>
              <a:gd name="connsiteY177" fmla="*/ 3657600 h 6934200"/>
              <a:gd name="connsiteX178" fmla="*/ 4572000 w 6219825"/>
              <a:gd name="connsiteY178" fmla="*/ 3676650 h 6934200"/>
              <a:gd name="connsiteX179" fmla="*/ 4657725 w 6219825"/>
              <a:gd name="connsiteY179" fmla="*/ 3714750 h 6934200"/>
              <a:gd name="connsiteX180" fmla="*/ 4762500 w 6219825"/>
              <a:gd name="connsiteY180" fmla="*/ 3743325 h 6934200"/>
              <a:gd name="connsiteX181" fmla="*/ 4991100 w 6219825"/>
              <a:gd name="connsiteY181" fmla="*/ 3762375 h 6934200"/>
              <a:gd name="connsiteX182" fmla="*/ 5076825 w 6219825"/>
              <a:gd name="connsiteY182" fmla="*/ 3790950 h 6934200"/>
              <a:gd name="connsiteX183" fmla="*/ 5105400 w 6219825"/>
              <a:gd name="connsiteY183" fmla="*/ 3800475 h 6934200"/>
              <a:gd name="connsiteX184" fmla="*/ 5200650 w 6219825"/>
              <a:gd name="connsiteY184" fmla="*/ 3838575 h 6934200"/>
              <a:gd name="connsiteX185" fmla="*/ 5257800 w 6219825"/>
              <a:gd name="connsiteY185" fmla="*/ 3886200 h 6934200"/>
              <a:gd name="connsiteX186" fmla="*/ 5295900 w 6219825"/>
              <a:gd name="connsiteY186" fmla="*/ 3943350 h 6934200"/>
              <a:gd name="connsiteX187" fmla="*/ 5334000 w 6219825"/>
              <a:gd name="connsiteY187" fmla="*/ 3981450 h 6934200"/>
              <a:gd name="connsiteX188" fmla="*/ 5343525 w 6219825"/>
              <a:gd name="connsiteY188" fmla="*/ 4010025 h 6934200"/>
              <a:gd name="connsiteX189" fmla="*/ 5410200 w 6219825"/>
              <a:gd name="connsiteY189" fmla="*/ 4067175 h 6934200"/>
              <a:gd name="connsiteX190" fmla="*/ 5438775 w 6219825"/>
              <a:gd name="connsiteY190" fmla="*/ 4076700 h 6934200"/>
              <a:gd name="connsiteX191" fmla="*/ 5495925 w 6219825"/>
              <a:gd name="connsiteY191" fmla="*/ 4133850 h 6934200"/>
              <a:gd name="connsiteX192" fmla="*/ 5562600 w 6219825"/>
              <a:gd name="connsiteY192" fmla="*/ 4171950 h 6934200"/>
              <a:gd name="connsiteX193" fmla="*/ 5591175 w 6219825"/>
              <a:gd name="connsiteY193" fmla="*/ 4229100 h 6934200"/>
              <a:gd name="connsiteX194" fmla="*/ 5600700 w 6219825"/>
              <a:gd name="connsiteY194" fmla="*/ 4257675 h 6934200"/>
              <a:gd name="connsiteX195" fmla="*/ 5619750 w 6219825"/>
              <a:gd name="connsiteY195" fmla="*/ 4295775 h 6934200"/>
              <a:gd name="connsiteX196" fmla="*/ 5629275 w 6219825"/>
              <a:gd name="connsiteY196" fmla="*/ 4333875 h 6934200"/>
              <a:gd name="connsiteX197" fmla="*/ 5648325 w 6219825"/>
              <a:gd name="connsiteY197" fmla="*/ 4362450 h 6934200"/>
              <a:gd name="connsiteX198" fmla="*/ 5657850 w 6219825"/>
              <a:gd name="connsiteY198" fmla="*/ 4391025 h 6934200"/>
              <a:gd name="connsiteX199" fmla="*/ 5695950 w 6219825"/>
              <a:gd name="connsiteY199" fmla="*/ 4448175 h 6934200"/>
              <a:gd name="connsiteX200" fmla="*/ 5705475 w 6219825"/>
              <a:gd name="connsiteY200" fmla="*/ 4495800 h 6934200"/>
              <a:gd name="connsiteX201" fmla="*/ 5734050 w 6219825"/>
              <a:gd name="connsiteY201" fmla="*/ 4524375 h 6934200"/>
              <a:gd name="connsiteX202" fmla="*/ 5753100 w 6219825"/>
              <a:gd name="connsiteY202" fmla="*/ 4562475 h 6934200"/>
              <a:gd name="connsiteX203" fmla="*/ 5772150 w 6219825"/>
              <a:gd name="connsiteY203" fmla="*/ 4619625 h 6934200"/>
              <a:gd name="connsiteX204" fmla="*/ 5781675 w 6219825"/>
              <a:gd name="connsiteY204" fmla="*/ 4648200 h 6934200"/>
              <a:gd name="connsiteX205" fmla="*/ 5791200 w 6219825"/>
              <a:gd name="connsiteY205" fmla="*/ 4676775 h 6934200"/>
              <a:gd name="connsiteX206" fmla="*/ 5810250 w 6219825"/>
              <a:gd name="connsiteY206" fmla="*/ 5029200 h 6934200"/>
              <a:gd name="connsiteX207" fmla="*/ 5819775 w 6219825"/>
              <a:gd name="connsiteY207" fmla="*/ 5095875 h 6934200"/>
              <a:gd name="connsiteX208" fmla="*/ 5829300 w 6219825"/>
              <a:gd name="connsiteY208" fmla="*/ 5229225 h 6934200"/>
              <a:gd name="connsiteX209" fmla="*/ 5848350 w 6219825"/>
              <a:gd name="connsiteY209" fmla="*/ 5353050 h 6934200"/>
              <a:gd name="connsiteX210" fmla="*/ 5867400 w 6219825"/>
              <a:gd name="connsiteY210" fmla="*/ 5448300 h 6934200"/>
              <a:gd name="connsiteX211" fmla="*/ 5886450 w 6219825"/>
              <a:gd name="connsiteY211" fmla="*/ 5686425 h 6934200"/>
              <a:gd name="connsiteX212" fmla="*/ 5895975 w 6219825"/>
              <a:gd name="connsiteY212" fmla="*/ 5772150 h 6934200"/>
              <a:gd name="connsiteX213" fmla="*/ 5905500 w 6219825"/>
              <a:gd name="connsiteY213" fmla="*/ 6600825 h 6934200"/>
              <a:gd name="connsiteX214" fmla="*/ 5934075 w 6219825"/>
              <a:gd name="connsiteY214" fmla="*/ 6686550 h 6934200"/>
              <a:gd name="connsiteX215" fmla="*/ 5962650 w 6219825"/>
              <a:gd name="connsiteY215" fmla="*/ 6781800 h 6934200"/>
              <a:gd name="connsiteX216" fmla="*/ 5972175 w 6219825"/>
              <a:gd name="connsiteY216" fmla="*/ 6810375 h 6934200"/>
              <a:gd name="connsiteX217" fmla="*/ 5981700 w 6219825"/>
              <a:gd name="connsiteY217" fmla="*/ 6838950 h 6934200"/>
              <a:gd name="connsiteX218" fmla="*/ 6000750 w 6219825"/>
              <a:gd name="connsiteY218" fmla="*/ 6867525 h 6934200"/>
              <a:gd name="connsiteX219" fmla="*/ 6048375 w 6219825"/>
              <a:gd name="connsiteY219" fmla="*/ 6934200 h 6934200"/>
              <a:gd name="connsiteX220" fmla="*/ 6153150 w 6219825"/>
              <a:gd name="connsiteY220" fmla="*/ 6924675 h 6934200"/>
              <a:gd name="connsiteX221" fmla="*/ 6172200 w 6219825"/>
              <a:gd name="connsiteY221" fmla="*/ 6886575 h 6934200"/>
              <a:gd name="connsiteX222" fmla="*/ 6191250 w 6219825"/>
              <a:gd name="connsiteY222" fmla="*/ 5934075 h 6934200"/>
              <a:gd name="connsiteX223" fmla="*/ 6219825 w 6219825"/>
              <a:gd name="connsiteY223" fmla="*/ 2743200 h 6934200"/>
              <a:gd name="connsiteX224" fmla="*/ 6210300 w 6219825"/>
              <a:gd name="connsiteY224" fmla="*/ 228600 h 6934200"/>
              <a:gd name="connsiteX225" fmla="*/ 6181725 w 6219825"/>
              <a:gd name="connsiteY225" fmla="*/ 104775 h 6934200"/>
              <a:gd name="connsiteX226" fmla="*/ 6172200 w 6219825"/>
              <a:gd name="connsiteY226" fmla="*/ 47625 h 6934200"/>
              <a:gd name="connsiteX227" fmla="*/ 6096000 w 6219825"/>
              <a:gd name="connsiteY22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438400 w 6219825"/>
              <a:gd name="connsiteY161" fmla="*/ 3552825 h 6934200"/>
              <a:gd name="connsiteX162" fmla="*/ 2590800 w 6219825"/>
              <a:gd name="connsiteY162" fmla="*/ 3486150 h 6934200"/>
              <a:gd name="connsiteX163" fmla="*/ 2628900 w 6219825"/>
              <a:gd name="connsiteY163" fmla="*/ 3467100 h 6934200"/>
              <a:gd name="connsiteX164" fmla="*/ 2762250 w 6219825"/>
              <a:gd name="connsiteY164" fmla="*/ 3448050 h 6934200"/>
              <a:gd name="connsiteX165" fmla="*/ 3209925 w 6219825"/>
              <a:gd name="connsiteY165" fmla="*/ 3457575 h 6934200"/>
              <a:gd name="connsiteX166" fmla="*/ 3267075 w 6219825"/>
              <a:gd name="connsiteY166" fmla="*/ 3467100 h 6934200"/>
              <a:gd name="connsiteX167" fmla="*/ 3419475 w 6219825"/>
              <a:gd name="connsiteY167" fmla="*/ 3486150 h 6934200"/>
              <a:gd name="connsiteX168" fmla="*/ 3514725 w 6219825"/>
              <a:gd name="connsiteY168" fmla="*/ 3514725 h 6934200"/>
              <a:gd name="connsiteX169" fmla="*/ 3543300 w 6219825"/>
              <a:gd name="connsiteY169" fmla="*/ 3524250 h 6934200"/>
              <a:gd name="connsiteX170" fmla="*/ 3581400 w 6219825"/>
              <a:gd name="connsiteY170" fmla="*/ 3533775 h 6934200"/>
              <a:gd name="connsiteX171" fmla="*/ 3676650 w 6219825"/>
              <a:gd name="connsiteY171" fmla="*/ 3562350 h 6934200"/>
              <a:gd name="connsiteX172" fmla="*/ 3714750 w 6219825"/>
              <a:gd name="connsiteY172" fmla="*/ 3571875 h 6934200"/>
              <a:gd name="connsiteX173" fmla="*/ 3876675 w 6219825"/>
              <a:gd name="connsiteY173" fmla="*/ 3581400 h 6934200"/>
              <a:gd name="connsiteX174" fmla="*/ 4038600 w 6219825"/>
              <a:gd name="connsiteY174" fmla="*/ 3600450 h 6934200"/>
              <a:gd name="connsiteX175" fmla="*/ 4391025 w 6219825"/>
              <a:gd name="connsiteY175" fmla="*/ 3609975 h 6934200"/>
              <a:gd name="connsiteX176" fmla="*/ 4533900 w 6219825"/>
              <a:gd name="connsiteY176" fmla="*/ 3657600 h 6934200"/>
              <a:gd name="connsiteX177" fmla="*/ 4572000 w 6219825"/>
              <a:gd name="connsiteY177" fmla="*/ 3676650 h 6934200"/>
              <a:gd name="connsiteX178" fmla="*/ 4657725 w 6219825"/>
              <a:gd name="connsiteY178" fmla="*/ 3714750 h 6934200"/>
              <a:gd name="connsiteX179" fmla="*/ 4762500 w 6219825"/>
              <a:gd name="connsiteY179" fmla="*/ 3743325 h 6934200"/>
              <a:gd name="connsiteX180" fmla="*/ 4991100 w 6219825"/>
              <a:gd name="connsiteY180" fmla="*/ 3762375 h 6934200"/>
              <a:gd name="connsiteX181" fmla="*/ 5076825 w 6219825"/>
              <a:gd name="connsiteY181" fmla="*/ 3790950 h 6934200"/>
              <a:gd name="connsiteX182" fmla="*/ 5105400 w 6219825"/>
              <a:gd name="connsiteY182" fmla="*/ 3800475 h 6934200"/>
              <a:gd name="connsiteX183" fmla="*/ 5200650 w 6219825"/>
              <a:gd name="connsiteY183" fmla="*/ 3838575 h 6934200"/>
              <a:gd name="connsiteX184" fmla="*/ 5257800 w 6219825"/>
              <a:gd name="connsiteY184" fmla="*/ 3886200 h 6934200"/>
              <a:gd name="connsiteX185" fmla="*/ 5295900 w 6219825"/>
              <a:gd name="connsiteY185" fmla="*/ 3943350 h 6934200"/>
              <a:gd name="connsiteX186" fmla="*/ 5334000 w 6219825"/>
              <a:gd name="connsiteY186" fmla="*/ 3981450 h 6934200"/>
              <a:gd name="connsiteX187" fmla="*/ 5343525 w 6219825"/>
              <a:gd name="connsiteY187" fmla="*/ 4010025 h 6934200"/>
              <a:gd name="connsiteX188" fmla="*/ 5410200 w 6219825"/>
              <a:gd name="connsiteY188" fmla="*/ 4067175 h 6934200"/>
              <a:gd name="connsiteX189" fmla="*/ 5438775 w 6219825"/>
              <a:gd name="connsiteY189" fmla="*/ 4076700 h 6934200"/>
              <a:gd name="connsiteX190" fmla="*/ 5495925 w 6219825"/>
              <a:gd name="connsiteY190" fmla="*/ 4133850 h 6934200"/>
              <a:gd name="connsiteX191" fmla="*/ 5562600 w 6219825"/>
              <a:gd name="connsiteY191" fmla="*/ 4171950 h 6934200"/>
              <a:gd name="connsiteX192" fmla="*/ 5591175 w 6219825"/>
              <a:gd name="connsiteY192" fmla="*/ 4229100 h 6934200"/>
              <a:gd name="connsiteX193" fmla="*/ 5600700 w 6219825"/>
              <a:gd name="connsiteY193" fmla="*/ 4257675 h 6934200"/>
              <a:gd name="connsiteX194" fmla="*/ 5619750 w 6219825"/>
              <a:gd name="connsiteY194" fmla="*/ 4295775 h 6934200"/>
              <a:gd name="connsiteX195" fmla="*/ 5629275 w 6219825"/>
              <a:gd name="connsiteY195" fmla="*/ 4333875 h 6934200"/>
              <a:gd name="connsiteX196" fmla="*/ 5648325 w 6219825"/>
              <a:gd name="connsiteY196" fmla="*/ 4362450 h 6934200"/>
              <a:gd name="connsiteX197" fmla="*/ 5657850 w 6219825"/>
              <a:gd name="connsiteY197" fmla="*/ 4391025 h 6934200"/>
              <a:gd name="connsiteX198" fmla="*/ 5695950 w 6219825"/>
              <a:gd name="connsiteY198" fmla="*/ 4448175 h 6934200"/>
              <a:gd name="connsiteX199" fmla="*/ 5705475 w 6219825"/>
              <a:gd name="connsiteY199" fmla="*/ 4495800 h 6934200"/>
              <a:gd name="connsiteX200" fmla="*/ 5734050 w 6219825"/>
              <a:gd name="connsiteY200" fmla="*/ 4524375 h 6934200"/>
              <a:gd name="connsiteX201" fmla="*/ 5753100 w 6219825"/>
              <a:gd name="connsiteY201" fmla="*/ 4562475 h 6934200"/>
              <a:gd name="connsiteX202" fmla="*/ 5772150 w 6219825"/>
              <a:gd name="connsiteY202" fmla="*/ 4619625 h 6934200"/>
              <a:gd name="connsiteX203" fmla="*/ 5781675 w 6219825"/>
              <a:gd name="connsiteY203" fmla="*/ 4648200 h 6934200"/>
              <a:gd name="connsiteX204" fmla="*/ 5791200 w 6219825"/>
              <a:gd name="connsiteY204" fmla="*/ 4676775 h 6934200"/>
              <a:gd name="connsiteX205" fmla="*/ 5810250 w 6219825"/>
              <a:gd name="connsiteY205" fmla="*/ 5029200 h 6934200"/>
              <a:gd name="connsiteX206" fmla="*/ 5819775 w 6219825"/>
              <a:gd name="connsiteY206" fmla="*/ 5095875 h 6934200"/>
              <a:gd name="connsiteX207" fmla="*/ 5829300 w 6219825"/>
              <a:gd name="connsiteY207" fmla="*/ 5229225 h 6934200"/>
              <a:gd name="connsiteX208" fmla="*/ 5848350 w 6219825"/>
              <a:gd name="connsiteY208" fmla="*/ 5353050 h 6934200"/>
              <a:gd name="connsiteX209" fmla="*/ 5867400 w 6219825"/>
              <a:gd name="connsiteY209" fmla="*/ 5448300 h 6934200"/>
              <a:gd name="connsiteX210" fmla="*/ 5886450 w 6219825"/>
              <a:gd name="connsiteY210" fmla="*/ 5686425 h 6934200"/>
              <a:gd name="connsiteX211" fmla="*/ 5895975 w 6219825"/>
              <a:gd name="connsiteY211" fmla="*/ 5772150 h 6934200"/>
              <a:gd name="connsiteX212" fmla="*/ 5905500 w 6219825"/>
              <a:gd name="connsiteY212" fmla="*/ 6600825 h 6934200"/>
              <a:gd name="connsiteX213" fmla="*/ 5934075 w 6219825"/>
              <a:gd name="connsiteY213" fmla="*/ 6686550 h 6934200"/>
              <a:gd name="connsiteX214" fmla="*/ 5962650 w 6219825"/>
              <a:gd name="connsiteY214" fmla="*/ 6781800 h 6934200"/>
              <a:gd name="connsiteX215" fmla="*/ 5972175 w 6219825"/>
              <a:gd name="connsiteY215" fmla="*/ 6810375 h 6934200"/>
              <a:gd name="connsiteX216" fmla="*/ 5981700 w 6219825"/>
              <a:gd name="connsiteY216" fmla="*/ 6838950 h 6934200"/>
              <a:gd name="connsiteX217" fmla="*/ 6000750 w 6219825"/>
              <a:gd name="connsiteY217" fmla="*/ 6867525 h 6934200"/>
              <a:gd name="connsiteX218" fmla="*/ 6048375 w 6219825"/>
              <a:gd name="connsiteY218" fmla="*/ 6934200 h 6934200"/>
              <a:gd name="connsiteX219" fmla="*/ 6153150 w 6219825"/>
              <a:gd name="connsiteY219" fmla="*/ 6924675 h 6934200"/>
              <a:gd name="connsiteX220" fmla="*/ 6172200 w 6219825"/>
              <a:gd name="connsiteY220" fmla="*/ 6886575 h 6934200"/>
              <a:gd name="connsiteX221" fmla="*/ 6191250 w 6219825"/>
              <a:gd name="connsiteY221" fmla="*/ 5934075 h 6934200"/>
              <a:gd name="connsiteX222" fmla="*/ 6219825 w 6219825"/>
              <a:gd name="connsiteY222" fmla="*/ 2743200 h 6934200"/>
              <a:gd name="connsiteX223" fmla="*/ 6210300 w 6219825"/>
              <a:gd name="connsiteY223" fmla="*/ 228600 h 6934200"/>
              <a:gd name="connsiteX224" fmla="*/ 6181725 w 6219825"/>
              <a:gd name="connsiteY224" fmla="*/ 104775 h 6934200"/>
              <a:gd name="connsiteX225" fmla="*/ 6172200 w 6219825"/>
              <a:gd name="connsiteY225" fmla="*/ 47625 h 6934200"/>
              <a:gd name="connsiteX226" fmla="*/ 6096000 w 6219825"/>
              <a:gd name="connsiteY22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438400 w 6219825"/>
              <a:gd name="connsiteY160" fmla="*/ 3552825 h 6934200"/>
              <a:gd name="connsiteX161" fmla="*/ 2590800 w 6219825"/>
              <a:gd name="connsiteY161" fmla="*/ 3486150 h 6934200"/>
              <a:gd name="connsiteX162" fmla="*/ 2628900 w 6219825"/>
              <a:gd name="connsiteY162" fmla="*/ 3467100 h 6934200"/>
              <a:gd name="connsiteX163" fmla="*/ 2762250 w 6219825"/>
              <a:gd name="connsiteY163" fmla="*/ 3448050 h 6934200"/>
              <a:gd name="connsiteX164" fmla="*/ 3209925 w 6219825"/>
              <a:gd name="connsiteY164" fmla="*/ 3457575 h 6934200"/>
              <a:gd name="connsiteX165" fmla="*/ 3267075 w 6219825"/>
              <a:gd name="connsiteY165" fmla="*/ 3467100 h 6934200"/>
              <a:gd name="connsiteX166" fmla="*/ 3419475 w 6219825"/>
              <a:gd name="connsiteY166" fmla="*/ 3486150 h 6934200"/>
              <a:gd name="connsiteX167" fmla="*/ 3514725 w 6219825"/>
              <a:gd name="connsiteY167" fmla="*/ 3514725 h 6934200"/>
              <a:gd name="connsiteX168" fmla="*/ 3543300 w 6219825"/>
              <a:gd name="connsiteY168" fmla="*/ 3524250 h 6934200"/>
              <a:gd name="connsiteX169" fmla="*/ 3581400 w 6219825"/>
              <a:gd name="connsiteY169" fmla="*/ 3533775 h 6934200"/>
              <a:gd name="connsiteX170" fmla="*/ 3676650 w 6219825"/>
              <a:gd name="connsiteY170" fmla="*/ 3562350 h 6934200"/>
              <a:gd name="connsiteX171" fmla="*/ 3714750 w 6219825"/>
              <a:gd name="connsiteY171" fmla="*/ 3571875 h 6934200"/>
              <a:gd name="connsiteX172" fmla="*/ 3876675 w 6219825"/>
              <a:gd name="connsiteY172" fmla="*/ 3581400 h 6934200"/>
              <a:gd name="connsiteX173" fmla="*/ 4038600 w 6219825"/>
              <a:gd name="connsiteY173" fmla="*/ 3600450 h 6934200"/>
              <a:gd name="connsiteX174" fmla="*/ 4391025 w 6219825"/>
              <a:gd name="connsiteY174" fmla="*/ 3609975 h 6934200"/>
              <a:gd name="connsiteX175" fmla="*/ 4533900 w 6219825"/>
              <a:gd name="connsiteY175" fmla="*/ 3657600 h 6934200"/>
              <a:gd name="connsiteX176" fmla="*/ 4572000 w 6219825"/>
              <a:gd name="connsiteY176" fmla="*/ 3676650 h 6934200"/>
              <a:gd name="connsiteX177" fmla="*/ 4657725 w 6219825"/>
              <a:gd name="connsiteY177" fmla="*/ 3714750 h 6934200"/>
              <a:gd name="connsiteX178" fmla="*/ 4762500 w 6219825"/>
              <a:gd name="connsiteY178" fmla="*/ 3743325 h 6934200"/>
              <a:gd name="connsiteX179" fmla="*/ 4991100 w 6219825"/>
              <a:gd name="connsiteY179" fmla="*/ 3762375 h 6934200"/>
              <a:gd name="connsiteX180" fmla="*/ 5076825 w 6219825"/>
              <a:gd name="connsiteY180" fmla="*/ 3790950 h 6934200"/>
              <a:gd name="connsiteX181" fmla="*/ 5105400 w 6219825"/>
              <a:gd name="connsiteY181" fmla="*/ 3800475 h 6934200"/>
              <a:gd name="connsiteX182" fmla="*/ 5200650 w 6219825"/>
              <a:gd name="connsiteY182" fmla="*/ 3838575 h 6934200"/>
              <a:gd name="connsiteX183" fmla="*/ 5257800 w 6219825"/>
              <a:gd name="connsiteY183" fmla="*/ 3886200 h 6934200"/>
              <a:gd name="connsiteX184" fmla="*/ 5295900 w 6219825"/>
              <a:gd name="connsiteY184" fmla="*/ 3943350 h 6934200"/>
              <a:gd name="connsiteX185" fmla="*/ 5334000 w 6219825"/>
              <a:gd name="connsiteY185" fmla="*/ 3981450 h 6934200"/>
              <a:gd name="connsiteX186" fmla="*/ 5343525 w 6219825"/>
              <a:gd name="connsiteY186" fmla="*/ 4010025 h 6934200"/>
              <a:gd name="connsiteX187" fmla="*/ 5410200 w 6219825"/>
              <a:gd name="connsiteY187" fmla="*/ 4067175 h 6934200"/>
              <a:gd name="connsiteX188" fmla="*/ 5438775 w 6219825"/>
              <a:gd name="connsiteY188" fmla="*/ 4076700 h 6934200"/>
              <a:gd name="connsiteX189" fmla="*/ 5495925 w 6219825"/>
              <a:gd name="connsiteY189" fmla="*/ 4133850 h 6934200"/>
              <a:gd name="connsiteX190" fmla="*/ 5562600 w 6219825"/>
              <a:gd name="connsiteY190" fmla="*/ 4171950 h 6934200"/>
              <a:gd name="connsiteX191" fmla="*/ 5591175 w 6219825"/>
              <a:gd name="connsiteY191" fmla="*/ 4229100 h 6934200"/>
              <a:gd name="connsiteX192" fmla="*/ 5600700 w 6219825"/>
              <a:gd name="connsiteY192" fmla="*/ 4257675 h 6934200"/>
              <a:gd name="connsiteX193" fmla="*/ 5619750 w 6219825"/>
              <a:gd name="connsiteY193" fmla="*/ 4295775 h 6934200"/>
              <a:gd name="connsiteX194" fmla="*/ 5629275 w 6219825"/>
              <a:gd name="connsiteY194" fmla="*/ 4333875 h 6934200"/>
              <a:gd name="connsiteX195" fmla="*/ 5648325 w 6219825"/>
              <a:gd name="connsiteY195" fmla="*/ 4362450 h 6934200"/>
              <a:gd name="connsiteX196" fmla="*/ 5657850 w 6219825"/>
              <a:gd name="connsiteY196" fmla="*/ 4391025 h 6934200"/>
              <a:gd name="connsiteX197" fmla="*/ 5695950 w 6219825"/>
              <a:gd name="connsiteY197" fmla="*/ 4448175 h 6934200"/>
              <a:gd name="connsiteX198" fmla="*/ 5705475 w 6219825"/>
              <a:gd name="connsiteY198" fmla="*/ 4495800 h 6934200"/>
              <a:gd name="connsiteX199" fmla="*/ 5734050 w 6219825"/>
              <a:gd name="connsiteY199" fmla="*/ 4524375 h 6934200"/>
              <a:gd name="connsiteX200" fmla="*/ 5753100 w 6219825"/>
              <a:gd name="connsiteY200" fmla="*/ 4562475 h 6934200"/>
              <a:gd name="connsiteX201" fmla="*/ 5772150 w 6219825"/>
              <a:gd name="connsiteY201" fmla="*/ 4619625 h 6934200"/>
              <a:gd name="connsiteX202" fmla="*/ 5781675 w 6219825"/>
              <a:gd name="connsiteY202" fmla="*/ 4648200 h 6934200"/>
              <a:gd name="connsiteX203" fmla="*/ 5791200 w 6219825"/>
              <a:gd name="connsiteY203" fmla="*/ 4676775 h 6934200"/>
              <a:gd name="connsiteX204" fmla="*/ 5810250 w 6219825"/>
              <a:gd name="connsiteY204" fmla="*/ 5029200 h 6934200"/>
              <a:gd name="connsiteX205" fmla="*/ 5819775 w 6219825"/>
              <a:gd name="connsiteY205" fmla="*/ 5095875 h 6934200"/>
              <a:gd name="connsiteX206" fmla="*/ 5829300 w 6219825"/>
              <a:gd name="connsiteY206" fmla="*/ 5229225 h 6934200"/>
              <a:gd name="connsiteX207" fmla="*/ 5848350 w 6219825"/>
              <a:gd name="connsiteY207" fmla="*/ 5353050 h 6934200"/>
              <a:gd name="connsiteX208" fmla="*/ 5867400 w 6219825"/>
              <a:gd name="connsiteY208" fmla="*/ 5448300 h 6934200"/>
              <a:gd name="connsiteX209" fmla="*/ 5886450 w 6219825"/>
              <a:gd name="connsiteY209" fmla="*/ 5686425 h 6934200"/>
              <a:gd name="connsiteX210" fmla="*/ 5895975 w 6219825"/>
              <a:gd name="connsiteY210" fmla="*/ 5772150 h 6934200"/>
              <a:gd name="connsiteX211" fmla="*/ 5905500 w 6219825"/>
              <a:gd name="connsiteY211" fmla="*/ 6600825 h 6934200"/>
              <a:gd name="connsiteX212" fmla="*/ 5934075 w 6219825"/>
              <a:gd name="connsiteY212" fmla="*/ 6686550 h 6934200"/>
              <a:gd name="connsiteX213" fmla="*/ 5962650 w 6219825"/>
              <a:gd name="connsiteY213" fmla="*/ 6781800 h 6934200"/>
              <a:gd name="connsiteX214" fmla="*/ 5972175 w 6219825"/>
              <a:gd name="connsiteY214" fmla="*/ 6810375 h 6934200"/>
              <a:gd name="connsiteX215" fmla="*/ 5981700 w 6219825"/>
              <a:gd name="connsiteY215" fmla="*/ 6838950 h 6934200"/>
              <a:gd name="connsiteX216" fmla="*/ 6000750 w 6219825"/>
              <a:gd name="connsiteY216" fmla="*/ 6867525 h 6934200"/>
              <a:gd name="connsiteX217" fmla="*/ 6048375 w 6219825"/>
              <a:gd name="connsiteY217" fmla="*/ 6934200 h 6934200"/>
              <a:gd name="connsiteX218" fmla="*/ 6153150 w 6219825"/>
              <a:gd name="connsiteY218" fmla="*/ 6924675 h 6934200"/>
              <a:gd name="connsiteX219" fmla="*/ 6172200 w 6219825"/>
              <a:gd name="connsiteY219" fmla="*/ 6886575 h 6934200"/>
              <a:gd name="connsiteX220" fmla="*/ 6191250 w 6219825"/>
              <a:gd name="connsiteY220" fmla="*/ 5934075 h 6934200"/>
              <a:gd name="connsiteX221" fmla="*/ 6219825 w 6219825"/>
              <a:gd name="connsiteY221" fmla="*/ 2743200 h 6934200"/>
              <a:gd name="connsiteX222" fmla="*/ 6210300 w 6219825"/>
              <a:gd name="connsiteY222" fmla="*/ 228600 h 6934200"/>
              <a:gd name="connsiteX223" fmla="*/ 6181725 w 6219825"/>
              <a:gd name="connsiteY223" fmla="*/ 104775 h 6934200"/>
              <a:gd name="connsiteX224" fmla="*/ 6172200 w 6219825"/>
              <a:gd name="connsiteY224" fmla="*/ 47625 h 6934200"/>
              <a:gd name="connsiteX225" fmla="*/ 6096000 w 6219825"/>
              <a:gd name="connsiteY22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76475 w 6219825"/>
              <a:gd name="connsiteY158" fmla="*/ 3609975 h 6934200"/>
              <a:gd name="connsiteX159" fmla="*/ 2438400 w 6219825"/>
              <a:gd name="connsiteY159" fmla="*/ 3552825 h 6934200"/>
              <a:gd name="connsiteX160" fmla="*/ 2590800 w 6219825"/>
              <a:gd name="connsiteY160" fmla="*/ 3486150 h 6934200"/>
              <a:gd name="connsiteX161" fmla="*/ 2628900 w 6219825"/>
              <a:gd name="connsiteY161" fmla="*/ 3467100 h 6934200"/>
              <a:gd name="connsiteX162" fmla="*/ 2762250 w 6219825"/>
              <a:gd name="connsiteY162" fmla="*/ 3448050 h 6934200"/>
              <a:gd name="connsiteX163" fmla="*/ 3209925 w 6219825"/>
              <a:gd name="connsiteY163" fmla="*/ 3457575 h 6934200"/>
              <a:gd name="connsiteX164" fmla="*/ 3267075 w 6219825"/>
              <a:gd name="connsiteY164" fmla="*/ 3467100 h 6934200"/>
              <a:gd name="connsiteX165" fmla="*/ 3419475 w 6219825"/>
              <a:gd name="connsiteY165" fmla="*/ 3486150 h 6934200"/>
              <a:gd name="connsiteX166" fmla="*/ 3514725 w 6219825"/>
              <a:gd name="connsiteY166" fmla="*/ 3514725 h 6934200"/>
              <a:gd name="connsiteX167" fmla="*/ 3543300 w 6219825"/>
              <a:gd name="connsiteY167" fmla="*/ 3524250 h 6934200"/>
              <a:gd name="connsiteX168" fmla="*/ 3581400 w 6219825"/>
              <a:gd name="connsiteY168" fmla="*/ 3533775 h 6934200"/>
              <a:gd name="connsiteX169" fmla="*/ 3676650 w 6219825"/>
              <a:gd name="connsiteY169" fmla="*/ 3562350 h 6934200"/>
              <a:gd name="connsiteX170" fmla="*/ 3714750 w 6219825"/>
              <a:gd name="connsiteY170" fmla="*/ 3571875 h 6934200"/>
              <a:gd name="connsiteX171" fmla="*/ 3876675 w 6219825"/>
              <a:gd name="connsiteY171" fmla="*/ 3581400 h 6934200"/>
              <a:gd name="connsiteX172" fmla="*/ 4038600 w 6219825"/>
              <a:gd name="connsiteY172" fmla="*/ 3600450 h 6934200"/>
              <a:gd name="connsiteX173" fmla="*/ 4391025 w 6219825"/>
              <a:gd name="connsiteY173" fmla="*/ 3609975 h 6934200"/>
              <a:gd name="connsiteX174" fmla="*/ 4533900 w 6219825"/>
              <a:gd name="connsiteY174" fmla="*/ 3657600 h 6934200"/>
              <a:gd name="connsiteX175" fmla="*/ 4572000 w 6219825"/>
              <a:gd name="connsiteY175" fmla="*/ 3676650 h 6934200"/>
              <a:gd name="connsiteX176" fmla="*/ 4657725 w 6219825"/>
              <a:gd name="connsiteY176" fmla="*/ 3714750 h 6934200"/>
              <a:gd name="connsiteX177" fmla="*/ 4762500 w 6219825"/>
              <a:gd name="connsiteY177" fmla="*/ 3743325 h 6934200"/>
              <a:gd name="connsiteX178" fmla="*/ 4991100 w 6219825"/>
              <a:gd name="connsiteY178" fmla="*/ 3762375 h 6934200"/>
              <a:gd name="connsiteX179" fmla="*/ 5076825 w 6219825"/>
              <a:gd name="connsiteY179" fmla="*/ 3790950 h 6934200"/>
              <a:gd name="connsiteX180" fmla="*/ 5105400 w 6219825"/>
              <a:gd name="connsiteY180" fmla="*/ 3800475 h 6934200"/>
              <a:gd name="connsiteX181" fmla="*/ 5200650 w 6219825"/>
              <a:gd name="connsiteY181" fmla="*/ 3838575 h 6934200"/>
              <a:gd name="connsiteX182" fmla="*/ 5257800 w 6219825"/>
              <a:gd name="connsiteY182" fmla="*/ 3886200 h 6934200"/>
              <a:gd name="connsiteX183" fmla="*/ 5295900 w 6219825"/>
              <a:gd name="connsiteY183" fmla="*/ 3943350 h 6934200"/>
              <a:gd name="connsiteX184" fmla="*/ 5334000 w 6219825"/>
              <a:gd name="connsiteY184" fmla="*/ 3981450 h 6934200"/>
              <a:gd name="connsiteX185" fmla="*/ 5343525 w 6219825"/>
              <a:gd name="connsiteY185" fmla="*/ 4010025 h 6934200"/>
              <a:gd name="connsiteX186" fmla="*/ 5410200 w 6219825"/>
              <a:gd name="connsiteY186" fmla="*/ 4067175 h 6934200"/>
              <a:gd name="connsiteX187" fmla="*/ 5438775 w 6219825"/>
              <a:gd name="connsiteY187" fmla="*/ 4076700 h 6934200"/>
              <a:gd name="connsiteX188" fmla="*/ 5495925 w 6219825"/>
              <a:gd name="connsiteY188" fmla="*/ 4133850 h 6934200"/>
              <a:gd name="connsiteX189" fmla="*/ 5562600 w 6219825"/>
              <a:gd name="connsiteY189" fmla="*/ 4171950 h 6934200"/>
              <a:gd name="connsiteX190" fmla="*/ 5591175 w 6219825"/>
              <a:gd name="connsiteY190" fmla="*/ 4229100 h 6934200"/>
              <a:gd name="connsiteX191" fmla="*/ 5600700 w 6219825"/>
              <a:gd name="connsiteY191" fmla="*/ 4257675 h 6934200"/>
              <a:gd name="connsiteX192" fmla="*/ 5619750 w 6219825"/>
              <a:gd name="connsiteY192" fmla="*/ 4295775 h 6934200"/>
              <a:gd name="connsiteX193" fmla="*/ 5629275 w 6219825"/>
              <a:gd name="connsiteY193" fmla="*/ 4333875 h 6934200"/>
              <a:gd name="connsiteX194" fmla="*/ 5648325 w 6219825"/>
              <a:gd name="connsiteY194" fmla="*/ 4362450 h 6934200"/>
              <a:gd name="connsiteX195" fmla="*/ 5657850 w 6219825"/>
              <a:gd name="connsiteY195" fmla="*/ 4391025 h 6934200"/>
              <a:gd name="connsiteX196" fmla="*/ 5695950 w 6219825"/>
              <a:gd name="connsiteY196" fmla="*/ 4448175 h 6934200"/>
              <a:gd name="connsiteX197" fmla="*/ 5705475 w 6219825"/>
              <a:gd name="connsiteY197" fmla="*/ 4495800 h 6934200"/>
              <a:gd name="connsiteX198" fmla="*/ 5734050 w 6219825"/>
              <a:gd name="connsiteY198" fmla="*/ 4524375 h 6934200"/>
              <a:gd name="connsiteX199" fmla="*/ 5753100 w 6219825"/>
              <a:gd name="connsiteY199" fmla="*/ 4562475 h 6934200"/>
              <a:gd name="connsiteX200" fmla="*/ 5772150 w 6219825"/>
              <a:gd name="connsiteY200" fmla="*/ 4619625 h 6934200"/>
              <a:gd name="connsiteX201" fmla="*/ 5781675 w 6219825"/>
              <a:gd name="connsiteY201" fmla="*/ 4648200 h 6934200"/>
              <a:gd name="connsiteX202" fmla="*/ 5791200 w 6219825"/>
              <a:gd name="connsiteY202" fmla="*/ 4676775 h 6934200"/>
              <a:gd name="connsiteX203" fmla="*/ 5810250 w 6219825"/>
              <a:gd name="connsiteY203" fmla="*/ 5029200 h 6934200"/>
              <a:gd name="connsiteX204" fmla="*/ 5819775 w 6219825"/>
              <a:gd name="connsiteY204" fmla="*/ 5095875 h 6934200"/>
              <a:gd name="connsiteX205" fmla="*/ 5829300 w 6219825"/>
              <a:gd name="connsiteY205" fmla="*/ 5229225 h 6934200"/>
              <a:gd name="connsiteX206" fmla="*/ 5848350 w 6219825"/>
              <a:gd name="connsiteY206" fmla="*/ 5353050 h 6934200"/>
              <a:gd name="connsiteX207" fmla="*/ 5867400 w 6219825"/>
              <a:gd name="connsiteY207" fmla="*/ 5448300 h 6934200"/>
              <a:gd name="connsiteX208" fmla="*/ 5886450 w 6219825"/>
              <a:gd name="connsiteY208" fmla="*/ 5686425 h 6934200"/>
              <a:gd name="connsiteX209" fmla="*/ 5895975 w 6219825"/>
              <a:gd name="connsiteY209" fmla="*/ 5772150 h 6934200"/>
              <a:gd name="connsiteX210" fmla="*/ 5905500 w 6219825"/>
              <a:gd name="connsiteY210" fmla="*/ 6600825 h 6934200"/>
              <a:gd name="connsiteX211" fmla="*/ 5934075 w 6219825"/>
              <a:gd name="connsiteY211" fmla="*/ 6686550 h 6934200"/>
              <a:gd name="connsiteX212" fmla="*/ 5962650 w 6219825"/>
              <a:gd name="connsiteY212" fmla="*/ 6781800 h 6934200"/>
              <a:gd name="connsiteX213" fmla="*/ 5972175 w 6219825"/>
              <a:gd name="connsiteY213" fmla="*/ 6810375 h 6934200"/>
              <a:gd name="connsiteX214" fmla="*/ 5981700 w 6219825"/>
              <a:gd name="connsiteY214" fmla="*/ 6838950 h 6934200"/>
              <a:gd name="connsiteX215" fmla="*/ 6000750 w 6219825"/>
              <a:gd name="connsiteY215" fmla="*/ 6867525 h 6934200"/>
              <a:gd name="connsiteX216" fmla="*/ 6048375 w 6219825"/>
              <a:gd name="connsiteY216" fmla="*/ 6934200 h 6934200"/>
              <a:gd name="connsiteX217" fmla="*/ 6153150 w 6219825"/>
              <a:gd name="connsiteY217" fmla="*/ 6924675 h 6934200"/>
              <a:gd name="connsiteX218" fmla="*/ 6172200 w 6219825"/>
              <a:gd name="connsiteY218" fmla="*/ 6886575 h 6934200"/>
              <a:gd name="connsiteX219" fmla="*/ 6191250 w 6219825"/>
              <a:gd name="connsiteY219" fmla="*/ 5934075 h 6934200"/>
              <a:gd name="connsiteX220" fmla="*/ 6219825 w 6219825"/>
              <a:gd name="connsiteY220" fmla="*/ 2743200 h 6934200"/>
              <a:gd name="connsiteX221" fmla="*/ 6210300 w 6219825"/>
              <a:gd name="connsiteY221" fmla="*/ 228600 h 6934200"/>
              <a:gd name="connsiteX222" fmla="*/ 6181725 w 6219825"/>
              <a:gd name="connsiteY222" fmla="*/ 104775 h 6934200"/>
              <a:gd name="connsiteX223" fmla="*/ 6172200 w 6219825"/>
              <a:gd name="connsiteY223" fmla="*/ 47625 h 6934200"/>
              <a:gd name="connsiteX224" fmla="*/ 6096000 w 6219825"/>
              <a:gd name="connsiteY22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43300 w 6219825"/>
              <a:gd name="connsiteY166" fmla="*/ 3524250 h 6934200"/>
              <a:gd name="connsiteX167" fmla="*/ 3581400 w 6219825"/>
              <a:gd name="connsiteY167" fmla="*/ 3533775 h 6934200"/>
              <a:gd name="connsiteX168" fmla="*/ 3676650 w 6219825"/>
              <a:gd name="connsiteY168" fmla="*/ 3562350 h 6934200"/>
              <a:gd name="connsiteX169" fmla="*/ 3714750 w 6219825"/>
              <a:gd name="connsiteY169" fmla="*/ 3571875 h 6934200"/>
              <a:gd name="connsiteX170" fmla="*/ 3876675 w 6219825"/>
              <a:gd name="connsiteY170" fmla="*/ 3581400 h 6934200"/>
              <a:gd name="connsiteX171" fmla="*/ 4038600 w 6219825"/>
              <a:gd name="connsiteY171" fmla="*/ 3600450 h 6934200"/>
              <a:gd name="connsiteX172" fmla="*/ 4391025 w 6219825"/>
              <a:gd name="connsiteY172" fmla="*/ 3609975 h 6934200"/>
              <a:gd name="connsiteX173" fmla="*/ 4533900 w 6219825"/>
              <a:gd name="connsiteY173" fmla="*/ 3657600 h 6934200"/>
              <a:gd name="connsiteX174" fmla="*/ 4572000 w 6219825"/>
              <a:gd name="connsiteY174" fmla="*/ 3676650 h 6934200"/>
              <a:gd name="connsiteX175" fmla="*/ 4657725 w 6219825"/>
              <a:gd name="connsiteY175" fmla="*/ 3714750 h 6934200"/>
              <a:gd name="connsiteX176" fmla="*/ 4762500 w 6219825"/>
              <a:gd name="connsiteY176" fmla="*/ 3743325 h 6934200"/>
              <a:gd name="connsiteX177" fmla="*/ 4991100 w 6219825"/>
              <a:gd name="connsiteY177" fmla="*/ 3762375 h 6934200"/>
              <a:gd name="connsiteX178" fmla="*/ 5076825 w 6219825"/>
              <a:gd name="connsiteY178" fmla="*/ 3790950 h 6934200"/>
              <a:gd name="connsiteX179" fmla="*/ 5105400 w 6219825"/>
              <a:gd name="connsiteY179" fmla="*/ 3800475 h 6934200"/>
              <a:gd name="connsiteX180" fmla="*/ 5200650 w 6219825"/>
              <a:gd name="connsiteY180" fmla="*/ 3838575 h 6934200"/>
              <a:gd name="connsiteX181" fmla="*/ 5257800 w 6219825"/>
              <a:gd name="connsiteY181" fmla="*/ 3886200 h 6934200"/>
              <a:gd name="connsiteX182" fmla="*/ 5295900 w 6219825"/>
              <a:gd name="connsiteY182" fmla="*/ 3943350 h 6934200"/>
              <a:gd name="connsiteX183" fmla="*/ 5334000 w 6219825"/>
              <a:gd name="connsiteY183" fmla="*/ 3981450 h 6934200"/>
              <a:gd name="connsiteX184" fmla="*/ 5343525 w 6219825"/>
              <a:gd name="connsiteY184" fmla="*/ 4010025 h 6934200"/>
              <a:gd name="connsiteX185" fmla="*/ 5410200 w 6219825"/>
              <a:gd name="connsiteY185" fmla="*/ 4067175 h 6934200"/>
              <a:gd name="connsiteX186" fmla="*/ 5438775 w 6219825"/>
              <a:gd name="connsiteY186" fmla="*/ 4076700 h 6934200"/>
              <a:gd name="connsiteX187" fmla="*/ 5495925 w 6219825"/>
              <a:gd name="connsiteY187" fmla="*/ 4133850 h 6934200"/>
              <a:gd name="connsiteX188" fmla="*/ 5562600 w 6219825"/>
              <a:gd name="connsiteY188" fmla="*/ 4171950 h 6934200"/>
              <a:gd name="connsiteX189" fmla="*/ 5591175 w 6219825"/>
              <a:gd name="connsiteY189" fmla="*/ 4229100 h 6934200"/>
              <a:gd name="connsiteX190" fmla="*/ 5600700 w 6219825"/>
              <a:gd name="connsiteY190" fmla="*/ 4257675 h 6934200"/>
              <a:gd name="connsiteX191" fmla="*/ 5619750 w 6219825"/>
              <a:gd name="connsiteY191" fmla="*/ 4295775 h 6934200"/>
              <a:gd name="connsiteX192" fmla="*/ 5629275 w 6219825"/>
              <a:gd name="connsiteY192" fmla="*/ 4333875 h 6934200"/>
              <a:gd name="connsiteX193" fmla="*/ 5648325 w 6219825"/>
              <a:gd name="connsiteY193" fmla="*/ 4362450 h 6934200"/>
              <a:gd name="connsiteX194" fmla="*/ 5657850 w 6219825"/>
              <a:gd name="connsiteY194" fmla="*/ 4391025 h 6934200"/>
              <a:gd name="connsiteX195" fmla="*/ 5695950 w 6219825"/>
              <a:gd name="connsiteY195" fmla="*/ 4448175 h 6934200"/>
              <a:gd name="connsiteX196" fmla="*/ 5705475 w 6219825"/>
              <a:gd name="connsiteY196" fmla="*/ 4495800 h 6934200"/>
              <a:gd name="connsiteX197" fmla="*/ 5734050 w 6219825"/>
              <a:gd name="connsiteY197" fmla="*/ 4524375 h 6934200"/>
              <a:gd name="connsiteX198" fmla="*/ 5753100 w 6219825"/>
              <a:gd name="connsiteY198" fmla="*/ 4562475 h 6934200"/>
              <a:gd name="connsiteX199" fmla="*/ 5772150 w 6219825"/>
              <a:gd name="connsiteY199" fmla="*/ 4619625 h 6934200"/>
              <a:gd name="connsiteX200" fmla="*/ 5781675 w 6219825"/>
              <a:gd name="connsiteY200" fmla="*/ 4648200 h 6934200"/>
              <a:gd name="connsiteX201" fmla="*/ 5791200 w 6219825"/>
              <a:gd name="connsiteY201" fmla="*/ 4676775 h 6934200"/>
              <a:gd name="connsiteX202" fmla="*/ 5810250 w 6219825"/>
              <a:gd name="connsiteY202" fmla="*/ 5029200 h 6934200"/>
              <a:gd name="connsiteX203" fmla="*/ 5819775 w 6219825"/>
              <a:gd name="connsiteY203" fmla="*/ 5095875 h 6934200"/>
              <a:gd name="connsiteX204" fmla="*/ 5829300 w 6219825"/>
              <a:gd name="connsiteY204" fmla="*/ 5229225 h 6934200"/>
              <a:gd name="connsiteX205" fmla="*/ 5848350 w 6219825"/>
              <a:gd name="connsiteY205" fmla="*/ 5353050 h 6934200"/>
              <a:gd name="connsiteX206" fmla="*/ 5867400 w 6219825"/>
              <a:gd name="connsiteY206" fmla="*/ 5448300 h 6934200"/>
              <a:gd name="connsiteX207" fmla="*/ 5886450 w 6219825"/>
              <a:gd name="connsiteY207" fmla="*/ 5686425 h 6934200"/>
              <a:gd name="connsiteX208" fmla="*/ 5895975 w 6219825"/>
              <a:gd name="connsiteY208" fmla="*/ 5772150 h 6934200"/>
              <a:gd name="connsiteX209" fmla="*/ 5905500 w 6219825"/>
              <a:gd name="connsiteY209" fmla="*/ 6600825 h 6934200"/>
              <a:gd name="connsiteX210" fmla="*/ 5934075 w 6219825"/>
              <a:gd name="connsiteY210" fmla="*/ 6686550 h 6934200"/>
              <a:gd name="connsiteX211" fmla="*/ 5962650 w 6219825"/>
              <a:gd name="connsiteY211" fmla="*/ 6781800 h 6934200"/>
              <a:gd name="connsiteX212" fmla="*/ 5972175 w 6219825"/>
              <a:gd name="connsiteY212" fmla="*/ 6810375 h 6934200"/>
              <a:gd name="connsiteX213" fmla="*/ 5981700 w 6219825"/>
              <a:gd name="connsiteY213" fmla="*/ 6838950 h 6934200"/>
              <a:gd name="connsiteX214" fmla="*/ 6000750 w 6219825"/>
              <a:gd name="connsiteY214" fmla="*/ 6867525 h 6934200"/>
              <a:gd name="connsiteX215" fmla="*/ 6048375 w 6219825"/>
              <a:gd name="connsiteY215" fmla="*/ 6934200 h 6934200"/>
              <a:gd name="connsiteX216" fmla="*/ 6153150 w 6219825"/>
              <a:gd name="connsiteY216" fmla="*/ 6924675 h 6934200"/>
              <a:gd name="connsiteX217" fmla="*/ 6172200 w 6219825"/>
              <a:gd name="connsiteY217" fmla="*/ 6886575 h 6934200"/>
              <a:gd name="connsiteX218" fmla="*/ 6191250 w 6219825"/>
              <a:gd name="connsiteY218" fmla="*/ 5934075 h 6934200"/>
              <a:gd name="connsiteX219" fmla="*/ 6219825 w 6219825"/>
              <a:gd name="connsiteY219" fmla="*/ 2743200 h 6934200"/>
              <a:gd name="connsiteX220" fmla="*/ 6210300 w 6219825"/>
              <a:gd name="connsiteY220" fmla="*/ 228600 h 6934200"/>
              <a:gd name="connsiteX221" fmla="*/ 6181725 w 6219825"/>
              <a:gd name="connsiteY221" fmla="*/ 104775 h 6934200"/>
              <a:gd name="connsiteX222" fmla="*/ 6172200 w 6219825"/>
              <a:gd name="connsiteY222" fmla="*/ 47625 h 6934200"/>
              <a:gd name="connsiteX223" fmla="*/ 6096000 w 6219825"/>
              <a:gd name="connsiteY22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81400 w 6219825"/>
              <a:gd name="connsiteY166" fmla="*/ 3533775 h 6934200"/>
              <a:gd name="connsiteX167" fmla="*/ 3676650 w 6219825"/>
              <a:gd name="connsiteY167" fmla="*/ 3562350 h 6934200"/>
              <a:gd name="connsiteX168" fmla="*/ 3714750 w 6219825"/>
              <a:gd name="connsiteY168" fmla="*/ 3571875 h 6934200"/>
              <a:gd name="connsiteX169" fmla="*/ 3876675 w 6219825"/>
              <a:gd name="connsiteY169" fmla="*/ 3581400 h 6934200"/>
              <a:gd name="connsiteX170" fmla="*/ 4038600 w 6219825"/>
              <a:gd name="connsiteY170" fmla="*/ 3600450 h 6934200"/>
              <a:gd name="connsiteX171" fmla="*/ 4391025 w 6219825"/>
              <a:gd name="connsiteY171" fmla="*/ 3609975 h 6934200"/>
              <a:gd name="connsiteX172" fmla="*/ 4533900 w 6219825"/>
              <a:gd name="connsiteY172" fmla="*/ 3657600 h 6934200"/>
              <a:gd name="connsiteX173" fmla="*/ 4572000 w 6219825"/>
              <a:gd name="connsiteY173" fmla="*/ 3676650 h 6934200"/>
              <a:gd name="connsiteX174" fmla="*/ 4657725 w 6219825"/>
              <a:gd name="connsiteY174" fmla="*/ 3714750 h 6934200"/>
              <a:gd name="connsiteX175" fmla="*/ 4762500 w 6219825"/>
              <a:gd name="connsiteY175" fmla="*/ 3743325 h 6934200"/>
              <a:gd name="connsiteX176" fmla="*/ 4991100 w 6219825"/>
              <a:gd name="connsiteY176" fmla="*/ 3762375 h 6934200"/>
              <a:gd name="connsiteX177" fmla="*/ 5076825 w 6219825"/>
              <a:gd name="connsiteY177" fmla="*/ 3790950 h 6934200"/>
              <a:gd name="connsiteX178" fmla="*/ 5105400 w 6219825"/>
              <a:gd name="connsiteY178" fmla="*/ 3800475 h 6934200"/>
              <a:gd name="connsiteX179" fmla="*/ 5200650 w 6219825"/>
              <a:gd name="connsiteY179" fmla="*/ 3838575 h 6934200"/>
              <a:gd name="connsiteX180" fmla="*/ 5257800 w 6219825"/>
              <a:gd name="connsiteY180" fmla="*/ 3886200 h 6934200"/>
              <a:gd name="connsiteX181" fmla="*/ 5295900 w 6219825"/>
              <a:gd name="connsiteY181" fmla="*/ 3943350 h 6934200"/>
              <a:gd name="connsiteX182" fmla="*/ 5334000 w 6219825"/>
              <a:gd name="connsiteY182" fmla="*/ 3981450 h 6934200"/>
              <a:gd name="connsiteX183" fmla="*/ 5343525 w 6219825"/>
              <a:gd name="connsiteY183" fmla="*/ 4010025 h 6934200"/>
              <a:gd name="connsiteX184" fmla="*/ 5410200 w 6219825"/>
              <a:gd name="connsiteY184" fmla="*/ 4067175 h 6934200"/>
              <a:gd name="connsiteX185" fmla="*/ 5438775 w 6219825"/>
              <a:gd name="connsiteY185" fmla="*/ 4076700 h 6934200"/>
              <a:gd name="connsiteX186" fmla="*/ 5495925 w 6219825"/>
              <a:gd name="connsiteY186" fmla="*/ 4133850 h 6934200"/>
              <a:gd name="connsiteX187" fmla="*/ 5562600 w 6219825"/>
              <a:gd name="connsiteY187" fmla="*/ 4171950 h 6934200"/>
              <a:gd name="connsiteX188" fmla="*/ 5591175 w 6219825"/>
              <a:gd name="connsiteY188" fmla="*/ 4229100 h 6934200"/>
              <a:gd name="connsiteX189" fmla="*/ 5600700 w 6219825"/>
              <a:gd name="connsiteY189" fmla="*/ 4257675 h 6934200"/>
              <a:gd name="connsiteX190" fmla="*/ 5619750 w 6219825"/>
              <a:gd name="connsiteY190" fmla="*/ 4295775 h 6934200"/>
              <a:gd name="connsiteX191" fmla="*/ 5629275 w 6219825"/>
              <a:gd name="connsiteY191" fmla="*/ 4333875 h 6934200"/>
              <a:gd name="connsiteX192" fmla="*/ 5648325 w 6219825"/>
              <a:gd name="connsiteY192" fmla="*/ 4362450 h 6934200"/>
              <a:gd name="connsiteX193" fmla="*/ 5657850 w 6219825"/>
              <a:gd name="connsiteY193" fmla="*/ 4391025 h 6934200"/>
              <a:gd name="connsiteX194" fmla="*/ 5695950 w 6219825"/>
              <a:gd name="connsiteY194" fmla="*/ 4448175 h 6934200"/>
              <a:gd name="connsiteX195" fmla="*/ 5705475 w 6219825"/>
              <a:gd name="connsiteY195" fmla="*/ 4495800 h 6934200"/>
              <a:gd name="connsiteX196" fmla="*/ 5734050 w 6219825"/>
              <a:gd name="connsiteY196" fmla="*/ 4524375 h 6934200"/>
              <a:gd name="connsiteX197" fmla="*/ 5753100 w 6219825"/>
              <a:gd name="connsiteY197" fmla="*/ 4562475 h 6934200"/>
              <a:gd name="connsiteX198" fmla="*/ 5772150 w 6219825"/>
              <a:gd name="connsiteY198" fmla="*/ 4619625 h 6934200"/>
              <a:gd name="connsiteX199" fmla="*/ 5781675 w 6219825"/>
              <a:gd name="connsiteY199" fmla="*/ 4648200 h 6934200"/>
              <a:gd name="connsiteX200" fmla="*/ 5791200 w 6219825"/>
              <a:gd name="connsiteY200" fmla="*/ 4676775 h 6934200"/>
              <a:gd name="connsiteX201" fmla="*/ 5810250 w 6219825"/>
              <a:gd name="connsiteY201" fmla="*/ 5029200 h 6934200"/>
              <a:gd name="connsiteX202" fmla="*/ 5819775 w 6219825"/>
              <a:gd name="connsiteY202" fmla="*/ 5095875 h 6934200"/>
              <a:gd name="connsiteX203" fmla="*/ 5829300 w 6219825"/>
              <a:gd name="connsiteY203" fmla="*/ 5229225 h 6934200"/>
              <a:gd name="connsiteX204" fmla="*/ 5848350 w 6219825"/>
              <a:gd name="connsiteY204" fmla="*/ 5353050 h 6934200"/>
              <a:gd name="connsiteX205" fmla="*/ 5867400 w 6219825"/>
              <a:gd name="connsiteY205" fmla="*/ 5448300 h 6934200"/>
              <a:gd name="connsiteX206" fmla="*/ 5886450 w 6219825"/>
              <a:gd name="connsiteY206" fmla="*/ 5686425 h 6934200"/>
              <a:gd name="connsiteX207" fmla="*/ 5895975 w 6219825"/>
              <a:gd name="connsiteY207" fmla="*/ 5772150 h 6934200"/>
              <a:gd name="connsiteX208" fmla="*/ 5905500 w 6219825"/>
              <a:gd name="connsiteY208" fmla="*/ 6600825 h 6934200"/>
              <a:gd name="connsiteX209" fmla="*/ 5934075 w 6219825"/>
              <a:gd name="connsiteY209" fmla="*/ 6686550 h 6934200"/>
              <a:gd name="connsiteX210" fmla="*/ 5962650 w 6219825"/>
              <a:gd name="connsiteY210" fmla="*/ 6781800 h 6934200"/>
              <a:gd name="connsiteX211" fmla="*/ 5972175 w 6219825"/>
              <a:gd name="connsiteY211" fmla="*/ 6810375 h 6934200"/>
              <a:gd name="connsiteX212" fmla="*/ 5981700 w 6219825"/>
              <a:gd name="connsiteY212" fmla="*/ 6838950 h 6934200"/>
              <a:gd name="connsiteX213" fmla="*/ 6000750 w 6219825"/>
              <a:gd name="connsiteY213" fmla="*/ 6867525 h 6934200"/>
              <a:gd name="connsiteX214" fmla="*/ 6048375 w 6219825"/>
              <a:gd name="connsiteY214" fmla="*/ 6934200 h 6934200"/>
              <a:gd name="connsiteX215" fmla="*/ 6153150 w 6219825"/>
              <a:gd name="connsiteY215" fmla="*/ 6924675 h 6934200"/>
              <a:gd name="connsiteX216" fmla="*/ 6172200 w 6219825"/>
              <a:gd name="connsiteY216" fmla="*/ 6886575 h 6934200"/>
              <a:gd name="connsiteX217" fmla="*/ 6191250 w 6219825"/>
              <a:gd name="connsiteY217" fmla="*/ 5934075 h 6934200"/>
              <a:gd name="connsiteX218" fmla="*/ 6219825 w 6219825"/>
              <a:gd name="connsiteY218" fmla="*/ 2743200 h 6934200"/>
              <a:gd name="connsiteX219" fmla="*/ 6210300 w 6219825"/>
              <a:gd name="connsiteY219" fmla="*/ 228600 h 6934200"/>
              <a:gd name="connsiteX220" fmla="*/ 6181725 w 6219825"/>
              <a:gd name="connsiteY220" fmla="*/ 104775 h 6934200"/>
              <a:gd name="connsiteX221" fmla="*/ 6172200 w 6219825"/>
              <a:gd name="connsiteY221" fmla="*/ 47625 h 6934200"/>
              <a:gd name="connsiteX222" fmla="*/ 6096000 w 6219825"/>
              <a:gd name="connsiteY22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590800 w 6219825"/>
              <a:gd name="connsiteY158" fmla="*/ 3486150 h 6934200"/>
              <a:gd name="connsiteX159" fmla="*/ 2628900 w 6219825"/>
              <a:gd name="connsiteY159" fmla="*/ 3467100 h 6934200"/>
              <a:gd name="connsiteX160" fmla="*/ 2762250 w 6219825"/>
              <a:gd name="connsiteY160" fmla="*/ 3448050 h 6934200"/>
              <a:gd name="connsiteX161" fmla="*/ 3209925 w 6219825"/>
              <a:gd name="connsiteY161" fmla="*/ 3457575 h 6934200"/>
              <a:gd name="connsiteX162" fmla="*/ 3267075 w 6219825"/>
              <a:gd name="connsiteY162" fmla="*/ 3467100 h 6934200"/>
              <a:gd name="connsiteX163" fmla="*/ 3419475 w 6219825"/>
              <a:gd name="connsiteY163" fmla="*/ 3486150 h 6934200"/>
              <a:gd name="connsiteX164" fmla="*/ 3514725 w 6219825"/>
              <a:gd name="connsiteY164" fmla="*/ 3514725 h 6934200"/>
              <a:gd name="connsiteX165" fmla="*/ 3581400 w 6219825"/>
              <a:gd name="connsiteY165" fmla="*/ 3533775 h 6934200"/>
              <a:gd name="connsiteX166" fmla="*/ 3676650 w 6219825"/>
              <a:gd name="connsiteY166" fmla="*/ 3562350 h 6934200"/>
              <a:gd name="connsiteX167" fmla="*/ 3714750 w 6219825"/>
              <a:gd name="connsiteY167" fmla="*/ 3571875 h 6934200"/>
              <a:gd name="connsiteX168" fmla="*/ 3876675 w 6219825"/>
              <a:gd name="connsiteY168" fmla="*/ 3581400 h 6934200"/>
              <a:gd name="connsiteX169" fmla="*/ 4038600 w 6219825"/>
              <a:gd name="connsiteY169" fmla="*/ 3600450 h 6934200"/>
              <a:gd name="connsiteX170" fmla="*/ 4391025 w 6219825"/>
              <a:gd name="connsiteY170" fmla="*/ 3609975 h 6934200"/>
              <a:gd name="connsiteX171" fmla="*/ 4533900 w 6219825"/>
              <a:gd name="connsiteY171" fmla="*/ 3657600 h 6934200"/>
              <a:gd name="connsiteX172" fmla="*/ 4572000 w 6219825"/>
              <a:gd name="connsiteY172" fmla="*/ 3676650 h 6934200"/>
              <a:gd name="connsiteX173" fmla="*/ 4657725 w 6219825"/>
              <a:gd name="connsiteY173" fmla="*/ 3714750 h 6934200"/>
              <a:gd name="connsiteX174" fmla="*/ 4762500 w 6219825"/>
              <a:gd name="connsiteY174" fmla="*/ 3743325 h 6934200"/>
              <a:gd name="connsiteX175" fmla="*/ 4991100 w 6219825"/>
              <a:gd name="connsiteY175" fmla="*/ 3762375 h 6934200"/>
              <a:gd name="connsiteX176" fmla="*/ 5076825 w 6219825"/>
              <a:gd name="connsiteY176" fmla="*/ 3790950 h 6934200"/>
              <a:gd name="connsiteX177" fmla="*/ 5105400 w 6219825"/>
              <a:gd name="connsiteY177" fmla="*/ 3800475 h 6934200"/>
              <a:gd name="connsiteX178" fmla="*/ 5200650 w 6219825"/>
              <a:gd name="connsiteY178" fmla="*/ 3838575 h 6934200"/>
              <a:gd name="connsiteX179" fmla="*/ 5257800 w 6219825"/>
              <a:gd name="connsiteY179" fmla="*/ 3886200 h 6934200"/>
              <a:gd name="connsiteX180" fmla="*/ 5295900 w 6219825"/>
              <a:gd name="connsiteY180" fmla="*/ 3943350 h 6934200"/>
              <a:gd name="connsiteX181" fmla="*/ 5334000 w 6219825"/>
              <a:gd name="connsiteY181" fmla="*/ 3981450 h 6934200"/>
              <a:gd name="connsiteX182" fmla="*/ 5343525 w 6219825"/>
              <a:gd name="connsiteY182" fmla="*/ 4010025 h 6934200"/>
              <a:gd name="connsiteX183" fmla="*/ 5410200 w 6219825"/>
              <a:gd name="connsiteY183" fmla="*/ 4067175 h 6934200"/>
              <a:gd name="connsiteX184" fmla="*/ 5438775 w 6219825"/>
              <a:gd name="connsiteY184" fmla="*/ 4076700 h 6934200"/>
              <a:gd name="connsiteX185" fmla="*/ 5495925 w 6219825"/>
              <a:gd name="connsiteY185" fmla="*/ 4133850 h 6934200"/>
              <a:gd name="connsiteX186" fmla="*/ 5562600 w 6219825"/>
              <a:gd name="connsiteY186" fmla="*/ 4171950 h 6934200"/>
              <a:gd name="connsiteX187" fmla="*/ 5591175 w 6219825"/>
              <a:gd name="connsiteY187" fmla="*/ 4229100 h 6934200"/>
              <a:gd name="connsiteX188" fmla="*/ 5600700 w 6219825"/>
              <a:gd name="connsiteY188" fmla="*/ 4257675 h 6934200"/>
              <a:gd name="connsiteX189" fmla="*/ 5619750 w 6219825"/>
              <a:gd name="connsiteY189" fmla="*/ 4295775 h 6934200"/>
              <a:gd name="connsiteX190" fmla="*/ 5629275 w 6219825"/>
              <a:gd name="connsiteY190" fmla="*/ 4333875 h 6934200"/>
              <a:gd name="connsiteX191" fmla="*/ 5648325 w 6219825"/>
              <a:gd name="connsiteY191" fmla="*/ 4362450 h 6934200"/>
              <a:gd name="connsiteX192" fmla="*/ 5657850 w 6219825"/>
              <a:gd name="connsiteY192" fmla="*/ 4391025 h 6934200"/>
              <a:gd name="connsiteX193" fmla="*/ 5695950 w 6219825"/>
              <a:gd name="connsiteY193" fmla="*/ 4448175 h 6934200"/>
              <a:gd name="connsiteX194" fmla="*/ 5705475 w 6219825"/>
              <a:gd name="connsiteY194" fmla="*/ 4495800 h 6934200"/>
              <a:gd name="connsiteX195" fmla="*/ 5734050 w 6219825"/>
              <a:gd name="connsiteY195" fmla="*/ 4524375 h 6934200"/>
              <a:gd name="connsiteX196" fmla="*/ 5753100 w 6219825"/>
              <a:gd name="connsiteY196" fmla="*/ 4562475 h 6934200"/>
              <a:gd name="connsiteX197" fmla="*/ 5772150 w 6219825"/>
              <a:gd name="connsiteY197" fmla="*/ 4619625 h 6934200"/>
              <a:gd name="connsiteX198" fmla="*/ 5781675 w 6219825"/>
              <a:gd name="connsiteY198" fmla="*/ 4648200 h 6934200"/>
              <a:gd name="connsiteX199" fmla="*/ 5791200 w 6219825"/>
              <a:gd name="connsiteY199" fmla="*/ 4676775 h 6934200"/>
              <a:gd name="connsiteX200" fmla="*/ 5810250 w 6219825"/>
              <a:gd name="connsiteY200" fmla="*/ 5029200 h 6934200"/>
              <a:gd name="connsiteX201" fmla="*/ 5819775 w 6219825"/>
              <a:gd name="connsiteY201" fmla="*/ 5095875 h 6934200"/>
              <a:gd name="connsiteX202" fmla="*/ 5829300 w 6219825"/>
              <a:gd name="connsiteY202" fmla="*/ 5229225 h 6934200"/>
              <a:gd name="connsiteX203" fmla="*/ 5848350 w 6219825"/>
              <a:gd name="connsiteY203" fmla="*/ 5353050 h 6934200"/>
              <a:gd name="connsiteX204" fmla="*/ 5867400 w 6219825"/>
              <a:gd name="connsiteY204" fmla="*/ 5448300 h 6934200"/>
              <a:gd name="connsiteX205" fmla="*/ 5886450 w 6219825"/>
              <a:gd name="connsiteY205" fmla="*/ 5686425 h 6934200"/>
              <a:gd name="connsiteX206" fmla="*/ 5895975 w 6219825"/>
              <a:gd name="connsiteY206" fmla="*/ 5772150 h 6934200"/>
              <a:gd name="connsiteX207" fmla="*/ 5905500 w 6219825"/>
              <a:gd name="connsiteY207" fmla="*/ 6600825 h 6934200"/>
              <a:gd name="connsiteX208" fmla="*/ 5934075 w 6219825"/>
              <a:gd name="connsiteY208" fmla="*/ 6686550 h 6934200"/>
              <a:gd name="connsiteX209" fmla="*/ 5962650 w 6219825"/>
              <a:gd name="connsiteY209" fmla="*/ 6781800 h 6934200"/>
              <a:gd name="connsiteX210" fmla="*/ 5972175 w 6219825"/>
              <a:gd name="connsiteY210" fmla="*/ 6810375 h 6934200"/>
              <a:gd name="connsiteX211" fmla="*/ 5981700 w 6219825"/>
              <a:gd name="connsiteY211" fmla="*/ 6838950 h 6934200"/>
              <a:gd name="connsiteX212" fmla="*/ 6000750 w 6219825"/>
              <a:gd name="connsiteY212" fmla="*/ 6867525 h 6934200"/>
              <a:gd name="connsiteX213" fmla="*/ 6048375 w 6219825"/>
              <a:gd name="connsiteY213" fmla="*/ 6934200 h 6934200"/>
              <a:gd name="connsiteX214" fmla="*/ 6153150 w 6219825"/>
              <a:gd name="connsiteY214" fmla="*/ 6924675 h 6934200"/>
              <a:gd name="connsiteX215" fmla="*/ 6172200 w 6219825"/>
              <a:gd name="connsiteY215" fmla="*/ 6886575 h 6934200"/>
              <a:gd name="connsiteX216" fmla="*/ 6191250 w 6219825"/>
              <a:gd name="connsiteY216" fmla="*/ 5934075 h 6934200"/>
              <a:gd name="connsiteX217" fmla="*/ 6219825 w 6219825"/>
              <a:gd name="connsiteY217" fmla="*/ 2743200 h 6934200"/>
              <a:gd name="connsiteX218" fmla="*/ 6210300 w 6219825"/>
              <a:gd name="connsiteY218" fmla="*/ 228600 h 6934200"/>
              <a:gd name="connsiteX219" fmla="*/ 6181725 w 6219825"/>
              <a:gd name="connsiteY219" fmla="*/ 104775 h 6934200"/>
              <a:gd name="connsiteX220" fmla="*/ 6172200 w 6219825"/>
              <a:gd name="connsiteY220" fmla="*/ 47625 h 6934200"/>
              <a:gd name="connsiteX221" fmla="*/ 6096000 w 6219825"/>
              <a:gd name="connsiteY22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581400 w 6219825"/>
              <a:gd name="connsiteY164" fmla="*/ 3533775 h 6934200"/>
              <a:gd name="connsiteX165" fmla="*/ 3676650 w 6219825"/>
              <a:gd name="connsiteY165" fmla="*/ 3562350 h 6934200"/>
              <a:gd name="connsiteX166" fmla="*/ 3714750 w 6219825"/>
              <a:gd name="connsiteY166" fmla="*/ 3571875 h 6934200"/>
              <a:gd name="connsiteX167" fmla="*/ 3876675 w 6219825"/>
              <a:gd name="connsiteY167" fmla="*/ 3581400 h 6934200"/>
              <a:gd name="connsiteX168" fmla="*/ 4038600 w 6219825"/>
              <a:gd name="connsiteY168" fmla="*/ 3600450 h 6934200"/>
              <a:gd name="connsiteX169" fmla="*/ 4391025 w 6219825"/>
              <a:gd name="connsiteY169" fmla="*/ 3609975 h 6934200"/>
              <a:gd name="connsiteX170" fmla="*/ 4533900 w 6219825"/>
              <a:gd name="connsiteY170" fmla="*/ 3657600 h 6934200"/>
              <a:gd name="connsiteX171" fmla="*/ 4572000 w 6219825"/>
              <a:gd name="connsiteY171" fmla="*/ 3676650 h 6934200"/>
              <a:gd name="connsiteX172" fmla="*/ 4657725 w 6219825"/>
              <a:gd name="connsiteY172" fmla="*/ 3714750 h 6934200"/>
              <a:gd name="connsiteX173" fmla="*/ 4762500 w 6219825"/>
              <a:gd name="connsiteY173" fmla="*/ 3743325 h 6934200"/>
              <a:gd name="connsiteX174" fmla="*/ 4991100 w 6219825"/>
              <a:gd name="connsiteY174" fmla="*/ 3762375 h 6934200"/>
              <a:gd name="connsiteX175" fmla="*/ 5076825 w 6219825"/>
              <a:gd name="connsiteY175" fmla="*/ 3790950 h 6934200"/>
              <a:gd name="connsiteX176" fmla="*/ 5105400 w 6219825"/>
              <a:gd name="connsiteY176" fmla="*/ 3800475 h 6934200"/>
              <a:gd name="connsiteX177" fmla="*/ 5200650 w 6219825"/>
              <a:gd name="connsiteY177" fmla="*/ 3838575 h 6934200"/>
              <a:gd name="connsiteX178" fmla="*/ 5257800 w 6219825"/>
              <a:gd name="connsiteY178" fmla="*/ 3886200 h 6934200"/>
              <a:gd name="connsiteX179" fmla="*/ 5295900 w 6219825"/>
              <a:gd name="connsiteY179" fmla="*/ 3943350 h 6934200"/>
              <a:gd name="connsiteX180" fmla="*/ 5334000 w 6219825"/>
              <a:gd name="connsiteY180" fmla="*/ 3981450 h 6934200"/>
              <a:gd name="connsiteX181" fmla="*/ 5343525 w 6219825"/>
              <a:gd name="connsiteY181" fmla="*/ 4010025 h 6934200"/>
              <a:gd name="connsiteX182" fmla="*/ 5410200 w 6219825"/>
              <a:gd name="connsiteY182" fmla="*/ 4067175 h 6934200"/>
              <a:gd name="connsiteX183" fmla="*/ 5438775 w 6219825"/>
              <a:gd name="connsiteY183" fmla="*/ 4076700 h 6934200"/>
              <a:gd name="connsiteX184" fmla="*/ 5495925 w 6219825"/>
              <a:gd name="connsiteY184" fmla="*/ 4133850 h 6934200"/>
              <a:gd name="connsiteX185" fmla="*/ 5562600 w 6219825"/>
              <a:gd name="connsiteY185" fmla="*/ 4171950 h 6934200"/>
              <a:gd name="connsiteX186" fmla="*/ 5591175 w 6219825"/>
              <a:gd name="connsiteY186" fmla="*/ 4229100 h 6934200"/>
              <a:gd name="connsiteX187" fmla="*/ 5600700 w 6219825"/>
              <a:gd name="connsiteY187" fmla="*/ 4257675 h 6934200"/>
              <a:gd name="connsiteX188" fmla="*/ 5619750 w 6219825"/>
              <a:gd name="connsiteY188" fmla="*/ 4295775 h 6934200"/>
              <a:gd name="connsiteX189" fmla="*/ 5629275 w 6219825"/>
              <a:gd name="connsiteY189" fmla="*/ 4333875 h 6934200"/>
              <a:gd name="connsiteX190" fmla="*/ 5648325 w 6219825"/>
              <a:gd name="connsiteY190" fmla="*/ 4362450 h 6934200"/>
              <a:gd name="connsiteX191" fmla="*/ 5657850 w 6219825"/>
              <a:gd name="connsiteY191" fmla="*/ 4391025 h 6934200"/>
              <a:gd name="connsiteX192" fmla="*/ 5695950 w 6219825"/>
              <a:gd name="connsiteY192" fmla="*/ 4448175 h 6934200"/>
              <a:gd name="connsiteX193" fmla="*/ 5705475 w 6219825"/>
              <a:gd name="connsiteY193" fmla="*/ 4495800 h 6934200"/>
              <a:gd name="connsiteX194" fmla="*/ 5734050 w 6219825"/>
              <a:gd name="connsiteY194" fmla="*/ 4524375 h 6934200"/>
              <a:gd name="connsiteX195" fmla="*/ 5753100 w 6219825"/>
              <a:gd name="connsiteY195" fmla="*/ 4562475 h 6934200"/>
              <a:gd name="connsiteX196" fmla="*/ 5772150 w 6219825"/>
              <a:gd name="connsiteY196" fmla="*/ 4619625 h 6934200"/>
              <a:gd name="connsiteX197" fmla="*/ 5781675 w 6219825"/>
              <a:gd name="connsiteY197" fmla="*/ 4648200 h 6934200"/>
              <a:gd name="connsiteX198" fmla="*/ 5791200 w 6219825"/>
              <a:gd name="connsiteY198" fmla="*/ 4676775 h 6934200"/>
              <a:gd name="connsiteX199" fmla="*/ 5810250 w 6219825"/>
              <a:gd name="connsiteY199" fmla="*/ 5029200 h 6934200"/>
              <a:gd name="connsiteX200" fmla="*/ 5819775 w 6219825"/>
              <a:gd name="connsiteY200" fmla="*/ 5095875 h 6934200"/>
              <a:gd name="connsiteX201" fmla="*/ 5829300 w 6219825"/>
              <a:gd name="connsiteY201" fmla="*/ 5229225 h 6934200"/>
              <a:gd name="connsiteX202" fmla="*/ 5848350 w 6219825"/>
              <a:gd name="connsiteY202" fmla="*/ 5353050 h 6934200"/>
              <a:gd name="connsiteX203" fmla="*/ 5867400 w 6219825"/>
              <a:gd name="connsiteY203" fmla="*/ 5448300 h 6934200"/>
              <a:gd name="connsiteX204" fmla="*/ 5886450 w 6219825"/>
              <a:gd name="connsiteY204" fmla="*/ 5686425 h 6934200"/>
              <a:gd name="connsiteX205" fmla="*/ 5895975 w 6219825"/>
              <a:gd name="connsiteY205" fmla="*/ 5772150 h 6934200"/>
              <a:gd name="connsiteX206" fmla="*/ 5905500 w 6219825"/>
              <a:gd name="connsiteY206" fmla="*/ 6600825 h 6934200"/>
              <a:gd name="connsiteX207" fmla="*/ 5934075 w 6219825"/>
              <a:gd name="connsiteY207" fmla="*/ 6686550 h 6934200"/>
              <a:gd name="connsiteX208" fmla="*/ 5962650 w 6219825"/>
              <a:gd name="connsiteY208" fmla="*/ 6781800 h 6934200"/>
              <a:gd name="connsiteX209" fmla="*/ 5972175 w 6219825"/>
              <a:gd name="connsiteY209" fmla="*/ 6810375 h 6934200"/>
              <a:gd name="connsiteX210" fmla="*/ 5981700 w 6219825"/>
              <a:gd name="connsiteY210" fmla="*/ 6838950 h 6934200"/>
              <a:gd name="connsiteX211" fmla="*/ 6000750 w 6219825"/>
              <a:gd name="connsiteY211" fmla="*/ 6867525 h 6934200"/>
              <a:gd name="connsiteX212" fmla="*/ 6048375 w 6219825"/>
              <a:gd name="connsiteY212" fmla="*/ 6934200 h 6934200"/>
              <a:gd name="connsiteX213" fmla="*/ 6153150 w 6219825"/>
              <a:gd name="connsiteY213" fmla="*/ 6924675 h 6934200"/>
              <a:gd name="connsiteX214" fmla="*/ 6172200 w 6219825"/>
              <a:gd name="connsiteY214" fmla="*/ 6886575 h 6934200"/>
              <a:gd name="connsiteX215" fmla="*/ 6191250 w 6219825"/>
              <a:gd name="connsiteY215" fmla="*/ 5934075 h 6934200"/>
              <a:gd name="connsiteX216" fmla="*/ 6219825 w 6219825"/>
              <a:gd name="connsiteY216" fmla="*/ 2743200 h 6934200"/>
              <a:gd name="connsiteX217" fmla="*/ 6210300 w 6219825"/>
              <a:gd name="connsiteY217" fmla="*/ 228600 h 6934200"/>
              <a:gd name="connsiteX218" fmla="*/ 6181725 w 6219825"/>
              <a:gd name="connsiteY218" fmla="*/ 104775 h 6934200"/>
              <a:gd name="connsiteX219" fmla="*/ 6172200 w 6219825"/>
              <a:gd name="connsiteY219" fmla="*/ 47625 h 6934200"/>
              <a:gd name="connsiteX220" fmla="*/ 6096000 w 6219825"/>
              <a:gd name="connsiteY22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714750 w 6219825"/>
              <a:gd name="connsiteY165" fmla="*/ 3571875 h 6934200"/>
              <a:gd name="connsiteX166" fmla="*/ 3876675 w 6219825"/>
              <a:gd name="connsiteY166" fmla="*/ 3581400 h 6934200"/>
              <a:gd name="connsiteX167" fmla="*/ 4038600 w 6219825"/>
              <a:gd name="connsiteY167" fmla="*/ 3600450 h 6934200"/>
              <a:gd name="connsiteX168" fmla="*/ 4391025 w 6219825"/>
              <a:gd name="connsiteY168" fmla="*/ 3609975 h 6934200"/>
              <a:gd name="connsiteX169" fmla="*/ 4533900 w 6219825"/>
              <a:gd name="connsiteY169" fmla="*/ 3657600 h 6934200"/>
              <a:gd name="connsiteX170" fmla="*/ 4572000 w 6219825"/>
              <a:gd name="connsiteY170" fmla="*/ 3676650 h 6934200"/>
              <a:gd name="connsiteX171" fmla="*/ 4657725 w 6219825"/>
              <a:gd name="connsiteY171" fmla="*/ 3714750 h 6934200"/>
              <a:gd name="connsiteX172" fmla="*/ 4762500 w 6219825"/>
              <a:gd name="connsiteY172" fmla="*/ 3743325 h 6934200"/>
              <a:gd name="connsiteX173" fmla="*/ 4991100 w 6219825"/>
              <a:gd name="connsiteY173" fmla="*/ 3762375 h 6934200"/>
              <a:gd name="connsiteX174" fmla="*/ 5076825 w 6219825"/>
              <a:gd name="connsiteY174" fmla="*/ 3790950 h 6934200"/>
              <a:gd name="connsiteX175" fmla="*/ 5105400 w 6219825"/>
              <a:gd name="connsiteY175" fmla="*/ 3800475 h 6934200"/>
              <a:gd name="connsiteX176" fmla="*/ 5200650 w 6219825"/>
              <a:gd name="connsiteY176" fmla="*/ 3838575 h 6934200"/>
              <a:gd name="connsiteX177" fmla="*/ 5257800 w 6219825"/>
              <a:gd name="connsiteY177" fmla="*/ 3886200 h 6934200"/>
              <a:gd name="connsiteX178" fmla="*/ 5295900 w 6219825"/>
              <a:gd name="connsiteY178" fmla="*/ 3943350 h 6934200"/>
              <a:gd name="connsiteX179" fmla="*/ 5334000 w 6219825"/>
              <a:gd name="connsiteY179" fmla="*/ 3981450 h 6934200"/>
              <a:gd name="connsiteX180" fmla="*/ 5343525 w 6219825"/>
              <a:gd name="connsiteY180" fmla="*/ 4010025 h 6934200"/>
              <a:gd name="connsiteX181" fmla="*/ 5410200 w 6219825"/>
              <a:gd name="connsiteY181" fmla="*/ 4067175 h 6934200"/>
              <a:gd name="connsiteX182" fmla="*/ 5438775 w 6219825"/>
              <a:gd name="connsiteY182" fmla="*/ 4076700 h 6934200"/>
              <a:gd name="connsiteX183" fmla="*/ 5495925 w 6219825"/>
              <a:gd name="connsiteY183" fmla="*/ 4133850 h 6934200"/>
              <a:gd name="connsiteX184" fmla="*/ 5562600 w 6219825"/>
              <a:gd name="connsiteY184" fmla="*/ 4171950 h 6934200"/>
              <a:gd name="connsiteX185" fmla="*/ 5591175 w 6219825"/>
              <a:gd name="connsiteY185" fmla="*/ 4229100 h 6934200"/>
              <a:gd name="connsiteX186" fmla="*/ 5600700 w 6219825"/>
              <a:gd name="connsiteY186" fmla="*/ 4257675 h 6934200"/>
              <a:gd name="connsiteX187" fmla="*/ 5619750 w 6219825"/>
              <a:gd name="connsiteY187" fmla="*/ 4295775 h 6934200"/>
              <a:gd name="connsiteX188" fmla="*/ 5629275 w 6219825"/>
              <a:gd name="connsiteY188" fmla="*/ 4333875 h 6934200"/>
              <a:gd name="connsiteX189" fmla="*/ 5648325 w 6219825"/>
              <a:gd name="connsiteY189" fmla="*/ 4362450 h 6934200"/>
              <a:gd name="connsiteX190" fmla="*/ 5657850 w 6219825"/>
              <a:gd name="connsiteY190" fmla="*/ 4391025 h 6934200"/>
              <a:gd name="connsiteX191" fmla="*/ 5695950 w 6219825"/>
              <a:gd name="connsiteY191" fmla="*/ 4448175 h 6934200"/>
              <a:gd name="connsiteX192" fmla="*/ 5705475 w 6219825"/>
              <a:gd name="connsiteY192" fmla="*/ 4495800 h 6934200"/>
              <a:gd name="connsiteX193" fmla="*/ 5734050 w 6219825"/>
              <a:gd name="connsiteY193" fmla="*/ 4524375 h 6934200"/>
              <a:gd name="connsiteX194" fmla="*/ 5753100 w 6219825"/>
              <a:gd name="connsiteY194" fmla="*/ 4562475 h 6934200"/>
              <a:gd name="connsiteX195" fmla="*/ 5772150 w 6219825"/>
              <a:gd name="connsiteY195" fmla="*/ 4619625 h 6934200"/>
              <a:gd name="connsiteX196" fmla="*/ 5781675 w 6219825"/>
              <a:gd name="connsiteY196" fmla="*/ 4648200 h 6934200"/>
              <a:gd name="connsiteX197" fmla="*/ 5791200 w 6219825"/>
              <a:gd name="connsiteY197" fmla="*/ 4676775 h 6934200"/>
              <a:gd name="connsiteX198" fmla="*/ 5810250 w 6219825"/>
              <a:gd name="connsiteY198" fmla="*/ 5029200 h 6934200"/>
              <a:gd name="connsiteX199" fmla="*/ 5819775 w 6219825"/>
              <a:gd name="connsiteY199" fmla="*/ 5095875 h 6934200"/>
              <a:gd name="connsiteX200" fmla="*/ 5829300 w 6219825"/>
              <a:gd name="connsiteY200" fmla="*/ 5229225 h 6934200"/>
              <a:gd name="connsiteX201" fmla="*/ 5848350 w 6219825"/>
              <a:gd name="connsiteY201" fmla="*/ 5353050 h 6934200"/>
              <a:gd name="connsiteX202" fmla="*/ 5867400 w 6219825"/>
              <a:gd name="connsiteY202" fmla="*/ 5448300 h 6934200"/>
              <a:gd name="connsiteX203" fmla="*/ 5886450 w 6219825"/>
              <a:gd name="connsiteY203" fmla="*/ 5686425 h 6934200"/>
              <a:gd name="connsiteX204" fmla="*/ 5895975 w 6219825"/>
              <a:gd name="connsiteY204" fmla="*/ 5772150 h 6934200"/>
              <a:gd name="connsiteX205" fmla="*/ 5905500 w 6219825"/>
              <a:gd name="connsiteY205" fmla="*/ 6600825 h 6934200"/>
              <a:gd name="connsiteX206" fmla="*/ 5934075 w 6219825"/>
              <a:gd name="connsiteY206" fmla="*/ 6686550 h 6934200"/>
              <a:gd name="connsiteX207" fmla="*/ 5962650 w 6219825"/>
              <a:gd name="connsiteY207" fmla="*/ 6781800 h 6934200"/>
              <a:gd name="connsiteX208" fmla="*/ 5972175 w 6219825"/>
              <a:gd name="connsiteY208" fmla="*/ 6810375 h 6934200"/>
              <a:gd name="connsiteX209" fmla="*/ 5981700 w 6219825"/>
              <a:gd name="connsiteY209" fmla="*/ 6838950 h 6934200"/>
              <a:gd name="connsiteX210" fmla="*/ 6000750 w 6219825"/>
              <a:gd name="connsiteY210" fmla="*/ 6867525 h 6934200"/>
              <a:gd name="connsiteX211" fmla="*/ 6048375 w 6219825"/>
              <a:gd name="connsiteY211" fmla="*/ 6934200 h 6934200"/>
              <a:gd name="connsiteX212" fmla="*/ 6153150 w 6219825"/>
              <a:gd name="connsiteY212" fmla="*/ 6924675 h 6934200"/>
              <a:gd name="connsiteX213" fmla="*/ 6172200 w 6219825"/>
              <a:gd name="connsiteY213" fmla="*/ 6886575 h 6934200"/>
              <a:gd name="connsiteX214" fmla="*/ 6191250 w 6219825"/>
              <a:gd name="connsiteY214" fmla="*/ 5934075 h 6934200"/>
              <a:gd name="connsiteX215" fmla="*/ 6219825 w 6219825"/>
              <a:gd name="connsiteY215" fmla="*/ 2743200 h 6934200"/>
              <a:gd name="connsiteX216" fmla="*/ 6210300 w 6219825"/>
              <a:gd name="connsiteY216" fmla="*/ 228600 h 6934200"/>
              <a:gd name="connsiteX217" fmla="*/ 6181725 w 6219825"/>
              <a:gd name="connsiteY217" fmla="*/ 104775 h 6934200"/>
              <a:gd name="connsiteX218" fmla="*/ 6172200 w 6219825"/>
              <a:gd name="connsiteY218" fmla="*/ 47625 h 6934200"/>
              <a:gd name="connsiteX219" fmla="*/ 6096000 w 6219825"/>
              <a:gd name="connsiteY21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572000 w 6219825"/>
              <a:gd name="connsiteY169" fmla="*/ 3676650 h 6934200"/>
              <a:gd name="connsiteX170" fmla="*/ 4657725 w 6219825"/>
              <a:gd name="connsiteY170" fmla="*/ 3714750 h 6934200"/>
              <a:gd name="connsiteX171" fmla="*/ 4762500 w 6219825"/>
              <a:gd name="connsiteY171" fmla="*/ 3743325 h 6934200"/>
              <a:gd name="connsiteX172" fmla="*/ 4991100 w 6219825"/>
              <a:gd name="connsiteY172" fmla="*/ 3762375 h 6934200"/>
              <a:gd name="connsiteX173" fmla="*/ 5076825 w 6219825"/>
              <a:gd name="connsiteY173" fmla="*/ 3790950 h 6934200"/>
              <a:gd name="connsiteX174" fmla="*/ 5105400 w 6219825"/>
              <a:gd name="connsiteY174" fmla="*/ 3800475 h 6934200"/>
              <a:gd name="connsiteX175" fmla="*/ 5200650 w 6219825"/>
              <a:gd name="connsiteY175" fmla="*/ 3838575 h 6934200"/>
              <a:gd name="connsiteX176" fmla="*/ 5257800 w 6219825"/>
              <a:gd name="connsiteY176" fmla="*/ 3886200 h 6934200"/>
              <a:gd name="connsiteX177" fmla="*/ 5295900 w 6219825"/>
              <a:gd name="connsiteY177" fmla="*/ 3943350 h 6934200"/>
              <a:gd name="connsiteX178" fmla="*/ 5334000 w 6219825"/>
              <a:gd name="connsiteY178" fmla="*/ 3981450 h 6934200"/>
              <a:gd name="connsiteX179" fmla="*/ 5343525 w 6219825"/>
              <a:gd name="connsiteY179" fmla="*/ 4010025 h 6934200"/>
              <a:gd name="connsiteX180" fmla="*/ 5410200 w 6219825"/>
              <a:gd name="connsiteY180" fmla="*/ 4067175 h 6934200"/>
              <a:gd name="connsiteX181" fmla="*/ 5438775 w 6219825"/>
              <a:gd name="connsiteY181" fmla="*/ 4076700 h 6934200"/>
              <a:gd name="connsiteX182" fmla="*/ 5495925 w 6219825"/>
              <a:gd name="connsiteY182" fmla="*/ 4133850 h 6934200"/>
              <a:gd name="connsiteX183" fmla="*/ 5562600 w 6219825"/>
              <a:gd name="connsiteY183" fmla="*/ 4171950 h 6934200"/>
              <a:gd name="connsiteX184" fmla="*/ 5591175 w 6219825"/>
              <a:gd name="connsiteY184" fmla="*/ 4229100 h 6934200"/>
              <a:gd name="connsiteX185" fmla="*/ 5600700 w 6219825"/>
              <a:gd name="connsiteY185" fmla="*/ 4257675 h 6934200"/>
              <a:gd name="connsiteX186" fmla="*/ 5619750 w 6219825"/>
              <a:gd name="connsiteY186" fmla="*/ 4295775 h 6934200"/>
              <a:gd name="connsiteX187" fmla="*/ 5629275 w 6219825"/>
              <a:gd name="connsiteY187" fmla="*/ 4333875 h 6934200"/>
              <a:gd name="connsiteX188" fmla="*/ 5648325 w 6219825"/>
              <a:gd name="connsiteY188" fmla="*/ 4362450 h 6934200"/>
              <a:gd name="connsiteX189" fmla="*/ 5657850 w 6219825"/>
              <a:gd name="connsiteY189" fmla="*/ 4391025 h 6934200"/>
              <a:gd name="connsiteX190" fmla="*/ 5695950 w 6219825"/>
              <a:gd name="connsiteY190" fmla="*/ 4448175 h 6934200"/>
              <a:gd name="connsiteX191" fmla="*/ 5705475 w 6219825"/>
              <a:gd name="connsiteY191" fmla="*/ 4495800 h 6934200"/>
              <a:gd name="connsiteX192" fmla="*/ 5734050 w 6219825"/>
              <a:gd name="connsiteY192" fmla="*/ 4524375 h 6934200"/>
              <a:gd name="connsiteX193" fmla="*/ 5753100 w 6219825"/>
              <a:gd name="connsiteY193" fmla="*/ 4562475 h 6934200"/>
              <a:gd name="connsiteX194" fmla="*/ 5772150 w 6219825"/>
              <a:gd name="connsiteY194" fmla="*/ 4619625 h 6934200"/>
              <a:gd name="connsiteX195" fmla="*/ 5781675 w 6219825"/>
              <a:gd name="connsiteY195" fmla="*/ 4648200 h 6934200"/>
              <a:gd name="connsiteX196" fmla="*/ 5791200 w 6219825"/>
              <a:gd name="connsiteY196" fmla="*/ 4676775 h 6934200"/>
              <a:gd name="connsiteX197" fmla="*/ 5810250 w 6219825"/>
              <a:gd name="connsiteY197" fmla="*/ 5029200 h 6934200"/>
              <a:gd name="connsiteX198" fmla="*/ 5819775 w 6219825"/>
              <a:gd name="connsiteY198" fmla="*/ 5095875 h 6934200"/>
              <a:gd name="connsiteX199" fmla="*/ 5829300 w 6219825"/>
              <a:gd name="connsiteY199" fmla="*/ 5229225 h 6934200"/>
              <a:gd name="connsiteX200" fmla="*/ 5848350 w 6219825"/>
              <a:gd name="connsiteY200" fmla="*/ 5353050 h 6934200"/>
              <a:gd name="connsiteX201" fmla="*/ 5867400 w 6219825"/>
              <a:gd name="connsiteY201" fmla="*/ 5448300 h 6934200"/>
              <a:gd name="connsiteX202" fmla="*/ 5886450 w 6219825"/>
              <a:gd name="connsiteY202" fmla="*/ 5686425 h 6934200"/>
              <a:gd name="connsiteX203" fmla="*/ 5895975 w 6219825"/>
              <a:gd name="connsiteY203" fmla="*/ 5772150 h 6934200"/>
              <a:gd name="connsiteX204" fmla="*/ 5905500 w 6219825"/>
              <a:gd name="connsiteY204" fmla="*/ 6600825 h 6934200"/>
              <a:gd name="connsiteX205" fmla="*/ 5934075 w 6219825"/>
              <a:gd name="connsiteY205" fmla="*/ 6686550 h 6934200"/>
              <a:gd name="connsiteX206" fmla="*/ 5962650 w 6219825"/>
              <a:gd name="connsiteY206" fmla="*/ 6781800 h 6934200"/>
              <a:gd name="connsiteX207" fmla="*/ 5972175 w 6219825"/>
              <a:gd name="connsiteY207" fmla="*/ 6810375 h 6934200"/>
              <a:gd name="connsiteX208" fmla="*/ 5981700 w 6219825"/>
              <a:gd name="connsiteY208" fmla="*/ 6838950 h 6934200"/>
              <a:gd name="connsiteX209" fmla="*/ 6000750 w 6219825"/>
              <a:gd name="connsiteY209" fmla="*/ 6867525 h 6934200"/>
              <a:gd name="connsiteX210" fmla="*/ 6048375 w 6219825"/>
              <a:gd name="connsiteY210" fmla="*/ 6934200 h 6934200"/>
              <a:gd name="connsiteX211" fmla="*/ 6153150 w 6219825"/>
              <a:gd name="connsiteY211" fmla="*/ 6924675 h 6934200"/>
              <a:gd name="connsiteX212" fmla="*/ 6172200 w 6219825"/>
              <a:gd name="connsiteY212" fmla="*/ 6886575 h 6934200"/>
              <a:gd name="connsiteX213" fmla="*/ 6191250 w 6219825"/>
              <a:gd name="connsiteY213" fmla="*/ 5934075 h 6934200"/>
              <a:gd name="connsiteX214" fmla="*/ 6219825 w 6219825"/>
              <a:gd name="connsiteY214" fmla="*/ 2743200 h 6934200"/>
              <a:gd name="connsiteX215" fmla="*/ 6210300 w 6219825"/>
              <a:gd name="connsiteY215" fmla="*/ 228600 h 6934200"/>
              <a:gd name="connsiteX216" fmla="*/ 6181725 w 6219825"/>
              <a:gd name="connsiteY216" fmla="*/ 104775 h 6934200"/>
              <a:gd name="connsiteX217" fmla="*/ 6172200 w 6219825"/>
              <a:gd name="connsiteY217" fmla="*/ 47625 h 6934200"/>
              <a:gd name="connsiteX218" fmla="*/ 6096000 w 6219825"/>
              <a:gd name="connsiteY21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105400 w 6219825"/>
              <a:gd name="connsiteY173" fmla="*/ 3800475 h 6934200"/>
              <a:gd name="connsiteX174" fmla="*/ 5200650 w 6219825"/>
              <a:gd name="connsiteY174" fmla="*/ 3838575 h 6934200"/>
              <a:gd name="connsiteX175" fmla="*/ 5257800 w 6219825"/>
              <a:gd name="connsiteY175" fmla="*/ 3886200 h 6934200"/>
              <a:gd name="connsiteX176" fmla="*/ 5295900 w 6219825"/>
              <a:gd name="connsiteY176" fmla="*/ 3943350 h 6934200"/>
              <a:gd name="connsiteX177" fmla="*/ 5334000 w 6219825"/>
              <a:gd name="connsiteY177" fmla="*/ 3981450 h 6934200"/>
              <a:gd name="connsiteX178" fmla="*/ 5343525 w 6219825"/>
              <a:gd name="connsiteY178" fmla="*/ 4010025 h 6934200"/>
              <a:gd name="connsiteX179" fmla="*/ 5410200 w 6219825"/>
              <a:gd name="connsiteY179" fmla="*/ 4067175 h 6934200"/>
              <a:gd name="connsiteX180" fmla="*/ 5438775 w 6219825"/>
              <a:gd name="connsiteY180" fmla="*/ 4076700 h 6934200"/>
              <a:gd name="connsiteX181" fmla="*/ 5495925 w 6219825"/>
              <a:gd name="connsiteY181" fmla="*/ 4133850 h 6934200"/>
              <a:gd name="connsiteX182" fmla="*/ 5562600 w 6219825"/>
              <a:gd name="connsiteY182" fmla="*/ 4171950 h 6934200"/>
              <a:gd name="connsiteX183" fmla="*/ 5591175 w 6219825"/>
              <a:gd name="connsiteY183" fmla="*/ 4229100 h 6934200"/>
              <a:gd name="connsiteX184" fmla="*/ 5600700 w 6219825"/>
              <a:gd name="connsiteY184" fmla="*/ 4257675 h 6934200"/>
              <a:gd name="connsiteX185" fmla="*/ 5619750 w 6219825"/>
              <a:gd name="connsiteY185" fmla="*/ 4295775 h 6934200"/>
              <a:gd name="connsiteX186" fmla="*/ 5629275 w 6219825"/>
              <a:gd name="connsiteY186" fmla="*/ 4333875 h 6934200"/>
              <a:gd name="connsiteX187" fmla="*/ 5648325 w 6219825"/>
              <a:gd name="connsiteY187" fmla="*/ 4362450 h 6934200"/>
              <a:gd name="connsiteX188" fmla="*/ 5657850 w 6219825"/>
              <a:gd name="connsiteY188" fmla="*/ 4391025 h 6934200"/>
              <a:gd name="connsiteX189" fmla="*/ 5695950 w 6219825"/>
              <a:gd name="connsiteY189" fmla="*/ 4448175 h 6934200"/>
              <a:gd name="connsiteX190" fmla="*/ 5705475 w 6219825"/>
              <a:gd name="connsiteY190" fmla="*/ 4495800 h 6934200"/>
              <a:gd name="connsiteX191" fmla="*/ 5734050 w 6219825"/>
              <a:gd name="connsiteY191" fmla="*/ 4524375 h 6934200"/>
              <a:gd name="connsiteX192" fmla="*/ 5753100 w 6219825"/>
              <a:gd name="connsiteY192" fmla="*/ 4562475 h 6934200"/>
              <a:gd name="connsiteX193" fmla="*/ 5772150 w 6219825"/>
              <a:gd name="connsiteY193" fmla="*/ 4619625 h 6934200"/>
              <a:gd name="connsiteX194" fmla="*/ 5781675 w 6219825"/>
              <a:gd name="connsiteY194" fmla="*/ 4648200 h 6934200"/>
              <a:gd name="connsiteX195" fmla="*/ 5791200 w 6219825"/>
              <a:gd name="connsiteY195" fmla="*/ 4676775 h 6934200"/>
              <a:gd name="connsiteX196" fmla="*/ 5810250 w 6219825"/>
              <a:gd name="connsiteY196" fmla="*/ 5029200 h 6934200"/>
              <a:gd name="connsiteX197" fmla="*/ 5819775 w 6219825"/>
              <a:gd name="connsiteY197" fmla="*/ 5095875 h 6934200"/>
              <a:gd name="connsiteX198" fmla="*/ 5829300 w 6219825"/>
              <a:gd name="connsiteY198" fmla="*/ 5229225 h 6934200"/>
              <a:gd name="connsiteX199" fmla="*/ 5848350 w 6219825"/>
              <a:gd name="connsiteY199" fmla="*/ 5353050 h 6934200"/>
              <a:gd name="connsiteX200" fmla="*/ 5867400 w 6219825"/>
              <a:gd name="connsiteY200" fmla="*/ 5448300 h 6934200"/>
              <a:gd name="connsiteX201" fmla="*/ 5886450 w 6219825"/>
              <a:gd name="connsiteY201" fmla="*/ 5686425 h 6934200"/>
              <a:gd name="connsiteX202" fmla="*/ 5895975 w 6219825"/>
              <a:gd name="connsiteY202" fmla="*/ 5772150 h 6934200"/>
              <a:gd name="connsiteX203" fmla="*/ 5905500 w 6219825"/>
              <a:gd name="connsiteY203" fmla="*/ 6600825 h 6934200"/>
              <a:gd name="connsiteX204" fmla="*/ 5934075 w 6219825"/>
              <a:gd name="connsiteY204" fmla="*/ 6686550 h 6934200"/>
              <a:gd name="connsiteX205" fmla="*/ 5962650 w 6219825"/>
              <a:gd name="connsiteY205" fmla="*/ 6781800 h 6934200"/>
              <a:gd name="connsiteX206" fmla="*/ 5972175 w 6219825"/>
              <a:gd name="connsiteY206" fmla="*/ 6810375 h 6934200"/>
              <a:gd name="connsiteX207" fmla="*/ 5981700 w 6219825"/>
              <a:gd name="connsiteY207" fmla="*/ 6838950 h 6934200"/>
              <a:gd name="connsiteX208" fmla="*/ 6000750 w 6219825"/>
              <a:gd name="connsiteY208" fmla="*/ 6867525 h 6934200"/>
              <a:gd name="connsiteX209" fmla="*/ 6048375 w 6219825"/>
              <a:gd name="connsiteY209" fmla="*/ 6934200 h 6934200"/>
              <a:gd name="connsiteX210" fmla="*/ 6153150 w 6219825"/>
              <a:gd name="connsiteY210" fmla="*/ 6924675 h 6934200"/>
              <a:gd name="connsiteX211" fmla="*/ 6172200 w 6219825"/>
              <a:gd name="connsiteY211" fmla="*/ 6886575 h 6934200"/>
              <a:gd name="connsiteX212" fmla="*/ 6191250 w 6219825"/>
              <a:gd name="connsiteY212" fmla="*/ 5934075 h 6934200"/>
              <a:gd name="connsiteX213" fmla="*/ 6219825 w 6219825"/>
              <a:gd name="connsiteY213" fmla="*/ 2743200 h 6934200"/>
              <a:gd name="connsiteX214" fmla="*/ 6210300 w 6219825"/>
              <a:gd name="connsiteY214" fmla="*/ 228600 h 6934200"/>
              <a:gd name="connsiteX215" fmla="*/ 6181725 w 6219825"/>
              <a:gd name="connsiteY215" fmla="*/ 104775 h 6934200"/>
              <a:gd name="connsiteX216" fmla="*/ 6172200 w 6219825"/>
              <a:gd name="connsiteY216" fmla="*/ 47625 h 6934200"/>
              <a:gd name="connsiteX217" fmla="*/ 6096000 w 6219825"/>
              <a:gd name="connsiteY21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200650 w 6219825"/>
              <a:gd name="connsiteY173" fmla="*/ 3838575 h 6934200"/>
              <a:gd name="connsiteX174" fmla="*/ 5257800 w 6219825"/>
              <a:gd name="connsiteY174" fmla="*/ 3886200 h 6934200"/>
              <a:gd name="connsiteX175" fmla="*/ 5295900 w 6219825"/>
              <a:gd name="connsiteY175" fmla="*/ 3943350 h 6934200"/>
              <a:gd name="connsiteX176" fmla="*/ 5334000 w 6219825"/>
              <a:gd name="connsiteY176" fmla="*/ 3981450 h 6934200"/>
              <a:gd name="connsiteX177" fmla="*/ 5343525 w 6219825"/>
              <a:gd name="connsiteY177" fmla="*/ 4010025 h 6934200"/>
              <a:gd name="connsiteX178" fmla="*/ 5410200 w 6219825"/>
              <a:gd name="connsiteY178" fmla="*/ 4067175 h 6934200"/>
              <a:gd name="connsiteX179" fmla="*/ 5438775 w 6219825"/>
              <a:gd name="connsiteY179" fmla="*/ 4076700 h 6934200"/>
              <a:gd name="connsiteX180" fmla="*/ 5495925 w 6219825"/>
              <a:gd name="connsiteY180" fmla="*/ 4133850 h 6934200"/>
              <a:gd name="connsiteX181" fmla="*/ 5562600 w 6219825"/>
              <a:gd name="connsiteY181" fmla="*/ 4171950 h 6934200"/>
              <a:gd name="connsiteX182" fmla="*/ 5591175 w 6219825"/>
              <a:gd name="connsiteY182" fmla="*/ 4229100 h 6934200"/>
              <a:gd name="connsiteX183" fmla="*/ 5600700 w 6219825"/>
              <a:gd name="connsiteY183" fmla="*/ 4257675 h 6934200"/>
              <a:gd name="connsiteX184" fmla="*/ 5619750 w 6219825"/>
              <a:gd name="connsiteY184" fmla="*/ 4295775 h 6934200"/>
              <a:gd name="connsiteX185" fmla="*/ 5629275 w 6219825"/>
              <a:gd name="connsiteY185" fmla="*/ 4333875 h 6934200"/>
              <a:gd name="connsiteX186" fmla="*/ 5648325 w 6219825"/>
              <a:gd name="connsiteY186" fmla="*/ 4362450 h 6934200"/>
              <a:gd name="connsiteX187" fmla="*/ 5657850 w 6219825"/>
              <a:gd name="connsiteY187" fmla="*/ 4391025 h 6934200"/>
              <a:gd name="connsiteX188" fmla="*/ 5695950 w 6219825"/>
              <a:gd name="connsiteY188" fmla="*/ 4448175 h 6934200"/>
              <a:gd name="connsiteX189" fmla="*/ 5705475 w 6219825"/>
              <a:gd name="connsiteY189" fmla="*/ 4495800 h 6934200"/>
              <a:gd name="connsiteX190" fmla="*/ 5734050 w 6219825"/>
              <a:gd name="connsiteY190" fmla="*/ 4524375 h 6934200"/>
              <a:gd name="connsiteX191" fmla="*/ 5753100 w 6219825"/>
              <a:gd name="connsiteY191" fmla="*/ 4562475 h 6934200"/>
              <a:gd name="connsiteX192" fmla="*/ 5772150 w 6219825"/>
              <a:gd name="connsiteY192" fmla="*/ 4619625 h 6934200"/>
              <a:gd name="connsiteX193" fmla="*/ 5781675 w 6219825"/>
              <a:gd name="connsiteY193" fmla="*/ 4648200 h 6934200"/>
              <a:gd name="connsiteX194" fmla="*/ 5791200 w 6219825"/>
              <a:gd name="connsiteY194" fmla="*/ 4676775 h 6934200"/>
              <a:gd name="connsiteX195" fmla="*/ 5810250 w 6219825"/>
              <a:gd name="connsiteY195" fmla="*/ 5029200 h 6934200"/>
              <a:gd name="connsiteX196" fmla="*/ 5819775 w 6219825"/>
              <a:gd name="connsiteY196" fmla="*/ 5095875 h 6934200"/>
              <a:gd name="connsiteX197" fmla="*/ 5829300 w 6219825"/>
              <a:gd name="connsiteY197" fmla="*/ 5229225 h 6934200"/>
              <a:gd name="connsiteX198" fmla="*/ 5848350 w 6219825"/>
              <a:gd name="connsiteY198" fmla="*/ 5353050 h 6934200"/>
              <a:gd name="connsiteX199" fmla="*/ 5867400 w 6219825"/>
              <a:gd name="connsiteY199" fmla="*/ 5448300 h 6934200"/>
              <a:gd name="connsiteX200" fmla="*/ 5886450 w 6219825"/>
              <a:gd name="connsiteY200" fmla="*/ 5686425 h 6934200"/>
              <a:gd name="connsiteX201" fmla="*/ 5895975 w 6219825"/>
              <a:gd name="connsiteY201" fmla="*/ 5772150 h 6934200"/>
              <a:gd name="connsiteX202" fmla="*/ 5905500 w 6219825"/>
              <a:gd name="connsiteY202" fmla="*/ 6600825 h 6934200"/>
              <a:gd name="connsiteX203" fmla="*/ 5934075 w 6219825"/>
              <a:gd name="connsiteY203" fmla="*/ 6686550 h 6934200"/>
              <a:gd name="connsiteX204" fmla="*/ 5962650 w 6219825"/>
              <a:gd name="connsiteY204" fmla="*/ 6781800 h 6934200"/>
              <a:gd name="connsiteX205" fmla="*/ 5972175 w 6219825"/>
              <a:gd name="connsiteY205" fmla="*/ 6810375 h 6934200"/>
              <a:gd name="connsiteX206" fmla="*/ 5981700 w 6219825"/>
              <a:gd name="connsiteY206" fmla="*/ 6838950 h 6934200"/>
              <a:gd name="connsiteX207" fmla="*/ 6000750 w 6219825"/>
              <a:gd name="connsiteY207" fmla="*/ 6867525 h 6934200"/>
              <a:gd name="connsiteX208" fmla="*/ 6048375 w 6219825"/>
              <a:gd name="connsiteY208" fmla="*/ 6934200 h 6934200"/>
              <a:gd name="connsiteX209" fmla="*/ 6153150 w 6219825"/>
              <a:gd name="connsiteY209" fmla="*/ 6924675 h 6934200"/>
              <a:gd name="connsiteX210" fmla="*/ 6172200 w 6219825"/>
              <a:gd name="connsiteY210" fmla="*/ 6886575 h 6934200"/>
              <a:gd name="connsiteX211" fmla="*/ 6191250 w 6219825"/>
              <a:gd name="connsiteY211" fmla="*/ 5934075 h 6934200"/>
              <a:gd name="connsiteX212" fmla="*/ 6219825 w 6219825"/>
              <a:gd name="connsiteY212" fmla="*/ 2743200 h 6934200"/>
              <a:gd name="connsiteX213" fmla="*/ 6210300 w 6219825"/>
              <a:gd name="connsiteY213" fmla="*/ 228600 h 6934200"/>
              <a:gd name="connsiteX214" fmla="*/ 6181725 w 6219825"/>
              <a:gd name="connsiteY214" fmla="*/ 104775 h 6934200"/>
              <a:gd name="connsiteX215" fmla="*/ 6172200 w 6219825"/>
              <a:gd name="connsiteY215" fmla="*/ 47625 h 6934200"/>
              <a:gd name="connsiteX216" fmla="*/ 6096000 w 6219825"/>
              <a:gd name="connsiteY21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762500 w 6219825"/>
              <a:gd name="connsiteY169" fmla="*/ 3743325 h 6934200"/>
              <a:gd name="connsiteX170" fmla="*/ 4991100 w 6219825"/>
              <a:gd name="connsiteY170" fmla="*/ 3762375 h 6934200"/>
              <a:gd name="connsiteX171" fmla="*/ 5076825 w 6219825"/>
              <a:gd name="connsiteY171" fmla="*/ 3790950 h 6934200"/>
              <a:gd name="connsiteX172" fmla="*/ 5200650 w 6219825"/>
              <a:gd name="connsiteY172" fmla="*/ 3838575 h 6934200"/>
              <a:gd name="connsiteX173" fmla="*/ 5257800 w 6219825"/>
              <a:gd name="connsiteY173" fmla="*/ 3886200 h 6934200"/>
              <a:gd name="connsiteX174" fmla="*/ 5295900 w 6219825"/>
              <a:gd name="connsiteY174" fmla="*/ 3943350 h 6934200"/>
              <a:gd name="connsiteX175" fmla="*/ 5334000 w 6219825"/>
              <a:gd name="connsiteY175" fmla="*/ 3981450 h 6934200"/>
              <a:gd name="connsiteX176" fmla="*/ 5343525 w 6219825"/>
              <a:gd name="connsiteY176" fmla="*/ 4010025 h 6934200"/>
              <a:gd name="connsiteX177" fmla="*/ 5410200 w 6219825"/>
              <a:gd name="connsiteY177" fmla="*/ 4067175 h 6934200"/>
              <a:gd name="connsiteX178" fmla="*/ 5438775 w 6219825"/>
              <a:gd name="connsiteY178" fmla="*/ 4076700 h 6934200"/>
              <a:gd name="connsiteX179" fmla="*/ 5495925 w 6219825"/>
              <a:gd name="connsiteY179" fmla="*/ 4133850 h 6934200"/>
              <a:gd name="connsiteX180" fmla="*/ 5562600 w 6219825"/>
              <a:gd name="connsiteY180" fmla="*/ 4171950 h 6934200"/>
              <a:gd name="connsiteX181" fmla="*/ 5591175 w 6219825"/>
              <a:gd name="connsiteY181" fmla="*/ 4229100 h 6934200"/>
              <a:gd name="connsiteX182" fmla="*/ 5600700 w 6219825"/>
              <a:gd name="connsiteY182" fmla="*/ 4257675 h 6934200"/>
              <a:gd name="connsiteX183" fmla="*/ 5619750 w 6219825"/>
              <a:gd name="connsiteY183" fmla="*/ 4295775 h 6934200"/>
              <a:gd name="connsiteX184" fmla="*/ 5629275 w 6219825"/>
              <a:gd name="connsiteY184" fmla="*/ 4333875 h 6934200"/>
              <a:gd name="connsiteX185" fmla="*/ 5648325 w 6219825"/>
              <a:gd name="connsiteY185" fmla="*/ 4362450 h 6934200"/>
              <a:gd name="connsiteX186" fmla="*/ 5657850 w 6219825"/>
              <a:gd name="connsiteY186" fmla="*/ 4391025 h 6934200"/>
              <a:gd name="connsiteX187" fmla="*/ 5695950 w 6219825"/>
              <a:gd name="connsiteY187" fmla="*/ 4448175 h 6934200"/>
              <a:gd name="connsiteX188" fmla="*/ 5705475 w 6219825"/>
              <a:gd name="connsiteY188" fmla="*/ 4495800 h 6934200"/>
              <a:gd name="connsiteX189" fmla="*/ 5734050 w 6219825"/>
              <a:gd name="connsiteY189" fmla="*/ 4524375 h 6934200"/>
              <a:gd name="connsiteX190" fmla="*/ 5753100 w 6219825"/>
              <a:gd name="connsiteY190" fmla="*/ 4562475 h 6934200"/>
              <a:gd name="connsiteX191" fmla="*/ 5772150 w 6219825"/>
              <a:gd name="connsiteY191" fmla="*/ 4619625 h 6934200"/>
              <a:gd name="connsiteX192" fmla="*/ 5781675 w 6219825"/>
              <a:gd name="connsiteY192" fmla="*/ 4648200 h 6934200"/>
              <a:gd name="connsiteX193" fmla="*/ 5791200 w 6219825"/>
              <a:gd name="connsiteY193" fmla="*/ 4676775 h 6934200"/>
              <a:gd name="connsiteX194" fmla="*/ 5810250 w 6219825"/>
              <a:gd name="connsiteY194" fmla="*/ 5029200 h 6934200"/>
              <a:gd name="connsiteX195" fmla="*/ 5819775 w 6219825"/>
              <a:gd name="connsiteY195" fmla="*/ 5095875 h 6934200"/>
              <a:gd name="connsiteX196" fmla="*/ 5829300 w 6219825"/>
              <a:gd name="connsiteY196" fmla="*/ 5229225 h 6934200"/>
              <a:gd name="connsiteX197" fmla="*/ 5848350 w 6219825"/>
              <a:gd name="connsiteY197" fmla="*/ 5353050 h 6934200"/>
              <a:gd name="connsiteX198" fmla="*/ 5867400 w 6219825"/>
              <a:gd name="connsiteY198" fmla="*/ 5448300 h 6934200"/>
              <a:gd name="connsiteX199" fmla="*/ 5886450 w 6219825"/>
              <a:gd name="connsiteY199" fmla="*/ 5686425 h 6934200"/>
              <a:gd name="connsiteX200" fmla="*/ 5895975 w 6219825"/>
              <a:gd name="connsiteY200" fmla="*/ 5772150 h 6934200"/>
              <a:gd name="connsiteX201" fmla="*/ 5905500 w 6219825"/>
              <a:gd name="connsiteY201" fmla="*/ 6600825 h 6934200"/>
              <a:gd name="connsiteX202" fmla="*/ 5934075 w 6219825"/>
              <a:gd name="connsiteY202" fmla="*/ 6686550 h 6934200"/>
              <a:gd name="connsiteX203" fmla="*/ 5962650 w 6219825"/>
              <a:gd name="connsiteY203" fmla="*/ 6781800 h 6934200"/>
              <a:gd name="connsiteX204" fmla="*/ 5972175 w 6219825"/>
              <a:gd name="connsiteY204" fmla="*/ 6810375 h 6934200"/>
              <a:gd name="connsiteX205" fmla="*/ 5981700 w 6219825"/>
              <a:gd name="connsiteY205" fmla="*/ 6838950 h 6934200"/>
              <a:gd name="connsiteX206" fmla="*/ 6000750 w 6219825"/>
              <a:gd name="connsiteY206" fmla="*/ 6867525 h 6934200"/>
              <a:gd name="connsiteX207" fmla="*/ 6048375 w 6219825"/>
              <a:gd name="connsiteY207" fmla="*/ 6934200 h 6934200"/>
              <a:gd name="connsiteX208" fmla="*/ 6153150 w 6219825"/>
              <a:gd name="connsiteY208" fmla="*/ 6924675 h 6934200"/>
              <a:gd name="connsiteX209" fmla="*/ 6172200 w 6219825"/>
              <a:gd name="connsiteY209" fmla="*/ 6886575 h 6934200"/>
              <a:gd name="connsiteX210" fmla="*/ 6191250 w 6219825"/>
              <a:gd name="connsiteY210" fmla="*/ 5934075 h 6934200"/>
              <a:gd name="connsiteX211" fmla="*/ 6219825 w 6219825"/>
              <a:gd name="connsiteY211" fmla="*/ 2743200 h 6934200"/>
              <a:gd name="connsiteX212" fmla="*/ 6210300 w 6219825"/>
              <a:gd name="connsiteY212" fmla="*/ 228600 h 6934200"/>
              <a:gd name="connsiteX213" fmla="*/ 6181725 w 6219825"/>
              <a:gd name="connsiteY213" fmla="*/ 104775 h 6934200"/>
              <a:gd name="connsiteX214" fmla="*/ 6172200 w 6219825"/>
              <a:gd name="connsiteY214" fmla="*/ 47625 h 6934200"/>
              <a:gd name="connsiteX215" fmla="*/ 6096000 w 6219825"/>
              <a:gd name="connsiteY21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419475 w 6219825"/>
              <a:gd name="connsiteY161" fmla="*/ 3486150 h 6934200"/>
              <a:gd name="connsiteX162" fmla="*/ 3514725 w 6219825"/>
              <a:gd name="connsiteY162" fmla="*/ 3514725 h 6934200"/>
              <a:gd name="connsiteX163" fmla="*/ 3676650 w 6219825"/>
              <a:gd name="connsiteY163" fmla="*/ 3562350 h 6934200"/>
              <a:gd name="connsiteX164" fmla="*/ 3876675 w 6219825"/>
              <a:gd name="connsiteY164" fmla="*/ 3581400 h 6934200"/>
              <a:gd name="connsiteX165" fmla="*/ 4038600 w 6219825"/>
              <a:gd name="connsiteY165" fmla="*/ 3600450 h 6934200"/>
              <a:gd name="connsiteX166" fmla="*/ 4391025 w 6219825"/>
              <a:gd name="connsiteY166" fmla="*/ 3609975 h 6934200"/>
              <a:gd name="connsiteX167" fmla="*/ 4533900 w 6219825"/>
              <a:gd name="connsiteY167" fmla="*/ 3657600 h 6934200"/>
              <a:gd name="connsiteX168" fmla="*/ 4762500 w 6219825"/>
              <a:gd name="connsiteY168" fmla="*/ 3743325 h 6934200"/>
              <a:gd name="connsiteX169" fmla="*/ 4991100 w 6219825"/>
              <a:gd name="connsiteY169" fmla="*/ 3762375 h 6934200"/>
              <a:gd name="connsiteX170" fmla="*/ 5076825 w 6219825"/>
              <a:gd name="connsiteY170" fmla="*/ 3790950 h 6934200"/>
              <a:gd name="connsiteX171" fmla="*/ 5200650 w 6219825"/>
              <a:gd name="connsiteY171" fmla="*/ 3838575 h 6934200"/>
              <a:gd name="connsiteX172" fmla="*/ 5257800 w 6219825"/>
              <a:gd name="connsiteY172" fmla="*/ 3886200 h 6934200"/>
              <a:gd name="connsiteX173" fmla="*/ 5295900 w 6219825"/>
              <a:gd name="connsiteY173" fmla="*/ 3943350 h 6934200"/>
              <a:gd name="connsiteX174" fmla="*/ 5334000 w 6219825"/>
              <a:gd name="connsiteY174" fmla="*/ 3981450 h 6934200"/>
              <a:gd name="connsiteX175" fmla="*/ 5343525 w 6219825"/>
              <a:gd name="connsiteY175" fmla="*/ 4010025 h 6934200"/>
              <a:gd name="connsiteX176" fmla="*/ 5410200 w 6219825"/>
              <a:gd name="connsiteY176" fmla="*/ 4067175 h 6934200"/>
              <a:gd name="connsiteX177" fmla="*/ 5438775 w 6219825"/>
              <a:gd name="connsiteY177" fmla="*/ 4076700 h 6934200"/>
              <a:gd name="connsiteX178" fmla="*/ 5495925 w 6219825"/>
              <a:gd name="connsiteY178" fmla="*/ 4133850 h 6934200"/>
              <a:gd name="connsiteX179" fmla="*/ 5562600 w 6219825"/>
              <a:gd name="connsiteY179" fmla="*/ 4171950 h 6934200"/>
              <a:gd name="connsiteX180" fmla="*/ 5591175 w 6219825"/>
              <a:gd name="connsiteY180" fmla="*/ 4229100 h 6934200"/>
              <a:gd name="connsiteX181" fmla="*/ 5600700 w 6219825"/>
              <a:gd name="connsiteY181" fmla="*/ 4257675 h 6934200"/>
              <a:gd name="connsiteX182" fmla="*/ 5619750 w 6219825"/>
              <a:gd name="connsiteY182" fmla="*/ 4295775 h 6934200"/>
              <a:gd name="connsiteX183" fmla="*/ 5629275 w 6219825"/>
              <a:gd name="connsiteY183" fmla="*/ 4333875 h 6934200"/>
              <a:gd name="connsiteX184" fmla="*/ 5648325 w 6219825"/>
              <a:gd name="connsiteY184" fmla="*/ 4362450 h 6934200"/>
              <a:gd name="connsiteX185" fmla="*/ 5657850 w 6219825"/>
              <a:gd name="connsiteY185" fmla="*/ 4391025 h 6934200"/>
              <a:gd name="connsiteX186" fmla="*/ 5695950 w 6219825"/>
              <a:gd name="connsiteY186" fmla="*/ 4448175 h 6934200"/>
              <a:gd name="connsiteX187" fmla="*/ 5705475 w 6219825"/>
              <a:gd name="connsiteY187" fmla="*/ 4495800 h 6934200"/>
              <a:gd name="connsiteX188" fmla="*/ 5734050 w 6219825"/>
              <a:gd name="connsiteY188" fmla="*/ 4524375 h 6934200"/>
              <a:gd name="connsiteX189" fmla="*/ 5753100 w 6219825"/>
              <a:gd name="connsiteY189" fmla="*/ 4562475 h 6934200"/>
              <a:gd name="connsiteX190" fmla="*/ 5772150 w 6219825"/>
              <a:gd name="connsiteY190" fmla="*/ 4619625 h 6934200"/>
              <a:gd name="connsiteX191" fmla="*/ 5781675 w 6219825"/>
              <a:gd name="connsiteY191" fmla="*/ 4648200 h 6934200"/>
              <a:gd name="connsiteX192" fmla="*/ 5791200 w 6219825"/>
              <a:gd name="connsiteY192" fmla="*/ 4676775 h 6934200"/>
              <a:gd name="connsiteX193" fmla="*/ 5810250 w 6219825"/>
              <a:gd name="connsiteY193" fmla="*/ 5029200 h 6934200"/>
              <a:gd name="connsiteX194" fmla="*/ 5819775 w 6219825"/>
              <a:gd name="connsiteY194" fmla="*/ 5095875 h 6934200"/>
              <a:gd name="connsiteX195" fmla="*/ 5829300 w 6219825"/>
              <a:gd name="connsiteY195" fmla="*/ 5229225 h 6934200"/>
              <a:gd name="connsiteX196" fmla="*/ 5848350 w 6219825"/>
              <a:gd name="connsiteY196" fmla="*/ 5353050 h 6934200"/>
              <a:gd name="connsiteX197" fmla="*/ 5867400 w 6219825"/>
              <a:gd name="connsiteY197" fmla="*/ 5448300 h 6934200"/>
              <a:gd name="connsiteX198" fmla="*/ 5886450 w 6219825"/>
              <a:gd name="connsiteY198" fmla="*/ 5686425 h 6934200"/>
              <a:gd name="connsiteX199" fmla="*/ 5895975 w 6219825"/>
              <a:gd name="connsiteY199" fmla="*/ 5772150 h 6934200"/>
              <a:gd name="connsiteX200" fmla="*/ 5905500 w 6219825"/>
              <a:gd name="connsiteY200" fmla="*/ 6600825 h 6934200"/>
              <a:gd name="connsiteX201" fmla="*/ 5934075 w 6219825"/>
              <a:gd name="connsiteY201" fmla="*/ 6686550 h 6934200"/>
              <a:gd name="connsiteX202" fmla="*/ 5962650 w 6219825"/>
              <a:gd name="connsiteY202" fmla="*/ 6781800 h 6934200"/>
              <a:gd name="connsiteX203" fmla="*/ 5972175 w 6219825"/>
              <a:gd name="connsiteY203" fmla="*/ 6810375 h 6934200"/>
              <a:gd name="connsiteX204" fmla="*/ 5981700 w 6219825"/>
              <a:gd name="connsiteY204" fmla="*/ 6838950 h 6934200"/>
              <a:gd name="connsiteX205" fmla="*/ 6000750 w 6219825"/>
              <a:gd name="connsiteY205" fmla="*/ 6867525 h 6934200"/>
              <a:gd name="connsiteX206" fmla="*/ 6048375 w 6219825"/>
              <a:gd name="connsiteY206" fmla="*/ 6934200 h 6934200"/>
              <a:gd name="connsiteX207" fmla="*/ 6153150 w 6219825"/>
              <a:gd name="connsiteY207" fmla="*/ 6924675 h 6934200"/>
              <a:gd name="connsiteX208" fmla="*/ 6172200 w 6219825"/>
              <a:gd name="connsiteY208" fmla="*/ 6886575 h 6934200"/>
              <a:gd name="connsiteX209" fmla="*/ 6191250 w 6219825"/>
              <a:gd name="connsiteY209" fmla="*/ 5934075 h 6934200"/>
              <a:gd name="connsiteX210" fmla="*/ 6219825 w 6219825"/>
              <a:gd name="connsiteY210" fmla="*/ 2743200 h 6934200"/>
              <a:gd name="connsiteX211" fmla="*/ 6210300 w 6219825"/>
              <a:gd name="connsiteY211" fmla="*/ 228600 h 6934200"/>
              <a:gd name="connsiteX212" fmla="*/ 6181725 w 6219825"/>
              <a:gd name="connsiteY212" fmla="*/ 104775 h 6934200"/>
              <a:gd name="connsiteX213" fmla="*/ 6172200 w 6219825"/>
              <a:gd name="connsiteY213" fmla="*/ 47625 h 6934200"/>
              <a:gd name="connsiteX214" fmla="*/ 6096000 w 6219825"/>
              <a:gd name="connsiteY21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2762250 w 6219825"/>
              <a:gd name="connsiteY158" fmla="*/ 3448050 h 6934200"/>
              <a:gd name="connsiteX159" fmla="*/ 3209925 w 6219825"/>
              <a:gd name="connsiteY159" fmla="*/ 3457575 h 6934200"/>
              <a:gd name="connsiteX160" fmla="*/ 3419475 w 6219825"/>
              <a:gd name="connsiteY160" fmla="*/ 3486150 h 6934200"/>
              <a:gd name="connsiteX161" fmla="*/ 3514725 w 6219825"/>
              <a:gd name="connsiteY161" fmla="*/ 3514725 h 6934200"/>
              <a:gd name="connsiteX162" fmla="*/ 3676650 w 6219825"/>
              <a:gd name="connsiteY162" fmla="*/ 3562350 h 6934200"/>
              <a:gd name="connsiteX163" fmla="*/ 3876675 w 6219825"/>
              <a:gd name="connsiteY163" fmla="*/ 3581400 h 6934200"/>
              <a:gd name="connsiteX164" fmla="*/ 4038600 w 6219825"/>
              <a:gd name="connsiteY164" fmla="*/ 3600450 h 6934200"/>
              <a:gd name="connsiteX165" fmla="*/ 4391025 w 6219825"/>
              <a:gd name="connsiteY165" fmla="*/ 3609975 h 6934200"/>
              <a:gd name="connsiteX166" fmla="*/ 4533900 w 6219825"/>
              <a:gd name="connsiteY166" fmla="*/ 3657600 h 6934200"/>
              <a:gd name="connsiteX167" fmla="*/ 4762500 w 6219825"/>
              <a:gd name="connsiteY167" fmla="*/ 3743325 h 6934200"/>
              <a:gd name="connsiteX168" fmla="*/ 4991100 w 6219825"/>
              <a:gd name="connsiteY168" fmla="*/ 3762375 h 6934200"/>
              <a:gd name="connsiteX169" fmla="*/ 5076825 w 6219825"/>
              <a:gd name="connsiteY169" fmla="*/ 3790950 h 6934200"/>
              <a:gd name="connsiteX170" fmla="*/ 5200650 w 6219825"/>
              <a:gd name="connsiteY170" fmla="*/ 3838575 h 6934200"/>
              <a:gd name="connsiteX171" fmla="*/ 5257800 w 6219825"/>
              <a:gd name="connsiteY171" fmla="*/ 3886200 h 6934200"/>
              <a:gd name="connsiteX172" fmla="*/ 5295900 w 6219825"/>
              <a:gd name="connsiteY172" fmla="*/ 3943350 h 6934200"/>
              <a:gd name="connsiteX173" fmla="*/ 5334000 w 6219825"/>
              <a:gd name="connsiteY173" fmla="*/ 3981450 h 6934200"/>
              <a:gd name="connsiteX174" fmla="*/ 5343525 w 6219825"/>
              <a:gd name="connsiteY174" fmla="*/ 4010025 h 6934200"/>
              <a:gd name="connsiteX175" fmla="*/ 5410200 w 6219825"/>
              <a:gd name="connsiteY175" fmla="*/ 4067175 h 6934200"/>
              <a:gd name="connsiteX176" fmla="*/ 5438775 w 6219825"/>
              <a:gd name="connsiteY176" fmla="*/ 4076700 h 6934200"/>
              <a:gd name="connsiteX177" fmla="*/ 5495925 w 6219825"/>
              <a:gd name="connsiteY177" fmla="*/ 4133850 h 6934200"/>
              <a:gd name="connsiteX178" fmla="*/ 5562600 w 6219825"/>
              <a:gd name="connsiteY178" fmla="*/ 4171950 h 6934200"/>
              <a:gd name="connsiteX179" fmla="*/ 5591175 w 6219825"/>
              <a:gd name="connsiteY179" fmla="*/ 4229100 h 6934200"/>
              <a:gd name="connsiteX180" fmla="*/ 5600700 w 6219825"/>
              <a:gd name="connsiteY180" fmla="*/ 4257675 h 6934200"/>
              <a:gd name="connsiteX181" fmla="*/ 5619750 w 6219825"/>
              <a:gd name="connsiteY181" fmla="*/ 4295775 h 6934200"/>
              <a:gd name="connsiteX182" fmla="*/ 5629275 w 6219825"/>
              <a:gd name="connsiteY182" fmla="*/ 4333875 h 6934200"/>
              <a:gd name="connsiteX183" fmla="*/ 5648325 w 6219825"/>
              <a:gd name="connsiteY183" fmla="*/ 4362450 h 6934200"/>
              <a:gd name="connsiteX184" fmla="*/ 5657850 w 6219825"/>
              <a:gd name="connsiteY184" fmla="*/ 4391025 h 6934200"/>
              <a:gd name="connsiteX185" fmla="*/ 5695950 w 6219825"/>
              <a:gd name="connsiteY185" fmla="*/ 4448175 h 6934200"/>
              <a:gd name="connsiteX186" fmla="*/ 5705475 w 6219825"/>
              <a:gd name="connsiteY186" fmla="*/ 4495800 h 6934200"/>
              <a:gd name="connsiteX187" fmla="*/ 5734050 w 6219825"/>
              <a:gd name="connsiteY187" fmla="*/ 4524375 h 6934200"/>
              <a:gd name="connsiteX188" fmla="*/ 5753100 w 6219825"/>
              <a:gd name="connsiteY188" fmla="*/ 4562475 h 6934200"/>
              <a:gd name="connsiteX189" fmla="*/ 5772150 w 6219825"/>
              <a:gd name="connsiteY189" fmla="*/ 4619625 h 6934200"/>
              <a:gd name="connsiteX190" fmla="*/ 5781675 w 6219825"/>
              <a:gd name="connsiteY190" fmla="*/ 4648200 h 6934200"/>
              <a:gd name="connsiteX191" fmla="*/ 5791200 w 6219825"/>
              <a:gd name="connsiteY191" fmla="*/ 4676775 h 6934200"/>
              <a:gd name="connsiteX192" fmla="*/ 5810250 w 6219825"/>
              <a:gd name="connsiteY192" fmla="*/ 5029200 h 6934200"/>
              <a:gd name="connsiteX193" fmla="*/ 5819775 w 6219825"/>
              <a:gd name="connsiteY193" fmla="*/ 5095875 h 6934200"/>
              <a:gd name="connsiteX194" fmla="*/ 5829300 w 6219825"/>
              <a:gd name="connsiteY194" fmla="*/ 5229225 h 6934200"/>
              <a:gd name="connsiteX195" fmla="*/ 5848350 w 6219825"/>
              <a:gd name="connsiteY195" fmla="*/ 5353050 h 6934200"/>
              <a:gd name="connsiteX196" fmla="*/ 5867400 w 6219825"/>
              <a:gd name="connsiteY196" fmla="*/ 5448300 h 6934200"/>
              <a:gd name="connsiteX197" fmla="*/ 5886450 w 6219825"/>
              <a:gd name="connsiteY197" fmla="*/ 5686425 h 6934200"/>
              <a:gd name="connsiteX198" fmla="*/ 5895975 w 6219825"/>
              <a:gd name="connsiteY198" fmla="*/ 5772150 h 6934200"/>
              <a:gd name="connsiteX199" fmla="*/ 5905500 w 6219825"/>
              <a:gd name="connsiteY199" fmla="*/ 6600825 h 6934200"/>
              <a:gd name="connsiteX200" fmla="*/ 5934075 w 6219825"/>
              <a:gd name="connsiteY200" fmla="*/ 6686550 h 6934200"/>
              <a:gd name="connsiteX201" fmla="*/ 5962650 w 6219825"/>
              <a:gd name="connsiteY201" fmla="*/ 6781800 h 6934200"/>
              <a:gd name="connsiteX202" fmla="*/ 5972175 w 6219825"/>
              <a:gd name="connsiteY202" fmla="*/ 6810375 h 6934200"/>
              <a:gd name="connsiteX203" fmla="*/ 5981700 w 6219825"/>
              <a:gd name="connsiteY203" fmla="*/ 6838950 h 6934200"/>
              <a:gd name="connsiteX204" fmla="*/ 6000750 w 6219825"/>
              <a:gd name="connsiteY204" fmla="*/ 6867525 h 6934200"/>
              <a:gd name="connsiteX205" fmla="*/ 6048375 w 6219825"/>
              <a:gd name="connsiteY205" fmla="*/ 6934200 h 6934200"/>
              <a:gd name="connsiteX206" fmla="*/ 6153150 w 6219825"/>
              <a:gd name="connsiteY206" fmla="*/ 6924675 h 6934200"/>
              <a:gd name="connsiteX207" fmla="*/ 6172200 w 6219825"/>
              <a:gd name="connsiteY207" fmla="*/ 6886575 h 6934200"/>
              <a:gd name="connsiteX208" fmla="*/ 6191250 w 6219825"/>
              <a:gd name="connsiteY208" fmla="*/ 5934075 h 6934200"/>
              <a:gd name="connsiteX209" fmla="*/ 6219825 w 6219825"/>
              <a:gd name="connsiteY209" fmla="*/ 2743200 h 6934200"/>
              <a:gd name="connsiteX210" fmla="*/ 6210300 w 6219825"/>
              <a:gd name="connsiteY210" fmla="*/ 228600 h 6934200"/>
              <a:gd name="connsiteX211" fmla="*/ 6181725 w 6219825"/>
              <a:gd name="connsiteY211" fmla="*/ 104775 h 6934200"/>
              <a:gd name="connsiteX212" fmla="*/ 6172200 w 6219825"/>
              <a:gd name="connsiteY212" fmla="*/ 47625 h 6934200"/>
              <a:gd name="connsiteX213" fmla="*/ 6096000 w 6219825"/>
              <a:gd name="connsiteY21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514725 w 6219825"/>
              <a:gd name="connsiteY160" fmla="*/ 3514725 h 6934200"/>
              <a:gd name="connsiteX161" fmla="*/ 3676650 w 6219825"/>
              <a:gd name="connsiteY161" fmla="*/ 3562350 h 6934200"/>
              <a:gd name="connsiteX162" fmla="*/ 3876675 w 6219825"/>
              <a:gd name="connsiteY162" fmla="*/ 3581400 h 6934200"/>
              <a:gd name="connsiteX163" fmla="*/ 4038600 w 6219825"/>
              <a:gd name="connsiteY163" fmla="*/ 3600450 h 6934200"/>
              <a:gd name="connsiteX164" fmla="*/ 4391025 w 6219825"/>
              <a:gd name="connsiteY164" fmla="*/ 3609975 h 6934200"/>
              <a:gd name="connsiteX165" fmla="*/ 4533900 w 6219825"/>
              <a:gd name="connsiteY165" fmla="*/ 3657600 h 6934200"/>
              <a:gd name="connsiteX166" fmla="*/ 4762500 w 6219825"/>
              <a:gd name="connsiteY166" fmla="*/ 3743325 h 6934200"/>
              <a:gd name="connsiteX167" fmla="*/ 4991100 w 6219825"/>
              <a:gd name="connsiteY167" fmla="*/ 3762375 h 6934200"/>
              <a:gd name="connsiteX168" fmla="*/ 5076825 w 6219825"/>
              <a:gd name="connsiteY168" fmla="*/ 3790950 h 6934200"/>
              <a:gd name="connsiteX169" fmla="*/ 5200650 w 6219825"/>
              <a:gd name="connsiteY169" fmla="*/ 3838575 h 6934200"/>
              <a:gd name="connsiteX170" fmla="*/ 5257800 w 6219825"/>
              <a:gd name="connsiteY170" fmla="*/ 3886200 h 6934200"/>
              <a:gd name="connsiteX171" fmla="*/ 5295900 w 6219825"/>
              <a:gd name="connsiteY171" fmla="*/ 3943350 h 6934200"/>
              <a:gd name="connsiteX172" fmla="*/ 5334000 w 6219825"/>
              <a:gd name="connsiteY172" fmla="*/ 3981450 h 6934200"/>
              <a:gd name="connsiteX173" fmla="*/ 5343525 w 6219825"/>
              <a:gd name="connsiteY173" fmla="*/ 4010025 h 6934200"/>
              <a:gd name="connsiteX174" fmla="*/ 5410200 w 6219825"/>
              <a:gd name="connsiteY174" fmla="*/ 4067175 h 6934200"/>
              <a:gd name="connsiteX175" fmla="*/ 5438775 w 6219825"/>
              <a:gd name="connsiteY175" fmla="*/ 4076700 h 6934200"/>
              <a:gd name="connsiteX176" fmla="*/ 5495925 w 6219825"/>
              <a:gd name="connsiteY176" fmla="*/ 4133850 h 6934200"/>
              <a:gd name="connsiteX177" fmla="*/ 5562600 w 6219825"/>
              <a:gd name="connsiteY177" fmla="*/ 4171950 h 6934200"/>
              <a:gd name="connsiteX178" fmla="*/ 5591175 w 6219825"/>
              <a:gd name="connsiteY178" fmla="*/ 4229100 h 6934200"/>
              <a:gd name="connsiteX179" fmla="*/ 5600700 w 6219825"/>
              <a:gd name="connsiteY179" fmla="*/ 4257675 h 6934200"/>
              <a:gd name="connsiteX180" fmla="*/ 5619750 w 6219825"/>
              <a:gd name="connsiteY180" fmla="*/ 4295775 h 6934200"/>
              <a:gd name="connsiteX181" fmla="*/ 5629275 w 6219825"/>
              <a:gd name="connsiteY181" fmla="*/ 4333875 h 6934200"/>
              <a:gd name="connsiteX182" fmla="*/ 5648325 w 6219825"/>
              <a:gd name="connsiteY182" fmla="*/ 4362450 h 6934200"/>
              <a:gd name="connsiteX183" fmla="*/ 5657850 w 6219825"/>
              <a:gd name="connsiteY183" fmla="*/ 4391025 h 6934200"/>
              <a:gd name="connsiteX184" fmla="*/ 5695950 w 6219825"/>
              <a:gd name="connsiteY184" fmla="*/ 4448175 h 6934200"/>
              <a:gd name="connsiteX185" fmla="*/ 5705475 w 6219825"/>
              <a:gd name="connsiteY185" fmla="*/ 4495800 h 6934200"/>
              <a:gd name="connsiteX186" fmla="*/ 5734050 w 6219825"/>
              <a:gd name="connsiteY186" fmla="*/ 4524375 h 6934200"/>
              <a:gd name="connsiteX187" fmla="*/ 5753100 w 6219825"/>
              <a:gd name="connsiteY187" fmla="*/ 4562475 h 6934200"/>
              <a:gd name="connsiteX188" fmla="*/ 5772150 w 6219825"/>
              <a:gd name="connsiteY188" fmla="*/ 4619625 h 6934200"/>
              <a:gd name="connsiteX189" fmla="*/ 5781675 w 6219825"/>
              <a:gd name="connsiteY189" fmla="*/ 4648200 h 6934200"/>
              <a:gd name="connsiteX190" fmla="*/ 5791200 w 6219825"/>
              <a:gd name="connsiteY190" fmla="*/ 4676775 h 6934200"/>
              <a:gd name="connsiteX191" fmla="*/ 5810250 w 6219825"/>
              <a:gd name="connsiteY191" fmla="*/ 5029200 h 6934200"/>
              <a:gd name="connsiteX192" fmla="*/ 5819775 w 6219825"/>
              <a:gd name="connsiteY192" fmla="*/ 5095875 h 6934200"/>
              <a:gd name="connsiteX193" fmla="*/ 5829300 w 6219825"/>
              <a:gd name="connsiteY193" fmla="*/ 5229225 h 6934200"/>
              <a:gd name="connsiteX194" fmla="*/ 5848350 w 6219825"/>
              <a:gd name="connsiteY194" fmla="*/ 5353050 h 6934200"/>
              <a:gd name="connsiteX195" fmla="*/ 5867400 w 6219825"/>
              <a:gd name="connsiteY195" fmla="*/ 5448300 h 6934200"/>
              <a:gd name="connsiteX196" fmla="*/ 5886450 w 6219825"/>
              <a:gd name="connsiteY196" fmla="*/ 5686425 h 6934200"/>
              <a:gd name="connsiteX197" fmla="*/ 5895975 w 6219825"/>
              <a:gd name="connsiteY197" fmla="*/ 5772150 h 6934200"/>
              <a:gd name="connsiteX198" fmla="*/ 5905500 w 6219825"/>
              <a:gd name="connsiteY198" fmla="*/ 6600825 h 6934200"/>
              <a:gd name="connsiteX199" fmla="*/ 5934075 w 6219825"/>
              <a:gd name="connsiteY199" fmla="*/ 6686550 h 6934200"/>
              <a:gd name="connsiteX200" fmla="*/ 5962650 w 6219825"/>
              <a:gd name="connsiteY200" fmla="*/ 6781800 h 6934200"/>
              <a:gd name="connsiteX201" fmla="*/ 5972175 w 6219825"/>
              <a:gd name="connsiteY201" fmla="*/ 6810375 h 6934200"/>
              <a:gd name="connsiteX202" fmla="*/ 5981700 w 6219825"/>
              <a:gd name="connsiteY202" fmla="*/ 6838950 h 6934200"/>
              <a:gd name="connsiteX203" fmla="*/ 6000750 w 6219825"/>
              <a:gd name="connsiteY203" fmla="*/ 6867525 h 6934200"/>
              <a:gd name="connsiteX204" fmla="*/ 6048375 w 6219825"/>
              <a:gd name="connsiteY204" fmla="*/ 6934200 h 6934200"/>
              <a:gd name="connsiteX205" fmla="*/ 6153150 w 6219825"/>
              <a:gd name="connsiteY205" fmla="*/ 6924675 h 6934200"/>
              <a:gd name="connsiteX206" fmla="*/ 6172200 w 6219825"/>
              <a:gd name="connsiteY206" fmla="*/ 6886575 h 6934200"/>
              <a:gd name="connsiteX207" fmla="*/ 6191250 w 6219825"/>
              <a:gd name="connsiteY207" fmla="*/ 5934075 h 6934200"/>
              <a:gd name="connsiteX208" fmla="*/ 6219825 w 6219825"/>
              <a:gd name="connsiteY208" fmla="*/ 2743200 h 6934200"/>
              <a:gd name="connsiteX209" fmla="*/ 6210300 w 6219825"/>
              <a:gd name="connsiteY209" fmla="*/ 228600 h 6934200"/>
              <a:gd name="connsiteX210" fmla="*/ 6181725 w 6219825"/>
              <a:gd name="connsiteY210" fmla="*/ 104775 h 6934200"/>
              <a:gd name="connsiteX211" fmla="*/ 6172200 w 6219825"/>
              <a:gd name="connsiteY211" fmla="*/ 47625 h 6934200"/>
              <a:gd name="connsiteX212" fmla="*/ 6096000 w 6219825"/>
              <a:gd name="connsiteY21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295900 w 6219825"/>
              <a:gd name="connsiteY169" fmla="*/ 3943350 h 6934200"/>
              <a:gd name="connsiteX170" fmla="*/ 5334000 w 6219825"/>
              <a:gd name="connsiteY170" fmla="*/ 3981450 h 6934200"/>
              <a:gd name="connsiteX171" fmla="*/ 5343525 w 6219825"/>
              <a:gd name="connsiteY171" fmla="*/ 4010025 h 6934200"/>
              <a:gd name="connsiteX172" fmla="*/ 5410200 w 6219825"/>
              <a:gd name="connsiteY172" fmla="*/ 4067175 h 6934200"/>
              <a:gd name="connsiteX173" fmla="*/ 5438775 w 6219825"/>
              <a:gd name="connsiteY173" fmla="*/ 4076700 h 6934200"/>
              <a:gd name="connsiteX174" fmla="*/ 5495925 w 6219825"/>
              <a:gd name="connsiteY174" fmla="*/ 4133850 h 6934200"/>
              <a:gd name="connsiteX175" fmla="*/ 5562600 w 6219825"/>
              <a:gd name="connsiteY175" fmla="*/ 4171950 h 6934200"/>
              <a:gd name="connsiteX176" fmla="*/ 5591175 w 6219825"/>
              <a:gd name="connsiteY176" fmla="*/ 4229100 h 6934200"/>
              <a:gd name="connsiteX177" fmla="*/ 5600700 w 6219825"/>
              <a:gd name="connsiteY177" fmla="*/ 4257675 h 6934200"/>
              <a:gd name="connsiteX178" fmla="*/ 5619750 w 6219825"/>
              <a:gd name="connsiteY178" fmla="*/ 4295775 h 6934200"/>
              <a:gd name="connsiteX179" fmla="*/ 5629275 w 6219825"/>
              <a:gd name="connsiteY179" fmla="*/ 4333875 h 6934200"/>
              <a:gd name="connsiteX180" fmla="*/ 5648325 w 6219825"/>
              <a:gd name="connsiteY180" fmla="*/ 4362450 h 6934200"/>
              <a:gd name="connsiteX181" fmla="*/ 5657850 w 6219825"/>
              <a:gd name="connsiteY181" fmla="*/ 4391025 h 6934200"/>
              <a:gd name="connsiteX182" fmla="*/ 5695950 w 6219825"/>
              <a:gd name="connsiteY182" fmla="*/ 4448175 h 6934200"/>
              <a:gd name="connsiteX183" fmla="*/ 5705475 w 6219825"/>
              <a:gd name="connsiteY183" fmla="*/ 4495800 h 6934200"/>
              <a:gd name="connsiteX184" fmla="*/ 5734050 w 6219825"/>
              <a:gd name="connsiteY184" fmla="*/ 4524375 h 6934200"/>
              <a:gd name="connsiteX185" fmla="*/ 5753100 w 6219825"/>
              <a:gd name="connsiteY185" fmla="*/ 4562475 h 6934200"/>
              <a:gd name="connsiteX186" fmla="*/ 5772150 w 6219825"/>
              <a:gd name="connsiteY186" fmla="*/ 4619625 h 6934200"/>
              <a:gd name="connsiteX187" fmla="*/ 5781675 w 6219825"/>
              <a:gd name="connsiteY187" fmla="*/ 4648200 h 6934200"/>
              <a:gd name="connsiteX188" fmla="*/ 5791200 w 6219825"/>
              <a:gd name="connsiteY188" fmla="*/ 4676775 h 6934200"/>
              <a:gd name="connsiteX189" fmla="*/ 5810250 w 6219825"/>
              <a:gd name="connsiteY189" fmla="*/ 5029200 h 6934200"/>
              <a:gd name="connsiteX190" fmla="*/ 5819775 w 6219825"/>
              <a:gd name="connsiteY190" fmla="*/ 5095875 h 6934200"/>
              <a:gd name="connsiteX191" fmla="*/ 5829300 w 6219825"/>
              <a:gd name="connsiteY191" fmla="*/ 5229225 h 6934200"/>
              <a:gd name="connsiteX192" fmla="*/ 5848350 w 6219825"/>
              <a:gd name="connsiteY192" fmla="*/ 5353050 h 6934200"/>
              <a:gd name="connsiteX193" fmla="*/ 5867400 w 6219825"/>
              <a:gd name="connsiteY193" fmla="*/ 5448300 h 6934200"/>
              <a:gd name="connsiteX194" fmla="*/ 5886450 w 6219825"/>
              <a:gd name="connsiteY194" fmla="*/ 5686425 h 6934200"/>
              <a:gd name="connsiteX195" fmla="*/ 5895975 w 6219825"/>
              <a:gd name="connsiteY195" fmla="*/ 5772150 h 6934200"/>
              <a:gd name="connsiteX196" fmla="*/ 5905500 w 6219825"/>
              <a:gd name="connsiteY196" fmla="*/ 6600825 h 6934200"/>
              <a:gd name="connsiteX197" fmla="*/ 5934075 w 6219825"/>
              <a:gd name="connsiteY197" fmla="*/ 6686550 h 6934200"/>
              <a:gd name="connsiteX198" fmla="*/ 5962650 w 6219825"/>
              <a:gd name="connsiteY198" fmla="*/ 6781800 h 6934200"/>
              <a:gd name="connsiteX199" fmla="*/ 5972175 w 6219825"/>
              <a:gd name="connsiteY199" fmla="*/ 6810375 h 6934200"/>
              <a:gd name="connsiteX200" fmla="*/ 5981700 w 6219825"/>
              <a:gd name="connsiteY200" fmla="*/ 6838950 h 6934200"/>
              <a:gd name="connsiteX201" fmla="*/ 6000750 w 6219825"/>
              <a:gd name="connsiteY201" fmla="*/ 6867525 h 6934200"/>
              <a:gd name="connsiteX202" fmla="*/ 6048375 w 6219825"/>
              <a:gd name="connsiteY202" fmla="*/ 6934200 h 6934200"/>
              <a:gd name="connsiteX203" fmla="*/ 6153150 w 6219825"/>
              <a:gd name="connsiteY203" fmla="*/ 6924675 h 6934200"/>
              <a:gd name="connsiteX204" fmla="*/ 6172200 w 6219825"/>
              <a:gd name="connsiteY204" fmla="*/ 6886575 h 6934200"/>
              <a:gd name="connsiteX205" fmla="*/ 6191250 w 6219825"/>
              <a:gd name="connsiteY205" fmla="*/ 5934075 h 6934200"/>
              <a:gd name="connsiteX206" fmla="*/ 6219825 w 6219825"/>
              <a:gd name="connsiteY206" fmla="*/ 2743200 h 6934200"/>
              <a:gd name="connsiteX207" fmla="*/ 6210300 w 6219825"/>
              <a:gd name="connsiteY207" fmla="*/ 228600 h 6934200"/>
              <a:gd name="connsiteX208" fmla="*/ 6181725 w 6219825"/>
              <a:gd name="connsiteY208" fmla="*/ 104775 h 6934200"/>
              <a:gd name="connsiteX209" fmla="*/ 6172200 w 6219825"/>
              <a:gd name="connsiteY209" fmla="*/ 47625 h 6934200"/>
              <a:gd name="connsiteX210" fmla="*/ 6096000 w 6219825"/>
              <a:gd name="connsiteY21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334000 w 6219825"/>
              <a:gd name="connsiteY169" fmla="*/ 3981450 h 6934200"/>
              <a:gd name="connsiteX170" fmla="*/ 5343525 w 6219825"/>
              <a:gd name="connsiteY170" fmla="*/ 4010025 h 6934200"/>
              <a:gd name="connsiteX171" fmla="*/ 5410200 w 6219825"/>
              <a:gd name="connsiteY171" fmla="*/ 4067175 h 6934200"/>
              <a:gd name="connsiteX172" fmla="*/ 5438775 w 6219825"/>
              <a:gd name="connsiteY172" fmla="*/ 4076700 h 6934200"/>
              <a:gd name="connsiteX173" fmla="*/ 5495925 w 6219825"/>
              <a:gd name="connsiteY173" fmla="*/ 4133850 h 6934200"/>
              <a:gd name="connsiteX174" fmla="*/ 5562600 w 6219825"/>
              <a:gd name="connsiteY174" fmla="*/ 4171950 h 6934200"/>
              <a:gd name="connsiteX175" fmla="*/ 5591175 w 6219825"/>
              <a:gd name="connsiteY175" fmla="*/ 4229100 h 6934200"/>
              <a:gd name="connsiteX176" fmla="*/ 5600700 w 6219825"/>
              <a:gd name="connsiteY176" fmla="*/ 4257675 h 6934200"/>
              <a:gd name="connsiteX177" fmla="*/ 5619750 w 6219825"/>
              <a:gd name="connsiteY177" fmla="*/ 4295775 h 6934200"/>
              <a:gd name="connsiteX178" fmla="*/ 5629275 w 6219825"/>
              <a:gd name="connsiteY178" fmla="*/ 4333875 h 6934200"/>
              <a:gd name="connsiteX179" fmla="*/ 5648325 w 6219825"/>
              <a:gd name="connsiteY179" fmla="*/ 4362450 h 6934200"/>
              <a:gd name="connsiteX180" fmla="*/ 5657850 w 6219825"/>
              <a:gd name="connsiteY180" fmla="*/ 4391025 h 6934200"/>
              <a:gd name="connsiteX181" fmla="*/ 5695950 w 6219825"/>
              <a:gd name="connsiteY181" fmla="*/ 4448175 h 6934200"/>
              <a:gd name="connsiteX182" fmla="*/ 5705475 w 6219825"/>
              <a:gd name="connsiteY182" fmla="*/ 4495800 h 6934200"/>
              <a:gd name="connsiteX183" fmla="*/ 5734050 w 6219825"/>
              <a:gd name="connsiteY183" fmla="*/ 4524375 h 6934200"/>
              <a:gd name="connsiteX184" fmla="*/ 5753100 w 6219825"/>
              <a:gd name="connsiteY184" fmla="*/ 4562475 h 6934200"/>
              <a:gd name="connsiteX185" fmla="*/ 5772150 w 6219825"/>
              <a:gd name="connsiteY185" fmla="*/ 4619625 h 6934200"/>
              <a:gd name="connsiteX186" fmla="*/ 5781675 w 6219825"/>
              <a:gd name="connsiteY186" fmla="*/ 4648200 h 6934200"/>
              <a:gd name="connsiteX187" fmla="*/ 5791200 w 6219825"/>
              <a:gd name="connsiteY187" fmla="*/ 4676775 h 6934200"/>
              <a:gd name="connsiteX188" fmla="*/ 5810250 w 6219825"/>
              <a:gd name="connsiteY188" fmla="*/ 5029200 h 6934200"/>
              <a:gd name="connsiteX189" fmla="*/ 5819775 w 6219825"/>
              <a:gd name="connsiteY189" fmla="*/ 5095875 h 6934200"/>
              <a:gd name="connsiteX190" fmla="*/ 5829300 w 6219825"/>
              <a:gd name="connsiteY190" fmla="*/ 5229225 h 6934200"/>
              <a:gd name="connsiteX191" fmla="*/ 5848350 w 6219825"/>
              <a:gd name="connsiteY191" fmla="*/ 5353050 h 6934200"/>
              <a:gd name="connsiteX192" fmla="*/ 5867400 w 6219825"/>
              <a:gd name="connsiteY192" fmla="*/ 5448300 h 6934200"/>
              <a:gd name="connsiteX193" fmla="*/ 5886450 w 6219825"/>
              <a:gd name="connsiteY193" fmla="*/ 5686425 h 6934200"/>
              <a:gd name="connsiteX194" fmla="*/ 5895975 w 6219825"/>
              <a:gd name="connsiteY194" fmla="*/ 5772150 h 6934200"/>
              <a:gd name="connsiteX195" fmla="*/ 5905500 w 6219825"/>
              <a:gd name="connsiteY195" fmla="*/ 6600825 h 6934200"/>
              <a:gd name="connsiteX196" fmla="*/ 5934075 w 6219825"/>
              <a:gd name="connsiteY196" fmla="*/ 6686550 h 6934200"/>
              <a:gd name="connsiteX197" fmla="*/ 5962650 w 6219825"/>
              <a:gd name="connsiteY197" fmla="*/ 6781800 h 6934200"/>
              <a:gd name="connsiteX198" fmla="*/ 5972175 w 6219825"/>
              <a:gd name="connsiteY198" fmla="*/ 6810375 h 6934200"/>
              <a:gd name="connsiteX199" fmla="*/ 5981700 w 6219825"/>
              <a:gd name="connsiteY199" fmla="*/ 6838950 h 6934200"/>
              <a:gd name="connsiteX200" fmla="*/ 6000750 w 6219825"/>
              <a:gd name="connsiteY200" fmla="*/ 6867525 h 6934200"/>
              <a:gd name="connsiteX201" fmla="*/ 6048375 w 6219825"/>
              <a:gd name="connsiteY201" fmla="*/ 6934200 h 6934200"/>
              <a:gd name="connsiteX202" fmla="*/ 6153150 w 6219825"/>
              <a:gd name="connsiteY202" fmla="*/ 6924675 h 6934200"/>
              <a:gd name="connsiteX203" fmla="*/ 6172200 w 6219825"/>
              <a:gd name="connsiteY203" fmla="*/ 6886575 h 6934200"/>
              <a:gd name="connsiteX204" fmla="*/ 6191250 w 6219825"/>
              <a:gd name="connsiteY204" fmla="*/ 5934075 h 6934200"/>
              <a:gd name="connsiteX205" fmla="*/ 6219825 w 6219825"/>
              <a:gd name="connsiteY205" fmla="*/ 2743200 h 6934200"/>
              <a:gd name="connsiteX206" fmla="*/ 6210300 w 6219825"/>
              <a:gd name="connsiteY206" fmla="*/ 228600 h 6934200"/>
              <a:gd name="connsiteX207" fmla="*/ 6181725 w 6219825"/>
              <a:gd name="connsiteY207" fmla="*/ 104775 h 6934200"/>
              <a:gd name="connsiteX208" fmla="*/ 6172200 w 6219825"/>
              <a:gd name="connsiteY208" fmla="*/ 47625 h 6934200"/>
              <a:gd name="connsiteX209" fmla="*/ 6096000 w 6219825"/>
              <a:gd name="connsiteY20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334000 w 6219825"/>
              <a:gd name="connsiteY168" fmla="*/ 3981450 h 6934200"/>
              <a:gd name="connsiteX169" fmla="*/ 5343525 w 6219825"/>
              <a:gd name="connsiteY169" fmla="*/ 4010025 h 6934200"/>
              <a:gd name="connsiteX170" fmla="*/ 5410200 w 6219825"/>
              <a:gd name="connsiteY170" fmla="*/ 4067175 h 6934200"/>
              <a:gd name="connsiteX171" fmla="*/ 5438775 w 6219825"/>
              <a:gd name="connsiteY171" fmla="*/ 4076700 h 6934200"/>
              <a:gd name="connsiteX172" fmla="*/ 5495925 w 6219825"/>
              <a:gd name="connsiteY172" fmla="*/ 4133850 h 6934200"/>
              <a:gd name="connsiteX173" fmla="*/ 5562600 w 6219825"/>
              <a:gd name="connsiteY173" fmla="*/ 4171950 h 6934200"/>
              <a:gd name="connsiteX174" fmla="*/ 5591175 w 6219825"/>
              <a:gd name="connsiteY174" fmla="*/ 4229100 h 6934200"/>
              <a:gd name="connsiteX175" fmla="*/ 5600700 w 6219825"/>
              <a:gd name="connsiteY175" fmla="*/ 4257675 h 6934200"/>
              <a:gd name="connsiteX176" fmla="*/ 5619750 w 6219825"/>
              <a:gd name="connsiteY176" fmla="*/ 4295775 h 6934200"/>
              <a:gd name="connsiteX177" fmla="*/ 5629275 w 6219825"/>
              <a:gd name="connsiteY177" fmla="*/ 4333875 h 6934200"/>
              <a:gd name="connsiteX178" fmla="*/ 5648325 w 6219825"/>
              <a:gd name="connsiteY178" fmla="*/ 4362450 h 6934200"/>
              <a:gd name="connsiteX179" fmla="*/ 5657850 w 6219825"/>
              <a:gd name="connsiteY179" fmla="*/ 4391025 h 6934200"/>
              <a:gd name="connsiteX180" fmla="*/ 5695950 w 6219825"/>
              <a:gd name="connsiteY180" fmla="*/ 4448175 h 6934200"/>
              <a:gd name="connsiteX181" fmla="*/ 5705475 w 6219825"/>
              <a:gd name="connsiteY181" fmla="*/ 4495800 h 6934200"/>
              <a:gd name="connsiteX182" fmla="*/ 5734050 w 6219825"/>
              <a:gd name="connsiteY182" fmla="*/ 4524375 h 6934200"/>
              <a:gd name="connsiteX183" fmla="*/ 5753100 w 6219825"/>
              <a:gd name="connsiteY183" fmla="*/ 4562475 h 6934200"/>
              <a:gd name="connsiteX184" fmla="*/ 5772150 w 6219825"/>
              <a:gd name="connsiteY184" fmla="*/ 4619625 h 6934200"/>
              <a:gd name="connsiteX185" fmla="*/ 5781675 w 6219825"/>
              <a:gd name="connsiteY185" fmla="*/ 4648200 h 6934200"/>
              <a:gd name="connsiteX186" fmla="*/ 5791200 w 6219825"/>
              <a:gd name="connsiteY186" fmla="*/ 4676775 h 6934200"/>
              <a:gd name="connsiteX187" fmla="*/ 5810250 w 6219825"/>
              <a:gd name="connsiteY187" fmla="*/ 5029200 h 6934200"/>
              <a:gd name="connsiteX188" fmla="*/ 5819775 w 6219825"/>
              <a:gd name="connsiteY188" fmla="*/ 5095875 h 6934200"/>
              <a:gd name="connsiteX189" fmla="*/ 5829300 w 6219825"/>
              <a:gd name="connsiteY189" fmla="*/ 5229225 h 6934200"/>
              <a:gd name="connsiteX190" fmla="*/ 5848350 w 6219825"/>
              <a:gd name="connsiteY190" fmla="*/ 5353050 h 6934200"/>
              <a:gd name="connsiteX191" fmla="*/ 5867400 w 6219825"/>
              <a:gd name="connsiteY191" fmla="*/ 5448300 h 6934200"/>
              <a:gd name="connsiteX192" fmla="*/ 5886450 w 6219825"/>
              <a:gd name="connsiteY192" fmla="*/ 5686425 h 6934200"/>
              <a:gd name="connsiteX193" fmla="*/ 5895975 w 6219825"/>
              <a:gd name="connsiteY193" fmla="*/ 5772150 h 6934200"/>
              <a:gd name="connsiteX194" fmla="*/ 5905500 w 6219825"/>
              <a:gd name="connsiteY194" fmla="*/ 6600825 h 6934200"/>
              <a:gd name="connsiteX195" fmla="*/ 5934075 w 6219825"/>
              <a:gd name="connsiteY195" fmla="*/ 6686550 h 6934200"/>
              <a:gd name="connsiteX196" fmla="*/ 5962650 w 6219825"/>
              <a:gd name="connsiteY196" fmla="*/ 6781800 h 6934200"/>
              <a:gd name="connsiteX197" fmla="*/ 5972175 w 6219825"/>
              <a:gd name="connsiteY197" fmla="*/ 6810375 h 6934200"/>
              <a:gd name="connsiteX198" fmla="*/ 5981700 w 6219825"/>
              <a:gd name="connsiteY198" fmla="*/ 6838950 h 6934200"/>
              <a:gd name="connsiteX199" fmla="*/ 6000750 w 6219825"/>
              <a:gd name="connsiteY199" fmla="*/ 6867525 h 6934200"/>
              <a:gd name="connsiteX200" fmla="*/ 6048375 w 6219825"/>
              <a:gd name="connsiteY200" fmla="*/ 6934200 h 6934200"/>
              <a:gd name="connsiteX201" fmla="*/ 6153150 w 6219825"/>
              <a:gd name="connsiteY201" fmla="*/ 6924675 h 6934200"/>
              <a:gd name="connsiteX202" fmla="*/ 6172200 w 6219825"/>
              <a:gd name="connsiteY202" fmla="*/ 6886575 h 6934200"/>
              <a:gd name="connsiteX203" fmla="*/ 6191250 w 6219825"/>
              <a:gd name="connsiteY203" fmla="*/ 5934075 h 6934200"/>
              <a:gd name="connsiteX204" fmla="*/ 6219825 w 6219825"/>
              <a:gd name="connsiteY204" fmla="*/ 2743200 h 6934200"/>
              <a:gd name="connsiteX205" fmla="*/ 6210300 w 6219825"/>
              <a:gd name="connsiteY205" fmla="*/ 228600 h 6934200"/>
              <a:gd name="connsiteX206" fmla="*/ 6181725 w 6219825"/>
              <a:gd name="connsiteY206" fmla="*/ 104775 h 6934200"/>
              <a:gd name="connsiteX207" fmla="*/ 6172200 w 6219825"/>
              <a:gd name="connsiteY207" fmla="*/ 47625 h 6934200"/>
              <a:gd name="connsiteX208" fmla="*/ 6096000 w 6219825"/>
              <a:gd name="connsiteY20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22390 w 6219825"/>
              <a:gd name="connsiteY164" fmla="*/ 3800188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267200 w 6219825"/>
              <a:gd name="connsiteY54" fmla="*/ 2943225 h 6934200"/>
              <a:gd name="connsiteX55" fmla="*/ 4181475 w 6219825"/>
              <a:gd name="connsiteY55" fmla="*/ 2933700 h 6934200"/>
              <a:gd name="connsiteX56" fmla="*/ 3914775 w 6219825"/>
              <a:gd name="connsiteY56" fmla="*/ 2924175 h 6934200"/>
              <a:gd name="connsiteX57" fmla="*/ 3800475 w 6219825"/>
              <a:gd name="connsiteY57" fmla="*/ 2905125 h 6934200"/>
              <a:gd name="connsiteX58" fmla="*/ 3629025 w 6219825"/>
              <a:gd name="connsiteY58" fmla="*/ 2886075 h 6934200"/>
              <a:gd name="connsiteX59" fmla="*/ 3048000 w 6219825"/>
              <a:gd name="connsiteY59" fmla="*/ 2905125 h 6934200"/>
              <a:gd name="connsiteX60" fmla="*/ 3009900 w 6219825"/>
              <a:gd name="connsiteY60" fmla="*/ 2914650 h 6934200"/>
              <a:gd name="connsiteX61" fmla="*/ 2924175 w 6219825"/>
              <a:gd name="connsiteY61" fmla="*/ 2943225 h 6934200"/>
              <a:gd name="connsiteX62" fmla="*/ 2876550 w 6219825"/>
              <a:gd name="connsiteY62" fmla="*/ 2962275 h 6934200"/>
              <a:gd name="connsiteX63" fmla="*/ 2790825 w 6219825"/>
              <a:gd name="connsiteY63" fmla="*/ 2971800 h 6934200"/>
              <a:gd name="connsiteX64" fmla="*/ 2019300 w 6219825"/>
              <a:gd name="connsiteY64" fmla="*/ 2962275 h 6934200"/>
              <a:gd name="connsiteX65" fmla="*/ 1990725 w 6219825"/>
              <a:gd name="connsiteY65" fmla="*/ 2943225 h 6934200"/>
              <a:gd name="connsiteX66" fmla="*/ 1943100 w 6219825"/>
              <a:gd name="connsiteY66" fmla="*/ 2924175 h 6934200"/>
              <a:gd name="connsiteX67" fmla="*/ 1847850 w 6219825"/>
              <a:gd name="connsiteY67" fmla="*/ 2886075 h 6934200"/>
              <a:gd name="connsiteX68" fmla="*/ 1828800 w 6219825"/>
              <a:gd name="connsiteY68" fmla="*/ 2857500 h 6934200"/>
              <a:gd name="connsiteX69" fmla="*/ 1800225 w 6219825"/>
              <a:gd name="connsiteY69" fmla="*/ 2838450 h 6934200"/>
              <a:gd name="connsiteX70" fmla="*/ 1762125 w 6219825"/>
              <a:gd name="connsiteY70" fmla="*/ 2809875 h 6934200"/>
              <a:gd name="connsiteX71" fmla="*/ 1733550 w 6219825"/>
              <a:gd name="connsiteY71" fmla="*/ 2781300 h 6934200"/>
              <a:gd name="connsiteX72" fmla="*/ 1685925 w 6219825"/>
              <a:gd name="connsiteY72" fmla="*/ 2771775 h 6934200"/>
              <a:gd name="connsiteX73" fmla="*/ 1466850 w 6219825"/>
              <a:gd name="connsiteY73" fmla="*/ 2752725 h 6934200"/>
              <a:gd name="connsiteX74" fmla="*/ 1362075 w 6219825"/>
              <a:gd name="connsiteY74" fmla="*/ 2724150 h 6934200"/>
              <a:gd name="connsiteX75" fmla="*/ 1314450 w 6219825"/>
              <a:gd name="connsiteY75" fmla="*/ 2714625 h 6934200"/>
              <a:gd name="connsiteX76" fmla="*/ 1266825 w 6219825"/>
              <a:gd name="connsiteY76" fmla="*/ 2695575 h 6934200"/>
              <a:gd name="connsiteX77" fmla="*/ 1181100 w 6219825"/>
              <a:gd name="connsiteY77" fmla="*/ 2686050 h 6934200"/>
              <a:gd name="connsiteX78" fmla="*/ 1152525 w 6219825"/>
              <a:gd name="connsiteY78" fmla="*/ 2676525 h 6934200"/>
              <a:gd name="connsiteX79" fmla="*/ 1047750 w 6219825"/>
              <a:gd name="connsiteY79" fmla="*/ 2647950 h 6934200"/>
              <a:gd name="connsiteX80" fmla="*/ 1009650 w 6219825"/>
              <a:gd name="connsiteY80" fmla="*/ 2628900 h 6934200"/>
              <a:gd name="connsiteX81" fmla="*/ 962025 w 6219825"/>
              <a:gd name="connsiteY81" fmla="*/ 2609850 h 6934200"/>
              <a:gd name="connsiteX82" fmla="*/ 933450 w 6219825"/>
              <a:gd name="connsiteY82" fmla="*/ 2590800 h 6934200"/>
              <a:gd name="connsiteX83" fmla="*/ 904875 w 6219825"/>
              <a:gd name="connsiteY83" fmla="*/ 2581275 h 6934200"/>
              <a:gd name="connsiteX84" fmla="*/ 876300 w 6219825"/>
              <a:gd name="connsiteY84" fmla="*/ 2562225 h 6934200"/>
              <a:gd name="connsiteX85" fmla="*/ 809625 w 6219825"/>
              <a:gd name="connsiteY85" fmla="*/ 2533650 h 6934200"/>
              <a:gd name="connsiteX86" fmla="*/ 781050 w 6219825"/>
              <a:gd name="connsiteY86" fmla="*/ 2514600 h 6934200"/>
              <a:gd name="connsiteX87" fmla="*/ 752475 w 6219825"/>
              <a:gd name="connsiteY87" fmla="*/ 2505075 h 6934200"/>
              <a:gd name="connsiteX88" fmla="*/ 685800 w 6219825"/>
              <a:gd name="connsiteY88" fmla="*/ 2486025 h 6934200"/>
              <a:gd name="connsiteX89" fmla="*/ 638175 w 6219825"/>
              <a:gd name="connsiteY89" fmla="*/ 2476500 h 6934200"/>
              <a:gd name="connsiteX90" fmla="*/ 581025 w 6219825"/>
              <a:gd name="connsiteY90" fmla="*/ 2457450 h 6934200"/>
              <a:gd name="connsiteX91" fmla="*/ 466725 w 6219825"/>
              <a:gd name="connsiteY91" fmla="*/ 2438400 h 6934200"/>
              <a:gd name="connsiteX92" fmla="*/ 419100 w 6219825"/>
              <a:gd name="connsiteY92" fmla="*/ 2419350 h 6934200"/>
              <a:gd name="connsiteX93" fmla="*/ 390525 w 6219825"/>
              <a:gd name="connsiteY93" fmla="*/ 2409825 h 6934200"/>
              <a:gd name="connsiteX94" fmla="*/ 342900 w 6219825"/>
              <a:gd name="connsiteY94" fmla="*/ 2390775 h 6934200"/>
              <a:gd name="connsiteX95" fmla="*/ 219075 w 6219825"/>
              <a:gd name="connsiteY95" fmla="*/ 2362200 h 6934200"/>
              <a:gd name="connsiteX96" fmla="*/ 190500 w 6219825"/>
              <a:gd name="connsiteY96" fmla="*/ 2352675 h 6934200"/>
              <a:gd name="connsiteX97" fmla="*/ 133350 w 6219825"/>
              <a:gd name="connsiteY97" fmla="*/ 2362200 h 6934200"/>
              <a:gd name="connsiteX98" fmla="*/ 85725 w 6219825"/>
              <a:gd name="connsiteY98" fmla="*/ 2409825 h 6934200"/>
              <a:gd name="connsiteX99" fmla="*/ 57150 w 6219825"/>
              <a:gd name="connsiteY99" fmla="*/ 2447925 h 6934200"/>
              <a:gd name="connsiteX100" fmla="*/ 38100 w 6219825"/>
              <a:gd name="connsiteY100" fmla="*/ 2486025 h 6934200"/>
              <a:gd name="connsiteX101" fmla="*/ 19050 w 6219825"/>
              <a:gd name="connsiteY101" fmla="*/ 2514600 h 6934200"/>
              <a:gd name="connsiteX102" fmla="*/ 9525 w 6219825"/>
              <a:gd name="connsiteY102" fmla="*/ 2552700 h 6934200"/>
              <a:gd name="connsiteX103" fmla="*/ 0 w 6219825"/>
              <a:gd name="connsiteY103" fmla="*/ 2581275 h 6934200"/>
              <a:gd name="connsiteX104" fmla="*/ 28575 w 6219825"/>
              <a:gd name="connsiteY104" fmla="*/ 2733675 h 6934200"/>
              <a:gd name="connsiteX105" fmla="*/ 47625 w 6219825"/>
              <a:gd name="connsiteY105" fmla="*/ 2790825 h 6934200"/>
              <a:gd name="connsiteX106" fmla="*/ 76200 w 6219825"/>
              <a:gd name="connsiteY106" fmla="*/ 2828925 h 6934200"/>
              <a:gd name="connsiteX107" fmla="*/ 85725 w 6219825"/>
              <a:gd name="connsiteY107" fmla="*/ 2857500 h 6934200"/>
              <a:gd name="connsiteX108" fmla="*/ 114300 w 6219825"/>
              <a:gd name="connsiteY108" fmla="*/ 2867025 h 6934200"/>
              <a:gd name="connsiteX109" fmla="*/ 171450 w 6219825"/>
              <a:gd name="connsiteY109" fmla="*/ 2905125 h 6934200"/>
              <a:gd name="connsiteX110" fmla="*/ 200025 w 6219825"/>
              <a:gd name="connsiteY110" fmla="*/ 2914650 h 6934200"/>
              <a:gd name="connsiteX111" fmla="*/ 228600 w 6219825"/>
              <a:gd name="connsiteY111" fmla="*/ 2933700 h 6934200"/>
              <a:gd name="connsiteX112" fmla="*/ 257175 w 6219825"/>
              <a:gd name="connsiteY112" fmla="*/ 2962275 h 6934200"/>
              <a:gd name="connsiteX113" fmla="*/ 314325 w 6219825"/>
              <a:gd name="connsiteY113" fmla="*/ 2981325 h 6934200"/>
              <a:gd name="connsiteX114" fmla="*/ 352425 w 6219825"/>
              <a:gd name="connsiteY114" fmla="*/ 3000375 h 6934200"/>
              <a:gd name="connsiteX115" fmla="*/ 409575 w 6219825"/>
              <a:gd name="connsiteY115" fmla="*/ 3048000 h 6934200"/>
              <a:gd name="connsiteX116" fmla="*/ 438150 w 6219825"/>
              <a:gd name="connsiteY116" fmla="*/ 3086100 h 6934200"/>
              <a:gd name="connsiteX117" fmla="*/ 466725 w 6219825"/>
              <a:gd name="connsiteY117" fmla="*/ 3143250 h 6934200"/>
              <a:gd name="connsiteX118" fmla="*/ 476250 w 6219825"/>
              <a:gd name="connsiteY118" fmla="*/ 3171825 h 6934200"/>
              <a:gd name="connsiteX119" fmla="*/ 504825 w 6219825"/>
              <a:gd name="connsiteY119" fmla="*/ 3209925 h 6934200"/>
              <a:gd name="connsiteX120" fmla="*/ 523875 w 6219825"/>
              <a:gd name="connsiteY120" fmla="*/ 3248025 h 6934200"/>
              <a:gd name="connsiteX121" fmla="*/ 533400 w 6219825"/>
              <a:gd name="connsiteY121" fmla="*/ 3295650 h 6934200"/>
              <a:gd name="connsiteX122" fmla="*/ 590550 w 6219825"/>
              <a:gd name="connsiteY122" fmla="*/ 3371850 h 6934200"/>
              <a:gd name="connsiteX123" fmla="*/ 666750 w 6219825"/>
              <a:gd name="connsiteY123" fmla="*/ 3457575 h 6934200"/>
              <a:gd name="connsiteX124" fmla="*/ 695325 w 6219825"/>
              <a:gd name="connsiteY124" fmla="*/ 3476625 h 6934200"/>
              <a:gd name="connsiteX125" fmla="*/ 762000 w 6219825"/>
              <a:gd name="connsiteY125" fmla="*/ 3571875 h 6934200"/>
              <a:gd name="connsiteX126" fmla="*/ 800100 w 6219825"/>
              <a:gd name="connsiteY126" fmla="*/ 3629025 h 6934200"/>
              <a:gd name="connsiteX127" fmla="*/ 857250 w 6219825"/>
              <a:gd name="connsiteY127" fmla="*/ 3724275 h 6934200"/>
              <a:gd name="connsiteX128" fmla="*/ 923925 w 6219825"/>
              <a:gd name="connsiteY128" fmla="*/ 3781425 h 6934200"/>
              <a:gd name="connsiteX129" fmla="*/ 952500 w 6219825"/>
              <a:gd name="connsiteY129" fmla="*/ 3810000 h 6934200"/>
              <a:gd name="connsiteX130" fmla="*/ 981075 w 6219825"/>
              <a:gd name="connsiteY130" fmla="*/ 3829050 h 6934200"/>
              <a:gd name="connsiteX131" fmla="*/ 1028700 w 6219825"/>
              <a:gd name="connsiteY131" fmla="*/ 3886200 h 6934200"/>
              <a:gd name="connsiteX132" fmla="*/ 1057275 w 6219825"/>
              <a:gd name="connsiteY132" fmla="*/ 3924300 h 6934200"/>
              <a:gd name="connsiteX133" fmla="*/ 1076325 w 6219825"/>
              <a:gd name="connsiteY133" fmla="*/ 3952875 h 6934200"/>
              <a:gd name="connsiteX134" fmla="*/ 1114425 w 6219825"/>
              <a:gd name="connsiteY134" fmla="*/ 3962400 h 6934200"/>
              <a:gd name="connsiteX135" fmla="*/ 1152525 w 6219825"/>
              <a:gd name="connsiteY135" fmla="*/ 3990975 h 6934200"/>
              <a:gd name="connsiteX136" fmla="*/ 1181100 w 6219825"/>
              <a:gd name="connsiteY136" fmla="*/ 4010025 h 6934200"/>
              <a:gd name="connsiteX137" fmla="*/ 1200150 w 6219825"/>
              <a:gd name="connsiteY137" fmla="*/ 4038600 h 6934200"/>
              <a:gd name="connsiteX138" fmla="*/ 1228725 w 6219825"/>
              <a:gd name="connsiteY138" fmla="*/ 4048125 h 6934200"/>
              <a:gd name="connsiteX139" fmla="*/ 1257300 w 6219825"/>
              <a:gd name="connsiteY139" fmla="*/ 4067175 h 6934200"/>
              <a:gd name="connsiteX140" fmla="*/ 1343025 w 6219825"/>
              <a:gd name="connsiteY140" fmla="*/ 4057650 h 6934200"/>
              <a:gd name="connsiteX141" fmla="*/ 1371600 w 6219825"/>
              <a:gd name="connsiteY141" fmla="*/ 4038600 h 6934200"/>
              <a:gd name="connsiteX142" fmla="*/ 1419225 w 6219825"/>
              <a:gd name="connsiteY142" fmla="*/ 3981450 h 6934200"/>
              <a:gd name="connsiteX143" fmla="*/ 1485900 w 6219825"/>
              <a:gd name="connsiteY143" fmla="*/ 3924300 h 6934200"/>
              <a:gd name="connsiteX144" fmla="*/ 1514475 w 6219825"/>
              <a:gd name="connsiteY144" fmla="*/ 3914775 h 6934200"/>
              <a:gd name="connsiteX145" fmla="*/ 1543050 w 6219825"/>
              <a:gd name="connsiteY145" fmla="*/ 3895725 h 6934200"/>
              <a:gd name="connsiteX146" fmla="*/ 1628775 w 6219825"/>
              <a:gd name="connsiteY146" fmla="*/ 3876675 h 6934200"/>
              <a:gd name="connsiteX147" fmla="*/ 1657350 w 6219825"/>
              <a:gd name="connsiteY147" fmla="*/ 3857625 h 6934200"/>
              <a:gd name="connsiteX148" fmla="*/ 1685925 w 6219825"/>
              <a:gd name="connsiteY148" fmla="*/ 3829050 h 6934200"/>
              <a:gd name="connsiteX149" fmla="*/ 1743075 w 6219825"/>
              <a:gd name="connsiteY149" fmla="*/ 3810000 h 6934200"/>
              <a:gd name="connsiteX150" fmla="*/ 1809750 w 6219825"/>
              <a:gd name="connsiteY150" fmla="*/ 3790950 h 6934200"/>
              <a:gd name="connsiteX151" fmla="*/ 1924050 w 6219825"/>
              <a:gd name="connsiteY151" fmla="*/ 3771900 h 6934200"/>
              <a:gd name="connsiteX152" fmla="*/ 1943100 w 6219825"/>
              <a:gd name="connsiteY152" fmla="*/ 3743325 h 6934200"/>
              <a:gd name="connsiteX153" fmla="*/ 2000250 w 6219825"/>
              <a:gd name="connsiteY153" fmla="*/ 3724275 h 6934200"/>
              <a:gd name="connsiteX154" fmla="*/ 2345301 w 6219825"/>
              <a:gd name="connsiteY154" fmla="*/ 3695528 h 6934200"/>
              <a:gd name="connsiteX155" fmla="*/ 2566219 w 6219825"/>
              <a:gd name="connsiteY155" fmla="*/ 3714423 h 6934200"/>
              <a:gd name="connsiteX156" fmla="*/ 2825546 w 6219825"/>
              <a:gd name="connsiteY156" fmla="*/ 3676229 h 6934200"/>
              <a:gd name="connsiteX157" fmla="*/ 3347577 w 6219825"/>
              <a:gd name="connsiteY157" fmla="*/ 3676210 h 6934200"/>
              <a:gd name="connsiteX158" fmla="*/ 3527630 w 6219825"/>
              <a:gd name="connsiteY158" fmla="*/ 3714290 h 6934200"/>
              <a:gd name="connsiteX159" fmla="*/ 3814302 w 6219825"/>
              <a:gd name="connsiteY159" fmla="*/ 3752467 h 6934200"/>
              <a:gd name="connsiteX160" fmla="*/ 3994663 w 6219825"/>
              <a:gd name="connsiteY160" fmla="*/ 3752505 h 6934200"/>
              <a:gd name="connsiteX161" fmla="*/ 4245078 w 6219825"/>
              <a:gd name="connsiteY161" fmla="*/ 3781061 h 6934200"/>
              <a:gd name="connsiteX162" fmla="*/ 4400857 w 6219825"/>
              <a:gd name="connsiteY162" fmla="*/ 3800091 h 6934200"/>
              <a:gd name="connsiteX163" fmla="*/ 4622390 w 6219825"/>
              <a:gd name="connsiteY163" fmla="*/ 3800188 h 6934200"/>
              <a:gd name="connsiteX164" fmla="*/ 4742836 w 6219825"/>
              <a:gd name="connsiteY164" fmla="*/ 3800360 h 6934200"/>
              <a:gd name="connsiteX165" fmla="*/ 5076825 w 6219825"/>
              <a:gd name="connsiteY165" fmla="*/ 3886008 h 6934200"/>
              <a:gd name="connsiteX166" fmla="*/ 5334000 w 6219825"/>
              <a:gd name="connsiteY166" fmla="*/ 3981450 h 6934200"/>
              <a:gd name="connsiteX167" fmla="*/ 5343525 w 6219825"/>
              <a:gd name="connsiteY167" fmla="*/ 4010025 h 6934200"/>
              <a:gd name="connsiteX168" fmla="*/ 5410200 w 6219825"/>
              <a:gd name="connsiteY168" fmla="*/ 4067175 h 6934200"/>
              <a:gd name="connsiteX169" fmla="*/ 5438775 w 6219825"/>
              <a:gd name="connsiteY169" fmla="*/ 4076700 h 6934200"/>
              <a:gd name="connsiteX170" fmla="*/ 5495925 w 6219825"/>
              <a:gd name="connsiteY170" fmla="*/ 4133850 h 6934200"/>
              <a:gd name="connsiteX171" fmla="*/ 5562600 w 6219825"/>
              <a:gd name="connsiteY171" fmla="*/ 4171950 h 6934200"/>
              <a:gd name="connsiteX172" fmla="*/ 5591175 w 6219825"/>
              <a:gd name="connsiteY172" fmla="*/ 4229100 h 6934200"/>
              <a:gd name="connsiteX173" fmla="*/ 5600700 w 6219825"/>
              <a:gd name="connsiteY173" fmla="*/ 4257675 h 6934200"/>
              <a:gd name="connsiteX174" fmla="*/ 5619750 w 6219825"/>
              <a:gd name="connsiteY174" fmla="*/ 4295775 h 6934200"/>
              <a:gd name="connsiteX175" fmla="*/ 5629275 w 6219825"/>
              <a:gd name="connsiteY175" fmla="*/ 4333875 h 6934200"/>
              <a:gd name="connsiteX176" fmla="*/ 5648325 w 6219825"/>
              <a:gd name="connsiteY176" fmla="*/ 4362450 h 6934200"/>
              <a:gd name="connsiteX177" fmla="*/ 5657850 w 6219825"/>
              <a:gd name="connsiteY177" fmla="*/ 4391025 h 6934200"/>
              <a:gd name="connsiteX178" fmla="*/ 5695950 w 6219825"/>
              <a:gd name="connsiteY178" fmla="*/ 4448175 h 6934200"/>
              <a:gd name="connsiteX179" fmla="*/ 5705475 w 6219825"/>
              <a:gd name="connsiteY179" fmla="*/ 4495800 h 6934200"/>
              <a:gd name="connsiteX180" fmla="*/ 5734050 w 6219825"/>
              <a:gd name="connsiteY180" fmla="*/ 4524375 h 6934200"/>
              <a:gd name="connsiteX181" fmla="*/ 5753100 w 6219825"/>
              <a:gd name="connsiteY181" fmla="*/ 4562475 h 6934200"/>
              <a:gd name="connsiteX182" fmla="*/ 5772150 w 6219825"/>
              <a:gd name="connsiteY182" fmla="*/ 4619625 h 6934200"/>
              <a:gd name="connsiteX183" fmla="*/ 5781675 w 6219825"/>
              <a:gd name="connsiteY183" fmla="*/ 4648200 h 6934200"/>
              <a:gd name="connsiteX184" fmla="*/ 5791200 w 6219825"/>
              <a:gd name="connsiteY184" fmla="*/ 4676775 h 6934200"/>
              <a:gd name="connsiteX185" fmla="*/ 5810250 w 6219825"/>
              <a:gd name="connsiteY185" fmla="*/ 5029200 h 6934200"/>
              <a:gd name="connsiteX186" fmla="*/ 5819775 w 6219825"/>
              <a:gd name="connsiteY186" fmla="*/ 5095875 h 6934200"/>
              <a:gd name="connsiteX187" fmla="*/ 5829300 w 6219825"/>
              <a:gd name="connsiteY187" fmla="*/ 5229225 h 6934200"/>
              <a:gd name="connsiteX188" fmla="*/ 5848350 w 6219825"/>
              <a:gd name="connsiteY188" fmla="*/ 5353050 h 6934200"/>
              <a:gd name="connsiteX189" fmla="*/ 5867400 w 6219825"/>
              <a:gd name="connsiteY189" fmla="*/ 5448300 h 6934200"/>
              <a:gd name="connsiteX190" fmla="*/ 5886450 w 6219825"/>
              <a:gd name="connsiteY190" fmla="*/ 5686425 h 6934200"/>
              <a:gd name="connsiteX191" fmla="*/ 5895975 w 6219825"/>
              <a:gd name="connsiteY191" fmla="*/ 5772150 h 6934200"/>
              <a:gd name="connsiteX192" fmla="*/ 5905500 w 6219825"/>
              <a:gd name="connsiteY192" fmla="*/ 6600825 h 6934200"/>
              <a:gd name="connsiteX193" fmla="*/ 5934075 w 6219825"/>
              <a:gd name="connsiteY193" fmla="*/ 6686550 h 6934200"/>
              <a:gd name="connsiteX194" fmla="*/ 5962650 w 6219825"/>
              <a:gd name="connsiteY194" fmla="*/ 6781800 h 6934200"/>
              <a:gd name="connsiteX195" fmla="*/ 5972175 w 6219825"/>
              <a:gd name="connsiteY195" fmla="*/ 6810375 h 6934200"/>
              <a:gd name="connsiteX196" fmla="*/ 5981700 w 6219825"/>
              <a:gd name="connsiteY196" fmla="*/ 6838950 h 6934200"/>
              <a:gd name="connsiteX197" fmla="*/ 6000750 w 6219825"/>
              <a:gd name="connsiteY197" fmla="*/ 6867525 h 6934200"/>
              <a:gd name="connsiteX198" fmla="*/ 6048375 w 6219825"/>
              <a:gd name="connsiteY198" fmla="*/ 6934200 h 6934200"/>
              <a:gd name="connsiteX199" fmla="*/ 6153150 w 6219825"/>
              <a:gd name="connsiteY199" fmla="*/ 6924675 h 6934200"/>
              <a:gd name="connsiteX200" fmla="*/ 6172200 w 6219825"/>
              <a:gd name="connsiteY200" fmla="*/ 6886575 h 6934200"/>
              <a:gd name="connsiteX201" fmla="*/ 6191250 w 6219825"/>
              <a:gd name="connsiteY201" fmla="*/ 5934075 h 6934200"/>
              <a:gd name="connsiteX202" fmla="*/ 6219825 w 6219825"/>
              <a:gd name="connsiteY202" fmla="*/ 2743200 h 6934200"/>
              <a:gd name="connsiteX203" fmla="*/ 6210300 w 6219825"/>
              <a:gd name="connsiteY203" fmla="*/ 228600 h 6934200"/>
              <a:gd name="connsiteX204" fmla="*/ 6181725 w 6219825"/>
              <a:gd name="connsiteY204" fmla="*/ 104775 h 6934200"/>
              <a:gd name="connsiteX205" fmla="*/ 6172200 w 6219825"/>
              <a:gd name="connsiteY205" fmla="*/ 47625 h 6934200"/>
              <a:gd name="connsiteX206" fmla="*/ 6096000 w 6219825"/>
              <a:gd name="connsiteY20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876550 w 6219825"/>
              <a:gd name="connsiteY61" fmla="*/ 2962275 h 6934200"/>
              <a:gd name="connsiteX62" fmla="*/ 2790825 w 6219825"/>
              <a:gd name="connsiteY62" fmla="*/ 2971800 h 6934200"/>
              <a:gd name="connsiteX63" fmla="*/ 2019300 w 6219825"/>
              <a:gd name="connsiteY63" fmla="*/ 2962275 h 6934200"/>
              <a:gd name="connsiteX64" fmla="*/ 1990725 w 6219825"/>
              <a:gd name="connsiteY64" fmla="*/ 2943225 h 6934200"/>
              <a:gd name="connsiteX65" fmla="*/ 1943100 w 6219825"/>
              <a:gd name="connsiteY65" fmla="*/ 2924175 h 6934200"/>
              <a:gd name="connsiteX66" fmla="*/ 1847850 w 6219825"/>
              <a:gd name="connsiteY66" fmla="*/ 2886075 h 6934200"/>
              <a:gd name="connsiteX67" fmla="*/ 1828800 w 6219825"/>
              <a:gd name="connsiteY67" fmla="*/ 2857500 h 6934200"/>
              <a:gd name="connsiteX68" fmla="*/ 1800225 w 6219825"/>
              <a:gd name="connsiteY68" fmla="*/ 2838450 h 6934200"/>
              <a:gd name="connsiteX69" fmla="*/ 1762125 w 6219825"/>
              <a:gd name="connsiteY69" fmla="*/ 2809875 h 6934200"/>
              <a:gd name="connsiteX70" fmla="*/ 1733550 w 6219825"/>
              <a:gd name="connsiteY70" fmla="*/ 2781300 h 6934200"/>
              <a:gd name="connsiteX71" fmla="*/ 1685925 w 6219825"/>
              <a:gd name="connsiteY71" fmla="*/ 2771775 h 6934200"/>
              <a:gd name="connsiteX72" fmla="*/ 1466850 w 6219825"/>
              <a:gd name="connsiteY72" fmla="*/ 2752725 h 6934200"/>
              <a:gd name="connsiteX73" fmla="*/ 1362075 w 6219825"/>
              <a:gd name="connsiteY73" fmla="*/ 2724150 h 6934200"/>
              <a:gd name="connsiteX74" fmla="*/ 1314450 w 6219825"/>
              <a:gd name="connsiteY74" fmla="*/ 2714625 h 6934200"/>
              <a:gd name="connsiteX75" fmla="*/ 1266825 w 6219825"/>
              <a:gd name="connsiteY75" fmla="*/ 2695575 h 6934200"/>
              <a:gd name="connsiteX76" fmla="*/ 1181100 w 6219825"/>
              <a:gd name="connsiteY76" fmla="*/ 2686050 h 6934200"/>
              <a:gd name="connsiteX77" fmla="*/ 1152525 w 6219825"/>
              <a:gd name="connsiteY77" fmla="*/ 2676525 h 6934200"/>
              <a:gd name="connsiteX78" fmla="*/ 1047750 w 6219825"/>
              <a:gd name="connsiteY78" fmla="*/ 2647950 h 6934200"/>
              <a:gd name="connsiteX79" fmla="*/ 1009650 w 6219825"/>
              <a:gd name="connsiteY79" fmla="*/ 2628900 h 6934200"/>
              <a:gd name="connsiteX80" fmla="*/ 962025 w 6219825"/>
              <a:gd name="connsiteY80" fmla="*/ 2609850 h 6934200"/>
              <a:gd name="connsiteX81" fmla="*/ 933450 w 6219825"/>
              <a:gd name="connsiteY81" fmla="*/ 2590800 h 6934200"/>
              <a:gd name="connsiteX82" fmla="*/ 904875 w 6219825"/>
              <a:gd name="connsiteY82" fmla="*/ 2581275 h 6934200"/>
              <a:gd name="connsiteX83" fmla="*/ 876300 w 6219825"/>
              <a:gd name="connsiteY83" fmla="*/ 2562225 h 6934200"/>
              <a:gd name="connsiteX84" fmla="*/ 809625 w 6219825"/>
              <a:gd name="connsiteY84" fmla="*/ 2533650 h 6934200"/>
              <a:gd name="connsiteX85" fmla="*/ 781050 w 6219825"/>
              <a:gd name="connsiteY85" fmla="*/ 2514600 h 6934200"/>
              <a:gd name="connsiteX86" fmla="*/ 752475 w 6219825"/>
              <a:gd name="connsiteY86" fmla="*/ 2505075 h 6934200"/>
              <a:gd name="connsiteX87" fmla="*/ 685800 w 6219825"/>
              <a:gd name="connsiteY87" fmla="*/ 2486025 h 6934200"/>
              <a:gd name="connsiteX88" fmla="*/ 638175 w 6219825"/>
              <a:gd name="connsiteY88" fmla="*/ 2476500 h 6934200"/>
              <a:gd name="connsiteX89" fmla="*/ 581025 w 6219825"/>
              <a:gd name="connsiteY89" fmla="*/ 2457450 h 6934200"/>
              <a:gd name="connsiteX90" fmla="*/ 466725 w 6219825"/>
              <a:gd name="connsiteY90" fmla="*/ 2438400 h 6934200"/>
              <a:gd name="connsiteX91" fmla="*/ 419100 w 6219825"/>
              <a:gd name="connsiteY91" fmla="*/ 2419350 h 6934200"/>
              <a:gd name="connsiteX92" fmla="*/ 390525 w 6219825"/>
              <a:gd name="connsiteY92" fmla="*/ 2409825 h 6934200"/>
              <a:gd name="connsiteX93" fmla="*/ 342900 w 6219825"/>
              <a:gd name="connsiteY93" fmla="*/ 2390775 h 6934200"/>
              <a:gd name="connsiteX94" fmla="*/ 219075 w 6219825"/>
              <a:gd name="connsiteY94" fmla="*/ 2362200 h 6934200"/>
              <a:gd name="connsiteX95" fmla="*/ 190500 w 6219825"/>
              <a:gd name="connsiteY95" fmla="*/ 2352675 h 6934200"/>
              <a:gd name="connsiteX96" fmla="*/ 133350 w 6219825"/>
              <a:gd name="connsiteY96" fmla="*/ 2362200 h 6934200"/>
              <a:gd name="connsiteX97" fmla="*/ 85725 w 6219825"/>
              <a:gd name="connsiteY97" fmla="*/ 2409825 h 6934200"/>
              <a:gd name="connsiteX98" fmla="*/ 57150 w 6219825"/>
              <a:gd name="connsiteY98" fmla="*/ 2447925 h 6934200"/>
              <a:gd name="connsiteX99" fmla="*/ 38100 w 6219825"/>
              <a:gd name="connsiteY99" fmla="*/ 2486025 h 6934200"/>
              <a:gd name="connsiteX100" fmla="*/ 19050 w 6219825"/>
              <a:gd name="connsiteY100" fmla="*/ 2514600 h 6934200"/>
              <a:gd name="connsiteX101" fmla="*/ 9525 w 6219825"/>
              <a:gd name="connsiteY101" fmla="*/ 2552700 h 6934200"/>
              <a:gd name="connsiteX102" fmla="*/ 0 w 6219825"/>
              <a:gd name="connsiteY102" fmla="*/ 2581275 h 6934200"/>
              <a:gd name="connsiteX103" fmla="*/ 28575 w 6219825"/>
              <a:gd name="connsiteY103" fmla="*/ 2733675 h 6934200"/>
              <a:gd name="connsiteX104" fmla="*/ 47625 w 6219825"/>
              <a:gd name="connsiteY104" fmla="*/ 2790825 h 6934200"/>
              <a:gd name="connsiteX105" fmla="*/ 76200 w 6219825"/>
              <a:gd name="connsiteY105" fmla="*/ 2828925 h 6934200"/>
              <a:gd name="connsiteX106" fmla="*/ 85725 w 6219825"/>
              <a:gd name="connsiteY106" fmla="*/ 2857500 h 6934200"/>
              <a:gd name="connsiteX107" fmla="*/ 114300 w 6219825"/>
              <a:gd name="connsiteY107" fmla="*/ 2867025 h 6934200"/>
              <a:gd name="connsiteX108" fmla="*/ 171450 w 6219825"/>
              <a:gd name="connsiteY108" fmla="*/ 2905125 h 6934200"/>
              <a:gd name="connsiteX109" fmla="*/ 200025 w 6219825"/>
              <a:gd name="connsiteY109" fmla="*/ 2914650 h 6934200"/>
              <a:gd name="connsiteX110" fmla="*/ 228600 w 6219825"/>
              <a:gd name="connsiteY110" fmla="*/ 2933700 h 6934200"/>
              <a:gd name="connsiteX111" fmla="*/ 257175 w 6219825"/>
              <a:gd name="connsiteY111" fmla="*/ 2962275 h 6934200"/>
              <a:gd name="connsiteX112" fmla="*/ 314325 w 6219825"/>
              <a:gd name="connsiteY112" fmla="*/ 2981325 h 6934200"/>
              <a:gd name="connsiteX113" fmla="*/ 352425 w 6219825"/>
              <a:gd name="connsiteY113" fmla="*/ 3000375 h 6934200"/>
              <a:gd name="connsiteX114" fmla="*/ 409575 w 6219825"/>
              <a:gd name="connsiteY114" fmla="*/ 3048000 h 6934200"/>
              <a:gd name="connsiteX115" fmla="*/ 438150 w 6219825"/>
              <a:gd name="connsiteY115" fmla="*/ 3086100 h 6934200"/>
              <a:gd name="connsiteX116" fmla="*/ 466725 w 6219825"/>
              <a:gd name="connsiteY116" fmla="*/ 3143250 h 6934200"/>
              <a:gd name="connsiteX117" fmla="*/ 476250 w 6219825"/>
              <a:gd name="connsiteY117" fmla="*/ 3171825 h 6934200"/>
              <a:gd name="connsiteX118" fmla="*/ 504825 w 6219825"/>
              <a:gd name="connsiteY118" fmla="*/ 3209925 h 6934200"/>
              <a:gd name="connsiteX119" fmla="*/ 523875 w 6219825"/>
              <a:gd name="connsiteY119" fmla="*/ 3248025 h 6934200"/>
              <a:gd name="connsiteX120" fmla="*/ 533400 w 6219825"/>
              <a:gd name="connsiteY120" fmla="*/ 3295650 h 6934200"/>
              <a:gd name="connsiteX121" fmla="*/ 590550 w 6219825"/>
              <a:gd name="connsiteY121" fmla="*/ 3371850 h 6934200"/>
              <a:gd name="connsiteX122" fmla="*/ 666750 w 6219825"/>
              <a:gd name="connsiteY122" fmla="*/ 3457575 h 6934200"/>
              <a:gd name="connsiteX123" fmla="*/ 695325 w 6219825"/>
              <a:gd name="connsiteY123" fmla="*/ 3476625 h 6934200"/>
              <a:gd name="connsiteX124" fmla="*/ 762000 w 6219825"/>
              <a:gd name="connsiteY124" fmla="*/ 3571875 h 6934200"/>
              <a:gd name="connsiteX125" fmla="*/ 800100 w 6219825"/>
              <a:gd name="connsiteY125" fmla="*/ 3629025 h 6934200"/>
              <a:gd name="connsiteX126" fmla="*/ 857250 w 6219825"/>
              <a:gd name="connsiteY126" fmla="*/ 3724275 h 6934200"/>
              <a:gd name="connsiteX127" fmla="*/ 923925 w 6219825"/>
              <a:gd name="connsiteY127" fmla="*/ 3781425 h 6934200"/>
              <a:gd name="connsiteX128" fmla="*/ 952500 w 6219825"/>
              <a:gd name="connsiteY128" fmla="*/ 3810000 h 6934200"/>
              <a:gd name="connsiteX129" fmla="*/ 981075 w 6219825"/>
              <a:gd name="connsiteY129" fmla="*/ 3829050 h 6934200"/>
              <a:gd name="connsiteX130" fmla="*/ 1028700 w 6219825"/>
              <a:gd name="connsiteY130" fmla="*/ 3886200 h 6934200"/>
              <a:gd name="connsiteX131" fmla="*/ 1057275 w 6219825"/>
              <a:gd name="connsiteY131" fmla="*/ 3924300 h 6934200"/>
              <a:gd name="connsiteX132" fmla="*/ 1076325 w 6219825"/>
              <a:gd name="connsiteY132" fmla="*/ 3952875 h 6934200"/>
              <a:gd name="connsiteX133" fmla="*/ 1114425 w 6219825"/>
              <a:gd name="connsiteY133" fmla="*/ 3962400 h 6934200"/>
              <a:gd name="connsiteX134" fmla="*/ 1152525 w 6219825"/>
              <a:gd name="connsiteY134" fmla="*/ 3990975 h 6934200"/>
              <a:gd name="connsiteX135" fmla="*/ 1181100 w 6219825"/>
              <a:gd name="connsiteY135" fmla="*/ 4010025 h 6934200"/>
              <a:gd name="connsiteX136" fmla="*/ 1200150 w 6219825"/>
              <a:gd name="connsiteY136" fmla="*/ 4038600 h 6934200"/>
              <a:gd name="connsiteX137" fmla="*/ 1228725 w 6219825"/>
              <a:gd name="connsiteY137" fmla="*/ 4048125 h 6934200"/>
              <a:gd name="connsiteX138" fmla="*/ 1257300 w 6219825"/>
              <a:gd name="connsiteY138" fmla="*/ 4067175 h 6934200"/>
              <a:gd name="connsiteX139" fmla="*/ 1343025 w 6219825"/>
              <a:gd name="connsiteY139" fmla="*/ 4057650 h 6934200"/>
              <a:gd name="connsiteX140" fmla="*/ 1371600 w 6219825"/>
              <a:gd name="connsiteY140" fmla="*/ 4038600 h 6934200"/>
              <a:gd name="connsiteX141" fmla="*/ 1419225 w 6219825"/>
              <a:gd name="connsiteY141" fmla="*/ 3981450 h 6934200"/>
              <a:gd name="connsiteX142" fmla="*/ 1485900 w 6219825"/>
              <a:gd name="connsiteY142" fmla="*/ 3924300 h 6934200"/>
              <a:gd name="connsiteX143" fmla="*/ 1514475 w 6219825"/>
              <a:gd name="connsiteY143" fmla="*/ 3914775 h 6934200"/>
              <a:gd name="connsiteX144" fmla="*/ 1543050 w 6219825"/>
              <a:gd name="connsiteY144" fmla="*/ 3895725 h 6934200"/>
              <a:gd name="connsiteX145" fmla="*/ 1628775 w 6219825"/>
              <a:gd name="connsiteY145" fmla="*/ 3876675 h 6934200"/>
              <a:gd name="connsiteX146" fmla="*/ 1657350 w 6219825"/>
              <a:gd name="connsiteY146" fmla="*/ 3857625 h 6934200"/>
              <a:gd name="connsiteX147" fmla="*/ 1685925 w 6219825"/>
              <a:gd name="connsiteY147" fmla="*/ 3829050 h 6934200"/>
              <a:gd name="connsiteX148" fmla="*/ 1743075 w 6219825"/>
              <a:gd name="connsiteY148" fmla="*/ 3810000 h 6934200"/>
              <a:gd name="connsiteX149" fmla="*/ 1809750 w 6219825"/>
              <a:gd name="connsiteY149" fmla="*/ 3790950 h 6934200"/>
              <a:gd name="connsiteX150" fmla="*/ 1924050 w 6219825"/>
              <a:gd name="connsiteY150" fmla="*/ 3771900 h 6934200"/>
              <a:gd name="connsiteX151" fmla="*/ 1943100 w 6219825"/>
              <a:gd name="connsiteY151" fmla="*/ 3743325 h 6934200"/>
              <a:gd name="connsiteX152" fmla="*/ 2000250 w 6219825"/>
              <a:gd name="connsiteY152" fmla="*/ 3724275 h 6934200"/>
              <a:gd name="connsiteX153" fmla="*/ 2345301 w 6219825"/>
              <a:gd name="connsiteY153" fmla="*/ 3695528 h 6934200"/>
              <a:gd name="connsiteX154" fmla="*/ 2566219 w 6219825"/>
              <a:gd name="connsiteY154" fmla="*/ 3714423 h 6934200"/>
              <a:gd name="connsiteX155" fmla="*/ 2825546 w 6219825"/>
              <a:gd name="connsiteY155" fmla="*/ 3676229 h 6934200"/>
              <a:gd name="connsiteX156" fmla="*/ 3347577 w 6219825"/>
              <a:gd name="connsiteY156" fmla="*/ 3676210 h 6934200"/>
              <a:gd name="connsiteX157" fmla="*/ 3527630 w 6219825"/>
              <a:gd name="connsiteY157" fmla="*/ 3714290 h 6934200"/>
              <a:gd name="connsiteX158" fmla="*/ 3814302 w 6219825"/>
              <a:gd name="connsiteY158" fmla="*/ 3752467 h 6934200"/>
              <a:gd name="connsiteX159" fmla="*/ 3994663 w 6219825"/>
              <a:gd name="connsiteY159" fmla="*/ 3752505 h 6934200"/>
              <a:gd name="connsiteX160" fmla="*/ 4245078 w 6219825"/>
              <a:gd name="connsiteY160" fmla="*/ 3781061 h 6934200"/>
              <a:gd name="connsiteX161" fmla="*/ 4400857 w 6219825"/>
              <a:gd name="connsiteY161" fmla="*/ 3800091 h 6934200"/>
              <a:gd name="connsiteX162" fmla="*/ 4622390 w 6219825"/>
              <a:gd name="connsiteY162" fmla="*/ 3800188 h 6934200"/>
              <a:gd name="connsiteX163" fmla="*/ 4742836 w 6219825"/>
              <a:gd name="connsiteY163" fmla="*/ 3800360 h 6934200"/>
              <a:gd name="connsiteX164" fmla="*/ 5076825 w 6219825"/>
              <a:gd name="connsiteY164" fmla="*/ 3886008 h 6934200"/>
              <a:gd name="connsiteX165" fmla="*/ 5334000 w 6219825"/>
              <a:gd name="connsiteY165" fmla="*/ 3981450 h 6934200"/>
              <a:gd name="connsiteX166" fmla="*/ 5343525 w 6219825"/>
              <a:gd name="connsiteY166" fmla="*/ 4010025 h 6934200"/>
              <a:gd name="connsiteX167" fmla="*/ 5410200 w 6219825"/>
              <a:gd name="connsiteY167" fmla="*/ 4067175 h 6934200"/>
              <a:gd name="connsiteX168" fmla="*/ 5438775 w 6219825"/>
              <a:gd name="connsiteY168" fmla="*/ 4076700 h 6934200"/>
              <a:gd name="connsiteX169" fmla="*/ 5495925 w 6219825"/>
              <a:gd name="connsiteY169" fmla="*/ 4133850 h 6934200"/>
              <a:gd name="connsiteX170" fmla="*/ 5562600 w 6219825"/>
              <a:gd name="connsiteY170" fmla="*/ 4171950 h 6934200"/>
              <a:gd name="connsiteX171" fmla="*/ 5591175 w 6219825"/>
              <a:gd name="connsiteY171" fmla="*/ 4229100 h 6934200"/>
              <a:gd name="connsiteX172" fmla="*/ 5600700 w 6219825"/>
              <a:gd name="connsiteY172" fmla="*/ 4257675 h 6934200"/>
              <a:gd name="connsiteX173" fmla="*/ 5619750 w 6219825"/>
              <a:gd name="connsiteY173" fmla="*/ 4295775 h 6934200"/>
              <a:gd name="connsiteX174" fmla="*/ 5629275 w 6219825"/>
              <a:gd name="connsiteY174" fmla="*/ 4333875 h 6934200"/>
              <a:gd name="connsiteX175" fmla="*/ 5648325 w 6219825"/>
              <a:gd name="connsiteY175" fmla="*/ 4362450 h 6934200"/>
              <a:gd name="connsiteX176" fmla="*/ 5657850 w 6219825"/>
              <a:gd name="connsiteY176" fmla="*/ 4391025 h 6934200"/>
              <a:gd name="connsiteX177" fmla="*/ 5695950 w 6219825"/>
              <a:gd name="connsiteY177" fmla="*/ 4448175 h 6934200"/>
              <a:gd name="connsiteX178" fmla="*/ 5705475 w 6219825"/>
              <a:gd name="connsiteY178" fmla="*/ 4495800 h 6934200"/>
              <a:gd name="connsiteX179" fmla="*/ 5734050 w 6219825"/>
              <a:gd name="connsiteY179" fmla="*/ 4524375 h 6934200"/>
              <a:gd name="connsiteX180" fmla="*/ 5753100 w 6219825"/>
              <a:gd name="connsiteY180" fmla="*/ 4562475 h 6934200"/>
              <a:gd name="connsiteX181" fmla="*/ 5772150 w 6219825"/>
              <a:gd name="connsiteY181" fmla="*/ 4619625 h 6934200"/>
              <a:gd name="connsiteX182" fmla="*/ 5781675 w 6219825"/>
              <a:gd name="connsiteY182" fmla="*/ 4648200 h 6934200"/>
              <a:gd name="connsiteX183" fmla="*/ 5791200 w 6219825"/>
              <a:gd name="connsiteY183" fmla="*/ 4676775 h 6934200"/>
              <a:gd name="connsiteX184" fmla="*/ 5810250 w 6219825"/>
              <a:gd name="connsiteY184" fmla="*/ 5029200 h 6934200"/>
              <a:gd name="connsiteX185" fmla="*/ 5819775 w 6219825"/>
              <a:gd name="connsiteY185" fmla="*/ 5095875 h 6934200"/>
              <a:gd name="connsiteX186" fmla="*/ 5829300 w 6219825"/>
              <a:gd name="connsiteY186" fmla="*/ 5229225 h 6934200"/>
              <a:gd name="connsiteX187" fmla="*/ 5848350 w 6219825"/>
              <a:gd name="connsiteY187" fmla="*/ 5353050 h 6934200"/>
              <a:gd name="connsiteX188" fmla="*/ 5867400 w 6219825"/>
              <a:gd name="connsiteY188" fmla="*/ 5448300 h 6934200"/>
              <a:gd name="connsiteX189" fmla="*/ 5886450 w 6219825"/>
              <a:gd name="connsiteY189" fmla="*/ 5686425 h 6934200"/>
              <a:gd name="connsiteX190" fmla="*/ 5895975 w 6219825"/>
              <a:gd name="connsiteY190" fmla="*/ 5772150 h 6934200"/>
              <a:gd name="connsiteX191" fmla="*/ 5905500 w 6219825"/>
              <a:gd name="connsiteY191" fmla="*/ 6600825 h 6934200"/>
              <a:gd name="connsiteX192" fmla="*/ 5934075 w 6219825"/>
              <a:gd name="connsiteY192" fmla="*/ 6686550 h 6934200"/>
              <a:gd name="connsiteX193" fmla="*/ 5962650 w 6219825"/>
              <a:gd name="connsiteY193" fmla="*/ 6781800 h 6934200"/>
              <a:gd name="connsiteX194" fmla="*/ 5972175 w 6219825"/>
              <a:gd name="connsiteY194" fmla="*/ 6810375 h 6934200"/>
              <a:gd name="connsiteX195" fmla="*/ 5981700 w 6219825"/>
              <a:gd name="connsiteY195" fmla="*/ 6838950 h 6934200"/>
              <a:gd name="connsiteX196" fmla="*/ 6000750 w 6219825"/>
              <a:gd name="connsiteY196" fmla="*/ 6867525 h 6934200"/>
              <a:gd name="connsiteX197" fmla="*/ 6048375 w 6219825"/>
              <a:gd name="connsiteY197" fmla="*/ 6934200 h 6934200"/>
              <a:gd name="connsiteX198" fmla="*/ 6153150 w 6219825"/>
              <a:gd name="connsiteY198" fmla="*/ 6924675 h 6934200"/>
              <a:gd name="connsiteX199" fmla="*/ 6172200 w 6219825"/>
              <a:gd name="connsiteY199" fmla="*/ 6886575 h 6934200"/>
              <a:gd name="connsiteX200" fmla="*/ 6191250 w 6219825"/>
              <a:gd name="connsiteY200" fmla="*/ 5934075 h 6934200"/>
              <a:gd name="connsiteX201" fmla="*/ 6219825 w 6219825"/>
              <a:gd name="connsiteY201" fmla="*/ 2743200 h 6934200"/>
              <a:gd name="connsiteX202" fmla="*/ 6210300 w 6219825"/>
              <a:gd name="connsiteY202" fmla="*/ 228600 h 6934200"/>
              <a:gd name="connsiteX203" fmla="*/ 6181725 w 6219825"/>
              <a:gd name="connsiteY203" fmla="*/ 104775 h 6934200"/>
              <a:gd name="connsiteX204" fmla="*/ 6172200 w 6219825"/>
              <a:gd name="connsiteY204" fmla="*/ 47625 h 6934200"/>
              <a:gd name="connsiteX205" fmla="*/ 6096000 w 6219825"/>
              <a:gd name="connsiteY20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790825 w 6219825"/>
              <a:gd name="connsiteY61" fmla="*/ 2971800 h 6934200"/>
              <a:gd name="connsiteX62" fmla="*/ 2019300 w 6219825"/>
              <a:gd name="connsiteY62" fmla="*/ 2962275 h 6934200"/>
              <a:gd name="connsiteX63" fmla="*/ 1990725 w 6219825"/>
              <a:gd name="connsiteY63" fmla="*/ 2943225 h 6934200"/>
              <a:gd name="connsiteX64" fmla="*/ 1943100 w 6219825"/>
              <a:gd name="connsiteY64" fmla="*/ 2924175 h 6934200"/>
              <a:gd name="connsiteX65" fmla="*/ 1847850 w 6219825"/>
              <a:gd name="connsiteY65" fmla="*/ 2886075 h 6934200"/>
              <a:gd name="connsiteX66" fmla="*/ 1828800 w 6219825"/>
              <a:gd name="connsiteY66" fmla="*/ 2857500 h 6934200"/>
              <a:gd name="connsiteX67" fmla="*/ 1800225 w 6219825"/>
              <a:gd name="connsiteY67" fmla="*/ 2838450 h 6934200"/>
              <a:gd name="connsiteX68" fmla="*/ 1762125 w 6219825"/>
              <a:gd name="connsiteY68" fmla="*/ 2809875 h 6934200"/>
              <a:gd name="connsiteX69" fmla="*/ 1733550 w 6219825"/>
              <a:gd name="connsiteY69" fmla="*/ 2781300 h 6934200"/>
              <a:gd name="connsiteX70" fmla="*/ 1685925 w 6219825"/>
              <a:gd name="connsiteY70" fmla="*/ 2771775 h 6934200"/>
              <a:gd name="connsiteX71" fmla="*/ 1466850 w 6219825"/>
              <a:gd name="connsiteY71" fmla="*/ 2752725 h 6934200"/>
              <a:gd name="connsiteX72" fmla="*/ 1362075 w 6219825"/>
              <a:gd name="connsiteY72" fmla="*/ 2724150 h 6934200"/>
              <a:gd name="connsiteX73" fmla="*/ 1314450 w 6219825"/>
              <a:gd name="connsiteY73" fmla="*/ 2714625 h 6934200"/>
              <a:gd name="connsiteX74" fmla="*/ 1266825 w 6219825"/>
              <a:gd name="connsiteY74" fmla="*/ 2695575 h 6934200"/>
              <a:gd name="connsiteX75" fmla="*/ 1181100 w 6219825"/>
              <a:gd name="connsiteY75" fmla="*/ 2686050 h 6934200"/>
              <a:gd name="connsiteX76" fmla="*/ 1152525 w 6219825"/>
              <a:gd name="connsiteY76" fmla="*/ 2676525 h 6934200"/>
              <a:gd name="connsiteX77" fmla="*/ 1047750 w 6219825"/>
              <a:gd name="connsiteY77" fmla="*/ 2647950 h 6934200"/>
              <a:gd name="connsiteX78" fmla="*/ 1009650 w 6219825"/>
              <a:gd name="connsiteY78" fmla="*/ 2628900 h 6934200"/>
              <a:gd name="connsiteX79" fmla="*/ 962025 w 6219825"/>
              <a:gd name="connsiteY79" fmla="*/ 2609850 h 6934200"/>
              <a:gd name="connsiteX80" fmla="*/ 933450 w 6219825"/>
              <a:gd name="connsiteY80" fmla="*/ 2590800 h 6934200"/>
              <a:gd name="connsiteX81" fmla="*/ 904875 w 6219825"/>
              <a:gd name="connsiteY81" fmla="*/ 2581275 h 6934200"/>
              <a:gd name="connsiteX82" fmla="*/ 876300 w 6219825"/>
              <a:gd name="connsiteY82" fmla="*/ 2562225 h 6934200"/>
              <a:gd name="connsiteX83" fmla="*/ 809625 w 6219825"/>
              <a:gd name="connsiteY83" fmla="*/ 2533650 h 6934200"/>
              <a:gd name="connsiteX84" fmla="*/ 781050 w 6219825"/>
              <a:gd name="connsiteY84" fmla="*/ 2514600 h 6934200"/>
              <a:gd name="connsiteX85" fmla="*/ 752475 w 6219825"/>
              <a:gd name="connsiteY85" fmla="*/ 2505075 h 6934200"/>
              <a:gd name="connsiteX86" fmla="*/ 685800 w 6219825"/>
              <a:gd name="connsiteY86" fmla="*/ 2486025 h 6934200"/>
              <a:gd name="connsiteX87" fmla="*/ 638175 w 6219825"/>
              <a:gd name="connsiteY87" fmla="*/ 2476500 h 6934200"/>
              <a:gd name="connsiteX88" fmla="*/ 581025 w 6219825"/>
              <a:gd name="connsiteY88" fmla="*/ 2457450 h 6934200"/>
              <a:gd name="connsiteX89" fmla="*/ 466725 w 6219825"/>
              <a:gd name="connsiteY89" fmla="*/ 2438400 h 6934200"/>
              <a:gd name="connsiteX90" fmla="*/ 419100 w 6219825"/>
              <a:gd name="connsiteY90" fmla="*/ 2419350 h 6934200"/>
              <a:gd name="connsiteX91" fmla="*/ 390525 w 6219825"/>
              <a:gd name="connsiteY91" fmla="*/ 2409825 h 6934200"/>
              <a:gd name="connsiteX92" fmla="*/ 342900 w 6219825"/>
              <a:gd name="connsiteY92" fmla="*/ 2390775 h 6934200"/>
              <a:gd name="connsiteX93" fmla="*/ 219075 w 6219825"/>
              <a:gd name="connsiteY93" fmla="*/ 2362200 h 6934200"/>
              <a:gd name="connsiteX94" fmla="*/ 190500 w 6219825"/>
              <a:gd name="connsiteY94" fmla="*/ 2352675 h 6934200"/>
              <a:gd name="connsiteX95" fmla="*/ 133350 w 6219825"/>
              <a:gd name="connsiteY95" fmla="*/ 2362200 h 6934200"/>
              <a:gd name="connsiteX96" fmla="*/ 85725 w 6219825"/>
              <a:gd name="connsiteY96" fmla="*/ 2409825 h 6934200"/>
              <a:gd name="connsiteX97" fmla="*/ 57150 w 6219825"/>
              <a:gd name="connsiteY97" fmla="*/ 2447925 h 6934200"/>
              <a:gd name="connsiteX98" fmla="*/ 38100 w 6219825"/>
              <a:gd name="connsiteY98" fmla="*/ 2486025 h 6934200"/>
              <a:gd name="connsiteX99" fmla="*/ 19050 w 6219825"/>
              <a:gd name="connsiteY99" fmla="*/ 2514600 h 6934200"/>
              <a:gd name="connsiteX100" fmla="*/ 9525 w 6219825"/>
              <a:gd name="connsiteY100" fmla="*/ 2552700 h 6934200"/>
              <a:gd name="connsiteX101" fmla="*/ 0 w 6219825"/>
              <a:gd name="connsiteY101" fmla="*/ 2581275 h 6934200"/>
              <a:gd name="connsiteX102" fmla="*/ 28575 w 6219825"/>
              <a:gd name="connsiteY102" fmla="*/ 2733675 h 6934200"/>
              <a:gd name="connsiteX103" fmla="*/ 47625 w 6219825"/>
              <a:gd name="connsiteY103" fmla="*/ 2790825 h 6934200"/>
              <a:gd name="connsiteX104" fmla="*/ 76200 w 6219825"/>
              <a:gd name="connsiteY104" fmla="*/ 2828925 h 6934200"/>
              <a:gd name="connsiteX105" fmla="*/ 85725 w 6219825"/>
              <a:gd name="connsiteY105" fmla="*/ 2857500 h 6934200"/>
              <a:gd name="connsiteX106" fmla="*/ 114300 w 6219825"/>
              <a:gd name="connsiteY106" fmla="*/ 2867025 h 6934200"/>
              <a:gd name="connsiteX107" fmla="*/ 171450 w 6219825"/>
              <a:gd name="connsiteY107" fmla="*/ 2905125 h 6934200"/>
              <a:gd name="connsiteX108" fmla="*/ 200025 w 6219825"/>
              <a:gd name="connsiteY108" fmla="*/ 2914650 h 6934200"/>
              <a:gd name="connsiteX109" fmla="*/ 228600 w 6219825"/>
              <a:gd name="connsiteY109" fmla="*/ 2933700 h 6934200"/>
              <a:gd name="connsiteX110" fmla="*/ 257175 w 6219825"/>
              <a:gd name="connsiteY110" fmla="*/ 2962275 h 6934200"/>
              <a:gd name="connsiteX111" fmla="*/ 314325 w 6219825"/>
              <a:gd name="connsiteY111" fmla="*/ 2981325 h 6934200"/>
              <a:gd name="connsiteX112" fmla="*/ 352425 w 6219825"/>
              <a:gd name="connsiteY112" fmla="*/ 3000375 h 6934200"/>
              <a:gd name="connsiteX113" fmla="*/ 409575 w 6219825"/>
              <a:gd name="connsiteY113" fmla="*/ 3048000 h 6934200"/>
              <a:gd name="connsiteX114" fmla="*/ 438150 w 6219825"/>
              <a:gd name="connsiteY114" fmla="*/ 3086100 h 6934200"/>
              <a:gd name="connsiteX115" fmla="*/ 466725 w 6219825"/>
              <a:gd name="connsiteY115" fmla="*/ 3143250 h 6934200"/>
              <a:gd name="connsiteX116" fmla="*/ 476250 w 6219825"/>
              <a:gd name="connsiteY116" fmla="*/ 3171825 h 6934200"/>
              <a:gd name="connsiteX117" fmla="*/ 504825 w 6219825"/>
              <a:gd name="connsiteY117" fmla="*/ 3209925 h 6934200"/>
              <a:gd name="connsiteX118" fmla="*/ 523875 w 6219825"/>
              <a:gd name="connsiteY118" fmla="*/ 3248025 h 6934200"/>
              <a:gd name="connsiteX119" fmla="*/ 533400 w 6219825"/>
              <a:gd name="connsiteY119" fmla="*/ 3295650 h 6934200"/>
              <a:gd name="connsiteX120" fmla="*/ 590550 w 6219825"/>
              <a:gd name="connsiteY120" fmla="*/ 3371850 h 6934200"/>
              <a:gd name="connsiteX121" fmla="*/ 666750 w 6219825"/>
              <a:gd name="connsiteY121" fmla="*/ 3457575 h 6934200"/>
              <a:gd name="connsiteX122" fmla="*/ 695325 w 6219825"/>
              <a:gd name="connsiteY122" fmla="*/ 3476625 h 6934200"/>
              <a:gd name="connsiteX123" fmla="*/ 762000 w 6219825"/>
              <a:gd name="connsiteY123" fmla="*/ 3571875 h 6934200"/>
              <a:gd name="connsiteX124" fmla="*/ 800100 w 6219825"/>
              <a:gd name="connsiteY124" fmla="*/ 3629025 h 6934200"/>
              <a:gd name="connsiteX125" fmla="*/ 857250 w 6219825"/>
              <a:gd name="connsiteY125" fmla="*/ 3724275 h 6934200"/>
              <a:gd name="connsiteX126" fmla="*/ 923925 w 6219825"/>
              <a:gd name="connsiteY126" fmla="*/ 3781425 h 6934200"/>
              <a:gd name="connsiteX127" fmla="*/ 952500 w 6219825"/>
              <a:gd name="connsiteY127" fmla="*/ 3810000 h 6934200"/>
              <a:gd name="connsiteX128" fmla="*/ 981075 w 6219825"/>
              <a:gd name="connsiteY128" fmla="*/ 3829050 h 6934200"/>
              <a:gd name="connsiteX129" fmla="*/ 1028700 w 6219825"/>
              <a:gd name="connsiteY129" fmla="*/ 3886200 h 6934200"/>
              <a:gd name="connsiteX130" fmla="*/ 1057275 w 6219825"/>
              <a:gd name="connsiteY130" fmla="*/ 3924300 h 6934200"/>
              <a:gd name="connsiteX131" fmla="*/ 1076325 w 6219825"/>
              <a:gd name="connsiteY131" fmla="*/ 3952875 h 6934200"/>
              <a:gd name="connsiteX132" fmla="*/ 1114425 w 6219825"/>
              <a:gd name="connsiteY132" fmla="*/ 3962400 h 6934200"/>
              <a:gd name="connsiteX133" fmla="*/ 1152525 w 6219825"/>
              <a:gd name="connsiteY133" fmla="*/ 3990975 h 6934200"/>
              <a:gd name="connsiteX134" fmla="*/ 1181100 w 6219825"/>
              <a:gd name="connsiteY134" fmla="*/ 4010025 h 6934200"/>
              <a:gd name="connsiteX135" fmla="*/ 1200150 w 6219825"/>
              <a:gd name="connsiteY135" fmla="*/ 4038600 h 6934200"/>
              <a:gd name="connsiteX136" fmla="*/ 1228725 w 6219825"/>
              <a:gd name="connsiteY136" fmla="*/ 4048125 h 6934200"/>
              <a:gd name="connsiteX137" fmla="*/ 1257300 w 6219825"/>
              <a:gd name="connsiteY137" fmla="*/ 4067175 h 6934200"/>
              <a:gd name="connsiteX138" fmla="*/ 1343025 w 6219825"/>
              <a:gd name="connsiteY138" fmla="*/ 4057650 h 6934200"/>
              <a:gd name="connsiteX139" fmla="*/ 1371600 w 6219825"/>
              <a:gd name="connsiteY139" fmla="*/ 4038600 h 6934200"/>
              <a:gd name="connsiteX140" fmla="*/ 1419225 w 6219825"/>
              <a:gd name="connsiteY140" fmla="*/ 3981450 h 6934200"/>
              <a:gd name="connsiteX141" fmla="*/ 1485900 w 6219825"/>
              <a:gd name="connsiteY141" fmla="*/ 3924300 h 6934200"/>
              <a:gd name="connsiteX142" fmla="*/ 1514475 w 6219825"/>
              <a:gd name="connsiteY142" fmla="*/ 3914775 h 6934200"/>
              <a:gd name="connsiteX143" fmla="*/ 1543050 w 6219825"/>
              <a:gd name="connsiteY143" fmla="*/ 3895725 h 6934200"/>
              <a:gd name="connsiteX144" fmla="*/ 1628775 w 6219825"/>
              <a:gd name="connsiteY144" fmla="*/ 3876675 h 6934200"/>
              <a:gd name="connsiteX145" fmla="*/ 1657350 w 6219825"/>
              <a:gd name="connsiteY145" fmla="*/ 3857625 h 6934200"/>
              <a:gd name="connsiteX146" fmla="*/ 1685925 w 6219825"/>
              <a:gd name="connsiteY146" fmla="*/ 3829050 h 6934200"/>
              <a:gd name="connsiteX147" fmla="*/ 1743075 w 6219825"/>
              <a:gd name="connsiteY147" fmla="*/ 3810000 h 6934200"/>
              <a:gd name="connsiteX148" fmla="*/ 1809750 w 6219825"/>
              <a:gd name="connsiteY148" fmla="*/ 3790950 h 6934200"/>
              <a:gd name="connsiteX149" fmla="*/ 1924050 w 6219825"/>
              <a:gd name="connsiteY149" fmla="*/ 3771900 h 6934200"/>
              <a:gd name="connsiteX150" fmla="*/ 1943100 w 6219825"/>
              <a:gd name="connsiteY150" fmla="*/ 3743325 h 6934200"/>
              <a:gd name="connsiteX151" fmla="*/ 2000250 w 6219825"/>
              <a:gd name="connsiteY151" fmla="*/ 3724275 h 6934200"/>
              <a:gd name="connsiteX152" fmla="*/ 2345301 w 6219825"/>
              <a:gd name="connsiteY152" fmla="*/ 3695528 h 6934200"/>
              <a:gd name="connsiteX153" fmla="*/ 2566219 w 6219825"/>
              <a:gd name="connsiteY153" fmla="*/ 3714423 h 6934200"/>
              <a:gd name="connsiteX154" fmla="*/ 2825546 w 6219825"/>
              <a:gd name="connsiteY154" fmla="*/ 3676229 h 6934200"/>
              <a:gd name="connsiteX155" fmla="*/ 3347577 w 6219825"/>
              <a:gd name="connsiteY155" fmla="*/ 3676210 h 6934200"/>
              <a:gd name="connsiteX156" fmla="*/ 3527630 w 6219825"/>
              <a:gd name="connsiteY156" fmla="*/ 3714290 h 6934200"/>
              <a:gd name="connsiteX157" fmla="*/ 3814302 w 6219825"/>
              <a:gd name="connsiteY157" fmla="*/ 3752467 h 6934200"/>
              <a:gd name="connsiteX158" fmla="*/ 3994663 w 6219825"/>
              <a:gd name="connsiteY158" fmla="*/ 3752505 h 6934200"/>
              <a:gd name="connsiteX159" fmla="*/ 4245078 w 6219825"/>
              <a:gd name="connsiteY159" fmla="*/ 3781061 h 6934200"/>
              <a:gd name="connsiteX160" fmla="*/ 4400857 w 6219825"/>
              <a:gd name="connsiteY160" fmla="*/ 3800091 h 6934200"/>
              <a:gd name="connsiteX161" fmla="*/ 4622390 w 6219825"/>
              <a:gd name="connsiteY161" fmla="*/ 3800188 h 6934200"/>
              <a:gd name="connsiteX162" fmla="*/ 4742836 w 6219825"/>
              <a:gd name="connsiteY162" fmla="*/ 3800360 h 6934200"/>
              <a:gd name="connsiteX163" fmla="*/ 5076825 w 6219825"/>
              <a:gd name="connsiteY163" fmla="*/ 3886008 h 6934200"/>
              <a:gd name="connsiteX164" fmla="*/ 5334000 w 6219825"/>
              <a:gd name="connsiteY164" fmla="*/ 3981450 h 6934200"/>
              <a:gd name="connsiteX165" fmla="*/ 5343525 w 6219825"/>
              <a:gd name="connsiteY165" fmla="*/ 4010025 h 6934200"/>
              <a:gd name="connsiteX166" fmla="*/ 5410200 w 6219825"/>
              <a:gd name="connsiteY166" fmla="*/ 4067175 h 6934200"/>
              <a:gd name="connsiteX167" fmla="*/ 5438775 w 6219825"/>
              <a:gd name="connsiteY167" fmla="*/ 4076700 h 6934200"/>
              <a:gd name="connsiteX168" fmla="*/ 5495925 w 6219825"/>
              <a:gd name="connsiteY168" fmla="*/ 4133850 h 6934200"/>
              <a:gd name="connsiteX169" fmla="*/ 5562600 w 6219825"/>
              <a:gd name="connsiteY169" fmla="*/ 4171950 h 6934200"/>
              <a:gd name="connsiteX170" fmla="*/ 5591175 w 6219825"/>
              <a:gd name="connsiteY170" fmla="*/ 4229100 h 6934200"/>
              <a:gd name="connsiteX171" fmla="*/ 5600700 w 6219825"/>
              <a:gd name="connsiteY171" fmla="*/ 4257675 h 6934200"/>
              <a:gd name="connsiteX172" fmla="*/ 5619750 w 6219825"/>
              <a:gd name="connsiteY172" fmla="*/ 4295775 h 6934200"/>
              <a:gd name="connsiteX173" fmla="*/ 5629275 w 6219825"/>
              <a:gd name="connsiteY173" fmla="*/ 4333875 h 6934200"/>
              <a:gd name="connsiteX174" fmla="*/ 5648325 w 6219825"/>
              <a:gd name="connsiteY174" fmla="*/ 4362450 h 6934200"/>
              <a:gd name="connsiteX175" fmla="*/ 5657850 w 6219825"/>
              <a:gd name="connsiteY175" fmla="*/ 4391025 h 6934200"/>
              <a:gd name="connsiteX176" fmla="*/ 5695950 w 6219825"/>
              <a:gd name="connsiteY176" fmla="*/ 4448175 h 6934200"/>
              <a:gd name="connsiteX177" fmla="*/ 5705475 w 6219825"/>
              <a:gd name="connsiteY177" fmla="*/ 4495800 h 6934200"/>
              <a:gd name="connsiteX178" fmla="*/ 5734050 w 6219825"/>
              <a:gd name="connsiteY178" fmla="*/ 4524375 h 6934200"/>
              <a:gd name="connsiteX179" fmla="*/ 5753100 w 6219825"/>
              <a:gd name="connsiteY179" fmla="*/ 4562475 h 6934200"/>
              <a:gd name="connsiteX180" fmla="*/ 5772150 w 6219825"/>
              <a:gd name="connsiteY180" fmla="*/ 4619625 h 6934200"/>
              <a:gd name="connsiteX181" fmla="*/ 5781675 w 6219825"/>
              <a:gd name="connsiteY181" fmla="*/ 4648200 h 6934200"/>
              <a:gd name="connsiteX182" fmla="*/ 5791200 w 6219825"/>
              <a:gd name="connsiteY182" fmla="*/ 4676775 h 6934200"/>
              <a:gd name="connsiteX183" fmla="*/ 5810250 w 6219825"/>
              <a:gd name="connsiteY183" fmla="*/ 5029200 h 6934200"/>
              <a:gd name="connsiteX184" fmla="*/ 5819775 w 6219825"/>
              <a:gd name="connsiteY184" fmla="*/ 5095875 h 6934200"/>
              <a:gd name="connsiteX185" fmla="*/ 5829300 w 6219825"/>
              <a:gd name="connsiteY185" fmla="*/ 5229225 h 6934200"/>
              <a:gd name="connsiteX186" fmla="*/ 5848350 w 6219825"/>
              <a:gd name="connsiteY186" fmla="*/ 5353050 h 6934200"/>
              <a:gd name="connsiteX187" fmla="*/ 5867400 w 6219825"/>
              <a:gd name="connsiteY187" fmla="*/ 5448300 h 6934200"/>
              <a:gd name="connsiteX188" fmla="*/ 5886450 w 6219825"/>
              <a:gd name="connsiteY188" fmla="*/ 5686425 h 6934200"/>
              <a:gd name="connsiteX189" fmla="*/ 5895975 w 6219825"/>
              <a:gd name="connsiteY189" fmla="*/ 5772150 h 6934200"/>
              <a:gd name="connsiteX190" fmla="*/ 5905500 w 6219825"/>
              <a:gd name="connsiteY190" fmla="*/ 6600825 h 6934200"/>
              <a:gd name="connsiteX191" fmla="*/ 5934075 w 6219825"/>
              <a:gd name="connsiteY191" fmla="*/ 6686550 h 6934200"/>
              <a:gd name="connsiteX192" fmla="*/ 5962650 w 6219825"/>
              <a:gd name="connsiteY192" fmla="*/ 6781800 h 6934200"/>
              <a:gd name="connsiteX193" fmla="*/ 5972175 w 6219825"/>
              <a:gd name="connsiteY193" fmla="*/ 6810375 h 6934200"/>
              <a:gd name="connsiteX194" fmla="*/ 5981700 w 6219825"/>
              <a:gd name="connsiteY194" fmla="*/ 6838950 h 6934200"/>
              <a:gd name="connsiteX195" fmla="*/ 6000750 w 6219825"/>
              <a:gd name="connsiteY195" fmla="*/ 6867525 h 6934200"/>
              <a:gd name="connsiteX196" fmla="*/ 6048375 w 6219825"/>
              <a:gd name="connsiteY196" fmla="*/ 6934200 h 6934200"/>
              <a:gd name="connsiteX197" fmla="*/ 6153150 w 6219825"/>
              <a:gd name="connsiteY197" fmla="*/ 6924675 h 6934200"/>
              <a:gd name="connsiteX198" fmla="*/ 6172200 w 6219825"/>
              <a:gd name="connsiteY198" fmla="*/ 6886575 h 6934200"/>
              <a:gd name="connsiteX199" fmla="*/ 6191250 w 6219825"/>
              <a:gd name="connsiteY199" fmla="*/ 5934075 h 6934200"/>
              <a:gd name="connsiteX200" fmla="*/ 6219825 w 6219825"/>
              <a:gd name="connsiteY200" fmla="*/ 2743200 h 6934200"/>
              <a:gd name="connsiteX201" fmla="*/ 6210300 w 6219825"/>
              <a:gd name="connsiteY201" fmla="*/ 228600 h 6934200"/>
              <a:gd name="connsiteX202" fmla="*/ 6181725 w 6219825"/>
              <a:gd name="connsiteY202" fmla="*/ 104775 h 6934200"/>
              <a:gd name="connsiteX203" fmla="*/ 6172200 w 6219825"/>
              <a:gd name="connsiteY203" fmla="*/ 47625 h 6934200"/>
              <a:gd name="connsiteX204" fmla="*/ 6096000 w 6219825"/>
              <a:gd name="connsiteY20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943100 w 6219825"/>
              <a:gd name="connsiteY63" fmla="*/ 2924175 h 6934200"/>
              <a:gd name="connsiteX64" fmla="*/ 1847850 w 6219825"/>
              <a:gd name="connsiteY64" fmla="*/ 2886075 h 6934200"/>
              <a:gd name="connsiteX65" fmla="*/ 1828800 w 6219825"/>
              <a:gd name="connsiteY65" fmla="*/ 2857500 h 6934200"/>
              <a:gd name="connsiteX66" fmla="*/ 1800225 w 6219825"/>
              <a:gd name="connsiteY66" fmla="*/ 2838450 h 6934200"/>
              <a:gd name="connsiteX67" fmla="*/ 1762125 w 6219825"/>
              <a:gd name="connsiteY67" fmla="*/ 2809875 h 6934200"/>
              <a:gd name="connsiteX68" fmla="*/ 1733550 w 6219825"/>
              <a:gd name="connsiteY68" fmla="*/ 2781300 h 6934200"/>
              <a:gd name="connsiteX69" fmla="*/ 1685925 w 6219825"/>
              <a:gd name="connsiteY69" fmla="*/ 2771775 h 6934200"/>
              <a:gd name="connsiteX70" fmla="*/ 1466850 w 6219825"/>
              <a:gd name="connsiteY70" fmla="*/ 2752725 h 6934200"/>
              <a:gd name="connsiteX71" fmla="*/ 1362075 w 6219825"/>
              <a:gd name="connsiteY71" fmla="*/ 2724150 h 6934200"/>
              <a:gd name="connsiteX72" fmla="*/ 1314450 w 6219825"/>
              <a:gd name="connsiteY72" fmla="*/ 2714625 h 6934200"/>
              <a:gd name="connsiteX73" fmla="*/ 1266825 w 6219825"/>
              <a:gd name="connsiteY73" fmla="*/ 2695575 h 6934200"/>
              <a:gd name="connsiteX74" fmla="*/ 1181100 w 6219825"/>
              <a:gd name="connsiteY74" fmla="*/ 2686050 h 6934200"/>
              <a:gd name="connsiteX75" fmla="*/ 1152525 w 6219825"/>
              <a:gd name="connsiteY75" fmla="*/ 2676525 h 6934200"/>
              <a:gd name="connsiteX76" fmla="*/ 1047750 w 6219825"/>
              <a:gd name="connsiteY76" fmla="*/ 2647950 h 6934200"/>
              <a:gd name="connsiteX77" fmla="*/ 1009650 w 6219825"/>
              <a:gd name="connsiteY77" fmla="*/ 2628900 h 6934200"/>
              <a:gd name="connsiteX78" fmla="*/ 962025 w 6219825"/>
              <a:gd name="connsiteY78" fmla="*/ 2609850 h 6934200"/>
              <a:gd name="connsiteX79" fmla="*/ 933450 w 6219825"/>
              <a:gd name="connsiteY79" fmla="*/ 2590800 h 6934200"/>
              <a:gd name="connsiteX80" fmla="*/ 904875 w 6219825"/>
              <a:gd name="connsiteY80" fmla="*/ 2581275 h 6934200"/>
              <a:gd name="connsiteX81" fmla="*/ 876300 w 6219825"/>
              <a:gd name="connsiteY81" fmla="*/ 2562225 h 6934200"/>
              <a:gd name="connsiteX82" fmla="*/ 809625 w 6219825"/>
              <a:gd name="connsiteY82" fmla="*/ 2533650 h 6934200"/>
              <a:gd name="connsiteX83" fmla="*/ 781050 w 6219825"/>
              <a:gd name="connsiteY83" fmla="*/ 2514600 h 6934200"/>
              <a:gd name="connsiteX84" fmla="*/ 752475 w 6219825"/>
              <a:gd name="connsiteY84" fmla="*/ 2505075 h 6934200"/>
              <a:gd name="connsiteX85" fmla="*/ 685800 w 6219825"/>
              <a:gd name="connsiteY85" fmla="*/ 2486025 h 6934200"/>
              <a:gd name="connsiteX86" fmla="*/ 638175 w 6219825"/>
              <a:gd name="connsiteY86" fmla="*/ 2476500 h 6934200"/>
              <a:gd name="connsiteX87" fmla="*/ 581025 w 6219825"/>
              <a:gd name="connsiteY87" fmla="*/ 2457450 h 6934200"/>
              <a:gd name="connsiteX88" fmla="*/ 466725 w 6219825"/>
              <a:gd name="connsiteY88" fmla="*/ 2438400 h 6934200"/>
              <a:gd name="connsiteX89" fmla="*/ 419100 w 6219825"/>
              <a:gd name="connsiteY89" fmla="*/ 2419350 h 6934200"/>
              <a:gd name="connsiteX90" fmla="*/ 390525 w 6219825"/>
              <a:gd name="connsiteY90" fmla="*/ 2409825 h 6934200"/>
              <a:gd name="connsiteX91" fmla="*/ 342900 w 6219825"/>
              <a:gd name="connsiteY91" fmla="*/ 2390775 h 6934200"/>
              <a:gd name="connsiteX92" fmla="*/ 219075 w 6219825"/>
              <a:gd name="connsiteY92" fmla="*/ 2362200 h 6934200"/>
              <a:gd name="connsiteX93" fmla="*/ 190500 w 6219825"/>
              <a:gd name="connsiteY93" fmla="*/ 2352675 h 6934200"/>
              <a:gd name="connsiteX94" fmla="*/ 133350 w 6219825"/>
              <a:gd name="connsiteY94" fmla="*/ 2362200 h 6934200"/>
              <a:gd name="connsiteX95" fmla="*/ 85725 w 6219825"/>
              <a:gd name="connsiteY95" fmla="*/ 2409825 h 6934200"/>
              <a:gd name="connsiteX96" fmla="*/ 57150 w 6219825"/>
              <a:gd name="connsiteY96" fmla="*/ 2447925 h 6934200"/>
              <a:gd name="connsiteX97" fmla="*/ 38100 w 6219825"/>
              <a:gd name="connsiteY97" fmla="*/ 2486025 h 6934200"/>
              <a:gd name="connsiteX98" fmla="*/ 19050 w 6219825"/>
              <a:gd name="connsiteY98" fmla="*/ 2514600 h 6934200"/>
              <a:gd name="connsiteX99" fmla="*/ 9525 w 6219825"/>
              <a:gd name="connsiteY99" fmla="*/ 2552700 h 6934200"/>
              <a:gd name="connsiteX100" fmla="*/ 0 w 6219825"/>
              <a:gd name="connsiteY100" fmla="*/ 2581275 h 6934200"/>
              <a:gd name="connsiteX101" fmla="*/ 28575 w 6219825"/>
              <a:gd name="connsiteY101" fmla="*/ 2733675 h 6934200"/>
              <a:gd name="connsiteX102" fmla="*/ 47625 w 6219825"/>
              <a:gd name="connsiteY102" fmla="*/ 2790825 h 6934200"/>
              <a:gd name="connsiteX103" fmla="*/ 76200 w 6219825"/>
              <a:gd name="connsiteY103" fmla="*/ 2828925 h 6934200"/>
              <a:gd name="connsiteX104" fmla="*/ 85725 w 6219825"/>
              <a:gd name="connsiteY104" fmla="*/ 2857500 h 6934200"/>
              <a:gd name="connsiteX105" fmla="*/ 114300 w 6219825"/>
              <a:gd name="connsiteY105" fmla="*/ 2867025 h 6934200"/>
              <a:gd name="connsiteX106" fmla="*/ 171450 w 6219825"/>
              <a:gd name="connsiteY106" fmla="*/ 2905125 h 6934200"/>
              <a:gd name="connsiteX107" fmla="*/ 200025 w 6219825"/>
              <a:gd name="connsiteY107" fmla="*/ 2914650 h 6934200"/>
              <a:gd name="connsiteX108" fmla="*/ 228600 w 6219825"/>
              <a:gd name="connsiteY108" fmla="*/ 2933700 h 6934200"/>
              <a:gd name="connsiteX109" fmla="*/ 257175 w 6219825"/>
              <a:gd name="connsiteY109" fmla="*/ 2962275 h 6934200"/>
              <a:gd name="connsiteX110" fmla="*/ 314325 w 6219825"/>
              <a:gd name="connsiteY110" fmla="*/ 2981325 h 6934200"/>
              <a:gd name="connsiteX111" fmla="*/ 352425 w 6219825"/>
              <a:gd name="connsiteY111" fmla="*/ 3000375 h 6934200"/>
              <a:gd name="connsiteX112" fmla="*/ 409575 w 6219825"/>
              <a:gd name="connsiteY112" fmla="*/ 3048000 h 6934200"/>
              <a:gd name="connsiteX113" fmla="*/ 438150 w 6219825"/>
              <a:gd name="connsiteY113" fmla="*/ 3086100 h 6934200"/>
              <a:gd name="connsiteX114" fmla="*/ 466725 w 6219825"/>
              <a:gd name="connsiteY114" fmla="*/ 3143250 h 6934200"/>
              <a:gd name="connsiteX115" fmla="*/ 476250 w 6219825"/>
              <a:gd name="connsiteY115" fmla="*/ 3171825 h 6934200"/>
              <a:gd name="connsiteX116" fmla="*/ 504825 w 6219825"/>
              <a:gd name="connsiteY116" fmla="*/ 3209925 h 6934200"/>
              <a:gd name="connsiteX117" fmla="*/ 523875 w 6219825"/>
              <a:gd name="connsiteY117" fmla="*/ 3248025 h 6934200"/>
              <a:gd name="connsiteX118" fmla="*/ 533400 w 6219825"/>
              <a:gd name="connsiteY118" fmla="*/ 3295650 h 6934200"/>
              <a:gd name="connsiteX119" fmla="*/ 590550 w 6219825"/>
              <a:gd name="connsiteY119" fmla="*/ 3371850 h 6934200"/>
              <a:gd name="connsiteX120" fmla="*/ 666750 w 6219825"/>
              <a:gd name="connsiteY120" fmla="*/ 3457575 h 6934200"/>
              <a:gd name="connsiteX121" fmla="*/ 695325 w 6219825"/>
              <a:gd name="connsiteY121" fmla="*/ 3476625 h 6934200"/>
              <a:gd name="connsiteX122" fmla="*/ 762000 w 6219825"/>
              <a:gd name="connsiteY122" fmla="*/ 3571875 h 6934200"/>
              <a:gd name="connsiteX123" fmla="*/ 800100 w 6219825"/>
              <a:gd name="connsiteY123" fmla="*/ 3629025 h 6934200"/>
              <a:gd name="connsiteX124" fmla="*/ 857250 w 6219825"/>
              <a:gd name="connsiteY124" fmla="*/ 3724275 h 6934200"/>
              <a:gd name="connsiteX125" fmla="*/ 923925 w 6219825"/>
              <a:gd name="connsiteY125" fmla="*/ 3781425 h 6934200"/>
              <a:gd name="connsiteX126" fmla="*/ 952500 w 6219825"/>
              <a:gd name="connsiteY126" fmla="*/ 3810000 h 6934200"/>
              <a:gd name="connsiteX127" fmla="*/ 981075 w 6219825"/>
              <a:gd name="connsiteY127" fmla="*/ 3829050 h 6934200"/>
              <a:gd name="connsiteX128" fmla="*/ 1028700 w 6219825"/>
              <a:gd name="connsiteY128" fmla="*/ 3886200 h 6934200"/>
              <a:gd name="connsiteX129" fmla="*/ 1057275 w 6219825"/>
              <a:gd name="connsiteY129" fmla="*/ 3924300 h 6934200"/>
              <a:gd name="connsiteX130" fmla="*/ 1076325 w 6219825"/>
              <a:gd name="connsiteY130" fmla="*/ 3952875 h 6934200"/>
              <a:gd name="connsiteX131" fmla="*/ 1114425 w 6219825"/>
              <a:gd name="connsiteY131" fmla="*/ 3962400 h 6934200"/>
              <a:gd name="connsiteX132" fmla="*/ 1152525 w 6219825"/>
              <a:gd name="connsiteY132" fmla="*/ 3990975 h 6934200"/>
              <a:gd name="connsiteX133" fmla="*/ 1181100 w 6219825"/>
              <a:gd name="connsiteY133" fmla="*/ 4010025 h 6934200"/>
              <a:gd name="connsiteX134" fmla="*/ 1200150 w 6219825"/>
              <a:gd name="connsiteY134" fmla="*/ 4038600 h 6934200"/>
              <a:gd name="connsiteX135" fmla="*/ 1228725 w 6219825"/>
              <a:gd name="connsiteY135" fmla="*/ 4048125 h 6934200"/>
              <a:gd name="connsiteX136" fmla="*/ 1257300 w 6219825"/>
              <a:gd name="connsiteY136" fmla="*/ 4067175 h 6934200"/>
              <a:gd name="connsiteX137" fmla="*/ 1343025 w 6219825"/>
              <a:gd name="connsiteY137" fmla="*/ 4057650 h 6934200"/>
              <a:gd name="connsiteX138" fmla="*/ 1371600 w 6219825"/>
              <a:gd name="connsiteY138" fmla="*/ 4038600 h 6934200"/>
              <a:gd name="connsiteX139" fmla="*/ 1419225 w 6219825"/>
              <a:gd name="connsiteY139" fmla="*/ 3981450 h 6934200"/>
              <a:gd name="connsiteX140" fmla="*/ 1485900 w 6219825"/>
              <a:gd name="connsiteY140" fmla="*/ 3924300 h 6934200"/>
              <a:gd name="connsiteX141" fmla="*/ 1514475 w 6219825"/>
              <a:gd name="connsiteY141" fmla="*/ 3914775 h 6934200"/>
              <a:gd name="connsiteX142" fmla="*/ 1543050 w 6219825"/>
              <a:gd name="connsiteY142" fmla="*/ 3895725 h 6934200"/>
              <a:gd name="connsiteX143" fmla="*/ 1628775 w 6219825"/>
              <a:gd name="connsiteY143" fmla="*/ 3876675 h 6934200"/>
              <a:gd name="connsiteX144" fmla="*/ 1657350 w 6219825"/>
              <a:gd name="connsiteY144" fmla="*/ 3857625 h 6934200"/>
              <a:gd name="connsiteX145" fmla="*/ 1685925 w 6219825"/>
              <a:gd name="connsiteY145" fmla="*/ 3829050 h 6934200"/>
              <a:gd name="connsiteX146" fmla="*/ 1743075 w 6219825"/>
              <a:gd name="connsiteY146" fmla="*/ 3810000 h 6934200"/>
              <a:gd name="connsiteX147" fmla="*/ 1809750 w 6219825"/>
              <a:gd name="connsiteY147" fmla="*/ 3790950 h 6934200"/>
              <a:gd name="connsiteX148" fmla="*/ 1924050 w 6219825"/>
              <a:gd name="connsiteY148" fmla="*/ 3771900 h 6934200"/>
              <a:gd name="connsiteX149" fmla="*/ 1943100 w 6219825"/>
              <a:gd name="connsiteY149" fmla="*/ 3743325 h 6934200"/>
              <a:gd name="connsiteX150" fmla="*/ 2000250 w 6219825"/>
              <a:gd name="connsiteY150" fmla="*/ 3724275 h 6934200"/>
              <a:gd name="connsiteX151" fmla="*/ 2345301 w 6219825"/>
              <a:gd name="connsiteY151" fmla="*/ 3695528 h 6934200"/>
              <a:gd name="connsiteX152" fmla="*/ 2566219 w 6219825"/>
              <a:gd name="connsiteY152" fmla="*/ 3714423 h 6934200"/>
              <a:gd name="connsiteX153" fmla="*/ 2825546 w 6219825"/>
              <a:gd name="connsiteY153" fmla="*/ 3676229 h 6934200"/>
              <a:gd name="connsiteX154" fmla="*/ 3347577 w 6219825"/>
              <a:gd name="connsiteY154" fmla="*/ 3676210 h 6934200"/>
              <a:gd name="connsiteX155" fmla="*/ 3527630 w 6219825"/>
              <a:gd name="connsiteY155" fmla="*/ 3714290 h 6934200"/>
              <a:gd name="connsiteX156" fmla="*/ 3814302 w 6219825"/>
              <a:gd name="connsiteY156" fmla="*/ 3752467 h 6934200"/>
              <a:gd name="connsiteX157" fmla="*/ 3994663 w 6219825"/>
              <a:gd name="connsiteY157" fmla="*/ 3752505 h 6934200"/>
              <a:gd name="connsiteX158" fmla="*/ 4245078 w 6219825"/>
              <a:gd name="connsiteY158" fmla="*/ 3781061 h 6934200"/>
              <a:gd name="connsiteX159" fmla="*/ 4400857 w 6219825"/>
              <a:gd name="connsiteY159" fmla="*/ 3800091 h 6934200"/>
              <a:gd name="connsiteX160" fmla="*/ 4622390 w 6219825"/>
              <a:gd name="connsiteY160" fmla="*/ 3800188 h 6934200"/>
              <a:gd name="connsiteX161" fmla="*/ 4742836 w 6219825"/>
              <a:gd name="connsiteY161" fmla="*/ 3800360 h 6934200"/>
              <a:gd name="connsiteX162" fmla="*/ 5076825 w 6219825"/>
              <a:gd name="connsiteY162" fmla="*/ 3886008 h 6934200"/>
              <a:gd name="connsiteX163" fmla="*/ 5334000 w 6219825"/>
              <a:gd name="connsiteY163" fmla="*/ 3981450 h 6934200"/>
              <a:gd name="connsiteX164" fmla="*/ 5343525 w 6219825"/>
              <a:gd name="connsiteY164" fmla="*/ 4010025 h 6934200"/>
              <a:gd name="connsiteX165" fmla="*/ 5410200 w 6219825"/>
              <a:gd name="connsiteY165" fmla="*/ 4067175 h 6934200"/>
              <a:gd name="connsiteX166" fmla="*/ 5438775 w 6219825"/>
              <a:gd name="connsiteY166" fmla="*/ 4076700 h 6934200"/>
              <a:gd name="connsiteX167" fmla="*/ 5495925 w 6219825"/>
              <a:gd name="connsiteY167" fmla="*/ 4133850 h 6934200"/>
              <a:gd name="connsiteX168" fmla="*/ 5562600 w 6219825"/>
              <a:gd name="connsiteY168" fmla="*/ 4171950 h 6934200"/>
              <a:gd name="connsiteX169" fmla="*/ 5591175 w 6219825"/>
              <a:gd name="connsiteY169" fmla="*/ 4229100 h 6934200"/>
              <a:gd name="connsiteX170" fmla="*/ 5600700 w 6219825"/>
              <a:gd name="connsiteY170" fmla="*/ 4257675 h 6934200"/>
              <a:gd name="connsiteX171" fmla="*/ 5619750 w 6219825"/>
              <a:gd name="connsiteY171" fmla="*/ 4295775 h 6934200"/>
              <a:gd name="connsiteX172" fmla="*/ 5629275 w 6219825"/>
              <a:gd name="connsiteY172" fmla="*/ 4333875 h 6934200"/>
              <a:gd name="connsiteX173" fmla="*/ 5648325 w 6219825"/>
              <a:gd name="connsiteY173" fmla="*/ 4362450 h 6934200"/>
              <a:gd name="connsiteX174" fmla="*/ 5657850 w 6219825"/>
              <a:gd name="connsiteY174" fmla="*/ 4391025 h 6934200"/>
              <a:gd name="connsiteX175" fmla="*/ 5695950 w 6219825"/>
              <a:gd name="connsiteY175" fmla="*/ 4448175 h 6934200"/>
              <a:gd name="connsiteX176" fmla="*/ 5705475 w 6219825"/>
              <a:gd name="connsiteY176" fmla="*/ 4495800 h 6934200"/>
              <a:gd name="connsiteX177" fmla="*/ 5734050 w 6219825"/>
              <a:gd name="connsiteY177" fmla="*/ 4524375 h 6934200"/>
              <a:gd name="connsiteX178" fmla="*/ 5753100 w 6219825"/>
              <a:gd name="connsiteY178" fmla="*/ 4562475 h 6934200"/>
              <a:gd name="connsiteX179" fmla="*/ 5772150 w 6219825"/>
              <a:gd name="connsiteY179" fmla="*/ 4619625 h 6934200"/>
              <a:gd name="connsiteX180" fmla="*/ 5781675 w 6219825"/>
              <a:gd name="connsiteY180" fmla="*/ 4648200 h 6934200"/>
              <a:gd name="connsiteX181" fmla="*/ 5791200 w 6219825"/>
              <a:gd name="connsiteY181" fmla="*/ 4676775 h 6934200"/>
              <a:gd name="connsiteX182" fmla="*/ 5810250 w 6219825"/>
              <a:gd name="connsiteY182" fmla="*/ 5029200 h 6934200"/>
              <a:gd name="connsiteX183" fmla="*/ 5819775 w 6219825"/>
              <a:gd name="connsiteY183" fmla="*/ 5095875 h 6934200"/>
              <a:gd name="connsiteX184" fmla="*/ 5829300 w 6219825"/>
              <a:gd name="connsiteY184" fmla="*/ 5229225 h 6934200"/>
              <a:gd name="connsiteX185" fmla="*/ 5848350 w 6219825"/>
              <a:gd name="connsiteY185" fmla="*/ 5353050 h 6934200"/>
              <a:gd name="connsiteX186" fmla="*/ 5867400 w 6219825"/>
              <a:gd name="connsiteY186" fmla="*/ 5448300 h 6934200"/>
              <a:gd name="connsiteX187" fmla="*/ 5886450 w 6219825"/>
              <a:gd name="connsiteY187" fmla="*/ 5686425 h 6934200"/>
              <a:gd name="connsiteX188" fmla="*/ 5895975 w 6219825"/>
              <a:gd name="connsiteY188" fmla="*/ 5772150 h 6934200"/>
              <a:gd name="connsiteX189" fmla="*/ 5905500 w 6219825"/>
              <a:gd name="connsiteY189" fmla="*/ 6600825 h 6934200"/>
              <a:gd name="connsiteX190" fmla="*/ 5934075 w 6219825"/>
              <a:gd name="connsiteY190" fmla="*/ 6686550 h 6934200"/>
              <a:gd name="connsiteX191" fmla="*/ 5962650 w 6219825"/>
              <a:gd name="connsiteY191" fmla="*/ 6781800 h 6934200"/>
              <a:gd name="connsiteX192" fmla="*/ 5972175 w 6219825"/>
              <a:gd name="connsiteY192" fmla="*/ 6810375 h 6934200"/>
              <a:gd name="connsiteX193" fmla="*/ 5981700 w 6219825"/>
              <a:gd name="connsiteY193" fmla="*/ 6838950 h 6934200"/>
              <a:gd name="connsiteX194" fmla="*/ 6000750 w 6219825"/>
              <a:gd name="connsiteY194" fmla="*/ 6867525 h 6934200"/>
              <a:gd name="connsiteX195" fmla="*/ 6048375 w 6219825"/>
              <a:gd name="connsiteY195" fmla="*/ 6934200 h 6934200"/>
              <a:gd name="connsiteX196" fmla="*/ 6153150 w 6219825"/>
              <a:gd name="connsiteY196" fmla="*/ 6924675 h 6934200"/>
              <a:gd name="connsiteX197" fmla="*/ 6172200 w 6219825"/>
              <a:gd name="connsiteY197" fmla="*/ 6886575 h 6934200"/>
              <a:gd name="connsiteX198" fmla="*/ 6191250 w 6219825"/>
              <a:gd name="connsiteY198" fmla="*/ 5934075 h 6934200"/>
              <a:gd name="connsiteX199" fmla="*/ 6219825 w 6219825"/>
              <a:gd name="connsiteY199" fmla="*/ 2743200 h 6934200"/>
              <a:gd name="connsiteX200" fmla="*/ 6210300 w 6219825"/>
              <a:gd name="connsiteY200" fmla="*/ 228600 h 6934200"/>
              <a:gd name="connsiteX201" fmla="*/ 6181725 w 6219825"/>
              <a:gd name="connsiteY201" fmla="*/ 104775 h 6934200"/>
              <a:gd name="connsiteX202" fmla="*/ 6172200 w 6219825"/>
              <a:gd name="connsiteY202" fmla="*/ 47625 h 6934200"/>
              <a:gd name="connsiteX203" fmla="*/ 6096000 w 6219825"/>
              <a:gd name="connsiteY20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28800 w 6219825"/>
              <a:gd name="connsiteY64" fmla="*/ 2857500 h 6934200"/>
              <a:gd name="connsiteX65" fmla="*/ 1800225 w 6219825"/>
              <a:gd name="connsiteY65" fmla="*/ 2838450 h 6934200"/>
              <a:gd name="connsiteX66" fmla="*/ 1762125 w 6219825"/>
              <a:gd name="connsiteY66" fmla="*/ 2809875 h 6934200"/>
              <a:gd name="connsiteX67" fmla="*/ 1733550 w 6219825"/>
              <a:gd name="connsiteY67" fmla="*/ 2781300 h 6934200"/>
              <a:gd name="connsiteX68" fmla="*/ 1685925 w 6219825"/>
              <a:gd name="connsiteY68" fmla="*/ 2771775 h 6934200"/>
              <a:gd name="connsiteX69" fmla="*/ 1466850 w 6219825"/>
              <a:gd name="connsiteY69" fmla="*/ 2752725 h 6934200"/>
              <a:gd name="connsiteX70" fmla="*/ 1362075 w 6219825"/>
              <a:gd name="connsiteY70" fmla="*/ 2724150 h 6934200"/>
              <a:gd name="connsiteX71" fmla="*/ 1314450 w 6219825"/>
              <a:gd name="connsiteY71" fmla="*/ 2714625 h 6934200"/>
              <a:gd name="connsiteX72" fmla="*/ 1266825 w 6219825"/>
              <a:gd name="connsiteY72" fmla="*/ 2695575 h 6934200"/>
              <a:gd name="connsiteX73" fmla="*/ 1181100 w 6219825"/>
              <a:gd name="connsiteY73" fmla="*/ 2686050 h 6934200"/>
              <a:gd name="connsiteX74" fmla="*/ 1152525 w 6219825"/>
              <a:gd name="connsiteY74" fmla="*/ 2676525 h 6934200"/>
              <a:gd name="connsiteX75" fmla="*/ 1047750 w 6219825"/>
              <a:gd name="connsiteY75" fmla="*/ 2647950 h 6934200"/>
              <a:gd name="connsiteX76" fmla="*/ 1009650 w 6219825"/>
              <a:gd name="connsiteY76" fmla="*/ 2628900 h 6934200"/>
              <a:gd name="connsiteX77" fmla="*/ 962025 w 6219825"/>
              <a:gd name="connsiteY77" fmla="*/ 2609850 h 6934200"/>
              <a:gd name="connsiteX78" fmla="*/ 933450 w 6219825"/>
              <a:gd name="connsiteY78" fmla="*/ 2590800 h 6934200"/>
              <a:gd name="connsiteX79" fmla="*/ 904875 w 6219825"/>
              <a:gd name="connsiteY79" fmla="*/ 2581275 h 6934200"/>
              <a:gd name="connsiteX80" fmla="*/ 876300 w 6219825"/>
              <a:gd name="connsiteY80" fmla="*/ 2562225 h 6934200"/>
              <a:gd name="connsiteX81" fmla="*/ 809625 w 6219825"/>
              <a:gd name="connsiteY81" fmla="*/ 2533650 h 6934200"/>
              <a:gd name="connsiteX82" fmla="*/ 781050 w 6219825"/>
              <a:gd name="connsiteY82" fmla="*/ 2514600 h 6934200"/>
              <a:gd name="connsiteX83" fmla="*/ 752475 w 6219825"/>
              <a:gd name="connsiteY83" fmla="*/ 2505075 h 6934200"/>
              <a:gd name="connsiteX84" fmla="*/ 685800 w 6219825"/>
              <a:gd name="connsiteY84" fmla="*/ 2486025 h 6934200"/>
              <a:gd name="connsiteX85" fmla="*/ 638175 w 6219825"/>
              <a:gd name="connsiteY85" fmla="*/ 2476500 h 6934200"/>
              <a:gd name="connsiteX86" fmla="*/ 581025 w 6219825"/>
              <a:gd name="connsiteY86" fmla="*/ 2457450 h 6934200"/>
              <a:gd name="connsiteX87" fmla="*/ 466725 w 6219825"/>
              <a:gd name="connsiteY87" fmla="*/ 2438400 h 6934200"/>
              <a:gd name="connsiteX88" fmla="*/ 419100 w 6219825"/>
              <a:gd name="connsiteY88" fmla="*/ 2419350 h 6934200"/>
              <a:gd name="connsiteX89" fmla="*/ 390525 w 6219825"/>
              <a:gd name="connsiteY89" fmla="*/ 2409825 h 6934200"/>
              <a:gd name="connsiteX90" fmla="*/ 342900 w 6219825"/>
              <a:gd name="connsiteY90" fmla="*/ 2390775 h 6934200"/>
              <a:gd name="connsiteX91" fmla="*/ 219075 w 6219825"/>
              <a:gd name="connsiteY91" fmla="*/ 2362200 h 6934200"/>
              <a:gd name="connsiteX92" fmla="*/ 190500 w 6219825"/>
              <a:gd name="connsiteY92" fmla="*/ 2352675 h 6934200"/>
              <a:gd name="connsiteX93" fmla="*/ 133350 w 6219825"/>
              <a:gd name="connsiteY93" fmla="*/ 2362200 h 6934200"/>
              <a:gd name="connsiteX94" fmla="*/ 85725 w 6219825"/>
              <a:gd name="connsiteY94" fmla="*/ 2409825 h 6934200"/>
              <a:gd name="connsiteX95" fmla="*/ 57150 w 6219825"/>
              <a:gd name="connsiteY95" fmla="*/ 2447925 h 6934200"/>
              <a:gd name="connsiteX96" fmla="*/ 38100 w 6219825"/>
              <a:gd name="connsiteY96" fmla="*/ 2486025 h 6934200"/>
              <a:gd name="connsiteX97" fmla="*/ 19050 w 6219825"/>
              <a:gd name="connsiteY97" fmla="*/ 2514600 h 6934200"/>
              <a:gd name="connsiteX98" fmla="*/ 9525 w 6219825"/>
              <a:gd name="connsiteY98" fmla="*/ 2552700 h 6934200"/>
              <a:gd name="connsiteX99" fmla="*/ 0 w 6219825"/>
              <a:gd name="connsiteY99" fmla="*/ 2581275 h 6934200"/>
              <a:gd name="connsiteX100" fmla="*/ 28575 w 6219825"/>
              <a:gd name="connsiteY100" fmla="*/ 2733675 h 6934200"/>
              <a:gd name="connsiteX101" fmla="*/ 47625 w 6219825"/>
              <a:gd name="connsiteY101" fmla="*/ 2790825 h 6934200"/>
              <a:gd name="connsiteX102" fmla="*/ 76200 w 6219825"/>
              <a:gd name="connsiteY102" fmla="*/ 2828925 h 6934200"/>
              <a:gd name="connsiteX103" fmla="*/ 85725 w 6219825"/>
              <a:gd name="connsiteY103" fmla="*/ 2857500 h 6934200"/>
              <a:gd name="connsiteX104" fmla="*/ 114300 w 6219825"/>
              <a:gd name="connsiteY104" fmla="*/ 2867025 h 6934200"/>
              <a:gd name="connsiteX105" fmla="*/ 171450 w 6219825"/>
              <a:gd name="connsiteY105" fmla="*/ 2905125 h 6934200"/>
              <a:gd name="connsiteX106" fmla="*/ 200025 w 6219825"/>
              <a:gd name="connsiteY106" fmla="*/ 2914650 h 6934200"/>
              <a:gd name="connsiteX107" fmla="*/ 228600 w 6219825"/>
              <a:gd name="connsiteY107" fmla="*/ 2933700 h 6934200"/>
              <a:gd name="connsiteX108" fmla="*/ 257175 w 6219825"/>
              <a:gd name="connsiteY108" fmla="*/ 2962275 h 6934200"/>
              <a:gd name="connsiteX109" fmla="*/ 314325 w 6219825"/>
              <a:gd name="connsiteY109" fmla="*/ 2981325 h 6934200"/>
              <a:gd name="connsiteX110" fmla="*/ 352425 w 6219825"/>
              <a:gd name="connsiteY110" fmla="*/ 3000375 h 6934200"/>
              <a:gd name="connsiteX111" fmla="*/ 409575 w 6219825"/>
              <a:gd name="connsiteY111" fmla="*/ 3048000 h 6934200"/>
              <a:gd name="connsiteX112" fmla="*/ 438150 w 6219825"/>
              <a:gd name="connsiteY112" fmla="*/ 3086100 h 6934200"/>
              <a:gd name="connsiteX113" fmla="*/ 466725 w 6219825"/>
              <a:gd name="connsiteY113" fmla="*/ 3143250 h 6934200"/>
              <a:gd name="connsiteX114" fmla="*/ 476250 w 6219825"/>
              <a:gd name="connsiteY114" fmla="*/ 3171825 h 6934200"/>
              <a:gd name="connsiteX115" fmla="*/ 504825 w 6219825"/>
              <a:gd name="connsiteY115" fmla="*/ 3209925 h 6934200"/>
              <a:gd name="connsiteX116" fmla="*/ 523875 w 6219825"/>
              <a:gd name="connsiteY116" fmla="*/ 3248025 h 6934200"/>
              <a:gd name="connsiteX117" fmla="*/ 533400 w 6219825"/>
              <a:gd name="connsiteY117" fmla="*/ 3295650 h 6934200"/>
              <a:gd name="connsiteX118" fmla="*/ 590550 w 6219825"/>
              <a:gd name="connsiteY118" fmla="*/ 3371850 h 6934200"/>
              <a:gd name="connsiteX119" fmla="*/ 666750 w 6219825"/>
              <a:gd name="connsiteY119" fmla="*/ 3457575 h 6934200"/>
              <a:gd name="connsiteX120" fmla="*/ 695325 w 6219825"/>
              <a:gd name="connsiteY120" fmla="*/ 3476625 h 6934200"/>
              <a:gd name="connsiteX121" fmla="*/ 762000 w 6219825"/>
              <a:gd name="connsiteY121" fmla="*/ 3571875 h 6934200"/>
              <a:gd name="connsiteX122" fmla="*/ 800100 w 6219825"/>
              <a:gd name="connsiteY122" fmla="*/ 3629025 h 6934200"/>
              <a:gd name="connsiteX123" fmla="*/ 857250 w 6219825"/>
              <a:gd name="connsiteY123" fmla="*/ 3724275 h 6934200"/>
              <a:gd name="connsiteX124" fmla="*/ 923925 w 6219825"/>
              <a:gd name="connsiteY124" fmla="*/ 3781425 h 6934200"/>
              <a:gd name="connsiteX125" fmla="*/ 952500 w 6219825"/>
              <a:gd name="connsiteY125" fmla="*/ 3810000 h 6934200"/>
              <a:gd name="connsiteX126" fmla="*/ 981075 w 6219825"/>
              <a:gd name="connsiteY126" fmla="*/ 3829050 h 6934200"/>
              <a:gd name="connsiteX127" fmla="*/ 1028700 w 6219825"/>
              <a:gd name="connsiteY127" fmla="*/ 3886200 h 6934200"/>
              <a:gd name="connsiteX128" fmla="*/ 1057275 w 6219825"/>
              <a:gd name="connsiteY128" fmla="*/ 3924300 h 6934200"/>
              <a:gd name="connsiteX129" fmla="*/ 1076325 w 6219825"/>
              <a:gd name="connsiteY129" fmla="*/ 3952875 h 6934200"/>
              <a:gd name="connsiteX130" fmla="*/ 1114425 w 6219825"/>
              <a:gd name="connsiteY130" fmla="*/ 3962400 h 6934200"/>
              <a:gd name="connsiteX131" fmla="*/ 1152525 w 6219825"/>
              <a:gd name="connsiteY131" fmla="*/ 3990975 h 6934200"/>
              <a:gd name="connsiteX132" fmla="*/ 1181100 w 6219825"/>
              <a:gd name="connsiteY132" fmla="*/ 4010025 h 6934200"/>
              <a:gd name="connsiteX133" fmla="*/ 1200150 w 6219825"/>
              <a:gd name="connsiteY133" fmla="*/ 4038600 h 6934200"/>
              <a:gd name="connsiteX134" fmla="*/ 1228725 w 6219825"/>
              <a:gd name="connsiteY134" fmla="*/ 4048125 h 6934200"/>
              <a:gd name="connsiteX135" fmla="*/ 1257300 w 6219825"/>
              <a:gd name="connsiteY135" fmla="*/ 4067175 h 6934200"/>
              <a:gd name="connsiteX136" fmla="*/ 1343025 w 6219825"/>
              <a:gd name="connsiteY136" fmla="*/ 4057650 h 6934200"/>
              <a:gd name="connsiteX137" fmla="*/ 1371600 w 6219825"/>
              <a:gd name="connsiteY137" fmla="*/ 4038600 h 6934200"/>
              <a:gd name="connsiteX138" fmla="*/ 1419225 w 6219825"/>
              <a:gd name="connsiteY138" fmla="*/ 3981450 h 6934200"/>
              <a:gd name="connsiteX139" fmla="*/ 1485900 w 6219825"/>
              <a:gd name="connsiteY139" fmla="*/ 3924300 h 6934200"/>
              <a:gd name="connsiteX140" fmla="*/ 1514475 w 6219825"/>
              <a:gd name="connsiteY140" fmla="*/ 3914775 h 6934200"/>
              <a:gd name="connsiteX141" fmla="*/ 1543050 w 6219825"/>
              <a:gd name="connsiteY141" fmla="*/ 3895725 h 6934200"/>
              <a:gd name="connsiteX142" fmla="*/ 1628775 w 6219825"/>
              <a:gd name="connsiteY142" fmla="*/ 3876675 h 6934200"/>
              <a:gd name="connsiteX143" fmla="*/ 1657350 w 6219825"/>
              <a:gd name="connsiteY143" fmla="*/ 3857625 h 6934200"/>
              <a:gd name="connsiteX144" fmla="*/ 1685925 w 6219825"/>
              <a:gd name="connsiteY144" fmla="*/ 3829050 h 6934200"/>
              <a:gd name="connsiteX145" fmla="*/ 1743075 w 6219825"/>
              <a:gd name="connsiteY145" fmla="*/ 3810000 h 6934200"/>
              <a:gd name="connsiteX146" fmla="*/ 1809750 w 6219825"/>
              <a:gd name="connsiteY146" fmla="*/ 3790950 h 6934200"/>
              <a:gd name="connsiteX147" fmla="*/ 1924050 w 6219825"/>
              <a:gd name="connsiteY147" fmla="*/ 3771900 h 6934200"/>
              <a:gd name="connsiteX148" fmla="*/ 1943100 w 6219825"/>
              <a:gd name="connsiteY148" fmla="*/ 3743325 h 6934200"/>
              <a:gd name="connsiteX149" fmla="*/ 2000250 w 6219825"/>
              <a:gd name="connsiteY149" fmla="*/ 3724275 h 6934200"/>
              <a:gd name="connsiteX150" fmla="*/ 2345301 w 6219825"/>
              <a:gd name="connsiteY150" fmla="*/ 3695528 h 6934200"/>
              <a:gd name="connsiteX151" fmla="*/ 2566219 w 6219825"/>
              <a:gd name="connsiteY151" fmla="*/ 3714423 h 6934200"/>
              <a:gd name="connsiteX152" fmla="*/ 2825546 w 6219825"/>
              <a:gd name="connsiteY152" fmla="*/ 3676229 h 6934200"/>
              <a:gd name="connsiteX153" fmla="*/ 3347577 w 6219825"/>
              <a:gd name="connsiteY153" fmla="*/ 3676210 h 6934200"/>
              <a:gd name="connsiteX154" fmla="*/ 3527630 w 6219825"/>
              <a:gd name="connsiteY154" fmla="*/ 3714290 h 6934200"/>
              <a:gd name="connsiteX155" fmla="*/ 3814302 w 6219825"/>
              <a:gd name="connsiteY155" fmla="*/ 3752467 h 6934200"/>
              <a:gd name="connsiteX156" fmla="*/ 3994663 w 6219825"/>
              <a:gd name="connsiteY156" fmla="*/ 3752505 h 6934200"/>
              <a:gd name="connsiteX157" fmla="*/ 4245078 w 6219825"/>
              <a:gd name="connsiteY157" fmla="*/ 3781061 h 6934200"/>
              <a:gd name="connsiteX158" fmla="*/ 4400857 w 6219825"/>
              <a:gd name="connsiteY158" fmla="*/ 3800091 h 6934200"/>
              <a:gd name="connsiteX159" fmla="*/ 4622390 w 6219825"/>
              <a:gd name="connsiteY159" fmla="*/ 3800188 h 6934200"/>
              <a:gd name="connsiteX160" fmla="*/ 4742836 w 6219825"/>
              <a:gd name="connsiteY160" fmla="*/ 3800360 h 6934200"/>
              <a:gd name="connsiteX161" fmla="*/ 5076825 w 6219825"/>
              <a:gd name="connsiteY161" fmla="*/ 3886008 h 6934200"/>
              <a:gd name="connsiteX162" fmla="*/ 5334000 w 6219825"/>
              <a:gd name="connsiteY162" fmla="*/ 3981450 h 6934200"/>
              <a:gd name="connsiteX163" fmla="*/ 5343525 w 6219825"/>
              <a:gd name="connsiteY163" fmla="*/ 4010025 h 6934200"/>
              <a:gd name="connsiteX164" fmla="*/ 5410200 w 6219825"/>
              <a:gd name="connsiteY164" fmla="*/ 4067175 h 6934200"/>
              <a:gd name="connsiteX165" fmla="*/ 5438775 w 6219825"/>
              <a:gd name="connsiteY165" fmla="*/ 4076700 h 6934200"/>
              <a:gd name="connsiteX166" fmla="*/ 5495925 w 6219825"/>
              <a:gd name="connsiteY166" fmla="*/ 4133850 h 6934200"/>
              <a:gd name="connsiteX167" fmla="*/ 5562600 w 6219825"/>
              <a:gd name="connsiteY167" fmla="*/ 4171950 h 6934200"/>
              <a:gd name="connsiteX168" fmla="*/ 5591175 w 6219825"/>
              <a:gd name="connsiteY168" fmla="*/ 4229100 h 6934200"/>
              <a:gd name="connsiteX169" fmla="*/ 5600700 w 6219825"/>
              <a:gd name="connsiteY169" fmla="*/ 4257675 h 6934200"/>
              <a:gd name="connsiteX170" fmla="*/ 5619750 w 6219825"/>
              <a:gd name="connsiteY170" fmla="*/ 4295775 h 6934200"/>
              <a:gd name="connsiteX171" fmla="*/ 5629275 w 6219825"/>
              <a:gd name="connsiteY171" fmla="*/ 4333875 h 6934200"/>
              <a:gd name="connsiteX172" fmla="*/ 5648325 w 6219825"/>
              <a:gd name="connsiteY172" fmla="*/ 4362450 h 6934200"/>
              <a:gd name="connsiteX173" fmla="*/ 5657850 w 6219825"/>
              <a:gd name="connsiteY173" fmla="*/ 4391025 h 6934200"/>
              <a:gd name="connsiteX174" fmla="*/ 5695950 w 6219825"/>
              <a:gd name="connsiteY174" fmla="*/ 4448175 h 6934200"/>
              <a:gd name="connsiteX175" fmla="*/ 5705475 w 6219825"/>
              <a:gd name="connsiteY175" fmla="*/ 4495800 h 6934200"/>
              <a:gd name="connsiteX176" fmla="*/ 5734050 w 6219825"/>
              <a:gd name="connsiteY176" fmla="*/ 4524375 h 6934200"/>
              <a:gd name="connsiteX177" fmla="*/ 5753100 w 6219825"/>
              <a:gd name="connsiteY177" fmla="*/ 4562475 h 6934200"/>
              <a:gd name="connsiteX178" fmla="*/ 5772150 w 6219825"/>
              <a:gd name="connsiteY178" fmla="*/ 4619625 h 6934200"/>
              <a:gd name="connsiteX179" fmla="*/ 5781675 w 6219825"/>
              <a:gd name="connsiteY179" fmla="*/ 4648200 h 6934200"/>
              <a:gd name="connsiteX180" fmla="*/ 5791200 w 6219825"/>
              <a:gd name="connsiteY180" fmla="*/ 4676775 h 6934200"/>
              <a:gd name="connsiteX181" fmla="*/ 5810250 w 6219825"/>
              <a:gd name="connsiteY181" fmla="*/ 5029200 h 6934200"/>
              <a:gd name="connsiteX182" fmla="*/ 5819775 w 6219825"/>
              <a:gd name="connsiteY182" fmla="*/ 5095875 h 6934200"/>
              <a:gd name="connsiteX183" fmla="*/ 5829300 w 6219825"/>
              <a:gd name="connsiteY183" fmla="*/ 5229225 h 6934200"/>
              <a:gd name="connsiteX184" fmla="*/ 5848350 w 6219825"/>
              <a:gd name="connsiteY184" fmla="*/ 5353050 h 6934200"/>
              <a:gd name="connsiteX185" fmla="*/ 5867400 w 6219825"/>
              <a:gd name="connsiteY185" fmla="*/ 5448300 h 6934200"/>
              <a:gd name="connsiteX186" fmla="*/ 5886450 w 6219825"/>
              <a:gd name="connsiteY186" fmla="*/ 5686425 h 6934200"/>
              <a:gd name="connsiteX187" fmla="*/ 5895975 w 6219825"/>
              <a:gd name="connsiteY187" fmla="*/ 5772150 h 6934200"/>
              <a:gd name="connsiteX188" fmla="*/ 5905500 w 6219825"/>
              <a:gd name="connsiteY188" fmla="*/ 6600825 h 6934200"/>
              <a:gd name="connsiteX189" fmla="*/ 5934075 w 6219825"/>
              <a:gd name="connsiteY189" fmla="*/ 6686550 h 6934200"/>
              <a:gd name="connsiteX190" fmla="*/ 5962650 w 6219825"/>
              <a:gd name="connsiteY190" fmla="*/ 6781800 h 6934200"/>
              <a:gd name="connsiteX191" fmla="*/ 5972175 w 6219825"/>
              <a:gd name="connsiteY191" fmla="*/ 6810375 h 6934200"/>
              <a:gd name="connsiteX192" fmla="*/ 5981700 w 6219825"/>
              <a:gd name="connsiteY192" fmla="*/ 6838950 h 6934200"/>
              <a:gd name="connsiteX193" fmla="*/ 6000750 w 6219825"/>
              <a:gd name="connsiteY193" fmla="*/ 6867525 h 6934200"/>
              <a:gd name="connsiteX194" fmla="*/ 6048375 w 6219825"/>
              <a:gd name="connsiteY194" fmla="*/ 6934200 h 6934200"/>
              <a:gd name="connsiteX195" fmla="*/ 6153150 w 6219825"/>
              <a:gd name="connsiteY195" fmla="*/ 6924675 h 6934200"/>
              <a:gd name="connsiteX196" fmla="*/ 6172200 w 6219825"/>
              <a:gd name="connsiteY196" fmla="*/ 6886575 h 6934200"/>
              <a:gd name="connsiteX197" fmla="*/ 6191250 w 6219825"/>
              <a:gd name="connsiteY197" fmla="*/ 5934075 h 6934200"/>
              <a:gd name="connsiteX198" fmla="*/ 6219825 w 6219825"/>
              <a:gd name="connsiteY198" fmla="*/ 2743200 h 6934200"/>
              <a:gd name="connsiteX199" fmla="*/ 6210300 w 6219825"/>
              <a:gd name="connsiteY199" fmla="*/ 228600 h 6934200"/>
              <a:gd name="connsiteX200" fmla="*/ 6181725 w 6219825"/>
              <a:gd name="connsiteY200" fmla="*/ 104775 h 6934200"/>
              <a:gd name="connsiteX201" fmla="*/ 6172200 w 6219825"/>
              <a:gd name="connsiteY201" fmla="*/ 47625 h 6934200"/>
              <a:gd name="connsiteX202" fmla="*/ 6096000 w 6219825"/>
              <a:gd name="connsiteY20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00225 w 6219825"/>
              <a:gd name="connsiteY64" fmla="*/ 2838450 h 6934200"/>
              <a:gd name="connsiteX65" fmla="*/ 1762125 w 6219825"/>
              <a:gd name="connsiteY65" fmla="*/ 2809875 h 6934200"/>
              <a:gd name="connsiteX66" fmla="*/ 1733550 w 6219825"/>
              <a:gd name="connsiteY66" fmla="*/ 2781300 h 6934200"/>
              <a:gd name="connsiteX67" fmla="*/ 1685925 w 6219825"/>
              <a:gd name="connsiteY67" fmla="*/ 2771775 h 6934200"/>
              <a:gd name="connsiteX68" fmla="*/ 1466850 w 6219825"/>
              <a:gd name="connsiteY68" fmla="*/ 2752725 h 6934200"/>
              <a:gd name="connsiteX69" fmla="*/ 1362075 w 6219825"/>
              <a:gd name="connsiteY69" fmla="*/ 2724150 h 6934200"/>
              <a:gd name="connsiteX70" fmla="*/ 1314450 w 6219825"/>
              <a:gd name="connsiteY70" fmla="*/ 2714625 h 6934200"/>
              <a:gd name="connsiteX71" fmla="*/ 1266825 w 6219825"/>
              <a:gd name="connsiteY71" fmla="*/ 2695575 h 6934200"/>
              <a:gd name="connsiteX72" fmla="*/ 1181100 w 6219825"/>
              <a:gd name="connsiteY72" fmla="*/ 2686050 h 6934200"/>
              <a:gd name="connsiteX73" fmla="*/ 1152525 w 6219825"/>
              <a:gd name="connsiteY73" fmla="*/ 2676525 h 6934200"/>
              <a:gd name="connsiteX74" fmla="*/ 1047750 w 6219825"/>
              <a:gd name="connsiteY74" fmla="*/ 2647950 h 6934200"/>
              <a:gd name="connsiteX75" fmla="*/ 1009650 w 6219825"/>
              <a:gd name="connsiteY75" fmla="*/ 2628900 h 6934200"/>
              <a:gd name="connsiteX76" fmla="*/ 962025 w 6219825"/>
              <a:gd name="connsiteY76" fmla="*/ 2609850 h 6934200"/>
              <a:gd name="connsiteX77" fmla="*/ 933450 w 6219825"/>
              <a:gd name="connsiteY77" fmla="*/ 2590800 h 6934200"/>
              <a:gd name="connsiteX78" fmla="*/ 904875 w 6219825"/>
              <a:gd name="connsiteY78" fmla="*/ 2581275 h 6934200"/>
              <a:gd name="connsiteX79" fmla="*/ 876300 w 6219825"/>
              <a:gd name="connsiteY79" fmla="*/ 2562225 h 6934200"/>
              <a:gd name="connsiteX80" fmla="*/ 809625 w 6219825"/>
              <a:gd name="connsiteY80" fmla="*/ 2533650 h 6934200"/>
              <a:gd name="connsiteX81" fmla="*/ 781050 w 6219825"/>
              <a:gd name="connsiteY81" fmla="*/ 2514600 h 6934200"/>
              <a:gd name="connsiteX82" fmla="*/ 752475 w 6219825"/>
              <a:gd name="connsiteY82" fmla="*/ 2505075 h 6934200"/>
              <a:gd name="connsiteX83" fmla="*/ 685800 w 6219825"/>
              <a:gd name="connsiteY83" fmla="*/ 2486025 h 6934200"/>
              <a:gd name="connsiteX84" fmla="*/ 638175 w 6219825"/>
              <a:gd name="connsiteY84" fmla="*/ 2476500 h 6934200"/>
              <a:gd name="connsiteX85" fmla="*/ 581025 w 6219825"/>
              <a:gd name="connsiteY85" fmla="*/ 2457450 h 6934200"/>
              <a:gd name="connsiteX86" fmla="*/ 466725 w 6219825"/>
              <a:gd name="connsiteY86" fmla="*/ 2438400 h 6934200"/>
              <a:gd name="connsiteX87" fmla="*/ 419100 w 6219825"/>
              <a:gd name="connsiteY87" fmla="*/ 2419350 h 6934200"/>
              <a:gd name="connsiteX88" fmla="*/ 390525 w 6219825"/>
              <a:gd name="connsiteY88" fmla="*/ 2409825 h 6934200"/>
              <a:gd name="connsiteX89" fmla="*/ 342900 w 6219825"/>
              <a:gd name="connsiteY89" fmla="*/ 2390775 h 6934200"/>
              <a:gd name="connsiteX90" fmla="*/ 219075 w 6219825"/>
              <a:gd name="connsiteY90" fmla="*/ 2362200 h 6934200"/>
              <a:gd name="connsiteX91" fmla="*/ 190500 w 6219825"/>
              <a:gd name="connsiteY91" fmla="*/ 2352675 h 6934200"/>
              <a:gd name="connsiteX92" fmla="*/ 133350 w 6219825"/>
              <a:gd name="connsiteY92" fmla="*/ 2362200 h 6934200"/>
              <a:gd name="connsiteX93" fmla="*/ 85725 w 6219825"/>
              <a:gd name="connsiteY93" fmla="*/ 2409825 h 6934200"/>
              <a:gd name="connsiteX94" fmla="*/ 57150 w 6219825"/>
              <a:gd name="connsiteY94" fmla="*/ 2447925 h 6934200"/>
              <a:gd name="connsiteX95" fmla="*/ 38100 w 6219825"/>
              <a:gd name="connsiteY95" fmla="*/ 2486025 h 6934200"/>
              <a:gd name="connsiteX96" fmla="*/ 19050 w 6219825"/>
              <a:gd name="connsiteY96" fmla="*/ 2514600 h 6934200"/>
              <a:gd name="connsiteX97" fmla="*/ 9525 w 6219825"/>
              <a:gd name="connsiteY97" fmla="*/ 2552700 h 6934200"/>
              <a:gd name="connsiteX98" fmla="*/ 0 w 6219825"/>
              <a:gd name="connsiteY98" fmla="*/ 2581275 h 6934200"/>
              <a:gd name="connsiteX99" fmla="*/ 28575 w 6219825"/>
              <a:gd name="connsiteY99" fmla="*/ 2733675 h 6934200"/>
              <a:gd name="connsiteX100" fmla="*/ 47625 w 6219825"/>
              <a:gd name="connsiteY100" fmla="*/ 2790825 h 6934200"/>
              <a:gd name="connsiteX101" fmla="*/ 76200 w 6219825"/>
              <a:gd name="connsiteY101" fmla="*/ 2828925 h 6934200"/>
              <a:gd name="connsiteX102" fmla="*/ 85725 w 6219825"/>
              <a:gd name="connsiteY102" fmla="*/ 2857500 h 6934200"/>
              <a:gd name="connsiteX103" fmla="*/ 114300 w 6219825"/>
              <a:gd name="connsiteY103" fmla="*/ 2867025 h 6934200"/>
              <a:gd name="connsiteX104" fmla="*/ 171450 w 6219825"/>
              <a:gd name="connsiteY104" fmla="*/ 2905125 h 6934200"/>
              <a:gd name="connsiteX105" fmla="*/ 200025 w 6219825"/>
              <a:gd name="connsiteY105" fmla="*/ 2914650 h 6934200"/>
              <a:gd name="connsiteX106" fmla="*/ 228600 w 6219825"/>
              <a:gd name="connsiteY106" fmla="*/ 2933700 h 6934200"/>
              <a:gd name="connsiteX107" fmla="*/ 257175 w 6219825"/>
              <a:gd name="connsiteY107" fmla="*/ 2962275 h 6934200"/>
              <a:gd name="connsiteX108" fmla="*/ 314325 w 6219825"/>
              <a:gd name="connsiteY108" fmla="*/ 2981325 h 6934200"/>
              <a:gd name="connsiteX109" fmla="*/ 352425 w 6219825"/>
              <a:gd name="connsiteY109" fmla="*/ 3000375 h 6934200"/>
              <a:gd name="connsiteX110" fmla="*/ 409575 w 6219825"/>
              <a:gd name="connsiteY110" fmla="*/ 3048000 h 6934200"/>
              <a:gd name="connsiteX111" fmla="*/ 438150 w 6219825"/>
              <a:gd name="connsiteY111" fmla="*/ 3086100 h 6934200"/>
              <a:gd name="connsiteX112" fmla="*/ 466725 w 6219825"/>
              <a:gd name="connsiteY112" fmla="*/ 3143250 h 6934200"/>
              <a:gd name="connsiteX113" fmla="*/ 476250 w 6219825"/>
              <a:gd name="connsiteY113" fmla="*/ 3171825 h 6934200"/>
              <a:gd name="connsiteX114" fmla="*/ 504825 w 6219825"/>
              <a:gd name="connsiteY114" fmla="*/ 3209925 h 6934200"/>
              <a:gd name="connsiteX115" fmla="*/ 523875 w 6219825"/>
              <a:gd name="connsiteY115" fmla="*/ 3248025 h 6934200"/>
              <a:gd name="connsiteX116" fmla="*/ 533400 w 6219825"/>
              <a:gd name="connsiteY116" fmla="*/ 3295650 h 6934200"/>
              <a:gd name="connsiteX117" fmla="*/ 590550 w 6219825"/>
              <a:gd name="connsiteY117" fmla="*/ 3371850 h 6934200"/>
              <a:gd name="connsiteX118" fmla="*/ 666750 w 6219825"/>
              <a:gd name="connsiteY118" fmla="*/ 3457575 h 6934200"/>
              <a:gd name="connsiteX119" fmla="*/ 695325 w 6219825"/>
              <a:gd name="connsiteY119" fmla="*/ 3476625 h 6934200"/>
              <a:gd name="connsiteX120" fmla="*/ 762000 w 6219825"/>
              <a:gd name="connsiteY120" fmla="*/ 3571875 h 6934200"/>
              <a:gd name="connsiteX121" fmla="*/ 800100 w 6219825"/>
              <a:gd name="connsiteY121" fmla="*/ 3629025 h 6934200"/>
              <a:gd name="connsiteX122" fmla="*/ 857250 w 6219825"/>
              <a:gd name="connsiteY122" fmla="*/ 3724275 h 6934200"/>
              <a:gd name="connsiteX123" fmla="*/ 923925 w 6219825"/>
              <a:gd name="connsiteY123" fmla="*/ 3781425 h 6934200"/>
              <a:gd name="connsiteX124" fmla="*/ 952500 w 6219825"/>
              <a:gd name="connsiteY124" fmla="*/ 3810000 h 6934200"/>
              <a:gd name="connsiteX125" fmla="*/ 981075 w 6219825"/>
              <a:gd name="connsiteY125" fmla="*/ 3829050 h 6934200"/>
              <a:gd name="connsiteX126" fmla="*/ 1028700 w 6219825"/>
              <a:gd name="connsiteY126" fmla="*/ 3886200 h 6934200"/>
              <a:gd name="connsiteX127" fmla="*/ 1057275 w 6219825"/>
              <a:gd name="connsiteY127" fmla="*/ 3924300 h 6934200"/>
              <a:gd name="connsiteX128" fmla="*/ 1076325 w 6219825"/>
              <a:gd name="connsiteY128" fmla="*/ 3952875 h 6934200"/>
              <a:gd name="connsiteX129" fmla="*/ 1114425 w 6219825"/>
              <a:gd name="connsiteY129" fmla="*/ 3962400 h 6934200"/>
              <a:gd name="connsiteX130" fmla="*/ 1152525 w 6219825"/>
              <a:gd name="connsiteY130" fmla="*/ 3990975 h 6934200"/>
              <a:gd name="connsiteX131" fmla="*/ 1181100 w 6219825"/>
              <a:gd name="connsiteY131" fmla="*/ 4010025 h 6934200"/>
              <a:gd name="connsiteX132" fmla="*/ 1200150 w 6219825"/>
              <a:gd name="connsiteY132" fmla="*/ 4038600 h 6934200"/>
              <a:gd name="connsiteX133" fmla="*/ 1228725 w 6219825"/>
              <a:gd name="connsiteY133" fmla="*/ 4048125 h 6934200"/>
              <a:gd name="connsiteX134" fmla="*/ 1257300 w 6219825"/>
              <a:gd name="connsiteY134" fmla="*/ 4067175 h 6934200"/>
              <a:gd name="connsiteX135" fmla="*/ 1343025 w 6219825"/>
              <a:gd name="connsiteY135" fmla="*/ 4057650 h 6934200"/>
              <a:gd name="connsiteX136" fmla="*/ 1371600 w 6219825"/>
              <a:gd name="connsiteY136" fmla="*/ 4038600 h 6934200"/>
              <a:gd name="connsiteX137" fmla="*/ 1419225 w 6219825"/>
              <a:gd name="connsiteY137" fmla="*/ 3981450 h 6934200"/>
              <a:gd name="connsiteX138" fmla="*/ 1485900 w 6219825"/>
              <a:gd name="connsiteY138" fmla="*/ 3924300 h 6934200"/>
              <a:gd name="connsiteX139" fmla="*/ 1514475 w 6219825"/>
              <a:gd name="connsiteY139" fmla="*/ 3914775 h 6934200"/>
              <a:gd name="connsiteX140" fmla="*/ 1543050 w 6219825"/>
              <a:gd name="connsiteY140" fmla="*/ 3895725 h 6934200"/>
              <a:gd name="connsiteX141" fmla="*/ 1628775 w 6219825"/>
              <a:gd name="connsiteY141" fmla="*/ 3876675 h 6934200"/>
              <a:gd name="connsiteX142" fmla="*/ 1657350 w 6219825"/>
              <a:gd name="connsiteY142" fmla="*/ 3857625 h 6934200"/>
              <a:gd name="connsiteX143" fmla="*/ 1685925 w 6219825"/>
              <a:gd name="connsiteY143" fmla="*/ 3829050 h 6934200"/>
              <a:gd name="connsiteX144" fmla="*/ 1743075 w 6219825"/>
              <a:gd name="connsiteY144" fmla="*/ 3810000 h 6934200"/>
              <a:gd name="connsiteX145" fmla="*/ 1809750 w 6219825"/>
              <a:gd name="connsiteY145" fmla="*/ 3790950 h 6934200"/>
              <a:gd name="connsiteX146" fmla="*/ 1924050 w 6219825"/>
              <a:gd name="connsiteY146" fmla="*/ 3771900 h 6934200"/>
              <a:gd name="connsiteX147" fmla="*/ 1943100 w 6219825"/>
              <a:gd name="connsiteY147" fmla="*/ 3743325 h 6934200"/>
              <a:gd name="connsiteX148" fmla="*/ 2000250 w 6219825"/>
              <a:gd name="connsiteY148" fmla="*/ 3724275 h 6934200"/>
              <a:gd name="connsiteX149" fmla="*/ 2345301 w 6219825"/>
              <a:gd name="connsiteY149" fmla="*/ 3695528 h 6934200"/>
              <a:gd name="connsiteX150" fmla="*/ 2566219 w 6219825"/>
              <a:gd name="connsiteY150" fmla="*/ 3714423 h 6934200"/>
              <a:gd name="connsiteX151" fmla="*/ 2825546 w 6219825"/>
              <a:gd name="connsiteY151" fmla="*/ 3676229 h 6934200"/>
              <a:gd name="connsiteX152" fmla="*/ 3347577 w 6219825"/>
              <a:gd name="connsiteY152" fmla="*/ 3676210 h 6934200"/>
              <a:gd name="connsiteX153" fmla="*/ 3527630 w 6219825"/>
              <a:gd name="connsiteY153" fmla="*/ 3714290 h 6934200"/>
              <a:gd name="connsiteX154" fmla="*/ 3814302 w 6219825"/>
              <a:gd name="connsiteY154" fmla="*/ 3752467 h 6934200"/>
              <a:gd name="connsiteX155" fmla="*/ 3994663 w 6219825"/>
              <a:gd name="connsiteY155" fmla="*/ 3752505 h 6934200"/>
              <a:gd name="connsiteX156" fmla="*/ 4245078 w 6219825"/>
              <a:gd name="connsiteY156" fmla="*/ 3781061 h 6934200"/>
              <a:gd name="connsiteX157" fmla="*/ 4400857 w 6219825"/>
              <a:gd name="connsiteY157" fmla="*/ 3800091 h 6934200"/>
              <a:gd name="connsiteX158" fmla="*/ 4622390 w 6219825"/>
              <a:gd name="connsiteY158" fmla="*/ 3800188 h 6934200"/>
              <a:gd name="connsiteX159" fmla="*/ 4742836 w 6219825"/>
              <a:gd name="connsiteY159" fmla="*/ 3800360 h 6934200"/>
              <a:gd name="connsiteX160" fmla="*/ 5076825 w 6219825"/>
              <a:gd name="connsiteY160" fmla="*/ 3886008 h 6934200"/>
              <a:gd name="connsiteX161" fmla="*/ 5334000 w 6219825"/>
              <a:gd name="connsiteY161" fmla="*/ 3981450 h 6934200"/>
              <a:gd name="connsiteX162" fmla="*/ 5343525 w 6219825"/>
              <a:gd name="connsiteY162" fmla="*/ 4010025 h 6934200"/>
              <a:gd name="connsiteX163" fmla="*/ 5410200 w 6219825"/>
              <a:gd name="connsiteY163" fmla="*/ 4067175 h 6934200"/>
              <a:gd name="connsiteX164" fmla="*/ 5438775 w 6219825"/>
              <a:gd name="connsiteY164" fmla="*/ 4076700 h 6934200"/>
              <a:gd name="connsiteX165" fmla="*/ 5495925 w 6219825"/>
              <a:gd name="connsiteY165" fmla="*/ 4133850 h 6934200"/>
              <a:gd name="connsiteX166" fmla="*/ 5562600 w 6219825"/>
              <a:gd name="connsiteY166" fmla="*/ 4171950 h 6934200"/>
              <a:gd name="connsiteX167" fmla="*/ 5591175 w 6219825"/>
              <a:gd name="connsiteY167" fmla="*/ 4229100 h 6934200"/>
              <a:gd name="connsiteX168" fmla="*/ 5600700 w 6219825"/>
              <a:gd name="connsiteY168" fmla="*/ 4257675 h 6934200"/>
              <a:gd name="connsiteX169" fmla="*/ 5619750 w 6219825"/>
              <a:gd name="connsiteY169" fmla="*/ 4295775 h 6934200"/>
              <a:gd name="connsiteX170" fmla="*/ 5629275 w 6219825"/>
              <a:gd name="connsiteY170" fmla="*/ 4333875 h 6934200"/>
              <a:gd name="connsiteX171" fmla="*/ 5648325 w 6219825"/>
              <a:gd name="connsiteY171" fmla="*/ 4362450 h 6934200"/>
              <a:gd name="connsiteX172" fmla="*/ 5657850 w 6219825"/>
              <a:gd name="connsiteY172" fmla="*/ 4391025 h 6934200"/>
              <a:gd name="connsiteX173" fmla="*/ 5695950 w 6219825"/>
              <a:gd name="connsiteY173" fmla="*/ 4448175 h 6934200"/>
              <a:gd name="connsiteX174" fmla="*/ 5705475 w 6219825"/>
              <a:gd name="connsiteY174" fmla="*/ 4495800 h 6934200"/>
              <a:gd name="connsiteX175" fmla="*/ 5734050 w 6219825"/>
              <a:gd name="connsiteY175" fmla="*/ 4524375 h 6934200"/>
              <a:gd name="connsiteX176" fmla="*/ 5753100 w 6219825"/>
              <a:gd name="connsiteY176" fmla="*/ 4562475 h 6934200"/>
              <a:gd name="connsiteX177" fmla="*/ 5772150 w 6219825"/>
              <a:gd name="connsiteY177" fmla="*/ 4619625 h 6934200"/>
              <a:gd name="connsiteX178" fmla="*/ 5781675 w 6219825"/>
              <a:gd name="connsiteY178" fmla="*/ 4648200 h 6934200"/>
              <a:gd name="connsiteX179" fmla="*/ 5791200 w 6219825"/>
              <a:gd name="connsiteY179" fmla="*/ 4676775 h 6934200"/>
              <a:gd name="connsiteX180" fmla="*/ 5810250 w 6219825"/>
              <a:gd name="connsiteY180" fmla="*/ 5029200 h 6934200"/>
              <a:gd name="connsiteX181" fmla="*/ 5819775 w 6219825"/>
              <a:gd name="connsiteY181" fmla="*/ 5095875 h 6934200"/>
              <a:gd name="connsiteX182" fmla="*/ 5829300 w 6219825"/>
              <a:gd name="connsiteY182" fmla="*/ 5229225 h 6934200"/>
              <a:gd name="connsiteX183" fmla="*/ 5848350 w 6219825"/>
              <a:gd name="connsiteY183" fmla="*/ 5353050 h 6934200"/>
              <a:gd name="connsiteX184" fmla="*/ 5867400 w 6219825"/>
              <a:gd name="connsiteY184" fmla="*/ 5448300 h 6934200"/>
              <a:gd name="connsiteX185" fmla="*/ 5886450 w 6219825"/>
              <a:gd name="connsiteY185" fmla="*/ 5686425 h 6934200"/>
              <a:gd name="connsiteX186" fmla="*/ 5895975 w 6219825"/>
              <a:gd name="connsiteY186" fmla="*/ 5772150 h 6934200"/>
              <a:gd name="connsiteX187" fmla="*/ 5905500 w 6219825"/>
              <a:gd name="connsiteY187" fmla="*/ 6600825 h 6934200"/>
              <a:gd name="connsiteX188" fmla="*/ 5934075 w 6219825"/>
              <a:gd name="connsiteY188" fmla="*/ 6686550 h 6934200"/>
              <a:gd name="connsiteX189" fmla="*/ 5962650 w 6219825"/>
              <a:gd name="connsiteY189" fmla="*/ 6781800 h 6934200"/>
              <a:gd name="connsiteX190" fmla="*/ 5972175 w 6219825"/>
              <a:gd name="connsiteY190" fmla="*/ 6810375 h 6934200"/>
              <a:gd name="connsiteX191" fmla="*/ 5981700 w 6219825"/>
              <a:gd name="connsiteY191" fmla="*/ 6838950 h 6934200"/>
              <a:gd name="connsiteX192" fmla="*/ 6000750 w 6219825"/>
              <a:gd name="connsiteY192" fmla="*/ 6867525 h 6934200"/>
              <a:gd name="connsiteX193" fmla="*/ 6048375 w 6219825"/>
              <a:gd name="connsiteY193" fmla="*/ 6934200 h 6934200"/>
              <a:gd name="connsiteX194" fmla="*/ 6153150 w 6219825"/>
              <a:gd name="connsiteY194" fmla="*/ 6924675 h 6934200"/>
              <a:gd name="connsiteX195" fmla="*/ 6172200 w 6219825"/>
              <a:gd name="connsiteY195" fmla="*/ 6886575 h 6934200"/>
              <a:gd name="connsiteX196" fmla="*/ 6191250 w 6219825"/>
              <a:gd name="connsiteY196" fmla="*/ 5934075 h 6934200"/>
              <a:gd name="connsiteX197" fmla="*/ 6219825 w 6219825"/>
              <a:gd name="connsiteY197" fmla="*/ 2743200 h 6934200"/>
              <a:gd name="connsiteX198" fmla="*/ 6210300 w 6219825"/>
              <a:gd name="connsiteY198" fmla="*/ 228600 h 6934200"/>
              <a:gd name="connsiteX199" fmla="*/ 6181725 w 6219825"/>
              <a:gd name="connsiteY199" fmla="*/ 104775 h 6934200"/>
              <a:gd name="connsiteX200" fmla="*/ 6172200 w 6219825"/>
              <a:gd name="connsiteY200" fmla="*/ 47625 h 6934200"/>
              <a:gd name="connsiteX201" fmla="*/ 6096000 w 6219825"/>
              <a:gd name="connsiteY20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67063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733925 w 6219825"/>
              <a:gd name="connsiteY49" fmla="*/ 2867025 h 6934200"/>
              <a:gd name="connsiteX50" fmla="*/ 4686300 w 6219825"/>
              <a:gd name="connsiteY50" fmla="*/ 2876550 h 6934200"/>
              <a:gd name="connsiteX51" fmla="*/ 4562475 w 6219825"/>
              <a:gd name="connsiteY51" fmla="*/ 2905125 h 6934200"/>
              <a:gd name="connsiteX52" fmla="*/ 4333875 w 6219825"/>
              <a:gd name="connsiteY52" fmla="*/ 2924175 h 6934200"/>
              <a:gd name="connsiteX53" fmla="*/ 4181475 w 6219825"/>
              <a:gd name="connsiteY53" fmla="*/ 2933700 h 6934200"/>
              <a:gd name="connsiteX54" fmla="*/ 3914775 w 6219825"/>
              <a:gd name="connsiteY54" fmla="*/ 2924175 h 6934200"/>
              <a:gd name="connsiteX55" fmla="*/ 3800475 w 6219825"/>
              <a:gd name="connsiteY55" fmla="*/ 2905125 h 6934200"/>
              <a:gd name="connsiteX56" fmla="*/ 3629025 w 6219825"/>
              <a:gd name="connsiteY56" fmla="*/ 2867063 h 6934200"/>
              <a:gd name="connsiteX57" fmla="*/ 3234813 w 6219825"/>
              <a:gd name="connsiteY57" fmla="*/ 2848090 h 6934200"/>
              <a:gd name="connsiteX58" fmla="*/ 2914343 w 6219825"/>
              <a:gd name="connsiteY58" fmla="*/ 2895696 h 6934200"/>
              <a:gd name="connsiteX59" fmla="*/ 2692503 w 6219825"/>
              <a:gd name="connsiteY59" fmla="*/ 2876743 h 6934200"/>
              <a:gd name="connsiteX60" fmla="*/ 2156952 w 6219825"/>
              <a:gd name="connsiteY60" fmla="*/ 2895735 h 6934200"/>
              <a:gd name="connsiteX61" fmla="*/ 1800225 w 6219825"/>
              <a:gd name="connsiteY61" fmla="*/ 2838450 h 6934200"/>
              <a:gd name="connsiteX62" fmla="*/ 1762125 w 6219825"/>
              <a:gd name="connsiteY62" fmla="*/ 2809875 h 6934200"/>
              <a:gd name="connsiteX63" fmla="*/ 1733550 w 6219825"/>
              <a:gd name="connsiteY63" fmla="*/ 2781300 h 6934200"/>
              <a:gd name="connsiteX64" fmla="*/ 1685925 w 6219825"/>
              <a:gd name="connsiteY64" fmla="*/ 2771775 h 6934200"/>
              <a:gd name="connsiteX65" fmla="*/ 1466850 w 6219825"/>
              <a:gd name="connsiteY65" fmla="*/ 2752725 h 6934200"/>
              <a:gd name="connsiteX66" fmla="*/ 1362075 w 6219825"/>
              <a:gd name="connsiteY66" fmla="*/ 2724150 h 6934200"/>
              <a:gd name="connsiteX67" fmla="*/ 1314450 w 6219825"/>
              <a:gd name="connsiteY67" fmla="*/ 2714625 h 6934200"/>
              <a:gd name="connsiteX68" fmla="*/ 1266825 w 6219825"/>
              <a:gd name="connsiteY68" fmla="*/ 2695575 h 6934200"/>
              <a:gd name="connsiteX69" fmla="*/ 1181100 w 6219825"/>
              <a:gd name="connsiteY69" fmla="*/ 2686050 h 6934200"/>
              <a:gd name="connsiteX70" fmla="*/ 1152525 w 6219825"/>
              <a:gd name="connsiteY70" fmla="*/ 2676525 h 6934200"/>
              <a:gd name="connsiteX71" fmla="*/ 1047750 w 6219825"/>
              <a:gd name="connsiteY71" fmla="*/ 2647950 h 6934200"/>
              <a:gd name="connsiteX72" fmla="*/ 1009650 w 6219825"/>
              <a:gd name="connsiteY72" fmla="*/ 2628900 h 6934200"/>
              <a:gd name="connsiteX73" fmla="*/ 962025 w 6219825"/>
              <a:gd name="connsiteY73" fmla="*/ 2609850 h 6934200"/>
              <a:gd name="connsiteX74" fmla="*/ 933450 w 6219825"/>
              <a:gd name="connsiteY74" fmla="*/ 2590800 h 6934200"/>
              <a:gd name="connsiteX75" fmla="*/ 904875 w 6219825"/>
              <a:gd name="connsiteY75" fmla="*/ 2581275 h 6934200"/>
              <a:gd name="connsiteX76" fmla="*/ 876300 w 6219825"/>
              <a:gd name="connsiteY76" fmla="*/ 2562225 h 6934200"/>
              <a:gd name="connsiteX77" fmla="*/ 809625 w 6219825"/>
              <a:gd name="connsiteY77" fmla="*/ 2533650 h 6934200"/>
              <a:gd name="connsiteX78" fmla="*/ 781050 w 6219825"/>
              <a:gd name="connsiteY78" fmla="*/ 2514600 h 6934200"/>
              <a:gd name="connsiteX79" fmla="*/ 752475 w 6219825"/>
              <a:gd name="connsiteY79" fmla="*/ 2505075 h 6934200"/>
              <a:gd name="connsiteX80" fmla="*/ 685800 w 6219825"/>
              <a:gd name="connsiteY80" fmla="*/ 2486025 h 6934200"/>
              <a:gd name="connsiteX81" fmla="*/ 638175 w 6219825"/>
              <a:gd name="connsiteY81" fmla="*/ 2476500 h 6934200"/>
              <a:gd name="connsiteX82" fmla="*/ 581025 w 6219825"/>
              <a:gd name="connsiteY82" fmla="*/ 2457450 h 6934200"/>
              <a:gd name="connsiteX83" fmla="*/ 466725 w 6219825"/>
              <a:gd name="connsiteY83" fmla="*/ 2438400 h 6934200"/>
              <a:gd name="connsiteX84" fmla="*/ 419100 w 6219825"/>
              <a:gd name="connsiteY84" fmla="*/ 2419350 h 6934200"/>
              <a:gd name="connsiteX85" fmla="*/ 390525 w 6219825"/>
              <a:gd name="connsiteY85" fmla="*/ 2409825 h 6934200"/>
              <a:gd name="connsiteX86" fmla="*/ 342900 w 6219825"/>
              <a:gd name="connsiteY86" fmla="*/ 2390775 h 6934200"/>
              <a:gd name="connsiteX87" fmla="*/ 219075 w 6219825"/>
              <a:gd name="connsiteY87" fmla="*/ 2362200 h 6934200"/>
              <a:gd name="connsiteX88" fmla="*/ 190500 w 6219825"/>
              <a:gd name="connsiteY88" fmla="*/ 2352675 h 6934200"/>
              <a:gd name="connsiteX89" fmla="*/ 133350 w 6219825"/>
              <a:gd name="connsiteY89" fmla="*/ 2362200 h 6934200"/>
              <a:gd name="connsiteX90" fmla="*/ 85725 w 6219825"/>
              <a:gd name="connsiteY90" fmla="*/ 2409825 h 6934200"/>
              <a:gd name="connsiteX91" fmla="*/ 57150 w 6219825"/>
              <a:gd name="connsiteY91" fmla="*/ 2447925 h 6934200"/>
              <a:gd name="connsiteX92" fmla="*/ 38100 w 6219825"/>
              <a:gd name="connsiteY92" fmla="*/ 2486025 h 6934200"/>
              <a:gd name="connsiteX93" fmla="*/ 19050 w 6219825"/>
              <a:gd name="connsiteY93" fmla="*/ 2514600 h 6934200"/>
              <a:gd name="connsiteX94" fmla="*/ 9525 w 6219825"/>
              <a:gd name="connsiteY94" fmla="*/ 2552700 h 6934200"/>
              <a:gd name="connsiteX95" fmla="*/ 0 w 6219825"/>
              <a:gd name="connsiteY95" fmla="*/ 2581275 h 6934200"/>
              <a:gd name="connsiteX96" fmla="*/ 28575 w 6219825"/>
              <a:gd name="connsiteY96" fmla="*/ 2733675 h 6934200"/>
              <a:gd name="connsiteX97" fmla="*/ 47625 w 6219825"/>
              <a:gd name="connsiteY97" fmla="*/ 2790825 h 6934200"/>
              <a:gd name="connsiteX98" fmla="*/ 76200 w 6219825"/>
              <a:gd name="connsiteY98" fmla="*/ 2828925 h 6934200"/>
              <a:gd name="connsiteX99" fmla="*/ 85725 w 6219825"/>
              <a:gd name="connsiteY99" fmla="*/ 2857500 h 6934200"/>
              <a:gd name="connsiteX100" fmla="*/ 114300 w 6219825"/>
              <a:gd name="connsiteY100" fmla="*/ 2867025 h 6934200"/>
              <a:gd name="connsiteX101" fmla="*/ 171450 w 6219825"/>
              <a:gd name="connsiteY101" fmla="*/ 2905125 h 6934200"/>
              <a:gd name="connsiteX102" fmla="*/ 200025 w 6219825"/>
              <a:gd name="connsiteY102" fmla="*/ 2914650 h 6934200"/>
              <a:gd name="connsiteX103" fmla="*/ 228600 w 6219825"/>
              <a:gd name="connsiteY103" fmla="*/ 2933700 h 6934200"/>
              <a:gd name="connsiteX104" fmla="*/ 257175 w 6219825"/>
              <a:gd name="connsiteY104" fmla="*/ 2962275 h 6934200"/>
              <a:gd name="connsiteX105" fmla="*/ 314325 w 6219825"/>
              <a:gd name="connsiteY105" fmla="*/ 2981325 h 6934200"/>
              <a:gd name="connsiteX106" fmla="*/ 352425 w 6219825"/>
              <a:gd name="connsiteY106" fmla="*/ 3000375 h 6934200"/>
              <a:gd name="connsiteX107" fmla="*/ 409575 w 6219825"/>
              <a:gd name="connsiteY107" fmla="*/ 3048000 h 6934200"/>
              <a:gd name="connsiteX108" fmla="*/ 438150 w 6219825"/>
              <a:gd name="connsiteY108" fmla="*/ 3086100 h 6934200"/>
              <a:gd name="connsiteX109" fmla="*/ 466725 w 6219825"/>
              <a:gd name="connsiteY109" fmla="*/ 3143250 h 6934200"/>
              <a:gd name="connsiteX110" fmla="*/ 476250 w 6219825"/>
              <a:gd name="connsiteY110" fmla="*/ 3171825 h 6934200"/>
              <a:gd name="connsiteX111" fmla="*/ 504825 w 6219825"/>
              <a:gd name="connsiteY111" fmla="*/ 3209925 h 6934200"/>
              <a:gd name="connsiteX112" fmla="*/ 523875 w 6219825"/>
              <a:gd name="connsiteY112" fmla="*/ 3248025 h 6934200"/>
              <a:gd name="connsiteX113" fmla="*/ 533400 w 6219825"/>
              <a:gd name="connsiteY113" fmla="*/ 3295650 h 6934200"/>
              <a:gd name="connsiteX114" fmla="*/ 590550 w 6219825"/>
              <a:gd name="connsiteY114" fmla="*/ 3371850 h 6934200"/>
              <a:gd name="connsiteX115" fmla="*/ 666750 w 6219825"/>
              <a:gd name="connsiteY115" fmla="*/ 3457575 h 6934200"/>
              <a:gd name="connsiteX116" fmla="*/ 695325 w 6219825"/>
              <a:gd name="connsiteY116" fmla="*/ 3476625 h 6934200"/>
              <a:gd name="connsiteX117" fmla="*/ 762000 w 6219825"/>
              <a:gd name="connsiteY117" fmla="*/ 3571875 h 6934200"/>
              <a:gd name="connsiteX118" fmla="*/ 800100 w 6219825"/>
              <a:gd name="connsiteY118" fmla="*/ 3629025 h 6934200"/>
              <a:gd name="connsiteX119" fmla="*/ 857250 w 6219825"/>
              <a:gd name="connsiteY119" fmla="*/ 3724275 h 6934200"/>
              <a:gd name="connsiteX120" fmla="*/ 923925 w 6219825"/>
              <a:gd name="connsiteY120" fmla="*/ 3781425 h 6934200"/>
              <a:gd name="connsiteX121" fmla="*/ 952500 w 6219825"/>
              <a:gd name="connsiteY121" fmla="*/ 3810000 h 6934200"/>
              <a:gd name="connsiteX122" fmla="*/ 981075 w 6219825"/>
              <a:gd name="connsiteY122" fmla="*/ 3829050 h 6934200"/>
              <a:gd name="connsiteX123" fmla="*/ 1028700 w 6219825"/>
              <a:gd name="connsiteY123" fmla="*/ 3886200 h 6934200"/>
              <a:gd name="connsiteX124" fmla="*/ 1057275 w 6219825"/>
              <a:gd name="connsiteY124" fmla="*/ 3924300 h 6934200"/>
              <a:gd name="connsiteX125" fmla="*/ 1076325 w 6219825"/>
              <a:gd name="connsiteY125" fmla="*/ 3952875 h 6934200"/>
              <a:gd name="connsiteX126" fmla="*/ 1114425 w 6219825"/>
              <a:gd name="connsiteY126" fmla="*/ 3962400 h 6934200"/>
              <a:gd name="connsiteX127" fmla="*/ 1152525 w 6219825"/>
              <a:gd name="connsiteY127" fmla="*/ 3990975 h 6934200"/>
              <a:gd name="connsiteX128" fmla="*/ 1181100 w 6219825"/>
              <a:gd name="connsiteY128" fmla="*/ 4010025 h 6934200"/>
              <a:gd name="connsiteX129" fmla="*/ 1200150 w 6219825"/>
              <a:gd name="connsiteY129" fmla="*/ 4038600 h 6934200"/>
              <a:gd name="connsiteX130" fmla="*/ 1228725 w 6219825"/>
              <a:gd name="connsiteY130" fmla="*/ 4048125 h 6934200"/>
              <a:gd name="connsiteX131" fmla="*/ 1257300 w 6219825"/>
              <a:gd name="connsiteY131" fmla="*/ 4067175 h 6934200"/>
              <a:gd name="connsiteX132" fmla="*/ 1343025 w 6219825"/>
              <a:gd name="connsiteY132" fmla="*/ 4057650 h 6934200"/>
              <a:gd name="connsiteX133" fmla="*/ 1371600 w 6219825"/>
              <a:gd name="connsiteY133" fmla="*/ 4038600 h 6934200"/>
              <a:gd name="connsiteX134" fmla="*/ 1419225 w 6219825"/>
              <a:gd name="connsiteY134" fmla="*/ 3981450 h 6934200"/>
              <a:gd name="connsiteX135" fmla="*/ 1485900 w 6219825"/>
              <a:gd name="connsiteY135" fmla="*/ 3924300 h 6934200"/>
              <a:gd name="connsiteX136" fmla="*/ 1514475 w 6219825"/>
              <a:gd name="connsiteY136" fmla="*/ 3914775 h 6934200"/>
              <a:gd name="connsiteX137" fmla="*/ 1543050 w 6219825"/>
              <a:gd name="connsiteY137" fmla="*/ 3895725 h 6934200"/>
              <a:gd name="connsiteX138" fmla="*/ 1628775 w 6219825"/>
              <a:gd name="connsiteY138" fmla="*/ 3876675 h 6934200"/>
              <a:gd name="connsiteX139" fmla="*/ 1657350 w 6219825"/>
              <a:gd name="connsiteY139" fmla="*/ 3857625 h 6934200"/>
              <a:gd name="connsiteX140" fmla="*/ 1685925 w 6219825"/>
              <a:gd name="connsiteY140" fmla="*/ 3829050 h 6934200"/>
              <a:gd name="connsiteX141" fmla="*/ 1743075 w 6219825"/>
              <a:gd name="connsiteY141" fmla="*/ 3810000 h 6934200"/>
              <a:gd name="connsiteX142" fmla="*/ 1809750 w 6219825"/>
              <a:gd name="connsiteY142" fmla="*/ 3790950 h 6934200"/>
              <a:gd name="connsiteX143" fmla="*/ 1924050 w 6219825"/>
              <a:gd name="connsiteY143" fmla="*/ 3771900 h 6934200"/>
              <a:gd name="connsiteX144" fmla="*/ 1943100 w 6219825"/>
              <a:gd name="connsiteY144" fmla="*/ 3743325 h 6934200"/>
              <a:gd name="connsiteX145" fmla="*/ 2000250 w 6219825"/>
              <a:gd name="connsiteY145" fmla="*/ 3724275 h 6934200"/>
              <a:gd name="connsiteX146" fmla="*/ 2345301 w 6219825"/>
              <a:gd name="connsiteY146" fmla="*/ 3695528 h 6934200"/>
              <a:gd name="connsiteX147" fmla="*/ 2566219 w 6219825"/>
              <a:gd name="connsiteY147" fmla="*/ 3714423 h 6934200"/>
              <a:gd name="connsiteX148" fmla="*/ 2825546 w 6219825"/>
              <a:gd name="connsiteY148" fmla="*/ 3676229 h 6934200"/>
              <a:gd name="connsiteX149" fmla="*/ 3347577 w 6219825"/>
              <a:gd name="connsiteY149" fmla="*/ 3676210 h 6934200"/>
              <a:gd name="connsiteX150" fmla="*/ 3527630 w 6219825"/>
              <a:gd name="connsiteY150" fmla="*/ 3714290 h 6934200"/>
              <a:gd name="connsiteX151" fmla="*/ 3814302 w 6219825"/>
              <a:gd name="connsiteY151" fmla="*/ 3752467 h 6934200"/>
              <a:gd name="connsiteX152" fmla="*/ 3994663 w 6219825"/>
              <a:gd name="connsiteY152" fmla="*/ 3752505 h 6934200"/>
              <a:gd name="connsiteX153" fmla="*/ 4245078 w 6219825"/>
              <a:gd name="connsiteY153" fmla="*/ 3781061 h 6934200"/>
              <a:gd name="connsiteX154" fmla="*/ 4400857 w 6219825"/>
              <a:gd name="connsiteY154" fmla="*/ 3800091 h 6934200"/>
              <a:gd name="connsiteX155" fmla="*/ 4622390 w 6219825"/>
              <a:gd name="connsiteY155" fmla="*/ 3800188 h 6934200"/>
              <a:gd name="connsiteX156" fmla="*/ 4742836 w 6219825"/>
              <a:gd name="connsiteY156" fmla="*/ 3800360 h 6934200"/>
              <a:gd name="connsiteX157" fmla="*/ 5076825 w 6219825"/>
              <a:gd name="connsiteY157" fmla="*/ 3886008 h 6934200"/>
              <a:gd name="connsiteX158" fmla="*/ 5334000 w 6219825"/>
              <a:gd name="connsiteY158" fmla="*/ 3981450 h 6934200"/>
              <a:gd name="connsiteX159" fmla="*/ 5343525 w 6219825"/>
              <a:gd name="connsiteY159" fmla="*/ 4010025 h 6934200"/>
              <a:gd name="connsiteX160" fmla="*/ 5410200 w 6219825"/>
              <a:gd name="connsiteY160" fmla="*/ 4067175 h 6934200"/>
              <a:gd name="connsiteX161" fmla="*/ 5438775 w 6219825"/>
              <a:gd name="connsiteY161" fmla="*/ 4076700 h 6934200"/>
              <a:gd name="connsiteX162" fmla="*/ 5495925 w 6219825"/>
              <a:gd name="connsiteY162" fmla="*/ 4133850 h 6934200"/>
              <a:gd name="connsiteX163" fmla="*/ 5562600 w 6219825"/>
              <a:gd name="connsiteY163" fmla="*/ 4171950 h 6934200"/>
              <a:gd name="connsiteX164" fmla="*/ 5591175 w 6219825"/>
              <a:gd name="connsiteY164" fmla="*/ 4229100 h 6934200"/>
              <a:gd name="connsiteX165" fmla="*/ 5600700 w 6219825"/>
              <a:gd name="connsiteY165" fmla="*/ 4257675 h 6934200"/>
              <a:gd name="connsiteX166" fmla="*/ 5619750 w 6219825"/>
              <a:gd name="connsiteY166" fmla="*/ 4295775 h 6934200"/>
              <a:gd name="connsiteX167" fmla="*/ 5629275 w 6219825"/>
              <a:gd name="connsiteY167" fmla="*/ 4333875 h 6934200"/>
              <a:gd name="connsiteX168" fmla="*/ 5648325 w 6219825"/>
              <a:gd name="connsiteY168" fmla="*/ 4362450 h 6934200"/>
              <a:gd name="connsiteX169" fmla="*/ 5657850 w 6219825"/>
              <a:gd name="connsiteY169" fmla="*/ 4391025 h 6934200"/>
              <a:gd name="connsiteX170" fmla="*/ 5695950 w 6219825"/>
              <a:gd name="connsiteY170" fmla="*/ 4448175 h 6934200"/>
              <a:gd name="connsiteX171" fmla="*/ 5705475 w 6219825"/>
              <a:gd name="connsiteY171" fmla="*/ 4495800 h 6934200"/>
              <a:gd name="connsiteX172" fmla="*/ 5734050 w 6219825"/>
              <a:gd name="connsiteY172" fmla="*/ 4524375 h 6934200"/>
              <a:gd name="connsiteX173" fmla="*/ 5753100 w 6219825"/>
              <a:gd name="connsiteY173" fmla="*/ 4562475 h 6934200"/>
              <a:gd name="connsiteX174" fmla="*/ 5772150 w 6219825"/>
              <a:gd name="connsiteY174" fmla="*/ 4619625 h 6934200"/>
              <a:gd name="connsiteX175" fmla="*/ 5781675 w 6219825"/>
              <a:gd name="connsiteY175" fmla="*/ 4648200 h 6934200"/>
              <a:gd name="connsiteX176" fmla="*/ 5791200 w 6219825"/>
              <a:gd name="connsiteY176" fmla="*/ 4676775 h 6934200"/>
              <a:gd name="connsiteX177" fmla="*/ 5810250 w 6219825"/>
              <a:gd name="connsiteY177" fmla="*/ 5029200 h 6934200"/>
              <a:gd name="connsiteX178" fmla="*/ 5819775 w 6219825"/>
              <a:gd name="connsiteY178" fmla="*/ 5095875 h 6934200"/>
              <a:gd name="connsiteX179" fmla="*/ 5829300 w 6219825"/>
              <a:gd name="connsiteY179" fmla="*/ 5229225 h 6934200"/>
              <a:gd name="connsiteX180" fmla="*/ 5848350 w 6219825"/>
              <a:gd name="connsiteY180" fmla="*/ 5353050 h 6934200"/>
              <a:gd name="connsiteX181" fmla="*/ 5867400 w 6219825"/>
              <a:gd name="connsiteY181" fmla="*/ 5448300 h 6934200"/>
              <a:gd name="connsiteX182" fmla="*/ 5886450 w 6219825"/>
              <a:gd name="connsiteY182" fmla="*/ 5686425 h 6934200"/>
              <a:gd name="connsiteX183" fmla="*/ 5895975 w 6219825"/>
              <a:gd name="connsiteY183" fmla="*/ 5772150 h 6934200"/>
              <a:gd name="connsiteX184" fmla="*/ 5905500 w 6219825"/>
              <a:gd name="connsiteY184" fmla="*/ 6600825 h 6934200"/>
              <a:gd name="connsiteX185" fmla="*/ 5934075 w 6219825"/>
              <a:gd name="connsiteY185" fmla="*/ 6686550 h 6934200"/>
              <a:gd name="connsiteX186" fmla="*/ 5962650 w 6219825"/>
              <a:gd name="connsiteY186" fmla="*/ 6781800 h 6934200"/>
              <a:gd name="connsiteX187" fmla="*/ 5972175 w 6219825"/>
              <a:gd name="connsiteY187" fmla="*/ 6810375 h 6934200"/>
              <a:gd name="connsiteX188" fmla="*/ 5981700 w 6219825"/>
              <a:gd name="connsiteY188" fmla="*/ 6838950 h 6934200"/>
              <a:gd name="connsiteX189" fmla="*/ 6000750 w 6219825"/>
              <a:gd name="connsiteY189" fmla="*/ 6867525 h 6934200"/>
              <a:gd name="connsiteX190" fmla="*/ 6048375 w 6219825"/>
              <a:gd name="connsiteY190" fmla="*/ 6934200 h 6934200"/>
              <a:gd name="connsiteX191" fmla="*/ 6153150 w 6219825"/>
              <a:gd name="connsiteY191" fmla="*/ 6924675 h 6934200"/>
              <a:gd name="connsiteX192" fmla="*/ 6172200 w 6219825"/>
              <a:gd name="connsiteY192" fmla="*/ 6886575 h 6934200"/>
              <a:gd name="connsiteX193" fmla="*/ 6191250 w 6219825"/>
              <a:gd name="connsiteY193" fmla="*/ 5934075 h 6934200"/>
              <a:gd name="connsiteX194" fmla="*/ 6219825 w 6219825"/>
              <a:gd name="connsiteY194" fmla="*/ 2743200 h 6934200"/>
              <a:gd name="connsiteX195" fmla="*/ 6210300 w 6219825"/>
              <a:gd name="connsiteY195" fmla="*/ 228600 h 6934200"/>
              <a:gd name="connsiteX196" fmla="*/ 6181725 w 6219825"/>
              <a:gd name="connsiteY196" fmla="*/ 104775 h 6934200"/>
              <a:gd name="connsiteX197" fmla="*/ 6172200 w 6219825"/>
              <a:gd name="connsiteY197" fmla="*/ 47625 h 6934200"/>
              <a:gd name="connsiteX198" fmla="*/ 6096000 w 6219825"/>
              <a:gd name="connsiteY19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4905375 w 6219825"/>
              <a:gd name="connsiteY47" fmla="*/ 2838450 h 6934200"/>
              <a:gd name="connsiteX48" fmla="*/ 4733925 w 6219825"/>
              <a:gd name="connsiteY48" fmla="*/ 2867025 h 6934200"/>
              <a:gd name="connsiteX49" fmla="*/ 4686300 w 6219825"/>
              <a:gd name="connsiteY49" fmla="*/ 2876550 h 6934200"/>
              <a:gd name="connsiteX50" fmla="*/ 4562475 w 6219825"/>
              <a:gd name="connsiteY50" fmla="*/ 2905125 h 6934200"/>
              <a:gd name="connsiteX51" fmla="*/ 4333875 w 6219825"/>
              <a:gd name="connsiteY51" fmla="*/ 2924175 h 6934200"/>
              <a:gd name="connsiteX52" fmla="*/ 4181475 w 6219825"/>
              <a:gd name="connsiteY52" fmla="*/ 2933700 h 6934200"/>
              <a:gd name="connsiteX53" fmla="*/ 3914775 w 6219825"/>
              <a:gd name="connsiteY53" fmla="*/ 2924175 h 6934200"/>
              <a:gd name="connsiteX54" fmla="*/ 3800475 w 6219825"/>
              <a:gd name="connsiteY54" fmla="*/ 2905125 h 6934200"/>
              <a:gd name="connsiteX55" fmla="*/ 3629025 w 6219825"/>
              <a:gd name="connsiteY55" fmla="*/ 2867063 h 6934200"/>
              <a:gd name="connsiteX56" fmla="*/ 3234813 w 6219825"/>
              <a:gd name="connsiteY56" fmla="*/ 2848090 h 6934200"/>
              <a:gd name="connsiteX57" fmla="*/ 2914343 w 6219825"/>
              <a:gd name="connsiteY57" fmla="*/ 2895696 h 6934200"/>
              <a:gd name="connsiteX58" fmla="*/ 2692503 w 6219825"/>
              <a:gd name="connsiteY58" fmla="*/ 2876743 h 6934200"/>
              <a:gd name="connsiteX59" fmla="*/ 2156952 w 6219825"/>
              <a:gd name="connsiteY59" fmla="*/ 2895735 h 6934200"/>
              <a:gd name="connsiteX60" fmla="*/ 1800225 w 6219825"/>
              <a:gd name="connsiteY60" fmla="*/ 2838450 h 6934200"/>
              <a:gd name="connsiteX61" fmla="*/ 1762125 w 6219825"/>
              <a:gd name="connsiteY61" fmla="*/ 2809875 h 6934200"/>
              <a:gd name="connsiteX62" fmla="*/ 1733550 w 6219825"/>
              <a:gd name="connsiteY62" fmla="*/ 2781300 h 6934200"/>
              <a:gd name="connsiteX63" fmla="*/ 1685925 w 6219825"/>
              <a:gd name="connsiteY63" fmla="*/ 2771775 h 6934200"/>
              <a:gd name="connsiteX64" fmla="*/ 1466850 w 6219825"/>
              <a:gd name="connsiteY64" fmla="*/ 2752725 h 6934200"/>
              <a:gd name="connsiteX65" fmla="*/ 1362075 w 6219825"/>
              <a:gd name="connsiteY65" fmla="*/ 2724150 h 6934200"/>
              <a:gd name="connsiteX66" fmla="*/ 1314450 w 6219825"/>
              <a:gd name="connsiteY66" fmla="*/ 2714625 h 6934200"/>
              <a:gd name="connsiteX67" fmla="*/ 1266825 w 6219825"/>
              <a:gd name="connsiteY67" fmla="*/ 2695575 h 6934200"/>
              <a:gd name="connsiteX68" fmla="*/ 1181100 w 6219825"/>
              <a:gd name="connsiteY68" fmla="*/ 2686050 h 6934200"/>
              <a:gd name="connsiteX69" fmla="*/ 1152525 w 6219825"/>
              <a:gd name="connsiteY69" fmla="*/ 2676525 h 6934200"/>
              <a:gd name="connsiteX70" fmla="*/ 1047750 w 6219825"/>
              <a:gd name="connsiteY70" fmla="*/ 2647950 h 6934200"/>
              <a:gd name="connsiteX71" fmla="*/ 1009650 w 6219825"/>
              <a:gd name="connsiteY71" fmla="*/ 2628900 h 6934200"/>
              <a:gd name="connsiteX72" fmla="*/ 962025 w 6219825"/>
              <a:gd name="connsiteY72" fmla="*/ 2609850 h 6934200"/>
              <a:gd name="connsiteX73" fmla="*/ 933450 w 6219825"/>
              <a:gd name="connsiteY73" fmla="*/ 2590800 h 6934200"/>
              <a:gd name="connsiteX74" fmla="*/ 904875 w 6219825"/>
              <a:gd name="connsiteY74" fmla="*/ 2581275 h 6934200"/>
              <a:gd name="connsiteX75" fmla="*/ 876300 w 6219825"/>
              <a:gd name="connsiteY75" fmla="*/ 2562225 h 6934200"/>
              <a:gd name="connsiteX76" fmla="*/ 809625 w 6219825"/>
              <a:gd name="connsiteY76" fmla="*/ 2533650 h 6934200"/>
              <a:gd name="connsiteX77" fmla="*/ 781050 w 6219825"/>
              <a:gd name="connsiteY77" fmla="*/ 2514600 h 6934200"/>
              <a:gd name="connsiteX78" fmla="*/ 752475 w 6219825"/>
              <a:gd name="connsiteY78" fmla="*/ 2505075 h 6934200"/>
              <a:gd name="connsiteX79" fmla="*/ 685800 w 6219825"/>
              <a:gd name="connsiteY79" fmla="*/ 2486025 h 6934200"/>
              <a:gd name="connsiteX80" fmla="*/ 638175 w 6219825"/>
              <a:gd name="connsiteY80" fmla="*/ 2476500 h 6934200"/>
              <a:gd name="connsiteX81" fmla="*/ 581025 w 6219825"/>
              <a:gd name="connsiteY81" fmla="*/ 2457450 h 6934200"/>
              <a:gd name="connsiteX82" fmla="*/ 466725 w 6219825"/>
              <a:gd name="connsiteY82" fmla="*/ 2438400 h 6934200"/>
              <a:gd name="connsiteX83" fmla="*/ 419100 w 6219825"/>
              <a:gd name="connsiteY83" fmla="*/ 2419350 h 6934200"/>
              <a:gd name="connsiteX84" fmla="*/ 390525 w 6219825"/>
              <a:gd name="connsiteY84" fmla="*/ 2409825 h 6934200"/>
              <a:gd name="connsiteX85" fmla="*/ 342900 w 6219825"/>
              <a:gd name="connsiteY85" fmla="*/ 2390775 h 6934200"/>
              <a:gd name="connsiteX86" fmla="*/ 219075 w 6219825"/>
              <a:gd name="connsiteY86" fmla="*/ 2362200 h 6934200"/>
              <a:gd name="connsiteX87" fmla="*/ 190500 w 6219825"/>
              <a:gd name="connsiteY87" fmla="*/ 2352675 h 6934200"/>
              <a:gd name="connsiteX88" fmla="*/ 133350 w 6219825"/>
              <a:gd name="connsiteY88" fmla="*/ 2362200 h 6934200"/>
              <a:gd name="connsiteX89" fmla="*/ 85725 w 6219825"/>
              <a:gd name="connsiteY89" fmla="*/ 2409825 h 6934200"/>
              <a:gd name="connsiteX90" fmla="*/ 57150 w 6219825"/>
              <a:gd name="connsiteY90" fmla="*/ 2447925 h 6934200"/>
              <a:gd name="connsiteX91" fmla="*/ 38100 w 6219825"/>
              <a:gd name="connsiteY91" fmla="*/ 2486025 h 6934200"/>
              <a:gd name="connsiteX92" fmla="*/ 19050 w 6219825"/>
              <a:gd name="connsiteY92" fmla="*/ 2514600 h 6934200"/>
              <a:gd name="connsiteX93" fmla="*/ 9525 w 6219825"/>
              <a:gd name="connsiteY93" fmla="*/ 2552700 h 6934200"/>
              <a:gd name="connsiteX94" fmla="*/ 0 w 6219825"/>
              <a:gd name="connsiteY94" fmla="*/ 2581275 h 6934200"/>
              <a:gd name="connsiteX95" fmla="*/ 28575 w 6219825"/>
              <a:gd name="connsiteY95" fmla="*/ 2733675 h 6934200"/>
              <a:gd name="connsiteX96" fmla="*/ 47625 w 6219825"/>
              <a:gd name="connsiteY96" fmla="*/ 2790825 h 6934200"/>
              <a:gd name="connsiteX97" fmla="*/ 76200 w 6219825"/>
              <a:gd name="connsiteY97" fmla="*/ 2828925 h 6934200"/>
              <a:gd name="connsiteX98" fmla="*/ 85725 w 6219825"/>
              <a:gd name="connsiteY98" fmla="*/ 2857500 h 6934200"/>
              <a:gd name="connsiteX99" fmla="*/ 114300 w 6219825"/>
              <a:gd name="connsiteY99" fmla="*/ 2867025 h 6934200"/>
              <a:gd name="connsiteX100" fmla="*/ 171450 w 6219825"/>
              <a:gd name="connsiteY100" fmla="*/ 2905125 h 6934200"/>
              <a:gd name="connsiteX101" fmla="*/ 200025 w 6219825"/>
              <a:gd name="connsiteY101" fmla="*/ 2914650 h 6934200"/>
              <a:gd name="connsiteX102" fmla="*/ 228600 w 6219825"/>
              <a:gd name="connsiteY102" fmla="*/ 2933700 h 6934200"/>
              <a:gd name="connsiteX103" fmla="*/ 257175 w 6219825"/>
              <a:gd name="connsiteY103" fmla="*/ 2962275 h 6934200"/>
              <a:gd name="connsiteX104" fmla="*/ 314325 w 6219825"/>
              <a:gd name="connsiteY104" fmla="*/ 2981325 h 6934200"/>
              <a:gd name="connsiteX105" fmla="*/ 352425 w 6219825"/>
              <a:gd name="connsiteY105" fmla="*/ 3000375 h 6934200"/>
              <a:gd name="connsiteX106" fmla="*/ 409575 w 6219825"/>
              <a:gd name="connsiteY106" fmla="*/ 3048000 h 6934200"/>
              <a:gd name="connsiteX107" fmla="*/ 438150 w 6219825"/>
              <a:gd name="connsiteY107" fmla="*/ 3086100 h 6934200"/>
              <a:gd name="connsiteX108" fmla="*/ 466725 w 6219825"/>
              <a:gd name="connsiteY108" fmla="*/ 3143250 h 6934200"/>
              <a:gd name="connsiteX109" fmla="*/ 476250 w 6219825"/>
              <a:gd name="connsiteY109" fmla="*/ 3171825 h 6934200"/>
              <a:gd name="connsiteX110" fmla="*/ 504825 w 6219825"/>
              <a:gd name="connsiteY110" fmla="*/ 3209925 h 6934200"/>
              <a:gd name="connsiteX111" fmla="*/ 523875 w 6219825"/>
              <a:gd name="connsiteY111" fmla="*/ 3248025 h 6934200"/>
              <a:gd name="connsiteX112" fmla="*/ 533400 w 6219825"/>
              <a:gd name="connsiteY112" fmla="*/ 3295650 h 6934200"/>
              <a:gd name="connsiteX113" fmla="*/ 590550 w 6219825"/>
              <a:gd name="connsiteY113" fmla="*/ 3371850 h 6934200"/>
              <a:gd name="connsiteX114" fmla="*/ 666750 w 6219825"/>
              <a:gd name="connsiteY114" fmla="*/ 3457575 h 6934200"/>
              <a:gd name="connsiteX115" fmla="*/ 695325 w 6219825"/>
              <a:gd name="connsiteY115" fmla="*/ 3476625 h 6934200"/>
              <a:gd name="connsiteX116" fmla="*/ 762000 w 6219825"/>
              <a:gd name="connsiteY116" fmla="*/ 3571875 h 6934200"/>
              <a:gd name="connsiteX117" fmla="*/ 800100 w 6219825"/>
              <a:gd name="connsiteY117" fmla="*/ 3629025 h 6934200"/>
              <a:gd name="connsiteX118" fmla="*/ 857250 w 6219825"/>
              <a:gd name="connsiteY118" fmla="*/ 3724275 h 6934200"/>
              <a:gd name="connsiteX119" fmla="*/ 923925 w 6219825"/>
              <a:gd name="connsiteY119" fmla="*/ 3781425 h 6934200"/>
              <a:gd name="connsiteX120" fmla="*/ 952500 w 6219825"/>
              <a:gd name="connsiteY120" fmla="*/ 3810000 h 6934200"/>
              <a:gd name="connsiteX121" fmla="*/ 981075 w 6219825"/>
              <a:gd name="connsiteY121" fmla="*/ 3829050 h 6934200"/>
              <a:gd name="connsiteX122" fmla="*/ 1028700 w 6219825"/>
              <a:gd name="connsiteY122" fmla="*/ 3886200 h 6934200"/>
              <a:gd name="connsiteX123" fmla="*/ 1057275 w 6219825"/>
              <a:gd name="connsiteY123" fmla="*/ 3924300 h 6934200"/>
              <a:gd name="connsiteX124" fmla="*/ 1076325 w 6219825"/>
              <a:gd name="connsiteY124" fmla="*/ 3952875 h 6934200"/>
              <a:gd name="connsiteX125" fmla="*/ 1114425 w 6219825"/>
              <a:gd name="connsiteY125" fmla="*/ 3962400 h 6934200"/>
              <a:gd name="connsiteX126" fmla="*/ 1152525 w 6219825"/>
              <a:gd name="connsiteY126" fmla="*/ 3990975 h 6934200"/>
              <a:gd name="connsiteX127" fmla="*/ 1181100 w 6219825"/>
              <a:gd name="connsiteY127" fmla="*/ 4010025 h 6934200"/>
              <a:gd name="connsiteX128" fmla="*/ 1200150 w 6219825"/>
              <a:gd name="connsiteY128" fmla="*/ 4038600 h 6934200"/>
              <a:gd name="connsiteX129" fmla="*/ 1228725 w 6219825"/>
              <a:gd name="connsiteY129" fmla="*/ 4048125 h 6934200"/>
              <a:gd name="connsiteX130" fmla="*/ 1257300 w 6219825"/>
              <a:gd name="connsiteY130" fmla="*/ 4067175 h 6934200"/>
              <a:gd name="connsiteX131" fmla="*/ 1343025 w 6219825"/>
              <a:gd name="connsiteY131" fmla="*/ 4057650 h 6934200"/>
              <a:gd name="connsiteX132" fmla="*/ 1371600 w 6219825"/>
              <a:gd name="connsiteY132" fmla="*/ 4038600 h 6934200"/>
              <a:gd name="connsiteX133" fmla="*/ 1419225 w 6219825"/>
              <a:gd name="connsiteY133" fmla="*/ 3981450 h 6934200"/>
              <a:gd name="connsiteX134" fmla="*/ 1485900 w 6219825"/>
              <a:gd name="connsiteY134" fmla="*/ 3924300 h 6934200"/>
              <a:gd name="connsiteX135" fmla="*/ 1514475 w 6219825"/>
              <a:gd name="connsiteY135" fmla="*/ 3914775 h 6934200"/>
              <a:gd name="connsiteX136" fmla="*/ 1543050 w 6219825"/>
              <a:gd name="connsiteY136" fmla="*/ 3895725 h 6934200"/>
              <a:gd name="connsiteX137" fmla="*/ 1628775 w 6219825"/>
              <a:gd name="connsiteY137" fmla="*/ 3876675 h 6934200"/>
              <a:gd name="connsiteX138" fmla="*/ 1657350 w 6219825"/>
              <a:gd name="connsiteY138" fmla="*/ 3857625 h 6934200"/>
              <a:gd name="connsiteX139" fmla="*/ 1685925 w 6219825"/>
              <a:gd name="connsiteY139" fmla="*/ 3829050 h 6934200"/>
              <a:gd name="connsiteX140" fmla="*/ 1743075 w 6219825"/>
              <a:gd name="connsiteY140" fmla="*/ 3810000 h 6934200"/>
              <a:gd name="connsiteX141" fmla="*/ 1809750 w 6219825"/>
              <a:gd name="connsiteY141" fmla="*/ 3790950 h 6934200"/>
              <a:gd name="connsiteX142" fmla="*/ 1924050 w 6219825"/>
              <a:gd name="connsiteY142" fmla="*/ 3771900 h 6934200"/>
              <a:gd name="connsiteX143" fmla="*/ 1943100 w 6219825"/>
              <a:gd name="connsiteY143" fmla="*/ 3743325 h 6934200"/>
              <a:gd name="connsiteX144" fmla="*/ 2000250 w 6219825"/>
              <a:gd name="connsiteY144" fmla="*/ 3724275 h 6934200"/>
              <a:gd name="connsiteX145" fmla="*/ 2345301 w 6219825"/>
              <a:gd name="connsiteY145" fmla="*/ 3695528 h 6934200"/>
              <a:gd name="connsiteX146" fmla="*/ 2566219 w 6219825"/>
              <a:gd name="connsiteY146" fmla="*/ 3714423 h 6934200"/>
              <a:gd name="connsiteX147" fmla="*/ 2825546 w 6219825"/>
              <a:gd name="connsiteY147" fmla="*/ 3676229 h 6934200"/>
              <a:gd name="connsiteX148" fmla="*/ 3347577 w 6219825"/>
              <a:gd name="connsiteY148" fmla="*/ 3676210 h 6934200"/>
              <a:gd name="connsiteX149" fmla="*/ 3527630 w 6219825"/>
              <a:gd name="connsiteY149" fmla="*/ 3714290 h 6934200"/>
              <a:gd name="connsiteX150" fmla="*/ 3814302 w 6219825"/>
              <a:gd name="connsiteY150" fmla="*/ 3752467 h 6934200"/>
              <a:gd name="connsiteX151" fmla="*/ 3994663 w 6219825"/>
              <a:gd name="connsiteY151" fmla="*/ 3752505 h 6934200"/>
              <a:gd name="connsiteX152" fmla="*/ 4245078 w 6219825"/>
              <a:gd name="connsiteY152" fmla="*/ 3781061 h 6934200"/>
              <a:gd name="connsiteX153" fmla="*/ 4400857 w 6219825"/>
              <a:gd name="connsiteY153" fmla="*/ 3800091 h 6934200"/>
              <a:gd name="connsiteX154" fmla="*/ 4622390 w 6219825"/>
              <a:gd name="connsiteY154" fmla="*/ 3800188 h 6934200"/>
              <a:gd name="connsiteX155" fmla="*/ 4742836 w 6219825"/>
              <a:gd name="connsiteY155" fmla="*/ 3800360 h 6934200"/>
              <a:gd name="connsiteX156" fmla="*/ 5076825 w 6219825"/>
              <a:gd name="connsiteY156" fmla="*/ 3886008 h 6934200"/>
              <a:gd name="connsiteX157" fmla="*/ 5334000 w 6219825"/>
              <a:gd name="connsiteY157" fmla="*/ 3981450 h 6934200"/>
              <a:gd name="connsiteX158" fmla="*/ 5343525 w 6219825"/>
              <a:gd name="connsiteY158" fmla="*/ 4010025 h 6934200"/>
              <a:gd name="connsiteX159" fmla="*/ 5410200 w 6219825"/>
              <a:gd name="connsiteY159" fmla="*/ 4067175 h 6934200"/>
              <a:gd name="connsiteX160" fmla="*/ 5438775 w 6219825"/>
              <a:gd name="connsiteY160" fmla="*/ 4076700 h 6934200"/>
              <a:gd name="connsiteX161" fmla="*/ 5495925 w 6219825"/>
              <a:gd name="connsiteY161" fmla="*/ 4133850 h 6934200"/>
              <a:gd name="connsiteX162" fmla="*/ 5562600 w 6219825"/>
              <a:gd name="connsiteY162" fmla="*/ 4171950 h 6934200"/>
              <a:gd name="connsiteX163" fmla="*/ 5591175 w 6219825"/>
              <a:gd name="connsiteY163" fmla="*/ 4229100 h 6934200"/>
              <a:gd name="connsiteX164" fmla="*/ 5600700 w 6219825"/>
              <a:gd name="connsiteY164" fmla="*/ 4257675 h 6934200"/>
              <a:gd name="connsiteX165" fmla="*/ 5619750 w 6219825"/>
              <a:gd name="connsiteY165" fmla="*/ 4295775 h 6934200"/>
              <a:gd name="connsiteX166" fmla="*/ 5629275 w 6219825"/>
              <a:gd name="connsiteY166" fmla="*/ 4333875 h 6934200"/>
              <a:gd name="connsiteX167" fmla="*/ 5648325 w 6219825"/>
              <a:gd name="connsiteY167" fmla="*/ 4362450 h 6934200"/>
              <a:gd name="connsiteX168" fmla="*/ 5657850 w 6219825"/>
              <a:gd name="connsiteY168" fmla="*/ 4391025 h 6934200"/>
              <a:gd name="connsiteX169" fmla="*/ 5695950 w 6219825"/>
              <a:gd name="connsiteY169" fmla="*/ 4448175 h 6934200"/>
              <a:gd name="connsiteX170" fmla="*/ 5705475 w 6219825"/>
              <a:gd name="connsiteY170" fmla="*/ 4495800 h 6934200"/>
              <a:gd name="connsiteX171" fmla="*/ 5734050 w 6219825"/>
              <a:gd name="connsiteY171" fmla="*/ 4524375 h 6934200"/>
              <a:gd name="connsiteX172" fmla="*/ 5753100 w 6219825"/>
              <a:gd name="connsiteY172" fmla="*/ 4562475 h 6934200"/>
              <a:gd name="connsiteX173" fmla="*/ 5772150 w 6219825"/>
              <a:gd name="connsiteY173" fmla="*/ 4619625 h 6934200"/>
              <a:gd name="connsiteX174" fmla="*/ 5781675 w 6219825"/>
              <a:gd name="connsiteY174" fmla="*/ 4648200 h 6934200"/>
              <a:gd name="connsiteX175" fmla="*/ 5791200 w 6219825"/>
              <a:gd name="connsiteY175" fmla="*/ 4676775 h 6934200"/>
              <a:gd name="connsiteX176" fmla="*/ 5810250 w 6219825"/>
              <a:gd name="connsiteY176" fmla="*/ 5029200 h 6934200"/>
              <a:gd name="connsiteX177" fmla="*/ 5819775 w 6219825"/>
              <a:gd name="connsiteY177" fmla="*/ 5095875 h 6934200"/>
              <a:gd name="connsiteX178" fmla="*/ 5829300 w 6219825"/>
              <a:gd name="connsiteY178" fmla="*/ 5229225 h 6934200"/>
              <a:gd name="connsiteX179" fmla="*/ 5848350 w 6219825"/>
              <a:gd name="connsiteY179" fmla="*/ 5353050 h 6934200"/>
              <a:gd name="connsiteX180" fmla="*/ 5867400 w 6219825"/>
              <a:gd name="connsiteY180" fmla="*/ 5448300 h 6934200"/>
              <a:gd name="connsiteX181" fmla="*/ 5886450 w 6219825"/>
              <a:gd name="connsiteY181" fmla="*/ 5686425 h 6934200"/>
              <a:gd name="connsiteX182" fmla="*/ 5895975 w 6219825"/>
              <a:gd name="connsiteY182" fmla="*/ 5772150 h 6934200"/>
              <a:gd name="connsiteX183" fmla="*/ 5905500 w 6219825"/>
              <a:gd name="connsiteY183" fmla="*/ 6600825 h 6934200"/>
              <a:gd name="connsiteX184" fmla="*/ 5934075 w 6219825"/>
              <a:gd name="connsiteY184" fmla="*/ 6686550 h 6934200"/>
              <a:gd name="connsiteX185" fmla="*/ 5962650 w 6219825"/>
              <a:gd name="connsiteY185" fmla="*/ 6781800 h 6934200"/>
              <a:gd name="connsiteX186" fmla="*/ 5972175 w 6219825"/>
              <a:gd name="connsiteY186" fmla="*/ 6810375 h 6934200"/>
              <a:gd name="connsiteX187" fmla="*/ 5981700 w 6219825"/>
              <a:gd name="connsiteY187" fmla="*/ 6838950 h 6934200"/>
              <a:gd name="connsiteX188" fmla="*/ 6000750 w 6219825"/>
              <a:gd name="connsiteY188" fmla="*/ 6867525 h 6934200"/>
              <a:gd name="connsiteX189" fmla="*/ 6048375 w 6219825"/>
              <a:gd name="connsiteY189" fmla="*/ 6934200 h 6934200"/>
              <a:gd name="connsiteX190" fmla="*/ 6153150 w 6219825"/>
              <a:gd name="connsiteY190" fmla="*/ 6924675 h 6934200"/>
              <a:gd name="connsiteX191" fmla="*/ 6172200 w 6219825"/>
              <a:gd name="connsiteY191" fmla="*/ 6886575 h 6934200"/>
              <a:gd name="connsiteX192" fmla="*/ 6191250 w 6219825"/>
              <a:gd name="connsiteY192" fmla="*/ 5934075 h 6934200"/>
              <a:gd name="connsiteX193" fmla="*/ 6219825 w 6219825"/>
              <a:gd name="connsiteY193" fmla="*/ 2743200 h 6934200"/>
              <a:gd name="connsiteX194" fmla="*/ 6210300 w 6219825"/>
              <a:gd name="connsiteY194" fmla="*/ 228600 h 6934200"/>
              <a:gd name="connsiteX195" fmla="*/ 6181725 w 6219825"/>
              <a:gd name="connsiteY195" fmla="*/ 104775 h 6934200"/>
              <a:gd name="connsiteX196" fmla="*/ 6172200 w 6219825"/>
              <a:gd name="connsiteY196" fmla="*/ 47625 h 6934200"/>
              <a:gd name="connsiteX197" fmla="*/ 6096000 w 6219825"/>
              <a:gd name="connsiteY19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838450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76467 w 6219825"/>
              <a:gd name="connsiteY48" fmla="*/ 2829022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562475 w 6219825"/>
              <a:gd name="connsiteY48" fmla="*/ 2905125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33550 w 6219825"/>
              <a:gd name="connsiteY59" fmla="*/ 2781300 h 6934200"/>
              <a:gd name="connsiteX60" fmla="*/ 1685925 w 6219825"/>
              <a:gd name="connsiteY60" fmla="*/ 2771775 h 6934200"/>
              <a:gd name="connsiteX61" fmla="*/ 1466850 w 6219825"/>
              <a:gd name="connsiteY61" fmla="*/ 2752725 h 6934200"/>
              <a:gd name="connsiteX62" fmla="*/ 1362075 w 6219825"/>
              <a:gd name="connsiteY62" fmla="*/ 2724150 h 6934200"/>
              <a:gd name="connsiteX63" fmla="*/ 1314450 w 6219825"/>
              <a:gd name="connsiteY63" fmla="*/ 2714625 h 6934200"/>
              <a:gd name="connsiteX64" fmla="*/ 1266825 w 6219825"/>
              <a:gd name="connsiteY64" fmla="*/ 2695575 h 6934200"/>
              <a:gd name="connsiteX65" fmla="*/ 1181100 w 6219825"/>
              <a:gd name="connsiteY65" fmla="*/ 2686050 h 6934200"/>
              <a:gd name="connsiteX66" fmla="*/ 1152525 w 6219825"/>
              <a:gd name="connsiteY66" fmla="*/ 2676525 h 6934200"/>
              <a:gd name="connsiteX67" fmla="*/ 1047750 w 6219825"/>
              <a:gd name="connsiteY67" fmla="*/ 2647950 h 6934200"/>
              <a:gd name="connsiteX68" fmla="*/ 1009650 w 6219825"/>
              <a:gd name="connsiteY68" fmla="*/ 2628900 h 6934200"/>
              <a:gd name="connsiteX69" fmla="*/ 962025 w 6219825"/>
              <a:gd name="connsiteY69" fmla="*/ 2609850 h 6934200"/>
              <a:gd name="connsiteX70" fmla="*/ 933450 w 6219825"/>
              <a:gd name="connsiteY70" fmla="*/ 2590800 h 6934200"/>
              <a:gd name="connsiteX71" fmla="*/ 904875 w 6219825"/>
              <a:gd name="connsiteY71" fmla="*/ 2581275 h 6934200"/>
              <a:gd name="connsiteX72" fmla="*/ 876300 w 6219825"/>
              <a:gd name="connsiteY72" fmla="*/ 2562225 h 6934200"/>
              <a:gd name="connsiteX73" fmla="*/ 809625 w 6219825"/>
              <a:gd name="connsiteY73" fmla="*/ 2533650 h 6934200"/>
              <a:gd name="connsiteX74" fmla="*/ 781050 w 6219825"/>
              <a:gd name="connsiteY74" fmla="*/ 2514600 h 6934200"/>
              <a:gd name="connsiteX75" fmla="*/ 752475 w 6219825"/>
              <a:gd name="connsiteY75" fmla="*/ 2505075 h 6934200"/>
              <a:gd name="connsiteX76" fmla="*/ 685800 w 6219825"/>
              <a:gd name="connsiteY76" fmla="*/ 2486025 h 6934200"/>
              <a:gd name="connsiteX77" fmla="*/ 638175 w 6219825"/>
              <a:gd name="connsiteY77" fmla="*/ 2476500 h 6934200"/>
              <a:gd name="connsiteX78" fmla="*/ 581025 w 6219825"/>
              <a:gd name="connsiteY78" fmla="*/ 2457450 h 6934200"/>
              <a:gd name="connsiteX79" fmla="*/ 466725 w 6219825"/>
              <a:gd name="connsiteY79" fmla="*/ 2438400 h 6934200"/>
              <a:gd name="connsiteX80" fmla="*/ 419100 w 6219825"/>
              <a:gd name="connsiteY80" fmla="*/ 2419350 h 6934200"/>
              <a:gd name="connsiteX81" fmla="*/ 390525 w 6219825"/>
              <a:gd name="connsiteY81" fmla="*/ 2409825 h 6934200"/>
              <a:gd name="connsiteX82" fmla="*/ 342900 w 6219825"/>
              <a:gd name="connsiteY82" fmla="*/ 2390775 h 6934200"/>
              <a:gd name="connsiteX83" fmla="*/ 219075 w 6219825"/>
              <a:gd name="connsiteY83" fmla="*/ 2362200 h 6934200"/>
              <a:gd name="connsiteX84" fmla="*/ 190500 w 6219825"/>
              <a:gd name="connsiteY84" fmla="*/ 2352675 h 6934200"/>
              <a:gd name="connsiteX85" fmla="*/ 133350 w 6219825"/>
              <a:gd name="connsiteY85" fmla="*/ 2362200 h 6934200"/>
              <a:gd name="connsiteX86" fmla="*/ 85725 w 6219825"/>
              <a:gd name="connsiteY86" fmla="*/ 2409825 h 6934200"/>
              <a:gd name="connsiteX87" fmla="*/ 57150 w 6219825"/>
              <a:gd name="connsiteY87" fmla="*/ 2447925 h 6934200"/>
              <a:gd name="connsiteX88" fmla="*/ 38100 w 6219825"/>
              <a:gd name="connsiteY88" fmla="*/ 2486025 h 6934200"/>
              <a:gd name="connsiteX89" fmla="*/ 19050 w 6219825"/>
              <a:gd name="connsiteY89" fmla="*/ 2514600 h 6934200"/>
              <a:gd name="connsiteX90" fmla="*/ 9525 w 6219825"/>
              <a:gd name="connsiteY90" fmla="*/ 2552700 h 6934200"/>
              <a:gd name="connsiteX91" fmla="*/ 0 w 6219825"/>
              <a:gd name="connsiteY91" fmla="*/ 2581275 h 6934200"/>
              <a:gd name="connsiteX92" fmla="*/ 28575 w 6219825"/>
              <a:gd name="connsiteY92" fmla="*/ 2733675 h 6934200"/>
              <a:gd name="connsiteX93" fmla="*/ 47625 w 6219825"/>
              <a:gd name="connsiteY93" fmla="*/ 2790825 h 6934200"/>
              <a:gd name="connsiteX94" fmla="*/ 76200 w 6219825"/>
              <a:gd name="connsiteY94" fmla="*/ 2828925 h 6934200"/>
              <a:gd name="connsiteX95" fmla="*/ 85725 w 6219825"/>
              <a:gd name="connsiteY95" fmla="*/ 2857500 h 6934200"/>
              <a:gd name="connsiteX96" fmla="*/ 114300 w 6219825"/>
              <a:gd name="connsiteY96" fmla="*/ 2867025 h 6934200"/>
              <a:gd name="connsiteX97" fmla="*/ 171450 w 6219825"/>
              <a:gd name="connsiteY97" fmla="*/ 2905125 h 6934200"/>
              <a:gd name="connsiteX98" fmla="*/ 200025 w 6219825"/>
              <a:gd name="connsiteY98" fmla="*/ 2914650 h 6934200"/>
              <a:gd name="connsiteX99" fmla="*/ 228600 w 6219825"/>
              <a:gd name="connsiteY99" fmla="*/ 2933700 h 6934200"/>
              <a:gd name="connsiteX100" fmla="*/ 257175 w 6219825"/>
              <a:gd name="connsiteY100" fmla="*/ 2962275 h 6934200"/>
              <a:gd name="connsiteX101" fmla="*/ 314325 w 6219825"/>
              <a:gd name="connsiteY101" fmla="*/ 2981325 h 6934200"/>
              <a:gd name="connsiteX102" fmla="*/ 352425 w 6219825"/>
              <a:gd name="connsiteY102" fmla="*/ 3000375 h 6934200"/>
              <a:gd name="connsiteX103" fmla="*/ 409575 w 6219825"/>
              <a:gd name="connsiteY103" fmla="*/ 3048000 h 6934200"/>
              <a:gd name="connsiteX104" fmla="*/ 438150 w 6219825"/>
              <a:gd name="connsiteY104" fmla="*/ 3086100 h 6934200"/>
              <a:gd name="connsiteX105" fmla="*/ 466725 w 6219825"/>
              <a:gd name="connsiteY105" fmla="*/ 3143250 h 6934200"/>
              <a:gd name="connsiteX106" fmla="*/ 476250 w 6219825"/>
              <a:gd name="connsiteY106" fmla="*/ 3171825 h 6934200"/>
              <a:gd name="connsiteX107" fmla="*/ 504825 w 6219825"/>
              <a:gd name="connsiteY107" fmla="*/ 3209925 h 6934200"/>
              <a:gd name="connsiteX108" fmla="*/ 523875 w 6219825"/>
              <a:gd name="connsiteY108" fmla="*/ 3248025 h 6934200"/>
              <a:gd name="connsiteX109" fmla="*/ 533400 w 6219825"/>
              <a:gd name="connsiteY109" fmla="*/ 3295650 h 6934200"/>
              <a:gd name="connsiteX110" fmla="*/ 590550 w 6219825"/>
              <a:gd name="connsiteY110" fmla="*/ 3371850 h 6934200"/>
              <a:gd name="connsiteX111" fmla="*/ 666750 w 6219825"/>
              <a:gd name="connsiteY111" fmla="*/ 3457575 h 6934200"/>
              <a:gd name="connsiteX112" fmla="*/ 695325 w 6219825"/>
              <a:gd name="connsiteY112" fmla="*/ 3476625 h 6934200"/>
              <a:gd name="connsiteX113" fmla="*/ 762000 w 6219825"/>
              <a:gd name="connsiteY113" fmla="*/ 3571875 h 6934200"/>
              <a:gd name="connsiteX114" fmla="*/ 800100 w 6219825"/>
              <a:gd name="connsiteY114" fmla="*/ 3629025 h 6934200"/>
              <a:gd name="connsiteX115" fmla="*/ 857250 w 6219825"/>
              <a:gd name="connsiteY115" fmla="*/ 3724275 h 6934200"/>
              <a:gd name="connsiteX116" fmla="*/ 923925 w 6219825"/>
              <a:gd name="connsiteY116" fmla="*/ 3781425 h 6934200"/>
              <a:gd name="connsiteX117" fmla="*/ 952500 w 6219825"/>
              <a:gd name="connsiteY117" fmla="*/ 3810000 h 6934200"/>
              <a:gd name="connsiteX118" fmla="*/ 981075 w 6219825"/>
              <a:gd name="connsiteY118" fmla="*/ 3829050 h 6934200"/>
              <a:gd name="connsiteX119" fmla="*/ 1028700 w 6219825"/>
              <a:gd name="connsiteY119" fmla="*/ 3886200 h 6934200"/>
              <a:gd name="connsiteX120" fmla="*/ 1057275 w 6219825"/>
              <a:gd name="connsiteY120" fmla="*/ 3924300 h 6934200"/>
              <a:gd name="connsiteX121" fmla="*/ 1076325 w 6219825"/>
              <a:gd name="connsiteY121" fmla="*/ 3952875 h 6934200"/>
              <a:gd name="connsiteX122" fmla="*/ 1114425 w 6219825"/>
              <a:gd name="connsiteY122" fmla="*/ 3962400 h 6934200"/>
              <a:gd name="connsiteX123" fmla="*/ 1152525 w 6219825"/>
              <a:gd name="connsiteY123" fmla="*/ 3990975 h 6934200"/>
              <a:gd name="connsiteX124" fmla="*/ 1181100 w 6219825"/>
              <a:gd name="connsiteY124" fmla="*/ 4010025 h 6934200"/>
              <a:gd name="connsiteX125" fmla="*/ 1200150 w 6219825"/>
              <a:gd name="connsiteY125" fmla="*/ 4038600 h 6934200"/>
              <a:gd name="connsiteX126" fmla="*/ 1228725 w 6219825"/>
              <a:gd name="connsiteY126" fmla="*/ 4048125 h 6934200"/>
              <a:gd name="connsiteX127" fmla="*/ 1257300 w 6219825"/>
              <a:gd name="connsiteY127" fmla="*/ 4067175 h 6934200"/>
              <a:gd name="connsiteX128" fmla="*/ 1343025 w 6219825"/>
              <a:gd name="connsiteY128" fmla="*/ 4057650 h 6934200"/>
              <a:gd name="connsiteX129" fmla="*/ 1371600 w 6219825"/>
              <a:gd name="connsiteY129" fmla="*/ 4038600 h 6934200"/>
              <a:gd name="connsiteX130" fmla="*/ 1419225 w 6219825"/>
              <a:gd name="connsiteY130" fmla="*/ 3981450 h 6934200"/>
              <a:gd name="connsiteX131" fmla="*/ 1485900 w 6219825"/>
              <a:gd name="connsiteY131" fmla="*/ 3924300 h 6934200"/>
              <a:gd name="connsiteX132" fmla="*/ 1514475 w 6219825"/>
              <a:gd name="connsiteY132" fmla="*/ 3914775 h 6934200"/>
              <a:gd name="connsiteX133" fmla="*/ 1543050 w 6219825"/>
              <a:gd name="connsiteY133" fmla="*/ 3895725 h 6934200"/>
              <a:gd name="connsiteX134" fmla="*/ 1628775 w 6219825"/>
              <a:gd name="connsiteY134" fmla="*/ 3876675 h 6934200"/>
              <a:gd name="connsiteX135" fmla="*/ 1657350 w 6219825"/>
              <a:gd name="connsiteY135" fmla="*/ 3857625 h 6934200"/>
              <a:gd name="connsiteX136" fmla="*/ 1685925 w 6219825"/>
              <a:gd name="connsiteY136" fmla="*/ 3829050 h 6934200"/>
              <a:gd name="connsiteX137" fmla="*/ 1743075 w 6219825"/>
              <a:gd name="connsiteY137" fmla="*/ 3810000 h 6934200"/>
              <a:gd name="connsiteX138" fmla="*/ 1809750 w 6219825"/>
              <a:gd name="connsiteY138" fmla="*/ 3790950 h 6934200"/>
              <a:gd name="connsiteX139" fmla="*/ 1924050 w 6219825"/>
              <a:gd name="connsiteY139" fmla="*/ 3771900 h 6934200"/>
              <a:gd name="connsiteX140" fmla="*/ 1943100 w 6219825"/>
              <a:gd name="connsiteY140" fmla="*/ 3743325 h 6934200"/>
              <a:gd name="connsiteX141" fmla="*/ 2000250 w 6219825"/>
              <a:gd name="connsiteY141" fmla="*/ 3724275 h 6934200"/>
              <a:gd name="connsiteX142" fmla="*/ 2345301 w 6219825"/>
              <a:gd name="connsiteY142" fmla="*/ 3695528 h 6934200"/>
              <a:gd name="connsiteX143" fmla="*/ 2566219 w 6219825"/>
              <a:gd name="connsiteY143" fmla="*/ 3714423 h 6934200"/>
              <a:gd name="connsiteX144" fmla="*/ 2825546 w 6219825"/>
              <a:gd name="connsiteY144" fmla="*/ 3676229 h 6934200"/>
              <a:gd name="connsiteX145" fmla="*/ 3347577 w 6219825"/>
              <a:gd name="connsiteY145" fmla="*/ 3676210 h 6934200"/>
              <a:gd name="connsiteX146" fmla="*/ 3527630 w 6219825"/>
              <a:gd name="connsiteY146" fmla="*/ 3714290 h 6934200"/>
              <a:gd name="connsiteX147" fmla="*/ 3814302 w 6219825"/>
              <a:gd name="connsiteY147" fmla="*/ 3752467 h 6934200"/>
              <a:gd name="connsiteX148" fmla="*/ 3994663 w 6219825"/>
              <a:gd name="connsiteY148" fmla="*/ 3752505 h 6934200"/>
              <a:gd name="connsiteX149" fmla="*/ 4245078 w 6219825"/>
              <a:gd name="connsiteY149" fmla="*/ 3781061 h 6934200"/>
              <a:gd name="connsiteX150" fmla="*/ 4400857 w 6219825"/>
              <a:gd name="connsiteY150" fmla="*/ 3800091 h 6934200"/>
              <a:gd name="connsiteX151" fmla="*/ 4622390 w 6219825"/>
              <a:gd name="connsiteY151" fmla="*/ 3800188 h 6934200"/>
              <a:gd name="connsiteX152" fmla="*/ 4742836 w 6219825"/>
              <a:gd name="connsiteY152" fmla="*/ 3800360 h 6934200"/>
              <a:gd name="connsiteX153" fmla="*/ 5076825 w 6219825"/>
              <a:gd name="connsiteY153" fmla="*/ 3886008 h 6934200"/>
              <a:gd name="connsiteX154" fmla="*/ 5334000 w 6219825"/>
              <a:gd name="connsiteY154" fmla="*/ 3981450 h 6934200"/>
              <a:gd name="connsiteX155" fmla="*/ 5343525 w 6219825"/>
              <a:gd name="connsiteY155" fmla="*/ 4010025 h 6934200"/>
              <a:gd name="connsiteX156" fmla="*/ 5410200 w 6219825"/>
              <a:gd name="connsiteY156" fmla="*/ 4067175 h 6934200"/>
              <a:gd name="connsiteX157" fmla="*/ 5438775 w 6219825"/>
              <a:gd name="connsiteY157" fmla="*/ 4076700 h 6934200"/>
              <a:gd name="connsiteX158" fmla="*/ 5495925 w 6219825"/>
              <a:gd name="connsiteY158" fmla="*/ 4133850 h 6934200"/>
              <a:gd name="connsiteX159" fmla="*/ 5562600 w 6219825"/>
              <a:gd name="connsiteY159" fmla="*/ 4171950 h 6934200"/>
              <a:gd name="connsiteX160" fmla="*/ 5591175 w 6219825"/>
              <a:gd name="connsiteY160" fmla="*/ 4229100 h 6934200"/>
              <a:gd name="connsiteX161" fmla="*/ 5600700 w 6219825"/>
              <a:gd name="connsiteY161" fmla="*/ 4257675 h 6934200"/>
              <a:gd name="connsiteX162" fmla="*/ 5619750 w 6219825"/>
              <a:gd name="connsiteY162" fmla="*/ 4295775 h 6934200"/>
              <a:gd name="connsiteX163" fmla="*/ 5629275 w 6219825"/>
              <a:gd name="connsiteY163" fmla="*/ 4333875 h 6934200"/>
              <a:gd name="connsiteX164" fmla="*/ 5648325 w 6219825"/>
              <a:gd name="connsiteY164" fmla="*/ 4362450 h 6934200"/>
              <a:gd name="connsiteX165" fmla="*/ 5657850 w 6219825"/>
              <a:gd name="connsiteY165" fmla="*/ 4391025 h 6934200"/>
              <a:gd name="connsiteX166" fmla="*/ 5695950 w 6219825"/>
              <a:gd name="connsiteY166" fmla="*/ 4448175 h 6934200"/>
              <a:gd name="connsiteX167" fmla="*/ 5705475 w 6219825"/>
              <a:gd name="connsiteY167" fmla="*/ 4495800 h 6934200"/>
              <a:gd name="connsiteX168" fmla="*/ 5734050 w 6219825"/>
              <a:gd name="connsiteY168" fmla="*/ 4524375 h 6934200"/>
              <a:gd name="connsiteX169" fmla="*/ 5753100 w 6219825"/>
              <a:gd name="connsiteY169" fmla="*/ 4562475 h 6934200"/>
              <a:gd name="connsiteX170" fmla="*/ 5772150 w 6219825"/>
              <a:gd name="connsiteY170" fmla="*/ 4619625 h 6934200"/>
              <a:gd name="connsiteX171" fmla="*/ 5781675 w 6219825"/>
              <a:gd name="connsiteY171" fmla="*/ 4648200 h 6934200"/>
              <a:gd name="connsiteX172" fmla="*/ 5791200 w 6219825"/>
              <a:gd name="connsiteY172" fmla="*/ 4676775 h 6934200"/>
              <a:gd name="connsiteX173" fmla="*/ 5810250 w 6219825"/>
              <a:gd name="connsiteY173" fmla="*/ 5029200 h 6934200"/>
              <a:gd name="connsiteX174" fmla="*/ 5819775 w 6219825"/>
              <a:gd name="connsiteY174" fmla="*/ 5095875 h 6934200"/>
              <a:gd name="connsiteX175" fmla="*/ 5829300 w 6219825"/>
              <a:gd name="connsiteY175" fmla="*/ 5229225 h 6934200"/>
              <a:gd name="connsiteX176" fmla="*/ 5848350 w 6219825"/>
              <a:gd name="connsiteY176" fmla="*/ 5353050 h 6934200"/>
              <a:gd name="connsiteX177" fmla="*/ 5867400 w 6219825"/>
              <a:gd name="connsiteY177" fmla="*/ 5448300 h 6934200"/>
              <a:gd name="connsiteX178" fmla="*/ 5886450 w 6219825"/>
              <a:gd name="connsiteY178" fmla="*/ 5686425 h 6934200"/>
              <a:gd name="connsiteX179" fmla="*/ 5895975 w 6219825"/>
              <a:gd name="connsiteY179" fmla="*/ 5772150 h 6934200"/>
              <a:gd name="connsiteX180" fmla="*/ 5905500 w 6219825"/>
              <a:gd name="connsiteY180" fmla="*/ 6600825 h 6934200"/>
              <a:gd name="connsiteX181" fmla="*/ 5934075 w 6219825"/>
              <a:gd name="connsiteY181" fmla="*/ 6686550 h 6934200"/>
              <a:gd name="connsiteX182" fmla="*/ 5962650 w 6219825"/>
              <a:gd name="connsiteY182" fmla="*/ 6781800 h 6934200"/>
              <a:gd name="connsiteX183" fmla="*/ 5972175 w 6219825"/>
              <a:gd name="connsiteY183" fmla="*/ 6810375 h 6934200"/>
              <a:gd name="connsiteX184" fmla="*/ 5981700 w 6219825"/>
              <a:gd name="connsiteY184" fmla="*/ 6838950 h 6934200"/>
              <a:gd name="connsiteX185" fmla="*/ 6000750 w 6219825"/>
              <a:gd name="connsiteY185" fmla="*/ 6867525 h 6934200"/>
              <a:gd name="connsiteX186" fmla="*/ 6048375 w 6219825"/>
              <a:gd name="connsiteY186" fmla="*/ 6934200 h 6934200"/>
              <a:gd name="connsiteX187" fmla="*/ 6153150 w 6219825"/>
              <a:gd name="connsiteY187" fmla="*/ 6924675 h 6934200"/>
              <a:gd name="connsiteX188" fmla="*/ 6172200 w 6219825"/>
              <a:gd name="connsiteY188" fmla="*/ 6886575 h 6934200"/>
              <a:gd name="connsiteX189" fmla="*/ 6191250 w 6219825"/>
              <a:gd name="connsiteY189" fmla="*/ 5934075 h 6934200"/>
              <a:gd name="connsiteX190" fmla="*/ 6219825 w 6219825"/>
              <a:gd name="connsiteY190" fmla="*/ 2743200 h 6934200"/>
              <a:gd name="connsiteX191" fmla="*/ 6210300 w 6219825"/>
              <a:gd name="connsiteY191" fmla="*/ 228600 h 6934200"/>
              <a:gd name="connsiteX192" fmla="*/ 6181725 w 6219825"/>
              <a:gd name="connsiteY192" fmla="*/ 104775 h 6934200"/>
              <a:gd name="connsiteX193" fmla="*/ 6172200 w 6219825"/>
              <a:gd name="connsiteY193" fmla="*/ 47625 h 6934200"/>
              <a:gd name="connsiteX194" fmla="*/ 6096000 w 6219825"/>
              <a:gd name="connsiteY19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33550 w 6219825"/>
              <a:gd name="connsiteY59" fmla="*/ 2781300 h 6934200"/>
              <a:gd name="connsiteX60" fmla="*/ 1685925 w 6219825"/>
              <a:gd name="connsiteY60" fmla="*/ 2771775 h 6934200"/>
              <a:gd name="connsiteX61" fmla="*/ 1466850 w 6219825"/>
              <a:gd name="connsiteY61" fmla="*/ 2752725 h 6934200"/>
              <a:gd name="connsiteX62" fmla="*/ 1362075 w 6219825"/>
              <a:gd name="connsiteY62" fmla="*/ 2724150 h 6934200"/>
              <a:gd name="connsiteX63" fmla="*/ 1314450 w 6219825"/>
              <a:gd name="connsiteY63" fmla="*/ 2714625 h 6934200"/>
              <a:gd name="connsiteX64" fmla="*/ 1266825 w 6219825"/>
              <a:gd name="connsiteY64" fmla="*/ 2695575 h 6934200"/>
              <a:gd name="connsiteX65" fmla="*/ 1181100 w 6219825"/>
              <a:gd name="connsiteY65" fmla="*/ 2686050 h 6934200"/>
              <a:gd name="connsiteX66" fmla="*/ 1152525 w 6219825"/>
              <a:gd name="connsiteY66" fmla="*/ 2676525 h 6934200"/>
              <a:gd name="connsiteX67" fmla="*/ 1047750 w 6219825"/>
              <a:gd name="connsiteY67" fmla="*/ 2647950 h 6934200"/>
              <a:gd name="connsiteX68" fmla="*/ 1009650 w 6219825"/>
              <a:gd name="connsiteY68" fmla="*/ 2628900 h 6934200"/>
              <a:gd name="connsiteX69" fmla="*/ 962025 w 6219825"/>
              <a:gd name="connsiteY69" fmla="*/ 2609850 h 6934200"/>
              <a:gd name="connsiteX70" fmla="*/ 933450 w 6219825"/>
              <a:gd name="connsiteY70" fmla="*/ 2590800 h 6934200"/>
              <a:gd name="connsiteX71" fmla="*/ 904875 w 6219825"/>
              <a:gd name="connsiteY71" fmla="*/ 2581275 h 6934200"/>
              <a:gd name="connsiteX72" fmla="*/ 876300 w 6219825"/>
              <a:gd name="connsiteY72" fmla="*/ 2562225 h 6934200"/>
              <a:gd name="connsiteX73" fmla="*/ 809625 w 6219825"/>
              <a:gd name="connsiteY73" fmla="*/ 2533650 h 6934200"/>
              <a:gd name="connsiteX74" fmla="*/ 781050 w 6219825"/>
              <a:gd name="connsiteY74" fmla="*/ 2514600 h 6934200"/>
              <a:gd name="connsiteX75" fmla="*/ 752475 w 6219825"/>
              <a:gd name="connsiteY75" fmla="*/ 2505075 h 6934200"/>
              <a:gd name="connsiteX76" fmla="*/ 685800 w 6219825"/>
              <a:gd name="connsiteY76" fmla="*/ 2486025 h 6934200"/>
              <a:gd name="connsiteX77" fmla="*/ 638175 w 6219825"/>
              <a:gd name="connsiteY77" fmla="*/ 2476500 h 6934200"/>
              <a:gd name="connsiteX78" fmla="*/ 581025 w 6219825"/>
              <a:gd name="connsiteY78" fmla="*/ 2457450 h 6934200"/>
              <a:gd name="connsiteX79" fmla="*/ 466725 w 6219825"/>
              <a:gd name="connsiteY79" fmla="*/ 2438400 h 6934200"/>
              <a:gd name="connsiteX80" fmla="*/ 419100 w 6219825"/>
              <a:gd name="connsiteY80" fmla="*/ 2419350 h 6934200"/>
              <a:gd name="connsiteX81" fmla="*/ 390525 w 6219825"/>
              <a:gd name="connsiteY81" fmla="*/ 2409825 h 6934200"/>
              <a:gd name="connsiteX82" fmla="*/ 342900 w 6219825"/>
              <a:gd name="connsiteY82" fmla="*/ 2390775 h 6934200"/>
              <a:gd name="connsiteX83" fmla="*/ 219075 w 6219825"/>
              <a:gd name="connsiteY83" fmla="*/ 2362200 h 6934200"/>
              <a:gd name="connsiteX84" fmla="*/ 190500 w 6219825"/>
              <a:gd name="connsiteY84" fmla="*/ 2352675 h 6934200"/>
              <a:gd name="connsiteX85" fmla="*/ 133350 w 6219825"/>
              <a:gd name="connsiteY85" fmla="*/ 2362200 h 6934200"/>
              <a:gd name="connsiteX86" fmla="*/ 85725 w 6219825"/>
              <a:gd name="connsiteY86" fmla="*/ 2409825 h 6934200"/>
              <a:gd name="connsiteX87" fmla="*/ 57150 w 6219825"/>
              <a:gd name="connsiteY87" fmla="*/ 2447925 h 6934200"/>
              <a:gd name="connsiteX88" fmla="*/ 38100 w 6219825"/>
              <a:gd name="connsiteY88" fmla="*/ 2486025 h 6934200"/>
              <a:gd name="connsiteX89" fmla="*/ 19050 w 6219825"/>
              <a:gd name="connsiteY89" fmla="*/ 2514600 h 6934200"/>
              <a:gd name="connsiteX90" fmla="*/ 9525 w 6219825"/>
              <a:gd name="connsiteY90" fmla="*/ 2552700 h 6934200"/>
              <a:gd name="connsiteX91" fmla="*/ 0 w 6219825"/>
              <a:gd name="connsiteY91" fmla="*/ 2581275 h 6934200"/>
              <a:gd name="connsiteX92" fmla="*/ 28575 w 6219825"/>
              <a:gd name="connsiteY92" fmla="*/ 2733675 h 6934200"/>
              <a:gd name="connsiteX93" fmla="*/ 47625 w 6219825"/>
              <a:gd name="connsiteY93" fmla="*/ 2790825 h 6934200"/>
              <a:gd name="connsiteX94" fmla="*/ 76200 w 6219825"/>
              <a:gd name="connsiteY94" fmla="*/ 2828925 h 6934200"/>
              <a:gd name="connsiteX95" fmla="*/ 85725 w 6219825"/>
              <a:gd name="connsiteY95" fmla="*/ 2857500 h 6934200"/>
              <a:gd name="connsiteX96" fmla="*/ 114300 w 6219825"/>
              <a:gd name="connsiteY96" fmla="*/ 2867025 h 6934200"/>
              <a:gd name="connsiteX97" fmla="*/ 171450 w 6219825"/>
              <a:gd name="connsiteY97" fmla="*/ 2905125 h 6934200"/>
              <a:gd name="connsiteX98" fmla="*/ 200025 w 6219825"/>
              <a:gd name="connsiteY98" fmla="*/ 2914650 h 6934200"/>
              <a:gd name="connsiteX99" fmla="*/ 228600 w 6219825"/>
              <a:gd name="connsiteY99" fmla="*/ 2933700 h 6934200"/>
              <a:gd name="connsiteX100" fmla="*/ 257175 w 6219825"/>
              <a:gd name="connsiteY100" fmla="*/ 2962275 h 6934200"/>
              <a:gd name="connsiteX101" fmla="*/ 314325 w 6219825"/>
              <a:gd name="connsiteY101" fmla="*/ 2981325 h 6934200"/>
              <a:gd name="connsiteX102" fmla="*/ 352425 w 6219825"/>
              <a:gd name="connsiteY102" fmla="*/ 3000375 h 6934200"/>
              <a:gd name="connsiteX103" fmla="*/ 409575 w 6219825"/>
              <a:gd name="connsiteY103" fmla="*/ 3048000 h 6934200"/>
              <a:gd name="connsiteX104" fmla="*/ 438150 w 6219825"/>
              <a:gd name="connsiteY104" fmla="*/ 3086100 h 6934200"/>
              <a:gd name="connsiteX105" fmla="*/ 466725 w 6219825"/>
              <a:gd name="connsiteY105" fmla="*/ 3143250 h 6934200"/>
              <a:gd name="connsiteX106" fmla="*/ 476250 w 6219825"/>
              <a:gd name="connsiteY106" fmla="*/ 3171825 h 6934200"/>
              <a:gd name="connsiteX107" fmla="*/ 504825 w 6219825"/>
              <a:gd name="connsiteY107" fmla="*/ 3209925 h 6934200"/>
              <a:gd name="connsiteX108" fmla="*/ 523875 w 6219825"/>
              <a:gd name="connsiteY108" fmla="*/ 3248025 h 6934200"/>
              <a:gd name="connsiteX109" fmla="*/ 533400 w 6219825"/>
              <a:gd name="connsiteY109" fmla="*/ 3295650 h 6934200"/>
              <a:gd name="connsiteX110" fmla="*/ 590550 w 6219825"/>
              <a:gd name="connsiteY110" fmla="*/ 3371850 h 6934200"/>
              <a:gd name="connsiteX111" fmla="*/ 666750 w 6219825"/>
              <a:gd name="connsiteY111" fmla="*/ 3457575 h 6934200"/>
              <a:gd name="connsiteX112" fmla="*/ 695325 w 6219825"/>
              <a:gd name="connsiteY112" fmla="*/ 3476625 h 6934200"/>
              <a:gd name="connsiteX113" fmla="*/ 762000 w 6219825"/>
              <a:gd name="connsiteY113" fmla="*/ 3571875 h 6934200"/>
              <a:gd name="connsiteX114" fmla="*/ 800100 w 6219825"/>
              <a:gd name="connsiteY114" fmla="*/ 3629025 h 6934200"/>
              <a:gd name="connsiteX115" fmla="*/ 857250 w 6219825"/>
              <a:gd name="connsiteY115" fmla="*/ 3724275 h 6934200"/>
              <a:gd name="connsiteX116" fmla="*/ 923925 w 6219825"/>
              <a:gd name="connsiteY116" fmla="*/ 3781425 h 6934200"/>
              <a:gd name="connsiteX117" fmla="*/ 952500 w 6219825"/>
              <a:gd name="connsiteY117" fmla="*/ 3810000 h 6934200"/>
              <a:gd name="connsiteX118" fmla="*/ 981075 w 6219825"/>
              <a:gd name="connsiteY118" fmla="*/ 3829050 h 6934200"/>
              <a:gd name="connsiteX119" fmla="*/ 1028700 w 6219825"/>
              <a:gd name="connsiteY119" fmla="*/ 3886200 h 6934200"/>
              <a:gd name="connsiteX120" fmla="*/ 1057275 w 6219825"/>
              <a:gd name="connsiteY120" fmla="*/ 3924300 h 6934200"/>
              <a:gd name="connsiteX121" fmla="*/ 1076325 w 6219825"/>
              <a:gd name="connsiteY121" fmla="*/ 3952875 h 6934200"/>
              <a:gd name="connsiteX122" fmla="*/ 1114425 w 6219825"/>
              <a:gd name="connsiteY122" fmla="*/ 3962400 h 6934200"/>
              <a:gd name="connsiteX123" fmla="*/ 1152525 w 6219825"/>
              <a:gd name="connsiteY123" fmla="*/ 3990975 h 6934200"/>
              <a:gd name="connsiteX124" fmla="*/ 1181100 w 6219825"/>
              <a:gd name="connsiteY124" fmla="*/ 4010025 h 6934200"/>
              <a:gd name="connsiteX125" fmla="*/ 1200150 w 6219825"/>
              <a:gd name="connsiteY125" fmla="*/ 4038600 h 6934200"/>
              <a:gd name="connsiteX126" fmla="*/ 1228725 w 6219825"/>
              <a:gd name="connsiteY126" fmla="*/ 4048125 h 6934200"/>
              <a:gd name="connsiteX127" fmla="*/ 1257300 w 6219825"/>
              <a:gd name="connsiteY127" fmla="*/ 4067175 h 6934200"/>
              <a:gd name="connsiteX128" fmla="*/ 1343025 w 6219825"/>
              <a:gd name="connsiteY128" fmla="*/ 4057650 h 6934200"/>
              <a:gd name="connsiteX129" fmla="*/ 1371600 w 6219825"/>
              <a:gd name="connsiteY129" fmla="*/ 4038600 h 6934200"/>
              <a:gd name="connsiteX130" fmla="*/ 1419225 w 6219825"/>
              <a:gd name="connsiteY130" fmla="*/ 3981450 h 6934200"/>
              <a:gd name="connsiteX131" fmla="*/ 1485900 w 6219825"/>
              <a:gd name="connsiteY131" fmla="*/ 3924300 h 6934200"/>
              <a:gd name="connsiteX132" fmla="*/ 1514475 w 6219825"/>
              <a:gd name="connsiteY132" fmla="*/ 3914775 h 6934200"/>
              <a:gd name="connsiteX133" fmla="*/ 1543050 w 6219825"/>
              <a:gd name="connsiteY133" fmla="*/ 3895725 h 6934200"/>
              <a:gd name="connsiteX134" fmla="*/ 1628775 w 6219825"/>
              <a:gd name="connsiteY134" fmla="*/ 3876675 h 6934200"/>
              <a:gd name="connsiteX135" fmla="*/ 1657350 w 6219825"/>
              <a:gd name="connsiteY135" fmla="*/ 3857625 h 6934200"/>
              <a:gd name="connsiteX136" fmla="*/ 1685925 w 6219825"/>
              <a:gd name="connsiteY136" fmla="*/ 3829050 h 6934200"/>
              <a:gd name="connsiteX137" fmla="*/ 1743075 w 6219825"/>
              <a:gd name="connsiteY137" fmla="*/ 3810000 h 6934200"/>
              <a:gd name="connsiteX138" fmla="*/ 1809750 w 6219825"/>
              <a:gd name="connsiteY138" fmla="*/ 3790950 h 6934200"/>
              <a:gd name="connsiteX139" fmla="*/ 1924050 w 6219825"/>
              <a:gd name="connsiteY139" fmla="*/ 3771900 h 6934200"/>
              <a:gd name="connsiteX140" fmla="*/ 1943100 w 6219825"/>
              <a:gd name="connsiteY140" fmla="*/ 3743325 h 6934200"/>
              <a:gd name="connsiteX141" fmla="*/ 2000250 w 6219825"/>
              <a:gd name="connsiteY141" fmla="*/ 3724275 h 6934200"/>
              <a:gd name="connsiteX142" fmla="*/ 2345301 w 6219825"/>
              <a:gd name="connsiteY142" fmla="*/ 3695528 h 6934200"/>
              <a:gd name="connsiteX143" fmla="*/ 2566219 w 6219825"/>
              <a:gd name="connsiteY143" fmla="*/ 3714423 h 6934200"/>
              <a:gd name="connsiteX144" fmla="*/ 2825546 w 6219825"/>
              <a:gd name="connsiteY144" fmla="*/ 3676229 h 6934200"/>
              <a:gd name="connsiteX145" fmla="*/ 3347577 w 6219825"/>
              <a:gd name="connsiteY145" fmla="*/ 3676210 h 6934200"/>
              <a:gd name="connsiteX146" fmla="*/ 3527630 w 6219825"/>
              <a:gd name="connsiteY146" fmla="*/ 3714290 h 6934200"/>
              <a:gd name="connsiteX147" fmla="*/ 3814302 w 6219825"/>
              <a:gd name="connsiteY147" fmla="*/ 3752467 h 6934200"/>
              <a:gd name="connsiteX148" fmla="*/ 3994663 w 6219825"/>
              <a:gd name="connsiteY148" fmla="*/ 3752505 h 6934200"/>
              <a:gd name="connsiteX149" fmla="*/ 4245078 w 6219825"/>
              <a:gd name="connsiteY149" fmla="*/ 3781061 h 6934200"/>
              <a:gd name="connsiteX150" fmla="*/ 4400857 w 6219825"/>
              <a:gd name="connsiteY150" fmla="*/ 3800091 h 6934200"/>
              <a:gd name="connsiteX151" fmla="*/ 4622390 w 6219825"/>
              <a:gd name="connsiteY151" fmla="*/ 3800188 h 6934200"/>
              <a:gd name="connsiteX152" fmla="*/ 4742836 w 6219825"/>
              <a:gd name="connsiteY152" fmla="*/ 3800360 h 6934200"/>
              <a:gd name="connsiteX153" fmla="*/ 5076825 w 6219825"/>
              <a:gd name="connsiteY153" fmla="*/ 3886008 h 6934200"/>
              <a:gd name="connsiteX154" fmla="*/ 5334000 w 6219825"/>
              <a:gd name="connsiteY154" fmla="*/ 3981450 h 6934200"/>
              <a:gd name="connsiteX155" fmla="*/ 5343525 w 6219825"/>
              <a:gd name="connsiteY155" fmla="*/ 4010025 h 6934200"/>
              <a:gd name="connsiteX156" fmla="*/ 5410200 w 6219825"/>
              <a:gd name="connsiteY156" fmla="*/ 4067175 h 6934200"/>
              <a:gd name="connsiteX157" fmla="*/ 5438775 w 6219825"/>
              <a:gd name="connsiteY157" fmla="*/ 4076700 h 6934200"/>
              <a:gd name="connsiteX158" fmla="*/ 5495925 w 6219825"/>
              <a:gd name="connsiteY158" fmla="*/ 4133850 h 6934200"/>
              <a:gd name="connsiteX159" fmla="*/ 5562600 w 6219825"/>
              <a:gd name="connsiteY159" fmla="*/ 4171950 h 6934200"/>
              <a:gd name="connsiteX160" fmla="*/ 5591175 w 6219825"/>
              <a:gd name="connsiteY160" fmla="*/ 4229100 h 6934200"/>
              <a:gd name="connsiteX161" fmla="*/ 5600700 w 6219825"/>
              <a:gd name="connsiteY161" fmla="*/ 4257675 h 6934200"/>
              <a:gd name="connsiteX162" fmla="*/ 5619750 w 6219825"/>
              <a:gd name="connsiteY162" fmla="*/ 4295775 h 6934200"/>
              <a:gd name="connsiteX163" fmla="*/ 5629275 w 6219825"/>
              <a:gd name="connsiteY163" fmla="*/ 4333875 h 6934200"/>
              <a:gd name="connsiteX164" fmla="*/ 5648325 w 6219825"/>
              <a:gd name="connsiteY164" fmla="*/ 4362450 h 6934200"/>
              <a:gd name="connsiteX165" fmla="*/ 5657850 w 6219825"/>
              <a:gd name="connsiteY165" fmla="*/ 4391025 h 6934200"/>
              <a:gd name="connsiteX166" fmla="*/ 5695950 w 6219825"/>
              <a:gd name="connsiteY166" fmla="*/ 4448175 h 6934200"/>
              <a:gd name="connsiteX167" fmla="*/ 5705475 w 6219825"/>
              <a:gd name="connsiteY167" fmla="*/ 4495800 h 6934200"/>
              <a:gd name="connsiteX168" fmla="*/ 5734050 w 6219825"/>
              <a:gd name="connsiteY168" fmla="*/ 4524375 h 6934200"/>
              <a:gd name="connsiteX169" fmla="*/ 5753100 w 6219825"/>
              <a:gd name="connsiteY169" fmla="*/ 4562475 h 6934200"/>
              <a:gd name="connsiteX170" fmla="*/ 5772150 w 6219825"/>
              <a:gd name="connsiteY170" fmla="*/ 4619625 h 6934200"/>
              <a:gd name="connsiteX171" fmla="*/ 5781675 w 6219825"/>
              <a:gd name="connsiteY171" fmla="*/ 4648200 h 6934200"/>
              <a:gd name="connsiteX172" fmla="*/ 5791200 w 6219825"/>
              <a:gd name="connsiteY172" fmla="*/ 4676775 h 6934200"/>
              <a:gd name="connsiteX173" fmla="*/ 5810250 w 6219825"/>
              <a:gd name="connsiteY173" fmla="*/ 5029200 h 6934200"/>
              <a:gd name="connsiteX174" fmla="*/ 5819775 w 6219825"/>
              <a:gd name="connsiteY174" fmla="*/ 5095875 h 6934200"/>
              <a:gd name="connsiteX175" fmla="*/ 5829300 w 6219825"/>
              <a:gd name="connsiteY175" fmla="*/ 5229225 h 6934200"/>
              <a:gd name="connsiteX176" fmla="*/ 5848350 w 6219825"/>
              <a:gd name="connsiteY176" fmla="*/ 5353050 h 6934200"/>
              <a:gd name="connsiteX177" fmla="*/ 5867400 w 6219825"/>
              <a:gd name="connsiteY177" fmla="*/ 5448300 h 6934200"/>
              <a:gd name="connsiteX178" fmla="*/ 5886450 w 6219825"/>
              <a:gd name="connsiteY178" fmla="*/ 5686425 h 6934200"/>
              <a:gd name="connsiteX179" fmla="*/ 5895975 w 6219825"/>
              <a:gd name="connsiteY179" fmla="*/ 5772150 h 6934200"/>
              <a:gd name="connsiteX180" fmla="*/ 5905500 w 6219825"/>
              <a:gd name="connsiteY180" fmla="*/ 6600825 h 6934200"/>
              <a:gd name="connsiteX181" fmla="*/ 5934075 w 6219825"/>
              <a:gd name="connsiteY181" fmla="*/ 6686550 h 6934200"/>
              <a:gd name="connsiteX182" fmla="*/ 5962650 w 6219825"/>
              <a:gd name="connsiteY182" fmla="*/ 6781800 h 6934200"/>
              <a:gd name="connsiteX183" fmla="*/ 5972175 w 6219825"/>
              <a:gd name="connsiteY183" fmla="*/ 6810375 h 6934200"/>
              <a:gd name="connsiteX184" fmla="*/ 6000750 w 6219825"/>
              <a:gd name="connsiteY184" fmla="*/ 6867525 h 6934200"/>
              <a:gd name="connsiteX185" fmla="*/ 6048375 w 6219825"/>
              <a:gd name="connsiteY185" fmla="*/ 6934200 h 6934200"/>
              <a:gd name="connsiteX186" fmla="*/ 6153150 w 6219825"/>
              <a:gd name="connsiteY186" fmla="*/ 6924675 h 6934200"/>
              <a:gd name="connsiteX187" fmla="*/ 6172200 w 6219825"/>
              <a:gd name="connsiteY187" fmla="*/ 6886575 h 6934200"/>
              <a:gd name="connsiteX188" fmla="*/ 6191250 w 6219825"/>
              <a:gd name="connsiteY188" fmla="*/ 5934075 h 6934200"/>
              <a:gd name="connsiteX189" fmla="*/ 6219825 w 6219825"/>
              <a:gd name="connsiteY189" fmla="*/ 2743200 h 6934200"/>
              <a:gd name="connsiteX190" fmla="*/ 6210300 w 6219825"/>
              <a:gd name="connsiteY190" fmla="*/ 228600 h 6934200"/>
              <a:gd name="connsiteX191" fmla="*/ 6181725 w 6219825"/>
              <a:gd name="connsiteY191" fmla="*/ 104775 h 6934200"/>
              <a:gd name="connsiteX192" fmla="*/ 6172200 w 6219825"/>
              <a:gd name="connsiteY192" fmla="*/ 47625 h 6934200"/>
              <a:gd name="connsiteX193" fmla="*/ 6096000 w 6219825"/>
              <a:gd name="connsiteY19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33550 w 6219825"/>
              <a:gd name="connsiteY59" fmla="*/ 2781300 h 6934200"/>
              <a:gd name="connsiteX60" fmla="*/ 1685925 w 6219825"/>
              <a:gd name="connsiteY60" fmla="*/ 2771775 h 6934200"/>
              <a:gd name="connsiteX61" fmla="*/ 1466850 w 6219825"/>
              <a:gd name="connsiteY61" fmla="*/ 2752725 h 6934200"/>
              <a:gd name="connsiteX62" fmla="*/ 1362075 w 6219825"/>
              <a:gd name="connsiteY62" fmla="*/ 2724150 h 6934200"/>
              <a:gd name="connsiteX63" fmla="*/ 1314450 w 6219825"/>
              <a:gd name="connsiteY63" fmla="*/ 2714625 h 6934200"/>
              <a:gd name="connsiteX64" fmla="*/ 1266825 w 6219825"/>
              <a:gd name="connsiteY64" fmla="*/ 2695575 h 6934200"/>
              <a:gd name="connsiteX65" fmla="*/ 1181100 w 6219825"/>
              <a:gd name="connsiteY65" fmla="*/ 2686050 h 6934200"/>
              <a:gd name="connsiteX66" fmla="*/ 1152525 w 6219825"/>
              <a:gd name="connsiteY66" fmla="*/ 2676525 h 6934200"/>
              <a:gd name="connsiteX67" fmla="*/ 1047750 w 6219825"/>
              <a:gd name="connsiteY67" fmla="*/ 2647950 h 6934200"/>
              <a:gd name="connsiteX68" fmla="*/ 1009650 w 6219825"/>
              <a:gd name="connsiteY68" fmla="*/ 2628900 h 6934200"/>
              <a:gd name="connsiteX69" fmla="*/ 962025 w 6219825"/>
              <a:gd name="connsiteY69" fmla="*/ 2609850 h 6934200"/>
              <a:gd name="connsiteX70" fmla="*/ 933450 w 6219825"/>
              <a:gd name="connsiteY70" fmla="*/ 2590800 h 6934200"/>
              <a:gd name="connsiteX71" fmla="*/ 904875 w 6219825"/>
              <a:gd name="connsiteY71" fmla="*/ 2581275 h 6934200"/>
              <a:gd name="connsiteX72" fmla="*/ 876300 w 6219825"/>
              <a:gd name="connsiteY72" fmla="*/ 2562225 h 6934200"/>
              <a:gd name="connsiteX73" fmla="*/ 809625 w 6219825"/>
              <a:gd name="connsiteY73" fmla="*/ 2533650 h 6934200"/>
              <a:gd name="connsiteX74" fmla="*/ 781050 w 6219825"/>
              <a:gd name="connsiteY74" fmla="*/ 2514600 h 6934200"/>
              <a:gd name="connsiteX75" fmla="*/ 752475 w 6219825"/>
              <a:gd name="connsiteY75" fmla="*/ 2505075 h 6934200"/>
              <a:gd name="connsiteX76" fmla="*/ 685800 w 6219825"/>
              <a:gd name="connsiteY76" fmla="*/ 2486025 h 6934200"/>
              <a:gd name="connsiteX77" fmla="*/ 638175 w 6219825"/>
              <a:gd name="connsiteY77" fmla="*/ 2476500 h 6934200"/>
              <a:gd name="connsiteX78" fmla="*/ 581025 w 6219825"/>
              <a:gd name="connsiteY78" fmla="*/ 2457450 h 6934200"/>
              <a:gd name="connsiteX79" fmla="*/ 466725 w 6219825"/>
              <a:gd name="connsiteY79" fmla="*/ 2438400 h 6934200"/>
              <a:gd name="connsiteX80" fmla="*/ 419100 w 6219825"/>
              <a:gd name="connsiteY80" fmla="*/ 2419350 h 6934200"/>
              <a:gd name="connsiteX81" fmla="*/ 390525 w 6219825"/>
              <a:gd name="connsiteY81" fmla="*/ 2409825 h 6934200"/>
              <a:gd name="connsiteX82" fmla="*/ 342900 w 6219825"/>
              <a:gd name="connsiteY82" fmla="*/ 2390775 h 6934200"/>
              <a:gd name="connsiteX83" fmla="*/ 219075 w 6219825"/>
              <a:gd name="connsiteY83" fmla="*/ 2362200 h 6934200"/>
              <a:gd name="connsiteX84" fmla="*/ 190500 w 6219825"/>
              <a:gd name="connsiteY84" fmla="*/ 2352675 h 6934200"/>
              <a:gd name="connsiteX85" fmla="*/ 133350 w 6219825"/>
              <a:gd name="connsiteY85" fmla="*/ 2362200 h 6934200"/>
              <a:gd name="connsiteX86" fmla="*/ 85725 w 6219825"/>
              <a:gd name="connsiteY86" fmla="*/ 2409825 h 6934200"/>
              <a:gd name="connsiteX87" fmla="*/ 57150 w 6219825"/>
              <a:gd name="connsiteY87" fmla="*/ 2447925 h 6934200"/>
              <a:gd name="connsiteX88" fmla="*/ 38100 w 6219825"/>
              <a:gd name="connsiteY88" fmla="*/ 2486025 h 6934200"/>
              <a:gd name="connsiteX89" fmla="*/ 19050 w 6219825"/>
              <a:gd name="connsiteY89" fmla="*/ 2514600 h 6934200"/>
              <a:gd name="connsiteX90" fmla="*/ 9525 w 6219825"/>
              <a:gd name="connsiteY90" fmla="*/ 2552700 h 6934200"/>
              <a:gd name="connsiteX91" fmla="*/ 0 w 6219825"/>
              <a:gd name="connsiteY91" fmla="*/ 2581275 h 6934200"/>
              <a:gd name="connsiteX92" fmla="*/ 28575 w 6219825"/>
              <a:gd name="connsiteY92" fmla="*/ 2733675 h 6934200"/>
              <a:gd name="connsiteX93" fmla="*/ 47625 w 6219825"/>
              <a:gd name="connsiteY93" fmla="*/ 2790825 h 6934200"/>
              <a:gd name="connsiteX94" fmla="*/ 76200 w 6219825"/>
              <a:gd name="connsiteY94" fmla="*/ 2828925 h 6934200"/>
              <a:gd name="connsiteX95" fmla="*/ 85725 w 6219825"/>
              <a:gd name="connsiteY95" fmla="*/ 2857500 h 6934200"/>
              <a:gd name="connsiteX96" fmla="*/ 114300 w 6219825"/>
              <a:gd name="connsiteY96" fmla="*/ 2867025 h 6934200"/>
              <a:gd name="connsiteX97" fmla="*/ 171450 w 6219825"/>
              <a:gd name="connsiteY97" fmla="*/ 2905125 h 6934200"/>
              <a:gd name="connsiteX98" fmla="*/ 200025 w 6219825"/>
              <a:gd name="connsiteY98" fmla="*/ 2914650 h 6934200"/>
              <a:gd name="connsiteX99" fmla="*/ 228600 w 6219825"/>
              <a:gd name="connsiteY99" fmla="*/ 2933700 h 6934200"/>
              <a:gd name="connsiteX100" fmla="*/ 257175 w 6219825"/>
              <a:gd name="connsiteY100" fmla="*/ 2962275 h 6934200"/>
              <a:gd name="connsiteX101" fmla="*/ 314325 w 6219825"/>
              <a:gd name="connsiteY101" fmla="*/ 2981325 h 6934200"/>
              <a:gd name="connsiteX102" fmla="*/ 352425 w 6219825"/>
              <a:gd name="connsiteY102" fmla="*/ 3000375 h 6934200"/>
              <a:gd name="connsiteX103" fmla="*/ 409575 w 6219825"/>
              <a:gd name="connsiteY103" fmla="*/ 3048000 h 6934200"/>
              <a:gd name="connsiteX104" fmla="*/ 438150 w 6219825"/>
              <a:gd name="connsiteY104" fmla="*/ 3086100 h 6934200"/>
              <a:gd name="connsiteX105" fmla="*/ 466725 w 6219825"/>
              <a:gd name="connsiteY105" fmla="*/ 3143250 h 6934200"/>
              <a:gd name="connsiteX106" fmla="*/ 476250 w 6219825"/>
              <a:gd name="connsiteY106" fmla="*/ 3171825 h 6934200"/>
              <a:gd name="connsiteX107" fmla="*/ 504825 w 6219825"/>
              <a:gd name="connsiteY107" fmla="*/ 3209925 h 6934200"/>
              <a:gd name="connsiteX108" fmla="*/ 523875 w 6219825"/>
              <a:gd name="connsiteY108" fmla="*/ 3248025 h 6934200"/>
              <a:gd name="connsiteX109" fmla="*/ 533400 w 6219825"/>
              <a:gd name="connsiteY109" fmla="*/ 3295650 h 6934200"/>
              <a:gd name="connsiteX110" fmla="*/ 590550 w 6219825"/>
              <a:gd name="connsiteY110" fmla="*/ 3371850 h 6934200"/>
              <a:gd name="connsiteX111" fmla="*/ 666750 w 6219825"/>
              <a:gd name="connsiteY111" fmla="*/ 3457575 h 6934200"/>
              <a:gd name="connsiteX112" fmla="*/ 695325 w 6219825"/>
              <a:gd name="connsiteY112" fmla="*/ 3476625 h 6934200"/>
              <a:gd name="connsiteX113" fmla="*/ 762000 w 6219825"/>
              <a:gd name="connsiteY113" fmla="*/ 3571875 h 6934200"/>
              <a:gd name="connsiteX114" fmla="*/ 800100 w 6219825"/>
              <a:gd name="connsiteY114" fmla="*/ 3629025 h 6934200"/>
              <a:gd name="connsiteX115" fmla="*/ 857250 w 6219825"/>
              <a:gd name="connsiteY115" fmla="*/ 3724275 h 6934200"/>
              <a:gd name="connsiteX116" fmla="*/ 923925 w 6219825"/>
              <a:gd name="connsiteY116" fmla="*/ 3781425 h 6934200"/>
              <a:gd name="connsiteX117" fmla="*/ 952500 w 6219825"/>
              <a:gd name="connsiteY117" fmla="*/ 3810000 h 6934200"/>
              <a:gd name="connsiteX118" fmla="*/ 981075 w 6219825"/>
              <a:gd name="connsiteY118" fmla="*/ 3829050 h 6934200"/>
              <a:gd name="connsiteX119" fmla="*/ 1028700 w 6219825"/>
              <a:gd name="connsiteY119" fmla="*/ 3886200 h 6934200"/>
              <a:gd name="connsiteX120" fmla="*/ 1057275 w 6219825"/>
              <a:gd name="connsiteY120" fmla="*/ 3924300 h 6934200"/>
              <a:gd name="connsiteX121" fmla="*/ 1076325 w 6219825"/>
              <a:gd name="connsiteY121" fmla="*/ 3952875 h 6934200"/>
              <a:gd name="connsiteX122" fmla="*/ 1114425 w 6219825"/>
              <a:gd name="connsiteY122" fmla="*/ 3962400 h 6934200"/>
              <a:gd name="connsiteX123" fmla="*/ 1152525 w 6219825"/>
              <a:gd name="connsiteY123" fmla="*/ 3990975 h 6934200"/>
              <a:gd name="connsiteX124" fmla="*/ 1181100 w 6219825"/>
              <a:gd name="connsiteY124" fmla="*/ 4010025 h 6934200"/>
              <a:gd name="connsiteX125" fmla="*/ 1200150 w 6219825"/>
              <a:gd name="connsiteY125" fmla="*/ 4038600 h 6934200"/>
              <a:gd name="connsiteX126" fmla="*/ 1228725 w 6219825"/>
              <a:gd name="connsiteY126" fmla="*/ 4048125 h 6934200"/>
              <a:gd name="connsiteX127" fmla="*/ 1257300 w 6219825"/>
              <a:gd name="connsiteY127" fmla="*/ 4067175 h 6934200"/>
              <a:gd name="connsiteX128" fmla="*/ 1343025 w 6219825"/>
              <a:gd name="connsiteY128" fmla="*/ 4057650 h 6934200"/>
              <a:gd name="connsiteX129" fmla="*/ 1371600 w 6219825"/>
              <a:gd name="connsiteY129" fmla="*/ 4038600 h 6934200"/>
              <a:gd name="connsiteX130" fmla="*/ 1419225 w 6219825"/>
              <a:gd name="connsiteY130" fmla="*/ 3981450 h 6934200"/>
              <a:gd name="connsiteX131" fmla="*/ 1485900 w 6219825"/>
              <a:gd name="connsiteY131" fmla="*/ 3924300 h 6934200"/>
              <a:gd name="connsiteX132" fmla="*/ 1514475 w 6219825"/>
              <a:gd name="connsiteY132" fmla="*/ 3914775 h 6934200"/>
              <a:gd name="connsiteX133" fmla="*/ 1543050 w 6219825"/>
              <a:gd name="connsiteY133" fmla="*/ 3895725 h 6934200"/>
              <a:gd name="connsiteX134" fmla="*/ 1628775 w 6219825"/>
              <a:gd name="connsiteY134" fmla="*/ 3876675 h 6934200"/>
              <a:gd name="connsiteX135" fmla="*/ 1657350 w 6219825"/>
              <a:gd name="connsiteY135" fmla="*/ 3857625 h 6934200"/>
              <a:gd name="connsiteX136" fmla="*/ 1685925 w 6219825"/>
              <a:gd name="connsiteY136" fmla="*/ 3829050 h 6934200"/>
              <a:gd name="connsiteX137" fmla="*/ 1743075 w 6219825"/>
              <a:gd name="connsiteY137" fmla="*/ 3810000 h 6934200"/>
              <a:gd name="connsiteX138" fmla="*/ 1809750 w 6219825"/>
              <a:gd name="connsiteY138" fmla="*/ 3790950 h 6934200"/>
              <a:gd name="connsiteX139" fmla="*/ 1924050 w 6219825"/>
              <a:gd name="connsiteY139" fmla="*/ 3771900 h 6934200"/>
              <a:gd name="connsiteX140" fmla="*/ 1943100 w 6219825"/>
              <a:gd name="connsiteY140" fmla="*/ 3743325 h 6934200"/>
              <a:gd name="connsiteX141" fmla="*/ 2000250 w 6219825"/>
              <a:gd name="connsiteY141" fmla="*/ 3724275 h 6934200"/>
              <a:gd name="connsiteX142" fmla="*/ 2345301 w 6219825"/>
              <a:gd name="connsiteY142" fmla="*/ 3695528 h 6934200"/>
              <a:gd name="connsiteX143" fmla="*/ 2566219 w 6219825"/>
              <a:gd name="connsiteY143" fmla="*/ 3714423 h 6934200"/>
              <a:gd name="connsiteX144" fmla="*/ 2825546 w 6219825"/>
              <a:gd name="connsiteY144" fmla="*/ 3676229 h 6934200"/>
              <a:gd name="connsiteX145" fmla="*/ 3347577 w 6219825"/>
              <a:gd name="connsiteY145" fmla="*/ 3676210 h 6934200"/>
              <a:gd name="connsiteX146" fmla="*/ 3527630 w 6219825"/>
              <a:gd name="connsiteY146" fmla="*/ 3714290 h 6934200"/>
              <a:gd name="connsiteX147" fmla="*/ 3814302 w 6219825"/>
              <a:gd name="connsiteY147" fmla="*/ 3752467 h 6934200"/>
              <a:gd name="connsiteX148" fmla="*/ 3994663 w 6219825"/>
              <a:gd name="connsiteY148" fmla="*/ 3752505 h 6934200"/>
              <a:gd name="connsiteX149" fmla="*/ 4245078 w 6219825"/>
              <a:gd name="connsiteY149" fmla="*/ 3781061 h 6934200"/>
              <a:gd name="connsiteX150" fmla="*/ 4400857 w 6219825"/>
              <a:gd name="connsiteY150" fmla="*/ 3800091 h 6934200"/>
              <a:gd name="connsiteX151" fmla="*/ 4622390 w 6219825"/>
              <a:gd name="connsiteY151" fmla="*/ 3800188 h 6934200"/>
              <a:gd name="connsiteX152" fmla="*/ 4742836 w 6219825"/>
              <a:gd name="connsiteY152" fmla="*/ 3800360 h 6934200"/>
              <a:gd name="connsiteX153" fmla="*/ 5076825 w 6219825"/>
              <a:gd name="connsiteY153" fmla="*/ 3886008 h 6934200"/>
              <a:gd name="connsiteX154" fmla="*/ 5334000 w 6219825"/>
              <a:gd name="connsiteY154" fmla="*/ 3981450 h 6934200"/>
              <a:gd name="connsiteX155" fmla="*/ 5343525 w 6219825"/>
              <a:gd name="connsiteY155" fmla="*/ 4010025 h 6934200"/>
              <a:gd name="connsiteX156" fmla="*/ 5410200 w 6219825"/>
              <a:gd name="connsiteY156" fmla="*/ 4067175 h 6934200"/>
              <a:gd name="connsiteX157" fmla="*/ 5438775 w 6219825"/>
              <a:gd name="connsiteY157" fmla="*/ 4076700 h 6934200"/>
              <a:gd name="connsiteX158" fmla="*/ 5495925 w 6219825"/>
              <a:gd name="connsiteY158" fmla="*/ 4133850 h 6934200"/>
              <a:gd name="connsiteX159" fmla="*/ 5562600 w 6219825"/>
              <a:gd name="connsiteY159" fmla="*/ 4171950 h 6934200"/>
              <a:gd name="connsiteX160" fmla="*/ 5591175 w 6219825"/>
              <a:gd name="connsiteY160" fmla="*/ 4229100 h 6934200"/>
              <a:gd name="connsiteX161" fmla="*/ 5600700 w 6219825"/>
              <a:gd name="connsiteY161" fmla="*/ 4257675 h 6934200"/>
              <a:gd name="connsiteX162" fmla="*/ 5619750 w 6219825"/>
              <a:gd name="connsiteY162" fmla="*/ 4295775 h 6934200"/>
              <a:gd name="connsiteX163" fmla="*/ 5629275 w 6219825"/>
              <a:gd name="connsiteY163" fmla="*/ 4333875 h 6934200"/>
              <a:gd name="connsiteX164" fmla="*/ 5648325 w 6219825"/>
              <a:gd name="connsiteY164" fmla="*/ 4362450 h 6934200"/>
              <a:gd name="connsiteX165" fmla="*/ 5657850 w 6219825"/>
              <a:gd name="connsiteY165" fmla="*/ 4391025 h 6934200"/>
              <a:gd name="connsiteX166" fmla="*/ 5695950 w 6219825"/>
              <a:gd name="connsiteY166" fmla="*/ 4448175 h 6934200"/>
              <a:gd name="connsiteX167" fmla="*/ 5705475 w 6219825"/>
              <a:gd name="connsiteY167" fmla="*/ 4495800 h 6934200"/>
              <a:gd name="connsiteX168" fmla="*/ 5734050 w 6219825"/>
              <a:gd name="connsiteY168" fmla="*/ 4524375 h 6934200"/>
              <a:gd name="connsiteX169" fmla="*/ 5753100 w 6219825"/>
              <a:gd name="connsiteY169" fmla="*/ 4562475 h 6934200"/>
              <a:gd name="connsiteX170" fmla="*/ 5772150 w 6219825"/>
              <a:gd name="connsiteY170" fmla="*/ 4619625 h 6934200"/>
              <a:gd name="connsiteX171" fmla="*/ 5781675 w 6219825"/>
              <a:gd name="connsiteY171" fmla="*/ 4648200 h 6934200"/>
              <a:gd name="connsiteX172" fmla="*/ 5791200 w 6219825"/>
              <a:gd name="connsiteY172" fmla="*/ 4676775 h 6934200"/>
              <a:gd name="connsiteX173" fmla="*/ 5810250 w 6219825"/>
              <a:gd name="connsiteY173" fmla="*/ 5029200 h 6934200"/>
              <a:gd name="connsiteX174" fmla="*/ 5819775 w 6219825"/>
              <a:gd name="connsiteY174" fmla="*/ 5095875 h 6934200"/>
              <a:gd name="connsiteX175" fmla="*/ 5829300 w 6219825"/>
              <a:gd name="connsiteY175" fmla="*/ 5229225 h 6934200"/>
              <a:gd name="connsiteX176" fmla="*/ 5848350 w 6219825"/>
              <a:gd name="connsiteY176" fmla="*/ 5353050 h 6934200"/>
              <a:gd name="connsiteX177" fmla="*/ 5867400 w 6219825"/>
              <a:gd name="connsiteY177" fmla="*/ 5448300 h 6934200"/>
              <a:gd name="connsiteX178" fmla="*/ 5886450 w 6219825"/>
              <a:gd name="connsiteY178" fmla="*/ 5686425 h 6934200"/>
              <a:gd name="connsiteX179" fmla="*/ 5895975 w 6219825"/>
              <a:gd name="connsiteY179" fmla="*/ 5772150 h 6934200"/>
              <a:gd name="connsiteX180" fmla="*/ 5905500 w 6219825"/>
              <a:gd name="connsiteY180" fmla="*/ 6600825 h 6934200"/>
              <a:gd name="connsiteX181" fmla="*/ 5934075 w 6219825"/>
              <a:gd name="connsiteY181" fmla="*/ 6686550 h 6934200"/>
              <a:gd name="connsiteX182" fmla="*/ 5962650 w 6219825"/>
              <a:gd name="connsiteY182" fmla="*/ 6781800 h 6934200"/>
              <a:gd name="connsiteX183" fmla="*/ 6000750 w 6219825"/>
              <a:gd name="connsiteY183" fmla="*/ 6867525 h 6934200"/>
              <a:gd name="connsiteX184" fmla="*/ 6048375 w 6219825"/>
              <a:gd name="connsiteY184" fmla="*/ 6934200 h 6934200"/>
              <a:gd name="connsiteX185" fmla="*/ 6153150 w 6219825"/>
              <a:gd name="connsiteY185" fmla="*/ 6924675 h 6934200"/>
              <a:gd name="connsiteX186" fmla="*/ 6172200 w 6219825"/>
              <a:gd name="connsiteY186" fmla="*/ 6886575 h 6934200"/>
              <a:gd name="connsiteX187" fmla="*/ 6191250 w 6219825"/>
              <a:gd name="connsiteY187" fmla="*/ 5934075 h 6934200"/>
              <a:gd name="connsiteX188" fmla="*/ 6219825 w 6219825"/>
              <a:gd name="connsiteY188" fmla="*/ 2743200 h 6934200"/>
              <a:gd name="connsiteX189" fmla="*/ 6210300 w 6219825"/>
              <a:gd name="connsiteY189" fmla="*/ 228600 h 6934200"/>
              <a:gd name="connsiteX190" fmla="*/ 6181725 w 6219825"/>
              <a:gd name="connsiteY190" fmla="*/ 104775 h 6934200"/>
              <a:gd name="connsiteX191" fmla="*/ 6172200 w 6219825"/>
              <a:gd name="connsiteY191" fmla="*/ 47625 h 6934200"/>
              <a:gd name="connsiteX192" fmla="*/ 6096000 w 6219825"/>
              <a:gd name="connsiteY192" fmla="*/ 0 h 6934200"/>
              <a:gd name="connsiteX0" fmla="*/ 6096000 w 6219825"/>
              <a:gd name="connsiteY0" fmla="*/ 0 h 6924931"/>
              <a:gd name="connsiteX1" fmla="*/ 6048375 w 6219825"/>
              <a:gd name="connsiteY1" fmla="*/ 47625 h 6924931"/>
              <a:gd name="connsiteX2" fmla="*/ 6038850 w 6219825"/>
              <a:gd name="connsiteY2" fmla="*/ 76200 h 6924931"/>
              <a:gd name="connsiteX3" fmla="*/ 6019800 w 6219825"/>
              <a:gd name="connsiteY3" fmla="*/ 104775 h 6924931"/>
              <a:gd name="connsiteX4" fmla="*/ 6010275 w 6219825"/>
              <a:gd name="connsiteY4" fmla="*/ 152400 h 6924931"/>
              <a:gd name="connsiteX5" fmla="*/ 6000750 w 6219825"/>
              <a:gd name="connsiteY5" fmla="*/ 180975 h 6924931"/>
              <a:gd name="connsiteX6" fmla="*/ 5991225 w 6219825"/>
              <a:gd name="connsiteY6" fmla="*/ 228600 h 6924931"/>
              <a:gd name="connsiteX7" fmla="*/ 5981700 w 6219825"/>
              <a:gd name="connsiteY7" fmla="*/ 333375 h 6924931"/>
              <a:gd name="connsiteX8" fmla="*/ 5962650 w 6219825"/>
              <a:gd name="connsiteY8" fmla="*/ 428625 h 6924931"/>
              <a:gd name="connsiteX9" fmla="*/ 5943600 w 6219825"/>
              <a:gd name="connsiteY9" fmla="*/ 666750 h 6924931"/>
              <a:gd name="connsiteX10" fmla="*/ 5934075 w 6219825"/>
              <a:gd name="connsiteY10" fmla="*/ 704850 h 6924931"/>
              <a:gd name="connsiteX11" fmla="*/ 5924550 w 6219825"/>
              <a:gd name="connsiteY11" fmla="*/ 790575 h 6924931"/>
              <a:gd name="connsiteX12" fmla="*/ 5915025 w 6219825"/>
              <a:gd name="connsiteY12" fmla="*/ 847725 h 6924931"/>
              <a:gd name="connsiteX13" fmla="*/ 5905500 w 6219825"/>
              <a:gd name="connsiteY13" fmla="*/ 1095375 h 6924931"/>
              <a:gd name="connsiteX14" fmla="*/ 5886450 w 6219825"/>
              <a:gd name="connsiteY14" fmla="*/ 1200150 h 6924931"/>
              <a:gd name="connsiteX15" fmla="*/ 5867400 w 6219825"/>
              <a:gd name="connsiteY15" fmla="*/ 1276350 h 6924931"/>
              <a:gd name="connsiteX16" fmla="*/ 5848350 w 6219825"/>
              <a:gd name="connsiteY16" fmla="*/ 1381125 h 6924931"/>
              <a:gd name="connsiteX17" fmla="*/ 5838825 w 6219825"/>
              <a:gd name="connsiteY17" fmla="*/ 1504950 h 6924931"/>
              <a:gd name="connsiteX18" fmla="*/ 5819775 w 6219825"/>
              <a:gd name="connsiteY18" fmla="*/ 1581150 h 6924931"/>
              <a:gd name="connsiteX19" fmla="*/ 5810250 w 6219825"/>
              <a:gd name="connsiteY19" fmla="*/ 1638300 h 6924931"/>
              <a:gd name="connsiteX20" fmla="*/ 5800725 w 6219825"/>
              <a:gd name="connsiteY20" fmla="*/ 1724025 h 6924931"/>
              <a:gd name="connsiteX21" fmla="*/ 5781675 w 6219825"/>
              <a:gd name="connsiteY21" fmla="*/ 1781175 h 6924931"/>
              <a:gd name="connsiteX22" fmla="*/ 5772150 w 6219825"/>
              <a:gd name="connsiteY22" fmla="*/ 1819275 h 6924931"/>
              <a:gd name="connsiteX23" fmla="*/ 5753100 w 6219825"/>
              <a:gd name="connsiteY23" fmla="*/ 1847850 h 6924931"/>
              <a:gd name="connsiteX24" fmla="*/ 5743575 w 6219825"/>
              <a:gd name="connsiteY24" fmla="*/ 1933575 h 6924931"/>
              <a:gd name="connsiteX25" fmla="*/ 5734050 w 6219825"/>
              <a:gd name="connsiteY25" fmla="*/ 1981200 h 6924931"/>
              <a:gd name="connsiteX26" fmla="*/ 5724525 w 6219825"/>
              <a:gd name="connsiteY26" fmla="*/ 2038350 h 6924931"/>
              <a:gd name="connsiteX27" fmla="*/ 5715000 w 6219825"/>
              <a:gd name="connsiteY27" fmla="*/ 2076450 h 6924931"/>
              <a:gd name="connsiteX28" fmla="*/ 5705475 w 6219825"/>
              <a:gd name="connsiteY28" fmla="*/ 2133600 h 6924931"/>
              <a:gd name="connsiteX29" fmla="*/ 5676900 w 6219825"/>
              <a:gd name="connsiteY29" fmla="*/ 2200275 h 6924931"/>
              <a:gd name="connsiteX30" fmla="*/ 5648325 w 6219825"/>
              <a:gd name="connsiteY30" fmla="*/ 2286000 h 6924931"/>
              <a:gd name="connsiteX31" fmla="*/ 5638800 w 6219825"/>
              <a:gd name="connsiteY31" fmla="*/ 2314575 h 6924931"/>
              <a:gd name="connsiteX32" fmla="*/ 5610225 w 6219825"/>
              <a:gd name="connsiteY32" fmla="*/ 2343150 h 6924931"/>
              <a:gd name="connsiteX33" fmla="*/ 5572125 w 6219825"/>
              <a:gd name="connsiteY33" fmla="*/ 2390775 h 6924931"/>
              <a:gd name="connsiteX34" fmla="*/ 5543550 w 6219825"/>
              <a:gd name="connsiteY34" fmla="*/ 2419350 h 6924931"/>
              <a:gd name="connsiteX35" fmla="*/ 5486400 w 6219825"/>
              <a:gd name="connsiteY35" fmla="*/ 2457450 h 6924931"/>
              <a:gd name="connsiteX36" fmla="*/ 5457825 w 6219825"/>
              <a:gd name="connsiteY36" fmla="*/ 2476500 h 6924931"/>
              <a:gd name="connsiteX37" fmla="*/ 5429250 w 6219825"/>
              <a:gd name="connsiteY37" fmla="*/ 2486025 h 6924931"/>
              <a:gd name="connsiteX38" fmla="*/ 5372100 w 6219825"/>
              <a:gd name="connsiteY38" fmla="*/ 2524125 h 6924931"/>
              <a:gd name="connsiteX39" fmla="*/ 5343525 w 6219825"/>
              <a:gd name="connsiteY39" fmla="*/ 2543175 h 6924931"/>
              <a:gd name="connsiteX40" fmla="*/ 5286375 w 6219825"/>
              <a:gd name="connsiteY40" fmla="*/ 2581275 h 6924931"/>
              <a:gd name="connsiteX41" fmla="*/ 5257800 w 6219825"/>
              <a:gd name="connsiteY41" fmla="*/ 2600325 h 6924931"/>
              <a:gd name="connsiteX42" fmla="*/ 5200650 w 6219825"/>
              <a:gd name="connsiteY42" fmla="*/ 2619375 h 6924931"/>
              <a:gd name="connsiteX43" fmla="*/ 5162550 w 6219825"/>
              <a:gd name="connsiteY43" fmla="*/ 2657475 h 6924931"/>
              <a:gd name="connsiteX44" fmla="*/ 5143500 w 6219825"/>
              <a:gd name="connsiteY44" fmla="*/ 2686050 h 6924931"/>
              <a:gd name="connsiteX45" fmla="*/ 5086350 w 6219825"/>
              <a:gd name="connsiteY45" fmla="*/ 2733675 h 6924931"/>
              <a:gd name="connsiteX46" fmla="*/ 4905375 w 6219825"/>
              <a:gd name="connsiteY46" fmla="*/ 2771909 h 6924931"/>
              <a:gd name="connsiteX47" fmla="*/ 4676467 w 6219825"/>
              <a:gd name="connsiteY47" fmla="*/ 2829022 h 6924931"/>
              <a:gd name="connsiteX48" fmla="*/ 4493650 w 6219825"/>
              <a:gd name="connsiteY48" fmla="*/ 2886114 h 6924931"/>
              <a:gd name="connsiteX49" fmla="*/ 4324042 w 6219825"/>
              <a:gd name="connsiteY49" fmla="*/ 2867140 h 6924931"/>
              <a:gd name="connsiteX50" fmla="*/ 4132314 w 6219825"/>
              <a:gd name="connsiteY50" fmla="*/ 2886171 h 6924931"/>
              <a:gd name="connsiteX51" fmla="*/ 3914775 w 6219825"/>
              <a:gd name="connsiteY51" fmla="*/ 2857635 h 6924931"/>
              <a:gd name="connsiteX52" fmla="*/ 3770978 w 6219825"/>
              <a:gd name="connsiteY52" fmla="*/ 2829079 h 6924931"/>
              <a:gd name="connsiteX53" fmla="*/ 3540535 w 6219825"/>
              <a:gd name="connsiteY53" fmla="*/ 2800522 h 6924931"/>
              <a:gd name="connsiteX54" fmla="*/ 3205316 w 6219825"/>
              <a:gd name="connsiteY54" fmla="*/ 2829079 h 6924931"/>
              <a:gd name="connsiteX55" fmla="*/ 2924175 w 6219825"/>
              <a:gd name="connsiteY55" fmla="*/ 2772121 h 6924931"/>
              <a:gd name="connsiteX56" fmla="*/ 2613845 w 6219825"/>
              <a:gd name="connsiteY56" fmla="*/ 2819707 h 6924931"/>
              <a:gd name="connsiteX57" fmla="*/ 2127455 w 6219825"/>
              <a:gd name="connsiteY57" fmla="*/ 2819689 h 6924931"/>
              <a:gd name="connsiteX58" fmla="*/ 1800225 w 6219825"/>
              <a:gd name="connsiteY58" fmla="*/ 2838450 h 6924931"/>
              <a:gd name="connsiteX59" fmla="*/ 1733550 w 6219825"/>
              <a:gd name="connsiteY59" fmla="*/ 2781300 h 6924931"/>
              <a:gd name="connsiteX60" fmla="*/ 1685925 w 6219825"/>
              <a:gd name="connsiteY60" fmla="*/ 2771775 h 6924931"/>
              <a:gd name="connsiteX61" fmla="*/ 1466850 w 6219825"/>
              <a:gd name="connsiteY61" fmla="*/ 2752725 h 6924931"/>
              <a:gd name="connsiteX62" fmla="*/ 1362075 w 6219825"/>
              <a:gd name="connsiteY62" fmla="*/ 2724150 h 6924931"/>
              <a:gd name="connsiteX63" fmla="*/ 1314450 w 6219825"/>
              <a:gd name="connsiteY63" fmla="*/ 2714625 h 6924931"/>
              <a:gd name="connsiteX64" fmla="*/ 1266825 w 6219825"/>
              <a:gd name="connsiteY64" fmla="*/ 2695575 h 6924931"/>
              <a:gd name="connsiteX65" fmla="*/ 1181100 w 6219825"/>
              <a:gd name="connsiteY65" fmla="*/ 2686050 h 6924931"/>
              <a:gd name="connsiteX66" fmla="*/ 1152525 w 6219825"/>
              <a:gd name="connsiteY66" fmla="*/ 2676525 h 6924931"/>
              <a:gd name="connsiteX67" fmla="*/ 1047750 w 6219825"/>
              <a:gd name="connsiteY67" fmla="*/ 2647950 h 6924931"/>
              <a:gd name="connsiteX68" fmla="*/ 1009650 w 6219825"/>
              <a:gd name="connsiteY68" fmla="*/ 2628900 h 6924931"/>
              <a:gd name="connsiteX69" fmla="*/ 962025 w 6219825"/>
              <a:gd name="connsiteY69" fmla="*/ 2609850 h 6924931"/>
              <a:gd name="connsiteX70" fmla="*/ 933450 w 6219825"/>
              <a:gd name="connsiteY70" fmla="*/ 2590800 h 6924931"/>
              <a:gd name="connsiteX71" fmla="*/ 904875 w 6219825"/>
              <a:gd name="connsiteY71" fmla="*/ 2581275 h 6924931"/>
              <a:gd name="connsiteX72" fmla="*/ 876300 w 6219825"/>
              <a:gd name="connsiteY72" fmla="*/ 2562225 h 6924931"/>
              <a:gd name="connsiteX73" fmla="*/ 809625 w 6219825"/>
              <a:gd name="connsiteY73" fmla="*/ 2533650 h 6924931"/>
              <a:gd name="connsiteX74" fmla="*/ 781050 w 6219825"/>
              <a:gd name="connsiteY74" fmla="*/ 2514600 h 6924931"/>
              <a:gd name="connsiteX75" fmla="*/ 752475 w 6219825"/>
              <a:gd name="connsiteY75" fmla="*/ 2505075 h 6924931"/>
              <a:gd name="connsiteX76" fmla="*/ 685800 w 6219825"/>
              <a:gd name="connsiteY76" fmla="*/ 2486025 h 6924931"/>
              <a:gd name="connsiteX77" fmla="*/ 638175 w 6219825"/>
              <a:gd name="connsiteY77" fmla="*/ 2476500 h 6924931"/>
              <a:gd name="connsiteX78" fmla="*/ 581025 w 6219825"/>
              <a:gd name="connsiteY78" fmla="*/ 2457450 h 6924931"/>
              <a:gd name="connsiteX79" fmla="*/ 466725 w 6219825"/>
              <a:gd name="connsiteY79" fmla="*/ 2438400 h 6924931"/>
              <a:gd name="connsiteX80" fmla="*/ 419100 w 6219825"/>
              <a:gd name="connsiteY80" fmla="*/ 2419350 h 6924931"/>
              <a:gd name="connsiteX81" fmla="*/ 390525 w 6219825"/>
              <a:gd name="connsiteY81" fmla="*/ 2409825 h 6924931"/>
              <a:gd name="connsiteX82" fmla="*/ 342900 w 6219825"/>
              <a:gd name="connsiteY82" fmla="*/ 2390775 h 6924931"/>
              <a:gd name="connsiteX83" fmla="*/ 219075 w 6219825"/>
              <a:gd name="connsiteY83" fmla="*/ 2362200 h 6924931"/>
              <a:gd name="connsiteX84" fmla="*/ 190500 w 6219825"/>
              <a:gd name="connsiteY84" fmla="*/ 2352675 h 6924931"/>
              <a:gd name="connsiteX85" fmla="*/ 133350 w 6219825"/>
              <a:gd name="connsiteY85" fmla="*/ 2362200 h 6924931"/>
              <a:gd name="connsiteX86" fmla="*/ 85725 w 6219825"/>
              <a:gd name="connsiteY86" fmla="*/ 2409825 h 6924931"/>
              <a:gd name="connsiteX87" fmla="*/ 57150 w 6219825"/>
              <a:gd name="connsiteY87" fmla="*/ 2447925 h 6924931"/>
              <a:gd name="connsiteX88" fmla="*/ 38100 w 6219825"/>
              <a:gd name="connsiteY88" fmla="*/ 2486025 h 6924931"/>
              <a:gd name="connsiteX89" fmla="*/ 19050 w 6219825"/>
              <a:gd name="connsiteY89" fmla="*/ 2514600 h 6924931"/>
              <a:gd name="connsiteX90" fmla="*/ 9525 w 6219825"/>
              <a:gd name="connsiteY90" fmla="*/ 2552700 h 6924931"/>
              <a:gd name="connsiteX91" fmla="*/ 0 w 6219825"/>
              <a:gd name="connsiteY91" fmla="*/ 2581275 h 6924931"/>
              <a:gd name="connsiteX92" fmla="*/ 28575 w 6219825"/>
              <a:gd name="connsiteY92" fmla="*/ 2733675 h 6924931"/>
              <a:gd name="connsiteX93" fmla="*/ 47625 w 6219825"/>
              <a:gd name="connsiteY93" fmla="*/ 2790825 h 6924931"/>
              <a:gd name="connsiteX94" fmla="*/ 76200 w 6219825"/>
              <a:gd name="connsiteY94" fmla="*/ 2828925 h 6924931"/>
              <a:gd name="connsiteX95" fmla="*/ 85725 w 6219825"/>
              <a:gd name="connsiteY95" fmla="*/ 2857500 h 6924931"/>
              <a:gd name="connsiteX96" fmla="*/ 114300 w 6219825"/>
              <a:gd name="connsiteY96" fmla="*/ 2867025 h 6924931"/>
              <a:gd name="connsiteX97" fmla="*/ 171450 w 6219825"/>
              <a:gd name="connsiteY97" fmla="*/ 2905125 h 6924931"/>
              <a:gd name="connsiteX98" fmla="*/ 200025 w 6219825"/>
              <a:gd name="connsiteY98" fmla="*/ 2914650 h 6924931"/>
              <a:gd name="connsiteX99" fmla="*/ 228600 w 6219825"/>
              <a:gd name="connsiteY99" fmla="*/ 2933700 h 6924931"/>
              <a:gd name="connsiteX100" fmla="*/ 257175 w 6219825"/>
              <a:gd name="connsiteY100" fmla="*/ 2962275 h 6924931"/>
              <a:gd name="connsiteX101" fmla="*/ 314325 w 6219825"/>
              <a:gd name="connsiteY101" fmla="*/ 2981325 h 6924931"/>
              <a:gd name="connsiteX102" fmla="*/ 352425 w 6219825"/>
              <a:gd name="connsiteY102" fmla="*/ 3000375 h 6924931"/>
              <a:gd name="connsiteX103" fmla="*/ 409575 w 6219825"/>
              <a:gd name="connsiteY103" fmla="*/ 3048000 h 6924931"/>
              <a:gd name="connsiteX104" fmla="*/ 438150 w 6219825"/>
              <a:gd name="connsiteY104" fmla="*/ 3086100 h 6924931"/>
              <a:gd name="connsiteX105" fmla="*/ 466725 w 6219825"/>
              <a:gd name="connsiteY105" fmla="*/ 3143250 h 6924931"/>
              <a:gd name="connsiteX106" fmla="*/ 476250 w 6219825"/>
              <a:gd name="connsiteY106" fmla="*/ 3171825 h 6924931"/>
              <a:gd name="connsiteX107" fmla="*/ 504825 w 6219825"/>
              <a:gd name="connsiteY107" fmla="*/ 3209925 h 6924931"/>
              <a:gd name="connsiteX108" fmla="*/ 523875 w 6219825"/>
              <a:gd name="connsiteY108" fmla="*/ 3248025 h 6924931"/>
              <a:gd name="connsiteX109" fmla="*/ 533400 w 6219825"/>
              <a:gd name="connsiteY109" fmla="*/ 3295650 h 6924931"/>
              <a:gd name="connsiteX110" fmla="*/ 590550 w 6219825"/>
              <a:gd name="connsiteY110" fmla="*/ 3371850 h 6924931"/>
              <a:gd name="connsiteX111" fmla="*/ 666750 w 6219825"/>
              <a:gd name="connsiteY111" fmla="*/ 3457575 h 6924931"/>
              <a:gd name="connsiteX112" fmla="*/ 695325 w 6219825"/>
              <a:gd name="connsiteY112" fmla="*/ 3476625 h 6924931"/>
              <a:gd name="connsiteX113" fmla="*/ 762000 w 6219825"/>
              <a:gd name="connsiteY113" fmla="*/ 3571875 h 6924931"/>
              <a:gd name="connsiteX114" fmla="*/ 800100 w 6219825"/>
              <a:gd name="connsiteY114" fmla="*/ 3629025 h 6924931"/>
              <a:gd name="connsiteX115" fmla="*/ 857250 w 6219825"/>
              <a:gd name="connsiteY115" fmla="*/ 3724275 h 6924931"/>
              <a:gd name="connsiteX116" fmla="*/ 923925 w 6219825"/>
              <a:gd name="connsiteY116" fmla="*/ 3781425 h 6924931"/>
              <a:gd name="connsiteX117" fmla="*/ 952500 w 6219825"/>
              <a:gd name="connsiteY117" fmla="*/ 3810000 h 6924931"/>
              <a:gd name="connsiteX118" fmla="*/ 981075 w 6219825"/>
              <a:gd name="connsiteY118" fmla="*/ 3829050 h 6924931"/>
              <a:gd name="connsiteX119" fmla="*/ 1028700 w 6219825"/>
              <a:gd name="connsiteY119" fmla="*/ 3886200 h 6924931"/>
              <a:gd name="connsiteX120" fmla="*/ 1057275 w 6219825"/>
              <a:gd name="connsiteY120" fmla="*/ 3924300 h 6924931"/>
              <a:gd name="connsiteX121" fmla="*/ 1076325 w 6219825"/>
              <a:gd name="connsiteY121" fmla="*/ 3952875 h 6924931"/>
              <a:gd name="connsiteX122" fmla="*/ 1114425 w 6219825"/>
              <a:gd name="connsiteY122" fmla="*/ 3962400 h 6924931"/>
              <a:gd name="connsiteX123" fmla="*/ 1152525 w 6219825"/>
              <a:gd name="connsiteY123" fmla="*/ 3990975 h 6924931"/>
              <a:gd name="connsiteX124" fmla="*/ 1181100 w 6219825"/>
              <a:gd name="connsiteY124" fmla="*/ 4010025 h 6924931"/>
              <a:gd name="connsiteX125" fmla="*/ 1200150 w 6219825"/>
              <a:gd name="connsiteY125" fmla="*/ 4038600 h 6924931"/>
              <a:gd name="connsiteX126" fmla="*/ 1228725 w 6219825"/>
              <a:gd name="connsiteY126" fmla="*/ 4048125 h 6924931"/>
              <a:gd name="connsiteX127" fmla="*/ 1257300 w 6219825"/>
              <a:gd name="connsiteY127" fmla="*/ 4067175 h 6924931"/>
              <a:gd name="connsiteX128" fmla="*/ 1343025 w 6219825"/>
              <a:gd name="connsiteY128" fmla="*/ 4057650 h 6924931"/>
              <a:gd name="connsiteX129" fmla="*/ 1371600 w 6219825"/>
              <a:gd name="connsiteY129" fmla="*/ 4038600 h 6924931"/>
              <a:gd name="connsiteX130" fmla="*/ 1419225 w 6219825"/>
              <a:gd name="connsiteY130" fmla="*/ 3981450 h 6924931"/>
              <a:gd name="connsiteX131" fmla="*/ 1485900 w 6219825"/>
              <a:gd name="connsiteY131" fmla="*/ 3924300 h 6924931"/>
              <a:gd name="connsiteX132" fmla="*/ 1514475 w 6219825"/>
              <a:gd name="connsiteY132" fmla="*/ 3914775 h 6924931"/>
              <a:gd name="connsiteX133" fmla="*/ 1543050 w 6219825"/>
              <a:gd name="connsiteY133" fmla="*/ 3895725 h 6924931"/>
              <a:gd name="connsiteX134" fmla="*/ 1628775 w 6219825"/>
              <a:gd name="connsiteY134" fmla="*/ 3876675 h 6924931"/>
              <a:gd name="connsiteX135" fmla="*/ 1657350 w 6219825"/>
              <a:gd name="connsiteY135" fmla="*/ 3857625 h 6924931"/>
              <a:gd name="connsiteX136" fmla="*/ 1685925 w 6219825"/>
              <a:gd name="connsiteY136" fmla="*/ 3829050 h 6924931"/>
              <a:gd name="connsiteX137" fmla="*/ 1743075 w 6219825"/>
              <a:gd name="connsiteY137" fmla="*/ 3810000 h 6924931"/>
              <a:gd name="connsiteX138" fmla="*/ 1809750 w 6219825"/>
              <a:gd name="connsiteY138" fmla="*/ 3790950 h 6924931"/>
              <a:gd name="connsiteX139" fmla="*/ 1924050 w 6219825"/>
              <a:gd name="connsiteY139" fmla="*/ 3771900 h 6924931"/>
              <a:gd name="connsiteX140" fmla="*/ 1943100 w 6219825"/>
              <a:gd name="connsiteY140" fmla="*/ 3743325 h 6924931"/>
              <a:gd name="connsiteX141" fmla="*/ 2000250 w 6219825"/>
              <a:gd name="connsiteY141" fmla="*/ 3724275 h 6924931"/>
              <a:gd name="connsiteX142" fmla="*/ 2345301 w 6219825"/>
              <a:gd name="connsiteY142" fmla="*/ 3695528 h 6924931"/>
              <a:gd name="connsiteX143" fmla="*/ 2566219 w 6219825"/>
              <a:gd name="connsiteY143" fmla="*/ 3714423 h 6924931"/>
              <a:gd name="connsiteX144" fmla="*/ 2825546 w 6219825"/>
              <a:gd name="connsiteY144" fmla="*/ 3676229 h 6924931"/>
              <a:gd name="connsiteX145" fmla="*/ 3347577 w 6219825"/>
              <a:gd name="connsiteY145" fmla="*/ 3676210 h 6924931"/>
              <a:gd name="connsiteX146" fmla="*/ 3527630 w 6219825"/>
              <a:gd name="connsiteY146" fmla="*/ 3714290 h 6924931"/>
              <a:gd name="connsiteX147" fmla="*/ 3814302 w 6219825"/>
              <a:gd name="connsiteY147" fmla="*/ 3752467 h 6924931"/>
              <a:gd name="connsiteX148" fmla="*/ 3994663 w 6219825"/>
              <a:gd name="connsiteY148" fmla="*/ 3752505 h 6924931"/>
              <a:gd name="connsiteX149" fmla="*/ 4245078 w 6219825"/>
              <a:gd name="connsiteY149" fmla="*/ 3781061 h 6924931"/>
              <a:gd name="connsiteX150" fmla="*/ 4400857 w 6219825"/>
              <a:gd name="connsiteY150" fmla="*/ 3800091 h 6924931"/>
              <a:gd name="connsiteX151" fmla="*/ 4622390 w 6219825"/>
              <a:gd name="connsiteY151" fmla="*/ 3800188 h 6924931"/>
              <a:gd name="connsiteX152" fmla="*/ 4742836 w 6219825"/>
              <a:gd name="connsiteY152" fmla="*/ 3800360 h 6924931"/>
              <a:gd name="connsiteX153" fmla="*/ 5076825 w 6219825"/>
              <a:gd name="connsiteY153" fmla="*/ 3886008 h 6924931"/>
              <a:gd name="connsiteX154" fmla="*/ 5334000 w 6219825"/>
              <a:gd name="connsiteY154" fmla="*/ 3981450 h 6924931"/>
              <a:gd name="connsiteX155" fmla="*/ 5343525 w 6219825"/>
              <a:gd name="connsiteY155" fmla="*/ 4010025 h 6924931"/>
              <a:gd name="connsiteX156" fmla="*/ 5410200 w 6219825"/>
              <a:gd name="connsiteY156" fmla="*/ 4067175 h 6924931"/>
              <a:gd name="connsiteX157" fmla="*/ 5438775 w 6219825"/>
              <a:gd name="connsiteY157" fmla="*/ 4076700 h 6924931"/>
              <a:gd name="connsiteX158" fmla="*/ 5495925 w 6219825"/>
              <a:gd name="connsiteY158" fmla="*/ 4133850 h 6924931"/>
              <a:gd name="connsiteX159" fmla="*/ 5562600 w 6219825"/>
              <a:gd name="connsiteY159" fmla="*/ 4171950 h 6924931"/>
              <a:gd name="connsiteX160" fmla="*/ 5591175 w 6219825"/>
              <a:gd name="connsiteY160" fmla="*/ 4229100 h 6924931"/>
              <a:gd name="connsiteX161" fmla="*/ 5600700 w 6219825"/>
              <a:gd name="connsiteY161" fmla="*/ 4257675 h 6924931"/>
              <a:gd name="connsiteX162" fmla="*/ 5619750 w 6219825"/>
              <a:gd name="connsiteY162" fmla="*/ 4295775 h 6924931"/>
              <a:gd name="connsiteX163" fmla="*/ 5629275 w 6219825"/>
              <a:gd name="connsiteY163" fmla="*/ 4333875 h 6924931"/>
              <a:gd name="connsiteX164" fmla="*/ 5648325 w 6219825"/>
              <a:gd name="connsiteY164" fmla="*/ 4362450 h 6924931"/>
              <a:gd name="connsiteX165" fmla="*/ 5657850 w 6219825"/>
              <a:gd name="connsiteY165" fmla="*/ 4391025 h 6924931"/>
              <a:gd name="connsiteX166" fmla="*/ 5695950 w 6219825"/>
              <a:gd name="connsiteY166" fmla="*/ 4448175 h 6924931"/>
              <a:gd name="connsiteX167" fmla="*/ 5705475 w 6219825"/>
              <a:gd name="connsiteY167" fmla="*/ 4495800 h 6924931"/>
              <a:gd name="connsiteX168" fmla="*/ 5734050 w 6219825"/>
              <a:gd name="connsiteY168" fmla="*/ 4524375 h 6924931"/>
              <a:gd name="connsiteX169" fmla="*/ 5753100 w 6219825"/>
              <a:gd name="connsiteY169" fmla="*/ 4562475 h 6924931"/>
              <a:gd name="connsiteX170" fmla="*/ 5772150 w 6219825"/>
              <a:gd name="connsiteY170" fmla="*/ 4619625 h 6924931"/>
              <a:gd name="connsiteX171" fmla="*/ 5781675 w 6219825"/>
              <a:gd name="connsiteY171" fmla="*/ 4648200 h 6924931"/>
              <a:gd name="connsiteX172" fmla="*/ 5791200 w 6219825"/>
              <a:gd name="connsiteY172" fmla="*/ 4676775 h 6924931"/>
              <a:gd name="connsiteX173" fmla="*/ 5810250 w 6219825"/>
              <a:gd name="connsiteY173" fmla="*/ 5029200 h 6924931"/>
              <a:gd name="connsiteX174" fmla="*/ 5819775 w 6219825"/>
              <a:gd name="connsiteY174" fmla="*/ 5095875 h 6924931"/>
              <a:gd name="connsiteX175" fmla="*/ 5829300 w 6219825"/>
              <a:gd name="connsiteY175" fmla="*/ 5229225 h 6924931"/>
              <a:gd name="connsiteX176" fmla="*/ 5848350 w 6219825"/>
              <a:gd name="connsiteY176" fmla="*/ 5353050 h 6924931"/>
              <a:gd name="connsiteX177" fmla="*/ 5867400 w 6219825"/>
              <a:gd name="connsiteY177" fmla="*/ 5448300 h 6924931"/>
              <a:gd name="connsiteX178" fmla="*/ 5886450 w 6219825"/>
              <a:gd name="connsiteY178" fmla="*/ 5686425 h 6924931"/>
              <a:gd name="connsiteX179" fmla="*/ 5895975 w 6219825"/>
              <a:gd name="connsiteY179" fmla="*/ 5772150 h 6924931"/>
              <a:gd name="connsiteX180" fmla="*/ 5905500 w 6219825"/>
              <a:gd name="connsiteY180" fmla="*/ 6600825 h 6924931"/>
              <a:gd name="connsiteX181" fmla="*/ 5934075 w 6219825"/>
              <a:gd name="connsiteY181" fmla="*/ 6686550 h 6924931"/>
              <a:gd name="connsiteX182" fmla="*/ 5962650 w 6219825"/>
              <a:gd name="connsiteY182" fmla="*/ 6781800 h 6924931"/>
              <a:gd name="connsiteX183" fmla="*/ 6000750 w 6219825"/>
              <a:gd name="connsiteY183" fmla="*/ 6867525 h 6924931"/>
              <a:gd name="connsiteX184" fmla="*/ 6153150 w 6219825"/>
              <a:gd name="connsiteY184" fmla="*/ 6924675 h 6924931"/>
              <a:gd name="connsiteX185" fmla="*/ 6172200 w 6219825"/>
              <a:gd name="connsiteY185" fmla="*/ 6886575 h 6924931"/>
              <a:gd name="connsiteX186" fmla="*/ 6191250 w 6219825"/>
              <a:gd name="connsiteY186" fmla="*/ 5934075 h 6924931"/>
              <a:gd name="connsiteX187" fmla="*/ 6219825 w 6219825"/>
              <a:gd name="connsiteY187" fmla="*/ 2743200 h 6924931"/>
              <a:gd name="connsiteX188" fmla="*/ 6210300 w 6219825"/>
              <a:gd name="connsiteY188" fmla="*/ 228600 h 6924931"/>
              <a:gd name="connsiteX189" fmla="*/ 6181725 w 6219825"/>
              <a:gd name="connsiteY189" fmla="*/ 104775 h 6924931"/>
              <a:gd name="connsiteX190" fmla="*/ 6172200 w 6219825"/>
              <a:gd name="connsiteY190" fmla="*/ 47625 h 6924931"/>
              <a:gd name="connsiteX191" fmla="*/ 6096000 w 6219825"/>
              <a:gd name="connsiteY191" fmla="*/ 0 h 6924931"/>
              <a:gd name="connsiteX0" fmla="*/ 6096000 w 6219825"/>
              <a:gd name="connsiteY0" fmla="*/ 0 h 6985546"/>
              <a:gd name="connsiteX1" fmla="*/ 6048375 w 6219825"/>
              <a:gd name="connsiteY1" fmla="*/ 47625 h 6985546"/>
              <a:gd name="connsiteX2" fmla="*/ 6038850 w 6219825"/>
              <a:gd name="connsiteY2" fmla="*/ 76200 h 6985546"/>
              <a:gd name="connsiteX3" fmla="*/ 6019800 w 6219825"/>
              <a:gd name="connsiteY3" fmla="*/ 104775 h 6985546"/>
              <a:gd name="connsiteX4" fmla="*/ 6010275 w 6219825"/>
              <a:gd name="connsiteY4" fmla="*/ 152400 h 6985546"/>
              <a:gd name="connsiteX5" fmla="*/ 6000750 w 6219825"/>
              <a:gd name="connsiteY5" fmla="*/ 180975 h 6985546"/>
              <a:gd name="connsiteX6" fmla="*/ 5991225 w 6219825"/>
              <a:gd name="connsiteY6" fmla="*/ 228600 h 6985546"/>
              <a:gd name="connsiteX7" fmla="*/ 5981700 w 6219825"/>
              <a:gd name="connsiteY7" fmla="*/ 333375 h 6985546"/>
              <a:gd name="connsiteX8" fmla="*/ 5962650 w 6219825"/>
              <a:gd name="connsiteY8" fmla="*/ 428625 h 6985546"/>
              <a:gd name="connsiteX9" fmla="*/ 5943600 w 6219825"/>
              <a:gd name="connsiteY9" fmla="*/ 666750 h 6985546"/>
              <a:gd name="connsiteX10" fmla="*/ 5934075 w 6219825"/>
              <a:gd name="connsiteY10" fmla="*/ 704850 h 6985546"/>
              <a:gd name="connsiteX11" fmla="*/ 5924550 w 6219825"/>
              <a:gd name="connsiteY11" fmla="*/ 790575 h 6985546"/>
              <a:gd name="connsiteX12" fmla="*/ 5915025 w 6219825"/>
              <a:gd name="connsiteY12" fmla="*/ 847725 h 6985546"/>
              <a:gd name="connsiteX13" fmla="*/ 5905500 w 6219825"/>
              <a:gd name="connsiteY13" fmla="*/ 1095375 h 6985546"/>
              <a:gd name="connsiteX14" fmla="*/ 5886450 w 6219825"/>
              <a:gd name="connsiteY14" fmla="*/ 1200150 h 6985546"/>
              <a:gd name="connsiteX15" fmla="*/ 5867400 w 6219825"/>
              <a:gd name="connsiteY15" fmla="*/ 1276350 h 6985546"/>
              <a:gd name="connsiteX16" fmla="*/ 5848350 w 6219825"/>
              <a:gd name="connsiteY16" fmla="*/ 1381125 h 6985546"/>
              <a:gd name="connsiteX17" fmla="*/ 5838825 w 6219825"/>
              <a:gd name="connsiteY17" fmla="*/ 1504950 h 6985546"/>
              <a:gd name="connsiteX18" fmla="*/ 5819775 w 6219825"/>
              <a:gd name="connsiteY18" fmla="*/ 1581150 h 6985546"/>
              <a:gd name="connsiteX19" fmla="*/ 5810250 w 6219825"/>
              <a:gd name="connsiteY19" fmla="*/ 1638300 h 6985546"/>
              <a:gd name="connsiteX20" fmla="*/ 5800725 w 6219825"/>
              <a:gd name="connsiteY20" fmla="*/ 1724025 h 6985546"/>
              <a:gd name="connsiteX21" fmla="*/ 5781675 w 6219825"/>
              <a:gd name="connsiteY21" fmla="*/ 1781175 h 6985546"/>
              <a:gd name="connsiteX22" fmla="*/ 5772150 w 6219825"/>
              <a:gd name="connsiteY22" fmla="*/ 1819275 h 6985546"/>
              <a:gd name="connsiteX23" fmla="*/ 5753100 w 6219825"/>
              <a:gd name="connsiteY23" fmla="*/ 1847850 h 6985546"/>
              <a:gd name="connsiteX24" fmla="*/ 5743575 w 6219825"/>
              <a:gd name="connsiteY24" fmla="*/ 1933575 h 6985546"/>
              <a:gd name="connsiteX25" fmla="*/ 5734050 w 6219825"/>
              <a:gd name="connsiteY25" fmla="*/ 1981200 h 6985546"/>
              <a:gd name="connsiteX26" fmla="*/ 5724525 w 6219825"/>
              <a:gd name="connsiteY26" fmla="*/ 2038350 h 6985546"/>
              <a:gd name="connsiteX27" fmla="*/ 5715000 w 6219825"/>
              <a:gd name="connsiteY27" fmla="*/ 2076450 h 6985546"/>
              <a:gd name="connsiteX28" fmla="*/ 5705475 w 6219825"/>
              <a:gd name="connsiteY28" fmla="*/ 2133600 h 6985546"/>
              <a:gd name="connsiteX29" fmla="*/ 5676900 w 6219825"/>
              <a:gd name="connsiteY29" fmla="*/ 2200275 h 6985546"/>
              <a:gd name="connsiteX30" fmla="*/ 5648325 w 6219825"/>
              <a:gd name="connsiteY30" fmla="*/ 2286000 h 6985546"/>
              <a:gd name="connsiteX31" fmla="*/ 5638800 w 6219825"/>
              <a:gd name="connsiteY31" fmla="*/ 2314575 h 6985546"/>
              <a:gd name="connsiteX32" fmla="*/ 5610225 w 6219825"/>
              <a:gd name="connsiteY32" fmla="*/ 2343150 h 6985546"/>
              <a:gd name="connsiteX33" fmla="*/ 5572125 w 6219825"/>
              <a:gd name="connsiteY33" fmla="*/ 2390775 h 6985546"/>
              <a:gd name="connsiteX34" fmla="*/ 5543550 w 6219825"/>
              <a:gd name="connsiteY34" fmla="*/ 2419350 h 6985546"/>
              <a:gd name="connsiteX35" fmla="*/ 5486400 w 6219825"/>
              <a:gd name="connsiteY35" fmla="*/ 2457450 h 6985546"/>
              <a:gd name="connsiteX36" fmla="*/ 5457825 w 6219825"/>
              <a:gd name="connsiteY36" fmla="*/ 2476500 h 6985546"/>
              <a:gd name="connsiteX37" fmla="*/ 5429250 w 6219825"/>
              <a:gd name="connsiteY37" fmla="*/ 2486025 h 6985546"/>
              <a:gd name="connsiteX38" fmla="*/ 5372100 w 6219825"/>
              <a:gd name="connsiteY38" fmla="*/ 2524125 h 6985546"/>
              <a:gd name="connsiteX39" fmla="*/ 5343525 w 6219825"/>
              <a:gd name="connsiteY39" fmla="*/ 2543175 h 6985546"/>
              <a:gd name="connsiteX40" fmla="*/ 5286375 w 6219825"/>
              <a:gd name="connsiteY40" fmla="*/ 2581275 h 6985546"/>
              <a:gd name="connsiteX41" fmla="*/ 5257800 w 6219825"/>
              <a:gd name="connsiteY41" fmla="*/ 2600325 h 6985546"/>
              <a:gd name="connsiteX42" fmla="*/ 5200650 w 6219825"/>
              <a:gd name="connsiteY42" fmla="*/ 2619375 h 6985546"/>
              <a:gd name="connsiteX43" fmla="*/ 5162550 w 6219825"/>
              <a:gd name="connsiteY43" fmla="*/ 2657475 h 6985546"/>
              <a:gd name="connsiteX44" fmla="*/ 5143500 w 6219825"/>
              <a:gd name="connsiteY44" fmla="*/ 2686050 h 6985546"/>
              <a:gd name="connsiteX45" fmla="*/ 5086350 w 6219825"/>
              <a:gd name="connsiteY45" fmla="*/ 2733675 h 6985546"/>
              <a:gd name="connsiteX46" fmla="*/ 4905375 w 6219825"/>
              <a:gd name="connsiteY46" fmla="*/ 2771909 h 6985546"/>
              <a:gd name="connsiteX47" fmla="*/ 4676467 w 6219825"/>
              <a:gd name="connsiteY47" fmla="*/ 2829022 h 6985546"/>
              <a:gd name="connsiteX48" fmla="*/ 4493650 w 6219825"/>
              <a:gd name="connsiteY48" fmla="*/ 2886114 h 6985546"/>
              <a:gd name="connsiteX49" fmla="*/ 4324042 w 6219825"/>
              <a:gd name="connsiteY49" fmla="*/ 2867140 h 6985546"/>
              <a:gd name="connsiteX50" fmla="*/ 4132314 w 6219825"/>
              <a:gd name="connsiteY50" fmla="*/ 2886171 h 6985546"/>
              <a:gd name="connsiteX51" fmla="*/ 3914775 w 6219825"/>
              <a:gd name="connsiteY51" fmla="*/ 2857635 h 6985546"/>
              <a:gd name="connsiteX52" fmla="*/ 3770978 w 6219825"/>
              <a:gd name="connsiteY52" fmla="*/ 2829079 h 6985546"/>
              <a:gd name="connsiteX53" fmla="*/ 3540535 w 6219825"/>
              <a:gd name="connsiteY53" fmla="*/ 2800522 h 6985546"/>
              <a:gd name="connsiteX54" fmla="*/ 3205316 w 6219825"/>
              <a:gd name="connsiteY54" fmla="*/ 2829079 h 6985546"/>
              <a:gd name="connsiteX55" fmla="*/ 2924175 w 6219825"/>
              <a:gd name="connsiteY55" fmla="*/ 2772121 h 6985546"/>
              <a:gd name="connsiteX56" fmla="*/ 2613845 w 6219825"/>
              <a:gd name="connsiteY56" fmla="*/ 2819707 h 6985546"/>
              <a:gd name="connsiteX57" fmla="*/ 2127455 w 6219825"/>
              <a:gd name="connsiteY57" fmla="*/ 2819689 h 6985546"/>
              <a:gd name="connsiteX58" fmla="*/ 1800225 w 6219825"/>
              <a:gd name="connsiteY58" fmla="*/ 2838450 h 6985546"/>
              <a:gd name="connsiteX59" fmla="*/ 1733550 w 6219825"/>
              <a:gd name="connsiteY59" fmla="*/ 2781300 h 6985546"/>
              <a:gd name="connsiteX60" fmla="*/ 1685925 w 6219825"/>
              <a:gd name="connsiteY60" fmla="*/ 2771775 h 6985546"/>
              <a:gd name="connsiteX61" fmla="*/ 1466850 w 6219825"/>
              <a:gd name="connsiteY61" fmla="*/ 2752725 h 6985546"/>
              <a:gd name="connsiteX62" fmla="*/ 1362075 w 6219825"/>
              <a:gd name="connsiteY62" fmla="*/ 2724150 h 6985546"/>
              <a:gd name="connsiteX63" fmla="*/ 1314450 w 6219825"/>
              <a:gd name="connsiteY63" fmla="*/ 2714625 h 6985546"/>
              <a:gd name="connsiteX64" fmla="*/ 1266825 w 6219825"/>
              <a:gd name="connsiteY64" fmla="*/ 2695575 h 6985546"/>
              <a:gd name="connsiteX65" fmla="*/ 1181100 w 6219825"/>
              <a:gd name="connsiteY65" fmla="*/ 2686050 h 6985546"/>
              <a:gd name="connsiteX66" fmla="*/ 1152525 w 6219825"/>
              <a:gd name="connsiteY66" fmla="*/ 2676525 h 6985546"/>
              <a:gd name="connsiteX67" fmla="*/ 1047750 w 6219825"/>
              <a:gd name="connsiteY67" fmla="*/ 2647950 h 6985546"/>
              <a:gd name="connsiteX68" fmla="*/ 1009650 w 6219825"/>
              <a:gd name="connsiteY68" fmla="*/ 2628900 h 6985546"/>
              <a:gd name="connsiteX69" fmla="*/ 962025 w 6219825"/>
              <a:gd name="connsiteY69" fmla="*/ 2609850 h 6985546"/>
              <a:gd name="connsiteX70" fmla="*/ 933450 w 6219825"/>
              <a:gd name="connsiteY70" fmla="*/ 2590800 h 6985546"/>
              <a:gd name="connsiteX71" fmla="*/ 904875 w 6219825"/>
              <a:gd name="connsiteY71" fmla="*/ 2581275 h 6985546"/>
              <a:gd name="connsiteX72" fmla="*/ 876300 w 6219825"/>
              <a:gd name="connsiteY72" fmla="*/ 2562225 h 6985546"/>
              <a:gd name="connsiteX73" fmla="*/ 809625 w 6219825"/>
              <a:gd name="connsiteY73" fmla="*/ 2533650 h 6985546"/>
              <a:gd name="connsiteX74" fmla="*/ 781050 w 6219825"/>
              <a:gd name="connsiteY74" fmla="*/ 2514600 h 6985546"/>
              <a:gd name="connsiteX75" fmla="*/ 752475 w 6219825"/>
              <a:gd name="connsiteY75" fmla="*/ 2505075 h 6985546"/>
              <a:gd name="connsiteX76" fmla="*/ 685800 w 6219825"/>
              <a:gd name="connsiteY76" fmla="*/ 2486025 h 6985546"/>
              <a:gd name="connsiteX77" fmla="*/ 638175 w 6219825"/>
              <a:gd name="connsiteY77" fmla="*/ 2476500 h 6985546"/>
              <a:gd name="connsiteX78" fmla="*/ 581025 w 6219825"/>
              <a:gd name="connsiteY78" fmla="*/ 2457450 h 6985546"/>
              <a:gd name="connsiteX79" fmla="*/ 466725 w 6219825"/>
              <a:gd name="connsiteY79" fmla="*/ 2438400 h 6985546"/>
              <a:gd name="connsiteX80" fmla="*/ 419100 w 6219825"/>
              <a:gd name="connsiteY80" fmla="*/ 2419350 h 6985546"/>
              <a:gd name="connsiteX81" fmla="*/ 390525 w 6219825"/>
              <a:gd name="connsiteY81" fmla="*/ 2409825 h 6985546"/>
              <a:gd name="connsiteX82" fmla="*/ 342900 w 6219825"/>
              <a:gd name="connsiteY82" fmla="*/ 2390775 h 6985546"/>
              <a:gd name="connsiteX83" fmla="*/ 219075 w 6219825"/>
              <a:gd name="connsiteY83" fmla="*/ 2362200 h 6985546"/>
              <a:gd name="connsiteX84" fmla="*/ 190500 w 6219825"/>
              <a:gd name="connsiteY84" fmla="*/ 2352675 h 6985546"/>
              <a:gd name="connsiteX85" fmla="*/ 133350 w 6219825"/>
              <a:gd name="connsiteY85" fmla="*/ 2362200 h 6985546"/>
              <a:gd name="connsiteX86" fmla="*/ 85725 w 6219825"/>
              <a:gd name="connsiteY86" fmla="*/ 2409825 h 6985546"/>
              <a:gd name="connsiteX87" fmla="*/ 57150 w 6219825"/>
              <a:gd name="connsiteY87" fmla="*/ 2447925 h 6985546"/>
              <a:gd name="connsiteX88" fmla="*/ 38100 w 6219825"/>
              <a:gd name="connsiteY88" fmla="*/ 2486025 h 6985546"/>
              <a:gd name="connsiteX89" fmla="*/ 19050 w 6219825"/>
              <a:gd name="connsiteY89" fmla="*/ 2514600 h 6985546"/>
              <a:gd name="connsiteX90" fmla="*/ 9525 w 6219825"/>
              <a:gd name="connsiteY90" fmla="*/ 2552700 h 6985546"/>
              <a:gd name="connsiteX91" fmla="*/ 0 w 6219825"/>
              <a:gd name="connsiteY91" fmla="*/ 2581275 h 6985546"/>
              <a:gd name="connsiteX92" fmla="*/ 28575 w 6219825"/>
              <a:gd name="connsiteY92" fmla="*/ 2733675 h 6985546"/>
              <a:gd name="connsiteX93" fmla="*/ 47625 w 6219825"/>
              <a:gd name="connsiteY93" fmla="*/ 2790825 h 6985546"/>
              <a:gd name="connsiteX94" fmla="*/ 76200 w 6219825"/>
              <a:gd name="connsiteY94" fmla="*/ 2828925 h 6985546"/>
              <a:gd name="connsiteX95" fmla="*/ 85725 w 6219825"/>
              <a:gd name="connsiteY95" fmla="*/ 2857500 h 6985546"/>
              <a:gd name="connsiteX96" fmla="*/ 114300 w 6219825"/>
              <a:gd name="connsiteY96" fmla="*/ 2867025 h 6985546"/>
              <a:gd name="connsiteX97" fmla="*/ 171450 w 6219825"/>
              <a:gd name="connsiteY97" fmla="*/ 2905125 h 6985546"/>
              <a:gd name="connsiteX98" fmla="*/ 200025 w 6219825"/>
              <a:gd name="connsiteY98" fmla="*/ 2914650 h 6985546"/>
              <a:gd name="connsiteX99" fmla="*/ 228600 w 6219825"/>
              <a:gd name="connsiteY99" fmla="*/ 2933700 h 6985546"/>
              <a:gd name="connsiteX100" fmla="*/ 257175 w 6219825"/>
              <a:gd name="connsiteY100" fmla="*/ 2962275 h 6985546"/>
              <a:gd name="connsiteX101" fmla="*/ 314325 w 6219825"/>
              <a:gd name="connsiteY101" fmla="*/ 2981325 h 6985546"/>
              <a:gd name="connsiteX102" fmla="*/ 352425 w 6219825"/>
              <a:gd name="connsiteY102" fmla="*/ 3000375 h 6985546"/>
              <a:gd name="connsiteX103" fmla="*/ 409575 w 6219825"/>
              <a:gd name="connsiteY103" fmla="*/ 3048000 h 6985546"/>
              <a:gd name="connsiteX104" fmla="*/ 438150 w 6219825"/>
              <a:gd name="connsiteY104" fmla="*/ 3086100 h 6985546"/>
              <a:gd name="connsiteX105" fmla="*/ 466725 w 6219825"/>
              <a:gd name="connsiteY105" fmla="*/ 3143250 h 6985546"/>
              <a:gd name="connsiteX106" fmla="*/ 476250 w 6219825"/>
              <a:gd name="connsiteY106" fmla="*/ 3171825 h 6985546"/>
              <a:gd name="connsiteX107" fmla="*/ 504825 w 6219825"/>
              <a:gd name="connsiteY107" fmla="*/ 3209925 h 6985546"/>
              <a:gd name="connsiteX108" fmla="*/ 523875 w 6219825"/>
              <a:gd name="connsiteY108" fmla="*/ 3248025 h 6985546"/>
              <a:gd name="connsiteX109" fmla="*/ 533400 w 6219825"/>
              <a:gd name="connsiteY109" fmla="*/ 3295650 h 6985546"/>
              <a:gd name="connsiteX110" fmla="*/ 590550 w 6219825"/>
              <a:gd name="connsiteY110" fmla="*/ 3371850 h 6985546"/>
              <a:gd name="connsiteX111" fmla="*/ 666750 w 6219825"/>
              <a:gd name="connsiteY111" fmla="*/ 3457575 h 6985546"/>
              <a:gd name="connsiteX112" fmla="*/ 695325 w 6219825"/>
              <a:gd name="connsiteY112" fmla="*/ 3476625 h 6985546"/>
              <a:gd name="connsiteX113" fmla="*/ 762000 w 6219825"/>
              <a:gd name="connsiteY113" fmla="*/ 3571875 h 6985546"/>
              <a:gd name="connsiteX114" fmla="*/ 800100 w 6219825"/>
              <a:gd name="connsiteY114" fmla="*/ 3629025 h 6985546"/>
              <a:gd name="connsiteX115" fmla="*/ 857250 w 6219825"/>
              <a:gd name="connsiteY115" fmla="*/ 3724275 h 6985546"/>
              <a:gd name="connsiteX116" fmla="*/ 923925 w 6219825"/>
              <a:gd name="connsiteY116" fmla="*/ 3781425 h 6985546"/>
              <a:gd name="connsiteX117" fmla="*/ 952500 w 6219825"/>
              <a:gd name="connsiteY117" fmla="*/ 3810000 h 6985546"/>
              <a:gd name="connsiteX118" fmla="*/ 981075 w 6219825"/>
              <a:gd name="connsiteY118" fmla="*/ 3829050 h 6985546"/>
              <a:gd name="connsiteX119" fmla="*/ 1028700 w 6219825"/>
              <a:gd name="connsiteY119" fmla="*/ 3886200 h 6985546"/>
              <a:gd name="connsiteX120" fmla="*/ 1057275 w 6219825"/>
              <a:gd name="connsiteY120" fmla="*/ 3924300 h 6985546"/>
              <a:gd name="connsiteX121" fmla="*/ 1076325 w 6219825"/>
              <a:gd name="connsiteY121" fmla="*/ 3952875 h 6985546"/>
              <a:gd name="connsiteX122" fmla="*/ 1114425 w 6219825"/>
              <a:gd name="connsiteY122" fmla="*/ 3962400 h 6985546"/>
              <a:gd name="connsiteX123" fmla="*/ 1152525 w 6219825"/>
              <a:gd name="connsiteY123" fmla="*/ 3990975 h 6985546"/>
              <a:gd name="connsiteX124" fmla="*/ 1181100 w 6219825"/>
              <a:gd name="connsiteY124" fmla="*/ 4010025 h 6985546"/>
              <a:gd name="connsiteX125" fmla="*/ 1200150 w 6219825"/>
              <a:gd name="connsiteY125" fmla="*/ 4038600 h 6985546"/>
              <a:gd name="connsiteX126" fmla="*/ 1228725 w 6219825"/>
              <a:gd name="connsiteY126" fmla="*/ 4048125 h 6985546"/>
              <a:gd name="connsiteX127" fmla="*/ 1257300 w 6219825"/>
              <a:gd name="connsiteY127" fmla="*/ 4067175 h 6985546"/>
              <a:gd name="connsiteX128" fmla="*/ 1343025 w 6219825"/>
              <a:gd name="connsiteY128" fmla="*/ 4057650 h 6985546"/>
              <a:gd name="connsiteX129" fmla="*/ 1371600 w 6219825"/>
              <a:gd name="connsiteY129" fmla="*/ 4038600 h 6985546"/>
              <a:gd name="connsiteX130" fmla="*/ 1419225 w 6219825"/>
              <a:gd name="connsiteY130" fmla="*/ 3981450 h 6985546"/>
              <a:gd name="connsiteX131" fmla="*/ 1485900 w 6219825"/>
              <a:gd name="connsiteY131" fmla="*/ 3924300 h 6985546"/>
              <a:gd name="connsiteX132" fmla="*/ 1514475 w 6219825"/>
              <a:gd name="connsiteY132" fmla="*/ 3914775 h 6985546"/>
              <a:gd name="connsiteX133" fmla="*/ 1543050 w 6219825"/>
              <a:gd name="connsiteY133" fmla="*/ 3895725 h 6985546"/>
              <a:gd name="connsiteX134" fmla="*/ 1628775 w 6219825"/>
              <a:gd name="connsiteY134" fmla="*/ 3876675 h 6985546"/>
              <a:gd name="connsiteX135" fmla="*/ 1657350 w 6219825"/>
              <a:gd name="connsiteY135" fmla="*/ 3857625 h 6985546"/>
              <a:gd name="connsiteX136" fmla="*/ 1685925 w 6219825"/>
              <a:gd name="connsiteY136" fmla="*/ 3829050 h 6985546"/>
              <a:gd name="connsiteX137" fmla="*/ 1743075 w 6219825"/>
              <a:gd name="connsiteY137" fmla="*/ 3810000 h 6985546"/>
              <a:gd name="connsiteX138" fmla="*/ 1809750 w 6219825"/>
              <a:gd name="connsiteY138" fmla="*/ 3790950 h 6985546"/>
              <a:gd name="connsiteX139" fmla="*/ 1924050 w 6219825"/>
              <a:gd name="connsiteY139" fmla="*/ 3771900 h 6985546"/>
              <a:gd name="connsiteX140" fmla="*/ 1943100 w 6219825"/>
              <a:gd name="connsiteY140" fmla="*/ 3743325 h 6985546"/>
              <a:gd name="connsiteX141" fmla="*/ 2000250 w 6219825"/>
              <a:gd name="connsiteY141" fmla="*/ 3724275 h 6985546"/>
              <a:gd name="connsiteX142" fmla="*/ 2345301 w 6219825"/>
              <a:gd name="connsiteY142" fmla="*/ 3695528 h 6985546"/>
              <a:gd name="connsiteX143" fmla="*/ 2566219 w 6219825"/>
              <a:gd name="connsiteY143" fmla="*/ 3714423 h 6985546"/>
              <a:gd name="connsiteX144" fmla="*/ 2825546 w 6219825"/>
              <a:gd name="connsiteY144" fmla="*/ 3676229 h 6985546"/>
              <a:gd name="connsiteX145" fmla="*/ 3347577 w 6219825"/>
              <a:gd name="connsiteY145" fmla="*/ 3676210 h 6985546"/>
              <a:gd name="connsiteX146" fmla="*/ 3527630 w 6219825"/>
              <a:gd name="connsiteY146" fmla="*/ 3714290 h 6985546"/>
              <a:gd name="connsiteX147" fmla="*/ 3814302 w 6219825"/>
              <a:gd name="connsiteY147" fmla="*/ 3752467 h 6985546"/>
              <a:gd name="connsiteX148" fmla="*/ 3994663 w 6219825"/>
              <a:gd name="connsiteY148" fmla="*/ 3752505 h 6985546"/>
              <a:gd name="connsiteX149" fmla="*/ 4245078 w 6219825"/>
              <a:gd name="connsiteY149" fmla="*/ 3781061 h 6985546"/>
              <a:gd name="connsiteX150" fmla="*/ 4400857 w 6219825"/>
              <a:gd name="connsiteY150" fmla="*/ 3800091 h 6985546"/>
              <a:gd name="connsiteX151" fmla="*/ 4622390 w 6219825"/>
              <a:gd name="connsiteY151" fmla="*/ 3800188 h 6985546"/>
              <a:gd name="connsiteX152" fmla="*/ 4742836 w 6219825"/>
              <a:gd name="connsiteY152" fmla="*/ 3800360 h 6985546"/>
              <a:gd name="connsiteX153" fmla="*/ 5076825 w 6219825"/>
              <a:gd name="connsiteY153" fmla="*/ 3886008 h 6985546"/>
              <a:gd name="connsiteX154" fmla="*/ 5334000 w 6219825"/>
              <a:gd name="connsiteY154" fmla="*/ 3981450 h 6985546"/>
              <a:gd name="connsiteX155" fmla="*/ 5343525 w 6219825"/>
              <a:gd name="connsiteY155" fmla="*/ 4010025 h 6985546"/>
              <a:gd name="connsiteX156" fmla="*/ 5410200 w 6219825"/>
              <a:gd name="connsiteY156" fmla="*/ 4067175 h 6985546"/>
              <a:gd name="connsiteX157" fmla="*/ 5438775 w 6219825"/>
              <a:gd name="connsiteY157" fmla="*/ 4076700 h 6985546"/>
              <a:gd name="connsiteX158" fmla="*/ 5495925 w 6219825"/>
              <a:gd name="connsiteY158" fmla="*/ 4133850 h 6985546"/>
              <a:gd name="connsiteX159" fmla="*/ 5562600 w 6219825"/>
              <a:gd name="connsiteY159" fmla="*/ 4171950 h 6985546"/>
              <a:gd name="connsiteX160" fmla="*/ 5591175 w 6219825"/>
              <a:gd name="connsiteY160" fmla="*/ 4229100 h 6985546"/>
              <a:gd name="connsiteX161" fmla="*/ 5600700 w 6219825"/>
              <a:gd name="connsiteY161" fmla="*/ 4257675 h 6985546"/>
              <a:gd name="connsiteX162" fmla="*/ 5619750 w 6219825"/>
              <a:gd name="connsiteY162" fmla="*/ 4295775 h 6985546"/>
              <a:gd name="connsiteX163" fmla="*/ 5629275 w 6219825"/>
              <a:gd name="connsiteY163" fmla="*/ 4333875 h 6985546"/>
              <a:gd name="connsiteX164" fmla="*/ 5648325 w 6219825"/>
              <a:gd name="connsiteY164" fmla="*/ 4362450 h 6985546"/>
              <a:gd name="connsiteX165" fmla="*/ 5657850 w 6219825"/>
              <a:gd name="connsiteY165" fmla="*/ 4391025 h 6985546"/>
              <a:gd name="connsiteX166" fmla="*/ 5695950 w 6219825"/>
              <a:gd name="connsiteY166" fmla="*/ 4448175 h 6985546"/>
              <a:gd name="connsiteX167" fmla="*/ 5705475 w 6219825"/>
              <a:gd name="connsiteY167" fmla="*/ 4495800 h 6985546"/>
              <a:gd name="connsiteX168" fmla="*/ 5734050 w 6219825"/>
              <a:gd name="connsiteY168" fmla="*/ 4524375 h 6985546"/>
              <a:gd name="connsiteX169" fmla="*/ 5753100 w 6219825"/>
              <a:gd name="connsiteY169" fmla="*/ 4562475 h 6985546"/>
              <a:gd name="connsiteX170" fmla="*/ 5772150 w 6219825"/>
              <a:gd name="connsiteY170" fmla="*/ 4619625 h 6985546"/>
              <a:gd name="connsiteX171" fmla="*/ 5781675 w 6219825"/>
              <a:gd name="connsiteY171" fmla="*/ 4648200 h 6985546"/>
              <a:gd name="connsiteX172" fmla="*/ 5791200 w 6219825"/>
              <a:gd name="connsiteY172" fmla="*/ 4676775 h 6985546"/>
              <a:gd name="connsiteX173" fmla="*/ 5810250 w 6219825"/>
              <a:gd name="connsiteY173" fmla="*/ 5029200 h 6985546"/>
              <a:gd name="connsiteX174" fmla="*/ 5819775 w 6219825"/>
              <a:gd name="connsiteY174" fmla="*/ 5095875 h 6985546"/>
              <a:gd name="connsiteX175" fmla="*/ 5829300 w 6219825"/>
              <a:gd name="connsiteY175" fmla="*/ 5229225 h 6985546"/>
              <a:gd name="connsiteX176" fmla="*/ 5848350 w 6219825"/>
              <a:gd name="connsiteY176" fmla="*/ 5353050 h 6985546"/>
              <a:gd name="connsiteX177" fmla="*/ 5867400 w 6219825"/>
              <a:gd name="connsiteY177" fmla="*/ 5448300 h 6985546"/>
              <a:gd name="connsiteX178" fmla="*/ 5886450 w 6219825"/>
              <a:gd name="connsiteY178" fmla="*/ 5686425 h 6985546"/>
              <a:gd name="connsiteX179" fmla="*/ 5895975 w 6219825"/>
              <a:gd name="connsiteY179" fmla="*/ 5772150 h 6985546"/>
              <a:gd name="connsiteX180" fmla="*/ 5905500 w 6219825"/>
              <a:gd name="connsiteY180" fmla="*/ 6600825 h 6985546"/>
              <a:gd name="connsiteX181" fmla="*/ 5934075 w 6219825"/>
              <a:gd name="connsiteY181" fmla="*/ 6686550 h 6985546"/>
              <a:gd name="connsiteX182" fmla="*/ 5962650 w 6219825"/>
              <a:gd name="connsiteY182" fmla="*/ 6781800 h 6985546"/>
              <a:gd name="connsiteX183" fmla="*/ 6000750 w 6219825"/>
              <a:gd name="connsiteY183" fmla="*/ 6867525 h 6985546"/>
              <a:gd name="connsiteX184" fmla="*/ 6153150 w 6219825"/>
              <a:gd name="connsiteY184" fmla="*/ 6924675 h 6985546"/>
              <a:gd name="connsiteX185" fmla="*/ 6191250 w 6219825"/>
              <a:gd name="connsiteY185" fmla="*/ 5934075 h 6985546"/>
              <a:gd name="connsiteX186" fmla="*/ 6219825 w 6219825"/>
              <a:gd name="connsiteY186" fmla="*/ 2743200 h 6985546"/>
              <a:gd name="connsiteX187" fmla="*/ 6210300 w 6219825"/>
              <a:gd name="connsiteY187" fmla="*/ 228600 h 6985546"/>
              <a:gd name="connsiteX188" fmla="*/ 6181725 w 6219825"/>
              <a:gd name="connsiteY188" fmla="*/ 104775 h 6985546"/>
              <a:gd name="connsiteX189" fmla="*/ 6172200 w 6219825"/>
              <a:gd name="connsiteY189" fmla="*/ 47625 h 6985546"/>
              <a:gd name="connsiteX190" fmla="*/ 6096000 w 6219825"/>
              <a:gd name="connsiteY190" fmla="*/ 0 h 6985546"/>
              <a:gd name="connsiteX0" fmla="*/ 6096000 w 6219825"/>
              <a:gd name="connsiteY0" fmla="*/ 0 h 6869320"/>
              <a:gd name="connsiteX1" fmla="*/ 6048375 w 6219825"/>
              <a:gd name="connsiteY1" fmla="*/ 47625 h 6869320"/>
              <a:gd name="connsiteX2" fmla="*/ 6038850 w 6219825"/>
              <a:gd name="connsiteY2" fmla="*/ 76200 h 6869320"/>
              <a:gd name="connsiteX3" fmla="*/ 6019800 w 6219825"/>
              <a:gd name="connsiteY3" fmla="*/ 104775 h 6869320"/>
              <a:gd name="connsiteX4" fmla="*/ 6010275 w 6219825"/>
              <a:gd name="connsiteY4" fmla="*/ 152400 h 6869320"/>
              <a:gd name="connsiteX5" fmla="*/ 6000750 w 6219825"/>
              <a:gd name="connsiteY5" fmla="*/ 180975 h 6869320"/>
              <a:gd name="connsiteX6" fmla="*/ 5991225 w 6219825"/>
              <a:gd name="connsiteY6" fmla="*/ 228600 h 6869320"/>
              <a:gd name="connsiteX7" fmla="*/ 5981700 w 6219825"/>
              <a:gd name="connsiteY7" fmla="*/ 333375 h 6869320"/>
              <a:gd name="connsiteX8" fmla="*/ 5962650 w 6219825"/>
              <a:gd name="connsiteY8" fmla="*/ 428625 h 6869320"/>
              <a:gd name="connsiteX9" fmla="*/ 5943600 w 6219825"/>
              <a:gd name="connsiteY9" fmla="*/ 666750 h 6869320"/>
              <a:gd name="connsiteX10" fmla="*/ 5934075 w 6219825"/>
              <a:gd name="connsiteY10" fmla="*/ 704850 h 6869320"/>
              <a:gd name="connsiteX11" fmla="*/ 5924550 w 6219825"/>
              <a:gd name="connsiteY11" fmla="*/ 790575 h 6869320"/>
              <a:gd name="connsiteX12" fmla="*/ 5915025 w 6219825"/>
              <a:gd name="connsiteY12" fmla="*/ 847725 h 6869320"/>
              <a:gd name="connsiteX13" fmla="*/ 5905500 w 6219825"/>
              <a:gd name="connsiteY13" fmla="*/ 1095375 h 6869320"/>
              <a:gd name="connsiteX14" fmla="*/ 5886450 w 6219825"/>
              <a:gd name="connsiteY14" fmla="*/ 1200150 h 6869320"/>
              <a:gd name="connsiteX15" fmla="*/ 5867400 w 6219825"/>
              <a:gd name="connsiteY15" fmla="*/ 1276350 h 6869320"/>
              <a:gd name="connsiteX16" fmla="*/ 5848350 w 6219825"/>
              <a:gd name="connsiteY16" fmla="*/ 1381125 h 6869320"/>
              <a:gd name="connsiteX17" fmla="*/ 5838825 w 6219825"/>
              <a:gd name="connsiteY17" fmla="*/ 1504950 h 6869320"/>
              <a:gd name="connsiteX18" fmla="*/ 5819775 w 6219825"/>
              <a:gd name="connsiteY18" fmla="*/ 1581150 h 6869320"/>
              <a:gd name="connsiteX19" fmla="*/ 5810250 w 6219825"/>
              <a:gd name="connsiteY19" fmla="*/ 1638300 h 6869320"/>
              <a:gd name="connsiteX20" fmla="*/ 5800725 w 6219825"/>
              <a:gd name="connsiteY20" fmla="*/ 1724025 h 6869320"/>
              <a:gd name="connsiteX21" fmla="*/ 5781675 w 6219825"/>
              <a:gd name="connsiteY21" fmla="*/ 1781175 h 6869320"/>
              <a:gd name="connsiteX22" fmla="*/ 5772150 w 6219825"/>
              <a:gd name="connsiteY22" fmla="*/ 1819275 h 6869320"/>
              <a:gd name="connsiteX23" fmla="*/ 5753100 w 6219825"/>
              <a:gd name="connsiteY23" fmla="*/ 1847850 h 6869320"/>
              <a:gd name="connsiteX24" fmla="*/ 5743575 w 6219825"/>
              <a:gd name="connsiteY24" fmla="*/ 1933575 h 6869320"/>
              <a:gd name="connsiteX25" fmla="*/ 5734050 w 6219825"/>
              <a:gd name="connsiteY25" fmla="*/ 1981200 h 6869320"/>
              <a:gd name="connsiteX26" fmla="*/ 5724525 w 6219825"/>
              <a:gd name="connsiteY26" fmla="*/ 2038350 h 6869320"/>
              <a:gd name="connsiteX27" fmla="*/ 5715000 w 6219825"/>
              <a:gd name="connsiteY27" fmla="*/ 2076450 h 6869320"/>
              <a:gd name="connsiteX28" fmla="*/ 5705475 w 6219825"/>
              <a:gd name="connsiteY28" fmla="*/ 2133600 h 6869320"/>
              <a:gd name="connsiteX29" fmla="*/ 5676900 w 6219825"/>
              <a:gd name="connsiteY29" fmla="*/ 2200275 h 6869320"/>
              <a:gd name="connsiteX30" fmla="*/ 5648325 w 6219825"/>
              <a:gd name="connsiteY30" fmla="*/ 2286000 h 6869320"/>
              <a:gd name="connsiteX31" fmla="*/ 5638800 w 6219825"/>
              <a:gd name="connsiteY31" fmla="*/ 2314575 h 6869320"/>
              <a:gd name="connsiteX32" fmla="*/ 5610225 w 6219825"/>
              <a:gd name="connsiteY32" fmla="*/ 2343150 h 6869320"/>
              <a:gd name="connsiteX33" fmla="*/ 5572125 w 6219825"/>
              <a:gd name="connsiteY33" fmla="*/ 2390775 h 6869320"/>
              <a:gd name="connsiteX34" fmla="*/ 5543550 w 6219825"/>
              <a:gd name="connsiteY34" fmla="*/ 2419350 h 6869320"/>
              <a:gd name="connsiteX35" fmla="*/ 5486400 w 6219825"/>
              <a:gd name="connsiteY35" fmla="*/ 2457450 h 6869320"/>
              <a:gd name="connsiteX36" fmla="*/ 5457825 w 6219825"/>
              <a:gd name="connsiteY36" fmla="*/ 2476500 h 6869320"/>
              <a:gd name="connsiteX37" fmla="*/ 5429250 w 6219825"/>
              <a:gd name="connsiteY37" fmla="*/ 2486025 h 6869320"/>
              <a:gd name="connsiteX38" fmla="*/ 5372100 w 6219825"/>
              <a:gd name="connsiteY38" fmla="*/ 2524125 h 6869320"/>
              <a:gd name="connsiteX39" fmla="*/ 5343525 w 6219825"/>
              <a:gd name="connsiteY39" fmla="*/ 2543175 h 6869320"/>
              <a:gd name="connsiteX40" fmla="*/ 5286375 w 6219825"/>
              <a:gd name="connsiteY40" fmla="*/ 2581275 h 6869320"/>
              <a:gd name="connsiteX41" fmla="*/ 5257800 w 6219825"/>
              <a:gd name="connsiteY41" fmla="*/ 2600325 h 6869320"/>
              <a:gd name="connsiteX42" fmla="*/ 5200650 w 6219825"/>
              <a:gd name="connsiteY42" fmla="*/ 2619375 h 6869320"/>
              <a:gd name="connsiteX43" fmla="*/ 5162550 w 6219825"/>
              <a:gd name="connsiteY43" fmla="*/ 2657475 h 6869320"/>
              <a:gd name="connsiteX44" fmla="*/ 5143500 w 6219825"/>
              <a:gd name="connsiteY44" fmla="*/ 2686050 h 6869320"/>
              <a:gd name="connsiteX45" fmla="*/ 5086350 w 6219825"/>
              <a:gd name="connsiteY45" fmla="*/ 2733675 h 6869320"/>
              <a:gd name="connsiteX46" fmla="*/ 4905375 w 6219825"/>
              <a:gd name="connsiteY46" fmla="*/ 2771909 h 6869320"/>
              <a:gd name="connsiteX47" fmla="*/ 4676467 w 6219825"/>
              <a:gd name="connsiteY47" fmla="*/ 2829022 h 6869320"/>
              <a:gd name="connsiteX48" fmla="*/ 4493650 w 6219825"/>
              <a:gd name="connsiteY48" fmla="*/ 2886114 h 6869320"/>
              <a:gd name="connsiteX49" fmla="*/ 4324042 w 6219825"/>
              <a:gd name="connsiteY49" fmla="*/ 2867140 h 6869320"/>
              <a:gd name="connsiteX50" fmla="*/ 4132314 w 6219825"/>
              <a:gd name="connsiteY50" fmla="*/ 2886171 h 6869320"/>
              <a:gd name="connsiteX51" fmla="*/ 3914775 w 6219825"/>
              <a:gd name="connsiteY51" fmla="*/ 2857635 h 6869320"/>
              <a:gd name="connsiteX52" fmla="*/ 3770978 w 6219825"/>
              <a:gd name="connsiteY52" fmla="*/ 2829079 h 6869320"/>
              <a:gd name="connsiteX53" fmla="*/ 3540535 w 6219825"/>
              <a:gd name="connsiteY53" fmla="*/ 2800522 h 6869320"/>
              <a:gd name="connsiteX54" fmla="*/ 3205316 w 6219825"/>
              <a:gd name="connsiteY54" fmla="*/ 2829079 h 6869320"/>
              <a:gd name="connsiteX55" fmla="*/ 2924175 w 6219825"/>
              <a:gd name="connsiteY55" fmla="*/ 2772121 h 6869320"/>
              <a:gd name="connsiteX56" fmla="*/ 2613845 w 6219825"/>
              <a:gd name="connsiteY56" fmla="*/ 2819707 h 6869320"/>
              <a:gd name="connsiteX57" fmla="*/ 2127455 w 6219825"/>
              <a:gd name="connsiteY57" fmla="*/ 2819689 h 6869320"/>
              <a:gd name="connsiteX58" fmla="*/ 1800225 w 6219825"/>
              <a:gd name="connsiteY58" fmla="*/ 2838450 h 6869320"/>
              <a:gd name="connsiteX59" fmla="*/ 1733550 w 6219825"/>
              <a:gd name="connsiteY59" fmla="*/ 2781300 h 6869320"/>
              <a:gd name="connsiteX60" fmla="*/ 1685925 w 6219825"/>
              <a:gd name="connsiteY60" fmla="*/ 2771775 h 6869320"/>
              <a:gd name="connsiteX61" fmla="*/ 1466850 w 6219825"/>
              <a:gd name="connsiteY61" fmla="*/ 2752725 h 6869320"/>
              <a:gd name="connsiteX62" fmla="*/ 1362075 w 6219825"/>
              <a:gd name="connsiteY62" fmla="*/ 2724150 h 6869320"/>
              <a:gd name="connsiteX63" fmla="*/ 1314450 w 6219825"/>
              <a:gd name="connsiteY63" fmla="*/ 2714625 h 6869320"/>
              <a:gd name="connsiteX64" fmla="*/ 1266825 w 6219825"/>
              <a:gd name="connsiteY64" fmla="*/ 2695575 h 6869320"/>
              <a:gd name="connsiteX65" fmla="*/ 1181100 w 6219825"/>
              <a:gd name="connsiteY65" fmla="*/ 2686050 h 6869320"/>
              <a:gd name="connsiteX66" fmla="*/ 1152525 w 6219825"/>
              <a:gd name="connsiteY66" fmla="*/ 2676525 h 6869320"/>
              <a:gd name="connsiteX67" fmla="*/ 1047750 w 6219825"/>
              <a:gd name="connsiteY67" fmla="*/ 2647950 h 6869320"/>
              <a:gd name="connsiteX68" fmla="*/ 1009650 w 6219825"/>
              <a:gd name="connsiteY68" fmla="*/ 2628900 h 6869320"/>
              <a:gd name="connsiteX69" fmla="*/ 962025 w 6219825"/>
              <a:gd name="connsiteY69" fmla="*/ 2609850 h 6869320"/>
              <a:gd name="connsiteX70" fmla="*/ 933450 w 6219825"/>
              <a:gd name="connsiteY70" fmla="*/ 2590800 h 6869320"/>
              <a:gd name="connsiteX71" fmla="*/ 904875 w 6219825"/>
              <a:gd name="connsiteY71" fmla="*/ 2581275 h 6869320"/>
              <a:gd name="connsiteX72" fmla="*/ 876300 w 6219825"/>
              <a:gd name="connsiteY72" fmla="*/ 2562225 h 6869320"/>
              <a:gd name="connsiteX73" fmla="*/ 809625 w 6219825"/>
              <a:gd name="connsiteY73" fmla="*/ 2533650 h 6869320"/>
              <a:gd name="connsiteX74" fmla="*/ 781050 w 6219825"/>
              <a:gd name="connsiteY74" fmla="*/ 2514600 h 6869320"/>
              <a:gd name="connsiteX75" fmla="*/ 752475 w 6219825"/>
              <a:gd name="connsiteY75" fmla="*/ 2505075 h 6869320"/>
              <a:gd name="connsiteX76" fmla="*/ 685800 w 6219825"/>
              <a:gd name="connsiteY76" fmla="*/ 2486025 h 6869320"/>
              <a:gd name="connsiteX77" fmla="*/ 638175 w 6219825"/>
              <a:gd name="connsiteY77" fmla="*/ 2476500 h 6869320"/>
              <a:gd name="connsiteX78" fmla="*/ 581025 w 6219825"/>
              <a:gd name="connsiteY78" fmla="*/ 2457450 h 6869320"/>
              <a:gd name="connsiteX79" fmla="*/ 466725 w 6219825"/>
              <a:gd name="connsiteY79" fmla="*/ 2438400 h 6869320"/>
              <a:gd name="connsiteX80" fmla="*/ 419100 w 6219825"/>
              <a:gd name="connsiteY80" fmla="*/ 2419350 h 6869320"/>
              <a:gd name="connsiteX81" fmla="*/ 390525 w 6219825"/>
              <a:gd name="connsiteY81" fmla="*/ 2409825 h 6869320"/>
              <a:gd name="connsiteX82" fmla="*/ 342900 w 6219825"/>
              <a:gd name="connsiteY82" fmla="*/ 2390775 h 6869320"/>
              <a:gd name="connsiteX83" fmla="*/ 219075 w 6219825"/>
              <a:gd name="connsiteY83" fmla="*/ 2362200 h 6869320"/>
              <a:gd name="connsiteX84" fmla="*/ 190500 w 6219825"/>
              <a:gd name="connsiteY84" fmla="*/ 2352675 h 6869320"/>
              <a:gd name="connsiteX85" fmla="*/ 133350 w 6219825"/>
              <a:gd name="connsiteY85" fmla="*/ 2362200 h 6869320"/>
              <a:gd name="connsiteX86" fmla="*/ 85725 w 6219825"/>
              <a:gd name="connsiteY86" fmla="*/ 2409825 h 6869320"/>
              <a:gd name="connsiteX87" fmla="*/ 57150 w 6219825"/>
              <a:gd name="connsiteY87" fmla="*/ 2447925 h 6869320"/>
              <a:gd name="connsiteX88" fmla="*/ 38100 w 6219825"/>
              <a:gd name="connsiteY88" fmla="*/ 2486025 h 6869320"/>
              <a:gd name="connsiteX89" fmla="*/ 19050 w 6219825"/>
              <a:gd name="connsiteY89" fmla="*/ 2514600 h 6869320"/>
              <a:gd name="connsiteX90" fmla="*/ 9525 w 6219825"/>
              <a:gd name="connsiteY90" fmla="*/ 2552700 h 6869320"/>
              <a:gd name="connsiteX91" fmla="*/ 0 w 6219825"/>
              <a:gd name="connsiteY91" fmla="*/ 2581275 h 6869320"/>
              <a:gd name="connsiteX92" fmla="*/ 28575 w 6219825"/>
              <a:gd name="connsiteY92" fmla="*/ 2733675 h 6869320"/>
              <a:gd name="connsiteX93" fmla="*/ 47625 w 6219825"/>
              <a:gd name="connsiteY93" fmla="*/ 2790825 h 6869320"/>
              <a:gd name="connsiteX94" fmla="*/ 76200 w 6219825"/>
              <a:gd name="connsiteY94" fmla="*/ 2828925 h 6869320"/>
              <a:gd name="connsiteX95" fmla="*/ 85725 w 6219825"/>
              <a:gd name="connsiteY95" fmla="*/ 2857500 h 6869320"/>
              <a:gd name="connsiteX96" fmla="*/ 114300 w 6219825"/>
              <a:gd name="connsiteY96" fmla="*/ 2867025 h 6869320"/>
              <a:gd name="connsiteX97" fmla="*/ 171450 w 6219825"/>
              <a:gd name="connsiteY97" fmla="*/ 2905125 h 6869320"/>
              <a:gd name="connsiteX98" fmla="*/ 200025 w 6219825"/>
              <a:gd name="connsiteY98" fmla="*/ 2914650 h 6869320"/>
              <a:gd name="connsiteX99" fmla="*/ 228600 w 6219825"/>
              <a:gd name="connsiteY99" fmla="*/ 2933700 h 6869320"/>
              <a:gd name="connsiteX100" fmla="*/ 257175 w 6219825"/>
              <a:gd name="connsiteY100" fmla="*/ 2962275 h 6869320"/>
              <a:gd name="connsiteX101" fmla="*/ 314325 w 6219825"/>
              <a:gd name="connsiteY101" fmla="*/ 2981325 h 6869320"/>
              <a:gd name="connsiteX102" fmla="*/ 352425 w 6219825"/>
              <a:gd name="connsiteY102" fmla="*/ 3000375 h 6869320"/>
              <a:gd name="connsiteX103" fmla="*/ 409575 w 6219825"/>
              <a:gd name="connsiteY103" fmla="*/ 3048000 h 6869320"/>
              <a:gd name="connsiteX104" fmla="*/ 438150 w 6219825"/>
              <a:gd name="connsiteY104" fmla="*/ 3086100 h 6869320"/>
              <a:gd name="connsiteX105" fmla="*/ 466725 w 6219825"/>
              <a:gd name="connsiteY105" fmla="*/ 3143250 h 6869320"/>
              <a:gd name="connsiteX106" fmla="*/ 476250 w 6219825"/>
              <a:gd name="connsiteY106" fmla="*/ 3171825 h 6869320"/>
              <a:gd name="connsiteX107" fmla="*/ 504825 w 6219825"/>
              <a:gd name="connsiteY107" fmla="*/ 3209925 h 6869320"/>
              <a:gd name="connsiteX108" fmla="*/ 523875 w 6219825"/>
              <a:gd name="connsiteY108" fmla="*/ 3248025 h 6869320"/>
              <a:gd name="connsiteX109" fmla="*/ 533400 w 6219825"/>
              <a:gd name="connsiteY109" fmla="*/ 3295650 h 6869320"/>
              <a:gd name="connsiteX110" fmla="*/ 590550 w 6219825"/>
              <a:gd name="connsiteY110" fmla="*/ 3371850 h 6869320"/>
              <a:gd name="connsiteX111" fmla="*/ 666750 w 6219825"/>
              <a:gd name="connsiteY111" fmla="*/ 3457575 h 6869320"/>
              <a:gd name="connsiteX112" fmla="*/ 695325 w 6219825"/>
              <a:gd name="connsiteY112" fmla="*/ 3476625 h 6869320"/>
              <a:gd name="connsiteX113" fmla="*/ 762000 w 6219825"/>
              <a:gd name="connsiteY113" fmla="*/ 3571875 h 6869320"/>
              <a:gd name="connsiteX114" fmla="*/ 800100 w 6219825"/>
              <a:gd name="connsiteY114" fmla="*/ 3629025 h 6869320"/>
              <a:gd name="connsiteX115" fmla="*/ 857250 w 6219825"/>
              <a:gd name="connsiteY115" fmla="*/ 3724275 h 6869320"/>
              <a:gd name="connsiteX116" fmla="*/ 923925 w 6219825"/>
              <a:gd name="connsiteY116" fmla="*/ 3781425 h 6869320"/>
              <a:gd name="connsiteX117" fmla="*/ 952500 w 6219825"/>
              <a:gd name="connsiteY117" fmla="*/ 3810000 h 6869320"/>
              <a:gd name="connsiteX118" fmla="*/ 981075 w 6219825"/>
              <a:gd name="connsiteY118" fmla="*/ 3829050 h 6869320"/>
              <a:gd name="connsiteX119" fmla="*/ 1028700 w 6219825"/>
              <a:gd name="connsiteY119" fmla="*/ 3886200 h 6869320"/>
              <a:gd name="connsiteX120" fmla="*/ 1057275 w 6219825"/>
              <a:gd name="connsiteY120" fmla="*/ 3924300 h 6869320"/>
              <a:gd name="connsiteX121" fmla="*/ 1076325 w 6219825"/>
              <a:gd name="connsiteY121" fmla="*/ 3952875 h 6869320"/>
              <a:gd name="connsiteX122" fmla="*/ 1114425 w 6219825"/>
              <a:gd name="connsiteY122" fmla="*/ 3962400 h 6869320"/>
              <a:gd name="connsiteX123" fmla="*/ 1152525 w 6219825"/>
              <a:gd name="connsiteY123" fmla="*/ 3990975 h 6869320"/>
              <a:gd name="connsiteX124" fmla="*/ 1181100 w 6219825"/>
              <a:gd name="connsiteY124" fmla="*/ 4010025 h 6869320"/>
              <a:gd name="connsiteX125" fmla="*/ 1200150 w 6219825"/>
              <a:gd name="connsiteY125" fmla="*/ 4038600 h 6869320"/>
              <a:gd name="connsiteX126" fmla="*/ 1228725 w 6219825"/>
              <a:gd name="connsiteY126" fmla="*/ 4048125 h 6869320"/>
              <a:gd name="connsiteX127" fmla="*/ 1257300 w 6219825"/>
              <a:gd name="connsiteY127" fmla="*/ 4067175 h 6869320"/>
              <a:gd name="connsiteX128" fmla="*/ 1343025 w 6219825"/>
              <a:gd name="connsiteY128" fmla="*/ 4057650 h 6869320"/>
              <a:gd name="connsiteX129" fmla="*/ 1371600 w 6219825"/>
              <a:gd name="connsiteY129" fmla="*/ 4038600 h 6869320"/>
              <a:gd name="connsiteX130" fmla="*/ 1419225 w 6219825"/>
              <a:gd name="connsiteY130" fmla="*/ 3981450 h 6869320"/>
              <a:gd name="connsiteX131" fmla="*/ 1485900 w 6219825"/>
              <a:gd name="connsiteY131" fmla="*/ 3924300 h 6869320"/>
              <a:gd name="connsiteX132" fmla="*/ 1514475 w 6219825"/>
              <a:gd name="connsiteY132" fmla="*/ 3914775 h 6869320"/>
              <a:gd name="connsiteX133" fmla="*/ 1543050 w 6219825"/>
              <a:gd name="connsiteY133" fmla="*/ 3895725 h 6869320"/>
              <a:gd name="connsiteX134" fmla="*/ 1628775 w 6219825"/>
              <a:gd name="connsiteY134" fmla="*/ 3876675 h 6869320"/>
              <a:gd name="connsiteX135" fmla="*/ 1657350 w 6219825"/>
              <a:gd name="connsiteY135" fmla="*/ 3857625 h 6869320"/>
              <a:gd name="connsiteX136" fmla="*/ 1685925 w 6219825"/>
              <a:gd name="connsiteY136" fmla="*/ 3829050 h 6869320"/>
              <a:gd name="connsiteX137" fmla="*/ 1743075 w 6219825"/>
              <a:gd name="connsiteY137" fmla="*/ 3810000 h 6869320"/>
              <a:gd name="connsiteX138" fmla="*/ 1809750 w 6219825"/>
              <a:gd name="connsiteY138" fmla="*/ 3790950 h 6869320"/>
              <a:gd name="connsiteX139" fmla="*/ 1924050 w 6219825"/>
              <a:gd name="connsiteY139" fmla="*/ 3771900 h 6869320"/>
              <a:gd name="connsiteX140" fmla="*/ 1943100 w 6219825"/>
              <a:gd name="connsiteY140" fmla="*/ 3743325 h 6869320"/>
              <a:gd name="connsiteX141" fmla="*/ 2000250 w 6219825"/>
              <a:gd name="connsiteY141" fmla="*/ 3724275 h 6869320"/>
              <a:gd name="connsiteX142" fmla="*/ 2345301 w 6219825"/>
              <a:gd name="connsiteY142" fmla="*/ 3695528 h 6869320"/>
              <a:gd name="connsiteX143" fmla="*/ 2566219 w 6219825"/>
              <a:gd name="connsiteY143" fmla="*/ 3714423 h 6869320"/>
              <a:gd name="connsiteX144" fmla="*/ 2825546 w 6219825"/>
              <a:gd name="connsiteY144" fmla="*/ 3676229 h 6869320"/>
              <a:gd name="connsiteX145" fmla="*/ 3347577 w 6219825"/>
              <a:gd name="connsiteY145" fmla="*/ 3676210 h 6869320"/>
              <a:gd name="connsiteX146" fmla="*/ 3527630 w 6219825"/>
              <a:gd name="connsiteY146" fmla="*/ 3714290 h 6869320"/>
              <a:gd name="connsiteX147" fmla="*/ 3814302 w 6219825"/>
              <a:gd name="connsiteY147" fmla="*/ 3752467 h 6869320"/>
              <a:gd name="connsiteX148" fmla="*/ 3994663 w 6219825"/>
              <a:gd name="connsiteY148" fmla="*/ 3752505 h 6869320"/>
              <a:gd name="connsiteX149" fmla="*/ 4245078 w 6219825"/>
              <a:gd name="connsiteY149" fmla="*/ 3781061 h 6869320"/>
              <a:gd name="connsiteX150" fmla="*/ 4400857 w 6219825"/>
              <a:gd name="connsiteY150" fmla="*/ 3800091 h 6869320"/>
              <a:gd name="connsiteX151" fmla="*/ 4622390 w 6219825"/>
              <a:gd name="connsiteY151" fmla="*/ 3800188 h 6869320"/>
              <a:gd name="connsiteX152" fmla="*/ 4742836 w 6219825"/>
              <a:gd name="connsiteY152" fmla="*/ 3800360 h 6869320"/>
              <a:gd name="connsiteX153" fmla="*/ 5076825 w 6219825"/>
              <a:gd name="connsiteY153" fmla="*/ 3886008 h 6869320"/>
              <a:gd name="connsiteX154" fmla="*/ 5334000 w 6219825"/>
              <a:gd name="connsiteY154" fmla="*/ 3981450 h 6869320"/>
              <a:gd name="connsiteX155" fmla="*/ 5343525 w 6219825"/>
              <a:gd name="connsiteY155" fmla="*/ 4010025 h 6869320"/>
              <a:gd name="connsiteX156" fmla="*/ 5410200 w 6219825"/>
              <a:gd name="connsiteY156" fmla="*/ 4067175 h 6869320"/>
              <a:gd name="connsiteX157" fmla="*/ 5438775 w 6219825"/>
              <a:gd name="connsiteY157" fmla="*/ 4076700 h 6869320"/>
              <a:gd name="connsiteX158" fmla="*/ 5495925 w 6219825"/>
              <a:gd name="connsiteY158" fmla="*/ 4133850 h 6869320"/>
              <a:gd name="connsiteX159" fmla="*/ 5562600 w 6219825"/>
              <a:gd name="connsiteY159" fmla="*/ 4171950 h 6869320"/>
              <a:gd name="connsiteX160" fmla="*/ 5591175 w 6219825"/>
              <a:gd name="connsiteY160" fmla="*/ 4229100 h 6869320"/>
              <a:gd name="connsiteX161" fmla="*/ 5600700 w 6219825"/>
              <a:gd name="connsiteY161" fmla="*/ 4257675 h 6869320"/>
              <a:gd name="connsiteX162" fmla="*/ 5619750 w 6219825"/>
              <a:gd name="connsiteY162" fmla="*/ 4295775 h 6869320"/>
              <a:gd name="connsiteX163" fmla="*/ 5629275 w 6219825"/>
              <a:gd name="connsiteY163" fmla="*/ 4333875 h 6869320"/>
              <a:gd name="connsiteX164" fmla="*/ 5648325 w 6219825"/>
              <a:gd name="connsiteY164" fmla="*/ 4362450 h 6869320"/>
              <a:gd name="connsiteX165" fmla="*/ 5657850 w 6219825"/>
              <a:gd name="connsiteY165" fmla="*/ 4391025 h 6869320"/>
              <a:gd name="connsiteX166" fmla="*/ 5695950 w 6219825"/>
              <a:gd name="connsiteY166" fmla="*/ 4448175 h 6869320"/>
              <a:gd name="connsiteX167" fmla="*/ 5705475 w 6219825"/>
              <a:gd name="connsiteY167" fmla="*/ 4495800 h 6869320"/>
              <a:gd name="connsiteX168" fmla="*/ 5734050 w 6219825"/>
              <a:gd name="connsiteY168" fmla="*/ 4524375 h 6869320"/>
              <a:gd name="connsiteX169" fmla="*/ 5753100 w 6219825"/>
              <a:gd name="connsiteY169" fmla="*/ 4562475 h 6869320"/>
              <a:gd name="connsiteX170" fmla="*/ 5772150 w 6219825"/>
              <a:gd name="connsiteY170" fmla="*/ 4619625 h 6869320"/>
              <a:gd name="connsiteX171" fmla="*/ 5781675 w 6219825"/>
              <a:gd name="connsiteY171" fmla="*/ 4648200 h 6869320"/>
              <a:gd name="connsiteX172" fmla="*/ 5791200 w 6219825"/>
              <a:gd name="connsiteY172" fmla="*/ 4676775 h 6869320"/>
              <a:gd name="connsiteX173" fmla="*/ 5810250 w 6219825"/>
              <a:gd name="connsiteY173" fmla="*/ 5029200 h 6869320"/>
              <a:gd name="connsiteX174" fmla="*/ 5819775 w 6219825"/>
              <a:gd name="connsiteY174" fmla="*/ 5095875 h 6869320"/>
              <a:gd name="connsiteX175" fmla="*/ 5829300 w 6219825"/>
              <a:gd name="connsiteY175" fmla="*/ 5229225 h 6869320"/>
              <a:gd name="connsiteX176" fmla="*/ 5848350 w 6219825"/>
              <a:gd name="connsiteY176" fmla="*/ 5353050 h 6869320"/>
              <a:gd name="connsiteX177" fmla="*/ 5867400 w 6219825"/>
              <a:gd name="connsiteY177" fmla="*/ 5448300 h 6869320"/>
              <a:gd name="connsiteX178" fmla="*/ 5886450 w 6219825"/>
              <a:gd name="connsiteY178" fmla="*/ 5686425 h 6869320"/>
              <a:gd name="connsiteX179" fmla="*/ 5895975 w 6219825"/>
              <a:gd name="connsiteY179" fmla="*/ 5772150 h 6869320"/>
              <a:gd name="connsiteX180" fmla="*/ 5905500 w 6219825"/>
              <a:gd name="connsiteY180" fmla="*/ 6600825 h 6869320"/>
              <a:gd name="connsiteX181" fmla="*/ 5934075 w 6219825"/>
              <a:gd name="connsiteY181" fmla="*/ 6686550 h 6869320"/>
              <a:gd name="connsiteX182" fmla="*/ 5962650 w 6219825"/>
              <a:gd name="connsiteY182" fmla="*/ 6781800 h 6869320"/>
              <a:gd name="connsiteX183" fmla="*/ 6000750 w 6219825"/>
              <a:gd name="connsiteY183" fmla="*/ 6867525 h 6869320"/>
              <a:gd name="connsiteX184" fmla="*/ 6065601 w 6219825"/>
              <a:gd name="connsiteY184" fmla="*/ 6698962 h 6869320"/>
              <a:gd name="connsiteX185" fmla="*/ 6191250 w 6219825"/>
              <a:gd name="connsiteY185" fmla="*/ 5934075 h 6869320"/>
              <a:gd name="connsiteX186" fmla="*/ 6219825 w 6219825"/>
              <a:gd name="connsiteY186" fmla="*/ 2743200 h 6869320"/>
              <a:gd name="connsiteX187" fmla="*/ 6210300 w 6219825"/>
              <a:gd name="connsiteY187" fmla="*/ 228600 h 6869320"/>
              <a:gd name="connsiteX188" fmla="*/ 6181725 w 6219825"/>
              <a:gd name="connsiteY188" fmla="*/ 104775 h 6869320"/>
              <a:gd name="connsiteX189" fmla="*/ 6172200 w 6219825"/>
              <a:gd name="connsiteY189" fmla="*/ 47625 h 6869320"/>
              <a:gd name="connsiteX190" fmla="*/ 6096000 w 6219825"/>
              <a:gd name="connsiteY190" fmla="*/ 0 h 6869320"/>
              <a:gd name="connsiteX0" fmla="*/ 6096000 w 6219825"/>
              <a:gd name="connsiteY0" fmla="*/ 0 h 7051323"/>
              <a:gd name="connsiteX1" fmla="*/ 6048375 w 6219825"/>
              <a:gd name="connsiteY1" fmla="*/ 47625 h 7051323"/>
              <a:gd name="connsiteX2" fmla="*/ 6038850 w 6219825"/>
              <a:gd name="connsiteY2" fmla="*/ 76200 h 7051323"/>
              <a:gd name="connsiteX3" fmla="*/ 6019800 w 6219825"/>
              <a:gd name="connsiteY3" fmla="*/ 104775 h 7051323"/>
              <a:gd name="connsiteX4" fmla="*/ 6010275 w 6219825"/>
              <a:gd name="connsiteY4" fmla="*/ 152400 h 7051323"/>
              <a:gd name="connsiteX5" fmla="*/ 6000750 w 6219825"/>
              <a:gd name="connsiteY5" fmla="*/ 180975 h 7051323"/>
              <a:gd name="connsiteX6" fmla="*/ 5991225 w 6219825"/>
              <a:gd name="connsiteY6" fmla="*/ 228600 h 7051323"/>
              <a:gd name="connsiteX7" fmla="*/ 5981700 w 6219825"/>
              <a:gd name="connsiteY7" fmla="*/ 333375 h 7051323"/>
              <a:gd name="connsiteX8" fmla="*/ 5962650 w 6219825"/>
              <a:gd name="connsiteY8" fmla="*/ 428625 h 7051323"/>
              <a:gd name="connsiteX9" fmla="*/ 5943600 w 6219825"/>
              <a:gd name="connsiteY9" fmla="*/ 666750 h 7051323"/>
              <a:gd name="connsiteX10" fmla="*/ 5934075 w 6219825"/>
              <a:gd name="connsiteY10" fmla="*/ 704850 h 7051323"/>
              <a:gd name="connsiteX11" fmla="*/ 5924550 w 6219825"/>
              <a:gd name="connsiteY11" fmla="*/ 790575 h 7051323"/>
              <a:gd name="connsiteX12" fmla="*/ 5915025 w 6219825"/>
              <a:gd name="connsiteY12" fmla="*/ 847725 h 7051323"/>
              <a:gd name="connsiteX13" fmla="*/ 5905500 w 6219825"/>
              <a:gd name="connsiteY13" fmla="*/ 1095375 h 7051323"/>
              <a:gd name="connsiteX14" fmla="*/ 5886450 w 6219825"/>
              <a:gd name="connsiteY14" fmla="*/ 1200150 h 7051323"/>
              <a:gd name="connsiteX15" fmla="*/ 5867400 w 6219825"/>
              <a:gd name="connsiteY15" fmla="*/ 1276350 h 7051323"/>
              <a:gd name="connsiteX16" fmla="*/ 5848350 w 6219825"/>
              <a:gd name="connsiteY16" fmla="*/ 1381125 h 7051323"/>
              <a:gd name="connsiteX17" fmla="*/ 5838825 w 6219825"/>
              <a:gd name="connsiteY17" fmla="*/ 1504950 h 7051323"/>
              <a:gd name="connsiteX18" fmla="*/ 5819775 w 6219825"/>
              <a:gd name="connsiteY18" fmla="*/ 1581150 h 7051323"/>
              <a:gd name="connsiteX19" fmla="*/ 5810250 w 6219825"/>
              <a:gd name="connsiteY19" fmla="*/ 1638300 h 7051323"/>
              <a:gd name="connsiteX20" fmla="*/ 5800725 w 6219825"/>
              <a:gd name="connsiteY20" fmla="*/ 1724025 h 7051323"/>
              <a:gd name="connsiteX21" fmla="*/ 5781675 w 6219825"/>
              <a:gd name="connsiteY21" fmla="*/ 1781175 h 7051323"/>
              <a:gd name="connsiteX22" fmla="*/ 5772150 w 6219825"/>
              <a:gd name="connsiteY22" fmla="*/ 1819275 h 7051323"/>
              <a:gd name="connsiteX23" fmla="*/ 5753100 w 6219825"/>
              <a:gd name="connsiteY23" fmla="*/ 1847850 h 7051323"/>
              <a:gd name="connsiteX24" fmla="*/ 5743575 w 6219825"/>
              <a:gd name="connsiteY24" fmla="*/ 1933575 h 7051323"/>
              <a:gd name="connsiteX25" fmla="*/ 5734050 w 6219825"/>
              <a:gd name="connsiteY25" fmla="*/ 1981200 h 7051323"/>
              <a:gd name="connsiteX26" fmla="*/ 5724525 w 6219825"/>
              <a:gd name="connsiteY26" fmla="*/ 2038350 h 7051323"/>
              <a:gd name="connsiteX27" fmla="*/ 5715000 w 6219825"/>
              <a:gd name="connsiteY27" fmla="*/ 2076450 h 7051323"/>
              <a:gd name="connsiteX28" fmla="*/ 5705475 w 6219825"/>
              <a:gd name="connsiteY28" fmla="*/ 2133600 h 7051323"/>
              <a:gd name="connsiteX29" fmla="*/ 5676900 w 6219825"/>
              <a:gd name="connsiteY29" fmla="*/ 2200275 h 7051323"/>
              <a:gd name="connsiteX30" fmla="*/ 5648325 w 6219825"/>
              <a:gd name="connsiteY30" fmla="*/ 2286000 h 7051323"/>
              <a:gd name="connsiteX31" fmla="*/ 5638800 w 6219825"/>
              <a:gd name="connsiteY31" fmla="*/ 2314575 h 7051323"/>
              <a:gd name="connsiteX32" fmla="*/ 5610225 w 6219825"/>
              <a:gd name="connsiteY32" fmla="*/ 2343150 h 7051323"/>
              <a:gd name="connsiteX33" fmla="*/ 5572125 w 6219825"/>
              <a:gd name="connsiteY33" fmla="*/ 2390775 h 7051323"/>
              <a:gd name="connsiteX34" fmla="*/ 5543550 w 6219825"/>
              <a:gd name="connsiteY34" fmla="*/ 2419350 h 7051323"/>
              <a:gd name="connsiteX35" fmla="*/ 5486400 w 6219825"/>
              <a:gd name="connsiteY35" fmla="*/ 2457450 h 7051323"/>
              <a:gd name="connsiteX36" fmla="*/ 5457825 w 6219825"/>
              <a:gd name="connsiteY36" fmla="*/ 2476500 h 7051323"/>
              <a:gd name="connsiteX37" fmla="*/ 5429250 w 6219825"/>
              <a:gd name="connsiteY37" fmla="*/ 2486025 h 7051323"/>
              <a:gd name="connsiteX38" fmla="*/ 5372100 w 6219825"/>
              <a:gd name="connsiteY38" fmla="*/ 2524125 h 7051323"/>
              <a:gd name="connsiteX39" fmla="*/ 5343525 w 6219825"/>
              <a:gd name="connsiteY39" fmla="*/ 2543175 h 7051323"/>
              <a:gd name="connsiteX40" fmla="*/ 5286375 w 6219825"/>
              <a:gd name="connsiteY40" fmla="*/ 2581275 h 7051323"/>
              <a:gd name="connsiteX41" fmla="*/ 5257800 w 6219825"/>
              <a:gd name="connsiteY41" fmla="*/ 2600325 h 7051323"/>
              <a:gd name="connsiteX42" fmla="*/ 5200650 w 6219825"/>
              <a:gd name="connsiteY42" fmla="*/ 2619375 h 7051323"/>
              <a:gd name="connsiteX43" fmla="*/ 5162550 w 6219825"/>
              <a:gd name="connsiteY43" fmla="*/ 2657475 h 7051323"/>
              <a:gd name="connsiteX44" fmla="*/ 5143500 w 6219825"/>
              <a:gd name="connsiteY44" fmla="*/ 2686050 h 7051323"/>
              <a:gd name="connsiteX45" fmla="*/ 5086350 w 6219825"/>
              <a:gd name="connsiteY45" fmla="*/ 2733675 h 7051323"/>
              <a:gd name="connsiteX46" fmla="*/ 4905375 w 6219825"/>
              <a:gd name="connsiteY46" fmla="*/ 2771909 h 7051323"/>
              <a:gd name="connsiteX47" fmla="*/ 4676467 w 6219825"/>
              <a:gd name="connsiteY47" fmla="*/ 2829022 h 7051323"/>
              <a:gd name="connsiteX48" fmla="*/ 4493650 w 6219825"/>
              <a:gd name="connsiteY48" fmla="*/ 2886114 h 7051323"/>
              <a:gd name="connsiteX49" fmla="*/ 4324042 w 6219825"/>
              <a:gd name="connsiteY49" fmla="*/ 2867140 h 7051323"/>
              <a:gd name="connsiteX50" fmla="*/ 4132314 w 6219825"/>
              <a:gd name="connsiteY50" fmla="*/ 2886171 h 7051323"/>
              <a:gd name="connsiteX51" fmla="*/ 3914775 w 6219825"/>
              <a:gd name="connsiteY51" fmla="*/ 2857635 h 7051323"/>
              <a:gd name="connsiteX52" fmla="*/ 3770978 w 6219825"/>
              <a:gd name="connsiteY52" fmla="*/ 2829079 h 7051323"/>
              <a:gd name="connsiteX53" fmla="*/ 3540535 w 6219825"/>
              <a:gd name="connsiteY53" fmla="*/ 2800522 h 7051323"/>
              <a:gd name="connsiteX54" fmla="*/ 3205316 w 6219825"/>
              <a:gd name="connsiteY54" fmla="*/ 2829079 h 7051323"/>
              <a:gd name="connsiteX55" fmla="*/ 2924175 w 6219825"/>
              <a:gd name="connsiteY55" fmla="*/ 2772121 h 7051323"/>
              <a:gd name="connsiteX56" fmla="*/ 2613845 w 6219825"/>
              <a:gd name="connsiteY56" fmla="*/ 2819707 h 7051323"/>
              <a:gd name="connsiteX57" fmla="*/ 2127455 w 6219825"/>
              <a:gd name="connsiteY57" fmla="*/ 2819689 h 7051323"/>
              <a:gd name="connsiteX58" fmla="*/ 1800225 w 6219825"/>
              <a:gd name="connsiteY58" fmla="*/ 2838450 h 7051323"/>
              <a:gd name="connsiteX59" fmla="*/ 1733550 w 6219825"/>
              <a:gd name="connsiteY59" fmla="*/ 2781300 h 7051323"/>
              <a:gd name="connsiteX60" fmla="*/ 1685925 w 6219825"/>
              <a:gd name="connsiteY60" fmla="*/ 2771775 h 7051323"/>
              <a:gd name="connsiteX61" fmla="*/ 1466850 w 6219825"/>
              <a:gd name="connsiteY61" fmla="*/ 2752725 h 7051323"/>
              <a:gd name="connsiteX62" fmla="*/ 1362075 w 6219825"/>
              <a:gd name="connsiteY62" fmla="*/ 2724150 h 7051323"/>
              <a:gd name="connsiteX63" fmla="*/ 1314450 w 6219825"/>
              <a:gd name="connsiteY63" fmla="*/ 2714625 h 7051323"/>
              <a:gd name="connsiteX64" fmla="*/ 1266825 w 6219825"/>
              <a:gd name="connsiteY64" fmla="*/ 2695575 h 7051323"/>
              <a:gd name="connsiteX65" fmla="*/ 1181100 w 6219825"/>
              <a:gd name="connsiteY65" fmla="*/ 2686050 h 7051323"/>
              <a:gd name="connsiteX66" fmla="*/ 1152525 w 6219825"/>
              <a:gd name="connsiteY66" fmla="*/ 2676525 h 7051323"/>
              <a:gd name="connsiteX67" fmla="*/ 1047750 w 6219825"/>
              <a:gd name="connsiteY67" fmla="*/ 2647950 h 7051323"/>
              <a:gd name="connsiteX68" fmla="*/ 1009650 w 6219825"/>
              <a:gd name="connsiteY68" fmla="*/ 2628900 h 7051323"/>
              <a:gd name="connsiteX69" fmla="*/ 962025 w 6219825"/>
              <a:gd name="connsiteY69" fmla="*/ 2609850 h 7051323"/>
              <a:gd name="connsiteX70" fmla="*/ 933450 w 6219825"/>
              <a:gd name="connsiteY70" fmla="*/ 2590800 h 7051323"/>
              <a:gd name="connsiteX71" fmla="*/ 904875 w 6219825"/>
              <a:gd name="connsiteY71" fmla="*/ 2581275 h 7051323"/>
              <a:gd name="connsiteX72" fmla="*/ 876300 w 6219825"/>
              <a:gd name="connsiteY72" fmla="*/ 2562225 h 7051323"/>
              <a:gd name="connsiteX73" fmla="*/ 809625 w 6219825"/>
              <a:gd name="connsiteY73" fmla="*/ 2533650 h 7051323"/>
              <a:gd name="connsiteX74" fmla="*/ 781050 w 6219825"/>
              <a:gd name="connsiteY74" fmla="*/ 2514600 h 7051323"/>
              <a:gd name="connsiteX75" fmla="*/ 752475 w 6219825"/>
              <a:gd name="connsiteY75" fmla="*/ 2505075 h 7051323"/>
              <a:gd name="connsiteX76" fmla="*/ 685800 w 6219825"/>
              <a:gd name="connsiteY76" fmla="*/ 2486025 h 7051323"/>
              <a:gd name="connsiteX77" fmla="*/ 638175 w 6219825"/>
              <a:gd name="connsiteY77" fmla="*/ 2476500 h 7051323"/>
              <a:gd name="connsiteX78" fmla="*/ 581025 w 6219825"/>
              <a:gd name="connsiteY78" fmla="*/ 2457450 h 7051323"/>
              <a:gd name="connsiteX79" fmla="*/ 466725 w 6219825"/>
              <a:gd name="connsiteY79" fmla="*/ 2438400 h 7051323"/>
              <a:gd name="connsiteX80" fmla="*/ 419100 w 6219825"/>
              <a:gd name="connsiteY80" fmla="*/ 2419350 h 7051323"/>
              <a:gd name="connsiteX81" fmla="*/ 390525 w 6219825"/>
              <a:gd name="connsiteY81" fmla="*/ 2409825 h 7051323"/>
              <a:gd name="connsiteX82" fmla="*/ 342900 w 6219825"/>
              <a:gd name="connsiteY82" fmla="*/ 2390775 h 7051323"/>
              <a:gd name="connsiteX83" fmla="*/ 219075 w 6219825"/>
              <a:gd name="connsiteY83" fmla="*/ 2362200 h 7051323"/>
              <a:gd name="connsiteX84" fmla="*/ 190500 w 6219825"/>
              <a:gd name="connsiteY84" fmla="*/ 2352675 h 7051323"/>
              <a:gd name="connsiteX85" fmla="*/ 133350 w 6219825"/>
              <a:gd name="connsiteY85" fmla="*/ 2362200 h 7051323"/>
              <a:gd name="connsiteX86" fmla="*/ 85725 w 6219825"/>
              <a:gd name="connsiteY86" fmla="*/ 2409825 h 7051323"/>
              <a:gd name="connsiteX87" fmla="*/ 57150 w 6219825"/>
              <a:gd name="connsiteY87" fmla="*/ 2447925 h 7051323"/>
              <a:gd name="connsiteX88" fmla="*/ 38100 w 6219825"/>
              <a:gd name="connsiteY88" fmla="*/ 2486025 h 7051323"/>
              <a:gd name="connsiteX89" fmla="*/ 19050 w 6219825"/>
              <a:gd name="connsiteY89" fmla="*/ 2514600 h 7051323"/>
              <a:gd name="connsiteX90" fmla="*/ 9525 w 6219825"/>
              <a:gd name="connsiteY90" fmla="*/ 2552700 h 7051323"/>
              <a:gd name="connsiteX91" fmla="*/ 0 w 6219825"/>
              <a:gd name="connsiteY91" fmla="*/ 2581275 h 7051323"/>
              <a:gd name="connsiteX92" fmla="*/ 28575 w 6219825"/>
              <a:gd name="connsiteY92" fmla="*/ 2733675 h 7051323"/>
              <a:gd name="connsiteX93" fmla="*/ 47625 w 6219825"/>
              <a:gd name="connsiteY93" fmla="*/ 2790825 h 7051323"/>
              <a:gd name="connsiteX94" fmla="*/ 76200 w 6219825"/>
              <a:gd name="connsiteY94" fmla="*/ 2828925 h 7051323"/>
              <a:gd name="connsiteX95" fmla="*/ 85725 w 6219825"/>
              <a:gd name="connsiteY95" fmla="*/ 2857500 h 7051323"/>
              <a:gd name="connsiteX96" fmla="*/ 114300 w 6219825"/>
              <a:gd name="connsiteY96" fmla="*/ 2867025 h 7051323"/>
              <a:gd name="connsiteX97" fmla="*/ 171450 w 6219825"/>
              <a:gd name="connsiteY97" fmla="*/ 2905125 h 7051323"/>
              <a:gd name="connsiteX98" fmla="*/ 200025 w 6219825"/>
              <a:gd name="connsiteY98" fmla="*/ 2914650 h 7051323"/>
              <a:gd name="connsiteX99" fmla="*/ 228600 w 6219825"/>
              <a:gd name="connsiteY99" fmla="*/ 2933700 h 7051323"/>
              <a:gd name="connsiteX100" fmla="*/ 257175 w 6219825"/>
              <a:gd name="connsiteY100" fmla="*/ 2962275 h 7051323"/>
              <a:gd name="connsiteX101" fmla="*/ 314325 w 6219825"/>
              <a:gd name="connsiteY101" fmla="*/ 2981325 h 7051323"/>
              <a:gd name="connsiteX102" fmla="*/ 352425 w 6219825"/>
              <a:gd name="connsiteY102" fmla="*/ 3000375 h 7051323"/>
              <a:gd name="connsiteX103" fmla="*/ 409575 w 6219825"/>
              <a:gd name="connsiteY103" fmla="*/ 3048000 h 7051323"/>
              <a:gd name="connsiteX104" fmla="*/ 438150 w 6219825"/>
              <a:gd name="connsiteY104" fmla="*/ 3086100 h 7051323"/>
              <a:gd name="connsiteX105" fmla="*/ 466725 w 6219825"/>
              <a:gd name="connsiteY105" fmla="*/ 3143250 h 7051323"/>
              <a:gd name="connsiteX106" fmla="*/ 476250 w 6219825"/>
              <a:gd name="connsiteY106" fmla="*/ 3171825 h 7051323"/>
              <a:gd name="connsiteX107" fmla="*/ 504825 w 6219825"/>
              <a:gd name="connsiteY107" fmla="*/ 3209925 h 7051323"/>
              <a:gd name="connsiteX108" fmla="*/ 523875 w 6219825"/>
              <a:gd name="connsiteY108" fmla="*/ 3248025 h 7051323"/>
              <a:gd name="connsiteX109" fmla="*/ 533400 w 6219825"/>
              <a:gd name="connsiteY109" fmla="*/ 3295650 h 7051323"/>
              <a:gd name="connsiteX110" fmla="*/ 590550 w 6219825"/>
              <a:gd name="connsiteY110" fmla="*/ 3371850 h 7051323"/>
              <a:gd name="connsiteX111" fmla="*/ 666750 w 6219825"/>
              <a:gd name="connsiteY111" fmla="*/ 3457575 h 7051323"/>
              <a:gd name="connsiteX112" fmla="*/ 695325 w 6219825"/>
              <a:gd name="connsiteY112" fmla="*/ 3476625 h 7051323"/>
              <a:gd name="connsiteX113" fmla="*/ 762000 w 6219825"/>
              <a:gd name="connsiteY113" fmla="*/ 3571875 h 7051323"/>
              <a:gd name="connsiteX114" fmla="*/ 800100 w 6219825"/>
              <a:gd name="connsiteY114" fmla="*/ 3629025 h 7051323"/>
              <a:gd name="connsiteX115" fmla="*/ 857250 w 6219825"/>
              <a:gd name="connsiteY115" fmla="*/ 3724275 h 7051323"/>
              <a:gd name="connsiteX116" fmla="*/ 923925 w 6219825"/>
              <a:gd name="connsiteY116" fmla="*/ 3781425 h 7051323"/>
              <a:gd name="connsiteX117" fmla="*/ 952500 w 6219825"/>
              <a:gd name="connsiteY117" fmla="*/ 3810000 h 7051323"/>
              <a:gd name="connsiteX118" fmla="*/ 981075 w 6219825"/>
              <a:gd name="connsiteY118" fmla="*/ 3829050 h 7051323"/>
              <a:gd name="connsiteX119" fmla="*/ 1028700 w 6219825"/>
              <a:gd name="connsiteY119" fmla="*/ 3886200 h 7051323"/>
              <a:gd name="connsiteX120" fmla="*/ 1057275 w 6219825"/>
              <a:gd name="connsiteY120" fmla="*/ 3924300 h 7051323"/>
              <a:gd name="connsiteX121" fmla="*/ 1076325 w 6219825"/>
              <a:gd name="connsiteY121" fmla="*/ 3952875 h 7051323"/>
              <a:gd name="connsiteX122" fmla="*/ 1114425 w 6219825"/>
              <a:gd name="connsiteY122" fmla="*/ 3962400 h 7051323"/>
              <a:gd name="connsiteX123" fmla="*/ 1152525 w 6219825"/>
              <a:gd name="connsiteY123" fmla="*/ 3990975 h 7051323"/>
              <a:gd name="connsiteX124" fmla="*/ 1181100 w 6219825"/>
              <a:gd name="connsiteY124" fmla="*/ 4010025 h 7051323"/>
              <a:gd name="connsiteX125" fmla="*/ 1200150 w 6219825"/>
              <a:gd name="connsiteY125" fmla="*/ 4038600 h 7051323"/>
              <a:gd name="connsiteX126" fmla="*/ 1228725 w 6219825"/>
              <a:gd name="connsiteY126" fmla="*/ 4048125 h 7051323"/>
              <a:gd name="connsiteX127" fmla="*/ 1257300 w 6219825"/>
              <a:gd name="connsiteY127" fmla="*/ 4067175 h 7051323"/>
              <a:gd name="connsiteX128" fmla="*/ 1343025 w 6219825"/>
              <a:gd name="connsiteY128" fmla="*/ 4057650 h 7051323"/>
              <a:gd name="connsiteX129" fmla="*/ 1371600 w 6219825"/>
              <a:gd name="connsiteY129" fmla="*/ 4038600 h 7051323"/>
              <a:gd name="connsiteX130" fmla="*/ 1419225 w 6219825"/>
              <a:gd name="connsiteY130" fmla="*/ 3981450 h 7051323"/>
              <a:gd name="connsiteX131" fmla="*/ 1485900 w 6219825"/>
              <a:gd name="connsiteY131" fmla="*/ 3924300 h 7051323"/>
              <a:gd name="connsiteX132" fmla="*/ 1514475 w 6219825"/>
              <a:gd name="connsiteY132" fmla="*/ 3914775 h 7051323"/>
              <a:gd name="connsiteX133" fmla="*/ 1543050 w 6219825"/>
              <a:gd name="connsiteY133" fmla="*/ 3895725 h 7051323"/>
              <a:gd name="connsiteX134" fmla="*/ 1628775 w 6219825"/>
              <a:gd name="connsiteY134" fmla="*/ 3876675 h 7051323"/>
              <a:gd name="connsiteX135" fmla="*/ 1657350 w 6219825"/>
              <a:gd name="connsiteY135" fmla="*/ 3857625 h 7051323"/>
              <a:gd name="connsiteX136" fmla="*/ 1685925 w 6219825"/>
              <a:gd name="connsiteY136" fmla="*/ 3829050 h 7051323"/>
              <a:gd name="connsiteX137" fmla="*/ 1743075 w 6219825"/>
              <a:gd name="connsiteY137" fmla="*/ 3810000 h 7051323"/>
              <a:gd name="connsiteX138" fmla="*/ 1809750 w 6219825"/>
              <a:gd name="connsiteY138" fmla="*/ 3790950 h 7051323"/>
              <a:gd name="connsiteX139" fmla="*/ 1924050 w 6219825"/>
              <a:gd name="connsiteY139" fmla="*/ 3771900 h 7051323"/>
              <a:gd name="connsiteX140" fmla="*/ 1943100 w 6219825"/>
              <a:gd name="connsiteY140" fmla="*/ 3743325 h 7051323"/>
              <a:gd name="connsiteX141" fmla="*/ 2000250 w 6219825"/>
              <a:gd name="connsiteY141" fmla="*/ 3724275 h 7051323"/>
              <a:gd name="connsiteX142" fmla="*/ 2345301 w 6219825"/>
              <a:gd name="connsiteY142" fmla="*/ 3695528 h 7051323"/>
              <a:gd name="connsiteX143" fmla="*/ 2566219 w 6219825"/>
              <a:gd name="connsiteY143" fmla="*/ 3714423 h 7051323"/>
              <a:gd name="connsiteX144" fmla="*/ 2825546 w 6219825"/>
              <a:gd name="connsiteY144" fmla="*/ 3676229 h 7051323"/>
              <a:gd name="connsiteX145" fmla="*/ 3347577 w 6219825"/>
              <a:gd name="connsiteY145" fmla="*/ 3676210 h 7051323"/>
              <a:gd name="connsiteX146" fmla="*/ 3527630 w 6219825"/>
              <a:gd name="connsiteY146" fmla="*/ 3714290 h 7051323"/>
              <a:gd name="connsiteX147" fmla="*/ 3814302 w 6219825"/>
              <a:gd name="connsiteY147" fmla="*/ 3752467 h 7051323"/>
              <a:gd name="connsiteX148" fmla="*/ 3994663 w 6219825"/>
              <a:gd name="connsiteY148" fmla="*/ 3752505 h 7051323"/>
              <a:gd name="connsiteX149" fmla="*/ 4245078 w 6219825"/>
              <a:gd name="connsiteY149" fmla="*/ 3781061 h 7051323"/>
              <a:gd name="connsiteX150" fmla="*/ 4400857 w 6219825"/>
              <a:gd name="connsiteY150" fmla="*/ 3800091 h 7051323"/>
              <a:gd name="connsiteX151" fmla="*/ 4622390 w 6219825"/>
              <a:gd name="connsiteY151" fmla="*/ 3800188 h 7051323"/>
              <a:gd name="connsiteX152" fmla="*/ 4742836 w 6219825"/>
              <a:gd name="connsiteY152" fmla="*/ 3800360 h 7051323"/>
              <a:gd name="connsiteX153" fmla="*/ 5076825 w 6219825"/>
              <a:gd name="connsiteY153" fmla="*/ 3886008 h 7051323"/>
              <a:gd name="connsiteX154" fmla="*/ 5334000 w 6219825"/>
              <a:gd name="connsiteY154" fmla="*/ 3981450 h 7051323"/>
              <a:gd name="connsiteX155" fmla="*/ 5343525 w 6219825"/>
              <a:gd name="connsiteY155" fmla="*/ 4010025 h 7051323"/>
              <a:gd name="connsiteX156" fmla="*/ 5410200 w 6219825"/>
              <a:gd name="connsiteY156" fmla="*/ 4067175 h 7051323"/>
              <a:gd name="connsiteX157" fmla="*/ 5438775 w 6219825"/>
              <a:gd name="connsiteY157" fmla="*/ 4076700 h 7051323"/>
              <a:gd name="connsiteX158" fmla="*/ 5495925 w 6219825"/>
              <a:gd name="connsiteY158" fmla="*/ 4133850 h 7051323"/>
              <a:gd name="connsiteX159" fmla="*/ 5562600 w 6219825"/>
              <a:gd name="connsiteY159" fmla="*/ 4171950 h 7051323"/>
              <a:gd name="connsiteX160" fmla="*/ 5591175 w 6219825"/>
              <a:gd name="connsiteY160" fmla="*/ 4229100 h 7051323"/>
              <a:gd name="connsiteX161" fmla="*/ 5600700 w 6219825"/>
              <a:gd name="connsiteY161" fmla="*/ 4257675 h 7051323"/>
              <a:gd name="connsiteX162" fmla="*/ 5619750 w 6219825"/>
              <a:gd name="connsiteY162" fmla="*/ 4295775 h 7051323"/>
              <a:gd name="connsiteX163" fmla="*/ 5629275 w 6219825"/>
              <a:gd name="connsiteY163" fmla="*/ 4333875 h 7051323"/>
              <a:gd name="connsiteX164" fmla="*/ 5648325 w 6219825"/>
              <a:gd name="connsiteY164" fmla="*/ 4362450 h 7051323"/>
              <a:gd name="connsiteX165" fmla="*/ 5657850 w 6219825"/>
              <a:gd name="connsiteY165" fmla="*/ 4391025 h 7051323"/>
              <a:gd name="connsiteX166" fmla="*/ 5695950 w 6219825"/>
              <a:gd name="connsiteY166" fmla="*/ 4448175 h 7051323"/>
              <a:gd name="connsiteX167" fmla="*/ 5705475 w 6219825"/>
              <a:gd name="connsiteY167" fmla="*/ 4495800 h 7051323"/>
              <a:gd name="connsiteX168" fmla="*/ 5734050 w 6219825"/>
              <a:gd name="connsiteY168" fmla="*/ 4524375 h 7051323"/>
              <a:gd name="connsiteX169" fmla="*/ 5753100 w 6219825"/>
              <a:gd name="connsiteY169" fmla="*/ 4562475 h 7051323"/>
              <a:gd name="connsiteX170" fmla="*/ 5772150 w 6219825"/>
              <a:gd name="connsiteY170" fmla="*/ 4619625 h 7051323"/>
              <a:gd name="connsiteX171" fmla="*/ 5781675 w 6219825"/>
              <a:gd name="connsiteY171" fmla="*/ 4648200 h 7051323"/>
              <a:gd name="connsiteX172" fmla="*/ 5791200 w 6219825"/>
              <a:gd name="connsiteY172" fmla="*/ 4676775 h 7051323"/>
              <a:gd name="connsiteX173" fmla="*/ 5810250 w 6219825"/>
              <a:gd name="connsiteY173" fmla="*/ 5029200 h 7051323"/>
              <a:gd name="connsiteX174" fmla="*/ 5819775 w 6219825"/>
              <a:gd name="connsiteY174" fmla="*/ 5095875 h 7051323"/>
              <a:gd name="connsiteX175" fmla="*/ 5829300 w 6219825"/>
              <a:gd name="connsiteY175" fmla="*/ 5229225 h 7051323"/>
              <a:gd name="connsiteX176" fmla="*/ 5848350 w 6219825"/>
              <a:gd name="connsiteY176" fmla="*/ 5353050 h 7051323"/>
              <a:gd name="connsiteX177" fmla="*/ 5867400 w 6219825"/>
              <a:gd name="connsiteY177" fmla="*/ 5448300 h 7051323"/>
              <a:gd name="connsiteX178" fmla="*/ 5886450 w 6219825"/>
              <a:gd name="connsiteY178" fmla="*/ 5686425 h 7051323"/>
              <a:gd name="connsiteX179" fmla="*/ 5895975 w 6219825"/>
              <a:gd name="connsiteY179" fmla="*/ 5772150 h 7051323"/>
              <a:gd name="connsiteX180" fmla="*/ 5905500 w 6219825"/>
              <a:gd name="connsiteY180" fmla="*/ 6600825 h 7051323"/>
              <a:gd name="connsiteX181" fmla="*/ 5934075 w 6219825"/>
              <a:gd name="connsiteY181" fmla="*/ 6686550 h 7051323"/>
              <a:gd name="connsiteX182" fmla="*/ 5962650 w 6219825"/>
              <a:gd name="connsiteY182" fmla="*/ 6781800 h 7051323"/>
              <a:gd name="connsiteX183" fmla="*/ 6000750 w 6219825"/>
              <a:gd name="connsiteY183" fmla="*/ 6867525 h 7051323"/>
              <a:gd name="connsiteX184" fmla="*/ 6065601 w 6219825"/>
              <a:gd name="connsiteY184" fmla="*/ 6698962 h 7051323"/>
              <a:gd name="connsiteX185" fmla="*/ 6219825 w 6219825"/>
              <a:gd name="connsiteY185" fmla="*/ 2743200 h 7051323"/>
              <a:gd name="connsiteX186" fmla="*/ 6210300 w 6219825"/>
              <a:gd name="connsiteY186" fmla="*/ 228600 h 7051323"/>
              <a:gd name="connsiteX187" fmla="*/ 6181725 w 6219825"/>
              <a:gd name="connsiteY187" fmla="*/ 104775 h 7051323"/>
              <a:gd name="connsiteX188" fmla="*/ 6172200 w 6219825"/>
              <a:gd name="connsiteY188" fmla="*/ 47625 h 7051323"/>
              <a:gd name="connsiteX189" fmla="*/ 6096000 w 6219825"/>
              <a:gd name="connsiteY189" fmla="*/ 0 h 7051323"/>
              <a:gd name="connsiteX0" fmla="*/ 6096000 w 6210300"/>
              <a:gd name="connsiteY0" fmla="*/ 0 h 7235020"/>
              <a:gd name="connsiteX1" fmla="*/ 6048375 w 6210300"/>
              <a:gd name="connsiteY1" fmla="*/ 47625 h 7235020"/>
              <a:gd name="connsiteX2" fmla="*/ 6038850 w 6210300"/>
              <a:gd name="connsiteY2" fmla="*/ 76200 h 7235020"/>
              <a:gd name="connsiteX3" fmla="*/ 6019800 w 6210300"/>
              <a:gd name="connsiteY3" fmla="*/ 104775 h 7235020"/>
              <a:gd name="connsiteX4" fmla="*/ 6010275 w 6210300"/>
              <a:gd name="connsiteY4" fmla="*/ 152400 h 7235020"/>
              <a:gd name="connsiteX5" fmla="*/ 6000750 w 6210300"/>
              <a:gd name="connsiteY5" fmla="*/ 180975 h 7235020"/>
              <a:gd name="connsiteX6" fmla="*/ 5991225 w 6210300"/>
              <a:gd name="connsiteY6" fmla="*/ 228600 h 7235020"/>
              <a:gd name="connsiteX7" fmla="*/ 5981700 w 6210300"/>
              <a:gd name="connsiteY7" fmla="*/ 333375 h 7235020"/>
              <a:gd name="connsiteX8" fmla="*/ 5962650 w 6210300"/>
              <a:gd name="connsiteY8" fmla="*/ 428625 h 7235020"/>
              <a:gd name="connsiteX9" fmla="*/ 5943600 w 6210300"/>
              <a:gd name="connsiteY9" fmla="*/ 666750 h 7235020"/>
              <a:gd name="connsiteX10" fmla="*/ 5934075 w 6210300"/>
              <a:gd name="connsiteY10" fmla="*/ 704850 h 7235020"/>
              <a:gd name="connsiteX11" fmla="*/ 5924550 w 6210300"/>
              <a:gd name="connsiteY11" fmla="*/ 790575 h 7235020"/>
              <a:gd name="connsiteX12" fmla="*/ 5915025 w 6210300"/>
              <a:gd name="connsiteY12" fmla="*/ 847725 h 7235020"/>
              <a:gd name="connsiteX13" fmla="*/ 5905500 w 6210300"/>
              <a:gd name="connsiteY13" fmla="*/ 1095375 h 7235020"/>
              <a:gd name="connsiteX14" fmla="*/ 5886450 w 6210300"/>
              <a:gd name="connsiteY14" fmla="*/ 1200150 h 7235020"/>
              <a:gd name="connsiteX15" fmla="*/ 5867400 w 6210300"/>
              <a:gd name="connsiteY15" fmla="*/ 1276350 h 7235020"/>
              <a:gd name="connsiteX16" fmla="*/ 5848350 w 6210300"/>
              <a:gd name="connsiteY16" fmla="*/ 1381125 h 7235020"/>
              <a:gd name="connsiteX17" fmla="*/ 5838825 w 6210300"/>
              <a:gd name="connsiteY17" fmla="*/ 1504950 h 7235020"/>
              <a:gd name="connsiteX18" fmla="*/ 5819775 w 6210300"/>
              <a:gd name="connsiteY18" fmla="*/ 1581150 h 7235020"/>
              <a:gd name="connsiteX19" fmla="*/ 5810250 w 6210300"/>
              <a:gd name="connsiteY19" fmla="*/ 1638300 h 7235020"/>
              <a:gd name="connsiteX20" fmla="*/ 5800725 w 6210300"/>
              <a:gd name="connsiteY20" fmla="*/ 1724025 h 7235020"/>
              <a:gd name="connsiteX21" fmla="*/ 5781675 w 6210300"/>
              <a:gd name="connsiteY21" fmla="*/ 1781175 h 7235020"/>
              <a:gd name="connsiteX22" fmla="*/ 5772150 w 6210300"/>
              <a:gd name="connsiteY22" fmla="*/ 1819275 h 7235020"/>
              <a:gd name="connsiteX23" fmla="*/ 5753100 w 6210300"/>
              <a:gd name="connsiteY23" fmla="*/ 1847850 h 7235020"/>
              <a:gd name="connsiteX24" fmla="*/ 5743575 w 6210300"/>
              <a:gd name="connsiteY24" fmla="*/ 1933575 h 7235020"/>
              <a:gd name="connsiteX25" fmla="*/ 5734050 w 6210300"/>
              <a:gd name="connsiteY25" fmla="*/ 1981200 h 7235020"/>
              <a:gd name="connsiteX26" fmla="*/ 5724525 w 6210300"/>
              <a:gd name="connsiteY26" fmla="*/ 2038350 h 7235020"/>
              <a:gd name="connsiteX27" fmla="*/ 5715000 w 6210300"/>
              <a:gd name="connsiteY27" fmla="*/ 2076450 h 7235020"/>
              <a:gd name="connsiteX28" fmla="*/ 5705475 w 6210300"/>
              <a:gd name="connsiteY28" fmla="*/ 2133600 h 7235020"/>
              <a:gd name="connsiteX29" fmla="*/ 5676900 w 6210300"/>
              <a:gd name="connsiteY29" fmla="*/ 2200275 h 7235020"/>
              <a:gd name="connsiteX30" fmla="*/ 5648325 w 6210300"/>
              <a:gd name="connsiteY30" fmla="*/ 2286000 h 7235020"/>
              <a:gd name="connsiteX31" fmla="*/ 5638800 w 6210300"/>
              <a:gd name="connsiteY31" fmla="*/ 2314575 h 7235020"/>
              <a:gd name="connsiteX32" fmla="*/ 5610225 w 6210300"/>
              <a:gd name="connsiteY32" fmla="*/ 2343150 h 7235020"/>
              <a:gd name="connsiteX33" fmla="*/ 5572125 w 6210300"/>
              <a:gd name="connsiteY33" fmla="*/ 2390775 h 7235020"/>
              <a:gd name="connsiteX34" fmla="*/ 5543550 w 6210300"/>
              <a:gd name="connsiteY34" fmla="*/ 2419350 h 7235020"/>
              <a:gd name="connsiteX35" fmla="*/ 5486400 w 6210300"/>
              <a:gd name="connsiteY35" fmla="*/ 2457450 h 7235020"/>
              <a:gd name="connsiteX36" fmla="*/ 5457825 w 6210300"/>
              <a:gd name="connsiteY36" fmla="*/ 2476500 h 7235020"/>
              <a:gd name="connsiteX37" fmla="*/ 5429250 w 6210300"/>
              <a:gd name="connsiteY37" fmla="*/ 2486025 h 7235020"/>
              <a:gd name="connsiteX38" fmla="*/ 5372100 w 6210300"/>
              <a:gd name="connsiteY38" fmla="*/ 2524125 h 7235020"/>
              <a:gd name="connsiteX39" fmla="*/ 5343525 w 6210300"/>
              <a:gd name="connsiteY39" fmla="*/ 2543175 h 7235020"/>
              <a:gd name="connsiteX40" fmla="*/ 5286375 w 6210300"/>
              <a:gd name="connsiteY40" fmla="*/ 2581275 h 7235020"/>
              <a:gd name="connsiteX41" fmla="*/ 5257800 w 6210300"/>
              <a:gd name="connsiteY41" fmla="*/ 2600325 h 7235020"/>
              <a:gd name="connsiteX42" fmla="*/ 5200650 w 6210300"/>
              <a:gd name="connsiteY42" fmla="*/ 2619375 h 7235020"/>
              <a:gd name="connsiteX43" fmla="*/ 5162550 w 6210300"/>
              <a:gd name="connsiteY43" fmla="*/ 2657475 h 7235020"/>
              <a:gd name="connsiteX44" fmla="*/ 5143500 w 6210300"/>
              <a:gd name="connsiteY44" fmla="*/ 2686050 h 7235020"/>
              <a:gd name="connsiteX45" fmla="*/ 5086350 w 6210300"/>
              <a:gd name="connsiteY45" fmla="*/ 2733675 h 7235020"/>
              <a:gd name="connsiteX46" fmla="*/ 4905375 w 6210300"/>
              <a:gd name="connsiteY46" fmla="*/ 2771909 h 7235020"/>
              <a:gd name="connsiteX47" fmla="*/ 4676467 w 6210300"/>
              <a:gd name="connsiteY47" fmla="*/ 2829022 h 7235020"/>
              <a:gd name="connsiteX48" fmla="*/ 4493650 w 6210300"/>
              <a:gd name="connsiteY48" fmla="*/ 2886114 h 7235020"/>
              <a:gd name="connsiteX49" fmla="*/ 4324042 w 6210300"/>
              <a:gd name="connsiteY49" fmla="*/ 2867140 h 7235020"/>
              <a:gd name="connsiteX50" fmla="*/ 4132314 w 6210300"/>
              <a:gd name="connsiteY50" fmla="*/ 2886171 h 7235020"/>
              <a:gd name="connsiteX51" fmla="*/ 3914775 w 6210300"/>
              <a:gd name="connsiteY51" fmla="*/ 2857635 h 7235020"/>
              <a:gd name="connsiteX52" fmla="*/ 3770978 w 6210300"/>
              <a:gd name="connsiteY52" fmla="*/ 2829079 h 7235020"/>
              <a:gd name="connsiteX53" fmla="*/ 3540535 w 6210300"/>
              <a:gd name="connsiteY53" fmla="*/ 2800522 h 7235020"/>
              <a:gd name="connsiteX54" fmla="*/ 3205316 w 6210300"/>
              <a:gd name="connsiteY54" fmla="*/ 2829079 h 7235020"/>
              <a:gd name="connsiteX55" fmla="*/ 2924175 w 6210300"/>
              <a:gd name="connsiteY55" fmla="*/ 2772121 h 7235020"/>
              <a:gd name="connsiteX56" fmla="*/ 2613845 w 6210300"/>
              <a:gd name="connsiteY56" fmla="*/ 2819707 h 7235020"/>
              <a:gd name="connsiteX57" fmla="*/ 2127455 w 6210300"/>
              <a:gd name="connsiteY57" fmla="*/ 2819689 h 7235020"/>
              <a:gd name="connsiteX58" fmla="*/ 1800225 w 6210300"/>
              <a:gd name="connsiteY58" fmla="*/ 2838450 h 7235020"/>
              <a:gd name="connsiteX59" fmla="*/ 1733550 w 6210300"/>
              <a:gd name="connsiteY59" fmla="*/ 2781300 h 7235020"/>
              <a:gd name="connsiteX60" fmla="*/ 1685925 w 6210300"/>
              <a:gd name="connsiteY60" fmla="*/ 2771775 h 7235020"/>
              <a:gd name="connsiteX61" fmla="*/ 1466850 w 6210300"/>
              <a:gd name="connsiteY61" fmla="*/ 2752725 h 7235020"/>
              <a:gd name="connsiteX62" fmla="*/ 1362075 w 6210300"/>
              <a:gd name="connsiteY62" fmla="*/ 2724150 h 7235020"/>
              <a:gd name="connsiteX63" fmla="*/ 1314450 w 6210300"/>
              <a:gd name="connsiteY63" fmla="*/ 2714625 h 7235020"/>
              <a:gd name="connsiteX64" fmla="*/ 1266825 w 6210300"/>
              <a:gd name="connsiteY64" fmla="*/ 2695575 h 7235020"/>
              <a:gd name="connsiteX65" fmla="*/ 1181100 w 6210300"/>
              <a:gd name="connsiteY65" fmla="*/ 2686050 h 7235020"/>
              <a:gd name="connsiteX66" fmla="*/ 1152525 w 6210300"/>
              <a:gd name="connsiteY66" fmla="*/ 2676525 h 7235020"/>
              <a:gd name="connsiteX67" fmla="*/ 1047750 w 6210300"/>
              <a:gd name="connsiteY67" fmla="*/ 2647950 h 7235020"/>
              <a:gd name="connsiteX68" fmla="*/ 1009650 w 6210300"/>
              <a:gd name="connsiteY68" fmla="*/ 2628900 h 7235020"/>
              <a:gd name="connsiteX69" fmla="*/ 962025 w 6210300"/>
              <a:gd name="connsiteY69" fmla="*/ 2609850 h 7235020"/>
              <a:gd name="connsiteX70" fmla="*/ 933450 w 6210300"/>
              <a:gd name="connsiteY70" fmla="*/ 2590800 h 7235020"/>
              <a:gd name="connsiteX71" fmla="*/ 904875 w 6210300"/>
              <a:gd name="connsiteY71" fmla="*/ 2581275 h 7235020"/>
              <a:gd name="connsiteX72" fmla="*/ 876300 w 6210300"/>
              <a:gd name="connsiteY72" fmla="*/ 2562225 h 7235020"/>
              <a:gd name="connsiteX73" fmla="*/ 809625 w 6210300"/>
              <a:gd name="connsiteY73" fmla="*/ 2533650 h 7235020"/>
              <a:gd name="connsiteX74" fmla="*/ 781050 w 6210300"/>
              <a:gd name="connsiteY74" fmla="*/ 2514600 h 7235020"/>
              <a:gd name="connsiteX75" fmla="*/ 752475 w 6210300"/>
              <a:gd name="connsiteY75" fmla="*/ 2505075 h 7235020"/>
              <a:gd name="connsiteX76" fmla="*/ 685800 w 6210300"/>
              <a:gd name="connsiteY76" fmla="*/ 2486025 h 7235020"/>
              <a:gd name="connsiteX77" fmla="*/ 638175 w 6210300"/>
              <a:gd name="connsiteY77" fmla="*/ 2476500 h 7235020"/>
              <a:gd name="connsiteX78" fmla="*/ 581025 w 6210300"/>
              <a:gd name="connsiteY78" fmla="*/ 2457450 h 7235020"/>
              <a:gd name="connsiteX79" fmla="*/ 466725 w 6210300"/>
              <a:gd name="connsiteY79" fmla="*/ 2438400 h 7235020"/>
              <a:gd name="connsiteX80" fmla="*/ 419100 w 6210300"/>
              <a:gd name="connsiteY80" fmla="*/ 2419350 h 7235020"/>
              <a:gd name="connsiteX81" fmla="*/ 390525 w 6210300"/>
              <a:gd name="connsiteY81" fmla="*/ 2409825 h 7235020"/>
              <a:gd name="connsiteX82" fmla="*/ 342900 w 6210300"/>
              <a:gd name="connsiteY82" fmla="*/ 2390775 h 7235020"/>
              <a:gd name="connsiteX83" fmla="*/ 219075 w 6210300"/>
              <a:gd name="connsiteY83" fmla="*/ 2362200 h 7235020"/>
              <a:gd name="connsiteX84" fmla="*/ 190500 w 6210300"/>
              <a:gd name="connsiteY84" fmla="*/ 2352675 h 7235020"/>
              <a:gd name="connsiteX85" fmla="*/ 133350 w 6210300"/>
              <a:gd name="connsiteY85" fmla="*/ 2362200 h 7235020"/>
              <a:gd name="connsiteX86" fmla="*/ 85725 w 6210300"/>
              <a:gd name="connsiteY86" fmla="*/ 2409825 h 7235020"/>
              <a:gd name="connsiteX87" fmla="*/ 57150 w 6210300"/>
              <a:gd name="connsiteY87" fmla="*/ 2447925 h 7235020"/>
              <a:gd name="connsiteX88" fmla="*/ 38100 w 6210300"/>
              <a:gd name="connsiteY88" fmla="*/ 2486025 h 7235020"/>
              <a:gd name="connsiteX89" fmla="*/ 19050 w 6210300"/>
              <a:gd name="connsiteY89" fmla="*/ 2514600 h 7235020"/>
              <a:gd name="connsiteX90" fmla="*/ 9525 w 6210300"/>
              <a:gd name="connsiteY90" fmla="*/ 2552700 h 7235020"/>
              <a:gd name="connsiteX91" fmla="*/ 0 w 6210300"/>
              <a:gd name="connsiteY91" fmla="*/ 2581275 h 7235020"/>
              <a:gd name="connsiteX92" fmla="*/ 28575 w 6210300"/>
              <a:gd name="connsiteY92" fmla="*/ 2733675 h 7235020"/>
              <a:gd name="connsiteX93" fmla="*/ 47625 w 6210300"/>
              <a:gd name="connsiteY93" fmla="*/ 2790825 h 7235020"/>
              <a:gd name="connsiteX94" fmla="*/ 76200 w 6210300"/>
              <a:gd name="connsiteY94" fmla="*/ 2828925 h 7235020"/>
              <a:gd name="connsiteX95" fmla="*/ 85725 w 6210300"/>
              <a:gd name="connsiteY95" fmla="*/ 2857500 h 7235020"/>
              <a:gd name="connsiteX96" fmla="*/ 114300 w 6210300"/>
              <a:gd name="connsiteY96" fmla="*/ 2867025 h 7235020"/>
              <a:gd name="connsiteX97" fmla="*/ 171450 w 6210300"/>
              <a:gd name="connsiteY97" fmla="*/ 2905125 h 7235020"/>
              <a:gd name="connsiteX98" fmla="*/ 200025 w 6210300"/>
              <a:gd name="connsiteY98" fmla="*/ 2914650 h 7235020"/>
              <a:gd name="connsiteX99" fmla="*/ 228600 w 6210300"/>
              <a:gd name="connsiteY99" fmla="*/ 2933700 h 7235020"/>
              <a:gd name="connsiteX100" fmla="*/ 257175 w 6210300"/>
              <a:gd name="connsiteY100" fmla="*/ 2962275 h 7235020"/>
              <a:gd name="connsiteX101" fmla="*/ 314325 w 6210300"/>
              <a:gd name="connsiteY101" fmla="*/ 2981325 h 7235020"/>
              <a:gd name="connsiteX102" fmla="*/ 352425 w 6210300"/>
              <a:gd name="connsiteY102" fmla="*/ 3000375 h 7235020"/>
              <a:gd name="connsiteX103" fmla="*/ 409575 w 6210300"/>
              <a:gd name="connsiteY103" fmla="*/ 3048000 h 7235020"/>
              <a:gd name="connsiteX104" fmla="*/ 438150 w 6210300"/>
              <a:gd name="connsiteY104" fmla="*/ 3086100 h 7235020"/>
              <a:gd name="connsiteX105" fmla="*/ 466725 w 6210300"/>
              <a:gd name="connsiteY105" fmla="*/ 3143250 h 7235020"/>
              <a:gd name="connsiteX106" fmla="*/ 476250 w 6210300"/>
              <a:gd name="connsiteY106" fmla="*/ 3171825 h 7235020"/>
              <a:gd name="connsiteX107" fmla="*/ 504825 w 6210300"/>
              <a:gd name="connsiteY107" fmla="*/ 3209925 h 7235020"/>
              <a:gd name="connsiteX108" fmla="*/ 523875 w 6210300"/>
              <a:gd name="connsiteY108" fmla="*/ 3248025 h 7235020"/>
              <a:gd name="connsiteX109" fmla="*/ 533400 w 6210300"/>
              <a:gd name="connsiteY109" fmla="*/ 3295650 h 7235020"/>
              <a:gd name="connsiteX110" fmla="*/ 590550 w 6210300"/>
              <a:gd name="connsiteY110" fmla="*/ 3371850 h 7235020"/>
              <a:gd name="connsiteX111" fmla="*/ 666750 w 6210300"/>
              <a:gd name="connsiteY111" fmla="*/ 3457575 h 7235020"/>
              <a:gd name="connsiteX112" fmla="*/ 695325 w 6210300"/>
              <a:gd name="connsiteY112" fmla="*/ 3476625 h 7235020"/>
              <a:gd name="connsiteX113" fmla="*/ 762000 w 6210300"/>
              <a:gd name="connsiteY113" fmla="*/ 3571875 h 7235020"/>
              <a:gd name="connsiteX114" fmla="*/ 800100 w 6210300"/>
              <a:gd name="connsiteY114" fmla="*/ 3629025 h 7235020"/>
              <a:gd name="connsiteX115" fmla="*/ 857250 w 6210300"/>
              <a:gd name="connsiteY115" fmla="*/ 3724275 h 7235020"/>
              <a:gd name="connsiteX116" fmla="*/ 923925 w 6210300"/>
              <a:gd name="connsiteY116" fmla="*/ 3781425 h 7235020"/>
              <a:gd name="connsiteX117" fmla="*/ 952500 w 6210300"/>
              <a:gd name="connsiteY117" fmla="*/ 3810000 h 7235020"/>
              <a:gd name="connsiteX118" fmla="*/ 981075 w 6210300"/>
              <a:gd name="connsiteY118" fmla="*/ 3829050 h 7235020"/>
              <a:gd name="connsiteX119" fmla="*/ 1028700 w 6210300"/>
              <a:gd name="connsiteY119" fmla="*/ 3886200 h 7235020"/>
              <a:gd name="connsiteX120" fmla="*/ 1057275 w 6210300"/>
              <a:gd name="connsiteY120" fmla="*/ 3924300 h 7235020"/>
              <a:gd name="connsiteX121" fmla="*/ 1076325 w 6210300"/>
              <a:gd name="connsiteY121" fmla="*/ 3952875 h 7235020"/>
              <a:gd name="connsiteX122" fmla="*/ 1114425 w 6210300"/>
              <a:gd name="connsiteY122" fmla="*/ 3962400 h 7235020"/>
              <a:gd name="connsiteX123" fmla="*/ 1152525 w 6210300"/>
              <a:gd name="connsiteY123" fmla="*/ 3990975 h 7235020"/>
              <a:gd name="connsiteX124" fmla="*/ 1181100 w 6210300"/>
              <a:gd name="connsiteY124" fmla="*/ 4010025 h 7235020"/>
              <a:gd name="connsiteX125" fmla="*/ 1200150 w 6210300"/>
              <a:gd name="connsiteY125" fmla="*/ 4038600 h 7235020"/>
              <a:gd name="connsiteX126" fmla="*/ 1228725 w 6210300"/>
              <a:gd name="connsiteY126" fmla="*/ 4048125 h 7235020"/>
              <a:gd name="connsiteX127" fmla="*/ 1257300 w 6210300"/>
              <a:gd name="connsiteY127" fmla="*/ 4067175 h 7235020"/>
              <a:gd name="connsiteX128" fmla="*/ 1343025 w 6210300"/>
              <a:gd name="connsiteY128" fmla="*/ 4057650 h 7235020"/>
              <a:gd name="connsiteX129" fmla="*/ 1371600 w 6210300"/>
              <a:gd name="connsiteY129" fmla="*/ 4038600 h 7235020"/>
              <a:gd name="connsiteX130" fmla="*/ 1419225 w 6210300"/>
              <a:gd name="connsiteY130" fmla="*/ 3981450 h 7235020"/>
              <a:gd name="connsiteX131" fmla="*/ 1485900 w 6210300"/>
              <a:gd name="connsiteY131" fmla="*/ 3924300 h 7235020"/>
              <a:gd name="connsiteX132" fmla="*/ 1514475 w 6210300"/>
              <a:gd name="connsiteY132" fmla="*/ 3914775 h 7235020"/>
              <a:gd name="connsiteX133" fmla="*/ 1543050 w 6210300"/>
              <a:gd name="connsiteY133" fmla="*/ 3895725 h 7235020"/>
              <a:gd name="connsiteX134" fmla="*/ 1628775 w 6210300"/>
              <a:gd name="connsiteY134" fmla="*/ 3876675 h 7235020"/>
              <a:gd name="connsiteX135" fmla="*/ 1657350 w 6210300"/>
              <a:gd name="connsiteY135" fmla="*/ 3857625 h 7235020"/>
              <a:gd name="connsiteX136" fmla="*/ 1685925 w 6210300"/>
              <a:gd name="connsiteY136" fmla="*/ 3829050 h 7235020"/>
              <a:gd name="connsiteX137" fmla="*/ 1743075 w 6210300"/>
              <a:gd name="connsiteY137" fmla="*/ 3810000 h 7235020"/>
              <a:gd name="connsiteX138" fmla="*/ 1809750 w 6210300"/>
              <a:gd name="connsiteY138" fmla="*/ 3790950 h 7235020"/>
              <a:gd name="connsiteX139" fmla="*/ 1924050 w 6210300"/>
              <a:gd name="connsiteY139" fmla="*/ 3771900 h 7235020"/>
              <a:gd name="connsiteX140" fmla="*/ 1943100 w 6210300"/>
              <a:gd name="connsiteY140" fmla="*/ 3743325 h 7235020"/>
              <a:gd name="connsiteX141" fmla="*/ 2000250 w 6210300"/>
              <a:gd name="connsiteY141" fmla="*/ 3724275 h 7235020"/>
              <a:gd name="connsiteX142" fmla="*/ 2345301 w 6210300"/>
              <a:gd name="connsiteY142" fmla="*/ 3695528 h 7235020"/>
              <a:gd name="connsiteX143" fmla="*/ 2566219 w 6210300"/>
              <a:gd name="connsiteY143" fmla="*/ 3714423 h 7235020"/>
              <a:gd name="connsiteX144" fmla="*/ 2825546 w 6210300"/>
              <a:gd name="connsiteY144" fmla="*/ 3676229 h 7235020"/>
              <a:gd name="connsiteX145" fmla="*/ 3347577 w 6210300"/>
              <a:gd name="connsiteY145" fmla="*/ 3676210 h 7235020"/>
              <a:gd name="connsiteX146" fmla="*/ 3527630 w 6210300"/>
              <a:gd name="connsiteY146" fmla="*/ 3714290 h 7235020"/>
              <a:gd name="connsiteX147" fmla="*/ 3814302 w 6210300"/>
              <a:gd name="connsiteY147" fmla="*/ 3752467 h 7235020"/>
              <a:gd name="connsiteX148" fmla="*/ 3994663 w 6210300"/>
              <a:gd name="connsiteY148" fmla="*/ 3752505 h 7235020"/>
              <a:gd name="connsiteX149" fmla="*/ 4245078 w 6210300"/>
              <a:gd name="connsiteY149" fmla="*/ 3781061 h 7235020"/>
              <a:gd name="connsiteX150" fmla="*/ 4400857 w 6210300"/>
              <a:gd name="connsiteY150" fmla="*/ 3800091 h 7235020"/>
              <a:gd name="connsiteX151" fmla="*/ 4622390 w 6210300"/>
              <a:gd name="connsiteY151" fmla="*/ 3800188 h 7235020"/>
              <a:gd name="connsiteX152" fmla="*/ 4742836 w 6210300"/>
              <a:gd name="connsiteY152" fmla="*/ 3800360 h 7235020"/>
              <a:gd name="connsiteX153" fmla="*/ 5076825 w 6210300"/>
              <a:gd name="connsiteY153" fmla="*/ 3886008 h 7235020"/>
              <a:gd name="connsiteX154" fmla="*/ 5334000 w 6210300"/>
              <a:gd name="connsiteY154" fmla="*/ 3981450 h 7235020"/>
              <a:gd name="connsiteX155" fmla="*/ 5343525 w 6210300"/>
              <a:gd name="connsiteY155" fmla="*/ 4010025 h 7235020"/>
              <a:gd name="connsiteX156" fmla="*/ 5410200 w 6210300"/>
              <a:gd name="connsiteY156" fmla="*/ 4067175 h 7235020"/>
              <a:gd name="connsiteX157" fmla="*/ 5438775 w 6210300"/>
              <a:gd name="connsiteY157" fmla="*/ 4076700 h 7235020"/>
              <a:gd name="connsiteX158" fmla="*/ 5495925 w 6210300"/>
              <a:gd name="connsiteY158" fmla="*/ 4133850 h 7235020"/>
              <a:gd name="connsiteX159" fmla="*/ 5562600 w 6210300"/>
              <a:gd name="connsiteY159" fmla="*/ 4171950 h 7235020"/>
              <a:gd name="connsiteX160" fmla="*/ 5591175 w 6210300"/>
              <a:gd name="connsiteY160" fmla="*/ 4229100 h 7235020"/>
              <a:gd name="connsiteX161" fmla="*/ 5600700 w 6210300"/>
              <a:gd name="connsiteY161" fmla="*/ 4257675 h 7235020"/>
              <a:gd name="connsiteX162" fmla="*/ 5619750 w 6210300"/>
              <a:gd name="connsiteY162" fmla="*/ 4295775 h 7235020"/>
              <a:gd name="connsiteX163" fmla="*/ 5629275 w 6210300"/>
              <a:gd name="connsiteY163" fmla="*/ 4333875 h 7235020"/>
              <a:gd name="connsiteX164" fmla="*/ 5648325 w 6210300"/>
              <a:gd name="connsiteY164" fmla="*/ 4362450 h 7235020"/>
              <a:gd name="connsiteX165" fmla="*/ 5657850 w 6210300"/>
              <a:gd name="connsiteY165" fmla="*/ 4391025 h 7235020"/>
              <a:gd name="connsiteX166" fmla="*/ 5695950 w 6210300"/>
              <a:gd name="connsiteY166" fmla="*/ 4448175 h 7235020"/>
              <a:gd name="connsiteX167" fmla="*/ 5705475 w 6210300"/>
              <a:gd name="connsiteY167" fmla="*/ 4495800 h 7235020"/>
              <a:gd name="connsiteX168" fmla="*/ 5734050 w 6210300"/>
              <a:gd name="connsiteY168" fmla="*/ 4524375 h 7235020"/>
              <a:gd name="connsiteX169" fmla="*/ 5753100 w 6210300"/>
              <a:gd name="connsiteY169" fmla="*/ 4562475 h 7235020"/>
              <a:gd name="connsiteX170" fmla="*/ 5772150 w 6210300"/>
              <a:gd name="connsiteY170" fmla="*/ 4619625 h 7235020"/>
              <a:gd name="connsiteX171" fmla="*/ 5781675 w 6210300"/>
              <a:gd name="connsiteY171" fmla="*/ 4648200 h 7235020"/>
              <a:gd name="connsiteX172" fmla="*/ 5791200 w 6210300"/>
              <a:gd name="connsiteY172" fmla="*/ 4676775 h 7235020"/>
              <a:gd name="connsiteX173" fmla="*/ 5810250 w 6210300"/>
              <a:gd name="connsiteY173" fmla="*/ 5029200 h 7235020"/>
              <a:gd name="connsiteX174" fmla="*/ 5819775 w 6210300"/>
              <a:gd name="connsiteY174" fmla="*/ 5095875 h 7235020"/>
              <a:gd name="connsiteX175" fmla="*/ 5829300 w 6210300"/>
              <a:gd name="connsiteY175" fmla="*/ 5229225 h 7235020"/>
              <a:gd name="connsiteX176" fmla="*/ 5848350 w 6210300"/>
              <a:gd name="connsiteY176" fmla="*/ 5353050 h 7235020"/>
              <a:gd name="connsiteX177" fmla="*/ 5867400 w 6210300"/>
              <a:gd name="connsiteY177" fmla="*/ 5448300 h 7235020"/>
              <a:gd name="connsiteX178" fmla="*/ 5886450 w 6210300"/>
              <a:gd name="connsiteY178" fmla="*/ 5686425 h 7235020"/>
              <a:gd name="connsiteX179" fmla="*/ 5895975 w 6210300"/>
              <a:gd name="connsiteY179" fmla="*/ 5772150 h 7235020"/>
              <a:gd name="connsiteX180" fmla="*/ 5905500 w 6210300"/>
              <a:gd name="connsiteY180" fmla="*/ 6600825 h 7235020"/>
              <a:gd name="connsiteX181" fmla="*/ 5934075 w 6210300"/>
              <a:gd name="connsiteY181" fmla="*/ 6686550 h 7235020"/>
              <a:gd name="connsiteX182" fmla="*/ 5962650 w 6210300"/>
              <a:gd name="connsiteY182" fmla="*/ 6781800 h 7235020"/>
              <a:gd name="connsiteX183" fmla="*/ 6000750 w 6210300"/>
              <a:gd name="connsiteY183" fmla="*/ 6867525 h 7235020"/>
              <a:gd name="connsiteX184" fmla="*/ 6065601 w 6210300"/>
              <a:gd name="connsiteY184" fmla="*/ 6698962 h 7235020"/>
              <a:gd name="connsiteX185" fmla="*/ 6210300 w 6210300"/>
              <a:gd name="connsiteY185" fmla="*/ 228600 h 7235020"/>
              <a:gd name="connsiteX186" fmla="*/ 6181725 w 6210300"/>
              <a:gd name="connsiteY186" fmla="*/ 104775 h 7235020"/>
              <a:gd name="connsiteX187" fmla="*/ 6172200 w 6210300"/>
              <a:gd name="connsiteY187" fmla="*/ 47625 h 7235020"/>
              <a:gd name="connsiteX188" fmla="*/ 6096000 w 6210300"/>
              <a:gd name="connsiteY188" fmla="*/ 0 h 7235020"/>
              <a:gd name="connsiteX0" fmla="*/ 6096000 w 6181725"/>
              <a:gd name="connsiteY0" fmla="*/ 0 h 7244120"/>
              <a:gd name="connsiteX1" fmla="*/ 6048375 w 6181725"/>
              <a:gd name="connsiteY1" fmla="*/ 47625 h 7244120"/>
              <a:gd name="connsiteX2" fmla="*/ 6038850 w 6181725"/>
              <a:gd name="connsiteY2" fmla="*/ 76200 h 7244120"/>
              <a:gd name="connsiteX3" fmla="*/ 6019800 w 6181725"/>
              <a:gd name="connsiteY3" fmla="*/ 104775 h 7244120"/>
              <a:gd name="connsiteX4" fmla="*/ 6010275 w 6181725"/>
              <a:gd name="connsiteY4" fmla="*/ 152400 h 7244120"/>
              <a:gd name="connsiteX5" fmla="*/ 6000750 w 6181725"/>
              <a:gd name="connsiteY5" fmla="*/ 180975 h 7244120"/>
              <a:gd name="connsiteX6" fmla="*/ 5991225 w 6181725"/>
              <a:gd name="connsiteY6" fmla="*/ 228600 h 7244120"/>
              <a:gd name="connsiteX7" fmla="*/ 5981700 w 6181725"/>
              <a:gd name="connsiteY7" fmla="*/ 333375 h 7244120"/>
              <a:gd name="connsiteX8" fmla="*/ 5962650 w 6181725"/>
              <a:gd name="connsiteY8" fmla="*/ 428625 h 7244120"/>
              <a:gd name="connsiteX9" fmla="*/ 5943600 w 6181725"/>
              <a:gd name="connsiteY9" fmla="*/ 666750 h 7244120"/>
              <a:gd name="connsiteX10" fmla="*/ 5934075 w 6181725"/>
              <a:gd name="connsiteY10" fmla="*/ 704850 h 7244120"/>
              <a:gd name="connsiteX11" fmla="*/ 5924550 w 6181725"/>
              <a:gd name="connsiteY11" fmla="*/ 790575 h 7244120"/>
              <a:gd name="connsiteX12" fmla="*/ 5915025 w 6181725"/>
              <a:gd name="connsiteY12" fmla="*/ 847725 h 7244120"/>
              <a:gd name="connsiteX13" fmla="*/ 5905500 w 6181725"/>
              <a:gd name="connsiteY13" fmla="*/ 1095375 h 7244120"/>
              <a:gd name="connsiteX14" fmla="*/ 5886450 w 6181725"/>
              <a:gd name="connsiteY14" fmla="*/ 1200150 h 7244120"/>
              <a:gd name="connsiteX15" fmla="*/ 5867400 w 6181725"/>
              <a:gd name="connsiteY15" fmla="*/ 1276350 h 7244120"/>
              <a:gd name="connsiteX16" fmla="*/ 5848350 w 6181725"/>
              <a:gd name="connsiteY16" fmla="*/ 1381125 h 7244120"/>
              <a:gd name="connsiteX17" fmla="*/ 5838825 w 6181725"/>
              <a:gd name="connsiteY17" fmla="*/ 1504950 h 7244120"/>
              <a:gd name="connsiteX18" fmla="*/ 5819775 w 6181725"/>
              <a:gd name="connsiteY18" fmla="*/ 1581150 h 7244120"/>
              <a:gd name="connsiteX19" fmla="*/ 5810250 w 6181725"/>
              <a:gd name="connsiteY19" fmla="*/ 1638300 h 7244120"/>
              <a:gd name="connsiteX20" fmla="*/ 5800725 w 6181725"/>
              <a:gd name="connsiteY20" fmla="*/ 1724025 h 7244120"/>
              <a:gd name="connsiteX21" fmla="*/ 5781675 w 6181725"/>
              <a:gd name="connsiteY21" fmla="*/ 1781175 h 7244120"/>
              <a:gd name="connsiteX22" fmla="*/ 5772150 w 6181725"/>
              <a:gd name="connsiteY22" fmla="*/ 1819275 h 7244120"/>
              <a:gd name="connsiteX23" fmla="*/ 5753100 w 6181725"/>
              <a:gd name="connsiteY23" fmla="*/ 1847850 h 7244120"/>
              <a:gd name="connsiteX24" fmla="*/ 5743575 w 6181725"/>
              <a:gd name="connsiteY24" fmla="*/ 1933575 h 7244120"/>
              <a:gd name="connsiteX25" fmla="*/ 5734050 w 6181725"/>
              <a:gd name="connsiteY25" fmla="*/ 1981200 h 7244120"/>
              <a:gd name="connsiteX26" fmla="*/ 5724525 w 6181725"/>
              <a:gd name="connsiteY26" fmla="*/ 2038350 h 7244120"/>
              <a:gd name="connsiteX27" fmla="*/ 5715000 w 6181725"/>
              <a:gd name="connsiteY27" fmla="*/ 2076450 h 7244120"/>
              <a:gd name="connsiteX28" fmla="*/ 5705475 w 6181725"/>
              <a:gd name="connsiteY28" fmla="*/ 2133600 h 7244120"/>
              <a:gd name="connsiteX29" fmla="*/ 5676900 w 6181725"/>
              <a:gd name="connsiteY29" fmla="*/ 2200275 h 7244120"/>
              <a:gd name="connsiteX30" fmla="*/ 5648325 w 6181725"/>
              <a:gd name="connsiteY30" fmla="*/ 2286000 h 7244120"/>
              <a:gd name="connsiteX31" fmla="*/ 5638800 w 6181725"/>
              <a:gd name="connsiteY31" fmla="*/ 2314575 h 7244120"/>
              <a:gd name="connsiteX32" fmla="*/ 5610225 w 6181725"/>
              <a:gd name="connsiteY32" fmla="*/ 2343150 h 7244120"/>
              <a:gd name="connsiteX33" fmla="*/ 5572125 w 6181725"/>
              <a:gd name="connsiteY33" fmla="*/ 2390775 h 7244120"/>
              <a:gd name="connsiteX34" fmla="*/ 5543550 w 6181725"/>
              <a:gd name="connsiteY34" fmla="*/ 2419350 h 7244120"/>
              <a:gd name="connsiteX35" fmla="*/ 5486400 w 6181725"/>
              <a:gd name="connsiteY35" fmla="*/ 2457450 h 7244120"/>
              <a:gd name="connsiteX36" fmla="*/ 5457825 w 6181725"/>
              <a:gd name="connsiteY36" fmla="*/ 2476500 h 7244120"/>
              <a:gd name="connsiteX37" fmla="*/ 5429250 w 6181725"/>
              <a:gd name="connsiteY37" fmla="*/ 2486025 h 7244120"/>
              <a:gd name="connsiteX38" fmla="*/ 5372100 w 6181725"/>
              <a:gd name="connsiteY38" fmla="*/ 2524125 h 7244120"/>
              <a:gd name="connsiteX39" fmla="*/ 5343525 w 6181725"/>
              <a:gd name="connsiteY39" fmla="*/ 2543175 h 7244120"/>
              <a:gd name="connsiteX40" fmla="*/ 5286375 w 6181725"/>
              <a:gd name="connsiteY40" fmla="*/ 2581275 h 7244120"/>
              <a:gd name="connsiteX41" fmla="*/ 5257800 w 6181725"/>
              <a:gd name="connsiteY41" fmla="*/ 2600325 h 7244120"/>
              <a:gd name="connsiteX42" fmla="*/ 5200650 w 6181725"/>
              <a:gd name="connsiteY42" fmla="*/ 2619375 h 7244120"/>
              <a:gd name="connsiteX43" fmla="*/ 5162550 w 6181725"/>
              <a:gd name="connsiteY43" fmla="*/ 2657475 h 7244120"/>
              <a:gd name="connsiteX44" fmla="*/ 5143500 w 6181725"/>
              <a:gd name="connsiteY44" fmla="*/ 2686050 h 7244120"/>
              <a:gd name="connsiteX45" fmla="*/ 5086350 w 6181725"/>
              <a:gd name="connsiteY45" fmla="*/ 2733675 h 7244120"/>
              <a:gd name="connsiteX46" fmla="*/ 4905375 w 6181725"/>
              <a:gd name="connsiteY46" fmla="*/ 2771909 h 7244120"/>
              <a:gd name="connsiteX47" fmla="*/ 4676467 w 6181725"/>
              <a:gd name="connsiteY47" fmla="*/ 2829022 h 7244120"/>
              <a:gd name="connsiteX48" fmla="*/ 4493650 w 6181725"/>
              <a:gd name="connsiteY48" fmla="*/ 2886114 h 7244120"/>
              <a:gd name="connsiteX49" fmla="*/ 4324042 w 6181725"/>
              <a:gd name="connsiteY49" fmla="*/ 2867140 h 7244120"/>
              <a:gd name="connsiteX50" fmla="*/ 4132314 w 6181725"/>
              <a:gd name="connsiteY50" fmla="*/ 2886171 h 7244120"/>
              <a:gd name="connsiteX51" fmla="*/ 3914775 w 6181725"/>
              <a:gd name="connsiteY51" fmla="*/ 2857635 h 7244120"/>
              <a:gd name="connsiteX52" fmla="*/ 3770978 w 6181725"/>
              <a:gd name="connsiteY52" fmla="*/ 2829079 h 7244120"/>
              <a:gd name="connsiteX53" fmla="*/ 3540535 w 6181725"/>
              <a:gd name="connsiteY53" fmla="*/ 2800522 h 7244120"/>
              <a:gd name="connsiteX54" fmla="*/ 3205316 w 6181725"/>
              <a:gd name="connsiteY54" fmla="*/ 2829079 h 7244120"/>
              <a:gd name="connsiteX55" fmla="*/ 2924175 w 6181725"/>
              <a:gd name="connsiteY55" fmla="*/ 2772121 h 7244120"/>
              <a:gd name="connsiteX56" fmla="*/ 2613845 w 6181725"/>
              <a:gd name="connsiteY56" fmla="*/ 2819707 h 7244120"/>
              <a:gd name="connsiteX57" fmla="*/ 2127455 w 6181725"/>
              <a:gd name="connsiteY57" fmla="*/ 2819689 h 7244120"/>
              <a:gd name="connsiteX58" fmla="*/ 1800225 w 6181725"/>
              <a:gd name="connsiteY58" fmla="*/ 2838450 h 7244120"/>
              <a:gd name="connsiteX59" fmla="*/ 1733550 w 6181725"/>
              <a:gd name="connsiteY59" fmla="*/ 2781300 h 7244120"/>
              <a:gd name="connsiteX60" fmla="*/ 1685925 w 6181725"/>
              <a:gd name="connsiteY60" fmla="*/ 2771775 h 7244120"/>
              <a:gd name="connsiteX61" fmla="*/ 1466850 w 6181725"/>
              <a:gd name="connsiteY61" fmla="*/ 2752725 h 7244120"/>
              <a:gd name="connsiteX62" fmla="*/ 1362075 w 6181725"/>
              <a:gd name="connsiteY62" fmla="*/ 2724150 h 7244120"/>
              <a:gd name="connsiteX63" fmla="*/ 1314450 w 6181725"/>
              <a:gd name="connsiteY63" fmla="*/ 2714625 h 7244120"/>
              <a:gd name="connsiteX64" fmla="*/ 1266825 w 6181725"/>
              <a:gd name="connsiteY64" fmla="*/ 2695575 h 7244120"/>
              <a:gd name="connsiteX65" fmla="*/ 1181100 w 6181725"/>
              <a:gd name="connsiteY65" fmla="*/ 2686050 h 7244120"/>
              <a:gd name="connsiteX66" fmla="*/ 1152525 w 6181725"/>
              <a:gd name="connsiteY66" fmla="*/ 2676525 h 7244120"/>
              <a:gd name="connsiteX67" fmla="*/ 1047750 w 6181725"/>
              <a:gd name="connsiteY67" fmla="*/ 2647950 h 7244120"/>
              <a:gd name="connsiteX68" fmla="*/ 1009650 w 6181725"/>
              <a:gd name="connsiteY68" fmla="*/ 2628900 h 7244120"/>
              <a:gd name="connsiteX69" fmla="*/ 962025 w 6181725"/>
              <a:gd name="connsiteY69" fmla="*/ 2609850 h 7244120"/>
              <a:gd name="connsiteX70" fmla="*/ 933450 w 6181725"/>
              <a:gd name="connsiteY70" fmla="*/ 2590800 h 7244120"/>
              <a:gd name="connsiteX71" fmla="*/ 904875 w 6181725"/>
              <a:gd name="connsiteY71" fmla="*/ 2581275 h 7244120"/>
              <a:gd name="connsiteX72" fmla="*/ 876300 w 6181725"/>
              <a:gd name="connsiteY72" fmla="*/ 2562225 h 7244120"/>
              <a:gd name="connsiteX73" fmla="*/ 809625 w 6181725"/>
              <a:gd name="connsiteY73" fmla="*/ 2533650 h 7244120"/>
              <a:gd name="connsiteX74" fmla="*/ 781050 w 6181725"/>
              <a:gd name="connsiteY74" fmla="*/ 2514600 h 7244120"/>
              <a:gd name="connsiteX75" fmla="*/ 752475 w 6181725"/>
              <a:gd name="connsiteY75" fmla="*/ 2505075 h 7244120"/>
              <a:gd name="connsiteX76" fmla="*/ 685800 w 6181725"/>
              <a:gd name="connsiteY76" fmla="*/ 2486025 h 7244120"/>
              <a:gd name="connsiteX77" fmla="*/ 638175 w 6181725"/>
              <a:gd name="connsiteY77" fmla="*/ 2476500 h 7244120"/>
              <a:gd name="connsiteX78" fmla="*/ 581025 w 6181725"/>
              <a:gd name="connsiteY78" fmla="*/ 2457450 h 7244120"/>
              <a:gd name="connsiteX79" fmla="*/ 466725 w 6181725"/>
              <a:gd name="connsiteY79" fmla="*/ 2438400 h 7244120"/>
              <a:gd name="connsiteX80" fmla="*/ 419100 w 6181725"/>
              <a:gd name="connsiteY80" fmla="*/ 2419350 h 7244120"/>
              <a:gd name="connsiteX81" fmla="*/ 390525 w 6181725"/>
              <a:gd name="connsiteY81" fmla="*/ 2409825 h 7244120"/>
              <a:gd name="connsiteX82" fmla="*/ 342900 w 6181725"/>
              <a:gd name="connsiteY82" fmla="*/ 2390775 h 7244120"/>
              <a:gd name="connsiteX83" fmla="*/ 219075 w 6181725"/>
              <a:gd name="connsiteY83" fmla="*/ 2362200 h 7244120"/>
              <a:gd name="connsiteX84" fmla="*/ 190500 w 6181725"/>
              <a:gd name="connsiteY84" fmla="*/ 2352675 h 7244120"/>
              <a:gd name="connsiteX85" fmla="*/ 133350 w 6181725"/>
              <a:gd name="connsiteY85" fmla="*/ 2362200 h 7244120"/>
              <a:gd name="connsiteX86" fmla="*/ 85725 w 6181725"/>
              <a:gd name="connsiteY86" fmla="*/ 2409825 h 7244120"/>
              <a:gd name="connsiteX87" fmla="*/ 57150 w 6181725"/>
              <a:gd name="connsiteY87" fmla="*/ 2447925 h 7244120"/>
              <a:gd name="connsiteX88" fmla="*/ 38100 w 6181725"/>
              <a:gd name="connsiteY88" fmla="*/ 2486025 h 7244120"/>
              <a:gd name="connsiteX89" fmla="*/ 19050 w 6181725"/>
              <a:gd name="connsiteY89" fmla="*/ 2514600 h 7244120"/>
              <a:gd name="connsiteX90" fmla="*/ 9525 w 6181725"/>
              <a:gd name="connsiteY90" fmla="*/ 2552700 h 7244120"/>
              <a:gd name="connsiteX91" fmla="*/ 0 w 6181725"/>
              <a:gd name="connsiteY91" fmla="*/ 2581275 h 7244120"/>
              <a:gd name="connsiteX92" fmla="*/ 28575 w 6181725"/>
              <a:gd name="connsiteY92" fmla="*/ 2733675 h 7244120"/>
              <a:gd name="connsiteX93" fmla="*/ 47625 w 6181725"/>
              <a:gd name="connsiteY93" fmla="*/ 2790825 h 7244120"/>
              <a:gd name="connsiteX94" fmla="*/ 76200 w 6181725"/>
              <a:gd name="connsiteY94" fmla="*/ 2828925 h 7244120"/>
              <a:gd name="connsiteX95" fmla="*/ 85725 w 6181725"/>
              <a:gd name="connsiteY95" fmla="*/ 2857500 h 7244120"/>
              <a:gd name="connsiteX96" fmla="*/ 114300 w 6181725"/>
              <a:gd name="connsiteY96" fmla="*/ 2867025 h 7244120"/>
              <a:gd name="connsiteX97" fmla="*/ 171450 w 6181725"/>
              <a:gd name="connsiteY97" fmla="*/ 2905125 h 7244120"/>
              <a:gd name="connsiteX98" fmla="*/ 200025 w 6181725"/>
              <a:gd name="connsiteY98" fmla="*/ 2914650 h 7244120"/>
              <a:gd name="connsiteX99" fmla="*/ 228600 w 6181725"/>
              <a:gd name="connsiteY99" fmla="*/ 2933700 h 7244120"/>
              <a:gd name="connsiteX100" fmla="*/ 257175 w 6181725"/>
              <a:gd name="connsiteY100" fmla="*/ 2962275 h 7244120"/>
              <a:gd name="connsiteX101" fmla="*/ 314325 w 6181725"/>
              <a:gd name="connsiteY101" fmla="*/ 2981325 h 7244120"/>
              <a:gd name="connsiteX102" fmla="*/ 352425 w 6181725"/>
              <a:gd name="connsiteY102" fmla="*/ 3000375 h 7244120"/>
              <a:gd name="connsiteX103" fmla="*/ 409575 w 6181725"/>
              <a:gd name="connsiteY103" fmla="*/ 3048000 h 7244120"/>
              <a:gd name="connsiteX104" fmla="*/ 438150 w 6181725"/>
              <a:gd name="connsiteY104" fmla="*/ 3086100 h 7244120"/>
              <a:gd name="connsiteX105" fmla="*/ 466725 w 6181725"/>
              <a:gd name="connsiteY105" fmla="*/ 3143250 h 7244120"/>
              <a:gd name="connsiteX106" fmla="*/ 476250 w 6181725"/>
              <a:gd name="connsiteY106" fmla="*/ 3171825 h 7244120"/>
              <a:gd name="connsiteX107" fmla="*/ 504825 w 6181725"/>
              <a:gd name="connsiteY107" fmla="*/ 3209925 h 7244120"/>
              <a:gd name="connsiteX108" fmla="*/ 523875 w 6181725"/>
              <a:gd name="connsiteY108" fmla="*/ 3248025 h 7244120"/>
              <a:gd name="connsiteX109" fmla="*/ 533400 w 6181725"/>
              <a:gd name="connsiteY109" fmla="*/ 3295650 h 7244120"/>
              <a:gd name="connsiteX110" fmla="*/ 590550 w 6181725"/>
              <a:gd name="connsiteY110" fmla="*/ 3371850 h 7244120"/>
              <a:gd name="connsiteX111" fmla="*/ 666750 w 6181725"/>
              <a:gd name="connsiteY111" fmla="*/ 3457575 h 7244120"/>
              <a:gd name="connsiteX112" fmla="*/ 695325 w 6181725"/>
              <a:gd name="connsiteY112" fmla="*/ 3476625 h 7244120"/>
              <a:gd name="connsiteX113" fmla="*/ 762000 w 6181725"/>
              <a:gd name="connsiteY113" fmla="*/ 3571875 h 7244120"/>
              <a:gd name="connsiteX114" fmla="*/ 800100 w 6181725"/>
              <a:gd name="connsiteY114" fmla="*/ 3629025 h 7244120"/>
              <a:gd name="connsiteX115" fmla="*/ 857250 w 6181725"/>
              <a:gd name="connsiteY115" fmla="*/ 3724275 h 7244120"/>
              <a:gd name="connsiteX116" fmla="*/ 923925 w 6181725"/>
              <a:gd name="connsiteY116" fmla="*/ 3781425 h 7244120"/>
              <a:gd name="connsiteX117" fmla="*/ 952500 w 6181725"/>
              <a:gd name="connsiteY117" fmla="*/ 3810000 h 7244120"/>
              <a:gd name="connsiteX118" fmla="*/ 981075 w 6181725"/>
              <a:gd name="connsiteY118" fmla="*/ 3829050 h 7244120"/>
              <a:gd name="connsiteX119" fmla="*/ 1028700 w 6181725"/>
              <a:gd name="connsiteY119" fmla="*/ 3886200 h 7244120"/>
              <a:gd name="connsiteX120" fmla="*/ 1057275 w 6181725"/>
              <a:gd name="connsiteY120" fmla="*/ 3924300 h 7244120"/>
              <a:gd name="connsiteX121" fmla="*/ 1076325 w 6181725"/>
              <a:gd name="connsiteY121" fmla="*/ 3952875 h 7244120"/>
              <a:gd name="connsiteX122" fmla="*/ 1114425 w 6181725"/>
              <a:gd name="connsiteY122" fmla="*/ 3962400 h 7244120"/>
              <a:gd name="connsiteX123" fmla="*/ 1152525 w 6181725"/>
              <a:gd name="connsiteY123" fmla="*/ 3990975 h 7244120"/>
              <a:gd name="connsiteX124" fmla="*/ 1181100 w 6181725"/>
              <a:gd name="connsiteY124" fmla="*/ 4010025 h 7244120"/>
              <a:gd name="connsiteX125" fmla="*/ 1200150 w 6181725"/>
              <a:gd name="connsiteY125" fmla="*/ 4038600 h 7244120"/>
              <a:gd name="connsiteX126" fmla="*/ 1228725 w 6181725"/>
              <a:gd name="connsiteY126" fmla="*/ 4048125 h 7244120"/>
              <a:gd name="connsiteX127" fmla="*/ 1257300 w 6181725"/>
              <a:gd name="connsiteY127" fmla="*/ 4067175 h 7244120"/>
              <a:gd name="connsiteX128" fmla="*/ 1343025 w 6181725"/>
              <a:gd name="connsiteY128" fmla="*/ 4057650 h 7244120"/>
              <a:gd name="connsiteX129" fmla="*/ 1371600 w 6181725"/>
              <a:gd name="connsiteY129" fmla="*/ 4038600 h 7244120"/>
              <a:gd name="connsiteX130" fmla="*/ 1419225 w 6181725"/>
              <a:gd name="connsiteY130" fmla="*/ 3981450 h 7244120"/>
              <a:gd name="connsiteX131" fmla="*/ 1485900 w 6181725"/>
              <a:gd name="connsiteY131" fmla="*/ 3924300 h 7244120"/>
              <a:gd name="connsiteX132" fmla="*/ 1514475 w 6181725"/>
              <a:gd name="connsiteY132" fmla="*/ 3914775 h 7244120"/>
              <a:gd name="connsiteX133" fmla="*/ 1543050 w 6181725"/>
              <a:gd name="connsiteY133" fmla="*/ 3895725 h 7244120"/>
              <a:gd name="connsiteX134" fmla="*/ 1628775 w 6181725"/>
              <a:gd name="connsiteY134" fmla="*/ 3876675 h 7244120"/>
              <a:gd name="connsiteX135" fmla="*/ 1657350 w 6181725"/>
              <a:gd name="connsiteY135" fmla="*/ 3857625 h 7244120"/>
              <a:gd name="connsiteX136" fmla="*/ 1685925 w 6181725"/>
              <a:gd name="connsiteY136" fmla="*/ 3829050 h 7244120"/>
              <a:gd name="connsiteX137" fmla="*/ 1743075 w 6181725"/>
              <a:gd name="connsiteY137" fmla="*/ 3810000 h 7244120"/>
              <a:gd name="connsiteX138" fmla="*/ 1809750 w 6181725"/>
              <a:gd name="connsiteY138" fmla="*/ 3790950 h 7244120"/>
              <a:gd name="connsiteX139" fmla="*/ 1924050 w 6181725"/>
              <a:gd name="connsiteY139" fmla="*/ 3771900 h 7244120"/>
              <a:gd name="connsiteX140" fmla="*/ 1943100 w 6181725"/>
              <a:gd name="connsiteY140" fmla="*/ 3743325 h 7244120"/>
              <a:gd name="connsiteX141" fmla="*/ 2000250 w 6181725"/>
              <a:gd name="connsiteY141" fmla="*/ 3724275 h 7244120"/>
              <a:gd name="connsiteX142" fmla="*/ 2345301 w 6181725"/>
              <a:gd name="connsiteY142" fmla="*/ 3695528 h 7244120"/>
              <a:gd name="connsiteX143" fmla="*/ 2566219 w 6181725"/>
              <a:gd name="connsiteY143" fmla="*/ 3714423 h 7244120"/>
              <a:gd name="connsiteX144" fmla="*/ 2825546 w 6181725"/>
              <a:gd name="connsiteY144" fmla="*/ 3676229 h 7244120"/>
              <a:gd name="connsiteX145" fmla="*/ 3347577 w 6181725"/>
              <a:gd name="connsiteY145" fmla="*/ 3676210 h 7244120"/>
              <a:gd name="connsiteX146" fmla="*/ 3527630 w 6181725"/>
              <a:gd name="connsiteY146" fmla="*/ 3714290 h 7244120"/>
              <a:gd name="connsiteX147" fmla="*/ 3814302 w 6181725"/>
              <a:gd name="connsiteY147" fmla="*/ 3752467 h 7244120"/>
              <a:gd name="connsiteX148" fmla="*/ 3994663 w 6181725"/>
              <a:gd name="connsiteY148" fmla="*/ 3752505 h 7244120"/>
              <a:gd name="connsiteX149" fmla="*/ 4245078 w 6181725"/>
              <a:gd name="connsiteY149" fmla="*/ 3781061 h 7244120"/>
              <a:gd name="connsiteX150" fmla="*/ 4400857 w 6181725"/>
              <a:gd name="connsiteY150" fmla="*/ 3800091 h 7244120"/>
              <a:gd name="connsiteX151" fmla="*/ 4622390 w 6181725"/>
              <a:gd name="connsiteY151" fmla="*/ 3800188 h 7244120"/>
              <a:gd name="connsiteX152" fmla="*/ 4742836 w 6181725"/>
              <a:gd name="connsiteY152" fmla="*/ 3800360 h 7244120"/>
              <a:gd name="connsiteX153" fmla="*/ 5076825 w 6181725"/>
              <a:gd name="connsiteY153" fmla="*/ 3886008 h 7244120"/>
              <a:gd name="connsiteX154" fmla="*/ 5334000 w 6181725"/>
              <a:gd name="connsiteY154" fmla="*/ 3981450 h 7244120"/>
              <a:gd name="connsiteX155" fmla="*/ 5343525 w 6181725"/>
              <a:gd name="connsiteY155" fmla="*/ 4010025 h 7244120"/>
              <a:gd name="connsiteX156" fmla="*/ 5410200 w 6181725"/>
              <a:gd name="connsiteY156" fmla="*/ 4067175 h 7244120"/>
              <a:gd name="connsiteX157" fmla="*/ 5438775 w 6181725"/>
              <a:gd name="connsiteY157" fmla="*/ 4076700 h 7244120"/>
              <a:gd name="connsiteX158" fmla="*/ 5495925 w 6181725"/>
              <a:gd name="connsiteY158" fmla="*/ 4133850 h 7244120"/>
              <a:gd name="connsiteX159" fmla="*/ 5562600 w 6181725"/>
              <a:gd name="connsiteY159" fmla="*/ 4171950 h 7244120"/>
              <a:gd name="connsiteX160" fmla="*/ 5591175 w 6181725"/>
              <a:gd name="connsiteY160" fmla="*/ 4229100 h 7244120"/>
              <a:gd name="connsiteX161" fmla="*/ 5600700 w 6181725"/>
              <a:gd name="connsiteY161" fmla="*/ 4257675 h 7244120"/>
              <a:gd name="connsiteX162" fmla="*/ 5619750 w 6181725"/>
              <a:gd name="connsiteY162" fmla="*/ 4295775 h 7244120"/>
              <a:gd name="connsiteX163" fmla="*/ 5629275 w 6181725"/>
              <a:gd name="connsiteY163" fmla="*/ 4333875 h 7244120"/>
              <a:gd name="connsiteX164" fmla="*/ 5648325 w 6181725"/>
              <a:gd name="connsiteY164" fmla="*/ 4362450 h 7244120"/>
              <a:gd name="connsiteX165" fmla="*/ 5657850 w 6181725"/>
              <a:gd name="connsiteY165" fmla="*/ 4391025 h 7244120"/>
              <a:gd name="connsiteX166" fmla="*/ 5695950 w 6181725"/>
              <a:gd name="connsiteY166" fmla="*/ 4448175 h 7244120"/>
              <a:gd name="connsiteX167" fmla="*/ 5705475 w 6181725"/>
              <a:gd name="connsiteY167" fmla="*/ 4495800 h 7244120"/>
              <a:gd name="connsiteX168" fmla="*/ 5734050 w 6181725"/>
              <a:gd name="connsiteY168" fmla="*/ 4524375 h 7244120"/>
              <a:gd name="connsiteX169" fmla="*/ 5753100 w 6181725"/>
              <a:gd name="connsiteY169" fmla="*/ 4562475 h 7244120"/>
              <a:gd name="connsiteX170" fmla="*/ 5772150 w 6181725"/>
              <a:gd name="connsiteY170" fmla="*/ 4619625 h 7244120"/>
              <a:gd name="connsiteX171" fmla="*/ 5781675 w 6181725"/>
              <a:gd name="connsiteY171" fmla="*/ 4648200 h 7244120"/>
              <a:gd name="connsiteX172" fmla="*/ 5791200 w 6181725"/>
              <a:gd name="connsiteY172" fmla="*/ 4676775 h 7244120"/>
              <a:gd name="connsiteX173" fmla="*/ 5810250 w 6181725"/>
              <a:gd name="connsiteY173" fmla="*/ 5029200 h 7244120"/>
              <a:gd name="connsiteX174" fmla="*/ 5819775 w 6181725"/>
              <a:gd name="connsiteY174" fmla="*/ 5095875 h 7244120"/>
              <a:gd name="connsiteX175" fmla="*/ 5829300 w 6181725"/>
              <a:gd name="connsiteY175" fmla="*/ 5229225 h 7244120"/>
              <a:gd name="connsiteX176" fmla="*/ 5848350 w 6181725"/>
              <a:gd name="connsiteY176" fmla="*/ 5353050 h 7244120"/>
              <a:gd name="connsiteX177" fmla="*/ 5867400 w 6181725"/>
              <a:gd name="connsiteY177" fmla="*/ 5448300 h 7244120"/>
              <a:gd name="connsiteX178" fmla="*/ 5886450 w 6181725"/>
              <a:gd name="connsiteY178" fmla="*/ 5686425 h 7244120"/>
              <a:gd name="connsiteX179" fmla="*/ 5895975 w 6181725"/>
              <a:gd name="connsiteY179" fmla="*/ 5772150 h 7244120"/>
              <a:gd name="connsiteX180" fmla="*/ 5905500 w 6181725"/>
              <a:gd name="connsiteY180" fmla="*/ 6600825 h 7244120"/>
              <a:gd name="connsiteX181" fmla="*/ 5934075 w 6181725"/>
              <a:gd name="connsiteY181" fmla="*/ 6686550 h 7244120"/>
              <a:gd name="connsiteX182" fmla="*/ 5962650 w 6181725"/>
              <a:gd name="connsiteY182" fmla="*/ 6781800 h 7244120"/>
              <a:gd name="connsiteX183" fmla="*/ 6000750 w 6181725"/>
              <a:gd name="connsiteY183" fmla="*/ 6867525 h 7244120"/>
              <a:gd name="connsiteX184" fmla="*/ 6065601 w 6181725"/>
              <a:gd name="connsiteY184" fmla="*/ 6698962 h 7244120"/>
              <a:gd name="connsiteX185" fmla="*/ 6181725 w 6181725"/>
              <a:gd name="connsiteY185" fmla="*/ 104775 h 7244120"/>
              <a:gd name="connsiteX186" fmla="*/ 6172200 w 6181725"/>
              <a:gd name="connsiteY186" fmla="*/ 47625 h 7244120"/>
              <a:gd name="connsiteX187" fmla="*/ 6096000 w 6181725"/>
              <a:gd name="connsiteY187" fmla="*/ 0 h 7244120"/>
              <a:gd name="connsiteX0" fmla="*/ 6096000 w 6181991"/>
              <a:gd name="connsiteY0" fmla="*/ 417824 h 7661944"/>
              <a:gd name="connsiteX1" fmla="*/ 6048375 w 6181991"/>
              <a:gd name="connsiteY1" fmla="*/ 465449 h 7661944"/>
              <a:gd name="connsiteX2" fmla="*/ 6038850 w 6181991"/>
              <a:gd name="connsiteY2" fmla="*/ 494024 h 7661944"/>
              <a:gd name="connsiteX3" fmla="*/ 6019800 w 6181991"/>
              <a:gd name="connsiteY3" fmla="*/ 522599 h 7661944"/>
              <a:gd name="connsiteX4" fmla="*/ 6010275 w 6181991"/>
              <a:gd name="connsiteY4" fmla="*/ 570224 h 7661944"/>
              <a:gd name="connsiteX5" fmla="*/ 6000750 w 6181991"/>
              <a:gd name="connsiteY5" fmla="*/ 598799 h 7661944"/>
              <a:gd name="connsiteX6" fmla="*/ 5991225 w 6181991"/>
              <a:gd name="connsiteY6" fmla="*/ 646424 h 7661944"/>
              <a:gd name="connsiteX7" fmla="*/ 5981700 w 6181991"/>
              <a:gd name="connsiteY7" fmla="*/ 751199 h 7661944"/>
              <a:gd name="connsiteX8" fmla="*/ 5962650 w 6181991"/>
              <a:gd name="connsiteY8" fmla="*/ 846449 h 7661944"/>
              <a:gd name="connsiteX9" fmla="*/ 5943600 w 6181991"/>
              <a:gd name="connsiteY9" fmla="*/ 1084574 h 7661944"/>
              <a:gd name="connsiteX10" fmla="*/ 5934075 w 6181991"/>
              <a:gd name="connsiteY10" fmla="*/ 1122674 h 7661944"/>
              <a:gd name="connsiteX11" fmla="*/ 5924550 w 6181991"/>
              <a:gd name="connsiteY11" fmla="*/ 1208399 h 7661944"/>
              <a:gd name="connsiteX12" fmla="*/ 5915025 w 6181991"/>
              <a:gd name="connsiteY12" fmla="*/ 1265549 h 7661944"/>
              <a:gd name="connsiteX13" fmla="*/ 5905500 w 6181991"/>
              <a:gd name="connsiteY13" fmla="*/ 1513199 h 7661944"/>
              <a:gd name="connsiteX14" fmla="*/ 5886450 w 6181991"/>
              <a:gd name="connsiteY14" fmla="*/ 1617974 h 7661944"/>
              <a:gd name="connsiteX15" fmla="*/ 5867400 w 6181991"/>
              <a:gd name="connsiteY15" fmla="*/ 1694174 h 7661944"/>
              <a:gd name="connsiteX16" fmla="*/ 5848350 w 6181991"/>
              <a:gd name="connsiteY16" fmla="*/ 1798949 h 7661944"/>
              <a:gd name="connsiteX17" fmla="*/ 5838825 w 6181991"/>
              <a:gd name="connsiteY17" fmla="*/ 1922774 h 7661944"/>
              <a:gd name="connsiteX18" fmla="*/ 5819775 w 6181991"/>
              <a:gd name="connsiteY18" fmla="*/ 1998974 h 7661944"/>
              <a:gd name="connsiteX19" fmla="*/ 5810250 w 6181991"/>
              <a:gd name="connsiteY19" fmla="*/ 2056124 h 7661944"/>
              <a:gd name="connsiteX20" fmla="*/ 5800725 w 6181991"/>
              <a:gd name="connsiteY20" fmla="*/ 2141849 h 7661944"/>
              <a:gd name="connsiteX21" fmla="*/ 5781675 w 6181991"/>
              <a:gd name="connsiteY21" fmla="*/ 2198999 h 7661944"/>
              <a:gd name="connsiteX22" fmla="*/ 5772150 w 6181991"/>
              <a:gd name="connsiteY22" fmla="*/ 2237099 h 7661944"/>
              <a:gd name="connsiteX23" fmla="*/ 5753100 w 6181991"/>
              <a:gd name="connsiteY23" fmla="*/ 2265674 h 7661944"/>
              <a:gd name="connsiteX24" fmla="*/ 5743575 w 6181991"/>
              <a:gd name="connsiteY24" fmla="*/ 2351399 h 7661944"/>
              <a:gd name="connsiteX25" fmla="*/ 5734050 w 6181991"/>
              <a:gd name="connsiteY25" fmla="*/ 2399024 h 7661944"/>
              <a:gd name="connsiteX26" fmla="*/ 5724525 w 6181991"/>
              <a:gd name="connsiteY26" fmla="*/ 2456174 h 7661944"/>
              <a:gd name="connsiteX27" fmla="*/ 5715000 w 6181991"/>
              <a:gd name="connsiteY27" fmla="*/ 2494274 h 7661944"/>
              <a:gd name="connsiteX28" fmla="*/ 5705475 w 6181991"/>
              <a:gd name="connsiteY28" fmla="*/ 2551424 h 7661944"/>
              <a:gd name="connsiteX29" fmla="*/ 5676900 w 6181991"/>
              <a:gd name="connsiteY29" fmla="*/ 2618099 h 7661944"/>
              <a:gd name="connsiteX30" fmla="*/ 5648325 w 6181991"/>
              <a:gd name="connsiteY30" fmla="*/ 2703824 h 7661944"/>
              <a:gd name="connsiteX31" fmla="*/ 5638800 w 6181991"/>
              <a:gd name="connsiteY31" fmla="*/ 2732399 h 7661944"/>
              <a:gd name="connsiteX32" fmla="*/ 5610225 w 6181991"/>
              <a:gd name="connsiteY32" fmla="*/ 2760974 h 7661944"/>
              <a:gd name="connsiteX33" fmla="*/ 5572125 w 6181991"/>
              <a:gd name="connsiteY33" fmla="*/ 2808599 h 7661944"/>
              <a:gd name="connsiteX34" fmla="*/ 5543550 w 6181991"/>
              <a:gd name="connsiteY34" fmla="*/ 2837174 h 7661944"/>
              <a:gd name="connsiteX35" fmla="*/ 5486400 w 6181991"/>
              <a:gd name="connsiteY35" fmla="*/ 2875274 h 7661944"/>
              <a:gd name="connsiteX36" fmla="*/ 5457825 w 6181991"/>
              <a:gd name="connsiteY36" fmla="*/ 2894324 h 7661944"/>
              <a:gd name="connsiteX37" fmla="*/ 5429250 w 6181991"/>
              <a:gd name="connsiteY37" fmla="*/ 2903849 h 7661944"/>
              <a:gd name="connsiteX38" fmla="*/ 5372100 w 6181991"/>
              <a:gd name="connsiteY38" fmla="*/ 2941949 h 7661944"/>
              <a:gd name="connsiteX39" fmla="*/ 5343525 w 6181991"/>
              <a:gd name="connsiteY39" fmla="*/ 2960999 h 7661944"/>
              <a:gd name="connsiteX40" fmla="*/ 5286375 w 6181991"/>
              <a:gd name="connsiteY40" fmla="*/ 2999099 h 7661944"/>
              <a:gd name="connsiteX41" fmla="*/ 5257800 w 6181991"/>
              <a:gd name="connsiteY41" fmla="*/ 3018149 h 7661944"/>
              <a:gd name="connsiteX42" fmla="*/ 5200650 w 6181991"/>
              <a:gd name="connsiteY42" fmla="*/ 3037199 h 7661944"/>
              <a:gd name="connsiteX43" fmla="*/ 5162550 w 6181991"/>
              <a:gd name="connsiteY43" fmla="*/ 3075299 h 7661944"/>
              <a:gd name="connsiteX44" fmla="*/ 5143500 w 6181991"/>
              <a:gd name="connsiteY44" fmla="*/ 3103874 h 7661944"/>
              <a:gd name="connsiteX45" fmla="*/ 5086350 w 6181991"/>
              <a:gd name="connsiteY45" fmla="*/ 3151499 h 7661944"/>
              <a:gd name="connsiteX46" fmla="*/ 4905375 w 6181991"/>
              <a:gd name="connsiteY46" fmla="*/ 3189733 h 7661944"/>
              <a:gd name="connsiteX47" fmla="*/ 4676467 w 6181991"/>
              <a:gd name="connsiteY47" fmla="*/ 3246846 h 7661944"/>
              <a:gd name="connsiteX48" fmla="*/ 4493650 w 6181991"/>
              <a:gd name="connsiteY48" fmla="*/ 3303938 h 7661944"/>
              <a:gd name="connsiteX49" fmla="*/ 4324042 w 6181991"/>
              <a:gd name="connsiteY49" fmla="*/ 3284964 h 7661944"/>
              <a:gd name="connsiteX50" fmla="*/ 4132314 w 6181991"/>
              <a:gd name="connsiteY50" fmla="*/ 3303995 h 7661944"/>
              <a:gd name="connsiteX51" fmla="*/ 3914775 w 6181991"/>
              <a:gd name="connsiteY51" fmla="*/ 3275459 h 7661944"/>
              <a:gd name="connsiteX52" fmla="*/ 3770978 w 6181991"/>
              <a:gd name="connsiteY52" fmla="*/ 3246903 h 7661944"/>
              <a:gd name="connsiteX53" fmla="*/ 3540535 w 6181991"/>
              <a:gd name="connsiteY53" fmla="*/ 3218346 h 7661944"/>
              <a:gd name="connsiteX54" fmla="*/ 3205316 w 6181991"/>
              <a:gd name="connsiteY54" fmla="*/ 3246903 h 7661944"/>
              <a:gd name="connsiteX55" fmla="*/ 2924175 w 6181991"/>
              <a:gd name="connsiteY55" fmla="*/ 3189945 h 7661944"/>
              <a:gd name="connsiteX56" fmla="*/ 2613845 w 6181991"/>
              <a:gd name="connsiteY56" fmla="*/ 3237531 h 7661944"/>
              <a:gd name="connsiteX57" fmla="*/ 2127455 w 6181991"/>
              <a:gd name="connsiteY57" fmla="*/ 3237513 h 7661944"/>
              <a:gd name="connsiteX58" fmla="*/ 1800225 w 6181991"/>
              <a:gd name="connsiteY58" fmla="*/ 3256274 h 7661944"/>
              <a:gd name="connsiteX59" fmla="*/ 1733550 w 6181991"/>
              <a:gd name="connsiteY59" fmla="*/ 3199124 h 7661944"/>
              <a:gd name="connsiteX60" fmla="*/ 1685925 w 6181991"/>
              <a:gd name="connsiteY60" fmla="*/ 3189599 h 7661944"/>
              <a:gd name="connsiteX61" fmla="*/ 1466850 w 6181991"/>
              <a:gd name="connsiteY61" fmla="*/ 3170549 h 7661944"/>
              <a:gd name="connsiteX62" fmla="*/ 1362075 w 6181991"/>
              <a:gd name="connsiteY62" fmla="*/ 3141974 h 7661944"/>
              <a:gd name="connsiteX63" fmla="*/ 1314450 w 6181991"/>
              <a:gd name="connsiteY63" fmla="*/ 3132449 h 7661944"/>
              <a:gd name="connsiteX64" fmla="*/ 1266825 w 6181991"/>
              <a:gd name="connsiteY64" fmla="*/ 3113399 h 7661944"/>
              <a:gd name="connsiteX65" fmla="*/ 1181100 w 6181991"/>
              <a:gd name="connsiteY65" fmla="*/ 3103874 h 7661944"/>
              <a:gd name="connsiteX66" fmla="*/ 1152525 w 6181991"/>
              <a:gd name="connsiteY66" fmla="*/ 3094349 h 7661944"/>
              <a:gd name="connsiteX67" fmla="*/ 1047750 w 6181991"/>
              <a:gd name="connsiteY67" fmla="*/ 3065774 h 7661944"/>
              <a:gd name="connsiteX68" fmla="*/ 1009650 w 6181991"/>
              <a:gd name="connsiteY68" fmla="*/ 3046724 h 7661944"/>
              <a:gd name="connsiteX69" fmla="*/ 962025 w 6181991"/>
              <a:gd name="connsiteY69" fmla="*/ 3027674 h 7661944"/>
              <a:gd name="connsiteX70" fmla="*/ 933450 w 6181991"/>
              <a:gd name="connsiteY70" fmla="*/ 3008624 h 7661944"/>
              <a:gd name="connsiteX71" fmla="*/ 904875 w 6181991"/>
              <a:gd name="connsiteY71" fmla="*/ 2999099 h 7661944"/>
              <a:gd name="connsiteX72" fmla="*/ 876300 w 6181991"/>
              <a:gd name="connsiteY72" fmla="*/ 2980049 h 7661944"/>
              <a:gd name="connsiteX73" fmla="*/ 809625 w 6181991"/>
              <a:gd name="connsiteY73" fmla="*/ 2951474 h 7661944"/>
              <a:gd name="connsiteX74" fmla="*/ 781050 w 6181991"/>
              <a:gd name="connsiteY74" fmla="*/ 2932424 h 7661944"/>
              <a:gd name="connsiteX75" fmla="*/ 752475 w 6181991"/>
              <a:gd name="connsiteY75" fmla="*/ 2922899 h 7661944"/>
              <a:gd name="connsiteX76" fmla="*/ 685800 w 6181991"/>
              <a:gd name="connsiteY76" fmla="*/ 2903849 h 7661944"/>
              <a:gd name="connsiteX77" fmla="*/ 638175 w 6181991"/>
              <a:gd name="connsiteY77" fmla="*/ 2894324 h 7661944"/>
              <a:gd name="connsiteX78" fmla="*/ 581025 w 6181991"/>
              <a:gd name="connsiteY78" fmla="*/ 2875274 h 7661944"/>
              <a:gd name="connsiteX79" fmla="*/ 466725 w 6181991"/>
              <a:gd name="connsiteY79" fmla="*/ 2856224 h 7661944"/>
              <a:gd name="connsiteX80" fmla="*/ 419100 w 6181991"/>
              <a:gd name="connsiteY80" fmla="*/ 2837174 h 7661944"/>
              <a:gd name="connsiteX81" fmla="*/ 390525 w 6181991"/>
              <a:gd name="connsiteY81" fmla="*/ 2827649 h 7661944"/>
              <a:gd name="connsiteX82" fmla="*/ 342900 w 6181991"/>
              <a:gd name="connsiteY82" fmla="*/ 2808599 h 7661944"/>
              <a:gd name="connsiteX83" fmla="*/ 219075 w 6181991"/>
              <a:gd name="connsiteY83" fmla="*/ 2780024 h 7661944"/>
              <a:gd name="connsiteX84" fmla="*/ 190500 w 6181991"/>
              <a:gd name="connsiteY84" fmla="*/ 2770499 h 7661944"/>
              <a:gd name="connsiteX85" fmla="*/ 133350 w 6181991"/>
              <a:gd name="connsiteY85" fmla="*/ 2780024 h 7661944"/>
              <a:gd name="connsiteX86" fmla="*/ 85725 w 6181991"/>
              <a:gd name="connsiteY86" fmla="*/ 2827649 h 7661944"/>
              <a:gd name="connsiteX87" fmla="*/ 57150 w 6181991"/>
              <a:gd name="connsiteY87" fmla="*/ 2865749 h 7661944"/>
              <a:gd name="connsiteX88" fmla="*/ 38100 w 6181991"/>
              <a:gd name="connsiteY88" fmla="*/ 2903849 h 7661944"/>
              <a:gd name="connsiteX89" fmla="*/ 19050 w 6181991"/>
              <a:gd name="connsiteY89" fmla="*/ 2932424 h 7661944"/>
              <a:gd name="connsiteX90" fmla="*/ 9525 w 6181991"/>
              <a:gd name="connsiteY90" fmla="*/ 2970524 h 7661944"/>
              <a:gd name="connsiteX91" fmla="*/ 0 w 6181991"/>
              <a:gd name="connsiteY91" fmla="*/ 2999099 h 7661944"/>
              <a:gd name="connsiteX92" fmla="*/ 28575 w 6181991"/>
              <a:gd name="connsiteY92" fmla="*/ 3151499 h 7661944"/>
              <a:gd name="connsiteX93" fmla="*/ 47625 w 6181991"/>
              <a:gd name="connsiteY93" fmla="*/ 3208649 h 7661944"/>
              <a:gd name="connsiteX94" fmla="*/ 76200 w 6181991"/>
              <a:gd name="connsiteY94" fmla="*/ 3246749 h 7661944"/>
              <a:gd name="connsiteX95" fmla="*/ 85725 w 6181991"/>
              <a:gd name="connsiteY95" fmla="*/ 3275324 h 7661944"/>
              <a:gd name="connsiteX96" fmla="*/ 114300 w 6181991"/>
              <a:gd name="connsiteY96" fmla="*/ 3284849 h 7661944"/>
              <a:gd name="connsiteX97" fmla="*/ 171450 w 6181991"/>
              <a:gd name="connsiteY97" fmla="*/ 3322949 h 7661944"/>
              <a:gd name="connsiteX98" fmla="*/ 200025 w 6181991"/>
              <a:gd name="connsiteY98" fmla="*/ 3332474 h 7661944"/>
              <a:gd name="connsiteX99" fmla="*/ 228600 w 6181991"/>
              <a:gd name="connsiteY99" fmla="*/ 3351524 h 7661944"/>
              <a:gd name="connsiteX100" fmla="*/ 257175 w 6181991"/>
              <a:gd name="connsiteY100" fmla="*/ 3380099 h 7661944"/>
              <a:gd name="connsiteX101" fmla="*/ 314325 w 6181991"/>
              <a:gd name="connsiteY101" fmla="*/ 3399149 h 7661944"/>
              <a:gd name="connsiteX102" fmla="*/ 352425 w 6181991"/>
              <a:gd name="connsiteY102" fmla="*/ 3418199 h 7661944"/>
              <a:gd name="connsiteX103" fmla="*/ 409575 w 6181991"/>
              <a:gd name="connsiteY103" fmla="*/ 3465824 h 7661944"/>
              <a:gd name="connsiteX104" fmla="*/ 438150 w 6181991"/>
              <a:gd name="connsiteY104" fmla="*/ 3503924 h 7661944"/>
              <a:gd name="connsiteX105" fmla="*/ 466725 w 6181991"/>
              <a:gd name="connsiteY105" fmla="*/ 3561074 h 7661944"/>
              <a:gd name="connsiteX106" fmla="*/ 476250 w 6181991"/>
              <a:gd name="connsiteY106" fmla="*/ 3589649 h 7661944"/>
              <a:gd name="connsiteX107" fmla="*/ 504825 w 6181991"/>
              <a:gd name="connsiteY107" fmla="*/ 3627749 h 7661944"/>
              <a:gd name="connsiteX108" fmla="*/ 523875 w 6181991"/>
              <a:gd name="connsiteY108" fmla="*/ 3665849 h 7661944"/>
              <a:gd name="connsiteX109" fmla="*/ 533400 w 6181991"/>
              <a:gd name="connsiteY109" fmla="*/ 3713474 h 7661944"/>
              <a:gd name="connsiteX110" fmla="*/ 590550 w 6181991"/>
              <a:gd name="connsiteY110" fmla="*/ 3789674 h 7661944"/>
              <a:gd name="connsiteX111" fmla="*/ 666750 w 6181991"/>
              <a:gd name="connsiteY111" fmla="*/ 3875399 h 7661944"/>
              <a:gd name="connsiteX112" fmla="*/ 695325 w 6181991"/>
              <a:gd name="connsiteY112" fmla="*/ 3894449 h 7661944"/>
              <a:gd name="connsiteX113" fmla="*/ 762000 w 6181991"/>
              <a:gd name="connsiteY113" fmla="*/ 3989699 h 7661944"/>
              <a:gd name="connsiteX114" fmla="*/ 800100 w 6181991"/>
              <a:gd name="connsiteY114" fmla="*/ 4046849 h 7661944"/>
              <a:gd name="connsiteX115" fmla="*/ 857250 w 6181991"/>
              <a:gd name="connsiteY115" fmla="*/ 4142099 h 7661944"/>
              <a:gd name="connsiteX116" fmla="*/ 923925 w 6181991"/>
              <a:gd name="connsiteY116" fmla="*/ 4199249 h 7661944"/>
              <a:gd name="connsiteX117" fmla="*/ 952500 w 6181991"/>
              <a:gd name="connsiteY117" fmla="*/ 4227824 h 7661944"/>
              <a:gd name="connsiteX118" fmla="*/ 981075 w 6181991"/>
              <a:gd name="connsiteY118" fmla="*/ 4246874 h 7661944"/>
              <a:gd name="connsiteX119" fmla="*/ 1028700 w 6181991"/>
              <a:gd name="connsiteY119" fmla="*/ 4304024 h 7661944"/>
              <a:gd name="connsiteX120" fmla="*/ 1057275 w 6181991"/>
              <a:gd name="connsiteY120" fmla="*/ 4342124 h 7661944"/>
              <a:gd name="connsiteX121" fmla="*/ 1076325 w 6181991"/>
              <a:gd name="connsiteY121" fmla="*/ 4370699 h 7661944"/>
              <a:gd name="connsiteX122" fmla="*/ 1114425 w 6181991"/>
              <a:gd name="connsiteY122" fmla="*/ 4380224 h 7661944"/>
              <a:gd name="connsiteX123" fmla="*/ 1152525 w 6181991"/>
              <a:gd name="connsiteY123" fmla="*/ 4408799 h 7661944"/>
              <a:gd name="connsiteX124" fmla="*/ 1181100 w 6181991"/>
              <a:gd name="connsiteY124" fmla="*/ 4427849 h 7661944"/>
              <a:gd name="connsiteX125" fmla="*/ 1200150 w 6181991"/>
              <a:gd name="connsiteY125" fmla="*/ 4456424 h 7661944"/>
              <a:gd name="connsiteX126" fmla="*/ 1228725 w 6181991"/>
              <a:gd name="connsiteY126" fmla="*/ 4465949 h 7661944"/>
              <a:gd name="connsiteX127" fmla="*/ 1257300 w 6181991"/>
              <a:gd name="connsiteY127" fmla="*/ 4484999 h 7661944"/>
              <a:gd name="connsiteX128" fmla="*/ 1343025 w 6181991"/>
              <a:gd name="connsiteY128" fmla="*/ 4475474 h 7661944"/>
              <a:gd name="connsiteX129" fmla="*/ 1371600 w 6181991"/>
              <a:gd name="connsiteY129" fmla="*/ 4456424 h 7661944"/>
              <a:gd name="connsiteX130" fmla="*/ 1419225 w 6181991"/>
              <a:gd name="connsiteY130" fmla="*/ 4399274 h 7661944"/>
              <a:gd name="connsiteX131" fmla="*/ 1485900 w 6181991"/>
              <a:gd name="connsiteY131" fmla="*/ 4342124 h 7661944"/>
              <a:gd name="connsiteX132" fmla="*/ 1514475 w 6181991"/>
              <a:gd name="connsiteY132" fmla="*/ 4332599 h 7661944"/>
              <a:gd name="connsiteX133" fmla="*/ 1543050 w 6181991"/>
              <a:gd name="connsiteY133" fmla="*/ 4313549 h 7661944"/>
              <a:gd name="connsiteX134" fmla="*/ 1628775 w 6181991"/>
              <a:gd name="connsiteY134" fmla="*/ 4294499 h 7661944"/>
              <a:gd name="connsiteX135" fmla="*/ 1657350 w 6181991"/>
              <a:gd name="connsiteY135" fmla="*/ 4275449 h 7661944"/>
              <a:gd name="connsiteX136" fmla="*/ 1685925 w 6181991"/>
              <a:gd name="connsiteY136" fmla="*/ 4246874 h 7661944"/>
              <a:gd name="connsiteX137" fmla="*/ 1743075 w 6181991"/>
              <a:gd name="connsiteY137" fmla="*/ 4227824 h 7661944"/>
              <a:gd name="connsiteX138" fmla="*/ 1809750 w 6181991"/>
              <a:gd name="connsiteY138" fmla="*/ 4208774 h 7661944"/>
              <a:gd name="connsiteX139" fmla="*/ 1924050 w 6181991"/>
              <a:gd name="connsiteY139" fmla="*/ 4189724 h 7661944"/>
              <a:gd name="connsiteX140" fmla="*/ 1943100 w 6181991"/>
              <a:gd name="connsiteY140" fmla="*/ 4161149 h 7661944"/>
              <a:gd name="connsiteX141" fmla="*/ 2000250 w 6181991"/>
              <a:gd name="connsiteY141" fmla="*/ 4142099 h 7661944"/>
              <a:gd name="connsiteX142" fmla="*/ 2345301 w 6181991"/>
              <a:gd name="connsiteY142" fmla="*/ 4113352 h 7661944"/>
              <a:gd name="connsiteX143" fmla="*/ 2566219 w 6181991"/>
              <a:gd name="connsiteY143" fmla="*/ 4132247 h 7661944"/>
              <a:gd name="connsiteX144" fmla="*/ 2825546 w 6181991"/>
              <a:gd name="connsiteY144" fmla="*/ 4094053 h 7661944"/>
              <a:gd name="connsiteX145" fmla="*/ 3347577 w 6181991"/>
              <a:gd name="connsiteY145" fmla="*/ 4094034 h 7661944"/>
              <a:gd name="connsiteX146" fmla="*/ 3527630 w 6181991"/>
              <a:gd name="connsiteY146" fmla="*/ 4132114 h 7661944"/>
              <a:gd name="connsiteX147" fmla="*/ 3814302 w 6181991"/>
              <a:gd name="connsiteY147" fmla="*/ 4170291 h 7661944"/>
              <a:gd name="connsiteX148" fmla="*/ 3994663 w 6181991"/>
              <a:gd name="connsiteY148" fmla="*/ 4170329 h 7661944"/>
              <a:gd name="connsiteX149" fmla="*/ 4245078 w 6181991"/>
              <a:gd name="connsiteY149" fmla="*/ 4198885 h 7661944"/>
              <a:gd name="connsiteX150" fmla="*/ 4400857 w 6181991"/>
              <a:gd name="connsiteY150" fmla="*/ 4217915 h 7661944"/>
              <a:gd name="connsiteX151" fmla="*/ 4622390 w 6181991"/>
              <a:gd name="connsiteY151" fmla="*/ 4218012 h 7661944"/>
              <a:gd name="connsiteX152" fmla="*/ 4742836 w 6181991"/>
              <a:gd name="connsiteY152" fmla="*/ 4218184 h 7661944"/>
              <a:gd name="connsiteX153" fmla="*/ 5076825 w 6181991"/>
              <a:gd name="connsiteY153" fmla="*/ 4303832 h 7661944"/>
              <a:gd name="connsiteX154" fmla="*/ 5334000 w 6181991"/>
              <a:gd name="connsiteY154" fmla="*/ 4399274 h 7661944"/>
              <a:gd name="connsiteX155" fmla="*/ 5343525 w 6181991"/>
              <a:gd name="connsiteY155" fmla="*/ 4427849 h 7661944"/>
              <a:gd name="connsiteX156" fmla="*/ 5410200 w 6181991"/>
              <a:gd name="connsiteY156" fmla="*/ 4484999 h 7661944"/>
              <a:gd name="connsiteX157" fmla="*/ 5438775 w 6181991"/>
              <a:gd name="connsiteY157" fmla="*/ 4494524 h 7661944"/>
              <a:gd name="connsiteX158" fmla="*/ 5495925 w 6181991"/>
              <a:gd name="connsiteY158" fmla="*/ 4551674 h 7661944"/>
              <a:gd name="connsiteX159" fmla="*/ 5562600 w 6181991"/>
              <a:gd name="connsiteY159" fmla="*/ 4589774 h 7661944"/>
              <a:gd name="connsiteX160" fmla="*/ 5591175 w 6181991"/>
              <a:gd name="connsiteY160" fmla="*/ 4646924 h 7661944"/>
              <a:gd name="connsiteX161" fmla="*/ 5600700 w 6181991"/>
              <a:gd name="connsiteY161" fmla="*/ 4675499 h 7661944"/>
              <a:gd name="connsiteX162" fmla="*/ 5619750 w 6181991"/>
              <a:gd name="connsiteY162" fmla="*/ 4713599 h 7661944"/>
              <a:gd name="connsiteX163" fmla="*/ 5629275 w 6181991"/>
              <a:gd name="connsiteY163" fmla="*/ 4751699 h 7661944"/>
              <a:gd name="connsiteX164" fmla="*/ 5648325 w 6181991"/>
              <a:gd name="connsiteY164" fmla="*/ 4780274 h 7661944"/>
              <a:gd name="connsiteX165" fmla="*/ 5657850 w 6181991"/>
              <a:gd name="connsiteY165" fmla="*/ 4808849 h 7661944"/>
              <a:gd name="connsiteX166" fmla="*/ 5695950 w 6181991"/>
              <a:gd name="connsiteY166" fmla="*/ 4865999 h 7661944"/>
              <a:gd name="connsiteX167" fmla="*/ 5705475 w 6181991"/>
              <a:gd name="connsiteY167" fmla="*/ 4913624 h 7661944"/>
              <a:gd name="connsiteX168" fmla="*/ 5734050 w 6181991"/>
              <a:gd name="connsiteY168" fmla="*/ 4942199 h 7661944"/>
              <a:gd name="connsiteX169" fmla="*/ 5753100 w 6181991"/>
              <a:gd name="connsiteY169" fmla="*/ 4980299 h 7661944"/>
              <a:gd name="connsiteX170" fmla="*/ 5772150 w 6181991"/>
              <a:gd name="connsiteY170" fmla="*/ 5037449 h 7661944"/>
              <a:gd name="connsiteX171" fmla="*/ 5781675 w 6181991"/>
              <a:gd name="connsiteY171" fmla="*/ 5066024 h 7661944"/>
              <a:gd name="connsiteX172" fmla="*/ 5791200 w 6181991"/>
              <a:gd name="connsiteY172" fmla="*/ 5094599 h 7661944"/>
              <a:gd name="connsiteX173" fmla="*/ 5810250 w 6181991"/>
              <a:gd name="connsiteY173" fmla="*/ 5447024 h 7661944"/>
              <a:gd name="connsiteX174" fmla="*/ 5819775 w 6181991"/>
              <a:gd name="connsiteY174" fmla="*/ 5513699 h 7661944"/>
              <a:gd name="connsiteX175" fmla="*/ 5829300 w 6181991"/>
              <a:gd name="connsiteY175" fmla="*/ 5647049 h 7661944"/>
              <a:gd name="connsiteX176" fmla="*/ 5848350 w 6181991"/>
              <a:gd name="connsiteY176" fmla="*/ 5770874 h 7661944"/>
              <a:gd name="connsiteX177" fmla="*/ 5867400 w 6181991"/>
              <a:gd name="connsiteY177" fmla="*/ 5866124 h 7661944"/>
              <a:gd name="connsiteX178" fmla="*/ 5886450 w 6181991"/>
              <a:gd name="connsiteY178" fmla="*/ 6104249 h 7661944"/>
              <a:gd name="connsiteX179" fmla="*/ 5895975 w 6181991"/>
              <a:gd name="connsiteY179" fmla="*/ 6189974 h 7661944"/>
              <a:gd name="connsiteX180" fmla="*/ 5905500 w 6181991"/>
              <a:gd name="connsiteY180" fmla="*/ 7018649 h 7661944"/>
              <a:gd name="connsiteX181" fmla="*/ 5934075 w 6181991"/>
              <a:gd name="connsiteY181" fmla="*/ 7104374 h 7661944"/>
              <a:gd name="connsiteX182" fmla="*/ 5962650 w 6181991"/>
              <a:gd name="connsiteY182" fmla="*/ 7199624 h 7661944"/>
              <a:gd name="connsiteX183" fmla="*/ 6000750 w 6181991"/>
              <a:gd name="connsiteY183" fmla="*/ 7285349 h 7661944"/>
              <a:gd name="connsiteX184" fmla="*/ 6065601 w 6181991"/>
              <a:gd name="connsiteY184" fmla="*/ 7116786 h 7661944"/>
              <a:gd name="connsiteX185" fmla="*/ 6181725 w 6181991"/>
              <a:gd name="connsiteY185" fmla="*/ 522599 h 7661944"/>
              <a:gd name="connsiteX186" fmla="*/ 6096000 w 6181991"/>
              <a:gd name="connsiteY186" fmla="*/ 417824 h 7661944"/>
              <a:gd name="connsiteX0" fmla="*/ 6096000 w 6096313"/>
              <a:gd name="connsiteY0" fmla="*/ 0 h 7251821"/>
              <a:gd name="connsiteX1" fmla="*/ 6048375 w 6096313"/>
              <a:gd name="connsiteY1" fmla="*/ 47625 h 7251821"/>
              <a:gd name="connsiteX2" fmla="*/ 6038850 w 6096313"/>
              <a:gd name="connsiteY2" fmla="*/ 76200 h 7251821"/>
              <a:gd name="connsiteX3" fmla="*/ 6019800 w 6096313"/>
              <a:gd name="connsiteY3" fmla="*/ 104775 h 7251821"/>
              <a:gd name="connsiteX4" fmla="*/ 6010275 w 6096313"/>
              <a:gd name="connsiteY4" fmla="*/ 152400 h 7251821"/>
              <a:gd name="connsiteX5" fmla="*/ 6000750 w 6096313"/>
              <a:gd name="connsiteY5" fmla="*/ 180975 h 7251821"/>
              <a:gd name="connsiteX6" fmla="*/ 5991225 w 6096313"/>
              <a:gd name="connsiteY6" fmla="*/ 228600 h 7251821"/>
              <a:gd name="connsiteX7" fmla="*/ 5981700 w 6096313"/>
              <a:gd name="connsiteY7" fmla="*/ 333375 h 7251821"/>
              <a:gd name="connsiteX8" fmla="*/ 5962650 w 6096313"/>
              <a:gd name="connsiteY8" fmla="*/ 428625 h 7251821"/>
              <a:gd name="connsiteX9" fmla="*/ 5943600 w 6096313"/>
              <a:gd name="connsiteY9" fmla="*/ 666750 h 7251821"/>
              <a:gd name="connsiteX10" fmla="*/ 5934075 w 6096313"/>
              <a:gd name="connsiteY10" fmla="*/ 704850 h 7251821"/>
              <a:gd name="connsiteX11" fmla="*/ 5924550 w 6096313"/>
              <a:gd name="connsiteY11" fmla="*/ 790575 h 7251821"/>
              <a:gd name="connsiteX12" fmla="*/ 5915025 w 6096313"/>
              <a:gd name="connsiteY12" fmla="*/ 847725 h 7251821"/>
              <a:gd name="connsiteX13" fmla="*/ 5905500 w 6096313"/>
              <a:gd name="connsiteY13" fmla="*/ 1095375 h 7251821"/>
              <a:gd name="connsiteX14" fmla="*/ 5886450 w 6096313"/>
              <a:gd name="connsiteY14" fmla="*/ 1200150 h 7251821"/>
              <a:gd name="connsiteX15" fmla="*/ 5867400 w 6096313"/>
              <a:gd name="connsiteY15" fmla="*/ 1276350 h 7251821"/>
              <a:gd name="connsiteX16" fmla="*/ 5848350 w 6096313"/>
              <a:gd name="connsiteY16" fmla="*/ 1381125 h 7251821"/>
              <a:gd name="connsiteX17" fmla="*/ 5838825 w 6096313"/>
              <a:gd name="connsiteY17" fmla="*/ 1504950 h 7251821"/>
              <a:gd name="connsiteX18" fmla="*/ 5819775 w 6096313"/>
              <a:gd name="connsiteY18" fmla="*/ 1581150 h 7251821"/>
              <a:gd name="connsiteX19" fmla="*/ 5810250 w 6096313"/>
              <a:gd name="connsiteY19" fmla="*/ 1638300 h 7251821"/>
              <a:gd name="connsiteX20" fmla="*/ 5800725 w 6096313"/>
              <a:gd name="connsiteY20" fmla="*/ 1724025 h 7251821"/>
              <a:gd name="connsiteX21" fmla="*/ 5781675 w 6096313"/>
              <a:gd name="connsiteY21" fmla="*/ 1781175 h 7251821"/>
              <a:gd name="connsiteX22" fmla="*/ 5772150 w 6096313"/>
              <a:gd name="connsiteY22" fmla="*/ 1819275 h 7251821"/>
              <a:gd name="connsiteX23" fmla="*/ 5753100 w 6096313"/>
              <a:gd name="connsiteY23" fmla="*/ 1847850 h 7251821"/>
              <a:gd name="connsiteX24" fmla="*/ 5743575 w 6096313"/>
              <a:gd name="connsiteY24" fmla="*/ 1933575 h 7251821"/>
              <a:gd name="connsiteX25" fmla="*/ 5734050 w 6096313"/>
              <a:gd name="connsiteY25" fmla="*/ 1981200 h 7251821"/>
              <a:gd name="connsiteX26" fmla="*/ 5724525 w 6096313"/>
              <a:gd name="connsiteY26" fmla="*/ 2038350 h 7251821"/>
              <a:gd name="connsiteX27" fmla="*/ 5715000 w 6096313"/>
              <a:gd name="connsiteY27" fmla="*/ 2076450 h 7251821"/>
              <a:gd name="connsiteX28" fmla="*/ 5705475 w 6096313"/>
              <a:gd name="connsiteY28" fmla="*/ 2133600 h 7251821"/>
              <a:gd name="connsiteX29" fmla="*/ 5676900 w 6096313"/>
              <a:gd name="connsiteY29" fmla="*/ 2200275 h 7251821"/>
              <a:gd name="connsiteX30" fmla="*/ 5648325 w 6096313"/>
              <a:gd name="connsiteY30" fmla="*/ 2286000 h 7251821"/>
              <a:gd name="connsiteX31" fmla="*/ 5638800 w 6096313"/>
              <a:gd name="connsiteY31" fmla="*/ 2314575 h 7251821"/>
              <a:gd name="connsiteX32" fmla="*/ 5610225 w 6096313"/>
              <a:gd name="connsiteY32" fmla="*/ 2343150 h 7251821"/>
              <a:gd name="connsiteX33" fmla="*/ 5572125 w 6096313"/>
              <a:gd name="connsiteY33" fmla="*/ 2390775 h 7251821"/>
              <a:gd name="connsiteX34" fmla="*/ 5543550 w 6096313"/>
              <a:gd name="connsiteY34" fmla="*/ 2419350 h 7251821"/>
              <a:gd name="connsiteX35" fmla="*/ 5486400 w 6096313"/>
              <a:gd name="connsiteY35" fmla="*/ 2457450 h 7251821"/>
              <a:gd name="connsiteX36" fmla="*/ 5457825 w 6096313"/>
              <a:gd name="connsiteY36" fmla="*/ 2476500 h 7251821"/>
              <a:gd name="connsiteX37" fmla="*/ 5429250 w 6096313"/>
              <a:gd name="connsiteY37" fmla="*/ 2486025 h 7251821"/>
              <a:gd name="connsiteX38" fmla="*/ 5372100 w 6096313"/>
              <a:gd name="connsiteY38" fmla="*/ 2524125 h 7251821"/>
              <a:gd name="connsiteX39" fmla="*/ 5343525 w 6096313"/>
              <a:gd name="connsiteY39" fmla="*/ 2543175 h 7251821"/>
              <a:gd name="connsiteX40" fmla="*/ 5286375 w 6096313"/>
              <a:gd name="connsiteY40" fmla="*/ 2581275 h 7251821"/>
              <a:gd name="connsiteX41" fmla="*/ 5257800 w 6096313"/>
              <a:gd name="connsiteY41" fmla="*/ 2600325 h 7251821"/>
              <a:gd name="connsiteX42" fmla="*/ 5200650 w 6096313"/>
              <a:gd name="connsiteY42" fmla="*/ 2619375 h 7251821"/>
              <a:gd name="connsiteX43" fmla="*/ 5162550 w 6096313"/>
              <a:gd name="connsiteY43" fmla="*/ 2657475 h 7251821"/>
              <a:gd name="connsiteX44" fmla="*/ 5143500 w 6096313"/>
              <a:gd name="connsiteY44" fmla="*/ 2686050 h 7251821"/>
              <a:gd name="connsiteX45" fmla="*/ 5086350 w 6096313"/>
              <a:gd name="connsiteY45" fmla="*/ 2733675 h 7251821"/>
              <a:gd name="connsiteX46" fmla="*/ 4905375 w 6096313"/>
              <a:gd name="connsiteY46" fmla="*/ 2771909 h 7251821"/>
              <a:gd name="connsiteX47" fmla="*/ 4676467 w 6096313"/>
              <a:gd name="connsiteY47" fmla="*/ 2829022 h 7251821"/>
              <a:gd name="connsiteX48" fmla="*/ 4493650 w 6096313"/>
              <a:gd name="connsiteY48" fmla="*/ 2886114 h 7251821"/>
              <a:gd name="connsiteX49" fmla="*/ 4324042 w 6096313"/>
              <a:gd name="connsiteY49" fmla="*/ 2867140 h 7251821"/>
              <a:gd name="connsiteX50" fmla="*/ 4132314 w 6096313"/>
              <a:gd name="connsiteY50" fmla="*/ 2886171 h 7251821"/>
              <a:gd name="connsiteX51" fmla="*/ 3914775 w 6096313"/>
              <a:gd name="connsiteY51" fmla="*/ 2857635 h 7251821"/>
              <a:gd name="connsiteX52" fmla="*/ 3770978 w 6096313"/>
              <a:gd name="connsiteY52" fmla="*/ 2829079 h 7251821"/>
              <a:gd name="connsiteX53" fmla="*/ 3540535 w 6096313"/>
              <a:gd name="connsiteY53" fmla="*/ 2800522 h 7251821"/>
              <a:gd name="connsiteX54" fmla="*/ 3205316 w 6096313"/>
              <a:gd name="connsiteY54" fmla="*/ 2829079 h 7251821"/>
              <a:gd name="connsiteX55" fmla="*/ 2924175 w 6096313"/>
              <a:gd name="connsiteY55" fmla="*/ 2772121 h 7251821"/>
              <a:gd name="connsiteX56" fmla="*/ 2613845 w 6096313"/>
              <a:gd name="connsiteY56" fmla="*/ 2819707 h 7251821"/>
              <a:gd name="connsiteX57" fmla="*/ 2127455 w 6096313"/>
              <a:gd name="connsiteY57" fmla="*/ 2819689 h 7251821"/>
              <a:gd name="connsiteX58" fmla="*/ 1800225 w 6096313"/>
              <a:gd name="connsiteY58" fmla="*/ 2838450 h 7251821"/>
              <a:gd name="connsiteX59" fmla="*/ 1733550 w 6096313"/>
              <a:gd name="connsiteY59" fmla="*/ 2781300 h 7251821"/>
              <a:gd name="connsiteX60" fmla="*/ 1685925 w 6096313"/>
              <a:gd name="connsiteY60" fmla="*/ 2771775 h 7251821"/>
              <a:gd name="connsiteX61" fmla="*/ 1466850 w 6096313"/>
              <a:gd name="connsiteY61" fmla="*/ 2752725 h 7251821"/>
              <a:gd name="connsiteX62" fmla="*/ 1362075 w 6096313"/>
              <a:gd name="connsiteY62" fmla="*/ 2724150 h 7251821"/>
              <a:gd name="connsiteX63" fmla="*/ 1314450 w 6096313"/>
              <a:gd name="connsiteY63" fmla="*/ 2714625 h 7251821"/>
              <a:gd name="connsiteX64" fmla="*/ 1266825 w 6096313"/>
              <a:gd name="connsiteY64" fmla="*/ 2695575 h 7251821"/>
              <a:gd name="connsiteX65" fmla="*/ 1181100 w 6096313"/>
              <a:gd name="connsiteY65" fmla="*/ 2686050 h 7251821"/>
              <a:gd name="connsiteX66" fmla="*/ 1152525 w 6096313"/>
              <a:gd name="connsiteY66" fmla="*/ 2676525 h 7251821"/>
              <a:gd name="connsiteX67" fmla="*/ 1047750 w 6096313"/>
              <a:gd name="connsiteY67" fmla="*/ 2647950 h 7251821"/>
              <a:gd name="connsiteX68" fmla="*/ 1009650 w 6096313"/>
              <a:gd name="connsiteY68" fmla="*/ 2628900 h 7251821"/>
              <a:gd name="connsiteX69" fmla="*/ 962025 w 6096313"/>
              <a:gd name="connsiteY69" fmla="*/ 2609850 h 7251821"/>
              <a:gd name="connsiteX70" fmla="*/ 933450 w 6096313"/>
              <a:gd name="connsiteY70" fmla="*/ 2590800 h 7251821"/>
              <a:gd name="connsiteX71" fmla="*/ 904875 w 6096313"/>
              <a:gd name="connsiteY71" fmla="*/ 2581275 h 7251821"/>
              <a:gd name="connsiteX72" fmla="*/ 876300 w 6096313"/>
              <a:gd name="connsiteY72" fmla="*/ 2562225 h 7251821"/>
              <a:gd name="connsiteX73" fmla="*/ 809625 w 6096313"/>
              <a:gd name="connsiteY73" fmla="*/ 2533650 h 7251821"/>
              <a:gd name="connsiteX74" fmla="*/ 781050 w 6096313"/>
              <a:gd name="connsiteY74" fmla="*/ 2514600 h 7251821"/>
              <a:gd name="connsiteX75" fmla="*/ 752475 w 6096313"/>
              <a:gd name="connsiteY75" fmla="*/ 2505075 h 7251821"/>
              <a:gd name="connsiteX76" fmla="*/ 685800 w 6096313"/>
              <a:gd name="connsiteY76" fmla="*/ 2486025 h 7251821"/>
              <a:gd name="connsiteX77" fmla="*/ 638175 w 6096313"/>
              <a:gd name="connsiteY77" fmla="*/ 2476500 h 7251821"/>
              <a:gd name="connsiteX78" fmla="*/ 581025 w 6096313"/>
              <a:gd name="connsiteY78" fmla="*/ 2457450 h 7251821"/>
              <a:gd name="connsiteX79" fmla="*/ 466725 w 6096313"/>
              <a:gd name="connsiteY79" fmla="*/ 2438400 h 7251821"/>
              <a:gd name="connsiteX80" fmla="*/ 419100 w 6096313"/>
              <a:gd name="connsiteY80" fmla="*/ 2419350 h 7251821"/>
              <a:gd name="connsiteX81" fmla="*/ 390525 w 6096313"/>
              <a:gd name="connsiteY81" fmla="*/ 2409825 h 7251821"/>
              <a:gd name="connsiteX82" fmla="*/ 342900 w 6096313"/>
              <a:gd name="connsiteY82" fmla="*/ 2390775 h 7251821"/>
              <a:gd name="connsiteX83" fmla="*/ 219075 w 6096313"/>
              <a:gd name="connsiteY83" fmla="*/ 2362200 h 7251821"/>
              <a:gd name="connsiteX84" fmla="*/ 190500 w 6096313"/>
              <a:gd name="connsiteY84" fmla="*/ 2352675 h 7251821"/>
              <a:gd name="connsiteX85" fmla="*/ 133350 w 6096313"/>
              <a:gd name="connsiteY85" fmla="*/ 2362200 h 7251821"/>
              <a:gd name="connsiteX86" fmla="*/ 85725 w 6096313"/>
              <a:gd name="connsiteY86" fmla="*/ 2409825 h 7251821"/>
              <a:gd name="connsiteX87" fmla="*/ 57150 w 6096313"/>
              <a:gd name="connsiteY87" fmla="*/ 2447925 h 7251821"/>
              <a:gd name="connsiteX88" fmla="*/ 38100 w 6096313"/>
              <a:gd name="connsiteY88" fmla="*/ 2486025 h 7251821"/>
              <a:gd name="connsiteX89" fmla="*/ 19050 w 6096313"/>
              <a:gd name="connsiteY89" fmla="*/ 2514600 h 7251821"/>
              <a:gd name="connsiteX90" fmla="*/ 9525 w 6096313"/>
              <a:gd name="connsiteY90" fmla="*/ 2552700 h 7251821"/>
              <a:gd name="connsiteX91" fmla="*/ 0 w 6096313"/>
              <a:gd name="connsiteY91" fmla="*/ 2581275 h 7251821"/>
              <a:gd name="connsiteX92" fmla="*/ 28575 w 6096313"/>
              <a:gd name="connsiteY92" fmla="*/ 2733675 h 7251821"/>
              <a:gd name="connsiteX93" fmla="*/ 47625 w 6096313"/>
              <a:gd name="connsiteY93" fmla="*/ 2790825 h 7251821"/>
              <a:gd name="connsiteX94" fmla="*/ 76200 w 6096313"/>
              <a:gd name="connsiteY94" fmla="*/ 2828925 h 7251821"/>
              <a:gd name="connsiteX95" fmla="*/ 85725 w 6096313"/>
              <a:gd name="connsiteY95" fmla="*/ 2857500 h 7251821"/>
              <a:gd name="connsiteX96" fmla="*/ 114300 w 6096313"/>
              <a:gd name="connsiteY96" fmla="*/ 2867025 h 7251821"/>
              <a:gd name="connsiteX97" fmla="*/ 171450 w 6096313"/>
              <a:gd name="connsiteY97" fmla="*/ 2905125 h 7251821"/>
              <a:gd name="connsiteX98" fmla="*/ 200025 w 6096313"/>
              <a:gd name="connsiteY98" fmla="*/ 2914650 h 7251821"/>
              <a:gd name="connsiteX99" fmla="*/ 228600 w 6096313"/>
              <a:gd name="connsiteY99" fmla="*/ 2933700 h 7251821"/>
              <a:gd name="connsiteX100" fmla="*/ 257175 w 6096313"/>
              <a:gd name="connsiteY100" fmla="*/ 2962275 h 7251821"/>
              <a:gd name="connsiteX101" fmla="*/ 314325 w 6096313"/>
              <a:gd name="connsiteY101" fmla="*/ 2981325 h 7251821"/>
              <a:gd name="connsiteX102" fmla="*/ 352425 w 6096313"/>
              <a:gd name="connsiteY102" fmla="*/ 3000375 h 7251821"/>
              <a:gd name="connsiteX103" fmla="*/ 409575 w 6096313"/>
              <a:gd name="connsiteY103" fmla="*/ 3048000 h 7251821"/>
              <a:gd name="connsiteX104" fmla="*/ 438150 w 6096313"/>
              <a:gd name="connsiteY104" fmla="*/ 3086100 h 7251821"/>
              <a:gd name="connsiteX105" fmla="*/ 466725 w 6096313"/>
              <a:gd name="connsiteY105" fmla="*/ 3143250 h 7251821"/>
              <a:gd name="connsiteX106" fmla="*/ 476250 w 6096313"/>
              <a:gd name="connsiteY106" fmla="*/ 3171825 h 7251821"/>
              <a:gd name="connsiteX107" fmla="*/ 504825 w 6096313"/>
              <a:gd name="connsiteY107" fmla="*/ 3209925 h 7251821"/>
              <a:gd name="connsiteX108" fmla="*/ 523875 w 6096313"/>
              <a:gd name="connsiteY108" fmla="*/ 3248025 h 7251821"/>
              <a:gd name="connsiteX109" fmla="*/ 533400 w 6096313"/>
              <a:gd name="connsiteY109" fmla="*/ 3295650 h 7251821"/>
              <a:gd name="connsiteX110" fmla="*/ 590550 w 6096313"/>
              <a:gd name="connsiteY110" fmla="*/ 3371850 h 7251821"/>
              <a:gd name="connsiteX111" fmla="*/ 666750 w 6096313"/>
              <a:gd name="connsiteY111" fmla="*/ 3457575 h 7251821"/>
              <a:gd name="connsiteX112" fmla="*/ 695325 w 6096313"/>
              <a:gd name="connsiteY112" fmla="*/ 3476625 h 7251821"/>
              <a:gd name="connsiteX113" fmla="*/ 762000 w 6096313"/>
              <a:gd name="connsiteY113" fmla="*/ 3571875 h 7251821"/>
              <a:gd name="connsiteX114" fmla="*/ 800100 w 6096313"/>
              <a:gd name="connsiteY114" fmla="*/ 3629025 h 7251821"/>
              <a:gd name="connsiteX115" fmla="*/ 857250 w 6096313"/>
              <a:gd name="connsiteY115" fmla="*/ 3724275 h 7251821"/>
              <a:gd name="connsiteX116" fmla="*/ 923925 w 6096313"/>
              <a:gd name="connsiteY116" fmla="*/ 3781425 h 7251821"/>
              <a:gd name="connsiteX117" fmla="*/ 952500 w 6096313"/>
              <a:gd name="connsiteY117" fmla="*/ 3810000 h 7251821"/>
              <a:gd name="connsiteX118" fmla="*/ 981075 w 6096313"/>
              <a:gd name="connsiteY118" fmla="*/ 3829050 h 7251821"/>
              <a:gd name="connsiteX119" fmla="*/ 1028700 w 6096313"/>
              <a:gd name="connsiteY119" fmla="*/ 3886200 h 7251821"/>
              <a:gd name="connsiteX120" fmla="*/ 1057275 w 6096313"/>
              <a:gd name="connsiteY120" fmla="*/ 3924300 h 7251821"/>
              <a:gd name="connsiteX121" fmla="*/ 1076325 w 6096313"/>
              <a:gd name="connsiteY121" fmla="*/ 3952875 h 7251821"/>
              <a:gd name="connsiteX122" fmla="*/ 1114425 w 6096313"/>
              <a:gd name="connsiteY122" fmla="*/ 3962400 h 7251821"/>
              <a:gd name="connsiteX123" fmla="*/ 1152525 w 6096313"/>
              <a:gd name="connsiteY123" fmla="*/ 3990975 h 7251821"/>
              <a:gd name="connsiteX124" fmla="*/ 1181100 w 6096313"/>
              <a:gd name="connsiteY124" fmla="*/ 4010025 h 7251821"/>
              <a:gd name="connsiteX125" fmla="*/ 1200150 w 6096313"/>
              <a:gd name="connsiteY125" fmla="*/ 4038600 h 7251821"/>
              <a:gd name="connsiteX126" fmla="*/ 1228725 w 6096313"/>
              <a:gd name="connsiteY126" fmla="*/ 4048125 h 7251821"/>
              <a:gd name="connsiteX127" fmla="*/ 1257300 w 6096313"/>
              <a:gd name="connsiteY127" fmla="*/ 4067175 h 7251821"/>
              <a:gd name="connsiteX128" fmla="*/ 1343025 w 6096313"/>
              <a:gd name="connsiteY128" fmla="*/ 4057650 h 7251821"/>
              <a:gd name="connsiteX129" fmla="*/ 1371600 w 6096313"/>
              <a:gd name="connsiteY129" fmla="*/ 4038600 h 7251821"/>
              <a:gd name="connsiteX130" fmla="*/ 1419225 w 6096313"/>
              <a:gd name="connsiteY130" fmla="*/ 3981450 h 7251821"/>
              <a:gd name="connsiteX131" fmla="*/ 1485900 w 6096313"/>
              <a:gd name="connsiteY131" fmla="*/ 3924300 h 7251821"/>
              <a:gd name="connsiteX132" fmla="*/ 1514475 w 6096313"/>
              <a:gd name="connsiteY132" fmla="*/ 3914775 h 7251821"/>
              <a:gd name="connsiteX133" fmla="*/ 1543050 w 6096313"/>
              <a:gd name="connsiteY133" fmla="*/ 3895725 h 7251821"/>
              <a:gd name="connsiteX134" fmla="*/ 1628775 w 6096313"/>
              <a:gd name="connsiteY134" fmla="*/ 3876675 h 7251821"/>
              <a:gd name="connsiteX135" fmla="*/ 1657350 w 6096313"/>
              <a:gd name="connsiteY135" fmla="*/ 3857625 h 7251821"/>
              <a:gd name="connsiteX136" fmla="*/ 1685925 w 6096313"/>
              <a:gd name="connsiteY136" fmla="*/ 3829050 h 7251821"/>
              <a:gd name="connsiteX137" fmla="*/ 1743075 w 6096313"/>
              <a:gd name="connsiteY137" fmla="*/ 3810000 h 7251821"/>
              <a:gd name="connsiteX138" fmla="*/ 1809750 w 6096313"/>
              <a:gd name="connsiteY138" fmla="*/ 3790950 h 7251821"/>
              <a:gd name="connsiteX139" fmla="*/ 1924050 w 6096313"/>
              <a:gd name="connsiteY139" fmla="*/ 3771900 h 7251821"/>
              <a:gd name="connsiteX140" fmla="*/ 1943100 w 6096313"/>
              <a:gd name="connsiteY140" fmla="*/ 3743325 h 7251821"/>
              <a:gd name="connsiteX141" fmla="*/ 2000250 w 6096313"/>
              <a:gd name="connsiteY141" fmla="*/ 3724275 h 7251821"/>
              <a:gd name="connsiteX142" fmla="*/ 2345301 w 6096313"/>
              <a:gd name="connsiteY142" fmla="*/ 3695528 h 7251821"/>
              <a:gd name="connsiteX143" fmla="*/ 2566219 w 6096313"/>
              <a:gd name="connsiteY143" fmla="*/ 3714423 h 7251821"/>
              <a:gd name="connsiteX144" fmla="*/ 2825546 w 6096313"/>
              <a:gd name="connsiteY144" fmla="*/ 3676229 h 7251821"/>
              <a:gd name="connsiteX145" fmla="*/ 3347577 w 6096313"/>
              <a:gd name="connsiteY145" fmla="*/ 3676210 h 7251821"/>
              <a:gd name="connsiteX146" fmla="*/ 3527630 w 6096313"/>
              <a:gd name="connsiteY146" fmla="*/ 3714290 h 7251821"/>
              <a:gd name="connsiteX147" fmla="*/ 3814302 w 6096313"/>
              <a:gd name="connsiteY147" fmla="*/ 3752467 h 7251821"/>
              <a:gd name="connsiteX148" fmla="*/ 3994663 w 6096313"/>
              <a:gd name="connsiteY148" fmla="*/ 3752505 h 7251821"/>
              <a:gd name="connsiteX149" fmla="*/ 4245078 w 6096313"/>
              <a:gd name="connsiteY149" fmla="*/ 3781061 h 7251821"/>
              <a:gd name="connsiteX150" fmla="*/ 4400857 w 6096313"/>
              <a:gd name="connsiteY150" fmla="*/ 3800091 h 7251821"/>
              <a:gd name="connsiteX151" fmla="*/ 4622390 w 6096313"/>
              <a:gd name="connsiteY151" fmla="*/ 3800188 h 7251821"/>
              <a:gd name="connsiteX152" fmla="*/ 4742836 w 6096313"/>
              <a:gd name="connsiteY152" fmla="*/ 3800360 h 7251821"/>
              <a:gd name="connsiteX153" fmla="*/ 5076825 w 6096313"/>
              <a:gd name="connsiteY153" fmla="*/ 3886008 h 7251821"/>
              <a:gd name="connsiteX154" fmla="*/ 5334000 w 6096313"/>
              <a:gd name="connsiteY154" fmla="*/ 3981450 h 7251821"/>
              <a:gd name="connsiteX155" fmla="*/ 5343525 w 6096313"/>
              <a:gd name="connsiteY155" fmla="*/ 4010025 h 7251821"/>
              <a:gd name="connsiteX156" fmla="*/ 5410200 w 6096313"/>
              <a:gd name="connsiteY156" fmla="*/ 4067175 h 7251821"/>
              <a:gd name="connsiteX157" fmla="*/ 5438775 w 6096313"/>
              <a:gd name="connsiteY157" fmla="*/ 4076700 h 7251821"/>
              <a:gd name="connsiteX158" fmla="*/ 5495925 w 6096313"/>
              <a:gd name="connsiteY158" fmla="*/ 4133850 h 7251821"/>
              <a:gd name="connsiteX159" fmla="*/ 5562600 w 6096313"/>
              <a:gd name="connsiteY159" fmla="*/ 4171950 h 7251821"/>
              <a:gd name="connsiteX160" fmla="*/ 5591175 w 6096313"/>
              <a:gd name="connsiteY160" fmla="*/ 4229100 h 7251821"/>
              <a:gd name="connsiteX161" fmla="*/ 5600700 w 6096313"/>
              <a:gd name="connsiteY161" fmla="*/ 4257675 h 7251821"/>
              <a:gd name="connsiteX162" fmla="*/ 5619750 w 6096313"/>
              <a:gd name="connsiteY162" fmla="*/ 4295775 h 7251821"/>
              <a:gd name="connsiteX163" fmla="*/ 5629275 w 6096313"/>
              <a:gd name="connsiteY163" fmla="*/ 4333875 h 7251821"/>
              <a:gd name="connsiteX164" fmla="*/ 5648325 w 6096313"/>
              <a:gd name="connsiteY164" fmla="*/ 4362450 h 7251821"/>
              <a:gd name="connsiteX165" fmla="*/ 5657850 w 6096313"/>
              <a:gd name="connsiteY165" fmla="*/ 4391025 h 7251821"/>
              <a:gd name="connsiteX166" fmla="*/ 5695950 w 6096313"/>
              <a:gd name="connsiteY166" fmla="*/ 4448175 h 7251821"/>
              <a:gd name="connsiteX167" fmla="*/ 5705475 w 6096313"/>
              <a:gd name="connsiteY167" fmla="*/ 4495800 h 7251821"/>
              <a:gd name="connsiteX168" fmla="*/ 5734050 w 6096313"/>
              <a:gd name="connsiteY168" fmla="*/ 4524375 h 7251821"/>
              <a:gd name="connsiteX169" fmla="*/ 5753100 w 6096313"/>
              <a:gd name="connsiteY169" fmla="*/ 4562475 h 7251821"/>
              <a:gd name="connsiteX170" fmla="*/ 5772150 w 6096313"/>
              <a:gd name="connsiteY170" fmla="*/ 4619625 h 7251821"/>
              <a:gd name="connsiteX171" fmla="*/ 5781675 w 6096313"/>
              <a:gd name="connsiteY171" fmla="*/ 4648200 h 7251821"/>
              <a:gd name="connsiteX172" fmla="*/ 5791200 w 6096313"/>
              <a:gd name="connsiteY172" fmla="*/ 4676775 h 7251821"/>
              <a:gd name="connsiteX173" fmla="*/ 5810250 w 6096313"/>
              <a:gd name="connsiteY173" fmla="*/ 5029200 h 7251821"/>
              <a:gd name="connsiteX174" fmla="*/ 5819775 w 6096313"/>
              <a:gd name="connsiteY174" fmla="*/ 5095875 h 7251821"/>
              <a:gd name="connsiteX175" fmla="*/ 5829300 w 6096313"/>
              <a:gd name="connsiteY175" fmla="*/ 5229225 h 7251821"/>
              <a:gd name="connsiteX176" fmla="*/ 5848350 w 6096313"/>
              <a:gd name="connsiteY176" fmla="*/ 5353050 h 7251821"/>
              <a:gd name="connsiteX177" fmla="*/ 5867400 w 6096313"/>
              <a:gd name="connsiteY177" fmla="*/ 5448300 h 7251821"/>
              <a:gd name="connsiteX178" fmla="*/ 5886450 w 6096313"/>
              <a:gd name="connsiteY178" fmla="*/ 5686425 h 7251821"/>
              <a:gd name="connsiteX179" fmla="*/ 5895975 w 6096313"/>
              <a:gd name="connsiteY179" fmla="*/ 5772150 h 7251821"/>
              <a:gd name="connsiteX180" fmla="*/ 5905500 w 6096313"/>
              <a:gd name="connsiteY180" fmla="*/ 6600825 h 7251821"/>
              <a:gd name="connsiteX181" fmla="*/ 5934075 w 6096313"/>
              <a:gd name="connsiteY181" fmla="*/ 6686550 h 7251821"/>
              <a:gd name="connsiteX182" fmla="*/ 5962650 w 6096313"/>
              <a:gd name="connsiteY182" fmla="*/ 6781800 h 7251821"/>
              <a:gd name="connsiteX183" fmla="*/ 6000750 w 6096313"/>
              <a:gd name="connsiteY183" fmla="*/ 6867525 h 7251821"/>
              <a:gd name="connsiteX184" fmla="*/ 6065601 w 6096313"/>
              <a:gd name="connsiteY184" fmla="*/ 6698962 h 7251821"/>
              <a:gd name="connsiteX185" fmla="*/ 6096000 w 6096313"/>
              <a:gd name="connsiteY185" fmla="*/ 0 h 7251821"/>
              <a:gd name="connsiteX0" fmla="*/ 6096000 w 6096447"/>
              <a:gd name="connsiteY0" fmla="*/ 0 h 7224227"/>
              <a:gd name="connsiteX1" fmla="*/ 6048375 w 6096447"/>
              <a:gd name="connsiteY1" fmla="*/ 47625 h 7224227"/>
              <a:gd name="connsiteX2" fmla="*/ 6038850 w 6096447"/>
              <a:gd name="connsiteY2" fmla="*/ 76200 h 7224227"/>
              <a:gd name="connsiteX3" fmla="*/ 6019800 w 6096447"/>
              <a:gd name="connsiteY3" fmla="*/ 104775 h 7224227"/>
              <a:gd name="connsiteX4" fmla="*/ 6010275 w 6096447"/>
              <a:gd name="connsiteY4" fmla="*/ 152400 h 7224227"/>
              <a:gd name="connsiteX5" fmla="*/ 6000750 w 6096447"/>
              <a:gd name="connsiteY5" fmla="*/ 180975 h 7224227"/>
              <a:gd name="connsiteX6" fmla="*/ 5991225 w 6096447"/>
              <a:gd name="connsiteY6" fmla="*/ 228600 h 7224227"/>
              <a:gd name="connsiteX7" fmla="*/ 5981700 w 6096447"/>
              <a:gd name="connsiteY7" fmla="*/ 333375 h 7224227"/>
              <a:gd name="connsiteX8" fmla="*/ 5962650 w 6096447"/>
              <a:gd name="connsiteY8" fmla="*/ 428625 h 7224227"/>
              <a:gd name="connsiteX9" fmla="*/ 5943600 w 6096447"/>
              <a:gd name="connsiteY9" fmla="*/ 666750 h 7224227"/>
              <a:gd name="connsiteX10" fmla="*/ 5934075 w 6096447"/>
              <a:gd name="connsiteY10" fmla="*/ 704850 h 7224227"/>
              <a:gd name="connsiteX11" fmla="*/ 5924550 w 6096447"/>
              <a:gd name="connsiteY11" fmla="*/ 790575 h 7224227"/>
              <a:gd name="connsiteX12" fmla="*/ 5915025 w 6096447"/>
              <a:gd name="connsiteY12" fmla="*/ 847725 h 7224227"/>
              <a:gd name="connsiteX13" fmla="*/ 5905500 w 6096447"/>
              <a:gd name="connsiteY13" fmla="*/ 1095375 h 7224227"/>
              <a:gd name="connsiteX14" fmla="*/ 5886450 w 6096447"/>
              <a:gd name="connsiteY14" fmla="*/ 1200150 h 7224227"/>
              <a:gd name="connsiteX15" fmla="*/ 5867400 w 6096447"/>
              <a:gd name="connsiteY15" fmla="*/ 1276350 h 7224227"/>
              <a:gd name="connsiteX16" fmla="*/ 5848350 w 6096447"/>
              <a:gd name="connsiteY16" fmla="*/ 1381125 h 7224227"/>
              <a:gd name="connsiteX17" fmla="*/ 5838825 w 6096447"/>
              <a:gd name="connsiteY17" fmla="*/ 1504950 h 7224227"/>
              <a:gd name="connsiteX18" fmla="*/ 5819775 w 6096447"/>
              <a:gd name="connsiteY18" fmla="*/ 1581150 h 7224227"/>
              <a:gd name="connsiteX19" fmla="*/ 5810250 w 6096447"/>
              <a:gd name="connsiteY19" fmla="*/ 1638300 h 7224227"/>
              <a:gd name="connsiteX20" fmla="*/ 5800725 w 6096447"/>
              <a:gd name="connsiteY20" fmla="*/ 1724025 h 7224227"/>
              <a:gd name="connsiteX21" fmla="*/ 5781675 w 6096447"/>
              <a:gd name="connsiteY21" fmla="*/ 1781175 h 7224227"/>
              <a:gd name="connsiteX22" fmla="*/ 5772150 w 6096447"/>
              <a:gd name="connsiteY22" fmla="*/ 1819275 h 7224227"/>
              <a:gd name="connsiteX23" fmla="*/ 5753100 w 6096447"/>
              <a:gd name="connsiteY23" fmla="*/ 1847850 h 7224227"/>
              <a:gd name="connsiteX24" fmla="*/ 5743575 w 6096447"/>
              <a:gd name="connsiteY24" fmla="*/ 1933575 h 7224227"/>
              <a:gd name="connsiteX25" fmla="*/ 5734050 w 6096447"/>
              <a:gd name="connsiteY25" fmla="*/ 1981200 h 7224227"/>
              <a:gd name="connsiteX26" fmla="*/ 5724525 w 6096447"/>
              <a:gd name="connsiteY26" fmla="*/ 2038350 h 7224227"/>
              <a:gd name="connsiteX27" fmla="*/ 5715000 w 6096447"/>
              <a:gd name="connsiteY27" fmla="*/ 2076450 h 7224227"/>
              <a:gd name="connsiteX28" fmla="*/ 5705475 w 6096447"/>
              <a:gd name="connsiteY28" fmla="*/ 2133600 h 7224227"/>
              <a:gd name="connsiteX29" fmla="*/ 5676900 w 6096447"/>
              <a:gd name="connsiteY29" fmla="*/ 2200275 h 7224227"/>
              <a:gd name="connsiteX30" fmla="*/ 5648325 w 6096447"/>
              <a:gd name="connsiteY30" fmla="*/ 2286000 h 7224227"/>
              <a:gd name="connsiteX31" fmla="*/ 5638800 w 6096447"/>
              <a:gd name="connsiteY31" fmla="*/ 2314575 h 7224227"/>
              <a:gd name="connsiteX32" fmla="*/ 5610225 w 6096447"/>
              <a:gd name="connsiteY32" fmla="*/ 2343150 h 7224227"/>
              <a:gd name="connsiteX33" fmla="*/ 5572125 w 6096447"/>
              <a:gd name="connsiteY33" fmla="*/ 2390775 h 7224227"/>
              <a:gd name="connsiteX34" fmla="*/ 5543550 w 6096447"/>
              <a:gd name="connsiteY34" fmla="*/ 2419350 h 7224227"/>
              <a:gd name="connsiteX35" fmla="*/ 5486400 w 6096447"/>
              <a:gd name="connsiteY35" fmla="*/ 2457450 h 7224227"/>
              <a:gd name="connsiteX36" fmla="*/ 5457825 w 6096447"/>
              <a:gd name="connsiteY36" fmla="*/ 2476500 h 7224227"/>
              <a:gd name="connsiteX37" fmla="*/ 5429250 w 6096447"/>
              <a:gd name="connsiteY37" fmla="*/ 2486025 h 7224227"/>
              <a:gd name="connsiteX38" fmla="*/ 5372100 w 6096447"/>
              <a:gd name="connsiteY38" fmla="*/ 2524125 h 7224227"/>
              <a:gd name="connsiteX39" fmla="*/ 5343525 w 6096447"/>
              <a:gd name="connsiteY39" fmla="*/ 2543175 h 7224227"/>
              <a:gd name="connsiteX40" fmla="*/ 5286375 w 6096447"/>
              <a:gd name="connsiteY40" fmla="*/ 2581275 h 7224227"/>
              <a:gd name="connsiteX41" fmla="*/ 5257800 w 6096447"/>
              <a:gd name="connsiteY41" fmla="*/ 2600325 h 7224227"/>
              <a:gd name="connsiteX42" fmla="*/ 5200650 w 6096447"/>
              <a:gd name="connsiteY42" fmla="*/ 2619375 h 7224227"/>
              <a:gd name="connsiteX43" fmla="*/ 5162550 w 6096447"/>
              <a:gd name="connsiteY43" fmla="*/ 2657475 h 7224227"/>
              <a:gd name="connsiteX44" fmla="*/ 5143500 w 6096447"/>
              <a:gd name="connsiteY44" fmla="*/ 2686050 h 7224227"/>
              <a:gd name="connsiteX45" fmla="*/ 5086350 w 6096447"/>
              <a:gd name="connsiteY45" fmla="*/ 2733675 h 7224227"/>
              <a:gd name="connsiteX46" fmla="*/ 4905375 w 6096447"/>
              <a:gd name="connsiteY46" fmla="*/ 2771909 h 7224227"/>
              <a:gd name="connsiteX47" fmla="*/ 4676467 w 6096447"/>
              <a:gd name="connsiteY47" fmla="*/ 2829022 h 7224227"/>
              <a:gd name="connsiteX48" fmla="*/ 4493650 w 6096447"/>
              <a:gd name="connsiteY48" fmla="*/ 2886114 h 7224227"/>
              <a:gd name="connsiteX49" fmla="*/ 4324042 w 6096447"/>
              <a:gd name="connsiteY49" fmla="*/ 2867140 h 7224227"/>
              <a:gd name="connsiteX50" fmla="*/ 4132314 w 6096447"/>
              <a:gd name="connsiteY50" fmla="*/ 2886171 h 7224227"/>
              <a:gd name="connsiteX51" fmla="*/ 3914775 w 6096447"/>
              <a:gd name="connsiteY51" fmla="*/ 2857635 h 7224227"/>
              <a:gd name="connsiteX52" fmla="*/ 3770978 w 6096447"/>
              <a:gd name="connsiteY52" fmla="*/ 2829079 h 7224227"/>
              <a:gd name="connsiteX53" fmla="*/ 3540535 w 6096447"/>
              <a:gd name="connsiteY53" fmla="*/ 2800522 h 7224227"/>
              <a:gd name="connsiteX54" fmla="*/ 3205316 w 6096447"/>
              <a:gd name="connsiteY54" fmla="*/ 2829079 h 7224227"/>
              <a:gd name="connsiteX55" fmla="*/ 2924175 w 6096447"/>
              <a:gd name="connsiteY55" fmla="*/ 2772121 h 7224227"/>
              <a:gd name="connsiteX56" fmla="*/ 2613845 w 6096447"/>
              <a:gd name="connsiteY56" fmla="*/ 2819707 h 7224227"/>
              <a:gd name="connsiteX57" fmla="*/ 2127455 w 6096447"/>
              <a:gd name="connsiteY57" fmla="*/ 2819689 h 7224227"/>
              <a:gd name="connsiteX58" fmla="*/ 1800225 w 6096447"/>
              <a:gd name="connsiteY58" fmla="*/ 2838450 h 7224227"/>
              <a:gd name="connsiteX59" fmla="*/ 1733550 w 6096447"/>
              <a:gd name="connsiteY59" fmla="*/ 2781300 h 7224227"/>
              <a:gd name="connsiteX60" fmla="*/ 1685925 w 6096447"/>
              <a:gd name="connsiteY60" fmla="*/ 2771775 h 7224227"/>
              <a:gd name="connsiteX61" fmla="*/ 1466850 w 6096447"/>
              <a:gd name="connsiteY61" fmla="*/ 2752725 h 7224227"/>
              <a:gd name="connsiteX62" fmla="*/ 1362075 w 6096447"/>
              <a:gd name="connsiteY62" fmla="*/ 2724150 h 7224227"/>
              <a:gd name="connsiteX63" fmla="*/ 1314450 w 6096447"/>
              <a:gd name="connsiteY63" fmla="*/ 2714625 h 7224227"/>
              <a:gd name="connsiteX64" fmla="*/ 1266825 w 6096447"/>
              <a:gd name="connsiteY64" fmla="*/ 2695575 h 7224227"/>
              <a:gd name="connsiteX65" fmla="*/ 1181100 w 6096447"/>
              <a:gd name="connsiteY65" fmla="*/ 2686050 h 7224227"/>
              <a:gd name="connsiteX66" fmla="*/ 1152525 w 6096447"/>
              <a:gd name="connsiteY66" fmla="*/ 2676525 h 7224227"/>
              <a:gd name="connsiteX67" fmla="*/ 1047750 w 6096447"/>
              <a:gd name="connsiteY67" fmla="*/ 2647950 h 7224227"/>
              <a:gd name="connsiteX68" fmla="*/ 1009650 w 6096447"/>
              <a:gd name="connsiteY68" fmla="*/ 2628900 h 7224227"/>
              <a:gd name="connsiteX69" fmla="*/ 962025 w 6096447"/>
              <a:gd name="connsiteY69" fmla="*/ 2609850 h 7224227"/>
              <a:gd name="connsiteX70" fmla="*/ 933450 w 6096447"/>
              <a:gd name="connsiteY70" fmla="*/ 2590800 h 7224227"/>
              <a:gd name="connsiteX71" fmla="*/ 904875 w 6096447"/>
              <a:gd name="connsiteY71" fmla="*/ 2581275 h 7224227"/>
              <a:gd name="connsiteX72" fmla="*/ 876300 w 6096447"/>
              <a:gd name="connsiteY72" fmla="*/ 2562225 h 7224227"/>
              <a:gd name="connsiteX73" fmla="*/ 809625 w 6096447"/>
              <a:gd name="connsiteY73" fmla="*/ 2533650 h 7224227"/>
              <a:gd name="connsiteX74" fmla="*/ 781050 w 6096447"/>
              <a:gd name="connsiteY74" fmla="*/ 2514600 h 7224227"/>
              <a:gd name="connsiteX75" fmla="*/ 752475 w 6096447"/>
              <a:gd name="connsiteY75" fmla="*/ 2505075 h 7224227"/>
              <a:gd name="connsiteX76" fmla="*/ 685800 w 6096447"/>
              <a:gd name="connsiteY76" fmla="*/ 2486025 h 7224227"/>
              <a:gd name="connsiteX77" fmla="*/ 638175 w 6096447"/>
              <a:gd name="connsiteY77" fmla="*/ 2476500 h 7224227"/>
              <a:gd name="connsiteX78" fmla="*/ 581025 w 6096447"/>
              <a:gd name="connsiteY78" fmla="*/ 2457450 h 7224227"/>
              <a:gd name="connsiteX79" fmla="*/ 466725 w 6096447"/>
              <a:gd name="connsiteY79" fmla="*/ 2438400 h 7224227"/>
              <a:gd name="connsiteX80" fmla="*/ 419100 w 6096447"/>
              <a:gd name="connsiteY80" fmla="*/ 2419350 h 7224227"/>
              <a:gd name="connsiteX81" fmla="*/ 390525 w 6096447"/>
              <a:gd name="connsiteY81" fmla="*/ 2409825 h 7224227"/>
              <a:gd name="connsiteX82" fmla="*/ 342900 w 6096447"/>
              <a:gd name="connsiteY82" fmla="*/ 2390775 h 7224227"/>
              <a:gd name="connsiteX83" fmla="*/ 219075 w 6096447"/>
              <a:gd name="connsiteY83" fmla="*/ 2362200 h 7224227"/>
              <a:gd name="connsiteX84" fmla="*/ 190500 w 6096447"/>
              <a:gd name="connsiteY84" fmla="*/ 2352675 h 7224227"/>
              <a:gd name="connsiteX85" fmla="*/ 133350 w 6096447"/>
              <a:gd name="connsiteY85" fmla="*/ 2362200 h 7224227"/>
              <a:gd name="connsiteX86" fmla="*/ 85725 w 6096447"/>
              <a:gd name="connsiteY86" fmla="*/ 2409825 h 7224227"/>
              <a:gd name="connsiteX87" fmla="*/ 57150 w 6096447"/>
              <a:gd name="connsiteY87" fmla="*/ 2447925 h 7224227"/>
              <a:gd name="connsiteX88" fmla="*/ 38100 w 6096447"/>
              <a:gd name="connsiteY88" fmla="*/ 2486025 h 7224227"/>
              <a:gd name="connsiteX89" fmla="*/ 19050 w 6096447"/>
              <a:gd name="connsiteY89" fmla="*/ 2514600 h 7224227"/>
              <a:gd name="connsiteX90" fmla="*/ 9525 w 6096447"/>
              <a:gd name="connsiteY90" fmla="*/ 2552700 h 7224227"/>
              <a:gd name="connsiteX91" fmla="*/ 0 w 6096447"/>
              <a:gd name="connsiteY91" fmla="*/ 2581275 h 7224227"/>
              <a:gd name="connsiteX92" fmla="*/ 28575 w 6096447"/>
              <a:gd name="connsiteY92" fmla="*/ 2733675 h 7224227"/>
              <a:gd name="connsiteX93" fmla="*/ 47625 w 6096447"/>
              <a:gd name="connsiteY93" fmla="*/ 2790825 h 7224227"/>
              <a:gd name="connsiteX94" fmla="*/ 76200 w 6096447"/>
              <a:gd name="connsiteY94" fmla="*/ 2828925 h 7224227"/>
              <a:gd name="connsiteX95" fmla="*/ 85725 w 6096447"/>
              <a:gd name="connsiteY95" fmla="*/ 2857500 h 7224227"/>
              <a:gd name="connsiteX96" fmla="*/ 114300 w 6096447"/>
              <a:gd name="connsiteY96" fmla="*/ 2867025 h 7224227"/>
              <a:gd name="connsiteX97" fmla="*/ 171450 w 6096447"/>
              <a:gd name="connsiteY97" fmla="*/ 2905125 h 7224227"/>
              <a:gd name="connsiteX98" fmla="*/ 200025 w 6096447"/>
              <a:gd name="connsiteY98" fmla="*/ 2914650 h 7224227"/>
              <a:gd name="connsiteX99" fmla="*/ 228600 w 6096447"/>
              <a:gd name="connsiteY99" fmla="*/ 2933700 h 7224227"/>
              <a:gd name="connsiteX100" fmla="*/ 257175 w 6096447"/>
              <a:gd name="connsiteY100" fmla="*/ 2962275 h 7224227"/>
              <a:gd name="connsiteX101" fmla="*/ 314325 w 6096447"/>
              <a:gd name="connsiteY101" fmla="*/ 2981325 h 7224227"/>
              <a:gd name="connsiteX102" fmla="*/ 352425 w 6096447"/>
              <a:gd name="connsiteY102" fmla="*/ 3000375 h 7224227"/>
              <a:gd name="connsiteX103" fmla="*/ 409575 w 6096447"/>
              <a:gd name="connsiteY103" fmla="*/ 3048000 h 7224227"/>
              <a:gd name="connsiteX104" fmla="*/ 438150 w 6096447"/>
              <a:gd name="connsiteY104" fmla="*/ 3086100 h 7224227"/>
              <a:gd name="connsiteX105" fmla="*/ 466725 w 6096447"/>
              <a:gd name="connsiteY105" fmla="*/ 3143250 h 7224227"/>
              <a:gd name="connsiteX106" fmla="*/ 476250 w 6096447"/>
              <a:gd name="connsiteY106" fmla="*/ 3171825 h 7224227"/>
              <a:gd name="connsiteX107" fmla="*/ 504825 w 6096447"/>
              <a:gd name="connsiteY107" fmla="*/ 3209925 h 7224227"/>
              <a:gd name="connsiteX108" fmla="*/ 523875 w 6096447"/>
              <a:gd name="connsiteY108" fmla="*/ 3248025 h 7224227"/>
              <a:gd name="connsiteX109" fmla="*/ 533400 w 6096447"/>
              <a:gd name="connsiteY109" fmla="*/ 3295650 h 7224227"/>
              <a:gd name="connsiteX110" fmla="*/ 590550 w 6096447"/>
              <a:gd name="connsiteY110" fmla="*/ 3371850 h 7224227"/>
              <a:gd name="connsiteX111" fmla="*/ 666750 w 6096447"/>
              <a:gd name="connsiteY111" fmla="*/ 3457575 h 7224227"/>
              <a:gd name="connsiteX112" fmla="*/ 695325 w 6096447"/>
              <a:gd name="connsiteY112" fmla="*/ 3476625 h 7224227"/>
              <a:gd name="connsiteX113" fmla="*/ 762000 w 6096447"/>
              <a:gd name="connsiteY113" fmla="*/ 3571875 h 7224227"/>
              <a:gd name="connsiteX114" fmla="*/ 800100 w 6096447"/>
              <a:gd name="connsiteY114" fmla="*/ 3629025 h 7224227"/>
              <a:gd name="connsiteX115" fmla="*/ 857250 w 6096447"/>
              <a:gd name="connsiteY115" fmla="*/ 3724275 h 7224227"/>
              <a:gd name="connsiteX116" fmla="*/ 923925 w 6096447"/>
              <a:gd name="connsiteY116" fmla="*/ 3781425 h 7224227"/>
              <a:gd name="connsiteX117" fmla="*/ 952500 w 6096447"/>
              <a:gd name="connsiteY117" fmla="*/ 3810000 h 7224227"/>
              <a:gd name="connsiteX118" fmla="*/ 981075 w 6096447"/>
              <a:gd name="connsiteY118" fmla="*/ 3829050 h 7224227"/>
              <a:gd name="connsiteX119" fmla="*/ 1028700 w 6096447"/>
              <a:gd name="connsiteY119" fmla="*/ 3886200 h 7224227"/>
              <a:gd name="connsiteX120" fmla="*/ 1057275 w 6096447"/>
              <a:gd name="connsiteY120" fmla="*/ 3924300 h 7224227"/>
              <a:gd name="connsiteX121" fmla="*/ 1076325 w 6096447"/>
              <a:gd name="connsiteY121" fmla="*/ 3952875 h 7224227"/>
              <a:gd name="connsiteX122" fmla="*/ 1114425 w 6096447"/>
              <a:gd name="connsiteY122" fmla="*/ 3962400 h 7224227"/>
              <a:gd name="connsiteX123" fmla="*/ 1152525 w 6096447"/>
              <a:gd name="connsiteY123" fmla="*/ 3990975 h 7224227"/>
              <a:gd name="connsiteX124" fmla="*/ 1181100 w 6096447"/>
              <a:gd name="connsiteY124" fmla="*/ 4010025 h 7224227"/>
              <a:gd name="connsiteX125" fmla="*/ 1200150 w 6096447"/>
              <a:gd name="connsiteY125" fmla="*/ 4038600 h 7224227"/>
              <a:gd name="connsiteX126" fmla="*/ 1228725 w 6096447"/>
              <a:gd name="connsiteY126" fmla="*/ 4048125 h 7224227"/>
              <a:gd name="connsiteX127" fmla="*/ 1257300 w 6096447"/>
              <a:gd name="connsiteY127" fmla="*/ 4067175 h 7224227"/>
              <a:gd name="connsiteX128" fmla="*/ 1343025 w 6096447"/>
              <a:gd name="connsiteY128" fmla="*/ 4057650 h 7224227"/>
              <a:gd name="connsiteX129" fmla="*/ 1371600 w 6096447"/>
              <a:gd name="connsiteY129" fmla="*/ 4038600 h 7224227"/>
              <a:gd name="connsiteX130" fmla="*/ 1419225 w 6096447"/>
              <a:gd name="connsiteY130" fmla="*/ 3981450 h 7224227"/>
              <a:gd name="connsiteX131" fmla="*/ 1485900 w 6096447"/>
              <a:gd name="connsiteY131" fmla="*/ 3924300 h 7224227"/>
              <a:gd name="connsiteX132" fmla="*/ 1514475 w 6096447"/>
              <a:gd name="connsiteY132" fmla="*/ 3914775 h 7224227"/>
              <a:gd name="connsiteX133" fmla="*/ 1543050 w 6096447"/>
              <a:gd name="connsiteY133" fmla="*/ 3895725 h 7224227"/>
              <a:gd name="connsiteX134" fmla="*/ 1628775 w 6096447"/>
              <a:gd name="connsiteY134" fmla="*/ 3876675 h 7224227"/>
              <a:gd name="connsiteX135" fmla="*/ 1657350 w 6096447"/>
              <a:gd name="connsiteY135" fmla="*/ 3857625 h 7224227"/>
              <a:gd name="connsiteX136" fmla="*/ 1685925 w 6096447"/>
              <a:gd name="connsiteY136" fmla="*/ 3829050 h 7224227"/>
              <a:gd name="connsiteX137" fmla="*/ 1743075 w 6096447"/>
              <a:gd name="connsiteY137" fmla="*/ 3810000 h 7224227"/>
              <a:gd name="connsiteX138" fmla="*/ 1809750 w 6096447"/>
              <a:gd name="connsiteY138" fmla="*/ 3790950 h 7224227"/>
              <a:gd name="connsiteX139" fmla="*/ 1924050 w 6096447"/>
              <a:gd name="connsiteY139" fmla="*/ 3771900 h 7224227"/>
              <a:gd name="connsiteX140" fmla="*/ 1943100 w 6096447"/>
              <a:gd name="connsiteY140" fmla="*/ 3743325 h 7224227"/>
              <a:gd name="connsiteX141" fmla="*/ 2000250 w 6096447"/>
              <a:gd name="connsiteY141" fmla="*/ 3724275 h 7224227"/>
              <a:gd name="connsiteX142" fmla="*/ 2345301 w 6096447"/>
              <a:gd name="connsiteY142" fmla="*/ 3695528 h 7224227"/>
              <a:gd name="connsiteX143" fmla="*/ 2566219 w 6096447"/>
              <a:gd name="connsiteY143" fmla="*/ 3714423 h 7224227"/>
              <a:gd name="connsiteX144" fmla="*/ 2825546 w 6096447"/>
              <a:gd name="connsiteY144" fmla="*/ 3676229 h 7224227"/>
              <a:gd name="connsiteX145" fmla="*/ 3347577 w 6096447"/>
              <a:gd name="connsiteY145" fmla="*/ 3676210 h 7224227"/>
              <a:gd name="connsiteX146" fmla="*/ 3527630 w 6096447"/>
              <a:gd name="connsiteY146" fmla="*/ 3714290 h 7224227"/>
              <a:gd name="connsiteX147" fmla="*/ 3814302 w 6096447"/>
              <a:gd name="connsiteY147" fmla="*/ 3752467 h 7224227"/>
              <a:gd name="connsiteX148" fmla="*/ 3994663 w 6096447"/>
              <a:gd name="connsiteY148" fmla="*/ 3752505 h 7224227"/>
              <a:gd name="connsiteX149" fmla="*/ 4245078 w 6096447"/>
              <a:gd name="connsiteY149" fmla="*/ 3781061 h 7224227"/>
              <a:gd name="connsiteX150" fmla="*/ 4400857 w 6096447"/>
              <a:gd name="connsiteY150" fmla="*/ 3800091 h 7224227"/>
              <a:gd name="connsiteX151" fmla="*/ 4622390 w 6096447"/>
              <a:gd name="connsiteY151" fmla="*/ 3800188 h 7224227"/>
              <a:gd name="connsiteX152" fmla="*/ 4742836 w 6096447"/>
              <a:gd name="connsiteY152" fmla="*/ 3800360 h 7224227"/>
              <a:gd name="connsiteX153" fmla="*/ 5076825 w 6096447"/>
              <a:gd name="connsiteY153" fmla="*/ 3886008 h 7224227"/>
              <a:gd name="connsiteX154" fmla="*/ 5334000 w 6096447"/>
              <a:gd name="connsiteY154" fmla="*/ 3981450 h 7224227"/>
              <a:gd name="connsiteX155" fmla="*/ 5343525 w 6096447"/>
              <a:gd name="connsiteY155" fmla="*/ 4010025 h 7224227"/>
              <a:gd name="connsiteX156" fmla="*/ 5410200 w 6096447"/>
              <a:gd name="connsiteY156" fmla="*/ 4067175 h 7224227"/>
              <a:gd name="connsiteX157" fmla="*/ 5438775 w 6096447"/>
              <a:gd name="connsiteY157" fmla="*/ 4076700 h 7224227"/>
              <a:gd name="connsiteX158" fmla="*/ 5495925 w 6096447"/>
              <a:gd name="connsiteY158" fmla="*/ 4133850 h 7224227"/>
              <a:gd name="connsiteX159" fmla="*/ 5562600 w 6096447"/>
              <a:gd name="connsiteY159" fmla="*/ 4171950 h 7224227"/>
              <a:gd name="connsiteX160" fmla="*/ 5591175 w 6096447"/>
              <a:gd name="connsiteY160" fmla="*/ 4229100 h 7224227"/>
              <a:gd name="connsiteX161" fmla="*/ 5600700 w 6096447"/>
              <a:gd name="connsiteY161" fmla="*/ 4257675 h 7224227"/>
              <a:gd name="connsiteX162" fmla="*/ 5619750 w 6096447"/>
              <a:gd name="connsiteY162" fmla="*/ 4295775 h 7224227"/>
              <a:gd name="connsiteX163" fmla="*/ 5629275 w 6096447"/>
              <a:gd name="connsiteY163" fmla="*/ 4333875 h 7224227"/>
              <a:gd name="connsiteX164" fmla="*/ 5648325 w 6096447"/>
              <a:gd name="connsiteY164" fmla="*/ 4362450 h 7224227"/>
              <a:gd name="connsiteX165" fmla="*/ 5657850 w 6096447"/>
              <a:gd name="connsiteY165" fmla="*/ 4391025 h 7224227"/>
              <a:gd name="connsiteX166" fmla="*/ 5695950 w 6096447"/>
              <a:gd name="connsiteY166" fmla="*/ 4448175 h 7224227"/>
              <a:gd name="connsiteX167" fmla="*/ 5705475 w 6096447"/>
              <a:gd name="connsiteY167" fmla="*/ 4495800 h 7224227"/>
              <a:gd name="connsiteX168" fmla="*/ 5734050 w 6096447"/>
              <a:gd name="connsiteY168" fmla="*/ 4524375 h 7224227"/>
              <a:gd name="connsiteX169" fmla="*/ 5753100 w 6096447"/>
              <a:gd name="connsiteY169" fmla="*/ 4562475 h 7224227"/>
              <a:gd name="connsiteX170" fmla="*/ 5772150 w 6096447"/>
              <a:gd name="connsiteY170" fmla="*/ 4619625 h 7224227"/>
              <a:gd name="connsiteX171" fmla="*/ 5781675 w 6096447"/>
              <a:gd name="connsiteY171" fmla="*/ 4648200 h 7224227"/>
              <a:gd name="connsiteX172" fmla="*/ 5791200 w 6096447"/>
              <a:gd name="connsiteY172" fmla="*/ 4676775 h 7224227"/>
              <a:gd name="connsiteX173" fmla="*/ 5810250 w 6096447"/>
              <a:gd name="connsiteY173" fmla="*/ 5029200 h 7224227"/>
              <a:gd name="connsiteX174" fmla="*/ 5819775 w 6096447"/>
              <a:gd name="connsiteY174" fmla="*/ 5095875 h 7224227"/>
              <a:gd name="connsiteX175" fmla="*/ 5829300 w 6096447"/>
              <a:gd name="connsiteY175" fmla="*/ 5229225 h 7224227"/>
              <a:gd name="connsiteX176" fmla="*/ 5848350 w 6096447"/>
              <a:gd name="connsiteY176" fmla="*/ 5353050 h 7224227"/>
              <a:gd name="connsiteX177" fmla="*/ 5867400 w 6096447"/>
              <a:gd name="connsiteY177" fmla="*/ 5448300 h 7224227"/>
              <a:gd name="connsiteX178" fmla="*/ 5886450 w 6096447"/>
              <a:gd name="connsiteY178" fmla="*/ 5686425 h 7224227"/>
              <a:gd name="connsiteX179" fmla="*/ 5895975 w 6096447"/>
              <a:gd name="connsiteY179" fmla="*/ 5772150 h 7224227"/>
              <a:gd name="connsiteX180" fmla="*/ 5905500 w 6096447"/>
              <a:gd name="connsiteY180" fmla="*/ 6600825 h 7224227"/>
              <a:gd name="connsiteX181" fmla="*/ 5934075 w 6096447"/>
              <a:gd name="connsiteY181" fmla="*/ 6686550 h 7224227"/>
              <a:gd name="connsiteX182" fmla="*/ 5962650 w 6096447"/>
              <a:gd name="connsiteY182" fmla="*/ 6781800 h 7224227"/>
              <a:gd name="connsiteX183" fmla="*/ 6065601 w 6096447"/>
              <a:gd name="connsiteY183" fmla="*/ 6698962 h 7224227"/>
              <a:gd name="connsiteX184" fmla="*/ 6096000 w 6096447"/>
              <a:gd name="connsiteY184" fmla="*/ 0 h 7224227"/>
              <a:gd name="connsiteX0" fmla="*/ 6096000 w 6098429"/>
              <a:gd name="connsiteY0" fmla="*/ 0 h 6782074"/>
              <a:gd name="connsiteX1" fmla="*/ 6048375 w 6098429"/>
              <a:gd name="connsiteY1" fmla="*/ 47625 h 6782074"/>
              <a:gd name="connsiteX2" fmla="*/ 6038850 w 6098429"/>
              <a:gd name="connsiteY2" fmla="*/ 76200 h 6782074"/>
              <a:gd name="connsiteX3" fmla="*/ 6019800 w 6098429"/>
              <a:gd name="connsiteY3" fmla="*/ 104775 h 6782074"/>
              <a:gd name="connsiteX4" fmla="*/ 6010275 w 6098429"/>
              <a:gd name="connsiteY4" fmla="*/ 152400 h 6782074"/>
              <a:gd name="connsiteX5" fmla="*/ 6000750 w 6098429"/>
              <a:gd name="connsiteY5" fmla="*/ 180975 h 6782074"/>
              <a:gd name="connsiteX6" fmla="*/ 5991225 w 6098429"/>
              <a:gd name="connsiteY6" fmla="*/ 228600 h 6782074"/>
              <a:gd name="connsiteX7" fmla="*/ 5981700 w 6098429"/>
              <a:gd name="connsiteY7" fmla="*/ 333375 h 6782074"/>
              <a:gd name="connsiteX8" fmla="*/ 5962650 w 6098429"/>
              <a:gd name="connsiteY8" fmla="*/ 428625 h 6782074"/>
              <a:gd name="connsiteX9" fmla="*/ 5943600 w 6098429"/>
              <a:gd name="connsiteY9" fmla="*/ 666750 h 6782074"/>
              <a:gd name="connsiteX10" fmla="*/ 5934075 w 6098429"/>
              <a:gd name="connsiteY10" fmla="*/ 704850 h 6782074"/>
              <a:gd name="connsiteX11" fmla="*/ 5924550 w 6098429"/>
              <a:gd name="connsiteY11" fmla="*/ 790575 h 6782074"/>
              <a:gd name="connsiteX12" fmla="*/ 5915025 w 6098429"/>
              <a:gd name="connsiteY12" fmla="*/ 847725 h 6782074"/>
              <a:gd name="connsiteX13" fmla="*/ 5905500 w 6098429"/>
              <a:gd name="connsiteY13" fmla="*/ 1095375 h 6782074"/>
              <a:gd name="connsiteX14" fmla="*/ 5886450 w 6098429"/>
              <a:gd name="connsiteY14" fmla="*/ 1200150 h 6782074"/>
              <a:gd name="connsiteX15" fmla="*/ 5867400 w 6098429"/>
              <a:gd name="connsiteY15" fmla="*/ 1276350 h 6782074"/>
              <a:gd name="connsiteX16" fmla="*/ 5848350 w 6098429"/>
              <a:gd name="connsiteY16" fmla="*/ 1381125 h 6782074"/>
              <a:gd name="connsiteX17" fmla="*/ 5838825 w 6098429"/>
              <a:gd name="connsiteY17" fmla="*/ 1504950 h 6782074"/>
              <a:gd name="connsiteX18" fmla="*/ 5819775 w 6098429"/>
              <a:gd name="connsiteY18" fmla="*/ 1581150 h 6782074"/>
              <a:gd name="connsiteX19" fmla="*/ 5810250 w 6098429"/>
              <a:gd name="connsiteY19" fmla="*/ 1638300 h 6782074"/>
              <a:gd name="connsiteX20" fmla="*/ 5800725 w 6098429"/>
              <a:gd name="connsiteY20" fmla="*/ 1724025 h 6782074"/>
              <a:gd name="connsiteX21" fmla="*/ 5781675 w 6098429"/>
              <a:gd name="connsiteY21" fmla="*/ 1781175 h 6782074"/>
              <a:gd name="connsiteX22" fmla="*/ 5772150 w 6098429"/>
              <a:gd name="connsiteY22" fmla="*/ 1819275 h 6782074"/>
              <a:gd name="connsiteX23" fmla="*/ 5753100 w 6098429"/>
              <a:gd name="connsiteY23" fmla="*/ 1847850 h 6782074"/>
              <a:gd name="connsiteX24" fmla="*/ 5743575 w 6098429"/>
              <a:gd name="connsiteY24" fmla="*/ 1933575 h 6782074"/>
              <a:gd name="connsiteX25" fmla="*/ 5734050 w 6098429"/>
              <a:gd name="connsiteY25" fmla="*/ 1981200 h 6782074"/>
              <a:gd name="connsiteX26" fmla="*/ 5724525 w 6098429"/>
              <a:gd name="connsiteY26" fmla="*/ 2038350 h 6782074"/>
              <a:gd name="connsiteX27" fmla="*/ 5715000 w 6098429"/>
              <a:gd name="connsiteY27" fmla="*/ 2076450 h 6782074"/>
              <a:gd name="connsiteX28" fmla="*/ 5705475 w 6098429"/>
              <a:gd name="connsiteY28" fmla="*/ 2133600 h 6782074"/>
              <a:gd name="connsiteX29" fmla="*/ 5676900 w 6098429"/>
              <a:gd name="connsiteY29" fmla="*/ 2200275 h 6782074"/>
              <a:gd name="connsiteX30" fmla="*/ 5648325 w 6098429"/>
              <a:gd name="connsiteY30" fmla="*/ 2286000 h 6782074"/>
              <a:gd name="connsiteX31" fmla="*/ 5638800 w 6098429"/>
              <a:gd name="connsiteY31" fmla="*/ 2314575 h 6782074"/>
              <a:gd name="connsiteX32" fmla="*/ 5610225 w 6098429"/>
              <a:gd name="connsiteY32" fmla="*/ 2343150 h 6782074"/>
              <a:gd name="connsiteX33" fmla="*/ 5572125 w 6098429"/>
              <a:gd name="connsiteY33" fmla="*/ 2390775 h 6782074"/>
              <a:gd name="connsiteX34" fmla="*/ 5543550 w 6098429"/>
              <a:gd name="connsiteY34" fmla="*/ 2419350 h 6782074"/>
              <a:gd name="connsiteX35" fmla="*/ 5486400 w 6098429"/>
              <a:gd name="connsiteY35" fmla="*/ 2457450 h 6782074"/>
              <a:gd name="connsiteX36" fmla="*/ 5457825 w 6098429"/>
              <a:gd name="connsiteY36" fmla="*/ 2476500 h 6782074"/>
              <a:gd name="connsiteX37" fmla="*/ 5429250 w 6098429"/>
              <a:gd name="connsiteY37" fmla="*/ 2486025 h 6782074"/>
              <a:gd name="connsiteX38" fmla="*/ 5372100 w 6098429"/>
              <a:gd name="connsiteY38" fmla="*/ 2524125 h 6782074"/>
              <a:gd name="connsiteX39" fmla="*/ 5343525 w 6098429"/>
              <a:gd name="connsiteY39" fmla="*/ 2543175 h 6782074"/>
              <a:gd name="connsiteX40" fmla="*/ 5286375 w 6098429"/>
              <a:gd name="connsiteY40" fmla="*/ 2581275 h 6782074"/>
              <a:gd name="connsiteX41" fmla="*/ 5257800 w 6098429"/>
              <a:gd name="connsiteY41" fmla="*/ 2600325 h 6782074"/>
              <a:gd name="connsiteX42" fmla="*/ 5200650 w 6098429"/>
              <a:gd name="connsiteY42" fmla="*/ 2619375 h 6782074"/>
              <a:gd name="connsiteX43" fmla="*/ 5162550 w 6098429"/>
              <a:gd name="connsiteY43" fmla="*/ 2657475 h 6782074"/>
              <a:gd name="connsiteX44" fmla="*/ 5143500 w 6098429"/>
              <a:gd name="connsiteY44" fmla="*/ 2686050 h 6782074"/>
              <a:gd name="connsiteX45" fmla="*/ 5086350 w 6098429"/>
              <a:gd name="connsiteY45" fmla="*/ 2733675 h 6782074"/>
              <a:gd name="connsiteX46" fmla="*/ 4905375 w 6098429"/>
              <a:gd name="connsiteY46" fmla="*/ 2771909 h 6782074"/>
              <a:gd name="connsiteX47" fmla="*/ 4676467 w 6098429"/>
              <a:gd name="connsiteY47" fmla="*/ 2829022 h 6782074"/>
              <a:gd name="connsiteX48" fmla="*/ 4493650 w 6098429"/>
              <a:gd name="connsiteY48" fmla="*/ 2886114 h 6782074"/>
              <a:gd name="connsiteX49" fmla="*/ 4324042 w 6098429"/>
              <a:gd name="connsiteY49" fmla="*/ 2867140 h 6782074"/>
              <a:gd name="connsiteX50" fmla="*/ 4132314 w 6098429"/>
              <a:gd name="connsiteY50" fmla="*/ 2886171 h 6782074"/>
              <a:gd name="connsiteX51" fmla="*/ 3914775 w 6098429"/>
              <a:gd name="connsiteY51" fmla="*/ 2857635 h 6782074"/>
              <a:gd name="connsiteX52" fmla="*/ 3770978 w 6098429"/>
              <a:gd name="connsiteY52" fmla="*/ 2829079 h 6782074"/>
              <a:gd name="connsiteX53" fmla="*/ 3540535 w 6098429"/>
              <a:gd name="connsiteY53" fmla="*/ 2800522 h 6782074"/>
              <a:gd name="connsiteX54" fmla="*/ 3205316 w 6098429"/>
              <a:gd name="connsiteY54" fmla="*/ 2829079 h 6782074"/>
              <a:gd name="connsiteX55" fmla="*/ 2924175 w 6098429"/>
              <a:gd name="connsiteY55" fmla="*/ 2772121 h 6782074"/>
              <a:gd name="connsiteX56" fmla="*/ 2613845 w 6098429"/>
              <a:gd name="connsiteY56" fmla="*/ 2819707 h 6782074"/>
              <a:gd name="connsiteX57" fmla="*/ 2127455 w 6098429"/>
              <a:gd name="connsiteY57" fmla="*/ 2819689 h 6782074"/>
              <a:gd name="connsiteX58" fmla="*/ 1800225 w 6098429"/>
              <a:gd name="connsiteY58" fmla="*/ 2838450 h 6782074"/>
              <a:gd name="connsiteX59" fmla="*/ 1733550 w 6098429"/>
              <a:gd name="connsiteY59" fmla="*/ 2781300 h 6782074"/>
              <a:gd name="connsiteX60" fmla="*/ 1685925 w 6098429"/>
              <a:gd name="connsiteY60" fmla="*/ 2771775 h 6782074"/>
              <a:gd name="connsiteX61" fmla="*/ 1466850 w 6098429"/>
              <a:gd name="connsiteY61" fmla="*/ 2752725 h 6782074"/>
              <a:gd name="connsiteX62" fmla="*/ 1362075 w 6098429"/>
              <a:gd name="connsiteY62" fmla="*/ 2724150 h 6782074"/>
              <a:gd name="connsiteX63" fmla="*/ 1314450 w 6098429"/>
              <a:gd name="connsiteY63" fmla="*/ 2714625 h 6782074"/>
              <a:gd name="connsiteX64" fmla="*/ 1266825 w 6098429"/>
              <a:gd name="connsiteY64" fmla="*/ 2695575 h 6782074"/>
              <a:gd name="connsiteX65" fmla="*/ 1181100 w 6098429"/>
              <a:gd name="connsiteY65" fmla="*/ 2686050 h 6782074"/>
              <a:gd name="connsiteX66" fmla="*/ 1152525 w 6098429"/>
              <a:gd name="connsiteY66" fmla="*/ 2676525 h 6782074"/>
              <a:gd name="connsiteX67" fmla="*/ 1047750 w 6098429"/>
              <a:gd name="connsiteY67" fmla="*/ 2647950 h 6782074"/>
              <a:gd name="connsiteX68" fmla="*/ 1009650 w 6098429"/>
              <a:gd name="connsiteY68" fmla="*/ 2628900 h 6782074"/>
              <a:gd name="connsiteX69" fmla="*/ 962025 w 6098429"/>
              <a:gd name="connsiteY69" fmla="*/ 2609850 h 6782074"/>
              <a:gd name="connsiteX70" fmla="*/ 933450 w 6098429"/>
              <a:gd name="connsiteY70" fmla="*/ 2590800 h 6782074"/>
              <a:gd name="connsiteX71" fmla="*/ 904875 w 6098429"/>
              <a:gd name="connsiteY71" fmla="*/ 2581275 h 6782074"/>
              <a:gd name="connsiteX72" fmla="*/ 876300 w 6098429"/>
              <a:gd name="connsiteY72" fmla="*/ 2562225 h 6782074"/>
              <a:gd name="connsiteX73" fmla="*/ 809625 w 6098429"/>
              <a:gd name="connsiteY73" fmla="*/ 2533650 h 6782074"/>
              <a:gd name="connsiteX74" fmla="*/ 781050 w 6098429"/>
              <a:gd name="connsiteY74" fmla="*/ 2514600 h 6782074"/>
              <a:gd name="connsiteX75" fmla="*/ 752475 w 6098429"/>
              <a:gd name="connsiteY75" fmla="*/ 2505075 h 6782074"/>
              <a:gd name="connsiteX76" fmla="*/ 685800 w 6098429"/>
              <a:gd name="connsiteY76" fmla="*/ 2486025 h 6782074"/>
              <a:gd name="connsiteX77" fmla="*/ 638175 w 6098429"/>
              <a:gd name="connsiteY77" fmla="*/ 2476500 h 6782074"/>
              <a:gd name="connsiteX78" fmla="*/ 581025 w 6098429"/>
              <a:gd name="connsiteY78" fmla="*/ 2457450 h 6782074"/>
              <a:gd name="connsiteX79" fmla="*/ 466725 w 6098429"/>
              <a:gd name="connsiteY79" fmla="*/ 2438400 h 6782074"/>
              <a:gd name="connsiteX80" fmla="*/ 419100 w 6098429"/>
              <a:gd name="connsiteY80" fmla="*/ 2419350 h 6782074"/>
              <a:gd name="connsiteX81" fmla="*/ 390525 w 6098429"/>
              <a:gd name="connsiteY81" fmla="*/ 2409825 h 6782074"/>
              <a:gd name="connsiteX82" fmla="*/ 342900 w 6098429"/>
              <a:gd name="connsiteY82" fmla="*/ 2390775 h 6782074"/>
              <a:gd name="connsiteX83" fmla="*/ 219075 w 6098429"/>
              <a:gd name="connsiteY83" fmla="*/ 2362200 h 6782074"/>
              <a:gd name="connsiteX84" fmla="*/ 190500 w 6098429"/>
              <a:gd name="connsiteY84" fmla="*/ 2352675 h 6782074"/>
              <a:gd name="connsiteX85" fmla="*/ 133350 w 6098429"/>
              <a:gd name="connsiteY85" fmla="*/ 2362200 h 6782074"/>
              <a:gd name="connsiteX86" fmla="*/ 85725 w 6098429"/>
              <a:gd name="connsiteY86" fmla="*/ 2409825 h 6782074"/>
              <a:gd name="connsiteX87" fmla="*/ 57150 w 6098429"/>
              <a:gd name="connsiteY87" fmla="*/ 2447925 h 6782074"/>
              <a:gd name="connsiteX88" fmla="*/ 38100 w 6098429"/>
              <a:gd name="connsiteY88" fmla="*/ 2486025 h 6782074"/>
              <a:gd name="connsiteX89" fmla="*/ 19050 w 6098429"/>
              <a:gd name="connsiteY89" fmla="*/ 2514600 h 6782074"/>
              <a:gd name="connsiteX90" fmla="*/ 9525 w 6098429"/>
              <a:gd name="connsiteY90" fmla="*/ 2552700 h 6782074"/>
              <a:gd name="connsiteX91" fmla="*/ 0 w 6098429"/>
              <a:gd name="connsiteY91" fmla="*/ 2581275 h 6782074"/>
              <a:gd name="connsiteX92" fmla="*/ 28575 w 6098429"/>
              <a:gd name="connsiteY92" fmla="*/ 2733675 h 6782074"/>
              <a:gd name="connsiteX93" fmla="*/ 47625 w 6098429"/>
              <a:gd name="connsiteY93" fmla="*/ 2790825 h 6782074"/>
              <a:gd name="connsiteX94" fmla="*/ 76200 w 6098429"/>
              <a:gd name="connsiteY94" fmla="*/ 2828925 h 6782074"/>
              <a:gd name="connsiteX95" fmla="*/ 85725 w 6098429"/>
              <a:gd name="connsiteY95" fmla="*/ 2857500 h 6782074"/>
              <a:gd name="connsiteX96" fmla="*/ 114300 w 6098429"/>
              <a:gd name="connsiteY96" fmla="*/ 2867025 h 6782074"/>
              <a:gd name="connsiteX97" fmla="*/ 171450 w 6098429"/>
              <a:gd name="connsiteY97" fmla="*/ 2905125 h 6782074"/>
              <a:gd name="connsiteX98" fmla="*/ 200025 w 6098429"/>
              <a:gd name="connsiteY98" fmla="*/ 2914650 h 6782074"/>
              <a:gd name="connsiteX99" fmla="*/ 228600 w 6098429"/>
              <a:gd name="connsiteY99" fmla="*/ 2933700 h 6782074"/>
              <a:gd name="connsiteX100" fmla="*/ 257175 w 6098429"/>
              <a:gd name="connsiteY100" fmla="*/ 2962275 h 6782074"/>
              <a:gd name="connsiteX101" fmla="*/ 314325 w 6098429"/>
              <a:gd name="connsiteY101" fmla="*/ 2981325 h 6782074"/>
              <a:gd name="connsiteX102" fmla="*/ 352425 w 6098429"/>
              <a:gd name="connsiteY102" fmla="*/ 3000375 h 6782074"/>
              <a:gd name="connsiteX103" fmla="*/ 409575 w 6098429"/>
              <a:gd name="connsiteY103" fmla="*/ 3048000 h 6782074"/>
              <a:gd name="connsiteX104" fmla="*/ 438150 w 6098429"/>
              <a:gd name="connsiteY104" fmla="*/ 3086100 h 6782074"/>
              <a:gd name="connsiteX105" fmla="*/ 466725 w 6098429"/>
              <a:gd name="connsiteY105" fmla="*/ 3143250 h 6782074"/>
              <a:gd name="connsiteX106" fmla="*/ 476250 w 6098429"/>
              <a:gd name="connsiteY106" fmla="*/ 3171825 h 6782074"/>
              <a:gd name="connsiteX107" fmla="*/ 504825 w 6098429"/>
              <a:gd name="connsiteY107" fmla="*/ 3209925 h 6782074"/>
              <a:gd name="connsiteX108" fmla="*/ 523875 w 6098429"/>
              <a:gd name="connsiteY108" fmla="*/ 3248025 h 6782074"/>
              <a:gd name="connsiteX109" fmla="*/ 533400 w 6098429"/>
              <a:gd name="connsiteY109" fmla="*/ 3295650 h 6782074"/>
              <a:gd name="connsiteX110" fmla="*/ 590550 w 6098429"/>
              <a:gd name="connsiteY110" fmla="*/ 3371850 h 6782074"/>
              <a:gd name="connsiteX111" fmla="*/ 666750 w 6098429"/>
              <a:gd name="connsiteY111" fmla="*/ 3457575 h 6782074"/>
              <a:gd name="connsiteX112" fmla="*/ 695325 w 6098429"/>
              <a:gd name="connsiteY112" fmla="*/ 3476625 h 6782074"/>
              <a:gd name="connsiteX113" fmla="*/ 762000 w 6098429"/>
              <a:gd name="connsiteY113" fmla="*/ 3571875 h 6782074"/>
              <a:gd name="connsiteX114" fmla="*/ 800100 w 6098429"/>
              <a:gd name="connsiteY114" fmla="*/ 3629025 h 6782074"/>
              <a:gd name="connsiteX115" fmla="*/ 857250 w 6098429"/>
              <a:gd name="connsiteY115" fmla="*/ 3724275 h 6782074"/>
              <a:gd name="connsiteX116" fmla="*/ 923925 w 6098429"/>
              <a:gd name="connsiteY116" fmla="*/ 3781425 h 6782074"/>
              <a:gd name="connsiteX117" fmla="*/ 952500 w 6098429"/>
              <a:gd name="connsiteY117" fmla="*/ 3810000 h 6782074"/>
              <a:gd name="connsiteX118" fmla="*/ 981075 w 6098429"/>
              <a:gd name="connsiteY118" fmla="*/ 3829050 h 6782074"/>
              <a:gd name="connsiteX119" fmla="*/ 1028700 w 6098429"/>
              <a:gd name="connsiteY119" fmla="*/ 3886200 h 6782074"/>
              <a:gd name="connsiteX120" fmla="*/ 1057275 w 6098429"/>
              <a:gd name="connsiteY120" fmla="*/ 3924300 h 6782074"/>
              <a:gd name="connsiteX121" fmla="*/ 1076325 w 6098429"/>
              <a:gd name="connsiteY121" fmla="*/ 3952875 h 6782074"/>
              <a:gd name="connsiteX122" fmla="*/ 1114425 w 6098429"/>
              <a:gd name="connsiteY122" fmla="*/ 3962400 h 6782074"/>
              <a:gd name="connsiteX123" fmla="*/ 1152525 w 6098429"/>
              <a:gd name="connsiteY123" fmla="*/ 3990975 h 6782074"/>
              <a:gd name="connsiteX124" fmla="*/ 1181100 w 6098429"/>
              <a:gd name="connsiteY124" fmla="*/ 4010025 h 6782074"/>
              <a:gd name="connsiteX125" fmla="*/ 1200150 w 6098429"/>
              <a:gd name="connsiteY125" fmla="*/ 4038600 h 6782074"/>
              <a:gd name="connsiteX126" fmla="*/ 1228725 w 6098429"/>
              <a:gd name="connsiteY126" fmla="*/ 4048125 h 6782074"/>
              <a:gd name="connsiteX127" fmla="*/ 1257300 w 6098429"/>
              <a:gd name="connsiteY127" fmla="*/ 4067175 h 6782074"/>
              <a:gd name="connsiteX128" fmla="*/ 1343025 w 6098429"/>
              <a:gd name="connsiteY128" fmla="*/ 4057650 h 6782074"/>
              <a:gd name="connsiteX129" fmla="*/ 1371600 w 6098429"/>
              <a:gd name="connsiteY129" fmla="*/ 4038600 h 6782074"/>
              <a:gd name="connsiteX130" fmla="*/ 1419225 w 6098429"/>
              <a:gd name="connsiteY130" fmla="*/ 3981450 h 6782074"/>
              <a:gd name="connsiteX131" fmla="*/ 1485900 w 6098429"/>
              <a:gd name="connsiteY131" fmla="*/ 3924300 h 6782074"/>
              <a:gd name="connsiteX132" fmla="*/ 1514475 w 6098429"/>
              <a:gd name="connsiteY132" fmla="*/ 3914775 h 6782074"/>
              <a:gd name="connsiteX133" fmla="*/ 1543050 w 6098429"/>
              <a:gd name="connsiteY133" fmla="*/ 3895725 h 6782074"/>
              <a:gd name="connsiteX134" fmla="*/ 1628775 w 6098429"/>
              <a:gd name="connsiteY134" fmla="*/ 3876675 h 6782074"/>
              <a:gd name="connsiteX135" fmla="*/ 1657350 w 6098429"/>
              <a:gd name="connsiteY135" fmla="*/ 3857625 h 6782074"/>
              <a:gd name="connsiteX136" fmla="*/ 1685925 w 6098429"/>
              <a:gd name="connsiteY136" fmla="*/ 3829050 h 6782074"/>
              <a:gd name="connsiteX137" fmla="*/ 1743075 w 6098429"/>
              <a:gd name="connsiteY137" fmla="*/ 3810000 h 6782074"/>
              <a:gd name="connsiteX138" fmla="*/ 1809750 w 6098429"/>
              <a:gd name="connsiteY138" fmla="*/ 3790950 h 6782074"/>
              <a:gd name="connsiteX139" fmla="*/ 1924050 w 6098429"/>
              <a:gd name="connsiteY139" fmla="*/ 3771900 h 6782074"/>
              <a:gd name="connsiteX140" fmla="*/ 1943100 w 6098429"/>
              <a:gd name="connsiteY140" fmla="*/ 3743325 h 6782074"/>
              <a:gd name="connsiteX141" fmla="*/ 2000250 w 6098429"/>
              <a:gd name="connsiteY141" fmla="*/ 3724275 h 6782074"/>
              <a:gd name="connsiteX142" fmla="*/ 2345301 w 6098429"/>
              <a:gd name="connsiteY142" fmla="*/ 3695528 h 6782074"/>
              <a:gd name="connsiteX143" fmla="*/ 2566219 w 6098429"/>
              <a:gd name="connsiteY143" fmla="*/ 3714423 h 6782074"/>
              <a:gd name="connsiteX144" fmla="*/ 2825546 w 6098429"/>
              <a:gd name="connsiteY144" fmla="*/ 3676229 h 6782074"/>
              <a:gd name="connsiteX145" fmla="*/ 3347577 w 6098429"/>
              <a:gd name="connsiteY145" fmla="*/ 3676210 h 6782074"/>
              <a:gd name="connsiteX146" fmla="*/ 3527630 w 6098429"/>
              <a:gd name="connsiteY146" fmla="*/ 3714290 h 6782074"/>
              <a:gd name="connsiteX147" fmla="*/ 3814302 w 6098429"/>
              <a:gd name="connsiteY147" fmla="*/ 3752467 h 6782074"/>
              <a:gd name="connsiteX148" fmla="*/ 3994663 w 6098429"/>
              <a:gd name="connsiteY148" fmla="*/ 3752505 h 6782074"/>
              <a:gd name="connsiteX149" fmla="*/ 4245078 w 6098429"/>
              <a:gd name="connsiteY149" fmla="*/ 3781061 h 6782074"/>
              <a:gd name="connsiteX150" fmla="*/ 4400857 w 6098429"/>
              <a:gd name="connsiteY150" fmla="*/ 3800091 h 6782074"/>
              <a:gd name="connsiteX151" fmla="*/ 4622390 w 6098429"/>
              <a:gd name="connsiteY151" fmla="*/ 3800188 h 6782074"/>
              <a:gd name="connsiteX152" fmla="*/ 4742836 w 6098429"/>
              <a:gd name="connsiteY152" fmla="*/ 3800360 h 6782074"/>
              <a:gd name="connsiteX153" fmla="*/ 5076825 w 6098429"/>
              <a:gd name="connsiteY153" fmla="*/ 3886008 h 6782074"/>
              <a:gd name="connsiteX154" fmla="*/ 5334000 w 6098429"/>
              <a:gd name="connsiteY154" fmla="*/ 3981450 h 6782074"/>
              <a:gd name="connsiteX155" fmla="*/ 5343525 w 6098429"/>
              <a:gd name="connsiteY155" fmla="*/ 4010025 h 6782074"/>
              <a:gd name="connsiteX156" fmla="*/ 5410200 w 6098429"/>
              <a:gd name="connsiteY156" fmla="*/ 4067175 h 6782074"/>
              <a:gd name="connsiteX157" fmla="*/ 5438775 w 6098429"/>
              <a:gd name="connsiteY157" fmla="*/ 4076700 h 6782074"/>
              <a:gd name="connsiteX158" fmla="*/ 5495925 w 6098429"/>
              <a:gd name="connsiteY158" fmla="*/ 4133850 h 6782074"/>
              <a:gd name="connsiteX159" fmla="*/ 5562600 w 6098429"/>
              <a:gd name="connsiteY159" fmla="*/ 4171950 h 6782074"/>
              <a:gd name="connsiteX160" fmla="*/ 5591175 w 6098429"/>
              <a:gd name="connsiteY160" fmla="*/ 4229100 h 6782074"/>
              <a:gd name="connsiteX161" fmla="*/ 5600700 w 6098429"/>
              <a:gd name="connsiteY161" fmla="*/ 4257675 h 6782074"/>
              <a:gd name="connsiteX162" fmla="*/ 5619750 w 6098429"/>
              <a:gd name="connsiteY162" fmla="*/ 4295775 h 6782074"/>
              <a:gd name="connsiteX163" fmla="*/ 5629275 w 6098429"/>
              <a:gd name="connsiteY163" fmla="*/ 4333875 h 6782074"/>
              <a:gd name="connsiteX164" fmla="*/ 5648325 w 6098429"/>
              <a:gd name="connsiteY164" fmla="*/ 4362450 h 6782074"/>
              <a:gd name="connsiteX165" fmla="*/ 5657850 w 6098429"/>
              <a:gd name="connsiteY165" fmla="*/ 4391025 h 6782074"/>
              <a:gd name="connsiteX166" fmla="*/ 5695950 w 6098429"/>
              <a:gd name="connsiteY166" fmla="*/ 4448175 h 6782074"/>
              <a:gd name="connsiteX167" fmla="*/ 5705475 w 6098429"/>
              <a:gd name="connsiteY167" fmla="*/ 4495800 h 6782074"/>
              <a:gd name="connsiteX168" fmla="*/ 5734050 w 6098429"/>
              <a:gd name="connsiteY168" fmla="*/ 4524375 h 6782074"/>
              <a:gd name="connsiteX169" fmla="*/ 5753100 w 6098429"/>
              <a:gd name="connsiteY169" fmla="*/ 4562475 h 6782074"/>
              <a:gd name="connsiteX170" fmla="*/ 5772150 w 6098429"/>
              <a:gd name="connsiteY170" fmla="*/ 4619625 h 6782074"/>
              <a:gd name="connsiteX171" fmla="*/ 5781675 w 6098429"/>
              <a:gd name="connsiteY171" fmla="*/ 4648200 h 6782074"/>
              <a:gd name="connsiteX172" fmla="*/ 5791200 w 6098429"/>
              <a:gd name="connsiteY172" fmla="*/ 4676775 h 6782074"/>
              <a:gd name="connsiteX173" fmla="*/ 5810250 w 6098429"/>
              <a:gd name="connsiteY173" fmla="*/ 5029200 h 6782074"/>
              <a:gd name="connsiteX174" fmla="*/ 5819775 w 6098429"/>
              <a:gd name="connsiteY174" fmla="*/ 5095875 h 6782074"/>
              <a:gd name="connsiteX175" fmla="*/ 5829300 w 6098429"/>
              <a:gd name="connsiteY175" fmla="*/ 5229225 h 6782074"/>
              <a:gd name="connsiteX176" fmla="*/ 5848350 w 6098429"/>
              <a:gd name="connsiteY176" fmla="*/ 5353050 h 6782074"/>
              <a:gd name="connsiteX177" fmla="*/ 5867400 w 6098429"/>
              <a:gd name="connsiteY177" fmla="*/ 5448300 h 6782074"/>
              <a:gd name="connsiteX178" fmla="*/ 5886450 w 6098429"/>
              <a:gd name="connsiteY178" fmla="*/ 5686425 h 6782074"/>
              <a:gd name="connsiteX179" fmla="*/ 5895975 w 6098429"/>
              <a:gd name="connsiteY179" fmla="*/ 5772150 h 6782074"/>
              <a:gd name="connsiteX180" fmla="*/ 5905500 w 6098429"/>
              <a:gd name="connsiteY180" fmla="*/ 6600825 h 6782074"/>
              <a:gd name="connsiteX181" fmla="*/ 5934075 w 6098429"/>
              <a:gd name="connsiteY181" fmla="*/ 6686550 h 6782074"/>
              <a:gd name="connsiteX182" fmla="*/ 5962650 w 6098429"/>
              <a:gd name="connsiteY182" fmla="*/ 6781800 h 6782074"/>
              <a:gd name="connsiteX183" fmla="*/ 6065601 w 6098429"/>
              <a:gd name="connsiteY183" fmla="*/ 6698962 h 6782074"/>
              <a:gd name="connsiteX184" fmla="*/ 6096000 w 6098429"/>
              <a:gd name="connsiteY184" fmla="*/ 0 h 6782074"/>
              <a:gd name="connsiteX0" fmla="*/ 6096000 w 6096636"/>
              <a:gd name="connsiteY0" fmla="*/ 0 h 7194678"/>
              <a:gd name="connsiteX1" fmla="*/ 6048375 w 6096636"/>
              <a:gd name="connsiteY1" fmla="*/ 47625 h 7194678"/>
              <a:gd name="connsiteX2" fmla="*/ 6038850 w 6096636"/>
              <a:gd name="connsiteY2" fmla="*/ 76200 h 7194678"/>
              <a:gd name="connsiteX3" fmla="*/ 6019800 w 6096636"/>
              <a:gd name="connsiteY3" fmla="*/ 104775 h 7194678"/>
              <a:gd name="connsiteX4" fmla="*/ 6010275 w 6096636"/>
              <a:gd name="connsiteY4" fmla="*/ 152400 h 7194678"/>
              <a:gd name="connsiteX5" fmla="*/ 6000750 w 6096636"/>
              <a:gd name="connsiteY5" fmla="*/ 180975 h 7194678"/>
              <a:gd name="connsiteX6" fmla="*/ 5991225 w 6096636"/>
              <a:gd name="connsiteY6" fmla="*/ 228600 h 7194678"/>
              <a:gd name="connsiteX7" fmla="*/ 5981700 w 6096636"/>
              <a:gd name="connsiteY7" fmla="*/ 333375 h 7194678"/>
              <a:gd name="connsiteX8" fmla="*/ 5962650 w 6096636"/>
              <a:gd name="connsiteY8" fmla="*/ 428625 h 7194678"/>
              <a:gd name="connsiteX9" fmla="*/ 5943600 w 6096636"/>
              <a:gd name="connsiteY9" fmla="*/ 666750 h 7194678"/>
              <a:gd name="connsiteX10" fmla="*/ 5934075 w 6096636"/>
              <a:gd name="connsiteY10" fmla="*/ 704850 h 7194678"/>
              <a:gd name="connsiteX11" fmla="*/ 5924550 w 6096636"/>
              <a:gd name="connsiteY11" fmla="*/ 790575 h 7194678"/>
              <a:gd name="connsiteX12" fmla="*/ 5915025 w 6096636"/>
              <a:gd name="connsiteY12" fmla="*/ 847725 h 7194678"/>
              <a:gd name="connsiteX13" fmla="*/ 5905500 w 6096636"/>
              <a:gd name="connsiteY13" fmla="*/ 1095375 h 7194678"/>
              <a:gd name="connsiteX14" fmla="*/ 5886450 w 6096636"/>
              <a:gd name="connsiteY14" fmla="*/ 1200150 h 7194678"/>
              <a:gd name="connsiteX15" fmla="*/ 5867400 w 6096636"/>
              <a:gd name="connsiteY15" fmla="*/ 1276350 h 7194678"/>
              <a:gd name="connsiteX16" fmla="*/ 5848350 w 6096636"/>
              <a:gd name="connsiteY16" fmla="*/ 1381125 h 7194678"/>
              <a:gd name="connsiteX17" fmla="*/ 5838825 w 6096636"/>
              <a:gd name="connsiteY17" fmla="*/ 1504950 h 7194678"/>
              <a:gd name="connsiteX18" fmla="*/ 5819775 w 6096636"/>
              <a:gd name="connsiteY18" fmla="*/ 1581150 h 7194678"/>
              <a:gd name="connsiteX19" fmla="*/ 5810250 w 6096636"/>
              <a:gd name="connsiteY19" fmla="*/ 1638300 h 7194678"/>
              <a:gd name="connsiteX20" fmla="*/ 5800725 w 6096636"/>
              <a:gd name="connsiteY20" fmla="*/ 1724025 h 7194678"/>
              <a:gd name="connsiteX21" fmla="*/ 5781675 w 6096636"/>
              <a:gd name="connsiteY21" fmla="*/ 1781175 h 7194678"/>
              <a:gd name="connsiteX22" fmla="*/ 5772150 w 6096636"/>
              <a:gd name="connsiteY22" fmla="*/ 1819275 h 7194678"/>
              <a:gd name="connsiteX23" fmla="*/ 5753100 w 6096636"/>
              <a:gd name="connsiteY23" fmla="*/ 1847850 h 7194678"/>
              <a:gd name="connsiteX24" fmla="*/ 5743575 w 6096636"/>
              <a:gd name="connsiteY24" fmla="*/ 1933575 h 7194678"/>
              <a:gd name="connsiteX25" fmla="*/ 5734050 w 6096636"/>
              <a:gd name="connsiteY25" fmla="*/ 1981200 h 7194678"/>
              <a:gd name="connsiteX26" fmla="*/ 5724525 w 6096636"/>
              <a:gd name="connsiteY26" fmla="*/ 2038350 h 7194678"/>
              <a:gd name="connsiteX27" fmla="*/ 5715000 w 6096636"/>
              <a:gd name="connsiteY27" fmla="*/ 2076450 h 7194678"/>
              <a:gd name="connsiteX28" fmla="*/ 5705475 w 6096636"/>
              <a:gd name="connsiteY28" fmla="*/ 2133600 h 7194678"/>
              <a:gd name="connsiteX29" fmla="*/ 5676900 w 6096636"/>
              <a:gd name="connsiteY29" fmla="*/ 2200275 h 7194678"/>
              <a:gd name="connsiteX30" fmla="*/ 5648325 w 6096636"/>
              <a:gd name="connsiteY30" fmla="*/ 2286000 h 7194678"/>
              <a:gd name="connsiteX31" fmla="*/ 5638800 w 6096636"/>
              <a:gd name="connsiteY31" fmla="*/ 2314575 h 7194678"/>
              <a:gd name="connsiteX32" fmla="*/ 5610225 w 6096636"/>
              <a:gd name="connsiteY32" fmla="*/ 2343150 h 7194678"/>
              <a:gd name="connsiteX33" fmla="*/ 5572125 w 6096636"/>
              <a:gd name="connsiteY33" fmla="*/ 2390775 h 7194678"/>
              <a:gd name="connsiteX34" fmla="*/ 5543550 w 6096636"/>
              <a:gd name="connsiteY34" fmla="*/ 2419350 h 7194678"/>
              <a:gd name="connsiteX35" fmla="*/ 5486400 w 6096636"/>
              <a:gd name="connsiteY35" fmla="*/ 2457450 h 7194678"/>
              <a:gd name="connsiteX36" fmla="*/ 5457825 w 6096636"/>
              <a:gd name="connsiteY36" fmla="*/ 2476500 h 7194678"/>
              <a:gd name="connsiteX37" fmla="*/ 5429250 w 6096636"/>
              <a:gd name="connsiteY37" fmla="*/ 2486025 h 7194678"/>
              <a:gd name="connsiteX38" fmla="*/ 5372100 w 6096636"/>
              <a:gd name="connsiteY38" fmla="*/ 2524125 h 7194678"/>
              <a:gd name="connsiteX39" fmla="*/ 5343525 w 6096636"/>
              <a:gd name="connsiteY39" fmla="*/ 2543175 h 7194678"/>
              <a:gd name="connsiteX40" fmla="*/ 5286375 w 6096636"/>
              <a:gd name="connsiteY40" fmla="*/ 2581275 h 7194678"/>
              <a:gd name="connsiteX41" fmla="*/ 5257800 w 6096636"/>
              <a:gd name="connsiteY41" fmla="*/ 2600325 h 7194678"/>
              <a:gd name="connsiteX42" fmla="*/ 5200650 w 6096636"/>
              <a:gd name="connsiteY42" fmla="*/ 2619375 h 7194678"/>
              <a:gd name="connsiteX43" fmla="*/ 5162550 w 6096636"/>
              <a:gd name="connsiteY43" fmla="*/ 2657475 h 7194678"/>
              <a:gd name="connsiteX44" fmla="*/ 5143500 w 6096636"/>
              <a:gd name="connsiteY44" fmla="*/ 2686050 h 7194678"/>
              <a:gd name="connsiteX45" fmla="*/ 5086350 w 6096636"/>
              <a:gd name="connsiteY45" fmla="*/ 2733675 h 7194678"/>
              <a:gd name="connsiteX46" fmla="*/ 4905375 w 6096636"/>
              <a:gd name="connsiteY46" fmla="*/ 2771909 h 7194678"/>
              <a:gd name="connsiteX47" fmla="*/ 4676467 w 6096636"/>
              <a:gd name="connsiteY47" fmla="*/ 2829022 h 7194678"/>
              <a:gd name="connsiteX48" fmla="*/ 4493650 w 6096636"/>
              <a:gd name="connsiteY48" fmla="*/ 2886114 h 7194678"/>
              <a:gd name="connsiteX49" fmla="*/ 4324042 w 6096636"/>
              <a:gd name="connsiteY49" fmla="*/ 2867140 h 7194678"/>
              <a:gd name="connsiteX50" fmla="*/ 4132314 w 6096636"/>
              <a:gd name="connsiteY50" fmla="*/ 2886171 h 7194678"/>
              <a:gd name="connsiteX51" fmla="*/ 3914775 w 6096636"/>
              <a:gd name="connsiteY51" fmla="*/ 2857635 h 7194678"/>
              <a:gd name="connsiteX52" fmla="*/ 3770978 w 6096636"/>
              <a:gd name="connsiteY52" fmla="*/ 2829079 h 7194678"/>
              <a:gd name="connsiteX53" fmla="*/ 3540535 w 6096636"/>
              <a:gd name="connsiteY53" fmla="*/ 2800522 h 7194678"/>
              <a:gd name="connsiteX54" fmla="*/ 3205316 w 6096636"/>
              <a:gd name="connsiteY54" fmla="*/ 2829079 h 7194678"/>
              <a:gd name="connsiteX55" fmla="*/ 2924175 w 6096636"/>
              <a:gd name="connsiteY55" fmla="*/ 2772121 h 7194678"/>
              <a:gd name="connsiteX56" fmla="*/ 2613845 w 6096636"/>
              <a:gd name="connsiteY56" fmla="*/ 2819707 h 7194678"/>
              <a:gd name="connsiteX57" fmla="*/ 2127455 w 6096636"/>
              <a:gd name="connsiteY57" fmla="*/ 2819689 h 7194678"/>
              <a:gd name="connsiteX58" fmla="*/ 1800225 w 6096636"/>
              <a:gd name="connsiteY58" fmla="*/ 2838450 h 7194678"/>
              <a:gd name="connsiteX59" fmla="*/ 1733550 w 6096636"/>
              <a:gd name="connsiteY59" fmla="*/ 2781300 h 7194678"/>
              <a:gd name="connsiteX60" fmla="*/ 1685925 w 6096636"/>
              <a:gd name="connsiteY60" fmla="*/ 2771775 h 7194678"/>
              <a:gd name="connsiteX61" fmla="*/ 1466850 w 6096636"/>
              <a:gd name="connsiteY61" fmla="*/ 2752725 h 7194678"/>
              <a:gd name="connsiteX62" fmla="*/ 1362075 w 6096636"/>
              <a:gd name="connsiteY62" fmla="*/ 2724150 h 7194678"/>
              <a:gd name="connsiteX63" fmla="*/ 1314450 w 6096636"/>
              <a:gd name="connsiteY63" fmla="*/ 2714625 h 7194678"/>
              <a:gd name="connsiteX64" fmla="*/ 1266825 w 6096636"/>
              <a:gd name="connsiteY64" fmla="*/ 2695575 h 7194678"/>
              <a:gd name="connsiteX65" fmla="*/ 1181100 w 6096636"/>
              <a:gd name="connsiteY65" fmla="*/ 2686050 h 7194678"/>
              <a:gd name="connsiteX66" fmla="*/ 1152525 w 6096636"/>
              <a:gd name="connsiteY66" fmla="*/ 2676525 h 7194678"/>
              <a:gd name="connsiteX67" fmla="*/ 1047750 w 6096636"/>
              <a:gd name="connsiteY67" fmla="*/ 2647950 h 7194678"/>
              <a:gd name="connsiteX68" fmla="*/ 1009650 w 6096636"/>
              <a:gd name="connsiteY68" fmla="*/ 2628900 h 7194678"/>
              <a:gd name="connsiteX69" fmla="*/ 962025 w 6096636"/>
              <a:gd name="connsiteY69" fmla="*/ 2609850 h 7194678"/>
              <a:gd name="connsiteX70" fmla="*/ 933450 w 6096636"/>
              <a:gd name="connsiteY70" fmla="*/ 2590800 h 7194678"/>
              <a:gd name="connsiteX71" fmla="*/ 904875 w 6096636"/>
              <a:gd name="connsiteY71" fmla="*/ 2581275 h 7194678"/>
              <a:gd name="connsiteX72" fmla="*/ 876300 w 6096636"/>
              <a:gd name="connsiteY72" fmla="*/ 2562225 h 7194678"/>
              <a:gd name="connsiteX73" fmla="*/ 809625 w 6096636"/>
              <a:gd name="connsiteY73" fmla="*/ 2533650 h 7194678"/>
              <a:gd name="connsiteX74" fmla="*/ 781050 w 6096636"/>
              <a:gd name="connsiteY74" fmla="*/ 2514600 h 7194678"/>
              <a:gd name="connsiteX75" fmla="*/ 752475 w 6096636"/>
              <a:gd name="connsiteY75" fmla="*/ 2505075 h 7194678"/>
              <a:gd name="connsiteX76" fmla="*/ 685800 w 6096636"/>
              <a:gd name="connsiteY76" fmla="*/ 2486025 h 7194678"/>
              <a:gd name="connsiteX77" fmla="*/ 638175 w 6096636"/>
              <a:gd name="connsiteY77" fmla="*/ 2476500 h 7194678"/>
              <a:gd name="connsiteX78" fmla="*/ 581025 w 6096636"/>
              <a:gd name="connsiteY78" fmla="*/ 2457450 h 7194678"/>
              <a:gd name="connsiteX79" fmla="*/ 466725 w 6096636"/>
              <a:gd name="connsiteY79" fmla="*/ 2438400 h 7194678"/>
              <a:gd name="connsiteX80" fmla="*/ 419100 w 6096636"/>
              <a:gd name="connsiteY80" fmla="*/ 2419350 h 7194678"/>
              <a:gd name="connsiteX81" fmla="*/ 390525 w 6096636"/>
              <a:gd name="connsiteY81" fmla="*/ 2409825 h 7194678"/>
              <a:gd name="connsiteX82" fmla="*/ 342900 w 6096636"/>
              <a:gd name="connsiteY82" fmla="*/ 2390775 h 7194678"/>
              <a:gd name="connsiteX83" fmla="*/ 219075 w 6096636"/>
              <a:gd name="connsiteY83" fmla="*/ 2362200 h 7194678"/>
              <a:gd name="connsiteX84" fmla="*/ 190500 w 6096636"/>
              <a:gd name="connsiteY84" fmla="*/ 2352675 h 7194678"/>
              <a:gd name="connsiteX85" fmla="*/ 133350 w 6096636"/>
              <a:gd name="connsiteY85" fmla="*/ 2362200 h 7194678"/>
              <a:gd name="connsiteX86" fmla="*/ 85725 w 6096636"/>
              <a:gd name="connsiteY86" fmla="*/ 2409825 h 7194678"/>
              <a:gd name="connsiteX87" fmla="*/ 57150 w 6096636"/>
              <a:gd name="connsiteY87" fmla="*/ 2447925 h 7194678"/>
              <a:gd name="connsiteX88" fmla="*/ 38100 w 6096636"/>
              <a:gd name="connsiteY88" fmla="*/ 2486025 h 7194678"/>
              <a:gd name="connsiteX89" fmla="*/ 19050 w 6096636"/>
              <a:gd name="connsiteY89" fmla="*/ 2514600 h 7194678"/>
              <a:gd name="connsiteX90" fmla="*/ 9525 w 6096636"/>
              <a:gd name="connsiteY90" fmla="*/ 2552700 h 7194678"/>
              <a:gd name="connsiteX91" fmla="*/ 0 w 6096636"/>
              <a:gd name="connsiteY91" fmla="*/ 2581275 h 7194678"/>
              <a:gd name="connsiteX92" fmla="*/ 28575 w 6096636"/>
              <a:gd name="connsiteY92" fmla="*/ 2733675 h 7194678"/>
              <a:gd name="connsiteX93" fmla="*/ 47625 w 6096636"/>
              <a:gd name="connsiteY93" fmla="*/ 2790825 h 7194678"/>
              <a:gd name="connsiteX94" fmla="*/ 76200 w 6096636"/>
              <a:gd name="connsiteY94" fmla="*/ 2828925 h 7194678"/>
              <a:gd name="connsiteX95" fmla="*/ 85725 w 6096636"/>
              <a:gd name="connsiteY95" fmla="*/ 2857500 h 7194678"/>
              <a:gd name="connsiteX96" fmla="*/ 114300 w 6096636"/>
              <a:gd name="connsiteY96" fmla="*/ 2867025 h 7194678"/>
              <a:gd name="connsiteX97" fmla="*/ 171450 w 6096636"/>
              <a:gd name="connsiteY97" fmla="*/ 2905125 h 7194678"/>
              <a:gd name="connsiteX98" fmla="*/ 200025 w 6096636"/>
              <a:gd name="connsiteY98" fmla="*/ 2914650 h 7194678"/>
              <a:gd name="connsiteX99" fmla="*/ 228600 w 6096636"/>
              <a:gd name="connsiteY99" fmla="*/ 2933700 h 7194678"/>
              <a:gd name="connsiteX100" fmla="*/ 257175 w 6096636"/>
              <a:gd name="connsiteY100" fmla="*/ 2962275 h 7194678"/>
              <a:gd name="connsiteX101" fmla="*/ 314325 w 6096636"/>
              <a:gd name="connsiteY101" fmla="*/ 2981325 h 7194678"/>
              <a:gd name="connsiteX102" fmla="*/ 352425 w 6096636"/>
              <a:gd name="connsiteY102" fmla="*/ 3000375 h 7194678"/>
              <a:gd name="connsiteX103" fmla="*/ 409575 w 6096636"/>
              <a:gd name="connsiteY103" fmla="*/ 3048000 h 7194678"/>
              <a:gd name="connsiteX104" fmla="*/ 438150 w 6096636"/>
              <a:gd name="connsiteY104" fmla="*/ 3086100 h 7194678"/>
              <a:gd name="connsiteX105" fmla="*/ 466725 w 6096636"/>
              <a:gd name="connsiteY105" fmla="*/ 3143250 h 7194678"/>
              <a:gd name="connsiteX106" fmla="*/ 476250 w 6096636"/>
              <a:gd name="connsiteY106" fmla="*/ 3171825 h 7194678"/>
              <a:gd name="connsiteX107" fmla="*/ 504825 w 6096636"/>
              <a:gd name="connsiteY107" fmla="*/ 3209925 h 7194678"/>
              <a:gd name="connsiteX108" fmla="*/ 523875 w 6096636"/>
              <a:gd name="connsiteY108" fmla="*/ 3248025 h 7194678"/>
              <a:gd name="connsiteX109" fmla="*/ 533400 w 6096636"/>
              <a:gd name="connsiteY109" fmla="*/ 3295650 h 7194678"/>
              <a:gd name="connsiteX110" fmla="*/ 590550 w 6096636"/>
              <a:gd name="connsiteY110" fmla="*/ 3371850 h 7194678"/>
              <a:gd name="connsiteX111" fmla="*/ 666750 w 6096636"/>
              <a:gd name="connsiteY111" fmla="*/ 3457575 h 7194678"/>
              <a:gd name="connsiteX112" fmla="*/ 695325 w 6096636"/>
              <a:gd name="connsiteY112" fmla="*/ 3476625 h 7194678"/>
              <a:gd name="connsiteX113" fmla="*/ 762000 w 6096636"/>
              <a:gd name="connsiteY113" fmla="*/ 3571875 h 7194678"/>
              <a:gd name="connsiteX114" fmla="*/ 800100 w 6096636"/>
              <a:gd name="connsiteY114" fmla="*/ 3629025 h 7194678"/>
              <a:gd name="connsiteX115" fmla="*/ 857250 w 6096636"/>
              <a:gd name="connsiteY115" fmla="*/ 3724275 h 7194678"/>
              <a:gd name="connsiteX116" fmla="*/ 923925 w 6096636"/>
              <a:gd name="connsiteY116" fmla="*/ 3781425 h 7194678"/>
              <a:gd name="connsiteX117" fmla="*/ 952500 w 6096636"/>
              <a:gd name="connsiteY117" fmla="*/ 3810000 h 7194678"/>
              <a:gd name="connsiteX118" fmla="*/ 981075 w 6096636"/>
              <a:gd name="connsiteY118" fmla="*/ 3829050 h 7194678"/>
              <a:gd name="connsiteX119" fmla="*/ 1028700 w 6096636"/>
              <a:gd name="connsiteY119" fmla="*/ 3886200 h 7194678"/>
              <a:gd name="connsiteX120" fmla="*/ 1057275 w 6096636"/>
              <a:gd name="connsiteY120" fmla="*/ 3924300 h 7194678"/>
              <a:gd name="connsiteX121" fmla="*/ 1076325 w 6096636"/>
              <a:gd name="connsiteY121" fmla="*/ 3952875 h 7194678"/>
              <a:gd name="connsiteX122" fmla="*/ 1114425 w 6096636"/>
              <a:gd name="connsiteY122" fmla="*/ 3962400 h 7194678"/>
              <a:gd name="connsiteX123" fmla="*/ 1152525 w 6096636"/>
              <a:gd name="connsiteY123" fmla="*/ 3990975 h 7194678"/>
              <a:gd name="connsiteX124" fmla="*/ 1181100 w 6096636"/>
              <a:gd name="connsiteY124" fmla="*/ 4010025 h 7194678"/>
              <a:gd name="connsiteX125" fmla="*/ 1200150 w 6096636"/>
              <a:gd name="connsiteY125" fmla="*/ 4038600 h 7194678"/>
              <a:gd name="connsiteX126" fmla="*/ 1228725 w 6096636"/>
              <a:gd name="connsiteY126" fmla="*/ 4048125 h 7194678"/>
              <a:gd name="connsiteX127" fmla="*/ 1257300 w 6096636"/>
              <a:gd name="connsiteY127" fmla="*/ 4067175 h 7194678"/>
              <a:gd name="connsiteX128" fmla="*/ 1343025 w 6096636"/>
              <a:gd name="connsiteY128" fmla="*/ 4057650 h 7194678"/>
              <a:gd name="connsiteX129" fmla="*/ 1371600 w 6096636"/>
              <a:gd name="connsiteY129" fmla="*/ 4038600 h 7194678"/>
              <a:gd name="connsiteX130" fmla="*/ 1419225 w 6096636"/>
              <a:gd name="connsiteY130" fmla="*/ 3981450 h 7194678"/>
              <a:gd name="connsiteX131" fmla="*/ 1485900 w 6096636"/>
              <a:gd name="connsiteY131" fmla="*/ 3924300 h 7194678"/>
              <a:gd name="connsiteX132" fmla="*/ 1514475 w 6096636"/>
              <a:gd name="connsiteY132" fmla="*/ 3914775 h 7194678"/>
              <a:gd name="connsiteX133" fmla="*/ 1543050 w 6096636"/>
              <a:gd name="connsiteY133" fmla="*/ 3895725 h 7194678"/>
              <a:gd name="connsiteX134" fmla="*/ 1628775 w 6096636"/>
              <a:gd name="connsiteY134" fmla="*/ 3876675 h 7194678"/>
              <a:gd name="connsiteX135" fmla="*/ 1657350 w 6096636"/>
              <a:gd name="connsiteY135" fmla="*/ 3857625 h 7194678"/>
              <a:gd name="connsiteX136" fmla="*/ 1685925 w 6096636"/>
              <a:gd name="connsiteY136" fmla="*/ 3829050 h 7194678"/>
              <a:gd name="connsiteX137" fmla="*/ 1743075 w 6096636"/>
              <a:gd name="connsiteY137" fmla="*/ 3810000 h 7194678"/>
              <a:gd name="connsiteX138" fmla="*/ 1809750 w 6096636"/>
              <a:gd name="connsiteY138" fmla="*/ 3790950 h 7194678"/>
              <a:gd name="connsiteX139" fmla="*/ 1924050 w 6096636"/>
              <a:gd name="connsiteY139" fmla="*/ 3771900 h 7194678"/>
              <a:gd name="connsiteX140" fmla="*/ 1943100 w 6096636"/>
              <a:gd name="connsiteY140" fmla="*/ 3743325 h 7194678"/>
              <a:gd name="connsiteX141" fmla="*/ 2000250 w 6096636"/>
              <a:gd name="connsiteY141" fmla="*/ 3724275 h 7194678"/>
              <a:gd name="connsiteX142" fmla="*/ 2345301 w 6096636"/>
              <a:gd name="connsiteY142" fmla="*/ 3695528 h 7194678"/>
              <a:gd name="connsiteX143" fmla="*/ 2566219 w 6096636"/>
              <a:gd name="connsiteY143" fmla="*/ 3714423 h 7194678"/>
              <a:gd name="connsiteX144" fmla="*/ 2825546 w 6096636"/>
              <a:gd name="connsiteY144" fmla="*/ 3676229 h 7194678"/>
              <a:gd name="connsiteX145" fmla="*/ 3347577 w 6096636"/>
              <a:gd name="connsiteY145" fmla="*/ 3676210 h 7194678"/>
              <a:gd name="connsiteX146" fmla="*/ 3527630 w 6096636"/>
              <a:gd name="connsiteY146" fmla="*/ 3714290 h 7194678"/>
              <a:gd name="connsiteX147" fmla="*/ 3814302 w 6096636"/>
              <a:gd name="connsiteY147" fmla="*/ 3752467 h 7194678"/>
              <a:gd name="connsiteX148" fmla="*/ 3994663 w 6096636"/>
              <a:gd name="connsiteY148" fmla="*/ 3752505 h 7194678"/>
              <a:gd name="connsiteX149" fmla="*/ 4245078 w 6096636"/>
              <a:gd name="connsiteY149" fmla="*/ 3781061 h 7194678"/>
              <a:gd name="connsiteX150" fmla="*/ 4400857 w 6096636"/>
              <a:gd name="connsiteY150" fmla="*/ 3800091 h 7194678"/>
              <a:gd name="connsiteX151" fmla="*/ 4622390 w 6096636"/>
              <a:gd name="connsiteY151" fmla="*/ 3800188 h 7194678"/>
              <a:gd name="connsiteX152" fmla="*/ 4742836 w 6096636"/>
              <a:gd name="connsiteY152" fmla="*/ 3800360 h 7194678"/>
              <a:gd name="connsiteX153" fmla="*/ 5076825 w 6096636"/>
              <a:gd name="connsiteY153" fmla="*/ 3886008 h 7194678"/>
              <a:gd name="connsiteX154" fmla="*/ 5334000 w 6096636"/>
              <a:gd name="connsiteY154" fmla="*/ 3981450 h 7194678"/>
              <a:gd name="connsiteX155" fmla="*/ 5343525 w 6096636"/>
              <a:gd name="connsiteY155" fmla="*/ 4010025 h 7194678"/>
              <a:gd name="connsiteX156" fmla="*/ 5410200 w 6096636"/>
              <a:gd name="connsiteY156" fmla="*/ 4067175 h 7194678"/>
              <a:gd name="connsiteX157" fmla="*/ 5438775 w 6096636"/>
              <a:gd name="connsiteY157" fmla="*/ 4076700 h 7194678"/>
              <a:gd name="connsiteX158" fmla="*/ 5495925 w 6096636"/>
              <a:gd name="connsiteY158" fmla="*/ 4133850 h 7194678"/>
              <a:gd name="connsiteX159" fmla="*/ 5562600 w 6096636"/>
              <a:gd name="connsiteY159" fmla="*/ 4171950 h 7194678"/>
              <a:gd name="connsiteX160" fmla="*/ 5591175 w 6096636"/>
              <a:gd name="connsiteY160" fmla="*/ 4229100 h 7194678"/>
              <a:gd name="connsiteX161" fmla="*/ 5600700 w 6096636"/>
              <a:gd name="connsiteY161" fmla="*/ 4257675 h 7194678"/>
              <a:gd name="connsiteX162" fmla="*/ 5619750 w 6096636"/>
              <a:gd name="connsiteY162" fmla="*/ 4295775 h 7194678"/>
              <a:gd name="connsiteX163" fmla="*/ 5629275 w 6096636"/>
              <a:gd name="connsiteY163" fmla="*/ 4333875 h 7194678"/>
              <a:gd name="connsiteX164" fmla="*/ 5648325 w 6096636"/>
              <a:gd name="connsiteY164" fmla="*/ 4362450 h 7194678"/>
              <a:gd name="connsiteX165" fmla="*/ 5657850 w 6096636"/>
              <a:gd name="connsiteY165" fmla="*/ 4391025 h 7194678"/>
              <a:gd name="connsiteX166" fmla="*/ 5695950 w 6096636"/>
              <a:gd name="connsiteY166" fmla="*/ 4448175 h 7194678"/>
              <a:gd name="connsiteX167" fmla="*/ 5705475 w 6096636"/>
              <a:gd name="connsiteY167" fmla="*/ 4495800 h 7194678"/>
              <a:gd name="connsiteX168" fmla="*/ 5734050 w 6096636"/>
              <a:gd name="connsiteY168" fmla="*/ 4524375 h 7194678"/>
              <a:gd name="connsiteX169" fmla="*/ 5753100 w 6096636"/>
              <a:gd name="connsiteY169" fmla="*/ 4562475 h 7194678"/>
              <a:gd name="connsiteX170" fmla="*/ 5772150 w 6096636"/>
              <a:gd name="connsiteY170" fmla="*/ 4619625 h 7194678"/>
              <a:gd name="connsiteX171" fmla="*/ 5781675 w 6096636"/>
              <a:gd name="connsiteY171" fmla="*/ 4648200 h 7194678"/>
              <a:gd name="connsiteX172" fmla="*/ 5791200 w 6096636"/>
              <a:gd name="connsiteY172" fmla="*/ 4676775 h 7194678"/>
              <a:gd name="connsiteX173" fmla="*/ 5810250 w 6096636"/>
              <a:gd name="connsiteY173" fmla="*/ 5029200 h 7194678"/>
              <a:gd name="connsiteX174" fmla="*/ 5819775 w 6096636"/>
              <a:gd name="connsiteY174" fmla="*/ 5095875 h 7194678"/>
              <a:gd name="connsiteX175" fmla="*/ 5829300 w 6096636"/>
              <a:gd name="connsiteY175" fmla="*/ 5229225 h 7194678"/>
              <a:gd name="connsiteX176" fmla="*/ 5848350 w 6096636"/>
              <a:gd name="connsiteY176" fmla="*/ 5353050 h 7194678"/>
              <a:gd name="connsiteX177" fmla="*/ 5867400 w 6096636"/>
              <a:gd name="connsiteY177" fmla="*/ 5448300 h 7194678"/>
              <a:gd name="connsiteX178" fmla="*/ 5886450 w 6096636"/>
              <a:gd name="connsiteY178" fmla="*/ 5686425 h 7194678"/>
              <a:gd name="connsiteX179" fmla="*/ 5895975 w 6096636"/>
              <a:gd name="connsiteY179" fmla="*/ 5772150 h 7194678"/>
              <a:gd name="connsiteX180" fmla="*/ 5905500 w 6096636"/>
              <a:gd name="connsiteY180" fmla="*/ 6600825 h 7194678"/>
              <a:gd name="connsiteX181" fmla="*/ 5934075 w 6096636"/>
              <a:gd name="connsiteY181" fmla="*/ 6686550 h 7194678"/>
              <a:gd name="connsiteX182" fmla="*/ 6065601 w 6096636"/>
              <a:gd name="connsiteY182" fmla="*/ 6698962 h 7194678"/>
              <a:gd name="connsiteX183" fmla="*/ 6096000 w 6096636"/>
              <a:gd name="connsiteY183" fmla="*/ 0 h 7194678"/>
              <a:gd name="connsiteX0" fmla="*/ 6096000 w 6096165"/>
              <a:gd name="connsiteY0" fmla="*/ 0 h 7194157"/>
              <a:gd name="connsiteX1" fmla="*/ 6048375 w 6096165"/>
              <a:gd name="connsiteY1" fmla="*/ 47625 h 7194157"/>
              <a:gd name="connsiteX2" fmla="*/ 6038850 w 6096165"/>
              <a:gd name="connsiteY2" fmla="*/ 76200 h 7194157"/>
              <a:gd name="connsiteX3" fmla="*/ 6019800 w 6096165"/>
              <a:gd name="connsiteY3" fmla="*/ 104775 h 7194157"/>
              <a:gd name="connsiteX4" fmla="*/ 6010275 w 6096165"/>
              <a:gd name="connsiteY4" fmla="*/ 152400 h 7194157"/>
              <a:gd name="connsiteX5" fmla="*/ 6000750 w 6096165"/>
              <a:gd name="connsiteY5" fmla="*/ 180975 h 7194157"/>
              <a:gd name="connsiteX6" fmla="*/ 5991225 w 6096165"/>
              <a:gd name="connsiteY6" fmla="*/ 228600 h 7194157"/>
              <a:gd name="connsiteX7" fmla="*/ 5981700 w 6096165"/>
              <a:gd name="connsiteY7" fmla="*/ 333375 h 7194157"/>
              <a:gd name="connsiteX8" fmla="*/ 5962650 w 6096165"/>
              <a:gd name="connsiteY8" fmla="*/ 428625 h 7194157"/>
              <a:gd name="connsiteX9" fmla="*/ 5943600 w 6096165"/>
              <a:gd name="connsiteY9" fmla="*/ 666750 h 7194157"/>
              <a:gd name="connsiteX10" fmla="*/ 5934075 w 6096165"/>
              <a:gd name="connsiteY10" fmla="*/ 704850 h 7194157"/>
              <a:gd name="connsiteX11" fmla="*/ 5924550 w 6096165"/>
              <a:gd name="connsiteY11" fmla="*/ 790575 h 7194157"/>
              <a:gd name="connsiteX12" fmla="*/ 5915025 w 6096165"/>
              <a:gd name="connsiteY12" fmla="*/ 847725 h 7194157"/>
              <a:gd name="connsiteX13" fmla="*/ 5905500 w 6096165"/>
              <a:gd name="connsiteY13" fmla="*/ 1095375 h 7194157"/>
              <a:gd name="connsiteX14" fmla="*/ 5886450 w 6096165"/>
              <a:gd name="connsiteY14" fmla="*/ 1200150 h 7194157"/>
              <a:gd name="connsiteX15" fmla="*/ 5867400 w 6096165"/>
              <a:gd name="connsiteY15" fmla="*/ 1276350 h 7194157"/>
              <a:gd name="connsiteX16" fmla="*/ 5848350 w 6096165"/>
              <a:gd name="connsiteY16" fmla="*/ 1381125 h 7194157"/>
              <a:gd name="connsiteX17" fmla="*/ 5838825 w 6096165"/>
              <a:gd name="connsiteY17" fmla="*/ 1504950 h 7194157"/>
              <a:gd name="connsiteX18" fmla="*/ 5819775 w 6096165"/>
              <a:gd name="connsiteY18" fmla="*/ 1581150 h 7194157"/>
              <a:gd name="connsiteX19" fmla="*/ 5810250 w 6096165"/>
              <a:gd name="connsiteY19" fmla="*/ 1638300 h 7194157"/>
              <a:gd name="connsiteX20" fmla="*/ 5800725 w 6096165"/>
              <a:gd name="connsiteY20" fmla="*/ 1724025 h 7194157"/>
              <a:gd name="connsiteX21" fmla="*/ 5781675 w 6096165"/>
              <a:gd name="connsiteY21" fmla="*/ 1781175 h 7194157"/>
              <a:gd name="connsiteX22" fmla="*/ 5772150 w 6096165"/>
              <a:gd name="connsiteY22" fmla="*/ 1819275 h 7194157"/>
              <a:gd name="connsiteX23" fmla="*/ 5753100 w 6096165"/>
              <a:gd name="connsiteY23" fmla="*/ 1847850 h 7194157"/>
              <a:gd name="connsiteX24" fmla="*/ 5743575 w 6096165"/>
              <a:gd name="connsiteY24" fmla="*/ 1933575 h 7194157"/>
              <a:gd name="connsiteX25" fmla="*/ 5734050 w 6096165"/>
              <a:gd name="connsiteY25" fmla="*/ 1981200 h 7194157"/>
              <a:gd name="connsiteX26" fmla="*/ 5724525 w 6096165"/>
              <a:gd name="connsiteY26" fmla="*/ 2038350 h 7194157"/>
              <a:gd name="connsiteX27" fmla="*/ 5715000 w 6096165"/>
              <a:gd name="connsiteY27" fmla="*/ 2076450 h 7194157"/>
              <a:gd name="connsiteX28" fmla="*/ 5705475 w 6096165"/>
              <a:gd name="connsiteY28" fmla="*/ 2133600 h 7194157"/>
              <a:gd name="connsiteX29" fmla="*/ 5676900 w 6096165"/>
              <a:gd name="connsiteY29" fmla="*/ 2200275 h 7194157"/>
              <a:gd name="connsiteX30" fmla="*/ 5648325 w 6096165"/>
              <a:gd name="connsiteY30" fmla="*/ 2286000 h 7194157"/>
              <a:gd name="connsiteX31" fmla="*/ 5638800 w 6096165"/>
              <a:gd name="connsiteY31" fmla="*/ 2314575 h 7194157"/>
              <a:gd name="connsiteX32" fmla="*/ 5610225 w 6096165"/>
              <a:gd name="connsiteY32" fmla="*/ 2343150 h 7194157"/>
              <a:gd name="connsiteX33" fmla="*/ 5572125 w 6096165"/>
              <a:gd name="connsiteY33" fmla="*/ 2390775 h 7194157"/>
              <a:gd name="connsiteX34" fmla="*/ 5543550 w 6096165"/>
              <a:gd name="connsiteY34" fmla="*/ 2419350 h 7194157"/>
              <a:gd name="connsiteX35" fmla="*/ 5486400 w 6096165"/>
              <a:gd name="connsiteY35" fmla="*/ 2457450 h 7194157"/>
              <a:gd name="connsiteX36" fmla="*/ 5457825 w 6096165"/>
              <a:gd name="connsiteY36" fmla="*/ 2476500 h 7194157"/>
              <a:gd name="connsiteX37" fmla="*/ 5429250 w 6096165"/>
              <a:gd name="connsiteY37" fmla="*/ 2486025 h 7194157"/>
              <a:gd name="connsiteX38" fmla="*/ 5372100 w 6096165"/>
              <a:gd name="connsiteY38" fmla="*/ 2524125 h 7194157"/>
              <a:gd name="connsiteX39" fmla="*/ 5343525 w 6096165"/>
              <a:gd name="connsiteY39" fmla="*/ 2543175 h 7194157"/>
              <a:gd name="connsiteX40" fmla="*/ 5286375 w 6096165"/>
              <a:gd name="connsiteY40" fmla="*/ 2581275 h 7194157"/>
              <a:gd name="connsiteX41" fmla="*/ 5257800 w 6096165"/>
              <a:gd name="connsiteY41" fmla="*/ 2600325 h 7194157"/>
              <a:gd name="connsiteX42" fmla="*/ 5200650 w 6096165"/>
              <a:gd name="connsiteY42" fmla="*/ 2619375 h 7194157"/>
              <a:gd name="connsiteX43" fmla="*/ 5162550 w 6096165"/>
              <a:gd name="connsiteY43" fmla="*/ 2657475 h 7194157"/>
              <a:gd name="connsiteX44" fmla="*/ 5143500 w 6096165"/>
              <a:gd name="connsiteY44" fmla="*/ 2686050 h 7194157"/>
              <a:gd name="connsiteX45" fmla="*/ 5086350 w 6096165"/>
              <a:gd name="connsiteY45" fmla="*/ 2733675 h 7194157"/>
              <a:gd name="connsiteX46" fmla="*/ 4905375 w 6096165"/>
              <a:gd name="connsiteY46" fmla="*/ 2771909 h 7194157"/>
              <a:gd name="connsiteX47" fmla="*/ 4676467 w 6096165"/>
              <a:gd name="connsiteY47" fmla="*/ 2829022 h 7194157"/>
              <a:gd name="connsiteX48" fmla="*/ 4493650 w 6096165"/>
              <a:gd name="connsiteY48" fmla="*/ 2886114 h 7194157"/>
              <a:gd name="connsiteX49" fmla="*/ 4324042 w 6096165"/>
              <a:gd name="connsiteY49" fmla="*/ 2867140 h 7194157"/>
              <a:gd name="connsiteX50" fmla="*/ 4132314 w 6096165"/>
              <a:gd name="connsiteY50" fmla="*/ 2886171 h 7194157"/>
              <a:gd name="connsiteX51" fmla="*/ 3914775 w 6096165"/>
              <a:gd name="connsiteY51" fmla="*/ 2857635 h 7194157"/>
              <a:gd name="connsiteX52" fmla="*/ 3770978 w 6096165"/>
              <a:gd name="connsiteY52" fmla="*/ 2829079 h 7194157"/>
              <a:gd name="connsiteX53" fmla="*/ 3540535 w 6096165"/>
              <a:gd name="connsiteY53" fmla="*/ 2800522 h 7194157"/>
              <a:gd name="connsiteX54" fmla="*/ 3205316 w 6096165"/>
              <a:gd name="connsiteY54" fmla="*/ 2829079 h 7194157"/>
              <a:gd name="connsiteX55" fmla="*/ 2924175 w 6096165"/>
              <a:gd name="connsiteY55" fmla="*/ 2772121 h 7194157"/>
              <a:gd name="connsiteX56" fmla="*/ 2613845 w 6096165"/>
              <a:gd name="connsiteY56" fmla="*/ 2819707 h 7194157"/>
              <a:gd name="connsiteX57" fmla="*/ 2127455 w 6096165"/>
              <a:gd name="connsiteY57" fmla="*/ 2819689 h 7194157"/>
              <a:gd name="connsiteX58" fmla="*/ 1800225 w 6096165"/>
              <a:gd name="connsiteY58" fmla="*/ 2838450 h 7194157"/>
              <a:gd name="connsiteX59" fmla="*/ 1733550 w 6096165"/>
              <a:gd name="connsiteY59" fmla="*/ 2781300 h 7194157"/>
              <a:gd name="connsiteX60" fmla="*/ 1685925 w 6096165"/>
              <a:gd name="connsiteY60" fmla="*/ 2771775 h 7194157"/>
              <a:gd name="connsiteX61" fmla="*/ 1466850 w 6096165"/>
              <a:gd name="connsiteY61" fmla="*/ 2752725 h 7194157"/>
              <a:gd name="connsiteX62" fmla="*/ 1362075 w 6096165"/>
              <a:gd name="connsiteY62" fmla="*/ 2724150 h 7194157"/>
              <a:gd name="connsiteX63" fmla="*/ 1314450 w 6096165"/>
              <a:gd name="connsiteY63" fmla="*/ 2714625 h 7194157"/>
              <a:gd name="connsiteX64" fmla="*/ 1266825 w 6096165"/>
              <a:gd name="connsiteY64" fmla="*/ 2695575 h 7194157"/>
              <a:gd name="connsiteX65" fmla="*/ 1181100 w 6096165"/>
              <a:gd name="connsiteY65" fmla="*/ 2686050 h 7194157"/>
              <a:gd name="connsiteX66" fmla="*/ 1152525 w 6096165"/>
              <a:gd name="connsiteY66" fmla="*/ 2676525 h 7194157"/>
              <a:gd name="connsiteX67" fmla="*/ 1047750 w 6096165"/>
              <a:gd name="connsiteY67" fmla="*/ 2647950 h 7194157"/>
              <a:gd name="connsiteX68" fmla="*/ 1009650 w 6096165"/>
              <a:gd name="connsiteY68" fmla="*/ 2628900 h 7194157"/>
              <a:gd name="connsiteX69" fmla="*/ 962025 w 6096165"/>
              <a:gd name="connsiteY69" fmla="*/ 2609850 h 7194157"/>
              <a:gd name="connsiteX70" fmla="*/ 933450 w 6096165"/>
              <a:gd name="connsiteY70" fmla="*/ 2590800 h 7194157"/>
              <a:gd name="connsiteX71" fmla="*/ 904875 w 6096165"/>
              <a:gd name="connsiteY71" fmla="*/ 2581275 h 7194157"/>
              <a:gd name="connsiteX72" fmla="*/ 876300 w 6096165"/>
              <a:gd name="connsiteY72" fmla="*/ 2562225 h 7194157"/>
              <a:gd name="connsiteX73" fmla="*/ 809625 w 6096165"/>
              <a:gd name="connsiteY73" fmla="*/ 2533650 h 7194157"/>
              <a:gd name="connsiteX74" fmla="*/ 781050 w 6096165"/>
              <a:gd name="connsiteY74" fmla="*/ 2514600 h 7194157"/>
              <a:gd name="connsiteX75" fmla="*/ 752475 w 6096165"/>
              <a:gd name="connsiteY75" fmla="*/ 2505075 h 7194157"/>
              <a:gd name="connsiteX76" fmla="*/ 685800 w 6096165"/>
              <a:gd name="connsiteY76" fmla="*/ 2486025 h 7194157"/>
              <a:gd name="connsiteX77" fmla="*/ 638175 w 6096165"/>
              <a:gd name="connsiteY77" fmla="*/ 2476500 h 7194157"/>
              <a:gd name="connsiteX78" fmla="*/ 581025 w 6096165"/>
              <a:gd name="connsiteY78" fmla="*/ 2457450 h 7194157"/>
              <a:gd name="connsiteX79" fmla="*/ 466725 w 6096165"/>
              <a:gd name="connsiteY79" fmla="*/ 2438400 h 7194157"/>
              <a:gd name="connsiteX80" fmla="*/ 419100 w 6096165"/>
              <a:gd name="connsiteY80" fmla="*/ 2419350 h 7194157"/>
              <a:gd name="connsiteX81" fmla="*/ 390525 w 6096165"/>
              <a:gd name="connsiteY81" fmla="*/ 2409825 h 7194157"/>
              <a:gd name="connsiteX82" fmla="*/ 342900 w 6096165"/>
              <a:gd name="connsiteY82" fmla="*/ 2390775 h 7194157"/>
              <a:gd name="connsiteX83" fmla="*/ 219075 w 6096165"/>
              <a:gd name="connsiteY83" fmla="*/ 2362200 h 7194157"/>
              <a:gd name="connsiteX84" fmla="*/ 190500 w 6096165"/>
              <a:gd name="connsiteY84" fmla="*/ 2352675 h 7194157"/>
              <a:gd name="connsiteX85" fmla="*/ 133350 w 6096165"/>
              <a:gd name="connsiteY85" fmla="*/ 2362200 h 7194157"/>
              <a:gd name="connsiteX86" fmla="*/ 85725 w 6096165"/>
              <a:gd name="connsiteY86" fmla="*/ 2409825 h 7194157"/>
              <a:gd name="connsiteX87" fmla="*/ 57150 w 6096165"/>
              <a:gd name="connsiteY87" fmla="*/ 2447925 h 7194157"/>
              <a:gd name="connsiteX88" fmla="*/ 38100 w 6096165"/>
              <a:gd name="connsiteY88" fmla="*/ 2486025 h 7194157"/>
              <a:gd name="connsiteX89" fmla="*/ 19050 w 6096165"/>
              <a:gd name="connsiteY89" fmla="*/ 2514600 h 7194157"/>
              <a:gd name="connsiteX90" fmla="*/ 9525 w 6096165"/>
              <a:gd name="connsiteY90" fmla="*/ 2552700 h 7194157"/>
              <a:gd name="connsiteX91" fmla="*/ 0 w 6096165"/>
              <a:gd name="connsiteY91" fmla="*/ 2581275 h 7194157"/>
              <a:gd name="connsiteX92" fmla="*/ 28575 w 6096165"/>
              <a:gd name="connsiteY92" fmla="*/ 2733675 h 7194157"/>
              <a:gd name="connsiteX93" fmla="*/ 47625 w 6096165"/>
              <a:gd name="connsiteY93" fmla="*/ 2790825 h 7194157"/>
              <a:gd name="connsiteX94" fmla="*/ 76200 w 6096165"/>
              <a:gd name="connsiteY94" fmla="*/ 2828925 h 7194157"/>
              <a:gd name="connsiteX95" fmla="*/ 85725 w 6096165"/>
              <a:gd name="connsiteY95" fmla="*/ 2857500 h 7194157"/>
              <a:gd name="connsiteX96" fmla="*/ 114300 w 6096165"/>
              <a:gd name="connsiteY96" fmla="*/ 2867025 h 7194157"/>
              <a:gd name="connsiteX97" fmla="*/ 171450 w 6096165"/>
              <a:gd name="connsiteY97" fmla="*/ 2905125 h 7194157"/>
              <a:gd name="connsiteX98" fmla="*/ 200025 w 6096165"/>
              <a:gd name="connsiteY98" fmla="*/ 2914650 h 7194157"/>
              <a:gd name="connsiteX99" fmla="*/ 228600 w 6096165"/>
              <a:gd name="connsiteY99" fmla="*/ 2933700 h 7194157"/>
              <a:gd name="connsiteX100" fmla="*/ 257175 w 6096165"/>
              <a:gd name="connsiteY100" fmla="*/ 2962275 h 7194157"/>
              <a:gd name="connsiteX101" fmla="*/ 314325 w 6096165"/>
              <a:gd name="connsiteY101" fmla="*/ 2981325 h 7194157"/>
              <a:gd name="connsiteX102" fmla="*/ 352425 w 6096165"/>
              <a:gd name="connsiteY102" fmla="*/ 3000375 h 7194157"/>
              <a:gd name="connsiteX103" fmla="*/ 409575 w 6096165"/>
              <a:gd name="connsiteY103" fmla="*/ 3048000 h 7194157"/>
              <a:gd name="connsiteX104" fmla="*/ 438150 w 6096165"/>
              <a:gd name="connsiteY104" fmla="*/ 3086100 h 7194157"/>
              <a:gd name="connsiteX105" fmla="*/ 466725 w 6096165"/>
              <a:gd name="connsiteY105" fmla="*/ 3143250 h 7194157"/>
              <a:gd name="connsiteX106" fmla="*/ 476250 w 6096165"/>
              <a:gd name="connsiteY106" fmla="*/ 3171825 h 7194157"/>
              <a:gd name="connsiteX107" fmla="*/ 504825 w 6096165"/>
              <a:gd name="connsiteY107" fmla="*/ 3209925 h 7194157"/>
              <a:gd name="connsiteX108" fmla="*/ 523875 w 6096165"/>
              <a:gd name="connsiteY108" fmla="*/ 3248025 h 7194157"/>
              <a:gd name="connsiteX109" fmla="*/ 533400 w 6096165"/>
              <a:gd name="connsiteY109" fmla="*/ 3295650 h 7194157"/>
              <a:gd name="connsiteX110" fmla="*/ 590550 w 6096165"/>
              <a:gd name="connsiteY110" fmla="*/ 3371850 h 7194157"/>
              <a:gd name="connsiteX111" fmla="*/ 666750 w 6096165"/>
              <a:gd name="connsiteY111" fmla="*/ 3457575 h 7194157"/>
              <a:gd name="connsiteX112" fmla="*/ 695325 w 6096165"/>
              <a:gd name="connsiteY112" fmla="*/ 3476625 h 7194157"/>
              <a:gd name="connsiteX113" fmla="*/ 762000 w 6096165"/>
              <a:gd name="connsiteY113" fmla="*/ 3571875 h 7194157"/>
              <a:gd name="connsiteX114" fmla="*/ 800100 w 6096165"/>
              <a:gd name="connsiteY114" fmla="*/ 3629025 h 7194157"/>
              <a:gd name="connsiteX115" fmla="*/ 857250 w 6096165"/>
              <a:gd name="connsiteY115" fmla="*/ 3724275 h 7194157"/>
              <a:gd name="connsiteX116" fmla="*/ 923925 w 6096165"/>
              <a:gd name="connsiteY116" fmla="*/ 3781425 h 7194157"/>
              <a:gd name="connsiteX117" fmla="*/ 952500 w 6096165"/>
              <a:gd name="connsiteY117" fmla="*/ 3810000 h 7194157"/>
              <a:gd name="connsiteX118" fmla="*/ 981075 w 6096165"/>
              <a:gd name="connsiteY118" fmla="*/ 3829050 h 7194157"/>
              <a:gd name="connsiteX119" fmla="*/ 1028700 w 6096165"/>
              <a:gd name="connsiteY119" fmla="*/ 3886200 h 7194157"/>
              <a:gd name="connsiteX120" fmla="*/ 1057275 w 6096165"/>
              <a:gd name="connsiteY120" fmla="*/ 3924300 h 7194157"/>
              <a:gd name="connsiteX121" fmla="*/ 1076325 w 6096165"/>
              <a:gd name="connsiteY121" fmla="*/ 3952875 h 7194157"/>
              <a:gd name="connsiteX122" fmla="*/ 1114425 w 6096165"/>
              <a:gd name="connsiteY122" fmla="*/ 3962400 h 7194157"/>
              <a:gd name="connsiteX123" fmla="*/ 1152525 w 6096165"/>
              <a:gd name="connsiteY123" fmla="*/ 3990975 h 7194157"/>
              <a:gd name="connsiteX124" fmla="*/ 1181100 w 6096165"/>
              <a:gd name="connsiteY124" fmla="*/ 4010025 h 7194157"/>
              <a:gd name="connsiteX125" fmla="*/ 1200150 w 6096165"/>
              <a:gd name="connsiteY125" fmla="*/ 4038600 h 7194157"/>
              <a:gd name="connsiteX126" fmla="*/ 1228725 w 6096165"/>
              <a:gd name="connsiteY126" fmla="*/ 4048125 h 7194157"/>
              <a:gd name="connsiteX127" fmla="*/ 1257300 w 6096165"/>
              <a:gd name="connsiteY127" fmla="*/ 4067175 h 7194157"/>
              <a:gd name="connsiteX128" fmla="*/ 1343025 w 6096165"/>
              <a:gd name="connsiteY128" fmla="*/ 4057650 h 7194157"/>
              <a:gd name="connsiteX129" fmla="*/ 1371600 w 6096165"/>
              <a:gd name="connsiteY129" fmla="*/ 4038600 h 7194157"/>
              <a:gd name="connsiteX130" fmla="*/ 1419225 w 6096165"/>
              <a:gd name="connsiteY130" fmla="*/ 3981450 h 7194157"/>
              <a:gd name="connsiteX131" fmla="*/ 1485900 w 6096165"/>
              <a:gd name="connsiteY131" fmla="*/ 3924300 h 7194157"/>
              <a:gd name="connsiteX132" fmla="*/ 1514475 w 6096165"/>
              <a:gd name="connsiteY132" fmla="*/ 3914775 h 7194157"/>
              <a:gd name="connsiteX133" fmla="*/ 1543050 w 6096165"/>
              <a:gd name="connsiteY133" fmla="*/ 3895725 h 7194157"/>
              <a:gd name="connsiteX134" fmla="*/ 1628775 w 6096165"/>
              <a:gd name="connsiteY134" fmla="*/ 3876675 h 7194157"/>
              <a:gd name="connsiteX135" fmla="*/ 1657350 w 6096165"/>
              <a:gd name="connsiteY135" fmla="*/ 3857625 h 7194157"/>
              <a:gd name="connsiteX136" fmla="*/ 1685925 w 6096165"/>
              <a:gd name="connsiteY136" fmla="*/ 3829050 h 7194157"/>
              <a:gd name="connsiteX137" fmla="*/ 1743075 w 6096165"/>
              <a:gd name="connsiteY137" fmla="*/ 3810000 h 7194157"/>
              <a:gd name="connsiteX138" fmla="*/ 1809750 w 6096165"/>
              <a:gd name="connsiteY138" fmla="*/ 3790950 h 7194157"/>
              <a:gd name="connsiteX139" fmla="*/ 1924050 w 6096165"/>
              <a:gd name="connsiteY139" fmla="*/ 3771900 h 7194157"/>
              <a:gd name="connsiteX140" fmla="*/ 1943100 w 6096165"/>
              <a:gd name="connsiteY140" fmla="*/ 3743325 h 7194157"/>
              <a:gd name="connsiteX141" fmla="*/ 2000250 w 6096165"/>
              <a:gd name="connsiteY141" fmla="*/ 3724275 h 7194157"/>
              <a:gd name="connsiteX142" fmla="*/ 2345301 w 6096165"/>
              <a:gd name="connsiteY142" fmla="*/ 3695528 h 7194157"/>
              <a:gd name="connsiteX143" fmla="*/ 2566219 w 6096165"/>
              <a:gd name="connsiteY143" fmla="*/ 3714423 h 7194157"/>
              <a:gd name="connsiteX144" fmla="*/ 2825546 w 6096165"/>
              <a:gd name="connsiteY144" fmla="*/ 3676229 h 7194157"/>
              <a:gd name="connsiteX145" fmla="*/ 3347577 w 6096165"/>
              <a:gd name="connsiteY145" fmla="*/ 3676210 h 7194157"/>
              <a:gd name="connsiteX146" fmla="*/ 3527630 w 6096165"/>
              <a:gd name="connsiteY146" fmla="*/ 3714290 h 7194157"/>
              <a:gd name="connsiteX147" fmla="*/ 3814302 w 6096165"/>
              <a:gd name="connsiteY147" fmla="*/ 3752467 h 7194157"/>
              <a:gd name="connsiteX148" fmla="*/ 3994663 w 6096165"/>
              <a:gd name="connsiteY148" fmla="*/ 3752505 h 7194157"/>
              <a:gd name="connsiteX149" fmla="*/ 4245078 w 6096165"/>
              <a:gd name="connsiteY149" fmla="*/ 3781061 h 7194157"/>
              <a:gd name="connsiteX150" fmla="*/ 4400857 w 6096165"/>
              <a:gd name="connsiteY150" fmla="*/ 3800091 h 7194157"/>
              <a:gd name="connsiteX151" fmla="*/ 4622390 w 6096165"/>
              <a:gd name="connsiteY151" fmla="*/ 3800188 h 7194157"/>
              <a:gd name="connsiteX152" fmla="*/ 4742836 w 6096165"/>
              <a:gd name="connsiteY152" fmla="*/ 3800360 h 7194157"/>
              <a:gd name="connsiteX153" fmla="*/ 5076825 w 6096165"/>
              <a:gd name="connsiteY153" fmla="*/ 3886008 h 7194157"/>
              <a:gd name="connsiteX154" fmla="*/ 5334000 w 6096165"/>
              <a:gd name="connsiteY154" fmla="*/ 3981450 h 7194157"/>
              <a:gd name="connsiteX155" fmla="*/ 5343525 w 6096165"/>
              <a:gd name="connsiteY155" fmla="*/ 4010025 h 7194157"/>
              <a:gd name="connsiteX156" fmla="*/ 5410200 w 6096165"/>
              <a:gd name="connsiteY156" fmla="*/ 4067175 h 7194157"/>
              <a:gd name="connsiteX157" fmla="*/ 5438775 w 6096165"/>
              <a:gd name="connsiteY157" fmla="*/ 4076700 h 7194157"/>
              <a:gd name="connsiteX158" fmla="*/ 5495925 w 6096165"/>
              <a:gd name="connsiteY158" fmla="*/ 4133850 h 7194157"/>
              <a:gd name="connsiteX159" fmla="*/ 5562600 w 6096165"/>
              <a:gd name="connsiteY159" fmla="*/ 4171950 h 7194157"/>
              <a:gd name="connsiteX160" fmla="*/ 5591175 w 6096165"/>
              <a:gd name="connsiteY160" fmla="*/ 4229100 h 7194157"/>
              <a:gd name="connsiteX161" fmla="*/ 5600700 w 6096165"/>
              <a:gd name="connsiteY161" fmla="*/ 4257675 h 7194157"/>
              <a:gd name="connsiteX162" fmla="*/ 5619750 w 6096165"/>
              <a:gd name="connsiteY162" fmla="*/ 4295775 h 7194157"/>
              <a:gd name="connsiteX163" fmla="*/ 5629275 w 6096165"/>
              <a:gd name="connsiteY163" fmla="*/ 4333875 h 7194157"/>
              <a:gd name="connsiteX164" fmla="*/ 5648325 w 6096165"/>
              <a:gd name="connsiteY164" fmla="*/ 4362450 h 7194157"/>
              <a:gd name="connsiteX165" fmla="*/ 5657850 w 6096165"/>
              <a:gd name="connsiteY165" fmla="*/ 4391025 h 7194157"/>
              <a:gd name="connsiteX166" fmla="*/ 5695950 w 6096165"/>
              <a:gd name="connsiteY166" fmla="*/ 4448175 h 7194157"/>
              <a:gd name="connsiteX167" fmla="*/ 5705475 w 6096165"/>
              <a:gd name="connsiteY167" fmla="*/ 4495800 h 7194157"/>
              <a:gd name="connsiteX168" fmla="*/ 5734050 w 6096165"/>
              <a:gd name="connsiteY168" fmla="*/ 4524375 h 7194157"/>
              <a:gd name="connsiteX169" fmla="*/ 5753100 w 6096165"/>
              <a:gd name="connsiteY169" fmla="*/ 4562475 h 7194157"/>
              <a:gd name="connsiteX170" fmla="*/ 5772150 w 6096165"/>
              <a:gd name="connsiteY170" fmla="*/ 4619625 h 7194157"/>
              <a:gd name="connsiteX171" fmla="*/ 5781675 w 6096165"/>
              <a:gd name="connsiteY171" fmla="*/ 4648200 h 7194157"/>
              <a:gd name="connsiteX172" fmla="*/ 5791200 w 6096165"/>
              <a:gd name="connsiteY172" fmla="*/ 4676775 h 7194157"/>
              <a:gd name="connsiteX173" fmla="*/ 5810250 w 6096165"/>
              <a:gd name="connsiteY173" fmla="*/ 5029200 h 7194157"/>
              <a:gd name="connsiteX174" fmla="*/ 5819775 w 6096165"/>
              <a:gd name="connsiteY174" fmla="*/ 5095875 h 7194157"/>
              <a:gd name="connsiteX175" fmla="*/ 5829300 w 6096165"/>
              <a:gd name="connsiteY175" fmla="*/ 5229225 h 7194157"/>
              <a:gd name="connsiteX176" fmla="*/ 5848350 w 6096165"/>
              <a:gd name="connsiteY176" fmla="*/ 5353050 h 7194157"/>
              <a:gd name="connsiteX177" fmla="*/ 5867400 w 6096165"/>
              <a:gd name="connsiteY177" fmla="*/ 5448300 h 7194157"/>
              <a:gd name="connsiteX178" fmla="*/ 5886450 w 6096165"/>
              <a:gd name="connsiteY178" fmla="*/ 5686425 h 7194157"/>
              <a:gd name="connsiteX179" fmla="*/ 5895975 w 6096165"/>
              <a:gd name="connsiteY179" fmla="*/ 5772150 h 7194157"/>
              <a:gd name="connsiteX180" fmla="*/ 5905500 w 6096165"/>
              <a:gd name="connsiteY180" fmla="*/ 6600825 h 7194157"/>
              <a:gd name="connsiteX181" fmla="*/ 5934075 w 6096165"/>
              <a:gd name="connsiteY181" fmla="*/ 6686550 h 7194157"/>
              <a:gd name="connsiteX182" fmla="*/ 6065601 w 6096165"/>
              <a:gd name="connsiteY182" fmla="*/ 6698962 h 7194157"/>
              <a:gd name="connsiteX183" fmla="*/ 6096000 w 6096165"/>
              <a:gd name="connsiteY183" fmla="*/ 0 h 7194157"/>
              <a:gd name="connsiteX0" fmla="*/ 6096000 w 6096120"/>
              <a:gd name="connsiteY0" fmla="*/ 0 h 6709293"/>
              <a:gd name="connsiteX1" fmla="*/ 6048375 w 6096120"/>
              <a:gd name="connsiteY1" fmla="*/ 47625 h 6709293"/>
              <a:gd name="connsiteX2" fmla="*/ 6038850 w 6096120"/>
              <a:gd name="connsiteY2" fmla="*/ 76200 h 6709293"/>
              <a:gd name="connsiteX3" fmla="*/ 6019800 w 6096120"/>
              <a:gd name="connsiteY3" fmla="*/ 104775 h 6709293"/>
              <a:gd name="connsiteX4" fmla="*/ 6010275 w 6096120"/>
              <a:gd name="connsiteY4" fmla="*/ 152400 h 6709293"/>
              <a:gd name="connsiteX5" fmla="*/ 6000750 w 6096120"/>
              <a:gd name="connsiteY5" fmla="*/ 180975 h 6709293"/>
              <a:gd name="connsiteX6" fmla="*/ 5991225 w 6096120"/>
              <a:gd name="connsiteY6" fmla="*/ 228600 h 6709293"/>
              <a:gd name="connsiteX7" fmla="*/ 5981700 w 6096120"/>
              <a:gd name="connsiteY7" fmla="*/ 333375 h 6709293"/>
              <a:gd name="connsiteX8" fmla="*/ 5962650 w 6096120"/>
              <a:gd name="connsiteY8" fmla="*/ 428625 h 6709293"/>
              <a:gd name="connsiteX9" fmla="*/ 5943600 w 6096120"/>
              <a:gd name="connsiteY9" fmla="*/ 666750 h 6709293"/>
              <a:gd name="connsiteX10" fmla="*/ 5934075 w 6096120"/>
              <a:gd name="connsiteY10" fmla="*/ 704850 h 6709293"/>
              <a:gd name="connsiteX11" fmla="*/ 5924550 w 6096120"/>
              <a:gd name="connsiteY11" fmla="*/ 790575 h 6709293"/>
              <a:gd name="connsiteX12" fmla="*/ 5915025 w 6096120"/>
              <a:gd name="connsiteY12" fmla="*/ 847725 h 6709293"/>
              <a:gd name="connsiteX13" fmla="*/ 5905500 w 6096120"/>
              <a:gd name="connsiteY13" fmla="*/ 1095375 h 6709293"/>
              <a:gd name="connsiteX14" fmla="*/ 5886450 w 6096120"/>
              <a:gd name="connsiteY14" fmla="*/ 1200150 h 6709293"/>
              <a:gd name="connsiteX15" fmla="*/ 5867400 w 6096120"/>
              <a:gd name="connsiteY15" fmla="*/ 1276350 h 6709293"/>
              <a:gd name="connsiteX16" fmla="*/ 5848350 w 6096120"/>
              <a:gd name="connsiteY16" fmla="*/ 1381125 h 6709293"/>
              <a:gd name="connsiteX17" fmla="*/ 5838825 w 6096120"/>
              <a:gd name="connsiteY17" fmla="*/ 1504950 h 6709293"/>
              <a:gd name="connsiteX18" fmla="*/ 5819775 w 6096120"/>
              <a:gd name="connsiteY18" fmla="*/ 1581150 h 6709293"/>
              <a:gd name="connsiteX19" fmla="*/ 5810250 w 6096120"/>
              <a:gd name="connsiteY19" fmla="*/ 1638300 h 6709293"/>
              <a:gd name="connsiteX20" fmla="*/ 5800725 w 6096120"/>
              <a:gd name="connsiteY20" fmla="*/ 1724025 h 6709293"/>
              <a:gd name="connsiteX21" fmla="*/ 5781675 w 6096120"/>
              <a:gd name="connsiteY21" fmla="*/ 1781175 h 6709293"/>
              <a:gd name="connsiteX22" fmla="*/ 5772150 w 6096120"/>
              <a:gd name="connsiteY22" fmla="*/ 1819275 h 6709293"/>
              <a:gd name="connsiteX23" fmla="*/ 5753100 w 6096120"/>
              <a:gd name="connsiteY23" fmla="*/ 1847850 h 6709293"/>
              <a:gd name="connsiteX24" fmla="*/ 5743575 w 6096120"/>
              <a:gd name="connsiteY24" fmla="*/ 1933575 h 6709293"/>
              <a:gd name="connsiteX25" fmla="*/ 5734050 w 6096120"/>
              <a:gd name="connsiteY25" fmla="*/ 1981200 h 6709293"/>
              <a:gd name="connsiteX26" fmla="*/ 5724525 w 6096120"/>
              <a:gd name="connsiteY26" fmla="*/ 2038350 h 6709293"/>
              <a:gd name="connsiteX27" fmla="*/ 5715000 w 6096120"/>
              <a:gd name="connsiteY27" fmla="*/ 2076450 h 6709293"/>
              <a:gd name="connsiteX28" fmla="*/ 5705475 w 6096120"/>
              <a:gd name="connsiteY28" fmla="*/ 2133600 h 6709293"/>
              <a:gd name="connsiteX29" fmla="*/ 5676900 w 6096120"/>
              <a:gd name="connsiteY29" fmla="*/ 2200275 h 6709293"/>
              <a:gd name="connsiteX30" fmla="*/ 5648325 w 6096120"/>
              <a:gd name="connsiteY30" fmla="*/ 2286000 h 6709293"/>
              <a:gd name="connsiteX31" fmla="*/ 5638800 w 6096120"/>
              <a:gd name="connsiteY31" fmla="*/ 2314575 h 6709293"/>
              <a:gd name="connsiteX32" fmla="*/ 5610225 w 6096120"/>
              <a:gd name="connsiteY32" fmla="*/ 2343150 h 6709293"/>
              <a:gd name="connsiteX33" fmla="*/ 5572125 w 6096120"/>
              <a:gd name="connsiteY33" fmla="*/ 2390775 h 6709293"/>
              <a:gd name="connsiteX34" fmla="*/ 5543550 w 6096120"/>
              <a:gd name="connsiteY34" fmla="*/ 2419350 h 6709293"/>
              <a:gd name="connsiteX35" fmla="*/ 5486400 w 6096120"/>
              <a:gd name="connsiteY35" fmla="*/ 2457450 h 6709293"/>
              <a:gd name="connsiteX36" fmla="*/ 5457825 w 6096120"/>
              <a:gd name="connsiteY36" fmla="*/ 2476500 h 6709293"/>
              <a:gd name="connsiteX37" fmla="*/ 5429250 w 6096120"/>
              <a:gd name="connsiteY37" fmla="*/ 2486025 h 6709293"/>
              <a:gd name="connsiteX38" fmla="*/ 5372100 w 6096120"/>
              <a:gd name="connsiteY38" fmla="*/ 2524125 h 6709293"/>
              <a:gd name="connsiteX39" fmla="*/ 5343525 w 6096120"/>
              <a:gd name="connsiteY39" fmla="*/ 2543175 h 6709293"/>
              <a:gd name="connsiteX40" fmla="*/ 5286375 w 6096120"/>
              <a:gd name="connsiteY40" fmla="*/ 2581275 h 6709293"/>
              <a:gd name="connsiteX41" fmla="*/ 5257800 w 6096120"/>
              <a:gd name="connsiteY41" fmla="*/ 2600325 h 6709293"/>
              <a:gd name="connsiteX42" fmla="*/ 5200650 w 6096120"/>
              <a:gd name="connsiteY42" fmla="*/ 2619375 h 6709293"/>
              <a:gd name="connsiteX43" fmla="*/ 5162550 w 6096120"/>
              <a:gd name="connsiteY43" fmla="*/ 2657475 h 6709293"/>
              <a:gd name="connsiteX44" fmla="*/ 5143500 w 6096120"/>
              <a:gd name="connsiteY44" fmla="*/ 2686050 h 6709293"/>
              <a:gd name="connsiteX45" fmla="*/ 5086350 w 6096120"/>
              <a:gd name="connsiteY45" fmla="*/ 2733675 h 6709293"/>
              <a:gd name="connsiteX46" fmla="*/ 4905375 w 6096120"/>
              <a:gd name="connsiteY46" fmla="*/ 2771909 h 6709293"/>
              <a:gd name="connsiteX47" fmla="*/ 4676467 w 6096120"/>
              <a:gd name="connsiteY47" fmla="*/ 2829022 h 6709293"/>
              <a:gd name="connsiteX48" fmla="*/ 4493650 w 6096120"/>
              <a:gd name="connsiteY48" fmla="*/ 2886114 h 6709293"/>
              <a:gd name="connsiteX49" fmla="*/ 4324042 w 6096120"/>
              <a:gd name="connsiteY49" fmla="*/ 2867140 h 6709293"/>
              <a:gd name="connsiteX50" fmla="*/ 4132314 w 6096120"/>
              <a:gd name="connsiteY50" fmla="*/ 2886171 h 6709293"/>
              <a:gd name="connsiteX51" fmla="*/ 3914775 w 6096120"/>
              <a:gd name="connsiteY51" fmla="*/ 2857635 h 6709293"/>
              <a:gd name="connsiteX52" fmla="*/ 3770978 w 6096120"/>
              <a:gd name="connsiteY52" fmla="*/ 2829079 h 6709293"/>
              <a:gd name="connsiteX53" fmla="*/ 3540535 w 6096120"/>
              <a:gd name="connsiteY53" fmla="*/ 2800522 h 6709293"/>
              <a:gd name="connsiteX54" fmla="*/ 3205316 w 6096120"/>
              <a:gd name="connsiteY54" fmla="*/ 2829079 h 6709293"/>
              <a:gd name="connsiteX55" fmla="*/ 2924175 w 6096120"/>
              <a:gd name="connsiteY55" fmla="*/ 2772121 h 6709293"/>
              <a:gd name="connsiteX56" fmla="*/ 2613845 w 6096120"/>
              <a:gd name="connsiteY56" fmla="*/ 2819707 h 6709293"/>
              <a:gd name="connsiteX57" fmla="*/ 2127455 w 6096120"/>
              <a:gd name="connsiteY57" fmla="*/ 2819689 h 6709293"/>
              <a:gd name="connsiteX58" fmla="*/ 1800225 w 6096120"/>
              <a:gd name="connsiteY58" fmla="*/ 2838450 h 6709293"/>
              <a:gd name="connsiteX59" fmla="*/ 1733550 w 6096120"/>
              <a:gd name="connsiteY59" fmla="*/ 2781300 h 6709293"/>
              <a:gd name="connsiteX60" fmla="*/ 1685925 w 6096120"/>
              <a:gd name="connsiteY60" fmla="*/ 2771775 h 6709293"/>
              <a:gd name="connsiteX61" fmla="*/ 1466850 w 6096120"/>
              <a:gd name="connsiteY61" fmla="*/ 2752725 h 6709293"/>
              <a:gd name="connsiteX62" fmla="*/ 1362075 w 6096120"/>
              <a:gd name="connsiteY62" fmla="*/ 2724150 h 6709293"/>
              <a:gd name="connsiteX63" fmla="*/ 1314450 w 6096120"/>
              <a:gd name="connsiteY63" fmla="*/ 2714625 h 6709293"/>
              <a:gd name="connsiteX64" fmla="*/ 1266825 w 6096120"/>
              <a:gd name="connsiteY64" fmla="*/ 2695575 h 6709293"/>
              <a:gd name="connsiteX65" fmla="*/ 1181100 w 6096120"/>
              <a:gd name="connsiteY65" fmla="*/ 2686050 h 6709293"/>
              <a:gd name="connsiteX66" fmla="*/ 1152525 w 6096120"/>
              <a:gd name="connsiteY66" fmla="*/ 2676525 h 6709293"/>
              <a:gd name="connsiteX67" fmla="*/ 1047750 w 6096120"/>
              <a:gd name="connsiteY67" fmla="*/ 2647950 h 6709293"/>
              <a:gd name="connsiteX68" fmla="*/ 1009650 w 6096120"/>
              <a:gd name="connsiteY68" fmla="*/ 2628900 h 6709293"/>
              <a:gd name="connsiteX69" fmla="*/ 962025 w 6096120"/>
              <a:gd name="connsiteY69" fmla="*/ 2609850 h 6709293"/>
              <a:gd name="connsiteX70" fmla="*/ 933450 w 6096120"/>
              <a:gd name="connsiteY70" fmla="*/ 2590800 h 6709293"/>
              <a:gd name="connsiteX71" fmla="*/ 904875 w 6096120"/>
              <a:gd name="connsiteY71" fmla="*/ 2581275 h 6709293"/>
              <a:gd name="connsiteX72" fmla="*/ 876300 w 6096120"/>
              <a:gd name="connsiteY72" fmla="*/ 2562225 h 6709293"/>
              <a:gd name="connsiteX73" fmla="*/ 809625 w 6096120"/>
              <a:gd name="connsiteY73" fmla="*/ 2533650 h 6709293"/>
              <a:gd name="connsiteX74" fmla="*/ 781050 w 6096120"/>
              <a:gd name="connsiteY74" fmla="*/ 2514600 h 6709293"/>
              <a:gd name="connsiteX75" fmla="*/ 752475 w 6096120"/>
              <a:gd name="connsiteY75" fmla="*/ 2505075 h 6709293"/>
              <a:gd name="connsiteX76" fmla="*/ 685800 w 6096120"/>
              <a:gd name="connsiteY76" fmla="*/ 2486025 h 6709293"/>
              <a:gd name="connsiteX77" fmla="*/ 638175 w 6096120"/>
              <a:gd name="connsiteY77" fmla="*/ 2476500 h 6709293"/>
              <a:gd name="connsiteX78" fmla="*/ 581025 w 6096120"/>
              <a:gd name="connsiteY78" fmla="*/ 2457450 h 6709293"/>
              <a:gd name="connsiteX79" fmla="*/ 466725 w 6096120"/>
              <a:gd name="connsiteY79" fmla="*/ 2438400 h 6709293"/>
              <a:gd name="connsiteX80" fmla="*/ 419100 w 6096120"/>
              <a:gd name="connsiteY80" fmla="*/ 2419350 h 6709293"/>
              <a:gd name="connsiteX81" fmla="*/ 390525 w 6096120"/>
              <a:gd name="connsiteY81" fmla="*/ 2409825 h 6709293"/>
              <a:gd name="connsiteX82" fmla="*/ 342900 w 6096120"/>
              <a:gd name="connsiteY82" fmla="*/ 2390775 h 6709293"/>
              <a:gd name="connsiteX83" fmla="*/ 219075 w 6096120"/>
              <a:gd name="connsiteY83" fmla="*/ 2362200 h 6709293"/>
              <a:gd name="connsiteX84" fmla="*/ 190500 w 6096120"/>
              <a:gd name="connsiteY84" fmla="*/ 2352675 h 6709293"/>
              <a:gd name="connsiteX85" fmla="*/ 133350 w 6096120"/>
              <a:gd name="connsiteY85" fmla="*/ 2362200 h 6709293"/>
              <a:gd name="connsiteX86" fmla="*/ 85725 w 6096120"/>
              <a:gd name="connsiteY86" fmla="*/ 2409825 h 6709293"/>
              <a:gd name="connsiteX87" fmla="*/ 57150 w 6096120"/>
              <a:gd name="connsiteY87" fmla="*/ 2447925 h 6709293"/>
              <a:gd name="connsiteX88" fmla="*/ 38100 w 6096120"/>
              <a:gd name="connsiteY88" fmla="*/ 2486025 h 6709293"/>
              <a:gd name="connsiteX89" fmla="*/ 19050 w 6096120"/>
              <a:gd name="connsiteY89" fmla="*/ 2514600 h 6709293"/>
              <a:gd name="connsiteX90" fmla="*/ 9525 w 6096120"/>
              <a:gd name="connsiteY90" fmla="*/ 2552700 h 6709293"/>
              <a:gd name="connsiteX91" fmla="*/ 0 w 6096120"/>
              <a:gd name="connsiteY91" fmla="*/ 2581275 h 6709293"/>
              <a:gd name="connsiteX92" fmla="*/ 28575 w 6096120"/>
              <a:gd name="connsiteY92" fmla="*/ 2733675 h 6709293"/>
              <a:gd name="connsiteX93" fmla="*/ 47625 w 6096120"/>
              <a:gd name="connsiteY93" fmla="*/ 2790825 h 6709293"/>
              <a:gd name="connsiteX94" fmla="*/ 76200 w 6096120"/>
              <a:gd name="connsiteY94" fmla="*/ 2828925 h 6709293"/>
              <a:gd name="connsiteX95" fmla="*/ 85725 w 6096120"/>
              <a:gd name="connsiteY95" fmla="*/ 2857500 h 6709293"/>
              <a:gd name="connsiteX96" fmla="*/ 114300 w 6096120"/>
              <a:gd name="connsiteY96" fmla="*/ 2867025 h 6709293"/>
              <a:gd name="connsiteX97" fmla="*/ 171450 w 6096120"/>
              <a:gd name="connsiteY97" fmla="*/ 2905125 h 6709293"/>
              <a:gd name="connsiteX98" fmla="*/ 200025 w 6096120"/>
              <a:gd name="connsiteY98" fmla="*/ 2914650 h 6709293"/>
              <a:gd name="connsiteX99" fmla="*/ 228600 w 6096120"/>
              <a:gd name="connsiteY99" fmla="*/ 2933700 h 6709293"/>
              <a:gd name="connsiteX100" fmla="*/ 257175 w 6096120"/>
              <a:gd name="connsiteY100" fmla="*/ 2962275 h 6709293"/>
              <a:gd name="connsiteX101" fmla="*/ 314325 w 6096120"/>
              <a:gd name="connsiteY101" fmla="*/ 2981325 h 6709293"/>
              <a:gd name="connsiteX102" fmla="*/ 352425 w 6096120"/>
              <a:gd name="connsiteY102" fmla="*/ 3000375 h 6709293"/>
              <a:gd name="connsiteX103" fmla="*/ 409575 w 6096120"/>
              <a:gd name="connsiteY103" fmla="*/ 3048000 h 6709293"/>
              <a:gd name="connsiteX104" fmla="*/ 438150 w 6096120"/>
              <a:gd name="connsiteY104" fmla="*/ 3086100 h 6709293"/>
              <a:gd name="connsiteX105" fmla="*/ 466725 w 6096120"/>
              <a:gd name="connsiteY105" fmla="*/ 3143250 h 6709293"/>
              <a:gd name="connsiteX106" fmla="*/ 476250 w 6096120"/>
              <a:gd name="connsiteY106" fmla="*/ 3171825 h 6709293"/>
              <a:gd name="connsiteX107" fmla="*/ 504825 w 6096120"/>
              <a:gd name="connsiteY107" fmla="*/ 3209925 h 6709293"/>
              <a:gd name="connsiteX108" fmla="*/ 523875 w 6096120"/>
              <a:gd name="connsiteY108" fmla="*/ 3248025 h 6709293"/>
              <a:gd name="connsiteX109" fmla="*/ 533400 w 6096120"/>
              <a:gd name="connsiteY109" fmla="*/ 3295650 h 6709293"/>
              <a:gd name="connsiteX110" fmla="*/ 590550 w 6096120"/>
              <a:gd name="connsiteY110" fmla="*/ 3371850 h 6709293"/>
              <a:gd name="connsiteX111" fmla="*/ 666750 w 6096120"/>
              <a:gd name="connsiteY111" fmla="*/ 3457575 h 6709293"/>
              <a:gd name="connsiteX112" fmla="*/ 695325 w 6096120"/>
              <a:gd name="connsiteY112" fmla="*/ 3476625 h 6709293"/>
              <a:gd name="connsiteX113" fmla="*/ 762000 w 6096120"/>
              <a:gd name="connsiteY113" fmla="*/ 3571875 h 6709293"/>
              <a:gd name="connsiteX114" fmla="*/ 800100 w 6096120"/>
              <a:gd name="connsiteY114" fmla="*/ 3629025 h 6709293"/>
              <a:gd name="connsiteX115" fmla="*/ 857250 w 6096120"/>
              <a:gd name="connsiteY115" fmla="*/ 3724275 h 6709293"/>
              <a:gd name="connsiteX116" fmla="*/ 923925 w 6096120"/>
              <a:gd name="connsiteY116" fmla="*/ 3781425 h 6709293"/>
              <a:gd name="connsiteX117" fmla="*/ 952500 w 6096120"/>
              <a:gd name="connsiteY117" fmla="*/ 3810000 h 6709293"/>
              <a:gd name="connsiteX118" fmla="*/ 981075 w 6096120"/>
              <a:gd name="connsiteY118" fmla="*/ 3829050 h 6709293"/>
              <a:gd name="connsiteX119" fmla="*/ 1028700 w 6096120"/>
              <a:gd name="connsiteY119" fmla="*/ 3886200 h 6709293"/>
              <a:gd name="connsiteX120" fmla="*/ 1057275 w 6096120"/>
              <a:gd name="connsiteY120" fmla="*/ 3924300 h 6709293"/>
              <a:gd name="connsiteX121" fmla="*/ 1076325 w 6096120"/>
              <a:gd name="connsiteY121" fmla="*/ 3952875 h 6709293"/>
              <a:gd name="connsiteX122" fmla="*/ 1114425 w 6096120"/>
              <a:gd name="connsiteY122" fmla="*/ 3962400 h 6709293"/>
              <a:gd name="connsiteX123" fmla="*/ 1152525 w 6096120"/>
              <a:gd name="connsiteY123" fmla="*/ 3990975 h 6709293"/>
              <a:gd name="connsiteX124" fmla="*/ 1181100 w 6096120"/>
              <a:gd name="connsiteY124" fmla="*/ 4010025 h 6709293"/>
              <a:gd name="connsiteX125" fmla="*/ 1200150 w 6096120"/>
              <a:gd name="connsiteY125" fmla="*/ 4038600 h 6709293"/>
              <a:gd name="connsiteX126" fmla="*/ 1228725 w 6096120"/>
              <a:gd name="connsiteY126" fmla="*/ 4048125 h 6709293"/>
              <a:gd name="connsiteX127" fmla="*/ 1257300 w 6096120"/>
              <a:gd name="connsiteY127" fmla="*/ 4067175 h 6709293"/>
              <a:gd name="connsiteX128" fmla="*/ 1343025 w 6096120"/>
              <a:gd name="connsiteY128" fmla="*/ 4057650 h 6709293"/>
              <a:gd name="connsiteX129" fmla="*/ 1371600 w 6096120"/>
              <a:gd name="connsiteY129" fmla="*/ 4038600 h 6709293"/>
              <a:gd name="connsiteX130" fmla="*/ 1419225 w 6096120"/>
              <a:gd name="connsiteY130" fmla="*/ 3981450 h 6709293"/>
              <a:gd name="connsiteX131" fmla="*/ 1485900 w 6096120"/>
              <a:gd name="connsiteY131" fmla="*/ 3924300 h 6709293"/>
              <a:gd name="connsiteX132" fmla="*/ 1514475 w 6096120"/>
              <a:gd name="connsiteY132" fmla="*/ 3914775 h 6709293"/>
              <a:gd name="connsiteX133" fmla="*/ 1543050 w 6096120"/>
              <a:gd name="connsiteY133" fmla="*/ 3895725 h 6709293"/>
              <a:gd name="connsiteX134" fmla="*/ 1628775 w 6096120"/>
              <a:gd name="connsiteY134" fmla="*/ 3876675 h 6709293"/>
              <a:gd name="connsiteX135" fmla="*/ 1657350 w 6096120"/>
              <a:gd name="connsiteY135" fmla="*/ 3857625 h 6709293"/>
              <a:gd name="connsiteX136" fmla="*/ 1685925 w 6096120"/>
              <a:gd name="connsiteY136" fmla="*/ 3829050 h 6709293"/>
              <a:gd name="connsiteX137" fmla="*/ 1743075 w 6096120"/>
              <a:gd name="connsiteY137" fmla="*/ 3810000 h 6709293"/>
              <a:gd name="connsiteX138" fmla="*/ 1809750 w 6096120"/>
              <a:gd name="connsiteY138" fmla="*/ 3790950 h 6709293"/>
              <a:gd name="connsiteX139" fmla="*/ 1924050 w 6096120"/>
              <a:gd name="connsiteY139" fmla="*/ 3771900 h 6709293"/>
              <a:gd name="connsiteX140" fmla="*/ 1943100 w 6096120"/>
              <a:gd name="connsiteY140" fmla="*/ 3743325 h 6709293"/>
              <a:gd name="connsiteX141" fmla="*/ 2000250 w 6096120"/>
              <a:gd name="connsiteY141" fmla="*/ 3724275 h 6709293"/>
              <a:gd name="connsiteX142" fmla="*/ 2345301 w 6096120"/>
              <a:gd name="connsiteY142" fmla="*/ 3695528 h 6709293"/>
              <a:gd name="connsiteX143" fmla="*/ 2566219 w 6096120"/>
              <a:gd name="connsiteY143" fmla="*/ 3714423 h 6709293"/>
              <a:gd name="connsiteX144" fmla="*/ 2825546 w 6096120"/>
              <a:gd name="connsiteY144" fmla="*/ 3676229 h 6709293"/>
              <a:gd name="connsiteX145" fmla="*/ 3347577 w 6096120"/>
              <a:gd name="connsiteY145" fmla="*/ 3676210 h 6709293"/>
              <a:gd name="connsiteX146" fmla="*/ 3527630 w 6096120"/>
              <a:gd name="connsiteY146" fmla="*/ 3714290 h 6709293"/>
              <a:gd name="connsiteX147" fmla="*/ 3814302 w 6096120"/>
              <a:gd name="connsiteY147" fmla="*/ 3752467 h 6709293"/>
              <a:gd name="connsiteX148" fmla="*/ 3994663 w 6096120"/>
              <a:gd name="connsiteY148" fmla="*/ 3752505 h 6709293"/>
              <a:gd name="connsiteX149" fmla="*/ 4245078 w 6096120"/>
              <a:gd name="connsiteY149" fmla="*/ 3781061 h 6709293"/>
              <a:gd name="connsiteX150" fmla="*/ 4400857 w 6096120"/>
              <a:gd name="connsiteY150" fmla="*/ 3800091 h 6709293"/>
              <a:gd name="connsiteX151" fmla="*/ 4622390 w 6096120"/>
              <a:gd name="connsiteY151" fmla="*/ 3800188 h 6709293"/>
              <a:gd name="connsiteX152" fmla="*/ 4742836 w 6096120"/>
              <a:gd name="connsiteY152" fmla="*/ 3800360 h 6709293"/>
              <a:gd name="connsiteX153" fmla="*/ 5076825 w 6096120"/>
              <a:gd name="connsiteY153" fmla="*/ 3886008 h 6709293"/>
              <a:gd name="connsiteX154" fmla="*/ 5334000 w 6096120"/>
              <a:gd name="connsiteY154" fmla="*/ 3981450 h 6709293"/>
              <a:gd name="connsiteX155" fmla="*/ 5343525 w 6096120"/>
              <a:gd name="connsiteY155" fmla="*/ 4010025 h 6709293"/>
              <a:gd name="connsiteX156" fmla="*/ 5410200 w 6096120"/>
              <a:gd name="connsiteY156" fmla="*/ 4067175 h 6709293"/>
              <a:gd name="connsiteX157" fmla="*/ 5438775 w 6096120"/>
              <a:gd name="connsiteY157" fmla="*/ 4076700 h 6709293"/>
              <a:gd name="connsiteX158" fmla="*/ 5495925 w 6096120"/>
              <a:gd name="connsiteY158" fmla="*/ 4133850 h 6709293"/>
              <a:gd name="connsiteX159" fmla="*/ 5562600 w 6096120"/>
              <a:gd name="connsiteY159" fmla="*/ 4171950 h 6709293"/>
              <a:gd name="connsiteX160" fmla="*/ 5591175 w 6096120"/>
              <a:gd name="connsiteY160" fmla="*/ 4229100 h 6709293"/>
              <a:gd name="connsiteX161" fmla="*/ 5600700 w 6096120"/>
              <a:gd name="connsiteY161" fmla="*/ 4257675 h 6709293"/>
              <a:gd name="connsiteX162" fmla="*/ 5619750 w 6096120"/>
              <a:gd name="connsiteY162" fmla="*/ 4295775 h 6709293"/>
              <a:gd name="connsiteX163" fmla="*/ 5629275 w 6096120"/>
              <a:gd name="connsiteY163" fmla="*/ 4333875 h 6709293"/>
              <a:gd name="connsiteX164" fmla="*/ 5648325 w 6096120"/>
              <a:gd name="connsiteY164" fmla="*/ 4362450 h 6709293"/>
              <a:gd name="connsiteX165" fmla="*/ 5657850 w 6096120"/>
              <a:gd name="connsiteY165" fmla="*/ 4391025 h 6709293"/>
              <a:gd name="connsiteX166" fmla="*/ 5695950 w 6096120"/>
              <a:gd name="connsiteY166" fmla="*/ 4448175 h 6709293"/>
              <a:gd name="connsiteX167" fmla="*/ 5705475 w 6096120"/>
              <a:gd name="connsiteY167" fmla="*/ 4495800 h 6709293"/>
              <a:gd name="connsiteX168" fmla="*/ 5734050 w 6096120"/>
              <a:gd name="connsiteY168" fmla="*/ 4524375 h 6709293"/>
              <a:gd name="connsiteX169" fmla="*/ 5753100 w 6096120"/>
              <a:gd name="connsiteY169" fmla="*/ 4562475 h 6709293"/>
              <a:gd name="connsiteX170" fmla="*/ 5772150 w 6096120"/>
              <a:gd name="connsiteY170" fmla="*/ 4619625 h 6709293"/>
              <a:gd name="connsiteX171" fmla="*/ 5781675 w 6096120"/>
              <a:gd name="connsiteY171" fmla="*/ 4648200 h 6709293"/>
              <a:gd name="connsiteX172" fmla="*/ 5791200 w 6096120"/>
              <a:gd name="connsiteY172" fmla="*/ 4676775 h 6709293"/>
              <a:gd name="connsiteX173" fmla="*/ 5810250 w 6096120"/>
              <a:gd name="connsiteY173" fmla="*/ 5029200 h 6709293"/>
              <a:gd name="connsiteX174" fmla="*/ 5819775 w 6096120"/>
              <a:gd name="connsiteY174" fmla="*/ 5095875 h 6709293"/>
              <a:gd name="connsiteX175" fmla="*/ 5829300 w 6096120"/>
              <a:gd name="connsiteY175" fmla="*/ 5229225 h 6709293"/>
              <a:gd name="connsiteX176" fmla="*/ 5848350 w 6096120"/>
              <a:gd name="connsiteY176" fmla="*/ 5353050 h 6709293"/>
              <a:gd name="connsiteX177" fmla="*/ 5867400 w 6096120"/>
              <a:gd name="connsiteY177" fmla="*/ 5448300 h 6709293"/>
              <a:gd name="connsiteX178" fmla="*/ 5886450 w 6096120"/>
              <a:gd name="connsiteY178" fmla="*/ 5686425 h 6709293"/>
              <a:gd name="connsiteX179" fmla="*/ 5895975 w 6096120"/>
              <a:gd name="connsiteY179" fmla="*/ 5772150 h 6709293"/>
              <a:gd name="connsiteX180" fmla="*/ 5905500 w 6096120"/>
              <a:gd name="connsiteY180" fmla="*/ 6600825 h 6709293"/>
              <a:gd name="connsiteX181" fmla="*/ 5934075 w 6096120"/>
              <a:gd name="connsiteY181" fmla="*/ 6686550 h 6709293"/>
              <a:gd name="connsiteX182" fmla="*/ 6065601 w 6096120"/>
              <a:gd name="connsiteY182" fmla="*/ 6698962 h 6709293"/>
              <a:gd name="connsiteX183" fmla="*/ 6096000 w 6096120"/>
              <a:gd name="connsiteY183" fmla="*/ 0 h 6709293"/>
              <a:gd name="connsiteX0" fmla="*/ 6086272 w 6087868"/>
              <a:gd name="connsiteY0" fmla="*/ 223897 h 7137574"/>
              <a:gd name="connsiteX1" fmla="*/ 6048375 w 6087868"/>
              <a:gd name="connsiteY1" fmla="*/ 9901 h 7137574"/>
              <a:gd name="connsiteX2" fmla="*/ 6038850 w 6087868"/>
              <a:gd name="connsiteY2" fmla="*/ 38476 h 7137574"/>
              <a:gd name="connsiteX3" fmla="*/ 6019800 w 6087868"/>
              <a:gd name="connsiteY3" fmla="*/ 67051 h 7137574"/>
              <a:gd name="connsiteX4" fmla="*/ 6010275 w 6087868"/>
              <a:gd name="connsiteY4" fmla="*/ 114676 h 7137574"/>
              <a:gd name="connsiteX5" fmla="*/ 6000750 w 6087868"/>
              <a:gd name="connsiteY5" fmla="*/ 143251 h 7137574"/>
              <a:gd name="connsiteX6" fmla="*/ 5991225 w 6087868"/>
              <a:gd name="connsiteY6" fmla="*/ 190876 h 7137574"/>
              <a:gd name="connsiteX7" fmla="*/ 5981700 w 6087868"/>
              <a:gd name="connsiteY7" fmla="*/ 295651 h 7137574"/>
              <a:gd name="connsiteX8" fmla="*/ 5962650 w 6087868"/>
              <a:gd name="connsiteY8" fmla="*/ 390901 h 7137574"/>
              <a:gd name="connsiteX9" fmla="*/ 5943600 w 6087868"/>
              <a:gd name="connsiteY9" fmla="*/ 629026 h 7137574"/>
              <a:gd name="connsiteX10" fmla="*/ 5934075 w 6087868"/>
              <a:gd name="connsiteY10" fmla="*/ 667126 h 7137574"/>
              <a:gd name="connsiteX11" fmla="*/ 5924550 w 6087868"/>
              <a:gd name="connsiteY11" fmla="*/ 752851 h 7137574"/>
              <a:gd name="connsiteX12" fmla="*/ 5915025 w 6087868"/>
              <a:gd name="connsiteY12" fmla="*/ 810001 h 7137574"/>
              <a:gd name="connsiteX13" fmla="*/ 5905500 w 6087868"/>
              <a:gd name="connsiteY13" fmla="*/ 1057651 h 7137574"/>
              <a:gd name="connsiteX14" fmla="*/ 5886450 w 6087868"/>
              <a:gd name="connsiteY14" fmla="*/ 1162426 h 7137574"/>
              <a:gd name="connsiteX15" fmla="*/ 5867400 w 6087868"/>
              <a:gd name="connsiteY15" fmla="*/ 1238626 h 7137574"/>
              <a:gd name="connsiteX16" fmla="*/ 5848350 w 6087868"/>
              <a:gd name="connsiteY16" fmla="*/ 1343401 h 7137574"/>
              <a:gd name="connsiteX17" fmla="*/ 5838825 w 6087868"/>
              <a:gd name="connsiteY17" fmla="*/ 1467226 h 7137574"/>
              <a:gd name="connsiteX18" fmla="*/ 5819775 w 6087868"/>
              <a:gd name="connsiteY18" fmla="*/ 1543426 h 7137574"/>
              <a:gd name="connsiteX19" fmla="*/ 5810250 w 6087868"/>
              <a:gd name="connsiteY19" fmla="*/ 1600576 h 7137574"/>
              <a:gd name="connsiteX20" fmla="*/ 5800725 w 6087868"/>
              <a:gd name="connsiteY20" fmla="*/ 1686301 h 7137574"/>
              <a:gd name="connsiteX21" fmla="*/ 5781675 w 6087868"/>
              <a:gd name="connsiteY21" fmla="*/ 1743451 h 7137574"/>
              <a:gd name="connsiteX22" fmla="*/ 5772150 w 6087868"/>
              <a:gd name="connsiteY22" fmla="*/ 1781551 h 7137574"/>
              <a:gd name="connsiteX23" fmla="*/ 5753100 w 6087868"/>
              <a:gd name="connsiteY23" fmla="*/ 1810126 h 7137574"/>
              <a:gd name="connsiteX24" fmla="*/ 5743575 w 6087868"/>
              <a:gd name="connsiteY24" fmla="*/ 1895851 h 7137574"/>
              <a:gd name="connsiteX25" fmla="*/ 5734050 w 6087868"/>
              <a:gd name="connsiteY25" fmla="*/ 1943476 h 7137574"/>
              <a:gd name="connsiteX26" fmla="*/ 5724525 w 6087868"/>
              <a:gd name="connsiteY26" fmla="*/ 2000626 h 7137574"/>
              <a:gd name="connsiteX27" fmla="*/ 5715000 w 6087868"/>
              <a:gd name="connsiteY27" fmla="*/ 2038726 h 7137574"/>
              <a:gd name="connsiteX28" fmla="*/ 5705475 w 6087868"/>
              <a:gd name="connsiteY28" fmla="*/ 2095876 h 7137574"/>
              <a:gd name="connsiteX29" fmla="*/ 5676900 w 6087868"/>
              <a:gd name="connsiteY29" fmla="*/ 2162551 h 7137574"/>
              <a:gd name="connsiteX30" fmla="*/ 5648325 w 6087868"/>
              <a:gd name="connsiteY30" fmla="*/ 2248276 h 7137574"/>
              <a:gd name="connsiteX31" fmla="*/ 5638800 w 6087868"/>
              <a:gd name="connsiteY31" fmla="*/ 2276851 h 7137574"/>
              <a:gd name="connsiteX32" fmla="*/ 5610225 w 6087868"/>
              <a:gd name="connsiteY32" fmla="*/ 2305426 h 7137574"/>
              <a:gd name="connsiteX33" fmla="*/ 5572125 w 6087868"/>
              <a:gd name="connsiteY33" fmla="*/ 2353051 h 7137574"/>
              <a:gd name="connsiteX34" fmla="*/ 5543550 w 6087868"/>
              <a:gd name="connsiteY34" fmla="*/ 2381626 h 7137574"/>
              <a:gd name="connsiteX35" fmla="*/ 5486400 w 6087868"/>
              <a:gd name="connsiteY35" fmla="*/ 2419726 h 7137574"/>
              <a:gd name="connsiteX36" fmla="*/ 5457825 w 6087868"/>
              <a:gd name="connsiteY36" fmla="*/ 2438776 h 7137574"/>
              <a:gd name="connsiteX37" fmla="*/ 5429250 w 6087868"/>
              <a:gd name="connsiteY37" fmla="*/ 2448301 h 7137574"/>
              <a:gd name="connsiteX38" fmla="*/ 5372100 w 6087868"/>
              <a:gd name="connsiteY38" fmla="*/ 2486401 h 7137574"/>
              <a:gd name="connsiteX39" fmla="*/ 5343525 w 6087868"/>
              <a:gd name="connsiteY39" fmla="*/ 2505451 h 7137574"/>
              <a:gd name="connsiteX40" fmla="*/ 5286375 w 6087868"/>
              <a:gd name="connsiteY40" fmla="*/ 2543551 h 7137574"/>
              <a:gd name="connsiteX41" fmla="*/ 5257800 w 6087868"/>
              <a:gd name="connsiteY41" fmla="*/ 2562601 h 7137574"/>
              <a:gd name="connsiteX42" fmla="*/ 5200650 w 6087868"/>
              <a:gd name="connsiteY42" fmla="*/ 2581651 h 7137574"/>
              <a:gd name="connsiteX43" fmla="*/ 5162550 w 6087868"/>
              <a:gd name="connsiteY43" fmla="*/ 2619751 h 7137574"/>
              <a:gd name="connsiteX44" fmla="*/ 5143500 w 6087868"/>
              <a:gd name="connsiteY44" fmla="*/ 2648326 h 7137574"/>
              <a:gd name="connsiteX45" fmla="*/ 5086350 w 6087868"/>
              <a:gd name="connsiteY45" fmla="*/ 2695951 h 7137574"/>
              <a:gd name="connsiteX46" fmla="*/ 4905375 w 6087868"/>
              <a:gd name="connsiteY46" fmla="*/ 2734185 h 7137574"/>
              <a:gd name="connsiteX47" fmla="*/ 4676467 w 6087868"/>
              <a:gd name="connsiteY47" fmla="*/ 2791298 h 7137574"/>
              <a:gd name="connsiteX48" fmla="*/ 4493650 w 6087868"/>
              <a:gd name="connsiteY48" fmla="*/ 2848390 h 7137574"/>
              <a:gd name="connsiteX49" fmla="*/ 4324042 w 6087868"/>
              <a:gd name="connsiteY49" fmla="*/ 2829416 h 7137574"/>
              <a:gd name="connsiteX50" fmla="*/ 4132314 w 6087868"/>
              <a:gd name="connsiteY50" fmla="*/ 2848447 h 7137574"/>
              <a:gd name="connsiteX51" fmla="*/ 3914775 w 6087868"/>
              <a:gd name="connsiteY51" fmla="*/ 2819911 h 7137574"/>
              <a:gd name="connsiteX52" fmla="*/ 3770978 w 6087868"/>
              <a:gd name="connsiteY52" fmla="*/ 2791355 h 7137574"/>
              <a:gd name="connsiteX53" fmla="*/ 3540535 w 6087868"/>
              <a:gd name="connsiteY53" fmla="*/ 2762798 h 7137574"/>
              <a:gd name="connsiteX54" fmla="*/ 3205316 w 6087868"/>
              <a:gd name="connsiteY54" fmla="*/ 2791355 h 7137574"/>
              <a:gd name="connsiteX55" fmla="*/ 2924175 w 6087868"/>
              <a:gd name="connsiteY55" fmla="*/ 2734397 h 7137574"/>
              <a:gd name="connsiteX56" fmla="*/ 2613845 w 6087868"/>
              <a:gd name="connsiteY56" fmla="*/ 2781983 h 7137574"/>
              <a:gd name="connsiteX57" fmla="*/ 2127455 w 6087868"/>
              <a:gd name="connsiteY57" fmla="*/ 2781965 h 7137574"/>
              <a:gd name="connsiteX58" fmla="*/ 1800225 w 6087868"/>
              <a:gd name="connsiteY58" fmla="*/ 2800726 h 7137574"/>
              <a:gd name="connsiteX59" fmla="*/ 1733550 w 6087868"/>
              <a:gd name="connsiteY59" fmla="*/ 2743576 h 7137574"/>
              <a:gd name="connsiteX60" fmla="*/ 1685925 w 6087868"/>
              <a:gd name="connsiteY60" fmla="*/ 2734051 h 7137574"/>
              <a:gd name="connsiteX61" fmla="*/ 1466850 w 6087868"/>
              <a:gd name="connsiteY61" fmla="*/ 2715001 h 7137574"/>
              <a:gd name="connsiteX62" fmla="*/ 1362075 w 6087868"/>
              <a:gd name="connsiteY62" fmla="*/ 2686426 h 7137574"/>
              <a:gd name="connsiteX63" fmla="*/ 1314450 w 6087868"/>
              <a:gd name="connsiteY63" fmla="*/ 2676901 h 7137574"/>
              <a:gd name="connsiteX64" fmla="*/ 1266825 w 6087868"/>
              <a:gd name="connsiteY64" fmla="*/ 2657851 h 7137574"/>
              <a:gd name="connsiteX65" fmla="*/ 1181100 w 6087868"/>
              <a:gd name="connsiteY65" fmla="*/ 2648326 h 7137574"/>
              <a:gd name="connsiteX66" fmla="*/ 1152525 w 6087868"/>
              <a:gd name="connsiteY66" fmla="*/ 2638801 h 7137574"/>
              <a:gd name="connsiteX67" fmla="*/ 1047750 w 6087868"/>
              <a:gd name="connsiteY67" fmla="*/ 2610226 h 7137574"/>
              <a:gd name="connsiteX68" fmla="*/ 1009650 w 6087868"/>
              <a:gd name="connsiteY68" fmla="*/ 2591176 h 7137574"/>
              <a:gd name="connsiteX69" fmla="*/ 962025 w 6087868"/>
              <a:gd name="connsiteY69" fmla="*/ 2572126 h 7137574"/>
              <a:gd name="connsiteX70" fmla="*/ 933450 w 6087868"/>
              <a:gd name="connsiteY70" fmla="*/ 2553076 h 7137574"/>
              <a:gd name="connsiteX71" fmla="*/ 904875 w 6087868"/>
              <a:gd name="connsiteY71" fmla="*/ 2543551 h 7137574"/>
              <a:gd name="connsiteX72" fmla="*/ 876300 w 6087868"/>
              <a:gd name="connsiteY72" fmla="*/ 2524501 h 7137574"/>
              <a:gd name="connsiteX73" fmla="*/ 809625 w 6087868"/>
              <a:gd name="connsiteY73" fmla="*/ 2495926 h 7137574"/>
              <a:gd name="connsiteX74" fmla="*/ 781050 w 6087868"/>
              <a:gd name="connsiteY74" fmla="*/ 2476876 h 7137574"/>
              <a:gd name="connsiteX75" fmla="*/ 752475 w 6087868"/>
              <a:gd name="connsiteY75" fmla="*/ 2467351 h 7137574"/>
              <a:gd name="connsiteX76" fmla="*/ 685800 w 6087868"/>
              <a:gd name="connsiteY76" fmla="*/ 2448301 h 7137574"/>
              <a:gd name="connsiteX77" fmla="*/ 638175 w 6087868"/>
              <a:gd name="connsiteY77" fmla="*/ 2438776 h 7137574"/>
              <a:gd name="connsiteX78" fmla="*/ 581025 w 6087868"/>
              <a:gd name="connsiteY78" fmla="*/ 2419726 h 7137574"/>
              <a:gd name="connsiteX79" fmla="*/ 466725 w 6087868"/>
              <a:gd name="connsiteY79" fmla="*/ 2400676 h 7137574"/>
              <a:gd name="connsiteX80" fmla="*/ 419100 w 6087868"/>
              <a:gd name="connsiteY80" fmla="*/ 2381626 h 7137574"/>
              <a:gd name="connsiteX81" fmla="*/ 390525 w 6087868"/>
              <a:gd name="connsiteY81" fmla="*/ 2372101 h 7137574"/>
              <a:gd name="connsiteX82" fmla="*/ 342900 w 6087868"/>
              <a:gd name="connsiteY82" fmla="*/ 2353051 h 7137574"/>
              <a:gd name="connsiteX83" fmla="*/ 219075 w 6087868"/>
              <a:gd name="connsiteY83" fmla="*/ 2324476 h 7137574"/>
              <a:gd name="connsiteX84" fmla="*/ 190500 w 6087868"/>
              <a:gd name="connsiteY84" fmla="*/ 2314951 h 7137574"/>
              <a:gd name="connsiteX85" fmla="*/ 133350 w 6087868"/>
              <a:gd name="connsiteY85" fmla="*/ 2324476 h 7137574"/>
              <a:gd name="connsiteX86" fmla="*/ 85725 w 6087868"/>
              <a:gd name="connsiteY86" fmla="*/ 2372101 h 7137574"/>
              <a:gd name="connsiteX87" fmla="*/ 57150 w 6087868"/>
              <a:gd name="connsiteY87" fmla="*/ 2410201 h 7137574"/>
              <a:gd name="connsiteX88" fmla="*/ 38100 w 6087868"/>
              <a:gd name="connsiteY88" fmla="*/ 2448301 h 7137574"/>
              <a:gd name="connsiteX89" fmla="*/ 19050 w 6087868"/>
              <a:gd name="connsiteY89" fmla="*/ 2476876 h 7137574"/>
              <a:gd name="connsiteX90" fmla="*/ 9525 w 6087868"/>
              <a:gd name="connsiteY90" fmla="*/ 2514976 h 7137574"/>
              <a:gd name="connsiteX91" fmla="*/ 0 w 6087868"/>
              <a:gd name="connsiteY91" fmla="*/ 2543551 h 7137574"/>
              <a:gd name="connsiteX92" fmla="*/ 28575 w 6087868"/>
              <a:gd name="connsiteY92" fmla="*/ 2695951 h 7137574"/>
              <a:gd name="connsiteX93" fmla="*/ 47625 w 6087868"/>
              <a:gd name="connsiteY93" fmla="*/ 2753101 h 7137574"/>
              <a:gd name="connsiteX94" fmla="*/ 76200 w 6087868"/>
              <a:gd name="connsiteY94" fmla="*/ 2791201 h 7137574"/>
              <a:gd name="connsiteX95" fmla="*/ 85725 w 6087868"/>
              <a:gd name="connsiteY95" fmla="*/ 2819776 h 7137574"/>
              <a:gd name="connsiteX96" fmla="*/ 114300 w 6087868"/>
              <a:gd name="connsiteY96" fmla="*/ 2829301 h 7137574"/>
              <a:gd name="connsiteX97" fmla="*/ 171450 w 6087868"/>
              <a:gd name="connsiteY97" fmla="*/ 2867401 h 7137574"/>
              <a:gd name="connsiteX98" fmla="*/ 200025 w 6087868"/>
              <a:gd name="connsiteY98" fmla="*/ 2876926 h 7137574"/>
              <a:gd name="connsiteX99" fmla="*/ 228600 w 6087868"/>
              <a:gd name="connsiteY99" fmla="*/ 2895976 h 7137574"/>
              <a:gd name="connsiteX100" fmla="*/ 257175 w 6087868"/>
              <a:gd name="connsiteY100" fmla="*/ 2924551 h 7137574"/>
              <a:gd name="connsiteX101" fmla="*/ 314325 w 6087868"/>
              <a:gd name="connsiteY101" fmla="*/ 2943601 h 7137574"/>
              <a:gd name="connsiteX102" fmla="*/ 352425 w 6087868"/>
              <a:gd name="connsiteY102" fmla="*/ 2962651 h 7137574"/>
              <a:gd name="connsiteX103" fmla="*/ 409575 w 6087868"/>
              <a:gd name="connsiteY103" fmla="*/ 3010276 h 7137574"/>
              <a:gd name="connsiteX104" fmla="*/ 438150 w 6087868"/>
              <a:gd name="connsiteY104" fmla="*/ 3048376 h 7137574"/>
              <a:gd name="connsiteX105" fmla="*/ 466725 w 6087868"/>
              <a:gd name="connsiteY105" fmla="*/ 3105526 h 7137574"/>
              <a:gd name="connsiteX106" fmla="*/ 476250 w 6087868"/>
              <a:gd name="connsiteY106" fmla="*/ 3134101 h 7137574"/>
              <a:gd name="connsiteX107" fmla="*/ 504825 w 6087868"/>
              <a:gd name="connsiteY107" fmla="*/ 3172201 h 7137574"/>
              <a:gd name="connsiteX108" fmla="*/ 523875 w 6087868"/>
              <a:gd name="connsiteY108" fmla="*/ 3210301 h 7137574"/>
              <a:gd name="connsiteX109" fmla="*/ 533400 w 6087868"/>
              <a:gd name="connsiteY109" fmla="*/ 3257926 h 7137574"/>
              <a:gd name="connsiteX110" fmla="*/ 590550 w 6087868"/>
              <a:gd name="connsiteY110" fmla="*/ 3334126 h 7137574"/>
              <a:gd name="connsiteX111" fmla="*/ 666750 w 6087868"/>
              <a:gd name="connsiteY111" fmla="*/ 3419851 h 7137574"/>
              <a:gd name="connsiteX112" fmla="*/ 695325 w 6087868"/>
              <a:gd name="connsiteY112" fmla="*/ 3438901 h 7137574"/>
              <a:gd name="connsiteX113" fmla="*/ 762000 w 6087868"/>
              <a:gd name="connsiteY113" fmla="*/ 3534151 h 7137574"/>
              <a:gd name="connsiteX114" fmla="*/ 800100 w 6087868"/>
              <a:gd name="connsiteY114" fmla="*/ 3591301 h 7137574"/>
              <a:gd name="connsiteX115" fmla="*/ 857250 w 6087868"/>
              <a:gd name="connsiteY115" fmla="*/ 3686551 h 7137574"/>
              <a:gd name="connsiteX116" fmla="*/ 923925 w 6087868"/>
              <a:gd name="connsiteY116" fmla="*/ 3743701 h 7137574"/>
              <a:gd name="connsiteX117" fmla="*/ 952500 w 6087868"/>
              <a:gd name="connsiteY117" fmla="*/ 3772276 h 7137574"/>
              <a:gd name="connsiteX118" fmla="*/ 981075 w 6087868"/>
              <a:gd name="connsiteY118" fmla="*/ 3791326 h 7137574"/>
              <a:gd name="connsiteX119" fmla="*/ 1028700 w 6087868"/>
              <a:gd name="connsiteY119" fmla="*/ 3848476 h 7137574"/>
              <a:gd name="connsiteX120" fmla="*/ 1057275 w 6087868"/>
              <a:gd name="connsiteY120" fmla="*/ 3886576 h 7137574"/>
              <a:gd name="connsiteX121" fmla="*/ 1076325 w 6087868"/>
              <a:gd name="connsiteY121" fmla="*/ 3915151 h 7137574"/>
              <a:gd name="connsiteX122" fmla="*/ 1114425 w 6087868"/>
              <a:gd name="connsiteY122" fmla="*/ 3924676 h 7137574"/>
              <a:gd name="connsiteX123" fmla="*/ 1152525 w 6087868"/>
              <a:gd name="connsiteY123" fmla="*/ 3953251 h 7137574"/>
              <a:gd name="connsiteX124" fmla="*/ 1181100 w 6087868"/>
              <a:gd name="connsiteY124" fmla="*/ 3972301 h 7137574"/>
              <a:gd name="connsiteX125" fmla="*/ 1200150 w 6087868"/>
              <a:gd name="connsiteY125" fmla="*/ 4000876 h 7137574"/>
              <a:gd name="connsiteX126" fmla="*/ 1228725 w 6087868"/>
              <a:gd name="connsiteY126" fmla="*/ 4010401 h 7137574"/>
              <a:gd name="connsiteX127" fmla="*/ 1257300 w 6087868"/>
              <a:gd name="connsiteY127" fmla="*/ 4029451 h 7137574"/>
              <a:gd name="connsiteX128" fmla="*/ 1343025 w 6087868"/>
              <a:gd name="connsiteY128" fmla="*/ 4019926 h 7137574"/>
              <a:gd name="connsiteX129" fmla="*/ 1371600 w 6087868"/>
              <a:gd name="connsiteY129" fmla="*/ 4000876 h 7137574"/>
              <a:gd name="connsiteX130" fmla="*/ 1419225 w 6087868"/>
              <a:gd name="connsiteY130" fmla="*/ 3943726 h 7137574"/>
              <a:gd name="connsiteX131" fmla="*/ 1485900 w 6087868"/>
              <a:gd name="connsiteY131" fmla="*/ 3886576 h 7137574"/>
              <a:gd name="connsiteX132" fmla="*/ 1514475 w 6087868"/>
              <a:gd name="connsiteY132" fmla="*/ 3877051 h 7137574"/>
              <a:gd name="connsiteX133" fmla="*/ 1543050 w 6087868"/>
              <a:gd name="connsiteY133" fmla="*/ 3858001 h 7137574"/>
              <a:gd name="connsiteX134" fmla="*/ 1628775 w 6087868"/>
              <a:gd name="connsiteY134" fmla="*/ 3838951 h 7137574"/>
              <a:gd name="connsiteX135" fmla="*/ 1657350 w 6087868"/>
              <a:gd name="connsiteY135" fmla="*/ 3819901 h 7137574"/>
              <a:gd name="connsiteX136" fmla="*/ 1685925 w 6087868"/>
              <a:gd name="connsiteY136" fmla="*/ 3791326 h 7137574"/>
              <a:gd name="connsiteX137" fmla="*/ 1743075 w 6087868"/>
              <a:gd name="connsiteY137" fmla="*/ 3772276 h 7137574"/>
              <a:gd name="connsiteX138" fmla="*/ 1809750 w 6087868"/>
              <a:gd name="connsiteY138" fmla="*/ 3753226 h 7137574"/>
              <a:gd name="connsiteX139" fmla="*/ 1924050 w 6087868"/>
              <a:gd name="connsiteY139" fmla="*/ 3734176 h 7137574"/>
              <a:gd name="connsiteX140" fmla="*/ 1943100 w 6087868"/>
              <a:gd name="connsiteY140" fmla="*/ 3705601 h 7137574"/>
              <a:gd name="connsiteX141" fmla="*/ 2000250 w 6087868"/>
              <a:gd name="connsiteY141" fmla="*/ 3686551 h 7137574"/>
              <a:gd name="connsiteX142" fmla="*/ 2345301 w 6087868"/>
              <a:gd name="connsiteY142" fmla="*/ 3657804 h 7137574"/>
              <a:gd name="connsiteX143" fmla="*/ 2566219 w 6087868"/>
              <a:gd name="connsiteY143" fmla="*/ 3676699 h 7137574"/>
              <a:gd name="connsiteX144" fmla="*/ 2825546 w 6087868"/>
              <a:gd name="connsiteY144" fmla="*/ 3638505 h 7137574"/>
              <a:gd name="connsiteX145" fmla="*/ 3347577 w 6087868"/>
              <a:gd name="connsiteY145" fmla="*/ 3638486 h 7137574"/>
              <a:gd name="connsiteX146" fmla="*/ 3527630 w 6087868"/>
              <a:gd name="connsiteY146" fmla="*/ 3676566 h 7137574"/>
              <a:gd name="connsiteX147" fmla="*/ 3814302 w 6087868"/>
              <a:gd name="connsiteY147" fmla="*/ 3714743 h 7137574"/>
              <a:gd name="connsiteX148" fmla="*/ 3994663 w 6087868"/>
              <a:gd name="connsiteY148" fmla="*/ 3714781 h 7137574"/>
              <a:gd name="connsiteX149" fmla="*/ 4245078 w 6087868"/>
              <a:gd name="connsiteY149" fmla="*/ 3743337 h 7137574"/>
              <a:gd name="connsiteX150" fmla="*/ 4400857 w 6087868"/>
              <a:gd name="connsiteY150" fmla="*/ 3762367 h 7137574"/>
              <a:gd name="connsiteX151" fmla="*/ 4622390 w 6087868"/>
              <a:gd name="connsiteY151" fmla="*/ 3762464 h 7137574"/>
              <a:gd name="connsiteX152" fmla="*/ 4742836 w 6087868"/>
              <a:gd name="connsiteY152" fmla="*/ 3762636 h 7137574"/>
              <a:gd name="connsiteX153" fmla="*/ 5076825 w 6087868"/>
              <a:gd name="connsiteY153" fmla="*/ 3848284 h 7137574"/>
              <a:gd name="connsiteX154" fmla="*/ 5334000 w 6087868"/>
              <a:gd name="connsiteY154" fmla="*/ 3943726 h 7137574"/>
              <a:gd name="connsiteX155" fmla="*/ 5343525 w 6087868"/>
              <a:gd name="connsiteY155" fmla="*/ 3972301 h 7137574"/>
              <a:gd name="connsiteX156" fmla="*/ 5410200 w 6087868"/>
              <a:gd name="connsiteY156" fmla="*/ 4029451 h 7137574"/>
              <a:gd name="connsiteX157" fmla="*/ 5438775 w 6087868"/>
              <a:gd name="connsiteY157" fmla="*/ 4038976 h 7137574"/>
              <a:gd name="connsiteX158" fmla="*/ 5495925 w 6087868"/>
              <a:gd name="connsiteY158" fmla="*/ 4096126 h 7137574"/>
              <a:gd name="connsiteX159" fmla="*/ 5562600 w 6087868"/>
              <a:gd name="connsiteY159" fmla="*/ 4134226 h 7137574"/>
              <a:gd name="connsiteX160" fmla="*/ 5591175 w 6087868"/>
              <a:gd name="connsiteY160" fmla="*/ 4191376 h 7137574"/>
              <a:gd name="connsiteX161" fmla="*/ 5600700 w 6087868"/>
              <a:gd name="connsiteY161" fmla="*/ 4219951 h 7137574"/>
              <a:gd name="connsiteX162" fmla="*/ 5619750 w 6087868"/>
              <a:gd name="connsiteY162" fmla="*/ 4258051 h 7137574"/>
              <a:gd name="connsiteX163" fmla="*/ 5629275 w 6087868"/>
              <a:gd name="connsiteY163" fmla="*/ 4296151 h 7137574"/>
              <a:gd name="connsiteX164" fmla="*/ 5648325 w 6087868"/>
              <a:gd name="connsiteY164" fmla="*/ 4324726 h 7137574"/>
              <a:gd name="connsiteX165" fmla="*/ 5657850 w 6087868"/>
              <a:gd name="connsiteY165" fmla="*/ 4353301 h 7137574"/>
              <a:gd name="connsiteX166" fmla="*/ 5695950 w 6087868"/>
              <a:gd name="connsiteY166" fmla="*/ 4410451 h 7137574"/>
              <a:gd name="connsiteX167" fmla="*/ 5705475 w 6087868"/>
              <a:gd name="connsiteY167" fmla="*/ 4458076 h 7137574"/>
              <a:gd name="connsiteX168" fmla="*/ 5734050 w 6087868"/>
              <a:gd name="connsiteY168" fmla="*/ 4486651 h 7137574"/>
              <a:gd name="connsiteX169" fmla="*/ 5753100 w 6087868"/>
              <a:gd name="connsiteY169" fmla="*/ 4524751 h 7137574"/>
              <a:gd name="connsiteX170" fmla="*/ 5772150 w 6087868"/>
              <a:gd name="connsiteY170" fmla="*/ 4581901 h 7137574"/>
              <a:gd name="connsiteX171" fmla="*/ 5781675 w 6087868"/>
              <a:gd name="connsiteY171" fmla="*/ 4610476 h 7137574"/>
              <a:gd name="connsiteX172" fmla="*/ 5791200 w 6087868"/>
              <a:gd name="connsiteY172" fmla="*/ 4639051 h 7137574"/>
              <a:gd name="connsiteX173" fmla="*/ 5810250 w 6087868"/>
              <a:gd name="connsiteY173" fmla="*/ 4991476 h 7137574"/>
              <a:gd name="connsiteX174" fmla="*/ 5819775 w 6087868"/>
              <a:gd name="connsiteY174" fmla="*/ 5058151 h 7137574"/>
              <a:gd name="connsiteX175" fmla="*/ 5829300 w 6087868"/>
              <a:gd name="connsiteY175" fmla="*/ 5191501 h 7137574"/>
              <a:gd name="connsiteX176" fmla="*/ 5848350 w 6087868"/>
              <a:gd name="connsiteY176" fmla="*/ 5315326 h 7137574"/>
              <a:gd name="connsiteX177" fmla="*/ 5867400 w 6087868"/>
              <a:gd name="connsiteY177" fmla="*/ 5410576 h 7137574"/>
              <a:gd name="connsiteX178" fmla="*/ 5886450 w 6087868"/>
              <a:gd name="connsiteY178" fmla="*/ 5648701 h 7137574"/>
              <a:gd name="connsiteX179" fmla="*/ 5895975 w 6087868"/>
              <a:gd name="connsiteY179" fmla="*/ 5734426 h 7137574"/>
              <a:gd name="connsiteX180" fmla="*/ 5905500 w 6087868"/>
              <a:gd name="connsiteY180" fmla="*/ 6563101 h 7137574"/>
              <a:gd name="connsiteX181" fmla="*/ 5934075 w 6087868"/>
              <a:gd name="connsiteY181" fmla="*/ 6648826 h 7137574"/>
              <a:gd name="connsiteX182" fmla="*/ 6065601 w 6087868"/>
              <a:gd name="connsiteY182" fmla="*/ 6661238 h 7137574"/>
              <a:gd name="connsiteX183" fmla="*/ 6086272 w 6087868"/>
              <a:gd name="connsiteY183" fmla="*/ 223897 h 7137574"/>
              <a:gd name="connsiteX0" fmla="*/ 6086272 w 6087868"/>
              <a:gd name="connsiteY0" fmla="*/ 220057 h 7133735"/>
              <a:gd name="connsiteX1" fmla="*/ 6048375 w 6087868"/>
              <a:gd name="connsiteY1" fmla="*/ 6061 h 7133735"/>
              <a:gd name="connsiteX2" fmla="*/ 6019800 w 6087868"/>
              <a:gd name="connsiteY2" fmla="*/ 63211 h 7133735"/>
              <a:gd name="connsiteX3" fmla="*/ 6010275 w 6087868"/>
              <a:gd name="connsiteY3" fmla="*/ 110836 h 7133735"/>
              <a:gd name="connsiteX4" fmla="*/ 6000750 w 6087868"/>
              <a:gd name="connsiteY4" fmla="*/ 139411 h 7133735"/>
              <a:gd name="connsiteX5" fmla="*/ 5991225 w 6087868"/>
              <a:gd name="connsiteY5" fmla="*/ 187036 h 7133735"/>
              <a:gd name="connsiteX6" fmla="*/ 5981700 w 6087868"/>
              <a:gd name="connsiteY6" fmla="*/ 291811 h 7133735"/>
              <a:gd name="connsiteX7" fmla="*/ 5962650 w 6087868"/>
              <a:gd name="connsiteY7" fmla="*/ 387061 h 7133735"/>
              <a:gd name="connsiteX8" fmla="*/ 5943600 w 6087868"/>
              <a:gd name="connsiteY8" fmla="*/ 625186 h 7133735"/>
              <a:gd name="connsiteX9" fmla="*/ 5934075 w 6087868"/>
              <a:gd name="connsiteY9" fmla="*/ 663286 h 7133735"/>
              <a:gd name="connsiteX10" fmla="*/ 5924550 w 6087868"/>
              <a:gd name="connsiteY10" fmla="*/ 749011 h 7133735"/>
              <a:gd name="connsiteX11" fmla="*/ 5915025 w 6087868"/>
              <a:gd name="connsiteY11" fmla="*/ 806161 h 7133735"/>
              <a:gd name="connsiteX12" fmla="*/ 5905500 w 6087868"/>
              <a:gd name="connsiteY12" fmla="*/ 1053811 h 7133735"/>
              <a:gd name="connsiteX13" fmla="*/ 5886450 w 6087868"/>
              <a:gd name="connsiteY13" fmla="*/ 1158586 h 7133735"/>
              <a:gd name="connsiteX14" fmla="*/ 5867400 w 6087868"/>
              <a:gd name="connsiteY14" fmla="*/ 1234786 h 7133735"/>
              <a:gd name="connsiteX15" fmla="*/ 5848350 w 6087868"/>
              <a:gd name="connsiteY15" fmla="*/ 1339561 h 7133735"/>
              <a:gd name="connsiteX16" fmla="*/ 5838825 w 6087868"/>
              <a:gd name="connsiteY16" fmla="*/ 1463386 h 7133735"/>
              <a:gd name="connsiteX17" fmla="*/ 5819775 w 6087868"/>
              <a:gd name="connsiteY17" fmla="*/ 1539586 h 7133735"/>
              <a:gd name="connsiteX18" fmla="*/ 5810250 w 6087868"/>
              <a:gd name="connsiteY18" fmla="*/ 1596736 h 7133735"/>
              <a:gd name="connsiteX19" fmla="*/ 5800725 w 6087868"/>
              <a:gd name="connsiteY19" fmla="*/ 1682461 h 7133735"/>
              <a:gd name="connsiteX20" fmla="*/ 5781675 w 6087868"/>
              <a:gd name="connsiteY20" fmla="*/ 1739611 h 7133735"/>
              <a:gd name="connsiteX21" fmla="*/ 5772150 w 6087868"/>
              <a:gd name="connsiteY21" fmla="*/ 1777711 h 7133735"/>
              <a:gd name="connsiteX22" fmla="*/ 5753100 w 6087868"/>
              <a:gd name="connsiteY22" fmla="*/ 1806286 h 7133735"/>
              <a:gd name="connsiteX23" fmla="*/ 5743575 w 6087868"/>
              <a:gd name="connsiteY23" fmla="*/ 1892011 h 7133735"/>
              <a:gd name="connsiteX24" fmla="*/ 5734050 w 6087868"/>
              <a:gd name="connsiteY24" fmla="*/ 1939636 h 7133735"/>
              <a:gd name="connsiteX25" fmla="*/ 5724525 w 6087868"/>
              <a:gd name="connsiteY25" fmla="*/ 1996786 h 7133735"/>
              <a:gd name="connsiteX26" fmla="*/ 5715000 w 6087868"/>
              <a:gd name="connsiteY26" fmla="*/ 2034886 h 7133735"/>
              <a:gd name="connsiteX27" fmla="*/ 5705475 w 6087868"/>
              <a:gd name="connsiteY27" fmla="*/ 2092036 h 7133735"/>
              <a:gd name="connsiteX28" fmla="*/ 5676900 w 6087868"/>
              <a:gd name="connsiteY28" fmla="*/ 2158711 h 7133735"/>
              <a:gd name="connsiteX29" fmla="*/ 5648325 w 6087868"/>
              <a:gd name="connsiteY29" fmla="*/ 2244436 h 7133735"/>
              <a:gd name="connsiteX30" fmla="*/ 5638800 w 6087868"/>
              <a:gd name="connsiteY30" fmla="*/ 2273011 h 7133735"/>
              <a:gd name="connsiteX31" fmla="*/ 5610225 w 6087868"/>
              <a:gd name="connsiteY31" fmla="*/ 2301586 h 7133735"/>
              <a:gd name="connsiteX32" fmla="*/ 5572125 w 6087868"/>
              <a:gd name="connsiteY32" fmla="*/ 2349211 h 7133735"/>
              <a:gd name="connsiteX33" fmla="*/ 5543550 w 6087868"/>
              <a:gd name="connsiteY33" fmla="*/ 2377786 h 7133735"/>
              <a:gd name="connsiteX34" fmla="*/ 5486400 w 6087868"/>
              <a:gd name="connsiteY34" fmla="*/ 2415886 h 7133735"/>
              <a:gd name="connsiteX35" fmla="*/ 5457825 w 6087868"/>
              <a:gd name="connsiteY35" fmla="*/ 2434936 h 7133735"/>
              <a:gd name="connsiteX36" fmla="*/ 5429250 w 6087868"/>
              <a:gd name="connsiteY36" fmla="*/ 2444461 h 7133735"/>
              <a:gd name="connsiteX37" fmla="*/ 5372100 w 6087868"/>
              <a:gd name="connsiteY37" fmla="*/ 2482561 h 7133735"/>
              <a:gd name="connsiteX38" fmla="*/ 5343525 w 6087868"/>
              <a:gd name="connsiteY38" fmla="*/ 2501611 h 7133735"/>
              <a:gd name="connsiteX39" fmla="*/ 5286375 w 6087868"/>
              <a:gd name="connsiteY39" fmla="*/ 2539711 h 7133735"/>
              <a:gd name="connsiteX40" fmla="*/ 5257800 w 6087868"/>
              <a:gd name="connsiteY40" fmla="*/ 2558761 h 7133735"/>
              <a:gd name="connsiteX41" fmla="*/ 5200650 w 6087868"/>
              <a:gd name="connsiteY41" fmla="*/ 2577811 h 7133735"/>
              <a:gd name="connsiteX42" fmla="*/ 5162550 w 6087868"/>
              <a:gd name="connsiteY42" fmla="*/ 2615911 h 7133735"/>
              <a:gd name="connsiteX43" fmla="*/ 5143500 w 6087868"/>
              <a:gd name="connsiteY43" fmla="*/ 2644486 h 7133735"/>
              <a:gd name="connsiteX44" fmla="*/ 5086350 w 6087868"/>
              <a:gd name="connsiteY44" fmla="*/ 2692111 h 7133735"/>
              <a:gd name="connsiteX45" fmla="*/ 4905375 w 6087868"/>
              <a:gd name="connsiteY45" fmla="*/ 2730345 h 7133735"/>
              <a:gd name="connsiteX46" fmla="*/ 4676467 w 6087868"/>
              <a:gd name="connsiteY46" fmla="*/ 2787458 h 7133735"/>
              <a:gd name="connsiteX47" fmla="*/ 4493650 w 6087868"/>
              <a:gd name="connsiteY47" fmla="*/ 2844550 h 7133735"/>
              <a:gd name="connsiteX48" fmla="*/ 4324042 w 6087868"/>
              <a:gd name="connsiteY48" fmla="*/ 2825576 h 7133735"/>
              <a:gd name="connsiteX49" fmla="*/ 4132314 w 6087868"/>
              <a:gd name="connsiteY49" fmla="*/ 2844607 h 7133735"/>
              <a:gd name="connsiteX50" fmla="*/ 3914775 w 6087868"/>
              <a:gd name="connsiteY50" fmla="*/ 2816071 h 7133735"/>
              <a:gd name="connsiteX51" fmla="*/ 3770978 w 6087868"/>
              <a:gd name="connsiteY51" fmla="*/ 2787515 h 7133735"/>
              <a:gd name="connsiteX52" fmla="*/ 3540535 w 6087868"/>
              <a:gd name="connsiteY52" fmla="*/ 2758958 h 7133735"/>
              <a:gd name="connsiteX53" fmla="*/ 3205316 w 6087868"/>
              <a:gd name="connsiteY53" fmla="*/ 2787515 h 7133735"/>
              <a:gd name="connsiteX54" fmla="*/ 2924175 w 6087868"/>
              <a:gd name="connsiteY54" fmla="*/ 2730557 h 7133735"/>
              <a:gd name="connsiteX55" fmla="*/ 2613845 w 6087868"/>
              <a:gd name="connsiteY55" fmla="*/ 2778143 h 7133735"/>
              <a:gd name="connsiteX56" fmla="*/ 2127455 w 6087868"/>
              <a:gd name="connsiteY56" fmla="*/ 2778125 h 7133735"/>
              <a:gd name="connsiteX57" fmla="*/ 1800225 w 6087868"/>
              <a:gd name="connsiteY57" fmla="*/ 2796886 h 7133735"/>
              <a:gd name="connsiteX58" fmla="*/ 1733550 w 6087868"/>
              <a:gd name="connsiteY58" fmla="*/ 2739736 h 7133735"/>
              <a:gd name="connsiteX59" fmla="*/ 1685925 w 6087868"/>
              <a:gd name="connsiteY59" fmla="*/ 2730211 h 7133735"/>
              <a:gd name="connsiteX60" fmla="*/ 1466850 w 6087868"/>
              <a:gd name="connsiteY60" fmla="*/ 2711161 h 7133735"/>
              <a:gd name="connsiteX61" fmla="*/ 1362075 w 6087868"/>
              <a:gd name="connsiteY61" fmla="*/ 2682586 h 7133735"/>
              <a:gd name="connsiteX62" fmla="*/ 1314450 w 6087868"/>
              <a:gd name="connsiteY62" fmla="*/ 2673061 h 7133735"/>
              <a:gd name="connsiteX63" fmla="*/ 1266825 w 6087868"/>
              <a:gd name="connsiteY63" fmla="*/ 2654011 h 7133735"/>
              <a:gd name="connsiteX64" fmla="*/ 1181100 w 6087868"/>
              <a:gd name="connsiteY64" fmla="*/ 2644486 h 7133735"/>
              <a:gd name="connsiteX65" fmla="*/ 1152525 w 6087868"/>
              <a:gd name="connsiteY65" fmla="*/ 2634961 h 7133735"/>
              <a:gd name="connsiteX66" fmla="*/ 1047750 w 6087868"/>
              <a:gd name="connsiteY66" fmla="*/ 2606386 h 7133735"/>
              <a:gd name="connsiteX67" fmla="*/ 1009650 w 6087868"/>
              <a:gd name="connsiteY67" fmla="*/ 2587336 h 7133735"/>
              <a:gd name="connsiteX68" fmla="*/ 962025 w 6087868"/>
              <a:gd name="connsiteY68" fmla="*/ 2568286 h 7133735"/>
              <a:gd name="connsiteX69" fmla="*/ 933450 w 6087868"/>
              <a:gd name="connsiteY69" fmla="*/ 2549236 h 7133735"/>
              <a:gd name="connsiteX70" fmla="*/ 904875 w 6087868"/>
              <a:gd name="connsiteY70" fmla="*/ 2539711 h 7133735"/>
              <a:gd name="connsiteX71" fmla="*/ 876300 w 6087868"/>
              <a:gd name="connsiteY71" fmla="*/ 2520661 h 7133735"/>
              <a:gd name="connsiteX72" fmla="*/ 809625 w 6087868"/>
              <a:gd name="connsiteY72" fmla="*/ 2492086 h 7133735"/>
              <a:gd name="connsiteX73" fmla="*/ 781050 w 6087868"/>
              <a:gd name="connsiteY73" fmla="*/ 2473036 h 7133735"/>
              <a:gd name="connsiteX74" fmla="*/ 752475 w 6087868"/>
              <a:gd name="connsiteY74" fmla="*/ 2463511 h 7133735"/>
              <a:gd name="connsiteX75" fmla="*/ 685800 w 6087868"/>
              <a:gd name="connsiteY75" fmla="*/ 2444461 h 7133735"/>
              <a:gd name="connsiteX76" fmla="*/ 638175 w 6087868"/>
              <a:gd name="connsiteY76" fmla="*/ 2434936 h 7133735"/>
              <a:gd name="connsiteX77" fmla="*/ 581025 w 6087868"/>
              <a:gd name="connsiteY77" fmla="*/ 2415886 h 7133735"/>
              <a:gd name="connsiteX78" fmla="*/ 466725 w 6087868"/>
              <a:gd name="connsiteY78" fmla="*/ 2396836 h 7133735"/>
              <a:gd name="connsiteX79" fmla="*/ 419100 w 6087868"/>
              <a:gd name="connsiteY79" fmla="*/ 2377786 h 7133735"/>
              <a:gd name="connsiteX80" fmla="*/ 390525 w 6087868"/>
              <a:gd name="connsiteY80" fmla="*/ 2368261 h 7133735"/>
              <a:gd name="connsiteX81" fmla="*/ 342900 w 6087868"/>
              <a:gd name="connsiteY81" fmla="*/ 2349211 h 7133735"/>
              <a:gd name="connsiteX82" fmla="*/ 219075 w 6087868"/>
              <a:gd name="connsiteY82" fmla="*/ 2320636 h 7133735"/>
              <a:gd name="connsiteX83" fmla="*/ 190500 w 6087868"/>
              <a:gd name="connsiteY83" fmla="*/ 2311111 h 7133735"/>
              <a:gd name="connsiteX84" fmla="*/ 133350 w 6087868"/>
              <a:gd name="connsiteY84" fmla="*/ 2320636 h 7133735"/>
              <a:gd name="connsiteX85" fmla="*/ 85725 w 6087868"/>
              <a:gd name="connsiteY85" fmla="*/ 2368261 h 7133735"/>
              <a:gd name="connsiteX86" fmla="*/ 57150 w 6087868"/>
              <a:gd name="connsiteY86" fmla="*/ 2406361 h 7133735"/>
              <a:gd name="connsiteX87" fmla="*/ 38100 w 6087868"/>
              <a:gd name="connsiteY87" fmla="*/ 2444461 h 7133735"/>
              <a:gd name="connsiteX88" fmla="*/ 19050 w 6087868"/>
              <a:gd name="connsiteY88" fmla="*/ 2473036 h 7133735"/>
              <a:gd name="connsiteX89" fmla="*/ 9525 w 6087868"/>
              <a:gd name="connsiteY89" fmla="*/ 2511136 h 7133735"/>
              <a:gd name="connsiteX90" fmla="*/ 0 w 6087868"/>
              <a:gd name="connsiteY90" fmla="*/ 2539711 h 7133735"/>
              <a:gd name="connsiteX91" fmla="*/ 28575 w 6087868"/>
              <a:gd name="connsiteY91" fmla="*/ 2692111 h 7133735"/>
              <a:gd name="connsiteX92" fmla="*/ 47625 w 6087868"/>
              <a:gd name="connsiteY92" fmla="*/ 2749261 h 7133735"/>
              <a:gd name="connsiteX93" fmla="*/ 76200 w 6087868"/>
              <a:gd name="connsiteY93" fmla="*/ 2787361 h 7133735"/>
              <a:gd name="connsiteX94" fmla="*/ 85725 w 6087868"/>
              <a:gd name="connsiteY94" fmla="*/ 2815936 h 7133735"/>
              <a:gd name="connsiteX95" fmla="*/ 114300 w 6087868"/>
              <a:gd name="connsiteY95" fmla="*/ 2825461 h 7133735"/>
              <a:gd name="connsiteX96" fmla="*/ 171450 w 6087868"/>
              <a:gd name="connsiteY96" fmla="*/ 2863561 h 7133735"/>
              <a:gd name="connsiteX97" fmla="*/ 200025 w 6087868"/>
              <a:gd name="connsiteY97" fmla="*/ 2873086 h 7133735"/>
              <a:gd name="connsiteX98" fmla="*/ 228600 w 6087868"/>
              <a:gd name="connsiteY98" fmla="*/ 2892136 h 7133735"/>
              <a:gd name="connsiteX99" fmla="*/ 257175 w 6087868"/>
              <a:gd name="connsiteY99" fmla="*/ 2920711 h 7133735"/>
              <a:gd name="connsiteX100" fmla="*/ 314325 w 6087868"/>
              <a:gd name="connsiteY100" fmla="*/ 2939761 h 7133735"/>
              <a:gd name="connsiteX101" fmla="*/ 352425 w 6087868"/>
              <a:gd name="connsiteY101" fmla="*/ 2958811 h 7133735"/>
              <a:gd name="connsiteX102" fmla="*/ 409575 w 6087868"/>
              <a:gd name="connsiteY102" fmla="*/ 3006436 h 7133735"/>
              <a:gd name="connsiteX103" fmla="*/ 438150 w 6087868"/>
              <a:gd name="connsiteY103" fmla="*/ 3044536 h 7133735"/>
              <a:gd name="connsiteX104" fmla="*/ 466725 w 6087868"/>
              <a:gd name="connsiteY104" fmla="*/ 3101686 h 7133735"/>
              <a:gd name="connsiteX105" fmla="*/ 476250 w 6087868"/>
              <a:gd name="connsiteY105" fmla="*/ 3130261 h 7133735"/>
              <a:gd name="connsiteX106" fmla="*/ 504825 w 6087868"/>
              <a:gd name="connsiteY106" fmla="*/ 3168361 h 7133735"/>
              <a:gd name="connsiteX107" fmla="*/ 523875 w 6087868"/>
              <a:gd name="connsiteY107" fmla="*/ 3206461 h 7133735"/>
              <a:gd name="connsiteX108" fmla="*/ 533400 w 6087868"/>
              <a:gd name="connsiteY108" fmla="*/ 3254086 h 7133735"/>
              <a:gd name="connsiteX109" fmla="*/ 590550 w 6087868"/>
              <a:gd name="connsiteY109" fmla="*/ 3330286 h 7133735"/>
              <a:gd name="connsiteX110" fmla="*/ 666750 w 6087868"/>
              <a:gd name="connsiteY110" fmla="*/ 3416011 h 7133735"/>
              <a:gd name="connsiteX111" fmla="*/ 695325 w 6087868"/>
              <a:gd name="connsiteY111" fmla="*/ 3435061 h 7133735"/>
              <a:gd name="connsiteX112" fmla="*/ 762000 w 6087868"/>
              <a:gd name="connsiteY112" fmla="*/ 3530311 h 7133735"/>
              <a:gd name="connsiteX113" fmla="*/ 800100 w 6087868"/>
              <a:gd name="connsiteY113" fmla="*/ 3587461 h 7133735"/>
              <a:gd name="connsiteX114" fmla="*/ 857250 w 6087868"/>
              <a:gd name="connsiteY114" fmla="*/ 3682711 h 7133735"/>
              <a:gd name="connsiteX115" fmla="*/ 923925 w 6087868"/>
              <a:gd name="connsiteY115" fmla="*/ 3739861 h 7133735"/>
              <a:gd name="connsiteX116" fmla="*/ 952500 w 6087868"/>
              <a:gd name="connsiteY116" fmla="*/ 3768436 h 7133735"/>
              <a:gd name="connsiteX117" fmla="*/ 981075 w 6087868"/>
              <a:gd name="connsiteY117" fmla="*/ 3787486 h 7133735"/>
              <a:gd name="connsiteX118" fmla="*/ 1028700 w 6087868"/>
              <a:gd name="connsiteY118" fmla="*/ 3844636 h 7133735"/>
              <a:gd name="connsiteX119" fmla="*/ 1057275 w 6087868"/>
              <a:gd name="connsiteY119" fmla="*/ 3882736 h 7133735"/>
              <a:gd name="connsiteX120" fmla="*/ 1076325 w 6087868"/>
              <a:gd name="connsiteY120" fmla="*/ 3911311 h 7133735"/>
              <a:gd name="connsiteX121" fmla="*/ 1114425 w 6087868"/>
              <a:gd name="connsiteY121" fmla="*/ 3920836 h 7133735"/>
              <a:gd name="connsiteX122" fmla="*/ 1152525 w 6087868"/>
              <a:gd name="connsiteY122" fmla="*/ 3949411 h 7133735"/>
              <a:gd name="connsiteX123" fmla="*/ 1181100 w 6087868"/>
              <a:gd name="connsiteY123" fmla="*/ 3968461 h 7133735"/>
              <a:gd name="connsiteX124" fmla="*/ 1200150 w 6087868"/>
              <a:gd name="connsiteY124" fmla="*/ 3997036 h 7133735"/>
              <a:gd name="connsiteX125" fmla="*/ 1228725 w 6087868"/>
              <a:gd name="connsiteY125" fmla="*/ 4006561 h 7133735"/>
              <a:gd name="connsiteX126" fmla="*/ 1257300 w 6087868"/>
              <a:gd name="connsiteY126" fmla="*/ 4025611 h 7133735"/>
              <a:gd name="connsiteX127" fmla="*/ 1343025 w 6087868"/>
              <a:gd name="connsiteY127" fmla="*/ 4016086 h 7133735"/>
              <a:gd name="connsiteX128" fmla="*/ 1371600 w 6087868"/>
              <a:gd name="connsiteY128" fmla="*/ 3997036 h 7133735"/>
              <a:gd name="connsiteX129" fmla="*/ 1419225 w 6087868"/>
              <a:gd name="connsiteY129" fmla="*/ 3939886 h 7133735"/>
              <a:gd name="connsiteX130" fmla="*/ 1485900 w 6087868"/>
              <a:gd name="connsiteY130" fmla="*/ 3882736 h 7133735"/>
              <a:gd name="connsiteX131" fmla="*/ 1514475 w 6087868"/>
              <a:gd name="connsiteY131" fmla="*/ 3873211 h 7133735"/>
              <a:gd name="connsiteX132" fmla="*/ 1543050 w 6087868"/>
              <a:gd name="connsiteY132" fmla="*/ 3854161 h 7133735"/>
              <a:gd name="connsiteX133" fmla="*/ 1628775 w 6087868"/>
              <a:gd name="connsiteY133" fmla="*/ 3835111 h 7133735"/>
              <a:gd name="connsiteX134" fmla="*/ 1657350 w 6087868"/>
              <a:gd name="connsiteY134" fmla="*/ 3816061 h 7133735"/>
              <a:gd name="connsiteX135" fmla="*/ 1685925 w 6087868"/>
              <a:gd name="connsiteY135" fmla="*/ 3787486 h 7133735"/>
              <a:gd name="connsiteX136" fmla="*/ 1743075 w 6087868"/>
              <a:gd name="connsiteY136" fmla="*/ 3768436 h 7133735"/>
              <a:gd name="connsiteX137" fmla="*/ 1809750 w 6087868"/>
              <a:gd name="connsiteY137" fmla="*/ 3749386 h 7133735"/>
              <a:gd name="connsiteX138" fmla="*/ 1924050 w 6087868"/>
              <a:gd name="connsiteY138" fmla="*/ 3730336 h 7133735"/>
              <a:gd name="connsiteX139" fmla="*/ 1943100 w 6087868"/>
              <a:gd name="connsiteY139" fmla="*/ 3701761 h 7133735"/>
              <a:gd name="connsiteX140" fmla="*/ 2000250 w 6087868"/>
              <a:gd name="connsiteY140" fmla="*/ 3682711 h 7133735"/>
              <a:gd name="connsiteX141" fmla="*/ 2345301 w 6087868"/>
              <a:gd name="connsiteY141" fmla="*/ 3653964 h 7133735"/>
              <a:gd name="connsiteX142" fmla="*/ 2566219 w 6087868"/>
              <a:gd name="connsiteY142" fmla="*/ 3672859 h 7133735"/>
              <a:gd name="connsiteX143" fmla="*/ 2825546 w 6087868"/>
              <a:gd name="connsiteY143" fmla="*/ 3634665 h 7133735"/>
              <a:gd name="connsiteX144" fmla="*/ 3347577 w 6087868"/>
              <a:gd name="connsiteY144" fmla="*/ 3634646 h 7133735"/>
              <a:gd name="connsiteX145" fmla="*/ 3527630 w 6087868"/>
              <a:gd name="connsiteY145" fmla="*/ 3672726 h 7133735"/>
              <a:gd name="connsiteX146" fmla="*/ 3814302 w 6087868"/>
              <a:gd name="connsiteY146" fmla="*/ 3710903 h 7133735"/>
              <a:gd name="connsiteX147" fmla="*/ 3994663 w 6087868"/>
              <a:gd name="connsiteY147" fmla="*/ 3710941 h 7133735"/>
              <a:gd name="connsiteX148" fmla="*/ 4245078 w 6087868"/>
              <a:gd name="connsiteY148" fmla="*/ 3739497 h 7133735"/>
              <a:gd name="connsiteX149" fmla="*/ 4400857 w 6087868"/>
              <a:gd name="connsiteY149" fmla="*/ 3758527 h 7133735"/>
              <a:gd name="connsiteX150" fmla="*/ 4622390 w 6087868"/>
              <a:gd name="connsiteY150" fmla="*/ 3758624 h 7133735"/>
              <a:gd name="connsiteX151" fmla="*/ 4742836 w 6087868"/>
              <a:gd name="connsiteY151" fmla="*/ 3758796 h 7133735"/>
              <a:gd name="connsiteX152" fmla="*/ 5076825 w 6087868"/>
              <a:gd name="connsiteY152" fmla="*/ 3844444 h 7133735"/>
              <a:gd name="connsiteX153" fmla="*/ 5334000 w 6087868"/>
              <a:gd name="connsiteY153" fmla="*/ 3939886 h 7133735"/>
              <a:gd name="connsiteX154" fmla="*/ 5343525 w 6087868"/>
              <a:gd name="connsiteY154" fmla="*/ 3968461 h 7133735"/>
              <a:gd name="connsiteX155" fmla="*/ 5410200 w 6087868"/>
              <a:gd name="connsiteY155" fmla="*/ 4025611 h 7133735"/>
              <a:gd name="connsiteX156" fmla="*/ 5438775 w 6087868"/>
              <a:gd name="connsiteY156" fmla="*/ 4035136 h 7133735"/>
              <a:gd name="connsiteX157" fmla="*/ 5495925 w 6087868"/>
              <a:gd name="connsiteY157" fmla="*/ 4092286 h 7133735"/>
              <a:gd name="connsiteX158" fmla="*/ 5562600 w 6087868"/>
              <a:gd name="connsiteY158" fmla="*/ 4130386 h 7133735"/>
              <a:gd name="connsiteX159" fmla="*/ 5591175 w 6087868"/>
              <a:gd name="connsiteY159" fmla="*/ 4187536 h 7133735"/>
              <a:gd name="connsiteX160" fmla="*/ 5600700 w 6087868"/>
              <a:gd name="connsiteY160" fmla="*/ 4216111 h 7133735"/>
              <a:gd name="connsiteX161" fmla="*/ 5619750 w 6087868"/>
              <a:gd name="connsiteY161" fmla="*/ 4254211 h 7133735"/>
              <a:gd name="connsiteX162" fmla="*/ 5629275 w 6087868"/>
              <a:gd name="connsiteY162" fmla="*/ 4292311 h 7133735"/>
              <a:gd name="connsiteX163" fmla="*/ 5648325 w 6087868"/>
              <a:gd name="connsiteY163" fmla="*/ 4320886 h 7133735"/>
              <a:gd name="connsiteX164" fmla="*/ 5657850 w 6087868"/>
              <a:gd name="connsiteY164" fmla="*/ 4349461 h 7133735"/>
              <a:gd name="connsiteX165" fmla="*/ 5695950 w 6087868"/>
              <a:gd name="connsiteY165" fmla="*/ 4406611 h 7133735"/>
              <a:gd name="connsiteX166" fmla="*/ 5705475 w 6087868"/>
              <a:gd name="connsiteY166" fmla="*/ 4454236 h 7133735"/>
              <a:gd name="connsiteX167" fmla="*/ 5734050 w 6087868"/>
              <a:gd name="connsiteY167" fmla="*/ 4482811 h 7133735"/>
              <a:gd name="connsiteX168" fmla="*/ 5753100 w 6087868"/>
              <a:gd name="connsiteY168" fmla="*/ 4520911 h 7133735"/>
              <a:gd name="connsiteX169" fmla="*/ 5772150 w 6087868"/>
              <a:gd name="connsiteY169" fmla="*/ 4578061 h 7133735"/>
              <a:gd name="connsiteX170" fmla="*/ 5781675 w 6087868"/>
              <a:gd name="connsiteY170" fmla="*/ 4606636 h 7133735"/>
              <a:gd name="connsiteX171" fmla="*/ 5791200 w 6087868"/>
              <a:gd name="connsiteY171" fmla="*/ 4635211 h 7133735"/>
              <a:gd name="connsiteX172" fmla="*/ 5810250 w 6087868"/>
              <a:gd name="connsiteY172" fmla="*/ 4987636 h 7133735"/>
              <a:gd name="connsiteX173" fmla="*/ 5819775 w 6087868"/>
              <a:gd name="connsiteY173" fmla="*/ 5054311 h 7133735"/>
              <a:gd name="connsiteX174" fmla="*/ 5829300 w 6087868"/>
              <a:gd name="connsiteY174" fmla="*/ 5187661 h 7133735"/>
              <a:gd name="connsiteX175" fmla="*/ 5848350 w 6087868"/>
              <a:gd name="connsiteY175" fmla="*/ 5311486 h 7133735"/>
              <a:gd name="connsiteX176" fmla="*/ 5867400 w 6087868"/>
              <a:gd name="connsiteY176" fmla="*/ 5406736 h 7133735"/>
              <a:gd name="connsiteX177" fmla="*/ 5886450 w 6087868"/>
              <a:gd name="connsiteY177" fmla="*/ 5644861 h 7133735"/>
              <a:gd name="connsiteX178" fmla="*/ 5895975 w 6087868"/>
              <a:gd name="connsiteY178" fmla="*/ 5730586 h 7133735"/>
              <a:gd name="connsiteX179" fmla="*/ 5905500 w 6087868"/>
              <a:gd name="connsiteY179" fmla="*/ 6559261 h 7133735"/>
              <a:gd name="connsiteX180" fmla="*/ 5934075 w 6087868"/>
              <a:gd name="connsiteY180" fmla="*/ 6644986 h 7133735"/>
              <a:gd name="connsiteX181" fmla="*/ 6065601 w 6087868"/>
              <a:gd name="connsiteY181" fmla="*/ 6657398 h 7133735"/>
              <a:gd name="connsiteX182" fmla="*/ 6086272 w 6087868"/>
              <a:gd name="connsiteY182" fmla="*/ 220057 h 7133735"/>
              <a:gd name="connsiteX0" fmla="*/ 6086272 w 6087868"/>
              <a:gd name="connsiteY0" fmla="*/ 220057 h 7133735"/>
              <a:gd name="connsiteX1" fmla="*/ 6048375 w 6087868"/>
              <a:gd name="connsiteY1" fmla="*/ 6061 h 7133735"/>
              <a:gd name="connsiteX2" fmla="*/ 6019800 w 6087868"/>
              <a:gd name="connsiteY2" fmla="*/ 63211 h 7133735"/>
              <a:gd name="connsiteX3" fmla="*/ 6000750 w 6087868"/>
              <a:gd name="connsiteY3" fmla="*/ 139411 h 7133735"/>
              <a:gd name="connsiteX4" fmla="*/ 5991225 w 6087868"/>
              <a:gd name="connsiteY4" fmla="*/ 187036 h 7133735"/>
              <a:gd name="connsiteX5" fmla="*/ 5981700 w 6087868"/>
              <a:gd name="connsiteY5" fmla="*/ 291811 h 7133735"/>
              <a:gd name="connsiteX6" fmla="*/ 5962650 w 6087868"/>
              <a:gd name="connsiteY6" fmla="*/ 387061 h 7133735"/>
              <a:gd name="connsiteX7" fmla="*/ 5943600 w 6087868"/>
              <a:gd name="connsiteY7" fmla="*/ 625186 h 7133735"/>
              <a:gd name="connsiteX8" fmla="*/ 5934075 w 6087868"/>
              <a:gd name="connsiteY8" fmla="*/ 663286 h 7133735"/>
              <a:gd name="connsiteX9" fmla="*/ 5924550 w 6087868"/>
              <a:gd name="connsiteY9" fmla="*/ 749011 h 7133735"/>
              <a:gd name="connsiteX10" fmla="*/ 5915025 w 6087868"/>
              <a:gd name="connsiteY10" fmla="*/ 806161 h 7133735"/>
              <a:gd name="connsiteX11" fmla="*/ 5905500 w 6087868"/>
              <a:gd name="connsiteY11" fmla="*/ 1053811 h 7133735"/>
              <a:gd name="connsiteX12" fmla="*/ 5886450 w 6087868"/>
              <a:gd name="connsiteY12" fmla="*/ 1158586 h 7133735"/>
              <a:gd name="connsiteX13" fmla="*/ 5867400 w 6087868"/>
              <a:gd name="connsiteY13" fmla="*/ 1234786 h 7133735"/>
              <a:gd name="connsiteX14" fmla="*/ 5848350 w 6087868"/>
              <a:gd name="connsiteY14" fmla="*/ 1339561 h 7133735"/>
              <a:gd name="connsiteX15" fmla="*/ 5838825 w 6087868"/>
              <a:gd name="connsiteY15" fmla="*/ 1463386 h 7133735"/>
              <a:gd name="connsiteX16" fmla="*/ 5819775 w 6087868"/>
              <a:gd name="connsiteY16" fmla="*/ 1539586 h 7133735"/>
              <a:gd name="connsiteX17" fmla="*/ 5810250 w 6087868"/>
              <a:gd name="connsiteY17" fmla="*/ 1596736 h 7133735"/>
              <a:gd name="connsiteX18" fmla="*/ 5800725 w 6087868"/>
              <a:gd name="connsiteY18" fmla="*/ 1682461 h 7133735"/>
              <a:gd name="connsiteX19" fmla="*/ 5781675 w 6087868"/>
              <a:gd name="connsiteY19" fmla="*/ 1739611 h 7133735"/>
              <a:gd name="connsiteX20" fmla="*/ 5772150 w 6087868"/>
              <a:gd name="connsiteY20" fmla="*/ 1777711 h 7133735"/>
              <a:gd name="connsiteX21" fmla="*/ 5753100 w 6087868"/>
              <a:gd name="connsiteY21" fmla="*/ 1806286 h 7133735"/>
              <a:gd name="connsiteX22" fmla="*/ 5743575 w 6087868"/>
              <a:gd name="connsiteY22" fmla="*/ 1892011 h 7133735"/>
              <a:gd name="connsiteX23" fmla="*/ 5734050 w 6087868"/>
              <a:gd name="connsiteY23" fmla="*/ 1939636 h 7133735"/>
              <a:gd name="connsiteX24" fmla="*/ 5724525 w 6087868"/>
              <a:gd name="connsiteY24" fmla="*/ 1996786 h 7133735"/>
              <a:gd name="connsiteX25" fmla="*/ 5715000 w 6087868"/>
              <a:gd name="connsiteY25" fmla="*/ 2034886 h 7133735"/>
              <a:gd name="connsiteX26" fmla="*/ 5705475 w 6087868"/>
              <a:gd name="connsiteY26" fmla="*/ 2092036 h 7133735"/>
              <a:gd name="connsiteX27" fmla="*/ 5676900 w 6087868"/>
              <a:gd name="connsiteY27" fmla="*/ 2158711 h 7133735"/>
              <a:gd name="connsiteX28" fmla="*/ 5648325 w 6087868"/>
              <a:gd name="connsiteY28" fmla="*/ 2244436 h 7133735"/>
              <a:gd name="connsiteX29" fmla="*/ 5638800 w 6087868"/>
              <a:gd name="connsiteY29" fmla="*/ 2273011 h 7133735"/>
              <a:gd name="connsiteX30" fmla="*/ 5610225 w 6087868"/>
              <a:gd name="connsiteY30" fmla="*/ 2301586 h 7133735"/>
              <a:gd name="connsiteX31" fmla="*/ 5572125 w 6087868"/>
              <a:gd name="connsiteY31" fmla="*/ 2349211 h 7133735"/>
              <a:gd name="connsiteX32" fmla="*/ 5543550 w 6087868"/>
              <a:gd name="connsiteY32" fmla="*/ 2377786 h 7133735"/>
              <a:gd name="connsiteX33" fmla="*/ 5486400 w 6087868"/>
              <a:gd name="connsiteY33" fmla="*/ 2415886 h 7133735"/>
              <a:gd name="connsiteX34" fmla="*/ 5457825 w 6087868"/>
              <a:gd name="connsiteY34" fmla="*/ 2434936 h 7133735"/>
              <a:gd name="connsiteX35" fmla="*/ 5429250 w 6087868"/>
              <a:gd name="connsiteY35" fmla="*/ 2444461 h 7133735"/>
              <a:gd name="connsiteX36" fmla="*/ 5372100 w 6087868"/>
              <a:gd name="connsiteY36" fmla="*/ 2482561 h 7133735"/>
              <a:gd name="connsiteX37" fmla="*/ 5343525 w 6087868"/>
              <a:gd name="connsiteY37" fmla="*/ 2501611 h 7133735"/>
              <a:gd name="connsiteX38" fmla="*/ 5286375 w 6087868"/>
              <a:gd name="connsiteY38" fmla="*/ 2539711 h 7133735"/>
              <a:gd name="connsiteX39" fmla="*/ 5257800 w 6087868"/>
              <a:gd name="connsiteY39" fmla="*/ 2558761 h 7133735"/>
              <a:gd name="connsiteX40" fmla="*/ 5200650 w 6087868"/>
              <a:gd name="connsiteY40" fmla="*/ 2577811 h 7133735"/>
              <a:gd name="connsiteX41" fmla="*/ 5162550 w 6087868"/>
              <a:gd name="connsiteY41" fmla="*/ 2615911 h 7133735"/>
              <a:gd name="connsiteX42" fmla="*/ 5143500 w 6087868"/>
              <a:gd name="connsiteY42" fmla="*/ 2644486 h 7133735"/>
              <a:gd name="connsiteX43" fmla="*/ 5086350 w 6087868"/>
              <a:gd name="connsiteY43" fmla="*/ 2692111 h 7133735"/>
              <a:gd name="connsiteX44" fmla="*/ 4905375 w 6087868"/>
              <a:gd name="connsiteY44" fmla="*/ 2730345 h 7133735"/>
              <a:gd name="connsiteX45" fmla="*/ 4676467 w 6087868"/>
              <a:gd name="connsiteY45" fmla="*/ 2787458 h 7133735"/>
              <a:gd name="connsiteX46" fmla="*/ 4493650 w 6087868"/>
              <a:gd name="connsiteY46" fmla="*/ 2844550 h 7133735"/>
              <a:gd name="connsiteX47" fmla="*/ 4324042 w 6087868"/>
              <a:gd name="connsiteY47" fmla="*/ 2825576 h 7133735"/>
              <a:gd name="connsiteX48" fmla="*/ 4132314 w 6087868"/>
              <a:gd name="connsiteY48" fmla="*/ 2844607 h 7133735"/>
              <a:gd name="connsiteX49" fmla="*/ 3914775 w 6087868"/>
              <a:gd name="connsiteY49" fmla="*/ 2816071 h 7133735"/>
              <a:gd name="connsiteX50" fmla="*/ 3770978 w 6087868"/>
              <a:gd name="connsiteY50" fmla="*/ 2787515 h 7133735"/>
              <a:gd name="connsiteX51" fmla="*/ 3540535 w 6087868"/>
              <a:gd name="connsiteY51" fmla="*/ 2758958 h 7133735"/>
              <a:gd name="connsiteX52" fmla="*/ 3205316 w 6087868"/>
              <a:gd name="connsiteY52" fmla="*/ 2787515 h 7133735"/>
              <a:gd name="connsiteX53" fmla="*/ 2924175 w 6087868"/>
              <a:gd name="connsiteY53" fmla="*/ 2730557 h 7133735"/>
              <a:gd name="connsiteX54" fmla="*/ 2613845 w 6087868"/>
              <a:gd name="connsiteY54" fmla="*/ 2778143 h 7133735"/>
              <a:gd name="connsiteX55" fmla="*/ 2127455 w 6087868"/>
              <a:gd name="connsiteY55" fmla="*/ 2778125 h 7133735"/>
              <a:gd name="connsiteX56" fmla="*/ 1800225 w 6087868"/>
              <a:gd name="connsiteY56" fmla="*/ 2796886 h 7133735"/>
              <a:gd name="connsiteX57" fmla="*/ 1733550 w 6087868"/>
              <a:gd name="connsiteY57" fmla="*/ 2739736 h 7133735"/>
              <a:gd name="connsiteX58" fmla="*/ 1685925 w 6087868"/>
              <a:gd name="connsiteY58" fmla="*/ 2730211 h 7133735"/>
              <a:gd name="connsiteX59" fmla="*/ 1466850 w 6087868"/>
              <a:gd name="connsiteY59" fmla="*/ 2711161 h 7133735"/>
              <a:gd name="connsiteX60" fmla="*/ 1362075 w 6087868"/>
              <a:gd name="connsiteY60" fmla="*/ 2682586 h 7133735"/>
              <a:gd name="connsiteX61" fmla="*/ 1314450 w 6087868"/>
              <a:gd name="connsiteY61" fmla="*/ 2673061 h 7133735"/>
              <a:gd name="connsiteX62" fmla="*/ 1266825 w 6087868"/>
              <a:gd name="connsiteY62" fmla="*/ 2654011 h 7133735"/>
              <a:gd name="connsiteX63" fmla="*/ 1181100 w 6087868"/>
              <a:gd name="connsiteY63" fmla="*/ 2644486 h 7133735"/>
              <a:gd name="connsiteX64" fmla="*/ 1152525 w 6087868"/>
              <a:gd name="connsiteY64" fmla="*/ 2634961 h 7133735"/>
              <a:gd name="connsiteX65" fmla="*/ 1047750 w 6087868"/>
              <a:gd name="connsiteY65" fmla="*/ 2606386 h 7133735"/>
              <a:gd name="connsiteX66" fmla="*/ 1009650 w 6087868"/>
              <a:gd name="connsiteY66" fmla="*/ 2587336 h 7133735"/>
              <a:gd name="connsiteX67" fmla="*/ 962025 w 6087868"/>
              <a:gd name="connsiteY67" fmla="*/ 2568286 h 7133735"/>
              <a:gd name="connsiteX68" fmla="*/ 933450 w 6087868"/>
              <a:gd name="connsiteY68" fmla="*/ 2549236 h 7133735"/>
              <a:gd name="connsiteX69" fmla="*/ 904875 w 6087868"/>
              <a:gd name="connsiteY69" fmla="*/ 2539711 h 7133735"/>
              <a:gd name="connsiteX70" fmla="*/ 876300 w 6087868"/>
              <a:gd name="connsiteY70" fmla="*/ 2520661 h 7133735"/>
              <a:gd name="connsiteX71" fmla="*/ 809625 w 6087868"/>
              <a:gd name="connsiteY71" fmla="*/ 2492086 h 7133735"/>
              <a:gd name="connsiteX72" fmla="*/ 781050 w 6087868"/>
              <a:gd name="connsiteY72" fmla="*/ 2473036 h 7133735"/>
              <a:gd name="connsiteX73" fmla="*/ 752475 w 6087868"/>
              <a:gd name="connsiteY73" fmla="*/ 2463511 h 7133735"/>
              <a:gd name="connsiteX74" fmla="*/ 685800 w 6087868"/>
              <a:gd name="connsiteY74" fmla="*/ 2444461 h 7133735"/>
              <a:gd name="connsiteX75" fmla="*/ 638175 w 6087868"/>
              <a:gd name="connsiteY75" fmla="*/ 2434936 h 7133735"/>
              <a:gd name="connsiteX76" fmla="*/ 581025 w 6087868"/>
              <a:gd name="connsiteY76" fmla="*/ 2415886 h 7133735"/>
              <a:gd name="connsiteX77" fmla="*/ 466725 w 6087868"/>
              <a:gd name="connsiteY77" fmla="*/ 2396836 h 7133735"/>
              <a:gd name="connsiteX78" fmla="*/ 419100 w 6087868"/>
              <a:gd name="connsiteY78" fmla="*/ 2377786 h 7133735"/>
              <a:gd name="connsiteX79" fmla="*/ 390525 w 6087868"/>
              <a:gd name="connsiteY79" fmla="*/ 2368261 h 7133735"/>
              <a:gd name="connsiteX80" fmla="*/ 342900 w 6087868"/>
              <a:gd name="connsiteY80" fmla="*/ 2349211 h 7133735"/>
              <a:gd name="connsiteX81" fmla="*/ 219075 w 6087868"/>
              <a:gd name="connsiteY81" fmla="*/ 2320636 h 7133735"/>
              <a:gd name="connsiteX82" fmla="*/ 190500 w 6087868"/>
              <a:gd name="connsiteY82" fmla="*/ 2311111 h 7133735"/>
              <a:gd name="connsiteX83" fmla="*/ 133350 w 6087868"/>
              <a:gd name="connsiteY83" fmla="*/ 2320636 h 7133735"/>
              <a:gd name="connsiteX84" fmla="*/ 85725 w 6087868"/>
              <a:gd name="connsiteY84" fmla="*/ 2368261 h 7133735"/>
              <a:gd name="connsiteX85" fmla="*/ 57150 w 6087868"/>
              <a:gd name="connsiteY85" fmla="*/ 2406361 h 7133735"/>
              <a:gd name="connsiteX86" fmla="*/ 38100 w 6087868"/>
              <a:gd name="connsiteY86" fmla="*/ 2444461 h 7133735"/>
              <a:gd name="connsiteX87" fmla="*/ 19050 w 6087868"/>
              <a:gd name="connsiteY87" fmla="*/ 2473036 h 7133735"/>
              <a:gd name="connsiteX88" fmla="*/ 9525 w 6087868"/>
              <a:gd name="connsiteY88" fmla="*/ 2511136 h 7133735"/>
              <a:gd name="connsiteX89" fmla="*/ 0 w 6087868"/>
              <a:gd name="connsiteY89" fmla="*/ 2539711 h 7133735"/>
              <a:gd name="connsiteX90" fmla="*/ 28575 w 6087868"/>
              <a:gd name="connsiteY90" fmla="*/ 2692111 h 7133735"/>
              <a:gd name="connsiteX91" fmla="*/ 47625 w 6087868"/>
              <a:gd name="connsiteY91" fmla="*/ 2749261 h 7133735"/>
              <a:gd name="connsiteX92" fmla="*/ 76200 w 6087868"/>
              <a:gd name="connsiteY92" fmla="*/ 2787361 h 7133735"/>
              <a:gd name="connsiteX93" fmla="*/ 85725 w 6087868"/>
              <a:gd name="connsiteY93" fmla="*/ 2815936 h 7133735"/>
              <a:gd name="connsiteX94" fmla="*/ 114300 w 6087868"/>
              <a:gd name="connsiteY94" fmla="*/ 2825461 h 7133735"/>
              <a:gd name="connsiteX95" fmla="*/ 171450 w 6087868"/>
              <a:gd name="connsiteY95" fmla="*/ 2863561 h 7133735"/>
              <a:gd name="connsiteX96" fmla="*/ 200025 w 6087868"/>
              <a:gd name="connsiteY96" fmla="*/ 2873086 h 7133735"/>
              <a:gd name="connsiteX97" fmla="*/ 228600 w 6087868"/>
              <a:gd name="connsiteY97" fmla="*/ 2892136 h 7133735"/>
              <a:gd name="connsiteX98" fmla="*/ 257175 w 6087868"/>
              <a:gd name="connsiteY98" fmla="*/ 2920711 h 7133735"/>
              <a:gd name="connsiteX99" fmla="*/ 314325 w 6087868"/>
              <a:gd name="connsiteY99" fmla="*/ 2939761 h 7133735"/>
              <a:gd name="connsiteX100" fmla="*/ 352425 w 6087868"/>
              <a:gd name="connsiteY100" fmla="*/ 2958811 h 7133735"/>
              <a:gd name="connsiteX101" fmla="*/ 409575 w 6087868"/>
              <a:gd name="connsiteY101" fmla="*/ 3006436 h 7133735"/>
              <a:gd name="connsiteX102" fmla="*/ 438150 w 6087868"/>
              <a:gd name="connsiteY102" fmla="*/ 3044536 h 7133735"/>
              <a:gd name="connsiteX103" fmla="*/ 466725 w 6087868"/>
              <a:gd name="connsiteY103" fmla="*/ 3101686 h 7133735"/>
              <a:gd name="connsiteX104" fmla="*/ 476250 w 6087868"/>
              <a:gd name="connsiteY104" fmla="*/ 3130261 h 7133735"/>
              <a:gd name="connsiteX105" fmla="*/ 504825 w 6087868"/>
              <a:gd name="connsiteY105" fmla="*/ 3168361 h 7133735"/>
              <a:gd name="connsiteX106" fmla="*/ 523875 w 6087868"/>
              <a:gd name="connsiteY106" fmla="*/ 3206461 h 7133735"/>
              <a:gd name="connsiteX107" fmla="*/ 533400 w 6087868"/>
              <a:gd name="connsiteY107" fmla="*/ 3254086 h 7133735"/>
              <a:gd name="connsiteX108" fmla="*/ 590550 w 6087868"/>
              <a:gd name="connsiteY108" fmla="*/ 3330286 h 7133735"/>
              <a:gd name="connsiteX109" fmla="*/ 666750 w 6087868"/>
              <a:gd name="connsiteY109" fmla="*/ 3416011 h 7133735"/>
              <a:gd name="connsiteX110" fmla="*/ 695325 w 6087868"/>
              <a:gd name="connsiteY110" fmla="*/ 3435061 h 7133735"/>
              <a:gd name="connsiteX111" fmla="*/ 762000 w 6087868"/>
              <a:gd name="connsiteY111" fmla="*/ 3530311 h 7133735"/>
              <a:gd name="connsiteX112" fmla="*/ 800100 w 6087868"/>
              <a:gd name="connsiteY112" fmla="*/ 3587461 h 7133735"/>
              <a:gd name="connsiteX113" fmla="*/ 857250 w 6087868"/>
              <a:gd name="connsiteY113" fmla="*/ 3682711 h 7133735"/>
              <a:gd name="connsiteX114" fmla="*/ 923925 w 6087868"/>
              <a:gd name="connsiteY114" fmla="*/ 3739861 h 7133735"/>
              <a:gd name="connsiteX115" fmla="*/ 952500 w 6087868"/>
              <a:gd name="connsiteY115" fmla="*/ 3768436 h 7133735"/>
              <a:gd name="connsiteX116" fmla="*/ 981075 w 6087868"/>
              <a:gd name="connsiteY116" fmla="*/ 3787486 h 7133735"/>
              <a:gd name="connsiteX117" fmla="*/ 1028700 w 6087868"/>
              <a:gd name="connsiteY117" fmla="*/ 3844636 h 7133735"/>
              <a:gd name="connsiteX118" fmla="*/ 1057275 w 6087868"/>
              <a:gd name="connsiteY118" fmla="*/ 3882736 h 7133735"/>
              <a:gd name="connsiteX119" fmla="*/ 1076325 w 6087868"/>
              <a:gd name="connsiteY119" fmla="*/ 3911311 h 7133735"/>
              <a:gd name="connsiteX120" fmla="*/ 1114425 w 6087868"/>
              <a:gd name="connsiteY120" fmla="*/ 3920836 h 7133735"/>
              <a:gd name="connsiteX121" fmla="*/ 1152525 w 6087868"/>
              <a:gd name="connsiteY121" fmla="*/ 3949411 h 7133735"/>
              <a:gd name="connsiteX122" fmla="*/ 1181100 w 6087868"/>
              <a:gd name="connsiteY122" fmla="*/ 3968461 h 7133735"/>
              <a:gd name="connsiteX123" fmla="*/ 1200150 w 6087868"/>
              <a:gd name="connsiteY123" fmla="*/ 3997036 h 7133735"/>
              <a:gd name="connsiteX124" fmla="*/ 1228725 w 6087868"/>
              <a:gd name="connsiteY124" fmla="*/ 4006561 h 7133735"/>
              <a:gd name="connsiteX125" fmla="*/ 1257300 w 6087868"/>
              <a:gd name="connsiteY125" fmla="*/ 4025611 h 7133735"/>
              <a:gd name="connsiteX126" fmla="*/ 1343025 w 6087868"/>
              <a:gd name="connsiteY126" fmla="*/ 4016086 h 7133735"/>
              <a:gd name="connsiteX127" fmla="*/ 1371600 w 6087868"/>
              <a:gd name="connsiteY127" fmla="*/ 3997036 h 7133735"/>
              <a:gd name="connsiteX128" fmla="*/ 1419225 w 6087868"/>
              <a:gd name="connsiteY128" fmla="*/ 3939886 h 7133735"/>
              <a:gd name="connsiteX129" fmla="*/ 1485900 w 6087868"/>
              <a:gd name="connsiteY129" fmla="*/ 3882736 h 7133735"/>
              <a:gd name="connsiteX130" fmla="*/ 1514475 w 6087868"/>
              <a:gd name="connsiteY130" fmla="*/ 3873211 h 7133735"/>
              <a:gd name="connsiteX131" fmla="*/ 1543050 w 6087868"/>
              <a:gd name="connsiteY131" fmla="*/ 3854161 h 7133735"/>
              <a:gd name="connsiteX132" fmla="*/ 1628775 w 6087868"/>
              <a:gd name="connsiteY132" fmla="*/ 3835111 h 7133735"/>
              <a:gd name="connsiteX133" fmla="*/ 1657350 w 6087868"/>
              <a:gd name="connsiteY133" fmla="*/ 3816061 h 7133735"/>
              <a:gd name="connsiteX134" fmla="*/ 1685925 w 6087868"/>
              <a:gd name="connsiteY134" fmla="*/ 3787486 h 7133735"/>
              <a:gd name="connsiteX135" fmla="*/ 1743075 w 6087868"/>
              <a:gd name="connsiteY135" fmla="*/ 3768436 h 7133735"/>
              <a:gd name="connsiteX136" fmla="*/ 1809750 w 6087868"/>
              <a:gd name="connsiteY136" fmla="*/ 3749386 h 7133735"/>
              <a:gd name="connsiteX137" fmla="*/ 1924050 w 6087868"/>
              <a:gd name="connsiteY137" fmla="*/ 3730336 h 7133735"/>
              <a:gd name="connsiteX138" fmla="*/ 1943100 w 6087868"/>
              <a:gd name="connsiteY138" fmla="*/ 3701761 h 7133735"/>
              <a:gd name="connsiteX139" fmla="*/ 2000250 w 6087868"/>
              <a:gd name="connsiteY139" fmla="*/ 3682711 h 7133735"/>
              <a:gd name="connsiteX140" fmla="*/ 2345301 w 6087868"/>
              <a:gd name="connsiteY140" fmla="*/ 3653964 h 7133735"/>
              <a:gd name="connsiteX141" fmla="*/ 2566219 w 6087868"/>
              <a:gd name="connsiteY141" fmla="*/ 3672859 h 7133735"/>
              <a:gd name="connsiteX142" fmla="*/ 2825546 w 6087868"/>
              <a:gd name="connsiteY142" fmla="*/ 3634665 h 7133735"/>
              <a:gd name="connsiteX143" fmla="*/ 3347577 w 6087868"/>
              <a:gd name="connsiteY143" fmla="*/ 3634646 h 7133735"/>
              <a:gd name="connsiteX144" fmla="*/ 3527630 w 6087868"/>
              <a:gd name="connsiteY144" fmla="*/ 3672726 h 7133735"/>
              <a:gd name="connsiteX145" fmla="*/ 3814302 w 6087868"/>
              <a:gd name="connsiteY145" fmla="*/ 3710903 h 7133735"/>
              <a:gd name="connsiteX146" fmla="*/ 3994663 w 6087868"/>
              <a:gd name="connsiteY146" fmla="*/ 3710941 h 7133735"/>
              <a:gd name="connsiteX147" fmla="*/ 4245078 w 6087868"/>
              <a:gd name="connsiteY147" fmla="*/ 3739497 h 7133735"/>
              <a:gd name="connsiteX148" fmla="*/ 4400857 w 6087868"/>
              <a:gd name="connsiteY148" fmla="*/ 3758527 h 7133735"/>
              <a:gd name="connsiteX149" fmla="*/ 4622390 w 6087868"/>
              <a:gd name="connsiteY149" fmla="*/ 3758624 h 7133735"/>
              <a:gd name="connsiteX150" fmla="*/ 4742836 w 6087868"/>
              <a:gd name="connsiteY150" fmla="*/ 3758796 h 7133735"/>
              <a:gd name="connsiteX151" fmla="*/ 5076825 w 6087868"/>
              <a:gd name="connsiteY151" fmla="*/ 3844444 h 7133735"/>
              <a:gd name="connsiteX152" fmla="*/ 5334000 w 6087868"/>
              <a:gd name="connsiteY152" fmla="*/ 3939886 h 7133735"/>
              <a:gd name="connsiteX153" fmla="*/ 5343525 w 6087868"/>
              <a:gd name="connsiteY153" fmla="*/ 3968461 h 7133735"/>
              <a:gd name="connsiteX154" fmla="*/ 5410200 w 6087868"/>
              <a:gd name="connsiteY154" fmla="*/ 4025611 h 7133735"/>
              <a:gd name="connsiteX155" fmla="*/ 5438775 w 6087868"/>
              <a:gd name="connsiteY155" fmla="*/ 4035136 h 7133735"/>
              <a:gd name="connsiteX156" fmla="*/ 5495925 w 6087868"/>
              <a:gd name="connsiteY156" fmla="*/ 4092286 h 7133735"/>
              <a:gd name="connsiteX157" fmla="*/ 5562600 w 6087868"/>
              <a:gd name="connsiteY157" fmla="*/ 4130386 h 7133735"/>
              <a:gd name="connsiteX158" fmla="*/ 5591175 w 6087868"/>
              <a:gd name="connsiteY158" fmla="*/ 4187536 h 7133735"/>
              <a:gd name="connsiteX159" fmla="*/ 5600700 w 6087868"/>
              <a:gd name="connsiteY159" fmla="*/ 4216111 h 7133735"/>
              <a:gd name="connsiteX160" fmla="*/ 5619750 w 6087868"/>
              <a:gd name="connsiteY160" fmla="*/ 4254211 h 7133735"/>
              <a:gd name="connsiteX161" fmla="*/ 5629275 w 6087868"/>
              <a:gd name="connsiteY161" fmla="*/ 4292311 h 7133735"/>
              <a:gd name="connsiteX162" fmla="*/ 5648325 w 6087868"/>
              <a:gd name="connsiteY162" fmla="*/ 4320886 h 7133735"/>
              <a:gd name="connsiteX163" fmla="*/ 5657850 w 6087868"/>
              <a:gd name="connsiteY163" fmla="*/ 4349461 h 7133735"/>
              <a:gd name="connsiteX164" fmla="*/ 5695950 w 6087868"/>
              <a:gd name="connsiteY164" fmla="*/ 4406611 h 7133735"/>
              <a:gd name="connsiteX165" fmla="*/ 5705475 w 6087868"/>
              <a:gd name="connsiteY165" fmla="*/ 4454236 h 7133735"/>
              <a:gd name="connsiteX166" fmla="*/ 5734050 w 6087868"/>
              <a:gd name="connsiteY166" fmla="*/ 4482811 h 7133735"/>
              <a:gd name="connsiteX167" fmla="*/ 5753100 w 6087868"/>
              <a:gd name="connsiteY167" fmla="*/ 4520911 h 7133735"/>
              <a:gd name="connsiteX168" fmla="*/ 5772150 w 6087868"/>
              <a:gd name="connsiteY168" fmla="*/ 4578061 h 7133735"/>
              <a:gd name="connsiteX169" fmla="*/ 5781675 w 6087868"/>
              <a:gd name="connsiteY169" fmla="*/ 4606636 h 7133735"/>
              <a:gd name="connsiteX170" fmla="*/ 5791200 w 6087868"/>
              <a:gd name="connsiteY170" fmla="*/ 4635211 h 7133735"/>
              <a:gd name="connsiteX171" fmla="*/ 5810250 w 6087868"/>
              <a:gd name="connsiteY171" fmla="*/ 4987636 h 7133735"/>
              <a:gd name="connsiteX172" fmla="*/ 5819775 w 6087868"/>
              <a:gd name="connsiteY172" fmla="*/ 5054311 h 7133735"/>
              <a:gd name="connsiteX173" fmla="*/ 5829300 w 6087868"/>
              <a:gd name="connsiteY173" fmla="*/ 5187661 h 7133735"/>
              <a:gd name="connsiteX174" fmla="*/ 5848350 w 6087868"/>
              <a:gd name="connsiteY174" fmla="*/ 5311486 h 7133735"/>
              <a:gd name="connsiteX175" fmla="*/ 5867400 w 6087868"/>
              <a:gd name="connsiteY175" fmla="*/ 5406736 h 7133735"/>
              <a:gd name="connsiteX176" fmla="*/ 5886450 w 6087868"/>
              <a:gd name="connsiteY176" fmla="*/ 5644861 h 7133735"/>
              <a:gd name="connsiteX177" fmla="*/ 5895975 w 6087868"/>
              <a:gd name="connsiteY177" fmla="*/ 5730586 h 7133735"/>
              <a:gd name="connsiteX178" fmla="*/ 5905500 w 6087868"/>
              <a:gd name="connsiteY178" fmla="*/ 6559261 h 7133735"/>
              <a:gd name="connsiteX179" fmla="*/ 5934075 w 6087868"/>
              <a:gd name="connsiteY179" fmla="*/ 6644986 h 7133735"/>
              <a:gd name="connsiteX180" fmla="*/ 6065601 w 6087868"/>
              <a:gd name="connsiteY180" fmla="*/ 6657398 h 7133735"/>
              <a:gd name="connsiteX181" fmla="*/ 6086272 w 6087868"/>
              <a:gd name="connsiteY181" fmla="*/ 220057 h 7133735"/>
              <a:gd name="connsiteX0" fmla="*/ 6086272 w 6087868"/>
              <a:gd name="connsiteY0" fmla="*/ 215070 h 7128748"/>
              <a:gd name="connsiteX1" fmla="*/ 6048375 w 6087868"/>
              <a:gd name="connsiteY1" fmla="*/ 1074 h 7128748"/>
              <a:gd name="connsiteX2" fmla="*/ 6000750 w 6087868"/>
              <a:gd name="connsiteY2" fmla="*/ 134424 h 7128748"/>
              <a:gd name="connsiteX3" fmla="*/ 5991225 w 6087868"/>
              <a:gd name="connsiteY3" fmla="*/ 182049 h 7128748"/>
              <a:gd name="connsiteX4" fmla="*/ 5981700 w 6087868"/>
              <a:gd name="connsiteY4" fmla="*/ 286824 h 7128748"/>
              <a:gd name="connsiteX5" fmla="*/ 5962650 w 6087868"/>
              <a:gd name="connsiteY5" fmla="*/ 382074 h 7128748"/>
              <a:gd name="connsiteX6" fmla="*/ 5943600 w 6087868"/>
              <a:gd name="connsiteY6" fmla="*/ 620199 h 7128748"/>
              <a:gd name="connsiteX7" fmla="*/ 5934075 w 6087868"/>
              <a:gd name="connsiteY7" fmla="*/ 658299 h 7128748"/>
              <a:gd name="connsiteX8" fmla="*/ 5924550 w 6087868"/>
              <a:gd name="connsiteY8" fmla="*/ 744024 h 7128748"/>
              <a:gd name="connsiteX9" fmla="*/ 5915025 w 6087868"/>
              <a:gd name="connsiteY9" fmla="*/ 801174 h 7128748"/>
              <a:gd name="connsiteX10" fmla="*/ 5905500 w 6087868"/>
              <a:gd name="connsiteY10" fmla="*/ 1048824 h 7128748"/>
              <a:gd name="connsiteX11" fmla="*/ 5886450 w 6087868"/>
              <a:gd name="connsiteY11" fmla="*/ 1153599 h 7128748"/>
              <a:gd name="connsiteX12" fmla="*/ 5867400 w 6087868"/>
              <a:gd name="connsiteY12" fmla="*/ 1229799 h 7128748"/>
              <a:gd name="connsiteX13" fmla="*/ 5848350 w 6087868"/>
              <a:gd name="connsiteY13" fmla="*/ 1334574 h 7128748"/>
              <a:gd name="connsiteX14" fmla="*/ 5838825 w 6087868"/>
              <a:gd name="connsiteY14" fmla="*/ 1458399 h 7128748"/>
              <a:gd name="connsiteX15" fmla="*/ 5819775 w 6087868"/>
              <a:gd name="connsiteY15" fmla="*/ 1534599 h 7128748"/>
              <a:gd name="connsiteX16" fmla="*/ 5810250 w 6087868"/>
              <a:gd name="connsiteY16" fmla="*/ 1591749 h 7128748"/>
              <a:gd name="connsiteX17" fmla="*/ 5800725 w 6087868"/>
              <a:gd name="connsiteY17" fmla="*/ 1677474 h 7128748"/>
              <a:gd name="connsiteX18" fmla="*/ 5781675 w 6087868"/>
              <a:gd name="connsiteY18" fmla="*/ 1734624 h 7128748"/>
              <a:gd name="connsiteX19" fmla="*/ 5772150 w 6087868"/>
              <a:gd name="connsiteY19" fmla="*/ 1772724 h 7128748"/>
              <a:gd name="connsiteX20" fmla="*/ 5753100 w 6087868"/>
              <a:gd name="connsiteY20" fmla="*/ 1801299 h 7128748"/>
              <a:gd name="connsiteX21" fmla="*/ 5743575 w 6087868"/>
              <a:gd name="connsiteY21" fmla="*/ 1887024 h 7128748"/>
              <a:gd name="connsiteX22" fmla="*/ 5734050 w 6087868"/>
              <a:gd name="connsiteY22" fmla="*/ 1934649 h 7128748"/>
              <a:gd name="connsiteX23" fmla="*/ 5724525 w 6087868"/>
              <a:gd name="connsiteY23" fmla="*/ 1991799 h 7128748"/>
              <a:gd name="connsiteX24" fmla="*/ 5715000 w 6087868"/>
              <a:gd name="connsiteY24" fmla="*/ 2029899 h 7128748"/>
              <a:gd name="connsiteX25" fmla="*/ 5705475 w 6087868"/>
              <a:gd name="connsiteY25" fmla="*/ 2087049 h 7128748"/>
              <a:gd name="connsiteX26" fmla="*/ 5676900 w 6087868"/>
              <a:gd name="connsiteY26" fmla="*/ 2153724 h 7128748"/>
              <a:gd name="connsiteX27" fmla="*/ 5648325 w 6087868"/>
              <a:gd name="connsiteY27" fmla="*/ 2239449 h 7128748"/>
              <a:gd name="connsiteX28" fmla="*/ 5638800 w 6087868"/>
              <a:gd name="connsiteY28" fmla="*/ 2268024 h 7128748"/>
              <a:gd name="connsiteX29" fmla="*/ 5610225 w 6087868"/>
              <a:gd name="connsiteY29" fmla="*/ 2296599 h 7128748"/>
              <a:gd name="connsiteX30" fmla="*/ 5572125 w 6087868"/>
              <a:gd name="connsiteY30" fmla="*/ 2344224 h 7128748"/>
              <a:gd name="connsiteX31" fmla="*/ 5543550 w 6087868"/>
              <a:gd name="connsiteY31" fmla="*/ 2372799 h 7128748"/>
              <a:gd name="connsiteX32" fmla="*/ 5486400 w 6087868"/>
              <a:gd name="connsiteY32" fmla="*/ 2410899 h 7128748"/>
              <a:gd name="connsiteX33" fmla="*/ 5457825 w 6087868"/>
              <a:gd name="connsiteY33" fmla="*/ 2429949 h 7128748"/>
              <a:gd name="connsiteX34" fmla="*/ 5429250 w 6087868"/>
              <a:gd name="connsiteY34" fmla="*/ 2439474 h 7128748"/>
              <a:gd name="connsiteX35" fmla="*/ 5372100 w 6087868"/>
              <a:gd name="connsiteY35" fmla="*/ 2477574 h 7128748"/>
              <a:gd name="connsiteX36" fmla="*/ 5343525 w 6087868"/>
              <a:gd name="connsiteY36" fmla="*/ 2496624 h 7128748"/>
              <a:gd name="connsiteX37" fmla="*/ 5286375 w 6087868"/>
              <a:gd name="connsiteY37" fmla="*/ 2534724 h 7128748"/>
              <a:gd name="connsiteX38" fmla="*/ 5257800 w 6087868"/>
              <a:gd name="connsiteY38" fmla="*/ 2553774 h 7128748"/>
              <a:gd name="connsiteX39" fmla="*/ 5200650 w 6087868"/>
              <a:gd name="connsiteY39" fmla="*/ 2572824 h 7128748"/>
              <a:gd name="connsiteX40" fmla="*/ 5162550 w 6087868"/>
              <a:gd name="connsiteY40" fmla="*/ 2610924 h 7128748"/>
              <a:gd name="connsiteX41" fmla="*/ 5143500 w 6087868"/>
              <a:gd name="connsiteY41" fmla="*/ 2639499 h 7128748"/>
              <a:gd name="connsiteX42" fmla="*/ 5086350 w 6087868"/>
              <a:gd name="connsiteY42" fmla="*/ 2687124 h 7128748"/>
              <a:gd name="connsiteX43" fmla="*/ 4905375 w 6087868"/>
              <a:gd name="connsiteY43" fmla="*/ 2725358 h 7128748"/>
              <a:gd name="connsiteX44" fmla="*/ 4676467 w 6087868"/>
              <a:gd name="connsiteY44" fmla="*/ 2782471 h 7128748"/>
              <a:gd name="connsiteX45" fmla="*/ 4493650 w 6087868"/>
              <a:gd name="connsiteY45" fmla="*/ 2839563 h 7128748"/>
              <a:gd name="connsiteX46" fmla="*/ 4324042 w 6087868"/>
              <a:gd name="connsiteY46" fmla="*/ 2820589 h 7128748"/>
              <a:gd name="connsiteX47" fmla="*/ 4132314 w 6087868"/>
              <a:gd name="connsiteY47" fmla="*/ 2839620 h 7128748"/>
              <a:gd name="connsiteX48" fmla="*/ 3914775 w 6087868"/>
              <a:gd name="connsiteY48" fmla="*/ 2811084 h 7128748"/>
              <a:gd name="connsiteX49" fmla="*/ 3770978 w 6087868"/>
              <a:gd name="connsiteY49" fmla="*/ 2782528 h 7128748"/>
              <a:gd name="connsiteX50" fmla="*/ 3540535 w 6087868"/>
              <a:gd name="connsiteY50" fmla="*/ 2753971 h 7128748"/>
              <a:gd name="connsiteX51" fmla="*/ 3205316 w 6087868"/>
              <a:gd name="connsiteY51" fmla="*/ 2782528 h 7128748"/>
              <a:gd name="connsiteX52" fmla="*/ 2924175 w 6087868"/>
              <a:gd name="connsiteY52" fmla="*/ 2725570 h 7128748"/>
              <a:gd name="connsiteX53" fmla="*/ 2613845 w 6087868"/>
              <a:gd name="connsiteY53" fmla="*/ 2773156 h 7128748"/>
              <a:gd name="connsiteX54" fmla="*/ 2127455 w 6087868"/>
              <a:gd name="connsiteY54" fmla="*/ 2773138 h 7128748"/>
              <a:gd name="connsiteX55" fmla="*/ 1800225 w 6087868"/>
              <a:gd name="connsiteY55" fmla="*/ 2791899 h 7128748"/>
              <a:gd name="connsiteX56" fmla="*/ 1733550 w 6087868"/>
              <a:gd name="connsiteY56" fmla="*/ 2734749 h 7128748"/>
              <a:gd name="connsiteX57" fmla="*/ 1685925 w 6087868"/>
              <a:gd name="connsiteY57" fmla="*/ 2725224 h 7128748"/>
              <a:gd name="connsiteX58" fmla="*/ 1466850 w 6087868"/>
              <a:gd name="connsiteY58" fmla="*/ 2706174 h 7128748"/>
              <a:gd name="connsiteX59" fmla="*/ 1362075 w 6087868"/>
              <a:gd name="connsiteY59" fmla="*/ 2677599 h 7128748"/>
              <a:gd name="connsiteX60" fmla="*/ 1314450 w 6087868"/>
              <a:gd name="connsiteY60" fmla="*/ 2668074 h 7128748"/>
              <a:gd name="connsiteX61" fmla="*/ 1266825 w 6087868"/>
              <a:gd name="connsiteY61" fmla="*/ 2649024 h 7128748"/>
              <a:gd name="connsiteX62" fmla="*/ 1181100 w 6087868"/>
              <a:gd name="connsiteY62" fmla="*/ 2639499 h 7128748"/>
              <a:gd name="connsiteX63" fmla="*/ 1152525 w 6087868"/>
              <a:gd name="connsiteY63" fmla="*/ 2629974 h 7128748"/>
              <a:gd name="connsiteX64" fmla="*/ 1047750 w 6087868"/>
              <a:gd name="connsiteY64" fmla="*/ 2601399 h 7128748"/>
              <a:gd name="connsiteX65" fmla="*/ 1009650 w 6087868"/>
              <a:gd name="connsiteY65" fmla="*/ 2582349 h 7128748"/>
              <a:gd name="connsiteX66" fmla="*/ 962025 w 6087868"/>
              <a:gd name="connsiteY66" fmla="*/ 2563299 h 7128748"/>
              <a:gd name="connsiteX67" fmla="*/ 933450 w 6087868"/>
              <a:gd name="connsiteY67" fmla="*/ 2544249 h 7128748"/>
              <a:gd name="connsiteX68" fmla="*/ 904875 w 6087868"/>
              <a:gd name="connsiteY68" fmla="*/ 2534724 h 7128748"/>
              <a:gd name="connsiteX69" fmla="*/ 876300 w 6087868"/>
              <a:gd name="connsiteY69" fmla="*/ 2515674 h 7128748"/>
              <a:gd name="connsiteX70" fmla="*/ 809625 w 6087868"/>
              <a:gd name="connsiteY70" fmla="*/ 2487099 h 7128748"/>
              <a:gd name="connsiteX71" fmla="*/ 781050 w 6087868"/>
              <a:gd name="connsiteY71" fmla="*/ 2468049 h 7128748"/>
              <a:gd name="connsiteX72" fmla="*/ 752475 w 6087868"/>
              <a:gd name="connsiteY72" fmla="*/ 2458524 h 7128748"/>
              <a:gd name="connsiteX73" fmla="*/ 685800 w 6087868"/>
              <a:gd name="connsiteY73" fmla="*/ 2439474 h 7128748"/>
              <a:gd name="connsiteX74" fmla="*/ 638175 w 6087868"/>
              <a:gd name="connsiteY74" fmla="*/ 2429949 h 7128748"/>
              <a:gd name="connsiteX75" fmla="*/ 581025 w 6087868"/>
              <a:gd name="connsiteY75" fmla="*/ 2410899 h 7128748"/>
              <a:gd name="connsiteX76" fmla="*/ 466725 w 6087868"/>
              <a:gd name="connsiteY76" fmla="*/ 2391849 h 7128748"/>
              <a:gd name="connsiteX77" fmla="*/ 419100 w 6087868"/>
              <a:gd name="connsiteY77" fmla="*/ 2372799 h 7128748"/>
              <a:gd name="connsiteX78" fmla="*/ 390525 w 6087868"/>
              <a:gd name="connsiteY78" fmla="*/ 2363274 h 7128748"/>
              <a:gd name="connsiteX79" fmla="*/ 342900 w 6087868"/>
              <a:gd name="connsiteY79" fmla="*/ 2344224 h 7128748"/>
              <a:gd name="connsiteX80" fmla="*/ 219075 w 6087868"/>
              <a:gd name="connsiteY80" fmla="*/ 2315649 h 7128748"/>
              <a:gd name="connsiteX81" fmla="*/ 190500 w 6087868"/>
              <a:gd name="connsiteY81" fmla="*/ 2306124 h 7128748"/>
              <a:gd name="connsiteX82" fmla="*/ 133350 w 6087868"/>
              <a:gd name="connsiteY82" fmla="*/ 2315649 h 7128748"/>
              <a:gd name="connsiteX83" fmla="*/ 85725 w 6087868"/>
              <a:gd name="connsiteY83" fmla="*/ 2363274 h 7128748"/>
              <a:gd name="connsiteX84" fmla="*/ 57150 w 6087868"/>
              <a:gd name="connsiteY84" fmla="*/ 2401374 h 7128748"/>
              <a:gd name="connsiteX85" fmla="*/ 38100 w 6087868"/>
              <a:gd name="connsiteY85" fmla="*/ 2439474 h 7128748"/>
              <a:gd name="connsiteX86" fmla="*/ 19050 w 6087868"/>
              <a:gd name="connsiteY86" fmla="*/ 2468049 h 7128748"/>
              <a:gd name="connsiteX87" fmla="*/ 9525 w 6087868"/>
              <a:gd name="connsiteY87" fmla="*/ 2506149 h 7128748"/>
              <a:gd name="connsiteX88" fmla="*/ 0 w 6087868"/>
              <a:gd name="connsiteY88" fmla="*/ 2534724 h 7128748"/>
              <a:gd name="connsiteX89" fmla="*/ 28575 w 6087868"/>
              <a:gd name="connsiteY89" fmla="*/ 2687124 h 7128748"/>
              <a:gd name="connsiteX90" fmla="*/ 47625 w 6087868"/>
              <a:gd name="connsiteY90" fmla="*/ 2744274 h 7128748"/>
              <a:gd name="connsiteX91" fmla="*/ 76200 w 6087868"/>
              <a:gd name="connsiteY91" fmla="*/ 2782374 h 7128748"/>
              <a:gd name="connsiteX92" fmla="*/ 85725 w 6087868"/>
              <a:gd name="connsiteY92" fmla="*/ 2810949 h 7128748"/>
              <a:gd name="connsiteX93" fmla="*/ 114300 w 6087868"/>
              <a:gd name="connsiteY93" fmla="*/ 2820474 h 7128748"/>
              <a:gd name="connsiteX94" fmla="*/ 171450 w 6087868"/>
              <a:gd name="connsiteY94" fmla="*/ 2858574 h 7128748"/>
              <a:gd name="connsiteX95" fmla="*/ 200025 w 6087868"/>
              <a:gd name="connsiteY95" fmla="*/ 2868099 h 7128748"/>
              <a:gd name="connsiteX96" fmla="*/ 228600 w 6087868"/>
              <a:gd name="connsiteY96" fmla="*/ 2887149 h 7128748"/>
              <a:gd name="connsiteX97" fmla="*/ 257175 w 6087868"/>
              <a:gd name="connsiteY97" fmla="*/ 2915724 h 7128748"/>
              <a:gd name="connsiteX98" fmla="*/ 314325 w 6087868"/>
              <a:gd name="connsiteY98" fmla="*/ 2934774 h 7128748"/>
              <a:gd name="connsiteX99" fmla="*/ 352425 w 6087868"/>
              <a:gd name="connsiteY99" fmla="*/ 2953824 h 7128748"/>
              <a:gd name="connsiteX100" fmla="*/ 409575 w 6087868"/>
              <a:gd name="connsiteY100" fmla="*/ 3001449 h 7128748"/>
              <a:gd name="connsiteX101" fmla="*/ 438150 w 6087868"/>
              <a:gd name="connsiteY101" fmla="*/ 3039549 h 7128748"/>
              <a:gd name="connsiteX102" fmla="*/ 466725 w 6087868"/>
              <a:gd name="connsiteY102" fmla="*/ 3096699 h 7128748"/>
              <a:gd name="connsiteX103" fmla="*/ 476250 w 6087868"/>
              <a:gd name="connsiteY103" fmla="*/ 3125274 h 7128748"/>
              <a:gd name="connsiteX104" fmla="*/ 504825 w 6087868"/>
              <a:gd name="connsiteY104" fmla="*/ 3163374 h 7128748"/>
              <a:gd name="connsiteX105" fmla="*/ 523875 w 6087868"/>
              <a:gd name="connsiteY105" fmla="*/ 3201474 h 7128748"/>
              <a:gd name="connsiteX106" fmla="*/ 533400 w 6087868"/>
              <a:gd name="connsiteY106" fmla="*/ 3249099 h 7128748"/>
              <a:gd name="connsiteX107" fmla="*/ 590550 w 6087868"/>
              <a:gd name="connsiteY107" fmla="*/ 3325299 h 7128748"/>
              <a:gd name="connsiteX108" fmla="*/ 666750 w 6087868"/>
              <a:gd name="connsiteY108" fmla="*/ 3411024 h 7128748"/>
              <a:gd name="connsiteX109" fmla="*/ 695325 w 6087868"/>
              <a:gd name="connsiteY109" fmla="*/ 3430074 h 7128748"/>
              <a:gd name="connsiteX110" fmla="*/ 762000 w 6087868"/>
              <a:gd name="connsiteY110" fmla="*/ 3525324 h 7128748"/>
              <a:gd name="connsiteX111" fmla="*/ 800100 w 6087868"/>
              <a:gd name="connsiteY111" fmla="*/ 3582474 h 7128748"/>
              <a:gd name="connsiteX112" fmla="*/ 857250 w 6087868"/>
              <a:gd name="connsiteY112" fmla="*/ 3677724 h 7128748"/>
              <a:gd name="connsiteX113" fmla="*/ 923925 w 6087868"/>
              <a:gd name="connsiteY113" fmla="*/ 3734874 h 7128748"/>
              <a:gd name="connsiteX114" fmla="*/ 952500 w 6087868"/>
              <a:gd name="connsiteY114" fmla="*/ 3763449 h 7128748"/>
              <a:gd name="connsiteX115" fmla="*/ 981075 w 6087868"/>
              <a:gd name="connsiteY115" fmla="*/ 3782499 h 7128748"/>
              <a:gd name="connsiteX116" fmla="*/ 1028700 w 6087868"/>
              <a:gd name="connsiteY116" fmla="*/ 3839649 h 7128748"/>
              <a:gd name="connsiteX117" fmla="*/ 1057275 w 6087868"/>
              <a:gd name="connsiteY117" fmla="*/ 3877749 h 7128748"/>
              <a:gd name="connsiteX118" fmla="*/ 1076325 w 6087868"/>
              <a:gd name="connsiteY118" fmla="*/ 3906324 h 7128748"/>
              <a:gd name="connsiteX119" fmla="*/ 1114425 w 6087868"/>
              <a:gd name="connsiteY119" fmla="*/ 3915849 h 7128748"/>
              <a:gd name="connsiteX120" fmla="*/ 1152525 w 6087868"/>
              <a:gd name="connsiteY120" fmla="*/ 3944424 h 7128748"/>
              <a:gd name="connsiteX121" fmla="*/ 1181100 w 6087868"/>
              <a:gd name="connsiteY121" fmla="*/ 3963474 h 7128748"/>
              <a:gd name="connsiteX122" fmla="*/ 1200150 w 6087868"/>
              <a:gd name="connsiteY122" fmla="*/ 3992049 h 7128748"/>
              <a:gd name="connsiteX123" fmla="*/ 1228725 w 6087868"/>
              <a:gd name="connsiteY123" fmla="*/ 4001574 h 7128748"/>
              <a:gd name="connsiteX124" fmla="*/ 1257300 w 6087868"/>
              <a:gd name="connsiteY124" fmla="*/ 4020624 h 7128748"/>
              <a:gd name="connsiteX125" fmla="*/ 1343025 w 6087868"/>
              <a:gd name="connsiteY125" fmla="*/ 4011099 h 7128748"/>
              <a:gd name="connsiteX126" fmla="*/ 1371600 w 6087868"/>
              <a:gd name="connsiteY126" fmla="*/ 3992049 h 7128748"/>
              <a:gd name="connsiteX127" fmla="*/ 1419225 w 6087868"/>
              <a:gd name="connsiteY127" fmla="*/ 3934899 h 7128748"/>
              <a:gd name="connsiteX128" fmla="*/ 1485900 w 6087868"/>
              <a:gd name="connsiteY128" fmla="*/ 3877749 h 7128748"/>
              <a:gd name="connsiteX129" fmla="*/ 1514475 w 6087868"/>
              <a:gd name="connsiteY129" fmla="*/ 3868224 h 7128748"/>
              <a:gd name="connsiteX130" fmla="*/ 1543050 w 6087868"/>
              <a:gd name="connsiteY130" fmla="*/ 3849174 h 7128748"/>
              <a:gd name="connsiteX131" fmla="*/ 1628775 w 6087868"/>
              <a:gd name="connsiteY131" fmla="*/ 3830124 h 7128748"/>
              <a:gd name="connsiteX132" fmla="*/ 1657350 w 6087868"/>
              <a:gd name="connsiteY132" fmla="*/ 3811074 h 7128748"/>
              <a:gd name="connsiteX133" fmla="*/ 1685925 w 6087868"/>
              <a:gd name="connsiteY133" fmla="*/ 3782499 h 7128748"/>
              <a:gd name="connsiteX134" fmla="*/ 1743075 w 6087868"/>
              <a:gd name="connsiteY134" fmla="*/ 3763449 h 7128748"/>
              <a:gd name="connsiteX135" fmla="*/ 1809750 w 6087868"/>
              <a:gd name="connsiteY135" fmla="*/ 3744399 h 7128748"/>
              <a:gd name="connsiteX136" fmla="*/ 1924050 w 6087868"/>
              <a:gd name="connsiteY136" fmla="*/ 3725349 h 7128748"/>
              <a:gd name="connsiteX137" fmla="*/ 1943100 w 6087868"/>
              <a:gd name="connsiteY137" fmla="*/ 3696774 h 7128748"/>
              <a:gd name="connsiteX138" fmla="*/ 2000250 w 6087868"/>
              <a:gd name="connsiteY138" fmla="*/ 3677724 h 7128748"/>
              <a:gd name="connsiteX139" fmla="*/ 2345301 w 6087868"/>
              <a:gd name="connsiteY139" fmla="*/ 3648977 h 7128748"/>
              <a:gd name="connsiteX140" fmla="*/ 2566219 w 6087868"/>
              <a:gd name="connsiteY140" fmla="*/ 3667872 h 7128748"/>
              <a:gd name="connsiteX141" fmla="*/ 2825546 w 6087868"/>
              <a:gd name="connsiteY141" fmla="*/ 3629678 h 7128748"/>
              <a:gd name="connsiteX142" fmla="*/ 3347577 w 6087868"/>
              <a:gd name="connsiteY142" fmla="*/ 3629659 h 7128748"/>
              <a:gd name="connsiteX143" fmla="*/ 3527630 w 6087868"/>
              <a:gd name="connsiteY143" fmla="*/ 3667739 h 7128748"/>
              <a:gd name="connsiteX144" fmla="*/ 3814302 w 6087868"/>
              <a:gd name="connsiteY144" fmla="*/ 3705916 h 7128748"/>
              <a:gd name="connsiteX145" fmla="*/ 3994663 w 6087868"/>
              <a:gd name="connsiteY145" fmla="*/ 3705954 h 7128748"/>
              <a:gd name="connsiteX146" fmla="*/ 4245078 w 6087868"/>
              <a:gd name="connsiteY146" fmla="*/ 3734510 h 7128748"/>
              <a:gd name="connsiteX147" fmla="*/ 4400857 w 6087868"/>
              <a:gd name="connsiteY147" fmla="*/ 3753540 h 7128748"/>
              <a:gd name="connsiteX148" fmla="*/ 4622390 w 6087868"/>
              <a:gd name="connsiteY148" fmla="*/ 3753637 h 7128748"/>
              <a:gd name="connsiteX149" fmla="*/ 4742836 w 6087868"/>
              <a:gd name="connsiteY149" fmla="*/ 3753809 h 7128748"/>
              <a:gd name="connsiteX150" fmla="*/ 5076825 w 6087868"/>
              <a:gd name="connsiteY150" fmla="*/ 3839457 h 7128748"/>
              <a:gd name="connsiteX151" fmla="*/ 5334000 w 6087868"/>
              <a:gd name="connsiteY151" fmla="*/ 3934899 h 7128748"/>
              <a:gd name="connsiteX152" fmla="*/ 5343525 w 6087868"/>
              <a:gd name="connsiteY152" fmla="*/ 3963474 h 7128748"/>
              <a:gd name="connsiteX153" fmla="*/ 5410200 w 6087868"/>
              <a:gd name="connsiteY153" fmla="*/ 4020624 h 7128748"/>
              <a:gd name="connsiteX154" fmla="*/ 5438775 w 6087868"/>
              <a:gd name="connsiteY154" fmla="*/ 4030149 h 7128748"/>
              <a:gd name="connsiteX155" fmla="*/ 5495925 w 6087868"/>
              <a:gd name="connsiteY155" fmla="*/ 4087299 h 7128748"/>
              <a:gd name="connsiteX156" fmla="*/ 5562600 w 6087868"/>
              <a:gd name="connsiteY156" fmla="*/ 4125399 h 7128748"/>
              <a:gd name="connsiteX157" fmla="*/ 5591175 w 6087868"/>
              <a:gd name="connsiteY157" fmla="*/ 4182549 h 7128748"/>
              <a:gd name="connsiteX158" fmla="*/ 5600700 w 6087868"/>
              <a:gd name="connsiteY158" fmla="*/ 4211124 h 7128748"/>
              <a:gd name="connsiteX159" fmla="*/ 5619750 w 6087868"/>
              <a:gd name="connsiteY159" fmla="*/ 4249224 h 7128748"/>
              <a:gd name="connsiteX160" fmla="*/ 5629275 w 6087868"/>
              <a:gd name="connsiteY160" fmla="*/ 4287324 h 7128748"/>
              <a:gd name="connsiteX161" fmla="*/ 5648325 w 6087868"/>
              <a:gd name="connsiteY161" fmla="*/ 4315899 h 7128748"/>
              <a:gd name="connsiteX162" fmla="*/ 5657850 w 6087868"/>
              <a:gd name="connsiteY162" fmla="*/ 4344474 h 7128748"/>
              <a:gd name="connsiteX163" fmla="*/ 5695950 w 6087868"/>
              <a:gd name="connsiteY163" fmla="*/ 4401624 h 7128748"/>
              <a:gd name="connsiteX164" fmla="*/ 5705475 w 6087868"/>
              <a:gd name="connsiteY164" fmla="*/ 4449249 h 7128748"/>
              <a:gd name="connsiteX165" fmla="*/ 5734050 w 6087868"/>
              <a:gd name="connsiteY165" fmla="*/ 4477824 h 7128748"/>
              <a:gd name="connsiteX166" fmla="*/ 5753100 w 6087868"/>
              <a:gd name="connsiteY166" fmla="*/ 4515924 h 7128748"/>
              <a:gd name="connsiteX167" fmla="*/ 5772150 w 6087868"/>
              <a:gd name="connsiteY167" fmla="*/ 4573074 h 7128748"/>
              <a:gd name="connsiteX168" fmla="*/ 5781675 w 6087868"/>
              <a:gd name="connsiteY168" fmla="*/ 4601649 h 7128748"/>
              <a:gd name="connsiteX169" fmla="*/ 5791200 w 6087868"/>
              <a:gd name="connsiteY169" fmla="*/ 4630224 h 7128748"/>
              <a:gd name="connsiteX170" fmla="*/ 5810250 w 6087868"/>
              <a:gd name="connsiteY170" fmla="*/ 4982649 h 7128748"/>
              <a:gd name="connsiteX171" fmla="*/ 5819775 w 6087868"/>
              <a:gd name="connsiteY171" fmla="*/ 5049324 h 7128748"/>
              <a:gd name="connsiteX172" fmla="*/ 5829300 w 6087868"/>
              <a:gd name="connsiteY172" fmla="*/ 5182674 h 7128748"/>
              <a:gd name="connsiteX173" fmla="*/ 5848350 w 6087868"/>
              <a:gd name="connsiteY173" fmla="*/ 5306499 h 7128748"/>
              <a:gd name="connsiteX174" fmla="*/ 5867400 w 6087868"/>
              <a:gd name="connsiteY174" fmla="*/ 5401749 h 7128748"/>
              <a:gd name="connsiteX175" fmla="*/ 5886450 w 6087868"/>
              <a:gd name="connsiteY175" fmla="*/ 5639874 h 7128748"/>
              <a:gd name="connsiteX176" fmla="*/ 5895975 w 6087868"/>
              <a:gd name="connsiteY176" fmla="*/ 5725599 h 7128748"/>
              <a:gd name="connsiteX177" fmla="*/ 5905500 w 6087868"/>
              <a:gd name="connsiteY177" fmla="*/ 6554274 h 7128748"/>
              <a:gd name="connsiteX178" fmla="*/ 5934075 w 6087868"/>
              <a:gd name="connsiteY178" fmla="*/ 6639999 h 7128748"/>
              <a:gd name="connsiteX179" fmla="*/ 6065601 w 6087868"/>
              <a:gd name="connsiteY179" fmla="*/ 6652411 h 7128748"/>
              <a:gd name="connsiteX180" fmla="*/ 6086272 w 6087868"/>
              <a:gd name="connsiteY180" fmla="*/ 215070 h 7128748"/>
              <a:gd name="connsiteX0" fmla="*/ 6086272 w 6087868"/>
              <a:gd name="connsiteY0" fmla="*/ 503331 h 7417009"/>
              <a:gd name="connsiteX1" fmla="*/ 6000750 w 6087868"/>
              <a:gd name="connsiteY1" fmla="*/ 422685 h 7417009"/>
              <a:gd name="connsiteX2" fmla="*/ 5991225 w 6087868"/>
              <a:gd name="connsiteY2" fmla="*/ 470310 h 7417009"/>
              <a:gd name="connsiteX3" fmla="*/ 5981700 w 6087868"/>
              <a:gd name="connsiteY3" fmla="*/ 575085 h 7417009"/>
              <a:gd name="connsiteX4" fmla="*/ 5962650 w 6087868"/>
              <a:gd name="connsiteY4" fmla="*/ 670335 h 7417009"/>
              <a:gd name="connsiteX5" fmla="*/ 5943600 w 6087868"/>
              <a:gd name="connsiteY5" fmla="*/ 908460 h 7417009"/>
              <a:gd name="connsiteX6" fmla="*/ 5934075 w 6087868"/>
              <a:gd name="connsiteY6" fmla="*/ 946560 h 7417009"/>
              <a:gd name="connsiteX7" fmla="*/ 5924550 w 6087868"/>
              <a:gd name="connsiteY7" fmla="*/ 1032285 h 7417009"/>
              <a:gd name="connsiteX8" fmla="*/ 5915025 w 6087868"/>
              <a:gd name="connsiteY8" fmla="*/ 1089435 h 7417009"/>
              <a:gd name="connsiteX9" fmla="*/ 5905500 w 6087868"/>
              <a:gd name="connsiteY9" fmla="*/ 1337085 h 7417009"/>
              <a:gd name="connsiteX10" fmla="*/ 5886450 w 6087868"/>
              <a:gd name="connsiteY10" fmla="*/ 1441860 h 7417009"/>
              <a:gd name="connsiteX11" fmla="*/ 5867400 w 6087868"/>
              <a:gd name="connsiteY11" fmla="*/ 1518060 h 7417009"/>
              <a:gd name="connsiteX12" fmla="*/ 5848350 w 6087868"/>
              <a:gd name="connsiteY12" fmla="*/ 1622835 h 7417009"/>
              <a:gd name="connsiteX13" fmla="*/ 5838825 w 6087868"/>
              <a:gd name="connsiteY13" fmla="*/ 1746660 h 7417009"/>
              <a:gd name="connsiteX14" fmla="*/ 5819775 w 6087868"/>
              <a:gd name="connsiteY14" fmla="*/ 1822860 h 7417009"/>
              <a:gd name="connsiteX15" fmla="*/ 5810250 w 6087868"/>
              <a:gd name="connsiteY15" fmla="*/ 1880010 h 7417009"/>
              <a:gd name="connsiteX16" fmla="*/ 5800725 w 6087868"/>
              <a:gd name="connsiteY16" fmla="*/ 1965735 h 7417009"/>
              <a:gd name="connsiteX17" fmla="*/ 5781675 w 6087868"/>
              <a:gd name="connsiteY17" fmla="*/ 2022885 h 7417009"/>
              <a:gd name="connsiteX18" fmla="*/ 5772150 w 6087868"/>
              <a:gd name="connsiteY18" fmla="*/ 2060985 h 7417009"/>
              <a:gd name="connsiteX19" fmla="*/ 5753100 w 6087868"/>
              <a:gd name="connsiteY19" fmla="*/ 2089560 h 7417009"/>
              <a:gd name="connsiteX20" fmla="*/ 5743575 w 6087868"/>
              <a:gd name="connsiteY20" fmla="*/ 2175285 h 7417009"/>
              <a:gd name="connsiteX21" fmla="*/ 5734050 w 6087868"/>
              <a:gd name="connsiteY21" fmla="*/ 2222910 h 7417009"/>
              <a:gd name="connsiteX22" fmla="*/ 5724525 w 6087868"/>
              <a:gd name="connsiteY22" fmla="*/ 2280060 h 7417009"/>
              <a:gd name="connsiteX23" fmla="*/ 5715000 w 6087868"/>
              <a:gd name="connsiteY23" fmla="*/ 2318160 h 7417009"/>
              <a:gd name="connsiteX24" fmla="*/ 5705475 w 6087868"/>
              <a:gd name="connsiteY24" fmla="*/ 2375310 h 7417009"/>
              <a:gd name="connsiteX25" fmla="*/ 5676900 w 6087868"/>
              <a:gd name="connsiteY25" fmla="*/ 2441985 h 7417009"/>
              <a:gd name="connsiteX26" fmla="*/ 5648325 w 6087868"/>
              <a:gd name="connsiteY26" fmla="*/ 2527710 h 7417009"/>
              <a:gd name="connsiteX27" fmla="*/ 5638800 w 6087868"/>
              <a:gd name="connsiteY27" fmla="*/ 2556285 h 7417009"/>
              <a:gd name="connsiteX28" fmla="*/ 5610225 w 6087868"/>
              <a:gd name="connsiteY28" fmla="*/ 2584860 h 7417009"/>
              <a:gd name="connsiteX29" fmla="*/ 5572125 w 6087868"/>
              <a:gd name="connsiteY29" fmla="*/ 2632485 h 7417009"/>
              <a:gd name="connsiteX30" fmla="*/ 5543550 w 6087868"/>
              <a:gd name="connsiteY30" fmla="*/ 2661060 h 7417009"/>
              <a:gd name="connsiteX31" fmla="*/ 5486400 w 6087868"/>
              <a:gd name="connsiteY31" fmla="*/ 2699160 h 7417009"/>
              <a:gd name="connsiteX32" fmla="*/ 5457825 w 6087868"/>
              <a:gd name="connsiteY32" fmla="*/ 2718210 h 7417009"/>
              <a:gd name="connsiteX33" fmla="*/ 5429250 w 6087868"/>
              <a:gd name="connsiteY33" fmla="*/ 2727735 h 7417009"/>
              <a:gd name="connsiteX34" fmla="*/ 5372100 w 6087868"/>
              <a:gd name="connsiteY34" fmla="*/ 2765835 h 7417009"/>
              <a:gd name="connsiteX35" fmla="*/ 5343525 w 6087868"/>
              <a:gd name="connsiteY35" fmla="*/ 2784885 h 7417009"/>
              <a:gd name="connsiteX36" fmla="*/ 5286375 w 6087868"/>
              <a:gd name="connsiteY36" fmla="*/ 2822985 h 7417009"/>
              <a:gd name="connsiteX37" fmla="*/ 5257800 w 6087868"/>
              <a:gd name="connsiteY37" fmla="*/ 2842035 h 7417009"/>
              <a:gd name="connsiteX38" fmla="*/ 5200650 w 6087868"/>
              <a:gd name="connsiteY38" fmla="*/ 2861085 h 7417009"/>
              <a:gd name="connsiteX39" fmla="*/ 5162550 w 6087868"/>
              <a:gd name="connsiteY39" fmla="*/ 2899185 h 7417009"/>
              <a:gd name="connsiteX40" fmla="*/ 5143500 w 6087868"/>
              <a:gd name="connsiteY40" fmla="*/ 2927760 h 7417009"/>
              <a:gd name="connsiteX41" fmla="*/ 5086350 w 6087868"/>
              <a:gd name="connsiteY41" fmla="*/ 2975385 h 7417009"/>
              <a:gd name="connsiteX42" fmla="*/ 4905375 w 6087868"/>
              <a:gd name="connsiteY42" fmla="*/ 3013619 h 7417009"/>
              <a:gd name="connsiteX43" fmla="*/ 4676467 w 6087868"/>
              <a:gd name="connsiteY43" fmla="*/ 3070732 h 7417009"/>
              <a:gd name="connsiteX44" fmla="*/ 4493650 w 6087868"/>
              <a:gd name="connsiteY44" fmla="*/ 3127824 h 7417009"/>
              <a:gd name="connsiteX45" fmla="*/ 4324042 w 6087868"/>
              <a:gd name="connsiteY45" fmla="*/ 3108850 h 7417009"/>
              <a:gd name="connsiteX46" fmla="*/ 4132314 w 6087868"/>
              <a:gd name="connsiteY46" fmla="*/ 3127881 h 7417009"/>
              <a:gd name="connsiteX47" fmla="*/ 3914775 w 6087868"/>
              <a:gd name="connsiteY47" fmla="*/ 3099345 h 7417009"/>
              <a:gd name="connsiteX48" fmla="*/ 3770978 w 6087868"/>
              <a:gd name="connsiteY48" fmla="*/ 3070789 h 7417009"/>
              <a:gd name="connsiteX49" fmla="*/ 3540535 w 6087868"/>
              <a:gd name="connsiteY49" fmla="*/ 3042232 h 7417009"/>
              <a:gd name="connsiteX50" fmla="*/ 3205316 w 6087868"/>
              <a:gd name="connsiteY50" fmla="*/ 3070789 h 7417009"/>
              <a:gd name="connsiteX51" fmla="*/ 2924175 w 6087868"/>
              <a:gd name="connsiteY51" fmla="*/ 3013831 h 7417009"/>
              <a:gd name="connsiteX52" fmla="*/ 2613845 w 6087868"/>
              <a:gd name="connsiteY52" fmla="*/ 3061417 h 7417009"/>
              <a:gd name="connsiteX53" fmla="*/ 2127455 w 6087868"/>
              <a:gd name="connsiteY53" fmla="*/ 3061399 h 7417009"/>
              <a:gd name="connsiteX54" fmla="*/ 1800225 w 6087868"/>
              <a:gd name="connsiteY54" fmla="*/ 3080160 h 7417009"/>
              <a:gd name="connsiteX55" fmla="*/ 1733550 w 6087868"/>
              <a:gd name="connsiteY55" fmla="*/ 3023010 h 7417009"/>
              <a:gd name="connsiteX56" fmla="*/ 1685925 w 6087868"/>
              <a:gd name="connsiteY56" fmla="*/ 3013485 h 7417009"/>
              <a:gd name="connsiteX57" fmla="*/ 1466850 w 6087868"/>
              <a:gd name="connsiteY57" fmla="*/ 2994435 h 7417009"/>
              <a:gd name="connsiteX58" fmla="*/ 1362075 w 6087868"/>
              <a:gd name="connsiteY58" fmla="*/ 2965860 h 7417009"/>
              <a:gd name="connsiteX59" fmla="*/ 1314450 w 6087868"/>
              <a:gd name="connsiteY59" fmla="*/ 2956335 h 7417009"/>
              <a:gd name="connsiteX60" fmla="*/ 1266825 w 6087868"/>
              <a:gd name="connsiteY60" fmla="*/ 2937285 h 7417009"/>
              <a:gd name="connsiteX61" fmla="*/ 1181100 w 6087868"/>
              <a:gd name="connsiteY61" fmla="*/ 2927760 h 7417009"/>
              <a:gd name="connsiteX62" fmla="*/ 1152525 w 6087868"/>
              <a:gd name="connsiteY62" fmla="*/ 2918235 h 7417009"/>
              <a:gd name="connsiteX63" fmla="*/ 1047750 w 6087868"/>
              <a:gd name="connsiteY63" fmla="*/ 2889660 h 7417009"/>
              <a:gd name="connsiteX64" fmla="*/ 1009650 w 6087868"/>
              <a:gd name="connsiteY64" fmla="*/ 2870610 h 7417009"/>
              <a:gd name="connsiteX65" fmla="*/ 962025 w 6087868"/>
              <a:gd name="connsiteY65" fmla="*/ 2851560 h 7417009"/>
              <a:gd name="connsiteX66" fmla="*/ 933450 w 6087868"/>
              <a:gd name="connsiteY66" fmla="*/ 2832510 h 7417009"/>
              <a:gd name="connsiteX67" fmla="*/ 904875 w 6087868"/>
              <a:gd name="connsiteY67" fmla="*/ 2822985 h 7417009"/>
              <a:gd name="connsiteX68" fmla="*/ 876300 w 6087868"/>
              <a:gd name="connsiteY68" fmla="*/ 2803935 h 7417009"/>
              <a:gd name="connsiteX69" fmla="*/ 809625 w 6087868"/>
              <a:gd name="connsiteY69" fmla="*/ 2775360 h 7417009"/>
              <a:gd name="connsiteX70" fmla="*/ 781050 w 6087868"/>
              <a:gd name="connsiteY70" fmla="*/ 2756310 h 7417009"/>
              <a:gd name="connsiteX71" fmla="*/ 752475 w 6087868"/>
              <a:gd name="connsiteY71" fmla="*/ 2746785 h 7417009"/>
              <a:gd name="connsiteX72" fmla="*/ 685800 w 6087868"/>
              <a:gd name="connsiteY72" fmla="*/ 2727735 h 7417009"/>
              <a:gd name="connsiteX73" fmla="*/ 638175 w 6087868"/>
              <a:gd name="connsiteY73" fmla="*/ 2718210 h 7417009"/>
              <a:gd name="connsiteX74" fmla="*/ 581025 w 6087868"/>
              <a:gd name="connsiteY74" fmla="*/ 2699160 h 7417009"/>
              <a:gd name="connsiteX75" fmla="*/ 466725 w 6087868"/>
              <a:gd name="connsiteY75" fmla="*/ 2680110 h 7417009"/>
              <a:gd name="connsiteX76" fmla="*/ 419100 w 6087868"/>
              <a:gd name="connsiteY76" fmla="*/ 2661060 h 7417009"/>
              <a:gd name="connsiteX77" fmla="*/ 390525 w 6087868"/>
              <a:gd name="connsiteY77" fmla="*/ 2651535 h 7417009"/>
              <a:gd name="connsiteX78" fmla="*/ 342900 w 6087868"/>
              <a:gd name="connsiteY78" fmla="*/ 2632485 h 7417009"/>
              <a:gd name="connsiteX79" fmla="*/ 219075 w 6087868"/>
              <a:gd name="connsiteY79" fmla="*/ 2603910 h 7417009"/>
              <a:gd name="connsiteX80" fmla="*/ 190500 w 6087868"/>
              <a:gd name="connsiteY80" fmla="*/ 2594385 h 7417009"/>
              <a:gd name="connsiteX81" fmla="*/ 133350 w 6087868"/>
              <a:gd name="connsiteY81" fmla="*/ 2603910 h 7417009"/>
              <a:gd name="connsiteX82" fmla="*/ 85725 w 6087868"/>
              <a:gd name="connsiteY82" fmla="*/ 2651535 h 7417009"/>
              <a:gd name="connsiteX83" fmla="*/ 57150 w 6087868"/>
              <a:gd name="connsiteY83" fmla="*/ 2689635 h 7417009"/>
              <a:gd name="connsiteX84" fmla="*/ 38100 w 6087868"/>
              <a:gd name="connsiteY84" fmla="*/ 2727735 h 7417009"/>
              <a:gd name="connsiteX85" fmla="*/ 19050 w 6087868"/>
              <a:gd name="connsiteY85" fmla="*/ 2756310 h 7417009"/>
              <a:gd name="connsiteX86" fmla="*/ 9525 w 6087868"/>
              <a:gd name="connsiteY86" fmla="*/ 2794410 h 7417009"/>
              <a:gd name="connsiteX87" fmla="*/ 0 w 6087868"/>
              <a:gd name="connsiteY87" fmla="*/ 2822985 h 7417009"/>
              <a:gd name="connsiteX88" fmla="*/ 28575 w 6087868"/>
              <a:gd name="connsiteY88" fmla="*/ 2975385 h 7417009"/>
              <a:gd name="connsiteX89" fmla="*/ 47625 w 6087868"/>
              <a:gd name="connsiteY89" fmla="*/ 3032535 h 7417009"/>
              <a:gd name="connsiteX90" fmla="*/ 76200 w 6087868"/>
              <a:gd name="connsiteY90" fmla="*/ 3070635 h 7417009"/>
              <a:gd name="connsiteX91" fmla="*/ 85725 w 6087868"/>
              <a:gd name="connsiteY91" fmla="*/ 3099210 h 7417009"/>
              <a:gd name="connsiteX92" fmla="*/ 114300 w 6087868"/>
              <a:gd name="connsiteY92" fmla="*/ 3108735 h 7417009"/>
              <a:gd name="connsiteX93" fmla="*/ 171450 w 6087868"/>
              <a:gd name="connsiteY93" fmla="*/ 3146835 h 7417009"/>
              <a:gd name="connsiteX94" fmla="*/ 200025 w 6087868"/>
              <a:gd name="connsiteY94" fmla="*/ 3156360 h 7417009"/>
              <a:gd name="connsiteX95" fmla="*/ 228600 w 6087868"/>
              <a:gd name="connsiteY95" fmla="*/ 3175410 h 7417009"/>
              <a:gd name="connsiteX96" fmla="*/ 257175 w 6087868"/>
              <a:gd name="connsiteY96" fmla="*/ 3203985 h 7417009"/>
              <a:gd name="connsiteX97" fmla="*/ 314325 w 6087868"/>
              <a:gd name="connsiteY97" fmla="*/ 3223035 h 7417009"/>
              <a:gd name="connsiteX98" fmla="*/ 352425 w 6087868"/>
              <a:gd name="connsiteY98" fmla="*/ 3242085 h 7417009"/>
              <a:gd name="connsiteX99" fmla="*/ 409575 w 6087868"/>
              <a:gd name="connsiteY99" fmla="*/ 3289710 h 7417009"/>
              <a:gd name="connsiteX100" fmla="*/ 438150 w 6087868"/>
              <a:gd name="connsiteY100" fmla="*/ 3327810 h 7417009"/>
              <a:gd name="connsiteX101" fmla="*/ 466725 w 6087868"/>
              <a:gd name="connsiteY101" fmla="*/ 3384960 h 7417009"/>
              <a:gd name="connsiteX102" fmla="*/ 476250 w 6087868"/>
              <a:gd name="connsiteY102" fmla="*/ 3413535 h 7417009"/>
              <a:gd name="connsiteX103" fmla="*/ 504825 w 6087868"/>
              <a:gd name="connsiteY103" fmla="*/ 3451635 h 7417009"/>
              <a:gd name="connsiteX104" fmla="*/ 523875 w 6087868"/>
              <a:gd name="connsiteY104" fmla="*/ 3489735 h 7417009"/>
              <a:gd name="connsiteX105" fmla="*/ 533400 w 6087868"/>
              <a:gd name="connsiteY105" fmla="*/ 3537360 h 7417009"/>
              <a:gd name="connsiteX106" fmla="*/ 590550 w 6087868"/>
              <a:gd name="connsiteY106" fmla="*/ 3613560 h 7417009"/>
              <a:gd name="connsiteX107" fmla="*/ 666750 w 6087868"/>
              <a:gd name="connsiteY107" fmla="*/ 3699285 h 7417009"/>
              <a:gd name="connsiteX108" fmla="*/ 695325 w 6087868"/>
              <a:gd name="connsiteY108" fmla="*/ 3718335 h 7417009"/>
              <a:gd name="connsiteX109" fmla="*/ 762000 w 6087868"/>
              <a:gd name="connsiteY109" fmla="*/ 3813585 h 7417009"/>
              <a:gd name="connsiteX110" fmla="*/ 800100 w 6087868"/>
              <a:gd name="connsiteY110" fmla="*/ 3870735 h 7417009"/>
              <a:gd name="connsiteX111" fmla="*/ 857250 w 6087868"/>
              <a:gd name="connsiteY111" fmla="*/ 3965985 h 7417009"/>
              <a:gd name="connsiteX112" fmla="*/ 923925 w 6087868"/>
              <a:gd name="connsiteY112" fmla="*/ 4023135 h 7417009"/>
              <a:gd name="connsiteX113" fmla="*/ 952500 w 6087868"/>
              <a:gd name="connsiteY113" fmla="*/ 4051710 h 7417009"/>
              <a:gd name="connsiteX114" fmla="*/ 981075 w 6087868"/>
              <a:gd name="connsiteY114" fmla="*/ 4070760 h 7417009"/>
              <a:gd name="connsiteX115" fmla="*/ 1028700 w 6087868"/>
              <a:gd name="connsiteY115" fmla="*/ 4127910 h 7417009"/>
              <a:gd name="connsiteX116" fmla="*/ 1057275 w 6087868"/>
              <a:gd name="connsiteY116" fmla="*/ 4166010 h 7417009"/>
              <a:gd name="connsiteX117" fmla="*/ 1076325 w 6087868"/>
              <a:gd name="connsiteY117" fmla="*/ 4194585 h 7417009"/>
              <a:gd name="connsiteX118" fmla="*/ 1114425 w 6087868"/>
              <a:gd name="connsiteY118" fmla="*/ 4204110 h 7417009"/>
              <a:gd name="connsiteX119" fmla="*/ 1152525 w 6087868"/>
              <a:gd name="connsiteY119" fmla="*/ 4232685 h 7417009"/>
              <a:gd name="connsiteX120" fmla="*/ 1181100 w 6087868"/>
              <a:gd name="connsiteY120" fmla="*/ 4251735 h 7417009"/>
              <a:gd name="connsiteX121" fmla="*/ 1200150 w 6087868"/>
              <a:gd name="connsiteY121" fmla="*/ 4280310 h 7417009"/>
              <a:gd name="connsiteX122" fmla="*/ 1228725 w 6087868"/>
              <a:gd name="connsiteY122" fmla="*/ 4289835 h 7417009"/>
              <a:gd name="connsiteX123" fmla="*/ 1257300 w 6087868"/>
              <a:gd name="connsiteY123" fmla="*/ 4308885 h 7417009"/>
              <a:gd name="connsiteX124" fmla="*/ 1343025 w 6087868"/>
              <a:gd name="connsiteY124" fmla="*/ 4299360 h 7417009"/>
              <a:gd name="connsiteX125" fmla="*/ 1371600 w 6087868"/>
              <a:gd name="connsiteY125" fmla="*/ 4280310 h 7417009"/>
              <a:gd name="connsiteX126" fmla="*/ 1419225 w 6087868"/>
              <a:gd name="connsiteY126" fmla="*/ 4223160 h 7417009"/>
              <a:gd name="connsiteX127" fmla="*/ 1485900 w 6087868"/>
              <a:gd name="connsiteY127" fmla="*/ 4166010 h 7417009"/>
              <a:gd name="connsiteX128" fmla="*/ 1514475 w 6087868"/>
              <a:gd name="connsiteY128" fmla="*/ 4156485 h 7417009"/>
              <a:gd name="connsiteX129" fmla="*/ 1543050 w 6087868"/>
              <a:gd name="connsiteY129" fmla="*/ 4137435 h 7417009"/>
              <a:gd name="connsiteX130" fmla="*/ 1628775 w 6087868"/>
              <a:gd name="connsiteY130" fmla="*/ 4118385 h 7417009"/>
              <a:gd name="connsiteX131" fmla="*/ 1657350 w 6087868"/>
              <a:gd name="connsiteY131" fmla="*/ 4099335 h 7417009"/>
              <a:gd name="connsiteX132" fmla="*/ 1685925 w 6087868"/>
              <a:gd name="connsiteY132" fmla="*/ 4070760 h 7417009"/>
              <a:gd name="connsiteX133" fmla="*/ 1743075 w 6087868"/>
              <a:gd name="connsiteY133" fmla="*/ 4051710 h 7417009"/>
              <a:gd name="connsiteX134" fmla="*/ 1809750 w 6087868"/>
              <a:gd name="connsiteY134" fmla="*/ 4032660 h 7417009"/>
              <a:gd name="connsiteX135" fmla="*/ 1924050 w 6087868"/>
              <a:gd name="connsiteY135" fmla="*/ 4013610 h 7417009"/>
              <a:gd name="connsiteX136" fmla="*/ 1943100 w 6087868"/>
              <a:gd name="connsiteY136" fmla="*/ 3985035 h 7417009"/>
              <a:gd name="connsiteX137" fmla="*/ 2000250 w 6087868"/>
              <a:gd name="connsiteY137" fmla="*/ 3965985 h 7417009"/>
              <a:gd name="connsiteX138" fmla="*/ 2345301 w 6087868"/>
              <a:gd name="connsiteY138" fmla="*/ 3937238 h 7417009"/>
              <a:gd name="connsiteX139" fmla="*/ 2566219 w 6087868"/>
              <a:gd name="connsiteY139" fmla="*/ 3956133 h 7417009"/>
              <a:gd name="connsiteX140" fmla="*/ 2825546 w 6087868"/>
              <a:gd name="connsiteY140" fmla="*/ 3917939 h 7417009"/>
              <a:gd name="connsiteX141" fmla="*/ 3347577 w 6087868"/>
              <a:gd name="connsiteY141" fmla="*/ 3917920 h 7417009"/>
              <a:gd name="connsiteX142" fmla="*/ 3527630 w 6087868"/>
              <a:gd name="connsiteY142" fmla="*/ 3956000 h 7417009"/>
              <a:gd name="connsiteX143" fmla="*/ 3814302 w 6087868"/>
              <a:gd name="connsiteY143" fmla="*/ 3994177 h 7417009"/>
              <a:gd name="connsiteX144" fmla="*/ 3994663 w 6087868"/>
              <a:gd name="connsiteY144" fmla="*/ 3994215 h 7417009"/>
              <a:gd name="connsiteX145" fmla="*/ 4245078 w 6087868"/>
              <a:gd name="connsiteY145" fmla="*/ 4022771 h 7417009"/>
              <a:gd name="connsiteX146" fmla="*/ 4400857 w 6087868"/>
              <a:gd name="connsiteY146" fmla="*/ 4041801 h 7417009"/>
              <a:gd name="connsiteX147" fmla="*/ 4622390 w 6087868"/>
              <a:gd name="connsiteY147" fmla="*/ 4041898 h 7417009"/>
              <a:gd name="connsiteX148" fmla="*/ 4742836 w 6087868"/>
              <a:gd name="connsiteY148" fmla="*/ 4042070 h 7417009"/>
              <a:gd name="connsiteX149" fmla="*/ 5076825 w 6087868"/>
              <a:gd name="connsiteY149" fmla="*/ 4127718 h 7417009"/>
              <a:gd name="connsiteX150" fmla="*/ 5334000 w 6087868"/>
              <a:gd name="connsiteY150" fmla="*/ 4223160 h 7417009"/>
              <a:gd name="connsiteX151" fmla="*/ 5343525 w 6087868"/>
              <a:gd name="connsiteY151" fmla="*/ 4251735 h 7417009"/>
              <a:gd name="connsiteX152" fmla="*/ 5410200 w 6087868"/>
              <a:gd name="connsiteY152" fmla="*/ 4308885 h 7417009"/>
              <a:gd name="connsiteX153" fmla="*/ 5438775 w 6087868"/>
              <a:gd name="connsiteY153" fmla="*/ 4318410 h 7417009"/>
              <a:gd name="connsiteX154" fmla="*/ 5495925 w 6087868"/>
              <a:gd name="connsiteY154" fmla="*/ 4375560 h 7417009"/>
              <a:gd name="connsiteX155" fmla="*/ 5562600 w 6087868"/>
              <a:gd name="connsiteY155" fmla="*/ 4413660 h 7417009"/>
              <a:gd name="connsiteX156" fmla="*/ 5591175 w 6087868"/>
              <a:gd name="connsiteY156" fmla="*/ 4470810 h 7417009"/>
              <a:gd name="connsiteX157" fmla="*/ 5600700 w 6087868"/>
              <a:gd name="connsiteY157" fmla="*/ 4499385 h 7417009"/>
              <a:gd name="connsiteX158" fmla="*/ 5619750 w 6087868"/>
              <a:gd name="connsiteY158" fmla="*/ 4537485 h 7417009"/>
              <a:gd name="connsiteX159" fmla="*/ 5629275 w 6087868"/>
              <a:gd name="connsiteY159" fmla="*/ 4575585 h 7417009"/>
              <a:gd name="connsiteX160" fmla="*/ 5648325 w 6087868"/>
              <a:gd name="connsiteY160" fmla="*/ 4604160 h 7417009"/>
              <a:gd name="connsiteX161" fmla="*/ 5657850 w 6087868"/>
              <a:gd name="connsiteY161" fmla="*/ 4632735 h 7417009"/>
              <a:gd name="connsiteX162" fmla="*/ 5695950 w 6087868"/>
              <a:gd name="connsiteY162" fmla="*/ 4689885 h 7417009"/>
              <a:gd name="connsiteX163" fmla="*/ 5705475 w 6087868"/>
              <a:gd name="connsiteY163" fmla="*/ 4737510 h 7417009"/>
              <a:gd name="connsiteX164" fmla="*/ 5734050 w 6087868"/>
              <a:gd name="connsiteY164" fmla="*/ 4766085 h 7417009"/>
              <a:gd name="connsiteX165" fmla="*/ 5753100 w 6087868"/>
              <a:gd name="connsiteY165" fmla="*/ 4804185 h 7417009"/>
              <a:gd name="connsiteX166" fmla="*/ 5772150 w 6087868"/>
              <a:gd name="connsiteY166" fmla="*/ 4861335 h 7417009"/>
              <a:gd name="connsiteX167" fmla="*/ 5781675 w 6087868"/>
              <a:gd name="connsiteY167" fmla="*/ 4889910 h 7417009"/>
              <a:gd name="connsiteX168" fmla="*/ 5791200 w 6087868"/>
              <a:gd name="connsiteY168" fmla="*/ 4918485 h 7417009"/>
              <a:gd name="connsiteX169" fmla="*/ 5810250 w 6087868"/>
              <a:gd name="connsiteY169" fmla="*/ 5270910 h 7417009"/>
              <a:gd name="connsiteX170" fmla="*/ 5819775 w 6087868"/>
              <a:gd name="connsiteY170" fmla="*/ 5337585 h 7417009"/>
              <a:gd name="connsiteX171" fmla="*/ 5829300 w 6087868"/>
              <a:gd name="connsiteY171" fmla="*/ 5470935 h 7417009"/>
              <a:gd name="connsiteX172" fmla="*/ 5848350 w 6087868"/>
              <a:gd name="connsiteY172" fmla="*/ 5594760 h 7417009"/>
              <a:gd name="connsiteX173" fmla="*/ 5867400 w 6087868"/>
              <a:gd name="connsiteY173" fmla="*/ 5690010 h 7417009"/>
              <a:gd name="connsiteX174" fmla="*/ 5886450 w 6087868"/>
              <a:gd name="connsiteY174" fmla="*/ 5928135 h 7417009"/>
              <a:gd name="connsiteX175" fmla="*/ 5895975 w 6087868"/>
              <a:gd name="connsiteY175" fmla="*/ 6013860 h 7417009"/>
              <a:gd name="connsiteX176" fmla="*/ 5905500 w 6087868"/>
              <a:gd name="connsiteY176" fmla="*/ 6842535 h 7417009"/>
              <a:gd name="connsiteX177" fmla="*/ 5934075 w 6087868"/>
              <a:gd name="connsiteY177" fmla="*/ 6928260 h 7417009"/>
              <a:gd name="connsiteX178" fmla="*/ 6065601 w 6087868"/>
              <a:gd name="connsiteY178" fmla="*/ 6940672 h 7417009"/>
              <a:gd name="connsiteX179" fmla="*/ 6086272 w 6087868"/>
              <a:gd name="connsiteY179" fmla="*/ 503331 h 7417009"/>
              <a:gd name="connsiteX0" fmla="*/ 6086272 w 6086936"/>
              <a:gd name="connsiteY0" fmla="*/ 81196 h 6994874"/>
              <a:gd name="connsiteX1" fmla="*/ 6000750 w 6086936"/>
              <a:gd name="connsiteY1" fmla="*/ 550 h 6994874"/>
              <a:gd name="connsiteX2" fmla="*/ 5991225 w 6086936"/>
              <a:gd name="connsiteY2" fmla="*/ 48175 h 6994874"/>
              <a:gd name="connsiteX3" fmla="*/ 5981700 w 6086936"/>
              <a:gd name="connsiteY3" fmla="*/ 152950 h 6994874"/>
              <a:gd name="connsiteX4" fmla="*/ 5962650 w 6086936"/>
              <a:gd name="connsiteY4" fmla="*/ 248200 h 6994874"/>
              <a:gd name="connsiteX5" fmla="*/ 5943600 w 6086936"/>
              <a:gd name="connsiteY5" fmla="*/ 486325 h 6994874"/>
              <a:gd name="connsiteX6" fmla="*/ 5934075 w 6086936"/>
              <a:gd name="connsiteY6" fmla="*/ 524425 h 6994874"/>
              <a:gd name="connsiteX7" fmla="*/ 5924550 w 6086936"/>
              <a:gd name="connsiteY7" fmla="*/ 610150 h 6994874"/>
              <a:gd name="connsiteX8" fmla="*/ 5915025 w 6086936"/>
              <a:gd name="connsiteY8" fmla="*/ 667300 h 6994874"/>
              <a:gd name="connsiteX9" fmla="*/ 5905500 w 6086936"/>
              <a:gd name="connsiteY9" fmla="*/ 914950 h 6994874"/>
              <a:gd name="connsiteX10" fmla="*/ 5886450 w 6086936"/>
              <a:gd name="connsiteY10" fmla="*/ 1019725 h 6994874"/>
              <a:gd name="connsiteX11" fmla="*/ 5867400 w 6086936"/>
              <a:gd name="connsiteY11" fmla="*/ 1095925 h 6994874"/>
              <a:gd name="connsiteX12" fmla="*/ 5848350 w 6086936"/>
              <a:gd name="connsiteY12" fmla="*/ 1200700 h 6994874"/>
              <a:gd name="connsiteX13" fmla="*/ 5838825 w 6086936"/>
              <a:gd name="connsiteY13" fmla="*/ 1324525 h 6994874"/>
              <a:gd name="connsiteX14" fmla="*/ 5819775 w 6086936"/>
              <a:gd name="connsiteY14" fmla="*/ 1400725 h 6994874"/>
              <a:gd name="connsiteX15" fmla="*/ 5810250 w 6086936"/>
              <a:gd name="connsiteY15" fmla="*/ 1457875 h 6994874"/>
              <a:gd name="connsiteX16" fmla="*/ 5800725 w 6086936"/>
              <a:gd name="connsiteY16" fmla="*/ 1543600 h 6994874"/>
              <a:gd name="connsiteX17" fmla="*/ 5781675 w 6086936"/>
              <a:gd name="connsiteY17" fmla="*/ 1600750 h 6994874"/>
              <a:gd name="connsiteX18" fmla="*/ 5772150 w 6086936"/>
              <a:gd name="connsiteY18" fmla="*/ 1638850 h 6994874"/>
              <a:gd name="connsiteX19" fmla="*/ 5753100 w 6086936"/>
              <a:gd name="connsiteY19" fmla="*/ 1667425 h 6994874"/>
              <a:gd name="connsiteX20" fmla="*/ 5743575 w 6086936"/>
              <a:gd name="connsiteY20" fmla="*/ 1753150 h 6994874"/>
              <a:gd name="connsiteX21" fmla="*/ 5734050 w 6086936"/>
              <a:gd name="connsiteY21" fmla="*/ 1800775 h 6994874"/>
              <a:gd name="connsiteX22" fmla="*/ 5724525 w 6086936"/>
              <a:gd name="connsiteY22" fmla="*/ 1857925 h 6994874"/>
              <a:gd name="connsiteX23" fmla="*/ 5715000 w 6086936"/>
              <a:gd name="connsiteY23" fmla="*/ 1896025 h 6994874"/>
              <a:gd name="connsiteX24" fmla="*/ 5705475 w 6086936"/>
              <a:gd name="connsiteY24" fmla="*/ 1953175 h 6994874"/>
              <a:gd name="connsiteX25" fmla="*/ 5676900 w 6086936"/>
              <a:gd name="connsiteY25" fmla="*/ 2019850 h 6994874"/>
              <a:gd name="connsiteX26" fmla="*/ 5648325 w 6086936"/>
              <a:gd name="connsiteY26" fmla="*/ 2105575 h 6994874"/>
              <a:gd name="connsiteX27" fmla="*/ 5638800 w 6086936"/>
              <a:gd name="connsiteY27" fmla="*/ 2134150 h 6994874"/>
              <a:gd name="connsiteX28" fmla="*/ 5610225 w 6086936"/>
              <a:gd name="connsiteY28" fmla="*/ 2162725 h 6994874"/>
              <a:gd name="connsiteX29" fmla="*/ 5572125 w 6086936"/>
              <a:gd name="connsiteY29" fmla="*/ 2210350 h 6994874"/>
              <a:gd name="connsiteX30" fmla="*/ 5543550 w 6086936"/>
              <a:gd name="connsiteY30" fmla="*/ 2238925 h 6994874"/>
              <a:gd name="connsiteX31" fmla="*/ 5486400 w 6086936"/>
              <a:gd name="connsiteY31" fmla="*/ 2277025 h 6994874"/>
              <a:gd name="connsiteX32" fmla="*/ 5457825 w 6086936"/>
              <a:gd name="connsiteY32" fmla="*/ 2296075 h 6994874"/>
              <a:gd name="connsiteX33" fmla="*/ 5429250 w 6086936"/>
              <a:gd name="connsiteY33" fmla="*/ 2305600 h 6994874"/>
              <a:gd name="connsiteX34" fmla="*/ 5372100 w 6086936"/>
              <a:gd name="connsiteY34" fmla="*/ 2343700 h 6994874"/>
              <a:gd name="connsiteX35" fmla="*/ 5343525 w 6086936"/>
              <a:gd name="connsiteY35" fmla="*/ 2362750 h 6994874"/>
              <a:gd name="connsiteX36" fmla="*/ 5286375 w 6086936"/>
              <a:gd name="connsiteY36" fmla="*/ 2400850 h 6994874"/>
              <a:gd name="connsiteX37" fmla="*/ 5257800 w 6086936"/>
              <a:gd name="connsiteY37" fmla="*/ 2419900 h 6994874"/>
              <a:gd name="connsiteX38" fmla="*/ 5200650 w 6086936"/>
              <a:gd name="connsiteY38" fmla="*/ 2438950 h 6994874"/>
              <a:gd name="connsiteX39" fmla="*/ 5162550 w 6086936"/>
              <a:gd name="connsiteY39" fmla="*/ 2477050 h 6994874"/>
              <a:gd name="connsiteX40" fmla="*/ 5143500 w 6086936"/>
              <a:gd name="connsiteY40" fmla="*/ 2505625 h 6994874"/>
              <a:gd name="connsiteX41" fmla="*/ 5086350 w 6086936"/>
              <a:gd name="connsiteY41" fmla="*/ 2553250 h 6994874"/>
              <a:gd name="connsiteX42" fmla="*/ 4905375 w 6086936"/>
              <a:gd name="connsiteY42" fmla="*/ 2591484 h 6994874"/>
              <a:gd name="connsiteX43" fmla="*/ 4676467 w 6086936"/>
              <a:gd name="connsiteY43" fmla="*/ 2648597 h 6994874"/>
              <a:gd name="connsiteX44" fmla="*/ 4493650 w 6086936"/>
              <a:gd name="connsiteY44" fmla="*/ 2705689 h 6994874"/>
              <a:gd name="connsiteX45" fmla="*/ 4324042 w 6086936"/>
              <a:gd name="connsiteY45" fmla="*/ 2686715 h 6994874"/>
              <a:gd name="connsiteX46" fmla="*/ 4132314 w 6086936"/>
              <a:gd name="connsiteY46" fmla="*/ 2705746 h 6994874"/>
              <a:gd name="connsiteX47" fmla="*/ 3914775 w 6086936"/>
              <a:gd name="connsiteY47" fmla="*/ 2677210 h 6994874"/>
              <a:gd name="connsiteX48" fmla="*/ 3770978 w 6086936"/>
              <a:gd name="connsiteY48" fmla="*/ 2648654 h 6994874"/>
              <a:gd name="connsiteX49" fmla="*/ 3540535 w 6086936"/>
              <a:gd name="connsiteY49" fmla="*/ 2620097 h 6994874"/>
              <a:gd name="connsiteX50" fmla="*/ 3205316 w 6086936"/>
              <a:gd name="connsiteY50" fmla="*/ 2648654 h 6994874"/>
              <a:gd name="connsiteX51" fmla="*/ 2924175 w 6086936"/>
              <a:gd name="connsiteY51" fmla="*/ 2591696 h 6994874"/>
              <a:gd name="connsiteX52" fmla="*/ 2613845 w 6086936"/>
              <a:gd name="connsiteY52" fmla="*/ 2639282 h 6994874"/>
              <a:gd name="connsiteX53" fmla="*/ 2127455 w 6086936"/>
              <a:gd name="connsiteY53" fmla="*/ 2639264 h 6994874"/>
              <a:gd name="connsiteX54" fmla="*/ 1800225 w 6086936"/>
              <a:gd name="connsiteY54" fmla="*/ 2658025 h 6994874"/>
              <a:gd name="connsiteX55" fmla="*/ 1733550 w 6086936"/>
              <a:gd name="connsiteY55" fmla="*/ 2600875 h 6994874"/>
              <a:gd name="connsiteX56" fmla="*/ 1685925 w 6086936"/>
              <a:gd name="connsiteY56" fmla="*/ 2591350 h 6994874"/>
              <a:gd name="connsiteX57" fmla="*/ 1466850 w 6086936"/>
              <a:gd name="connsiteY57" fmla="*/ 2572300 h 6994874"/>
              <a:gd name="connsiteX58" fmla="*/ 1362075 w 6086936"/>
              <a:gd name="connsiteY58" fmla="*/ 2543725 h 6994874"/>
              <a:gd name="connsiteX59" fmla="*/ 1314450 w 6086936"/>
              <a:gd name="connsiteY59" fmla="*/ 2534200 h 6994874"/>
              <a:gd name="connsiteX60" fmla="*/ 1266825 w 6086936"/>
              <a:gd name="connsiteY60" fmla="*/ 2515150 h 6994874"/>
              <a:gd name="connsiteX61" fmla="*/ 1181100 w 6086936"/>
              <a:gd name="connsiteY61" fmla="*/ 2505625 h 6994874"/>
              <a:gd name="connsiteX62" fmla="*/ 1152525 w 6086936"/>
              <a:gd name="connsiteY62" fmla="*/ 2496100 h 6994874"/>
              <a:gd name="connsiteX63" fmla="*/ 1047750 w 6086936"/>
              <a:gd name="connsiteY63" fmla="*/ 2467525 h 6994874"/>
              <a:gd name="connsiteX64" fmla="*/ 1009650 w 6086936"/>
              <a:gd name="connsiteY64" fmla="*/ 2448475 h 6994874"/>
              <a:gd name="connsiteX65" fmla="*/ 962025 w 6086936"/>
              <a:gd name="connsiteY65" fmla="*/ 2429425 h 6994874"/>
              <a:gd name="connsiteX66" fmla="*/ 933450 w 6086936"/>
              <a:gd name="connsiteY66" fmla="*/ 2410375 h 6994874"/>
              <a:gd name="connsiteX67" fmla="*/ 904875 w 6086936"/>
              <a:gd name="connsiteY67" fmla="*/ 2400850 h 6994874"/>
              <a:gd name="connsiteX68" fmla="*/ 876300 w 6086936"/>
              <a:gd name="connsiteY68" fmla="*/ 2381800 h 6994874"/>
              <a:gd name="connsiteX69" fmla="*/ 809625 w 6086936"/>
              <a:gd name="connsiteY69" fmla="*/ 2353225 h 6994874"/>
              <a:gd name="connsiteX70" fmla="*/ 781050 w 6086936"/>
              <a:gd name="connsiteY70" fmla="*/ 2334175 h 6994874"/>
              <a:gd name="connsiteX71" fmla="*/ 752475 w 6086936"/>
              <a:gd name="connsiteY71" fmla="*/ 2324650 h 6994874"/>
              <a:gd name="connsiteX72" fmla="*/ 685800 w 6086936"/>
              <a:gd name="connsiteY72" fmla="*/ 2305600 h 6994874"/>
              <a:gd name="connsiteX73" fmla="*/ 638175 w 6086936"/>
              <a:gd name="connsiteY73" fmla="*/ 2296075 h 6994874"/>
              <a:gd name="connsiteX74" fmla="*/ 581025 w 6086936"/>
              <a:gd name="connsiteY74" fmla="*/ 2277025 h 6994874"/>
              <a:gd name="connsiteX75" fmla="*/ 466725 w 6086936"/>
              <a:gd name="connsiteY75" fmla="*/ 2257975 h 6994874"/>
              <a:gd name="connsiteX76" fmla="*/ 419100 w 6086936"/>
              <a:gd name="connsiteY76" fmla="*/ 2238925 h 6994874"/>
              <a:gd name="connsiteX77" fmla="*/ 390525 w 6086936"/>
              <a:gd name="connsiteY77" fmla="*/ 2229400 h 6994874"/>
              <a:gd name="connsiteX78" fmla="*/ 342900 w 6086936"/>
              <a:gd name="connsiteY78" fmla="*/ 2210350 h 6994874"/>
              <a:gd name="connsiteX79" fmla="*/ 219075 w 6086936"/>
              <a:gd name="connsiteY79" fmla="*/ 2181775 h 6994874"/>
              <a:gd name="connsiteX80" fmla="*/ 190500 w 6086936"/>
              <a:gd name="connsiteY80" fmla="*/ 2172250 h 6994874"/>
              <a:gd name="connsiteX81" fmla="*/ 133350 w 6086936"/>
              <a:gd name="connsiteY81" fmla="*/ 2181775 h 6994874"/>
              <a:gd name="connsiteX82" fmla="*/ 85725 w 6086936"/>
              <a:gd name="connsiteY82" fmla="*/ 2229400 h 6994874"/>
              <a:gd name="connsiteX83" fmla="*/ 57150 w 6086936"/>
              <a:gd name="connsiteY83" fmla="*/ 2267500 h 6994874"/>
              <a:gd name="connsiteX84" fmla="*/ 38100 w 6086936"/>
              <a:gd name="connsiteY84" fmla="*/ 2305600 h 6994874"/>
              <a:gd name="connsiteX85" fmla="*/ 19050 w 6086936"/>
              <a:gd name="connsiteY85" fmla="*/ 2334175 h 6994874"/>
              <a:gd name="connsiteX86" fmla="*/ 9525 w 6086936"/>
              <a:gd name="connsiteY86" fmla="*/ 2372275 h 6994874"/>
              <a:gd name="connsiteX87" fmla="*/ 0 w 6086936"/>
              <a:gd name="connsiteY87" fmla="*/ 2400850 h 6994874"/>
              <a:gd name="connsiteX88" fmla="*/ 28575 w 6086936"/>
              <a:gd name="connsiteY88" fmla="*/ 2553250 h 6994874"/>
              <a:gd name="connsiteX89" fmla="*/ 47625 w 6086936"/>
              <a:gd name="connsiteY89" fmla="*/ 2610400 h 6994874"/>
              <a:gd name="connsiteX90" fmla="*/ 76200 w 6086936"/>
              <a:gd name="connsiteY90" fmla="*/ 2648500 h 6994874"/>
              <a:gd name="connsiteX91" fmla="*/ 85725 w 6086936"/>
              <a:gd name="connsiteY91" fmla="*/ 2677075 h 6994874"/>
              <a:gd name="connsiteX92" fmla="*/ 114300 w 6086936"/>
              <a:gd name="connsiteY92" fmla="*/ 2686600 h 6994874"/>
              <a:gd name="connsiteX93" fmla="*/ 171450 w 6086936"/>
              <a:gd name="connsiteY93" fmla="*/ 2724700 h 6994874"/>
              <a:gd name="connsiteX94" fmla="*/ 200025 w 6086936"/>
              <a:gd name="connsiteY94" fmla="*/ 2734225 h 6994874"/>
              <a:gd name="connsiteX95" fmla="*/ 228600 w 6086936"/>
              <a:gd name="connsiteY95" fmla="*/ 2753275 h 6994874"/>
              <a:gd name="connsiteX96" fmla="*/ 257175 w 6086936"/>
              <a:gd name="connsiteY96" fmla="*/ 2781850 h 6994874"/>
              <a:gd name="connsiteX97" fmla="*/ 314325 w 6086936"/>
              <a:gd name="connsiteY97" fmla="*/ 2800900 h 6994874"/>
              <a:gd name="connsiteX98" fmla="*/ 352425 w 6086936"/>
              <a:gd name="connsiteY98" fmla="*/ 2819950 h 6994874"/>
              <a:gd name="connsiteX99" fmla="*/ 409575 w 6086936"/>
              <a:gd name="connsiteY99" fmla="*/ 2867575 h 6994874"/>
              <a:gd name="connsiteX100" fmla="*/ 438150 w 6086936"/>
              <a:gd name="connsiteY100" fmla="*/ 2905675 h 6994874"/>
              <a:gd name="connsiteX101" fmla="*/ 466725 w 6086936"/>
              <a:gd name="connsiteY101" fmla="*/ 2962825 h 6994874"/>
              <a:gd name="connsiteX102" fmla="*/ 476250 w 6086936"/>
              <a:gd name="connsiteY102" fmla="*/ 2991400 h 6994874"/>
              <a:gd name="connsiteX103" fmla="*/ 504825 w 6086936"/>
              <a:gd name="connsiteY103" fmla="*/ 3029500 h 6994874"/>
              <a:gd name="connsiteX104" fmla="*/ 523875 w 6086936"/>
              <a:gd name="connsiteY104" fmla="*/ 3067600 h 6994874"/>
              <a:gd name="connsiteX105" fmla="*/ 533400 w 6086936"/>
              <a:gd name="connsiteY105" fmla="*/ 3115225 h 6994874"/>
              <a:gd name="connsiteX106" fmla="*/ 590550 w 6086936"/>
              <a:gd name="connsiteY106" fmla="*/ 3191425 h 6994874"/>
              <a:gd name="connsiteX107" fmla="*/ 666750 w 6086936"/>
              <a:gd name="connsiteY107" fmla="*/ 3277150 h 6994874"/>
              <a:gd name="connsiteX108" fmla="*/ 695325 w 6086936"/>
              <a:gd name="connsiteY108" fmla="*/ 3296200 h 6994874"/>
              <a:gd name="connsiteX109" fmla="*/ 762000 w 6086936"/>
              <a:gd name="connsiteY109" fmla="*/ 3391450 h 6994874"/>
              <a:gd name="connsiteX110" fmla="*/ 800100 w 6086936"/>
              <a:gd name="connsiteY110" fmla="*/ 3448600 h 6994874"/>
              <a:gd name="connsiteX111" fmla="*/ 857250 w 6086936"/>
              <a:gd name="connsiteY111" fmla="*/ 3543850 h 6994874"/>
              <a:gd name="connsiteX112" fmla="*/ 923925 w 6086936"/>
              <a:gd name="connsiteY112" fmla="*/ 3601000 h 6994874"/>
              <a:gd name="connsiteX113" fmla="*/ 952500 w 6086936"/>
              <a:gd name="connsiteY113" fmla="*/ 3629575 h 6994874"/>
              <a:gd name="connsiteX114" fmla="*/ 981075 w 6086936"/>
              <a:gd name="connsiteY114" fmla="*/ 3648625 h 6994874"/>
              <a:gd name="connsiteX115" fmla="*/ 1028700 w 6086936"/>
              <a:gd name="connsiteY115" fmla="*/ 3705775 h 6994874"/>
              <a:gd name="connsiteX116" fmla="*/ 1057275 w 6086936"/>
              <a:gd name="connsiteY116" fmla="*/ 3743875 h 6994874"/>
              <a:gd name="connsiteX117" fmla="*/ 1076325 w 6086936"/>
              <a:gd name="connsiteY117" fmla="*/ 3772450 h 6994874"/>
              <a:gd name="connsiteX118" fmla="*/ 1114425 w 6086936"/>
              <a:gd name="connsiteY118" fmla="*/ 3781975 h 6994874"/>
              <a:gd name="connsiteX119" fmla="*/ 1152525 w 6086936"/>
              <a:gd name="connsiteY119" fmla="*/ 3810550 h 6994874"/>
              <a:gd name="connsiteX120" fmla="*/ 1181100 w 6086936"/>
              <a:gd name="connsiteY120" fmla="*/ 3829600 h 6994874"/>
              <a:gd name="connsiteX121" fmla="*/ 1200150 w 6086936"/>
              <a:gd name="connsiteY121" fmla="*/ 3858175 h 6994874"/>
              <a:gd name="connsiteX122" fmla="*/ 1228725 w 6086936"/>
              <a:gd name="connsiteY122" fmla="*/ 3867700 h 6994874"/>
              <a:gd name="connsiteX123" fmla="*/ 1257300 w 6086936"/>
              <a:gd name="connsiteY123" fmla="*/ 3886750 h 6994874"/>
              <a:gd name="connsiteX124" fmla="*/ 1343025 w 6086936"/>
              <a:gd name="connsiteY124" fmla="*/ 3877225 h 6994874"/>
              <a:gd name="connsiteX125" fmla="*/ 1371600 w 6086936"/>
              <a:gd name="connsiteY125" fmla="*/ 3858175 h 6994874"/>
              <a:gd name="connsiteX126" fmla="*/ 1419225 w 6086936"/>
              <a:gd name="connsiteY126" fmla="*/ 3801025 h 6994874"/>
              <a:gd name="connsiteX127" fmla="*/ 1485900 w 6086936"/>
              <a:gd name="connsiteY127" fmla="*/ 3743875 h 6994874"/>
              <a:gd name="connsiteX128" fmla="*/ 1514475 w 6086936"/>
              <a:gd name="connsiteY128" fmla="*/ 3734350 h 6994874"/>
              <a:gd name="connsiteX129" fmla="*/ 1543050 w 6086936"/>
              <a:gd name="connsiteY129" fmla="*/ 3715300 h 6994874"/>
              <a:gd name="connsiteX130" fmla="*/ 1628775 w 6086936"/>
              <a:gd name="connsiteY130" fmla="*/ 3696250 h 6994874"/>
              <a:gd name="connsiteX131" fmla="*/ 1657350 w 6086936"/>
              <a:gd name="connsiteY131" fmla="*/ 3677200 h 6994874"/>
              <a:gd name="connsiteX132" fmla="*/ 1685925 w 6086936"/>
              <a:gd name="connsiteY132" fmla="*/ 3648625 h 6994874"/>
              <a:gd name="connsiteX133" fmla="*/ 1743075 w 6086936"/>
              <a:gd name="connsiteY133" fmla="*/ 3629575 h 6994874"/>
              <a:gd name="connsiteX134" fmla="*/ 1809750 w 6086936"/>
              <a:gd name="connsiteY134" fmla="*/ 3610525 h 6994874"/>
              <a:gd name="connsiteX135" fmla="*/ 1924050 w 6086936"/>
              <a:gd name="connsiteY135" fmla="*/ 3591475 h 6994874"/>
              <a:gd name="connsiteX136" fmla="*/ 1943100 w 6086936"/>
              <a:gd name="connsiteY136" fmla="*/ 3562900 h 6994874"/>
              <a:gd name="connsiteX137" fmla="*/ 2000250 w 6086936"/>
              <a:gd name="connsiteY137" fmla="*/ 3543850 h 6994874"/>
              <a:gd name="connsiteX138" fmla="*/ 2345301 w 6086936"/>
              <a:gd name="connsiteY138" fmla="*/ 3515103 h 6994874"/>
              <a:gd name="connsiteX139" fmla="*/ 2566219 w 6086936"/>
              <a:gd name="connsiteY139" fmla="*/ 3533998 h 6994874"/>
              <a:gd name="connsiteX140" fmla="*/ 2825546 w 6086936"/>
              <a:gd name="connsiteY140" fmla="*/ 3495804 h 6994874"/>
              <a:gd name="connsiteX141" fmla="*/ 3347577 w 6086936"/>
              <a:gd name="connsiteY141" fmla="*/ 3495785 h 6994874"/>
              <a:gd name="connsiteX142" fmla="*/ 3527630 w 6086936"/>
              <a:gd name="connsiteY142" fmla="*/ 3533865 h 6994874"/>
              <a:gd name="connsiteX143" fmla="*/ 3814302 w 6086936"/>
              <a:gd name="connsiteY143" fmla="*/ 3572042 h 6994874"/>
              <a:gd name="connsiteX144" fmla="*/ 3994663 w 6086936"/>
              <a:gd name="connsiteY144" fmla="*/ 3572080 h 6994874"/>
              <a:gd name="connsiteX145" fmla="*/ 4245078 w 6086936"/>
              <a:gd name="connsiteY145" fmla="*/ 3600636 h 6994874"/>
              <a:gd name="connsiteX146" fmla="*/ 4400857 w 6086936"/>
              <a:gd name="connsiteY146" fmla="*/ 3619666 h 6994874"/>
              <a:gd name="connsiteX147" fmla="*/ 4622390 w 6086936"/>
              <a:gd name="connsiteY147" fmla="*/ 3619763 h 6994874"/>
              <a:gd name="connsiteX148" fmla="*/ 4742836 w 6086936"/>
              <a:gd name="connsiteY148" fmla="*/ 3619935 h 6994874"/>
              <a:gd name="connsiteX149" fmla="*/ 5076825 w 6086936"/>
              <a:gd name="connsiteY149" fmla="*/ 3705583 h 6994874"/>
              <a:gd name="connsiteX150" fmla="*/ 5334000 w 6086936"/>
              <a:gd name="connsiteY150" fmla="*/ 3801025 h 6994874"/>
              <a:gd name="connsiteX151" fmla="*/ 5343525 w 6086936"/>
              <a:gd name="connsiteY151" fmla="*/ 3829600 h 6994874"/>
              <a:gd name="connsiteX152" fmla="*/ 5410200 w 6086936"/>
              <a:gd name="connsiteY152" fmla="*/ 3886750 h 6994874"/>
              <a:gd name="connsiteX153" fmla="*/ 5438775 w 6086936"/>
              <a:gd name="connsiteY153" fmla="*/ 3896275 h 6994874"/>
              <a:gd name="connsiteX154" fmla="*/ 5495925 w 6086936"/>
              <a:gd name="connsiteY154" fmla="*/ 3953425 h 6994874"/>
              <a:gd name="connsiteX155" fmla="*/ 5562600 w 6086936"/>
              <a:gd name="connsiteY155" fmla="*/ 3991525 h 6994874"/>
              <a:gd name="connsiteX156" fmla="*/ 5591175 w 6086936"/>
              <a:gd name="connsiteY156" fmla="*/ 4048675 h 6994874"/>
              <a:gd name="connsiteX157" fmla="*/ 5600700 w 6086936"/>
              <a:gd name="connsiteY157" fmla="*/ 4077250 h 6994874"/>
              <a:gd name="connsiteX158" fmla="*/ 5619750 w 6086936"/>
              <a:gd name="connsiteY158" fmla="*/ 4115350 h 6994874"/>
              <a:gd name="connsiteX159" fmla="*/ 5629275 w 6086936"/>
              <a:gd name="connsiteY159" fmla="*/ 4153450 h 6994874"/>
              <a:gd name="connsiteX160" fmla="*/ 5648325 w 6086936"/>
              <a:gd name="connsiteY160" fmla="*/ 4182025 h 6994874"/>
              <a:gd name="connsiteX161" fmla="*/ 5657850 w 6086936"/>
              <a:gd name="connsiteY161" fmla="*/ 4210600 h 6994874"/>
              <a:gd name="connsiteX162" fmla="*/ 5695950 w 6086936"/>
              <a:gd name="connsiteY162" fmla="*/ 4267750 h 6994874"/>
              <a:gd name="connsiteX163" fmla="*/ 5705475 w 6086936"/>
              <a:gd name="connsiteY163" fmla="*/ 4315375 h 6994874"/>
              <a:gd name="connsiteX164" fmla="*/ 5734050 w 6086936"/>
              <a:gd name="connsiteY164" fmla="*/ 4343950 h 6994874"/>
              <a:gd name="connsiteX165" fmla="*/ 5753100 w 6086936"/>
              <a:gd name="connsiteY165" fmla="*/ 4382050 h 6994874"/>
              <a:gd name="connsiteX166" fmla="*/ 5772150 w 6086936"/>
              <a:gd name="connsiteY166" fmla="*/ 4439200 h 6994874"/>
              <a:gd name="connsiteX167" fmla="*/ 5781675 w 6086936"/>
              <a:gd name="connsiteY167" fmla="*/ 4467775 h 6994874"/>
              <a:gd name="connsiteX168" fmla="*/ 5791200 w 6086936"/>
              <a:gd name="connsiteY168" fmla="*/ 4496350 h 6994874"/>
              <a:gd name="connsiteX169" fmla="*/ 5810250 w 6086936"/>
              <a:gd name="connsiteY169" fmla="*/ 4848775 h 6994874"/>
              <a:gd name="connsiteX170" fmla="*/ 5819775 w 6086936"/>
              <a:gd name="connsiteY170" fmla="*/ 4915450 h 6994874"/>
              <a:gd name="connsiteX171" fmla="*/ 5829300 w 6086936"/>
              <a:gd name="connsiteY171" fmla="*/ 5048800 h 6994874"/>
              <a:gd name="connsiteX172" fmla="*/ 5848350 w 6086936"/>
              <a:gd name="connsiteY172" fmla="*/ 5172625 h 6994874"/>
              <a:gd name="connsiteX173" fmla="*/ 5867400 w 6086936"/>
              <a:gd name="connsiteY173" fmla="*/ 5267875 h 6994874"/>
              <a:gd name="connsiteX174" fmla="*/ 5886450 w 6086936"/>
              <a:gd name="connsiteY174" fmla="*/ 5506000 h 6994874"/>
              <a:gd name="connsiteX175" fmla="*/ 5895975 w 6086936"/>
              <a:gd name="connsiteY175" fmla="*/ 5591725 h 6994874"/>
              <a:gd name="connsiteX176" fmla="*/ 5905500 w 6086936"/>
              <a:gd name="connsiteY176" fmla="*/ 6420400 h 6994874"/>
              <a:gd name="connsiteX177" fmla="*/ 5934075 w 6086936"/>
              <a:gd name="connsiteY177" fmla="*/ 6506125 h 6994874"/>
              <a:gd name="connsiteX178" fmla="*/ 6065601 w 6086936"/>
              <a:gd name="connsiteY178" fmla="*/ 6518537 h 6994874"/>
              <a:gd name="connsiteX179" fmla="*/ 6086272 w 6086936"/>
              <a:gd name="connsiteY179" fmla="*/ 81196 h 6994874"/>
              <a:gd name="connsiteX0" fmla="*/ 6086272 w 6086948"/>
              <a:gd name="connsiteY0" fmla="*/ 82944 h 6996622"/>
              <a:gd name="connsiteX1" fmla="*/ 6000750 w 6086948"/>
              <a:gd name="connsiteY1" fmla="*/ 2298 h 6996622"/>
              <a:gd name="connsiteX2" fmla="*/ 5981700 w 6086948"/>
              <a:gd name="connsiteY2" fmla="*/ 154698 h 6996622"/>
              <a:gd name="connsiteX3" fmla="*/ 5962650 w 6086948"/>
              <a:gd name="connsiteY3" fmla="*/ 249948 h 6996622"/>
              <a:gd name="connsiteX4" fmla="*/ 5943600 w 6086948"/>
              <a:gd name="connsiteY4" fmla="*/ 488073 h 6996622"/>
              <a:gd name="connsiteX5" fmla="*/ 5934075 w 6086948"/>
              <a:gd name="connsiteY5" fmla="*/ 526173 h 6996622"/>
              <a:gd name="connsiteX6" fmla="*/ 5924550 w 6086948"/>
              <a:gd name="connsiteY6" fmla="*/ 611898 h 6996622"/>
              <a:gd name="connsiteX7" fmla="*/ 5915025 w 6086948"/>
              <a:gd name="connsiteY7" fmla="*/ 669048 h 6996622"/>
              <a:gd name="connsiteX8" fmla="*/ 5905500 w 6086948"/>
              <a:gd name="connsiteY8" fmla="*/ 916698 h 6996622"/>
              <a:gd name="connsiteX9" fmla="*/ 5886450 w 6086948"/>
              <a:gd name="connsiteY9" fmla="*/ 1021473 h 6996622"/>
              <a:gd name="connsiteX10" fmla="*/ 5867400 w 6086948"/>
              <a:gd name="connsiteY10" fmla="*/ 1097673 h 6996622"/>
              <a:gd name="connsiteX11" fmla="*/ 5848350 w 6086948"/>
              <a:gd name="connsiteY11" fmla="*/ 1202448 h 6996622"/>
              <a:gd name="connsiteX12" fmla="*/ 5838825 w 6086948"/>
              <a:gd name="connsiteY12" fmla="*/ 1326273 h 6996622"/>
              <a:gd name="connsiteX13" fmla="*/ 5819775 w 6086948"/>
              <a:gd name="connsiteY13" fmla="*/ 1402473 h 6996622"/>
              <a:gd name="connsiteX14" fmla="*/ 5810250 w 6086948"/>
              <a:gd name="connsiteY14" fmla="*/ 1459623 h 6996622"/>
              <a:gd name="connsiteX15" fmla="*/ 5800725 w 6086948"/>
              <a:gd name="connsiteY15" fmla="*/ 1545348 h 6996622"/>
              <a:gd name="connsiteX16" fmla="*/ 5781675 w 6086948"/>
              <a:gd name="connsiteY16" fmla="*/ 1602498 h 6996622"/>
              <a:gd name="connsiteX17" fmla="*/ 5772150 w 6086948"/>
              <a:gd name="connsiteY17" fmla="*/ 1640598 h 6996622"/>
              <a:gd name="connsiteX18" fmla="*/ 5753100 w 6086948"/>
              <a:gd name="connsiteY18" fmla="*/ 1669173 h 6996622"/>
              <a:gd name="connsiteX19" fmla="*/ 5743575 w 6086948"/>
              <a:gd name="connsiteY19" fmla="*/ 1754898 h 6996622"/>
              <a:gd name="connsiteX20" fmla="*/ 5734050 w 6086948"/>
              <a:gd name="connsiteY20" fmla="*/ 1802523 h 6996622"/>
              <a:gd name="connsiteX21" fmla="*/ 5724525 w 6086948"/>
              <a:gd name="connsiteY21" fmla="*/ 1859673 h 6996622"/>
              <a:gd name="connsiteX22" fmla="*/ 5715000 w 6086948"/>
              <a:gd name="connsiteY22" fmla="*/ 1897773 h 6996622"/>
              <a:gd name="connsiteX23" fmla="*/ 5705475 w 6086948"/>
              <a:gd name="connsiteY23" fmla="*/ 1954923 h 6996622"/>
              <a:gd name="connsiteX24" fmla="*/ 5676900 w 6086948"/>
              <a:gd name="connsiteY24" fmla="*/ 2021598 h 6996622"/>
              <a:gd name="connsiteX25" fmla="*/ 5648325 w 6086948"/>
              <a:gd name="connsiteY25" fmla="*/ 2107323 h 6996622"/>
              <a:gd name="connsiteX26" fmla="*/ 5638800 w 6086948"/>
              <a:gd name="connsiteY26" fmla="*/ 2135898 h 6996622"/>
              <a:gd name="connsiteX27" fmla="*/ 5610225 w 6086948"/>
              <a:gd name="connsiteY27" fmla="*/ 2164473 h 6996622"/>
              <a:gd name="connsiteX28" fmla="*/ 5572125 w 6086948"/>
              <a:gd name="connsiteY28" fmla="*/ 2212098 h 6996622"/>
              <a:gd name="connsiteX29" fmla="*/ 5543550 w 6086948"/>
              <a:gd name="connsiteY29" fmla="*/ 2240673 h 6996622"/>
              <a:gd name="connsiteX30" fmla="*/ 5486400 w 6086948"/>
              <a:gd name="connsiteY30" fmla="*/ 2278773 h 6996622"/>
              <a:gd name="connsiteX31" fmla="*/ 5457825 w 6086948"/>
              <a:gd name="connsiteY31" fmla="*/ 2297823 h 6996622"/>
              <a:gd name="connsiteX32" fmla="*/ 5429250 w 6086948"/>
              <a:gd name="connsiteY32" fmla="*/ 2307348 h 6996622"/>
              <a:gd name="connsiteX33" fmla="*/ 5372100 w 6086948"/>
              <a:gd name="connsiteY33" fmla="*/ 2345448 h 6996622"/>
              <a:gd name="connsiteX34" fmla="*/ 5343525 w 6086948"/>
              <a:gd name="connsiteY34" fmla="*/ 2364498 h 6996622"/>
              <a:gd name="connsiteX35" fmla="*/ 5286375 w 6086948"/>
              <a:gd name="connsiteY35" fmla="*/ 2402598 h 6996622"/>
              <a:gd name="connsiteX36" fmla="*/ 5257800 w 6086948"/>
              <a:gd name="connsiteY36" fmla="*/ 2421648 h 6996622"/>
              <a:gd name="connsiteX37" fmla="*/ 5200650 w 6086948"/>
              <a:gd name="connsiteY37" fmla="*/ 2440698 h 6996622"/>
              <a:gd name="connsiteX38" fmla="*/ 5162550 w 6086948"/>
              <a:gd name="connsiteY38" fmla="*/ 2478798 h 6996622"/>
              <a:gd name="connsiteX39" fmla="*/ 5143500 w 6086948"/>
              <a:gd name="connsiteY39" fmla="*/ 2507373 h 6996622"/>
              <a:gd name="connsiteX40" fmla="*/ 5086350 w 6086948"/>
              <a:gd name="connsiteY40" fmla="*/ 2554998 h 6996622"/>
              <a:gd name="connsiteX41" fmla="*/ 4905375 w 6086948"/>
              <a:gd name="connsiteY41" fmla="*/ 2593232 h 6996622"/>
              <a:gd name="connsiteX42" fmla="*/ 4676467 w 6086948"/>
              <a:gd name="connsiteY42" fmla="*/ 2650345 h 6996622"/>
              <a:gd name="connsiteX43" fmla="*/ 4493650 w 6086948"/>
              <a:gd name="connsiteY43" fmla="*/ 2707437 h 6996622"/>
              <a:gd name="connsiteX44" fmla="*/ 4324042 w 6086948"/>
              <a:gd name="connsiteY44" fmla="*/ 2688463 h 6996622"/>
              <a:gd name="connsiteX45" fmla="*/ 4132314 w 6086948"/>
              <a:gd name="connsiteY45" fmla="*/ 2707494 h 6996622"/>
              <a:gd name="connsiteX46" fmla="*/ 3914775 w 6086948"/>
              <a:gd name="connsiteY46" fmla="*/ 2678958 h 6996622"/>
              <a:gd name="connsiteX47" fmla="*/ 3770978 w 6086948"/>
              <a:gd name="connsiteY47" fmla="*/ 2650402 h 6996622"/>
              <a:gd name="connsiteX48" fmla="*/ 3540535 w 6086948"/>
              <a:gd name="connsiteY48" fmla="*/ 2621845 h 6996622"/>
              <a:gd name="connsiteX49" fmla="*/ 3205316 w 6086948"/>
              <a:gd name="connsiteY49" fmla="*/ 2650402 h 6996622"/>
              <a:gd name="connsiteX50" fmla="*/ 2924175 w 6086948"/>
              <a:gd name="connsiteY50" fmla="*/ 2593444 h 6996622"/>
              <a:gd name="connsiteX51" fmla="*/ 2613845 w 6086948"/>
              <a:gd name="connsiteY51" fmla="*/ 2641030 h 6996622"/>
              <a:gd name="connsiteX52" fmla="*/ 2127455 w 6086948"/>
              <a:gd name="connsiteY52" fmla="*/ 2641012 h 6996622"/>
              <a:gd name="connsiteX53" fmla="*/ 1800225 w 6086948"/>
              <a:gd name="connsiteY53" fmla="*/ 2659773 h 6996622"/>
              <a:gd name="connsiteX54" fmla="*/ 1733550 w 6086948"/>
              <a:gd name="connsiteY54" fmla="*/ 2602623 h 6996622"/>
              <a:gd name="connsiteX55" fmla="*/ 1685925 w 6086948"/>
              <a:gd name="connsiteY55" fmla="*/ 2593098 h 6996622"/>
              <a:gd name="connsiteX56" fmla="*/ 1466850 w 6086948"/>
              <a:gd name="connsiteY56" fmla="*/ 2574048 h 6996622"/>
              <a:gd name="connsiteX57" fmla="*/ 1362075 w 6086948"/>
              <a:gd name="connsiteY57" fmla="*/ 2545473 h 6996622"/>
              <a:gd name="connsiteX58" fmla="*/ 1314450 w 6086948"/>
              <a:gd name="connsiteY58" fmla="*/ 2535948 h 6996622"/>
              <a:gd name="connsiteX59" fmla="*/ 1266825 w 6086948"/>
              <a:gd name="connsiteY59" fmla="*/ 2516898 h 6996622"/>
              <a:gd name="connsiteX60" fmla="*/ 1181100 w 6086948"/>
              <a:gd name="connsiteY60" fmla="*/ 2507373 h 6996622"/>
              <a:gd name="connsiteX61" fmla="*/ 1152525 w 6086948"/>
              <a:gd name="connsiteY61" fmla="*/ 2497848 h 6996622"/>
              <a:gd name="connsiteX62" fmla="*/ 1047750 w 6086948"/>
              <a:gd name="connsiteY62" fmla="*/ 2469273 h 6996622"/>
              <a:gd name="connsiteX63" fmla="*/ 1009650 w 6086948"/>
              <a:gd name="connsiteY63" fmla="*/ 2450223 h 6996622"/>
              <a:gd name="connsiteX64" fmla="*/ 962025 w 6086948"/>
              <a:gd name="connsiteY64" fmla="*/ 2431173 h 6996622"/>
              <a:gd name="connsiteX65" fmla="*/ 933450 w 6086948"/>
              <a:gd name="connsiteY65" fmla="*/ 2412123 h 6996622"/>
              <a:gd name="connsiteX66" fmla="*/ 904875 w 6086948"/>
              <a:gd name="connsiteY66" fmla="*/ 2402598 h 6996622"/>
              <a:gd name="connsiteX67" fmla="*/ 876300 w 6086948"/>
              <a:gd name="connsiteY67" fmla="*/ 2383548 h 6996622"/>
              <a:gd name="connsiteX68" fmla="*/ 809625 w 6086948"/>
              <a:gd name="connsiteY68" fmla="*/ 2354973 h 6996622"/>
              <a:gd name="connsiteX69" fmla="*/ 781050 w 6086948"/>
              <a:gd name="connsiteY69" fmla="*/ 2335923 h 6996622"/>
              <a:gd name="connsiteX70" fmla="*/ 752475 w 6086948"/>
              <a:gd name="connsiteY70" fmla="*/ 2326398 h 6996622"/>
              <a:gd name="connsiteX71" fmla="*/ 685800 w 6086948"/>
              <a:gd name="connsiteY71" fmla="*/ 2307348 h 6996622"/>
              <a:gd name="connsiteX72" fmla="*/ 638175 w 6086948"/>
              <a:gd name="connsiteY72" fmla="*/ 2297823 h 6996622"/>
              <a:gd name="connsiteX73" fmla="*/ 581025 w 6086948"/>
              <a:gd name="connsiteY73" fmla="*/ 2278773 h 6996622"/>
              <a:gd name="connsiteX74" fmla="*/ 466725 w 6086948"/>
              <a:gd name="connsiteY74" fmla="*/ 2259723 h 6996622"/>
              <a:gd name="connsiteX75" fmla="*/ 419100 w 6086948"/>
              <a:gd name="connsiteY75" fmla="*/ 2240673 h 6996622"/>
              <a:gd name="connsiteX76" fmla="*/ 390525 w 6086948"/>
              <a:gd name="connsiteY76" fmla="*/ 2231148 h 6996622"/>
              <a:gd name="connsiteX77" fmla="*/ 342900 w 6086948"/>
              <a:gd name="connsiteY77" fmla="*/ 2212098 h 6996622"/>
              <a:gd name="connsiteX78" fmla="*/ 219075 w 6086948"/>
              <a:gd name="connsiteY78" fmla="*/ 2183523 h 6996622"/>
              <a:gd name="connsiteX79" fmla="*/ 190500 w 6086948"/>
              <a:gd name="connsiteY79" fmla="*/ 2173998 h 6996622"/>
              <a:gd name="connsiteX80" fmla="*/ 133350 w 6086948"/>
              <a:gd name="connsiteY80" fmla="*/ 2183523 h 6996622"/>
              <a:gd name="connsiteX81" fmla="*/ 85725 w 6086948"/>
              <a:gd name="connsiteY81" fmla="*/ 2231148 h 6996622"/>
              <a:gd name="connsiteX82" fmla="*/ 57150 w 6086948"/>
              <a:gd name="connsiteY82" fmla="*/ 2269248 h 6996622"/>
              <a:gd name="connsiteX83" fmla="*/ 38100 w 6086948"/>
              <a:gd name="connsiteY83" fmla="*/ 2307348 h 6996622"/>
              <a:gd name="connsiteX84" fmla="*/ 19050 w 6086948"/>
              <a:gd name="connsiteY84" fmla="*/ 2335923 h 6996622"/>
              <a:gd name="connsiteX85" fmla="*/ 9525 w 6086948"/>
              <a:gd name="connsiteY85" fmla="*/ 2374023 h 6996622"/>
              <a:gd name="connsiteX86" fmla="*/ 0 w 6086948"/>
              <a:gd name="connsiteY86" fmla="*/ 2402598 h 6996622"/>
              <a:gd name="connsiteX87" fmla="*/ 28575 w 6086948"/>
              <a:gd name="connsiteY87" fmla="*/ 2554998 h 6996622"/>
              <a:gd name="connsiteX88" fmla="*/ 47625 w 6086948"/>
              <a:gd name="connsiteY88" fmla="*/ 2612148 h 6996622"/>
              <a:gd name="connsiteX89" fmla="*/ 76200 w 6086948"/>
              <a:gd name="connsiteY89" fmla="*/ 2650248 h 6996622"/>
              <a:gd name="connsiteX90" fmla="*/ 85725 w 6086948"/>
              <a:gd name="connsiteY90" fmla="*/ 2678823 h 6996622"/>
              <a:gd name="connsiteX91" fmla="*/ 114300 w 6086948"/>
              <a:gd name="connsiteY91" fmla="*/ 2688348 h 6996622"/>
              <a:gd name="connsiteX92" fmla="*/ 171450 w 6086948"/>
              <a:gd name="connsiteY92" fmla="*/ 2726448 h 6996622"/>
              <a:gd name="connsiteX93" fmla="*/ 200025 w 6086948"/>
              <a:gd name="connsiteY93" fmla="*/ 2735973 h 6996622"/>
              <a:gd name="connsiteX94" fmla="*/ 228600 w 6086948"/>
              <a:gd name="connsiteY94" fmla="*/ 2755023 h 6996622"/>
              <a:gd name="connsiteX95" fmla="*/ 257175 w 6086948"/>
              <a:gd name="connsiteY95" fmla="*/ 2783598 h 6996622"/>
              <a:gd name="connsiteX96" fmla="*/ 314325 w 6086948"/>
              <a:gd name="connsiteY96" fmla="*/ 2802648 h 6996622"/>
              <a:gd name="connsiteX97" fmla="*/ 352425 w 6086948"/>
              <a:gd name="connsiteY97" fmla="*/ 2821698 h 6996622"/>
              <a:gd name="connsiteX98" fmla="*/ 409575 w 6086948"/>
              <a:gd name="connsiteY98" fmla="*/ 2869323 h 6996622"/>
              <a:gd name="connsiteX99" fmla="*/ 438150 w 6086948"/>
              <a:gd name="connsiteY99" fmla="*/ 2907423 h 6996622"/>
              <a:gd name="connsiteX100" fmla="*/ 466725 w 6086948"/>
              <a:gd name="connsiteY100" fmla="*/ 2964573 h 6996622"/>
              <a:gd name="connsiteX101" fmla="*/ 476250 w 6086948"/>
              <a:gd name="connsiteY101" fmla="*/ 2993148 h 6996622"/>
              <a:gd name="connsiteX102" fmla="*/ 504825 w 6086948"/>
              <a:gd name="connsiteY102" fmla="*/ 3031248 h 6996622"/>
              <a:gd name="connsiteX103" fmla="*/ 523875 w 6086948"/>
              <a:gd name="connsiteY103" fmla="*/ 3069348 h 6996622"/>
              <a:gd name="connsiteX104" fmla="*/ 533400 w 6086948"/>
              <a:gd name="connsiteY104" fmla="*/ 3116973 h 6996622"/>
              <a:gd name="connsiteX105" fmla="*/ 590550 w 6086948"/>
              <a:gd name="connsiteY105" fmla="*/ 3193173 h 6996622"/>
              <a:gd name="connsiteX106" fmla="*/ 666750 w 6086948"/>
              <a:gd name="connsiteY106" fmla="*/ 3278898 h 6996622"/>
              <a:gd name="connsiteX107" fmla="*/ 695325 w 6086948"/>
              <a:gd name="connsiteY107" fmla="*/ 3297948 h 6996622"/>
              <a:gd name="connsiteX108" fmla="*/ 762000 w 6086948"/>
              <a:gd name="connsiteY108" fmla="*/ 3393198 h 6996622"/>
              <a:gd name="connsiteX109" fmla="*/ 800100 w 6086948"/>
              <a:gd name="connsiteY109" fmla="*/ 3450348 h 6996622"/>
              <a:gd name="connsiteX110" fmla="*/ 857250 w 6086948"/>
              <a:gd name="connsiteY110" fmla="*/ 3545598 h 6996622"/>
              <a:gd name="connsiteX111" fmla="*/ 923925 w 6086948"/>
              <a:gd name="connsiteY111" fmla="*/ 3602748 h 6996622"/>
              <a:gd name="connsiteX112" fmla="*/ 952500 w 6086948"/>
              <a:gd name="connsiteY112" fmla="*/ 3631323 h 6996622"/>
              <a:gd name="connsiteX113" fmla="*/ 981075 w 6086948"/>
              <a:gd name="connsiteY113" fmla="*/ 3650373 h 6996622"/>
              <a:gd name="connsiteX114" fmla="*/ 1028700 w 6086948"/>
              <a:gd name="connsiteY114" fmla="*/ 3707523 h 6996622"/>
              <a:gd name="connsiteX115" fmla="*/ 1057275 w 6086948"/>
              <a:gd name="connsiteY115" fmla="*/ 3745623 h 6996622"/>
              <a:gd name="connsiteX116" fmla="*/ 1076325 w 6086948"/>
              <a:gd name="connsiteY116" fmla="*/ 3774198 h 6996622"/>
              <a:gd name="connsiteX117" fmla="*/ 1114425 w 6086948"/>
              <a:gd name="connsiteY117" fmla="*/ 3783723 h 6996622"/>
              <a:gd name="connsiteX118" fmla="*/ 1152525 w 6086948"/>
              <a:gd name="connsiteY118" fmla="*/ 3812298 h 6996622"/>
              <a:gd name="connsiteX119" fmla="*/ 1181100 w 6086948"/>
              <a:gd name="connsiteY119" fmla="*/ 3831348 h 6996622"/>
              <a:gd name="connsiteX120" fmla="*/ 1200150 w 6086948"/>
              <a:gd name="connsiteY120" fmla="*/ 3859923 h 6996622"/>
              <a:gd name="connsiteX121" fmla="*/ 1228725 w 6086948"/>
              <a:gd name="connsiteY121" fmla="*/ 3869448 h 6996622"/>
              <a:gd name="connsiteX122" fmla="*/ 1257300 w 6086948"/>
              <a:gd name="connsiteY122" fmla="*/ 3888498 h 6996622"/>
              <a:gd name="connsiteX123" fmla="*/ 1343025 w 6086948"/>
              <a:gd name="connsiteY123" fmla="*/ 3878973 h 6996622"/>
              <a:gd name="connsiteX124" fmla="*/ 1371600 w 6086948"/>
              <a:gd name="connsiteY124" fmla="*/ 3859923 h 6996622"/>
              <a:gd name="connsiteX125" fmla="*/ 1419225 w 6086948"/>
              <a:gd name="connsiteY125" fmla="*/ 3802773 h 6996622"/>
              <a:gd name="connsiteX126" fmla="*/ 1485900 w 6086948"/>
              <a:gd name="connsiteY126" fmla="*/ 3745623 h 6996622"/>
              <a:gd name="connsiteX127" fmla="*/ 1514475 w 6086948"/>
              <a:gd name="connsiteY127" fmla="*/ 3736098 h 6996622"/>
              <a:gd name="connsiteX128" fmla="*/ 1543050 w 6086948"/>
              <a:gd name="connsiteY128" fmla="*/ 3717048 h 6996622"/>
              <a:gd name="connsiteX129" fmla="*/ 1628775 w 6086948"/>
              <a:gd name="connsiteY129" fmla="*/ 3697998 h 6996622"/>
              <a:gd name="connsiteX130" fmla="*/ 1657350 w 6086948"/>
              <a:gd name="connsiteY130" fmla="*/ 3678948 h 6996622"/>
              <a:gd name="connsiteX131" fmla="*/ 1685925 w 6086948"/>
              <a:gd name="connsiteY131" fmla="*/ 3650373 h 6996622"/>
              <a:gd name="connsiteX132" fmla="*/ 1743075 w 6086948"/>
              <a:gd name="connsiteY132" fmla="*/ 3631323 h 6996622"/>
              <a:gd name="connsiteX133" fmla="*/ 1809750 w 6086948"/>
              <a:gd name="connsiteY133" fmla="*/ 3612273 h 6996622"/>
              <a:gd name="connsiteX134" fmla="*/ 1924050 w 6086948"/>
              <a:gd name="connsiteY134" fmla="*/ 3593223 h 6996622"/>
              <a:gd name="connsiteX135" fmla="*/ 1943100 w 6086948"/>
              <a:gd name="connsiteY135" fmla="*/ 3564648 h 6996622"/>
              <a:gd name="connsiteX136" fmla="*/ 2000250 w 6086948"/>
              <a:gd name="connsiteY136" fmla="*/ 3545598 h 6996622"/>
              <a:gd name="connsiteX137" fmla="*/ 2345301 w 6086948"/>
              <a:gd name="connsiteY137" fmla="*/ 3516851 h 6996622"/>
              <a:gd name="connsiteX138" fmla="*/ 2566219 w 6086948"/>
              <a:gd name="connsiteY138" fmla="*/ 3535746 h 6996622"/>
              <a:gd name="connsiteX139" fmla="*/ 2825546 w 6086948"/>
              <a:gd name="connsiteY139" fmla="*/ 3497552 h 6996622"/>
              <a:gd name="connsiteX140" fmla="*/ 3347577 w 6086948"/>
              <a:gd name="connsiteY140" fmla="*/ 3497533 h 6996622"/>
              <a:gd name="connsiteX141" fmla="*/ 3527630 w 6086948"/>
              <a:gd name="connsiteY141" fmla="*/ 3535613 h 6996622"/>
              <a:gd name="connsiteX142" fmla="*/ 3814302 w 6086948"/>
              <a:gd name="connsiteY142" fmla="*/ 3573790 h 6996622"/>
              <a:gd name="connsiteX143" fmla="*/ 3994663 w 6086948"/>
              <a:gd name="connsiteY143" fmla="*/ 3573828 h 6996622"/>
              <a:gd name="connsiteX144" fmla="*/ 4245078 w 6086948"/>
              <a:gd name="connsiteY144" fmla="*/ 3602384 h 6996622"/>
              <a:gd name="connsiteX145" fmla="*/ 4400857 w 6086948"/>
              <a:gd name="connsiteY145" fmla="*/ 3621414 h 6996622"/>
              <a:gd name="connsiteX146" fmla="*/ 4622390 w 6086948"/>
              <a:gd name="connsiteY146" fmla="*/ 3621511 h 6996622"/>
              <a:gd name="connsiteX147" fmla="*/ 4742836 w 6086948"/>
              <a:gd name="connsiteY147" fmla="*/ 3621683 h 6996622"/>
              <a:gd name="connsiteX148" fmla="*/ 5076825 w 6086948"/>
              <a:gd name="connsiteY148" fmla="*/ 3707331 h 6996622"/>
              <a:gd name="connsiteX149" fmla="*/ 5334000 w 6086948"/>
              <a:gd name="connsiteY149" fmla="*/ 3802773 h 6996622"/>
              <a:gd name="connsiteX150" fmla="*/ 5343525 w 6086948"/>
              <a:gd name="connsiteY150" fmla="*/ 3831348 h 6996622"/>
              <a:gd name="connsiteX151" fmla="*/ 5410200 w 6086948"/>
              <a:gd name="connsiteY151" fmla="*/ 3888498 h 6996622"/>
              <a:gd name="connsiteX152" fmla="*/ 5438775 w 6086948"/>
              <a:gd name="connsiteY152" fmla="*/ 3898023 h 6996622"/>
              <a:gd name="connsiteX153" fmla="*/ 5495925 w 6086948"/>
              <a:gd name="connsiteY153" fmla="*/ 3955173 h 6996622"/>
              <a:gd name="connsiteX154" fmla="*/ 5562600 w 6086948"/>
              <a:gd name="connsiteY154" fmla="*/ 3993273 h 6996622"/>
              <a:gd name="connsiteX155" fmla="*/ 5591175 w 6086948"/>
              <a:gd name="connsiteY155" fmla="*/ 4050423 h 6996622"/>
              <a:gd name="connsiteX156" fmla="*/ 5600700 w 6086948"/>
              <a:gd name="connsiteY156" fmla="*/ 4078998 h 6996622"/>
              <a:gd name="connsiteX157" fmla="*/ 5619750 w 6086948"/>
              <a:gd name="connsiteY157" fmla="*/ 4117098 h 6996622"/>
              <a:gd name="connsiteX158" fmla="*/ 5629275 w 6086948"/>
              <a:gd name="connsiteY158" fmla="*/ 4155198 h 6996622"/>
              <a:gd name="connsiteX159" fmla="*/ 5648325 w 6086948"/>
              <a:gd name="connsiteY159" fmla="*/ 4183773 h 6996622"/>
              <a:gd name="connsiteX160" fmla="*/ 5657850 w 6086948"/>
              <a:gd name="connsiteY160" fmla="*/ 4212348 h 6996622"/>
              <a:gd name="connsiteX161" fmla="*/ 5695950 w 6086948"/>
              <a:gd name="connsiteY161" fmla="*/ 4269498 h 6996622"/>
              <a:gd name="connsiteX162" fmla="*/ 5705475 w 6086948"/>
              <a:gd name="connsiteY162" fmla="*/ 4317123 h 6996622"/>
              <a:gd name="connsiteX163" fmla="*/ 5734050 w 6086948"/>
              <a:gd name="connsiteY163" fmla="*/ 4345698 h 6996622"/>
              <a:gd name="connsiteX164" fmla="*/ 5753100 w 6086948"/>
              <a:gd name="connsiteY164" fmla="*/ 4383798 h 6996622"/>
              <a:gd name="connsiteX165" fmla="*/ 5772150 w 6086948"/>
              <a:gd name="connsiteY165" fmla="*/ 4440948 h 6996622"/>
              <a:gd name="connsiteX166" fmla="*/ 5781675 w 6086948"/>
              <a:gd name="connsiteY166" fmla="*/ 4469523 h 6996622"/>
              <a:gd name="connsiteX167" fmla="*/ 5791200 w 6086948"/>
              <a:gd name="connsiteY167" fmla="*/ 4498098 h 6996622"/>
              <a:gd name="connsiteX168" fmla="*/ 5810250 w 6086948"/>
              <a:gd name="connsiteY168" fmla="*/ 4850523 h 6996622"/>
              <a:gd name="connsiteX169" fmla="*/ 5819775 w 6086948"/>
              <a:gd name="connsiteY169" fmla="*/ 4917198 h 6996622"/>
              <a:gd name="connsiteX170" fmla="*/ 5829300 w 6086948"/>
              <a:gd name="connsiteY170" fmla="*/ 5050548 h 6996622"/>
              <a:gd name="connsiteX171" fmla="*/ 5848350 w 6086948"/>
              <a:gd name="connsiteY171" fmla="*/ 5174373 h 6996622"/>
              <a:gd name="connsiteX172" fmla="*/ 5867400 w 6086948"/>
              <a:gd name="connsiteY172" fmla="*/ 5269623 h 6996622"/>
              <a:gd name="connsiteX173" fmla="*/ 5886450 w 6086948"/>
              <a:gd name="connsiteY173" fmla="*/ 5507748 h 6996622"/>
              <a:gd name="connsiteX174" fmla="*/ 5895975 w 6086948"/>
              <a:gd name="connsiteY174" fmla="*/ 5593473 h 6996622"/>
              <a:gd name="connsiteX175" fmla="*/ 5905500 w 6086948"/>
              <a:gd name="connsiteY175" fmla="*/ 6422148 h 6996622"/>
              <a:gd name="connsiteX176" fmla="*/ 5934075 w 6086948"/>
              <a:gd name="connsiteY176" fmla="*/ 6507873 h 6996622"/>
              <a:gd name="connsiteX177" fmla="*/ 6065601 w 6086948"/>
              <a:gd name="connsiteY177" fmla="*/ 6520285 h 6996622"/>
              <a:gd name="connsiteX178" fmla="*/ 6086272 w 6086948"/>
              <a:gd name="connsiteY178" fmla="*/ 82944 h 6996622"/>
              <a:gd name="connsiteX0" fmla="*/ 6086272 w 6089076"/>
              <a:gd name="connsiteY0" fmla="*/ 468246 h 7008989"/>
              <a:gd name="connsiteX1" fmla="*/ 6000750 w 6089076"/>
              <a:gd name="connsiteY1" fmla="*/ 387600 h 7008989"/>
              <a:gd name="connsiteX2" fmla="*/ 5981700 w 6089076"/>
              <a:gd name="connsiteY2" fmla="*/ 540000 h 7008989"/>
              <a:gd name="connsiteX3" fmla="*/ 5962650 w 6089076"/>
              <a:gd name="connsiteY3" fmla="*/ 635250 h 7008989"/>
              <a:gd name="connsiteX4" fmla="*/ 5943600 w 6089076"/>
              <a:gd name="connsiteY4" fmla="*/ 873375 h 7008989"/>
              <a:gd name="connsiteX5" fmla="*/ 5934075 w 6089076"/>
              <a:gd name="connsiteY5" fmla="*/ 911475 h 7008989"/>
              <a:gd name="connsiteX6" fmla="*/ 5924550 w 6089076"/>
              <a:gd name="connsiteY6" fmla="*/ 997200 h 7008989"/>
              <a:gd name="connsiteX7" fmla="*/ 5915025 w 6089076"/>
              <a:gd name="connsiteY7" fmla="*/ 1054350 h 7008989"/>
              <a:gd name="connsiteX8" fmla="*/ 5905500 w 6089076"/>
              <a:gd name="connsiteY8" fmla="*/ 1302000 h 7008989"/>
              <a:gd name="connsiteX9" fmla="*/ 5886450 w 6089076"/>
              <a:gd name="connsiteY9" fmla="*/ 1406775 h 7008989"/>
              <a:gd name="connsiteX10" fmla="*/ 5867400 w 6089076"/>
              <a:gd name="connsiteY10" fmla="*/ 1482975 h 7008989"/>
              <a:gd name="connsiteX11" fmla="*/ 5848350 w 6089076"/>
              <a:gd name="connsiteY11" fmla="*/ 1587750 h 7008989"/>
              <a:gd name="connsiteX12" fmla="*/ 5838825 w 6089076"/>
              <a:gd name="connsiteY12" fmla="*/ 1711575 h 7008989"/>
              <a:gd name="connsiteX13" fmla="*/ 5819775 w 6089076"/>
              <a:gd name="connsiteY13" fmla="*/ 1787775 h 7008989"/>
              <a:gd name="connsiteX14" fmla="*/ 5810250 w 6089076"/>
              <a:gd name="connsiteY14" fmla="*/ 1844925 h 7008989"/>
              <a:gd name="connsiteX15" fmla="*/ 5800725 w 6089076"/>
              <a:gd name="connsiteY15" fmla="*/ 1930650 h 7008989"/>
              <a:gd name="connsiteX16" fmla="*/ 5781675 w 6089076"/>
              <a:gd name="connsiteY16" fmla="*/ 1987800 h 7008989"/>
              <a:gd name="connsiteX17" fmla="*/ 5772150 w 6089076"/>
              <a:gd name="connsiteY17" fmla="*/ 2025900 h 7008989"/>
              <a:gd name="connsiteX18" fmla="*/ 5753100 w 6089076"/>
              <a:gd name="connsiteY18" fmla="*/ 2054475 h 7008989"/>
              <a:gd name="connsiteX19" fmla="*/ 5743575 w 6089076"/>
              <a:gd name="connsiteY19" fmla="*/ 2140200 h 7008989"/>
              <a:gd name="connsiteX20" fmla="*/ 5734050 w 6089076"/>
              <a:gd name="connsiteY20" fmla="*/ 2187825 h 7008989"/>
              <a:gd name="connsiteX21" fmla="*/ 5724525 w 6089076"/>
              <a:gd name="connsiteY21" fmla="*/ 2244975 h 7008989"/>
              <a:gd name="connsiteX22" fmla="*/ 5715000 w 6089076"/>
              <a:gd name="connsiteY22" fmla="*/ 2283075 h 7008989"/>
              <a:gd name="connsiteX23" fmla="*/ 5705475 w 6089076"/>
              <a:gd name="connsiteY23" fmla="*/ 2340225 h 7008989"/>
              <a:gd name="connsiteX24" fmla="*/ 5676900 w 6089076"/>
              <a:gd name="connsiteY24" fmla="*/ 2406900 h 7008989"/>
              <a:gd name="connsiteX25" fmla="*/ 5648325 w 6089076"/>
              <a:gd name="connsiteY25" fmla="*/ 2492625 h 7008989"/>
              <a:gd name="connsiteX26" fmla="*/ 5638800 w 6089076"/>
              <a:gd name="connsiteY26" fmla="*/ 2521200 h 7008989"/>
              <a:gd name="connsiteX27" fmla="*/ 5610225 w 6089076"/>
              <a:gd name="connsiteY27" fmla="*/ 2549775 h 7008989"/>
              <a:gd name="connsiteX28" fmla="*/ 5572125 w 6089076"/>
              <a:gd name="connsiteY28" fmla="*/ 2597400 h 7008989"/>
              <a:gd name="connsiteX29" fmla="*/ 5543550 w 6089076"/>
              <a:gd name="connsiteY29" fmla="*/ 2625975 h 7008989"/>
              <a:gd name="connsiteX30" fmla="*/ 5486400 w 6089076"/>
              <a:gd name="connsiteY30" fmla="*/ 2664075 h 7008989"/>
              <a:gd name="connsiteX31" fmla="*/ 5457825 w 6089076"/>
              <a:gd name="connsiteY31" fmla="*/ 2683125 h 7008989"/>
              <a:gd name="connsiteX32" fmla="*/ 5429250 w 6089076"/>
              <a:gd name="connsiteY32" fmla="*/ 2692650 h 7008989"/>
              <a:gd name="connsiteX33" fmla="*/ 5372100 w 6089076"/>
              <a:gd name="connsiteY33" fmla="*/ 2730750 h 7008989"/>
              <a:gd name="connsiteX34" fmla="*/ 5343525 w 6089076"/>
              <a:gd name="connsiteY34" fmla="*/ 2749800 h 7008989"/>
              <a:gd name="connsiteX35" fmla="*/ 5286375 w 6089076"/>
              <a:gd name="connsiteY35" fmla="*/ 2787900 h 7008989"/>
              <a:gd name="connsiteX36" fmla="*/ 5257800 w 6089076"/>
              <a:gd name="connsiteY36" fmla="*/ 2806950 h 7008989"/>
              <a:gd name="connsiteX37" fmla="*/ 5200650 w 6089076"/>
              <a:gd name="connsiteY37" fmla="*/ 2826000 h 7008989"/>
              <a:gd name="connsiteX38" fmla="*/ 5162550 w 6089076"/>
              <a:gd name="connsiteY38" fmla="*/ 2864100 h 7008989"/>
              <a:gd name="connsiteX39" fmla="*/ 5143500 w 6089076"/>
              <a:gd name="connsiteY39" fmla="*/ 2892675 h 7008989"/>
              <a:gd name="connsiteX40" fmla="*/ 5086350 w 6089076"/>
              <a:gd name="connsiteY40" fmla="*/ 2940300 h 7008989"/>
              <a:gd name="connsiteX41" fmla="*/ 4905375 w 6089076"/>
              <a:gd name="connsiteY41" fmla="*/ 2978534 h 7008989"/>
              <a:gd name="connsiteX42" fmla="*/ 4676467 w 6089076"/>
              <a:gd name="connsiteY42" fmla="*/ 3035647 h 7008989"/>
              <a:gd name="connsiteX43" fmla="*/ 4493650 w 6089076"/>
              <a:gd name="connsiteY43" fmla="*/ 3092739 h 7008989"/>
              <a:gd name="connsiteX44" fmla="*/ 4324042 w 6089076"/>
              <a:gd name="connsiteY44" fmla="*/ 3073765 h 7008989"/>
              <a:gd name="connsiteX45" fmla="*/ 4132314 w 6089076"/>
              <a:gd name="connsiteY45" fmla="*/ 3092796 h 7008989"/>
              <a:gd name="connsiteX46" fmla="*/ 3914775 w 6089076"/>
              <a:gd name="connsiteY46" fmla="*/ 3064260 h 7008989"/>
              <a:gd name="connsiteX47" fmla="*/ 3770978 w 6089076"/>
              <a:gd name="connsiteY47" fmla="*/ 3035704 h 7008989"/>
              <a:gd name="connsiteX48" fmla="*/ 3540535 w 6089076"/>
              <a:gd name="connsiteY48" fmla="*/ 3007147 h 7008989"/>
              <a:gd name="connsiteX49" fmla="*/ 3205316 w 6089076"/>
              <a:gd name="connsiteY49" fmla="*/ 3035704 h 7008989"/>
              <a:gd name="connsiteX50" fmla="*/ 2924175 w 6089076"/>
              <a:gd name="connsiteY50" fmla="*/ 2978746 h 7008989"/>
              <a:gd name="connsiteX51" fmla="*/ 2613845 w 6089076"/>
              <a:gd name="connsiteY51" fmla="*/ 3026332 h 7008989"/>
              <a:gd name="connsiteX52" fmla="*/ 2127455 w 6089076"/>
              <a:gd name="connsiteY52" fmla="*/ 3026314 h 7008989"/>
              <a:gd name="connsiteX53" fmla="*/ 1800225 w 6089076"/>
              <a:gd name="connsiteY53" fmla="*/ 3045075 h 7008989"/>
              <a:gd name="connsiteX54" fmla="*/ 1733550 w 6089076"/>
              <a:gd name="connsiteY54" fmla="*/ 2987925 h 7008989"/>
              <a:gd name="connsiteX55" fmla="*/ 1685925 w 6089076"/>
              <a:gd name="connsiteY55" fmla="*/ 2978400 h 7008989"/>
              <a:gd name="connsiteX56" fmla="*/ 1466850 w 6089076"/>
              <a:gd name="connsiteY56" fmla="*/ 2959350 h 7008989"/>
              <a:gd name="connsiteX57" fmla="*/ 1362075 w 6089076"/>
              <a:gd name="connsiteY57" fmla="*/ 2930775 h 7008989"/>
              <a:gd name="connsiteX58" fmla="*/ 1314450 w 6089076"/>
              <a:gd name="connsiteY58" fmla="*/ 2921250 h 7008989"/>
              <a:gd name="connsiteX59" fmla="*/ 1266825 w 6089076"/>
              <a:gd name="connsiteY59" fmla="*/ 2902200 h 7008989"/>
              <a:gd name="connsiteX60" fmla="*/ 1181100 w 6089076"/>
              <a:gd name="connsiteY60" fmla="*/ 2892675 h 7008989"/>
              <a:gd name="connsiteX61" fmla="*/ 1152525 w 6089076"/>
              <a:gd name="connsiteY61" fmla="*/ 2883150 h 7008989"/>
              <a:gd name="connsiteX62" fmla="*/ 1047750 w 6089076"/>
              <a:gd name="connsiteY62" fmla="*/ 2854575 h 7008989"/>
              <a:gd name="connsiteX63" fmla="*/ 1009650 w 6089076"/>
              <a:gd name="connsiteY63" fmla="*/ 2835525 h 7008989"/>
              <a:gd name="connsiteX64" fmla="*/ 962025 w 6089076"/>
              <a:gd name="connsiteY64" fmla="*/ 2816475 h 7008989"/>
              <a:gd name="connsiteX65" fmla="*/ 933450 w 6089076"/>
              <a:gd name="connsiteY65" fmla="*/ 2797425 h 7008989"/>
              <a:gd name="connsiteX66" fmla="*/ 904875 w 6089076"/>
              <a:gd name="connsiteY66" fmla="*/ 2787900 h 7008989"/>
              <a:gd name="connsiteX67" fmla="*/ 876300 w 6089076"/>
              <a:gd name="connsiteY67" fmla="*/ 2768850 h 7008989"/>
              <a:gd name="connsiteX68" fmla="*/ 809625 w 6089076"/>
              <a:gd name="connsiteY68" fmla="*/ 2740275 h 7008989"/>
              <a:gd name="connsiteX69" fmla="*/ 781050 w 6089076"/>
              <a:gd name="connsiteY69" fmla="*/ 2721225 h 7008989"/>
              <a:gd name="connsiteX70" fmla="*/ 752475 w 6089076"/>
              <a:gd name="connsiteY70" fmla="*/ 2711700 h 7008989"/>
              <a:gd name="connsiteX71" fmla="*/ 685800 w 6089076"/>
              <a:gd name="connsiteY71" fmla="*/ 2692650 h 7008989"/>
              <a:gd name="connsiteX72" fmla="*/ 638175 w 6089076"/>
              <a:gd name="connsiteY72" fmla="*/ 2683125 h 7008989"/>
              <a:gd name="connsiteX73" fmla="*/ 581025 w 6089076"/>
              <a:gd name="connsiteY73" fmla="*/ 2664075 h 7008989"/>
              <a:gd name="connsiteX74" fmla="*/ 466725 w 6089076"/>
              <a:gd name="connsiteY74" fmla="*/ 2645025 h 7008989"/>
              <a:gd name="connsiteX75" fmla="*/ 419100 w 6089076"/>
              <a:gd name="connsiteY75" fmla="*/ 2625975 h 7008989"/>
              <a:gd name="connsiteX76" fmla="*/ 390525 w 6089076"/>
              <a:gd name="connsiteY76" fmla="*/ 2616450 h 7008989"/>
              <a:gd name="connsiteX77" fmla="*/ 342900 w 6089076"/>
              <a:gd name="connsiteY77" fmla="*/ 2597400 h 7008989"/>
              <a:gd name="connsiteX78" fmla="*/ 219075 w 6089076"/>
              <a:gd name="connsiteY78" fmla="*/ 2568825 h 7008989"/>
              <a:gd name="connsiteX79" fmla="*/ 190500 w 6089076"/>
              <a:gd name="connsiteY79" fmla="*/ 2559300 h 7008989"/>
              <a:gd name="connsiteX80" fmla="*/ 133350 w 6089076"/>
              <a:gd name="connsiteY80" fmla="*/ 2568825 h 7008989"/>
              <a:gd name="connsiteX81" fmla="*/ 85725 w 6089076"/>
              <a:gd name="connsiteY81" fmla="*/ 2616450 h 7008989"/>
              <a:gd name="connsiteX82" fmla="*/ 57150 w 6089076"/>
              <a:gd name="connsiteY82" fmla="*/ 2654550 h 7008989"/>
              <a:gd name="connsiteX83" fmla="*/ 38100 w 6089076"/>
              <a:gd name="connsiteY83" fmla="*/ 2692650 h 7008989"/>
              <a:gd name="connsiteX84" fmla="*/ 19050 w 6089076"/>
              <a:gd name="connsiteY84" fmla="*/ 2721225 h 7008989"/>
              <a:gd name="connsiteX85" fmla="*/ 9525 w 6089076"/>
              <a:gd name="connsiteY85" fmla="*/ 2759325 h 7008989"/>
              <a:gd name="connsiteX86" fmla="*/ 0 w 6089076"/>
              <a:gd name="connsiteY86" fmla="*/ 2787900 h 7008989"/>
              <a:gd name="connsiteX87" fmla="*/ 28575 w 6089076"/>
              <a:gd name="connsiteY87" fmla="*/ 2940300 h 7008989"/>
              <a:gd name="connsiteX88" fmla="*/ 47625 w 6089076"/>
              <a:gd name="connsiteY88" fmla="*/ 2997450 h 7008989"/>
              <a:gd name="connsiteX89" fmla="*/ 76200 w 6089076"/>
              <a:gd name="connsiteY89" fmla="*/ 3035550 h 7008989"/>
              <a:gd name="connsiteX90" fmla="*/ 85725 w 6089076"/>
              <a:gd name="connsiteY90" fmla="*/ 3064125 h 7008989"/>
              <a:gd name="connsiteX91" fmla="*/ 114300 w 6089076"/>
              <a:gd name="connsiteY91" fmla="*/ 3073650 h 7008989"/>
              <a:gd name="connsiteX92" fmla="*/ 171450 w 6089076"/>
              <a:gd name="connsiteY92" fmla="*/ 3111750 h 7008989"/>
              <a:gd name="connsiteX93" fmla="*/ 200025 w 6089076"/>
              <a:gd name="connsiteY93" fmla="*/ 3121275 h 7008989"/>
              <a:gd name="connsiteX94" fmla="*/ 228600 w 6089076"/>
              <a:gd name="connsiteY94" fmla="*/ 3140325 h 7008989"/>
              <a:gd name="connsiteX95" fmla="*/ 257175 w 6089076"/>
              <a:gd name="connsiteY95" fmla="*/ 3168900 h 7008989"/>
              <a:gd name="connsiteX96" fmla="*/ 314325 w 6089076"/>
              <a:gd name="connsiteY96" fmla="*/ 3187950 h 7008989"/>
              <a:gd name="connsiteX97" fmla="*/ 352425 w 6089076"/>
              <a:gd name="connsiteY97" fmla="*/ 3207000 h 7008989"/>
              <a:gd name="connsiteX98" fmla="*/ 409575 w 6089076"/>
              <a:gd name="connsiteY98" fmla="*/ 3254625 h 7008989"/>
              <a:gd name="connsiteX99" fmla="*/ 438150 w 6089076"/>
              <a:gd name="connsiteY99" fmla="*/ 3292725 h 7008989"/>
              <a:gd name="connsiteX100" fmla="*/ 466725 w 6089076"/>
              <a:gd name="connsiteY100" fmla="*/ 3349875 h 7008989"/>
              <a:gd name="connsiteX101" fmla="*/ 476250 w 6089076"/>
              <a:gd name="connsiteY101" fmla="*/ 3378450 h 7008989"/>
              <a:gd name="connsiteX102" fmla="*/ 504825 w 6089076"/>
              <a:gd name="connsiteY102" fmla="*/ 3416550 h 7008989"/>
              <a:gd name="connsiteX103" fmla="*/ 523875 w 6089076"/>
              <a:gd name="connsiteY103" fmla="*/ 3454650 h 7008989"/>
              <a:gd name="connsiteX104" fmla="*/ 533400 w 6089076"/>
              <a:gd name="connsiteY104" fmla="*/ 3502275 h 7008989"/>
              <a:gd name="connsiteX105" fmla="*/ 590550 w 6089076"/>
              <a:gd name="connsiteY105" fmla="*/ 3578475 h 7008989"/>
              <a:gd name="connsiteX106" fmla="*/ 666750 w 6089076"/>
              <a:gd name="connsiteY106" fmla="*/ 3664200 h 7008989"/>
              <a:gd name="connsiteX107" fmla="*/ 695325 w 6089076"/>
              <a:gd name="connsiteY107" fmla="*/ 3683250 h 7008989"/>
              <a:gd name="connsiteX108" fmla="*/ 762000 w 6089076"/>
              <a:gd name="connsiteY108" fmla="*/ 3778500 h 7008989"/>
              <a:gd name="connsiteX109" fmla="*/ 800100 w 6089076"/>
              <a:gd name="connsiteY109" fmla="*/ 3835650 h 7008989"/>
              <a:gd name="connsiteX110" fmla="*/ 857250 w 6089076"/>
              <a:gd name="connsiteY110" fmla="*/ 3930900 h 7008989"/>
              <a:gd name="connsiteX111" fmla="*/ 923925 w 6089076"/>
              <a:gd name="connsiteY111" fmla="*/ 3988050 h 7008989"/>
              <a:gd name="connsiteX112" fmla="*/ 952500 w 6089076"/>
              <a:gd name="connsiteY112" fmla="*/ 4016625 h 7008989"/>
              <a:gd name="connsiteX113" fmla="*/ 981075 w 6089076"/>
              <a:gd name="connsiteY113" fmla="*/ 4035675 h 7008989"/>
              <a:gd name="connsiteX114" fmla="*/ 1028700 w 6089076"/>
              <a:gd name="connsiteY114" fmla="*/ 4092825 h 7008989"/>
              <a:gd name="connsiteX115" fmla="*/ 1057275 w 6089076"/>
              <a:gd name="connsiteY115" fmla="*/ 4130925 h 7008989"/>
              <a:gd name="connsiteX116" fmla="*/ 1076325 w 6089076"/>
              <a:gd name="connsiteY116" fmla="*/ 4159500 h 7008989"/>
              <a:gd name="connsiteX117" fmla="*/ 1114425 w 6089076"/>
              <a:gd name="connsiteY117" fmla="*/ 4169025 h 7008989"/>
              <a:gd name="connsiteX118" fmla="*/ 1152525 w 6089076"/>
              <a:gd name="connsiteY118" fmla="*/ 4197600 h 7008989"/>
              <a:gd name="connsiteX119" fmla="*/ 1181100 w 6089076"/>
              <a:gd name="connsiteY119" fmla="*/ 4216650 h 7008989"/>
              <a:gd name="connsiteX120" fmla="*/ 1200150 w 6089076"/>
              <a:gd name="connsiteY120" fmla="*/ 4245225 h 7008989"/>
              <a:gd name="connsiteX121" fmla="*/ 1228725 w 6089076"/>
              <a:gd name="connsiteY121" fmla="*/ 4254750 h 7008989"/>
              <a:gd name="connsiteX122" fmla="*/ 1257300 w 6089076"/>
              <a:gd name="connsiteY122" fmla="*/ 4273800 h 7008989"/>
              <a:gd name="connsiteX123" fmla="*/ 1343025 w 6089076"/>
              <a:gd name="connsiteY123" fmla="*/ 4264275 h 7008989"/>
              <a:gd name="connsiteX124" fmla="*/ 1371600 w 6089076"/>
              <a:gd name="connsiteY124" fmla="*/ 4245225 h 7008989"/>
              <a:gd name="connsiteX125" fmla="*/ 1419225 w 6089076"/>
              <a:gd name="connsiteY125" fmla="*/ 4188075 h 7008989"/>
              <a:gd name="connsiteX126" fmla="*/ 1485900 w 6089076"/>
              <a:gd name="connsiteY126" fmla="*/ 4130925 h 7008989"/>
              <a:gd name="connsiteX127" fmla="*/ 1514475 w 6089076"/>
              <a:gd name="connsiteY127" fmla="*/ 4121400 h 7008989"/>
              <a:gd name="connsiteX128" fmla="*/ 1543050 w 6089076"/>
              <a:gd name="connsiteY128" fmla="*/ 4102350 h 7008989"/>
              <a:gd name="connsiteX129" fmla="*/ 1628775 w 6089076"/>
              <a:gd name="connsiteY129" fmla="*/ 4083300 h 7008989"/>
              <a:gd name="connsiteX130" fmla="*/ 1657350 w 6089076"/>
              <a:gd name="connsiteY130" fmla="*/ 4064250 h 7008989"/>
              <a:gd name="connsiteX131" fmla="*/ 1685925 w 6089076"/>
              <a:gd name="connsiteY131" fmla="*/ 4035675 h 7008989"/>
              <a:gd name="connsiteX132" fmla="*/ 1743075 w 6089076"/>
              <a:gd name="connsiteY132" fmla="*/ 4016625 h 7008989"/>
              <a:gd name="connsiteX133" fmla="*/ 1809750 w 6089076"/>
              <a:gd name="connsiteY133" fmla="*/ 3997575 h 7008989"/>
              <a:gd name="connsiteX134" fmla="*/ 1924050 w 6089076"/>
              <a:gd name="connsiteY134" fmla="*/ 3978525 h 7008989"/>
              <a:gd name="connsiteX135" fmla="*/ 1943100 w 6089076"/>
              <a:gd name="connsiteY135" fmla="*/ 3949950 h 7008989"/>
              <a:gd name="connsiteX136" fmla="*/ 2000250 w 6089076"/>
              <a:gd name="connsiteY136" fmla="*/ 3930900 h 7008989"/>
              <a:gd name="connsiteX137" fmla="*/ 2345301 w 6089076"/>
              <a:gd name="connsiteY137" fmla="*/ 3902153 h 7008989"/>
              <a:gd name="connsiteX138" fmla="*/ 2566219 w 6089076"/>
              <a:gd name="connsiteY138" fmla="*/ 3921048 h 7008989"/>
              <a:gd name="connsiteX139" fmla="*/ 2825546 w 6089076"/>
              <a:gd name="connsiteY139" fmla="*/ 3882854 h 7008989"/>
              <a:gd name="connsiteX140" fmla="*/ 3347577 w 6089076"/>
              <a:gd name="connsiteY140" fmla="*/ 3882835 h 7008989"/>
              <a:gd name="connsiteX141" fmla="*/ 3527630 w 6089076"/>
              <a:gd name="connsiteY141" fmla="*/ 3920915 h 7008989"/>
              <a:gd name="connsiteX142" fmla="*/ 3814302 w 6089076"/>
              <a:gd name="connsiteY142" fmla="*/ 3959092 h 7008989"/>
              <a:gd name="connsiteX143" fmla="*/ 3994663 w 6089076"/>
              <a:gd name="connsiteY143" fmla="*/ 3959130 h 7008989"/>
              <a:gd name="connsiteX144" fmla="*/ 4245078 w 6089076"/>
              <a:gd name="connsiteY144" fmla="*/ 3987686 h 7008989"/>
              <a:gd name="connsiteX145" fmla="*/ 4400857 w 6089076"/>
              <a:gd name="connsiteY145" fmla="*/ 4006716 h 7008989"/>
              <a:gd name="connsiteX146" fmla="*/ 4622390 w 6089076"/>
              <a:gd name="connsiteY146" fmla="*/ 4006813 h 7008989"/>
              <a:gd name="connsiteX147" fmla="*/ 4742836 w 6089076"/>
              <a:gd name="connsiteY147" fmla="*/ 4006985 h 7008989"/>
              <a:gd name="connsiteX148" fmla="*/ 5076825 w 6089076"/>
              <a:gd name="connsiteY148" fmla="*/ 4092633 h 7008989"/>
              <a:gd name="connsiteX149" fmla="*/ 5334000 w 6089076"/>
              <a:gd name="connsiteY149" fmla="*/ 4188075 h 7008989"/>
              <a:gd name="connsiteX150" fmla="*/ 5343525 w 6089076"/>
              <a:gd name="connsiteY150" fmla="*/ 4216650 h 7008989"/>
              <a:gd name="connsiteX151" fmla="*/ 5410200 w 6089076"/>
              <a:gd name="connsiteY151" fmla="*/ 4273800 h 7008989"/>
              <a:gd name="connsiteX152" fmla="*/ 5438775 w 6089076"/>
              <a:gd name="connsiteY152" fmla="*/ 4283325 h 7008989"/>
              <a:gd name="connsiteX153" fmla="*/ 5495925 w 6089076"/>
              <a:gd name="connsiteY153" fmla="*/ 4340475 h 7008989"/>
              <a:gd name="connsiteX154" fmla="*/ 5562600 w 6089076"/>
              <a:gd name="connsiteY154" fmla="*/ 4378575 h 7008989"/>
              <a:gd name="connsiteX155" fmla="*/ 5591175 w 6089076"/>
              <a:gd name="connsiteY155" fmla="*/ 4435725 h 7008989"/>
              <a:gd name="connsiteX156" fmla="*/ 5600700 w 6089076"/>
              <a:gd name="connsiteY156" fmla="*/ 4464300 h 7008989"/>
              <a:gd name="connsiteX157" fmla="*/ 5619750 w 6089076"/>
              <a:gd name="connsiteY157" fmla="*/ 4502400 h 7008989"/>
              <a:gd name="connsiteX158" fmla="*/ 5629275 w 6089076"/>
              <a:gd name="connsiteY158" fmla="*/ 4540500 h 7008989"/>
              <a:gd name="connsiteX159" fmla="*/ 5648325 w 6089076"/>
              <a:gd name="connsiteY159" fmla="*/ 4569075 h 7008989"/>
              <a:gd name="connsiteX160" fmla="*/ 5657850 w 6089076"/>
              <a:gd name="connsiteY160" fmla="*/ 4597650 h 7008989"/>
              <a:gd name="connsiteX161" fmla="*/ 5695950 w 6089076"/>
              <a:gd name="connsiteY161" fmla="*/ 4654800 h 7008989"/>
              <a:gd name="connsiteX162" fmla="*/ 5705475 w 6089076"/>
              <a:gd name="connsiteY162" fmla="*/ 4702425 h 7008989"/>
              <a:gd name="connsiteX163" fmla="*/ 5734050 w 6089076"/>
              <a:gd name="connsiteY163" fmla="*/ 4731000 h 7008989"/>
              <a:gd name="connsiteX164" fmla="*/ 5753100 w 6089076"/>
              <a:gd name="connsiteY164" fmla="*/ 4769100 h 7008989"/>
              <a:gd name="connsiteX165" fmla="*/ 5772150 w 6089076"/>
              <a:gd name="connsiteY165" fmla="*/ 4826250 h 7008989"/>
              <a:gd name="connsiteX166" fmla="*/ 5781675 w 6089076"/>
              <a:gd name="connsiteY166" fmla="*/ 4854825 h 7008989"/>
              <a:gd name="connsiteX167" fmla="*/ 5791200 w 6089076"/>
              <a:gd name="connsiteY167" fmla="*/ 4883400 h 7008989"/>
              <a:gd name="connsiteX168" fmla="*/ 5810250 w 6089076"/>
              <a:gd name="connsiteY168" fmla="*/ 5235825 h 7008989"/>
              <a:gd name="connsiteX169" fmla="*/ 5819775 w 6089076"/>
              <a:gd name="connsiteY169" fmla="*/ 5302500 h 7008989"/>
              <a:gd name="connsiteX170" fmla="*/ 5829300 w 6089076"/>
              <a:gd name="connsiteY170" fmla="*/ 5435850 h 7008989"/>
              <a:gd name="connsiteX171" fmla="*/ 5848350 w 6089076"/>
              <a:gd name="connsiteY171" fmla="*/ 5559675 h 7008989"/>
              <a:gd name="connsiteX172" fmla="*/ 5867400 w 6089076"/>
              <a:gd name="connsiteY172" fmla="*/ 5654925 h 7008989"/>
              <a:gd name="connsiteX173" fmla="*/ 5886450 w 6089076"/>
              <a:gd name="connsiteY173" fmla="*/ 5893050 h 7008989"/>
              <a:gd name="connsiteX174" fmla="*/ 5895975 w 6089076"/>
              <a:gd name="connsiteY174" fmla="*/ 5978775 h 7008989"/>
              <a:gd name="connsiteX175" fmla="*/ 5905500 w 6089076"/>
              <a:gd name="connsiteY175" fmla="*/ 6807450 h 7008989"/>
              <a:gd name="connsiteX176" fmla="*/ 5934075 w 6089076"/>
              <a:gd name="connsiteY176" fmla="*/ 6893175 h 7008989"/>
              <a:gd name="connsiteX177" fmla="*/ 6055873 w 6089076"/>
              <a:gd name="connsiteY177" fmla="*/ 6373907 h 7008989"/>
              <a:gd name="connsiteX178" fmla="*/ 6086272 w 6089076"/>
              <a:gd name="connsiteY178" fmla="*/ 468246 h 7008989"/>
              <a:gd name="connsiteX0" fmla="*/ 6086272 w 6087064"/>
              <a:gd name="connsiteY0" fmla="*/ 468246 h 6913063"/>
              <a:gd name="connsiteX1" fmla="*/ 6000750 w 6087064"/>
              <a:gd name="connsiteY1" fmla="*/ 387600 h 6913063"/>
              <a:gd name="connsiteX2" fmla="*/ 5981700 w 6087064"/>
              <a:gd name="connsiteY2" fmla="*/ 540000 h 6913063"/>
              <a:gd name="connsiteX3" fmla="*/ 5962650 w 6087064"/>
              <a:gd name="connsiteY3" fmla="*/ 635250 h 6913063"/>
              <a:gd name="connsiteX4" fmla="*/ 5943600 w 6087064"/>
              <a:gd name="connsiteY4" fmla="*/ 873375 h 6913063"/>
              <a:gd name="connsiteX5" fmla="*/ 5934075 w 6087064"/>
              <a:gd name="connsiteY5" fmla="*/ 911475 h 6913063"/>
              <a:gd name="connsiteX6" fmla="*/ 5924550 w 6087064"/>
              <a:gd name="connsiteY6" fmla="*/ 997200 h 6913063"/>
              <a:gd name="connsiteX7" fmla="*/ 5915025 w 6087064"/>
              <a:gd name="connsiteY7" fmla="*/ 1054350 h 6913063"/>
              <a:gd name="connsiteX8" fmla="*/ 5905500 w 6087064"/>
              <a:gd name="connsiteY8" fmla="*/ 1302000 h 6913063"/>
              <a:gd name="connsiteX9" fmla="*/ 5886450 w 6087064"/>
              <a:gd name="connsiteY9" fmla="*/ 1406775 h 6913063"/>
              <a:gd name="connsiteX10" fmla="*/ 5867400 w 6087064"/>
              <a:gd name="connsiteY10" fmla="*/ 1482975 h 6913063"/>
              <a:gd name="connsiteX11" fmla="*/ 5848350 w 6087064"/>
              <a:gd name="connsiteY11" fmla="*/ 1587750 h 6913063"/>
              <a:gd name="connsiteX12" fmla="*/ 5838825 w 6087064"/>
              <a:gd name="connsiteY12" fmla="*/ 1711575 h 6913063"/>
              <a:gd name="connsiteX13" fmla="*/ 5819775 w 6087064"/>
              <a:gd name="connsiteY13" fmla="*/ 1787775 h 6913063"/>
              <a:gd name="connsiteX14" fmla="*/ 5810250 w 6087064"/>
              <a:gd name="connsiteY14" fmla="*/ 1844925 h 6913063"/>
              <a:gd name="connsiteX15" fmla="*/ 5800725 w 6087064"/>
              <a:gd name="connsiteY15" fmla="*/ 1930650 h 6913063"/>
              <a:gd name="connsiteX16" fmla="*/ 5781675 w 6087064"/>
              <a:gd name="connsiteY16" fmla="*/ 1987800 h 6913063"/>
              <a:gd name="connsiteX17" fmla="*/ 5772150 w 6087064"/>
              <a:gd name="connsiteY17" fmla="*/ 2025900 h 6913063"/>
              <a:gd name="connsiteX18" fmla="*/ 5753100 w 6087064"/>
              <a:gd name="connsiteY18" fmla="*/ 2054475 h 6913063"/>
              <a:gd name="connsiteX19" fmla="*/ 5743575 w 6087064"/>
              <a:gd name="connsiteY19" fmla="*/ 2140200 h 6913063"/>
              <a:gd name="connsiteX20" fmla="*/ 5734050 w 6087064"/>
              <a:gd name="connsiteY20" fmla="*/ 2187825 h 6913063"/>
              <a:gd name="connsiteX21" fmla="*/ 5724525 w 6087064"/>
              <a:gd name="connsiteY21" fmla="*/ 2244975 h 6913063"/>
              <a:gd name="connsiteX22" fmla="*/ 5715000 w 6087064"/>
              <a:gd name="connsiteY22" fmla="*/ 2283075 h 6913063"/>
              <a:gd name="connsiteX23" fmla="*/ 5705475 w 6087064"/>
              <a:gd name="connsiteY23" fmla="*/ 2340225 h 6913063"/>
              <a:gd name="connsiteX24" fmla="*/ 5676900 w 6087064"/>
              <a:gd name="connsiteY24" fmla="*/ 2406900 h 6913063"/>
              <a:gd name="connsiteX25" fmla="*/ 5648325 w 6087064"/>
              <a:gd name="connsiteY25" fmla="*/ 2492625 h 6913063"/>
              <a:gd name="connsiteX26" fmla="*/ 5638800 w 6087064"/>
              <a:gd name="connsiteY26" fmla="*/ 2521200 h 6913063"/>
              <a:gd name="connsiteX27" fmla="*/ 5610225 w 6087064"/>
              <a:gd name="connsiteY27" fmla="*/ 2549775 h 6913063"/>
              <a:gd name="connsiteX28" fmla="*/ 5572125 w 6087064"/>
              <a:gd name="connsiteY28" fmla="*/ 2597400 h 6913063"/>
              <a:gd name="connsiteX29" fmla="*/ 5543550 w 6087064"/>
              <a:gd name="connsiteY29" fmla="*/ 2625975 h 6913063"/>
              <a:gd name="connsiteX30" fmla="*/ 5486400 w 6087064"/>
              <a:gd name="connsiteY30" fmla="*/ 2664075 h 6913063"/>
              <a:gd name="connsiteX31" fmla="*/ 5457825 w 6087064"/>
              <a:gd name="connsiteY31" fmla="*/ 2683125 h 6913063"/>
              <a:gd name="connsiteX32" fmla="*/ 5429250 w 6087064"/>
              <a:gd name="connsiteY32" fmla="*/ 2692650 h 6913063"/>
              <a:gd name="connsiteX33" fmla="*/ 5372100 w 6087064"/>
              <a:gd name="connsiteY33" fmla="*/ 2730750 h 6913063"/>
              <a:gd name="connsiteX34" fmla="*/ 5343525 w 6087064"/>
              <a:gd name="connsiteY34" fmla="*/ 2749800 h 6913063"/>
              <a:gd name="connsiteX35" fmla="*/ 5286375 w 6087064"/>
              <a:gd name="connsiteY35" fmla="*/ 2787900 h 6913063"/>
              <a:gd name="connsiteX36" fmla="*/ 5257800 w 6087064"/>
              <a:gd name="connsiteY36" fmla="*/ 2806950 h 6913063"/>
              <a:gd name="connsiteX37" fmla="*/ 5200650 w 6087064"/>
              <a:gd name="connsiteY37" fmla="*/ 2826000 h 6913063"/>
              <a:gd name="connsiteX38" fmla="*/ 5162550 w 6087064"/>
              <a:gd name="connsiteY38" fmla="*/ 2864100 h 6913063"/>
              <a:gd name="connsiteX39" fmla="*/ 5143500 w 6087064"/>
              <a:gd name="connsiteY39" fmla="*/ 2892675 h 6913063"/>
              <a:gd name="connsiteX40" fmla="*/ 5086350 w 6087064"/>
              <a:gd name="connsiteY40" fmla="*/ 2940300 h 6913063"/>
              <a:gd name="connsiteX41" fmla="*/ 4905375 w 6087064"/>
              <a:gd name="connsiteY41" fmla="*/ 2978534 h 6913063"/>
              <a:gd name="connsiteX42" fmla="*/ 4676467 w 6087064"/>
              <a:gd name="connsiteY42" fmla="*/ 3035647 h 6913063"/>
              <a:gd name="connsiteX43" fmla="*/ 4493650 w 6087064"/>
              <a:gd name="connsiteY43" fmla="*/ 3092739 h 6913063"/>
              <a:gd name="connsiteX44" fmla="*/ 4324042 w 6087064"/>
              <a:gd name="connsiteY44" fmla="*/ 3073765 h 6913063"/>
              <a:gd name="connsiteX45" fmla="*/ 4132314 w 6087064"/>
              <a:gd name="connsiteY45" fmla="*/ 3092796 h 6913063"/>
              <a:gd name="connsiteX46" fmla="*/ 3914775 w 6087064"/>
              <a:gd name="connsiteY46" fmla="*/ 3064260 h 6913063"/>
              <a:gd name="connsiteX47" fmla="*/ 3770978 w 6087064"/>
              <a:gd name="connsiteY47" fmla="*/ 3035704 h 6913063"/>
              <a:gd name="connsiteX48" fmla="*/ 3540535 w 6087064"/>
              <a:gd name="connsiteY48" fmla="*/ 3007147 h 6913063"/>
              <a:gd name="connsiteX49" fmla="*/ 3205316 w 6087064"/>
              <a:gd name="connsiteY49" fmla="*/ 3035704 h 6913063"/>
              <a:gd name="connsiteX50" fmla="*/ 2924175 w 6087064"/>
              <a:gd name="connsiteY50" fmla="*/ 2978746 h 6913063"/>
              <a:gd name="connsiteX51" fmla="*/ 2613845 w 6087064"/>
              <a:gd name="connsiteY51" fmla="*/ 3026332 h 6913063"/>
              <a:gd name="connsiteX52" fmla="*/ 2127455 w 6087064"/>
              <a:gd name="connsiteY52" fmla="*/ 3026314 h 6913063"/>
              <a:gd name="connsiteX53" fmla="*/ 1800225 w 6087064"/>
              <a:gd name="connsiteY53" fmla="*/ 3045075 h 6913063"/>
              <a:gd name="connsiteX54" fmla="*/ 1733550 w 6087064"/>
              <a:gd name="connsiteY54" fmla="*/ 2987925 h 6913063"/>
              <a:gd name="connsiteX55" fmla="*/ 1685925 w 6087064"/>
              <a:gd name="connsiteY55" fmla="*/ 2978400 h 6913063"/>
              <a:gd name="connsiteX56" fmla="*/ 1466850 w 6087064"/>
              <a:gd name="connsiteY56" fmla="*/ 2959350 h 6913063"/>
              <a:gd name="connsiteX57" fmla="*/ 1362075 w 6087064"/>
              <a:gd name="connsiteY57" fmla="*/ 2930775 h 6913063"/>
              <a:gd name="connsiteX58" fmla="*/ 1314450 w 6087064"/>
              <a:gd name="connsiteY58" fmla="*/ 2921250 h 6913063"/>
              <a:gd name="connsiteX59" fmla="*/ 1266825 w 6087064"/>
              <a:gd name="connsiteY59" fmla="*/ 2902200 h 6913063"/>
              <a:gd name="connsiteX60" fmla="*/ 1181100 w 6087064"/>
              <a:gd name="connsiteY60" fmla="*/ 2892675 h 6913063"/>
              <a:gd name="connsiteX61" fmla="*/ 1152525 w 6087064"/>
              <a:gd name="connsiteY61" fmla="*/ 2883150 h 6913063"/>
              <a:gd name="connsiteX62" fmla="*/ 1047750 w 6087064"/>
              <a:gd name="connsiteY62" fmla="*/ 2854575 h 6913063"/>
              <a:gd name="connsiteX63" fmla="*/ 1009650 w 6087064"/>
              <a:gd name="connsiteY63" fmla="*/ 2835525 h 6913063"/>
              <a:gd name="connsiteX64" fmla="*/ 962025 w 6087064"/>
              <a:gd name="connsiteY64" fmla="*/ 2816475 h 6913063"/>
              <a:gd name="connsiteX65" fmla="*/ 933450 w 6087064"/>
              <a:gd name="connsiteY65" fmla="*/ 2797425 h 6913063"/>
              <a:gd name="connsiteX66" fmla="*/ 904875 w 6087064"/>
              <a:gd name="connsiteY66" fmla="*/ 2787900 h 6913063"/>
              <a:gd name="connsiteX67" fmla="*/ 876300 w 6087064"/>
              <a:gd name="connsiteY67" fmla="*/ 2768850 h 6913063"/>
              <a:gd name="connsiteX68" fmla="*/ 809625 w 6087064"/>
              <a:gd name="connsiteY68" fmla="*/ 2740275 h 6913063"/>
              <a:gd name="connsiteX69" fmla="*/ 781050 w 6087064"/>
              <a:gd name="connsiteY69" fmla="*/ 2721225 h 6913063"/>
              <a:gd name="connsiteX70" fmla="*/ 752475 w 6087064"/>
              <a:gd name="connsiteY70" fmla="*/ 2711700 h 6913063"/>
              <a:gd name="connsiteX71" fmla="*/ 685800 w 6087064"/>
              <a:gd name="connsiteY71" fmla="*/ 2692650 h 6913063"/>
              <a:gd name="connsiteX72" fmla="*/ 638175 w 6087064"/>
              <a:gd name="connsiteY72" fmla="*/ 2683125 h 6913063"/>
              <a:gd name="connsiteX73" fmla="*/ 581025 w 6087064"/>
              <a:gd name="connsiteY73" fmla="*/ 2664075 h 6913063"/>
              <a:gd name="connsiteX74" fmla="*/ 466725 w 6087064"/>
              <a:gd name="connsiteY74" fmla="*/ 2645025 h 6913063"/>
              <a:gd name="connsiteX75" fmla="*/ 419100 w 6087064"/>
              <a:gd name="connsiteY75" fmla="*/ 2625975 h 6913063"/>
              <a:gd name="connsiteX76" fmla="*/ 390525 w 6087064"/>
              <a:gd name="connsiteY76" fmla="*/ 2616450 h 6913063"/>
              <a:gd name="connsiteX77" fmla="*/ 342900 w 6087064"/>
              <a:gd name="connsiteY77" fmla="*/ 2597400 h 6913063"/>
              <a:gd name="connsiteX78" fmla="*/ 219075 w 6087064"/>
              <a:gd name="connsiteY78" fmla="*/ 2568825 h 6913063"/>
              <a:gd name="connsiteX79" fmla="*/ 190500 w 6087064"/>
              <a:gd name="connsiteY79" fmla="*/ 2559300 h 6913063"/>
              <a:gd name="connsiteX80" fmla="*/ 133350 w 6087064"/>
              <a:gd name="connsiteY80" fmla="*/ 2568825 h 6913063"/>
              <a:gd name="connsiteX81" fmla="*/ 85725 w 6087064"/>
              <a:gd name="connsiteY81" fmla="*/ 2616450 h 6913063"/>
              <a:gd name="connsiteX82" fmla="*/ 57150 w 6087064"/>
              <a:gd name="connsiteY82" fmla="*/ 2654550 h 6913063"/>
              <a:gd name="connsiteX83" fmla="*/ 38100 w 6087064"/>
              <a:gd name="connsiteY83" fmla="*/ 2692650 h 6913063"/>
              <a:gd name="connsiteX84" fmla="*/ 19050 w 6087064"/>
              <a:gd name="connsiteY84" fmla="*/ 2721225 h 6913063"/>
              <a:gd name="connsiteX85" fmla="*/ 9525 w 6087064"/>
              <a:gd name="connsiteY85" fmla="*/ 2759325 h 6913063"/>
              <a:gd name="connsiteX86" fmla="*/ 0 w 6087064"/>
              <a:gd name="connsiteY86" fmla="*/ 2787900 h 6913063"/>
              <a:gd name="connsiteX87" fmla="*/ 28575 w 6087064"/>
              <a:gd name="connsiteY87" fmla="*/ 2940300 h 6913063"/>
              <a:gd name="connsiteX88" fmla="*/ 47625 w 6087064"/>
              <a:gd name="connsiteY88" fmla="*/ 2997450 h 6913063"/>
              <a:gd name="connsiteX89" fmla="*/ 76200 w 6087064"/>
              <a:gd name="connsiteY89" fmla="*/ 3035550 h 6913063"/>
              <a:gd name="connsiteX90" fmla="*/ 85725 w 6087064"/>
              <a:gd name="connsiteY90" fmla="*/ 3064125 h 6913063"/>
              <a:gd name="connsiteX91" fmla="*/ 114300 w 6087064"/>
              <a:gd name="connsiteY91" fmla="*/ 3073650 h 6913063"/>
              <a:gd name="connsiteX92" fmla="*/ 171450 w 6087064"/>
              <a:gd name="connsiteY92" fmla="*/ 3111750 h 6913063"/>
              <a:gd name="connsiteX93" fmla="*/ 200025 w 6087064"/>
              <a:gd name="connsiteY93" fmla="*/ 3121275 h 6913063"/>
              <a:gd name="connsiteX94" fmla="*/ 228600 w 6087064"/>
              <a:gd name="connsiteY94" fmla="*/ 3140325 h 6913063"/>
              <a:gd name="connsiteX95" fmla="*/ 257175 w 6087064"/>
              <a:gd name="connsiteY95" fmla="*/ 3168900 h 6913063"/>
              <a:gd name="connsiteX96" fmla="*/ 314325 w 6087064"/>
              <a:gd name="connsiteY96" fmla="*/ 3187950 h 6913063"/>
              <a:gd name="connsiteX97" fmla="*/ 352425 w 6087064"/>
              <a:gd name="connsiteY97" fmla="*/ 3207000 h 6913063"/>
              <a:gd name="connsiteX98" fmla="*/ 409575 w 6087064"/>
              <a:gd name="connsiteY98" fmla="*/ 3254625 h 6913063"/>
              <a:gd name="connsiteX99" fmla="*/ 438150 w 6087064"/>
              <a:gd name="connsiteY99" fmla="*/ 3292725 h 6913063"/>
              <a:gd name="connsiteX100" fmla="*/ 466725 w 6087064"/>
              <a:gd name="connsiteY100" fmla="*/ 3349875 h 6913063"/>
              <a:gd name="connsiteX101" fmla="*/ 476250 w 6087064"/>
              <a:gd name="connsiteY101" fmla="*/ 3378450 h 6913063"/>
              <a:gd name="connsiteX102" fmla="*/ 504825 w 6087064"/>
              <a:gd name="connsiteY102" fmla="*/ 3416550 h 6913063"/>
              <a:gd name="connsiteX103" fmla="*/ 523875 w 6087064"/>
              <a:gd name="connsiteY103" fmla="*/ 3454650 h 6913063"/>
              <a:gd name="connsiteX104" fmla="*/ 533400 w 6087064"/>
              <a:gd name="connsiteY104" fmla="*/ 3502275 h 6913063"/>
              <a:gd name="connsiteX105" fmla="*/ 590550 w 6087064"/>
              <a:gd name="connsiteY105" fmla="*/ 3578475 h 6913063"/>
              <a:gd name="connsiteX106" fmla="*/ 666750 w 6087064"/>
              <a:gd name="connsiteY106" fmla="*/ 3664200 h 6913063"/>
              <a:gd name="connsiteX107" fmla="*/ 695325 w 6087064"/>
              <a:gd name="connsiteY107" fmla="*/ 3683250 h 6913063"/>
              <a:gd name="connsiteX108" fmla="*/ 762000 w 6087064"/>
              <a:gd name="connsiteY108" fmla="*/ 3778500 h 6913063"/>
              <a:gd name="connsiteX109" fmla="*/ 800100 w 6087064"/>
              <a:gd name="connsiteY109" fmla="*/ 3835650 h 6913063"/>
              <a:gd name="connsiteX110" fmla="*/ 857250 w 6087064"/>
              <a:gd name="connsiteY110" fmla="*/ 3930900 h 6913063"/>
              <a:gd name="connsiteX111" fmla="*/ 923925 w 6087064"/>
              <a:gd name="connsiteY111" fmla="*/ 3988050 h 6913063"/>
              <a:gd name="connsiteX112" fmla="*/ 952500 w 6087064"/>
              <a:gd name="connsiteY112" fmla="*/ 4016625 h 6913063"/>
              <a:gd name="connsiteX113" fmla="*/ 981075 w 6087064"/>
              <a:gd name="connsiteY113" fmla="*/ 4035675 h 6913063"/>
              <a:gd name="connsiteX114" fmla="*/ 1028700 w 6087064"/>
              <a:gd name="connsiteY114" fmla="*/ 4092825 h 6913063"/>
              <a:gd name="connsiteX115" fmla="*/ 1057275 w 6087064"/>
              <a:gd name="connsiteY115" fmla="*/ 4130925 h 6913063"/>
              <a:gd name="connsiteX116" fmla="*/ 1076325 w 6087064"/>
              <a:gd name="connsiteY116" fmla="*/ 4159500 h 6913063"/>
              <a:gd name="connsiteX117" fmla="*/ 1114425 w 6087064"/>
              <a:gd name="connsiteY117" fmla="*/ 4169025 h 6913063"/>
              <a:gd name="connsiteX118" fmla="*/ 1152525 w 6087064"/>
              <a:gd name="connsiteY118" fmla="*/ 4197600 h 6913063"/>
              <a:gd name="connsiteX119" fmla="*/ 1181100 w 6087064"/>
              <a:gd name="connsiteY119" fmla="*/ 4216650 h 6913063"/>
              <a:gd name="connsiteX120" fmla="*/ 1200150 w 6087064"/>
              <a:gd name="connsiteY120" fmla="*/ 4245225 h 6913063"/>
              <a:gd name="connsiteX121" fmla="*/ 1228725 w 6087064"/>
              <a:gd name="connsiteY121" fmla="*/ 4254750 h 6913063"/>
              <a:gd name="connsiteX122" fmla="*/ 1257300 w 6087064"/>
              <a:gd name="connsiteY122" fmla="*/ 4273800 h 6913063"/>
              <a:gd name="connsiteX123" fmla="*/ 1343025 w 6087064"/>
              <a:gd name="connsiteY123" fmla="*/ 4264275 h 6913063"/>
              <a:gd name="connsiteX124" fmla="*/ 1371600 w 6087064"/>
              <a:gd name="connsiteY124" fmla="*/ 4245225 h 6913063"/>
              <a:gd name="connsiteX125" fmla="*/ 1419225 w 6087064"/>
              <a:gd name="connsiteY125" fmla="*/ 4188075 h 6913063"/>
              <a:gd name="connsiteX126" fmla="*/ 1485900 w 6087064"/>
              <a:gd name="connsiteY126" fmla="*/ 4130925 h 6913063"/>
              <a:gd name="connsiteX127" fmla="*/ 1514475 w 6087064"/>
              <a:gd name="connsiteY127" fmla="*/ 4121400 h 6913063"/>
              <a:gd name="connsiteX128" fmla="*/ 1543050 w 6087064"/>
              <a:gd name="connsiteY128" fmla="*/ 4102350 h 6913063"/>
              <a:gd name="connsiteX129" fmla="*/ 1628775 w 6087064"/>
              <a:gd name="connsiteY129" fmla="*/ 4083300 h 6913063"/>
              <a:gd name="connsiteX130" fmla="*/ 1657350 w 6087064"/>
              <a:gd name="connsiteY130" fmla="*/ 4064250 h 6913063"/>
              <a:gd name="connsiteX131" fmla="*/ 1685925 w 6087064"/>
              <a:gd name="connsiteY131" fmla="*/ 4035675 h 6913063"/>
              <a:gd name="connsiteX132" fmla="*/ 1743075 w 6087064"/>
              <a:gd name="connsiteY132" fmla="*/ 4016625 h 6913063"/>
              <a:gd name="connsiteX133" fmla="*/ 1809750 w 6087064"/>
              <a:gd name="connsiteY133" fmla="*/ 3997575 h 6913063"/>
              <a:gd name="connsiteX134" fmla="*/ 1924050 w 6087064"/>
              <a:gd name="connsiteY134" fmla="*/ 3978525 h 6913063"/>
              <a:gd name="connsiteX135" fmla="*/ 1943100 w 6087064"/>
              <a:gd name="connsiteY135" fmla="*/ 3949950 h 6913063"/>
              <a:gd name="connsiteX136" fmla="*/ 2000250 w 6087064"/>
              <a:gd name="connsiteY136" fmla="*/ 3930900 h 6913063"/>
              <a:gd name="connsiteX137" fmla="*/ 2345301 w 6087064"/>
              <a:gd name="connsiteY137" fmla="*/ 3902153 h 6913063"/>
              <a:gd name="connsiteX138" fmla="*/ 2566219 w 6087064"/>
              <a:gd name="connsiteY138" fmla="*/ 3921048 h 6913063"/>
              <a:gd name="connsiteX139" fmla="*/ 2825546 w 6087064"/>
              <a:gd name="connsiteY139" fmla="*/ 3882854 h 6913063"/>
              <a:gd name="connsiteX140" fmla="*/ 3347577 w 6087064"/>
              <a:gd name="connsiteY140" fmla="*/ 3882835 h 6913063"/>
              <a:gd name="connsiteX141" fmla="*/ 3527630 w 6087064"/>
              <a:gd name="connsiteY141" fmla="*/ 3920915 h 6913063"/>
              <a:gd name="connsiteX142" fmla="*/ 3814302 w 6087064"/>
              <a:gd name="connsiteY142" fmla="*/ 3959092 h 6913063"/>
              <a:gd name="connsiteX143" fmla="*/ 3994663 w 6087064"/>
              <a:gd name="connsiteY143" fmla="*/ 3959130 h 6913063"/>
              <a:gd name="connsiteX144" fmla="*/ 4245078 w 6087064"/>
              <a:gd name="connsiteY144" fmla="*/ 3987686 h 6913063"/>
              <a:gd name="connsiteX145" fmla="*/ 4400857 w 6087064"/>
              <a:gd name="connsiteY145" fmla="*/ 4006716 h 6913063"/>
              <a:gd name="connsiteX146" fmla="*/ 4622390 w 6087064"/>
              <a:gd name="connsiteY146" fmla="*/ 4006813 h 6913063"/>
              <a:gd name="connsiteX147" fmla="*/ 4742836 w 6087064"/>
              <a:gd name="connsiteY147" fmla="*/ 4006985 h 6913063"/>
              <a:gd name="connsiteX148" fmla="*/ 5076825 w 6087064"/>
              <a:gd name="connsiteY148" fmla="*/ 4092633 h 6913063"/>
              <a:gd name="connsiteX149" fmla="*/ 5334000 w 6087064"/>
              <a:gd name="connsiteY149" fmla="*/ 4188075 h 6913063"/>
              <a:gd name="connsiteX150" fmla="*/ 5343525 w 6087064"/>
              <a:gd name="connsiteY150" fmla="*/ 4216650 h 6913063"/>
              <a:gd name="connsiteX151" fmla="*/ 5410200 w 6087064"/>
              <a:gd name="connsiteY151" fmla="*/ 4273800 h 6913063"/>
              <a:gd name="connsiteX152" fmla="*/ 5438775 w 6087064"/>
              <a:gd name="connsiteY152" fmla="*/ 4283325 h 6913063"/>
              <a:gd name="connsiteX153" fmla="*/ 5495925 w 6087064"/>
              <a:gd name="connsiteY153" fmla="*/ 4340475 h 6913063"/>
              <a:gd name="connsiteX154" fmla="*/ 5562600 w 6087064"/>
              <a:gd name="connsiteY154" fmla="*/ 4378575 h 6913063"/>
              <a:gd name="connsiteX155" fmla="*/ 5591175 w 6087064"/>
              <a:gd name="connsiteY155" fmla="*/ 4435725 h 6913063"/>
              <a:gd name="connsiteX156" fmla="*/ 5600700 w 6087064"/>
              <a:gd name="connsiteY156" fmla="*/ 4464300 h 6913063"/>
              <a:gd name="connsiteX157" fmla="*/ 5619750 w 6087064"/>
              <a:gd name="connsiteY157" fmla="*/ 4502400 h 6913063"/>
              <a:gd name="connsiteX158" fmla="*/ 5629275 w 6087064"/>
              <a:gd name="connsiteY158" fmla="*/ 4540500 h 6913063"/>
              <a:gd name="connsiteX159" fmla="*/ 5648325 w 6087064"/>
              <a:gd name="connsiteY159" fmla="*/ 4569075 h 6913063"/>
              <a:gd name="connsiteX160" fmla="*/ 5657850 w 6087064"/>
              <a:gd name="connsiteY160" fmla="*/ 4597650 h 6913063"/>
              <a:gd name="connsiteX161" fmla="*/ 5695950 w 6087064"/>
              <a:gd name="connsiteY161" fmla="*/ 4654800 h 6913063"/>
              <a:gd name="connsiteX162" fmla="*/ 5705475 w 6087064"/>
              <a:gd name="connsiteY162" fmla="*/ 4702425 h 6913063"/>
              <a:gd name="connsiteX163" fmla="*/ 5734050 w 6087064"/>
              <a:gd name="connsiteY163" fmla="*/ 4731000 h 6913063"/>
              <a:gd name="connsiteX164" fmla="*/ 5753100 w 6087064"/>
              <a:gd name="connsiteY164" fmla="*/ 4769100 h 6913063"/>
              <a:gd name="connsiteX165" fmla="*/ 5772150 w 6087064"/>
              <a:gd name="connsiteY165" fmla="*/ 4826250 h 6913063"/>
              <a:gd name="connsiteX166" fmla="*/ 5781675 w 6087064"/>
              <a:gd name="connsiteY166" fmla="*/ 4854825 h 6913063"/>
              <a:gd name="connsiteX167" fmla="*/ 5791200 w 6087064"/>
              <a:gd name="connsiteY167" fmla="*/ 4883400 h 6913063"/>
              <a:gd name="connsiteX168" fmla="*/ 5810250 w 6087064"/>
              <a:gd name="connsiteY168" fmla="*/ 5235825 h 6913063"/>
              <a:gd name="connsiteX169" fmla="*/ 5819775 w 6087064"/>
              <a:gd name="connsiteY169" fmla="*/ 5302500 h 6913063"/>
              <a:gd name="connsiteX170" fmla="*/ 5829300 w 6087064"/>
              <a:gd name="connsiteY170" fmla="*/ 5435850 h 6913063"/>
              <a:gd name="connsiteX171" fmla="*/ 5848350 w 6087064"/>
              <a:gd name="connsiteY171" fmla="*/ 5559675 h 6913063"/>
              <a:gd name="connsiteX172" fmla="*/ 5867400 w 6087064"/>
              <a:gd name="connsiteY172" fmla="*/ 5654925 h 6913063"/>
              <a:gd name="connsiteX173" fmla="*/ 5886450 w 6087064"/>
              <a:gd name="connsiteY173" fmla="*/ 5893050 h 6913063"/>
              <a:gd name="connsiteX174" fmla="*/ 5895975 w 6087064"/>
              <a:gd name="connsiteY174" fmla="*/ 5978775 h 6913063"/>
              <a:gd name="connsiteX175" fmla="*/ 5905500 w 6087064"/>
              <a:gd name="connsiteY175" fmla="*/ 6807450 h 6913063"/>
              <a:gd name="connsiteX176" fmla="*/ 5934075 w 6087064"/>
              <a:gd name="connsiteY176" fmla="*/ 6893175 h 6913063"/>
              <a:gd name="connsiteX177" fmla="*/ 6055873 w 6087064"/>
              <a:gd name="connsiteY177" fmla="*/ 6373907 h 6913063"/>
              <a:gd name="connsiteX178" fmla="*/ 6086272 w 6087064"/>
              <a:gd name="connsiteY178" fmla="*/ 468246 h 6913063"/>
              <a:gd name="connsiteX0" fmla="*/ 6086272 w 6089637"/>
              <a:gd name="connsiteY0" fmla="*/ 468246 h 7012809"/>
              <a:gd name="connsiteX1" fmla="*/ 6000750 w 6089637"/>
              <a:gd name="connsiteY1" fmla="*/ 387600 h 7012809"/>
              <a:gd name="connsiteX2" fmla="*/ 5981700 w 6089637"/>
              <a:gd name="connsiteY2" fmla="*/ 540000 h 7012809"/>
              <a:gd name="connsiteX3" fmla="*/ 5962650 w 6089637"/>
              <a:gd name="connsiteY3" fmla="*/ 635250 h 7012809"/>
              <a:gd name="connsiteX4" fmla="*/ 5943600 w 6089637"/>
              <a:gd name="connsiteY4" fmla="*/ 873375 h 7012809"/>
              <a:gd name="connsiteX5" fmla="*/ 5934075 w 6089637"/>
              <a:gd name="connsiteY5" fmla="*/ 911475 h 7012809"/>
              <a:gd name="connsiteX6" fmla="*/ 5924550 w 6089637"/>
              <a:gd name="connsiteY6" fmla="*/ 997200 h 7012809"/>
              <a:gd name="connsiteX7" fmla="*/ 5915025 w 6089637"/>
              <a:gd name="connsiteY7" fmla="*/ 1054350 h 7012809"/>
              <a:gd name="connsiteX8" fmla="*/ 5905500 w 6089637"/>
              <a:gd name="connsiteY8" fmla="*/ 1302000 h 7012809"/>
              <a:gd name="connsiteX9" fmla="*/ 5886450 w 6089637"/>
              <a:gd name="connsiteY9" fmla="*/ 1406775 h 7012809"/>
              <a:gd name="connsiteX10" fmla="*/ 5867400 w 6089637"/>
              <a:gd name="connsiteY10" fmla="*/ 1482975 h 7012809"/>
              <a:gd name="connsiteX11" fmla="*/ 5848350 w 6089637"/>
              <a:gd name="connsiteY11" fmla="*/ 1587750 h 7012809"/>
              <a:gd name="connsiteX12" fmla="*/ 5838825 w 6089637"/>
              <a:gd name="connsiteY12" fmla="*/ 1711575 h 7012809"/>
              <a:gd name="connsiteX13" fmla="*/ 5819775 w 6089637"/>
              <a:gd name="connsiteY13" fmla="*/ 1787775 h 7012809"/>
              <a:gd name="connsiteX14" fmla="*/ 5810250 w 6089637"/>
              <a:gd name="connsiteY14" fmla="*/ 1844925 h 7012809"/>
              <a:gd name="connsiteX15" fmla="*/ 5800725 w 6089637"/>
              <a:gd name="connsiteY15" fmla="*/ 1930650 h 7012809"/>
              <a:gd name="connsiteX16" fmla="*/ 5781675 w 6089637"/>
              <a:gd name="connsiteY16" fmla="*/ 1987800 h 7012809"/>
              <a:gd name="connsiteX17" fmla="*/ 5772150 w 6089637"/>
              <a:gd name="connsiteY17" fmla="*/ 2025900 h 7012809"/>
              <a:gd name="connsiteX18" fmla="*/ 5753100 w 6089637"/>
              <a:gd name="connsiteY18" fmla="*/ 2054475 h 7012809"/>
              <a:gd name="connsiteX19" fmla="*/ 5743575 w 6089637"/>
              <a:gd name="connsiteY19" fmla="*/ 2140200 h 7012809"/>
              <a:gd name="connsiteX20" fmla="*/ 5734050 w 6089637"/>
              <a:gd name="connsiteY20" fmla="*/ 2187825 h 7012809"/>
              <a:gd name="connsiteX21" fmla="*/ 5724525 w 6089637"/>
              <a:gd name="connsiteY21" fmla="*/ 2244975 h 7012809"/>
              <a:gd name="connsiteX22" fmla="*/ 5715000 w 6089637"/>
              <a:gd name="connsiteY22" fmla="*/ 2283075 h 7012809"/>
              <a:gd name="connsiteX23" fmla="*/ 5705475 w 6089637"/>
              <a:gd name="connsiteY23" fmla="*/ 2340225 h 7012809"/>
              <a:gd name="connsiteX24" fmla="*/ 5676900 w 6089637"/>
              <a:gd name="connsiteY24" fmla="*/ 2406900 h 7012809"/>
              <a:gd name="connsiteX25" fmla="*/ 5648325 w 6089637"/>
              <a:gd name="connsiteY25" fmla="*/ 2492625 h 7012809"/>
              <a:gd name="connsiteX26" fmla="*/ 5638800 w 6089637"/>
              <a:gd name="connsiteY26" fmla="*/ 2521200 h 7012809"/>
              <a:gd name="connsiteX27" fmla="*/ 5610225 w 6089637"/>
              <a:gd name="connsiteY27" fmla="*/ 2549775 h 7012809"/>
              <a:gd name="connsiteX28" fmla="*/ 5572125 w 6089637"/>
              <a:gd name="connsiteY28" fmla="*/ 2597400 h 7012809"/>
              <a:gd name="connsiteX29" fmla="*/ 5543550 w 6089637"/>
              <a:gd name="connsiteY29" fmla="*/ 2625975 h 7012809"/>
              <a:gd name="connsiteX30" fmla="*/ 5486400 w 6089637"/>
              <a:gd name="connsiteY30" fmla="*/ 2664075 h 7012809"/>
              <a:gd name="connsiteX31" fmla="*/ 5457825 w 6089637"/>
              <a:gd name="connsiteY31" fmla="*/ 2683125 h 7012809"/>
              <a:gd name="connsiteX32" fmla="*/ 5429250 w 6089637"/>
              <a:gd name="connsiteY32" fmla="*/ 2692650 h 7012809"/>
              <a:gd name="connsiteX33" fmla="*/ 5372100 w 6089637"/>
              <a:gd name="connsiteY33" fmla="*/ 2730750 h 7012809"/>
              <a:gd name="connsiteX34" fmla="*/ 5343525 w 6089637"/>
              <a:gd name="connsiteY34" fmla="*/ 2749800 h 7012809"/>
              <a:gd name="connsiteX35" fmla="*/ 5286375 w 6089637"/>
              <a:gd name="connsiteY35" fmla="*/ 2787900 h 7012809"/>
              <a:gd name="connsiteX36" fmla="*/ 5257800 w 6089637"/>
              <a:gd name="connsiteY36" fmla="*/ 2806950 h 7012809"/>
              <a:gd name="connsiteX37" fmla="*/ 5200650 w 6089637"/>
              <a:gd name="connsiteY37" fmla="*/ 2826000 h 7012809"/>
              <a:gd name="connsiteX38" fmla="*/ 5162550 w 6089637"/>
              <a:gd name="connsiteY38" fmla="*/ 2864100 h 7012809"/>
              <a:gd name="connsiteX39" fmla="*/ 5143500 w 6089637"/>
              <a:gd name="connsiteY39" fmla="*/ 2892675 h 7012809"/>
              <a:gd name="connsiteX40" fmla="*/ 5086350 w 6089637"/>
              <a:gd name="connsiteY40" fmla="*/ 2940300 h 7012809"/>
              <a:gd name="connsiteX41" fmla="*/ 4905375 w 6089637"/>
              <a:gd name="connsiteY41" fmla="*/ 2978534 h 7012809"/>
              <a:gd name="connsiteX42" fmla="*/ 4676467 w 6089637"/>
              <a:gd name="connsiteY42" fmla="*/ 3035647 h 7012809"/>
              <a:gd name="connsiteX43" fmla="*/ 4493650 w 6089637"/>
              <a:gd name="connsiteY43" fmla="*/ 3092739 h 7012809"/>
              <a:gd name="connsiteX44" fmla="*/ 4324042 w 6089637"/>
              <a:gd name="connsiteY44" fmla="*/ 3073765 h 7012809"/>
              <a:gd name="connsiteX45" fmla="*/ 4132314 w 6089637"/>
              <a:gd name="connsiteY45" fmla="*/ 3092796 h 7012809"/>
              <a:gd name="connsiteX46" fmla="*/ 3914775 w 6089637"/>
              <a:gd name="connsiteY46" fmla="*/ 3064260 h 7012809"/>
              <a:gd name="connsiteX47" fmla="*/ 3770978 w 6089637"/>
              <a:gd name="connsiteY47" fmla="*/ 3035704 h 7012809"/>
              <a:gd name="connsiteX48" fmla="*/ 3540535 w 6089637"/>
              <a:gd name="connsiteY48" fmla="*/ 3007147 h 7012809"/>
              <a:gd name="connsiteX49" fmla="*/ 3205316 w 6089637"/>
              <a:gd name="connsiteY49" fmla="*/ 3035704 h 7012809"/>
              <a:gd name="connsiteX50" fmla="*/ 2924175 w 6089637"/>
              <a:gd name="connsiteY50" fmla="*/ 2978746 h 7012809"/>
              <a:gd name="connsiteX51" fmla="*/ 2613845 w 6089637"/>
              <a:gd name="connsiteY51" fmla="*/ 3026332 h 7012809"/>
              <a:gd name="connsiteX52" fmla="*/ 2127455 w 6089637"/>
              <a:gd name="connsiteY52" fmla="*/ 3026314 h 7012809"/>
              <a:gd name="connsiteX53" fmla="*/ 1800225 w 6089637"/>
              <a:gd name="connsiteY53" fmla="*/ 3045075 h 7012809"/>
              <a:gd name="connsiteX54" fmla="*/ 1733550 w 6089637"/>
              <a:gd name="connsiteY54" fmla="*/ 2987925 h 7012809"/>
              <a:gd name="connsiteX55" fmla="*/ 1685925 w 6089637"/>
              <a:gd name="connsiteY55" fmla="*/ 2978400 h 7012809"/>
              <a:gd name="connsiteX56" fmla="*/ 1466850 w 6089637"/>
              <a:gd name="connsiteY56" fmla="*/ 2959350 h 7012809"/>
              <a:gd name="connsiteX57" fmla="*/ 1362075 w 6089637"/>
              <a:gd name="connsiteY57" fmla="*/ 2930775 h 7012809"/>
              <a:gd name="connsiteX58" fmla="*/ 1314450 w 6089637"/>
              <a:gd name="connsiteY58" fmla="*/ 2921250 h 7012809"/>
              <a:gd name="connsiteX59" fmla="*/ 1266825 w 6089637"/>
              <a:gd name="connsiteY59" fmla="*/ 2902200 h 7012809"/>
              <a:gd name="connsiteX60" fmla="*/ 1181100 w 6089637"/>
              <a:gd name="connsiteY60" fmla="*/ 2892675 h 7012809"/>
              <a:gd name="connsiteX61" fmla="*/ 1152525 w 6089637"/>
              <a:gd name="connsiteY61" fmla="*/ 2883150 h 7012809"/>
              <a:gd name="connsiteX62" fmla="*/ 1047750 w 6089637"/>
              <a:gd name="connsiteY62" fmla="*/ 2854575 h 7012809"/>
              <a:gd name="connsiteX63" fmla="*/ 1009650 w 6089637"/>
              <a:gd name="connsiteY63" fmla="*/ 2835525 h 7012809"/>
              <a:gd name="connsiteX64" fmla="*/ 962025 w 6089637"/>
              <a:gd name="connsiteY64" fmla="*/ 2816475 h 7012809"/>
              <a:gd name="connsiteX65" fmla="*/ 933450 w 6089637"/>
              <a:gd name="connsiteY65" fmla="*/ 2797425 h 7012809"/>
              <a:gd name="connsiteX66" fmla="*/ 904875 w 6089637"/>
              <a:gd name="connsiteY66" fmla="*/ 2787900 h 7012809"/>
              <a:gd name="connsiteX67" fmla="*/ 876300 w 6089637"/>
              <a:gd name="connsiteY67" fmla="*/ 2768850 h 7012809"/>
              <a:gd name="connsiteX68" fmla="*/ 809625 w 6089637"/>
              <a:gd name="connsiteY68" fmla="*/ 2740275 h 7012809"/>
              <a:gd name="connsiteX69" fmla="*/ 781050 w 6089637"/>
              <a:gd name="connsiteY69" fmla="*/ 2721225 h 7012809"/>
              <a:gd name="connsiteX70" fmla="*/ 752475 w 6089637"/>
              <a:gd name="connsiteY70" fmla="*/ 2711700 h 7012809"/>
              <a:gd name="connsiteX71" fmla="*/ 685800 w 6089637"/>
              <a:gd name="connsiteY71" fmla="*/ 2692650 h 7012809"/>
              <a:gd name="connsiteX72" fmla="*/ 638175 w 6089637"/>
              <a:gd name="connsiteY72" fmla="*/ 2683125 h 7012809"/>
              <a:gd name="connsiteX73" fmla="*/ 581025 w 6089637"/>
              <a:gd name="connsiteY73" fmla="*/ 2664075 h 7012809"/>
              <a:gd name="connsiteX74" fmla="*/ 466725 w 6089637"/>
              <a:gd name="connsiteY74" fmla="*/ 2645025 h 7012809"/>
              <a:gd name="connsiteX75" fmla="*/ 419100 w 6089637"/>
              <a:gd name="connsiteY75" fmla="*/ 2625975 h 7012809"/>
              <a:gd name="connsiteX76" fmla="*/ 390525 w 6089637"/>
              <a:gd name="connsiteY76" fmla="*/ 2616450 h 7012809"/>
              <a:gd name="connsiteX77" fmla="*/ 342900 w 6089637"/>
              <a:gd name="connsiteY77" fmla="*/ 2597400 h 7012809"/>
              <a:gd name="connsiteX78" fmla="*/ 219075 w 6089637"/>
              <a:gd name="connsiteY78" fmla="*/ 2568825 h 7012809"/>
              <a:gd name="connsiteX79" fmla="*/ 190500 w 6089637"/>
              <a:gd name="connsiteY79" fmla="*/ 2559300 h 7012809"/>
              <a:gd name="connsiteX80" fmla="*/ 133350 w 6089637"/>
              <a:gd name="connsiteY80" fmla="*/ 2568825 h 7012809"/>
              <a:gd name="connsiteX81" fmla="*/ 85725 w 6089637"/>
              <a:gd name="connsiteY81" fmla="*/ 2616450 h 7012809"/>
              <a:gd name="connsiteX82" fmla="*/ 57150 w 6089637"/>
              <a:gd name="connsiteY82" fmla="*/ 2654550 h 7012809"/>
              <a:gd name="connsiteX83" fmla="*/ 38100 w 6089637"/>
              <a:gd name="connsiteY83" fmla="*/ 2692650 h 7012809"/>
              <a:gd name="connsiteX84" fmla="*/ 19050 w 6089637"/>
              <a:gd name="connsiteY84" fmla="*/ 2721225 h 7012809"/>
              <a:gd name="connsiteX85" fmla="*/ 9525 w 6089637"/>
              <a:gd name="connsiteY85" fmla="*/ 2759325 h 7012809"/>
              <a:gd name="connsiteX86" fmla="*/ 0 w 6089637"/>
              <a:gd name="connsiteY86" fmla="*/ 2787900 h 7012809"/>
              <a:gd name="connsiteX87" fmla="*/ 28575 w 6089637"/>
              <a:gd name="connsiteY87" fmla="*/ 2940300 h 7012809"/>
              <a:gd name="connsiteX88" fmla="*/ 47625 w 6089637"/>
              <a:gd name="connsiteY88" fmla="*/ 2997450 h 7012809"/>
              <a:gd name="connsiteX89" fmla="*/ 76200 w 6089637"/>
              <a:gd name="connsiteY89" fmla="*/ 3035550 h 7012809"/>
              <a:gd name="connsiteX90" fmla="*/ 85725 w 6089637"/>
              <a:gd name="connsiteY90" fmla="*/ 3064125 h 7012809"/>
              <a:gd name="connsiteX91" fmla="*/ 114300 w 6089637"/>
              <a:gd name="connsiteY91" fmla="*/ 3073650 h 7012809"/>
              <a:gd name="connsiteX92" fmla="*/ 171450 w 6089637"/>
              <a:gd name="connsiteY92" fmla="*/ 3111750 h 7012809"/>
              <a:gd name="connsiteX93" fmla="*/ 200025 w 6089637"/>
              <a:gd name="connsiteY93" fmla="*/ 3121275 h 7012809"/>
              <a:gd name="connsiteX94" fmla="*/ 228600 w 6089637"/>
              <a:gd name="connsiteY94" fmla="*/ 3140325 h 7012809"/>
              <a:gd name="connsiteX95" fmla="*/ 257175 w 6089637"/>
              <a:gd name="connsiteY95" fmla="*/ 3168900 h 7012809"/>
              <a:gd name="connsiteX96" fmla="*/ 314325 w 6089637"/>
              <a:gd name="connsiteY96" fmla="*/ 3187950 h 7012809"/>
              <a:gd name="connsiteX97" fmla="*/ 352425 w 6089637"/>
              <a:gd name="connsiteY97" fmla="*/ 3207000 h 7012809"/>
              <a:gd name="connsiteX98" fmla="*/ 409575 w 6089637"/>
              <a:gd name="connsiteY98" fmla="*/ 3254625 h 7012809"/>
              <a:gd name="connsiteX99" fmla="*/ 438150 w 6089637"/>
              <a:gd name="connsiteY99" fmla="*/ 3292725 h 7012809"/>
              <a:gd name="connsiteX100" fmla="*/ 466725 w 6089637"/>
              <a:gd name="connsiteY100" fmla="*/ 3349875 h 7012809"/>
              <a:gd name="connsiteX101" fmla="*/ 476250 w 6089637"/>
              <a:gd name="connsiteY101" fmla="*/ 3378450 h 7012809"/>
              <a:gd name="connsiteX102" fmla="*/ 504825 w 6089637"/>
              <a:gd name="connsiteY102" fmla="*/ 3416550 h 7012809"/>
              <a:gd name="connsiteX103" fmla="*/ 523875 w 6089637"/>
              <a:gd name="connsiteY103" fmla="*/ 3454650 h 7012809"/>
              <a:gd name="connsiteX104" fmla="*/ 533400 w 6089637"/>
              <a:gd name="connsiteY104" fmla="*/ 3502275 h 7012809"/>
              <a:gd name="connsiteX105" fmla="*/ 590550 w 6089637"/>
              <a:gd name="connsiteY105" fmla="*/ 3578475 h 7012809"/>
              <a:gd name="connsiteX106" fmla="*/ 666750 w 6089637"/>
              <a:gd name="connsiteY106" fmla="*/ 3664200 h 7012809"/>
              <a:gd name="connsiteX107" fmla="*/ 695325 w 6089637"/>
              <a:gd name="connsiteY107" fmla="*/ 3683250 h 7012809"/>
              <a:gd name="connsiteX108" fmla="*/ 762000 w 6089637"/>
              <a:gd name="connsiteY108" fmla="*/ 3778500 h 7012809"/>
              <a:gd name="connsiteX109" fmla="*/ 800100 w 6089637"/>
              <a:gd name="connsiteY109" fmla="*/ 3835650 h 7012809"/>
              <a:gd name="connsiteX110" fmla="*/ 857250 w 6089637"/>
              <a:gd name="connsiteY110" fmla="*/ 3930900 h 7012809"/>
              <a:gd name="connsiteX111" fmla="*/ 923925 w 6089637"/>
              <a:gd name="connsiteY111" fmla="*/ 3988050 h 7012809"/>
              <a:gd name="connsiteX112" fmla="*/ 952500 w 6089637"/>
              <a:gd name="connsiteY112" fmla="*/ 4016625 h 7012809"/>
              <a:gd name="connsiteX113" fmla="*/ 981075 w 6089637"/>
              <a:gd name="connsiteY113" fmla="*/ 4035675 h 7012809"/>
              <a:gd name="connsiteX114" fmla="*/ 1028700 w 6089637"/>
              <a:gd name="connsiteY114" fmla="*/ 4092825 h 7012809"/>
              <a:gd name="connsiteX115" fmla="*/ 1057275 w 6089637"/>
              <a:gd name="connsiteY115" fmla="*/ 4130925 h 7012809"/>
              <a:gd name="connsiteX116" fmla="*/ 1076325 w 6089637"/>
              <a:gd name="connsiteY116" fmla="*/ 4159500 h 7012809"/>
              <a:gd name="connsiteX117" fmla="*/ 1114425 w 6089637"/>
              <a:gd name="connsiteY117" fmla="*/ 4169025 h 7012809"/>
              <a:gd name="connsiteX118" fmla="*/ 1152525 w 6089637"/>
              <a:gd name="connsiteY118" fmla="*/ 4197600 h 7012809"/>
              <a:gd name="connsiteX119" fmla="*/ 1181100 w 6089637"/>
              <a:gd name="connsiteY119" fmla="*/ 4216650 h 7012809"/>
              <a:gd name="connsiteX120" fmla="*/ 1200150 w 6089637"/>
              <a:gd name="connsiteY120" fmla="*/ 4245225 h 7012809"/>
              <a:gd name="connsiteX121" fmla="*/ 1228725 w 6089637"/>
              <a:gd name="connsiteY121" fmla="*/ 4254750 h 7012809"/>
              <a:gd name="connsiteX122" fmla="*/ 1257300 w 6089637"/>
              <a:gd name="connsiteY122" fmla="*/ 4273800 h 7012809"/>
              <a:gd name="connsiteX123" fmla="*/ 1343025 w 6089637"/>
              <a:gd name="connsiteY123" fmla="*/ 4264275 h 7012809"/>
              <a:gd name="connsiteX124" fmla="*/ 1371600 w 6089637"/>
              <a:gd name="connsiteY124" fmla="*/ 4245225 h 7012809"/>
              <a:gd name="connsiteX125" fmla="*/ 1419225 w 6089637"/>
              <a:gd name="connsiteY125" fmla="*/ 4188075 h 7012809"/>
              <a:gd name="connsiteX126" fmla="*/ 1485900 w 6089637"/>
              <a:gd name="connsiteY126" fmla="*/ 4130925 h 7012809"/>
              <a:gd name="connsiteX127" fmla="*/ 1514475 w 6089637"/>
              <a:gd name="connsiteY127" fmla="*/ 4121400 h 7012809"/>
              <a:gd name="connsiteX128" fmla="*/ 1543050 w 6089637"/>
              <a:gd name="connsiteY128" fmla="*/ 4102350 h 7012809"/>
              <a:gd name="connsiteX129" fmla="*/ 1628775 w 6089637"/>
              <a:gd name="connsiteY129" fmla="*/ 4083300 h 7012809"/>
              <a:gd name="connsiteX130" fmla="*/ 1657350 w 6089637"/>
              <a:gd name="connsiteY130" fmla="*/ 4064250 h 7012809"/>
              <a:gd name="connsiteX131" fmla="*/ 1685925 w 6089637"/>
              <a:gd name="connsiteY131" fmla="*/ 4035675 h 7012809"/>
              <a:gd name="connsiteX132" fmla="*/ 1743075 w 6089637"/>
              <a:gd name="connsiteY132" fmla="*/ 4016625 h 7012809"/>
              <a:gd name="connsiteX133" fmla="*/ 1809750 w 6089637"/>
              <a:gd name="connsiteY133" fmla="*/ 3997575 h 7012809"/>
              <a:gd name="connsiteX134" fmla="*/ 1924050 w 6089637"/>
              <a:gd name="connsiteY134" fmla="*/ 3978525 h 7012809"/>
              <a:gd name="connsiteX135" fmla="*/ 1943100 w 6089637"/>
              <a:gd name="connsiteY135" fmla="*/ 3949950 h 7012809"/>
              <a:gd name="connsiteX136" fmla="*/ 2000250 w 6089637"/>
              <a:gd name="connsiteY136" fmla="*/ 3930900 h 7012809"/>
              <a:gd name="connsiteX137" fmla="*/ 2345301 w 6089637"/>
              <a:gd name="connsiteY137" fmla="*/ 3902153 h 7012809"/>
              <a:gd name="connsiteX138" fmla="*/ 2566219 w 6089637"/>
              <a:gd name="connsiteY138" fmla="*/ 3921048 h 7012809"/>
              <a:gd name="connsiteX139" fmla="*/ 2825546 w 6089637"/>
              <a:gd name="connsiteY139" fmla="*/ 3882854 h 7012809"/>
              <a:gd name="connsiteX140" fmla="*/ 3347577 w 6089637"/>
              <a:gd name="connsiteY140" fmla="*/ 3882835 h 7012809"/>
              <a:gd name="connsiteX141" fmla="*/ 3527630 w 6089637"/>
              <a:gd name="connsiteY141" fmla="*/ 3920915 h 7012809"/>
              <a:gd name="connsiteX142" fmla="*/ 3814302 w 6089637"/>
              <a:gd name="connsiteY142" fmla="*/ 3959092 h 7012809"/>
              <a:gd name="connsiteX143" fmla="*/ 3994663 w 6089637"/>
              <a:gd name="connsiteY143" fmla="*/ 3959130 h 7012809"/>
              <a:gd name="connsiteX144" fmla="*/ 4245078 w 6089637"/>
              <a:gd name="connsiteY144" fmla="*/ 3987686 h 7012809"/>
              <a:gd name="connsiteX145" fmla="*/ 4400857 w 6089637"/>
              <a:gd name="connsiteY145" fmla="*/ 4006716 h 7012809"/>
              <a:gd name="connsiteX146" fmla="*/ 4622390 w 6089637"/>
              <a:gd name="connsiteY146" fmla="*/ 4006813 h 7012809"/>
              <a:gd name="connsiteX147" fmla="*/ 4742836 w 6089637"/>
              <a:gd name="connsiteY147" fmla="*/ 4006985 h 7012809"/>
              <a:gd name="connsiteX148" fmla="*/ 5076825 w 6089637"/>
              <a:gd name="connsiteY148" fmla="*/ 4092633 h 7012809"/>
              <a:gd name="connsiteX149" fmla="*/ 5334000 w 6089637"/>
              <a:gd name="connsiteY149" fmla="*/ 4188075 h 7012809"/>
              <a:gd name="connsiteX150" fmla="*/ 5343525 w 6089637"/>
              <a:gd name="connsiteY150" fmla="*/ 4216650 h 7012809"/>
              <a:gd name="connsiteX151" fmla="*/ 5410200 w 6089637"/>
              <a:gd name="connsiteY151" fmla="*/ 4273800 h 7012809"/>
              <a:gd name="connsiteX152" fmla="*/ 5438775 w 6089637"/>
              <a:gd name="connsiteY152" fmla="*/ 4283325 h 7012809"/>
              <a:gd name="connsiteX153" fmla="*/ 5495925 w 6089637"/>
              <a:gd name="connsiteY153" fmla="*/ 4340475 h 7012809"/>
              <a:gd name="connsiteX154" fmla="*/ 5562600 w 6089637"/>
              <a:gd name="connsiteY154" fmla="*/ 4378575 h 7012809"/>
              <a:gd name="connsiteX155" fmla="*/ 5591175 w 6089637"/>
              <a:gd name="connsiteY155" fmla="*/ 4435725 h 7012809"/>
              <a:gd name="connsiteX156" fmla="*/ 5600700 w 6089637"/>
              <a:gd name="connsiteY156" fmla="*/ 4464300 h 7012809"/>
              <a:gd name="connsiteX157" fmla="*/ 5619750 w 6089637"/>
              <a:gd name="connsiteY157" fmla="*/ 4502400 h 7012809"/>
              <a:gd name="connsiteX158" fmla="*/ 5629275 w 6089637"/>
              <a:gd name="connsiteY158" fmla="*/ 4540500 h 7012809"/>
              <a:gd name="connsiteX159" fmla="*/ 5648325 w 6089637"/>
              <a:gd name="connsiteY159" fmla="*/ 4569075 h 7012809"/>
              <a:gd name="connsiteX160" fmla="*/ 5657850 w 6089637"/>
              <a:gd name="connsiteY160" fmla="*/ 4597650 h 7012809"/>
              <a:gd name="connsiteX161" fmla="*/ 5695950 w 6089637"/>
              <a:gd name="connsiteY161" fmla="*/ 4654800 h 7012809"/>
              <a:gd name="connsiteX162" fmla="*/ 5705475 w 6089637"/>
              <a:gd name="connsiteY162" fmla="*/ 4702425 h 7012809"/>
              <a:gd name="connsiteX163" fmla="*/ 5734050 w 6089637"/>
              <a:gd name="connsiteY163" fmla="*/ 4731000 h 7012809"/>
              <a:gd name="connsiteX164" fmla="*/ 5753100 w 6089637"/>
              <a:gd name="connsiteY164" fmla="*/ 4769100 h 7012809"/>
              <a:gd name="connsiteX165" fmla="*/ 5772150 w 6089637"/>
              <a:gd name="connsiteY165" fmla="*/ 4826250 h 7012809"/>
              <a:gd name="connsiteX166" fmla="*/ 5781675 w 6089637"/>
              <a:gd name="connsiteY166" fmla="*/ 4854825 h 7012809"/>
              <a:gd name="connsiteX167" fmla="*/ 5791200 w 6089637"/>
              <a:gd name="connsiteY167" fmla="*/ 4883400 h 7012809"/>
              <a:gd name="connsiteX168" fmla="*/ 5810250 w 6089637"/>
              <a:gd name="connsiteY168" fmla="*/ 5235825 h 7012809"/>
              <a:gd name="connsiteX169" fmla="*/ 5819775 w 6089637"/>
              <a:gd name="connsiteY169" fmla="*/ 5302500 h 7012809"/>
              <a:gd name="connsiteX170" fmla="*/ 5829300 w 6089637"/>
              <a:gd name="connsiteY170" fmla="*/ 5435850 h 7012809"/>
              <a:gd name="connsiteX171" fmla="*/ 5848350 w 6089637"/>
              <a:gd name="connsiteY171" fmla="*/ 5559675 h 7012809"/>
              <a:gd name="connsiteX172" fmla="*/ 5867400 w 6089637"/>
              <a:gd name="connsiteY172" fmla="*/ 5654925 h 7012809"/>
              <a:gd name="connsiteX173" fmla="*/ 5886450 w 6089637"/>
              <a:gd name="connsiteY173" fmla="*/ 5893050 h 7012809"/>
              <a:gd name="connsiteX174" fmla="*/ 5895975 w 6089637"/>
              <a:gd name="connsiteY174" fmla="*/ 5978775 h 7012809"/>
              <a:gd name="connsiteX175" fmla="*/ 5905500 w 6089637"/>
              <a:gd name="connsiteY175" fmla="*/ 6807450 h 7012809"/>
              <a:gd name="connsiteX176" fmla="*/ 6055873 w 6089637"/>
              <a:gd name="connsiteY176" fmla="*/ 6373907 h 7012809"/>
              <a:gd name="connsiteX177" fmla="*/ 6086272 w 6089637"/>
              <a:gd name="connsiteY177" fmla="*/ 468246 h 7012809"/>
              <a:gd name="connsiteX0" fmla="*/ 6086272 w 6089860"/>
              <a:gd name="connsiteY0" fmla="*/ 468246 h 6712281"/>
              <a:gd name="connsiteX1" fmla="*/ 6000750 w 6089860"/>
              <a:gd name="connsiteY1" fmla="*/ 387600 h 6712281"/>
              <a:gd name="connsiteX2" fmla="*/ 5981700 w 6089860"/>
              <a:gd name="connsiteY2" fmla="*/ 540000 h 6712281"/>
              <a:gd name="connsiteX3" fmla="*/ 5962650 w 6089860"/>
              <a:gd name="connsiteY3" fmla="*/ 635250 h 6712281"/>
              <a:gd name="connsiteX4" fmla="*/ 5943600 w 6089860"/>
              <a:gd name="connsiteY4" fmla="*/ 873375 h 6712281"/>
              <a:gd name="connsiteX5" fmla="*/ 5934075 w 6089860"/>
              <a:gd name="connsiteY5" fmla="*/ 911475 h 6712281"/>
              <a:gd name="connsiteX6" fmla="*/ 5924550 w 6089860"/>
              <a:gd name="connsiteY6" fmla="*/ 997200 h 6712281"/>
              <a:gd name="connsiteX7" fmla="*/ 5915025 w 6089860"/>
              <a:gd name="connsiteY7" fmla="*/ 1054350 h 6712281"/>
              <a:gd name="connsiteX8" fmla="*/ 5905500 w 6089860"/>
              <a:gd name="connsiteY8" fmla="*/ 1302000 h 6712281"/>
              <a:gd name="connsiteX9" fmla="*/ 5886450 w 6089860"/>
              <a:gd name="connsiteY9" fmla="*/ 1406775 h 6712281"/>
              <a:gd name="connsiteX10" fmla="*/ 5867400 w 6089860"/>
              <a:gd name="connsiteY10" fmla="*/ 1482975 h 6712281"/>
              <a:gd name="connsiteX11" fmla="*/ 5848350 w 6089860"/>
              <a:gd name="connsiteY11" fmla="*/ 1587750 h 6712281"/>
              <a:gd name="connsiteX12" fmla="*/ 5838825 w 6089860"/>
              <a:gd name="connsiteY12" fmla="*/ 1711575 h 6712281"/>
              <a:gd name="connsiteX13" fmla="*/ 5819775 w 6089860"/>
              <a:gd name="connsiteY13" fmla="*/ 1787775 h 6712281"/>
              <a:gd name="connsiteX14" fmla="*/ 5810250 w 6089860"/>
              <a:gd name="connsiteY14" fmla="*/ 1844925 h 6712281"/>
              <a:gd name="connsiteX15" fmla="*/ 5800725 w 6089860"/>
              <a:gd name="connsiteY15" fmla="*/ 1930650 h 6712281"/>
              <a:gd name="connsiteX16" fmla="*/ 5781675 w 6089860"/>
              <a:gd name="connsiteY16" fmla="*/ 1987800 h 6712281"/>
              <a:gd name="connsiteX17" fmla="*/ 5772150 w 6089860"/>
              <a:gd name="connsiteY17" fmla="*/ 2025900 h 6712281"/>
              <a:gd name="connsiteX18" fmla="*/ 5753100 w 6089860"/>
              <a:gd name="connsiteY18" fmla="*/ 2054475 h 6712281"/>
              <a:gd name="connsiteX19" fmla="*/ 5743575 w 6089860"/>
              <a:gd name="connsiteY19" fmla="*/ 2140200 h 6712281"/>
              <a:gd name="connsiteX20" fmla="*/ 5734050 w 6089860"/>
              <a:gd name="connsiteY20" fmla="*/ 2187825 h 6712281"/>
              <a:gd name="connsiteX21" fmla="*/ 5724525 w 6089860"/>
              <a:gd name="connsiteY21" fmla="*/ 2244975 h 6712281"/>
              <a:gd name="connsiteX22" fmla="*/ 5715000 w 6089860"/>
              <a:gd name="connsiteY22" fmla="*/ 2283075 h 6712281"/>
              <a:gd name="connsiteX23" fmla="*/ 5705475 w 6089860"/>
              <a:gd name="connsiteY23" fmla="*/ 2340225 h 6712281"/>
              <a:gd name="connsiteX24" fmla="*/ 5676900 w 6089860"/>
              <a:gd name="connsiteY24" fmla="*/ 2406900 h 6712281"/>
              <a:gd name="connsiteX25" fmla="*/ 5648325 w 6089860"/>
              <a:gd name="connsiteY25" fmla="*/ 2492625 h 6712281"/>
              <a:gd name="connsiteX26" fmla="*/ 5638800 w 6089860"/>
              <a:gd name="connsiteY26" fmla="*/ 2521200 h 6712281"/>
              <a:gd name="connsiteX27" fmla="*/ 5610225 w 6089860"/>
              <a:gd name="connsiteY27" fmla="*/ 2549775 h 6712281"/>
              <a:gd name="connsiteX28" fmla="*/ 5572125 w 6089860"/>
              <a:gd name="connsiteY28" fmla="*/ 2597400 h 6712281"/>
              <a:gd name="connsiteX29" fmla="*/ 5543550 w 6089860"/>
              <a:gd name="connsiteY29" fmla="*/ 2625975 h 6712281"/>
              <a:gd name="connsiteX30" fmla="*/ 5486400 w 6089860"/>
              <a:gd name="connsiteY30" fmla="*/ 2664075 h 6712281"/>
              <a:gd name="connsiteX31" fmla="*/ 5457825 w 6089860"/>
              <a:gd name="connsiteY31" fmla="*/ 2683125 h 6712281"/>
              <a:gd name="connsiteX32" fmla="*/ 5429250 w 6089860"/>
              <a:gd name="connsiteY32" fmla="*/ 2692650 h 6712281"/>
              <a:gd name="connsiteX33" fmla="*/ 5372100 w 6089860"/>
              <a:gd name="connsiteY33" fmla="*/ 2730750 h 6712281"/>
              <a:gd name="connsiteX34" fmla="*/ 5343525 w 6089860"/>
              <a:gd name="connsiteY34" fmla="*/ 2749800 h 6712281"/>
              <a:gd name="connsiteX35" fmla="*/ 5286375 w 6089860"/>
              <a:gd name="connsiteY35" fmla="*/ 2787900 h 6712281"/>
              <a:gd name="connsiteX36" fmla="*/ 5257800 w 6089860"/>
              <a:gd name="connsiteY36" fmla="*/ 2806950 h 6712281"/>
              <a:gd name="connsiteX37" fmla="*/ 5200650 w 6089860"/>
              <a:gd name="connsiteY37" fmla="*/ 2826000 h 6712281"/>
              <a:gd name="connsiteX38" fmla="*/ 5162550 w 6089860"/>
              <a:gd name="connsiteY38" fmla="*/ 2864100 h 6712281"/>
              <a:gd name="connsiteX39" fmla="*/ 5143500 w 6089860"/>
              <a:gd name="connsiteY39" fmla="*/ 2892675 h 6712281"/>
              <a:gd name="connsiteX40" fmla="*/ 5086350 w 6089860"/>
              <a:gd name="connsiteY40" fmla="*/ 2940300 h 6712281"/>
              <a:gd name="connsiteX41" fmla="*/ 4905375 w 6089860"/>
              <a:gd name="connsiteY41" fmla="*/ 2978534 h 6712281"/>
              <a:gd name="connsiteX42" fmla="*/ 4676467 w 6089860"/>
              <a:gd name="connsiteY42" fmla="*/ 3035647 h 6712281"/>
              <a:gd name="connsiteX43" fmla="*/ 4493650 w 6089860"/>
              <a:gd name="connsiteY43" fmla="*/ 3092739 h 6712281"/>
              <a:gd name="connsiteX44" fmla="*/ 4324042 w 6089860"/>
              <a:gd name="connsiteY44" fmla="*/ 3073765 h 6712281"/>
              <a:gd name="connsiteX45" fmla="*/ 4132314 w 6089860"/>
              <a:gd name="connsiteY45" fmla="*/ 3092796 h 6712281"/>
              <a:gd name="connsiteX46" fmla="*/ 3914775 w 6089860"/>
              <a:gd name="connsiteY46" fmla="*/ 3064260 h 6712281"/>
              <a:gd name="connsiteX47" fmla="*/ 3770978 w 6089860"/>
              <a:gd name="connsiteY47" fmla="*/ 3035704 h 6712281"/>
              <a:gd name="connsiteX48" fmla="*/ 3540535 w 6089860"/>
              <a:gd name="connsiteY48" fmla="*/ 3007147 h 6712281"/>
              <a:gd name="connsiteX49" fmla="*/ 3205316 w 6089860"/>
              <a:gd name="connsiteY49" fmla="*/ 3035704 h 6712281"/>
              <a:gd name="connsiteX50" fmla="*/ 2924175 w 6089860"/>
              <a:gd name="connsiteY50" fmla="*/ 2978746 h 6712281"/>
              <a:gd name="connsiteX51" fmla="*/ 2613845 w 6089860"/>
              <a:gd name="connsiteY51" fmla="*/ 3026332 h 6712281"/>
              <a:gd name="connsiteX52" fmla="*/ 2127455 w 6089860"/>
              <a:gd name="connsiteY52" fmla="*/ 3026314 h 6712281"/>
              <a:gd name="connsiteX53" fmla="*/ 1800225 w 6089860"/>
              <a:gd name="connsiteY53" fmla="*/ 3045075 h 6712281"/>
              <a:gd name="connsiteX54" fmla="*/ 1733550 w 6089860"/>
              <a:gd name="connsiteY54" fmla="*/ 2987925 h 6712281"/>
              <a:gd name="connsiteX55" fmla="*/ 1685925 w 6089860"/>
              <a:gd name="connsiteY55" fmla="*/ 2978400 h 6712281"/>
              <a:gd name="connsiteX56" fmla="*/ 1466850 w 6089860"/>
              <a:gd name="connsiteY56" fmla="*/ 2959350 h 6712281"/>
              <a:gd name="connsiteX57" fmla="*/ 1362075 w 6089860"/>
              <a:gd name="connsiteY57" fmla="*/ 2930775 h 6712281"/>
              <a:gd name="connsiteX58" fmla="*/ 1314450 w 6089860"/>
              <a:gd name="connsiteY58" fmla="*/ 2921250 h 6712281"/>
              <a:gd name="connsiteX59" fmla="*/ 1266825 w 6089860"/>
              <a:gd name="connsiteY59" fmla="*/ 2902200 h 6712281"/>
              <a:gd name="connsiteX60" fmla="*/ 1181100 w 6089860"/>
              <a:gd name="connsiteY60" fmla="*/ 2892675 h 6712281"/>
              <a:gd name="connsiteX61" fmla="*/ 1152525 w 6089860"/>
              <a:gd name="connsiteY61" fmla="*/ 2883150 h 6712281"/>
              <a:gd name="connsiteX62" fmla="*/ 1047750 w 6089860"/>
              <a:gd name="connsiteY62" fmla="*/ 2854575 h 6712281"/>
              <a:gd name="connsiteX63" fmla="*/ 1009650 w 6089860"/>
              <a:gd name="connsiteY63" fmla="*/ 2835525 h 6712281"/>
              <a:gd name="connsiteX64" fmla="*/ 962025 w 6089860"/>
              <a:gd name="connsiteY64" fmla="*/ 2816475 h 6712281"/>
              <a:gd name="connsiteX65" fmla="*/ 933450 w 6089860"/>
              <a:gd name="connsiteY65" fmla="*/ 2797425 h 6712281"/>
              <a:gd name="connsiteX66" fmla="*/ 904875 w 6089860"/>
              <a:gd name="connsiteY66" fmla="*/ 2787900 h 6712281"/>
              <a:gd name="connsiteX67" fmla="*/ 876300 w 6089860"/>
              <a:gd name="connsiteY67" fmla="*/ 2768850 h 6712281"/>
              <a:gd name="connsiteX68" fmla="*/ 809625 w 6089860"/>
              <a:gd name="connsiteY68" fmla="*/ 2740275 h 6712281"/>
              <a:gd name="connsiteX69" fmla="*/ 781050 w 6089860"/>
              <a:gd name="connsiteY69" fmla="*/ 2721225 h 6712281"/>
              <a:gd name="connsiteX70" fmla="*/ 752475 w 6089860"/>
              <a:gd name="connsiteY70" fmla="*/ 2711700 h 6712281"/>
              <a:gd name="connsiteX71" fmla="*/ 685800 w 6089860"/>
              <a:gd name="connsiteY71" fmla="*/ 2692650 h 6712281"/>
              <a:gd name="connsiteX72" fmla="*/ 638175 w 6089860"/>
              <a:gd name="connsiteY72" fmla="*/ 2683125 h 6712281"/>
              <a:gd name="connsiteX73" fmla="*/ 581025 w 6089860"/>
              <a:gd name="connsiteY73" fmla="*/ 2664075 h 6712281"/>
              <a:gd name="connsiteX74" fmla="*/ 466725 w 6089860"/>
              <a:gd name="connsiteY74" fmla="*/ 2645025 h 6712281"/>
              <a:gd name="connsiteX75" fmla="*/ 419100 w 6089860"/>
              <a:gd name="connsiteY75" fmla="*/ 2625975 h 6712281"/>
              <a:gd name="connsiteX76" fmla="*/ 390525 w 6089860"/>
              <a:gd name="connsiteY76" fmla="*/ 2616450 h 6712281"/>
              <a:gd name="connsiteX77" fmla="*/ 342900 w 6089860"/>
              <a:gd name="connsiteY77" fmla="*/ 2597400 h 6712281"/>
              <a:gd name="connsiteX78" fmla="*/ 219075 w 6089860"/>
              <a:gd name="connsiteY78" fmla="*/ 2568825 h 6712281"/>
              <a:gd name="connsiteX79" fmla="*/ 190500 w 6089860"/>
              <a:gd name="connsiteY79" fmla="*/ 2559300 h 6712281"/>
              <a:gd name="connsiteX80" fmla="*/ 133350 w 6089860"/>
              <a:gd name="connsiteY80" fmla="*/ 2568825 h 6712281"/>
              <a:gd name="connsiteX81" fmla="*/ 85725 w 6089860"/>
              <a:gd name="connsiteY81" fmla="*/ 2616450 h 6712281"/>
              <a:gd name="connsiteX82" fmla="*/ 57150 w 6089860"/>
              <a:gd name="connsiteY82" fmla="*/ 2654550 h 6712281"/>
              <a:gd name="connsiteX83" fmla="*/ 38100 w 6089860"/>
              <a:gd name="connsiteY83" fmla="*/ 2692650 h 6712281"/>
              <a:gd name="connsiteX84" fmla="*/ 19050 w 6089860"/>
              <a:gd name="connsiteY84" fmla="*/ 2721225 h 6712281"/>
              <a:gd name="connsiteX85" fmla="*/ 9525 w 6089860"/>
              <a:gd name="connsiteY85" fmla="*/ 2759325 h 6712281"/>
              <a:gd name="connsiteX86" fmla="*/ 0 w 6089860"/>
              <a:gd name="connsiteY86" fmla="*/ 2787900 h 6712281"/>
              <a:gd name="connsiteX87" fmla="*/ 28575 w 6089860"/>
              <a:gd name="connsiteY87" fmla="*/ 2940300 h 6712281"/>
              <a:gd name="connsiteX88" fmla="*/ 47625 w 6089860"/>
              <a:gd name="connsiteY88" fmla="*/ 2997450 h 6712281"/>
              <a:gd name="connsiteX89" fmla="*/ 76200 w 6089860"/>
              <a:gd name="connsiteY89" fmla="*/ 3035550 h 6712281"/>
              <a:gd name="connsiteX90" fmla="*/ 85725 w 6089860"/>
              <a:gd name="connsiteY90" fmla="*/ 3064125 h 6712281"/>
              <a:gd name="connsiteX91" fmla="*/ 114300 w 6089860"/>
              <a:gd name="connsiteY91" fmla="*/ 3073650 h 6712281"/>
              <a:gd name="connsiteX92" fmla="*/ 171450 w 6089860"/>
              <a:gd name="connsiteY92" fmla="*/ 3111750 h 6712281"/>
              <a:gd name="connsiteX93" fmla="*/ 200025 w 6089860"/>
              <a:gd name="connsiteY93" fmla="*/ 3121275 h 6712281"/>
              <a:gd name="connsiteX94" fmla="*/ 228600 w 6089860"/>
              <a:gd name="connsiteY94" fmla="*/ 3140325 h 6712281"/>
              <a:gd name="connsiteX95" fmla="*/ 257175 w 6089860"/>
              <a:gd name="connsiteY95" fmla="*/ 3168900 h 6712281"/>
              <a:gd name="connsiteX96" fmla="*/ 314325 w 6089860"/>
              <a:gd name="connsiteY96" fmla="*/ 3187950 h 6712281"/>
              <a:gd name="connsiteX97" fmla="*/ 352425 w 6089860"/>
              <a:gd name="connsiteY97" fmla="*/ 3207000 h 6712281"/>
              <a:gd name="connsiteX98" fmla="*/ 409575 w 6089860"/>
              <a:gd name="connsiteY98" fmla="*/ 3254625 h 6712281"/>
              <a:gd name="connsiteX99" fmla="*/ 438150 w 6089860"/>
              <a:gd name="connsiteY99" fmla="*/ 3292725 h 6712281"/>
              <a:gd name="connsiteX100" fmla="*/ 466725 w 6089860"/>
              <a:gd name="connsiteY100" fmla="*/ 3349875 h 6712281"/>
              <a:gd name="connsiteX101" fmla="*/ 476250 w 6089860"/>
              <a:gd name="connsiteY101" fmla="*/ 3378450 h 6712281"/>
              <a:gd name="connsiteX102" fmla="*/ 504825 w 6089860"/>
              <a:gd name="connsiteY102" fmla="*/ 3416550 h 6712281"/>
              <a:gd name="connsiteX103" fmla="*/ 523875 w 6089860"/>
              <a:gd name="connsiteY103" fmla="*/ 3454650 h 6712281"/>
              <a:gd name="connsiteX104" fmla="*/ 533400 w 6089860"/>
              <a:gd name="connsiteY104" fmla="*/ 3502275 h 6712281"/>
              <a:gd name="connsiteX105" fmla="*/ 590550 w 6089860"/>
              <a:gd name="connsiteY105" fmla="*/ 3578475 h 6712281"/>
              <a:gd name="connsiteX106" fmla="*/ 666750 w 6089860"/>
              <a:gd name="connsiteY106" fmla="*/ 3664200 h 6712281"/>
              <a:gd name="connsiteX107" fmla="*/ 695325 w 6089860"/>
              <a:gd name="connsiteY107" fmla="*/ 3683250 h 6712281"/>
              <a:gd name="connsiteX108" fmla="*/ 762000 w 6089860"/>
              <a:gd name="connsiteY108" fmla="*/ 3778500 h 6712281"/>
              <a:gd name="connsiteX109" fmla="*/ 800100 w 6089860"/>
              <a:gd name="connsiteY109" fmla="*/ 3835650 h 6712281"/>
              <a:gd name="connsiteX110" fmla="*/ 857250 w 6089860"/>
              <a:gd name="connsiteY110" fmla="*/ 3930900 h 6712281"/>
              <a:gd name="connsiteX111" fmla="*/ 923925 w 6089860"/>
              <a:gd name="connsiteY111" fmla="*/ 3988050 h 6712281"/>
              <a:gd name="connsiteX112" fmla="*/ 952500 w 6089860"/>
              <a:gd name="connsiteY112" fmla="*/ 4016625 h 6712281"/>
              <a:gd name="connsiteX113" fmla="*/ 981075 w 6089860"/>
              <a:gd name="connsiteY113" fmla="*/ 4035675 h 6712281"/>
              <a:gd name="connsiteX114" fmla="*/ 1028700 w 6089860"/>
              <a:gd name="connsiteY114" fmla="*/ 4092825 h 6712281"/>
              <a:gd name="connsiteX115" fmla="*/ 1057275 w 6089860"/>
              <a:gd name="connsiteY115" fmla="*/ 4130925 h 6712281"/>
              <a:gd name="connsiteX116" fmla="*/ 1076325 w 6089860"/>
              <a:gd name="connsiteY116" fmla="*/ 4159500 h 6712281"/>
              <a:gd name="connsiteX117" fmla="*/ 1114425 w 6089860"/>
              <a:gd name="connsiteY117" fmla="*/ 4169025 h 6712281"/>
              <a:gd name="connsiteX118" fmla="*/ 1152525 w 6089860"/>
              <a:gd name="connsiteY118" fmla="*/ 4197600 h 6712281"/>
              <a:gd name="connsiteX119" fmla="*/ 1181100 w 6089860"/>
              <a:gd name="connsiteY119" fmla="*/ 4216650 h 6712281"/>
              <a:gd name="connsiteX120" fmla="*/ 1200150 w 6089860"/>
              <a:gd name="connsiteY120" fmla="*/ 4245225 h 6712281"/>
              <a:gd name="connsiteX121" fmla="*/ 1228725 w 6089860"/>
              <a:gd name="connsiteY121" fmla="*/ 4254750 h 6712281"/>
              <a:gd name="connsiteX122" fmla="*/ 1257300 w 6089860"/>
              <a:gd name="connsiteY122" fmla="*/ 4273800 h 6712281"/>
              <a:gd name="connsiteX123" fmla="*/ 1343025 w 6089860"/>
              <a:gd name="connsiteY123" fmla="*/ 4264275 h 6712281"/>
              <a:gd name="connsiteX124" fmla="*/ 1371600 w 6089860"/>
              <a:gd name="connsiteY124" fmla="*/ 4245225 h 6712281"/>
              <a:gd name="connsiteX125" fmla="*/ 1419225 w 6089860"/>
              <a:gd name="connsiteY125" fmla="*/ 4188075 h 6712281"/>
              <a:gd name="connsiteX126" fmla="*/ 1485900 w 6089860"/>
              <a:gd name="connsiteY126" fmla="*/ 4130925 h 6712281"/>
              <a:gd name="connsiteX127" fmla="*/ 1514475 w 6089860"/>
              <a:gd name="connsiteY127" fmla="*/ 4121400 h 6712281"/>
              <a:gd name="connsiteX128" fmla="*/ 1543050 w 6089860"/>
              <a:gd name="connsiteY128" fmla="*/ 4102350 h 6712281"/>
              <a:gd name="connsiteX129" fmla="*/ 1628775 w 6089860"/>
              <a:gd name="connsiteY129" fmla="*/ 4083300 h 6712281"/>
              <a:gd name="connsiteX130" fmla="*/ 1657350 w 6089860"/>
              <a:gd name="connsiteY130" fmla="*/ 4064250 h 6712281"/>
              <a:gd name="connsiteX131" fmla="*/ 1685925 w 6089860"/>
              <a:gd name="connsiteY131" fmla="*/ 4035675 h 6712281"/>
              <a:gd name="connsiteX132" fmla="*/ 1743075 w 6089860"/>
              <a:gd name="connsiteY132" fmla="*/ 4016625 h 6712281"/>
              <a:gd name="connsiteX133" fmla="*/ 1809750 w 6089860"/>
              <a:gd name="connsiteY133" fmla="*/ 3997575 h 6712281"/>
              <a:gd name="connsiteX134" fmla="*/ 1924050 w 6089860"/>
              <a:gd name="connsiteY134" fmla="*/ 3978525 h 6712281"/>
              <a:gd name="connsiteX135" fmla="*/ 1943100 w 6089860"/>
              <a:gd name="connsiteY135" fmla="*/ 3949950 h 6712281"/>
              <a:gd name="connsiteX136" fmla="*/ 2000250 w 6089860"/>
              <a:gd name="connsiteY136" fmla="*/ 3930900 h 6712281"/>
              <a:gd name="connsiteX137" fmla="*/ 2345301 w 6089860"/>
              <a:gd name="connsiteY137" fmla="*/ 3902153 h 6712281"/>
              <a:gd name="connsiteX138" fmla="*/ 2566219 w 6089860"/>
              <a:gd name="connsiteY138" fmla="*/ 3921048 h 6712281"/>
              <a:gd name="connsiteX139" fmla="*/ 2825546 w 6089860"/>
              <a:gd name="connsiteY139" fmla="*/ 3882854 h 6712281"/>
              <a:gd name="connsiteX140" fmla="*/ 3347577 w 6089860"/>
              <a:gd name="connsiteY140" fmla="*/ 3882835 h 6712281"/>
              <a:gd name="connsiteX141" fmla="*/ 3527630 w 6089860"/>
              <a:gd name="connsiteY141" fmla="*/ 3920915 h 6712281"/>
              <a:gd name="connsiteX142" fmla="*/ 3814302 w 6089860"/>
              <a:gd name="connsiteY142" fmla="*/ 3959092 h 6712281"/>
              <a:gd name="connsiteX143" fmla="*/ 3994663 w 6089860"/>
              <a:gd name="connsiteY143" fmla="*/ 3959130 h 6712281"/>
              <a:gd name="connsiteX144" fmla="*/ 4245078 w 6089860"/>
              <a:gd name="connsiteY144" fmla="*/ 3987686 h 6712281"/>
              <a:gd name="connsiteX145" fmla="*/ 4400857 w 6089860"/>
              <a:gd name="connsiteY145" fmla="*/ 4006716 h 6712281"/>
              <a:gd name="connsiteX146" fmla="*/ 4622390 w 6089860"/>
              <a:gd name="connsiteY146" fmla="*/ 4006813 h 6712281"/>
              <a:gd name="connsiteX147" fmla="*/ 4742836 w 6089860"/>
              <a:gd name="connsiteY147" fmla="*/ 4006985 h 6712281"/>
              <a:gd name="connsiteX148" fmla="*/ 5076825 w 6089860"/>
              <a:gd name="connsiteY148" fmla="*/ 4092633 h 6712281"/>
              <a:gd name="connsiteX149" fmla="*/ 5334000 w 6089860"/>
              <a:gd name="connsiteY149" fmla="*/ 4188075 h 6712281"/>
              <a:gd name="connsiteX150" fmla="*/ 5343525 w 6089860"/>
              <a:gd name="connsiteY150" fmla="*/ 4216650 h 6712281"/>
              <a:gd name="connsiteX151" fmla="*/ 5410200 w 6089860"/>
              <a:gd name="connsiteY151" fmla="*/ 4273800 h 6712281"/>
              <a:gd name="connsiteX152" fmla="*/ 5438775 w 6089860"/>
              <a:gd name="connsiteY152" fmla="*/ 4283325 h 6712281"/>
              <a:gd name="connsiteX153" fmla="*/ 5495925 w 6089860"/>
              <a:gd name="connsiteY153" fmla="*/ 4340475 h 6712281"/>
              <a:gd name="connsiteX154" fmla="*/ 5562600 w 6089860"/>
              <a:gd name="connsiteY154" fmla="*/ 4378575 h 6712281"/>
              <a:gd name="connsiteX155" fmla="*/ 5591175 w 6089860"/>
              <a:gd name="connsiteY155" fmla="*/ 4435725 h 6712281"/>
              <a:gd name="connsiteX156" fmla="*/ 5600700 w 6089860"/>
              <a:gd name="connsiteY156" fmla="*/ 4464300 h 6712281"/>
              <a:gd name="connsiteX157" fmla="*/ 5619750 w 6089860"/>
              <a:gd name="connsiteY157" fmla="*/ 4502400 h 6712281"/>
              <a:gd name="connsiteX158" fmla="*/ 5629275 w 6089860"/>
              <a:gd name="connsiteY158" fmla="*/ 4540500 h 6712281"/>
              <a:gd name="connsiteX159" fmla="*/ 5648325 w 6089860"/>
              <a:gd name="connsiteY159" fmla="*/ 4569075 h 6712281"/>
              <a:gd name="connsiteX160" fmla="*/ 5657850 w 6089860"/>
              <a:gd name="connsiteY160" fmla="*/ 4597650 h 6712281"/>
              <a:gd name="connsiteX161" fmla="*/ 5695950 w 6089860"/>
              <a:gd name="connsiteY161" fmla="*/ 4654800 h 6712281"/>
              <a:gd name="connsiteX162" fmla="*/ 5705475 w 6089860"/>
              <a:gd name="connsiteY162" fmla="*/ 4702425 h 6712281"/>
              <a:gd name="connsiteX163" fmla="*/ 5734050 w 6089860"/>
              <a:gd name="connsiteY163" fmla="*/ 4731000 h 6712281"/>
              <a:gd name="connsiteX164" fmla="*/ 5753100 w 6089860"/>
              <a:gd name="connsiteY164" fmla="*/ 4769100 h 6712281"/>
              <a:gd name="connsiteX165" fmla="*/ 5772150 w 6089860"/>
              <a:gd name="connsiteY165" fmla="*/ 4826250 h 6712281"/>
              <a:gd name="connsiteX166" fmla="*/ 5781675 w 6089860"/>
              <a:gd name="connsiteY166" fmla="*/ 4854825 h 6712281"/>
              <a:gd name="connsiteX167" fmla="*/ 5791200 w 6089860"/>
              <a:gd name="connsiteY167" fmla="*/ 4883400 h 6712281"/>
              <a:gd name="connsiteX168" fmla="*/ 5810250 w 6089860"/>
              <a:gd name="connsiteY168" fmla="*/ 5235825 h 6712281"/>
              <a:gd name="connsiteX169" fmla="*/ 5819775 w 6089860"/>
              <a:gd name="connsiteY169" fmla="*/ 5302500 h 6712281"/>
              <a:gd name="connsiteX170" fmla="*/ 5829300 w 6089860"/>
              <a:gd name="connsiteY170" fmla="*/ 5435850 h 6712281"/>
              <a:gd name="connsiteX171" fmla="*/ 5848350 w 6089860"/>
              <a:gd name="connsiteY171" fmla="*/ 5559675 h 6712281"/>
              <a:gd name="connsiteX172" fmla="*/ 5867400 w 6089860"/>
              <a:gd name="connsiteY172" fmla="*/ 5654925 h 6712281"/>
              <a:gd name="connsiteX173" fmla="*/ 5886450 w 6089860"/>
              <a:gd name="connsiteY173" fmla="*/ 5893050 h 6712281"/>
              <a:gd name="connsiteX174" fmla="*/ 5895975 w 6089860"/>
              <a:gd name="connsiteY174" fmla="*/ 5978775 h 6712281"/>
              <a:gd name="connsiteX175" fmla="*/ 6055873 w 6089860"/>
              <a:gd name="connsiteY175" fmla="*/ 6373907 h 6712281"/>
              <a:gd name="connsiteX176" fmla="*/ 6086272 w 6089860"/>
              <a:gd name="connsiteY176" fmla="*/ 468246 h 6712281"/>
              <a:gd name="connsiteX0" fmla="*/ 6086272 w 6089860"/>
              <a:gd name="connsiteY0" fmla="*/ 468246 h 6821180"/>
              <a:gd name="connsiteX1" fmla="*/ 6000750 w 6089860"/>
              <a:gd name="connsiteY1" fmla="*/ 387600 h 6821180"/>
              <a:gd name="connsiteX2" fmla="*/ 5981700 w 6089860"/>
              <a:gd name="connsiteY2" fmla="*/ 540000 h 6821180"/>
              <a:gd name="connsiteX3" fmla="*/ 5962650 w 6089860"/>
              <a:gd name="connsiteY3" fmla="*/ 635250 h 6821180"/>
              <a:gd name="connsiteX4" fmla="*/ 5943600 w 6089860"/>
              <a:gd name="connsiteY4" fmla="*/ 873375 h 6821180"/>
              <a:gd name="connsiteX5" fmla="*/ 5934075 w 6089860"/>
              <a:gd name="connsiteY5" fmla="*/ 911475 h 6821180"/>
              <a:gd name="connsiteX6" fmla="*/ 5924550 w 6089860"/>
              <a:gd name="connsiteY6" fmla="*/ 997200 h 6821180"/>
              <a:gd name="connsiteX7" fmla="*/ 5915025 w 6089860"/>
              <a:gd name="connsiteY7" fmla="*/ 1054350 h 6821180"/>
              <a:gd name="connsiteX8" fmla="*/ 5905500 w 6089860"/>
              <a:gd name="connsiteY8" fmla="*/ 1302000 h 6821180"/>
              <a:gd name="connsiteX9" fmla="*/ 5886450 w 6089860"/>
              <a:gd name="connsiteY9" fmla="*/ 1406775 h 6821180"/>
              <a:gd name="connsiteX10" fmla="*/ 5867400 w 6089860"/>
              <a:gd name="connsiteY10" fmla="*/ 1482975 h 6821180"/>
              <a:gd name="connsiteX11" fmla="*/ 5848350 w 6089860"/>
              <a:gd name="connsiteY11" fmla="*/ 1587750 h 6821180"/>
              <a:gd name="connsiteX12" fmla="*/ 5838825 w 6089860"/>
              <a:gd name="connsiteY12" fmla="*/ 1711575 h 6821180"/>
              <a:gd name="connsiteX13" fmla="*/ 5819775 w 6089860"/>
              <a:gd name="connsiteY13" fmla="*/ 1787775 h 6821180"/>
              <a:gd name="connsiteX14" fmla="*/ 5810250 w 6089860"/>
              <a:gd name="connsiteY14" fmla="*/ 1844925 h 6821180"/>
              <a:gd name="connsiteX15" fmla="*/ 5800725 w 6089860"/>
              <a:gd name="connsiteY15" fmla="*/ 1930650 h 6821180"/>
              <a:gd name="connsiteX16" fmla="*/ 5781675 w 6089860"/>
              <a:gd name="connsiteY16" fmla="*/ 1987800 h 6821180"/>
              <a:gd name="connsiteX17" fmla="*/ 5772150 w 6089860"/>
              <a:gd name="connsiteY17" fmla="*/ 2025900 h 6821180"/>
              <a:gd name="connsiteX18" fmla="*/ 5753100 w 6089860"/>
              <a:gd name="connsiteY18" fmla="*/ 2054475 h 6821180"/>
              <a:gd name="connsiteX19" fmla="*/ 5743575 w 6089860"/>
              <a:gd name="connsiteY19" fmla="*/ 2140200 h 6821180"/>
              <a:gd name="connsiteX20" fmla="*/ 5734050 w 6089860"/>
              <a:gd name="connsiteY20" fmla="*/ 2187825 h 6821180"/>
              <a:gd name="connsiteX21" fmla="*/ 5724525 w 6089860"/>
              <a:gd name="connsiteY21" fmla="*/ 2244975 h 6821180"/>
              <a:gd name="connsiteX22" fmla="*/ 5715000 w 6089860"/>
              <a:gd name="connsiteY22" fmla="*/ 2283075 h 6821180"/>
              <a:gd name="connsiteX23" fmla="*/ 5705475 w 6089860"/>
              <a:gd name="connsiteY23" fmla="*/ 2340225 h 6821180"/>
              <a:gd name="connsiteX24" fmla="*/ 5676900 w 6089860"/>
              <a:gd name="connsiteY24" fmla="*/ 2406900 h 6821180"/>
              <a:gd name="connsiteX25" fmla="*/ 5648325 w 6089860"/>
              <a:gd name="connsiteY25" fmla="*/ 2492625 h 6821180"/>
              <a:gd name="connsiteX26" fmla="*/ 5638800 w 6089860"/>
              <a:gd name="connsiteY26" fmla="*/ 2521200 h 6821180"/>
              <a:gd name="connsiteX27" fmla="*/ 5610225 w 6089860"/>
              <a:gd name="connsiteY27" fmla="*/ 2549775 h 6821180"/>
              <a:gd name="connsiteX28" fmla="*/ 5572125 w 6089860"/>
              <a:gd name="connsiteY28" fmla="*/ 2597400 h 6821180"/>
              <a:gd name="connsiteX29" fmla="*/ 5543550 w 6089860"/>
              <a:gd name="connsiteY29" fmla="*/ 2625975 h 6821180"/>
              <a:gd name="connsiteX30" fmla="*/ 5486400 w 6089860"/>
              <a:gd name="connsiteY30" fmla="*/ 2664075 h 6821180"/>
              <a:gd name="connsiteX31" fmla="*/ 5457825 w 6089860"/>
              <a:gd name="connsiteY31" fmla="*/ 2683125 h 6821180"/>
              <a:gd name="connsiteX32" fmla="*/ 5429250 w 6089860"/>
              <a:gd name="connsiteY32" fmla="*/ 2692650 h 6821180"/>
              <a:gd name="connsiteX33" fmla="*/ 5372100 w 6089860"/>
              <a:gd name="connsiteY33" fmla="*/ 2730750 h 6821180"/>
              <a:gd name="connsiteX34" fmla="*/ 5343525 w 6089860"/>
              <a:gd name="connsiteY34" fmla="*/ 2749800 h 6821180"/>
              <a:gd name="connsiteX35" fmla="*/ 5286375 w 6089860"/>
              <a:gd name="connsiteY35" fmla="*/ 2787900 h 6821180"/>
              <a:gd name="connsiteX36" fmla="*/ 5257800 w 6089860"/>
              <a:gd name="connsiteY36" fmla="*/ 2806950 h 6821180"/>
              <a:gd name="connsiteX37" fmla="*/ 5200650 w 6089860"/>
              <a:gd name="connsiteY37" fmla="*/ 2826000 h 6821180"/>
              <a:gd name="connsiteX38" fmla="*/ 5162550 w 6089860"/>
              <a:gd name="connsiteY38" fmla="*/ 2864100 h 6821180"/>
              <a:gd name="connsiteX39" fmla="*/ 5143500 w 6089860"/>
              <a:gd name="connsiteY39" fmla="*/ 2892675 h 6821180"/>
              <a:gd name="connsiteX40" fmla="*/ 5086350 w 6089860"/>
              <a:gd name="connsiteY40" fmla="*/ 2940300 h 6821180"/>
              <a:gd name="connsiteX41" fmla="*/ 4905375 w 6089860"/>
              <a:gd name="connsiteY41" fmla="*/ 2978534 h 6821180"/>
              <a:gd name="connsiteX42" fmla="*/ 4676467 w 6089860"/>
              <a:gd name="connsiteY42" fmla="*/ 3035647 h 6821180"/>
              <a:gd name="connsiteX43" fmla="*/ 4493650 w 6089860"/>
              <a:gd name="connsiteY43" fmla="*/ 3092739 h 6821180"/>
              <a:gd name="connsiteX44" fmla="*/ 4324042 w 6089860"/>
              <a:gd name="connsiteY44" fmla="*/ 3073765 h 6821180"/>
              <a:gd name="connsiteX45" fmla="*/ 4132314 w 6089860"/>
              <a:gd name="connsiteY45" fmla="*/ 3092796 h 6821180"/>
              <a:gd name="connsiteX46" fmla="*/ 3914775 w 6089860"/>
              <a:gd name="connsiteY46" fmla="*/ 3064260 h 6821180"/>
              <a:gd name="connsiteX47" fmla="*/ 3770978 w 6089860"/>
              <a:gd name="connsiteY47" fmla="*/ 3035704 h 6821180"/>
              <a:gd name="connsiteX48" fmla="*/ 3540535 w 6089860"/>
              <a:gd name="connsiteY48" fmla="*/ 3007147 h 6821180"/>
              <a:gd name="connsiteX49" fmla="*/ 3205316 w 6089860"/>
              <a:gd name="connsiteY49" fmla="*/ 3035704 h 6821180"/>
              <a:gd name="connsiteX50" fmla="*/ 2924175 w 6089860"/>
              <a:gd name="connsiteY50" fmla="*/ 2978746 h 6821180"/>
              <a:gd name="connsiteX51" fmla="*/ 2613845 w 6089860"/>
              <a:gd name="connsiteY51" fmla="*/ 3026332 h 6821180"/>
              <a:gd name="connsiteX52" fmla="*/ 2127455 w 6089860"/>
              <a:gd name="connsiteY52" fmla="*/ 3026314 h 6821180"/>
              <a:gd name="connsiteX53" fmla="*/ 1800225 w 6089860"/>
              <a:gd name="connsiteY53" fmla="*/ 3045075 h 6821180"/>
              <a:gd name="connsiteX54" fmla="*/ 1733550 w 6089860"/>
              <a:gd name="connsiteY54" fmla="*/ 2987925 h 6821180"/>
              <a:gd name="connsiteX55" fmla="*/ 1685925 w 6089860"/>
              <a:gd name="connsiteY55" fmla="*/ 2978400 h 6821180"/>
              <a:gd name="connsiteX56" fmla="*/ 1466850 w 6089860"/>
              <a:gd name="connsiteY56" fmla="*/ 2959350 h 6821180"/>
              <a:gd name="connsiteX57" fmla="*/ 1362075 w 6089860"/>
              <a:gd name="connsiteY57" fmla="*/ 2930775 h 6821180"/>
              <a:gd name="connsiteX58" fmla="*/ 1314450 w 6089860"/>
              <a:gd name="connsiteY58" fmla="*/ 2921250 h 6821180"/>
              <a:gd name="connsiteX59" fmla="*/ 1266825 w 6089860"/>
              <a:gd name="connsiteY59" fmla="*/ 2902200 h 6821180"/>
              <a:gd name="connsiteX60" fmla="*/ 1181100 w 6089860"/>
              <a:gd name="connsiteY60" fmla="*/ 2892675 h 6821180"/>
              <a:gd name="connsiteX61" fmla="*/ 1152525 w 6089860"/>
              <a:gd name="connsiteY61" fmla="*/ 2883150 h 6821180"/>
              <a:gd name="connsiteX62" fmla="*/ 1047750 w 6089860"/>
              <a:gd name="connsiteY62" fmla="*/ 2854575 h 6821180"/>
              <a:gd name="connsiteX63" fmla="*/ 1009650 w 6089860"/>
              <a:gd name="connsiteY63" fmla="*/ 2835525 h 6821180"/>
              <a:gd name="connsiteX64" fmla="*/ 962025 w 6089860"/>
              <a:gd name="connsiteY64" fmla="*/ 2816475 h 6821180"/>
              <a:gd name="connsiteX65" fmla="*/ 933450 w 6089860"/>
              <a:gd name="connsiteY65" fmla="*/ 2797425 h 6821180"/>
              <a:gd name="connsiteX66" fmla="*/ 904875 w 6089860"/>
              <a:gd name="connsiteY66" fmla="*/ 2787900 h 6821180"/>
              <a:gd name="connsiteX67" fmla="*/ 876300 w 6089860"/>
              <a:gd name="connsiteY67" fmla="*/ 2768850 h 6821180"/>
              <a:gd name="connsiteX68" fmla="*/ 809625 w 6089860"/>
              <a:gd name="connsiteY68" fmla="*/ 2740275 h 6821180"/>
              <a:gd name="connsiteX69" fmla="*/ 781050 w 6089860"/>
              <a:gd name="connsiteY69" fmla="*/ 2721225 h 6821180"/>
              <a:gd name="connsiteX70" fmla="*/ 752475 w 6089860"/>
              <a:gd name="connsiteY70" fmla="*/ 2711700 h 6821180"/>
              <a:gd name="connsiteX71" fmla="*/ 685800 w 6089860"/>
              <a:gd name="connsiteY71" fmla="*/ 2692650 h 6821180"/>
              <a:gd name="connsiteX72" fmla="*/ 638175 w 6089860"/>
              <a:gd name="connsiteY72" fmla="*/ 2683125 h 6821180"/>
              <a:gd name="connsiteX73" fmla="*/ 581025 w 6089860"/>
              <a:gd name="connsiteY73" fmla="*/ 2664075 h 6821180"/>
              <a:gd name="connsiteX74" fmla="*/ 466725 w 6089860"/>
              <a:gd name="connsiteY74" fmla="*/ 2645025 h 6821180"/>
              <a:gd name="connsiteX75" fmla="*/ 419100 w 6089860"/>
              <a:gd name="connsiteY75" fmla="*/ 2625975 h 6821180"/>
              <a:gd name="connsiteX76" fmla="*/ 390525 w 6089860"/>
              <a:gd name="connsiteY76" fmla="*/ 2616450 h 6821180"/>
              <a:gd name="connsiteX77" fmla="*/ 342900 w 6089860"/>
              <a:gd name="connsiteY77" fmla="*/ 2597400 h 6821180"/>
              <a:gd name="connsiteX78" fmla="*/ 219075 w 6089860"/>
              <a:gd name="connsiteY78" fmla="*/ 2568825 h 6821180"/>
              <a:gd name="connsiteX79" fmla="*/ 190500 w 6089860"/>
              <a:gd name="connsiteY79" fmla="*/ 2559300 h 6821180"/>
              <a:gd name="connsiteX80" fmla="*/ 133350 w 6089860"/>
              <a:gd name="connsiteY80" fmla="*/ 2568825 h 6821180"/>
              <a:gd name="connsiteX81" fmla="*/ 85725 w 6089860"/>
              <a:gd name="connsiteY81" fmla="*/ 2616450 h 6821180"/>
              <a:gd name="connsiteX82" fmla="*/ 57150 w 6089860"/>
              <a:gd name="connsiteY82" fmla="*/ 2654550 h 6821180"/>
              <a:gd name="connsiteX83" fmla="*/ 38100 w 6089860"/>
              <a:gd name="connsiteY83" fmla="*/ 2692650 h 6821180"/>
              <a:gd name="connsiteX84" fmla="*/ 19050 w 6089860"/>
              <a:gd name="connsiteY84" fmla="*/ 2721225 h 6821180"/>
              <a:gd name="connsiteX85" fmla="*/ 9525 w 6089860"/>
              <a:gd name="connsiteY85" fmla="*/ 2759325 h 6821180"/>
              <a:gd name="connsiteX86" fmla="*/ 0 w 6089860"/>
              <a:gd name="connsiteY86" fmla="*/ 2787900 h 6821180"/>
              <a:gd name="connsiteX87" fmla="*/ 28575 w 6089860"/>
              <a:gd name="connsiteY87" fmla="*/ 2940300 h 6821180"/>
              <a:gd name="connsiteX88" fmla="*/ 47625 w 6089860"/>
              <a:gd name="connsiteY88" fmla="*/ 2997450 h 6821180"/>
              <a:gd name="connsiteX89" fmla="*/ 76200 w 6089860"/>
              <a:gd name="connsiteY89" fmla="*/ 3035550 h 6821180"/>
              <a:gd name="connsiteX90" fmla="*/ 85725 w 6089860"/>
              <a:gd name="connsiteY90" fmla="*/ 3064125 h 6821180"/>
              <a:gd name="connsiteX91" fmla="*/ 114300 w 6089860"/>
              <a:gd name="connsiteY91" fmla="*/ 3073650 h 6821180"/>
              <a:gd name="connsiteX92" fmla="*/ 171450 w 6089860"/>
              <a:gd name="connsiteY92" fmla="*/ 3111750 h 6821180"/>
              <a:gd name="connsiteX93" fmla="*/ 200025 w 6089860"/>
              <a:gd name="connsiteY93" fmla="*/ 3121275 h 6821180"/>
              <a:gd name="connsiteX94" fmla="*/ 228600 w 6089860"/>
              <a:gd name="connsiteY94" fmla="*/ 3140325 h 6821180"/>
              <a:gd name="connsiteX95" fmla="*/ 257175 w 6089860"/>
              <a:gd name="connsiteY95" fmla="*/ 3168900 h 6821180"/>
              <a:gd name="connsiteX96" fmla="*/ 314325 w 6089860"/>
              <a:gd name="connsiteY96" fmla="*/ 3187950 h 6821180"/>
              <a:gd name="connsiteX97" fmla="*/ 352425 w 6089860"/>
              <a:gd name="connsiteY97" fmla="*/ 3207000 h 6821180"/>
              <a:gd name="connsiteX98" fmla="*/ 409575 w 6089860"/>
              <a:gd name="connsiteY98" fmla="*/ 3254625 h 6821180"/>
              <a:gd name="connsiteX99" fmla="*/ 438150 w 6089860"/>
              <a:gd name="connsiteY99" fmla="*/ 3292725 h 6821180"/>
              <a:gd name="connsiteX100" fmla="*/ 466725 w 6089860"/>
              <a:gd name="connsiteY100" fmla="*/ 3349875 h 6821180"/>
              <a:gd name="connsiteX101" fmla="*/ 476250 w 6089860"/>
              <a:gd name="connsiteY101" fmla="*/ 3378450 h 6821180"/>
              <a:gd name="connsiteX102" fmla="*/ 504825 w 6089860"/>
              <a:gd name="connsiteY102" fmla="*/ 3416550 h 6821180"/>
              <a:gd name="connsiteX103" fmla="*/ 523875 w 6089860"/>
              <a:gd name="connsiteY103" fmla="*/ 3454650 h 6821180"/>
              <a:gd name="connsiteX104" fmla="*/ 533400 w 6089860"/>
              <a:gd name="connsiteY104" fmla="*/ 3502275 h 6821180"/>
              <a:gd name="connsiteX105" fmla="*/ 590550 w 6089860"/>
              <a:gd name="connsiteY105" fmla="*/ 3578475 h 6821180"/>
              <a:gd name="connsiteX106" fmla="*/ 666750 w 6089860"/>
              <a:gd name="connsiteY106" fmla="*/ 3664200 h 6821180"/>
              <a:gd name="connsiteX107" fmla="*/ 695325 w 6089860"/>
              <a:gd name="connsiteY107" fmla="*/ 3683250 h 6821180"/>
              <a:gd name="connsiteX108" fmla="*/ 762000 w 6089860"/>
              <a:gd name="connsiteY108" fmla="*/ 3778500 h 6821180"/>
              <a:gd name="connsiteX109" fmla="*/ 800100 w 6089860"/>
              <a:gd name="connsiteY109" fmla="*/ 3835650 h 6821180"/>
              <a:gd name="connsiteX110" fmla="*/ 857250 w 6089860"/>
              <a:gd name="connsiteY110" fmla="*/ 3930900 h 6821180"/>
              <a:gd name="connsiteX111" fmla="*/ 923925 w 6089860"/>
              <a:gd name="connsiteY111" fmla="*/ 3988050 h 6821180"/>
              <a:gd name="connsiteX112" fmla="*/ 952500 w 6089860"/>
              <a:gd name="connsiteY112" fmla="*/ 4016625 h 6821180"/>
              <a:gd name="connsiteX113" fmla="*/ 981075 w 6089860"/>
              <a:gd name="connsiteY113" fmla="*/ 4035675 h 6821180"/>
              <a:gd name="connsiteX114" fmla="*/ 1028700 w 6089860"/>
              <a:gd name="connsiteY114" fmla="*/ 4092825 h 6821180"/>
              <a:gd name="connsiteX115" fmla="*/ 1057275 w 6089860"/>
              <a:gd name="connsiteY115" fmla="*/ 4130925 h 6821180"/>
              <a:gd name="connsiteX116" fmla="*/ 1076325 w 6089860"/>
              <a:gd name="connsiteY116" fmla="*/ 4159500 h 6821180"/>
              <a:gd name="connsiteX117" fmla="*/ 1114425 w 6089860"/>
              <a:gd name="connsiteY117" fmla="*/ 4169025 h 6821180"/>
              <a:gd name="connsiteX118" fmla="*/ 1152525 w 6089860"/>
              <a:gd name="connsiteY118" fmla="*/ 4197600 h 6821180"/>
              <a:gd name="connsiteX119" fmla="*/ 1181100 w 6089860"/>
              <a:gd name="connsiteY119" fmla="*/ 4216650 h 6821180"/>
              <a:gd name="connsiteX120" fmla="*/ 1200150 w 6089860"/>
              <a:gd name="connsiteY120" fmla="*/ 4245225 h 6821180"/>
              <a:gd name="connsiteX121" fmla="*/ 1228725 w 6089860"/>
              <a:gd name="connsiteY121" fmla="*/ 4254750 h 6821180"/>
              <a:gd name="connsiteX122" fmla="*/ 1257300 w 6089860"/>
              <a:gd name="connsiteY122" fmla="*/ 4273800 h 6821180"/>
              <a:gd name="connsiteX123" fmla="*/ 1343025 w 6089860"/>
              <a:gd name="connsiteY123" fmla="*/ 4264275 h 6821180"/>
              <a:gd name="connsiteX124" fmla="*/ 1371600 w 6089860"/>
              <a:gd name="connsiteY124" fmla="*/ 4245225 h 6821180"/>
              <a:gd name="connsiteX125" fmla="*/ 1419225 w 6089860"/>
              <a:gd name="connsiteY125" fmla="*/ 4188075 h 6821180"/>
              <a:gd name="connsiteX126" fmla="*/ 1485900 w 6089860"/>
              <a:gd name="connsiteY126" fmla="*/ 4130925 h 6821180"/>
              <a:gd name="connsiteX127" fmla="*/ 1514475 w 6089860"/>
              <a:gd name="connsiteY127" fmla="*/ 4121400 h 6821180"/>
              <a:gd name="connsiteX128" fmla="*/ 1543050 w 6089860"/>
              <a:gd name="connsiteY128" fmla="*/ 4102350 h 6821180"/>
              <a:gd name="connsiteX129" fmla="*/ 1628775 w 6089860"/>
              <a:gd name="connsiteY129" fmla="*/ 4083300 h 6821180"/>
              <a:gd name="connsiteX130" fmla="*/ 1657350 w 6089860"/>
              <a:gd name="connsiteY130" fmla="*/ 4064250 h 6821180"/>
              <a:gd name="connsiteX131" fmla="*/ 1685925 w 6089860"/>
              <a:gd name="connsiteY131" fmla="*/ 4035675 h 6821180"/>
              <a:gd name="connsiteX132" fmla="*/ 1743075 w 6089860"/>
              <a:gd name="connsiteY132" fmla="*/ 4016625 h 6821180"/>
              <a:gd name="connsiteX133" fmla="*/ 1809750 w 6089860"/>
              <a:gd name="connsiteY133" fmla="*/ 3997575 h 6821180"/>
              <a:gd name="connsiteX134" fmla="*/ 1924050 w 6089860"/>
              <a:gd name="connsiteY134" fmla="*/ 3978525 h 6821180"/>
              <a:gd name="connsiteX135" fmla="*/ 1943100 w 6089860"/>
              <a:gd name="connsiteY135" fmla="*/ 3949950 h 6821180"/>
              <a:gd name="connsiteX136" fmla="*/ 2000250 w 6089860"/>
              <a:gd name="connsiteY136" fmla="*/ 3930900 h 6821180"/>
              <a:gd name="connsiteX137" fmla="*/ 2345301 w 6089860"/>
              <a:gd name="connsiteY137" fmla="*/ 3902153 h 6821180"/>
              <a:gd name="connsiteX138" fmla="*/ 2566219 w 6089860"/>
              <a:gd name="connsiteY138" fmla="*/ 3921048 h 6821180"/>
              <a:gd name="connsiteX139" fmla="*/ 2825546 w 6089860"/>
              <a:gd name="connsiteY139" fmla="*/ 3882854 h 6821180"/>
              <a:gd name="connsiteX140" fmla="*/ 3347577 w 6089860"/>
              <a:gd name="connsiteY140" fmla="*/ 3882835 h 6821180"/>
              <a:gd name="connsiteX141" fmla="*/ 3527630 w 6089860"/>
              <a:gd name="connsiteY141" fmla="*/ 3920915 h 6821180"/>
              <a:gd name="connsiteX142" fmla="*/ 3814302 w 6089860"/>
              <a:gd name="connsiteY142" fmla="*/ 3959092 h 6821180"/>
              <a:gd name="connsiteX143" fmla="*/ 3994663 w 6089860"/>
              <a:gd name="connsiteY143" fmla="*/ 3959130 h 6821180"/>
              <a:gd name="connsiteX144" fmla="*/ 4245078 w 6089860"/>
              <a:gd name="connsiteY144" fmla="*/ 3987686 h 6821180"/>
              <a:gd name="connsiteX145" fmla="*/ 4400857 w 6089860"/>
              <a:gd name="connsiteY145" fmla="*/ 4006716 h 6821180"/>
              <a:gd name="connsiteX146" fmla="*/ 4622390 w 6089860"/>
              <a:gd name="connsiteY146" fmla="*/ 4006813 h 6821180"/>
              <a:gd name="connsiteX147" fmla="*/ 4742836 w 6089860"/>
              <a:gd name="connsiteY147" fmla="*/ 4006985 h 6821180"/>
              <a:gd name="connsiteX148" fmla="*/ 5076825 w 6089860"/>
              <a:gd name="connsiteY148" fmla="*/ 4092633 h 6821180"/>
              <a:gd name="connsiteX149" fmla="*/ 5334000 w 6089860"/>
              <a:gd name="connsiteY149" fmla="*/ 4188075 h 6821180"/>
              <a:gd name="connsiteX150" fmla="*/ 5343525 w 6089860"/>
              <a:gd name="connsiteY150" fmla="*/ 4216650 h 6821180"/>
              <a:gd name="connsiteX151" fmla="*/ 5410200 w 6089860"/>
              <a:gd name="connsiteY151" fmla="*/ 4273800 h 6821180"/>
              <a:gd name="connsiteX152" fmla="*/ 5438775 w 6089860"/>
              <a:gd name="connsiteY152" fmla="*/ 4283325 h 6821180"/>
              <a:gd name="connsiteX153" fmla="*/ 5495925 w 6089860"/>
              <a:gd name="connsiteY153" fmla="*/ 4340475 h 6821180"/>
              <a:gd name="connsiteX154" fmla="*/ 5562600 w 6089860"/>
              <a:gd name="connsiteY154" fmla="*/ 4378575 h 6821180"/>
              <a:gd name="connsiteX155" fmla="*/ 5591175 w 6089860"/>
              <a:gd name="connsiteY155" fmla="*/ 4435725 h 6821180"/>
              <a:gd name="connsiteX156" fmla="*/ 5600700 w 6089860"/>
              <a:gd name="connsiteY156" fmla="*/ 4464300 h 6821180"/>
              <a:gd name="connsiteX157" fmla="*/ 5619750 w 6089860"/>
              <a:gd name="connsiteY157" fmla="*/ 4502400 h 6821180"/>
              <a:gd name="connsiteX158" fmla="*/ 5629275 w 6089860"/>
              <a:gd name="connsiteY158" fmla="*/ 4540500 h 6821180"/>
              <a:gd name="connsiteX159" fmla="*/ 5648325 w 6089860"/>
              <a:gd name="connsiteY159" fmla="*/ 4569075 h 6821180"/>
              <a:gd name="connsiteX160" fmla="*/ 5657850 w 6089860"/>
              <a:gd name="connsiteY160" fmla="*/ 4597650 h 6821180"/>
              <a:gd name="connsiteX161" fmla="*/ 5695950 w 6089860"/>
              <a:gd name="connsiteY161" fmla="*/ 4654800 h 6821180"/>
              <a:gd name="connsiteX162" fmla="*/ 5705475 w 6089860"/>
              <a:gd name="connsiteY162" fmla="*/ 4702425 h 6821180"/>
              <a:gd name="connsiteX163" fmla="*/ 5734050 w 6089860"/>
              <a:gd name="connsiteY163" fmla="*/ 4731000 h 6821180"/>
              <a:gd name="connsiteX164" fmla="*/ 5753100 w 6089860"/>
              <a:gd name="connsiteY164" fmla="*/ 4769100 h 6821180"/>
              <a:gd name="connsiteX165" fmla="*/ 5772150 w 6089860"/>
              <a:gd name="connsiteY165" fmla="*/ 4826250 h 6821180"/>
              <a:gd name="connsiteX166" fmla="*/ 5781675 w 6089860"/>
              <a:gd name="connsiteY166" fmla="*/ 4854825 h 6821180"/>
              <a:gd name="connsiteX167" fmla="*/ 5791200 w 6089860"/>
              <a:gd name="connsiteY167" fmla="*/ 4883400 h 6821180"/>
              <a:gd name="connsiteX168" fmla="*/ 5810250 w 6089860"/>
              <a:gd name="connsiteY168" fmla="*/ 5235825 h 6821180"/>
              <a:gd name="connsiteX169" fmla="*/ 5819775 w 6089860"/>
              <a:gd name="connsiteY169" fmla="*/ 5302500 h 6821180"/>
              <a:gd name="connsiteX170" fmla="*/ 5829300 w 6089860"/>
              <a:gd name="connsiteY170" fmla="*/ 5435850 h 6821180"/>
              <a:gd name="connsiteX171" fmla="*/ 5848350 w 6089860"/>
              <a:gd name="connsiteY171" fmla="*/ 5559675 h 6821180"/>
              <a:gd name="connsiteX172" fmla="*/ 5867400 w 6089860"/>
              <a:gd name="connsiteY172" fmla="*/ 5654925 h 6821180"/>
              <a:gd name="connsiteX173" fmla="*/ 5886450 w 6089860"/>
              <a:gd name="connsiteY173" fmla="*/ 5893050 h 6821180"/>
              <a:gd name="connsiteX174" fmla="*/ 5895975 w 6089860"/>
              <a:gd name="connsiteY174" fmla="*/ 5978775 h 6821180"/>
              <a:gd name="connsiteX175" fmla="*/ 5940764 w 6089860"/>
              <a:gd name="connsiteY175" fmla="*/ 6358919 h 6821180"/>
              <a:gd name="connsiteX176" fmla="*/ 6055873 w 6089860"/>
              <a:gd name="connsiteY176" fmla="*/ 6373907 h 6821180"/>
              <a:gd name="connsiteX177" fmla="*/ 6086272 w 6089860"/>
              <a:gd name="connsiteY177" fmla="*/ 468246 h 6821180"/>
              <a:gd name="connsiteX0" fmla="*/ 6086272 w 6086987"/>
              <a:gd name="connsiteY0" fmla="*/ 468246 h 6432576"/>
              <a:gd name="connsiteX1" fmla="*/ 6000750 w 6086987"/>
              <a:gd name="connsiteY1" fmla="*/ 387600 h 6432576"/>
              <a:gd name="connsiteX2" fmla="*/ 5981700 w 6086987"/>
              <a:gd name="connsiteY2" fmla="*/ 540000 h 6432576"/>
              <a:gd name="connsiteX3" fmla="*/ 5962650 w 6086987"/>
              <a:gd name="connsiteY3" fmla="*/ 635250 h 6432576"/>
              <a:gd name="connsiteX4" fmla="*/ 5943600 w 6086987"/>
              <a:gd name="connsiteY4" fmla="*/ 873375 h 6432576"/>
              <a:gd name="connsiteX5" fmla="*/ 5934075 w 6086987"/>
              <a:gd name="connsiteY5" fmla="*/ 911475 h 6432576"/>
              <a:gd name="connsiteX6" fmla="*/ 5924550 w 6086987"/>
              <a:gd name="connsiteY6" fmla="*/ 997200 h 6432576"/>
              <a:gd name="connsiteX7" fmla="*/ 5915025 w 6086987"/>
              <a:gd name="connsiteY7" fmla="*/ 1054350 h 6432576"/>
              <a:gd name="connsiteX8" fmla="*/ 5905500 w 6086987"/>
              <a:gd name="connsiteY8" fmla="*/ 1302000 h 6432576"/>
              <a:gd name="connsiteX9" fmla="*/ 5886450 w 6086987"/>
              <a:gd name="connsiteY9" fmla="*/ 1406775 h 6432576"/>
              <a:gd name="connsiteX10" fmla="*/ 5867400 w 6086987"/>
              <a:gd name="connsiteY10" fmla="*/ 1482975 h 6432576"/>
              <a:gd name="connsiteX11" fmla="*/ 5848350 w 6086987"/>
              <a:gd name="connsiteY11" fmla="*/ 1587750 h 6432576"/>
              <a:gd name="connsiteX12" fmla="*/ 5838825 w 6086987"/>
              <a:gd name="connsiteY12" fmla="*/ 1711575 h 6432576"/>
              <a:gd name="connsiteX13" fmla="*/ 5819775 w 6086987"/>
              <a:gd name="connsiteY13" fmla="*/ 1787775 h 6432576"/>
              <a:gd name="connsiteX14" fmla="*/ 5810250 w 6086987"/>
              <a:gd name="connsiteY14" fmla="*/ 1844925 h 6432576"/>
              <a:gd name="connsiteX15" fmla="*/ 5800725 w 6086987"/>
              <a:gd name="connsiteY15" fmla="*/ 1930650 h 6432576"/>
              <a:gd name="connsiteX16" fmla="*/ 5781675 w 6086987"/>
              <a:gd name="connsiteY16" fmla="*/ 1987800 h 6432576"/>
              <a:gd name="connsiteX17" fmla="*/ 5772150 w 6086987"/>
              <a:gd name="connsiteY17" fmla="*/ 2025900 h 6432576"/>
              <a:gd name="connsiteX18" fmla="*/ 5753100 w 6086987"/>
              <a:gd name="connsiteY18" fmla="*/ 2054475 h 6432576"/>
              <a:gd name="connsiteX19" fmla="*/ 5743575 w 6086987"/>
              <a:gd name="connsiteY19" fmla="*/ 2140200 h 6432576"/>
              <a:gd name="connsiteX20" fmla="*/ 5734050 w 6086987"/>
              <a:gd name="connsiteY20" fmla="*/ 2187825 h 6432576"/>
              <a:gd name="connsiteX21" fmla="*/ 5724525 w 6086987"/>
              <a:gd name="connsiteY21" fmla="*/ 2244975 h 6432576"/>
              <a:gd name="connsiteX22" fmla="*/ 5715000 w 6086987"/>
              <a:gd name="connsiteY22" fmla="*/ 2283075 h 6432576"/>
              <a:gd name="connsiteX23" fmla="*/ 5705475 w 6086987"/>
              <a:gd name="connsiteY23" fmla="*/ 2340225 h 6432576"/>
              <a:gd name="connsiteX24" fmla="*/ 5676900 w 6086987"/>
              <a:gd name="connsiteY24" fmla="*/ 2406900 h 6432576"/>
              <a:gd name="connsiteX25" fmla="*/ 5648325 w 6086987"/>
              <a:gd name="connsiteY25" fmla="*/ 2492625 h 6432576"/>
              <a:gd name="connsiteX26" fmla="*/ 5638800 w 6086987"/>
              <a:gd name="connsiteY26" fmla="*/ 2521200 h 6432576"/>
              <a:gd name="connsiteX27" fmla="*/ 5610225 w 6086987"/>
              <a:gd name="connsiteY27" fmla="*/ 2549775 h 6432576"/>
              <a:gd name="connsiteX28" fmla="*/ 5572125 w 6086987"/>
              <a:gd name="connsiteY28" fmla="*/ 2597400 h 6432576"/>
              <a:gd name="connsiteX29" fmla="*/ 5543550 w 6086987"/>
              <a:gd name="connsiteY29" fmla="*/ 2625975 h 6432576"/>
              <a:gd name="connsiteX30" fmla="*/ 5486400 w 6086987"/>
              <a:gd name="connsiteY30" fmla="*/ 2664075 h 6432576"/>
              <a:gd name="connsiteX31" fmla="*/ 5457825 w 6086987"/>
              <a:gd name="connsiteY31" fmla="*/ 2683125 h 6432576"/>
              <a:gd name="connsiteX32" fmla="*/ 5429250 w 6086987"/>
              <a:gd name="connsiteY32" fmla="*/ 2692650 h 6432576"/>
              <a:gd name="connsiteX33" fmla="*/ 5372100 w 6086987"/>
              <a:gd name="connsiteY33" fmla="*/ 2730750 h 6432576"/>
              <a:gd name="connsiteX34" fmla="*/ 5343525 w 6086987"/>
              <a:gd name="connsiteY34" fmla="*/ 2749800 h 6432576"/>
              <a:gd name="connsiteX35" fmla="*/ 5286375 w 6086987"/>
              <a:gd name="connsiteY35" fmla="*/ 2787900 h 6432576"/>
              <a:gd name="connsiteX36" fmla="*/ 5257800 w 6086987"/>
              <a:gd name="connsiteY36" fmla="*/ 2806950 h 6432576"/>
              <a:gd name="connsiteX37" fmla="*/ 5200650 w 6086987"/>
              <a:gd name="connsiteY37" fmla="*/ 2826000 h 6432576"/>
              <a:gd name="connsiteX38" fmla="*/ 5162550 w 6086987"/>
              <a:gd name="connsiteY38" fmla="*/ 2864100 h 6432576"/>
              <a:gd name="connsiteX39" fmla="*/ 5143500 w 6086987"/>
              <a:gd name="connsiteY39" fmla="*/ 2892675 h 6432576"/>
              <a:gd name="connsiteX40" fmla="*/ 5086350 w 6086987"/>
              <a:gd name="connsiteY40" fmla="*/ 2940300 h 6432576"/>
              <a:gd name="connsiteX41" fmla="*/ 4905375 w 6086987"/>
              <a:gd name="connsiteY41" fmla="*/ 2978534 h 6432576"/>
              <a:gd name="connsiteX42" fmla="*/ 4676467 w 6086987"/>
              <a:gd name="connsiteY42" fmla="*/ 3035647 h 6432576"/>
              <a:gd name="connsiteX43" fmla="*/ 4493650 w 6086987"/>
              <a:gd name="connsiteY43" fmla="*/ 3092739 h 6432576"/>
              <a:gd name="connsiteX44" fmla="*/ 4324042 w 6086987"/>
              <a:gd name="connsiteY44" fmla="*/ 3073765 h 6432576"/>
              <a:gd name="connsiteX45" fmla="*/ 4132314 w 6086987"/>
              <a:gd name="connsiteY45" fmla="*/ 3092796 h 6432576"/>
              <a:gd name="connsiteX46" fmla="*/ 3914775 w 6086987"/>
              <a:gd name="connsiteY46" fmla="*/ 3064260 h 6432576"/>
              <a:gd name="connsiteX47" fmla="*/ 3770978 w 6086987"/>
              <a:gd name="connsiteY47" fmla="*/ 3035704 h 6432576"/>
              <a:gd name="connsiteX48" fmla="*/ 3540535 w 6086987"/>
              <a:gd name="connsiteY48" fmla="*/ 3007147 h 6432576"/>
              <a:gd name="connsiteX49" fmla="*/ 3205316 w 6086987"/>
              <a:gd name="connsiteY49" fmla="*/ 3035704 h 6432576"/>
              <a:gd name="connsiteX50" fmla="*/ 2924175 w 6086987"/>
              <a:gd name="connsiteY50" fmla="*/ 2978746 h 6432576"/>
              <a:gd name="connsiteX51" fmla="*/ 2613845 w 6086987"/>
              <a:gd name="connsiteY51" fmla="*/ 3026332 h 6432576"/>
              <a:gd name="connsiteX52" fmla="*/ 2127455 w 6086987"/>
              <a:gd name="connsiteY52" fmla="*/ 3026314 h 6432576"/>
              <a:gd name="connsiteX53" fmla="*/ 1800225 w 6086987"/>
              <a:gd name="connsiteY53" fmla="*/ 3045075 h 6432576"/>
              <a:gd name="connsiteX54" fmla="*/ 1733550 w 6086987"/>
              <a:gd name="connsiteY54" fmla="*/ 2987925 h 6432576"/>
              <a:gd name="connsiteX55" fmla="*/ 1685925 w 6086987"/>
              <a:gd name="connsiteY55" fmla="*/ 2978400 h 6432576"/>
              <a:gd name="connsiteX56" fmla="*/ 1466850 w 6086987"/>
              <a:gd name="connsiteY56" fmla="*/ 2959350 h 6432576"/>
              <a:gd name="connsiteX57" fmla="*/ 1362075 w 6086987"/>
              <a:gd name="connsiteY57" fmla="*/ 2930775 h 6432576"/>
              <a:gd name="connsiteX58" fmla="*/ 1314450 w 6086987"/>
              <a:gd name="connsiteY58" fmla="*/ 2921250 h 6432576"/>
              <a:gd name="connsiteX59" fmla="*/ 1266825 w 6086987"/>
              <a:gd name="connsiteY59" fmla="*/ 2902200 h 6432576"/>
              <a:gd name="connsiteX60" fmla="*/ 1181100 w 6086987"/>
              <a:gd name="connsiteY60" fmla="*/ 2892675 h 6432576"/>
              <a:gd name="connsiteX61" fmla="*/ 1152525 w 6086987"/>
              <a:gd name="connsiteY61" fmla="*/ 2883150 h 6432576"/>
              <a:gd name="connsiteX62" fmla="*/ 1047750 w 6086987"/>
              <a:gd name="connsiteY62" fmla="*/ 2854575 h 6432576"/>
              <a:gd name="connsiteX63" fmla="*/ 1009650 w 6086987"/>
              <a:gd name="connsiteY63" fmla="*/ 2835525 h 6432576"/>
              <a:gd name="connsiteX64" fmla="*/ 962025 w 6086987"/>
              <a:gd name="connsiteY64" fmla="*/ 2816475 h 6432576"/>
              <a:gd name="connsiteX65" fmla="*/ 933450 w 6086987"/>
              <a:gd name="connsiteY65" fmla="*/ 2797425 h 6432576"/>
              <a:gd name="connsiteX66" fmla="*/ 904875 w 6086987"/>
              <a:gd name="connsiteY66" fmla="*/ 2787900 h 6432576"/>
              <a:gd name="connsiteX67" fmla="*/ 876300 w 6086987"/>
              <a:gd name="connsiteY67" fmla="*/ 2768850 h 6432576"/>
              <a:gd name="connsiteX68" fmla="*/ 809625 w 6086987"/>
              <a:gd name="connsiteY68" fmla="*/ 2740275 h 6432576"/>
              <a:gd name="connsiteX69" fmla="*/ 781050 w 6086987"/>
              <a:gd name="connsiteY69" fmla="*/ 2721225 h 6432576"/>
              <a:gd name="connsiteX70" fmla="*/ 752475 w 6086987"/>
              <a:gd name="connsiteY70" fmla="*/ 2711700 h 6432576"/>
              <a:gd name="connsiteX71" fmla="*/ 685800 w 6086987"/>
              <a:gd name="connsiteY71" fmla="*/ 2692650 h 6432576"/>
              <a:gd name="connsiteX72" fmla="*/ 638175 w 6086987"/>
              <a:gd name="connsiteY72" fmla="*/ 2683125 h 6432576"/>
              <a:gd name="connsiteX73" fmla="*/ 581025 w 6086987"/>
              <a:gd name="connsiteY73" fmla="*/ 2664075 h 6432576"/>
              <a:gd name="connsiteX74" fmla="*/ 466725 w 6086987"/>
              <a:gd name="connsiteY74" fmla="*/ 2645025 h 6432576"/>
              <a:gd name="connsiteX75" fmla="*/ 419100 w 6086987"/>
              <a:gd name="connsiteY75" fmla="*/ 2625975 h 6432576"/>
              <a:gd name="connsiteX76" fmla="*/ 390525 w 6086987"/>
              <a:gd name="connsiteY76" fmla="*/ 2616450 h 6432576"/>
              <a:gd name="connsiteX77" fmla="*/ 342900 w 6086987"/>
              <a:gd name="connsiteY77" fmla="*/ 2597400 h 6432576"/>
              <a:gd name="connsiteX78" fmla="*/ 219075 w 6086987"/>
              <a:gd name="connsiteY78" fmla="*/ 2568825 h 6432576"/>
              <a:gd name="connsiteX79" fmla="*/ 190500 w 6086987"/>
              <a:gd name="connsiteY79" fmla="*/ 2559300 h 6432576"/>
              <a:gd name="connsiteX80" fmla="*/ 133350 w 6086987"/>
              <a:gd name="connsiteY80" fmla="*/ 2568825 h 6432576"/>
              <a:gd name="connsiteX81" fmla="*/ 85725 w 6086987"/>
              <a:gd name="connsiteY81" fmla="*/ 2616450 h 6432576"/>
              <a:gd name="connsiteX82" fmla="*/ 57150 w 6086987"/>
              <a:gd name="connsiteY82" fmla="*/ 2654550 h 6432576"/>
              <a:gd name="connsiteX83" fmla="*/ 38100 w 6086987"/>
              <a:gd name="connsiteY83" fmla="*/ 2692650 h 6432576"/>
              <a:gd name="connsiteX84" fmla="*/ 19050 w 6086987"/>
              <a:gd name="connsiteY84" fmla="*/ 2721225 h 6432576"/>
              <a:gd name="connsiteX85" fmla="*/ 9525 w 6086987"/>
              <a:gd name="connsiteY85" fmla="*/ 2759325 h 6432576"/>
              <a:gd name="connsiteX86" fmla="*/ 0 w 6086987"/>
              <a:gd name="connsiteY86" fmla="*/ 2787900 h 6432576"/>
              <a:gd name="connsiteX87" fmla="*/ 28575 w 6086987"/>
              <a:gd name="connsiteY87" fmla="*/ 2940300 h 6432576"/>
              <a:gd name="connsiteX88" fmla="*/ 47625 w 6086987"/>
              <a:gd name="connsiteY88" fmla="*/ 2997450 h 6432576"/>
              <a:gd name="connsiteX89" fmla="*/ 76200 w 6086987"/>
              <a:gd name="connsiteY89" fmla="*/ 3035550 h 6432576"/>
              <a:gd name="connsiteX90" fmla="*/ 85725 w 6086987"/>
              <a:gd name="connsiteY90" fmla="*/ 3064125 h 6432576"/>
              <a:gd name="connsiteX91" fmla="*/ 114300 w 6086987"/>
              <a:gd name="connsiteY91" fmla="*/ 3073650 h 6432576"/>
              <a:gd name="connsiteX92" fmla="*/ 171450 w 6086987"/>
              <a:gd name="connsiteY92" fmla="*/ 3111750 h 6432576"/>
              <a:gd name="connsiteX93" fmla="*/ 200025 w 6086987"/>
              <a:gd name="connsiteY93" fmla="*/ 3121275 h 6432576"/>
              <a:gd name="connsiteX94" fmla="*/ 228600 w 6086987"/>
              <a:gd name="connsiteY94" fmla="*/ 3140325 h 6432576"/>
              <a:gd name="connsiteX95" fmla="*/ 257175 w 6086987"/>
              <a:gd name="connsiteY95" fmla="*/ 3168900 h 6432576"/>
              <a:gd name="connsiteX96" fmla="*/ 314325 w 6086987"/>
              <a:gd name="connsiteY96" fmla="*/ 3187950 h 6432576"/>
              <a:gd name="connsiteX97" fmla="*/ 352425 w 6086987"/>
              <a:gd name="connsiteY97" fmla="*/ 3207000 h 6432576"/>
              <a:gd name="connsiteX98" fmla="*/ 409575 w 6086987"/>
              <a:gd name="connsiteY98" fmla="*/ 3254625 h 6432576"/>
              <a:gd name="connsiteX99" fmla="*/ 438150 w 6086987"/>
              <a:gd name="connsiteY99" fmla="*/ 3292725 h 6432576"/>
              <a:gd name="connsiteX100" fmla="*/ 466725 w 6086987"/>
              <a:gd name="connsiteY100" fmla="*/ 3349875 h 6432576"/>
              <a:gd name="connsiteX101" fmla="*/ 476250 w 6086987"/>
              <a:gd name="connsiteY101" fmla="*/ 3378450 h 6432576"/>
              <a:gd name="connsiteX102" fmla="*/ 504825 w 6086987"/>
              <a:gd name="connsiteY102" fmla="*/ 3416550 h 6432576"/>
              <a:gd name="connsiteX103" fmla="*/ 523875 w 6086987"/>
              <a:gd name="connsiteY103" fmla="*/ 3454650 h 6432576"/>
              <a:gd name="connsiteX104" fmla="*/ 533400 w 6086987"/>
              <a:gd name="connsiteY104" fmla="*/ 3502275 h 6432576"/>
              <a:gd name="connsiteX105" fmla="*/ 590550 w 6086987"/>
              <a:gd name="connsiteY105" fmla="*/ 3578475 h 6432576"/>
              <a:gd name="connsiteX106" fmla="*/ 666750 w 6086987"/>
              <a:gd name="connsiteY106" fmla="*/ 3664200 h 6432576"/>
              <a:gd name="connsiteX107" fmla="*/ 695325 w 6086987"/>
              <a:gd name="connsiteY107" fmla="*/ 3683250 h 6432576"/>
              <a:gd name="connsiteX108" fmla="*/ 762000 w 6086987"/>
              <a:gd name="connsiteY108" fmla="*/ 3778500 h 6432576"/>
              <a:gd name="connsiteX109" fmla="*/ 800100 w 6086987"/>
              <a:gd name="connsiteY109" fmla="*/ 3835650 h 6432576"/>
              <a:gd name="connsiteX110" fmla="*/ 857250 w 6086987"/>
              <a:gd name="connsiteY110" fmla="*/ 3930900 h 6432576"/>
              <a:gd name="connsiteX111" fmla="*/ 923925 w 6086987"/>
              <a:gd name="connsiteY111" fmla="*/ 3988050 h 6432576"/>
              <a:gd name="connsiteX112" fmla="*/ 952500 w 6086987"/>
              <a:gd name="connsiteY112" fmla="*/ 4016625 h 6432576"/>
              <a:gd name="connsiteX113" fmla="*/ 981075 w 6086987"/>
              <a:gd name="connsiteY113" fmla="*/ 4035675 h 6432576"/>
              <a:gd name="connsiteX114" fmla="*/ 1028700 w 6086987"/>
              <a:gd name="connsiteY114" fmla="*/ 4092825 h 6432576"/>
              <a:gd name="connsiteX115" fmla="*/ 1057275 w 6086987"/>
              <a:gd name="connsiteY115" fmla="*/ 4130925 h 6432576"/>
              <a:gd name="connsiteX116" fmla="*/ 1076325 w 6086987"/>
              <a:gd name="connsiteY116" fmla="*/ 4159500 h 6432576"/>
              <a:gd name="connsiteX117" fmla="*/ 1114425 w 6086987"/>
              <a:gd name="connsiteY117" fmla="*/ 4169025 h 6432576"/>
              <a:gd name="connsiteX118" fmla="*/ 1152525 w 6086987"/>
              <a:gd name="connsiteY118" fmla="*/ 4197600 h 6432576"/>
              <a:gd name="connsiteX119" fmla="*/ 1181100 w 6086987"/>
              <a:gd name="connsiteY119" fmla="*/ 4216650 h 6432576"/>
              <a:gd name="connsiteX120" fmla="*/ 1200150 w 6086987"/>
              <a:gd name="connsiteY120" fmla="*/ 4245225 h 6432576"/>
              <a:gd name="connsiteX121" fmla="*/ 1228725 w 6086987"/>
              <a:gd name="connsiteY121" fmla="*/ 4254750 h 6432576"/>
              <a:gd name="connsiteX122" fmla="*/ 1257300 w 6086987"/>
              <a:gd name="connsiteY122" fmla="*/ 4273800 h 6432576"/>
              <a:gd name="connsiteX123" fmla="*/ 1343025 w 6086987"/>
              <a:gd name="connsiteY123" fmla="*/ 4264275 h 6432576"/>
              <a:gd name="connsiteX124" fmla="*/ 1371600 w 6086987"/>
              <a:gd name="connsiteY124" fmla="*/ 4245225 h 6432576"/>
              <a:gd name="connsiteX125" fmla="*/ 1419225 w 6086987"/>
              <a:gd name="connsiteY125" fmla="*/ 4188075 h 6432576"/>
              <a:gd name="connsiteX126" fmla="*/ 1485900 w 6086987"/>
              <a:gd name="connsiteY126" fmla="*/ 4130925 h 6432576"/>
              <a:gd name="connsiteX127" fmla="*/ 1514475 w 6086987"/>
              <a:gd name="connsiteY127" fmla="*/ 4121400 h 6432576"/>
              <a:gd name="connsiteX128" fmla="*/ 1543050 w 6086987"/>
              <a:gd name="connsiteY128" fmla="*/ 4102350 h 6432576"/>
              <a:gd name="connsiteX129" fmla="*/ 1628775 w 6086987"/>
              <a:gd name="connsiteY129" fmla="*/ 4083300 h 6432576"/>
              <a:gd name="connsiteX130" fmla="*/ 1657350 w 6086987"/>
              <a:gd name="connsiteY130" fmla="*/ 4064250 h 6432576"/>
              <a:gd name="connsiteX131" fmla="*/ 1685925 w 6086987"/>
              <a:gd name="connsiteY131" fmla="*/ 4035675 h 6432576"/>
              <a:gd name="connsiteX132" fmla="*/ 1743075 w 6086987"/>
              <a:gd name="connsiteY132" fmla="*/ 4016625 h 6432576"/>
              <a:gd name="connsiteX133" fmla="*/ 1809750 w 6086987"/>
              <a:gd name="connsiteY133" fmla="*/ 3997575 h 6432576"/>
              <a:gd name="connsiteX134" fmla="*/ 1924050 w 6086987"/>
              <a:gd name="connsiteY134" fmla="*/ 3978525 h 6432576"/>
              <a:gd name="connsiteX135" fmla="*/ 1943100 w 6086987"/>
              <a:gd name="connsiteY135" fmla="*/ 3949950 h 6432576"/>
              <a:gd name="connsiteX136" fmla="*/ 2000250 w 6086987"/>
              <a:gd name="connsiteY136" fmla="*/ 3930900 h 6432576"/>
              <a:gd name="connsiteX137" fmla="*/ 2345301 w 6086987"/>
              <a:gd name="connsiteY137" fmla="*/ 3902153 h 6432576"/>
              <a:gd name="connsiteX138" fmla="*/ 2566219 w 6086987"/>
              <a:gd name="connsiteY138" fmla="*/ 3921048 h 6432576"/>
              <a:gd name="connsiteX139" fmla="*/ 2825546 w 6086987"/>
              <a:gd name="connsiteY139" fmla="*/ 3882854 h 6432576"/>
              <a:gd name="connsiteX140" fmla="*/ 3347577 w 6086987"/>
              <a:gd name="connsiteY140" fmla="*/ 3882835 h 6432576"/>
              <a:gd name="connsiteX141" fmla="*/ 3527630 w 6086987"/>
              <a:gd name="connsiteY141" fmla="*/ 3920915 h 6432576"/>
              <a:gd name="connsiteX142" fmla="*/ 3814302 w 6086987"/>
              <a:gd name="connsiteY142" fmla="*/ 3959092 h 6432576"/>
              <a:gd name="connsiteX143" fmla="*/ 3994663 w 6086987"/>
              <a:gd name="connsiteY143" fmla="*/ 3959130 h 6432576"/>
              <a:gd name="connsiteX144" fmla="*/ 4245078 w 6086987"/>
              <a:gd name="connsiteY144" fmla="*/ 3987686 h 6432576"/>
              <a:gd name="connsiteX145" fmla="*/ 4400857 w 6086987"/>
              <a:gd name="connsiteY145" fmla="*/ 4006716 h 6432576"/>
              <a:gd name="connsiteX146" fmla="*/ 4622390 w 6086987"/>
              <a:gd name="connsiteY146" fmla="*/ 4006813 h 6432576"/>
              <a:gd name="connsiteX147" fmla="*/ 4742836 w 6086987"/>
              <a:gd name="connsiteY147" fmla="*/ 4006985 h 6432576"/>
              <a:gd name="connsiteX148" fmla="*/ 5076825 w 6086987"/>
              <a:gd name="connsiteY148" fmla="*/ 4092633 h 6432576"/>
              <a:gd name="connsiteX149" fmla="*/ 5334000 w 6086987"/>
              <a:gd name="connsiteY149" fmla="*/ 4188075 h 6432576"/>
              <a:gd name="connsiteX150" fmla="*/ 5343525 w 6086987"/>
              <a:gd name="connsiteY150" fmla="*/ 4216650 h 6432576"/>
              <a:gd name="connsiteX151" fmla="*/ 5410200 w 6086987"/>
              <a:gd name="connsiteY151" fmla="*/ 4273800 h 6432576"/>
              <a:gd name="connsiteX152" fmla="*/ 5438775 w 6086987"/>
              <a:gd name="connsiteY152" fmla="*/ 4283325 h 6432576"/>
              <a:gd name="connsiteX153" fmla="*/ 5495925 w 6086987"/>
              <a:gd name="connsiteY153" fmla="*/ 4340475 h 6432576"/>
              <a:gd name="connsiteX154" fmla="*/ 5562600 w 6086987"/>
              <a:gd name="connsiteY154" fmla="*/ 4378575 h 6432576"/>
              <a:gd name="connsiteX155" fmla="*/ 5591175 w 6086987"/>
              <a:gd name="connsiteY155" fmla="*/ 4435725 h 6432576"/>
              <a:gd name="connsiteX156" fmla="*/ 5600700 w 6086987"/>
              <a:gd name="connsiteY156" fmla="*/ 4464300 h 6432576"/>
              <a:gd name="connsiteX157" fmla="*/ 5619750 w 6086987"/>
              <a:gd name="connsiteY157" fmla="*/ 4502400 h 6432576"/>
              <a:gd name="connsiteX158" fmla="*/ 5629275 w 6086987"/>
              <a:gd name="connsiteY158" fmla="*/ 4540500 h 6432576"/>
              <a:gd name="connsiteX159" fmla="*/ 5648325 w 6086987"/>
              <a:gd name="connsiteY159" fmla="*/ 4569075 h 6432576"/>
              <a:gd name="connsiteX160" fmla="*/ 5657850 w 6086987"/>
              <a:gd name="connsiteY160" fmla="*/ 4597650 h 6432576"/>
              <a:gd name="connsiteX161" fmla="*/ 5695950 w 6086987"/>
              <a:gd name="connsiteY161" fmla="*/ 4654800 h 6432576"/>
              <a:gd name="connsiteX162" fmla="*/ 5705475 w 6086987"/>
              <a:gd name="connsiteY162" fmla="*/ 4702425 h 6432576"/>
              <a:gd name="connsiteX163" fmla="*/ 5734050 w 6086987"/>
              <a:gd name="connsiteY163" fmla="*/ 4731000 h 6432576"/>
              <a:gd name="connsiteX164" fmla="*/ 5753100 w 6086987"/>
              <a:gd name="connsiteY164" fmla="*/ 4769100 h 6432576"/>
              <a:gd name="connsiteX165" fmla="*/ 5772150 w 6086987"/>
              <a:gd name="connsiteY165" fmla="*/ 4826250 h 6432576"/>
              <a:gd name="connsiteX166" fmla="*/ 5781675 w 6086987"/>
              <a:gd name="connsiteY166" fmla="*/ 4854825 h 6432576"/>
              <a:gd name="connsiteX167" fmla="*/ 5791200 w 6086987"/>
              <a:gd name="connsiteY167" fmla="*/ 4883400 h 6432576"/>
              <a:gd name="connsiteX168" fmla="*/ 5810250 w 6086987"/>
              <a:gd name="connsiteY168" fmla="*/ 5235825 h 6432576"/>
              <a:gd name="connsiteX169" fmla="*/ 5819775 w 6086987"/>
              <a:gd name="connsiteY169" fmla="*/ 5302500 h 6432576"/>
              <a:gd name="connsiteX170" fmla="*/ 5829300 w 6086987"/>
              <a:gd name="connsiteY170" fmla="*/ 5435850 h 6432576"/>
              <a:gd name="connsiteX171" fmla="*/ 5848350 w 6086987"/>
              <a:gd name="connsiteY171" fmla="*/ 5559675 h 6432576"/>
              <a:gd name="connsiteX172" fmla="*/ 5867400 w 6086987"/>
              <a:gd name="connsiteY172" fmla="*/ 5654925 h 6432576"/>
              <a:gd name="connsiteX173" fmla="*/ 5886450 w 6086987"/>
              <a:gd name="connsiteY173" fmla="*/ 5893050 h 6432576"/>
              <a:gd name="connsiteX174" fmla="*/ 5895975 w 6086987"/>
              <a:gd name="connsiteY174" fmla="*/ 5978775 h 6432576"/>
              <a:gd name="connsiteX175" fmla="*/ 5940764 w 6086987"/>
              <a:gd name="connsiteY175" fmla="*/ 6358919 h 6432576"/>
              <a:gd name="connsiteX176" fmla="*/ 6055873 w 6086987"/>
              <a:gd name="connsiteY176" fmla="*/ 6373907 h 6432576"/>
              <a:gd name="connsiteX177" fmla="*/ 6086272 w 6086987"/>
              <a:gd name="connsiteY177" fmla="*/ 468246 h 643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</a:cxnLst>
            <a:rect l="l" t="t" r="r" b="b"/>
            <a:pathLst>
              <a:path w="6086987" h="6432576">
                <a:moveTo>
                  <a:pt x="6086272" y="468246"/>
                </a:moveTo>
                <a:cubicBezTo>
                  <a:pt x="6077085" y="-529472"/>
                  <a:pt x="6018179" y="375641"/>
                  <a:pt x="6000750" y="387600"/>
                </a:cubicBezTo>
                <a:cubicBezTo>
                  <a:pt x="5983321" y="399559"/>
                  <a:pt x="5988050" y="498725"/>
                  <a:pt x="5981700" y="540000"/>
                </a:cubicBezTo>
                <a:cubicBezTo>
                  <a:pt x="5975350" y="581275"/>
                  <a:pt x="5972462" y="596003"/>
                  <a:pt x="5962650" y="635250"/>
                </a:cubicBezTo>
                <a:cubicBezTo>
                  <a:pt x="5958388" y="703446"/>
                  <a:pt x="5954760" y="800834"/>
                  <a:pt x="5943600" y="873375"/>
                </a:cubicBezTo>
                <a:cubicBezTo>
                  <a:pt x="5941609" y="886314"/>
                  <a:pt x="5937250" y="898775"/>
                  <a:pt x="5934075" y="911475"/>
                </a:cubicBezTo>
                <a:cubicBezTo>
                  <a:pt x="5930900" y="940050"/>
                  <a:pt x="5928350" y="968701"/>
                  <a:pt x="5924550" y="997200"/>
                </a:cubicBezTo>
                <a:cubicBezTo>
                  <a:pt x="5921998" y="1016343"/>
                  <a:pt x="5916230" y="1035075"/>
                  <a:pt x="5915025" y="1054350"/>
                </a:cubicBezTo>
                <a:cubicBezTo>
                  <a:pt x="5909872" y="1136800"/>
                  <a:pt x="5910653" y="1219550"/>
                  <a:pt x="5905500" y="1302000"/>
                </a:cubicBezTo>
                <a:cubicBezTo>
                  <a:pt x="5904667" y="1315335"/>
                  <a:pt x="5890246" y="1390328"/>
                  <a:pt x="5886450" y="1406775"/>
                </a:cubicBezTo>
                <a:cubicBezTo>
                  <a:pt x="5880563" y="1432286"/>
                  <a:pt x="5870647" y="1456995"/>
                  <a:pt x="5867400" y="1482975"/>
                </a:cubicBezTo>
                <a:cubicBezTo>
                  <a:pt x="5856630" y="1569138"/>
                  <a:pt x="5865970" y="1534891"/>
                  <a:pt x="5848350" y="1587750"/>
                </a:cubicBezTo>
                <a:cubicBezTo>
                  <a:pt x="5845175" y="1629025"/>
                  <a:pt x="5843397" y="1670431"/>
                  <a:pt x="5838825" y="1711575"/>
                </a:cubicBezTo>
                <a:cubicBezTo>
                  <a:pt x="5829677" y="1793910"/>
                  <a:pt x="5832965" y="1728421"/>
                  <a:pt x="5819775" y="1787775"/>
                </a:cubicBezTo>
                <a:cubicBezTo>
                  <a:pt x="5815585" y="1806628"/>
                  <a:pt x="5812802" y="1825782"/>
                  <a:pt x="5810250" y="1844925"/>
                </a:cubicBezTo>
                <a:cubicBezTo>
                  <a:pt x="5806450" y="1873424"/>
                  <a:pt x="5806364" y="1902457"/>
                  <a:pt x="5800725" y="1930650"/>
                </a:cubicBezTo>
                <a:cubicBezTo>
                  <a:pt x="5796787" y="1950341"/>
                  <a:pt x="5786545" y="1968319"/>
                  <a:pt x="5781675" y="1987800"/>
                </a:cubicBezTo>
                <a:cubicBezTo>
                  <a:pt x="5778500" y="2000500"/>
                  <a:pt x="5777307" y="2013868"/>
                  <a:pt x="5772150" y="2025900"/>
                </a:cubicBezTo>
                <a:cubicBezTo>
                  <a:pt x="5767641" y="2036422"/>
                  <a:pt x="5759450" y="2044950"/>
                  <a:pt x="5753100" y="2054475"/>
                </a:cubicBezTo>
                <a:cubicBezTo>
                  <a:pt x="5749925" y="2083050"/>
                  <a:pt x="5747641" y="2111738"/>
                  <a:pt x="5743575" y="2140200"/>
                </a:cubicBezTo>
                <a:cubicBezTo>
                  <a:pt x="5741285" y="2156227"/>
                  <a:pt x="5736946" y="2171897"/>
                  <a:pt x="5734050" y="2187825"/>
                </a:cubicBezTo>
                <a:cubicBezTo>
                  <a:pt x="5730595" y="2206826"/>
                  <a:pt x="5728313" y="2226037"/>
                  <a:pt x="5724525" y="2244975"/>
                </a:cubicBezTo>
                <a:cubicBezTo>
                  <a:pt x="5721958" y="2257812"/>
                  <a:pt x="5717567" y="2270238"/>
                  <a:pt x="5715000" y="2283075"/>
                </a:cubicBezTo>
                <a:cubicBezTo>
                  <a:pt x="5711212" y="2302013"/>
                  <a:pt x="5709665" y="2321372"/>
                  <a:pt x="5705475" y="2340225"/>
                </a:cubicBezTo>
                <a:cubicBezTo>
                  <a:pt x="5697268" y="2377156"/>
                  <a:pt x="5692226" y="2367052"/>
                  <a:pt x="5676900" y="2406900"/>
                </a:cubicBezTo>
                <a:cubicBezTo>
                  <a:pt x="5666087" y="2435013"/>
                  <a:pt x="5657850" y="2464050"/>
                  <a:pt x="5648325" y="2492625"/>
                </a:cubicBezTo>
                <a:cubicBezTo>
                  <a:pt x="5645150" y="2502150"/>
                  <a:pt x="5645900" y="2514100"/>
                  <a:pt x="5638800" y="2521200"/>
                </a:cubicBezTo>
                <a:lnTo>
                  <a:pt x="5610225" y="2549775"/>
                </a:lnTo>
                <a:cubicBezTo>
                  <a:pt x="5594588" y="2596685"/>
                  <a:pt x="5611895" y="2564259"/>
                  <a:pt x="5572125" y="2597400"/>
                </a:cubicBezTo>
                <a:cubicBezTo>
                  <a:pt x="5561777" y="2606024"/>
                  <a:pt x="5554183" y="2617705"/>
                  <a:pt x="5543550" y="2625975"/>
                </a:cubicBezTo>
                <a:cubicBezTo>
                  <a:pt x="5525478" y="2640031"/>
                  <a:pt x="5505450" y="2651375"/>
                  <a:pt x="5486400" y="2664075"/>
                </a:cubicBezTo>
                <a:cubicBezTo>
                  <a:pt x="5476875" y="2670425"/>
                  <a:pt x="5468685" y="2679505"/>
                  <a:pt x="5457825" y="2683125"/>
                </a:cubicBezTo>
                <a:cubicBezTo>
                  <a:pt x="5448300" y="2686300"/>
                  <a:pt x="5438027" y="2687774"/>
                  <a:pt x="5429250" y="2692650"/>
                </a:cubicBezTo>
                <a:cubicBezTo>
                  <a:pt x="5409236" y="2703769"/>
                  <a:pt x="5391150" y="2718050"/>
                  <a:pt x="5372100" y="2730750"/>
                </a:cubicBezTo>
                <a:lnTo>
                  <a:pt x="5343525" y="2749800"/>
                </a:lnTo>
                <a:lnTo>
                  <a:pt x="5286375" y="2787900"/>
                </a:lnTo>
                <a:cubicBezTo>
                  <a:pt x="5276850" y="2794250"/>
                  <a:pt x="5268660" y="2803330"/>
                  <a:pt x="5257800" y="2806950"/>
                </a:cubicBezTo>
                <a:lnTo>
                  <a:pt x="5200650" y="2826000"/>
                </a:lnTo>
                <a:cubicBezTo>
                  <a:pt x="5179868" y="2888345"/>
                  <a:pt x="5208732" y="2827155"/>
                  <a:pt x="5162550" y="2864100"/>
                </a:cubicBezTo>
                <a:cubicBezTo>
                  <a:pt x="5153611" y="2871251"/>
                  <a:pt x="5150829" y="2883881"/>
                  <a:pt x="5143500" y="2892675"/>
                </a:cubicBezTo>
                <a:cubicBezTo>
                  <a:pt x="5105554" y="2938211"/>
                  <a:pt x="5126038" y="2925990"/>
                  <a:pt x="5086350" y="2940300"/>
                </a:cubicBezTo>
                <a:cubicBezTo>
                  <a:pt x="5046663" y="2954610"/>
                  <a:pt x="4973689" y="2962643"/>
                  <a:pt x="4905375" y="2978534"/>
                </a:cubicBezTo>
                <a:cubicBezTo>
                  <a:pt x="4837061" y="2994425"/>
                  <a:pt x="4745088" y="3016613"/>
                  <a:pt x="4676467" y="3035647"/>
                </a:cubicBezTo>
                <a:cubicBezTo>
                  <a:pt x="4607846" y="3054681"/>
                  <a:pt x="4552387" y="3086386"/>
                  <a:pt x="4493650" y="3092739"/>
                </a:cubicBezTo>
                <a:cubicBezTo>
                  <a:pt x="4434913" y="3099092"/>
                  <a:pt x="4337588" y="3072797"/>
                  <a:pt x="4324042" y="3073765"/>
                </a:cubicBezTo>
                <a:cubicBezTo>
                  <a:pt x="4260542" y="3078527"/>
                  <a:pt x="4200525" y="3094380"/>
                  <a:pt x="4132314" y="3092796"/>
                </a:cubicBezTo>
                <a:cubicBezTo>
                  <a:pt x="4064103" y="3091212"/>
                  <a:pt x="4003675" y="3067435"/>
                  <a:pt x="3914775" y="3064260"/>
                </a:cubicBezTo>
                <a:cubicBezTo>
                  <a:pt x="3855211" y="3044405"/>
                  <a:pt x="3833351" y="3045223"/>
                  <a:pt x="3770978" y="3035704"/>
                </a:cubicBezTo>
                <a:cubicBezTo>
                  <a:pt x="3708605" y="3026185"/>
                  <a:pt x="3799275" y="3028709"/>
                  <a:pt x="3540535" y="3007147"/>
                </a:cubicBezTo>
                <a:cubicBezTo>
                  <a:pt x="3409131" y="2994485"/>
                  <a:pt x="3308043" y="3040437"/>
                  <a:pt x="3205316" y="3035704"/>
                </a:cubicBezTo>
                <a:cubicBezTo>
                  <a:pt x="3102589" y="3030971"/>
                  <a:pt x="3022753" y="2980308"/>
                  <a:pt x="2924175" y="2978746"/>
                </a:cubicBezTo>
                <a:cubicBezTo>
                  <a:pt x="2825597" y="2977184"/>
                  <a:pt x="2764657" y="3023157"/>
                  <a:pt x="2613845" y="3026332"/>
                </a:cubicBezTo>
                <a:cubicBezTo>
                  <a:pt x="2435328" y="3032663"/>
                  <a:pt x="2263058" y="3023190"/>
                  <a:pt x="2127455" y="3026314"/>
                </a:cubicBezTo>
                <a:cubicBezTo>
                  <a:pt x="1991852" y="3029438"/>
                  <a:pt x="1865876" y="3051473"/>
                  <a:pt x="1800225" y="3045075"/>
                </a:cubicBezTo>
                <a:cubicBezTo>
                  <a:pt x="1734574" y="3038677"/>
                  <a:pt x="1752600" y="2999037"/>
                  <a:pt x="1733550" y="2987925"/>
                </a:cubicBezTo>
                <a:cubicBezTo>
                  <a:pt x="1714500" y="2976813"/>
                  <a:pt x="1702034" y="2980011"/>
                  <a:pt x="1685925" y="2978400"/>
                </a:cubicBezTo>
                <a:cubicBezTo>
                  <a:pt x="1536680" y="2963476"/>
                  <a:pt x="1580131" y="2976778"/>
                  <a:pt x="1466850" y="2959350"/>
                </a:cubicBezTo>
                <a:cubicBezTo>
                  <a:pt x="1297970" y="2933369"/>
                  <a:pt x="1560558" y="2970472"/>
                  <a:pt x="1362075" y="2930775"/>
                </a:cubicBezTo>
                <a:cubicBezTo>
                  <a:pt x="1346200" y="2927600"/>
                  <a:pt x="1329957" y="2925902"/>
                  <a:pt x="1314450" y="2921250"/>
                </a:cubicBezTo>
                <a:cubicBezTo>
                  <a:pt x="1298073" y="2916337"/>
                  <a:pt x="1283543" y="2905783"/>
                  <a:pt x="1266825" y="2902200"/>
                </a:cubicBezTo>
                <a:cubicBezTo>
                  <a:pt x="1238712" y="2896176"/>
                  <a:pt x="1209675" y="2895850"/>
                  <a:pt x="1181100" y="2892675"/>
                </a:cubicBezTo>
                <a:cubicBezTo>
                  <a:pt x="1171575" y="2889500"/>
                  <a:pt x="1162265" y="2885585"/>
                  <a:pt x="1152525" y="2883150"/>
                </a:cubicBezTo>
                <a:cubicBezTo>
                  <a:pt x="1110719" y="2872698"/>
                  <a:pt x="1088618" y="2875009"/>
                  <a:pt x="1047750" y="2854575"/>
                </a:cubicBezTo>
                <a:cubicBezTo>
                  <a:pt x="1035050" y="2848225"/>
                  <a:pt x="1022625" y="2841292"/>
                  <a:pt x="1009650" y="2835525"/>
                </a:cubicBezTo>
                <a:cubicBezTo>
                  <a:pt x="994026" y="2828581"/>
                  <a:pt x="977318" y="2824121"/>
                  <a:pt x="962025" y="2816475"/>
                </a:cubicBezTo>
                <a:cubicBezTo>
                  <a:pt x="951786" y="2811355"/>
                  <a:pt x="943689" y="2802545"/>
                  <a:pt x="933450" y="2797425"/>
                </a:cubicBezTo>
                <a:cubicBezTo>
                  <a:pt x="924470" y="2792935"/>
                  <a:pt x="913855" y="2792390"/>
                  <a:pt x="904875" y="2787900"/>
                </a:cubicBezTo>
                <a:cubicBezTo>
                  <a:pt x="894636" y="2782780"/>
                  <a:pt x="886539" y="2773970"/>
                  <a:pt x="876300" y="2768850"/>
                </a:cubicBezTo>
                <a:cubicBezTo>
                  <a:pt x="769439" y="2715420"/>
                  <a:pt x="948368" y="2819557"/>
                  <a:pt x="809625" y="2740275"/>
                </a:cubicBezTo>
                <a:cubicBezTo>
                  <a:pt x="799686" y="2734595"/>
                  <a:pt x="791289" y="2726345"/>
                  <a:pt x="781050" y="2721225"/>
                </a:cubicBezTo>
                <a:cubicBezTo>
                  <a:pt x="772070" y="2716735"/>
                  <a:pt x="762092" y="2714585"/>
                  <a:pt x="752475" y="2711700"/>
                </a:cubicBezTo>
                <a:cubicBezTo>
                  <a:pt x="730335" y="2705058"/>
                  <a:pt x="708224" y="2698256"/>
                  <a:pt x="685800" y="2692650"/>
                </a:cubicBezTo>
                <a:cubicBezTo>
                  <a:pt x="670094" y="2688723"/>
                  <a:pt x="653794" y="2687385"/>
                  <a:pt x="638175" y="2683125"/>
                </a:cubicBezTo>
                <a:cubicBezTo>
                  <a:pt x="618802" y="2677841"/>
                  <a:pt x="600716" y="2668013"/>
                  <a:pt x="581025" y="2664075"/>
                </a:cubicBezTo>
                <a:cubicBezTo>
                  <a:pt x="511385" y="2650147"/>
                  <a:pt x="549427" y="2656840"/>
                  <a:pt x="466725" y="2645025"/>
                </a:cubicBezTo>
                <a:cubicBezTo>
                  <a:pt x="450850" y="2638675"/>
                  <a:pt x="435109" y="2631978"/>
                  <a:pt x="419100" y="2625975"/>
                </a:cubicBezTo>
                <a:cubicBezTo>
                  <a:pt x="409699" y="2622450"/>
                  <a:pt x="399926" y="2619975"/>
                  <a:pt x="390525" y="2616450"/>
                </a:cubicBezTo>
                <a:cubicBezTo>
                  <a:pt x="374516" y="2610447"/>
                  <a:pt x="359242" y="2602428"/>
                  <a:pt x="342900" y="2597400"/>
                </a:cubicBezTo>
                <a:cubicBezTo>
                  <a:pt x="240166" y="2565790"/>
                  <a:pt x="299069" y="2588823"/>
                  <a:pt x="219075" y="2568825"/>
                </a:cubicBezTo>
                <a:cubicBezTo>
                  <a:pt x="209335" y="2566390"/>
                  <a:pt x="200025" y="2562475"/>
                  <a:pt x="190500" y="2559300"/>
                </a:cubicBezTo>
                <a:cubicBezTo>
                  <a:pt x="171450" y="2562475"/>
                  <a:pt x="151672" y="2562718"/>
                  <a:pt x="133350" y="2568825"/>
                </a:cubicBezTo>
                <a:cubicBezTo>
                  <a:pt x="104775" y="2578350"/>
                  <a:pt x="101600" y="2594225"/>
                  <a:pt x="85725" y="2616450"/>
                </a:cubicBezTo>
                <a:cubicBezTo>
                  <a:pt x="76498" y="2629368"/>
                  <a:pt x="65564" y="2641088"/>
                  <a:pt x="57150" y="2654550"/>
                </a:cubicBezTo>
                <a:cubicBezTo>
                  <a:pt x="49625" y="2666591"/>
                  <a:pt x="45145" y="2680322"/>
                  <a:pt x="38100" y="2692650"/>
                </a:cubicBezTo>
                <a:cubicBezTo>
                  <a:pt x="32420" y="2702589"/>
                  <a:pt x="25400" y="2711700"/>
                  <a:pt x="19050" y="2721225"/>
                </a:cubicBezTo>
                <a:cubicBezTo>
                  <a:pt x="15875" y="2733925"/>
                  <a:pt x="13121" y="2746738"/>
                  <a:pt x="9525" y="2759325"/>
                </a:cubicBezTo>
                <a:cubicBezTo>
                  <a:pt x="6767" y="2768979"/>
                  <a:pt x="0" y="2777860"/>
                  <a:pt x="0" y="2787900"/>
                </a:cubicBezTo>
                <a:cubicBezTo>
                  <a:pt x="0" y="2868562"/>
                  <a:pt x="6686" y="2874634"/>
                  <a:pt x="28575" y="2940300"/>
                </a:cubicBezTo>
                <a:cubicBezTo>
                  <a:pt x="34925" y="2959350"/>
                  <a:pt x="35577" y="2981386"/>
                  <a:pt x="47625" y="2997450"/>
                </a:cubicBezTo>
                <a:lnTo>
                  <a:pt x="76200" y="3035550"/>
                </a:lnTo>
                <a:cubicBezTo>
                  <a:pt x="79375" y="3045075"/>
                  <a:pt x="78625" y="3057025"/>
                  <a:pt x="85725" y="3064125"/>
                </a:cubicBezTo>
                <a:cubicBezTo>
                  <a:pt x="92825" y="3071225"/>
                  <a:pt x="105523" y="3068774"/>
                  <a:pt x="114300" y="3073650"/>
                </a:cubicBezTo>
                <a:cubicBezTo>
                  <a:pt x="134314" y="3084769"/>
                  <a:pt x="149730" y="3104510"/>
                  <a:pt x="171450" y="3111750"/>
                </a:cubicBezTo>
                <a:cubicBezTo>
                  <a:pt x="180975" y="3114925"/>
                  <a:pt x="191045" y="3116785"/>
                  <a:pt x="200025" y="3121275"/>
                </a:cubicBezTo>
                <a:cubicBezTo>
                  <a:pt x="210264" y="3126395"/>
                  <a:pt x="219806" y="3132996"/>
                  <a:pt x="228600" y="3140325"/>
                </a:cubicBezTo>
                <a:cubicBezTo>
                  <a:pt x="238948" y="3148949"/>
                  <a:pt x="245400" y="3162358"/>
                  <a:pt x="257175" y="3168900"/>
                </a:cubicBezTo>
                <a:cubicBezTo>
                  <a:pt x="274728" y="3178652"/>
                  <a:pt x="296364" y="3178970"/>
                  <a:pt x="314325" y="3187950"/>
                </a:cubicBezTo>
                <a:lnTo>
                  <a:pt x="352425" y="3207000"/>
                </a:lnTo>
                <a:cubicBezTo>
                  <a:pt x="401002" y="3279866"/>
                  <a:pt x="334381" y="3190173"/>
                  <a:pt x="409575" y="3254625"/>
                </a:cubicBezTo>
                <a:cubicBezTo>
                  <a:pt x="421628" y="3264956"/>
                  <a:pt x="428625" y="3280025"/>
                  <a:pt x="438150" y="3292725"/>
                </a:cubicBezTo>
                <a:cubicBezTo>
                  <a:pt x="462091" y="3364549"/>
                  <a:pt x="429796" y="3276017"/>
                  <a:pt x="466725" y="3349875"/>
                </a:cubicBezTo>
                <a:cubicBezTo>
                  <a:pt x="471215" y="3358855"/>
                  <a:pt x="471269" y="3369733"/>
                  <a:pt x="476250" y="3378450"/>
                </a:cubicBezTo>
                <a:cubicBezTo>
                  <a:pt x="484126" y="3392233"/>
                  <a:pt x="496411" y="3403088"/>
                  <a:pt x="504825" y="3416550"/>
                </a:cubicBezTo>
                <a:cubicBezTo>
                  <a:pt x="512350" y="3428591"/>
                  <a:pt x="517525" y="3441950"/>
                  <a:pt x="523875" y="3454650"/>
                </a:cubicBezTo>
                <a:cubicBezTo>
                  <a:pt x="527050" y="3470525"/>
                  <a:pt x="527716" y="3487116"/>
                  <a:pt x="533400" y="3502275"/>
                </a:cubicBezTo>
                <a:cubicBezTo>
                  <a:pt x="538783" y="3516631"/>
                  <a:pt x="589596" y="3577203"/>
                  <a:pt x="590550" y="3578475"/>
                </a:cubicBezTo>
                <a:cubicBezTo>
                  <a:pt x="619181" y="3616649"/>
                  <a:pt x="614127" y="3629118"/>
                  <a:pt x="666750" y="3664200"/>
                </a:cubicBezTo>
                <a:cubicBezTo>
                  <a:pt x="676275" y="3670550"/>
                  <a:pt x="687230" y="3675155"/>
                  <a:pt x="695325" y="3683250"/>
                </a:cubicBezTo>
                <a:cubicBezTo>
                  <a:pt x="709429" y="3697354"/>
                  <a:pt x="755776" y="3769165"/>
                  <a:pt x="762000" y="3778500"/>
                </a:cubicBezTo>
                <a:cubicBezTo>
                  <a:pt x="774700" y="3797550"/>
                  <a:pt x="789861" y="3815172"/>
                  <a:pt x="800100" y="3835650"/>
                </a:cubicBezTo>
                <a:cubicBezTo>
                  <a:pt x="815132" y="3865715"/>
                  <a:pt x="834262" y="3907912"/>
                  <a:pt x="857250" y="3930900"/>
                </a:cubicBezTo>
                <a:cubicBezTo>
                  <a:pt x="928155" y="4001805"/>
                  <a:pt x="838391" y="3914736"/>
                  <a:pt x="923925" y="3988050"/>
                </a:cubicBezTo>
                <a:cubicBezTo>
                  <a:pt x="934152" y="3996816"/>
                  <a:pt x="942152" y="4008001"/>
                  <a:pt x="952500" y="4016625"/>
                </a:cubicBezTo>
                <a:cubicBezTo>
                  <a:pt x="961294" y="4023954"/>
                  <a:pt x="972281" y="4028346"/>
                  <a:pt x="981075" y="4035675"/>
                </a:cubicBezTo>
                <a:cubicBezTo>
                  <a:pt x="1012467" y="4061835"/>
                  <a:pt x="1006663" y="4061974"/>
                  <a:pt x="1028700" y="4092825"/>
                </a:cubicBezTo>
                <a:cubicBezTo>
                  <a:pt x="1037927" y="4105743"/>
                  <a:pt x="1048048" y="4118007"/>
                  <a:pt x="1057275" y="4130925"/>
                </a:cubicBezTo>
                <a:cubicBezTo>
                  <a:pt x="1063929" y="4140240"/>
                  <a:pt x="1066800" y="4153150"/>
                  <a:pt x="1076325" y="4159500"/>
                </a:cubicBezTo>
                <a:cubicBezTo>
                  <a:pt x="1087217" y="4166762"/>
                  <a:pt x="1101725" y="4165850"/>
                  <a:pt x="1114425" y="4169025"/>
                </a:cubicBezTo>
                <a:cubicBezTo>
                  <a:pt x="1127125" y="4178550"/>
                  <a:pt x="1139607" y="4188373"/>
                  <a:pt x="1152525" y="4197600"/>
                </a:cubicBezTo>
                <a:cubicBezTo>
                  <a:pt x="1161840" y="4204254"/>
                  <a:pt x="1173005" y="4208555"/>
                  <a:pt x="1181100" y="4216650"/>
                </a:cubicBezTo>
                <a:cubicBezTo>
                  <a:pt x="1189195" y="4224745"/>
                  <a:pt x="1191211" y="4238074"/>
                  <a:pt x="1200150" y="4245225"/>
                </a:cubicBezTo>
                <a:cubicBezTo>
                  <a:pt x="1207990" y="4251497"/>
                  <a:pt x="1219745" y="4250260"/>
                  <a:pt x="1228725" y="4254750"/>
                </a:cubicBezTo>
                <a:cubicBezTo>
                  <a:pt x="1238964" y="4259870"/>
                  <a:pt x="1247775" y="4267450"/>
                  <a:pt x="1257300" y="4273800"/>
                </a:cubicBezTo>
                <a:cubicBezTo>
                  <a:pt x="1285875" y="4270625"/>
                  <a:pt x="1315133" y="4271248"/>
                  <a:pt x="1343025" y="4264275"/>
                </a:cubicBezTo>
                <a:cubicBezTo>
                  <a:pt x="1354131" y="4261499"/>
                  <a:pt x="1362806" y="4252554"/>
                  <a:pt x="1371600" y="4245225"/>
                </a:cubicBezTo>
                <a:cubicBezTo>
                  <a:pt x="1417136" y="4207279"/>
                  <a:pt x="1385168" y="4228943"/>
                  <a:pt x="1419225" y="4188075"/>
                </a:cubicBezTo>
                <a:cubicBezTo>
                  <a:pt x="1434580" y="4169650"/>
                  <a:pt x="1465833" y="4142392"/>
                  <a:pt x="1485900" y="4130925"/>
                </a:cubicBezTo>
                <a:cubicBezTo>
                  <a:pt x="1494617" y="4125944"/>
                  <a:pt x="1505495" y="4125890"/>
                  <a:pt x="1514475" y="4121400"/>
                </a:cubicBezTo>
                <a:cubicBezTo>
                  <a:pt x="1524714" y="4116280"/>
                  <a:pt x="1532190" y="4105970"/>
                  <a:pt x="1543050" y="4102350"/>
                </a:cubicBezTo>
                <a:cubicBezTo>
                  <a:pt x="1586950" y="4087717"/>
                  <a:pt x="1593915" y="4100730"/>
                  <a:pt x="1628775" y="4083300"/>
                </a:cubicBezTo>
                <a:cubicBezTo>
                  <a:pt x="1639014" y="4078180"/>
                  <a:pt x="1648556" y="4071579"/>
                  <a:pt x="1657350" y="4064250"/>
                </a:cubicBezTo>
                <a:cubicBezTo>
                  <a:pt x="1667698" y="4055626"/>
                  <a:pt x="1674150" y="4042217"/>
                  <a:pt x="1685925" y="4035675"/>
                </a:cubicBezTo>
                <a:cubicBezTo>
                  <a:pt x="1703478" y="4025923"/>
                  <a:pt x="1724025" y="4022975"/>
                  <a:pt x="1743075" y="4016625"/>
                </a:cubicBezTo>
                <a:cubicBezTo>
                  <a:pt x="1765723" y="4009076"/>
                  <a:pt x="1785830" y="4001562"/>
                  <a:pt x="1809750" y="3997575"/>
                </a:cubicBezTo>
                <a:cubicBezTo>
                  <a:pt x="1943535" y="3975278"/>
                  <a:pt x="1838310" y="3999960"/>
                  <a:pt x="1924050" y="3978525"/>
                </a:cubicBezTo>
                <a:cubicBezTo>
                  <a:pt x="1930400" y="3969000"/>
                  <a:pt x="1933392" y="3956017"/>
                  <a:pt x="1943100" y="3949950"/>
                </a:cubicBezTo>
                <a:cubicBezTo>
                  <a:pt x="1960128" y="3939307"/>
                  <a:pt x="1933217" y="3938866"/>
                  <a:pt x="2000250" y="3930900"/>
                </a:cubicBezTo>
                <a:cubicBezTo>
                  <a:pt x="2067284" y="3922934"/>
                  <a:pt x="2250973" y="3903795"/>
                  <a:pt x="2345301" y="3902153"/>
                </a:cubicBezTo>
                <a:cubicBezTo>
                  <a:pt x="2439629" y="3900511"/>
                  <a:pt x="2486178" y="3924264"/>
                  <a:pt x="2566219" y="3921048"/>
                </a:cubicBezTo>
                <a:cubicBezTo>
                  <a:pt x="2646260" y="3917832"/>
                  <a:pt x="2695320" y="3889223"/>
                  <a:pt x="2825546" y="3882854"/>
                </a:cubicBezTo>
                <a:cubicBezTo>
                  <a:pt x="2955772" y="3876485"/>
                  <a:pt x="3215815" y="3879660"/>
                  <a:pt x="3347577" y="3882835"/>
                </a:cubicBezTo>
                <a:cubicBezTo>
                  <a:pt x="3457114" y="3889185"/>
                  <a:pt x="3476830" y="3911390"/>
                  <a:pt x="3527630" y="3920915"/>
                </a:cubicBezTo>
                <a:cubicBezTo>
                  <a:pt x="3605417" y="3938377"/>
                  <a:pt x="3736463" y="3952723"/>
                  <a:pt x="3814302" y="3959092"/>
                </a:cubicBezTo>
                <a:cubicBezTo>
                  <a:pt x="3892141" y="3965461"/>
                  <a:pt x="3934338" y="3952780"/>
                  <a:pt x="3994663" y="3959130"/>
                </a:cubicBezTo>
                <a:cubicBezTo>
                  <a:pt x="4045541" y="3966398"/>
                  <a:pt x="4177379" y="3979755"/>
                  <a:pt x="4245078" y="3987686"/>
                </a:cubicBezTo>
                <a:cubicBezTo>
                  <a:pt x="4312777" y="3995617"/>
                  <a:pt x="4283382" y="4003541"/>
                  <a:pt x="4400857" y="4006716"/>
                </a:cubicBezTo>
                <a:cubicBezTo>
                  <a:pt x="4483407" y="4016241"/>
                  <a:pt x="4560477" y="3984588"/>
                  <a:pt x="4622390" y="4006813"/>
                </a:cubicBezTo>
                <a:cubicBezTo>
                  <a:pt x="4684303" y="4029038"/>
                  <a:pt x="4667097" y="3992682"/>
                  <a:pt x="4742836" y="4006985"/>
                </a:cubicBezTo>
                <a:cubicBezTo>
                  <a:pt x="4818575" y="4021288"/>
                  <a:pt x="4978298" y="4062451"/>
                  <a:pt x="5076825" y="4092633"/>
                </a:cubicBezTo>
                <a:cubicBezTo>
                  <a:pt x="5140530" y="4122808"/>
                  <a:pt x="5289550" y="4167406"/>
                  <a:pt x="5334000" y="4188075"/>
                </a:cubicBezTo>
                <a:cubicBezTo>
                  <a:pt x="5337175" y="4197600"/>
                  <a:pt x="5337689" y="4208480"/>
                  <a:pt x="5343525" y="4216650"/>
                </a:cubicBezTo>
                <a:cubicBezTo>
                  <a:pt x="5356545" y="4234877"/>
                  <a:pt x="5387826" y="4262613"/>
                  <a:pt x="5410200" y="4273800"/>
                </a:cubicBezTo>
                <a:cubicBezTo>
                  <a:pt x="5419180" y="4278290"/>
                  <a:pt x="5429250" y="4280150"/>
                  <a:pt x="5438775" y="4283325"/>
                </a:cubicBezTo>
                <a:cubicBezTo>
                  <a:pt x="5457825" y="4302375"/>
                  <a:pt x="5471828" y="4328427"/>
                  <a:pt x="5495925" y="4340475"/>
                </a:cubicBezTo>
                <a:cubicBezTo>
                  <a:pt x="5544264" y="4364645"/>
                  <a:pt x="5522211" y="4351649"/>
                  <a:pt x="5562600" y="4378575"/>
                </a:cubicBezTo>
                <a:cubicBezTo>
                  <a:pt x="5586541" y="4450399"/>
                  <a:pt x="5554246" y="4361867"/>
                  <a:pt x="5591175" y="4435725"/>
                </a:cubicBezTo>
                <a:cubicBezTo>
                  <a:pt x="5595665" y="4444705"/>
                  <a:pt x="5596745" y="4455072"/>
                  <a:pt x="5600700" y="4464300"/>
                </a:cubicBezTo>
                <a:cubicBezTo>
                  <a:pt x="5606293" y="4477351"/>
                  <a:pt x="5614764" y="4489105"/>
                  <a:pt x="5619750" y="4502400"/>
                </a:cubicBezTo>
                <a:cubicBezTo>
                  <a:pt x="5624347" y="4514657"/>
                  <a:pt x="5624118" y="4528468"/>
                  <a:pt x="5629275" y="4540500"/>
                </a:cubicBezTo>
                <a:cubicBezTo>
                  <a:pt x="5633784" y="4551022"/>
                  <a:pt x="5643205" y="4558836"/>
                  <a:pt x="5648325" y="4569075"/>
                </a:cubicBezTo>
                <a:cubicBezTo>
                  <a:pt x="5652815" y="4578055"/>
                  <a:pt x="5652974" y="4588873"/>
                  <a:pt x="5657850" y="4597650"/>
                </a:cubicBezTo>
                <a:cubicBezTo>
                  <a:pt x="5668969" y="4617664"/>
                  <a:pt x="5695950" y="4654800"/>
                  <a:pt x="5695950" y="4654800"/>
                </a:cubicBezTo>
                <a:cubicBezTo>
                  <a:pt x="5699125" y="4670675"/>
                  <a:pt x="5698235" y="4687945"/>
                  <a:pt x="5705475" y="4702425"/>
                </a:cubicBezTo>
                <a:cubicBezTo>
                  <a:pt x="5711499" y="4714473"/>
                  <a:pt x="5726220" y="4720039"/>
                  <a:pt x="5734050" y="4731000"/>
                </a:cubicBezTo>
                <a:cubicBezTo>
                  <a:pt x="5742303" y="4742554"/>
                  <a:pt x="5747827" y="4755917"/>
                  <a:pt x="5753100" y="4769100"/>
                </a:cubicBezTo>
                <a:cubicBezTo>
                  <a:pt x="5760558" y="4787744"/>
                  <a:pt x="5765800" y="4807200"/>
                  <a:pt x="5772150" y="4826250"/>
                </a:cubicBezTo>
                <a:lnTo>
                  <a:pt x="5781675" y="4854825"/>
                </a:lnTo>
                <a:lnTo>
                  <a:pt x="5791200" y="4883400"/>
                </a:lnTo>
                <a:cubicBezTo>
                  <a:pt x="5816623" y="5061360"/>
                  <a:pt x="5789704" y="4855726"/>
                  <a:pt x="5810250" y="5235825"/>
                </a:cubicBezTo>
                <a:cubicBezTo>
                  <a:pt x="5811462" y="5258243"/>
                  <a:pt x="5817646" y="5280150"/>
                  <a:pt x="5819775" y="5302500"/>
                </a:cubicBezTo>
                <a:cubicBezTo>
                  <a:pt x="5824000" y="5346863"/>
                  <a:pt x="5825440" y="5391454"/>
                  <a:pt x="5829300" y="5435850"/>
                </a:cubicBezTo>
                <a:cubicBezTo>
                  <a:pt x="5839792" y="5556508"/>
                  <a:pt x="5832070" y="5483701"/>
                  <a:pt x="5848350" y="5559675"/>
                </a:cubicBezTo>
                <a:cubicBezTo>
                  <a:pt x="5855134" y="5591335"/>
                  <a:pt x="5867400" y="5654925"/>
                  <a:pt x="5867400" y="5654925"/>
                </a:cubicBezTo>
                <a:cubicBezTo>
                  <a:pt x="5873750" y="5734300"/>
                  <a:pt x="5879451" y="5813730"/>
                  <a:pt x="5886450" y="5893050"/>
                </a:cubicBezTo>
                <a:cubicBezTo>
                  <a:pt x="5888977" y="5921690"/>
                  <a:pt x="5867738" y="5898632"/>
                  <a:pt x="5895975" y="5978775"/>
                </a:cubicBezTo>
                <a:cubicBezTo>
                  <a:pt x="5905027" y="6056420"/>
                  <a:pt x="5914114" y="6293064"/>
                  <a:pt x="5940764" y="6358919"/>
                </a:cubicBezTo>
                <a:cubicBezTo>
                  <a:pt x="5967414" y="6424774"/>
                  <a:pt x="6060805" y="6477992"/>
                  <a:pt x="6055873" y="6373907"/>
                </a:cubicBezTo>
                <a:cubicBezTo>
                  <a:pt x="6012377" y="5455967"/>
                  <a:pt x="6095459" y="1465964"/>
                  <a:pt x="6086272" y="468246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1" name="Group 200"/>
          <p:cNvGrpSpPr/>
          <p:nvPr/>
        </p:nvGrpSpPr>
        <p:grpSpPr>
          <a:xfrm>
            <a:off x="4626816" y="3348601"/>
            <a:ext cx="4533696" cy="2064953"/>
            <a:chOff x="4628122" y="3058440"/>
            <a:chExt cx="4533696" cy="2064953"/>
          </a:xfrm>
        </p:grpSpPr>
        <p:sp>
          <p:nvSpPr>
            <p:cNvPr id="202" name="Freeform 201"/>
            <p:cNvSpPr/>
            <p:nvPr/>
          </p:nvSpPr>
          <p:spPr>
            <a:xfrm rot="10800000">
              <a:off x="5546916" y="3197800"/>
              <a:ext cx="603822" cy="138275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  <a:gd name="connsiteX0" fmla="*/ 528013 w 605765"/>
                <a:gd name="connsiteY0" fmla="*/ 7328 h 130443"/>
                <a:gd name="connsiteX1" fmla="*/ 307714 w 605765"/>
                <a:gd name="connsiteY1" fmla="*/ 13808 h 130443"/>
                <a:gd name="connsiteX2" fmla="*/ 139251 w 605765"/>
                <a:gd name="connsiteY2" fmla="*/ 26767 h 130443"/>
                <a:gd name="connsiteX3" fmla="*/ 126292 w 605765"/>
                <a:gd name="connsiteY3" fmla="*/ 39727 h 130443"/>
                <a:gd name="connsiteX4" fmla="*/ 113334 w 605765"/>
                <a:gd name="connsiteY4" fmla="*/ 59166 h 130443"/>
                <a:gd name="connsiteX5" fmla="*/ 74457 w 605765"/>
                <a:gd name="connsiteY5" fmla="*/ 78605 h 130443"/>
                <a:gd name="connsiteX6" fmla="*/ 61499 w 605765"/>
                <a:gd name="connsiteY6" fmla="*/ 91565 h 130443"/>
                <a:gd name="connsiteX7" fmla="*/ 2243 w 605765"/>
                <a:gd name="connsiteY7" fmla="*/ 81375 h 130443"/>
                <a:gd name="connsiteX8" fmla="*/ 61499 w 605765"/>
                <a:gd name="connsiteY8" fmla="*/ 130443 h 130443"/>
                <a:gd name="connsiteX9" fmla="*/ 158689 w 605765"/>
                <a:gd name="connsiteY9" fmla="*/ 123963 h 130443"/>
                <a:gd name="connsiteX10" fmla="*/ 178127 w 605765"/>
                <a:gd name="connsiteY10" fmla="*/ 104524 h 130443"/>
                <a:gd name="connsiteX11" fmla="*/ 197565 w 605765"/>
                <a:gd name="connsiteY11" fmla="*/ 98044 h 130443"/>
                <a:gd name="connsiteX12" fmla="*/ 236441 w 605765"/>
                <a:gd name="connsiteY12" fmla="*/ 78605 h 130443"/>
                <a:gd name="connsiteX13" fmla="*/ 314194 w 605765"/>
                <a:gd name="connsiteY13" fmla="*/ 98044 h 130443"/>
                <a:gd name="connsiteX14" fmla="*/ 353070 w 605765"/>
                <a:gd name="connsiteY14" fmla="*/ 111004 h 130443"/>
                <a:gd name="connsiteX15" fmla="*/ 404905 w 605765"/>
                <a:gd name="connsiteY15" fmla="*/ 104524 h 130443"/>
                <a:gd name="connsiteX16" fmla="*/ 443781 w 605765"/>
                <a:gd name="connsiteY16" fmla="*/ 91565 h 130443"/>
                <a:gd name="connsiteX17" fmla="*/ 521533 w 605765"/>
                <a:gd name="connsiteY17" fmla="*/ 65646 h 130443"/>
                <a:gd name="connsiteX18" fmla="*/ 540972 w 605765"/>
                <a:gd name="connsiteY18" fmla="*/ 59166 h 130443"/>
                <a:gd name="connsiteX19" fmla="*/ 560410 w 605765"/>
                <a:gd name="connsiteY19" fmla="*/ 52686 h 130443"/>
                <a:gd name="connsiteX20" fmla="*/ 605765 w 605765"/>
                <a:gd name="connsiteY20" fmla="*/ 39727 h 130443"/>
                <a:gd name="connsiteX21" fmla="*/ 573368 w 605765"/>
                <a:gd name="connsiteY21" fmla="*/ 13808 h 130443"/>
                <a:gd name="connsiteX22" fmla="*/ 560410 w 605765"/>
                <a:gd name="connsiteY22" fmla="*/ 848 h 130443"/>
                <a:gd name="connsiteX23" fmla="*/ 528013 w 605765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78605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91816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427 h 130923"/>
                <a:gd name="connsiteX1" fmla="*/ 303390 w 603822"/>
                <a:gd name="connsiteY1" fmla="*/ 0 h 130923"/>
                <a:gd name="connsiteX2" fmla="*/ 137308 w 603822"/>
                <a:gd name="connsiteY2" fmla="*/ 27247 h 130923"/>
                <a:gd name="connsiteX3" fmla="*/ 124349 w 603822"/>
                <a:gd name="connsiteY3" fmla="*/ 40207 h 130923"/>
                <a:gd name="connsiteX4" fmla="*/ 111391 w 603822"/>
                <a:gd name="connsiteY4" fmla="*/ 54883 h 130923"/>
                <a:gd name="connsiteX5" fmla="*/ 72514 w 603822"/>
                <a:gd name="connsiteY5" fmla="*/ 64797 h 130923"/>
                <a:gd name="connsiteX6" fmla="*/ 38125 w 603822"/>
                <a:gd name="connsiteY6" fmla="*/ 65851 h 130923"/>
                <a:gd name="connsiteX7" fmla="*/ 300 w 603822"/>
                <a:gd name="connsiteY7" fmla="*/ 81855 h 130923"/>
                <a:gd name="connsiteX8" fmla="*/ 59556 w 603822"/>
                <a:gd name="connsiteY8" fmla="*/ 130923 h 130923"/>
                <a:gd name="connsiteX9" fmla="*/ 156746 w 603822"/>
                <a:gd name="connsiteY9" fmla="*/ 124443 h 130923"/>
                <a:gd name="connsiteX10" fmla="*/ 176184 w 603822"/>
                <a:gd name="connsiteY10" fmla="*/ 105004 h 130923"/>
                <a:gd name="connsiteX11" fmla="*/ 195622 w 603822"/>
                <a:gd name="connsiteY11" fmla="*/ 98524 h 130923"/>
                <a:gd name="connsiteX12" fmla="*/ 234498 w 603822"/>
                <a:gd name="connsiteY12" fmla="*/ 79085 h 130923"/>
                <a:gd name="connsiteX13" fmla="*/ 290820 w 603822"/>
                <a:gd name="connsiteY13" fmla="*/ 86618 h 130923"/>
                <a:gd name="connsiteX14" fmla="*/ 351127 w 603822"/>
                <a:gd name="connsiteY14" fmla="*/ 111484 h 130923"/>
                <a:gd name="connsiteX15" fmla="*/ 402962 w 603822"/>
                <a:gd name="connsiteY15" fmla="*/ 105004 h 130923"/>
                <a:gd name="connsiteX16" fmla="*/ 441838 w 603822"/>
                <a:gd name="connsiteY16" fmla="*/ 77757 h 130923"/>
                <a:gd name="connsiteX17" fmla="*/ 519590 w 603822"/>
                <a:gd name="connsiteY17" fmla="*/ 66126 h 130923"/>
                <a:gd name="connsiteX18" fmla="*/ 539029 w 603822"/>
                <a:gd name="connsiteY18" fmla="*/ 59646 h 130923"/>
                <a:gd name="connsiteX19" fmla="*/ 558467 w 603822"/>
                <a:gd name="connsiteY19" fmla="*/ 53166 h 130923"/>
                <a:gd name="connsiteX20" fmla="*/ 603822 w 603822"/>
                <a:gd name="connsiteY20" fmla="*/ 40207 h 130923"/>
                <a:gd name="connsiteX21" fmla="*/ 571425 w 603822"/>
                <a:gd name="connsiteY21" fmla="*/ 14288 h 130923"/>
                <a:gd name="connsiteX22" fmla="*/ 558467 w 603822"/>
                <a:gd name="connsiteY22" fmla="*/ 1328 h 130923"/>
                <a:gd name="connsiteX23" fmla="*/ 478445 w 603822"/>
                <a:gd name="connsiteY23" fmla="*/ 5427 h 130923"/>
                <a:gd name="connsiteX0" fmla="*/ 478445 w 603822"/>
                <a:gd name="connsiteY0" fmla="*/ 12779 h 138275"/>
                <a:gd name="connsiteX1" fmla="*/ 303390 w 603822"/>
                <a:gd name="connsiteY1" fmla="*/ 7352 h 138275"/>
                <a:gd name="connsiteX2" fmla="*/ 137308 w 603822"/>
                <a:gd name="connsiteY2" fmla="*/ 34599 h 138275"/>
                <a:gd name="connsiteX3" fmla="*/ 124349 w 603822"/>
                <a:gd name="connsiteY3" fmla="*/ 47559 h 138275"/>
                <a:gd name="connsiteX4" fmla="*/ 111391 w 603822"/>
                <a:gd name="connsiteY4" fmla="*/ 62235 h 138275"/>
                <a:gd name="connsiteX5" fmla="*/ 72514 w 603822"/>
                <a:gd name="connsiteY5" fmla="*/ 72149 h 138275"/>
                <a:gd name="connsiteX6" fmla="*/ 38125 w 603822"/>
                <a:gd name="connsiteY6" fmla="*/ 73203 h 138275"/>
                <a:gd name="connsiteX7" fmla="*/ 300 w 603822"/>
                <a:gd name="connsiteY7" fmla="*/ 89207 h 138275"/>
                <a:gd name="connsiteX8" fmla="*/ 59556 w 603822"/>
                <a:gd name="connsiteY8" fmla="*/ 138275 h 138275"/>
                <a:gd name="connsiteX9" fmla="*/ 156746 w 603822"/>
                <a:gd name="connsiteY9" fmla="*/ 131795 h 138275"/>
                <a:gd name="connsiteX10" fmla="*/ 176184 w 603822"/>
                <a:gd name="connsiteY10" fmla="*/ 112356 h 138275"/>
                <a:gd name="connsiteX11" fmla="*/ 195622 w 603822"/>
                <a:gd name="connsiteY11" fmla="*/ 105876 h 138275"/>
                <a:gd name="connsiteX12" fmla="*/ 234498 w 603822"/>
                <a:gd name="connsiteY12" fmla="*/ 86437 h 138275"/>
                <a:gd name="connsiteX13" fmla="*/ 290820 w 603822"/>
                <a:gd name="connsiteY13" fmla="*/ 93970 h 138275"/>
                <a:gd name="connsiteX14" fmla="*/ 351127 w 603822"/>
                <a:gd name="connsiteY14" fmla="*/ 118836 h 138275"/>
                <a:gd name="connsiteX15" fmla="*/ 402962 w 603822"/>
                <a:gd name="connsiteY15" fmla="*/ 112356 h 138275"/>
                <a:gd name="connsiteX16" fmla="*/ 441838 w 603822"/>
                <a:gd name="connsiteY16" fmla="*/ 85109 h 138275"/>
                <a:gd name="connsiteX17" fmla="*/ 519590 w 603822"/>
                <a:gd name="connsiteY17" fmla="*/ 73478 h 138275"/>
                <a:gd name="connsiteX18" fmla="*/ 539029 w 603822"/>
                <a:gd name="connsiteY18" fmla="*/ 66998 h 138275"/>
                <a:gd name="connsiteX19" fmla="*/ 558467 w 603822"/>
                <a:gd name="connsiteY19" fmla="*/ 60518 h 138275"/>
                <a:gd name="connsiteX20" fmla="*/ 603822 w 603822"/>
                <a:gd name="connsiteY20" fmla="*/ 47559 h 138275"/>
                <a:gd name="connsiteX21" fmla="*/ 571425 w 603822"/>
                <a:gd name="connsiteY21" fmla="*/ 21640 h 138275"/>
                <a:gd name="connsiteX22" fmla="*/ 558467 w 603822"/>
                <a:gd name="connsiteY22" fmla="*/ 8680 h 138275"/>
                <a:gd name="connsiteX23" fmla="*/ 478445 w 603822"/>
                <a:gd name="connsiteY23" fmla="*/ 12779 h 13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03822" h="138275">
                  <a:moveTo>
                    <a:pt x="478445" y="12779"/>
                  </a:moveTo>
                  <a:cubicBezTo>
                    <a:pt x="435932" y="12558"/>
                    <a:pt x="359689" y="22800"/>
                    <a:pt x="303390" y="7352"/>
                  </a:cubicBezTo>
                  <a:cubicBezTo>
                    <a:pt x="229865" y="-12823"/>
                    <a:pt x="203314" y="12595"/>
                    <a:pt x="137308" y="34599"/>
                  </a:cubicBezTo>
                  <a:cubicBezTo>
                    <a:pt x="132988" y="38919"/>
                    <a:pt x="128669" y="42953"/>
                    <a:pt x="124349" y="47559"/>
                  </a:cubicBezTo>
                  <a:cubicBezTo>
                    <a:pt x="120030" y="52165"/>
                    <a:pt x="120030" y="58137"/>
                    <a:pt x="111391" y="62235"/>
                  </a:cubicBezTo>
                  <a:cubicBezTo>
                    <a:pt x="102752" y="66333"/>
                    <a:pt x="88323" y="66879"/>
                    <a:pt x="72514" y="72149"/>
                  </a:cubicBezTo>
                  <a:cubicBezTo>
                    <a:pt x="68195" y="76469"/>
                    <a:pt x="50161" y="70360"/>
                    <a:pt x="38125" y="73203"/>
                  </a:cubicBezTo>
                  <a:cubicBezTo>
                    <a:pt x="26089" y="76046"/>
                    <a:pt x="-3272" y="78362"/>
                    <a:pt x="300" y="89207"/>
                  </a:cubicBezTo>
                  <a:cubicBezTo>
                    <a:pt x="3872" y="100052"/>
                    <a:pt x="49349" y="134872"/>
                    <a:pt x="59556" y="138275"/>
                  </a:cubicBezTo>
                  <a:cubicBezTo>
                    <a:pt x="91953" y="136115"/>
                    <a:pt x="125051" y="138839"/>
                    <a:pt x="156746" y="131795"/>
                  </a:cubicBezTo>
                  <a:cubicBezTo>
                    <a:pt x="165691" y="129807"/>
                    <a:pt x="168560" y="117439"/>
                    <a:pt x="176184" y="112356"/>
                  </a:cubicBezTo>
                  <a:cubicBezTo>
                    <a:pt x="181867" y="108567"/>
                    <a:pt x="189513" y="108931"/>
                    <a:pt x="195622" y="105876"/>
                  </a:cubicBezTo>
                  <a:cubicBezTo>
                    <a:pt x="245864" y="80754"/>
                    <a:pt x="185640" y="102725"/>
                    <a:pt x="234498" y="86437"/>
                  </a:cubicBezTo>
                  <a:cubicBezTo>
                    <a:pt x="360339" y="100421"/>
                    <a:pt x="226542" y="79423"/>
                    <a:pt x="290820" y="93970"/>
                  </a:cubicBezTo>
                  <a:cubicBezTo>
                    <a:pt x="304143" y="96985"/>
                    <a:pt x="332437" y="115772"/>
                    <a:pt x="351127" y="118836"/>
                  </a:cubicBezTo>
                  <a:cubicBezTo>
                    <a:pt x="369817" y="121900"/>
                    <a:pt x="387844" y="117977"/>
                    <a:pt x="402962" y="112356"/>
                  </a:cubicBezTo>
                  <a:cubicBezTo>
                    <a:pt x="418080" y="106735"/>
                    <a:pt x="428879" y="89429"/>
                    <a:pt x="441838" y="85109"/>
                  </a:cubicBezTo>
                  <a:lnTo>
                    <a:pt x="519590" y="73478"/>
                  </a:lnTo>
                  <a:lnTo>
                    <a:pt x="539029" y="66998"/>
                  </a:lnTo>
                  <a:cubicBezTo>
                    <a:pt x="545508" y="64838"/>
                    <a:pt x="551841" y="62175"/>
                    <a:pt x="558467" y="60518"/>
                  </a:cubicBezTo>
                  <a:cubicBezTo>
                    <a:pt x="591010" y="52381"/>
                    <a:pt x="575936" y="56854"/>
                    <a:pt x="603822" y="47559"/>
                  </a:cubicBezTo>
                  <a:cubicBezTo>
                    <a:pt x="578010" y="8838"/>
                    <a:pt x="606201" y="42507"/>
                    <a:pt x="571425" y="21640"/>
                  </a:cubicBezTo>
                  <a:cubicBezTo>
                    <a:pt x="566187" y="18497"/>
                    <a:pt x="564457" y="9878"/>
                    <a:pt x="558467" y="8680"/>
                  </a:cubicBezTo>
                  <a:cubicBezTo>
                    <a:pt x="541524" y="5291"/>
                    <a:pt x="520958" y="13000"/>
                    <a:pt x="478445" y="1277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3" name="Freeform 202"/>
            <p:cNvSpPr/>
            <p:nvPr/>
          </p:nvSpPr>
          <p:spPr>
            <a:xfrm rot="21244323">
              <a:off x="4934246" y="3279615"/>
              <a:ext cx="843753" cy="198456"/>
            </a:xfrm>
            <a:custGeom>
              <a:avLst/>
              <a:gdLst>
                <a:gd name="connsiteX0" fmla="*/ 79188 w 843753"/>
                <a:gd name="connsiteY0" fmla="*/ 6799 h 240069"/>
                <a:gd name="connsiteX1" fmla="*/ 267089 w 843753"/>
                <a:gd name="connsiteY1" fmla="*/ 19758 h 240069"/>
                <a:gd name="connsiteX2" fmla="*/ 312445 w 843753"/>
                <a:gd name="connsiteY2" fmla="*/ 32717 h 240069"/>
                <a:gd name="connsiteX3" fmla="*/ 364280 w 843753"/>
                <a:gd name="connsiteY3" fmla="*/ 45677 h 240069"/>
                <a:gd name="connsiteX4" fmla="*/ 409635 w 843753"/>
                <a:gd name="connsiteY4" fmla="*/ 71596 h 240069"/>
                <a:gd name="connsiteX5" fmla="*/ 435553 w 843753"/>
                <a:gd name="connsiteY5" fmla="*/ 91035 h 240069"/>
                <a:gd name="connsiteX6" fmla="*/ 467950 w 843753"/>
                <a:gd name="connsiteY6" fmla="*/ 97515 h 240069"/>
                <a:gd name="connsiteX7" fmla="*/ 500346 w 843753"/>
                <a:gd name="connsiteY7" fmla="*/ 110474 h 240069"/>
                <a:gd name="connsiteX8" fmla="*/ 519785 w 843753"/>
                <a:gd name="connsiteY8" fmla="*/ 116954 h 240069"/>
                <a:gd name="connsiteX9" fmla="*/ 552181 w 843753"/>
                <a:gd name="connsiteY9" fmla="*/ 129914 h 240069"/>
                <a:gd name="connsiteX10" fmla="*/ 701207 w 843753"/>
                <a:gd name="connsiteY10" fmla="*/ 136393 h 240069"/>
                <a:gd name="connsiteX11" fmla="*/ 830794 w 843753"/>
                <a:gd name="connsiteY11" fmla="*/ 142873 h 240069"/>
                <a:gd name="connsiteX12" fmla="*/ 843753 w 843753"/>
                <a:gd name="connsiteY12" fmla="*/ 155833 h 240069"/>
                <a:gd name="connsiteX13" fmla="*/ 791918 w 843753"/>
                <a:gd name="connsiteY13" fmla="*/ 188231 h 240069"/>
                <a:gd name="connsiteX14" fmla="*/ 772480 w 843753"/>
                <a:gd name="connsiteY14" fmla="*/ 194711 h 240069"/>
                <a:gd name="connsiteX15" fmla="*/ 753042 w 843753"/>
                <a:gd name="connsiteY15" fmla="*/ 207671 h 240069"/>
                <a:gd name="connsiteX16" fmla="*/ 701207 w 843753"/>
                <a:gd name="connsiteY16" fmla="*/ 220630 h 240069"/>
                <a:gd name="connsiteX17" fmla="*/ 655851 w 843753"/>
                <a:gd name="connsiteY17" fmla="*/ 233590 h 240069"/>
                <a:gd name="connsiteX18" fmla="*/ 616975 w 843753"/>
                <a:gd name="connsiteY18" fmla="*/ 240069 h 240069"/>
                <a:gd name="connsiteX19" fmla="*/ 493867 w 843753"/>
                <a:gd name="connsiteY19" fmla="*/ 233590 h 240069"/>
                <a:gd name="connsiteX20" fmla="*/ 474429 w 843753"/>
                <a:gd name="connsiteY20" fmla="*/ 220630 h 240069"/>
                <a:gd name="connsiteX21" fmla="*/ 454991 w 843753"/>
                <a:gd name="connsiteY21" fmla="*/ 214150 h 240069"/>
                <a:gd name="connsiteX22" fmla="*/ 422594 w 843753"/>
                <a:gd name="connsiteY22" fmla="*/ 188231 h 240069"/>
                <a:gd name="connsiteX23" fmla="*/ 403156 w 843753"/>
                <a:gd name="connsiteY23" fmla="*/ 175272 h 240069"/>
                <a:gd name="connsiteX24" fmla="*/ 390197 w 843753"/>
                <a:gd name="connsiteY24" fmla="*/ 162312 h 240069"/>
                <a:gd name="connsiteX25" fmla="*/ 351321 w 843753"/>
                <a:gd name="connsiteY25" fmla="*/ 136393 h 240069"/>
                <a:gd name="connsiteX26" fmla="*/ 331883 w 843753"/>
                <a:gd name="connsiteY26" fmla="*/ 123434 h 240069"/>
                <a:gd name="connsiteX27" fmla="*/ 305966 w 843753"/>
                <a:gd name="connsiteY27" fmla="*/ 116954 h 240069"/>
                <a:gd name="connsiteX28" fmla="*/ 267089 w 843753"/>
                <a:gd name="connsiteY28" fmla="*/ 103995 h 240069"/>
                <a:gd name="connsiteX29" fmla="*/ 247651 w 843753"/>
                <a:gd name="connsiteY29" fmla="*/ 97515 h 240069"/>
                <a:gd name="connsiteX30" fmla="*/ 202296 w 843753"/>
                <a:gd name="connsiteY30" fmla="*/ 84555 h 240069"/>
                <a:gd name="connsiteX31" fmla="*/ 143982 w 843753"/>
                <a:gd name="connsiteY31" fmla="*/ 71596 h 240069"/>
                <a:gd name="connsiteX32" fmla="*/ 118064 w 843753"/>
                <a:gd name="connsiteY32" fmla="*/ 65116 h 240069"/>
                <a:gd name="connsiteX33" fmla="*/ 46791 w 843753"/>
                <a:gd name="connsiteY33" fmla="*/ 58636 h 240069"/>
                <a:gd name="connsiteX34" fmla="*/ 20874 w 843753"/>
                <a:gd name="connsiteY34" fmla="*/ 52157 h 240069"/>
                <a:gd name="connsiteX35" fmla="*/ 1436 w 843753"/>
                <a:gd name="connsiteY35" fmla="*/ 45677 h 240069"/>
                <a:gd name="connsiteX36" fmla="*/ 7915 w 843753"/>
                <a:gd name="connsiteY36" fmla="*/ 6799 h 240069"/>
                <a:gd name="connsiteX37" fmla="*/ 27353 w 843753"/>
                <a:gd name="connsiteY37" fmla="*/ 319 h 240069"/>
                <a:gd name="connsiteX38" fmla="*/ 79188 w 843753"/>
                <a:gd name="connsiteY38" fmla="*/ 6799 h 2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843753" h="240069">
                  <a:moveTo>
                    <a:pt x="79188" y="6799"/>
                  </a:moveTo>
                  <a:cubicBezTo>
                    <a:pt x="119144" y="10039"/>
                    <a:pt x="196393" y="476"/>
                    <a:pt x="267089" y="19758"/>
                  </a:cubicBezTo>
                  <a:cubicBezTo>
                    <a:pt x="282259" y="23895"/>
                    <a:pt x="297252" y="28665"/>
                    <a:pt x="312445" y="32717"/>
                  </a:cubicBezTo>
                  <a:cubicBezTo>
                    <a:pt x="329654" y="37306"/>
                    <a:pt x="364280" y="45677"/>
                    <a:pt x="364280" y="45677"/>
                  </a:cubicBezTo>
                  <a:cubicBezTo>
                    <a:pt x="458229" y="116143"/>
                    <a:pt x="340381" y="32020"/>
                    <a:pt x="409635" y="71596"/>
                  </a:cubicBezTo>
                  <a:cubicBezTo>
                    <a:pt x="419011" y="76954"/>
                    <a:pt x="425685" y="86649"/>
                    <a:pt x="435553" y="91035"/>
                  </a:cubicBezTo>
                  <a:cubicBezTo>
                    <a:pt x="445617" y="95508"/>
                    <a:pt x="457402" y="94350"/>
                    <a:pt x="467950" y="97515"/>
                  </a:cubicBezTo>
                  <a:cubicBezTo>
                    <a:pt x="479090" y="100857"/>
                    <a:pt x="489456" y="106390"/>
                    <a:pt x="500346" y="110474"/>
                  </a:cubicBezTo>
                  <a:cubicBezTo>
                    <a:pt x="506741" y="112872"/>
                    <a:pt x="513390" y="114556"/>
                    <a:pt x="519785" y="116954"/>
                  </a:cubicBezTo>
                  <a:cubicBezTo>
                    <a:pt x="530675" y="121038"/>
                    <a:pt x="540616" y="128675"/>
                    <a:pt x="552181" y="129914"/>
                  </a:cubicBezTo>
                  <a:cubicBezTo>
                    <a:pt x="601620" y="135211"/>
                    <a:pt x="651538" y="134083"/>
                    <a:pt x="701207" y="136393"/>
                  </a:cubicBezTo>
                  <a:lnTo>
                    <a:pt x="830794" y="142873"/>
                  </a:lnTo>
                  <a:cubicBezTo>
                    <a:pt x="835114" y="147193"/>
                    <a:pt x="843753" y="149724"/>
                    <a:pt x="843753" y="155833"/>
                  </a:cubicBezTo>
                  <a:cubicBezTo>
                    <a:pt x="843753" y="179792"/>
                    <a:pt x="802161" y="184816"/>
                    <a:pt x="791918" y="188231"/>
                  </a:cubicBezTo>
                  <a:cubicBezTo>
                    <a:pt x="785439" y="190391"/>
                    <a:pt x="778163" y="190922"/>
                    <a:pt x="772480" y="194711"/>
                  </a:cubicBezTo>
                  <a:cubicBezTo>
                    <a:pt x="766001" y="199031"/>
                    <a:pt x="760361" y="205010"/>
                    <a:pt x="753042" y="207671"/>
                  </a:cubicBezTo>
                  <a:cubicBezTo>
                    <a:pt x="736304" y="213758"/>
                    <a:pt x="718103" y="214997"/>
                    <a:pt x="701207" y="220630"/>
                  </a:cubicBezTo>
                  <a:cubicBezTo>
                    <a:pt x="682681" y="226806"/>
                    <a:pt x="676190" y="229522"/>
                    <a:pt x="655851" y="233590"/>
                  </a:cubicBezTo>
                  <a:cubicBezTo>
                    <a:pt x="642969" y="236166"/>
                    <a:pt x="629934" y="237909"/>
                    <a:pt x="616975" y="240069"/>
                  </a:cubicBezTo>
                  <a:cubicBezTo>
                    <a:pt x="575939" y="237909"/>
                    <a:pt x="534583" y="239142"/>
                    <a:pt x="493867" y="233590"/>
                  </a:cubicBezTo>
                  <a:cubicBezTo>
                    <a:pt x="486151" y="232538"/>
                    <a:pt x="481394" y="224113"/>
                    <a:pt x="474429" y="220630"/>
                  </a:cubicBezTo>
                  <a:cubicBezTo>
                    <a:pt x="468320" y="217575"/>
                    <a:pt x="461100" y="217205"/>
                    <a:pt x="454991" y="214150"/>
                  </a:cubicBezTo>
                  <a:cubicBezTo>
                    <a:pt x="428398" y="200853"/>
                    <a:pt x="442685" y="204304"/>
                    <a:pt x="422594" y="188231"/>
                  </a:cubicBezTo>
                  <a:cubicBezTo>
                    <a:pt x="416513" y="183366"/>
                    <a:pt x="409237" y="180137"/>
                    <a:pt x="403156" y="175272"/>
                  </a:cubicBezTo>
                  <a:cubicBezTo>
                    <a:pt x="398386" y="171456"/>
                    <a:pt x="395084" y="165978"/>
                    <a:pt x="390197" y="162312"/>
                  </a:cubicBezTo>
                  <a:cubicBezTo>
                    <a:pt x="377738" y="152967"/>
                    <a:pt x="364280" y="145033"/>
                    <a:pt x="351321" y="136393"/>
                  </a:cubicBezTo>
                  <a:cubicBezTo>
                    <a:pt x="344842" y="132073"/>
                    <a:pt x="339438" y="125323"/>
                    <a:pt x="331883" y="123434"/>
                  </a:cubicBezTo>
                  <a:cubicBezTo>
                    <a:pt x="323244" y="121274"/>
                    <a:pt x="314495" y="119513"/>
                    <a:pt x="305966" y="116954"/>
                  </a:cubicBezTo>
                  <a:cubicBezTo>
                    <a:pt x="292882" y="113029"/>
                    <a:pt x="280048" y="108315"/>
                    <a:pt x="267089" y="103995"/>
                  </a:cubicBezTo>
                  <a:cubicBezTo>
                    <a:pt x="260610" y="101835"/>
                    <a:pt x="254277" y="99172"/>
                    <a:pt x="247651" y="97515"/>
                  </a:cubicBezTo>
                  <a:cubicBezTo>
                    <a:pt x="166564" y="77241"/>
                    <a:pt x="267414" y="103160"/>
                    <a:pt x="202296" y="84555"/>
                  </a:cubicBezTo>
                  <a:cubicBezTo>
                    <a:pt x="174659" y="76659"/>
                    <a:pt x="174024" y="78273"/>
                    <a:pt x="143982" y="71596"/>
                  </a:cubicBezTo>
                  <a:cubicBezTo>
                    <a:pt x="135289" y="69664"/>
                    <a:pt x="126891" y="66293"/>
                    <a:pt x="118064" y="65116"/>
                  </a:cubicBezTo>
                  <a:cubicBezTo>
                    <a:pt x="94418" y="61963"/>
                    <a:pt x="70549" y="60796"/>
                    <a:pt x="46791" y="58636"/>
                  </a:cubicBezTo>
                  <a:cubicBezTo>
                    <a:pt x="38152" y="56476"/>
                    <a:pt x="29436" y="54603"/>
                    <a:pt x="20874" y="52157"/>
                  </a:cubicBezTo>
                  <a:cubicBezTo>
                    <a:pt x="14307" y="50281"/>
                    <a:pt x="3312" y="52244"/>
                    <a:pt x="1436" y="45677"/>
                  </a:cubicBezTo>
                  <a:cubicBezTo>
                    <a:pt x="-2173" y="33044"/>
                    <a:pt x="1397" y="18206"/>
                    <a:pt x="7915" y="6799"/>
                  </a:cubicBezTo>
                  <a:cubicBezTo>
                    <a:pt x="11303" y="869"/>
                    <a:pt x="20547" y="886"/>
                    <a:pt x="27353" y="319"/>
                  </a:cubicBezTo>
                  <a:cubicBezTo>
                    <a:pt x="46724" y="-1295"/>
                    <a:pt x="39232" y="3559"/>
                    <a:pt x="79188" y="679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04" name="Group 203"/>
            <p:cNvGrpSpPr/>
            <p:nvPr/>
          </p:nvGrpSpPr>
          <p:grpSpPr>
            <a:xfrm>
              <a:off x="6051522" y="3058440"/>
              <a:ext cx="3110296" cy="2064953"/>
              <a:chOff x="6051522" y="3058440"/>
              <a:chExt cx="3110296" cy="2064953"/>
            </a:xfrm>
            <a:solidFill>
              <a:srgbClr val="E8DCD1"/>
            </a:solid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207" name="Freeform 206"/>
              <p:cNvSpPr/>
              <p:nvPr/>
            </p:nvSpPr>
            <p:spPr>
              <a:xfrm>
                <a:off x="7736117" y="3304670"/>
                <a:ext cx="1425701" cy="1818723"/>
              </a:xfrm>
              <a:custGeom>
                <a:avLst/>
                <a:gdLst>
                  <a:gd name="connsiteX0" fmla="*/ 1360908 w 1425701"/>
                  <a:gd name="connsiteY0" fmla="*/ 1814328 h 1818723"/>
                  <a:gd name="connsiteX1" fmla="*/ 1373866 w 1425701"/>
                  <a:gd name="connsiteY1" fmla="*/ 1730092 h 1818723"/>
                  <a:gd name="connsiteX2" fmla="*/ 1380346 w 1425701"/>
                  <a:gd name="connsiteY2" fmla="*/ 1606977 h 1818723"/>
                  <a:gd name="connsiteX3" fmla="*/ 1373866 w 1425701"/>
                  <a:gd name="connsiteY3" fmla="*/ 1270030 h 1818723"/>
                  <a:gd name="connsiteX4" fmla="*/ 1367387 w 1425701"/>
                  <a:gd name="connsiteY4" fmla="*/ 1244111 h 1818723"/>
                  <a:gd name="connsiteX5" fmla="*/ 1360908 w 1425701"/>
                  <a:gd name="connsiteY5" fmla="*/ 1153394 h 1818723"/>
                  <a:gd name="connsiteX6" fmla="*/ 1347949 w 1425701"/>
                  <a:gd name="connsiteY6" fmla="*/ 1062678 h 1818723"/>
                  <a:gd name="connsiteX7" fmla="*/ 1367387 w 1425701"/>
                  <a:gd name="connsiteY7" fmla="*/ 673893 h 1818723"/>
                  <a:gd name="connsiteX8" fmla="*/ 1380346 w 1425701"/>
                  <a:gd name="connsiteY8" fmla="*/ 628535 h 1818723"/>
                  <a:gd name="connsiteX9" fmla="*/ 1386825 w 1425701"/>
                  <a:gd name="connsiteY9" fmla="*/ 596136 h 1818723"/>
                  <a:gd name="connsiteX10" fmla="*/ 1412743 w 1425701"/>
                  <a:gd name="connsiteY10" fmla="*/ 531339 h 1818723"/>
                  <a:gd name="connsiteX11" fmla="*/ 1425701 w 1425701"/>
                  <a:gd name="connsiteY11" fmla="*/ 479501 h 1818723"/>
                  <a:gd name="connsiteX12" fmla="*/ 1419222 w 1425701"/>
                  <a:gd name="connsiteY12" fmla="*/ 336947 h 1818723"/>
                  <a:gd name="connsiteX13" fmla="*/ 1412743 w 1425701"/>
                  <a:gd name="connsiteY13" fmla="*/ 317507 h 1818723"/>
                  <a:gd name="connsiteX14" fmla="*/ 1380346 w 1425701"/>
                  <a:gd name="connsiteY14" fmla="*/ 265669 h 1818723"/>
                  <a:gd name="connsiteX15" fmla="*/ 1367387 w 1425701"/>
                  <a:gd name="connsiteY15" fmla="*/ 246230 h 1818723"/>
                  <a:gd name="connsiteX16" fmla="*/ 1347949 w 1425701"/>
                  <a:gd name="connsiteY16" fmla="*/ 226791 h 1818723"/>
                  <a:gd name="connsiteX17" fmla="*/ 1322031 w 1425701"/>
                  <a:gd name="connsiteY17" fmla="*/ 187912 h 1818723"/>
                  <a:gd name="connsiteX18" fmla="*/ 1289635 w 1425701"/>
                  <a:gd name="connsiteY18" fmla="*/ 142554 h 1818723"/>
                  <a:gd name="connsiteX19" fmla="*/ 1276676 w 1425701"/>
                  <a:gd name="connsiteY19" fmla="*/ 123115 h 1818723"/>
                  <a:gd name="connsiteX20" fmla="*/ 1237800 w 1425701"/>
                  <a:gd name="connsiteY20" fmla="*/ 84237 h 1818723"/>
                  <a:gd name="connsiteX21" fmla="*/ 1205403 w 1425701"/>
                  <a:gd name="connsiteY21" fmla="*/ 58318 h 1818723"/>
                  <a:gd name="connsiteX22" fmla="*/ 1179485 w 1425701"/>
                  <a:gd name="connsiteY22" fmla="*/ 51838 h 1818723"/>
                  <a:gd name="connsiteX23" fmla="*/ 1108212 w 1425701"/>
                  <a:gd name="connsiteY23" fmla="*/ 32399 h 1818723"/>
                  <a:gd name="connsiteX24" fmla="*/ 687054 w 1425701"/>
                  <a:gd name="connsiteY24" fmla="*/ 25919 h 1818723"/>
                  <a:gd name="connsiteX25" fmla="*/ 648178 w 1425701"/>
                  <a:gd name="connsiteY25" fmla="*/ 6480 h 1818723"/>
                  <a:gd name="connsiteX26" fmla="*/ 628740 w 1425701"/>
                  <a:gd name="connsiteY26" fmla="*/ 0 h 1818723"/>
                  <a:gd name="connsiteX27" fmla="*/ 434359 w 1425701"/>
                  <a:gd name="connsiteY27" fmla="*/ 6480 h 1818723"/>
                  <a:gd name="connsiteX28" fmla="*/ 19680 w 1425701"/>
                  <a:gd name="connsiteY28" fmla="*/ 6480 h 1818723"/>
                  <a:gd name="connsiteX29" fmla="*/ 242 w 1425701"/>
                  <a:gd name="connsiteY29" fmla="*/ 12959 h 1818723"/>
                  <a:gd name="connsiteX30" fmla="*/ 13200 w 1425701"/>
                  <a:gd name="connsiteY30" fmla="*/ 25919 h 1818723"/>
                  <a:gd name="connsiteX31" fmla="*/ 32638 w 1425701"/>
                  <a:gd name="connsiteY31" fmla="*/ 38878 h 1818723"/>
                  <a:gd name="connsiteX32" fmla="*/ 162226 w 1425701"/>
                  <a:gd name="connsiteY32" fmla="*/ 45358 h 1818723"/>
                  <a:gd name="connsiteX33" fmla="*/ 550987 w 1425701"/>
                  <a:gd name="connsiteY33" fmla="*/ 51838 h 1818723"/>
                  <a:gd name="connsiteX34" fmla="*/ 589864 w 1425701"/>
                  <a:gd name="connsiteY34" fmla="*/ 77757 h 1818723"/>
                  <a:gd name="connsiteX35" fmla="*/ 609302 w 1425701"/>
                  <a:gd name="connsiteY35" fmla="*/ 90716 h 1818723"/>
                  <a:gd name="connsiteX36" fmla="*/ 641698 w 1425701"/>
                  <a:gd name="connsiteY36" fmla="*/ 116635 h 1818723"/>
                  <a:gd name="connsiteX37" fmla="*/ 680575 w 1425701"/>
                  <a:gd name="connsiteY37" fmla="*/ 142554 h 1818723"/>
                  <a:gd name="connsiteX38" fmla="*/ 719451 w 1425701"/>
                  <a:gd name="connsiteY38" fmla="*/ 174953 h 1818723"/>
                  <a:gd name="connsiteX39" fmla="*/ 738889 w 1425701"/>
                  <a:gd name="connsiteY39" fmla="*/ 181433 h 1818723"/>
                  <a:gd name="connsiteX40" fmla="*/ 764806 w 1425701"/>
                  <a:gd name="connsiteY40" fmla="*/ 194392 h 1818723"/>
                  <a:gd name="connsiteX41" fmla="*/ 920311 w 1425701"/>
                  <a:gd name="connsiteY41" fmla="*/ 187912 h 1818723"/>
                  <a:gd name="connsiteX42" fmla="*/ 965667 w 1425701"/>
                  <a:gd name="connsiteY42" fmla="*/ 174953 h 1818723"/>
                  <a:gd name="connsiteX43" fmla="*/ 991584 w 1425701"/>
                  <a:gd name="connsiteY43" fmla="*/ 168473 h 1818723"/>
                  <a:gd name="connsiteX44" fmla="*/ 1011022 w 1425701"/>
                  <a:gd name="connsiteY44" fmla="*/ 155514 h 1818723"/>
                  <a:gd name="connsiteX45" fmla="*/ 1082295 w 1425701"/>
                  <a:gd name="connsiteY45" fmla="*/ 136075 h 1818723"/>
                  <a:gd name="connsiteX46" fmla="*/ 1166527 w 1425701"/>
                  <a:gd name="connsiteY46" fmla="*/ 142554 h 1818723"/>
                  <a:gd name="connsiteX47" fmla="*/ 1179485 w 1425701"/>
                  <a:gd name="connsiteY47" fmla="*/ 155514 h 1818723"/>
                  <a:gd name="connsiteX48" fmla="*/ 1205403 w 1425701"/>
                  <a:gd name="connsiteY48" fmla="*/ 168473 h 1818723"/>
                  <a:gd name="connsiteX49" fmla="*/ 1257238 w 1425701"/>
                  <a:gd name="connsiteY49" fmla="*/ 220311 h 1818723"/>
                  <a:gd name="connsiteX50" fmla="*/ 1270197 w 1425701"/>
                  <a:gd name="connsiteY50" fmla="*/ 233271 h 1818723"/>
                  <a:gd name="connsiteX51" fmla="*/ 1296114 w 1425701"/>
                  <a:gd name="connsiteY51" fmla="*/ 278629 h 1818723"/>
                  <a:gd name="connsiteX52" fmla="*/ 1309073 w 1425701"/>
                  <a:gd name="connsiteY52" fmla="*/ 336947 h 1818723"/>
                  <a:gd name="connsiteX53" fmla="*/ 1315552 w 1425701"/>
                  <a:gd name="connsiteY53" fmla="*/ 362866 h 1818723"/>
                  <a:gd name="connsiteX54" fmla="*/ 1315552 w 1425701"/>
                  <a:gd name="connsiteY54" fmla="*/ 485981 h 1818723"/>
                  <a:gd name="connsiteX55" fmla="*/ 1302593 w 1425701"/>
                  <a:gd name="connsiteY55" fmla="*/ 511900 h 1818723"/>
                  <a:gd name="connsiteX56" fmla="*/ 1296114 w 1425701"/>
                  <a:gd name="connsiteY56" fmla="*/ 531339 h 1818723"/>
                  <a:gd name="connsiteX57" fmla="*/ 1283155 w 1425701"/>
                  <a:gd name="connsiteY57" fmla="*/ 602616 h 1818723"/>
                  <a:gd name="connsiteX58" fmla="*/ 1276676 w 1425701"/>
                  <a:gd name="connsiteY58" fmla="*/ 628535 h 1818723"/>
                  <a:gd name="connsiteX59" fmla="*/ 1270197 w 1425701"/>
                  <a:gd name="connsiteY59" fmla="*/ 667414 h 1818723"/>
                  <a:gd name="connsiteX60" fmla="*/ 1257238 w 1425701"/>
                  <a:gd name="connsiteY60" fmla="*/ 706292 h 1818723"/>
                  <a:gd name="connsiteX61" fmla="*/ 1250758 w 1425701"/>
                  <a:gd name="connsiteY61" fmla="*/ 732211 h 1818723"/>
                  <a:gd name="connsiteX62" fmla="*/ 1237800 w 1425701"/>
                  <a:gd name="connsiteY62" fmla="*/ 771090 h 1818723"/>
                  <a:gd name="connsiteX63" fmla="*/ 1237800 w 1425701"/>
                  <a:gd name="connsiteY63" fmla="*/ 1056198 h 1818723"/>
                  <a:gd name="connsiteX64" fmla="*/ 1250758 w 1425701"/>
                  <a:gd name="connsiteY64" fmla="*/ 1088597 h 1818723"/>
                  <a:gd name="connsiteX65" fmla="*/ 1257238 w 1425701"/>
                  <a:gd name="connsiteY65" fmla="*/ 1120996 h 1818723"/>
                  <a:gd name="connsiteX66" fmla="*/ 1276676 w 1425701"/>
                  <a:gd name="connsiteY66" fmla="*/ 1127476 h 1818723"/>
                  <a:gd name="connsiteX67" fmla="*/ 1283155 w 1425701"/>
                  <a:gd name="connsiteY67" fmla="*/ 1146915 h 1818723"/>
                  <a:gd name="connsiteX68" fmla="*/ 1296114 w 1425701"/>
                  <a:gd name="connsiteY68" fmla="*/ 1205232 h 1818723"/>
                  <a:gd name="connsiteX69" fmla="*/ 1309073 w 1425701"/>
                  <a:gd name="connsiteY69" fmla="*/ 1231151 h 1818723"/>
                  <a:gd name="connsiteX70" fmla="*/ 1309073 w 1425701"/>
                  <a:gd name="connsiteY70" fmla="*/ 1373706 h 1818723"/>
                  <a:gd name="connsiteX71" fmla="*/ 1289635 w 1425701"/>
                  <a:gd name="connsiteY71" fmla="*/ 1393145 h 1818723"/>
                  <a:gd name="connsiteX72" fmla="*/ 1289635 w 1425701"/>
                  <a:gd name="connsiteY72" fmla="*/ 1542179 h 1818723"/>
                  <a:gd name="connsiteX73" fmla="*/ 1302593 w 1425701"/>
                  <a:gd name="connsiteY73" fmla="*/ 1581058 h 1818723"/>
                  <a:gd name="connsiteX74" fmla="*/ 1309073 w 1425701"/>
                  <a:gd name="connsiteY74" fmla="*/ 1801369 h 1818723"/>
                  <a:gd name="connsiteX75" fmla="*/ 1328511 w 1425701"/>
                  <a:gd name="connsiteY75" fmla="*/ 1814328 h 1818723"/>
                  <a:gd name="connsiteX76" fmla="*/ 1354428 w 1425701"/>
                  <a:gd name="connsiteY76" fmla="*/ 1807849 h 1818723"/>
                  <a:gd name="connsiteX77" fmla="*/ 1360908 w 1425701"/>
                  <a:gd name="connsiteY77" fmla="*/ 1814328 h 1818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1425701" h="1818723">
                    <a:moveTo>
                      <a:pt x="1360908" y="1814328"/>
                    </a:moveTo>
                    <a:cubicBezTo>
                      <a:pt x="1364148" y="1801369"/>
                      <a:pt x="1372675" y="1745578"/>
                      <a:pt x="1373866" y="1730092"/>
                    </a:cubicBezTo>
                    <a:cubicBezTo>
                      <a:pt x="1377018" y="1689118"/>
                      <a:pt x="1378186" y="1648015"/>
                      <a:pt x="1380346" y="1606977"/>
                    </a:cubicBezTo>
                    <a:cubicBezTo>
                      <a:pt x="1378186" y="1494661"/>
                      <a:pt x="1377875" y="1382295"/>
                      <a:pt x="1373866" y="1270030"/>
                    </a:cubicBezTo>
                    <a:cubicBezTo>
                      <a:pt x="1373548" y="1261130"/>
                      <a:pt x="1368370" y="1252962"/>
                      <a:pt x="1367387" y="1244111"/>
                    </a:cubicBezTo>
                    <a:cubicBezTo>
                      <a:pt x="1364040" y="1213980"/>
                      <a:pt x="1364137" y="1183538"/>
                      <a:pt x="1360908" y="1153394"/>
                    </a:cubicBezTo>
                    <a:cubicBezTo>
                      <a:pt x="1357654" y="1123022"/>
                      <a:pt x="1347949" y="1062678"/>
                      <a:pt x="1347949" y="1062678"/>
                    </a:cubicBezTo>
                    <a:cubicBezTo>
                      <a:pt x="1349597" y="976974"/>
                      <a:pt x="1328004" y="792055"/>
                      <a:pt x="1367387" y="673893"/>
                    </a:cubicBezTo>
                    <a:cubicBezTo>
                      <a:pt x="1374600" y="652251"/>
                      <a:pt x="1374924" y="652936"/>
                      <a:pt x="1380346" y="628535"/>
                    </a:cubicBezTo>
                    <a:cubicBezTo>
                      <a:pt x="1382735" y="617784"/>
                      <a:pt x="1383342" y="606584"/>
                      <a:pt x="1386825" y="596136"/>
                    </a:cubicBezTo>
                    <a:cubicBezTo>
                      <a:pt x="1413634" y="515705"/>
                      <a:pt x="1385783" y="639193"/>
                      <a:pt x="1412743" y="531339"/>
                    </a:cubicBezTo>
                    <a:lnTo>
                      <a:pt x="1425701" y="479501"/>
                    </a:lnTo>
                    <a:cubicBezTo>
                      <a:pt x="1423541" y="431983"/>
                      <a:pt x="1423015" y="384363"/>
                      <a:pt x="1419222" y="336947"/>
                    </a:cubicBezTo>
                    <a:cubicBezTo>
                      <a:pt x="1418677" y="330138"/>
                      <a:pt x="1415433" y="323785"/>
                      <a:pt x="1412743" y="317507"/>
                    </a:cubicBezTo>
                    <a:cubicBezTo>
                      <a:pt x="1399697" y="287065"/>
                      <a:pt x="1400277" y="293573"/>
                      <a:pt x="1380346" y="265669"/>
                    </a:cubicBezTo>
                    <a:cubicBezTo>
                      <a:pt x="1375820" y="259332"/>
                      <a:pt x="1372372" y="252213"/>
                      <a:pt x="1367387" y="246230"/>
                    </a:cubicBezTo>
                    <a:cubicBezTo>
                      <a:pt x="1361521" y="239190"/>
                      <a:pt x="1353575" y="234024"/>
                      <a:pt x="1347949" y="226791"/>
                    </a:cubicBezTo>
                    <a:cubicBezTo>
                      <a:pt x="1338387" y="214496"/>
                      <a:pt x="1330670" y="200872"/>
                      <a:pt x="1322031" y="187912"/>
                    </a:cubicBezTo>
                    <a:cubicBezTo>
                      <a:pt x="1291490" y="142097"/>
                      <a:pt x="1329822" y="198819"/>
                      <a:pt x="1289635" y="142554"/>
                    </a:cubicBezTo>
                    <a:cubicBezTo>
                      <a:pt x="1285109" y="136217"/>
                      <a:pt x="1281850" y="128936"/>
                      <a:pt x="1276676" y="123115"/>
                    </a:cubicBezTo>
                    <a:cubicBezTo>
                      <a:pt x="1264501" y="109417"/>
                      <a:pt x="1250759" y="97196"/>
                      <a:pt x="1237800" y="84237"/>
                    </a:cubicBezTo>
                    <a:cubicBezTo>
                      <a:pt x="1227349" y="73785"/>
                      <a:pt x="1219708" y="64449"/>
                      <a:pt x="1205403" y="58318"/>
                    </a:cubicBezTo>
                    <a:cubicBezTo>
                      <a:pt x="1197218" y="54810"/>
                      <a:pt x="1188124" y="53998"/>
                      <a:pt x="1179485" y="51838"/>
                    </a:cubicBezTo>
                    <a:cubicBezTo>
                      <a:pt x="1148371" y="36279"/>
                      <a:pt x="1149749" y="33553"/>
                      <a:pt x="1108212" y="32399"/>
                    </a:cubicBezTo>
                    <a:cubicBezTo>
                      <a:pt x="967864" y="28500"/>
                      <a:pt x="827440" y="28079"/>
                      <a:pt x="687054" y="25919"/>
                    </a:cubicBezTo>
                    <a:cubicBezTo>
                      <a:pt x="638196" y="9631"/>
                      <a:pt x="698420" y="31602"/>
                      <a:pt x="648178" y="6480"/>
                    </a:cubicBezTo>
                    <a:cubicBezTo>
                      <a:pt x="642069" y="3425"/>
                      <a:pt x="635219" y="2160"/>
                      <a:pt x="628740" y="0"/>
                    </a:cubicBezTo>
                    <a:cubicBezTo>
                      <a:pt x="563946" y="2160"/>
                      <a:pt x="499189" y="6480"/>
                      <a:pt x="434359" y="6480"/>
                    </a:cubicBezTo>
                    <a:cubicBezTo>
                      <a:pt x="-47884" y="6480"/>
                      <a:pt x="325881" y="-8102"/>
                      <a:pt x="19680" y="6480"/>
                    </a:cubicBezTo>
                    <a:cubicBezTo>
                      <a:pt x="13201" y="8640"/>
                      <a:pt x="2402" y="6480"/>
                      <a:pt x="242" y="12959"/>
                    </a:cubicBezTo>
                    <a:cubicBezTo>
                      <a:pt x="-1690" y="18754"/>
                      <a:pt x="8430" y="22103"/>
                      <a:pt x="13200" y="25919"/>
                    </a:cubicBezTo>
                    <a:cubicBezTo>
                      <a:pt x="19281" y="30784"/>
                      <a:pt x="24916" y="37871"/>
                      <a:pt x="32638" y="38878"/>
                    </a:cubicBezTo>
                    <a:cubicBezTo>
                      <a:pt x="75525" y="44472"/>
                      <a:pt x="118990" y="44277"/>
                      <a:pt x="162226" y="45358"/>
                    </a:cubicBezTo>
                    <a:lnTo>
                      <a:pt x="550987" y="51838"/>
                    </a:lnTo>
                    <a:lnTo>
                      <a:pt x="589864" y="77757"/>
                    </a:lnTo>
                    <a:cubicBezTo>
                      <a:pt x="596343" y="82077"/>
                      <a:pt x="603796" y="85209"/>
                      <a:pt x="609302" y="90716"/>
                    </a:cubicBezTo>
                    <a:cubicBezTo>
                      <a:pt x="640585" y="122004"/>
                      <a:pt x="600836" y="83943"/>
                      <a:pt x="641698" y="116635"/>
                    </a:cubicBezTo>
                    <a:cubicBezTo>
                      <a:pt x="674680" y="143022"/>
                      <a:pt x="628334" y="116433"/>
                      <a:pt x="680575" y="142554"/>
                    </a:cubicBezTo>
                    <a:cubicBezTo>
                      <a:pt x="694906" y="156887"/>
                      <a:pt x="701407" y="165931"/>
                      <a:pt x="719451" y="174953"/>
                    </a:cubicBezTo>
                    <a:cubicBezTo>
                      <a:pt x="725560" y="178008"/>
                      <a:pt x="732611" y="178742"/>
                      <a:pt x="738889" y="181433"/>
                    </a:cubicBezTo>
                    <a:cubicBezTo>
                      <a:pt x="747767" y="185238"/>
                      <a:pt x="756167" y="190072"/>
                      <a:pt x="764806" y="194392"/>
                    </a:cubicBezTo>
                    <a:cubicBezTo>
                      <a:pt x="816641" y="192232"/>
                      <a:pt x="868563" y="191608"/>
                      <a:pt x="920311" y="187912"/>
                    </a:cubicBezTo>
                    <a:cubicBezTo>
                      <a:pt x="933817" y="186947"/>
                      <a:pt x="952382" y="178749"/>
                      <a:pt x="965667" y="174953"/>
                    </a:cubicBezTo>
                    <a:cubicBezTo>
                      <a:pt x="974229" y="172506"/>
                      <a:pt x="982945" y="170633"/>
                      <a:pt x="991584" y="168473"/>
                    </a:cubicBezTo>
                    <a:cubicBezTo>
                      <a:pt x="998063" y="164153"/>
                      <a:pt x="1003906" y="158677"/>
                      <a:pt x="1011022" y="155514"/>
                    </a:cubicBezTo>
                    <a:cubicBezTo>
                      <a:pt x="1037931" y="143554"/>
                      <a:pt x="1054575" y="141619"/>
                      <a:pt x="1082295" y="136075"/>
                    </a:cubicBezTo>
                    <a:cubicBezTo>
                      <a:pt x="1110372" y="138235"/>
                      <a:pt x="1138914" y="137031"/>
                      <a:pt x="1166527" y="142554"/>
                    </a:cubicBezTo>
                    <a:cubicBezTo>
                      <a:pt x="1172517" y="143752"/>
                      <a:pt x="1174402" y="152125"/>
                      <a:pt x="1179485" y="155514"/>
                    </a:cubicBezTo>
                    <a:cubicBezTo>
                      <a:pt x="1187522" y="160872"/>
                      <a:pt x="1196764" y="164153"/>
                      <a:pt x="1205403" y="168473"/>
                    </a:cubicBezTo>
                    <a:lnTo>
                      <a:pt x="1257238" y="220311"/>
                    </a:lnTo>
                    <a:cubicBezTo>
                      <a:pt x="1261558" y="224631"/>
                      <a:pt x="1266808" y="228188"/>
                      <a:pt x="1270197" y="233271"/>
                    </a:cubicBezTo>
                    <a:cubicBezTo>
                      <a:pt x="1283210" y="252792"/>
                      <a:pt x="1286250" y="255613"/>
                      <a:pt x="1296114" y="278629"/>
                    </a:cubicBezTo>
                    <a:cubicBezTo>
                      <a:pt x="1305570" y="300694"/>
                      <a:pt x="1303735" y="310256"/>
                      <a:pt x="1309073" y="336947"/>
                    </a:cubicBezTo>
                    <a:cubicBezTo>
                      <a:pt x="1310819" y="345680"/>
                      <a:pt x="1313392" y="354226"/>
                      <a:pt x="1315552" y="362866"/>
                    </a:cubicBezTo>
                    <a:cubicBezTo>
                      <a:pt x="1321465" y="416091"/>
                      <a:pt x="1327265" y="431317"/>
                      <a:pt x="1315552" y="485981"/>
                    </a:cubicBezTo>
                    <a:cubicBezTo>
                      <a:pt x="1313528" y="495426"/>
                      <a:pt x="1306398" y="503022"/>
                      <a:pt x="1302593" y="511900"/>
                    </a:cubicBezTo>
                    <a:cubicBezTo>
                      <a:pt x="1299903" y="518178"/>
                      <a:pt x="1297770" y="524713"/>
                      <a:pt x="1296114" y="531339"/>
                    </a:cubicBezTo>
                    <a:cubicBezTo>
                      <a:pt x="1289169" y="559121"/>
                      <a:pt x="1288928" y="573750"/>
                      <a:pt x="1283155" y="602616"/>
                    </a:cubicBezTo>
                    <a:cubicBezTo>
                      <a:pt x="1281409" y="611349"/>
                      <a:pt x="1278422" y="619802"/>
                      <a:pt x="1276676" y="628535"/>
                    </a:cubicBezTo>
                    <a:cubicBezTo>
                      <a:pt x="1274100" y="641418"/>
                      <a:pt x="1273383" y="654668"/>
                      <a:pt x="1270197" y="667414"/>
                    </a:cubicBezTo>
                    <a:cubicBezTo>
                      <a:pt x="1266884" y="680666"/>
                      <a:pt x="1260551" y="693040"/>
                      <a:pt x="1257238" y="706292"/>
                    </a:cubicBezTo>
                    <a:cubicBezTo>
                      <a:pt x="1255078" y="714932"/>
                      <a:pt x="1253317" y="723681"/>
                      <a:pt x="1250758" y="732211"/>
                    </a:cubicBezTo>
                    <a:cubicBezTo>
                      <a:pt x="1246833" y="745295"/>
                      <a:pt x="1237800" y="771090"/>
                      <a:pt x="1237800" y="771090"/>
                    </a:cubicBezTo>
                    <a:cubicBezTo>
                      <a:pt x="1231674" y="887477"/>
                      <a:pt x="1225477" y="932956"/>
                      <a:pt x="1237800" y="1056198"/>
                    </a:cubicBezTo>
                    <a:cubicBezTo>
                      <a:pt x="1238957" y="1067772"/>
                      <a:pt x="1247416" y="1077456"/>
                      <a:pt x="1250758" y="1088597"/>
                    </a:cubicBezTo>
                    <a:cubicBezTo>
                      <a:pt x="1253923" y="1099146"/>
                      <a:pt x="1251129" y="1111832"/>
                      <a:pt x="1257238" y="1120996"/>
                    </a:cubicBezTo>
                    <a:cubicBezTo>
                      <a:pt x="1261026" y="1126679"/>
                      <a:pt x="1270197" y="1125316"/>
                      <a:pt x="1276676" y="1127476"/>
                    </a:cubicBezTo>
                    <a:cubicBezTo>
                      <a:pt x="1278836" y="1133956"/>
                      <a:pt x="1281498" y="1140289"/>
                      <a:pt x="1283155" y="1146915"/>
                    </a:cubicBezTo>
                    <a:cubicBezTo>
                      <a:pt x="1286231" y="1159219"/>
                      <a:pt x="1291129" y="1191938"/>
                      <a:pt x="1296114" y="1205232"/>
                    </a:cubicBezTo>
                    <a:cubicBezTo>
                      <a:pt x="1299505" y="1214276"/>
                      <a:pt x="1304753" y="1222511"/>
                      <a:pt x="1309073" y="1231151"/>
                    </a:cubicBezTo>
                    <a:cubicBezTo>
                      <a:pt x="1320204" y="1286814"/>
                      <a:pt x="1324750" y="1295316"/>
                      <a:pt x="1309073" y="1373706"/>
                    </a:cubicBezTo>
                    <a:cubicBezTo>
                      <a:pt x="1307276" y="1382691"/>
                      <a:pt x="1296114" y="1386665"/>
                      <a:pt x="1289635" y="1393145"/>
                    </a:cubicBezTo>
                    <a:cubicBezTo>
                      <a:pt x="1277061" y="1456013"/>
                      <a:pt x="1277090" y="1441815"/>
                      <a:pt x="1289635" y="1542179"/>
                    </a:cubicBezTo>
                    <a:cubicBezTo>
                      <a:pt x="1291329" y="1555734"/>
                      <a:pt x="1302593" y="1581058"/>
                      <a:pt x="1302593" y="1581058"/>
                    </a:cubicBezTo>
                    <a:cubicBezTo>
                      <a:pt x="1304753" y="1654495"/>
                      <a:pt x="1300960" y="1728350"/>
                      <a:pt x="1309073" y="1801369"/>
                    </a:cubicBezTo>
                    <a:cubicBezTo>
                      <a:pt x="1309933" y="1809109"/>
                      <a:pt x="1320802" y="1813227"/>
                      <a:pt x="1328511" y="1814328"/>
                    </a:cubicBezTo>
                    <a:cubicBezTo>
                      <a:pt x="1337326" y="1815587"/>
                      <a:pt x="1345696" y="1809595"/>
                      <a:pt x="1354428" y="1807849"/>
                    </a:cubicBezTo>
                    <a:cubicBezTo>
                      <a:pt x="1356546" y="1807425"/>
                      <a:pt x="1357668" y="1827287"/>
                      <a:pt x="1360908" y="1814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8" name="Freeform 207"/>
              <p:cNvSpPr/>
              <p:nvPr/>
            </p:nvSpPr>
            <p:spPr>
              <a:xfrm>
                <a:off x="7554936" y="3379890"/>
                <a:ext cx="1444898" cy="1486485"/>
              </a:xfrm>
              <a:custGeom>
                <a:avLst/>
                <a:gdLst>
                  <a:gd name="connsiteX0" fmla="*/ 58315 w 1444898"/>
                  <a:gd name="connsiteY0" fmla="*/ 2537 h 1486485"/>
                  <a:gd name="connsiteX1" fmla="*/ 336927 w 1444898"/>
                  <a:gd name="connsiteY1" fmla="*/ 15496 h 1486485"/>
                  <a:gd name="connsiteX2" fmla="*/ 356365 w 1444898"/>
                  <a:gd name="connsiteY2" fmla="*/ 21976 h 1486485"/>
                  <a:gd name="connsiteX3" fmla="*/ 369324 w 1444898"/>
                  <a:gd name="connsiteY3" fmla="*/ 34936 h 1486485"/>
                  <a:gd name="connsiteX4" fmla="*/ 375803 w 1444898"/>
                  <a:gd name="connsiteY4" fmla="*/ 54375 h 1486485"/>
                  <a:gd name="connsiteX5" fmla="*/ 460035 w 1444898"/>
                  <a:gd name="connsiteY5" fmla="*/ 73814 h 1486485"/>
                  <a:gd name="connsiteX6" fmla="*/ 647937 w 1444898"/>
                  <a:gd name="connsiteY6" fmla="*/ 60855 h 1486485"/>
                  <a:gd name="connsiteX7" fmla="*/ 667375 w 1444898"/>
                  <a:gd name="connsiteY7" fmla="*/ 54375 h 1486485"/>
                  <a:gd name="connsiteX8" fmla="*/ 686813 w 1444898"/>
                  <a:gd name="connsiteY8" fmla="*/ 41415 h 1486485"/>
                  <a:gd name="connsiteX9" fmla="*/ 719210 w 1444898"/>
                  <a:gd name="connsiteY9" fmla="*/ 54375 h 1486485"/>
                  <a:gd name="connsiteX10" fmla="*/ 732168 w 1444898"/>
                  <a:gd name="connsiteY10" fmla="*/ 73814 h 1486485"/>
                  <a:gd name="connsiteX11" fmla="*/ 771045 w 1444898"/>
                  <a:gd name="connsiteY11" fmla="*/ 93253 h 1486485"/>
                  <a:gd name="connsiteX12" fmla="*/ 790483 w 1444898"/>
                  <a:gd name="connsiteY12" fmla="*/ 112692 h 1486485"/>
                  <a:gd name="connsiteX13" fmla="*/ 829359 w 1444898"/>
                  <a:gd name="connsiteY13" fmla="*/ 138611 h 1486485"/>
                  <a:gd name="connsiteX14" fmla="*/ 842317 w 1444898"/>
                  <a:gd name="connsiteY14" fmla="*/ 151571 h 1486485"/>
                  <a:gd name="connsiteX15" fmla="*/ 861756 w 1444898"/>
                  <a:gd name="connsiteY15" fmla="*/ 158051 h 1486485"/>
                  <a:gd name="connsiteX16" fmla="*/ 926549 w 1444898"/>
                  <a:gd name="connsiteY16" fmla="*/ 196929 h 1486485"/>
                  <a:gd name="connsiteX17" fmla="*/ 1049657 w 1444898"/>
                  <a:gd name="connsiteY17" fmla="*/ 209889 h 1486485"/>
                  <a:gd name="connsiteX18" fmla="*/ 1159806 w 1444898"/>
                  <a:gd name="connsiteY18" fmla="*/ 203409 h 1486485"/>
                  <a:gd name="connsiteX19" fmla="*/ 1179244 w 1444898"/>
                  <a:gd name="connsiteY19" fmla="*/ 196929 h 1486485"/>
                  <a:gd name="connsiteX20" fmla="*/ 1231079 w 1444898"/>
                  <a:gd name="connsiteY20" fmla="*/ 183970 h 1486485"/>
                  <a:gd name="connsiteX21" fmla="*/ 1263476 w 1444898"/>
                  <a:gd name="connsiteY21" fmla="*/ 164530 h 1486485"/>
                  <a:gd name="connsiteX22" fmla="*/ 1302352 w 1444898"/>
                  <a:gd name="connsiteY22" fmla="*/ 145091 h 1486485"/>
                  <a:gd name="connsiteX23" fmla="*/ 1360666 w 1444898"/>
                  <a:gd name="connsiteY23" fmla="*/ 151571 h 1486485"/>
                  <a:gd name="connsiteX24" fmla="*/ 1380105 w 1444898"/>
                  <a:gd name="connsiteY24" fmla="*/ 158051 h 1486485"/>
                  <a:gd name="connsiteX25" fmla="*/ 1406022 w 1444898"/>
                  <a:gd name="connsiteY25" fmla="*/ 196929 h 1486485"/>
                  <a:gd name="connsiteX26" fmla="*/ 1418981 w 1444898"/>
                  <a:gd name="connsiteY26" fmla="*/ 209889 h 1486485"/>
                  <a:gd name="connsiteX27" fmla="*/ 1418981 w 1444898"/>
                  <a:gd name="connsiteY27" fmla="*/ 333004 h 1486485"/>
                  <a:gd name="connsiteX28" fmla="*/ 1412501 w 1444898"/>
                  <a:gd name="connsiteY28" fmla="*/ 358923 h 1486485"/>
                  <a:gd name="connsiteX29" fmla="*/ 1399543 w 1444898"/>
                  <a:gd name="connsiteY29" fmla="*/ 397801 h 1486485"/>
                  <a:gd name="connsiteX30" fmla="*/ 1386584 w 1444898"/>
                  <a:gd name="connsiteY30" fmla="*/ 488518 h 1486485"/>
                  <a:gd name="connsiteX31" fmla="*/ 1373625 w 1444898"/>
                  <a:gd name="connsiteY31" fmla="*/ 527396 h 1486485"/>
                  <a:gd name="connsiteX32" fmla="*/ 1367146 w 1444898"/>
                  <a:gd name="connsiteY32" fmla="*/ 559795 h 1486485"/>
                  <a:gd name="connsiteX33" fmla="*/ 1354187 w 1444898"/>
                  <a:gd name="connsiteY33" fmla="*/ 592194 h 1486485"/>
                  <a:gd name="connsiteX34" fmla="*/ 1347708 w 1444898"/>
                  <a:gd name="connsiteY34" fmla="*/ 618113 h 1486485"/>
                  <a:gd name="connsiteX35" fmla="*/ 1354187 w 1444898"/>
                  <a:gd name="connsiteY35" fmla="*/ 955059 h 1486485"/>
                  <a:gd name="connsiteX36" fmla="*/ 1367146 w 1444898"/>
                  <a:gd name="connsiteY36" fmla="*/ 1026337 h 1486485"/>
                  <a:gd name="connsiteX37" fmla="*/ 1386584 w 1444898"/>
                  <a:gd name="connsiteY37" fmla="*/ 1045776 h 1486485"/>
                  <a:gd name="connsiteX38" fmla="*/ 1418981 w 1444898"/>
                  <a:gd name="connsiteY38" fmla="*/ 1084654 h 1486485"/>
                  <a:gd name="connsiteX39" fmla="*/ 1431939 w 1444898"/>
                  <a:gd name="connsiteY39" fmla="*/ 1123533 h 1486485"/>
                  <a:gd name="connsiteX40" fmla="*/ 1438419 w 1444898"/>
                  <a:gd name="connsiteY40" fmla="*/ 1142972 h 1486485"/>
                  <a:gd name="connsiteX41" fmla="*/ 1444898 w 1444898"/>
                  <a:gd name="connsiteY41" fmla="*/ 1168891 h 1486485"/>
                  <a:gd name="connsiteX42" fmla="*/ 1438419 w 1444898"/>
                  <a:gd name="connsiteY42" fmla="*/ 1259607 h 1486485"/>
                  <a:gd name="connsiteX43" fmla="*/ 1425460 w 1444898"/>
                  <a:gd name="connsiteY43" fmla="*/ 1240168 h 1486485"/>
                  <a:gd name="connsiteX44" fmla="*/ 1406022 w 1444898"/>
                  <a:gd name="connsiteY44" fmla="*/ 1246648 h 1486485"/>
                  <a:gd name="connsiteX45" fmla="*/ 1386584 w 1444898"/>
                  <a:gd name="connsiteY45" fmla="*/ 1279047 h 1486485"/>
                  <a:gd name="connsiteX46" fmla="*/ 1380105 w 1444898"/>
                  <a:gd name="connsiteY46" fmla="*/ 1298486 h 1486485"/>
                  <a:gd name="connsiteX47" fmla="*/ 1386584 w 1444898"/>
                  <a:gd name="connsiteY47" fmla="*/ 1376243 h 1486485"/>
                  <a:gd name="connsiteX48" fmla="*/ 1399543 w 1444898"/>
                  <a:gd name="connsiteY48" fmla="*/ 1402162 h 1486485"/>
                  <a:gd name="connsiteX49" fmla="*/ 1406022 w 1444898"/>
                  <a:gd name="connsiteY49" fmla="*/ 1428081 h 1486485"/>
                  <a:gd name="connsiteX50" fmla="*/ 1418981 w 1444898"/>
                  <a:gd name="connsiteY50" fmla="*/ 1466959 h 1486485"/>
                  <a:gd name="connsiteX51" fmla="*/ 1425460 w 1444898"/>
                  <a:gd name="connsiteY51" fmla="*/ 1486398 h 1486485"/>
                  <a:gd name="connsiteX52" fmla="*/ 1393063 w 1444898"/>
                  <a:gd name="connsiteY52" fmla="*/ 1479919 h 1486485"/>
                  <a:gd name="connsiteX53" fmla="*/ 1386584 w 1444898"/>
                  <a:gd name="connsiteY53" fmla="*/ 1454000 h 1486485"/>
                  <a:gd name="connsiteX54" fmla="*/ 1373625 w 1444898"/>
                  <a:gd name="connsiteY54" fmla="*/ 1441040 h 1486485"/>
                  <a:gd name="connsiteX55" fmla="*/ 1347708 w 1444898"/>
                  <a:gd name="connsiteY55" fmla="*/ 1402162 h 1486485"/>
                  <a:gd name="connsiteX56" fmla="*/ 1321790 w 1444898"/>
                  <a:gd name="connsiteY56" fmla="*/ 1363283 h 1486485"/>
                  <a:gd name="connsiteX57" fmla="*/ 1315311 w 1444898"/>
                  <a:gd name="connsiteY57" fmla="*/ 1078174 h 1486485"/>
                  <a:gd name="connsiteX58" fmla="*/ 1302352 w 1444898"/>
                  <a:gd name="connsiteY58" fmla="*/ 1039296 h 1486485"/>
                  <a:gd name="connsiteX59" fmla="*/ 1295873 w 1444898"/>
                  <a:gd name="connsiteY59" fmla="*/ 1019857 h 1486485"/>
                  <a:gd name="connsiteX60" fmla="*/ 1289393 w 1444898"/>
                  <a:gd name="connsiteY60" fmla="*/ 987458 h 1486485"/>
                  <a:gd name="connsiteX61" fmla="*/ 1276435 w 1444898"/>
                  <a:gd name="connsiteY61" fmla="*/ 968019 h 1486485"/>
                  <a:gd name="connsiteX62" fmla="*/ 1250517 w 1444898"/>
                  <a:gd name="connsiteY62" fmla="*/ 916181 h 1486485"/>
                  <a:gd name="connsiteX63" fmla="*/ 1231079 w 1444898"/>
                  <a:gd name="connsiteY63" fmla="*/ 870823 h 1486485"/>
                  <a:gd name="connsiteX64" fmla="*/ 1218121 w 1444898"/>
                  <a:gd name="connsiteY64" fmla="*/ 851383 h 1486485"/>
                  <a:gd name="connsiteX65" fmla="*/ 1205162 w 1444898"/>
                  <a:gd name="connsiteY65" fmla="*/ 812505 h 1486485"/>
                  <a:gd name="connsiteX66" fmla="*/ 1231079 w 1444898"/>
                  <a:gd name="connsiteY66" fmla="*/ 702349 h 1486485"/>
                  <a:gd name="connsiteX67" fmla="*/ 1237559 w 1444898"/>
                  <a:gd name="connsiteY67" fmla="*/ 682910 h 1486485"/>
                  <a:gd name="connsiteX68" fmla="*/ 1256997 w 1444898"/>
                  <a:gd name="connsiteY68" fmla="*/ 592194 h 1486485"/>
                  <a:gd name="connsiteX69" fmla="*/ 1269955 w 1444898"/>
                  <a:gd name="connsiteY69" fmla="*/ 540356 h 1486485"/>
                  <a:gd name="connsiteX70" fmla="*/ 1282914 w 1444898"/>
                  <a:gd name="connsiteY70" fmla="*/ 371882 h 1486485"/>
                  <a:gd name="connsiteX71" fmla="*/ 1289393 w 1444898"/>
                  <a:gd name="connsiteY71" fmla="*/ 352443 h 1486485"/>
                  <a:gd name="connsiteX72" fmla="*/ 1282914 w 1444898"/>
                  <a:gd name="connsiteY72" fmla="*/ 274686 h 1486485"/>
                  <a:gd name="connsiteX73" fmla="*/ 1237559 w 1444898"/>
                  <a:gd name="connsiteY73" fmla="*/ 281166 h 1486485"/>
                  <a:gd name="connsiteX74" fmla="*/ 1218121 w 1444898"/>
                  <a:gd name="connsiteY74" fmla="*/ 287646 h 1486485"/>
                  <a:gd name="connsiteX75" fmla="*/ 1172765 w 1444898"/>
                  <a:gd name="connsiteY75" fmla="*/ 313565 h 1486485"/>
                  <a:gd name="connsiteX76" fmla="*/ 1127409 w 1444898"/>
                  <a:gd name="connsiteY76" fmla="*/ 320044 h 1486485"/>
                  <a:gd name="connsiteX77" fmla="*/ 1043178 w 1444898"/>
                  <a:gd name="connsiteY77" fmla="*/ 313565 h 1486485"/>
                  <a:gd name="connsiteX78" fmla="*/ 1017260 w 1444898"/>
                  <a:gd name="connsiteY78" fmla="*/ 300605 h 1486485"/>
                  <a:gd name="connsiteX79" fmla="*/ 997822 w 1444898"/>
                  <a:gd name="connsiteY79" fmla="*/ 294125 h 1486485"/>
                  <a:gd name="connsiteX80" fmla="*/ 958946 w 1444898"/>
                  <a:gd name="connsiteY80" fmla="*/ 261727 h 1486485"/>
                  <a:gd name="connsiteX81" fmla="*/ 939508 w 1444898"/>
                  <a:gd name="connsiteY81" fmla="*/ 242287 h 1486485"/>
                  <a:gd name="connsiteX82" fmla="*/ 887673 w 1444898"/>
                  <a:gd name="connsiteY82" fmla="*/ 229328 h 1486485"/>
                  <a:gd name="connsiteX83" fmla="*/ 842317 w 1444898"/>
                  <a:gd name="connsiteY83" fmla="*/ 216368 h 1486485"/>
                  <a:gd name="connsiteX84" fmla="*/ 803441 w 1444898"/>
                  <a:gd name="connsiteY84" fmla="*/ 203409 h 1486485"/>
                  <a:gd name="connsiteX85" fmla="*/ 764565 w 1444898"/>
                  <a:gd name="connsiteY85" fmla="*/ 183970 h 1486485"/>
                  <a:gd name="connsiteX86" fmla="*/ 725689 w 1444898"/>
                  <a:gd name="connsiteY86" fmla="*/ 151571 h 1486485"/>
                  <a:gd name="connsiteX87" fmla="*/ 699772 w 1444898"/>
                  <a:gd name="connsiteY87" fmla="*/ 119172 h 1486485"/>
                  <a:gd name="connsiteX88" fmla="*/ 680333 w 1444898"/>
                  <a:gd name="connsiteY88" fmla="*/ 112692 h 1486485"/>
                  <a:gd name="connsiteX89" fmla="*/ 641457 w 1444898"/>
                  <a:gd name="connsiteY89" fmla="*/ 119172 h 1486485"/>
                  <a:gd name="connsiteX90" fmla="*/ 628499 w 1444898"/>
                  <a:gd name="connsiteY90" fmla="*/ 132132 h 1486485"/>
                  <a:gd name="connsiteX91" fmla="*/ 602581 w 1444898"/>
                  <a:gd name="connsiteY91" fmla="*/ 145091 h 1486485"/>
                  <a:gd name="connsiteX92" fmla="*/ 544267 w 1444898"/>
                  <a:gd name="connsiteY92" fmla="*/ 158051 h 1486485"/>
                  <a:gd name="connsiteX93" fmla="*/ 388762 w 1444898"/>
                  <a:gd name="connsiteY93" fmla="*/ 151571 h 1486485"/>
                  <a:gd name="connsiteX94" fmla="*/ 349886 w 1444898"/>
                  <a:gd name="connsiteY94" fmla="*/ 132132 h 1486485"/>
                  <a:gd name="connsiteX95" fmla="*/ 278613 w 1444898"/>
                  <a:gd name="connsiteY95" fmla="*/ 112692 h 1486485"/>
                  <a:gd name="connsiteX96" fmla="*/ 259175 w 1444898"/>
                  <a:gd name="connsiteY96" fmla="*/ 99733 h 1486485"/>
                  <a:gd name="connsiteX97" fmla="*/ 168464 w 1444898"/>
                  <a:gd name="connsiteY97" fmla="*/ 73814 h 1486485"/>
                  <a:gd name="connsiteX98" fmla="*/ 129588 w 1444898"/>
                  <a:gd name="connsiteY98" fmla="*/ 60855 h 1486485"/>
                  <a:gd name="connsiteX99" fmla="*/ 77753 w 1444898"/>
                  <a:gd name="connsiteY99" fmla="*/ 54375 h 1486485"/>
                  <a:gd name="connsiteX100" fmla="*/ 19438 w 1444898"/>
                  <a:gd name="connsiteY100" fmla="*/ 41415 h 1486485"/>
                  <a:gd name="connsiteX101" fmla="*/ 0 w 1444898"/>
                  <a:gd name="connsiteY101" fmla="*/ 28456 h 1486485"/>
                  <a:gd name="connsiteX102" fmla="*/ 6480 w 1444898"/>
                  <a:gd name="connsiteY102" fmla="*/ 9017 h 1486485"/>
                  <a:gd name="connsiteX103" fmla="*/ 58315 w 1444898"/>
                  <a:gd name="connsiteY103" fmla="*/ 2537 h 1486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1444898" h="1486485">
                    <a:moveTo>
                      <a:pt x="58315" y="2537"/>
                    </a:moveTo>
                    <a:cubicBezTo>
                      <a:pt x="113389" y="3617"/>
                      <a:pt x="255177" y="-855"/>
                      <a:pt x="336927" y="15496"/>
                    </a:cubicBezTo>
                    <a:cubicBezTo>
                      <a:pt x="343624" y="16835"/>
                      <a:pt x="349886" y="19816"/>
                      <a:pt x="356365" y="21976"/>
                    </a:cubicBezTo>
                    <a:cubicBezTo>
                      <a:pt x="360685" y="26296"/>
                      <a:pt x="366181" y="29697"/>
                      <a:pt x="369324" y="34936"/>
                    </a:cubicBezTo>
                    <a:cubicBezTo>
                      <a:pt x="372838" y="40793"/>
                      <a:pt x="370245" y="50405"/>
                      <a:pt x="375803" y="54375"/>
                    </a:cubicBezTo>
                    <a:cubicBezTo>
                      <a:pt x="393590" y="67080"/>
                      <a:pt x="440934" y="71085"/>
                      <a:pt x="460035" y="73814"/>
                    </a:cubicBezTo>
                    <a:cubicBezTo>
                      <a:pt x="532366" y="70800"/>
                      <a:pt x="584659" y="76675"/>
                      <a:pt x="647937" y="60855"/>
                    </a:cubicBezTo>
                    <a:cubicBezTo>
                      <a:pt x="654563" y="59198"/>
                      <a:pt x="661266" y="57430"/>
                      <a:pt x="667375" y="54375"/>
                    </a:cubicBezTo>
                    <a:cubicBezTo>
                      <a:pt x="674340" y="50892"/>
                      <a:pt x="680334" y="45735"/>
                      <a:pt x="686813" y="41415"/>
                    </a:cubicBezTo>
                    <a:cubicBezTo>
                      <a:pt x="697612" y="45735"/>
                      <a:pt x="709746" y="47614"/>
                      <a:pt x="719210" y="54375"/>
                    </a:cubicBezTo>
                    <a:cubicBezTo>
                      <a:pt x="725547" y="58902"/>
                      <a:pt x="726662" y="68307"/>
                      <a:pt x="732168" y="73814"/>
                    </a:cubicBezTo>
                    <a:cubicBezTo>
                      <a:pt x="744730" y="86377"/>
                      <a:pt x="755233" y="87983"/>
                      <a:pt x="771045" y="93253"/>
                    </a:cubicBezTo>
                    <a:cubicBezTo>
                      <a:pt x="777524" y="99733"/>
                      <a:pt x="783250" y="107066"/>
                      <a:pt x="790483" y="112692"/>
                    </a:cubicBezTo>
                    <a:cubicBezTo>
                      <a:pt x="802777" y="122254"/>
                      <a:pt x="818347" y="127597"/>
                      <a:pt x="829359" y="138611"/>
                    </a:cubicBezTo>
                    <a:cubicBezTo>
                      <a:pt x="833678" y="142931"/>
                      <a:pt x="837079" y="148428"/>
                      <a:pt x="842317" y="151571"/>
                    </a:cubicBezTo>
                    <a:cubicBezTo>
                      <a:pt x="848174" y="155085"/>
                      <a:pt x="855785" y="154734"/>
                      <a:pt x="861756" y="158051"/>
                    </a:cubicBezTo>
                    <a:cubicBezTo>
                      <a:pt x="893058" y="175442"/>
                      <a:pt x="896383" y="185616"/>
                      <a:pt x="926549" y="196929"/>
                    </a:cubicBezTo>
                    <a:cubicBezTo>
                      <a:pt x="960690" y="209732"/>
                      <a:pt x="1028446" y="208475"/>
                      <a:pt x="1049657" y="209889"/>
                    </a:cubicBezTo>
                    <a:cubicBezTo>
                      <a:pt x="1086373" y="207729"/>
                      <a:pt x="1123209" y="207069"/>
                      <a:pt x="1159806" y="203409"/>
                    </a:cubicBezTo>
                    <a:cubicBezTo>
                      <a:pt x="1166602" y="202729"/>
                      <a:pt x="1172618" y="198586"/>
                      <a:pt x="1179244" y="196929"/>
                    </a:cubicBezTo>
                    <a:lnTo>
                      <a:pt x="1231079" y="183970"/>
                    </a:lnTo>
                    <a:cubicBezTo>
                      <a:pt x="1256390" y="158657"/>
                      <a:pt x="1229832" y="181353"/>
                      <a:pt x="1263476" y="164530"/>
                    </a:cubicBezTo>
                    <a:cubicBezTo>
                      <a:pt x="1313718" y="139408"/>
                      <a:pt x="1253494" y="161379"/>
                      <a:pt x="1302352" y="145091"/>
                    </a:cubicBezTo>
                    <a:cubicBezTo>
                      <a:pt x="1321790" y="147251"/>
                      <a:pt x="1341375" y="148355"/>
                      <a:pt x="1360666" y="151571"/>
                    </a:cubicBezTo>
                    <a:cubicBezTo>
                      <a:pt x="1367403" y="152694"/>
                      <a:pt x="1375275" y="153221"/>
                      <a:pt x="1380105" y="158051"/>
                    </a:cubicBezTo>
                    <a:cubicBezTo>
                      <a:pt x="1391118" y="169064"/>
                      <a:pt x="1395009" y="185915"/>
                      <a:pt x="1406022" y="196929"/>
                    </a:cubicBezTo>
                    <a:lnTo>
                      <a:pt x="1418981" y="209889"/>
                    </a:lnTo>
                    <a:cubicBezTo>
                      <a:pt x="1432544" y="264148"/>
                      <a:pt x="1428934" y="238449"/>
                      <a:pt x="1418981" y="333004"/>
                    </a:cubicBezTo>
                    <a:cubicBezTo>
                      <a:pt x="1418049" y="341861"/>
                      <a:pt x="1415060" y="350393"/>
                      <a:pt x="1412501" y="358923"/>
                    </a:cubicBezTo>
                    <a:cubicBezTo>
                      <a:pt x="1408576" y="372007"/>
                      <a:pt x="1399543" y="397801"/>
                      <a:pt x="1399543" y="397801"/>
                    </a:cubicBezTo>
                    <a:cubicBezTo>
                      <a:pt x="1395223" y="428040"/>
                      <a:pt x="1396243" y="459539"/>
                      <a:pt x="1386584" y="488518"/>
                    </a:cubicBezTo>
                    <a:cubicBezTo>
                      <a:pt x="1382264" y="501477"/>
                      <a:pt x="1376304" y="514001"/>
                      <a:pt x="1373625" y="527396"/>
                    </a:cubicBezTo>
                    <a:cubicBezTo>
                      <a:pt x="1371465" y="538196"/>
                      <a:pt x="1370310" y="549246"/>
                      <a:pt x="1367146" y="559795"/>
                    </a:cubicBezTo>
                    <a:cubicBezTo>
                      <a:pt x="1363804" y="570936"/>
                      <a:pt x="1357865" y="581159"/>
                      <a:pt x="1354187" y="592194"/>
                    </a:cubicBezTo>
                    <a:cubicBezTo>
                      <a:pt x="1351371" y="600643"/>
                      <a:pt x="1349868" y="609473"/>
                      <a:pt x="1347708" y="618113"/>
                    </a:cubicBezTo>
                    <a:cubicBezTo>
                      <a:pt x="1349868" y="730428"/>
                      <a:pt x="1350445" y="842785"/>
                      <a:pt x="1354187" y="955059"/>
                    </a:cubicBezTo>
                    <a:cubicBezTo>
                      <a:pt x="1354250" y="956943"/>
                      <a:pt x="1358008" y="1012630"/>
                      <a:pt x="1367146" y="1026337"/>
                    </a:cubicBezTo>
                    <a:cubicBezTo>
                      <a:pt x="1372229" y="1033962"/>
                      <a:pt x="1380718" y="1038736"/>
                      <a:pt x="1386584" y="1045776"/>
                    </a:cubicBezTo>
                    <a:cubicBezTo>
                      <a:pt x="1431688" y="1099903"/>
                      <a:pt x="1362193" y="1027863"/>
                      <a:pt x="1418981" y="1084654"/>
                    </a:cubicBezTo>
                    <a:lnTo>
                      <a:pt x="1431939" y="1123533"/>
                    </a:lnTo>
                    <a:cubicBezTo>
                      <a:pt x="1434099" y="1130013"/>
                      <a:pt x="1436763" y="1136346"/>
                      <a:pt x="1438419" y="1142972"/>
                    </a:cubicBezTo>
                    <a:lnTo>
                      <a:pt x="1444898" y="1168891"/>
                    </a:lnTo>
                    <a:cubicBezTo>
                      <a:pt x="1442738" y="1199130"/>
                      <a:pt x="1446395" y="1230359"/>
                      <a:pt x="1438419" y="1259607"/>
                    </a:cubicBezTo>
                    <a:cubicBezTo>
                      <a:pt x="1436370" y="1267120"/>
                      <a:pt x="1432691" y="1243060"/>
                      <a:pt x="1425460" y="1240168"/>
                    </a:cubicBezTo>
                    <a:cubicBezTo>
                      <a:pt x="1419119" y="1237631"/>
                      <a:pt x="1412501" y="1244488"/>
                      <a:pt x="1406022" y="1246648"/>
                    </a:cubicBezTo>
                    <a:cubicBezTo>
                      <a:pt x="1387668" y="1301715"/>
                      <a:pt x="1413266" y="1234574"/>
                      <a:pt x="1386584" y="1279047"/>
                    </a:cubicBezTo>
                    <a:cubicBezTo>
                      <a:pt x="1383070" y="1284904"/>
                      <a:pt x="1382265" y="1292006"/>
                      <a:pt x="1380105" y="1298486"/>
                    </a:cubicBezTo>
                    <a:cubicBezTo>
                      <a:pt x="1382265" y="1324405"/>
                      <a:pt x="1381791" y="1350680"/>
                      <a:pt x="1386584" y="1376243"/>
                    </a:cubicBezTo>
                    <a:cubicBezTo>
                      <a:pt x="1388364" y="1385737"/>
                      <a:pt x="1396152" y="1393118"/>
                      <a:pt x="1399543" y="1402162"/>
                    </a:cubicBezTo>
                    <a:cubicBezTo>
                      <a:pt x="1402670" y="1410501"/>
                      <a:pt x="1403463" y="1419551"/>
                      <a:pt x="1406022" y="1428081"/>
                    </a:cubicBezTo>
                    <a:cubicBezTo>
                      <a:pt x="1409947" y="1441165"/>
                      <a:pt x="1414661" y="1454000"/>
                      <a:pt x="1418981" y="1466959"/>
                    </a:cubicBezTo>
                    <a:cubicBezTo>
                      <a:pt x="1421141" y="1473439"/>
                      <a:pt x="1432157" y="1487737"/>
                      <a:pt x="1425460" y="1486398"/>
                    </a:cubicBezTo>
                    <a:lnTo>
                      <a:pt x="1393063" y="1479919"/>
                    </a:lnTo>
                    <a:cubicBezTo>
                      <a:pt x="1390903" y="1471279"/>
                      <a:pt x="1390566" y="1461965"/>
                      <a:pt x="1386584" y="1454000"/>
                    </a:cubicBezTo>
                    <a:cubicBezTo>
                      <a:pt x="1383852" y="1448536"/>
                      <a:pt x="1377290" y="1445927"/>
                      <a:pt x="1373625" y="1441040"/>
                    </a:cubicBezTo>
                    <a:cubicBezTo>
                      <a:pt x="1364280" y="1428580"/>
                      <a:pt x="1352633" y="1416938"/>
                      <a:pt x="1347708" y="1402162"/>
                    </a:cubicBezTo>
                    <a:cubicBezTo>
                      <a:pt x="1338330" y="1374029"/>
                      <a:pt x="1346058" y="1387552"/>
                      <a:pt x="1321790" y="1363283"/>
                    </a:cubicBezTo>
                    <a:cubicBezTo>
                      <a:pt x="1319630" y="1268247"/>
                      <a:pt x="1321004" y="1173064"/>
                      <a:pt x="1315311" y="1078174"/>
                    </a:cubicBezTo>
                    <a:cubicBezTo>
                      <a:pt x="1314493" y="1064538"/>
                      <a:pt x="1306672" y="1052255"/>
                      <a:pt x="1302352" y="1039296"/>
                    </a:cubicBezTo>
                    <a:cubicBezTo>
                      <a:pt x="1300192" y="1032816"/>
                      <a:pt x="1297213" y="1026554"/>
                      <a:pt x="1295873" y="1019857"/>
                    </a:cubicBezTo>
                    <a:cubicBezTo>
                      <a:pt x="1293713" y="1009057"/>
                      <a:pt x="1293260" y="997770"/>
                      <a:pt x="1289393" y="987458"/>
                    </a:cubicBezTo>
                    <a:cubicBezTo>
                      <a:pt x="1286659" y="980166"/>
                      <a:pt x="1279917" y="974984"/>
                      <a:pt x="1276435" y="968019"/>
                    </a:cubicBezTo>
                    <a:cubicBezTo>
                      <a:pt x="1244738" y="904619"/>
                      <a:pt x="1280537" y="961213"/>
                      <a:pt x="1250517" y="916181"/>
                    </a:cubicBezTo>
                    <a:cubicBezTo>
                      <a:pt x="1243247" y="894370"/>
                      <a:pt x="1243891" y="893246"/>
                      <a:pt x="1231079" y="870823"/>
                    </a:cubicBezTo>
                    <a:cubicBezTo>
                      <a:pt x="1227216" y="864061"/>
                      <a:pt x="1221284" y="858500"/>
                      <a:pt x="1218121" y="851383"/>
                    </a:cubicBezTo>
                    <a:cubicBezTo>
                      <a:pt x="1212573" y="838900"/>
                      <a:pt x="1209482" y="825464"/>
                      <a:pt x="1205162" y="812505"/>
                    </a:cubicBezTo>
                    <a:cubicBezTo>
                      <a:pt x="1208722" y="796486"/>
                      <a:pt x="1225155" y="720122"/>
                      <a:pt x="1231079" y="702349"/>
                    </a:cubicBezTo>
                    <a:lnTo>
                      <a:pt x="1237559" y="682910"/>
                    </a:lnTo>
                    <a:cubicBezTo>
                      <a:pt x="1251619" y="570420"/>
                      <a:pt x="1233914" y="684538"/>
                      <a:pt x="1256997" y="592194"/>
                    </a:cubicBezTo>
                    <a:lnTo>
                      <a:pt x="1269955" y="540356"/>
                    </a:lnTo>
                    <a:cubicBezTo>
                      <a:pt x="1273227" y="471647"/>
                      <a:pt x="1268436" y="429802"/>
                      <a:pt x="1282914" y="371882"/>
                    </a:cubicBezTo>
                    <a:cubicBezTo>
                      <a:pt x="1284570" y="365256"/>
                      <a:pt x="1287233" y="358923"/>
                      <a:pt x="1289393" y="352443"/>
                    </a:cubicBezTo>
                    <a:cubicBezTo>
                      <a:pt x="1287233" y="326524"/>
                      <a:pt x="1298211" y="295721"/>
                      <a:pt x="1282914" y="274686"/>
                    </a:cubicBezTo>
                    <a:cubicBezTo>
                      <a:pt x="1273932" y="262335"/>
                      <a:pt x="1252534" y="278171"/>
                      <a:pt x="1237559" y="281166"/>
                    </a:cubicBezTo>
                    <a:cubicBezTo>
                      <a:pt x="1230862" y="282506"/>
                      <a:pt x="1224230" y="284592"/>
                      <a:pt x="1218121" y="287646"/>
                    </a:cubicBezTo>
                    <a:cubicBezTo>
                      <a:pt x="1197017" y="298198"/>
                      <a:pt x="1197745" y="306752"/>
                      <a:pt x="1172765" y="313565"/>
                    </a:cubicBezTo>
                    <a:cubicBezTo>
                      <a:pt x="1158031" y="317584"/>
                      <a:pt x="1142528" y="317884"/>
                      <a:pt x="1127409" y="320044"/>
                    </a:cubicBezTo>
                    <a:cubicBezTo>
                      <a:pt x="1099332" y="317884"/>
                      <a:pt x="1070909" y="318459"/>
                      <a:pt x="1043178" y="313565"/>
                    </a:cubicBezTo>
                    <a:cubicBezTo>
                      <a:pt x="1033666" y="311886"/>
                      <a:pt x="1026138" y="304410"/>
                      <a:pt x="1017260" y="300605"/>
                    </a:cubicBezTo>
                    <a:cubicBezTo>
                      <a:pt x="1010982" y="297914"/>
                      <a:pt x="1004301" y="296285"/>
                      <a:pt x="997822" y="294125"/>
                    </a:cubicBezTo>
                    <a:cubicBezTo>
                      <a:pt x="941023" y="237323"/>
                      <a:pt x="1013079" y="306841"/>
                      <a:pt x="958946" y="261727"/>
                    </a:cubicBezTo>
                    <a:cubicBezTo>
                      <a:pt x="951907" y="255860"/>
                      <a:pt x="947850" y="246079"/>
                      <a:pt x="939508" y="242287"/>
                    </a:cubicBezTo>
                    <a:cubicBezTo>
                      <a:pt x="923294" y="234917"/>
                      <a:pt x="904569" y="234961"/>
                      <a:pt x="887673" y="229328"/>
                    </a:cubicBezTo>
                    <a:cubicBezTo>
                      <a:pt x="822377" y="207561"/>
                      <a:pt x="923638" y="240765"/>
                      <a:pt x="842317" y="216368"/>
                    </a:cubicBezTo>
                    <a:cubicBezTo>
                      <a:pt x="829233" y="212443"/>
                      <a:pt x="814806" y="210987"/>
                      <a:pt x="803441" y="203409"/>
                    </a:cubicBezTo>
                    <a:cubicBezTo>
                      <a:pt x="778320" y="186660"/>
                      <a:pt x="791391" y="192911"/>
                      <a:pt x="764565" y="183970"/>
                    </a:cubicBezTo>
                    <a:cubicBezTo>
                      <a:pt x="740946" y="148538"/>
                      <a:pt x="765148" y="177879"/>
                      <a:pt x="725689" y="151571"/>
                    </a:cubicBezTo>
                    <a:cubicBezTo>
                      <a:pt x="686056" y="125147"/>
                      <a:pt x="743101" y="153837"/>
                      <a:pt x="699772" y="119172"/>
                    </a:cubicBezTo>
                    <a:cubicBezTo>
                      <a:pt x="694439" y="114905"/>
                      <a:pt x="686813" y="114852"/>
                      <a:pt x="680333" y="112692"/>
                    </a:cubicBezTo>
                    <a:cubicBezTo>
                      <a:pt x="667374" y="114852"/>
                      <a:pt x="653758" y="114559"/>
                      <a:pt x="641457" y="119172"/>
                    </a:cubicBezTo>
                    <a:cubicBezTo>
                      <a:pt x="635737" y="121317"/>
                      <a:pt x="633582" y="128743"/>
                      <a:pt x="628499" y="132132"/>
                    </a:cubicBezTo>
                    <a:cubicBezTo>
                      <a:pt x="620462" y="137490"/>
                      <a:pt x="611625" y="141699"/>
                      <a:pt x="602581" y="145091"/>
                    </a:cubicBezTo>
                    <a:cubicBezTo>
                      <a:pt x="592121" y="149014"/>
                      <a:pt x="553067" y="156291"/>
                      <a:pt x="544267" y="158051"/>
                    </a:cubicBezTo>
                    <a:cubicBezTo>
                      <a:pt x="492432" y="155891"/>
                      <a:pt x="440500" y="155404"/>
                      <a:pt x="388762" y="151571"/>
                    </a:cubicBezTo>
                    <a:cubicBezTo>
                      <a:pt x="363696" y="149714"/>
                      <a:pt x="373001" y="140801"/>
                      <a:pt x="349886" y="132132"/>
                    </a:cubicBezTo>
                    <a:cubicBezTo>
                      <a:pt x="322065" y="121698"/>
                      <a:pt x="305648" y="130716"/>
                      <a:pt x="278613" y="112692"/>
                    </a:cubicBezTo>
                    <a:cubicBezTo>
                      <a:pt x="272134" y="108372"/>
                      <a:pt x="266291" y="102896"/>
                      <a:pt x="259175" y="99733"/>
                    </a:cubicBezTo>
                    <a:cubicBezTo>
                      <a:pt x="221744" y="83097"/>
                      <a:pt x="209637" y="87539"/>
                      <a:pt x="168464" y="73814"/>
                    </a:cubicBezTo>
                    <a:cubicBezTo>
                      <a:pt x="155505" y="69494"/>
                      <a:pt x="143142" y="62549"/>
                      <a:pt x="129588" y="60855"/>
                    </a:cubicBezTo>
                    <a:lnTo>
                      <a:pt x="77753" y="54375"/>
                    </a:lnTo>
                    <a:cubicBezTo>
                      <a:pt x="63816" y="52384"/>
                      <a:pt x="34872" y="49132"/>
                      <a:pt x="19438" y="41415"/>
                    </a:cubicBezTo>
                    <a:cubicBezTo>
                      <a:pt x="12473" y="37932"/>
                      <a:pt x="6479" y="32776"/>
                      <a:pt x="0" y="28456"/>
                    </a:cubicBezTo>
                    <a:cubicBezTo>
                      <a:pt x="2160" y="21976"/>
                      <a:pt x="922" y="12987"/>
                      <a:pt x="6480" y="9017"/>
                    </a:cubicBezTo>
                    <a:cubicBezTo>
                      <a:pt x="26535" y="-5309"/>
                      <a:pt x="3241" y="1457"/>
                      <a:pt x="58315" y="2537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9" name="Freeform 208"/>
              <p:cNvSpPr/>
              <p:nvPr/>
            </p:nvSpPr>
            <p:spPr>
              <a:xfrm>
                <a:off x="7359120" y="3459865"/>
                <a:ext cx="843753" cy="240069"/>
              </a:xfrm>
              <a:custGeom>
                <a:avLst/>
                <a:gdLst>
                  <a:gd name="connsiteX0" fmla="*/ 79188 w 843753"/>
                  <a:gd name="connsiteY0" fmla="*/ 6799 h 240069"/>
                  <a:gd name="connsiteX1" fmla="*/ 267089 w 843753"/>
                  <a:gd name="connsiteY1" fmla="*/ 19758 h 240069"/>
                  <a:gd name="connsiteX2" fmla="*/ 312445 w 843753"/>
                  <a:gd name="connsiteY2" fmla="*/ 32717 h 240069"/>
                  <a:gd name="connsiteX3" fmla="*/ 364280 w 843753"/>
                  <a:gd name="connsiteY3" fmla="*/ 45677 h 240069"/>
                  <a:gd name="connsiteX4" fmla="*/ 409635 w 843753"/>
                  <a:gd name="connsiteY4" fmla="*/ 71596 h 240069"/>
                  <a:gd name="connsiteX5" fmla="*/ 435553 w 843753"/>
                  <a:gd name="connsiteY5" fmla="*/ 91035 h 240069"/>
                  <a:gd name="connsiteX6" fmla="*/ 467950 w 843753"/>
                  <a:gd name="connsiteY6" fmla="*/ 97515 h 240069"/>
                  <a:gd name="connsiteX7" fmla="*/ 500346 w 843753"/>
                  <a:gd name="connsiteY7" fmla="*/ 110474 h 240069"/>
                  <a:gd name="connsiteX8" fmla="*/ 519785 w 843753"/>
                  <a:gd name="connsiteY8" fmla="*/ 116954 h 240069"/>
                  <a:gd name="connsiteX9" fmla="*/ 552181 w 843753"/>
                  <a:gd name="connsiteY9" fmla="*/ 129914 h 240069"/>
                  <a:gd name="connsiteX10" fmla="*/ 701207 w 843753"/>
                  <a:gd name="connsiteY10" fmla="*/ 136393 h 240069"/>
                  <a:gd name="connsiteX11" fmla="*/ 830794 w 843753"/>
                  <a:gd name="connsiteY11" fmla="*/ 142873 h 240069"/>
                  <a:gd name="connsiteX12" fmla="*/ 843753 w 843753"/>
                  <a:gd name="connsiteY12" fmla="*/ 155833 h 240069"/>
                  <a:gd name="connsiteX13" fmla="*/ 791918 w 843753"/>
                  <a:gd name="connsiteY13" fmla="*/ 188231 h 240069"/>
                  <a:gd name="connsiteX14" fmla="*/ 772480 w 843753"/>
                  <a:gd name="connsiteY14" fmla="*/ 194711 h 240069"/>
                  <a:gd name="connsiteX15" fmla="*/ 753042 w 843753"/>
                  <a:gd name="connsiteY15" fmla="*/ 207671 h 240069"/>
                  <a:gd name="connsiteX16" fmla="*/ 701207 w 843753"/>
                  <a:gd name="connsiteY16" fmla="*/ 220630 h 240069"/>
                  <a:gd name="connsiteX17" fmla="*/ 655851 w 843753"/>
                  <a:gd name="connsiteY17" fmla="*/ 233590 h 240069"/>
                  <a:gd name="connsiteX18" fmla="*/ 616975 w 843753"/>
                  <a:gd name="connsiteY18" fmla="*/ 240069 h 240069"/>
                  <a:gd name="connsiteX19" fmla="*/ 493867 w 843753"/>
                  <a:gd name="connsiteY19" fmla="*/ 233590 h 240069"/>
                  <a:gd name="connsiteX20" fmla="*/ 474429 w 843753"/>
                  <a:gd name="connsiteY20" fmla="*/ 220630 h 240069"/>
                  <a:gd name="connsiteX21" fmla="*/ 454991 w 843753"/>
                  <a:gd name="connsiteY21" fmla="*/ 214150 h 240069"/>
                  <a:gd name="connsiteX22" fmla="*/ 422594 w 843753"/>
                  <a:gd name="connsiteY22" fmla="*/ 188231 h 240069"/>
                  <a:gd name="connsiteX23" fmla="*/ 403156 w 843753"/>
                  <a:gd name="connsiteY23" fmla="*/ 175272 h 240069"/>
                  <a:gd name="connsiteX24" fmla="*/ 390197 w 843753"/>
                  <a:gd name="connsiteY24" fmla="*/ 162312 h 240069"/>
                  <a:gd name="connsiteX25" fmla="*/ 351321 w 843753"/>
                  <a:gd name="connsiteY25" fmla="*/ 136393 h 240069"/>
                  <a:gd name="connsiteX26" fmla="*/ 331883 w 843753"/>
                  <a:gd name="connsiteY26" fmla="*/ 123434 h 240069"/>
                  <a:gd name="connsiteX27" fmla="*/ 305966 w 843753"/>
                  <a:gd name="connsiteY27" fmla="*/ 116954 h 240069"/>
                  <a:gd name="connsiteX28" fmla="*/ 267089 w 843753"/>
                  <a:gd name="connsiteY28" fmla="*/ 103995 h 240069"/>
                  <a:gd name="connsiteX29" fmla="*/ 247651 w 843753"/>
                  <a:gd name="connsiteY29" fmla="*/ 97515 h 240069"/>
                  <a:gd name="connsiteX30" fmla="*/ 202296 w 843753"/>
                  <a:gd name="connsiteY30" fmla="*/ 84555 h 240069"/>
                  <a:gd name="connsiteX31" fmla="*/ 143982 w 843753"/>
                  <a:gd name="connsiteY31" fmla="*/ 71596 h 240069"/>
                  <a:gd name="connsiteX32" fmla="*/ 118064 w 843753"/>
                  <a:gd name="connsiteY32" fmla="*/ 65116 h 240069"/>
                  <a:gd name="connsiteX33" fmla="*/ 46791 w 843753"/>
                  <a:gd name="connsiteY33" fmla="*/ 58636 h 240069"/>
                  <a:gd name="connsiteX34" fmla="*/ 20874 w 843753"/>
                  <a:gd name="connsiteY34" fmla="*/ 52157 h 240069"/>
                  <a:gd name="connsiteX35" fmla="*/ 1436 w 843753"/>
                  <a:gd name="connsiteY35" fmla="*/ 45677 h 240069"/>
                  <a:gd name="connsiteX36" fmla="*/ 7915 w 843753"/>
                  <a:gd name="connsiteY36" fmla="*/ 6799 h 240069"/>
                  <a:gd name="connsiteX37" fmla="*/ 27353 w 843753"/>
                  <a:gd name="connsiteY37" fmla="*/ 319 h 240069"/>
                  <a:gd name="connsiteX38" fmla="*/ 79188 w 843753"/>
                  <a:gd name="connsiteY38" fmla="*/ 6799 h 240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843753" h="240069">
                    <a:moveTo>
                      <a:pt x="79188" y="6799"/>
                    </a:moveTo>
                    <a:cubicBezTo>
                      <a:pt x="119144" y="10039"/>
                      <a:pt x="196393" y="476"/>
                      <a:pt x="267089" y="19758"/>
                    </a:cubicBezTo>
                    <a:cubicBezTo>
                      <a:pt x="282259" y="23895"/>
                      <a:pt x="297252" y="28665"/>
                      <a:pt x="312445" y="32717"/>
                    </a:cubicBezTo>
                    <a:cubicBezTo>
                      <a:pt x="329654" y="37306"/>
                      <a:pt x="364280" y="45677"/>
                      <a:pt x="364280" y="45677"/>
                    </a:cubicBezTo>
                    <a:cubicBezTo>
                      <a:pt x="458229" y="116143"/>
                      <a:pt x="340381" y="32020"/>
                      <a:pt x="409635" y="71596"/>
                    </a:cubicBezTo>
                    <a:cubicBezTo>
                      <a:pt x="419011" y="76954"/>
                      <a:pt x="425685" y="86649"/>
                      <a:pt x="435553" y="91035"/>
                    </a:cubicBezTo>
                    <a:cubicBezTo>
                      <a:pt x="445617" y="95508"/>
                      <a:pt x="457402" y="94350"/>
                      <a:pt x="467950" y="97515"/>
                    </a:cubicBezTo>
                    <a:cubicBezTo>
                      <a:pt x="479090" y="100857"/>
                      <a:pt x="489456" y="106390"/>
                      <a:pt x="500346" y="110474"/>
                    </a:cubicBezTo>
                    <a:cubicBezTo>
                      <a:pt x="506741" y="112872"/>
                      <a:pt x="513390" y="114556"/>
                      <a:pt x="519785" y="116954"/>
                    </a:cubicBezTo>
                    <a:cubicBezTo>
                      <a:pt x="530675" y="121038"/>
                      <a:pt x="540616" y="128675"/>
                      <a:pt x="552181" y="129914"/>
                    </a:cubicBezTo>
                    <a:cubicBezTo>
                      <a:pt x="601620" y="135211"/>
                      <a:pt x="651538" y="134083"/>
                      <a:pt x="701207" y="136393"/>
                    </a:cubicBezTo>
                    <a:lnTo>
                      <a:pt x="830794" y="142873"/>
                    </a:lnTo>
                    <a:cubicBezTo>
                      <a:pt x="835114" y="147193"/>
                      <a:pt x="843753" y="149724"/>
                      <a:pt x="843753" y="155833"/>
                    </a:cubicBezTo>
                    <a:cubicBezTo>
                      <a:pt x="843753" y="179792"/>
                      <a:pt x="802161" y="184816"/>
                      <a:pt x="791918" y="188231"/>
                    </a:cubicBezTo>
                    <a:cubicBezTo>
                      <a:pt x="785439" y="190391"/>
                      <a:pt x="778163" y="190922"/>
                      <a:pt x="772480" y="194711"/>
                    </a:cubicBezTo>
                    <a:cubicBezTo>
                      <a:pt x="766001" y="199031"/>
                      <a:pt x="760361" y="205010"/>
                      <a:pt x="753042" y="207671"/>
                    </a:cubicBezTo>
                    <a:cubicBezTo>
                      <a:pt x="736304" y="213758"/>
                      <a:pt x="718103" y="214997"/>
                      <a:pt x="701207" y="220630"/>
                    </a:cubicBezTo>
                    <a:cubicBezTo>
                      <a:pt x="682681" y="226806"/>
                      <a:pt x="676190" y="229522"/>
                      <a:pt x="655851" y="233590"/>
                    </a:cubicBezTo>
                    <a:cubicBezTo>
                      <a:pt x="642969" y="236166"/>
                      <a:pt x="629934" y="237909"/>
                      <a:pt x="616975" y="240069"/>
                    </a:cubicBezTo>
                    <a:cubicBezTo>
                      <a:pt x="575939" y="237909"/>
                      <a:pt x="534583" y="239142"/>
                      <a:pt x="493867" y="233590"/>
                    </a:cubicBezTo>
                    <a:cubicBezTo>
                      <a:pt x="486151" y="232538"/>
                      <a:pt x="481394" y="224113"/>
                      <a:pt x="474429" y="220630"/>
                    </a:cubicBezTo>
                    <a:cubicBezTo>
                      <a:pt x="468320" y="217575"/>
                      <a:pt x="461100" y="217205"/>
                      <a:pt x="454991" y="214150"/>
                    </a:cubicBezTo>
                    <a:cubicBezTo>
                      <a:pt x="428398" y="200853"/>
                      <a:pt x="442685" y="204304"/>
                      <a:pt x="422594" y="188231"/>
                    </a:cubicBezTo>
                    <a:cubicBezTo>
                      <a:pt x="416513" y="183366"/>
                      <a:pt x="409237" y="180137"/>
                      <a:pt x="403156" y="175272"/>
                    </a:cubicBezTo>
                    <a:cubicBezTo>
                      <a:pt x="398386" y="171456"/>
                      <a:pt x="395084" y="165978"/>
                      <a:pt x="390197" y="162312"/>
                    </a:cubicBezTo>
                    <a:cubicBezTo>
                      <a:pt x="377738" y="152967"/>
                      <a:pt x="364280" y="145033"/>
                      <a:pt x="351321" y="136393"/>
                    </a:cubicBezTo>
                    <a:cubicBezTo>
                      <a:pt x="344842" y="132073"/>
                      <a:pt x="339438" y="125323"/>
                      <a:pt x="331883" y="123434"/>
                    </a:cubicBezTo>
                    <a:cubicBezTo>
                      <a:pt x="323244" y="121274"/>
                      <a:pt x="314495" y="119513"/>
                      <a:pt x="305966" y="116954"/>
                    </a:cubicBezTo>
                    <a:cubicBezTo>
                      <a:pt x="292882" y="113029"/>
                      <a:pt x="280048" y="108315"/>
                      <a:pt x="267089" y="103995"/>
                    </a:cubicBezTo>
                    <a:cubicBezTo>
                      <a:pt x="260610" y="101835"/>
                      <a:pt x="254277" y="99172"/>
                      <a:pt x="247651" y="97515"/>
                    </a:cubicBezTo>
                    <a:cubicBezTo>
                      <a:pt x="166564" y="77241"/>
                      <a:pt x="267414" y="103160"/>
                      <a:pt x="202296" y="84555"/>
                    </a:cubicBezTo>
                    <a:cubicBezTo>
                      <a:pt x="174659" y="76659"/>
                      <a:pt x="174024" y="78273"/>
                      <a:pt x="143982" y="71596"/>
                    </a:cubicBezTo>
                    <a:cubicBezTo>
                      <a:pt x="135289" y="69664"/>
                      <a:pt x="126891" y="66293"/>
                      <a:pt x="118064" y="65116"/>
                    </a:cubicBezTo>
                    <a:cubicBezTo>
                      <a:pt x="94418" y="61963"/>
                      <a:pt x="70549" y="60796"/>
                      <a:pt x="46791" y="58636"/>
                    </a:cubicBezTo>
                    <a:cubicBezTo>
                      <a:pt x="38152" y="56476"/>
                      <a:pt x="29436" y="54603"/>
                      <a:pt x="20874" y="52157"/>
                    </a:cubicBezTo>
                    <a:cubicBezTo>
                      <a:pt x="14307" y="50281"/>
                      <a:pt x="3312" y="52244"/>
                      <a:pt x="1436" y="45677"/>
                    </a:cubicBezTo>
                    <a:cubicBezTo>
                      <a:pt x="-2173" y="33044"/>
                      <a:pt x="1397" y="18206"/>
                      <a:pt x="7915" y="6799"/>
                    </a:cubicBezTo>
                    <a:cubicBezTo>
                      <a:pt x="11303" y="869"/>
                      <a:pt x="20547" y="886"/>
                      <a:pt x="27353" y="319"/>
                    </a:cubicBezTo>
                    <a:cubicBezTo>
                      <a:pt x="46724" y="-1295"/>
                      <a:pt x="39232" y="3559"/>
                      <a:pt x="79188" y="6799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0" name="Freeform 209"/>
              <p:cNvSpPr/>
              <p:nvPr/>
            </p:nvSpPr>
            <p:spPr>
              <a:xfrm>
                <a:off x="8234756" y="3628381"/>
                <a:ext cx="523530" cy="525135"/>
              </a:xfrm>
              <a:custGeom>
                <a:avLst/>
                <a:gdLst>
                  <a:gd name="connsiteX0" fmla="*/ 26431 w 523530"/>
                  <a:gd name="connsiteY0" fmla="*/ 276 h 525135"/>
                  <a:gd name="connsiteX1" fmla="*/ 175456 w 523530"/>
                  <a:gd name="connsiteY1" fmla="*/ 6756 h 525135"/>
                  <a:gd name="connsiteX2" fmla="*/ 201374 w 523530"/>
                  <a:gd name="connsiteY2" fmla="*/ 19715 h 525135"/>
                  <a:gd name="connsiteX3" fmla="*/ 220812 w 523530"/>
                  <a:gd name="connsiteY3" fmla="*/ 26195 h 525135"/>
                  <a:gd name="connsiteX4" fmla="*/ 253209 w 523530"/>
                  <a:gd name="connsiteY4" fmla="*/ 58594 h 525135"/>
                  <a:gd name="connsiteX5" fmla="*/ 272647 w 523530"/>
                  <a:gd name="connsiteY5" fmla="*/ 84513 h 525135"/>
                  <a:gd name="connsiteX6" fmla="*/ 330961 w 523530"/>
                  <a:gd name="connsiteY6" fmla="*/ 116912 h 525135"/>
                  <a:gd name="connsiteX7" fmla="*/ 389275 w 523530"/>
                  <a:gd name="connsiteY7" fmla="*/ 149310 h 525135"/>
                  <a:gd name="connsiteX8" fmla="*/ 486466 w 523530"/>
                  <a:gd name="connsiteY8" fmla="*/ 142831 h 525135"/>
                  <a:gd name="connsiteX9" fmla="*/ 512383 w 523530"/>
                  <a:gd name="connsiteY9" fmla="*/ 149310 h 525135"/>
                  <a:gd name="connsiteX10" fmla="*/ 505904 w 523530"/>
                  <a:gd name="connsiteY10" fmla="*/ 252986 h 525135"/>
                  <a:gd name="connsiteX11" fmla="*/ 479986 w 523530"/>
                  <a:gd name="connsiteY11" fmla="*/ 505696 h 525135"/>
                  <a:gd name="connsiteX12" fmla="*/ 447589 w 523530"/>
                  <a:gd name="connsiteY12" fmla="*/ 525135 h 525135"/>
                  <a:gd name="connsiteX13" fmla="*/ 389275 w 523530"/>
                  <a:gd name="connsiteY13" fmla="*/ 512176 h 525135"/>
                  <a:gd name="connsiteX14" fmla="*/ 356878 w 523530"/>
                  <a:gd name="connsiteY14" fmla="*/ 492737 h 525135"/>
                  <a:gd name="connsiteX15" fmla="*/ 343920 w 523530"/>
                  <a:gd name="connsiteY15" fmla="*/ 479777 h 525135"/>
                  <a:gd name="connsiteX16" fmla="*/ 343920 w 523530"/>
                  <a:gd name="connsiteY16" fmla="*/ 402020 h 525135"/>
                  <a:gd name="connsiteX17" fmla="*/ 376316 w 523530"/>
                  <a:gd name="connsiteY17" fmla="*/ 324263 h 525135"/>
                  <a:gd name="connsiteX18" fmla="*/ 382796 w 523530"/>
                  <a:gd name="connsiteY18" fmla="*/ 298344 h 525135"/>
                  <a:gd name="connsiteX19" fmla="*/ 376316 w 523530"/>
                  <a:gd name="connsiteY19" fmla="*/ 246506 h 525135"/>
                  <a:gd name="connsiteX20" fmla="*/ 356878 w 523530"/>
                  <a:gd name="connsiteY20" fmla="*/ 233547 h 525135"/>
                  <a:gd name="connsiteX21" fmla="*/ 318002 w 523530"/>
                  <a:gd name="connsiteY21" fmla="*/ 220587 h 525135"/>
                  <a:gd name="connsiteX22" fmla="*/ 272647 w 523530"/>
                  <a:gd name="connsiteY22" fmla="*/ 201148 h 525135"/>
                  <a:gd name="connsiteX23" fmla="*/ 253209 w 523530"/>
                  <a:gd name="connsiteY23" fmla="*/ 188189 h 525135"/>
                  <a:gd name="connsiteX24" fmla="*/ 233770 w 523530"/>
                  <a:gd name="connsiteY24" fmla="*/ 181709 h 525135"/>
                  <a:gd name="connsiteX25" fmla="*/ 207853 w 523530"/>
                  <a:gd name="connsiteY25" fmla="*/ 129871 h 525135"/>
                  <a:gd name="connsiteX26" fmla="*/ 194894 w 523530"/>
                  <a:gd name="connsiteY26" fmla="*/ 110432 h 525135"/>
                  <a:gd name="connsiteX27" fmla="*/ 188415 w 523530"/>
                  <a:gd name="connsiteY27" fmla="*/ 90993 h 525135"/>
                  <a:gd name="connsiteX28" fmla="*/ 175456 w 523530"/>
                  <a:gd name="connsiteY28" fmla="*/ 78033 h 525135"/>
                  <a:gd name="connsiteX29" fmla="*/ 156018 w 523530"/>
                  <a:gd name="connsiteY29" fmla="*/ 65074 h 525135"/>
                  <a:gd name="connsiteX30" fmla="*/ 91225 w 523530"/>
                  <a:gd name="connsiteY30" fmla="*/ 52114 h 525135"/>
                  <a:gd name="connsiteX31" fmla="*/ 39390 w 523530"/>
                  <a:gd name="connsiteY31" fmla="*/ 39155 h 525135"/>
                  <a:gd name="connsiteX32" fmla="*/ 19952 w 523530"/>
                  <a:gd name="connsiteY32" fmla="*/ 26195 h 525135"/>
                  <a:gd name="connsiteX33" fmla="*/ 19952 w 523530"/>
                  <a:gd name="connsiteY33" fmla="*/ 13236 h 525135"/>
                  <a:gd name="connsiteX34" fmla="*/ 26431 w 523530"/>
                  <a:gd name="connsiteY34" fmla="*/ 276 h 525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23530" h="525135">
                    <a:moveTo>
                      <a:pt x="26431" y="276"/>
                    </a:moveTo>
                    <a:cubicBezTo>
                      <a:pt x="52348" y="-804"/>
                      <a:pt x="126038" y="1265"/>
                      <a:pt x="175456" y="6756"/>
                    </a:cubicBezTo>
                    <a:cubicBezTo>
                      <a:pt x="185056" y="7823"/>
                      <a:pt x="192496" y="15910"/>
                      <a:pt x="201374" y="19715"/>
                    </a:cubicBezTo>
                    <a:cubicBezTo>
                      <a:pt x="207652" y="22406"/>
                      <a:pt x="214333" y="24035"/>
                      <a:pt x="220812" y="26195"/>
                    </a:cubicBezTo>
                    <a:cubicBezTo>
                      <a:pt x="231611" y="36995"/>
                      <a:pt x="244046" y="46376"/>
                      <a:pt x="253209" y="58594"/>
                    </a:cubicBezTo>
                    <a:cubicBezTo>
                      <a:pt x="259688" y="67234"/>
                      <a:pt x="264576" y="77338"/>
                      <a:pt x="272647" y="84513"/>
                    </a:cubicBezTo>
                    <a:cubicBezTo>
                      <a:pt x="339511" y="143951"/>
                      <a:pt x="286966" y="92469"/>
                      <a:pt x="330961" y="116912"/>
                    </a:cubicBezTo>
                    <a:cubicBezTo>
                      <a:pt x="397794" y="154044"/>
                      <a:pt x="345294" y="134650"/>
                      <a:pt x="389275" y="149310"/>
                    </a:cubicBezTo>
                    <a:cubicBezTo>
                      <a:pt x="421672" y="147150"/>
                      <a:pt x="453997" y="142831"/>
                      <a:pt x="486466" y="142831"/>
                    </a:cubicBezTo>
                    <a:cubicBezTo>
                      <a:pt x="495371" y="142831"/>
                      <a:pt x="510836" y="140541"/>
                      <a:pt x="512383" y="149310"/>
                    </a:cubicBezTo>
                    <a:cubicBezTo>
                      <a:pt x="518400" y="183409"/>
                      <a:pt x="508064" y="218427"/>
                      <a:pt x="505904" y="252986"/>
                    </a:cubicBezTo>
                    <a:cubicBezTo>
                      <a:pt x="495962" y="620829"/>
                      <a:pt x="566259" y="436671"/>
                      <a:pt x="479986" y="505696"/>
                    </a:cubicBezTo>
                    <a:cubicBezTo>
                      <a:pt x="454574" y="526027"/>
                      <a:pt x="481348" y="513883"/>
                      <a:pt x="447589" y="525135"/>
                    </a:cubicBezTo>
                    <a:cubicBezTo>
                      <a:pt x="439735" y="523826"/>
                      <a:pt x="401546" y="519539"/>
                      <a:pt x="389275" y="512176"/>
                    </a:cubicBezTo>
                    <a:cubicBezTo>
                      <a:pt x="344810" y="485495"/>
                      <a:pt x="411935" y="511088"/>
                      <a:pt x="356878" y="492737"/>
                    </a:cubicBezTo>
                    <a:cubicBezTo>
                      <a:pt x="352559" y="488417"/>
                      <a:pt x="347063" y="485015"/>
                      <a:pt x="343920" y="479777"/>
                    </a:cubicBezTo>
                    <a:cubicBezTo>
                      <a:pt x="329960" y="456509"/>
                      <a:pt x="340392" y="424955"/>
                      <a:pt x="343920" y="402020"/>
                    </a:cubicBezTo>
                    <a:cubicBezTo>
                      <a:pt x="354946" y="330350"/>
                      <a:pt x="346717" y="442656"/>
                      <a:pt x="376316" y="324263"/>
                    </a:cubicBezTo>
                    <a:lnTo>
                      <a:pt x="382796" y="298344"/>
                    </a:lnTo>
                    <a:cubicBezTo>
                      <a:pt x="380636" y="281065"/>
                      <a:pt x="382783" y="262674"/>
                      <a:pt x="376316" y="246506"/>
                    </a:cubicBezTo>
                    <a:cubicBezTo>
                      <a:pt x="373424" y="239276"/>
                      <a:pt x="363994" y="236710"/>
                      <a:pt x="356878" y="233547"/>
                    </a:cubicBezTo>
                    <a:cubicBezTo>
                      <a:pt x="344396" y="227999"/>
                      <a:pt x="329368" y="228164"/>
                      <a:pt x="318002" y="220587"/>
                    </a:cubicBezTo>
                    <a:cubicBezTo>
                      <a:pt x="291155" y="202688"/>
                      <a:pt x="306119" y="209517"/>
                      <a:pt x="272647" y="201148"/>
                    </a:cubicBezTo>
                    <a:cubicBezTo>
                      <a:pt x="266168" y="196828"/>
                      <a:pt x="260174" y="191672"/>
                      <a:pt x="253209" y="188189"/>
                    </a:cubicBezTo>
                    <a:cubicBezTo>
                      <a:pt x="247100" y="185134"/>
                      <a:pt x="237963" y="187101"/>
                      <a:pt x="233770" y="181709"/>
                    </a:cubicBezTo>
                    <a:cubicBezTo>
                      <a:pt x="221910" y="166460"/>
                      <a:pt x="218569" y="145945"/>
                      <a:pt x="207853" y="129871"/>
                    </a:cubicBezTo>
                    <a:lnTo>
                      <a:pt x="194894" y="110432"/>
                    </a:lnTo>
                    <a:cubicBezTo>
                      <a:pt x="192734" y="103952"/>
                      <a:pt x="191929" y="96850"/>
                      <a:pt x="188415" y="90993"/>
                    </a:cubicBezTo>
                    <a:cubicBezTo>
                      <a:pt x="185272" y="85754"/>
                      <a:pt x="180226" y="81849"/>
                      <a:pt x="175456" y="78033"/>
                    </a:cubicBezTo>
                    <a:cubicBezTo>
                      <a:pt x="169375" y="73168"/>
                      <a:pt x="162983" y="68557"/>
                      <a:pt x="156018" y="65074"/>
                    </a:cubicBezTo>
                    <a:cubicBezTo>
                      <a:pt x="137389" y="55759"/>
                      <a:pt x="109137" y="55100"/>
                      <a:pt x="91225" y="52114"/>
                    </a:cubicBezTo>
                    <a:cubicBezTo>
                      <a:pt x="59952" y="46901"/>
                      <a:pt x="64426" y="47500"/>
                      <a:pt x="39390" y="39155"/>
                    </a:cubicBezTo>
                    <a:cubicBezTo>
                      <a:pt x="32911" y="34835"/>
                      <a:pt x="26917" y="29678"/>
                      <a:pt x="19952" y="26195"/>
                    </a:cubicBezTo>
                    <a:cubicBezTo>
                      <a:pt x="2673" y="17555"/>
                      <a:pt x="-14606" y="21875"/>
                      <a:pt x="19952" y="13236"/>
                    </a:cubicBezTo>
                    <a:cubicBezTo>
                      <a:pt x="22047" y="12712"/>
                      <a:pt x="514" y="1356"/>
                      <a:pt x="26431" y="276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1" name="Freeform 210"/>
              <p:cNvSpPr/>
              <p:nvPr/>
            </p:nvSpPr>
            <p:spPr>
              <a:xfrm>
                <a:off x="6922417" y="3349180"/>
                <a:ext cx="574205" cy="130443"/>
              </a:xfrm>
              <a:custGeom>
                <a:avLst/>
                <a:gdLst>
                  <a:gd name="connsiteX0" fmla="*/ 496453 w 574205"/>
                  <a:gd name="connsiteY0" fmla="*/ 7328 h 130443"/>
                  <a:gd name="connsiteX1" fmla="*/ 276154 w 574205"/>
                  <a:gd name="connsiteY1" fmla="*/ 13808 h 130443"/>
                  <a:gd name="connsiteX2" fmla="*/ 107691 w 574205"/>
                  <a:gd name="connsiteY2" fmla="*/ 26767 h 130443"/>
                  <a:gd name="connsiteX3" fmla="*/ 94732 w 574205"/>
                  <a:gd name="connsiteY3" fmla="*/ 39727 h 130443"/>
                  <a:gd name="connsiteX4" fmla="*/ 81774 w 574205"/>
                  <a:gd name="connsiteY4" fmla="*/ 59166 h 130443"/>
                  <a:gd name="connsiteX5" fmla="*/ 42897 w 574205"/>
                  <a:gd name="connsiteY5" fmla="*/ 78605 h 130443"/>
                  <a:gd name="connsiteX6" fmla="*/ 29939 w 574205"/>
                  <a:gd name="connsiteY6" fmla="*/ 91565 h 130443"/>
                  <a:gd name="connsiteX7" fmla="*/ 4021 w 574205"/>
                  <a:gd name="connsiteY7" fmla="*/ 98044 h 130443"/>
                  <a:gd name="connsiteX8" fmla="*/ 29939 w 574205"/>
                  <a:gd name="connsiteY8" fmla="*/ 130443 h 130443"/>
                  <a:gd name="connsiteX9" fmla="*/ 127129 w 574205"/>
                  <a:gd name="connsiteY9" fmla="*/ 123963 h 130443"/>
                  <a:gd name="connsiteX10" fmla="*/ 146567 w 574205"/>
                  <a:gd name="connsiteY10" fmla="*/ 104524 h 130443"/>
                  <a:gd name="connsiteX11" fmla="*/ 166005 w 574205"/>
                  <a:gd name="connsiteY11" fmla="*/ 98044 h 130443"/>
                  <a:gd name="connsiteX12" fmla="*/ 204881 w 574205"/>
                  <a:gd name="connsiteY12" fmla="*/ 78605 h 130443"/>
                  <a:gd name="connsiteX13" fmla="*/ 282634 w 574205"/>
                  <a:gd name="connsiteY13" fmla="*/ 98044 h 130443"/>
                  <a:gd name="connsiteX14" fmla="*/ 321510 w 574205"/>
                  <a:gd name="connsiteY14" fmla="*/ 111004 h 130443"/>
                  <a:gd name="connsiteX15" fmla="*/ 373345 w 574205"/>
                  <a:gd name="connsiteY15" fmla="*/ 104524 h 130443"/>
                  <a:gd name="connsiteX16" fmla="*/ 412221 w 574205"/>
                  <a:gd name="connsiteY16" fmla="*/ 91565 h 130443"/>
                  <a:gd name="connsiteX17" fmla="*/ 489973 w 574205"/>
                  <a:gd name="connsiteY17" fmla="*/ 65646 h 130443"/>
                  <a:gd name="connsiteX18" fmla="*/ 509412 w 574205"/>
                  <a:gd name="connsiteY18" fmla="*/ 59166 h 130443"/>
                  <a:gd name="connsiteX19" fmla="*/ 528850 w 574205"/>
                  <a:gd name="connsiteY19" fmla="*/ 52686 h 130443"/>
                  <a:gd name="connsiteX20" fmla="*/ 574205 w 574205"/>
                  <a:gd name="connsiteY20" fmla="*/ 39727 h 130443"/>
                  <a:gd name="connsiteX21" fmla="*/ 541808 w 574205"/>
                  <a:gd name="connsiteY21" fmla="*/ 13808 h 130443"/>
                  <a:gd name="connsiteX22" fmla="*/ 528850 w 574205"/>
                  <a:gd name="connsiteY22" fmla="*/ 848 h 130443"/>
                  <a:gd name="connsiteX23" fmla="*/ 496453 w 574205"/>
                  <a:gd name="connsiteY23" fmla="*/ 7328 h 130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74205" h="130443">
                    <a:moveTo>
                      <a:pt x="496453" y="7328"/>
                    </a:moveTo>
                    <a:cubicBezTo>
                      <a:pt x="454337" y="9488"/>
                      <a:pt x="349574" y="11232"/>
                      <a:pt x="276154" y="13808"/>
                    </a:cubicBezTo>
                    <a:cubicBezTo>
                      <a:pt x="124688" y="19123"/>
                      <a:pt x="173697" y="4763"/>
                      <a:pt x="107691" y="26767"/>
                    </a:cubicBezTo>
                    <a:cubicBezTo>
                      <a:pt x="103371" y="31087"/>
                      <a:pt x="98548" y="34956"/>
                      <a:pt x="94732" y="39727"/>
                    </a:cubicBezTo>
                    <a:cubicBezTo>
                      <a:pt x="89868" y="45808"/>
                      <a:pt x="87280" y="53659"/>
                      <a:pt x="81774" y="59166"/>
                    </a:cubicBezTo>
                    <a:cubicBezTo>
                      <a:pt x="69214" y="71726"/>
                      <a:pt x="58706" y="73335"/>
                      <a:pt x="42897" y="78605"/>
                    </a:cubicBezTo>
                    <a:cubicBezTo>
                      <a:pt x="38578" y="82925"/>
                      <a:pt x="35403" y="88833"/>
                      <a:pt x="29939" y="91565"/>
                    </a:cubicBezTo>
                    <a:cubicBezTo>
                      <a:pt x="21974" y="95548"/>
                      <a:pt x="8603" y="90408"/>
                      <a:pt x="4021" y="98044"/>
                    </a:cubicBezTo>
                    <a:cubicBezTo>
                      <a:pt x="-10894" y="122904"/>
                      <a:pt x="19732" y="127040"/>
                      <a:pt x="29939" y="130443"/>
                    </a:cubicBezTo>
                    <a:cubicBezTo>
                      <a:pt x="62336" y="128283"/>
                      <a:pt x="95434" y="131007"/>
                      <a:pt x="127129" y="123963"/>
                    </a:cubicBezTo>
                    <a:cubicBezTo>
                      <a:pt x="136074" y="121975"/>
                      <a:pt x="138943" y="109607"/>
                      <a:pt x="146567" y="104524"/>
                    </a:cubicBezTo>
                    <a:cubicBezTo>
                      <a:pt x="152250" y="100735"/>
                      <a:pt x="159896" y="101099"/>
                      <a:pt x="166005" y="98044"/>
                    </a:cubicBezTo>
                    <a:cubicBezTo>
                      <a:pt x="216247" y="72922"/>
                      <a:pt x="156023" y="94893"/>
                      <a:pt x="204881" y="78605"/>
                    </a:cubicBezTo>
                    <a:cubicBezTo>
                      <a:pt x="330722" y="92589"/>
                      <a:pt x="223118" y="71591"/>
                      <a:pt x="282634" y="98044"/>
                    </a:cubicBezTo>
                    <a:cubicBezTo>
                      <a:pt x="295116" y="103592"/>
                      <a:pt x="321510" y="111004"/>
                      <a:pt x="321510" y="111004"/>
                    </a:cubicBezTo>
                    <a:cubicBezTo>
                      <a:pt x="338788" y="108844"/>
                      <a:pt x="356319" y="108173"/>
                      <a:pt x="373345" y="104524"/>
                    </a:cubicBezTo>
                    <a:cubicBezTo>
                      <a:pt x="386701" y="101662"/>
                      <a:pt x="399262" y="95885"/>
                      <a:pt x="412221" y="91565"/>
                    </a:cubicBezTo>
                    <a:lnTo>
                      <a:pt x="489973" y="65646"/>
                    </a:lnTo>
                    <a:lnTo>
                      <a:pt x="509412" y="59166"/>
                    </a:lnTo>
                    <a:cubicBezTo>
                      <a:pt x="515891" y="57006"/>
                      <a:pt x="522224" y="54343"/>
                      <a:pt x="528850" y="52686"/>
                    </a:cubicBezTo>
                    <a:cubicBezTo>
                      <a:pt x="561393" y="44549"/>
                      <a:pt x="546319" y="49022"/>
                      <a:pt x="574205" y="39727"/>
                    </a:cubicBezTo>
                    <a:cubicBezTo>
                      <a:pt x="548393" y="1006"/>
                      <a:pt x="576584" y="34675"/>
                      <a:pt x="541808" y="13808"/>
                    </a:cubicBezTo>
                    <a:cubicBezTo>
                      <a:pt x="536570" y="10665"/>
                      <a:pt x="534840" y="2046"/>
                      <a:pt x="528850" y="848"/>
                    </a:cubicBezTo>
                    <a:cubicBezTo>
                      <a:pt x="511907" y="-2541"/>
                      <a:pt x="538569" y="5168"/>
                      <a:pt x="496453" y="7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2" name="Freeform 211"/>
              <p:cNvSpPr/>
              <p:nvPr/>
            </p:nvSpPr>
            <p:spPr>
              <a:xfrm>
                <a:off x="8034351" y="3058440"/>
                <a:ext cx="999299" cy="278719"/>
              </a:xfrm>
              <a:custGeom>
                <a:avLst/>
                <a:gdLst>
                  <a:gd name="connsiteX0" fmla="*/ 213877 w 999299"/>
                  <a:gd name="connsiteY0" fmla="*/ 129594 h 278719"/>
                  <a:gd name="connsiteX1" fmla="*/ 764623 w 999299"/>
                  <a:gd name="connsiteY1" fmla="*/ 123115 h 278719"/>
                  <a:gd name="connsiteX2" fmla="*/ 790540 w 999299"/>
                  <a:gd name="connsiteY2" fmla="*/ 116635 h 278719"/>
                  <a:gd name="connsiteX3" fmla="*/ 829417 w 999299"/>
                  <a:gd name="connsiteY3" fmla="*/ 103676 h 278719"/>
                  <a:gd name="connsiteX4" fmla="*/ 874772 w 999299"/>
                  <a:gd name="connsiteY4" fmla="*/ 58317 h 278719"/>
                  <a:gd name="connsiteX5" fmla="*/ 894210 w 999299"/>
                  <a:gd name="connsiteY5" fmla="*/ 38878 h 278719"/>
                  <a:gd name="connsiteX6" fmla="*/ 920128 w 999299"/>
                  <a:gd name="connsiteY6" fmla="*/ 6479 h 278719"/>
                  <a:gd name="connsiteX7" fmla="*/ 939566 w 999299"/>
                  <a:gd name="connsiteY7" fmla="*/ 0 h 278719"/>
                  <a:gd name="connsiteX8" fmla="*/ 965483 w 999299"/>
                  <a:gd name="connsiteY8" fmla="*/ 6479 h 278719"/>
                  <a:gd name="connsiteX9" fmla="*/ 978442 w 999299"/>
                  <a:gd name="connsiteY9" fmla="*/ 45358 h 278719"/>
                  <a:gd name="connsiteX10" fmla="*/ 939566 w 999299"/>
                  <a:gd name="connsiteY10" fmla="*/ 272149 h 278719"/>
                  <a:gd name="connsiteX11" fmla="*/ 920128 w 999299"/>
                  <a:gd name="connsiteY11" fmla="*/ 259189 h 278719"/>
                  <a:gd name="connsiteX12" fmla="*/ 907169 w 999299"/>
                  <a:gd name="connsiteY12" fmla="*/ 239750 h 278719"/>
                  <a:gd name="connsiteX13" fmla="*/ 881251 w 999299"/>
                  <a:gd name="connsiteY13" fmla="*/ 233270 h 278719"/>
                  <a:gd name="connsiteX14" fmla="*/ 822937 w 999299"/>
                  <a:gd name="connsiteY14" fmla="*/ 207351 h 278719"/>
                  <a:gd name="connsiteX15" fmla="*/ 356423 w 999299"/>
                  <a:gd name="connsiteY15" fmla="*/ 200872 h 278719"/>
                  <a:gd name="connsiteX16" fmla="*/ 330506 w 999299"/>
                  <a:gd name="connsiteY16" fmla="*/ 194392 h 278719"/>
                  <a:gd name="connsiteX17" fmla="*/ 278671 w 999299"/>
                  <a:gd name="connsiteY17" fmla="*/ 174953 h 278719"/>
                  <a:gd name="connsiteX18" fmla="*/ 233315 w 999299"/>
                  <a:gd name="connsiteY18" fmla="*/ 168473 h 278719"/>
                  <a:gd name="connsiteX19" fmla="*/ 64852 w 999299"/>
                  <a:gd name="connsiteY19" fmla="*/ 155513 h 278719"/>
                  <a:gd name="connsiteX20" fmla="*/ 25976 w 999299"/>
                  <a:gd name="connsiteY20" fmla="*/ 142554 h 278719"/>
                  <a:gd name="connsiteX21" fmla="*/ 58 w 999299"/>
                  <a:gd name="connsiteY21" fmla="*/ 110155 h 278719"/>
                  <a:gd name="connsiteX22" fmla="*/ 51893 w 999299"/>
                  <a:gd name="connsiteY22" fmla="*/ 90716 h 278719"/>
                  <a:gd name="connsiteX23" fmla="*/ 194439 w 999299"/>
                  <a:gd name="connsiteY23" fmla="*/ 97196 h 278719"/>
                  <a:gd name="connsiteX24" fmla="*/ 213877 w 999299"/>
                  <a:gd name="connsiteY24" fmla="*/ 110155 h 278719"/>
                  <a:gd name="connsiteX25" fmla="*/ 233315 w 999299"/>
                  <a:gd name="connsiteY25" fmla="*/ 116635 h 278719"/>
                  <a:gd name="connsiteX26" fmla="*/ 213877 w 999299"/>
                  <a:gd name="connsiteY26" fmla="*/ 129594 h 27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99299" h="278719">
                    <a:moveTo>
                      <a:pt x="213877" y="129594"/>
                    </a:moveTo>
                    <a:lnTo>
                      <a:pt x="764623" y="123115"/>
                    </a:lnTo>
                    <a:cubicBezTo>
                      <a:pt x="773526" y="122915"/>
                      <a:pt x="782011" y="119194"/>
                      <a:pt x="790540" y="116635"/>
                    </a:cubicBezTo>
                    <a:cubicBezTo>
                      <a:pt x="803624" y="112710"/>
                      <a:pt x="829417" y="103676"/>
                      <a:pt x="829417" y="103676"/>
                    </a:cubicBezTo>
                    <a:lnTo>
                      <a:pt x="874772" y="58317"/>
                    </a:lnTo>
                    <a:cubicBezTo>
                      <a:pt x="881251" y="51837"/>
                      <a:pt x="889127" y="46502"/>
                      <a:pt x="894210" y="38878"/>
                    </a:cubicBezTo>
                    <a:cubicBezTo>
                      <a:pt x="900095" y="30050"/>
                      <a:pt x="909870" y="12634"/>
                      <a:pt x="920128" y="6479"/>
                    </a:cubicBezTo>
                    <a:cubicBezTo>
                      <a:pt x="925984" y="2965"/>
                      <a:pt x="933087" y="2160"/>
                      <a:pt x="939566" y="0"/>
                    </a:cubicBezTo>
                    <a:cubicBezTo>
                      <a:pt x="948205" y="2160"/>
                      <a:pt x="959688" y="-282"/>
                      <a:pt x="965483" y="6479"/>
                    </a:cubicBezTo>
                    <a:cubicBezTo>
                      <a:pt x="974373" y="16851"/>
                      <a:pt x="978442" y="45358"/>
                      <a:pt x="978442" y="45358"/>
                    </a:cubicBezTo>
                    <a:cubicBezTo>
                      <a:pt x="975350" y="156681"/>
                      <a:pt x="1047716" y="312709"/>
                      <a:pt x="939566" y="272149"/>
                    </a:cubicBezTo>
                    <a:cubicBezTo>
                      <a:pt x="932274" y="269414"/>
                      <a:pt x="926607" y="263509"/>
                      <a:pt x="920128" y="259189"/>
                    </a:cubicBezTo>
                    <a:cubicBezTo>
                      <a:pt x="915808" y="252709"/>
                      <a:pt x="913649" y="244070"/>
                      <a:pt x="907169" y="239750"/>
                    </a:cubicBezTo>
                    <a:cubicBezTo>
                      <a:pt x="899759" y="234810"/>
                      <a:pt x="889436" y="236778"/>
                      <a:pt x="881251" y="233270"/>
                    </a:cubicBezTo>
                    <a:cubicBezTo>
                      <a:pt x="853080" y="221196"/>
                      <a:pt x="864582" y="207929"/>
                      <a:pt x="822937" y="207351"/>
                    </a:cubicBezTo>
                    <a:lnTo>
                      <a:pt x="356423" y="200872"/>
                    </a:lnTo>
                    <a:cubicBezTo>
                      <a:pt x="347784" y="198712"/>
                      <a:pt x="338954" y="197208"/>
                      <a:pt x="330506" y="194392"/>
                    </a:cubicBezTo>
                    <a:cubicBezTo>
                      <a:pt x="324276" y="192315"/>
                      <a:pt x="290054" y="177230"/>
                      <a:pt x="278671" y="174953"/>
                    </a:cubicBezTo>
                    <a:cubicBezTo>
                      <a:pt x="263695" y="171958"/>
                      <a:pt x="248434" y="170633"/>
                      <a:pt x="233315" y="168473"/>
                    </a:cubicBezTo>
                    <a:cubicBezTo>
                      <a:pt x="161123" y="144407"/>
                      <a:pt x="261352" y="175842"/>
                      <a:pt x="64852" y="155513"/>
                    </a:cubicBezTo>
                    <a:cubicBezTo>
                      <a:pt x="51265" y="154107"/>
                      <a:pt x="25976" y="142554"/>
                      <a:pt x="25976" y="142554"/>
                    </a:cubicBezTo>
                    <a:cubicBezTo>
                      <a:pt x="21404" y="137981"/>
                      <a:pt x="-1304" y="116966"/>
                      <a:pt x="58" y="110155"/>
                    </a:cubicBezTo>
                    <a:cubicBezTo>
                      <a:pt x="2838" y="96252"/>
                      <a:pt x="48376" y="91419"/>
                      <a:pt x="51893" y="90716"/>
                    </a:cubicBezTo>
                    <a:cubicBezTo>
                      <a:pt x="99408" y="92876"/>
                      <a:pt x="147213" y="91529"/>
                      <a:pt x="194439" y="97196"/>
                    </a:cubicBezTo>
                    <a:cubicBezTo>
                      <a:pt x="202171" y="98124"/>
                      <a:pt x="206912" y="106672"/>
                      <a:pt x="213877" y="110155"/>
                    </a:cubicBezTo>
                    <a:cubicBezTo>
                      <a:pt x="219986" y="113210"/>
                      <a:pt x="227632" y="112846"/>
                      <a:pt x="233315" y="116635"/>
                    </a:cubicBezTo>
                    <a:cubicBezTo>
                      <a:pt x="235112" y="117833"/>
                      <a:pt x="125326" y="128514"/>
                      <a:pt x="213877" y="129594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3" name="Freeform 212"/>
              <p:cNvSpPr/>
              <p:nvPr/>
            </p:nvSpPr>
            <p:spPr>
              <a:xfrm>
                <a:off x="6051522" y="3265791"/>
                <a:ext cx="978586" cy="136075"/>
              </a:xfrm>
              <a:custGeom>
                <a:avLst/>
                <a:gdLst>
                  <a:gd name="connsiteX0" fmla="*/ 972107 w 978586"/>
                  <a:gd name="connsiteY0" fmla="*/ 19440 h 136075"/>
                  <a:gd name="connsiteX1" fmla="*/ 628700 w 978586"/>
                  <a:gd name="connsiteY1" fmla="*/ 25919 h 136075"/>
                  <a:gd name="connsiteX2" fmla="*/ 492634 w 978586"/>
                  <a:gd name="connsiteY2" fmla="*/ 32399 h 136075"/>
                  <a:gd name="connsiteX3" fmla="*/ 317691 w 978586"/>
                  <a:gd name="connsiteY3" fmla="*/ 25919 h 136075"/>
                  <a:gd name="connsiteX4" fmla="*/ 298253 w 978586"/>
                  <a:gd name="connsiteY4" fmla="*/ 19440 h 136075"/>
                  <a:gd name="connsiteX5" fmla="*/ 285294 w 978586"/>
                  <a:gd name="connsiteY5" fmla="*/ 6480 h 136075"/>
                  <a:gd name="connsiteX6" fmla="*/ 259377 w 978586"/>
                  <a:gd name="connsiteY6" fmla="*/ 0 h 136075"/>
                  <a:gd name="connsiteX7" fmla="*/ 181625 w 978586"/>
                  <a:gd name="connsiteY7" fmla="*/ 6480 h 136075"/>
                  <a:gd name="connsiteX8" fmla="*/ 142748 w 978586"/>
                  <a:gd name="connsiteY8" fmla="*/ 25919 h 136075"/>
                  <a:gd name="connsiteX9" fmla="*/ 116831 w 978586"/>
                  <a:gd name="connsiteY9" fmla="*/ 32399 h 136075"/>
                  <a:gd name="connsiteX10" fmla="*/ 6682 w 978586"/>
                  <a:gd name="connsiteY10" fmla="*/ 38879 h 136075"/>
                  <a:gd name="connsiteX11" fmla="*/ 202 w 978586"/>
                  <a:gd name="connsiteY11" fmla="*/ 58318 h 136075"/>
                  <a:gd name="connsiteX12" fmla="*/ 13161 w 978586"/>
                  <a:gd name="connsiteY12" fmla="*/ 71278 h 136075"/>
                  <a:gd name="connsiteX13" fmla="*/ 77955 w 978586"/>
                  <a:gd name="connsiteY13" fmla="*/ 90717 h 136075"/>
                  <a:gd name="connsiteX14" fmla="*/ 259377 w 978586"/>
                  <a:gd name="connsiteY14" fmla="*/ 97197 h 136075"/>
                  <a:gd name="connsiteX15" fmla="*/ 421361 w 978586"/>
                  <a:gd name="connsiteY15" fmla="*/ 90717 h 136075"/>
                  <a:gd name="connsiteX16" fmla="*/ 440799 w 978586"/>
                  <a:gd name="connsiteY16" fmla="*/ 84237 h 136075"/>
                  <a:gd name="connsiteX17" fmla="*/ 466716 w 978586"/>
                  <a:gd name="connsiteY17" fmla="*/ 77757 h 136075"/>
                  <a:gd name="connsiteX18" fmla="*/ 486155 w 978586"/>
                  <a:gd name="connsiteY18" fmla="*/ 71278 h 136075"/>
                  <a:gd name="connsiteX19" fmla="*/ 537989 w 978586"/>
                  <a:gd name="connsiteY19" fmla="*/ 64798 h 136075"/>
                  <a:gd name="connsiteX20" fmla="*/ 576866 w 978586"/>
                  <a:gd name="connsiteY20" fmla="*/ 71278 h 136075"/>
                  <a:gd name="connsiteX21" fmla="*/ 596304 w 978586"/>
                  <a:gd name="connsiteY21" fmla="*/ 90717 h 136075"/>
                  <a:gd name="connsiteX22" fmla="*/ 635180 w 978586"/>
                  <a:gd name="connsiteY22" fmla="*/ 110156 h 136075"/>
                  <a:gd name="connsiteX23" fmla="*/ 687015 w 978586"/>
                  <a:gd name="connsiteY23" fmla="*/ 123116 h 136075"/>
                  <a:gd name="connsiteX24" fmla="*/ 725891 w 978586"/>
                  <a:gd name="connsiteY24" fmla="*/ 136075 h 136075"/>
                  <a:gd name="connsiteX25" fmla="*/ 777726 w 978586"/>
                  <a:gd name="connsiteY25" fmla="*/ 129595 h 136075"/>
                  <a:gd name="connsiteX26" fmla="*/ 797164 w 978586"/>
                  <a:gd name="connsiteY26" fmla="*/ 116636 h 136075"/>
                  <a:gd name="connsiteX27" fmla="*/ 816602 w 978586"/>
                  <a:gd name="connsiteY27" fmla="*/ 110156 h 136075"/>
                  <a:gd name="connsiteX28" fmla="*/ 836040 w 978586"/>
                  <a:gd name="connsiteY28" fmla="*/ 97197 h 136075"/>
                  <a:gd name="connsiteX29" fmla="*/ 861958 w 978586"/>
                  <a:gd name="connsiteY29" fmla="*/ 90717 h 136075"/>
                  <a:gd name="connsiteX30" fmla="*/ 881396 w 978586"/>
                  <a:gd name="connsiteY30" fmla="*/ 84237 h 136075"/>
                  <a:gd name="connsiteX31" fmla="*/ 894354 w 978586"/>
                  <a:gd name="connsiteY31" fmla="*/ 64798 h 136075"/>
                  <a:gd name="connsiteX32" fmla="*/ 933231 w 978586"/>
                  <a:gd name="connsiteY32" fmla="*/ 51838 h 136075"/>
                  <a:gd name="connsiteX33" fmla="*/ 978586 w 978586"/>
                  <a:gd name="connsiteY33" fmla="*/ 38879 h 136075"/>
                  <a:gd name="connsiteX34" fmla="*/ 972107 w 978586"/>
                  <a:gd name="connsiteY34" fmla="*/ 19440 h 13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78586" h="136075">
                    <a:moveTo>
                      <a:pt x="972107" y="19440"/>
                    </a:moveTo>
                    <a:lnTo>
                      <a:pt x="628700" y="25919"/>
                    </a:lnTo>
                    <a:cubicBezTo>
                      <a:pt x="583310" y="27146"/>
                      <a:pt x="538041" y="32399"/>
                      <a:pt x="492634" y="32399"/>
                    </a:cubicBezTo>
                    <a:cubicBezTo>
                      <a:pt x="434280" y="32399"/>
                      <a:pt x="376005" y="28079"/>
                      <a:pt x="317691" y="25919"/>
                    </a:cubicBezTo>
                    <a:cubicBezTo>
                      <a:pt x="311212" y="23759"/>
                      <a:pt x="304109" y="22954"/>
                      <a:pt x="298253" y="19440"/>
                    </a:cubicBezTo>
                    <a:cubicBezTo>
                      <a:pt x="293014" y="16297"/>
                      <a:pt x="290758" y="9212"/>
                      <a:pt x="285294" y="6480"/>
                    </a:cubicBezTo>
                    <a:cubicBezTo>
                      <a:pt x="277329" y="2497"/>
                      <a:pt x="268016" y="2160"/>
                      <a:pt x="259377" y="0"/>
                    </a:cubicBezTo>
                    <a:cubicBezTo>
                      <a:pt x="233460" y="2160"/>
                      <a:pt x="207404" y="3042"/>
                      <a:pt x="181625" y="6480"/>
                    </a:cubicBezTo>
                    <a:cubicBezTo>
                      <a:pt x="155203" y="10003"/>
                      <a:pt x="167408" y="15350"/>
                      <a:pt x="142748" y="25919"/>
                    </a:cubicBezTo>
                    <a:cubicBezTo>
                      <a:pt x="134563" y="29427"/>
                      <a:pt x="125696" y="31555"/>
                      <a:pt x="116831" y="32399"/>
                    </a:cubicBezTo>
                    <a:cubicBezTo>
                      <a:pt x="80217" y="35886"/>
                      <a:pt x="43398" y="36719"/>
                      <a:pt x="6682" y="38879"/>
                    </a:cubicBezTo>
                    <a:cubicBezTo>
                      <a:pt x="4522" y="45359"/>
                      <a:pt x="-1137" y="51620"/>
                      <a:pt x="202" y="58318"/>
                    </a:cubicBezTo>
                    <a:cubicBezTo>
                      <a:pt x="1400" y="64309"/>
                      <a:pt x="7697" y="68546"/>
                      <a:pt x="13161" y="71278"/>
                    </a:cubicBezTo>
                    <a:cubicBezTo>
                      <a:pt x="16706" y="73051"/>
                      <a:pt x="67327" y="90053"/>
                      <a:pt x="77955" y="90717"/>
                    </a:cubicBezTo>
                    <a:cubicBezTo>
                      <a:pt x="138350" y="94492"/>
                      <a:pt x="198903" y="95037"/>
                      <a:pt x="259377" y="97197"/>
                    </a:cubicBezTo>
                    <a:cubicBezTo>
                      <a:pt x="313372" y="95037"/>
                      <a:pt x="367460" y="94567"/>
                      <a:pt x="421361" y="90717"/>
                    </a:cubicBezTo>
                    <a:cubicBezTo>
                      <a:pt x="428174" y="90230"/>
                      <a:pt x="434232" y="86114"/>
                      <a:pt x="440799" y="84237"/>
                    </a:cubicBezTo>
                    <a:cubicBezTo>
                      <a:pt x="449361" y="81790"/>
                      <a:pt x="458154" y="80203"/>
                      <a:pt x="466716" y="77757"/>
                    </a:cubicBezTo>
                    <a:cubicBezTo>
                      <a:pt x="473283" y="75881"/>
                      <a:pt x="479435" y="72500"/>
                      <a:pt x="486155" y="71278"/>
                    </a:cubicBezTo>
                    <a:cubicBezTo>
                      <a:pt x="503287" y="68163"/>
                      <a:pt x="520711" y="66958"/>
                      <a:pt x="537989" y="64798"/>
                    </a:cubicBezTo>
                    <a:cubicBezTo>
                      <a:pt x="550948" y="66958"/>
                      <a:pt x="564861" y="65942"/>
                      <a:pt x="576866" y="71278"/>
                    </a:cubicBezTo>
                    <a:cubicBezTo>
                      <a:pt x="585240" y="75000"/>
                      <a:pt x="589265" y="84851"/>
                      <a:pt x="596304" y="90717"/>
                    </a:cubicBezTo>
                    <a:cubicBezTo>
                      <a:pt x="610649" y="102672"/>
                      <a:pt x="617806" y="105417"/>
                      <a:pt x="635180" y="110156"/>
                    </a:cubicBezTo>
                    <a:cubicBezTo>
                      <a:pt x="652363" y="114843"/>
                      <a:pt x="670119" y="117484"/>
                      <a:pt x="687015" y="123116"/>
                    </a:cubicBezTo>
                    <a:lnTo>
                      <a:pt x="725891" y="136075"/>
                    </a:lnTo>
                    <a:cubicBezTo>
                      <a:pt x="743169" y="133915"/>
                      <a:pt x="760927" y="134177"/>
                      <a:pt x="777726" y="129595"/>
                    </a:cubicBezTo>
                    <a:cubicBezTo>
                      <a:pt x="785239" y="127546"/>
                      <a:pt x="790199" y="120119"/>
                      <a:pt x="797164" y="116636"/>
                    </a:cubicBezTo>
                    <a:cubicBezTo>
                      <a:pt x="803273" y="113581"/>
                      <a:pt x="810493" y="113211"/>
                      <a:pt x="816602" y="110156"/>
                    </a:cubicBezTo>
                    <a:cubicBezTo>
                      <a:pt x="823567" y="106673"/>
                      <a:pt x="828882" y="100265"/>
                      <a:pt x="836040" y="97197"/>
                    </a:cubicBezTo>
                    <a:cubicBezTo>
                      <a:pt x="844225" y="93689"/>
                      <a:pt x="853395" y="93164"/>
                      <a:pt x="861958" y="90717"/>
                    </a:cubicBezTo>
                    <a:cubicBezTo>
                      <a:pt x="868525" y="88841"/>
                      <a:pt x="874917" y="86397"/>
                      <a:pt x="881396" y="84237"/>
                    </a:cubicBezTo>
                    <a:cubicBezTo>
                      <a:pt x="885715" y="77757"/>
                      <a:pt x="887750" y="68925"/>
                      <a:pt x="894354" y="64798"/>
                    </a:cubicBezTo>
                    <a:cubicBezTo>
                      <a:pt x="905938" y="57558"/>
                      <a:pt x="919979" y="55151"/>
                      <a:pt x="933231" y="51838"/>
                    </a:cubicBezTo>
                    <a:cubicBezTo>
                      <a:pt x="965774" y="43703"/>
                      <a:pt x="950700" y="48175"/>
                      <a:pt x="978586" y="38879"/>
                    </a:cubicBezTo>
                    <a:lnTo>
                      <a:pt x="972107" y="19440"/>
                    </a:ln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05" name="Freeform 204"/>
            <p:cNvSpPr/>
            <p:nvPr/>
          </p:nvSpPr>
          <p:spPr>
            <a:xfrm>
              <a:off x="4628122" y="3408092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Freeform 205"/>
            <p:cNvSpPr/>
            <p:nvPr/>
          </p:nvSpPr>
          <p:spPr>
            <a:xfrm rot="10278374">
              <a:off x="4802535" y="3520360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96" name="Freeform 195"/>
          <p:cNvSpPr/>
          <p:nvPr/>
        </p:nvSpPr>
        <p:spPr>
          <a:xfrm>
            <a:off x="3293184" y="2930448"/>
            <a:ext cx="4296661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328688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061162" y="442992"/>
                </a:lnTo>
                <a:cubicBezTo>
                  <a:pt x="4064078" y="430786"/>
                  <a:pt x="4302098" y="429499"/>
                  <a:pt x="4324206" y="455505"/>
                </a:cubicBezTo>
                <a:cubicBezTo>
                  <a:pt x="4333409" y="526502"/>
                  <a:pt x="4327823" y="703204"/>
                  <a:pt x="4313100" y="699738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Freeform 180"/>
          <p:cNvSpPr/>
          <p:nvPr/>
        </p:nvSpPr>
        <p:spPr>
          <a:xfrm>
            <a:off x="2707772" y="2821110"/>
            <a:ext cx="1239245" cy="1476318"/>
          </a:xfrm>
          <a:custGeom>
            <a:avLst/>
            <a:gdLst>
              <a:gd name="connsiteX0" fmla="*/ 274277 w 997055"/>
              <a:gd name="connsiteY0" fmla="*/ 1774 h 1022577"/>
              <a:gd name="connsiteX1" fmla="*/ 9405 w 997055"/>
              <a:gd name="connsiteY1" fmla="*/ 15358 h 1022577"/>
              <a:gd name="connsiteX2" fmla="*/ 70529 w 997055"/>
              <a:gd name="connsiteY2" fmla="*/ 103651 h 1022577"/>
              <a:gd name="connsiteX3" fmla="*/ 179195 w 997055"/>
              <a:gd name="connsiteY3" fmla="*/ 185152 h 1022577"/>
              <a:gd name="connsiteX4" fmla="*/ 247110 w 997055"/>
              <a:gd name="connsiteY4" fmla="*/ 191944 h 1022577"/>
              <a:gd name="connsiteX5" fmla="*/ 287860 w 997055"/>
              <a:gd name="connsiteY5" fmla="*/ 246278 h 1022577"/>
              <a:gd name="connsiteX6" fmla="*/ 287860 w 997055"/>
              <a:gd name="connsiteY6" fmla="*/ 300612 h 1022577"/>
              <a:gd name="connsiteX7" fmla="*/ 342192 w 997055"/>
              <a:gd name="connsiteY7" fmla="*/ 348155 h 1022577"/>
              <a:gd name="connsiteX8" fmla="*/ 376150 w 997055"/>
              <a:gd name="connsiteY8" fmla="*/ 450032 h 1022577"/>
              <a:gd name="connsiteX9" fmla="*/ 471232 w 997055"/>
              <a:gd name="connsiteY9" fmla="*/ 592659 h 1022577"/>
              <a:gd name="connsiteX10" fmla="*/ 545939 w 997055"/>
              <a:gd name="connsiteY10" fmla="*/ 687744 h 1022577"/>
              <a:gd name="connsiteX11" fmla="*/ 654604 w 997055"/>
              <a:gd name="connsiteY11" fmla="*/ 803204 h 1022577"/>
              <a:gd name="connsiteX12" fmla="*/ 770061 w 997055"/>
              <a:gd name="connsiteY12" fmla="*/ 952623 h 1022577"/>
              <a:gd name="connsiteX13" fmla="*/ 804019 w 997055"/>
              <a:gd name="connsiteY13" fmla="*/ 1000166 h 1022577"/>
              <a:gd name="connsiteX14" fmla="*/ 858352 w 997055"/>
              <a:gd name="connsiteY14" fmla="*/ 1020541 h 1022577"/>
              <a:gd name="connsiteX15" fmla="*/ 953434 w 997055"/>
              <a:gd name="connsiteY15" fmla="*/ 952623 h 1022577"/>
              <a:gd name="connsiteX16" fmla="*/ 987391 w 997055"/>
              <a:gd name="connsiteY16" fmla="*/ 898289 h 1022577"/>
              <a:gd name="connsiteX17" fmla="*/ 783644 w 997055"/>
              <a:gd name="connsiteY17" fmla="*/ 619826 h 1022577"/>
              <a:gd name="connsiteX18" fmla="*/ 552731 w 997055"/>
              <a:gd name="connsiteY18" fmla="*/ 287029 h 1022577"/>
              <a:gd name="connsiteX19" fmla="*/ 348984 w 997055"/>
              <a:gd name="connsiteY19" fmla="*/ 35733 h 1022577"/>
              <a:gd name="connsiteX20" fmla="*/ 274277 w 997055"/>
              <a:gd name="connsiteY20" fmla="*/ 1774 h 1022577"/>
              <a:gd name="connsiteX0" fmla="*/ 274277 w 1161787"/>
              <a:gd name="connsiteY0" fmla="*/ 1774 h 1022577"/>
              <a:gd name="connsiteX1" fmla="*/ 9405 w 1161787"/>
              <a:gd name="connsiteY1" fmla="*/ 15358 h 1022577"/>
              <a:gd name="connsiteX2" fmla="*/ 70529 w 1161787"/>
              <a:gd name="connsiteY2" fmla="*/ 103651 h 1022577"/>
              <a:gd name="connsiteX3" fmla="*/ 179195 w 1161787"/>
              <a:gd name="connsiteY3" fmla="*/ 185152 h 1022577"/>
              <a:gd name="connsiteX4" fmla="*/ 247110 w 1161787"/>
              <a:gd name="connsiteY4" fmla="*/ 191944 h 1022577"/>
              <a:gd name="connsiteX5" fmla="*/ 287860 w 1161787"/>
              <a:gd name="connsiteY5" fmla="*/ 246278 h 1022577"/>
              <a:gd name="connsiteX6" fmla="*/ 287860 w 1161787"/>
              <a:gd name="connsiteY6" fmla="*/ 300612 h 1022577"/>
              <a:gd name="connsiteX7" fmla="*/ 342192 w 1161787"/>
              <a:gd name="connsiteY7" fmla="*/ 348155 h 1022577"/>
              <a:gd name="connsiteX8" fmla="*/ 376150 w 1161787"/>
              <a:gd name="connsiteY8" fmla="*/ 450032 h 1022577"/>
              <a:gd name="connsiteX9" fmla="*/ 471232 w 1161787"/>
              <a:gd name="connsiteY9" fmla="*/ 592659 h 1022577"/>
              <a:gd name="connsiteX10" fmla="*/ 545939 w 1161787"/>
              <a:gd name="connsiteY10" fmla="*/ 687744 h 1022577"/>
              <a:gd name="connsiteX11" fmla="*/ 654604 w 1161787"/>
              <a:gd name="connsiteY11" fmla="*/ 803204 h 1022577"/>
              <a:gd name="connsiteX12" fmla="*/ 770061 w 1161787"/>
              <a:gd name="connsiteY12" fmla="*/ 952623 h 1022577"/>
              <a:gd name="connsiteX13" fmla="*/ 804019 w 1161787"/>
              <a:gd name="connsiteY13" fmla="*/ 1000166 h 1022577"/>
              <a:gd name="connsiteX14" fmla="*/ 858352 w 1161787"/>
              <a:gd name="connsiteY14" fmla="*/ 1020541 h 1022577"/>
              <a:gd name="connsiteX15" fmla="*/ 953434 w 1161787"/>
              <a:gd name="connsiteY15" fmla="*/ 952623 h 1022577"/>
              <a:gd name="connsiteX16" fmla="*/ 1158841 w 1161787"/>
              <a:gd name="connsiteY16" fmla="*/ 853839 h 1022577"/>
              <a:gd name="connsiteX17" fmla="*/ 783644 w 1161787"/>
              <a:gd name="connsiteY17" fmla="*/ 619826 h 1022577"/>
              <a:gd name="connsiteX18" fmla="*/ 552731 w 1161787"/>
              <a:gd name="connsiteY18" fmla="*/ 287029 h 1022577"/>
              <a:gd name="connsiteX19" fmla="*/ 348984 w 1161787"/>
              <a:gd name="connsiteY19" fmla="*/ 35733 h 1022577"/>
              <a:gd name="connsiteX20" fmla="*/ 274277 w 1161787"/>
              <a:gd name="connsiteY20" fmla="*/ 1774 h 1022577"/>
              <a:gd name="connsiteX0" fmla="*/ 274277 w 1159126"/>
              <a:gd name="connsiteY0" fmla="*/ 1774 h 1022577"/>
              <a:gd name="connsiteX1" fmla="*/ 9405 w 1159126"/>
              <a:gd name="connsiteY1" fmla="*/ 15358 h 1022577"/>
              <a:gd name="connsiteX2" fmla="*/ 70529 w 1159126"/>
              <a:gd name="connsiteY2" fmla="*/ 103651 h 1022577"/>
              <a:gd name="connsiteX3" fmla="*/ 179195 w 1159126"/>
              <a:gd name="connsiteY3" fmla="*/ 185152 h 1022577"/>
              <a:gd name="connsiteX4" fmla="*/ 247110 w 1159126"/>
              <a:gd name="connsiteY4" fmla="*/ 191944 h 1022577"/>
              <a:gd name="connsiteX5" fmla="*/ 287860 w 1159126"/>
              <a:gd name="connsiteY5" fmla="*/ 246278 h 1022577"/>
              <a:gd name="connsiteX6" fmla="*/ 287860 w 1159126"/>
              <a:gd name="connsiteY6" fmla="*/ 300612 h 1022577"/>
              <a:gd name="connsiteX7" fmla="*/ 342192 w 1159126"/>
              <a:gd name="connsiteY7" fmla="*/ 348155 h 1022577"/>
              <a:gd name="connsiteX8" fmla="*/ 376150 w 1159126"/>
              <a:gd name="connsiteY8" fmla="*/ 450032 h 1022577"/>
              <a:gd name="connsiteX9" fmla="*/ 471232 w 1159126"/>
              <a:gd name="connsiteY9" fmla="*/ 592659 h 1022577"/>
              <a:gd name="connsiteX10" fmla="*/ 545939 w 1159126"/>
              <a:gd name="connsiteY10" fmla="*/ 687744 h 1022577"/>
              <a:gd name="connsiteX11" fmla="*/ 654604 w 1159126"/>
              <a:gd name="connsiteY11" fmla="*/ 803204 h 1022577"/>
              <a:gd name="connsiteX12" fmla="*/ 770061 w 1159126"/>
              <a:gd name="connsiteY12" fmla="*/ 952623 h 1022577"/>
              <a:gd name="connsiteX13" fmla="*/ 804019 w 1159126"/>
              <a:gd name="connsiteY13" fmla="*/ 1000166 h 1022577"/>
              <a:gd name="connsiteX14" fmla="*/ 858352 w 1159126"/>
              <a:gd name="connsiteY14" fmla="*/ 1020541 h 1022577"/>
              <a:gd name="connsiteX15" fmla="*/ 953434 w 1159126"/>
              <a:gd name="connsiteY15" fmla="*/ 952623 h 1022577"/>
              <a:gd name="connsiteX16" fmla="*/ 1158841 w 1159126"/>
              <a:gd name="connsiteY16" fmla="*/ 853839 h 1022577"/>
              <a:gd name="connsiteX17" fmla="*/ 986844 w 1159126"/>
              <a:gd name="connsiteY17" fmla="*/ 492826 h 1022577"/>
              <a:gd name="connsiteX18" fmla="*/ 552731 w 1159126"/>
              <a:gd name="connsiteY18" fmla="*/ 287029 h 1022577"/>
              <a:gd name="connsiteX19" fmla="*/ 348984 w 1159126"/>
              <a:gd name="connsiteY19" fmla="*/ 35733 h 1022577"/>
              <a:gd name="connsiteX20" fmla="*/ 274277 w 1159126"/>
              <a:gd name="connsiteY20" fmla="*/ 1774 h 1022577"/>
              <a:gd name="connsiteX0" fmla="*/ 274277 w 1159073"/>
              <a:gd name="connsiteY0" fmla="*/ 1774 h 1022577"/>
              <a:gd name="connsiteX1" fmla="*/ 9405 w 1159073"/>
              <a:gd name="connsiteY1" fmla="*/ 15358 h 1022577"/>
              <a:gd name="connsiteX2" fmla="*/ 70529 w 1159073"/>
              <a:gd name="connsiteY2" fmla="*/ 103651 h 1022577"/>
              <a:gd name="connsiteX3" fmla="*/ 179195 w 1159073"/>
              <a:gd name="connsiteY3" fmla="*/ 185152 h 1022577"/>
              <a:gd name="connsiteX4" fmla="*/ 247110 w 1159073"/>
              <a:gd name="connsiteY4" fmla="*/ 191944 h 1022577"/>
              <a:gd name="connsiteX5" fmla="*/ 287860 w 1159073"/>
              <a:gd name="connsiteY5" fmla="*/ 246278 h 1022577"/>
              <a:gd name="connsiteX6" fmla="*/ 287860 w 1159073"/>
              <a:gd name="connsiteY6" fmla="*/ 300612 h 1022577"/>
              <a:gd name="connsiteX7" fmla="*/ 342192 w 1159073"/>
              <a:gd name="connsiteY7" fmla="*/ 348155 h 1022577"/>
              <a:gd name="connsiteX8" fmla="*/ 376150 w 1159073"/>
              <a:gd name="connsiteY8" fmla="*/ 450032 h 1022577"/>
              <a:gd name="connsiteX9" fmla="*/ 471232 w 1159073"/>
              <a:gd name="connsiteY9" fmla="*/ 592659 h 1022577"/>
              <a:gd name="connsiteX10" fmla="*/ 545939 w 1159073"/>
              <a:gd name="connsiteY10" fmla="*/ 687744 h 1022577"/>
              <a:gd name="connsiteX11" fmla="*/ 654604 w 1159073"/>
              <a:gd name="connsiteY11" fmla="*/ 803204 h 1022577"/>
              <a:gd name="connsiteX12" fmla="*/ 770061 w 1159073"/>
              <a:gd name="connsiteY12" fmla="*/ 952623 h 1022577"/>
              <a:gd name="connsiteX13" fmla="*/ 804019 w 1159073"/>
              <a:gd name="connsiteY13" fmla="*/ 1000166 h 1022577"/>
              <a:gd name="connsiteX14" fmla="*/ 858352 w 1159073"/>
              <a:gd name="connsiteY14" fmla="*/ 1020541 h 1022577"/>
              <a:gd name="connsiteX15" fmla="*/ 953434 w 1159073"/>
              <a:gd name="connsiteY15" fmla="*/ 952623 h 1022577"/>
              <a:gd name="connsiteX16" fmla="*/ 1158841 w 1159073"/>
              <a:gd name="connsiteY16" fmla="*/ 853839 h 1022577"/>
              <a:gd name="connsiteX17" fmla="*/ 986844 w 1159073"/>
              <a:gd name="connsiteY17" fmla="*/ 492826 h 1022577"/>
              <a:gd name="connsiteX18" fmla="*/ 667031 w 1159073"/>
              <a:gd name="connsiteY18" fmla="*/ 64779 h 1022577"/>
              <a:gd name="connsiteX19" fmla="*/ 348984 w 1159073"/>
              <a:gd name="connsiteY19" fmla="*/ 35733 h 1022577"/>
              <a:gd name="connsiteX20" fmla="*/ 274277 w 1159073"/>
              <a:gd name="connsiteY20" fmla="*/ 1774 h 1022577"/>
              <a:gd name="connsiteX0" fmla="*/ 274277 w 1159073"/>
              <a:gd name="connsiteY0" fmla="*/ 157107 h 1177910"/>
              <a:gd name="connsiteX1" fmla="*/ 9405 w 1159073"/>
              <a:gd name="connsiteY1" fmla="*/ 170691 h 1177910"/>
              <a:gd name="connsiteX2" fmla="*/ 70529 w 1159073"/>
              <a:gd name="connsiteY2" fmla="*/ 258984 h 1177910"/>
              <a:gd name="connsiteX3" fmla="*/ 179195 w 1159073"/>
              <a:gd name="connsiteY3" fmla="*/ 340485 h 1177910"/>
              <a:gd name="connsiteX4" fmla="*/ 247110 w 1159073"/>
              <a:gd name="connsiteY4" fmla="*/ 347277 h 1177910"/>
              <a:gd name="connsiteX5" fmla="*/ 287860 w 1159073"/>
              <a:gd name="connsiteY5" fmla="*/ 401611 h 1177910"/>
              <a:gd name="connsiteX6" fmla="*/ 287860 w 1159073"/>
              <a:gd name="connsiteY6" fmla="*/ 455945 h 1177910"/>
              <a:gd name="connsiteX7" fmla="*/ 342192 w 1159073"/>
              <a:gd name="connsiteY7" fmla="*/ 503488 h 1177910"/>
              <a:gd name="connsiteX8" fmla="*/ 376150 w 1159073"/>
              <a:gd name="connsiteY8" fmla="*/ 605365 h 1177910"/>
              <a:gd name="connsiteX9" fmla="*/ 471232 w 1159073"/>
              <a:gd name="connsiteY9" fmla="*/ 747992 h 1177910"/>
              <a:gd name="connsiteX10" fmla="*/ 545939 w 1159073"/>
              <a:gd name="connsiteY10" fmla="*/ 843077 h 1177910"/>
              <a:gd name="connsiteX11" fmla="*/ 654604 w 1159073"/>
              <a:gd name="connsiteY11" fmla="*/ 958537 h 1177910"/>
              <a:gd name="connsiteX12" fmla="*/ 770061 w 1159073"/>
              <a:gd name="connsiteY12" fmla="*/ 1107956 h 1177910"/>
              <a:gd name="connsiteX13" fmla="*/ 804019 w 1159073"/>
              <a:gd name="connsiteY13" fmla="*/ 1155499 h 1177910"/>
              <a:gd name="connsiteX14" fmla="*/ 858352 w 1159073"/>
              <a:gd name="connsiteY14" fmla="*/ 1175874 h 1177910"/>
              <a:gd name="connsiteX15" fmla="*/ 953434 w 1159073"/>
              <a:gd name="connsiteY15" fmla="*/ 1107956 h 1177910"/>
              <a:gd name="connsiteX16" fmla="*/ 1158841 w 1159073"/>
              <a:gd name="connsiteY16" fmla="*/ 1009172 h 1177910"/>
              <a:gd name="connsiteX17" fmla="*/ 986844 w 1159073"/>
              <a:gd name="connsiteY17" fmla="*/ 648159 h 1177910"/>
              <a:gd name="connsiteX18" fmla="*/ 667031 w 1159073"/>
              <a:gd name="connsiteY18" fmla="*/ 220112 h 1177910"/>
              <a:gd name="connsiteX19" fmla="*/ 368034 w 1159073"/>
              <a:gd name="connsiteY19" fmla="*/ 566 h 1177910"/>
              <a:gd name="connsiteX20" fmla="*/ 274277 w 1159073"/>
              <a:gd name="connsiteY20" fmla="*/ 157107 h 1177910"/>
              <a:gd name="connsiteX0" fmla="*/ 233824 w 1156720"/>
              <a:gd name="connsiteY0" fmla="*/ 42496 h 1190299"/>
              <a:gd name="connsiteX1" fmla="*/ 7052 w 1156720"/>
              <a:gd name="connsiteY1" fmla="*/ 183080 h 1190299"/>
              <a:gd name="connsiteX2" fmla="*/ 68176 w 1156720"/>
              <a:gd name="connsiteY2" fmla="*/ 271373 h 1190299"/>
              <a:gd name="connsiteX3" fmla="*/ 176842 w 1156720"/>
              <a:gd name="connsiteY3" fmla="*/ 352874 h 1190299"/>
              <a:gd name="connsiteX4" fmla="*/ 244757 w 1156720"/>
              <a:gd name="connsiteY4" fmla="*/ 359666 h 1190299"/>
              <a:gd name="connsiteX5" fmla="*/ 285507 w 1156720"/>
              <a:gd name="connsiteY5" fmla="*/ 414000 h 1190299"/>
              <a:gd name="connsiteX6" fmla="*/ 285507 w 1156720"/>
              <a:gd name="connsiteY6" fmla="*/ 468334 h 1190299"/>
              <a:gd name="connsiteX7" fmla="*/ 339839 w 1156720"/>
              <a:gd name="connsiteY7" fmla="*/ 515877 h 1190299"/>
              <a:gd name="connsiteX8" fmla="*/ 373797 w 1156720"/>
              <a:gd name="connsiteY8" fmla="*/ 617754 h 1190299"/>
              <a:gd name="connsiteX9" fmla="*/ 468879 w 1156720"/>
              <a:gd name="connsiteY9" fmla="*/ 760381 h 1190299"/>
              <a:gd name="connsiteX10" fmla="*/ 543586 w 1156720"/>
              <a:gd name="connsiteY10" fmla="*/ 855466 h 1190299"/>
              <a:gd name="connsiteX11" fmla="*/ 652251 w 1156720"/>
              <a:gd name="connsiteY11" fmla="*/ 970926 h 1190299"/>
              <a:gd name="connsiteX12" fmla="*/ 767708 w 1156720"/>
              <a:gd name="connsiteY12" fmla="*/ 1120345 h 1190299"/>
              <a:gd name="connsiteX13" fmla="*/ 801666 w 1156720"/>
              <a:gd name="connsiteY13" fmla="*/ 1167888 h 1190299"/>
              <a:gd name="connsiteX14" fmla="*/ 855999 w 1156720"/>
              <a:gd name="connsiteY14" fmla="*/ 1188263 h 1190299"/>
              <a:gd name="connsiteX15" fmla="*/ 951081 w 1156720"/>
              <a:gd name="connsiteY15" fmla="*/ 1120345 h 1190299"/>
              <a:gd name="connsiteX16" fmla="*/ 1156488 w 1156720"/>
              <a:gd name="connsiteY16" fmla="*/ 1021561 h 1190299"/>
              <a:gd name="connsiteX17" fmla="*/ 984491 w 1156720"/>
              <a:gd name="connsiteY17" fmla="*/ 660548 h 1190299"/>
              <a:gd name="connsiteX18" fmla="*/ 664678 w 1156720"/>
              <a:gd name="connsiteY18" fmla="*/ 232501 h 1190299"/>
              <a:gd name="connsiteX19" fmla="*/ 365681 w 1156720"/>
              <a:gd name="connsiteY19" fmla="*/ 12955 h 1190299"/>
              <a:gd name="connsiteX20" fmla="*/ 233824 w 1156720"/>
              <a:gd name="connsiteY20" fmla="*/ 42496 h 1190299"/>
              <a:gd name="connsiteX0" fmla="*/ 233824 w 1159685"/>
              <a:gd name="connsiteY0" fmla="*/ 42496 h 1241653"/>
              <a:gd name="connsiteX1" fmla="*/ 7052 w 1159685"/>
              <a:gd name="connsiteY1" fmla="*/ 183080 h 1241653"/>
              <a:gd name="connsiteX2" fmla="*/ 68176 w 1159685"/>
              <a:gd name="connsiteY2" fmla="*/ 271373 h 1241653"/>
              <a:gd name="connsiteX3" fmla="*/ 176842 w 1159685"/>
              <a:gd name="connsiteY3" fmla="*/ 352874 h 1241653"/>
              <a:gd name="connsiteX4" fmla="*/ 244757 w 1159685"/>
              <a:gd name="connsiteY4" fmla="*/ 359666 h 1241653"/>
              <a:gd name="connsiteX5" fmla="*/ 285507 w 1159685"/>
              <a:gd name="connsiteY5" fmla="*/ 414000 h 1241653"/>
              <a:gd name="connsiteX6" fmla="*/ 285507 w 1159685"/>
              <a:gd name="connsiteY6" fmla="*/ 468334 h 1241653"/>
              <a:gd name="connsiteX7" fmla="*/ 339839 w 1159685"/>
              <a:gd name="connsiteY7" fmla="*/ 515877 h 1241653"/>
              <a:gd name="connsiteX8" fmla="*/ 373797 w 1159685"/>
              <a:gd name="connsiteY8" fmla="*/ 617754 h 1241653"/>
              <a:gd name="connsiteX9" fmla="*/ 468879 w 1159685"/>
              <a:gd name="connsiteY9" fmla="*/ 760381 h 1241653"/>
              <a:gd name="connsiteX10" fmla="*/ 543586 w 1159685"/>
              <a:gd name="connsiteY10" fmla="*/ 855466 h 1241653"/>
              <a:gd name="connsiteX11" fmla="*/ 652251 w 1159685"/>
              <a:gd name="connsiteY11" fmla="*/ 970926 h 1241653"/>
              <a:gd name="connsiteX12" fmla="*/ 767708 w 1159685"/>
              <a:gd name="connsiteY12" fmla="*/ 1120345 h 1241653"/>
              <a:gd name="connsiteX13" fmla="*/ 801666 w 1159685"/>
              <a:gd name="connsiteY13" fmla="*/ 1167888 h 1241653"/>
              <a:gd name="connsiteX14" fmla="*/ 855999 w 1159685"/>
              <a:gd name="connsiteY14" fmla="*/ 1188263 h 1241653"/>
              <a:gd name="connsiteX15" fmla="*/ 1078081 w 1159685"/>
              <a:gd name="connsiteY15" fmla="*/ 1234645 h 1241653"/>
              <a:gd name="connsiteX16" fmla="*/ 1156488 w 1159685"/>
              <a:gd name="connsiteY16" fmla="*/ 1021561 h 1241653"/>
              <a:gd name="connsiteX17" fmla="*/ 984491 w 1159685"/>
              <a:gd name="connsiteY17" fmla="*/ 660548 h 1241653"/>
              <a:gd name="connsiteX18" fmla="*/ 664678 w 1159685"/>
              <a:gd name="connsiteY18" fmla="*/ 232501 h 1241653"/>
              <a:gd name="connsiteX19" fmla="*/ 365681 w 1159685"/>
              <a:gd name="connsiteY19" fmla="*/ 12955 h 1241653"/>
              <a:gd name="connsiteX20" fmla="*/ 233824 w 1159685"/>
              <a:gd name="connsiteY20" fmla="*/ 42496 h 1241653"/>
              <a:gd name="connsiteX0" fmla="*/ 153391 w 1155452"/>
              <a:gd name="connsiteY0" fmla="*/ 14640 h 1270947"/>
              <a:gd name="connsiteX1" fmla="*/ 2819 w 1155452"/>
              <a:gd name="connsiteY1" fmla="*/ 212374 h 1270947"/>
              <a:gd name="connsiteX2" fmla="*/ 63943 w 1155452"/>
              <a:gd name="connsiteY2" fmla="*/ 300667 h 1270947"/>
              <a:gd name="connsiteX3" fmla="*/ 172609 w 1155452"/>
              <a:gd name="connsiteY3" fmla="*/ 382168 h 1270947"/>
              <a:gd name="connsiteX4" fmla="*/ 240524 w 1155452"/>
              <a:gd name="connsiteY4" fmla="*/ 388960 h 1270947"/>
              <a:gd name="connsiteX5" fmla="*/ 281274 w 1155452"/>
              <a:gd name="connsiteY5" fmla="*/ 443294 h 1270947"/>
              <a:gd name="connsiteX6" fmla="*/ 281274 w 1155452"/>
              <a:gd name="connsiteY6" fmla="*/ 497628 h 1270947"/>
              <a:gd name="connsiteX7" fmla="*/ 335606 w 1155452"/>
              <a:gd name="connsiteY7" fmla="*/ 545171 h 1270947"/>
              <a:gd name="connsiteX8" fmla="*/ 369564 w 1155452"/>
              <a:gd name="connsiteY8" fmla="*/ 647048 h 1270947"/>
              <a:gd name="connsiteX9" fmla="*/ 464646 w 1155452"/>
              <a:gd name="connsiteY9" fmla="*/ 789675 h 1270947"/>
              <a:gd name="connsiteX10" fmla="*/ 539353 w 1155452"/>
              <a:gd name="connsiteY10" fmla="*/ 884760 h 1270947"/>
              <a:gd name="connsiteX11" fmla="*/ 648018 w 1155452"/>
              <a:gd name="connsiteY11" fmla="*/ 1000220 h 1270947"/>
              <a:gd name="connsiteX12" fmla="*/ 763475 w 1155452"/>
              <a:gd name="connsiteY12" fmla="*/ 1149639 h 1270947"/>
              <a:gd name="connsiteX13" fmla="*/ 797433 w 1155452"/>
              <a:gd name="connsiteY13" fmla="*/ 1197182 h 1270947"/>
              <a:gd name="connsiteX14" fmla="*/ 851766 w 1155452"/>
              <a:gd name="connsiteY14" fmla="*/ 1217557 h 1270947"/>
              <a:gd name="connsiteX15" fmla="*/ 1073848 w 1155452"/>
              <a:gd name="connsiteY15" fmla="*/ 1263939 h 1270947"/>
              <a:gd name="connsiteX16" fmla="*/ 1152255 w 1155452"/>
              <a:gd name="connsiteY16" fmla="*/ 1050855 h 1270947"/>
              <a:gd name="connsiteX17" fmla="*/ 980258 w 1155452"/>
              <a:gd name="connsiteY17" fmla="*/ 689842 h 1270947"/>
              <a:gd name="connsiteX18" fmla="*/ 660445 w 1155452"/>
              <a:gd name="connsiteY18" fmla="*/ 261795 h 1270947"/>
              <a:gd name="connsiteX19" fmla="*/ 361448 w 1155452"/>
              <a:gd name="connsiteY19" fmla="*/ 42249 h 1270947"/>
              <a:gd name="connsiteX20" fmla="*/ 153391 w 1155452"/>
              <a:gd name="connsiteY20" fmla="*/ 14640 h 1270947"/>
              <a:gd name="connsiteX0" fmla="*/ 153391 w 1155452"/>
              <a:gd name="connsiteY0" fmla="*/ 14640 h 1451684"/>
              <a:gd name="connsiteX1" fmla="*/ 2819 w 1155452"/>
              <a:gd name="connsiteY1" fmla="*/ 212374 h 1451684"/>
              <a:gd name="connsiteX2" fmla="*/ 63943 w 1155452"/>
              <a:gd name="connsiteY2" fmla="*/ 300667 h 1451684"/>
              <a:gd name="connsiteX3" fmla="*/ 172609 w 1155452"/>
              <a:gd name="connsiteY3" fmla="*/ 382168 h 1451684"/>
              <a:gd name="connsiteX4" fmla="*/ 240524 w 1155452"/>
              <a:gd name="connsiteY4" fmla="*/ 388960 h 1451684"/>
              <a:gd name="connsiteX5" fmla="*/ 281274 w 1155452"/>
              <a:gd name="connsiteY5" fmla="*/ 443294 h 1451684"/>
              <a:gd name="connsiteX6" fmla="*/ 281274 w 1155452"/>
              <a:gd name="connsiteY6" fmla="*/ 497628 h 1451684"/>
              <a:gd name="connsiteX7" fmla="*/ 335606 w 1155452"/>
              <a:gd name="connsiteY7" fmla="*/ 545171 h 1451684"/>
              <a:gd name="connsiteX8" fmla="*/ 369564 w 1155452"/>
              <a:gd name="connsiteY8" fmla="*/ 647048 h 1451684"/>
              <a:gd name="connsiteX9" fmla="*/ 464646 w 1155452"/>
              <a:gd name="connsiteY9" fmla="*/ 789675 h 1451684"/>
              <a:gd name="connsiteX10" fmla="*/ 539353 w 1155452"/>
              <a:gd name="connsiteY10" fmla="*/ 884760 h 1451684"/>
              <a:gd name="connsiteX11" fmla="*/ 648018 w 1155452"/>
              <a:gd name="connsiteY11" fmla="*/ 1000220 h 1451684"/>
              <a:gd name="connsiteX12" fmla="*/ 763475 w 1155452"/>
              <a:gd name="connsiteY12" fmla="*/ 1149639 h 1451684"/>
              <a:gd name="connsiteX13" fmla="*/ 797433 w 1155452"/>
              <a:gd name="connsiteY13" fmla="*/ 1197182 h 1451684"/>
              <a:gd name="connsiteX14" fmla="*/ 851766 w 1155452"/>
              <a:gd name="connsiteY14" fmla="*/ 1451021 h 1451684"/>
              <a:gd name="connsiteX15" fmla="*/ 1073848 w 1155452"/>
              <a:gd name="connsiteY15" fmla="*/ 1263939 h 1451684"/>
              <a:gd name="connsiteX16" fmla="*/ 1152255 w 1155452"/>
              <a:gd name="connsiteY16" fmla="*/ 1050855 h 1451684"/>
              <a:gd name="connsiteX17" fmla="*/ 980258 w 1155452"/>
              <a:gd name="connsiteY17" fmla="*/ 689842 h 1451684"/>
              <a:gd name="connsiteX18" fmla="*/ 660445 w 1155452"/>
              <a:gd name="connsiteY18" fmla="*/ 261795 h 1451684"/>
              <a:gd name="connsiteX19" fmla="*/ 361448 w 1155452"/>
              <a:gd name="connsiteY19" fmla="*/ 42249 h 1451684"/>
              <a:gd name="connsiteX20" fmla="*/ 153391 w 1155452"/>
              <a:gd name="connsiteY20" fmla="*/ 14640 h 1451684"/>
              <a:gd name="connsiteX0" fmla="*/ 153391 w 1155452"/>
              <a:gd name="connsiteY0" fmla="*/ 14640 h 1452792"/>
              <a:gd name="connsiteX1" fmla="*/ 2819 w 1155452"/>
              <a:gd name="connsiteY1" fmla="*/ 212374 h 1452792"/>
              <a:gd name="connsiteX2" fmla="*/ 63943 w 1155452"/>
              <a:gd name="connsiteY2" fmla="*/ 300667 h 1452792"/>
              <a:gd name="connsiteX3" fmla="*/ 172609 w 1155452"/>
              <a:gd name="connsiteY3" fmla="*/ 382168 h 1452792"/>
              <a:gd name="connsiteX4" fmla="*/ 240524 w 1155452"/>
              <a:gd name="connsiteY4" fmla="*/ 388960 h 1452792"/>
              <a:gd name="connsiteX5" fmla="*/ 281274 w 1155452"/>
              <a:gd name="connsiteY5" fmla="*/ 443294 h 1452792"/>
              <a:gd name="connsiteX6" fmla="*/ 281274 w 1155452"/>
              <a:gd name="connsiteY6" fmla="*/ 497628 h 1452792"/>
              <a:gd name="connsiteX7" fmla="*/ 335606 w 1155452"/>
              <a:gd name="connsiteY7" fmla="*/ 545171 h 1452792"/>
              <a:gd name="connsiteX8" fmla="*/ 369564 w 1155452"/>
              <a:gd name="connsiteY8" fmla="*/ 647048 h 1452792"/>
              <a:gd name="connsiteX9" fmla="*/ 464646 w 1155452"/>
              <a:gd name="connsiteY9" fmla="*/ 789675 h 1452792"/>
              <a:gd name="connsiteX10" fmla="*/ 539353 w 1155452"/>
              <a:gd name="connsiteY10" fmla="*/ 884760 h 1452792"/>
              <a:gd name="connsiteX11" fmla="*/ 648018 w 1155452"/>
              <a:gd name="connsiteY11" fmla="*/ 1000220 h 1452792"/>
              <a:gd name="connsiteX12" fmla="*/ 763475 w 1155452"/>
              <a:gd name="connsiteY12" fmla="*/ 1149639 h 1452792"/>
              <a:gd name="connsiteX13" fmla="*/ 851766 w 1155452"/>
              <a:gd name="connsiteY13" fmla="*/ 1451021 h 1452792"/>
              <a:gd name="connsiteX14" fmla="*/ 1073848 w 1155452"/>
              <a:gd name="connsiteY14" fmla="*/ 1263939 h 1452792"/>
              <a:gd name="connsiteX15" fmla="*/ 1152255 w 1155452"/>
              <a:gd name="connsiteY15" fmla="*/ 1050855 h 1452792"/>
              <a:gd name="connsiteX16" fmla="*/ 980258 w 1155452"/>
              <a:gd name="connsiteY16" fmla="*/ 689842 h 1452792"/>
              <a:gd name="connsiteX17" fmla="*/ 660445 w 1155452"/>
              <a:gd name="connsiteY17" fmla="*/ 261795 h 1452792"/>
              <a:gd name="connsiteX18" fmla="*/ 361448 w 1155452"/>
              <a:gd name="connsiteY18" fmla="*/ 42249 h 1452792"/>
              <a:gd name="connsiteX19" fmla="*/ 153391 w 1155452"/>
              <a:gd name="connsiteY19" fmla="*/ 14640 h 1452792"/>
              <a:gd name="connsiteX0" fmla="*/ 153391 w 1155452"/>
              <a:gd name="connsiteY0" fmla="*/ 14640 h 1452792"/>
              <a:gd name="connsiteX1" fmla="*/ 2819 w 1155452"/>
              <a:gd name="connsiteY1" fmla="*/ 212374 h 1452792"/>
              <a:gd name="connsiteX2" fmla="*/ 63943 w 1155452"/>
              <a:gd name="connsiteY2" fmla="*/ 300667 h 1452792"/>
              <a:gd name="connsiteX3" fmla="*/ 172609 w 1155452"/>
              <a:gd name="connsiteY3" fmla="*/ 382168 h 1452792"/>
              <a:gd name="connsiteX4" fmla="*/ 240524 w 1155452"/>
              <a:gd name="connsiteY4" fmla="*/ 388960 h 1452792"/>
              <a:gd name="connsiteX5" fmla="*/ 281274 w 1155452"/>
              <a:gd name="connsiteY5" fmla="*/ 443294 h 1452792"/>
              <a:gd name="connsiteX6" fmla="*/ 281274 w 1155452"/>
              <a:gd name="connsiteY6" fmla="*/ 497628 h 1452792"/>
              <a:gd name="connsiteX7" fmla="*/ 335606 w 1155452"/>
              <a:gd name="connsiteY7" fmla="*/ 545171 h 1452792"/>
              <a:gd name="connsiteX8" fmla="*/ 369564 w 1155452"/>
              <a:gd name="connsiteY8" fmla="*/ 647048 h 1452792"/>
              <a:gd name="connsiteX9" fmla="*/ 539353 w 1155452"/>
              <a:gd name="connsiteY9" fmla="*/ 884760 h 1452792"/>
              <a:gd name="connsiteX10" fmla="*/ 648018 w 1155452"/>
              <a:gd name="connsiteY10" fmla="*/ 1000220 h 1452792"/>
              <a:gd name="connsiteX11" fmla="*/ 763475 w 1155452"/>
              <a:gd name="connsiteY11" fmla="*/ 1149639 h 1452792"/>
              <a:gd name="connsiteX12" fmla="*/ 851766 w 1155452"/>
              <a:gd name="connsiteY12" fmla="*/ 1451021 h 1452792"/>
              <a:gd name="connsiteX13" fmla="*/ 1073848 w 1155452"/>
              <a:gd name="connsiteY13" fmla="*/ 1263939 h 1452792"/>
              <a:gd name="connsiteX14" fmla="*/ 1152255 w 1155452"/>
              <a:gd name="connsiteY14" fmla="*/ 1050855 h 1452792"/>
              <a:gd name="connsiteX15" fmla="*/ 980258 w 1155452"/>
              <a:gd name="connsiteY15" fmla="*/ 689842 h 1452792"/>
              <a:gd name="connsiteX16" fmla="*/ 660445 w 1155452"/>
              <a:gd name="connsiteY16" fmla="*/ 261795 h 1452792"/>
              <a:gd name="connsiteX17" fmla="*/ 361448 w 1155452"/>
              <a:gd name="connsiteY17" fmla="*/ 42249 h 1452792"/>
              <a:gd name="connsiteX18" fmla="*/ 153391 w 1155452"/>
              <a:gd name="connsiteY18" fmla="*/ 14640 h 1452792"/>
              <a:gd name="connsiteX0" fmla="*/ 153391 w 1155452"/>
              <a:gd name="connsiteY0" fmla="*/ 14640 h 1452792"/>
              <a:gd name="connsiteX1" fmla="*/ 2819 w 1155452"/>
              <a:gd name="connsiteY1" fmla="*/ 212374 h 1452792"/>
              <a:gd name="connsiteX2" fmla="*/ 63943 w 1155452"/>
              <a:gd name="connsiteY2" fmla="*/ 300667 h 1452792"/>
              <a:gd name="connsiteX3" fmla="*/ 172609 w 1155452"/>
              <a:gd name="connsiteY3" fmla="*/ 382168 h 1452792"/>
              <a:gd name="connsiteX4" fmla="*/ 240524 w 1155452"/>
              <a:gd name="connsiteY4" fmla="*/ 388960 h 1452792"/>
              <a:gd name="connsiteX5" fmla="*/ 281274 w 1155452"/>
              <a:gd name="connsiteY5" fmla="*/ 443294 h 1452792"/>
              <a:gd name="connsiteX6" fmla="*/ 281274 w 1155452"/>
              <a:gd name="connsiteY6" fmla="*/ 497628 h 1452792"/>
              <a:gd name="connsiteX7" fmla="*/ 335606 w 1155452"/>
              <a:gd name="connsiteY7" fmla="*/ 545171 h 1452792"/>
              <a:gd name="connsiteX8" fmla="*/ 369564 w 1155452"/>
              <a:gd name="connsiteY8" fmla="*/ 647048 h 1452792"/>
              <a:gd name="connsiteX9" fmla="*/ 539353 w 1155452"/>
              <a:gd name="connsiteY9" fmla="*/ 884760 h 1452792"/>
              <a:gd name="connsiteX10" fmla="*/ 763475 w 1155452"/>
              <a:gd name="connsiteY10" fmla="*/ 1149639 h 1452792"/>
              <a:gd name="connsiteX11" fmla="*/ 851766 w 1155452"/>
              <a:gd name="connsiteY11" fmla="*/ 1451021 h 1452792"/>
              <a:gd name="connsiteX12" fmla="*/ 1073848 w 1155452"/>
              <a:gd name="connsiteY12" fmla="*/ 1263939 h 1452792"/>
              <a:gd name="connsiteX13" fmla="*/ 1152255 w 1155452"/>
              <a:gd name="connsiteY13" fmla="*/ 1050855 h 1452792"/>
              <a:gd name="connsiteX14" fmla="*/ 980258 w 1155452"/>
              <a:gd name="connsiteY14" fmla="*/ 689842 h 1452792"/>
              <a:gd name="connsiteX15" fmla="*/ 660445 w 1155452"/>
              <a:gd name="connsiteY15" fmla="*/ 261795 h 1452792"/>
              <a:gd name="connsiteX16" fmla="*/ 361448 w 1155452"/>
              <a:gd name="connsiteY16" fmla="*/ 42249 h 1452792"/>
              <a:gd name="connsiteX17" fmla="*/ 153391 w 1155452"/>
              <a:gd name="connsiteY17" fmla="*/ 14640 h 1452792"/>
              <a:gd name="connsiteX0" fmla="*/ 153391 w 1155452"/>
              <a:gd name="connsiteY0" fmla="*/ 14640 h 1452792"/>
              <a:gd name="connsiteX1" fmla="*/ 2819 w 1155452"/>
              <a:gd name="connsiteY1" fmla="*/ 212374 h 1452792"/>
              <a:gd name="connsiteX2" fmla="*/ 63943 w 1155452"/>
              <a:gd name="connsiteY2" fmla="*/ 300667 h 1452792"/>
              <a:gd name="connsiteX3" fmla="*/ 172609 w 1155452"/>
              <a:gd name="connsiteY3" fmla="*/ 382168 h 1452792"/>
              <a:gd name="connsiteX4" fmla="*/ 240524 w 1155452"/>
              <a:gd name="connsiteY4" fmla="*/ 388960 h 1452792"/>
              <a:gd name="connsiteX5" fmla="*/ 281274 w 1155452"/>
              <a:gd name="connsiteY5" fmla="*/ 443294 h 1452792"/>
              <a:gd name="connsiteX6" fmla="*/ 335606 w 1155452"/>
              <a:gd name="connsiteY6" fmla="*/ 545171 h 1452792"/>
              <a:gd name="connsiteX7" fmla="*/ 369564 w 1155452"/>
              <a:gd name="connsiteY7" fmla="*/ 647048 h 1452792"/>
              <a:gd name="connsiteX8" fmla="*/ 539353 w 1155452"/>
              <a:gd name="connsiteY8" fmla="*/ 884760 h 1452792"/>
              <a:gd name="connsiteX9" fmla="*/ 763475 w 1155452"/>
              <a:gd name="connsiteY9" fmla="*/ 1149639 h 1452792"/>
              <a:gd name="connsiteX10" fmla="*/ 851766 w 1155452"/>
              <a:gd name="connsiteY10" fmla="*/ 1451021 h 1452792"/>
              <a:gd name="connsiteX11" fmla="*/ 1073848 w 1155452"/>
              <a:gd name="connsiteY11" fmla="*/ 1263939 h 1452792"/>
              <a:gd name="connsiteX12" fmla="*/ 1152255 w 1155452"/>
              <a:gd name="connsiteY12" fmla="*/ 1050855 h 1452792"/>
              <a:gd name="connsiteX13" fmla="*/ 980258 w 1155452"/>
              <a:gd name="connsiteY13" fmla="*/ 689842 h 1452792"/>
              <a:gd name="connsiteX14" fmla="*/ 660445 w 1155452"/>
              <a:gd name="connsiteY14" fmla="*/ 261795 h 1452792"/>
              <a:gd name="connsiteX15" fmla="*/ 361448 w 1155452"/>
              <a:gd name="connsiteY15" fmla="*/ 42249 h 1452792"/>
              <a:gd name="connsiteX16" fmla="*/ 153391 w 1155452"/>
              <a:gd name="connsiteY16" fmla="*/ 14640 h 1452792"/>
              <a:gd name="connsiteX0" fmla="*/ 153391 w 1155452"/>
              <a:gd name="connsiteY0" fmla="*/ 14640 h 1452792"/>
              <a:gd name="connsiteX1" fmla="*/ 2819 w 1155452"/>
              <a:gd name="connsiteY1" fmla="*/ 212374 h 1452792"/>
              <a:gd name="connsiteX2" fmla="*/ 63943 w 1155452"/>
              <a:gd name="connsiteY2" fmla="*/ 300667 h 1452792"/>
              <a:gd name="connsiteX3" fmla="*/ 172609 w 1155452"/>
              <a:gd name="connsiteY3" fmla="*/ 382168 h 1452792"/>
              <a:gd name="connsiteX4" fmla="*/ 240524 w 1155452"/>
              <a:gd name="connsiteY4" fmla="*/ 388960 h 1452792"/>
              <a:gd name="connsiteX5" fmla="*/ 335606 w 1155452"/>
              <a:gd name="connsiteY5" fmla="*/ 545171 h 1452792"/>
              <a:gd name="connsiteX6" fmla="*/ 369564 w 1155452"/>
              <a:gd name="connsiteY6" fmla="*/ 647048 h 1452792"/>
              <a:gd name="connsiteX7" fmla="*/ 539353 w 1155452"/>
              <a:gd name="connsiteY7" fmla="*/ 884760 h 1452792"/>
              <a:gd name="connsiteX8" fmla="*/ 763475 w 1155452"/>
              <a:gd name="connsiteY8" fmla="*/ 1149639 h 1452792"/>
              <a:gd name="connsiteX9" fmla="*/ 851766 w 1155452"/>
              <a:gd name="connsiteY9" fmla="*/ 1451021 h 1452792"/>
              <a:gd name="connsiteX10" fmla="*/ 1073848 w 1155452"/>
              <a:gd name="connsiteY10" fmla="*/ 1263939 h 1452792"/>
              <a:gd name="connsiteX11" fmla="*/ 1152255 w 1155452"/>
              <a:gd name="connsiteY11" fmla="*/ 1050855 h 1452792"/>
              <a:gd name="connsiteX12" fmla="*/ 980258 w 1155452"/>
              <a:gd name="connsiteY12" fmla="*/ 689842 h 1452792"/>
              <a:gd name="connsiteX13" fmla="*/ 660445 w 1155452"/>
              <a:gd name="connsiteY13" fmla="*/ 261795 h 1452792"/>
              <a:gd name="connsiteX14" fmla="*/ 361448 w 1155452"/>
              <a:gd name="connsiteY14" fmla="*/ 42249 h 1452792"/>
              <a:gd name="connsiteX15" fmla="*/ 153391 w 1155452"/>
              <a:gd name="connsiteY15" fmla="*/ 14640 h 1452792"/>
              <a:gd name="connsiteX0" fmla="*/ 153391 w 1155452"/>
              <a:gd name="connsiteY0" fmla="*/ 14640 h 1452792"/>
              <a:gd name="connsiteX1" fmla="*/ 2819 w 1155452"/>
              <a:gd name="connsiteY1" fmla="*/ 212374 h 1452792"/>
              <a:gd name="connsiteX2" fmla="*/ 63943 w 1155452"/>
              <a:gd name="connsiteY2" fmla="*/ 300667 h 1452792"/>
              <a:gd name="connsiteX3" fmla="*/ 172609 w 1155452"/>
              <a:gd name="connsiteY3" fmla="*/ 382168 h 1452792"/>
              <a:gd name="connsiteX4" fmla="*/ 335606 w 1155452"/>
              <a:gd name="connsiteY4" fmla="*/ 545171 h 1452792"/>
              <a:gd name="connsiteX5" fmla="*/ 369564 w 1155452"/>
              <a:gd name="connsiteY5" fmla="*/ 647048 h 1452792"/>
              <a:gd name="connsiteX6" fmla="*/ 539353 w 1155452"/>
              <a:gd name="connsiteY6" fmla="*/ 884760 h 1452792"/>
              <a:gd name="connsiteX7" fmla="*/ 763475 w 1155452"/>
              <a:gd name="connsiteY7" fmla="*/ 1149639 h 1452792"/>
              <a:gd name="connsiteX8" fmla="*/ 851766 w 1155452"/>
              <a:gd name="connsiteY8" fmla="*/ 1451021 h 1452792"/>
              <a:gd name="connsiteX9" fmla="*/ 1073848 w 1155452"/>
              <a:gd name="connsiteY9" fmla="*/ 1263939 h 1452792"/>
              <a:gd name="connsiteX10" fmla="*/ 1152255 w 1155452"/>
              <a:gd name="connsiteY10" fmla="*/ 1050855 h 1452792"/>
              <a:gd name="connsiteX11" fmla="*/ 980258 w 1155452"/>
              <a:gd name="connsiteY11" fmla="*/ 689842 h 1452792"/>
              <a:gd name="connsiteX12" fmla="*/ 660445 w 1155452"/>
              <a:gd name="connsiteY12" fmla="*/ 261795 h 1452792"/>
              <a:gd name="connsiteX13" fmla="*/ 361448 w 1155452"/>
              <a:gd name="connsiteY13" fmla="*/ 42249 h 1452792"/>
              <a:gd name="connsiteX14" fmla="*/ 153391 w 1155452"/>
              <a:gd name="connsiteY14" fmla="*/ 14640 h 1452792"/>
              <a:gd name="connsiteX0" fmla="*/ 153391 w 1155452"/>
              <a:gd name="connsiteY0" fmla="*/ 14640 h 1452792"/>
              <a:gd name="connsiteX1" fmla="*/ 2819 w 1155452"/>
              <a:gd name="connsiteY1" fmla="*/ 212374 h 1452792"/>
              <a:gd name="connsiteX2" fmla="*/ 63943 w 1155452"/>
              <a:gd name="connsiteY2" fmla="*/ 300667 h 1452792"/>
              <a:gd name="connsiteX3" fmla="*/ 172609 w 1155452"/>
              <a:gd name="connsiteY3" fmla="*/ 382168 h 1452792"/>
              <a:gd name="connsiteX4" fmla="*/ 369564 w 1155452"/>
              <a:gd name="connsiteY4" fmla="*/ 647048 h 1452792"/>
              <a:gd name="connsiteX5" fmla="*/ 539353 w 1155452"/>
              <a:gd name="connsiteY5" fmla="*/ 884760 h 1452792"/>
              <a:gd name="connsiteX6" fmla="*/ 763475 w 1155452"/>
              <a:gd name="connsiteY6" fmla="*/ 1149639 h 1452792"/>
              <a:gd name="connsiteX7" fmla="*/ 851766 w 1155452"/>
              <a:gd name="connsiteY7" fmla="*/ 1451021 h 1452792"/>
              <a:gd name="connsiteX8" fmla="*/ 1073848 w 1155452"/>
              <a:gd name="connsiteY8" fmla="*/ 1263939 h 1452792"/>
              <a:gd name="connsiteX9" fmla="*/ 1152255 w 1155452"/>
              <a:gd name="connsiteY9" fmla="*/ 1050855 h 1452792"/>
              <a:gd name="connsiteX10" fmla="*/ 980258 w 1155452"/>
              <a:gd name="connsiteY10" fmla="*/ 689842 h 1452792"/>
              <a:gd name="connsiteX11" fmla="*/ 660445 w 1155452"/>
              <a:gd name="connsiteY11" fmla="*/ 261795 h 1452792"/>
              <a:gd name="connsiteX12" fmla="*/ 361448 w 1155452"/>
              <a:gd name="connsiteY12" fmla="*/ 42249 h 1452792"/>
              <a:gd name="connsiteX13" fmla="*/ 153391 w 1155452"/>
              <a:gd name="connsiteY13" fmla="*/ 14640 h 1452792"/>
              <a:gd name="connsiteX0" fmla="*/ 150652 w 1152713"/>
              <a:gd name="connsiteY0" fmla="*/ 14640 h 1452792"/>
              <a:gd name="connsiteX1" fmla="*/ 80 w 1152713"/>
              <a:gd name="connsiteY1" fmla="*/ 212374 h 1452792"/>
              <a:gd name="connsiteX2" fmla="*/ 169870 w 1152713"/>
              <a:gd name="connsiteY2" fmla="*/ 382168 h 1452792"/>
              <a:gd name="connsiteX3" fmla="*/ 366825 w 1152713"/>
              <a:gd name="connsiteY3" fmla="*/ 647048 h 1452792"/>
              <a:gd name="connsiteX4" fmla="*/ 536614 w 1152713"/>
              <a:gd name="connsiteY4" fmla="*/ 884760 h 1452792"/>
              <a:gd name="connsiteX5" fmla="*/ 760736 w 1152713"/>
              <a:gd name="connsiteY5" fmla="*/ 1149639 h 1452792"/>
              <a:gd name="connsiteX6" fmla="*/ 849027 w 1152713"/>
              <a:gd name="connsiteY6" fmla="*/ 1451021 h 1452792"/>
              <a:gd name="connsiteX7" fmla="*/ 1071109 w 1152713"/>
              <a:gd name="connsiteY7" fmla="*/ 1263939 h 1452792"/>
              <a:gd name="connsiteX8" fmla="*/ 1149516 w 1152713"/>
              <a:gd name="connsiteY8" fmla="*/ 1050855 h 1452792"/>
              <a:gd name="connsiteX9" fmla="*/ 977519 w 1152713"/>
              <a:gd name="connsiteY9" fmla="*/ 689842 h 1452792"/>
              <a:gd name="connsiteX10" fmla="*/ 657706 w 1152713"/>
              <a:gd name="connsiteY10" fmla="*/ 261795 h 1452792"/>
              <a:gd name="connsiteX11" fmla="*/ 358709 w 1152713"/>
              <a:gd name="connsiteY11" fmla="*/ 42249 h 1452792"/>
              <a:gd name="connsiteX12" fmla="*/ 150652 w 1152713"/>
              <a:gd name="connsiteY12" fmla="*/ 14640 h 1452792"/>
              <a:gd name="connsiteX0" fmla="*/ 243678 w 1245739"/>
              <a:gd name="connsiteY0" fmla="*/ 14640 h 1452792"/>
              <a:gd name="connsiteX1" fmla="*/ 93106 w 1245739"/>
              <a:gd name="connsiteY1" fmla="*/ 212374 h 1452792"/>
              <a:gd name="connsiteX2" fmla="*/ 19705 w 1245739"/>
              <a:gd name="connsiteY2" fmla="*/ 469717 h 1452792"/>
              <a:gd name="connsiteX3" fmla="*/ 459851 w 1245739"/>
              <a:gd name="connsiteY3" fmla="*/ 647048 h 1452792"/>
              <a:gd name="connsiteX4" fmla="*/ 629640 w 1245739"/>
              <a:gd name="connsiteY4" fmla="*/ 884760 h 1452792"/>
              <a:gd name="connsiteX5" fmla="*/ 853762 w 1245739"/>
              <a:gd name="connsiteY5" fmla="*/ 1149639 h 1452792"/>
              <a:gd name="connsiteX6" fmla="*/ 942053 w 1245739"/>
              <a:gd name="connsiteY6" fmla="*/ 1451021 h 1452792"/>
              <a:gd name="connsiteX7" fmla="*/ 1164135 w 1245739"/>
              <a:gd name="connsiteY7" fmla="*/ 1263939 h 1452792"/>
              <a:gd name="connsiteX8" fmla="*/ 1242542 w 1245739"/>
              <a:gd name="connsiteY8" fmla="*/ 1050855 h 1452792"/>
              <a:gd name="connsiteX9" fmla="*/ 1070545 w 1245739"/>
              <a:gd name="connsiteY9" fmla="*/ 689842 h 1452792"/>
              <a:gd name="connsiteX10" fmla="*/ 750732 w 1245739"/>
              <a:gd name="connsiteY10" fmla="*/ 261795 h 1452792"/>
              <a:gd name="connsiteX11" fmla="*/ 451735 w 1245739"/>
              <a:gd name="connsiteY11" fmla="*/ 42249 h 1452792"/>
              <a:gd name="connsiteX12" fmla="*/ 243678 w 1245739"/>
              <a:gd name="connsiteY12" fmla="*/ 14640 h 1452792"/>
              <a:gd name="connsiteX0" fmla="*/ 237184 w 1239245"/>
              <a:gd name="connsiteY0" fmla="*/ 14640 h 1452792"/>
              <a:gd name="connsiteX1" fmla="*/ 86612 w 1239245"/>
              <a:gd name="connsiteY1" fmla="*/ 212374 h 1452792"/>
              <a:gd name="connsiteX2" fmla="*/ 13211 w 1239245"/>
              <a:gd name="connsiteY2" fmla="*/ 469717 h 1452792"/>
              <a:gd name="connsiteX3" fmla="*/ 356081 w 1239245"/>
              <a:gd name="connsiteY3" fmla="*/ 783235 h 1452792"/>
              <a:gd name="connsiteX4" fmla="*/ 623146 w 1239245"/>
              <a:gd name="connsiteY4" fmla="*/ 884760 h 1452792"/>
              <a:gd name="connsiteX5" fmla="*/ 847268 w 1239245"/>
              <a:gd name="connsiteY5" fmla="*/ 1149639 h 1452792"/>
              <a:gd name="connsiteX6" fmla="*/ 935559 w 1239245"/>
              <a:gd name="connsiteY6" fmla="*/ 1451021 h 1452792"/>
              <a:gd name="connsiteX7" fmla="*/ 1157641 w 1239245"/>
              <a:gd name="connsiteY7" fmla="*/ 1263939 h 1452792"/>
              <a:gd name="connsiteX8" fmla="*/ 1236048 w 1239245"/>
              <a:gd name="connsiteY8" fmla="*/ 1050855 h 1452792"/>
              <a:gd name="connsiteX9" fmla="*/ 1064051 w 1239245"/>
              <a:gd name="connsiteY9" fmla="*/ 689842 h 1452792"/>
              <a:gd name="connsiteX10" fmla="*/ 744238 w 1239245"/>
              <a:gd name="connsiteY10" fmla="*/ 261795 h 1452792"/>
              <a:gd name="connsiteX11" fmla="*/ 445241 w 1239245"/>
              <a:gd name="connsiteY11" fmla="*/ 42249 h 1452792"/>
              <a:gd name="connsiteX12" fmla="*/ 237184 w 1239245"/>
              <a:gd name="connsiteY12" fmla="*/ 14640 h 1452792"/>
              <a:gd name="connsiteX0" fmla="*/ 237184 w 1239245"/>
              <a:gd name="connsiteY0" fmla="*/ 14640 h 1452792"/>
              <a:gd name="connsiteX1" fmla="*/ 86612 w 1239245"/>
              <a:gd name="connsiteY1" fmla="*/ 212374 h 1452792"/>
              <a:gd name="connsiteX2" fmla="*/ 13211 w 1239245"/>
              <a:gd name="connsiteY2" fmla="*/ 469717 h 1452792"/>
              <a:gd name="connsiteX3" fmla="*/ 356081 w 1239245"/>
              <a:gd name="connsiteY3" fmla="*/ 783235 h 1452792"/>
              <a:gd name="connsiteX4" fmla="*/ 496686 w 1239245"/>
              <a:gd name="connsiteY4" fmla="*/ 1059858 h 1452792"/>
              <a:gd name="connsiteX5" fmla="*/ 847268 w 1239245"/>
              <a:gd name="connsiteY5" fmla="*/ 1149639 h 1452792"/>
              <a:gd name="connsiteX6" fmla="*/ 935559 w 1239245"/>
              <a:gd name="connsiteY6" fmla="*/ 1451021 h 1452792"/>
              <a:gd name="connsiteX7" fmla="*/ 1157641 w 1239245"/>
              <a:gd name="connsiteY7" fmla="*/ 1263939 h 1452792"/>
              <a:gd name="connsiteX8" fmla="*/ 1236048 w 1239245"/>
              <a:gd name="connsiteY8" fmla="*/ 1050855 h 1452792"/>
              <a:gd name="connsiteX9" fmla="*/ 1064051 w 1239245"/>
              <a:gd name="connsiteY9" fmla="*/ 689842 h 1452792"/>
              <a:gd name="connsiteX10" fmla="*/ 744238 w 1239245"/>
              <a:gd name="connsiteY10" fmla="*/ 261795 h 1452792"/>
              <a:gd name="connsiteX11" fmla="*/ 445241 w 1239245"/>
              <a:gd name="connsiteY11" fmla="*/ 42249 h 1452792"/>
              <a:gd name="connsiteX12" fmla="*/ 237184 w 1239245"/>
              <a:gd name="connsiteY12" fmla="*/ 14640 h 1452792"/>
              <a:gd name="connsiteX0" fmla="*/ 237184 w 1239245"/>
              <a:gd name="connsiteY0" fmla="*/ 14640 h 1476318"/>
              <a:gd name="connsiteX1" fmla="*/ 86612 w 1239245"/>
              <a:gd name="connsiteY1" fmla="*/ 212374 h 1476318"/>
              <a:gd name="connsiteX2" fmla="*/ 13211 w 1239245"/>
              <a:gd name="connsiteY2" fmla="*/ 469717 h 1476318"/>
              <a:gd name="connsiteX3" fmla="*/ 356081 w 1239245"/>
              <a:gd name="connsiteY3" fmla="*/ 783235 h 1476318"/>
              <a:gd name="connsiteX4" fmla="*/ 496686 w 1239245"/>
              <a:gd name="connsiteY4" fmla="*/ 1059858 h 1476318"/>
              <a:gd name="connsiteX5" fmla="*/ 681898 w 1239245"/>
              <a:gd name="connsiteY5" fmla="*/ 1431742 h 1476318"/>
              <a:gd name="connsiteX6" fmla="*/ 935559 w 1239245"/>
              <a:gd name="connsiteY6" fmla="*/ 1451021 h 1476318"/>
              <a:gd name="connsiteX7" fmla="*/ 1157641 w 1239245"/>
              <a:gd name="connsiteY7" fmla="*/ 1263939 h 1476318"/>
              <a:gd name="connsiteX8" fmla="*/ 1236048 w 1239245"/>
              <a:gd name="connsiteY8" fmla="*/ 1050855 h 1476318"/>
              <a:gd name="connsiteX9" fmla="*/ 1064051 w 1239245"/>
              <a:gd name="connsiteY9" fmla="*/ 689842 h 1476318"/>
              <a:gd name="connsiteX10" fmla="*/ 744238 w 1239245"/>
              <a:gd name="connsiteY10" fmla="*/ 261795 h 1476318"/>
              <a:gd name="connsiteX11" fmla="*/ 445241 w 1239245"/>
              <a:gd name="connsiteY11" fmla="*/ 42249 h 1476318"/>
              <a:gd name="connsiteX12" fmla="*/ 237184 w 1239245"/>
              <a:gd name="connsiteY12" fmla="*/ 14640 h 1476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39245" h="1476318">
                <a:moveTo>
                  <a:pt x="237184" y="14640"/>
                </a:moveTo>
                <a:cubicBezTo>
                  <a:pt x="177413" y="42994"/>
                  <a:pt x="123941" y="136528"/>
                  <a:pt x="86612" y="212374"/>
                </a:cubicBezTo>
                <a:cubicBezTo>
                  <a:pt x="49283" y="288220"/>
                  <a:pt x="-31700" y="374574"/>
                  <a:pt x="13211" y="469717"/>
                </a:cubicBezTo>
                <a:cubicBezTo>
                  <a:pt x="58122" y="564860"/>
                  <a:pt x="275502" y="684878"/>
                  <a:pt x="356081" y="783235"/>
                </a:cubicBezTo>
                <a:cubicBezTo>
                  <a:pt x="436660" y="881592"/>
                  <a:pt x="442383" y="951774"/>
                  <a:pt x="496686" y="1059858"/>
                </a:cubicBezTo>
                <a:cubicBezTo>
                  <a:pt x="550989" y="1167942"/>
                  <a:pt x="608752" y="1366548"/>
                  <a:pt x="681898" y="1431742"/>
                </a:cubicBezTo>
                <a:cubicBezTo>
                  <a:pt x="755044" y="1496936"/>
                  <a:pt x="856269" y="1478988"/>
                  <a:pt x="935559" y="1451021"/>
                </a:cubicBezTo>
                <a:cubicBezTo>
                  <a:pt x="1014849" y="1423054"/>
                  <a:pt x="1107560" y="1330633"/>
                  <a:pt x="1157641" y="1263939"/>
                </a:cubicBezTo>
                <a:cubicBezTo>
                  <a:pt x="1207723" y="1197245"/>
                  <a:pt x="1251646" y="1146538"/>
                  <a:pt x="1236048" y="1050855"/>
                </a:cubicBezTo>
                <a:cubicBezTo>
                  <a:pt x="1220450" y="955172"/>
                  <a:pt x="1146019" y="821352"/>
                  <a:pt x="1064051" y="689842"/>
                </a:cubicBezTo>
                <a:cubicBezTo>
                  <a:pt x="982083" y="558332"/>
                  <a:pt x="816681" y="359144"/>
                  <a:pt x="744238" y="261795"/>
                </a:cubicBezTo>
                <a:cubicBezTo>
                  <a:pt x="671795" y="164446"/>
                  <a:pt x="529750" y="83442"/>
                  <a:pt x="445241" y="42249"/>
                </a:cubicBezTo>
                <a:cubicBezTo>
                  <a:pt x="360732" y="1056"/>
                  <a:pt x="296955" y="-13714"/>
                  <a:pt x="237184" y="14640"/>
                </a:cubicBezTo>
                <a:close/>
              </a:path>
            </a:pathLst>
          </a:custGeom>
          <a:solidFill>
            <a:srgbClr val="FFFF00">
              <a:alpha val="29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8" name="Group 97"/>
          <p:cNvGrpSpPr/>
          <p:nvPr/>
        </p:nvGrpSpPr>
        <p:grpSpPr>
          <a:xfrm>
            <a:off x="-31348" y="-478779"/>
            <a:ext cx="8344235" cy="2359707"/>
            <a:chOff x="-33391" y="30895"/>
            <a:chExt cx="8344235" cy="2359706"/>
          </a:xfrm>
        </p:grpSpPr>
        <p:sp>
          <p:nvSpPr>
            <p:cNvPr id="99" name="Freeform 98"/>
            <p:cNvSpPr/>
            <p:nvPr/>
          </p:nvSpPr>
          <p:spPr>
            <a:xfrm>
              <a:off x="-33391" y="30895"/>
              <a:ext cx="8344235" cy="2359706"/>
            </a:xfrm>
            <a:custGeom>
              <a:avLst/>
              <a:gdLst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542097 w 8162224"/>
                <a:gd name="connsiteY17" fmla="*/ 308009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2773974"/>
                <a:gd name="connsiteX1" fmla="*/ 144379 w 8162224"/>
                <a:gd name="connsiteY1" fmla="*/ 1722923 h 2773974"/>
                <a:gd name="connsiteX2" fmla="*/ 1260910 w 8162224"/>
                <a:gd name="connsiteY2" fmla="*/ 1318661 h 2773974"/>
                <a:gd name="connsiteX3" fmla="*/ 2271563 w 8162224"/>
                <a:gd name="connsiteY3" fmla="*/ 972152 h 2773974"/>
                <a:gd name="connsiteX4" fmla="*/ 2723950 w 8162224"/>
                <a:gd name="connsiteY4" fmla="*/ 1424539 h 2773974"/>
                <a:gd name="connsiteX5" fmla="*/ 3580598 w 8162224"/>
                <a:gd name="connsiteY5" fmla="*/ 1742173 h 2773974"/>
                <a:gd name="connsiteX6" fmla="*/ 4285888 w 8162224"/>
                <a:gd name="connsiteY6" fmla="*/ 2770595 h 2773974"/>
                <a:gd name="connsiteX7" fmla="*/ 4032986 w 8162224"/>
                <a:gd name="connsiteY7" fmla="*/ 1357162 h 2773974"/>
                <a:gd name="connsiteX8" fmla="*/ 4052236 w 8162224"/>
                <a:gd name="connsiteY8" fmla="*/ 1318661 h 2773974"/>
                <a:gd name="connsiteX9" fmla="*/ 4283243 w 8162224"/>
                <a:gd name="connsiteY9" fmla="*/ 962527 h 2773974"/>
                <a:gd name="connsiteX10" fmla="*/ 5534527 w 8162224"/>
                <a:gd name="connsiteY10" fmla="*/ 760396 h 2773974"/>
                <a:gd name="connsiteX11" fmla="*/ 6574055 w 8162224"/>
                <a:gd name="connsiteY11" fmla="*/ 731520 h 2773974"/>
                <a:gd name="connsiteX12" fmla="*/ 7979344 w 8162224"/>
                <a:gd name="connsiteY12" fmla="*/ 211756 h 2773974"/>
                <a:gd name="connsiteX13" fmla="*/ 8162224 w 8162224"/>
                <a:gd name="connsiteY13" fmla="*/ 57752 h 2773974"/>
                <a:gd name="connsiteX14" fmla="*/ 6554805 w 8162224"/>
                <a:gd name="connsiteY14" fmla="*/ 0 h 2773974"/>
                <a:gd name="connsiteX15" fmla="*/ 6063916 w 8162224"/>
                <a:gd name="connsiteY15" fmla="*/ 327259 h 2773974"/>
                <a:gd name="connsiteX16" fmla="*/ 4408371 w 8162224"/>
                <a:gd name="connsiteY16" fmla="*/ 779647 h 2773974"/>
                <a:gd name="connsiteX17" fmla="*/ 3465095 w 8162224"/>
                <a:gd name="connsiteY17" fmla="*/ 510140 h 2773974"/>
                <a:gd name="connsiteX18" fmla="*/ 2695074 w 8162224"/>
                <a:gd name="connsiteY18" fmla="*/ 693019 h 2773974"/>
                <a:gd name="connsiteX19" fmla="*/ 1982805 w 8162224"/>
                <a:gd name="connsiteY19" fmla="*/ 827773 h 2773974"/>
                <a:gd name="connsiteX20" fmla="*/ 760396 w 8162224"/>
                <a:gd name="connsiteY20" fmla="*/ 808522 h 2773974"/>
                <a:gd name="connsiteX21" fmla="*/ 0 w 8162224"/>
                <a:gd name="connsiteY21" fmla="*/ 635268 h 2773974"/>
                <a:gd name="connsiteX22" fmla="*/ 9626 w 8162224"/>
                <a:gd name="connsiteY22" fmla="*/ 1992430 h 2773974"/>
                <a:gd name="connsiteX0" fmla="*/ 9626 w 8162224"/>
                <a:gd name="connsiteY0" fmla="*/ 1992430 h 2797444"/>
                <a:gd name="connsiteX1" fmla="*/ 144379 w 8162224"/>
                <a:gd name="connsiteY1" fmla="*/ 1722923 h 2797444"/>
                <a:gd name="connsiteX2" fmla="*/ 1260910 w 8162224"/>
                <a:gd name="connsiteY2" fmla="*/ 1318661 h 2797444"/>
                <a:gd name="connsiteX3" fmla="*/ 2271563 w 8162224"/>
                <a:gd name="connsiteY3" fmla="*/ 972152 h 2797444"/>
                <a:gd name="connsiteX4" fmla="*/ 2723950 w 8162224"/>
                <a:gd name="connsiteY4" fmla="*/ 1424539 h 2797444"/>
                <a:gd name="connsiteX5" fmla="*/ 3751420 w 8162224"/>
                <a:gd name="connsiteY5" fmla="*/ 2566138 h 2797444"/>
                <a:gd name="connsiteX6" fmla="*/ 4285888 w 8162224"/>
                <a:gd name="connsiteY6" fmla="*/ 2770595 h 2797444"/>
                <a:gd name="connsiteX7" fmla="*/ 4032986 w 8162224"/>
                <a:gd name="connsiteY7" fmla="*/ 1357162 h 2797444"/>
                <a:gd name="connsiteX8" fmla="*/ 4052236 w 8162224"/>
                <a:gd name="connsiteY8" fmla="*/ 1318661 h 2797444"/>
                <a:gd name="connsiteX9" fmla="*/ 4283243 w 8162224"/>
                <a:gd name="connsiteY9" fmla="*/ 962527 h 2797444"/>
                <a:gd name="connsiteX10" fmla="*/ 5534527 w 8162224"/>
                <a:gd name="connsiteY10" fmla="*/ 760396 h 2797444"/>
                <a:gd name="connsiteX11" fmla="*/ 6574055 w 8162224"/>
                <a:gd name="connsiteY11" fmla="*/ 731520 h 2797444"/>
                <a:gd name="connsiteX12" fmla="*/ 7979344 w 8162224"/>
                <a:gd name="connsiteY12" fmla="*/ 211756 h 2797444"/>
                <a:gd name="connsiteX13" fmla="*/ 8162224 w 8162224"/>
                <a:gd name="connsiteY13" fmla="*/ 57752 h 2797444"/>
                <a:gd name="connsiteX14" fmla="*/ 6554805 w 8162224"/>
                <a:gd name="connsiteY14" fmla="*/ 0 h 2797444"/>
                <a:gd name="connsiteX15" fmla="*/ 6063916 w 8162224"/>
                <a:gd name="connsiteY15" fmla="*/ 327259 h 2797444"/>
                <a:gd name="connsiteX16" fmla="*/ 4408371 w 8162224"/>
                <a:gd name="connsiteY16" fmla="*/ 779647 h 2797444"/>
                <a:gd name="connsiteX17" fmla="*/ 3465095 w 8162224"/>
                <a:gd name="connsiteY17" fmla="*/ 510140 h 2797444"/>
                <a:gd name="connsiteX18" fmla="*/ 2695074 w 8162224"/>
                <a:gd name="connsiteY18" fmla="*/ 693019 h 2797444"/>
                <a:gd name="connsiteX19" fmla="*/ 1982805 w 8162224"/>
                <a:gd name="connsiteY19" fmla="*/ 827773 h 2797444"/>
                <a:gd name="connsiteX20" fmla="*/ 760396 w 8162224"/>
                <a:gd name="connsiteY20" fmla="*/ 808522 h 2797444"/>
                <a:gd name="connsiteX21" fmla="*/ 0 w 8162224"/>
                <a:gd name="connsiteY21" fmla="*/ 635268 h 2797444"/>
                <a:gd name="connsiteX22" fmla="*/ 9626 w 8162224"/>
                <a:gd name="connsiteY22" fmla="*/ 1992430 h 2797444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811095"/>
                <a:gd name="connsiteX1" fmla="*/ 144379 w 8162224"/>
                <a:gd name="connsiteY1" fmla="*/ 1722923 h 2811095"/>
                <a:gd name="connsiteX2" fmla="*/ 1260910 w 8162224"/>
                <a:gd name="connsiteY2" fmla="*/ 1318661 h 2811095"/>
                <a:gd name="connsiteX3" fmla="*/ 2271563 w 8162224"/>
                <a:gd name="connsiteY3" fmla="*/ 972152 h 2811095"/>
                <a:gd name="connsiteX4" fmla="*/ 3065593 w 8162224"/>
                <a:gd name="connsiteY4" fmla="*/ 1525023 h 2811095"/>
                <a:gd name="connsiteX5" fmla="*/ 3751420 w 8162224"/>
                <a:gd name="connsiteY5" fmla="*/ 2636477 h 2811095"/>
                <a:gd name="connsiteX6" fmla="*/ 4285888 w 8162224"/>
                <a:gd name="connsiteY6" fmla="*/ 2770595 h 2811095"/>
                <a:gd name="connsiteX7" fmla="*/ 4032986 w 8162224"/>
                <a:gd name="connsiteY7" fmla="*/ 1357162 h 2811095"/>
                <a:gd name="connsiteX8" fmla="*/ 4052236 w 8162224"/>
                <a:gd name="connsiteY8" fmla="*/ 1318661 h 2811095"/>
                <a:gd name="connsiteX9" fmla="*/ 4283243 w 8162224"/>
                <a:gd name="connsiteY9" fmla="*/ 962527 h 2811095"/>
                <a:gd name="connsiteX10" fmla="*/ 5534527 w 8162224"/>
                <a:gd name="connsiteY10" fmla="*/ 760396 h 2811095"/>
                <a:gd name="connsiteX11" fmla="*/ 6574055 w 8162224"/>
                <a:gd name="connsiteY11" fmla="*/ 731520 h 2811095"/>
                <a:gd name="connsiteX12" fmla="*/ 7979344 w 8162224"/>
                <a:gd name="connsiteY12" fmla="*/ 211756 h 2811095"/>
                <a:gd name="connsiteX13" fmla="*/ 8162224 w 8162224"/>
                <a:gd name="connsiteY13" fmla="*/ 57752 h 2811095"/>
                <a:gd name="connsiteX14" fmla="*/ 6554805 w 8162224"/>
                <a:gd name="connsiteY14" fmla="*/ 0 h 2811095"/>
                <a:gd name="connsiteX15" fmla="*/ 6063916 w 8162224"/>
                <a:gd name="connsiteY15" fmla="*/ 327259 h 2811095"/>
                <a:gd name="connsiteX16" fmla="*/ 4408371 w 8162224"/>
                <a:gd name="connsiteY16" fmla="*/ 779647 h 2811095"/>
                <a:gd name="connsiteX17" fmla="*/ 3465095 w 8162224"/>
                <a:gd name="connsiteY17" fmla="*/ 510140 h 2811095"/>
                <a:gd name="connsiteX18" fmla="*/ 2695074 w 8162224"/>
                <a:gd name="connsiteY18" fmla="*/ 693019 h 2811095"/>
                <a:gd name="connsiteX19" fmla="*/ 1982805 w 8162224"/>
                <a:gd name="connsiteY19" fmla="*/ 827773 h 2811095"/>
                <a:gd name="connsiteX20" fmla="*/ 760396 w 8162224"/>
                <a:gd name="connsiteY20" fmla="*/ 808522 h 2811095"/>
                <a:gd name="connsiteX21" fmla="*/ 0 w 8162224"/>
                <a:gd name="connsiteY21" fmla="*/ 635268 h 2811095"/>
                <a:gd name="connsiteX22" fmla="*/ 9626 w 8162224"/>
                <a:gd name="connsiteY22" fmla="*/ 1992430 h 2811095"/>
                <a:gd name="connsiteX0" fmla="*/ 9626 w 8162224"/>
                <a:gd name="connsiteY0" fmla="*/ 1992430 h 2790397"/>
                <a:gd name="connsiteX1" fmla="*/ 144379 w 8162224"/>
                <a:gd name="connsiteY1" fmla="*/ 1722923 h 2790397"/>
                <a:gd name="connsiteX2" fmla="*/ 1260910 w 8162224"/>
                <a:gd name="connsiteY2" fmla="*/ 1318661 h 2790397"/>
                <a:gd name="connsiteX3" fmla="*/ 2271563 w 8162224"/>
                <a:gd name="connsiteY3" fmla="*/ 972152 h 2790397"/>
                <a:gd name="connsiteX4" fmla="*/ 3065593 w 8162224"/>
                <a:gd name="connsiteY4" fmla="*/ 1525023 h 2790397"/>
                <a:gd name="connsiteX5" fmla="*/ 3494288 w 8162224"/>
                <a:gd name="connsiteY5" fmla="*/ 2206726 h 2790397"/>
                <a:gd name="connsiteX6" fmla="*/ 3751420 w 8162224"/>
                <a:gd name="connsiteY6" fmla="*/ 2636477 h 2790397"/>
                <a:gd name="connsiteX7" fmla="*/ 4285888 w 8162224"/>
                <a:gd name="connsiteY7" fmla="*/ 2770595 h 2790397"/>
                <a:gd name="connsiteX8" fmla="*/ 4032986 w 8162224"/>
                <a:gd name="connsiteY8" fmla="*/ 1357162 h 2790397"/>
                <a:gd name="connsiteX9" fmla="*/ 4052236 w 8162224"/>
                <a:gd name="connsiteY9" fmla="*/ 1318661 h 2790397"/>
                <a:gd name="connsiteX10" fmla="*/ 4283243 w 8162224"/>
                <a:gd name="connsiteY10" fmla="*/ 962527 h 2790397"/>
                <a:gd name="connsiteX11" fmla="*/ 5534527 w 8162224"/>
                <a:gd name="connsiteY11" fmla="*/ 760396 h 2790397"/>
                <a:gd name="connsiteX12" fmla="*/ 6574055 w 8162224"/>
                <a:gd name="connsiteY12" fmla="*/ 731520 h 2790397"/>
                <a:gd name="connsiteX13" fmla="*/ 7979344 w 8162224"/>
                <a:gd name="connsiteY13" fmla="*/ 211756 h 2790397"/>
                <a:gd name="connsiteX14" fmla="*/ 8162224 w 8162224"/>
                <a:gd name="connsiteY14" fmla="*/ 57752 h 2790397"/>
                <a:gd name="connsiteX15" fmla="*/ 6554805 w 8162224"/>
                <a:gd name="connsiteY15" fmla="*/ 0 h 2790397"/>
                <a:gd name="connsiteX16" fmla="*/ 6063916 w 8162224"/>
                <a:gd name="connsiteY16" fmla="*/ 327259 h 2790397"/>
                <a:gd name="connsiteX17" fmla="*/ 4408371 w 8162224"/>
                <a:gd name="connsiteY17" fmla="*/ 779647 h 2790397"/>
                <a:gd name="connsiteX18" fmla="*/ 3465095 w 8162224"/>
                <a:gd name="connsiteY18" fmla="*/ 510140 h 2790397"/>
                <a:gd name="connsiteX19" fmla="*/ 2695074 w 8162224"/>
                <a:gd name="connsiteY19" fmla="*/ 693019 h 2790397"/>
                <a:gd name="connsiteX20" fmla="*/ 1982805 w 8162224"/>
                <a:gd name="connsiteY20" fmla="*/ 827773 h 2790397"/>
                <a:gd name="connsiteX21" fmla="*/ 760396 w 8162224"/>
                <a:gd name="connsiteY21" fmla="*/ 808522 h 2790397"/>
                <a:gd name="connsiteX22" fmla="*/ 0 w 8162224"/>
                <a:gd name="connsiteY22" fmla="*/ 635268 h 2790397"/>
                <a:gd name="connsiteX23" fmla="*/ 9626 w 8162224"/>
                <a:gd name="connsiteY23" fmla="*/ 1992430 h 279039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3065593 w 8162224"/>
                <a:gd name="connsiteY4" fmla="*/ 1525023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274147 w 8162224"/>
                <a:gd name="connsiteY8" fmla="*/ 1849531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274147 w 8162224"/>
                <a:gd name="connsiteY8" fmla="*/ 1849531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85191 w 8162224"/>
                <a:gd name="connsiteY18" fmla="*/ 530237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8064404 w 8162224"/>
                <a:gd name="connsiteY13" fmla="*/ 573263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353610"/>
                <a:gd name="connsiteY0" fmla="*/ 1992430 h 2657606"/>
                <a:gd name="connsiteX1" fmla="*/ 144379 w 8353610"/>
                <a:gd name="connsiteY1" fmla="*/ 1722923 h 2657606"/>
                <a:gd name="connsiteX2" fmla="*/ 1260910 w 8353610"/>
                <a:gd name="connsiteY2" fmla="*/ 1318661 h 2657606"/>
                <a:gd name="connsiteX3" fmla="*/ 2000257 w 8353610"/>
                <a:gd name="connsiteY3" fmla="*/ 1454472 h 2657606"/>
                <a:gd name="connsiteX4" fmla="*/ 2884723 w 8353610"/>
                <a:gd name="connsiteY4" fmla="*/ 1746087 h 2657606"/>
                <a:gd name="connsiteX5" fmla="*/ 3413901 w 8353610"/>
                <a:gd name="connsiteY5" fmla="*/ 2447886 h 2657606"/>
                <a:gd name="connsiteX6" fmla="*/ 3751420 w 8353610"/>
                <a:gd name="connsiteY6" fmla="*/ 2636477 h 2657606"/>
                <a:gd name="connsiteX7" fmla="*/ 4255743 w 8353610"/>
                <a:gd name="connsiteY7" fmla="*/ 2609821 h 2657606"/>
                <a:gd name="connsiteX8" fmla="*/ 4354534 w 8353610"/>
                <a:gd name="connsiteY8" fmla="*/ 1869628 h 2657606"/>
                <a:gd name="connsiteX9" fmla="*/ 4604895 w 8353610"/>
                <a:gd name="connsiteY9" fmla="*/ 1479434 h 2657606"/>
                <a:gd name="connsiteX10" fmla="*/ 5077063 w 8353610"/>
                <a:gd name="connsiteY10" fmla="*/ 1274026 h 2657606"/>
                <a:gd name="connsiteX11" fmla="*/ 5624962 w 8353610"/>
                <a:gd name="connsiteY11" fmla="*/ 790542 h 2657606"/>
                <a:gd name="connsiteX12" fmla="*/ 6574055 w 8353610"/>
                <a:gd name="connsiteY12" fmla="*/ 731520 h 2657606"/>
                <a:gd name="connsiteX13" fmla="*/ 8064404 w 8353610"/>
                <a:gd name="connsiteY13" fmla="*/ 573263 h 2657606"/>
                <a:gd name="connsiteX14" fmla="*/ 8353610 w 8353610"/>
                <a:gd name="connsiteY14" fmla="*/ 291668 h 2657606"/>
                <a:gd name="connsiteX15" fmla="*/ 6554805 w 8353610"/>
                <a:gd name="connsiteY15" fmla="*/ 0 h 2657606"/>
                <a:gd name="connsiteX16" fmla="*/ 6063916 w 8353610"/>
                <a:gd name="connsiteY16" fmla="*/ 327259 h 2657606"/>
                <a:gd name="connsiteX17" fmla="*/ 4629434 w 8353610"/>
                <a:gd name="connsiteY17" fmla="*/ 1030856 h 2657606"/>
                <a:gd name="connsiteX18" fmla="*/ 3555530 w 8353610"/>
                <a:gd name="connsiteY18" fmla="*/ 1183380 h 2657606"/>
                <a:gd name="connsiteX19" fmla="*/ 2695074 w 8353610"/>
                <a:gd name="connsiteY19" fmla="*/ 693019 h 2657606"/>
                <a:gd name="connsiteX20" fmla="*/ 1982805 w 8353610"/>
                <a:gd name="connsiteY20" fmla="*/ 827773 h 2657606"/>
                <a:gd name="connsiteX21" fmla="*/ 760396 w 8353610"/>
                <a:gd name="connsiteY21" fmla="*/ 808522 h 2657606"/>
                <a:gd name="connsiteX22" fmla="*/ 0 w 8353610"/>
                <a:gd name="connsiteY22" fmla="*/ 635268 h 2657606"/>
                <a:gd name="connsiteX23" fmla="*/ 9626 w 8353610"/>
                <a:gd name="connsiteY23" fmla="*/ 1992430 h 2657606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5077063 w 8353610"/>
                <a:gd name="connsiteY10" fmla="*/ 989627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101421 w 8353610"/>
                <a:gd name="connsiteY2" fmla="*/ 136387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697858 w 8344235"/>
                <a:gd name="connsiteY21" fmla="*/ 173248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792656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558108 w 8344235"/>
                <a:gd name="connsiteY20" fmla="*/ 993411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44235" h="2359706">
                  <a:moveTo>
                    <a:pt x="251" y="1708031"/>
                  </a:moveTo>
                  <a:cubicBezTo>
                    <a:pt x="45169" y="1618195"/>
                    <a:pt x="-46962" y="1495884"/>
                    <a:pt x="135004" y="1438524"/>
                  </a:cubicBezTo>
                  <a:cubicBezTo>
                    <a:pt x="316970" y="1381164"/>
                    <a:pt x="782733" y="1408614"/>
                    <a:pt x="1092046" y="1363872"/>
                  </a:cubicBezTo>
                  <a:cubicBezTo>
                    <a:pt x="1401359" y="1319130"/>
                    <a:pt x="1672400" y="1162631"/>
                    <a:pt x="1990882" y="1170073"/>
                  </a:cubicBezTo>
                  <a:cubicBezTo>
                    <a:pt x="2309364" y="1177515"/>
                    <a:pt x="3011881" y="1157896"/>
                    <a:pt x="3002939" y="1408525"/>
                  </a:cubicBezTo>
                  <a:cubicBezTo>
                    <a:pt x="2993997" y="1659154"/>
                    <a:pt x="3290222" y="1978245"/>
                    <a:pt x="3404526" y="2163487"/>
                  </a:cubicBezTo>
                  <a:cubicBezTo>
                    <a:pt x="3518830" y="2348729"/>
                    <a:pt x="3601738" y="2325089"/>
                    <a:pt x="3742045" y="2352078"/>
                  </a:cubicBezTo>
                  <a:cubicBezTo>
                    <a:pt x="3882352" y="2379067"/>
                    <a:pt x="3915789" y="2325796"/>
                    <a:pt x="4246368" y="2325422"/>
                  </a:cubicBezTo>
                  <a:cubicBezTo>
                    <a:pt x="4397425" y="2033939"/>
                    <a:pt x="4382260" y="1778888"/>
                    <a:pt x="4345159" y="1585229"/>
                  </a:cubicBezTo>
                  <a:cubicBezTo>
                    <a:pt x="4312916" y="1416928"/>
                    <a:pt x="4575424" y="1215134"/>
                    <a:pt x="4595520" y="1195035"/>
                  </a:cubicBezTo>
                  <a:lnTo>
                    <a:pt x="4971995" y="851403"/>
                  </a:lnTo>
                  <a:cubicBezTo>
                    <a:pt x="5048997" y="732692"/>
                    <a:pt x="5350140" y="573523"/>
                    <a:pt x="5615587" y="506143"/>
                  </a:cubicBezTo>
                  <a:cubicBezTo>
                    <a:pt x="5881034" y="438763"/>
                    <a:pt x="6158106" y="483334"/>
                    <a:pt x="6564680" y="447121"/>
                  </a:cubicBezTo>
                  <a:cubicBezTo>
                    <a:pt x="6971254" y="410908"/>
                    <a:pt x="7790334" y="401159"/>
                    <a:pt x="8055029" y="288864"/>
                  </a:cubicBezTo>
                  <a:lnTo>
                    <a:pt x="8344235" y="7269"/>
                  </a:lnTo>
                  <a:lnTo>
                    <a:pt x="6789979" y="45211"/>
                  </a:lnTo>
                  <a:cubicBezTo>
                    <a:pt x="6440261" y="90129"/>
                    <a:pt x="6416194" y="-74014"/>
                    <a:pt x="6054541" y="42860"/>
                  </a:cubicBezTo>
                  <a:cubicBezTo>
                    <a:pt x="5692888" y="159734"/>
                    <a:pt x="4919338" y="588573"/>
                    <a:pt x="4620059" y="746457"/>
                  </a:cubicBezTo>
                  <a:cubicBezTo>
                    <a:pt x="4320781" y="904342"/>
                    <a:pt x="4437854" y="982467"/>
                    <a:pt x="4258870" y="990167"/>
                  </a:cubicBezTo>
                  <a:cubicBezTo>
                    <a:pt x="4079886" y="997867"/>
                    <a:pt x="3847336" y="903758"/>
                    <a:pt x="3588685" y="920247"/>
                  </a:cubicBezTo>
                  <a:cubicBezTo>
                    <a:pt x="3330034" y="936736"/>
                    <a:pt x="3066550" y="1104070"/>
                    <a:pt x="2706964" y="1089104"/>
                  </a:cubicBezTo>
                  <a:cubicBezTo>
                    <a:pt x="2347378" y="1074138"/>
                    <a:pt x="1700491" y="870596"/>
                    <a:pt x="1431170" y="830453"/>
                  </a:cubicBezTo>
                  <a:lnTo>
                    <a:pt x="836080" y="726141"/>
                  </a:lnTo>
                  <a:cubicBezTo>
                    <a:pt x="822015" y="772888"/>
                    <a:pt x="-150062" y="238612"/>
                    <a:pt x="22522" y="329604"/>
                  </a:cubicBezTo>
                  <a:cubicBezTo>
                    <a:pt x="25731" y="781991"/>
                    <a:pt x="-2958" y="1255644"/>
                    <a:pt x="251" y="1708031"/>
                  </a:cubicBezTo>
                  <a:close/>
                </a:path>
              </a:pathLst>
            </a:custGeom>
            <a:solidFill>
              <a:srgbClr val="F2F2F2"/>
            </a:solidFill>
            <a:ln>
              <a:solidFill>
                <a:schemeClr val="bg2">
                  <a:lumMod val="75000"/>
                </a:schemeClr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1" name="Group 100"/>
            <p:cNvGrpSpPr/>
            <p:nvPr/>
          </p:nvGrpSpPr>
          <p:grpSpPr>
            <a:xfrm>
              <a:off x="3199988" y="1288143"/>
              <a:ext cx="1039997" cy="932457"/>
              <a:chOff x="3199988" y="1288143"/>
              <a:chExt cx="1039997" cy="932457"/>
            </a:xfrm>
          </p:grpSpPr>
          <p:sp>
            <p:nvSpPr>
              <p:cNvPr id="111" name="Oval 110"/>
              <p:cNvSpPr/>
              <p:nvPr/>
            </p:nvSpPr>
            <p:spPr>
              <a:xfrm>
                <a:off x="3420520" y="1805273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3985413" y="1929107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" name="Oval 112"/>
              <p:cNvSpPr/>
              <p:nvPr/>
            </p:nvSpPr>
            <p:spPr>
              <a:xfrm rot="20193576">
                <a:off x="3760362" y="2092584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" name="Oval 113"/>
              <p:cNvSpPr/>
              <p:nvPr/>
            </p:nvSpPr>
            <p:spPr>
              <a:xfrm rot="2796065">
                <a:off x="3865139" y="196888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Oval 114"/>
              <p:cNvSpPr/>
              <p:nvPr/>
            </p:nvSpPr>
            <p:spPr>
              <a:xfrm rot="19759323">
                <a:off x="3486172" y="1999850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Oval 115"/>
              <p:cNvSpPr/>
              <p:nvPr/>
            </p:nvSpPr>
            <p:spPr>
              <a:xfrm rot="1470621">
                <a:off x="3715101" y="193949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" name="Oval 116"/>
              <p:cNvSpPr/>
              <p:nvPr/>
            </p:nvSpPr>
            <p:spPr>
              <a:xfrm rot="2796065">
                <a:off x="3622405" y="2059865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Oval 117"/>
              <p:cNvSpPr/>
              <p:nvPr/>
            </p:nvSpPr>
            <p:spPr>
              <a:xfrm rot="2796065">
                <a:off x="4139401" y="187884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" name="Oval 118"/>
              <p:cNvSpPr/>
              <p:nvPr/>
            </p:nvSpPr>
            <p:spPr>
              <a:xfrm rot="16859953">
                <a:off x="3920328" y="2069124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Oval 119"/>
              <p:cNvSpPr/>
              <p:nvPr/>
            </p:nvSpPr>
            <p:spPr>
              <a:xfrm rot="8196065">
                <a:off x="3367196" y="1962604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" name="Oval 120"/>
              <p:cNvSpPr/>
              <p:nvPr/>
            </p:nvSpPr>
            <p:spPr>
              <a:xfrm rot="8196065">
                <a:off x="3607510" y="193011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" name="Oval 121"/>
              <p:cNvSpPr/>
              <p:nvPr/>
            </p:nvSpPr>
            <p:spPr>
              <a:xfrm>
                <a:off x="3722460" y="172554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Oval 122"/>
              <p:cNvSpPr/>
              <p:nvPr/>
            </p:nvSpPr>
            <p:spPr>
              <a:xfrm rot="20193576">
                <a:off x="3591401" y="1785508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Oval 123"/>
              <p:cNvSpPr/>
              <p:nvPr/>
            </p:nvSpPr>
            <p:spPr>
              <a:xfrm rot="2796065">
                <a:off x="3859527" y="183882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Oval 124"/>
              <p:cNvSpPr/>
              <p:nvPr/>
            </p:nvSpPr>
            <p:spPr>
              <a:xfrm rot="16859953">
                <a:off x="3627212" y="156123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Oval 125"/>
              <p:cNvSpPr/>
              <p:nvPr/>
            </p:nvSpPr>
            <p:spPr>
              <a:xfrm rot="8196065">
                <a:off x="3887315" y="1635306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4026863" y="1550174"/>
                <a:ext cx="201168" cy="200025"/>
                <a:chOff x="3596031" y="673855"/>
                <a:chExt cx="201168" cy="200025"/>
              </a:xfrm>
            </p:grpSpPr>
            <p:sp>
              <p:nvSpPr>
                <p:cNvPr id="134" name="Oval 133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5" name="Oval 134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8" name="Group 127"/>
              <p:cNvGrpSpPr/>
              <p:nvPr/>
            </p:nvGrpSpPr>
            <p:grpSpPr>
              <a:xfrm>
                <a:off x="3766573" y="1288143"/>
                <a:ext cx="201168" cy="200025"/>
                <a:chOff x="3596031" y="673855"/>
                <a:chExt cx="201168" cy="200025"/>
              </a:xfrm>
            </p:grpSpPr>
            <p:sp>
              <p:nvSpPr>
                <p:cNvPr id="132" name="Oval 131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3" name="Oval 132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9" name="Group 128"/>
              <p:cNvGrpSpPr/>
              <p:nvPr/>
            </p:nvGrpSpPr>
            <p:grpSpPr>
              <a:xfrm>
                <a:off x="3199988" y="1566107"/>
                <a:ext cx="201168" cy="200025"/>
                <a:chOff x="3596031" y="673855"/>
                <a:chExt cx="201168" cy="200025"/>
              </a:xfrm>
            </p:grpSpPr>
            <p:sp>
              <p:nvSpPr>
                <p:cNvPr id="130" name="Oval 129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1" name="Oval 130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110" name="TextBox 109"/>
            <p:cNvSpPr txBox="1"/>
            <p:nvPr/>
          </p:nvSpPr>
          <p:spPr>
            <a:xfrm rot="20814059">
              <a:off x="2931199" y="1033025"/>
              <a:ext cx="113438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dirty="0" smtClean="0">
                  <a:solidFill>
                    <a:schemeClr val="bg2">
                      <a:lumMod val="50000"/>
                    </a:schemeClr>
                  </a:solidFill>
                </a:rPr>
                <a:t>ACh or NE</a:t>
              </a:r>
              <a:endParaRPr lang="en-US" b="1" dirty="0">
                <a:solidFill>
                  <a:schemeClr val="bg2">
                    <a:lumMod val="50000"/>
                  </a:schemeClr>
                </a:solidFill>
              </a:endParaRPr>
            </a:p>
          </p:txBody>
        </p:sp>
      </p:grpSp>
      <p:sp>
        <p:nvSpPr>
          <p:cNvPr id="2" name="Freeform 1"/>
          <p:cNvSpPr/>
          <p:nvPr/>
        </p:nvSpPr>
        <p:spPr>
          <a:xfrm>
            <a:off x="3097200" y="2677886"/>
            <a:ext cx="521514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1651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 rot="317764">
            <a:off x="3695952" y="3610075"/>
            <a:ext cx="536001" cy="593934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1651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4" name="Freeform 143"/>
          <p:cNvSpPr/>
          <p:nvPr/>
        </p:nvSpPr>
        <p:spPr>
          <a:xfrm>
            <a:off x="-355636" y="2476345"/>
            <a:ext cx="4457700" cy="4686300"/>
          </a:xfrm>
          <a:custGeom>
            <a:avLst/>
            <a:gdLst>
              <a:gd name="connsiteX0" fmla="*/ 38100 w 4457700"/>
              <a:gd name="connsiteY0" fmla="*/ 3743325 h 4686300"/>
              <a:gd name="connsiteX1" fmla="*/ 47625 w 4457700"/>
              <a:gd name="connsiteY1" fmla="*/ 3619500 h 4686300"/>
              <a:gd name="connsiteX2" fmla="*/ 57150 w 4457700"/>
              <a:gd name="connsiteY2" fmla="*/ 3571875 h 4686300"/>
              <a:gd name="connsiteX3" fmla="*/ 76200 w 4457700"/>
              <a:gd name="connsiteY3" fmla="*/ 3457575 h 4686300"/>
              <a:gd name="connsiteX4" fmla="*/ 85725 w 4457700"/>
              <a:gd name="connsiteY4" fmla="*/ 3429000 h 4686300"/>
              <a:gd name="connsiteX5" fmla="*/ 114300 w 4457700"/>
              <a:gd name="connsiteY5" fmla="*/ 3324225 h 4686300"/>
              <a:gd name="connsiteX6" fmla="*/ 133350 w 4457700"/>
              <a:gd name="connsiteY6" fmla="*/ 3295650 h 4686300"/>
              <a:gd name="connsiteX7" fmla="*/ 152400 w 4457700"/>
              <a:gd name="connsiteY7" fmla="*/ 3228975 h 4686300"/>
              <a:gd name="connsiteX8" fmla="*/ 171450 w 4457700"/>
              <a:gd name="connsiteY8" fmla="*/ 3200400 h 4686300"/>
              <a:gd name="connsiteX9" fmla="*/ 200025 w 4457700"/>
              <a:gd name="connsiteY9" fmla="*/ 3143250 h 4686300"/>
              <a:gd name="connsiteX10" fmla="*/ 228600 w 4457700"/>
              <a:gd name="connsiteY10" fmla="*/ 3048000 h 4686300"/>
              <a:gd name="connsiteX11" fmla="*/ 238125 w 4457700"/>
              <a:gd name="connsiteY11" fmla="*/ 3019425 h 4686300"/>
              <a:gd name="connsiteX12" fmla="*/ 257175 w 4457700"/>
              <a:gd name="connsiteY12" fmla="*/ 2990850 h 4686300"/>
              <a:gd name="connsiteX13" fmla="*/ 276225 w 4457700"/>
              <a:gd name="connsiteY13" fmla="*/ 2933700 h 4686300"/>
              <a:gd name="connsiteX14" fmla="*/ 285750 w 4457700"/>
              <a:gd name="connsiteY14" fmla="*/ 2905125 h 4686300"/>
              <a:gd name="connsiteX15" fmla="*/ 304800 w 4457700"/>
              <a:gd name="connsiteY15" fmla="*/ 2876550 h 4686300"/>
              <a:gd name="connsiteX16" fmla="*/ 314325 w 4457700"/>
              <a:gd name="connsiteY16" fmla="*/ 2838450 h 4686300"/>
              <a:gd name="connsiteX17" fmla="*/ 352425 w 4457700"/>
              <a:gd name="connsiteY17" fmla="*/ 2733675 h 4686300"/>
              <a:gd name="connsiteX18" fmla="*/ 361950 w 4457700"/>
              <a:gd name="connsiteY18" fmla="*/ 2686050 h 4686300"/>
              <a:gd name="connsiteX19" fmla="*/ 381000 w 4457700"/>
              <a:gd name="connsiteY19" fmla="*/ 2628900 h 4686300"/>
              <a:gd name="connsiteX20" fmla="*/ 390525 w 4457700"/>
              <a:gd name="connsiteY20" fmla="*/ 2571750 h 4686300"/>
              <a:gd name="connsiteX21" fmla="*/ 409575 w 4457700"/>
              <a:gd name="connsiteY21" fmla="*/ 2514600 h 4686300"/>
              <a:gd name="connsiteX22" fmla="*/ 447675 w 4457700"/>
              <a:gd name="connsiteY22" fmla="*/ 2400300 h 4686300"/>
              <a:gd name="connsiteX23" fmla="*/ 457200 w 4457700"/>
              <a:gd name="connsiteY23" fmla="*/ 2371725 h 4686300"/>
              <a:gd name="connsiteX24" fmla="*/ 466725 w 4457700"/>
              <a:gd name="connsiteY24" fmla="*/ 2343150 h 4686300"/>
              <a:gd name="connsiteX25" fmla="*/ 495300 w 4457700"/>
              <a:gd name="connsiteY25" fmla="*/ 2190750 h 4686300"/>
              <a:gd name="connsiteX26" fmla="*/ 514350 w 4457700"/>
              <a:gd name="connsiteY26" fmla="*/ 1971675 h 4686300"/>
              <a:gd name="connsiteX27" fmla="*/ 552450 w 4457700"/>
              <a:gd name="connsiteY27" fmla="*/ 1771650 h 4686300"/>
              <a:gd name="connsiteX28" fmla="*/ 571500 w 4457700"/>
              <a:gd name="connsiteY28" fmla="*/ 1666875 h 4686300"/>
              <a:gd name="connsiteX29" fmla="*/ 581025 w 4457700"/>
              <a:gd name="connsiteY29" fmla="*/ 1628775 h 4686300"/>
              <a:gd name="connsiteX30" fmla="*/ 600075 w 4457700"/>
              <a:gd name="connsiteY30" fmla="*/ 1571625 h 4686300"/>
              <a:gd name="connsiteX31" fmla="*/ 619125 w 4457700"/>
              <a:gd name="connsiteY31" fmla="*/ 1543050 h 4686300"/>
              <a:gd name="connsiteX32" fmla="*/ 628650 w 4457700"/>
              <a:gd name="connsiteY32" fmla="*/ 1485900 h 4686300"/>
              <a:gd name="connsiteX33" fmla="*/ 647700 w 4457700"/>
              <a:gd name="connsiteY33" fmla="*/ 1428750 h 4686300"/>
              <a:gd name="connsiteX34" fmla="*/ 657225 w 4457700"/>
              <a:gd name="connsiteY34" fmla="*/ 1400175 h 4686300"/>
              <a:gd name="connsiteX35" fmla="*/ 676275 w 4457700"/>
              <a:gd name="connsiteY35" fmla="*/ 1352550 h 4686300"/>
              <a:gd name="connsiteX36" fmla="*/ 685800 w 4457700"/>
              <a:gd name="connsiteY36" fmla="*/ 1304925 h 4686300"/>
              <a:gd name="connsiteX37" fmla="*/ 704850 w 4457700"/>
              <a:gd name="connsiteY37" fmla="*/ 1247775 h 4686300"/>
              <a:gd name="connsiteX38" fmla="*/ 714375 w 4457700"/>
              <a:gd name="connsiteY38" fmla="*/ 1219200 h 4686300"/>
              <a:gd name="connsiteX39" fmla="*/ 733425 w 4457700"/>
              <a:gd name="connsiteY39" fmla="*/ 1133475 h 4686300"/>
              <a:gd name="connsiteX40" fmla="*/ 752475 w 4457700"/>
              <a:gd name="connsiteY40" fmla="*/ 1076325 h 4686300"/>
              <a:gd name="connsiteX41" fmla="*/ 771525 w 4457700"/>
              <a:gd name="connsiteY41" fmla="*/ 1028700 h 4686300"/>
              <a:gd name="connsiteX42" fmla="*/ 790575 w 4457700"/>
              <a:gd name="connsiteY42" fmla="*/ 952500 h 4686300"/>
              <a:gd name="connsiteX43" fmla="*/ 809625 w 4457700"/>
              <a:gd name="connsiteY43" fmla="*/ 914400 h 4686300"/>
              <a:gd name="connsiteX44" fmla="*/ 819150 w 4457700"/>
              <a:gd name="connsiteY44" fmla="*/ 876300 h 4686300"/>
              <a:gd name="connsiteX45" fmla="*/ 847725 w 4457700"/>
              <a:gd name="connsiteY45" fmla="*/ 847725 h 4686300"/>
              <a:gd name="connsiteX46" fmla="*/ 857250 w 4457700"/>
              <a:gd name="connsiteY46" fmla="*/ 819150 h 4686300"/>
              <a:gd name="connsiteX47" fmla="*/ 895350 w 4457700"/>
              <a:gd name="connsiteY47" fmla="*/ 762000 h 4686300"/>
              <a:gd name="connsiteX48" fmla="*/ 904875 w 4457700"/>
              <a:gd name="connsiteY48" fmla="*/ 733425 h 4686300"/>
              <a:gd name="connsiteX49" fmla="*/ 933450 w 4457700"/>
              <a:gd name="connsiteY49" fmla="*/ 704850 h 4686300"/>
              <a:gd name="connsiteX50" fmla="*/ 981075 w 4457700"/>
              <a:gd name="connsiteY50" fmla="*/ 638175 h 4686300"/>
              <a:gd name="connsiteX51" fmla="*/ 1019175 w 4457700"/>
              <a:gd name="connsiteY51" fmla="*/ 581025 h 4686300"/>
              <a:gd name="connsiteX52" fmla="*/ 1028700 w 4457700"/>
              <a:gd name="connsiteY52" fmla="*/ 552450 h 4686300"/>
              <a:gd name="connsiteX53" fmla="*/ 1057275 w 4457700"/>
              <a:gd name="connsiteY53" fmla="*/ 523875 h 4686300"/>
              <a:gd name="connsiteX54" fmla="*/ 1076325 w 4457700"/>
              <a:gd name="connsiteY54" fmla="*/ 495300 h 4686300"/>
              <a:gd name="connsiteX55" fmla="*/ 1133475 w 4457700"/>
              <a:gd name="connsiteY55" fmla="*/ 438150 h 4686300"/>
              <a:gd name="connsiteX56" fmla="*/ 1152525 w 4457700"/>
              <a:gd name="connsiteY56" fmla="*/ 409575 h 4686300"/>
              <a:gd name="connsiteX57" fmla="*/ 1181100 w 4457700"/>
              <a:gd name="connsiteY57" fmla="*/ 390525 h 4686300"/>
              <a:gd name="connsiteX58" fmla="*/ 1219200 w 4457700"/>
              <a:gd name="connsiteY58" fmla="*/ 361950 h 4686300"/>
              <a:gd name="connsiteX59" fmla="*/ 1276350 w 4457700"/>
              <a:gd name="connsiteY59" fmla="*/ 323850 h 4686300"/>
              <a:gd name="connsiteX60" fmla="*/ 1304925 w 4457700"/>
              <a:gd name="connsiteY60" fmla="*/ 304800 h 4686300"/>
              <a:gd name="connsiteX61" fmla="*/ 1343025 w 4457700"/>
              <a:gd name="connsiteY61" fmla="*/ 295275 h 4686300"/>
              <a:gd name="connsiteX62" fmla="*/ 1400175 w 4457700"/>
              <a:gd name="connsiteY62" fmla="*/ 257175 h 4686300"/>
              <a:gd name="connsiteX63" fmla="*/ 1428750 w 4457700"/>
              <a:gd name="connsiteY63" fmla="*/ 228600 h 4686300"/>
              <a:gd name="connsiteX64" fmla="*/ 1457325 w 4457700"/>
              <a:gd name="connsiteY64" fmla="*/ 219075 h 4686300"/>
              <a:gd name="connsiteX65" fmla="*/ 1514475 w 4457700"/>
              <a:gd name="connsiteY65" fmla="*/ 180975 h 4686300"/>
              <a:gd name="connsiteX66" fmla="*/ 1552575 w 4457700"/>
              <a:gd name="connsiteY66" fmla="*/ 152400 h 4686300"/>
              <a:gd name="connsiteX67" fmla="*/ 1590675 w 4457700"/>
              <a:gd name="connsiteY67" fmla="*/ 142875 h 4686300"/>
              <a:gd name="connsiteX68" fmla="*/ 1619250 w 4457700"/>
              <a:gd name="connsiteY68" fmla="*/ 133350 h 4686300"/>
              <a:gd name="connsiteX69" fmla="*/ 1647825 w 4457700"/>
              <a:gd name="connsiteY69" fmla="*/ 114300 h 4686300"/>
              <a:gd name="connsiteX70" fmla="*/ 1676400 w 4457700"/>
              <a:gd name="connsiteY70" fmla="*/ 104775 h 4686300"/>
              <a:gd name="connsiteX71" fmla="*/ 1704975 w 4457700"/>
              <a:gd name="connsiteY71" fmla="*/ 85725 h 4686300"/>
              <a:gd name="connsiteX72" fmla="*/ 1733550 w 4457700"/>
              <a:gd name="connsiteY72" fmla="*/ 76200 h 4686300"/>
              <a:gd name="connsiteX73" fmla="*/ 1809750 w 4457700"/>
              <a:gd name="connsiteY73" fmla="*/ 57150 h 4686300"/>
              <a:gd name="connsiteX74" fmla="*/ 1943100 w 4457700"/>
              <a:gd name="connsiteY74" fmla="*/ 28575 h 4686300"/>
              <a:gd name="connsiteX75" fmla="*/ 2019300 w 4457700"/>
              <a:gd name="connsiteY75" fmla="*/ 19050 h 4686300"/>
              <a:gd name="connsiteX76" fmla="*/ 2105025 w 4457700"/>
              <a:gd name="connsiteY76" fmla="*/ 0 h 4686300"/>
              <a:gd name="connsiteX77" fmla="*/ 2819400 w 4457700"/>
              <a:gd name="connsiteY77" fmla="*/ 9525 h 4686300"/>
              <a:gd name="connsiteX78" fmla="*/ 2895600 w 4457700"/>
              <a:gd name="connsiteY78" fmla="*/ 28575 h 4686300"/>
              <a:gd name="connsiteX79" fmla="*/ 2962275 w 4457700"/>
              <a:gd name="connsiteY79" fmla="*/ 47625 h 4686300"/>
              <a:gd name="connsiteX80" fmla="*/ 2990850 w 4457700"/>
              <a:gd name="connsiteY80" fmla="*/ 66675 h 4686300"/>
              <a:gd name="connsiteX81" fmla="*/ 3009900 w 4457700"/>
              <a:gd name="connsiteY81" fmla="*/ 95250 h 4686300"/>
              <a:gd name="connsiteX82" fmla="*/ 3009900 w 4457700"/>
              <a:gd name="connsiteY82" fmla="*/ 266700 h 4686300"/>
              <a:gd name="connsiteX83" fmla="*/ 3000375 w 4457700"/>
              <a:gd name="connsiteY83" fmla="*/ 342900 h 4686300"/>
              <a:gd name="connsiteX84" fmla="*/ 2990850 w 4457700"/>
              <a:gd name="connsiteY84" fmla="*/ 371475 h 4686300"/>
              <a:gd name="connsiteX85" fmla="*/ 2981325 w 4457700"/>
              <a:gd name="connsiteY85" fmla="*/ 409575 h 4686300"/>
              <a:gd name="connsiteX86" fmla="*/ 3000375 w 4457700"/>
              <a:gd name="connsiteY86" fmla="*/ 657225 h 4686300"/>
              <a:gd name="connsiteX87" fmla="*/ 3009900 w 4457700"/>
              <a:gd name="connsiteY87" fmla="*/ 685800 h 4686300"/>
              <a:gd name="connsiteX88" fmla="*/ 3019425 w 4457700"/>
              <a:gd name="connsiteY88" fmla="*/ 723900 h 4686300"/>
              <a:gd name="connsiteX89" fmla="*/ 3076575 w 4457700"/>
              <a:gd name="connsiteY89" fmla="*/ 762000 h 4686300"/>
              <a:gd name="connsiteX90" fmla="*/ 3095625 w 4457700"/>
              <a:gd name="connsiteY90" fmla="*/ 790575 h 4686300"/>
              <a:gd name="connsiteX91" fmla="*/ 3124200 w 4457700"/>
              <a:gd name="connsiteY91" fmla="*/ 800100 h 4686300"/>
              <a:gd name="connsiteX92" fmla="*/ 3143250 w 4457700"/>
              <a:gd name="connsiteY92" fmla="*/ 838200 h 4686300"/>
              <a:gd name="connsiteX93" fmla="*/ 3171825 w 4457700"/>
              <a:gd name="connsiteY93" fmla="*/ 866775 h 4686300"/>
              <a:gd name="connsiteX94" fmla="*/ 3286125 w 4457700"/>
              <a:gd name="connsiteY94" fmla="*/ 942975 h 4686300"/>
              <a:gd name="connsiteX95" fmla="*/ 3314700 w 4457700"/>
              <a:gd name="connsiteY95" fmla="*/ 962025 h 4686300"/>
              <a:gd name="connsiteX96" fmla="*/ 3352800 w 4457700"/>
              <a:gd name="connsiteY96" fmla="*/ 971550 h 4686300"/>
              <a:gd name="connsiteX97" fmla="*/ 3371850 w 4457700"/>
              <a:gd name="connsiteY97" fmla="*/ 1000125 h 4686300"/>
              <a:gd name="connsiteX98" fmla="*/ 3381375 w 4457700"/>
              <a:gd name="connsiteY98" fmla="*/ 1028700 h 4686300"/>
              <a:gd name="connsiteX99" fmla="*/ 3419475 w 4457700"/>
              <a:gd name="connsiteY99" fmla="*/ 1085850 h 4686300"/>
              <a:gd name="connsiteX100" fmla="*/ 3438525 w 4457700"/>
              <a:gd name="connsiteY100" fmla="*/ 1152525 h 4686300"/>
              <a:gd name="connsiteX101" fmla="*/ 3495675 w 4457700"/>
              <a:gd name="connsiteY101" fmla="*/ 1247775 h 4686300"/>
              <a:gd name="connsiteX102" fmla="*/ 3524250 w 4457700"/>
              <a:gd name="connsiteY102" fmla="*/ 1295400 h 4686300"/>
              <a:gd name="connsiteX103" fmla="*/ 3562350 w 4457700"/>
              <a:gd name="connsiteY103" fmla="*/ 1352550 h 4686300"/>
              <a:gd name="connsiteX104" fmla="*/ 3581400 w 4457700"/>
              <a:gd name="connsiteY104" fmla="*/ 1381125 h 4686300"/>
              <a:gd name="connsiteX105" fmla="*/ 3638550 w 4457700"/>
              <a:gd name="connsiteY105" fmla="*/ 1438275 h 4686300"/>
              <a:gd name="connsiteX106" fmla="*/ 3667125 w 4457700"/>
              <a:gd name="connsiteY106" fmla="*/ 1466850 h 4686300"/>
              <a:gd name="connsiteX107" fmla="*/ 3714750 w 4457700"/>
              <a:gd name="connsiteY107" fmla="*/ 1524000 h 4686300"/>
              <a:gd name="connsiteX108" fmla="*/ 3733800 w 4457700"/>
              <a:gd name="connsiteY108" fmla="*/ 1552575 h 4686300"/>
              <a:gd name="connsiteX109" fmla="*/ 3762375 w 4457700"/>
              <a:gd name="connsiteY109" fmla="*/ 1581150 h 4686300"/>
              <a:gd name="connsiteX110" fmla="*/ 3800475 w 4457700"/>
              <a:gd name="connsiteY110" fmla="*/ 1638300 h 4686300"/>
              <a:gd name="connsiteX111" fmla="*/ 3848100 w 4457700"/>
              <a:gd name="connsiteY111" fmla="*/ 1695450 h 4686300"/>
              <a:gd name="connsiteX112" fmla="*/ 3876675 w 4457700"/>
              <a:gd name="connsiteY112" fmla="*/ 1724025 h 4686300"/>
              <a:gd name="connsiteX113" fmla="*/ 3924300 w 4457700"/>
              <a:gd name="connsiteY113" fmla="*/ 1771650 h 4686300"/>
              <a:gd name="connsiteX114" fmla="*/ 3943350 w 4457700"/>
              <a:gd name="connsiteY114" fmla="*/ 1800225 h 4686300"/>
              <a:gd name="connsiteX115" fmla="*/ 4029075 w 4457700"/>
              <a:gd name="connsiteY115" fmla="*/ 1866900 h 4686300"/>
              <a:gd name="connsiteX116" fmla="*/ 4057650 w 4457700"/>
              <a:gd name="connsiteY116" fmla="*/ 1885950 h 4686300"/>
              <a:gd name="connsiteX117" fmla="*/ 4086225 w 4457700"/>
              <a:gd name="connsiteY117" fmla="*/ 1905000 h 4686300"/>
              <a:gd name="connsiteX118" fmla="*/ 4143375 w 4457700"/>
              <a:gd name="connsiteY118" fmla="*/ 1952625 h 4686300"/>
              <a:gd name="connsiteX119" fmla="*/ 4191000 w 4457700"/>
              <a:gd name="connsiteY119" fmla="*/ 2000250 h 4686300"/>
              <a:gd name="connsiteX120" fmla="*/ 4219575 w 4457700"/>
              <a:gd name="connsiteY120" fmla="*/ 2028825 h 4686300"/>
              <a:gd name="connsiteX121" fmla="*/ 4248150 w 4457700"/>
              <a:gd name="connsiteY121" fmla="*/ 2038350 h 4686300"/>
              <a:gd name="connsiteX122" fmla="*/ 4276725 w 4457700"/>
              <a:gd name="connsiteY122" fmla="*/ 2057400 h 4686300"/>
              <a:gd name="connsiteX123" fmla="*/ 4305300 w 4457700"/>
              <a:gd name="connsiteY123" fmla="*/ 2066925 h 4686300"/>
              <a:gd name="connsiteX124" fmla="*/ 4343400 w 4457700"/>
              <a:gd name="connsiteY124" fmla="*/ 2085975 h 4686300"/>
              <a:gd name="connsiteX125" fmla="*/ 4429125 w 4457700"/>
              <a:gd name="connsiteY125" fmla="*/ 2105025 h 4686300"/>
              <a:gd name="connsiteX126" fmla="*/ 4448175 w 4457700"/>
              <a:gd name="connsiteY126" fmla="*/ 2162175 h 4686300"/>
              <a:gd name="connsiteX127" fmla="*/ 4457700 w 4457700"/>
              <a:gd name="connsiteY127" fmla="*/ 2190750 h 4686300"/>
              <a:gd name="connsiteX128" fmla="*/ 4448175 w 4457700"/>
              <a:gd name="connsiteY128" fmla="*/ 2305050 h 4686300"/>
              <a:gd name="connsiteX129" fmla="*/ 4391025 w 4457700"/>
              <a:gd name="connsiteY129" fmla="*/ 2419350 h 4686300"/>
              <a:gd name="connsiteX130" fmla="*/ 4371975 w 4457700"/>
              <a:gd name="connsiteY130" fmla="*/ 2457450 h 4686300"/>
              <a:gd name="connsiteX131" fmla="*/ 4362450 w 4457700"/>
              <a:gd name="connsiteY131" fmla="*/ 2486025 h 4686300"/>
              <a:gd name="connsiteX132" fmla="*/ 4343400 w 4457700"/>
              <a:gd name="connsiteY132" fmla="*/ 2514600 h 4686300"/>
              <a:gd name="connsiteX133" fmla="*/ 4324350 w 4457700"/>
              <a:gd name="connsiteY133" fmla="*/ 2571750 h 4686300"/>
              <a:gd name="connsiteX134" fmla="*/ 4257675 w 4457700"/>
              <a:gd name="connsiteY134" fmla="*/ 2667000 h 4686300"/>
              <a:gd name="connsiteX135" fmla="*/ 4229100 w 4457700"/>
              <a:gd name="connsiteY135" fmla="*/ 2724150 h 4686300"/>
              <a:gd name="connsiteX136" fmla="*/ 4162425 w 4457700"/>
              <a:gd name="connsiteY136" fmla="*/ 2809875 h 4686300"/>
              <a:gd name="connsiteX137" fmla="*/ 4124325 w 4457700"/>
              <a:gd name="connsiteY137" fmla="*/ 2867025 h 4686300"/>
              <a:gd name="connsiteX138" fmla="*/ 4048125 w 4457700"/>
              <a:gd name="connsiteY138" fmla="*/ 2943225 h 4686300"/>
              <a:gd name="connsiteX139" fmla="*/ 4019550 w 4457700"/>
              <a:gd name="connsiteY139" fmla="*/ 2971800 h 4686300"/>
              <a:gd name="connsiteX140" fmla="*/ 3943350 w 4457700"/>
              <a:gd name="connsiteY140" fmla="*/ 3019425 h 4686300"/>
              <a:gd name="connsiteX141" fmla="*/ 3914775 w 4457700"/>
              <a:gd name="connsiteY141" fmla="*/ 3048000 h 4686300"/>
              <a:gd name="connsiteX142" fmla="*/ 3848100 w 4457700"/>
              <a:gd name="connsiteY142" fmla="*/ 3086100 h 4686300"/>
              <a:gd name="connsiteX143" fmla="*/ 3781425 w 4457700"/>
              <a:gd name="connsiteY143" fmla="*/ 3133725 h 4686300"/>
              <a:gd name="connsiteX144" fmla="*/ 3743325 w 4457700"/>
              <a:gd name="connsiteY144" fmla="*/ 3143250 h 4686300"/>
              <a:gd name="connsiteX145" fmla="*/ 3714750 w 4457700"/>
              <a:gd name="connsiteY145" fmla="*/ 3152775 h 4686300"/>
              <a:gd name="connsiteX146" fmla="*/ 3676650 w 4457700"/>
              <a:gd name="connsiteY146" fmla="*/ 3171825 h 4686300"/>
              <a:gd name="connsiteX147" fmla="*/ 3581400 w 4457700"/>
              <a:gd name="connsiteY147" fmla="*/ 3190875 h 4686300"/>
              <a:gd name="connsiteX148" fmla="*/ 3476625 w 4457700"/>
              <a:gd name="connsiteY148" fmla="*/ 3228975 h 4686300"/>
              <a:gd name="connsiteX149" fmla="*/ 3409950 w 4457700"/>
              <a:gd name="connsiteY149" fmla="*/ 3248025 h 4686300"/>
              <a:gd name="connsiteX150" fmla="*/ 3314700 w 4457700"/>
              <a:gd name="connsiteY150" fmla="*/ 3276600 h 4686300"/>
              <a:gd name="connsiteX151" fmla="*/ 3105150 w 4457700"/>
              <a:gd name="connsiteY151" fmla="*/ 3324225 h 4686300"/>
              <a:gd name="connsiteX152" fmla="*/ 2828925 w 4457700"/>
              <a:gd name="connsiteY152" fmla="*/ 3352800 h 4686300"/>
              <a:gd name="connsiteX153" fmla="*/ 2752725 w 4457700"/>
              <a:gd name="connsiteY153" fmla="*/ 3371850 h 4686300"/>
              <a:gd name="connsiteX154" fmla="*/ 2676525 w 4457700"/>
              <a:gd name="connsiteY154" fmla="*/ 3381375 h 4686300"/>
              <a:gd name="connsiteX155" fmla="*/ 2571750 w 4457700"/>
              <a:gd name="connsiteY155" fmla="*/ 3400425 h 4686300"/>
              <a:gd name="connsiteX156" fmla="*/ 2295525 w 4457700"/>
              <a:gd name="connsiteY156" fmla="*/ 3409950 h 4686300"/>
              <a:gd name="connsiteX157" fmla="*/ 2200275 w 4457700"/>
              <a:gd name="connsiteY157" fmla="*/ 3419475 h 4686300"/>
              <a:gd name="connsiteX158" fmla="*/ 2124075 w 4457700"/>
              <a:gd name="connsiteY158" fmla="*/ 3429000 h 4686300"/>
              <a:gd name="connsiteX159" fmla="*/ 1514475 w 4457700"/>
              <a:gd name="connsiteY159" fmla="*/ 3438525 h 4686300"/>
              <a:gd name="connsiteX160" fmla="*/ 1333500 w 4457700"/>
              <a:gd name="connsiteY160" fmla="*/ 3476625 h 4686300"/>
              <a:gd name="connsiteX161" fmla="*/ 1266825 w 4457700"/>
              <a:gd name="connsiteY161" fmla="*/ 3486150 h 4686300"/>
              <a:gd name="connsiteX162" fmla="*/ 1219200 w 4457700"/>
              <a:gd name="connsiteY162" fmla="*/ 3495675 h 4686300"/>
              <a:gd name="connsiteX163" fmla="*/ 1133475 w 4457700"/>
              <a:gd name="connsiteY163" fmla="*/ 3505200 h 4686300"/>
              <a:gd name="connsiteX164" fmla="*/ 1104900 w 4457700"/>
              <a:gd name="connsiteY164" fmla="*/ 3514725 h 4686300"/>
              <a:gd name="connsiteX165" fmla="*/ 1057275 w 4457700"/>
              <a:gd name="connsiteY165" fmla="*/ 3524250 h 4686300"/>
              <a:gd name="connsiteX166" fmla="*/ 1019175 w 4457700"/>
              <a:gd name="connsiteY166" fmla="*/ 3543300 h 4686300"/>
              <a:gd name="connsiteX167" fmla="*/ 962025 w 4457700"/>
              <a:gd name="connsiteY167" fmla="*/ 3552825 h 4686300"/>
              <a:gd name="connsiteX168" fmla="*/ 895350 w 4457700"/>
              <a:gd name="connsiteY168" fmla="*/ 3571875 h 4686300"/>
              <a:gd name="connsiteX169" fmla="*/ 847725 w 4457700"/>
              <a:gd name="connsiteY169" fmla="*/ 3581400 h 4686300"/>
              <a:gd name="connsiteX170" fmla="*/ 819150 w 4457700"/>
              <a:gd name="connsiteY170" fmla="*/ 3590925 h 4686300"/>
              <a:gd name="connsiteX171" fmla="*/ 742950 w 4457700"/>
              <a:gd name="connsiteY171" fmla="*/ 3609975 h 4686300"/>
              <a:gd name="connsiteX172" fmla="*/ 666750 w 4457700"/>
              <a:gd name="connsiteY172" fmla="*/ 3629025 h 4686300"/>
              <a:gd name="connsiteX173" fmla="*/ 609600 w 4457700"/>
              <a:gd name="connsiteY173" fmla="*/ 3667125 h 4686300"/>
              <a:gd name="connsiteX174" fmla="*/ 542925 w 4457700"/>
              <a:gd name="connsiteY174" fmla="*/ 3714750 h 4686300"/>
              <a:gd name="connsiteX175" fmla="*/ 523875 w 4457700"/>
              <a:gd name="connsiteY175" fmla="*/ 3743325 h 4686300"/>
              <a:gd name="connsiteX176" fmla="*/ 457200 w 4457700"/>
              <a:gd name="connsiteY176" fmla="*/ 3800475 h 4686300"/>
              <a:gd name="connsiteX177" fmla="*/ 419100 w 4457700"/>
              <a:gd name="connsiteY177" fmla="*/ 3857625 h 4686300"/>
              <a:gd name="connsiteX178" fmla="*/ 400050 w 4457700"/>
              <a:gd name="connsiteY178" fmla="*/ 3886200 h 4686300"/>
              <a:gd name="connsiteX179" fmla="*/ 361950 w 4457700"/>
              <a:gd name="connsiteY179" fmla="*/ 3962400 h 4686300"/>
              <a:gd name="connsiteX180" fmla="*/ 342900 w 4457700"/>
              <a:gd name="connsiteY180" fmla="*/ 3990975 h 4686300"/>
              <a:gd name="connsiteX181" fmla="*/ 333375 w 4457700"/>
              <a:gd name="connsiteY181" fmla="*/ 4019550 h 4686300"/>
              <a:gd name="connsiteX182" fmla="*/ 285750 w 4457700"/>
              <a:gd name="connsiteY182" fmla="*/ 4076700 h 4686300"/>
              <a:gd name="connsiteX183" fmla="*/ 276225 w 4457700"/>
              <a:gd name="connsiteY183" fmla="*/ 4105275 h 4686300"/>
              <a:gd name="connsiteX184" fmla="*/ 228600 w 4457700"/>
              <a:gd name="connsiteY184" fmla="*/ 4171950 h 4686300"/>
              <a:gd name="connsiteX185" fmla="*/ 200025 w 4457700"/>
              <a:gd name="connsiteY185" fmla="*/ 4238625 h 4686300"/>
              <a:gd name="connsiteX186" fmla="*/ 190500 w 4457700"/>
              <a:gd name="connsiteY186" fmla="*/ 4267200 h 4686300"/>
              <a:gd name="connsiteX187" fmla="*/ 171450 w 4457700"/>
              <a:gd name="connsiteY187" fmla="*/ 4295775 h 4686300"/>
              <a:gd name="connsiteX188" fmla="*/ 152400 w 4457700"/>
              <a:gd name="connsiteY188" fmla="*/ 4352925 h 4686300"/>
              <a:gd name="connsiteX189" fmla="*/ 133350 w 4457700"/>
              <a:gd name="connsiteY189" fmla="*/ 4419600 h 4686300"/>
              <a:gd name="connsiteX190" fmla="*/ 114300 w 4457700"/>
              <a:gd name="connsiteY190" fmla="*/ 4448175 h 4686300"/>
              <a:gd name="connsiteX191" fmla="*/ 85725 w 4457700"/>
              <a:gd name="connsiteY191" fmla="*/ 4505325 h 4686300"/>
              <a:gd name="connsiteX192" fmla="*/ 76200 w 4457700"/>
              <a:gd name="connsiteY192" fmla="*/ 4543425 h 4686300"/>
              <a:gd name="connsiteX193" fmla="*/ 38100 w 4457700"/>
              <a:gd name="connsiteY193" fmla="*/ 4600575 h 4686300"/>
              <a:gd name="connsiteX194" fmla="*/ 0 w 4457700"/>
              <a:gd name="connsiteY194" fmla="*/ 4686300 h 4686300"/>
              <a:gd name="connsiteX195" fmla="*/ 9525 w 4457700"/>
              <a:gd name="connsiteY195" fmla="*/ 3790950 h 4686300"/>
              <a:gd name="connsiteX196" fmla="*/ 28575 w 4457700"/>
              <a:gd name="connsiteY196" fmla="*/ 3657600 h 4686300"/>
              <a:gd name="connsiteX197" fmla="*/ 38100 w 4457700"/>
              <a:gd name="connsiteY197" fmla="*/ 3743325 h 468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</a:cxnLst>
            <a:rect l="l" t="t" r="r" b="b"/>
            <a:pathLst>
              <a:path w="4457700" h="4686300">
                <a:moveTo>
                  <a:pt x="38100" y="3743325"/>
                </a:moveTo>
                <a:cubicBezTo>
                  <a:pt x="41275" y="3736975"/>
                  <a:pt x="43053" y="3660644"/>
                  <a:pt x="47625" y="3619500"/>
                </a:cubicBezTo>
                <a:cubicBezTo>
                  <a:pt x="49413" y="3603410"/>
                  <a:pt x="54488" y="3587844"/>
                  <a:pt x="57150" y="3571875"/>
                </a:cubicBezTo>
                <a:cubicBezTo>
                  <a:pt x="65215" y="3523488"/>
                  <a:pt x="64976" y="3502470"/>
                  <a:pt x="76200" y="3457575"/>
                </a:cubicBezTo>
                <a:cubicBezTo>
                  <a:pt x="78635" y="3447835"/>
                  <a:pt x="83290" y="3438740"/>
                  <a:pt x="85725" y="3429000"/>
                </a:cubicBezTo>
                <a:cubicBezTo>
                  <a:pt x="92882" y="3400373"/>
                  <a:pt x="97953" y="3348746"/>
                  <a:pt x="114300" y="3324225"/>
                </a:cubicBezTo>
                <a:lnTo>
                  <a:pt x="133350" y="3295650"/>
                </a:lnTo>
                <a:cubicBezTo>
                  <a:pt x="136402" y="3283443"/>
                  <a:pt x="145568" y="3242640"/>
                  <a:pt x="152400" y="3228975"/>
                </a:cubicBezTo>
                <a:cubicBezTo>
                  <a:pt x="157520" y="3218736"/>
                  <a:pt x="166330" y="3210639"/>
                  <a:pt x="171450" y="3200400"/>
                </a:cubicBezTo>
                <a:cubicBezTo>
                  <a:pt x="210885" y="3121530"/>
                  <a:pt x="145430" y="3225142"/>
                  <a:pt x="200025" y="3143250"/>
                </a:cubicBezTo>
                <a:cubicBezTo>
                  <a:pt x="214420" y="3085669"/>
                  <a:pt x="205410" y="3117569"/>
                  <a:pt x="228600" y="3048000"/>
                </a:cubicBezTo>
                <a:cubicBezTo>
                  <a:pt x="231775" y="3038475"/>
                  <a:pt x="232556" y="3027779"/>
                  <a:pt x="238125" y="3019425"/>
                </a:cubicBezTo>
                <a:cubicBezTo>
                  <a:pt x="244475" y="3009900"/>
                  <a:pt x="252526" y="3001311"/>
                  <a:pt x="257175" y="2990850"/>
                </a:cubicBezTo>
                <a:cubicBezTo>
                  <a:pt x="265330" y="2972500"/>
                  <a:pt x="269875" y="2952750"/>
                  <a:pt x="276225" y="2933700"/>
                </a:cubicBezTo>
                <a:cubicBezTo>
                  <a:pt x="279400" y="2924175"/>
                  <a:pt x="280181" y="2913479"/>
                  <a:pt x="285750" y="2905125"/>
                </a:cubicBezTo>
                <a:lnTo>
                  <a:pt x="304800" y="2876550"/>
                </a:lnTo>
                <a:cubicBezTo>
                  <a:pt x="307975" y="2863850"/>
                  <a:pt x="310185" y="2850869"/>
                  <a:pt x="314325" y="2838450"/>
                </a:cubicBezTo>
                <a:cubicBezTo>
                  <a:pt x="326635" y="2801519"/>
                  <a:pt x="344642" y="2772590"/>
                  <a:pt x="352425" y="2733675"/>
                </a:cubicBezTo>
                <a:cubicBezTo>
                  <a:pt x="355600" y="2717800"/>
                  <a:pt x="357690" y="2701669"/>
                  <a:pt x="361950" y="2686050"/>
                </a:cubicBezTo>
                <a:cubicBezTo>
                  <a:pt x="367234" y="2666677"/>
                  <a:pt x="377699" y="2648707"/>
                  <a:pt x="381000" y="2628900"/>
                </a:cubicBezTo>
                <a:cubicBezTo>
                  <a:pt x="384175" y="2609850"/>
                  <a:pt x="385841" y="2590486"/>
                  <a:pt x="390525" y="2571750"/>
                </a:cubicBezTo>
                <a:cubicBezTo>
                  <a:pt x="395395" y="2552269"/>
                  <a:pt x="403225" y="2533650"/>
                  <a:pt x="409575" y="2514600"/>
                </a:cubicBezTo>
                <a:lnTo>
                  <a:pt x="447675" y="2400300"/>
                </a:lnTo>
                <a:lnTo>
                  <a:pt x="457200" y="2371725"/>
                </a:lnTo>
                <a:cubicBezTo>
                  <a:pt x="460375" y="2362200"/>
                  <a:pt x="464290" y="2352890"/>
                  <a:pt x="466725" y="2343150"/>
                </a:cubicBezTo>
                <a:cubicBezTo>
                  <a:pt x="481458" y="2284218"/>
                  <a:pt x="486373" y="2268863"/>
                  <a:pt x="495300" y="2190750"/>
                </a:cubicBezTo>
                <a:cubicBezTo>
                  <a:pt x="503623" y="2117923"/>
                  <a:pt x="496572" y="2042787"/>
                  <a:pt x="514350" y="1971675"/>
                </a:cubicBezTo>
                <a:cubicBezTo>
                  <a:pt x="536817" y="1881806"/>
                  <a:pt x="523069" y="1940590"/>
                  <a:pt x="552450" y="1771650"/>
                </a:cubicBezTo>
                <a:cubicBezTo>
                  <a:pt x="560721" y="1724089"/>
                  <a:pt x="561469" y="1712013"/>
                  <a:pt x="571500" y="1666875"/>
                </a:cubicBezTo>
                <a:cubicBezTo>
                  <a:pt x="574340" y="1654096"/>
                  <a:pt x="577263" y="1641314"/>
                  <a:pt x="581025" y="1628775"/>
                </a:cubicBezTo>
                <a:cubicBezTo>
                  <a:pt x="586795" y="1609541"/>
                  <a:pt x="588936" y="1588333"/>
                  <a:pt x="600075" y="1571625"/>
                </a:cubicBezTo>
                <a:lnTo>
                  <a:pt x="619125" y="1543050"/>
                </a:lnTo>
                <a:cubicBezTo>
                  <a:pt x="622300" y="1524000"/>
                  <a:pt x="623966" y="1504636"/>
                  <a:pt x="628650" y="1485900"/>
                </a:cubicBezTo>
                <a:cubicBezTo>
                  <a:pt x="633520" y="1466419"/>
                  <a:pt x="641350" y="1447800"/>
                  <a:pt x="647700" y="1428750"/>
                </a:cubicBezTo>
                <a:cubicBezTo>
                  <a:pt x="650875" y="1419225"/>
                  <a:pt x="653496" y="1409497"/>
                  <a:pt x="657225" y="1400175"/>
                </a:cubicBezTo>
                <a:cubicBezTo>
                  <a:pt x="663575" y="1384300"/>
                  <a:pt x="671362" y="1368927"/>
                  <a:pt x="676275" y="1352550"/>
                </a:cubicBezTo>
                <a:cubicBezTo>
                  <a:pt x="680927" y="1337043"/>
                  <a:pt x="681540" y="1320544"/>
                  <a:pt x="685800" y="1304925"/>
                </a:cubicBezTo>
                <a:cubicBezTo>
                  <a:pt x="691084" y="1285552"/>
                  <a:pt x="698500" y="1266825"/>
                  <a:pt x="704850" y="1247775"/>
                </a:cubicBezTo>
                <a:cubicBezTo>
                  <a:pt x="708025" y="1238250"/>
                  <a:pt x="712406" y="1229045"/>
                  <a:pt x="714375" y="1219200"/>
                </a:cubicBezTo>
                <a:cubicBezTo>
                  <a:pt x="719813" y="1192009"/>
                  <a:pt x="725354" y="1160378"/>
                  <a:pt x="733425" y="1133475"/>
                </a:cubicBezTo>
                <a:cubicBezTo>
                  <a:pt x="739195" y="1114241"/>
                  <a:pt x="745017" y="1094969"/>
                  <a:pt x="752475" y="1076325"/>
                </a:cubicBezTo>
                <a:cubicBezTo>
                  <a:pt x="758825" y="1060450"/>
                  <a:pt x="766612" y="1045077"/>
                  <a:pt x="771525" y="1028700"/>
                </a:cubicBezTo>
                <a:cubicBezTo>
                  <a:pt x="786433" y="979005"/>
                  <a:pt x="773813" y="991611"/>
                  <a:pt x="790575" y="952500"/>
                </a:cubicBezTo>
                <a:cubicBezTo>
                  <a:pt x="796168" y="939449"/>
                  <a:pt x="804639" y="927695"/>
                  <a:pt x="809625" y="914400"/>
                </a:cubicBezTo>
                <a:cubicBezTo>
                  <a:pt x="814222" y="902143"/>
                  <a:pt x="812655" y="887666"/>
                  <a:pt x="819150" y="876300"/>
                </a:cubicBezTo>
                <a:cubicBezTo>
                  <a:pt x="825833" y="864604"/>
                  <a:pt x="838200" y="857250"/>
                  <a:pt x="847725" y="847725"/>
                </a:cubicBezTo>
                <a:cubicBezTo>
                  <a:pt x="850900" y="838200"/>
                  <a:pt x="852374" y="827927"/>
                  <a:pt x="857250" y="819150"/>
                </a:cubicBezTo>
                <a:cubicBezTo>
                  <a:pt x="868369" y="799136"/>
                  <a:pt x="888110" y="783720"/>
                  <a:pt x="895350" y="762000"/>
                </a:cubicBezTo>
                <a:cubicBezTo>
                  <a:pt x="898525" y="752475"/>
                  <a:pt x="899306" y="741779"/>
                  <a:pt x="904875" y="733425"/>
                </a:cubicBezTo>
                <a:cubicBezTo>
                  <a:pt x="912347" y="722217"/>
                  <a:pt x="925620" y="715811"/>
                  <a:pt x="933450" y="704850"/>
                </a:cubicBezTo>
                <a:cubicBezTo>
                  <a:pt x="996135" y="617091"/>
                  <a:pt x="906779" y="712471"/>
                  <a:pt x="981075" y="638175"/>
                </a:cubicBezTo>
                <a:cubicBezTo>
                  <a:pt x="1003723" y="570231"/>
                  <a:pt x="971609" y="652374"/>
                  <a:pt x="1019175" y="581025"/>
                </a:cubicBezTo>
                <a:cubicBezTo>
                  <a:pt x="1024744" y="572671"/>
                  <a:pt x="1023131" y="560804"/>
                  <a:pt x="1028700" y="552450"/>
                </a:cubicBezTo>
                <a:cubicBezTo>
                  <a:pt x="1036172" y="541242"/>
                  <a:pt x="1048651" y="534223"/>
                  <a:pt x="1057275" y="523875"/>
                </a:cubicBezTo>
                <a:cubicBezTo>
                  <a:pt x="1064604" y="515081"/>
                  <a:pt x="1068720" y="503856"/>
                  <a:pt x="1076325" y="495300"/>
                </a:cubicBezTo>
                <a:cubicBezTo>
                  <a:pt x="1094223" y="475164"/>
                  <a:pt x="1118531" y="460566"/>
                  <a:pt x="1133475" y="438150"/>
                </a:cubicBezTo>
                <a:cubicBezTo>
                  <a:pt x="1139825" y="428625"/>
                  <a:pt x="1144430" y="417670"/>
                  <a:pt x="1152525" y="409575"/>
                </a:cubicBezTo>
                <a:cubicBezTo>
                  <a:pt x="1160620" y="401480"/>
                  <a:pt x="1171785" y="397179"/>
                  <a:pt x="1181100" y="390525"/>
                </a:cubicBezTo>
                <a:cubicBezTo>
                  <a:pt x="1194018" y="381298"/>
                  <a:pt x="1206195" y="371054"/>
                  <a:pt x="1219200" y="361950"/>
                </a:cubicBezTo>
                <a:cubicBezTo>
                  <a:pt x="1237957" y="348820"/>
                  <a:pt x="1257300" y="336550"/>
                  <a:pt x="1276350" y="323850"/>
                </a:cubicBezTo>
                <a:cubicBezTo>
                  <a:pt x="1285875" y="317500"/>
                  <a:pt x="1293819" y="307576"/>
                  <a:pt x="1304925" y="304800"/>
                </a:cubicBezTo>
                <a:lnTo>
                  <a:pt x="1343025" y="295275"/>
                </a:lnTo>
                <a:cubicBezTo>
                  <a:pt x="1434182" y="204118"/>
                  <a:pt x="1317467" y="312314"/>
                  <a:pt x="1400175" y="257175"/>
                </a:cubicBezTo>
                <a:cubicBezTo>
                  <a:pt x="1411383" y="249703"/>
                  <a:pt x="1417542" y="236072"/>
                  <a:pt x="1428750" y="228600"/>
                </a:cubicBezTo>
                <a:cubicBezTo>
                  <a:pt x="1437104" y="223031"/>
                  <a:pt x="1448548" y="223951"/>
                  <a:pt x="1457325" y="219075"/>
                </a:cubicBezTo>
                <a:cubicBezTo>
                  <a:pt x="1477339" y="207956"/>
                  <a:pt x="1496159" y="194712"/>
                  <a:pt x="1514475" y="180975"/>
                </a:cubicBezTo>
                <a:cubicBezTo>
                  <a:pt x="1527175" y="171450"/>
                  <a:pt x="1538376" y="159500"/>
                  <a:pt x="1552575" y="152400"/>
                </a:cubicBezTo>
                <a:cubicBezTo>
                  <a:pt x="1564284" y="146546"/>
                  <a:pt x="1578088" y="146471"/>
                  <a:pt x="1590675" y="142875"/>
                </a:cubicBezTo>
                <a:cubicBezTo>
                  <a:pt x="1600329" y="140117"/>
                  <a:pt x="1610270" y="137840"/>
                  <a:pt x="1619250" y="133350"/>
                </a:cubicBezTo>
                <a:cubicBezTo>
                  <a:pt x="1629489" y="128230"/>
                  <a:pt x="1637586" y="119420"/>
                  <a:pt x="1647825" y="114300"/>
                </a:cubicBezTo>
                <a:cubicBezTo>
                  <a:pt x="1656805" y="109810"/>
                  <a:pt x="1667420" y="109265"/>
                  <a:pt x="1676400" y="104775"/>
                </a:cubicBezTo>
                <a:cubicBezTo>
                  <a:pt x="1686639" y="99655"/>
                  <a:pt x="1694736" y="90845"/>
                  <a:pt x="1704975" y="85725"/>
                </a:cubicBezTo>
                <a:cubicBezTo>
                  <a:pt x="1713955" y="81235"/>
                  <a:pt x="1723864" y="78842"/>
                  <a:pt x="1733550" y="76200"/>
                </a:cubicBezTo>
                <a:cubicBezTo>
                  <a:pt x="1758809" y="69311"/>
                  <a:pt x="1784912" y="65429"/>
                  <a:pt x="1809750" y="57150"/>
                </a:cubicBezTo>
                <a:cubicBezTo>
                  <a:pt x="1867579" y="37874"/>
                  <a:pt x="1844081" y="44210"/>
                  <a:pt x="1943100" y="28575"/>
                </a:cubicBezTo>
                <a:cubicBezTo>
                  <a:pt x="1968384" y="24583"/>
                  <a:pt x="1994092" y="23498"/>
                  <a:pt x="2019300" y="19050"/>
                </a:cubicBezTo>
                <a:cubicBezTo>
                  <a:pt x="2048127" y="13963"/>
                  <a:pt x="2076450" y="6350"/>
                  <a:pt x="2105025" y="0"/>
                </a:cubicBezTo>
                <a:lnTo>
                  <a:pt x="2819400" y="9525"/>
                </a:lnTo>
                <a:cubicBezTo>
                  <a:pt x="2851233" y="10321"/>
                  <a:pt x="2867566" y="20565"/>
                  <a:pt x="2895600" y="28575"/>
                </a:cubicBezTo>
                <a:cubicBezTo>
                  <a:pt x="2909842" y="32644"/>
                  <a:pt x="2947050" y="40012"/>
                  <a:pt x="2962275" y="47625"/>
                </a:cubicBezTo>
                <a:cubicBezTo>
                  <a:pt x="2972514" y="52745"/>
                  <a:pt x="2981325" y="60325"/>
                  <a:pt x="2990850" y="66675"/>
                </a:cubicBezTo>
                <a:cubicBezTo>
                  <a:pt x="2997200" y="76200"/>
                  <a:pt x="3005391" y="84728"/>
                  <a:pt x="3009900" y="95250"/>
                </a:cubicBezTo>
                <a:cubicBezTo>
                  <a:pt x="3032084" y="147012"/>
                  <a:pt x="3014059" y="220956"/>
                  <a:pt x="3009900" y="266700"/>
                </a:cubicBezTo>
                <a:cubicBezTo>
                  <a:pt x="3007582" y="292193"/>
                  <a:pt x="3004954" y="317715"/>
                  <a:pt x="3000375" y="342900"/>
                </a:cubicBezTo>
                <a:cubicBezTo>
                  <a:pt x="2998579" y="352778"/>
                  <a:pt x="2993608" y="361821"/>
                  <a:pt x="2990850" y="371475"/>
                </a:cubicBezTo>
                <a:cubicBezTo>
                  <a:pt x="2987254" y="384062"/>
                  <a:pt x="2984500" y="396875"/>
                  <a:pt x="2981325" y="409575"/>
                </a:cubicBezTo>
                <a:cubicBezTo>
                  <a:pt x="2986135" y="510583"/>
                  <a:pt x="2979089" y="572083"/>
                  <a:pt x="3000375" y="657225"/>
                </a:cubicBezTo>
                <a:cubicBezTo>
                  <a:pt x="3002810" y="666965"/>
                  <a:pt x="3007142" y="676146"/>
                  <a:pt x="3009900" y="685800"/>
                </a:cubicBezTo>
                <a:cubicBezTo>
                  <a:pt x="3013496" y="698387"/>
                  <a:pt x="3012930" y="712534"/>
                  <a:pt x="3019425" y="723900"/>
                </a:cubicBezTo>
                <a:cubicBezTo>
                  <a:pt x="3036213" y="753279"/>
                  <a:pt x="3049298" y="752908"/>
                  <a:pt x="3076575" y="762000"/>
                </a:cubicBezTo>
                <a:cubicBezTo>
                  <a:pt x="3082925" y="771525"/>
                  <a:pt x="3086686" y="783424"/>
                  <a:pt x="3095625" y="790575"/>
                </a:cubicBezTo>
                <a:cubicBezTo>
                  <a:pt x="3103465" y="796847"/>
                  <a:pt x="3117100" y="793000"/>
                  <a:pt x="3124200" y="800100"/>
                </a:cubicBezTo>
                <a:cubicBezTo>
                  <a:pt x="3134240" y="810140"/>
                  <a:pt x="3134997" y="826646"/>
                  <a:pt x="3143250" y="838200"/>
                </a:cubicBezTo>
                <a:cubicBezTo>
                  <a:pt x="3151080" y="849161"/>
                  <a:pt x="3161399" y="858245"/>
                  <a:pt x="3171825" y="866775"/>
                </a:cubicBezTo>
                <a:cubicBezTo>
                  <a:pt x="3278233" y="953836"/>
                  <a:pt x="3211197" y="900159"/>
                  <a:pt x="3286125" y="942975"/>
                </a:cubicBezTo>
                <a:cubicBezTo>
                  <a:pt x="3296064" y="948655"/>
                  <a:pt x="3304178" y="957516"/>
                  <a:pt x="3314700" y="962025"/>
                </a:cubicBezTo>
                <a:cubicBezTo>
                  <a:pt x="3326732" y="967182"/>
                  <a:pt x="3340100" y="968375"/>
                  <a:pt x="3352800" y="971550"/>
                </a:cubicBezTo>
                <a:cubicBezTo>
                  <a:pt x="3359150" y="981075"/>
                  <a:pt x="3366730" y="989886"/>
                  <a:pt x="3371850" y="1000125"/>
                </a:cubicBezTo>
                <a:cubicBezTo>
                  <a:pt x="3376340" y="1009105"/>
                  <a:pt x="3376499" y="1019923"/>
                  <a:pt x="3381375" y="1028700"/>
                </a:cubicBezTo>
                <a:cubicBezTo>
                  <a:pt x="3392494" y="1048714"/>
                  <a:pt x="3419475" y="1085850"/>
                  <a:pt x="3419475" y="1085850"/>
                </a:cubicBezTo>
                <a:cubicBezTo>
                  <a:pt x="3424308" y="1105184"/>
                  <a:pt x="3430326" y="1133394"/>
                  <a:pt x="3438525" y="1152525"/>
                </a:cubicBezTo>
                <a:cubicBezTo>
                  <a:pt x="3457673" y="1197204"/>
                  <a:pt x="3466050" y="1201222"/>
                  <a:pt x="3495675" y="1247775"/>
                </a:cubicBezTo>
                <a:cubicBezTo>
                  <a:pt x="3505614" y="1263394"/>
                  <a:pt x="3514311" y="1279781"/>
                  <a:pt x="3524250" y="1295400"/>
                </a:cubicBezTo>
                <a:cubicBezTo>
                  <a:pt x="3536542" y="1314716"/>
                  <a:pt x="3549650" y="1333500"/>
                  <a:pt x="3562350" y="1352550"/>
                </a:cubicBezTo>
                <a:cubicBezTo>
                  <a:pt x="3568700" y="1362075"/>
                  <a:pt x="3573305" y="1373030"/>
                  <a:pt x="3581400" y="1381125"/>
                </a:cubicBezTo>
                <a:lnTo>
                  <a:pt x="3638550" y="1438275"/>
                </a:lnTo>
                <a:cubicBezTo>
                  <a:pt x="3648075" y="1447800"/>
                  <a:pt x="3659653" y="1455642"/>
                  <a:pt x="3667125" y="1466850"/>
                </a:cubicBezTo>
                <a:cubicBezTo>
                  <a:pt x="3714423" y="1537796"/>
                  <a:pt x="3653634" y="1450661"/>
                  <a:pt x="3714750" y="1524000"/>
                </a:cubicBezTo>
                <a:cubicBezTo>
                  <a:pt x="3722079" y="1532794"/>
                  <a:pt x="3726471" y="1543781"/>
                  <a:pt x="3733800" y="1552575"/>
                </a:cubicBezTo>
                <a:cubicBezTo>
                  <a:pt x="3742424" y="1562923"/>
                  <a:pt x="3754105" y="1570517"/>
                  <a:pt x="3762375" y="1581150"/>
                </a:cubicBezTo>
                <a:cubicBezTo>
                  <a:pt x="3776431" y="1599222"/>
                  <a:pt x="3784286" y="1622111"/>
                  <a:pt x="3800475" y="1638300"/>
                </a:cubicBezTo>
                <a:cubicBezTo>
                  <a:pt x="3883957" y="1721782"/>
                  <a:pt x="3781795" y="1615884"/>
                  <a:pt x="3848100" y="1695450"/>
                </a:cubicBezTo>
                <a:cubicBezTo>
                  <a:pt x="3856724" y="1705798"/>
                  <a:pt x="3868051" y="1713677"/>
                  <a:pt x="3876675" y="1724025"/>
                </a:cubicBezTo>
                <a:cubicBezTo>
                  <a:pt x="3916362" y="1771650"/>
                  <a:pt x="3871912" y="1736725"/>
                  <a:pt x="3924300" y="1771650"/>
                </a:cubicBezTo>
                <a:cubicBezTo>
                  <a:pt x="3930650" y="1781175"/>
                  <a:pt x="3936021" y="1791431"/>
                  <a:pt x="3943350" y="1800225"/>
                </a:cubicBezTo>
                <a:cubicBezTo>
                  <a:pt x="3971328" y="1833798"/>
                  <a:pt x="3989249" y="1840349"/>
                  <a:pt x="4029075" y="1866900"/>
                </a:cubicBezTo>
                <a:lnTo>
                  <a:pt x="4057650" y="1885950"/>
                </a:lnTo>
                <a:cubicBezTo>
                  <a:pt x="4067175" y="1892300"/>
                  <a:pt x="4079356" y="1895842"/>
                  <a:pt x="4086225" y="1905000"/>
                </a:cubicBezTo>
                <a:cubicBezTo>
                  <a:pt x="4120824" y="1951132"/>
                  <a:pt x="4099740" y="1938080"/>
                  <a:pt x="4143375" y="1952625"/>
                </a:cubicBezTo>
                <a:cubicBezTo>
                  <a:pt x="4178300" y="2005013"/>
                  <a:pt x="4143375" y="1960563"/>
                  <a:pt x="4191000" y="2000250"/>
                </a:cubicBezTo>
                <a:cubicBezTo>
                  <a:pt x="4201348" y="2008874"/>
                  <a:pt x="4208367" y="2021353"/>
                  <a:pt x="4219575" y="2028825"/>
                </a:cubicBezTo>
                <a:cubicBezTo>
                  <a:pt x="4227929" y="2034394"/>
                  <a:pt x="4239170" y="2033860"/>
                  <a:pt x="4248150" y="2038350"/>
                </a:cubicBezTo>
                <a:cubicBezTo>
                  <a:pt x="4258389" y="2043470"/>
                  <a:pt x="4266486" y="2052280"/>
                  <a:pt x="4276725" y="2057400"/>
                </a:cubicBezTo>
                <a:cubicBezTo>
                  <a:pt x="4285705" y="2061890"/>
                  <a:pt x="4296072" y="2062970"/>
                  <a:pt x="4305300" y="2066925"/>
                </a:cubicBezTo>
                <a:cubicBezTo>
                  <a:pt x="4318351" y="2072518"/>
                  <a:pt x="4330349" y="2080382"/>
                  <a:pt x="4343400" y="2085975"/>
                </a:cubicBezTo>
                <a:cubicBezTo>
                  <a:pt x="4373243" y="2098765"/>
                  <a:pt x="4394874" y="2099317"/>
                  <a:pt x="4429125" y="2105025"/>
                </a:cubicBezTo>
                <a:lnTo>
                  <a:pt x="4448175" y="2162175"/>
                </a:lnTo>
                <a:lnTo>
                  <a:pt x="4457700" y="2190750"/>
                </a:lnTo>
                <a:cubicBezTo>
                  <a:pt x="4454525" y="2228850"/>
                  <a:pt x="4454460" y="2267338"/>
                  <a:pt x="4448175" y="2305050"/>
                </a:cubicBezTo>
                <a:cubicBezTo>
                  <a:pt x="4436204" y="2376874"/>
                  <a:pt x="4423937" y="2353526"/>
                  <a:pt x="4391025" y="2419350"/>
                </a:cubicBezTo>
                <a:cubicBezTo>
                  <a:pt x="4384675" y="2432050"/>
                  <a:pt x="4377568" y="2444399"/>
                  <a:pt x="4371975" y="2457450"/>
                </a:cubicBezTo>
                <a:cubicBezTo>
                  <a:pt x="4368020" y="2466678"/>
                  <a:pt x="4366940" y="2477045"/>
                  <a:pt x="4362450" y="2486025"/>
                </a:cubicBezTo>
                <a:cubicBezTo>
                  <a:pt x="4357330" y="2496264"/>
                  <a:pt x="4348049" y="2504139"/>
                  <a:pt x="4343400" y="2514600"/>
                </a:cubicBezTo>
                <a:cubicBezTo>
                  <a:pt x="4335245" y="2532950"/>
                  <a:pt x="4334681" y="2554531"/>
                  <a:pt x="4324350" y="2571750"/>
                </a:cubicBezTo>
                <a:cubicBezTo>
                  <a:pt x="4274009" y="2655652"/>
                  <a:pt x="4319756" y="2584225"/>
                  <a:pt x="4257675" y="2667000"/>
                </a:cubicBezTo>
                <a:cubicBezTo>
                  <a:pt x="4203309" y="2739489"/>
                  <a:pt x="4268335" y="2653527"/>
                  <a:pt x="4229100" y="2724150"/>
                </a:cubicBezTo>
                <a:cubicBezTo>
                  <a:pt x="4200617" y="2775419"/>
                  <a:pt x="4197135" y="2775165"/>
                  <a:pt x="4162425" y="2809875"/>
                </a:cubicBezTo>
                <a:cubicBezTo>
                  <a:pt x="4146223" y="2858481"/>
                  <a:pt x="4163243" y="2821621"/>
                  <a:pt x="4124325" y="2867025"/>
                </a:cubicBezTo>
                <a:cubicBezTo>
                  <a:pt x="4048201" y="2955836"/>
                  <a:pt x="4153417" y="2851094"/>
                  <a:pt x="4048125" y="2943225"/>
                </a:cubicBezTo>
                <a:cubicBezTo>
                  <a:pt x="4037988" y="2952095"/>
                  <a:pt x="4030326" y="2963718"/>
                  <a:pt x="4019550" y="2971800"/>
                </a:cubicBezTo>
                <a:cubicBezTo>
                  <a:pt x="4000961" y="2985741"/>
                  <a:pt x="3963305" y="3002796"/>
                  <a:pt x="3943350" y="3019425"/>
                </a:cubicBezTo>
                <a:cubicBezTo>
                  <a:pt x="3933002" y="3028049"/>
                  <a:pt x="3925123" y="3039376"/>
                  <a:pt x="3914775" y="3048000"/>
                </a:cubicBezTo>
                <a:cubicBezTo>
                  <a:pt x="3883314" y="3074218"/>
                  <a:pt x="3885365" y="3062809"/>
                  <a:pt x="3848100" y="3086100"/>
                </a:cubicBezTo>
                <a:cubicBezTo>
                  <a:pt x="3841003" y="3090535"/>
                  <a:pt x="3794248" y="3128229"/>
                  <a:pt x="3781425" y="3133725"/>
                </a:cubicBezTo>
                <a:cubicBezTo>
                  <a:pt x="3769393" y="3138882"/>
                  <a:pt x="3755912" y="3139654"/>
                  <a:pt x="3743325" y="3143250"/>
                </a:cubicBezTo>
                <a:cubicBezTo>
                  <a:pt x="3733671" y="3146008"/>
                  <a:pt x="3723978" y="3148820"/>
                  <a:pt x="3714750" y="3152775"/>
                </a:cubicBezTo>
                <a:cubicBezTo>
                  <a:pt x="3701699" y="3158368"/>
                  <a:pt x="3690250" y="3167745"/>
                  <a:pt x="3676650" y="3171825"/>
                </a:cubicBezTo>
                <a:cubicBezTo>
                  <a:pt x="3535960" y="3214032"/>
                  <a:pt x="3686110" y="3155972"/>
                  <a:pt x="3581400" y="3190875"/>
                </a:cubicBezTo>
                <a:cubicBezTo>
                  <a:pt x="3445065" y="3236320"/>
                  <a:pt x="3632284" y="3182277"/>
                  <a:pt x="3476625" y="3228975"/>
                </a:cubicBezTo>
                <a:cubicBezTo>
                  <a:pt x="3461366" y="3233553"/>
                  <a:pt x="3425955" y="3240022"/>
                  <a:pt x="3409950" y="3248025"/>
                </a:cubicBezTo>
                <a:cubicBezTo>
                  <a:pt x="3340643" y="3282679"/>
                  <a:pt x="3435956" y="3259278"/>
                  <a:pt x="3314700" y="3276600"/>
                </a:cubicBezTo>
                <a:cubicBezTo>
                  <a:pt x="3237358" y="3302381"/>
                  <a:pt x="3203053" y="3316694"/>
                  <a:pt x="3105150" y="3324225"/>
                </a:cubicBezTo>
                <a:cubicBezTo>
                  <a:pt x="3002917" y="3332089"/>
                  <a:pt x="2932574" y="3335525"/>
                  <a:pt x="2828925" y="3352800"/>
                </a:cubicBezTo>
                <a:cubicBezTo>
                  <a:pt x="2803100" y="3357104"/>
                  <a:pt x="2778705" y="3368603"/>
                  <a:pt x="2752725" y="3371850"/>
                </a:cubicBezTo>
                <a:cubicBezTo>
                  <a:pt x="2727325" y="3375025"/>
                  <a:pt x="2701774" y="3377167"/>
                  <a:pt x="2676525" y="3381375"/>
                </a:cubicBezTo>
                <a:cubicBezTo>
                  <a:pt x="2608219" y="3392759"/>
                  <a:pt x="2665835" y="3395198"/>
                  <a:pt x="2571750" y="3400425"/>
                </a:cubicBezTo>
                <a:cubicBezTo>
                  <a:pt x="2479762" y="3405535"/>
                  <a:pt x="2387600" y="3406775"/>
                  <a:pt x="2295525" y="3409950"/>
                </a:cubicBezTo>
                <a:lnTo>
                  <a:pt x="2200275" y="3419475"/>
                </a:lnTo>
                <a:cubicBezTo>
                  <a:pt x="2174834" y="3422302"/>
                  <a:pt x="2149663" y="3428289"/>
                  <a:pt x="2124075" y="3429000"/>
                </a:cubicBezTo>
                <a:cubicBezTo>
                  <a:pt x="1920929" y="3434643"/>
                  <a:pt x="1717675" y="3435350"/>
                  <a:pt x="1514475" y="3438525"/>
                </a:cubicBezTo>
                <a:cubicBezTo>
                  <a:pt x="1444255" y="3461932"/>
                  <a:pt x="1457737" y="3458877"/>
                  <a:pt x="1333500" y="3476625"/>
                </a:cubicBezTo>
                <a:cubicBezTo>
                  <a:pt x="1311275" y="3479800"/>
                  <a:pt x="1288970" y="3482459"/>
                  <a:pt x="1266825" y="3486150"/>
                </a:cubicBezTo>
                <a:cubicBezTo>
                  <a:pt x="1250856" y="3488812"/>
                  <a:pt x="1235227" y="3493385"/>
                  <a:pt x="1219200" y="3495675"/>
                </a:cubicBezTo>
                <a:cubicBezTo>
                  <a:pt x="1190738" y="3499741"/>
                  <a:pt x="1162050" y="3502025"/>
                  <a:pt x="1133475" y="3505200"/>
                </a:cubicBezTo>
                <a:cubicBezTo>
                  <a:pt x="1123950" y="3508375"/>
                  <a:pt x="1114640" y="3512290"/>
                  <a:pt x="1104900" y="3514725"/>
                </a:cubicBezTo>
                <a:cubicBezTo>
                  <a:pt x="1089194" y="3518652"/>
                  <a:pt x="1072634" y="3519130"/>
                  <a:pt x="1057275" y="3524250"/>
                </a:cubicBezTo>
                <a:cubicBezTo>
                  <a:pt x="1043805" y="3528740"/>
                  <a:pt x="1032775" y="3539220"/>
                  <a:pt x="1019175" y="3543300"/>
                </a:cubicBezTo>
                <a:cubicBezTo>
                  <a:pt x="1000677" y="3548849"/>
                  <a:pt x="980963" y="3549037"/>
                  <a:pt x="962025" y="3552825"/>
                </a:cubicBezTo>
                <a:cubicBezTo>
                  <a:pt x="872942" y="3570642"/>
                  <a:pt x="967976" y="3553719"/>
                  <a:pt x="895350" y="3571875"/>
                </a:cubicBezTo>
                <a:cubicBezTo>
                  <a:pt x="879644" y="3575802"/>
                  <a:pt x="863431" y="3577473"/>
                  <a:pt x="847725" y="3581400"/>
                </a:cubicBezTo>
                <a:cubicBezTo>
                  <a:pt x="837985" y="3583835"/>
                  <a:pt x="828836" y="3588283"/>
                  <a:pt x="819150" y="3590925"/>
                </a:cubicBezTo>
                <a:cubicBezTo>
                  <a:pt x="793891" y="3597814"/>
                  <a:pt x="768623" y="3604840"/>
                  <a:pt x="742950" y="3609975"/>
                </a:cubicBezTo>
                <a:cubicBezTo>
                  <a:pt x="729755" y="3612614"/>
                  <a:pt x="683225" y="3619872"/>
                  <a:pt x="666750" y="3629025"/>
                </a:cubicBezTo>
                <a:cubicBezTo>
                  <a:pt x="646736" y="3640144"/>
                  <a:pt x="628650" y="3654425"/>
                  <a:pt x="609600" y="3667125"/>
                </a:cubicBezTo>
                <a:cubicBezTo>
                  <a:pt x="593375" y="3677942"/>
                  <a:pt x="554740" y="3702935"/>
                  <a:pt x="542925" y="3714750"/>
                </a:cubicBezTo>
                <a:cubicBezTo>
                  <a:pt x="534830" y="3722845"/>
                  <a:pt x="531970" y="3735230"/>
                  <a:pt x="523875" y="3743325"/>
                </a:cubicBezTo>
                <a:cubicBezTo>
                  <a:pt x="479137" y="3788063"/>
                  <a:pt x="493489" y="3753818"/>
                  <a:pt x="457200" y="3800475"/>
                </a:cubicBezTo>
                <a:cubicBezTo>
                  <a:pt x="443144" y="3818547"/>
                  <a:pt x="431800" y="3838575"/>
                  <a:pt x="419100" y="3857625"/>
                </a:cubicBezTo>
                <a:cubicBezTo>
                  <a:pt x="412750" y="3867150"/>
                  <a:pt x="405170" y="3875961"/>
                  <a:pt x="400050" y="3886200"/>
                </a:cubicBezTo>
                <a:cubicBezTo>
                  <a:pt x="387350" y="3911600"/>
                  <a:pt x="377702" y="3938771"/>
                  <a:pt x="361950" y="3962400"/>
                </a:cubicBezTo>
                <a:cubicBezTo>
                  <a:pt x="355600" y="3971925"/>
                  <a:pt x="348020" y="3980736"/>
                  <a:pt x="342900" y="3990975"/>
                </a:cubicBezTo>
                <a:cubicBezTo>
                  <a:pt x="338410" y="3999955"/>
                  <a:pt x="338944" y="4011196"/>
                  <a:pt x="333375" y="4019550"/>
                </a:cubicBezTo>
                <a:cubicBezTo>
                  <a:pt x="291244" y="4082747"/>
                  <a:pt x="316913" y="4014374"/>
                  <a:pt x="285750" y="4076700"/>
                </a:cubicBezTo>
                <a:cubicBezTo>
                  <a:pt x="281260" y="4085680"/>
                  <a:pt x="280715" y="4096295"/>
                  <a:pt x="276225" y="4105275"/>
                </a:cubicBezTo>
                <a:cubicBezTo>
                  <a:pt x="269261" y="4119203"/>
                  <a:pt x="235072" y="4163321"/>
                  <a:pt x="228600" y="4171950"/>
                </a:cubicBezTo>
                <a:cubicBezTo>
                  <a:pt x="208776" y="4251244"/>
                  <a:pt x="232914" y="4172846"/>
                  <a:pt x="200025" y="4238625"/>
                </a:cubicBezTo>
                <a:cubicBezTo>
                  <a:pt x="195535" y="4247605"/>
                  <a:pt x="194990" y="4258220"/>
                  <a:pt x="190500" y="4267200"/>
                </a:cubicBezTo>
                <a:cubicBezTo>
                  <a:pt x="185380" y="4277439"/>
                  <a:pt x="176099" y="4285314"/>
                  <a:pt x="171450" y="4295775"/>
                </a:cubicBezTo>
                <a:cubicBezTo>
                  <a:pt x="163295" y="4314125"/>
                  <a:pt x="157270" y="4333444"/>
                  <a:pt x="152400" y="4352925"/>
                </a:cubicBezTo>
                <a:cubicBezTo>
                  <a:pt x="149348" y="4365132"/>
                  <a:pt x="140182" y="4405935"/>
                  <a:pt x="133350" y="4419600"/>
                </a:cubicBezTo>
                <a:cubicBezTo>
                  <a:pt x="128230" y="4429839"/>
                  <a:pt x="119420" y="4437936"/>
                  <a:pt x="114300" y="4448175"/>
                </a:cubicBezTo>
                <a:cubicBezTo>
                  <a:pt x="74865" y="4527045"/>
                  <a:pt x="140320" y="4423433"/>
                  <a:pt x="85725" y="4505325"/>
                </a:cubicBezTo>
                <a:cubicBezTo>
                  <a:pt x="82550" y="4518025"/>
                  <a:pt x="82054" y="4531716"/>
                  <a:pt x="76200" y="4543425"/>
                </a:cubicBezTo>
                <a:cubicBezTo>
                  <a:pt x="65961" y="4563903"/>
                  <a:pt x="45340" y="4578855"/>
                  <a:pt x="38100" y="4600575"/>
                </a:cubicBezTo>
                <a:cubicBezTo>
                  <a:pt x="15430" y="4668585"/>
                  <a:pt x="30189" y="4641017"/>
                  <a:pt x="0" y="4686300"/>
                </a:cubicBezTo>
                <a:cubicBezTo>
                  <a:pt x="3175" y="4387850"/>
                  <a:pt x="3731" y="4089361"/>
                  <a:pt x="9525" y="3790950"/>
                </a:cubicBezTo>
                <a:cubicBezTo>
                  <a:pt x="10498" y="3740833"/>
                  <a:pt x="19234" y="3704307"/>
                  <a:pt x="28575" y="3657600"/>
                </a:cubicBezTo>
                <a:cubicBezTo>
                  <a:pt x="52909" y="3694100"/>
                  <a:pt x="34925" y="3749675"/>
                  <a:pt x="38100" y="3743325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5" name="Oval 144"/>
          <p:cNvSpPr/>
          <p:nvPr/>
        </p:nvSpPr>
        <p:spPr>
          <a:xfrm>
            <a:off x="2323322" y="298698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6" name="Oval 145"/>
          <p:cNvSpPr/>
          <p:nvPr/>
        </p:nvSpPr>
        <p:spPr>
          <a:xfrm>
            <a:off x="2177589" y="321558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8" name="Oval 147"/>
          <p:cNvSpPr/>
          <p:nvPr/>
        </p:nvSpPr>
        <p:spPr>
          <a:xfrm>
            <a:off x="2574020" y="349831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9" name="Oval 148"/>
          <p:cNvSpPr/>
          <p:nvPr/>
        </p:nvSpPr>
        <p:spPr>
          <a:xfrm>
            <a:off x="2599547" y="373167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Oval 149"/>
          <p:cNvSpPr/>
          <p:nvPr/>
        </p:nvSpPr>
        <p:spPr>
          <a:xfrm>
            <a:off x="2854436" y="378406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1" name="Oval 150"/>
          <p:cNvSpPr/>
          <p:nvPr/>
        </p:nvSpPr>
        <p:spPr>
          <a:xfrm>
            <a:off x="3040174" y="408171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3" name="Oval 152"/>
          <p:cNvSpPr/>
          <p:nvPr/>
        </p:nvSpPr>
        <p:spPr>
          <a:xfrm>
            <a:off x="3493754" y="444604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4" name="Oval 153"/>
          <p:cNvSpPr/>
          <p:nvPr/>
        </p:nvSpPr>
        <p:spPr>
          <a:xfrm>
            <a:off x="3244961" y="444604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5" name="Oval 154"/>
          <p:cNvSpPr/>
          <p:nvPr/>
        </p:nvSpPr>
        <p:spPr>
          <a:xfrm>
            <a:off x="2996168" y="430317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6" name="Oval 155"/>
          <p:cNvSpPr/>
          <p:nvPr/>
        </p:nvSpPr>
        <p:spPr>
          <a:xfrm>
            <a:off x="2419715" y="267265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7" name="Oval 156"/>
          <p:cNvSpPr/>
          <p:nvPr/>
        </p:nvSpPr>
        <p:spPr>
          <a:xfrm>
            <a:off x="2775188" y="400789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8" name="Oval 157"/>
          <p:cNvSpPr/>
          <p:nvPr/>
        </p:nvSpPr>
        <p:spPr>
          <a:xfrm>
            <a:off x="2369804" y="36078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1" name="Oval 160"/>
          <p:cNvSpPr/>
          <p:nvPr/>
        </p:nvSpPr>
        <p:spPr>
          <a:xfrm>
            <a:off x="2771188" y="424602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2" name="Oval 161"/>
          <p:cNvSpPr/>
          <p:nvPr/>
        </p:nvSpPr>
        <p:spPr>
          <a:xfrm>
            <a:off x="2520299" y="396265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3" name="Oval 162"/>
          <p:cNvSpPr/>
          <p:nvPr/>
        </p:nvSpPr>
        <p:spPr>
          <a:xfrm>
            <a:off x="1969754" y="326494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4" name="Oval 163"/>
          <p:cNvSpPr/>
          <p:nvPr/>
        </p:nvSpPr>
        <p:spPr>
          <a:xfrm>
            <a:off x="2225786" y="343465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5" name="Oval 164"/>
          <p:cNvSpPr/>
          <p:nvPr/>
        </p:nvSpPr>
        <p:spPr>
          <a:xfrm>
            <a:off x="2120440" y="368404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6" name="Oval 165"/>
          <p:cNvSpPr/>
          <p:nvPr/>
        </p:nvSpPr>
        <p:spPr>
          <a:xfrm>
            <a:off x="2314368" y="382692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7" name="Oval 166"/>
          <p:cNvSpPr/>
          <p:nvPr/>
        </p:nvSpPr>
        <p:spPr>
          <a:xfrm>
            <a:off x="2502773" y="419840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8" name="Oval 167"/>
          <p:cNvSpPr/>
          <p:nvPr/>
        </p:nvSpPr>
        <p:spPr>
          <a:xfrm>
            <a:off x="2182923" y="279822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9" name="Oval 168"/>
          <p:cNvSpPr/>
          <p:nvPr/>
        </p:nvSpPr>
        <p:spPr>
          <a:xfrm>
            <a:off x="2036429" y="303461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0" name="Oval 169"/>
          <p:cNvSpPr/>
          <p:nvPr/>
        </p:nvSpPr>
        <p:spPr>
          <a:xfrm>
            <a:off x="1987090" y="350307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Oval 170"/>
          <p:cNvSpPr/>
          <p:nvPr/>
        </p:nvSpPr>
        <p:spPr>
          <a:xfrm>
            <a:off x="1671147" y="341560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2" name="Oval 171"/>
          <p:cNvSpPr/>
          <p:nvPr/>
        </p:nvSpPr>
        <p:spPr>
          <a:xfrm>
            <a:off x="2159112" y="420792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3" name="Oval 172"/>
          <p:cNvSpPr/>
          <p:nvPr/>
        </p:nvSpPr>
        <p:spPr>
          <a:xfrm>
            <a:off x="1768586" y="404361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4" name="Oval 173"/>
          <p:cNvSpPr/>
          <p:nvPr/>
        </p:nvSpPr>
        <p:spPr>
          <a:xfrm>
            <a:off x="2797286" y="452225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42"/>
          <p:cNvSpPr/>
          <p:nvPr/>
        </p:nvSpPr>
        <p:spPr>
          <a:xfrm>
            <a:off x="13512" y="13512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7" name="Oval 176"/>
          <p:cNvSpPr/>
          <p:nvPr/>
        </p:nvSpPr>
        <p:spPr>
          <a:xfrm>
            <a:off x="2592801" y="323669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" name="Oval 177"/>
          <p:cNvSpPr/>
          <p:nvPr/>
        </p:nvSpPr>
        <p:spPr>
          <a:xfrm>
            <a:off x="3279872" y="407981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Oval 178"/>
          <p:cNvSpPr/>
          <p:nvPr/>
        </p:nvSpPr>
        <p:spPr>
          <a:xfrm>
            <a:off x="2879557" y="34857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Oval 179"/>
          <p:cNvSpPr/>
          <p:nvPr/>
        </p:nvSpPr>
        <p:spPr>
          <a:xfrm>
            <a:off x="3077380" y="382759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Freeform 181"/>
          <p:cNvSpPr/>
          <p:nvPr/>
        </p:nvSpPr>
        <p:spPr>
          <a:xfrm rot="19641735">
            <a:off x="3209989" y="3816692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Freeform 182"/>
          <p:cNvSpPr/>
          <p:nvPr/>
        </p:nvSpPr>
        <p:spPr>
          <a:xfrm rot="19641735">
            <a:off x="3414268" y="4068790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4" name="Freeform 183"/>
          <p:cNvSpPr/>
          <p:nvPr/>
        </p:nvSpPr>
        <p:spPr>
          <a:xfrm rot="19641735">
            <a:off x="3018724" y="3483438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5" name="Freeform 184"/>
          <p:cNvSpPr/>
          <p:nvPr/>
        </p:nvSpPr>
        <p:spPr>
          <a:xfrm rot="19641735">
            <a:off x="2722376" y="3225325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7" name="TextBox 146"/>
          <p:cNvSpPr txBox="1"/>
          <p:nvPr/>
        </p:nvSpPr>
        <p:spPr>
          <a:xfrm>
            <a:off x="5274778" y="3628025"/>
            <a:ext cx="5544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RyR</a:t>
            </a:r>
            <a:endParaRPr lang="en-US" b="1" dirty="0"/>
          </a:p>
        </p:txBody>
      </p:sp>
      <p:sp>
        <p:nvSpPr>
          <p:cNvPr id="152" name="Text Box 88"/>
          <p:cNvSpPr txBox="1">
            <a:spLocks noChangeArrowheads="1"/>
          </p:cNvSpPr>
          <p:nvPr/>
        </p:nvSpPr>
        <p:spPr bwMode="auto">
          <a:xfrm>
            <a:off x="1961729" y="679406"/>
            <a:ext cx="5977502" cy="923330"/>
          </a:xfrm>
          <a:prstGeom prst="rect">
            <a:avLst/>
          </a:prstGeom>
          <a:solidFill>
            <a:schemeClr val="bg1">
              <a:alpha val="65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1450" indent="-171450">
              <a:defRPr sz="32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 defTabSz="914400">
              <a:buFont typeface="Arial" charset="0"/>
              <a:buChar char="•"/>
            </a:pPr>
            <a:r>
              <a:rPr lang="en-US" sz="1800" b="1" dirty="0">
                <a:solidFill>
                  <a:srgbClr val="0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Weakened, to sculpt the contents of working memory or to take PFC </a:t>
            </a:r>
            <a:r>
              <a:rPr lang="ja-JP" altLang="en-US" sz="1800" b="1" dirty="0">
                <a:solidFill>
                  <a:srgbClr val="0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“</a:t>
            </a:r>
            <a:r>
              <a:rPr lang="en-US" sz="1800" b="1" dirty="0">
                <a:solidFill>
                  <a:srgbClr val="0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off-line</a:t>
            </a:r>
            <a:r>
              <a:rPr lang="ja-JP" altLang="en-US" sz="1800" b="1" dirty="0">
                <a:solidFill>
                  <a:srgbClr val="0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”</a:t>
            </a:r>
            <a:r>
              <a:rPr lang="en-US" sz="1800" b="1" dirty="0">
                <a:solidFill>
                  <a:srgbClr val="0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 and switch control to more primitive </a:t>
            </a:r>
            <a:r>
              <a:rPr lang="en-US" sz="1800" b="1" dirty="0" smtClean="0">
                <a:solidFill>
                  <a:srgbClr val="0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brain circuits</a:t>
            </a:r>
            <a:endParaRPr lang="en-US" sz="1800" b="1" dirty="0">
              <a:solidFill>
                <a:srgbClr val="000000"/>
              </a:solidFill>
              <a:latin typeface="Arial" panose="020B0604020202020204" pitchFamily="34" charset="0"/>
              <a:ea typeface="MS PGothic" charset="0"/>
              <a:cs typeface="Arial" panose="020B0604020202020204" pitchFamily="34" charset="0"/>
            </a:endParaRPr>
          </a:p>
        </p:txBody>
      </p:sp>
      <p:sp>
        <p:nvSpPr>
          <p:cNvPr id="159" name="Text Box 88"/>
          <p:cNvSpPr txBox="1">
            <a:spLocks noChangeArrowheads="1"/>
          </p:cNvSpPr>
          <p:nvPr/>
        </p:nvSpPr>
        <p:spPr bwMode="auto">
          <a:xfrm>
            <a:off x="385012" y="329224"/>
            <a:ext cx="8537607" cy="369332"/>
          </a:xfrm>
          <a:prstGeom prst="rect">
            <a:avLst/>
          </a:prstGeom>
          <a:solidFill>
            <a:schemeClr val="bg1">
              <a:alpha val="65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 defTabSz="914400"/>
            <a:r>
              <a:rPr lang="en-US" sz="1800" b="1" dirty="0">
                <a:solidFill>
                  <a:srgbClr val="0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The strength of NMDAR synapses can be rapidly </a:t>
            </a:r>
            <a:r>
              <a:rPr lang="en-US" sz="1800" b="1" dirty="0" smtClean="0">
                <a:solidFill>
                  <a:srgbClr val="0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and reversibly</a:t>
            </a:r>
            <a:r>
              <a:rPr lang="en-US" sz="1800" b="1" dirty="0">
                <a:solidFill>
                  <a:srgbClr val="0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:</a:t>
            </a:r>
          </a:p>
        </p:txBody>
      </p:sp>
      <p:sp>
        <p:nvSpPr>
          <p:cNvPr id="160" name="Text Box 88"/>
          <p:cNvSpPr txBox="1">
            <a:spLocks noChangeArrowheads="1"/>
          </p:cNvSpPr>
          <p:nvPr/>
        </p:nvSpPr>
        <p:spPr bwMode="auto">
          <a:xfrm>
            <a:off x="5812496" y="4761044"/>
            <a:ext cx="1908878" cy="9233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 defTabSz="914400"/>
            <a:r>
              <a:rPr lang="en-US" sz="1800" b="1" dirty="0" err="1">
                <a:solidFill>
                  <a:srgbClr val="C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feedforward</a:t>
            </a:r>
            <a:r>
              <a:rPr lang="en-US" sz="1800" b="1" dirty="0">
                <a:solidFill>
                  <a:srgbClr val="C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 calcium-</a:t>
            </a:r>
            <a:r>
              <a:rPr lang="en-US" sz="1800" b="1" dirty="0" err="1">
                <a:solidFill>
                  <a:srgbClr val="C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cAMP</a:t>
            </a:r>
            <a:r>
              <a:rPr lang="en-US" sz="1800" b="1" dirty="0">
                <a:solidFill>
                  <a:srgbClr val="C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 signaling</a:t>
            </a:r>
          </a:p>
        </p:txBody>
      </p:sp>
      <p:sp>
        <p:nvSpPr>
          <p:cNvPr id="176" name="Freeform 60"/>
          <p:cNvSpPr>
            <a:spLocks noChangeAspect="1"/>
          </p:cNvSpPr>
          <p:nvPr/>
        </p:nvSpPr>
        <p:spPr bwMode="auto">
          <a:xfrm flipH="1">
            <a:off x="5982577" y="2579260"/>
            <a:ext cx="418790" cy="496343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38100" cmpd="sng">
            <a:solidFill>
              <a:srgbClr val="EE1A42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cxnSp>
        <p:nvCxnSpPr>
          <p:cNvPr id="186" name="Straight Arrow Connector 185"/>
          <p:cNvCxnSpPr/>
          <p:nvPr/>
        </p:nvCxnSpPr>
        <p:spPr>
          <a:xfrm flipH="1">
            <a:off x="5334119" y="2976064"/>
            <a:ext cx="639919" cy="215728"/>
          </a:xfrm>
          <a:prstGeom prst="straightConnector1">
            <a:avLst/>
          </a:prstGeom>
          <a:ln w="38100" cmpd="sng">
            <a:solidFill>
              <a:srgbClr val="FF0000"/>
            </a:solidFill>
            <a:headEnd type="none"/>
            <a:tailEnd type="triangle"/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187" name="Text Box 88"/>
          <p:cNvSpPr txBox="1">
            <a:spLocks noChangeArrowheads="1"/>
          </p:cNvSpPr>
          <p:nvPr/>
        </p:nvSpPr>
        <p:spPr bwMode="auto">
          <a:xfrm>
            <a:off x="5548945" y="2030023"/>
            <a:ext cx="1271768" cy="30777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 defTabSz="914400"/>
            <a:r>
              <a:rPr lang="en-US" sz="1400" b="1" dirty="0" smtClean="0">
                <a:solidFill>
                  <a:srgbClr val="FF0000"/>
                </a:solidFill>
                <a:latin typeface="Arial Narrow" charset="0"/>
                <a:ea typeface="MS PGothic" charset="0"/>
                <a:cs typeface="MS PGothic" charset="0"/>
              </a:rPr>
              <a:t>e.g. stress</a:t>
            </a:r>
            <a:endParaRPr lang="en-US" sz="1400" b="1" dirty="0">
              <a:solidFill>
                <a:srgbClr val="FF0000"/>
              </a:solidFill>
              <a:latin typeface="Arial Narrow" charset="0"/>
              <a:ea typeface="MS PGothic" charset="0"/>
              <a:cs typeface="MS PGothic" charset="0"/>
            </a:endParaRPr>
          </a:p>
        </p:txBody>
      </p:sp>
      <p:sp>
        <p:nvSpPr>
          <p:cNvPr id="188" name="TextBox 187"/>
          <p:cNvSpPr txBox="1"/>
          <p:nvPr/>
        </p:nvSpPr>
        <p:spPr>
          <a:xfrm>
            <a:off x="5860946" y="2279311"/>
            <a:ext cx="68432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Arial" charset="0"/>
                <a:ea typeface="MS PGothic" charset="0"/>
              </a:rPr>
              <a:t>D1R</a:t>
            </a:r>
            <a:endParaRPr lang="en-US" b="1" dirty="0"/>
          </a:p>
        </p:txBody>
      </p:sp>
      <p:sp>
        <p:nvSpPr>
          <p:cNvPr id="48" name="Oval 45"/>
          <p:cNvSpPr>
            <a:spLocks noChangeArrowheads="1"/>
          </p:cNvSpPr>
          <p:nvPr/>
        </p:nvSpPr>
        <p:spPr bwMode="auto">
          <a:xfrm rot="13793292">
            <a:off x="3867972" y="3688617"/>
            <a:ext cx="147259" cy="380366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9" name="Oval 46"/>
          <p:cNvSpPr>
            <a:spLocks noChangeArrowheads="1"/>
          </p:cNvSpPr>
          <p:nvPr/>
        </p:nvSpPr>
        <p:spPr bwMode="auto">
          <a:xfrm rot="13793292">
            <a:off x="3745447" y="3549516"/>
            <a:ext cx="147259" cy="380366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90" name="Oval 45"/>
          <p:cNvSpPr>
            <a:spLocks noChangeArrowheads="1"/>
          </p:cNvSpPr>
          <p:nvPr/>
        </p:nvSpPr>
        <p:spPr bwMode="auto">
          <a:xfrm rot="13793292">
            <a:off x="3612657" y="3323500"/>
            <a:ext cx="147259" cy="380366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91" name="Oval 46"/>
          <p:cNvSpPr>
            <a:spLocks noChangeArrowheads="1"/>
          </p:cNvSpPr>
          <p:nvPr/>
        </p:nvSpPr>
        <p:spPr bwMode="auto">
          <a:xfrm rot="13793292">
            <a:off x="3490132" y="3184399"/>
            <a:ext cx="147259" cy="380366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92" name="Oval 45"/>
          <p:cNvSpPr>
            <a:spLocks noChangeArrowheads="1"/>
          </p:cNvSpPr>
          <p:nvPr/>
        </p:nvSpPr>
        <p:spPr bwMode="auto">
          <a:xfrm rot="14490101">
            <a:off x="3371220" y="2965907"/>
            <a:ext cx="147259" cy="380366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93" name="Oval 46"/>
          <p:cNvSpPr>
            <a:spLocks noChangeArrowheads="1"/>
          </p:cNvSpPr>
          <p:nvPr/>
        </p:nvSpPr>
        <p:spPr bwMode="auto">
          <a:xfrm rot="14490101">
            <a:off x="3271704" y="2817287"/>
            <a:ext cx="147259" cy="380366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4054196" y="3074005"/>
            <a:ext cx="8791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/>
              <a:t>Ca</a:t>
            </a:r>
            <a:r>
              <a:rPr lang="en-US" sz="2400" b="1" baseline="30000" dirty="0" smtClean="0"/>
              <a:t>2+</a:t>
            </a:r>
            <a:endParaRPr lang="en-US" sz="2400" b="1" baseline="30000" dirty="0"/>
          </a:p>
        </p:txBody>
      </p:sp>
      <p:sp>
        <p:nvSpPr>
          <p:cNvPr id="200" name="TextBox 199"/>
          <p:cNvSpPr txBox="1"/>
          <p:nvPr/>
        </p:nvSpPr>
        <p:spPr>
          <a:xfrm>
            <a:off x="5831383" y="3017404"/>
            <a:ext cx="8857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cAMP</a:t>
            </a:r>
            <a:endParaRPr lang="en-US" b="1" dirty="0"/>
          </a:p>
        </p:txBody>
      </p:sp>
      <p:sp>
        <p:nvSpPr>
          <p:cNvPr id="217" name="TextBox 216"/>
          <p:cNvSpPr txBox="1"/>
          <p:nvPr/>
        </p:nvSpPr>
        <p:spPr>
          <a:xfrm>
            <a:off x="4947964" y="3049976"/>
            <a:ext cx="4589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AC</a:t>
            </a:r>
            <a:endParaRPr lang="en-US" b="1" dirty="0"/>
          </a:p>
        </p:txBody>
      </p:sp>
      <p:sp>
        <p:nvSpPr>
          <p:cNvPr id="218" name="TextBox 217"/>
          <p:cNvSpPr txBox="1"/>
          <p:nvPr/>
        </p:nvSpPr>
        <p:spPr>
          <a:xfrm>
            <a:off x="6366816" y="3356901"/>
            <a:ext cx="652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PKA</a:t>
            </a:r>
            <a:endParaRPr lang="en-US" b="1" dirty="0"/>
          </a:p>
        </p:txBody>
      </p:sp>
      <p:sp>
        <p:nvSpPr>
          <p:cNvPr id="219" name="TextBox 218"/>
          <p:cNvSpPr txBox="1"/>
          <p:nvPr/>
        </p:nvSpPr>
        <p:spPr>
          <a:xfrm>
            <a:off x="5230766" y="3441898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IP3R</a:t>
            </a:r>
            <a:endParaRPr lang="en-US" b="1" dirty="0"/>
          </a:p>
        </p:txBody>
      </p:sp>
      <p:cxnSp>
        <p:nvCxnSpPr>
          <p:cNvPr id="22" name="Straight Arrow Connector 21"/>
          <p:cNvCxnSpPr/>
          <p:nvPr/>
        </p:nvCxnSpPr>
        <p:spPr>
          <a:xfrm flipV="1">
            <a:off x="4659693" y="3245147"/>
            <a:ext cx="360778" cy="62128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0" name="Straight Arrow Connector 219"/>
          <p:cNvCxnSpPr>
            <a:endCxn id="200" idx="1"/>
          </p:cNvCxnSpPr>
          <p:nvPr/>
        </p:nvCxnSpPr>
        <p:spPr>
          <a:xfrm flipV="1">
            <a:off x="5386667" y="3202070"/>
            <a:ext cx="444716" cy="62278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Freeform 29"/>
          <p:cNvSpPr/>
          <p:nvPr/>
        </p:nvSpPr>
        <p:spPr>
          <a:xfrm>
            <a:off x="6529388" y="3192626"/>
            <a:ext cx="207027" cy="212562"/>
          </a:xfrm>
          <a:custGeom>
            <a:avLst/>
            <a:gdLst>
              <a:gd name="connsiteX0" fmla="*/ 0 w 207027"/>
              <a:gd name="connsiteY0" fmla="*/ 22062 h 212562"/>
              <a:gd name="connsiteX1" fmla="*/ 185737 w 207027"/>
              <a:gd name="connsiteY1" fmla="*/ 17299 h 212562"/>
              <a:gd name="connsiteX2" fmla="*/ 195262 w 207027"/>
              <a:gd name="connsiteY2" fmla="*/ 212562 h 21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027" h="212562">
                <a:moveTo>
                  <a:pt x="0" y="22062"/>
                </a:moveTo>
                <a:cubicBezTo>
                  <a:pt x="76597" y="3805"/>
                  <a:pt x="153194" y="-14451"/>
                  <a:pt x="185737" y="17299"/>
                </a:cubicBezTo>
                <a:cubicBezTo>
                  <a:pt x="218280" y="49049"/>
                  <a:pt x="206771" y="130805"/>
                  <a:pt x="195262" y="212562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22" name="Straight Arrow Connector 221"/>
          <p:cNvCxnSpPr/>
          <p:nvPr/>
        </p:nvCxnSpPr>
        <p:spPr>
          <a:xfrm flipH="1">
            <a:off x="5802865" y="3573789"/>
            <a:ext cx="603551" cy="176237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Freeform 32"/>
          <p:cNvSpPr/>
          <p:nvPr/>
        </p:nvSpPr>
        <p:spPr>
          <a:xfrm>
            <a:off x="4381500" y="3486150"/>
            <a:ext cx="909638" cy="279840"/>
          </a:xfrm>
          <a:custGeom>
            <a:avLst/>
            <a:gdLst>
              <a:gd name="connsiteX0" fmla="*/ 909638 w 909638"/>
              <a:gd name="connsiteY0" fmla="*/ 238125 h 279840"/>
              <a:gd name="connsiteX1" fmla="*/ 633413 w 909638"/>
              <a:gd name="connsiteY1" fmla="*/ 271463 h 279840"/>
              <a:gd name="connsiteX2" fmla="*/ 147638 w 909638"/>
              <a:gd name="connsiteY2" fmla="*/ 252413 h 279840"/>
              <a:gd name="connsiteX3" fmla="*/ 0 w 909638"/>
              <a:gd name="connsiteY3" fmla="*/ 0 h 279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9638" h="279840">
                <a:moveTo>
                  <a:pt x="909638" y="238125"/>
                </a:moveTo>
                <a:cubicBezTo>
                  <a:pt x="835025" y="253603"/>
                  <a:pt x="760413" y="269082"/>
                  <a:pt x="633413" y="271463"/>
                </a:cubicBezTo>
                <a:cubicBezTo>
                  <a:pt x="506413" y="273844"/>
                  <a:pt x="253207" y="297657"/>
                  <a:pt x="147638" y="252413"/>
                </a:cubicBezTo>
                <a:cubicBezTo>
                  <a:pt x="42069" y="207169"/>
                  <a:pt x="21034" y="103584"/>
                  <a:pt x="0" y="0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4" name="Down Arrow 33"/>
          <p:cNvSpPr/>
          <p:nvPr/>
        </p:nvSpPr>
        <p:spPr>
          <a:xfrm rot="10800000">
            <a:off x="7371135" y="2506292"/>
            <a:ext cx="286055" cy="903322"/>
          </a:xfrm>
          <a:prstGeom prst="downArrow">
            <a:avLst/>
          </a:prstGeom>
          <a:solidFill>
            <a:srgbClr val="FFFF00">
              <a:alpha val="70000"/>
            </a:srgbClr>
          </a:solidFill>
          <a:ln>
            <a:solidFill>
              <a:srgbClr val="FFFF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" name="Oval 45"/>
          <p:cNvSpPr>
            <a:spLocks noChangeArrowheads="1"/>
          </p:cNvSpPr>
          <p:nvPr/>
        </p:nvSpPr>
        <p:spPr bwMode="auto">
          <a:xfrm rot="10800000">
            <a:off x="7544572" y="282517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27" name="Oval 46"/>
          <p:cNvSpPr>
            <a:spLocks noChangeArrowheads="1"/>
          </p:cNvSpPr>
          <p:nvPr/>
        </p:nvSpPr>
        <p:spPr bwMode="auto">
          <a:xfrm rot="10800000">
            <a:off x="7368509" y="2826306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29" name="TextBox 228"/>
          <p:cNvSpPr txBox="1"/>
          <p:nvPr/>
        </p:nvSpPr>
        <p:spPr>
          <a:xfrm>
            <a:off x="7421402" y="2465829"/>
            <a:ext cx="9043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KCNQ</a:t>
            </a:r>
            <a:endParaRPr lang="en-US" sz="2000" b="1" dirty="0">
              <a:solidFill>
                <a:srgbClr val="C00000"/>
              </a:solidFill>
            </a:endParaRPr>
          </a:p>
        </p:txBody>
      </p:sp>
      <p:sp>
        <p:nvSpPr>
          <p:cNvPr id="230" name="Down Arrow 229"/>
          <p:cNvSpPr/>
          <p:nvPr/>
        </p:nvSpPr>
        <p:spPr>
          <a:xfrm rot="10800000">
            <a:off x="6842392" y="2421023"/>
            <a:ext cx="286055" cy="903322"/>
          </a:xfrm>
          <a:prstGeom prst="downArrow">
            <a:avLst/>
          </a:prstGeom>
          <a:solidFill>
            <a:srgbClr val="FFFF00">
              <a:alpha val="70000"/>
            </a:srgbClr>
          </a:solidFill>
          <a:ln>
            <a:solidFill>
              <a:srgbClr val="FFFF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4" name="Oval 45"/>
          <p:cNvSpPr>
            <a:spLocks noChangeArrowheads="1"/>
          </p:cNvSpPr>
          <p:nvPr/>
        </p:nvSpPr>
        <p:spPr bwMode="auto">
          <a:xfrm rot="10800000">
            <a:off x="7023817" y="2820278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25" name="Oval 46"/>
          <p:cNvSpPr>
            <a:spLocks noChangeArrowheads="1"/>
          </p:cNvSpPr>
          <p:nvPr/>
        </p:nvSpPr>
        <p:spPr bwMode="auto">
          <a:xfrm rot="10800000">
            <a:off x="6839163" y="2817718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28" name="TextBox 227"/>
          <p:cNvSpPr txBox="1"/>
          <p:nvPr/>
        </p:nvSpPr>
        <p:spPr>
          <a:xfrm>
            <a:off x="6446227" y="2479435"/>
            <a:ext cx="6902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HCN</a:t>
            </a:r>
            <a:endParaRPr lang="en-US" sz="2000" b="1" dirty="0">
              <a:solidFill>
                <a:srgbClr val="C00000"/>
              </a:solidFill>
            </a:endParaRPr>
          </a:p>
        </p:txBody>
      </p:sp>
      <p:sp>
        <p:nvSpPr>
          <p:cNvPr id="231" name="Freeform 60"/>
          <p:cNvSpPr>
            <a:spLocks noChangeAspect="1"/>
          </p:cNvSpPr>
          <p:nvPr/>
        </p:nvSpPr>
        <p:spPr bwMode="auto">
          <a:xfrm rot="9569228" flipH="1">
            <a:off x="7226699" y="3857679"/>
            <a:ext cx="401171" cy="475461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38100" cmpd="sng">
            <a:solidFill>
              <a:srgbClr val="FF66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32" name="TextBox 231"/>
          <p:cNvSpPr txBox="1"/>
          <p:nvPr/>
        </p:nvSpPr>
        <p:spPr>
          <a:xfrm>
            <a:off x="7462474" y="4230081"/>
            <a:ext cx="9443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NE </a:t>
            </a:r>
            <a:r>
              <a:rPr lang="en-US" b="1" dirty="0">
                <a:latin typeface="Arial" charset="0"/>
                <a:ea typeface="MS PGothic" charset="0"/>
                <a:cs typeface="MS PGothic" charset="0"/>
              </a:rPr>
              <a:t>α</a:t>
            </a:r>
            <a:r>
              <a:rPr lang="en-US" b="1" dirty="0" smtClean="0"/>
              <a:t>1R</a:t>
            </a: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2790495497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52" grpId="0" animBg="1"/>
    </p:bld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>
            <a:off x="3067048" y="-539724"/>
            <a:ext cx="6086987" cy="7414531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686300 w 6219825"/>
              <a:gd name="connsiteY184" fmla="*/ 3724275 h 6934200"/>
              <a:gd name="connsiteX185" fmla="*/ 4762500 w 6219825"/>
              <a:gd name="connsiteY185" fmla="*/ 3743325 h 6934200"/>
              <a:gd name="connsiteX186" fmla="*/ 4810125 w 6219825"/>
              <a:gd name="connsiteY186" fmla="*/ 3752850 h 6934200"/>
              <a:gd name="connsiteX187" fmla="*/ 4991100 w 6219825"/>
              <a:gd name="connsiteY187" fmla="*/ 3762375 h 6934200"/>
              <a:gd name="connsiteX188" fmla="*/ 5076825 w 6219825"/>
              <a:gd name="connsiteY188" fmla="*/ 3790950 h 6934200"/>
              <a:gd name="connsiteX189" fmla="*/ 5105400 w 6219825"/>
              <a:gd name="connsiteY189" fmla="*/ 3800475 h 6934200"/>
              <a:gd name="connsiteX190" fmla="*/ 5200650 w 6219825"/>
              <a:gd name="connsiteY190" fmla="*/ 3838575 h 6934200"/>
              <a:gd name="connsiteX191" fmla="*/ 5257800 w 6219825"/>
              <a:gd name="connsiteY191" fmla="*/ 3886200 h 6934200"/>
              <a:gd name="connsiteX192" fmla="*/ 5295900 w 6219825"/>
              <a:gd name="connsiteY192" fmla="*/ 3943350 h 6934200"/>
              <a:gd name="connsiteX193" fmla="*/ 5334000 w 6219825"/>
              <a:gd name="connsiteY193" fmla="*/ 3981450 h 6934200"/>
              <a:gd name="connsiteX194" fmla="*/ 5343525 w 6219825"/>
              <a:gd name="connsiteY194" fmla="*/ 4010025 h 6934200"/>
              <a:gd name="connsiteX195" fmla="*/ 5410200 w 6219825"/>
              <a:gd name="connsiteY195" fmla="*/ 4067175 h 6934200"/>
              <a:gd name="connsiteX196" fmla="*/ 5438775 w 6219825"/>
              <a:gd name="connsiteY196" fmla="*/ 4076700 h 6934200"/>
              <a:gd name="connsiteX197" fmla="*/ 5495925 w 6219825"/>
              <a:gd name="connsiteY197" fmla="*/ 4133850 h 6934200"/>
              <a:gd name="connsiteX198" fmla="*/ 5562600 w 6219825"/>
              <a:gd name="connsiteY198" fmla="*/ 4171950 h 6934200"/>
              <a:gd name="connsiteX199" fmla="*/ 5591175 w 6219825"/>
              <a:gd name="connsiteY199" fmla="*/ 4229100 h 6934200"/>
              <a:gd name="connsiteX200" fmla="*/ 5600700 w 6219825"/>
              <a:gd name="connsiteY200" fmla="*/ 4257675 h 6934200"/>
              <a:gd name="connsiteX201" fmla="*/ 5619750 w 6219825"/>
              <a:gd name="connsiteY201" fmla="*/ 4295775 h 6934200"/>
              <a:gd name="connsiteX202" fmla="*/ 5629275 w 6219825"/>
              <a:gd name="connsiteY202" fmla="*/ 4333875 h 6934200"/>
              <a:gd name="connsiteX203" fmla="*/ 5648325 w 6219825"/>
              <a:gd name="connsiteY203" fmla="*/ 4362450 h 6934200"/>
              <a:gd name="connsiteX204" fmla="*/ 5657850 w 6219825"/>
              <a:gd name="connsiteY204" fmla="*/ 4391025 h 6934200"/>
              <a:gd name="connsiteX205" fmla="*/ 5695950 w 6219825"/>
              <a:gd name="connsiteY205" fmla="*/ 4448175 h 6934200"/>
              <a:gd name="connsiteX206" fmla="*/ 5705475 w 6219825"/>
              <a:gd name="connsiteY206" fmla="*/ 4495800 h 6934200"/>
              <a:gd name="connsiteX207" fmla="*/ 5734050 w 6219825"/>
              <a:gd name="connsiteY207" fmla="*/ 4524375 h 6934200"/>
              <a:gd name="connsiteX208" fmla="*/ 5753100 w 6219825"/>
              <a:gd name="connsiteY208" fmla="*/ 4562475 h 6934200"/>
              <a:gd name="connsiteX209" fmla="*/ 5772150 w 6219825"/>
              <a:gd name="connsiteY209" fmla="*/ 4619625 h 6934200"/>
              <a:gd name="connsiteX210" fmla="*/ 5781675 w 6219825"/>
              <a:gd name="connsiteY210" fmla="*/ 4648200 h 6934200"/>
              <a:gd name="connsiteX211" fmla="*/ 5791200 w 6219825"/>
              <a:gd name="connsiteY211" fmla="*/ 4676775 h 6934200"/>
              <a:gd name="connsiteX212" fmla="*/ 5810250 w 6219825"/>
              <a:gd name="connsiteY212" fmla="*/ 5029200 h 6934200"/>
              <a:gd name="connsiteX213" fmla="*/ 5819775 w 6219825"/>
              <a:gd name="connsiteY213" fmla="*/ 5095875 h 6934200"/>
              <a:gd name="connsiteX214" fmla="*/ 5829300 w 6219825"/>
              <a:gd name="connsiteY214" fmla="*/ 5229225 h 6934200"/>
              <a:gd name="connsiteX215" fmla="*/ 5848350 w 6219825"/>
              <a:gd name="connsiteY215" fmla="*/ 5353050 h 6934200"/>
              <a:gd name="connsiteX216" fmla="*/ 5867400 w 6219825"/>
              <a:gd name="connsiteY216" fmla="*/ 5448300 h 6934200"/>
              <a:gd name="connsiteX217" fmla="*/ 5886450 w 6219825"/>
              <a:gd name="connsiteY217" fmla="*/ 5686425 h 6934200"/>
              <a:gd name="connsiteX218" fmla="*/ 5895975 w 6219825"/>
              <a:gd name="connsiteY218" fmla="*/ 5772150 h 6934200"/>
              <a:gd name="connsiteX219" fmla="*/ 5905500 w 6219825"/>
              <a:gd name="connsiteY219" fmla="*/ 6600825 h 6934200"/>
              <a:gd name="connsiteX220" fmla="*/ 5934075 w 6219825"/>
              <a:gd name="connsiteY220" fmla="*/ 6686550 h 6934200"/>
              <a:gd name="connsiteX221" fmla="*/ 5962650 w 6219825"/>
              <a:gd name="connsiteY221" fmla="*/ 6781800 h 6934200"/>
              <a:gd name="connsiteX222" fmla="*/ 5972175 w 6219825"/>
              <a:gd name="connsiteY222" fmla="*/ 6810375 h 6934200"/>
              <a:gd name="connsiteX223" fmla="*/ 5981700 w 6219825"/>
              <a:gd name="connsiteY223" fmla="*/ 6838950 h 6934200"/>
              <a:gd name="connsiteX224" fmla="*/ 6000750 w 6219825"/>
              <a:gd name="connsiteY224" fmla="*/ 6867525 h 6934200"/>
              <a:gd name="connsiteX225" fmla="*/ 6048375 w 6219825"/>
              <a:gd name="connsiteY225" fmla="*/ 6934200 h 6934200"/>
              <a:gd name="connsiteX226" fmla="*/ 6153150 w 6219825"/>
              <a:gd name="connsiteY226" fmla="*/ 6924675 h 6934200"/>
              <a:gd name="connsiteX227" fmla="*/ 6172200 w 6219825"/>
              <a:gd name="connsiteY227" fmla="*/ 6886575 h 6934200"/>
              <a:gd name="connsiteX228" fmla="*/ 6191250 w 6219825"/>
              <a:gd name="connsiteY228" fmla="*/ 5934075 h 6934200"/>
              <a:gd name="connsiteX229" fmla="*/ 6219825 w 6219825"/>
              <a:gd name="connsiteY229" fmla="*/ 2743200 h 6934200"/>
              <a:gd name="connsiteX230" fmla="*/ 6210300 w 6219825"/>
              <a:gd name="connsiteY230" fmla="*/ 228600 h 6934200"/>
              <a:gd name="connsiteX231" fmla="*/ 6181725 w 6219825"/>
              <a:gd name="connsiteY231" fmla="*/ 104775 h 6934200"/>
              <a:gd name="connsiteX232" fmla="*/ 6172200 w 6219825"/>
              <a:gd name="connsiteY232" fmla="*/ 47625 h 6934200"/>
              <a:gd name="connsiteX233" fmla="*/ 6096000 w 6219825"/>
              <a:gd name="connsiteY23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810125 w 6219825"/>
              <a:gd name="connsiteY185" fmla="*/ 3752850 h 6934200"/>
              <a:gd name="connsiteX186" fmla="*/ 4991100 w 6219825"/>
              <a:gd name="connsiteY186" fmla="*/ 3762375 h 6934200"/>
              <a:gd name="connsiteX187" fmla="*/ 5076825 w 6219825"/>
              <a:gd name="connsiteY187" fmla="*/ 3790950 h 6934200"/>
              <a:gd name="connsiteX188" fmla="*/ 5105400 w 6219825"/>
              <a:gd name="connsiteY188" fmla="*/ 3800475 h 6934200"/>
              <a:gd name="connsiteX189" fmla="*/ 5200650 w 6219825"/>
              <a:gd name="connsiteY189" fmla="*/ 3838575 h 6934200"/>
              <a:gd name="connsiteX190" fmla="*/ 5257800 w 6219825"/>
              <a:gd name="connsiteY190" fmla="*/ 3886200 h 6934200"/>
              <a:gd name="connsiteX191" fmla="*/ 5295900 w 6219825"/>
              <a:gd name="connsiteY191" fmla="*/ 3943350 h 6934200"/>
              <a:gd name="connsiteX192" fmla="*/ 5334000 w 6219825"/>
              <a:gd name="connsiteY192" fmla="*/ 3981450 h 6934200"/>
              <a:gd name="connsiteX193" fmla="*/ 5343525 w 6219825"/>
              <a:gd name="connsiteY193" fmla="*/ 4010025 h 6934200"/>
              <a:gd name="connsiteX194" fmla="*/ 5410200 w 6219825"/>
              <a:gd name="connsiteY194" fmla="*/ 4067175 h 6934200"/>
              <a:gd name="connsiteX195" fmla="*/ 5438775 w 6219825"/>
              <a:gd name="connsiteY195" fmla="*/ 4076700 h 6934200"/>
              <a:gd name="connsiteX196" fmla="*/ 5495925 w 6219825"/>
              <a:gd name="connsiteY196" fmla="*/ 4133850 h 6934200"/>
              <a:gd name="connsiteX197" fmla="*/ 5562600 w 6219825"/>
              <a:gd name="connsiteY197" fmla="*/ 4171950 h 6934200"/>
              <a:gd name="connsiteX198" fmla="*/ 5591175 w 6219825"/>
              <a:gd name="connsiteY198" fmla="*/ 4229100 h 6934200"/>
              <a:gd name="connsiteX199" fmla="*/ 5600700 w 6219825"/>
              <a:gd name="connsiteY199" fmla="*/ 4257675 h 6934200"/>
              <a:gd name="connsiteX200" fmla="*/ 5619750 w 6219825"/>
              <a:gd name="connsiteY200" fmla="*/ 4295775 h 6934200"/>
              <a:gd name="connsiteX201" fmla="*/ 5629275 w 6219825"/>
              <a:gd name="connsiteY201" fmla="*/ 4333875 h 6934200"/>
              <a:gd name="connsiteX202" fmla="*/ 5648325 w 6219825"/>
              <a:gd name="connsiteY202" fmla="*/ 4362450 h 6934200"/>
              <a:gd name="connsiteX203" fmla="*/ 5657850 w 6219825"/>
              <a:gd name="connsiteY203" fmla="*/ 4391025 h 6934200"/>
              <a:gd name="connsiteX204" fmla="*/ 5695950 w 6219825"/>
              <a:gd name="connsiteY204" fmla="*/ 4448175 h 6934200"/>
              <a:gd name="connsiteX205" fmla="*/ 5705475 w 6219825"/>
              <a:gd name="connsiteY205" fmla="*/ 4495800 h 6934200"/>
              <a:gd name="connsiteX206" fmla="*/ 5734050 w 6219825"/>
              <a:gd name="connsiteY206" fmla="*/ 4524375 h 6934200"/>
              <a:gd name="connsiteX207" fmla="*/ 5753100 w 6219825"/>
              <a:gd name="connsiteY207" fmla="*/ 4562475 h 6934200"/>
              <a:gd name="connsiteX208" fmla="*/ 5772150 w 6219825"/>
              <a:gd name="connsiteY208" fmla="*/ 4619625 h 6934200"/>
              <a:gd name="connsiteX209" fmla="*/ 5781675 w 6219825"/>
              <a:gd name="connsiteY209" fmla="*/ 4648200 h 6934200"/>
              <a:gd name="connsiteX210" fmla="*/ 5791200 w 6219825"/>
              <a:gd name="connsiteY210" fmla="*/ 4676775 h 6934200"/>
              <a:gd name="connsiteX211" fmla="*/ 5810250 w 6219825"/>
              <a:gd name="connsiteY211" fmla="*/ 5029200 h 6934200"/>
              <a:gd name="connsiteX212" fmla="*/ 5819775 w 6219825"/>
              <a:gd name="connsiteY212" fmla="*/ 5095875 h 6934200"/>
              <a:gd name="connsiteX213" fmla="*/ 5829300 w 6219825"/>
              <a:gd name="connsiteY213" fmla="*/ 5229225 h 6934200"/>
              <a:gd name="connsiteX214" fmla="*/ 5848350 w 6219825"/>
              <a:gd name="connsiteY214" fmla="*/ 5353050 h 6934200"/>
              <a:gd name="connsiteX215" fmla="*/ 5867400 w 6219825"/>
              <a:gd name="connsiteY215" fmla="*/ 5448300 h 6934200"/>
              <a:gd name="connsiteX216" fmla="*/ 5886450 w 6219825"/>
              <a:gd name="connsiteY216" fmla="*/ 5686425 h 6934200"/>
              <a:gd name="connsiteX217" fmla="*/ 5895975 w 6219825"/>
              <a:gd name="connsiteY217" fmla="*/ 5772150 h 6934200"/>
              <a:gd name="connsiteX218" fmla="*/ 5905500 w 6219825"/>
              <a:gd name="connsiteY218" fmla="*/ 6600825 h 6934200"/>
              <a:gd name="connsiteX219" fmla="*/ 5934075 w 6219825"/>
              <a:gd name="connsiteY219" fmla="*/ 6686550 h 6934200"/>
              <a:gd name="connsiteX220" fmla="*/ 5962650 w 6219825"/>
              <a:gd name="connsiteY220" fmla="*/ 6781800 h 6934200"/>
              <a:gd name="connsiteX221" fmla="*/ 5972175 w 6219825"/>
              <a:gd name="connsiteY221" fmla="*/ 6810375 h 6934200"/>
              <a:gd name="connsiteX222" fmla="*/ 5981700 w 6219825"/>
              <a:gd name="connsiteY222" fmla="*/ 6838950 h 6934200"/>
              <a:gd name="connsiteX223" fmla="*/ 6000750 w 6219825"/>
              <a:gd name="connsiteY223" fmla="*/ 6867525 h 6934200"/>
              <a:gd name="connsiteX224" fmla="*/ 6048375 w 6219825"/>
              <a:gd name="connsiteY224" fmla="*/ 6934200 h 6934200"/>
              <a:gd name="connsiteX225" fmla="*/ 6153150 w 6219825"/>
              <a:gd name="connsiteY225" fmla="*/ 6924675 h 6934200"/>
              <a:gd name="connsiteX226" fmla="*/ 6172200 w 6219825"/>
              <a:gd name="connsiteY226" fmla="*/ 6886575 h 6934200"/>
              <a:gd name="connsiteX227" fmla="*/ 6191250 w 6219825"/>
              <a:gd name="connsiteY227" fmla="*/ 5934075 h 6934200"/>
              <a:gd name="connsiteX228" fmla="*/ 6219825 w 6219825"/>
              <a:gd name="connsiteY228" fmla="*/ 2743200 h 6934200"/>
              <a:gd name="connsiteX229" fmla="*/ 6210300 w 6219825"/>
              <a:gd name="connsiteY229" fmla="*/ 228600 h 6934200"/>
              <a:gd name="connsiteX230" fmla="*/ 6181725 w 6219825"/>
              <a:gd name="connsiteY230" fmla="*/ 104775 h 6934200"/>
              <a:gd name="connsiteX231" fmla="*/ 6172200 w 6219825"/>
              <a:gd name="connsiteY231" fmla="*/ 47625 h 6934200"/>
              <a:gd name="connsiteX232" fmla="*/ 6096000 w 6219825"/>
              <a:gd name="connsiteY23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991100 w 6219825"/>
              <a:gd name="connsiteY185" fmla="*/ 3762375 h 6934200"/>
              <a:gd name="connsiteX186" fmla="*/ 5076825 w 6219825"/>
              <a:gd name="connsiteY186" fmla="*/ 3790950 h 6934200"/>
              <a:gd name="connsiteX187" fmla="*/ 5105400 w 6219825"/>
              <a:gd name="connsiteY187" fmla="*/ 3800475 h 6934200"/>
              <a:gd name="connsiteX188" fmla="*/ 5200650 w 6219825"/>
              <a:gd name="connsiteY188" fmla="*/ 3838575 h 6934200"/>
              <a:gd name="connsiteX189" fmla="*/ 5257800 w 6219825"/>
              <a:gd name="connsiteY189" fmla="*/ 3886200 h 6934200"/>
              <a:gd name="connsiteX190" fmla="*/ 5295900 w 6219825"/>
              <a:gd name="connsiteY190" fmla="*/ 3943350 h 6934200"/>
              <a:gd name="connsiteX191" fmla="*/ 5334000 w 6219825"/>
              <a:gd name="connsiteY191" fmla="*/ 3981450 h 6934200"/>
              <a:gd name="connsiteX192" fmla="*/ 5343525 w 6219825"/>
              <a:gd name="connsiteY192" fmla="*/ 4010025 h 6934200"/>
              <a:gd name="connsiteX193" fmla="*/ 5410200 w 6219825"/>
              <a:gd name="connsiteY193" fmla="*/ 4067175 h 6934200"/>
              <a:gd name="connsiteX194" fmla="*/ 5438775 w 6219825"/>
              <a:gd name="connsiteY194" fmla="*/ 4076700 h 6934200"/>
              <a:gd name="connsiteX195" fmla="*/ 5495925 w 6219825"/>
              <a:gd name="connsiteY195" fmla="*/ 4133850 h 6934200"/>
              <a:gd name="connsiteX196" fmla="*/ 5562600 w 6219825"/>
              <a:gd name="connsiteY196" fmla="*/ 4171950 h 6934200"/>
              <a:gd name="connsiteX197" fmla="*/ 5591175 w 6219825"/>
              <a:gd name="connsiteY197" fmla="*/ 4229100 h 6934200"/>
              <a:gd name="connsiteX198" fmla="*/ 5600700 w 6219825"/>
              <a:gd name="connsiteY198" fmla="*/ 4257675 h 6934200"/>
              <a:gd name="connsiteX199" fmla="*/ 5619750 w 6219825"/>
              <a:gd name="connsiteY199" fmla="*/ 4295775 h 6934200"/>
              <a:gd name="connsiteX200" fmla="*/ 5629275 w 6219825"/>
              <a:gd name="connsiteY200" fmla="*/ 4333875 h 6934200"/>
              <a:gd name="connsiteX201" fmla="*/ 5648325 w 6219825"/>
              <a:gd name="connsiteY201" fmla="*/ 4362450 h 6934200"/>
              <a:gd name="connsiteX202" fmla="*/ 5657850 w 6219825"/>
              <a:gd name="connsiteY202" fmla="*/ 4391025 h 6934200"/>
              <a:gd name="connsiteX203" fmla="*/ 5695950 w 6219825"/>
              <a:gd name="connsiteY203" fmla="*/ 4448175 h 6934200"/>
              <a:gd name="connsiteX204" fmla="*/ 5705475 w 6219825"/>
              <a:gd name="connsiteY204" fmla="*/ 4495800 h 6934200"/>
              <a:gd name="connsiteX205" fmla="*/ 5734050 w 6219825"/>
              <a:gd name="connsiteY205" fmla="*/ 4524375 h 6934200"/>
              <a:gd name="connsiteX206" fmla="*/ 5753100 w 6219825"/>
              <a:gd name="connsiteY206" fmla="*/ 4562475 h 6934200"/>
              <a:gd name="connsiteX207" fmla="*/ 5772150 w 6219825"/>
              <a:gd name="connsiteY207" fmla="*/ 4619625 h 6934200"/>
              <a:gd name="connsiteX208" fmla="*/ 5781675 w 6219825"/>
              <a:gd name="connsiteY208" fmla="*/ 4648200 h 6934200"/>
              <a:gd name="connsiteX209" fmla="*/ 5791200 w 6219825"/>
              <a:gd name="connsiteY209" fmla="*/ 4676775 h 6934200"/>
              <a:gd name="connsiteX210" fmla="*/ 5810250 w 6219825"/>
              <a:gd name="connsiteY210" fmla="*/ 5029200 h 6934200"/>
              <a:gd name="connsiteX211" fmla="*/ 5819775 w 6219825"/>
              <a:gd name="connsiteY211" fmla="*/ 5095875 h 6934200"/>
              <a:gd name="connsiteX212" fmla="*/ 5829300 w 6219825"/>
              <a:gd name="connsiteY212" fmla="*/ 5229225 h 6934200"/>
              <a:gd name="connsiteX213" fmla="*/ 5848350 w 6219825"/>
              <a:gd name="connsiteY213" fmla="*/ 5353050 h 6934200"/>
              <a:gd name="connsiteX214" fmla="*/ 5867400 w 6219825"/>
              <a:gd name="connsiteY214" fmla="*/ 5448300 h 6934200"/>
              <a:gd name="connsiteX215" fmla="*/ 5886450 w 6219825"/>
              <a:gd name="connsiteY215" fmla="*/ 5686425 h 6934200"/>
              <a:gd name="connsiteX216" fmla="*/ 5895975 w 6219825"/>
              <a:gd name="connsiteY216" fmla="*/ 5772150 h 6934200"/>
              <a:gd name="connsiteX217" fmla="*/ 5905500 w 6219825"/>
              <a:gd name="connsiteY217" fmla="*/ 6600825 h 6934200"/>
              <a:gd name="connsiteX218" fmla="*/ 5934075 w 6219825"/>
              <a:gd name="connsiteY218" fmla="*/ 6686550 h 6934200"/>
              <a:gd name="connsiteX219" fmla="*/ 5962650 w 6219825"/>
              <a:gd name="connsiteY219" fmla="*/ 6781800 h 6934200"/>
              <a:gd name="connsiteX220" fmla="*/ 5972175 w 6219825"/>
              <a:gd name="connsiteY220" fmla="*/ 6810375 h 6934200"/>
              <a:gd name="connsiteX221" fmla="*/ 5981700 w 6219825"/>
              <a:gd name="connsiteY221" fmla="*/ 6838950 h 6934200"/>
              <a:gd name="connsiteX222" fmla="*/ 6000750 w 6219825"/>
              <a:gd name="connsiteY222" fmla="*/ 6867525 h 6934200"/>
              <a:gd name="connsiteX223" fmla="*/ 6048375 w 6219825"/>
              <a:gd name="connsiteY223" fmla="*/ 6934200 h 6934200"/>
              <a:gd name="connsiteX224" fmla="*/ 6153150 w 6219825"/>
              <a:gd name="connsiteY224" fmla="*/ 6924675 h 6934200"/>
              <a:gd name="connsiteX225" fmla="*/ 6172200 w 6219825"/>
              <a:gd name="connsiteY225" fmla="*/ 6886575 h 6934200"/>
              <a:gd name="connsiteX226" fmla="*/ 6191250 w 6219825"/>
              <a:gd name="connsiteY226" fmla="*/ 5934075 h 6934200"/>
              <a:gd name="connsiteX227" fmla="*/ 6219825 w 6219825"/>
              <a:gd name="connsiteY227" fmla="*/ 2743200 h 6934200"/>
              <a:gd name="connsiteX228" fmla="*/ 6210300 w 6219825"/>
              <a:gd name="connsiteY228" fmla="*/ 228600 h 6934200"/>
              <a:gd name="connsiteX229" fmla="*/ 6181725 w 6219825"/>
              <a:gd name="connsiteY229" fmla="*/ 104775 h 6934200"/>
              <a:gd name="connsiteX230" fmla="*/ 6172200 w 6219825"/>
              <a:gd name="connsiteY230" fmla="*/ 47625 h 6934200"/>
              <a:gd name="connsiteX231" fmla="*/ 6096000 w 6219825"/>
              <a:gd name="connsiteY23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533900 w 6219825"/>
              <a:gd name="connsiteY180" fmla="*/ 3657600 h 6934200"/>
              <a:gd name="connsiteX181" fmla="*/ 4572000 w 6219825"/>
              <a:gd name="connsiteY181" fmla="*/ 3676650 h 6934200"/>
              <a:gd name="connsiteX182" fmla="*/ 4657725 w 6219825"/>
              <a:gd name="connsiteY182" fmla="*/ 3714750 h 6934200"/>
              <a:gd name="connsiteX183" fmla="*/ 4762500 w 6219825"/>
              <a:gd name="connsiteY183" fmla="*/ 3743325 h 6934200"/>
              <a:gd name="connsiteX184" fmla="*/ 4991100 w 6219825"/>
              <a:gd name="connsiteY184" fmla="*/ 3762375 h 6934200"/>
              <a:gd name="connsiteX185" fmla="*/ 5076825 w 6219825"/>
              <a:gd name="connsiteY185" fmla="*/ 3790950 h 6934200"/>
              <a:gd name="connsiteX186" fmla="*/ 5105400 w 6219825"/>
              <a:gd name="connsiteY186" fmla="*/ 3800475 h 6934200"/>
              <a:gd name="connsiteX187" fmla="*/ 5200650 w 6219825"/>
              <a:gd name="connsiteY187" fmla="*/ 3838575 h 6934200"/>
              <a:gd name="connsiteX188" fmla="*/ 5257800 w 6219825"/>
              <a:gd name="connsiteY188" fmla="*/ 3886200 h 6934200"/>
              <a:gd name="connsiteX189" fmla="*/ 5295900 w 6219825"/>
              <a:gd name="connsiteY189" fmla="*/ 3943350 h 6934200"/>
              <a:gd name="connsiteX190" fmla="*/ 5334000 w 6219825"/>
              <a:gd name="connsiteY190" fmla="*/ 3981450 h 6934200"/>
              <a:gd name="connsiteX191" fmla="*/ 5343525 w 6219825"/>
              <a:gd name="connsiteY191" fmla="*/ 4010025 h 6934200"/>
              <a:gd name="connsiteX192" fmla="*/ 5410200 w 6219825"/>
              <a:gd name="connsiteY192" fmla="*/ 4067175 h 6934200"/>
              <a:gd name="connsiteX193" fmla="*/ 5438775 w 6219825"/>
              <a:gd name="connsiteY193" fmla="*/ 4076700 h 6934200"/>
              <a:gd name="connsiteX194" fmla="*/ 5495925 w 6219825"/>
              <a:gd name="connsiteY194" fmla="*/ 4133850 h 6934200"/>
              <a:gd name="connsiteX195" fmla="*/ 5562600 w 6219825"/>
              <a:gd name="connsiteY195" fmla="*/ 4171950 h 6934200"/>
              <a:gd name="connsiteX196" fmla="*/ 5591175 w 6219825"/>
              <a:gd name="connsiteY196" fmla="*/ 4229100 h 6934200"/>
              <a:gd name="connsiteX197" fmla="*/ 5600700 w 6219825"/>
              <a:gd name="connsiteY197" fmla="*/ 4257675 h 6934200"/>
              <a:gd name="connsiteX198" fmla="*/ 5619750 w 6219825"/>
              <a:gd name="connsiteY198" fmla="*/ 4295775 h 6934200"/>
              <a:gd name="connsiteX199" fmla="*/ 5629275 w 6219825"/>
              <a:gd name="connsiteY199" fmla="*/ 4333875 h 6934200"/>
              <a:gd name="connsiteX200" fmla="*/ 5648325 w 6219825"/>
              <a:gd name="connsiteY200" fmla="*/ 4362450 h 6934200"/>
              <a:gd name="connsiteX201" fmla="*/ 5657850 w 6219825"/>
              <a:gd name="connsiteY201" fmla="*/ 4391025 h 6934200"/>
              <a:gd name="connsiteX202" fmla="*/ 5695950 w 6219825"/>
              <a:gd name="connsiteY202" fmla="*/ 4448175 h 6934200"/>
              <a:gd name="connsiteX203" fmla="*/ 5705475 w 6219825"/>
              <a:gd name="connsiteY203" fmla="*/ 4495800 h 6934200"/>
              <a:gd name="connsiteX204" fmla="*/ 5734050 w 6219825"/>
              <a:gd name="connsiteY204" fmla="*/ 4524375 h 6934200"/>
              <a:gd name="connsiteX205" fmla="*/ 5753100 w 6219825"/>
              <a:gd name="connsiteY205" fmla="*/ 4562475 h 6934200"/>
              <a:gd name="connsiteX206" fmla="*/ 5772150 w 6219825"/>
              <a:gd name="connsiteY206" fmla="*/ 4619625 h 6934200"/>
              <a:gd name="connsiteX207" fmla="*/ 5781675 w 6219825"/>
              <a:gd name="connsiteY207" fmla="*/ 4648200 h 6934200"/>
              <a:gd name="connsiteX208" fmla="*/ 5791200 w 6219825"/>
              <a:gd name="connsiteY208" fmla="*/ 4676775 h 6934200"/>
              <a:gd name="connsiteX209" fmla="*/ 5810250 w 6219825"/>
              <a:gd name="connsiteY209" fmla="*/ 5029200 h 6934200"/>
              <a:gd name="connsiteX210" fmla="*/ 5819775 w 6219825"/>
              <a:gd name="connsiteY210" fmla="*/ 5095875 h 6934200"/>
              <a:gd name="connsiteX211" fmla="*/ 5829300 w 6219825"/>
              <a:gd name="connsiteY211" fmla="*/ 5229225 h 6934200"/>
              <a:gd name="connsiteX212" fmla="*/ 5848350 w 6219825"/>
              <a:gd name="connsiteY212" fmla="*/ 5353050 h 6934200"/>
              <a:gd name="connsiteX213" fmla="*/ 5867400 w 6219825"/>
              <a:gd name="connsiteY213" fmla="*/ 5448300 h 6934200"/>
              <a:gd name="connsiteX214" fmla="*/ 5886450 w 6219825"/>
              <a:gd name="connsiteY214" fmla="*/ 5686425 h 6934200"/>
              <a:gd name="connsiteX215" fmla="*/ 5895975 w 6219825"/>
              <a:gd name="connsiteY215" fmla="*/ 5772150 h 6934200"/>
              <a:gd name="connsiteX216" fmla="*/ 5905500 w 6219825"/>
              <a:gd name="connsiteY216" fmla="*/ 6600825 h 6934200"/>
              <a:gd name="connsiteX217" fmla="*/ 5934075 w 6219825"/>
              <a:gd name="connsiteY217" fmla="*/ 6686550 h 6934200"/>
              <a:gd name="connsiteX218" fmla="*/ 5962650 w 6219825"/>
              <a:gd name="connsiteY218" fmla="*/ 6781800 h 6934200"/>
              <a:gd name="connsiteX219" fmla="*/ 5972175 w 6219825"/>
              <a:gd name="connsiteY219" fmla="*/ 6810375 h 6934200"/>
              <a:gd name="connsiteX220" fmla="*/ 5981700 w 6219825"/>
              <a:gd name="connsiteY220" fmla="*/ 6838950 h 6934200"/>
              <a:gd name="connsiteX221" fmla="*/ 6000750 w 6219825"/>
              <a:gd name="connsiteY221" fmla="*/ 6867525 h 6934200"/>
              <a:gd name="connsiteX222" fmla="*/ 6048375 w 6219825"/>
              <a:gd name="connsiteY222" fmla="*/ 6934200 h 6934200"/>
              <a:gd name="connsiteX223" fmla="*/ 6153150 w 6219825"/>
              <a:gd name="connsiteY223" fmla="*/ 6924675 h 6934200"/>
              <a:gd name="connsiteX224" fmla="*/ 6172200 w 6219825"/>
              <a:gd name="connsiteY224" fmla="*/ 6886575 h 6934200"/>
              <a:gd name="connsiteX225" fmla="*/ 6191250 w 6219825"/>
              <a:gd name="connsiteY225" fmla="*/ 5934075 h 6934200"/>
              <a:gd name="connsiteX226" fmla="*/ 6219825 w 6219825"/>
              <a:gd name="connsiteY226" fmla="*/ 2743200 h 6934200"/>
              <a:gd name="connsiteX227" fmla="*/ 6210300 w 6219825"/>
              <a:gd name="connsiteY227" fmla="*/ 228600 h 6934200"/>
              <a:gd name="connsiteX228" fmla="*/ 6181725 w 6219825"/>
              <a:gd name="connsiteY228" fmla="*/ 104775 h 6934200"/>
              <a:gd name="connsiteX229" fmla="*/ 6172200 w 6219825"/>
              <a:gd name="connsiteY229" fmla="*/ 47625 h 6934200"/>
              <a:gd name="connsiteX230" fmla="*/ 6096000 w 6219825"/>
              <a:gd name="connsiteY23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52700 w 6219825"/>
              <a:gd name="connsiteY164" fmla="*/ 3495675 h 6934200"/>
              <a:gd name="connsiteX165" fmla="*/ 2590800 w 6219825"/>
              <a:gd name="connsiteY165" fmla="*/ 3486150 h 6934200"/>
              <a:gd name="connsiteX166" fmla="*/ 2628900 w 6219825"/>
              <a:gd name="connsiteY166" fmla="*/ 3467100 h 6934200"/>
              <a:gd name="connsiteX167" fmla="*/ 2762250 w 6219825"/>
              <a:gd name="connsiteY167" fmla="*/ 3448050 h 6934200"/>
              <a:gd name="connsiteX168" fmla="*/ 3209925 w 6219825"/>
              <a:gd name="connsiteY168" fmla="*/ 3457575 h 6934200"/>
              <a:gd name="connsiteX169" fmla="*/ 3267075 w 6219825"/>
              <a:gd name="connsiteY169" fmla="*/ 3467100 h 6934200"/>
              <a:gd name="connsiteX170" fmla="*/ 3419475 w 6219825"/>
              <a:gd name="connsiteY170" fmla="*/ 3486150 h 6934200"/>
              <a:gd name="connsiteX171" fmla="*/ 3514725 w 6219825"/>
              <a:gd name="connsiteY171" fmla="*/ 3514725 h 6934200"/>
              <a:gd name="connsiteX172" fmla="*/ 3543300 w 6219825"/>
              <a:gd name="connsiteY172" fmla="*/ 3524250 h 6934200"/>
              <a:gd name="connsiteX173" fmla="*/ 3581400 w 6219825"/>
              <a:gd name="connsiteY173" fmla="*/ 3533775 h 6934200"/>
              <a:gd name="connsiteX174" fmla="*/ 3676650 w 6219825"/>
              <a:gd name="connsiteY174" fmla="*/ 3562350 h 6934200"/>
              <a:gd name="connsiteX175" fmla="*/ 3714750 w 6219825"/>
              <a:gd name="connsiteY175" fmla="*/ 3571875 h 6934200"/>
              <a:gd name="connsiteX176" fmla="*/ 3876675 w 6219825"/>
              <a:gd name="connsiteY176" fmla="*/ 3581400 h 6934200"/>
              <a:gd name="connsiteX177" fmla="*/ 4038600 w 6219825"/>
              <a:gd name="connsiteY177" fmla="*/ 3600450 h 6934200"/>
              <a:gd name="connsiteX178" fmla="*/ 4391025 w 6219825"/>
              <a:gd name="connsiteY178" fmla="*/ 3609975 h 6934200"/>
              <a:gd name="connsiteX179" fmla="*/ 4533900 w 6219825"/>
              <a:gd name="connsiteY179" fmla="*/ 3657600 h 6934200"/>
              <a:gd name="connsiteX180" fmla="*/ 4572000 w 6219825"/>
              <a:gd name="connsiteY180" fmla="*/ 3676650 h 6934200"/>
              <a:gd name="connsiteX181" fmla="*/ 4657725 w 6219825"/>
              <a:gd name="connsiteY181" fmla="*/ 3714750 h 6934200"/>
              <a:gd name="connsiteX182" fmla="*/ 4762500 w 6219825"/>
              <a:gd name="connsiteY182" fmla="*/ 3743325 h 6934200"/>
              <a:gd name="connsiteX183" fmla="*/ 4991100 w 6219825"/>
              <a:gd name="connsiteY183" fmla="*/ 3762375 h 6934200"/>
              <a:gd name="connsiteX184" fmla="*/ 5076825 w 6219825"/>
              <a:gd name="connsiteY184" fmla="*/ 3790950 h 6934200"/>
              <a:gd name="connsiteX185" fmla="*/ 5105400 w 6219825"/>
              <a:gd name="connsiteY185" fmla="*/ 3800475 h 6934200"/>
              <a:gd name="connsiteX186" fmla="*/ 5200650 w 6219825"/>
              <a:gd name="connsiteY186" fmla="*/ 3838575 h 6934200"/>
              <a:gd name="connsiteX187" fmla="*/ 5257800 w 6219825"/>
              <a:gd name="connsiteY187" fmla="*/ 3886200 h 6934200"/>
              <a:gd name="connsiteX188" fmla="*/ 5295900 w 6219825"/>
              <a:gd name="connsiteY188" fmla="*/ 3943350 h 6934200"/>
              <a:gd name="connsiteX189" fmla="*/ 5334000 w 6219825"/>
              <a:gd name="connsiteY189" fmla="*/ 3981450 h 6934200"/>
              <a:gd name="connsiteX190" fmla="*/ 5343525 w 6219825"/>
              <a:gd name="connsiteY190" fmla="*/ 4010025 h 6934200"/>
              <a:gd name="connsiteX191" fmla="*/ 5410200 w 6219825"/>
              <a:gd name="connsiteY191" fmla="*/ 4067175 h 6934200"/>
              <a:gd name="connsiteX192" fmla="*/ 5438775 w 6219825"/>
              <a:gd name="connsiteY192" fmla="*/ 4076700 h 6934200"/>
              <a:gd name="connsiteX193" fmla="*/ 5495925 w 6219825"/>
              <a:gd name="connsiteY193" fmla="*/ 4133850 h 6934200"/>
              <a:gd name="connsiteX194" fmla="*/ 5562600 w 6219825"/>
              <a:gd name="connsiteY194" fmla="*/ 4171950 h 6934200"/>
              <a:gd name="connsiteX195" fmla="*/ 5591175 w 6219825"/>
              <a:gd name="connsiteY195" fmla="*/ 4229100 h 6934200"/>
              <a:gd name="connsiteX196" fmla="*/ 5600700 w 6219825"/>
              <a:gd name="connsiteY196" fmla="*/ 4257675 h 6934200"/>
              <a:gd name="connsiteX197" fmla="*/ 5619750 w 6219825"/>
              <a:gd name="connsiteY197" fmla="*/ 4295775 h 6934200"/>
              <a:gd name="connsiteX198" fmla="*/ 5629275 w 6219825"/>
              <a:gd name="connsiteY198" fmla="*/ 4333875 h 6934200"/>
              <a:gd name="connsiteX199" fmla="*/ 5648325 w 6219825"/>
              <a:gd name="connsiteY199" fmla="*/ 4362450 h 6934200"/>
              <a:gd name="connsiteX200" fmla="*/ 5657850 w 6219825"/>
              <a:gd name="connsiteY200" fmla="*/ 4391025 h 6934200"/>
              <a:gd name="connsiteX201" fmla="*/ 5695950 w 6219825"/>
              <a:gd name="connsiteY201" fmla="*/ 4448175 h 6934200"/>
              <a:gd name="connsiteX202" fmla="*/ 5705475 w 6219825"/>
              <a:gd name="connsiteY202" fmla="*/ 4495800 h 6934200"/>
              <a:gd name="connsiteX203" fmla="*/ 5734050 w 6219825"/>
              <a:gd name="connsiteY203" fmla="*/ 4524375 h 6934200"/>
              <a:gd name="connsiteX204" fmla="*/ 5753100 w 6219825"/>
              <a:gd name="connsiteY204" fmla="*/ 4562475 h 6934200"/>
              <a:gd name="connsiteX205" fmla="*/ 5772150 w 6219825"/>
              <a:gd name="connsiteY205" fmla="*/ 4619625 h 6934200"/>
              <a:gd name="connsiteX206" fmla="*/ 5781675 w 6219825"/>
              <a:gd name="connsiteY206" fmla="*/ 4648200 h 6934200"/>
              <a:gd name="connsiteX207" fmla="*/ 5791200 w 6219825"/>
              <a:gd name="connsiteY207" fmla="*/ 4676775 h 6934200"/>
              <a:gd name="connsiteX208" fmla="*/ 5810250 w 6219825"/>
              <a:gd name="connsiteY208" fmla="*/ 5029200 h 6934200"/>
              <a:gd name="connsiteX209" fmla="*/ 5819775 w 6219825"/>
              <a:gd name="connsiteY209" fmla="*/ 5095875 h 6934200"/>
              <a:gd name="connsiteX210" fmla="*/ 5829300 w 6219825"/>
              <a:gd name="connsiteY210" fmla="*/ 5229225 h 6934200"/>
              <a:gd name="connsiteX211" fmla="*/ 5848350 w 6219825"/>
              <a:gd name="connsiteY211" fmla="*/ 5353050 h 6934200"/>
              <a:gd name="connsiteX212" fmla="*/ 5867400 w 6219825"/>
              <a:gd name="connsiteY212" fmla="*/ 5448300 h 6934200"/>
              <a:gd name="connsiteX213" fmla="*/ 5886450 w 6219825"/>
              <a:gd name="connsiteY213" fmla="*/ 5686425 h 6934200"/>
              <a:gd name="connsiteX214" fmla="*/ 5895975 w 6219825"/>
              <a:gd name="connsiteY214" fmla="*/ 5772150 h 6934200"/>
              <a:gd name="connsiteX215" fmla="*/ 5905500 w 6219825"/>
              <a:gd name="connsiteY215" fmla="*/ 6600825 h 6934200"/>
              <a:gd name="connsiteX216" fmla="*/ 5934075 w 6219825"/>
              <a:gd name="connsiteY216" fmla="*/ 6686550 h 6934200"/>
              <a:gd name="connsiteX217" fmla="*/ 5962650 w 6219825"/>
              <a:gd name="connsiteY217" fmla="*/ 6781800 h 6934200"/>
              <a:gd name="connsiteX218" fmla="*/ 5972175 w 6219825"/>
              <a:gd name="connsiteY218" fmla="*/ 6810375 h 6934200"/>
              <a:gd name="connsiteX219" fmla="*/ 5981700 w 6219825"/>
              <a:gd name="connsiteY219" fmla="*/ 6838950 h 6934200"/>
              <a:gd name="connsiteX220" fmla="*/ 6000750 w 6219825"/>
              <a:gd name="connsiteY220" fmla="*/ 6867525 h 6934200"/>
              <a:gd name="connsiteX221" fmla="*/ 6048375 w 6219825"/>
              <a:gd name="connsiteY221" fmla="*/ 6934200 h 6934200"/>
              <a:gd name="connsiteX222" fmla="*/ 6153150 w 6219825"/>
              <a:gd name="connsiteY222" fmla="*/ 6924675 h 6934200"/>
              <a:gd name="connsiteX223" fmla="*/ 6172200 w 6219825"/>
              <a:gd name="connsiteY223" fmla="*/ 6886575 h 6934200"/>
              <a:gd name="connsiteX224" fmla="*/ 6191250 w 6219825"/>
              <a:gd name="connsiteY224" fmla="*/ 5934075 h 6934200"/>
              <a:gd name="connsiteX225" fmla="*/ 6219825 w 6219825"/>
              <a:gd name="connsiteY225" fmla="*/ 2743200 h 6934200"/>
              <a:gd name="connsiteX226" fmla="*/ 6210300 w 6219825"/>
              <a:gd name="connsiteY226" fmla="*/ 228600 h 6934200"/>
              <a:gd name="connsiteX227" fmla="*/ 6181725 w 6219825"/>
              <a:gd name="connsiteY227" fmla="*/ 104775 h 6934200"/>
              <a:gd name="connsiteX228" fmla="*/ 6172200 w 6219825"/>
              <a:gd name="connsiteY228" fmla="*/ 47625 h 6934200"/>
              <a:gd name="connsiteX229" fmla="*/ 6096000 w 6219825"/>
              <a:gd name="connsiteY22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90800 w 6219825"/>
              <a:gd name="connsiteY164" fmla="*/ 3486150 h 6934200"/>
              <a:gd name="connsiteX165" fmla="*/ 2628900 w 6219825"/>
              <a:gd name="connsiteY165" fmla="*/ 3467100 h 6934200"/>
              <a:gd name="connsiteX166" fmla="*/ 2762250 w 6219825"/>
              <a:gd name="connsiteY166" fmla="*/ 3448050 h 6934200"/>
              <a:gd name="connsiteX167" fmla="*/ 3209925 w 6219825"/>
              <a:gd name="connsiteY167" fmla="*/ 3457575 h 6934200"/>
              <a:gd name="connsiteX168" fmla="*/ 3267075 w 6219825"/>
              <a:gd name="connsiteY168" fmla="*/ 3467100 h 6934200"/>
              <a:gd name="connsiteX169" fmla="*/ 3419475 w 6219825"/>
              <a:gd name="connsiteY169" fmla="*/ 3486150 h 6934200"/>
              <a:gd name="connsiteX170" fmla="*/ 3514725 w 6219825"/>
              <a:gd name="connsiteY170" fmla="*/ 3514725 h 6934200"/>
              <a:gd name="connsiteX171" fmla="*/ 3543300 w 6219825"/>
              <a:gd name="connsiteY171" fmla="*/ 3524250 h 6934200"/>
              <a:gd name="connsiteX172" fmla="*/ 3581400 w 6219825"/>
              <a:gd name="connsiteY172" fmla="*/ 3533775 h 6934200"/>
              <a:gd name="connsiteX173" fmla="*/ 3676650 w 6219825"/>
              <a:gd name="connsiteY173" fmla="*/ 3562350 h 6934200"/>
              <a:gd name="connsiteX174" fmla="*/ 3714750 w 6219825"/>
              <a:gd name="connsiteY174" fmla="*/ 3571875 h 6934200"/>
              <a:gd name="connsiteX175" fmla="*/ 3876675 w 6219825"/>
              <a:gd name="connsiteY175" fmla="*/ 3581400 h 6934200"/>
              <a:gd name="connsiteX176" fmla="*/ 4038600 w 6219825"/>
              <a:gd name="connsiteY176" fmla="*/ 3600450 h 6934200"/>
              <a:gd name="connsiteX177" fmla="*/ 4391025 w 6219825"/>
              <a:gd name="connsiteY177" fmla="*/ 3609975 h 6934200"/>
              <a:gd name="connsiteX178" fmla="*/ 4533900 w 6219825"/>
              <a:gd name="connsiteY178" fmla="*/ 3657600 h 6934200"/>
              <a:gd name="connsiteX179" fmla="*/ 4572000 w 6219825"/>
              <a:gd name="connsiteY179" fmla="*/ 3676650 h 6934200"/>
              <a:gd name="connsiteX180" fmla="*/ 4657725 w 6219825"/>
              <a:gd name="connsiteY180" fmla="*/ 3714750 h 6934200"/>
              <a:gd name="connsiteX181" fmla="*/ 4762500 w 6219825"/>
              <a:gd name="connsiteY181" fmla="*/ 3743325 h 6934200"/>
              <a:gd name="connsiteX182" fmla="*/ 4991100 w 6219825"/>
              <a:gd name="connsiteY182" fmla="*/ 3762375 h 6934200"/>
              <a:gd name="connsiteX183" fmla="*/ 5076825 w 6219825"/>
              <a:gd name="connsiteY183" fmla="*/ 3790950 h 6934200"/>
              <a:gd name="connsiteX184" fmla="*/ 5105400 w 6219825"/>
              <a:gd name="connsiteY184" fmla="*/ 3800475 h 6934200"/>
              <a:gd name="connsiteX185" fmla="*/ 5200650 w 6219825"/>
              <a:gd name="connsiteY185" fmla="*/ 3838575 h 6934200"/>
              <a:gd name="connsiteX186" fmla="*/ 5257800 w 6219825"/>
              <a:gd name="connsiteY186" fmla="*/ 3886200 h 6934200"/>
              <a:gd name="connsiteX187" fmla="*/ 5295900 w 6219825"/>
              <a:gd name="connsiteY187" fmla="*/ 3943350 h 6934200"/>
              <a:gd name="connsiteX188" fmla="*/ 5334000 w 6219825"/>
              <a:gd name="connsiteY188" fmla="*/ 3981450 h 6934200"/>
              <a:gd name="connsiteX189" fmla="*/ 5343525 w 6219825"/>
              <a:gd name="connsiteY189" fmla="*/ 4010025 h 6934200"/>
              <a:gd name="connsiteX190" fmla="*/ 5410200 w 6219825"/>
              <a:gd name="connsiteY190" fmla="*/ 4067175 h 6934200"/>
              <a:gd name="connsiteX191" fmla="*/ 5438775 w 6219825"/>
              <a:gd name="connsiteY191" fmla="*/ 4076700 h 6934200"/>
              <a:gd name="connsiteX192" fmla="*/ 5495925 w 6219825"/>
              <a:gd name="connsiteY192" fmla="*/ 4133850 h 6934200"/>
              <a:gd name="connsiteX193" fmla="*/ 5562600 w 6219825"/>
              <a:gd name="connsiteY193" fmla="*/ 4171950 h 6934200"/>
              <a:gd name="connsiteX194" fmla="*/ 5591175 w 6219825"/>
              <a:gd name="connsiteY194" fmla="*/ 4229100 h 6934200"/>
              <a:gd name="connsiteX195" fmla="*/ 5600700 w 6219825"/>
              <a:gd name="connsiteY195" fmla="*/ 4257675 h 6934200"/>
              <a:gd name="connsiteX196" fmla="*/ 5619750 w 6219825"/>
              <a:gd name="connsiteY196" fmla="*/ 4295775 h 6934200"/>
              <a:gd name="connsiteX197" fmla="*/ 5629275 w 6219825"/>
              <a:gd name="connsiteY197" fmla="*/ 4333875 h 6934200"/>
              <a:gd name="connsiteX198" fmla="*/ 5648325 w 6219825"/>
              <a:gd name="connsiteY198" fmla="*/ 4362450 h 6934200"/>
              <a:gd name="connsiteX199" fmla="*/ 5657850 w 6219825"/>
              <a:gd name="connsiteY199" fmla="*/ 4391025 h 6934200"/>
              <a:gd name="connsiteX200" fmla="*/ 5695950 w 6219825"/>
              <a:gd name="connsiteY200" fmla="*/ 4448175 h 6934200"/>
              <a:gd name="connsiteX201" fmla="*/ 5705475 w 6219825"/>
              <a:gd name="connsiteY201" fmla="*/ 4495800 h 6934200"/>
              <a:gd name="connsiteX202" fmla="*/ 5734050 w 6219825"/>
              <a:gd name="connsiteY202" fmla="*/ 4524375 h 6934200"/>
              <a:gd name="connsiteX203" fmla="*/ 5753100 w 6219825"/>
              <a:gd name="connsiteY203" fmla="*/ 4562475 h 6934200"/>
              <a:gd name="connsiteX204" fmla="*/ 5772150 w 6219825"/>
              <a:gd name="connsiteY204" fmla="*/ 4619625 h 6934200"/>
              <a:gd name="connsiteX205" fmla="*/ 5781675 w 6219825"/>
              <a:gd name="connsiteY205" fmla="*/ 4648200 h 6934200"/>
              <a:gd name="connsiteX206" fmla="*/ 5791200 w 6219825"/>
              <a:gd name="connsiteY206" fmla="*/ 4676775 h 6934200"/>
              <a:gd name="connsiteX207" fmla="*/ 5810250 w 6219825"/>
              <a:gd name="connsiteY207" fmla="*/ 5029200 h 6934200"/>
              <a:gd name="connsiteX208" fmla="*/ 5819775 w 6219825"/>
              <a:gd name="connsiteY208" fmla="*/ 5095875 h 6934200"/>
              <a:gd name="connsiteX209" fmla="*/ 5829300 w 6219825"/>
              <a:gd name="connsiteY209" fmla="*/ 5229225 h 6934200"/>
              <a:gd name="connsiteX210" fmla="*/ 5848350 w 6219825"/>
              <a:gd name="connsiteY210" fmla="*/ 5353050 h 6934200"/>
              <a:gd name="connsiteX211" fmla="*/ 5867400 w 6219825"/>
              <a:gd name="connsiteY211" fmla="*/ 5448300 h 6934200"/>
              <a:gd name="connsiteX212" fmla="*/ 5886450 w 6219825"/>
              <a:gd name="connsiteY212" fmla="*/ 5686425 h 6934200"/>
              <a:gd name="connsiteX213" fmla="*/ 5895975 w 6219825"/>
              <a:gd name="connsiteY213" fmla="*/ 5772150 h 6934200"/>
              <a:gd name="connsiteX214" fmla="*/ 5905500 w 6219825"/>
              <a:gd name="connsiteY214" fmla="*/ 6600825 h 6934200"/>
              <a:gd name="connsiteX215" fmla="*/ 5934075 w 6219825"/>
              <a:gd name="connsiteY215" fmla="*/ 6686550 h 6934200"/>
              <a:gd name="connsiteX216" fmla="*/ 5962650 w 6219825"/>
              <a:gd name="connsiteY216" fmla="*/ 6781800 h 6934200"/>
              <a:gd name="connsiteX217" fmla="*/ 5972175 w 6219825"/>
              <a:gd name="connsiteY217" fmla="*/ 6810375 h 6934200"/>
              <a:gd name="connsiteX218" fmla="*/ 5981700 w 6219825"/>
              <a:gd name="connsiteY218" fmla="*/ 6838950 h 6934200"/>
              <a:gd name="connsiteX219" fmla="*/ 6000750 w 6219825"/>
              <a:gd name="connsiteY219" fmla="*/ 6867525 h 6934200"/>
              <a:gd name="connsiteX220" fmla="*/ 6048375 w 6219825"/>
              <a:gd name="connsiteY220" fmla="*/ 6934200 h 6934200"/>
              <a:gd name="connsiteX221" fmla="*/ 6153150 w 6219825"/>
              <a:gd name="connsiteY221" fmla="*/ 6924675 h 6934200"/>
              <a:gd name="connsiteX222" fmla="*/ 6172200 w 6219825"/>
              <a:gd name="connsiteY222" fmla="*/ 6886575 h 6934200"/>
              <a:gd name="connsiteX223" fmla="*/ 6191250 w 6219825"/>
              <a:gd name="connsiteY223" fmla="*/ 5934075 h 6934200"/>
              <a:gd name="connsiteX224" fmla="*/ 6219825 w 6219825"/>
              <a:gd name="connsiteY224" fmla="*/ 2743200 h 6934200"/>
              <a:gd name="connsiteX225" fmla="*/ 6210300 w 6219825"/>
              <a:gd name="connsiteY225" fmla="*/ 228600 h 6934200"/>
              <a:gd name="connsiteX226" fmla="*/ 6181725 w 6219825"/>
              <a:gd name="connsiteY226" fmla="*/ 104775 h 6934200"/>
              <a:gd name="connsiteX227" fmla="*/ 6172200 w 6219825"/>
              <a:gd name="connsiteY227" fmla="*/ 47625 h 6934200"/>
              <a:gd name="connsiteX228" fmla="*/ 6096000 w 6219825"/>
              <a:gd name="connsiteY22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590800 w 6219825"/>
              <a:gd name="connsiteY163" fmla="*/ 3486150 h 6934200"/>
              <a:gd name="connsiteX164" fmla="*/ 2628900 w 6219825"/>
              <a:gd name="connsiteY164" fmla="*/ 3467100 h 6934200"/>
              <a:gd name="connsiteX165" fmla="*/ 2762250 w 6219825"/>
              <a:gd name="connsiteY165" fmla="*/ 3448050 h 6934200"/>
              <a:gd name="connsiteX166" fmla="*/ 3209925 w 6219825"/>
              <a:gd name="connsiteY166" fmla="*/ 3457575 h 6934200"/>
              <a:gd name="connsiteX167" fmla="*/ 3267075 w 6219825"/>
              <a:gd name="connsiteY167" fmla="*/ 3467100 h 6934200"/>
              <a:gd name="connsiteX168" fmla="*/ 3419475 w 6219825"/>
              <a:gd name="connsiteY168" fmla="*/ 3486150 h 6934200"/>
              <a:gd name="connsiteX169" fmla="*/ 3514725 w 6219825"/>
              <a:gd name="connsiteY169" fmla="*/ 3514725 h 6934200"/>
              <a:gd name="connsiteX170" fmla="*/ 3543300 w 6219825"/>
              <a:gd name="connsiteY170" fmla="*/ 3524250 h 6934200"/>
              <a:gd name="connsiteX171" fmla="*/ 3581400 w 6219825"/>
              <a:gd name="connsiteY171" fmla="*/ 3533775 h 6934200"/>
              <a:gd name="connsiteX172" fmla="*/ 3676650 w 6219825"/>
              <a:gd name="connsiteY172" fmla="*/ 3562350 h 6934200"/>
              <a:gd name="connsiteX173" fmla="*/ 3714750 w 6219825"/>
              <a:gd name="connsiteY173" fmla="*/ 3571875 h 6934200"/>
              <a:gd name="connsiteX174" fmla="*/ 3876675 w 6219825"/>
              <a:gd name="connsiteY174" fmla="*/ 3581400 h 6934200"/>
              <a:gd name="connsiteX175" fmla="*/ 4038600 w 6219825"/>
              <a:gd name="connsiteY175" fmla="*/ 3600450 h 6934200"/>
              <a:gd name="connsiteX176" fmla="*/ 4391025 w 6219825"/>
              <a:gd name="connsiteY176" fmla="*/ 3609975 h 6934200"/>
              <a:gd name="connsiteX177" fmla="*/ 4533900 w 6219825"/>
              <a:gd name="connsiteY177" fmla="*/ 3657600 h 6934200"/>
              <a:gd name="connsiteX178" fmla="*/ 4572000 w 6219825"/>
              <a:gd name="connsiteY178" fmla="*/ 3676650 h 6934200"/>
              <a:gd name="connsiteX179" fmla="*/ 4657725 w 6219825"/>
              <a:gd name="connsiteY179" fmla="*/ 3714750 h 6934200"/>
              <a:gd name="connsiteX180" fmla="*/ 4762500 w 6219825"/>
              <a:gd name="connsiteY180" fmla="*/ 3743325 h 6934200"/>
              <a:gd name="connsiteX181" fmla="*/ 4991100 w 6219825"/>
              <a:gd name="connsiteY181" fmla="*/ 3762375 h 6934200"/>
              <a:gd name="connsiteX182" fmla="*/ 5076825 w 6219825"/>
              <a:gd name="connsiteY182" fmla="*/ 3790950 h 6934200"/>
              <a:gd name="connsiteX183" fmla="*/ 5105400 w 6219825"/>
              <a:gd name="connsiteY183" fmla="*/ 3800475 h 6934200"/>
              <a:gd name="connsiteX184" fmla="*/ 5200650 w 6219825"/>
              <a:gd name="connsiteY184" fmla="*/ 3838575 h 6934200"/>
              <a:gd name="connsiteX185" fmla="*/ 5257800 w 6219825"/>
              <a:gd name="connsiteY185" fmla="*/ 3886200 h 6934200"/>
              <a:gd name="connsiteX186" fmla="*/ 5295900 w 6219825"/>
              <a:gd name="connsiteY186" fmla="*/ 3943350 h 6934200"/>
              <a:gd name="connsiteX187" fmla="*/ 5334000 w 6219825"/>
              <a:gd name="connsiteY187" fmla="*/ 3981450 h 6934200"/>
              <a:gd name="connsiteX188" fmla="*/ 5343525 w 6219825"/>
              <a:gd name="connsiteY188" fmla="*/ 4010025 h 6934200"/>
              <a:gd name="connsiteX189" fmla="*/ 5410200 w 6219825"/>
              <a:gd name="connsiteY189" fmla="*/ 4067175 h 6934200"/>
              <a:gd name="connsiteX190" fmla="*/ 5438775 w 6219825"/>
              <a:gd name="connsiteY190" fmla="*/ 4076700 h 6934200"/>
              <a:gd name="connsiteX191" fmla="*/ 5495925 w 6219825"/>
              <a:gd name="connsiteY191" fmla="*/ 4133850 h 6934200"/>
              <a:gd name="connsiteX192" fmla="*/ 5562600 w 6219825"/>
              <a:gd name="connsiteY192" fmla="*/ 4171950 h 6934200"/>
              <a:gd name="connsiteX193" fmla="*/ 5591175 w 6219825"/>
              <a:gd name="connsiteY193" fmla="*/ 4229100 h 6934200"/>
              <a:gd name="connsiteX194" fmla="*/ 5600700 w 6219825"/>
              <a:gd name="connsiteY194" fmla="*/ 4257675 h 6934200"/>
              <a:gd name="connsiteX195" fmla="*/ 5619750 w 6219825"/>
              <a:gd name="connsiteY195" fmla="*/ 4295775 h 6934200"/>
              <a:gd name="connsiteX196" fmla="*/ 5629275 w 6219825"/>
              <a:gd name="connsiteY196" fmla="*/ 4333875 h 6934200"/>
              <a:gd name="connsiteX197" fmla="*/ 5648325 w 6219825"/>
              <a:gd name="connsiteY197" fmla="*/ 4362450 h 6934200"/>
              <a:gd name="connsiteX198" fmla="*/ 5657850 w 6219825"/>
              <a:gd name="connsiteY198" fmla="*/ 4391025 h 6934200"/>
              <a:gd name="connsiteX199" fmla="*/ 5695950 w 6219825"/>
              <a:gd name="connsiteY199" fmla="*/ 4448175 h 6934200"/>
              <a:gd name="connsiteX200" fmla="*/ 5705475 w 6219825"/>
              <a:gd name="connsiteY200" fmla="*/ 4495800 h 6934200"/>
              <a:gd name="connsiteX201" fmla="*/ 5734050 w 6219825"/>
              <a:gd name="connsiteY201" fmla="*/ 4524375 h 6934200"/>
              <a:gd name="connsiteX202" fmla="*/ 5753100 w 6219825"/>
              <a:gd name="connsiteY202" fmla="*/ 4562475 h 6934200"/>
              <a:gd name="connsiteX203" fmla="*/ 5772150 w 6219825"/>
              <a:gd name="connsiteY203" fmla="*/ 4619625 h 6934200"/>
              <a:gd name="connsiteX204" fmla="*/ 5781675 w 6219825"/>
              <a:gd name="connsiteY204" fmla="*/ 4648200 h 6934200"/>
              <a:gd name="connsiteX205" fmla="*/ 5791200 w 6219825"/>
              <a:gd name="connsiteY205" fmla="*/ 4676775 h 6934200"/>
              <a:gd name="connsiteX206" fmla="*/ 5810250 w 6219825"/>
              <a:gd name="connsiteY206" fmla="*/ 5029200 h 6934200"/>
              <a:gd name="connsiteX207" fmla="*/ 5819775 w 6219825"/>
              <a:gd name="connsiteY207" fmla="*/ 5095875 h 6934200"/>
              <a:gd name="connsiteX208" fmla="*/ 5829300 w 6219825"/>
              <a:gd name="connsiteY208" fmla="*/ 5229225 h 6934200"/>
              <a:gd name="connsiteX209" fmla="*/ 5848350 w 6219825"/>
              <a:gd name="connsiteY209" fmla="*/ 5353050 h 6934200"/>
              <a:gd name="connsiteX210" fmla="*/ 5867400 w 6219825"/>
              <a:gd name="connsiteY210" fmla="*/ 5448300 h 6934200"/>
              <a:gd name="connsiteX211" fmla="*/ 5886450 w 6219825"/>
              <a:gd name="connsiteY211" fmla="*/ 5686425 h 6934200"/>
              <a:gd name="connsiteX212" fmla="*/ 5895975 w 6219825"/>
              <a:gd name="connsiteY212" fmla="*/ 5772150 h 6934200"/>
              <a:gd name="connsiteX213" fmla="*/ 5905500 w 6219825"/>
              <a:gd name="connsiteY213" fmla="*/ 6600825 h 6934200"/>
              <a:gd name="connsiteX214" fmla="*/ 5934075 w 6219825"/>
              <a:gd name="connsiteY214" fmla="*/ 6686550 h 6934200"/>
              <a:gd name="connsiteX215" fmla="*/ 5962650 w 6219825"/>
              <a:gd name="connsiteY215" fmla="*/ 6781800 h 6934200"/>
              <a:gd name="connsiteX216" fmla="*/ 5972175 w 6219825"/>
              <a:gd name="connsiteY216" fmla="*/ 6810375 h 6934200"/>
              <a:gd name="connsiteX217" fmla="*/ 5981700 w 6219825"/>
              <a:gd name="connsiteY217" fmla="*/ 6838950 h 6934200"/>
              <a:gd name="connsiteX218" fmla="*/ 6000750 w 6219825"/>
              <a:gd name="connsiteY218" fmla="*/ 6867525 h 6934200"/>
              <a:gd name="connsiteX219" fmla="*/ 6048375 w 6219825"/>
              <a:gd name="connsiteY219" fmla="*/ 6934200 h 6934200"/>
              <a:gd name="connsiteX220" fmla="*/ 6153150 w 6219825"/>
              <a:gd name="connsiteY220" fmla="*/ 6924675 h 6934200"/>
              <a:gd name="connsiteX221" fmla="*/ 6172200 w 6219825"/>
              <a:gd name="connsiteY221" fmla="*/ 6886575 h 6934200"/>
              <a:gd name="connsiteX222" fmla="*/ 6191250 w 6219825"/>
              <a:gd name="connsiteY222" fmla="*/ 5934075 h 6934200"/>
              <a:gd name="connsiteX223" fmla="*/ 6219825 w 6219825"/>
              <a:gd name="connsiteY223" fmla="*/ 2743200 h 6934200"/>
              <a:gd name="connsiteX224" fmla="*/ 6210300 w 6219825"/>
              <a:gd name="connsiteY224" fmla="*/ 228600 h 6934200"/>
              <a:gd name="connsiteX225" fmla="*/ 6181725 w 6219825"/>
              <a:gd name="connsiteY225" fmla="*/ 104775 h 6934200"/>
              <a:gd name="connsiteX226" fmla="*/ 6172200 w 6219825"/>
              <a:gd name="connsiteY226" fmla="*/ 47625 h 6934200"/>
              <a:gd name="connsiteX227" fmla="*/ 6096000 w 6219825"/>
              <a:gd name="connsiteY22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438400 w 6219825"/>
              <a:gd name="connsiteY161" fmla="*/ 3552825 h 6934200"/>
              <a:gd name="connsiteX162" fmla="*/ 2590800 w 6219825"/>
              <a:gd name="connsiteY162" fmla="*/ 3486150 h 6934200"/>
              <a:gd name="connsiteX163" fmla="*/ 2628900 w 6219825"/>
              <a:gd name="connsiteY163" fmla="*/ 3467100 h 6934200"/>
              <a:gd name="connsiteX164" fmla="*/ 2762250 w 6219825"/>
              <a:gd name="connsiteY164" fmla="*/ 3448050 h 6934200"/>
              <a:gd name="connsiteX165" fmla="*/ 3209925 w 6219825"/>
              <a:gd name="connsiteY165" fmla="*/ 3457575 h 6934200"/>
              <a:gd name="connsiteX166" fmla="*/ 3267075 w 6219825"/>
              <a:gd name="connsiteY166" fmla="*/ 3467100 h 6934200"/>
              <a:gd name="connsiteX167" fmla="*/ 3419475 w 6219825"/>
              <a:gd name="connsiteY167" fmla="*/ 3486150 h 6934200"/>
              <a:gd name="connsiteX168" fmla="*/ 3514725 w 6219825"/>
              <a:gd name="connsiteY168" fmla="*/ 3514725 h 6934200"/>
              <a:gd name="connsiteX169" fmla="*/ 3543300 w 6219825"/>
              <a:gd name="connsiteY169" fmla="*/ 3524250 h 6934200"/>
              <a:gd name="connsiteX170" fmla="*/ 3581400 w 6219825"/>
              <a:gd name="connsiteY170" fmla="*/ 3533775 h 6934200"/>
              <a:gd name="connsiteX171" fmla="*/ 3676650 w 6219825"/>
              <a:gd name="connsiteY171" fmla="*/ 3562350 h 6934200"/>
              <a:gd name="connsiteX172" fmla="*/ 3714750 w 6219825"/>
              <a:gd name="connsiteY172" fmla="*/ 3571875 h 6934200"/>
              <a:gd name="connsiteX173" fmla="*/ 3876675 w 6219825"/>
              <a:gd name="connsiteY173" fmla="*/ 3581400 h 6934200"/>
              <a:gd name="connsiteX174" fmla="*/ 4038600 w 6219825"/>
              <a:gd name="connsiteY174" fmla="*/ 3600450 h 6934200"/>
              <a:gd name="connsiteX175" fmla="*/ 4391025 w 6219825"/>
              <a:gd name="connsiteY175" fmla="*/ 3609975 h 6934200"/>
              <a:gd name="connsiteX176" fmla="*/ 4533900 w 6219825"/>
              <a:gd name="connsiteY176" fmla="*/ 3657600 h 6934200"/>
              <a:gd name="connsiteX177" fmla="*/ 4572000 w 6219825"/>
              <a:gd name="connsiteY177" fmla="*/ 3676650 h 6934200"/>
              <a:gd name="connsiteX178" fmla="*/ 4657725 w 6219825"/>
              <a:gd name="connsiteY178" fmla="*/ 3714750 h 6934200"/>
              <a:gd name="connsiteX179" fmla="*/ 4762500 w 6219825"/>
              <a:gd name="connsiteY179" fmla="*/ 3743325 h 6934200"/>
              <a:gd name="connsiteX180" fmla="*/ 4991100 w 6219825"/>
              <a:gd name="connsiteY180" fmla="*/ 3762375 h 6934200"/>
              <a:gd name="connsiteX181" fmla="*/ 5076825 w 6219825"/>
              <a:gd name="connsiteY181" fmla="*/ 3790950 h 6934200"/>
              <a:gd name="connsiteX182" fmla="*/ 5105400 w 6219825"/>
              <a:gd name="connsiteY182" fmla="*/ 3800475 h 6934200"/>
              <a:gd name="connsiteX183" fmla="*/ 5200650 w 6219825"/>
              <a:gd name="connsiteY183" fmla="*/ 3838575 h 6934200"/>
              <a:gd name="connsiteX184" fmla="*/ 5257800 w 6219825"/>
              <a:gd name="connsiteY184" fmla="*/ 3886200 h 6934200"/>
              <a:gd name="connsiteX185" fmla="*/ 5295900 w 6219825"/>
              <a:gd name="connsiteY185" fmla="*/ 3943350 h 6934200"/>
              <a:gd name="connsiteX186" fmla="*/ 5334000 w 6219825"/>
              <a:gd name="connsiteY186" fmla="*/ 3981450 h 6934200"/>
              <a:gd name="connsiteX187" fmla="*/ 5343525 w 6219825"/>
              <a:gd name="connsiteY187" fmla="*/ 4010025 h 6934200"/>
              <a:gd name="connsiteX188" fmla="*/ 5410200 w 6219825"/>
              <a:gd name="connsiteY188" fmla="*/ 4067175 h 6934200"/>
              <a:gd name="connsiteX189" fmla="*/ 5438775 w 6219825"/>
              <a:gd name="connsiteY189" fmla="*/ 4076700 h 6934200"/>
              <a:gd name="connsiteX190" fmla="*/ 5495925 w 6219825"/>
              <a:gd name="connsiteY190" fmla="*/ 4133850 h 6934200"/>
              <a:gd name="connsiteX191" fmla="*/ 5562600 w 6219825"/>
              <a:gd name="connsiteY191" fmla="*/ 4171950 h 6934200"/>
              <a:gd name="connsiteX192" fmla="*/ 5591175 w 6219825"/>
              <a:gd name="connsiteY192" fmla="*/ 4229100 h 6934200"/>
              <a:gd name="connsiteX193" fmla="*/ 5600700 w 6219825"/>
              <a:gd name="connsiteY193" fmla="*/ 4257675 h 6934200"/>
              <a:gd name="connsiteX194" fmla="*/ 5619750 w 6219825"/>
              <a:gd name="connsiteY194" fmla="*/ 4295775 h 6934200"/>
              <a:gd name="connsiteX195" fmla="*/ 5629275 w 6219825"/>
              <a:gd name="connsiteY195" fmla="*/ 4333875 h 6934200"/>
              <a:gd name="connsiteX196" fmla="*/ 5648325 w 6219825"/>
              <a:gd name="connsiteY196" fmla="*/ 4362450 h 6934200"/>
              <a:gd name="connsiteX197" fmla="*/ 5657850 w 6219825"/>
              <a:gd name="connsiteY197" fmla="*/ 4391025 h 6934200"/>
              <a:gd name="connsiteX198" fmla="*/ 5695950 w 6219825"/>
              <a:gd name="connsiteY198" fmla="*/ 4448175 h 6934200"/>
              <a:gd name="connsiteX199" fmla="*/ 5705475 w 6219825"/>
              <a:gd name="connsiteY199" fmla="*/ 4495800 h 6934200"/>
              <a:gd name="connsiteX200" fmla="*/ 5734050 w 6219825"/>
              <a:gd name="connsiteY200" fmla="*/ 4524375 h 6934200"/>
              <a:gd name="connsiteX201" fmla="*/ 5753100 w 6219825"/>
              <a:gd name="connsiteY201" fmla="*/ 4562475 h 6934200"/>
              <a:gd name="connsiteX202" fmla="*/ 5772150 w 6219825"/>
              <a:gd name="connsiteY202" fmla="*/ 4619625 h 6934200"/>
              <a:gd name="connsiteX203" fmla="*/ 5781675 w 6219825"/>
              <a:gd name="connsiteY203" fmla="*/ 4648200 h 6934200"/>
              <a:gd name="connsiteX204" fmla="*/ 5791200 w 6219825"/>
              <a:gd name="connsiteY204" fmla="*/ 4676775 h 6934200"/>
              <a:gd name="connsiteX205" fmla="*/ 5810250 w 6219825"/>
              <a:gd name="connsiteY205" fmla="*/ 5029200 h 6934200"/>
              <a:gd name="connsiteX206" fmla="*/ 5819775 w 6219825"/>
              <a:gd name="connsiteY206" fmla="*/ 5095875 h 6934200"/>
              <a:gd name="connsiteX207" fmla="*/ 5829300 w 6219825"/>
              <a:gd name="connsiteY207" fmla="*/ 5229225 h 6934200"/>
              <a:gd name="connsiteX208" fmla="*/ 5848350 w 6219825"/>
              <a:gd name="connsiteY208" fmla="*/ 5353050 h 6934200"/>
              <a:gd name="connsiteX209" fmla="*/ 5867400 w 6219825"/>
              <a:gd name="connsiteY209" fmla="*/ 5448300 h 6934200"/>
              <a:gd name="connsiteX210" fmla="*/ 5886450 w 6219825"/>
              <a:gd name="connsiteY210" fmla="*/ 5686425 h 6934200"/>
              <a:gd name="connsiteX211" fmla="*/ 5895975 w 6219825"/>
              <a:gd name="connsiteY211" fmla="*/ 5772150 h 6934200"/>
              <a:gd name="connsiteX212" fmla="*/ 5905500 w 6219825"/>
              <a:gd name="connsiteY212" fmla="*/ 6600825 h 6934200"/>
              <a:gd name="connsiteX213" fmla="*/ 5934075 w 6219825"/>
              <a:gd name="connsiteY213" fmla="*/ 6686550 h 6934200"/>
              <a:gd name="connsiteX214" fmla="*/ 5962650 w 6219825"/>
              <a:gd name="connsiteY214" fmla="*/ 6781800 h 6934200"/>
              <a:gd name="connsiteX215" fmla="*/ 5972175 w 6219825"/>
              <a:gd name="connsiteY215" fmla="*/ 6810375 h 6934200"/>
              <a:gd name="connsiteX216" fmla="*/ 5981700 w 6219825"/>
              <a:gd name="connsiteY216" fmla="*/ 6838950 h 6934200"/>
              <a:gd name="connsiteX217" fmla="*/ 6000750 w 6219825"/>
              <a:gd name="connsiteY217" fmla="*/ 6867525 h 6934200"/>
              <a:gd name="connsiteX218" fmla="*/ 6048375 w 6219825"/>
              <a:gd name="connsiteY218" fmla="*/ 6934200 h 6934200"/>
              <a:gd name="connsiteX219" fmla="*/ 6153150 w 6219825"/>
              <a:gd name="connsiteY219" fmla="*/ 6924675 h 6934200"/>
              <a:gd name="connsiteX220" fmla="*/ 6172200 w 6219825"/>
              <a:gd name="connsiteY220" fmla="*/ 6886575 h 6934200"/>
              <a:gd name="connsiteX221" fmla="*/ 6191250 w 6219825"/>
              <a:gd name="connsiteY221" fmla="*/ 5934075 h 6934200"/>
              <a:gd name="connsiteX222" fmla="*/ 6219825 w 6219825"/>
              <a:gd name="connsiteY222" fmla="*/ 2743200 h 6934200"/>
              <a:gd name="connsiteX223" fmla="*/ 6210300 w 6219825"/>
              <a:gd name="connsiteY223" fmla="*/ 228600 h 6934200"/>
              <a:gd name="connsiteX224" fmla="*/ 6181725 w 6219825"/>
              <a:gd name="connsiteY224" fmla="*/ 104775 h 6934200"/>
              <a:gd name="connsiteX225" fmla="*/ 6172200 w 6219825"/>
              <a:gd name="connsiteY225" fmla="*/ 47625 h 6934200"/>
              <a:gd name="connsiteX226" fmla="*/ 6096000 w 6219825"/>
              <a:gd name="connsiteY22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438400 w 6219825"/>
              <a:gd name="connsiteY160" fmla="*/ 3552825 h 6934200"/>
              <a:gd name="connsiteX161" fmla="*/ 2590800 w 6219825"/>
              <a:gd name="connsiteY161" fmla="*/ 3486150 h 6934200"/>
              <a:gd name="connsiteX162" fmla="*/ 2628900 w 6219825"/>
              <a:gd name="connsiteY162" fmla="*/ 3467100 h 6934200"/>
              <a:gd name="connsiteX163" fmla="*/ 2762250 w 6219825"/>
              <a:gd name="connsiteY163" fmla="*/ 3448050 h 6934200"/>
              <a:gd name="connsiteX164" fmla="*/ 3209925 w 6219825"/>
              <a:gd name="connsiteY164" fmla="*/ 3457575 h 6934200"/>
              <a:gd name="connsiteX165" fmla="*/ 3267075 w 6219825"/>
              <a:gd name="connsiteY165" fmla="*/ 3467100 h 6934200"/>
              <a:gd name="connsiteX166" fmla="*/ 3419475 w 6219825"/>
              <a:gd name="connsiteY166" fmla="*/ 3486150 h 6934200"/>
              <a:gd name="connsiteX167" fmla="*/ 3514725 w 6219825"/>
              <a:gd name="connsiteY167" fmla="*/ 3514725 h 6934200"/>
              <a:gd name="connsiteX168" fmla="*/ 3543300 w 6219825"/>
              <a:gd name="connsiteY168" fmla="*/ 3524250 h 6934200"/>
              <a:gd name="connsiteX169" fmla="*/ 3581400 w 6219825"/>
              <a:gd name="connsiteY169" fmla="*/ 3533775 h 6934200"/>
              <a:gd name="connsiteX170" fmla="*/ 3676650 w 6219825"/>
              <a:gd name="connsiteY170" fmla="*/ 3562350 h 6934200"/>
              <a:gd name="connsiteX171" fmla="*/ 3714750 w 6219825"/>
              <a:gd name="connsiteY171" fmla="*/ 3571875 h 6934200"/>
              <a:gd name="connsiteX172" fmla="*/ 3876675 w 6219825"/>
              <a:gd name="connsiteY172" fmla="*/ 3581400 h 6934200"/>
              <a:gd name="connsiteX173" fmla="*/ 4038600 w 6219825"/>
              <a:gd name="connsiteY173" fmla="*/ 3600450 h 6934200"/>
              <a:gd name="connsiteX174" fmla="*/ 4391025 w 6219825"/>
              <a:gd name="connsiteY174" fmla="*/ 3609975 h 6934200"/>
              <a:gd name="connsiteX175" fmla="*/ 4533900 w 6219825"/>
              <a:gd name="connsiteY175" fmla="*/ 3657600 h 6934200"/>
              <a:gd name="connsiteX176" fmla="*/ 4572000 w 6219825"/>
              <a:gd name="connsiteY176" fmla="*/ 3676650 h 6934200"/>
              <a:gd name="connsiteX177" fmla="*/ 4657725 w 6219825"/>
              <a:gd name="connsiteY177" fmla="*/ 3714750 h 6934200"/>
              <a:gd name="connsiteX178" fmla="*/ 4762500 w 6219825"/>
              <a:gd name="connsiteY178" fmla="*/ 3743325 h 6934200"/>
              <a:gd name="connsiteX179" fmla="*/ 4991100 w 6219825"/>
              <a:gd name="connsiteY179" fmla="*/ 3762375 h 6934200"/>
              <a:gd name="connsiteX180" fmla="*/ 5076825 w 6219825"/>
              <a:gd name="connsiteY180" fmla="*/ 3790950 h 6934200"/>
              <a:gd name="connsiteX181" fmla="*/ 5105400 w 6219825"/>
              <a:gd name="connsiteY181" fmla="*/ 3800475 h 6934200"/>
              <a:gd name="connsiteX182" fmla="*/ 5200650 w 6219825"/>
              <a:gd name="connsiteY182" fmla="*/ 3838575 h 6934200"/>
              <a:gd name="connsiteX183" fmla="*/ 5257800 w 6219825"/>
              <a:gd name="connsiteY183" fmla="*/ 3886200 h 6934200"/>
              <a:gd name="connsiteX184" fmla="*/ 5295900 w 6219825"/>
              <a:gd name="connsiteY184" fmla="*/ 3943350 h 6934200"/>
              <a:gd name="connsiteX185" fmla="*/ 5334000 w 6219825"/>
              <a:gd name="connsiteY185" fmla="*/ 3981450 h 6934200"/>
              <a:gd name="connsiteX186" fmla="*/ 5343525 w 6219825"/>
              <a:gd name="connsiteY186" fmla="*/ 4010025 h 6934200"/>
              <a:gd name="connsiteX187" fmla="*/ 5410200 w 6219825"/>
              <a:gd name="connsiteY187" fmla="*/ 4067175 h 6934200"/>
              <a:gd name="connsiteX188" fmla="*/ 5438775 w 6219825"/>
              <a:gd name="connsiteY188" fmla="*/ 4076700 h 6934200"/>
              <a:gd name="connsiteX189" fmla="*/ 5495925 w 6219825"/>
              <a:gd name="connsiteY189" fmla="*/ 4133850 h 6934200"/>
              <a:gd name="connsiteX190" fmla="*/ 5562600 w 6219825"/>
              <a:gd name="connsiteY190" fmla="*/ 4171950 h 6934200"/>
              <a:gd name="connsiteX191" fmla="*/ 5591175 w 6219825"/>
              <a:gd name="connsiteY191" fmla="*/ 4229100 h 6934200"/>
              <a:gd name="connsiteX192" fmla="*/ 5600700 w 6219825"/>
              <a:gd name="connsiteY192" fmla="*/ 4257675 h 6934200"/>
              <a:gd name="connsiteX193" fmla="*/ 5619750 w 6219825"/>
              <a:gd name="connsiteY193" fmla="*/ 4295775 h 6934200"/>
              <a:gd name="connsiteX194" fmla="*/ 5629275 w 6219825"/>
              <a:gd name="connsiteY194" fmla="*/ 4333875 h 6934200"/>
              <a:gd name="connsiteX195" fmla="*/ 5648325 w 6219825"/>
              <a:gd name="connsiteY195" fmla="*/ 4362450 h 6934200"/>
              <a:gd name="connsiteX196" fmla="*/ 5657850 w 6219825"/>
              <a:gd name="connsiteY196" fmla="*/ 4391025 h 6934200"/>
              <a:gd name="connsiteX197" fmla="*/ 5695950 w 6219825"/>
              <a:gd name="connsiteY197" fmla="*/ 4448175 h 6934200"/>
              <a:gd name="connsiteX198" fmla="*/ 5705475 w 6219825"/>
              <a:gd name="connsiteY198" fmla="*/ 4495800 h 6934200"/>
              <a:gd name="connsiteX199" fmla="*/ 5734050 w 6219825"/>
              <a:gd name="connsiteY199" fmla="*/ 4524375 h 6934200"/>
              <a:gd name="connsiteX200" fmla="*/ 5753100 w 6219825"/>
              <a:gd name="connsiteY200" fmla="*/ 4562475 h 6934200"/>
              <a:gd name="connsiteX201" fmla="*/ 5772150 w 6219825"/>
              <a:gd name="connsiteY201" fmla="*/ 4619625 h 6934200"/>
              <a:gd name="connsiteX202" fmla="*/ 5781675 w 6219825"/>
              <a:gd name="connsiteY202" fmla="*/ 4648200 h 6934200"/>
              <a:gd name="connsiteX203" fmla="*/ 5791200 w 6219825"/>
              <a:gd name="connsiteY203" fmla="*/ 4676775 h 6934200"/>
              <a:gd name="connsiteX204" fmla="*/ 5810250 w 6219825"/>
              <a:gd name="connsiteY204" fmla="*/ 5029200 h 6934200"/>
              <a:gd name="connsiteX205" fmla="*/ 5819775 w 6219825"/>
              <a:gd name="connsiteY205" fmla="*/ 5095875 h 6934200"/>
              <a:gd name="connsiteX206" fmla="*/ 5829300 w 6219825"/>
              <a:gd name="connsiteY206" fmla="*/ 5229225 h 6934200"/>
              <a:gd name="connsiteX207" fmla="*/ 5848350 w 6219825"/>
              <a:gd name="connsiteY207" fmla="*/ 5353050 h 6934200"/>
              <a:gd name="connsiteX208" fmla="*/ 5867400 w 6219825"/>
              <a:gd name="connsiteY208" fmla="*/ 5448300 h 6934200"/>
              <a:gd name="connsiteX209" fmla="*/ 5886450 w 6219825"/>
              <a:gd name="connsiteY209" fmla="*/ 5686425 h 6934200"/>
              <a:gd name="connsiteX210" fmla="*/ 5895975 w 6219825"/>
              <a:gd name="connsiteY210" fmla="*/ 5772150 h 6934200"/>
              <a:gd name="connsiteX211" fmla="*/ 5905500 w 6219825"/>
              <a:gd name="connsiteY211" fmla="*/ 6600825 h 6934200"/>
              <a:gd name="connsiteX212" fmla="*/ 5934075 w 6219825"/>
              <a:gd name="connsiteY212" fmla="*/ 6686550 h 6934200"/>
              <a:gd name="connsiteX213" fmla="*/ 5962650 w 6219825"/>
              <a:gd name="connsiteY213" fmla="*/ 6781800 h 6934200"/>
              <a:gd name="connsiteX214" fmla="*/ 5972175 w 6219825"/>
              <a:gd name="connsiteY214" fmla="*/ 6810375 h 6934200"/>
              <a:gd name="connsiteX215" fmla="*/ 5981700 w 6219825"/>
              <a:gd name="connsiteY215" fmla="*/ 6838950 h 6934200"/>
              <a:gd name="connsiteX216" fmla="*/ 6000750 w 6219825"/>
              <a:gd name="connsiteY216" fmla="*/ 6867525 h 6934200"/>
              <a:gd name="connsiteX217" fmla="*/ 6048375 w 6219825"/>
              <a:gd name="connsiteY217" fmla="*/ 6934200 h 6934200"/>
              <a:gd name="connsiteX218" fmla="*/ 6153150 w 6219825"/>
              <a:gd name="connsiteY218" fmla="*/ 6924675 h 6934200"/>
              <a:gd name="connsiteX219" fmla="*/ 6172200 w 6219825"/>
              <a:gd name="connsiteY219" fmla="*/ 6886575 h 6934200"/>
              <a:gd name="connsiteX220" fmla="*/ 6191250 w 6219825"/>
              <a:gd name="connsiteY220" fmla="*/ 5934075 h 6934200"/>
              <a:gd name="connsiteX221" fmla="*/ 6219825 w 6219825"/>
              <a:gd name="connsiteY221" fmla="*/ 2743200 h 6934200"/>
              <a:gd name="connsiteX222" fmla="*/ 6210300 w 6219825"/>
              <a:gd name="connsiteY222" fmla="*/ 228600 h 6934200"/>
              <a:gd name="connsiteX223" fmla="*/ 6181725 w 6219825"/>
              <a:gd name="connsiteY223" fmla="*/ 104775 h 6934200"/>
              <a:gd name="connsiteX224" fmla="*/ 6172200 w 6219825"/>
              <a:gd name="connsiteY224" fmla="*/ 47625 h 6934200"/>
              <a:gd name="connsiteX225" fmla="*/ 6096000 w 6219825"/>
              <a:gd name="connsiteY22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76475 w 6219825"/>
              <a:gd name="connsiteY158" fmla="*/ 3609975 h 6934200"/>
              <a:gd name="connsiteX159" fmla="*/ 2438400 w 6219825"/>
              <a:gd name="connsiteY159" fmla="*/ 3552825 h 6934200"/>
              <a:gd name="connsiteX160" fmla="*/ 2590800 w 6219825"/>
              <a:gd name="connsiteY160" fmla="*/ 3486150 h 6934200"/>
              <a:gd name="connsiteX161" fmla="*/ 2628900 w 6219825"/>
              <a:gd name="connsiteY161" fmla="*/ 3467100 h 6934200"/>
              <a:gd name="connsiteX162" fmla="*/ 2762250 w 6219825"/>
              <a:gd name="connsiteY162" fmla="*/ 3448050 h 6934200"/>
              <a:gd name="connsiteX163" fmla="*/ 3209925 w 6219825"/>
              <a:gd name="connsiteY163" fmla="*/ 3457575 h 6934200"/>
              <a:gd name="connsiteX164" fmla="*/ 3267075 w 6219825"/>
              <a:gd name="connsiteY164" fmla="*/ 3467100 h 6934200"/>
              <a:gd name="connsiteX165" fmla="*/ 3419475 w 6219825"/>
              <a:gd name="connsiteY165" fmla="*/ 3486150 h 6934200"/>
              <a:gd name="connsiteX166" fmla="*/ 3514725 w 6219825"/>
              <a:gd name="connsiteY166" fmla="*/ 3514725 h 6934200"/>
              <a:gd name="connsiteX167" fmla="*/ 3543300 w 6219825"/>
              <a:gd name="connsiteY167" fmla="*/ 3524250 h 6934200"/>
              <a:gd name="connsiteX168" fmla="*/ 3581400 w 6219825"/>
              <a:gd name="connsiteY168" fmla="*/ 3533775 h 6934200"/>
              <a:gd name="connsiteX169" fmla="*/ 3676650 w 6219825"/>
              <a:gd name="connsiteY169" fmla="*/ 3562350 h 6934200"/>
              <a:gd name="connsiteX170" fmla="*/ 3714750 w 6219825"/>
              <a:gd name="connsiteY170" fmla="*/ 3571875 h 6934200"/>
              <a:gd name="connsiteX171" fmla="*/ 3876675 w 6219825"/>
              <a:gd name="connsiteY171" fmla="*/ 3581400 h 6934200"/>
              <a:gd name="connsiteX172" fmla="*/ 4038600 w 6219825"/>
              <a:gd name="connsiteY172" fmla="*/ 3600450 h 6934200"/>
              <a:gd name="connsiteX173" fmla="*/ 4391025 w 6219825"/>
              <a:gd name="connsiteY173" fmla="*/ 3609975 h 6934200"/>
              <a:gd name="connsiteX174" fmla="*/ 4533900 w 6219825"/>
              <a:gd name="connsiteY174" fmla="*/ 3657600 h 6934200"/>
              <a:gd name="connsiteX175" fmla="*/ 4572000 w 6219825"/>
              <a:gd name="connsiteY175" fmla="*/ 3676650 h 6934200"/>
              <a:gd name="connsiteX176" fmla="*/ 4657725 w 6219825"/>
              <a:gd name="connsiteY176" fmla="*/ 3714750 h 6934200"/>
              <a:gd name="connsiteX177" fmla="*/ 4762500 w 6219825"/>
              <a:gd name="connsiteY177" fmla="*/ 3743325 h 6934200"/>
              <a:gd name="connsiteX178" fmla="*/ 4991100 w 6219825"/>
              <a:gd name="connsiteY178" fmla="*/ 3762375 h 6934200"/>
              <a:gd name="connsiteX179" fmla="*/ 5076825 w 6219825"/>
              <a:gd name="connsiteY179" fmla="*/ 3790950 h 6934200"/>
              <a:gd name="connsiteX180" fmla="*/ 5105400 w 6219825"/>
              <a:gd name="connsiteY180" fmla="*/ 3800475 h 6934200"/>
              <a:gd name="connsiteX181" fmla="*/ 5200650 w 6219825"/>
              <a:gd name="connsiteY181" fmla="*/ 3838575 h 6934200"/>
              <a:gd name="connsiteX182" fmla="*/ 5257800 w 6219825"/>
              <a:gd name="connsiteY182" fmla="*/ 3886200 h 6934200"/>
              <a:gd name="connsiteX183" fmla="*/ 5295900 w 6219825"/>
              <a:gd name="connsiteY183" fmla="*/ 3943350 h 6934200"/>
              <a:gd name="connsiteX184" fmla="*/ 5334000 w 6219825"/>
              <a:gd name="connsiteY184" fmla="*/ 3981450 h 6934200"/>
              <a:gd name="connsiteX185" fmla="*/ 5343525 w 6219825"/>
              <a:gd name="connsiteY185" fmla="*/ 4010025 h 6934200"/>
              <a:gd name="connsiteX186" fmla="*/ 5410200 w 6219825"/>
              <a:gd name="connsiteY186" fmla="*/ 4067175 h 6934200"/>
              <a:gd name="connsiteX187" fmla="*/ 5438775 w 6219825"/>
              <a:gd name="connsiteY187" fmla="*/ 4076700 h 6934200"/>
              <a:gd name="connsiteX188" fmla="*/ 5495925 w 6219825"/>
              <a:gd name="connsiteY188" fmla="*/ 4133850 h 6934200"/>
              <a:gd name="connsiteX189" fmla="*/ 5562600 w 6219825"/>
              <a:gd name="connsiteY189" fmla="*/ 4171950 h 6934200"/>
              <a:gd name="connsiteX190" fmla="*/ 5591175 w 6219825"/>
              <a:gd name="connsiteY190" fmla="*/ 4229100 h 6934200"/>
              <a:gd name="connsiteX191" fmla="*/ 5600700 w 6219825"/>
              <a:gd name="connsiteY191" fmla="*/ 4257675 h 6934200"/>
              <a:gd name="connsiteX192" fmla="*/ 5619750 w 6219825"/>
              <a:gd name="connsiteY192" fmla="*/ 4295775 h 6934200"/>
              <a:gd name="connsiteX193" fmla="*/ 5629275 w 6219825"/>
              <a:gd name="connsiteY193" fmla="*/ 4333875 h 6934200"/>
              <a:gd name="connsiteX194" fmla="*/ 5648325 w 6219825"/>
              <a:gd name="connsiteY194" fmla="*/ 4362450 h 6934200"/>
              <a:gd name="connsiteX195" fmla="*/ 5657850 w 6219825"/>
              <a:gd name="connsiteY195" fmla="*/ 4391025 h 6934200"/>
              <a:gd name="connsiteX196" fmla="*/ 5695950 w 6219825"/>
              <a:gd name="connsiteY196" fmla="*/ 4448175 h 6934200"/>
              <a:gd name="connsiteX197" fmla="*/ 5705475 w 6219825"/>
              <a:gd name="connsiteY197" fmla="*/ 4495800 h 6934200"/>
              <a:gd name="connsiteX198" fmla="*/ 5734050 w 6219825"/>
              <a:gd name="connsiteY198" fmla="*/ 4524375 h 6934200"/>
              <a:gd name="connsiteX199" fmla="*/ 5753100 w 6219825"/>
              <a:gd name="connsiteY199" fmla="*/ 4562475 h 6934200"/>
              <a:gd name="connsiteX200" fmla="*/ 5772150 w 6219825"/>
              <a:gd name="connsiteY200" fmla="*/ 4619625 h 6934200"/>
              <a:gd name="connsiteX201" fmla="*/ 5781675 w 6219825"/>
              <a:gd name="connsiteY201" fmla="*/ 4648200 h 6934200"/>
              <a:gd name="connsiteX202" fmla="*/ 5791200 w 6219825"/>
              <a:gd name="connsiteY202" fmla="*/ 4676775 h 6934200"/>
              <a:gd name="connsiteX203" fmla="*/ 5810250 w 6219825"/>
              <a:gd name="connsiteY203" fmla="*/ 5029200 h 6934200"/>
              <a:gd name="connsiteX204" fmla="*/ 5819775 w 6219825"/>
              <a:gd name="connsiteY204" fmla="*/ 5095875 h 6934200"/>
              <a:gd name="connsiteX205" fmla="*/ 5829300 w 6219825"/>
              <a:gd name="connsiteY205" fmla="*/ 5229225 h 6934200"/>
              <a:gd name="connsiteX206" fmla="*/ 5848350 w 6219825"/>
              <a:gd name="connsiteY206" fmla="*/ 5353050 h 6934200"/>
              <a:gd name="connsiteX207" fmla="*/ 5867400 w 6219825"/>
              <a:gd name="connsiteY207" fmla="*/ 5448300 h 6934200"/>
              <a:gd name="connsiteX208" fmla="*/ 5886450 w 6219825"/>
              <a:gd name="connsiteY208" fmla="*/ 5686425 h 6934200"/>
              <a:gd name="connsiteX209" fmla="*/ 5895975 w 6219825"/>
              <a:gd name="connsiteY209" fmla="*/ 5772150 h 6934200"/>
              <a:gd name="connsiteX210" fmla="*/ 5905500 w 6219825"/>
              <a:gd name="connsiteY210" fmla="*/ 6600825 h 6934200"/>
              <a:gd name="connsiteX211" fmla="*/ 5934075 w 6219825"/>
              <a:gd name="connsiteY211" fmla="*/ 6686550 h 6934200"/>
              <a:gd name="connsiteX212" fmla="*/ 5962650 w 6219825"/>
              <a:gd name="connsiteY212" fmla="*/ 6781800 h 6934200"/>
              <a:gd name="connsiteX213" fmla="*/ 5972175 w 6219825"/>
              <a:gd name="connsiteY213" fmla="*/ 6810375 h 6934200"/>
              <a:gd name="connsiteX214" fmla="*/ 5981700 w 6219825"/>
              <a:gd name="connsiteY214" fmla="*/ 6838950 h 6934200"/>
              <a:gd name="connsiteX215" fmla="*/ 6000750 w 6219825"/>
              <a:gd name="connsiteY215" fmla="*/ 6867525 h 6934200"/>
              <a:gd name="connsiteX216" fmla="*/ 6048375 w 6219825"/>
              <a:gd name="connsiteY216" fmla="*/ 6934200 h 6934200"/>
              <a:gd name="connsiteX217" fmla="*/ 6153150 w 6219825"/>
              <a:gd name="connsiteY217" fmla="*/ 6924675 h 6934200"/>
              <a:gd name="connsiteX218" fmla="*/ 6172200 w 6219825"/>
              <a:gd name="connsiteY218" fmla="*/ 6886575 h 6934200"/>
              <a:gd name="connsiteX219" fmla="*/ 6191250 w 6219825"/>
              <a:gd name="connsiteY219" fmla="*/ 5934075 h 6934200"/>
              <a:gd name="connsiteX220" fmla="*/ 6219825 w 6219825"/>
              <a:gd name="connsiteY220" fmla="*/ 2743200 h 6934200"/>
              <a:gd name="connsiteX221" fmla="*/ 6210300 w 6219825"/>
              <a:gd name="connsiteY221" fmla="*/ 228600 h 6934200"/>
              <a:gd name="connsiteX222" fmla="*/ 6181725 w 6219825"/>
              <a:gd name="connsiteY222" fmla="*/ 104775 h 6934200"/>
              <a:gd name="connsiteX223" fmla="*/ 6172200 w 6219825"/>
              <a:gd name="connsiteY223" fmla="*/ 47625 h 6934200"/>
              <a:gd name="connsiteX224" fmla="*/ 6096000 w 6219825"/>
              <a:gd name="connsiteY22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43300 w 6219825"/>
              <a:gd name="connsiteY166" fmla="*/ 3524250 h 6934200"/>
              <a:gd name="connsiteX167" fmla="*/ 3581400 w 6219825"/>
              <a:gd name="connsiteY167" fmla="*/ 3533775 h 6934200"/>
              <a:gd name="connsiteX168" fmla="*/ 3676650 w 6219825"/>
              <a:gd name="connsiteY168" fmla="*/ 3562350 h 6934200"/>
              <a:gd name="connsiteX169" fmla="*/ 3714750 w 6219825"/>
              <a:gd name="connsiteY169" fmla="*/ 3571875 h 6934200"/>
              <a:gd name="connsiteX170" fmla="*/ 3876675 w 6219825"/>
              <a:gd name="connsiteY170" fmla="*/ 3581400 h 6934200"/>
              <a:gd name="connsiteX171" fmla="*/ 4038600 w 6219825"/>
              <a:gd name="connsiteY171" fmla="*/ 3600450 h 6934200"/>
              <a:gd name="connsiteX172" fmla="*/ 4391025 w 6219825"/>
              <a:gd name="connsiteY172" fmla="*/ 3609975 h 6934200"/>
              <a:gd name="connsiteX173" fmla="*/ 4533900 w 6219825"/>
              <a:gd name="connsiteY173" fmla="*/ 3657600 h 6934200"/>
              <a:gd name="connsiteX174" fmla="*/ 4572000 w 6219825"/>
              <a:gd name="connsiteY174" fmla="*/ 3676650 h 6934200"/>
              <a:gd name="connsiteX175" fmla="*/ 4657725 w 6219825"/>
              <a:gd name="connsiteY175" fmla="*/ 3714750 h 6934200"/>
              <a:gd name="connsiteX176" fmla="*/ 4762500 w 6219825"/>
              <a:gd name="connsiteY176" fmla="*/ 3743325 h 6934200"/>
              <a:gd name="connsiteX177" fmla="*/ 4991100 w 6219825"/>
              <a:gd name="connsiteY177" fmla="*/ 3762375 h 6934200"/>
              <a:gd name="connsiteX178" fmla="*/ 5076825 w 6219825"/>
              <a:gd name="connsiteY178" fmla="*/ 3790950 h 6934200"/>
              <a:gd name="connsiteX179" fmla="*/ 5105400 w 6219825"/>
              <a:gd name="connsiteY179" fmla="*/ 3800475 h 6934200"/>
              <a:gd name="connsiteX180" fmla="*/ 5200650 w 6219825"/>
              <a:gd name="connsiteY180" fmla="*/ 3838575 h 6934200"/>
              <a:gd name="connsiteX181" fmla="*/ 5257800 w 6219825"/>
              <a:gd name="connsiteY181" fmla="*/ 3886200 h 6934200"/>
              <a:gd name="connsiteX182" fmla="*/ 5295900 w 6219825"/>
              <a:gd name="connsiteY182" fmla="*/ 3943350 h 6934200"/>
              <a:gd name="connsiteX183" fmla="*/ 5334000 w 6219825"/>
              <a:gd name="connsiteY183" fmla="*/ 3981450 h 6934200"/>
              <a:gd name="connsiteX184" fmla="*/ 5343525 w 6219825"/>
              <a:gd name="connsiteY184" fmla="*/ 4010025 h 6934200"/>
              <a:gd name="connsiteX185" fmla="*/ 5410200 w 6219825"/>
              <a:gd name="connsiteY185" fmla="*/ 4067175 h 6934200"/>
              <a:gd name="connsiteX186" fmla="*/ 5438775 w 6219825"/>
              <a:gd name="connsiteY186" fmla="*/ 4076700 h 6934200"/>
              <a:gd name="connsiteX187" fmla="*/ 5495925 w 6219825"/>
              <a:gd name="connsiteY187" fmla="*/ 4133850 h 6934200"/>
              <a:gd name="connsiteX188" fmla="*/ 5562600 w 6219825"/>
              <a:gd name="connsiteY188" fmla="*/ 4171950 h 6934200"/>
              <a:gd name="connsiteX189" fmla="*/ 5591175 w 6219825"/>
              <a:gd name="connsiteY189" fmla="*/ 4229100 h 6934200"/>
              <a:gd name="connsiteX190" fmla="*/ 5600700 w 6219825"/>
              <a:gd name="connsiteY190" fmla="*/ 4257675 h 6934200"/>
              <a:gd name="connsiteX191" fmla="*/ 5619750 w 6219825"/>
              <a:gd name="connsiteY191" fmla="*/ 4295775 h 6934200"/>
              <a:gd name="connsiteX192" fmla="*/ 5629275 w 6219825"/>
              <a:gd name="connsiteY192" fmla="*/ 4333875 h 6934200"/>
              <a:gd name="connsiteX193" fmla="*/ 5648325 w 6219825"/>
              <a:gd name="connsiteY193" fmla="*/ 4362450 h 6934200"/>
              <a:gd name="connsiteX194" fmla="*/ 5657850 w 6219825"/>
              <a:gd name="connsiteY194" fmla="*/ 4391025 h 6934200"/>
              <a:gd name="connsiteX195" fmla="*/ 5695950 w 6219825"/>
              <a:gd name="connsiteY195" fmla="*/ 4448175 h 6934200"/>
              <a:gd name="connsiteX196" fmla="*/ 5705475 w 6219825"/>
              <a:gd name="connsiteY196" fmla="*/ 4495800 h 6934200"/>
              <a:gd name="connsiteX197" fmla="*/ 5734050 w 6219825"/>
              <a:gd name="connsiteY197" fmla="*/ 4524375 h 6934200"/>
              <a:gd name="connsiteX198" fmla="*/ 5753100 w 6219825"/>
              <a:gd name="connsiteY198" fmla="*/ 4562475 h 6934200"/>
              <a:gd name="connsiteX199" fmla="*/ 5772150 w 6219825"/>
              <a:gd name="connsiteY199" fmla="*/ 4619625 h 6934200"/>
              <a:gd name="connsiteX200" fmla="*/ 5781675 w 6219825"/>
              <a:gd name="connsiteY200" fmla="*/ 4648200 h 6934200"/>
              <a:gd name="connsiteX201" fmla="*/ 5791200 w 6219825"/>
              <a:gd name="connsiteY201" fmla="*/ 4676775 h 6934200"/>
              <a:gd name="connsiteX202" fmla="*/ 5810250 w 6219825"/>
              <a:gd name="connsiteY202" fmla="*/ 5029200 h 6934200"/>
              <a:gd name="connsiteX203" fmla="*/ 5819775 w 6219825"/>
              <a:gd name="connsiteY203" fmla="*/ 5095875 h 6934200"/>
              <a:gd name="connsiteX204" fmla="*/ 5829300 w 6219825"/>
              <a:gd name="connsiteY204" fmla="*/ 5229225 h 6934200"/>
              <a:gd name="connsiteX205" fmla="*/ 5848350 w 6219825"/>
              <a:gd name="connsiteY205" fmla="*/ 5353050 h 6934200"/>
              <a:gd name="connsiteX206" fmla="*/ 5867400 w 6219825"/>
              <a:gd name="connsiteY206" fmla="*/ 5448300 h 6934200"/>
              <a:gd name="connsiteX207" fmla="*/ 5886450 w 6219825"/>
              <a:gd name="connsiteY207" fmla="*/ 5686425 h 6934200"/>
              <a:gd name="connsiteX208" fmla="*/ 5895975 w 6219825"/>
              <a:gd name="connsiteY208" fmla="*/ 5772150 h 6934200"/>
              <a:gd name="connsiteX209" fmla="*/ 5905500 w 6219825"/>
              <a:gd name="connsiteY209" fmla="*/ 6600825 h 6934200"/>
              <a:gd name="connsiteX210" fmla="*/ 5934075 w 6219825"/>
              <a:gd name="connsiteY210" fmla="*/ 6686550 h 6934200"/>
              <a:gd name="connsiteX211" fmla="*/ 5962650 w 6219825"/>
              <a:gd name="connsiteY211" fmla="*/ 6781800 h 6934200"/>
              <a:gd name="connsiteX212" fmla="*/ 5972175 w 6219825"/>
              <a:gd name="connsiteY212" fmla="*/ 6810375 h 6934200"/>
              <a:gd name="connsiteX213" fmla="*/ 5981700 w 6219825"/>
              <a:gd name="connsiteY213" fmla="*/ 6838950 h 6934200"/>
              <a:gd name="connsiteX214" fmla="*/ 6000750 w 6219825"/>
              <a:gd name="connsiteY214" fmla="*/ 6867525 h 6934200"/>
              <a:gd name="connsiteX215" fmla="*/ 6048375 w 6219825"/>
              <a:gd name="connsiteY215" fmla="*/ 6934200 h 6934200"/>
              <a:gd name="connsiteX216" fmla="*/ 6153150 w 6219825"/>
              <a:gd name="connsiteY216" fmla="*/ 6924675 h 6934200"/>
              <a:gd name="connsiteX217" fmla="*/ 6172200 w 6219825"/>
              <a:gd name="connsiteY217" fmla="*/ 6886575 h 6934200"/>
              <a:gd name="connsiteX218" fmla="*/ 6191250 w 6219825"/>
              <a:gd name="connsiteY218" fmla="*/ 5934075 h 6934200"/>
              <a:gd name="connsiteX219" fmla="*/ 6219825 w 6219825"/>
              <a:gd name="connsiteY219" fmla="*/ 2743200 h 6934200"/>
              <a:gd name="connsiteX220" fmla="*/ 6210300 w 6219825"/>
              <a:gd name="connsiteY220" fmla="*/ 228600 h 6934200"/>
              <a:gd name="connsiteX221" fmla="*/ 6181725 w 6219825"/>
              <a:gd name="connsiteY221" fmla="*/ 104775 h 6934200"/>
              <a:gd name="connsiteX222" fmla="*/ 6172200 w 6219825"/>
              <a:gd name="connsiteY222" fmla="*/ 47625 h 6934200"/>
              <a:gd name="connsiteX223" fmla="*/ 6096000 w 6219825"/>
              <a:gd name="connsiteY22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81400 w 6219825"/>
              <a:gd name="connsiteY166" fmla="*/ 3533775 h 6934200"/>
              <a:gd name="connsiteX167" fmla="*/ 3676650 w 6219825"/>
              <a:gd name="connsiteY167" fmla="*/ 3562350 h 6934200"/>
              <a:gd name="connsiteX168" fmla="*/ 3714750 w 6219825"/>
              <a:gd name="connsiteY168" fmla="*/ 3571875 h 6934200"/>
              <a:gd name="connsiteX169" fmla="*/ 3876675 w 6219825"/>
              <a:gd name="connsiteY169" fmla="*/ 3581400 h 6934200"/>
              <a:gd name="connsiteX170" fmla="*/ 4038600 w 6219825"/>
              <a:gd name="connsiteY170" fmla="*/ 3600450 h 6934200"/>
              <a:gd name="connsiteX171" fmla="*/ 4391025 w 6219825"/>
              <a:gd name="connsiteY171" fmla="*/ 3609975 h 6934200"/>
              <a:gd name="connsiteX172" fmla="*/ 4533900 w 6219825"/>
              <a:gd name="connsiteY172" fmla="*/ 3657600 h 6934200"/>
              <a:gd name="connsiteX173" fmla="*/ 4572000 w 6219825"/>
              <a:gd name="connsiteY173" fmla="*/ 3676650 h 6934200"/>
              <a:gd name="connsiteX174" fmla="*/ 4657725 w 6219825"/>
              <a:gd name="connsiteY174" fmla="*/ 3714750 h 6934200"/>
              <a:gd name="connsiteX175" fmla="*/ 4762500 w 6219825"/>
              <a:gd name="connsiteY175" fmla="*/ 3743325 h 6934200"/>
              <a:gd name="connsiteX176" fmla="*/ 4991100 w 6219825"/>
              <a:gd name="connsiteY176" fmla="*/ 3762375 h 6934200"/>
              <a:gd name="connsiteX177" fmla="*/ 5076825 w 6219825"/>
              <a:gd name="connsiteY177" fmla="*/ 3790950 h 6934200"/>
              <a:gd name="connsiteX178" fmla="*/ 5105400 w 6219825"/>
              <a:gd name="connsiteY178" fmla="*/ 3800475 h 6934200"/>
              <a:gd name="connsiteX179" fmla="*/ 5200650 w 6219825"/>
              <a:gd name="connsiteY179" fmla="*/ 3838575 h 6934200"/>
              <a:gd name="connsiteX180" fmla="*/ 5257800 w 6219825"/>
              <a:gd name="connsiteY180" fmla="*/ 3886200 h 6934200"/>
              <a:gd name="connsiteX181" fmla="*/ 5295900 w 6219825"/>
              <a:gd name="connsiteY181" fmla="*/ 3943350 h 6934200"/>
              <a:gd name="connsiteX182" fmla="*/ 5334000 w 6219825"/>
              <a:gd name="connsiteY182" fmla="*/ 3981450 h 6934200"/>
              <a:gd name="connsiteX183" fmla="*/ 5343525 w 6219825"/>
              <a:gd name="connsiteY183" fmla="*/ 4010025 h 6934200"/>
              <a:gd name="connsiteX184" fmla="*/ 5410200 w 6219825"/>
              <a:gd name="connsiteY184" fmla="*/ 4067175 h 6934200"/>
              <a:gd name="connsiteX185" fmla="*/ 5438775 w 6219825"/>
              <a:gd name="connsiteY185" fmla="*/ 4076700 h 6934200"/>
              <a:gd name="connsiteX186" fmla="*/ 5495925 w 6219825"/>
              <a:gd name="connsiteY186" fmla="*/ 4133850 h 6934200"/>
              <a:gd name="connsiteX187" fmla="*/ 5562600 w 6219825"/>
              <a:gd name="connsiteY187" fmla="*/ 4171950 h 6934200"/>
              <a:gd name="connsiteX188" fmla="*/ 5591175 w 6219825"/>
              <a:gd name="connsiteY188" fmla="*/ 4229100 h 6934200"/>
              <a:gd name="connsiteX189" fmla="*/ 5600700 w 6219825"/>
              <a:gd name="connsiteY189" fmla="*/ 4257675 h 6934200"/>
              <a:gd name="connsiteX190" fmla="*/ 5619750 w 6219825"/>
              <a:gd name="connsiteY190" fmla="*/ 4295775 h 6934200"/>
              <a:gd name="connsiteX191" fmla="*/ 5629275 w 6219825"/>
              <a:gd name="connsiteY191" fmla="*/ 4333875 h 6934200"/>
              <a:gd name="connsiteX192" fmla="*/ 5648325 w 6219825"/>
              <a:gd name="connsiteY192" fmla="*/ 4362450 h 6934200"/>
              <a:gd name="connsiteX193" fmla="*/ 5657850 w 6219825"/>
              <a:gd name="connsiteY193" fmla="*/ 4391025 h 6934200"/>
              <a:gd name="connsiteX194" fmla="*/ 5695950 w 6219825"/>
              <a:gd name="connsiteY194" fmla="*/ 4448175 h 6934200"/>
              <a:gd name="connsiteX195" fmla="*/ 5705475 w 6219825"/>
              <a:gd name="connsiteY195" fmla="*/ 4495800 h 6934200"/>
              <a:gd name="connsiteX196" fmla="*/ 5734050 w 6219825"/>
              <a:gd name="connsiteY196" fmla="*/ 4524375 h 6934200"/>
              <a:gd name="connsiteX197" fmla="*/ 5753100 w 6219825"/>
              <a:gd name="connsiteY197" fmla="*/ 4562475 h 6934200"/>
              <a:gd name="connsiteX198" fmla="*/ 5772150 w 6219825"/>
              <a:gd name="connsiteY198" fmla="*/ 4619625 h 6934200"/>
              <a:gd name="connsiteX199" fmla="*/ 5781675 w 6219825"/>
              <a:gd name="connsiteY199" fmla="*/ 4648200 h 6934200"/>
              <a:gd name="connsiteX200" fmla="*/ 5791200 w 6219825"/>
              <a:gd name="connsiteY200" fmla="*/ 4676775 h 6934200"/>
              <a:gd name="connsiteX201" fmla="*/ 5810250 w 6219825"/>
              <a:gd name="connsiteY201" fmla="*/ 5029200 h 6934200"/>
              <a:gd name="connsiteX202" fmla="*/ 5819775 w 6219825"/>
              <a:gd name="connsiteY202" fmla="*/ 5095875 h 6934200"/>
              <a:gd name="connsiteX203" fmla="*/ 5829300 w 6219825"/>
              <a:gd name="connsiteY203" fmla="*/ 5229225 h 6934200"/>
              <a:gd name="connsiteX204" fmla="*/ 5848350 w 6219825"/>
              <a:gd name="connsiteY204" fmla="*/ 5353050 h 6934200"/>
              <a:gd name="connsiteX205" fmla="*/ 5867400 w 6219825"/>
              <a:gd name="connsiteY205" fmla="*/ 5448300 h 6934200"/>
              <a:gd name="connsiteX206" fmla="*/ 5886450 w 6219825"/>
              <a:gd name="connsiteY206" fmla="*/ 5686425 h 6934200"/>
              <a:gd name="connsiteX207" fmla="*/ 5895975 w 6219825"/>
              <a:gd name="connsiteY207" fmla="*/ 5772150 h 6934200"/>
              <a:gd name="connsiteX208" fmla="*/ 5905500 w 6219825"/>
              <a:gd name="connsiteY208" fmla="*/ 6600825 h 6934200"/>
              <a:gd name="connsiteX209" fmla="*/ 5934075 w 6219825"/>
              <a:gd name="connsiteY209" fmla="*/ 6686550 h 6934200"/>
              <a:gd name="connsiteX210" fmla="*/ 5962650 w 6219825"/>
              <a:gd name="connsiteY210" fmla="*/ 6781800 h 6934200"/>
              <a:gd name="connsiteX211" fmla="*/ 5972175 w 6219825"/>
              <a:gd name="connsiteY211" fmla="*/ 6810375 h 6934200"/>
              <a:gd name="connsiteX212" fmla="*/ 5981700 w 6219825"/>
              <a:gd name="connsiteY212" fmla="*/ 6838950 h 6934200"/>
              <a:gd name="connsiteX213" fmla="*/ 6000750 w 6219825"/>
              <a:gd name="connsiteY213" fmla="*/ 6867525 h 6934200"/>
              <a:gd name="connsiteX214" fmla="*/ 6048375 w 6219825"/>
              <a:gd name="connsiteY214" fmla="*/ 6934200 h 6934200"/>
              <a:gd name="connsiteX215" fmla="*/ 6153150 w 6219825"/>
              <a:gd name="connsiteY215" fmla="*/ 6924675 h 6934200"/>
              <a:gd name="connsiteX216" fmla="*/ 6172200 w 6219825"/>
              <a:gd name="connsiteY216" fmla="*/ 6886575 h 6934200"/>
              <a:gd name="connsiteX217" fmla="*/ 6191250 w 6219825"/>
              <a:gd name="connsiteY217" fmla="*/ 5934075 h 6934200"/>
              <a:gd name="connsiteX218" fmla="*/ 6219825 w 6219825"/>
              <a:gd name="connsiteY218" fmla="*/ 2743200 h 6934200"/>
              <a:gd name="connsiteX219" fmla="*/ 6210300 w 6219825"/>
              <a:gd name="connsiteY219" fmla="*/ 228600 h 6934200"/>
              <a:gd name="connsiteX220" fmla="*/ 6181725 w 6219825"/>
              <a:gd name="connsiteY220" fmla="*/ 104775 h 6934200"/>
              <a:gd name="connsiteX221" fmla="*/ 6172200 w 6219825"/>
              <a:gd name="connsiteY221" fmla="*/ 47625 h 6934200"/>
              <a:gd name="connsiteX222" fmla="*/ 6096000 w 6219825"/>
              <a:gd name="connsiteY22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590800 w 6219825"/>
              <a:gd name="connsiteY158" fmla="*/ 3486150 h 6934200"/>
              <a:gd name="connsiteX159" fmla="*/ 2628900 w 6219825"/>
              <a:gd name="connsiteY159" fmla="*/ 3467100 h 6934200"/>
              <a:gd name="connsiteX160" fmla="*/ 2762250 w 6219825"/>
              <a:gd name="connsiteY160" fmla="*/ 3448050 h 6934200"/>
              <a:gd name="connsiteX161" fmla="*/ 3209925 w 6219825"/>
              <a:gd name="connsiteY161" fmla="*/ 3457575 h 6934200"/>
              <a:gd name="connsiteX162" fmla="*/ 3267075 w 6219825"/>
              <a:gd name="connsiteY162" fmla="*/ 3467100 h 6934200"/>
              <a:gd name="connsiteX163" fmla="*/ 3419475 w 6219825"/>
              <a:gd name="connsiteY163" fmla="*/ 3486150 h 6934200"/>
              <a:gd name="connsiteX164" fmla="*/ 3514725 w 6219825"/>
              <a:gd name="connsiteY164" fmla="*/ 3514725 h 6934200"/>
              <a:gd name="connsiteX165" fmla="*/ 3581400 w 6219825"/>
              <a:gd name="connsiteY165" fmla="*/ 3533775 h 6934200"/>
              <a:gd name="connsiteX166" fmla="*/ 3676650 w 6219825"/>
              <a:gd name="connsiteY166" fmla="*/ 3562350 h 6934200"/>
              <a:gd name="connsiteX167" fmla="*/ 3714750 w 6219825"/>
              <a:gd name="connsiteY167" fmla="*/ 3571875 h 6934200"/>
              <a:gd name="connsiteX168" fmla="*/ 3876675 w 6219825"/>
              <a:gd name="connsiteY168" fmla="*/ 3581400 h 6934200"/>
              <a:gd name="connsiteX169" fmla="*/ 4038600 w 6219825"/>
              <a:gd name="connsiteY169" fmla="*/ 3600450 h 6934200"/>
              <a:gd name="connsiteX170" fmla="*/ 4391025 w 6219825"/>
              <a:gd name="connsiteY170" fmla="*/ 3609975 h 6934200"/>
              <a:gd name="connsiteX171" fmla="*/ 4533900 w 6219825"/>
              <a:gd name="connsiteY171" fmla="*/ 3657600 h 6934200"/>
              <a:gd name="connsiteX172" fmla="*/ 4572000 w 6219825"/>
              <a:gd name="connsiteY172" fmla="*/ 3676650 h 6934200"/>
              <a:gd name="connsiteX173" fmla="*/ 4657725 w 6219825"/>
              <a:gd name="connsiteY173" fmla="*/ 3714750 h 6934200"/>
              <a:gd name="connsiteX174" fmla="*/ 4762500 w 6219825"/>
              <a:gd name="connsiteY174" fmla="*/ 3743325 h 6934200"/>
              <a:gd name="connsiteX175" fmla="*/ 4991100 w 6219825"/>
              <a:gd name="connsiteY175" fmla="*/ 3762375 h 6934200"/>
              <a:gd name="connsiteX176" fmla="*/ 5076825 w 6219825"/>
              <a:gd name="connsiteY176" fmla="*/ 3790950 h 6934200"/>
              <a:gd name="connsiteX177" fmla="*/ 5105400 w 6219825"/>
              <a:gd name="connsiteY177" fmla="*/ 3800475 h 6934200"/>
              <a:gd name="connsiteX178" fmla="*/ 5200650 w 6219825"/>
              <a:gd name="connsiteY178" fmla="*/ 3838575 h 6934200"/>
              <a:gd name="connsiteX179" fmla="*/ 5257800 w 6219825"/>
              <a:gd name="connsiteY179" fmla="*/ 3886200 h 6934200"/>
              <a:gd name="connsiteX180" fmla="*/ 5295900 w 6219825"/>
              <a:gd name="connsiteY180" fmla="*/ 3943350 h 6934200"/>
              <a:gd name="connsiteX181" fmla="*/ 5334000 w 6219825"/>
              <a:gd name="connsiteY181" fmla="*/ 3981450 h 6934200"/>
              <a:gd name="connsiteX182" fmla="*/ 5343525 w 6219825"/>
              <a:gd name="connsiteY182" fmla="*/ 4010025 h 6934200"/>
              <a:gd name="connsiteX183" fmla="*/ 5410200 w 6219825"/>
              <a:gd name="connsiteY183" fmla="*/ 4067175 h 6934200"/>
              <a:gd name="connsiteX184" fmla="*/ 5438775 w 6219825"/>
              <a:gd name="connsiteY184" fmla="*/ 4076700 h 6934200"/>
              <a:gd name="connsiteX185" fmla="*/ 5495925 w 6219825"/>
              <a:gd name="connsiteY185" fmla="*/ 4133850 h 6934200"/>
              <a:gd name="connsiteX186" fmla="*/ 5562600 w 6219825"/>
              <a:gd name="connsiteY186" fmla="*/ 4171950 h 6934200"/>
              <a:gd name="connsiteX187" fmla="*/ 5591175 w 6219825"/>
              <a:gd name="connsiteY187" fmla="*/ 4229100 h 6934200"/>
              <a:gd name="connsiteX188" fmla="*/ 5600700 w 6219825"/>
              <a:gd name="connsiteY188" fmla="*/ 4257675 h 6934200"/>
              <a:gd name="connsiteX189" fmla="*/ 5619750 w 6219825"/>
              <a:gd name="connsiteY189" fmla="*/ 4295775 h 6934200"/>
              <a:gd name="connsiteX190" fmla="*/ 5629275 w 6219825"/>
              <a:gd name="connsiteY190" fmla="*/ 4333875 h 6934200"/>
              <a:gd name="connsiteX191" fmla="*/ 5648325 w 6219825"/>
              <a:gd name="connsiteY191" fmla="*/ 4362450 h 6934200"/>
              <a:gd name="connsiteX192" fmla="*/ 5657850 w 6219825"/>
              <a:gd name="connsiteY192" fmla="*/ 4391025 h 6934200"/>
              <a:gd name="connsiteX193" fmla="*/ 5695950 w 6219825"/>
              <a:gd name="connsiteY193" fmla="*/ 4448175 h 6934200"/>
              <a:gd name="connsiteX194" fmla="*/ 5705475 w 6219825"/>
              <a:gd name="connsiteY194" fmla="*/ 4495800 h 6934200"/>
              <a:gd name="connsiteX195" fmla="*/ 5734050 w 6219825"/>
              <a:gd name="connsiteY195" fmla="*/ 4524375 h 6934200"/>
              <a:gd name="connsiteX196" fmla="*/ 5753100 w 6219825"/>
              <a:gd name="connsiteY196" fmla="*/ 4562475 h 6934200"/>
              <a:gd name="connsiteX197" fmla="*/ 5772150 w 6219825"/>
              <a:gd name="connsiteY197" fmla="*/ 4619625 h 6934200"/>
              <a:gd name="connsiteX198" fmla="*/ 5781675 w 6219825"/>
              <a:gd name="connsiteY198" fmla="*/ 4648200 h 6934200"/>
              <a:gd name="connsiteX199" fmla="*/ 5791200 w 6219825"/>
              <a:gd name="connsiteY199" fmla="*/ 4676775 h 6934200"/>
              <a:gd name="connsiteX200" fmla="*/ 5810250 w 6219825"/>
              <a:gd name="connsiteY200" fmla="*/ 5029200 h 6934200"/>
              <a:gd name="connsiteX201" fmla="*/ 5819775 w 6219825"/>
              <a:gd name="connsiteY201" fmla="*/ 5095875 h 6934200"/>
              <a:gd name="connsiteX202" fmla="*/ 5829300 w 6219825"/>
              <a:gd name="connsiteY202" fmla="*/ 5229225 h 6934200"/>
              <a:gd name="connsiteX203" fmla="*/ 5848350 w 6219825"/>
              <a:gd name="connsiteY203" fmla="*/ 5353050 h 6934200"/>
              <a:gd name="connsiteX204" fmla="*/ 5867400 w 6219825"/>
              <a:gd name="connsiteY204" fmla="*/ 5448300 h 6934200"/>
              <a:gd name="connsiteX205" fmla="*/ 5886450 w 6219825"/>
              <a:gd name="connsiteY205" fmla="*/ 5686425 h 6934200"/>
              <a:gd name="connsiteX206" fmla="*/ 5895975 w 6219825"/>
              <a:gd name="connsiteY206" fmla="*/ 5772150 h 6934200"/>
              <a:gd name="connsiteX207" fmla="*/ 5905500 w 6219825"/>
              <a:gd name="connsiteY207" fmla="*/ 6600825 h 6934200"/>
              <a:gd name="connsiteX208" fmla="*/ 5934075 w 6219825"/>
              <a:gd name="connsiteY208" fmla="*/ 6686550 h 6934200"/>
              <a:gd name="connsiteX209" fmla="*/ 5962650 w 6219825"/>
              <a:gd name="connsiteY209" fmla="*/ 6781800 h 6934200"/>
              <a:gd name="connsiteX210" fmla="*/ 5972175 w 6219825"/>
              <a:gd name="connsiteY210" fmla="*/ 6810375 h 6934200"/>
              <a:gd name="connsiteX211" fmla="*/ 5981700 w 6219825"/>
              <a:gd name="connsiteY211" fmla="*/ 6838950 h 6934200"/>
              <a:gd name="connsiteX212" fmla="*/ 6000750 w 6219825"/>
              <a:gd name="connsiteY212" fmla="*/ 6867525 h 6934200"/>
              <a:gd name="connsiteX213" fmla="*/ 6048375 w 6219825"/>
              <a:gd name="connsiteY213" fmla="*/ 6934200 h 6934200"/>
              <a:gd name="connsiteX214" fmla="*/ 6153150 w 6219825"/>
              <a:gd name="connsiteY214" fmla="*/ 6924675 h 6934200"/>
              <a:gd name="connsiteX215" fmla="*/ 6172200 w 6219825"/>
              <a:gd name="connsiteY215" fmla="*/ 6886575 h 6934200"/>
              <a:gd name="connsiteX216" fmla="*/ 6191250 w 6219825"/>
              <a:gd name="connsiteY216" fmla="*/ 5934075 h 6934200"/>
              <a:gd name="connsiteX217" fmla="*/ 6219825 w 6219825"/>
              <a:gd name="connsiteY217" fmla="*/ 2743200 h 6934200"/>
              <a:gd name="connsiteX218" fmla="*/ 6210300 w 6219825"/>
              <a:gd name="connsiteY218" fmla="*/ 228600 h 6934200"/>
              <a:gd name="connsiteX219" fmla="*/ 6181725 w 6219825"/>
              <a:gd name="connsiteY219" fmla="*/ 104775 h 6934200"/>
              <a:gd name="connsiteX220" fmla="*/ 6172200 w 6219825"/>
              <a:gd name="connsiteY220" fmla="*/ 47625 h 6934200"/>
              <a:gd name="connsiteX221" fmla="*/ 6096000 w 6219825"/>
              <a:gd name="connsiteY22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581400 w 6219825"/>
              <a:gd name="connsiteY164" fmla="*/ 3533775 h 6934200"/>
              <a:gd name="connsiteX165" fmla="*/ 3676650 w 6219825"/>
              <a:gd name="connsiteY165" fmla="*/ 3562350 h 6934200"/>
              <a:gd name="connsiteX166" fmla="*/ 3714750 w 6219825"/>
              <a:gd name="connsiteY166" fmla="*/ 3571875 h 6934200"/>
              <a:gd name="connsiteX167" fmla="*/ 3876675 w 6219825"/>
              <a:gd name="connsiteY167" fmla="*/ 3581400 h 6934200"/>
              <a:gd name="connsiteX168" fmla="*/ 4038600 w 6219825"/>
              <a:gd name="connsiteY168" fmla="*/ 3600450 h 6934200"/>
              <a:gd name="connsiteX169" fmla="*/ 4391025 w 6219825"/>
              <a:gd name="connsiteY169" fmla="*/ 3609975 h 6934200"/>
              <a:gd name="connsiteX170" fmla="*/ 4533900 w 6219825"/>
              <a:gd name="connsiteY170" fmla="*/ 3657600 h 6934200"/>
              <a:gd name="connsiteX171" fmla="*/ 4572000 w 6219825"/>
              <a:gd name="connsiteY171" fmla="*/ 3676650 h 6934200"/>
              <a:gd name="connsiteX172" fmla="*/ 4657725 w 6219825"/>
              <a:gd name="connsiteY172" fmla="*/ 3714750 h 6934200"/>
              <a:gd name="connsiteX173" fmla="*/ 4762500 w 6219825"/>
              <a:gd name="connsiteY173" fmla="*/ 3743325 h 6934200"/>
              <a:gd name="connsiteX174" fmla="*/ 4991100 w 6219825"/>
              <a:gd name="connsiteY174" fmla="*/ 3762375 h 6934200"/>
              <a:gd name="connsiteX175" fmla="*/ 5076825 w 6219825"/>
              <a:gd name="connsiteY175" fmla="*/ 3790950 h 6934200"/>
              <a:gd name="connsiteX176" fmla="*/ 5105400 w 6219825"/>
              <a:gd name="connsiteY176" fmla="*/ 3800475 h 6934200"/>
              <a:gd name="connsiteX177" fmla="*/ 5200650 w 6219825"/>
              <a:gd name="connsiteY177" fmla="*/ 3838575 h 6934200"/>
              <a:gd name="connsiteX178" fmla="*/ 5257800 w 6219825"/>
              <a:gd name="connsiteY178" fmla="*/ 3886200 h 6934200"/>
              <a:gd name="connsiteX179" fmla="*/ 5295900 w 6219825"/>
              <a:gd name="connsiteY179" fmla="*/ 3943350 h 6934200"/>
              <a:gd name="connsiteX180" fmla="*/ 5334000 w 6219825"/>
              <a:gd name="connsiteY180" fmla="*/ 3981450 h 6934200"/>
              <a:gd name="connsiteX181" fmla="*/ 5343525 w 6219825"/>
              <a:gd name="connsiteY181" fmla="*/ 4010025 h 6934200"/>
              <a:gd name="connsiteX182" fmla="*/ 5410200 w 6219825"/>
              <a:gd name="connsiteY182" fmla="*/ 4067175 h 6934200"/>
              <a:gd name="connsiteX183" fmla="*/ 5438775 w 6219825"/>
              <a:gd name="connsiteY183" fmla="*/ 4076700 h 6934200"/>
              <a:gd name="connsiteX184" fmla="*/ 5495925 w 6219825"/>
              <a:gd name="connsiteY184" fmla="*/ 4133850 h 6934200"/>
              <a:gd name="connsiteX185" fmla="*/ 5562600 w 6219825"/>
              <a:gd name="connsiteY185" fmla="*/ 4171950 h 6934200"/>
              <a:gd name="connsiteX186" fmla="*/ 5591175 w 6219825"/>
              <a:gd name="connsiteY186" fmla="*/ 4229100 h 6934200"/>
              <a:gd name="connsiteX187" fmla="*/ 5600700 w 6219825"/>
              <a:gd name="connsiteY187" fmla="*/ 4257675 h 6934200"/>
              <a:gd name="connsiteX188" fmla="*/ 5619750 w 6219825"/>
              <a:gd name="connsiteY188" fmla="*/ 4295775 h 6934200"/>
              <a:gd name="connsiteX189" fmla="*/ 5629275 w 6219825"/>
              <a:gd name="connsiteY189" fmla="*/ 4333875 h 6934200"/>
              <a:gd name="connsiteX190" fmla="*/ 5648325 w 6219825"/>
              <a:gd name="connsiteY190" fmla="*/ 4362450 h 6934200"/>
              <a:gd name="connsiteX191" fmla="*/ 5657850 w 6219825"/>
              <a:gd name="connsiteY191" fmla="*/ 4391025 h 6934200"/>
              <a:gd name="connsiteX192" fmla="*/ 5695950 w 6219825"/>
              <a:gd name="connsiteY192" fmla="*/ 4448175 h 6934200"/>
              <a:gd name="connsiteX193" fmla="*/ 5705475 w 6219825"/>
              <a:gd name="connsiteY193" fmla="*/ 4495800 h 6934200"/>
              <a:gd name="connsiteX194" fmla="*/ 5734050 w 6219825"/>
              <a:gd name="connsiteY194" fmla="*/ 4524375 h 6934200"/>
              <a:gd name="connsiteX195" fmla="*/ 5753100 w 6219825"/>
              <a:gd name="connsiteY195" fmla="*/ 4562475 h 6934200"/>
              <a:gd name="connsiteX196" fmla="*/ 5772150 w 6219825"/>
              <a:gd name="connsiteY196" fmla="*/ 4619625 h 6934200"/>
              <a:gd name="connsiteX197" fmla="*/ 5781675 w 6219825"/>
              <a:gd name="connsiteY197" fmla="*/ 4648200 h 6934200"/>
              <a:gd name="connsiteX198" fmla="*/ 5791200 w 6219825"/>
              <a:gd name="connsiteY198" fmla="*/ 4676775 h 6934200"/>
              <a:gd name="connsiteX199" fmla="*/ 5810250 w 6219825"/>
              <a:gd name="connsiteY199" fmla="*/ 5029200 h 6934200"/>
              <a:gd name="connsiteX200" fmla="*/ 5819775 w 6219825"/>
              <a:gd name="connsiteY200" fmla="*/ 5095875 h 6934200"/>
              <a:gd name="connsiteX201" fmla="*/ 5829300 w 6219825"/>
              <a:gd name="connsiteY201" fmla="*/ 5229225 h 6934200"/>
              <a:gd name="connsiteX202" fmla="*/ 5848350 w 6219825"/>
              <a:gd name="connsiteY202" fmla="*/ 5353050 h 6934200"/>
              <a:gd name="connsiteX203" fmla="*/ 5867400 w 6219825"/>
              <a:gd name="connsiteY203" fmla="*/ 5448300 h 6934200"/>
              <a:gd name="connsiteX204" fmla="*/ 5886450 w 6219825"/>
              <a:gd name="connsiteY204" fmla="*/ 5686425 h 6934200"/>
              <a:gd name="connsiteX205" fmla="*/ 5895975 w 6219825"/>
              <a:gd name="connsiteY205" fmla="*/ 5772150 h 6934200"/>
              <a:gd name="connsiteX206" fmla="*/ 5905500 w 6219825"/>
              <a:gd name="connsiteY206" fmla="*/ 6600825 h 6934200"/>
              <a:gd name="connsiteX207" fmla="*/ 5934075 w 6219825"/>
              <a:gd name="connsiteY207" fmla="*/ 6686550 h 6934200"/>
              <a:gd name="connsiteX208" fmla="*/ 5962650 w 6219825"/>
              <a:gd name="connsiteY208" fmla="*/ 6781800 h 6934200"/>
              <a:gd name="connsiteX209" fmla="*/ 5972175 w 6219825"/>
              <a:gd name="connsiteY209" fmla="*/ 6810375 h 6934200"/>
              <a:gd name="connsiteX210" fmla="*/ 5981700 w 6219825"/>
              <a:gd name="connsiteY210" fmla="*/ 6838950 h 6934200"/>
              <a:gd name="connsiteX211" fmla="*/ 6000750 w 6219825"/>
              <a:gd name="connsiteY211" fmla="*/ 6867525 h 6934200"/>
              <a:gd name="connsiteX212" fmla="*/ 6048375 w 6219825"/>
              <a:gd name="connsiteY212" fmla="*/ 6934200 h 6934200"/>
              <a:gd name="connsiteX213" fmla="*/ 6153150 w 6219825"/>
              <a:gd name="connsiteY213" fmla="*/ 6924675 h 6934200"/>
              <a:gd name="connsiteX214" fmla="*/ 6172200 w 6219825"/>
              <a:gd name="connsiteY214" fmla="*/ 6886575 h 6934200"/>
              <a:gd name="connsiteX215" fmla="*/ 6191250 w 6219825"/>
              <a:gd name="connsiteY215" fmla="*/ 5934075 h 6934200"/>
              <a:gd name="connsiteX216" fmla="*/ 6219825 w 6219825"/>
              <a:gd name="connsiteY216" fmla="*/ 2743200 h 6934200"/>
              <a:gd name="connsiteX217" fmla="*/ 6210300 w 6219825"/>
              <a:gd name="connsiteY217" fmla="*/ 228600 h 6934200"/>
              <a:gd name="connsiteX218" fmla="*/ 6181725 w 6219825"/>
              <a:gd name="connsiteY218" fmla="*/ 104775 h 6934200"/>
              <a:gd name="connsiteX219" fmla="*/ 6172200 w 6219825"/>
              <a:gd name="connsiteY219" fmla="*/ 47625 h 6934200"/>
              <a:gd name="connsiteX220" fmla="*/ 6096000 w 6219825"/>
              <a:gd name="connsiteY22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714750 w 6219825"/>
              <a:gd name="connsiteY165" fmla="*/ 3571875 h 6934200"/>
              <a:gd name="connsiteX166" fmla="*/ 3876675 w 6219825"/>
              <a:gd name="connsiteY166" fmla="*/ 3581400 h 6934200"/>
              <a:gd name="connsiteX167" fmla="*/ 4038600 w 6219825"/>
              <a:gd name="connsiteY167" fmla="*/ 3600450 h 6934200"/>
              <a:gd name="connsiteX168" fmla="*/ 4391025 w 6219825"/>
              <a:gd name="connsiteY168" fmla="*/ 3609975 h 6934200"/>
              <a:gd name="connsiteX169" fmla="*/ 4533900 w 6219825"/>
              <a:gd name="connsiteY169" fmla="*/ 3657600 h 6934200"/>
              <a:gd name="connsiteX170" fmla="*/ 4572000 w 6219825"/>
              <a:gd name="connsiteY170" fmla="*/ 3676650 h 6934200"/>
              <a:gd name="connsiteX171" fmla="*/ 4657725 w 6219825"/>
              <a:gd name="connsiteY171" fmla="*/ 3714750 h 6934200"/>
              <a:gd name="connsiteX172" fmla="*/ 4762500 w 6219825"/>
              <a:gd name="connsiteY172" fmla="*/ 3743325 h 6934200"/>
              <a:gd name="connsiteX173" fmla="*/ 4991100 w 6219825"/>
              <a:gd name="connsiteY173" fmla="*/ 3762375 h 6934200"/>
              <a:gd name="connsiteX174" fmla="*/ 5076825 w 6219825"/>
              <a:gd name="connsiteY174" fmla="*/ 3790950 h 6934200"/>
              <a:gd name="connsiteX175" fmla="*/ 5105400 w 6219825"/>
              <a:gd name="connsiteY175" fmla="*/ 3800475 h 6934200"/>
              <a:gd name="connsiteX176" fmla="*/ 5200650 w 6219825"/>
              <a:gd name="connsiteY176" fmla="*/ 3838575 h 6934200"/>
              <a:gd name="connsiteX177" fmla="*/ 5257800 w 6219825"/>
              <a:gd name="connsiteY177" fmla="*/ 3886200 h 6934200"/>
              <a:gd name="connsiteX178" fmla="*/ 5295900 w 6219825"/>
              <a:gd name="connsiteY178" fmla="*/ 3943350 h 6934200"/>
              <a:gd name="connsiteX179" fmla="*/ 5334000 w 6219825"/>
              <a:gd name="connsiteY179" fmla="*/ 3981450 h 6934200"/>
              <a:gd name="connsiteX180" fmla="*/ 5343525 w 6219825"/>
              <a:gd name="connsiteY180" fmla="*/ 4010025 h 6934200"/>
              <a:gd name="connsiteX181" fmla="*/ 5410200 w 6219825"/>
              <a:gd name="connsiteY181" fmla="*/ 4067175 h 6934200"/>
              <a:gd name="connsiteX182" fmla="*/ 5438775 w 6219825"/>
              <a:gd name="connsiteY182" fmla="*/ 4076700 h 6934200"/>
              <a:gd name="connsiteX183" fmla="*/ 5495925 w 6219825"/>
              <a:gd name="connsiteY183" fmla="*/ 4133850 h 6934200"/>
              <a:gd name="connsiteX184" fmla="*/ 5562600 w 6219825"/>
              <a:gd name="connsiteY184" fmla="*/ 4171950 h 6934200"/>
              <a:gd name="connsiteX185" fmla="*/ 5591175 w 6219825"/>
              <a:gd name="connsiteY185" fmla="*/ 4229100 h 6934200"/>
              <a:gd name="connsiteX186" fmla="*/ 5600700 w 6219825"/>
              <a:gd name="connsiteY186" fmla="*/ 4257675 h 6934200"/>
              <a:gd name="connsiteX187" fmla="*/ 5619750 w 6219825"/>
              <a:gd name="connsiteY187" fmla="*/ 4295775 h 6934200"/>
              <a:gd name="connsiteX188" fmla="*/ 5629275 w 6219825"/>
              <a:gd name="connsiteY188" fmla="*/ 4333875 h 6934200"/>
              <a:gd name="connsiteX189" fmla="*/ 5648325 w 6219825"/>
              <a:gd name="connsiteY189" fmla="*/ 4362450 h 6934200"/>
              <a:gd name="connsiteX190" fmla="*/ 5657850 w 6219825"/>
              <a:gd name="connsiteY190" fmla="*/ 4391025 h 6934200"/>
              <a:gd name="connsiteX191" fmla="*/ 5695950 w 6219825"/>
              <a:gd name="connsiteY191" fmla="*/ 4448175 h 6934200"/>
              <a:gd name="connsiteX192" fmla="*/ 5705475 w 6219825"/>
              <a:gd name="connsiteY192" fmla="*/ 4495800 h 6934200"/>
              <a:gd name="connsiteX193" fmla="*/ 5734050 w 6219825"/>
              <a:gd name="connsiteY193" fmla="*/ 4524375 h 6934200"/>
              <a:gd name="connsiteX194" fmla="*/ 5753100 w 6219825"/>
              <a:gd name="connsiteY194" fmla="*/ 4562475 h 6934200"/>
              <a:gd name="connsiteX195" fmla="*/ 5772150 w 6219825"/>
              <a:gd name="connsiteY195" fmla="*/ 4619625 h 6934200"/>
              <a:gd name="connsiteX196" fmla="*/ 5781675 w 6219825"/>
              <a:gd name="connsiteY196" fmla="*/ 4648200 h 6934200"/>
              <a:gd name="connsiteX197" fmla="*/ 5791200 w 6219825"/>
              <a:gd name="connsiteY197" fmla="*/ 4676775 h 6934200"/>
              <a:gd name="connsiteX198" fmla="*/ 5810250 w 6219825"/>
              <a:gd name="connsiteY198" fmla="*/ 5029200 h 6934200"/>
              <a:gd name="connsiteX199" fmla="*/ 5819775 w 6219825"/>
              <a:gd name="connsiteY199" fmla="*/ 5095875 h 6934200"/>
              <a:gd name="connsiteX200" fmla="*/ 5829300 w 6219825"/>
              <a:gd name="connsiteY200" fmla="*/ 5229225 h 6934200"/>
              <a:gd name="connsiteX201" fmla="*/ 5848350 w 6219825"/>
              <a:gd name="connsiteY201" fmla="*/ 5353050 h 6934200"/>
              <a:gd name="connsiteX202" fmla="*/ 5867400 w 6219825"/>
              <a:gd name="connsiteY202" fmla="*/ 5448300 h 6934200"/>
              <a:gd name="connsiteX203" fmla="*/ 5886450 w 6219825"/>
              <a:gd name="connsiteY203" fmla="*/ 5686425 h 6934200"/>
              <a:gd name="connsiteX204" fmla="*/ 5895975 w 6219825"/>
              <a:gd name="connsiteY204" fmla="*/ 5772150 h 6934200"/>
              <a:gd name="connsiteX205" fmla="*/ 5905500 w 6219825"/>
              <a:gd name="connsiteY205" fmla="*/ 6600825 h 6934200"/>
              <a:gd name="connsiteX206" fmla="*/ 5934075 w 6219825"/>
              <a:gd name="connsiteY206" fmla="*/ 6686550 h 6934200"/>
              <a:gd name="connsiteX207" fmla="*/ 5962650 w 6219825"/>
              <a:gd name="connsiteY207" fmla="*/ 6781800 h 6934200"/>
              <a:gd name="connsiteX208" fmla="*/ 5972175 w 6219825"/>
              <a:gd name="connsiteY208" fmla="*/ 6810375 h 6934200"/>
              <a:gd name="connsiteX209" fmla="*/ 5981700 w 6219825"/>
              <a:gd name="connsiteY209" fmla="*/ 6838950 h 6934200"/>
              <a:gd name="connsiteX210" fmla="*/ 6000750 w 6219825"/>
              <a:gd name="connsiteY210" fmla="*/ 6867525 h 6934200"/>
              <a:gd name="connsiteX211" fmla="*/ 6048375 w 6219825"/>
              <a:gd name="connsiteY211" fmla="*/ 6934200 h 6934200"/>
              <a:gd name="connsiteX212" fmla="*/ 6153150 w 6219825"/>
              <a:gd name="connsiteY212" fmla="*/ 6924675 h 6934200"/>
              <a:gd name="connsiteX213" fmla="*/ 6172200 w 6219825"/>
              <a:gd name="connsiteY213" fmla="*/ 6886575 h 6934200"/>
              <a:gd name="connsiteX214" fmla="*/ 6191250 w 6219825"/>
              <a:gd name="connsiteY214" fmla="*/ 5934075 h 6934200"/>
              <a:gd name="connsiteX215" fmla="*/ 6219825 w 6219825"/>
              <a:gd name="connsiteY215" fmla="*/ 2743200 h 6934200"/>
              <a:gd name="connsiteX216" fmla="*/ 6210300 w 6219825"/>
              <a:gd name="connsiteY216" fmla="*/ 228600 h 6934200"/>
              <a:gd name="connsiteX217" fmla="*/ 6181725 w 6219825"/>
              <a:gd name="connsiteY217" fmla="*/ 104775 h 6934200"/>
              <a:gd name="connsiteX218" fmla="*/ 6172200 w 6219825"/>
              <a:gd name="connsiteY218" fmla="*/ 47625 h 6934200"/>
              <a:gd name="connsiteX219" fmla="*/ 6096000 w 6219825"/>
              <a:gd name="connsiteY21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572000 w 6219825"/>
              <a:gd name="connsiteY169" fmla="*/ 3676650 h 6934200"/>
              <a:gd name="connsiteX170" fmla="*/ 4657725 w 6219825"/>
              <a:gd name="connsiteY170" fmla="*/ 3714750 h 6934200"/>
              <a:gd name="connsiteX171" fmla="*/ 4762500 w 6219825"/>
              <a:gd name="connsiteY171" fmla="*/ 3743325 h 6934200"/>
              <a:gd name="connsiteX172" fmla="*/ 4991100 w 6219825"/>
              <a:gd name="connsiteY172" fmla="*/ 3762375 h 6934200"/>
              <a:gd name="connsiteX173" fmla="*/ 5076825 w 6219825"/>
              <a:gd name="connsiteY173" fmla="*/ 3790950 h 6934200"/>
              <a:gd name="connsiteX174" fmla="*/ 5105400 w 6219825"/>
              <a:gd name="connsiteY174" fmla="*/ 3800475 h 6934200"/>
              <a:gd name="connsiteX175" fmla="*/ 5200650 w 6219825"/>
              <a:gd name="connsiteY175" fmla="*/ 3838575 h 6934200"/>
              <a:gd name="connsiteX176" fmla="*/ 5257800 w 6219825"/>
              <a:gd name="connsiteY176" fmla="*/ 3886200 h 6934200"/>
              <a:gd name="connsiteX177" fmla="*/ 5295900 w 6219825"/>
              <a:gd name="connsiteY177" fmla="*/ 3943350 h 6934200"/>
              <a:gd name="connsiteX178" fmla="*/ 5334000 w 6219825"/>
              <a:gd name="connsiteY178" fmla="*/ 3981450 h 6934200"/>
              <a:gd name="connsiteX179" fmla="*/ 5343525 w 6219825"/>
              <a:gd name="connsiteY179" fmla="*/ 4010025 h 6934200"/>
              <a:gd name="connsiteX180" fmla="*/ 5410200 w 6219825"/>
              <a:gd name="connsiteY180" fmla="*/ 4067175 h 6934200"/>
              <a:gd name="connsiteX181" fmla="*/ 5438775 w 6219825"/>
              <a:gd name="connsiteY181" fmla="*/ 4076700 h 6934200"/>
              <a:gd name="connsiteX182" fmla="*/ 5495925 w 6219825"/>
              <a:gd name="connsiteY182" fmla="*/ 4133850 h 6934200"/>
              <a:gd name="connsiteX183" fmla="*/ 5562600 w 6219825"/>
              <a:gd name="connsiteY183" fmla="*/ 4171950 h 6934200"/>
              <a:gd name="connsiteX184" fmla="*/ 5591175 w 6219825"/>
              <a:gd name="connsiteY184" fmla="*/ 4229100 h 6934200"/>
              <a:gd name="connsiteX185" fmla="*/ 5600700 w 6219825"/>
              <a:gd name="connsiteY185" fmla="*/ 4257675 h 6934200"/>
              <a:gd name="connsiteX186" fmla="*/ 5619750 w 6219825"/>
              <a:gd name="connsiteY186" fmla="*/ 4295775 h 6934200"/>
              <a:gd name="connsiteX187" fmla="*/ 5629275 w 6219825"/>
              <a:gd name="connsiteY187" fmla="*/ 4333875 h 6934200"/>
              <a:gd name="connsiteX188" fmla="*/ 5648325 w 6219825"/>
              <a:gd name="connsiteY188" fmla="*/ 4362450 h 6934200"/>
              <a:gd name="connsiteX189" fmla="*/ 5657850 w 6219825"/>
              <a:gd name="connsiteY189" fmla="*/ 4391025 h 6934200"/>
              <a:gd name="connsiteX190" fmla="*/ 5695950 w 6219825"/>
              <a:gd name="connsiteY190" fmla="*/ 4448175 h 6934200"/>
              <a:gd name="connsiteX191" fmla="*/ 5705475 w 6219825"/>
              <a:gd name="connsiteY191" fmla="*/ 4495800 h 6934200"/>
              <a:gd name="connsiteX192" fmla="*/ 5734050 w 6219825"/>
              <a:gd name="connsiteY192" fmla="*/ 4524375 h 6934200"/>
              <a:gd name="connsiteX193" fmla="*/ 5753100 w 6219825"/>
              <a:gd name="connsiteY193" fmla="*/ 4562475 h 6934200"/>
              <a:gd name="connsiteX194" fmla="*/ 5772150 w 6219825"/>
              <a:gd name="connsiteY194" fmla="*/ 4619625 h 6934200"/>
              <a:gd name="connsiteX195" fmla="*/ 5781675 w 6219825"/>
              <a:gd name="connsiteY195" fmla="*/ 4648200 h 6934200"/>
              <a:gd name="connsiteX196" fmla="*/ 5791200 w 6219825"/>
              <a:gd name="connsiteY196" fmla="*/ 4676775 h 6934200"/>
              <a:gd name="connsiteX197" fmla="*/ 5810250 w 6219825"/>
              <a:gd name="connsiteY197" fmla="*/ 5029200 h 6934200"/>
              <a:gd name="connsiteX198" fmla="*/ 5819775 w 6219825"/>
              <a:gd name="connsiteY198" fmla="*/ 5095875 h 6934200"/>
              <a:gd name="connsiteX199" fmla="*/ 5829300 w 6219825"/>
              <a:gd name="connsiteY199" fmla="*/ 5229225 h 6934200"/>
              <a:gd name="connsiteX200" fmla="*/ 5848350 w 6219825"/>
              <a:gd name="connsiteY200" fmla="*/ 5353050 h 6934200"/>
              <a:gd name="connsiteX201" fmla="*/ 5867400 w 6219825"/>
              <a:gd name="connsiteY201" fmla="*/ 5448300 h 6934200"/>
              <a:gd name="connsiteX202" fmla="*/ 5886450 w 6219825"/>
              <a:gd name="connsiteY202" fmla="*/ 5686425 h 6934200"/>
              <a:gd name="connsiteX203" fmla="*/ 5895975 w 6219825"/>
              <a:gd name="connsiteY203" fmla="*/ 5772150 h 6934200"/>
              <a:gd name="connsiteX204" fmla="*/ 5905500 w 6219825"/>
              <a:gd name="connsiteY204" fmla="*/ 6600825 h 6934200"/>
              <a:gd name="connsiteX205" fmla="*/ 5934075 w 6219825"/>
              <a:gd name="connsiteY205" fmla="*/ 6686550 h 6934200"/>
              <a:gd name="connsiteX206" fmla="*/ 5962650 w 6219825"/>
              <a:gd name="connsiteY206" fmla="*/ 6781800 h 6934200"/>
              <a:gd name="connsiteX207" fmla="*/ 5972175 w 6219825"/>
              <a:gd name="connsiteY207" fmla="*/ 6810375 h 6934200"/>
              <a:gd name="connsiteX208" fmla="*/ 5981700 w 6219825"/>
              <a:gd name="connsiteY208" fmla="*/ 6838950 h 6934200"/>
              <a:gd name="connsiteX209" fmla="*/ 6000750 w 6219825"/>
              <a:gd name="connsiteY209" fmla="*/ 6867525 h 6934200"/>
              <a:gd name="connsiteX210" fmla="*/ 6048375 w 6219825"/>
              <a:gd name="connsiteY210" fmla="*/ 6934200 h 6934200"/>
              <a:gd name="connsiteX211" fmla="*/ 6153150 w 6219825"/>
              <a:gd name="connsiteY211" fmla="*/ 6924675 h 6934200"/>
              <a:gd name="connsiteX212" fmla="*/ 6172200 w 6219825"/>
              <a:gd name="connsiteY212" fmla="*/ 6886575 h 6934200"/>
              <a:gd name="connsiteX213" fmla="*/ 6191250 w 6219825"/>
              <a:gd name="connsiteY213" fmla="*/ 5934075 h 6934200"/>
              <a:gd name="connsiteX214" fmla="*/ 6219825 w 6219825"/>
              <a:gd name="connsiteY214" fmla="*/ 2743200 h 6934200"/>
              <a:gd name="connsiteX215" fmla="*/ 6210300 w 6219825"/>
              <a:gd name="connsiteY215" fmla="*/ 228600 h 6934200"/>
              <a:gd name="connsiteX216" fmla="*/ 6181725 w 6219825"/>
              <a:gd name="connsiteY216" fmla="*/ 104775 h 6934200"/>
              <a:gd name="connsiteX217" fmla="*/ 6172200 w 6219825"/>
              <a:gd name="connsiteY217" fmla="*/ 47625 h 6934200"/>
              <a:gd name="connsiteX218" fmla="*/ 6096000 w 6219825"/>
              <a:gd name="connsiteY21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105400 w 6219825"/>
              <a:gd name="connsiteY173" fmla="*/ 3800475 h 6934200"/>
              <a:gd name="connsiteX174" fmla="*/ 5200650 w 6219825"/>
              <a:gd name="connsiteY174" fmla="*/ 3838575 h 6934200"/>
              <a:gd name="connsiteX175" fmla="*/ 5257800 w 6219825"/>
              <a:gd name="connsiteY175" fmla="*/ 3886200 h 6934200"/>
              <a:gd name="connsiteX176" fmla="*/ 5295900 w 6219825"/>
              <a:gd name="connsiteY176" fmla="*/ 3943350 h 6934200"/>
              <a:gd name="connsiteX177" fmla="*/ 5334000 w 6219825"/>
              <a:gd name="connsiteY177" fmla="*/ 3981450 h 6934200"/>
              <a:gd name="connsiteX178" fmla="*/ 5343525 w 6219825"/>
              <a:gd name="connsiteY178" fmla="*/ 4010025 h 6934200"/>
              <a:gd name="connsiteX179" fmla="*/ 5410200 w 6219825"/>
              <a:gd name="connsiteY179" fmla="*/ 4067175 h 6934200"/>
              <a:gd name="connsiteX180" fmla="*/ 5438775 w 6219825"/>
              <a:gd name="connsiteY180" fmla="*/ 4076700 h 6934200"/>
              <a:gd name="connsiteX181" fmla="*/ 5495925 w 6219825"/>
              <a:gd name="connsiteY181" fmla="*/ 4133850 h 6934200"/>
              <a:gd name="connsiteX182" fmla="*/ 5562600 w 6219825"/>
              <a:gd name="connsiteY182" fmla="*/ 4171950 h 6934200"/>
              <a:gd name="connsiteX183" fmla="*/ 5591175 w 6219825"/>
              <a:gd name="connsiteY183" fmla="*/ 4229100 h 6934200"/>
              <a:gd name="connsiteX184" fmla="*/ 5600700 w 6219825"/>
              <a:gd name="connsiteY184" fmla="*/ 4257675 h 6934200"/>
              <a:gd name="connsiteX185" fmla="*/ 5619750 w 6219825"/>
              <a:gd name="connsiteY185" fmla="*/ 4295775 h 6934200"/>
              <a:gd name="connsiteX186" fmla="*/ 5629275 w 6219825"/>
              <a:gd name="connsiteY186" fmla="*/ 4333875 h 6934200"/>
              <a:gd name="connsiteX187" fmla="*/ 5648325 w 6219825"/>
              <a:gd name="connsiteY187" fmla="*/ 4362450 h 6934200"/>
              <a:gd name="connsiteX188" fmla="*/ 5657850 w 6219825"/>
              <a:gd name="connsiteY188" fmla="*/ 4391025 h 6934200"/>
              <a:gd name="connsiteX189" fmla="*/ 5695950 w 6219825"/>
              <a:gd name="connsiteY189" fmla="*/ 4448175 h 6934200"/>
              <a:gd name="connsiteX190" fmla="*/ 5705475 w 6219825"/>
              <a:gd name="connsiteY190" fmla="*/ 4495800 h 6934200"/>
              <a:gd name="connsiteX191" fmla="*/ 5734050 w 6219825"/>
              <a:gd name="connsiteY191" fmla="*/ 4524375 h 6934200"/>
              <a:gd name="connsiteX192" fmla="*/ 5753100 w 6219825"/>
              <a:gd name="connsiteY192" fmla="*/ 4562475 h 6934200"/>
              <a:gd name="connsiteX193" fmla="*/ 5772150 w 6219825"/>
              <a:gd name="connsiteY193" fmla="*/ 4619625 h 6934200"/>
              <a:gd name="connsiteX194" fmla="*/ 5781675 w 6219825"/>
              <a:gd name="connsiteY194" fmla="*/ 4648200 h 6934200"/>
              <a:gd name="connsiteX195" fmla="*/ 5791200 w 6219825"/>
              <a:gd name="connsiteY195" fmla="*/ 4676775 h 6934200"/>
              <a:gd name="connsiteX196" fmla="*/ 5810250 w 6219825"/>
              <a:gd name="connsiteY196" fmla="*/ 5029200 h 6934200"/>
              <a:gd name="connsiteX197" fmla="*/ 5819775 w 6219825"/>
              <a:gd name="connsiteY197" fmla="*/ 5095875 h 6934200"/>
              <a:gd name="connsiteX198" fmla="*/ 5829300 w 6219825"/>
              <a:gd name="connsiteY198" fmla="*/ 5229225 h 6934200"/>
              <a:gd name="connsiteX199" fmla="*/ 5848350 w 6219825"/>
              <a:gd name="connsiteY199" fmla="*/ 5353050 h 6934200"/>
              <a:gd name="connsiteX200" fmla="*/ 5867400 w 6219825"/>
              <a:gd name="connsiteY200" fmla="*/ 5448300 h 6934200"/>
              <a:gd name="connsiteX201" fmla="*/ 5886450 w 6219825"/>
              <a:gd name="connsiteY201" fmla="*/ 5686425 h 6934200"/>
              <a:gd name="connsiteX202" fmla="*/ 5895975 w 6219825"/>
              <a:gd name="connsiteY202" fmla="*/ 5772150 h 6934200"/>
              <a:gd name="connsiteX203" fmla="*/ 5905500 w 6219825"/>
              <a:gd name="connsiteY203" fmla="*/ 6600825 h 6934200"/>
              <a:gd name="connsiteX204" fmla="*/ 5934075 w 6219825"/>
              <a:gd name="connsiteY204" fmla="*/ 6686550 h 6934200"/>
              <a:gd name="connsiteX205" fmla="*/ 5962650 w 6219825"/>
              <a:gd name="connsiteY205" fmla="*/ 6781800 h 6934200"/>
              <a:gd name="connsiteX206" fmla="*/ 5972175 w 6219825"/>
              <a:gd name="connsiteY206" fmla="*/ 6810375 h 6934200"/>
              <a:gd name="connsiteX207" fmla="*/ 5981700 w 6219825"/>
              <a:gd name="connsiteY207" fmla="*/ 6838950 h 6934200"/>
              <a:gd name="connsiteX208" fmla="*/ 6000750 w 6219825"/>
              <a:gd name="connsiteY208" fmla="*/ 6867525 h 6934200"/>
              <a:gd name="connsiteX209" fmla="*/ 6048375 w 6219825"/>
              <a:gd name="connsiteY209" fmla="*/ 6934200 h 6934200"/>
              <a:gd name="connsiteX210" fmla="*/ 6153150 w 6219825"/>
              <a:gd name="connsiteY210" fmla="*/ 6924675 h 6934200"/>
              <a:gd name="connsiteX211" fmla="*/ 6172200 w 6219825"/>
              <a:gd name="connsiteY211" fmla="*/ 6886575 h 6934200"/>
              <a:gd name="connsiteX212" fmla="*/ 6191250 w 6219825"/>
              <a:gd name="connsiteY212" fmla="*/ 5934075 h 6934200"/>
              <a:gd name="connsiteX213" fmla="*/ 6219825 w 6219825"/>
              <a:gd name="connsiteY213" fmla="*/ 2743200 h 6934200"/>
              <a:gd name="connsiteX214" fmla="*/ 6210300 w 6219825"/>
              <a:gd name="connsiteY214" fmla="*/ 228600 h 6934200"/>
              <a:gd name="connsiteX215" fmla="*/ 6181725 w 6219825"/>
              <a:gd name="connsiteY215" fmla="*/ 104775 h 6934200"/>
              <a:gd name="connsiteX216" fmla="*/ 6172200 w 6219825"/>
              <a:gd name="connsiteY216" fmla="*/ 47625 h 6934200"/>
              <a:gd name="connsiteX217" fmla="*/ 6096000 w 6219825"/>
              <a:gd name="connsiteY21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200650 w 6219825"/>
              <a:gd name="connsiteY173" fmla="*/ 3838575 h 6934200"/>
              <a:gd name="connsiteX174" fmla="*/ 5257800 w 6219825"/>
              <a:gd name="connsiteY174" fmla="*/ 3886200 h 6934200"/>
              <a:gd name="connsiteX175" fmla="*/ 5295900 w 6219825"/>
              <a:gd name="connsiteY175" fmla="*/ 3943350 h 6934200"/>
              <a:gd name="connsiteX176" fmla="*/ 5334000 w 6219825"/>
              <a:gd name="connsiteY176" fmla="*/ 3981450 h 6934200"/>
              <a:gd name="connsiteX177" fmla="*/ 5343525 w 6219825"/>
              <a:gd name="connsiteY177" fmla="*/ 4010025 h 6934200"/>
              <a:gd name="connsiteX178" fmla="*/ 5410200 w 6219825"/>
              <a:gd name="connsiteY178" fmla="*/ 4067175 h 6934200"/>
              <a:gd name="connsiteX179" fmla="*/ 5438775 w 6219825"/>
              <a:gd name="connsiteY179" fmla="*/ 4076700 h 6934200"/>
              <a:gd name="connsiteX180" fmla="*/ 5495925 w 6219825"/>
              <a:gd name="connsiteY180" fmla="*/ 4133850 h 6934200"/>
              <a:gd name="connsiteX181" fmla="*/ 5562600 w 6219825"/>
              <a:gd name="connsiteY181" fmla="*/ 4171950 h 6934200"/>
              <a:gd name="connsiteX182" fmla="*/ 5591175 w 6219825"/>
              <a:gd name="connsiteY182" fmla="*/ 4229100 h 6934200"/>
              <a:gd name="connsiteX183" fmla="*/ 5600700 w 6219825"/>
              <a:gd name="connsiteY183" fmla="*/ 4257675 h 6934200"/>
              <a:gd name="connsiteX184" fmla="*/ 5619750 w 6219825"/>
              <a:gd name="connsiteY184" fmla="*/ 4295775 h 6934200"/>
              <a:gd name="connsiteX185" fmla="*/ 5629275 w 6219825"/>
              <a:gd name="connsiteY185" fmla="*/ 4333875 h 6934200"/>
              <a:gd name="connsiteX186" fmla="*/ 5648325 w 6219825"/>
              <a:gd name="connsiteY186" fmla="*/ 4362450 h 6934200"/>
              <a:gd name="connsiteX187" fmla="*/ 5657850 w 6219825"/>
              <a:gd name="connsiteY187" fmla="*/ 4391025 h 6934200"/>
              <a:gd name="connsiteX188" fmla="*/ 5695950 w 6219825"/>
              <a:gd name="connsiteY188" fmla="*/ 4448175 h 6934200"/>
              <a:gd name="connsiteX189" fmla="*/ 5705475 w 6219825"/>
              <a:gd name="connsiteY189" fmla="*/ 4495800 h 6934200"/>
              <a:gd name="connsiteX190" fmla="*/ 5734050 w 6219825"/>
              <a:gd name="connsiteY190" fmla="*/ 4524375 h 6934200"/>
              <a:gd name="connsiteX191" fmla="*/ 5753100 w 6219825"/>
              <a:gd name="connsiteY191" fmla="*/ 4562475 h 6934200"/>
              <a:gd name="connsiteX192" fmla="*/ 5772150 w 6219825"/>
              <a:gd name="connsiteY192" fmla="*/ 4619625 h 6934200"/>
              <a:gd name="connsiteX193" fmla="*/ 5781675 w 6219825"/>
              <a:gd name="connsiteY193" fmla="*/ 4648200 h 6934200"/>
              <a:gd name="connsiteX194" fmla="*/ 5791200 w 6219825"/>
              <a:gd name="connsiteY194" fmla="*/ 4676775 h 6934200"/>
              <a:gd name="connsiteX195" fmla="*/ 5810250 w 6219825"/>
              <a:gd name="connsiteY195" fmla="*/ 5029200 h 6934200"/>
              <a:gd name="connsiteX196" fmla="*/ 5819775 w 6219825"/>
              <a:gd name="connsiteY196" fmla="*/ 5095875 h 6934200"/>
              <a:gd name="connsiteX197" fmla="*/ 5829300 w 6219825"/>
              <a:gd name="connsiteY197" fmla="*/ 5229225 h 6934200"/>
              <a:gd name="connsiteX198" fmla="*/ 5848350 w 6219825"/>
              <a:gd name="connsiteY198" fmla="*/ 5353050 h 6934200"/>
              <a:gd name="connsiteX199" fmla="*/ 5867400 w 6219825"/>
              <a:gd name="connsiteY199" fmla="*/ 5448300 h 6934200"/>
              <a:gd name="connsiteX200" fmla="*/ 5886450 w 6219825"/>
              <a:gd name="connsiteY200" fmla="*/ 5686425 h 6934200"/>
              <a:gd name="connsiteX201" fmla="*/ 5895975 w 6219825"/>
              <a:gd name="connsiteY201" fmla="*/ 5772150 h 6934200"/>
              <a:gd name="connsiteX202" fmla="*/ 5905500 w 6219825"/>
              <a:gd name="connsiteY202" fmla="*/ 6600825 h 6934200"/>
              <a:gd name="connsiteX203" fmla="*/ 5934075 w 6219825"/>
              <a:gd name="connsiteY203" fmla="*/ 6686550 h 6934200"/>
              <a:gd name="connsiteX204" fmla="*/ 5962650 w 6219825"/>
              <a:gd name="connsiteY204" fmla="*/ 6781800 h 6934200"/>
              <a:gd name="connsiteX205" fmla="*/ 5972175 w 6219825"/>
              <a:gd name="connsiteY205" fmla="*/ 6810375 h 6934200"/>
              <a:gd name="connsiteX206" fmla="*/ 5981700 w 6219825"/>
              <a:gd name="connsiteY206" fmla="*/ 6838950 h 6934200"/>
              <a:gd name="connsiteX207" fmla="*/ 6000750 w 6219825"/>
              <a:gd name="connsiteY207" fmla="*/ 6867525 h 6934200"/>
              <a:gd name="connsiteX208" fmla="*/ 6048375 w 6219825"/>
              <a:gd name="connsiteY208" fmla="*/ 6934200 h 6934200"/>
              <a:gd name="connsiteX209" fmla="*/ 6153150 w 6219825"/>
              <a:gd name="connsiteY209" fmla="*/ 6924675 h 6934200"/>
              <a:gd name="connsiteX210" fmla="*/ 6172200 w 6219825"/>
              <a:gd name="connsiteY210" fmla="*/ 6886575 h 6934200"/>
              <a:gd name="connsiteX211" fmla="*/ 6191250 w 6219825"/>
              <a:gd name="connsiteY211" fmla="*/ 5934075 h 6934200"/>
              <a:gd name="connsiteX212" fmla="*/ 6219825 w 6219825"/>
              <a:gd name="connsiteY212" fmla="*/ 2743200 h 6934200"/>
              <a:gd name="connsiteX213" fmla="*/ 6210300 w 6219825"/>
              <a:gd name="connsiteY213" fmla="*/ 228600 h 6934200"/>
              <a:gd name="connsiteX214" fmla="*/ 6181725 w 6219825"/>
              <a:gd name="connsiteY214" fmla="*/ 104775 h 6934200"/>
              <a:gd name="connsiteX215" fmla="*/ 6172200 w 6219825"/>
              <a:gd name="connsiteY215" fmla="*/ 47625 h 6934200"/>
              <a:gd name="connsiteX216" fmla="*/ 6096000 w 6219825"/>
              <a:gd name="connsiteY21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762500 w 6219825"/>
              <a:gd name="connsiteY169" fmla="*/ 3743325 h 6934200"/>
              <a:gd name="connsiteX170" fmla="*/ 4991100 w 6219825"/>
              <a:gd name="connsiteY170" fmla="*/ 3762375 h 6934200"/>
              <a:gd name="connsiteX171" fmla="*/ 5076825 w 6219825"/>
              <a:gd name="connsiteY171" fmla="*/ 3790950 h 6934200"/>
              <a:gd name="connsiteX172" fmla="*/ 5200650 w 6219825"/>
              <a:gd name="connsiteY172" fmla="*/ 3838575 h 6934200"/>
              <a:gd name="connsiteX173" fmla="*/ 5257800 w 6219825"/>
              <a:gd name="connsiteY173" fmla="*/ 3886200 h 6934200"/>
              <a:gd name="connsiteX174" fmla="*/ 5295900 w 6219825"/>
              <a:gd name="connsiteY174" fmla="*/ 3943350 h 6934200"/>
              <a:gd name="connsiteX175" fmla="*/ 5334000 w 6219825"/>
              <a:gd name="connsiteY175" fmla="*/ 3981450 h 6934200"/>
              <a:gd name="connsiteX176" fmla="*/ 5343525 w 6219825"/>
              <a:gd name="connsiteY176" fmla="*/ 4010025 h 6934200"/>
              <a:gd name="connsiteX177" fmla="*/ 5410200 w 6219825"/>
              <a:gd name="connsiteY177" fmla="*/ 4067175 h 6934200"/>
              <a:gd name="connsiteX178" fmla="*/ 5438775 w 6219825"/>
              <a:gd name="connsiteY178" fmla="*/ 4076700 h 6934200"/>
              <a:gd name="connsiteX179" fmla="*/ 5495925 w 6219825"/>
              <a:gd name="connsiteY179" fmla="*/ 4133850 h 6934200"/>
              <a:gd name="connsiteX180" fmla="*/ 5562600 w 6219825"/>
              <a:gd name="connsiteY180" fmla="*/ 4171950 h 6934200"/>
              <a:gd name="connsiteX181" fmla="*/ 5591175 w 6219825"/>
              <a:gd name="connsiteY181" fmla="*/ 4229100 h 6934200"/>
              <a:gd name="connsiteX182" fmla="*/ 5600700 w 6219825"/>
              <a:gd name="connsiteY182" fmla="*/ 4257675 h 6934200"/>
              <a:gd name="connsiteX183" fmla="*/ 5619750 w 6219825"/>
              <a:gd name="connsiteY183" fmla="*/ 4295775 h 6934200"/>
              <a:gd name="connsiteX184" fmla="*/ 5629275 w 6219825"/>
              <a:gd name="connsiteY184" fmla="*/ 4333875 h 6934200"/>
              <a:gd name="connsiteX185" fmla="*/ 5648325 w 6219825"/>
              <a:gd name="connsiteY185" fmla="*/ 4362450 h 6934200"/>
              <a:gd name="connsiteX186" fmla="*/ 5657850 w 6219825"/>
              <a:gd name="connsiteY186" fmla="*/ 4391025 h 6934200"/>
              <a:gd name="connsiteX187" fmla="*/ 5695950 w 6219825"/>
              <a:gd name="connsiteY187" fmla="*/ 4448175 h 6934200"/>
              <a:gd name="connsiteX188" fmla="*/ 5705475 w 6219825"/>
              <a:gd name="connsiteY188" fmla="*/ 4495800 h 6934200"/>
              <a:gd name="connsiteX189" fmla="*/ 5734050 w 6219825"/>
              <a:gd name="connsiteY189" fmla="*/ 4524375 h 6934200"/>
              <a:gd name="connsiteX190" fmla="*/ 5753100 w 6219825"/>
              <a:gd name="connsiteY190" fmla="*/ 4562475 h 6934200"/>
              <a:gd name="connsiteX191" fmla="*/ 5772150 w 6219825"/>
              <a:gd name="connsiteY191" fmla="*/ 4619625 h 6934200"/>
              <a:gd name="connsiteX192" fmla="*/ 5781675 w 6219825"/>
              <a:gd name="connsiteY192" fmla="*/ 4648200 h 6934200"/>
              <a:gd name="connsiteX193" fmla="*/ 5791200 w 6219825"/>
              <a:gd name="connsiteY193" fmla="*/ 4676775 h 6934200"/>
              <a:gd name="connsiteX194" fmla="*/ 5810250 w 6219825"/>
              <a:gd name="connsiteY194" fmla="*/ 5029200 h 6934200"/>
              <a:gd name="connsiteX195" fmla="*/ 5819775 w 6219825"/>
              <a:gd name="connsiteY195" fmla="*/ 5095875 h 6934200"/>
              <a:gd name="connsiteX196" fmla="*/ 5829300 w 6219825"/>
              <a:gd name="connsiteY196" fmla="*/ 5229225 h 6934200"/>
              <a:gd name="connsiteX197" fmla="*/ 5848350 w 6219825"/>
              <a:gd name="connsiteY197" fmla="*/ 5353050 h 6934200"/>
              <a:gd name="connsiteX198" fmla="*/ 5867400 w 6219825"/>
              <a:gd name="connsiteY198" fmla="*/ 5448300 h 6934200"/>
              <a:gd name="connsiteX199" fmla="*/ 5886450 w 6219825"/>
              <a:gd name="connsiteY199" fmla="*/ 5686425 h 6934200"/>
              <a:gd name="connsiteX200" fmla="*/ 5895975 w 6219825"/>
              <a:gd name="connsiteY200" fmla="*/ 5772150 h 6934200"/>
              <a:gd name="connsiteX201" fmla="*/ 5905500 w 6219825"/>
              <a:gd name="connsiteY201" fmla="*/ 6600825 h 6934200"/>
              <a:gd name="connsiteX202" fmla="*/ 5934075 w 6219825"/>
              <a:gd name="connsiteY202" fmla="*/ 6686550 h 6934200"/>
              <a:gd name="connsiteX203" fmla="*/ 5962650 w 6219825"/>
              <a:gd name="connsiteY203" fmla="*/ 6781800 h 6934200"/>
              <a:gd name="connsiteX204" fmla="*/ 5972175 w 6219825"/>
              <a:gd name="connsiteY204" fmla="*/ 6810375 h 6934200"/>
              <a:gd name="connsiteX205" fmla="*/ 5981700 w 6219825"/>
              <a:gd name="connsiteY205" fmla="*/ 6838950 h 6934200"/>
              <a:gd name="connsiteX206" fmla="*/ 6000750 w 6219825"/>
              <a:gd name="connsiteY206" fmla="*/ 6867525 h 6934200"/>
              <a:gd name="connsiteX207" fmla="*/ 6048375 w 6219825"/>
              <a:gd name="connsiteY207" fmla="*/ 6934200 h 6934200"/>
              <a:gd name="connsiteX208" fmla="*/ 6153150 w 6219825"/>
              <a:gd name="connsiteY208" fmla="*/ 6924675 h 6934200"/>
              <a:gd name="connsiteX209" fmla="*/ 6172200 w 6219825"/>
              <a:gd name="connsiteY209" fmla="*/ 6886575 h 6934200"/>
              <a:gd name="connsiteX210" fmla="*/ 6191250 w 6219825"/>
              <a:gd name="connsiteY210" fmla="*/ 5934075 h 6934200"/>
              <a:gd name="connsiteX211" fmla="*/ 6219825 w 6219825"/>
              <a:gd name="connsiteY211" fmla="*/ 2743200 h 6934200"/>
              <a:gd name="connsiteX212" fmla="*/ 6210300 w 6219825"/>
              <a:gd name="connsiteY212" fmla="*/ 228600 h 6934200"/>
              <a:gd name="connsiteX213" fmla="*/ 6181725 w 6219825"/>
              <a:gd name="connsiteY213" fmla="*/ 104775 h 6934200"/>
              <a:gd name="connsiteX214" fmla="*/ 6172200 w 6219825"/>
              <a:gd name="connsiteY214" fmla="*/ 47625 h 6934200"/>
              <a:gd name="connsiteX215" fmla="*/ 6096000 w 6219825"/>
              <a:gd name="connsiteY21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419475 w 6219825"/>
              <a:gd name="connsiteY161" fmla="*/ 3486150 h 6934200"/>
              <a:gd name="connsiteX162" fmla="*/ 3514725 w 6219825"/>
              <a:gd name="connsiteY162" fmla="*/ 3514725 h 6934200"/>
              <a:gd name="connsiteX163" fmla="*/ 3676650 w 6219825"/>
              <a:gd name="connsiteY163" fmla="*/ 3562350 h 6934200"/>
              <a:gd name="connsiteX164" fmla="*/ 3876675 w 6219825"/>
              <a:gd name="connsiteY164" fmla="*/ 3581400 h 6934200"/>
              <a:gd name="connsiteX165" fmla="*/ 4038600 w 6219825"/>
              <a:gd name="connsiteY165" fmla="*/ 3600450 h 6934200"/>
              <a:gd name="connsiteX166" fmla="*/ 4391025 w 6219825"/>
              <a:gd name="connsiteY166" fmla="*/ 3609975 h 6934200"/>
              <a:gd name="connsiteX167" fmla="*/ 4533900 w 6219825"/>
              <a:gd name="connsiteY167" fmla="*/ 3657600 h 6934200"/>
              <a:gd name="connsiteX168" fmla="*/ 4762500 w 6219825"/>
              <a:gd name="connsiteY168" fmla="*/ 3743325 h 6934200"/>
              <a:gd name="connsiteX169" fmla="*/ 4991100 w 6219825"/>
              <a:gd name="connsiteY169" fmla="*/ 3762375 h 6934200"/>
              <a:gd name="connsiteX170" fmla="*/ 5076825 w 6219825"/>
              <a:gd name="connsiteY170" fmla="*/ 3790950 h 6934200"/>
              <a:gd name="connsiteX171" fmla="*/ 5200650 w 6219825"/>
              <a:gd name="connsiteY171" fmla="*/ 3838575 h 6934200"/>
              <a:gd name="connsiteX172" fmla="*/ 5257800 w 6219825"/>
              <a:gd name="connsiteY172" fmla="*/ 3886200 h 6934200"/>
              <a:gd name="connsiteX173" fmla="*/ 5295900 w 6219825"/>
              <a:gd name="connsiteY173" fmla="*/ 3943350 h 6934200"/>
              <a:gd name="connsiteX174" fmla="*/ 5334000 w 6219825"/>
              <a:gd name="connsiteY174" fmla="*/ 3981450 h 6934200"/>
              <a:gd name="connsiteX175" fmla="*/ 5343525 w 6219825"/>
              <a:gd name="connsiteY175" fmla="*/ 4010025 h 6934200"/>
              <a:gd name="connsiteX176" fmla="*/ 5410200 w 6219825"/>
              <a:gd name="connsiteY176" fmla="*/ 4067175 h 6934200"/>
              <a:gd name="connsiteX177" fmla="*/ 5438775 w 6219825"/>
              <a:gd name="connsiteY177" fmla="*/ 4076700 h 6934200"/>
              <a:gd name="connsiteX178" fmla="*/ 5495925 w 6219825"/>
              <a:gd name="connsiteY178" fmla="*/ 4133850 h 6934200"/>
              <a:gd name="connsiteX179" fmla="*/ 5562600 w 6219825"/>
              <a:gd name="connsiteY179" fmla="*/ 4171950 h 6934200"/>
              <a:gd name="connsiteX180" fmla="*/ 5591175 w 6219825"/>
              <a:gd name="connsiteY180" fmla="*/ 4229100 h 6934200"/>
              <a:gd name="connsiteX181" fmla="*/ 5600700 w 6219825"/>
              <a:gd name="connsiteY181" fmla="*/ 4257675 h 6934200"/>
              <a:gd name="connsiteX182" fmla="*/ 5619750 w 6219825"/>
              <a:gd name="connsiteY182" fmla="*/ 4295775 h 6934200"/>
              <a:gd name="connsiteX183" fmla="*/ 5629275 w 6219825"/>
              <a:gd name="connsiteY183" fmla="*/ 4333875 h 6934200"/>
              <a:gd name="connsiteX184" fmla="*/ 5648325 w 6219825"/>
              <a:gd name="connsiteY184" fmla="*/ 4362450 h 6934200"/>
              <a:gd name="connsiteX185" fmla="*/ 5657850 w 6219825"/>
              <a:gd name="connsiteY185" fmla="*/ 4391025 h 6934200"/>
              <a:gd name="connsiteX186" fmla="*/ 5695950 w 6219825"/>
              <a:gd name="connsiteY186" fmla="*/ 4448175 h 6934200"/>
              <a:gd name="connsiteX187" fmla="*/ 5705475 w 6219825"/>
              <a:gd name="connsiteY187" fmla="*/ 4495800 h 6934200"/>
              <a:gd name="connsiteX188" fmla="*/ 5734050 w 6219825"/>
              <a:gd name="connsiteY188" fmla="*/ 4524375 h 6934200"/>
              <a:gd name="connsiteX189" fmla="*/ 5753100 w 6219825"/>
              <a:gd name="connsiteY189" fmla="*/ 4562475 h 6934200"/>
              <a:gd name="connsiteX190" fmla="*/ 5772150 w 6219825"/>
              <a:gd name="connsiteY190" fmla="*/ 4619625 h 6934200"/>
              <a:gd name="connsiteX191" fmla="*/ 5781675 w 6219825"/>
              <a:gd name="connsiteY191" fmla="*/ 4648200 h 6934200"/>
              <a:gd name="connsiteX192" fmla="*/ 5791200 w 6219825"/>
              <a:gd name="connsiteY192" fmla="*/ 4676775 h 6934200"/>
              <a:gd name="connsiteX193" fmla="*/ 5810250 w 6219825"/>
              <a:gd name="connsiteY193" fmla="*/ 5029200 h 6934200"/>
              <a:gd name="connsiteX194" fmla="*/ 5819775 w 6219825"/>
              <a:gd name="connsiteY194" fmla="*/ 5095875 h 6934200"/>
              <a:gd name="connsiteX195" fmla="*/ 5829300 w 6219825"/>
              <a:gd name="connsiteY195" fmla="*/ 5229225 h 6934200"/>
              <a:gd name="connsiteX196" fmla="*/ 5848350 w 6219825"/>
              <a:gd name="connsiteY196" fmla="*/ 5353050 h 6934200"/>
              <a:gd name="connsiteX197" fmla="*/ 5867400 w 6219825"/>
              <a:gd name="connsiteY197" fmla="*/ 5448300 h 6934200"/>
              <a:gd name="connsiteX198" fmla="*/ 5886450 w 6219825"/>
              <a:gd name="connsiteY198" fmla="*/ 5686425 h 6934200"/>
              <a:gd name="connsiteX199" fmla="*/ 5895975 w 6219825"/>
              <a:gd name="connsiteY199" fmla="*/ 5772150 h 6934200"/>
              <a:gd name="connsiteX200" fmla="*/ 5905500 w 6219825"/>
              <a:gd name="connsiteY200" fmla="*/ 6600825 h 6934200"/>
              <a:gd name="connsiteX201" fmla="*/ 5934075 w 6219825"/>
              <a:gd name="connsiteY201" fmla="*/ 6686550 h 6934200"/>
              <a:gd name="connsiteX202" fmla="*/ 5962650 w 6219825"/>
              <a:gd name="connsiteY202" fmla="*/ 6781800 h 6934200"/>
              <a:gd name="connsiteX203" fmla="*/ 5972175 w 6219825"/>
              <a:gd name="connsiteY203" fmla="*/ 6810375 h 6934200"/>
              <a:gd name="connsiteX204" fmla="*/ 5981700 w 6219825"/>
              <a:gd name="connsiteY204" fmla="*/ 6838950 h 6934200"/>
              <a:gd name="connsiteX205" fmla="*/ 6000750 w 6219825"/>
              <a:gd name="connsiteY205" fmla="*/ 6867525 h 6934200"/>
              <a:gd name="connsiteX206" fmla="*/ 6048375 w 6219825"/>
              <a:gd name="connsiteY206" fmla="*/ 6934200 h 6934200"/>
              <a:gd name="connsiteX207" fmla="*/ 6153150 w 6219825"/>
              <a:gd name="connsiteY207" fmla="*/ 6924675 h 6934200"/>
              <a:gd name="connsiteX208" fmla="*/ 6172200 w 6219825"/>
              <a:gd name="connsiteY208" fmla="*/ 6886575 h 6934200"/>
              <a:gd name="connsiteX209" fmla="*/ 6191250 w 6219825"/>
              <a:gd name="connsiteY209" fmla="*/ 5934075 h 6934200"/>
              <a:gd name="connsiteX210" fmla="*/ 6219825 w 6219825"/>
              <a:gd name="connsiteY210" fmla="*/ 2743200 h 6934200"/>
              <a:gd name="connsiteX211" fmla="*/ 6210300 w 6219825"/>
              <a:gd name="connsiteY211" fmla="*/ 228600 h 6934200"/>
              <a:gd name="connsiteX212" fmla="*/ 6181725 w 6219825"/>
              <a:gd name="connsiteY212" fmla="*/ 104775 h 6934200"/>
              <a:gd name="connsiteX213" fmla="*/ 6172200 w 6219825"/>
              <a:gd name="connsiteY213" fmla="*/ 47625 h 6934200"/>
              <a:gd name="connsiteX214" fmla="*/ 6096000 w 6219825"/>
              <a:gd name="connsiteY21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2762250 w 6219825"/>
              <a:gd name="connsiteY158" fmla="*/ 3448050 h 6934200"/>
              <a:gd name="connsiteX159" fmla="*/ 3209925 w 6219825"/>
              <a:gd name="connsiteY159" fmla="*/ 3457575 h 6934200"/>
              <a:gd name="connsiteX160" fmla="*/ 3419475 w 6219825"/>
              <a:gd name="connsiteY160" fmla="*/ 3486150 h 6934200"/>
              <a:gd name="connsiteX161" fmla="*/ 3514725 w 6219825"/>
              <a:gd name="connsiteY161" fmla="*/ 3514725 h 6934200"/>
              <a:gd name="connsiteX162" fmla="*/ 3676650 w 6219825"/>
              <a:gd name="connsiteY162" fmla="*/ 3562350 h 6934200"/>
              <a:gd name="connsiteX163" fmla="*/ 3876675 w 6219825"/>
              <a:gd name="connsiteY163" fmla="*/ 3581400 h 6934200"/>
              <a:gd name="connsiteX164" fmla="*/ 4038600 w 6219825"/>
              <a:gd name="connsiteY164" fmla="*/ 3600450 h 6934200"/>
              <a:gd name="connsiteX165" fmla="*/ 4391025 w 6219825"/>
              <a:gd name="connsiteY165" fmla="*/ 3609975 h 6934200"/>
              <a:gd name="connsiteX166" fmla="*/ 4533900 w 6219825"/>
              <a:gd name="connsiteY166" fmla="*/ 3657600 h 6934200"/>
              <a:gd name="connsiteX167" fmla="*/ 4762500 w 6219825"/>
              <a:gd name="connsiteY167" fmla="*/ 3743325 h 6934200"/>
              <a:gd name="connsiteX168" fmla="*/ 4991100 w 6219825"/>
              <a:gd name="connsiteY168" fmla="*/ 3762375 h 6934200"/>
              <a:gd name="connsiteX169" fmla="*/ 5076825 w 6219825"/>
              <a:gd name="connsiteY169" fmla="*/ 3790950 h 6934200"/>
              <a:gd name="connsiteX170" fmla="*/ 5200650 w 6219825"/>
              <a:gd name="connsiteY170" fmla="*/ 3838575 h 6934200"/>
              <a:gd name="connsiteX171" fmla="*/ 5257800 w 6219825"/>
              <a:gd name="connsiteY171" fmla="*/ 3886200 h 6934200"/>
              <a:gd name="connsiteX172" fmla="*/ 5295900 w 6219825"/>
              <a:gd name="connsiteY172" fmla="*/ 3943350 h 6934200"/>
              <a:gd name="connsiteX173" fmla="*/ 5334000 w 6219825"/>
              <a:gd name="connsiteY173" fmla="*/ 3981450 h 6934200"/>
              <a:gd name="connsiteX174" fmla="*/ 5343525 w 6219825"/>
              <a:gd name="connsiteY174" fmla="*/ 4010025 h 6934200"/>
              <a:gd name="connsiteX175" fmla="*/ 5410200 w 6219825"/>
              <a:gd name="connsiteY175" fmla="*/ 4067175 h 6934200"/>
              <a:gd name="connsiteX176" fmla="*/ 5438775 w 6219825"/>
              <a:gd name="connsiteY176" fmla="*/ 4076700 h 6934200"/>
              <a:gd name="connsiteX177" fmla="*/ 5495925 w 6219825"/>
              <a:gd name="connsiteY177" fmla="*/ 4133850 h 6934200"/>
              <a:gd name="connsiteX178" fmla="*/ 5562600 w 6219825"/>
              <a:gd name="connsiteY178" fmla="*/ 4171950 h 6934200"/>
              <a:gd name="connsiteX179" fmla="*/ 5591175 w 6219825"/>
              <a:gd name="connsiteY179" fmla="*/ 4229100 h 6934200"/>
              <a:gd name="connsiteX180" fmla="*/ 5600700 w 6219825"/>
              <a:gd name="connsiteY180" fmla="*/ 4257675 h 6934200"/>
              <a:gd name="connsiteX181" fmla="*/ 5619750 w 6219825"/>
              <a:gd name="connsiteY181" fmla="*/ 4295775 h 6934200"/>
              <a:gd name="connsiteX182" fmla="*/ 5629275 w 6219825"/>
              <a:gd name="connsiteY182" fmla="*/ 4333875 h 6934200"/>
              <a:gd name="connsiteX183" fmla="*/ 5648325 w 6219825"/>
              <a:gd name="connsiteY183" fmla="*/ 4362450 h 6934200"/>
              <a:gd name="connsiteX184" fmla="*/ 5657850 w 6219825"/>
              <a:gd name="connsiteY184" fmla="*/ 4391025 h 6934200"/>
              <a:gd name="connsiteX185" fmla="*/ 5695950 w 6219825"/>
              <a:gd name="connsiteY185" fmla="*/ 4448175 h 6934200"/>
              <a:gd name="connsiteX186" fmla="*/ 5705475 w 6219825"/>
              <a:gd name="connsiteY186" fmla="*/ 4495800 h 6934200"/>
              <a:gd name="connsiteX187" fmla="*/ 5734050 w 6219825"/>
              <a:gd name="connsiteY187" fmla="*/ 4524375 h 6934200"/>
              <a:gd name="connsiteX188" fmla="*/ 5753100 w 6219825"/>
              <a:gd name="connsiteY188" fmla="*/ 4562475 h 6934200"/>
              <a:gd name="connsiteX189" fmla="*/ 5772150 w 6219825"/>
              <a:gd name="connsiteY189" fmla="*/ 4619625 h 6934200"/>
              <a:gd name="connsiteX190" fmla="*/ 5781675 w 6219825"/>
              <a:gd name="connsiteY190" fmla="*/ 4648200 h 6934200"/>
              <a:gd name="connsiteX191" fmla="*/ 5791200 w 6219825"/>
              <a:gd name="connsiteY191" fmla="*/ 4676775 h 6934200"/>
              <a:gd name="connsiteX192" fmla="*/ 5810250 w 6219825"/>
              <a:gd name="connsiteY192" fmla="*/ 5029200 h 6934200"/>
              <a:gd name="connsiteX193" fmla="*/ 5819775 w 6219825"/>
              <a:gd name="connsiteY193" fmla="*/ 5095875 h 6934200"/>
              <a:gd name="connsiteX194" fmla="*/ 5829300 w 6219825"/>
              <a:gd name="connsiteY194" fmla="*/ 5229225 h 6934200"/>
              <a:gd name="connsiteX195" fmla="*/ 5848350 w 6219825"/>
              <a:gd name="connsiteY195" fmla="*/ 5353050 h 6934200"/>
              <a:gd name="connsiteX196" fmla="*/ 5867400 w 6219825"/>
              <a:gd name="connsiteY196" fmla="*/ 5448300 h 6934200"/>
              <a:gd name="connsiteX197" fmla="*/ 5886450 w 6219825"/>
              <a:gd name="connsiteY197" fmla="*/ 5686425 h 6934200"/>
              <a:gd name="connsiteX198" fmla="*/ 5895975 w 6219825"/>
              <a:gd name="connsiteY198" fmla="*/ 5772150 h 6934200"/>
              <a:gd name="connsiteX199" fmla="*/ 5905500 w 6219825"/>
              <a:gd name="connsiteY199" fmla="*/ 6600825 h 6934200"/>
              <a:gd name="connsiteX200" fmla="*/ 5934075 w 6219825"/>
              <a:gd name="connsiteY200" fmla="*/ 6686550 h 6934200"/>
              <a:gd name="connsiteX201" fmla="*/ 5962650 w 6219825"/>
              <a:gd name="connsiteY201" fmla="*/ 6781800 h 6934200"/>
              <a:gd name="connsiteX202" fmla="*/ 5972175 w 6219825"/>
              <a:gd name="connsiteY202" fmla="*/ 6810375 h 6934200"/>
              <a:gd name="connsiteX203" fmla="*/ 5981700 w 6219825"/>
              <a:gd name="connsiteY203" fmla="*/ 6838950 h 6934200"/>
              <a:gd name="connsiteX204" fmla="*/ 6000750 w 6219825"/>
              <a:gd name="connsiteY204" fmla="*/ 6867525 h 6934200"/>
              <a:gd name="connsiteX205" fmla="*/ 6048375 w 6219825"/>
              <a:gd name="connsiteY205" fmla="*/ 6934200 h 6934200"/>
              <a:gd name="connsiteX206" fmla="*/ 6153150 w 6219825"/>
              <a:gd name="connsiteY206" fmla="*/ 6924675 h 6934200"/>
              <a:gd name="connsiteX207" fmla="*/ 6172200 w 6219825"/>
              <a:gd name="connsiteY207" fmla="*/ 6886575 h 6934200"/>
              <a:gd name="connsiteX208" fmla="*/ 6191250 w 6219825"/>
              <a:gd name="connsiteY208" fmla="*/ 5934075 h 6934200"/>
              <a:gd name="connsiteX209" fmla="*/ 6219825 w 6219825"/>
              <a:gd name="connsiteY209" fmla="*/ 2743200 h 6934200"/>
              <a:gd name="connsiteX210" fmla="*/ 6210300 w 6219825"/>
              <a:gd name="connsiteY210" fmla="*/ 228600 h 6934200"/>
              <a:gd name="connsiteX211" fmla="*/ 6181725 w 6219825"/>
              <a:gd name="connsiteY211" fmla="*/ 104775 h 6934200"/>
              <a:gd name="connsiteX212" fmla="*/ 6172200 w 6219825"/>
              <a:gd name="connsiteY212" fmla="*/ 47625 h 6934200"/>
              <a:gd name="connsiteX213" fmla="*/ 6096000 w 6219825"/>
              <a:gd name="connsiteY21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514725 w 6219825"/>
              <a:gd name="connsiteY160" fmla="*/ 3514725 h 6934200"/>
              <a:gd name="connsiteX161" fmla="*/ 3676650 w 6219825"/>
              <a:gd name="connsiteY161" fmla="*/ 3562350 h 6934200"/>
              <a:gd name="connsiteX162" fmla="*/ 3876675 w 6219825"/>
              <a:gd name="connsiteY162" fmla="*/ 3581400 h 6934200"/>
              <a:gd name="connsiteX163" fmla="*/ 4038600 w 6219825"/>
              <a:gd name="connsiteY163" fmla="*/ 3600450 h 6934200"/>
              <a:gd name="connsiteX164" fmla="*/ 4391025 w 6219825"/>
              <a:gd name="connsiteY164" fmla="*/ 3609975 h 6934200"/>
              <a:gd name="connsiteX165" fmla="*/ 4533900 w 6219825"/>
              <a:gd name="connsiteY165" fmla="*/ 3657600 h 6934200"/>
              <a:gd name="connsiteX166" fmla="*/ 4762500 w 6219825"/>
              <a:gd name="connsiteY166" fmla="*/ 3743325 h 6934200"/>
              <a:gd name="connsiteX167" fmla="*/ 4991100 w 6219825"/>
              <a:gd name="connsiteY167" fmla="*/ 3762375 h 6934200"/>
              <a:gd name="connsiteX168" fmla="*/ 5076825 w 6219825"/>
              <a:gd name="connsiteY168" fmla="*/ 3790950 h 6934200"/>
              <a:gd name="connsiteX169" fmla="*/ 5200650 w 6219825"/>
              <a:gd name="connsiteY169" fmla="*/ 3838575 h 6934200"/>
              <a:gd name="connsiteX170" fmla="*/ 5257800 w 6219825"/>
              <a:gd name="connsiteY170" fmla="*/ 3886200 h 6934200"/>
              <a:gd name="connsiteX171" fmla="*/ 5295900 w 6219825"/>
              <a:gd name="connsiteY171" fmla="*/ 3943350 h 6934200"/>
              <a:gd name="connsiteX172" fmla="*/ 5334000 w 6219825"/>
              <a:gd name="connsiteY172" fmla="*/ 3981450 h 6934200"/>
              <a:gd name="connsiteX173" fmla="*/ 5343525 w 6219825"/>
              <a:gd name="connsiteY173" fmla="*/ 4010025 h 6934200"/>
              <a:gd name="connsiteX174" fmla="*/ 5410200 w 6219825"/>
              <a:gd name="connsiteY174" fmla="*/ 4067175 h 6934200"/>
              <a:gd name="connsiteX175" fmla="*/ 5438775 w 6219825"/>
              <a:gd name="connsiteY175" fmla="*/ 4076700 h 6934200"/>
              <a:gd name="connsiteX176" fmla="*/ 5495925 w 6219825"/>
              <a:gd name="connsiteY176" fmla="*/ 4133850 h 6934200"/>
              <a:gd name="connsiteX177" fmla="*/ 5562600 w 6219825"/>
              <a:gd name="connsiteY177" fmla="*/ 4171950 h 6934200"/>
              <a:gd name="connsiteX178" fmla="*/ 5591175 w 6219825"/>
              <a:gd name="connsiteY178" fmla="*/ 4229100 h 6934200"/>
              <a:gd name="connsiteX179" fmla="*/ 5600700 w 6219825"/>
              <a:gd name="connsiteY179" fmla="*/ 4257675 h 6934200"/>
              <a:gd name="connsiteX180" fmla="*/ 5619750 w 6219825"/>
              <a:gd name="connsiteY180" fmla="*/ 4295775 h 6934200"/>
              <a:gd name="connsiteX181" fmla="*/ 5629275 w 6219825"/>
              <a:gd name="connsiteY181" fmla="*/ 4333875 h 6934200"/>
              <a:gd name="connsiteX182" fmla="*/ 5648325 w 6219825"/>
              <a:gd name="connsiteY182" fmla="*/ 4362450 h 6934200"/>
              <a:gd name="connsiteX183" fmla="*/ 5657850 w 6219825"/>
              <a:gd name="connsiteY183" fmla="*/ 4391025 h 6934200"/>
              <a:gd name="connsiteX184" fmla="*/ 5695950 w 6219825"/>
              <a:gd name="connsiteY184" fmla="*/ 4448175 h 6934200"/>
              <a:gd name="connsiteX185" fmla="*/ 5705475 w 6219825"/>
              <a:gd name="connsiteY185" fmla="*/ 4495800 h 6934200"/>
              <a:gd name="connsiteX186" fmla="*/ 5734050 w 6219825"/>
              <a:gd name="connsiteY186" fmla="*/ 4524375 h 6934200"/>
              <a:gd name="connsiteX187" fmla="*/ 5753100 w 6219825"/>
              <a:gd name="connsiteY187" fmla="*/ 4562475 h 6934200"/>
              <a:gd name="connsiteX188" fmla="*/ 5772150 w 6219825"/>
              <a:gd name="connsiteY188" fmla="*/ 4619625 h 6934200"/>
              <a:gd name="connsiteX189" fmla="*/ 5781675 w 6219825"/>
              <a:gd name="connsiteY189" fmla="*/ 4648200 h 6934200"/>
              <a:gd name="connsiteX190" fmla="*/ 5791200 w 6219825"/>
              <a:gd name="connsiteY190" fmla="*/ 4676775 h 6934200"/>
              <a:gd name="connsiteX191" fmla="*/ 5810250 w 6219825"/>
              <a:gd name="connsiteY191" fmla="*/ 5029200 h 6934200"/>
              <a:gd name="connsiteX192" fmla="*/ 5819775 w 6219825"/>
              <a:gd name="connsiteY192" fmla="*/ 5095875 h 6934200"/>
              <a:gd name="connsiteX193" fmla="*/ 5829300 w 6219825"/>
              <a:gd name="connsiteY193" fmla="*/ 5229225 h 6934200"/>
              <a:gd name="connsiteX194" fmla="*/ 5848350 w 6219825"/>
              <a:gd name="connsiteY194" fmla="*/ 5353050 h 6934200"/>
              <a:gd name="connsiteX195" fmla="*/ 5867400 w 6219825"/>
              <a:gd name="connsiteY195" fmla="*/ 5448300 h 6934200"/>
              <a:gd name="connsiteX196" fmla="*/ 5886450 w 6219825"/>
              <a:gd name="connsiteY196" fmla="*/ 5686425 h 6934200"/>
              <a:gd name="connsiteX197" fmla="*/ 5895975 w 6219825"/>
              <a:gd name="connsiteY197" fmla="*/ 5772150 h 6934200"/>
              <a:gd name="connsiteX198" fmla="*/ 5905500 w 6219825"/>
              <a:gd name="connsiteY198" fmla="*/ 6600825 h 6934200"/>
              <a:gd name="connsiteX199" fmla="*/ 5934075 w 6219825"/>
              <a:gd name="connsiteY199" fmla="*/ 6686550 h 6934200"/>
              <a:gd name="connsiteX200" fmla="*/ 5962650 w 6219825"/>
              <a:gd name="connsiteY200" fmla="*/ 6781800 h 6934200"/>
              <a:gd name="connsiteX201" fmla="*/ 5972175 w 6219825"/>
              <a:gd name="connsiteY201" fmla="*/ 6810375 h 6934200"/>
              <a:gd name="connsiteX202" fmla="*/ 5981700 w 6219825"/>
              <a:gd name="connsiteY202" fmla="*/ 6838950 h 6934200"/>
              <a:gd name="connsiteX203" fmla="*/ 6000750 w 6219825"/>
              <a:gd name="connsiteY203" fmla="*/ 6867525 h 6934200"/>
              <a:gd name="connsiteX204" fmla="*/ 6048375 w 6219825"/>
              <a:gd name="connsiteY204" fmla="*/ 6934200 h 6934200"/>
              <a:gd name="connsiteX205" fmla="*/ 6153150 w 6219825"/>
              <a:gd name="connsiteY205" fmla="*/ 6924675 h 6934200"/>
              <a:gd name="connsiteX206" fmla="*/ 6172200 w 6219825"/>
              <a:gd name="connsiteY206" fmla="*/ 6886575 h 6934200"/>
              <a:gd name="connsiteX207" fmla="*/ 6191250 w 6219825"/>
              <a:gd name="connsiteY207" fmla="*/ 5934075 h 6934200"/>
              <a:gd name="connsiteX208" fmla="*/ 6219825 w 6219825"/>
              <a:gd name="connsiteY208" fmla="*/ 2743200 h 6934200"/>
              <a:gd name="connsiteX209" fmla="*/ 6210300 w 6219825"/>
              <a:gd name="connsiteY209" fmla="*/ 228600 h 6934200"/>
              <a:gd name="connsiteX210" fmla="*/ 6181725 w 6219825"/>
              <a:gd name="connsiteY210" fmla="*/ 104775 h 6934200"/>
              <a:gd name="connsiteX211" fmla="*/ 6172200 w 6219825"/>
              <a:gd name="connsiteY211" fmla="*/ 47625 h 6934200"/>
              <a:gd name="connsiteX212" fmla="*/ 6096000 w 6219825"/>
              <a:gd name="connsiteY21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295900 w 6219825"/>
              <a:gd name="connsiteY169" fmla="*/ 3943350 h 6934200"/>
              <a:gd name="connsiteX170" fmla="*/ 5334000 w 6219825"/>
              <a:gd name="connsiteY170" fmla="*/ 3981450 h 6934200"/>
              <a:gd name="connsiteX171" fmla="*/ 5343525 w 6219825"/>
              <a:gd name="connsiteY171" fmla="*/ 4010025 h 6934200"/>
              <a:gd name="connsiteX172" fmla="*/ 5410200 w 6219825"/>
              <a:gd name="connsiteY172" fmla="*/ 4067175 h 6934200"/>
              <a:gd name="connsiteX173" fmla="*/ 5438775 w 6219825"/>
              <a:gd name="connsiteY173" fmla="*/ 4076700 h 6934200"/>
              <a:gd name="connsiteX174" fmla="*/ 5495925 w 6219825"/>
              <a:gd name="connsiteY174" fmla="*/ 4133850 h 6934200"/>
              <a:gd name="connsiteX175" fmla="*/ 5562600 w 6219825"/>
              <a:gd name="connsiteY175" fmla="*/ 4171950 h 6934200"/>
              <a:gd name="connsiteX176" fmla="*/ 5591175 w 6219825"/>
              <a:gd name="connsiteY176" fmla="*/ 4229100 h 6934200"/>
              <a:gd name="connsiteX177" fmla="*/ 5600700 w 6219825"/>
              <a:gd name="connsiteY177" fmla="*/ 4257675 h 6934200"/>
              <a:gd name="connsiteX178" fmla="*/ 5619750 w 6219825"/>
              <a:gd name="connsiteY178" fmla="*/ 4295775 h 6934200"/>
              <a:gd name="connsiteX179" fmla="*/ 5629275 w 6219825"/>
              <a:gd name="connsiteY179" fmla="*/ 4333875 h 6934200"/>
              <a:gd name="connsiteX180" fmla="*/ 5648325 w 6219825"/>
              <a:gd name="connsiteY180" fmla="*/ 4362450 h 6934200"/>
              <a:gd name="connsiteX181" fmla="*/ 5657850 w 6219825"/>
              <a:gd name="connsiteY181" fmla="*/ 4391025 h 6934200"/>
              <a:gd name="connsiteX182" fmla="*/ 5695950 w 6219825"/>
              <a:gd name="connsiteY182" fmla="*/ 4448175 h 6934200"/>
              <a:gd name="connsiteX183" fmla="*/ 5705475 w 6219825"/>
              <a:gd name="connsiteY183" fmla="*/ 4495800 h 6934200"/>
              <a:gd name="connsiteX184" fmla="*/ 5734050 w 6219825"/>
              <a:gd name="connsiteY184" fmla="*/ 4524375 h 6934200"/>
              <a:gd name="connsiteX185" fmla="*/ 5753100 w 6219825"/>
              <a:gd name="connsiteY185" fmla="*/ 4562475 h 6934200"/>
              <a:gd name="connsiteX186" fmla="*/ 5772150 w 6219825"/>
              <a:gd name="connsiteY186" fmla="*/ 4619625 h 6934200"/>
              <a:gd name="connsiteX187" fmla="*/ 5781675 w 6219825"/>
              <a:gd name="connsiteY187" fmla="*/ 4648200 h 6934200"/>
              <a:gd name="connsiteX188" fmla="*/ 5791200 w 6219825"/>
              <a:gd name="connsiteY188" fmla="*/ 4676775 h 6934200"/>
              <a:gd name="connsiteX189" fmla="*/ 5810250 w 6219825"/>
              <a:gd name="connsiteY189" fmla="*/ 5029200 h 6934200"/>
              <a:gd name="connsiteX190" fmla="*/ 5819775 w 6219825"/>
              <a:gd name="connsiteY190" fmla="*/ 5095875 h 6934200"/>
              <a:gd name="connsiteX191" fmla="*/ 5829300 w 6219825"/>
              <a:gd name="connsiteY191" fmla="*/ 5229225 h 6934200"/>
              <a:gd name="connsiteX192" fmla="*/ 5848350 w 6219825"/>
              <a:gd name="connsiteY192" fmla="*/ 5353050 h 6934200"/>
              <a:gd name="connsiteX193" fmla="*/ 5867400 w 6219825"/>
              <a:gd name="connsiteY193" fmla="*/ 5448300 h 6934200"/>
              <a:gd name="connsiteX194" fmla="*/ 5886450 w 6219825"/>
              <a:gd name="connsiteY194" fmla="*/ 5686425 h 6934200"/>
              <a:gd name="connsiteX195" fmla="*/ 5895975 w 6219825"/>
              <a:gd name="connsiteY195" fmla="*/ 5772150 h 6934200"/>
              <a:gd name="connsiteX196" fmla="*/ 5905500 w 6219825"/>
              <a:gd name="connsiteY196" fmla="*/ 6600825 h 6934200"/>
              <a:gd name="connsiteX197" fmla="*/ 5934075 w 6219825"/>
              <a:gd name="connsiteY197" fmla="*/ 6686550 h 6934200"/>
              <a:gd name="connsiteX198" fmla="*/ 5962650 w 6219825"/>
              <a:gd name="connsiteY198" fmla="*/ 6781800 h 6934200"/>
              <a:gd name="connsiteX199" fmla="*/ 5972175 w 6219825"/>
              <a:gd name="connsiteY199" fmla="*/ 6810375 h 6934200"/>
              <a:gd name="connsiteX200" fmla="*/ 5981700 w 6219825"/>
              <a:gd name="connsiteY200" fmla="*/ 6838950 h 6934200"/>
              <a:gd name="connsiteX201" fmla="*/ 6000750 w 6219825"/>
              <a:gd name="connsiteY201" fmla="*/ 6867525 h 6934200"/>
              <a:gd name="connsiteX202" fmla="*/ 6048375 w 6219825"/>
              <a:gd name="connsiteY202" fmla="*/ 6934200 h 6934200"/>
              <a:gd name="connsiteX203" fmla="*/ 6153150 w 6219825"/>
              <a:gd name="connsiteY203" fmla="*/ 6924675 h 6934200"/>
              <a:gd name="connsiteX204" fmla="*/ 6172200 w 6219825"/>
              <a:gd name="connsiteY204" fmla="*/ 6886575 h 6934200"/>
              <a:gd name="connsiteX205" fmla="*/ 6191250 w 6219825"/>
              <a:gd name="connsiteY205" fmla="*/ 5934075 h 6934200"/>
              <a:gd name="connsiteX206" fmla="*/ 6219825 w 6219825"/>
              <a:gd name="connsiteY206" fmla="*/ 2743200 h 6934200"/>
              <a:gd name="connsiteX207" fmla="*/ 6210300 w 6219825"/>
              <a:gd name="connsiteY207" fmla="*/ 228600 h 6934200"/>
              <a:gd name="connsiteX208" fmla="*/ 6181725 w 6219825"/>
              <a:gd name="connsiteY208" fmla="*/ 104775 h 6934200"/>
              <a:gd name="connsiteX209" fmla="*/ 6172200 w 6219825"/>
              <a:gd name="connsiteY209" fmla="*/ 47625 h 6934200"/>
              <a:gd name="connsiteX210" fmla="*/ 6096000 w 6219825"/>
              <a:gd name="connsiteY21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334000 w 6219825"/>
              <a:gd name="connsiteY169" fmla="*/ 3981450 h 6934200"/>
              <a:gd name="connsiteX170" fmla="*/ 5343525 w 6219825"/>
              <a:gd name="connsiteY170" fmla="*/ 4010025 h 6934200"/>
              <a:gd name="connsiteX171" fmla="*/ 5410200 w 6219825"/>
              <a:gd name="connsiteY171" fmla="*/ 4067175 h 6934200"/>
              <a:gd name="connsiteX172" fmla="*/ 5438775 w 6219825"/>
              <a:gd name="connsiteY172" fmla="*/ 4076700 h 6934200"/>
              <a:gd name="connsiteX173" fmla="*/ 5495925 w 6219825"/>
              <a:gd name="connsiteY173" fmla="*/ 4133850 h 6934200"/>
              <a:gd name="connsiteX174" fmla="*/ 5562600 w 6219825"/>
              <a:gd name="connsiteY174" fmla="*/ 4171950 h 6934200"/>
              <a:gd name="connsiteX175" fmla="*/ 5591175 w 6219825"/>
              <a:gd name="connsiteY175" fmla="*/ 4229100 h 6934200"/>
              <a:gd name="connsiteX176" fmla="*/ 5600700 w 6219825"/>
              <a:gd name="connsiteY176" fmla="*/ 4257675 h 6934200"/>
              <a:gd name="connsiteX177" fmla="*/ 5619750 w 6219825"/>
              <a:gd name="connsiteY177" fmla="*/ 4295775 h 6934200"/>
              <a:gd name="connsiteX178" fmla="*/ 5629275 w 6219825"/>
              <a:gd name="connsiteY178" fmla="*/ 4333875 h 6934200"/>
              <a:gd name="connsiteX179" fmla="*/ 5648325 w 6219825"/>
              <a:gd name="connsiteY179" fmla="*/ 4362450 h 6934200"/>
              <a:gd name="connsiteX180" fmla="*/ 5657850 w 6219825"/>
              <a:gd name="connsiteY180" fmla="*/ 4391025 h 6934200"/>
              <a:gd name="connsiteX181" fmla="*/ 5695950 w 6219825"/>
              <a:gd name="connsiteY181" fmla="*/ 4448175 h 6934200"/>
              <a:gd name="connsiteX182" fmla="*/ 5705475 w 6219825"/>
              <a:gd name="connsiteY182" fmla="*/ 4495800 h 6934200"/>
              <a:gd name="connsiteX183" fmla="*/ 5734050 w 6219825"/>
              <a:gd name="connsiteY183" fmla="*/ 4524375 h 6934200"/>
              <a:gd name="connsiteX184" fmla="*/ 5753100 w 6219825"/>
              <a:gd name="connsiteY184" fmla="*/ 4562475 h 6934200"/>
              <a:gd name="connsiteX185" fmla="*/ 5772150 w 6219825"/>
              <a:gd name="connsiteY185" fmla="*/ 4619625 h 6934200"/>
              <a:gd name="connsiteX186" fmla="*/ 5781675 w 6219825"/>
              <a:gd name="connsiteY186" fmla="*/ 4648200 h 6934200"/>
              <a:gd name="connsiteX187" fmla="*/ 5791200 w 6219825"/>
              <a:gd name="connsiteY187" fmla="*/ 4676775 h 6934200"/>
              <a:gd name="connsiteX188" fmla="*/ 5810250 w 6219825"/>
              <a:gd name="connsiteY188" fmla="*/ 5029200 h 6934200"/>
              <a:gd name="connsiteX189" fmla="*/ 5819775 w 6219825"/>
              <a:gd name="connsiteY189" fmla="*/ 5095875 h 6934200"/>
              <a:gd name="connsiteX190" fmla="*/ 5829300 w 6219825"/>
              <a:gd name="connsiteY190" fmla="*/ 5229225 h 6934200"/>
              <a:gd name="connsiteX191" fmla="*/ 5848350 w 6219825"/>
              <a:gd name="connsiteY191" fmla="*/ 5353050 h 6934200"/>
              <a:gd name="connsiteX192" fmla="*/ 5867400 w 6219825"/>
              <a:gd name="connsiteY192" fmla="*/ 5448300 h 6934200"/>
              <a:gd name="connsiteX193" fmla="*/ 5886450 w 6219825"/>
              <a:gd name="connsiteY193" fmla="*/ 5686425 h 6934200"/>
              <a:gd name="connsiteX194" fmla="*/ 5895975 w 6219825"/>
              <a:gd name="connsiteY194" fmla="*/ 5772150 h 6934200"/>
              <a:gd name="connsiteX195" fmla="*/ 5905500 w 6219825"/>
              <a:gd name="connsiteY195" fmla="*/ 6600825 h 6934200"/>
              <a:gd name="connsiteX196" fmla="*/ 5934075 w 6219825"/>
              <a:gd name="connsiteY196" fmla="*/ 6686550 h 6934200"/>
              <a:gd name="connsiteX197" fmla="*/ 5962650 w 6219825"/>
              <a:gd name="connsiteY197" fmla="*/ 6781800 h 6934200"/>
              <a:gd name="connsiteX198" fmla="*/ 5972175 w 6219825"/>
              <a:gd name="connsiteY198" fmla="*/ 6810375 h 6934200"/>
              <a:gd name="connsiteX199" fmla="*/ 5981700 w 6219825"/>
              <a:gd name="connsiteY199" fmla="*/ 6838950 h 6934200"/>
              <a:gd name="connsiteX200" fmla="*/ 6000750 w 6219825"/>
              <a:gd name="connsiteY200" fmla="*/ 6867525 h 6934200"/>
              <a:gd name="connsiteX201" fmla="*/ 6048375 w 6219825"/>
              <a:gd name="connsiteY201" fmla="*/ 6934200 h 6934200"/>
              <a:gd name="connsiteX202" fmla="*/ 6153150 w 6219825"/>
              <a:gd name="connsiteY202" fmla="*/ 6924675 h 6934200"/>
              <a:gd name="connsiteX203" fmla="*/ 6172200 w 6219825"/>
              <a:gd name="connsiteY203" fmla="*/ 6886575 h 6934200"/>
              <a:gd name="connsiteX204" fmla="*/ 6191250 w 6219825"/>
              <a:gd name="connsiteY204" fmla="*/ 5934075 h 6934200"/>
              <a:gd name="connsiteX205" fmla="*/ 6219825 w 6219825"/>
              <a:gd name="connsiteY205" fmla="*/ 2743200 h 6934200"/>
              <a:gd name="connsiteX206" fmla="*/ 6210300 w 6219825"/>
              <a:gd name="connsiteY206" fmla="*/ 228600 h 6934200"/>
              <a:gd name="connsiteX207" fmla="*/ 6181725 w 6219825"/>
              <a:gd name="connsiteY207" fmla="*/ 104775 h 6934200"/>
              <a:gd name="connsiteX208" fmla="*/ 6172200 w 6219825"/>
              <a:gd name="connsiteY208" fmla="*/ 47625 h 6934200"/>
              <a:gd name="connsiteX209" fmla="*/ 6096000 w 6219825"/>
              <a:gd name="connsiteY20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334000 w 6219825"/>
              <a:gd name="connsiteY168" fmla="*/ 3981450 h 6934200"/>
              <a:gd name="connsiteX169" fmla="*/ 5343525 w 6219825"/>
              <a:gd name="connsiteY169" fmla="*/ 4010025 h 6934200"/>
              <a:gd name="connsiteX170" fmla="*/ 5410200 w 6219825"/>
              <a:gd name="connsiteY170" fmla="*/ 4067175 h 6934200"/>
              <a:gd name="connsiteX171" fmla="*/ 5438775 w 6219825"/>
              <a:gd name="connsiteY171" fmla="*/ 4076700 h 6934200"/>
              <a:gd name="connsiteX172" fmla="*/ 5495925 w 6219825"/>
              <a:gd name="connsiteY172" fmla="*/ 4133850 h 6934200"/>
              <a:gd name="connsiteX173" fmla="*/ 5562600 w 6219825"/>
              <a:gd name="connsiteY173" fmla="*/ 4171950 h 6934200"/>
              <a:gd name="connsiteX174" fmla="*/ 5591175 w 6219825"/>
              <a:gd name="connsiteY174" fmla="*/ 4229100 h 6934200"/>
              <a:gd name="connsiteX175" fmla="*/ 5600700 w 6219825"/>
              <a:gd name="connsiteY175" fmla="*/ 4257675 h 6934200"/>
              <a:gd name="connsiteX176" fmla="*/ 5619750 w 6219825"/>
              <a:gd name="connsiteY176" fmla="*/ 4295775 h 6934200"/>
              <a:gd name="connsiteX177" fmla="*/ 5629275 w 6219825"/>
              <a:gd name="connsiteY177" fmla="*/ 4333875 h 6934200"/>
              <a:gd name="connsiteX178" fmla="*/ 5648325 w 6219825"/>
              <a:gd name="connsiteY178" fmla="*/ 4362450 h 6934200"/>
              <a:gd name="connsiteX179" fmla="*/ 5657850 w 6219825"/>
              <a:gd name="connsiteY179" fmla="*/ 4391025 h 6934200"/>
              <a:gd name="connsiteX180" fmla="*/ 5695950 w 6219825"/>
              <a:gd name="connsiteY180" fmla="*/ 4448175 h 6934200"/>
              <a:gd name="connsiteX181" fmla="*/ 5705475 w 6219825"/>
              <a:gd name="connsiteY181" fmla="*/ 4495800 h 6934200"/>
              <a:gd name="connsiteX182" fmla="*/ 5734050 w 6219825"/>
              <a:gd name="connsiteY182" fmla="*/ 4524375 h 6934200"/>
              <a:gd name="connsiteX183" fmla="*/ 5753100 w 6219825"/>
              <a:gd name="connsiteY183" fmla="*/ 4562475 h 6934200"/>
              <a:gd name="connsiteX184" fmla="*/ 5772150 w 6219825"/>
              <a:gd name="connsiteY184" fmla="*/ 4619625 h 6934200"/>
              <a:gd name="connsiteX185" fmla="*/ 5781675 w 6219825"/>
              <a:gd name="connsiteY185" fmla="*/ 4648200 h 6934200"/>
              <a:gd name="connsiteX186" fmla="*/ 5791200 w 6219825"/>
              <a:gd name="connsiteY186" fmla="*/ 4676775 h 6934200"/>
              <a:gd name="connsiteX187" fmla="*/ 5810250 w 6219825"/>
              <a:gd name="connsiteY187" fmla="*/ 5029200 h 6934200"/>
              <a:gd name="connsiteX188" fmla="*/ 5819775 w 6219825"/>
              <a:gd name="connsiteY188" fmla="*/ 5095875 h 6934200"/>
              <a:gd name="connsiteX189" fmla="*/ 5829300 w 6219825"/>
              <a:gd name="connsiteY189" fmla="*/ 5229225 h 6934200"/>
              <a:gd name="connsiteX190" fmla="*/ 5848350 w 6219825"/>
              <a:gd name="connsiteY190" fmla="*/ 5353050 h 6934200"/>
              <a:gd name="connsiteX191" fmla="*/ 5867400 w 6219825"/>
              <a:gd name="connsiteY191" fmla="*/ 5448300 h 6934200"/>
              <a:gd name="connsiteX192" fmla="*/ 5886450 w 6219825"/>
              <a:gd name="connsiteY192" fmla="*/ 5686425 h 6934200"/>
              <a:gd name="connsiteX193" fmla="*/ 5895975 w 6219825"/>
              <a:gd name="connsiteY193" fmla="*/ 5772150 h 6934200"/>
              <a:gd name="connsiteX194" fmla="*/ 5905500 w 6219825"/>
              <a:gd name="connsiteY194" fmla="*/ 6600825 h 6934200"/>
              <a:gd name="connsiteX195" fmla="*/ 5934075 w 6219825"/>
              <a:gd name="connsiteY195" fmla="*/ 6686550 h 6934200"/>
              <a:gd name="connsiteX196" fmla="*/ 5962650 w 6219825"/>
              <a:gd name="connsiteY196" fmla="*/ 6781800 h 6934200"/>
              <a:gd name="connsiteX197" fmla="*/ 5972175 w 6219825"/>
              <a:gd name="connsiteY197" fmla="*/ 6810375 h 6934200"/>
              <a:gd name="connsiteX198" fmla="*/ 5981700 w 6219825"/>
              <a:gd name="connsiteY198" fmla="*/ 6838950 h 6934200"/>
              <a:gd name="connsiteX199" fmla="*/ 6000750 w 6219825"/>
              <a:gd name="connsiteY199" fmla="*/ 6867525 h 6934200"/>
              <a:gd name="connsiteX200" fmla="*/ 6048375 w 6219825"/>
              <a:gd name="connsiteY200" fmla="*/ 6934200 h 6934200"/>
              <a:gd name="connsiteX201" fmla="*/ 6153150 w 6219825"/>
              <a:gd name="connsiteY201" fmla="*/ 6924675 h 6934200"/>
              <a:gd name="connsiteX202" fmla="*/ 6172200 w 6219825"/>
              <a:gd name="connsiteY202" fmla="*/ 6886575 h 6934200"/>
              <a:gd name="connsiteX203" fmla="*/ 6191250 w 6219825"/>
              <a:gd name="connsiteY203" fmla="*/ 5934075 h 6934200"/>
              <a:gd name="connsiteX204" fmla="*/ 6219825 w 6219825"/>
              <a:gd name="connsiteY204" fmla="*/ 2743200 h 6934200"/>
              <a:gd name="connsiteX205" fmla="*/ 6210300 w 6219825"/>
              <a:gd name="connsiteY205" fmla="*/ 228600 h 6934200"/>
              <a:gd name="connsiteX206" fmla="*/ 6181725 w 6219825"/>
              <a:gd name="connsiteY206" fmla="*/ 104775 h 6934200"/>
              <a:gd name="connsiteX207" fmla="*/ 6172200 w 6219825"/>
              <a:gd name="connsiteY207" fmla="*/ 47625 h 6934200"/>
              <a:gd name="connsiteX208" fmla="*/ 6096000 w 6219825"/>
              <a:gd name="connsiteY20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22390 w 6219825"/>
              <a:gd name="connsiteY164" fmla="*/ 3800188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267200 w 6219825"/>
              <a:gd name="connsiteY54" fmla="*/ 2943225 h 6934200"/>
              <a:gd name="connsiteX55" fmla="*/ 4181475 w 6219825"/>
              <a:gd name="connsiteY55" fmla="*/ 2933700 h 6934200"/>
              <a:gd name="connsiteX56" fmla="*/ 3914775 w 6219825"/>
              <a:gd name="connsiteY56" fmla="*/ 2924175 h 6934200"/>
              <a:gd name="connsiteX57" fmla="*/ 3800475 w 6219825"/>
              <a:gd name="connsiteY57" fmla="*/ 2905125 h 6934200"/>
              <a:gd name="connsiteX58" fmla="*/ 3629025 w 6219825"/>
              <a:gd name="connsiteY58" fmla="*/ 2886075 h 6934200"/>
              <a:gd name="connsiteX59" fmla="*/ 3048000 w 6219825"/>
              <a:gd name="connsiteY59" fmla="*/ 2905125 h 6934200"/>
              <a:gd name="connsiteX60" fmla="*/ 3009900 w 6219825"/>
              <a:gd name="connsiteY60" fmla="*/ 2914650 h 6934200"/>
              <a:gd name="connsiteX61" fmla="*/ 2924175 w 6219825"/>
              <a:gd name="connsiteY61" fmla="*/ 2943225 h 6934200"/>
              <a:gd name="connsiteX62" fmla="*/ 2876550 w 6219825"/>
              <a:gd name="connsiteY62" fmla="*/ 2962275 h 6934200"/>
              <a:gd name="connsiteX63" fmla="*/ 2790825 w 6219825"/>
              <a:gd name="connsiteY63" fmla="*/ 2971800 h 6934200"/>
              <a:gd name="connsiteX64" fmla="*/ 2019300 w 6219825"/>
              <a:gd name="connsiteY64" fmla="*/ 2962275 h 6934200"/>
              <a:gd name="connsiteX65" fmla="*/ 1990725 w 6219825"/>
              <a:gd name="connsiteY65" fmla="*/ 2943225 h 6934200"/>
              <a:gd name="connsiteX66" fmla="*/ 1943100 w 6219825"/>
              <a:gd name="connsiteY66" fmla="*/ 2924175 h 6934200"/>
              <a:gd name="connsiteX67" fmla="*/ 1847850 w 6219825"/>
              <a:gd name="connsiteY67" fmla="*/ 2886075 h 6934200"/>
              <a:gd name="connsiteX68" fmla="*/ 1828800 w 6219825"/>
              <a:gd name="connsiteY68" fmla="*/ 2857500 h 6934200"/>
              <a:gd name="connsiteX69" fmla="*/ 1800225 w 6219825"/>
              <a:gd name="connsiteY69" fmla="*/ 2838450 h 6934200"/>
              <a:gd name="connsiteX70" fmla="*/ 1762125 w 6219825"/>
              <a:gd name="connsiteY70" fmla="*/ 2809875 h 6934200"/>
              <a:gd name="connsiteX71" fmla="*/ 1733550 w 6219825"/>
              <a:gd name="connsiteY71" fmla="*/ 2781300 h 6934200"/>
              <a:gd name="connsiteX72" fmla="*/ 1685925 w 6219825"/>
              <a:gd name="connsiteY72" fmla="*/ 2771775 h 6934200"/>
              <a:gd name="connsiteX73" fmla="*/ 1466850 w 6219825"/>
              <a:gd name="connsiteY73" fmla="*/ 2752725 h 6934200"/>
              <a:gd name="connsiteX74" fmla="*/ 1362075 w 6219825"/>
              <a:gd name="connsiteY74" fmla="*/ 2724150 h 6934200"/>
              <a:gd name="connsiteX75" fmla="*/ 1314450 w 6219825"/>
              <a:gd name="connsiteY75" fmla="*/ 2714625 h 6934200"/>
              <a:gd name="connsiteX76" fmla="*/ 1266825 w 6219825"/>
              <a:gd name="connsiteY76" fmla="*/ 2695575 h 6934200"/>
              <a:gd name="connsiteX77" fmla="*/ 1181100 w 6219825"/>
              <a:gd name="connsiteY77" fmla="*/ 2686050 h 6934200"/>
              <a:gd name="connsiteX78" fmla="*/ 1152525 w 6219825"/>
              <a:gd name="connsiteY78" fmla="*/ 2676525 h 6934200"/>
              <a:gd name="connsiteX79" fmla="*/ 1047750 w 6219825"/>
              <a:gd name="connsiteY79" fmla="*/ 2647950 h 6934200"/>
              <a:gd name="connsiteX80" fmla="*/ 1009650 w 6219825"/>
              <a:gd name="connsiteY80" fmla="*/ 2628900 h 6934200"/>
              <a:gd name="connsiteX81" fmla="*/ 962025 w 6219825"/>
              <a:gd name="connsiteY81" fmla="*/ 2609850 h 6934200"/>
              <a:gd name="connsiteX82" fmla="*/ 933450 w 6219825"/>
              <a:gd name="connsiteY82" fmla="*/ 2590800 h 6934200"/>
              <a:gd name="connsiteX83" fmla="*/ 904875 w 6219825"/>
              <a:gd name="connsiteY83" fmla="*/ 2581275 h 6934200"/>
              <a:gd name="connsiteX84" fmla="*/ 876300 w 6219825"/>
              <a:gd name="connsiteY84" fmla="*/ 2562225 h 6934200"/>
              <a:gd name="connsiteX85" fmla="*/ 809625 w 6219825"/>
              <a:gd name="connsiteY85" fmla="*/ 2533650 h 6934200"/>
              <a:gd name="connsiteX86" fmla="*/ 781050 w 6219825"/>
              <a:gd name="connsiteY86" fmla="*/ 2514600 h 6934200"/>
              <a:gd name="connsiteX87" fmla="*/ 752475 w 6219825"/>
              <a:gd name="connsiteY87" fmla="*/ 2505075 h 6934200"/>
              <a:gd name="connsiteX88" fmla="*/ 685800 w 6219825"/>
              <a:gd name="connsiteY88" fmla="*/ 2486025 h 6934200"/>
              <a:gd name="connsiteX89" fmla="*/ 638175 w 6219825"/>
              <a:gd name="connsiteY89" fmla="*/ 2476500 h 6934200"/>
              <a:gd name="connsiteX90" fmla="*/ 581025 w 6219825"/>
              <a:gd name="connsiteY90" fmla="*/ 2457450 h 6934200"/>
              <a:gd name="connsiteX91" fmla="*/ 466725 w 6219825"/>
              <a:gd name="connsiteY91" fmla="*/ 2438400 h 6934200"/>
              <a:gd name="connsiteX92" fmla="*/ 419100 w 6219825"/>
              <a:gd name="connsiteY92" fmla="*/ 2419350 h 6934200"/>
              <a:gd name="connsiteX93" fmla="*/ 390525 w 6219825"/>
              <a:gd name="connsiteY93" fmla="*/ 2409825 h 6934200"/>
              <a:gd name="connsiteX94" fmla="*/ 342900 w 6219825"/>
              <a:gd name="connsiteY94" fmla="*/ 2390775 h 6934200"/>
              <a:gd name="connsiteX95" fmla="*/ 219075 w 6219825"/>
              <a:gd name="connsiteY95" fmla="*/ 2362200 h 6934200"/>
              <a:gd name="connsiteX96" fmla="*/ 190500 w 6219825"/>
              <a:gd name="connsiteY96" fmla="*/ 2352675 h 6934200"/>
              <a:gd name="connsiteX97" fmla="*/ 133350 w 6219825"/>
              <a:gd name="connsiteY97" fmla="*/ 2362200 h 6934200"/>
              <a:gd name="connsiteX98" fmla="*/ 85725 w 6219825"/>
              <a:gd name="connsiteY98" fmla="*/ 2409825 h 6934200"/>
              <a:gd name="connsiteX99" fmla="*/ 57150 w 6219825"/>
              <a:gd name="connsiteY99" fmla="*/ 2447925 h 6934200"/>
              <a:gd name="connsiteX100" fmla="*/ 38100 w 6219825"/>
              <a:gd name="connsiteY100" fmla="*/ 2486025 h 6934200"/>
              <a:gd name="connsiteX101" fmla="*/ 19050 w 6219825"/>
              <a:gd name="connsiteY101" fmla="*/ 2514600 h 6934200"/>
              <a:gd name="connsiteX102" fmla="*/ 9525 w 6219825"/>
              <a:gd name="connsiteY102" fmla="*/ 2552700 h 6934200"/>
              <a:gd name="connsiteX103" fmla="*/ 0 w 6219825"/>
              <a:gd name="connsiteY103" fmla="*/ 2581275 h 6934200"/>
              <a:gd name="connsiteX104" fmla="*/ 28575 w 6219825"/>
              <a:gd name="connsiteY104" fmla="*/ 2733675 h 6934200"/>
              <a:gd name="connsiteX105" fmla="*/ 47625 w 6219825"/>
              <a:gd name="connsiteY105" fmla="*/ 2790825 h 6934200"/>
              <a:gd name="connsiteX106" fmla="*/ 76200 w 6219825"/>
              <a:gd name="connsiteY106" fmla="*/ 2828925 h 6934200"/>
              <a:gd name="connsiteX107" fmla="*/ 85725 w 6219825"/>
              <a:gd name="connsiteY107" fmla="*/ 2857500 h 6934200"/>
              <a:gd name="connsiteX108" fmla="*/ 114300 w 6219825"/>
              <a:gd name="connsiteY108" fmla="*/ 2867025 h 6934200"/>
              <a:gd name="connsiteX109" fmla="*/ 171450 w 6219825"/>
              <a:gd name="connsiteY109" fmla="*/ 2905125 h 6934200"/>
              <a:gd name="connsiteX110" fmla="*/ 200025 w 6219825"/>
              <a:gd name="connsiteY110" fmla="*/ 2914650 h 6934200"/>
              <a:gd name="connsiteX111" fmla="*/ 228600 w 6219825"/>
              <a:gd name="connsiteY111" fmla="*/ 2933700 h 6934200"/>
              <a:gd name="connsiteX112" fmla="*/ 257175 w 6219825"/>
              <a:gd name="connsiteY112" fmla="*/ 2962275 h 6934200"/>
              <a:gd name="connsiteX113" fmla="*/ 314325 w 6219825"/>
              <a:gd name="connsiteY113" fmla="*/ 2981325 h 6934200"/>
              <a:gd name="connsiteX114" fmla="*/ 352425 w 6219825"/>
              <a:gd name="connsiteY114" fmla="*/ 3000375 h 6934200"/>
              <a:gd name="connsiteX115" fmla="*/ 409575 w 6219825"/>
              <a:gd name="connsiteY115" fmla="*/ 3048000 h 6934200"/>
              <a:gd name="connsiteX116" fmla="*/ 438150 w 6219825"/>
              <a:gd name="connsiteY116" fmla="*/ 3086100 h 6934200"/>
              <a:gd name="connsiteX117" fmla="*/ 466725 w 6219825"/>
              <a:gd name="connsiteY117" fmla="*/ 3143250 h 6934200"/>
              <a:gd name="connsiteX118" fmla="*/ 476250 w 6219825"/>
              <a:gd name="connsiteY118" fmla="*/ 3171825 h 6934200"/>
              <a:gd name="connsiteX119" fmla="*/ 504825 w 6219825"/>
              <a:gd name="connsiteY119" fmla="*/ 3209925 h 6934200"/>
              <a:gd name="connsiteX120" fmla="*/ 523875 w 6219825"/>
              <a:gd name="connsiteY120" fmla="*/ 3248025 h 6934200"/>
              <a:gd name="connsiteX121" fmla="*/ 533400 w 6219825"/>
              <a:gd name="connsiteY121" fmla="*/ 3295650 h 6934200"/>
              <a:gd name="connsiteX122" fmla="*/ 590550 w 6219825"/>
              <a:gd name="connsiteY122" fmla="*/ 3371850 h 6934200"/>
              <a:gd name="connsiteX123" fmla="*/ 666750 w 6219825"/>
              <a:gd name="connsiteY123" fmla="*/ 3457575 h 6934200"/>
              <a:gd name="connsiteX124" fmla="*/ 695325 w 6219825"/>
              <a:gd name="connsiteY124" fmla="*/ 3476625 h 6934200"/>
              <a:gd name="connsiteX125" fmla="*/ 762000 w 6219825"/>
              <a:gd name="connsiteY125" fmla="*/ 3571875 h 6934200"/>
              <a:gd name="connsiteX126" fmla="*/ 800100 w 6219825"/>
              <a:gd name="connsiteY126" fmla="*/ 3629025 h 6934200"/>
              <a:gd name="connsiteX127" fmla="*/ 857250 w 6219825"/>
              <a:gd name="connsiteY127" fmla="*/ 3724275 h 6934200"/>
              <a:gd name="connsiteX128" fmla="*/ 923925 w 6219825"/>
              <a:gd name="connsiteY128" fmla="*/ 3781425 h 6934200"/>
              <a:gd name="connsiteX129" fmla="*/ 952500 w 6219825"/>
              <a:gd name="connsiteY129" fmla="*/ 3810000 h 6934200"/>
              <a:gd name="connsiteX130" fmla="*/ 981075 w 6219825"/>
              <a:gd name="connsiteY130" fmla="*/ 3829050 h 6934200"/>
              <a:gd name="connsiteX131" fmla="*/ 1028700 w 6219825"/>
              <a:gd name="connsiteY131" fmla="*/ 3886200 h 6934200"/>
              <a:gd name="connsiteX132" fmla="*/ 1057275 w 6219825"/>
              <a:gd name="connsiteY132" fmla="*/ 3924300 h 6934200"/>
              <a:gd name="connsiteX133" fmla="*/ 1076325 w 6219825"/>
              <a:gd name="connsiteY133" fmla="*/ 3952875 h 6934200"/>
              <a:gd name="connsiteX134" fmla="*/ 1114425 w 6219825"/>
              <a:gd name="connsiteY134" fmla="*/ 3962400 h 6934200"/>
              <a:gd name="connsiteX135" fmla="*/ 1152525 w 6219825"/>
              <a:gd name="connsiteY135" fmla="*/ 3990975 h 6934200"/>
              <a:gd name="connsiteX136" fmla="*/ 1181100 w 6219825"/>
              <a:gd name="connsiteY136" fmla="*/ 4010025 h 6934200"/>
              <a:gd name="connsiteX137" fmla="*/ 1200150 w 6219825"/>
              <a:gd name="connsiteY137" fmla="*/ 4038600 h 6934200"/>
              <a:gd name="connsiteX138" fmla="*/ 1228725 w 6219825"/>
              <a:gd name="connsiteY138" fmla="*/ 4048125 h 6934200"/>
              <a:gd name="connsiteX139" fmla="*/ 1257300 w 6219825"/>
              <a:gd name="connsiteY139" fmla="*/ 4067175 h 6934200"/>
              <a:gd name="connsiteX140" fmla="*/ 1343025 w 6219825"/>
              <a:gd name="connsiteY140" fmla="*/ 4057650 h 6934200"/>
              <a:gd name="connsiteX141" fmla="*/ 1371600 w 6219825"/>
              <a:gd name="connsiteY141" fmla="*/ 4038600 h 6934200"/>
              <a:gd name="connsiteX142" fmla="*/ 1419225 w 6219825"/>
              <a:gd name="connsiteY142" fmla="*/ 3981450 h 6934200"/>
              <a:gd name="connsiteX143" fmla="*/ 1485900 w 6219825"/>
              <a:gd name="connsiteY143" fmla="*/ 3924300 h 6934200"/>
              <a:gd name="connsiteX144" fmla="*/ 1514475 w 6219825"/>
              <a:gd name="connsiteY144" fmla="*/ 3914775 h 6934200"/>
              <a:gd name="connsiteX145" fmla="*/ 1543050 w 6219825"/>
              <a:gd name="connsiteY145" fmla="*/ 3895725 h 6934200"/>
              <a:gd name="connsiteX146" fmla="*/ 1628775 w 6219825"/>
              <a:gd name="connsiteY146" fmla="*/ 3876675 h 6934200"/>
              <a:gd name="connsiteX147" fmla="*/ 1657350 w 6219825"/>
              <a:gd name="connsiteY147" fmla="*/ 3857625 h 6934200"/>
              <a:gd name="connsiteX148" fmla="*/ 1685925 w 6219825"/>
              <a:gd name="connsiteY148" fmla="*/ 3829050 h 6934200"/>
              <a:gd name="connsiteX149" fmla="*/ 1743075 w 6219825"/>
              <a:gd name="connsiteY149" fmla="*/ 3810000 h 6934200"/>
              <a:gd name="connsiteX150" fmla="*/ 1809750 w 6219825"/>
              <a:gd name="connsiteY150" fmla="*/ 3790950 h 6934200"/>
              <a:gd name="connsiteX151" fmla="*/ 1924050 w 6219825"/>
              <a:gd name="connsiteY151" fmla="*/ 3771900 h 6934200"/>
              <a:gd name="connsiteX152" fmla="*/ 1943100 w 6219825"/>
              <a:gd name="connsiteY152" fmla="*/ 3743325 h 6934200"/>
              <a:gd name="connsiteX153" fmla="*/ 2000250 w 6219825"/>
              <a:gd name="connsiteY153" fmla="*/ 3724275 h 6934200"/>
              <a:gd name="connsiteX154" fmla="*/ 2345301 w 6219825"/>
              <a:gd name="connsiteY154" fmla="*/ 3695528 h 6934200"/>
              <a:gd name="connsiteX155" fmla="*/ 2566219 w 6219825"/>
              <a:gd name="connsiteY155" fmla="*/ 3714423 h 6934200"/>
              <a:gd name="connsiteX156" fmla="*/ 2825546 w 6219825"/>
              <a:gd name="connsiteY156" fmla="*/ 3676229 h 6934200"/>
              <a:gd name="connsiteX157" fmla="*/ 3347577 w 6219825"/>
              <a:gd name="connsiteY157" fmla="*/ 3676210 h 6934200"/>
              <a:gd name="connsiteX158" fmla="*/ 3527630 w 6219825"/>
              <a:gd name="connsiteY158" fmla="*/ 3714290 h 6934200"/>
              <a:gd name="connsiteX159" fmla="*/ 3814302 w 6219825"/>
              <a:gd name="connsiteY159" fmla="*/ 3752467 h 6934200"/>
              <a:gd name="connsiteX160" fmla="*/ 3994663 w 6219825"/>
              <a:gd name="connsiteY160" fmla="*/ 3752505 h 6934200"/>
              <a:gd name="connsiteX161" fmla="*/ 4245078 w 6219825"/>
              <a:gd name="connsiteY161" fmla="*/ 3781061 h 6934200"/>
              <a:gd name="connsiteX162" fmla="*/ 4400857 w 6219825"/>
              <a:gd name="connsiteY162" fmla="*/ 3800091 h 6934200"/>
              <a:gd name="connsiteX163" fmla="*/ 4622390 w 6219825"/>
              <a:gd name="connsiteY163" fmla="*/ 3800188 h 6934200"/>
              <a:gd name="connsiteX164" fmla="*/ 4742836 w 6219825"/>
              <a:gd name="connsiteY164" fmla="*/ 3800360 h 6934200"/>
              <a:gd name="connsiteX165" fmla="*/ 5076825 w 6219825"/>
              <a:gd name="connsiteY165" fmla="*/ 3886008 h 6934200"/>
              <a:gd name="connsiteX166" fmla="*/ 5334000 w 6219825"/>
              <a:gd name="connsiteY166" fmla="*/ 3981450 h 6934200"/>
              <a:gd name="connsiteX167" fmla="*/ 5343525 w 6219825"/>
              <a:gd name="connsiteY167" fmla="*/ 4010025 h 6934200"/>
              <a:gd name="connsiteX168" fmla="*/ 5410200 w 6219825"/>
              <a:gd name="connsiteY168" fmla="*/ 4067175 h 6934200"/>
              <a:gd name="connsiteX169" fmla="*/ 5438775 w 6219825"/>
              <a:gd name="connsiteY169" fmla="*/ 4076700 h 6934200"/>
              <a:gd name="connsiteX170" fmla="*/ 5495925 w 6219825"/>
              <a:gd name="connsiteY170" fmla="*/ 4133850 h 6934200"/>
              <a:gd name="connsiteX171" fmla="*/ 5562600 w 6219825"/>
              <a:gd name="connsiteY171" fmla="*/ 4171950 h 6934200"/>
              <a:gd name="connsiteX172" fmla="*/ 5591175 w 6219825"/>
              <a:gd name="connsiteY172" fmla="*/ 4229100 h 6934200"/>
              <a:gd name="connsiteX173" fmla="*/ 5600700 w 6219825"/>
              <a:gd name="connsiteY173" fmla="*/ 4257675 h 6934200"/>
              <a:gd name="connsiteX174" fmla="*/ 5619750 w 6219825"/>
              <a:gd name="connsiteY174" fmla="*/ 4295775 h 6934200"/>
              <a:gd name="connsiteX175" fmla="*/ 5629275 w 6219825"/>
              <a:gd name="connsiteY175" fmla="*/ 4333875 h 6934200"/>
              <a:gd name="connsiteX176" fmla="*/ 5648325 w 6219825"/>
              <a:gd name="connsiteY176" fmla="*/ 4362450 h 6934200"/>
              <a:gd name="connsiteX177" fmla="*/ 5657850 w 6219825"/>
              <a:gd name="connsiteY177" fmla="*/ 4391025 h 6934200"/>
              <a:gd name="connsiteX178" fmla="*/ 5695950 w 6219825"/>
              <a:gd name="connsiteY178" fmla="*/ 4448175 h 6934200"/>
              <a:gd name="connsiteX179" fmla="*/ 5705475 w 6219825"/>
              <a:gd name="connsiteY179" fmla="*/ 4495800 h 6934200"/>
              <a:gd name="connsiteX180" fmla="*/ 5734050 w 6219825"/>
              <a:gd name="connsiteY180" fmla="*/ 4524375 h 6934200"/>
              <a:gd name="connsiteX181" fmla="*/ 5753100 w 6219825"/>
              <a:gd name="connsiteY181" fmla="*/ 4562475 h 6934200"/>
              <a:gd name="connsiteX182" fmla="*/ 5772150 w 6219825"/>
              <a:gd name="connsiteY182" fmla="*/ 4619625 h 6934200"/>
              <a:gd name="connsiteX183" fmla="*/ 5781675 w 6219825"/>
              <a:gd name="connsiteY183" fmla="*/ 4648200 h 6934200"/>
              <a:gd name="connsiteX184" fmla="*/ 5791200 w 6219825"/>
              <a:gd name="connsiteY184" fmla="*/ 4676775 h 6934200"/>
              <a:gd name="connsiteX185" fmla="*/ 5810250 w 6219825"/>
              <a:gd name="connsiteY185" fmla="*/ 5029200 h 6934200"/>
              <a:gd name="connsiteX186" fmla="*/ 5819775 w 6219825"/>
              <a:gd name="connsiteY186" fmla="*/ 5095875 h 6934200"/>
              <a:gd name="connsiteX187" fmla="*/ 5829300 w 6219825"/>
              <a:gd name="connsiteY187" fmla="*/ 5229225 h 6934200"/>
              <a:gd name="connsiteX188" fmla="*/ 5848350 w 6219825"/>
              <a:gd name="connsiteY188" fmla="*/ 5353050 h 6934200"/>
              <a:gd name="connsiteX189" fmla="*/ 5867400 w 6219825"/>
              <a:gd name="connsiteY189" fmla="*/ 5448300 h 6934200"/>
              <a:gd name="connsiteX190" fmla="*/ 5886450 w 6219825"/>
              <a:gd name="connsiteY190" fmla="*/ 5686425 h 6934200"/>
              <a:gd name="connsiteX191" fmla="*/ 5895975 w 6219825"/>
              <a:gd name="connsiteY191" fmla="*/ 5772150 h 6934200"/>
              <a:gd name="connsiteX192" fmla="*/ 5905500 w 6219825"/>
              <a:gd name="connsiteY192" fmla="*/ 6600825 h 6934200"/>
              <a:gd name="connsiteX193" fmla="*/ 5934075 w 6219825"/>
              <a:gd name="connsiteY193" fmla="*/ 6686550 h 6934200"/>
              <a:gd name="connsiteX194" fmla="*/ 5962650 w 6219825"/>
              <a:gd name="connsiteY194" fmla="*/ 6781800 h 6934200"/>
              <a:gd name="connsiteX195" fmla="*/ 5972175 w 6219825"/>
              <a:gd name="connsiteY195" fmla="*/ 6810375 h 6934200"/>
              <a:gd name="connsiteX196" fmla="*/ 5981700 w 6219825"/>
              <a:gd name="connsiteY196" fmla="*/ 6838950 h 6934200"/>
              <a:gd name="connsiteX197" fmla="*/ 6000750 w 6219825"/>
              <a:gd name="connsiteY197" fmla="*/ 6867525 h 6934200"/>
              <a:gd name="connsiteX198" fmla="*/ 6048375 w 6219825"/>
              <a:gd name="connsiteY198" fmla="*/ 6934200 h 6934200"/>
              <a:gd name="connsiteX199" fmla="*/ 6153150 w 6219825"/>
              <a:gd name="connsiteY199" fmla="*/ 6924675 h 6934200"/>
              <a:gd name="connsiteX200" fmla="*/ 6172200 w 6219825"/>
              <a:gd name="connsiteY200" fmla="*/ 6886575 h 6934200"/>
              <a:gd name="connsiteX201" fmla="*/ 6191250 w 6219825"/>
              <a:gd name="connsiteY201" fmla="*/ 5934075 h 6934200"/>
              <a:gd name="connsiteX202" fmla="*/ 6219825 w 6219825"/>
              <a:gd name="connsiteY202" fmla="*/ 2743200 h 6934200"/>
              <a:gd name="connsiteX203" fmla="*/ 6210300 w 6219825"/>
              <a:gd name="connsiteY203" fmla="*/ 228600 h 6934200"/>
              <a:gd name="connsiteX204" fmla="*/ 6181725 w 6219825"/>
              <a:gd name="connsiteY204" fmla="*/ 104775 h 6934200"/>
              <a:gd name="connsiteX205" fmla="*/ 6172200 w 6219825"/>
              <a:gd name="connsiteY205" fmla="*/ 47625 h 6934200"/>
              <a:gd name="connsiteX206" fmla="*/ 6096000 w 6219825"/>
              <a:gd name="connsiteY20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876550 w 6219825"/>
              <a:gd name="connsiteY61" fmla="*/ 2962275 h 6934200"/>
              <a:gd name="connsiteX62" fmla="*/ 2790825 w 6219825"/>
              <a:gd name="connsiteY62" fmla="*/ 2971800 h 6934200"/>
              <a:gd name="connsiteX63" fmla="*/ 2019300 w 6219825"/>
              <a:gd name="connsiteY63" fmla="*/ 2962275 h 6934200"/>
              <a:gd name="connsiteX64" fmla="*/ 1990725 w 6219825"/>
              <a:gd name="connsiteY64" fmla="*/ 2943225 h 6934200"/>
              <a:gd name="connsiteX65" fmla="*/ 1943100 w 6219825"/>
              <a:gd name="connsiteY65" fmla="*/ 2924175 h 6934200"/>
              <a:gd name="connsiteX66" fmla="*/ 1847850 w 6219825"/>
              <a:gd name="connsiteY66" fmla="*/ 2886075 h 6934200"/>
              <a:gd name="connsiteX67" fmla="*/ 1828800 w 6219825"/>
              <a:gd name="connsiteY67" fmla="*/ 2857500 h 6934200"/>
              <a:gd name="connsiteX68" fmla="*/ 1800225 w 6219825"/>
              <a:gd name="connsiteY68" fmla="*/ 2838450 h 6934200"/>
              <a:gd name="connsiteX69" fmla="*/ 1762125 w 6219825"/>
              <a:gd name="connsiteY69" fmla="*/ 2809875 h 6934200"/>
              <a:gd name="connsiteX70" fmla="*/ 1733550 w 6219825"/>
              <a:gd name="connsiteY70" fmla="*/ 2781300 h 6934200"/>
              <a:gd name="connsiteX71" fmla="*/ 1685925 w 6219825"/>
              <a:gd name="connsiteY71" fmla="*/ 2771775 h 6934200"/>
              <a:gd name="connsiteX72" fmla="*/ 1466850 w 6219825"/>
              <a:gd name="connsiteY72" fmla="*/ 2752725 h 6934200"/>
              <a:gd name="connsiteX73" fmla="*/ 1362075 w 6219825"/>
              <a:gd name="connsiteY73" fmla="*/ 2724150 h 6934200"/>
              <a:gd name="connsiteX74" fmla="*/ 1314450 w 6219825"/>
              <a:gd name="connsiteY74" fmla="*/ 2714625 h 6934200"/>
              <a:gd name="connsiteX75" fmla="*/ 1266825 w 6219825"/>
              <a:gd name="connsiteY75" fmla="*/ 2695575 h 6934200"/>
              <a:gd name="connsiteX76" fmla="*/ 1181100 w 6219825"/>
              <a:gd name="connsiteY76" fmla="*/ 2686050 h 6934200"/>
              <a:gd name="connsiteX77" fmla="*/ 1152525 w 6219825"/>
              <a:gd name="connsiteY77" fmla="*/ 2676525 h 6934200"/>
              <a:gd name="connsiteX78" fmla="*/ 1047750 w 6219825"/>
              <a:gd name="connsiteY78" fmla="*/ 2647950 h 6934200"/>
              <a:gd name="connsiteX79" fmla="*/ 1009650 w 6219825"/>
              <a:gd name="connsiteY79" fmla="*/ 2628900 h 6934200"/>
              <a:gd name="connsiteX80" fmla="*/ 962025 w 6219825"/>
              <a:gd name="connsiteY80" fmla="*/ 2609850 h 6934200"/>
              <a:gd name="connsiteX81" fmla="*/ 933450 w 6219825"/>
              <a:gd name="connsiteY81" fmla="*/ 2590800 h 6934200"/>
              <a:gd name="connsiteX82" fmla="*/ 904875 w 6219825"/>
              <a:gd name="connsiteY82" fmla="*/ 2581275 h 6934200"/>
              <a:gd name="connsiteX83" fmla="*/ 876300 w 6219825"/>
              <a:gd name="connsiteY83" fmla="*/ 2562225 h 6934200"/>
              <a:gd name="connsiteX84" fmla="*/ 809625 w 6219825"/>
              <a:gd name="connsiteY84" fmla="*/ 2533650 h 6934200"/>
              <a:gd name="connsiteX85" fmla="*/ 781050 w 6219825"/>
              <a:gd name="connsiteY85" fmla="*/ 2514600 h 6934200"/>
              <a:gd name="connsiteX86" fmla="*/ 752475 w 6219825"/>
              <a:gd name="connsiteY86" fmla="*/ 2505075 h 6934200"/>
              <a:gd name="connsiteX87" fmla="*/ 685800 w 6219825"/>
              <a:gd name="connsiteY87" fmla="*/ 2486025 h 6934200"/>
              <a:gd name="connsiteX88" fmla="*/ 638175 w 6219825"/>
              <a:gd name="connsiteY88" fmla="*/ 2476500 h 6934200"/>
              <a:gd name="connsiteX89" fmla="*/ 581025 w 6219825"/>
              <a:gd name="connsiteY89" fmla="*/ 2457450 h 6934200"/>
              <a:gd name="connsiteX90" fmla="*/ 466725 w 6219825"/>
              <a:gd name="connsiteY90" fmla="*/ 2438400 h 6934200"/>
              <a:gd name="connsiteX91" fmla="*/ 419100 w 6219825"/>
              <a:gd name="connsiteY91" fmla="*/ 2419350 h 6934200"/>
              <a:gd name="connsiteX92" fmla="*/ 390525 w 6219825"/>
              <a:gd name="connsiteY92" fmla="*/ 2409825 h 6934200"/>
              <a:gd name="connsiteX93" fmla="*/ 342900 w 6219825"/>
              <a:gd name="connsiteY93" fmla="*/ 2390775 h 6934200"/>
              <a:gd name="connsiteX94" fmla="*/ 219075 w 6219825"/>
              <a:gd name="connsiteY94" fmla="*/ 2362200 h 6934200"/>
              <a:gd name="connsiteX95" fmla="*/ 190500 w 6219825"/>
              <a:gd name="connsiteY95" fmla="*/ 2352675 h 6934200"/>
              <a:gd name="connsiteX96" fmla="*/ 133350 w 6219825"/>
              <a:gd name="connsiteY96" fmla="*/ 2362200 h 6934200"/>
              <a:gd name="connsiteX97" fmla="*/ 85725 w 6219825"/>
              <a:gd name="connsiteY97" fmla="*/ 2409825 h 6934200"/>
              <a:gd name="connsiteX98" fmla="*/ 57150 w 6219825"/>
              <a:gd name="connsiteY98" fmla="*/ 2447925 h 6934200"/>
              <a:gd name="connsiteX99" fmla="*/ 38100 w 6219825"/>
              <a:gd name="connsiteY99" fmla="*/ 2486025 h 6934200"/>
              <a:gd name="connsiteX100" fmla="*/ 19050 w 6219825"/>
              <a:gd name="connsiteY100" fmla="*/ 2514600 h 6934200"/>
              <a:gd name="connsiteX101" fmla="*/ 9525 w 6219825"/>
              <a:gd name="connsiteY101" fmla="*/ 2552700 h 6934200"/>
              <a:gd name="connsiteX102" fmla="*/ 0 w 6219825"/>
              <a:gd name="connsiteY102" fmla="*/ 2581275 h 6934200"/>
              <a:gd name="connsiteX103" fmla="*/ 28575 w 6219825"/>
              <a:gd name="connsiteY103" fmla="*/ 2733675 h 6934200"/>
              <a:gd name="connsiteX104" fmla="*/ 47625 w 6219825"/>
              <a:gd name="connsiteY104" fmla="*/ 2790825 h 6934200"/>
              <a:gd name="connsiteX105" fmla="*/ 76200 w 6219825"/>
              <a:gd name="connsiteY105" fmla="*/ 2828925 h 6934200"/>
              <a:gd name="connsiteX106" fmla="*/ 85725 w 6219825"/>
              <a:gd name="connsiteY106" fmla="*/ 2857500 h 6934200"/>
              <a:gd name="connsiteX107" fmla="*/ 114300 w 6219825"/>
              <a:gd name="connsiteY107" fmla="*/ 2867025 h 6934200"/>
              <a:gd name="connsiteX108" fmla="*/ 171450 w 6219825"/>
              <a:gd name="connsiteY108" fmla="*/ 2905125 h 6934200"/>
              <a:gd name="connsiteX109" fmla="*/ 200025 w 6219825"/>
              <a:gd name="connsiteY109" fmla="*/ 2914650 h 6934200"/>
              <a:gd name="connsiteX110" fmla="*/ 228600 w 6219825"/>
              <a:gd name="connsiteY110" fmla="*/ 2933700 h 6934200"/>
              <a:gd name="connsiteX111" fmla="*/ 257175 w 6219825"/>
              <a:gd name="connsiteY111" fmla="*/ 2962275 h 6934200"/>
              <a:gd name="connsiteX112" fmla="*/ 314325 w 6219825"/>
              <a:gd name="connsiteY112" fmla="*/ 2981325 h 6934200"/>
              <a:gd name="connsiteX113" fmla="*/ 352425 w 6219825"/>
              <a:gd name="connsiteY113" fmla="*/ 3000375 h 6934200"/>
              <a:gd name="connsiteX114" fmla="*/ 409575 w 6219825"/>
              <a:gd name="connsiteY114" fmla="*/ 3048000 h 6934200"/>
              <a:gd name="connsiteX115" fmla="*/ 438150 w 6219825"/>
              <a:gd name="connsiteY115" fmla="*/ 3086100 h 6934200"/>
              <a:gd name="connsiteX116" fmla="*/ 466725 w 6219825"/>
              <a:gd name="connsiteY116" fmla="*/ 3143250 h 6934200"/>
              <a:gd name="connsiteX117" fmla="*/ 476250 w 6219825"/>
              <a:gd name="connsiteY117" fmla="*/ 3171825 h 6934200"/>
              <a:gd name="connsiteX118" fmla="*/ 504825 w 6219825"/>
              <a:gd name="connsiteY118" fmla="*/ 3209925 h 6934200"/>
              <a:gd name="connsiteX119" fmla="*/ 523875 w 6219825"/>
              <a:gd name="connsiteY119" fmla="*/ 3248025 h 6934200"/>
              <a:gd name="connsiteX120" fmla="*/ 533400 w 6219825"/>
              <a:gd name="connsiteY120" fmla="*/ 3295650 h 6934200"/>
              <a:gd name="connsiteX121" fmla="*/ 590550 w 6219825"/>
              <a:gd name="connsiteY121" fmla="*/ 3371850 h 6934200"/>
              <a:gd name="connsiteX122" fmla="*/ 666750 w 6219825"/>
              <a:gd name="connsiteY122" fmla="*/ 3457575 h 6934200"/>
              <a:gd name="connsiteX123" fmla="*/ 695325 w 6219825"/>
              <a:gd name="connsiteY123" fmla="*/ 3476625 h 6934200"/>
              <a:gd name="connsiteX124" fmla="*/ 762000 w 6219825"/>
              <a:gd name="connsiteY124" fmla="*/ 3571875 h 6934200"/>
              <a:gd name="connsiteX125" fmla="*/ 800100 w 6219825"/>
              <a:gd name="connsiteY125" fmla="*/ 3629025 h 6934200"/>
              <a:gd name="connsiteX126" fmla="*/ 857250 w 6219825"/>
              <a:gd name="connsiteY126" fmla="*/ 3724275 h 6934200"/>
              <a:gd name="connsiteX127" fmla="*/ 923925 w 6219825"/>
              <a:gd name="connsiteY127" fmla="*/ 3781425 h 6934200"/>
              <a:gd name="connsiteX128" fmla="*/ 952500 w 6219825"/>
              <a:gd name="connsiteY128" fmla="*/ 3810000 h 6934200"/>
              <a:gd name="connsiteX129" fmla="*/ 981075 w 6219825"/>
              <a:gd name="connsiteY129" fmla="*/ 3829050 h 6934200"/>
              <a:gd name="connsiteX130" fmla="*/ 1028700 w 6219825"/>
              <a:gd name="connsiteY130" fmla="*/ 3886200 h 6934200"/>
              <a:gd name="connsiteX131" fmla="*/ 1057275 w 6219825"/>
              <a:gd name="connsiteY131" fmla="*/ 3924300 h 6934200"/>
              <a:gd name="connsiteX132" fmla="*/ 1076325 w 6219825"/>
              <a:gd name="connsiteY132" fmla="*/ 3952875 h 6934200"/>
              <a:gd name="connsiteX133" fmla="*/ 1114425 w 6219825"/>
              <a:gd name="connsiteY133" fmla="*/ 3962400 h 6934200"/>
              <a:gd name="connsiteX134" fmla="*/ 1152525 w 6219825"/>
              <a:gd name="connsiteY134" fmla="*/ 3990975 h 6934200"/>
              <a:gd name="connsiteX135" fmla="*/ 1181100 w 6219825"/>
              <a:gd name="connsiteY135" fmla="*/ 4010025 h 6934200"/>
              <a:gd name="connsiteX136" fmla="*/ 1200150 w 6219825"/>
              <a:gd name="connsiteY136" fmla="*/ 4038600 h 6934200"/>
              <a:gd name="connsiteX137" fmla="*/ 1228725 w 6219825"/>
              <a:gd name="connsiteY137" fmla="*/ 4048125 h 6934200"/>
              <a:gd name="connsiteX138" fmla="*/ 1257300 w 6219825"/>
              <a:gd name="connsiteY138" fmla="*/ 4067175 h 6934200"/>
              <a:gd name="connsiteX139" fmla="*/ 1343025 w 6219825"/>
              <a:gd name="connsiteY139" fmla="*/ 4057650 h 6934200"/>
              <a:gd name="connsiteX140" fmla="*/ 1371600 w 6219825"/>
              <a:gd name="connsiteY140" fmla="*/ 4038600 h 6934200"/>
              <a:gd name="connsiteX141" fmla="*/ 1419225 w 6219825"/>
              <a:gd name="connsiteY141" fmla="*/ 3981450 h 6934200"/>
              <a:gd name="connsiteX142" fmla="*/ 1485900 w 6219825"/>
              <a:gd name="connsiteY142" fmla="*/ 3924300 h 6934200"/>
              <a:gd name="connsiteX143" fmla="*/ 1514475 w 6219825"/>
              <a:gd name="connsiteY143" fmla="*/ 3914775 h 6934200"/>
              <a:gd name="connsiteX144" fmla="*/ 1543050 w 6219825"/>
              <a:gd name="connsiteY144" fmla="*/ 3895725 h 6934200"/>
              <a:gd name="connsiteX145" fmla="*/ 1628775 w 6219825"/>
              <a:gd name="connsiteY145" fmla="*/ 3876675 h 6934200"/>
              <a:gd name="connsiteX146" fmla="*/ 1657350 w 6219825"/>
              <a:gd name="connsiteY146" fmla="*/ 3857625 h 6934200"/>
              <a:gd name="connsiteX147" fmla="*/ 1685925 w 6219825"/>
              <a:gd name="connsiteY147" fmla="*/ 3829050 h 6934200"/>
              <a:gd name="connsiteX148" fmla="*/ 1743075 w 6219825"/>
              <a:gd name="connsiteY148" fmla="*/ 3810000 h 6934200"/>
              <a:gd name="connsiteX149" fmla="*/ 1809750 w 6219825"/>
              <a:gd name="connsiteY149" fmla="*/ 3790950 h 6934200"/>
              <a:gd name="connsiteX150" fmla="*/ 1924050 w 6219825"/>
              <a:gd name="connsiteY150" fmla="*/ 3771900 h 6934200"/>
              <a:gd name="connsiteX151" fmla="*/ 1943100 w 6219825"/>
              <a:gd name="connsiteY151" fmla="*/ 3743325 h 6934200"/>
              <a:gd name="connsiteX152" fmla="*/ 2000250 w 6219825"/>
              <a:gd name="connsiteY152" fmla="*/ 3724275 h 6934200"/>
              <a:gd name="connsiteX153" fmla="*/ 2345301 w 6219825"/>
              <a:gd name="connsiteY153" fmla="*/ 3695528 h 6934200"/>
              <a:gd name="connsiteX154" fmla="*/ 2566219 w 6219825"/>
              <a:gd name="connsiteY154" fmla="*/ 3714423 h 6934200"/>
              <a:gd name="connsiteX155" fmla="*/ 2825546 w 6219825"/>
              <a:gd name="connsiteY155" fmla="*/ 3676229 h 6934200"/>
              <a:gd name="connsiteX156" fmla="*/ 3347577 w 6219825"/>
              <a:gd name="connsiteY156" fmla="*/ 3676210 h 6934200"/>
              <a:gd name="connsiteX157" fmla="*/ 3527630 w 6219825"/>
              <a:gd name="connsiteY157" fmla="*/ 3714290 h 6934200"/>
              <a:gd name="connsiteX158" fmla="*/ 3814302 w 6219825"/>
              <a:gd name="connsiteY158" fmla="*/ 3752467 h 6934200"/>
              <a:gd name="connsiteX159" fmla="*/ 3994663 w 6219825"/>
              <a:gd name="connsiteY159" fmla="*/ 3752505 h 6934200"/>
              <a:gd name="connsiteX160" fmla="*/ 4245078 w 6219825"/>
              <a:gd name="connsiteY160" fmla="*/ 3781061 h 6934200"/>
              <a:gd name="connsiteX161" fmla="*/ 4400857 w 6219825"/>
              <a:gd name="connsiteY161" fmla="*/ 3800091 h 6934200"/>
              <a:gd name="connsiteX162" fmla="*/ 4622390 w 6219825"/>
              <a:gd name="connsiteY162" fmla="*/ 3800188 h 6934200"/>
              <a:gd name="connsiteX163" fmla="*/ 4742836 w 6219825"/>
              <a:gd name="connsiteY163" fmla="*/ 3800360 h 6934200"/>
              <a:gd name="connsiteX164" fmla="*/ 5076825 w 6219825"/>
              <a:gd name="connsiteY164" fmla="*/ 3886008 h 6934200"/>
              <a:gd name="connsiteX165" fmla="*/ 5334000 w 6219825"/>
              <a:gd name="connsiteY165" fmla="*/ 3981450 h 6934200"/>
              <a:gd name="connsiteX166" fmla="*/ 5343525 w 6219825"/>
              <a:gd name="connsiteY166" fmla="*/ 4010025 h 6934200"/>
              <a:gd name="connsiteX167" fmla="*/ 5410200 w 6219825"/>
              <a:gd name="connsiteY167" fmla="*/ 4067175 h 6934200"/>
              <a:gd name="connsiteX168" fmla="*/ 5438775 w 6219825"/>
              <a:gd name="connsiteY168" fmla="*/ 4076700 h 6934200"/>
              <a:gd name="connsiteX169" fmla="*/ 5495925 w 6219825"/>
              <a:gd name="connsiteY169" fmla="*/ 4133850 h 6934200"/>
              <a:gd name="connsiteX170" fmla="*/ 5562600 w 6219825"/>
              <a:gd name="connsiteY170" fmla="*/ 4171950 h 6934200"/>
              <a:gd name="connsiteX171" fmla="*/ 5591175 w 6219825"/>
              <a:gd name="connsiteY171" fmla="*/ 4229100 h 6934200"/>
              <a:gd name="connsiteX172" fmla="*/ 5600700 w 6219825"/>
              <a:gd name="connsiteY172" fmla="*/ 4257675 h 6934200"/>
              <a:gd name="connsiteX173" fmla="*/ 5619750 w 6219825"/>
              <a:gd name="connsiteY173" fmla="*/ 4295775 h 6934200"/>
              <a:gd name="connsiteX174" fmla="*/ 5629275 w 6219825"/>
              <a:gd name="connsiteY174" fmla="*/ 4333875 h 6934200"/>
              <a:gd name="connsiteX175" fmla="*/ 5648325 w 6219825"/>
              <a:gd name="connsiteY175" fmla="*/ 4362450 h 6934200"/>
              <a:gd name="connsiteX176" fmla="*/ 5657850 w 6219825"/>
              <a:gd name="connsiteY176" fmla="*/ 4391025 h 6934200"/>
              <a:gd name="connsiteX177" fmla="*/ 5695950 w 6219825"/>
              <a:gd name="connsiteY177" fmla="*/ 4448175 h 6934200"/>
              <a:gd name="connsiteX178" fmla="*/ 5705475 w 6219825"/>
              <a:gd name="connsiteY178" fmla="*/ 4495800 h 6934200"/>
              <a:gd name="connsiteX179" fmla="*/ 5734050 w 6219825"/>
              <a:gd name="connsiteY179" fmla="*/ 4524375 h 6934200"/>
              <a:gd name="connsiteX180" fmla="*/ 5753100 w 6219825"/>
              <a:gd name="connsiteY180" fmla="*/ 4562475 h 6934200"/>
              <a:gd name="connsiteX181" fmla="*/ 5772150 w 6219825"/>
              <a:gd name="connsiteY181" fmla="*/ 4619625 h 6934200"/>
              <a:gd name="connsiteX182" fmla="*/ 5781675 w 6219825"/>
              <a:gd name="connsiteY182" fmla="*/ 4648200 h 6934200"/>
              <a:gd name="connsiteX183" fmla="*/ 5791200 w 6219825"/>
              <a:gd name="connsiteY183" fmla="*/ 4676775 h 6934200"/>
              <a:gd name="connsiteX184" fmla="*/ 5810250 w 6219825"/>
              <a:gd name="connsiteY184" fmla="*/ 5029200 h 6934200"/>
              <a:gd name="connsiteX185" fmla="*/ 5819775 w 6219825"/>
              <a:gd name="connsiteY185" fmla="*/ 5095875 h 6934200"/>
              <a:gd name="connsiteX186" fmla="*/ 5829300 w 6219825"/>
              <a:gd name="connsiteY186" fmla="*/ 5229225 h 6934200"/>
              <a:gd name="connsiteX187" fmla="*/ 5848350 w 6219825"/>
              <a:gd name="connsiteY187" fmla="*/ 5353050 h 6934200"/>
              <a:gd name="connsiteX188" fmla="*/ 5867400 w 6219825"/>
              <a:gd name="connsiteY188" fmla="*/ 5448300 h 6934200"/>
              <a:gd name="connsiteX189" fmla="*/ 5886450 w 6219825"/>
              <a:gd name="connsiteY189" fmla="*/ 5686425 h 6934200"/>
              <a:gd name="connsiteX190" fmla="*/ 5895975 w 6219825"/>
              <a:gd name="connsiteY190" fmla="*/ 5772150 h 6934200"/>
              <a:gd name="connsiteX191" fmla="*/ 5905500 w 6219825"/>
              <a:gd name="connsiteY191" fmla="*/ 6600825 h 6934200"/>
              <a:gd name="connsiteX192" fmla="*/ 5934075 w 6219825"/>
              <a:gd name="connsiteY192" fmla="*/ 6686550 h 6934200"/>
              <a:gd name="connsiteX193" fmla="*/ 5962650 w 6219825"/>
              <a:gd name="connsiteY193" fmla="*/ 6781800 h 6934200"/>
              <a:gd name="connsiteX194" fmla="*/ 5972175 w 6219825"/>
              <a:gd name="connsiteY194" fmla="*/ 6810375 h 6934200"/>
              <a:gd name="connsiteX195" fmla="*/ 5981700 w 6219825"/>
              <a:gd name="connsiteY195" fmla="*/ 6838950 h 6934200"/>
              <a:gd name="connsiteX196" fmla="*/ 6000750 w 6219825"/>
              <a:gd name="connsiteY196" fmla="*/ 6867525 h 6934200"/>
              <a:gd name="connsiteX197" fmla="*/ 6048375 w 6219825"/>
              <a:gd name="connsiteY197" fmla="*/ 6934200 h 6934200"/>
              <a:gd name="connsiteX198" fmla="*/ 6153150 w 6219825"/>
              <a:gd name="connsiteY198" fmla="*/ 6924675 h 6934200"/>
              <a:gd name="connsiteX199" fmla="*/ 6172200 w 6219825"/>
              <a:gd name="connsiteY199" fmla="*/ 6886575 h 6934200"/>
              <a:gd name="connsiteX200" fmla="*/ 6191250 w 6219825"/>
              <a:gd name="connsiteY200" fmla="*/ 5934075 h 6934200"/>
              <a:gd name="connsiteX201" fmla="*/ 6219825 w 6219825"/>
              <a:gd name="connsiteY201" fmla="*/ 2743200 h 6934200"/>
              <a:gd name="connsiteX202" fmla="*/ 6210300 w 6219825"/>
              <a:gd name="connsiteY202" fmla="*/ 228600 h 6934200"/>
              <a:gd name="connsiteX203" fmla="*/ 6181725 w 6219825"/>
              <a:gd name="connsiteY203" fmla="*/ 104775 h 6934200"/>
              <a:gd name="connsiteX204" fmla="*/ 6172200 w 6219825"/>
              <a:gd name="connsiteY204" fmla="*/ 47625 h 6934200"/>
              <a:gd name="connsiteX205" fmla="*/ 6096000 w 6219825"/>
              <a:gd name="connsiteY20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790825 w 6219825"/>
              <a:gd name="connsiteY61" fmla="*/ 2971800 h 6934200"/>
              <a:gd name="connsiteX62" fmla="*/ 2019300 w 6219825"/>
              <a:gd name="connsiteY62" fmla="*/ 2962275 h 6934200"/>
              <a:gd name="connsiteX63" fmla="*/ 1990725 w 6219825"/>
              <a:gd name="connsiteY63" fmla="*/ 2943225 h 6934200"/>
              <a:gd name="connsiteX64" fmla="*/ 1943100 w 6219825"/>
              <a:gd name="connsiteY64" fmla="*/ 2924175 h 6934200"/>
              <a:gd name="connsiteX65" fmla="*/ 1847850 w 6219825"/>
              <a:gd name="connsiteY65" fmla="*/ 2886075 h 6934200"/>
              <a:gd name="connsiteX66" fmla="*/ 1828800 w 6219825"/>
              <a:gd name="connsiteY66" fmla="*/ 2857500 h 6934200"/>
              <a:gd name="connsiteX67" fmla="*/ 1800225 w 6219825"/>
              <a:gd name="connsiteY67" fmla="*/ 2838450 h 6934200"/>
              <a:gd name="connsiteX68" fmla="*/ 1762125 w 6219825"/>
              <a:gd name="connsiteY68" fmla="*/ 2809875 h 6934200"/>
              <a:gd name="connsiteX69" fmla="*/ 1733550 w 6219825"/>
              <a:gd name="connsiteY69" fmla="*/ 2781300 h 6934200"/>
              <a:gd name="connsiteX70" fmla="*/ 1685925 w 6219825"/>
              <a:gd name="connsiteY70" fmla="*/ 2771775 h 6934200"/>
              <a:gd name="connsiteX71" fmla="*/ 1466850 w 6219825"/>
              <a:gd name="connsiteY71" fmla="*/ 2752725 h 6934200"/>
              <a:gd name="connsiteX72" fmla="*/ 1362075 w 6219825"/>
              <a:gd name="connsiteY72" fmla="*/ 2724150 h 6934200"/>
              <a:gd name="connsiteX73" fmla="*/ 1314450 w 6219825"/>
              <a:gd name="connsiteY73" fmla="*/ 2714625 h 6934200"/>
              <a:gd name="connsiteX74" fmla="*/ 1266825 w 6219825"/>
              <a:gd name="connsiteY74" fmla="*/ 2695575 h 6934200"/>
              <a:gd name="connsiteX75" fmla="*/ 1181100 w 6219825"/>
              <a:gd name="connsiteY75" fmla="*/ 2686050 h 6934200"/>
              <a:gd name="connsiteX76" fmla="*/ 1152525 w 6219825"/>
              <a:gd name="connsiteY76" fmla="*/ 2676525 h 6934200"/>
              <a:gd name="connsiteX77" fmla="*/ 1047750 w 6219825"/>
              <a:gd name="connsiteY77" fmla="*/ 2647950 h 6934200"/>
              <a:gd name="connsiteX78" fmla="*/ 1009650 w 6219825"/>
              <a:gd name="connsiteY78" fmla="*/ 2628900 h 6934200"/>
              <a:gd name="connsiteX79" fmla="*/ 962025 w 6219825"/>
              <a:gd name="connsiteY79" fmla="*/ 2609850 h 6934200"/>
              <a:gd name="connsiteX80" fmla="*/ 933450 w 6219825"/>
              <a:gd name="connsiteY80" fmla="*/ 2590800 h 6934200"/>
              <a:gd name="connsiteX81" fmla="*/ 904875 w 6219825"/>
              <a:gd name="connsiteY81" fmla="*/ 2581275 h 6934200"/>
              <a:gd name="connsiteX82" fmla="*/ 876300 w 6219825"/>
              <a:gd name="connsiteY82" fmla="*/ 2562225 h 6934200"/>
              <a:gd name="connsiteX83" fmla="*/ 809625 w 6219825"/>
              <a:gd name="connsiteY83" fmla="*/ 2533650 h 6934200"/>
              <a:gd name="connsiteX84" fmla="*/ 781050 w 6219825"/>
              <a:gd name="connsiteY84" fmla="*/ 2514600 h 6934200"/>
              <a:gd name="connsiteX85" fmla="*/ 752475 w 6219825"/>
              <a:gd name="connsiteY85" fmla="*/ 2505075 h 6934200"/>
              <a:gd name="connsiteX86" fmla="*/ 685800 w 6219825"/>
              <a:gd name="connsiteY86" fmla="*/ 2486025 h 6934200"/>
              <a:gd name="connsiteX87" fmla="*/ 638175 w 6219825"/>
              <a:gd name="connsiteY87" fmla="*/ 2476500 h 6934200"/>
              <a:gd name="connsiteX88" fmla="*/ 581025 w 6219825"/>
              <a:gd name="connsiteY88" fmla="*/ 2457450 h 6934200"/>
              <a:gd name="connsiteX89" fmla="*/ 466725 w 6219825"/>
              <a:gd name="connsiteY89" fmla="*/ 2438400 h 6934200"/>
              <a:gd name="connsiteX90" fmla="*/ 419100 w 6219825"/>
              <a:gd name="connsiteY90" fmla="*/ 2419350 h 6934200"/>
              <a:gd name="connsiteX91" fmla="*/ 390525 w 6219825"/>
              <a:gd name="connsiteY91" fmla="*/ 2409825 h 6934200"/>
              <a:gd name="connsiteX92" fmla="*/ 342900 w 6219825"/>
              <a:gd name="connsiteY92" fmla="*/ 2390775 h 6934200"/>
              <a:gd name="connsiteX93" fmla="*/ 219075 w 6219825"/>
              <a:gd name="connsiteY93" fmla="*/ 2362200 h 6934200"/>
              <a:gd name="connsiteX94" fmla="*/ 190500 w 6219825"/>
              <a:gd name="connsiteY94" fmla="*/ 2352675 h 6934200"/>
              <a:gd name="connsiteX95" fmla="*/ 133350 w 6219825"/>
              <a:gd name="connsiteY95" fmla="*/ 2362200 h 6934200"/>
              <a:gd name="connsiteX96" fmla="*/ 85725 w 6219825"/>
              <a:gd name="connsiteY96" fmla="*/ 2409825 h 6934200"/>
              <a:gd name="connsiteX97" fmla="*/ 57150 w 6219825"/>
              <a:gd name="connsiteY97" fmla="*/ 2447925 h 6934200"/>
              <a:gd name="connsiteX98" fmla="*/ 38100 w 6219825"/>
              <a:gd name="connsiteY98" fmla="*/ 2486025 h 6934200"/>
              <a:gd name="connsiteX99" fmla="*/ 19050 w 6219825"/>
              <a:gd name="connsiteY99" fmla="*/ 2514600 h 6934200"/>
              <a:gd name="connsiteX100" fmla="*/ 9525 w 6219825"/>
              <a:gd name="connsiteY100" fmla="*/ 2552700 h 6934200"/>
              <a:gd name="connsiteX101" fmla="*/ 0 w 6219825"/>
              <a:gd name="connsiteY101" fmla="*/ 2581275 h 6934200"/>
              <a:gd name="connsiteX102" fmla="*/ 28575 w 6219825"/>
              <a:gd name="connsiteY102" fmla="*/ 2733675 h 6934200"/>
              <a:gd name="connsiteX103" fmla="*/ 47625 w 6219825"/>
              <a:gd name="connsiteY103" fmla="*/ 2790825 h 6934200"/>
              <a:gd name="connsiteX104" fmla="*/ 76200 w 6219825"/>
              <a:gd name="connsiteY104" fmla="*/ 2828925 h 6934200"/>
              <a:gd name="connsiteX105" fmla="*/ 85725 w 6219825"/>
              <a:gd name="connsiteY105" fmla="*/ 2857500 h 6934200"/>
              <a:gd name="connsiteX106" fmla="*/ 114300 w 6219825"/>
              <a:gd name="connsiteY106" fmla="*/ 2867025 h 6934200"/>
              <a:gd name="connsiteX107" fmla="*/ 171450 w 6219825"/>
              <a:gd name="connsiteY107" fmla="*/ 2905125 h 6934200"/>
              <a:gd name="connsiteX108" fmla="*/ 200025 w 6219825"/>
              <a:gd name="connsiteY108" fmla="*/ 2914650 h 6934200"/>
              <a:gd name="connsiteX109" fmla="*/ 228600 w 6219825"/>
              <a:gd name="connsiteY109" fmla="*/ 2933700 h 6934200"/>
              <a:gd name="connsiteX110" fmla="*/ 257175 w 6219825"/>
              <a:gd name="connsiteY110" fmla="*/ 2962275 h 6934200"/>
              <a:gd name="connsiteX111" fmla="*/ 314325 w 6219825"/>
              <a:gd name="connsiteY111" fmla="*/ 2981325 h 6934200"/>
              <a:gd name="connsiteX112" fmla="*/ 352425 w 6219825"/>
              <a:gd name="connsiteY112" fmla="*/ 3000375 h 6934200"/>
              <a:gd name="connsiteX113" fmla="*/ 409575 w 6219825"/>
              <a:gd name="connsiteY113" fmla="*/ 3048000 h 6934200"/>
              <a:gd name="connsiteX114" fmla="*/ 438150 w 6219825"/>
              <a:gd name="connsiteY114" fmla="*/ 3086100 h 6934200"/>
              <a:gd name="connsiteX115" fmla="*/ 466725 w 6219825"/>
              <a:gd name="connsiteY115" fmla="*/ 3143250 h 6934200"/>
              <a:gd name="connsiteX116" fmla="*/ 476250 w 6219825"/>
              <a:gd name="connsiteY116" fmla="*/ 3171825 h 6934200"/>
              <a:gd name="connsiteX117" fmla="*/ 504825 w 6219825"/>
              <a:gd name="connsiteY117" fmla="*/ 3209925 h 6934200"/>
              <a:gd name="connsiteX118" fmla="*/ 523875 w 6219825"/>
              <a:gd name="connsiteY118" fmla="*/ 3248025 h 6934200"/>
              <a:gd name="connsiteX119" fmla="*/ 533400 w 6219825"/>
              <a:gd name="connsiteY119" fmla="*/ 3295650 h 6934200"/>
              <a:gd name="connsiteX120" fmla="*/ 590550 w 6219825"/>
              <a:gd name="connsiteY120" fmla="*/ 3371850 h 6934200"/>
              <a:gd name="connsiteX121" fmla="*/ 666750 w 6219825"/>
              <a:gd name="connsiteY121" fmla="*/ 3457575 h 6934200"/>
              <a:gd name="connsiteX122" fmla="*/ 695325 w 6219825"/>
              <a:gd name="connsiteY122" fmla="*/ 3476625 h 6934200"/>
              <a:gd name="connsiteX123" fmla="*/ 762000 w 6219825"/>
              <a:gd name="connsiteY123" fmla="*/ 3571875 h 6934200"/>
              <a:gd name="connsiteX124" fmla="*/ 800100 w 6219825"/>
              <a:gd name="connsiteY124" fmla="*/ 3629025 h 6934200"/>
              <a:gd name="connsiteX125" fmla="*/ 857250 w 6219825"/>
              <a:gd name="connsiteY125" fmla="*/ 3724275 h 6934200"/>
              <a:gd name="connsiteX126" fmla="*/ 923925 w 6219825"/>
              <a:gd name="connsiteY126" fmla="*/ 3781425 h 6934200"/>
              <a:gd name="connsiteX127" fmla="*/ 952500 w 6219825"/>
              <a:gd name="connsiteY127" fmla="*/ 3810000 h 6934200"/>
              <a:gd name="connsiteX128" fmla="*/ 981075 w 6219825"/>
              <a:gd name="connsiteY128" fmla="*/ 3829050 h 6934200"/>
              <a:gd name="connsiteX129" fmla="*/ 1028700 w 6219825"/>
              <a:gd name="connsiteY129" fmla="*/ 3886200 h 6934200"/>
              <a:gd name="connsiteX130" fmla="*/ 1057275 w 6219825"/>
              <a:gd name="connsiteY130" fmla="*/ 3924300 h 6934200"/>
              <a:gd name="connsiteX131" fmla="*/ 1076325 w 6219825"/>
              <a:gd name="connsiteY131" fmla="*/ 3952875 h 6934200"/>
              <a:gd name="connsiteX132" fmla="*/ 1114425 w 6219825"/>
              <a:gd name="connsiteY132" fmla="*/ 3962400 h 6934200"/>
              <a:gd name="connsiteX133" fmla="*/ 1152525 w 6219825"/>
              <a:gd name="connsiteY133" fmla="*/ 3990975 h 6934200"/>
              <a:gd name="connsiteX134" fmla="*/ 1181100 w 6219825"/>
              <a:gd name="connsiteY134" fmla="*/ 4010025 h 6934200"/>
              <a:gd name="connsiteX135" fmla="*/ 1200150 w 6219825"/>
              <a:gd name="connsiteY135" fmla="*/ 4038600 h 6934200"/>
              <a:gd name="connsiteX136" fmla="*/ 1228725 w 6219825"/>
              <a:gd name="connsiteY136" fmla="*/ 4048125 h 6934200"/>
              <a:gd name="connsiteX137" fmla="*/ 1257300 w 6219825"/>
              <a:gd name="connsiteY137" fmla="*/ 4067175 h 6934200"/>
              <a:gd name="connsiteX138" fmla="*/ 1343025 w 6219825"/>
              <a:gd name="connsiteY138" fmla="*/ 4057650 h 6934200"/>
              <a:gd name="connsiteX139" fmla="*/ 1371600 w 6219825"/>
              <a:gd name="connsiteY139" fmla="*/ 4038600 h 6934200"/>
              <a:gd name="connsiteX140" fmla="*/ 1419225 w 6219825"/>
              <a:gd name="connsiteY140" fmla="*/ 3981450 h 6934200"/>
              <a:gd name="connsiteX141" fmla="*/ 1485900 w 6219825"/>
              <a:gd name="connsiteY141" fmla="*/ 3924300 h 6934200"/>
              <a:gd name="connsiteX142" fmla="*/ 1514475 w 6219825"/>
              <a:gd name="connsiteY142" fmla="*/ 3914775 h 6934200"/>
              <a:gd name="connsiteX143" fmla="*/ 1543050 w 6219825"/>
              <a:gd name="connsiteY143" fmla="*/ 3895725 h 6934200"/>
              <a:gd name="connsiteX144" fmla="*/ 1628775 w 6219825"/>
              <a:gd name="connsiteY144" fmla="*/ 3876675 h 6934200"/>
              <a:gd name="connsiteX145" fmla="*/ 1657350 w 6219825"/>
              <a:gd name="connsiteY145" fmla="*/ 3857625 h 6934200"/>
              <a:gd name="connsiteX146" fmla="*/ 1685925 w 6219825"/>
              <a:gd name="connsiteY146" fmla="*/ 3829050 h 6934200"/>
              <a:gd name="connsiteX147" fmla="*/ 1743075 w 6219825"/>
              <a:gd name="connsiteY147" fmla="*/ 3810000 h 6934200"/>
              <a:gd name="connsiteX148" fmla="*/ 1809750 w 6219825"/>
              <a:gd name="connsiteY148" fmla="*/ 3790950 h 6934200"/>
              <a:gd name="connsiteX149" fmla="*/ 1924050 w 6219825"/>
              <a:gd name="connsiteY149" fmla="*/ 3771900 h 6934200"/>
              <a:gd name="connsiteX150" fmla="*/ 1943100 w 6219825"/>
              <a:gd name="connsiteY150" fmla="*/ 3743325 h 6934200"/>
              <a:gd name="connsiteX151" fmla="*/ 2000250 w 6219825"/>
              <a:gd name="connsiteY151" fmla="*/ 3724275 h 6934200"/>
              <a:gd name="connsiteX152" fmla="*/ 2345301 w 6219825"/>
              <a:gd name="connsiteY152" fmla="*/ 3695528 h 6934200"/>
              <a:gd name="connsiteX153" fmla="*/ 2566219 w 6219825"/>
              <a:gd name="connsiteY153" fmla="*/ 3714423 h 6934200"/>
              <a:gd name="connsiteX154" fmla="*/ 2825546 w 6219825"/>
              <a:gd name="connsiteY154" fmla="*/ 3676229 h 6934200"/>
              <a:gd name="connsiteX155" fmla="*/ 3347577 w 6219825"/>
              <a:gd name="connsiteY155" fmla="*/ 3676210 h 6934200"/>
              <a:gd name="connsiteX156" fmla="*/ 3527630 w 6219825"/>
              <a:gd name="connsiteY156" fmla="*/ 3714290 h 6934200"/>
              <a:gd name="connsiteX157" fmla="*/ 3814302 w 6219825"/>
              <a:gd name="connsiteY157" fmla="*/ 3752467 h 6934200"/>
              <a:gd name="connsiteX158" fmla="*/ 3994663 w 6219825"/>
              <a:gd name="connsiteY158" fmla="*/ 3752505 h 6934200"/>
              <a:gd name="connsiteX159" fmla="*/ 4245078 w 6219825"/>
              <a:gd name="connsiteY159" fmla="*/ 3781061 h 6934200"/>
              <a:gd name="connsiteX160" fmla="*/ 4400857 w 6219825"/>
              <a:gd name="connsiteY160" fmla="*/ 3800091 h 6934200"/>
              <a:gd name="connsiteX161" fmla="*/ 4622390 w 6219825"/>
              <a:gd name="connsiteY161" fmla="*/ 3800188 h 6934200"/>
              <a:gd name="connsiteX162" fmla="*/ 4742836 w 6219825"/>
              <a:gd name="connsiteY162" fmla="*/ 3800360 h 6934200"/>
              <a:gd name="connsiteX163" fmla="*/ 5076825 w 6219825"/>
              <a:gd name="connsiteY163" fmla="*/ 3886008 h 6934200"/>
              <a:gd name="connsiteX164" fmla="*/ 5334000 w 6219825"/>
              <a:gd name="connsiteY164" fmla="*/ 3981450 h 6934200"/>
              <a:gd name="connsiteX165" fmla="*/ 5343525 w 6219825"/>
              <a:gd name="connsiteY165" fmla="*/ 4010025 h 6934200"/>
              <a:gd name="connsiteX166" fmla="*/ 5410200 w 6219825"/>
              <a:gd name="connsiteY166" fmla="*/ 4067175 h 6934200"/>
              <a:gd name="connsiteX167" fmla="*/ 5438775 w 6219825"/>
              <a:gd name="connsiteY167" fmla="*/ 4076700 h 6934200"/>
              <a:gd name="connsiteX168" fmla="*/ 5495925 w 6219825"/>
              <a:gd name="connsiteY168" fmla="*/ 4133850 h 6934200"/>
              <a:gd name="connsiteX169" fmla="*/ 5562600 w 6219825"/>
              <a:gd name="connsiteY169" fmla="*/ 4171950 h 6934200"/>
              <a:gd name="connsiteX170" fmla="*/ 5591175 w 6219825"/>
              <a:gd name="connsiteY170" fmla="*/ 4229100 h 6934200"/>
              <a:gd name="connsiteX171" fmla="*/ 5600700 w 6219825"/>
              <a:gd name="connsiteY171" fmla="*/ 4257675 h 6934200"/>
              <a:gd name="connsiteX172" fmla="*/ 5619750 w 6219825"/>
              <a:gd name="connsiteY172" fmla="*/ 4295775 h 6934200"/>
              <a:gd name="connsiteX173" fmla="*/ 5629275 w 6219825"/>
              <a:gd name="connsiteY173" fmla="*/ 4333875 h 6934200"/>
              <a:gd name="connsiteX174" fmla="*/ 5648325 w 6219825"/>
              <a:gd name="connsiteY174" fmla="*/ 4362450 h 6934200"/>
              <a:gd name="connsiteX175" fmla="*/ 5657850 w 6219825"/>
              <a:gd name="connsiteY175" fmla="*/ 4391025 h 6934200"/>
              <a:gd name="connsiteX176" fmla="*/ 5695950 w 6219825"/>
              <a:gd name="connsiteY176" fmla="*/ 4448175 h 6934200"/>
              <a:gd name="connsiteX177" fmla="*/ 5705475 w 6219825"/>
              <a:gd name="connsiteY177" fmla="*/ 4495800 h 6934200"/>
              <a:gd name="connsiteX178" fmla="*/ 5734050 w 6219825"/>
              <a:gd name="connsiteY178" fmla="*/ 4524375 h 6934200"/>
              <a:gd name="connsiteX179" fmla="*/ 5753100 w 6219825"/>
              <a:gd name="connsiteY179" fmla="*/ 4562475 h 6934200"/>
              <a:gd name="connsiteX180" fmla="*/ 5772150 w 6219825"/>
              <a:gd name="connsiteY180" fmla="*/ 4619625 h 6934200"/>
              <a:gd name="connsiteX181" fmla="*/ 5781675 w 6219825"/>
              <a:gd name="connsiteY181" fmla="*/ 4648200 h 6934200"/>
              <a:gd name="connsiteX182" fmla="*/ 5791200 w 6219825"/>
              <a:gd name="connsiteY182" fmla="*/ 4676775 h 6934200"/>
              <a:gd name="connsiteX183" fmla="*/ 5810250 w 6219825"/>
              <a:gd name="connsiteY183" fmla="*/ 5029200 h 6934200"/>
              <a:gd name="connsiteX184" fmla="*/ 5819775 w 6219825"/>
              <a:gd name="connsiteY184" fmla="*/ 5095875 h 6934200"/>
              <a:gd name="connsiteX185" fmla="*/ 5829300 w 6219825"/>
              <a:gd name="connsiteY185" fmla="*/ 5229225 h 6934200"/>
              <a:gd name="connsiteX186" fmla="*/ 5848350 w 6219825"/>
              <a:gd name="connsiteY186" fmla="*/ 5353050 h 6934200"/>
              <a:gd name="connsiteX187" fmla="*/ 5867400 w 6219825"/>
              <a:gd name="connsiteY187" fmla="*/ 5448300 h 6934200"/>
              <a:gd name="connsiteX188" fmla="*/ 5886450 w 6219825"/>
              <a:gd name="connsiteY188" fmla="*/ 5686425 h 6934200"/>
              <a:gd name="connsiteX189" fmla="*/ 5895975 w 6219825"/>
              <a:gd name="connsiteY189" fmla="*/ 5772150 h 6934200"/>
              <a:gd name="connsiteX190" fmla="*/ 5905500 w 6219825"/>
              <a:gd name="connsiteY190" fmla="*/ 6600825 h 6934200"/>
              <a:gd name="connsiteX191" fmla="*/ 5934075 w 6219825"/>
              <a:gd name="connsiteY191" fmla="*/ 6686550 h 6934200"/>
              <a:gd name="connsiteX192" fmla="*/ 5962650 w 6219825"/>
              <a:gd name="connsiteY192" fmla="*/ 6781800 h 6934200"/>
              <a:gd name="connsiteX193" fmla="*/ 5972175 w 6219825"/>
              <a:gd name="connsiteY193" fmla="*/ 6810375 h 6934200"/>
              <a:gd name="connsiteX194" fmla="*/ 5981700 w 6219825"/>
              <a:gd name="connsiteY194" fmla="*/ 6838950 h 6934200"/>
              <a:gd name="connsiteX195" fmla="*/ 6000750 w 6219825"/>
              <a:gd name="connsiteY195" fmla="*/ 6867525 h 6934200"/>
              <a:gd name="connsiteX196" fmla="*/ 6048375 w 6219825"/>
              <a:gd name="connsiteY196" fmla="*/ 6934200 h 6934200"/>
              <a:gd name="connsiteX197" fmla="*/ 6153150 w 6219825"/>
              <a:gd name="connsiteY197" fmla="*/ 6924675 h 6934200"/>
              <a:gd name="connsiteX198" fmla="*/ 6172200 w 6219825"/>
              <a:gd name="connsiteY198" fmla="*/ 6886575 h 6934200"/>
              <a:gd name="connsiteX199" fmla="*/ 6191250 w 6219825"/>
              <a:gd name="connsiteY199" fmla="*/ 5934075 h 6934200"/>
              <a:gd name="connsiteX200" fmla="*/ 6219825 w 6219825"/>
              <a:gd name="connsiteY200" fmla="*/ 2743200 h 6934200"/>
              <a:gd name="connsiteX201" fmla="*/ 6210300 w 6219825"/>
              <a:gd name="connsiteY201" fmla="*/ 228600 h 6934200"/>
              <a:gd name="connsiteX202" fmla="*/ 6181725 w 6219825"/>
              <a:gd name="connsiteY202" fmla="*/ 104775 h 6934200"/>
              <a:gd name="connsiteX203" fmla="*/ 6172200 w 6219825"/>
              <a:gd name="connsiteY203" fmla="*/ 47625 h 6934200"/>
              <a:gd name="connsiteX204" fmla="*/ 6096000 w 6219825"/>
              <a:gd name="connsiteY20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943100 w 6219825"/>
              <a:gd name="connsiteY63" fmla="*/ 2924175 h 6934200"/>
              <a:gd name="connsiteX64" fmla="*/ 1847850 w 6219825"/>
              <a:gd name="connsiteY64" fmla="*/ 2886075 h 6934200"/>
              <a:gd name="connsiteX65" fmla="*/ 1828800 w 6219825"/>
              <a:gd name="connsiteY65" fmla="*/ 2857500 h 6934200"/>
              <a:gd name="connsiteX66" fmla="*/ 1800225 w 6219825"/>
              <a:gd name="connsiteY66" fmla="*/ 2838450 h 6934200"/>
              <a:gd name="connsiteX67" fmla="*/ 1762125 w 6219825"/>
              <a:gd name="connsiteY67" fmla="*/ 2809875 h 6934200"/>
              <a:gd name="connsiteX68" fmla="*/ 1733550 w 6219825"/>
              <a:gd name="connsiteY68" fmla="*/ 2781300 h 6934200"/>
              <a:gd name="connsiteX69" fmla="*/ 1685925 w 6219825"/>
              <a:gd name="connsiteY69" fmla="*/ 2771775 h 6934200"/>
              <a:gd name="connsiteX70" fmla="*/ 1466850 w 6219825"/>
              <a:gd name="connsiteY70" fmla="*/ 2752725 h 6934200"/>
              <a:gd name="connsiteX71" fmla="*/ 1362075 w 6219825"/>
              <a:gd name="connsiteY71" fmla="*/ 2724150 h 6934200"/>
              <a:gd name="connsiteX72" fmla="*/ 1314450 w 6219825"/>
              <a:gd name="connsiteY72" fmla="*/ 2714625 h 6934200"/>
              <a:gd name="connsiteX73" fmla="*/ 1266825 w 6219825"/>
              <a:gd name="connsiteY73" fmla="*/ 2695575 h 6934200"/>
              <a:gd name="connsiteX74" fmla="*/ 1181100 w 6219825"/>
              <a:gd name="connsiteY74" fmla="*/ 2686050 h 6934200"/>
              <a:gd name="connsiteX75" fmla="*/ 1152525 w 6219825"/>
              <a:gd name="connsiteY75" fmla="*/ 2676525 h 6934200"/>
              <a:gd name="connsiteX76" fmla="*/ 1047750 w 6219825"/>
              <a:gd name="connsiteY76" fmla="*/ 2647950 h 6934200"/>
              <a:gd name="connsiteX77" fmla="*/ 1009650 w 6219825"/>
              <a:gd name="connsiteY77" fmla="*/ 2628900 h 6934200"/>
              <a:gd name="connsiteX78" fmla="*/ 962025 w 6219825"/>
              <a:gd name="connsiteY78" fmla="*/ 2609850 h 6934200"/>
              <a:gd name="connsiteX79" fmla="*/ 933450 w 6219825"/>
              <a:gd name="connsiteY79" fmla="*/ 2590800 h 6934200"/>
              <a:gd name="connsiteX80" fmla="*/ 904875 w 6219825"/>
              <a:gd name="connsiteY80" fmla="*/ 2581275 h 6934200"/>
              <a:gd name="connsiteX81" fmla="*/ 876300 w 6219825"/>
              <a:gd name="connsiteY81" fmla="*/ 2562225 h 6934200"/>
              <a:gd name="connsiteX82" fmla="*/ 809625 w 6219825"/>
              <a:gd name="connsiteY82" fmla="*/ 2533650 h 6934200"/>
              <a:gd name="connsiteX83" fmla="*/ 781050 w 6219825"/>
              <a:gd name="connsiteY83" fmla="*/ 2514600 h 6934200"/>
              <a:gd name="connsiteX84" fmla="*/ 752475 w 6219825"/>
              <a:gd name="connsiteY84" fmla="*/ 2505075 h 6934200"/>
              <a:gd name="connsiteX85" fmla="*/ 685800 w 6219825"/>
              <a:gd name="connsiteY85" fmla="*/ 2486025 h 6934200"/>
              <a:gd name="connsiteX86" fmla="*/ 638175 w 6219825"/>
              <a:gd name="connsiteY86" fmla="*/ 2476500 h 6934200"/>
              <a:gd name="connsiteX87" fmla="*/ 581025 w 6219825"/>
              <a:gd name="connsiteY87" fmla="*/ 2457450 h 6934200"/>
              <a:gd name="connsiteX88" fmla="*/ 466725 w 6219825"/>
              <a:gd name="connsiteY88" fmla="*/ 2438400 h 6934200"/>
              <a:gd name="connsiteX89" fmla="*/ 419100 w 6219825"/>
              <a:gd name="connsiteY89" fmla="*/ 2419350 h 6934200"/>
              <a:gd name="connsiteX90" fmla="*/ 390525 w 6219825"/>
              <a:gd name="connsiteY90" fmla="*/ 2409825 h 6934200"/>
              <a:gd name="connsiteX91" fmla="*/ 342900 w 6219825"/>
              <a:gd name="connsiteY91" fmla="*/ 2390775 h 6934200"/>
              <a:gd name="connsiteX92" fmla="*/ 219075 w 6219825"/>
              <a:gd name="connsiteY92" fmla="*/ 2362200 h 6934200"/>
              <a:gd name="connsiteX93" fmla="*/ 190500 w 6219825"/>
              <a:gd name="connsiteY93" fmla="*/ 2352675 h 6934200"/>
              <a:gd name="connsiteX94" fmla="*/ 133350 w 6219825"/>
              <a:gd name="connsiteY94" fmla="*/ 2362200 h 6934200"/>
              <a:gd name="connsiteX95" fmla="*/ 85725 w 6219825"/>
              <a:gd name="connsiteY95" fmla="*/ 2409825 h 6934200"/>
              <a:gd name="connsiteX96" fmla="*/ 57150 w 6219825"/>
              <a:gd name="connsiteY96" fmla="*/ 2447925 h 6934200"/>
              <a:gd name="connsiteX97" fmla="*/ 38100 w 6219825"/>
              <a:gd name="connsiteY97" fmla="*/ 2486025 h 6934200"/>
              <a:gd name="connsiteX98" fmla="*/ 19050 w 6219825"/>
              <a:gd name="connsiteY98" fmla="*/ 2514600 h 6934200"/>
              <a:gd name="connsiteX99" fmla="*/ 9525 w 6219825"/>
              <a:gd name="connsiteY99" fmla="*/ 2552700 h 6934200"/>
              <a:gd name="connsiteX100" fmla="*/ 0 w 6219825"/>
              <a:gd name="connsiteY100" fmla="*/ 2581275 h 6934200"/>
              <a:gd name="connsiteX101" fmla="*/ 28575 w 6219825"/>
              <a:gd name="connsiteY101" fmla="*/ 2733675 h 6934200"/>
              <a:gd name="connsiteX102" fmla="*/ 47625 w 6219825"/>
              <a:gd name="connsiteY102" fmla="*/ 2790825 h 6934200"/>
              <a:gd name="connsiteX103" fmla="*/ 76200 w 6219825"/>
              <a:gd name="connsiteY103" fmla="*/ 2828925 h 6934200"/>
              <a:gd name="connsiteX104" fmla="*/ 85725 w 6219825"/>
              <a:gd name="connsiteY104" fmla="*/ 2857500 h 6934200"/>
              <a:gd name="connsiteX105" fmla="*/ 114300 w 6219825"/>
              <a:gd name="connsiteY105" fmla="*/ 2867025 h 6934200"/>
              <a:gd name="connsiteX106" fmla="*/ 171450 w 6219825"/>
              <a:gd name="connsiteY106" fmla="*/ 2905125 h 6934200"/>
              <a:gd name="connsiteX107" fmla="*/ 200025 w 6219825"/>
              <a:gd name="connsiteY107" fmla="*/ 2914650 h 6934200"/>
              <a:gd name="connsiteX108" fmla="*/ 228600 w 6219825"/>
              <a:gd name="connsiteY108" fmla="*/ 2933700 h 6934200"/>
              <a:gd name="connsiteX109" fmla="*/ 257175 w 6219825"/>
              <a:gd name="connsiteY109" fmla="*/ 2962275 h 6934200"/>
              <a:gd name="connsiteX110" fmla="*/ 314325 w 6219825"/>
              <a:gd name="connsiteY110" fmla="*/ 2981325 h 6934200"/>
              <a:gd name="connsiteX111" fmla="*/ 352425 w 6219825"/>
              <a:gd name="connsiteY111" fmla="*/ 3000375 h 6934200"/>
              <a:gd name="connsiteX112" fmla="*/ 409575 w 6219825"/>
              <a:gd name="connsiteY112" fmla="*/ 3048000 h 6934200"/>
              <a:gd name="connsiteX113" fmla="*/ 438150 w 6219825"/>
              <a:gd name="connsiteY113" fmla="*/ 3086100 h 6934200"/>
              <a:gd name="connsiteX114" fmla="*/ 466725 w 6219825"/>
              <a:gd name="connsiteY114" fmla="*/ 3143250 h 6934200"/>
              <a:gd name="connsiteX115" fmla="*/ 476250 w 6219825"/>
              <a:gd name="connsiteY115" fmla="*/ 3171825 h 6934200"/>
              <a:gd name="connsiteX116" fmla="*/ 504825 w 6219825"/>
              <a:gd name="connsiteY116" fmla="*/ 3209925 h 6934200"/>
              <a:gd name="connsiteX117" fmla="*/ 523875 w 6219825"/>
              <a:gd name="connsiteY117" fmla="*/ 3248025 h 6934200"/>
              <a:gd name="connsiteX118" fmla="*/ 533400 w 6219825"/>
              <a:gd name="connsiteY118" fmla="*/ 3295650 h 6934200"/>
              <a:gd name="connsiteX119" fmla="*/ 590550 w 6219825"/>
              <a:gd name="connsiteY119" fmla="*/ 3371850 h 6934200"/>
              <a:gd name="connsiteX120" fmla="*/ 666750 w 6219825"/>
              <a:gd name="connsiteY120" fmla="*/ 3457575 h 6934200"/>
              <a:gd name="connsiteX121" fmla="*/ 695325 w 6219825"/>
              <a:gd name="connsiteY121" fmla="*/ 3476625 h 6934200"/>
              <a:gd name="connsiteX122" fmla="*/ 762000 w 6219825"/>
              <a:gd name="connsiteY122" fmla="*/ 3571875 h 6934200"/>
              <a:gd name="connsiteX123" fmla="*/ 800100 w 6219825"/>
              <a:gd name="connsiteY123" fmla="*/ 3629025 h 6934200"/>
              <a:gd name="connsiteX124" fmla="*/ 857250 w 6219825"/>
              <a:gd name="connsiteY124" fmla="*/ 3724275 h 6934200"/>
              <a:gd name="connsiteX125" fmla="*/ 923925 w 6219825"/>
              <a:gd name="connsiteY125" fmla="*/ 3781425 h 6934200"/>
              <a:gd name="connsiteX126" fmla="*/ 952500 w 6219825"/>
              <a:gd name="connsiteY126" fmla="*/ 3810000 h 6934200"/>
              <a:gd name="connsiteX127" fmla="*/ 981075 w 6219825"/>
              <a:gd name="connsiteY127" fmla="*/ 3829050 h 6934200"/>
              <a:gd name="connsiteX128" fmla="*/ 1028700 w 6219825"/>
              <a:gd name="connsiteY128" fmla="*/ 3886200 h 6934200"/>
              <a:gd name="connsiteX129" fmla="*/ 1057275 w 6219825"/>
              <a:gd name="connsiteY129" fmla="*/ 3924300 h 6934200"/>
              <a:gd name="connsiteX130" fmla="*/ 1076325 w 6219825"/>
              <a:gd name="connsiteY130" fmla="*/ 3952875 h 6934200"/>
              <a:gd name="connsiteX131" fmla="*/ 1114425 w 6219825"/>
              <a:gd name="connsiteY131" fmla="*/ 3962400 h 6934200"/>
              <a:gd name="connsiteX132" fmla="*/ 1152525 w 6219825"/>
              <a:gd name="connsiteY132" fmla="*/ 3990975 h 6934200"/>
              <a:gd name="connsiteX133" fmla="*/ 1181100 w 6219825"/>
              <a:gd name="connsiteY133" fmla="*/ 4010025 h 6934200"/>
              <a:gd name="connsiteX134" fmla="*/ 1200150 w 6219825"/>
              <a:gd name="connsiteY134" fmla="*/ 4038600 h 6934200"/>
              <a:gd name="connsiteX135" fmla="*/ 1228725 w 6219825"/>
              <a:gd name="connsiteY135" fmla="*/ 4048125 h 6934200"/>
              <a:gd name="connsiteX136" fmla="*/ 1257300 w 6219825"/>
              <a:gd name="connsiteY136" fmla="*/ 4067175 h 6934200"/>
              <a:gd name="connsiteX137" fmla="*/ 1343025 w 6219825"/>
              <a:gd name="connsiteY137" fmla="*/ 4057650 h 6934200"/>
              <a:gd name="connsiteX138" fmla="*/ 1371600 w 6219825"/>
              <a:gd name="connsiteY138" fmla="*/ 4038600 h 6934200"/>
              <a:gd name="connsiteX139" fmla="*/ 1419225 w 6219825"/>
              <a:gd name="connsiteY139" fmla="*/ 3981450 h 6934200"/>
              <a:gd name="connsiteX140" fmla="*/ 1485900 w 6219825"/>
              <a:gd name="connsiteY140" fmla="*/ 3924300 h 6934200"/>
              <a:gd name="connsiteX141" fmla="*/ 1514475 w 6219825"/>
              <a:gd name="connsiteY141" fmla="*/ 3914775 h 6934200"/>
              <a:gd name="connsiteX142" fmla="*/ 1543050 w 6219825"/>
              <a:gd name="connsiteY142" fmla="*/ 3895725 h 6934200"/>
              <a:gd name="connsiteX143" fmla="*/ 1628775 w 6219825"/>
              <a:gd name="connsiteY143" fmla="*/ 3876675 h 6934200"/>
              <a:gd name="connsiteX144" fmla="*/ 1657350 w 6219825"/>
              <a:gd name="connsiteY144" fmla="*/ 3857625 h 6934200"/>
              <a:gd name="connsiteX145" fmla="*/ 1685925 w 6219825"/>
              <a:gd name="connsiteY145" fmla="*/ 3829050 h 6934200"/>
              <a:gd name="connsiteX146" fmla="*/ 1743075 w 6219825"/>
              <a:gd name="connsiteY146" fmla="*/ 3810000 h 6934200"/>
              <a:gd name="connsiteX147" fmla="*/ 1809750 w 6219825"/>
              <a:gd name="connsiteY147" fmla="*/ 3790950 h 6934200"/>
              <a:gd name="connsiteX148" fmla="*/ 1924050 w 6219825"/>
              <a:gd name="connsiteY148" fmla="*/ 3771900 h 6934200"/>
              <a:gd name="connsiteX149" fmla="*/ 1943100 w 6219825"/>
              <a:gd name="connsiteY149" fmla="*/ 3743325 h 6934200"/>
              <a:gd name="connsiteX150" fmla="*/ 2000250 w 6219825"/>
              <a:gd name="connsiteY150" fmla="*/ 3724275 h 6934200"/>
              <a:gd name="connsiteX151" fmla="*/ 2345301 w 6219825"/>
              <a:gd name="connsiteY151" fmla="*/ 3695528 h 6934200"/>
              <a:gd name="connsiteX152" fmla="*/ 2566219 w 6219825"/>
              <a:gd name="connsiteY152" fmla="*/ 3714423 h 6934200"/>
              <a:gd name="connsiteX153" fmla="*/ 2825546 w 6219825"/>
              <a:gd name="connsiteY153" fmla="*/ 3676229 h 6934200"/>
              <a:gd name="connsiteX154" fmla="*/ 3347577 w 6219825"/>
              <a:gd name="connsiteY154" fmla="*/ 3676210 h 6934200"/>
              <a:gd name="connsiteX155" fmla="*/ 3527630 w 6219825"/>
              <a:gd name="connsiteY155" fmla="*/ 3714290 h 6934200"/>
              <a:gd name="connsiteX156" fmla="*/ 3814302 w 6219825"/>
              <a:gd name="connsiteY156" fmla="*/ 3752467 h 6934200"/>
              <a:gd name="connsiteX157" fmla="*/ 3994663 w 6219825"/>
              <a:gd name="connsiteY157" fmla="*/ 3752505 h 6934200"/>
              <a:gd name="connsiteX158" fmla="*/ 4245078 w 6219825"/>
              <a:gd name="connsiteY158" fmla="*/ 3781061 h 6934200"/>
              <a:gd name="connsiteX159" fmla="*/ 4400857 w 6219825"/>
              <a:gd name="connsiteY159" fmla="*/ 3800091 h 6934200"/>
              <a:gd name="connsiteX160" fmla="*/ 4622390 w 6219825"/>
              <a:gd name="connsiteY160" fmla="*/ 3800188 h 6934200"/>
              <a:gd name="connsiteX161" fmla="*/ 4742836 w 6219825"/>
              <a:gd name="connsiteY161" fmla="*/ 3800360 h 6934200"/>
              <a:gd name="connsiteX162" fmla="*/ 5076825 w 6219825"/>
              <a:gd name="connsiteY162" fmla="*/ 3886008 h 6934200"/>
              <a:gd name="connsiteX163" fmla="*/ 5334000 w 6219825"/>
              <a:gd name="connsiteY163" fmla="*/ 3981450 h 6934200"/>
              <a:gd name="connsiteX164" fmla="*/ 5343525 w 6219825"/>
              <a:gd name="connsiteY164" fmla="*/ 4010025 h 6934200"/>
              <a:gd name="connsiteX165" fmla="*/ 5410200 w 6219825"/>
              <a:gd name="connsiteY165" fmla="*/ 4067175 h 6934200"/>
              <a:gd name="connsiteX166" fmla="*/ 5438775 w 6219825"/>
              <a:gd name="connsiteY166" fmla="*/ 4076700 h 6934200"/>
              <a:gd name="connsiteX167" fmla="*/ 5495925 w 6219825"/>
              <a:gd name="connsiteY167" fmla="*/ 4133850 h 6934200"/>
              <a:gd name="connsiteX168" fmla="*/ 5562600 w 6219825"/>
              <a:gd name="connsiteY168" fmla="*/ 4171950 h 6934200"/>
              <a:gd name="connsiteX169" fmla="*/ 5591175 w 6219825"/>
              <a:gd name="connsiteY169" fmla="*/ 4229100 h 6934200"/>
              <a:gd name="connsiteX170" fmla="*/ 5600700 w 6219825"/>
              <a:gd name="connsiteY170" fmla="*/ 4257675 h 6934200"/>
              <a:gd name="connsiteX171" fmla="*/ 5619750 w 6219825"/>
              <a:gd name="connsiteY171" fmla="*/ 4295775 h 6934200"/>
              <a:gd name="connsiteX172" fmla="*/ 5629275 w 6219825"/>
              <a:gd name="connsiteY172" fmla="*/ 4333875 h 6934200"/>
              <a:gd name="connsiteX173" fmla="*/ 5648325 w 6219825"/>
              <a:gd name="connsiteY173" fmla="*/ 4362450 h 6934200"/>
              <a:gd name="connsiteX174" fmla="*/ 5657850 w 6219825"/>
              <a:gd name="connsiteY174" fmla="*/ 4391025 h 6934200"/>
              <a:gd name="connsiteX175" fmla="*/ 5695950 w 6219825"/>
              <a:gd name="connsiteY175" fmla="*/ 4448175 h 6934200"/>
              <a:gd name="connsiteX176" fmla="*/ 5705475 w 6219825"/>
              <a:gd name="connsiteY176" fmla="*/ 4495800 h 6934200"/>
              <a:gd name="connsiteX177" fmla="*/ 5734050 w 6219825"/>
              <a:gd name="connsiteY177" fmla="*/ 4524375 h 6934200"/>
              <a:gd name="connsiteX178" fmla="*/ 5753100 w 6219825"/>
              <a:gd name="connsiteY178" fmla="*/ 4562475 h 6934200"/>
              <a:gd name="connsiteX179" fmla="*/ 5772150 w 6219825"/>
              <a:gd name="connsiteY179" fmla="*/ 4619625 h 6934200"/>
              <a:gd name="connsiteX180" fmla="*/ 5781675 w 6219825"/>
              <a:gd name="connsiteY180" fmla="*/ 4648200 h 6934200"/>
              <a:gd name="connsiteX181" fmla="*/ 5791200 w 6219825"/>
              <a:gd name="connsiteY181" fmla="*/ 4676775 h 6934200"/>
              <a:gd name="connsiteX182" fmla="*/ 5810250 w 6219825"/>
              <a:gd name="connsiteY182" fmla="*/ 5029200 h 6934200"/>
              <a:gd name="connsiteX183" fmla="*/ 5819775 w 6219825"/>
              <a:gd name="connsiteY183" fmla="*/ 5095875 h 6934200"/>
              <a:gd name="connsiteX184" fmla="*/ 5829300 w 6219825"/>
              <a:gd name="connsiteY184" fmla="*/ 5229225 h 6934200"/>
              <a:gd name="connsiteX185" fmla="*/ 5848350 w 6219825"/>
              <a:gd name="connsiteY185" fmla="*/ 5353050 h 6934200"/>
              <a:gd name="connsiteX186" fmla="*/ 5867400 w 6219825"/>
              <a:gd name="connsiteY186" fmla="*/ 5448300 h 6934200"/>
              <a:gd name="connsiteX187" fmla="*/ 5886450 w 6219825"/>
              <a:gd name="connsiteY187" fmla="*/ 5686425 h 6934200"/>
              <a:gd name="connsiteX188" fmla="*/ 5895975 w 6219825"/>
              <a:gd name="connsiteY188" fmla="*/ 5772150 h 6934200"/>
              <a:gd name="connsiteX189" fmla="*/ 5905500 w 6219825"/>
              <a:gd name="connsiteY189" fmla="*/ 6600825 h 6934200"/>
              <a:gd name="connsiteX190" fmla="*/ 5934075 w 6219825"/>
              <a:gd name="connsiteY190" fmla="*/ 6686550 h 6934200"/>
              <a:gd name="connsiteX191" fmla="*/ 5962650 w 6219825"/>
              <a:gd name="connsiteY191" fmla="*/ 6781800 h 6934200"/>
              <a:gd name="connsiteX192" fmla="*/ 5972175 w 6219825"/>
              <a:gd name="connsiteY192" fmla="*/ 6810375 h 6934200"/>
              <a:gd name="connsiteX193" fmla="*/ 5981700 w 6219825"/>
              <a:gd name="connsiteY193" fmla="*/ 6838950 h 6934200"/>
              <a:gd name="connsiteX194" fmla="*/ 6000750 w 6219825"/>
              <a:gd name="connsiteY194" fmla="*/ 6867525 h 6934200"/>
              <a:gd name="connsiteX195" fmla="*/ 6048375 w 6219825"/>
              <a:gd name="connsiteY195" fmla="*/ 6934200 h 6934200"/>
              <a:gd name="connsiteX196" fmla="*/ 6153150 w 6219825"/>
              <a:gd name="connsiteY196" fmla="*/ 6924675 h 6934200"/>
              <a:gd name="connsiteX197" fmla="*/ 6172200 w 6219825"/>
              <a:gd name="connsiteY197" fmla="*/ 6886575 h 6934200"/>
              <a:gd name="connsiteX198" fmla="*/ 6191250 w 6219825"/>
              <a:gd name="connsiteY198" fmla="*/ 5934075 h 6934200"/>
              <a:gd name="connsiteX199" fmla="*/ 6219825 w 6219825"/>
              <a:gd name="connsiteY199" fmla="*/ 2743200 h 6934200"/>
              <a:gd name="connsiteX200" fmla="*/ 6210300 w 6219825"/>
              <a:gd name="connsiteY200" fmla="*/ 228600 h 6934200"/>
              <a:gd name="connsiteX201" fmla="*/ 6181725 w 6219825"/>
              <a:gd name="connsiteY201" fmla="*/ 104775 h 6934200"/>
              <a:gd name="connsiteX202" fmla="*/ 6172200 w 6219825"/>
              <a:gd name="connsiteY202" fmla="*/ 47625 h 6934200"/>
              <a:gd name="connsiteX203" fmla="*/ 6096000 w 6219825"/>
              <a:gd name="connsiteY20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28800 w 6219825"/>
              <a:gd name="connsiteY64" fmla="*/ 2857500 h 6934200"/>
              <a:gd name="connsiteX65" fmla="*/ 1800225 w 6219825"/>
              <a:gd name="connsiteY65" fmla="*/ 2838450 h 6934200"/>
              <a:gd name="connsiteX66" fmla="*/ 1762125 w 6219825"/>
              <a:gd name="connsiteY66" fmla="*/ 2809875 h 6934200"/>
              <a:gd name="connsiteX67" fmla="*/ 1733550 w 6219825"/>
              <a:gd name="connsiteY67" fmla="*/ 2781300 h 6934200"/>
              <a:gd name="connsiteX68" fmla="*/ 1685925 w 6219825"/>
              <a:gd name="connsiteY68" fmla="*/ 2771775 h 6934200"/>
              <a:gd name="connsiteX69" fmla="*/ 1466850 w 6219825"/>
              <a:gd name="connsiteY69" fmla="*/ 2752725 h 6934200"/>
              <a:gd name="connsiteX70" fmla="*/ 1362075 w 6219825"/>
              <a:gd name="connsiteY70" fmla="*/ 2724150 h 6934200"/>
              <a:gd name="connsiteX71" fmla="*/ 1314450 w 6219825"/>
              <a:gd name="connsiteY71" fmla="*/ 2714625 h 6934200"/>
              <a:gd name="connsiteX72" fmla="*/ 1266825 w 6219825"/>
              <a:gd name="connsiteY72" fmla="*/ 2695575 h 6934200"/>
              <a:gd name="connsiteX73" fmla="*/ 1181100 w 6219825"/>
              <a:gd name="connsiteY73" fmla="*/ 2686050 h 6934200"/>
              <a:gd name="connsiteX74" fmla="*/ 1152525 w 6219825"/>
              <a:gd name="connsiteY74" fmla="*/ 2676525 h 6934200"/>
              <a:gd name="connsiteX75" fmla="*/ 1047750 w 6219825"/>
              <a:gd name="connsiteY75" fmla="*/ 2647950 h 6934200"/>
              <a:gd name="connsiteX76" fmla="*/ 1009650 w 6219825"/>
              <a:gd name="connsiteY76" fmla="*/ 2628900 h 6934200"/>
              <a:gd name="connsiteX77" fmla="*/ 962025 w 6219825"/>
              <a:gd name="connsiteY77" fmla="*/ 2609850 h 6934200"/>
              <a:gd name="connsiteX78" fmla="*/ 933450 w 6219825"/>
              <a:gd name="connsiteY78" fmla="*/ 2590800 h 6934200"/>
              <a:gd name="connsiteX79" fmla="*/ 904875 w 6219825"/>
              <a:gd name="connsiteY79" fmla="*/ 2581275 h 6934200"/>
              <a:gd name="connsiteX80" fmla="*/ 876300 w 6219825"/>
              <a:gd name="connsiteY80" fmla="*/ 2562225 h 6934200"/>
              <a:gd name="connsiteX81" fmla="*/ 809625 w 6219825"/>
              <a:gd name="connsiteY81" fmla="*/ 2533650 h 6934200"/>
              <a:gd name="connsiteX82" fmla="*/ 781050 w 6219825"/>
              <a:gd name="connsiteY82" fmla="*/ 2514600 h 6934200"/>
              <a:gd name="connsiteX83" fmla="*/ 752475 w 6219825"/>
              <a:gd name="connsiteY83" fmla="*/ 2505075 h 6934200"/>
              <a:gd name="connsiteX84" fmla="*/ 685800 w 6219825"/>
              <a:gd name="connsiteY84" fmla="*/ 2486025 h 6934200"/>
              <a:gd name="connsiteX85" fmla="*/ 638175 w 6219825"/>
              <a:gd name="connsiteY85" fmla="*/ 2476500 h 6934200"/>
              <a:gd name="connsiteX86" fmla="*/ 581025 w 6219825"/>
              <a:gd name="connsiteY86" fmla="*/ 2457450 h 6934200"/>
              <a:gd name="connsiteX87" fmla="*/ 466725 w 6219825"/>
              <a:gd name="connsiteY87" fmla="*/ 2438400 h 6934200"/>
              <a:gd name="connsiteX88" fmla="*/ 419100 w 6219825"/>
              <a:gd name="connsiteY88" fmla="*/ 2419350 h 6934200"/>
              <a:gd name="connsiteX89" fmla="*/ 390525 w 6219825"/>
              <a:gd name="connsiteY89" fmla="*/ 2409825 h 6934200"/>
              <a:gd name="connsiteX90" fmla="*/ 342900 w 6219825"/>
              <a:gd name="connsiteY90" fmla="*/ 2390775 h 6934200"/>
              <a:gd name="connsiteX91" fmla="*/ 219075 w 6219825"/>
              <a:gd name="connsiteY91" fmla="*/ 2362200 h 6934200"/>
              <a:gd name="connsiteX92" fmla="*/ 190500 w 6219825"/>
              <a:gd name="connsiteY92" fmla="*/ 2352675 h 6934200"/>
              <a:gd name="connsiteX93" fmla="*/ 133350 w 6219825"/>
              <a:gd name="connsiteY93" fmla="*/ 2362200 h 6934200"/>
              <a:gd name="connsiteX94" fmla="*/ 85725 w 6219825"/>
              <a:gd name="connsiteY94" fmla="*/ 2409825 h 6934200"/>
              <a:gd name="connsiteX95" fmla="*/ 57150 w 6219825"/>
              <a:gd name="connsiteY95" fmla="*/ 2447925 h 6934200"/>
              <a:gd name="connsiteX96" fmla="*/ 38100 w 6219825"/>
              <a:gd name="connsiteY96" fmla="*/ 2486025 h 6934200"/>
              <a:gd name="connsiteX97" fmla="*/ 19050 w 6219825"/>
              <a:gd name="connsiteY97" fmla="*/ 2514600 h 6934200"/>
              <a:gd name="connsiteX98" fmla="*/ 9525 w 6219825"/>
              <a:gd name="connsiteY98" fmla="*/ 2552700 h 6934200"/>
              <a:gd name="connsiteX99" fmla="*/ 0 w 6219825"/>
              <a:gd name="connsiteY99" fmla="*/ 2581275 h 6934200"/>
              <a:gd name="connsiteX100" fmla="*/ 28575 w 6219825"/>
              <a:gd name="connsiteY100" fmla="*/ 2733675 h 6934200"/>
              <a:gd name="connsiteX101" fmla="*/ 47625 w 6219825"/>
              <a:gd name="connsiteY101" fmla="*/ 2790825 h 6934200"/>
              <a:gd name="connsiteX102" fmla="*/ 76200 w 6219825"/>
              <a:gd name="connsiteY102" fmla="*/ 2828925 h 6934200"/>
              <a:gd name="connsiteX103" fmla="*/ 85725 w 6219825"/>
              <a:gd name="connsiteY103" fmla="*/ 2857500 h 6934200"/>
              <a:gd name="connsiteX104" fmla="*/ 114300 w 6219825"/>
              <a:gd name="connsiteY104" fmla="*/ 2867025 h 6934200"/>
              <a:gd name="connsiteX105" fmla="*/ 171450 w 6219825"/>
              <a:gd name="connsiteY105" fmla="*/ 2905125 h 6934200"/>
              <a:gd name="connsiteX106" fmla="*/ 200025 w 6219825"/>
              <a:gd name="connsiteY106" fmla="*/ 2914650 h 6934200"/>
              <a:gd name="connsiteX107" fmla="*/ 228600 w 6219825"/>
              <a:gd name="connsiteY107" fmla="*/ 2933700 h 6934200"/>
              <a:gd name="connsiteX108" fmla="*/ 257175 w 6219825"/>
              <a:gd name="connsiteY108" fmla="*/ 2962275 h 6934200"/>
              <a:gd name="connsiteX109" fmla="*/ 314325 w 6219825"/>
              <a:gd name="connsiteY109" fmla="*/ 2981325 h 6934200"/>
              <a:gd name="connsiteX110" fmla="*/ 352425 w 6219825"/>
              <a:gd name="connsiteY110" fmla="*/ 3000375 h 6934200"/>
              <a:gd name="connsiteX111" fmla="*/ 409575 w 6219825"/>
              <a:gd name="connsiteY111" fmla="*/ 3048000 h 6934200"/>
              <a:gd name="connsiteX112" fmla="*/ 438150 w 6219825"/>
              <a:gd name="connsiteY112" fmla="*/ 3086100 h 6934200"/>
              <a:gd name="connsiteX113" fmla="*/ 466725 w 6219825"/>
              <a:gd name="connsiteY113" fmla="*/ 3143250 h 6934200"/>
              <a:gd name="connsiteX114" fmla="*/ 476250 w 6219825"/>
              <a:gd name="connsiteY114" fmla="*/ 3171825 h 6934200"/>
              <a:gd name="connsiteX115" fmla="*/ 504825 w 6219825"/>
              <a:gd name="connsiteY115" fmla="*/ 3209925 h 6934200"/>
              <a:gd name="connsiteX116" fmla="*/ 523875 w 6219825"/>
              <a:gd name="connsiteY116" fmla="*/ 3248025 h 6934200"/>
              <a:gd name="connsiteX117" fmla="*/ 533400 w 6219825"/>
              <a:gd name="connsiteY117" fmla="*/ 3295650 h 6934200"/>
              <a:gd name="connsiteX118" fmla="*/ 590550 w 6219825"/>
              <a:gd name="connsiteY118" fmla="*/ 3371850 h 6934200"/>
              <a:gd name="connsiteX119" fmla="*/ 666750 w 6219825"/>
              <a:gd name="connsiteY119" fmla="*/ 3457575 h 6934200"/>
              <a:gd name="connsiteX120" fmla="*/ 695325 w 6219825"/>
              <a:gd name="connsiteY120" fmla="*/ 3476625 h 6934200"/>
              <a:gd name="connsiteX121" fmla="*/ 762000 w 6219825"/>
              <a:gd name="connsiteY121" fmla="*/ 3571875 h 6934200"/>
              <a:gd name="connsiteX122" fmla="*/ 800100 w 6219825"/>
              <a:gd name="connsiteY122" fmla="*/ 3629025 h 6934200"/>
              <a:gd name="connsiteX123" fmla="*/ 857250 w 6219825"/>
              <a:gd name="connsiteY123" fmla="*/ 3724275 h 6934200"/>
              <a:gd name="connsiteX124" fmla="*/ 923925 w 6219825"/>
              <a:gd name="connsiteY124" fmla="*/ 3781425 h 6934200"/>
              <a:gd name="connsiteX125" fmla="*/ 952500 w 6219825"/>
              <a:gd name="connsiteY125" fmla="*/ 3810000 h 6934200"/>
              <a:gd name="connsiteX126" fmla="*/ 981075 w 6219825"/>
              <a:gd name="connsiteY126" fmla="*/ 3829050 h 6934200"/>
              <a:gd name="connsiteX127" fmla="*/ 1028700 w 6219825"/>
              <a:gd name="connsiteY127" fmla="*/ 3886200 h 6934200"/>
              <a:gd name="connsiteX128" fmla="*/ 1057275 w 6219825"/>
              <a:gd name="connsiteY128" fmla="*/ 3924300 h 6934200"/>
              <a:gd name="connsiteX129" fmla="*/ 1076325 w 6219825"/>
              <a:gd name="connsiteY129" fmla="*/ 3952875 h 6934200"/>
              <a:gd name="connsiteX130" fmla="*/ 1114425 w 6219825"/>
              <a:gd name="connsiteY130" fmla="*/ 3962400 h 6934200"/>
              <a:gd name="connsiteX131" fmla="*/ 1152525 w 6219825"/>
              <a:gd name="connsiteY131" fmla="*/ 3990975 h 6934200"/>
              <a:gd name="connsiteX132" fmla="*/ 1181100 w 6219825"/>
              <a:gd name="connsiteY132" fmla="*/ 4010025 h 6934200"/>
              <a:gd name="connsiteX133" fmla="*/ 1200150 w 6219825"/>
              <a:gd name="connsiteY133" fmla="*/ 4038600 h 6934200"/>
              <a:gd name="connsiteX134" fmla="*/ 1228725 w 6219825"/>
              <a:gd name="connsiteY134" fmla="*/ 4048125 h 6934200"/>
              <a:gd name="connsiteX135" fmla="*/ 1257300 w 6219825"/>
              <a:gd name="connsiteY135" fmla="*/ 4067175 h 6934200"/>
              <a:gd name="connsiteX136" fmla="*/ 1343025 w 6219825"/>
              <a:gd name="connsiteY136" fmla="*/ 4057650 h 6934200"/>
              <a:gd name="connsiteX137" fmla="*/ 1371600 w 6219825"/>
              <a:gd name="connsiteY137" fmla="*/ 4038600 h 6934200"/>
              <a:gd name="connsiteX138" fmla="*/ 1419225 w 6219825"/>
              <a:gd name="connsiteY138" fmla="*/ 3981450 h 6934200"/>
              <a:gd name="connsiteX139" fmla="*/ 1485900 w 6219825"/>
              <a:gd name="connsiteY139" fmla="*/ 3924300 h 6934200"/>
              <a:gd name="connsiteX140" fmla="*/ 1514475 w 6219825"/>
              <a:gd name="connsiteY140" fmla="*/ 3914775 h 6934200"/>
              <a:gd name="connsiteX141" fmla="*/ 1543050 w 6219825"/>
              <a:gd name="connsiteY141" fmla="*/ 3895725 h 6934200"/>
              <a:gd name="connsiteX142" fmla="*/ 1628775 w 6219825"/>
              <a:gd name="connsiteY142" fmla="*/ 3876675 h 6934200"/>
              <a:gd name="connsiteX143" fmla="*/ 1657350 w 6219825"/>
              <a:gd name="connsiteY143" fmla="*/ 3857625 h 6934200"/>
              <a:gd name="connsiteX144" fmla="*/ 1685925 w 6219825"/>
              <a:gd name="connsiteY144" fmla="*/ 3829050 h 6934200"/>
              <a:gd name="connsiteX145" fmla="*/ 1743075 w 6219825"/>
              <a:gd name="connsiteY145" fmla="*/ 3810000 h 6934200"/>
              <a:gd name="connsiteX146" fmla="*/ 1809750 w 6219825"/>
              <a:gd name="connsiteY146" fmla="*/ 3790950 h 6934200"/>
              <a:gd name="connsiteX147" fmla="*/ 1924050 w 6219825"/>
              <a:gd name="connsiteY147" fmla="*/ 3771900 h 6934200"/>
              <a:gd name="connsiteX148" fmla="*/ 1943100 w 6219825"/>
              <a:gd name="connsiteY148" fmla="*/ 3743325 h 6934200"/>
              <a:gd name="connsiteX149" fmla="*/ 2000250 w 6219825"/>
              <a:gd name="connsiteY149" fmla="*/ 3724275 h 6934200"/>
              <a:gd name="connsiteX150" fmla="*/ 2345301 w 6219825"/>
              <a:gd name="connsiteY150" fmla="*/ 3695528 h 6934200"/>
              <a:gd name="connsiteX151" fmla="*/ 2566219 w 6219825"/>
              <a:gd name="connsiteY151" fmla="*/ 3714423 h 6934200"/>
              <a:gd name="connsiteX152" fmla="*/ 2825546 w 6219825"/>
              <a:gd name="connsiteY152" fmla="*/ 3676229 h 6934200"/>
              <a:gd name="connsiteX153" fmla="*/ 3347577 w 6219825"/>
              <a:gd name="connsiteY153" fmla="*/ 3676210 h 6934200"/>
              <a:gd name="connsiteX154" fmla="*/ 3527630 w 6219825"/>
              <a:gd name="connsiteY154" fmla="*/ 3714290 h 6934200"/>
              <a:gd name="connsiteX155" fmla="*/ 3814302 w 6219825"/>
              <a:gd name="connsiteY155" fmla="*/ 3752467 h 6934200"/>
              <a:gd name="connsiteX156" fmla="*/ 3994663 w 6219825"/>
              <a:gd name="connsiteY156" fmla="*/ 3752505 h 6934200"/>
              <a:gd name="connsiteX157" fmla="*/ 4245078 w 6219825"/>
              <a:gd name="connsiteY157" fmla="*/ 3781061 h 6934200"/>
              <a:gd name="connsiteX158" fmla="*/ 4400857 w 6219825"/>
              <a:gd name="connsiteY158" fmla="*/ 3800091 h 6934200"/>
              <a:gd name="connsiteX159" fmla="*/ 4622390 w 6219825"/>
              <a:gd name="connsiteY159" fmla="*/ 3800188 h 6934200"/>
              <a:gd name="connsiteX160" fmla="*/ 4742836 w 6219825"/>
              <a:gd name="connsiteY160" fmla="*/ 3800360 h 6934200"/>
              <a:gd name="connsiteX161" fmla="*/ 5076825 w 6219825"/>
              <a:gd name="connsiteY161" fmla="*/ 3886008 h 6934200"/>
              <a:gd name="connsiteX162" fmla="*/ 5334000 w 6219825"/>
              <a:gd name="connsiteY162" fmla="*/ 3981450 h 6934200"/>
              <a:gd name="connsiteX163" fmla="*/ 5343525 w 6219825"/>
              <a:gd name="connsiteY163" fmla="*/ 4010025 h 6934200"/>
              <a:gd name="connsiteX164" fmla="*/ 5410200 w 6219825"/>
              <a:gd name="connsiteY164" fmla="*/ 4067175 h 6934200"/>
              <a:gd name="connsiteX165" fmla="*/ 5438775 w 6219825"/>
              <a:gd name="connsiteY165" fmla="*/ 4076700 h 6934200"/>
              <a:gd name="connsiteX166" fmla="*/ 5495925 w 6219825"/>
              <a:gd name="connsiteY166" fmla="*/ 4133850 h 6934200"/>
              <a:gd name="connsiteX167" fmla="*/ 5562600 w 6219825"/>
              <a:gd name="connsiteY167" fmla="*/ 4171950 h 6934200"/>
              <a:gd name="connsiteX168" fmla="*/ 5591175 w 6219825"/>
              <a:gd name="connsiteY168" fmla="*/ 4229100 h 6934200"/>
              <a:gd name="connsiteX169" fmla="*/ 5600700 w 6219825"/>
              <a:gd name="connsiteY169" fmla="*/ 4257675 h 6934200"/>
              <a:gd name="connsiteX170" fmla="*/ 5619750 w 6219825"/>
              <a:gd name="connsiteY170" fmla="*/ 4295775 h 6934200"/>
              <a:gd name="connsiteX171" fmla="*/ 5629275 w 6219825"/>
              <a:gd name="connsiteY171" fmla="*/ 4333875 h 6934200"/>
              <a:gd name="connsiteX172" fmla="*/ 5648325 w 6219825"/>
              <a:gd name="connsiteY172" fmla="*/ 4362450 h 6934200"/>
              <a:gd name="connsiteX173" fmla="*/ 5657850 w 6219825"/>
              <a:gd name="connsiteY173" fmla="*/ 4391025 h 6934200"/>
              <a:gd name="connsiteX174" fmla="*/ 5695950 w 6219825"/>
              <a:gd name="connsiteY174" fmla="*/ 4448175 h 6934200"/>
              <a:gd name="connsiteX175" fmla="*/ 5705475 w 6219825"/>
              <a:gd name="connsiteY175" fmla="*/ 4495800 h 6934200"/>
              <a:gd name="connsiteX176" fmla="*/ 5734050 w 6219825"/>
              <a:gd name="connsiteY176" fmla="*/ 4524375 h 6934200"/>
              <a:gd name="connsiteX177" fmla="*/ 5753100 w 6219825"/>
              <a:gd name="connsiteY177" fmla="*/ 4562475 h 6934200"/>
              <a:gd name="connsiteX178" fmla="*/ 5772150 w 6219825"/>
              <a:gd name="connsiteY178" fmla="*/ 4619625 h 6934200"/>
              <a:gd name="connsiteX179" fmla="*/ 5781675 w 6219825"/>
              <a:gd name="connsiteY179" fmla="*/ 4648200 h 6934200"/>
              <a:gd name="connsiteX180" fmla="*/ 5791200 w 6219825"/>
              <a:gd name="connsiteY180" fmla="*/ 4676775 h 6934200"/>
              <a:gd name="connsiteX181" fmla="*/ 5810250 w 6219825"/>
              <a:gd name="connsiteY181" fmla="*/ 5029200 h 6934200"/>
              <a:gd name="connsiteX182" fmla="*/ 5819775 w 6219825"/>
              <a:gd name="connsiteY182" fmla="*/ 5095875 h 6934200"/>
              <a:gd name="connsiteX183" fmla="*/ 5829300 w 6219825"/>
              <a:gd name="connsiteY183" fmla="*/ 5229225 h 6934200"/>
              <a:gd name="connsiteX184" fmla="*/ 5848350 w 6219825"/>
              <a:gd name="connsiteY184" fmla="*/ 5353050 h 6934200"/>
              <a:gd name="connsiteX185" fmla="*/ 5867400 w 6219825"/>
              <a:gd name="connsiteY185" fmla="*/ 5448300 h 6934200"/>
              <a:gd name="connsiteX186" fmla="*/ 5886450 w 6219825"/>
              <a:gd name="connsiteY186" fmla="*/ 5686425 h 6934200"/>
              <a:gd name="connsiteX187" fmla="*/ 5895975 w 6219825"/>
              <a:gd name="connsiteY187" fmla="*/ 5772150 h 6934200"/>
              <a:gd name="connsiteX188" fmla="*/ 5905500 w 6219825"/>
              <a:gd name="connsiteY188" fmla="*/ 6600825 h 6934200"/>
              <a:gd name="connsiteX189" fmla="*/ 5934075 w 6219825"/>
              <a:gd name="connsiteY189" fmla="*/ 6686550 h 6934200"/>
              <a:gd name="connsiteX190" fmla="*/ 5962650 w 6219825"/>
              <a:gd name="connsiteY190" fmla="*/ 6781800 h 6934200"/>
              <a:gd name="connsiteX191" fmla="*/ 5972175 w 6219825"/>
              <a:gd name="connsiteY191" fmla="*/ 6810375 h 6934200"/>
              <a:gd name="connsiteX192" fmla="*/ 5981700 w 6219825"/>
              <a:gd name="connsiteY192" fmla="*/ 6838950 h 6934200"/>
              <a:gd name="connsiteX193" fmla="*/ 6000750 w 6219825"/>
              <a:gd name="connsiteY193" fmla="*/ 6867525 h 6934200"/>
              <a:gd name="connsiteX194" fmla="*/ 6048375 w 6219825"/>
              <a:gd name="connsiteY194" fmla="*/ 6934200 h 6934200"/>
              <a:gd name="connsiteX195" fmla="*/ 6153150 w 6219825"/>
              <a:gd name="connsiteY195" fmla="*/ 6924675 h 6934200"/>
              <a:gd name="connsiteX196" fmla="*/ 6172200 w 6219825"/>
              <a:gd name="connsiteY196" fmla="*/ 6886575 h 6934200"/>
              <a:gd name="connsiteX197" fmla="*/ 6191250 w 6219825"/>
              <a:gd name="connsiteY197" fmla="*/ 5934075 h 6934200"/>
              <a:gd name="connsiteX198" fmla="*/ 6219825 w 6219825"/>
              <a:gd name="connsiteY198" fmla="*/ 2743200 h 6934200"/>
              <a:gd name="connsiteX199" fmla="*/ 6210300 w 6219825"/>
              <a:gd name="connsiteY199" fmla="*/ 228600 h 6934200"/>
              <a:gd name="connsiteX200" fmla="*/ 6181725 w 6219825"/>
              <a:gd name="connsiteY200" fmla="*/ 104775 h 6934200"/>
              <a:gd name="connsiteX201" fmla="*/ 6172200 w 6219825"/>
              <a:gd name="connsiteY201" fmla="*/ 47625 h 6934200"/>
              <a:gd name="connsiteX202" fmla="*/ 6096000 w 6219825"/>
              <a:gd name="connsiteY20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00225 w 6219825"/>
              <a:gd name="connsiteY64" fmla="*/ 2838450 h 6934200"/>
              <a:gd name="connsiteX65" fmla="*/ 1762125 w 6219825"/>
              <a:gd name="connsiteY65" fmla="*/ 2809875 h 6934200"/>
              <a:gd name="connsiteX66" fmla="*/ 1733550 w 6219825"/>
              <a:gd name="connsiteY66" fmla="*/ 2781300 h 6934200"/>
              <a:gd name="connsiteX67" fmla="*/ 1685925 w 6219825"/>
              <a:gd name="connsiteY67" fmla="*/ 2771775 h 6934200"/>
              <a:gd name="connsiteX68" fmla="*/ 1466850 w 6219825"/>
              <a:gd name="connsiteY68" fmla="*/ 2752725 h 6934200"/>
              <a:gd name="connsiteX69" fmla="*/ 1362075 w 6219825"/>
              <a:gd name="connsiteY69" fmla="*/ 2724150 h 6934200"/>
              <a:gd name="connsiteX70" fmla="*/ 1314450 w 6219825"/>
              <a:gd name="connsiteY70" fmla="*/ 2714625 h 6934200"/>
              <a:gd name="connsiteX71" fmla="*/ 1266825 w 6219825"/>
              <a:gd name="connsiteY71" fmla="*/ 2695575 h 6934200"/>
              <a:gd name="connsiteX72" fmla="*/ 1181100 w 6219825"/>
              <a:gd name="connsiteY72" fmla="*/ 2686050 h 6934200"/>
              <a:gd name="connsiteX73" fmla="*/ 1152525 w 6219825"/>
              <a:gd name="connsiteY73" fmla="*/ 2676525 h 6934200"/>
              <a:gd name="connsiteX74" fmla="*/ 1047750 w 6219825"/>
              <a:gd name="connsiteY74" fmla="*/ 2647950 h 6934200"/>
              <a:gd name="connsiteX75" fmla="*/ 1009650 w 6219825"/>
              <a:gd name="connsiteY75" fmla="*/ 2628900 h 6934200"/>
              <a:gd name="connsiteX76" fmla="*/ 962025 w 6219825"/>
              <a:gd name="connsiteY76" fmla="*/ 2609850 h 6934200"/>
              <a:gd name="connsiteX77" fmla="*/ 933450 w 6219825"/>
              <a:gd name="connsiteY77" fmla="*/ 2590800 h 6934200"/>
              <a:gd name="connsiteX78" fmla="*/ 904875 w 6219825"/>
              <a:gd name="connsiteY78" fmla="*/ 2581275 h 6934200"/>
              <a:gd name="connsiteX79" fmla="*/ 876300 w 6219825"/>
              <a:gd name="connsiteY79" fmla="*/ 2562225 h 6934200"/>
              <a:gd name="connsiteX80" fmla="*/ 809625 w 6219825"/>
              <a:gd name="connsiteY80" fmla="*/ 2533650 h 6934200"/>
              <a:gd name="connsiteX81" fmla="*/ 781050 w 6219825"/>
              <a:gd name="connsiteY81" fmla="*/ 2514600 h 6934200"/>
              <a:gd name="connsiteX82" fmla="*/ 752475 w 6219825"/>
              <a:gd name="connsiteY82" fmla="*/ 2505075 h 6934200"/>
              <a:gd name="connsiteX83" fmla="*/ 685800 w 6219825"/>
              <a:gd name="connsiteY83" fmla="*/ 2486025 h 6934200"/>
              <a:gd name="connsiteX84" fmla="*/ 638175 w 6219825"/>
              <a:gd name="connsiteY84" fmla="*/ 2476500 h 6934200"/>
              <a:gd name="connsiteX85" fmla="*/ 581025 w 6219825"/>
              <a:gd name="connsiteY85" fmla="*/ 2457450 h 6934200"/>
              <a:gd name="connsiteX86" fmla="*/ 466725 w 6219825"/>
              <a:gd name="connsiteY86" fmla="*/ 2438400 h 6934200"/>
              <a:gd name="connsiteX87" fmla="*/ 419100 w 6219825"/>
              <a:gd name="connsiteY87" fmla="*/ 2419350 h 6934200"/>
              <a:gd name="connsiteX88" fmla="*/ 390525 w 6219825"/>
              <a:gd name="connsiteY88" fmla="*/ 2409825 h 6934200"/>
              <a:gd name="connsiteX89" fmla="*/ 342900 w 6219825"/>
              <a:gd name="connsiteY89" fmla="*/ 2390775 h 6934200"/>
              <a:gd name="connsiteX90" fmla="*/ 219075 w 6219825"/>
              <a:gd name="connsiteY90" fmla="*/ 2362200 h 6934200"/>
              <a:gd name="connsiteX91" fmla="*/ 190500 w 6219825"/>
              <a:gd name="connsiteY91" fmla="*/ 2352675 h 6934200"/>
              <a:gd name="connsiteX92" fmla="*/ 133350 w 6219825"/>
              <a:gd name="connsiteY92" fmla="*/ 2362200 h 6934200"/>
              <a:gd name="connsiteX93" fmla="*/ 85725 w 6219825"/>
              <a:gd name="connsiteY93" fmla="*/ 2409825 h 6934200"/>
              <a:gd name="connsiteX94" fmla="*/ 57150 w 6219825"/>
              <a:gd name="connsiteY94" fmla="*/ 2447925 h 6934200"/>
              <a:gd name="connsiteX95" fmla="*/ 38100 w 6219825"/>
              <a:gd name="connsiteY95" fmla="*/ 2486025 h 6934200"/>
              <a:gd name="connsiteX96" fmla="*/ 19050 w 6219825"/>
              <a:gd name="connsiteY96" fmla="*/ 2514600 h 6934200"/>
              <a:gd name="connsiteX97" fmla="*/ 9525 w 6219825"/>
              <a:gd name="connsiteY97" fmla="*/ 2552700 h 6934200"/>
              <a:gd name="connsiteX98" fmla="*/ 0 w 6219825"/>
              <a:gd name="connsiteY98" fmla="*/ 2581275 h 6934200"/>
              <a:gd name="connsiteX99" fmla="*/ 28575 w 6219825"/>
              <a:gd name="connsiteY99" fmla="*/ 2733675 h 6934200"/>
              <a:gd name="connsiteX100" fmla="*/ 47625 w 6219825"/>
              <a:gd name="connsiteY100" fmla="*/ 2790825 h 6934200"/>
              <a:gd name="connsiteX101" fmla="*/ 76200 w 6219825"/>
              <a:gd name="connsiteY101" fmla="*/ 2828925 h 6934200"/>
              <a:gd name="connsiteX102" fmla="*/ 85725 w 6219825"/>
              <a:gd name="connsiteY102" fmla="*/ 2857500 h 6934200"/>
              <a:gd name="connsiteX103" fmla="*/ 114300 w 6219825"/>
              <a:gd name="connsiteY103" fmla="*/ 2867025 h 6934200"/>
              <a:gd name="connsiteX104" fmla="*/ 171450 w 6219825"/>
              <a:gd name="connsiteY104" fmla="*/ 2905125 h 6934200"/>
              <a:gd name="connsiteX105" fmla="*/ 200025 w 6219825"/>
              <a:gd name="connsiteY105" fmla="*/ 2914650 h 6934200"/>
              <a:gd name="connsiteX106" fmla="*/ 228600 w 6219825"/>
              <a:gd name="connsiteY106" fmla="*/ 2933700 h 6934200"/>
              <a:gd name="connsiteX107" fmla="*/ 257175 w 6219825"/>
              <a:gd name="connsiteY107" fmla="*/ 2962275 h 6934200"/>
              <a:gd name="connsiteX108" fmla="*/ 314325 w 6219825"/>
              <a:gd name="connsiteY108" fmla="*/ 2981325 h 6934200"/>
              <a:gd name="connsiteX109" fmla="*/ 352425 w 6219825"/>
              <a:gd name="connsiteY109" fmla="*/ 3000375 h 6934200"/>
              <a:gd name="connsiteX110" fmla="*/ 409575 w 6219825"/>
              <a:gd name="connsiteY110" fmla="*/ 3048000 h 6934200"/>
              <a:gd name="connsiteX111" fmla="*/ 438150 w 6219825"/>
              <a:gd name="connsiteY111" fmla="*/ 3086100 h 6934200"/>
              <a:gd name="connsiteX112" fmla="*/ 466725 w 6219825"/>
              <a:gd name="connsiteY112" fmla="*/ 3143250 h 6934200"/>
              <a:gd name="connsiteX113" fmla="*/ 476250 w 6219825"/>
              <a:gd name="connsiteY113" fmla="*/ 3171825 h 6934200"/>
              <a:gd name="connsiteX114" fmla="*/ 504825 w 6219825"/>
              <a:gd name="connsiteY114" fmla="*/ 3209925 h 6934200"/>
              <a:gd name="connsiteX115" fmla="*/ 523875 w 6219825"/>
              <a:gd name="connsiteY115" fmla="*/ 3248025 h 6934200"/>
              <a:gd name="connsiteX116" fmla="*/ 533400 w 6219825"/>
              <a:gd name="connsiteY116" fmla="*/ 3295650 h 6934200"/>
              <a:gd name="connsiteX117" fmla="*/ 590550 w 6219825"/>
              <a:gd name="connsiteY117" fmla="*/ 3371850 h 6934200"/>
              <a:gd name="connsiteX118" fmla="*/ 666750 w 6219825"/>
              <a:gd name="connsiteY118" fmla="*/ 3457575 h 6934200"/>
              <a:gd name="connsiteX119" fmla="*/ 695325 w 6219825"/>
              <a:gd name="connsiteY119" fmla="*/ 3476625 h 6934200"/>
              <a:gd name="connsiteX120" fmla="*/ 762000 w 6219825"/>
              <a:gd name="connsiteY120" fmla="*/ 3571875 h 6934200"/>
              <a:gd name="connsiteX121" fmla="*/ 800100 w 6219825"/>
              <a:gd name="connsiteY121" fmla="*/ 3629025 h 6934200"/>
              <a:gd name="connsiteX122" fmla="*/ 857250 w 6219825"/>
              <a:gd name="connsiteY122" fmla="*/ 3724275 h 6934200"/>
              <a:gd name="connsiteX123" fmla="*/ 923925 w 6219825"/>
              <a:gd name="connsiteY123" fmla="*/ 3781425 h 6934200"/>
              <a:gd name="connsiteX124" fmla="*/ 952500 w 6219825"/>
              <a:gd name="connsiteY124" fmla="*/ 3810000 h 6934200"/>
              <a:gd name="connsiteX125" fmla="*/ 981075 w 6219825"/>
              <a:gd name="connsiteY125" fmla="*/ 3829050 h 6934200"/>
              <a:gd name="connsiteX126" fmla="*/ 1028700 w 6219825"/>
              <a:gd name="connsiteY126" fmla="*/ 3886200 h 6934200"/>
              <a:gd name="connsiteX127" fmla="*/ 1057275 w 6219825"/>
              <a:gd name="connsiteY127" fmla="*/ 3924300 h 6934200"/>
              <a:gd name="connsiteX128" fmla="*/ 1076325 w 6219825"/>
              <a:gd name="connsiteY128" fmla="*/ 3952875 h 6934200"/>
              <a:gd name="connsiteX129" fmla="*/ 1114425 w 6219825"/>
              <a:gd name="connsiteY129" fmla="*/ 3962400 h 6934200"/>
              <a:gd name="connsiteX130" fmla="*/ 1152525 w 6219825"/>
              <a:gd name="connsiteY130" fmla="*/ 3990975 h 6934200"/>
              <a:gd name="connsiteX131" fmla="*/ 1181100 w 6219825"/>
              <a:gd name="connsiteY131" fmla="*/ 4010025 h 6934200"/>
              <a:gd name="connsiteX132" fmla="*/ 1200150 w 6219825"/>
              <a:gd name="connsiteY132" fmla="*/ 4038600 h 6934200"/>
              <a:gd name="connsiteX133" fmla="*/ 1228725 w 6219825"/>
              <a:gd name="connsiteY133" fmla="*/ 4048125 h 6934200"/>
              <a:gd name="connsiteX134" fmla="*/ 1257300 w 6219825"/>
              <a:gd name="connsiteY134" fmla="*/ 4067175 h 6934200"/>
              <a:gd name="connsiteX135" fmla="*/ 1343025 w 6219825"/>
              <a:gd name="connsiteY135" fmla="*/ 4057650 h 6934200"/>
              <a:gd name="connsiteX136" fmla="*/ 1371600 w 6219825"/>
              <a:gd name="connsiteY136" fmla="*/ 4038600 h 6934200"/>
              <a:gd name="connsiteX137" fmla="*/ 1419225 w 6219825"/>
              <a:gd name="connsiteY137" fmla="*/ 3981450 h 6934200"/>
              <a:gd name="connsiteX138" fmla="*/ 1485900 w 6219825"/>
              <a:gd name="connsiteY138" fmla="*/ 3924300 h 6934200"/>
              <a:gd name="connsiteX139" fmla="*/ 1514475 w 6219825"/>
              <a:gd name="connsiteY139" fmla="*/ 3914775 h 6934200"/>
              <a:gd name="connsiteX140" fmla="*/ 1543050 w 6219825"/>
              <a:gd name="connsiteY140" fmla="*/ 3895725 h 6934200"/>
              <a:gd name="connsiteX141" fmla="*/ 1628775 w 6219825"/>
              <a:gd name="connsiteY141" fmla="*/ 3876675 h 6934200"/>
              <a:gd name="connsiteX142" fmla="*/ 1657350 w 6219825"/>
              <a:gd name="connsiteY142" fmla="*/ 3857625 h 6934200"/>
              <a:gd name="connsiteX143" fmla="*/ 1685925 w 6219825"/>
              <a:gd name="connsiteY143" fmla="*/ 3829050 h 6934200"/>
              <a:gd name="connsiteX144" fmla="*/ 1743075 w 6219825"/>
              <a:gd name="connsiteY144" fmla="*/ 3810000 h 6934200"/>
              <a:gd name="connsiteX145" fmla="*/ 1809750 w 6219825"/>
              <a:gd name="connsiteY145" fmla="*/ 3790950 h 6934200"/>
              <a:gd name="connsiteX146" fmla="*/ 1924050 w 6219825"/>
              <a:gd name="connsiteY146" fmla="*/ 3771900 h 6934200"/>
              <a:gd name="connsiteX147" fmla="*/ 1943100 w 6219825"/>
              <a:gd name="connsiteY147" fmla="*/ 3743325 h 6934200"/>
              <a:gd name="connsiteX148" fmla="*/ 2000250 w 6219825"/>
              <a:gd name="connsiteY148" fmla="*/ 3724275 h 6934200"/>
              <a:gd name="connsiteX149" fmla="*/ 2345301 w 6219825"/>
              <a:gd name="connsiteY149" fmla="*/ 3695528 h 6934200"/>
              <a:gd name="connsiteX150" fmla="*/ 2566219 w 6219825"/>
              <a:gd name="connsiteY150" fmla="*/ 3714423 h 6934200"/>
              <a:gd name="connsiteX151" fmla="*/ 2825546 w 6219825"/>
              <a:gd name="connsiteY151" fmla="*/ 3676229 h 6934200"/>
              <a:gd name="connsiteX152" fmla="*/ 3347577 w 6219825"/>
              <a:gd name="connsiteY152" fmla="*/ 3676210 h 6934200"/>
              <a:gd name="connsiteX153" fmla="*/ 3527630 w 6219825"/>
              <a:gd name="connsiteY153" fmla="*/ 3714290 h 6934200"/>
              <a:gd name="connsiteX154" fmla="*/ 3814302 w 6219825"/>
              <a:gd name="connsiteY154" fmla="*/ 3752467 h 6934200"/>
              <a:gd name="connsiteX155" fmla="*/ 3994663 w 6219825"/>
              <a:gd name="connsiteY155" fmla="*/ 3752505 h 6934200"/>
              <a:gd name="connsiteX156" fmla="*/ 4245078 w 6219825"/>
              <a:gd name="connsiteY156" fmla="*/ 3781061 h 6934200"/>
              <a:gd name="connsiteX157" fmla="*/ 4400857 w 6219825"/>
              <a:gd name="connsiteY157" fmla="*/ 3800091 h 6934200"/>
              <a:gd name="connsiteX158" fmla="*/ 4622390 w 6219825"/>
              <a:gd name="connsiteY158" fmla="*/ 3800188 h 6934200"/>
              <a:gd name="connsiteX159" fmla="*/ 4742836 w 6219825"/>
              <a:gd name="connsiteY159" fmla="*/ 3800360 h 6934200"/>
              <a:gd name="connsiteX160" fmla="*/ 5076825 w 6219825"/>
              <a:gd name="connsiteY160" fmla="*/ 3886008 h 6934200"/>
              <a:gd name="connsiteX161" fmla="*/ 5334000 w 6219825"/>
              <a:gd name="connsiteY161" fmla="*/ 3981450 h 6934200"/>
              <a:gd name="connsiteX162" fmla="*/ 5343525 w 6219825"/>
              <a:gd name="connsiteY162" fmla="*/ 4010025 h 6934200"/>
              <a:gd name="connsiteX163" fmla="*/ 5410200 w 6219825"/>
              <a:gd name="connsiteY163" fmla="*/ 4067175 h 6934200"/>
              <a:gd name="connsiteX164" fmla="*/ 5438775 w 6219825"/>
              <a:gd name="connsiteY164" fmla="*/ 4076700 h 6934200"/>
              <a:gd name="connsiteX165" fmla="*/ 5495925 w 6219825"/>
              <a:gd name="connsiteY165" fmla="*/ 4133850 h 6934200"/>
              <a:gd name="connsiteX166" fmla="*/ 5562600 w 6219825"/>
              <a:gd name="connsiteY166" fmla="*/ 4171950 h 6934200"/>
              <a:gd name="connsiteX167" fmla="*/ 5591175 w 6219825"/>
              <a:gd name="connsiteY167" fmla="*/ 4229100 h 6934200"/>
              <a:gd name="connsiteX168" fmla="*/ 5600700 w 6219825"/>
              <a:gd name="connsiteY168" fmla="*/ 4257675 h 6934200"/>
              <a:gd name="connsiteX169" fmla="*/ 5619750 w 6219825"/>
              <a:gd name="connsiteY169" fmla="*/ 4295775 h 6934200"/>
              <a:gd name="connsiteX170" fmla="*/ 5629275 w 6219825"/>
              <a:gd name="connsiteY170" fmla="*/ 4333875 h 6934200"/>
              <a:gd name="connsiteX171" fmla="*/ 5648325 w 6219825"/>
              <a:gd name="connsiteY171" fmla="*/ 4362450 h 6934200"/>
              <a:gd name="connsiteX172" fmla="*/ 5657850 w 6219825"/>
              <a:gd name="connsiteY172" fmla="*/ 4391025 h 6934200"/>
              <a:gd name="connsiteX173" fmla="*/ 5695950 w 6219825"/>
              <a:gd name="connsiteY173" fmla="*/ 4448175 h 6934200"/>
              <a:gd name="connsiteX174" fmla="*/ 5705475 w 6219825"/>
              <a:gd name="connsiteY174" fmla="*/ 4495800 h 6934200"/>
              <a:gd name="connsiteX175" fmla="*/ 5734050 w 6219825"/>
              <a:gd name="connsiteY175" fmla="*/ 4524375 h 6934200"/>
              <a:gd name="connsiteX176" fmla="*/ 5753100 w 6219825"/>
              <a:gd name="connsiteY176" fmla="*/ 4562475 h 6934200"/>
              <a:gd name="connsiteX177" fmla="*/ 5772150 w 6219825"/>
              <a:gd name="connsiteY177" fmla="*/ 4619625 h 6934200"/>
              <a:gd name="connsiteX178" fmla="*/ 5781675 w 6219825"/>
              <a:gd name="connsiteY178" fmla="*/ 4648200 h 6934200"/>
              <a:gd name="connsiteX179" fmla="*/ 5791200 w 6219825"/>
              <a:gd name="connsiteY179" fmla="*/ 4676775 h 6934200"/>
              <a:gd name="connsiteX180" fmla="*/ 5810250 w 6219825"/>
              <a:gd name="connsiteY180" fmla="*/ 5029200 h 6934200"/>
              <a:gd name="connsiteX181" fmla="*/ 5819775 w 6219825"/>
              <a:gd name="connsiteY181" fmla="*/ 5095875 h 6934200"/>
              <a:gd name="connsiteX182" fmla="*/ 5829300 w 6219825"/>
              <a:gd name="connsiteY182" fmla="*/ 5229225 h 6934200"/>
              <a:gd name="connsiteX183" fmla="*/ 5848350 w 6219825"/>
              <a:gd name="connsiteY183" fmla="*/ 5353050 h 6934200"/>
              <a:gd name="connsiteX184" fmla="*/ 5867400 w 6219825"/>
              <a:gd name="connsiteY184" fmla="*/ 5448300 h 6934200"/>
              <a:gd name="connsiteX185" fmla="*/ 5886450 w 6219825"/>
              <a:gd name="connsiteY185" fmla="*/ 5686425 h 6934200"/>
              <a:gd name="connsiteX186" fmla="*/ 5895975 w 6219825"/>
              <a:gd name="connsiteY186" fmla="*/ 5772150 h 6934200"/>
              <a:gd name="connsiteX187" fmla="*/ 5905500 w 6219825"/>
              <a:gd name="connsiteY187" fmla="*/ 6600825 h 6934200"/>
              <a:gd name="connsiteX188" fmla="*/ 5934075 w 6219825"/>
              <a:gd name="connsiteY188" fmla="*/ 6686550 h 6934200"/>
              <a:gd name="connsiteX189" fmla="*/ 5962650 w 6219825"/>
              <a:gd name="connsiteY189" fmla="*/ 6781800 h 6934200"/>
              <a:gd name="connsiteX190" fmla="*/ 5972175 w 6219825"/>
              <a:gd name="connsiteY190" fmla="*/ 6810375 h 6934200"/>
              <a:gd name="connsiteX191" fmla="*/ 5981700 w 6219825"/>
              <a:gd name="connsiteY191" fmla="*/ 6838950 h 6934200"/>
              <a:gd name="connsiteX192" fmla="*/ 6000750 w 6219825"/>
              <a:gd name="connsiteY192" fmla="*/ 6867525 h 6934200"/>
              <a:gd name="connsiteX193" fmla="*/ 6048375 w 6219825"/>
              <a:gd name="connsiteY193" fmla="*/ 6934200 h 6934200"/>
              <a:gd name="connsiteX194" fmla="*/ 6153150 w 6219825"/>
              <a:gd name="connsiteY194" fmla="*/ 6924675 h 6934200"/>
              <a:gd name="connsiteX195" fmla="*/ 6172200 w 6219825"/>
              <a:gd name="connsiteY195" fmla="*/ 6886575 h 6934200"/>
              <a:gd name="connsiteX196" fmla="*/ 6191250 w 6219825"/>
              <a:gd name="connsiteY196" fmla="*/ 5934075 h 6934200"/>
              <a:gd name="connsiteX197" fmla="*/ 6219825 w 6219825"/>
              <a:gd name="connsiteY197" fmla="*/ 2743200 h 6934200"/>
              <a:gd name="connsiteX198" fmla="*/ 6210300 w 6219825"/>
              <a:gd name="connsiteY198" fmla="*/ 228600 h 6934200"/>
              <a:gd name="connsiteX199" fmla="*/ 6181725 w 6219825"/>
              <a:gd name="connsiteY199" fmla="*/ 104775 h 6934200"/>
              <a:gd name="connsiteX200" fmla="*/ 6172200 w 6219825"/>
              <a:gd name="connsiteY200" fmla="*/ 47625 h 6934200"/>
              <a:gd name="connsiteX201" fmla="*/ 6096000 w 6219825"/>
              <a:gd name="connsiteY20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67063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733925 w 6219825"/>
              <a:gd name="connsiteY49" fmla="*/ 2867025 h 6934200"/>
              <a:gd name="connsiteX50" fmla="*/ 4686300 w 6219825"/>
              <a:gd name="connsiteY50" fmla="*/ 2876550 h 6934200"/>
              <a:gd name="connsiteX51" fmla="*/ 4562475 w 6219825"/>
              <a:gd name="connsiteY51" fmla="*/ 2905125 h 6934200"/>
              <a:gd name="connsiteX52" fmla="*/ 4333875 w 6219825"/>
              <a:gd name="connsiteY52" fmla="*/ 2924175 h 6934200"/>
              <a:gd name="connsiteX53" fmla="*/ 4181475 w 6219825"/>
              <a:gd name="connsiteY53" fmla="*/ 2933700 h 6934200"/>
              <a:gd name="connsiteX54" fmla="*/ 3914775 w 6219825"/>
              <a:gd name="connsiteY54" fmla="*/ 2924175 h 6934200"/>
              <a:gd name="connsiteX55" fmla="*/ 3800475 w 6219825"/>
              <a:gd name="connsiteY55" fmla="*/ 2905125 h 6934200"/>
              <a:gd name="connsiteX56" fmla="*/ 3629025 w 6219825"/>
              <a:gd name="connsiteY56" fmla="*/ 2867063 h 6934200"/>
              <a:gd name="connsiteX57" fmla="*/ 3234813 w 6219825"/>
              <a:gd name="connsiteY57" fmla="*/ 2848090 h 6934200"/>
              <a:gd name="connsiteX58" fmla="*/ 2914343 w 6219825"/>
              <a:gd name="connsiteY58" fmla="*/ 2895696 h 6934200"/>
              <a:gd name="connsiteX59" fmla="*/ 2692503 w 6219825"/>
              <a:gd name="connsiteY59" fmla="*/ 2876743 h 6934200"/>
              <a:gd name="connsiteX60" fmla="*/ 2156952 w 6219825"/>
              <a:gd name="connsiteY60" fmla="*/ 2895735 h 6934200"/>
              <a:gd name="connsiteX61" fmla="*/ 1800225 w 6219825"/>
              <a:gd name="connsiteY61" fmla="*/ 2838450 h 6934200"/>
              <a:gd name="connsiteX62" fmla="*/ 1762125 w 6219825"/>
              <a:gd name="connsiteY62" fmla="*/ 2809875 h 6934200"/>
              <a:gd name="connsiteX63" fmla="*/ 1733550 w 6219825"/>
              <a:gd name="connsiteY63" fmla="*/ 2781300 h 6934200"/>
              <a:gd name="connsiteX64" fmla="*/ 1685925 w 6219825"/>
              <a:gd name="connsiteY64" fmla="*/ 2771775 h 6934200"/>
              <a:gd name="connsiteX65" fmla="*/ 1466850 w 6219825"/>
              <a:gd name="connsiteY65" fmla="*/ 2752725 h 6934200"/>
              <a:gd name="connsiteX66" fmla="*/ 1362075 w 6219825"/>
              <a:gd name="connsiteY66" fmla="*/ 2724150 h 6934200"/>
              <a:gd name="connsiteX67" fmla="*/ 1314450 w 6219825"/>
              <a:gd name="connsiteY67" fmla="*/ 2714625 h 6934200"/>
              <a:gd name="connsiteX68" fmla="*/ 1266825 w 6219825"/>
              <a:gd name="connsiteY68" fmla="*/ 2695575 h 6934200"/>
              <a:gd name="connsiteX69" fmla="*/ 1181100 w 6219825"/>
              <a:gd name="connsiteY69" fmla="*/ 2686050 h 6934200"/>
              <a:gd name="connsiteX70" fmla="*/ 1152525 w 6219825"/>
              <a:gd name="connsiteY70" fmla="*/ 2676525 h 6934200"/>
              <a:gd name="connsiteX71" fmla="*/ 1047750 w 6219825"/>
              <a:gd name="connsiteY71" fmla="*/ 2647950 h 6934200"/>
              <a:gd name="connsiteX72" fmla="*/ 1009650 w 6219825"/>
              <a:gd name="connsiteY72" fmla="*/ 2628900 h 6934200"/>
              <a:gd name="connsiteX73" fmla="*/ 962025 w 6219825"/>
              <a:gd name="connsiteY73" fmla="*/ 2609850 h 6934200"/>
              <a:gd name="connsiteX74" fmla="*/ 933450 w 6219825"/>
              <a:gd name="connsiteY74" fmla="*/ 2590800 h 6934200"/>
              <a:gd name="connsiteX75" fmla="*/ 904875 w 6219825"/>
              <a:gd name="connsiteY75" fmla="*/ 2581275 h 6934200"/>
              <a:gd name="connsiteX76" fmla="*/ 876300 w 6219825"/>
              <a:gd name="connsiteY76" fmla="*/ 2562225 h 6934200"/>
              <a:gd name="connsiteX77" fmla="*/ 809625 w 6219825"/>
              <a:gd name="connsiteY77" fmla="*/ 2533650 h 6934200"/>
              <a:gd name="connsiteX78" fmla="*/ 781050 w 6219825"/>
              <a:gd name="connsiteY78" fmla="*/ 2514600 h 6934200"/>
              <a:gd name="connsiteX79" fmla="*/ 752475 w 6219825"/>
              <a:gd name="connsiteY79" fmla="*/ 2505075 h 6934200"/>
              <a:gd name="connsiteX80" fmla="*/ 685800 w 6219825"/>
              <a:gd name="connsiteY80" fmla="*/ 2486025 h 6934200"/>
              <a:gd name="connsiteX81" fmla="*/ 638175 w 6219825"/>
              <a:gd name="connsiteY81" fmla="*/ 2476500 h 6934200"/>
              <a:gd name="connsiteX82" fmla="*/ 581025 w 6219825"/>
              <a:gd name="connsiteY82" fmla="*/ 2457450 h 6934200"/>
              <a:gd name="connsiteX83" fmla="*/ 466725 w 6219825"/>
              <a:gd name="connsiteY83" fmla="*/ 2438400 h 6934200"/>
              <a:gd name="connsiteX84" fmla="*/ 419100 w 6219825"/>
              <a:gd name="connsiteY84" fmla="*/ 2419350 h 6934200"/>
              <a:gd name="connsiteX85" fmla="*/ 390525 w 6219825"/>
              <a:gd name="connsiteY85" fmla="*/ 2409825 h 6934200"/>
              <a:gd name="connsiteX86" fmla="*/ 342900 w 6219825"/>
              <a:gd name="connsiteY86" fmla="*/ 2390775 h 6934200"/>
              <a:gd name="connsiteX87" fmla="*/ 219075 w 6219825"/>
              <a:gd name="connsiteY87" fmla="*/ 2362200 h 6934200"/>
              <a:gd name="connsiteX88" fmla="*/ 190500 w 6219825"/>
              <a:gd name="connsiteY88" fmla="*/ 2352675 h 6934200"/>
              <a:gd name="connsiteX89" fmla="*/ 133350 w 6219825"/>
              <a:gd name="connsiteY89" fmla="*/ 2362200 h 6934200"/>
              <a:gd name="connsiteX90" fmla="*/ 85725 w 6219825"/>
              <a:gd name="connsiteY90" fmla="*/ 2409825 h 6934200"/>
              <a:gd name="connsiteX91" fmla="*/ 57150 w 6219825"/>
              <a:gd name="connsiteY91" fmla="*/ 2447925 h 6934200"/>
              <a:gd name="connsiteX92" fmla="*/ 38100 w 6219825"/>
              <a:gd name="connsiteY92" fmla="*/ 2486025 h 6934200"/>
              <a:gd name="connsiteX93" fmla="*/ 19050 w 6219825"/>
              <a:gd name="connsiteY93" fmla="*/ 2514600 h 6934200"/>
              <a:gd name="connsiteX94" fmla="*/ 9525 w 6219825"/>
              <a:gd name="connsiteY94" fmla="*/ 2552700 h 6934200"/>
              <a:gd name="connsiteX95" fmla="*/ 0 w 6219825"/>
              <a:gd name="connsiteY95" fmla="*/ 2581275 h 6934200"/>
              <a:gd name="connsiteX96" fmla="*/ 28575 w 6219825"/>
              <a:gd name="connsiteY96" fmla="*/ 2733675 h 6934200"/>
              <a:gd name="connsiteX97" fmla="*/ 47625 w 6219825"/>
              <a:gd name="connsiteY97" fmla="*/ 2790825 h 6934200"/>
              <a:gd name="connsiteX98" fmla="*/ 76200 w 6219825"/>
              <a:gd name="connsiteY98" fmla="*/ 2828925 h 6934200"/>
              <a:gd name="connsiteX99" fmla="*/ 85725 w 6219825"/>
              <a:gd name="connsiteY99" fmla="*/ 2857500 h 6934200"/>
              <a:gd name="connsiteX100" fmla="*/ 114300 w 6219825"/>
              <a:gd name="connsiteY100" fmla="*/ 2867025 h 6934200"/>
              <a:gd name="connsiteX101" fmla="*/ 171450 w 6219825"/>
              <a:gd name="connsiteY101" fmla="*/ 2905125 h 6934200"/>
              <a:gd name="connsiteX102" fmla="*/ 200025 w 6219825"/>
              <a:gd name="connsiteY102" fmla="*/ 2914650 h 6934200"/>
              <a:gd name="connsiteX103" fmla="*/ 228600 w 6219825"/>
              <a:gd name="connsiteY103" fmla="*/ 2933700 h 6934200"/>
              <a:gd name="connsiteX104" fmla="*/ 257175 w 6219825"/>
              <a:gd name="connsiteY104" fmla="*/ 2962275 h 6934200"/>
              <a:gd name="connsiteX105" fmla="*/ 314325 w 6219825"/>
              <a:gd name="connsiteY105" fmla="*/ 2981325 h 6934200"/>
              <a:gd name="connsiteX106" fmla="*/ 352425 w 6219825"/>
              <a:gd name="connsiteY106" fmla="*/ 3000375 h 6934200"/>
              <a:gd name="connsiteX107" fmla="*/ 409575 w 6219825"/>
              <a:gd name="connsiteY107" fmla="*/ 3048000 h 6934200"/>
              <a:gd name="connsiteX108" fmla="*/ 438150 w 6219825"/>
              <a:gd name="connsiteY108" fmla="*/ 3086100 h 6934200"/>
              <a:gd name="connsiteX109" fmla="*/ 466725 w 6219825"/>
              <a:gd name="connsiteY109" fmla="*/ 3143250 h 6934200"/>
              <a:gd name="connsiteX110" fmla="*/ 476250 w 6219825"/>
              <a:gd name="connsiteY110" fmla="*/ 3171825 h 6934200"/>
              <a:gd name="connsiteX111" fmla="*/ 504825 w 6219825"/>
              <a:gd name="connsiteY111" fmla="*/ 3209925 h 6934200"/>
              <a:gd name="connsiteX112" fmla="*/ 523875 w 6219825"/>
              <a:gd name="connsiteY112" fmla="*/ 3248025 h 6934200"/>
              <a:gd name="connsiteX113" fmla="*/ 533400 w 6219825"/>
              <a:gd name="connsiteY113" fmla="*/ 3295650 h 6934200"/>
              <a:gd name="connsiteX114" fmla="*/ 590550 w 6219825"/>
              <a:gd name="connsiteY114" fmla="*/ 3371850 h 6934200"/>
              <a:gd name="connsiteX115" fmla="*/ 666750 w 6219825"/>
              <a:gd name="connsiteY115" fmla="*/ 3457575 h 6934200"/>
              <a:gd name="connsiteX116" fmla="*/ 695325 w 6219825"/>
              <a:gd name="connsiteY116" fmla="*/ 3476625 h 6934200"/>
              <a:gd name="connsiteX117" fmla="*/ 762000 w 6219825"/>
              <a:gd name="connsiteY117" fmla="*/ 3571875 h 6934200"/>
              <a:gd name="connsiteX118" fmla="*/ 800100 w 6219825"/>
              <a:gd name="connsiteY118" fmla="*/ 3629025 h 6934200"/>
              <a:gd name="connsiteX119" fmla="*/ 857250 w 6219825"/>
              <a:gd name="connsiteY119" fmla="*/ 3724275 h 6934200"/>
              <a:gd name="connsiteX120" fmla="*/ 923925 w 6219825"/>
              <a:gd name="connsiteY120" fmla="*/ 3781425 h 6934200"/>
              <a:gd name="connsiteX121" fmla="*/ 952500 w 6219825"/>
              <a:gd name="connsiteY121" fmla="*/ 3810000 h 6934200"/>
              <a:gd name="connsiteX122" fmla="*/ 981075 w 6219825"/>
              <a:gd name="connsiteY122" fmla="*/ 3829050 h 6934200"/>
              <a:gd name="connsiteX123" fmla="*/ 1028700 w 6219825"/>
              <a:gd name="connsiteY123" fmla="*/ 3886200 h 6934200"/>
              <a:gd name="connsiteX124" fmla="*/ 1057275 w 6219825"/>
              <a:gd name="connsiteY124" fmla="*/ 3924300 h 6934200"/>
              <a:gd name="connsiteX125" fmla="*/ 1076325 w 6219825"/>
              <a:gd name="connsiteY125" fmla="*/ 3952875 h 6934200"/>
              <a:gd name="connsiteX126" fmla="*/ 1114425 w 6219825"/>
              <a:gd name="connsiteY126" fmla="*/ 3962400 h 6934200"/>
              <a:gd name="connsiteX127" fmla="*/ 1152525 w 6219825"/>
              <a:gd name="connsiteY127" fmla="*/ 3990975 h 6934200"/>
              <a:gd name="connsiteX128" fmla="*/ 1181100 w 6219825"/>
              <a:gd name="connsiteY128" fmla="*/ 4010025 h 6934200"/>
              <a:gd name="connsiteX129" fmla="*/ 1200150 w 6219825"/>
              <a:gd name="connsiteY129" fmla="*/ 4038600 h 6934200"/>
              <a:gd name="connsiteX130" fmla="*/ 1228725 w 6219825"/>
              <a:gd name="connsiteY130" fmla="*/ 4048125 h 6934200"/>
              <a:gd name="connsiteX131" fmla="*/ 1257300 w 6219825"/>
              <a:gd name="connsiteY131" fmla="*/ 4067175 h 6934200"/>
              <a:gd name="connsiteX132" fmla="*/ 1343025 w 6219825"/>
              <a:gd name="connsiteY132" fmla="*/ 4057650 h 6934200"/>
              <a:gd name="connsiteX133" fmla="*/ 1371600 w 6219825"/>
              <a:gd name="connsiteY133" fmla="*/ 4038600 h 6934200"/>
              <a:gd name="connsiteX134" fmla="*/ 1419225 w 6219825"/>
              <a:gd name="connsiteY134" fmla="*/ 3981450 h 6934200"/>
              <a:gd name="connsiteX135" fmla="*/ 1485900 w 6219825"/>
              <a:gd name="connsiteY135" fmla="*/ 3924300 h 6934200"/>
              <a:gd name="connsiteX136" fmla="*/ 1514475 w 6219825"/>
              <a:gd name="connsiteY136" fmla="*/ 3914775 h 6934200"/>
              <a:gd name="connsiteX137" fmla="*/ 1543050 w 6219825"/>
              <a:gd name="connsiteY137" fmla="*/ 3895725 h 6934200"/>
              <a:gd name="connsiteX138" fmla="*/ 1628775 w 6219825"/>
              <a:gd name="connsiteY138" fmla="*/ 3876675 h 6934200"/>
              <a:gd name="connsiteX139" fmla="*/ 1657350 w 6219825"/>
              <a:gd name="connsiteY139" fmla="*/ 3857625 h 6934200"/>
              <a:gd name="connsiteX140" fmla="*/ 1685925 w 6219825"/>
              <a:gd name="connsiteY140" fmla="*/ 3829050 h 6934200"/>
              <a:gd name="connsiteX141" fmla="*/ 1743075 w 6219825"/>
              <a:gd name="connsiteY141" fmla="*/ 3810000 h 6934200"/>
              <a:gd name="connsiteX142" fmla="*/ 1809750 w 6219825"/>
              <a:gd name="connsiteY142" fmla="*/ 3790950 h 6934200"/>
              <a:gd name="connsiteX143" fmla="*/ 1924050 w 6219825"/>
              <a:gd name="connsiteY143" fmla="*/ 3771900 h 6934200"/>
              <a:gd name="connsiteX144" fmla="*/ 1943100 w 6219825"/>
              <a:gd name="connsiteY144" fmla="*/ 3743325 h 6934200"/>
              <a:gd name="connsiteX145" fmla="*/ 2000250 w 6219825"/>
              <a:gd name="connsiteY145" fmla="*/ 3724275 h 6934200"/>
              <a:gd name="connsiteX146" fmla="*/ 2345301 w 6219825"/>
              <a:gd name="connsiteY146" fmla="*/ 3695528 h 6934200"/>
              <a:gd name="connsiteX147" fmla="*/ 2566219 w 6219825"/>
              <a:gd name="connsiteY147" fmla="*/ 3714423 h 6934200"/>
              <a:gd name="connsiteX148" fmla="*/ 2825546 w 6219825"/>
              <a:gd name="connsiteY148" fmla="*/ 3676229 h 6934200"/>
              <a:gd name="connsiteX149" fmla="*/ 3347577 w 6219825"/>
              <a:gd name="connsiteY149" fmla="*/ 3676210 h 6934200"/>
              <a:gd name="connsiteX150" fmla="*/ 3527630 w 6219825"/>
              <a:gd name="connsiteY150" fmla="*/ 3714290 h 6934200"/>
              <a:gd name="connsiteX151" fmla="*/ 3814302 w 6219825"/>
              <a:gd name="connsiteY151" fmla="*/ 3752467 h 6934200"/>
              <a:gd name="connsiteX152" fmla="*/ 3994663 w 6219825"/>
              <a:gd name="connsiteY152" fmla="*/ 3752505 h 6934200"/>
              <a:gd name="connsiteX153" fmla="*/ 4245078 w 6219825"/>
              <a:gd name="connsiteY153" fmla="*/ 3781061 h 6934200"/>
              <a:gd name="connsiteX154" fmla="*/ 4400857 w 6219825"/>
              <a:gd name="connsiteY154" fmla="*/ 3800091 h 6934200"/>
              <a:gd name="connsiteX155" fmla="*/ 4622390 w 6219825"/>
              <a:gd name="connsiteY155" fmla="*/ 3800188 h 6934200"/>
              <a:gd name="connsiteX156" fmla="*/ 4742836 w 6219825"/>
              <a:gd name="connsiteY156" fmla="*/ 3800360 h 6934200"/>
              <a:gd name="connsiteX157" fmla="*/ 5076825 w 6219825"/>
              <a:gd name="connsiteY157" fmla="*/ 3886008 h 6934200"/>
              <a:gd name="connsiteX158" fmla="*/ 5334000 w 6219825"/>
              <a:gd name="connsiteY158" fmla="*/ 3981450 h 6934200"/>
              <a:gd name="connsiteX159" fmla="*/ 5343525 w 6219825"/>
              <a:gd name="connsiteY159" fmla="*/ 4010025 h 6934200"/>
              <a:gd name="connsiteX160" fmla="*/ 5410200 w 6219825"/>
              <a:gd name="connsiteY160" fmla="*/ 4067175 h 6934200"/>
              <a:gd name="connsiteX161" fmla="*/ 5438775 w 6219825"/>
              <a:gd name="connsiteY161" fmla="*/ 4076700 h 6934200"/>
              <a:gd name="connsiteX162" fmla="*/ 5495925 w 6219825"/>
              <a:gd name="connsiteY162" fmla="*/ 4133850 h 6934200"/>
              <a:gd name="connsiteX163" fmla="*/ 5562600 w 6219825"/>
              <a:gd name="connsiteY163" fmla="*/ 4171950 h 6934200"/>
              <a:gd name="connsiteX164" fmla="*/ 5591175 w 6219825"/>
              <a:gd name="connsiteY164" fmla="*/ 4229100 h 6934200"/>
              <a:gd name="connsiteX165" fmla="*/ 5600700 w 6219825"/>
              <a:gd name="connsiteY165" fmla="*/ 4257675 h 6934200"/>
              <a:gd name="connsiteX166" fmla="*/ 5619750 w 6219825"/>
              <a:gd name="connsiteY166" fmla="*/ 4295775 h 6934200"/>
              <a:gd name="connsiteX167" fmla="*/ 5629275 w 6219825"/>
              <a:gd name="connsiteY167" fmla="*/ 4333875 h 6934200"/>
              <a:gd name="connsiteX168" fmla="*/ 5648325 w 6219825"/>
              <a:gd name="connsiteY168" fmla="*/ 4362450 h 6934200"/>
              <a:gd name="connsiteX169" fmla="*/ 5657850 w 6219825"/>
              <a:gd name="connsiteY169" fmla="*/ 4391025 h 6934200"/>
              <a:gd name="connsiteX170" fmla="*/ 5695950 w 6219825"/>
              <a:gd name="connsiteY170" fmla="*/ 4448175 h 6934200"/>
              <a:gd name="connsiteX171" fmla="*/ 5705475 w 6219825"/>
              <a:gd name="connsiteY171" fmla="*/ 4495800 h 6934200"/>
              <a:gd name="connsiteX172" fmla="*/ 5734050 w 6219825"/>
              <a:gd name="connsiteY172" fmla="*/ 4524375 h 6934200"/>
              <a:gd name="connsiteX173" fmla="*/ 5753100 w 6219825"/>
              <a:gd name="connsiteY173" fmla="*/ 4562475 h 6934200"/>
              <a:gd name="connsiteX174" fmla="*/ 5772150 w 6219825"/>
              <a:gd name="connsiteY174" fmla="*/ 4619625 h 6934200"/>
              <a:gd name="connsiteX175" fmla="*/ 5781675 w 6219825"/>
              <a:gd name="connsiteY175" fmla="*/ 4648200 h 6934200"/>
              <a:gd name="connsiteX176" fmla="*/ 5791200 w 6219825"/>
              <a:gd name="connsiteY176" fmla="*/ 4676775 h 6934200"/>
              <a:gd name="connsiteX177" fmla="*/ 5810250 w 6219825"/>
              <a:gd name="connsiteY177" fmla="*/ 5029200 h 6934200"/>
              <a:gd name="connsiteX178" fmla="*/ 5819775 w 6219825"/>
              <a:gd name="connsiteY178" fmla="*/ 5095875 h 6934200"/>
              <a:gd name="connsiteX179" fmla="*/ 5829300 w 6219825"/>
              <a:gd name="connsiteY179" fmla="*/ 5229225 h 6934200"/>
              <a:gd name="connsiteX180" fmla="*/ 5848350 w 6219825"/>
              <a:gd name="connsiteY180" fmla="*/ 5353050 h 6934200"/>
              <a:gd name="connsiteX181" fmla="*/ 5867400 w 6219825"/>
              <a:gd name="connsiteY181" fmla="*/ 5448300 h 6934200"/>
              <a:gd name="connsiteX182" fmla="*/ 5886450 w 6219825"/>
              <a:gd name="connsiteY182" fmla="*/ 5686425 h 6934200"/>
              <a:gd name="connsiteX183" fmla="*/ 5895975 w 6219825"/>
              <a:gd name="connsiteY183" fmla="*/ 5772150 h 6934200"/>
              <a:gd name="connsiteX184" fmla="*/ 5905500 w 6219825"/>
              <a:gd name="connsiteY184" fmla="*/ 6600825 h 6934200"/>
              <a:gd name="connsiteX185" fmla="*/ 5934075 w 6219825"/>
              <a:gd name="connsiteY185" fmla="*/ 6686550 h 6934200"/>
              <a:gd name="connsiteX186" fmla="*/ 5962650 w 6219825"/>
              <a:gd name="connsiteY186" fmla="*/ 6781800 h 6934200"/>
              <a:gd name="connsiteX187" fmla="*/ 5972175 w 6219825"/>
              <a:gd name="connsiteY187" fmla="*/ 6810375 h 6934200"/>
              <a:gd name="connsiteX188" fmla="*/ 5981700 w 6219825"/>
              <a:gd name="connsiteY188" fmla="*/ 6838950 h 6934200"/>
              <a:gd name="connsiteX189" fmla="*/ 6000750 w 6219825"/>
              <a:gd name="connsiteY189" fmla="*/ 6867525 h 6934200"/>
              <a:gd name="connsiteX190" fmla="*/ 6048375 w 6219825"/>
              <a:gd name="connsiteY190" fmla="*/ 6934200 h 6934200"/>
              <a:gd name="connsiteX191" fmla="*/ 6153150 w 6219825"/>
              <a:gd name="connsiteY191" fmla="*/ 6924675 h 6934200"/>
              <a:gd name="connsiteX192" fmla="*/ 6172200 w 6219825"/>
              <a:gd name="connsiteY192" fmla="*/ 6886575 h 6934200"/>
              <a:gd name="connsiteX193" fmla="*/ 6191250 w 6219825"/>
              <a:gd name="connsiteY193" fmla="*/ 5934075 h 6934200"/>
              <a:gd name="connsiteX194" fmla="*/ 6219825 w 6219825"/>
              <a:gd name="connsiteY194" fmla="*/ 2743200 h 6934200"/>
              <a:gd name="connsiteX195" fmla="*/ 6210300 w 6219825"/>
              <a:gd name="connsiteY195" fmla="*/ 228600 h 6934200"/>
              <a:gd name="connsiteX196" fmla="*/ 6181725 w 6219825"/>
              <a:gd name="connsiteY196" fmla="*/ 104775 h 6934200"/>
              <a:gd name="connsiteX197" fmla="*/ 6172200 w 6219825"/>
              <a:gd name="connsiteY197" fmla="*/ 47625 h 6934200"/>
              <a:gd name="connsiteX198" fmla="*/ 6096000 w 6219825"/>
              <a:gd name="connsiteY19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4905375 w 6219825"/>
              <a:gd name="connsiteY47" fmla="*/ 2838450 h 6934200"/>
              <a:gd name="connsiteX48" fmla="*/ 4733925 w 6219825"/>
              <a:gd name="connsiteY48" fmla="*/ 2867025 h 6934200"/>
              <a:gd name="connsiteX49" fmla="*/ 4686300 w 6219825"/>
              <a:gd name="connsiteY49" fmla="*/ 2876550 h 6934200"/>
              <a:gd name="connsiteX50" fmla="*/ 4562475 w 6219825"/>
              <a:gd name="connsiteY50" fmla="*/ 2905125 h 6934200"/>
              <a:gd name="connsiteX51" fmla="*/ 4333875 w 6219825"/>
              <a:gd name="connsiteY51" fmla="*/ 2924175 h 6934200"/>
              <a:gd name="connsiteX52" fmla="*/ 4181475 w 6219825"/>
              <a:gd name="connsiteY52" fmla="*/ 2933700 h 6934200"/>
              <a:gd name="connsiteX53" fmla="*/ 3914775 w 6219825"/>
              <a:gd name="connsiteY53" fmla="*/ 2924175 h 6934200"/>
              <a:gd name="connsiteX54" fmla="*/ 3800475 w 6219825"/>
              <a:gd name="connsiteY54" fmla="*/ 2905125 h 6934200"/>
              <a:gd name="connsiteX55" fmla="*/ 3629025 w 6219825"/>
              <a:gd name="connsiteY55" fmla="*/ 2867063 h 6934200"/>
              <a:gd name="connsiteX56" fmla="*/ 3234813 w 6219825"/>
              <a:gd name="connsiteY56" fmla="*/ 2848090 h 6934200"/>
              <a:gd name="connsiteX57" fmla="*/ 2914343 w 6219825"/>
              <a:gd name="connsiteY57" fmla="*/ 2895696 h 6934200"/>
              <a:gd name="connsiteX58" fmla="*/ 2692503 w 6219825"/>
              <a:gd name="connsiteY58" fmla="*/ 2876743 h 6934200"/>
              <a:gd name="connsiteX59" fmla="*/ 2156952 w 6219825"/>
              <a:gd name="connsiteY59" fmla="*/ 2895735 h 6934200"/>
              <a:gd name="connsiteX60" fmla="*/ 1800225 w 6219825"/>
              <a:gd name="connsiteY60" fmla="*/ 2838450 h 6934200"/>
              <a:gd name="connsiteX61" fmla="*/ 1762125 w 6219825"/>
              <a:gd name="connsiteY61" fmla="*/ 2809875 h 6934200"/>
              <a:gd name="connsiteX62" fmla="*/ 1733550 w 6219825"/>
              <a:gd name="connsiteY62" fmla="*/ 2781300 h 6934200"/>
              <a:gd name="connsiteX63" fmla="*/ 1685925 w 6219825"/>
              <a:gd name="connsiteY63" fmla="*/ 2771775 h 6934200"/>
              <a:gd name="connsiteX64" fmla="*/ 1466850 w 6219825"/>
              <a:gd name="connsiteY64" fmla="*/ 2752725 h 6934200"/>
              <a:gd name="connsiteX65" fmla="*/ 1362075 w 6219825"/>
              <a:gd name="connsiteY65" fmla="*/ 2724150 h 6934200"/>
              <a:gd name="connsiteX66" fmla="*/ 1314450 w 6219825"/>
              <a:gd name="connsiteY66" fmla="*/ 2714625 h 6934200"/>
              <a:gd name="connsiteX67" fmla="*/ 1266825 w 6219825"/>
              <a:gd name="connsiteY67" fmla="*/ 2695575 h 6934200"/>
              <a:gd name="connsiteX68" fmla="*/ 1181100 w 6219825"/>
              <a:gd name="connsiteY68" fmla="*/ 2686050 h 6934200"/>
              <a:gd name="connsiteX69" fmla="*/ 1152525 w 6219825"/>
              <a:gd name="connsiteY69" fmla="*/ 2676525 h 6934200"/>
              <a:gd name="connsiteX70" fmla="*/ 1047750 w 6219825"/>
              <a:gd name="connsiteY70" fmla="*/ 2647950 h 6934200"/>
              <a:gd name="connsiteX71" fmla="*/ 1009650 w 6219825"/>
              <a:gd name="connsiteY71" fmla="*/ 2628900 h 6934200"/>
              <a:gd name="connsiteX72" fmla="*/ 962025 w 6219825"/>
              <a:gd name="connsiteY72" fmla="*/ 2609850 h 6934200"/>
              <a:gd name="connsiteX73" fmla="*/ 933450 w 6219825"/>
              <a:gd name="connsiteY73" fmla="*/ 2590800 h 6934200"/>
              <a:gd name="connsiteX74" fmla="*/ 904875 w 6219825"/>
              <a:gd name="connsiteY74" fmla="*/ 2581275 h 6934200"/>
              <a:gd name="connsiteX75" fmla="*/ 876300 w 6219825"/>
              <a:gd name="connsiteY75" fmla="*/ 2562225 h 6934200"/>
              <a:gd name="connsiteX76" fmla="*/ 809625 w 6219825"/>
              <a:gd name="connsiteY76" fmla="*/ 2533650 h 6934200"/>
              <a:gd name="connsiteX77" fmla="*/ 781050 w 6219825"/>
              <a:gd name="connsiteY77" fmla="*/ 2514600 h 6934200"/>
              <a:gd name="connsiteX78" fmla="*/ 752475 w 6219825"/>
              <a:gd name="connsiteY78" fmla="*/ 2505075 h 6934200"/>
              <a:gd name="connsiteX79" fmla="*/ 685800 w 6219825"/>
              <a:gd name="connsiteY79" fmla="*/ 2486025 h 6934200"/>
              <a:gd name="connsiteX80" fmla="*/ 638175 w 6219825"/>
              <a:gd name="connsiteY80" fmla="*/ 2476500 h 6934200"/>
              <a:gd name="connsiteX81" fmla="*/ 581025 w 6219825"/>
              <a:gd name="connsiteY81" fmla="*/ 2457450 h 6934200"/>
              <a:gd name="connsiteX82" fmla="*/ 466725 w 6219825"/>
              <a:gd name="connsiteY82" fmla="*/ 2438400 h 6934200"/>
              <a:gd name="connsiteX83" fmla="*/ 419100 w 6219825"/>
              <a:gd name="connsiteY83" fmla="*/ 2419350 h 6934200"/>
              <a:gd name="connsiteX84" fmla="*/ 390525 w 6219825"/>
              <a:gd name="connsiteY84" fmla="*/ 2409825 h 6934200"/>
              <a:gd name="connsiteX85" fmla="*/ 342900 w 6219825"/>
              <a:gd name="connsiteY85" fmla="*/ 2390775 h 6934200"/>
              <a:gd name="connsiteX86" fmla="*/ 219075 w 6219825"/>
              <a:gd name="connsiteY86" fmla="*/ 2362200 h 6934200"/>
              <a:gd name="connsiteX87" fmla="*/ 190500 w 6219825"/>
              <a:gd name="connsiteY87" fmla="*/ 2352675 h 6934200"/>
              <a:gd name="connsiteX88" fmla="*/ 133350 w 6219825"/>
              <a:gd name="connsiteY88" fmla="*/ 2362200 h 6934200"/>
              <a:gd name="connsiteX89" fmla="*/ 85725 w 6219825"/>
              <a:gd name="connsiteY89" fmla="*/ 2409825 h 6934200"/>
              <a:gd name="connsiteX90" fmla="*/ 57150 w 6219825"/>
              <a:gd name="connsiteY90" fmla="*/ 2447925 h 6934200"/>
              <a:gd name="connsiteX91" fmla="*/ 38100 w 6219825"/>
              <a:gd name="connsiteY91" fmla="*/ 2486025 h 6934200"/>
              <a:gd name="connsiteX92" fmla="*/ 19050 w 6219825"/>
              <a:gd name="connsiteY92" fmla="*/ 2514600 h 6934200"/>
              <a:gd name="connsiteX93" fmla="*/ 9525 w 6219825"/>
              <a:gd name="connsiteY93" fmla="*/ 2552700 h 6934200"/>
              <a:gd name="connsiteX94" fmla="*/ 0 w 6219825"/>
              <a:gd name="connsiteY94" fmla="*/ 2581275 h 6934200"/>
              <a:gd name="connsiteX95" fmla="*/ 28575 w 6219825"/>
              <a:gd name="connsiteY95" fmla="*/ 2733675 h 6934200"/>
              <a:gd name="connsiteX96" fmla="*/ 47625 w 6219825"/>
              <a:gd name="connsiteY96" fmla="*/ 2790825 h 6934200"/>
              <a:gd name="connsiteX97" fmla="*/ 76200 w 6219825"/>
              <a:gd name="connsiteY97" fmla="*/ 2828925 h 6934200"/>
              <a:gd name="connsiteX98" fmla="*/ 85725 w 6219825"/>
              <a:gd name="connsiteY98" fmla="*/ 2857500 h 6934200"/>
              <a:gd name="connsiteX99" fmla="*/ 114300 w 6219825"/>
              <a:gd name="connsiteY99" fmla="*/ 2867025 h 6934200"/>
              <a:gd name="connsiteX100" fmla="*/ 171450 w 6219825"/>
              <a:gd name="connsiteY100" fmla="*/ 2905125 h 6934200"/>
              <a:gd name="connsiteX101" fmla="*/ 200025 w 6219825"/>
              <a:gd name="connsiteY101" fmla="*/ 2914650 h 6934200"/>
              <a:gd name="connsiteX102" fmla="*/ 228600 w 6219825"/>
              <a:gd name="connsiteY102" fmla="*/ 2933700 h 6934200"/>
              <a:gd name="connsiteX103" fmla="*/ 257175 w 6219825"/>
              <a:gd name="connsiteY103" fmla="*/ 2962275 h 6934200"/>
              <a:gd name="connsiteX104" fmla="*/ 314325 w 6219825"/>
              <a:gd name="connsiteY104" fmla="*/ 2981325 h 6934200"/>
              <a:gd name="connsiteX105" fmla="*/ 352425 w 6219825"/>
              <a:gd name="connsiteY105" fmla="*/ 3000375 h 6934200"/>
              <a:gd name="connsiteX106" fmla="*/ 409575 w 6219825"/>
              <a:gd name="connsiteY106" fmla="*/ 3048000 h 6934200"/>
              <a:gd name="connsiteX107" fmla="*/ 438150 w 6219825"/>
              <a:gd name="connsiteY107" fmla="*/ 3086100 h 6934200"/>
              <a:gd name="connsiteX108" fmla="*/ 466725 w 6219825"/>
              <a:gd name="connsiteY108" fmla="*/ 3143250 h 6934200"/>
              <a:gd name="connsiteX109" fmla="*/ 476250 w 6219825"/>
              <a:gd name="connsiteY109" fmla="*/ 3171825 h 6934200"/>
              <a:gd name="connsiteX110" fmla="*/ 504825 w 6219825"/>
              <a:gd name="connsiteY110" fmla="*/ 3209925 h 6934200"/>
              <a:gd name="connsiteX111" fmla="*/ 523875 w 6219825"/>
              <a:gd name="connsiteY111" fmla="*/ 3248025 h 6934200"/>
              <a:gd name="connsiteX112" fmla="*/ 533400 w 6219825"/>
              <a:gd name="connsiteY112" fmla="*/ 3295650 h 6934200"/>
              <a:gd name="connsiteX113" fmla="*/ 590550 w 6219825"/>
              <a:gd name="connsiteY113" fmla="*/ 3371850 h 6934200"/>
              <a:gd name="connsiteX114" fmla="*/ 666750 w 6219825"/>
              <a:gd name="connsiteY114" fmla="*/ 3457575 h 6934200"/>
              <a:gd name="connsiteX115" fmla="*/ 695325 w 6219825"/>
              <a:gd name="connsiteY115" fmla="*/ 3476625 h 6934200"/>
              <a:gd name="connsiteX116" fmla="*/ 762000 w 6219825"/>
              <a:gd name="connsiteY116" fmla="*/ 3571875 h 6934200"/>
              <a:gd name="connsiteX117" fmla="*/ 800100 w 6219825"/>
              <a:gd name="connsiteY117" fmla="*/ 3629025 h 6934200"/>
              <a:gd name="connsiteX118" fmla="*/ 857250 w 6219825"/>
              <a:gd name="connsiteY118" fmla="*/ 3724275 h 6934200"/>
              <a:gd name="connsiteX119" fmla="*/ 923925 w 6219825"/>
              <a:gd name="connsiteY119" fmla="*/ 3781425 h 6934200"/>
              <a:gd name="connsiteX120" fmla="*/ 952500 w 6219825"/>
              <a:gd name="connsiteY120" fmla="*/ 3810000 h 6934200"/>
              <a:gd name="connsiteX121" fmla="*/ 981075 w 6219825"/>
              <a:gd name="connsiteY121" fmla="*/ 3829050 h 6934200"/>
              <a:gd name="connsiteX122" fmla="*/ 1028700 w 6219825"/>
              <a:gd name="connsiteY122" fmla="*/ 3886200 h 6934200"/>
              <a:gd name="connsiteX123" fmla="*/ 1057275 w 6219825"/>
              <a:gd name="connsiteY123" fmla="*/ 3924300 h 6934200"/>
              <a:gd name="connsiteX124" fmla="*/ 1076325 w 6219825"/>
              <a:gd name="connsiteY124" fmla="*/ 3952875 h 6934200"/>
              <a:gd name="connsiteX125" fmla="*/ 1114425 w 6219825"/>
              <a:gd name="connsiteY125" fmla="*/ 3962400 h 6934200"/>
              <a:gd name="connsiteX126" fmla="*/ 1152525 w 6219825"/>
              <a:gd name="connsiteY126" fmla="*/ 3990975 h 6934200"/>
              <a:gd name="connsiteX127" fmla="*/ 1181100 w 6219825"/>
              <a:gd name="connsiteY127" fmla="*/ 4010025 h 6934200"/>
              <a:gd name="connsiteX128" fmla="*/ 1200150 w 6219825"/>
              <a:gd name="connsiteY128" fmla="*/ 4038600 h 6934200"/>
              <a:gd name="connsiteX129" fmla="*/ 1228725 w 6219825"/>
              <a:gd name="connsiteY129" fmla="*/ 4048125 h 6934200"/>
              <a:gd name="connsiteX130" fmla="*/ 1257300 w 6219825"/>
              <a:gd name="connsiteY130" fmla="*/ 4067175 h 6934200"/>
              <a:gd name="connsiteX131" fmla="*/ 1343025 w 6219825"/>
              <a:gd name="connsiteY131" fmla="*/ 4057650 h 6934200"/>
              <a:gd name="connsiteX132" fmla="*/ 1371600 w 6219825"/>
              <a:gd name="connsiteY132" fmla="*/ 4038600 h 6934200"/>
              <a:gd name="connsiteX133" fmla="*/ 1419225 w 6219825"/>
              <a:gd name="connsiteY133" fmla="*/ 3981450 h 6934200"/>
              <a:gd name="connsiteX134" fmla="*/ 1485900 w 6219825"/>
              <a:gd name="connsiteY134" fmla="*/ 3924300 h 6934200"/>
              <a:gd name="connsiteX135" fmla="*/ 1514475 w 6219825"/>
              <a:gd name="connsiteY135" fmla="*/ 3914775 h 6934200"/>
              <a:gd name="connsiteX136" fmla="*/ 1543050 w 6219825"/>
              <a:gd name="connsiteY136" fmla="*/ 3895725 h 6934200"/>
              <a:gd name="connsiteX137" fmla="*/ 1628775 w 6219825"/>
              <a:gd name="connsiteY137" fmla="*/ 3876675 h 6934200"/>
              <a:gd name="connsiteX138" fmla="*/ 1657350 w 6219825"/>
              <a:gd name="connsiteY138" fmla="*/ 3857625 h 6934200"/>
              <a:gd name="connsiteX139" fmla="*/ 1685925 w 6219825"/>
              <a:gd name="connsiteY139" fmla="*/ 3829050 h 6934200"/>
              <a:gd name="connsiteX140" fmla="*/ 1743075 w 6219825"/>
              <a:gd name="connsiteY140" fmla="*/ 3810000 h 6934200"/>
              <a:gd name="connsiteX141" fmla="*/ 1809750 w 6219825"/>
              <a:gd name="connsiteY141" fmla="*/ 3790950 h 6934200"/>
              <a:gd name="connsiteX142" fmla="*/ 1924050 w 6219825"/>
              <a:gd name="connsiteY142" fmla="*/ 3771900 h 6934200"/>
              <a:gd name="connsiteX143" fmla="*/ 1943100 w 6219825"/>
              <a:gd name="connsiteY143" fmla="*/ 3743325 h 6934200"/>
              <a:gd name="connsiteX144" fmla="*/ 2000250 w 6219825"/>
              <a:gd name="connsiteY144" fmla="*/ 3724275 h 6934200"/>
              <a:gd name="connsiteX145" fmla="*/ 2345301 w 6219825"/>
              <a:gd name="connsiteY145" fmla="*/ 3695528 h 6934200"/>
              <a:gd name="connsiteX146" fmla="*/ 2566219 w 6219825"/>
              <a:gd name="connsiteY146" fmla="*/ 3714423 h 6934200"/>
              <a:gd name="connsiteX147" fmla="*/ 2825546 w 6219825"/>
              <a:gd name="connsiteY147" fmla="*/ 3676229 h 6934200"/>
              <a:gd name="connsiteX148" fmla="*/ 3347577 w 6219825"/>
              <a:gd name="connsiteY148" fmla="*/ 3676210 h 6934200"/>
              <a:gd name="connsiteX149" fmla="*/ 3527630 w 6219825"/>
              <a:gd name="connsiteY149" fmla="*/ 3714290 h 6934200"/>
              <a:gd name="connsiteX150" fmla="*/ 3814302 w 6219825"/>
              <a:gd name="connsiteY150" fmla="*/ 3752467 h 6934200"/>
              <a:gd name="connsiteX151" fmla="*/ 3994663 w 6219825"/>
              <a:gd name="connsiteY151" fmla="*/ 3752505 h 6934200"/>
              <a:gd name="connsiteX152" fmla="*/ 4245078 w 6219825"/>
              <a:gd name="connsiteY152" fmla="*/ 3781061 h 6934200"/>
              <a:gd name="connsiteX153" fmla="*/ 4400857 w 6219825"/>
              <a:gd name="connsiteY153" fmla="*/ 3800091 h 6934200"/>
              <a:gd name="connsiteX154" fmla="*/ 4622390 w 6219825"/>
              <a:gd name="connsiteY154" fmla="*/ 3800188 h 6934200"/>
              <a:gd name="connsiteX155" fmla="*/ 4742836 w 6219825"/>
              <a:gd name="connsiteY155" fmla="*/ 3800360 h 6934200"/>
              <a:gd name="connsiteX156" fmla="*/ 5076825 w 6219825"/>
              <a:gd name="connsiteY156" fmla="*/ 3886008 h 6934200"/>
              <a:gd name="connsiteX157" fmla="*/ 5334000 w 6219825"/>
              <a:gd name="connsiteY157" fmla="*/ 3981450 h 6934200"/>
              <a:gd name="connsiteX158" fmla="*/ 5343525 w 6219825"/>
              <a:gd name="connsiteY158" fmla="*/ 4010025 h 6934200"/>
              <a:gd name="connsiteX159" fmla="*/ 5410200 w 6219825"/>
              <a:gd name="connsiteY159" fmla="*/ 4067175 h 6934200"/>
              <a:gd name="connsiteX160" fmla="*/ 5438775 w 6219825"/>
              <a:gd name="connsiteY160" fmla="*/ 4076700 h 6934200"/>
              <a:gd name="connsiteX161" fmla="*/ 5495925 w 6219825"/>
              <a:gd name="connsiteY161" fmla="*/ 4133850 h 6934200"/>
              <a:gd name="connsiteX162" fmla="*/ 5562600 w 6219825"/>
              <a:gd name="connsiteY162" fmla="*/ 4171950 h 6934200"/>
              <a:gd name="connsiteX163" fmla="*/ 5591175 w 6219825"/>
              <a:gd name="connsiteY163" fmla="*/ 4229100 h 6934200"/>
              <a:gd name="connsiteX164" fmla="*/ 5600700 w 6219825"/>
              <a:gd name="connsiteY164" fmla="*/ 4257675 h 6934200"/>
              <a:gd name="connsiteX165" fmla="*/ 5619750 w 6219825"/>
              <a:gd name="connsiteY165" fmla="*/ 4295775 h 6934200"/>
              <a:gd name="connsiteX166" fmla="*/ 5629275 w 6219825"/>
              <a:gd name="connsiteY166" fmla="*/ 4333875 h 6934200"/>
              <a:gd name="connsiteX167" fmla="*/ 5648325 w 6219825"/>
              <a:gd name="connsiteY167" fmla="*/ 4362450 h 6934200"/>
              <a:gd name="connsiteX168" fmla="*/ 5657850 w 6219825"/>
              <a:gd name="connsiteY168" fmla="*/ 4391025 h 6934200"/>
              <a:gd name="connsiteX169" fmla="*/ 5695950 w 6219825"/>
              <a:gd name="connsiteY169" fmla="*/ 4448175 h 6934200"/>
              <a:gd name="connsiteX170" fmla="*/ 5705475 w 6219825"/>
              <a:gd name="connsiteY170" fmla="*/ 4495800 h 6934200"/>
              <a:gd name="connsiteX171" fmla="*/ 5734050 w 6219825"/>
              <a:gd name="connsiteY171" fmla="*/ 4524375 h 6934200"/>
              <a:gd name="connsiteX172" fmla="*/ 5753100 w 6219825"/>
              <a:gd name="connsiteY172" fmla="*/ 4562475 h 6934200"/>
              <a:gd name="connsiteX173" fmla="*/ 5772150 w 6219825"/>
              <a:gd name="connsiteY173" fmla="*/ 4619625 h 6934200"/>
              <a:gd name="connsiteX174" fmla="*/ 5781675 w 6219825"/>
              <a:gd name="connsiteY174" fmla="*/ 4648200 h 6934200"/>
              <a:gd name="connsiteX175" fmla="*/ 5791200 w 6219825"/>
              <a:gd name="connsiteY175" fmla="*/ 4676775 h 6934200"/>
              <a:gd name="connsiteX176" fmla="*/ 5810250 w 6219825"/>
              <a:gd name="connsiteY176" fmla="*/ 5029200 h 6934200"/>
              <a:gd name="connsiteX177" fmla="*/ 5819775 w 6219825"/>
              <a:gd name="connsiteY177" fmla="*/ 5095875 h 6934200"/>
              <a:gd name="connsiteX178" fmla="*/ 5829300 w 6219825"/>
              <a:gd name="connsiteY178" fmla="*/ 5229225 h 6934200"/>
              <a:gd name="connsiteX179" fmla="*/ 5848350 w 6219825"/>
              <a:gd name="connsiteY179" fmla="*/ 5353050 h 6934200"/>
              <a:gd name="connsiteX180" fmla="*/ 5867400 w 6219825"/>
              <a:gd name="connsiteY180" fmla="*/ 5448300 h 6934200"/>
              <a:gd name="connsiteX181" fmla="*/ 5886450 w 6219825"/>
              <a:gd name="connsiteY181" fmla="*/ 5686425 h 6934200"/>
              <a:gd name="connsiteX182" fmla="*/ 5895975 w 6219825"/>
              <a:gd name="connsiteY182" fmla="*/ 5772150 h 6934200"/>
              <a:gd name="connsiteX183" fmla="*/ 5905500 w 6219825"/>
              <a:gd name="connsiteY183" fmla="*/ 6600825 h 6934200"/>
              <a:gd name="connsiteX184" fmla="*/ 5934075 w 6219825"/>
              <a:gd name="connsiteY184" fmla="*/ 6686550 h 6934200"/>
              <a:gd name="connsiteX185" fmla="*/ 5962650 w 6219825"/>
              <a:gd name="connsiteY185" fmla="*/ 6781800 h 6934200"/>
              <a:gd name="connsiteX186" fmla="*/ 5972175 w 6219825"/>
              <a:gd name="connsiteY186" fmla="*/ 6810375 h 6934200"/>
              <a:gd name="connsiteX187" fmla="*/ 5981700 w 6219825"/>
              <a:gd name="connsiteY187" fmla="*/ 6838950 h 6934200"/>
              <a:gd name="connsiteX188" fmla="*/ 6000750 w 6219825"/>
              <a:gd name="connsiteY188" fmla="*/ 6867525 h 6934200"/>
              <a:gd name="connsiteX189" fmla="*/ 6048375 w 6219825"/>
              <a:gd name="connsiteY189" fmla="*/ 6934200 h 6934200"/>
              <a:gd name="connsiteX190" fmla="*/ 6153150 w 6219825"/>
              <a:gd name="connsiteY190" fmla="*/ 6924675 h 6934200"/>
              <a:gd name="connsiteX191" fmla="*/ 6172200 w 6219825"/>
              <a:gd name="connsiteY191" fmla="*/ 6886575 h 6934200"/>
              <a:gd name="connsiteX192" fmla="*/ 6191250 w 6219825"/>
              <a:gd name="connsiteY192" fmla="*/ 5934075 h 6934200"/>
              <a:gd name="connsiteX193" fmla="*/ 6219825 w 6219825"/>
              <a:gd name="connsiteY193" fmla="*/ 2743200 h 6934200"/>
              <a:gd name="connsiteX194" fmla="*/ 6210300 w 6219825"/>
              <a:gd name="connsiteY194" fmla="*/ 228600 h 6934200"/>
              <a:gd name="connsiteX195" fmla="*/ 6181725 w 6219825"/>
              <a:gd name="connsiteY195" fmla="*/ 104775 h 6934200"/>
              <a:gd name="connsiteX196" fmla="*/ 6172200 w 6219825"/>
              <a:gd name="connsiteY196" fmla="*/ 47625 h 6934200"/>
              <a:gd name="connsiteX197" fmla="*/ 6096000 w 6219825"/>
              <a:gd name="connsiteY19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838450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76467 w 6219825"/>
              <a:gd name="connsiteY48" fmla="*/ 2829022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562475 w 6219825"/>
              <a:gd name="connsiteY48" fmla="*/ 2905125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33550 w 6219825"/>
              <a:gd name="connsiteY59" fmla="*/ 2781300 h 6934200"/>
              <a:gd name="connsiteX60" fmla="*/ 1685925 w 6219825"/>
              <a:gd name="connsiteY60" fmla="*/ 2771775 h 6934200"/>
              <a:gd name="connsiteX61" fmla="*/ 1466850 w 6219825"/>
              <a:gd name="connsiteY61" fmla="*/ 2752725 h 6934200"/>
              <a:gd name="connsiteX62" fmla="*/ 1362075 w 6219825"/>
              <a:gd name="connsiteY62" fmla="*/ 2724150 h 6934200"/>
              <a:gd name="connsiteX63" fmla="*/ 1314450 w 6219825"/>
              <a:gd name="connsiteY63" fmla="*/ 2714625 h 6934200"/>
              <a:gd name="connsiteX64" fmla="*/ 1266825 w 6219825"/>
              <a:gd name="connsiteY64" fmla="*/ 2695575 h 6934200"/>
              <a:gd name="connsiteX65" fmla="*/ 1181100 w 6219825"/>
              <a:gd name="connsiteY65" fmla="*/ 2686050 h 6934200"/>
              <a:gd name="connsiteX66" fmla="*/ 1152525 w 6219825"/>
              <a:gd name="connsiteY66" fmla="*/ 2676525 h 6934200"/>
              <a:gd name="connsiteX67" fmla="*/ 1047750 w 6219825"/>
              <a:gd name="connsiteY67" fmla="*/ 2647950 h 6934200"/>
              <a:gd name="connsiteX68" fmla="*/ 1009650 w 6219825"/>
              <a:gd name="connsiteY68" fmla="*/ 2628900 h 6934200"/>
              <a:gd name="connsiteX69" fmla="*/ 962025 w 6219825"/>
              <a:gd name="connsiteY69" fmla="*/ 2609850 h 6934200"/>
              <a:gd name="connsiteX70" fmla="*/ 933450 w 6219825"/>
              <a:gd name="connsiteY70" fmla="*/ 2590800 h 6934200"/>
              <a:gd name="connsiteX71" fmla="*/ 904875 w 6219825"/>
              <a:gd name="connsiteY71" fmla="*/ 2581275 h 6934200"/>
              <a:gd name="connsiteX72" fmla="*/ 876300 w 6219825"/>
              <a:gd name="connsiteY72" fmla="*/ 2562225 h 6934200"/>
              <a:gd name="connsiteX73" fmla="*/ 809625 w 6219825"/>
              <a:gd name="connsiteY73" fmla="*/ 2533650 h 6934200"/>
              <a:gd name="connsiteX74" fmla="*/ 781050 w 6219825"/>
              <a:gd name="connsiteY74" fmla="*/ 2514600 h 6934200"/>
              <a:gd name="connsiteX75" fmla="*/ 752475 w 6219825"/>
              <a:gd name="connsiteY75" fmla="*/ 2505075 h 6934200"/>
              <a:gd name="connsiteX76" fmla="*/ 685800 w 6219825"/>
              <a:gd name="connsiteY76" fmla="*/ 2486025 h 6934200"/>
              <a:gd name="connsiteX77" fmla="*/ 638175 w 6219825"/>
              <a:gd name="connsiteY77" fmla="*/ 2476500 h 6934200"/>
              <a:gd name="connsiteX78" fmla="*/ 581025 w 6219825"/>
              <a:gd name="connsiteY78" fmla="*/ 2457450 h 6934200"/>
              <a:gd name="connsiteX79" fmla="*/ 466725 w 6219825"/>
              <a:gd name="connsiteY79" fmla="*/ 2438400 h 6934200"/>
              <a:gd name="connsiteX80" fmla="*/ 419100 w 6219825"/>
              <a:gd name="connsiteY80" fmla="*/ 2419350 h 6934200"/>
              <a:gd name="connsiteX81" fmla="*/ 390525 w 6219825"/>
              <a:gd name="connsiteY81" fmla="*/ 2409825 h 6934200"/>
              <a:gd name="connsiteX82" fmla="*/ 342900 w 6219825"/>
              <a:gd name="connsiteY82" fmla="*/ 2390775 h 6934200"/>
              <a:gd name="connsiteX83" fmla="*/ 219075 w 6219825"/>
              <a:gd name="connsiteY83" fmla="*/ 2362200 h 6934200"/>
              <a:gd name="connsiteX84" fmla="*/ 190500 w 6219825"/>
              <a:gd name="connsiteY84" fmla="*/ 2352675 h 6934200"/>
              <a:gd name="connsiteX85" fmla="*/ 133350 w 6219825"/>
              <a:gd name="connsiteY85" fmla="*/ 2362200 h 6934200"/>
              <a:gd name="connsiteX86" fmla="*/ 85725 w 6219825"/>
              <a:gd name="connsiteY86" fmla="*/ 2409825 h 6934200"/>
              <a:gd name="connsiteX87" fmla="*/ 57150 w 6219825"/>
              <a:gd name="connsiteY87" fmla="*/ 2447925 h 6934200"/>
              <a:gd name="connsiteX88" fmla="*/ 38100 w 6219825"/>
              <a:gd name="connsiteY88" fmla="*/ 2486025 h 6934200"/>
              <a:gd name="connsiteX89" fmla="*/ 19050 w 6219825"/>
              <a:gd name="connsiteY89" fmla="*/ 2514600 h 6934200"/>
              <a:gd name="connsiteX90" fmla="*/ 9525 w 6219825"/>
              <a:gd name="connsiteY90" fmla="*/ 2552700 h 6934200"/>
              <a:gd name="connsiteX91" fmla="*/ 0 w 6219825"/>
              <a:gd name="connsiteY91" fmla="*/ 2581275 h 6934200"/>
              <a:gd name="connsiteX92" fmla="*/ 28575 w 6219825"/>
              <a:gd name="connsiteY92" fmla="*/ 2733675 h 6934200"/>
              <a:gd name="connsiteX93" fmla="*/ 47625 w 6219825"/>
              <a:gd name="connsiteY93" fmla="*/ 2790825 h 6934200"/>
              <a:gd name="connsiteX94" fmla="*/ 76200 w 6219825"/>
              <a:gd name="connsiteY94" fmla="*/ 2828925 h 6934200"/>
              <a:gd name="connsiteX95" fmla="*/ 85725 w 6219825"/>
              <a:gd name="connsiteY95" fmla="*/ 2857500 h 6934200"/>
              <a:gd name="connsiteX96" fmla="*/ 114300 w 6219825"/>
              <a:gd name="connsiteY96" fmla="*/ 2867025 h 6934200"/>
              <a:gd name="connsiteX97" fmla="*/ 171450 w 6219825"/>
              <a:gd name="connsiteY97" fmla="*/ 2905125 h 6934200"/>
              <a:gd name="connsiteX98" fmla="*/ 200025 w 6219825"/>
              <a:gd name="connsiteY98" fmla="*/ 2914650 h 6934200"/>
              <a:gd name="connsiteX99" fmla="*/ 228600 w 6219825"/>
              <a:gd name="connsiteY99" fmla="*/ 2933700 h 6934200"/>
              <a:gd name="connsiteX100" fmla="*/ 257175 w 6219825"/>
              <a:gd name="connsiteY100" fmla="*/ 2962275 h 6934200"/>
              <a:gd name="connsiteX101" fmla="*/ 314325 w 6219825"/>
              <a:gd name="connsiteY101" fmla="*/ 2981325 h 6934200"/>
              <a:gd name="connsiteX102" fmla="*/ 352425 w 6219825"/>
              <a:gd name="connsiteY102" fmla="*/ 3000375 h 6934200"/>
              <a:gd name="connsiteX103" fmla="*/ 409575 w 6219825"/>
              <a:gd name="connsiteY103" fmla="*/ 3048000 h 6934200"/>
              <a:gd name="connsiteX104" fmla="*/ 438150 w 6219825"/>
              <a:gd name="connsiteY104" fmla="*/ 3086100 h 6934200"/>
              <a:gd name="connsiteX105" fmla="*/ 466725 w 6219825"/>
              <a:gd name="connsiteY105" fmla="*/ 3143250 h 6934200"/>
              <a:gd name="connsiteX106" fmla="*/ 476250 w 6219825"/>
              <a:gd name="connsiteY106" fmla="*/ 3171825 h 6934200"/>
              <a:gd name="connsiteX107" fmla="*/ 504825 w 6219825"/>
              <a:gd name="connsiteY107" fmla="*/ 3209925 h 6934200"/>
              <a:gd name="connsiteX108" fmla="*/ 523875 w 6219825"/>
              <a:gd name="connsiteY108" fmla="*/ 3248025 h 6934200"/>
              <a:gd name="connsiteX109" fmla="*/ 533400 w 6219825"/>
              <a:gd name="connsiteY109" fmla="*/ 3295650 h 6934200"/>
              <a:gd name="connsiteX110" fmla="*/ 590550 w 6219825"/>
              <a:gd name="connsiteY110" fmla="*/ 3371850 h 6934200"/>
              <a:gd name="connsiteX111" fmla="*/ 666750 w 6219825"/>
              <a:gd name="connsiteY111" fmla="*/ 3457575 h 6934200"/>
              <a:gd name="connsiteX112" fmla="*/ 695325 w 6219825"/>
              <a:gd name="connsiteY112" fmla="*/ 3476625 h 6934200"/>
              <a:gd name="connsiteX113" fmla="*/ 762000 w 6219825"/>
              <a:gd name="connsiteY113" fmla="*/ 3571875 h 6934200"/>
              <a:gd name="connsiteX114" fmla="*/ 800100 w 6219825"/>
              <a:gd name="connsiteY114" fmla="*/ 3629025 h 6934200"/>
              <a:gd name="connsiteX115" fmla="*/ 857250 w 6219825"/>
              <a:gd name="connsiteY115" fmla="*/ 3724275 h 6934200"/>
              <a:gd name="connsiteX116" fmla="*/ 923925 w 6219825"/>
              <a:gd name="connsiteY116" fmla="*/ 3781425 h 6934200"/>
              <a:gd name="connsiteX117" fmla="*/ 952500 w 6219825"/>
              <a:gd name="connsiteY117" fmla="*/ 3810000 h 6934200"/>
              <a:gd name="connsiteX118" fmla="*/ 981075 w 6219825"/>
              <a:gd name="connsiteY118" fmla="*/ 3829050 h 6934200"/>
              <a:gd name="connsiteX119" fmla="*/ 1028700 w 6219825"/>
              <a:gd name="connsiteY119" fmla="*/ 3886200 h 6934200"/>
              <a:gd name="connsiteX120" fmla="*/ 1057275 w 6219825"/>
              <a:gd name="connsiteY120" fmla="*/ 3924300 h 6934200"/>
              <a:gd name="connsiteX121" fmla="*/ 1076325 w 6219825"/>
              <a:gd name="connsiteY121" fmla="*/ 3952875 h 6934200"/>
              <a:gd name="connsiteX122" fmla="*/ 1114425 w 6219825"/>
              <a:gd name="connsiteY122" fmla="*/ 3962400 h 6934200"/>
              <a:gd name="connsiteX123" fmla="*/ 1152525 w 6219825"/>
              <a:gd name="connsiteY123" fmla="*/ 3990975 h 6934200"/>
              <a:gd name="connsiteX124" fmla="*/ 1181100 w 6219825"/>
              <a:gd name="connsiteY124" fmla="*/ 4010025 h 6934200"/>
              <a:gd name="connsiteX125" fmla="*/ 1200150 w 6219825"/>
              <a:gd name="connsiteY125" fmla="*/ 4038600 h 6934200"/>
              <a:gd name="connsiteX126" fmla="*/ 1228725 w 6219825"/>
              <a:gd name="connsiteY126" fmla="*/ 4048125 h 6934200"/>
              <a:gd name="connsiteX127" fmla="*/ 1257300 w 6219825"/>
              <a:gd name="connsiteY127" fmla="*/ 4067175 h 6934200"/>
              <a:gd name="connsiteX128" fmla="*/ 1343025 w 6219825"/>
              <a:gd name="connsiteY128" fmla="*/ 4057650 h 6934200"/>
              <a:gd name="connsiteX129" fmla="*/ 1371600 w 6219825"/>
              <a:gd name="connsiteY129" fmla="*/ 4038600 h 6934200"/>
              <a:gd name="connsiteX130" fmla="*/ 1419225 w 6219825"/>
              <a:gd name="connsiteY130" fmla="*/ 3981450 h 6934200"/>
              <a:gd name="connsiteX131" fmla="*/ 1485900 w 6219825"/>
              <a:gd name="connsiteY131" fmla="*/ 3924300 h 6934200"/>
              <a:gd name="connsiteX132" fmla="*/ 1514475 w 6219825"/>
              <a:gd name="connsiteY132" fmla="*/ 3914775 h 6934200"/>
              <a:gd name="connsiteX133" fmla="*/ 1543050 w 6219825"/>
              <a:gd name="connsiteY133" fmla="*/ 3895725 h 6934200"/>
              <a:gd name="connsiteX134" fmla="*/ 1628775 w 6219825"/>
              <a:gd name="connsiteY134" fmla="*/ 3876675 h 6934200"/>
              <a:gd name="connsiteX135" fmla="*/ 1657350 w 6219825"/>
              <a:gd name="connsiteY135" fmla="*/ 3857625 h 6934200"/>
              <a:gd name="connsiteX136" fmla="*/ 1685925 w 6219825"/>
              <a:gd name="connsiteY136" fmla="*/ 3829050 h 6934200"/>
              <a:gd name="connsiteX137" fmla="*/ 1743075 w 6219825"/>
              <a:gd name="connsiteY137" fmla="*/ 3810000 h 6934200"/>
              <a:gd name="connsiteX138" fmla="*/ 1809750 w 6219825"/>
              <a:gd name="connsiteY138" fmla="*/ 3790950 h 6934200"/>
              <a:gd name="connsiteX139" fmla="*/ 1924050 w 6219825"/>
              <a:gd name="connsiteY139" fmla="*/ 3771900 h 6934200"/>
              <a:gd name="connsiteX140" fmla="*/ 1943100 w 6219825"/>
              <a:gd name="connsiteY140" fmla="*/ 3743325 h 6934200"/>
              <a:gd name="connsiteX141" fmla="*/ 2000250 w 6219825"/>
              <a:gd name="connsiteY141" fmla="*/ 3724275 h 6934200"/>
              <a:gd name="connsiteX142" fmla="*/ 2345301 w 6219825"/>
              <a:gd name="connsiteY142" fmla="*/ 3695528 h 6934200"/>
              <a:gd name="connsiteX143" fmla="*/ 2566219 w 6219825"/>
              <a:gd name="connsiteY143" fmla="*/ 3714423 h 6934200"/>
              <a:gd name="connsiteX144" fmla="*/ 2825546 w 6219825"/>
              <a:gd name="connsiteY144" fmla="*/ 3676229 h 6934200"/>
              <a:gd name="connsiteX145" fmla="*/ 3347577 w 6219825"/>
              <a:gd name="connsiteY145" fmla="*/ 3676210 h 6934200"/>
              <a:gd name="connsiteX146" fmla="*/ 3527630 w 6219825"/>
              <a:gd name="connsiteY146" fmla="*/ 3714290 h 6934200"/>
              <a:gd name="connsiteX147" fmla="*/ 3814302 w 6219825"/>
              <a:gd name="connsiteY147" fmla="*/ 3752467 h 6934200"/>
              <a:gd name="connsiteX148" fmla="*/ 3994663 w 6219825"/>
              <a:gd name="connsiteY148" fmla="*/ 3752505 h 6934200"/>
              <a:gd name="connsiteX149" fmla="*/ 4245078 w 6219825"/>
              <a:gd name="connsiteY149" fmla="*/ 3781061 h 6934200"/>
              <a:gd name="connsiteX150" fmla="*/ 4400857 w 6219825"/>
              <a:gd name="connsiteY150" fmla="*/ 3800091 h 6934200"/>
              <a:gd name="connsiteX151" fmla="*/ 4622390 w 6219825"/>
              <a:gd name="connsiteY151" fmla="*/ 3800188 h 6934200"/>
              <a:gd name="connsiteX152" fmla="*/ 4742836 w 6219825"/>
              <a:gd name="connsiteY152" fmla="*/ 3800360 h 6934200"/>
              <a:gd name="connsiteX153" fmla="*/ 5076825 w 6219825"/>
              <a:gd name="connsiteY153" fmla="*/ 3886008 h 6934200"/>
              <a:gd name="connsiteX154" fmla="*/ 5334000 w 6219825"/>
              <a:gd name="connsiteY154" fmla="*/ 3981450 h 6934200"/>
              <a:gd name="connsiteX155" fmla="*/ 5343525 w 6219825"/>
              <a:gd name="connsiteY155" fmla="*/ 4010025 h 6934200"/>
              <a:gd name="connsiteX156" fmla="*/ 5410200 w 6219825"/>
              <a:gd name="connsiteY156" fmla="*/ 4067175 h 6934200"/>
              <a:gd name="connsiteX157" fmla="*/ 5438775 w 6219825"/>
              <a:gd name="connsiteY157" fmla="*/ 4076700 h 6934200"/>
              <a:gd name="connsiteX158" fmla="*/ 5495925 w 6219825"/>
              <a:gd name="connsiteY158" fmla="*/ 4133850 h 6934200"/>
              <a:gd name="connsiteX159" fmla="*/ 5562600 w 6219825"/>
              <a:gd name="connsiteY159" fmla="*/ 4171950 h 6934200"/>
              <a:gd name="connsiteX160" fmla="*/ 5591175 w 6219825"/>
              <a:gd name="connsiteY160" fmla="*/ 4229100 h 6934200"/>
              <a:gd name="connsiteX161" fmla="*/ 5600700 w 6219825"/>
              <a:gd name="connsiteY161" fmla="*/ 4257675 h 6934200"/>
              <a:gd name="connsiteX162" fmla="*/ 5619750 w 6219825"/>
              <a:gd name="connsiteY162" fmla="*/ 4295775 h 6934200"/>
              <a:gd name="connsiteX163" fmla="*/ 5629275 w 6219825"/>
              <a:gd name="connsiteY163" fmla="*/ 4333875 h 6934200"/>
              <a:gd name="connsiteX164" fmla="*/ 5648325 w 6219825"/>
              <a:gd name="connsiteY164" fmla="*/ 4362450 h 6934200"/>
              <a:gd name="connsiteX165" fmla="*/ 5657850 w 6219825"/>
              <a:gd name="connsiteY165" fmla="*/ 4391025 h 6934200"/>
              <a:gd name="connsiteX166" fmla="*/ 5695950 w 6219825"/>
              <a:gd name="connsiteY166" fmla="*/ 4448175 h 6934200"/>
              <a:gd name="connsiteX167" fmla="*/ 5705475 w 6219825"/>
              <a:gd name="connsiteY167" fmla="*/ 4495800 h 6934200"/>
              <a:gd name="connsiteX168" fmla="*/ 5734050 w 6219825"/>
              <a:gd name="connsiteY168" fmla="*/ 4524375 h 6934200"/>
              <a:gd name="connsiteX169" fmla="*/ 5753100 w 6219825"/>
              <a:gd name="connsiteY169" fmla="*/ 4562475 h 6934200"/>
              <a:gd name="connsiteX170" fmla="*/ 5772150 w 6219825"/>
              <a:gd name="connsiteY170" fmla="*/ 4619625 h 6934200"/>
              <a:gd name="connsiteX171" fmla="*/ 5781675 w 6219825"/>
              <a:gd name="connsiteY171" fmla="*/ 4648200 h 6934200"/>
              <a:gd name="connsiteX172" fmla="*/ 5791200 w 6219825"/>
              <a:gd name="connsiteY172" fmla="*/ 4676775 h 6934200"/>
              <a:gd name="connsiteX173" fmla="*/ 5810250 w 6219825"/>
              <a:gd name="connsiteY173" fmla="*/ 5029200 h 6934200"/>
              <a:gd name="connsiteX174" fmla="*/ 5819775 w 6219825"/>
              <a:gd name="connsiteY174" fmla="*/ 5095875 h 6934200"/>
              <a:gd name="connsiteX175" fmla="*/ 5829300 w 6219825"/>
              <a:gd name="connsiteY175" fmla="*/ 5229225 h 6934200"/>
              <a:gd name="connsiteX176" fmla="*/ 5848350 w 6219825"/>
              <a:gd name="connsiteY176" fmla="*/ 5353050 h 6934200"/>
              <a:gd name="connsiteX177" fmla="*/ 5867400 w 6219825"/>
              <a:gd name="connsiteY177" fmla="*/ 5448300 h 6934200"/>
              <a:gd name="connsiteX178" fmla="*/ 5886450 w 6219825"/>
              <a:gd name="connsiteY178" fmla="*/ 5686425 h 6934200"/>
              <a:gd name="connsiteX179" fmla="*/ 5895975 w 6219825"/>
              <a:gd name="connsiteY179" fmla="*/ 5772150 h 6934200"/>
              <a:gd name="connsiteX180" fmla="*/ 5905500 w 6219825"/>
              <a:gd name="connsiteY180" fmla="*/ 6600825 h 6934200"/>
              <a:gd name="connsiteX181" fmla="*/ 5934075 w 6219825"/>
              <a:gd name="connsiteY181" fmla="*/ 6686550 h 6934200"/>
              <a:gd name="connsiteX182" fmla="*/ 5962650 w 6219825"/>
              <a:gd name="connsiteY182" fmla="*/ 6781800 h 6934200"/>
              <a:gd name="connsiteX183" fmla="*/ 5972175 w 6219825"/>
              <a:gd name="connsiteY183" fmla="*/ 6810375 h 6934200"/>
              <a:gd name="connsiteX184" fmla="*/ 5981700 w 6219825"/>
              <a:gd name="connsiteY184" fmla="*/ 6838950 h 6934200"/>
              <a:gd name="connsiteX185" fmla="*/ 6000750 w 6219825"/>
              <a:gd name="connsiteY185" fmla="*/ 6867525 h 6934200"/>
              <a:gd name="connsiteX186" fmla="*/ 6048375 w 6219825"/>
              <a:gd name="connsiteY186" fmla="*/ 6934200 h 6934200"/>
              <a:gd name="connsiteX187" fmla="*/ 6153150 w 6219825"/>
              <a:gd name="connsiteY187" fmla="*/ 6924675 h 6934200"/>
              <a:gd name="connsiteX188" fmla="*/ 6172200 w 6219825"/>
              <a:gd name="connsiteY188" fmla="*/ 6886575 h 6934200"/>
              <a:gd name="connsiteX189" fmla="*/ 6191250 w 6219825"/>
              <a:gd name="connsiteY189" fmla="*/ 5934075 h 6934200"/>
              <a:gd name="connsiteX190" fmla="*/ 6219825 w 6219825"/>
              <a:gd name="connsiteY190" fmla="*/ 2743200 h 6934200"/>
              <a:gd name="connsiteX191" fmla="*/ 6210300 w 6219825"/>
              <a:gd name="connsiteY191" fmla="*/ 228600 h 6934200"/>
              <a:gd name="connsiteX192" fmla="*/ 6181725 w 6219825"/>
              <a:gd name="connsiteY192" fmla="*/ 104775 h 6934200"/>
              <a:gd name="connsiteX193" fmla="*/ 6172200 w 6219825"/>
              <a:gd name="connsiteY193" fmla="*/ 47625 h 6934200"/>
              <a:gd name="connsiteX194" fmla="*/ 6096000 w 6219825"/>
              <a:gd name="connsiteY19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33550 w 6219825"/>
              <a:gd name="connsiteY59" fmla="*/ 2781300 h 6934200"/>
              <a:gd name="connsiteX60" fmla="*/ 1685925 w 6219825"/>
              <a:gd name="connsiteY60" fmla="*/ 2771775 h 6934200"/>
              <a:gd name="connsiteX61" fmla="*/ 1466850 w 6219825"/>
              <a:gd name="connsiteY61" fmla="*/ 2752725 h 6934200"/>
              <a:gd name="connsiteX62" fmla="*/ 1362075 w 6219825"/>
              <a:gd name="connsiteY62" fmla="*/ 2724150 h 6934200"/>
              <a:gd name="connsiteX63" fmla="*/ 1314450 w 6219825"/>
              <a:gd name="connsiteY63" fmla="*/ 2714625 h 6934200"/>
              <a:gd name="connsiteX64" fmla="*/ 1266825 w 6219825"/>
              <a:gd name="connsiteY64" fmla="*/ 2695575 h 6934200"/>
              <a:gd name="connsiteX65" fmla="*/ 1181100 w 6219825"/>
              <a:gd name="connsiteY65" fmla="*/ 2686050 h 6934200"/>
              <a:gd name="connsiteX66" fmla="*/ 1152525 w 6219825"/>
              <a:gd name="connsiteY66" fmla="*/ 2676525 h 6934200"/>
              <a:gd name="connsiteX67" fmla="*/ 1047750 w 6219825"/>
              <a:gd name="connsiteY67" fmla="*/ 2647950 h 6934200"/>
              <a:gd name="connsiteX68" fmla="*/ 1009650 w 6219825"/>
              <a:gd name="connsiteY68" fmla="*/ 2628900 h 6934200"/>
              <a:gd name="connsiteX69" fmla="*/ 962025 w 6219825"/>
              <a:gd name="connsiteY69" fmla="*/ 2609850 h 6934200"/>
              <a:gd name="connsiteX70" fmla="*/ 933450 w 6219825"/>
              <a:gd name="connsiteY70" fmla="*/ 2590800 h 6934200"/>
              <a:gd name="connsiteX71" fmla="*/ 904875 w 6219825"/>
              <a:gd name="connsiteY71" fmla="*/ 2581275 h 6934200"/>
              <a:gd name="connsiteX72" fmla="*/ 876300 w 6219825"/>
              <a:gd name="connsiteY72" fmla="*/ 2562225 h 6934200"/>
              <a:gd name="connsiteX73" fmla="*/ 809625 w 6219825"/>
              <a:gd name="connsiteY73" fmla="*/ 2533650 h 6934200"/>
              <a:gd name="connsiteX74" fmla="*/ 781050 w 6219825"/>
              <a:gd name="connsiteY74" fmla="*/ 2514600 h 6934200"/>
              <a:gd name="connsiteX75" fmla="*/ 752475 w 6219825"/>
              <a:gd name="connsiteY75" fmla="*/ 2505075 h 6934200"/>
              <a:gd name="connsiteX76" fmla="*/ 685800 w 6219825"/>
              <a:gd name="connsiteY76" fmla="*/ 2486025 h 6934200"/>
              <a:gd name="connsiteX77" fmla="*/ 638175 w 6219825"/>
              <a:gd name="connsiteY77" fmla="*/ 2476500 h 6934200"/>
              <a:gd name="connsiteX78" fmla="*/ 581025 w 6219825"/>
              <a:gd name="connsiteY78" fmla="*/ 2457450 h 6934200"/>
              <a:gd name="connsiteX79" fmla="*/ 466725 w 6219825"/>
              <a:gd name="connsiteY79" fmla="*/ 2438400 h 6934200"/>
              <a:gd name="connsiteX80" fmla="*/ 419100 w 6219825"/>
              <a:gd name="connsiteY80" fmla="*/ 2419350 h 6934200"/>
              <a:gd name="connsiteX81" fmla="*/ 390525 w 6219825"/>
              <a:gd name="connsiteY81" fmla="*/ 2409825 h 6934200"/>
              <a:gd name="connsiteX82" fmla="*/ 342900 w 6219825"/>
              <a:gd name="connsiteY82" fmla="*/ 2390775 h 6934200"/>
              <a:gd name="connsiteX83" fmla="*/ 219075 w 6219825"/>
              <a:gd name="connsiteY83" fmla="*/ 2362200 h 6934200"/>
              <a:gd name="connsiteX84" fmla="*/ 190500 w 6219825"/>
              <a:gd name="connsiteY84" fmla="*/ 2352675 h 6934200"/>
              <a:gd name="connsiteX85" fmla="*/ 133350 w 6219825"/>
              <a:gd name="connsiteY85" fmla="*/ 2362200 h 6934200"/>
              <a:gd name="connsiteX86" fmla="*/ 85725 w 6219825"/>
              <a:gd name="connsiteY86" fmla="*/ 2409825 h 6934200"/>
              <a:gd name="connsiteX87" fmla="*/ 57150 w 6219825"/>
              <a:gd name="connsiteY87" fmla="*/ 2447925 h 6934200"/>
              <a:gd name="connsiteX88" fmla="*/ 38100 w 6219825"/>
              <a:gd name="connsiteY88" fmla="*/ 2486025 h 6934200"/>
              <a:gd name="connsiteX89" fmla="*/ 19050 w 6219825"/>
              <a:gd name="connsiteY89" fmla="*/ 2514600 h 6934200"/>
              <a:gd name="connsiteX90" fmla="*/ 9525 w 6219825"/>
              <a:gd name="connsiteY90" fmla="*/ 2552700 h 6934200"/>
              <a:gd name="connsiteX91" fmla="*/ 0 w 6219825"/>
              <a:gd name="connsiteY91" fmla="*/ 2581275 h 6934200"/>
              <a:gd name="connsiteX92" fmla="*/ 28575 w 6219825"/>
              <a:gd name="connsiteY92" fmla="*/ 2733675 h 6934200"/>
              <a:gd name="connsiteX93" fmla="*/ 47625 w 6219825"/>
              <a:gd name="connsiteY93" fmla="*/ 2790825 h 6934200"/>
              <a:gd name="connsiteX94" fmla="*/ 76200 w 6219825"/>
              <a:gd name="connsiteY94" fmla="*/ 2828925 h 6934200"/>
              <a:gd name="connsiteX95" fmla="*/ 85725 w 6219825"/>
              <a:gd name="connsiteY95" fmla="*/ 2857500 h 6934200"/>
              <a:gd name="connsiteX96" fmla="*/ 114300 w 6219825"/>
              <a:gd name="connsiteY96" fmla="*/ 2867025 h 6934200"/>
              <a:gd name="connsiteX97" fmla="*/ 171450 w 6219825"/>
              <a:gd name="connsiteY97" fmla="*/ 2905125 h 6934200"/>
              <a:gd name="connsiteX98" fmla="*/ 200025 w 6219825"/>
              <a:gd name="connsiteY98" fmla="*/ 2914650 h 6934200"/>
              <a:gd name="connsiteX99" fmla="*/ 228600 w 6219825"/>
              <a:gd name="connsiteY99" fmla="*/ 2933700 h 6934200"/>
              <a:gd name="connsiteX100" fmla="*/ 257175 w 6219825"/>
              <a:gd name="connsiteY100" fmla="*/ 2962275 h 6934200"/>
              <a:gd name="connsiteX101" fmla="*/ 314325 w 6219825"/>
              <a:gd name="connsiteY101" fmla="*/ 2981325 h 6934200"/>
              <a:gd name="connsiteX102" fmla="*/ 352425 w 6219825"/>
              <a:gd name="connsiteY102" fmla="*/ 3000375 h 6934200"/>
              <a:gd name="connsiteX103" fmla="*/ 409575 w 6219825"/>
              <a:gd name="connsiteY103" fmla="*/ 3048000 h 6934200"/>
              <a:gd name="connsiteX104" fmla="*/ 438150 w 6219825"/>
              <a:gd name="connsiteY104" fmla="*/ 3086100 h 6934200"/>
              <a:gd name="connsiteX105" fmla="*/ 466725 w 6219825"/>
              <a:gd name="connsiteY105" fmla="*/ 3143250 h 6934200"/>
              <a:gd name="connsiteX106" fmla="*/ 476250 w 6219825"/>
              <a:gd name="connsiteY106" fmla="*/ 3171825 h 6934200"/>
              <a:gd name="connsiteX107" fmla="*/ 504825 w 6219825"/>
              <a:gd name="connsiteY107" fmla="*/ 3209925 h 6934200"/>
              <a:gd name="connsiteX108" fmla="*/ 523875 w 6219825"/>
              <a:gd name="connsiteY108" fmla="*/ 3248025 h 6934200"/>
              <a:gd name="connsiteX109" fmla="*/ 533400 w 6219825"/>
              <a:gd name="connsiteY109" fmla="*/ 3295650 h 6934200"/>
              <a:gd name="connsiteX110" fmla="*/ 590550 w 6219825"/>
              <a:gd name="connsiteY110" fmla="*/ 3371850 h 6934200"/>
              <a:gd name="connsiteX111" fmla="*/ 666750 w 6219825"/>
              <a:gd name="connsiteY111" fmla="*/ 3457575 h 6934200"/>
              <a:gd name="connsiteX112" fmla="*/ 695325 w 6219825"/>
              <a:gd name="connsiteY112" fmla="*/ 3476625 h 6934200"/>
              <a:gd name="connsiteX113" fmla="*/ 762000 w 6219825"/>
              <a:gd name="connsiteY113" fmla="*/ 3571875 h 6934200"/>
              <a:gd name="connsiteX114" fmla="*/ 800100 w 6219825"/>
              <a:gd name="connsiteY114" fmla="*/ 3629025 h 6934200"/>
              <a:gd name="connsiteX115" fmla="*/ 857250 w 6219825"/>
              <a:gd name="connsiteY115" fmla="*/ 3724275 h 6934200"/>
              <a:gd name="connsiteX116" fmla="*/ 923925 w 6219825"/>
              <a:gd name="connsiteY116" fmla="*/ 3781425 h 6934200"/>
              <a:gd name="connsiteX117" fmla="*/ 952500 w 6219825"/>
              <a:gd name="connsiteY117" fmla="*/ 3810000 h 6934200"/>
              <a:gd name="connsiteX118" fmla="*/ 981075 w 6219825"/>
              <a:gd name="connsiteY118" fmla="*/ 3829050 h 6934200"/>
              <a:gd name="connsiteX119" fmla="*/ 1028700 w 6219825"/>
              <a:gd name="connsiteY119" fmla="*/ 3886200 h 6934200"/>
              <a:gd name="connsiteX120" fmla="*/ 1057275 w 6219825"/>
              <a:gd name="connsiteY120" fmla="*/ 3924300 h 6934200"/>
              <a:gd name="connsiteX121" fmla="*/ 1076325 w 6219825"/>
              <a:gd name="connsiteY121" fmla="*/ 3952875 h 6934200"/>
              <a:gd name="connsiteX122" fmla="*/ 1114425 w 6219825"/>
              <a:gd name="connsiteY122" fmla="*/ 3962400 h 6934200"/>
              <a:gd name="connsiteX123" fmla="*/ 1152525 w 6219825"/>
              <a:gd name="connsiteY123" fmla="*/ 3990975 h 6934200"/>
              <a:gd name="connsiteX124" fmla="*/ 1181100 w 6219825"/>
              <a:gd name="connsiteY124" fmla="*/ 4010025 h 6934200"/>
              <a:gd name="connsiteX125" fmla="*/ 1200150 w 6219825"/>
              <a:gd name="connsiteY125" fmla="*/ 4038600 h 6934200"/>
              <a:gd name="connsiteX126" fmla="*/ 1228725 w 6219825"/>
              <a:gd name="connsiteY126" fmla="*/ 4048125 h 6934200"/>
              <a:gd name="connsiteX127" fmla="*/ 1257300 w 6219825"/>
              <a:gd name="connsiteY127" fmla="*/ 4067175 h 6934200"/>
              <a:gd name="connsiteX128" fmla="*/ 1343025 w 6219825"/>
              <a:gd name="connsiteY128" fmla="*/ 4057650 h 6934200"/>
              <a:gd name="connsiteX129" fmla="*/ 1371600 w 6219825"/>
              <a:gd name="connsiteY129" fmla="*/ 4038600 h 6934200"/>
              <a:gd name="connsiteX130" fmla="*/ 1419225 w 6219825"/>
              <a:gd name="connsiteY130" fmla="*/ 3981450 h 6934200"/>
              <a:gd name="connsiteX131" fmla="*/ 1485900 w 6219825"/>
              <a:gd name="connsiteY131" fmla="*/ 3924300 h 6934200"/>
              <a:gd name="connsiteX132" fmla="*/ 1514475 w 6219825"/>
              <a:gd name="connsiteY132" fmla="*/ 3914775 h 6934200"/>
              <a:gd name="connsiteX133" fmla="*/ 1543050 w 6219825"/>
              <a:gd name="connsiteY133" fmla="*/ 3895725 h 6934200"/>
              <a:gd name="connsiteX134" fmla="*/ 1628775 w 6219825"/>
              <a:gd name="connsiteY134" fmla="*/ 3876675 h 6934200"/>
              <a:gd name="connsiteX135" fmla="*/ 1657350 w 6219825"/>
              <a:gd name="connsiteY135" fmla="*/ 3857625 h 6934200"/>
              <a:gd name="connsiteX136" fmla="*/ 1685925 w 6219825"/>
              <a:gd name="connsiteY136" fmla="*/ 3829050 h 6934200"/>
              <a:gd name="connsiteX137" fmla="*/ 1743075 w 6219825"/>
              <a:gd name="connsiteY137" fmla="*/ 3810000 h 6934200"/>
              <a:gd name="connsiteX138" fmla="*/ 1809750 w 6219825"/>
              <a:gd name="connsiteY138" fmla="*/ 3790950 h 6934200"/>
              <a:gd name="connsiteX139" fmla="*/ 1924050 w 6219825"/>
              <a:gd name="connsiteY139" fmla="*/ 3771900 h 6934200"/>
              <a:gd name="connsiteX140" fmla="*/ 1943100 w 6219825"/>
              <a:gd name="connsiteY140" fmla="*/ 3743325 h 6934200"/>
              <a:gd name="connsiteX141" fmla="*/ 2000250 w 6219825"/>
              <a:gd name="connsiteY141" fmla="*/ 3724275 h 6934200"/>
              <a:gd name="connsiteX142" fmla="*/ 2345301 w 6219825"/>
              <a:gd name="connsiteY142" fmla="*/ 3695528 h 6934200"/>
              <a:gd name="connsiteX143" fmla="*/ 2566219 w 6219825"/>
              <a:gd name="connsiteY143" fmla="*/ 3714423 h 6934200"/>
              <a:gd name="connsiteX144" fmla="*/ 2825546 w 6219825"/>
              <a:gd name="connsiteY144" fmla="*/ 3676229 h 6934200"/>
              <a:gd name="connsiteX145" fmla="*/ 3347577 w 6219825"/>
              <a:gd name="connsiteY145" fmla="*/ 3676210 h 6934200"/>
              <a:gd name="connsiteX146" fmla="*/ 3527630 w 6219825"/>
              <a:gd name="connsiteY146" fmla="*/ 3714290 h 6934200"/>
              <a:gd name="connsiteX147" fmla="*/ 3814302 w 6219825"/>
              <a:gd name="connsiteY147" fmla="*/ 3752467 h 6934200"/>
              <a:gd name="connsiteX148" fmla="*/ 3994663 w 6219825"/>
              <a:gd name="connsiteY148" fmla="*/ 3752505 h 6934200"/>
              <a:gd name="connsiteX149" fmla="*/ 4245078 w 6219825"/>
              <a:gd name="connsiteY149" fmla="*/ 3781061 h 6934200"/>
              <a:gd name="connsiteX150" fmla="*/ 4400857 w 6219825"/>
              <a:gd name="connsiteY150" fmla="*/ 3800091 h 6934200"/>
              <a:gd name="connsiteX151" fmla="*/ 4622390 w 6219825"/>
              <a:gd name="connsiteY151" fmla="*/ 3800188 h 6934200"/>
              <a:gd name="connsiteX152" fmla="*/ 4742836 w 6219825"/>
              <a:gd name="connsiteY152" fmla="*/ 3800360 h 6934200"/>
              <a:gd name="connsiteX153" fmla="*/ 5076825 w 6219825"/>
              <a:gd name="connsiteY153" fmla="*/ 3886008 h 6934200"/>
              <a:gd name="connsiteX154" fmla="*/ 5334000 w 6219825"/>
              <a:gd name="connsiteY154" fmla="*/ 3981450 h 6934200"/>
              <a:gd name="connsiteX155" fmla="*/ 5343525 w 6219825"/>
              <a:gd name="connsiteY155" fmla="*/ 4010025 h 6934200"/>
              <a:gd name="connsiteX156" fmla="*/ 5410200 w 6219825"/>
              <a:gd name="connsiteY156" fmla="*/ 4067175 h 6934200"/>
              <a:gd name="connsiteX157" fmla="*/ 5438775 w 6219825"/>
              <a:gd name="connsiteY157" fmla="*/ 4076700 h 6934200"/>
              <a:gd name="connsiteX158" fmla="*/ 5495925 w 6219825"/>
              <a:gd name="connsiteY158" fmla="*/ 4133850 h 6934200"/>
              <a:gd name="connsiteX159" fmla="*/ 5562600 w 6219825"/>
              <a:gd name="connsiteY159" fmla="*/ 4171950 h 6934200"/>
              <a:gd name="connsiteX160" fmla="*/ 5591175 w 6219825"/>
              <a:gd name="connsiteY160" fmla="*/ 4229100 h 6934200"/>
              <a:gd name="connsiteX161" fmla="*/ 5600700 w 6219825"/>
              <a:gd name="connsiteY161" fmla="*/ 4257675 h 6934200"/>
              <a:gd name="connsiteX162" fmla="*/ 5619750 w 6219825"/>
              <a:gd name="connsiteY162" fmla="*/ 4295775 h 6934200"/>
              <a:gd name="connsiteX163" fmla="*/ 5629275 w 6219825"/>
              <a:gd name="connsiteY163" fmla="*/ 4333875 h 6934200"/>
              <a:gd name="connsiteX164" fmla="*/ 5648325 w 6219825"/>
              <a:gd name="connsiteY164" fmla="*/ 4362450 h 6934200"/>
              <a:gd name="connsiteX165" fmla="*/ 5657850 w 6219825"/>
              <a:gd name="connsiteY165" fmla="*/ 4391025 h 6934200"/>
              <a:gd name="connsiteX166" fmla="*/ 5695950 w 6219825"/>
              <a:gd name="connsiteY166" fmla="*/ 4448175 h 6934200"/>
              <a:gd name="connsiteX167" fmla="*/ 5705475 w 6219825"/>
              <a:gd name="connsiteY167" fmla="*/ 4495800 h 6934200"/>
              <a:gd name="connsiteX168" fmla="*/ 5734050 w 6219825"/>
              <a:gd name="connsiteY168" fmla="*/ 4524375 h 6934200"/>
              <a:gd name="connsiteX169" fmla="*/ 5753100 w 6219825"/>
              <a:gd name="connsiteY169" fmla="*/ 4562475 h 6934200"/>
              <a:gd name="connsiteX170" fmla="*/ 5772150 w 6219825"/>
              <a:gd name="connsiteY170" fmla="*/ 4619625 h 6934200"/>
              <a:gd name="connsiteX171" fmla="*/ 5781675 w 6219825"/>
              <a:gd name="connsiteY171" fmla="*/ 4648200 h 6934200"/>
              <a:gd name="connsiteX172" fmla="*/ 5791200 w 6219825"/>
              <a:gd name="connsiteY172" fmla="*/ 4676775 h 6934200"/>
              <a:gd name="connsiteX173" fmla="*/ 5810250 w 6219825"/>
              <a:gd name="connsiteY173" fmla="*/ 5029200 h 6934200"/>
              <a:gd name="connsiteX174" fmla="*/ 5819775 w 6219825"/>
              <a:gd name="connsiteY174" fmla="*/ 5095875 h 6934200"/>
              <a:gd name="connsiteX175" fmla="*/ 5829300 w 6219825"/>
              <a:gd name="connsiteY175" fmla="*/ 5229225 h 6934200"/>
              <a:gd name="connsiteX176" fmla="*/ 5848350 w 6219825"/>
              <a:gd name="connsiteY176" fmla="*/ 5353050 h 6934200"/>
              <a:gd name="connsiteX177" fmla="*/ 5867400 w 6219825"/>
              <a:gd name="connsiteY177" fmla="*/ 5448300 h 6934200"/>
              <a:gd name="connsiteX178" fmla="*/ 5886450 w 6219825"/>
              <a:gd name="connsiteY178" fmla="*/ 5686425 h 6934200"/>
              <a:gd name="connsiteX179" fmla="*/ 5895975 w 6219825"/>
              <a:gd name="connsiteY179" fmla="*/ 5772150 h 6934200"/>
              <a:gd name="connsiteX180" fmla="*/ 5905500 w 6219825"/>
              <a:gd name="connsiteY180" fmla="*/ 6600825 h 6934200"/>
              <a:gd name="connsiteX181" fmla="*/ 5934075 w 6219825"/>
              <a:gd name="connsiteY181" fmla="*/ 6686550 h 6934200"/>
              <a:gd name="connsiteX182" fmla="*/ 5962650 w 6219825"/>
              <a:gd name="connsiteY182" fmla="*/ 6781800 h 6934200"/>
              <a:gd name="connsiteX183" fmla="*/ 5972175 w 6219825"/>
              <a:gd name="connsiteY183" fmla="*/ 6810375 h 6934200"/>
              <a:gd name="connsiteX184" fmla="*/ 6000750 w 6219825"/>
              <a:gd name="connsiteY184" fmla="*/ 6867525 h 6934200"/>
              <a:gd name="connsiteX185" fmla="*/ 6048375 w 6219825"/>
              <a:gd name="connsiteY185" fmla="*/ 6934200 h 6934200"/>
              <a:gd name="connsiteX186" fmla="*/ 6153150 w 6219825"/>
              <a:gd name="connsiteY186" fmla="*/ 6924675 h 6934200"/>
              <a:gd name="connsiteX187" fmla="*/ 6172200 w 6219825"/>
              <a:gd name="connsiteY187" fmla="*/ 6886575 h 6934200"/>
              <a:gd name="connsiteX188" fmla="*/ 6191250 w 6219825"/>
              <a:gd name="connsiteY188" fmla="*/ 5934075 h 6934200"/>
              <a:gd name="connsiteX189" fmla="*/ 6219825 w 6219825"/>
              <a:gd name="connsiteY189" fmla="*/ 2743200 h 6934200"/>
              <a:gd name="connsiteX190" fmla="*/ 6210300 w 6219825"/>
              <a:gd name="connsiteY190" fmla="*/ 228600 h 6934200"/>
              <a:gd name="connsiteX191" fmla="*/ 6181725 w 6219825"/>
              <a:gd name="connsiteY191" fmla="*/ 104775 h 6934200"/>
              <a:gd name="connsiteX192" fmla="*/ 6172200 w 6219825"/>
              <a:gd name="connsiteY192" fmla="*/ 47625 h 6934200"/>
              <a:gd name="connsiteX193" fmla="*/ 6096000 w 6219825"/>
              <a:gd name="connsiteY19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33550 w 6219825"/>
              <a:gd name="connsiteY59" fmla="*/ 2781300 h 6934200"/>
              <a:gd name="connsiteX60" fmla="*/ 1685925 w 6219825"/>
              <a:gd name="connsiteY60" fmla="*/ 2771775 h 6934200"/>
              <a:gd name="connsiteX61" fmla="*/ 1466850 w 6219825"/>
              <a:gd name="connsiteY61" fmla="*/ 2752725 h 6934200"/>
              <a:gd name="connsiteX62" fmla="*/ 1362075 w 6219825"/>
              <a:gd name="connsiteY62" fmla="*/ 2724150 h 6934200"/>
              <a:gd name="connsiteX63" fmla="*/ 1314450 w 6219825"/>
              <a:gd name="connsiteY63" fmla="*/ 2714625 h 6934200"/>
              <a:gd name="connsiteX64" fmla="*/ 1266825 w 6219825"/>
              <a:gd name="connsiteY64" fmla="*/ 2695575 h 6934200"/>
              <a:gd name="connsiteX65" fmla="*/ 1181100 w 6219825"/>
              <a:gd name="connsiteY65" fmla="*/ 2686050 h 6934200"/>
              <a:gd name="connsiteX66" fmla="*/ 1152525 w 6219825"/>
              <a:gd name="connsiteY66" fmla="*/ 2676525 h 6934200"/>
              <a:gd name="connsiteX67" fmla="*/ 1047750 w 6219825"/>
              <a:gd name="connsiteY67" fmla="*/ 2647950 h 6934200"/>
              <a:gd name="connsiteX68" fmla="*/ 1009650 w 6219825"/>
              <a:gd name="connsiteY68" fmla="*/ 2628900 h 6934200"/>
              <a:gd name="connsiteX69" fmla="*/ 962025 w 6219825"/>
              <a:gd name="connsiteY69" fmla="*/ 2609850 h 6934200"/>
              <a:gd name="connsiteX70" fmla="*/ 933450 w 6219825"/>
              <a:gd name="connsiteY70" fmla="*/ 2590800 h 6934200"/>
              <a:gd name="connsiteX71" fmla="*/ 904875 w 6219825"/>
              <a:gd name="connsiteY71" fmla="*/ 2581275 h 6934200"/>
              <a:gd name="connsiteX72" fmla="*/ 876300 w 6219825"/>
              <a:gd name="connsiteY72" fmla="*/ 2562225 h 6934200"/>
              <a:gd name="connsiteX73" fmla="*/ 809625 w 6219825"/>
              <a:gd name="connsiteY73" fmla="*/ 2533650 h 6934200"/>
              <a:gd name="connsiteX74" fmla="*/ 781050 w 6219825"/>
              <a:gd name="connsiteY74" fmla="*/ 2514600 h 6934200"/>
              <a:gd name="connsiteX75" fmla="*/ 752475 w 6219825"/>
              <a:gd name="connsiteY75" fmla="*/ 2505075 h 6934200"/>
              <a:gd name="connsiteX76" fmla="*/ 685800 w 6219825"/>
              <a:gd name="connsiteY76" fmla="*/ 2486025 h 6934200"/>
              <a:gd name="connsiteX77" fmla="*/ 638175 w 6219825"/>
              <a:gd name="connsiteY77" fmla="*/ 2476500 h 6934200"/>
              <a:gd name="connsiteX78" fmla="*/ 581025 w 6219825"/>
              <a:gd name="connsiteY78" fmla="*/ 2457450 h 6934200"/>
              <a:gd name="connsiteX79" fmla="*/ 466725 w 6219825"/>
              <a:gd name="connsiteY79" fmla="*/ 2438400 h 6934200"/>
              <a:gd name="connsiteX80" fmla="*/ 419100 w 6219825"/>
              <a:gd name="connsiteY80" fmla="*/ 2419350 h 6934200"/>
              <a:gd name="connsiteX81" fmla="*/ 390525 w 6219825"/>
              <a:gd name="connsiteY81" fmla="*/ 2409825 h 6934200"/>
              <a:gd name="connsiteX82" fmla="*/ 342900 w 6219825"/>
              <a:gd name="connsiteY82" fmla="*/ 2390775 h 6934200"/>
              <a:gd name="connsiteX83" fmla="*/ 219075 w 6219825"/>
              <a:gd name="connsiteY83" fmla="*/ 2362200 h 6934200"/>
              <a:gd name="connsiteX84" fmla="*/ 190500 w 6219825"/>
              <a:gd name="connsiteY84" fmla="*/ 2352675 h 6934200"/>
              <a:gd name="connsiteX85" fmla="*/ 133350 w 6219825"/>
              <a:gd name="connsiteY85" fmla="*/ 2362200 h 6934200"/>
              <a:gd name="connsiteX86" fmla="*/ 85725 w 6219825"/>
              <a:gd name="connsiteY86" fmla="*/ 2409825 h 6934200"/>
              <a:gd name="connsiteX87" fmla="*/ 57150 w 6219825"/>
              <a:gd name="connsiteY87" fmla="*/ 2447925 h 6934200"/>
              <a:gd name="connsiteX88" fmla="*/ 38100 w 6219825"/>
              <a:gd name="connsiteY88" fmla="*/ 2486025 h 6934200"/>
              <a:gd name="connsiteX89" fmla="*/ 19050 w 6219825"/>
              <a:gd name="connsiteY89" fmla="*/ 2514600 h 6934200"/>
              <a:gd name="connsiteX90" fmla="*/ 9525 w 6219825"/>
              <a:gd name="connsiteY90" fmla="*/ 2552700 h 6934200"/>
              <a:gd name="connsiteX91" fmla="*/ 0 w 6219825"/>
              <a:gd name="connsiteY91" fmla="*/ 2581275 h 6934200"/>
              <a:gd name="connsiteX92" fmla="*/ 28575 w 6219825"/>
              <a:gd name="connsiteY92" fmla="*/ 2733675 h 6934200"/>
              <a:gd name="connsiteX93" fmla="*/ 47625 w 6219825"/>
              <a:gd name="connsiteY93" fmla="*/ 2790825 h 6934200"/>
              <a:gd name="connsiteX94" fmla="*/ 76200 w 6219825"/>
              <a:gd name="connsiteY94" fmla="*/ 2828925 h 6934200"/>
              <a:gd name="connsiteX95" fmla="*/ 85725 w 6219825"/>
              <a:gd name="connsiteY95" fmla="*/ 2857500 h 6934200"/>
              <a:gd name="connsiteX96" fmla="*/ 114300 w 6219825"/>
              <a:gd name="connsiteY96" fmla="*/ 2867025 h 6934200"/>
              <a:gd name="connsiteX97" fmla="*/ 171450 w 6219825"/>
              <a:gd name="connsiteY97" fmla="*/ 2905125 h 6934200"/>
              <a:gd name="connsiteX98" fmla="*/ 200025 w 6219825"/>
              <a:gd name="connsiteY98" fmla="*/ 2914650 h 6934200"/>
              <a:gd name="connsiteX99" fmla="*/ 228600 w 6219825"/>
              <a:gd name="connsiteY99" fmla="*/ 2933700 h 6934200"/>
              <a:gd name="connsiteX100" fmla="*/ 257175 w 6219825"/>
              <a:gd name="connsiteY100" fmla="*/ 2962275 h 6934200"/>
              <a:gd name="connsiteX101" fmla="*/ 314325 w 6219825"/>
              <a:gd name="connsiteY101" fmla="*/ 2981325 h 6934200"/>
              <a:gd name="connsiteX102" fmla="*/ 352425 w 6219825"/>
              <a:gd name="connsiteY102" fmla="*/ 3000375 h 6934200"/>
              <a:gd name="connsiteX103" fmla="*/ 409575 w 6219825"/>
              <a:gd name="connsiteY103" fmla="*/ 3048000 h 6934200"/>
              <a:gd name="connsiteX104" fmla="*/ 438150 w 6219825"/>
              <a:gd name="connsiteY104" fmla="*/ 3086100 h 6934200"/>
              <a:gd name="connsiteX105" fmla="*/ 466725 w 6219825"/>
              <a:gd name="connsiteY105" fmla="*/ 3143250 h 6934200"/>
              <a:gd name="connsiteX106" fmla="*/ 476250 w 6219825"/>
              <a:gd name="connsiteY106" fmla="*/ 3171825 h 6934200"/>
              <a:gd name="connsiteX107" fmla="*/ 504825 w 6219825"/>
              <a:gd name="connsiteY107" fmla="*/ 3209925 h 6934200"/>
              <a:gd name="connsiteX108" fmla="*/ 523875 w 6219825"/>
              <a:gd name="connsiteY108" fmla="*/ 3248025 h 6934200"/>
              <a:gd name="connsiteX109" fmla="*/ 533400 w 6219825"/>
              <a:gd name="connsiteY109" fmla="*/ 3295650 h 6934200"/>
              <a:gd name="connsiteX110" fmla="*/ 590550 w 6219825"/>
              <a:gd name="connsiteY110" fmla="*/ 3371850 h 6934200"/>
              <a:gd name="connsiteX111" fmla="*/ 666750 w 6219825"/>
              <a:gd name="connsiteY111" fmla="*/ 3457575 h 6934200"/>
              <a:gd name="connsiteX112" fmla="*/ 695325 w 6219825"/>
              <a:gd name="connsiteY112" fmla="*/ 3476625 h 6934200"/>
              <a:gd name="connsiteX113" fmla="*/ 762000 w 6219825"/>
              <a:gd name="connsiteY113" fmla="*/ 3571875 h 6934200"/>
              <a:gd name="connsiteX114" fmla="*/ 800100 w 6219825"/>
              <a:gd name="connsiteY114" fmla="*/ 3629025 h 6934200"/>
              <a:gd name="connsiteX115" fmla="*/ 857250 w 6219825"/>
              <a:gd name="connsiteY115" fmla="*/ 3724275 h 6934200"/>
              <a:gd name="connsiteX116" fmla="*/ 923925 w 6219825"/>
              <a:gd name="connsiteY116" fmla="*/ 3781425 h 6934200"/>
              <a:gd name="connsiteX117" fmla="*/ 952500 w 6219825"/>
              <a:gd name="connsiteY117" fmla="*/ 3810000 h 6934200"/>
              <a:gd name="connsiteX118" fmla="*/ 981075 w 6219825"/>
              <a:gd name="connsiteY118" fmla="*/ 3829050 h 6934200"/>
              <a:gd name="connsiteX119" fmla="*/ 1028700 w 6219825"/>
              <a:gd name="connsiteY119" fmla="*/ 3886200 h 6934200"/>
              <a:gd name="connsiteX120" fmla="*/ 1057275 w 6219825"/>
              <a:gd name="connsiteY120" fmla="*/ 3924300 h 6934200"/>
              <a:gd name="connsiteX121" fmla="*/ 1076325 w 6219825"/>
              <a:gd name="connsiteY121" fmla="*/ 3952875 h 6934200"/>
              <a:gd name="connsiteX122" fmla="*/ 1114425 w 6219825"/>
              <a:gd name="connsiteY122" fmla="*/ 3962400 h 6934200"/>
              <a:gd name="connsiteX123" fmla="*/ 1152525 w 6219825"/>
              <a:gd name="connsiteY123" fmla="*/ 3990975 h 6934200"/>
              <a:gd name="connsiteX124" fmla="*/ 1181100 w 6219825"/>
              <a:gd name="connsiteY124" fmla="*/ 4010025 h 6934200"/>
              <a:gd name="connsiteX125" fmla="*/ 1200150 w 6219825"/>
              <a:gd name="connsiteY125" fmla="*/ 4038600 h 6934200"/>
              <a:gd name="connsiteX126" fmla="*/ 1228725 w 6219825"/>
              <a:gd name="connsiteY126" fmla="*/ 4048125 h 6934200"/>
              <a:gd name="connsiteX127" fmla="*/ 1257300 w 6219825"/>
              <a:gd name="connsiteY127" fmla="*/ 4067175 h 6934200"/>
              <a:gd name="connsiteX128" fmla="*/ 1343025 w 6219825"/>
              <a:gd name="connsiteY128" fmla="*/ 4057650 h 6934200"/>
              <a:gd name="connsiteX129" fmla="*/ 1371600 w 6219825"/>
              <a:gd name="connsiteY129" fmla="*/ 4038600 h 6934200"/>
              <a:gd name="connsiteX130" fmla="*/ 1419225 w 6219825"/>
              <a:gd name="connsiteY130" fmla="*/ 3981450 h 6934200"/>
              <a:gd name="connsiteX131" fmla="*/ 1485900 w 6219825"/>
              <a:gd name="connsiteY131" fmla="*/ 3924300 h 6934200"/>
              <a:gd name="connsiteX132" fmla="*/ 1514475 w 6219825"/>
              <a:gd name="connsiteY132" fmla="*/ 3914775 h 6934200"/>
              <a:gd name="connsiteX133" fmla="*/ 1543050 w 6219825"/>
              <a:gd name="connsiteY133" fmla="*/ 3895725 h 6934200"/>
              <a:gd name="connsiteX134" fmla="*/ 1628775 w 6219825"/>
              <a:gd name="connsiteY134" fmla="*/ 3876675 h 6934200"/>
              <a:gd name="connsiteX135" fmla="*/ 1657350 w 6219825"/>
              <a:gd name="connsiteY135" fmla="*/ 3857625 h 6934200"/>
              <a:gd name="connsiteX136" fmla="*/ 1685925 w 6219825"/>
              <a:gd name="connsiteY136" fmla="*/ 3829050 h 6934200"/>
              <a:gd name="connsiteX137" fmla="*/ 1743075 w 6219825"/>
              <a:gd name="connsiteY137" fmla="*/ 3810000 h 6934200"/>
              <a:gd name="connsiteX138" fmla="*/ 1809750 w 6219825"/>
              <a:gd name="connsiteY138" fmla="*/ 3790950 h 6934200"/>
              <a:gd name="connsiteX139" fmla="*/ 1924050 w 6219825"/>
              <a:gd name="connsiteY139" fmla="*/ 3771900 h 6934200"/>
              <a:gd name="connsiteX140" fmla="*/ 1943100 w 6219825"/>
              <a:gd name="connsiteY140" fmla="*/ 3743325 h 6934200"/>
              <a:gd name="connsiteX141" fmla="*/ 2000250 w 6219825"/>
              <a:gd name="connsiteY141" fmla="*/ 3724275 h 6934200"/>
              <a:gd name="connsiteX142" fmla="*/ 2345301 w 6219825"/>
              <a:gd name="connsiteY142" fmla="*/ 3695528 h 6934200"/>
              <a:gd name="connsiteX143" fmla="*/ 2566219 w 6219825"/>
              <a:gd name="connsiteY143" fmla="*/ 3714423 h 6934200"/>
              <a:gd name="connsiteX144" fmla="*/ 2825546 w 6219825"/>
              <a:gd name="connsiteY144" fmla="*/ 3676229 h 6934200"/>
              <a:gd name="connsiteX145" fmla="*/ 3347577 w 6219825"/>
              <a:gd name="connsiteY145" fmla="*/ 3676210 h 6934200"/>
              <a:gd name="connsiteX146" fmla="*/ 3527630 w 6219825"/>
              <a:gd name="connsiteY146" fmla="*/ 3714290 h 6934200"/>
              <a:gd name="connsiteX147" fmla="*/ 3814302 w 6219825"/>
              <a:gd name="connsiteY147" fmla="*/ 3752467 h 6934200"/>
              <a:gd name="connsiteX148" fmla="*/ 3994663 w 6219825"/>
              <a:gd name="connsiteY148" fmla="*/ 3752505 h 6934200"/>
              <a:gd name="connsiteX149" fmla="*/ 4245078 w 6219825"/>
              <a:gd name="connsiteY149" fmla="*/ 3781061 h 6934200"/>
              <a:gd name="connsiteX150" fmla="*/ 4400857 w 6219825"/>
              <a:gd name="connsiteY150" fmla="*/ 3800091 h 6934200"/>
              <a:gd name="connsiteX151" fmla="*/ 4622390 w 6219825"/>
              <a:gd name="connsiteY151" fmla="*/ 3800188 h 6934200"/>
              <a:gd name="connsiteX152" fmla="*/ 4742836 w 6219825"/>
              <a:gd name="connsiteY152" fmla="*/ 3800360 h 6934200"/>
              <a:gd name="connsiteX153" fmla="*/ 5076825 w 6219825"/>
              <a:gd name="connsiteY153" fmla="*/ 3886008 h 6934200"/>
              <a:gd name="connsiteX154" fmla="*/ 5334000 w 6219825"/>
              <a:gd name="connsiteY154" fmla="*/ 3981450 h 6934200"/>
              <a:gd name="connsiteX155" fmla="*/ 5343525 w 6219825"/>
              <a:gd name="connsiteY155" fmla="*/ 4010025 h 6934200"/>
              <a:gd name="connsiteX156" fmla="*/ 5410200 w 6219825"/>
              <a:gd name="connsiteY156" fmla="*/ 4067175 h 6934200"/>
              <a:gd name="connsiteX157" fmla="*/ 5438775 w 6219825"/>
              <a:gd name="connsiteY157" fmla="*/ 4076700 h 6934200"/>
              <a:gd name="connsiteX158" fmla="*/ 5495925 w 6219825"/>
              <a:gd name="connsiteY158" fmla="*/ 4133850 h 6934200"/>
              <a:gd name="connsiteX159" fmla="*/ 5562600 w 6219825"/>
              <a:gd name="connsiteY159" fmla="*/ 4171950 h 6934200"/>
              <a:gd name="connsiteX160" fmla="*/ 5591175 w 6219825"/>
              <a:gd name="connsiteY160" fmla="*/ 4229100 h 6934200"/>
              <a:gd name="connsiteX161" fmla="*/ 5600700 w 6219825"/>
              <a:gd name="connsiteY161" fmla="*/ 4257675 h 6934200"/>
              <a:gd name="connsiteX162" fmla="*/ 5619750 w 6219825"/>
              <a:gd name="connsiteY162" fmla="*/ 4295775 h 6934200"/>
              <a:gd name="connsiteX163" fmla="*/ 5629275 w 6219825"/>
              <a:gd name="connsiteY163" fmla="*/ 4333875 h 6934200"/>
              <a:gd name="connsiteX164" fmla="*/ 5648325 w 6219825"/>
              <a:gd name="connsiteY164" fmla="*/ 4362450 h 6934200"/>
              <a:gd name="connsiteX165" fmla="*/ 5657850 w 6219825"/>
              <a:gd name="connsiteY165" fmla="*/ 4391025 h 6934200"/>
              <a:gd name="connsiteX166" fmla="*/ 5695950 w 6219825"/>
              <a:gd name="connsiteY166" fmla="*/ 4448175 h 6934200"/>
              <a:gd name="connsiteX167" fmla="*/ 5705475 w 6219825"/>
              <a:gd name="connsiteY167" fmla="*/ 4495800 h 6934200"/>
              <a:gd name="connsiteX168" fmla="*/ 5734050 w 6219825"/>
              <a:gd name="connsiteY168" fmla="*/ 4524375 h 6934200"/>
              <a:gd name="connsiteX169" fmla="*/ 5753100 w 6219825"/>
              <a:gd name="connsiteY169" fmla="*/ 4562475 h 6934200"/>
              <a:gd name="connsiteX170" fmla="*/ 5772150 w 6219825"/>
              <a:gd name="connsiteY170" fmla="*/ 4619625 h 6934200"/>
              <a:gd name="connsiteX171" fmla="*/ 5781675 w 6219825"/>
              <a:gd name="connsiteY171" fmla="*/ 4648200 h 6934200"/>
              <a:gd name="connsiteX172" fmla="*/ 5791200 w 6219825"/>
              <a:gd name="connsiteY172" fmla="*/ 4676775 h 6934200"/>
              <a:gd name="connsiteX173" fmla="*/ 5810250 w 6219825"/>
              <a:gd name="connsiteY173" fmla="*/ 5029200 h 6934200"/>
              <a:gd name="connsiteX174" fmla="*/ 5819775 w 6219825"/>
              <a:gd name="connsiteY174" fmla="*/ 5095875 h 6934200"/>
              <a:gd name="connsiteX175" fmla="*/ 5829300 w 6219825"/>
              <a:gd name="connsiteY175" fmla="*/ 5229225 h 6934200"/>
              <a:gd name="connsiteX176" fmla="*/ 5848350 w 6219825"/>
              <a:gd name="connsiteY176" fmla="*/ 5353050 h 6934200"/>
              <a:gd name="connsiteX177" fmla="*/ 5867400 w 6219825"/>
              <a:gd name="connsiteY177" fmla="*/ 5448300 h 6934200"/>
              <a:gd name="connsiteX178" fmla="*/ 5886450 w 6219825"/>
              <a:gd name="connsiteY178" fmla="*/ 5686425 h 6934200"/>
              <a:gd name="connsiteX179" fmla="*/ 5895975 w 6219825"/>
              <a:gd name="connsiteY179" fmla="*/ 5772150 h 6934200"/>
              <a:gd name="connsiteX180" fmla="*/ 5905500 w 6219825"/>
              <a:gd name="connsiteY180" fmla="*/ 6600825 h 6934200"/>
              <a:gd name="connsiteX181" fmla="*/ 5934075 w 6219825"/>
              <a:gd name="connsiteY181" fmla="*/ 6686550 h 6934200"/>
              <a:gd name="connsiteX182" fmla="*/ 5962650 w 6219825"/>
              <a:gd name="connsiteY182" fmla="*/ 6781800 h 6934200"/>
              <a:gd name="connsiteX183" fmla="*/ 6000750 w 6219825"/>
              <a:gd name="connsiteY183" fmla="*/ 6867525 h 6934200"/>
              <a:gd name="connsiteX184" fmla="*/ 6048375 w 6219825"/>
              <a:gd name="connsiteY184" fmla="*/ 6934200 h 6934200"/>
              <a:gd name="connsiteX185" fmla="*/ 6153150 w 6219825"/>
              <a:gd name="connsiteY185" fmla="*/ 6924675 h 6934200"/>
              <a:gd name="connsiteX186" fmla="*/ 6172200 w 6219825"/>
              <a:gd name="connsiteY186" fmla="*/ 6886575 h 6934200"/>
              <a:gd name="connsiteX187" fmla="*/ 6191250 w 6219825"/>
              <a:gd name="connsiteY187" fmla="*/ 5934075 h 6934200"/>
              <a:gd name="connsiteX188" fmla="*/ 6219825 w 6219825"/>
              <a:gd name="connsiteY188" fmla="*/ 2743200 h 6934200"/>
              <a:gd name="connsiteX189" fmla="*/ 6210300 w 6219825"/>
              <a:gd name="connsiteY189" fmla="*/ 228600 h 6934200"/>
              <a:gd name="connsiteX190" fmla="*/ 6181725 w 6219825"/>
              <a:gd name="connsiteY190" fmla="*/ 104775 h 6934200"/>
              <a:gd name="connsiteX191" fmla="*/ 6172200 w 6219825"/>
              <a:gd name="connsiteY191" fmla="*/ 47625 h 6934200"/>
              <a:gd name="connsiteX192" fmla="*/ 6096000 w 6219825"/>
              <a:gd name="connsiteY192" fmla="*/ 0 h 6934200"/>
              <a:gd name="connsiteX0" fmla="*/ 6096000 w 6219825"/>
              <a:gd name="connsiteY0" fmla="*/ 0 h 6924931"/>
              <a:gd name="connsiteX1" fmla="*/ 6048375 w 6219825"/>
              <a:gd name="connsiteY1" fmla="*/ 47625 h 6924931"/>
              <a:gd name="connsiteX2" fmla="*/ 6038850 w 6219825"/>
              <a:gd name="connsiteY2" fmla="*/ 76200 h 6924931"/>
              <a:gd name="connsiteX3" fmla="*/ 6019800 w 6219825"/>
              <a:gd name="connsiteY3" fmla="*/ 104775 h 6924931"/>
              <a:gd name="connsiteX4" fmla="*/ 6010275 w 6219825"/>
              <a:gd name="connsiteY4" fmla="*/ 152400 h 6924931"/>
              <a:gd name="connsiteX5" fmla="*/ 6000750 w 6219825"/>
              <a:gd name="connsiteY5" fmla="*/ 180975 h 6924931"/>
              <a:gd name="connsiteX6" fmla="*/ 5991225 w 6219825"/>
              <a:gd name="connsiteY6" fmla="*/ 228600 h 6924931"/>
              <a:gd name="connsiteX7" fmla="*/ 5981700 w 6219825"/>
              <a:gd name="connsiteY7" fmla="*/ 333375 h 6924931"/>
              <a:gd name="connsiteX8" fmla="*/ 5962650 w 6219825"/>
              <a:gd name="connsiteY8" fmla="*/ 428625 h 6924931"/>
              <a:gd name="connsiteX9" fmla="*/ 5943600 w 6219825"/>
              <a:gd name="connsiteY9" fmla="*/ 666750 h 6924931"/>
              <a:gd name="connsiteX10" fmla="*/ 5934075 w 6219825"/>
              <a:gd name="connsiteY10" fmla="*/ 704850 h 6924931"/>
              <a:gd name="connsiteX11" fmla="*/ 5924550 w 6219825"/>
              <a:gd name="connsiteY11" fmla="*/ 790575 h 6924931"/>
              <a:gd name="connsiteX12" fmla="*/ 5915025 w 6219825"/>
              <a:gd name="connsiteY12" fmla="*/ 847725 h 6924931"/>
              <a:gd name="connsiteX13" fmla="*/ 5905500 w 6219825"/>
              <a:gd name="connsiteY13" fmla="*/ 1095375 h 6924931"/>
              <a:gd name="connsiteX14" fmla="*/ 5886450 w 6219825"/>
              <a:gd name="connsiteY14" fmla="*/ 1200150 h 6924931"/>
              <a:gd name="connsiteX15" fmla="*/ 5867400 w 6219825"/>
              <a:gd name="connsiteY15" fmla="*/ 1276350 h 6924931"/>
              <a:gd name="connsiteX16" fmla="*/ 5848350 w 6219825"/>
              <a:gd name="connsiteY16" fmla="*/ 1381125 h 6924931"/>
              <a:gd name="connsiteX17" fmla="*/ 5838825 w 6219825"/>
              <a:gd name="connsiteY17" fmla="*/ 1504950 h 6924931"/>
              <a:gd name="connsiteX18" fmla="*/ 5819775 w 6219825"/>
              <a:gd name="connsiteY18" fmla="*/ 1581150 h 6924931"/>
              <a:gd name="connsiteX19" fmla="*/ 5810250 w 6219825"/>
              <a:gd name="connsiteY19" fmla="*/ 1638300 h 6924931"/>
              <a:gd name="connsiteX20" fmla="*/ 5800725 w 6219825"/>
              <a:gd name="connsiteY20" fmla="*/ 1724025 h 6924931"/>
              <a:gd name="connsiteX21" fmla="*/ 5781675 w 6219825"/>
              <a:gd name="connsiteY21" fmla="*/ 1781175 h 6924931"/>
              <a:gd name="connsiteX22" fmla="*/ 5772150 w 6219825"/>
              <a:gd name="connsiteY22" fmla="*/ 1819275 h 6924931"/>
              <a:gd name="connsiteX23" fmla="*/ 5753100 w 6219825"/>
              <a:gd name="connsiteY23" fmla="*/ 1847850 h 6924931"/>
              <a:gd name="connsiteX24" fmla="*/ 5743575 w 6219825"/>
              <a:gd name="connsiteY24" fmla="*/ 1933575 h 6924931"/>
              <a:gd name="connsiteX25" fmla="*/ 5734050 w 6219825"/>
              <a:gd name="connsiteY25" fmla="*/ 1981200 h 6924931"/>
              <a:gd name="connsiteX26" fmla="*/ 5724525 w 6219825"/>
              <a:gd name="connsiteY26" fmla="*/ 2038350 h 6924931"/>
              <a:gd name="connsiteX27" fmla="*/ 5715000 w 6219825"/>
              <a:gd name="connsiteY27" fmla="*/ 2076450 h 6924931"/>
              <a:gd name="connsiteX28" fmla="*/ 5705475 w 6219825"/>
              <a:gd name="connsiteY28" fmla="*/ 2133600 h 6924931"/>
              <a:gd name="connsiteX29" fmla="*/ 5676900 w 6219825"/>
              <a:gd name="connsiteY29" fmla="*/ 2200275 h 6924931"/>
              <a:gd name="connsiteX30" fmla="*/ 5648325 w 6219825"/>
              <a:gd name="connsiteY30" fmla="*/ 2286000 h 6924931"/>
              <a:gd name="connsiteX31" fmla="*/ 5638800 w 6219825"/>
              <a:gd name="connsiteY31" fmla="*/ 2314575 h 6924931"/>
              <a:gd name="connsiteX32" fmla="*/ 5610225 w 6219825"/>
              <a:gd name="connsiteY32" fmla="*/ 2343150 h 6924931"/>
              <a:gd name="connsiteX33" fmla="*/ 5572125 w 6219825"/>
              <a:gd name="connsiteY33" fmla="*/ 2390775 h 6924931"/>
              <a:gd name="connsiteX34" fmla="*/ 5543550 w 6219825"/>
              <a:gd name="connsiteY34" fmla="*/ 2419350 h 6924931"/>
              <a:gd name="connsiteX35" fmla="*/ 5486400 w 6219825"/>
              <a:gd name="connsiteY35" fmla="*/ 2457450 h 6924931"/>
              <a:gd name="connsiteX36" fmla="*/ 5457825 w 6219825"/>
              <a:gd name="connsiteY36" fmla="*/ 2476500 h 6924931"/>
              <a:gd name="connsiteX37" fmla="*/ 5429250 w 6219825"/>
              <a:gd name="connsiteY37" fmla="*/ 2486025 h 6924931"/>
              <a:gd name="connsiteX38" fmla="*/ 5372100 w 6219825"/>
              <a:gd name="connsiteY38" fmla="*/ 2524125 h 6924931"/>
              <a:gd name="connsiteX39" fmla="*/ 5343525 w 6219825"/>
              <a:gd name="connsiteY39" fmla="*/ 2543175 h 6924931"/>
              <a:gd name="connsiteX40" fmla="*/ 5286375 w 6219825"/>
              <a:gd name="connsiteY40" fmla="*/ 2581275 h 6924931"/>
              <a:gd name="connsiteX41" fmla="*/ 5257800 w 6219825"/>
              <a:gd name="connsiteY41" fmla="*/ 2600325 h 6924931"/>
              <a:gd name="connsiteX42" fmla="*/ 5200650 w 6219825"/>
              <a:gd name="connsiteY42" fmla="*/ 2619375 h 6924931"/>
              <a:gd name="connsiteX43" fmla="*/ 5162550 w 6219825"/>
              <a:gd name="connsiteY43" fmla="*/ 2657475 h 6924931"/>
              <a:gd name="connsiteX44" fmla="*/ 5143500 w 6219825"/>
              <a:gd name="connsiteY44" fmla="*/ 2686050 h 6924931"/>
              <a:gd name="connsiteX45" fmla="*/ 5086350 w 6219825"/>
              <a:gd name="connsiteY45" fmla="*/ 2733675 h 6924931"/>
              <a:gd name="connsiteX46" fmla="*/ 4905375 w 6219825"/>
              <a:gd name="connsiteY46" fmla="*/ 2771909 h 6924931"/>
              <a:gd name="connsiteX47" fmla="*/ 4676467 w 6219825"/>
              <a:gd name="connsiteY47" fmla="*/ 2829022 h 6924931"/>
              <a:gd name="connsiteX48" fmla="*/ 4493650 w 6219825"/>
              <a:gd name="connsiteY48" fmla="*/ 2886114 h 6924931"/>
              <a:gd name="connsiteX49" fmla="*/ 4324042 w 6219825"/>
              <a:gd name="connsiteY49" fmla="*/ 2867140 h 6924931"/>
              <a:gd name="connsiteX50" fmla="*/ 4132314 w 6219825"/>
              <a:gd name="connsiteY50" fmla="*/ 2886171 h 6924931"/>
              <a:gd name="connsiteX51" fmla="*/ 3914775 w 6219825"/>
              <a:gd name="connsiteY51" fmla="*/ 2857635 h 6924931"/>
              <a:gd name="connsiteX52" fmla="*/ 3770978 w 6219825"/>
              <a:gd name="connsiteY52" fmla="*/ 2829079 h 6924931"/>
              <a:gd name="connsiteX53" fmla="*/ 3540535 w 6219825"/>
              <a:gd name="connsiteY53" fmla="*/ 2800522 h 6924931"/>
              <a:gd name="connsiteX54" fmla="*/ 3205316 w 6219825"/>
              <a:gd name="connsiteY54" fmla="*/ 2829079 h 6924931"/>
              <a:gd name="connsiteX55" fmla="*/ 2924175 w 6219825"/>
              <a:gd name="connsiteY55" fmla="*/ 2772121 h 6924931"/>
              <a:gd name="connsiteX56" fmla="*/ 2613845 w 6219825"/>
              <a:gd name="connsiteY56" fmla="*/ 2819707 h 6924931"/>
              <a:gd name="connsiteX57" fmla="*/ 2127455 w 6219825"/>
              <a:gd name="connsiteY57" fmla="*/ 2819689 h 6924931"/>
              <a:gd name="connsiteX58" fmla="*/ 1800225 w 6219825"/>
              <a:gd name="connsiteY58" fmla="*/ 2838450 h 6924931"/>
              <a:gd name="connsiteX59" fmla="*/ 1733550 w 6219825"/>
              <a:gd name="connsiteY59" fmla="*/ 2781300 h 6924931"/>
              <a:gd name="connsiteX60" fmla="*/ 1685925 w 6219825"/>
              <a:gd name="connsiteY60" fmla="*/ 2771775 h 6924931"/>
              <a:gd name="connsiteX61" fmla="*/ 1466850 w 6219825"/>
              <a:gd name="connsiteY61" fmla="*/ 2752725 h 6924931"/>
              <a:gd name="connsiteX62" fmla="*/ 1362075 w 6219825"/>
              <a:gd name="connsiteY62" fmla="*/ 2724150 h 6924931"/>
              <a:gd name="connsiteX63" fmla="*/ 1314450 w 6219825"/>
              <a:gd name="connsiteY63" fmla="*/ 2714625 h 6924931"/>
              <a:gd name="connsiteX64" fmla="*/ 1266825 w 6219825"/>
              <a:gd name="connsiteY64" fmla="*/ 2695575 h 6924931"/>
              <a:gd name="connsiteX65" fmla="*/ 1181100 w 6219825"/>
              <a:gd name="connsiteY65" fmla="*/ 2686050 h 6924931"/>
              <a:gd name="connsiteX66" fmla="*/ 1152525 w 6219825"/>
              <a:gd name="connsiteY66" fmla="*/ 2676525 h 6924931"/>
              <a:gd name="connsiteX67" fmla="*/ 1047750 w 6219825"/>
              <a:gd name="connsiteY67" fmla="*/ 2647950 h 6924931"/>
              <a:gd name="connsiteX68" fmla="*/ 1009650 w 6219825"/>
              <a:gd name="connsiteY68" fmla="*/ 2628900 h 6924931"/>
              <a:gd name="connsiteX69" fmla="*/ 962025 w 6219825"/>
              <a:gd name="connsiteY69" fmla="*/ 2609850 h 6924931"/>
              <a:gd name="connsiteX70" fmla="*/ 933450 w 6219825"/>
              <a:gd name="connsiteY70" fmla="*/ 2590800 h 6924931"/>
              <a:gd name="connsiteX71" fmla="*/ 904875 w 6219825"/>
              <a:gd name="connsiteY71" fmla="*/ 2581275 h 6924931"/>
              <a:gd name="connsiteX72" fmla="*/ 876300 w 6219825"/>
              <a:gd name="connsiteY72" fmla="*/ 2562225 h 6924931"/>
              <a:gd name="connsiteX73" fmla="*/ 809625 w 6219825"/>
              <a:gd name="connsiteY73" fmla="*/ 2533650 h 6924931"/>
              <a:gd name="connsiteX74" fmla="*/ 781050 w 6219825"/>
              <a:gd name="connsiteY74" fmla="*/ 2514600 h 6924931"/>
              <a:gd name="connsiteX75" fmla="*/ 752475 w 6219825"/>
              <a:gd name="connsiteY75" fmla="*/ 2505075 h 6924931"/>
              <a:gd name="connsiteX76" fmla="*/ 685800 w 6219825"/>
              <a:gd name="connsiteY76" fmla="*/ 2486025 h 6924931"/>
              <a:gd name="connsiteX77" fmla="*/ 638175 w 6219825"/>
              <a:gd name="connsiteY77" fmla="*/ 2476500 h 6924931"/>
              <a:gd name="connsiteX78" fmla="*/ 581025 w 6219825"/>
              <a:gd name="connsiteY78" fmla="*/ 2457450 h 6924931"/>
              <a:gd name="connsiteX79" fmla="*/ 466725 w 6219825"/>
              <a:gd name="connsiteY79" fmla="*/ 2438400 h 6924931"/>
              <a:gd name="connsiteX80" fmla="*/ 419100 w 6219825"/>
              <a:gd name="connsiteY80" fmla="*/ 2419350 h 6924931"/>
              <a:gd name="connsiteX81" fmla="*/ 390525 w 6219825"/>
              <a:gd name="connsiteY81" fmla="*/ 2409825 h 6924931"/>
              <a:gd name="connsiteX82" fmla="*/ 342900 w 6219825"/>
              <a:gd name="connsiteY82" fmla="*/ 2390775 h 6924931"/>
              <a:gd name="connsiteX83" fmla="*/ 219075 w 6219825"/>
              <a:gd name="connsiteY83" fmla="*/ 2362200 h 6924931"/>
              <a:gd name="connsiteX84" fmla="*/ 190500 w 6219825"/>
              <a:gd name="connsiteY84" fmla="*/ 2352675 h 6924931"/>
              <a:gd name="connsiteX85" fmla="*/ 133350 w 6219825"/>
              <a:gd name="connsiteY85" fmla="*/ 2362200 h 6924931"/>
              <a:gd name="connsiteX86" fmla="*/ 85725 w 6219825"/>
              <a:gd name="connsiteY86" fmla="*/ 2409825 h 6924931"/>
              <a:gd name="connsiteX87" fmla="*/ 57150 w 6219825"/>
              <a:gd name="connsiteY87" fmla="*/ 2447925 h 6924931"/>
              <a:gd name="connsiteX88" fmla="*/ 38100 w 6219825"/>
              <a:gd name="connsiteY88" fmla="*/ 2486025 h 6924931"/>
              <a:gd name="connsiteX89" fmla="*/ 19050 w 6219825"/>
              <a:gd name="connsiteY89" fmla="*/ 2514600 h 6924931"/>
              <a:gd name="connsiteX90" fmla="*/ 9525 w 6219825"/>
              <a:gd name="connsiteY90" fmla="*/ 2552700 h 6924931"/>
              <a:gd name="connsiteX91" fmla="*/ 0 w 6219825"/>
              <a:gd name="connsiteY91" fmla="*/ 2581275 h 6924931"/>
              <a:gd name="connsiteX92" fmla="*/ 28575 w 6219825"/>
              <a:gd name="connsiteY92" fmla="*/ 2733675 h 6924931"/>
              <a:gd name="connsiteX93" fmla="*/ 47625 w 6219825"/>
              <a:gd name="connsiteY93" fmla="*/ 2790825 h 6924931"/>
              <a:gd name="connsiteX94" fmla="*/ 76200 w 6219825"/>
              <a:gd name="connsiteY94" fmla="*/ 2828925 h 6924931"/>
              <a:gd name="connsiteX95" fmla="*/ 85725 w 6219825"/>
              <a:gd name="connsiteY95" fmla="*/ 2857500 h 6924931"/>
              <a:gd name="connsiteX96" fmla="*/ 114300 w 6219825"/>
              <a:gd name="connsiteY96" fmla="*/ 2867025 h 6924931"/>
              <a:gd name="connsiteX97" fmla="*/ 171450 w 6219825"/>
              <a:gd name="connsiteY97" fmla="*/ 2905125 h 6924931"/>
              <a:gd name="connsiteX98" fmla="*/ 200025 w 6219825"/>
              <a:gd name="connsiteY98" fmla="*/ 2914650 h 6924931"/>
              <a:gd name="connsiteX99" fmla="*/ 228600 w 6219825"/>
              <a:gd name="connsiteY99" fmla="*/ 2933700 h 6924931"/>
              <a:gd name="connsiteX100" fmla="*/ 257175 w 6219825"/>
              <a:gd name="connsiteY100" fmla="*/ 2962275 h 6924931"/>
              <a:gd name="connsiteX101" fmla="*/ 314325 w 6219825"/>
              <a:gd name="connsiteY101" fmla="*/ 2981325 h 6924931"/>
              <a:gd name="connsiteX102" fmla="*/ 352425 w 6219825"/>
              <a:gd name="connsiteY102" fmla="*/ 3000375 h 6924931"/>
              <a:gd name="connsiteX103" fmla="*/ 409575 w 6219825"/>
              <a:gd name="connsiteY103" fmla="*/ 3048000 h 6924931"/>
              <a:gd name="connsiteX104" fmla="*/ 438150 w 6219825"/>
              <a:gd name="connsiteY104" fmla="*/ 3086100 h 6924931"/>
              <a:gd name="connsiteX105" fmla="*/ 466725 w 6219825"/>
              <a:gd name="connsiteY105" fmla="*/ 3143250 h 6924931"/>
              <a:gd name="connsiteX106" fmla="*/ 476250 w 6219825"/>
              <a:gd name="connsiteY106" fmla="*/ 3171825 h 6924931"/>
              <a:gd name="connsiteX107" fmla="*/ 504825 w 6219825"/>
              <a:gd name="connsiteY107" fmla="*/ 3209925 h 6924931"/>
              <a:gd name="connsiteX108" fmla="*/ 523875 w 6219825"/>
              <a:gd name="connsiteY108" fmla="*/ 3248025 h 6924931"/>
              <a:gd name="connsiteX109" fmla="*/ 533400 w 6219825"/>
              <a:gd name="connsiteY109" fmla="*/ 3295650 h 6924931"/>
              <a:gd name="connsiteX110" fmla="*/ 590550 w 6219825"/>
              <a:gd name="connsiteY110" fmla="*/ 3371850 h 6924931"/>
              <a:gd name="connsiteX111" fmla="*/ 666750 w 6219825"/>
              <a:gd name="connsiteY111" fmla="*/ 3457575 h 6924931"/>
              <a:gd name="connsiteX112" fmla="*/ 695325 w 6219825"/>
              <a:gd name="connsiteY112" fmla="*/ 3476625 h 6924931"/>
              <a:gd name="connsiteX113" fmla="*/ 762000 w 6219825"/>
              <a:gd name="connsiteY113" fmla="*/ 3571875 h 6924931"/>
              <a:gd name="connsiteX114" fmla="*/ 800100 w 6219825"/>
              <a:gd name="connsiteY114" fmla="*/ 3629025 h 6924931"/>
              <a:gd name="connsiteX115" fmla="*/ 857250 w 6219825"/>
              <a:gd name="connsiteY115" fmla="*/ 3724275 h 6924931"/>
              <a:gd name="connsiteX116" fmla="*/ 923925 w 6219825"/>
              <a:gd name="connsiteY116" fmla="*/ 3781425 h 6924931"/>
              <a:gd name="connsiteX117" fmla="*/ 952500 w 6219825"/>
              <a:gd name="connsiteY117" fmla="*/ 3810000 h 6924931"/>
              <a:gd name="connsiteX118" fmla="*/ 981075 w 6219825"/>
              <a:gd name="connsiteY118" fmla="*/ 3829050 h 6924931"/>
              <a:gd name="connsiteX119" fmla="*/ 1028700 w 6219825"/>
              <a:gd name="connsiteY119" fmla="*/ 3886200 h 6924931"/>
              <a:gd name="connsiteX120" fmla="*/ 1057275 w 6219825"/>
              <a:gd name="connsiteY120" fmla="*/ 3924300 h 6924931"/>
              <a:gd name="connsiteX121" fmla="*/ 1076325 w 6219825"/>
              <a:gd name="connsiteY121" fmla="*/ 3952875 h 6924931"/>
              <a:gd name="connsiteX122" fmla="*/ 1114425 w 6219825"/>
              <a:gd name="connsiteY122" fmla="*/ 3962400 h 6924931"/>
              <a:gd name="connsiteX123" fmla="*/ 1152525 w 6219825"/>
              <a:gd name="connsiteY123" fmla="*/ 3990975 h 6924931"/>
              <a:gd name="connsiteX124" fmla="*/ 1181100 w 6219825"/>
              <a:gd name="connsiteY124" fmla="*/ 4010025 h 6924931"/>
              <a:gd name="connsiteX125" fmla="*/ 1200150 w 6219825"/>
              <a:gd name="connsiteY125" fmla="*/ 4038600 h 6924931"/>
              <a:gd name="connsiteX126" fmla="*/ 1228725 w 6219825"/>
              <a:gd name="connsiteY126" fmla="*/ 4048125 h 6924931"/>
              <a:gd name="connsiteX127" fmla="*/ 1257300 w 6219825"/>
              <a:gd name="connsiteY127" fmla="*/ 4067175 h 6924931"/>
              <a:gd name="connsiteX128" fmla="*/ 1343025 w 6219825"/>
              <a:gd name="connsiteY128" fmla="*/ 4057650 h 6924931"/>
              <a:gd name="connsiteX129" fmla="*/ 1371600 w 6219825"/>
              <a:gd name="connsiteY129" fmla="*/ 4038600 h 6924931"/>
              <a:gd name="connsiteX130" fmla="*/ 1419225 w 6219825"/>
              <a:gd name="connsiteY130" fmla="*/ 3981450 h 6924931"/>
              <a:gd name="connsiteX131" fmla="*/ 1485900 w 6219825"/>
              <a:gd name="connsiteY131" fmla="*/ 3924300 h 6924931"/>
              <a:gd name="connsiteX132" fmla="*/ 1514475 w 6219825"/>
              <a:gd name="connsiteY132" fmla="*/ 3914775 h 6924931"/>
              <a:gd name="connsiteX133" fmla="*/ 1543050 w 6219825"/>
              <a:gd name="connsiteY133" fmla="*/ 3895725 h 6924931"/>
              <a:gd name="connsiteX134" fmla="*/ 1628775 w 6219825"/>
              <a:gd name="connsiteY134" fmla="*/ 3876675 h 6924931"/>
              <a:gd name="connsiteX135" fmla="*/ 1657350 w 6219825"/>
              <a:gd name="connsiteY135" fmla="*/ 3857625 h 6924931"/>
              <a:gd name="connsiteX136" fmla="*/ 1685925 w 6219825"/>
              <a:gd name="connsiteY136" fmla="*/ 3829050 h 6924931"/>
              <a:gd name="connsiteX137" fmla="*/ 1743075 w 6219825"/>
              <a:gd name="connsiteY137" fmla="*/ 3810000 h 6924931"/>
              <a:gd name="connsiteX138" fmla="*/ 1809750 w 6219825"/>
              <a:gd name="connsiteY138" fmla="*/ 3790950 h 6924931"/>
              <a:gd name="connsiteX139" fmla="*/ 1924050 w 6219825"/>
              <a:gd name="connsiteY139" fmla="*/ 3771900 h 6924931"/>
              <a:gd name="connsiteX140" fmla="*/ 1943100 w 6219825"/>
              <a:gd name="connsiteY140" fmla="*/ 3743325 h 6924931"/>
              <a:gd name="connsiteX141" fmla="*/ 2000250 w 6219825"/>
              <a:gd name="connsiteY141" fmla="*/ 3724275 h 6924931"/>
              <a:gd name="connsiteX142" fmla="*/ 2345301 w 6219825"/>
              <a:gd name="connsiteY142" fmla="*/ 3695528 h 6924931"/>
              <a:gd name="connsiteX143" fmla="*/ 2566219 w 6219825"/>
              <a:gd name="connsiteY143" fmla="*/ 3714423 h 6924931"/>
              <a:gd name="connsiteX144" fmla="*/ 2825546 w 6219825"/>
              <a:gd name="connsiteY144" fmla="*/ 3676229 h 6924931"/>
              <a:gd name="connsiteX145" fmla="*/ 3347577 w 6219825"/>
              <a:gd name="connsiteY145" fmla="*/ 3676210 h 6924931"/>
              <a:gd name="connsiteX146" fmla="*/ 3527630 w 6219825"/>
              <a:gd name="connsiteY146" fmla="*/ 3714290 h 6924931"/>
              <a:gd name="connsiteX147" fmla="*/ 3814302 w 6219825"/>
              <a:gd name="connsiteY147" fmla="*/ 3752467 h 6924931"/>
              <a:gd name="connsiteX148" fmla="*/ 3994663 w 6219825"/>
              <a:gd name="connsiteY148" fmla="*/ 3752505 h 6924931"/>
              <a:gd name="connsiteX149" fmla="*/ 4245078 w 6219825"/>
              <a:gd name="connsiteY149" fmla="*/ 3781061 h 6924931"/>
              <a:gd name="connsiteX150" fmla="*/ 4400857 w 6219825"/>
              <a:gd name="connsiteY150" fmla="*/ 3800091 h 6924931"/>
              <a:gd name="connsiteX151" fmla="*/ 4622390 w 6219825"/>
              <a:gd name="connsiteY151" fmla="*/ 3800188 h 6924931"/>
              <a:gd name="connsiteX152" fmla="*/ 4742836 w 6219825"/>
              <a:gd name="connsiteY152" fmla="*/ 3800360 h 6924931"/>
              <a:gd name="connsiteX153" fmla="*/ 5076825 w 6219825"/>
              <a:gd name="connsiteY153" fmla="*/ 3886008 h 6924931"/>
              <a:gd name="connsiteX154" fmla="*/ 5334000 w 6219825"/>
              <a:gd name="connsiteY154" fmla="*/ 3981450 h 6924931"/>
              <a:gd name="connsiteX155" fmla="*/ 5343525 w 6219825"/>
              <a:gd name="connsiteY155" fmla="*/ 4010025 h 6924931"/>
              <a:gd name="connsiteX156" fmla="*/ 5410200 w 6219825"/>
              <a:gd name="connsiteY156" fmla="*/ 4067175 h 6924931"/>
              <a:gd name="connsiteX157" fmla="*/ 5438775 w 6219825"/>
              <a:gd name="connsiteY157" fmla="*/ 4076700 h 6924931"/>
              <a:gd name="connsiteX158" fmla="*/ 5495925 w 6219825"/>
              <a:gd name="connsiteY158" fmla="*/ 4133850 h 6924931"/>
              <a:gd name="connsiteX159" fmla="*/ 5562600 w 6219825"/>
              <a:gd name="connsiteY159" fmla="*/ 4171950 h 6924931"/>
              <a:gd name="connsiteX160" fmla="*/ 5591175 w 6219825"/>
              <a:gd name="connsiteY160" fmla="*/ 4229100 h 6924931"/>
              <a:gd name="connsiteX161" fmla="*/ 5600700 w 6219825"/>
              <a:gd name="connsiteY161" fmla="*/ 4257675 h 6924931"/>
              <a:gd name="connsiteX162" fmla="*/ 5619750 w 6219825"/>
              <a:gd name="connsiteY162" fmla="*/ 4295775 h 6924931"/>
              <a:gd name="connsiteX163" fmla="*/ 5629275 w 6219825"/>
              <a:gd name="connsiteY163" fmla="*/ 4333875 h 6924931"/>
              <a:gd name="connsiteX164" fmla="*/ 5648325 w 6219825"/>
              <a:gd name="connsiteY164" fmla="*/ 4362450 h 6924931"/>
              <a:gd name="connsiteX165" fmla="*/ 5657850 w 6219825"/>
              <a:gd name="connsiteY165" fmla="*/ 4391025 h 6924931"/>
              <a:gd name="connsiteX166" fmla="*/ 5695950 w 6219825"/>
              <a:gd name="connsiteY166" fmla="*/ 4448175 h 6924931"/>
              <a:gd name="connsiteX167" fmla="*/ 5705475 w 6219825"/>
              <a:gd name="connsiteY167" fmla="*/ 4495800 h 6924931"/>
              <a:gd name="connsiteX168" fmla="*/ 5734050 w 6219825"/>
              <a:gd name="connsiteY168" fmla="*/ 4524375 h 6924931"/>
              <a:gd name="connsiteX169" fmla="*/ 5753100 w 6219825"/>
              <a:gd name="connsiteY169" fmla="*/ 4562475 h 6924931"/>
              <a:gd name="connsiteX170" fmla="*/ 5772150 w 6219825"/>
              <a:gd name="connsiteY170" fmla="*/ 4619625 h 6924931"/>
              <a:gd name="connsiteX171" fmla="*/ 5781675 w 6219825"/>
              <a:gd name="connsiteY171" fmla="*/ 4648200 h 6924931"/>
              <a:gd name="connsiteX172" fmla="*/ 5791200 w 6219825"/>
              <a:gd name="connsiteY172" fmla="*/ 4676775 h 6924931"/>
              <a:gd name="connsiteX173" fmla="*/ 5810250 w 6219825"/>
              <a:gd name="connsiteY173" fmla="*/ 5029200 h 6924931"/>
              <a:gd name="connsiteX174" fmla="*/ 5819775 w 6219825"/>
              <a:gd name="connsiteY174" fmla="*/ 5095875 h 6924931"/>
              <a:gd name="connsiteX175" fmla="*/ 5829300 w 6219825"/>
              <a:gd name="connsiteY175" fmla="*/ 5229225 h 6924931"/>
              <a:gd name="connsiteX176" fmla="*/ 5848350 w 6219825"/>
              <a:gd name="connsiteY176" fmla="*/ 5353050 h 6924931"/>
              <a:gd name="connsiteX177" fmla="*/ 5867400 w 6219825"/>
              <a:gd name="connsiteY177" fmla="*/ 5448300 h 6924931"/>
              <a:gd name="connsiteX178" fmla="*/ 5886450 w 6219825"/>
              <a:gd name="connsiteY178" fmla="*/ 5686425 h 6924931"/>
              <a:gd name="connsiteX179" fmla="*/ 5895975 w 6219825"/>
              <a:gd name="connsiteY179" fmla="*/ 5772150 h 6924931"/>
              <a:gd name="connsiteX180" fmla="*/ 5905500 w 6219825"/>
              <a:gd name="connsiteY180" fmla="*/ 6600825 h 6924931"/>
              <a:gd name="connsiteX181" fmla="*/ 5934075 w 6219825"/>
              <a:gd name="connsiteY181" fmla="*/ 6686550 h 6924931"/>
              <a:gd name="connsiteX182" fmla="*/ 5962650 w 6219825"/>
              <a:gd name="connsiteY182" fmla="*/ 6781800 h 6924931"/>
              <a:gd name="connsiteX183" fmla="*/ 6000750 w 6219825"/>
              <a:gd name="connsiteY183" fmla="*/ 6867525 h 6924931"/>
              <a:gd name="connsiteX184" fmla="*/ 6153150 w 6219825"/>
              <a:gd name="connsiteY184" fmla="*/ 6924675 h 6924931"/>
              <a:gd name="connsiteX185" fmla="*/ 6172200 w 6219825"/>
              <a:gd name="connsiteY185" fmla="*/ 6886575 h 6924931"/>
              <a:gd name="connsiteX186" fmla="*/ 6191250 w 6219825"/>
              <a:gd name="connsiteY186" fmla="*/ 5934075 h 6924931"/>
              <a:gd name="connsiteX187" fmla="*/ 6219825 w 6219825"/>
              <a:gd name="connsiteY187" fmla="*/ 2743200 h 6924931"/>
              <a:gd name="connsiteX188" fmla="*/ 6210300 w 6219825"/>
              <a:gd name="connsiteY188" fmla="*/ 228600 h 6924931"/>
              <a:gd name="connsiteX189" fmla="*/ 6181725 w 6219825"/>
              <a:gd name="connsiteY189" fmla="*/ 104775 h 6924931"/>
              <a:gd name="connsiteX190" fmla="*/ 6172200 w 6219825"/>
              <a:gd name="connsiteY190" fmla="*/ 47625 h 6924931"/>
              <a:gd name="connsiteX191" fmla="*/ 6096000 w 6219825"/>
              <a:gd name="connsiteY191" fmla="*/ 0 h 6924931"/>
              <a:gd name="connsiteX0" fmla="*/ 6096000 w 6219825"/>
              <a:gd name="connsiteY0" fmla="*/ 0 h 6985546"/>
              <a:gd name="connsiteX1" fmla="*/ 6048375 w 6219825"/>
              <a:gd name="connsiteY1" fmla="*/ 47625 h 6985546"/>
              <a:gd name="connsiteX2" fmla="*/ 6038850 w 6219825"/>
              <a:gd name="connsiteY2" fmla="*/ 76200 h 6985546"/>
              <a:gd name="connsiteX3" fmla="*/ 6019800 w 6219825"/>
              <a:gd name="connsiteY3" fmla="*/ 104775 h 6985546"/>
              <a:gd name="connsiteX4" fmla="*/ 6010275 w 6219825"/>
              <a:gd name="connsiteY4" fmla="*/ 152400 h 6985546"/>
              <a:gd name="connsiteX5" fmla="*/ 6000750 w 6219825"/>
              <a:gd name="connsiteY5" fmla="*/ 180975 h 6985546"/>
              <a:gd name="connsiteX6" fmla="*/ 5991225 w 6219825"/>
              <a:gd name="connsiteY6" fmla="*/ 228600 h 6985546"/>
              <a:gd name="connsiteX7" fmla="*/ 5981700 w 6219825"/>
              <a:gd name="connsiteY7" fmla="*/ 333375 h 6985546"/>
              <a:gd name="connsiteX8" fmla="*/ 5962650 w 6219825"/>
              <a:gd name="connsiteY8" fmla="*/ 428625 h 6985546"/>
              <a:gd name="connsiteX9" fmla="*/ 5943600 w 6219825"/>
              <a:gd name="connsiteY9" fmla="*/ 666750 h 6985546"/>
              <a:gd name="connsiteX10" fmla="*/ 5934075 w 6219825"/>
              <a:gd name="connsiteY10" fmla="*/ 704850 h 6985546"/>
              <a:gd name="connsiteX11" fmla="*/ 5924550 w 6219825"/>
              <a:gd name="connsiteY11" fmla="*/ 790575 h 6985546"/>
              <a:gd name="connsiteX12" fmla="*/ 5915025 w 6219825"/>
              <a:gd name="connsiteY12" fmla="*/ 847725 h 6985546"/>
              <a:gd name="connsiteX13" fmla="*/ 5905500 w 6219825"/>
              <a:gd name="connsiteY13" fmla="*/ 1095375 h 6985546"/>
              <a:gd name="connsiteX14" fmla="*/ 5886450 w 6219825"/>
              <a:gd name="connsiteY14" fmla="*/ 1200150 h 6985546"/>
              <a:gd name="connsiteX15" fmla="*/ 5867400 w 6219825"/>
              <a:gd name="connsiteY15" fmla="*/ 1276350 h 6985546"/>
              <a:gd name="connsiteX16" fmla="*/ 5848350 w 6219825"/>
              <a:gd name="connsiteY16" fmla="*/ 1381125 h 6985546"/>
              <a:gd name="connsiteX17" fmla="*/ 5838825 w 6219825"/>
              <a:gd name="connsiteY17" fmla="*/ 1504950 h 6985546"/>
              <a:gd name="connsiteX18" fmla="*/ 5819775 w 6219825"/>
              <a:gd name="connsiteY18" fmla="*/ 1581150 h 6985546"/>
              <a:gd name="connsiteX19" fmla="*/ 5810250 w 6219825"/>
              <a:gd name="connsiteY19" fmla="*/ 1638300 h 6985546"/>
              <a:gd name="connsiteX20" fmla="*/ 5800725 w 6219825"/>
              <a:gd name="connsiteY20" fmla="*/ 1724025 h 6985546"/>
              <a:gd name="connsiteX21" fmla="*/ 5781675 w 6219825"/>
              <a:gd name="connsiteY21" fmla="*/ 1781175 h 6985546"/>
              <a:gd name="connsiteX22" fmla="*/ 5772150 w 6219825"/>
              <a:gd name="connsiteY22" fmla="*/ 1819275 h 6985546"/>
              <a:gd name="connsiteX23" fmla="*/ 5753100 w 6219825"/>
              <a:gd name="connsiteY23" fmla="*/ 1847850 h 6985546"/>
              <a:gd name="connsiteX24" fmla="*/ 5743575 w 6219825"/>
              <a:gd name="connsiteY24" fmla="*/ 1933575 h 6985546"/>
              <a:gd name="connsiteX25" fmla="*/ 5734050 w 6219825"/>
              <a:gd name="connsiteY25" fmla="*/ 1981200 h 6985546"/>
              <a:gd name="connsiteX26" fmla="*/ 5724525 w 6219825"/>
              <a:gd name="connsiteY26" fmla="*/ 2038350 h 6985546"/>
              <a:gd name="connsiteX27" fmla="*/ 5715000 w 6219825"/>
              <a:gd name="connsiteY27" fmla="*/ 2076450 h 6985546"/>
              <a:gd name="connsiteX28" fmla="*/ 5705475 w 6219825"/>
              <a:gd name="connsiteY28" fmla="*/ 2133600 h 6985546"/>
              <a:gd name="connsiteX29" fmla="*/ 5676900 w 6219825"/>
              <a:gd name="connsiteY29" fmla="*/ 2200275 h 6985546"/>
              <a:gd name="connsiteX30" fmla="*/ 5648325 w 6219825"/>
              <a:gd name="connsiteY30" fmla="*/ 2286000 h 6985546"/>
              <a:gd name="connsiteX31" fmla="*/ 5638800 w 6219825"/>
              <a:gd name="connsiteY31" fmla="*/ 2314575 h 6985546"/>
              <a:gd name="connsiteX32" fmla="*/ 5610225 w 6219825"/>
              <a:gd name="connsiteY32" fmla="*/ 2343150 h 6985546"/>
              <a:gd name="connsiteX33" fmla="*/ 5572125 w 6219825"/>
              <a:gd name="connsiteY33" fmla="*/ 2390775 h 6985546"/>
              <a:gd name="connsiteX34" fmla="*/ 5543550 w 6219825"/>
              <a:gd name="connsiteY34" fmla="*/ 2419350 h 6985546"/>
              <a:gd name="connsiteX35" fmla="*/ 5486400 w 6219825"/>
              <a:gd name="connsiteY35" fmla="*/ 2457450 h 6985546"/>
              <a:gd name="connsiteX36" fmla="*/ 5457825 w 6219825"/>
              <a:gd name="connsiteY36" fmla="*/ 2476500 h 6985546"/>
              <a:gd name="connsiteX37" fmla="*/ 5429250 w 6219825"/>
              <a:gd name="connsiteY37" fmla="*/ 2486025 h 6985546"/>
              <a:gd name="connsiteX38" fmla="*/ 5372100 w 6219825"/>
              <a:gd name="connsiteY38" fmla="*/ 2524125 h 6985546"/>
              <a:gd name="connsiteX39" fmla="*/ 5343525 w 6219825"/>
              <a:gd name="connsiteY39" fmla="*/ 2543175 h 6985546"/>
              <a:gd name="connsiteX40" fmla="*/ 5286375 w 6219825"/>
              <a:gd name="connsiteY40" fmla="*/ 2581275 h 6985546"/>
              <a:gd name="connsiteX41" fmla="*/ 5257800 w 6219825"/>
              <a:gd name="connsiteY41" fmla="*/ 2600325 h 6985546"/>
              <a:gd name="connsiteX42" fmla="*/ 5200650 w 6219825"/>
              <a:gd name="connsiteY42" fmla="*/ 2619375 h 6985546"/>
              <a:gd name="connsiteX43" fmla="*/ 5162550 w 6219825"/>
              <a:gd name="connsiteY43" fmla="*/ 2657475 h 6985546"/>
              <a:gd name="connsiteX44" fmla="*/ 5143500 w 6219825"/>
              <a:gd name="connsiteY44" fmla="*/ 2686050 h 6985546"/>
              <a:gd name="connsiteX45" fmla="*/ 5086350 w 6219825"/>
              <a:gd name="connsiteY45" fmla="*/ 2733675 h 6985546"/>
              <a:gd name="connsiteX46" fmla="*/ 4905375 w 6219825"/>
              <a:gd name="connsiteY46" fmla="*/ 2771909 h 6985546"/>
              <a:gd name="connsiteX47" fmla="*/ 4676467 w 6219825"/>
              <a:gd name="connsiteY47" fmla="*/ 2829022 h 6985546"/>
              <a:gd name="connsiteX48" fmla="*/ 4493650 w 6219825"/>
              <a:gd name="connsiteY48" fmla="*/ 2886114 h 6985546"/>
              <a:gd name="connsiteX49" fmla="*/ 4324042 w 6219825"/>
              <a:gd name="connsiteY49" fmla="*/ 2867140 h 6985546"/>
              <a:gd name="connsiteX50" fmla="*/ 4132314 w 6219825"/>
              <a:gd name="connsiteY50" fmla="*/ 2886171 h 6985546"/>
              <a:gd name="connsiteX51" fmla="*/ 3914775 w 6219825"/>
              <a:gd name="connsiteY51" fmla="*/ 2857635 h 6985546"/>
              <a:gd name="connsiteX52" fmla="*/ 3770978 w 6219825"/>
              <a:gd name="connsiteY52" fmla="*/ 2829079 h 6985546"/>
              <a:gd name="connsiteX53" fmla="*/ 3540535 w 6219825"/>
              <a:gd name="connsiteY53" fmla="*/ 2800522 h 6985546"/>
              <a:gd name="connsiteX54" fmla="*/ 3205316 w 6219825"/>
              <a:gd name="connsiteY54" fmla="*/ 2829079 h 6985546"/>
              <a:gd name="connsiteX55" fmla="*/ 2924175 w 6219825"/>
              <a:gd name="connsiteY55" fmla="*/ 2772121 h 6985546"/>
              <a:gd name="connsiteX56" fmla="*/ 2613845 w 6219825"/>
              <a:gd name="connsiteY56" fmla="*/ 2819707 h 6985546"/>
              <a:gd name="connsiteX57" fmla="*/ 2127455 w 6219825"/>
              <a:gd name="connsiteY57" fmla="*/ 2819689 h 6985546"/>
              <a:gd name="connsiteX58" fmla="*/ 1800225 w 6219825"/>
              <a:gd name="connsiteY58" fmla="*/ 2838450 h 6985546"/>
              <a:gd name="connsiteX59" fmla="*/ 1733550 w 6219825"/>
              <a:gd name="connsiteY59" fmla="*/ 2781300 h 6985546"/>
              <a:gd name="connsiteX60" fmla="*/ 1685925 w 6219825"/>
              <a:gd name="connsiteY60" fmla="*/ 2771775 h 6985546"/>
              <a:gd name="connsiteX61" fmla="*/ 1466850 w 6219825"/>
              <a:gd name="connsiteY61" fmla="*/ 2752725 h 6985546"/>
              <a:gd name="connsiteX62" fmla="*/ 1362075 w 6219825"/>
              <a:gd name="connsiteY62" fmla="*/ 2724150 h 6985546"/>
              <a:gd name="connsiteX63" fmla="*/ 1314450 w 6219825"/>
              <a:gd name="connsiteY63" fmla="*/ 2714625 h 6985546"/>
              <a:gd name="connsiteX64" fmla="*/ 1266825 w 6219825"/>
              <a:gd name="connsiteY64" fmla="*/ 2695575 h 6985546"/>
              <a:gd name="connsiteX65" fmla="*/ 1181100 w 6219825"/>
              <a:gd name="connsiteY65" fmla="*/ 2686050 h 6985546"/>
              <a:gd name="connsiteX66" fmla="*/ 1152525 w 6219825"/>
              <a:gd name="connsiteY66" fmla="*/ 2676525 h 6985546"/>
              <a:gd name="connsiteX67" fmla="*/ 1047750 w 6219825"/>
              <a:gd name="connsiteY67" fmla="*/ 2647950 h 6985546"/>
              <a:gd name="connsiteX68" fmla="*/ 1009650 w 6219825"/>
              <a:gd name="connsiteY68" fmla="*/ 2628900 h 6985546"/>
              <a:gd name="connsiteX69" fmla="*/ 962025 w 6219825"/>
              <a:gd name="connsiteY69" fmla="*/ 2609850 h 6985546"/>
              <a:gd name="connsiteX70" fmla="*/ 933450 w 6219825"/>
              <a:gd name="connsiteY70" fmla="*/ 2590800 h 6985546"/>
              <a:gd name="connsiteX71" fmla="*/ 904875 w 6219825"/>
              <a:gd name="connsiteY71" fmla="*/ 2581275 h 6985546"/>
              <a:gd name="connsiteX72" fmla="*/ 876300 w 6219825"/>
              <a:gd name="connsiteY72" fmla="*/ 2562225 h 6985546"/>
              <a:gd name="connsiteX73" fmla="*/ 809625 w 6219825"/>
              <a:gd name="connsiteY73" fmla="*/ 2533650 h 6985546"/>
              <a:gd name="connsiteX74" fmla="*/ 781050 w 6219825"/>
              <a:gd name="connsiteY74" fmla="*/ 2514600 h 6985546"/>
              <a:gd name="connsiteX75" fmla="*/ 752475 w 6219825"/>
              <a:gd name="connsiteY75" fmla="*/ 2505075 h 6985546"/>
              <a:gd name="connsiteX76" fmla="*/ 685800 w 6219825"/>
              <a:gd name="connsiteY76" fmla="*/ 2486025 h 6985546"/>
              <a:gd name="connsiteX77" fmla="*/ 638175 w 6219825"/>
              <a:gd name="connsiteY77" fmla="*/ 2476500 h 6985546"/>
              <a:gd name="connsiteX78" fmla="*/ 581025 w 6219825"/>
              <a:gd name="connsiteY78" fmla="*/ 2457450 h 6985546"/>
              <a:gd name="connsiteX79" fmla="*/ 466725 w 6219825"/>
              <a:gd name="connsiteY79" fmla="*/ 2438400 h 6985546"/>
              <a:gd name="connsiteX80" fmla="*/ 419100 w 6219825"/>
              <a:gd name="connsiteY80" fmla="*/ 2419350 h 6985546"/>
              <a:gd name="connsiteX81" fmla="*/ 390525 w 6219825"/>
              <a:gd name="connsiteY81" fmla="*/ 2409825 h 6985546"/>
              <a:gd name="connsiteX82" fmla="*/ 342900 w 6219825"/>
              <a:gd name="connsiteY82" fmla="*/ 2390775 h 6985546"/>
              <a:gd name="connsiteX83" fmla="*/ 219075 w 6219825"/>
              <a:gd name="connsiteY83" fmla="*/ 2362200 h 6985546"/>
              <a:gd name="connsiteX84" fmla="*/ 190500 w 6219825"/>
              <a:gd name="connsiteY84" fmla="*/ 2352675 h 6985546"/>
              <a:gd name="connsiteX85" fmla="*/ 133350 w 6219825"/>
              <a:gd name="connsiteY85" fmla="*/ 2362200 h 6985546"/>
              <a:gd name="connsiteX86" fmla="*/ 85725 w 6219825"/>
              <a:gd name="connsiteY86" fmla="*/ 2409825 h 6985546"/>
              <a:gd name="connsiteX87" fmla="*/ 57150 w 6219825"/>
              <a:gd name="connsiteY87" fmla="*/ 2447925 h 6985546"/>
              <a:gd name="connsiteX88" fmla="*/ 38100 w 6219825"/>
              <a:gd name="connsiteY88" fmla="*/ 2486025 h 6985546"/>
              <a:gd name="connsiteX89" fmla="*/ 19050 w 6219825"/>
              <a:gd name="connsiteY89" fmla="*/ 2514600 h 6985546"/>
              <a:gd name="connsiteX90" fmla="*/ 9525 w 6219825"/>
              <a:gd name="connsiteY90" fmla="*/ 2552700 h 6985546"/>
              <a:gd name="connsiteX91" fmla="*/ 0 w 6219825"/>
              <a:gd name="connsiteY91" fmla="*/ 2581275 h 6985546"/>
              <a:gd name="connsiteX92" fmla="*/ 28575 w 6219825"/>
              <a:gd name="connsiteY92" fmla="*/ 2733675 h 6985546"/>
              <a:gd name="connsiteX93" fmla="*/ 47625 w 6219825"/>
              <a:gd name="connsiteY93" fmla="*/ 2790825 h 6985546"/>
              <a:gd name="connsiteX94" fmla="*/ 76200 w 6219825"/>
              <a:gd name="connsiteY94" fmla="*/ 2828925 h 6985546"/>
              <a:gd name="connsiteX95" fmla="*/ 85725 w 6219825"/>
              <a:gd name="connsiteY95" fmla="*/ 2857500 h 6985546"/>
              <a:gd name="connsiteX96" fmla="*/ 114300 w 6219825"/>
              <a:gd name="connsiteY96" fmla="*/ 2867025 h 6985546"/>
              <a:gd name="connsiteX97" fmla="*/ 171450 w 6219825"/>
              <a:gd name="connsiteY97" fmla="*/ 2905125 h 6985546"/>
              <a:gd name="connsiteX98" fmla="*/ 200025 w 6219825"/>
              <a:gd name="connsiteY98" fmla="*/ 2914650 h 6985546"/>
              <a:gd name="connsiteX99" fmla="*/ 228600 w 6219825"/>
              <a:gd name="connsiteY99" fmla="*/ 2933700 h 6985546"/>
              <a:gd name="connsiteX100" fmla="*/ 257175 w 6219825"/>
              <a:gd name="connsiteY100" fmla="*/ 2962275 h 6985546"/>
              <a:gd name="connsiteX101" fmla="*/ 314325 w 6219825"/>
              <a:gd name="connsiteY101" fmla="*/ 2981325 h 6985546"/>
              <a:gd name="connsiteX102" fmla="*/ 352425 w 6219825"/>
              <a:gd name="connsiteY102" fmla="*/ 3000375 h 6985546"/>
              <a:gd name="connsiteX103" fmla="*/ 409575 w 6219825"/>
              <a:gd name="connsiteY103" fmla="*/ 3048000 h 6985546"/>
              <a:gd name="connsiteX104" fmla="*/ 438150 w 6219825"/>
              <a:gd name="connsiteY104" fmla="*/ 3086100 h 6985546"/>
              <a:gd name="connsiteX105" fmla="*/ 466725 w 6219825"/>
              <a:gd name="connsiteY105" fmla="*/ 3143250 h 6985546"/>
              <a:gd name="connsiteX106" fmla="*/ 476250 w 6219825"/>
              <a:gd name="connsiteY106" fmla="*/ 3171825 h 6985546"/>
              <a:gd name="connsiteX107" fmla="*/ 504825 w 6219825"/>
              <a:gd name="connsiteY107" fmla="*/ 3209925 h 6985546"/>
              <a:gd name="connsiteX108" fmla="*/ 523875 w 6219825"/>
              <a:gd name="connsiteY108" fmla="*/ 3248025 h 6985546"/>
              <a:gd name="connsiteX109" fmla="*/ 533400 w 6219825"/>
              <a:gd name="connsiteY109" fmla="*/ 3295650 h 6985546"/>
              <a:gd name="connsiteX110" fmla="*/ 590550 w 6219825"/>
              <a:gd name="connsiteY110" fmla="*/ 3371850 h 6985546"/>
              <a:gd name="connsiteX111" fmla="*/ 666750 w 6219825"/>
              <a:gd name="connsiteY111" fmla="*/ 3457575 h 6985546"/>
              <a:gd name="connsiteX112" fmla="*/ 695325 w 6219825"/>
              <a:gd name="connsiteY112" fmla="*/ 3476625 h 6985546"/>
              <a:gd name="connsiteX113" fmla="*/ 762000 w 6219825"/>
              <a:gd name="connsiteY113" fmla="*/ 3571875 h 6985546"/>
              <a:gd name="connsiteX114" fmla="*/ 800100 w 6219825"/>
              <a:gd name="connsiteY114" fmla="*/ 3629025 h 6985546"/>
              <a:gd name="connsiteX115" fmla="*/ 857250 w 6219825"/>
              <a:gd name="connsiteY115" fmla="*/ 3724275 h 6985546"/>
              <a:gd name="connsiteX116" fmla="*/ 923925 w 6219825"/>
              <a:gd name="connsiteY116" fmla="*/ 3781425 h 6985546"/>
              <a:gd name="connsiteX117" fmla="*/ 952500 w 6219825"/>
              <a:gd name="connsiteY117" fmla="*/ 3810000 h 6985546"/>
              <a:gd name="connsiteX118" fmla="*/ 981075 w 6219825"/>
              <a:gd name="connsiteY118" fmla="*/ 3829050 h 6985546"/>
              <a:gd name="connsiteX119" fmla="*/ 1028700 w 6219825"/>
              <a:gd name="connsiteY119" fmla="*/ 3886200 h 6985546"/>
              <a:gd name="connsiteX120" fmla="*/ 1057275 w 6219825"/>
              <a:gd name="connsiteY120" fmla="*/ 3924300 h 6985546"/>
              <a:gd name="connsiteX121" fmla="*/ 1076325 w 6219825"/>
              <a:gd name="connsiteY121" fmla="*/ 3952875 h 6985546"/>
              <a:gd name="connsiteX122" fmla="*/ 1114425 w 6219825"/>
              <a:gd name="connsiteY122" fmla="*/ 3962400 h 6985546"/>
              <a:gd name="connsiteX123" fmla="*/ 1152525 w 6219825"/>
              <a:gd name="connsiteY123" fmla="*/ 3990975 h 6985546"/>
              <a:gd name="connsiteX124" fmla="*/ 1181100 w 6219825"/>
              <a:gd name="connsiteY124" fmla="*/ 4010025 h 6985546"/>
              <a:gd name="connsiteX125" fmla="*/ 1200150 w 6219825"/>
              <a:gd name="connsiteY125" fmla="*/ 4038600 h 6985546"/>
              <a:gd name="connsiteX126" fmla="*/ 1228725 w 6219825"/>
              <a:gd name="connsiteY126" fmla="*/ 4048125 h 6985546"/>
              <a:gd name="connsiteX127" fmla="*/ 1257300 w 6219825"/>
              <a:gd name="connsiteY127" fmla="*/ 4067175 h 6985546"/>
              <a:gd name="connsiteX128" fmla="*/ 1343025 w 6219825"/>
              <a:gd name="connsiteY128" fmla="*/ 4057650 h 6985546"/>
              <a:gd name="connsiteX129" fmla="*/ 1371600 w 6219825"/>
              <a:gd name="connsiteY129" fmla="*/ 4038600 h 6985546"/>
              <a:gd name="connsiteX130" fmla="*/ 1419225 w 6219825"/>
              <a:gd name="connsiteY130" fmla="*/ 3981450 h 6985546"/>
              <a:gd name="connsiteX131" fmla="*/ 1485900 w 6219825"/>
              <a:gd name="connsiteY131" fmla="*/ 3924300 h 6985546"/>
              <a:gd name="connsiteX132" fmla="*/ 1514475 w 6219825"/>
              <a:gd name="connsiteY132" fmla="*/ 3914775 h 6985546"/>
              <a:gd name="connsiteX133" fmla="*/ 1543050 w 6219825"/>
              <a:gd name="connsiteY133" fmla="*/ 3895725 h 6985546"/>
              <a:gd name="connsiteX134" fmla="*/ 1628775 w 6219825"/>
              <a:gd name="connsiteY134" fmla="*/ 3876675 h 6985546"/>
              <a:gd name="connsiteX135" fmla="*/ 1657350 w 6219825"/>
              <a:gd name="connsiteY135" fmla="*/ 3857625 h 6985546"/>
              <a:gd name="connsiteX136" fmla="*/ 1685925 w 6219825"/>
              <a:gd name="connsiteY136" fmla="*/ 3829050 h 6985546"/>
              <a:gd name="connsiteX137" fmla="*/ 1743075 w 6219825"/>
              <a:gd name="connsiteY137" fmla="*/ 3810000 h 6985546"/>
              <a:gd name="connsiteX138" fmla="*/ 1809750 w 6219825"/>
              <a:gd name="connsiteY138" fmla="*/ 3790950 h 6985546"/>
              <a:gd name="connsiteX139" fmla="*/ 1924050 w 6219825"/>
              <a:gd name="connsiteY139" fmla="*/ 3771900 h 6985546"/>
              <a:gd name="connsiteX140" fmla="*/ 1943100 w 6219825"/>
              <a:gd name="connsiteY140" fmla="*/ 3743325 h 6985546"/>
              <a:gd name="connsiteX141" fmla="*/ 2000250 w 6219825"/>
              <a:gd name="connsiteY141" fmla="*/ 3724275 h 6985546"/>
              <a:gd name="connsiteX142" fmla="*/ 2345301 w 6219825"/>
              <a:gd name="connsiteY142" fmla="*/ 3695528 h 6985546"/>
              <a:gd name="connsiteX143" fmla="*/ 2566219 w 6219825"/>
              <a:gd name="connsiteY143" fmla="*/ 3714423 h 6985546"/>
              <a:gd name="connsiteX144" fmla="*/ 2825546 w 6219825"/>
              <a:gd name="connsiteY144" fmla="*/ 3676229 h 6985546"/>
              <a:gd name="connsiteX145" fmla="*/ 3347577 w 6219825"/>
              <a:gd name="connsiteY145" fmla="*/ 3676210 h 6985546"/>
              <a:gd name="connsiteX146" fmla="*/ 3527630 w 6219825"/>
              <a:gd name="connsiteY146" fmla="*/ 3714290 h 6985546"/>
              <a:gd name="connsiteX147" fmla="*/ 3814302 w 6219825"/>
              <a:gd name="connsiteY147" fmla="*/ 3752467 h 6985546"/>
              <a:gd name="connsiteX148" fmla="*/ 3994663 w 6219825"/>
              <a:gd name="connsiteY148" fmla="*/ 3752505 h 6985546"/>
              <a:gd name="connsiteX149" fmla="*/ 4245078 w 6219825"/>
              <a:gd name="connsiteY149" fmla="*/ 3781061 h 6985546"/>
              <a:gd name="connsiteX150" fmla="*/ 4400857 w 6219825"/>
              <a:gd name="connsiteY150" fmla="*/ 3800091 h 6985546"/>
              <a:gd name="connsiteX151" fmla="*/ 4622390 w 6219825"/>
              <a:gd name="connsiteY151" fmla="*/ 3800188 h 6985546"/>
              <a:gd name="connsiteX152" fmla="*/ 4742836 w 6219825"/>
              <a:gd name="connsiteY152" fmla="*/ 3800360 h 6985546"/>
              <a:gd name="connsiteX153" fmla="*/ 5076825 w 6219825"/>
              <a:gd name="connsiteY153" fmla="*/ 3886008 h 6985546"/>
              <a:gd name="connsiteX154" fmla="*/ 5334000 w 6219825"/>
              <a:gd name="connsiteY154" fmla="*/ 3981450 h 6985546"/>
              <a:gd name="connsiteX155" fmla="*/ 5343525 w 6219825"/>
              <a:gd name="connsiteY155" fmla="*/ 4010025 h 6985546"/>
              <a:gd name="connsiteX156" fmla="*/ 5410200 w 6219825"/>
              <a:gd name="connsiteY156" fmla="*/ 4067175 h 6985546"/>
              <a:gd name="connsiteX157" fmla="*/ 5438775 w 6219825"/>
              <a:gd name="connsiteY157" fmla="*/ 4076700 h 6985546"/>
              <a:gd name="connsiteX158" fmla="*/ 5495925 w 6219825"/>
              <a:gd name="connsiteY158" fmla="*/ 4133850 h 6985546"/>
              <a:gd name="connsiteX159" fmla="*/ 5562600 w 6219825"/>
              <a:gd name="connsiteY159" fmla="*/ 4171950 h 6985546"/>
              <a:gd name="connsiteX160" fmla="*/ 5591175 w 6219825"/>
              <a:gd name="connsiteY160" fmla="*/ 4229100 h 6985546"/>
              <a:gd name="connsiteX161" fmla="*/ 5600700 w 6219825"/>
              <a:gd name="connsiteY161" fmla="*/ 4257675 h 6985546"/>
              <a:gd name="connsiteX162" fmla="*/ 5619750 w 6219825"/>
              <a:gd name="connsiteY162" fmla="*/ 4295775 h 6985546"/>
              <a:gd name="connsiteX163" fmla="*/ 5629275 w 6219825"/>
              <a:gd name="connsiteY163" fmla="*/ 4333875 h 6985546"/>
              <a:gd name="connsiteX164" fmla="*/ 5648325 w 6219825"/>
              <a:gd name="connsiteY164" fmla="*/ 4362450 h 6985546"/>
              <a:gd name="connsiteX165" fmla="*/ 5657850 w 6219825"/>
              <a:gd name="connsiteY165" fmla="*/ 4391025 h 6985546"/>
              <a:gd name="connsiteX166" fmla="*/ 5695950 w 6219825"/>
              <a:gd name="connsiteY166" fmla="*/ 4448175 h 6985546"/>
              <a:gd name="connsiteX167" fmla="*/ 5705475 w 6219825"/>
              <a:gd name="connsiteY167" fmla="*/ 4495800 h 6985546"/>
              <a:gd name="connsiteX168" fmla="*/ 5734050 w 6219825"/>
              <a:gd name="connsiteY168" fmla="*/ 4524375 h 6985546"/>
              <a:gd name="connsiteX169" fmla="*/ 5753100 w 6219825"/>
              <a:gd name="connsiteY169" fmla="*/ 4562475 h 6985546"/>
              <a:gd name="connsiteX170" fmla="*/ 5772150 w 6219825"/>
              <a:gd name="connsiteY170" fmla="*/ 4619625 h 6985546"/>
              <a:gd name="connsiteX171" fmla="*/ 5781675 w 6219825"/>
              <a:gd name="connsiteY171" fmla="*/ 4648200 h 6985546"/>
              <a:gd name="connsiteX172" fmla="*/ 5791200 w 6219825"/>
              <a:gd name="connsiteY172" fmla="*/ 4676775 h 6985546"/>
              <a:gd name="connsiteX173" fmla="*/ 5810250 w 6219825"/>
              <a:gd name="connsiteY173" fmla="*/ 5029200 h 6985546"/>
              <a:gd name="connsiteX174" fmla="*/ 5819775 w 6219825"/>
              <a:gd name="connsiteY174" fmla="*/ 5095875 h 6985546"/>
              <a:gd name="connsiteX175" fmla="*/ 5829300 w 6219825"/>
              <a:gd name="connsiteY175" fmla="*/ 5229225 h 6985546"/>
              <a:gd name="connsiteX176" fmla="*/ 5848350 w 6219825"/>
              <a:gd name="connsiteY176" fmla="*/ 5353050 h 6985546"/>
              <a:gd name="connsiteX177" fmla="*/ 5867400 w 6219825"/>
              <a:gd name="connsiteY177" fmla="*/ 5448300 h 6985546"/>
              <a:gd name="connsiteX178" fmla="*/ 5886450 w 6219825"/>
              <a:gd name="connsiteY178" fmla="*/ 5686425 h 6985546"/>
              <a:gd name="connsiteX179" fmla="*/ 5895975 w 6219825"/>
              <a:gd name="connsiteY179" fmla="*/ 5772150 h 6985546"/>
              <a:gd name="connsiteX180" fmla="*/ 5905500 w 6219825"/>
              <a:gd name="connsiteY180" fmla="*/ 6600825 h 6985546"/>
              <a:gd name="connsiteX181" fmla="*/ 5934075 w 6219825"/>
              <a:gd name="connsiteY181" fmla="*/ 6686550 h 6985546"/>
              <a:gd name="connsiteX182" fmla="*/ 5962650 w 6219825"/>
              <a:gd name="connsiteY182" fmla="*/ 6781800 h 6985546"/>
              <a:gd name="connsiteX183" fmla="*/ 6000750 w 6219825"/>
              <a:gd name="connsiteY183" fmla="*/ 6867525 h 6985546"/>
              <a:gd name="connsiteX184" fmla="*/ 6153150 w 6219825"/>
              <a:gd name="connsiteY184" fmla="*/ 6924675 h 6985546"/>
              <a:gd name="connsiteX185" fmla="*/ 6191250 w 6219825"/>
              <a:gd name="connsiteY185" fmla="*/ 5934075 h 6985546"/>
              <a:gd name="connsiteX186" fmla="*/ 6219825 w 6219825"/>
              <a:gd name="connsiteY186" fmla="*/ 2743200 h 6985546"/>
              <a:gd name="connsiteX187" fmla="*/ 6210300 w 6219825"/>
              <a:gd name="connsiteY187" fmla="*/ 228600 h 6985546"/>
              <a:gd name="connsiteX188" fmla="*/ 6181725 w 6219825"/>
              <a:gd name="connsiteY188" fmla="*/ 104775 h 6985546"/>
              <a:gd name="connsiteX189" fmla="*/ 6172200 w 6219825"/>
              <a:gd name="connsiteY189" fmla="*/ 47625 h 6985546"/>
              <a:gd name="connsiteX190" fmla="*/ 6096000 w 6219825"/>
              <a:gd name="connsiteY190" fmla="*/ 0 h 6985546"/>
              <a:gd name="connsiteX0" fmla="*/ 6096000 w 6219825"/>
              <a:gd name="connsiteY0" fmla="*/ 0 h 6869320"/>
              <a:gd name="connsiteX1" fmla="*/ 6048375 w 6219825"/>
              <a:gd name="connsiteY1" fmla="*/ 47625 h 6869320"/>
              <a:gd name="connsiteX2" fmla="*/ 6038850 w 6219825"/>
              <a:gd name="connsiteY2" fmla="*/ 76200 h 6869320"/>
              <a:gd name="connsiteX3" fmla="*/ 6019800 w 6219825"/>
              <a:gd name="connsiteY3" fmla="*/ 104775 h 6869320"/>
              <a:gd name="connsiteX4" fmla="*/ 6010275 w 6219825"/>
              <a:gd name="connsiteY4" fmla="*/ 152400 h 6869320"/>
              <a:gd name="connsiteX5" fmla="*/ 6000750 w 6219825"/>
              <a:gd name="connsiteY5" fmla="*/ 180975 h 6869320"/>
              <a:gd name="connsiteX6" fmla="*/ 5991225 w 6219825"/>
              <a:gd name="connsiteY6" fmla="*/ 228600 h 6869320"/>
              <a:gd name="connsiteX7" fmla="*/ 5981700 w 6219825"/>
              <a:gd name="connsiteY7" fmla="*/ 333375 h 6869320"/>
              <a:gd name="connsiteX8" fmla="*/ 5962650 w 6219825"/>
              <a:gd name="connsiteY8" fmla="*/ 428625 h 6869320"/>
              <a:gd name="connsiteX9" fmla="*/ 5943600 w 6219825"/>
              <a:gd name="connsiteY9" fmla="*/ 666750 h 6869320"/>
              <a:gd name="connsiteX10" fmla="*/ 5934075 w 6219825"/>
              <a:gd name="connsiteY10" fmla="*/ 704850 h 6869320"/>
              <a:gd name="connsiteX11" fmla="*/ 5924550 w 6219825"/>
              <a:gd name="connsiteY11" fmla="*/ 790575 h 6869320"/>
              <a:gd name="connsiteX12" fmla="*/ 5915025 w 6219825"/>
              <a:gd name="connsiteY12" fmla="*/ 847725 h 6869320"/>
              <a:gd name="connsiteX13" fmla="*/ 5905500 w 6219825"/>
              <a:gd name="connsiteY13" fmla="*/ 1095375 h 6869320"/>
              <a:gd name="connsiteX14" fmla="*/ 5886450 w 6219825"/>
              <a:gd name="connsiteY14" fmla="*/ 1200150 h 6869320"/>
              <a:gd name="connsiteX15" fmla="*/ 5867400 w 6219825"/>
              <a:gd name="connsiteY15" fmla="*/ 1276350 h 6869320"/>
              <a:gd name="connsiteX16" fmla="*/ 5848350 w 6219825"/>
              <a:gd name="connsiteY16" fmla="*/ 1381125 h 6869320"/>
              <a:gd name="connsiteX17" fmla="*/ 5838825 w 6219825"/>
              <a:gd name="connsiteY17" fmla="*/ 1504950 h 6869320"/>
              <a:gd name="connsiteX18" fmla="*/ 5819775 w 6219825"/>
              <a:gd name="connsiteY18" fmla="*/ 1581150 h 6869320"/>
              <a:gd name="connsiteX19" fmla="*/ 5810250 w 6219825"/>
              <a:gd name="connsiteY19" fmla="*/ 1638300 h 6869320"/>
              <a:gd name="connsiteX20" fmla="*/ 5800725 w 6219825"/>
              <a:gd name="connsiteY20" fmla="*/ 1724025 h 6869320"/>
              <a:gd name="connsiteX21" fmla="*/ 5781675 w 6219825"/>
              <a:gd name="connsiteY21" fmla="*/ 1781175 h 6869320"/>
              <a:gd name="connsiteX22" fmla="*/ 5772150 w 6219825"/>
              <a:gd name="connsiteY22" fmla="*/ 1819275 h 6869320"/>
              <a:gd name="connsiteX23" fmla="*/ 5753100 w 6219825"/>
              <a:gd name="connsiteY23" fmla="*/ 1847850 h 6869320"/>
              <a:gd name="connsiteX24" fmla="*/ 5743575 w 6219825"/>
              <a:gd name="connsiteY24" fmla="*/ 1933575 h 6869320"/>
              <a:gd name="connsiteX25" fmla="*/ 5734050 w 6219825"/>
              <a:gd name="connsiteY25" fmla="*/ 1981200 h 6869320"/>
              <a:gd name="connsiteX26" fmla="*/ 5724525 w 6219825"/>
              <a:gd name="connsiteY26" fmla="*/ 2038350 h 6869320"/>
              <a:gd name="connsiteX27" fmla="*/ 5715000 w 6219825"/>
              <a:gd name="connsiteY27" fmla="*/ 2076450 h 6869320"/>
              <a:gd name="connsiteX28" fmla="*/ 5705475 w 6219825"/>
              <a:gd name="connsiteY28" fmla="*/ 2133600 h 6869320"/>
              <a:gd name="connsiteX29" fmla="*/ 5676900 w 6219825"/>
              <a:gd name="connsiteY29" fmla="*/ 2200275 h 6869320"/>
              <a:gd name="connsiteX30" fmla="*/ 5648325 w 6219825"/>
              <a:gd name="connsiteY30" fmla="*/ 2286000 h 6869320"/>
              <a:gd name="connsiteX31" fmla="*/ 5638800 w 6219825"/>
              <a:gd name="connsiteY31" fmla="*/ 2314575 h 6869320"/>
              <a:gd name="connsiteX32" fmla="*/ 5610225 w 6219825"/>
              <a:gd name="connsiteY32" fmla="*/ 2343150 h 6869320"/>
              <a:gd name="connsiteX33" fmla="*/ 5572125 w 6219825"/>
              <a:gd name="connsiteY33" fmla="*/ 2390775 h 6869320"/>
              <a:gd name="connsiteX34" fmla="*/ 5543550 w 6219825"/>
              <a:gd name="connsiteY34" fmla="*/ 2419350 h 6869320"/>
              <a:gd name="connsiteX35" fmla="*/ 5486400 w 6219825"/>
              <a:gd name="connsiteY35" fmla="*/ 2457450 h 6869320"/>
              <a:gd name="connsiteX36" fmla="*/ 5457825 w 6219825"/>
              <a:gd name="connsiteY36" fmla="*/ 2476500 h 6869320"/>
              <a:gd name="connsiteX37" fmla="*/ 5429250 w 6219825"/>
              <a:gd name="connsiteY37" fmla="*/ 2486025 h 6869320"/>
              <a:gd name="connsiteX38" fmla="*/ 5372100 w 6219825"/>
              <a:gd name="connsiteY38" fmla="*/ 2524125 h 6869320"/>
              <a:gd name="connsiteX39" fmla="*/ 5343525 w 6219825"/>
              <a:gd name="connsiteY39" fmla="*/ 2543175 h 6869320"/>
              <a:gd name="connsiteX40" fmla="*/ 5286375 w 6219825"/>
              <a:gd name="connsiteY40" fmla="*/ 2581275 h 6869320"/>
              <a:gd name="connsiteX41" fmla="*/ 5257800 w 6219825"/>
              <a:gd name="connsiteY41" fmla="*/ 2600325 h 6869320"/>
              <a:gd name="connsiteX42" fmla="*/ 5200650 w 6219825"/>
              <a:gd name="connsiteY42" fmla="*/ 2619375 h 6869320"/>
              <a:gd name="connsiteX43" fmla="*/ 5162550 w 6219825"/>
              <a:gd name="connsiteY43" fmla="*/ 2657475 h 6869320"/>
              <a:gd name="connsiteX44" fmla="*/ 5143500 w 6219825"/>
              <a:gd name="connsiteY44" fmla="*/ 2686050 h 6869320"/>
              <a:gd name="connsiteX45" fmla="*/ 5086350 w 6219825"/>
              <a:gd name="connsiteY45" fmla="*/ 2733675 h 6869320"/>
              <a:gd name="connsiteX46" fmla="*/ 4905375 w 6219825"/>
              <a:gd name="connsiteY46" fmla="*/ 2771909 h 6869320"/>
              <a:gd name="connsiteX47" fmla="*/ 4676467 w 6219825"/>
              <a:gd name="connsiteY47" fmla="*/ 2829022 h 6869320"/>
              <a:gd name="connsiteX48" fmla="*/ 4493650 w 6219825"/>
              <a:gd name="connsiteY48" fmla="*/ 2886114 h 6869320"/>
              <a:gd name="connsiteX49" fmla="*/ 4324042 w 6219825"/>
              <a:gd name="connsiteY49" fmla="*/ 2867140 h 6869320"/>
              <a:gd name="connsiteX50" fmla="*/ 4132314 w 6219825"/>
              <a:gd name="connsiteY50" fmla="*/ 2886171 h 6869320"/>
              <a:gd name="connsiteX51" fmla="*/ 3914775 w 6219825"/>
              <a:gd name="connsiteY51" fmla="*/ 2857635 h 6869320"/>
              <a:gd name="connsiteX52" fmla="*/ 3770978 w 6219825"/>
              <a:gd name="connsiteY52" fmla="*/ 2829079 h 6869320"/>
              <a:gd name="connsiteX53" fmla="*/ 3540535 w 6219825"/>
              <a:gd name="connsiteY53" fmla="*/ 2800522 h 6869320"/>
              <a:gd name="connsiteX54" fmla="*/ 3205316 w 6219825"/>
              <a:gd name="connsiteY54" fmla="*/ 2829079 h 6869320"/>
              <a:gd name="connsiteX55" fmla="*/ 2924175 w 6219825"/>
              <a:gd name="connsiteY55" fmla="*/ 2772121 h 6869320"/>
              <a:gd name="connsiteX56" fmla="*/ 2613845 w 6219825"/>
              <a:gd name="connsiteY56" fmla="*/ 2819707 h 6869320"/>
              <a:gd name="connsiteX57" fmla="*/ 2127455 w 6219825"/>
              <a:gd name="connsiteY57" fmla="*/ 2819689 h 6869320"/>
              <a:gd name="connsiteX58" fmla="*/ 1800225 w 6219825"/>
              <a:gd name="connsiteY58" fmla="*/ 2838450 h 6869320"/>
              <a:gd name="connsiteX59" fmla="*/ 1733550 w 6219825"/>
              <a:gd name="connsiteY59" fmla="*/ 2781300 h 6869320"/>
              <a:gd name="connsiteX60" fmla="*/ 1685925 w 6219825"/>
              <a:gd name="connsiteY60" fmla="*/ 2771775 h 6869320"/>
              <a:gd name="connsiteX61" fmla="*/ 1466850 w 6219825"/>
              <a:gd name="connsiteY61" fmla="*/ 2752725 h 6869320"/>
              <a:gd name="connsiteX62" fmla="*/ 1362075 w 6219825"/>
              <a:gd name="connsiteY62" fmla="*/ 2724150 h 6869320"/>
              <a:gd name="connsiteX63" fmla="*/ 1314450 w 6219825"/>
              <a:gd name="connsiteY63" fmla="*/ 2714625 h 6869320"/>
              <a:gd name="connsiteX64" fmla="*/ 1266825 w 6219825"/>
              <a:gd name="connsiteY64" fmla="*/ 2695575 h 6869320"/>
              <a:gd name="connsiteX65" fmla="*/ 1181100 w 6219825"/>
              <a:gd name="connsiteY65" fmla="*/ 2686050 h 6869320"/>
              <a:gd name="connsiteX66" fmla="*/ 1152525 w 6219825"/>
              <a:gd name="connsiteY66" fmla="*/ 2676525 h 6869320"/>
              <a:gd name="connsiteX67" fmla="*/ 1047750 w 6219825"/>
              <a:gd name="connsiteY67" fmla="*/ 2647950 h 6869320"/>
              <a:gd name="connsiteX68" fmla="*/ 1009650 w 6219825"/>
              <a:gd name="connsiteY68" fmla="*/ 2628900 h 6869320"/>
              <a:gd name="connsiteX69" fmla="*/ 962025 w 6219825"/>
              <a:gd name="connsiteY69" fmla="*/ 2609850 h 6869320"/>
              <a:gd name="connsiteX70" fmla="*/ 933450 w 6219825"/>
              <a:gd name="connsiteY70" fmla="*/ 2590800 h 6869320"/>
              <a:gd name="connsiteX71" fmla="*/ 904875 w 6219825"/>
              <a:gd name="connsiteY71" fmla="*/ 2581275 h 6869320"/>
              <a:gd name="connsiteX72" fmla="*/ 876300 w 6219825"/>
              <a:gd name="connsiteY72" fmla="*/ 2562225 h 6869320"/>
              <a:gd name="connsiteX73" fmla="*/ 809625 w 6219825"/>
              <a:gd name="connsiteY73" fmla="*/ 2533650 h 6869320"/>
              <a:gd name="connsiteX74" fmla="*/ 781050 w 6219825"/>
              <a:gd name="connsiteY74" fmla="*/ 2514600 h 6869320"/>
              <a:gd name="connsiteX75" fmla="*/ 752475 w 6219825"/>
              <a:gd name="connsiteY75" fmla="*/ 2505075 h 6869320"/>
              <a:gd name="connsiteX76" fmla="*/ 685800 w 6219825"/>
              <a:gd name="connsiteY76" fmla="*/ 2486025 h 6869320"/>
              <a:gd name="connsiteX77" fmla="*/ 638175 w 6219825"/>
              <a:gd name="connsiteY77" fmla="*/ 2476500 h 6869320"/>
              <a:gd name="connsiteX78" fmla="*/ 581025 w 6219825"/>
              <a:gd name="connsiteY78" fmla="*/ 2457450 h 6869320"/>
              <a:gd name="connsiteX79" fmla="*/ 466725 w 6219825"/>
              <a:gd name="connsiteY79" fmla="*/ 2438400 h 6869320"/>
              <a:gd name="connsiteX80" fmla="*/ 419100 w 6219825"/>
              <a:gd name="connsiteY80" fmla="*/ 2419350 h 6869320"/>
              <a:gd name="connsiteX81" fmla="*/ 390525 w 6219825"/>
              <a:gd name="connsiteY81" fmla="*/ 2409825 h 6869320"/>
              <a:gd name="connsiteX82" fmla="*/ 342900 w 6219825"/>
              <a:gd name="connsiteY82" fmla="*/ 2390775 h 6869320"/>
              <a:gd name="connsiteX83" fmla="*/ 219075 w 6219825"/>
              <a:gd name="connsiteY83" fmla="*/ 2362200 h 6869320"/>
              <a:gd name="connsiteX84" fmla="*/ 190500 w 6219825"/>
              <a:gd name="connsiteY84" fmla="*/ 2352675 h 6869320"/>
              <a:gd name="connsiteX85" fmla="*/ 133350 w 6219825"/>
              <a:gd name="connsiteY85" fmla="*/ 2362200 h 6869320"/>
              <a:gd name="connsiteX86" fmla="*/ 85725 w 6219825"/>
              <a:gd name="connsiteY86" fmla="*/ 2409825 h 6869320"/>
              <a:gd name="connsiteX87" fmla="*/ 57150 w 6219825"/>
              <a:gd name="connsiteY87" fmla="*/ 2447925 h 6869320"/>
              <a:gd name="connsiteX88" fmla="*/ 38100 w 6219825"/>
              <a:gd name="connsiteY88" fmla="*/ 2486025 h 6869320"/>
              <a:gd name="connsiteX89" fmla="*/ 19050 w 6219825"/>
              <a:gd name="connsiteY89" fmla="*/ 2514600 h 6869320"/>
              <a:gd name="connsiteX90" fmla="*/ 9525 w 6219825"/>
              <a:gd name="connsiteY90" fmla="*/ 2552700 h 6869320"/>
              <a:gd name="connsiteX91" fmla="*/ 0 w 6219825"/>
              <a:gd name="connsiteY91" fmla="*/ 2581275 h 6869320"/>
              <a:gd name="connsiteX92" fmla="*/ 28575 w 6219825"/>
              <a:gd name="connsiteY92" fmla="*/ 2733675 h 6869320"/>
              <a:gd name="connsiteX93" fmla="*/ 47625 w 6219825"/>
              <a:gd name="connsiteY93" fmla="*/ 2790825 h 6869320"/>
              <a:gd name="connsiteX94" fmla="*/ 76200 w 6219825"/>
              <a:gd name="connsiteY94" fmla="*/ 2828925 h 6869320"/>
              <a:gd name="connsiteX95" fmla="*/ 85725 w 6219825"/>
              <a:gd name="connsiteY95" fmla="*/ 2857500 h 6869320"/>
              <a:gd name="connsiteX96" fmla="*/ 114300 w 6219825"/>
              <a:gd name="connsiteY96" fmla="*/ 2867025 h 6869320"/>
              <a:gd name="connsiteX97" fmla="*/ 171450 w 6219825"/>
              <a:gd name="connsiteY97" fmla="*/ 2905125 h 6869320"/>
              <a:gd name="connsiteX98" fmla="*/ 200025 w 6219825"/>
              <a:gd name="connsiteY98" fmla="*/ 2914650 h 6869320"/>
              <a:gd name="connsiteX99" fmla="*/ 228600 w 6219825"/>
              <a:gd name="connsiteY99" fmla="*/ 2933700 h 6869320"/>
              <a:gd name="connsiteX100" fmla="*/ 257175 w 6219825"/>
              <a:gd name="connsiteY100" fmla="*/ 2962275 h 6869320"/>
              <a:gd name="connsiteX101" fmla="*/ 314325 w 6219825"/>
              <a:gd name="connsiteY101" fmla="*/ 2981325 h 6869320"/>
              <a:gd name="connsiteX102" fmla="*/ 352425 w 6219825"/>
              <a:gd name="connsiteY102" fmla="*/ 3000375 h 6869320"/>
              <a:gd name="connsiteX103" fmla="*/ 409575 w 6219825"/>
              <a:gd name="connsiteY103" fmla="*/ 3048000 h 6869320"/>
              <a:gd name="connsiteX104" fmla="*/ 438150 w 6219825"/>
              <a:gd name="connsiteY104" fmla="*/ 3086100 h 6869320"/>
              <a:gd name="connsiteX105" fmla="*/ 466725 w 6219825"/>
              <a:gd name="connsiteY105" fmla="*/ 3143250 h 6869320"/>
              <a:gd name="connsiteX106" fmla="*/ 476250 w 6219825"/>
              <a:gd name="connsiteY106" fmla="*/ 3171825 h 6869320"/>
              <a:gd name="connsiteX107" fmla="*/ 504825 w 6219825"/>
              <a:gd name="connsiteY107" fmla="*/ 3209925 h 6869320"/>
              <a:gd name="connsiteX108" fmla="*/ 523875 w 6219825"/>
              <a:gd name="connsiteY108" fmla="*/ 3248025 h 6869320"/>
              <a:gd name="connsiteX109" fmla="*/ 533400 w 6219825"/>
              <a:gd name="connsiteY109" fmla="*/ 3295650 h 6869320"/>
              <a:gd name="connsiteX110" fmla="*/ 590550 w 6219825"/>
              <a:gd name="connsiteY110" fmla="*/ 3371850 h 6869320"/>
              <a:gd name="connsiteX111" fmla="*/ 666750 w 6219825"/>
              <a:gd name="connsiteY111" fmla="*/ 3457575 h 6869320"/>
              <a:gd name="connsiteX112" fmla="*/ 695325 w 6219825"/>
              <a:gd name="connsiteY112" fmla="*/ 3476625 h 6869320"/>
              <a:gd name="connsiteX113" fmla="*/ 762000 w 6219825"/>
              <a:gd name="connsiteY113" fmla="*/ 3571875 h 6869320"/>
              <a:gd name="connsiteX114" fmla="*/ 800100 w 6219825"/>
              <a:gd name="connsiteY114" fmla="*/ 3629025 h 6869320"/>
              <a:gd name="connsiteX115" fmla="*/ 857250 w 6219825"/>
              <a:gd name="connsiteY115" fmla="*/ 3724275 h 6869320"/>
              <a:gd name="connsiteX116" fmla="*/ 923925 w 6219825"/>
              <a:gd name="connsiteY116" fmla="*/ 3781425 h 6869320"/>
              <a:gd name="connsiteX117" fmla="*/ 952500 w 6219825"/>
              <a:gd name="connsiteY117" fmla="*/ 3810000 h 6869320"/>
              <a:gd name="connsiteX118" fmla="*/ 981075 w 6219825"/>
              <a:gd name="connsiteY118" fmla="*/ 3829050 h 6869320"/>
              <a:gd name="connsiteX119" fmla="*/ 1028700 w 6219825"/>
              <a:gd name="connsiteY119" fmla="*/ 3886200 h 6869320"/>
              <a:gd name="connsiteX120" fmla="*/ 1057275 w 6219825"/>
              <a:gd name="connsiteY120" fmla="*/ 3924300 h 6869320"/>
              <a:gd name="connsiteX121" fmla="*/ 1076325 w 6219825"/>
              <a:gd name="connsiteY121" fmla="*/ 3952875 h 6869320"/>
              <a:gd name="connsiteX122" fmla="*/ 1114425 w 6219825"/>
              <a:gd name="connsiteY122" fmla="*/ 3962400 h 6869320"/>
              <a:gd name="connsiteX123" fmla="*/ 1152525 w 6219825"/>
              <a:gd name="connsiteY123" fmla="*/ 3990975 h 6869320"/>
              <a:gd name="connsiteX124" fmla="*/ 1181100 w 6219825"/>
              <a:gd name="connsiteY124" fmla="*/ 4010025 h 6869320"/>
              <a:gd name="connsiteX125" fmla="*/ 1200150 w 6219825"/>
              <a:gd name="connsiteY125" fmla="*/ 4038600 h 6869320"/>
              <a:gd name="connsiteX126" fmla="*/ 1228725 w 6219825"/>
              <a:gd name="connsiteY126" fmla="*/ 4048125 h 6869320"/>
              <a:gd name="connsiteX127" fmla="*/ 1257300 w 6219825"/>
              <a:gd name="connsiteY127" fmla="*/ 4067175 h 6869320"/>
              <a:gd name="connsiteX128" fmla="*/ 1343025 w 6219825"/>
              <a:gd name="connsiteY128" fmla="*/ 4057650 h 6869320"/>
              <a:gd name="connsiteX129" fmla="*/ 1371600 w 6219825"/>
              <a:gd name="connsiteY129" fmla="*/ 4038600 h 6869320"/>
              <a:gd name="connsiteX130" fmla="*/ 1419225 w 6219825"/>
              <a:gd name="connsiteY130" fmla="*/ 3981450 h 6869320"/>
              <a:gd name="connsiteX131" fmla="*/ 1485900 w 6219825"/>
              <a:gd name="connsiteY131" fmla="*/ 3924300 h 6869320"/>
              <a:gd name="connsiteX132" fmla="*/ 1514475 w 6219825"/>
              <a:gd name="connsiteY132" fmla="*/ 3914775 h 6869320"/>
              <a:gd name="connsiteX133" fmla="*/ 1543050 w 6219825"/>
              <a:gd name="connsiteY133" fmla="*/ 3895725 h 6869320"/>
              <a:gd name="connsiteX134" fmla="*/ 1628775 w 6219825"/>
              <a:gd name="connsiteY134" fmla="*/ 3876675 h 6869320"/>
              <a:gd name="connsiteX135" fmla="*/ 1657350 w 6219825"/>
              <a:gd name="connsiteY135" fmla="*/ 3857625 h 6869320"/>
              <a:gd name="connsiteX136" fmla="*/ 1685925 w 6219825"/>
              <a:gd name="connsiteY136" fmla="*/ 3829050 h 6869320"/>
              <a:gd name="connsiteX137" fmla="*/ 1743075 w 6219825"/>
              <a:gd name="connsiteY137" fmla="*/ 3810000 h 6869320"/>
              <a:gd name="connsiteX138" fmla="*/ 1809750 w 6219825"/>
              <a:gd name="connsiteY138" fmla="*/ 3790950 h 6869320"/>
              <a:gd name="connsiteX139" fmla="*/ 1924050 w 6219825"/>
              <a:gd name="connsiteY139" fmla="*/ 3771900 h 6869320"/>
              <a:gd name="connsiteX140" fmla="*/ 1943100 w 6219825"/>
              <a:gd name="connsiteY140" fmla="*/ 3743325 h 6869320"/>
              <a:gd name="connsiteX141" fmla="*/ 2000250 w 6219825"/>
              <a:gd name="connsiteY141" fmla="*/ 3724275 h 6869320"/>
              <a:gd name="connsiteX142" fmla="*/ 2345301 w 6219825"/>
              <a:gd name="connsiteY142" fmla="*/ 3695528 h 6869320"/>
              <a:gd name="connsiteX143" fmla="*/ 2566219 w 6219825"/>
              <a:gd name="connsiteY143" fmla="*/ 3714423 h 6869320"/>
              <a:gd name="connsiteX144" fmla="*/ 2825546 w 6219825"/>
              <a:gd name="connsiteY144" fmla="*/ 3676229 h 6869320"/>
              <a:gd name="connsiteX145" fmla="*/ 3347577 w 6219825"/>
              <a:gd name="connsiteY145" fmla="*/ 3676210 h 6869320"/>
              <a:gd name="connsiteX146" fmla="*/ 3527630 w 6219825"/>
              <a:gd name="connsiteY146" fmla="*/ 3714290 h 6869320"/>
              <a:gd name="connsiteX147" fmla="*/ 3814302 w 6219825"/>
              <a:gd name="connsiteY147" fmla="*/ 3752467 h 6869320"/>
              <a:gd name="connsiteX148" fmla="*/ 3994663 w 6219825"/>
              <a:gd name="connsiteY148" fmla="*/ 3752505 h 6869320"/>
              <a:gd name="connsiteX149" fmla="*/ 4245078 w 6219825"/>
              <a:gd name="connsiteY149" fmla="*/ 3781061 h 6869320"/>
              <a:gd name="connsiteX150" fmla="*/ 4400857 w 6219825"/>
              <a:gd name="connsiteY150" fmla="*/ 3800091 h 6869320"/>
              <a:gd name="connsiteX151" fmla="*/ 4622390 w 6219825"/>
              <a:gd name="connsiteY151" fmla="*/ 3800188 h 6869320"/>
              <a:gd name="connsiteX152" fmla="*/ 4742836 w 6219825"/>
              <a:gd name="connsiteY152" fmla="*/ 3800360 h 6869320"/>
              <a:gd name="connsiteX153" fmla="*/ 5076825 w 6219825"/>
              <a:gd name="connsiteY153" fmla="*/ 3886008 h 6869320"/>
              <a:gd name="connsiteX154" fmla="*/ 5334000 w 6219825"/>
              <a:gd name="connsiteY154" fmla="*/ 3981450 h 6869320"/>
              <a:gd name="connsiteX155" fmla="*/ 5343525 w 6219825"/>
              <a:gd name="connsiteY155" fmla="*/ 4010025 h 6869320"/>
              <a:gd name="connsiteX156" fmla="*/ 5410200 w 6219825"/>
              <a:gd name="connsiteY156" fmla="*/ 4067175 h 6869320"/>
              <a:gd name="connsiteX157" fmla="*/ 5438775 w 6219825"/>
              <a:gd name="connsiteY157" fmla="*/ 4076700 h 6869320"/>
              <a:gd name="connsiteX158" fmla="*/ 5495925 w 6219825"/>
              <a:gd name="connsiteY158" fmla="*/ 4133850 h 6869320"/>
              <a:gd name="connsiteX159" fmla="*/ 5562600 w 6219825"/>
              <a:gd name="connsiteY159" fmla="*/ 4171950 h 6869320"/>
              <a:gd name="connsiteX160" fmla="*/ 5591175 w 6219825"/>
              <a:gd name="connsiteY160" fmla="*/ 4229100 h 6869320"/>
              <a:gd name="connsiteX161" fmla="*/ 5600700 w 6219825"/>
              <a:gd name="connsiteY161" fmla="*/ 4257675 h 6869320"/>
              <a:gd name="connsiteX162" fmla="*/ 5619750 w 6219825"/>
              <a:gd name="connsiteY162" fmla="*/ 4295775 h 6869320"/>
              <a:gd name="connsiteX163" fmla="*/ 5629275 w 6219825"/>
              <a:gd name="connsiteY163" fmla="*/ 4333875 h 6869320"/>
              <a:gd name="connsiteX164" fmla="*/ 5648325 w 6219825"/>
              <a:gd name="connsiteY164" fmla="*/ 4362450 h 6869320"/>
              <a:gd name="connsiteX165" fmla="*/ 5657850 w 6219825"/>
              <a:gd name="connsiteY165" fmla="*/ 4391025 h 6869320"/>
              <a:gd name="connsiteX166" fmla="*/ 5695950 w 6219825"/>
              <a:gd name="connsiteY166" fmla="*/ 4448175 h 6869320"/>
              <a:gd name="connsiteX167" fmla="*/ 5705475 w 6219825"/>
              <a:gd name="connsiteY167" fmla="*/ 4495800 h 6869320"/>
              <a:gd name="connsiteX168" fmla="*/ 5734050 w 6219825"/>
              <a:gd name="connsiteY168" fmla="*/ 4524375 h 6869320"/>
              <a:gd name="connsiteX169" fmla="*/ 5753100 w 6219825"/>
              <a:gd name="connsiteY169" fmla="*/ 4562475 h 6869320"/>
              <a:gd name="connsiteX170" fmla="*/ 5772150 w 6219825"/>
              <a:gd name="connsiteY170" fmla="*/ 4619625 h 6869320"/>
              <a:gd name="connsiteX171" fmla="*/ 5781675 w 6219825"/>
              <a:gd name="connsiteY171" fmla="*/ 4648200 h 6869320"/>
              <a:gd name="connsiteX172" fmla="*/ 5791200 w 6219825"/>
              <a:gd name="connsiteY172" fmla="*/ 4676775 h 6869320"/>
              <a:gd name="connsiteX173" fmla="*/ 5810250 w 6219825"/>
              <a:gd name="connsiteY173" fmla="*/ 5029200 h 6869320"/>
              <a:gd name="connsiteX174" fmla="*/ 5819775 w 6219825"/>
              <a:gd name="connsiteY174" fmla="*/ 5095875 h 6869320"/>
              <a:gd name="connsiteX175" fmla="*/ 5829300 w 6219825"/>
              <a:gd name="connsiteY175" fmla="*/ 5229225 h 6869320"/>
              <a:gd name="connsiteX176" fmla="*/ 5848350 w 6219825"/>
              <a:gd name="connsiteY176" fmla="*/ 5353050 h 6869320"/>
              <a:gd name="connsiteX177" fmla="*/ 5867400 w 6219825"/>
              <a:gd name="connsiteY177" fmla="*/ 5448300 h 6869320"/>
              <a:gd name="connsiteX178" fmla="*/ 5886450 w 6219825"/>
              <a:gd name="connsiteY178" fmla="*/ 5686425 h 6869320"/>
              <a:gd name="connsiteX179" fmla="*/ 5895975 w 6219825"/>
              <a:gd name="connsiteY179" fmla="*/ 5772150 h 6869320"/>
              <a:gd name="connsiteX180" fmla="*/ 5905500 w 6219825"/>
              <a:gd name="connsiteY180" fmla="*/ 6600825 h 6869320"/>
              <a:gd name="connsiteX181" fmla="*/ 5934075 w 6219825"/>
              <a:gd name="connsiteY181" fmla="*/ 6686550 h 6869320"/>
              <a:gd name="connsiteX182" fmla="*/ 5962650 w 6219825"/>
              <a:gd name="connsiteY182" fmla="*/ 6781800 h 6869320"/>
              <a:gd name="connsiteX183" fmla="*/ 6000750 w 6219825"/>
              <a:gd name="connsiteY183" fmla="*/ 6867525 h 6869320"/>
              <a:gd name="connsiteX184" fmla="*/ 6065601 w 6219825"/>
              <a:gd name="connsiteY184" fmla="*/ 6698962 h 6869320"/>
              <a:gd name="connsiteX185" fmla="*/ 6191250 w 6219825"/>
              <a:gd name="connsiteY185" fmla="*/ 5934075 h 6869320"/>
              <a:gd name="connsiteX186" fmla="*/ 6219825 w 6219825"/>
              <a:gd name="connsiteY186" fmla="*/ 2743200 h 6869320"/>
              <a:gd name="connsiteX187" fmla="*/ 6210300 w 6219825"/>
              <a:gd name="connsiteY187" fmla="*/ 228600 h 6869320"/>
              <a:gd name="connsiteX188" fmla="*/ 6181725 w 6219825"/>
              <a:gd name="connsiteY188" fmla="*/ 104775 h 6869320"/>
              <a:gd name="connsiteX189" fmla="*/ 6172200 w 6219825"/>
              <a:gd name="connsiteY189" fmla="*/ 47625 h 6869320"/>
              <a:gd name="connsiteX190" fmla="*/ 6096000 w 6219825"/>
              <a:gd name="connsiteY190" fmla="*/ 0 h 6869320"/>
              <a:gd name="connsiteX0" fmla="*/ 6096000 w 6219825"/>
              <a:gd name="connsiteY0" fmla="*/ 0 h 7051323"/>
              <a:gd name="connsiteX1" fmla="*/ 6048375 w 6219825"/>
              <a:gd name="connsiteY1" fmla="*/ 47625 h 7051323"/>
              <a:gd name="connsiteX2" fmla="*/ 6038850 w 6219825"/>
              <a:gd name="connsiteY2" fmla="*/ 76200 h 7051323"/>
              <a:gd name="connsiteX3" fmla="*/ 6019800 w 6219825"/>
              <a:gd name="connsiteY3" fmla="*/ 104775 h 7051323"/>
              <a:gd name="connsiteX4" fmla="*/ 6010275 w 6219825"/>
              <a:gd name="connsiteY4" fmla="*/ 152400 h 7051323"/>
              <a:gd name="connsiteX5" fmla="*/ 6000750 w 6219825"/>
              <a:gd name="connsiteY5" fmla="*/ 180975 h 7051323"/>
              <a:gd name="connsiteX6" fmla="*/ 5991225 w 6219825"/>
              <a:gd name="connsiteY6" fmla="*/ 228600 h 7051323"/>
              <a:gd name="connsiteX7" fmla="*/ 5981700 w 6219825"/>
              <a:gd name="connsiteY7" fmla="*/ 333375 h 7051323"/>
              <a:gd name="connsiteX8" fmla="*/ 5962650 w 6219825"/>
              <a:gd name="connsiteY8" fmla="*/ 428625 h 7051323"/>
              <a:gd name="connsiteX9" fmla="*/ 5943600 w 6219825"/>
              <a:gd name="connsiteY9" fmla="*/ 666750 h 7051323"/>
              <a:gd name="connsiteX10" fmla="*/ 5934075 w 6219825"/>
              <a:gd name="connsiteY10" fmla="*/ 704850 h 7051323"/>
              <a:gd name="connsiteX11" fmla="*/ 5924550 w 6219825"/>
              <a:gd name="connsiteY11" fmla="*/ 790575 h 7051323"/>
              <a:gd name="connsiteX12" fmla="*/ 5915025 w 6219825"/>
              <a:gd name="connsiteY12" fmla="*/ 847725 h 7051323"/>
              <a:gd name="connsiteX13" fmla="*/ 5905500 w 6219825"/>
              <a:gd name="connsiteY13" fmla="*/ 1095375 h 7051323"/>
              <a:gd name="connsiteX14" fmla="*/ 5886450 w 6219825"/>
              <a:gd name="connsiteY14" fmla="*/ 1200150 h 7051323"/>
              <a:gd name="connsiteX15" fmla="*/ 5867400 w 6219825"/>
              <a:gd name="connsiteY15" fmla="*/ 1276350 h 7051323"/>
              <a:gd name="connsiteX16" fmla="*/ 5848350 w 6219825"/>
              <a:gd name="connsiteY16" fmla="*/ 1381125 h 7051323"/>
              <a:gd name="connsiteX17" fmla="*/ 5838825 w 6219825"/>
              <a:gd name="connsiteY17" fmla="*/ 1504950 h 7051323"/>
              <a:gd name="connsiteX18" fmla="*/ 5819775 w 6219825"/>
              <a:gd name="connsiteY18" fmla="*/ 1581150 h 7051323"/>
              <a:gd name="connsiteX19" fmla="*/ 5810250 w 6219825"/>
              <a:gd name="connsiteY19" fmla="*/ 1638300 h 7051323"/>
              <a:gd name="connsiteX20" fmla="*/ 5800725 w 6219825"/>
              <a:gd name="connsiteY20" fmla="*/ 1724025 h 7051323"/>
              <a:gd name="connsiteX21" fmla="*/ 5781675 w 6219825"/>
              <a:gd name="connsiteY21" fmla="*/ 1781175 h 7051323"/>
              <a:gd name="connsiteX22" fmla="*/ 5772150 w 6219825"/>
              <a:gd name="connsiteY22" fmla="*/ 1819275 h 7051323"/>
              <a:gd name="connsiteX23" fmla="*/ 5753100 w 6219825"/>
              <a:gd name="connsiteY23" fmla="*/ 1847850 h 7051323"/>
              <a:gd name="connsiteX24" fmla="*/ 5743575 w 6219825"/>
              <a:gd name="connsiteY24" fmla="*/ 1933575 h 7051323"/>
              <a:gd name="connsiteX25" fmla="*/ 5734050 w 6219825"/>
              <a:gd name="connsiteY25" fmla="*/ 1981200 h 7051323"/>
              <a:gd name="connsiteX26" fmla="*/ 5724525 w 6219825"/>
              <a:gd name="connsiteY26" fmla="*/ 2038350 h 7051323"/>
              <a:gd name="connsiteX27" fmla="*/ 5715000 w 6219825"/>
              <a:gd name="connsiteY27" fmla="*/ 2076450 h 7051323"/>
              <a:gd name="connsiteX28" fmla="*/ 5705475 w 6219825"/>
              <a:gd name="connsiteY28" fmla="*/ 2133600 h 7051323"/>
              <a:gd name="connsiteX29" fmla="*/ 5676900 w 6219825"/>
              <a:gd name="connsiteY29" fmla="*/ 2200275 h 7051323"/>
              <a:gd name="connsiteX30" fmla="*/ 5648325 w 6219825"/>
              <a:gd name="connsiteY30" fmla="*/ 2286000 h 7051323"/>
              <a:gd name="connsiteX31" fmla="*/ 5638800 w 6219825"/>
              <a:gd name="connsiteY31" fmla="*/ 2314575 h 7051323"/>
              <a:gd name="connsiteX32" fmla="*/ 5610225 w 6219825"/>
              <a:gd name="connsiteY32" fmla="*/ 2343150 h 7051323"/>
              <a:gd name="connsiteX33" fmla="*/ 5572125 w 6219825"/>
              <a:gd name="connsiteY33" fmla="*/ 2390775 h 7051323"/>
              <a:gd name="connsiteX34" fmla="*/ 5543550 w 6219825"/>
              <a:gd name="connsiteY34" fmla="*/ 2419350 h 7051323"/>
              <a:gd name="connsiteX35" fmla="*/ 5486400 w 6219825"/>
              <a:gd name="connsiteY35" fmla="*/ 2457450 h 7051323"/>
              <a:gd name="connsiteX36" fmla="*/ 5457825 w 6219825"/>
              <a:gd name="connsiteY36" fmla="*/ 2476500 h 7051323"/>
              <a:gd name="connsiteX37" fmla="*/ 5429250 w 6219825"/>
              <a:gd name="connsiteY37" fmla="*/ 2486025 h 7051323"/>
              <a:gd name="connsiteX38" fmla="*/ 5372100 w 6219825"/>
              <a:gd name="connsiteY38" fmla="*/ 2524125 h 7051323"/>
              <a:gd name="connsiteX39" fmla="*/ 5343525 w 6219825"/>
              <a:gd name="connsiteY39" fmla="*/ 2543175 h 7051323"/>
              <a:gd name="connsiteX40" fmla="*/ 5286375 w 6219825"/>
              <a:gd name="connsiteY40" fmla="*/ 2581275 h 7051323"/>
              <a:gd name="connsiteX41" fmla="*/ 5257800 w 6219825"/>
              <a:gd name="connsiteY41" fmla="*/ 2600325 h 7051323"/>
              <a:gd name="connsiteX42" fmla="*/ 5200650 w 6219825"/>
              <a:gd name="connsiteY42" fmla="*/ 2619375 h 7051323"/>
              <a:gd name="connsiteX43" fmla="*/ 5162550 w 6219825"/>
              <a:gd name="connsiteY43" fmla="*/ 2657475 h 7051323"/>
              <a:gd name="connsiteX44" fmla="*/ 5143500 w 6219825"/>
              <a:gd name="connsiteY44" fmla="*/ 2686050 h 7051323"/>
              <a:gd name="connsiteX45" fmla="*/ 5086350 w 6219825"/>
              <a:gd name="connsiteY45" fmla="*/ 2733675 h 7051323"/>
              <a:gd name="connsiteX46" fmla="*/ 4905375 w 6219825"/>
              <a:gd name="connsiteY46" fmla="*/ 2771909 h 7051323"/>
              <a:gd name="connsiteX47" fmla="*/ 4676467 w 6219825"/>
              <a:gd name="connsiteY47" fmla="*/ 2829022 h 7051323"/>
              <a:gd name="connsiteX48" fmla="*/ 4493650 w 6219825"/>
              <a:gd name="connsiteY48" fmla="*/ 2886114 h 7051323"/>
              <a:gd name="connsiteX49" fmla="*/ 4324042 w 6219825"/>
              <a:gd name="connsiteY49" fmla="*/ 2867140 h 7051323"/>
              <a:gd name="connsiteX50" fmla="*/ 4132314 w 6219825"/>
              <a:gd name="connsiteY50" fmla="*/ 2886171 h 7051323"/>
              <a:gd name="connsiteX51" fmla="*/ 3914775 w 6219825"/>
              <a:gd name="connsiteY51" fmla="*/ 2857635 h 7051323"/>
              <a:gd name="connsiteX52" fmla="*/ 3770978 w 6219825"/>
              <a:gd name="connsiteY52" fmla="*/ 2829079 h 7051323"/>
              <a:gd name="connsiteX53" fmla="*/ 3540535 w 6219825"/>
              <a:gd name="connsiteY53" fmla="*/ 2800522 h 7051323"/>
              <a:gd name="connsiteX54" fmla="*/ 3205316 w 6219825"/>
              <a:gd name="connsiteY54" fmla="*/ 2829079 h 7051323"/>
              <a:gd name="connsiteX55" fmla="*/ 2924175 w 6219825"/>
              <a:gd name="connsiteY55" fmla="*/ 2772121 h 7051323"/>
              <a:gd name="connsiteX56" fmla="*/ 2613845 w 6219825"/>
              <a:gd name="connsiteY56" fmla="*/ 2819707 h 7051323"/>
              <a:gd name="connsiteX57" fmla="*/ 2127455 w 6219825"/>
              <a:gd name="connsiteY57" fmla="*/ 2819689 h 7051323"/>
              <a:gd name="connsiteX58" fmla="*/ 1800225 w 6219825"/>
              <a:gd name="connsiteY58" fmla="*/ 2838450 h 7051323"/>
              <a:gd name="connsiteX59" fmla="*/ 1733550 w 6219825"/>
              <a:gd name="connsiteY59" fmla="*/ 2781300 h 7051323"/>
              <a:gd name="connsiteX60" fmla="*/ 1685925 w 6219825"/>
              <a:gd name="connsiteY60" fmla="*/ 2771775 h 7051323"/>
              <a:gd name="connsiteX61" fmla="*/ 1466850 w 6219825"/>
              <a:gd name="connsiteY61" fmla="*/ 2752725 h 7051323"/>
              <a:gd name="connsiteX62" fmla="*/ 1362075 w 6219825"/>
              <a:gd name="connsiteY62" fmla="*/ 2724150 h 7051323"/>
              <a:gd name="connsiteX63" fmla="*/ 1314450 w 6219825"/>
              <a:gd name="connsiteY63" fmla="*/ 2714625 h 7051323"/>
              <a:gd name="connsiteX64" fmla="*/ 1266825 w 6219825"/>
              <a:gd name="connsiteY64" fmla="*/ 2695575 h 7051323"/>
              <a:gd name="connsiteX65" fmla="*/ 1181100 w 6219825"/>
              <a:gd name="connsiteY65" fmla="*/ 2686050 h 7051323"/>
              <a:gd name="connsiteX66" fmla="*/ 1152525 w 6219825"/>
              <a:gd name="connsiteY66" fmla="*/ 2676525 h 7051323"/>
              <a:gd name="connsiteX67" fmla="*/ 1047750 w 6219825"/>
              <a:gd name="connsiteY67" fmla="*/ 2647950 h 7051323"/>
              <a:gd name="connsiteX68" fmla="*/ 1009650 w 6219825"/>
              <a:gd name="connsiteY68" fmla="*/ 2628900 h 7051323"/>
              <a:gd name="connsiteX69" fmla="*/ 962025 w 6219825"/>
              <a:gd name="connsiteY69" fmla="*/ 2609850 h 7051323"/>
              <a:gd name="connsiteX70" fmla="*/ 933450 w 6219825"/>
              <a:gd name="connsiteY70" fmla="*/ 2590800 h 7051323"/>
              <a:gd name="connsiteX71" fmla="*/ 904875 w 6219825"/>
              <a:gd name="connsiteY71" fmla="*/ 2581275 h 7051323"/>
              <a:gd name="connsiteX72" fmla="*/ 876300 w 6219825"/>
              <a:gd name="connsiteY72" fmla="*/ 2562225 h 7051323"/>
              <a:gd name="connsiteX73" fmla="*/ 809625 w 6219825"/>
              <a:gd name="connsiteY73" fmla="*/ 2533650 h 7051323"/>
              <a:gd name="connsiteX74" fmla="*/ 781050 w 6219825"/>
              <a:gd name="connsiteY74" fmla="*/ 2514600 h 7051323"/>
              <a:gd name="connsiteX75" fmla="*/ 752475 w 6219825"/>
              <a:gd name="connsiteY75" fmla="*/ 2505075 h 7051323"/>
              <a:gd name="connsiteX76" fmla="*/ 685800 w 6219825"/>
              <a:gd name="connsiteY76" fmla="*/ 2486025 h 7051323"/>
              <a:gd name="connsiteX77" fmla="*/ 638175 w 6219825"/>
              <a:gd name="connsiteY77" fmla="*/ 2476500 h 7051323"/>
              <a:gd name="connsiteX78" fmla="*/ 581025 w 6219825"/>
              <a:gd name="connsiteY78" fmla="*/ 2457450 h 7051323"/>
              <a:gd name="connsiteX79" fmla="*/ 466725 w 6219825"/>
              <a:gd name="connsiteY79" fmla="*/ 2438400 h 7051323"/>
              <a:gd name="connsiteX80" fmla="*/ 419100 w 6219825"/>
              <a:gd name="connsiteY80" fmla="*/ 2419350 h 7051323"/>
              <a:gd name="connsiteX81" fmla="*/ 390525 w 6219825"/>
              <a:gd name="connsiteY81" fmla="*/ 2409825 h 7051323"/>
              <a:gd name="connsiteX82" fmla="*/ 342900 w 6219825"/>
              <a:gd name="connsiteY82" fmla="*/ 2390775 h 7051323"/>
              <a:gd name="connsiteX83" fmla="*/ 219075 w 6219825"/>
              <a:gd name="connsiteY83" fmla="*/ 2362200 h 7051323"/>
              <a:gd name="connsiteX84" fmla="*/ 190500 w 6219825"/>
              <a:gd name="connsiteY84" fmla="*/ 2352675 h 7051323"/>
              <a:gd name="connsiteX85" fmla="*/ 133350 w 6219825"/>
              <a:gd name="connsiteY85" fmla="*/ 2362200 h 7051323"/>
              <a:gd name="connsiteX86" fmla="*/ 85725 w 6219825"/>
              <a:gd name="connsiteY86" fmla="*/ 2409825 h 7051323"/>
              <a:gd name="connsiteX87" fmla="*/ 57150 w 6219825"/>
              <a:gd name="connsiteY87" fmla="*/ 2447925 h 7051323"/>
              <a:gd name="connsiteX88" fmla="*/ 38100 w 6219825"/>
              <a:gd name="connsiteY88" fmla="*/ 2486025 h 7051323"/>
              <a:gd name="connsiteX89" fmla="*/ 19050 w 6219825"/>
              <a:gd name="connsiteY89" fmla="*/ 2514600 h 7051323"/>
              <a:gd name="connsiteX90" fmla="*/ 9525 w 6219825"/>
              <a:gd name="connsiteY90" fmla="*/ 2552700 h 7051323"/>
              <a:gd name="connsiteX91" fmla="*/ 0 w 6219825"/>
              <a:gd name="connsiteY91" fmla="*/ 2581275 h 7051323"/>
              <a:gd name="connsiteX92" fmla="*/ 28575 w 6219825"/>
              <a:gd name="connsiteY92" fmla="*/ 2733675 h 7051323"/>
              <a:gd name="connsiteX93" fmla="*/ 47625 w 6219825"/>
              <a:gd name="connsiteY93" fmla="*/ 2790825 h 7051323"/>
              <a:gd name="connsiteX94" fmla="*/ 76200 w 6219825"/>
              <a:gd name="connsiteY94" fmla="*/ 2828925 h 7051323"/>
              <a:gd name="connsiteX95" fmla="*/ 85725 w 6219825"/>
              <a:gd name="connsiteY95" fmla="*/ 2857500 h 7051323"/>
              <a:gd name="connsiteX96" fmla="*/ 114300 w 6219825"/>
              <a:gd name="connsiteY96" fmla="*/ 2867025 h 7051323"/>
              <a:gd name="connsiteX97" fmla="*/ 171450 w 6219825"/>
              <a:gd name="connsiteY97" fmla="*/ 2905125 h 7051323"/>
              <a:gd name="connsiteX98" fmla="*/ 200025 w 6219825"/>
              <a:gd name="connsiteY98" fmla="*/ 2914650 h 7051323"/>
              <a:gd name="connsiteX99" fmla="*/ 228600 w 6219825"/>
              <a:gd name="connsiteY99" fmla="*/ 2933700 h 7051323"/>
              <a:gd name="connsiteX100" fmla="*/ 257175 w 6219825"/>
              <a:gd name="connsiteY100" fmla="*/ 2962275 h 7051323"/>
              <a:gd name="connsiteX101" fmla="*/ 314325 w 6219825"/>
              <a:gd name="connsiteY101" fmla="*/ 2981325 h 7051323"/>
              <a:gd name="connsiteX102" fmla="*/ 352425 w 6219825"/>
              <a:gd name="connsiteY102" fmla="*/ 3000375 h 7051323"/>
              <a:gd name="connsiteX103" fmla="*/ 409575 w 6219825"/>
              <a:gd name="connsiteY103" fmla="*/ 3048000 h 7051323"/>
              <a:gd name="connsiteX104" fmla="*/ 438150 w 6219825"/>
              <a:gd name="connsiteY104" fmla="*/ 3086100 h 7051323"/>
              <a:gd name="connsiteX105" fmla="*/ 466725 w 6219825"/>
              <a:gd name="connsiteY105" fmla="*/ 3143250 h 7051323"/>
              <a:gd name="connsiteX106" fmla="*/ 476250 w 6219825"/>
              <a:gd name="connsiteY106" fmla="*/ 3171825 h 7051323"/>
              <a:gd name="connsiteX107" fmla="*/ 504825 w 6219825"/>
              <a:gd name="connsiteY107" fmla="*/ 3209925 h 7051323"/>
              <a:gd name="connsiteX108" fmla="*/ 523875 w 6219825"/>
              <a:gd name="connsiteY108" fmla="*/ 3248025 h 7051323"/>
              <a:gd name="connsiteX109" fmla="*/ 533400 w 6219825"/>
              <a:gd name="connsiteY109" fmla="*/ 3295650 h 7051323"/>
              <a:gd name="connsiteX110" fmla="*/ 590550 w 6219825"/>
              <a:gd name="connsiteY110" fmla="*/ 3371850 h 7051323"/>
              <a:gd name="connsiteX111" fmla="*/ 666750 w 6219825"/>
              <a:gd name="connsiteY111" fmla="*/ 3457575 h 7051323"/>
              <a:gd name="connsiteX112" fmla="*/ 695325 w 6219825"/>
              <a:gd name="connsiteY112" fmla="*/ 3476625 h 7051323"/>
              <a:gd name="connsiteX113" fmla="*/ 762000 w 6219825"/>
              <a:gd name="connsiteY113" fmla="*/ 3571875 h 7051323"/>
              <a:gd name="connsiteX114" fmla="*/ 800100 w 6219825"/>
              <a:gd name="connsiteY114" fmla="*/ 3629025 h 7051323"/>
              <a:gd name="connsiteX115" fmla="*/ 857250 w 6219825"/>
              <a:gd name="connsiteY115" fmla="*/ 3724275 h 7051323"/>
              <a:gd name="connsiteX116" fmla="*/ 923925 w 6219825"/>
              <a:gd name="connsiteY116" fmla="*/ 3781425 h 7051323"/>
              <a:gd name="connsiteX117" fmla="*/ 952500 w 6219825"/>
              <a:gd name="connsiteY117" fmla="*/ 3810000 h 7051323"/>
              <a:gd name="connsiteX118" fmla="*/ 981075 w 6219825"/>
              <a:gd name="connsiteY118" fmla="*/ 3829050 h 7051323"/>
              <a:gd name="connsiteX119" fmla="*/ 1028700 w 6219825"/>
              <a:gd name="connsiteY119" fmla="*/ 3886200 h 7051323"/>
              <a:gd name="connsiteX120" fmla="*/ 1057275 w 6219825"/>
              <a:gd name="connsiteY120" fmla="*/ 3924300 h 7051323"/>
              <a:gd name="connsiteX121" fmla="*/ 1076325 w 6219825"/>
              <a:gd name="connsiteY121" fmla="*/ 3952875 h 7051323"/>
              <a:gd name="connsiteX122" fmla="*/ 1114425 w 6219825"/>
              <a:gd name="connsiteY122" fmla="*/ 3962400 h 7051323"/>
              <a:gd name="connsiteX123" fmla="*/ 1152525 w 6219825"/>
              <a:gd name="connsiteY123" fmla="*/ 3990975 h 7051323"/>
              <a:gd name="connsiteX124" fmla="*/ 1181100 w 6219825"/>
              <a:gd name="connsiteY124" fmla="*/ 4010025 h 7051323"/>
              <a:gd name="connsiteX125" fmla="*/ 1200150 w 6219825"/>
              <a:gd name="connsiteY125" fmla="*/ 4038600 h 7051323"/>
              <a:gd name="connsiteX126" fmla="*/ 1228725 w 6219825"/>
              <a:gd name="connsiteY126" fmla="*/ 4048125 h 7051323"/>
              <a:gd name="connsiteX127" fmla="*/ 1257300 w 6219825"/>
              <a:gd name="connsiteY127" fmla="*/ 4067175 h 7051323"/>
              <a:gd name="connsiteX128" fmla="*/ 1343025 w 6219825"/>
              <a:gd name="connsiteY128" fmla="*/ 4057650 h 7051323"/>
              <a:gd name="connsiteX129" fmla="*/ 1371600 w 6219825"/>
              <a:gd name="connsiteY129" fmla="*/ 4038600 h 7051323"/>
              <a:gd name="connsiteX130" fmla="*/ 1419225 w 6219825"/>
              <a:gd name="connsiteY130" fmla="*/ 3981450 h 7051323"/>
              <a:gd name="connsiteX131" fmla="*/ 1485900 w 6219825"/>
              <a:gd name="connsiteY131" fmla="*/ 3924300 h 7051323"/>
              <a:gd name="connsiteX132" fmla="*/ 1514475 w 6219825"/>
              <a:gd name="connsiteY132" fmla="*/ 3914775 h 7051323"/>
              <a:gd name="connsiteX133" fmla="*/ 1543050 w 6219825"/>
              <a:gd name="connsiteY133" fmla="*/ 3895725 h 7051323"/>
              <a:gd name="connsiteX134" fmla="*/ 1628775 w 6219825"/>
              <a:gd name="connsiteY134" fmla="*/ 3876675 h 7051323"/>
              <a:gd name="connsiteX135" fmla="*/ 1657350 w 6219825"/>
              <a:gd name="connsiteY135" fmla="*/ 3857625 h 7051323"/>
              <a:gd name="connsiteX136" fmla="*/ 1685925 w 6219825"/>
              <a:gd name="connsiteY136" fmla="*/ 3829050 h 7051323"/>
              <a:gd name="connsiteX137" fmla="*/ 1743075 w 6219825"/>
              <a:gd name="connsiteY137" fmla="*/ 3810000 h 7051323"/>
              <a:gd name="connsiteX138" fmla="*/ 1809750 w 6219825"/>
              <a:gd name="connsiteY138" fmla="*/ 3790950 h 7051323"/>
              <a:gd name="connsiteX139" fmla="*/ 1924050 w 6219825"/>
              <a:gd name="connsiteY139" fmla="*/ 3771900 h 7051323"/>
              <a:gd name="connsiteX140" fmla="*/ 1943100 w 6219825"/>
              <a:gd name="connsiteY140" fmla="*/ 3743325 h 7051323"/>
              <a:gd name="connsiteX141" fmla="*/ 2000250 w 6219825"/>
              <a:gd name="connsiteY141" fmla="*/ 3724275 h 7051323"/>
              <a:gd name="connsiteX142" fmla="*/ 2345301 w 6219825"/>
              <a:gd name="connsiteY142" fmla="*/ 3695528 h 7051323"/>
              <a:gd name="connsiteX143" fmla="*/ 2566219 w 6219825"/>
              <a:gd name="connsiteY143" fmla="*/ 3714423 h 7051323"/>
              <a:gd name="connsiteX144" fmla="*/ 2825546 w 6219825"/>
              <a:gd name="connsiteY144" fmla="*/ 3676229 h 7051323"/>
              <a:gd name="connsiteX145" fmla="*/ 3347577 w 6219825"/>
              <a:gd name="connsiteY145" fmla="*/ 3676210 h 7051323"/>
              <a:gd name="connsiteX146" fmla="*/ 3527630 w 6219825"/>
              <a:gd name="connsiteY146" fmla="*/ 3714290 h 7051323"/>
              <a:gd name="connsiteX147" fmla="*/ 3814302 w 6219825"/>
              <a:gd name="connsiteY147" fmla="*/ 3752467 h 7051323"/>
              <a:gd name="connsiteX148" fmla="*/ 3994663 w 6219825"/>
              <a:gd name="connsiteY148" fmla="*/ 3752505 h 7051323"/>
              <a:gd name="connsiteX149" fmla="*/ 4245078 w 6219825"/>
              <a:gd name="connsiteY149" fmla="*/ 3781061 h 7051323"/>
              <a:gd name="connsiteX150" fmla="*/ 4400857 w 6219825"/>
              <a:gd name="connsiteY150" fmla="*/ 3800091 h 7051323"/>
              <a:gd name="connsiteX151" fmla="*/ 4622390 w 6219825"/>
              <a:gd name="connsiteY151" fmla="*/ 3800188 h 7051323"/>
              <a:gd name="connsiteX152" fmla="*/ 4742836 w 6219825"/>
              <a:gd name="connsiteY152" fmla="*/ 3800360 h 7051323"/>
              <a:gd name="connsiteX153" fmla="*/ 5076825 w 6219825"/>
              <a:gd name="connsiteY153" fmla="*/ 3886008 h 7051323"/>
              <a:gd name="connsiteX154" fmla="*/ 5334000 w 6219825"/>
              <a:gd name="connsiteY154" fmla="*/ 3981450 h 7051323"/>
              <a:gd name="connsiteX155" fmla="*/ 5343525 w 6219825"/>
              <a:gd name="connsiteY155" fmla="*/ 4010025 h 7051323"/>
              <a:gd name="connsiteX156" fmla="*/ 5410200 w 6219825"/>
              <a:gd name="connsiteY156" fmla="*/ 4067175 h 7051323"/>
              <a:gd name="connsiteX157" fmla="*/ 5438775 w 6219825"/>
              <a:gd name="connsiteY157" fmla="*/ 4076700 h 7051323"/>
              <a:gd name="connsiteX158" fmla="*/ 5495925 w 6219825"/>
              <a:gd name="connsiteY158" fmla="*/ 4133850 h 7051323"/>
              <a:gd name="connsiteX159" fmla="*/ 5562600 w 6219825"/>
              <a:gd name="connsiteY159" fmla="*/ 4171950 h 7051323"/>
              <a:gd name="connsiteX160" fmla="*/ 5591175 w 6219825"/>
              <a:gd name="connsiteY160" fmla="*/ 4229100 h 7051323"/>
              <a:gd name="connsiteX161" fmla="*/ 5600700 w 6219825"/>
              <a:gd name="connsiteY161" fmla="*/ 4257675 h 7051323"/>
              <a:gd name="connsiteX162" fmla="*/ 5619750 w 6219825"/>
              <a:gd name="connsiteY162" fmla="*/ 4295775 h 7051323"/>
              <a:gd name="connsiteX163" fmla="*/ 5629275 w 6219825"/>
              <a:gd name="connsiteY163" fmla="*/ 4333875 h 7051323"/>
              <a:gd name="connsiteX164" fmla="*/ 5648325 w 6219825"/>
              <a:gd name="connsiteY164" fmla="*/ 4362450 h 7051323"/>
              <a:gd name="connsiteX165" fmla="*/ 5657850 w 6219825"/>
              <a:gd name="connsiteY165" fmla="*/ 4391025 h 7051323"/>
              <a:gd name="connsiteX166" fmla="*/ 5695950 w 6219825"/>
              <a:gd name="connsiteY166" fmla="*/ 4448175 h 7051323"/>
              <a:gd name="connsiteX167" fmla="*/ 5705475 w 6219825"/>
              <a:gd name="connsiteY167" fmla="*/ 4495800 h 7051323"/>
              <a:gd name="connsiteX168" fmla="*/ 5734050 w 6219825"/>
              <a:gd name="connsiteY168" fmla="*/ 4524375 h 7051323"/>
              <a:gd name="connsiteX169" fmla="*/ 5753100 w 6219825"/>
              <a:gd name="connsiteY169" fmla="*/ 4562475 h 7051323"/>
              <a:gd name="connsiteX170" fmla="*/ 5772150 w 6219825"/>
              <a:gd name="connsiteY170" fmla="*/ 4619625 h 7051323"/>
              <a:gd name="connsiteX171" fmla="*/ 5781675 w 6219825"/>
              <a:gd name="connsiteY171" fmla="*/ 4648200 h 7051323"/>
              <a:gd name="connsiteX172" fmla="*/ 5791200 w 6219825"/>
              <a:gd name="connsiteY172" fmla="*/ 4676775 h 7051323"/>
              <a:gd name="connsiteX173" fmla="*/ 5810250 w 6219825"/>
              <a:gd name="connsiteY173" fmla="*/ 5029200 h 7051323"/>
              <a:gd name="connsiteX174" fmla="*/ 5819775 w 6219825"/>
              <a:gd name="connsiteY174" fmla="*/ 5095875 h 7051323"/>
              <a:gd name="connsiteX175" fmla="*/ 5829300 w 6219825"/>
              <a:gd name="connsiteY175" fmla="*/ 5229225 h 7051323"/>
              <a:gd name="connsiteX176" fmla="*/ 5848350 w 6219825"/>
              <a:gd name="connsiteY176" fmla="*/ 5353050 h 7051323"/>
              <a:gd name="connsiteX177" fmla="*/ 5867400 w 6219825"/>
              <a:gd name="connsiteY177" fmla="*/ 5448300 h 7051323"/>
              <a:gd name="connsiteX178" fmla="*/ 5886450 w 6219825"/>
              <a:gd name="connsiteY178" fmla="*/ 5686425 h 7051323"/>
              <a:gd name="connsiteX179" fmla="*/ 5895975 w 6219825"/>
              <a:gd name="connsiteY179" fmla="*/ 5772150 h 7051323"/>
              <a:gd name="connsiteX180" fmla="*/ 5905500 w 6219825"/>
              <a:gd name="connsiteY180" fmla="*/ 6600825 h 7051323"/>
              <a:gd name="connsiteX181" fmla="*/ 5934075 w 6219825"/>
              <a:gd name="connsiteY181" fmla="*/ 6686550 h 7051323"/>
              <a:gd name="connsiteX182" fmla="*/ 5962650 w 6219825"/>
              <a:gd name="connsiteY182" fmla="*/ 6781800 h 7051323"/>
              <a:gd name="connsiteX183" fmla="*/ 6000750 w 6219825"/>
              <a:gd name="connsiteY183" fmla="*/ 6867525 h 7051323"/>
              <a:gd name="connsiteX184" fmla="*/ 6065601 w 6219825"/>
              <a:gd name="connsiteY184" fmla="*/ 6698962 h 7051323"/>
              <a:gd name="connsiteX185" fmla="*/ 6219825 w 6219825"/>
              <a:gd name="connsiteY185" fmla="*/ 2743200 h 7051323"/>
              <a:gd name="connsiteX186" fmla="*/ 6210300 w 6219825"/>
              <a:gd name="connsiteY186" fmla="*/ 228600 h 7051323"/>
              <a:gd name="connsiteX187" fmla="*/ 6181725 w 6219825"/>
              <a:gd name="connsiteY187" fmla="*/ 104775 h 7051323"/>
              <a:gd name="connsiteX188" fmla="*/ 6172200 w 6219825"/>
              <a:gd name="connsiteY188" fmla="*/ 47625 h 7051323"/>
              <a:gd name="connsiteX189" fmla="*/ 6096000 w 6219825"/>
              <a:gd name="connsiteY189" fmla="*/ 0 h 7051323"/>
              <a:gd name="connsiteX0" fmla="*/ 6096000 w 6210300"/>
              <a:gd name="connsiteY0" fmla="*/ 0 h 7235020"/>
              <a:gd name="connsiteX1" fmla="*/ 6048375 w 6210300"/>
              <a:gd name="connsiteY1" fmla="*/ 47625 h 7235020"/>
              <a:gd name="connsiteX2" fmla="*/ 6038850 w 6210300"/>
              <a:gd name="connsiteY2" fmla="*/ 76200 h 7235020"/>
              <a:gd name="connsiteX3" fmla="*/ 6019800 w 6210300"/>
              <a:gd name="connsiteY3" fmla="*/ 104775 h 7235020"/>
              <a:gd name="connsiteX4" fmla="*/ 6010275 w 6210300"/>
              <a:gd name="connsiteY4" fmla="*/ 152400 h 7235020"/>
              <a:gd name="connsiteX5" fmla="*/ 6000750 w 6210300"/>
              <a:gd name="connsiteY5" fmla="*/ 180975 h 7235020"/>
              <a:gd name="connsiteX6" fmla="*/ 5991225 w 6210300"/>
              <a:gd name="connsiteY6" fmla="*/ 228600 h 7235020"/>
              <a:gd name="connsiteX7" fmla="*/ 5981700 w 6210300"/>
              <a:gd name="connsiteY7" fmla="*/ 333375 h 7235020"/>
              <a:gd name="connsiteX8" fmla="*/ 5962650 w 6210300"/>
              <a:gd name="connsiteY8" fmla="*/ 428625 h 7235020"/>
              <a:gd name="connsiteX9" fmla="*/ 5943600 w 6210300"/>
              <a:gd name="connsiteY9" fmla="*/ 666750 h 7235020"/>
              <a:gd name="connsiteX10" fmla="*/ 5934075 w 6210300"/>
              <a:gd name="connsiteY10" fmla="*/ 704850 h 7235020"/>
              <a:gd name="connsiteX11" fmla="*/ 5924550 w 6210300"/>
              <a:gd name="connsiteY11" fmla="*/ 790575 h 7235020"/>
              <a:gd name="connsiteX12" fmla="*/ 5915025 w 6210300"/>
              <a:gd name="connsiteY12" fmla="*/ 847725 h 7235020"/>
              <a:gd name="connsiteX13" fmla="*/ 5905500 w 6210300"/>
              <a:gd name="connsiteY13" fmla="*/ 1095375 h 7235020"/>
              <a:gd name="connsiteX14" fmla="*/ 5886450 w 6210300"/>
              <a:gd name="connsiteY14" fmla="*/ 1200150 h 7235020"/>
              <a:gd name="connsiteX15" fmla="*/ 5867400 w 6210300"/>
              <a:gd name="connsiteY15" fmla="*/ 1276350 h 7235020"/>
              <a:gd name="connsiteX16" fmla="*/ 5848350 w 6210300"/>
              <a:gd name="connsiteY16" fmla="*/ 1381125 h 7235020"/>
              <a:gd name="connsiteX17" fmla="*/ 5838825 w 6210300"/>
              <a:gd name="connsiteY17" fmla="*/ 1504950 h 7235020"/>
              <a:gd name="connsiteX18" fmla="*/ 5819775 w 6210300"/>
              <a:gd name="connsiteY18" fmla="*/ 1581150 h 7235020"/>
              <a:gd name="connsiteX19" fmla="*/ 5810250 w 6210300"/>
              <a:gd name="connsiteY19" fmla="*/ 1638300 h 7235020"/>
              <a:gd name="connsiteX20" fmla="*/ 5800725 w 6210300"/>
              <a:gd name="connsiteY20" fmla="*/ 1724025 h 7235020"/>
              <a:gd name="connsiteX21" fmla="*/ 5781675 w 6210300"/>
              <a:gd name="connsiteY21" fmla="*/ 1781175 h 7235020"/>
              <a:gd name="connsiteX22" fmla="*/ 5772150 w 6210300"/>
              <a:gd name="connsiteY22" fmla="*/ 1819275 h 7235020"/>
              <a:gd name="connsiteX23" fmla="*/ 5753100 w 6210300"/>
              <a:gd name="connsiteY23" fmla="*/ 1847850 h 7235020"/>
              <a:gd name="connsiteX24" fmla="*/ 5743575 w 6210300"/>
              <a:gd name="connsiteY24" fmla="*/ 1933575 h 7235020"/>
              <a:gd name="connsiteX25" fmla="*/ 5734050 w 6210300"/>
              <a:gd name="connsiteY25" fmla="*/ 1981200 h 7235020"/>
              <a:gd name="connsiteX26" fmla="*/ 5724525 w 6210300"/>
              <a:gd name="connsiteY26" fmla="*/ 2038350 h 7235020"/>
              <a:gd name="connsiteX27" fmla="*/ 5715000 w 6210300"/>
              <a:gd name="connsiteY27" fmla="*/ 2076450 h 7235020"/>
              <a:gd name="connsiteX28" fmla="*/ 5705475 w 6210300"/>
              <a:gd name="connsiteY28" fmla="*/ 2133600 h 7235020"/>
              <a:gd name="connsiteX29" fmla="*/ 5676900 w 6210300"/>
              <a:gd name="connsiteY29" fmla="*/ 2200275 h 7235020"/>
              <a:gd name="connsiteX30" fmla="*/ 5648325 w 6210300"/>
              <a:gd name="connsiteY30" fmla="*/ 2286000 h 7235020"/>
              <a:gd name="connsiteX31" fmla="*/ 5638800 w 6210300"/>
              <a:gd name="connsiteY31" fmla="*/ 2314575 h 7235020"/>
              <a:gd name="connsiteX32" fmla="*/ 5610225 w 6210300"/>
              <a:gd name="connsiteY32" fmla="*/ 2343150 h 7235020"/>
              <a:gd name="connsiteX33" fmla="*/ 5572125 w 6210300"/>
              <a:gd name="connsiteY33" fmla="*/ 2390775 h 7235020"/>
              <a:gd name="connsiteX34" fmla="*/ 5543550 w 6210300"/>
              <a:gd name="connsiteY34" fmla="*/ 2419350 h 7235020"/>
              <a:gd name="connsiteX35" fmla="*/ 5486400 w 6210300"/>
              <a:gd name="connsiteY35" fmla="*/ 2457450 h 7235020"/>
              <a:gd name="connsiteX36" fmla="*/ 5457825 w 6210300"/>
              <a:gd name="connsiteY36" fmla="*/ 2476500 h 7235020"/>
              <a:gd name="connsiteX37" fmla="*/ 5429250 w 6210300"/>
              <a:gd name="connsiteY37" fmla="*/ 2486025 h 7235020"/>
              <a:gd name="connsiteX38" fmla="*/ 5372100 w 6210300"/>
              <a:gd name="connsiteY38" fmla="*/ 2524125 h 7235020"/>
              <a:gd name="connsiteX39" fmla="*/ 5343525 w 6210300"/>
              <a:gd name="connsiteY39" fmla="*/ 2543175 h 7235020"/>
              <a:gd name="connsiteX40" fmla="*/ 5286375 w 6210300"/>
              <a:gd name="connsiteY40" fmla="*/ 2581275 h 7235020"/>
              <a:gd name="connsiteX41" fmla="*/ 5257800 w 6210300"/>
              <a:gd name="connsiteY41" fmla="*/ 2600325 h 7235020"/>
              <a:gd name="connsiteX42" fmla="*/ 5200650 w 6210300"/>
              <a:gd name="connsiteY42" fmla="*/ 2619375 h 7235020"/>
              <a:gd name="connsiteX43" fmla="*/ 5162550 w 6210300"/>
              <a:gd name="connsiteY43" fmla="*/ 2657475 h 7235020"/>
              <a:gd name="connsiteX44" fmla="*/ 5143500 w 6210300"/>
              <a:gd name="connsiteY44" fmla="*/ 2686050 h 7235020"/>
              <a:gd name="connsiteX45" fmla="*/ 5086350 w 6210300"/>
              <a:gd name="connsiteY45" fmla="*/ 2733675 h 7235020"/>
              <a:gd name="connsiteX46" fmla="*/ 4905375 w 6210300"/>
              <a:gd name="connsiteY46" fmla="*/ 2771909 h 7235020"/>
              <a:gd name="connsiteX47" fmla="*/ 4676467 w 6210300"/>
              <a:gd name="connsiteY47" fmla="*/ 2829022 h 7235020"/>
              <a:gd name="connsiteX48" fmla="*/ 4493650 w 6210300"/>
              <a:gd name="connsiteY48" fmla="*/ 2886114 h 7235020"/>
              <a:gd name="connsiteX49" fmla="*/ 4324042 w 6210300"/>
              <a:gd name="connsiteY49" fmla="*/ 2867140 h 7235020"/>
              <a:gd name="connsiteX50" fmla="*/ 4132314 w 6210300"/>
              <a:gd name="connsiteY50" fmla="*/ 2886171 h 7235020"/>
              <a:gd name="connsiteX51" fmla="*/ 3914775 w 6210300"/>
              <a:gd name="connsiteY51" fmla="*/ 2857635 h 7235020"/>
              <a:gd name="connsiteX52" fmla="*/ 3770978 w 6210300"/>
              <a:gd name="connsiteY52" fmla="*/ 2829079 h 7235020"/>
              <a:gd name="connsiteX53" fmla="*/ 3540535 w 6210300"/>
              <a:gd name="connsiteY53" fmla="*/ 2800522 h 7235020"/>
              <a:gd name="connsiteX54" fmla="*/ 3205316 w 6210300"/>
              <a:gd name="connsiteY54" fmla="*/ 2829079 h 7235020"/>
              <a:gd name="connsiteX55" fmla="*/ 2924175 w 6210300"/>
              <a:gd name="connsiteY55" fmla="*/ 2772121 h 7235020"/>
              <a:gd name="connsiteX56" fmla="*/ 2613845 w 6210300"/>
              <a:gd name="connsiteY56" fmla="*/ 2819707 h 7235020"/>
              <a:gd name="connsiteX57" fmla="*/ 2127455 w 6210300"/>
              <a:gd name="connsiteY57" fmla="*/ 2819689 h 7235020"/>
              <a:gd name="connsiteX58" fmla="*/ 1800225 w 6210300"/>
              <a:gd name="connsiteY58" fmla="*/ 2838450 h 7235020"/>
              <a:gd name="connsiteX59" fmla="*/ 1733550 w 6210300"/>
              <a:gd name="connsiteY59" fmla="*/ 2781300 h 7235020"/>
              <a:gd name="connsiteX60" fmla="*/ 1685925 w 6210300"/>
              <a:gd name="connsiteY60" fmla="*/ 2771775 h 7235020"/>
              <a:gd name="connsiteX61" fmla="*/ 1466850 w 6210300"/>
              <a:gd name="connsiteY61" fmla="*/ 2752725 h 7235020"/>
              <a:gd name="connsiteX62" fmla="*/ 1362075 w 6210300"/>
              <a:gd name="connsiteY62" fmla="*/ 2724150 h 7235020"/>
              <a:gd name="connsiteX63" fmla="*/ 1314450 w 6210300"/>
              <a:gd name="connsiteY63" fmla="*/ 2714625 h 7235020"/>
              <a:gd name="connsiteX64" fmla="*/ 1266825 w 6210300"/>
              <a:gd name="connsiteY64" fmla="*/ 2695575 h 7235020"/>
              <a:gd name="connsiteX65" fmla="*/ 1181100 w 6210300"/>
              <a:gd name="connsiteY65" fmla="*/ 2686050 h 7235020"/>
              <a:gd name="connsiteX66" fmla="*/ 1152525 w 6210300"/>
              <a:gd name="connsiteY66" fmla="*/ 2676525 h 7235020"/>
              <a:gd name="connsiteX67" fmla="*/ 1047750 w 6210300"/>
              <a:gd name="connsiteY67" fmla="*/ 2647950 h 7235020"/>
              <a:gd name="connsiteX68" fmla="*/ 1009650 w 6210300"/>
              <a:gd name="connsiteY68" fmla="*/ 2628900 h 7235020"/>
              <a:gd name="connsiteX69" fmla="*/ 962025 w 6210300"/>
              <a:gd name="connsiteY69" fmla="*/ 2609850 h 7235020"/>
              <a:gd name="connsiteX70" fmla="*/ 933450 w 6210300"/>
              <a:gd name="connsiteY70" fmla="*/ 2590800 h 7235020"/>
              <a:gd name="connsiteX71" fmla="*/ 904875 w 6210300"/>
              <a:gd name="connsiteY71" fmla="*/ 2581275 h 7235020"/>
              <a:gd name="connsiteX72" fmla="*/ 876300 w 6210300"/>
              <a:gd name="connsiteY72" fmla="*/ 2562225 h 7235020"/>
              <a:gd name="connsiteX73" fmla="*/ 809625 w 6210300"/>
              <a:gd name="connsiteY73" fmla="*/ 2533650 h 7235020"/>
              <a:gd name="connsiteX74" fmla="*/ 781050 w 6210300"/>
              <a:gd name="connsiteY74" fmla="*/ 2514600 h 7235020"/>
              <a:gd name="connsiteX75" fmla="*/ 752475 w 6210300"/>
              <a:gd name="connsiteY75" fmla="*/ 2505075 h 7235020"/>
              <a:gd name="connsiteX76" fmla="*/ 685800 w 6210300"/>
              <a:gd name="connsiteY76" fmla="*/ 2486025 h 7235020"/>
              <a:gd name="connsiteX77" fmla="*/ 638175 w 6210300"/>
              <a:gd name="connsiteY77" fmla="*/ 2476500 h 7235020"/>
              <a:gd name="connsiteX78" fmla="*/ 581025 w 6210300"/>
              <a:gd name="connsiteY78" fmla="*/ 2457450 h 7235020"/>
              <a:gd name="connsiteX79" fmla="*/ 466725 w 6210300"/>
              <a:gd name="connsiteY79" fmla="*/ 2438400 h 7235020"/>
              <a:gd name="connsiteX80" fmla="*/ 419100 w 6210300"/>
              <a:gd name="connsiteY80" fmla="*/ 2419350 h 7235020"/>
              <a:gd name="connsiteX81" fmla="*/ 390525 w 6210300"/>
              <a:gd name="connsiteY81" fmla="*/ 2409825 h 7235020"/>
              <a:gd name="connsiteX82" fmla="*/ 342900 w 6210300"/>
              <a:gd name="connsiteY82" fmla="*/ 2390775 h 7235020"/>
              <a:gd name="connsiteX83" fmla="*/ 219075 w 6210300"/>
              <a:gd name="connsiteY83" fmla="*/ 2362200 h 7235020"/>
              <a:gd name="connsiteX84" fmla="*/ 190500 w 6210300"/>
              <a:gd name="connsiteY84" fmla="*/ 2352675 h 7235020"/>
              <a:gd name="connsiteX85" fmla="*/ 133350 w 6210300"/>
              <a:gd name="connsiteY85" fmla="*/ 2362200 h 7235020"/>
              <a:gd name="connsiteX86" fmla="*/ 85725 w 6210300"/>
              <a:gd name="connsiteY86" fmla="*/ 2409825 h 7235020"/>
              <a:gd name="connsiteX87" fmla="*/ 57150 w 6210300"/>
              <a:gd name="connsiteY87" fmla="*/ 2447925 h 7235020"/>
              <a:gd name="connsiteX88" fmla="*/ 38100 w 6210300"/>
              <a:gd name="connsiteY88" fmla="*/ 2486025 h 7235020"/>
              <a:gd name="connsiteX89" fmla="*/ 19050 w 6210300"/>
              <a:gd name="connsiteY89" fmla="*/ 2514600 h 7235020"/>
              <a:gd name="connsiteX90" fmla="*/ 9525 w 6210300"/>
              <a:gd name="connsiteY90" fmla="*/ 2552700 h 7235020"/>
              <a:gd name="connsiteX91" fmla="*/ 0 w 6210300"/>
              <a:gd name="connsiteY91" fmla="*/ 2581275 h 7235020"/>
              <a:gd name="connsiteX92" fmla="*/ 28575 w 6210300"/>
              <a:gd name="connsiteY92" fmla="*/ 2733675 h 7235020"/>
              <a:gd name="connsiteX93" fmla="*/ 47625 w 6210300"/>
              <a:gd name="connsiteY93" fmla="*/ 2790825 h 7235020"/>
              <a:gd name="connsiteX94" fmla="*/ 76200 w 6210300"/>
              <a:gd name="connsiteY94" fmla="*/ 2828925 h 7235020"/>
              <a:gd name="connsiteX95" fmla="*/ 85725 w 6210300"/>
              <a:gd name="connsiteY95" fmla="*/ 2857500 h 7235020"/>
              <a:gd name="connsiteX96" fmla="*/ 114300 w 6210300"/>
              <a:gd name="connsiteY96" fmla="*/ 2867025 h 7235020"/>
              <a:gd name="connsiteX97" fmla="*/ 171450 w 6210300"/>
              <a:gd name="connsiteY97" fmla="*/ 2905125 h 7235020"/>
              <a:gd name="connsiteX98" fmla="*/ 200025 w 6210300"/>
              <a:gd name="connsiteY98" fmla="*/ 2914650 h 7235020"/>
              <a:gd name="connsiteX99" fmla="*/ 228600 w 6210300"/>
              <a:gd name="connsiteY99" fmla="*/ 2933700 h 7235020"/>
              <a:gd name="connsiteX100" fmla="*/ 257175 w 6210300"/>
              <a:gd name="connsiteY100" fmla="*/ 2962275 h 7235020"/>
              <a:gd name="connsiteX101" fmla="*/ 314325 w 6210300"/>
              <a:gd name="connsiteY101" fmla="*/ 2981325 h 7235020"/>
              <a:gd name="connsiteX102" fmla="*/ 352425 w 6210300"/>
              <a:gd name="connsiteY102" fmla="*/ 3000375 h 7235020"/>
              <a:gd name="connsiteX103" fmla="*/ 409575 w 6210300"/>
              <a:gd name="connsiteY103" fmla="*/ 3048000 h 7235020"/>
              <a:gd name="connsiteX104" fmla="*/ 438150 w 6210300"/>
              <a:gd name="connsiteY104" fmla="*/ 3086100 h 7235020"/>
              <a:gd name="connsiteX105" fmla="*/ 466725 w 6210300"/>
              <a:gd name="connsiteY105" fmla="*/ 3143250 h 7235020"/>
              <a:gd name="connsiteX106" fmla="*/ 476250 w 6210300"/>
              <a:gd name="connsiteY106" fmla="*/ 3171825 h 7235020"/>
              <a:gd name="connsiteX107" fmla="*/ 504825 w 6210300"/>
              <a:gd name="connsiteY107" fmla="*/ 3209925 h 7235020"/>
              <a:gd name="connsiteX108" fmla="*/ 523875 w 6210300"/>
              <a:gd name="connsiteY108" fmla="*/ 3248025 h 7235020"/>
              <a:gd name="connsiteX109" fmla="*/ 533400 w 6210300"/>
              <a:gd name="connsiteY109" fmla="*/ 3295650 h 7235020"/>
              <a:gd name="connsiteX110" fmla="*/ 590550 w 6210300"/>
              <a:gd name="connsiteY110" fmla="*/ 3371850 h 7235020"/>
              <a:gd name="connsiteX111" fmla="*/ 666750 w 6210300"/>
              <a:gd name="connsiteY111" fmla="*/ 3457575 h 7235020"/>
              <a:gd name="connsiteX112" fmla="*/ 695325 w 6210300"/>
              <a:gd name="connsiteY112" fmla="*/ 3476625 h 7235020"/>
              <a:gd name="connsiteX113" fmla="*/ 762000 w 6210300"/>
              <a:gd name="connsiteY113" fmla="*/ 3571875 h 7235020"/>
              <a:gd name="connsiteX114" fmla="*/ 800100 w 6210300"/>
              <a:gd name="connsiteY114" fmla="*/ 3629025 h 7235020"/>
              <a:gd name="connsiteX115" fmla="*/ 857250 w 6210300"/>
              <a:gd name="connsiteY115" fmla="*/ 3724275 h 7235020"/>
              <a:gd name="connsiteX116" fmla="*/ 923925 w 6210300"/>
              <a:gd name="connsiteY116" fmla="*/ 3781425 h 7235020"/>
              <a:gd name="connsiteX117" fmla="*/ 952500 w 6210300"/>
              <a:gd name="connsiteY117" fmla="*/ 3810000 h 7235020"/>
              <a:gd name="connsiteX118" fmla="*/ 981075 w 6210300"/>
              <a:gd name="connsiteY118" fmla="*/ 3829050 h 7235020"/>
              <a:gd name="connsiteX119" fmla="*/ 1028700 w 6210300"/>
              <a:gd name="connsiteY119" fmla="*/ 3886200 h 7235020"/>
              <a:gd name="connsiteX120" fmla="*/ 1057275 w 6210300"/>
              <a:gd name="connsiteY120" fmla="*/ 3924300 h 7235020"/>
              <a:gd name="connsiteX121" fmla="*/ 1076325 w 6210300"/>
              <a:gd name="connsiteY121" fmla="*/ 3952875 h 7235020"/>
              <a:gd name="connsiteX122" fmla="*/ 1114425 w 6210300"/>
              <a:gd name="connsiteY122" fmla="*/ 3962400 h 7235020"/>
              <a:gd name="connsiteX123" fmla="*/ 1152525 w 6210300"/>
              <a:gd name="connsiteY123" fmla="*/ 3990975 h 7235020"/>
              <a:gd name="connsiteX124" fmla="*/ 1181100 w 6210300"/>
              <a:gd name="connsiteY124" fmla="*/ 4010025 h 7235020"/>
              <a:gd name="connsiteX125" fmla="*/ 1200150 w 6210300"/>
              <a:gd name="connsiteY125" fmla="*/ 4038600 h 7235020"/>
              <a:gd name="connsiteX126" fmla="*/ 1228725 w 6210300"/>
              <a:gd name="connsiteY126" fmla="*/ 4048125 h 7235020"/>
              <a:gd name="connsiteX127" fmla="*/ 1257300 w 6210300"/>
              <a:gd name="connsiteY127" fmla="*/ 4067175 h 7235020"/>
              <a:gd name="connsiteX128" fmla="*/ 1343025 w 6210300"/>
              <a:gd name="connsiteY128" fmla="*/ 4057650 h 7235020"/>
              <a:gd name="connsiteX129" fmla="*/ 1371600 w 6210300"/>
              <a:gd name="connsiteY129" fmla="*/ 4038600 h 7235020"/>
              <a:gd name="connsiteX130" fmla="*/ 1419225 w 6210300"/>
              <a:gd name="connsiteY130" fmla="*/ 3981450 h 7235020"/>
              <a:gd name="connsiteX131" fmla="*/ 1485900 w 6210300"/>
              <a:gd name="connsiteY131" fmla="*/ 3924300 h 7235020"/>
              <a:gd name="connsiteX132" fmla="*/ 1514475 w 6210300"/>
              <a:gd name="connsiteY132" fmla="*/ 3914775 h 7235020"/>
              <a:gd name="connsiteX133" fmla="*/ 1543050 w 6210300"/>
              <a:gd name="connsiteY133" fmla="*/ 3895725 h 7235020"/>
              <a:gd name="connsiteX134" fmla="*/ 1628775 w 6210300"/>
              <a:gd name="connsiteY134" fmla="*/ 3876675 h 7235020"/>
              <a:gd name="connsiteX135" fmla="*/ 1657350 w 6210300"/>
              <a:gd name="connsiteY135" fmla="*/ 3857625 h 7235020"/>
              <a:gd name="connsiteX136" fmla="*/ 1685925 w 6210300"/>
              <a:gd name="connsiteY136" fmla="*/ 3829050 h 7235020"/>
              <a:gd name="connsiteX137" fmla="*/ 1743075 w 6210300"/>
              <a:gd name="connsiteY137" fmla="*/ 3810000 h 7235020"/>
              <a:gd name="connsiteX138" fmla="*/ 1809750 w 6210300"/>
              <a:gd name="connsiteY138" fmla="*/ 3790950 h 7235020"/>
              <a:gd name="connsiteX139" fmla="*/ 1924050 w 6210300"/>
              <a:gd name="connsiteY139" fmla="*/ 3771900 h 7235020"/>
              <a:gd name="connsiteX140" fmla="*/ 1943100 w 6210300"/>
              <a:gd name="connsiteY140" fmla="*/ 3743325 h 7235020"/>
              <a:gd name="connsiteX141" fmla="*/ 2000250 w 6210300"/>
              <a:gd name="connsiteY141" fmla="*/ 3724275 h 7235020"/>
              <a:gd name="connsiteX142" fmla="*/ 2345301 w 6210300"/>
              <a:gd name="connsiteY142" fmla="*/ 3695528 h 7235020"/>
              <a:gd name="connsiteX143" fmla="*/ 2566219 w 6210300"/>
              <a:gd name="connsiteY143" fmla="*/ 3714423 h 7235020"/>
              <a:gd name="connsiteX144" fmla="*/ 2825546 w 6210300"/>
              <a:gd name="connsiteY144" fmla="*/ 3676229 h 7235020"/>
              <a:gd name="connsiteX145" fmla="*/ 3347577 w 6210300"/>
              <a:gd name="connsiteY145" fmla="*/ 3676210 h 7235020"/>
              <a:gd name="connsiteX146" fmla="*/ 3527630 w 6210300"/>
              <a:gd name="connsiteY146" fmla="*/ 3714290 h 7235020"/>
              <a:gd name="connsiteX147" fmla="*/ 3814302 w 6210300"/>
              <a:gd name="connsiteY147" fmla="*/ 3752467 h 7235020"/>
              <a:gd name="connsiteX148" fmla="*/ 3994663 w 6210300"/>
              <a:gd name="connsiteY148" fmla="*/ 3752505 h 7235020"/>
              <a:gd name="connsiteX149" fmla="*/ 4245078 w 6210300"/>
              <a:gd name="connsiteY149" fmla="*/ 3781061 h 7235020"/>
              <a:gd name="connsiteX150" fmla="*/ 4400857 w 6210300"/>
              <a:gd name="connsiteY150" fmla="*/ 3800091 h 7235020"/>
              <a:gd name="connsiteX151" fmla="*/ 4622390 w 6210300"/>
              <a:gd name="connsiteY151" fmla="*/ 3800188 h 7235020"/>
              <a:gd name="connsiteX152" fmla="*/ 4742836 w 6210300"/>
              <a:gd name="connsiteY152" fmla="*/ 3800360 h 7235020"/>
              <a:gd name="connsiteX153" fmla="*/ 5076825 w 6210300"/>
              <a:gd name="connsiteY153" fmla="*/ 3886008 h 7235020"/>
              <a:gd name="connsiteX154" fmla="*/ 5334000 w 6210300"/>
              <a:gd name="connsiteY154" fmla="*/ 3981450 h 7235020"/>
              <a:gd name="connsiteX155" fmla="*/ 5343525 w 6210300"/>
              <a:gd name="connsiteY155" fmla="*/ 4010025 h 7235020"/>
              <a:gd name="connsiteX156" fmla="*/ 5410200 w 6210300"/>
              <a:gd name="connsiteY156" fmla="*/ 4067175 h 7235020"/>
              <a:gd name="connsiteX157" fmla="*/ 5438775 w 6210300"/>
              <a:gd name="connsiteY157" fmla="*/ 4076700 h 7235020"/>
              <a:gd name="connsiteX158" fmla="*/ 5495925 w 6210300"/>
              <a:gd name="connsiteY158" fmla="*/ 4133850 h 7235020"/>
              <a:gd name="connsiteX159" fmla="*/ 5562600 w 6210300"/>
              <a:gd name="connsiteY159" fmla="*/ 4171950 h 7235020"/>
              <a:gd name="connsiteX160" fmla="*/ 5591175 w 6210300"/>
              <a:gd name="connsiteY160" fmla="*/ 4229100 h 7235020"/>
              <a:gd name="connsiteX161" fmla="*/ 5600700 w 6210300"/>
              <a:gd name="connsiteY161" fmla="*/ 4257675 h 7235020"/>
              <a:gd name="connsiteX162" fmla="*/ 5619750 w 6210300"/>
              <a:gd name="connsiteY162" fmla="*/ 4295775 h 7235020"/>
              <a:gd name="connsiteX163" fmla="*/ 5629275 w 6210300"/>
              <a:gd name="connsiteY163" fmla="*/ 4333875 h 7235020"/>
              <a:gd name="connsiteX164" fmla="*/ 5648325 w 6210300"/>
              <a:gd name="connsiteY164" fmla="*/ 4362450 h 7235020"/>
              <a:gd name="connsiteX165" fmla="*/ 5657850 w 6210300"/>
              <a:gd name="connsiteY165" fmla="*/ 4391025 h 7235020"/>
              <a:gd name="connsiteX166" fmla="*/ 5695950 w 6210300"/>
              <a:gd name="connsiteY166" fmla="*/ 4448175 h 7235020"/>
              <a:gd name="connsiteX167" fmla="*/ 5705475 w 6210300"/>
              <a:gd name="connsiteY167" fmla="*/ 4495800 h 7235020"/>
              <a:gd name="connsiteX168" fmla="*/ 5734050 w 6210300"/>
              <a:gd name="connsiteY168" fmla="*/ 4524375 h 7235020"/>
              <a:gd name="connsiteX169" fmla="*/ 5753100 w 6210300"/>
              <a:gd name="connsiteY169" fmla="*/ 4562475 h 7235020"/>
              <a:gd name="connsiteX170" fmla="*/ 5772150 w 6210300"/>
              <a:gd name="connsiteY170" fmla="*/ 4619625 h 7235020"/>
              <a:gd name="connsiteX171" fmla="*/ 5781675 w 6210300"/>
              <a:gd name="connsiteY171" fmla="*/ 4648200 h 7235020"/>
              <a:gd name="connsiteX172" fmla="*/ 5791200 w 6210300"/>
              <a:gd name="connsiteY172" fmla="*/ 4676775 h 7235020"/>
              <a:gd name="connsiteX173" fmla="*/ 5810250 w 6210300"/>
              <a:gd name="connsiteY173" fmla="*/ 5029200 h 7235020"/>
              <a:gd name="connsiteX174" fmla="*/ 5819775 w 6210300"/>
              <a:gd name="connsiteY174" fmla="*/ 5095875 h 7235020"/>
              <a:gd name="connsiteX175" fmla="*/ 5829300 w 6210300"/>
              <a:gd name="connsiteY175" fmla="*/ 5229225 h 7235020"/>
              <a:gd name="connsiteX176" fmla="*/ 5848350 w 6210300"/>
              <a:gd name="connsiteY176" fmla="*/ 5353050 h 7235020"/>
              <a:gd name="connsiteX177" fmla="*/ 5867400 w 6210300"/>
              <a:gd name="connsiteY177" fmla="*/ 5448300 h 7235020"/>
              <a:gd name="connsiteX178" fmla="*/ 5886450 w 6210300"/>
              <a:gd name="connsiteY178" fmla="*/ 5686425 h 7235020"/>
              <a:gd name="connsiteX179" fmla="*/ 5895975 w 6210300"/>
              <a:gd name="connsiteY179" fmla="*/ 5772150 h 7235020"/>
              <a:gd name="connsiteX180" fmla="*/ 5905500 w 6210300"/>
              <a:gd name="connsiteY180" fmla="*/ 6600825 h 7235020"/>
              <a:gd name="connsiteX181" fmla="*/ 5934075 w 6210300"/>
              <a:gd name="connsiteY181" fmla="*/ 6686550 h 7235020"/>
              <a:gd name="connsiteX182" fmla="*/ 5962650 w 6210300"/>
              <a:gd name="connsiteY182" fmla="*/ 6781800 h 7235020"/>
              <a:gd name="connsiteX183" fmla="*/ 6000750 w 6210300"/>
              <a:gd name="connsiteY183" fmla="*/ 6867525 h 7235020"/>
              <a:gd name="connsiteX184" fmla="*/ 6065601 w 6210300"/>
              <a:gd name="connsiteY184" fmla="*/ 6698962 h 7235020"/>
              <a:gd name="connsiteX185" fmla="*/ 6210300 w 6210300"/>
              <a:gd name="connsiteY185" fmla="*/ 228600 h 7235020"/>
              <a:gd name="connsiteX186" fmla="*/ 6181725 w 6210300"/>
              <a:gd name="connsiteY186" fmla="*/ 104775 h 7235020"/>
              <a:gd name="connsiteX187" fmla="*/ 6172200 w 6210300"/>
              <a:gd name="connsiteY187" fmla="*/ 47625 h 7235020"/>
              <a:gd name="connsiteX188" fmla="*/ 6096000 w 6210300"/>
              <a:gd name="connsiteY188" fmla="*/ 0 h 7235020"/>
              <a:gd name="connsiteX0" fmla="*/ 6096000 w 6181725"/>
              <a:gd name="connsiteY0" fmla="*/ 0 h 7244120"/>
              <a:gd name="connsiteX1" fmla="*/ 6048375 w 6181725"/>
              <a:gd name="connsiteY1" fmla="*/ 47625 h 7244120"/>
              <a:gd name="connsiteX2" fmla="*/ 6038850 w 6181725"/>
              <a:gd name="connsiteY2" fmla="*/ 76200 h 7244120"/>
              <a:gd name="connsiteX3" fmla="*/ 6019800 w 6181725"/>
              <a:gd name="connsiteY3" fmla="*/ 104775 h 7244120"/>
              <a:gd name="connsiteX4" fmla="*/ 6010275 w 6181725"/>
              <a:gd name="connsiteY4" fmla="*/ 152400 h 7244120"/>
              <a:gd name="connsiteX5" fmla="*/ 6000750 w 6181725"/>
              <a:gd name="connsiteY5" fmla="*/ 180975 h 7244120"/>
              <a:gd name="connsiteX6" fmla="*/ 5991225 w 6181725"/>
              <a:gd name="connsiteY6" fmla="*/ 228600 h 7244120"/>
              <a:gd name="connsiteX7" fmla="*/ 5981700 w 6181725"/>
              <a:gd name="connsiteY7" fmla="*/ 333375 h 7244120"/>
              <a:gd name="connsiteX8" fmla="*/ 5962650 w 6181725"/>
              <a:gd name="connsiteY8" fmla="*/ 428625 h 7244120"/>
              <a:gd name="connsiteX9" fmla="*/ 5943600 w 6181725"/>
              <a:gd name="connsiteY9" fmla="*/ 666750 h 7244120"/>
              <a:gd name="connsiteX10" fmla="*/ 5934075 w 6181725"/>
              <a:gd name="connsiteY10" fmla="*/ 704850 h 7244120"/>
              <a:gd name="connsiteX11" fmla="*/ 5924550 w 6181725"/>
              <a:gd name="connsiteY11" fmla="*/ 790575 h 7244120"/>
              <a:gd name="connsiteX12" fmla="*/ 5915025 w 6181725"/>
              <a:gd name="connsiteY12" fmla="*/ 847725 h 7244120"/>
              <a:gd name="connsiteX13" fmla="*/ 5905500 w 6181725"/>
              <a:gd name="connsiteY13" fmla="*/ 1095375 h 7244120"/>
              <a:gd name="connsiteX14" fmla="*/ 5886450 w 6181725"/>
              <a:gd name="connsiteY14" fmla="*/ 1200150 h 7244120"/>
              <a:gd name="connsiteX15" fmla="*/ 5867400 w 6181725"/>
              <a:gd name="connsiteY15" fmla="*/ 1276350 h 7244120"/>
              <a:gd name="connsiteX16" fmla="*/ 5848350 w 6181725"/>
              <a:gd name="connsiteY16" fmla="*/ 1381125 h 7244120"/>
              <a:gd name="connsiteX17" fmla="*/ 5838825 w 6181725"/>
              <a:gd name="connsiteY17" fmla="*/ 1504950 h 7244120"/>
              <a:gd name="connsiteX18" fmla="*/ 5819775 w 6181725"/>
              <a:gd name="connsiteY18" fmla="*/ 1581150 h 7244120"/>
              <a:gd name="connsiteX19" fmla="*/ 5810250 w 6181725"/>
              <a:gd name="connsiteY19" fmla="*/ 1638300 h 7244120"/>
              <a:gd name="connsiteX20" fmla="*/ 5800725 w 6181725"/>
              <a:gd name="connsiteY20" fmla="*/ 1724025 h 7244120"/>
              <a:gd name="connsiteX21" fmla="*/ 5781675 w 6181725"/>
              <a:gd name="connsiteY21" fmla="*/ 1781175 h 7244120"/>
              <a:gd name="connsiteX22" fmla="*/ 5772150 w 6181725"/>
              <a:gd name="connsiteY22" fmla="*/ 1819275 h 7244120"/>
              <a:gd name="connsiteX23" fmla="*/ 5753100 w 6181725"/>
              <a:gd name="connsiteY23" fmla="*/ 1847850 h 7244120"/>
              <a:gd name="connsiteX24" fmla="*/ 5743575 w 6181725"/>
              <a:gd name="connsiteY24" fmla="*/ 1933575 h 7244120"/>
              <a:gd name="connsiteX25" fmla="*/ 5734050 w 6181725"/>
              <a:gd name="connsiteY25" fmla="*/ 1981200 h 7244120"/>
              <a:gd name="connsiteX26" fmla="*/ 5724525 w 6181725"/>
              <a:gd name="connsiteY26" fmla="*/ 2038350 h 7244120"/>
              <a:gd name="connsiteX27" fmla="*/ 5715000 w 6181725"/>
              <a:gd name="connsiteY27" fmla="*/ 2076450 h 7244120"/>
              <a:gd name="connsiteX28" fmla="*/ 5705475 w 6181725"/>
              <a:gd name="connsiteY28" fmla="*/ 2133600 h 7244120"/>
              <a:gd name="connsiteX29" fmla="*/ 5676900 w 6181725"/>
              <a:gd name="connsiteY29" fmla="*/ 2200275 h 7244120"/>
              <a:gd name="connsiteX30" fmla="*/ 5648325 w 6181725"/>
              <a:gd name="connsiteY30" fmla="*/ 2286000 h 7244120"/>
              <a:gd name="connsiteX31" fmla="*/ 5638800 w 6181725"/>
              <a:gd name="connsiteY31" fmla="*/ 2314575 h 7244120"/>
              <a:gd name="connsiteX32" fmla="*/ 5610225 w 6181725"/>
              <a:gd name="connsiteY32" fmla="*/ 2343150 h 7244120"/>
              <a:gd name="connsiteX33" fmla="*/ 5572125 w 6181725"/>
              <a:gd name="connsiteY33" fmla="*/ 2390775 h 7244120"/>
              <a:gd name="connsiteX34" fmla="*/ 5543550 w 6181725"/>
              <a:gd name="connsiteY34" fmla="*/ 2419350 h 7244120"/>
              <a:gd name="connsiteX35" fmla="*/ 5486400 w 6181725"/>
              <a:gd name="connsiteY35" fmla="*/ 2457450 h 7244120"/>
              <a:gd name="connsiteX36" fmla="*/ 5457825 w 6181725"/>
              <a:gd name="connsiteY36" fmla="*/ 2476500 h 7244120"/>
              <a:gd name="connsiteX37" fmla="*/ 5429250 w 6181725"/>
              <a:gd name="connsiteY37" fmla="*/ 2486025 h 7244120"/>
              <a:gd name="connsiteX38" fmla="*/ 5372100 w 6181725"/>
              <a:gd name="connsiteY38" fmla="*/ 2524125 h 7244120"/>
              <a:gd name="connsiteX39" fmla="*/ 5343525 w 6181725"/>
              <a:gd name="connsiteY39" fmla="*/ 2543175 h 7244120"/>
              <a:gd name="connsiteX40" fmla="*/ 5286375 w 6181725"/>
              <a:gd name="connsiteY40" fmla="*/ 2581275 h 7244120"/>
              <a:gd name="connsiteX41" fmla="*/ 5257800 w 6181725"/>
              <a:gd name="connsiteY41" fmla="*/ 2600325 h 7244120"/>
              <a:gd name="connsiteX42" fmla="*/ 5200650 w 6181725"/>
              <a:gd name="connsiteY42" fmla="*/ 2619375 h 7244120"/>
              <a:gd name="connsiteX43" fmla="*/ 5162550 w 6181725"/>
              <a:gd name="connsiteY43" fmla="*/ 2657475 h 7244120"/>
              <a:gd name="connsiteX44" fmla="*/ 5143500 w 6181725"/>
              <a:gd name="connsiteY44" fmla="*/ 2686050 h 7244120"/>
              <a:gd name="connsiteX45" fmla="*/ 5086350 w 6181725"/>
              <a:gd name="connsiteY45" fmla="*/ 2733675 h 7244120"/>
              <a:gd name="connsiteX46" fmla="*/ 4905375 w 6181725"/>
              <a:gd name="connsiteY46" fmla="*/ 2771909 h 7244120"/>
              <a:gd name="connsiteX47" fmla="*/ 4676467 w 6181725"/>
              <a:gd name="connsiteY47" fmla="*/ 2829022 h 7244120"/>
              <a:gd name="connsiteX48" fmla="*/ 4493650 w 6181725"/>
              <a:gd name="connsiteY48" fmla="*/ 2886114 h 7244120"/>
              <a:gd name="connsiteX49" fmla="*/ 4324042 w 6181725"/>
              <a:gd name="connsiteY49" fmla="*/ 2867140 h 7244120"/>
              <a:gd name="connsiteX50" fmla="*/ 4132314 w 6181725"/>
              <a:gd name="connsiteY50" fmla="*/ 2886171 h 7244120"/>
              <a:gd name="connsiteX51" fmla="*/ 3914775 w 6181725"/>
              <a:gd name="connsiteY51" fmla="*/ 2857635 h 7244120"/>
              <a:gd name="connsiteX52" fmla="*/ 3770978 w 6181725"/>
              <a:gd name="connsiteY52" fmla="*/ 2829079 h 7244120"/>
              <a:gd name="connsiteX53" fmla="*/ 3540535 w 6181725"/>
              <a:gd name="connsiteY53" fmla="*/ 2800522 h 7244120"/>
              <a:gd name="connsiteX54" fmla="*/ 3205316 w 6181725"/>
              <a:gd name="connsiteY54" fmla="*/ 2829079 h 7244120"/>
              <a:gd name="connsiteX55" fmla="*/ 2924175 w 6181725"/>
              <a:gd name="connsiteY55" fmla="*/ 2772121 h 7244120"/>
              <a:gd name="connsiteX56" fmla="*/ 2613845 w 6181725"/>
              <a:gd name="connsiteY56" fmla="*/ 2819707 h 7244120"/>
              <a:gd name="connsiteX57" fmla="*/ 2127455 w 6181725"/>
              <a:gd name="connsiteY57" fmla="*/ 2819689 h 7244120"/>
              <a:gd name="connsiteX58" fmla="*/ 1800225 w 6181725"/>
              <a:gd name="connsiteY58" fmla="*/ 2838450 h 7244120"/>
              <a:gd name="connsiteX59" fmla="*/ 1733550 w 6181725"/>
              <a:gd name="connsiteY59" fmla="*/ 2781300 h 7244120"/>
              <a:gd name="connsiteX60" fmla="*/ 1685925 w 6181725"/>
              <a:gd name="connsiteY60" fmla="*/ 2771775 h 7244120"/>
              <a:gd name="connsiteX61" fmla="*/ 1466850 w 6181725"/>
              <a:gd name="connsiteY61" fmla="*/ 2752725 h 7244120"/>
              <a:gd name="connsiteX62" fmla="*/ 1362075 w 6181725"/>
              <a:gd name="connsiteY62" fmla="*/ 2724150 h 7244120"/>
              <a:gd name="connsiteX63" fmla="*/ 1314450 w 6181725"/>
              <a:gd name="connsiteY63" fmla="*/ 2714625 h 7244120"/>
              <a:gd name="connsiteX64" fmla="*/ 1266825 w 6181725"/>
              <a:gd name="connsiteY64" fmla="*/ 2695575 h 7244120"/>
              <a:gd name="connsiteX65" fmla="*/ 1181100 w 6181725"/>
              <a:gd name="connsiteY65" fmla="*/ 2686050 h 7244120"/>
              <a:gd name="connsiteX66" fmla="*/ 1152525 w 6181725"/>
              <a:gd name="connsiteY66" fmla="*/ 2676525 h 7244120"/>
              <a:gd name="connsiteX67" fmla="*/ 1047750 w 6181725"/>
              <a:gd name="connsiteY67" fmla="*/ 2647950 h 7244120"/>
              <a:gd name="connsiteX68" fmla="*/ 1009650 w 6181725"/>
              <a:gd name="connsiteY68" fmla="*/ 2628900 h 7244120"/>
              <a:gd name="connsiteX69" fmla="*/ 962025 w 6181725"/>
              <a:gd name="connsiteY69" fmla="*/ 2609850 h 7244120"/>
              <a:gd name="connsiteX70" fmla="*/ 933450 w 6181725"/>
              <a:gd name="connsiteY70" fmla="*/ 2590800 h 7244120"/>
              <a:gd name="connsiteX71" fmla="*/ 904875 w 6181725"/>
              <a:gd name="connsiteY71" fmla="*/ 2581275 h 7244120"/>
              <a:gd name="connsiteX72" fmla="*/ 876300 w 6181725"/>
              <a:gd name="connsiteY72" fmla="*/ 2562225 h 7244120"/>
              <a:gd name="connsiteX73" fmla="*/ 809625 w 6181725"/>
              <a:gd name="connsiteY73" fmla="*/ 2533650 h 7244120"/>
              <a:gd name="connsiteX74" fmla="*/ 781050 w 6181725"/>
              <a:gd name="connsiteY74" fmla="*/ 2514600 h 7244120"/>
              <a:gd name="connsiteX75" fmla="*/ 752475 w 6181725"/>
              <a:gd name="connsiteY75" fmla="*/ 2505075 h 7244120"/>
              <a:gd name="connsiteX76" fmla="*/ 685800 w 6181725"/>
              <a:gd name="connsiteY76" fmla="*/ 2486025 h 7244120"/>
              <a:gd name="connsiteX77" fmla="*/ 638175 w 6181725"/>
              <a:gd name="connsiteY77" fmla="*/ 2476500 h 7244120"/>
              <a:gd name="connsiteX78" fmla="*/ 581025 w 6181725"/>
              <a:gd name="connsiteY78" fmla="*/ 2457450 h 7244120"/>
              <a:gd name="connsiteX79" fmla="*/ 466725 w 6181725"/>
              <a:gd name="connsiteY79" fmla="*/ 2438400 h 7244120"/>
              <a:gd name="connsiteX80" fmla="*/ 419100 w 6181725"/>
              <a:gd name="connsiteY80" fmla="*/ 2419350 h 7244120"/>
              <a:gd name="connsiteX81" fmla="*/ 390525 w 6181725"/>
              <a:gd name="connsiteY81" fmla="*/ 2409825 h 7244120"/>
              <a:gd name="connsiteX82" fmla="*/ 342900 w 6181725"/>
              <a:gd name="connsiteY82" fmla="*/ 2390775 h 7244120"/>
              <a:gd name="connsiteX83" fmla="*/ 219075 w 6181725"/>
              <a:gd name="connsiteY83" fmla="*/ 2362200 h 7244120"/>
              <a:gd name="connsiteX84" fmla="*/ 190500 w 6181725"/>
              <a:gd name="connsiteY84" fmla="*/ 2352675 h 7244120"/>
              <a:gd name="connsiteX85" fmla="*/ 133350 w 6181725"/>
              <a:gd name="connsiteY85" fmla="*/ 2362200 h 7244120"/>
              <a:gd name="connsiteX86" fmla="*/ 85725 w 6181725"/>
              <a:gd name="connsiteY86" fmla="*/ 2409825 h 7244120"/>
              <a:gd name="connsiteX87" fmla="*/ 57150 w 6181725"/>
              <a:gd name="connsiteY87" fmla="*/ 2447925 h 7244120"/>
              <a:gd name="connsiteX88" fmla="*/ 38100 w 6181725"/>
              <a:gd name="connsiteY88" fmla="*/ 2486025 h 7244120"/>
              <a:gd name="connsiteX89" fmla="*/ 19050 w 6181725"/>
              <a:gd name="connsiteY89" fmla="*/ 2514600 h 7244120"/>
              <a:gd name="connsiteX90" fmla="*/ 9525 w 6181725"/>
              <a:gd name="connsiteY90" fmla="*/ 2552700 h 7244120"/>
              <a:gd name="connsiteX91" fmla="*/ 0 w 6181725"/>
              <a:gd name="connsiteY91" fmla="*/ 2581275 h 7244120"/>
              <a:gd name="connsiteX92" fmla="*/ 28575 w 6181725"/>
              <a:gd name="connsiteY92" fmla="*/ 2733675 h 7244120"/>
              <a:gd name="connsiteX93" fmla="*/ 47625 w 6181725"/>
              <a:gd name="connsiteY93" fmla="*/ 2790825 h 7244120"/>
              <a:gd name="connsiteX94" fmla="*/ 76200 w 6181725"/>
              <a:gd name="connsiteY94" fmla="*/ 2828925 h 7244120"/>
              <a:gd name="connsiteX95" fmla="*/ 85725 w 6181725"/>
              <a:gd name="connsiteY95" fmla="*/ 2857500 h 7244120"/>
              <a:gd name="connsiteX96" fmla="*/ 114300 w 6181725"/>
              <a:gd name="connsiteY96" fmla="*/ 2867025 h 7244120"/>
              <a:gd name="connsiteX97" fmla="*/ 171450 w 6181725"/>
              <a:gd name="connsiteY97" fmla="*/ 2905125 h 7244120"/>
              <a:gd name="connsiteX98" fmla="*/ 200025 w 6181725"/>
              <a:gd name="connsiteY98" fmla="*/ 2914650 h 7244120"/>
              <a:gd name="connsiteX99" fmla="*/ 228600 w 6181725"/>
              <a:gd name="connsiteY99" fmla="*/ 2933700 h 7244120"/>
              <a:gd name="connsiteX100" fmla="*/ 257175 w 6181725"/>
              <a:gd name="connsiteY100" fmla="*/ 2962275 h 7244120"/>
              <a:gd name="connsiteX101" fmla="*/ 314325 w 6181725"/>
              <a:gd name="connsiteY101" fmla="*/ 2981325 h 7244120"/>
              <a:gd name="connsiteX102" fmla="*/ 352425 w 6181725"/>
              <a:gd name="connsiteY102" fmla="*/ 3000375 h 7244120"/>
              <a:gd name="connsiteX103" fmla="*/ 409575 w 6181725"/>
              <a:gd name="connsiteY103" fmla="*/ 3048000 h 7244120"/>
              <a:gd name="connsiteX104" fmla="*/ 438150 w 6181725"/>
              <a:gd name="connsiteY104" fmla="*/ 3086100 h 7244120"/>
              <a:gd name="connsiteX105" fmla="*/ 466725 w 6181725"/>
              <a:gd name="connsiteY105" fmla="*/ 3143250 h 7244120"/>
              <a:gd name="connsiteX106" fmla="*/ 476250 w 6181725"/>
              <a:gd name="connsiteY106" fmla="*/ 3171825 h 7244120"/>
              <a:gd name="connsiteX107" fmla="*/ 504825 w 6181725"/>
              <a:gd name="connsiteY107" fmla="*/ 3209925 h 7244120"/>
              <a:gd name="connsiteX108" fmla="*/ 523875 w 6181725"/>
              <a:gd name="connsiteY108" fmla="*/ 3248025 h 7244120"/>
              <a:gd name="connsiteX109" fmla="*/ 533400 w 6181725"/>
              <a:gd name="connsiteY109" fmla="*/ 3295650 h 7244120"/>
              <a:gd name="connsiteX110" fmla="*/ 590550 w 6181725"/>
              <a:gd name="connsiteY110" fmla="*/ 3371850 h 7244120"/>
              <a:gd name="connsiteX111" fmla="*/ 666750 w 6181725"/>
              <a:gd name="connsiteY111" fmla="*/ 3457575 h 7244120"/>
              <a:gd name="connsiteX112" fmla="*/ 695325 w 6181725"/>
              <a:gd name="connsiteY112" fmla="*/ 3476625 h 7244120"/>
              <a:gd name="connsiteX113" fmla="*/ 762000 w 6181725"/>
              <a:gd name="connsiteY113" fmla="*/ 3571875 h 7244120"/>
              <a:gd name="connsiteX114" fmla="*/ 800100 w 6181725"/>
              <a:gd name="connsiteY114" fmla="*/ 3629025 h 7244120"/>
              <a:gd name="connsiteX115" fmla="*/ 857250 w 6181725"/>
              <a:gd name="connsiteY115" fmla="*/ 3724275 h 7244120"/>
              <a:gd name="connsiteX116" fmla="*/ 923925 w 6181725"/>
              <a:gd name="connsiteY116" fmla="*/ 3781425 h 7244120"/>
              <a:gd name="connsiteX117" fmla="*/ 952500 w 6181725"/>
              <a:gd name="connsiteY117" fmla="*/ 3810000 h 7244120"/>
              <a:gd name="connsiteX118" fmla="*/ 981075 w 6181725"/>
              <a:gd name="connsiteY118" fmla="*/ 3829050 h 7244120"/>
              <a:gd name="connsiteX119" fmla="*/ 1028700 w 6181725"/>
              <a:gd name="connsiteY119" fmla="*/ 3886200 h 7244120"/>
              <a:gd name="connsiteX120" fmla="*/ 1057275 w 6181725"/>
              <a:gd name="connsiteY120" fmla="*/ 3924300 h 7244120"/>
              <a:gd name="connsiteX121" fmla="*/ 1076325 w 6181725"/>
              <a:gd name="connsiteY121" fmla="*/ 3952875 h 7244120"/>
              <a:gd name="connsiteX122" fmla="*/ 1114425 w 6181725"/>
              <a:gd name="connsiteY122" fmla="*/ 3962400 h 7244120"/>
              <a:gd name="connsiteX123" fmla="*/ 1152525 w 6181725"/>
              <a:gd name="connsiteY123" fmla="*/ 3990975 h 7244120"/>
              <a:gd name="connsiteX124" fmla="*/ 1181100 w 6181725"/>
              <a:gd name="connsiteY124" fmla="*/ 4010025 h 7244120"/>
              <a:gd name="connsiteX125" fmla="*/ 1200150 w 6181725"/>
              <a:gd name="connsiteY125" fmla="*/ 4038600 h 7244120"/>
              <a:gd name="connsiteX126" fmla="*/ 1228725 w 6181725"/>
              <a:gd name="connsiteY126" fmla="*/ 4048125 h 7244120"/>
              <a:gd name="connsiteX127" fmla="*/ 1257300 w 6181725"/>
              <a:gd name="connsiteY127" fmla="*/ 4067175 h 7244120"/>
              <a:gd name="connsiteX128" fmla="*/ 1343025 w 6181725"/>
              <a:gd name="connsiteY128" fmla="*/ 4057650 h 7244120"/>
              <a:gd name="connsiteX129" fmla="*/ 1371600 w 6181725"/>
              <a:gd name="connsiteY129" fmla="*/ 4038600 h 7244120"/>
              <a:gd name="connsiteX130" fmla="*/ 1419225 w 6181725"/>
              <a:gd name="connsiteY130" fmla="*/ 3981450 h 7244120"/>
              <a:gd name="connsiteX131" fmla="*/ 1485900 w 6181725"/>
              <a:gd name="connsiteY131" fmla="*/ 3924300 h 7244120"/>
              <a:gd name="connsiteX132" fmla="*/ 1514475 w 6181725"/>
              <a:gd name="connsiteY132" fmla="*/ 3914775 h 7244120"/>
              <a:gd name="connsiteX133" fmla="*/ 1543050 w 6181725"/>
              <a:gd name="connsiteY133" fmla="*/ 3895725 h 7244120"/>
              <a:gd name="connsiteX134" fmla="*/ 1628775 w 6181725"/>
              <a:gd name="connsiteY134" fmla="*/ 3876675 h 7244120"/>
              <a:gd name="connsiteX135" fmla="*/ 1657350 w 6181725"/>
              <a:gd name="connsiteY135" fmla="*/ 3857625 h 7244120"/>
              <a:gd name="connsiteX136" fmla="*/ 1685925 w 6181725"/>
              <a:gd name="connsiteY136" fmla="*/ 3829050 h 7244120"/>
              <a:gd name="connsiteX137" fmla="*/ 1743075 w 6181725"/>
              <a:gd name="connsiteY137" fmla="*/ 3810000 h 7244120"/>
              <a:gd name="connsiteX138" fmla="*/ 1809750 w 6181725"/>
              <a:gd name="connsiteY138" fmla="*/ 3790950 h 7244120"/>
              <a:gd name="connsiteX139" fmla="*/ 1924050 w 6181725"/>
              <a:gd name="connsiteY139" fmla="*/ 3771900 h 7244120"/>
              <a:gd name="connsiteX140" fmla="*/ 1943100 w 6181725"/>
              <a:gd name="connsiteY140" fmla="*/ 3743325 h 7244120"/>
              <a:gd name="connsiteX141" fmla="*/ 2000250 w 6181725"/>
              <a:gd name="connsiteY141" fmla="*/ 3724275 h 7244120"/>
              <a:gd name="connsiteX142" fmla="*/ 2345301 w 6181725"/>
              <a:gd name="connsiteY142" fmla="*/ 3695528 h 7244120"/>
              <a:gd name="connsiteX143" fmla="*/ 2566219 w 6181725"/>
              <a:gd name="connsiteY143" fmla="*/ 3714423 h 7244120"/>
              <a:gd name="connsiteX144" fmla="*/ 2825546 w 6181725"/>
              <a:gd name="connsiteY144" fmla="*/ 3676229 h 7244120"/>
              <a:gd name="connsiteX145" fmla="*/ 3347577 w 6181725"/>
              <a:gd name="connsiteY145" fmla="*/ 3676210 h 7244120"/>
              <a:gd name="connsiteX146" fmla="*/ 3527630 w 6181725"/>
              <a:gd name="connsiteY146" fmla="*/ 3714290 h 7244120"/>
              <a:gd name="connsiteX147" fmla="*/ 3814302 w 6181725"/>
              <a:gd name="connsiteY147" fmla="*/ 3752467 h 7244120"/>
              <a:gd name="connsiteX148" fmla="*/ 3994663 w 6181725"/>
              <a:gd name="connsiteY148" fmla="*/ 3752505 h 7244120"/>
              <a:gd name="connsiteX149" fmla="*/ 4245078 w 6181725"/>
              <a:gd name="connsiteY149" fmla="*/ 3781061 h 7244120"/>
              <a:gd name="connsiteX150" fmla="*/ 4400857 w 6181725"/>
              <a:gd name="connsiteY150" fmla="*/ 3800091 h 7244120"/>
              <a:gd name="connsiteX151" fmla="*/ 4622390 w 6181725"/>
              <a:gd name="connsiteY151" fmla="*/ 3800188 h 7244120"/>
              <a:gd name="connsiteX152" fmla="*/ 4742836 w 6181725"/>
              <a:gd name="connsiteY152" fmla="*/ 3800360 h 7244120"/>
              <a:gd name="connsiteX153" fmla="*/ 5076825 w 6181725"/>
              <a:gd name="connsiteY153" fmla="*/ 3886008 h 7244120"/>
              <a:gd name="connsiteX154" fmla="*/ 5334000 w 6181725"/>
              <a:gd name="connsiteY154" fmla="*/ 3981450 h 7244120"/>
              <a:gd name="connsiteX155" fmla="*/ 5343525 w 6181725"/>
              <a:gd name="connsiteY155" fmla="*/ 4010025 h 7244120"/>
              <a:gd name="connsiteX156" fmla="*/ 5410200 w 6181725"/>
              <a:gd name="connsiteY156" fmla="*/ 4067175 h 7244120"/>
              <a:gd name="connsiteX157" fmla="*/ 5438775 w 6181725"/>
              <a:gd name="connsiteY157" fmla="*/ 4076700 h 7244120"/>
              <a:gd name="connsiteX158" fmla="*/ 5495925 w 6181725"/>
              <a:gd name="connsiteY158" fmla="*/ 4133850 h 7244120"/>
              <a:gd name="connsiteX159" fmla="*/ 5562600 w 6181725"/>
              <a:gd name="connsiteY159" fmla="*/ 4171950 h 7244120"/>
              <a:gd name="connsiteX160" fmla="*/ 5591175 w 6181725"/>
              <a:gd name="connsiteY160" fmla="*/ 4229100 h 7244120"/>
              <a:gd name="connsiteX161" fmla="*/ 5600700 w 6181725"/>
              <a:gd name="connsiteY161" fmla="*/ 4257675 h 7244120"/>
              <a:gd name="connsiteX162" fmla="*/ 5619750 w 6181725"/>
              <a:gd name="connsiteY162" fmla="*/ 4295775 h 7244120"/>
              <a:gd name="connsiteX163" fmla="*/ 5629275 w 6181725"/>
              <a:gd name="connsiteY163" fmla="*/ 4333875 h 7244120"/>
              <a:gd name="connsiteX164" fmla="*/ 5648325 w 6181725"/>
              <a:gd name="connsiteY164" fmla="*/ 4362450 h 7244120"/>
              <a:gd name="connsiteX165" fmla="*/ 5657850 w 6181725"/>
              <a:gd name="connsiteY165" fmla="*/ 4391025 h 7244120"/>
              <a:gd name="connsiteX166" fmla="*/ 5695950 w 6181725"/>
              <a:gd name="connsiteY166" fmla="*/ 4448175 h 7244120"/>
              <a:gd name="connsiteX167" fmla="*/ 5705475 w 6181725"/>
              <a:gd name="connsiteY167" fmla="*/ 4495800 h 7244120"/>
              <a:gd name="connsiteX168" fmla="*/ 5734050 w 6181725"/>
              <a:gd name="connsiteY168" fmla="*/ 4524375 h 7244120"/>
              <a:gd name="connsiteX169" fmla="*/ 5753100 w 6181725"/>
              <a:gd name="connsiteY169" fmla="*/ 4562475 h 7244120"/>
              <a:gd name="connsiteX170" fmla="*/ 5772150 w 6181725"/>
              <a:gd name="connsiteY170" fmla="*/ 4619625 h 7244120"/>
              <a:gd name="connsiteX171" fmla="*/ 5781675 w 6181725"/>
              <a:gd name="connsiteY171" fmla="*/ 4648200 h 7244120"/>
              <a:gd name="connsiteX172" fmla="*/ 5791200 w 6181725"/>
              <a:gd name="connsiteY172" fmla="*/ 4676775 h 7244120"/>
              <a:gd name="connsiteX173" fmla="*/ 5810250 w 6181725"/>
              <a:gd name="connsiteY173" fmla="*/ 5029200 h 7244120"/>
              <a:gd name="connsiteX174" fmla="*/ 5819775 w 6181725"/>
              <a:gd name="connsiteY174" fmla="*/ 5095875 h 7244120"/>
              <a:gd name="connsiteX175" fmla="*/ 5829300 w 6181725"/>
              <a:gd name="connsiteY175" fmla="*/ 5229225 h 7244120"/>
              <a:gd name="connsiteX176" fmla="*/ 5848350 w 6181725"/>
              <a:gd name="connsiteY176" fmla="*/ 5353050 h 7244120"/>
              <a:gd name="connsiteX177" fmla="*/ 5867400 w 6181725"/>
              <a:gd name="connsiteY177" fmla="*/ 5448300 h 7244120"/>
              <a:gd name="connsiteX178" fmla="*/ 5886450 w 6181725"/>
              <a:gd name="connsiteY178" fmla="*/ 5686425 h 7244120"/>
              <a:gd name="connsiteX179" fmla="*/ 5895975 w 6181725"/>
              <a:gd name="connsiteY179" fmla="*/ 5772150 h 7244120"/>
              <a:gd name="connsiteX180" fmla="*/ 5905500 w 6181725"/>
              <a:gd name="connsiteY180" fmla="*/ 6600825 h 7244120"/>
              <a:gd name="connsiteX181" fmla="*/ 5934075 w 6181725"/>
              <a:gd name="connsiteY181" fmla="*/ 6686550 h 7244120"/>
              <a:gd name="connsiteX182" fmla="*/ 5962650 w 6181725"/>
              <a:gd name="connsiteY182" fmla="*/ 6781800 h 7244120"/>
              <a:gd name="connsiteX183" fmla="*/ 6000750 w 6181725"/>
              <a:gd name="connsiteY183" fmla="*/ 6867525 h 7244120"/>
              <a:gd name="connsiteX184" fmla="*/ 6065601 w 6181725"/>
              <a:gd name="connsiteY184" fmla="*/ 6698962 h 7244120"/>
              <a:gd name="connsiteX185" fmla="*/ 6181725 w 6181725"/>
              <a:gd name="connsiteY185" fmla="*/ 104775 h 7244120"/>
              <a:gd name="connsiteX186" fmla="*/ 6172200 w 6181725"/>
              <a:gd name="connsiteY186" fmla="*/ 47625 h 7244120"/>
              <a:gd name="connsiteX187" fmla="*/ 6096000 w 6181725"/>
              <a:gd name="connsiteY187" fmla="*/ 0 h 7244120"/>
              <a:gd name="connsiteX0" fmla="*/ 6096000 w 6181991"/>
              <a:gd name="connsiteY0" fmla="*/ 417824 h 7661944"/>
              <a:gd name="connsiteX1" fmla="*/ 6048375 w 6181991"/>
              <a:gd name="connsiteY1" fmla="*/ 465449 h 7661944"/>
              <a:gd name="connsiteX2" fmla="*/ 6038850 w 6181991"/>
              <a:gd name="connsiteY2" fmla="*/ 494024 h 7661944"/>
              <a:gd name="connsiteX3" fmla="*/ 6019800 w 6181991"/>
              <a:gd name="connsiteY3" fmla="*/ 522599 h 7661944"/>
              <a:gd name="connsiteX4" fmla="*/ 6010275 w 6181991"/>
              <a:gd name="connsiteY4" fmla="*/ 570224 h 7661944"/>
              <a:gd name="connsiteX5" fmla="*/ 6000750 w 6181991"/>
              <a:gd name="connsiteY5" fmla="*/ 598799 h 7661944"/>
              <a:gd name="connsiteX6" fmla="*/ 5991225 w 6181991"/>
              <a:gd name="connsiteY6" fmla="*/ 646424 h 7661944"/>
              <a:gd name="connsiteX7" fmla="*/ 5981700 w 6181991"/>
              <a:gd name="connsiteY7" fmla="*/ 751199 h 7661944"/>
              <a:gd name="connsiteX8" fmla="*/ 5962650 w 6181991"/>
              <a:gd name="connsiteY8" fmla="*/ 846449 h 7661944"/>
              <a:gd name="connsiteX9" fmla="*/ 5943600 w 6181991"/>
              <a:gd name="connsiteY9" fmla="*/ 1084574 h 7661944"/>
              <a:gd name="connsiteX10" fmla="*/ 5934075 w 6181991"/>
              <a:gd name="connsiteY10" fmla="*/ 1122674 h 7661944"/>
              <a:gd name="connsiteX11" fmla="*/ 5924550 w 6181991"/>
              <a:gd name="connsiteY11" fmla="*/ 1208399 h 7661944"/>
              <a:gd name="connsiteX12" fmla="*/ 5915025 w 6181991"/>
              <a:gd name="connsiteY12" fmla="*/ 1265549 h 7661944"/>
              <a:gd name="connsiteX13" fmla="*/ 5905500 w 6181991"/>
              <a:gd name="connsiteY13" fmla="*/ 1513199 h 7661944"/>
              <a:gd name="connsiteX14" fmla="*/ 5886450 w 6181991"/>
              <a:gd name="connsiteY14" fmla="*/ 1617974 h 7661944"/>
              <a:gd name="connsiteX15" fmla="*/ 5867400 w 6181991"/>
              <a:gd name="connsiteY15" fmla="*/ 1694174 h 7661944"/>
              <a:gd name="connsiteX16" fmla="*/ 5848350 w 6181991"/>
              <a:gd name="connsiteY16" fmla="*/ 1798949 h 7661944"/>
              <a:gd name="connsiteX17" fmla="*/ 5838825 w 6181991"/>
              <a:gd name="connsiteY17" fmla="*/ 1922774 h 7661944"/>
              <a:gd name="connsiteX18" fmla="*/ 5819775 w 6181991"/>
              <a:gd name="connsiteY18" fmla="*/ 1998974 h 7661944"/>
              <a:gd name="connsiteX19" fmla="*/ 5810250 w 6181991"/>
              <a:gd name="connsiteY19" fmla="*/ 2056124 h 7661944"/>
              <a:gd name="connsiteX20" fmla="*/ 5800725 w 6181991"/>
              <a:gd name="connsiteY20" fmla="*/ 2141849 h 7661944"/>
              <a:gd name="connsiteX21" fmla="*/ 5781675 w 6181991"/>
              <a:gd name="connsiteY21" fmla="*/ 2198999 h 7661944"/>
              <a:gd name="connsiteX22" fmla="*/ 5772150 w 6181991"/>
              <a:gd name="connsiteY22" fmla="*/ 2237099 h 7661944"/>
              <a:gd name="connsiteX23" fmla="*/ 5753100 w 6181991"/>
              <a:gd name="connsiteY23" fmla="*/ 2265674 h 7661944"/>
              <a:gd name="connsiteX24" fmla="*/ 5743575 w 6181991"/>
              <a:gd name="connsiteY24" fmla="*/ 2351399 h 7661944"/>
              <a:gd name="connsiteX25" fmla="*/ 5734050 w 6181991"/>
              <a:gd name="connsiteY25" fmla="*/ 2399024 h 7661944"/>
              <a:gd name="connsiteX26" fmla="*/ 5724525 w 6181991"/>
              <a:gd name="connsiteY26" fmla="*/ 2456174 h 7661944"/>
              <a:gd name="connsiteX27" fmla="*/ 5715000 w 6181991"/>
              <a:gd name="connsiteY27" fmla="*/ 2494274 h 7661944"/>
              <a:gd name="connsiteX28" fmla="*/ 5705475 w 6181991"/>
              <a:gd name="connsiteY28" fmla="*/ 2551424 h 7661944"/>
              <a:gd name="connsiteX29" fmla="*/ 5676900 w 6181991"/>
              <a:gd name="connsiteY29" fmla="*/ 2618099 h 7661944"/>
              <a:gd name="connsiteX30" fmla="*/ 5648325 w 6181991"/>
              <a:gd name="connsiteY30" fmla="*/ 2703824 h 7661944"/>
              <a:gd name="connsiteX31" fmla="*/ 5638800 w 6181991"/>
              <a:gd name="connsiteY31" fmla="*/ 2732399 h 7661944"/>
              <a:gd name="connsiteX32" fmla="*/ 5610225 w 6181991"/>
              <a:gd name="connsiteY32" fmla="*/ 2760974 h 7661944"/>
              <a:gd name="connsiteX33" fmla="*/ 5572125 w 6181991"/>
              <a:gd name="connsiteY33" fmla="*/ 2808599 h 7661944"/>
              <a:gd name="connsiteX34" fmla="*/ 5543550 w 6181991"/>
              <a:gd name="connsiteY34" fmla="*/ 2837174 h 7661944"/>
              <a:gd name="connsiteX35" fmla="*/ 5486400 w 6181991"/>
              <a:gd name="connsiteY35" fmla="*/ 2875274 h 7661944"/>
              <a:gd name="connsiteX36" fmla="*/ 5457825 w 6181991"/>
              <a:gd name="connsiteY36" fmla="*/ 2894324 h 7661944"/>
              <a:gd name="connsiteX37" fmla="*/ 5429250 w 6181991"/>
              <a:gd name="connsiteY37" fmla="*/ 2903849 h 7661944"/>
              <a:gd name="connsiteX38" fmla="*/ 5372100 w 6181991"/>
              <a:gd name="connsiteY38" fmla="*/ 2941949 h 7661944"/>
              <a:gd name="connsiteX39" fmla="*/ 5343525 w 6181991"/>
              <a:gd name="connsiteY39" fmla="*/ 2960999 h 7661944"/>
              <a:gd name="connsiteX40" fmla="*/ 5286375 w 6181991"/>
              <a:gd name="connsiteY40" fmla="*/ 2999099 h 7661944"/>
              <a:gd name="connsiteX41" fmla="*/ 5257800 w 6181991"/>
              <a:gd name="connsiteY41" fmla="*/ 3018149 h 7661944"/>
              <a:gd name="connsiteX42" fmla="*/ 5200650 w 6181991"/>
              <a:gd name="connsiteY42" fmla="*/ 3037199 h 7661944"/>
              <a:gd name="connsiteX43" fmla="*/ 5162550 w 6181991"/>
              <a:gd name="connsiteY43" fmla="*/ 3075299 h 7661944"/>
              <a:gd name="connsiteX44" fmla="*/ 5143500 w 6181991"/>
              <a:gd name="connsiteY44" fmla="*/ 3103874 h 7661944"/>
              <a:gd name="connsiteX45" fmla="*/ 5086350 w 6181991"/>
              <a:gd name="connsiteY45" fmla="*/ 3151499 h 7661944"/>
              <a:gd name="connsiteX46" fmla="*/ 4905375 w 6181991"/>
              <a:gd name="connsiteY46" fmla="*/ 3189733 h 7661944"/>
              <a:gd name="connsiteX47" fmla="*/ 4676467 w 6181991"/>
              <a:gd name="connsiteY47" fmla="*/ 3246846 h 7661944"/>
              <a:gd name="connsiteX48" fmla="*/ 4493650 w 6181991"/>
              <a:gd name="connsiteY48" fmla="*/ 3303938 h 7661944"/>
              <a:gd name="connsiteX49" fmla="*/ 4324042 w 6181991"/>
              <a:gd name="connsiteY49" fmla="*/ 3284964 h 7661944"/>
              <a:gd name="connsiteX50" fmla="*/ 4132314 w 6181991"/>
              <a:gd name="connsiteY50" fmla="*/ 3303995 h 7661944"/>
              <a:gd name="connsiteX51" fmla="*/ 3914775 w 6181991"/>
              <a:gd name="connsiteY51" fmla="*/ 3275459 h 7661944"/>
              <a:gd name="connsiteX52" fmla="*/ 3770978 w 6181991"/>
              <a:gd name="connsiteY52" fmla="*/ 3246903 h 7661944"/>
              <a:gd name="connsiteX53" fmla="*/ 3540535 w 6181991"/>
              <a:gd name="connsiteY53" fmla="*/ 3218346 h 7661944"/>
              <a:gd name="connsiteX54" fmla="*/ 3205316 w 6181991"/>
              <a:gd name="connsiteY54" fmla="*/ 3246903 h 7661944"/>
              <a:gd name="connsiteX55" fmla="*/ 2924175 w 6181991"/>
              <a:gd name="connsiteY55" fmla="*/ 3189945 h 7661944"/>
              <a:gd name="connsiteX56" fmla="*/ 2613845 w 6181991"/>
              <a:gd name="connsiteY56" fmla="*/ 3237531 h 7661944"/>
              <a:gd name="connsiteX57" fmla="*/ 2127455 w 6181991"/>
              <a:gd name="connsiteY57" fmla="*/ 3237513 h 7661944"/>
              <a:gd name="connsiteX58" fmla="*/ 1800225 w 6181991"/>
              <a:gd name="connsiteY58" fmla="*/ 3256274 h 7661944"/>
              <a:gd name="connsiteX59" fmla="*/ 1733550 w 6181991"/>
              <a:gd name="connsiteY59" fmla="*/ 3199124 h 7661944"/>
              <a:gd name="connsiteX60" fmla="*/ 1685925 w 6181991"/>
              <a:gd name="connsiteY60" fmla="*/ 3189599 h 7661944"/>
              <a:gd name="connsiteX61" fmla="*/ 1466850 w 6181991"/>
              <a:gd name="connsiteY61" fmla="*/ 3170549 h 7661944"/>
              <a:gd name="connsiteX62" fmla="*/ 1362075 w 6181991"/>
              <a:gd name="connsiteY62" fmla="*/ 3141974 h 7661944"/>
              <a:gd name="connsiteX63" fmla="*/ 1314450 w 6181991"/>
              <a:gd name="connsiteY63" fmla="*/ 3132449 h 7661944"/>
              <a:gd name="connsiteX64" fmla="*/ 1266825 w 6181991"/>
              <a:gd name="connsiteY64" fmla="*/ 3113399 h 7661944"/>
              <a:gd name="connsiteX65" fmla="*/ 1181100 w 6181991"/>
              <a:gd name="connsiteY65" fmla="*/ 3103874 h 7661944"/>
              <a:gd name="connsiteX66" fmla="*/ 1152525 w 6181991"/>
              <a:gd name="connsiteY66" fmla="*/ 3094349 h 7661944"/>
              <a:gd name="connsiteX67" fmla="*/ 1047750 w 6181991"/>
              <a:gd name="connsiteY67" fmla="*/ 3065774 h 7661944"/>
              <a:gd name="connsiteX68" fmla="*/ 1009650 w 6181991"/>
              <a:gd name="connsiteY68" fmla="*/ 3046724 h 7661944"/>
              <a:gd name="connsiteX69" fmla="*/ 962025 w 6181991"/>
              <a:gd name="connsiteY69" fmla="*/ 3027674 h 7661944"/>
              <a:gd name="connsiteX70" fmla="*/ 933450 w 6181991"/>
              <a:gd name="connsiteY70" fmla="*/ 3008624 h 7661944"/>
              <a:gd name="connsiteX71" fmla="*/ 904875 w 6181991"/>
              <a:gd name="connsiteY71" fmla="*/ 2999099 h 7661944"/>
              <a:gd name="connsiteX72" fmla="*/ 876300 w 6181991"/>
              <a:gd name="connsiteY72" fmla="*/ 2980049 h 7661944"/>
              <a:gd name="connsiteX73" fmla="*/ 809625 w 6181991"/>
              <a:gd name="connsiteY73" fmla="*/ 2951474 h 7661944"/>
              <a:gd name="connsiteX74" fmla="*/ 781050 w 6181991"/>
              <a:gd name="connsiteY74" fmla="*/ 2932424 h 7661944"/>
              <a:gd name="connsiteX75" fmla="*/ 752475 w 6181991"/>
              <a:gd name="connsiteY75" fmla="*/ 2922899 h 7661944"/>
              <a:gd name="connsiteX76" fmla="*/ 685800 w 6181991"/>
              <a:gd name="connsiteY76" fmla="*/ 2903849 h 7661944"/>
              <a:gd name="connsiteX77" fmla="*/ 638175 w 6181991"/>
              <a:gd name="connsiteY77" fmla="*/ 2894324 h 7661944"/>
              <a:gd name="connsiteX78" fmla="*/ 581025 w 6181991"/>
              <a:gd name="connsiteY78" fmla="*/ 2875274 h 7661944"/>
              <a:gd name="connsiteX79" fmla="*/ 466725 w 6181991"/>
              <a:gd name="connsiteY79" fmla="*/ 2856224 h 7661944"/>
              <a:gd name="connsiteX80" fmla="*/ 419100 w 6181991"/>
              <a:gd name="connsiteY80" fmla="*/ 2837174 h 7661944"/>
              <a:gd name="connsiteX81" fmla="*/ 390525 w 6181991"/>
              <a:gd name="connsiteY81" fmla="*/ 2827649 h 7661944"/>
              <a:gd name="connsiteX82" fmla="*/ 342900 w 6181991"/>
              <a:gd name="connsiteY82" fmla="*/ 2808599 h 7661944"/>
              <a:gd name="connsiteX83" fmla="*/ 219075 w 6181991"/>
              <a:gd name="connsiteY83" fmla="*/ 2780024 h 7661944"/>
              <a:gd name="connsiteX84" fmla="*/ 190500 w 6181991"/>
              <a:gd name="connsiteY84" fmla="*/ 2770499 h 7661944"/>
              <a:gd name="connsiteX85" fmla="*/ 133350 w 6181991"/>
              <a:gd name="connsiteY85" fmla="*/ 2780024 h 7661944"/>
              <a:gd name="connsiteX86" fmla="*/ 85725 w 6181991"/>
              <a:gd name="connsiteY86" fmla="*/ 2827649 h 7661944"/>
              <a:gd name="connsiteX87" fmla="*/ 57150 w 6181991"/>
              <a:gd name="connsiteY87" fmla="*/ 2865749 h 7661944"/>
              <a:gd name="connsiteX88" fmla="*/ 38100 w 6181991"/>
              <a:gd name="connsiteY88" fmla="*/ 2903849 h 7661944"/>
              <a:gd name="connsiteX89" fmla="*/ 19050 w 6181991"/>
              <a:gd name="connsiteY89" fmla="*/ 2932424 h 7661944"/>
              <a:gd name="connsiteX90" fmla="*/ 9525 w 6181991"/>
              <a:gd name="connsiteY90" fmla="*/ 2970524 h 7661944"/>
              <a:gd name="connsiteX91" fmla="*/ 0 w 6181991"/>
              <a:gd name="connsiteY91" fmla="*/ 2999099 h 7661944"/>
              <a:gd name="connsiteX92" fmla="*/ 28575 w 6181991"/>
              <a:gd name="connsiteY92" fmla="*/ 3151499 h 7661944"/>
              <a:gd name="connsiteX93" fmla="*/ 47625 w 6181991"/>
              <a:gd name="connsiteY93" fmla="*/ 3208649 h 7661944"/>
              <a:gd name="connsiteX94" fmla="*/ 76200 w 6181991"/>
              <a:gd name="connsiteY94" fmla="*/ 3246749 h 7661944"/>
              <a:gd name="connsiteX95" fmla="*/ 85725 w 6181991"/>
              <a:gd name="connsiteY95" fmla="*/ 3275324 h 7661944"/>
              <a:gd name="connsiteX96" fmla="*/ 114300 w 6181991"/>
              <a:gd name="connsiteY96" fmla="*/ 3284849 h 7661944"/>
              <a:gd name="connsiteX97" fmla="*/ 171450 w 6181991"/>
              <a:gd name="connsiteY97" fmla="*/ 3322949 h 7661944"/>
              <a:gd name="connsiteX98" fmla="*/ 200025 w 6181991"/>
              <a:gd name="connsiteY98" fmla="*/ 3332474 h 7661944"/>
              <a:gd name="connsiteX99" fmla="*/ 228600 w 6181991"/>
              <a:gd name="connsiteY99" fmla="*/ 3351524 h 7661944"/>
              <a:gd name="connsiteX100" fmla="*/ 257175 w 6181991"/>
              <a:gd name="connsiteY100" fmla="*/ 3380099 h 7661944"/>
              <a:gd name="connsiteX101" fmla="*/ 314325 w 6181991"/>
              <a:gd name="connsiteY101" fmla="*/ 3399149 h 7661944"/>
              <a:gd name="connsiteX102" fmla="*/ 352425 w 6181991"/>
              <a:gd name="connsiteY102" fmla="*/ 3418199 h 7661944"/>
              <a:gd name="connsiteX103" fmla="*/ 409575 w 6181991"/>
              <a:gd name="connsiteY103" fmla="*/ 3465824 h 7661944"/>
              <a:gd name="connsiteX104" fmla="*/ 438150 w 6181991"/>
              <a:gd name="connsiteY104" fmla="*/ 3503924 h 7661944"/>
              <a:gd name="connsiteX105" fmla="*/ 466725 w 6181991"/>
              <a:gd name="connsiteY105" fmla="*/ 3561074 h 7661944"/>
              <a:gd name="connsiteX106" fmla="*/ 476250 w 6181991"/>
              <a:gd name="connsiteY106" fmla="*/ 3589649 h 7661944"/>
              <a:gd name="connsiteX107" fmla="*/ 504825 w 6181991"/>
              <a:gd name="connsiteY107" fmla="*/ 3627749 h 7661944"/>
              <a:gd name="connsiteX108" fmla="*/ 523875 w 6181991"/>
              <a:gd name="connsiteY108" fmla="*/ 3665849 h 7661944"/>
              <a:gd name="connsiteX109" fmla="*/ 533400 w 6181991"/>
              <a:gd name="connsiteY109" fmla="*/ 3713474 h 7661944"/>
              <a:gd name="connsiteX110" fmla="*/ 590550 w 6181991"/>
              <a:gd name="connsiteY110" fmla="*/ 3789674 h 7661944"/>
              <a:gd name="connsiteX111" fmla="*/ 666750 w 6181991"/>
              <a:gd name="connsiteY111" fmla="*/ 3875399 h 7661944"/>
              <a:gd name="connsiteX112" fmla="*/ 695325 w 6181991"/>
              <a:gd name="connsiteY112" fmla="*/ 3894449 h 7661944"/>
              <a:gd name="connsiteX113" fmla="*/ 762000 w 6181991"/>
              <a:gd name="connsiteY113" fmla="*/ 3989699 h 7661944"/>
              <a:gd name="connsiteX114" fmla="*/ 800100 w 6181991"/>
              <a:gd name="connsiteY114" fmla="*/ 4046849 h 7661944"/>
              <a:gd name="connsiteX115" fmla="*/ 857250 w 6181991"/>
              <a:gd name="connsiteY115" fmla="*/ 4142099 h 7661944"/>
              <a:gd name="connsiteX116" fmla="*/ 923925 w 6181991"/>
              <a:gd name="connsiteY116" fmla="*/ 4199249 h 7661944"/>
              <a:gd name="connsiteX117" fmla="*/ 952500 w 6181991"/>
              <a:gd name="connsiteY117" fmla="*/ 4227824 h 7661944"/>
              <a:gd name="connsiteX118" fmla="*/ 981075 w 6181991"/>
              <a:gd name="connsiteY118" fmla="*/ 4246874 h 7661944"/>
              <a:gd name="connsiteX119" fmla="*/ 1028700 w 6181991"/>
              <a:gd name="connsiteY119" fmla="*/ 4304024 h 7661944"/>
              <a:gd name="connsiteX120" fmla="*/ 1057275 w 6181991"/>
              <a:gd name="connsiteY120" fmla="*/ 4342124 h 7661944"/>
              <a:gd name="connsiteX121" fmla="*/ 1076325 w 6181991"/>
              <a:gd name="connsiteY121" fmla="*/ 4370699 h 7661944"/>
              <a:gd name="connsiteX122" fmla="*/ 1114425 w 6181991"/>
              <a:gd name="connsiteY122" fmla="*/ 4380224 h 7661944"/>
              <a:gd name="connsiteX123" fmla="*/ 1152525 w 6181991"/>
              <a:gd name="connsiteY123" fmla="*/ 4408799 h 7661944"/>
              <a:gd name="connsiteX124" fmla="*/ 1181100 w 6181991"/>
              <a:gd name="connsiteY124" fmla="*/ 4427849 h 7661944"/>
              <a:gd name="connsiteX125" fmla="*/ 1200150 w 6181991"/>
              <a:gd name="connsiteY125" fmla="*/ 4456424 h 7661944"/>
              <a:gd name="connsiteX126" fmla="*/ 1228725 w 6181991"/>
              <a:gd name="connsiteY126" fmla="*/ 4465949 h 7661944"/>
              <a:gd name="connsiteX127" fmla="*/ 1257300 w 6181991"/>
              <a:gd name="connsiteY127" fmla="*/ 4484999 h 7661944"/>
              <a:gd name="connsiteX128" fmla="*/ 1343025 w 6181991"/>
              <a:gd name="connsiteY128" fmla="*/ 4475474 h 7661944"/>
              <a:gd name="connsiteX129" fmla="*/ 1371600 w 6181991"/>
              <a:gd name="connsiteY129" fmla="*/ 4456424 h 7661944"/>
              <a:gd name="connsiteX130" fmla="*/ 1419225 w 6181991"/>
              <a:gd name="connsiteY130" fmla="*/ 4399274 h 7661944"/>
              <a:gd name="connsiteX131" fmla="*/ 1485900 w 6181991"/>
              <a:gd name="connsiteY131" fmla="*/ 4342124 h 7661944"/>
              <a:gd name="connsiteX132" fmla="*/ 1514475 w 6181991"/>
              <a:gd name="connsiteY132" fmla="*/ 4332599 h 7661944"/>
              <a:gd name="connsiteX133" fmla="*/ 1543050 w 6181991"/>
              <a:gd name="connsiteY133" fmla="*/ 4313549 h 7661944"/>
              <a:gd name="connsiteX134" fmla="*/ 1628775 w 6181991"/>
              <a:gd name="connsiteY134" fmla="*/ 4294499 h 7661944"/>
              <a:gd name="connsiteX135" fmla="*/ 1657350 w 6181991"/>
              <a:gd name="connsiteY135" fmla="*/ 4275449 h 7661944"/>
              <a:gd name="connsiteX136" fmla="*/ 1685925 w 6181991"/>
              <a:gd name="connsiteY136" fmla="*/ 4246874 h 7661944"/>
              <a:gd name="connsiteX137" fmla="*/ 1743075 w 6181991"/>
              <a:gd name="connsiteY137" fmla="*/ 4227824 h 7661944"/>
              <a:gd name="connsiteX138" fmla="*/ 1809750 w 6181991"/>
              <a:gd name="connsiteY138" fmla="*/ 4208774 h 7661944"/>
              <a:gd name="connsiteX139" fmla="*/ 1924050 w 6181991"/>
              <a:gd name="connsiteY139" fmla="*/ 4189724 h 7661944"/>
              <a:gd name="connsiteX140" fmla="*/ 1943100 w 6181991"/>
              <a:gd name="connsiteY140" fmla="*/ 4161149 h 7661944"/>
              <a:gd name="connsiteX141" fmla="*/ 2000250 w 6181991"/>
              <a:gd name="connsiteY141" fmla="*/ 4142099 h 7661944"/>
              <a:gd name="connsiteX142" fmla="*/ 2345301 w 6181991"/>
              <a:gd name="connsiteY142" fmla="*/ 4113352 h 7661944"/>
              <a:gd name="connsiteX143" fmla="*/ 2566219 w 6181991"/>
              <a:gd name="connsiteY143" fmla="*/ 4132247 h 7661944"/>
              <a:gd name="connsiteX144" fmla="*/ 2825546 w 6181991"/>
              <a:gd name="connsiteY144" fmla="*/ 4094053 h 7661944"/>
              <a:gd name="connsiteX145" fmla="*/ 3347577 w 6181991"/>
              <a:gd name="connsiteY145" fmla="*/ 4094034 h 7661944"/>
              <a:gd name="connsiteX146" fmla="*/ 3527630 w 6181991"/>
              <a:gd name="connsiteY146" fmla="*/ 4132114 h 7661944"/>
              <a:gd name="connsiteX147" fmla="*/ 3814302 w 6181991"/>
              <a:gd name="connsiteY147" fmla="*/ 4170291 h 7661944"/>
              <a:gd name="connsiteX148" fmla="*/ 3994663 w 6181991"/>
              <a:gd name="connsiteY148" fmla="*/ 4170329 h 7661944"/>
              <a:gd name="connsiteX149" fmla="*/ 4245078 w 6181991"/>
              <a:gd name="connsiteY149" fmla="*/ 4198885 h 7661944"/>
              <a:gd name="connsiteX150" fmla="*/ 4400857 w 6181991"/>
              <a:gd name="connsiteY150" fmla="*/ 4217915 h 7661944"/>
              <a:gd name="connsiteX151" fmla="*/ 4622390 w 6181991"/>
              <a:gd name="connsiteY151" fmla="*/ 4218012 h 7661944"/>
              <a:gd name="connsiteX152" fmla="*/ 4742836 w 6181991"/>
              <a:gd name="connsiteY152" fmla="*/ 4218184 h 7661944"/>
              <a:gd name="connsiteX153" fmla="*/ 5076825 w 6181991"/>
              <a:gd name="connsiteY153" fmla="*/ 4303832 h 7661944"/>
              <a:gd name="connsiteX154" fmla="*/ 5334000 w 6181991"/>
              <a:gd name="connsiteY154" fmla="*/ 4399274 h 7661944"/>
              <a:gd name="connsiteX155" fmla="*/ 5343525 w 6181991"/>
              <a:gd name="connsiteY155" fmla="*/ 4427849 h 7661944"/>
              <a:gd name="connsiteX156" fmla="*/ 5410200 w 6181991"/>
              <a:gd name="connsiteY156" fmla="*/ 4484999 h 7661944"/>
              <a:gd name="connsiteX157" fmla="*/ 5438775 w 6181991"/>
              <a:gd name="connsiteY157" fmla="*/ 4494524 h 7661944"/>
              <a:gd name="connsiteX158" fmla="*/ 5495925 w 6181991"/>
              <a:gd name="connsiteY158" fmla="*/ 4551674 h 7661944"/>
              <a:gd name="connsiteX159" fmla="*/ 5562600 w 6181991"/>
              <a:gd name="connsiteY159" fmla="*/ 4589774 h 7661944"/>
              <a:gd name="connsiteX160" fmla="*/ 5591175 w 6181991"/>
              <a:gd name="connsiteY160" fmla="*/ 4646924 h 7661944"/>
              <a:gd name="connsiteX161" fmla="*/ 5600700 w 6181991"/>
              <a:gd name="connsiteY161" fmla="*/ 4675499 h 7661944"/>
              <a:gd name="connsiteX162" fmla="*/ 5619750 w 6181991"/>
              <a:gd name="connsiteY162" fmla="*/ 4713599 h 7661944"/>
              <a:gd name="connsiteX163" fmla="*/ 5629275 w 6181991"/>
              <a:gd name="connsiteY163" fmla="*/ 4751699 h 7661944"/>
              <a:gd name="connsiteX164" fmla="*/ 5648325 w 6181991"/>
              <a:gd name="connsiteY164" fmla="*/ 4780274 h 7661944"/>
              <a:gd name="connsiteX165" fmla="*/ 5657850 w 6181991"/>
              <a:gd name="connsiteY165" fmla="*/ 4808849 h 7661944"/>
              <a:gd name="connsiteX166" fmla="*/ 5695950 w 6181991"/>
              <a:gd name="connsiteY166" fmla="*/ 4865999 h 7661944"/>
              <a:gd name="connsiteX167" fmla="*/ 5705475 w 6181991"/>
              <a:gd name="connsiteY167" fmla="*/ 4913624 h 7661944"/>
              <a:gd name="connsiteX168" fmla="*/ 5734050 w 6181991"/>
              <a:gd name="connsiteY168" fmla="*/ 4942199 h 7661944"/>
              <a:gd name="connsiteX169" fmla="*/ 5753100 w 6181991"/>
              <a:gd name="connsiteY169" fmla="*/ 4980299 h 7661944"/>
              <a:gd name="connsiteX170" fmla="*/ 5772150 w 6181991"/>
              <a:gd name="connsiteY170" fmla="*/ 5037449 h 7661944"/>
              <a:gd name="connsiteX171" fmla="*/ 5781675 w 6181991"/>
              <a:gd name="connsiteY171" fmla="*/ 5066024 h 7661944"/>
              <a:gd name="connsiteX172" fmla="*/ 5791200 w 6181991"/>
              <a:gd name="connsiteY172" fmla="*/ 5094599 h 7661944"/>
              <a:gd name="connsiteX173" fmla="*/ 5810250 w 6181991"/>
              <a:gd name="connsiteY173" fmla="*/ 5447024 h 7661944"/>
              <a:gd name="connsiteX174" fmla="*/ 5819775 w 6181991"/>
              <a:gd name="connsiteY174" fmla="*/ 5513699 h 7661944"/>
              <a:gd name="connsiteX175" fmla="*/ 5829300 w 6181991"/>
              <a:gd name="connsiteY175" fmla="*/ 5647049 h 7661944"/>
              <a:gd name="connsiteX176" fmla="*/ 5848350 w 6181991"/>
              <a:gd name="connsiteY176" fmla="*/ 5770874 h 7661944"/>
              <a:gd name="connsiteX177" fmla="*/ 5867400 w 6181991"/>
              <a:gd name="connsiteY177" fmla="*/ 5866124 h 7661944"/>
              <a:gd name="connsiteX178" fmla="*/ 5886450 w 6181991"/>
              <a:gd name="connsiteY178" fmla="*/ 6104249 h 7661944"/>
              <a:gd name="connsiteX179" fmla="*/ 5895975 w 6181991"/>
              <a:gd name="connsiteY179" fmla="*/ 6189974 h 7661944"/>
              <a:gd name="connsiteX180" fmla="*/ 5905500 w 6181991"/>
              <a:gd name="connsiteY180" fmla="*/ 7018649 h 7661944"/>
              <a:gd name="connsiteX181" fmla="*/ 5934075 w 6181991"/>
              <a:gd name="connsiteY181" fmla="*/ 7104374 h 7661944"/>
              <a:gd name="connsiteX182" fmla="*/ 5962650 w 6181991"/>
              <a:gd name="connsiteY182" fmla="*/ 7199624 h 7661944"/>
              <a:gd name="connsiteX183" fmla="*/ 6000750 w 6181991"/>
              <a:gd name="connsiteY183" fmla="*/ 7285349 h 7661944"/>
              <a:gd name="connsiteX184" fmla="*/ 6065601 w 6181991"/>
              <a:gd name="connsiteY184" fmla="*/ 7116786 h 7661944"/>
              <a:gd name="connsiteX185" fmla="*/ 6181725 w 6181991"/>
              <a:gd name="connsiteY185" fmla="*/ 522599 h 7661944"/>
              <a:gd name="connsiteX186" fmla="*/ 6096000 w 6181991"/>
              <a:gd name="connsiteY186" fmla="*/ 417824 h 7661944"/>
              <a:gd name="connsiteX0" fmla="*/ 6096000 w 6096313"/>
              <a:gd name="connsiteY0" fmla="*/ 0 h 7251821"/>
              <a:gd name="connsiteX1" fmla="*/ 6048375 w 6096313"/>
              <a:gd name="connsiteY1" fmla="*/ 47625 h 7251821"/>
              <a:gd name="connsiteX2" fmla="*/ 6038850 w 6096313"/>
              <a:gd name="connsiteY2" fmla="*/ 76200 h 7251821"/>
              <a:gd name="connsiteX3" fmla="*/ 6019800 w 6096313"/>
              <a:gd name="connsiteY3" fmla="*/ 104775 h 7251821"/>
              <a:gd name="connsiteX4" fmla="*/ 6010275 w 6096313"/>
              <a:gd name="connsiteY4" fmla="*/ 152400 h 7251821"/>
              <a:gd name="connsiteX5" fmla="*/ 6000750 w 6096313"/>
              <a:gd name="connsiteY5" fmla="*/ 180975 h 7251821"/>
              <a:gd name="connsiteX6" fmla="*/ 5991225 w 6096313"/>
              <a:gd name="connsiteY6" fmla="*/ 228600 h 7251821"/>
              <a:gd name="connsiteX7" fmla="*/ 5981700 w 6096313"/>
              <a:gd name="connsiteY7" fmla="*/ 333375 h 7251821"/>
              <a:gd name="connsiteX8" fmla="*/ 5962650 w 6096313"/>
              <a:gd name="connsiteY8" fmla="*/ 428625 h 7251821"/>
              <a:gd name="connsiteX9" fmla="*/ 5943600 w 6096313"/>
              <a:gd name="connsiteY9" fmla="*/ 666750 h 7251821"/>
              <a:gd name="connsiteX10" fmla="*/ 5934075 w 6096313"/>
              <a:gd name="connsiteY10" fmla="*/ 704850 h 7251821"/>
              <a:gd name="connsiteX11" fmla="*/ 5924550 w 6096313"/>
              <a:gd name="connsiteY11" fmla="*/ 790575 h 7251821"/>
              <a:gd name="connsiteX12" fmla="*/ 5915025 w 6096313"/>
              <a:gd name="connsiteY12" fmla="*/ 847725 h 7251821"/>
              <a:gd name="connsiteX13" fmla="*/ 5905500 w 6096313"/>
              <a:gd name="connsiteY13" fmla="*/ 1095375 h 7251821"/>
              <a:gd name="connsiteX14" fmla="*/ 5886450 w 6096313"/>
              <a:gd name="connsiteY14" fmla="*/ 1200150 h 7251821"/>
              <a:gd name="connsiteX15" fmla="*/ 5867400 w 6096313"/>
              <a:gd name="connsiteY15" fmla="*/ 1276350 h 7251821"/>
              <a:gd name="connsiteX16" fmla="*/ 5848350 w 6096313"/>
              <a:gd name="connsiteY16" fmla="*/ 1381125 h 7251821"/>
              <a:gd name="connsiteX17" fmla="*/ 5838825 w 6096313"/>
              <a:gd name="connsiteY17" fmla="*/ 1504950 h 7251821"/>
              <a:gd name="connsiteX18" fmla="*/ 5819775 w 6096313"/>
              <a:gd name="connsiteY18" fmla="*/ 1581150 h 7251821"/>
              <a:gd name="connsiteX19" fmla="*/ 5810250 w 6096313"/>
              <a:gd name="connsiteY19" fmla="*/ 1638300 h 7251821"/>
              <a:gd name="connsiteX20" fmla="*/ 5800725 w 6096313"/>
              <a:gd name="connsiteY20" fmla="*/ 1724025 h 7251821"/>
              <a:gd name="connsiteX21" fmla="*/ 5781675 w 6096313"/>
              <a:gd name="connsiteY21" fmla="*/ 1781175 h 7251821"/>
              <a:gd name="connsiteX22" fmla="*/ 5772150 w 6096313"/>
              <a:gd name="connsiteY22" fmla="*/ 1819275 h 7251821"/>
              <a:gd name="connsiteX23" fmla="*/ 5753100 w 6096313"/>
              <a:gd name="connsiteY23" fmla="*/ 1847850 h 7251821"/>
              <a:gd name="connsiteX24" fmla="*/ 5743575 w 6096313"/>
              <a:gd name="connsiteY24" fmla="*/ 1933575 h 7251821"/>
              <a:gd name="connsiteX25" fmla="*/ 5734050 w 6096313"/>
              <a:gd name="connsiteY25" fmla="*/ 1981200 h 7251821"/>
              <a:gd name="connsiteX26" fmla="*/ 5724525 w 6096313"/>
              <a:gd name="connsiteY26" fmla="*/ 2038350 h 7251821"/>
              <a:gd name="connsiteX27" fmla="*/ 5715000 w 6096313"/>
              <a:gd name="connsiteY27" fmla="*/ 2076450 h 7251821"/>
              <a:gd name="connsiteX28" fmla="*/ 5705475 w 6096313"/>
              <a:gd name="connsiteY28" fmla="*/ 2133600 h 7251821"/>
              <a:gd name="connsiteX29" fmla="*/ 5676900 w 6096313"/>
              <a:gd name="connsiteY29" fmla="*/ 2200275 h 7251821"/>
              <a:gd name="connsiteX30" fmla="*/ 5648325 w 6096313"/>
              <a:gd name="connsiteY30" fmla="*/ 2286000 h 7251821"/>
              <a:gd name="connsiteX31" fmla="*/ 5638800 w 6096313"/>
              <a:gd name="connsiteY31" fmla="*/ 2314575 h 7251821"/>
              <a:gd name="connsiteX32" fmla="*/ 5610225 w 6096313"/>
              <a:gd name="connsiteY32" fmla="*/ 2343150 h 7251821"/>
              <a:gd name="connsiteX33" fmla="*/ 5572125 w 6096313"/>
              <a:gd name="connsiteY33" fmla="*/ 2390775 h 7251821"/>
              <a:gd name="connsiteX34" fmla="*/ 5543550 w 6096313"/>
              <a:gd name="connsiteY34" fmla="*/ 2419350 h 7251821"/>
              <a:gd name="connsiteX35" fmla="*/ 5486400 w 6096313"/>
              <a:gd name="connsiteY35" fmla="*/ 2457450 h 7251821"/>
              <a:gd name="connsiteX36" fmla="*/ 5457825 w 6096313"/>
              <a:gd name="connsiteY36" fmla="*/ 2476500 h 7251821"/>
              <a:gd name="connsiteX37" fmla="*/ 5429250 w 6096313"/>
              <a:gd name="connsiteY37" fmla="*/ 2486025 h 7251821"/>
              <a:gd name="connsiteX38" fmla="*/ 5372100 w 6096313"/>
              <a:gd name="connsiteY38" fmla="*/ 2524125 h 7251821"/>
              <a:gd name="connsiteX39" fmla="*/ 5343525 w 6096313"/>
              <a:gd name="connsiteY39" fmla="*/ 2543175 h 7251821"/>
              <a:gd name="connsiteX40" fmla="*/ 5286375 w 6096313"/>
              <a:gd name="connsiteY40" fmla="*/ 2581275 h 7251821"/>
              <a:gd name="connsiteX41" fmla="*/ 5257800 w 6096313"/>
              <a:gd name="connsiteY41" fmla="*/ 2600325 h 7251821"/>
              <a:gd name="connsiteX42" fmla="*/ 5200650 w 6096313"/>
              <a:gd name="connsiteY42" fmla="*/ 2619375 h 7251821"/>
              <a:gd name="connsiteX43" fmla="*/ 5162550 w 6096313"/>
              <a:gd name="connsiteY43" fmla="*/ 2657475 h 7251821"/>
              <a:gd name="connsiteX44" fmla="*/ 5143500 w 6096313"/>
              <a:gd name="connsiteY44" fmla="*/ 2686050 h 7251821"/>
              <a:gd name="connsiteX45" fmla="*/ 5086350 w 6096313"/>
              <a:gd name="connsiteY45" fmla="*/ 2733675 h 7251821"/>
              <a:gd name="connsiteX46" fmla="*/ 4905375 w 6096313"/>
              <a:gd name="connsiteY46" fmla="*/ 2771909 h 7251821"/>
              <a:gd name="connsiteX47" fmla="*/ 4676467 w 6096313"/>
              <a:gd name="connsiteY47" fmla="*/ 2829022 h 7251821"/>
              <a:gd name="connsiteX48" fmla="*/ 4493650 w 6096313"/>
              <a:gd name="connsiteY48" fmla="*/ 2886114 h 7251821"/>
              <a:gd name="connsiteX49" fmla="*/ 4324042 w 6096313"/>
              <a:gd name="connsiteY49" fmla="*/ 2867140 h 7251821"/>
              <a:gd name="connsiteX50" fmla="*/ 4132314 w 6096313"/>
              <a:gd name="connsiteY50" fmla="*/ 2886171 h 7251821"/>
              <a:gd name="connsiteX51" fmla="*/ 3914775 w 6096313"/>
              <a:gd name="connsiteY51" fmla="*/ 2857635 h 7251821"/>
              <a:gd name="connsiteX52" fmla="*/ 3770978 w 6096313"/>
              <a:gd name="connsiteY52" fmla="*/ 2829079 h 7251821"/>
              <a:gd name="connsiteX53" fmla="*/ 3540535 w 6096313"/>
              <a:gd name="connsiteY53" fmla="*/ 2800522 h 7251821"/>
              <a:gd name="connsiteX54" fmla="*/ 3205316 w 6096313"/>
              <a:gd name="connsiteY54" fmla="*/ 2829079 h 7251821"/>
              <a:gd name="connsiteX55" fmla="*/ 2924175 w 6096313"/>
              <a:gd name="connsiteY55" fmla="*/ 2772121 h 7251821"/>
              <a:gd name="connsiteX56" fmla="*/ 2613845 w 6096313"/>
              <a:gd name="connsiteY56" fmla="*/ 2819707 h 7251821"/>
              <a:gd name="connsiteX57" fmla="*/ 2127455 w 6096313"/>
              <a:gd name="connsiteY57" fmla="*/ 2819689 h 7251821"/>
              <a:gd name="connsiteX58" fmla="*/ 1800225 w 6096313"/>
              <a:gd name="connsiteY58" fmla="*/ 2838450 h 7251821"/>
              <a:gd name="connsiteX59" fmla="*/ 1733550 w 6096313"/>
              <a:gd name="connsiteY59" fmla="*/ 2781300 h 7251821"/>
              <a:gd name="connsiteX60" fmla="*/ 1685925 w 6096313"/>
              <a:gd name="connsiteY60" fmla="*/ 2771775 h 7251821"/>
              <a:gd name="connsiteX61" fmla="*/ 1466850 w 6096313"/>
              <a:gd name="connsiteY61" fmla="*/ 2752725 h 7251821"/>
              <a:gd name="connsiteX62" fmla="*/ 1362075 w 6096313"/>
              <a:gd name="connsiteY62" fmla="*/ 2724150 h 7251821"/>
              <a:gd name="connsiteX63" fmla="*/ 1314450 w 6096313"/>
              <a:gd name="connsiteY63" fmla="*/ 2714625 h 7251821"/>
              <a:gd name="connsiteX64" fmla="*/ 1266825 w 6096313"/>
              <a:gd name="connsiteY64" fmla="*/ 2695575 h 7251821"/>
              <a:gd name="connsiteX65" fmla="*/ 1181100 w 6096313"/>
              <a:gd name="connsiteY65" fmla="*/ 2686050 h 7251821"/>
              <a:gd name="connsiteX66" fmla="*/ 1152525 w 6096313"/>
              <a:gd name="connsiteY66" fmla="*/ 2676525 h 7251821"/>
              <a:gd name="connsiteX67" fmla="*/ 1047750 w 6096313"/>
              <a:gd name="connsiteY67" fmla="*/ 2647950 h 7251821"/>
              <a:gd name="connsiteX68" fmla="*/ 1009650 w 6096313"/>
              <a:gd name="connsiteY68" fmla="*/ 2628900 h 7251821"/>
              <a:gd name="connsiteX69" fmla="*/ 962025 w 6096313"/>
              <a:gd name="connsiteY69" fmla="*/ 2609850 h 7251821"/>
              <a:gd name="connsiteX70" fmla="*/ 933450 w 6096313"/>
              <a:gd name="connsiteY70" fmla="*/ 2590800 h 7251821"/>
              <a:gd name="connsiteX71" fmla="*/ 904875 w 6096313"/>
              <a:gd name="connsiteY71" fmla="*/ 2581275 h 7251821"/>
              <a:gd name="connsiteX72" fmla="*/ 876300 w 6096313"/>
              <a:gd name="connsiteY72" fmla="*/ 2562225 h 7251821"/>
              <a:gd name="connsiteX73" fmla="*/ 809625 w 6096313"/>
              <a:gd name="connsiteY73" fmla="*/ 2533650 h 7251821"/>
              <a:gd name="connsiteX74" fmla="*/ 781050 w 6096313"/>
              <a:gd name="connsiteY74" fmla="*/ 2514600 h 7251821"/>
              <a:gd name="connsiteX75" fmla="*/ 752475 w 6096313"/>
              <a:gd name="connsiteY75" fmla="*/ 2505075 h 7251821"/>
              <a:gd name="connsiteX76" fmla="*/ 685800 w 6096313"/>
              <a:gd name="connsiteY76" fmla="*/ 2486025 h 7251821"/>
              <a:gd name="connsiteX77" fmla="*/ 638175 w 6096313"/>
              <a:gd name="connsiteY77" fmla="*/ 2476500 h 7251821"/>
              <a:gd name="connsiteX78" fmla="*/ 581025 w 6096313"/>
              <a:gd name="connsiteY78" fmla="*/ 2457450 h 7251821"/>
              <a:gd name="connsiteX79" fmla="*/ 466725 w 6096313"/>
              <a:gd name="connsiteY79" fmla="*/ 2438400 h 7251821"/>
              <a:gd name="connsiteX80" fmla="*/ 419100 w 6096313"/>
              <a:gd name="connsiteY80" fmla="*/ 2419350 h 7251821"/>
              <a:gd name="connsiteX81" fmla="*/ 390525 w 6096313"/>
              <a:gd name="connsiteY81" fmla="*/ 2409825 h 7251821"/>
              <a:gd name="connsiteX82" fmla="*/ 342900 w 6096313"/>
              <a:gd name="connsiteY82" fmla="*/ 2390775 h 7251821"/>
              <a:gd name="connsiteX83" fmla="*/ 219075 w 6096313"/>
              <a:gd name="connsiteY83" fmla="*/ 2362200 h 7251821"/>
              <a:gd name="connsiteX84" fmla="*/ 190500 w 6096313"/>
              <a:gd name="connsiteY84" fmla="*/ 2352675 h 7251821"/>
              <a:gd name="connsiteX85" fmla="*/ 133350 w 6096313"/>
              <a:gd name="connsiteY85" fmla="*/ 2362200 h 7251821"/>
              <a:gd name="connsiteX86" fmla="*/ 85725 w 6096313"/>
              <a:gd name="connsiteY86" fmla="*/ 2409825 h 7251821"/>
              <a:gd name="connsiteX87" fmla="*/ 57150 w 6096313"/>
              <a:gd name="connsiteY87" fmla="*/ 2447925 h 7251821"/>
              <a:gd name="connsiteX88" fmla="*/ 38100 w 6096313"/>
              <a:gd name="connsiteY88" fmla="*/ 2486025 h 7251821"/>
              <a:gd name="connsiteX89" fmla="*/ 19050 w 6096313"/>
              <a:gd name="connsiteY89" fmla="*/ 2514600 h 7251821"/>
              <a:gd name="connsiteX90" fmla="*/ 9525 w 6096313"/>
              <a:gd name="connsiteY90" fmla="*/ 2552700 h 7251821"/>
              <a:gd name="connsiteX91" fmla="*/ 0 w 6096313"/>
              <a:gd name="connsiteY91" fmla="*/ 2581275 h 7251821"/>
              <a:gd name="connsiteX92" fmla="*/ 28575 w 6096313"/>
              <a:gd name="connsiteY92" fmla="*/ 2733675 h 7251821"/>
              <a:gd name="connsiteX93" fmla="*/ 47625 w 6096313"/>
              <a:gd name="connsiteY93" fmla="*/ 2790825 h 7251821"/>
              <a:gd name="connsiteX94" fmla="*/ 76200 w 6096313"/>
              <a:gd name="connsiteY94" fmla="*/ 2828925 h 7251821"/>
              <a:gd name="connsiteX95" fmla="*/ 85725 w 6096313"/>
              <a:gd name="connsiteY95" fmla="*/ 2857500 h 7251821"/>
              <a:gd name="connsiteX96" fmla="*/ 114300 w 6096313"/>
              <a:gd name="connsiteY96" fmla="*/ 2867025 h 7251821"/>
              <a:gd name="connsiteX97" fmla="*/ 171450 w 6096313"/>
              <a:gd name="connsiteY97" fmla="*/ 2905125 h 7251821"/>
              <a:gd name="connsiteX98" fmla="*/ 200025 w 6096313"/>
              <a:gd name="connsiteY98" fmla="*/ 2914650 h 7251821"/>
              <a:gd name="connsiteX99" fmla="*/ 228600 w 6096313"/>
              <a:gd name="connsiteY99" fmla="*/ 2933700 h 7251821"/>
              <a:gd name="connsiteX100" fmla="*/ 257175 w 6096313"/>
              <a:gd name="connsiteY100" fmla="*/ 2962275 h 7251821"/>
              <a:gd name="connsiteX101" fmla="*/ 314325 w 6096313"/>
              <a:gd name="connsiteY101" fmla="*/ 2981325 h 7251821"/>
              <a:gd name="connsiteX102" fmla="*/ 352425 w 6096313"/>
              <a:gd name="connsiteY102" fmla="*/ 3000375 h 7251821"/>
              <a:gd name="connsiteX103" fmla="*/ 409575 w 6096313"/>
              <a:gd name="connsiteY103" fmla="*/ 3048000 h 7251821"/>
              <a:gd name="connsiteX104" fmla="*/ 438150 w 6096313"/>
              <a:gd name="connsiteY104" fmla="*/ 3086100 h 7251821"/>
              <a:gd name="connsiteX105" fmla="*/ 466725 w 6096313"/>
              <a:gd name="connsiteY105" fmla="*/ 3143250 h 7251821"/>
              <a:gd name="connsiteX106" fmla="*/ 476250 w 6096313"/>
              <a:gd name="connsiteY106" fmla="*/ 3171825 h 7251821"/>
              <a:gd name="connsiteX107" fmla="*/ 504825 w 6096313"/>
              <a:gd name="connsiteY107" fmla="*/ 3209925 h 7251821"/>
              <a:gd name="connsiteX108" fmla="*/ 523875 w 6096313"/>
              <a:gd name="connsiteY108" fmla="*/ 3248025 h 7251821"/>
              <a:gd name="connsiteX109" fmla="*/ 533400 w 6096313"/>
              <a:gd name="connsiteY109" fmla="*/ 3295650 h 7251821"/>
              <a:gd name="connsiteX110" fmla="*/ 590550 w 6096313"/>
              <a:gd name="connsiteY110" fmla="*/ 3371850 h 7251821"/>
              <a:gd name="connsiteX111" fmla="*/ 666750 w 6096313"/>
              <a:gd name="connsiteY111" fmla="*/ 3457575 h 7251821"/>
              <a:gd name="connsiteX112" fmla="*/ 695325 w 6096313"/>
              <a:gd name="connsiteY112" fmla="*/ 3476625 h 7251821"/>
              <a:gd name="connsiteX113" fmla="*/ 762000 w 6096313"/>
              <a:gd name="connsiteY113" fmla="*/ 3571875 h 7251821"/>
              <a:gd name="connsiteX114" fmla="*/ 800100 w 6096313"/>
              <a:gd name="connsiteY114" fmla="*/ 3629025 h 7251821"/>
              <a:gd name="connsiteX115" fmla="*/ 857250 w 6096313"/>
              <a:gd name="connsiteY115" fmla="*/ 3724275 h 7251821"/>
              <a:gd name="connsiteX116" fmla="*/ 923925 w 6096313"/>
              <a:gd name="connsiteY116" fmla="*/ 3781425 h 7251821"/>
              <a:gd name="connsiteX117" fmla="*/ 952500 w 6096313"/>
              <a:gd name="connsiteY117" fmla="*/ 3810000 h 7251821"/>
              <a:gd name="connsiteX118" fmla="*/ 981075 w 6096313"/>
              <a:gd name="connsiteY118" fmla="*/ 3829050 h 7251821"/>
              <a:gd name="connsiteX119" fmla="*/ 1028700 w 6096313"/>
              <a:gd name="connsiteY119" fmla="*/ 3886200 h 7251821"/>
              <a:gd name="connsiteX120" fmla="*/ 1057275 w 6096313"/>
              <a:gd name="connsiteY120" fmla="*/ 3924300 h 7251821"/>
              <a:gd name="connsiteX121" fmla="*/ 1076325 w 6096313"/>
              <a:gd name="connsiteY121" fmla="*/ 3952875 h 7251821"/>
              <a:gd name="connsiteX122" fmla="*/ 1114425 w 6096313"/>
              <a:gd name="connsiteY122" fmla="*/ 3962400 h 7251821"/>
              <a:gd name="connsiteX123" fmla="*/ 1152525 w 6096313"/>
              <a:gd name="connsiteY123" fmla="*/ 3990975 h 7251821"/>
              <a:gd name="connsiteX124" fmla="*/ 1181100 w 6096313"/>
              <a:gd name="connsiteY124" fmla="*/ 4010025 h 7251821"/>
              <a:gd name="connsiteX125" fmla="*/ 1200150 w 6096313"/>
              <a:gd name="connsiteY125" fmla="*/ 4038600 h 7251821"/>
              <a:gd name="connsiteX126" fmla="*/ 1228725 w 6096313"/>
              <a:gd name="connsiteY126" fmla="*/ 4048125 h 7251821"/>
              <a:gd name="connsiteX127" fmla="*/ 1257300 w 6096313"/>
              <a:gd name="connsiteY127" fmla="*/ 4067175 h 7251821"/>
              <a:gd name="connsiteX128" fmla="*/ 1343025 w 6096313"/>
              <a:gd name="connsiteY128" fmla="*/ 4057650 h 7251821"/>
              <a:gd name="connsiteX129" fmla="*/ 1371600 w 6096313"/>
              <a:gd name="connsiteY129" fmla="*/ 4038600 h 7251821"/>
              <a:gd name="connsiteX130" fmla="*/ 1419225 w 6096313"/>
              <a:gd name="connsiteY130" fmla="*/ 3981450 h 7251821"/>
              <a:gd name="connsiteX131" fmla="*/ 1485900 w 6096313"/>
              <a:gd name="connsiteY131" fmla="*/ 3924300 h 7251821"/>
              <a:gd name="connsiteX132" fmla="*/ 1514475 w 6096313"/>
              <a:gd name="connsiteY132" fmla="*/ 3914775 h 7251821"/>
              <a:gd name="connsiteX133" fmla="*/ 1543050 w 6096313"/>
              <a:gd name="connsiteY133" fmla="*/ 3895725 h 7251821"/>
              <a:gd name="connsiteX134" fmla="*/ 1628775 w 6096313"/>
              <a:gd name="connsiteY134" fmla="*/ 3876675 h 7251821"/>
              <a:gd name="connsiteX135" fmla="*/ 1657350 w 6096313"/>
              <a:gd name="connsiteY135" fmla="*/ 3857625 h 7251821"/>
              <a:gd name="connsiteX136" fmla="*/ 1685925 w 6096313"/>
              <a:gd name="connsiteY136" fmla="*/ 3829050 h 7251821"/>
              <a:gd name="connsiteX137" fmla="*/ 1743075 w 6096313"/>
              <a:gd name="connsiteY137" fmla="*/ 3810000 h 7251821"/>
              <a:gd name="connsiteX138" fmla="*/ 1809750 w 6096313"/>
              <a:gd name="connsiteY138" fmla="*/ 3790950 h 7251821"/>
              <a:gd name="connsiteX139" fmla="*/ 1924050 w 6096313"/>
              <a:gd name="connsiteY139" fmla="*/ 3771900 h 7251821"/>
              <a:gd name="connsiteX140" fmla="*/ 1943100 w 6096313"/>
              <a:gd name="connsiteY140" fmla="*/ 3743325 h 7251821"/>
              <a:gd name="connsiteX141" fmla="*/ 2000250 w 6096313"/>
              <a:gd name="connsiteY141" fmla="*/ 3724275 h 7251821"/>
              <a:gd name="connsiteX142" fmla="*/ 2345301 w 6096313"/>
              <a:gd name="connsiteY142" fmla="*/ 3695528 h 7251821"/>
              <a:gd name="connsiteX143" fmla="*/ 2566219 w 6096313"/>
              <a:gd name="connsiteY143" fmla="*/ 3714423 h 7251821"/>
              <a:gd name="connsiteX144" fmla="*/ 2825546 w 6096313"/>
              <a:gd name="connsiteY144" fmla="*/ 3676229 h 7251821"/>
              <a:gd name="connsiteX145" fmla="*/ 3347577 w 6096313"/>
              <a:gd name="connsiteY145" fmla="*/ 3676210 h 7251821"/>
              <a:gd name="connsiteX146" fmla="*/ 3527630 w 6096313"/>
              <a:gd name="connsiteY146" fmla="*/ 3714290 h 7251821"/>
              <a:gd name="connsiteX147" fmla="*/ 3814302 w 6096313"/>
              <a:gd name="connsiteY147" fmla="*/ 3752467 h 7251821"/>
              <a:gd name="connsiteX148" fmla="*/ 3994663 w 6096313"/>
              <a:gd name="connsiteY148" fmla="*/ 3752505 h 7251821"/>
              <a:gd name="connsiteX149" fmla="*/ 4245078 w 6096313"/>
              <a:gd name="connsiteY149" fmla="*/ 3781061 h 7251821"/>
              <a:gd name="connsiteX150" fmla="*/ 4400857 w 6096313"/>
              <a:gd name="connsiteY150" fmla="*/ 3800091 h 7251821"/>
              <a:gd name="connsiteX151" fmla="*/ 4622390 w 6096313"/>
              <a:gd name="connsiteY151" fmla="*/ 3800188 h 7251821"/>
              <a:gd name="connsiteX152" fmla="*/ 4742836 w 6096313"/>
              <a:gd name="connsiteY152" fmla="*/ 3800360 h 7251821"/>
              <a:gd name="connsiteX153" fmla="*/ 5076825 w 6096313"/>
              <a:gd name="connsiteY153" fmla="*/ 3886008 h 7251821"/>
              <a:gd name="connsiteX154" fmla="*/ 5334000 w 6096313"/>
              <a:gd name="connsiteY154" fmla="*/ 3981450 h 7251821"/>
              <a:gd name="connsiteX155" fmla="*/ 5343525 w 6096313"/>
              <a:gd name="connsiteY155" fmla="*/ 4010025 h 7251821"/>
              <a:gd name="connsiteX156" fmla="*/ 5410200 w 6096313"/>
              <a:gd name="connsiteY156" fmla="*/ 4067175 h 7251821"/>
              <a:gd name="connsiteX157" fmla="*/ 5438775 w 6096313"/>
              <a:gd name="connsiteY157" fmla="*/ 4076700 h 7251821"/>
              <a:gd name="connsiteX158" fmla="*/ 5495925 w 6096313"/>
              <a:gd name="connsiteY158" fmla="*/ 4133850 h 7251821"/>
              <a:gd name="connsiteX159" fmla="*/ 5562600 w 6096313"/>
              <a:gd name="connsiteY159" fmla="*/ 4171950 h 7251821"/>
              <a:gd name="connsiteX160" fmla="*/ 5591175 w 6096313"/>
              <a:gd name="connsiteY160" fmla="*/ 4229100 h 7251821"/>
              <a:gd name="connsiteX161" fmla="*/ 5600700 w 6096313"/>
              <a:gd name="connsiteY161" fmla="*/ 4257675 h 7251821"/>
              <a:gd name="connsiteX162" fmla="*/ 5619750 w 6096313"/>
              <a:gd name="connsiteY162" fmla="*/ 4295775 h 7251821"/>
              <a:gd name="connsiteX163" fmla="*/ 5629275 w 6096313"/>
              <a:gd name="connsiteY163" fmla="*/ 4333875 h 7251821"/>
              <a:gd name="connsiteX164" fmla="*/ 5648325 w 6096313"/>
              <a:gd name="connsiteY164" fmla="*/ 4362450 h 7251821"/>
              <a:gd name="connsiteX165" fmla="*/ 5657850 w 6096313"/>
              <a:gd name="connsiteY165" fmla="*/ 4391025 h 7251821"/>
              <a:gd name="connsiteX166" fmla="*/ 5695950 w 6096313"/>
              <a:gd name="connsiteY166" fmla="*/ 4448175 h 7251821"/>
              <a:gd name="connsiteX167" fmla="*/ 5705475 w 6096313"/>
              <a:gd name="connsiteY167" fmla="*/ 4495800 h 7251821"/>
              <a:gd name="connsiteX168" fmla="*/ 5734050 w 6096313"/>
              <a:gd name="connsiteY168" fmla="*/ 4524375 h 7251821"/>
              <a:gd name="connsiteX169" fmla="*/ 5753100 w 6096313"/>
              <a:gd name="connsiteY169" fmla="*/ 4562475 h 7251821"/>
              <a:gd name="connsiteX170" fmla="*/ 5772150 w 6096313"/>
              <a:gd name="connsiteY170" fmla="*/ 4619625 h 7251821"/>
              <a:gd name="connsiteX171" fmla="*/ 5781675 w 6096313"/>
              <a:gd name="connsiteY171" fmla="*/ 4648200 h 7251821"/>
              <a:gd name="connsiteX172" fmla="*/ 5791200 w 6096313"/>
              <a:gd name="connsiteY172" fmla="*/ 4676775 h 7251821"/>
              <a:gd name="connsiteX173" fmla="*/ 5810250 w 6096313"/>
              <a:gd name="connsiteY173" fmla="*/ 5029200 h 7251821"/>
              <a:gd name="connsiteX174" fmla="*/ 5819775 w 6096313"/>
              <a:gd name="connsiteY174" fmla="*/ 5095875 h 7251821"/>
              <a:gd name="connsiteX175" fmla="*/ 5829300 w 6096313"/>
              <a:gd name="connsiteY175" fmla="*/ 5229225 h 7251821"/>
              <a:gd name="connsiteX176" fmla="*/ 5848350 w 6096313"/>
              <a:gd name="connsiteY176" fmla="*/ 5353050 h 7251821"/>
              <a:gd name="connsiteX177" fmla="*/ 5867400 w 6096313"/>
              <a:gd name="connsiteY177" fmla="*/ 5448300 h 7251821"/>
              <a:gd name="connsiteX178" fmla="*/ 5886450 w 6096313"/>
              <a:gd name="connsiteY178" fmla="*/ 5686425 h 7251821"/>
              <a:gd name="connsiteX179" fmla="*/ 5895975 w 6096313"/>
              <a:gd name="connsiteY179" fmla="*/ 5772150 h 7251821"/>
              <a:gd name="connsiteX180" fmla="*/ 5905500 w 6096313"/>
              <a:gd name="connsiteY180" fmla="*/ 6600825 h 7251821"/>
              <a:gd name="connsiteX181" fmla="*/ 5934075 w 6096313"/>
              <a:gd name="connsiteY181" fmla="*/ 6686550 h 7251821"/>
              <a:gd name="connsiteX182" fmla="*/ 5962650 w 6096313"/>
              <a:gd name="connsiteY182" fmla="*/ 6781800 h 7251821"/>
              <a:gd name="connsiteX183" fmla="*/ 6000750 w 6096313"/>
              <a:gd name="connsiteY183" fmla="*/ 6867525 h 7251821"/>
              <a:gd name="connsiteX184" fmla="*/ 6065601 w 6096313"/>
              <a:gd name="connsiteY184" fmla="*/ 6698962 h 7251821"/>
              <a:gd name="connsiteX185" fmla="*/ 6096000 w 6096313"/>
              <a:gd name="connsiteY185" fmla="*/ 0 h 7251821"/>
              <a:gd name="connsiteX0" fmla="*/ 6096000 w 6096447"/>
              <a:gd name="connsiteY0" fmla="*/ 0 h 7224227"/>
              <a:gd name="connsiteX1" fmla="*/ 6048375 w 6096447"/>
              <a:gd name="connsiteY1" fmla="*/ 47625 h 7224227"/>
              <a:gd name="connsiteX2" fmla="*/ 6038850 w 6096447"/>
              <a:gd name="connsiteY2" fmla="*/ 76200 h 7224227"/>
              <a:gd name="connsiteX3" fmla="*/ 6019800 w 6096447"/>
              <a:gd name="connsiteY3" fmla="*/ 104775 h 7224227"/>
              <a:gd name="connsiteX4" fmla="*/ 6010275 w 6096447"/>
              <a:gd name="connsiteY4" fmla="*/ 152400 h 7224227"/>
              <a:gd name="connsiteX5" fmla="*/ 6000750 w 6096447"/>
              <a:gd name="connsiteY5" fmla="*/ 180975 h 7224227"/>
              <a:gd name="connsiteX6" fmla="*/ 5991225 w 6096447"/>
              <a:gd name="connsiteY6" fmla="*/ 228600 h 7224227"/>
              <a:gd name="connsiteX7" fmla="*/ 5981700 w 6096447"/>
              <a:gd name="connsiteY7" fmla="*/ 333375 h 7224227"/>
              <a:gd name="connsiteX8" fmla="*/ 5962650 w 6096447"/>
              <a:gd name="connsiteY8" fmla="*/ 428625 h 7224227"/>
              <a:gd name="connsiteX9" fmla="*/ 5943600 w 6096447"/>
              <a:gd name="connsiteY9" fmla="*/ 666750 h 7224227"/>
              <a:gd name="connsiteX10" fmla="*/ 5934075 w 6096447"/>
              <a:gd name="connsiteY10" fmla="*/ 704850 h 7224227"/>
              <a:gd name="connsiteX11" fmla="*/ 5924550 w 6096447"/>
              <a:gd name="connsiteY11" fmla="*/ 790575 h 7224227"/>
              <a:gd name="connsiteX12" fmla="*/ 5915025 w 6096447"/>
              <a:gd name="connsiteY12" fmla="*/ 847725 h 7224227"/>
              <a:gd name="connsiteX13" fmla="*/ 5905500 w 6096447"/>
              <a:gd name="connsiteY13" fmla="*/ 1095375 h 7224227"/>
              <a:gd name="connsiteX14" fmla="*/ 5886450 w 6096447"/>
              <a:gd name="connsiteY14" fmla="*/ 1200150 h 7224227"/>
              <a:gd name="connsiteX15" fmla="*/ 5867400 w 6096447"/>
              <a:gd name="connsiteY15" fmla="*/ 1276350 h 7224227"/>
              <a:gd name="connsiteX16" fmla="*/ 5848350 w 6096447"/>
              <a:gd name="connsiteY16" fmla="*/ 1381125 h 7224227"/>
              <a:gd name="connsiteX17" fmla="*/ 5838825 w 6096447"/>
              <a:gd name="connsiteY17" fmla="*/ 1504950 h 7224227"/>
              <a:gd name="connsiteX18" fmla="*/ 5819775 w 6096447"/>
              <a:gd name="connsiteY18" fmla="*/ 1581150 h 7224227"/>
              <a:gd name="connsiteX19" fmla="*/ 5810250 w 6096447"/>
              <a:gd name="connsiteY19" fmla="*/ 1638300 h 7224227"/>
              <a:gd name="connsiteX20" fmla="*/ 5800725 w 6096447"/>
              <a:gd name="connsiteY20" fmla="*/ 1724025 h 7224227"/>
              <a:gd name="connsiteX21" fmla="*/ 5781675 w 6096447"/>
              <a:gd name="connsiteY21" fmla="*/ 1781175 h 7224227"/>
              <a:gd name="connsiteX22" fmla="*/ 5772150 w 6096447"/>
              <a:gd name="connsiteY22" fmla="*/ 1819275 h 7224227"/>
              <a:gd name="connsiteX23" fmla="*/ 5753100 w 6096447"/>
              <a:gd name="connsiteY23" fmla="*/ 1847850 h 7224227"/>
              <a:gd name="connsiteX24" fmla="*/ 5743575 w 6096447"/>
              <a:gd name="connsiteY24" fmla="*/ 1933575 h 7224227"/>
              <a:gd name="connsiteX25" fmla="*/ 5734050 w 6096447"/>
              <a:gd name="connsiteY25" fmla="*/ 1981200 h 7224227"/>
              <a:gd name="connsiteX26" fmla="*/ 5724525 w 6096447"/>
              <a:gd name="connsiteY26" fmla="*/ 2038350 h 7224227"/>
              <a:gd name="connsiteX27" fmla="*/ 5715000 w 6096447"/>
              <a:gd name="connsiteY27" fmla="*/ 2076450 h 7224227"/>
              <a:gd name="connsiteX28" fmla="*/ 5705475 w 6096447"/>
              <a:gd name="connsiteY28" fmla="*/ 2133600 h 7224227"/>
              <a:gd name="connsiteX29" fmla="*/ 5676900 w 6096447"/>
              <a:gd name="connsiteY29" fmla="*/ 2200275 h 7224227"/>
              <a:gd name="connsiteX30" fmla="*/ 5648325 w 6096447"/>
              <a:gd name="connsiteY30" fmla="*/ 2286000 h 7224227"/>
              <a:gd name="connsiteX31" fmla="*/ 5638800 w 6096447"/>
              <a:gd name="connsiteY31" fmla="*/ 2314575 h 7224227"/>
              <a:gd name="connsiteX32" fmla="*/ 5610225 w 6096447"/>
              <a:gd name="connsiteY32" fmla="*/ 2343150 h 7224227"/>
              <a:gd name="connsiteX33" fmla="*/ 5572125 w 6096447"/>
              <a:gd name="connsiteY33" fmla="*/ 2390775 h 7224227"/>
              <a:gd name="connsiteX34" fmla="*/ 5543550 w 6096447"/>
              <a:gd name="connsiteY34" fmla="*/ 2419350 h 7224227"/>
              <a:gd name="connsiteX35" fmla="*/ 5486400 w 6096447"/>
              <a:gd name="connsiteY35" fmla="*/ 2457450 h 7224227"/>
              <a:gd name="connsiteX36" fmla="*/ 5457825 w 6096447"/>
              <a:gd name="connsiteY36" fmla="*/ 2476500 h 7224227"/>
              <a:gd name="connsiteX37" fmla="*/ 5429250 w 6096447"/>
              <a:gd name="connsiteY37" fmla="*/ 2486025 h 7224227"/>
              <a:gd name="connsiteX38" fmla="*/ 5372100 w 6096447"/>
              <a:gd name="connsiteY38" fmla="*/ 2524125 h 7224227"/>
              <a:gd name="connsiteX39" fmla="*/ 5343525 w 6096447"/>
              <a:gd name="connsiteY39" fmla="*/ 2543175 h 7224227"/>
              <a:gd name="connsiteX40" fmla="*/ 5286375 w 6096447"/>
              <a:gd name="connsiteY40" fmla="*/ 2581275 h 7224227"/>
              <a:gd name="connsiteX41" fmla="*/ 5257800 w 6096447"/>
              <a:gd name="connsiteY41" fmla="*/ 2600325 h 7224227"/>
              <a:gd name="connsiteX42" fmla="*/ 5200650 w 6096447"/>
              <a:gd name="connsiteY42" fmla="*/ 2619375 h 7224227"/>
              <a:gd name="connsiteX43" fmla="*/ 5162550 w 6096447"/>
              <a:gd name="connsiteY43" fmla="*/ 2657475 h 7224227"/>
              <a:gd name="connsiteX44" fmla="*/ 5143500 w 6096447"/>
              <a:gd name="connsiteY44" fmla="*/ 2686050 h 7224227"/>
              <a:gd name="connsiteX45" fmla="*/ 5086350 w 6096447"/>
              <a:gd name="connsiteY45" fmla="*/ 2733675 h 7224227"/>
              <a:gd name="connsiteX46" fmla="*/ 4905375 w 6096447"/>
              <a:gd name="connsiteY46" fmla="*/ 2771909 h 7224227"/>
              <a:gd name="connsiteX47" fmla="*/ 4676467 w 6096447"/>
              <a:gd name="connsiteY47" fmla="*/ 2829022 h 7224227"/>
              <a:gd name="connsiteX48" fmla="*/ 4493650 w 6096447"/>
              <a:gd name="connsiteY48" fmla="*/ 2886114 h 7224227"/>
              <a:gd name="connsiteX49" fmla="*/ 4324042 w 6096447"/>
              <a:gd name="connsiteY49" fmla="*/ 2867140 h 7224227"/>
              <a:gd name="connsiteX50" fmla="*/ 4132314 w 6096447"/>
              <a:gd name="connsiteY50" fmla="*/ 2886171 h 7224227"/>
              <a:gd name="connsiteX51" fmla="*/ 3914775 w 6096447"/>
              <a:gd name="connsiteY51" fmla="*/ 2857635 h 7224227"/>
              <a:gd name="connsiteX52" fmla="*/ 3770978 w 6096447"/>
              <a:gd name="connsiteY52" fmla="*/ 2829079 h 7224227"/>
              <a:gd name="connsiteX53" fmla="*/ 3540535 w 6096447"/>
              <a:gd name="connsiteY53" fmla="*/ 2800522 h 7224227"/>
              <a:gd name="connsiteX54" fmla="*/ 3205316 w 6096447"/>
              <a:gd name="connsiteY54" fmla="*/ 2829079 h 7224227"/>
              <a:gd name="connsiteX55" fmla="*/ 2924175 w 6096447"/>
              <a:gd name="connsiteY55" fmla="*/ 2772121 h 7224227"/>
              <a:gd name="connsiteX56" fmla="*/ 2613845 w 6096447"/>
              <a:gd name="connsiteY56" fmla="*/ 2819707 h 7224227"/>
              <a:gd name="connsiteX57" fmla="*/ 2127455 w 6096447"/>
              <a:gd name="connsiteY57" fmla="*/ 2819689 h 7224227"/>
              <a:gd name="connsiteX58" fmla="*/ 1800225 w 6096447"/>
              <a:gd name="connsiteY58" fmla="*/ 2838450 h 7224227"/>
              <a:gd name="connsiteX59" fmla="*/ 1733550 w 6096447"/>
              <a:gd name="connsiteY59" fmla="*/ 2781300 h 7224227"/>
              <a:gd name="connsiteX60" fmla="*/ 1685925 w 6096447"/>
              <a:gd name="connsiteY60" fmla="*/ 2771775 h 7224227"/>
              <a:gd name="connsiteX61" fmla="*/ 1466850 w 6096447"/>
              <a:gd name="connsiteY61" fmla="*/ 2752725 h 7224227"/>
              <a:gd name="connsiteX62" fmla="*/ 1362075 w 6096447"/>
              <a:gd name="connsiteY62" fmla="*/ 2724150 h 7224227"/>
              <a:gd name="connsiteX63" fmla="*/ 1314450 w 6096447"/>
              <a:gd name="connsiteY63" fmla="*/ 2714625 h 7224227"/>
              <a:gd name="connsiteX64" fmla="*/ 1266825 w 6096447"/>
              <a:gd name="connsiteY64" fmla="*/ 2695575 h 7224227"/>
              <a:gd name="connsiteX65" fmla="*/ 1181100 w 6096447"/>
              <a:gd name="connsiteY65" fmla="*/ 2686050 h 7224227"/>
              <a:gd name="connsiteX66" fmla="*/ 1152525 w 6096447"/>
              <a:gd name="connsiteY66" fmla="*/ 2676525 h 7224227"/>
              <a:gd name="connsiteX67" fmla="*/ 1047750 w 6096447"/>
              <a:gd name="connsiteY67" fmla="*/ 2647950 h 7224227"/>
              <a:gd name="connsiteX68" fmla="*/ 1009650 w 6096447"/>
              <a:gd name="connsiteY68" fmla="*/ 2628900 h 7224227"/>
              <a:gd name="connsiteX69" fmla="*/ 962025 w 6096447"/>
              <a:gd name="connsiteY69" fmla="*/ 2609850 h 7224227"/>
              <a:gd name="connsiteX70" fmla="*/ 933450 w 6096447"/>
              <a:gd name="connsiteY70" fmla="*/ 2590800 h 7224227"/>
              <a:gd name="connsiteX71" fmla="*/ 904875 w 6096447"/>
              <a:gd name="connsiteY71" fmla="*/ 2581275 h 7224227"/>
              <a:gd name="connsiteX72" fmla="*/ 876300 w 6096447"/>
              <a:gd name="connsiteY72" fmla="*/ 2562225 h 7224227"/>
              <a:gd name="connsiteX73" fmla="*/ 809625 w 6096447"/>
              <a:gd name="connsiteY73" fmla="*/ 2533650 h 7224227"/>
              <a:gd name="connsiteX74" fmla="*/ 781050 w 6096447"/>
              <a:gd name="connsiteY74" fmla="*/ 2514600 h 7224227"/>
              <a:gd name="connsiteX75" fmla="*/ 752475 w 6096447"/>
              <a:gd name="connsiteY75" fmla="*/ 2505075 h 7224227"/>
              <a:gd name="connsiteX76" fmla="*/ 685800 w 6096447"/>
              <a:gd name="connsiteY76" fmla="*/ 2486025 h 7224227"/>
              <a:gd name="connsiteX77" fmla="*/ 638175 w 6096447"/>
              <a:gd name="connsiteY77" fmla="*/ 2476500 h 7224227"/>
              <a:gd name="connsiteX78" fmla="*/ 581025 w 6096447"/>
              <a:gd name="connsiteY78" fmla="*/ 2457450 h 7224227"/>
              <a:gd name="connsiteX79" fmla="*/ 466725 w 6096447"/>
              <a:gd name="connsiteY79" fmla="*/ 2438400 h 7224227"/>
              <a:gd name="connsiteX80" fmla="*/ 419100 w 6096447"/>
              <a:gd name="connsiteY80" fmla="*/ 2419350 h 7224227"/>
              <a:gd name="connsiteX81" fmla="*/ 390525 w 6096447"/>
              <a:gd name="connsiteY81" fmla="*/ 2409825 h 7224227"/>
              <a:gd name="connsiteX82" fmla="*/ 342900 w 6096447"/>
              <a:gd name="connsiteY82" fmla="*/ 2390775 h 7224227"/>
              <a:gd name="connsiteX83" fmla="*/ 219075 w 6096447"/>
              <a:gd name="connsiteY83" fmla="*/ 2362200 h 7224227"/>
              <a:gd name="connsiteX84" fmla="*/ 190500 w 6096447"/>
              <a:gd name="connsiteY84" fmla="*/ 2352675 h 7224227"/>
              <a:gd name="connsiteX85" fmla="*/ 133350 w 6096447"/>
              <a:gd name="connsiteY85" fmla="*/ 2362200 h 7224227"/>
              <a:gd name="connsiteX86" fmla="*/ 85725 w 6096447"/>
              <a:gd name="connsiteY86" fmla="*/ 2409825 h 7224227"/>
              <a:gd name="connsiteX87" fmla="*/ 57150 w 6096447"/>
              <a:gd name="connsiteY87" fmla="*/ 2447925 h 7224227"/>
              <a:gd name="connsiteX88" fmla="*/ 38100 w 6096447"/>
              <a:gd name="connsiteY88" fmla="*/ 2486025 h 7224227"/>
              <a:gd name="connsiteX89" fmla="*/ 19050 w 6096447"/>
              <a:gd name="connsiteY89" fmla="*/ 2514600 h 7224227"/>
              <a:gd name="connsiteX90" fmla="*/ 9525 w 6096447"/>
              <a:gd name="connsiteY90" fmla="*/ 2552700 h 7224227"/>
              <a:gd name="connsiteX91" fmla="*/ 0 w 6096447"/>
              <a:gd name="connsiteY91" fmla="*/ 2581275 h 7224227"/>
              <a:gd name="connsiteX92" fmla="*/ 28575 w 6096447"/>
              <a:gd name="connsiteY92" fmla="*/ 2733675 h 7224227"/>
              <a:gd name="connsiteX93" fmla="*/ 47625 w 6096447"/>
              <a:gd name="connsiteY93" fmla="*/ 2790825 h 7224227"/>
              <a:gd name="connsiteX94" fmla="*/ 76200 w 6096447"/>
              <a:gd name="connsiteY94" fmla="*/ 2828925 h 7224227"/>
              <a:gd name="connsiteX95" fmla="*/ 85725 w 6096447"/>
              <a:gd name="connsiteY95" fmla="*/ 2857500 h 7224227"/>
              <a:gd name="connsiteX96" fmla="*/ 114300 w 6096447"/>
              <a:gd name="connsiteY96" fmla="*/ 2867025 h 7224227"/>
              <a:gd name="connsiteX97" fmla="*/ 171450 w 6096447"/>
              <a:gd name="connsiteY97" fmla="*/ 2905125 h 7224227"/>
              <a:gd name="connsiteX98" fmla="*/ 200025 w 6096447"/>
              <a:gd name="connsiteY98" fmla="*/ 2914650 h 7224227"/>
              <a:gd name="connsiteX99" fmla="*/ 228600 w 6096447"/>
              <a:gd name="connsiteY99" fmla="*/ 2933700 h 7224227"/>
              <a:gd name="connsiteX100" fmla="*/ 257175 w 6096447"/>
              <a:gd name="connsiteY100" fmla="*/ 2962275 h 7224227"/>
              <a:gd name="connsiteX101" fmla="*/ 314325 w 6096447"/>
              <a:gd name="connsiteY101" fmla="*/ 2981325 h 7224227"/>
              <a:gd name="connsiteX102" fmla="*/ 352425 w 6096447"/>
              <a:gd name="connsiteY102" fmla="*/ 3000375 h 7224227"/>
              <a:gd name="connsiteX103" fmla="*/ 409575 w 6096447"/>
              <a:gd name="connsiteY103" fmla="*/ 3048000 h 7224227"/>
              <a:gd name="connsiteX104" fmla="*/ 438150 w 6096447"/>
              <a:gd name="connsiteY104" fmla="*/ 3086100 h 7224227"/>
              <a:gd name="connsiteX105" fmla="*/ 466725 w 6096447"/>
              <a:gd name="connsiteY105" fmla="*/ 3143250 h 7224227"/>
              <a:gd name="connsiteX106" fmla="*/ 476250 w 6096447"/>
              <a:gd name="connsiteY106" fmla="*/ 3171825 h 7224227"/>
              <a:gd name="connsiteX107" fmla="*/ 504825 w 6096447"/>
              <a:gd name="connsiteY107" fmla="*/ 3209925 h 7224227"/>
              <a:gd name="connsiteX108" fmla="*/ 523875 w 6096447"/>
              <a:gd name="connsiteY108" fmla="*/ 3248025 h 7224227"/>
              <a:gd name="connsiteX109" fmla="*/ 533400 w 6096447"/>
              <a:gd name="connsiteY109" fmla="*/ 3295650 h 7224227"/>
              <a:gd name="connsiteX110" fmla="*/ 590550 w 6096447"/>
              <a:gd name="connsiteY110" fmla="*/ 3371850 h 7224227"/>
              <a:gd name="connsiteX111" fmla="*/ 666750 w 6096447"/>
              <a:gd name="connsiteY111" fmla="*/ 3457575 h 7224227"/>
              <a:gd name="connsiteX112" fmla="*/ 695325 w 6096447"/>
              <a:gd name="connsiteY112" fmla="*/ 3476625 h 7224227"/>
              <a:gd name="connsiteX113" fmla="*/ 762000 w 6096447"/>
              <a:gd name="connsiteY113" fmla="*/ 3571875 h 7224227"/>
              <a:gd name="connsiteX114" fmla="*/ 800100 w 6096447"/>
              <a:gd name="connsiteY114" fmla="*/ 3629025 h 7224227"/>
              <a:gd name="connsiteX115" fmla="*/ 857250 w 6096447"/>
              <a:gd name="connsiteY115" fmla="*/ 3724275 h 7224227"/>
              <a:gd name="connsiteX116" fmla="*/ 923925 w 6096447"/>
              <a:gd name="connsiteY116" fmla="*/ 3781425 h 7224227"/>
              <a:gd name="connsiteX117" fmla="*/ 952500 w 6096447"/>
              <a:gd name="connsiteY117" fmla="*/ 3810000 h 7224227"/>
              <a:gd name="connsiteX118" fmla="*/ 981075 w 6096447"/>
              <a:gd name="connsiteY118" fmla="*/ 3829050 h 7224227"/>
              <a:gd name="connsiteX119" fmla="*/ 1028700 w 6096447"/>
              <a:gd name="connsiteY119" fmla="*/ 3886200 h 7224227"/>
              <a:gd name="connsiteX120" fmla="*/ 1057275 w 6096447"/>
              <a:gd name="connsiteY120" fmla="*/ 3924300 h 7224227"/>
              <a:gd name="connsiteX121" fmla="*/ 1076325 w 6096447"/>
              <a:gd name="connsiteY121" fmla="*/ 3952875 h 7224227"/>
              <a:gd name="connsiteX122" fmla="*/ 1114425 w 6096447"/>
              <a:gd name="connsiteY122" fmla="*/ 3962400 h 7224227"/>
              <a:gd name="connsiteX123" fmla="*/ 1152525 w 6096447"/>
              <a:gd name="connsiteY123" fmla="*/ 3990975 h 7224227"/>
              <a:gd name="connsiteX124" fmla="*/ 1181100 w 6096447"/>
              <a:gd name="connsiteY124" fmla="*/ 4010025 h 7224227"/>
              <a:gd name="connsiteX125" fmla="*/ 1200150 w 6096447"/>
              <a:gd name="connsiteY125" fmla="*/ 4038600 h 7224227"/>
              <a:gd name="connsiteX126" fmla="*/ 1228725 w 6096447"/>
              <a:gd name="connsiteY126" fmla="*/ 4048125 h 7224227"/>
              <a:gd name="connsiteX127" fmla="*/ 1257300 w 6096447"/>
              <a:gd name="connsiteY127" fmla="*/ 4067175 h 7224227"/>
              <a:gd name="connsiteX128" fmla="*/ 1343025 w 6096447"/>
              <a:gd name="connsiteY128" fmla="*/ 4057650 h 7224227"/>
              <a:gd name="connsiteX129" fmla="*/ 1371600 w 6096447"/>
              <a:gd name="connsiteY129" fmla="*/ 4038600 h 7224227"/>
              <a:gd name="connsiteX130" fmla="*/ 1419225 w 6096447"/>
              <a:gd name="connsiteY130" fmla="*/ 3981450 h 7224227"/>
              <a:gd name="connsiteX131" fmla="*/ 1485900 w 6096447"/>
              <a:gd name="connsiteY131" fmla="*/ 3924300 h 7224227"/>
              <a:gd name="connsiteX132" fmla="*/ 1514475 w 6096447"/>
              <a:gd name="connsiteY132" fmla="*/ 3914775 h 7224227"/>
              <a:gd name="connsiteX133" fmla="*/ 1543050 w 6096447"/>
              <a:gd name="connsiteY133" fmla="*/ 3895725 h 7224227"/>
              <a:gd name="connsiteX134" fmla="*/ 1628775 w 6096447"/>
              <a:gd name="connsiteY134" fmla="*/ 3876675 h 7224227"/>
              <a:gd name="connsiteX135" fmla="*/ 1657350 w 6096447"/>
              <a:gd name="connsiteY135" fmla="*/ 3857625 h 7224227"/>
              <a:gd name="connsiteX136" fmla="*/ 1685925 w 6096447"/>
              <a:gd name="connsiteY136" fmla="*/ 3829050 h 7224227"/>
              <a:gd name="connsiteX137" fmla="*/ 1743075 w 6096447"/>
              <a:gd name="connsiteY137" fmla="*/ 3810000 h 7224227"/>
              <a:gd name="connsiteX138" fmla="*/ 1809750 w 6096447"/>
              <a:gd name="connsiteY138" fmla="*/ 3790950 h 7224227"/>
              <a:gd name="connsiteX139" fmla="*/ 1924050 w 6096447"/>
              <a:gd name="connsiteY139" fmla="*/ 3771900 h 7224227"/>
              <a:gd name="connsiteX140" fmla="*/ 1943100 w 6096447"/>
              <a:gd name="connsiteY140" fmla="*/ 3743325 h 7224227"/>
              <a:gd name="connsiteX141" fmla="*/ 2000250 w 6096447"/>
              <a:gd name="connsiteY141" fmla="*/ 3724275 h 7224227"/>
              <a:gd name="connsiteX142" fmla="*/ 2345301 w 6096447"/>
              <a:gd name="connsiteY142" fmla="*/ 3695528 h 7224227"/>
              <a:gd name="connsiteX143" fmla="*/ 2566219 w 6096447"/>
              <a:gd name="connsiteY143" fmla="*/ 3714423 h 7224227"/>
              <a:gd name="connsiteX144" fmla="*/ 2825546 w 6096447"/>
              <a:gd name="connsiteY144" fmla="*/ 3676229 h 7224227"/>
              <a:gd name="connsiteX145" fmla="*/ 3347577 w 6096447"/>
              <a:gd name="connsiteY145" fmla="*/ 3676210 h 7224227"/>
              <a:gd name="connsiteX146" fmla="*/ 3527630 w 6096447"/>
              <a:gd name="connsiteY146" fmla="*/ 3714290 h 7224227"/>
              <a:gd name="connsiteX147" fmla="*/ 3814302 w 6096447"/>
              <a:gd name="connsiteY147" fmla="*/ 3752467 h 7224227"/>
              <a:gd name="connsiteX148" fmla="*/ 3994663 w 6096447"/>
              <a:gd name="connsiteY148" fmla="*/ 3752505 h 7224227"/>
              <a:gd name="connsiteX149" fmla="*/ 4245078 w 6096447"/>
              <a:gd name="connsiteY149" fmla="*/ 3781061 h 7224227"/>
              <a:gd name="connsiteX150" fmla="*/ 4400857 w 6096447"/>
              <a:gd name="connsiteY150" fmla="*/ 3800091 h 7224227"/>
              <a:gd name="connsiteX151" fmla="*/ 4622390 w 6096447"/>
              <a:gd name="connsiteY151" fmla="*/ 3800188 h 7224227"/>
              <a:gd name="connsiteX152" fmla="*/ 4742836 w 6096447"/>
              <a:gd name="connsiteY152" fmla="*/ 3800360 h 7224227"/>
              <a:gd name="connsiteX153" fmla="*/ 5076825 w 6096447"/>
              <a:gd name="connsiteY153" fmla="*/ 3886008 h 7224227"/>
              <a:gd name="connsiteX154" fmla="*/ 5334000 w 6096447"/>
              <a:gd name="connsiteY154" fmla="*/ 3981450 h 7224227"/>
              <a:gd name="connsiteX155" fmla="*/ 5343525 w 6096447"/>
              <a:gd name="connsiteY155" fmla="*/ 4010025 h 7224227"/>
              <a:gd name="connsiteX156" fmla="*/ 5410200 w 6096447"/>
              <a:gd name="connsiteY156" fmla="*/ 4067175 h 7224227"/>
              <a:gd name="connsiteX157" fmla="*/ 5438775 w 6096447"/>
              <a:gd name="connsiteY157" fmla="*/ 4076700 h 7224227"/>
              <a:gd name="connsiteX158" fmla="*/ 5495925 w 6096447"/>
              <a:gd name="connsiteY158" fmla="*/ 4133850 h 7224227"/>
              <a:gd name="connsiteX159" fmla="*/ 5562600 w 6096447"/>
              <a:gd name="connsiteY159" fmla="*/ 4171950 h 7224227"/>
              <a:gd name="connsiteX160" fmla="*/ 5591175 w 6096447"/>
              <a:gd name="connsiteY160" fmla="*/ 4229100 h 7224227"/>
              <a:gd name="connsiteX161" fmla="*/ 5600700 w 6096447"/>
              <a:gd name="connsiteY161" fmla="*/ 4257675 h 7224227"/>
              <a:gd name="connsiteX162" fmla="*/ 5619750 w 6096447"/>
              <a:gd name="connsiteY162" fmla="*/ 4295775 h 7224227"/>
              <a:gd name="connsiteX163" fmla="*/ 5629275 w 6096447"/>
              <a:gd name="connsiteY163" fmla="*/ 4333875 h 7224227"/>
              <a:gd name="connsiteX164" fmla="*/ 5648325 w 6096447"/>
              <a:gd name="connsiteY164" fmla="*/ 4362450 h 7224227"/>
              <a:gd name="connsiteX165" fmla="*/ 5657850 w 6096447"/>
              <a:gd name="connsiteY165" fmla="*/ 4391025 h 7224227"/>
              <a:gd name="connsiteX166" fmla="*/ 5695950 w 6096447"/>
              <a:gd name="connsiteY166" fmla="*/ 4448175 h 7224227"/>
              <a:gd name="connsiteX167" fmla="*/ 5705475 w 6096447"/>
              <a:gd name="connsiteY167" fmla="*/ 4495800 h 7224227"/>
              <a:gd name="connsiteX168" fmla="*/ 5734050 w 6096447"/>
              <a:gd name="connsiteY168" fmla="*/ 4524375 h 7224227"/>
              <a:gd name="connsiteX169" fmla="*/ 5753100 w 6096447"/>
              <a:gd name="connsiteY169" fmla="*/ 4562475 h 7224227"/>
              <a:gd name="connsiteX170" fmla="*/ 5772150 w 6096447"/>
              <a:gd name="connsiteY170" fmla="*/ 4619625 h 7224227"/>
              <a:gd name="connsiteX171" fmla="*/ 5781675 w 6096447"/>
              <a:gd name="connsiteY171" fmla="*/ 4648200 h 7224227"/>
              <a:gd name="connsiteX172" fmla="*/ 5791200 w 6096447"/>
              <a:gd name="connsiteY172" fmla="*/ 4676775 h 7224227"/>
              <a:gd name="connsiteX173" fmla="*/ 5810250 w 6096447"/>
              <a:gd name="connsiteY173" fmla="*/ 5029200 h 7224227"/>
              <a:gd name="connsiteX174" fmla="*/ 5819775 w 6096447"/>
              <a:gd name="connsiteY174" fmla="*/ 5095875 h 7224227"/>
              <a:gd name="connsiteX175" fmla="*/ 5829300 w 6096447"/>
              <a:gd name="connsiteY175" fmla="*/ 5229225 h 7224227"/>
              <a:gd name="connsiteX176" fmla="*/ 5848350 w 6096447"/>
              <a:gd name="connsiteY176" fmla="*/ 5353050 h 7224227"/>
              <a:gd name="connsiteX177" fmla="*/ 5867400 w 6096447"/>
              <a:gd name="connsiteY177" fmla="*/ 5448300 h 7224227"/>
              <a:gd name="connsiteX178" fmla="*/ 5886450 w 6096447"/>
              <a:gd name="connsiteY178" fmla="*/ 5686425 h 7224227"/>
              <a:gd name="connsiteX179" fmla="*/ 5895975 w 6096447"/>
              <a:gd name="connsiteY179" fmla="*/ 5772150 h 7224227"/>
              <a:gd name="connsiteX180" fmla="*/ 5905500 w 6096447"/>
              <a:gd name="connsiteY180" fmla="*/ 6600825 h 7224227"/>
              <a:gd name="connsiteX181" fmla="*/ 5934075 w 6096447"/>
              <a:gd name="connsiteY181" fmla="*/ 6686550 h 7224227"/>
              <a:gd name="connsiteX182" fmla="*/ 5962650 w 6096447"/>
              <a:gd name="connsiteY182" fmla="*/ 6781800 h 7224227"/>
              <a:gd name="connsiteX183" fmla="*/ 6065601 w 6096447"/>
              <a:gd name="connsiteY183" fmla="*/ 6698962 h 7224227"/>
              <a:gd name="connsiteX184" fmla="*/ 6096000 w 6096447"/>
              <a:gd name="connsiteY184" fmla="*/ 0 h 7224227"/>
              <a:gd name="connsiteX0" fmla="*/ 6096000 w 6098429"/>
              <a:gd name="connsiteY0" fmla="*/ 0 h 6782074"/>
              <a:gd name="connsiteX1" fmla="*/ 6048375 w 6098429"/>
              <a:gd name="connsiteY1" fmla="*/ 47625 h 6782074"/>
              <a:gd name="connsiteX2" fmla="*/ 6038850 w 6098429"/>
              <a:gd name="connsiteY2" fmla="*/ 76200 h 6782074"/>
              <a:gd name="connsiteX3" fmla="*/ 6019800 w 6098429"/>
              <a:gd name="connsiteY3" fmla="*/ 104775 h 6782074"/>
              <a:gd name="connsiteX4" fmla="*/ 6010275 w 6098429"/>
              <a:gd name="connsiteY4" fmla="*/ 152400 h 6782074"/>
              <a:gd name="connsiteX5" fmla="*/ 6000750 w 6098429"/>
              <a:gd name="connsiteY5" fmla="*/ 180975 h 6782074"/>
              <a:gd name="connsiteX6" fmla="*/ 5991225 w 6098429"/>
              <a:gd name="connsiteY6" fmla="*/ 228600 h 6782074"/>
              <a:gd name="connsiteX7" fmla="*/ 5981700 w 6098429"/>
              <a:gd name="connsiteY7" fmla="*/ 333375 h 6782074"/>
              <a:gd name="connsiteX8" fmla="*/ 5962650 w 6098429"/>
              <a:gd name="connsiteY8" fmla="*/ 428625 h 6782074"/>
              <a:gd name="connsiteX9" fmla="*/ 5943600 w 6098429"/>
              <a:gd name="connsiteY9" fmla="*/ 666750 h 6782074"/>
              <a:gd name="connsiteX10" fmla="*/ 5934075 w 6098429"/>
              <a:gd name="connsiteY10" fmla="*/ 704850 h 6782074"/>
              <a:gd name="connsiteX11" fmla="*/ 5924550 w 6098429"/>
              <a:gd name="connsiteY11" fmla="*/ 790575 h 6782074"/>
              <a:gd name="connsiteX12" fmla="*/ 5915025 w 6098429"/>
              <a:gd name="connsiteY12" fmla="*/ 847725 h 6782074"/>
              <a:gd name="connsiteX13" fmla="*/ 5905500 w 6098429"/>
              <a:gd name="connsiteY13" fmla="*/ 1095375 h 6782074"/>
              <a:gd name="connsiteX14" fmla="*/ 5886450 w 6098429"/>
              <a:gd name="connsiteY14" fmla="*/ 1200150 h 6782074"/>
              <a:gd name="connsiteX15" fmla="*/ 5867400 w 6098429"/>
              <a:gd name="connsiteY15" fmla="*/ 1276350 h 6782074"/>
              <a:gd name="connsiteX16" fmla="*/ 5848350 w 6098429"/>
              <a:gd name="connsiteY16" fmla="*/ 1381125 h 6782074"/>
              <a:gd name="connsiteX17" fmla="*/ 5838825 w 6098429"/>
              <a:gd name="connsiteY17" fmla="*/ 1504950 h 6782074"/>
              <a:gd name="connsiteX18" fmla="*/ 5819775 w 6098429"/>
              <a:gd name="connsiteY18" fmla="*/ 1581150 h 6782074"/>
              <a:gd name="connsiteX19" fmla="*/ 5810250 w 6098429"/>
              <a:gd name="connsiteY19" fmla="*/ 1638300 h 6782074"/>
              <a:gd name="connsiteX20" fmla="*/ 5800725 w 6098429"/>
              <a:gd name="connsiteY20" fmla="*/ 1724025 h 6782074"/>
              <a:gd name="connsiteX21" fmla="*/ 5781675 w 6098429"/>
              <a:gd name="connsiteY21" fmla="*/ 1781175 h 6782074"/>
              <a:gd name="connsiteX22" fmla="*/ 5772150 w 6098429"/>
              <a:gd name="connsiteY22" fmla="*/ 1819275 h 6782074"/>
              <a:gd name="connsiteX23" fmla="*/ 5753100 w 6098429"/>
              <a:gd name="connsiteY23" fmla="*/ 1847850 h 6782074"/>
              <a:gd name="connsiteX24" fmla="*/ 5743575 w 6098429"/>
              <a:gd name="connsiteY24" fmla="*/ 1933575 h 6782074"/>
              <a:gd name="connsiteX25" fmla="*/ 5734050 w 6098429"/>
              <a:gd name="connsiteY25" fmla="*/ 1981200 h 6782074"/>
              <a:gd name="connsiteX26" fmla="*/ 5724525 w 6098429"/>
              <a:gd name="connsiteY26" fmla="*/ 2038350 h 6782074"/>
              <a:gd name="connsiteX27" fmla="*/ 5715000 w 6098429"/>
              <a:gd name="connsiteY27" fmla="*/ 2076450 h 6782074"/>
              <a:gd name="connsiteX28" fmla="*/ 5705475 w 6098429"/>
              <a:gd name="connsiteY28" fmla="*/ 2133600 h 6782074"/>
              <a:gd name="connsiteX29" fmla="*/ 5676900 w 6098429"/>
              <a:gd name="connsiteY29" fmla="*/ 2200275 h 6782074"/>
              <a:gd name="connsiteX30" fmla="*/ 5648325 w 6098429"/>
              <a:gd name="connsiteY30" fmla="*/ 2286000 h 6782074"/>
              <a:gd name="connsiteX31" fmla="*/ 5638800 w 6098429"/>
              <a:gd name="connsiteY31" fmla="*/ 2314575 h 6782074"/>
              <a:gd name="connsiteX32" fmla="*/ 5610225 w 6098429"/>
              <a:gd name="connsiteY32" fmla="*/ 2343150 h 6782074"/>
              <a:gd name="connsiteX33" fmla="*/ 5572125 w 6098429"/>
              <a:gd name="connsiteY33" fmla="*/ 2390775 h 6782074"/>
              <a:gd name="connsiteX34" fmla="*/ 5543550 w 6098429"/>
              <a:gd name="connsiteY34" fmla="*/ 2419350 h 6782074"/>
              <a:gd name="connsiteX35" fmla="*/ 5486400 w 6098429"/>
              <a:gd name="connsiteY35" fmla="*/ 2457450 h 6782074"/>
              <a:gd name="connsiteX36" fmla="*/ 5457825 w 6098429"/>
              <a:gd name="connsiteY36" fmla="*/ 2476500 h 6782074"/>
              <a:gd name="connsiteX37" fmla="*/ 5429250 w 6098429"/>
              <a:gd name="connsiteY37" fmla="*/ 2486025 h 6782074"/>
              <a:gd name="connsiteX38" fmla="*/ 5372100 w 6098429"/>
              <a:gd name="connsiteY38" fmla="*/ 2524125 h 6782074"/>
              <a:gd name="connsiteX39" fmla="*/ 5343525 w 6098429"/>
              <a:gd name="connsiteY39" fmla="*/ 2543175 h 6782074"/>
              <a:gd name="connsiteX40" fmla="*/ 5286375 w 6098429"/>
              <a:gd name="connsiteY40" fmla="*/ 2581275 h 6782074"/>
              <a:gd name="connsiteX41" fmla="*/ 5257800 w 6098429"/>
              <a:gd name="connsiteY41" fmla="*/ 2600325 h 6782074"/>
              <a:gd name="connsiteX42" fmla="*/ 5200650 w 6098429"/>
              <a:gd name="connsiteY42" fmla="*/ 2619375 h 6782074"/>
              <a:gd name="connsiteX43" fmla="*/ 5162550 w 6098429"/>
              <a:gd name="connsiteY43" fmla="*/ 2657475 h 6782074"/>
              <a:gd name="connsiteX44" fmla="*/ 5143500 w 6098429"/>
              <a:gd name="connsiteY44" fmla="*/ 2686050 h 6782074"/>
              <a:gd name="connsiteX45" fmla="*/ 5086350 w 6098429"/>
              <a:gd name="connsiteY45" fmla="*/ 2733675 h 6782074"/>
              <a:gd name="connsiteX46" fmla="*/ 4905375 w 6098429"/>
              <a:gd name="connsiteY46" fmla="*/ 2771909 h 6782074"/>
              <a:gd name="connsiteX47" fmla="*/ 4676467 w 6098429"/>
              <a:gd name="connsiteY47" fmla="*/ 2829022 h 6782074"/>
              <a:gd name="connsiteX48" fmla="*/ 4493650 w 6098429"/>
              <a:gd name="connsiteY48" fmla="*/ 2886114 h 6782074"/>
              <a:gd name="connsiteX49" fmla="*/ 4324042 w 6098429"/>
              <a:gd name="connsiteY49" fmla="*/ 2867140 h 6782074"/>
              <a:gd name="connsiteX50" fmla="*/ 4132314 w 6098429"/>
              <a:gd name="connsiteY50" fmla="*/ 2886171 h 6782074"/>
              <a:gd name="connsiteX51" fmla="*/ 3914775 w 6098429"/>
              <a:gd name="connsiteY51" fmla="*/ 2857635 h 6782074"/>
              <a:gd name="connsiteX52" fmla="*/ 3770978 w 6098429"/>
              <a:gd name="connsiteY52" fmla="*/ 2829079 h 6782074"/>
              <a:gd name="connsiteX53" fmla="*/ 3540535 w 6098429"/>
              <a:gd name="connsiteY53" fmla="*/ 2800522 h 6782074"/>
              <a:gd name="connsiteX54" fmla="*/ 3205316 w 6098429"/>
              <a:gd name="connsiteY54" fmla="*/ 2829079 h 6782074"/>
              <a:gd name="connsiteX55" fmla="*/ 2924175 w 6098429"/>
              <a:gd name="connsiteY55" fmla="*/ 2772121 h 6782074"/>
              <a:gd name="connsiteX56" fmla="*/ 2613845 w 6098429"/>
              <a:gd name="connsiteY56" fmla="*/ 2819707 h 6782074"/>
              <a:gd name="connsiteX57" fmla="*/ 2127455 w 6098429"/>
              <a:gd name="connsiteY57" fmla="*/ 2819689 h 6782074"/>
              <a:gd name="connsiteX58" fmla="*/ 1800225 w 6098429"/>
              <a:gd name="connsiteY58" fmla="*/ 2838450 h 6782074"/>
              <a:gd name="connsiteX59" fmla="*/ 1733550 w 6098429"/>
              <a:gd name="connsiteY59" fmla="*/ 2781300 h 6782074"/>
              <a:gd name="connsiteX60" fmla="*/ 1685925 w 6098429"/>
              <a:gd name="connsiteY60" fmla="*/ 2771775 h 6782074"/>
              <a:gd name="connsiteX61" fmla="*/ 1466850 w 6098429"/>
              <a:gd name="connsiteY61" fmla="*/ 2752725 h 6782074"/>
              <a:gd name="connsiteX62" fmla="*/ 1362075 w 6098429"/>
              <a:gd name="connsiteY62" fmla="*/ 2724150 h 6782074"/>
              <a:gd name="connsiteX63" fmla="*/ 1314450 w 6098429"/>
              <a:gd name="connsiteY63" fmla="*/ 2714625 h 6782074"/>
              <a:gd name="connsiteX64" fmla="*/ 1266825 w 6098429"/>
              <a:gd name="connsiteY64" fmla="*/ 2695575 h 6782074"/>
              <a:gd name="connsiteX65" fmla="*/ 1181100 w 6098429"/>
              <a:gd name="connsiteY65" fmla="*/ 2686050 h 6782074"/>
              <a:gd name="connsiteX66" fmla="*/ 1152525 w 6098429"/>
              <a:gd name="connsiteY66" fmla="*/ 2676525 h 6782074"/>
              <a:gd name="connsiteX67" fmla="*/ 1047750 w 6098429"/>
              <a:gd name="connsiteY67" fmla="*/ 2647950 h 6782074"/>
              <a:gd name="connsiteX68" fmla="*/ 1009650 w 6098429"/>
              <a:gd name="connsiteY68" fmla="*/ 2628900 h 6782074"/>
              <a:gd name="connsiteX69" fmla="*/ 962025 w 6098429"/>
              <a:gd name="connsiteY69" fmla="*/ 2609850 h 6782074"/>
              <a:gd name="connsiteX70" fmla="*/ 933450 w 6098429"/>
              <a:gd name="connsiteY70" fmla="*/ 2590800 h 6782074"/>
              <a:gd name="connsiteX71" fmla="*/ 904875 w 6098429"/>
              <a:gd name="connsiteY71" fmla="*/ 2581275 h 6782074"/>
              <a:gd name="connsiteX72" fmla="*/ 876300 w 6098429"/>
              <a:gd name="connsiteY72" fmla="*/ 2562225 h 6782074"/>
              <a:gd name="connsiteX73" fmla="*/ 809625 w 6098429"/>
              <a:gd name="connsiteY73" fmla="*/ 2533650 h 6782074"/>
              <a:gd name="connsiteX74" fmla="*/ 781050 w 6098429"/>
              <a:gd name="connsiteY74" fmla="*/ 2514600 h 6782074"/>
              <a:gd name="connsiteX75" fmla="*/ 752475 w 6098429"/>
              <a:gd name="connsiteY75" fmla="*/ 2505075 h 6782074"/>
              <a:gd name="connsiteX76" fmla="*/ 685800 w 6098429"/>
              <a:gd name="connsiteY76" fmla="*/ 2486025 h 6782074"/>
              <a:gd name="connsiteX77" fmla="*/ 638175 w 6098429"/>
              <a:gd name="connsiteY77" fmla="*/ 2476500 h 6782074"/>
              <a:gd name="connsiteX78" fmla="*/ 581025 w 6098429"/>
              <a:gd name="connsiteY78" fmla="*/ 2457450 h 6782074"/>
              <a:gd name="connsiteX79" fmla="*/ 466725 w 6098429"/>
              <a:gd name="connsiteY79" fmla="*/ 2438400 h 6782074"/>
              <a:gd name="connsiteX80" fmla="*/ 419100 w 6098429"/>
              <a:gd name="connsiteY80" fmla="*/ 2419350 h 6782074"/>
              <a:gd name="connsiteX81" fmla="*/ 390525 w 6098429"/>
              <a:gd name="connsiteY81" fmla="*/ 2409825 h 6782074"/>
              <a:gd name="connsiteX82" fmla="*/ 342900 w 6098429"/>
              <a:gd name="connsiteY82" fmla="*/ 2390775 h 6782074"/>
              <a:gd name="connsiteX83" fmla="*/ 219075 w 6098429"/>
              <a:gd name="connsiteY83" fmla="*/ 2362200 h 6782074"/>
              <a:gd name="connsiteX84" fmla="*/ 190500 w 6098429"/>
              <a:gd name="connsiteY84" fmla="*/ 2352675 h 6782074"/>
              <a:gd name="connsiteX85" fmla="*/ 133350 w 6098429"/>
              <a:gd name="connsiteY85" fmla="*/ 2362200 h 6782074"/>
              <a:gd name="connsiteX86" fmla="*/ 85725 w 6098429"/>
              <a:gd name="connsiteY86" fmla="*/ 2409825 h 6782074"/>
              <a:gd name="connsiteX87" fmla="*/ 57150 w 6098429"/>
              <a:gd name="connsiteY87" fmla="*/ 2447925 h 6782074"/>
              <a:gd name="connsiteX88" fmla="*/ 38100 w 6098429"/>
              <a:gd name="connsiteY88" fmla="*/ 2486025 h 6782074"/>
              <a:gd name="connsiteX89" fmla="*/ 19050 w 6098429"/>
              <a:gd name="connsiteY89" fmla="*/ 2514600 h 6782074"/>
              <a:gd name="connsiteX90" fmla="*/ 9525 w 6098429"/>
              <a:gd name="connsiteY90" fmla="*/ 2552700 h 6782074"/>
              <a:gd name="connsiteX91" fmla="*/ 0 w 6098429"/>
              <a:gd name="connsiteY91" fmla="*/ 2581275 h 6782074"/>
              <a:gd name="connsiteX92" fmla="*/ 28575 w 6098429"/>
              <a:gd name="connsiteY92" fmla="*/ 2733675 h 6782074"/>
              <a:gd name="connsiteX93" fmla="*/ 47625 w 6098429"/>
              <a:gd name="connsiteY93" fmla="*/ 2790825 h 6782074"/>
              <a:gd name="connsiteX94" fmla="*/ 76200 w 6098429"/>
              <a:gd name="connsiteY94" fmla="*/ 2828925 h 6782074"/>
              <a:gd name="connsiteX95" fmla="*/ 85725 w 6098429"/>
              <a:gd name="connsiteY95" fmla="*/ 2857500 h 6782074"/>
              <a:gd name="connsiteX96" fmla="*/ 114300 w 6098429"/>
              <a:gd name="connsiteY96" fmla="*/ 2867025 h 6782074"/>
              <a:gd name="connsiteX97" fmla="*/ 171450 w 6098429"/>
              <a:gd name="connsiteY97" fmla="*/ 2905125 h 6782074"/>
              <a:gd name="connsiteX98" fmla="*/ 200025 w 6098429"/>
              <a:gd name="connsiteY98" fmla="*/ 2914650 h 6782074"/>
              <a:gd name="connsiteX99" fmla="*/ 228600 w 6098429"/>
              <a:gd name="connsiteY99" fmla="*/ 2933700 h 6782074"/>
              <a:gd name="connsiteX100" fmla="*/ 257175 w 6098429"/>
              <a:gd name="connsiteY100" fmla="*/ 2962275 h 6782074"/>
              <a:gd name="connsiteX101" fmla="*/ 314325 w 6098429"/>
              <a:gd name="connsiteY101" fmla="*/ 2981325 h 6782074"/>
              <a:gd name="connsiteX102" fmla="*/ 352425 w 6098429"/>
              <a:gd name="connsiteY102" fmla="*/ 3000375 h 6782074"/>
              <a:gd name="connsiteX103" fmla="*/ 409575 w 6098429"/>
              <a:gd name="connsiteY103" fmla="*/ 3048000 h 6782074"/>
              <a:gd name="connsiteX104" fmla="*/ 438150 w 6098429"/>
              <a:gd name="connsiteY104" fmla="*/ 3086100 h 6782074"/>
              <a:gd name="connsiteX105" fmla="*/ 466725 w 6098429"/>
              <a:gd name="connsiteY105" fmla="*/ 3143250 h 6782074"/>
              <a:gd name="connsiteX106" fmla="*/ 476250 w 6098429"/>
              <a:gd name="connsiteY106" fmla="*/ 3171825 h 6782074"/>
              <a:gd name="connsiteX107" fmla="*/ 504825 w 6098429"/>
              <a:gd name="connsiteY107" fmla="*/ 3209925 h 6782074"/>
              <a:gd name="connsiteX108" fmla="*/ 523875 w 6098429"/>
              <a:gd name="connsiteY108" fmla="*/ 3248025 h 6782074"/>
              <a:gd name="connsiteX109" fmla="*/ 533400 w 6098429"/>
              <a:gd name="connsiteY109" fmla="*/ 3295650 h 6782074"/>
              <a:gd name="connsiteX110" fmla="*/ 590550 w 6098429"/>
              <a:gd name="connsiteY110" fmla="*/ 3371850 h 6782074"/>
              <a:gd name="connsiteX111" fmla="*/ 666750 w 6098429"/>
              <a:gd name="connsiteY111" fmla="*/ 3457575 h 6782074"/>
              <a:gd name="connsiteX112" fmla="*/ 695325 w 6098429"/>
              <a:gd name="connsiteY112" fmla="*/ 3476625 h 6782074"/>
              <a:gd name="connsiteX113" fmla="*/ 762000 w 6098429"/>
              <a:gd name="connsiteY113" fmla="*/ 3571875 h 6782074"/>
              <a:gd name="connsiteX114" fmla="*/ 800100 w 6098429"/>
              <a:gd name="connsiteY114" fmla="*/ 3629025 h 6782074"/>
              <a:gd name="connsiteX115" fmla="*/ 857250 w 6098429"/>
              <a:gd name="connsiteY115" fmla="*/ 3724275 h 6782074"/>
              <a:gd name="connsiteX116" fmla="*/ 923925 w 6098429"/>
              <a:gd name="connsiteY116" fmla="*/ 3781425 h 6782074"/>
              <a:gd name="connsiteX117" fmla="*/ 952500 w 6098429"/>
              <a:gd name="connsiteY117" fmla="*/ 3810000 h 6782074"/>
              <a:gd name="connsiteX118" fmla="*/ 981075 w 6098429"/>
              <a:gd name="connsiteY118" fmla="*/ 3829050 h 6782074"/>
              <a:gd name="connsiteX119" fmla="*/ 1028700 w 6098429"/>
              <a:gd name="connsiteY119" fmla="*/ 3886200 h 6782074"/>
              <a:gd name="connsiteX120" fmla="*/ 1057275 w 6098429"/>
              <a:gd name="connsiteY120" fmla="*/ 3924300 h 6782074"/>
              <a:gd name="connsiteX121" fmla="*/ 1076325 w 6098429"/>
              <a:gd name="connsiteY121" fmla="*/ 3952875 h 6782074"/>
              <a:gd name="connsiteX122" fmla="*/ 1114425 w 6098429"/>
              <a:gd name="connsiteY122" fmla="*/ 3962400 h 6782074"/>
              <a:gd name="connsiteX123" fmla="*/ 1152525 w 6098429"/>
              <a:gd name="connsiteY123" fmla="*/ 3990975 h 6782074"/>
              <a:gd name="connsiteX124" fmla="*/ 1181100 w 6098429"/>
              <a:gd name="connsiteY124" fmla="*/ 4010025 h 6782074"/>
              <a:gd name="connsiteX125" fmla="*/ 1200150 w 6098429"/>
              <a:gd name="connsiteY125" fmla="*/ 4038600 h 6782074"/>
              <a:gd name="connsiteX126" fmla="*/ 1228725 w 6098429"/>
              <a:gd name="connsiteY126" fmla="*/ 4048125 h 6782074"/>
              <a:gd name="connsiteX127" fmla="*/ 1257300 w 6098429"/>
              <a:gd name="connsiteY127" fmla="*/ 4067175 h 6782074"/>
              <a:gd name="connsiteX128" fmla="*/ 1343025 w 6098429"/>
              <a:gd name="connsiteY128" fmla="*/ 4057650 h 6782074"/>
              <a:gd name="connsiteX129" fmla="*/ 1371600 w 6098429"/>
              <a:gd name="connsiteY129" fmla="*/ 4038600 h 6782074"/>
              <a:gd name="connsiteX130" fmla="*/ 1419225 w 6098429"/>
              <a:gd name="connsiteY130" fmla="*/ 3981450 h 6782074"/>
              <a:gd name="connsiteX131" fmla="*/ 1485900 w 6098429"/>
              <a:gd name="connsiteY131" fmla="*/ 3924300 h 6782074"/>
              <a:gd name="connsiteX132" fmla="*/ 1514475 w 6098429"/>
              <a:gd name="connsiteY132" fmla="*/ 3914775 h 6782074"/>
              <a:gd name="connsiteX133" fmla="*/ 1543050 w 6098429"/>
              <a:gd name="connsiteY133" fmla="*/ 3895725 h 6782074"/>
              <a:gd name="connsiteX134" fmla="*/ 1628775 w 6098429"/>
              <a:gd name="connsiteY134" fmla="*/ 3876675 h 6782074"/>
              <a:gd name="connsiteX135" fmla="*/ 1657350 w 6098429"/>
              <a:gd name="connsiteY135" fmla="*/ 3857625 h 6782074"/>
              <a:gd name="connsiteX136" fmla="*/ 1685925 w 6098429"/>
              <a:gd name="connsiteY136" fmla="*/ 3829050 h 6782074"/>
              <a:gd name="connsiteX137" fmla="*/ 1743075 w 6098429"/>
              <a:gd name="connsiteY137" fmla="*/ 3810000 h 6782074"/>
              <a:gd name="connsiteX138" fmla="*/ 1809750 w 6098429"/>
              <a:gd name="connsiteY138" fmla="*/ 3790950 h 6782074"/>
              <a:gd name="connsiteX139" fmla="*/ 1924050 w 6098429"/>
              <a:gd name="connsiteY139" fmla="*/ 3771900 h 6782074"/>
              <a:gd name="connsiteX140" fmla="*/ 1943100 w 6098429"/>
              <a:gd name="connsiteY140" fmla="*/ 3743325 h 6782074"/>
              <a:gd name="connsiteX141" fmla="*/ 2000250 w 6098429"/>
              <a:gd name="connsiteY141" fmla="*/ 3724275 h 6782074"/>
              <a:gd name="connsiteX142" fmla="*/ 2345301 w 6098429"/>
              <a:gd name="connsiteY142" fmla="*/ 3695528 h 6782074"/>
              <a:gd name="connsiteX143" fmla="*/ 2566219 w 6098429"/>
              <a:gd name="connsiteY143" fmla="*/ 3714423 h 6782074"/>
              <a:gd name="connsiteX144" fmla="*/ 2825546 w 6098429"/>
              <a:gd name="connsiteY144" fmla="*/ 3676229 h 6782074"/>
              <a:gd name="connsiteX145" fmla="*/ 3347577 w 6098429"/>
              <a:gd name="connsiteY145" fmla="*/ 3676210 h 6782074"/>
              <a:gd name="connsiteX146" fmla="*/ 3527630 w 6098429"/>
              <a:gd name="connsiteY146" fmla="*/ 3714290 h 6782074"/>
              <a:gd name="connsiteX147" fmla="*/ 3814302 w 6098429"/>
              <a:gd name="connsiteY147" fmla="*/ 3752467 h 6782074"/>
              <a:gd name="connsiteX148" fmla="*/ 3994663 w 6098429"/>
              <a:gd name="connsiteY148" fmla="*/ 3752505 h 6782074"/>
              <a:gd name="connsiteX149" fmla="*/ 4245078 w 6098429"/>
              <a:gd name="connsiteY149" fmla="*/ 3781061 h 6782074"/>
              <a:gd name="connsiteX150" fmla="*/ 4400857 w 6098429"/>
              <a:gd name="connsiteY150" fmla="*/ 3800091 h 6782074"/>
              <a:gd name="connsiteX151" fmla="*/ 4622390 w 6098429"/>
              <a:gd name="connsiteY151" fmla="*/ 3800188 h 6782074"/>
              <a:gd name="connsiteX152" fmla="*/ 4742836 w 6098429"/>
              <a:gd name="connsiteY152" fmla="*/ 3800360 h 6782074"/>
              <a:gd name="connsiteX153" fmla="*/ 5076825 w 6098429"/>
              <a:gd name="connsiteY153" fmla="*/ 3886008 h 6782074"/>
              <a:gd name="connsiteX154" fmla="*/ 5334000 w 6098429"/>
              <a:gd name="connsiteY154" fmla="*/ 3981450 h 6782074"/>
              <a:gd name="connsiteX155" fmla="*/ 5343525 w 6098429"/>
              <a:gd name="connsiteY155" fmla="*/ 4010025 h 6782074"/>
              <a:gd name="connsiteX156" fmla="*/ 5410200 w 6098429"/>
              <a:gd name="connsiteY156" fmla="*/ 4067175 h 6782074"/>
              <a:gd name="connsiteX157" fmla="*/ 5438775 w 6098429"/>
              <a:gd name="connsiteY157" fmla="*/ 4076700 h 6782074"/>
              <a:gd name="connsiteX158" fmla="*/ 5495925 w 6098429"/>
              <a:gd name="connsiteY158" fmla="*/ 4133850 h 6782074"/>
              <a:gd name="connsiteX159" fmla="*/ 5562600 w 6098429"/>
              <a:gd name="connsiteY159" fmla="*/ 4171950 h 6782074"/>
              <a:gd name="connsiteX160" fmla="*/ 5591175 w 6098429"/>
              <a:gd name="connsiteY160" fmla="*/ 4229100 h 6782074"/>
              <a:gd name="connsiteX161" fmla="*/ 5600700 w 6098429"/>
              <a:gd name="connsiteY161" fmla="*/ 4257675 h 6782074"/>
              <a:gd name="connsiteX162" fmla="*/ 5619750 w 6098429"/>
              <a:gd name="connsiteY162" fmla="*/ 4295775 h 6782074"/>
              <a:gd name="connsiteX163" fmla="*/ 5629275 w 6098429"/>
              <a:gd name="connsiteY163" fmla="*/ 4333875 h 6782074"/>
              <a:gd name="connsiteX164" fmla="*/ 5648325 w 6098429"/>
              <a:gd name="connsiteY164" fmla="*/ 4362450 h 6782074"/>
              <a:gd name="connsiteX165" fmla="*/ 5657850 w 6098429"/>
              <a:gd name="connsiteY165" fmla="*/ 4391025 h 6782074"/>
              <a:gd name="connsiteX166" fmla="*/ 5695950 w 6098429"/>
              <a:gd name="connsiteY166" fmla="*/ 4448175 h 6782074"/>
              <a:gd name="connsiteX167" fmla="*/ 5705475 w 6098429"/>
              <a:gd name="connsiteY167" fmla="*/ 4495800 h 6782074"/>
              <a:gd name="connsiteX168" fmla="*/ 5734050 w 6098429"/>
              <a:gd name="connsiteY168" fmla="*/ 4524375 h 6782074"/>
              <a:gd name="connsiteX169" fmla="*/ 5753100 w 6098429"/>
              <a:gd name="connsiteY169" fmla="*/ 4562475 h 6782074"/>
              <a:gd name="connsiteX170" fmla="*/ 5772150 w 6098429"/>
              <a:gd name="connsiteY170" fmla="*/ 4619625 h 6782074"/>
              <a:gd name="connsiteX171" fmla="*/ 5781675 w 6098429"/>
              <a:gd name="connsiteY171" fmla="*/ 4648200 h 6782074"/>
              <a:gd name="connsiteX172" fmla="*/ 5791200 w 6098429"/>
              <a:gd name="connsiteY172" fmla="*/ 4676775 h 6782074"/>
              <a:gd name="connsiteX173" fmla="*/ 5810250 w 6098429"/>
              <a:gd name="connsiteY173" fmla="*/ 5029200 h 6782074"/>
              <a:gd name="connsiteX174" fmla="*/ 5819775 w 6098429"/>
              <a:gd name="connsiteY174" fmla="*/ 5095875 h 6782074"/>
              <a:gd name="connsiteX175" fmla="*/ 5829300 w 6098429"/>
              <a:gd name="connsiteY175" fmla="*/ 5229225 h 6782074"/>
              <a:gd name="connsiteX176" fmla="*/ 5848350 w 6098429"/>
              <a:gd name="connsiteY176" fmla="*/ 5353050 h 6782074"/>
              <a:gd name="connsiteX177" fmla="*/ 5867400 w 6098429"/>
              <a:gd name="connsiteY177" fmla="*/ 5448300 h 6782074"/>
              <a:gd name="connsiteX178" fmla="*/ 5886450 w 6098429"/>
              <a:gd name="connsiteY178" fmla="*/ 5686425 h 6782074"/>
              <a:gd name="connsiteX179" fmla="*/ 5895975 w 6098429"/>
              <a:gd name="connsiteY179" fmla="*/ 5772150 h 6782074"/>
              <a:gd name="connsiteX180" fmla="*/ 5905500 w 6098429"/>
              <a:gd name="connsiteY180" fmla="*/ 6600825 h 6782074"/>
              <a:gd name="connsiteX181" fmla="*/ 5934075 w 6098429"/>
              <a:gd name="connsiteY181" fmla="*/ 6686550 h 6782074"/>
              <a:gd name="connsiteX182" fmla="*/ 5962650 w 6098429"/>
              <a:gd name="connsiteY182" fmla="*/ 6781800 h 6782074"/>
              <a:gd name="connsiteX183" fmla="*/ 6065601 w 6098429"/>
              <a:gd name="connsiteY183" fmla="*/ 6698962 h 6782074"/>
              <a:gd name="connsiteX184" fmla="*/ 6096000 w 6098429"/>
              <a:gd name="connsiteY184" fmla="*/ 0 h 6782074"/>
              <a:gd name="connsiteX0" fmla="*/ 6096000 w 6096636"/>
              <a:gd name="connsiteY0" fmla="*/ 0 h 7194678"/>
              <a:gd name="connsiteX1" fmla="*/ 6048375 w 6096636"/>
              <a:gd name="connsiteY1" fmla="*/ 47625 h 7194678"/>
              <a:gd name="connsiteX2" fmla="*/ 6038850 w 6096636"/>
              <a:gd name="connsiteY2" fmla="*/ 76200 h 7194678"/>
              <a:gd name="connsiteX3" fmla="*/ 6019800 w 6096636"/>
              <a:gd name="connsiteY3" fmla="*/ 104775 h 7194678"/>
              <a:gd name="connsiteX4" fmla="*/ 6010275 w 6096636"/>
              <a:gd name="connsiteY4" fmla="*/ 152400 h 7194678"/>
              <a:gd name="connsiteX5" fmla="*/ 6000750 w 6096636"/>
              <a:gd name="connsiteY5" fmla="*/ 180975 h 7194678"/>
              <a:gd name="connsiteX6" fmla="*/ 5991225 w 6096636"/>
              <a:gd name="connsiteY6" fmla="*/ 228600 h 7194678"/>
              <a:gd name="connsiteX7" fmla="*/ 5981700 w 6096636"/>
              <a:gd name="connsiteY7" fmla="*/ 333375 h 7194678"/>
              <a:gd name="connsiteX8" fmla="*/ 5962650 w 6096636"/>
              <a:gd name="connsiteY8" fmla="*/ 428625 h 7194678"/>
              <a:gd name="connsiteX9" fmla="*/ 5943600 w 6096636"/>
              <a:gd name="connsiteY9" fmla="*/ 666750 h 7194678"/>
              <a:gd name="connsiteX10" fmla="*/ 5934075 w 6096636"/>
              <a:gd name="connsiteY10" fmla="*/ 704850 h 7194678"/>
              <a:gd name="connsiteX11" fmla="*/ 5924550 w 6096636"/>
              <a:gd name="connsiteY11" fmla="*/ 790575 h 7194678"/>
              <a:gd name="connsiteX12" fmla="*/ 5915025 w 6096636"/>
              <a:gd name="connsiteY12" fmla="*/ 847725 h 7194678"/>
              <a:gd name="connsiteX13" fmla="*/ 5905500 w 6096636"/>
              <a:gd name="connsiteY13" fmla="*/ 1095375 h 7194678"/>
              <a:gd name="connsiteX14" fmla="*/ 5886450 w 6096636"/>
              <a:gd name="connsiteY14" fmla="*/ 1200150 h 7194678"/>
              <a:gd name="connsiteX15" fmla="*/ 5867400 w 6096636"/>
              <a:gd name="connsiteY15" fmla="*/ 1276350 h 7194678"/>
              <a:gd name="connsiteX16" fmla="*/ 5848350 w 6096636"/>
              <a:gd name="connsiteY16" fmla="*/ 1381125 h 7194678"/>
              <a:gd name="connsiteX17" fmla="*/ 5838825 w 6096636"/>
              <a:gd name="connsiteY17" fmla="*/ 1504950 h 7194678"/>
              <a:gd name="connsiteX18" fmla="*/ 5819775 w 6096636"/>
              <a:gd name="connsiteY18" fmla="*/ 1581150 h 7194678"/>
              <a:gd name="connsiteX19" fmla="*/ 5810250 w 6096636"/>
              <a:gd name="connsiteY19" fmla="*/ 1638300 h 7194678"/>
              <a:gd name="connsiteX20" fmla="*/ 5800725 w 6096636"/>
              <a:gd name="connsiteY20" fmla="*/ 1724025 h 7194678"/>
              <a:gd name="connsiteX21" fmla="*/ 5781675 w 6096636"/>
              <a:gd name="connsiteY21" fmla="*/ 1781175 h 7194678"/>
              <a:gd name="connsiteX22" fmla="*/ 5772150 w 6096636"/>
              <a:gd name="connsiteY22" fmla="*/ 1819275 h 7194678"/>
              <a:gd name="connsiteX23" fmla="*/ 5753100 w 6096636"/>
              <a:gd name="connsiteY23" fmla="*/ 1847850 h 7194678"/>
              <a:gd name="connsiteX24" fmla="*/ 5743575 w 6096636"/>
              <a:gd name="connsiteY24" fmla="*/ 1933575 h 7194678"/>
              <a:gd name="connsiteX25" fmla="*/ 5734050 w 6096636"/>
              <a:gd name="connsiteY25" fmla="*/ 1981200 h 7194678"/>
              <a:gd name="connsiteX26" fmla="*/ 5724525 w 6096636"/>
              <a:gd name="connsiteY26" fmla="*/ 2038350 h 7194678"/>
              <a:gd name="connsiteX27" fmla="*/ 5715000 w 6096636"/>
              <a:gd name="connsiteY27" fmla="*/ 2076450 h 7194678"/>
              <a:gd name="connsiteX28" fmla="*/ 5705475 w 6096636"/>
              <a:gd name="connsiteY28" fmla="*/ 2133600 h 7194678"/>
              <a:gd name="connsiteX29" fmla="*/ 5676900 w 6096636"/>
              <a:gd name="connsiteY29" fmla="*/ 2200275 h 7194678"/>
              <a:gd name="connsiteX30" fmla="*/ 5648325 w 6096636"/>
              <a:gd name="connsiteY30" fmla="*/ 2286000 h 7194678"/>
              <a:gd name="connsiteX31" fmla="*/ 5638800 w 6096636"/>
              <a:gd name="connsiteY31" fmla="*/ 2314575 h 7194678"/>
              <a:gd name="connsiteX32" fmla="*/ 5610225 w 6096636"/>
              <a:gd name="connsiteY32" fmla="*/ 2343150 h 7194678"/>
              <a:gd name="connsiteX33" fmla="*/ 5572125 w 6096636"/>
              <a:gd name="connsiteY33" fmla="*/ 2390775 h 7194678"/>
              <a:gd name="connsiteX34" fmla="*/ 5543550 w 6096636"/>
              <a:gd name="connsiteY34" fmla="*/ 2419350 h 7194678"/>
              <a:gd name="connsiteX35" fmla="*/ 5486400 w 6096636"/>
              <a:gd name="connsiteY35" fmla="*/ 2457450 h 7194678"/>
              <a:gd name="connsiteX36" fmla="*/ 5457825 w 6096636"/>
              <a:gd name="connsiteY36" fmla="*/ 2476500 h 7194678"/>
              <a:gd name="connsiteX37" fmla="*/ 5429250 w 6096636"/>
              <a:gd name="connsiteY37" fmla="*/ 2486025 h 7194678"/>
              <a:gd name="connsiteX38" fmla="*/ 5372100 w 6096636"/>
              <a:gd name="connsiteY38" fmla="*/ 2524125 h 7194678"/>
              <a:gd name="connsiteX39" fmla="*/ 5343525 w 6096636"/>
              <a:gd name="connsiteY39" fmla="*/ 2543175 h 7194678"/>
              <a:gd name="connsiteX40" fmla="*/ 5286375 w 6096636"/>
              <a:gd name="connsiteY40" fmla="*/ 2581275 h 7194678"/>
              <a:gd name="connsiteX41" fmla="*/ 5257800 w 6096636"/>
              <a:gd name="connsiteY41" fmla="*/ 2600325 h 7194678"/>
              <a:gd name="connsiteX42" fmla="*/ 5200650 w 6096636"/>
              <a:gd name="connsiteY42" fmla="*/ 2619375 h 7194678"/>
              <a:gd name="connsiteX43" fmla="*/ 5162550 w 6096636"/>
              <a:gd name="connsiteY43" fmla="*/ 2657475 h 7194678"/>
              <a:gd name="connsiteX44" fmla="*/ 5143500 w 6096636"/>
              <a:gd name="connsiteY44" fmla="*/ 2686050 h 7194678"/>
              <a:gd name="connsiteX45" fmla="*/ 5086350 w 6096636"/>
              <a:gd name="connsiteY45" fmla="*/ 2733675 h 7194678"/>
              <a:gd name="connsiteX46" fmla="*/ 4905375 w 6096636"/>
              <a:gd name="connsiteY46" fmla="*/ 2771909 h 7194678"/>
              <a:gd name="connsiteX47" fmla="*/ 4676467 w 6096636"/>
              <a:gd name="connsiteY47" fmla="*/ 2829022 h 7194678"/>
              <a:gd name="connsiteX48" fmla="*/ 4493650 w 6096636"/>
              <a:gd name="connsiteY48" fmla="*/ 2886114 h 7194678"/>
              <a:gd name="connsiteX49" fmla="*/ 4324042 w 6096636"/>
              <a:gd name="connsiteY49" fmla="*/ 2867140 h 7194678"/>
              <a:gd name="connsiteX50" fmla="*/ 4132314 w 6096636"/>
              <a:gd name="connsiteY50" fmla="*/ 2886171 h 7194678"/>
              <a:gd name="connsiteX51" fmla="*/ 3914775 w 6096636"/>
              <a:gd name="connsiteY51" fmla="*/ 2857635 h 7194678"/>
              <a:gd name="connsiteX52" fmla="*/ 3770978 w 6096636"/>
              <a:gd name="connsiteY52" fmla="*/ 2829079 h 7194678"/>
              <a:gd name="connsiteX53" fmla="*/ 3540535 w 6096636"/>
              <a:gd name="connsiteY53" fmla="*/ 2800522 h 7194678"/>
              <a:gd name="connsiteX54" fmla="*/ 3205316 w 6096636"/>
              <a:gd name="connsiteY54" fmla="*/ 2829079 h 7194678"/>
              <a:gd name="connsiteX55" fmla="*/ 2924175 w 6096636"/>
              <a:gd name="connsiteY55" fmla="*/ 2772121 h 7194678"/>
              <a:gd name="connsiteX56" fmla="*/ 2613845 w 6096636"/>
              <a:gd name="connsiteY56" fmla="*/ 2819707 h 7194678"/>
              <a:gd name="connsiteX57" fmla="*/ 2127455 w 6096636"/>
              <a:gd name="connsiteY57" fmla="*/ 2819689 h 7194678"/>
              <a:gd name="connsiteX58" fmla="*/ 1800225 w 6096636"/>
              <a:gd name="connsiteY58" fmla="*/ 2838450 h 7194678"/>
              <a:gd name="connsiteX59" fmla="*/ 1733550 w 6096636"/>
              <a:gd name="connsiteY59" fmla="*/ 2781300 h 7194678"/>
              <a:gd name="connsiteX60" fmla="*/ 1685925 w 6096636"/>
              <a:gd name="connsiteY60" fmla="*/ 2771775 h 7194678"/>
              <a:gd name="connsiteX61" fmla="*/ 1466850 w 6096636"/>
              <a:gd name="connsiteY61" fmla="*/ 2752725 h 7194678"/>
              <a:gd name="connsiteX62" fmla="*/ 1362075 w 6096636"/>
              <a:gd name="connsiteY62" fmla="*/ 2724150 h 7194678"/>
              <a:gd name="connsiteX63" fmla="*/ 1314450 w 6096636"/>
              <a:gd name="connsiteY63" fmla="*/ 2714625 h 7194678"/>
              <a:gd name="connsiteX64" fmla="*/ 1266825 w 6096636"/>
              <a:gd name="connsiteY64" fmla="*/ 2695575 h 7194678"/>
              <a:gd name="connsiteX65" fmla="*/ 1181100 w 6096636"/>
              <a:gd name="connsiteY65" fmla="*/ 2686050 h 7194678"/>
              <a:gd name="connsiteX66" fmla="*/ 1152525 w 6096636"/>
              <a:gd name="connsiteY66" fmla="*/ 2676525 h 7194678"/>
              <a:gd name="connsiteX67" fmla="*/ 1047750 w 6096636"/>
              <a:gd name="connsiteY67" fmla="*/ 2647950 h 7194678"/>
              <a:gd name="connsiteX68" fmla="*/ 1009650 w 6096636"/>
              <a:gd name="connsiteY68" fmla="*/ 2628900 h 7194678"/>
              <a:gd name="connsiteX69" fmla="*/ 962025 w 6096636"/>
              <a:gd name="connsiteY69" fmla="*/ 2609850 h 7194678"/>
              <a:gd name="connsiteX70" fmla="*/ 933450 w 6096636"/>
              <a:gd name="connsiteY70" fmla="*/ 2590800 h 7194678"/>
              <a:gd name="connsiteX71" fmla="*/ 904875 w 6096636"/>
              <a:gd name="connsiteY71" fmla="*/ 2581275 h 7194678"/>
              <a:gd name="connsiteX72" fmla="*/ 876300 w 6096636"/>
              <a:gd name="connsiteY72" fmla="*/ 2562225 h 7194678"/>
              <a:gd name="connsiteX73" fmla="*/ 809625 w 6096636"/>
              <a:gd name="connsiteY73" fmla="*/ 2533650 h 7194678"/>
              <a:gd name="connsiteX74" fmla="*/ 781050 w 6096636"/>
              <a:gd name="connsiteY74" fmla="*/ 2514600 h 7194678"/>
              <a:gd name="connsiteX75" fmla="*/ 752475 w 6096636"/>
              <a:gd name="connsiteY75" fmla="*/ 2505075 h 7194678"/>
              <a:gd name="connsiteX76" fmla="*/ 685800 w 6096636"/>
              <a:gd name="connsiteY76" fmla="*/ 2486025 h 7194678"/>
              <a:gd name="connsiteX77" fmla="*/ 638175 w 6096636"/>
              <a:gd name="connsiteY77" fmla="*/ 2476500 h 7194678"/>
              <a:gd name="connsiteX78" fmla="*/ 581025 w 6096636"/>
              <a:gd name="connsiteY78" fmla="*/ 2457450 h 7194678"/>
              <a:gd name="connsiteX79" fmla="*/ 466725 w 6096636"/>
              <a:gd name="connsiteY79" fmla="*/ 2438400 h 7194678"/>
              <a:gd name="connsiteX80" fmla="*/ 419100 w 6096636"/>
              <a:gd name="connsiteY80" fmla="*/ 2419350 h 7194678"/>
              <a:gd name="connsiteX81" fmla="*/ 390525 w 6096636"/>
              <a:gd name="connsiteY81" fmla="*/ 2409825 h 7194678"/>
              <a:gd name="connsiteX82" fmla="*/ 342900 w 6096636"/>
              <a:gd name="connsiteY82" fmla="*/ 2390775 h 7194678"/>
              <a:gd name="connsiteX83" fmla="*/ 219075 w 6096636"/>
              <a:gd name="connsiteY83" fmla="*/ 2362200 h 7194678"/>
              <a:gd name="connsiteX84" fmla="*/ 190500 w 6096636"/>
              <a:gd name="connsiteY84" fmla="*/ 2352675 h 7194678"/>
              <a:gd name="connsiteX85" fmla="*/ 133350 w 6096636"/>
              <a:gd name="connsiteY85" fmla="*/ 2362200 h 7194678"/>
              <a:gd name="connsiteX86" fmla="*/ 85725 w 6096636"/>
              <a:gd name="connsiteY86" fmla="*/ 2409825 h 7194678"/>
              <a:gd name="connsiteX87" fmla="*/ 57150 w 6096636"/>
              <a:gd name="connsiteY87" fmla="*/ 2447925 h 7194678"/>
              <a:gd name="connsiteX88" fmla="*/ 38100 w 6096636"/>
              <a:gd name="connsiteY88" fmla="*/ 2486025 h 7194678"/>
              <a:gd name="connsiteX89" fmla="*/ 19050 w 6096636"/>
              <a:gd name="connsiteY89" fmla="*/ 2514600 h 7194678"/>
              <a:gd name="connsiteX90" fmla="*/ 9525 w 6096636"/>
              <a:gd name="connsiteY90" fmla="*/ 2552700 h 7194678"/>
              <a:gd name="connsiteX91" fmla="*/ 0 w 6096636"/>
              <a:gd name="connsiteY91" fmla="*/ 2581275 h 7194678"/>
              <a:gd name="connsiteX92" fmla="*/ 28575 w 6096636"/>
              <a:gd name="connsiteY92" fmla="*/ 2733675 h 7194678"/>
              <a:gd name="connsiteX93" fmla="*/ 47625 w 6096636"/>
              <a:gd name="connsiteY93" fmla="*/ 2790825 h 7194678"/>
              <a:gd name="connsiteX94" fmla="*/ 76200 w 6096636"/>
              <a:gd name="connsiteY94" fmla="*/ 2828925 h 7194678"/>
              <a:gd name="connsiteX95" fmla="*/ 85725 w 6096636"/>
              <a:gd name="connsiteY95" fmla="*/ 2857500 h 7194678"/>
              <a:gd name="connsiteX96" fmla="*/ 114300 w 6096636"/>
              <a:gd name="connsiteY96" fmla="*/ 2867025 h 7194678"/>
              <a:gd name="connsiteX97" fmla="*/ 171450 w 6096636"/>
              <a:gd name="connsiteY97" fmla="*/ 2905125 h 7194678"/>
              <a:gd name="connsiteX98" fmla="*/ 200025 w 6096636"/>
              <a:gd name="connsiteY98" fmla="*/ 2914650 h 7194678"/>
              <a:gd name="connsiteX99" fmla="*/ 228600 w 6096636"/>
              <a:gd name="connsiteY99" fmla="*/ 2933700 h 7194678"/>
              <a:gd name="connsiteX100" fmla="*/ 257175 w 6096636"/>
              <a:gd name="connsiteY100" fmla="*/ 2962275 h 7194678"/>
              <a:gd name="connsiteX101" fmla="*/ 314325 w 6096636"/>
              <a:gd name="connsiteY101" fmla="*/ 2981325 h 7194678"/>
              <a:gd name="connsiteX102" fmla="*/ 352425 w 6096636"/>
              <a:gd name="connsiteY102" fmla="*/ 3000375 h 7194678"/>
              <a:gd name="connsiteX103" fmla="*/ 409575 w 6096636"/>
              <a:gd name="connsiteY103" fmla="*/ 3048000 h 7194678"/>
              <a:gd name="connsiteX104" fmla="*/ 438150 w 6096636"/>
              <a:gd name="connsiteY104" fmla="*/ 3086100 h 7194678"/>
              <a:gd name="connsiteX105" fmla="*/ 466725 w 6096636"/>
              <a:gd name="connsiteY105" fmla="*/ 3143250 h 7194678"/>
              <a:gd name="connsiteX106" fmla="*/ 476250 w 6096636"/>
              <a:gd name="connsiteY106" fmla="*/ 3171825 h 7194678"/>
              <a:gd name="connsiteX107" fmla="*/ 504825 w 6096636"/>
              <a:gd name="connsiteY107" fmla="*/ 3209925 h 7194678"/>
              <a:gd name="connsiteX108" fmla="*/ 523875 w 6096636"/>
              <a:gd name="connsiteY108" fmla="*/ 3248025 h 7194678"/>
              <a:gd name="connsiteX109" fmla="*/ 533400 w 6096636"/>
              <a:gd name="connsiteY109" fmla="*/ 3295650 h 7194678"/>
              <a:gd name="connsiteX110" fmla="*/ 590550 w 6096636"/>
              <a:gd name="connsiteY110" fmla="*/ 3371850 h 7194678"/>
              <a:gd name="connsiteX111" fmla="*/ 666750 w 6096636"/>
              <a:gd name="connsiteY111" fmla="*/ 3457575 h 7194678"/>
              <a:gd name="connsiteX112" fmla="*/ 695325 w 6096636"/>
              <a:gd name="connsiteY112" fmla="*/ 3476625 h 7194678"/>
              <a:gd name="connsiteX113" fmla="*/ 762000 w 6096636"/>
              <a:gd name="connsiteY113" fmla="*/ 3571875 h 7194678"/>
              <a:gd name="connsiteX114" fmla="*/ 800100 w 6096636"/>
              <a:gd name="connsiteY114" fmla="*/ 3629025 h 7194678"/>
              <a:gd name="connsiteX115" fmla="*/ 857250 w 6096636"/>
              <a:gd name="connsiteY115" fmla="*/ 3724275 h 7194678"/>
              <a:gd name="connsiteX116" fmla="*/ 923925 w 6096636"/>
              <a:gd name="connsiteY116" fmla="*/ 3781425 h 7194678"/>
              <a:gd name="connsiteX117" fmla="*/ 952500 w 6096636"/>
              <a:gd name="connsiteY117" fmla="*/ 3810000 h 7194678"/>
              <a:gd name="connsiteX118" fmla="*/ 981075 w 6096636"/>
              <a:gd name="connsiteY118" fmla="*/ 3829050 h 7194678"/>
              <a:gd name="connsiteX119" fmla="*/ 1028700 w 6096636"/>
              <a:gd name="connsiteY119" fmla="*/ 3886200 h 7194678"/>
              <a:gd name="connsiteX120" fmla="*/ 1057275 w 6096636"/>
              <a:gd name="connsiteY120" fmla="*/ 3924300 h 7194678"/>
              <a:gd name="connsiteX121" fmla="*/ 1076325 w 6096636"/>
              <a:gd name="connsiteY121" fmla="*/ 3952875 h 7194678"/>
              <a:gd name="connsiteX122" fmla="*/ 1114425 w 6096636"/>
              <a:gd name="connsiteY122" fmla="*/ 3962400 h 7194678"/>
              <a:gd name="connsiteX123" fmla="*/ 1152525 w 6096636"/>
              <a:gd name="connsiteY123" fmla="*/ 3990975 h 7194678"/>
              <a:gd name="connsiteX124" fmla="*/ 1181100 w 6096636"/>
              <a:gd name="connsiteY124" fmla="*/ 4010025 h 7194678"/>
              <a:gd name="connsiteX125" fmla="*/ 1200150 w 6096636"/>
              <a:gd name="connsiteY125" fmla="*/ 4038600 h 7194678"/>
              <a:gd name="connsiteX126" fmla="*/ 1228725 w 6096636"/>
              <a:gd name="connsiteY126" fmla="*/ 4048125 h 7194678"/>
              <a:gd name="connsiteX127" fmla="*/ 1257300 w 6096636"/>
              <a:gd name="connsiteY127" fmla="*/ 4067175 h 7194678"/>
              <a:gd name="connsiteX128" fmla="*/ 1343025 w 6096636"/>
              <a:gd name="connsiteY128" fmla="*/ 4057650 h 7194678"/>
              <a:gd name="connsiteX129" fmla="*/ 1371600 w 6096636"/>
              <a:gd name="connsiteY129" fmla="*/ 4038600 h 7194678"/>
              <a:gd name="connsiteX130" fmla="*/ 1419225 w 6096636"/>
              <a:gd name="connsiteY130" fmla="*/ 3981450 h 7194678"/>
              <a:gd name="connsiteX131" fmla="*/ 1485900 w 6096636"/>
              <a:gd name="connsiteY131" fmla="*/ 3924300 h 7194678"/>
              <a:gd name="connsiteX132" fmla="*/ 1514475 w 6096636"/>
              <a:gd name="connsiteY132" fmla="*/ 3914775 h 7194678"/>
              <a:gd name="connsiteX133" fmla="*/ 1543050 w 6096636"/>
              <a:gd name="connsiteY133" fmla="*/ 3895725 h 7194678"/>
              <a:gd name="connsiteX134" fmla="*/ 1628775 w 6096636"/>
              <a:gd name="connsiteY134" fmla="*/ 3876675 h 7194678"/>
              <a:gd name="connsiteX135" fmla="*/ 1657350 w 6096636"/>
              <a:gd name="connsiteY135" fmla="*/ 3857625 h 7194678"/>
              <a:gd name="connsiteX136" fmla="*/ 1685925 w 6096636"/>
              <a:gd name="connsiteY136" fmla="*/ 3829050 h 7194678"/>
              <a:gd name="connsiteX137" fmla="*/ 1743075 w 6096636"/>
              <a:gd name="connsiteY137" fmla="*/ 3810000 h 7194678"/>
              <a:gd name="connsiteX138" fmla="*/ 1809750 w 6096636"/>
              <a:gd name="connsiteY138" fmla="*/ 3790950 h 7194678"/>
              <a:gd name="connsiteX139" fmla="*/ 1924050 w 6096636"/>
              <a:gd name="connsiteY139" fmla="*/ 3771900 h 7194678"/>
              <a:gd name="connsiteX140" fmla="*/ 1943100 w 6096636"/>
              <a:gd name="connsiteY140" fmla="*/ 3743325 h 7194678"/>
              <a:gd name="connsiteX141" fmla="*/ 2000250 w 6096636"/>
              <a:gd name="connsiteY141" fmla="*/ 3724275 h 7194678"/>
              <a:gd name="connsiteX142" fmla="*/ 2345301 w 6096636"/>
              <a:gd name="connsiteY142" fmla="*/ 3695528 h 7194678"/>
              <a:gd name="connsiteX143" fmla="*/ 2566219 w 6096636"/>
              <a:gd name="connsiteY143" fmla="*/ 3714423 h 7194678"/>
              <a:gd name="connsiteX144" fmla="*/ 2825546 w 6096636"/>
              <a:gd name="connsiteY144" fmla="*/ 3676229 h 7194678"/>
              <a:gd name="connsiteX145" fmla="*/ 3347577 w 6096636"/>
              <a:gd name="connsiteY145" fmla="*/ 3676210 h 7194678"/>
              <a:gd name="connsiteX146" fmla="*/ 3527630 w 6096636"/>
              <a:gd name="connsiteY146" fmla="*/ 3714290 h 7194678"/>
              <a:gd name="connsiteX147" fmla="*/ 3814302 w 6096636"/>
              <a:gd name="connsiteY147" fmla="*/ 3752467 h 7194678"/>
              <a:gd name="connsiteX148" fmla="*/ 3994663 w 6096636"/>
              <a:gd name="connsiteY148" fmla="*/ 3752505 h 7194678"/>
              <a:gd name="connsiteX149" fmla="*/ 4245078 w 6096636"/>
              <a:gd name="connsiteY149" fmla="*/ 3781061 h 7194678"/>
              <a:gd name="connsiteX150" fmla="*/ 4400857 w 6096636"/>
              <a:gd name="connsiteY150" fmla="*/ 3800091 h 7194678"/>
              <a:gd name="connsiteX151" fmla="*/ 4622390 w 6096636"/>
              <a:gd name="connsiteY151" fmla="*/ 3800188 h 7194678"/>
              <a:gd name="connsiteX152" fmla="*/ 4742836 w 6096636"/>
              <a:gd name="connsiteY152" fmla="*/ 3800360 h 7194678"/>
              <a:gd name="connsiteX153" fmla="*/ 5076825 w 6096636"/>
              <a:gd name="connsiteY153" fmla="*/ 3886008 h 7194678"/>
              <a:gd name="connsiteX154" fmla="*/ 5334000 w 6096636"/>
              <a:gd name="connsiteY154" fmla="*/ 3981450 h 7194678"/>
              <a:gd name="connsiteX155" fmla="*/ 5343525 w 6096636"/>
              <a:gd name="connsiteY155" fmla="*/ 4010025 h 7194678"/>
              <a:gd name="connsiteX156" fmla="*/ 5410200 w 6096636"/>
              <a:gd name="connsiteY156" fmla="*/ 4067175 h 7194678"/>
              <a:gd name="connsiteX157" fmla="*/ 5438775 w 6096636"/>
              <a:gd name="connsiteY157" fmla="*/ 4076700 h 7194678"/>
              <a:gd name="connsiteX158" fmla="*/ 5495925 w 6096636"/>
              <a:gd name="connsiteY158" fmla="*/ 4133850 h 7194678"/>
              <a:gd name="connsiteX159" fmla="*/ 5562600 w 6096636"/>
              <a:gd name="connsiteY159" fmla="*/ 4171950 h 7194678"/>
              <a:gd name="connsiteX160" fmla="*/ 5591175 w 6096636"/>
              <a:gd name="connsiteY160" fmla="*/ 4229100 h 7194678"/>
              <a:gd name="connsiteX161" fmla="*/ 5600700 w 6096636"/>
              <a:gd name="connsiteY161" fmla="*/ 4257675 h 7194678"/>
              <a:gd name="connsiteX162" fmla="*/ 5619750 w 6096636"/>
              <a:gd name="connsiteY162" fmla="*/ 4295775 h 7194678"/>
              <a:gd name="connsiteX163" fmla="*/ 5629275 w 6096636"/>
              <a:gd name="connsiteY163" fmla="*/ 4333875 h 7194678"/>
              <a:gd name="connsiteX164" fmla="*/ 5648325 w 6096636"/>
              <a:gd name="connsiteY164" fmla="*/ 4362450 h 7194678"/>
              <a:gd name="connsiteX165" fmla="*/ 5657850 w 6096636"/>
              <a:gd name="connsiteY165" fmla="*/ 4391025 h 7194678"/>
              <a:gd name="connsiteX166" fmla="*/ 5695950 w 6096636"/>
              <a:gd name="connsiteY166" fmla="*/ 4448175 h 7194678"/>
              <a:gd name="connsiteX167" fmla="*/ 5705475 w 6096636"/>
              <a:gd name="connsiteY167" fmla="*/ 4495800 h 7194678"/>
              <a:gd name="connsiteX168" fmla="*/ 5734050 w 6096636"/>
              <a:gd name="connsiteY168" fmla="*/ 4524375 h 7194678"/>
              <a:gd name="connsiteX169" fmla="*/ 5753100 w 6096636"/>
              <a:gd name="connsiteY169" fmla="*/ 4562475 h 7194678"/>
              <a:gd name="connsiteX170" fmla="*/ 5772150 w 6096636"/>
              <a:gd name="connsiteY170" fmla="*/ 4619625 h 7194678"/>
              <a:gd name="connsiteX171" fmla="*/ 5781675 w 6096636"/>
              <a:gd name="connsiteY171" fmla="*/ 4648200 h 7194678"/>
              <a:gd name="connsiteX172" fmla="*/ 5791200 w 6096636"/>
              <a:gd name="connsiteY172" fmla="*/ 4676775 h 7194678"/>
              <a:gd name="connsiteX173" fmla="*/ 5810250 w 6096636"/>
              <a:gd name="connsiteY173" fmla="*/ 5029200 h 7194678"/>
              <a:gd name="connsiteX174" fmla="*/ 5819775 w 6096636"/>
              <a:gd name="connsiteY174" fmla="*/ 5095875 h 7194678"/>
              <a:gd name="connsiteX175" fmla="*/ 5829300 w 6096636"/>
              <a:gd name="connsiteY175" fmla="*/ 5229225 h 7194678"/>
              <a:gd name="connsiteX176" fmla="*/ 5848350 w 6096636"/>
              <a:gd name="connsiteY176" fmla="*/ 5353050 h 7194678"/>
              <a:gd name="connsiteX177" fmla="*/ 5867400 w 6096636"/>
              <a:gd name="connsiteY177" fmla="*/ 5448300 h 7194678"/>
              <a:gd name="connsiteX178" fmla="*/ 5886450 w 6096636"/>
              <a:gd name="connsiteY178" fmla="*/ 5686425 h 7194678"/>
              <a:gd name="connsiteX179" fmla="*/ 5895975 w 6096636"/>
              <a:gd name="connsiteY179" fmla="*/ 5772150 h 7194678"/>
              <a:gd name="connsiteX180" fmla="*/ 5905500 w 6096636"/>
              <a:gd name="connsiteY180" fmla="*/ 6600825 h 7194678"/>
              <a:gd name="connsiteX181" fmla="*/ 5934075 w 6096636"/>
              <a:gd name="connsiteY181" fmla="*/ 6686550 h 7194678"/>
              <a:gd name="connsiteX182" fmla="*/ 6065601 w 6096636"/>
              <a:gd name="connsiteY182" fmla="*/ 6698962 h 7194678"/>
              <a:gd name="connsiteX183" fmla="*/ 6096000 w 6096636"/>
              <a:gd name="connsiteY183" fmla="*/ 0 h 7194678"/>
              <a:gd name="connsiteX0" fmla="*/ 6096000 w 6096165"/>
              <a:gd name="connsiteY0" fmla="*/ 0 h 7194157"/>
              <a:gd name="connsiteX1" fmla="*/ 6048375 w 6096165"/>
              <a:gd name="connsiteY1" fmla="*/ 47625 h 7194157"/>
              <a:gd name="connsiteX2" fmla="*/ 6038850 w 6096165"/>
              <a:gd name="connsiteY2" fmla="*/ 76200 h 7194157"/>
              <a:gd name="connsiteX3" fmla="*/ 6019800 w 6096165"/>
              <a:gd name="connsiteY3" fmla="*/ 104775 h 7194157"/>
              <a:gd name="connsiteX4" fmla="*/ 6010275 w 6096165"/>
              <a:gd name="connsiteY4" fmla="*/ 152400 h 7194157"/>
              <a:gd name="connsiteX5" fmla="*/ 6000750 w 6096165"/>
              <a:gd name="connsiteY5" fmla="*/ 180975 h 7194157"/>
              <a:gd name="connsiteX6" fmla="*/ 5991225 w 6096165"/>
              <a:gd name="connsiteY6" fmla="*/ 228600 h 7194157"/>
              <a:gd name="connsiteX7" fmla="*/ 5981700 w 6096165"/>
              <a:gd name="connsiteY7" fmla="*/ 333375 h 7194157"/>
              <a:gd name="connsiteX8" fmla="*/ 5962650 w 6096165"/>
              <a:gd name="connsiteY8" fmla="*/ 428625 h 7194157"/>
              <a:gd name="connsiteX9" fmla="*/ 5943600 w 6096165"/>
              <a:gd name="connsiteY9" fmla="*/ 666750 h 7194157"/>
              <a:gd name="connsiteX10" fmla="*/ 5934075 w 6096165"/>
              <a:gd name="connsiteY10" fmla="*/ 704850 h 7194157"/>
              <a:gd name="connsiteX11" fmla="*/ 5924550 w 6096165"/>
              <a:gd name="connsiteY11" fmla="*/ 790575 h 7194157"/>
              <a:gd name="connsiteX12" fmla="*/ 5915025 w 6096165"/>
              <a:gd name="connsiteY12" fmla="*/ 847725 h 7194157"/>
              <a:gd name="connsiteX13" fmla="*/ 5905500 w 6096165"/>
              <a:gd name="connsiteY13" fmla="*/ 1095375 h 7194157"/>
              <a:gd name="connsiteX14" fmla="*/ 5886450 w 6096165"/>
              <a:gd name="connsiteY14" fmla="*/ 1200150 h 7194157"/>
              <a:gd name="connsiteX15" fmla="*/ 5867400 w 6096165"/>
              <a:gd name="connsiteY15" fmla="*/ 1276350 h 7194157"/>
              <a:gd name="connsiteX16" fmla="*/ 5848350 w 6096165"/>
              <a:gd name="connsiteY16" fmla="*/ 1381125 h 7194157"/>
              <a:gd name="connsiteX17" fmla="*/ 5838825 w 6096165"/>
              <a:gd name="connsiteY17" fmla="*/ 1504950 h 7194157"/>
              <a:gd name="connsiteX18" fmla="*/ 5819775 w 6096165"/>
              <a:gd name="connsiteY18" fmla="*/ 1581150 h 7194157"/>
              <a:gd name="connsiteX19" fmla="*/ 5810250 w 6096165"/>
              <a:gd name="connsiteY19" fmla="*/ 1638300 h 7194157"/>
              <a:gd name="connsiteX20" fmla="*/ 5800725 w 6096165"/>
              <a:gd name="connsiteY20" fmla="*/ 1724025 h 7194157"/>
              <a:gd name="connsiteX21" fmla="*/ 5781675 w 6096165"/>
              <a:gd name="connsiteY21" fmla="*/ 1781175 h 7194157"/>
              <a:gd name="connsiteX22" fmla="*/ 5772150 w 6096165"/>
              <a:gd name="connsiteY22" fmla="*/ 1819275 h 7194157"/>
              <a:gd name="connsiteX23" fmla="*/ 5753100 w 6096165"/>
              <a:gd name="connsiteY23" fmla="*/ 1847850 h 7194157"/>
              <a:gd name="connsiteX24" fmla="*/ 5743575 w 6096165"/>
              <a:gd name="connsiteY24" fmla="*/ 1933575 h 7194157"/>
              <a:gd name="connsiteX25" fmla="*/ 5734050 w 6096165"/>
              <a:gd name="connsiteY25" fmla="*/ 1981200 h 7194157"/>
              <a:gd name="connsiteX26" fmla="*/ 5724525 w 6096165"/>
              <a:gd name="connsiteY26" fmla="*/ 2038350 h 7194157"/>
              <a:gd name="connsiteX27" fmla="*/ 5715000 w 6096165"/>
              <a:gd name="connsiteY27" fmla="*/ 2076450 h 7194157"/>
              <a:gd name="connsiteX28" fmla="*/ 5705475 w 6096165"/>
              <a:gd name="connsiteY28" fmla="*/ 2133600 h 7194157"/>
              <a:gd name="connsiteX29" fmla="*/ 5676900 w 6096165"/>
              <a:gd name="connsiteY29" fmla="*/ 2200275 h 7194157"/>
              <a:gd name="connsiteX30" fmla="*/ 5648325 w 6096165"/>
              <a:gd name="connsiteY30" fmla="*/ 2286000 h 7194157"/>
              <a:gd name="connsiteX31" fmla="*/ 5638800 w 6096165"/>
              <a:gd name="connsiteY31" fmla="*/ 2314575 h 7194157"/>
              <a:gd name="connsiteX32" fmla="*/ 5610225 w 6096165"/>
              <a:gd name="connsiteY32" fmla="*/ 2343150 h 7194157"/>
              <a:gd name="connsiteX33" fmla="*/ 5572125 w 6096165"/>
              <a:gd name="connsiteY33" fmla="*/ 2390775 h 7194157"/>
              <a:gd name="connsiteX34" fmla="*/ 5543550 w 6096165"/>
              <a:gd name="connsiteY34" fmla="*/ 2419350 h 7194157"/>
              <a:gd name="connsiteX35" fmla="*/ 5486400 w 6096165"/>
              <a:gd name="connsiteY35" fmla="*/ 2457450 h 7194157"/>
              <a:gd name="connsiteX36" fmla="*/ 5457825 w 6096165"/>
              <a:gd name="connsiteY36" fmla="*/ 2476500 h 7194157"/>
              <a:gd name="connsiteX37" fmla="*/ 5429250 w 6096165"/>
              <a:gd name="connsiteY37" fmla="*/ 2486025 h 7194157"/>
              <a:gd name="connsiteX38" fmla="*/ 5372100 w 6096165"/>
              <a:gd name="connsiteY38" fmla="*/ 2524125 h 7194157"/>
              <a:gd name="connsiteX39" fmla="*/ 5343525 w 6096165"/>
              <a:gd name="connsiteY39" fmla="*/ 2543175 h 7194157"/>
              <a:gd name="connsiteX40" fmla="*/ 5286375 w 6096165"/>
              <a:gd name="connsiteY40" fmla="*/ 2581275 h 7194157"/>
              <a:gd name="connsiteX41" fmla="*/ 5257800 w 6096165"/>
              <a:gd name="connsiteY41" fmla="*/ 2600325 h 7194157"/>
              <a:gd name="connsiteX42" fmla="*/ 5200650 w 6096165"/>
              <a:gd name="connsiteY42" fmla="*/ 2619375 h 7194157"/>
              <a:gd name="connsiteX43" fmla="*/ 5162550 w 6096165"/>
              <a:gd name="connsiteY43" fmla="*/ 2657475 h 7194157"/>
              <a:gd name="connsiteX44" fmla="*/ 5143500 w 6096165"/>
              <a:gd name="connsiteY44" fmla="*/ 2686050 h 7194157"/>
              <a:gd name="connsiteX45" fmla="*/ 5086350 w 6096165"/>
              <a:gd name="connsiteY45" fmla="*/ 2733675 h 7194157"/>
              <a:gd name="connsiteX46" fmla="*/ 4905375 w 6096165"/>
              <a:gd name="connsiteY46" fmla="*/ 2771909 h 7194157"/>
              <a:gd name="connsiteX47" fmla="*/ 4676467 w 6096165"/>
              <a:gd name="connsiteY47" fmla="*/ 2829022 h 7194157"/>
              <a:gd name="connsiteX48" fmla="*/ 4493650 w 6096165"/>
              <a:gd name="connsiteY48" fmla="*/ 2886114 h 7194157"/>
              <a:gd name="connsiteX49" fmla="*/ 4324042 w 6096165"/>
              <a:gd name="connsiteY49" fmla="*/ 2867140 h 7194157"/>
              <a:gd name="connsiteX50" fmla="*/ 4132314 w 6096165"/>
              <a:gd name="connsiteY50" fmla="*/ 2886171 h 7194157"/>
              <a:gd name="connsiteX51" fmla="*/ 3914775 w 6096165"/>
              <a:gd name="connsiteY51" fmla="*/ 2857635 h 7194157"/>
              <a:gd name="connsiteX52" fmla="*/ 3770978 w 6096165"/>
              <a:gd name="connsiteY52" fmla="*/ 2829079 h 7194157"/>
              <a:gd name="connsiteX53" fmla="*/ 3540535 w 6096165"/>
              <a:gd name="connsiteY53" fmla="*/ 2800522 h 7194157"/>
              <a:gd name="connsiteX54" fmla="*/ 3205316 w 6096165"/>
              <a:gd name="connsiteY54" fmla="*/ 2829079 h 7194157"/>
              <a:gd name="connsiteX55" fmla="*/ 2924175 w 6096165"/>
              <a:gd name="connsiteY55" fmla="*/ 2772121 h 7194157"/>
              <a:gd name="connsiteX56" fmla="*/ 2613845 w 6096165"/>
              <a:gd name="connsiteY56" fmla="*/ 2819707 h 7194157"/>
              <a:gd name="connsiteX57" fmla="*/ 2127455 w 6096165"/>
              <a:gd name="connsiteY57" fmla="*/ 2819689 h 7194157"/>
              <a:gd name="connsiteX58" fmla="*/ 1800225 w 6096165"/>
              <a:gd name="connsiteY58" fmla="*/ 2838450 h 7194157"/>
              <a:gd name="connsiteX59" fmla="*/ 1733550 w 6096165"/>
              <a:gd name="connsiteY59" fmla="*/ 2781300 h 7194157"/>
              <a:gd name="connsiteX60" fmla="*/ 1685925 w 6096165"/>
              <a:gd name="connsiteY60" fmla="*/ 2771775 h 7194157"/>
              <a:gd name="connsiteX61" fmla="*/ 1466850 w 6096165"/>
              <a:gd name="connsiteY61" fmla="*/ 2752725 h 7194157"/>
              <a:gd name="connsiteX62" fmla="*/ 1362075 w 6096165"/>
              <a:gd name="connsiteY62" fmla="*/ 2724150 h 7194157"/>
              <a:gd name="connsiteX63" fmla="*/ 1314450 w 6096165"/>
              <a:gd name="connsiteY63" fmla="*/ 2714625 h 7194157"/>
              <a:gd name="connsiteX64" fmla="*/ 1266825 w 6096165"/>
              <a:gd name="connsiteY64" fmla="*/ 2695575 h 7194157"/>
              <a:gd name="connsiteX65" fmla="*/ 1181100 w 6096165"/>
              <a:gd name="connsiteY65" fmla="*/ 2686050 h 7194157"/>
              <a:gd name="connsiteX66" fmla="*/ 1152525 w 6096165"/>
              <a:gd name="connsiteY66" fmla="*/ 2676525 h 7194157"/>
              <a:gd name="connsiteX67" fmla="*/ 1047750 w 6096165"/>
              <a:gd name="connsiteY67" fmla="*/ 2647950 h 7194157"/>
              <a:gd name="connsiteX68" fmla="*/ 1009650 w 6096165"/>
              <a:gd name="connsiteY68" fmla="*/ 2628900 h 7194157"/>
              <a:gd name="connsiteX69" fmla="*/ 962025 w 6096165"/>
              <a:gd name="connsiteY69" fmla="*/ 2609850 h 7194157"/>
              <a:gd name="connsiteX70" fmla="*/ 933450 w 6096165"/>
              <a:gd name="connsiteY70" fmla="*/ 2590800 h 7194157"/>
              <a:gd name="connsiteX71" fmla="*/ 904875 w 6096165"/>
              <a:gd name="connsiteY71" fmla="*/ 2581275 h 7194157"/>
              <a:gd name="connsiteX72" fmla="*/ 876300 w 6096165"/>
              <a:gd name="connsiteY72" fmla="*/ 2562225 h 7194157"/>
              <a:gd name="connsiteX73" fmla="*/ 809625 w 6096165"/>
              <a:gd name="connsiteY73" fmla="*/ 2533650 h 7194157"/>
              <a:gd name="connsiteX74" fmla="*/ 781050 w 6096165"/>
              <a:gd name="connsiteY74" fmla="*/ 2514600 h 7194157"/>
              <a:gd name="connsiteX75" fmla="*/ 752475 w 6096165"/>
              <a:gd name="connsiteY75" fmla="*/ 2505075 h 7194157"/>
              <a:gd name="connsiteX76" fmla="*/ 685800 w 6096165"/>
              <a:gd name="connsiteY76" fmla="*/ 2486025 h 7194157"/>
              <a:gd name="connsiteX77" fmla="*/ 638175 w 6096165"/>
              <a:gd name="connsiteY77" fmla="*/ 2476500 h 7194157"/>
              <a:gd name="connsiteX78" fmla="*/ 581025 w 6096165"/>
              <a:gd name="connsiteY78" fmla="*/ 2457450 h 7194157"/>
              <a:gd name="connsiteX79" fmla="*/ 466725 w 6096165"/>
              <a:gd name="connsiteY79" fmla="*/ 2438400 h 7194157"/>
              <a:gd name="connsiteX80" fmla="*/ 419100 w 6096165"/>
              <a:gd name="connsiteY80" fmla="*/ 2419350 h 7194157"/>
              <a:gd name="connsiteX81" fmla="*/ 390525 w 6096165"/>
              <a:gd name="connsiteY81" fmla="*/ 2409825 h 7194157"/>
              <a:gd name="connsiteX82" fmla="*/ 342900 w 6096165"/>
              <a:gd name="connsiteY82" fmla="*/ 2390775 h 7194157"/>
              <a:gd name="connsiteX83" fmla="*/ 219075 w 6096165"/>
              <a:gd name="connsiteY83" fmla="*/ 2362200 h 7194157"/>
              <a:gd name="connsiteX84" fmla="*/ 190500 w 6096165"/>
              <a:gd name="connsiteY84" fmla="*/ 2352675 h 7194157"/>
              <a:gd name="connsiteX85" fmla="*/ 133350 w 6096165"/>
              <a:gd name="connsiteY85" fmla="*/ 2362200 h 7194157"/>
              <a:gd name="connsiteX86" fmla="*/ 85725 w 6096165"/>
              <a:gd name="connsiteY86" fmla="*/ 2409825 h 7194157"/>
              <a:gd name="connsiteX87" fmla="*/ 57150 w 6096165"/>
              <a:gd name="connsiteY87" fmla="*/ 2447925 h 7194157"/>
              <a:gd name="connsiteX88" fmla="*/ 38100 w 6096165"/>
              <a:gd name="connsiteY88" fmla="*/ 2486025 h 7194157"/>
              <a:gd name="connsiteX89" fmla="*/ 19050 w 6096165"/>
              <a:gd name="connsiteY89" fmla="*/ 2514600 h 7194157"/>
              <a:gd name="connsiteX90" fmla="*/ 9525 w 6096165"/>
              <a:gd name="connsiteY90" fmla="*/ 2552700 h 7194157"/>
              <a:gd name="connsiteX91" fmla="*/ 0 w 6096165"/>
              <a:gd name="connsiteY91" fmla="*/ 2581275 h 7194157"/>
              <a:gd name="connsiteX92" fmla="*/ 28575 w 6096165"/>
              <a:gd name="connsiteY92" fmla="*/ 2733675 h 7194157"/>
              <a:gd name="connsiteX93" fmla="*/ 47625 w 6096165"/>
              <a:gd name="connsiteY93" fmla="*/ 2790825 h 7194157"/>
              <a:gd name="connsiteX94" fmla="*/ 76200 w 6096165"/>
              <a:gd name="connsiteY94" fmla="*/ 2828925 h 7194157"/>
              <a:gd name="connsiteX95" fmla="*/ 85725 w 6096165"/>
              <a:gd name="connsiteY95" fmla="*/ 2857500 h 7194157"/>
              <a:gd name="connsiteX96" fmla="*/ 114300 w 6096165"/>
              <a:gd name="connsiteY96" fmla="*/ 2867025 h 7194157"/>
              <a:gd name="connsiteX97" fmla="*/ 171450 w 6096165"/>
              <a:gd name="connsiteY97" fmla="*/ 2905125 h 7194157"/>
              <a:gd name="connsiteX98" fmla="*/ 200025 w 6096165"/>
              <a:gd name="connsiteY98" fmla="*/ 2914650 h 7194157"/>
              <a:gd name="connsiteX99" fmla="*/ 228600 w 6096165"/>
              <a:gd name="connsiteY99" fmla="*/ 2933700 h 7194157"/>
              <a:gd name="connsiteX100" fmla="*/ 257175 w 6096165"/>
              <a:gd name="connsiteY100" fmla="*/ 2962275 h 7194157"/>
              <a:gd name="connsiteX101" fmla="*/ 314325 w 6096165"/>
              <a:gd name="connsiteY101" fmla="*/ 2981325 h 7194157"/>
              <a:gd name="connsiteX102" fmla="*/ 352425 w 6096165"/>
              <a:gd name="connsiteY102" fmla="*/ 3000375 h 7194157"/>
              <a:gd name="connsiteX103" fmla="*/ 409575 w 6096165"/>
              <a:gd name="connsiteY103" fmla="*/ 3048000 h 7194157"/>
              <a:gd name="connsiteX104" fmla="*/ 438150 w 6096165"/>
              <a:gd name="connsiteY104" fmla="*/ 3086100 h 7194157"/>
              <a:gd name="connsiteX105" fmla="*/ 466725 w 6096165"/>
              <a:gd name="connsiteY105" fmla="*/ 3143250 h 7194157"/>
              <a:gd name="connsiteX106" fmla="*/ 476250 w 6096165"/>
              <a:gd name="connsiteY106" fmla="*/ 3171825 h 7194157"/>
              <a:gd name="connsiteX107" fmla="*/ 504825 w 6096165"/>
              <a:gd name="connsiteY107" fmla="*/ 3209925 h 7194157"/>
              <a:gd name="connsiteX108" fmla="*/ 523875 w 6096165"/>
              <a:gd name="connsiteY108" fmla="*/ 3248025 h 7194157"/>
              <a:gd name="connsiteX109" fmla="*/ 533400 w 6096165"/>
              <a:gd name="connsiteY109" fmla="*/ 3295650 h 7194157"/>
              <a:gd name="connsiteX110" fmla="*/ 590550 w 6096165"/>
              <a:gd name="connsiteY110" fmla="*/ 3371850 h 7194157"/>
              <a:gd name="connsiteX111" fmla="*/ 666750 w 6096165"/>
              <a:gd name="connsiteY111" fmla="*/ 3457575 h 7194157"/>
              <a:gd name="connsiteX112" fmla="*/ 695325 w 6096165"/>
              <a:gd name="connsiteY112" fmla="*/ 3476625 h 7194157"/>
              <a:gd name="connsiteX113" fmla="*/ 762000 w 6096165"/>
              <a:gd name="connsiteY113" fmla="*/ 3571875 h 7194157"/>
              <a:gd name="connsiteX114" fmla="*/ 800100 w 6096165"/>
              <a:gd name="connsiteY114" fmla="*/ 3629025 h 7194157"/>
              <a:gd name="connsiteX115" fmla="*/ 857250 w 6096165"/>
              <a:gd name="connsiteY115" fmla="*/ 3724275 h 7194157"/>
              <a:gd name="connsiteX116" fmla="*/ 923925 w 6096165"/>
              <a:gd name="connsiteY116" fmla="*/ 3781425 h 7194157"/>
              <a:gd name="connsiteX117" fmla="*/ 952500 w 6096165"/>
              <a:gd name="connsiteY117" fmla="*/ 3810000 h 7194157"/>
              <a:gd name="connsiteX118" fmla="*/ 981075 w 6096165"/>
              <a:gd name="connsiteY118" fmla="*/ 3829050 h 7194157"/>
              <a:gd name="connsiteX119" fmla="*/ 1028700 w 6096165"/>
              <a:gd name="connsiteY119" fmla="*/ 3886200 h 7194157"/>
              <a:gd name="connsiteX120" fmla="*/ 1057275 w 6096165"/>
              <a:gd name="connsiteY120" fmla="*/ 3924300 h 7194157"/>
              <a:gd name="connsiteX121" fmla="*/ 1076325 w 6096165"/>
              <a:gd name="connsiteY121" fmla="*/ 3952875 h 7194157"/>
              <a:gd name="connsiteX122" fmla="*/ 1114425 w 6096165"/>
              <a:gd name="connsiteY122" fmla="*/ 3962400 h 7194157"/>
              <a:gd name="connsiteX123" fmla="*/ 1152525 w 6096165"/>
              <a:gd name="connsiteY123" fmla="*/ 3990975 h 7194157"/>
              <a:gd name="connsiteX124" fmla="*/ 1181100 w 6096165"/>
              <a:gd name="connsiteY124" fmla="*/ 4010025 h 7194157"/>
              <a:gd name="connsiteX125" fmla="*/ 1200150 w 6096165"/>
              <a:gd name="connsiteY125" fmla="*/ 4038600 h 7194157"/>
              <a:gd name="connsiteX126" fmla="*/ 1228725 w 6096165"/>
              <a:gd name="connsiteY126" fmla="*/ 4048125 h 7194157"/>
              <a:gd name="connsiteX127" fmla="*/ 1257300 w 6096165"/>
              <a:gd name="connsiteY127" fmla="*/ 4067175 h 7194157"/>
              <a:gd name="connsiteX128" fmla="*/ 1343025 w 6096165"/>
              <a:gd name="connsiteY128" fmla="*/ 4057650 h 7194157"/>
              <a:gd name="connsiteX129" fmla="*/ 1371600 w 6096165"/>
              <a:gd name="connsiteY129" fmla="*/ 4038600 h 7194157"/>
              <a:gd name="connsiteX130" fmla="*/ 1419225 w 6096165"/>
              <a:gd name="connsiteY130" fmla="*/ 3981450 h 7194157"/>
              <a:gd name="connsiteX131" fmla="*/ 1485900 w 6096165"/>
              <a:gd name="connsiteY131" fmla="*/ 3924300 h 7194157"/>
              <a:gd name="connsiteX132" fmla="*/ 1514475 w 6096165"/>
              <a:gd name="connsiteY132" fmla="*/ 3914775 h 7194157"/>
              <a:gd name="connsiteX133" fmla="*/ 1543050 w 6096165"/>
              <a:gd name="connsiteY133" fmla="*/ 3895725 h 7194157"/>
              <a:gd name="connsiteX134" fmla="*/ 1628775 w 6096165"/>
              <a:gd name="connsiteY134" fmla="*/ 3876675 h 7194157"/>
              <a:gd name="connsiteX135" fmla="*/ 1657350 w 6096165"/>
              <a:gd name="connsiteY135" fmla="*/ 3857625 h 7194157"/>
              <a:gd name="connsiteX136" fmla="*/ 1685925 w 6096165"/>
              <a:gd name="connsiteY136" fmla="*/ 3829050 h 7194157"/>
              <a:gd name="connsiteX137" fmla="*/ 1743075 w 6096165"/>
              <a:gd name="connsiteY137" fmla="*/ 3810000 h 7194157"/>
              <a:gd name="connsiteX138" fmla="*/ 1809750 w 6096165"/>
              <a:gd name="connsiteY138" fmla="*/ 3790950 h 7194157"/>
              <a:gd name="connsiteX139" fmla="*/ 1924050 w 6096165"/>
              <a:gd name="connsiteY139" fmla="*/ 3771900 h 7194157"/>
              <a:gd name="connsiteX140" fmla="*/ 1943100 w 6096165"/>
              <a:gd name="connsiteY140" fmla="*/ 3743325 h 7194157"/>
              <a:gd name="connsiteX141" fmla="*/ 2000250 w 6096165"/>
              <a:gd name="connsiteY141" fmla="*/ 3724275 h 7194157"/>
              <a:gd name="connsiteX142" fmla="*/ 2345301 w 6096165"/>
              <a:gd name="connsiteY142" fmla="*/ 3695528 h 7194157"/>
              <a:gd name="connsiteX143" fmla="*/ 2566219 w 6096165"/>
              <a:gd name="connsiteY143" fmla="*/ 3714423 h 7194157"/>
              <a:gd name="connsiteX144" fmla="*/ 2825546 w 6096165"/>
              <a:gd name="connsiteY144" fmla="*/ 3676229 h 7194157"/>
              <a:gd name="connsiteX145" fmla="*/ 3347577 w 6096165"/>
              <a:gd name="connsiteY145" fmla="*/ 3676210 h 7194157"/>
              <a:gd name="connsiteX146" fmla="*/ 3527630 w 6096165"/>
              <a:gd name="connsiteY146" fmla="*/ 3714290 h 7194157"/>
              <a:gd name="connsiteX147" fmla="*/ 3814302 w 6096165"/>
              <a:gd name="connsiteY147" fmla="*/ 3752467 h 7194157"/>
              <a:gd name="connsiteX148" fmla="*/ 3994663 w 6096165"/>
              <a:gd name="connsiteY148" fmla="*/ 3752505 h 7194157"/>
              <a:gd name="connsiteX149" fmla="*/ 4245078 w 6096165"/>
              <a:gd name="connsiteY149" fmla="*/ 3781061 h 7194157"/>
              <a:gd name="connsiteX150" fmla="*/ 4400857 w 6096165"/>
              <a:gd name="connsiteY150" fmla="*/ 3800091 h 7194157"/>
              <a:gd name="connsiteX151" fmla="*/ 4622390 w 6096165"/>
              <a:gd name="connsiteY151" fmla="*/ 3800188 h 7194157"/>
              <a:gd name="connsiteX152" fmla="*/ 4742836 w 6096165"/>
              <a:gd name="connsiteY152" fmla="*/ 3800360 h 7194157"/>
              <a:gd name="connsiteX153" fmla="*/ 5076825 w 6096165"/>
              <a:gd name="connsiteY153" fmla="*/ 3886008 h 7194157"/>
              <a:gd name="connsiteX154" fmla="*/ 5334000 w 6096165"/>
              <a:gd name="connsiteY154" fmla="*/ 3981450 h 7194157"/>
              <a:gd name="connsiteX155" fmla="*/ 5343525 w 6096165"/>
              <a:gd name="connsiteY155" fmla="*/ 4010025 h 7194157"/>
              <a:gd name="connsiteX156" fmla="*/ 5410200 w 6096165"/>
              <a:gd name="connsiteY156" fmla="*/ 4067175 h 7194157"/>
              <a:gd name="connsiteX157" fmla="*/ 5438775 w 6096165"/>
              <a:gd name="connsiteY157" fmla="*/ 4076700 h 7194157"/>
              <a:gd name="connsiteX158" fmla="*/ 5495925 w 6096165"/>
              <a:gd name="connsiteY158" fmla="*/ 4133850 h 7194157"/>
              <a:gd name="connsiteX159" fmla="*/ 5562600 w 6096165"/>
              <a:gd name="connsiteY159" fmla="*/ 4171950 h 7194157"/>
              <a:gd name="connsiteX160" fmla="*/ 5591175 w 6096165"/>
              <a:gd name="connsiteY160" fmla="*/ 4229100 h 7194157"/>
              <a:gd name="connsiteX161" fmla="*/ 5600700 w 6096165"/>
              <a:gd name="connsiteY161" fmla="*/ 4257675 h 7194157"/>
              <a:gd name="connsiteX162" fmla="*/ 5619750 w 6096165"/>
              <a:gd name="connsiteY162" fmla="*/ 4295775 h 7194157"/>
              <a:gd name="connsiteX163" fmla="*/ 5629275 w 6096165"/>
              <a:gd name="connsiteY163" fmla="*/ 4333875 h 7194157"/>
              <a:gd name="connsiteX164" fmla="*/ 5648325 w 6096165"/>
              <a:gd name="connsiteY164" fmla="*/ 4362450 h 7194157"/>
              <a:gd name="connsiteX165" fmla="*/ 5657850 w 6096165"/>
              <a:gd name="connsiteY165" fmla="*/ 4391025 h 7194157"/>
              <a:gd name="connsiteX166" fmla="*/ 5695950 w 6096165"/>
              <a:gd name="connsiteY166" fmla="*/ 4448175 h 7194157"/>
              <a:gd name="connsiteX167" fmla="*/ 5705475 w 6096165"/>
              <a:gd name="connsiteY167" fmla="*/ 4495800 h 7194157"/>
              <a:gd name="connsiteX168" fmla="*/ 5734050 w 6096165"/>
              <a:gd name="connsiteY168" fmla="*/ 4524375 h 7194157"/>
              <a:gd name="connsiteX169" fmla="*/ 5753100 w 6096165"/>
              <a:gd name="connsiteY169" fmla="*/ 4562475 h 7194157"/>
              <a:gd name="connsiteX170" fmla="*/ 5772150 w 6096165"/>
              <a:gd name="connsiteY170" fmla="*/ 4619625 h 7194157"/>
              <a:gd name="connsiteX171" fmla="*/ 5781675 w 6096165"/>
              <a:gd name="connsiteY171" fmla="*/ 4648200 h 7194157"/>
              <a:gd name="connsiteX172" fmla="*/ 5791200 w 6096165"/>
              <a:gd name="connsiteY172" fmla="*/ 4676775 h 7194157"/>
              <a:gd name="connsiteX173" fmla="*/ 5810250 w 6096165"/>
              <a:gd name="connsiteY173" fmla="*/ 5029200 h 7194157"/>
              <a:gd name="connsiteX174" fmla="*/ 5819775 w 6096165"/>
              <a:gd name="connsiteY174" fmla="*/ 5095875 h 7194157"/>
              <a:gd name="connsiteX175" fmla="*/ 5829300 w 6096165"/>
              <a:gd name="connsiteY175" fmla="*/ 5229225 h 7194157"/>
              <a:gd name="connsiteX176" fmla="*/ 5848350 w 6096165"/>
              <a:gd name="connsiteY176" fmla="*/ 5353050 h 7194157"/>
              <a:gd name="connsiteX177" fmla="*/ 5867400 w 6096165"/>
              <a:gd name="connsiteY177" fmla="*/ 5448300 h 7194157"/>
              <a:gd name="connsiteX178" fmla="*/ 5886450 w 6096165"/>
              <a:gd name="connsiteY178" fmla="*/ 5686425 h 7194157"/>
              <a:gd name="connsiteX179" fmla="*/ 5895975 w 6096165"/>
              <a:gd name="connsiteY179" fmla="*/ 5772150 h 7194157"/>
              <a:gd name="connsiteX180" fmla="*/ 5905500 w 6096165"/>
              <a:gd name="connsiteY180" fmla="*/ 6600825 h 7194157"/>
              <a:gd name="connsiteX181" fmla="*/ 5934075 w 6096165"/>
              <a:gd name="connsiteY181" fmla="*/ 6686550 h 7194157"/>
              <a:gd name="connsiteX182" fmla="*/ 6065601 w 6096165"/>
              <a:gd name="connsiteY182" fmla="*/ 6698962 h 7194157"/>
              <a:gd name="connsiteX183" fmla="*/ 6096000 w 6096165"/>
              <a:gd name="connsiteY183" fmla="*/ 0 h 7194157"/>
              <a:gd name="connsiteX0" fmla="*/ 6096000 w 6096120"/>
              <a:gd name="connsiteY0" fmla="*/ 0 h 6709293"/>
              <a:gd name="connsiteX1" fmla="*/ 6048375 w 6096120"/>
              <a:gd name="connsiteY1" fmla="*/ 47625 h 6709293"/>
              <a:gd name="connsiteX2" fmla="*/ 6038850 w 6096120"/>
              <a:gd name="connsiteY2" fmla="*/ 76200 h 6709293"/>
              <a:gd name="connsiteX3" fmla="*/ 6019800 w 6096120"/>
              <a:gd name="connsiteY3" fmla="*/ 104775 h 6709293"/>
              <a:gd name="connsiteX4" fmla="*/ 6010275 w 6096120"/>
              <a:gd name="connsiteY4" fmla="*/ 152400 h 6709293"/>
              <a:gd name="connsiteX5" fmla="*/ 6000750 w 6096120"/>
              <a:gd name="connsiteY5" fmla="*/ 180975 h 6709293"/>
              <a:gd name="connsiteX6" fmla="*/ 5991225 w 6096120"/>
              <a:gd name="connsiteY6" fmla="*/ 228600 h 6709293"/>
              <a:gd name="connsiteX7" fmla="*/ 5981700 w 6096120"/>
              <a:gd name="connsiteY7" fmla="*/ 333375 h 6709293"/>
              <a:gd name="connsiteX8" fmla="*/ 5962650 w 6096120"/>
              <a:gd name="connsiteY8" fmla="*/ 428625 h 6709293"/>
              <a:gd name="connsiteX9" fmla="*/ 5943600 w 6096120"/>
              <a:gd name="connsiteY9" fmla="*/ 666750 h 6709293"/>
              <a:gd name="connsiteX10" fmla="*/ 5934075 w 6096120"/>
              <a:gd name="connsiteY10" fmla="*/ 704850 h 6709293"/>
              <a:gd name="connsiteX11" fmla="*/ 5924550 w 6096120"/>
              <a:gd name="connsiteY11" fmla="*/ 790575 h 6709293"/>
              <a:gd name="connsiteX12" fmla="*/ 5915025 w 6096120"/>
              <a:gd name="connsiteY12" fmla="*/ 847725 h 6709293"/>
              <a:gd name="connsiteX13" fmla="*/ 5905500 w 6096120"/>
              <a:gd name="connsiteY13" fmla="*/ 1095375 h 6709293"/>
              <a:gd name="connsiteX14" fmla="*/ 5886450 w 6096120"/>
              <a:gd name="connsiteY14" fmla="*/ 1200150 h 6709293"/>
              <a:gd name="connsiteX15" fmla="*/ 5867400 w 6096120"/>
              <a:gd name="connsiteY15" fmla="*/ 1276350 h 6709293"/>
              <a:gd name="connsiteX16" fmla="*/ 5848350 w 6096120"/>
              <a:gd name="connsiteY16" fmla="*/ 1381125 h 6709293"/>
              <a:gd name="connsiteX17" fmla="*/ 5838825 w 6096120"/>
              <a:gd name="connsiteY17" fmla="*/ 1504950 h 6709293"/>
              <a:gd name="connsiteX18" fmla="*/ 5819775 w 6096120"/>
              <a:gd name="connsiteY18" fmla="*/ 1581150 h 6709293"/>
              <a:gd name="connsiteX19" fmla="*/ 5810250 w 6096120"/>
              <a:gd name="connsiteY19" fmla="*/ 1638300 h 6709293"/>
              <a:gd name="connsiteX20" fmla="*/ 5800725 w 6096120"/>
              <a:gd name="connsiteY20" fmla="*/ 1724025 h 6709293"/>
              <a:gd name="connsiteX21" fmla="*/ 5781675 w 6096120"/>
              <a:gd name="connsiteY21" fmla="*/ 1781175 h 6709293"/>
              <a:gd name="connsiteX22" fmla="*/ 5772150 w 6096120"/>
              <a:gd name="connsiteY22" fmla="*/ 1819275 h 6709293"/>
              <a:gd name="connsiteX23" fmla="*/ 5753100 w 6096120"/>
              <a:gd name="connsiteY23" fmla="*/ 1847850 h 6709293"/>
              <a:gd name="connsiteX24" fmla="*/ 5743575 w 6096120"/>
              <a:gd name="connsiteY24" fmla="*/ 1933575 h 6709293"/>
              <a:gd name="connsiteX25" fmla="*/ 5734050 w 6096120"/>
              <a:gd name="connsiteY25" fmla="*/ 1981200 h 6709293"/>
              <a:gd name="connsiteX26" fmla="*/ 5724525 w 6096120"/>
              <a:gd name="connsiteY26" fmla="*/ 2038350 h 6709293"/>
              <a:gd name="connsiteX27" fmla="*/ 5715000 w 6096120"/>
              <a:gd name="connsiteY27" fmla="*/ 2076450 h 6709293"/>
              <a:gd name="connsiteX28" fmla="*/ 5705475 w 6096120"/>
              <a:gd name="connsiteY28" fmla="*/ 2133600 h 6709293"/>
              <a:gd name="connsiteX29" fmla="*/ 5676900 w 6096120"/>
              <a:gd name="connsiteY29" fmla="*/ 2200275 h 6709293"/>
              <a:gd name="connsiteX30" fmla="*/ 5648325 w 6096120"/>
              <a:gd name="connsiteY30" fmla="*/ 2286000 h 6709293"/>
              <a:gd name="connsiteX31" fmla="*/ 5638800 w 6096120"/>
              <a:gd name="connsiteY31" fmla="*/ 2314575 h 6709293"/>
              <a:gd name="connsiteX32" fmla="*/ 5610225 w 6096120"/>
              <a:gd name="connsiteY32" fmla="*/ 2343150 h 6709293"/>
              <a:gd name="connsiteX33" fmla="*/ 5572125 w 6096120"/>
              <a:gd name="connsiteY33" fmla="*/ 2390775 h 6709293"/>
              <a:gd name="connsiteX34" fmla="*/ 5543550 w 6096120"/>
              <a:gd name="connsiteY34" fmla="*/ 2419350 h 6709293"/>
              <a:gd name="connsiteX35" fmla="*/ 5486400 w 6096120"/>
              <a:gd name="connsiteY35" fmla="*/ 2457450 h 6709293"/>
              <a:gd name="connsiteX36" fmla="*/ 5457825 w 6096120"/>
              <a:gd name="connsiteY36" fmla="*/ 2476500 h 6709293"/>
              <a:gd name="connsiteX37" fmla="*/ 5429250 w 6096120"/>
              <a:gd name="connsiteY37" fmla="*/ 2486025 h 6709293"/>
              <a:gd name="connsiteX38" fmla="*/ 5372100 w 6096120"/>
              <a:gd name="connsiteY38" fmla="*/ 2524125 h 6709293"/>
              <a:gd name="connsiteX39" fmla="*/ 5343525 w 6096120"/>
              <a:gd name="connsiteY39" fmla="*/ 2543175 h 6709293"/>
              <a:gd name="connsiteX40" fmla="*/ 5286375 w 6096120"/>
              <a:gd name="connsiteY40" fmla="*/ 2581275 h 6709293"/>
              <a:gd name="connsiteX41" fmla="*/ 5257800 w 6096120"/>
              <a:gd name="connsiteY41" fmla="*/ 2600325 h 6709293"/>
              <a:gd name="connsiteX42" fmla="*/ 5200650 w 6096120"/>
              <a:gd name="connsiteY42" fmla="*/ 2619375 h 6709293"/>
              <a:gd name="connsiteX43" fmla="*/ 5162550 w 6096120"/>
              <a:gd name="connsiteY43" fmla="*/ 2657475 h 6709293"/>
              <a:gd name="connsiteX44" fmla="*/ 5143500 w 6096120"/>
              <a:gd name="connsiteY44" fmla="*/ 2686050 h 6709293"/>
              <a:gd name="connsiteX45" fmla="*/ 5086350 w 6096120"/>
              <a:gd name="connsiteY45" fmla="*/ 2733675 h 6709293"/>
              <a:gd name="connsiteX46" fmla="*/ 4905375 w 6096120"/>
              <a:gd name="connsiteY46" fmla="*/ 2771909 h 6709293"/>
              <a:gd name="connsiteX47" fmla="*/ 4676467 w 6096120"/>
              <a:gd name="connsiteY47" fmla="*/ 2829022 h 6709293"/>
              <a:gd name="connsiteX48" fmla="*/ 4493650 w 6096120"/>
              <a:gd name="connsiteY48" fmla="*/ 2886114 h 6709293"/>
              <a:gd name="connsiteX49" fmla="*/ 4324042 w 6096120"/>
              <a:gd name="connsiteY49" fmla="*/ 2867140 h 6709293"/>
              <a:gd name="connsiteX50" fmla="*/ 4132314 w 6096120"/>
              <a:gd name="connsiteY50" fmla="*/ 2886171 h 6709293"/>
              <a:gd name="connsiteX51" fmla="*/ 3914775 w 6096120"/>
              <a:gd name="connsiteY51" fmla="*/ 2857635 h 6709293"/>
              <a:gd name="connsiteX52" fmla="*/ 3770978 w 6096120"/>
              <a:gd name="connsiteY52" fmla="*/ 2829079 h 6709293"/>
              <a:gd name="connsiteX53" fmla="*/ 3540535 w 6096120"/>
              <a:gd name="connsiteY53" fmla="*/ 2800522 h 6709293"/>
              <a:gd name="connsiteX54" fmla="*/ 3205316 w 6096120"/>
              <a:gd name="connsiteY54" fmla="*/ 2829079 h 6709293"/>
              <a:gd name="connsiteX55" fmla="*/ 2924175 w 6096120"/>
              <a:gd name="connsiteY55" fmla="*/ 2772121 h 6709293"/>
              <a:gd name="connsiteX56" fmla="*/ 2613845 w 6096120"/>
              <a:gd name="connsiteY56" fmla="*/ 2819707 h 6709293"/>
              <a:gd name="connsiteX57" fmla="*/ 2127455 w 6096120"/>
              <a:gd name="connsiteY57" fmla="*/ 2819689 h 6709293"/>
              <a:gd name="connsiteX58" fmla="*/ 1800225 w 6096120"/>
              <a:gd name="connsiteY58" fmla="*/ 2838450 h 6709293"/>
              <a:gd name="connsiteX59" fmla="*/ 1733550 w 6096120"/>
              <a:gd name="connsiteY59" fmla="*/ 2781300 h 6709293"/>
              <a:gd name="connsiteX60" fmla="*/ 1685925 w 6096120"/>
              <a:gd name="connsiteY60" fmla="*/ 2771775 h 6709293"/>
              <a:gd name="connsiteX61" fmla="*/ 1466850 w 6096120"/>
              <a:gd name="connsiteY61" fmla="*/ 2752725 h 6709293"/>
              <a:gd name="connsiteX62" fmla="*/ 1362075 w 6096120"/>
              <a:gd name="connsiteY62" fmla="*/ 2724150 h 6709293"/>
              <a:gd name="connsiteX63" fmla="*/ 1314450 w 6096120"/>
              <a:gd name="connsiteY63" fmla="*/ 2714625 h 6709293"/>
              <a:gd name="connsiteX64" fmla="*/ 1266825 w 6096120"/>
              <a:gd name="connsiteY64" fmla="*/ 2695575 h 6709293"/>
              <a:gd name="connsiteX65" fmla="*/ 1181100 w 6096120"/>
              <a:gd name="connsiteY65" fmla="*/ 2686050 h 6709293"/>
              <a:gd name="connsiteX66" fmla="*/ 1152525 w 6096120"/>
              <a:gd name="connsiteY66" fmla="*/ 2676525 h 6709293"/>
              <a:gd name="connsiteX67" fmla="*/ 1047750 w 6096120"/>
              <a:gd name="connsiteY67" fmla="*/ 2647950 h 6709293"/>
              <a:gd name="connsiteX68" fmla="*/ 1009650 w 6096120"/>
              <a:gd name="connsiteY68" fmla="*/ 2628900 h 6709293"/>
              <a:gd name="connsiteX69" fmla="*/ 962025 w 6096120"/>
              <a:gd name="connsiteY69" fmla="*/ 2609850 h 6709293"/>
              <a:gd name="connsiteX70" fmla="*/ 933450 w 6096120"/>
              <a:gd name="connsiteY70" fmla="*/ 2590800 h 6709293"/>
              <a:gd name="connsiteX71" fmla="*/ 904875 w 6096120"/>
              <a:gd name="connsiteY71" fmla="*/ 2581275 h 6709293"/>
              <a:gd name="connsiteX72" fmla="*/ 876300 w 6096120"/>
              <a:gd name="connsiteY72" fmla="*/ 2562225 h 6709293"/>
              <a:gd name="connsiteX73" fmla="*/ 809625 w 6096120"/>
              <a:gd name="connsiteY73" fmla="*/ 2533650 h 6709293"/>
              <a:gd name="connsiteX74" fmla="*/ 781050 w 6096120"/>
              <a:gd name="connsiteY74" fmla="*/ 2514600 h 6709293"/>
              <a:gd name="connsiteX75" fmla="*/ 752475 w 6096120"/>
              <a:gd name="connsiteY75" fmla="*/ 2505075 h 6709293"/>
              <a:gd name="connsiteX76" fmla="*/ 685800 w 6096120"/>
              <a:gd name="connsiteY76" fmla="*/ 2486025 h 6709293"/>
              <a:gd name="connsiteX77" fmla="*/ 638175 w 6096120"/>
              <a:gd name="connsiteY77" fmla="*/ 2476500 h 6709293"/>
              <a:gd name="connsiteX78" fmla="*/ 581025 w 6096120"/>
              <a:gd name="connsiteY78" fmla="*/ 2457450 h 6709293"/>
              <a:gd name="connsiteX79" fmla="*/ 466725 w 6096120"/>
              <a:gd name="connsiteY79" fmla="*/ 2438400 h 6709293"/>
              <a:gd name="connsiteX80" fmla="*/ 419100 w 6096120"/>
              <a:gd name="connsiteY80" fmla="*/ 2419350 h 6709293"/>
              <a:gd name="connsiteX81" fmla="*/ 390525 w 6096120"/>
              <a:gd name="connsiteY81" fmla="*/ 2409825 h 6709293"/>
              <a:gd name="connsiteX82" fmla="*/ 342900 w 6096120"/>
              <a:gd name="connsiteY82" fmla="*/ 2390775 h 6709293"/>
              <a:gd name="connsiteX83" fmla="*/ 219075 w 6096120"/>
              <a:gd name="connsiteY83" fmla="*/ 2362200 h 6709293"/>
              <a:gd name="connsiteX84" fmla="*/ 190500 w 6096120"/>
              <a:gd name="connsiteY84" fmla="*/ 2352675 h 6709293"/>
              <a:gd name="connsiteX85" fmla="*/ 133350 w 6096120"/>
              <a:gd name="connsiteY85" fmla="*/ 2362200 h 6709293"/>
              <a:gd name="connsiteX86" fmla="*/ 85725 w 6096120"/>
              <a:gd name="connsiteY86" fmla="*/ 2409825 h 6709293"/>
              <a:gd name="connsiteX87" fmla="*/ 57150 w 6096120"/>
              <a:gd name="connsiteY87" fmla="*/ 2447925 h 6709293"/>
              <a:gd name="connsiteX88" fmla="*/ 38100 w 6096120"/>
              <a:gd name="connsiteY88" fmla="*/ 2486025 h 6709293"/>
              <a:gd name="connsiteX89" fmla="*/ 19050 w 6096120"/>
              <a:gd name="connsiteY89" fmla="*/ 2514600 h 6709293"/>
              <a:gd name="connsiteX90" fmla="*/ 9525 w 6096120"/>
              <a:gd name="connsiteY90" fmla="*/ 2552700 h 6709293"/>
              <a:gd name="connsiteX91" fmla="*/ 0 w 6096120"/>
              <a:gd name="connsiteY91" fmla="*/ 2581275 h 6709293"/>
              <a:gd name="connsiteX92" fmla="*/ 28575 w 6096120"/>
              <a:gd name="connsiteY92" fmla="*/ 2733675 h 6709293"/>
              <a:gd name="connsiteX93" fmla="*/ 47625 w 6096120"/>
              <a:gd name="connsiteY93" fmla="*/ 2790825 h 6709293"/>
              <a:gd name="connsiteX94" fmla="*/ 76200 w 6096120"/>
              <a:gd name="connsiteY94" fmla="*/ 2828925 h 6709293"/>
              <a:gd name="connsiteX95" fmla="*/ 85725 w 6096120"/>
              <a:gd name="connsiteY95" fmla="*/ 2857500 h 6709293"/>
              <a:gd name="connsiteX96" fmla="*/ 114300 w 6096120"/>
              <a:gd name="connsiteY96" fmla="*/ 2867025 h 6709293"/>
              <a:gd name="connsiteX97" fmla="*/ 171450 w 6096120"/>
              <a:gd name="connsiteY97" fmla="*/ 2905125 h 6709293"/>
              <a:gd name="connsiteX98" fmla="*/ 200025 w 6096120"/>
              <a:gd name="connsiteY98" fmla="*/ 2914650 h 6709293"/>
              <a:gd name="connsiteX99" fmla="*/ 228600 w 6096120"/>
              <a:gd name="connsiteY99" fmla="*/ 2933700 h 6709293"/>
              <a:gd name="connsiteX100" fmla="*/ 257175 w 6096120"/>
              <a:gd name="connsiteY100" fmla="*/ 2962275 h 6709293"/>
              <a:gd name="connsiteX101" fmla="*/ 314325 w 6096120"/>
              <a:gd name="connsiteY101" fmla="*/ 2981325 h 6709293"/>
              <a:gd name="connsiteX102" fmla="*/ 352425 w 6096120"/>
              <a:gd name="connsiteY102" fmla="*/ 3000375 h 6709293"/>
              <a:gd name="connsiteX103" fmla="*/ 409575 w 6096120"/>
              <a:gd name="connsiteY103" fmla="*/ 3048000 h 6709293"/>
              <a:gd name="connsiteX104" fmla="*/ 438150 w 6096120"/>
              <a:gd name="connsiteY104" fmla="*/ 3086100 h 6709293"/>
              <a:gd name="connsiteX105" fmla="*/ 466725 w 6096120"/>
              <a:gd name="connsiteY105" fmla="*/ 3143250 h 6709293"/>
              <a:gd name="connsiteX106" fmla="*/ 476250 w 6096120"/>
              <a:gd name="connsiteY106" fmla="*/ 3171825 h 6709293"/>
              <a:gd name="connsiteX107" fmla="*/ 504825 w 6096120"/>
              <a:gd name="connsiteY107" fmla="*/ 3209925 h 6709293"/>
              <a:gd name="connsiteX108" fmla="*/ 523875 w 6096120"/>
              <a:gd name="connsiteY108" fmla="*/ 3248025 h 6709293"/>
              <a:gd name="connsiteX109" fmla="*/ 533400 w 6096120"/>
              <a:gd name="connsiteY109" fmla="*/ 3295650 h 6709293"/>
              <a:gd name="connsiteX110" fmla="*/ 590550 w 6096120"/>
              <a:gd name="connsiteY110" fmla="*/ 3371850 h 6709293"/>
              <a:gd name="connsiteX111" fmla="*/ 666750 w 6096120"/>
              <a:gd name="connsiteY111" fmla="*/ 3457575 h 6709293"/>
              <a:gd name="connsiteX112" fmla="*/ 695325 w 6096120"/>
              <a:gd name="connsiteY112" fmla="*/ 3476625 h 6709293"/>
              <a:gd name="connsiteX113" fmla="*/ 762000 w 6096120"/>
              <a:gd name="connsiteY113" fmla="*/ 3571875 h 6709293"/>
              <a:gd name="connsiteX114" fmla="*/ 800100 w 6096120"/>
              <a:gd name="connsiteY114" fmla="*/ 3629025 h 6709293"/>
              <a:gd name="connsiteX115" fmla="*/ 857250 w 6096120"/>
              <a:gd name="connsiteY115" fmla="*/ 3724275 h 6709293"/>
              <a:gd name="connsiteX116" fmla="*/ 923925 w 6096120"/>
              <a:gd name="connsiteY116" fmla="*/ 3781425 h 6709293"/>
              <a:gd name="connsiteX117" fmla="*/ 952500 w 6096120"/>
              <a:gd name="connsiteY117" fmla="*/ 3810000 h 6709293"/>
              <a:gd name="connsiteX118" fmla="*/ 981075 w 6096120"/>
              <a:gd name="connsiteY118" fmla="*/ 3829050 h 6709293"/>
              <a:gd name="connsiteX119" fmla="*/ 1028700 w 6096120"/>
              <a:gd name="connsiteY119" fmla="*/ 3886200 h 6709293"/>
              <a:gd name="connsiteX120" fmla="*/ 1057275 w 6096120"/>
              <a:gd name="connsiteY120" fmla="*/ 3924300 h 6709293"/>
              <a:gd name="connsiteX121" fmla="*/ 1076325 w 6096120"/>
              <a:gd name="connsiteY121" fmla="*/ 3952875 h 6709293"/>
              <a:gd name="connsiteX122" fmla="*/ 1114425 w 6096120"/>
              <a:gd name="connsiteY122" fmla="*/ 3962400 h 6709293"/>
              <a:gd name="connsiteX123" fmla="*/ 1152525 w 6096120"/>
              <a:gd name="connsiteY123" fmla="*/ 3990975 h 6709293"/>
              <a:gd name="connsiteX124" fmla="*/ 1181100 w 6096120"/>
              <a:gd name="connsiteY124" fmla="*/ 4010025 h 6709293"/>
              <a:gd name="connsiteX125" fmla="*/ 1200150 w 6096120"/>
              <a:gd name="connsiteY125" fmla="*/ 4038600 h 6709293"/>
              <a:gd name="connsiteX126" fmla="*/ 1228725 w 6096120"/>
              <a:gd name="connsiteY126" fmla="*/ 4048125 h 6709293"/>
              <a:gd name="connsiteX127" fmla="*/ 1257300 w 6096120"/>
              <a:gd name="connsiteY127" fmla="*/ 4067175 h 6709293"/>
              <a:gd name="connsiteX128" fmla="*/ 1343025 w 6096120"/>
              <a:gd name="connsiteY128" fmla="*/ 4057650 h 6709293"/>
              <a:gd name="connsiteX129" fmla="*/ 1371600 w 6096120"/>
              <a:gd name="connsiteY129" fmla="*/ 4038600 h 6709293"/>
              <a:gd name="connsiteX130" fmla="*/ 1419225 w 6096120"/>
              <a:gd name="connsiteY130" fmla="*/ 3981450 h 6709293"/>
              <a:gd name="connsiteX131" fmla="*/ 1485900 w 6096120"/>
              <a:gd name="connsiteY131" fmla="*/ 3924300 h 6709293"/>
              <a:gd name="connsiteX132" fmla="*/ 1514475 w 6096120"/>
              <a:gd name="connsiteY132" fmla="*/ 3914775 h 6709293"/>
              <a:gd name="connsiteX133" fmla="*/ 1543050 w 6096120"/>
              <a:gd name="connsiteY133" fmla="*/ 3895725 h 6709293"/>
              <a:gd name="connsiteX134" fmla="*/ 1628775 w 6096120"/>
              <a:gd name="connsiteY134" fmla="*/ 3876675 h 6709293"/>
              <a:gd name="connsiteX135" fmla="*/ 1657350 w 6096120"/>
              <a:gd name="connsiteY135" fmla="*/ 3857625 h 6709293"/>
              <a:gd name="connsiteX136" fmla="*/ 1685925 w 6096120"/>
              <a:gd name="connsiteY136" fmla="*/ 3829050 h 6709293"/>
              <a:gd name="connsiteX137" fmla="*/ 1743075 w 6096120"/>
              <a:gd name="connsiteY137" fmla="*/ 3810000 h 6709293"/>
              <a:gd name="connsiteX138" fmla="*/ 1809750 w 6096120"/>
              <a:gd name="connsiteY138" fmla="*/ 3790950 h 6709293"/>
              <a:gd name="connsiteX139" fmla="*/ 1924050 w 6096120"/>
              <a:gd name="connsiteY139" fmla="*/ 3771900 h 6709293"/>
              <a:gd name="connsiteX140" fmla="*/ 1943100 w 6096120"/>
              <a:gd name="connsiteY140" fmla="*/ 3743325 h 6709293"/>
              <a:gd name="connsiteX141" fmla="*/ 2000250 w 6096120"/>
              <a:gd name="connsiteY141" fmla="*/ 3724275 h 6709293"/>
              <a:gd name="connsiteX142" fmla="*/ 2345301 w 6096120"/>
              <a:gd name="connsiteY142" fmla="*/ 3695528 h 6709293"/>
              <a:gd name="connsiteX143" fmla="*/ 2566219 w 6096120"/>
              <a:gd name="connsiteY143" fmla="*/ 3714423 h 6709293"/>
              <a:gd name="connsiteX144" fmla="*/ 2825546 w 6096120"/>
              <a:gd name="connsiteY144" fmla="*/ 3676229 h 6709293"/>
              <a:gd name="connsiteX145" fmla="*/ 3347577 w 6096120"/>
              <a:gd name="connsiteY145" fmla="*/ 3676210 h 6709293"/>
              <a:gd name="connsiteX146" fmla="*/ 3527630 w 6096120"/>
              <a:gd name="connsiteY146" fmla="*/ 3714290 h 6709293"/>
              <a:gd name="connsiteX147" fmla="*/ 3814302 w 6096120"/>
              <a:gd name="connsiteY147" fmla="*/ 3752467 h 6709293"/>
              <a:gd name="connsiteX148" fmla="*/ 3994663 w 6096120"/>
              <a:gd name="connsiteY148" fmla="*/ 3752505 h 6709293"/>
              <a:gd name="connsiteX149" fmla="*/ 4245078 w 6096120"/>
              <a:gd name="connsiteY149" fmla="*/ 3781061 h 6709293"/>
              <a:gd name="connsiteX150" fmla="*/ 4400857 w 6096120"/>
              <a:gd name="connsiteY150" fmla="*/ 3800091 h 6709293"/>
              <a:gd name="connsiteX151" fmla="*/ 4622390 w 6096120"/>
              <a:gd name="connsiteY151" fmla="*/ 3800188 h 6709293"/>
              <a:gd name="connsiteX152" fmla="*/ 4742836 w 6096120"/>
              <a:gd name="connsiteY152" fmla="*/ 3800360 h 6709293"/>
              <a:gd name="connsiteX153" fmla="*/ 5076825 w 6096120"/>
              <a:gd name="connsiteY153" fmla="*/ 3886008 h 6709293"/>
              <a:gd name="connsiteX154" fmla="*/ 5334000 w 6096120"/>
              <a:gd name="connsiteY154" fmla="*/ 3981450 h 6709293"/>
              <a:gd name="connsiteX155" fmla="*/ 5343525 w 6096120"/>
              <a:gd name="connsiteY155" fmla="*/ 4010025 h 6709293"/>
              <a:gd name="connsiteX156" fmla="*/ 5410200 w 6096120"/>
              <a:gd name="connsiteY156" fmla="*/ 4067175 h 6709293"/>
              <a:gd name="connsiteX157" fmla="*/ 5438775 w 6096120"/>
              <a:gd name="connsiteY157" fmla="*/ 4076700 h 6709293"/>
              <a:gd name="connsiteX158" fmla="*/ 5495925 w 6096120"/>
              <a:gd name="connsiteY158" fmla="*/ 4133850 h 6709293"/>
              <a:gd name="connsiteX159" fmla="*/ 5562600 w 6096120"/>
              <a:gd name="connsiteY159" fmla="*/ 4171950 h 6709293"/>
              <a:gd name="connsiteX160" fmla="*/ 5591175 w 6096120"/>
              <a:gd name="connsiteY160" fmla="*/ 4229100 h 6709293"/>
              <a:gd name="connsiteX161" fmla="*/ 5600700 w 6096120"/>
              <a:gd name="connsiteY161" fmla="*/ 4257675 h 6709293"/>
              <a:gd name="connsiteX162" fmla="*/ 5619750 w 6096120"/>
              <a:gd name="connsiteY162" fmla="*/ 4295775 h 6709293"/>
              <a:gd name="connsiteX163" fmla="*/ 5629275 w 6096120"/>
              <a:gd name="connsiteY163" fmla="*/ 4333875 h 6709293"/>
              <a:gd name="connsiteX164" fmla="*/ 5648325 w 6096120"/>
              <a:gd name="connsiteY164" fmla="*/ 4362450 h 6709293"/>
              <a:gd name="connsiteX165" fmla="*/ 5657850 w 6096120"/>
              <a:gd name="connsiteY165" fmla="*/ 4391025 h 6709293"/>
              <a:gd name="connsiteX166" fmla="*/ 5695950 w 6096120"/>
              <a:gd name="connsiteY166" fmla="*/ 4448175 h 6709293"/>
              <a:gd name="connsiteX167" fmla="*/ 5705475 w 6096120"/>
              <a:gd name="connsiteY167" fmla="*/ 4495800 h 6709293"/>
              <a:gd name="connsiteX168" fmla="*/ 5734050 w 6096120"/>
              <a:gd name="connsiteY168" fmla="*/ 4524375 h 6709293"/>
              <a:gd name="connsiteX169" fmla="*/ 5753100 w 6096120"/>
              <a:gd name="connsiteY169" fmla="*/ 4562475 h 6709293"/>
              <a:gd name="connsiteX170" fmla="*/ 5772150 w 6096120"/>
              <a:gd name="connsiteY170" fmla="*/ 4619625 h 6709293"/>
              <a:gd name="connsiteX171" fmla="*/ 5781675 w 6096120"/>
              <a:gd name="connsiteY171" fmla="*/ 4648200 h 6709293"/>
              <a:gd name="connsiteX172" fmla="*/ 5791200 w 6096120"/>
              <a:gd name="connsiteY172" fmla="*/ 4676775 h 6709293"/>
              <a:gd name="connsiteX173" fmla="*/ 5810250 w 6096120"/>
              <a:gd name="connsiteY173" fmla="*/ 5029200 h 6709293"/>
              <a:gd name="connsiteX174" fmla="*/ 5819775 w 6096120"/>
              <a:gd name="connsiteY174" fmla="*/ 5095875 h 6709293"/>
              <a:gd name="connsiteX175" fmla="*/ 5829300 w 6096120"/>
              <a:gd name="connsiteY175" fmla="*/ 5229225 h 6709293"/>
              <a:gd name="connsiteX176" fmla="*/ 5848350 w 6096120"/>
              <a:gd name="connsiteY176" fmla="*/ 5353050 h 6709293"/>
              <a:gd name="connsiteX177" fmla="*/ 5867400 w 6096120"/>
              <a:gd name="connsiteY177" fmla="*/ 5448300 h 6709293"/>
              <a:gd name="connsiteX178" fmla="*/ 5886450 w 6096120"/>
              <a:gd name="connsiteY178" fmla="*/ 5686425 h 6709293"/>
              <a:gd name="connsiteX179" fmla="*/ 5895975 w 6096120"/>
              <a:gd name="connsiteY179" fmla="*/ 5772150 h 6709293"/>
              <a:gd name="connsiteX180" fmla="*/ 5905500 w 6096120"/>
              <a:gd name="connsiteY180" fmla="*/ 6600825 h 6709293"/>
              <a:gd name="connsiteX181" fmla="*/ 5934075 w 6096120"/>
              <a:gd name="connsiteY181" fmla="*/ 6686550 h 6709293"/>
              <a:gd name="connsiteX182" fmla="*/ 6065601 w 6096120"/>
              <a:gd name="connsiteY182" fmla="*/ 6698962 h 6709293"/>
              <a:gd name="connsiteX183" fmla="*/ 6096000 w 6096120"/>
              <a:gd name="connsiteY183" fmla="*/ 0 h 6709293"/>
              <a:gd name="connsiteX0" fmla="*/ 6086272 w 6087868"/>
              <a:gd name="connsiteY0" fmla="*/ 223897 h 7137574"/>
              <a:gd name="connsiteX1" fmla="*/ 6048375 w 6087868"/>
              <a:gd name="connsiteY1" fmla="*/ 9901 h 7137574"/>
              <a:gd name="connsiteX2" fmla="*/ 6038850 w 6087868"/>
              <a:gd name="connsiteY2" fmla="*/ 38476 h 7137574"/>
              <a:gd name="connsiteX3" fmla="*/ 6019800 w 6087868"/>
              <a:gd name="connsiteY3" fmla="*/ 67051 h 7137574"/>
              <a:gd name="connsiteX4" fmla="*/ 6010275 w 6087868"/>
              <a:gd name="connsiteY4" fmla="*/ 114676 h 7137574"/>
              <a:gd name="connsiteX5" fmla="*/ 6000750 w 6087868"/>
              <a:gd name="connsiteY5" fmla="*/ 143251 h 7137574"/>
              <a:gd name="connsiteX6" fmla="*/ 5991225 w 6087868"/>
              <a:gd name="connsiteY6" fmla="*/ 190876 h 7137574"/>
              <a:gd name="connsiteX7" fmla="*/ 5981700 w 6087868"/>
              <a:gd name="connsiteY7" fmla="*/ 295651 h 7137574"/>
              <a:gd name="connsiteX8" fmla="*/ 5962650 w 6087868"/>
              <a:gd name="connsiteY8" fmla="*/ 390901 h 7137574"/>
              <a:gd name="connsiteX9" fmla="*/ 5943600 w 6087868"/>
              <a:gd name="connsiteY9" fmla="*/ 629026 h 7137574"/>
              <a:gd name="connsiteX10" fmla="*/ 5934075 w 6087868"/>
              <a:gd name="connsiteY10" fmla="*/ 667126 h 7137574"/>
              <a:gd name="connsiteX11" fmla="*/ 5924550 w 6087868"/>
              <a:gd name="connsiteY11" fmla="*/ 752851 h 7137574"/>
              <a:gd name="connsiteX12" fmla="*/ 5915025 w 6087868"/>
              <a:gd name="connsiteY12" fmla="*/ 810001 h 7137574"/>
              <a:gd name="connsiteX13" fmla="*/ 5905500 w 6087868"/>
              <a:gd name="connsiteY13" fmla="*/ 1057651 h 7137574"/>
              <a:gd name="connsiteX14" fmla="*/ 5886450 w 6087868"/>
              <a:gd name="connsiteY14" fmla="*/ 1162426 h 7137574"/>
              <a:gd name="connsiteX15" fmla="*/ 5867400 w 6087868"/>
              <a:gd name="connsiteY15" fmla="*/ 1238626 h 7137574"/>
              <a:gd name="connsiteX16" fmla="*/ 5848350 w 6087868"/>
              <a:gd name="connsiteY16" fmla="*/ 1343401 h 7137574"/>
              <a:gd name="connsiteX17" fmla="*/ 5838825 w 6087868"/>
              <a:gd name="connsiteY17" fmla="*/ 1467226 h 7137574"/>
              <a:gd name="connsiteX18" fmla="*/ 5819775 w 6087868"/>
              <a:gd name="connsiteY18" fmla="*/ 1543426 h 7137574"/>
              <a:gd name="connsiteX19" fmla="*/ 5810250 w 6087868"/>
              <a:gd name="connsiteY19" fmla="*/ 1600576 h 7137574"/>
              <a:gd name="connsiteX20" fmla="*/ 5800725 w 6087868"/>
              <a:gd name="connsiteY20" fmla="*/ 1686301 h 7137574"/>
              <a:gd name="connsiteX21" fmla="*/ 5781675 w 6087868"/>
              <a:gd name="connsiteY21" fmla="*/ 1743451 h 7137574"/>
              <a:gd name="connsiteX22" fmla="*/ 5772150 w 6087868"/>
              <a:gd name="connsiteY22" fmla="*/ 1781551 h 7137574"/>
              <a:gd name="connsiteX23" fmla="*/ 5753100 w 6087868"/>
              <a:gd name="connsiteY23" fmla="*/ 1810126 h 7137574"/>
              <a:gd name="connsiteX24" fmla="*/ 5743575 w 6087868"/>
              <a:gd name="connsiteY24" fmla="*/ 1895851 h 7137574"/>
              <a:gd name="connsiteX25" fmla="*/ 5734050 w 6087868"/>
              <a:gd name="connsiteY25" fmla="*/ 1943476 h 7137574"/>
              <a:gd name="connsiteX26" fmla="*/ 5724525 w 6087868"/>
              <a:gd name="connsiteY26" fmla="*/ 2000626 h 7137574"/>
              <a:gd name="connsiteX27" fmla="*/ 5715000 w 6087868"/>
              <a:gd name="connsiteY27" fmla="*/ 2038726 h 7137574"/>
              <a:gd name="connsiteX28" fmla="*/ 5705475 w 6087868"/>
              <a:gd name="connsiteY28" fmla="*/ 2095876 h 7137574"/>
              <a:gd name="connsiteX29" fmla="*/ 5676900 w 6087868"/>
              <a:gd name="connsiteY29" fmla="*/ 2162551 h 7137574"/>
              <a:gd name="connsiteX30" fmla="*/ 5648325 w 6087868"/>
              <a:gd name="connsiteY30" fmla="*/ 2248276 h 7137574"/>
              <a:gd name="connsiteX31" fmla="*/ 5638800 w 6087868"/>
              <a:gd name="connsiteY31" fmla="*/ 2276851 h 7137574"/>
              <a:gd name="connsiteX32" fmla="*/ 5610225 w 6087868"/>
              <a:gd name="connsiteY32" fmla="*/ 2305426 h 7137574"/>
              <a:gd name="connsiteX33" fmla="*/ 5572125 w 6087868"/>
              <a:gd name="connsiteY33" fmla="*/ 2353051 h 7137574"/>
              <a:gd name="connsiteX34" fmla="*/ 5543550 w 6087868"/>
              <a:gd name="connsiteY34" fmla="*/ 2381626 h 7137574"/>
              <a:gd name="connsiteX35" fmla="*/ 5486400 w 6087868"/>
              <a:gd name="connsiteY35" fmla="*/ 2419726 h 7137574"/>
              <a:gd name="connsiteX36" fmla="*/ 5457825 w 6087868"/>
              <a:gd name="connsiteY36" fmla="*/ 2438776 h 7137574"/>
              <a:gd name="connsiteX37" fmla="*/ 5429250 w 6087868"/>
              <a:gd name="connsiteY37" fmla="*/ 2448301 h 7137574"/>
              <a:gd name="connsiteX38" fmla="*/ 5372100 w 6087868"/>
              <a:gd name="connsiteY38" fmla="*/ 2486401 h 7137574"/>
              <a:gd name="connsiteX39" fmla="*/ 5343525 w 6087868"/>
              <a:gd name="connsiteY39" fmla="*/ 2505451 h 7137574"/>
              <a:gd name="connsiteX40" fmla="*/ 5286375 w 6087868"/>
              <a:gd name="connsiteY40" fmla="*/ 2543551 h 7137574"/>
              <a:gd name="connsiteX41" fmla="*/ 5257800 w 6087868"/>
              <a:gd name="connsiteY41" fmla="*/ 2562601 h 7137574"/>
              <a:gd name="connsiteX42" fmla="*/ 5200650 w 6087868"/>
              <a:gd name="connsiteY42" fmla="*/ 2581651 h 7137574"/>
              <a:gd name="connsiteX43" fmla="*/ 5162550 w 6087868"/>
              <a:gd name="connsiteY43" fmla="*/ 2619751 h 7137574"/>
              <a:gd name="connsiteX44" fmla="*/ 5143500 w 6087868"/>
              <a:gd name="connsiteY44" fmla="*/ 2648326 h 7137574"/>
              <a:gd name="connsiteX45" fmla="*/ 5086350 w 6087868"/>
              <a:gd name="connsiteY45" fmla="*/ 2695951 h 7137574"/>
              <a:gd name="connsiteX46" fmla="*/ 4905375 w 6087868"/>
              <a:gd name="connsiteY46" fmla="*/ 2734185 h 7137574"/>
              <a:gd name="connsiteX47" fmla="*/ 4676467 w 6087868"/>
              <a:gd name="connsiteY47" fmla="*/ 2791298 h 7137574"/>
              <a:gd name="connsiteX48" fmla="*/ 4493650 w 6087868"/>
              <a:gd name="connsiteY48" fmla="*/ 2848390 h 7137574"/>
              <a:gd name="connsiteX49" fmla="*/ 4324042 w 6087868"/>
              <a:gd name="connsiteY49" fmla="*/ 2829416 h 7137574"/>
              <a:gd name="connsiteX50" fmla="*/ 4132314 w 6087868"/>
              <a:gd name="connsiteY50" fmla="*/ 2848447 h 7137574"/>
              <a:gd name="connsiteX51" fmla="*/ 3914775 w 6087868"/>
              <a:gd name="connsiteY51" fmla="*/ 2819911 h 7137574"/>
              <a:gd name="connsiteX52" fmla="*/ 3770978 w 6087868"/>
              <a:gd name="connsiteY52" fmla="*/ 2791355 h 7137574"/>
              <a:gd name="connsiteX53" fmla="*/ 3540535 w 6087868"/>
              <a:gd name="connsiteY53" fmla="*/ 2762798 h 7137574"/>
              <a:gd name="connsiteX54" fmla="*/ 3205316 w 6087868"/>
              <a:gd name="connsiteY54" fmla="*/ 2791355 h 7137574"/>
              <a:gd name="connsiteX55" fmla="*/ 2924175 w 6087868"/>
              <a:gd name="connsiteY55" fmla="*/ 2734397 h 7137574"/>
              <a:gd name="connsiteX56" fmla="*/ 2613845 w 6087868"/>
              <a:gd name="connsiteY56" fmla="*/ 2781983 h 7137574"/>
              <a:gd name="connsiteX57" fmla="*/ 2127455 w 6087868"/>
              <a:gd name="connsiteY57" fmla="*/ 2781965 h 7137574"/>
              <a:gd name="connsiteX58" fmla="*/ 1800225 w 6087868"/>
              <a:gd name="connsiteY58" fmla="*/ 2800726 h 7137574"/>
              <a:gd name="connsiteX59" fmla="*/ 1733550 w 6087868"/>
              <a:gd name="connsiteY59" fmla="*/ 2743576 h 7137574"/>
              <a:gd name="connsiteX60" fmla="*/ 1685925 w 6087868"/>
              <a:gd name="connsiteY60" fmla="*/ 2734051 h 7137574"/>
              <a:gd name="connsiteX61" fmla="*/ 1466850 w 6087868"/>
              <a:gd name="connsiteY61" fmla="*/ 2715001 h 7137574"/>
              <a:gd name="connsiteX62" fmla="*/ 1362075 w 6087868"/>
              <a:gd name="connsiteY62" fmla="*/ 2686426 h 7137574"/>
              <a:gd name="connsiteX63" fmla="*/ 1314450 w 6087868"/>
              <a:gd name="connsiteY63" fmla="*/ 2676901 h 7137574"/>
              <a:gd name="connsiteX64" fmla="*/ 1266825 w 6087868"/>
              <a:gd name="connsiteY64" fmla="*/ 2657851 h 7137574"/>
              <a:gd name="connsiteX65" fmla="*/ 1181100 w 6087868"/>
              <a:gd name="connsiteY65" fmla="*/ 2648326 h 7137574"/>
              <a:gd name="connsiteX66" fmla="*/ 1152525 w 6087868"/>
              <a:gd name="connsiteY66" fmla="*/ 2638801 h 7137574"/>
              <a:gd name="connsiteX67" fmla="*/ 1047750 w 6087868"/>
              <a:gd name="connsiteY67" fmla="*/ 2610226 h 7137574"/>
              <a:gd name="connsiteX68" fmla="*/ 1009650 w 6087868"/>
              <a:gd name="connsiteY68" fmla="*/ 2591176 h 7137574"/>
              <a:gd name="connsiteX69" fmla="*/ 962025 w 6087868"/>
              <a:gd name="connsiteY69" fmla="*/ 2572126 h 7137574"/>
              <a:gd name="connsiteX70" fmla="*/ 933450 w 6087868"/>
              <a:gd name="connsiteY70" fmla="*/ 2553076 h 7137574"/>
              <a:gd name="connsiteX71" fmla="*/ 904875 w 6087868"/>
              <a:gd name="connsiteY71" fmla="*/ 2543551 h 7137574"/>
              <a:gd name="connsiteX72" fmla="*/ 876300 w 6087868"/>
              <a:gd name="connsiteY72" fmla="*/ 2524501 h 7137574"/>
              <a:gd name="connsiteX73" fmla="*/ 809625 w 6087868"/>
              <a:gd name="connsiteY73" fmla="*/ 2495926 h 7137574"/>
              <a:gd name="connsiteX74" fmla="*/ 781050 w 6087868"/>
              <a:gd name="connsiteY74" fmla="*/ 2476876 h 7137574"/>
              <a:gd name="connsiteX75" fmla="*/ 752475 w 6087868"/>
              <a:gd name="connsiteY75" fmla="*/ 2467351 h 7137574"/>
              <a:gd name="connsiteX76" fmla="*/ 685800 w 6087868"/>
              <a:gd name="connsiteY76" fmla="*/ 2448301 h 7137574"/>
              <a:gd name="connsiteX77" fmla="*/ 638175 w 6087868"/>
              <a:gd name="connsiteY77" fmla="*/ 2438776 h 7137574"/>
              <a:gd name="connsiteX78" fmla="*/ 581025 w 6087868"/>
              <a:gd name="connsiteY78" fmla="*/ 2419726 h 7137574"/>
              <a:gd name="connsiteX79" fmla="*/ 466725 w 6087868"/>
              <a:gd name="connsiteY79" fmla="*/ 2400676 h 7137574"/>
              <a:gd name="connsiteX80" fmla="*/ 419100 w 6087868"/>
              <a:gd name="connsiteY80" fmla="*/ 2381626 h 7137574"/>
              <a:gd name="connsiteX81" fmla="*/ 390525 w 6087868"/>
              <a:gd name="connsiteY81" fmla="*/ 2372101 h 7137574"/>
              <a:gd name="connsiteX82" fmla="*/ 342900 w 6087868"/>
              <a:gd name="connsiteY82" fmla="*/ 2353051 h 7137574"/>
              <a:gd name="connsiteX83" fmla="*/ 219075 w 6087868"/>
              <a:gd name="connsiteY83" fmla="*/ 2324476 h 7137574"/>
              <a:gd name="connsiteX84" fmla="*/ 190500 w 6087868"/>
              <a:gd name="connsiteY84" fmla="*/ 2314951 h 7137574"/>
              <a:gd name="connsiteX85" fmla="*/ 133350 w 6087868"/>
              <a:gd name="connsiteY85" fmla="*/ 2324476 h 7137574"/>
              <a:gd name="connsiteX86" fmla="*/ 85725 w 6087868"/>
              <a:gd name="connsiteY86" fmla="*/ 2372101 h 7137574"/>
              <a:gd name="connsiteX87" fmla="*/ 57150 w 6087868"/>
              <a:gd name="connsiteY87" fmla="*/ 2410201 h 7137574"/>
              <a:gd name="connsiteX88" fmla="*/ 38100 w 6087868"/>
              <a:gd name="connsiteY88" fmla="*/ 2448301 h 7137574"/>
              <a:gd name="connsiteX89" fmla="*/ 19050 w 6087868"/>
              <a:gd name="connsiteY89" fmla="*/ 2476876 h 7137574"/>
              <a:gd name="connsiteX90" fmla="*/ 9525 w 6087868"/>
              <a:gd name="connsiteY90" fmla="*/ 2514976 h 7137574"/>
              <a:gd name="connsiteX91" fmla="*/ 0 w 6087868"/>
              <a:gd name="connsiteY91" fmla="*/ 2543551 h 7137574"/>
              <a:gd name="connsiteX92" fmla="*/ 28575 w 6087868"/>
              <a:gd name="connsiteY92" fmla="*/ 2695951 h 7137574"/>
              <a:gd name="connsiteX93" fmla="*/ 47625 w 6087868"/>
              <a:gd name="connsiteY93" fmla="*/ 2753101 h 7137574"/>
              <a:gd name="connsiteX94" fmla="*/ 76200 w 6087868"/>
              <a:gd name="connsiteY94" fmla="*/ 2791201 h 7137574"/>
              <a:gd name="connsiteX95" fmla="*/ 85725 w 6087868"/>
              <a:gd name="connsiteY95" fmla="*/ 2819776 h 7137574"/>
              <a:gd name="connsiteX96" fmla="*/ 114300 w 6087868"/>
              <a:gd name="connsiteY96" fmla="*/ 2829301 h 7137574"/>
              <a:gd name="connsiteX97" fmla="*/ 171450 w 6087868"/>
              <a:gd name="connsiteY97" fmla="*/ 2867401 h 7137574"/>
              <a:gd name="connsiteX98" fmla="*/ 200025 w 6087868"/>
              <a:gd name="connsiteY98" fmla="*/ 2876926 h 7137574"/>
              <a:gd name="connsiteX99" fmla="*/ 228600 w 6087868"/>
              <a:gd name="connsiteY99" fmla="*/ 2895976 h 7137574"/>
              <a:gd name="connsiteX100" fmla="*/ 257175 w 6087868"/>
              <a:gd name="connsiteY100" fmla="*/ 2924551 h 7137574"/>
              <a:gd name="connsiteX101" fmla="*/ 314325 w 6087868"/>
              <a:gd name="connsiteY101" fmla="*/ 2943601 h 7137574"/>
              <a:gd name="connsiteX102" fmla="*/ 352425 w 6087868"/>
              <a:gd name="connsiteY102" fmla="*/ 2962651 h 7137574"/>
              <a:gd name="connsiteX103" fmla="*/ 409575 w 6087868"/>
              <a:gd name="connsiteY103" fmla="*/ 3010276 h 7137574"/>
              <a:gd name="connsiteX104" fmla="*/ 438150 w 6087868"/>
              <a:gd name="connsiteY104" fmla="*/ 3048376 h 7137574"/>
              <a:gd name="connsiteX105" fmla="*/ 466725 w 6087868"/>
              <a:gd name="connsiteY105" fmla="*/ 3105526 h 7137574"/>
              <a:gd name="connsiteX106" fmla="*/ 476250 w 6087868"/>
              <a:gd name="connsiteY106" fmla="*/ 3134101 h 7137574"/>
              <a:gd name="connsiteX107" fmla="*/ 504825 w 6087868"/>
              <a:gd name="connsiteY107" fmla="*/ 3172201 h 7137574"/>
              <a:gd name="connsiteX108" fmla="*/ 523875 w 6087868"/>
              <a:gd name="connsiteY108" fmla="*/ 3210301 h 7137574"/>
              <a:gd name="connsiteX109" fmla="*/ 533400 w 6087868"/>
              <a:gd name="connsiteY109" fmla="*/ 3257926 h 7137574"/>
              <a:gd name="connsiteX110" fmla="*/ 590550 w 6087868"/>
              <a:gd name="connsiteY110" fmla="*/ 3334126 h 7137574"/>
              <a:gd name="connsiteX111" fmla="*/ 666750 w 6087868"/>
              <a:gd name="connsiteY111" fmla="*/ 3419851 h 7137574"/>
              <a:gd name="connsiteX112" fmla="*/ 695325 w 6087868"/>
              <a:gd name="connsiteY112" fmla="*/ 3438901 h 7137574"/>
              <a:gd name="connsiteX113" fmla="*/ 762000 w 6087868"/>
              <a:gd name="connsiteY113" fmla="*/ 3534151 h 7137574"/>
              <a:gd name="connsiteX114" fmla="*/ 800100 w 6087868"/>
              <a:gd name="connsiteY114" fmla="*/ 3591301 h 7137574"/>
              <a:gd name="connsiteX115" fmla="*/ 857250 w 6087868"/>
              <a:gd name="connsiteY115" fmla="*/ 3686551 h 7137574"/>
              <a:gd name="connsiteX116" fmla="*/ 923925 w 6087868"/>
              <a:gd name="connsiteY116" fmla="*/ 3743701 h 7137574"/>
              <a:gd name="connsiteX117" fmla="*/ 952500 w 6087868"/>
              <a:gd name="connsiteY117" fmla="*/ 3772276 h 7137574"/>
              <a:gd name="connsiteX118" fmla="*/ 981075 w 6087868"/>
              <a:gd name="connsiteY118" fmla="*/ 3791326 h 7137574"/>
              <a:gd name="connsiteX119" fmla="*/ 1028700 w 6087868"/>
              <a:gd name="connsiteY119" fmla="*/ 3848476 h 7137574"/>
              <a:gd name="connsiteX120" fmla="*/ 1057275 w 6087868"/>
              <a:gd name="connsiteY120" fmla="*/ 3886576 h 7137574"/>
              <a:gd name="connsiteX121" fmla="*/ 1076325 w 6087868"/>
              <a:gd name="connsiteY121" fmla="*/ 3915151 h 7137574"/>
              <a:gd name="connsiteX122" fmla="*/ 1114425 w 6087868"/>
              <a:gd name="connsiteY122" fmla="*/ 3924676 h 7137574"/>
              <a:gd name="connsiteX123" fmla="*/ 1152525 w 6087868"/>
              <a:gd name="connsiteY123" fmla="*/ 3953251 h 7137574"/>
              <a:gd name="connsiteX124" fmla="*/ 1181100 w 6087868"/>
              <a:gd name="connsiteY124" fmla="*/ 3972301 h 7137574"/>
              <a:gd name="connsiteX125" fmla="*/ 1200150 w 6087868"/>
              <a:gd name="connsiteY125" fmla="*/ 4000876 h 7137574"/>
              <a:gd name="connsiteX126" fmla="*/ 1228725 w 6087868"/>
              <a:gd name="connsiteY126" fmla="*/ 4010401 h 7137574"/>
              <a:gd name="connsiteX127" fmla="*/ 1257300 w 6087868"/>
              <a:gd name="connsiteY127" fmla="*/ 4029451 h 7137574"/>
              <a:gd name="connsiteX128" fmla="*/ 1343025 w 6087868"/>
              <a:gd name="connsiteY128" fmla="*/ 4019926 h 7137574"/>
              <a:gd name="connsiteX129" fmla="*/ 1371600 w 6087868"/>
              <a:gd name="connsiteY129" fmla="*/ 4000876 h 7137574"/>
              <a:gd name="connsiteX130" fmla="*/ 1419225 w 6087868"/>
              <a:gd name="connsiteY130" fmla="*/ 3943726 h 7137574"/>
              <a:gd name="connsiteX131" fmla="*/ 1485900 w 6087868"/>
              <a:gd name="connsiteY131" fmla="*/ 3886576 h 7137574"/>
              <a:gd name="connsiteX132" fmla="*/ 1514475 w 6087868"/>
              <a:gd name="connsiteY132" fmla="*/ 3877051 h 7137574"/>
              <a:gd name="connsiteX133" fmla="*/ 1543050 w 6087868"/>
              <a:gd name="connsiteY133" fmla="*/ 3858001 h 7137574"/>
              <a:gd name="connsiteX134" fmla="*/ 1628775 w 6087868"/>
              <a:gd name="connsiteY134" fmla="*/ 3838951 h 7137574"/>
              <a:gd name="connsiteX135" fmla="*/ 1657350 w 6087868"/>
              <a:gd name="connsiteY135" fmla="*/ 3819901 h 7137574"/>
              <a:gd name="connsiteX136" fmla="*/ 1685925 w 6087868"/>
              <a:gd name="connsiteY136" fmla="*/ 3791326 h 7137574"/>
              <a:gd name="connsiteX137" fmla="*/ 1743075 w 6087868"/>
              <a:gd name="connsiteY137" fmla="*/ 3772276 h 7137574"/>
              <a:gd name="connsiteX138" fmla="*/ 1809750 w 6087868"/>
              <a:gd name="connsiteY138" fmla="*/ 3753226 h 7137574"/>
              <a:gd name="connsiteX139" fmla="*/ 1924050 w 6087868"/>
              <a:gd name="connsiteY139" fmla="*/ 3734176 h 7137574"/>
              <a:gd name="connsiteX140" fmla="*/ 1943100 w 6087868"/>
              <a:gd name="connsiteY140" fmla="*/ 3705601 h 7137574"/>
              <a:gd name="connsiteX141" fmla="*/ 2000250 w 6087868"/>
              <a:gd name="connsiteY141" fmla="*/ 3686551 h 7137574"/>
              <a:gd name="connsiteX142" fmla="*/ 2345301 w 6087868"/>
              <a:gd name="connsiteY142" fmla="*/ 3657804 h 7137574"/>
              <a:gd name="connsiteX143" fmla="*/ 2566219 w 6087868"/>
              <a:gd name="connsiteY143" fmla="*/ 3676699 h 7137574"/>
              <a:gd name="connsiteX144" fmla="*/ 2825546 w 6087868"/>
              <a:gd name="connsiteY144" fmla="*/ 3638505 h 7137574"/>
              <a:gd name="connsiteX145" fmla="*/ 3347577 w 6087868"/>
              <a:gd name="connsiteY145" fmla="*/ 3638486 h 7137574"/>
              <a:gd name="connsiteX146" fmla="*/ 3527630 w 6087868"/>
              <a:gd name="connsiteY146" fmla="*/ 3676566 h 7137574"/>
              <a:gd name="connsiteX147" fmla="*/ 3814302 w 6087868"/>
              <a:gd name="connsiteY147" fmla="*/ 3714743 h 7137574"/>
              <a:gd name="connsiteX148" fmla="*/ 3994663 w 6087868"/>
              <a:gd name="connsiteY148" fmla="*/ 3714781 h 7137574"/>
              <a:gd name="connsiteX149" fmla="*/ 4245078 w 6087868"/>
              <a:gd name="connsiteY149" fmla="*/ 3743337 h 7137574"/>
              <a:gd name="connsiteX150" fmla="*/ 4400857 w 6087868"/>
              <a:gd name="connsiteY150" fmla="*/ 3762367 h 7137574"/>
              <a:gd name="connsiteX151" fmla="*/ 4622390 w 6087868"/>
              <a:gd name="connsiteY151" fmla="*/ 3762464 h 7137574"/>
              <a:gd name="connsiteX152" fmla="*/ 4742836 w 6087868"/>
              <a:gd name="connsiteY152" fmla="*/ 3762636 h 7137574"/>
              <a:gd name="connsiteX153" fmla="*/ 5076825 w 6087868"/>
              <a:gd name="connsiteY153" fmla="*/ 3848284 h 7137574"/>
              <a:gd name="connsiteX154" fmla="*/ 5334000 w 6087868"/>
              <a:gd name="connsiteY154" fmla="*/ 3943726 h 7137574"/>
              <a:gd name="connsiteX155" fmla="*/ 5343525 w 6087868"/>
              <a:gd name="connsiteY155" fmla="*/ 3972301 h 7137574"/>
              <a:gd name="connsiteX156" fmla="*/ 5410200 w 6087868"/>
              <a:gd name="connsiteY156" fmla="*/ 4029451 h 7137574"/>
              <a:gd name="connsiteX157" fmla="*/ 5438775 w 6087868"/>
              <a:gd name="connsiteY157" fmla="*/ 4038976 h 7137574"/>
              <a:gd name="connsiteX158" fmla="*/ 5495925 w 6087868"/>
              <a:gd name="connsiteY158" fmla="*/ 4096126 h 7137574"/>
              <a:gd name="connsiteX159" fmla="*/ 5562600 w 6087868"/>
              <a:gd name="connsiteY159" fmla="*/ 4134226 h 7137574"/>
              <a:gd name="connsiteX160" fmla="*/ 5591175 w 6087868"/>
              <a:gd name="connsiteY160" fmla="*/ 4191376 h 7137574"/>
              <a:gd name="connsiteX161" fmla="*/ 5600700 w 6087868"/>
              <a:gd name="connsiteY161" fmla="*/ 4219951 h 7137574"/>
              <a:gd name="connsiteX162" fmla="*/ 5619750 w 6087868"/>
              <a:gd name="connsiteY162" fmla="*/ 4258051 h 7137574"/>
              <a:gd name="connsiteX163" fmla="*/ 5629275 w 6087868"/>
              <a:gd name="connsiteY163" fmla="*/ 4296151 h 7137574"/>
              <a:gd name="connsiteX164" fmla="*/ 5648325 w 6087868"/>
              <a:gd name="connsiteY164" fmla="*/ 4324726 h 7137574"/>
              <a:gd name="connsiteX165" fmla="*/ 5657850 w 6087868"/>
              <a:gd name="connsiteY165" fmla="*/ 4353301 h 7137574"/>
              <a:gd name="connsiteX166" fmla="*/ 5695950 w 6087868"/>
              <a:gd name="connsiteY166" fmla="*/ 4410451 h 7137574"/>
              <a:gd name="connsiteX167" fmla="*/ 5705475 w 6087868"/>
              <a:gd name="connsiteY167" fmla="*/ 4458076 h 7137574"/>
              <a:gd name="connsiteX168" fmla="*/ 5734050 w 6087868"/>
              <a:gd name="connsiteY168" fmla="*/ 4486651 h 7137574"/>
              <a:gd name="connsiteX169" fmla="*/ 5753100 w 6087868"/>
              <a:gd name="connsiteY169" fmla="*/ 4524751 h 7137574"/>
              <a:gd name="connsiteX170" fmla="*/ 5772150 w 6087868"/>
              <a:gd name="connsiteY170" fmla="*/ 4581901 h 7137574"/>
              <a:gd name="connsiteX171" fmla="*/ 5781675 w 6087868"/>
              <a:gd name="connsiteY171" fmla="*/ 4610476 h 7137574"/>
              <a:gd name="connsiteX172" fmla="*/ 5791200 w 6087868"/>
              <a:gd name="connsiteY172" fmla="*/ 4639051 h 7137574"/>
              <a:gd name="connsiteX173" fmla="*/ 5810250 w 6087868"/>
              <a:gd name="connsiteY173" fmla="*/ 4991476 h 7137574"/>
              <a:gd name="connsiteX174" fmla="*/ 5819775 w 6087868"/>
              <a:gd name="connsiteY174" fmla="*/ 5058151 h 7137574"/>
              <a:gd name="connsiteX175" fmla="*/ 5829300 w 6087868"/>
              <a:gd name="connsiteY175" fmla="*/ 5191501 h 7137574"/>
              <a:gd name="connsiteX176" fmla="*/ 5848350 w 6087868"/>
              <a:gd name="connsiteY176" fmla="*/ 5315326 h 7137574"/>
              <a:gd name="connsiteX177" fmla="*/ 5867400 w 6087868"/>
              <a:gd name="connsiteY177" fmla="*/ 5410576 h 7137574"/>
              <a:gd name="connsiteX178" fmla="*/ 5886450 w 6087868"/>
              <a:gd name="connsiteY178" fmla="*/ 5648701 h 7137574"/>
              <a:gd name="connsiteX179" fmla="*/ 5895975 w 6087868"/>
              <a:gd name="connsiteY179" fmla="*/ 5734426 h 7137574"/>
              <a:gd name="connsiteX180" fmla="*/ 5905500 w 6087868"/>
              <a:gd name="connsiteY180" fmla="*/ 6563101 h 7137574"/>
              <a:gd name="connsiteX181" fmla="*/ 5934075 w 6087868"/>
              <a:gd name="connsiteY181" fmla="*/ 6648826 h 7137574"/>
              <a:gd name="connsiteX182" fmla="*/ 6065601 w 6087868"/>
              <a:gd name="connsiteY182" fmla="*/ 6661238 h 7137574"/>
              <a:gd name="connsiteX183" fmla="*/ 6086272 w 6087868"/>
              <a:gd name="connsiteY183" fmla="*/ 223897 h 7137574"/>
              <a:gd name="connsiteX0" fmla="*/ 6086272 w 6087868"/>
              <a:gd name="connsiteY0" fmla="*/ 220057 h 7133735"/>
              <a:gd name="connsiteX1" fmla="*/ 6048375 w 6087868"/>
              <a:gd name="connsiteY1" fmla="*/ 6061 h 7133735"/>
              <a:gd name="connsiteX2" fmla="*/ 6019800 w 6087868"/>
              <a:gd name="connsiteY2" fmla="*/ 63211 h 7133735"/>
              <a:gd name="connsiteX3" fmla="*/ 6010275 w 6087868"/>
              <a:gd name="connsiteY3" fmla="*/ 110836 h 7133735"/>
              <a:gd name="connsiteX4" fmla="*/ 6000750 w 6087868"/>
              <a:gd name="connsiteY4" fmla="*/ 139411 h 7133735"/>
              <a:gd name="connsiteX5" fmla="*/ 5991225 w 6087868"/>
              <a:gd name="connsiteY5" fmla="*/ 187036 h 7133735"/>
              <a:gd name="connsiteX6" fmla="*/ 5981700 w 6087868"/>
              <a:gd name="connsiteY6" fmla="*/ 291811 h 7133735"/>
              <a:gd name="connsiteX7" fmla="*/ 5962650 w 6087868"/>
              <a:gd name="connsiteY7" fmla="*/ 387061 h 7133735"/>
              <a:gd name="connsiteX8" fmla="*/ 5943600 w 6087868"/>
              <a:gd name="connsiteY8" fmla="*/ 625186 h 7133735"/>
              <a:gd name="connsiteX9" fmla="*/ 5934075 w 6087868"/>
              <a:gd name="connsiteY9" fmla="*/ 663286 h 7133735"/>
              <a:gd name="connsiteX10" fmla="*/ 5924550 w 6087868"/>
              <a:gd name="connsiteY10" fmla="*/ 749011 h 7133735"/>
              <a:gd name="connsiteX11" fmla="*/ 5915025 w 6087868"/>
              <a:gd name="connsiteY11" fmla="*/ 806161 h 7133735"/>
              <a:gd name="connsiteX12" fmla="*/ 5905500 w 6087868"/>
              <a:gd name="connsiteY12" fmla="*/ 1053811 h 7133735"/>
              <a:gd name="connsiteX13" fmla="*/ 5886450 w 6087868"/>
              <a:gd name="connsiteY13" fmla="*/ 1158586 h 7133735"/>
              <a:gd name="connsiteX14" fmla="*/ 5867400 w 6087868"/>
              <a:gd name="connsiteY14" fmla="*/ 1234786 h 7133735"/>
              <a:gd name="connsiteX15" fmla="*/ 5848350 w 6087868"/>
              <a:gd name="connsiteY15" fmla="*/ 1339561 h 7133735"/>
              <a:gd name="connsiteX16" fmla="*/ 5838825 w 6087868"/>
              <a:gd name="connsiteY16" fmla="*/ 1463386 h 7133735"/>
              <a:gd name="connsiteX17" fmla="*/ 5819775 w 6087868"/>
              <a:gd name="connsiteY17" fmla="*/ 1539586 h 7133735"/>
              <a:gd name="connsiteX18" fmla="*/ 5810250 w 6087868"/>
              <a:gd name="connsiteY18" fmla="*/ 1596736 h 7133735"/>
              <a:gd name="connsiteX19" fmla="*/ 5800725 w 6087868"/>
              <a:gd name="connsiteY19" fmla="*/ 1682461 h 7133735"/>
              <a:gd name="connsiteX20" fmla="*/ 5781675 w 6087868"/>
              <a:gd name="connsiteY20" fmla="*/ 1739611 h 7133735"/>
              <a:gd name="connsiteX21" fmla="*/ 5772150 w 6087868"/>
              <a:gd name="connsiteY21" fmla="*/ 1777711 h 7133735"/>
              <a:gd name="connsiteX22" fmla="*/ 5753100 w 6087868"/>
              <a:gd name="connsiteY22" fmla="*/ 1806286 h 7133735"/>
              <a:gd name="connsiteX23" fmla="*/ 5743575 w 6087868"/>
              <a:gd name="connsiteY23" fmla="*/ 1892011 h 7133735"/>
              <a:gd name="connsiteX24" fmla="*/ 5734050 w 6087868"/>
              <a:gd name="connsiteY24" fmla="*/ 1939636 h 7133735"/>
              <a:gd name="connsiteX25" fmla="*/ 5724525 w 6087868"/>
              <a:gd name="connsiteY25" fmla="*/ 1996786 h 7133735"/>
              <a:gd name="connsiteX26" fmla="*/ 5715000 w 6087868"/>
              <a:gd name="connsiteY26" fmla="*/ 2034886 h 7133735"/>
              <a:gd name="connsiteX27" fmla="*/ 5705475 w 6087868"/>
              <a:gd name="connsiteY27" fmla="*/ 2092036 h 7133735"/>
              <a:gd name="connsiteX28" fmla="*/ 5676900 w 6087868"/>
              <a:gd name="connsiteY28" fmla="*/ 2158711 h 7133735"/>
              <a:gd name="connsiteX29" fmla="*/ 5648325 w 6087868"/>
              <a:gd name="connsiteY29" fmla="*/ 2244436 h 7133735"/>
              <a:gd name="connsiteX30" fmla="*/ 5638800 w 6087868"/>
              <a:gd name="connsiteY30" fmla="*/ 2273011 h 7133735"/>
              <a:gd name="connsiteX31" fmla="*/ 5610225 w 6087868"/>
              <a:gd name="connsiteY31" fmla="*/ 2301586 h 7133735"/>
              <a:gd name="connsiteX32" fmla="*/ 5572125 w 6087868"/>
              <a:gd name="connsiteY32" fmla="*/ 2349211 h 7133735"/>
              <a:gd name="connsiteX33" fmla="*/ 5543550 w 6087868"/>
              <a:gd name="connsiteY33" fmla="*/ 2377786 h 7133735"/>
              <a:gd name="connsiteX34" fmla="*/ 5486400 w 6087868"/>
              <a:gd name="connsiteY34" fmla="*/ 2415886 h 7133735"/>
              <a:gd name="connsiteX35" fmla="*/ 5457825 w 6087868"/>
              <a:gd name="connsiteY35" fmla="*/ 2434936 h 7133735"/>
              <a:gd name="connsiteX36" fmla="*/ 5429250 w 6087868"/>
              <a:gd name="connsiteY36" fmla="*/ 2444461 h 7133735"/>
              <a:gd name="connsiteX37" fmla="*/ 5372100 w 6087868"/>
              <a:gd name="connsiteY37" fmla="*/ 2482561 h 7133735"/>
              <a:gd name="connsiteX38" fmla="*/ 5343525 w 6087868"/>
              <a:gd name="connsiteY38" fmla="*/ 2501611 h 7133735"/>
              <a:gd name="connsiteX39" fmla="*/ 5286375 w 6087868"/>
              <a:gd name="connsiteY39" fmla="*/ 2539711 h 7133735"/>
              <a:gd name="connsiteX40" fmla="*/ 5257800 w 6087868"/>
              <a:gd name="connsiteY40" fmla="*/ 2558761 h 7133735"/>
              <a:gd name="connsiteX41" fmla="*/ 5200650 w 6087868"/>
              <a:gd name="connsiteY41" fmla="*/ 2577811 h 7133735"/>
              <a:gd name="connsiteX42" fmla="*/ 5162550 w 6087868"/>
              <a:gd name="connsiteY42" fmla="*/ 2615911 h 7133735"/>
              <a:gd name="connsiteX43" fmla="*/ 5143500 w 6087868"/>
              <a:gd name="connsiteY43" fmla="*/ 2644486 h 7133735"/>
              <a:gd name="connsiteX44" fmla="*/ 5086350 w 6087868"/>
              <a:gd name="connsiteY44" fmla="*/ 2692111 h 7133735"/>
              <a:gd name="connsiteX45" fmla="*/ 4905375 w 6087868"/>
              <a:gd name="connsiteY45" fmla="*/ 2730345 h 7133735"/>
              <a:gd name="connsiteX46" fmla="*/ 4676467 w 6087868"/>
              <a:gd name="connsiteY46" fmla="*/ 2787458 h 7133735"/>
              <a:gd name="connsiteX47" fmla="*/ 4493650 w 6087868"/>
              <a:gd name="connsiteY47" fmla="*/ 2844550 h 7133735"/>
              <a:gd name="connsiteX48" fmla="*/ 4324042 w 6087868"/>
              <a:gd name="connsiteY48" fmla="*/ 2825576 h 7133735"/>
              <a:gd name="connsiteX49" fmla="*/ 4132314 w 6087868"/>
              <a:gd name="connsiteY49" fmla="*/ 2844607 h 7133735"/>
              <a:gd name="connsiteX50" fmla="*/ 3914775 w 6087868"/>
              <a:gd name="connsiteY50" fmla="*/ 2816071 h 7133735"/>
              <a:gd name="connsiteX51" fmla="*/ 3770978 w 6087868"/>
              <a:gd name="connsiteY51" fmla="*/ 2787515 h 7133735"/>
              <a:gd name="connsiteX52" fmla="*/ 3540535 w 6087868"/>
              <a:gd name="connsiteY52" fmla="*/ 2758958 h 7133735"/>
              <a:gd name="connsiteX53" fmla="*/ 3205316 w 6087868"/>
              <a:gd name="connsiteY53" fmla="*/ 2787515 h 7133735"/>
              <a:gd name="connsiteX54" fmla="*/ 2924175 w 6087868"/>
              <a:gd name="connsiteY54" fmla="*/ 2730557 h 7133735"/>
              <a:gd name="connsiteX55" fmla="*/ 2613845 w 6087868"/>
              <a:gd name="connsiteY55" fmla="*/ 2778143 h 7133735"/>
              <a:gd name="connsiteX56" fmla="*/ 2127455 w 6087868"/>
              <a:gd name="connsiteY56" fmla="*/ 2778125 h 7133735"/>
              <a:gd name="connsiteX57" fmla="*/ 1800225 w 6087868"/>
              <a:gd name="connsiteY57" fmla="*/ 2796886 h 7133735"/>
              <a:gd name="connsiteX58" fmla="*/ 1733550 w 6087868"/>
              <a:gd name="connsiteY58" fmla="*/ 2739736 h 7133735"/>
              <a:gd name="connsiteX59" fmla="*/ 1685925 w 6087868"/>
              <a:gd name="connsiteY59" fmla="*/ 2730211 h 7133735"/>
              <a:gd name="connsiteX60" fmla="*/ 1466850 w 6087868"/>
              <a:gd name="connsiteY60" fmla="*/ 2711161 h 7133735"/>
              <a:gd name="connsiteX61" fmla="*/ 1362075 w 6087868"/>
              <a:gd name="connsiteY61" fmla="*/ 2682586 h 7133735"/>
              <a:gd name="connsiteX62" fmla="*/ 1314450 w 6087868"/>
              <a:gd name="connsiteY62" fmla="*/ 2673061 h 7133735"/>
              <a:gd name="connsiteX63" fmla="*/ 1266825 w 6087868"/>
              <a:gd name="connsiteY63" fmla="*/ 2654011 h 7133735"/>
              <a:gd name="connsiteX64" fmla="*/ 1181100 w 6087868"/>
              <a:gd name="connsiteY64" fmla="*/ 2644486 h 7133735"/>
              <a:gd name="connsiteX65" fmla="*/ 1152525 w 6087868"/>
              <a:gd name="connsiteY65" fmla="*/ 2634961 h 7133735"/>
              <a:gd name="connsiteX66" fmla="*/ 1047750 w 6087868"/>
              <a:gd name="connsiteY66" fmla="*/ 2606386 h 7133735"/>
              <a:gd name="connsiteX67" fmla="*/ 1009650 w 6087868"/>
              <a:gd name="connsiteY67" fmla="*/ 2587336 h 7133735"/>
              <a:gd name="connsiteX68" fmla="*/ 962025 w 6087868"/>
              <a:gd name="connsiteY68" fmla="*/ 2568286 h 7133735"/>
              <a:gd name="connsiteX69" fmla="*/ 933450 w 6087868"/>
              <a:gd name="connsiteY69" fmla="*/ 2549236 h 7133735"/>
              <a:gd name="connsiteX70" fmla="*/ 904875 w 6087868"/>
              <a:gd name="connsiteY70" fmla="*/ 2539711 h 7133735"/>
              <a:gd name="connsiteX71" fmla="*/ 876300 w 6087868"/>
              <a:gd name="connsiteY71" fmla="*/ 2520661 h 7133735"/>
              <a:gd name="connsiteX72" fmla="*/ 809625 w 6087868"/>
              <a:gd name="connsiteY72" fmla="*/ 2492086 h 7133735"/>
              <a:gd name="connsiteX73" fmla="*/ 781050 w 6087868"/>
              <a:gd name="connsiteY73" fmla="*/ 2473036 h 7133735"/>
              <a:gd name="connsiteX74" fmla="*/ 752475 w 6087868"/>
              <a:gd name="connsiteY74" fmla="*/ 2463511 h 7133735"/>
              <a:gd name="connsiteX75" fmla="*/ 685800 w 6087868"/>
              <a:gd name="connsiteY75" fmla="*/ 2444461 h 7133735"/>
              <a:gd name="connsiteX76" fmla="*/ 638175 w 6087868"/>
              <a:gd name="connsiteY76" fmla="*/ 2434936 h 7133735"/>
              <a:gd name="connsiteX77" fmla="*/ 581025 w 6087868"/>
              <a:gd name="connsiteY77" fmla="*/ 2415886 h 7133735"/>
              <a:gd name="connsiteX78" fmla="*/ 466725 w 6087868"/>
              <a:gd name="connsiteY78" fmla="*/ 2396836 h 7133735"/>
              <a:gd name="connsiteX79" fmla="*/ 419100 w 6087868"/>
              <a:gd name="connsiteY79" fmla="*/ 2377786 h 7133735"/>
              <a:gd name="connsiteX80" fmla="*/ 390525 w 6087868"/>
              <a:gd name="connsiteY80" fmla="*/ 2368261 h 7133735"/>
              <a:gd name="connsiteX81" fmla="*/ 342900 w 6087868"/>
              <a:gd name="connsiteY81" fmla="*/ 2349211 h 7133735"/>
              <a:gd name="connsiteX82" fmla="*/ 219075 w 6087868"/>
              <a:gd name="connsiteY82" fmla="*/ 2320636 h 7133735"/>
              <a:gd name="connsiteX83" fmla="*/ 190500 w 6087868"/>
              <a:gd name="connsiteY83" fmla="*/ 2311111 h 7133735"/>
              <a:gd name="connsiteX84" fmla="*/ 133350 w 6087868"/>
              <a:gd name="connsiteY84" fmla="*/ 2320636 h 7133735"/>
              <a:gd name="connsiteX85" fmla="*/ 85725 w 6087868"/>
              <a:gd name="connsiteY85" fmla="*/ 2368261 h 7133735"/>
              <a:gd name="connsiteX86" fmla="*/ 57150 w 6087868"/>
              <a:gd name="connsiteY86" fmla="*/ 2406361 h 7133735"/>
              <a:gd name="connsiteX87" fmla="*/ 38100 w 6087868"/>
              <a:gd name="connsiteY87" fmla="*/ 2444461 h 7133735"/>
              <a:gd name="connsiteX88" fmla="*/ 19050 w 6087868"/>
              <a:gd name="connsiteY88" fmla="*/ 2473036 h 7133735"/>
              <a:gd name="connsiteX89" fmla="*/ 9525 w 6087868"/>
              <a:gd name="connsiteY89" fmla="*/ 2511136 h 7133735"/>
              <a:gd name="connsiteX90" fmla="*/ 0 w 6087868"/>
              <a:gd name="connsiteY90" fmla="*/ 2539711 h 7133735"/>
              <a:gd name="connsiteX91" fmla="*/ 28575 w 6087868"/>
              <a:gd name="connsiteY91" fmla="*/ 2692111 h 7133735"/>
              <a:gd name="connsiteX92" fmla="*/ 47625 w 6087868"/>
              <a:gd name="connsiteY92" fmla="*/ 2749261 h 7133735"/>
              <a:gd name="connsiteX93" fmla="*/ 76200 w 6087868"/>
              <a:gd name="connsiteY93" fmla="*/ 2787361 h 7133735"/>
              <a:gd name="connsiteX94" fmla="*/ 85725 w 6087868"/>
              <a:gd name="connsiteY94" fmla="*/ 2815936 h 7133735"/>
              <a:gd name="connsiteX95" fmla="*/ 114300 w 6087868"/>
              <a:gd name="connsiteY95" fmla="*/ 2825461 h 7133735"/>
              <a:gd name="connsiteX96" fmla="*/ 171450 w 6087868"/>
              <a:gd name="connsiteY96" fmla="*/ 2863561 h 7133735"/>
              <a:gd name="connsiteX97" fmla="*/ 200025 w 6087868"/>
              <a:gd name="connsiteY97" fmla="*/ 2873086 h 7133735"/>
              <a:gd name="connsiteX98" fmla="*/ 228600 w 6087868"/>
              <a:gd name="connsiteY98" fmla="*/ 2892136 h 7133735"/>
              <a:gd name="connsiteX99" fmla="*/ 257175 w 6087868"/>
              <a:gd name="connsiteY99" fmla="*/ 2920711 h 7133735"/>
              <a:gd name="connsiteX100" fmla="*/ 314325 w 6087868"/>
              <a:gd name="connsiteY100" fmla="*/ 2939761 h 7133735"/>
              <a:gd name="connsiteX101" fmla="*/ 352425 w 6087868"/>
              <a:gd name="connsiteY101" fmla="*/ 2958811 h 7133735"/>
              <a:gd name="connsiteX102" fmla="*/ 409575 w 6087868"/>
              <a:gd name="connsiteY102" fmla="*/ 3006436 h 7133735"/>
              <a:gd name="connsiteX103" fmla="*/ 438150 w 6087868"/>
              <a:gd name="connsiteY103" fmla="*/ 3044536 h 7133735"/>
              <a:gd name="connsiteX104" fmla="*/ 466725 w 6087868"/>
              <a:gd name="connsiteY104" fmla="*/ 3101686 h 7133735"/>
              <a:gd name="connsiteX105" fmla="*/ 476250 w 6087868"/>
              <a:gd name="connsiteY105" fmla="*/ 3130261 h 7133735"/>
              <a:gd name="connsiteX106" fmla="*/ 504825 w 6087868"/>
              <a:gd name="connsiteY106" fmla="*/ 3168361 h 7133735"/>
              <a:gd name="connsiteX107" fmla="*/ 523875 w 6087868"/>
              <a:gd name="connsiteY107" fmla="*/ 3206461 h 7133735"/>
              <a:gd name="connsiteX108" fmla="*/ 533400 w 6087868"/>
              <a:gd name="connsiteY108" fmla="*/ 3254086 h 7133735"/>
              <a:gd name="connsiteX109" fmla="*/ 590550 w 6087868"/>
              <a:gd name="connsiteY109" fmla="*/ 3330286 h 7133735"/>
              <a:gd name="connsiteX110" fmla="*/ 666750 w 6087868"/>
              <a:gd name="connsiteY110" fmla="*/ 3416011 h 7133735"/>
              <a:gd name="connsiteX111" fmla="*/ 695325 w 6087868"/>
              <a:gd name="connsiteY111" fmla="*/ 3435061 h 7133735"/>
              <a:gd name="connsiteX112" fmla="*/ 762000 w 6087868"/>
              <a:gd name="connsiteY112" fmla="*/ 3530311 h 7133735"/>
              <a:gd name="connsiteX113" fmla="*/ 800100 w 6087868"/>
              <a:gd name="connsiteY113" fmla="*/ 3587461 h 7133735"/>
              <a:gd name="connsiteX114" fmla="*/ 857250 w 6087868"/>
              <a:gd name="connsiteY114" fmla="*/ 3682711 h 7133735"/>
              <a:gd name="connsiteX115" fmla="*/ 923925 w 6087868"/>
              <a:gd name="connsiteY115" fmla="*/ 3739861 h 7133735"/>
              <a:gd name="connsiteX116" fmla="*/ 952500 w 6087868"/>
              <a:gd name="connsiteY116" fmla="*/ 3768436 h 7133735"/>
              <a:gd name="connsiteX117" fmla="*/ 981075 w 6087868"/>
              <a:gd name="connsiteY117" fmla="*/ 3787486 h 7133735"/>
              <a:gd name="connsiteX118" fmla="*/ 1028700 w 6087868"/>
              <a:gd name="connsiteY118" fmla="*/ 3844636 h 7133735"/>
              <a:gd name="connsiteX119" fmla="*/ 1057275 w 6087868"/>
              <a:gd name="connsiteY119" fmla="*/ 3882736 h 7133735"/>
              <a:gd name="connsiteX120" fmla="*/ 1076325 w 6087868"/>
              <a:gd name="connsiteY120" fmla="*/ 3911311 h 7133735"/>
              <a:gd name="connsiteX121" fmla="*/ 1114425 w 6087868"/>
              <a:gd name="connsiteY121" fmla="*/ 3920836 h 7133735"/>
              <a:gd name="connsiteX122" fmla="*/ 1152525 w 6087868"/>
              <a:gd name="connsiteY122" fmla="*/ 3949411 h 7133735"/>
              <a:gd name="connsiteX123" fmla="*/ 1181100 w 6087868"/>
              <a:gd name="connsiteY123" fmla="*/ 3968461 h 7133735"/>
              <a:gd name="connsiteX124" fmla="*/ 1200150 w 6087868"/>
              <a:gd name="connsiteY124" fmla="*/ 3997036 h 7133735"/>
              <a:gd name="connsiteX125" fmla="*/ 1228725 w 6087868"/>
              <a:gd name="connsiteY125" fmla="*/ 4006561 h 7133735"/>
              <a:gd name="connsiteX126" fmla="*/ 1257300 w 6087868"/>
              <a:gd name="connsiteY126" fmla="*/ 4025611 h 7133735"/>
              <a:gd name="connsiteX127" fmla="*/ 1343025 w 6087868"/>
              <a:gd name="connsiteY127" fmla="*/ 4016086 h 7133735"/>
              <a:gd name="connsiteX128" fmla="*/ 1371600 w 6087868"/>
              <a:gd name="connsiteY128" fmla="*/ 3997036 h 7133735"/>
              <a:gd name="connsiteX129" fmla="*/ 1419225 w 6087868"/>
              <a:gd name="connsiteY129" fmla="*/ 3939886 h 7133735"/>
              <a:gd name="connsiteX130" fmla="*/ 1485900 w 6087868"/>
              <a:gd name="connsiteY130" fmla="*/ 3882736 h 7133735"/>
              <a:gd name="connsiteX131" fmla="*/ 1514475 w 6087868"/>
              <a:gd name="connsiteY131" fmla="*/ 3873211 h 7133735"/>
              <a:gd name="connsiteX132" fmla="*/ 1543050 w 6087868"/>
              <a:gd name="connsiteY132" fmla="*/ 3854161 h 7133735"/>
              <a:gd name="connsiteX133" fmla="*/ 1628775 w 6087868"/>
              <a:gd name="connsiteY133" fmla="*/ 3835111 h 7133735"/>
              <a:gd name="connsiteX134" fmla="*/ 1657350 w 6087868"/>
              <a:gd name="connsiteY134" fmla="*/ 3816061 h 7133735"/>
              <a:gd name="connsiteX135" fmla="*/ 1685925 w 6087868"/>
              <a:gd name="connsiteY135" fmla="*/ 3787486 h 7133735"/>
              <a:gd name="connsiteX136" fmla="*/ 1743075 w 6087868"/>
              <a:gd name="connsiteY136" fmla="*/ 3768436 h 7133735"/>
              <a:gd name="connsiteX137" fmla="*/ 1809750 w 6087868"/>
              <a:gd name="connsiteY137" fmla="*/ 3749386 h 7133735"/>
              <a:gd name="connsiteX138" fmla="*/ 1924050 w 6087868"/>
              <a:gd name="connsiteY138" fmla="*/ 3730336 h 7133735"/>
              <a:gd name="connsiteX139" fmla="*/ 1943100 w 6087868"/>
              <a:gd name="connsiteY139" fmla="*/ 3701761 h 7133735"/>
              <a:gd name="connsiteX140" fmla="*/ 2000250 w 6087868"/>
              <a:gd name="connsiteY140" fmla="*/ 3682711 h 7133735"/>
              <a:gd name="connsiteX141" fmla="*/ 2345301 w 6087868"/>
              <a:gd name="connsiteY141" fmla="*/ 3653964 h 7133735"/>
              <a:gd name="connsiteX142" fmla="*/ 2566219 w 6087868"/>
              <a:gd name="connsiteY142" fmla="*/ 3672859 h 7133735"/>
              <a:gd name="connsiteX143" fmla="*/ 2825546 w 6087868"/>
              <a:gd name="connsiteY143" fmla="*/ 3634665 h 7133735"/>
              <a:gd name="connsiteX144" fmla="*/ 3347577 w 6087868"/>
              <a:gd name="connsiteY144" fmla="*/ 3634646 h 7133735"/>
              <a:gd name="connsiteX145" fmla="*/ 3527630 w 6087868"/>
              <a:gd name="connsiteY145" fmla="*/ 3672726 h 7133735"/>
              <a:gd name="connsiteX146" fmla="*/ 3814302 w 6087868"/>
              <a:gd name="connsiteY146" fmla="*/ 3710903 h 7133735"/>
              <a:gd name="connsiteX147" fmla="*/ 3994663 w 6087868"/>
              <a:gd name="connsiteY147" fmla="*/ 3710941 h 7133735"/>
              <a:gd name="connsiteX148" fmla="*/ 4245078 w 6087868"/>
              <a:gd name="connsiteY148" fmla="*/ 3739497 h 7133735"/>
              <a:gd name="connsiteX149" fmla="*/ 4400857 w 6087868"/>
              <a:gd name="connsiteY149" fmla="*/ 3758527 h 7133735"/>
              <a:gd name="connsiteX150" fmla="*/ 4622390 w 6087868"/>
              <a:gd name="connsiteY150" fmla="*/ 3758624 h 7133735"/>
              <a:gd name="connsiteX151" fmla="*/ 4742836 w 6087868"/>
              <a:gd name="connsiteY151" fmla="*/ 3758796 h 7133735"/>
              <a:gd name="connsiteX152" fmla="*/ 5076825 w 6087868"/>
              <a:gd name="connsiteY152" fmla="*/ 3844444 h 7133735"/>
              <a:gd name="connsiteX153" fmla="*/ 5334000 w 6087868"/>
              <a:gd name="connsiteY153" fmla="*/ 3939886 h 7133735"/>
              <a:gd name="connsiteX154" fmla="*/ 5343525 w 6087868"/>
              <a:gd name="connsiteY154" fmla="*/ 3968461 h 7133735"/>
              <a:gd name="connsiteX155" fmla="*/ 5410200 w 6087868"/>
              <a:gd name="connsiteY155" fmla="*/ 4025611 h 7133735"/>
              <a:gd name="connsiteX156" fmla="*/ 5438775 w 6087868"/>
              <a:gd name="connsiteY156" fmla="*/ 4035136 h 7133735"/>
              <a:gd name="connsiteX157" fmla="*/ 5495925 w 6087868"/>
              <a:gd name="connsiteY157" fmla="*/ 4092286 h 7133735"/>
              <a:gd name="connsiteX158" fmla="*/ 5562600 w 6087868"/>
              <a:gd name="connsiteY158" fmla="*/ 4130386 h 7133735"/>
              <a:gd name="connsiteX159" fmla="*/ 5591175 w 6087868"/>
              <a:gd name="connsiteY159" fmla="*/ 4187536 h 7133735"/>
              <a:gd name="connsiteX160" fmla="*/ 5600700 w 6087868"/>
              <a:gd name="connsiteY160" fmla="*/ 4216111 h 7133735"/>
              <a:gd name="connsiteX161" fmla="*/ 5619750 w 6087868"/>
              <a:gd name="connsiteY161" fmla="*/ 4254211 h 7133735"/>
              <a:gd name="connsiteX162" fmla="*/ 5629275 w 6087868"/>
              <a:gd name="connsiteY162" fmla="*/ 4292311 h 7133735"/>
              <a:gd name="connsiteX163" fmla="*/ 5648325 w 6087868"/>
              <a:gd name="connsiteY163" fmla="*/ 4320886 h 7133735"/>
              <a:gd name="connsiteX164" fmla="*/ 5657850 w 6087868"/>
              <a:gd name="connsiteY164" fmla="*/ 4349461 h 7133735"/>
              <a:gd name="connsiteX165" fmla="*/ 5695950 w 6087868"/>
              <a:gd name="connsiteY165" fmla="*/ 4406611 h 7133735"/>
              <a:gd name="connsiteX166" fmla="*/ 5705475 w 6087868"/>
              <a:gd name="connsiteY166" fmla="*/ 4454236 h 7133735"/>
              <a:gd name="connsiteX167" fmla="*/ 5734050 w 6087868"/>
              <a:gd name="connsiteY167" fmla="*/ 4482811 h 7133735"/>
              <a:gd name="connsiteX168" fmla="*/ 5753100 w 6087868"/>
              <a:gd name="connsiteY168" fmla="*/ 4520911 h 7133735"/>
              <a:gd name="connsiteX169" fmla="*/ 5772150 w 6087868"/>
              <a:gd name="connsiteY169" fmla="*/ 4578061 h 7133735"/>
              <a:gd name="connsiteX170" fmla="*/ 5781675 w 6087868"/>
              <a:gd name="connsiteY170" fmla="*/ 4606636 h 7133735"/>
              <a:gd name="connsiteX171" fmla="*/ 5791200 w 6087868"/>
              <a:gd name="connsiteY171" fmla="*/ 4635211 h 7133735"/>
              <a:gd name="connsiteX172" fmla="*/ 5810250 w 6087868"/>
              <a:gd name="connsiteY172" fmla="*/ 4987636 h 7133735"/>
              <a:gd name="connsiteX173" fmla="*/ 5819775 w 6087868"/>
              <a:gd name="connsiteY173" fmla="*/ 5054311 h 7133735"/>
              <a:gd name="connsiteX174" fmla="*/ 5829300 w 6087868"/>
              <a:gd name="connsiteY174" fmla="*/ 5187661 h 7133735"/>
              <a:gd name="connsiteX175" fmla="*/ 5848350 w 6087868"/>
              <a:gd name="connsiteY175" fmla="*/ 5311486 h 7133735"/>
              <a:gd name="connsiteX176" fmla="*/ 5867400 w 6087868"/>
              <a:gd name="connsiteY176" fmla="*/ 5406736 h 7133735"/>
              <a:gd name="connsiteX177" fmla="*/ 5886450 w 6087868"/>
              <a:gd name="connsiteY177" fmla="*/ 5644861 h 7133735"/>
              <a:gd name="connsiteX178" fmla="*/ 5895975 w 6087868"/>
              <a:gd name="connsiteY178" fmla="*/ 5730586 h 7133735"/>
              <a:gd name="connsiteX179" fmla="*/ 5905500 w 6087868"/>
              <a:gd name="connsiteY179" fmla="*/ 6559261 h 7133735"/>
              <a:gd name="connsiteX180" fmla="*/ 5934075 w 6087868"/>
              <a:gd name="connsiteY180" fmla="*/ 6644986 h 7133735"/>
              <a:gd name="connsiteX181" fmla="*/ 6065601 w 6087868"/>
              <a:gd name="connsiteY181" fmla="*/ 6657398 h 7133735"/>
              <a:gd name="connsiteX182" fmla="*/ 6086272 w 6087868"/>
              <a:gd name="connsiteY182" fmla="*/ 220057 h 7133735"/>
              <a:gd name="connsiteX0" fmla="*/ 6086272 w 6087868"/>
              <a:gd name="connsiteY0" fmla="*/ 220057 h 7133735"/>
              <a:gd name="connsiteX1" fmla="*/ 6048375 w 6087868"/>
              <a:gd name="connsiteY1" fmla="*/ 6061 h 7133735"/>
              <a:gd name="connsiteX2" fmla="*/ 6019800 w 6087868"/>
              <a:gd name="connsiteY2" fmla="*/ 63211 h 7133735"/>
              <a:gd name="connsiteX3" fmla="*/ 6000750 w 6087868"/>
              <a:gd name="connsiteY3" fmla="*/ 139411 h 7133735"/>
              <a:gd name="connsiteX4" fmla="*/ 5991225 w 6087868"/>
              <a:gd name="connsiteY4" fmla="*/ 187036 h 7133735"/>
              <a:gd name="connsiteX5" fmla="*/ 5981700 w 6087868"/>
              <a:gd name="connsiteY5" fmla="*/ 291811 h 7133735"/>
              <a:gd name="connsiteX6" fmla="*/ 5962650 w 6087868"/>
              <a:gd name="connsiteY6" fmla="*/ 387061 h 7133735"/>
              <a:gd name="connsiteX7" fmla="*/ 5943600 w 6087868"/>
              <a:gd name="connsiteY7" fmla="*/ 625186 h 7133735"/>
              <a:gd name="connsiteX8" fmla="*/ 5934075 w 6087868"/>
              <a:gd name="connsiteY8" fmla="*/ 663286 h 7133735"/>
              <a:gd name="connsiteX9" fmla="*/ 5924550 w 6087868"/>
              <a:gd name="connsiteY9" fmla="*/ 749011 h 7133735"/>
              <a:gd name="connsiteX10" fmla="*/ 5915025 w 6087868"/>
              <a:gd name="connsiteY10" fmla="*/ 806161 h 7133735"/>
              <a:gd name="connsiteX11" fmla="*/ 5905500 w 6087868"/>
              <a:gd name="connsiteY11" fmla="*/ 1053811 h 7133735"/>
              <a:gd name="connsiteX12" fmla="*/ 5886450 w 6087868"/>
              <a:gd name="connsiteY12" fmla="*/ 1158586 h 7133735"/>
              <a:gd name="connsiteX13" fmla="*/ 5867400 w 6087868"/>
              <a:gd name="connsiteY13" fmla="*/ 1234786 h 7133735"/>
              <a:gd name="connsiteX14" fmla="*/ 5848350 w 6087868"/>
              <a:gd name="connsiteY14" fmla="*/ 1339561 h 7133735"/>
              <a:gd name="connsiteX15" fmla="*/ 5838825 w 6087868"/>
              <a:gd name="connsiteY15" fmla="*/ 1463386 h 7133735"/>
              <a:gd name="connsiteX16" fmla="*/ 5819775 w 6087868"/>
              <a:gd name="connsiteY16" fmla="*/ 1539586 h 7133735"/>
              <a:gd name="connsiteX17" fmla="*/ 5810250 w 6087868"/>
              <a:gd name="connsiteY17" fmla="*/ 1596736 h 7133735"/>
              <a:gd name="connsiteX18" fmla="*/ 5800725 w 6087868"/>
              <a:gd name="connsiteY18" fmla="*/ 1682461 h 7133735"/>
              <a:gd name="connsiteX19" fmla="*/ 5781675 w 6087868"/>
              <a:gd name="connsiteY19" fmla="*/ 1739611 h 7133735"/>
              <a:gd name="connsiteX20" fmla="*/ 5772150 w 6087868"/>
              <a:gd name="connsiteY20" fmla="*/ 1777711 h 7133735"/>
              <a:gd name="connsiteX21" fmla="*/ 5753100 w 6087868"/>
              <a:gd name="connsiteY21" fmla="*/ 1806286 h 7133735"/>
              <a:gd name="connsiteX22" fmla="*/ 5743575 w 6087868"/>
              <a:gd name="connsiteY22" fmla="*/ 1892011 h 7133735"/>
              <a:gd name="connsiteX23" fmla="*/ 5734050 w 6087868"/>
              <a:gd name="connsiteY23" fmla="*/ 1939636 h 7133735"/>
              <a:gd name="connsiteX24" fmla="*/ 5724525 w 6087868"/>
              <a:gd name="connsiteY24" fmla="*/ 1996786 h 7133735"/>
              <a:gd name="connsiteX25" fmla="*/ 5715000 w 6087868"/>
              <a:gd name="connsiteY25" fmla="*/ 2034886 h 7133735"/>
              <a:gd name="connsiteX26" fmla="*/ 5705475 w 6087868"/>
              <a:gd name="connsiteY26" fmla="*/ 2092036 h 7133735"/>
              <a:gd name="connsiteX27" fmla="*/ 5676900 w 6087868"/>
              <a:gd name="connsiteY27" fmla="*/ 2158711 h 7133735"/>
              <a:gd name="connsiteX28" fmla="*/ 5648325 w 6087868"/>
              <a:gd name="connsiteY28" fmla="*/ 2244436 h 7133735"/>
              <a:gd name="connsiteX29" fmla="*/ 5638800 w 6087868"/>
              <a:gd name="connsiteY29" fmla="*/ 2273011 h 7133735"/>
              <a:gd name="connsiteX30" fmla="*/ 5610225 w 6087868"/>
              <a:gd name="connsiteY30" fmla="*/ 2301586 h 7133735"/>
              <a:gd name="connsiteX31" fmla="*/ 5572125 w 6087868"/>
              <a:gd name="connsiteY31" fmla="*/ 2349211 h 7133735"/>
              <a:gd name="connsiteX32" fmla="*/ 5543550 w 6087868"/>
              <a:gd name="connsiteY32" fmla="*/ 2377786 h 7133735"/>
              <a:gd name="connsiteX33" fmla="*/ 5486400 w 6087868"/>
              <a:gd name="connsiteY33" fmla="*/ 2415886 h 7133735"/>
              <a:gd name="connsiteX34" fmla="*/ 5457825 w 6087868"/>
              <a:gd name="connsiteY34" fmla="*/ 2434936 h 7133735"/>
              <a:gd name="connsiteX35" fmla="*/ 5429250 w 6087868"/>
              <a:gd name="connsiteY35" fmla="*/ 2444461 h 7133735"/>
              <a:gd name="connsiteX36" fmla="*/ 5372100 w 6087868"/>
              <a:gd name="connsiteY36" fmla="*/ 2482561 h 7133735"/>
              <a:gd name="connsiteX37" fmla="*/ 5343525 w 6087868"/>
              <a:gd name="connsiteY37" fmla="*/ 2501611 h 7133735"/>
              <a:gd name="connsiteX38" fmla="*/ 5286375 w 6087868"/>
              <a:gd name="connsiteY38" fmla="*/ 2539711 h 7133735"/>
              <a:gd name="connsiteX39" fmla="*/ 5257800 w 6087868"/>
              <a:gd name="connsiteY39" fmla="*/ 2558761 h 7133735"/>
              <a:gd name="connsiteX40" fmla="*/ 5200650 w 6087868"/>
              <a:gd name="connsiteY40" fmla="*/ 2577811 h 7133735"/>
              <a:gd name="connsiteX41" fmla="*/ 5162550 w 6087868"/>
              <a:gd name="connsiteY41" fmla="*/ 2615911 h 7133735"/>
              <a:gd name="connsiteX42" fmla="*/ 5143500 w 6087868"/>
              <a:gd name="connsiteY42" fmla="*/ 2644486 h 7133735"/>
              <a:gd name="connsiteX43" fmla="*/ 5086350 w 6087868"/>
              <a:gd name="connsiteY43" fmla="*/ 2692111 h 7133735"/>
              <a:gd name="connsiteX44" fmla="*/ 4905375 w 6087868"/>
              <a:gd name="connsiteY44" fmla="*/ 2730345 h 7133735"/>
              <a:gd name="connsiteX45" fmla="*/ 4676467 w 6087868"/>
              <a:gd name="connsiteY45" fmla="*/ 2787458 h 7133735"/>
              <a:gd name="connsiteX46" fmla="*/ 4493650 w 6087868"/>
              <a:gd name="connsiteY46" fmla="*/ 2844550 h 7133735"/>
              <a:gd name="connsiteX47" fmla="*/ 4324042 w 6087868"/>
              <a:gd name="connsiteY47" fmla="*/ 2825576 h 7133735"/>
              <a:gd name="connsiteX48" fmla="*/ 4132314 w 6087868"/>
              <a:gd name="connsiteY48" fmla="*/ 2844607 h 7133735"/>
              <a:gd name="connsiteX49" fmla="*/ 3914775 w 6087868"/>
              <a:gd name="connsiteY49" fmla="*/ 2816071 h 7133735"/>
              <a:gd name="connsiteX50" fmla="*/ 3770978 w 6087868"/>
              <a:gd name="connsiteY50" fmla="*/ 2787515 h 7133735"/>
              <a:gd name="connsiteX51" fmla="*/ 3540535 w 6087868"/>
              <a:gd name="connsiteY51" fmla="*/ 2758958 h 7133735"/>
              <a:gd name="connsiteX52" fmla="*/ 3205316 w 6087868"/>
              <a:gd name="connsiteY52" fmla="*/ 2787515 h 7133735"/>
              <a:gd name="connsiteX53" fmla="*/ 2924175 w 6087868"/>
              <a:gd name="connsiteY53" fmla="*/ 2730557 h 7133735"/>
              <a:gd name="connsiteX54" fmla="*/ 2613845 w 6087868"/>
              <a:gd name="connsiteY54" fmla="*/ 2778143 h 7133735"/>
              <a:gd name="connsiteX55" fmla="*/ 2127455 w 6087868"/>
              <a:gd name="connsiteY55" fmla="*/ 2778125 h 7133735"/>
              <a:gd name="connsiteX56" fmla="*/ 1800225 w 6087868"/>
              <a:gd name="connsiteY56" fmla="*/ 2796886 h 7133735"/>
              <a:gd name="connsiteX57" fmla="*/ 1733550 w 6087868"/>
              <a:gd name="connsiteY57" fmla="*/ 2739736 h 7133735"/>
              <a:gd name="connsiteX58" fmla="*/ 1685925 w 6087868"/>
              <a:gd name="connsiteY58" fmla="*/ 2730211 h 7133735"/>
              <a:gd name="connsiteX59" fmla="*/ 1466850 w 6087868"/>
              <a:gd name="connsiteY59" fmla="*/ 2711161 h 7133735"/>
              <a:gd name="connsiteX60" fmla="*/ 1362075 w 6087868"/>
              <a:gd name="connsiteY60" fmla="*/ 2682586 h 7133735"/>
              <a:gd name="connsiteX61" fmla="*/ 1314450 w 6087868"/>
              <a:gd name="connsiteY61" fmla="*/ 2673061 h 7133735"/>
              <a:gd name="connsiteX62" fmla="*/ 1266825 w 6087868"/>
              <a:gd name="connsiteY62" fmla="*/ 2654011 h 7133735"/>
              <a:gd name="connsiteX63" fmla="*/ 1181100 w 6087868"/>
              <a:gd name="connsiteY63" fmla="*/ 2644486 h 7133735"/>
              <a:gd name="connsiteX64" fmla="*/ 1152525 w 6087868"/>
              <a:gd name="connsiteY64" fmla="*/ 2634961 h 7133735"/>
              <a:gd name="connsiteX65" fmla="*/ 1047750 w 6087868"/>
              <a:gd name="connsiteY65" fmla="*/ 2606386 h 7133735"/>
              <a:gd name="connsiteX66" fmla="*/ 1009650 w 6087868"/>
              <a:gd name="connsiteY66" fmla="*/ 2587336 h 7133735"/>
              <a:gd name="connsiteX67" fmla="*/ 962025 w 6087868"/>
              <a:gd name="connsiteY67" fmla="*/ 2568286 h 7133735"/>
              <a:gd name="connsiteX68" fmla="*/ 933450 w 6087868"/>
              <a:gd name="connsiteY68" fmla="*/ 2549236 h 7133735"/>
              <a:gd name="connsiteX69" fmla="*/ 904875 w 6087868"/>
              <a:gd name="connsiteY69" fmla="*/ 2539711 h 7133735"/>
              <a:gd name="connsiteX70" fmla="*/ 876300 w 6087868"/>
              <a:gd name="connsiteY70" fmla="*/ 2520661 h 7133735"/>
              <a:gd name="connsiteX71" fmla="*/ 809625 w 6087868"/>
              <a:gd name="connsiteY71" fmla="*/ 2492086 h 7133735"/>
              <a:gd name="connsiteX72" fmla="*/ 781050 w 6087868"/>
              <a:gd name="connsiteY72" fmla="*/ 2473036 h 7133735"/>
              <a:gd name="connsiteX73" fmla="*/ 752475 w 6087868"/>
              <a:gd name="connsiteY73" fmla="*/ 2463511 h 7133735"/>
              <a:gd name="connsiteX74" fmla="*/ 685800 w 6087868"/>
              <a:gd name="connsiteY74" fmla="*/ 2444461 h 7133735"/>
              <a:gd name="connsiteX75" fmla="*/ 638175 w 6087868"/>
              <a:gd name="connsiteY75" fmla="*/ 2434936 h 7133735"/>
              <a:gd name="connsiteX76" fmla="*/ 581025 w 6087868"/>
              <a:gd name="connsiteY76" fmla="*/ 2415886 h 7133735"/>
              <a:gd name="connsiteX77" fmla="*/ 466725 w 6087868"/>
              <a:gd name="connsiteY77" fmla="*/ 2396836 h 7133735"/>
              <a:gd name="connsiteX78" fmla="*/ 419100 w 6087868"/>
              <a:gd name="connsiteY78" fmla="*/ 2377786 h 7133735"/>
              <a:gd name="connsiteX79" fmla="*/ 390525 w 6087868"/>
              <a:gd name="connsiteY79" fmla="*/ 2368261 h 7133735"/>
              <a:gd name="connsiteX80" fmla="*/ 342900 w 6087868"/>
              <a:gd name="connsiteY80" fmla="*/ 2349211 h 7133735"/>
              <a:gd name="connsiteX81" fmla="*/ 219075 w 6087868"/>
              <a:gd name="connsiteY81" fmla="*/ 2320636 h 7133735"/>
              <a:gd name="connsiteX82" fmla="*/ 190500 w 6087868"/>
              <a:gd name="connsiteY82" fmla="*/ 2311111 h 7133735"/>
              <a:gd name="connsiteX83" fmla="*/ 133350 w 6087868"/>
              <a:gd name="connsiteY83" fmla="*/ 2320636 h 7133735"/>
              <a:gd name="connsiteX84" fmla="*/ 85725 w 6087868"/>
              <a:gd name="connsiteY84" fmla="*/ 2368261 h 7133735"/>
              <a:gd name="connsiteX85" fmla="*/ 57150 w 6087868"/>
              <a:gd name="connsiteY85" fmla="*/ 2406361 h 7133735"/>
              <a:gd name="connsiteX86" fmla="*/ 38100 w 6087868"/>
              <a:gd name="connsiteY86" fmla="*/ 2444461 h 7133735"/>
              <a:gd name="connsiteX87" fmla="*/ 19050 w 6087868"/>
              <a:gd name="connsiteY87" fmla="*/ 2473036 h 7133735"/>
              <a:gd name="connsiteX88" fmla="*/ 9525 w 6087868"/>
              <a:gd name="connsiteY88" fmla="*/ 2511136 h 7133735"/>
              <a:gd name="connsiteX89" fmla="*/ 0 w 6087868"/>
              <a:gd name="connsiteY89" fmla="*/ 2539711 h 7133735"/>
              <a:gd name="connsiteX90" fmla="*/ 28575 w 6087868"/>
              <a:gd name="connsiteY90" fmla="*/ 2692111 h 7133735"/>
              <a:gd name="connsiteX91" fmla="*/ 47625 w 6087868"/>
              <a:gd name="connsiteY91" fmla="*/ 2749261 h 7133735"/>
              <a:gd name="connsiteX92" fmla="*/ 76200 w 6087868"/>
              <a:gd name="connsiteY92" fmla="*/ 2787361 h 7133735"/>
              <a:gd name="connsiteX93" fmla="*/ 85725 w 6087868"/>
              <a:gd name="connsiteY93" fmla="*/ 2815936 h 7133735"/>
              <a:gd name="connsiteX94" fmla="*/ 114300 w 6087868"/>
              <a:gd name="connsiteY94" fmla="*/ 2825461 h 7133735"/>
              <a:gd name="connsiteX95" fmla="*/ 171450 w 6087868"/>
              <a:gd name="connsiteY95" fmla="*/ 2863561 h 7133735"/>
              <a:gd name="connsiteX96" fmla="*/ 200025 w 6087868"/>
              <a:gd name="connsiteY96" fmla="*/ 2873086 h 7133735"/>
              <a:gd name="connsiteX97" fmla="*/ 228600 w 6087868"/>
              <a:gd name="connsiteY97" fmla="*/ 2892136 h 7133735"/>
              <a:gd name="connsiteX98" fmla="*/ 257175 w 6087868"/>
              <a:gd name="connsiteY98" fmla="*/ 2920711 h 7133735"/>
              <a:gd name="connsiteX99" fmla="*/ 314325 w 6087868"/>
              <a:gd name="connsiteY99" fmla="*/ 2939761 h 7133735"/>
              <a:gd name="connsiteX100" fmla="*/ 352425 w 6087868"/>
              <a:gd name="connsiteY100" fmla="*/ 2958811 h 7133735"/>
              <a:gd name="connsiteX101" fmla="*/ 409575 w 6087868"/>
              <a:gd name="connsiteY101" fmla="*/ 3006436 h 7133735"/>
              <a:gd name="connsiteX102" fmla="*/ 438150 w 6087868"/>
              <a:gd name="connsiteY102" fmla="*/ 3044536 h 7133735"/>
              <a:gd name="connsiteX103" fmla="*/ 466725 w 6087868"/>
              <a:gd name="connsiteY103" fmla="*/ 3101686 h 7133735"/>
              <a:gd name="connsiteX104" fmla="*/ 476250 w 6087868"/>
              <a:gd name="connsiteY104" fmla="*/ 3130261 h 7133735"/>
              <a:gd name="connsiteX105" fmla="*/ 504825 w 6087868"/>
              <a:gd name="connsiteY105" fmla="*/ 3168361 h 7133735"/>
              <a:gd name="connsiteX106" fmla="*/ 523875 w 6087868"/>
              <a:gd name="connsiteY106" fmla="*/ 3206461 h 7133735"/>
              <a:gd name="connsiteX107" fmla="*/ 533400 w 6087868"/>
              <a:gd name="connsiteY107" fmla="*/ 3254086 h 7133735"/>
              <a:gd name="connsiteX108" fmla="*/ 590550 w 6087868"/>
              <a:gd name="connsiteY108" fmla="*/ 3330286 h 7133735"/>
              <a:gd name="connsiteX109" fmla="*/ 666750 w 6087868"/>
              <a:gd name="connsiteY109" fmla="*/ 3416011 h 7133735"/>
              <a:gd name="connsiteX110" fmla="*/ 695325 w 6087868"/>
              <a:gd name="connsiteY110" fmla="*/ 3435061 h 7133735"/>
              <a:gd name="connsiteX111" fmla="*/ 762000 w 6087868"/>
              <a:gd name="connsiteY111" fmla="*/ 3530311 h 7133735"/>
              <a:gd name="connsiteX112" fmla="*/ 800100 w 6087868"/>
              <a:gd name="connsiteY112" fmla="*/ 3587461 h 7133735"/>
              <a:gd name="connsiteX113" fmla="*/ 857250 w 6087868"/>
              <a:gd name="connsiteY113" fmla="*/ 3682711 h 7133735"/>
              <a:gd name="connsiteX114" fmla="*/ 923925 w 6087868"/>
              <a:gd name="connsiteY114" fmla="*/ 3739861 h 7133735"/>
              <a:gd name="connsiteX115" fmla="*/ 952500 w 6087868"/>
              <a:gd name="connsiteY115" fmla="*/ 3768436 h 7133735"/>
              <a:gd name="connsiteX116" fmla="*/ 981075 w 6087868"/>
              <a:gd name="connsiteY116" fmla="*/ 3787486 h 7133735"/>
              <a:gd name="connsiteX117" fmla="*/ 1028700 w 6087868"/>
              <a:gd name="connsiteY117" fmla="*/ 3844636 h 7133735"/>
              <a:gd name="connsiteX118" fmla="*/ 1057275 w 6087868"/>
              <a:gd name="connsiteY118" fmla="*/ 3882736 h 7133735"/>
              <a:gd name="connsiteX119" fmla="*/ 1076325 w 6087868"/>
              <a:gd name="connsiteY119" fmla="*/ 3911311 h 7133735"/>
              <a:gd name="connsiteX120" fmla="*/ 1114425 w 6087868"/>
              <a:gd name="connsiteY120" fmla="*/ 3920836 h 7133735"/>
              <a:gd name="connsiteX121" fmla="*/ 1152525 w 6087868"/>
              <a:gd name="connsiteY121" fmla="*/ 3949411 h 7133735"/>
              <a:gd name="connsiteX122" fmla="*/ 1181100 w 6087868"/>
              <a:gd name="connsiteY122" fmla="*/ 3968461 h 7133735"/>
              <a:gd name="connsiteX123" fmla="*/ 1200150 w 6087868"/>
              <a:gd name="connsiteY123" fmla="*/ 3997036 h 7133735"/>
              <a:gd name="connsiteX124" fmla="*/ 1228725 w 6087868"/>
              <a:gd name="connsiteY124" fmla="*/ 4006561 h 7133735"/>
              <a:gd name="connsiteX125" fmla="*/ 1257300 w 6087868"/>
              <a:gd name="connsiteY125" fmla="*/ 4025611 h 7133735"/>
              <a:gd name="connsiteX126" fmla="*/ 1343025 w 6087868"/>
              <a:gd name="connsiteY126" fmla="*/ 4016086 h 7133735"/>
              <a:gd name="connsiteX127" fmla="*/ 1371600 w 6087868"/>
              <a:gd name="connsiteY127" fmla="*/ 3997036 h 7133735"/>
              <a:gd name="connsiteX128" fmla="*/ 1419225 w 6087868"/>
              <a:gd name="connsiteY128" fmla="*/ 3939886 h 7133735"/>
              <a:gd name="connsiteX129" fmla="*/ 1485900 w 6087868"/>
              <a:gd name="connsiteY129" fmla="*/ 3882736 h 7133735"/>
              <a:gd name="connsiteX130" fmla="*/ 1514475 w 6087868"/>
              <a:gd name="connsiteY130" fmla="*/ 3873211 h 7133735"/>
              <a:gd name="connsiteX131" fmla="*/ 1543050 w 6087868"/>
              <a:gd name="connsiteY131" fmla="*/ 3854161 h 7133735"/>
              <a:gd name="connsiteX132" fmla="*/ 1628775 w 6087868"/>
              <a:gd name="connsiteY132" fmla="*/ 3835111 h 7133735"/>
              <a:gd name="connsiteX133" fmla="*/ 1657350 w 6087868"/>
              <a:gd name="connsiteY133" fmla="*/ 3816061 h 7133735"/>
              <a:gd name="connsiteX134" fmla="*/ 1685925 w 6087868"/>
              <a:gd name="connsiteY134" fmla="*/ 3787486 h 7133735"/>
              <a:gd name="connsiteX135" fmla="*/ 1743075 w 6087868"/>
              <a:gd name="connsiteY135" fmla="*/ 3768436 h 7133735"/>
              <a:gd name="connsiteX136" fmla="*/ 1809750 w 6087868"/>
              <a:gd name="connsiteY136" fmla="*/ 3749386 h 7133735"/>
              <a:gd name="connsiteX137" fmla="*/ 1924050 w 6087868"/>
              <a:gd name="connsiteY137" fmla="*/ 3730336 h 7133735"/>
              <a:gd name="connsiteX138" fmla="*/ 1943100 w 6087868"/>
              <a:gd name="connsiteY138" fmla="*/ 3701761 h 7133735"/>
              <a:gd name="connsiteX139" fmla="*/ 2000250 w 6087868"/>
              <a:gd name="connsiteY139" fmla="*/ 3682711 h 7133735"/>
              <a:gd name="connsiteX140" fmla="*/ 2345301 w 6087868"/>
              <a:gd name="connsiteY140" fmla="*/ 3653964 h 7133735"/>
              <a:gd name="connsiteX141" fmla="*/ 2566219 w 6087868"/>
              <a:gd name="connsiteY141" fmla="*/ 3672859 h 7133735"/>
              <a:gd name="connsiteX142" fmla="*/ 2825546 w 6087868"/>
              <a:gd name="connsiteY142" fmla="*/ 3634665 h 7133735"/>
              <a:gd name="connsiteX143" fmla="*/ 3347577 w 6087868"/>
              <a:gd name="connsiteY143" fmla="*/ 3634646 h 7133735"/>
              <a:gd name="connsiteX144" fmla="*/ 3527630 w 6087868"/>
              <a:gd name="connsiteY144" fmla="*/ 3672726 h 7133735"/>
              <a:gd name="connsiteX145" fmla="*/ 3814302 w 6087868"/>
              <a:gd name="connsiteY145" fmla="*/ 3710903 h 7133735"/>
              <a:gd name="connsiteX146" fmla="*/ 3994663 w 6087868"/>
              <a:gd name="connsiteY146" fmla="*/ 3710941 h 7133735"/>
              <a:gd name="connsiteX147" fmla="*/ 4245078 w 6087868"/>
              <a:gd name="connsiteY147" fmla="*/ 3739497 h 7133735"/>
              <a:gd name="connsiteX148" fmla="*/ 4400857 w 6087868"/>
              <a:gd name="connsiteY148" fmla="*/ 3758527 h 7133735"/>
              <a:gd name="connsiteX149" fmla="*/ 4622390 w 6087868"/>
              <a:gd name="connsiteY149" fmla="*/ 3758624 h 7133735"/>
              <a:gd name="connsiteX150" fmla="*/ 4742836 w 6087868"/>
              <a:gd name="connsiteY150" fmla="*/ 3758796 h 7133735"/>
              <a:gd name="connsiteX151" fmla="*/ 5076825 w 6087868"/>
              <a:gd name="connsiteY151" fmla="*/ 3844444 h 7133735"/>
              <a:gd name="connsiteX152" fmla="*/ 5334000 w 6087868"/>
              <a:gd name="connsiteY152" fmla="*/ 3939886 h 7133735"/>
              <a:gd name="connsiteX153" fmla="*/ 5343525 w 6087868"/>
              <a:gd name="connsiteY153" fmla="*/ 3968461 h 7133735"/>
              <a:gd name="connsiteX154" fmla="*/ 5410200 w 6087868"/>
              <a:gd name="connsiteY154" fmla="*/ 4025611 h 7133735"/>
              <a:gd name="connsiteX155" fmla="*/ 5438775 w 6087868"/>
              <a:gd name="connsiteY155" fmla="*/ 4035136 h 7133735"/>
              <a:gd name="connsiteX156" fmla="*/ 5495925 w 6087868"/>
              <a:gd name="connsiteY156" fmla="*/ 4092286 h 7133735"/>
              <a:gd name="connsiteX157" fmla="*/ 5562600 w 6087868"/>
              <a:gd name="connsiteY157" fmla="*/ 4130386 h 7133735"/>
              <a:gd name="connsiteX158" fmla="*/ 5591175 w 6087868"/>
              <a:gd name="connsiteY158" fmla="*/ 4187536 h 7133735"/>
              <a:gd name="connsiteX159" fmla="*/ 5600700 w 6087868"/>
              <a:gd name="connsiteY159" fmla="*/ 4216111 h 7133735"/>
              <a:gd name="connsiteX160" fmla="*/ 5619750 w 6087868"/>
              <a:gd name="connsiteY160" fmla="*/ 4254211 h 7133735"/>
              <a:gd name="connsiteX161" fmla="*/ 5629275 w 6087868"/>
              <a:gd name="connsiteY161" fmla="*/ 4292311 h 7133735"/>
              <a:gd name="connsiteX162" fmla="*/ 5648325 w 6087868"/>
              <a:gd name="connsiteY162" fmla="*/ 4320886 h 7133735"/>
              <a:gd name="connsiteX163" fmla="*/ 5657850 w 6087868"/>
              <a:gd name="connsiteY163" fmla="*/ 4349461 h 7133735"/>
              <a:gd name="connsiteX164" fmla="*/ 5695950 w 6087868"/>
              <a:gd name="connsiteY164" fmla="*/ 4406611 h 7133735"/>
              <a:gd name="connsiteX165" fmla="*/ 5705475 w 6087868"/>
              <a:gd name="connsiteY165" fmla="*/ 4454236 h 7133735"/>
              <a:gd name="connsiteX166" fmla="*/ 5734050 w 6087868"/>
              <a:gd name="connsiteY166" fmla="*/ 4482811 h 7133735"/>
              <a:gd name="connsiteX167" fmla="*/ 5753100 w 6087868"/>
              <a:gd name="connsiteY167" fmla="*/ 4520911 h 7133735"/>
              <a:gd name="connsiteX168" fmla="*/ 5772150 w 6087868"/>
              <a:gd name="connsiteY168" fmla="*/ 4578061 h 7133735"/>
              <a:gd name="connsiteX169" fmla="*/ 5781675 w 6087868"/>
              <a:gd name="connsiteY169" fmla="*/ 4606636 h 7133735"/>
              <a:gd name="connsiteX170" fmla="*/ 5791200 w 6087868"/>
              <a:gd name="connsiteY170" fmla="*/ 4635211 h 7133735"/>
              <a:gd name="connsiteX171" fmla="*/ 5810250 w 6087868"/>
              <a:gd name="connsiteY171" fmla="*/ 4987636 h 7133735"/>
              <a:gd name="connsiteX172" fmla="*/ 5819775 w 6087868"/>
              <a:gd name="connsiteY172" fmla="*/ 5054311 h 7133735"/>
              <a:gd name="connsiteX173" fmla="*/ 5829300 w 6087868"/>
              <a:gd name="connsiteY173" fmla="*/ 5187661 h 7133735"/>
              <a:gd name="connsiteX174" fmla="*/ 5848350 w 6087868"/>
              <a:gd name="connsiteY174" fmla="*/ 5311486 h 7133735"/>
              <a:gd name="connsiteX175" fmla="*/ 5867400 w 6087868"/>
              <a:gd name="connsiteY175" fmla="*/ 5406736 h 7133735"/>
              <a:gd name="connsiteX176" fmla="*/ 5886450 w 6087868"/>
              <a:gd name="connsiteY176" fmla="*/ 5644861 h 7133735"/>
              <a:gd name="connsiteX177" fmla="*/ 5895975 w 6087868"/>
              <a:gd name="connsiteY177" fmla="*/ 5730586 h 7133735"/>
              <a:gd name="connsiteX178" fmla="*/ 5905500 w 6087868"/>
              <a:gd name="connsiteY178" fmla="*/ 6559261 h 7133735"/>
              <a:gd name="connsiteX179" fmla="*/ 5934075 w 6087868"/>
              <a:gd name="connsiteY179" fmla="*/ 6644986 h 7133735"/>
              <a:gd name="connsiteX180" fmla="*/ 6065601 w 6087868"/>
              <a:gd name="connsiteY180" fmla="*/ 6657398 h 7133735"/>
              <a:gd name="connsiteX181" fmla="*/ 6086272 w 6087868"/>
              <a:gd name="connsiteY181" fmla="*/ 220057 h 7133735"/>
              <a:gd name="connsiteX0" fmla="*/ 6086272 w 6087868"/>
              <a:gd name="connsiteY0" fmla="*/ 215070 h 7128748"/>
              <a:gd name="connsiteX1" fmla="*/ 6048375 w 6087868"/>
              <a:gd name="connsiteY1" fmla="*/ 1074 h 7128748"/>
              <a:gd name="connsiteX2" fmla="*/ 6000750 w 6087868"/>
              <a:gd name="connsiteY2" fmla="*/ 134424 h 7128748"/>
              <a:gd name="connsiteX3" fmla="*/ 5991225 w 6087868"/>
              <a:gd name="connsiteY3" fmla="*/ 182049 h 7128748"/>
              <a:gd name="connsiteX4" fmla="*/ 5981700 w 6087868"/>
              <a:gd name="connsiteY4" fmla="*/ 286824 h 7128748"/>
              <a:gd name="connsiteX5" fmla="*/ 5962650 w 6087868"/>
              <a:gd name="connsiteY5" fmla="*/ 382074 h 7128748"/>
              <a:gd name="connsiteX6" fmla="*/ 5943600 w 6087868"/>
              <a:gd name="connsiteY6" fmla="*/ 620199 h 7128748"/>
              <a:gd name="connsiteX7" fmla="*/ 5934075 w 6087868"/>
              <a:gd name="connsiteY7" fmla="*/ 658299 h 7128748"/>
              <a:gd name="connsiteX8" fmla="*/ 5924550 w 6087868"/>
              <a:gd name="connsiteY8" fmla="*/ 744024 h 7128748"/>
              <a:gd name="connsiteX9" fmla="*/ 5915025 w 6087868"/>
              <a:gd name="connsiteY9" fmla="*/ 801174 h 7128748"/>
              <a:gd name="connsiteX10" fmla="*/ 5905500 w 6087868"/>
              <a:gd name="connsiteY10" fmla="*/ 1048824 h 7128748"/>
              <a:gd name="connsiteX11" fmla="*/ 5886450 w 6087868"/>
              <a:gd name="connsiteY11" fmla="*/ 1153599 h 7128748"/>
              <a:gd name="connsiteX12" fmla="*/ 5867400 w 6087868"/>
              <a:gd name="connsiteY12" fmla="*/ 1229799 h 7128748"/>
              <a:gd name="connsiteX13" fmla="*/ 5848350 w 6087868"/>
              <a:gd name="connsiteY13" fmla="*/ 1334574 h 7128748"/>
              <a:gd name="connsiteX14" fmla="*/ 5838825 w 6087868"/>
              <a:gd name="connsiteY14" fmla="*/ 1458399 h 7128748"/>
              <a:gd name="connsiteX15" fmla="*/ 5819775 w 6087868"/>
              <a:gd name="connsiteY15" fmla="*/ 1534599 h 7128748"/>
              <a:gd name="connsiteX16" fmla="*/ 5810250 w 6087868"/>
              <a:gd name="connsiteY16" fmla="*/ 1591749 h 7128748"/>
              <a:gd name="connsiteX17" fmla="*/ 5800725 w 6087868"/>
              <a:gd name="connsiteY17" fmla="*/ 1677474 h 7128748"/>
              <a:gd name="connsiteX18" fmla="*/ 5781675 w 6087868"/>
              <a:gd name="connsiteY18" fmla="*/ 1734624 h 7128748"/>
              <a:gd name="connsiteX19" fmla="*/ 5772150 w 6087868"/>
              <a:gd name="connsiteY19" fmla="*/ 1772724 h 7128748"/>
              <a:gd name="connsiteX20" fmla="*/ 5753100 w 6087868"/>
              <a:gd name="connsiteY20" fmla="*/ 1801299 h 7128748"/>
              <a:gd name="connsiteX21" fmla="*/ 5743575 w 6087868"/>
              <a:gd name="connsiteY21" fmla="*/ 1887024 h 7128748"/>
              <a:gd name="connsiteX22" fmla="*/ 5734050 w 6087868"/>
              <a:gd name="connsiteY22" fmla="*/ 1934649 h 7128748"/>
              <a:gd name="connsiteX23" fmla="*/ 5724525 w 6087868"/>
              <a:gd name="connsiteY23" fmla="*/ 1991799 h 7128748"/>
              <a:gd name="connsiteX24" fmla="*/ 5715000 w 6087868"/>
              <a:gd name="connsiteY24" fmla="*/ 2029899 h 7128748"/>
              <a:gd name="connsiteX25" fmla="*/ 5705475 w 6087868"/>
              <a:gd name="connsiteY25" fmla="*/ 2087049 h 7128748"/>
              <a:gd name="connsiteX26" fmla="*/ 5676900 w 6087868"/>
              <a:gd name="connsiteY26" fmla="*/ 2153724 h 7128748"/>
              <a:gd name="connsiteX27" fmla="*/ 5648325 w 6087868"/>
              <a:gd name="connsiteY27" fmla="*/ 2239449 h 7128748"/>
              <a:gd name="connsiteX28" fmla="*/ 5638800 w 6087868"/>
              <a:gd name="connsiteY28" fmla="*/ 2268024 h 7128748"/>
              <a:gd name="connsiteX29" fmla="*/ 5610225 w 6087868"/>
              <a:gd name="connsiteY29" fmla="*/ 2296599 h 7128748"/>
              <a:gd name="connsiteX30" fmla="*/ 5572125 w 6087868"/>
              <a:gd name="connsiteY30" fmla="*/ 2344224 h 7128748"/>
              <a:gd name="connsiteX31" fmla="*/ 5543550 w 6087868"/>
              <a:gd name="connsiteY31" fmla="*/ 2372799 h 7128748"/>
              <a:gd name="connsiteX32" fmla="*/ 5486400 w 6087868"/>
              <a:gd name="connsiteY32" fmla="*/ 2410899 h 7128748"/>
              <a:gd name="connsiteX33" fmla="*/ 5457825 w 6087868"/>
              <a:gd name="connsiteY33" fmla="*/ 2429949 h 7128748"/>
              <a:gd name="connsiteX34" fmla="*/ 5429250 w 6087868"/>
              <a:gd name="connsiteY34" fmla="*/ 2439474 h 7128748"/>
              <a:gd name="connsiteX35" fmla="*/ 5372100 w 6087868"/>
              <a:gd name="connsiteY35" fmla="*/ 2477574 h 7128748"/>
              <a:gd name="connsiteX36" fmla="*/ 5343525 w 6087868"/>
              <a:gd name="connsiteY36" fmla="*/ 2496624 h 7128748"/>
              <a:gd name="connsiteX37" fmla="*/ 5286375 w 6087868"/>
              <a:gd name="connsiteY37" fmla="*/ 2534724 h 7128748"/>
              <a:gd name="connsiteX38" fmla="*/ 5257800 w 6087868"/>
              <a:gd name="connsiteY38" fmla="*/ 2553774 h 7128748"/>
              <a:gd name="connsiteX39" fmla="*/ 5200650 w 6087868"/>
              <a:gd name="connsiteY39" fmla="*/ 2572824 h 7128748"/>
              <a:gd name="connsiteX40" fmla="*/ 5162550 w 6087868"/>
              <a:gd name="connsiteY40" fmla="*/ 2610924 h 7128748"/>
              <a:gd name="connsiteX41" fmla="*/ 5143500 w 6087868"/>
              <a:gd name="connsiteY41" fmla="*/ 2639499 h 7128748"/>
              <a:gd name="connsiteX42" fmla="*/ 5086350 w 6087868"/>
              <a:gd name="connsiteY42" fmla="*/ 2687124 h 7128748"/>
              <a:gd name="connsiteX43" fmla="*/ 4905375 w 6087868"/>
              <a:gd name="connsiteY43" fmla="*/ 2725358 h 7128748"/>
              <a:gd name="connsiteX44" fmla="*/ 4676467 w 6087868"/>
              <a:gd name="connsiteY44" fmla="*/ 2782471 h 7128748"/>
              <a:gd name="connsiteX45" fmla="*/ 4493650 w 6087868"/>
              <a:gd name="connsiteY45" fmla="*/ 2839563 h 7128748"/>
              <a:gd name="connsiteX46" fmla="*/ 4324042 w 6087868"/>
              <a:gd name="connsiteY46" fmla="*/ 2820589 h 7128748"/>
              <a:gd name="connsiteX47" fmla="*/ 4132314 w 6087868"/>
              <a:gd name="connsiteY47" fmla="*/ 2839620 h 7128748"/>
              <a:gd name="connsiteX48" fmla="*/ 3914775 w 6087868"/>
              <a:gd name="connsiteY48" fmla="*/ 2811084 h 7128748"/>
              <a:gd name="connsiteX49" fmla="*/ 3770978 w 6087868"/>
              <a:gd name="connsiteY49" fmla="*/ 2782528 h 7128748"/>
              <a:gd name="connsiteX50" fmla="*/ 3540535 w 6087868"/>
              <a:gd name="connsiteY50" fmla="*/ 2753971 h 7128748"/>
              <a:gd name="connsiteX51" fmla="*/ 3205316 w 6087868"/>
              <a:gd name="connsiteY51" fmla="*/ 2782528 h 7128748"/>
              <a:gd name="connsiteX52" fmla="*/ 2924175 w 6087868"/>
              <a:gd name="connsiteY52" fmla="*/ 2725570 h 7128748"/>
              <a:gd name="connsiteX53" fmla="*/ 2613845 w 6087868"/>
              <a:gd name="connsiteY53" fmla="*/ 2773156 h 7128748"/>
              <a:gd name="connsiteX54" fmla="*/ 2127455 w 6087868"/>
              <a:gd name="connsiteY54" fmla="*/ 2773138 h 7128748"/>
              <a:gd name="connsiteX55" fmla="*/ 1800225 w 6087868"/>
              <a:gd name="connsiteY55" fmla="*/ 2791899 h 7128748"/>
              <a:gd name="connsiteX56" fmla="*/ 1733550 w 6087868"/>
              <a:gd name="connsiteY56" fmla="*/ 2734749 h 7128748"/>
              <a:gd name="connsiteX57" fmla="*/ 1685925 w 6087868"/>
              <a:gd name="connsiteY57" fmla="*/ 2725224 h 7128748"/>
              <a:gd name="connsiteX58" fmla="*/ 1466850 w 6087868"/>
              <a:gd name="connsiteY58" fmla="*/ 2706174 h 7128748"/>
              <a:gd name="connsiteX59" fmla="*/ 1362075 w 6087868"/>
              <a:gd name="connsiteY59" fmla="*/ 2677599 h 7128748"/>
              <a:gd name="connsiteX60" fmla="*/ 1314450 w 6087868"/>
              <a:gd name="connsiteY60" fmla="*/ 2668074 h 7128748"/>
              <a:gd name="connsiteX61" fmla="*/ 1266825 w 6087868"/>
              <a:gd name="connsiteY61" fmla="*/ 2649024 h 7128748"/>
              <a:gd name="connsiteX62" fmla="*/ 1181100 w 6087868"/>
              <a:gd name="connsiteY62" fmla="*/ 2639499 h 7128748"/>
              <a:gd name="connsiteX63" fmla="*/ 1152525 w 6087868"/>
              <a:gd name="connsiteY63" fmla="*/ 2629974 h 7128748"/>
              <a:gd name="connsiteX64" fmla="*/ 1047750 w 6087868"/>
              <a:gd name="connsiteY64" fmla="*/ 2601399 h 7128748"/>
              <a:gd name="connsiteX65" fmla="*/ 1009650 w 6087868"/>
              <a:gd name="connsiteY65" fmla="*/ 2582349 h 7128748"/>
              <a:gd name="connsiteX66" fmla="*/ 962025 w 6087868"/>
              <a:gd name="connsiteY66" fmla="*/ 2563299 h 7128748"/>
              <a:gd name="connsiteX67" fmla="*/ 933450 w 6087868"/>
              <a:gd name="connsiteY67" fmla="*/ 2544249 h 7128748"/>
              <a:gd name="connsiteX68" fmla="*/ 904875 w 6087868"/>
              <a:gd name="connsiteY68" fmla="*/ 2534724 h 7128748"/>
              <a:gd name="connsiteX69" fmla="*/ 876300 w 6087868"/>
              <a:gd name="connsiteY69" fmla="*/ 2515674 h 7128748"/>
              <a:gd name="connsiteX70" fmla="*/ 809625 w 6087868"/>
              <a:gd name="connsiteY70" fmla="*/ 2487099 h 7128748"/>
              <a:gd name="connsiteX71" fmla="*/ 781050 w 6087868"/>
              <a:gd name="connsiteY71" fmla="*/ 2468049 h 7128748"/>
              <a:gd name="connsiteX72" fmla="*/ 752475 w 6087868"/>
              <a:gd name="connsiteY72" fmla="*/ 2458524 h 7128748"/>
              <a:gd name="connsiteX73" fmla="*/ 685800 w 6087868"/>
              <a:gd name="connsiteY73" fmla="*/ 2439474 h 7128748"/>
              <a:gd name="connsiteX74" fmla="*/ 638175 w 6087868"/>
              <a:gd name="connsiteY74" fmla="*/ 2429949 h 7128748"/>
              <a:gd name="connsiteX75" fmla="*/ 581025 w 6087868"/>
              <a:gd name="connsiteY75" fmla="*/ 2410899 h 7128748"/>
              <a:gd name="connsiteX76" fmla="*/ 466725 w 6087868"/>
              <a:gd name="connsiteY76" fmla="*/ 2391849 h 7128748"/>
              <a:gd name="connsiteX77" fmla="*/ 419100 w 6087868"/>
              <a:gd name="connsiteY77" fmla="*/ 2372799 h 7128748"/>
              <a:gd name="connsiteX78" fmla="*/ 390525 w 6087868"/>
              <a:gd name="connsiteY78" fmla="*/ 2363274 h 7128748"/>
              <a:gd name="connsiteX79" fmla="*/ 342900 w 6087868"/>
              <a:gd name="connsiteY79" fmla="*/ 2344224 h 7128748"/>
              <a:gd name="connsiteX80" fmla="*/ 219075 w 6087868"/>
              <a:gd name="connsiteY80" fmla="*/ 2315649 h 7128748"/>
              <a:gd name="connsiteX81" fmla="*/ 190500 w 6087868"/>
              <a:gd name="connsiteY81" fmla="*/ 2306124 h 7128748"/>
              <a:gd name="connsiteX82" fmla="*/ 133350 w 6087868"/>
              <a:gd name="connsiteY82" fmla="*/ 2315649 h 7128748"/>
              <a:gd name="connsiteX83" fmla="*/ 85725 w 6087868"/>
              <a:gd name="connsiteY83" fmla="*/ 2363274 h 7128748"/>
              <a:gd name="connsiteX84" fmla="*/ 57150 w 6087868"/>
              <a:gd name="connsiteY84" fmla="*/ 2401374 h 7128748"/>
              <a:gd name="connsiteX85" fmla="*/ 38100 w 6087868"/>
              <a:gd name="connsiteY85" fmla="*/ 2439474 h 7128748"/>
              <a:gd name="connsiteX86" fmla="*/ 19050 w 6087868"/>
              <a:gd name="connsiteY86" fmla="*/ 2468049 h 7128748"/>
              <a:gd name="connsiteX87" fmla="*/ 9525 w 6087868"/>
              <a:gd name="connsiteY87" fmla="*/ 2506149 h 7128748"/>
              <a:gd name="connsiteX88" fmla="*/ 0 w 6087868"/>
              <a:gd name="connsiteY88" fmla="*/ 2534724 h 7128748"/>
              <a:gd name="connsiteX89" fmla="*/ 28575 w 6087868"/>
              <a:gd name="connsiteY89" fmla="*/ 2687124 h 7128748"/>
              <a:gd name="connsiteX90" fmla="*/ 47625 w 6087868"/>
              <a:gd name="connsiteY90" fmla="*/ 2744274 h 7128748"/>
              <a:gd name="connsiteX91" fmla="*/ 76200 w 6087868"/>
              <a:gd name="connsiteY91" fmla="*/ 2782374 h 7128748"/>
              <a:gd name="connsiteX92" fmla="*/ 85725 w 6087868"/>
              <a:gd name="connsiteY92" fmla="*/ 2810949 h 7128748"/>
              <a:gd name="connsiteX93" fmla="*/ 114300 w 6087868"/>
              <a:gd name="connsiteY93" fmla="*/ 2820474 h 7128748"/>
              <a:gd name="connsiteX94" fmla="*/ 171450 w 6087868"/>
              <a:gd name="connsiteY94" fmla="*/ 2858574 h 7128748"/>
              <a:gd name="connsiteX95" fmla="*/ 200025 w 6087868"/>
              <a:gd name="connsiteY95" fmla="*/ 2868099 h 7128748"/>
              <a:gd name="connsiteX96" fmla="*/ 228600 w 6087868"/>
              <a:gd name="connsiteY96" fmla="*/ 2887149 h 7128748"/>
              <a:gd name="connsiteX97" fmla="*/ 257175 w 6087868"/>
              <a:gd name="connsiteY97" fmla="*/ 2915724 h 7128748"/>
              <a:gd name="connsiteX98" fmla="*/ 314325 w 6087868"/>
              <a:gd name="connsiteY98" fmla="*/ 2934774 h 7128748"/>
              <a:gd name="connsiteX99" fmla="*/ 352425 w 6087868"/>
              <a:gd name="connsiteY99" fmla="*/ 2953824 h 7128748"/>
              <a:gd name="connsiteX100" fmla="*/ 409575 w 6087868"/>
              <a:gd name="connsiteY100" fmla="*/ 3001449 h 7128748"/>
              <a:gd name="connsiteX101" fmla="*/ 438150 w 6087868"/>
              <a:gd name="connsiteY101" fmla="*/ 3039549 h 7128748"/>
              <a:gd name="connsiteX102" fmla="*/ 466725 w 6087868"/>
              <a:gd name="connsiteY102" fmla="*/ 3096699 h 7128748"/>
              <a:gd name="connsiteX103" fmla="*/ 476250 w 6087868"/>
              <a:gd name="connsiteY103" fmla="*/ 3125274 h 7128748"/>
              <a:gd name="connsiteX104" fmla="*/ 504825 w 6087868"/>
              <a:gd name="connsiteY104" fmla="*/ 3163374 h 7128748"/>
              <a:gd name="connsiteX105" fmla="*/ 523875 w 6087868"/>
              <a:gd name="connsiteY105" fmla="*/ 3201474 h 7128748"/>
              <a:gd name="connsiteX106" fmla="*/ 533400 w 6087868"/>
              <a:gd name="connsiteY106" fmla="*/ 3249099 h 7128748"/>
              <a:gd name="connsiteX107" fmla="*/ 590550 w 6087868"/>
              <a:gd name="connsiteY107" fmla="*/ 3325299 h 7128748"/>
              <a:gd name="connsiteX108" fmla="*/ 666750 w 6087868"/>
              <a:gd name="connsiteY108" fmla="*/ 3411024 h 7128748"/>
              <a:gd name="connsiteX109" fmla="*/ 695325 w 6087868"/>
              <a:gd name="connsiteY109" fmla="*/ 3430074 h 7128748"/>
              <a:gd name="connsiteX110" fmla="*/ 762000 w 6087868"/>
              <a:gd name="connsiteY110" fmla="*/ 3525324 h 7128748"/>
              <a:gd name="connsiteX111" fmla="*/ 800100 w 6087868"/>
              <a:gd name="connsiteY111" fmla="*/ 3582474 h 7128748"/>
              <a:gd name="connsiteX112" fmla="*/ 857250 w 6087868"/>
              <a:gd name="connsiteY112" fmla="*/ 3677724 h 7128748"/>
              <a:gd name="connsiteX113" fmla="*/ 923925 w 6087868"/>
              <a:gd name="connsiteY113" fmla="*/ 3734874 h 7128748"/>
              <a:gd name="connsiteX114" fmla="*/ 952500 w 6087868"/>
              <a:gd name="connsiteY114" fmla="*/ 3763449 h 7128748"/>
              <a:gd name="connsiteX115" fmla="*/ 981075 w 6087868"/>
              <a:gd name="connsiteY115" fmla="*/ 3782499 h 7128748"/>
              <a:gd name="connsiteX116" fmla="*/ 1028700 w 6087868"/>
              <a:gd name="connsiteY116" fmla="*/ 3839649 h 7128748"/>
              <a:gd name="connsiteX117" fmla="*/ 1057275 w 6087868"/>
              <a:gd name="connsiteY117" fmla="*/ 3877749 h 7128748"/>
              <a:gd name="connsiteX118" fmla="*/ 1076325 w 6087868"/>
              <a:gd name="connsiteY118" fmla="*/ 3906324 h 7128748"/>
              <a:gd name="connsiteX119" fmla="*/ 1114425 w 6087868"/>
              <a:gd name="connsiteY119" fmla="*/ 3915849 h 7128748"/>
              <a:gd name="connsiteX120" fmla="*/ 1152525 w 6087868"/>
              <a:gd name="connsiteY120" fmla="*/ 3944424 h 7128748"/>
              <a:gd name="connsiteX121" fmla="*/ 1181100 w 6087868"/>
              <a:gd name="connsiteY121" fmla="*/ 3963474 h 7128748"/>
              <a:gd name="connsiteX122" fmla="*/ 1200150 w 6087868"/>
              <a:gd name="connsiteY122" fmla="*/ 3992049 h 7128748"/>
              <a:gd name="connsiteX123" fmla="*/ 1228725 w 6087868"/>
              <a:gd name="connsiteY123" fmla="*/ 4001574 h 7128748"/>
              <a:gd name="connsiteX124" fmla="*/ 1257300 w 6087868"/>
              <a:gd name="connsiteY124" fmla="*/ 4020624 h 7128748"/>
              <a:gd name="connsiteX125" fmla="*/ 1343025 w 6087868"/>
              <a:gd name="connsiteY125" fmla="*/ 4011099 h 7128748"/>
              <a:gd name="connsiteX126" fmla="*/ 1371600 w 6087868"/>
              <a:gd name="connsiteY126" fmla="*/ 3992049 h 7128748"/>
              <a:gd name="connsiteX127" fmla="*/ 1419225 w 6087868"/>
              <a:gd name="connsiteY127" fmla="*/ 3934899 h 7128748"/>
              <a:gd name="connsiteX128" fmla="*/ 1485900 w 6087868"/>
              <a:gd name="connsiteY128" fmla="*/ 3877749 h 7128748"/>
              <a:gd name="connsiteX129" fmla="*/ 1514475 w 6087868"/>
              <a:gd name="connsiteY129" fmla="*/ 3868224 h 7128748"/>
              <a:gd name="connsiteX130" fmla="*/ 1543050 w 6087868"/>
              <a:gd name="connsiteY130" fmla="*/ 3849174 h 7128748"/>
              <a:gd name="connsiteX131" fmla="*/ 1628775 w 6087868"/>
              <a:gd name="connsiteY131" fmla="*/ 3830124 h 7128748"/>
              <a:gd name="connsiteX132" fmla="*/ 1657350 w 6087868"/>
              <a:gd name="connsiteY132" fmla="*/ 3811074 h 7128748"/>
              <a:gd name="connsiteX133" fmla="*/ 1685925 w 6087868"/>
              <a:gd name="connsiteY133" fmla="*/ 3782499 h 7128748"/>
              <a:gd name="connsiteX134" fmla="*/ 1743075 w 6087868"/>
              <a:gd name="connsiteY134" fmla="*/ 3763449 h 7128748"/>
              <a:gd name="connsiteX135" fmla="*/ 1809750 w 6087868"/>
              <a:gd name="connsiteY135" fmla="*/ 3744399 h 7128748"/>
              <a:gd name="connsiteX136" fmla="*/ 1924050 w 6087868"/>
              <a:gd name="connsiteY136" fmla="*/ 3725349 h 7128748"/>
              <a:gd name="connsiteX137" fmla="*/ 1943100 w 6087868"/>
              <a:gd name="connsiteY137" fmla="*/ 3696774 h 7128748"/>
              <a:gd name="connsiteX138" fmla="*/ 2000250 w 6087868"/>
              <a:gd name="connsiteY138" fmla="*/ 3677724 h 7128748"/>
              <a:gd name="connsiteX139" fmla="*/ 2345301 w 6087868"/>
              <a:gd name="connsiteY139" fmla="*/ 3648977 h 7128748"/>
              <a:gd name="connsiteX140" fmla="*/ 2566219 w 6087868"/>
              <a:gd name="connsiteY140" fmla="*/ 3667872 h 7128748"/>
              <a:gd name="connsiteX141" fmla="*/ 2825546 w 6087868"/>
              <a:gd name="connsiteY141" fmla="*/ 3629678 h 7128748"/>
              <a:gd name="connsiteX142" fmla="*/ 3347577 w 6087868"/>
              <a:gd name="connsiteY142" fmla="*/ 3629659 h 7128748"/>
              <a:gd name="connsiteX143" fmla="*/ 3527630 w 6087868"/>
              <a:gd name="connsiteY143" fmla="*/ 3667739 h 7128748"/>
              <a:gd name="connsiteX144" fmla="*/ 3814302 w 6087868"/>
              <a:gd name="connsiteY144" fmla="*/ 3705916 h 7128748"/>
              <a:gd name="connsiteX145" fmla="*/ 3994663 w 6087868"/>
              <a:gd name="connsiteY145" fmla="*/ 3705954 h 7128748"/>
              <a:gd name="connsiteX146" fmla="*/ 4245078 w 6087868"/>
              <a:gd name="connsiteY146" fmla="*/ 3734510 h 7128748"/>
              <a:gd name="connsiteX147" fmla="*/ 4400857 w 6087868"/>
              <a:gd name="connsiteY147" fmla="*/ 3753540 h 7128748"/>
              <a:gd name="connsiteX148" fmla="*/ 4622390 w 6087868"/>
              <a:gd name="connsiteY148" fmla="*/ 3753637 h 7128748"/>
              <a:gd name="connsiteX149" fmla="*/ 4742836 w 6087868"/>
              <a:gd name="connsiteY149" fmla="*/ 3753809 h 7128748"/>
              <a:gd name="connsiteX150" fmla="*/ 5076825 w 6087868"/>
              <a:gd name="connsiteY150" fmla="*/ 3839457 h 7128748"/>
              <a:gd name="connsiteX151" fmla="*/ 5334000 w 6087868"/>
              <a:gd name="connsiteY151" fmla="*/ 3934899 h 7128748"/>
              <a:gd name="connsiteX152" fmla="*/ 5343525 w 6087868"/>
              <a:gd name="connsiteY152" fmla="*/ 3963474 h 7128748"/>
              <a:gd name="connsiteX153" fmla="*/ 5410200 w 6087868"/>
              <a:gd name="connsiteY153" fmla="*/ 4020624 h 7128748"/>
              <a:gd name="connsiteX154" fmla="*/ 5438775 w 6087868"/>
              <a:gd name="connsiteY154" fmla="*/ 4030149 h 7128748"/>
              <a:gd name="connsiteX155" fmla="*/ 5495925 w 6087868"/>
              <a:gd name="connsiteY155" fmla="*/ 4087299 h 7128748"/>
              <a:gd name="connsiteX156" fmla="*/ 5562600 w 6087868"/>
              <a:gd name="connsiteY156" fmla="*/ 4125399 h 7128748"/>
              <a:gd name="connsiteX157" fmla="*/ 5591175 w 6087868"/>
              <a:gd name="connsiteY157" fmla="*/ 4182549 h 7128748"/>
              <a:gd name="connsiteX158" fmla="*/ 5600700 w 6087868"/>
              <a:gd name="connsiteY158" fmla="*/ 4211124 h 7128748"/>
              <a:gd name="connsiteX159" fmla="*/ 5619750 w 6087868"/>
              <a:gd name="connsiteY159" fmla="*/ 4249224 h 7128748"/>
              <a:gd name="connsiteX160" fmla="*/ 5629275 w 6087868"/>
              <a:gd name="connsiteY160" fmla="*/ 4287324 h 7128748"/>
              <a:gd name="connsiteX161" fmla="*/ 5648325 w 6087868"/>
              <a:gd name="connsiteY161" fmla="*/ 4315899 h 7128748"/>
              <a:gd name="connsiteX162" fmla="*/ 5657850 w 6087868"/>
              <a:gd name="connsiteY162" fmla="*/ 4344474 h 7128748"/>
              <a:gd name="connsiteX163" fmla="*/ 5695950 w 6087868"/>
              <a:gd name="connsiteY163" fmla="*/ 4401624 h 7128748"/>
              <a:gd name="connsiteX164" fmla="*/ 5705475 w 6087868"/>
              <a:gd name="connsiteY164" fmla="*/ 4449249 h 7128748"/>
              <a:gd name="connsiteX165" fmla="*/ 5734050 w 6087868"/>
              <a:gd name="connsiteY165" fmla="*/ 4477824 h 7128748"/>
              <a:gd name="connsiteX166" fmla="*/ 5753100 w 6087868"/>
              <a:gd name="connsiteY166" fmla="*/ 4515924 h 7128748"/>
              <a:gd name="connsiteX167" fmla="*/ 5772150 w 6087868"/>
              <a:gd name="connsiteY167" fmla="*/ 4573074 h 7128748"/>
              <a:gd name="connsiteX168" fmla="*/ 5781675 w 6087868"/>
              <a:gd name="connsiteY168" fmla="*/ 4601649 h 7128748"/>
              <a:gd name="connsiteX169" fmla="*/ 5791200 w 6087868"/>
              <a:gd name="connsiteY169" fmla="*/ 4630224 h 7128748"/>
              <a:gd name="connsiteX170" fmla="*/ 5810250 w 6087868"/>
              <a:gd name="connsiteY170" fmla="*/ 4982649 h 7128748"/>
              <a:gd name="connsiteX171" fmla="*/ 5819775 w 6087868"/>
              <a:gd name="connsiteY171" fmla="*/ 5049324 h 7128748"/>
              <a:gd name="connsiteX172" fmla="*/ 5829300 w 6087868"/>
              <a:gd name="connsiteY172" fmla="*/ 5182674 h 7128748"/>
              <a:gd name="connsiteX173" fmla="*/ 5848350 w 6087868"/>
              <a:gd name="connsiteY173" fmla="*/ 5306499 h 7128748"/>
              <a:gd name="connsiteX174" fmla="*/ 5867400 w 6087868"/>
              <a:gd name="connsiteY174" fmla="*/ 5401749 h 7128748"/>
              <a:gd name="connsiteX175" fmla="*/ 5886450 w 6087868"/>
              <a:gd name="connsiteY175" fmla="*/ 5639874 h 7128748"/>
              <a:gd name="connsiteX176" fmla="*/ 5895975 w 6087868"/>
              <a:gd name="connsiteY176" fmla="*/ 5725599 h 7128748"/>
              <a:gd name="connsiteX177" fmla="*/ 5905500 w 6087868"/>
              <a:gd name="connsiteY177" fmla="*/ 6554274 h 7128748"/>
              <a:gd name="connsiteX178" fmla="*/ 5934075 w 6087868"/>
              <a:gd name="connsiteY178" fmla="*/ 6639999 h 7128748"/>
              <a:gd name="connsiteX179" fmla="*/ 6065601 w 6087868"/>
              <a:gd name="connsiteY179" fmla="*/ 6652411 h 7128748"/>
              <a:gd name="connsiteX180" fmla="*/ 6086272 w 6087868"/>
              <a:gd name="connsiteY180" fmla="*/ 215070 h 7128748"/>
              <a:gd name="connsiteX0" fmla="*/ 6086272 w 6087868"/>
              <a:gd name="connsiteY0" fmla="*/ 503331 h 7417009"/>
              <a:gd name="connsiteX1" fmla="*/ 6000750 w 6087868"/>
              <a:gd name="connsiteY1" fmla="*/ 422685 h 7417009"/>
              <a:gd name="connsiteX2" fmla="*/ 5991225 w 6087868"/>
              <a:gd name="connsiteY2" fmla="*/ 470310 h 7417009"/>
              <a:gd name="connsiteX3" fmla="*/ 5981700 w 6087868"/>
              <a:gd name="connsiteY3" fmla="*/ 575085 h 7417009"/>
              <a:gd name="connsiteX4" fmla="*/ 5962650 w 6087868"/>
              <a:gd name="connsiteY4" fmla="*/ 670335 h 7417009"/>
              <a:gd name="connsiteX5" fmla="*/ 5943600 w 6087868"/>
              <a:gd name="connsiteY5" fmla="*/ 908460 h 7417009"/>
              <a:gd name="connsiteX6" fmla="*/ 5934075 w 6087868"/>
              <a:gd name="connsiteY6" fmla="*/ 946560 h 7417009"/>
              <a:gd name="connsiteX7" fmla="*/ 5924550 w 6087868"/>
              <a:gd name="connsiteY7" fmla="*/ 1032285 h 7417009"/>
              <a:gd name="connsiteX8" fmla="*/ 5915025 w 6087868"/>
              <a:gd name="connsiteY8" fmla="*/ 1089435 h 7417009"/>
              <a:gd name="connsiteX9" fmla="*/ 5905500 w 6087868"/>
              <a:gd name="connsiteY9" fmla="*/ 1337085 h 7417009"/>
              <a:gd name="connsiteX10" fmla="*/ 5886450 w 6087868"/>
              <a:gd name="connsiteY10" fmla="*/ 1441860 h 7417009"/>
              <a:gd name="connsiteX11" fmla="*/ 5867400 w 6087868"/>
              <a:gd name="connsiteY11" fmla="*/ 1518060 h 7417009"/>
              <a:gd name="connsiteX12" fmla="*/ 5848350 w 6087868"/>
              <a:gd name="connsiteY12" fmla="*/ 1622835 h 7417009"/>
              <a:gd name="connsiteX13" fmla="*/ 5838825 w 6087868"/>
              <a:gd name="connsiteY13" fmla="*/ 1746660 h 7417009"/>
              <a:gd name="connsiteX14" fmla="*/ 5819775 w 6087868"/>
              <a:gd name="connsiteY14" fmla="*/ 1822860 h 7417009"/>
              <a:gd name="connsiteX15" fmla="*/ 5810250 w 6087868"/>
              <a:gd name="connsiteY15" fmla="*/ 1880010 h 7417009"/>
              <a:gd name="connsiteX16" fmla="*/ 5800725 w 6087868"/>
              <a:gd name="connsiteY16" fmla="*/ 1965735 h 7417009"/>
              <a:gd name="connsiteX17" fmla="*/ 5781675 w 6087868"/>
              <a:gd name="connsiteY17" fmla="*/ 2022885 h 7417009"/>
              <a:gd name="connsiteX18" fmla="*/ 5772150 w 6087868"/>
              <a:gd name="connsiteY18" fmla="*/ 2060985 h 7417009"/>
              <a:gd name="connsiteX19" fmla="*/ 5753100 w 6087868"/>
              <a:gd name="connsiteY19" fmla="*/ 2089560 h 7417009"/>
              <a:gd name="connsiteX20" fmla="*/ 5743575 w 6087868"/>
              <a:gd name="connsiteY20" fmla="*/ 2175285 h 7417009"/>
              <a:gd name="connsiteX21" fmla="*/ 5734050 w 6087868"/>
              <a:gd name="connsiteY21" fmla="*/ 2222910 h 7417009"/>
              <a:gd name="connsiteX22" fmla="*/ 5724525 w 6087868"/>
              <a:gd name="connsiteY22" fmla="*/ 2280060 h 7417009"/>
              <a:gd name="connsiteX23" fmla="*/ 5715000 w 6087868"/>
              <a:gd name="connsiteY23" fmla="*/ 2318160 h 7417009"/>
              <a:gd name="connsiteX24" fmla="*/ 5705475 w 6087868"/>
              <a:gd name="connsiteY24" fmla="*/ 2375310 h 7417009"/>
              <a:gd name="connsiteX25" fmla="*/ 5676900 w 6087868"/>
              <a:gd name="connsiteY25" fmla="*/ 2441985 h 7417009"/>
              <a:gd name="connsiteX26" fmla="*/ 5648325 w 6087868"/>
              <a:gd name="connsiteY26" fmla="*/ 2527710 h 7417009"/>
              <a:gd name="connsiteX27" fmla="*/ 5638800 w 6087868"/>
              <a:gd name="connsiteY27" fmla="*/ 2556285 h 7417009"/>
              <a:gd name="connsiteX28" fmla="*/ 5610225 w 6087868"/>
              <a:gd name="connsiteY28" fmla="*/ 2584860 h 7417009"/>
              <a:gd name="connsiteX29" fmla="*/ 5572125 w 6087868"/>
              <a:gd name="connsiteY29" fmla="*/ 2632485 h 7417009"/>
              <a:gd name="connsiteX30" fmla="*/ 5543550 w 6087868"/>
              <a:gd name="connsiteY30" fmla="*/ 2661060 h 7417009"/>
              <a:gd name="connsiteX31" fmla="*/ 5486400 w 6087868"/>
              <a:gd name="connsiteY31" fmla="*/ 2699160 h 7417009"/>
              <a:gd name="connsiteX32" fmla="*/ 5457825 w 6087868"/>
              <a:gd name="connsiteY32" fmla="*/ 2718210 h 7417009"/>
              <a:gd name="connsiteX33" fmla="*/ 5429250 w 6087868"/>
              <a:gd name="connsiteY33" fmla="*/ 2727735 h 7417009"/>
              <a:gd name="connsiteX34" fmla="*/ 5372100 w 6087868"/>
              <a:gd name="connsiteY34" fmla="*/ 2765835 h 7417009"/>
              <a:gd name="connsiteX35" fmla="*/ 5343525 w 6087868"/>
              <a:gd name="connsiteY35" fmla="*/ 2784885 h 7417009"/>
              <a:gd name="connsiteX36" fmla="*/ 5286375 w 6087868"/>
              <a:gd name="connsiteY36" fmla="*/ 2822985 h 7417009"/>
              <a:gd name="connsiteX37" fmla="*/ 5257800 w 6087868"/>
              <a:gd name="connsiteY37" fmla="*/ 2842035 h 7417009"/>
              <a:gd name="connsiteX38" fmla="*/ 5200650 w 6087868"/>
              <a:gd name="connsiteY38" fmla="*/ 2861085 h 7417009"/>
              <a:gd name="connsiteX39" fmla="*/ 5162550 w 6087868"/>
              <a:gd name="connsiteY39" fmla="*/ 2899185 h 7417009"/>
              <a:gd name="connsiteX40" fmla="*/ 5143500 w 6087868"/>
              <a:gd name="connsiteY40" fmla="*/ 2927760 h 7417009"/>
              <a:gd name="connsiteX41" fmla="*/ 5086350 w 6087868"/>
              <a:gd name="connsiteY41" fmla="*/ 2975385 h 7417009"/>
              <a:gd name="connsiteX42" fmla="*/ 4905375 w 6087868"/>
              <a:gd name="connsiteY42" fmla="*/ 3013619 h 7417009"/>
              <a:gd name="connsiteX43" fmla="*/ 4676467 w 6087868"/>
              <a:gd name="connsiteY43" fmla="*/ 3070732 h 7417009"/>
              <a:gd name="connsiteX44" fmla="*/ 4493650 w 6087868"/>
              <a:gd name="connsiteY44" fmla="*/ 3127824 h 7417009"/>
              <a:gd name="connsiteX45" fmla="*/ 4324042 w 6087868"/>
              <a:gd name="connsiteY45" fmla="*/ 3108850 h 7417009"/>
              <a:gd name="connsiteX46" fmla="*/ 4132314 w 6087868"/>
              <a:gd name="connsiteY46" fmla="*/ 3127881 h 7417009"/>
              <a:gd name="connsiteX47" fmla="*/ 3914775 w 6087868"/>
              <a:gd name="connsiteY47" fmla="*/ 3099345 h 7417009"/>
              <a:gd name="connsiteX48" fmla="*/ 3770978 w 6087868"/>
              <a:gd name="connsiteY48" fmla="*/ 3070789 h 7417009"/>
              <a:gd name="connsiteX49" fmla="*/ 3540535 w 6087868"/>
              <a:gd name="connsiteY49" fmla="*/ 3042232 h 7417009"/>
              <a:gd name="connsiteX50" fmla="*/ 3205316 w 6087868"/>
              <a:gd name="connsiteY50" fmla="*/ 3070789 h 7417009"/>
              <a:gd name="connsiteX51" fmla="*/ 2924175 w 6087868"/>
              <a:gd name="connsiteY51" fmla="*/ 3013831 h 7417009"/>
              <a:gd name="connsiteX52" fmla="*/ 2613845 w 6087868"/>
              <a:gd name="connsiteY52" fmla="*/ 3061417 h 7417009"/>
              <a:gd name="connsiteX53" fmla="*/ 2127455 w 6087868"/>
              <a:gd name="connsiteY53" fmla="*/ 3061399 h 7417009"/>
              <a:gd name="connsiteX54" fmla="*/ 1800225 w 6087868"/>
              <a:gd name="connsiteY54" fmla="*/ 3080160 h 7417009"/>
              <a:gd name="connsiteX55" fmla="*/ 1733550 w 6087868"/>
              <a:gd name="connsiteY55" fmla="*/ 3023010 h 7417009"/>
              <a:gd name="connsiteX56" fmla="*/ 1685925 w 6087868"/>
              <a:gd name="connsiteY56" fmla="*/ 3013485 h 7417009"/>
              <a:gd name="connsiteX57" fmla="*/ 1466850 w 6087868"/>
              <a:gd name="connsiteY57" fmla="*/ 2994435 h 7417009"/>
              <a:gd name="connsiteX58" fmla="*/ 1362075 w 6087868"/>
              <a:gd name="connsiteY58" fmla="*/ 2965860 h 7417009"/>
              <a:gd name="connsiteX59" fmla="*/ 1314450 w 6087868"/>
              <a:gd name="connsiteY59" fmla="*/ 2956335 h 7417009"/>
              <a:gd name="connsiteX60" fmla="*/ 1266825 w 6087868"/>
              <a:gd name="connsiteY60" fmla="*/ 2937285 h 7417009"/>
              <a:gd name="connsiteX61" fmla="*/ 1181100 w 6087868"/>
              <a:gd name="connsiteY61" fmla="*/ 2927760 h 7417009"/>
              <a:gd name="connsiteX62" fmla="*/ 1152525 w 6087868"/>
              <a:gd name="connsiteY62" fmla="*/ 2918235 h 7417009"/>
              <a:gd name="connsiteX63" fmla="*/ 1047750 w 6087868"/>
              <a:gd name="connsiteY63" fmla="*/ 2889660 h 7417009"/>
              <a:gd name="connsiteX64" fmla="*/ 1009650 w 6087868"/>
              <a:gd name="connsiteY64" fmla="*/ 2870610 h 7417009"/>
              <a:gd name="connsiteX65" fmla="*/ 962025 w 6087868"/>
              <a:gd name="connsiteY65" fmla="*/ 2851560 h 7417009"/>
              <a:gd name="connsiteX66" fmla="*/ 933450 w 6087868"/>
              <a:gd name="connsiteY66" fmla="*/ 2832510 h 7417009"/>
              <a:gd name="connsiteX67" fmla="*/ 904875 w 6087868"/>
              <a:gd name="connsiteY67" fmla="*/ 2822985 h 7417009"/>
              <a:gd name="connsiteX68" fmla="*/ 876300 w 6087868"/>
              <a:gd name="connsiteY68" fmla="*/ 2803935 h 7417009"/>
              <a:gd name="connsiteX69" fmla="*/ 809625 w 6087868"/>
              <a:gd name="connsiteY69" fmla="*/ 2775360 h 7417009"/>
              <a:gd name="connsiteX70" fmla="*/ 781050 w 6087868"/>
              <a:gd name="connsiteY70" fmla="*/ 2756310 h 7417009"/>
              <a:gd name="connsiteX71" fmla="*/ 752475 w 6087868"/>
              <a:gd name="connsiteY71" fmla="*/ 2746785 h 7417009"/>
              <a:gd name="connsiteX72" fmla="*/ 685800 w 6087868"/>
              <a:gd name="connsiteY72" fmla="*/ 2727735 h 7417009"/>
              <a:gd name="connsiteX73" fmla="*/ 638175 w 6087868"/>
              <a:gd name="connsiteY73" fmla="*/ 2718210 h 7417009"/>
              <a:gd name="connsiteX74" fmla="*/ 581025 w 6087868"/>
              <a:gd name="connsiteY74" fmla="*/ 2699160 h 7417009"/>
              <a:gd name="connsiteX75" fmla="*/ 466725 w 6087868"/>
              <a:gd name="connsiteY75" fmla="*/ 2680110 h 7417009"/>
              <a:gd name="connsiteX76" fmla="*/ 419100 w 6087868"/>
              <a:gd name="connsiteY76" fmla="*/ 2661060 h 7417009"/>
              <a:gd name="connsiteX77" fmla="*/ 390525 w 6087868"/>
              <a:gd name="connsiteY77" fmla="*/ 2651535 h 7417009"/>
              <a:gd name="connsiteX78" fmla="*/ 342900 w 6087868"/>
              <a:gd name="connsiteY78" fmla="*/ 2632485 h 7417009"/>
              <a:gd name="connsiteX79" fmla="*/ 219075 w 6087868"/>
              <a:gd name="connsiteY79" fmla="*/ 2603910 h 7417009"/>
              <a:gd name="connsiteX80" fmla="*/ 190500 w 6087868"/>
              <a:gd name="connsiteY80" fmla="*/ 2594385 h 7417009"/>
              <a:gd name="connsiteX81" fmla="*/ 133350 w 6087868"/>
              <a:gd name="connsiteY81" fmla="*/ 2603910 h 7417009"/>
              <a:gd name="connsiteX82" fmla="*/ 85725 w 6087868"/>
              <a:gd name="connsiteY82" fmla="*/ 2651535 h 7417009"/>
              <a:gd name="connsiteX83" fmla="*/ 57150 w 6087868"/>
              <a:gd name="connsiteY83" fmla="*/ 2689635 h 7417009"/>
              <a:gd name="connsiteX84" fmla="*/ 38100 w 6087868"/>
              <a:gd name="connsiteY84" fmla="*/ 2727735 h 7417009"/>
              <a:gd name="connsiteX85" fmla="*/ 19050 w 6087868"/>
              <a:gd name="connsiteY85" fmla="*/ 2756310 h 7417009"/>
              <a:gd name="connsiteX86" fmla="*/ 9525 w 6087868"/>
              <a:gd name="connsiteY86" fmla="*/ 2794410 h 7417009"/>
              <a:gd name="connsiteX87" fmla="*/ 0 w 6087868"/>
              <a:gd name="connsiteY87" fmla="*/ 2822985 h 7417009"/>
              <a:gd name="connsiteX88" fmla="*/ 28575 w 6087868"/>
              <a:gd name="connsiteY88" fmla="*/ 2975385 h 7417009"/>
              <a:gd name="connsiteX89" fmla="*/ 47625 w 6087868"/>
              <a:gd name="connsiteY89" fmla="*/ 3032535 h 7417009"/>
              <a:gd name="connsiteX90" fmla="*/ 76200 w 6087868"/>
              <a:gd name="connsiteY90" fmla="*/ 3070635 h 7417009"/>
              <a:gd name="connsiteX91" fmla="*/ 85725 w 6087868"/>
              <a:gd name="connsiteY91" fmla="*/ 3099210 h 7417009"/>
              <a:gd name="connsiteX92" fmla="*/ 114300 w 6087868"/>
              <a:gd name="connsiteY92" fmla="*/ 3108735 h 7417009"/>
              <a:gd name="connsiteX93" fmla="*/ 171450 w 6087868"/>
              <a:gd name="connsiteY93" fmla="*/ 3146835 h 7417009"/>
              <a:gd name="connsiteX94" fmla="*/ 200025 w 6087868"/>
              <a:gd name="connsiteY94" fmla="*/ 3156360 h 7417009"/>
              <a:gd name="connsiteX95" fmla="*/ 228600 w 6087868"/>
              <a:gd name="connsiteY95" fmla="*/ 3175410 h 7417009"/>
              <a:gd name="connsiteX96" fmla="*/ 257175 w 6087868"/>
              <a:gd name="connsiteY96" fmla="*/ 3203985 h 7417009"/>
              <a:gd name="connsiteX97" fmla="*/ 314325 w 6087868"/>
              <a:gd name="connsiteY97" fmla="*/ 3223035 h 7417009"/>
              <a:gd name="connsiteX98" fmla="*/ 352425 w 6087868"/>
              <a:gd name="connsiteY98" fmla="*/ 3242085 h 7417009"/>
              <a:gd name="connsiteX99" fmla="*/ 409575 w 6087868"/>
              <a:gd name="connsiteY99" fmla="*/ 3289710 h 7417009"/>
              <a:gd name="connsiteX100" fmla="*/ 438150 w 6087868"/>
              <a:gd name="connsiteY100" fmla="*/ 3327810 h 7417009"/>
              <a:gd name="connsiteX101" fmla="*/ 466725 w 6087868"/>
              <a:gd name="connsiteY101" fmla="*/ 3384960 h 7417009"/>
              <a:gd name="connsiteX102" fmla="*/ 476250 w 6087868"/>
              <a:gd name="connsiteY102" fmla="*/ 3413535 h 7417009"/>
              <a:gd name="connsiteX103" fmla="*/ 504825 w 6087868"/>
              <a:gd name="connsiteY103" fmla="*/ 3451635 h 7417009"/>
              <a:gd name="connsiteX104" fmla="*/ 523875 w 6087868"/>
              <a:gd name="connsiteY104" fmla="*/ 3489735 h 7417009"/>
              <a:gd name="connsiteX105" fmla="*/ 533400 w 6087868"/>
              <a:gd name="connsiteY105" fmla="*/ 3537360 h 7417009"/>
              <a:gd name="connsiteX106" fmla="*/ 590550 w 6087868"/>
              <a:gd name="connsiteY106" fmla="*/ 3613560 h 7417009"/>
              <a:gd name="connsiteX107" fmla="*/ 666750 w 6087868"/>
              <a:gd name="connsiteY107" fmla="*/ 3699285 h 7417009"/>
              <a:gd name="connsiteX108" fmla="*/ 695325 w 6087868"/>
              <a:gd name="connsiteY108" fmla="*/ 3718335 h 7417009"/>
              <a:gd name="connsiteX109" fmla="*/ 762000 w 6087868"/>
              <a:gd name="connsiteY109" fmla="*/ 3813585 h 7417009"/>
              <a:gd name="connsiteX110" fmla="*/ 800100 w 6087868"/>
              <a:gd name="connsiteY110" fmla="*/ 3870735 h 7417009"/>
              <a:gd name="connsiteX111" fmla="*/ 857250 w 6087868"/>
              <a:gd name="connsiteY111" fmla="*/ 3965985 h 7417009"/>
              <a:gd name="connsiteX112" fmla="*/ 923925 w 6087868"/>
              <a:gd name="connsiteY112" fmla="*/ 4023135 h 7417009"/>
              <a:gd name="connsiteX113" fmla="*/ 952500 w 6087868"/>
              <a:gd name="connsiteY113" fmla="*/ 4051710 h 7417009"/>
              <a:gd name="connsiteX114" fmla="*/ 981075 w 6087868"/>
              <a:gd name="connsiteY114" fmla="*/ 4070760 h 7417009"/>
              <a:gd name="connsiteX115" fmla="*/ 1028700 w 6087868"/>
              <a:gd name="connsiteY115" fmla="*/ 4127910 h 7417009"/>
              <a:gd name="connsiteX116" fmla="*/ 1057275 w 6087868"/>
              <a:gd name="connsiteY116" fmla="*/ 4166010 h 7417009"/>
              <a:gd name="connsiteX117" fmla="*/ 1076325 w 6087868"/>
              <a:gd name="connsiteY117" fmla="*/ 4194585 h 7417009"/>
              <a:gd name="connsiteX118" fmla="*/ 1114425 w 6087868"/>
              <a:gd name="connsiteY118" fmla="*/ 4204110 h 7417009"/>
              <a:gd name="connsiteX119" fmla="*/ 1152525 w 6087868"/>
              <a:gd name="connsiteY119" fmla="*/ 4232685 h 7417009"/>
              <a:gd name="connsiteX120" fmla="*/ 1181100 w 6087868"/>
              <a:gd name="connsiteY120" fmla="*/ 4251735 h 7417009"/>
              <a:gd name="connsiteX121" fmla="*/ 1200150 w 6087868"/>
              <a:gd name="connsiteY121" fmla="*/ 4280310 h 7417009"/>
              <a:gd name="connsiteX122" fmla="*/ 1228725 w 6087868"/>
              <a:gd name="connsiteY122" fmla="*/ 4289835 h 7417009"/>
              <a:gd name="connsiteX123" fmla="*/ 1257300 w 6087868"/>
              <a:gd name="connsiteY123" fmla="*/ 4308885 h 7417009"/>
              <a:gd name="connsiteX124" fmla="*/ 1343025 w 6087868"/>
              <a:gd name="connsiteY124" fmla="*/ 4299360 h 7417009"/>
              <a:gd name="connsiteX125" fmla="*/ 1371600 w 6087868"/>
              <a:gd name="connsiteY125" fmla="*/ 4280310 h 7417009"/>
              <a:gd name="connsiteX126" fmla="*/ 1419225 w 6087868"/>
              <a:gd name="connsiteY126" fmla="*/ 4223160 h 7417009"/>
              <a:gd name="connsiteX127" fmla="*/ 1485900 w 6087868"/>
              <a:gd name="connsiteY127" fmla="*/ 4166010 h 7417009"/>
              <a:gd name="connsiteX128" fmla="*/ 1514475 w 6087868"/>
              <a:gd name="connsiteY128" fmla="*/ 4156485 h 7417009"/>
              <a:gd name="connsiteX129" fmla="*/ 1543050 w 6087868"/>
              <a:gd name="connsiteY129" fmla="*/ 4137435 h 7417009"/>
              <a:gd name="connsiteX130" fmla="*/ 1628775 w 6087868"/>
              <a:gd name="connsiteY130" fmla="*/ 4118385 h 7417009"/>
              <a:gd name="connsiteX131" fmla="*/ 1657350 w 6087868"/>
              <a:gd name="connsiteY131" fmla="*/ 4099335 h 7417009"/>
              <a:gd name="connsiteX132" fmla="*/ 1685925 w 6087868"/>
              <a:gd name="connsiteY132" fmla="*/ 4070760 h 7417009"/>
              <a:gd name="connsiteX133" fmla="*/ 1743075 w 6087868"/>
              <a:gd name="connsiteY133" fmla="*/ 4051710 h 7417009"/>
              <a:gd name="connsiteX134" fmla="*/ 1809750 w 6087868"/>
              <a:gd name="connsiteY134" fmla="*/ 4032660 h 7417009"/>
              <a:gd name="connsiteX135" fmla="*/ 1924050 w 6087868"/>
              <a:gd name="connsiteY135" fmla="*/ 4013610 h 7417009"/>
              <a:gd name="connsiteX136" fmla="*/ 1943100 w 6087868"/>
              <a:gd name="connsiteY136" fmla="*/ 3985035 h 7417009"/>
              <a:gd name="connsiteX137" fmla="*/ 2000250 w 6087868"/>
              <a:gd name="connsiteY137" fmla="*/ 3965985 h 7417009"/>
              <a:gd name="connsiteX138" fmla="*/ 2345301 w 6087868"/>
              <a:gd name="connsiteY138" fmla="*/ 3937238 h 7417009"/>
              <a:gd name="connsiteX139" fmla="*/ 2566219 w 6087868"/>
              <a:gd name="connsiteY139" fmla="*/ 3956133 h 7417009"/>
              <a:gd name="connsiteX140" fmla="*/ 2825546 w 6087868"/>
              <a:gd name="connsiteY140" fmla="*/ 3917939 h 7417009"/>
              <a:gd name="connsiteX141" fmla="*/ 3347577 w 6087868"/>
              <a:gd name="connsiteY141" fmla="*/ 3917920 h 7417009"/>
              <a:gd name="connsiteX142" fmla="*/ 3527630 w 6087868"/>
              <a:gd name="connsiteY142" fmla="*/ 3956000 h 7417009"/>
              <a:gd name="connsiteX143" fmla="*/ 3814302 w 6087868"/>
              <a:gd name="connsiteY143" fmla="*/ 3994177 h 7417009"/>
              <a:gd name="connsiteX144" fmla="*/ 3994663 w 6087868"/>
              <a:gd name="connsiteY144" fmla="*/ 3994215 h 7417009"/>
              <a:gd name="connsiteX145" fmla="*/ 4245078 w 6087868"/>
              <a:gd name="connsiteY145" fmla="*/ 4022771 h 7417009"/>
              <a:gd name="connsiteX146" fmla="*/ 4400857 w 6087868"/>
              <a:gd name="connsiteY146" fmla="*/ 4041801 h 7417009"/>
              <a:gd name="connsiteX147" fmla="*/ 4622390 w 6087868"/>
              <a:gd name="connsiteY147" fmla="*/ 4041898 h 7417009"/>
              <a:gd name="connsiteX148" fmla="*/ 4742836 w 6087868"/>
              <a:gd name="connsiteY148" fmla="*/ 4042070 h 7417009"/>
              <a:gd name="connsiteX149" fmla="*/ 5076825 w 6087868"/>
              <a:gd name="connsiteY149" fmla="*/ 4127718 h 7417009"/>
              <a:gd name="connsiteX150" fmla="*/ 5334000 w 6087868"/>
              <a:gd name="connsiteY150" fmla="*/ 4223160 h 7417009"/>
              <a:gd name="connsiteX151" fmla="*/ 5343525 w 6087868"/>
              <a:gd name="connsiteY151" fmla="*/ 4251735 h 7417009"/>
              <a:gd name="connsiteX152" fmla="*/ 5410200 w 6087868"/>
              <a:gd name="connsiteY152" fmla="*/ 4308885 h 7417009"/>
              <a:gd name="connsiteX153" fmla="*/ 5438775 w 6087868"/>
              <a:gd name="connsiteY153" fmla="*/ 4318410 h 7417009"/>
              <a:gd name="connsiteX154" fmla="*/ 5495925 w 6087868"/>
              <a:gd name="connsiteY154" fmla="*/ 4375560 h 7417009"/>
              <a:gd name="connsiteX155" fmla="*/ 5562600 w 6087868"/>
              <a:gd name="connsiteY155" fmla="*/ 4413660 h 7417009"/>
              <a:gd name="connsiteX156" fmla="*/ 5591175 w 6087868"/>
              <a:gd name="connsiteY156" fmla="*/ 4470810 h 7417009"/>
              <a:gd name="connsiteX157" fmla="*/ 5600700 w 6087868"/>
              <a:gd name="connsiteY157" fmla="*/ 4499385 h 7417009"/>
              <a:gd name="connsiteX158" fmla="*/ 5619750 w 6087868"/>
              <a:gd name="connsiteY158" fmla="*/ 4537485 h 7417009"/>
              <a:gd name="connsiteX159" fmla="*/ 5629275 w 6087868"/>
              <a:gd name="connsiteY159" fmla="*/ 4575585 h 7417009"/>
              <a:gd name="connsiteX160" fmla="*/ 5648325 w 6087868"/>
              <a:gd name="connsiteY160" fmla="*/ 4604160 h 7417009"/>
              <a:gd name="connsiteX161" fmla="*/ 5657850 w 6087868"/>
              <a:gd name="connsiteY161" fmla="*/ 4632735 h 7417009"/>
              <a:gd name="connsiteX162" fmla="*/ 5695950 w 6087868"/>
              <a:gd name="connsiteY162" fmla="*/ 4689885 h 7417009"/>
              <a:gd name="connsiteX163" fmla="*/ 5705475 w 6087868"/>
              <a:gd name="connsiteY163" fmla="*/ 4737510 h 7417009"/>
              <a:gd name="connsiteX164" fmla="*/ 5734050 w 6087868"/>
              <a:gd name="connsiteY164" fmla="*/ 4766085 h 7417009"/>
              <a:gd name="connsiteX165" fmla="*/ 5753100 w 6087868"/>
              <a:gd name="connsiteY165" fmla="*/ 4804185 h 7417009"/>
              <a:gd name="connsiteX166" fmla="*/ 5772150 w 6087868"/>
              <a:gd name="connsiteY166" fmla="*/ 4861335 h 7417009"/>
              <a:gd name="connsiteX167" fmla="*/ 5781675 w 6087868"/>
              <a:gd name="connsiteY167" fmla="*/ 4889910 h 7417009"/>
              <a:gd name="connsiteX168" fmla="*/ 5791200 w 6087868"/>
              <a:gd name="connsiteY168" fmla="*/ 4918485 h 7417009"/>
              <a:gd name="connsiteX169" fmla="*/ 5810250 w 6087868"/>
              <a:gd name="connsiteY169" fmla="*/ 5270910 h 7417009"/>
              <a:gd name="connsiteX170" fmla="*/ 5819775 w 6087868"/>
              <a:gd name="connsiteY170" fmla="*/ 5337585 h 7417009"/>
              <a:gd name="connsiteX171" fmla="*/ 5829300 w 6087868"/>
              <a:gd name="connsiteY171" fmla="*/ 5470935 h 7417009"/>
              <a:gd name="connsiteX172" fmla="*/ 5848350 w 6087868"/>
              <a:gd name="connsiteY172" fmla="*/ 5594760 h 7417009"/>
              <a:gd name="connsiteX173" fmla="*/ 5867400 w 6087868"/>
              <a:gd name="connsiteY173" fmla="*/ 5690010 h 7417009"/>
              <a:gd name="connsiteX174" fmla="*/ 5886450 w 6087868"/>
              <a:gd name="connsiteY174" fmla="*/ 5928135 h 7417009"/>
              <a:gd name="connsiteX175" fmla="*/ 5895975 w 6087868"/>
              <a:gd name="connsiteY175" fmla="*/ 6013860 h 7417009"/>
              <a:gd name="connsiteX176" fmla="*/ 5905500 w 6087868"/>
              <a:gd name="connsiteY176" fmla="*/ 6842535 h 7417009"/>
              <a:gd name="connsiteX177" fmla="*/ 5934075 w 6087868"/>
              <a:gd name="connsiteY177" fmla="*/ 6928260 h 7417009"/>
              <a:gd name="connsiteX178" fmla="*/ 6065601 w 6087868"/>
              <a:gd name="connsiteY178" fmla="*/ 6940672 h 7417009"/>
              <a:gd name="connsiteX179" fmla="*/ 6086272 w 6087868"/>
              <a:gd name="connsiteY179" fmla="*/ 503331 h 7417009"/>
              <a:gd name="connsiteX0" fmla="*/ 6086272 w 6086936"/>
              <a:gd name="connsiteY0" fmla="*/ 81196 h 6994874"/>
              <a:gd name="connsiteX1" fmla="*/ 6000750 w 6086936"/>
              <a:gd name="connsiteY1" fmla="*/ 550 h 6994874"/>
              <a:gd name="connsiteX2" fmla="*/ 5991225 w 6086936"/>
              <a:gd name="connsiteY2" fmla="*/ 48175 h 6994874"/>
              <a:gd name="connsiteX3" fmla="*/ 5981700 w 6086936"/>
              <a:gd name="connsiteY3" fmla="*/ 152950 h 6994874"/>
              <a:gd name="connsiteX4" fmla="*/ 5962650 w 6086936"/>
              <a:gd name="connsiteY4" fmla="*/ 248200 h 6994874"/>
              <a:gd name="connsiteX5" fmla="*/ 5943600 w 6086936"/>
              <a:gd name="connsiteY5" fmla="*/ 486325 h 6994874"/>
              <a:gd name="connsiteX6" fmla="*/ 5934075 w 6086936"/>
              <a:gd name="connsiteY6" fmla="*/ 524425 h 6994874"/>
              <a:gd name="connsiteX7" fmla="*/ 5924550 w 6086936"/>
              <a:gd name="connsiteY7" fmla="*/ 610150 h 6994874"/>
              <a:gd name="connsiteX8" fmla="*/ 5915025 w 6086936"/>
              <a:gd name="connsiteY8" fmla="*/ 667300 h 6994874"/>
              <a:gd name="connsiteX9" fmla="*/ 5905500 w 6086936"/>
              <a:gd name="connsiteY9" fmla="*/ 914950 h 6994874"/>
              <a:gd name="connsiteX10" fmla="*/ 5886450 w 6086936"/>
              <a:gd name="connsiteY10" fmla="*/ 1019725 h 6994874"/>
              <a:gd name="connsiteX11" fmla="*/ 5867400 w 6086936"/>
              <a:gd name="connsiteY11" fmla="*/ 1095925 h 6994874"/>
              <a:gd name="connsiteX12" fmla="*/ 5848350 w 6086936"/>
              <a:gd name="connsiteY12" fmla="*/ 1200700 h 6994874"/>
              <a:gd name="connsiteX13" fmla="*/ 5838825 w 6086936"/>
              <a:gd name="connsiteY13" fmla="*/ 1324525 h 6994874"/>
              <a:gd name="connsiteX14" fmla="*/ 5819775 w 6086936"/>
              <a:gd name="connsiteY14" fmla="*/ 1400725 h 6994874"/>
              <a:gd name="connsiteX15" fmla="*/ 5810250 w 6086936"/>
              <a:gd name="connsiteY15" fmla="*/ 1457875 h 6994874"/>
              <a:gd name="connsiteX16" fmla="*/ 5800725 w 6086936"/>
              <a:gd name="connsiteY16" fmla="*/ 1543600 h 6994874"/>
              <a:gd name="connsiteX17" fmla="*/ 5781675 w 6086936"/>
              <a:gd name="connsiteY17" fmla="*/ 1600750 h 6994874"/>
              <a:gd name="connsiteX18" fmla="*/ 5772150 w 6086936"/>
              <a:gd name="connsiteY18" fmla="*/ 1638850 h 6994874"/>
              <a:gd name="connsiteX19" fmla="*/ 5753100 w 6086936"/>
              <a:gd name="connsiteY19" fmla="*/ 1667425 h 6994874"/>
              <a:gd name="connsiteX20" fmla="*/ 5743575 w 6086936"/>
              <a:gd name="connsiteY20" fmla="*/ 1753150 h 6994874"/>
              <a:gd name="connsiteX21" fmla="*/ 5734050 w 6086936"/>
              <a:gd name="connsiteY21" fmla="*/ 1800775 h 6994874"/>
              <a:gd name="connsiteX22" fmla="*/ 5724525 w 6086936"/>
              <a:gd name="connsiteY22" fmla="*/ 1857925 h 6994874"/>
              <a:gd name="connsiteX23" fmla="*/ 5715000 w 6086936"/>
              <a:gd name="connsiteY23" fmla="*/ 1896025 h 6994874"/>
              <a:gd name="connsiteX24" fmla="*/ 5705475 w 6086936"/>
              <a:gd name="connsiteY24" fmla="*/ 1953175 h 6994874"/>
              <a:gd name="connsiteX25" fmla="*/ 5676900 w 6086936"/>
              <a:gd name="connsiteY25" fmla="*/ 2019850 h 6994874"/>
              <a:gd name="connsiteX26" fmla="*/ 5648325 w 6086936"/>
              <a:gd name="connsiteY26" fmla="*/ 2105575 h 6994874"/>
              <a:gd name="connsiteX27" fmla="*/ 5638800 w 6086936"/>
              <a:gd name="connsiteY27" fmla="*/ 2134150 h 6994874"/>
              <a:gd name="connsiteX28" fmla="*/ 5610225 w 6086936"/>
              <a:gd name="connsiteY28" fmla="*/ 2162725 h 6994874"/>
              <a:gd name="connsiteX29" fmla="*/ 5572125 w 6086936"/>
              <a:gd name="connsiteY29" fmla="*/ 2210350 h 6994874"/>
              <a:gd name="connsiteX30" fmla="*/ 5543550 w 6086936"/>
              <a:gd name="connsiteY30" fmla="*/ 2238925 h 6994874"/>
              <a:gd name="connsiteX31" fmla="*/ 5486400 w 6086936"/>
              <a:gd name="connsiteY31" fmla="*/ 2277025 h 6994874"/>
              <a:gd name="connsiteX32" fmla="*/ 5457825 w 6086936"/>
              <a:gd name="connsiteY32" fmla="*/ 2296075 h 6994874"/>
              <a:gd name="connsiteX33" fmla="*/ 5429250 w 6086936"/>
              <a:gd name="connsiteY33" fmla="*/ 2305600 h 6994874"/>
              <a:gd name="connsiteX34" fmla="*/ 5372100 w 6086936"/>
              <a:gd name="connsiteY34" fmla="*/ 2343700 h 6994874"/>
              <a:gd name="connsiteX35" fmla="*/ 5343525 w 6086936"/>
              <a:gd name="connsiteY35" fmla="*/ 2362750 h 6994874"/>
              <a:gd name="connsiteX36" fmla="*/ 5286375 w 6086936"/>
              <a:gd name="connsiteY36" fmla="*/ 2400850 h 6994874"/>
              <a:gd name="connsiteX37" fmla="*/ 5257800 w 6086936"/>
              <a:gd name="connsiteY37" fmla="*/ 2419900 h 6994874"/>
              <a:gd name="connsiteX38" fmla="*/ 5200650 w 6086936"/>
              <a:gd name="connsiteY38" fmla="*/ 2438950 h 6994874"/>
              <a:gd name="connsiteX39" fmla="*/ 5162550 w 6086936"/>
              <a:gd name="connsiteY39" fmla="*/ 2477050 h 6994874"/>
              <a:gd name="connsiteX40" fmla="*/ 5143500 w 6086936"/>
              <a:gd name="connsiteY40" fmla="*/ 2505625 h 6994874"/>
              <a:gd name="connsiteX41" fmla="*/ 5086350 w 6086936"/>
              <a:gd name="connsiteY41" fmla="*/ 2553250 h 6994874"/>
              <a:gd name="connsiteX42" fmla="*/ 4905375 w 6086936"/>
              <a:gd name="connsiteY42" fmla="*/ 2591484 h 6994874"/>
              <a:gd name="connsiteX43" fmla="*/ 4676467 w 6086936"/>
              <a:gd name="connsiteY43" fmla="*/ 2648597 h 6994874"/>
              <a:gd name="connsiteX44" fmla="*/ 4493650 w 6086936"/>
              <a:gd name="connsiteY44" fmla="*/ 2705689 h 6994874"/>
              <a:gd name="connsiteX45" fmla="*/ 4324042 w 6086936"/>
              <a:gd name="connsiteY45" fmla="*/ 2686715 h 6994874"/>
              <a:gd name="connsiteX46" fmla="*/ 4132314 w 6086936"/>
              <a:gd name="connsiteY46" fmla="*/ 2705746 h 6994874"/>
              <a:gd name="connsiteX47" fmla="*/ 3914775 w 6086936"/>
              <a:gd name="connsiteY47" fmla="*/ 2677210 h 6994874"/>
              <a:gd name="connsiteX48" fmla="*/ 3770978 w 6086936"/>
              <a:gd name="connsiteY48" fmla="*/ 2648654 h 6994874"/>
              <a:gd name="connsiteX49" fmla="*/ 3540535 w 6086936"/>
              <a:gd name="connsiteY49" fmla="*/ 2620097 h 6994874"/>
              <a:gd name="connsiteX50" fmla="*/ 3205316 w 6086936"/>
              <a:gd name="connsiteY50" fmla="*/ 2648654 h 6994874"/>
              <a:gd name="connsiteX51" fmla="*/ 2924175 w 6086936"/>
              <a:gd name="connsiteY51" fmla="*/ 2591696 h 6994874"/>
              <a:gd name="connsiteX52" fmla="*/ 2613845 w 6086936"/>
              <a:gd name="connsiteY52" fmla="*/ 2639282 h 6994874"/>
              <a:gd name="connsiteX53" fmla="*/ 2127455 w 6086936"/>
              <a:gd name="connsiteY53" fmla="*/ 2639264 h 6994874"/>
              <a:gd name="connsiteX54" fmla="*/ 1800225 w 6086936"/>
              <a:gd name="connsiteY54" fmla="*/ 2658025 h 6994874"/>
              <a:gd name="connsiteX55" fmla="*/ 1733550 w 6086936"/>
              <a:gd name="connsiteY55" fmla="*/ 2600875 h 6994874"/>
              <a:gd name="connsiteX56" fmla="*/ 1685925 w 6086936"/>
              <a:gd name="connsiteY56" fmla="*/ 2591350 h 6994874"/>
              <a:gd name="connsiteX57" fmla="*/ 1466850 w 6086936"/>
              <a:gd name="connsiteY57" fmla="*/ 2572300 h 6994874"/>
              <a:gd name="connsiteX58" fmla="*/ 1362075 w 6086936"/>
              <a:gd name="connsiteY58" fmla="*/ 2543725 h 6994874"/>
              <a:gd name="connsiteX59" fmla="*/ 1314450 w 6086936"/>
              <a:gd name="connsiteY59" fmla="*/ 2534200 h 6994874"/>
              <a:gd name="connsiteX60" fmla="*/ 1266825 w 6086936"/>
              <a:gd name="connsiteY60" fmla="*/ 2515150 h 6994874"/>
              <a:gd name="connsiteX61" fmla="*/ 1181100 w 6086936"/>
              <a:gd name="connsiteY61" fmla="*/ 2505625 h 6994874"/>
              <a:gd name="connsiteX62" fmla="*/ 1152525 w 6086936"/>
              <a:gd name="connsiteY62" fmla="*/ 2496100 h 6994874"/>
              <a:gd name="connsiteX63" fmla="*/ 1047750 w 6086936"/>
              <a:gd name="connsiteY63" fmla="*/ 2467525 h 6994874"/>
              <a:gd name="connsiteX64" fmla="*/ 1009650 w 6086936"/>
              <a:gd name="connsiteY64" fmla="*/ 2448475 h 6994874"/>
              <a:gd name="connsiteX65" fmla="*/ 962025 w 6086936"/>
              <a:gd name="connsiteY65" fmla="*/ 2429425 h 6994874"/>
              <a:gd name="connsiteX66" fmla="*/ 933450 w 6086936"/>
              <a:gd name="connsiteY66" fmla="*/ 2410375 h 6994874"/>
              <a:gd name="connsiteX67" fmla="*/ 904875 w 6086936"/>
              <a:gd name="connsiteY67" fmla="*/ 2400850 h 6994874"/>
              <a:gd name="connsiteX68" fmla="*/ 876300 w 6086936"/>
              <a:gd name="connsiteY68" fmla="*/ 2381800 h 6994874"/>
              <a:gd name="connsiteX69" fmla="*/ 809625 w 6086936"/>
              <a:gd name="connsiteY69" fmla="*/ 2353225 h 6994874"/>
              <a:gd name="connsiteX70" fmla="*/ 781050 w 6086936"/>
              <a:gd name="connsiteY70" fmla="*/ 2334175 h 6994874"/>
              <a:gd name="connsiteX71" fmla="*/ 752475 w 6086936"/>
              <a:gd name="connsiteY71" fmla="*/ 2324650 h 6994874"/>
              <a:gd name="connsiteX72" fmla="*/ 685800 w 6086936"/>
              <a:gd name="connsiteY72" fmla="*/ 2305600 h 6994874"/>
              <a:gd name="connsiteX73" fmla="*/ 638175 w 6086936"/>
              <a:gd name="connsiteY73" fmla="*/ 2296075 h 6994874"/>
              <a:gd name="connsiteX74" fmla="*/ 581025 w 6086936"/>
              <a:gd name="connsiteY74" fmla="*/ 2277025 h 6994874"/>
              <a:gd name="connsiteX75" fmla="*/ 466725 w 6086936"/>
              <a:gd name="connsiteY75" fmla="*/ 2257975 h 6994874"/>
              <a:gd name="connsiteX76" fmla="*/ 419100 w 6086936"/>
              <a:gd name="connsiteY76" fmla="*/ 2238925 h 6994874"/>
              <a:gd name="connsiteX77" fmla="*/ 390525 w 6086936"/>
              <a:gd name="connsiteY77" fmla="*/ 2229400 h 6994874"/>
              <a:gd name="connsiteX78" fmla="*/ 342900 w 6086936"/>
              <a:gd name="connsiteY78" fmla="*/ 2210350 h 6994874"/>
              <a:gd name="connsiteX79" fmla="*/ 219075 w 6086936"/>
              <a:gd name="connsiteY79" fmla="*/ 2181775 h 6994874"/>
              <a:gd name="connsiteX80" fmla="*/ 190500 w 6086936"/>
              <a:gd name="connsiteY80" fmla="*/ 2172250 h 6994874"/>
              <a:gd name="connsiteX81" fmla="*/ 133350 w 6086936"/>
              <a:gd name="connsiteY81" fmla="*/ 2181775 h 6994874"/>
              <a:gd name="connsiteX82" fmla="*/ 85725 w 6086936"/>
              <a:gd name="connsiteY82" fmla="*/ 2229400 h 6994874"/>
              <a:gd name="connsiteX83" fmla="*/ 57150 w 6086936"/>
              <a:gd name="connsiteY83" fmla="*/ 2267500 h 6994874"/>
              <a:gd name="connsiteX84" fmla="*/ 38100 w 6086936"/>
              <a:gd name="connsiteY84" fmla="*/ 2305600 h 6994874"/>
              <a:gd name="connsiteX85" fmla="*/ 19050 w 6086936"/>
              <a:gd name="connsiteY85" fmla="*/ 2334175 h 6994874"/>
              <a:gd name="connsiteX86" fmla="*/ 9525 w 6086936"/>
              <a:gd name="connsiteY86" fmla="*/ 2372275 h 6994874"/>
              <a:gd name="connsiteX87" fmla="*/ 0 w 6086936"/>
              <a:gd name="connsiteY87" fmla="*/ 2400850 h 6994874"/>
              <a:gd name="connsiteX88" fmla="*/ 28575 w 6086936"/>
              <a:gd name="connsiteY88" fmla="*/ 2553250 h 6994874"/>
              <a:gd name="connsiteX89" fmla="*/ 47625 w 6086936"/>
              <a:gd name="connsiteY89" fmla="*/ 2610400 h 6994874"/>
              <a:gd name="connsiteX90" fmla="*/ 76200 w 6086936"/>
              <a:gd name="connsiteY90" fmla="*/ 2648500 h 6994874"/>
              <a:gd name="connsiteX91" fmla="*/ 85725 w 6086936"/>
              <a:gd name="connsiteY91" fmla="*/ 2677075 h 6994874"/>
              <a:gd name="connsiteX92" fmla="*/ 114300 w 6086936"/>
              <a:gd name="connsiteY92" fmla="*/ 2686600 h 6994874"/>
              <a:gd name="connsiteX93" fmla="*/ 171450 w 6086936"/>
              <a:gd name="connsiteY93" fmla="*/ 2724700 h 6994874"/>
              <a:gd name="connsiteX94" fmla="*/ 200025 w 6086936"/>
              <a:gd name="connsiteY94" fmla="*/ 2734225 h 6994874"/>
              <a:gd name="connsiteX95" fmla="*/ 228600 w 6086936"/>
              <a:gd name="connsiteY95" fmla="*/ 2753275 h 6994874"/>
              <a:gd name="connsiteX96" fmla="*/ 257175 w 6086936"/>
              <a:gd name="connsiteY96" fmla="*/ 2781850 h 6994874"/>
              <a:gd name="connsiteX97" fmla="*/ 314325 w 6086936"/>
              <a:gd name="connsiteY97" fmla="*/ 2800900 h 6994874"/>
              <a:gd name="connsiteX98" fmla="*/ 352425 w 6086936"/>
              <a:gd name="connsiteY98" fmla="*/ 2819950 h 6994874"/>
              <a:gd name="connsiteX99" fmla="*/ 409575 w 6086936"/>
              <a:gd name="connsiteY99" fmla="*/ 2867575 h 6994874"/>
              <a:gd name="connsiteX100" fmla="*/ 438150 w 6086936"/>
              <a:gd name="connsiteY100" fmla="*/ 2905675 h 6994874"/>
              <a:gd name="connsiteX101" fmla="*/ 466725 w 6086936"/>
              <a:gd name="connsiteY101" fmla="*/ 2962825 h 6994874"/>
              <a:gd name="connsiteX102" fmla="*/ 476250 w 6086936"/>
              <a:gd name="connsiteY102" fmla="*/ 2991400 h 6994874"/>
              <a:gd name="connsiteX103" fmla="*/ 504825 w 6086936"/>
              <a:gd name="connsiteY103" fmla="*/ 3029500 h 6994874"/>
              <a:gd name="connsiteX104" fmla="*/ 523875 w 6086936"/>
              <a:gd name="connsiteY104" fmla="*/ 3067600 h 6994874"/>
              <a:gd name="connsiteX105" fmla="*/ 533400 w 6086936"/>
              <a:gd name="connsiteY105" fmla="*/ 3115225 h 6994874"/>
              <a:gd name="connsiteX106" fmla="*/ 590550 w 6086936"/>
              <a:gd name="connsiteY106" fmla="*/ 3191425 h 6994874"/>
              <a:gd name="connsiteX107" fmla="*/ 666750 w 6086936"/>
              <a:gd name="connsiteY107" fmla="*/ 3277150 h 6994874"/>
              <a:gd name="connsiteX108" fmla="*/ 695325 w 6086936"/>
              <a:gd name="connsiteY108" fmla="*/ 3296200 h 6994874"/>
              <a:gd name="connsiteX109" fmla="*/ 762000 w 6086936"/>
              <a:gd name="connsiteY109" fmla="*/ 3391450 h 6994874"/>
              <a:gd name="connsiteX110" fmla="*/ 800100 w 6086936"/>
              <a:gd name="connsiteY110" fmla="*/ 3448600 h 6994874"/>
              <a:gd name="connsiteX111" fmla="*/ 857250 w 6086936"/>
              <a:gd name="connsiteY111" fmla="*/ 3543850 h 6994874"/>
              <a:gd name="connsiteX112" fmla="*/ 923925 w 6086936"/>
              <a:gd name="connsiteY112" fmla="*/ 3601000 h 6994874"/>
              <a:gd name="connsiteX113" fmla="*/ 952500 w 6086936"/>
              <a:gd name="connsiteY113" fmla="*/ 3629575 h 6994874"/>
              <a:gd name="connsiteX114" fmla="*/ 981075 w 6086936"/>
              <a:gd name="connsiteY114" fmla="*/ 3648625 h 6994874"/>
              <a:gd name="connsiteX115" fmla="*/ 1028700 w 6086936"/>
              <a:gd name="connsiteY115" fmla="*/ 3705775 h 6994874"/>
              <a:gd name="connsiteX116" fmla="*/ 1057275 w 6086936"/>
              <a:gd name="connsiteY116" fmla="*/ 3743875 h 6994874"/>
              <a:gd name="connsiteX117" fmla="*/ 1076325 w 6086936"/>
              <a:gd name="connsiteY117" fmla="*/ 3772450 h 6994874"/>
              <a:gd name="connsiteX118" fmla="*/ 1114425 w 6086936"/>
              <a:gd name="connsiteY118" fmla="*/ 3781975 h 6994874"/>
              <a:gd name="connsiteX119" fmla="*/ 1152525 w 6086936"/>
              <a:gd name="connsiteY119" fmla="*/ 3810550 h 6994874"/>
              <a:gd name="connsiteX120" fmla="*/ 1181100 w 6086936"/>
              <a:gd name="connsiteY120" fmla="*/ 3829600 h 6994874"/>
              <a:gd name="connsiteX121" fmla="*/ 1200150 w 6086936"/>
              <a:gd name="connsiteY121" fmla="*/ 3858175 h 6994874"/>
              <a:gd name="connsiteX122" fmla="*/ 1228725 w 6086936"/>
              <a:gd name="connsiteY122" fmla="*/ 3867700 h 6994874"/>
              <a:gd name="connsiteX123" fmla="*/ 1257300 w 6086936"/>
              <a:gd name="connsiteY123" fmla="*/ 3886750 h 6994874"/>
              <a:gd name="connsiteX124" fmla="*/ 1343025 w 6086936"/>
              <a:gd name="connsiteY124" fmla="*/ 3877225 h 6994874"/>
              <a:gd name="connsiteX125" fmla="*/ 1371600 w 6086936"/>
              <a:gd name="connsiteY125" fmla="*/ 3858175 h 6994874"/>
              <a:gd name="connsiteX126" fmla="*/ 1419225 w 6086936"/>
              <a:gd name="connsiteY126" fmla="*/ 3801025 h 6994874"/>
              <a:gd name="connsiteX127" fmla="*/ 1485900 w 6086936"/>
              <a:gd name="connsiteY127" fmla="*/ 3743875 h 6994874"/>
              <a:gd name="connsiteX128" fmla="*/ 1514475 w 6086936"/>
              <a:gd name="connsiteY128" fmla="*/ 3734350 h 6994874"/>
              <a:gd name="connsiteX129" fmla="*/ 1543050 w 6086936"/>
              <a:gd name="connsiteY129" fmla="*/ 3715300 h 6994874"/>
              <a:gd name="connsiteX130" fmla="*/ 1628775 w 6086936"/>
              <a:gd name="connsiteY130" fmla="*/ 3696250 h 6994874"/>
              <a:gd name="connsiteX131" fmla="*/ 1657350 w 6086936"/>
              <a:gd name="connsiteY131" fmla="*/ 3677200 h 6994874"/>
              <a:gd name="connsiteX132" fmla="*/ 1685925 w 6086936"/>
              <a:gd name="connsiteY132" fmla="*/ 3648625 h 6994874"/>
              <a:gd name="connsiteX133" fmla="*/ 1743075 w 6086936"/>
              <a:gd name="connsiteY133" fmla="*/ 3629575 h 6994874"/>
              <a:gd name="connsiteX134" fmla="*/ 1809750 w 6086936"/>
              <a:gd name="connsiteY134" fmla="*/ 3610525 h 6994874"/>
              <a:gd name="connsiteX135" fmla="*/ 1924050 w 6086936"/>
              <a:gd name="connsiteY135" fmla="*/ 3591475 h 6994874"/>
              <a:gd name="connsiteX136" fmla="*/ 1943100 w 6086936"/>
              <a:gd name="connsiteY136" fmla="*/ 3562900 h 6994874"/>
              <a:gd name="connsiteX137" fmla="*/ 2000250 w 6086936"/>
              <a:gd name="connsiteY137" fmla="*/ 3543850 h 6994874"/>
              <a:gd name="connsiteX138" fmla="*/ 2345301 w 6086936"/>
              <a:gd name="connsiteY138" fmla="*/ 3515103 h 6994874"/>
              <a:gd name="connsiteX139" fmla="*/ 2566219 w 6086936"/>
              <a:gd name="connsiteY139" fmla="*/ 3533998 h 6994874"/>
              <a:gd name="connsiteX140" fmla="*/ 2825546 w 6086936"/>
              <a:gd name="connsiteY140" fmla="*/ 3495804 h 6994874"/>
              <a:gd name="connsiteX141" fmla="*/ 3347577 w 6086936"/>
              <a:gd name="connsiteY141" fmla="*/ 3495785 h 6994874"/>
              <a:gd name="connsiteX142" fmla="*/ 3527630 w 6086936"/>
              <a:gd name="connsiteY142" fmla="*/ 3533865 h 6994874"/>
              <a:gd name="connsiteX143" fmla="*/ 3814302 w 6086936"/>
              <a:gd name="connsiteY143" fmla="*/ 3572042 h 6994874"/>
              <a:gd name="connsiteX144" fmla="*/ 3994663 w 6086936"/>
              <a:gd name="connsiteY144" fmla="*/ 3572080 h 6994874"/>
              <a:gd name="connsiteX145" fmla="*/ 4245078 w 6086936"/>
              <a:gd name="connsiteY145" fmla="*/ 3600636 h 6994874"/>
              <a:gd name="connsiteX146" fmla="*/ 4400857 w 6086936"/>
              <a:gd name="connsiteY146" fmla="*/ 3619666 h 6994874"/>
              <a:gd name="connsiteX147" fmla="*/ 4622390 w 6086936"/>
              <a:gd name="connsiteY147" fmla="*/ 3619763 h 6994874"/>
              <a:gd name="connsiteX148" fmla="*/ 4742836 w 6086936"/>
              <a:gd name="connsiteY148" fmla="*/ 3619935 h 6994874"/>
              <a:gd name="connsiteX149" fmla="*/ 5076825 w 6086936"/>
              <a:gd name="connsiteY149" fmla="*/ 3705583 h 6994874"/>
              <a:gd name="connsiteX150" fmla="*/ 5334000 w 6086936"/>
              <a:gd name="connsiteY150" fmla="*/ 3801025 h 6994874"/>
              <a:gd name="connsiteX151" fmla="*/ 5343525 w 6086936"/>
              <a:gd name="connsiteY151" fmla="*/ 3829600 h 6994874"/>
              <a:gd name="connsiteX152" fmla="*/ 5410200 w 6086936"/>
              <a:gd name="connsiteY152" fmla="*/ 3886750 h 6994874"/>
              <a:gd name="connsiteX153" fmla="*/ 5438775 w 6086936"/>
              <a:gd name="connsiteY153" fmla="*/ 3896275 h 6994874"/>
              <a:gd name="connsiteX154" fmla="*/ 5495925 w 6086936"/>
              <a:gd name="connsiteY154" fmla="*/ 3953425 h 6994874"/>
              <a:gd name="connsiteX155" fmla="*/ 5562600 w 6086936"/>
              <a:gd name="connsiteY155" fmla="*/ 3991525 h 6994874"/>
              <a:gd name="connsiteX156" fmla="*/ 5591175 w 6086936"/>
              <a:gd name="connsiteY156" fmla="*/ 4048675 h 6994874"/>
              <a:gd name="connsiteX157" fmla="*/ 5600700 w 6086936"/>
              <a:gd name="connsiteY157" fmla="*/ 4077250 h 6994874"/>
              <a:gd name="connsiteX158" fmla="*/ 5619750 w 6086936"/>
              <a:gd name="connsiteY158" fmla="*/ 4115350 h 6994874"/>
              <a:gd name="connsiteX159" fmla="*/ 5629275 w 6086936"/>
              <a:gd name="connsiteY159" fmla="*/ 4153450 h 6994874"/>
              <a:gd name="connsiteX160" fmla="*/ 5648325 w 6086936"/>
              <a:gd name="connsiteY160" fmla="*/ 4182025 h 6994874"/>
              <a:gd name="connsiteX161" fmla="*/ 5657850 w 6086936"/>
              <a:gd name="connsiteY161" fmla="*/ 4210600 h 6994874"/>
              <a:gd name="connsiteX162" fmla="*/ 5695950 w 6086936"/>
              <a:gd name="connsiteY162" fmla="*/ 4267750 h 6994874"/>
              <a:gd name="connsiteX163" fmla="*/ 5705475 w 6086936"/>
              <a:gd name="connsiteY163" fmla="*/ 4315375 h 6994874"/>
              <a:gd name="connsiteX164" fmla="*/ 5734050 w 6086936"/>
              <a:gd name="connsiteY164" fmla="*/ 4343950 h 6994874"/>
              <a:gd name="connsiteX165" fmla="*/ 5753100 w 6086936"/>
              <a:gd name="connsiteY165" fmla="*/ 4382050 h 6994874"/>
              <a:gd name="connsiteX166" fmla="*/ 5772150 w 6086936"/>
              <a:gd name="connsiteY166" fmla="*/ 4439200 h 6994874"/>
              <a:gd name="connsiteX167" fmla="*/ 5781675 w 6086936"/>
              <a:gd name="connsiteY167" fmla="*/ 4467775 h 6994874"/>
              <a:gd name="connsiteX168" fmla="*/ 5791200 w 6086936"/>
              <a:gd name="connsiteY168" fmla="*/ 4496350 h 6994874"/>
              <a:gd name="connsiteX169" fmla="*/ 5810250 w 6086936"/>
              <a:gd name="connsiteY169" fmla="*/ 4848775 h 6994874"/>
              <a:gd name="connsiteX170" fmla="*/ 5819775 w 6086936"/>
              <a:gd name="connsiteY170" fmla="*/ 4915450 h 6994874"/>
              <a:gd name="connsiteX171" fmla="*/ 5829300 w 6086936"/>
              <a:gd name="connsiteY171" fmla="*/ 5048800 h 6994874"/>
              <a:gd name="connsiteX172" fmla="*/ 5848350 w 6086936"/>
              <a:gd name="connsiteY172" fmla="*/ 5172625 h 6994874"/>
              <a:gd name="connsiteX173" fmla="*/ 5867400 w 6086936"/>
              <a:gd name="connsiteY173" fmla="*/ 5267875 h 6994874"/>
              <a:gd name="connsiteX174" fmla="*/ 5886450 w 6086936"/>
              <a:gd name="connsiteY174" fmla="*/ 5506000 h 6994874"/>
              <a:gd name="connsiteX175" fmla="*/ 5895975 w 6086936"/>
              <a:gd name="connsiteY175" fmla="*/ 5591725 h 6994874"/>
              <a:gd name="connsiteX176" fmla="*/ 5905500 w 6086936"/>
              <a:gd name="connsiteY176" fmla="*/ 6420400 h 6994874"/>
              <a:gd name="connsiteX177" fmla="*/ 5934075 w 6086936"/>
              <a:gd name="connsiteY177" fmla="*/ 6506125 h 6994874"/>
              <a:gd name="connsiteX178" fmla="*/ 6065601 w 6086936"/>
              <a:gd name="connsiteY178" fmla="*/ 6518537 h 6994874"/>
              <a:gd name="connsiteX179" fmla="*/ 6086272 w 6086936"/>
              <a:gd name="connsiteY179" fmla="*/ 81196 h 6994874"/>
              <a:gd name="connsiteX0" fmla="*/ 6086272 w 6086948"/>
              <a:gd name="connsiteY0" fmla="*/ 82944 h 6996622"/>
              <a:gd name="connsiteX1" fmla="*/ 6000750 w 6086948"/>
              <a:gd name="connsiteY1" fmla="*/ 2298 h 6996622"/>
              <a:gd name="connsiteX2" fmla="*/ 5981700 w 6086948"/>
              <a:gd name="connsiteY2" fmla="*/ 154698 h 6996622"/>
              <a:gd name="connsiteX3" fmla="*/ 5962650 w 6086948"/>
              <a:gd name="connsiteY3" fmla="*/ 249948 h 6996622"/>
              <a:gd name="connsiteX4" fmla="*/ 5943600 w 6086948"/>
              <a:gd name="connsiteY4" fmla="*/ 488073 h 6996622"/>
              <a:gd name="connsiteX5" fmla="*/ 5934075 w 6086948"/>
              <a:gd name="connsiteY5" fmla="*/ 526173 h 6996622"/>
              <a:gd name="connsiteX6" fmla="*/ 5924550 w 6086948"/>
              <a:gd name="connsiteY6" fmla="*/ 611898 h 6996622"/>
              <a:gd name="connsiteX7" fmla="*/ 5915025 w 6086948"/>
              <a:gd name="connsiteY7" fmla="*/ 669048 h 6996622"/>
              <a:gd name="connsiteX8" fmla="*/ 5905500 w 6086948"/>
              <a:gd name="connsiteY8" fmla="*/ 916698 h 6996622"/>
              <a:gd name="connsiteX9" fmla="*/ 5886450 w 6086948"/>
              <a:gd name="connsiteY9" fmla="*/ 1021473 h 6996622"/>
              <a:gd name="connsiteX10" fmla="*/ 5867400 w 6086948"/>
              <a:gd name="connsiteY10" fmla="*/ 1097673 h 6996622"/>
              <a:gd name="connsiteX11" fmla="*/ 5848350 w 6086948"/>
              <a:gd name="connsiteY11" fmla="*/ 1202448 h 6996622"/>
              <a:gd name="connsiteX12" fmla="*/ 5838825 w 6086948"/>
              <a:gd name="connsiteY12" fmla="*/ 1326273 h 6996622"/>
              <a:gd name="connsiteX13" fmla="*/ 5819775 w 6086948"/>
              <a:gd name="connsiteY13" fmla="*/ 1402473 h 6996622"/>
              <a:gd name="connsiteX14" fmla="*/ 5810250 w 6086948"/>
              <a:gd name="connsiteY14" fmla="*/ 1459623 h 6996622"/>
              <a:gd name="connsiteX15" fmla="*/ 5800725 w 6086948"/>
              <a:gd name="connsiteY15" fmla="*/ 1545348 h 6996622"/>
              <a:gd name="connsiteX16" fmla="*/ 5781675 w 6086948"/>
              <a:gd name="connsiteY16" fmla="*/ 1602498 h 6996622"/>
              <a:gd name="connsiteX17" fmla="*/ 5772150 w 6086948"/>
              <a:gd name="connsiteY17" fmla="*/ 1640598 h 6996622"/>
              <a:gd name="connsiteX18" fmla="*/ 5753100 w 6086948"/>
              <a:gd name="connsiteY18" fmla="*/ 1669173 h 6996622"/>
              <a:gd name="connsiteX19" fmla="*/ 5743575 w 6086948"/>
              <a:gd name="connsiteY19" fmla="*/ 1754898 h 6996622"/>
              <a:gd name="connsiteX20" fmla="*/ 5734050 w 6086948"/>
              <a:gd name="connsiteY20" fmla="*/ 1802523 h 6996622"/>
              <a:gd name="connsiteX21" fmla="*/ 5724525 w 6086948"/>
              <a:gd name="connsiteY21" fmla="*/ 1859673 h 6996622"/>
              <a:gd name="connsiteX22" fmla="*/ 5715000 w 6086948"/>
              <a:gd name="connsiteY22" fmla="*/ 1897773 h 6996622"/>
              <a:gd name="connsiteX23" fmla="*/ 5705475 w 6086948"/>
              <a:gd name="connsiteY23" fmla="*/ 1954923 h 6996622"/>
              <a:gd name="connsiteX24" fmla="*/ 5676900 w 6086948"/>
              <a:gd name="connsiteY24" fmla="*/ 2021598 h 6996622"/>
              <a:gd name="connsiteX25" fmla="*/ 5648325 w 6086948"/>
              <a:gd name="connsiteY25" fmla="*/ 2107323 h 6996622"/>
              <a:gd name="connsiteX26" fmla="*/ 5638800 w 6086948"/>
              <a:gd name="connsiteY26" fmla="*/ 2135898 h 6996622"/>
              <a:gd name="connsiteX27" fmla="*/ 5610225 w 6086948"/>
              <a:gd name="connsiteY27" fmla="*/ 2164473 h 6996622"/>
              <a:gd name="connsiteX28" fmla="*/ 5572125 w 6086948"/>
              <a:gd name="connsiteY28" fmla="*/ 2212098 h 6996622"/>
              <a:gd name="connsiteX29" fmla="*/ 5543550 w 6086948"/>
              <a:gd name="connsiteY29" fmla="*/ 2240673 h 6996622"/>
              <a:gd name="connsiteX30" fmla="*/ 5486400 w 6086948"/>
              <a:gd name="connsiteY30" fmla="*/ 2278773 h 6996622"/>
              <a:gd name="connsiteX31" fmla="*/ 5457825 w 6086948"/>
              <a:gd name="connsiteY31" fmla="*/ 2297823 h 6996622"/>
              <a:gd name="connsiteX32" fmla="*/ 5429250 w 6086948"/>
              <a:gd name="connsiteY32" fmla="*/ 2307348 h 6996622"/>
              <a:gd name="connsiteX33" fmla="*/ 5372100 w 6086948"/>
              <a:gd name="connsiteY33" fmla="*/ 2345448 h 6996622"/>
              <a:gd name="connsiteX34" fmla="*/ 5343525 w 6086948"/>
              <a:gd name="connsiteY34" fmla="*/ 2364498 h 6996622"/>
              <a:gd name="connsiteX35" fmla="*/ 5286375 w 6086948"/>
              <a:gd name="connsiteY35" fmla="*/ 2402598 h 6996622"/>
              <a:gd name="connsiteX36" fmla="*/ 5257800 w 6086948"/>
              <a:gd name="connsiteY36" fmla="*/ 2421648 h 6996622"/>
              <a:gd name="connsiteX37" fmla="*/ 5200650 w 6086948"/>
              <a:gd name="connsiteY37" fmla="*/ 2440698 h 6996622"/>
              <a:gd name="connsiteX38" fmla="*/ 5162550 w 6086948"/>
              <a:gd name="connsiteY38" fmla="*/ 2478798 h 6996622"/>
              <a:gd name="connsiteX39" fmla="*/ 5143500 w 6086948"/>
              <a:gd name="connsiteY39" fmla="*/ 2507373 h 6996622"/>
              <a:gd name="connsiteX40" fmla="*/ 5086350 w 6086948"/>
              <a:gd name="connsiteY40" fmla="*/ 2554998 h 6996622"/>
              <a:gd name="connsiteX41" fmla="*/ 4905375 w 6086948"/>
              <a:gd name="connsiteY41" fmla="*/ 2593232 h 6996622"/>
              <a:gd name="connsiteX42" fmla="*/ 4676467 w 6086948"/>
              <a:gd name="connsiteY42" fmla="*/ 2650345 h 6996622"/>
              <a:gd name="connsiteX43" fmla="*/ 4493650 w 6086948"/>
              <a:gd name="connsiteY43" fmla="*/ 2707437 h 6996622"/>
              <a:gd name="connsiteX44" fmla="*/ 4324042 w 6086948"/>
              <a:gd name="connsiteY44" fmla="*/ 2688463 h 6996622"/>
              <a:gd name="connsiteX45" fmla="*/ 4132314 w 6086948"/>
              <a:gd name="connsiteY45" fmla="*/ 2707494 h 6996622"/>
              <a:gd name="connsiteX46" fmla="*/ 3914775 w 6086948"/>
              <a:gd name="connsiteY46" fmla="*/ 2678958 h 6996622"/>
              <a:gd name="connsiteX47" fmla="*/ 3770978 w 6086948"/>
              <a:gd name="connsiteY47" fmla="*/ 2650402 h 6996622"/>
              <a:gd name="connsiteX48" fmla="*/ 3540535 w 6086948"/>
              <a:gd name="connsiteY48" fmla="*/ 2621845 h 6996622"/>
              <a:gd name="connsiteX49" fmla="*/ 3205316 w 6086948"/>
              <a:gd name="connsiteY49" fmla="*/ 2650402 h 6996622"/>
              <a:gd name="connsiteX50" fmla="*/ 2924175 w 6086948"/>
              <a:gd name="connsiteY50" fmla="*/ 2593444 h 6996622"/>
              <a:gd name="connsiteX51" fmla="*/ 2613845 w 6086948"/>
              <a:gd name="connsiteY51" fmla="*/ 2641030 h 6996622"/>
              <a:gd name="connsiteX52" fmla="*/ 2127455 w 6086948"/>
              <a:gd name="connsiteY52" fmla="*/ 2641012 h 6996622"/>
              <a:gd name="connsiteX53" fmla="*/ 1800225 w 6086948"/>
              <a:gd name="connsiteY53" fmla="*/ 2659773 h 6996622"/>
              <a:gd name="connsiteX54" fmla="*/ 1733550 w 6086948"/>
              <a:gd name="connsiteY54" fmla="*/ 2602623 h 6996622"/>
              <a:gd name="connsiteX55" fmla="*/ 1685925 w 6086948"/>
              <a:gd name="connsiteY55" fmla="*/ 2593098 h 6996622"/>
              <a:gd name="connsiteX56" fmla="*/ 1466850 w 6086948"/>
              <a:gd name="connsiteY56" fmla="*/ 2574048 h 6996622"/>
              <a:gd name="connsiteX57" fmla="*/ 1362075 w 6086948"/>
              <a:gd name="connsiteY57" fmla="*/ 2545473 h 6996622"/>
              <a:gd name="connsiteX58" fmla="*/ 1314450 w 6086948"/>
              <a:gd name="connsiteY58" fmla="*/ 2535948 h 6996622"/>
              <a:gd name="connsiteX59" fmla="*/ 1266825 w 6086948"/>
              <a:gd name="connsiteY59" fmla="*/ 2516898 h 6996622"/>
              <a:gd name="connsiteX60" fmla="*/ 1181100 w 6086948"/>
              <a:gd name="connsiteY60" fmla="*/ 2507373 h 6996622"/>
              <a:gd name="connsiteX61" fmla="*/ 1152525 w 6086948"/>
              <a:gd name="connsiteY61" fmla="*/ 2497848 h 6996622"/>
              <a:gd name="connsiteX62" fmla="*/ 1047750 w 6086948"/>
              <a:gd name="connsiteY62" fmla="*/ 2469273 h 6996622"/>
              <a:gd name="connsiteX63" fmla="*/ 1009650 w 6086948"/>
              <a:gd name="connsiteY63" fmla="*/ 2450223 h 6996622"/>
              <a:gd name="connsiteX64" fmla="*/ 962025 w 6086948"/>
              <a:gd name="connsiteY64" fmla="*/ 2431173 h 6996622"/>
              <a:gd name="connsiteX65" fmla="*/ 933450 w 6086948"/>
              <a:gd name="connsiteY65" fmla="*/ 2412123 h 6996622"/>
              <a:gd name="connsiteX66" fmla="*/ 904875 w 6086948"/>
              <a:gd name="connsiteY66" fmla="*/ 2402598 h 6996622"/>
              <a:gd name="connsiteX67" fmla="*/ 876300 w 6086948"/>
              <a:gd name="connsiteY67" fmla="*/ 2383548 h 6996622"/>
              <a:gd name="connsiteX68" fmla="*/ 809625 w 6086948"/>
              <a:gd name="connsiteY68" fmla="*/ 2354973 h 6996622"/>
              <a:gd name="connsiteX69" fmla="*/ 781050 w 6086948"/>
              <a:gd name="connsiteY69" fmla="*/ 2335923 h 6996622"/>
              <a:gd name="connsiteX70" fmla="*/ 752475 w 6086948"/>
              <a:gd name="connsiteY70" fmla="*/ 2326398 h 6996622"/>
              <a:gd name="connsiteX71" fmla="*/ 685800 w 6086948"/>
              <a:gd name="connsiteY71" fmla="*/ 2307348 h 6996622"/>
              <a:gd name="connsiteX72" fmla="*/ 638175 w 6086948"/>
              <a:gd name="connsiteY72" fmla="*/ 2297823 h 6996622"/>
              <a:gd name="connsiteX73" fmla="*/ 581025 w 6086948"/>
              <a:gd name="connsiteY73" fmla="*/ 2278773 h 6996622"/>
              <a:gd name="connsiteX74" fmla="*/ 466725 w 6086948"/>
              <a:gd name="connsiteY74" fmla="*/ 2259723 h 6996622"/>
              <a:gd name="connsiteX75" fmla="*/ 419100 w 6086948"/>
              <a:gd name="connsiteY75" fmla="*/ 2240673 h 6996622"/>
              <a:gd name="connsiteX76" fmla="*/ 390525 w 6086948"/>
              <a:gd name="connsiteY76" fmla="*/ 2231148 h 6996622"/>
              <a:gd name="connsiteX77" fmla="*/ 342900 w 6086948"/>
              <a:gd name="connsiteY77" fmla="*/ 2212098 h 6996622"/>
              <a:gd name="connsiteX78" fmla="*/ 219075 w 6086948"/>
              <a:gd name="connsiteY78" fmla="*/ 2183523 h 6996622"/>
              <a:gd name="connsiteX79" fmla="*/ 190500 w 6086948"/>
              <a:gd name="connsiteY79" fmla="*/ 2173998 h 6996622"/>
              <a:gd name="connsiteX80" fmla="*/ 133350 w 6086948"/>
              <a:gd name="connsiteY80" fmla="*/ 2183523 h 6996622"/>
              <a:gd name="connsiteX81" fmla="*/ 85725 w 6086948"/>
              <a:gd name="connsiteY81" fmla="*/ 2231148 h 6996622"/>
              <a:gd name="connsiteX82" fmla="*/ 57150 w 6086948"/>
              <a:gd name="connsiteY82" fmla="*/ 2269248 h 6996622"/>
              <a:gd name="connsiteX83" fmla="*/ 38100 w 6086948"/>
              <a:gd name="connsiteY83" fmla="*/ 2307348 h 6996622"/>
              <a:gd name="connsiteX84" fmla="*/ 19050 w 6086948"/>
              <a:gd name="connsiteY84" fmla="*/ 2335923 h 6996622"/>
              <a:gd name="connsiteX85" fmla="*/ 9525 w 6086948"/>
              <a:gd name="connsiteY85" fmla="*/ 2374023 h 6996622"/>
              <a:gd name="connsiteX86" fmla="*/ 0 w 6086948"/>
              <a:gd name="connsiteY86" fmla="*/ 2402598 h 6996622"/>
              <a:gd name="connsiteX87" fmla="*/ 28575 w 6086948"/>
              <a:gd name="connsiteY87" fmla="*/ 2554998 h 6996622"/>
              <a:gd name="connsiteX88" fmla="*/ 47625 w 6086948"/>
              <a:gd name="connsiteY88" fmla="*/ 2612148 h 6996622"/>
              <a:gd name="connsiteX89" fmla="*/ 76200 w 6086948"/>
              <a:gd name="connsiteY89" fmla="*/ 2650248 h 6996622"/>
              <a:gd name="connsiteX90" fmla="*/ 85725 w 6086948"/>
              <a:gd name="connsiteY90" fmla="*/ 2678823 h 6996622"/>
              <a:gd name="connsiteX91" fmla="*/ 114300 w 6086948"/>
              <a:gd name="connsiteY91" fmla="*/ 2688348 h 6996622"/>
              <a:gd name="connsiteX92" fmla="*/ 171450 w 6086948"/>
              <a:gd name="connsiteY92" fmla="*/ 2726448 h 6996622"/>
              <a:gd name="connsiteX93" fmla="*/ 200025 w 6086948"/>
              <a:gd name="connsiteY93" fmla="*/ 2735973 h 6996622"/>
              <a:gd name="connsiteX94" fmla="*/ 228600 w 6086948"/>
              <a:gd name="connsiteY94" fmla="*/ 2755023 h 6996622"/>
              <a:gd name="connsiteX95" fmla="*/ 257175 w 6086948"/>
              <a:gd name="connsiteY95" fmla="*/ 2783598 h 6996622"/>
              <a:gd name="connsiteX96" fmla="*/ 314325 w 6086948"/>
              <a:gd name="connsiteY96" fmla="*/ 2802648 h 6996622"/>
              <a:gd name="connsiteX97" fmla="*/ 352425 w 6086948"/>
              <a:gd name="connsiteY97" fmla="*/ 2821698 h 6996622"/>
              <a:gd name="connsiteX98" fmla="*/ 409575 w 6086948"/>
              <a:gd name="connsiteY98" fmla="*/ 2869323 h 6996622"/>
              <a:gd name="connsiteX99" fmla="*/ 438150 w 6086948"/>
              <a:gd name="connsiteY99" fmla="*/ 2907423 h 6996622"/>
              <a:gd name="connsiteX100" fmla="*/ 466725 w 6086948"/>
              <a:gd name="connsiteY100" fmla="*/ 2964573 h 6996622"/>
              <a:gd name="connsiteX101" fmla="*/ 476250 w 6086948"/>
              <a:gd name="connsiteY101" fmla="*/ 2993148 h 6996622"/>
              <a:gd name="connsiteX102" fmla="*/ 504825 w 6086948"/>
              <a:gd name="connsiteY102" fmla="*/ 3031248 h 6996622"/>
              <a:gd name="connsiteX103" fmla="*/ 523875 w 6086948"/>
              <a:gd name="connsiteY103" fmla="*/ 3069348 h 6996622"/>
              <a:gd name="connsiteX104" fmla="*/ 533400 w 6086948"/>
              <a:gd name="connsiteY104" fmla="*/ 3116973 h 6996622"/>
              <a:gd name="connsiteX105" fmla="*/ 590550 w 6086948"/>
              <a:gd name="connsiteY105" fmla="*/ 3193173 h 6996622"/>
              <a:gd name="connsiteX106" fmla="*/ 666750 w 6086948"/>
              <a:gd name="connsiteY106" fmla="*/ 3278898 h 6996622"/>
              <a:gd name="connsiteX107" fmla="*/ 695325 w 6086948"/>
              <a:gd name="connsiteY107" fmla="*/ 3297948 h 6996622"/>
              <a:gd name="connsiteX108" fmla="*/ 762000 w 6086948"/>
              <a:gd name="connsiteY108" fmla="*/ 3393198 h 6996622"/>
              <a:gd name="connsiteX109" fmla="*/ 800100 w 6086948"/>
              <a:gd name="connsiteY109" fmla="*/ 3450348 h 6996622"/>
              <a:gd name="connsiteX110" fmla="*/ 857250 w 6086948"/>
              <a:gd name="connsiteY110" fmla="*/ 3545598 h 6996622"/>
              <a:gd name="connsiteX111" fmla="*/ 923925 w 6086948"/>
              <a:gd name="connsiteY111" fmla="*/ 3602748 h 6996622"/>
              <a:gd name="connsiteX112" fmla="*/ 952500 w 6086948"/>
              <a:gd name="connsiteY112" fmla="*/ 3631323 h 6996622"/>
              <a:gd name="connsiteX113" fmla="*/ 981075 w 6086948"/>
              <a:gd name="connsiteY113" fmla="*/ 3650373 h 6996622"/>
              <a:gd name="connsiteX114" fmla="*/ 1028700 w 6086948"/>
              <a:gd name="connsiteY114" fmla="*/ 3707523 h 6996622"/>
              <a:gd name="connsiteX115" fmla="*/ 1057275 w 6086948"/>
              <a:gd name="connsiteY115" fmla="*/ 3745623 h 6996622"/>
              <a:gd name="connsiteX116" fmla="*/ 1076325 w 6086948"/>
              <a:gd name="connsiteY116" fmla="*/ 3774198 h 6996622"/>
              <a:gd name="connsiteX117" fmla="*/ 1114425 w 6086948"/>
              <a:gd name="connsiteY117" fmla="*/ 3783723 h 6996622"/>
              <a:gd name="connsiteX118" fmla="*/ 1152525 w 6086948"/>
              <a:gd name="connsiteY118" fmla="*/ 3812298 h 6996622"/>
              <a:gd name="connsiteX119" fmla="*/ 1181100 w 6086948"/>
              <a:gd name="connsiteY119" fmla="*/ 3831348 h 6996622"/>
              <a:gd name="connsiteX120" fmla="*/ 1200150 w 6086948"/>
              <a:gd name="connsiteY120" fmla="*/ 3859923 h 6996622"/>
              <a:gd name="connsiteX121" fmla="*/ 1228725 w 6086948"/>
              <a:gd name="connsiteY121" fmla="*/ 3869448 h 6996622"/>
              <a:gd name="connsiteX122" fmla="*/ 1257300 w 6086948"/>
              <a:gd name="connsiteY122" fmla="*/ 3888498 h 6996622"/>
              <a:gd name="connsiteX123" fmla="*/ 1343025 w 6086948"/>
              <a:gd name="connsiteY123" fmla="*/ 3878973 h 6996622"/>
              <a:gd name="connsiteX124" fmla="*/ 1371600 w 6086948"/>
              <a:gd name="connsiteY124" fmla="*/ 3859923 h 6996622"/>
              <a:gd name="connsiteX125" fmla="*/ 1419225 w 6086948"/>
              <a:gd name="connsiteY125" fmla="*/ 3802773 h 6996622"/>
              <a:gd name="connsiteX126" fmla="*/ 1485900 w 6086948"/>
              <a:gd name="connsiteY126" fmla="*/ 3745623 h 6996622"/>
              <a:gd name="connsiteX127" fmla="*/ 1514475 w 6086948"/>
              <a:gd name="connsiteY127" fmla="*/ 3736098 h 6996622"/>
              <a:gd name="connsiteX128" fmla="*/ 1543050 w 6086948"/>
              <a:gd name="connsiteY128" fmla="*/ 3717048 h 6996622"/>
              <a:gd name="connsiteX129" fmla="*/ 1628775 w 6086948"/>
              <a:gd name="connsiteY129" fmla="*/ 3697998 h 6996622"/>
              <a:gd name="connsiteX130" fmla="*/ 1657350 w 6086948"/>
              <a:gd name="connsiteY130" fmla="*/ 3678948 h 6996622"/>
              <a:gd name="connsiteX131" fmla="*/ 1685925 w 6086948"/>
              <a:gd name="connsiteY131" fmla="*/ 3650373 h 6996622"/>
              <a:gd name="connsiteX132" fmla="*/ 1743075 w 6086948"/>
              <a:gd name="connsiteY132" fmla="*/ 3631323 h 6996622"/>
              <a:gd name="connsiteX133" fmla="*/ 1809750 w 6086948"/>
              <a:gd name="connsiteY133" fmla="*/ 3612273 h 6996622"/>
              <a:gd name="connsiteX134" fmla="*/ 1924050 w 6086948"/>
              <a:gd name="connsiteY134" fmla="*/ 3593223 h 6996622"/>
              <a:gd name="connsiteX135" fmla="*/ 1943100 w 6086948"/>
              <a:gd name="connsiteY135" fmla="*/ 3564648 h 6996622"/>
              <a:gd name="connsiteX136" fmla="*/ 2000250 w 6086948"/>
              <a:gd name="connsiteY136" fmla="*/ 3545598 h 6996622"/>
              <a:gd name="connsiteX137" fmla="*/ 2345301 w 6086948"/>
              <a:gd name="connsiteY137" fmla="*/ 3516851 h 6996622"/>
              <a:gd name="connsiteX138" fmla="*/ 2566219 w 6086948"/>
              <a:gd name="connsiteY138" fmla="*/ 3535746 h 6996622"/>
              <a:gd name="connsiteX139" fmla="*/ 2825546 w 6086948"/>
              <a:gd name="connsiteY139" fmla="*/ 3497552 h 6996622"/>
              <a:gd name="connsiteX140" fmla="*/ 3347577 w 6086948"/>
              <a:gd name="connsiteY140" fmla="*/ 3497533 h 6996622"/>
              <a:gd name="connsiteX141" fmla="*/ 3527630 w 6086948"/>
              <a:gd name="connsiteY141" fmla="*/ 3535613 h 6996622"/>
              <a:gd name="connsiteX142" fmla="*/ 3814302 w 6086948"/>
              <a:gd name="connsiteY142" fmla="*/ 3573790 h 6996622"/>
              <a:gd name="connsiteX143" fmla="*/ 3994663 w 6086948"/>
              <a:gd name="connsiteY143" fmla="*/ 3573828 h 6996622"/>
              <a:gd name="connsiteX144" fmla="*/ 4245078 w 6086948"/>
              <a:gd name="connsiteY144" fmla="*/ 3602384 h 6996622"/>
              <a:gd name="connsiteX145" fmla="*/ 4400857 w 6086948"/>
              <a:gd name="connsiteY145" fmla="*/ 3621414 h 6996622"/>
              <a:gd name="connsiteX146" fmla="*/ 4622390 w 6086948"/>
              <a:gd name="connsiteY146" fmla="*/ 3621511 h 6996622"/>
              <a:gd name="connsiteX147" fmla="*/ 4742836 w 6086948"/>
              <a:gd name="connsiteY147" fmla="*/ 3621683 h 6996622"/>
              <a:gd name="connsiteX148" fmla="*/ 5076825 w 6086948"/>
              <a:gd name="connsiteY148" fmla="*/ 3707331 h 6996622"/>
              <a:gd name="connsiteX149" fmla="*/ 5334000 w 6086948"/>
              <a:gd name="connsiteY149" fmla="*/ 3802773 h 6996622"/>
              <a:gd name="connsiteX150" fmla="*/ 5343525 w 6086948"/>
              <a:gd name="connsiteY150" fmla="*/ 3831348 h 6996622"/>
              <a:gd name="connsiteX151" fmla="*/ 5410200 w 6086948"/>
              <a:gd name="connsiteY151" fmla="*/ 3888498 h 6996622"/>
              <a:gd name="connsiteX152" fmla="*/ 5438775 w 6086948"/>
              <a:gd name="connsiteY152" fmla="*/ 3898023 h 6996622"/>
              <a:gd name="connsiteX153" fmla="*/ 5495925 w 6086948"/>
              <a:gd name="connsiteY153" fmla="*/ 3955173 h 6996622"/>
              <a:gd name="connsiteX154" fmla="*/ 5562600 w 6086948"/>
              <a:gd name="connsiteY154" fmla="*/ 3993273 h 6996622"/>
              <a:gd name="connsiteX155" fmla="*/ 5591175 w 6086948"/>
              <a:gd name="connsiteY155" fmla="*/ 4050423 h 6996622"/>
              <a:gd name="connsiteX156" fmla="*/ 5600700 w 6086948"/>
              <a:gd name="connsiteY156" fmla="*/ 4078998 h 6996622"/>
              <a:gd name="connsiteX157" fmla="*/ 5619750 w 6086948"/>
              <a:gd name="connsiteY157" fmla="*/ 4117098 h 6996622"/>
              <a:gd name="connsiteX158" fmla="*/ 5629275 w 6086948"/>
              <a:gd name="connsiteY158" fmla="*/ 4155198 h 6996622"/>
              <a:gd name="connsiteX159" fmla="*/ 5648325 w 6086948"/>
              <a:gd name="connsiteY159" fmla="*/ 4183773 h 6996622"/>
              <a:gd name="connsiteX160" fmla="*/ 5657850 w 6086948"/>
              <a:gd name="connsiteY160" fmla="*/ 4212348 h 6996622"/>
              <a:gd name="connsiteX161" fmla="*/ 5695950 w 6086948"/>
              <a:gd name="connsiteY161" fmla="*/ 4269498 h 6996622"/>
              <a:gd name="connsiteX162" fmla="*/ 5705475 w 6086948"/>
              <a:gd name="connsiteY162" fmla="*/ 4317123 h 6996622"/>
              <a:gd name="connsiteX163" fmla="*/ 5734050 w 6086948"/>
              <a:gd name="connsiteY163" fmla="*/ 4345698 h 6996622"/>
              <a:gd name="connsiteX164" fmla="*/ 5753100 w 6086948"/>
              <a:gd name="connsiteY164" fmla="*/ 4383798 h 6996622"/>
              <a:gd name="connsiteX165" fmla="*/ 5772150 w 6086948"/>
              <a:gd name="connsiteY165" fmla="*/ 4440948 h 6996622"/>
              <a:gd name="connsiteX166" fmla="*/ 5781675 w 6086948"/>
              <a:gd name="connsiteY166" fmla="*/ 4469523 h 6996622"/>
              <a:gd name="connsiteX167" fmla="*/ 5791200 w 6086948"/>
              <a:gd name="connsiteY167" fmla="*/ 4498098 h 6996622"/>
              <a:gd name="connsiteX168" fmla="*/ 5810250 w 6086948"/>
              <a:gd name="connsiteY168" fmla="*/ 4850523 h 6996622"/>
              <a:gd name="connsiteX169" fmla="*/ 5819775 w 6086948"/>
              <a:gd name="connsiteY169" fmla="*/ 4917198 h 6996622"/>
              <a:gd name="connsiteX170" fmla="*/ 5829300 w 6086948"/>
              <a:gd name="connsiteY170" fmla="*/ 5050548 h 6996622"/>
              <a:gd name="connsiteX171" fmla="*/ 5848350 w 6086948"/>
              <a:gd name="connsiteY171" fmla="*/ 5174373 h 6996622"/>
              <a:gd name="connsiteX172" fmla="*/ 5867400 w 6086948"/>
              <a:gd name="connsiteY172" fmla="*/ 5269623 h 6996622"/>
              <a:gd name="connsiteX173" fmla="*/ 5886450 w 6086948"/>
              <a:gd name="connsiteY173" fmla="*/ 5507748 h 6996622"/>
              <a:gd name="connsiteX174" fmla="*/ 5895975 w 6086948"/>
              <a:gd name="connsiteY174" fmla="*/ 5593473 h 6996622"/>
              <a:gd name="connsiteX175" fmla="*/ 5905500 w 6086948"/>
              <a:gd name="connsiteY175" fmla="*/ 6422148 h 6996622"/>
              <a:gd name="connsiteX176" fmla="*/ 5934075 w 6086948"/>
              <a:gd name="connsiteY176" fmla="*/ 6507873 h 6996622"/>
              <a:gd name="connsiteX177" fmla="*/ 6065601 w 6086948"/>
              <a:gd name="connsiteY177" fmla="*/ 6520285 h 6996622"/>
              <a:gd name="connsiteX178" fmla="*/ 6086272 w 6086948"/>
              <a:gd name="connsiteY178" fmla="*/ 82944 h 6996622"/>
              <a:gd name="connsiteX0" fmla="*/ 6086272 w 6089076"/>
              <a:gd name="connsiteY0" fmla="*/ 468246 h 7008989"/>
              <a:gd name="connsiteX1" fmla="*/ 6000750 w 6089076"/>
              <a:gd name="connsiteY1" fmla="*/ 387600 h 7008989"/>
              <a:gd name="connsiteX2" fmla="*/ 5981700 w 6089076"/>
              <a:gd name="connsiteY2" fmla="*/ 540000 h 7008989"/>
              <a:gd name="connsiteX3" fmla="*/ 5962650 w 6089076"/>
              <a:gd name="connsiteY3" fmla="*/ 635250 h 7008989"/>
              <a:gd name="connsiteX4" fmla="*/ 5943600 w 6089076"/>
              <a:gd name="connsiteY4" fmla="*/ 873375 h 7008989"/>
              <a:gd name="connsiteX5" fmla="*/ 5934075 w 6089076"/>
              <a:gd name="connsiteY5" fmla="*/ 911475 h 7008989"/>
              <a:gd name="connsiteX6" fmla="*/ 5924550 w 6089076"/>
              <a:gd name="connsiteY6" fmla="*/ 997200 h 7008989"/>
              <a:gd name="connsiteX7" fmla="*/ 5915025 w 6089076"/>
              <a:gd name="connsiteY7" fmla="*/ 1054350 h 7008989"/>
              <a:gd name="connsiteX8" fmla="*/ 5905500 w 6089076"/>
              <a:gd name="connsiteY8" fmla="*/ 1302000 h 7008989"/>
              <a:gd name="connsiteX9" fmla="*/ 5886450 w 6089076"/>
              <a:gd name="connsiteY9" fmla="*/ 1406775 h 7008989"/>
              <a:gd name="connsiteX10" fmla="*/ 5867400 w 6089076"/>
              <a:gd name="connsiteY10" fmla="*/ 1482975 h 7008989"/>
              <a:gd name="connsiteX11" fmla="*/ 5848350 w 6089076"/>
              <a:gd name="connsiteY11" fmla="*/ 1587750 h 7008989"/>
              <a:gd name="connsiteX12" fmla="*/ 5838825 w 6089076"/>
              <a:gd name="connsiteY12" fmla="*/ 1711575 h 7008989"/>
              <a:gd name="connsiteX13" fmla="*/ 5819775 w 6089076"/>
              <a:gd name="connsiteY13" fmla="*/ 1787775 h 7008989"/>
              <a:gd name="connsiteX14" fmla="*/ 5810250 w 6089076"/>
              <a:gd name="connsiteY14" fmla="*/ 1844925 h 7008989"/>
              <a:gd name="connsiteX15" fmla="*/ 5800725 w 6089076"/>
              <a:gd name="connsiteY15" fmla="*/ 1930650 h 7008989"/>
              <a:gd name="connsiteX16" fmla="*/ 5781675 w 6089076"/>
              <a:gd name="connsiteY16" fmla="*/ 1987800 h 7008989"/>
              <a:gd name="connsiteX17" fmla="*/ 5772150 w 6089076"/>
              <a:gd name="connsiteY17" fmla="*/ 2025900 h 7008989"/>
              <a:gd name="connsiteX18" fmla="*/ 5753100 w 6089076"/>
              <a:gd name="connsiteY18" fmla="*/ 2054475 h 7008989"/>
              <a:gd name="connsiteX19" fmla="*/ 5743575 w 6089076"/>
              <a:gd name="connsiteY19" fmla="*/ 2140200 h 7008989"/>
              <a:gd name="connsiteX20" fmla="*/ 5734050 w 6089076"/>
              <a:gd name="connsiteY20" fmla="*/ 2187825 h 7008989"/>
              <a:gd name="connsiteX21" fmla="*/ 5724525 w 6089076"/>
              <a:gd name="connsiteY21" fmla="*/ 2244975 h 7008989"/>
              <a:gd name="connsiteX22" fmla="*/ 5715000 w 6089076"/>
              <a:gd name="connsiteY22" fmla="*/ 2283075 h 7008989"/>
              <a:gd name="connsiteX23" fmla="*/ 5705475 w 6089076"/>
              <a:gd name="connsiteY23" fmla="*/ 2340225 h 7008989"/>
              <a:gd name="connsiteX24" fmla="*/ 5676900 w 6089076"/>
              <a:gd name="connsiteY24" fmla="*/ 2406900 h 7008989"/>
              <a:gd name="connsiteX25" fmla="*/ 5648325 w 6089076"/>
              <a:gd name="connsiteY25" fmla="*/ 2492625 h 7008989"/>
              <a:gd name="connsiteX26" fmla="*/ 5638800 w 6089076"/>
              <a:gd name="connsiteY26" fmla="*/ 2521200 h 7008989"/>
              <a:gd name="connsiteX27" fmla="*/ 5610225 w 6089076"/>
              <a:gd name="connsiteY27" fmla="*/ 2549775 h 7008989"/>
              <a:gd name="connsiteX28" fmla="*/ 5572125 w 6089076"/>
              <a:gd name="connsiteY28" fmla="*/ 2597400 h 7008989"/>
              <a:gd name="connsiteX29" fmla="*/ 5543550 w 6089076"/>
              <a:gd name="connsiteY29" fmla="*/ 2625975 h 7008989"/>
              <a:gd name="connsiteX30" fmla="*/ 5486400 w 6089076"/>
              <a:gd name="connsiteY30" fmla="*/ 2664075 h 7008989"/>
              <a:gd name="connsiteX31" fmla="*/ 5457825 w 6089076"/>
              <a:gd name="connsiteY31" fmla="*/ 2683125 h 7008989"/>
              <a:gd name="connsiteX32" fmla="*/ 5429250 w 6089076"/>
              <a:gd name="connsiteY32" fmla="*/ 2692650 h 7008989"/>
              <a:gd name="connsiteX33" fmla="*/ 5372100 w 6089076"/>
              <a:gd name="connsiteY33" fmla="*/ 2730750 h 7008989"/>
              <a:gd name="connsiteX34" fmla="*/ 5343525 w 6089076"/>
              <a:gd name="connsiteY34" fmla="*/ 2749800 h 7008989"/>
              <a:gd name="connsiteX35" fmla="*/ 5286375 w 6089076"/>
              <a:gd name="connsiteY35" fmla="*/ 2787900 h 7008989"/>
              <a:gd name="connsiteX36" fmla="*/ 5257800 w 6089076"/>
              <a:gd name="connsiteY36" fmla="*/ 2806950 h 7008989"/>
              <a:gd name="connsiteX37" fmla="*/ 5200650 w 6089076"/>
              <a:gd name="connsiteY37" fmla="*/ 2826000 h 7008989"/>
              <a:gd name="connsiteX38" fmla="*/ 5162550 w 6089076"/>
              <a:gd name="connsiteY38" fmla="*/ 2864100 h 7008989"/>
              <a:gd name="connsiteX39" fmla="*/ 5143500 w 6089076"/>
              <a:gd name="connsiteY39" fmla="*/ 2892675 h 7008989"/>
              <a:gd name="connsiteX40" fmla="*/ 5086350 w 6089076"/>
              <a:gd name="connsiteY40" fmla="*/ 2940300 h 7008989"/>
              <a:gd name="connsiteX41" fmla="*/ 4905375 w 6089076"/>
              <a:gd name="connsiteY41" fmla="*/ 2978534 h 7008989"/>
              <a:gd name="connsiteX42" fmla="*/ 4676467 w 6089076"/>
              <a:gd name="connsiteY42" fmla="*/ 3035647 h 7008989"/>
              <a:gd name="connsiteX43" fmla="*/ 4493650 w 6089076"/>
              <a:gd name="connsiteY43" fmla="*/ 3092739 h 7008989"/>
              <a:gd name="connsiteX44" fmla="*/ 4324042 w 6089076"/>
              <a:gd name="connsiteY44" fmla="*/ 3073765 h 7008989"/>
              <a:gd name="connsiteX45" fmla="*/ 4132314 w 6089076"/>
              <a:gd name="connsiteY45" fmla="*/ 3092796 h 7008989"/>
              <a:gd name="connsiteX46" fmla="*/ 3914775 w 6089076"/>
              <a:gd name="connsiteY46" fmla="*/ 3064260 h 7008989"/>
              <a:gd name="connsiteX47" fmla="*/ 3770978 w 6089076"/>
              <a:gd name="connsiteY47" fmla="*/ 3035704 h 7008989"/>
              <a:gd name="connsiteX48" fmla="*/ 3540535 w 6089076"/>
              <a:gd name="connsiteY48" fmla="*/ 3007147 h 7008989"/>
              <a:gd name="connsiteX49" fmla="*/ 3205316 w 6089076"/>
              <a:gd name="connsiteY49" fmla="*/ 3035704 h 7008989"/>
              <a:gd name="connsiteX50" fmla="*/ 2924175 w 6089076"/>
              <a:gd name="connsiteY50" fmla="*/ 2978746 h 7008989"/>
              <a:gd name="connsiteX51" fmla="*/ 2613845 w 6089076"/>
              <a:gd name="connsiteY51" fmla="*/ 3026332 h 7008989"/>
              <a:gd name="connsiteX52" fmla="*/ 2127455 w 6089076"/>
              <a:gd name="connsiteY52" fmla="*/ 3026314 h 7008989"/>
              <a:gd name="connsiteX53" fmla="*/ 1800225 w 6089076"/>
              <a:gd name="connsiteY53" fmla="*/ 3045075 h 7008989"/>
              <a:gd name="connsiteX54" fmla="*/ 1733550 w 6089076"/>
              <a:gd name="connsiteY54" fmla="*/ 2987925 h 7008989"/>
              <a:gd name="connsiteX55" fmla="*/ 1685925 w 6089076"/>
              <a:gd name="connsiteY55" fmla="*/ 2978400 h 7008989"/>
              <a:gd name="connsiteX56" fmla="*/ 1466850 w 6089076"/>
              <a:gd name="connsiteY56" fmla="*/ 2959350 h 7008989"/>
              <a:gd name="connsiteX57" fmla="*/ 1362075 w 6089076"/>
              <a:gd name="connsiteY57" fmla="*/ 2930775 h 7008989"/>
              <a:gd name="connsiteX58" fmla="*/ 1314450 w 6089076"/>
              <a:gd name="connsiteY58" fmla="*/ 2921250 h 7008989"/>
              <a:gd name="connsiteX59" fmla="*/ 1266825 w 6089076"/>
              <a:gd name="connsiteY59" fmla="*/ 2902200 h 7008989"/>
              <a:gd name="connsiteX60" fmla="*/ 1181100 w 6089076"/>
              <a:gd name="connsiteY60" fmla="*/ 2892675 h 7008989"/>
              <a:gd name="connsiteX61" fmla="*/ 1152525 w 6089076"/>
              <a:gd name="connsiteY61" fmla="*/ 2883150 h 7008989"/>
              <a:gd name="connsiteX62" fmla="*/ 1047750 w 6089076"/>
              <a:gd name="connsiteY62" fmla="*/ 2854575 h 7008989"/>
              <a:gd name="connsiteX63" fmla="*/ 1009650 w 6089076"/>
              <a:gd name="connsiteY63" fmla="*/ 2835525 h 7008989"/>
              <a:gd name="connsiteX64" fmla="*/ 962025 w 6089076"/>
              <a:gd name="connsiteY64" fmla="*/ 2816475 h 7008989"/>
              <a:gd name="connsiteX65" fmla="*/ 933450 w 6089076"/>
              <a:gd name="connsiteY65" fmla="*/ 2797425 h 7008989"/>
              <a:gd name="connsiteX66" fmla="*/ 904875 w 6089076"/>
              <a:gd name="connsiteY66" fmla="*/ 2787900 h 7008989"/>
              <a:gd name="connsiteX67" fmla="*/ 876300 w 6089076"/>
              <a:gd name="connsiteY67" fmla="*/ 2768850 h 7008989"/>
              <a:gd name="connsiteX68" fmla="*/ 809625 w 6089076"/>
              <a:gd name="connsiteY68" fmla="*/ 2740275 h 7008989"/>
              <a:gd name="connsiteX69" fmla="*/ 781050 w 6089076"/>
              <a:gd name="connsiteY69" fmla="*/ 2721225 h 7008989"/>
              <a:gd name="connsiteX70" fmla="*/ 752475 w 6089076"/>
              <a:gd name="connsiteY70" fmla="*/ 2711700 h 7008989"/>
              <a:gd name="connsiteX71" fmla="*/ 685800 w 6089076"/>
              <a:gd name="connsiteY71" fmla="*/ 2692650 h 7008989"/>
              <a:gd name="connsiteX72" fmla="*/ 638175 w 6089076"/>
              <a:gd name="connsiteY72" fmla="*/ 2683125 h 7008989"/>
              <a:gd name="connsiteX73" fmla="*/ 581025 w 6089076"/>
              <a:gd name="connsiteY73" fmla="*/ 2664075 h 7008989"/>
              <a:gd name="connsiteX74" fmla="*/ 466725 w 6089076"/>
              <a:gd name="connsiteY74" fmla="*/ 2645025 h 7008989"/>
              <a:gd name="connsiteX75" fmla="*/ 419100 w 6089076"/>
              <a:gd name="connsiteY75" fmla="*/ 2625975 h 7008989"/>
              <a:gd name="connsiteX76" fmla="*/ 390525 w 6089076"/>
              <a:gd name="connsiteY76" fmla="*/ 2616450 h 7008989"/>
              <a:gd name="connsiteX77" fmla="*/ 342900 w 6089076"/>
              <a:gd name="connsiteY77" fmla="*/ 2597400 h 7008989"/>
              <a:gd name="connsiteX78" fmla="*/ 219075 w 6089076"/>
              <a:gd name="connsiteY78" fmla="*/ 2568825 h 7008989"/>
              <a:gd name="connsiteX79" fmla="*/ 190500 w 6089076"/>
              <a:gd name="connsiteY79" fmla="*/ 2559300 h 7008989"/>
              <a:gd name="connsiteX80" fmla="*/ 133350 w 6089076"/>
              <a:gd name="connsiteY80" fmla="*/ 2568825 h 7008989"/>
              <a:gd name="connsiteX81" fmla="*/ 85725 w 6089076"/>
              <a:gd name="connsiteY81" fmla="*/ 2616450 h 7008989"/>
              <a:gd name="connsiteX82" fmla="*/ 57150 w 6089076"/>
              <a:gd name="connsiteY82" fmla="*/ 2654550 h 7008989"/>
              <a:gd name="connsiteX83" fmla="*/ 38100 w 6089076"/>
              <a:gd name="connsiteY83" fmla="*/ 2692650 h 7008989"/>
              <a:gd name="connsiteX84" fmla="*/ 19050 w 6089076"/>
              <a:gd name="connsiteY84" fmla="*/ 2721225 h 7008989"/>
              <a:gd name="connsiteX85" fmla="*/ 9525 w 6089076"/>
              <a:gd name="connsiteY85" fmla="*/ 2759325 h 7008989"/>
              <a:gd name="connsiteX86" fmla="*/ 0 w 6089076"/>
              <a:gd name="connsiteY86" fmla="*/ 2787900 h 7008989"/>
              <a:gd name="connsiteX87" fmla="*/ 28575 w 6089076"/>
              <a:gd name="connsiteY87" fmla="*/ 2940300 h 7008989"/>
              <a:gd name="connsiteX88" fmla="*/ 47625 w 6089076"/>
              <a:gd name="connsiteY88" fmla="*/ 2997450 h 7008989"/>
              <a:gd name="connsiteX89" fmla="*/ 76200 w 6089076"/>
              <a:gd name="connsiteY89" fmla="*/ 3035550 h 7008989"/>
              <a:gd name="connsiteX90" fmla="*/ 85725 w 6089076"/>
              <a:gd name="connsiteY90" fmla="*/ 3064125 h 7008989"/>
              <a:gd name="connsiteX91" fmla="*/ 114300 w 6089076"/>
              <a:gd name="connsiteY91" fmla="*/ 3073650 h 7008989"/>
              <a:gd name="connsiteX92" fmla="*/ 171450 w 6089076"/>
              <a:gd name="connsiteY92" fmla="*/ 3111750 h 7008989"/>
              <a:gd name="connsiteX93" fmla="*/ 200025 w 6089076"/>
              <a:gd name="connsiteY93" fmla="*/ 3121275 h 7008989"/>
              <a:gd name="connsiteX94" fmla="*/ 228600 w 6089076"/>
              <a:gd name="connsiteY94" fmla="*/ 3140325 h 7008989"/>
              <a:gd name="connsiteX95" fmla="*/ 257175 w 6089076"/>
              <a:gd name="connsiteY95" fmla="*/ 3168900 h 7008989"/>
              <a:gd name="connsiteX96" fmla="*/ 314325 w 6089076"/>
              <a:gd name="connsiteY96" fmla="*/ 3187950 h 7008989"/>
              <a:gd name="connsiteX97" fmla="*/ 352425 w 6089076"/>
              <a:gd name="connsiteY97" fmla="*/ 3207000 h 7008989"/>
              <a:gd name="connsiteX98" fmla="*/ 409575 w 6089076"/>
              <a:gd name="connsiteY98" fmla="*/ 3254625 h 7008989"/>
              <a:gd name="connsiteX99" fmla="*/ 438150 w 6089076"/>
              <a:gd name="connsiteY99" fmla="*/ 3292725 h 7008989"/>
              <a:gd name="connsiteX100" fmla="*/ 466725 w 6089076"/>
              <a:gd name="connsiteY100" fmla="*/ 3349875 h 7008989"/>
              <a:gd name="connsiteX101" fmla="*/ 476250 w 6089076"/>
              <a:gd name="connsiteY101" fmla="*/ 3378450 h 7008989"/>
              <a:gd name="connsiteX102" fmla="*/ 504825 w 6089076"/>
              <a:gd name="connsiteY102" fmla="*/ 3416550 h 7008989"/>
              <a:gd name="connsiteX103" fmla="*/ 523875 w 6089076"/>
              <a:gd name="connsiteY103" fmla="*/ 3454650 h 7008989"/>
              <a:gd name="connsiteX104" fmla="*/ 533400 w 6089076"/>
              <a:gd name="connsiteY104" fmla="*/ 3502275 h 7008989"/>
              <a:gd name="connsiteX105" fmla="*/ 590550 w 6089076"/>
              <a:gd name="connsiteY105" fmla="*/ 3578475 h 7008989"/>
              <a:gd name="connsiteX106" fmla="*/ 666750 w 6089076"/>
              <a:gd name="connsiteY106" fmla="*/ 3664200 h 7008989"/>
              <a:gd name="connsiteX107" fmla="*/ 695325 w 6089076"/>
              <a:gd name="connsiteY107" fmla="*/ 3683250 h 7008989"/>
              <a:gd name="connsiteX108" fmla="*/ 762000 w 6089076"/>
              <a:gd name="connsiteY108" fmla="*/ 3778500 h 7008989"/>
              <a:gd name="connsiteX109" fmla="*/ 800100 w 6089076"/>
              <a:gd name="connsiteY109" fmla="*/ 3835650 h 7008989"/>
              <a:gd name="connsiteX110" fmla="*/ 857250 w 6089076"/>
              <a:gd name="connsiteY110" fmla="*/ 3930900 h 7008989"/>
              <a:gd name="connsiteX111" fmla="*/ 923925 w 6089076"/>
              <a:gd name="connsiteY111" fmla="*/ 3988050 h 7008989"/>
              <a:gd name="connsiteX112" fmla="*/ 952500 w 6089076"/>
              <a:gd name="connsiteY112" fmla="*/ 4016625 h 7008989"/>
              <a:gd name="connsiteX113" fmla="*/ 981075 w 6089076"/>
              <a:gd name="connsiteY113" fmla="*/ 4035675 h 7008989"/>
              <a:gd name="connsiteX114" fmla="*/ 1028700 w 6089076"/>
              <a:gd name="connsiteY114" fmla="*/ 4092825 h 7008989"/>
              <a:gd name="connsiteX115" fmla="*/ 1057275 w 6089076"/>
              <a:gd name="connsiteY115" fmla="*/ 4130925 h 7008989"/>
              <a:gd name="connsiteX116" fmla="*/ 1076325 w 6089076"/>
              <a:gd name="connsiteY116" fmla="*/ 4159500 h 7008989"/>
              <a:gd name="connsiteX117" fmla="*/ 1114425 w 6089076"/>
              <a:gd name="connsiteY117" fmla="*/ 4169025 h 7008989"/>
              <a:gd name="connsiteX118" fmla="*/ 1152525 w 6089076"/>
              <a:gd name="connsiteY118" fmla="*/ 4197600 h 7008989"/>
              <a:gd name="connsiteX119" fmla="*/ 1181100 w 6089076"/>
              <a:gd name="connsiteY119" fmla="*/ 4216650 h 7008989"/>
              <a:gd name="connsiteX120" fmla="*/ 1200150 w 6089076"/>
              <a:gd name="connsiteY120" fmla="*/ 4245225 h 7008989"/>
              <a:gd name="connsiteX121" fmla="*/ 1228725 w 6089076"/>
              <a:gd name="connsiteY121" fmla="*/ 4254750 h 7008989"/>
              <a:gd name="connsiteX122" fmla="*/ 1257300 w 6089076"/>
              <a:gd name="connsiteY122" fmla="*/ 4273800 h 7008989"/>
              <a:gd name="connsiteX123" fmla="*/ 1343025 w 6089076"/>
              <a:gd name="connsiteY123" fmla="*/ 4264275 h 7008989"/>
              <a:gd name="connsiteX124" fmla="*/ 1371600 w 6089076"/>
              <a:gd name="connsiteY124" fmla="*/ 4245225 h 7008989"/>
              <a:gd name="connsiteX125" fmla="*/ 1419225 w 6089076"/>
              <a:gd name="connsiteY125" fmla="*/ 4188075 h 7008989"/>
              <a:gd name="connsiteX126" fmla="*/ 1485900 w 6089076"/>
              <a:gd name="connsiteY126" fmla="*/ 4130925 h 7008989"/>
              <a:gd name="connsiteX127" fmla="*/ 1514475 w 6089076"/>
              <a:gd name="connsiteY127" fmla="*/ 4121400 h 7008989"/>
              <a:gd name="connsiteX128" fmla="*/ 1543050 w 6089076"/>
              <a:gd name="connsiteY128" fmla="*/ 4102350 h 7008989"/>
              <a:gd name="connsiteX129" fmla="*/ 1628775 w 6089076"/>
              <a:gd name="connsiteY129" fmla="*/ 4083300 h 7008989"/>
              <a:gd name="connsiteX130" fmla="*/ 1657350 w 6089076"/>
              <a:gd name="connsiteY130" fmla="*/ 4064250 h 7008989"/>
              <a:gd name="connsiteX131" fmla="*/ 1685925 w 6089076"/>
              <a:gd name="connsiteY131" fmla="*/ 4035675 h 7008989"/>
              <a:gd name="connsiteX132" fmla="*/ 1743075 w 6089076"/>
              <a:gd name="connsiteY132" fmla="*/ 4016625 h 7008989"/>
              <a:gd name="connsiteX133" fmla="*/ 1809750 w 6089076"/>
              <a:gd name="connsiteY133" fmla="*/ 3997575 h 7008989"/>
              <a:gd name="connsiteX134" fmla="*/ 1924050 w 6089076"/>
              <a:gd name="connsiteY134" fmla="*/ 3978525 h 7008989"/>
              <a:gd name="connsiteX135" fmla="*/ 1943100 w 6089076"/>
              <a:gd name="connsiteY135" fmla="*/ 3949950 h 7008989"/>
              <a:gd name="connsiteX136" fmla="*/ 2000250 w 6089076"/>
              <a:gd name="connsiteY136" fmla="*/ 3930900 h 7008989"/>
              <a:gd name="connsiteX137" fmla="*/ 2345301 w 6089076"/>
              <a:gd name="connsiteY137" fmla="*/ 3902153 h 7008989"/>
              <a:gd name="connsiteX138" fmla="*/ 2566219 w 6089076"/>
              <a:gd name="connsiteY138" fmla="*/ 3921048 h 7008989"/>
              <a:gd name="connsiteX139" fmla="*/ 2825546 w 6089076"/>
              <a:gd name="connsiteY139" fmla="*/ 3882854 h 7008989"/>
              <a:gd name="connsiteX140" fmla="*/ 3347577 w 6089076"/>
              <a:gd name="connsiteY140" fmla="*/ 3882835 h 7008989"/>
              <a:gd name="connsiteX141" fmla="*/ 3527630 w 6089076"/>
              <a:gd name="connsiteY141" fmla="*/ 3920915 h 7008989"/>
              <a:gd name="connsiteX142" fmla="*/ 3814302 w 6089076"/>
              <a:gd name="connsiteY142" fmla="*/ 3959092 h 7008989"/>
              <a:gd name="connsiteX143" fmla="*/ 3994663 w 6089076"/>
              <a:gd name="connsiteY143" fmla="*/ 3959130 h 7008989"/>
              <a:gd name="connsiteX144" fmla="*/ 4245078 w 6089076"/>
              <a:gd name="connsiteY144" fmla="*/ 3987686 h 7008989"/>
              <a:gd name="connsiteX145" fmla="*/ 4400857 w 6089076"/>
              <a:gd name="connsiteY145" fmla="*/ 4006716 h 7008989"/>
              <a:gd name="connsiteX146" fmla="*/ 4622390 w 6089076"/>
              <a:gd name="connsiteY146" fmla="*/ 4006813 h 7008989"/>
              <a:gd name="connsiteX147" fmla="*/ 4742836 w 6089076"/>
              <a:gd name="connsiteY147" fmla="*/ 4006985 h 7008989"/>
              <a:gd name="connsiteX148" fmla="*/ 5076825 w 6089076"/>
              <a:gd name="connsiteY148" fmla="*/ 4092633 h 7008989"/>
              <a:gd name="connsiteX149" fmla="*/ 5334000 w 6089076"/>
              <a:gd name="connsiteY149" fmla="*/ 4188075 h 7008989"/>
              <a:gd name="connsiteX150" fmla="*/ 5343525 w 6089076"/>
              <a:gd name="connsiteY150" fmla="*/ 4216650 h 7008989"/>
              <a:gd name="connsiteX151" fmla="*/ 5410200 w 6089076"/>
              <a:gd name="connsiteY151" fmla="*/ 4273800 h 7008989"/>
              <a:gd name="connsiteX152" fmla="*/ 5438775 w 6089076"/>
              <a:gd name="connsiteY152" fmla="*/ 4283325 h 7008989"/>
              <a:gd name="connsiteX153" fmla="*/ 5495925 w 6089076"/>
              <a:gd name="connsiteY153" fmla="*/ 4340475 h 7008989"/>
              <a:gd name="connsiteX154" fmla="*/ 5562600 w 6089076"/>
              <a:gd name="connsiteY154" fmla="*/ 4378575 h 7008989"/>
              <a:gd name="connsiteX155" fmla="*/ 5591175 w 6089076"/>
              <a:gd name="connsiteY155" fmla="*/ 4435725 h 7008989"/>
              <a:gd name="connsiteX156" fmla="*/ 5600700 w 6089076"/>
              <a:gd name="connsiteY156" fmla="*/ 4464300 h 7008989"/>
              <a:gd name="connsiteX157" fmla="*/ 5619750 w 6089076"/>
              <a:gd name="connsiteY157" fmla="*/ 4502400 h 7008989"/>
              <a:gd name="connsiteX158" fmla="*/ 5629275 w 6089076"/>
              <a:gd name="connsiteY158" fmla="*/ 4540500 h 7008989"/>
              <a:gd name="connsiteX159" fmla="*/ 5648325 w 6089076"/>
              <a:gd name="connsiteY159" fmla="*/ 4569075 h 7008989"/>
              <a:gd name="connsiteX160" fmla="*/ 5657850 w 6089076"/>
              <a:gd name="connsiteY160" fmla="*/ 4597650 h 7008989"/>
              <a:gd name="connsiteX161" fmla="*/ 5695950 w 6089076"/>
              <a:gd name="connsiteY161" fmla="*/ 4654800 h 7008989"/>
              <a:gd name="connsiteX162" fmla="*/ 5705475 w 6089076"/>
              <a:gd name="connsiteY162" fmla="*/ 4702425 h 7008989"/>
              <a:gd name="connsiteX163" fmla="*/ 5734050 w 6089076"/>
              <a:gd name="connsiteY163" fmla="*/ 4731000 h 7008989"/>
              <a:gd name="connsiteX164" fmla="*/ 5753100 w 6089076"/>
              <a:gd name="connsiteY164" fmla="*/ 4769100 h 7008989"/>
              <a:gd name="connsiteX165" fmla="*/ 5772150 w 6089076"/>
              <a:gd name="connsiteY165" fmla="*/ 4826250 h 7008989"/>
              <a:gd name="connsiteX166" fmla="*/ 5781675 w 6089076"/>
              <a:gd name="connsiteY166" fmla="*/ 4854825 h 7008989"/>
              <a:gd name="connsiteX167" fmla="*/ 5791200 w 6089076"/>
              <a:gd name="connsiteY167" fmla="*/ 4883400 h 7008989"/>
              <a:gd name="connsiteX168" fmla="*/ 5810250 w 6089076"/>
              <a:gd name="connsiteY168" fmla="*/ 5235825 h 7008989"/>
              <a:gd name="connsiteX169" fmla="*/ 5819775 w 6089076"/>
              <a:gd name="connsiteY169" fmla="*/ 5302500 h 7008989"/>
              <a:gd name="connsiteX170" fmla="*/ 5829300 w 6089076"/>
              <a:gd name="connsiteY170" fmla="*/ 5435850 h 7008989"/>
              <a:gd name="connsiteX171" fmla="*/ 5848350 w 6089076"/>
              <a:gd name="connsiteY171" fmla="*/ 5559675 h 7008989"/>
              <a:gd name="connsiteX172" fmla="*/ 5867400 w 6089076"/>
              <a:gd name="connsiteY172" fmla="*/ 5654925 h 7008989"/>
              <a:gd name="connsiteX173" fmla="*/ 5886450 w 6089076"/>
              <a:gd name="connsiteY173" fmla="*/ 5893050 h 7008989"/>
              <a:gd name="connsiteX174" fmla="*/ 5895975 w 6089076"/>
              <a:gd name="connsiteY174" fmla="*/ 5978775 h 7008989"/>
              <a:gd name="connsiteX175" fmla="*/ 5905500 w 6089076"/>
              <a:gd name="connsiteY175" fmla="*/ 6807450 h 7008989"/>
              <a:gd name="connsiteX176" fmla="*/ 5934075 w 6089076"/>
              <a:gd name="connsiteY176" fmla="*/ 6893175 h 7008989"/>
              <a:gd name="connsiteX177" fmla="*/ 6055873 w 6089076"/>
              <a:gd name="connsiteY177" fmla="*/ 6373907 h 7008989"/>
              <a:gd name="connsiteX178" fmla="*/ 6086272 w 6089076"/>
              <a:gd name="connsiteY178" fmla="*/ 468246 h 7008989"/>
              <a:gd name="connsiteX0" fmla="*/ 6086272 w 6087064"/>
              <a:gd name="connsiteY0" fmla="*/ 468246 h 6913063"/>
              <a:gd name="connsiteX1" fmla="*/ 6000750 w 6087064"/>
              <a:gd name="connsiteY1" fmla="*/ 387600 h 6913063"/>
              <a:gd name="connsiteX2" fmla="*/ 5981700 w 6087064"/>
              <a:gd name="connsiteY2" fmla="*/ 540000 h 6913063"/>
              <a:gd name="connsiteX3" fmla="*/ 5962650 w 6087064"/>
              <a:gd name="connsiteY3" fmla="*/ 635250 h 6913063"/>
              <a:gd name="connsiteX4" fmla="*/ 5943600 w 6087064"/>
              <a:gd name="connsiteY4" fmla="*/ 873375 h 6913063"/>
              <a:gd name="connsiteX5" fmla="*/ 5934075 w 6087064"/>
              <a:gd name="connsiteY5" fmla="*/ 911475 h 6913063"/>
              <a:gd name="connsiteX6" fmla="*/ 5924550 w 6087064"/>
              <a:gd name="connsiteY6" fmla="*/ 997200 h 6913063"/>
              <a:gd name="connsiteX7" fmla="*/ 5915025 w 6087064"/>
              <a:gd name="connsiteY7" fmla="*/ 1054350 h 6913063"/>
              <a:gd name="connsiteX8" fmla="*/ 5905500 w 6087064"/>
              <a:gd name="connsiteY8" fmla="*/ 1302000 h 6913063"/>
              <a:gd name="connsiteX9" fmla="*/ 5886450 w 6087064"/>
              <a:gd name="connsiteY9" fmla="*/ 1406775 h 6913063"/>
              <a:gd name="connsiteX10" fmla="*/ 5867400 w 6087064"/>
              <a:gd name="connsiteY10" fmla="*/ 1482975 h 6913063"/>
              <a:gd name="connsiteX11" fmla="*/ 5848350 w 6087064"/>
              <a:gd name="connsiteY11" fmla="*/ 1587750 h 6913063"/>
              <a:gd name="connsiteX12" fmla="*/ 5838825 w 6087064"/>
              <a:gd name="connsiteY12" fmla="*/ 1711575 h 6913063"/>
              <a:gd name="connsiteX13" fmla="*/ 5819775 w 6087064"/>
              <a:gd name="connsiteY13" fmla="*/ 1787775 h 6913063"/>
              <a:gd name="connsiteX14" fmla="*/ 5810250 w 6087064"/>
              <a:gd name="connsiteY14" fmla="*/ 1844925 h 6913063"/>
              <a:gd name="connsiteX15" fmla="*/ 5800725 w 6087064"/>
              <a:gd name="connsiteY15" fmla="*/ 1930650 h 6913063"/>
              <a:gd name="connsiteX16" fmla="*/ 5781675 w 6087064"/>
              <a:gd name="connsiteY16" fmla="*/ 1987800 h 6913063"/>
              <a:gd name="connsiteX17" fmla="*/ 5772150 w 6087064"/>
              <a:gd name="connsiteY17" fmla="*/ 2025900 h 6913063"/>
              <a:gd name="connsiteX18" fmla="*/ 5753100 w 6087064"/>
              <a:gd name="connsiteY18" fmla="*/ 2054475 h 6913063"/>
              <a:gd name="connsiteX19" fmla="*/ 5743575 w 6087064"/>
              <a:gd name="connsiteY19" fmla="*/ 2140200 h 6913063"/>
              <a:gd name="connsiteX20" fmla="*/ 5734050 w 6087064"/>
              <a:gd name="connsiteY20" fmla="*/ 2187825 h 6913063"/>
              <a:gd name="connsiteX21" fmla="*/ 5724525 w 6087064"/>
              <a:gd name="connsiteY21" fmla="*/ 2244975 h 6913063"/>
              <a:gd name="connsiteX22" fmla="*/ 5715000 w 6087064"/>
              <a:gd name="connsiteY22" fmla="*/ 2283075 h 6913063"/>
              <a:gd name="connsiteX23" fmla="*/ 5705475 w 6087064"/>
              <a:gd name="connsiteY23" fmla="*/ 2340225 h 6913063"/>
              <a:gd name="connsiteX24" fmla="*/ 5676900 w 6087064"/>
              <a:gd name="connsiteY24" fmla="*/ 2406900 h 6913063"/>
              <a:gd name="connsiteX25" fmla="*/ 5648325 w 6087064"/>
              <a:gd name="connsiteY25" fmla="*/ 2492625 h 6913063"/>
              <a:gd name="connsiteX26" fmla="*/ 5638800 w 6087064"/>
              <a:gd name="connsiteY26" fmla="*/ 2521200 h 6913063"/>
              <a:gd name="connsiteX27" fmla="*/ 5610225 w 6087064"/>
              <a:gd name="connsiteY27" fmla="*/ 2549775 h 6913063"/>
              <a:gd name="connsiteX28" fmla="*/ 5572125 w 6087064"/>
              <a:gd name="connsiteY28" fmla="*/ 2597400 h 6913063"/>
              <a:gd name="connsiteX29" fmla="*/ 5543550 w 6087064"/>
              <a:gd name="connsiteY29" fmla="*/ 2625975 h 6913063"/>
              <a:gd name="connsiteX30" fmla="*/ 5486400 w 6087064"/>
              <a:gd name="connsiteY30" fmla="*/ 2664075 h 6913063"/>
              <a:gd name="connsiteX31" fmla="*/ 5457825 w 6087064"/>
              <a:gd name="connsiteY31" fmla="*/ 2683125 h 6913063"/>
              <a:gd name="connsiteX32" fmla="*/ 5429250 w 6087064"/>
              <a:gd name="connsiteY32" fmla="*/ 2692650 h 6913063"/>
              <a:gd name="connsiteX33" fmla="*/ 5372100 w 6087064"/>
              <a:gd name="connsiteY33" fmla="*/ 2730750 h 6913063"/>
              <a:gd name="connsiteX34" fmla="*/ 5343525 w 6087064"/>
              <a:gd name="connsiteY34" fmla="*/ 2749800 h 6913063"/>
              <a:gd name="connsiteX35" fmla="*/ 5286375 w 6087064"/>
              <a:gd name="connsiteY35" fmla="*/ 2787900 h 6913063"/>
              <a:gd name="connsiteX36" fmla="*/ 5257800 w 6087064"/>
              <a:gd name="connsiteY36" fmla="*/ 2806950 h 6913063"/>
              <a:gd name="connsiteX37" fmla="*/ 5200650 w 6087064"/>
              <a:gd name="connsiteY37" fmla="*/ 2826000 h 6913063"/>
              <a:gd name="connsiteX38" fmla="*/ 5162550 w 6087064"/>
              <a:gd name="connsiteY38" fmla="*/ 2864100 h 6913063"/>
              <a:gd name="connsiteX39" fmla="*/ 5143500 w 6087064"/>
              <a:gd name="connsiteY39" fmla="*/ 2892675 h 6913063"/>
              <a:gd name="connsiteX40" fmla="*/ 5086350 w 6087064"/>
              <a:gd name="connsiteY40" fmla="*/ 2940300 h 6913063"/>
              <a:gd name="connsiteX41" fmla="*/ 4905375 w 6087064"/>
              <a:gd name="connsiteY41" fmla="*/ 2978534 h 6913063"/>
              <a:gd name="connsiteX42" fmla="*/ 4676467 w 6087064"/>
              <a:gd name="connsiteY42" fmla="*/ 3035647 h 6913063"/>
              <a:gd name="connsiteX43" fmla="*/ 4493650 w 6087064"/>
              <a:gd name="connsiteY43" fmla="*/ 3092739 h 6913063"/>
              <a:gd name="connsiteX44" fmla="*/ 4324042 w 6087064"/>
              <a:gd name="connsiteY44" fmla="*/ 3073765 h 6913063"/>
              <a:gd name="connsiteX45" fmla="*/ 4132314 w 6087064"/>
              <a:gd name="connsiteY45" fmla="*/ 3092796 h 6913063"/>
              <a:gd name="connsiteX46" fmla="*/ 3914775 w 6087064"/>
              <a:gd name="connsiteY46" fmla="*/ 3064260 h 6913063"/>
              <a:gd name="connsiteX47" fmla="*/ 3770978 w 6087064"/>
              <a:gd name="connsiteY47" fmla="*/ 3035704 h 6913063"/>
              <a:gd name="connsiteX48" fmla="*/ 3540535 w 6087064"/>
              <a:gd name="connsiteY48" fmla="*/ 3007147 h 6913063"/>
              <a:gd name="connsiteX49" fmla="*/ 3205316 w 6087064"/>
              <a:gd name="connsiteY49" fmla="*/ 3035704 h 6913063"/>
              <a:gd name="connsiteX50" fmla="*/ 2924175 w 6087064"/>
              <a:gd name="connsiteY50" fmla="*/ 2978746 h 6913063"/>
              <a:gd name="connsiteX51" fmla="*/ 2613845 w 6087064"/>
              <a:gd name="connsiteY51" fmla="*/ 3026332 h 6913063"/>
              <a:gd name="connsiteX52" fmla="*/ 2127455 w 6087064"/>
              <a:gd name="connsiteY52" fmla="*/ 3026314 h 6913063"/>
              <a:gd name="connsiteX53" fmla="*/ 1800225 w 6087064"/>
              <a:gd name="connsiteY53" fmla="*/ 3045075 h 6913063"/>
              <a:gd name="connsiteX54" fmla="*/ 1733550 w 6087064"/>
              <a:gd name="connsiteY54" fmla="*/ 2987925 h 6913063"/>
              <a:gd name="connsiteX55" fmla="*/ 1685925 w 6087064"/>
              <a:gd name="connsiteY55" fmla="*/ 2978400 h 6913063"/>
              <a:gd name="connsiteX56" fmla="*/ 1466850 w 6087064"/>
              <a:gd name="connsiteY56" fmla="*/ 2959350 h 6913063"/>
              <a:gd name="connsiteX57" fmla="*/ 1362075 w 6087064"/>
              <a:gd name="connsiteY57" fmla="*/ 2930775 h 6913063"/>
              <a:gd name="connsiteX58" fmla="*/ 1314450 w 6087064"/>
              <a:gd name="connsiteY58" fmla="*/ 2921250 h 6913063"/>
              <a:gd name="connsiteX59" fmla="*/ 1266825 w 6087064"/>
              <a:gd name="connsiteY59" fmla="*/ 2902200 h 6913063"/>
              <a:gd name="connsiteX60" fmla="*/ 1181100 w 6087064"/>
              <a:gd name="connsiteY60" fmla="*/ 2892675 h 6913063"/>
              <a:gd name="connsiteX61" fmla="*/ 1152525 w 6087064"/>
              <a:gd name="connsiteY61" fmla="*/ 2883150 h 6913063"/>
              <a:gd name="connsiteX62" fmla="*/ 1047750 w 6087064"/>
              <a:gd name="connsiteY62" fmla="*/ 2854575 h 6913063"/>
              <a:gd name="connsiteX63" fmla="*/ 1009650 w 6087064"/>
              <a:gd name="connsiteY63" fmla="*/ 2835525 h 6913063"/>
              <a:gd name="connsiteX64" fmla="*/ 962025 w 6087064"/>
              <a:gd name="connsiteY64" fmla="*/ 2816475 h 6913063"/>
              <a:gd name="connsiteX65" fmla="*/ 933450 w 6087064"/>
              <a:gd name="connsiteY65" fmla="*/ 2797425 h 6913063"/>
              <a:gd name="connsiteX66" fmla="*/ 904875 w 6087064"/>
              <a:gd name="connsiteY66" fmla="*/ 2787900 h 6913063"/>
              <a:gd name="connsiteX67" fmla="*/ 876300 w 6087064"/>
              <a:gd name="connsiteY67" fmla="*/ 2768850 h 6913063"/>
              <a:gd name="connsiteX68" fmla="*/ 809625 w 6087064"/>
              <a:gd name="connsiteY68" fmla="*/ 2740275 h 6913063"/>
              <a:gd name="connsiteX69" fmla="*/ 781050 w 6087064"/>
              <a:gd name="connsiteY69" fmla="*/ 2721225 h 6913063"/>
              <a:gd name="connsiteX70" fmla="*/ 752475 w 6087064"/>
              <a:gd name="connsiteY70" fmla="*/ 2711700 h 6913063"/>
              <a:gd name="connsiteX71" fmla="*/ 685800 w 6087064"/>
              <a:gd name="connsiteY71" fmla="*/ 2692650 h 6913063"/>
              <a:gd name="connsiteX72" fmla="*/ 638175 w 6087064"/>
              <a:gd name="connsiteY72" fmla="*/ 2683125 h 6913063"/>
              <a:gd name="connsiteX73" fmla="*/ 581025 w 6087064"/>
              <a:gd name="connsiteY73" fmla="*/ 2664075 h 6913063"/>
              <a:gd name="connsiteX74" fmla="*/ 466725 w 6087064"/>
              <a:gd name="connsiteY74" fmla="*/ 2645025 h 6913063"/>
              <a:gd name="connsiteX75" fmla="*/ 419100 w 6087064"/>
              <a:gd name="connsiteY75" fmla="*/ 2625975 h 6913063"/>
              <a:gd name="connsiteX76" fmla="*/ 390525 w 6087064"/>
              <a:gd name="connsiteY76" fmla="*/ 2616450 h 6913063"/>
              <a:gd name="connsiteX77" fmla="*/ 342900 w 6087064"/>
              <a:gd name="connsiteY77" fmla="*/ 2597400 h 6913063"/>
              <a:gd name="connsiteX78" fmla="*/ 219075 w 6087064"/>
              <a:gd name="connsiteY78" fmla="*/ 2568825 h 6913063"/>
              <a:gd name="connsiteX79" fmla="*/ 190500 w 6087064"/>
              <a:gd name="connsiteY79" fmla="*/ 2559300 h 6913063"/>
              <a:gd name="connsiteX80" fmla="*/ 133350 w 6087064"/>
              <a:gd name="connsiteY80" fmla="*/ 2568825 h 6913063"/>
              <a:gd name="connsiteX81" fmla="*/ 85725 w 6087064"/>
              <a:gd name="connsiteY81" fmla="*/ 2616450 h 6913063"/>
              <a:gd name="connsiteX82" fmla="*/ 57150 w 6087064"/>
              <a:gd name="connsiteY82" fmla="*/ 2654550 h 6913063"/>
              <a:gd name="connsiteX83" fmla="*/ 38100 w 6087064"/>
              <a:gd name="connsiteY83" fmla="*/ 2692650 h 6913063"/>
              <a:gd name="connsiteX84" fmla="*/ 19050 w 6087064"/>
              <a:gd name="connsiteY84" fmla="*/ 2721225 h 6913063"/>
              <a:gd name="connsiteX85" fmla="*/ 9525 w 6087064"/>
              <a:gd name="connsiteY85" fmla="*/ 2759325 h 6913063"/>
              <a:gd name="connsiteX86" fmla="*/ 0 w 6087064"/>
              <a:gd name="connsiteY86" fmla="*/ 2787900 h 6913063"/>
              <a:gd name="connsiteX87" fmla="*/ 28575 w 6087064"/>
              <a:gd name="connsiteY87" fmla="*/ 2940300 h 6913063"/>
              <a:gd name="connsiteX88" fmla="*/ 47625 w 6087064"/>
              <a:gd name="connsiteY88" fmla="*/ 2997450 h 6913063"/>
              <a:gd name="connsiteX89" fmla="*/ 76200 w 6087064"/>
              <a:gd name="connsiteY89" fmla="*/ 3035550 h 6913063"/>
              <a:gd name="connsiteX90" fmla="*/ 85725 w 6087064"/>
              <a:gd name="connsiteY90" fmla="*/ 3064125 h 6913063"/>
              <a:gd name="connsiteX91" fmla="*/ 114300 w 6087064"/>
              <a:gd name="connsiteY91" fmla="*/ 3073650 h 6913063"/>
              <a:gd name="connsiteX92" fmla="*/ 171450 w 6087064"/>
              <a:gd name="connsiteY92" fmla="*/ 3111750 h 6913063"/>
              <a:gd name="connsiteX93" fmla="*/ 200025 w 6087064"/>
              <a:gd name="connsiteY93" fmla="*/ 3121275 h 6913063"/>
              <a:gd name="connsiteX94" fmla="*/ 228600 w 6087064"/>
              <a:gd name="connsiteY94" fmla="*/ 3140325 h 6913063"/>
              <a:gd name="connsiteX95" fmla="*/ 257175 w 6087064"/>
              <a:gd name="connsiteY95" fmla="*/ 3168900 h 6913063"/>
              <a:gd name="connsiteX96" fmla="*/ 314325 w 6087064"/>
              <a:gd name="connsiteY96" fmla="*/ 3187950 h 6913063"/>
              <a:gd name="connsiteX97" fmla="*/ 352425 w 6087064"/>
              <a:gd name="connsiteY97" fmla="*/ 3207000 h 6913063"/>
              <a:gd name="connsiteX98" fmla="*/ 409575 w 6087064"/>
              <a:gd name="connsiteY98" fmla="*/ 3254625 h 6913063"/>
              <a:gd name="connsiteX99" fmla="*/ 438150 w 6087064"/>
              <a:gd name="connsiteY99" fmla="*/ 3292725 h 6913063"/>
              <a:gd name="connsiteX100" fmla="*/ 466725 w 6087064"/>
              <a:gd name="connsiteY100" fmla="*/ 3349875 h 6913063"/>
              <a:gd name="connsiteX101" fmla="*/ 476250 w 6087064"/>
              <a:gd name="connsiteY101" fmla="*/ 3378450 h 6913063"/>
              <a:gd name="connsiteX102" fmla="*/ 504825 w 6087064"/>
              <a:gd name="connsiteY102" fmla="*/ 3416550 h 6913063"/>
              <a:gd name="connsiteX103" fmla="*/ 523875 w 6087064"/>
              <a:gd name="connsiteY103" fmla="*/ 3454650 h 6913063"/>
              <a:gd name="connsiteX104" fmla="*/ 533400 w 6087064"/>
              <a:gd name="connsiteY104" fmla="*/ 3502275 h 6913063"/>
              <a:gd name="connsiteX105" fmla="*/ 590550 w 6087064"/>
              <a:gd name="connsiteY105" fmla="*/ 3578475 h 6913063"/>
              <a:gd name="connsiteX106" fmla="*/ 666750 w 6087064"/>
              <a:gd name="connsiteY106" fmla="*/ 3664200 h 6913063"/>
              <a:gd name="connsiteX107" fmla="*/ 695325 w 6087064"/>
              <a:gd name="connsiteY107" fmla="*/ 3683250 h 6913063"/>
              <a:gd name="connsiteX108" fmla="*/ 762000 w 6087064"/>
              <a:gd name="connsiteY108" fmla="*/ 3778500 h 6913063"/>
              <a:gd name="connsiteX109" fmla="*/ 800100 w 6087064"/>
              <a:gd name="connsiteY109" fmla="*/ 3835650 h 6913063"/>
              <a:gd name="connsiteX110" fmla="*/ 857250 w 6087064"/>
              <a:gd name="connsiteY110" fmla="*/ 3930900 h 6913063"/>
              <a:gd name="connsiteX111" fmla="*/ 923925 w 6087064"/>
              <a:gd name="connsiteY111" fmla="*/ 3988050 h 6913063"/>
              <a:gd name="connsiteX112" fmla="*/ 952500 w 6087064"/>
              <a:gd name="connsiteY112" fmla="*/ 4016625 h 6913063"/>
              <a:gd name="connsiteX113" fmla="*/ 981075 w 6087064"/>
              <a:gd name="connsiteY113" fmla="*/ 4035675 h 6913063"/>
              <a:gd name="connsiteX114" fmla="*/ 1028700 w 6087064"/>
              <a:gd name="connsiteY114" fmla="*/ 4092825 h 6913063"/>
              <a:gd name="connsiteX115" fmla="*/ 1057275 w 6087064"/>
              <a:gd name="connsiteY115" fmla="*/ 4130925 h 6913063"/>
              <a:gd name="connsiteX116" fmla="*/ 1076325 w 6087064"/>
              <a:gd name="connsiteY116" fmla="*/ 4159500 h 6913063"/>
              <a:gd name="connsiteX117" fmla="*/ 1114425 w 6087064"/>
              <a:gd name="connsiteY117" fmla="*/ 4169025 h 6913063"/>
              <a:gd name="connsiteX118" fmla="*/ 1152525 w 6087064"/>
              <a:gd name="connsiteY118" fmla="*/ 4197600 h 6913063"/>
              <a:gd name="connsiteX119" fmla="*/ 1181100 w 6087064"/>
              <a:gd name="connsiteY119" fmla="*/ 4216650 h 6913063"/>
              <a:gd name="connsiteX120" fmla="*/ 1200150 w 6087064"/>
              <a:gd name="connsiteY120" fmla="*/ 4245225 h 6913063"/>
              <a:gd name="connsiteX121" fmla="*/ 1228725 w 6087064"/>
              <a:gd name="connsiteY121" fmla="*/ 4254750 h 6913063"/>
              <a:gd name="connsiteX122" fmla="*/ 1257300 w 6087064"/>
              <a:gd name="connsiteY122" fmla="*/ 4273800 h 6913063"/>
              <a:gd name="connsiteX123" fmla="*/ 1343025 w 6087064"/>
              <a:gd name="connsiteY123" fmla="*/ 4264275 h 6913063"/>
              <a:gd name="connsiteX124" fmla="*/ 1371600 w 6087064"/>
              <a:gd name="connsiteY124" fmla="*/ 4245225 h 6913063"/>
              <a:gd name="connsiteX125" fmla="*/ 1419225 w 6087064"/>
              <a:gd name="connsiteY125" fmla="*/ 4188075 h 6913063"/>
              <a:gd name="connsiteX126" fmla="*/ 1485900 w 6087064"/>
              <a:gd name="connsiteY126" fmla="*/ 4130925 h 6913063"/>
              <a:gd name="connsiteX127" fmla="*/ 1514475 w 6087064"/>
              <a:gd name="connsiteY127" fmla="*/ 4121400 h 6913063"/>
              <a:gd name="connsiteX128" fmla="*/ 1543050 w 6087064"/>
              <a:gd name="connsiteY128" fmla="*/ 4102350 h 6913063"/>
              <a:gd name="connsiteX129" fmla="*/ 1628775 w 6087064"/>
              <a:gd name="connsiteY129" fmla="*/ 4083300 h 6913063"/>
              <a:gd name="connsiteX130" fmla="*/ 1657350 w 6087064"/>
              <a:gd name="connsiteY130" fmla="*/ 4064250 h 6913063"/>
              <a:gd name="connsiteX131" fmla="*/ 1685925 w 6087064"/>
              <a:gd name="connsiteY131" fmla="*/ 4035675 h 6913063"/>
              <a:gd name="connsiteX132" fmla="*/ 1743075 w 6087064"/>
              <a:gd name="connsiteY132" fmla="*/ 4016625 h 6913063"/>
              <a:gd name="connsiteX133" fmla="*/ 1809750 w 6087064"/>
              <a:gd name="connsiteY133" fmla="*/ 3997575 h 6913063"/>
              <a:gd name="connsiteX134" fmla="*/ 1924050 w 6087064"/>
              <a:gd name="connsiteY134" fmla="*/ 3978525 h 6913063"/>
              <a:gd name="connsiteX135" fmla="*/ 1943100 w 6087064"/>
              <a:gd name="connsiteY135" fmla="*/ 3949950 h 6913063"/>
              <a:gd name="connsiteX136" fmla="*/ 2000250 w 6087064"/>
              <a:gd name="connsiteY136" fmla="*/ 3930900 h 6913063"/>
              <a:gd name="connsiteX137" fmla="*/ 2345301 w 6087064"/>
              <a:gd name="connsiteY137" fmla="*/ 3902153 h 6913063"/>
              <a:gd name="connsiteX138" fmla="*/ 2566219 w 6087064"/>
              <a:gd name="connsiteY138" fmla="*/ 3921048 h 6913063"/>
              <a:gd name="connsiteX139" fmla="*/ 2825546 w 6087064"/>
              <a:gd name="connsiteY139" fmla="*/ 3882854 h 6913063"/>
              <a:gd name="connsiteX140" fmla="*/ 3347577 w 6087064"/>
              <a:gd name="connsiteY140" fmla="*/ 3882835 h 6913063"/>
              <a:gd name="connsiteX141" fmla="*/ 3527630 w 6087064"/>
              <a:gd name="connsiteY141" fmla="*/ 3920915 h 6913063"/>
              <a:gd name="connsiteX142" fmla="*/ 3814302 w 6087064"/>
              <a:gd name="connsiteY142" fmla="*/ 3959092 h 6913063"/>
              <a:gd name="connsiteX143" fmla="*/ 3994663 w 6087064"/>
              <a:gd name="connsiteY143" fmla="*/ 3959130 h 6913063"/>
              <a:gd name="connsiteX144" fmla="*/ 4245078 w 6087064"/>
              <a:gd name="connsiteY144" fmla="*/ 3987686 h 6913063"/>
              <a:gd name="connsiteX145" fmla="*/ 4400857 w 6087064"/>
              <a:gd name="connsiteY145" fmla="*/ 4006716 h 6913063"/>
              <a:gd name="connsiteX146" fmla="*/ 4622390 w 6087064"/>
              <a:gd name="connsiteY146" fmla="*/ 4006813 h 6913063"/>
              <a:gd name="connsiteX147" fmla="*/ 4742836 w 6087064"/>
              <a:gd name="connsiteY147" fmla="*/ 4006985 h 6913063"/>
              <a:gd name="connsiteX148" fmla="*/ 5076825 w 6087064"/>
              <a:gd name="connsiteY148" fmla="*/ 4092633 h 6913063"/>
              <a:gd name="connsiteX149" fmla="*/ 5334000 w 6087064"/>
              <a:gd name="connsiteY149" fmla="*/ 4188075 h 6913063"/>
              <a:gd name="connsiteX150" fmla="*/ 5343525 w 6087064"/>
              <a:gd name="connsiteY150" fmla="*/ 4216650 h 6913063"/>
              <a:gd name="connsiteX151" fmla="*/ 5410200 w 6087064"/>
              <a:gd name="connsiteY151" fmla="*/ 4273800 h 6913063"/>
              <a:gd name="connsiteX152" fmla="*/ 5438775 w 6087064"/>
              <a:gd name="connsiteY152" fmla="*/ 4283325 h 6913063"/>
              <a:gd name="connsiteX153" fmla="*/ 5495925 w 6087064"/>
              <a:gd name="connsiteY153" fmla="*/ 4340475 h 6913063"/>
              <a:gd name="connsiteX154" fmla="*/ 5562600 w 6087064"/>
              <a:gd name="connsiteY154" fmla="*/ 4378575 h 6913063"/>
              <a:gd name="connsiteX155" fmla="*/ 5591175 w 6087064"/>
              <a:gd name="connsiteY155" fmla="*/ 4435725 h 6913063"/>
              <a:gd name="connsiteX156" fmla="*/ 5600700 w 6087064"/>
              <a:gd name="connsiteY156" fmla="*/ 4464300 h 6913063"/>
              <a:gd name="connsiteX157" fmla="*/ 5619750 w 6087064"/>
              <a:gd name="connsiteY157" fmla="*/ 4502400 h 6913063"/>
              <a:gd name="connsiteX158" fmla="*/ 5629275 w 6087064"/>
              <a:gd name="connsiteY158" fmla="*/ 4540500 h 6913063"/>
              <a:gd name="connsiteX159" fmla="*/ 5648325 w 6087064"/>
              <a:gd name="connsiteY159" fmla="*/ 4569075 h 6913063"/>
              <a:gd name="connsiteX160" fmla="*/ 5657850 w 6087064"/>
              <a:gd name="connsiteY160" fmla="*/ 4597650 h 6913063"/>
              <a:gd name="connsiteX161" fmla="*/ 5695950 w 6087064"/>
              <a:gd name="connsiteY161" fmla="*/ 4654800 h 6913063"/>
              <a:gd name="connsiteX162" fmla="*/ 5705475 w 6087064"/>
              <a:gd name="connsiteY162" fmla="*/ 4702425 h 6913063"/>
              <a:gd name="connsiteX163" fmla="*/ 5734050 w 6087064"/>
              <a:gd name="connsiteY163" fmla="*/ 4731000 h 6913063"/>
              <a:gd name="connsiteX164" fmla="*/ 5753100 w 6087064"/>
              <a:gd name="connsiteY164" fmla="*/ 4769100 h 6913063"/>
              <a:gd name="connsiteX165" fmla="*/ 5772150 w 6087064"/>
              <a:gd name="connsiteY165" fmla="*/ 4826250 h 6913063"/>
              <a:gd name="connsiteX166" fmla="*/ 5781675 w 6087064"/>
              <a:gd name="connsiteY166" fmla="*/ 4854825 h 6913063"/>
              <a:gd name="connsiteX167" fmla="*/ 5791200 w 6087064"/>
              <a:gd name="connsiteY167" fmla="*/ 4883400 h 6913063"/>
              <a:gd name="connsiteX168" fmla="*/ 5810250 w 6087064"/>
              <a:gd name="connsiteY168" fmla="*/ 5235825 h 6913063"/>
              <a:gd name="connsiteX169" fmla="*/ 5819775 w 6087064"/>
              <a:gd name="connsiteY169" fmla="*/ 5302500 h 6913063"/>
              <a:gd name="connsiteX170" fmla="*/ 5829300 w 6087064"/>
              <a:gd name="connsiteY170" fmla="*/ 5435850 h 6913063"/>
              <a:gd name="connsiteX171" fmla="*/ 5848350 w 6087064"/>
              <a:gd name="connsiteY171" fmla="*/ 5559675 h 6913063"/>
              <a:gd name="connsiteX172" fmla="*/ 5867400 w 6087064"/>
              <a:gd name="connsiteY172" fmla="*/ 5654925 h 6913063"/>
              <a:gd name="connsiteX173" fmla="*/ 5886450 w 6087064"/>
              <a:gd name="connsiteY173" fmla="*/ 5893050 h 6913063"/>
              <a:gd name="connsiteX174" fmla="*/ 5895975 w 6087064"/>
              <a:gd name="connsiteY174" fmla="*/ 5978775 h 6913063"/>
              <a:gd name="connsiteX175" fmla="*/ 5905500 w 6087064"/>
              <a:gd name="connsiteY175" fmla="*/ 6807450 h 6913063"/>
              <a:gd name="connsiteX176" fmla="*/ 5934075 w 6087064"/>
              <a:gd name="connsiteY176" fmla="*/ 6893175 h 6913063"/>
              <a:gd name="connsiteX177" fmla="*/ 6055873 w 6087064"/>
              <a:gd name="connsiteY177" fmla="*/ 6373907 h 6913063"/>
              <a:gd name="connsiteX178" fmla="*/ 6086272 w 6087064"/>
              <a:gd name="connsiteY178" fmla="*/ 468246 h 6913063"/>
              <a:gd name="connsiteX0" fmla="*/ 6086272 w 6089637"/>
              <a:gd name="connsiteY0" fmla="*/ 468246 h 7012809"/>
              <a:gd name="connsiteX1" fmla="*/ 6000750 w 6089637"/>
              <a:gd name="connsiteY1" fmla="*/ 387600 h 7012809"/>
              <a:gd name="connsiteX2" fmla="*/ 5981700 w 6089637"/>
              <a:gd name="connsiteY2" fmla="*/ 540000 h 7012809"/>
              <a:gd name="connsiteX3" fmla="*/ 5962650 w 6089637"/>
              <a:gd name="connsiteY3" fmla="*/ 635250 h 7012809"/>
              <a:gd name="connsiteX4" fmla="*/ 5943600 w 6089637"/>
              <a:gd name="connsiteY4" fmla="*/ 873375 h 7012809"/>
              <a:gd name="connsiteX5" fmla="*/ 5934075 w 6089637"/>
              <a:gd name="connsiteY5" fmla="*/ 911475 h 7012809"/>
              <a:gd name="connsiteX6" fmla="*/ 5924550 w 6089637"/>
              <a:gd name="connsiteY6" fmla="*/ 997200 h 7012809"/>
              <a:gd name="connsiteX7" fmla="*/ 5915025 w 6089637"/>
              <a:gd name="connsiteY7" fmla="*/ 1054350 h 7012809"/>
              <a:gd name="connsiteX8" fmla="*/ 5905500 w 6089637"/>
              <a:gd name="connsiteY8" fmla="*/ 1302000 h 7012809"/>
              <a:gd name="connsiteX9" fmla="*/ 5886450 w 6089637"/>
              <a:gd name="connsiteY9" fmla="*/ 1406775 h 7012809"/>
              <a:gd name="connsiteX10" fmla="*/ 5867400 w 6089637"/>
              <a:gd name="connsiteY10" fmla="*/ 1482975 h 7012809"/>
              <a:gd name="connsiteX11" fmla="*/ 5848350 w 6089637"/>
              <a:gd name="connsiteY11" fmla="*/ 1587750 h 7012809"/>
              <a:gd name="connsiteX12" fmla="*/ 5838825 w 6089637"/>
              <a:gd name="connsiteY12" fmla="*/ 1711575 h 7012809"/>
              <a:gd name="connsiteX13" fmla="*/ 5819775 w 6089637"/>
              <a:gd name="connsiteY13" fmla="*/ 1787775 h 7012809"/>
              <a:gd name="connsiteX14" fmla="*/ 5810250 w 6089637"/>
              <a:gd name="connsiteY14" fmla="*/ 1844925 h 7012809"/>
              <a:gd name="connsiteX15" fmla="*/ 5800725 w 6089637"/>
              <a:gd name="connsiteY15" fmla="*/ 1930650 h 7012809"/>
              <a:gd name="connsiteX16" fmla="*/ 5781675 w 6089637"/>
              <a:gd name="connsiteY16" fmla="*/ 1987800 h 7012809"/>
              <a:gd name="connsiteX17" fmla="*/ 5772150 w 6089637"/>
              <a:gd name="connsiteY17" fmla="*/ 2025900 h 7012809"/>
              <a:gd name="connsiteX18" fmla="*/ 5753100 w 6089637"/>
              <a:gd name="connsiteY18" fmla="*/ 2054475 h 7012809"/>
              <a:gd name="connsiteX19" fmla="*/ 5743575 w 6089637"/>
              <a:gd name="connsiteY19" fmla="*/ 2140200 h 7012809"/>
              <a:gd name="connsiteX20" fmla="*/ 5734050 w 6089637"/>
              <a:gd name="connsiteY20" fmla="*/ 2187825 h 7012809"/>
              <a:gd name="connsiteX21" fmla="*/ 5724525 w 6089637"/>
              <a:gd name="connsiteY21" fmla="*/ 2244975 h 7012809"/>
              <a:gd name="connsiteX22" fmla="*/ 5715000 w 6089637"/>
              <a:gd name="connsiteY22" fmla="*/ 2283075 h 7012809"/>
              <a:gd name="connsiteX23" fmla="*/ 5705475 w 6089637"/>
              <a:gd name="connsiteY23" fmla="*/ 2340225 h 7012809"/>
              <a:gd name="connsiteX24" fmla="*/ 5676900 w 6089637"/>
              <a:gd name="connsiteY24" fmla="*/ 2406900 h 7012809"/>
              <a:gd name="connsiteX25" fmla="*/ 5648325 w 6089637"/>
              <a:gd name="connsiteY25" fmla="*/ 2492625 h 7012809"/>
              <a:gd name="connsiteX26" fmla="*/ 5638800 w 6089637"/>
              <a:gd name="connsiteY26" fmla="*/ 2521200 h 7012809"/>
              <a:gd name="connsiteX27" fmla="*/ 5610225 w 6089637"/>
              <a:gd name="connsiteY27" fmla="*/ 2549775 h 7012809"/>
              <a:gd name="connsiteX28" fmla="*/ 5572125 w 6089637"/>
              <a:gd name="connsiteY28" fmla="*/ 2597400 h 7012809"/>
              <a:gd name="connsiteX29" fmla="*/ 5543550 w 6089637"/>
              <a:gd name="connsiteY29" fmla="*/ 2625975 h 7012809"/>
              <a:gd name="connsiteX30" fmla="*/ 5486400 w 6089637"/>
              <a:gd name="connsiteY30" fmla="*/ 2664075 h 7012809"/>
              <a:gd name="connsiteX31" fmla="*/ 5457825 w 6089637"/>
              <a:gd name="connsiteY31" fmla="*/ 2683125 h 7012809"/>
              <a:gd name="connsiteX32" fmla="*/ 5429250 w 6089637"/>
              <a:gd name="connsiteY32" fmla="*/ 2692650 h 7012809"/>
              <a:gd name="connsiteX33" fmla="*/ 5372100 w 6089637"/>
              <a:gd name="connsiteY33" fmla="*/ 2730750 h 7012809"/>
              <a:gd name="connsiteX34" fmla="*/ 5343525 w 6089637"/>
              <a:gd name="connsiteY34" fmla="*/ 2749800 h 7012809"/>
              <a:gd name="connsiteX35" fmla="*/ 5286375 w 6089637"/>
              <a:gd name="connsiteY35" fmla="*/ 2787900 h 7012809"/>
              <a:gd name="connsiteX36" fmla="*/ 5257800 w 6089637"/>
              <a:gd name="connsiteY36" fmla="*/ 2806950 h 7012809"/>
              <a:gd name="connsiteX37" fmla="*/ 5200650 w 6089637"/>
              <a:gd name="connsiteY37" fmla="*/ 2826000 h 7012809"/>
              <a:gd name="connsiteX38" fmla="*/ 5162550 w 6089637"/>
              <a:gd name="connsiteY38" fmla="*/ 2864100 h 7012809"/>
              <a:gd name="connsiteX39" fmla="*/ 5143500 w 6089637"/>
              <a:gd name="connsiteY39" fmla="*/ 2892675 h 7012809"/>
              <a:gd name="connsiteX40" fmla="*/ 5086350 w 6089637"/>
              <a:gd name="connsiteY40" fmla="*/ 2940300 h 7012809"/>
              <a:gd name="connsiteX41" fmla="*/ 4905375 w 6089637"/>
              <a:gd name="connsiteY41" fmla="*/ 2978534 h 7012809"/>
              <a:gd name="connsiteX42" fmla="*/ 4676467 w 6089637"/>
              <a:gd name="connsiteY42" fmla="*/ 3035647 h 7012809"/>
              <a:gd name="connsiteX43" fmla="*/ 4493650 w 6089637"/>
              <a:gd name="connsiteY43" fmla="*/ 3092739 h 7012809"/>
              <a:gd name="connsiteX44" fmla="*/ 4324042 w 6089637"/>
              <a:gd name="connsiteY44" fmla="*/ 3073765 h 7012809"/>
              <a:gd name="connsiteX45" fmla="*/ 4132314 w 6089637"/>
              <a:gd name="connsiteY45" fmla="*/ 3092796 h 7012809"/>
              <a:gd name="connsiteX46" fmla="*/ 3914775 w 6089637"/>
              <a:gd name="connsiteY46" fmla="*/ 3064260 h 7012809"/>
              <a:gd name="connsiteX47" fmla="*/ 3770978 w 6089637"/>
              <a:gd name="connsiteY47" fmla="*/ 3035704 h 7012809"/>
              <a:gd name="connsiteX48" fmla="*/ 3540535 w 6089637"/>
              <a:gd name="connsiteY48" fmla="*/ 3007147 h 7012809"/>
              <a:gd name="connsiteX49" fmla="*/ 3205316 w 6089637"/>
              <a:gd name="connsiteY49" fmla="*/ 3035704 h 7012809"/>
              <a:gd name="connsiteX50" fmla="*/ 2924175 w 6089637"/>
              <a:gd name="connsiteY50" fmla="*/ 2978746 h 7012809"/>
              <a:gd name="connsiteX51" fmla="*/ 2613845 w 6089637"/>
              <a:gd name="connsiteY51" fmla="*/ 3026332 h 7012809"/>
              <a:gd name="connsiteX52" fmla="*/ 2127455 w 6089637"/>
              <a:gd name="connsiteY52" fmla="*/ 3026314 h 7012809"/>
              <a:gd name="connsiteX53" fmla="*/ 1800225 w 6089637"/>
              <a:gd name="connsiteY53" fmla="*/ 3045075 h 7012809"/>
              <a:gd name="connsiteX54" fmla="*/ 1733550 w 6089637"/>
              <a:gd name="connsiteY54" fmla="*/ 2987925 h 7012809"/>
              <a:gd name="connsiteX55" fmla="*/ 1685925 w 6089637"/>
              <a:gd name="connsiteY55" fmla="*/ 2978400 h 7012809"/>
              <a:gd name="connsiteX56" fmla="*/ 1466850 w 6089637"/>
              <a:gd name="connsiteY56" fmla="*/ 2959350 h 7012809"/>
              <a:gd name="connsiteX57" fmla="*/ 1362075 w 6089637"/>
              <a:gd name="connsiteY57" fmla="*/ 2930775 h 7012809"/>
              <a:gd name="connsiteX58" fmla="*/ 1314450 w 6089637"/>
              <a:gd name="connsiteY58" fmla="*/ 2921250 h 7012809"/>
              <a:gd name="connsiteX59" fmla="*/ 1266825 w 6089637"/>
              <a:gd name="connsiteY59" fmla="*/ 2902200 h 7012809"/>
              <a:gd name="connsiteX60" fmla="*/ 1181100 w 6089637"/>
              <a:gd name="connsiteY60" fmla="*/ 2892675 h 7012809"/>
              <a:gd name="connsiteX61" fmla="*/ 1152525 w 6089637"/>
              <a:gd name="connsiteY61" fmla="*/ 2883150 h 7012809"/>
              <a:gd name="connsiteX62" fmla="*/ 1047750 w 6089637"/>
              <a:gd name="connsiteY62" fmla="*/ 2854575 h 7012809"/>
              <a:gd name="connsiteX63" fmla="*/ 1009650 w 6089637"/>
              <a:gd name="connsiteY63" fmla="*/ 2835525 h 7012809"/>
              <a:gd name="connsiteX64" fmla="*/ 962025 w 6089637"/>
              <a:gd name="connsiteY64" fmla="*/ 2816475 h 7012809"/>
              <a:gd name="connsiteX65" fmla="*/ 933450 w 6089637"/>
              <a:gd name="connsiteY65" fmla="*/ 2797425 h 7012809"/>
              <a:gd name="connsiteX66" fmla="*/ 904875 w 6089637"/>
              <a:gd name="connsiteY66" fmla="*/ 2787900 h 7012809"/>
              <a:gd name="connsiteX67" fmla="*/ 876300 w 6089637"/>
              <a:gd name="connsiteY67" fmla="*/ 2768850 h 7012809"/>
              <a:gd name="connsiteX68" fmla="*/ 809625 w 6089637"/>
              <a:gd name="connsiteY68" fmla="*/ 2740275 h 7012809"/>
              <a:gd name="connsiteX69" fmla="*/ 781050 w 6089637"/>
              <a:gd name="connsiteY69" fmla="*/ 2721225 h 7012809"/>
              <a:gd name="connsiteX70" fmla="*/ 752475 w 6089637"/>
              <a:gd name="connsiteY70" fmla="*/ 2711700 h 7012809"/>
              <a:gd name="connsiteX71" fmla="*/ 685800 w 6089637"/>
              <a:gd name="connsiteY71" fmla="*/ 2692650 h 7012809"/>
              <a:gd name="connsiteX72" fmla="*/ 638175 w 6089637"/>
              <a:gd name="connsiteY72" fmla="*/ 2683125 h 7012809"/>
              <a:gd name="connsiteX73" fmla="*/ 581025 w 6089637"/>
              <a:gd name="connsiteY73" fmla="*/ 2664075 h 7012809"/>
              <a:gd name="connsiteX74" fmla="*/ 466725 w 6089637"/>
              <a:gd name="connsiteY74" fmla="*/ 2645025 h 7012809"/>
              <a:gd name="connsiteX75" fmla="*/ 419100 w 6089637"/>
              <a:gd name="connsiteY75" fmla="*/ 2625975 h 7012809"/>
              <a:gd name="connsiteX76" fmla="*/ 390525 w 6089637"/>
              <a:gd name="connsiteY76" fmla="*/ 2616450 h 7012809"/>
              <a:gd name="connsiteX77" fmla="*/ 342900 w 6089637"/>
              <a:gd name="connsiteY77" fmla="*/ 2597400 h 7012809"/>
              <a:gd name="connsiteX78" fmla="*/ 219075 w 6089637"/>
              <a:gd name="connsiteY78" fmla="*/ 2568825 h 7012809"/>
              <a:gd name="connsiteX79" fmla="*/ 190500 w 6089637"/>
              <a:gd name="connsiteY79" fmla="*/ 2559300 h 7012809"/>
              <a:gd name="connsiteX80" fmla="*/ 133350 w 6089637"/>
              <a:gd name="connsiteY80" fmla="*/ 2568825 h 7012809"/>
              <a:gd name="connsiteX81" fmla="*/ 85725 w 6089637"/>
              <a:gd name="connsiteY81" fmla="*/ 2616450 h 7012809"/>
              <a:gd name="connsiteX82" fmla="*/ 57150 w 6089637"/>
              <a:gd name="connsiteY82" fmla="*/ 2654550 h 7012809"/>
              <a:gd name="connsiteX83" fmla="*/ 38100 w 6089637"/>
              <a:gd name="connsiteY83" fmla="*/ 2692650 h 7012809"/>
              <a:gd name="connsiteX84" fmla="*/ 19050 w 6089637"/>
              <a:gd name="connsiteY84" fmla="*/ 2721225 h 7012809"/>
              <a:gd name="connsiteX85" fmla="*/ 9525 w 6089637"/>
              <a:gd name="connsiteY85" fmla="*/ 2759325 h 7012809"/>
              <a:gd name="connsiteX86" fmla="*/ 0 w 6089637"/>
              <a:gd name="connsiteY86" fmla="*/ 2787900 h 7012809"/>
              <a:gd name="connsiteX87" fmla="*/ 28575 w 6089637"/>
              <a:gd name="connsiteY87" fmla="*/ 2940300 h 7012809"/>
              <a:gd name="connsiteX88" fmla="*/ 47625 w 6089637"/>
              <a:gd name="connsiteY88" fmla="*/ 2997450 h 7012809"/>
              <a:gd name="connsiteX89" fmla="*/ 76200 w 6089637"/>
              <a:gd name="connsiteY89" fmla="*/ 3035550 h 7012809"/>
              <a:gd name="connsiteX90" fmla="*/ 85725 w 6089637"/>
              <a:gd name="connsiteY90" fmla="*/ 3064125 h 7012809"/>
              <a:gd name="connsiteX91" fmla="*/ 114300 w 6089637"/>
              <a:gd name="connsiteY91" fmla="*/ 3073650 h 7012809"/>
              <a:gd name="connsiteX92" fmla="*/ 171450 w 6089637"/>
              <a:gd name="connsiteY92" fmla="*/ 3111750 h 7012809"/>
              <a:gd name="connsiteX93" fmla="*/ 200025 w 6089637"/>
              <a:gd name="connsiteY93" fmla="*/ 3121275 h 7012809"/>
              <a:gd name="connsiteX94" fmla="*/ 228600 w 6089637"/>
              <a:gd name="connsiteY94" fmla="*/ 3140325 h 7012809"/>
              <a:gd name="connsiteX95" fmla="*/ 257175 w 6089637"/>
              <a:gd name="connsiteY95" fmla="*/ 3168900 h 7012809"/>
              <a:gd name="connsiteX96" fmla="*/ 314325 w 6089637"/>
              <a:gd name="connsiteY96" fmla="*/ 3187950 h 7012809"/>
              <a:gd name="connsiteX97" fmla="*/ 352425 w 6089637"/>
              <a:gd name="connsiteY97" fmla="*/ 3207000 h 7012809"/>
              <a:gd name="connsiteX98" fmla="*/ 409575 w 6089637"/>
              <a:gd name="connsiteY98" fmla="*/ 3254625 h 7012809"/>
              <a:gd name="connsiteX99" fmla="*/ 438150 w 6089637"/>
              <a:gd name="connsiteY99" fmla="*/ 3292725 h 7012809"/>
              <a:gd name="connsiteX100" fmla="*/ 466725 w 6089637"/>
              <a:gd name="connsiteY100" fmla="*/ 3349875 h 7012809"/>
              <a:gd name="connsiteX101" fmla="*/ 476250 w 6089637"/>
              <a:gd name="connsiteY101" fmla="*/ 3378450 h 7012809"/>
              <a:gd name="connsiteX102" fmla="*/ 504825 w 6089637"/>
              <a:gd name="connsiteY102" fmla="*/ 3416550 h 7012809"/>
              <a:gd name="connsiteX103" fmla="*/ 523875 w 6089637"/>
              <a:gd name="connsiteY103" fmla="*/ 3454650 h 7012809"/>
              <a:gd name="connsiteX104" fmla="*/ 533400 w 6089637"/>
              <a:gd name="connsiteY104" fmla="*/ 3502275 h 7012809"/>
              <a:gd name="connsiteX105" fmla="*/ 590550 w 6089637"/>
              <a:gd name="connsiteY105" fmla="*/ 3578475 h 7012809"/>
              <a:gd name="connsiteX106" fmla="*/ 666750 w 6089637"/>
              <a:gd name="connsiteY106" fmla="*/ 3664200 h 7012809"/>
              <a:gd name="connsiteX107" fmla="*/ 695325 w 6089637"/>
              <a:gd name="connsiteY107" fmla="*/ 3683250 h 7012809"/>
              <a:gd name="connsiteX108" fmla="*/ 762000 w 6089637"/>
              <a:gd name="connsiteY108" fmla="*/ 3778500 h 7012809"/>
              <a:gd name="connsiteX109" fmla="*/ 800100 w 6089637"/>
              <a:gd name="connsiteY109" fmla="*/ 3835650 h 7012809"/>
              <a:gd name="connsiteX110" fmla="*/ 857250 w 6089637"/>
              <a:gd name="connsiteY110" fmla="*/ 3930900 h 7012809"/>
              <a:gd name="connsiteX111" fmla="*/ 923925 w 6089637"/>
              <a:gd name="connsiteY111" fmla="*/ 3988050 h 7012809"/>
              <a:gd name="connsiteX112" fmla="*/ 952500 w 6089637"/>
              <a:gd name="connsiteY112" fmla="*/ 4016625 h 7012809"/>
              <a:gd name="connsiteX113" fmla="*/ 981075 w 6089637"/>
              <a:gd name="connsiteY113" fmla="*/ 4035675 h 7012809"/>
              <a:gd name="connsiteX114" fmla="*/ 1028700 w 6089637"/>
              <a:gd name="connsiteY114" fmla="*/ 4092825 h 7012809"/>
              <a:gd name="connsiteX115" fmla="*/ 1057275 w 6089637"/>
              <a:gd name="connsiteY115" fmla="*/ 4130925 h 7012809"/>
              <a:gd name="connsiteX116" fmla="*/ 1076325 w 6089637"/>
              <a:gd name="connsiteY116" fmla="*/ 4159500 h 7012809"/>
              <a:gd name="connsiteX117" fmla="*/ 1114425 w 6089637"/>
              <a:gd name="connsiteY117" fmla="*/ 4169025 h 7012809"/>
              <a:gd name="connsiteX118" fmla="*/ 1152525 w 6089637"/>
              <a:gd name="connsiteY118" fmla="*/ 4197600 h 7012809"/>
              <a:gd name="connsiteX119" fmla="*/ 1181100 w 6089637"/>
              <a:gd name="connsiteY119" fmla="*/ 4216650 h 7012809"/>
              <a:gd name="connsiteX120" fmla="*/ 1200150 w 6089637"/>
              <a:gd name="connsiteY120" fmla="*/ 4245225 h 7012809"/>
              <a:gd name="connsiteX121" fmla="*/ 1228725 w 6089637"/>
              <a:gd name="connsiteY121" fmla="*/ 4254750 h 7012809"/>
              <a:gd name="connsiteX122" fmla="*/ 1257300 w 6089637"/>
              <a:gd name="connsiteY122" fmla="*/ 4273800 h 7012809"/>
              <a:gd name="connsiteX123" fmla="*/ 1343025 w 6089637"/>
              <a:gd name="connsiteY123" fmla="*/ 4264275 h 7012809"/>
              <a:gd name="connsiteX124" fmla="*/ 1371600 w 6089637"/>
              <a:gd name="connsiteY124" fmla="*/ 4245225 h 7012809"/>
              <a:gd name="connsiteX125" fmla="*/ 1419225 w 6089637"/>
              <a:gd name="connsiteY125" fmla="*/ 4188075 h 7012809"/>
              <a:gd name="connsiteX126" fmla="*/ 1485900 w 6089637"/>
              <a:gd name="connsiteY126" fmla="*/ 4130925 h 7012809"/>
              <a:gd name="connsiteX127" fmla="*/ 1514475 w 6089637"/>
              <a:gd name="connsiteY127" fmla="*/ 4121400 h 7012809"/>
              <a:gd name="connsiteX128" fmla="*/ 1543050 w 6089637"/>
              <a:gd name="connsiteY128" fmla="*/ 4102350 h 7012809"/>
              <a:gd name="connsiteX129" fmla="*/ 1628775 w 6089637"/>
              <a:gd name="connsiteY129" fmla="*/ 4083300 h 7012809"/>
              <a:gd name="connsiteX130" fmla="*/ 1657350 w 6089637"/>
              <a:gd name="connsiteY130" fmla="*/ 4064250 h 7012809"/>
              <a:gd name="connsiteX131" fmla="*/ 1685925 w 6089637"/>
              <a:gd name="connsiteY131" fmla="*/ 4035675 h 7012809"/>
              <a:gd name="connsiteX132" fmla="*/ 1743075 w 6089637"/>
              <a:gd name="connsiteY132" fmla="*/ 4016625 h 7012809"/>
              <a:gd name="connsiteX133" fmla="*/ 1809750 w 6089637"/>
              <a:gd name="connsiteY133" fmla="*/ 3997575 h 7012809"/>
              <a:gd name="connsiteX134" fmla="*/ 1924050 w 6089637"/>
              <a:gd name="connsiteY134" fmla="*/ 3978525 h 7012809"/>
              <a:gd name="connsiteX135" fmla="*/ 1943100 w 6089637"/>
              <a:gd name="connsiteY135" fmla="*/ 3949950 h 7012809"/>
              <a:gd name="connsiteX136" fmla="*/ 2000250 w 6089637"/>
              <a:gd name="connsiteY136" fmla="*/ 3930900 h 7012809"/>
              <a:gd name="connsiteX137" fmla="*/ 2345301 w 6089637"/>
              <a:gd name="connsiteY137" fmla="*/ 3902153 h 7012809"/>
              <a:gd name="connsiteX138" fmla="*/ 2566219 w 6089637"/>
              <a:gd name="connsiteY138" fmla="*/ 3921048 h 7012809"/>
              <a:gd name="connsiteX139" fmla="*/ 2825546 w 6089637"/>
              <a:gd name="connsiteY139" fmla="*/ 3882854 h 7012809"/>
              <a:gd name="connsiteX140" fmla="*/ 3347577 w 6089637"/>
              <a:gd name="connsiteY140" fmla="*/ 3882835 h 7012809"/>
              <a:gd name="connsiteX141" fmla="*/ 3527630 w 6089637"/>
              <a:gd name="connsiteY141" fmla="*/ 3920915 h 7012809"/>
              <a:gd name="connsiteX142" fmla="*/ 3814302 w 6089637"/>
              <a:gd name="connsiteY142" fmla="*/ 3959092 h 7012809"/>
              <a:gd name="connsiteX143" fmla="*/ 3994663 w 6089637"/>
              <a:gd name="connsiteY143" fmla="*/ 3959130 h 7012809"/>
              <a:gd name="connsiteX144" fmla="*/ 4245078 w 6089637"/>
              <a:gd name="connsiteY144" fmla="*/ 3987686 h 7012809"/>
              <a:gd name="connsiteX145" fmla="*/ 4400857 w 6089637"/>
              <a:gd name="connsiteY145" fmla="*/ 4006716 h 7012809"/>
              <a:gd name="connsiteX146" fmla="*/ 4622390 w 6089637"/>
              <a:gd name="connsiteY146" fmla="*/ 4006813 h 7012809"/>
              <a:gd name="connsiteX147" fmla="*/ 4742836 w 6089637"/>
              <a:gd name="connsiteY147" fmla="*/ 4006985 h 7012809"/>
              <a:gd name="connsiteX148" fmla="*/ 5076825 w 6089637"/>
              <a:gd name="connsiteY148" fmla="*/ 4092633 h 7012809"/>
              <a:gd name="connsiteX149" fmla="*/ 5334000 w 6089637"/>
              <a:gd name="connsiteY149" fmla="*/ 4188075 h 7012809"/>
              <a:gd name="connsiteX150" fmla="*/ 5343525 w 6089637"/>
              <a:gd name="connsiteY150" fmla="*/ 4216650 h 7012809"/>
              <a:gd name="connsiteX151" fmla="*/ 5410200 w 6089637"/>
              <a:gd name="connsiteY151" fmla="*/ 4273800 h 7012809"/>
              <a:gd name="connsiteX152" fmla="*/ 5438775 w 6089637"/>
              <a:gd name="connsiteY152" fmla="*/ 4283325 h 7012809"/>
              <a:gd name="connsiteX153" fmla="*/ 5495925 w 6089637"/>
              <a:gd name="connsiteY153" fmla="*/ 4340475 h 7012809"/>
              <a:gd name="connsiteX154" fmla="*/ 5562600 w 6089637"/>
              <a:gd name="connsiteY154" fmla="*/ 4378575 h 7012809"/>
              <a:gd name="connsiteX155" fmla="*/ 5591175 w 6089637"/>
              <a:gd name="connsiteY155" fmla="*/ 4435725 h 7012809"/>
              <a:gd name="connsiteX156" fmla="*/ 5600700 w 6089637"/>
              <a:gd name="connsiteY156" fmla="*/ 4464300 h 7012809"/>
              <a:gd name="connsiteX157" fmla="*/ 5619750 w 6089637"/>
              <a:gd name="connsiteY157" fmla="*/ 4502400 h 7012809"/>
              <a:gd name="connsiteX158" fmla="*/ 5629275 w 6089637"/>
              <a:gd name="connsiteY158" fmla="*/ 4540500 h 7012809"/>
              <a:gd name="connsiteX159" fmla="*/ 5648325 w 6089637"/>
              <a:gd name="connsiteY159" fmla="*/ 4569075 h 7012809"/>
              <a:gd name="connsiteX160" fmla="*/ 5657850 w 6089637"/>
              <a:gd name="connsiteY160" fmla="*/ 4597650 h 7012809"/>
              <a:gd name="connsiteX161" fmla="*/ 5695950 w 6089637"/>
              <a:gd name="connsiteY161" fmla="*/ 4654800 h 7012809"/>
              <a:gd name="connsiteX162" fmla="*/ 5705475 w 6089637"/>
              <a:gd name="connsiteY162" fmla="*/ 4702425 h 7012809"/>
              <a:gd name="connsiteX163" fmla="*/ 5734050 w 6089637"/>
              <a:gd name="connsiteY163" fmla="*/ 4731000 h 7012809"/>
              <a:gd name="connsiteX164" fmla="*/ 5753100 w 6089637"/>
              <a:gd name="connsiteY164" fmla="*/ 4769100 h 7012809"/>
              <a:gd name="connsiteX165" fmla="*/ 5772150 w 6089637"/>
              <a:gd name="connsiteY165" fmla="*/ 4826250 h 7012809"/>
              <a:gd name="connsiteX166" fmla="*/ 5781675 w 6089637"/>
              <a:gd name="connsiteY166" fmla="*/ 4854825 h 7012809"/>
              <a:gd name="connsiteX167" fmla="*/ 5791200 w 6089637"/>
              <a:gd name="connsiteY167" fmla="*/ 4883400 h 7012809"/>
              <a:gd name="connsiteX168" fmla="*/ 5810250 w 6089637"/>
              <a:gd name="connsiteY168" fmla="*/ 5235825 h 7012809"/>
              <a:gd name="connsiteX169" fmla="*/ 5819775 w 6089637"/>
              <a:gd name="connsiteY169" fmla="*/ 5302500 h 7012809"/>
              <a:gd name="connsiteX170" fmla="*/ 5829300 w 6089637"/>
              <a:gd name="connsiteY170" fmla="*/ 5435850 h 7012809"/>
              <a:gd name="connsiteX171" fmla="*/ 5848350 w 6089637"/>
              <a:gd name="connsiteY171" fmla="*/ 5559675 h 7012809"/>
              <a:gd name="connsiteX172" fmla="*/ 5867400 w 6089637"/>
              <a:gd name="connsiteY172" fmla="*/ 5654925 h 7012809"/>
              <a:gd name="connsiteX173" fmla="*/ 5886450 w 6089637"/>
              <a:gd name="connsiteY173" fmla="*/ 5893050 h 7012809"/>
              <a:gd name="connsiteX174" fmla="*/ 5895975 w 6089637"/>
              <a:gd name="connsiteY174" fmla="*/ 5978775 h 7012809"/>
              <a:gd name="connsiteX175" fmla="*/ 5905500 w 6089637"/>
              <a:gd name="connsiteY175" fmla="*/ 6807450 h 7012809"/>
              <a:gd name="connsiteX176" fmla="*/ 6055873 w 6089637"/>
              <a:gd name="connsiteY176" fmla="*/ 6373907 h 7012809"/>
              <a:gd name="connsiteX177" fmla="*/ 6086272 w 6089637"/>
              <a:gd name="connsiteY177" fmla="*/ 468246 h 7012809"/>
              <a:gd name="connsiteX0" fmla="*/ 6086272 w 6089860"/>
              <a:gd name="connsiteY0" fmla="*/ 468246 h 6712281"/>
              <a:gd name="connsiteX1" fmla="*/ 6000750 w 6089860"/>
              <a:gd name="connsiteY1" fmla="*/ 387600 h 6712281"/>
              <a:gd name="connsiteX2" fmla="*/ 5981700 w 6089860"/>
              <a:gd name="connsiteY2" fmla="*/ 540000 h 6712281"/>
              <a:gd name="connsiteX3" fmla="*/ 5962650 w 6089860"/>
              <a:gd name="connsiteY3" fmla="*/ 635250 h 6712281"/>
              <a:gd name="connsiteX4" fmla="*/ 5943600 w 6089860"/>
              <a:gd name="connsiteY4" fmla="*/ 873375 h 6712281"/>
              <a:gd name="connsiteX5" fmla="*/ 5934075 w 6089860"/>
              <a:gd name="connsiteY5" fmla="*/ 911475 h 6712281"/>
              <a:gd name="connsiteX6" fmla="*/ 5924550 w 6089860"/>
              <a:gd name="connsiteY6" fmla="*/ 997200 h 6712281"/>
              <a:gd name="connsiteX7" fmla="*/ 5915025 w 6089860"/>
              <a:gd name="connsiteY7" fmla="*/ 1054350 h 6712281"/>
              <a:gd name="connsiteX8" fmla="*/ 5905500 w 6089860"/>
              <a:gd name="connsiteY8" fmla="*/ 1302000 h 6712281"/>
              <a:gd name="connsiteX9" fmla="*/ 5886450 w 6089860"/>
              <a:gd name="connsiteY9" fmla="*/ 1406775 h 6712281"/>
              <a:gd name="connsiteX10" fmla="*/ 5867400 w 6089860"/>
              <a:gd name="connsiteY10" fmla="*/ 1482975 h 6712281"/>
              <a:gd name="connsiteX11" fmla="*/ 5848350 w 6089860"/>
              <a:gd name="connsiteY11" fmla="*/ 1587750 h 6712281"/>
              <a:gd name="connsiteX12" fmla="*/ 5838825 w 6089860"/>
              <a:gd name="connsiteY12" fmla="*/ 1711575 h 6712281"/>
              <a:gd name="connsiteX13" fmla="*/ 5819775 w 6089860"/>
              <a:gd name="connsiteY13" fmla="*/ 1787775 h 6712281"/>
              <a:gd name="connsiteX14" fmla="*/ 5810250 w 6089860"/>
              <a:gd name="connsiteY14" fmla="*/ 1844925 h 6712281"/>
              <a:gd name="connsiteX15" fmla="*/ 5800725 w 6089860"/>
              <a:gd name="connsiteY15" fmla="*/ 1930650 h 6712281"/>
              <a:gd name="connsiteX16" fmla="*/ 5781675 w 6089860"/>
              <a:gd name="connsiteY16" fmla="*/ 1987800 h 6712281"/>
              <a:gd name="connsiteX17" fmla="*/ 5772150 w 6089860"/>
              <a:gd name="connsiteY17" fmla="*/ 2025900 h 6712281"/>
              <a:gd name="connsiteX18" fmla="*/ 5753100 w 6089860"/>
              <a:gd name="connsiteY18" fmla="*/ 2054475 h 6712281"/>
              <a:gd name="connsiteX19" fmla="*/ 5743575 w 6089860"/>
              <a:gd name="connsiteY19" fmla="*/ 2140200 h 6712281"/>
              <a:gd name="connsiteX20" fmla="*/ 5734050 w 6089860"/>
              <a:gd name="connsiteY20" fmla="*/ 2187825 h 6712281"/>
              <a:gd name="connsiteX21" fmla="*/ 5724525 w 6089860"/>
              <a:gd name="connsiteY21" fmla="*/ 2244975 h 6712281"/>
              <a:gd name="connsiteX22" fmla="*/ 5715000 w 6089860"/>
              <a:gd name="connsiteY22" fmla="*/ 2283075 h 6712281"/>
              <a:gd name="connsiteX23" fmla="*/ 5705475 w 6089860"/>
              <a:gd name="connsiteY23" fmla="*/ 2340225 h 6712281"/>
              <a:gd name="connsiteX24" fmla="*/ 5676900 w 6089860"/>
              <a:gd name="connsiteY24" fmla="*/ 2406900 h 6712281"/>
              <a:gd name="connsiteX25" fmla="*/ 5648325 w 6089860"/>
              <a:gd name="connsiteY25" fmla="*/ 2492625 h 6712281"/>
              <a:gd name="connsiteX26" fmla="*/ 5638800 w 6089860"/>
              <a:gd name="connsiteY26" fmla="*/ 2521200 h 6712281"/>
              <a:gd name="connsiteX27" fmla="*/ 5610225 w 6089860"/>
              <a:gd name="connsiteY27" fmla="*/ 2549775 h 6712281"/>
              <a:gd name="connsiteX28" fmla="*/ 5572125 w 6089860"/>
              <a:gd name="connsiteY28" fmla="*/ 2597400 h 6712281"/>
              <a:gd name="connsiteX29" fmla="*/ 5543550 w 6089860"/>
              <a:gd name="connsiteY29" fmla="*/ 2625975 h 6712281"/>
              <a:gd name="connsiteX30" fmla="*/ 5486400 w 6089860"/>
              <a:gd name="connsiteY30" fmla="*/ 2664075 h 6712281"/>
              <a:gd name="connsiteX31" fmla="*/ 5457825 w 6089860"/>
              <a:gd name="connsiteY31" fmla="*/ 2683125 h 6712281"/>
              <a:gd name="connsiteX32" fmla="*/ 5429250 w 6089860"/>
              <a:gd name="connsiteY32" fmla="*/ 2692650 h 6712281"/>
              <a:gd name="connsiteX33" fmla="*/ 5372100 w 6089860"/>
              <a:gd name="connsiteY33" fmla="*/ 2730750 h 6712281"/>
              <a:gd name="connsiteX34" fmla="*/ 5343525 w 6089860"/>
              <a:gd name="connsiteY34" fmla="*/ 2749800 h 6712281"/>
              <a:gd name="connsiteX35" fmla="*/ 5286375 w 6089860"/>
              <a:gd name="connsiteY35" fmla="*/ 2787900 h 6712281"/>
              <a:gd name="connsiteX36" fmla="*/ 5257800 w 6089860"/>
              <a:gd name="connsiteY36" fmla="*/ 2806950 h 6712281"/>
              <a:gd name="connsiteX37" fmla="*/ 5200650 w 6089860"/>
              <a:gd name="connsiteY37" fmla="*/ 2826000 h 6712281"/>
              <a:gd name="connsiteX38" fmla="*/ 5162550 w 6089860"/>
              <a:gd name="connsiteY38" fmla="*/ 2864100 h 6712281"/>
              <a:gd name="connsiteX39" fmla="*/ 5143500 w 6089860"/>
              <a:gd name="connsiteY39" fmla="*/ 2892675 h 6712281"/>
              <a:gd name="connsiteX40" fmla="*/ 5086350 w 6089860"/>
              <a:gd name="connsiteY40" fmla="*/ 2940300 h 6712281"/>
              <a:gd name="connsiteX41" fmla="*/ 4905375 w 6089860"/>
              <a:gd name="connsiteY41" fmla="*/ 2978534 h 6712281"/>
              <a:gd name="connsiteX42" fmla="*/ 4676467 w 6089860"/>
              <a:gd name="connsiteY42" fmla="*/ 3035647 h 6712281"/>
              <a:gd name="connsiteX43" fmla="*/ 4493650 w 6089860"/>
              <a:gd name="connsiteY43" fmla="*/ 3092739 h 6712281"/>
              <a:gd name="connsiteX44" fmla="*/ 4324042 w 6089860"/>
              <a:gd name="connsiteY44" fmla="*/ 3073765 h 6712281"/>
              <a:gd name="connsiteX45" fmla="*/ 4132314 w 6089860"/>
              <a:gd name="connsiteY45" fmla="*/ 3092796 h 6712281"/>
              <a:gd name="connsiteX46" fmla="*/ 3914775 w 6089860"/>
              <a:gd name="connsiteY46" fmla="*/ 3064260 h 6712281"/>
              <a:gd name="connsiteX47" fmla="*/ 3770978 w 6089860"/>
              <a:gd name="connsiteY47" fmla="*/ 3035704 h 6712281"/>
              <a:gd name="connsiteX48" fmla="*/ 3540535 w 6089860"/>
              <a:gd name="connsiteY48" fmla="*/ 3007147 h 6712281"/>
              <a:gd name="connsiteX49" fmla="*/ 3205316 w 6089860"/>
              <a:gd name="connsiteY49" fmla="*/ 3035704 h 6712281"/>
              <a:gd name="connsiteX50" fmla="*/ 2924175 w 6089860"/>
              <a:gd name="connsiteY50" fmla="*/ 2978746 h 6712281"/>
              <a:gd name="connsiteX51" fmla="*/ 2613845 w 6089860"/>
              <a:gd name="connsiteY51" fmla="*/ 3026332 h 6712281"/>
              <a:gd name="connsiteX52" fmla="*/ 2127455 w 6089860"/>
              <a:gd name="connsiteY52" fmla="*/ 3026314 h 6712281"/>
              <a:gd name="connsiteX53" fmla="*/ 1800225 w 6089860"/>
              <a:gd name="connsiteY53" fmla="*/ 3045075 h 6712281"/>
              <a:gd name="connsiteX54" fmla="*/ 1733550 w 6089860"/>
              <a:gd name="connsiteY54" fmla="*/ 2987925 h 6712281"/>
              <a:gd name="connsiteX55" fmla="*/ 1685925 w 6089860"/>
              <a:gd name="connsiteY55" fmla="*/ 2978400 h 6712281"/>
              <a:gd name="connsiteX56" fmla="*/ 1466850 w 6089860"/>
              <a:gd name="connsiteY56" fmla="*/ 2959350 h 6712281"/>
              <a:gd name="connsiteX57" fmla="*/ 1362075 w 6089860"/>
              <a:gd name="connsiteY57" fmla="*/ 2930775 h 6712281"/>
              <a:gd name="connsiteX58" fmla="*/ 1314450 w 6089860"/>
              <a:gd name="connsiteY58" fmla="*/ 2921250 h 6712281"/>
              <a:gd name="connsiteX59" fmla="*/ 1266825 w 6089860"/>
              <a:gd name="connsiteY59" fmla="*/ 2902200 h 6712281"/>
              <a:gd name="connsiteX60" fmla="*/ 1181100 w 6089860"/>
              <a:gd name="connsiteY60" fmla="*/ 2892675 h 6712281"/>
              <a:gd name="connsiteX61" fmla="*/ 1152525 w 6089860"/>
              <a:gd name="connsiteY61" fmla="*/ 2883150 h 6712281"/>
              <a:gd name="connsiteX62" fmla="*/ 1047750 w 6089860"/>
              <a:gd name="connsiteY62" fmla="*/ 2854575 h 6712281"/>
              <a:gd name="connsiteX63" fmla="*/ 1009650 w 6089860"/>
              <a:gd name="connsiteY63" fmla="*/ 2835525 h 6712281"/>
              <a:gd name="connsiteX64" fmla="*/ 962025 w 6089860"/>
              <a:gd name="connsiteY64" fmla="*/ 2816475 h 6712281"/>
              <a:gd name="connsiteX65" fmla="*/ 933450 w 6089860"/>
              <a:gd name="connsiteY65" fmla="*/ 2797425 h 6712281"/>
              <a:gd name="connsiteX66" fmla="*/ 904875 w 6089860"/>
              <a:gd name="connsiteY66" fmla="*/ 2787900 h 6712281"/>
              <a:gd name="connsiteX67" fmla="*/ 876300 w 6089860"/>
              <a:gd name="connsiteY67" fmla="*/ 2768850 h 6712281"/>
              <a:gd name="connsiteX68" fmla="*/ 809625 w 6089860"/>
              <a:gd name="connsiteY68" fmla="*/ 2740275 h 6712281"/>
              <a:gd name="connsiteX69" fmla="*/ 781050 w 6089860"/>
              <a:gd name="connsiteY69" fmla="*/ 2721225 h 6712281"/>
              <a:gd name="connsiteX70" fmla="*/ 752475 w 6089860"/>
              <a:gd name="connsiteY70" fmla="*/ 2711700 h 6712281"/>
              <a:gd name="connsiteX71" fmla="*/ 685800 w 6089860"/>
              <a:gd name="connsiteY71" fmla="*/ 2692650 h 6712281"/>
              <a:gd name="connsiteX72" fmla="*/ 638175 w 6089860"/>
              <a:gd name="connsiteY72" fmla="*/ 2683125 h 6712281"/>
              <a:gd name="connsiteX73" fmla="*/ 581025 w 6089860"/>
              <a:gd name="connsiteY73" fmla="*/ 2664075 h 6712281"/>
              <a:gd name="connsiteX74" fmla="*/ 466725 w 6089860"/>
              <a:gd name="connsiteY74" fmla="*/ 2645025 h 6712281"/>
              <a:gd name="connsiteX75" fmla="*/ 419100 w 6089860"/>
              <a:gd name="connsiteY75" fmla="*/ 2625975 h 6712281"/>
              <a:gd name="connsiteX76" fmla="*/ 390525 w 6089860"/>
              <a:gd name="connsiteY76" fmla="*/ 2616450 h 6712281"/>
              <a:gd name="connsiteX77" fmla="*/ 342900 w 6089860"/>
              <a:gd name="connsiteY77" fmla="*/ 2597400 h 6712281"/>
              <a:gd name="connsiteX78" fmla="*/ 219075 w 6089860"/>
              <a:gd name="connsiteY78" fmla="*/ 2568825 h 6712281"/>
              <a:gd name="connsiteX79" fmla="*/ 190500 w 6089860"/>
              <a:gd name="connsiteY79" fmla="*/ 2559300 h 6712281"/>
              <a:gd name="connsiteX80" fmla="*/ 133350 w 6089860"/>
              <a:gd name="connsiteY80" fmla="*/ 2568825 h 6712281"/>
              <a:gd name="connsiteX81" fmla="*/ 85725 w 6089860"/>
              <a:gd name="connsiteY81" fmla="*/ 2616450 h 6712281"/>
              <a:gd name="connsiteX82" fmla="*/ 57150 w 6089860"/>
              <a:gd name="connsiteY82" fmla="*/ 2654550 h 6712281"/>
              <a:gd name="connsiteX83" fmla="*/ 38100 w 6089860"/>
              <a:gd name="connsiteY83" fmla="*/ 2692650 h 6712281"/>
              <a:gd name="connsiteX84" fmla="*/ 19050 w 6089860"/>
              <a:gd name="connsiteY84" fmla="*/ 2721225 h 6712281"/>
              <a:gd name="connsiteX85" fmla="*/ 9525 w 6089860"/>
              <a:gd name="connsiteY85" fmla="*/ 2759325 h 6712281"/>
              <a:gd name="connsiteX86" fmla="*/ 0 w 6089860"/>
              <a:gd name="connsiteY86" fmla="*/ 2787900 h 6712281"/>
              <a:gd name="connsiteX87" fmla="*/ 28575 w 6089860"/>
              <a:gd name="connsiteY87" fmla="*/ 2940300 h 6712281"/>
              <a:gd name="connsiteX88" fmla="*/ 47625 w 6089860"/>
              <a:gd name="connsiteY88" fmla="*/ 2997450 h 6712281"/>
              <a:gd name="connsiteX89" fmla="*/ 76200 w 6089860"/>
              <a:gd name="connsiteY89" fmla="*/ 3035550 h 6712281"/>
              <a:gd name="connsiteX90" fmla="*/ 85725 w 6089860"/>
              <a:gd name="connsiteY90" fmla="*/ 3064125 h 6712281"/>
              <a:gd name="connsiteX91" fmla="*/ 114300 w 6089860"/>
              <a:gd name="connsiteY91" fmla="*/ 3073650 h 6712281"/>
              <a:gd name="connsiteX92" fmla="*/ 171450 w 6089860"/>
              <a:gd name="connsiteY92" fmla="*/ 3111750 h 6712281"/>
              <a:gd name="connsiteX93" fmla="*/ 200025 w 6089860"/>
              <a:gd name="connsiteY93" fmla="*/ 3121275 h 6712281"/>
              <a:gd name="connsiteX94" fmla="*/ 228600 w 6089860"/>
              <a:gd name="connsiteY94" fmla="*/ 3140325 h 6712281"/>
              <a:gd name="connsiteX95" fmla="*/ 257175 w 6089860"/>
              <a:gd name="connsiteY95" fmla="*/ 3168900 h 6712281"/>
              <a:gd name="connsiteX96" fmla="*/ 314325 w 6089860"/>
              <a:gd name="connsiteY96" fmla="*/ 3187950 h 6712281"/>
              <a:gd name="connsiteX97" fmla="*/ 352425 w 6089860"/>
              <a:gd name="connsiteY97" fmla="*/ 3207000 h 6712281"/>
              <a:gd name="connsiteX98" fmla="*/ 409575 w 6089860"/>
              <a:gd name="connsiteY98" fmla="*/ 3254625 h 6712281"/>
              <a:gd name="connsiteX99" fmla="*/ 438150 w 6089860"/>
              <a:gd name="connsiteY99" fmla="*/ 3292725 h 6712281"/>
              <a:gd name="connsiteX100" fmla="*/ 466725 w 6089860"/>
              <a:gd name="connsiteY100" fmla="*/ 3349875 h 6712281"/>
              <a:gd name="connsiteX101" fmla="*/ 476250 w 6089860"/>
              <a:gd name="connsiteY101" fmla="*/ 3378450 h 6712281"/>
              <a:gd name="connsiteX102" fmla="*/ 504825 w 6089860"/>
              <a:gd name="connsiteY102" fmla="*/ 3416550 h 6712281"/>
              <a:gd name="connsiteX103" fmla="*/ 523875 w 6089860"/>
              <a:gd name="connsiteY103" fmla="*/ 3454650 h 6712281"/>
              <a:gd name="connsiteX104" fmla="*/ 533400 w 6089860"/>
              <a:gd name="connsiteY104" fmla="*/ 3502275 h 6712281"/>
              <a:gd name="connsiteX105" fmla="*/ 590550 w 6089860"/>
              <a:gd name="connsiteY105" fmla="*/ 3578475 h 6712281"/>
              <a:gd name="connsiteX106" fmla="*/ 666750 w 6089860"/>
              <a:gd name="connsiteY106" fmla="*/ 3664200 h 6712281"/>
              <a:gd name="connsiteX107" fmla="*/ 695325 w 6089860"/>
              <a:gd name="connsiteY107" fmla="*/ 3683250 h 6712281"/>
              <a:gd name="connsiteX108" fmla="*/ 762000 w 6089860"/>
              <a:gd name="connsiteY108" fmla="*/ 3778500 h 6712281"/>
              <a:gd name="connsiteX109" fmla="*/ 800100 w 6089860"/>
              <a:gd name="connsiteY109" fmla="*/ 3835650 h 6712281"/>
              <a:gd name="connsiteX110" fmla="*/ 857250 w 6089860"/>
              <a:gd name="connsiteY110" fmla="*/ 3930900 h 6712281"/>
              <a:gd name="connsiteX111" fmla="*/ 923925 w 6089860"/>
              <a:gd name="connsiteY111" fmla="*/ 3988050 h 6712281"/>
              <a:gd name="connsiteX112" fmla="*/ 952500 w 6089860"/>
              <a:gd name="connsiteY112" fmla="*/ 4016625 h 6712281"/>
              <a:gd name="connsiteX113" fmla="*/ 981075 w 6089860"/>
              <a:gd name="connsiteY113" fmla="*/ 4035675 h 6712281"/>
              <a:gd name="connsiteX114" fmla="*/ 1028700 w 6089860"/>
              <a:gd name="connsiteY114" fmla="*/ 4092825 h 6712281"/>
              <a:gd name="connsiteX115" fmla="*/ 1057275 w 6089860"/>
              <a:gd name="connsiteY115" fmla="*/ 4130925 h 6712281"/>
              <a:gd name="connsiteX116" fmla="*/ 1076325 w 6089860"/>
              <a:gd name="connsiteY116" fmla="*/ 4159500 h 6712281"/>
              <a:gd name="connsiteX117" fmla="*/ 1114425 w 6089860"/>
              <a:gd name="connsiteY117" fmla="*/ 4169025 h 6712281"/>
              <a:gd name="connsiteX118" fmla="*/ 1152525 w 6089860"/>
              <a:gd name="connsiteY118" fmla="*/ 4197600 h 6712281"/>
              <a:gd name="connsiteX119" fmla="*/ 1181100 w 6089860"/>
              <a:gd name="connsiteY119" fmla="*/ 4216650 h 6712281"/>
              <a:gd name="connsiteX120" fmla="*/ 1200150 w 6089860"/>
              <a:gd name="connsiteY120" fmla="*/ 4245225 h 6712281"/>
              <a:gd name="connsiteX121" fmla="*/ 1228725 w 6089860"/>
              <a:gd name="connsiteY121" fmla="*/ 4254750 h 6712281"/>
              <a:gd name="connsiteX122" fmla="*/ 1257300 w 6089860"/>
              <a:gd name="connsiteY122" fmla="*/ 4273800 h 6712281"/>
              <a:gd name="connsiteX123" fmla="*/ 1343025 w 6089860"/>
              <a:gd name="connsiteY123" fmla="*/ 4264275 h 6712281"/>
              <a:gd name="connsiteX124" fmla="*/ 1371600 w 6089860"/>
              <a:gd name="connsiteY124" fmla="*/ 4245225 h 6712281"/>
              <a:gd name="connsiteX125" fmla="*/ 1419225 w 6089860"/>
              <a:gd name="connsiteY125" fmla="*/ 4188075 h 6712281"/>
              <a:gd name="connsiteX126" fmla="*/ 1485900 w 6089860"/>
              <a:gd name="connsiteY126" fmla="*/ 4130925 h 6712281"/>
              <a:gd name="connsiteX127" fmla="*/ 1514475 w 6089860"/>
              <a:gd name="connsiteY127" fmla="*/ 4121400 h 6712281"/>
              <a:gd name="connsiteX128" fmla="*/ 1543050 w 6089860"/>
              <a:gd name="connsiteY128" fmla="*/ 4102350 h 6712281"/>
              <a:gd name="connsiteX129" fmla="*/ 1628775 w 6089860"/>
              <a:gd name="connsiteY129" fmla="*/ 4083300 h 6712281"/>
              <a:gd name="connsiteX130" fmla="*/ 1657350 w 6089860"/>
              <a:gd name="connsiteY130" fmla="*/ 4064250 h 6712281"/>
              <a:gd name="connsiteX131" fmla="*/ 1685925 w 6089860"/>
              <a:gd name="connsiteY131" fmla="*/ 4035675 h 6712281"/>
              <a:gd name="connsiteX132" fmla="*/ 1743075 w 6089860"/>
              <a:gd name="connsiteY132" fmla="*/ 4016625 h 6712281"/>
              <a:gd name="connsiteX133" fmla="*/ 1809750 w 6089860"/>
              <a:gd name="connsiteY133" fmla="*/ 3997575 h 6712281"/>
              <a:gd name="connsiteX134" fmla="*/ 1924050 w 6089860"/>
              <a:gd name="connsiteY134" fmla="*/ 3978525 h 6712281"/>
              <a:gd name="connsiteX135" fmla="*/ 1943100 w 6089860"/>
              <a:gd name="connsiteY135" fmla="*/ 3949950 h 6712281"/>
              <a:gd name="connsiteX136" fmla="*/ 2000250 w 6089860"/>
              <a:gd name="connsiteY136" fmla="*/ 3930900 h 6712281"/>
              <a:gd name="connsiteX137" fmla="*/ 2345301 w 6089860"/>
              <a:gd name="connsiteY137" fmla="*/ 3902153 h 6712281"/>
              <a:gd name="connsiteX138" fmla="*/ 2566219 w 6089860"/>
              <a:gd name="connsiteY138" fmla="*/ 3921048 h 6712281"/>
              <a:gd name="connsiteX139" fmla="*/ 2825546 w 6089860"/>
              <a:gd name="connsiteY139" fmla="*/ 3882854 h 6712281"/>
              <a:gd name="connsiteX140" fmla="*/ 3347577 w 6089860"/>
              <a:gd name="connsiteY140" fmla="*/ 3882835 h 6712281"/>
              <a:gd name="connsiteX141" fmla="*/ 3527630 w 6089860"/>
              <a:gd name="connsiteY141" fmla="*/ 3920915 h 6712281"/>
              <a:gd name="connsiteX142" fmla="*/ 3814302 w 6089860"/>
              <a:gd name="connsiteY142" fmla="*/ 3959092 h 6712281"/>
              <a:gd name="connsiteX143" fmla="*/ 3994663 w 6089860"/>
              <a:gd name="connsiteY143" fmla="*/ 3959130 h 6712281"/>
              <a:gd name="connsiteX144" fmla="*/ 4245078 w 6089860"/>
              <a:gd name="connsiteY144" fmla="*/ 3987686 h 6712281"/>
              <a:gd name="connsiteX145" fmla="*/ 4400857 w 6089860"/>
              <a:gd name="connsiteY145" fmla="*/ 4006716 h 6712281"/>
              <a:gd name="connsiteX146" fmla="*/ 4622390 w 6089860"/>
              <a:gd name="connsiteY146" fmla="*/ 4006813 h 6712281"/>
              <a:gd name="connsiteX147" fmla="*/ 4742836 w 6089860"/>
              <a:gd name="connsiteY147" fmla="*/ 4006985 h 6712281"/>
              <a:gd name="connsiteX148" fmla="*/ 5076825 w 6089860"/>
              <a:gd name="connsiteY148" fmla="*/ 4092633 h 6712281"/>
              <a:gd name="connsiteX149" fmla="*/ 5334000 w 6089860"/>
              <a:gd name="connsiteY149" fmla="*/ 4188075 h 6712281"/>
              <a:gd name="connsiteX150" fmla="*/ 5343525 w 6089860"/>
              <a:gd name="connsiteY150" fmla="*/ 4216650 h 6712281"/>
              <a:gd name="connsiteX151" fmla="*/ 5410200 w 6089860"/>
              <a:gd name="connsiteY151" fmla="*/ 4273800 h 6712281"/>
              <a:gd name="connsiteX152" fmla="*/ 5438775 w 6089860"/>
              <a:gd name="connsiteY152" fmla="*/ 4283325 h 6712281"/>
              <a:gd name="connsiteX153" fmla="*/ 5495925 w 6089860"/>
              <a:gd name="connsiteY153" fmla="*/ 4340475 h 6712281"/>
              <a:gd name="connsiteX154" fmla="*/ 5562600 w 6089860"/>
              <a:gd name="connsiteY154" fmla="*/ 4378575 h 6712281"/>
              <a:gd name="connsiteX155" fmla="*/ 5591175 w 6089860"/>
              <a:gd name="connsiteY155" fmla="*/ 4435725 h 6712281"/>
              <a:gd name="connsiteX156" fmla="*/ 5600700 w 6089860"/>
              <a:gd name="connsiteY156" fmla="*/ 4464300 h 6712281"/>
              <a:gd name="connsiteX157" fmla="*/ 5619750 w 6089860"/>
              <a:gd name="connsiteY157" fmla="*/ 4502400 h 6712281"/>
              <a:gd name="connsiteX158" fmla="*/ 5629275 w 6089860"/>
              <a:gd name="connsiteY158" fmla="*/ 4540500 h 6712281"/>
              <a:gd name="connsiteX159" fmla="*/ 5648325 w 6089860"/>
              <a:gd name="connsiteY159" fmla="*/ 4569075 h 6712281"/>
              <a:gd name="connsiteX160" fmla="*/ 5657850 w 6089860"/>
              <a:gd name="connsiteY160" fmla="*/ 4597650 h 6712281"/>
              <a:gd name="connsiteX161" fmla="*/ 5695950 w 6089860"/>
              <a:gd name="connsiteY161" fmla="*/ 4654800 h 6712281"/>
              <a:gd name="connsiteX162" fmla="*/ 5705475 w 6089860"/>
              <a:gd name="connsiteY162" fmla="*/ 4702425 h 6712281"/>
              <a:gd name="connsiteX163" fmla="*/ 5734050 w 6089860"/>
              <a:gd name="connsiteY163" fmla="*/ 4731000 h 6712281"/>
              <a:gd name="connsiteX164" fmla="*/ 5753100 w 6089860"/>
              <a:gd name="connsiteY164" fmla="*/ 4769100 h 6712281"/>
              <a:gd name="connsiteX165" fmla="*/ 5772150 w 6089860"/>
              <a:gd name="connsiteY165" fmla="*/ 4826250 h 6712281"/>
              <a:gd name="connsiteX166" fmla="*/ 5781675 w 6089860"/>
              <a:gd name="connsiteY166" fmla="*/ 4854825 h 6712281"/>
              <a:gd name="connsiteX167" fmla="*/ 5791200 w 6089860"/>
              <a:gd name="connsiteY167" fmla="*/ 4883400 h 6712281"/>
              <a:gd name="connsiteX168" fmla="*/ 5810250 w 6089860"/>
              <a:gd name="connsiteY168" fmla="*/ 5235825 h 6712281"/>
              <a:gd name="connsiteX169" fmla="*/ 5819775 w 6089860"/>
              <a:gd name="connsiteY169" fmla="*/ 5302500 h 6712281"/>
              <a:gd name="connsiteX170" fmla="*/ 5829300 w 6089860"/>
              <a:gd name="connsiteY170" fmla="*/ 5435850 h 6712281"/>
              <a:gd name="connsiteX171" fmla="*/ 5848350 w 6089860"/>
              <a:gd name="connsiteY171" fmla="*/ 5559675 h 6712281"/>
              <a:gd name="connsiteX172" fmla="*/ 5867400 w 6089860"/>
              <a:gd name="connsiteY172" fmla="*/ 5654925 h 6712281"/>
              <a:gd name="connsiteX173" fmla="*/ 5886450 w 6089860"/>
              <a:gd name="connsiteY173" fmla="*/ 5893050 h 6712281"/>
              <a:gd name="connsiteX174" fmla="*/ 5895975 w 6089860"/>
              <a:gd name="connsiteY174" fmla="*/ 5978775 h 6712281"/>
              <a:gd name="connsiteX175" fmla="*/ 6055873 w 6089860"/>
              <a:gd name="connsiteY175" fmla="*/ 6373907 h 6712281"/>
              <a:gd name="connsiteX176" fmla="*/ 6086272 w 6089860"/>
              <a:gd name="connsiteY176" fmla="*/ 468246 h 6712281"/>
              <a:gd name="connsiteX0" fmla="*/ 6086272 w 6089860"/>
              <a:gd name="connsiteY0" fmla="*/ 468246 h 6821180"/>
              <a:gd name="connsiteX1" fmla="*/ 6000750 w 6089860"/>
              <a:gd name="connsiteY1" fmla="*/ 387600 h 6821180"/>
              <a:gd name="connsiteX2" fmla="*/ 5981700 w 6089860"/>
              <a:gd name="connsiteY2" fmla="*/ 540000 h 6821180"/>
              <a:gd name="connsiteX3" fmla="*/ 5962650 w 6089860"/>
              <a:gd name="connsiteY3" fmla="*/ 635250 h 6821180"/>
              <a:gd name="connsiteX4" fmla="*/ 5943600 w 6089860"/>
              <a:gd name="connsiteY4" fmla="*/ 873375 h 6821180"/>
              <a:gd name="connsiteX5" fmla="*/ 5934075 w 6089860"/>
              <a:gd name="connsiteY5" fmla="*/ 911475 h 6821180"/>
              <a:gd name="connsiteX6" fmla="*/ 5924550 w 6089860"/>
              <a:gd name="connsiteY6" fmla="*/ 997200 h 6821180"/>
              <a:gd name="connsiteX7" fmla="*/ 5915025 w 6089860"/>
              <a:gd name="connsiteY7" fmla="*/ 1054350 h 6821180"/>
              <a:gd name="connsiteX8" fmla="*/ 5905500 w 6089860"/>
              <a:gd name="connsiteY8" fmla="*/ 1302000 h 6821180"/>
              <a:gd name="connsiteX9" fmla="*/ 5886450 w 6089860"/>
              <a:gd name="connsiteY9" fmla="*/ 1406775 h 6821180"/>
              <a:gd name="connsiteX10" fmla="*/ 5867400 w 6089860"/>
              <a:gd name="connsiteY10" fmla="*/ 1482975 h 6821180"/>
              <a:gd name="connsiteX11" fmla="*/ 5848350 w 6089860"/>
              <a:gd name="connsiteY11" fmla="*/ 1587750 h 6821180"/>
              <a:gd name="connsiteX12" fmla="*/ 5838825 w 6089860"/>
              <a:gd name="connsiteY12" fmla="*/ 1711575 h 6821180"/>
              <a:gd name="connsiteX13" fmla="*/ 5819775 w 6089860"/>
              <a:gd name="connsiteY13" fmla="*/ 1787775 h 6821180"/>
              <a:gd name="connsiteX14" fmla="*/ 5810250 w 6089860"/>
              <a:gd name="connsiteY14" fmla="*/ 1844925 h 6821180"/>
              <a:gd name="connsiteX15" fmla="*/ 5800725 w 6089860"/>
              <a:gd name="connsiteY15" fmla="*/ 1930650 h 6821180"/>
              <a:gd name="connsiteX16" fmla="*/ 5781675 w 6089860"/>
              <a:gd name="connsiteY16" fmla="*/ 1987800 h 6821180"/>
              <a:gd name="connsiteX17" fmla="*/ 5772150 w 6089860"/>
              <a:gd name="connsiteY17" fmla="*/ 2025900 h 6821180"/>
              <a:gd name="connsiteX18" fmla="*/ 5753100 w 6089860"/>
              <a:gd name="connsiteY18" fmla="*/ 2054475 h 6821180"/>
              <a:gd name="connsiteX19" fmla="*/ 5743575 w 6089860"/>
              <a:gd name="connsiteY19" fmla="*/ 2140200 h 6821180"/>
              <a:gd name="connsiteX20" fmla="*/ 5734050 w 6089860"/>
              <a:gd name="connsiteY20" fmla="*/ 2187825 h 6821180"/>
              <a:gd name="connsiteX21" fmla="*/ 5724525 w 6089860"/>
              <a:gd name="connsiteY21" fmla="*/ 2244975 h 6821180"/>
              <a:gd name="connsiteX22" fmla="*/ 5715000 w 6089860"/>
              <a:gd name="connsiteY22" fmla="*/ 2283075 h 6821180"/>
              <a:gd name="connsiteX23" fmla="*/ 5705475 w 6089860"/>
              <a:gd name="connsiteY23" fmla="*/ 2340225 h 6821180"/>
              <a:gd name="connsiteX24" fmla="*/ 5676900 w 6089860"/>
              <a:gd name="connsiteY24" fmla="*/ 2406900 h 6821180"/>
              <a:gd name="connsiteX25" fmla="*/ 5648325 w 6089860"/>
              <a:gd name="connsiteY25" fmla="*/ 2492625 h 6821180"/>
              <a:gd name="connsiteX26" fmla="*/ 5638800 w 6089860"/>
              <a:gd name="connsiteY26" fmla="*/ 2521200 h 6821180"/>
              <a:gd name="connsiteX27" fmla="*/ 5610225 w 6089860"/>
              <a:gd name="connsiteY27" fmla="*/ 2549775 h 6821180"/>
              <a:gd name="connsiteX28" fmla="*/ 5572125 w 6089860"/>
              <a:gd name="connsiteY28" fmla="*/ 2597400 h 6821180"/>
              <a:gd name="connsiteX29" fmla="*/ 5543550 w 6089860"/>
              <a:gd name="connsiteY29" fmla="*/ 2625975 h 6821180"/>
              <a:gd name="connsiteX30" fmla="*/ 5486400 w 6089860"/>
              <a:gd name="connsiteY30" fmla="*/ 2664075 h 6821180"/>
              <a:gd name="connsiteX31" fmla="*/ 5457825 w 6089860"/>
              <a:gd name="connsiteY31" fmla="*/ 2683125 h 6821180"/>
              <a:gd name="connsiteX32" fmla="*/ 5429250 w 6089860"/>
              <a:gd name="connsiteY32" fmla="*/ 2692650 h 6821180"/>
              <a:gd name="connsiteX33" fmla="*/ 5372100 w 6089860"/>
              <a:gd name="connsiteY33" fmla="*/ 2730750 h 6821180"/>
              <a:gd name="connsiteX34" fmla="*/ 5343525 w 6089860"/>
              <a:gd name="connsiteY34" fmla="*/ 2749800 h 6821180"/>
              <a:gd name="connsiteX35" fmla="*/ 5286375 w 6089860"/>
              <a:gd name="connsiteY35" fmla="*/ 2787900 h 6821180"/>
              <a:gd name="connsiteX36" fmla="*/ 5257800 w 6089860"/>
              <a:gd name="connsiteY36" fmla="*/ 2806950 h 6821180"/>
              <a:gd name="connsiteX37" fmla="*/ 5200650 w 6089860"/>
              <a:gd name="connsiteY37" fmla="*/ 2826000 h 6821180"/>
              <a:gd name="connsiteX38" fmla="*/ 5162550 w 6089860"/>
              <a:gd name="connsiteY38" fmla="*/ 2864100 h 6821180"/>
              <a:gd name="connsiteX39" fmla="*/ 5143500 w 6089860"/>
              <a:gd name="connsiteY39" fmla="*/ 2892675 h 6821180"/>
              <a:gd name="connsiteX40" fmla="*/ 5086350 w 6089860"/>
              <a:gd name="connsiteY40" fmla="*/ 2940300 h 6821180"/>
              <a:gd name="connsiteX41" fmla="*/ 4905375 w 6089860"/>
              <a:gd name="connsiteY41" fmla="*/ 2978534 h 6821180"/>
              <a:gd name="connsiteX42" fmla="*/ 4676467 w 6089860"/>
              <a:gd name="connsiteY42" fmla="*/ 3035647 h 6821180"/>
              <a:gd name="connsiteX43" fmla="*/ 4493650 w 6089860"/>
              <a:gd name="connsiteY43" fmla="*/ 3092739 h 6821180"/>
              <a:gd name="connsiteX44" fmla="*/ 4324042 w 6089860"/>
              <a:gd name="connsiteY44" fmla="*/ 3073765 h 6821180"/>
              <a:gd name="connsiteX45" fmla="*/ 4132314 w 6089860"/>
              <a:gd name="connsiteY45" fmla="*/ 3092796 h 6821180"/>
              <a:gd name="connsiteX46" fmla="*/ 3914775 w 6089860"/>
              <a:gd name="connsiteY46" fmla="*/ 3064260 h 6821180"/>
              <a:gd name="connsiteX47" fmla="*/ 3770978 w 6089860"/>
              <a:gd name="connsiteY47" fmla="*/ 3035704 h 6821180"/>
              <a:gd name="connsiteX48" fmla="*/ 3540535 w 6089860"/>
              <a:gd name="connsiteY48" fmla="*/ 3007147 h 6821180"/>
              <a:gd name="connsiteX49" fmla="*/ 3205316 w 6089860"/>
              <a:gd name="connsiteY49" fmla="*/ 3035704 h 6821180"/>
              <a:gd name="connsiteX50" fmla="*/ 2924175 w 6089860"/>
              <a:gd name="connsiteY50" fmla="*/ 2978746 h 6821180"/>
              <a:gd name="connsiteX51" fmla="*/ 2613845 w 6089860"/>
              <a:gd name="connsiteY51" fmla="*/ 3026332 h 6821180"/>
              <a:gd name="connsiteX52" fmla="*/ 2127455 w 6089860"/>
              <a:gd name="connsiteY52" fmla="*/ 3026314 h 6821180"/>
              <a:gd name="connsiteX53" fmla="*/ 1800225 w 6089860"/>
              <a:gd name="connsiteY53" fmla="*/ 3045075 h 6821180"/>
              <a:gd name="connsiteX54" fmla="*/ 1733550 w 6089860"/>
              <a:gd name="connsiteY54" fmla="*/ 2987925 h 6821180"/>
              <a:gd name="connsiteX55" fmla="*/ 1685925 w 6089860"/>
              <a:gd name="connsiteY55" fmla="*/ 2978400 h 6821180"/>
              <a:gd name="connsiteX56" fmla="*/ 1466850 w 6089860"/>
              <a:gd name="connsiteY56" fmla="*/ 2959350 h 6821180"/>
              <a:gd name="connsiteX57" fmla="*/ 1362075 w 6089860"/>
              <a:gd name="connsiteY57" fmla="*/ 2930775 h 6821180"/>
              <a:gd name="connsiteX58" fmla="*/ 1314450 w 6089860"/>
              <a:gd name="connsiteY58" fmla="*/ 2921250 h 6821180"/>
              <a:gd name="connsiteX59" fmla="*/ 1266825 w 6089860"/>
              <a:gd name="connsiteY59" fmla="*/ 2902200 h 6821180"/>
              <a:gd name="connsiteX60" fmla="*/ 1181100 w 6089860"/>
              <a:gd name="connsiteY60" fmla="*/ 2892675 h 6821180"/>
              <a:gd name="connsiteX61" fmla="*/ 1152525 w 6089860"/>
              <a:gd name="connsiteY61" fmla="*/ 2883150 h 6821180"/>
              <a:gd name="connsiteX62" fmla="*/ 1047750 w 6089860"/>
              <a:gd name="connsiteY62" fmla="*/ 2854575 h 6821180"/>
              <a:gd name="connsiteX63" fmla="*/ 1009650 w 6089860"/>
              <a:gd name="connsiteY63" fmla="*/ 2835525 h 6821180"/>
              <a:gd name="connsiteX64" fmla="*/ 962025 w 6089860"/>
              <a:gd name="connsiteY64" fmla="*/ 2816475 h 6821180"/>
              <a:gd name="connsiteX65" fmla="*/ 933450 w 6089860"/>
              <a:gd name="connsiteY65" fmla="*/ 2797425 h 6821180"/>
              <a:gd name="connsiteX66" fmla="*/ 904875 w 6089860"/>
              <a:gd name="connsiteY66" fmla="*/ 2787900 h 6821180"/>
              <a:gd name="connsiteX67" fmla="*/ 876300 w 6089860"/>
              <a:gd name="connsiteY67" fmla="*/ 2768850 h 6821180"/>
              <a:gd name="connsiteX68" fmla="*/ 809625 w 6089860"/>
              <a:gd name="connsiteY68" fmla="*/ 2740275 h 6821180"/>
              <a:gd name="connsiteX69" fmla="*/ 781050 w 6089860"/>
              <a:gd name="connsiteY69" fmla="*/ 2721225 h 6821180"/>
              <a:gd name="connsiteX70" fmla="*/ 752475 w 6089860"/>
              <a:gd name="connsiteY70" fmla="*/ 2711700 h 6821180"/>
              <a:gd name="connsiteX71" fmla="*/ 685800 w 6089860"/>
              <a:gd name="connsiteY71" fmla="*/ 2692650 h 6821180"/>
              <a:gd name="connsiteX72" fmla="*/ 638175 w 6089860"/>
              <a:gd name="connsiteY72" fmla="*/ 2683125 h 6821180"/>
              <a:gd name="connsiteX73" fmla="*/ 581025 w 6089860"/>
              <a:gd name="connsiteY73" fmla="*/ 2664075 h 6821180"/>
              <a:gd name="connsiteX74" fmla="*/ 466725 w 6089860"/>
              <a:gd name="connsiteY74" fmla="*/ 2645025 h 6821180"/>
              <a:gd name="connsiteX75" fmla="*/ 419100 w 6089860"/>
              <a:gd name="connsiteY75" fmla="*/ 2625975 h 6821180"/>
              <a:gd name="connsiteX76" fmla="*/ 390525 w 6089860"/>
              <a:gd name="connsiteY76" fmla="*/ 2616450 h 6821180"/>
              <a:gd name="connsiteX77" fmla="*/ 342900 w 6089860"/>
              <a:gd name="connsiteY77" fmla="*/ 2597400 h 6821180"/>
              <a:gd name="connsiteX78" fmla="*/ 219075 w 6089860"/>
              <a:gd name="connsiteY78" fmla="*/ 2568825 h 6821180"/>
              <a:gd name="connsiteX79" fmla="*/ 190500 w 6089860"/>
              <a:gd name="connsiteY79" fmla="*/ 2559300 h 6821180"/>
              <a:gd name="connsiteX80" fmla="*/ 133350 w 6089860"/>
              <a:gd name="connsiteY80" fmla="*/ 2568825 h 6821180"/>
              <a:gd name="connsiteX81" fmla="*/ 85725 w 6089860"/>
              <a:gd name="connsiteY81" fmla="*/ 2616450 h 6821180"/>
              <a:gd name="connsiteX82" fmla="*/ 57150 w 6089860"/>
              <a:gd name="connsiteY82" fmla="*/ 2654550 h 6821180"/>
              <a:gd name="connsiteX83" fmla="*/ 38100 w 6089860"/>
              <a:gd name="connsiteY83" fmla="*/ 2692650 h 6821180"/>
              <a:gd name="connsiteX84" fmla="*/ 19050 w 6089860"/>
              <a:gd name="connsiteY84" fmla="*/ 2721225 h 6821180"/>
              <a:gd name="connsiteX85" fmla="*/ 9525 w 6089860"/>
              <a:gd name="connsiteY85" fmla="*/ 2759325 h 6821180"/>
              <a:gd name="connsiteX86" fmla="*/ 0 w 6089860"/>
              <a:gd name="connsiteY86" fmla="*/ 2787900 h 6821180"/>
              <a:gd name="connsiteX87" fmla="*/ 28575 w 6089860"/>
              <a:gd name="connsiteY87" fmla="*/ 2940300 h 6821180"/>
              <a:gd name="connsiteX88" fmla="*/ 47625 w 6089860"/>
              <a:gd name="connsiteY88" fmla="*/ 2997450 h 6821180"/>
              <a:gd name="connsiteX89" fmla="*/ 76200 w 6089860"/>
              <a:gd name="connsiteY89" fmla="*/ 3035550 h 6821180"/>
              <a:gd name="connsiteX90" fmla="*/ 85725 w 6089860"/>
              <a:gd name="connsiteY90" fmla="*/ 3064125 h 6821180"/>
              <a:gd name="connsiteX91" fmla="*/ 114300 w 6089860"/>
              <a:gd name="connsiteY91" fmla="*/ 3073650 h 6821180"/>
              <a:gd name="connsiteX92" fmla="*/ 171450 w 6089860"/>
              <a:gd name="connsiteY92" fmla="*/ 3111750 h 6821180"/>
              <a:gd name="connsiteX93" fmla="*/ 200025 w 6089860"/>
              <a:gd name="connsiteY93" fmla="*/ 3121275 h 6821180"/>
              <a:gd name="connsiteX94" fmla="*/ 228600 w 6089860"/>
              <a:gd name="connsiteY94" fmla="*/ 3140325 h 6821180"/>
              <a:gd name="connsiteX95" fmla="*/ 257175 w 6089860"/>
              <a:gd name="connsiteY95" fmla="*/ 3168900 h 6821180"/>
              <a:gd name="connsiteX96" fmla="*/ 314325 w 6089860"/>
              <a:gd name="connsiteY96" fmla="*/ 3187950 h 6821180"/>
              <a:gd name="connsiteX97" fmla="*/ 352425 w 6089860"/>
              <a:gd name="connsiteY97" fmla="*/ 3207000 h 6821180"/>
              <a:gd name="connsiteX98" fmla="*/ 409575 w 6089860"/>
              <a:gd name="connsiteY98" fmla="*/ 3254625 h 6821180"/>
              <a:gd name="connsiteX99" fmla="*/ 438150 w 6089860"/>
              <a:gd name="connsiteY99" fmla="*/ 3292725 h 6821180"/>
              <a:gd name="connsiteX100" fmla="*/ 466725 w 6089860"/>
              <a:gd name="connsiteY100" fmla="*/ 3349875 h 6821180"/>
              <a:gd name="connsiteX101" fmla="*/ 476250 w 6089860"/>
              <a:gd name="connsiteY101" fmla="*/ 3378450 h 6821180"/>
              <a:gd name="connsiteX102" fmla="*/ 504825 w 6089860"/>
              <a:gd name="connsiteY102" fmla="*/ 3416550 h 6821180"/>
              <a:gd name="connsiteX103" fmla="*/ 523875 w 6089860"/>
              <a:gd name="connsiteY103" fmla="*/ 3454650 h 6821180"/>
              <a:gd name="connsiteX104" fmla="*/ 533400 w 6089860"/>
              <a:gd name="connsiteY104" fmla="*/ 3502275 h 6821180"/>
              <a:gd name="connsiteX105" fmla="*/ 590550 w 6089860"/>
              <a:gd name="connsiteY105" fmla="*/ 3578475 h 6821180"/>
              <a:gd name="connsiteX106" fmla="*/ 666750 w 6089860"/>
              <a:gd name="connsiteY106" fmla="*/ 3664200 h 6821180"/>
              <a:gd name="connsiteX107" fmla="*/ 695325 w 6089860"/>
              <a:gd name="connsiteY107" fmla="*/ 3683250 h 6821180"/>
              <a:gd name="connsiteX108" fmla="*/ 762000 w 6089860"/>
              <a:gd name="connsiteY108" fmla="*/ 3778500 h 6821180"/>
              <a:gd name="connsiteX109" fmla="*/ 800100 w 6089860"/>
              <a:gd name="connsiteY109" fmla="*/ 3835650 h 6821180"/>
              <a:gd name="connsiteX110" fmla="*/ 857250 w 6089860"/>
              <a:gd name="connsiteY110" fmla="*/ 3930900 h 6821180"/>
              <a:gd name="connsiteX111" fmla="*/ 923925 w 6089860"/>
              <a:gd name="connsiteY111" fmla="*/ 3988050 h 6821180"/>
              <a:gd name="connsiteX112" fmla="*/ 952500 w 6089860"/>
              <a:gd name="connsiteY112" fmla="*/ 4016625 h 6821180"/>
              <a:gd name="connsiteX113" fmla="*/ 981075 w 6089860"/>
              <a:gd name="connsiteY113" fmla="*/ 4035675 h 6821180"/>
              <a:gd name="connsiteX114" fmla="*/ 1028700 w 6089860"/>
              <a:gd name="connsiteY114" fmla="*/ 4092825 h 6821180"/>
              <a:gd name="connsiteX115" fmla="*/ 1057275 w 6089860"/>
              <a:gd name="connsiteY115" fmla="*/ 4130925 h 6821180"/>
              <a:gd name="connsiteX116" fmla="*/ 1076325 w 6089860"/>
              <a:gd name="connsiteY116" fmla="*/ 4159500 h 6821180"/>
              <a:gd name="connsiteX117" fmla="*/ 1114425 w 6089860"/>
              <a:gd name="connsiteY117" fmla="*/ 4169025 h 6821180"/>
              <a:gd name="connsiteX118" fmla="*/ 1152525 w 6089860"/>
              <a:gd name="connsiteY118" fmla="*/ 4197600 h 6821180"/>
              <a:gd name="connsiteX119" fmla="*/ 1181100 w 6089860"/>
              <a:gd name="connsiteY119" fmla="*/ 4216650 h 6821180"/>
              <a:gd name="connsiteX120" fmla="*/ 1200150 w 6089860"/>
              <a:gd name="connsiteY120" fmla="*/ 4245225 h 6821180"/>
              <a:gd name="connsiteX121" fmla="*/ 1228725 w 6089860"/>
              <a:gd name="connsiteY121" fmla="*/ 4254750 h 6821180"/>
              <a:gd name="connsiteX122" fmla="*/ 1257300 w 6089860"/>
              <a:gd name="connsiteY122" fmla="*/ 4273800 h 6821180"/>
              <a:gd name="connsiteX123" fmla="*/ 1343025 w 6089860"/>
              <a:gd name="connsiteY123" fmla="*/ 4264275 h 6821180"/>
              <a:gd name="connsiteX124" fmla="*/ 1371600 w 6089860"/>
              <a:gd name="connsiteY124" fmla="*/ 4245225 h 6821180"/>
              <a:gd name="connsiteX125" fmla="*/ 1419225 w 6089860"/>
              <a:gd name="connsiteY125" fmla="*/ 4188075 h 6821180"/>
              <a:gd name="connsiteX126" fmla="*/ 1485900 w 6089860"/>
              <a:gd name="connsiteY126" fmla="*/ 4130925 h 6821180"/>
              <a:gd name="connsiteX127" fmla="*/ 1514475 w 6089860"/>
              <a:gd name="connsiteY127" fmla="*/ 4121400 h 6821180"/>
              <a:gd name="connsiteX128" fmla="*/ 1543050 w 6089860"/>
              <a:gd name="connsiteY128" fmla="*/ 4102350 h 6821180"/>
              <a:gd name="connsiteX129" fmla="*/ 1628775 w 6089860"/>
              <a:gd name="connsiteY129" fmla="*/ 4083300 h 6821180"/>
              <a:gd name="connsiteX130" fmla="*/ 1657350 w 6089860"/>
              <a:gd name="connsiteY130" fmla="*/ 4064250 h 6821180"/>
              <a:gd name="connsiteX131" fmla="*/ 1685925 w 6089860"/>
              <a:gd name="connsiteY131" fmla="*/ 4035675 h 6821180"/>
              <a:gd name="connsiteX132" fmla="*/ 1743075 w 6089860"/>
              <a:gd name="connsiteY132" fmla="*/ 4016625 h 6821180"/>
              <a:gd name="connsiteX133" fmla="*/ 1809750 w 6089860"/>
              <a:gd name="connsiteY133" fmla="*/ 3997575 h 6821180"/>
              <a:gd name="connsiteX134" fmla="*/ 1924050 w 6089860"/>
              <a:gd name="connsiteY134" fmla="*/ 3978525 h 6821180"/>
              <a:gd name="connsiteX135" fmla="*/ 1943100 w 6089860"/>
              <a:gd name="connsiteY135" fmla="*/ 3949950 h 6821180"/>
              <a:gd name="connsiteX136" fmla="*/ 2000250 w 6089860"/>
              <a:gd name="connsiteY136" fmla="*/ 3930900 h 6821180"/>
              <a:gd name="connsiteX137" fmla="*/ 2345301 w 6089860"/>
              <a:gd name="connsiteY137" fmla="*/ 3902153 h 6821180"/>
              <a:gd name="connsiteX138" fmla="*/ 2566219 w 6089860"/>
              <a:gd name="connsiteY138" fmla="*/ 3921048 h 6821180"/>
              <a:gd name="connsiteX139" fmla="*/ 2825546 w 6089860"/>
              <a:gd name="connsiteY139" fmla="*/ 3882854 h 6821180"/>
              <a:gd name="connsiteX140" fmla="*/ 3347577 w 6089860"/>
              <a:gd name="connsiteY140" fmla="*/ 3882835 h 6821180"/>
              <a:gd name="connsiteX141" fmla="*/ 3527630 w 6089860"/>
              <a:gd name="connsiteY141" fmla="*/ 3920915 h 6821180"/>
              <a:gd name="connsiteX142" fmla="*/ 3814302 w 6089860"/>
              <a:gd name="connsiteY142" fmla="*/ 3959092 h 6821180"/>
              <a:gd name="connsiteX143" fmla="*/ 3994663 w 6089860"/>
              <a:gd name="connsiteY143" fmla="*/ 3959130 h 6821180"/>
              <a:gd name="connsiteX144" fmla="*/ 4245078 w 6089860"/>
              <a:gd name="connsiteY144" fmla="*/ 3987686 h 6821180"/>
              <a:gd name="connsiteX145" fmla="*/ 4400857 w 6089860"/>
              <a:gd name="connsiteY145" fmla="*/ 4006716 h 6821180"/>
              <a:gd name="connsiteX146" fmla="*/ 4622390 w 6089860"/>
              <a:gd name="connsiteY146" fmla="*/ 4006813 h 6821180"/>
              <a:gd name="connsiteX147" fmla="*/ 4742836 w 6089860"/>
              <a:gd name="connsiteY147" fmla="*/ 4006985 h 6821180"/>
              <a:gd name="connsiteX148" fmla="*/ 5076825 w 6089860"/>
              <a:gd name="connsiteY148" fmla="*/ 4092633 h 6821180"/>
              <a:gd name="connsiteX149" fmla="*/ 5334000 w 6089860"/>
              <a:gd name="connsiteY149" fmla="*/ 4188075 h 6821180"/>
              <a:gd name="connsiteX150" fmla="*/ 5343525 w 6089860"/>
              <a:gd name="connsiteY150" fmla="*/ 4216650 h 6821180"/>
              <a:gd name="connsiteX151" fmla="*/ 5410200 w 6089860"/>
              <a:gd name="connsiteY151" fmla="*/ 4273800 h 6821180"/>
              <a:gd name="connsiteX152" fmla="*/ 5438775 w 6089860"/>
              <a:gd name="connsiteY152" fmla="*/ 4283325 h 6821180"/>
              <a:gd name="connsiteX153" fmla="*/ 5495925 w 6089860"/>
              <a:gd name="connsiteY153" fmla="*/ 4340475 h 6821180"/>
              <a:gd name="connsiteX154" fmla="*/ 5562600 w 6089860"/>
              <a:gd name="connsiteY154" fmla="*/ 4378575 h 6821180"/>
              <a:gd name="connsiteX155" fmla="*/ 5591175 w 6089860"/>
              <a:gd name="connsiteY155" fmla="*/ 4435725 h 6821180"/>
              <a:gd name="connsiteX156" fmla="*/ 5600700 w 6089860"/>
              <a:gd name="connsiteY156" fmla="*/ 4464300 h 6821180"/>
              <a:gd name="connsiteX157" fmla="*/ 5619750 w 6089860"/>
              <a:gd name="connsiteY157" fmla="*/ 4502400 h 6821180"/>
              <a:gd name="connsiteX158" fmla="*/ 5629275 w 6089860"/>
              <a:gd name="connsiteY158" fmla="*/ 4540500 h 6821180"/>
              <a:gd name="connsiteX159" fmla="*/ 5648325 w 6089860"/>
              <a:gd name="connsiteY159" fmla="*/ 4569075 h 6821180"/>
              <a:gd name="connsiteX160" fmla="*/ 5657850 w 6089860"/>
              <a:gd name="connsiteY160" fmla="*/ 4597650 h 6821180"/>
              <a:gd name="connsiteX161" fmla="*/ 5695950 w 6089860"/>
              <a:gd name="connsiteY161" fmla="*/ 4654800 h 6821180"/>
              <a:gd name="connsiteX162" fmla="*/ 5705475 w 6089860"/>
              <a:gd name="connsiteY162" fmla="*/ 4702425 h 6821180"/>
              <a:gd name="connsiteX163" fmla="*/ 5734050 w 6089860"/>
              <a:gd name="connsiteY163" fmla="*/ 4731000 h 6821180"/>
              <a:gd name="connsiteX164" fmla="*/ 5753100 w 6089860"/>
              <a:gd name="connsiteY164" fmla="*/ 4769100 h 6821180"/>
              <a:gd name="connsiteX165" fmla="*/ 5772150 w 6089860"/>
              <a:gd name="connsiteY165" fmla="*/ 4826250 h 6821180"/>
              <a:gd name="connsiteX166" fmla="*/ 5781675 w 6089860"/>
              <a:gd name="connsiteY166" fmla="*/ 4854825 h 6821180"/>
              <a:gd name="connsiteX167" fmla="*/ 5791200 w 6089860"/>
              <a:gd name="connsiteY167" fmla="*/ 4883400 h 6821180"/>
              <a:gd name="connsiteX168" fmla="*/ 5810250 w 6089860"/>
              <a:gd name="connsiteY168" fmla="*/ 5235825 h 6821180"/>
              <a:gd name="connsiteX169" fmla="*/ 5819775 w 6089860"/>
              <a:gd name="connsiteY169" fmla="*/ 5302500 h 6821180"/>
              <a:gd name="connsiteX170" fmla="*/ 5829300 w 6089860"/>
              <a:gd name="connsiteY170" fmla="*/ 5435850 h 6821180"/>
              <a:gd name="connsiteX171" fmla="*/ 5848350 w 6089860"/>
              <a:gd name="connsiteY171" fmla="*/ 5559675 h 6821180"/>
              <a:gd name="connsiteX172" fmla="*/ 5867400 w 6089860"/>
              <a:gd name="connsiteY172" fmla="*/ 5654925 h 6821180"/>
              <a:gd name="connsiteX173" fmla="*/ 5886450 w 6089860"/>
              <a:gd name="connsiteY173" fmla="*/ 5893050 h 6821180"/>
              <a:gd name="connsiteX174" fmla="*/ 5895975 w 6089860"/>
              <a:gd name="connsiteY174" fmla="*/ 5978775 h 6821180"/>
              <a:gd name="connsiteX175" fmla="*/ 5940764 w 6089860"/>
              <a:gd name="connsiteY175" fmla="*/ 6358919 h 6821180"/>
              <a:gd name="connsiteX176" fmla="*/ 6055873 w 6089860"/>
              <a:gd name="connsiteY176" fmla="*/ 6373907 h 6821180"/>
              <a:gd name="connsiteX177" fmla="*/ 6086272 w 6089860"/>
              <a:gd name="connsiteY177" fmla="*/ 468246 h 6821180"/>
              <a:gd name="connsiteX0" fmla="*/ 6086272 w 6086987"/>
              <a:gd name="connsiteY0" fmla="*/ 468246 h 6432576"/>
              <a:gd name="connsiteX1" fmla="*/ 6000750 w 6086987"/>
              <a:gd name="connsiteY1" fmla="*/ 387600 h 6432576"/>
              <a:gd name="connsiteX2" fmla="*/ 5981700 w 6086987"/>
              <a:gd name="connsiteY2" fmla="*/ 540000 h 6432576"/>
              <a:gd name="connsiteX3" fmla="*/ 5962650 w 6086987"/>
              <a:gd name="connsiteY3" fmla="*/ 635250 h 6432576"/>
              <a:gd name="connsiteX4" fmla="*/ 5943600 w 6086987"/>
              <a:gd name="connsiteY4" fmla="*/ 873375 h 6432576"/>
              <a:gd name="connsiteX5" fmla="*/ 5934075 w 6086987"/>
              <a:gd name="connsiteY5" fmla="*/ 911475 h 6432576"/>
              <a:gd name="connsiteX6" fmla="*/ 5924550 w 6086987"/>
              <a:gd name="connsiteY6" fmla="*/ 997200 h 6432576"/>
              <a:gd name="connsiteX7" fmla="*/ 5915025 w 6086987"/>
              <a:gd name="connsiteY7" fmla="*/ 1054350 h 6432576"/>
              <a:gd name="connsiteX8" fmla="*/ 5905500 w 6086987"/>
              <a:gd name="connsiteY8" fmla="*/ 1302000 h 6432576"/>
              <a:gd name="connsiteX9" fmla="*/ 5886450 w 6086987"/>
              <a:gd name="connsiteY9" fmla="*/ 1406775 h 6432576"/>
              <a:gd name="connsiteX10" fmla="*/ 5867400 w 6086987"/>
              <a:gd name="connsiteY10" fmla="*/ 1482975 h 6432576"/>
              <a:gd name="connsiteX11" fmla="*/ 5848350 w 6086987"/>
              <a:gd name="connsiteY11" fmla="*/ 1587750 h 6432576"/>
              <a:gd name="connsiteX12" fmla="*/ 5838825 w 6086987"/>
              <a:gd name="connsiteY12" fmla="*/ 1711575 h 6432576"/>
              <a:gd name="connsiteX13" fmla="*/ 5819775 w 6086987"/>
              <a:gd name="connsiteY13" fmla="*/ 1787775 h 6432576"/>
              <a:gd name="connsiteX14" fmla="*/ 5810250 w 6086987"/>
              <a:gd name="connsiteY14" fmla="*/ 1844925 h 6432576"/>
              <a:gd name="connsiteX15" fmla="*/ 5800725 w 6086987"/>
              <a:gd name="connsiteY15" fmla="*/ 1930650 h 6432576"/>
              <a:gd name="connsiteX16" fmla="*/ 5781675 w 6086987"/>
              <a:gd name="connsiteY16" fmla="*/ 1987800 h 6432576"/>
              <a:gd name="connsiteX17" fmla="*/ 5772150 w 6086987"/>
              <a:gd name="connsiteY17" fmla="*/ 2025900 h 6432576"/>
              <a:gd name="connsiteX18" fmla="*/ 5753100 w 6086987"/>
              <a:gd name="connsiteY18" fmla="*/ 2054475 h 6432576"/>
              <a:gd name="connsiteX19" fmla="*/ 5743575 w 6086987"/>
              <a:gd name="connsiteY19" fmla="*/ 2140200 h 6432576"/>
              <a:gd name="connsiteX20" fmla="*/ 5734050 w 6086987"/>
              <a:gd name="connsiteY20" fmla="*/ 2187825 h 6432576"/>
              <a:gd name="connsiteX21" fmla="*/ 5724525 w 6086987"/>
              <a:gd name="connsiteY21" fmla="*/ 2244975 h 6432576"/>
              <a:gd name="connsiteX22" fmla="*/ 5715000 w 6086987"/>
              <a:gd name="connsiteY22" fmla="*/ 2283075 h 6432576"/>
              <a:gd name="connsiteX23" fmla="*/ 5705475 w 6086987"/>
              <a:gd name="connsiteY23" fmla="*/ 2340225 h 6432576"/>
              <a:gd name="connsiteX24" fmla="*/ 5676900 w 6086987"/>
              <a:gd name="connsiteY24" fmla="*/ 2406900 h 6432576"/>
              <a:gd name="connsiteX25" fmla="*/ 5648325 w 6086987"/>
              <a:gd name="connsiteY25" fmla="*/ 2492625 h 6432576"/>
              <a:gd name="connsiteX26" fmla="*/ 5638800 w 6086987"/>
              <a:gd name="connsiteY26" fmla="*/ 2521200 h 6432576"/>
              <a:gd name="connsiteX27" fmla="*/ 5610225 w 6086987"/>
              <a:gd name="connsiteY27" fmla="*/ 2549775 h 6432576"/>
              <a:gd name="connsiteX28" fmla="*/ 5572125 w 6086987"/>
              <a:gd name="connsiteY28" fmla="*/ 2597400 h 6432576"/>
              <a:gd name="connsiteX29" fmla="*/ 5543550 w 6086987"/>
              <a:gd name="connsiteY29" fmla="*/ 2625975 h 6432576"/>
              <a:gd name="connsiteX30" fmla="*/ 5486400 w 6086987"/>
              <a:gd name="connsiteY30" fmla="*/ 2664075 h 6432576"/>
              <a:gd name="connsiteX31" fmla="*/ 5457825 w 6086987"/>
              <a:gd name="connsiteY31" fmla="*/ 2683125 h 6432576"/>
              <a:gd name="connsiteX32" fmla="*/ 5429250 w 6086987"/>
              <a:gd name="connsiteY32" fmla="*/ 2692650 h 6432576"/>
              <a:gd name="connsiteX33" fmla="*/ 5372100 w 6086987"/>
              <a:gd name="connsiteY33" fmla="*/ 2730750 h 6432576"/>
              <a:gd name="connsiteX34" fmla="*/ 5343525 w 6086987"/>
              <a:gd name="connsiteY34" fmla="*/ 2749800 h 6432576"/>
              <a:gd name="connsiteX35" fmla="*/ 5286375 w 6086987"/>
              <a:gd name="connsiteY35" fmla="*/ 2787900 h 6432576"/>
              <a:gd name="connsiteX36" fmla="*/ 5257800 w 6086987"/>
              <a:gd name="connsiteY36" fmla="*/ 2806950 h 6432576"/>
              <a:gd name="connsiteX37" fmla="*/ 5200650 w 6086987"/>
              <a:gd name="connsiteY37" fmla="*/ 2826000 h 6432576"/>
              <a:gd name="connsiteX38" fmla="*/ 5162550 w 6086987"/>
              <a:gd name="connsiteY38" fmla="*/ 2864100 h 6432576"/>
              <a:gd name="connsiteX39" fmla="*/ 5143500 w 6086987"/>
              <a:gd name="connsiteY39" fmla="*/ 2892675 h 6432576"/>
              <a:gd name="connsiteX40" fmla="*/ 5086350 w 6086987"/>
              <a:gd name="connsiteY40" fmla="*/ 2940300 h 6432576"/>
              <a:gd name="connsiteX41" fmla="*/ 4905375 w 6086987"/>
              <a:gd name="connsiteY41" fmla="*/ 2978534 h 6432576"/>
              <a:gd name="connsiteX42" fmla="*/ 4676467 w 6086987"/>
              <a:gd name="connsiteY42" fmla="*/ 3035647 h 6432576"/>
              <a:gd name="connsiteX43" fmla="*/ 4493650 w 6086987"/>
              <a:gd name="connsiteY43" fmla="*/ 3092739 h 6432576"/>
              <a:gd name="connsiteX44" fmla="*/ 4324042 w 6086987"/>
              <a:gd name="connsiteY44" fmla="*/ 3073765 h 6432576"/>
              <a:gd name="connsiteX45" fmla="*/ 4132314 w 6086987"/>
              <a:gd name="connsiteY45" fmla="*/ 3092796 h 6432576"/>
              <a:gd name="connsiteX46" fmla="*/ 3914775 w 6086987"/>
              <a:gd name="connsiteY46" fmla="*/ 3064260 h 6432576"/>
              <a:gd name="connsiteX47" fmla="*/ 3770978 w 6086987"/>
              <a:gd name="connsiteY47" fmla="*/ 3035704 h 6432576"/>
              <a:gd name="connsiteX48" fmla="*/ 3540535 w 6086987"/>
              <a:gd name="connsiteY48" fmla="*/ 3007147 h 6432576"/>
              <a:gd name="connsiteX49" fmla="*/ 3205316 w 6086987"/>
              <a:gd name="connsiteY49" fmla="*/ 3035704 h 6432576"/>
              <a:gd name="connsiteX50" fmla="*/ 2924175 w 6086987"/>
              <a:gd name="connsiteY50" fmla="*/ 2978746 h 6432576"/>
              <a:gd name="connsiteX51" fmla="*/ 2613845 w 6086987"/>
              <a:gd name="connsiteY51" fmla="*/ 3026332 h 6432576"/>
              <a:gd name="connsiteX52" fmla="*/ 2127455 w 6086987"/>
              <a:gd name="connsiteY52" fmla="*/ 3026314 h 6432576"/>
              <a:gd name="connsiteX53" fmla="*/ 1800225 w 6086987"/>
              <a:gd name="connsiteY53" fmla="*/ 3045075 h 6432576"/>
              <a:gd name="connsiteX54" fmla="*/ 1733550 w 6086987"/>
              <a:gd name="connsiteY54" fmla="*/ 2987925 h 6432576"/>
              <a:gd name="connsiteX55" fmla="*/ 1685925 w 6086987"/>
              <a:gd name="connsiteY55" fmla="*/ 2978400 h 6432576"/>
              <a:gd name="connsiteX56" fmla="*/ 1466850 w 6086987"/>
              <a:gd name="connsiteY56" fmla="*/ 2959350 h 6432576"/>
              <a:gd name="connsiteX57" fmla="*/ 1362075 w 6086987"/>
              <a:gd name="connsiteY57" fmla="*/ 2930775 h 6432576"/>
              <a:gd name="connsiteX58" fmla="*/ 1314450 w 6086987"/>
              <a:gd name="connsiteY58" fmla="*/ 2921250 h 6432576"/>
              <a:gd name="connsiteX59" fmla="*/ 1266825 w 6086987"/>
              <a:gd name="connsiteY59" fmla="*/ 2902200 h 6432576"/>
              <a:gd name="connsiteX60" fmla="*/ 1181100 w 6086987"/>
              <a:gd name="connsiteY60" fmla="*/ 2892675 h 6432576"/>
              <a:gd name="connsiteX61" fmla="*/ 1152525 w 6086987"/>
              <a:gd name="connsiteY61" fmla="*/ 2883150 h 6432576"/>
              <a:gd name="connsiteX62" fmla="*/ 1047750 w 6086987"/>
              <a:gd name="connsiteY62" fmla="*/ 2854575 h 6432576"/>
              <a:gd name="connsiteX63" fmla="*/ 1009650 w 6086987"/>
              <a:gd name="connsiteY63" fmla="*/ 2835525 h 6432576"/>
              <a:gd name="connsiteX64" fmla="*/ 962025 w 6086987"/>
              <a:gd name="connsiteY64" fmla="*/ 2816475 h 6432576"/>
              <a:gd name="connsiteX65" fmla="*/ 933450 w 6086987"/>
              <a:gd name="connsiteY65" fmla="*/ 2797425 h 6432576"/>
              <a:gd name="connsiteX66" fmla="*/ 904875 w 6086987"/>
              <a:gd name="connsiteY66" fmla="*/ 2787900 h 6432576"/>
              <a:gd name="connsiteX67" fmla="*/ 876300 w 6086987"/>
              <a:gd name="connsiteY67" fmla="*/ 2768850 h 6432576"/>
              <a:gd name="connsiteX68" fmla="*/ 809625 w 6086987"/>
              <a:gd name="connsiteY68" fmla="*/ 2740275 h 6432576"/>
              <a:gd name="connsiteX69" fmla="*/ 781050 w 6086987"/>
              <a:gd name="connsiteY69" fmla="*/ 2721225 h 6432576"/>
              <a:gd name="connsiteX70" fmla="*/ 752475 w 6086987"/>
              <a:gd name="connsiteY70" fmla="*/ 2711700 h 6432576"/>
              <a:gd name="connsiteX71" fmla="*/ 685800 w 6086987"/>
              <a:gd name="connsiteY71" fmla="*/ 2692650 h 6432576"/>
              <a:gd name="connsiteX72" fmla="*/ 638175 w 6086987"/>
              <a:gd name="connsiteY72" fmla="*/ 2683125 h 6432576"/>
              <a:gd name="connsiteX73" fmla="*/ 581025 w 6086987"/>
              <a:gd name="connsiteY73" fmla="*/ 2664075 h 6432576"/>
              <a:gd name="connsiteX74" fmla="*/ 466725 w 6086987"/>
              <a:gd name="connsiteY74" fmla="*/ 2645025 h 6432576"/>
              <a:gd name="connsiteX75" fmla="*/ 419100 w 6086987"/>
              <a:gd name="connsiteY75" fmla="*/ 2625975 h 6432576"/>
              <a:gd name="connsiteX76" fmla="*/ 390525 w 6086987"/>
              <a:gd name="connsiteY76" fmla="*/ 2616450 h 6432576"/>
              <a:gd name="connsiteX77" fmla="*/ 342900 w 6086987"/>
              <a:gd name="connsiteY77" fmla="*/ 2597400 h 6432576"/>
              <a:gd name="connsiteX78" fmla="*/ 219075 w 6086987"/>
              <a:gd name="connsiteY78" fmla="*/ 2568825 h 6432576"/>
              <a:gd name="connsiteX79" fmla="*/ 190500 w 6086987"/>
              <a:gd name="connsiteY79" fmla="*/ 2559300 h 6432576"/>
              <a:gd name="connsiteX80" fmla="*/ 133350 w 6086987"/>
              <a:gd name="connsiteY80" fmla="*/ 2568825 h 6432576"/>
              <a:gd name="connsiteX81" fmla="*/ 85725 w 6086987"/>
              <a:gd name="connsiteY81" fmla="*/ 2616450 h 6432576"/>
              <a:gd name="connsiteX82" fmla="*/ 57150 w 6086987"/>
              <a:gd name="connsiteY82" fmla="*/ 2654550 h 6432576"/>
              <a:gd name="connsiteX83" fmla="*/ 38100 w 6086987"/>
              <a:gd name="connsiteY83" fmla="*/ 2692650 h 6432576"/>
              <a:gd name="connsiteX84" fmla="*/ 19050 w 6086987"/>
              <a:gd name="connsiteY84" fmla="*/ 2721225 h 6432576"/>
              <a:gd name="connsiteX85" fmla="*/ 9525 w 6086987"/>
              <a:gd name="connsiteY85" fmla="*/ 2759325 h 6432576"/>
              <a:gd name="connsiteX86" fmla="*/ 0 w 6086987"/>
              <a:gd name="connsiteY86" fmla="*/ 2787900 h 6432576"/>
              <a:gd name="connsiteX87" fmla="*/ 28575 w 6086987"/>
              <a:gd name="connsiteY87" fmla="*/ 2940300 h 6432576"/>
              <a:gd name="connsiteX88" fmla="*/ 47625 w 6086987"/>
              <a:gd name="connsiteY88" fmla="*/ 2997450 h 6432576"/>
              <a:gd name="connsiteX89" fmla="*/ 76200 w 6086987"/>
              <a:gd name="connsiteY89" fmla="*/ 3035550 h 6432576"/>
              <a:gd name="connsiteX90" fmla="*/ 85725 w 6086987"/>
              <a:gd name="connsiteY90" fmla="*/ 3064125 h 6432576"/>
              <a:gd name="connsiteX91" fmla="*/ 114300 w 6086987"/>
              <a:gd name="connsiteY91" fmla="*/ 3073650 h 6432576"/>
              <a:gd name="connsiteX92" fmla="*/ 171450 w 6086987"/>
              <a:gd name="connsiteY92" fmla="*/ 3111750 h 6432576"/>
              <a:gd name="connsiteX93" fmla="*/ 200025 w 6086987"/>
              <a:gd name="connsiteY93" fmla="*/ 3121275 h 6432576"/>
              <a:gd name="connsiteX94" fmla="*/ 228600 w 6086987"/>
              <a:gd name="connsiteY94" fmla="*/ 3140325 h 6432576"/>
              <a:gd name="connsiteX95" fmla="*/ 257175 w 6086987"/>
              <a:gd name="connsiteY95" fmla="*/ 3168900 h 6432576"/>
              <a:gd name="connsiteX96" fmla="*/ 314325 w 6086987"/>
              <a:gd name="connsiteY96" fmla="*/ 3187950 h 6432576"/>
              <a:gd name="connsiteX97" fmla="*/ 352425 w 6086987"/>
              <a:gd name="connsiteY97" fmla="*/ 3207000 h 6432576"/>
              <a:gd name="connsiteX98" fmla="*/ 409575 w 6086987"/>
              <a:gd name="connsiteY98" fmla="*/ 3254625 h 6432576"/>
              <a:gd name="connsiteX99" fmla="*/ 438150 w 6086987"/>
              <a:gd name="connsiteY99" fmla="*/ 3292725 h 6432576"/>
              <a:gd name="connsiteX100" fmla="*/ 466725 w 6086987"/>
              <a:gd name="connsiteY100" fmla="*/ 3349875 h 6432576"/>
              <a:gd name="connsiteX101" fmla="*/ 476250 w 6086987"/>
              <a:gd name="connsiteY101" fmla="*/ 3378450 h 6432576"/>
              <a:gd name="connsiteX102" fmla="*/ 504825 w 6086987"/>
              <a:gd name="connsiteY102" fmla="*/ 3416550 h 6432576"/>
              <a:gd name="connsiteX103" fmla="*/ 523875 w 6086987"/>
              <a:gd name="connsiteY103" fmla="*/ 3454650 h 6432576"/>
              <a:gd name="connsiteX104" fmla="*/ 533400 w 6086987"/>
              <a:gd name="connsiteY104" fmla="*/ 3502275 h 6432576"/>
              <a:gd name="connsiteX105" fmla="*/ 590550 w 6086987"/>
              <a:gd name="connsiteY105" fmla="*/ 3578475 h 6432576"/>
              <a:gd name="connsiteX106" fmla="*/ 666750 w 6086987"/>
              <a:gd name="connsiteY106" fmla="*/ 3664200 h 6432576"/>
              <a:gd name="connsiteX107" fmla="*/ 695325 w 6086987"/>
              <a:gd name="connsiteY107" fmla="*/ 3683250 h 6432576"/>
              <a:gd name="connsiteX108" fmla="*/ 762000 w 6086987"/>
              <a:gd name="connsiteY108" fmla="*/ 3778500 h 6432576"/>
              <a:gd name="connsiteX109" fmla="*/ 800100 w 6086987"/>
              <a:gd name="connsiteY109" fmla="*/ 3835650 h 6432576"/>
              <a:gd name="connsiteX110" fmla="*/ 857250 w 6086987"/>
              <a:gd name="connsiteY110" fmla="*/ 3930900 h 6432576"/>
              <a:gd name="connsiteX111" fmla="*/ 923925 w 6086987"/>
              <a:gd name="connsiteY111" fmla="*/ 3988050 h 6432576"/>
              <a:gd name="connsiteX112" fmla="*/ 952500 w 6086987"/>
              <a:gd name="connsiteY112" fmla="*/ 4016625 h 6432576"/>
              <a:gd name="connsiteX113" fmla="*/ 981075 w 6086987"/>
              <a:gd name="connsiteY113" fmla="*/ 4035675 h 6432576"/>
              <a:gd name="connsiteX114" fmla="*/ 1028700 w 6086987"/>
              <a:gd name="connsiteY114" fmla="*/ 4092825 h 6432576"/>
              <a:gd name="connsiteX115" fmla="*/ 1057275 w 6086987"/>
              <a:gd name="connsiteY115" fmla="*/ 4130925 h 6432576"/>
              <a:gd name="connsiteX116" fmla="*/ 1076325 w 6086987"/>
              <a:gd name="connsiteY116" fmla="*/ 4159500 h 6432576"/>
              <a:gd name="connsiteX117" fmla="*/ 1114425 w 6086987"/>
              <a:gd name="connsiteY117" fmla="*/ 4169025 h 6432576"/>
              <a:gd name="connsiteX118" fmla="*/ 1152525 w 6086987"/>
              <a:gd name="connsiteY118" fmla="*/ 4197600 h 6432576"/>
              <a:gd name="connsiteX119" fmla="*/ 1181100 w 6086987"/>
              <a:gd name="connsiteY119" fmla="*/ 4216650 h 6432576"/>
              <a:gd name="connsiteX120" fmla="*/ 1200150 w 6086987"/>
              <a:gd name="connsiteY120" fmla="*/ 4245225 h 6432576"/>
              <a:gd name="connsiteX121" fmla="*/ 1228725 w 6086987"/>
              <a:gd name="connsiteY121" fmla="*/ 4254750 h 6432576"/>
              <a:gd name="connsiteX122" fmla="*/ 1257300 w 6086987"/>
              <a:gd name="connsiteY122" fmla="*/ 4273800 h 6432576"/>
              <a:gd name="connsiteX123" fmla="*/ 1343025 w 6086987"/>
              <a:gd name="connsiteY123" fmla="*/ 4264275 h 6432576"/>
              <a:gd name="connsiteX124" fmla="*/ 1371600 w 6086987"/>
              <a:gd name="connsiteY124" fmla="*/ 4245225 h 6432576"/>
              <a:gd name="connsiteX125" fmla="*/ 1419225 w 6086987"/>
              <a:gd name="connsiteY125" fmla="*/ 4188075 h 6432576"/>
              <a:gd name="connsiteX126" fmla="*/ 1485900 w 6086987"/>
              <a:gd name="connsiteY126" fmla="*/ 4130925 h 6432576"/>
              <a:gd name="connsiteX127" fmla="*/ 1514475 w 6086987"/>
              <a:gd name="connsiteY127" fmla="*/ 4121400 h 6432576"/>
              <a:gd name="connsiteX128" fmla="*/ 1543050 w 6086987"/>
              <a:gd name="connsiteY128" fmla="*/ 4102350 h 6432576"/>
              <a:gd name="connsiteX129" fmla="*/ 1628775 w 6086987"/>
              <a:gd name="connsiteY129" fmla="*/ 4083300 h 6432576"/>
              <a:gd name="connsiteX130" fmla="*/ 1657350 w 6086987"/>
              <a:gd name="connsiteY130" fmla="*/ 4064250 h 6432576"/>
              <a:gd name="connsiteX131" fmla="*/ 1685925 w 6086987"/>
              <a:gd name="connsiteY131" fmla="*/ 4035675 h 6432576"/>
              <a:gd name="connsiteX132" fmla="*/ 1743075 w 6086987"/>
              <a:gd name="connsiteY132" fmla="*/ 4016625 h 6432576"/>
              <a:gd name="connsiteX133" fmla="*/ 1809750 w 6086987"/>
              <a:gd name="connsiteY133" fmla="*/ 3997575 h 6432576"/>
              <a:gd name="connsiteX134" fmla="*/ 1924050 w 6086987"/>
              <a:gd name="connsiteY134" fmla="*/ 3978525 h 6432576"/>
              <a:gd name="connsiteX135" fmla="*/ 1943100 w 6086987"/>
              <a:gd name="connsiteY135" fmla="*/ 3949950 h 6432576"/>
              <a:gd name="connsiteX136" fmla="*/ 2000250 w 6086987"/>
              <a:gd name="connsiteY136" fmla="*/ 3930900 h 6432576"/>
              <a:gd name="connsiteX137" fmla="*/ 2345301 w 6086987"/>
              <a:gd name="connsiteY137" fmla="*/ 3902153 h 6432576"/>
              <a:gd name="connsiteX138" fmla="*/ 2566219 w 6086987"/>
              <a:gd name="connsiteY138" fmla="*/ 3921048 h 6432576"/>
              <a:gd name="connsiteX139" fmla="*/ 2825546 w 6086987"/>
              <a:gd name="connsiteY139" fmla="*/ 3882854 h 6432576"/>
              <a:gd name="connsiteX140" fmla="*/ 3347577 w 6086987"/>
              <a:gd name="connsiteY140" fmla="*/ 3882835 h 6432576"/>
              <a:gd name="connsiteX141" fmla="*/ 3527630 w 6086987"/>
              <a:gd name="connsiteY141" fmla="*/ 3920915 h 6432576"/>
              <a:gd name="connsiteX142" fmla="*/ 3814302 w 6086987"/>
              <a:gd name="connsiteY142" fmla="*/ 3959092 h 6432576"/>
              <a:gd name="connsiteX143" fmla="*/ 3994663 w 6086987"/>
              <a:gd name="connsiteY143" fmla="*/ 3959130 h 6432576"/>
              <a:gd name="connsiteX144" fmla="*/ 4245078 w 6086987"/>
              <a:gd name="connsiteY144" fmla="*/ 3987686 h 6432576"/>
              <a:gd name="connsiteX145" fmla="*/ 4400857 w 6086987"/>
              <a:gd name="connsiteY145" fmla="*/ 4006716 h 6432576"/>
              <a:gd name="connsiteX146" fmla="*/ 4622390 w 6086987"/>
              <a:gd name="connsiteY146" fmla="*/ 4006813 h 6432576"/>
              <a:gd name="connsiteX147" fmla="*/ 4742836 w 6086987"/>
              <a:gd name="connsiteY147" fmla="*/ 4006985 h 6432576"/>
              <a:gd name="connsiteX148" fmla="*/ 5076825 w 6086987"/>
              <a:gd name="connsiteY148" fmla="*/ 4092633 h 6432576"/>
              <a:gd name="connsiteX149" fmla="*/ 5334000 w 6086987"/>
              <a:gd name="connsiteY149" fmla="*/ 4188075 h 6432576"/>
              <a:gd name="connsiteX150" fmla="*/ 5343525 w 6086987"/>
              <a:gd name="connsiteY150" fmla="*/ 4216650 h 6432576"/>
              <a:gd name="connsiteX151" fmla="*/ 5410200 w 6086987"/>
              <a:gd name="connsiteY151" fmla="*/ 4273800 h 6432576"/>
              <a:gd name="connsiteX152" fmla="*/ 5438775 w 6086987"/>
              <a:gd name="connsiteY152" fmla="*/ 4283325 h 6432576"/>
              <a:gd name="connsiteX153" fmla="*/ 5495925 w 6086987"/>
              <a:gd name="connsiteY153" fmla="*/ 4340475 h 6432576"/>
              <a:gd name="connsiteX154" fmla="*/ 5562600 w 6086987"/>
              <a:gd name="connsiteY154" fmla="*/ 4378575 h 6432576"/>
              <a:gd name="connsiteX155" fmla="*/ 5591175 w 6086987"/>
              <a:gd name="connsiteY155" fmla="*/ 4435725 h 6432576"/>
              <a:gd name="connsiteX156" fmla="*/ 5600700 w 6086987"/>
              <a:gd name="connsiteY156" fmla="*/ 4464300 h 6432576"/>
              <a:gd name="connsiteX157" fmla="*/ 5619750 w 6086987"/>
              <a:gd name="connsiteY157" fmla="*/ 4502400 h 6432576"/>
              <a:gd name="connsiteX158" fmla="*/ 5629275 w 6086987"/>
              <a:gd name="connsiteY158" fmla="*/ 4540500 h 6432576"/>
              <a:gd name="connsiteX159" fmla="*/ 5648325 w 6086987"/>
              <a:gd name="connsiteY159" fmla="*/ 4569075 h 6432576"/>
              <a:gd name="connsiteX160" fmla="*/ 5657850 w 6086987"/>
              <a:gd name="connsiteY160" fmla="*/ 4597650 h 6432576"/>
              <a:gd name="connsiteX161" fmla="*/ 5695950 w 6086987"/>
              <a:gd name="connsiteY161" fmla="*/ 4654800 h 6432576"/>
              <a:gd name="connsiteX162" fmla="*/ 5705475 w 6086987"/>
              <a:gd name="connsiteY162" fmla="*/ 4702425 h 6432576"/>
              <a:gd name="connsiteX163" fmla="*/ 5734050 w 6086987"/>
              <a:gd name="connsiteY163" fmla="*/ 4731000 h 6432576"/>
              <a:gd name="connsiteX164" fmla="*/ 5753100 w 6086987"/>
              <a:gd name="connsiteY164" fmla="*/ 4769100 h 6432576"/>
              <a:gd name="connsiteX165" fmla="*/ 5772150 w 6086987"/>
              <a:gd name="connsiteY165" fmla="*/ 4826250 h 6432576"/>
              <a:gd name="connsiteX166" fmla="*/ 5781675 w 6086987"/>
              <a:gd name="connsiteY166" fmla="*/ 4854825 h 6432576"/>
              <a:gd name="connsiteX167" fmla="*/ 5791200 w 6086987"/>
              <a:gd name="connsiteY167" fmla="*/ 4883400 h 6432576"/>
              <a:gd name="connsiteX168" fmla="*/ 5810250 w 6086987"/>
              <a:gd name="connsiteY168" fmla="*/ 5235825 h 6432576"/>
              <a:gd name="connsiteX169" fmla="*/ 5819775 w 6086987"/>
              <a:gd name="connsiteY169" fmla="*/ 5302500 h 6432576"/>
              <a:gd name="connsiteX170" fmla="*/ 5829300 w 6086987"/>
              <a:gd name="connsiteY170" fmla="*/ 5435850 h 6432576"/>
              <a:gd name="connsiteX171" fmla="*/ 5848350 w 6086987"/>
              <a:gd name="connsiteY171" fmla="*/ 5559675 h 6432576"/>
              <a:gd name="connsiteX172" fmla="*/ 5867400 w 6086987"/>
              <a:gd name="connsiteY172" fmla="*/ 5654925 h 6432576"/>
              <a:gd name="connsiteX173" fmla="*/ 5886450 w 6086987"/>
              <a:gd name="connsiteY173" fmla="*/ 5893050 h 6432576"/>
              <a:gd name="connsiteX174" fmla="*/ 5895975 w 6086987"/>
              <a:gd name="connsiteY174" fmla="*/ 5978775 h 6432576"/>
              <a:gd name="connsiteX175" fmla="*/ 5940764 w 6086987"/>
              <a:gd name="connsiteY175" fmla="*/ 6358919 h 6432576"/>
              <a:gd name="connsiteX176" fmla="*/ 6055873 w 6086987"/>
              <a:gd name="connsiteY176" fmla="*/ 6373907 h 6432576"/>
              <a:gd name="connsiteX177" fmla="*/ 6086272 w 6086987"/>
              <a:gd name="connsiteY177" fmla="*/ 468246 h 64325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</a:cxnLst>
            <a:rect l="l" t="t" r="r" b="b"/>
            <a:pathLst>
              <a:path w="6086987" h="6432576">
                <a:moveTo>
                  <a:pt x="6086272" y="468246"/>
                </a:moveTo>
                <a:cubicBezTo>
                  <a:pt x="6077085" y="-529472"/>
                  <a:pt x="6018179" y="375641"/>
                  <a:pt x="6000750" y="387600"/>
                </a:cubicBezTo>
                <a:cubicBezTo>
                  <a:pt x="5983321" y="399559"/>
                  <a:pt x="5988050" y="498725"/>
                  <a:pt x="5981700" y="540000"/>
                </a:cubicBezTo>
                <a:cubicBezTo>
                  <a:pt x="5975350" y="581275"/>
                  <a:pt x="5972462" y="596003"/>
                  <a:pt x="5962650" y="635250"/>
                </a:cubicBezTo>
                <a:cubicBezTo>
                  <a:pt x="5958388" y="703446"/>
                  <a:pt x="5954760" y="800834"/>
                  <a:pt x="5943600" y="873375"/>
                </a:cubicBezTo>
                <a:cubicBezTo>
                  <a:pt x="5941609" y="886314"/>
                  <a:pt x="5937250" y="898775"/>
                  <a:pt x="5934075" y="911475"/>
                </a:cubicBezTo>
                <a:cubicBezTo>
                  <a:pt x="5930900" y="940050"/>
                  <a:pt x="5928350" y="968701"/>
                  <a:pt x="5924550" y="997200"/>
                </a:cubicBezTo>
                <a:cubicBezTo>
                  <a:pt x="5921998" y="1016343"/>
                  <a:pt x="5916230" y="1035075"/>
                  <a:pt x="5915025" y="1054350"/>
                </a:cubicBezTo>
                <a:cubicBezTo>
                  <a:pt x="5909872" y="1136800"/>
                  <a:pt x="5910653" y="1219550"/>
                  <a:pt x="5905500" y="1302000"/>
                </a:cubicBezTo>
                <a:cubicBezTo>
                  <a:pt x="5904667" y="1315335"/>
                  <a:pt x="5890246" y="1390328"/>
                  <a:pt x="5886450" y="1406775"/>
                </a:cubicBezTo>
                <a:cubicBezTo>
                  <a:pt x="5880563" y="1432286"/>
                  <a:pt x="5870647" y="1456995"/>
                  <a:pt x="5867400" y="1482975"/>
                </a:cubicBezTo>
                <a:cubicBezTo>
                  <a:pt x="5856630" y="1569138"/>
                  <a:pt x="5865970" y="1534891"/>
                  <a:pt x="5848350" y="1587750"/>
                </a:cubicBezTo>
                <a:cubicBezTo>
                  <a:pt x="5845175" y="1629025"/>
                  <a:pt x="5843397" y="1670431"/>
                  <a:pt x="5838825" y="1711575"/>
                </a:cubicBezTo>
                <a:cubicBezTo>
                  <a:pt x="5829677" y="1793910"/>
                  <a:pt x="5832965" y="1728421"/>
                  <a:pt x="5819775" y="1787775"/>
                </a:cubicBezTo>
                <a:cubicBezTo>
                  <a:pt x="5815585" y="1806628"/>
                  <a:pt x="5812802" y="1825782"/>
                  <a:pt x="5810250" y="1844925"/>
                </a:cubicBezTo>
                <a:cubicBezTo>
                  <a:pt x="5806450" y="1873424"/>
                  <a:pt x="5806364" y="1902457"/>
                  <a:pt x="5800725" y="1930650"/>
                </a:cubicBezTo>
                <a:cubicBezTo>
                  <a:pt x="5796787" y="1950341"/>
                  <a:pt x="5786545" y="1968319"/>
                  <a:pt x="5781675" y="1987800"/>
                </a:cubicBezTo>
                <a:cubicBezTo>
                  <a:pt x="5778500" y="2000500"/>
                  <a:pt x="5777307" y="2013868"/>
                  <a:pt x="5772150" y="2025900"/>
                </a:cubicBezTo>
                <a:cubicBezTo>
                  <a:pt x="5767641" y="2036422"/>
                  <a:pt x="5759450" y="2044950"/>
                  <a:pt x="5753100" y="2054475"/>
                </a:cubicBezTo>
                <a:cubicBezTo>
                  <a:pt x="5749925" y="2083050"/>
                  <a:pt x="5747641" y="2111738"/>
                  <a:pt x="5743575" y="2140200"/>
                </a:cubicBezTo>
                <a:cubicBezTo>
                  <a:pt x="5741285" y="2156227"/>
                  <a:pt x="5736946" y="2171897"/>
                  <a:pt x="5734050" y="2187825"/>
                </a:cubicBezTo>
                <a:cubicBezTo>
                  <a:pt x="5730595" y="2206826"/>
                  <a:pt x="5728313" y="2226037"/>
                  <a:pt x="5724525" y="2244975"/>
                </a:cubicBezTo>
                <a:cubicBezTo>
                  <a:pt x="5721958" y="2257812"/>
                  <a:pt x="5717567" y="2270238"/>
                  <a:pt x="5715000" y="2283075"/>
                </a:cubicBezTo>
                <a:cubicBezTo>
                  <a:pt x="5711212" y="2302013"/>
                  <a:pt x="5709665" y="2321372"/>
                  <a:pt x="5705475" y="2340225"/>
                </a:cubicBezTo>
                <a:cubicBezTo>
                  <a:pt x="5697268" y="2377156"/>
                  <a:pt x="5692226" y="2367052"/>
                  <a:pt x="5676900" y="2406900"/>
                </a:cubicBezTo>
                <a:cubicBezTo>
                  <a:pt x="5666087" y="2435013"/>
                  <a:pt x="5657850" y="2464050"/>
                  <a:pt x="5648325" y="2492625"/>
                </a:cubicBezTo>
                <a:cubicBezTo>
                  <a:pt x="5645150" y="2502150"/>
                  <a:pt x="5645900" y="2514100"/>
                  <a:pt x="5638800" y="2521200"/>
                </a:cubicBezTo>
                <a:lnTo>
                  <a:pt x="5610225" y="2549775"/>
                </a:lnTo>
                <a:cubicBezTo>
                  <a:pt x="5594588" y="2596685"/>
                  <a:pt x="5611895" y="2564259"/>
                  <a:pt x="5572125" y="2597400"/>
                </a:cubicBezTo>
                <a:cubicBezTo>
                  <a:pt x="5561777" y="2606024"/>
                  <a:pt x="5554183" y="2617705"/>
                  <a:pt x="5543550" y="2625975"/>
                </a:cubicBezTo>
                <a:cubicBezTo>
                  <a:pt x="5525478" y="2640031"/>
                  <a:pt x="5505450" y="2651375"/>
                  <a:pt x="5486400" y="2664075"/>
                </a:cubicBezTo>
                <a:cubicBezTo>
                  <a:pt x="5476875" y="2670425"/>
                  <a:pt x="5468685" y="2679505"/>
                  <a:pt x="5457825" y="2683125"/>
                </a:cubicBezTo>
                <a:cubicBezTo>
                  <a:pt x="5448300" y="2686300"/>
                  <a:pt x="5438027" y="2687774"/>
                  <a:pt x="5429250" y="2692650"/>
                </a:cubicBezTo>
                <a:cubicBezTo>
                  <a:pt x="5409236" y="2703769"/>
                  <a:pt x="5391150" y="2718050"/>
                  <a:pt x="5372100" y="2730750"/>
                </a:cubicBezTo>
                <a:lnTo>
                  <a:pt x="5343525" y="2749800"/>
                </a:lnTo>
                <a:lnTo>
                  <a:pt x="5286375" y="2787900"/>
                </a:lnTo>
                <a:cubicBezTo>
                  <a:pt x="5276850" y="2794250"/>
                  <a:pt x="5268660" y="2803330"/>
                  <a:pt x="5257800" y="2806950"/>
                </a:cubicBezTo>
                <a:lnTo>
                  <a:pt x="5200650" y="2826000"/>
                </a:lnTo>
                <a:cubicBezTo>
                  <a:pt x="5179868" y="2888345"/>
                  <a:pt x="5208732" y="2827155"/>
                  <a:pt x="5162550" y="2864100"/>
                </a:cubicBezTo>
                <a:cubicBezTo>
                  <a:pt x="5153611" y="2871251"/>
                  <a:pt x="5150829" y="2883881"/>
                  <a:pt x="5143500" y="2892675"/>
                </a:cubicBezTo>
                <a:cubicBezTo>
                  <a:pt x="5105554" y="2938211"/>
                  <a:pt x="5126038" y="2925990"/>
                  <a:pt x="5086350" y="2940300"/>
                </a:cubicBezTo>
                <a:cubicBezTo>
                  <a:pt x="5046663" y="2954610"/>
                  <a:pt x="4973689" y="2962643"/>
                  <a:pt x="4905375" y="2978534"/>
                </a:cubicBezTo>
                <a:cubicBezTo>
                  <a:pt x="4837061" y="2994425"/>
                  <a:pt x="4745088" y="3016613"/>
                  <a:pt x="4676467" y="3035647"/>
                </a:cubicBezTo>
                <a:cubicBezTo>
                  <a:pt x="4607846" y="3054681"/>
                  <a:pt x="4552387" y="3086386"/>
                  <a:pt x="4493650" y="3092739"/>
                </a:cubicBezTo>
                <a:cubicBezTo>
                  <a:pt x="4434913" y="3099092"/>
                  <a:pt x="4337588" y="3072797"/>
                  <a:pt x="4324042" y="3073765"/>
                </a:cubicBezTo>
                <a:cubicBezTo>
                  <a:pt x="4260542" y="3078527"/>
                  <a:pt x="4200525" y="3094380"/>
                  <a:pt x="4132314" y="3092796"/>
                </a:cubicBezTo>
                <a:cubicBezTo>
                  <a:pt x="4064103" y="3091212"/>
                  <a:pt x="4003675" y="3067435"/>
                  <a:pt x="3914775" y="3064260"/>
                </a:cubicBezTo>
                <a:cubicBezTo>
                  <a:pt x="3855211" y="3044405"/>
                  <a:pt x="3833351" y="3045223"/>
                  <a:pt x="3770978" y="3035704"/>
                </a:cubicBezTo>
                <a:cubicBezTo>
                  <a:pt x="3708605" y="3026185"/>
                  <a:pt x="3799275" y="3028709"/>
                  <a:pt x="3540535" y="3007147"/>
                </a:cubicBezTo>
                <a:cubicBezTo>
                  <a:pt x="3409131" y="2994485"/>
                  <a:pt x="3308043" y="3040437"/>
                  <a:pt x="3205316" y="3035704"/>
                </a:cubicBezTo>
                <a:cubicBezTo>
                  <a:pt x="3102589" y="3030971"/>
                  <a:pt x="3022753" y="2980308"/>
                  <a:pt x="2924175" y="2978746"/>
                </a:cubicBezTo>
                <a:cubicBezTo>
                  <a:pt x="2825597" y="2977184"/>
                  <a:pt x="2764657" y="3023157"/>
                  <a:pt x="2613845" y="3026332"/>
                </a:cubicBezTo>
                <a:cubicBezTo>
                  <a:pt x="2435328" y="3032663"/>
                  <a:pt x="2263058" y="3023190"/>
                  <a:pt x="2127455" y="3026314"/>
                </a:cubicBezTo>
                <a:cubicBezTo>
                  <a:pt x="1991852" y="3029438"/>
                  <a:pt x="1865876" y="3051473"/>
                  <a:pt x="1800225" y="3045075"/>
                </a:cubicBezTo>
                <a:cubicBezTo>
                  <a:pt x="1734574" y="3038677"/>
                  <a:pt x="1752600" y="2999037"/>
                  <a:pt x="1733550" y="2987925"/>
                </a:cubicBezTo>
                <a:cubicBezTo>
                  <a:pt x="1714500" y="2976813"/>
                  <a:pt x="1702034" y="2980011"/>
                  <a:pt x="1685925" y="2978400"/>
                </a:cubicBezTo>
                <a:cubicBezTo>
                  <a:pt x="1536680" y="2963476"/>
                  <a:pt x="1580131" y="2976778"/>
                  <a:pt x="1466850" y="2959350"/>
                </a:cubicBezTo>
                <a:cubicBezTo>
                  <a:pt x="1297970" y="2933369"/>
                  <a:pt x="1560558" y="2970472"/>
                  <a:pt x="1362075" y="2930775"/>
                </a:cubicBezTo>
                <a:cubicBezTo>
                  <a:pt x="1346200" y="2927600"/>
                  <a:pt x="1329957" y="2925902"/>
                  <a:pt x="1314450" y="2921250"/>
                </a:cubicBezTo>
                <a:cubicBezTo>
                  <a:pt x="1298073" y="2916337"/>
                  <a:pt x="1283543" y="2905783"/>
                  <a:pt x="1266825" y="2902200"/>
                </a:cubicBezTo>
                <a:cubicBezTo>
                  <a:pt x="1238712" y="2896176"/>
                  <a:pt x="1209675" y="2895850"/>
                  <a:pt x="1181100" y="2892675"/>
                </a:cubicBezTo>
                <a:cubicBezTo>
                  <a:pt x="1171575" y="2889500"/>
                  <a:pt x="1162265" y="2885585"/>
                  <a:pt x="1152525" y="2883150"/>
                </a:cubicBezTo>
                <a:cubicBezTo>
                  <a:pt x="1110719" y="2872698"/>
                  <a:pt x="1088618" y="2875009"/>
                  <a:pt x="1047750" y="2854575"/>
                </a:cubicBezTo>
                <a:cubicBezTo>
                  <a:pt x="1035050" y="2848225"/>
                  <a:pt x="1022625" y="2841292"/>
                  <a:pt x="1009650" y="2835525"/>
                </a:cubicBezTo>
                <a:cubicBezTo>
                  <a:pt x="994026" y="2828581"/>
                  <a:pt x="977318" y="2824121"/>
                  <a:pt x="962025" y="2816475"/>
                </a:cubicBezTo>
                <a:cubicBezTo>
                  <a:pt x="951786" y="2811355"/>
                  <a:pt x="943689" y="2802545"/>
                  <a:pt x="933450" y="2797425"/>
                </a:cubicBezTo>
                <a:cubicBezTo>
                  <a:pt x="924470" y="2792935"/>
                  <a:pt x="913855" y="2792390"/>
                  <a:pt x="904875" y="2787900"/>
                </a:cubicBezTo>
                <a:cubicBezTo>
                  <a:pt x="894636" y="2782780"/>
                  <a:pt x="886539" y="2773970"/>
                  <a:pt x="876300" y="2768850"/>
                </a:cubicBezTo>
                <a:cubicBezTo>
                  <a:pt x="769439" y="2715420"/>
                  <a:pt x="948368" y="2819557"/>
                  <a:pt x="809625" y="2740275"/>
                </a:cubicBezTo>
                <a:cubicBezTo>
                  <a:pt x="799686" y="2734595"/>
                  <a:pt x="791289" y="2726345"/>
                  <a:pt x="781050" y="2721225"/>
                </a:cubicBezTo>
                <a:cubicBezTo>
                  <a:pt x="772070" y="2716735"/>
                  <a:pt x="762092" y="2714585"/>
                  <a:pt x="752475" y="2711700"/>
                </a:cubicBezTo>
                <a:cubicBezTo>
                  <a:pt x="730335" y="2705058"/>
                  <a:pt x="708224" y="2698256"/>
                  <a:pt x="685800" y="2692650"/>
                </a:cubicBezTo>
                <a:cubicBezTo>
                  <a:pt x="670094" y="2688723"/>
                  <a:pt x="653794" y="2687385"/>
                  <a:pt x="638175" y="2683125"/>
                </a:cubicBezTo>
                <a:cubicBezTo>
                  <a:pt x="618802" y="2677841"/>
                  <a:pt x="600716" y="2668013"/>
                  <a:pt x="581025" y="2664075"/>
                </a:cubicBezTo>
                <a:cubicBezTo>
                  <a:pt x="511385" y="2650147"/>
                  <a:pt x="549427" y="2656840"/>
                  <a:pt x="466725" y="2645025"/>
                </a:cubicBezTo>
                <a:cubicBezTo>
                  <a:pt x="450850" y="2638675"/>
                  <a:pt x="435109" y="2631978"/>
                  <a:pt x="419100" y="2625975"/>
                </a:cubicBezTo>
                <a:cubicBezTo>
                  <a:pt x="409699" y="2622450"/>
                  <a:pt x="399926" y="2619975"/>
                  <a:pt x="390525" y="2616450"/>
                </a:cubicBezTo>
                <a:cubicBezTo>
                  <a:pt x="374516" y="2610447"/>
                  <a:pt x="359242" y="2602428"/>
                  <a:pt x="342900" y="2597400"/>
                </a:cubicBezTo>
                <a:cubicBezTo>
                  <a:pt x="240166" y="2565790"/>
                  <a:pt x="299069" y="2588823"/>
                  <a:pt x="219075" y="2568825"/>
                </a:cubicBezTo>
                <a:cubicBezTo>
                  <a:pt x="209335" y="2566390"/>
                  <a:pt x="200025" y="2562475"/>
                  <a:pt x="190500" y="2559300"/>
                </a:cubicBezTo>
                <a:cubicBezTo>
                  <a:pt x="171450" y="2562475"/>
                  <a:pt x="151672" y="2562718"/>
                  <a:pt x="133350" y="2568825"/>
                </a:cubicBezTo>
                <a:cubicBezTo>
                  <a:pt x="104775" y="2578350"/>
                  <a:pt x="101600" y="2594225"/>
                  <a:pt x="85725" y="2616450"/>
                </a:cubicBezTo>
                <a:cubicBezTo>
                  <a:pt x="76498" y="2629368"/>
                  <a:pt x="65564" y="2641088"/>
                  <a:pt x="57150" y="2654550"/>
                </a:cubicBezTo>
                <a:cubicBezTo>
                  <a:pt x="49625" y="2666591"/>
                  <a:pt x="45145" y="2680322"/>
                  <a:pt x="38100" y="2692650"/>
                </a:cubicBezTo>
                <a:cubicBezTo>
                  <a:pt x="32420" y="2702589"/>
                  <a:pt x="25400" y="2711700"/>
                  <a:pt x="19050" y="2721225"/>
                </a:cubicBezTo>
                <a:cubicBezTo>
                  <a:pt x="15875" y="2733925"/>
                  <a:pt x="13121" y="2746738"/>
                  <a:pt x="9525" y="2759325"/>
                </a:cubicBezTo>
                <a:cubicBezTo>
                  <a:pt x="6767" y="2768979"/>
                  <a:pt x="0" y="2777860"/>
                  <a:pt x="0" y="2787900"/>
                </a:cubicBezTo>
                <a:cubicBezTo>
                  <a:pt x="0" y="2868562"/>
                  <a:pt x="6686" y="2874634"/>
                  <a:pt x="28575" y="2940300"/>
                </a:cubicBezTo>
                <a:cubicBezTo>
                  <a:pt x="34925" y="2959350"/>
                  <a:pt x="35577" y="2981386"/>
                  <a:pt x="47625" y="2997450"/>
                </a:cubicBezTo>
                <a:lnTo>
                  <a:pt x="76200" y="3035550"/>
                </a:lnTo>
                <a:cubicBezTo>
                  <a:pt x="79375" y="3045075"/>
                  <a:pt x="78625" y="3057025"/>
                  <a:pt x="85725" y="3064125"/>
                </a:cubicBezTo>
                <a:cubicBezTo>
                  <a:pt x="92825" y="3071225"/>
                  <a:pt x="105523" y="3068774"/>
                  <a:pt x="114300" y="3073650"/>
                </a:cubicBezTo>
                <a:cubicBezTo>
                  <a:pt x="134314" y="3084769"/>
                  <a:pt x="149730" y="3104510"/>
                  <a:pt x="171450" y="3111750"/>
                </a:cubicBezTo>
                <a:cubicBezTo>
                  <a:pt x="180975" y="3114925"/>
                  <a:pt x="191045" y="3116785"/>
                  <a:pt x="200025" y="3121275"/>
                </a:cubicBezTo>
                <a:cubicBezTo>
                  <a:pt x="210264" y="3126395"/>
                  <a:pt x="219806" y="3132996"/>
                  <a:pt x="228600" y="3140325"/>
                </a:cubicBezTo>
                <a:cubicBezTo>
                  <a:pt x="238948" y="3148949"/>
                  <a:pt x="245400" y="3162358"/>
                  <a:pt x="257175" y="3168900"/>
                </a:cubicBezTo>
                <a:cubicBezTo>
                  <a:pt x="274728" y="3178652"/>
                  <a:pt x="296364" y="3178970"/>
                  <a:pt x="314325" y="3187950"/>
                </a:cubicBezTo>
                <a:lnTo>
                  <a:pt x="352425" y="3207000"/>
                </a:lnTo>
                <a:cubicBezTo>
                  <a:pt x="401002" y="3279866"/>
                  <a:pt x="334381" y="3190173"/>
                  <a:pt x="409575" y="3254625"/>
                </a:cubicBezTo>
                <a:cubicBezTo>
                  <a:pt x="421628" y="3264956"/>
                  <a:pt x="428625" y="3280025"/>
                  <a:pt x="438150" y="3292725"/>
                </a:cubicBezTo>
                <a:cubicBezTo>
                  <a:pt x="462091" y="3364549"/>
                  <a:pt x="429796" y="3276017"/>
                  <a:pt x="466725" y="3349875"/>
                </a:cubicBezTo>
                <a:cubicBezTo>
                  <a:pt x="471215" y="3358855"/>
                  <a:pt x="471269" y="3369733"/>
                  <a:pt x="476250" y="3378450"/>
                </a:cubicBezTo>
                <a:cubicBezTo>
                  <a:pt x="484126" y="3392233"/>
                  <a:pt x="496411" y="3403088"/>
                  <a:pt x="504825" y="3416550"/>
                </a:cubicBezTo>
                <a:cubicBezTo>
                  <a:pt x="512350" y="3428591"/>
                  <a:pt x="517525" y="3441950"/>
                  <a:pt x="523875" y="3454650"/>
                </a:cubicBezTo>
                <a:cubicBezTo>
                  <a:pt x="527050" y="3470525"/>
                  <a:pt x="527716" y="3487116"/>
                  <a:pt x="533400" y="3502275"/>
                </a:cubicBezTo>
                <a:cubicBezTo>
                  <a:pt x="538783" y="3516631"/>
                  <a:pt x="589596" y="3577203"/>
                  <a:pt x="590550" y="3578475"/>
                </a:cubicBezTo>
                <a:cubicBezTo>
                  <a:pt x="619181" y="3616649"/>
                  <a:pt x="614127" y="3629118"/>
                  <a:pt x="666750" y="3664200"/>
                </a:cubicBezTo>
                <a:cubicBezTo>
                  <a:pt x="676275" y="3670550"/>
                  <a:pt x="687230" y="3675155"/>
                  <a:pt x="695325" y="3683250"/>
                </a:cubicBezTo>
                <a:cubicBezTo>
                  <a:pt x="709429" y="3697354"/>
                  <a:pt x="755776" y="3769165"/>
                  <a:pt x="762000" y="3778500"/>
                </a:cubicBezTo>
                <a:cubicBezTo>
                  <a:pt x="774700" y="3797550"/>
                  <a:pt x="789861" y="3815172"/>
                  <a:pt x="800100" y="3835650"/>
                </a:cubicBezTo>
                <a:cubicBezTo>
                  <a:pt x="815132" y="3865715"/>
                  <a:pt x="834262" y="3907912"/>
                  <a:pt x="857250" y="3930900"/>
                </a:cubicBezTo>
                <a:cubicBezTo>
                  <a:pt x="928155" y="4001805"/>
                  <a:pt x="838391" y="3914736"/>
                  <a:pt x="923925" y="3988050"/>
                </a:cubicBezTo>
                <a:cubicBezTo>
                  <a:pt x="934152" y="3996816"/>
                  <a:pt x="942152" y="4008001"/>
                  <a:pt x="952500" y="4016625"/>
                </a:cubicBezTo>
                <a:cubicBezTo>
                  <a:pt x="961294" y="4023954"/>
                  <a:pt x="972281" y="4028346"/>
                  <a:pt x="981075" y="4035675"/>
                </a:cubicBezTo>
                <a:cubicBezTo>
                  <a:pt x="1012467" y="4061835"/>
                  <a:pt x="1006663" y="4061974"/>
                  <a:pt x="1028700" y="4092825"/>
                </a:cubicBezTo>
                <a:cubicBezTo>
                  <a:pt x="1037927" y="4105743"/>
                  <a:pt x="1048048" y="4118007"/>
                  <a:pt x="1057275" y="4130925"/>
                </a:cubicBezTo>
                <a:cubicBezTo>
                  <a:pt x="1063929" y="4140240"/>
                  <a:pt x="1066800" y="4153150"/>
                  <a:pt x="1076325" y="4159500"/>
                </a:cubicBezTo>
                <a:cubicBezTo>
                  <a:pt x="1087217" y="4166762"/>
                  <a:pt x="1101725" y="4165850"/>
                  <a:pt x="1114425" y="4169025"/>
                </a:cubicBezTo>
                <a:cubicBezTo>
                  <a:pt x="1127125" y="4178550"/>
                  <a:pt x="1139607" y="4188373"/>
                  <a:pt x="1152525" y="4197600"/>
                </a:cubicBezTo>
                <a:cubicBezTo>
                  <a:pt x="1161840" y="4204254"/>
                  <a:pt x="1173005" y="4208555"/>
                  <a:pt x="1181100" y="4216650"/>
                </a:cubicBezTo>
                <a:cubicBezTo>
                  <a:pt x="1189195" y="4224745"/>
                  <a:pt x="1191211" y="4238074"/>
                  <a:pt x="1200150" y="4245225"/>
                </a:cubicBezTo>
                <a:cubicBezTo>
                  <a:pt x="1207990" y="4251497"/>
                  <a:pt x="1219745" y="4250260"/>
                  <a:pt x="1228725" y="4254750"/>
                </a:cubicBezTo>
                <a:cubicBezTo>
                  <a:pt x="1238964" y="4259870"/>
                  <a:pt x="1247775" y="4267450"/>
                  <a:pt x="1257300" y="4273800"/>
                </a:cubicBezTo>
                <a:cubicBezTo>
                  <a:pt x="1285875" y="4270625"/>
                  <a:pt x="1315133" y="4271248"/>
                  <a:pt x="1343025" y="4264275"/>
                </a:cubicBezTo>
                <a:cubicBezTo>
                  <a:pt x="1354131" y="4261499"/>
                  <a:pt x="1362806" y="4252554"/>
                  <a:pt x="1371600" y="4245225"/>
                </a:cubicBezTo>
                <a:cubicBezTo>
                  <a:pt x="1417136" y="4207279"/>
                  <a:pt x="1385168" y="4228943"/>
                  <a:pt x="1419225" y="4188075"/>
                </a:cubicBezTo>
                <a:cubicBezTo>
                  <a:pt x="1434580" y="4169650"/>
                  <a:pt x="1465833" y="4142392"/>
                  <a:pt x="1485900" y="4130925"/>
                </a:cubicBezTo>
                <a:cubicBezTo>
                  <a:pt x="1494617" y="4125944"/>
                  <a:pt x="1505495" y="4125890"/>
                  <a:pt x="1514475" y="4121400"/>
                </a:cubicBezTo>
                <a:cubicBezTo>
                  <a:pt x="1524714" y="4116280"/>
                  <a:pt x="1532190" y="4105970"/>
                  <a:pt x="1543050" y="4102350"/>
                </a:cubicBezTo>
                <a:cubicBezTo>
                  <a:pt x="1586950" y="4087717"/>
                  <a:pt x="1593915" y="4100730"/>
                  <a:pt x="1628775" y="4083300"/>
                </a:cubicBezTo>
                <a:cubicBezTo>
                  <a:pt x="1639014" y="4078180"/>
                  <a:pt x="1648556" y="4071579"/>
                  <a:pt x="1657350" y="4064250"/>
                </a:cubicBezTo>
                <a:cubicBezTo>
                  <a:pt x="1667698" y="4055626"/>
                  <a:pt x="1674150" y="4042217"/>
                  <a:pt x="1685925" y="4035675"/>
                </a:cubicBezTo>
                <a:cubicBezTo>
                  <a:pt x="1703478" y="4025923"/>
                  <a:pt x="1724025" y="4022975"/>
                  <a:pt x="1743075" y="4016625"/>
                </a:cubicBezTo>
                <a:cubicBezTo>
                  <a:pt x="1765723" y="4009076"/>
                  <a:pt x="1785830" y="4001562"/>
                  <a:pt x="1809750" y="3997575"/>
                </a:cubicBezTo>
                <a:cubicBezTo>
                  <a:pt x="1943535" y="3975278"/>
                  <a:pt x="1838310" y="3999960"/>
                  <a:pt x="1924050" y="3978525"/>
                </a:cubicBezTo>
                <a:cubicBezTo>
                  <a:pt x="1930400" y="3969000"/>
                  <a:pt x="1933392" y="3956017"/>
                  <a:pt x="1943100" y="3949950"/>
                </a:cubicBezTo>
                <a:cubicBezTo>
                  <a:pt x="1960128" y="3939307"/>
                  <a:pt x="1933217" y="3938866"/>
                  <a:pt x="2000250" y="3930900"/>
                </a:cubicBezTo>
                <a:cubicBezTo>
                  <a:pt x="2067284" y="3922934"/>
                  <a:pt x="2250973" y="3903795"/>
                  <a:pt x="2345301" y="3902153"/>
                </a:cubicBezTo>
                <a:cubicBezTo>
                  <a:pt x="2439629" y="3900511"/>
                  <a:pt x="2486178" y="3924264"/>
                  <a:pt x="2566219" y="3921048"/>
                </a:cubicBezTo>
                <a:cubicBezTo>
                  <a:pt x="2646260" y="3917832"/>
                  <a:pt x="2695320" y="3889223"/>
                  <a:pt x="2825546" y="3882854"/>
                </a:cubicBezTo>
                <a:cubicBezTo>
                  <a:pt x="2955772" y="3876485"/>
                  <a:pt x="3215815" y="3879660"/>
                  <a:pt x="3347577" y="3882835"/>
                </a:cubicBezTo>
                <a:cubicBezTo>
                  <a:pt x="3457114" y="3889185"/>
                  <a:pt x="3476830" y="3911390"/>
                  <a:pt x="3527630" y="3920915"/>
                </a:cubicBezTo>
                <a:cubicBezTo>
                  <a:pt x="3605417" y="3938377"/>
                  <a:pt x="3736463" y="3952723"/>
                  <a:pt x="3814302" y="3959092"/>
                </a:cubicBezTo>
                <a:cubicBezTo>
                  <a:pt x="3892141" y="3965461"/>
                  <a:pt x="3934338" y="3952780"/>
                  <a:pt x="3994663" y="3959130"/>
                </a:cubicBezTo>
                <a:cubicBezTo>
                  <a:pt x="4045541" y="3966398"/>
                  <a:pt x="4177379" y="3979755"/>
                  <a:pt x="4245078" y="3987686"/>
                </a:cubicBezTo>
                <a:cubicBezTo>
                  <a:pt x="4312777" y="3995617"/>
                  <a:pt x="4283382" y="4003541"/>
                  <a:pt x="4400857" y="4006716"/>
                </a:cubicBezTo>
                <a:cubicBezTo>
                  <a:pt x="4483407" y="4016241"/>
                  <a:pt x="4560477" y="3984588"/>
                  <a:pt x="4622390" y="4006813"/>
                </a:cubicBezTo>
                <a:cubicBezTo>
                  <a:pt x="4684303" y="4029038"/>
                  <a:pt x="4667097" y="3992682"/>
                  <a:pt x="4742836" y="4006985"/>
                </a:cubicBezTo>
                <a:cubicBezTo>
                  <a:pt x="4818575" y="4021288"/>
                  <a:pt x="4978298" y="4062451"/>
                  <a:pt x="5076825" y="4092633"/>
                </a:cubicBezTo>
                <a:cubicBezTo>
                  <a:pt x="5140530" y="4122808"/>
                  <a:pt x="5289550" y="4167406"/>
                  <a:pt x="5334000" y="4188075"/>
                </a:cubicBezTo>
                <a:cubicBezTo>
                  <a:pt x="5337175" y="4197600"/>
                  <a:pt x="5337689" y="4208480"/>
                  <a:pt x="5343525" y="4216650"/>
                </a:cubicBezTo>
                <a:cubicBezTo>
                  <a:pt x="5356545" y="4234877"/>
                  <a:pt x="5387826" y="4262613"/>
                  <a:pt x="5410200" y="4273800"/>
                </a:cubicBezTo>
                <a:cubicBezTo>
                  <a:pt x="5419180" y="4278290"/>
                  <a:pt x="5429250" y="4280150"/>
                  <a:pt x="5438775" y="4283325"/>
                </a:cubicBezTo>
                <a:cubicBezTo>
                  <a:pt x="5457825" y="4302375"/>
                  <a:pt x="5471828" y="4328427"/>
                  <a:pt x="5495925" y="4340475"/>
                </a:cubicBezTo>
                <a:cubicBezTo>
                  <a:pt x="5544264" y="4364645"/>
                  <a:pt x="5522211" y="4351649"/>
                  <a:pt x="5562600" y="4378575"/>
                </a:cubicBezTo>
                <a:cubicBezTo>
                  <a:pt x="5586541" y="4450399"/>
                  <a:pt x="5554246" y="4361867"/>
                  <a:pt x="5591175" y="4435725"/>
                </a:cubicBezTo>
                <a:cubicBezTo>
                  <a:pt x="5595665" y="4444705"/>
                  <a:pt x="5596745" y="4455072"/>
                  <a:pt x="5600700" y="4464300"/>
                </a:cubicBezTo>
                <a:cubicBezTo>
                  <a:pt x="5606293" y="4477351"/>
                  <a:pt x="5614764" y="4489105"/>
                  <a:pt x="5619750" y="4502400"/>
                </a:cubicBezTo>
                <a:cubicBezTo>
                  <a:pt x="5624347" y="4514657"/>
                  <a:pt x="5624118" y="4528468"/>
                  <a:pt x="5629275" y="4540500"/>
                </a:cubicBezTo>
                <a:cubicBezTo>
                  <a:pt x="5633784" y="4551022"/>
                  <a:pt x="5643205" y="4558836"/>
                  <a:pt x="5648325" y="4569075"/>
                </a:cubicBezTo>
                <a:cubicBezTo>
                  <a:pt x="5652815" y="4578055"/>
                  <a:pt x="5652974" y="4588873"/>
                  <a:pt x="5657850" y="4597650"/>
                </a:cubicBezTo>
                <a:cubicBezTo>
                  <a:pt x="5668969" y="4617664"/>
                  <a:pt x="5695950" y="4654800"/>
                  <a:pt x="5695950" y="4654800"/>
                </a:cubicBezTo>
                <a:cubicBezTo>
                  <a:pt x="5699125" y="4670675"/>
                  <a:pt x="5698235" y="4687945"/>
                  <a:pt x="5705475" y="4702425"/>
                </a:cubicBezTo>
                <a:cubicBezTo>
                  <a:pt x="5711499" y="4714473"/>
                  <a:pt x="5726220" y="4720039"/>
                  <a:pt x="5734050" y="4731000"/>
                </a:cubicBezTo>
                <a:cubicBezTo>
                  <a:pt x="5742303" y="4742554"/>
                  <a:pt x="5747827" y="4755917"/>
                  <a:pt x="5753100" y="4769100"/>
                </a:cubicBezTo>
                <a:cubicBezTo>
                  <a:pt x="5760558" y="4787744"/>
                  <a:pt x="5765800" y="4807200"/>
                  <a:pt x="5772150" y="4826250"/>
                </a:cubicBezTo>
                <a:lnTo>
                  <a:pt x="5781675" y="4854825"/>
                </a:lnTo>
                <a:lnTo>
                  <a:pt x="5791200" y="4883400"/>
                </a:lnTo>
                <a:cubicBezTo>
                  <a:pt x="5816623" y="5061360"/>
                  <a:pt x="5789704" y="4855726"/>
                  <a:pt x="5810250" y="5235825"/>
                </a:cubicBezTo>
                <a:cubicBezTo>
                  <a:pt x="5811462" y="5258243"/>
                  <a:pt x="5817646" y="5280150"/>
                  <a:pt x="5819775" y="5302500"/>
                </a:cubicBezTo>
                <a:cubicBezTo>
                  <a:pt x="5824000" y="5346863"/>
                  <a:pt x="5825440" y="5391454"/>
                  <a:pt x="5829300" y="5435850"/>
                </a:cubicBezTo>
                <a:cubicBezTo>
                  <a:pt x="5839792" y="5556508"/>
                  <a:pt x="5832070" y="5483701"/>
                  <a:pt x="5848350" y="5559675"/>
                </a:cubicBezTo>
                <a:cubicBezTo>
                  <a:pt x="5855134" y="5591335"/>
                  <a:pt x="5867400" y="5654925"/>
                  <a:pt x="5867400" y="5654925"/>
                </a:cubicBezTo>
                <a:cubicBezTo>
                  <a:pt x="5873750" y="5734300"/>
                  <a:pt x="5879451" y="5813730"/>
                  <a:pt x="5886450" y="5893050"/>
                </a:cubicBezTo>
                <a:cubicBezTo>
                  <a:pt x="5888977" y="5921690"/>
                  <a:pt x="5867738" y="5898632"/>
                  <a:pt x="5895975" y="5978775"/>
                </a:cubicBezTo>
                <a:cubicBezTo>
                  <a:pt x="5905027" y="6056420"/>
                  <a:pt x="5914114" y="6293064"/>
                  <a:pt x="5940764" y="6358919"/>
                </a:cubicBezTo>
                <a:cubicBezTo>
                  <a:pt x="5967414" y="6424774"/>
                  <a:pt x="6060805" y="6477992"/>
                  <a:pt x="6055873" y="6373907"/>
                </a:cubicBezTo>
                <a:cubicBezTo>
                  <a:pt x="6012377" y="5455967"/>
                  <a:pt x="6095459" y="1465964"/>
                  <a:pt x="6086272" y="468246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01" name="Group 200"/>
          <p:cNvGrpSpPr/>
          <p:nvPr/>
        </p:nvGrpSpPr>
        <p:grpSpPr>
          <a:xfrm>
            <a:off x="4626816" y="3348601"/>
            <a:ext cx="4533696" cy="2064953"/>
            <a:chOff x="4628122" y="3058440"/>
            <a:chExt cx="4533696" cy="2064953"/>
          </a:xfrm>
        </p:grpSpPr>
        <p:sp>
          <p:nvSpPr>
            <p:cNvPr id="202" name="Freeform 201"/>
            <p:cNvSpPr/>
            <p:nvPr/>
          </p:nvSpPr>
          <p:spPr>
            <a:xfrm rot="10800000">
              <a:off x="5546916" y="3197800"/>
              <a:ext cx="603822" cy="138275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  <a:gd name="connsiteX0" fmla="*/ 528013 w 605765"/>
                <a:gd name="connsiteY0" fmla="*/ 7328 h 130443"/>
                <a:gd name="connsiteX1" fmla="*/ 307714 w 605765"/>
                <a:gd name="connsiteY1" fmla="*/ 13808 h 130443"/>
                <a:gd name="connsiteX2" fmla="*/ 139251 w 605765"/>
                <a:gd name="connsiteY2" fmla="*/ 26767 h 130443"/>
                <a:gd name="connsiteX3" fmla="*/ 126292 w 605765"/>
                <a:gd name="connsiteY3" fmla="*/ 39727 h 130443"/>
                <a:gd name="connsiteX4" fmla="*/ 113334 w 605765"/>
                <a:gd name="connsiteY4" fmla="*/ 59166 h 130443"/>
                <a:gd name="connsiteX5" fmla="*/ 74457 w 605765"/>
                <a:gd name="connsiteY5" fmla="*/ 78605 h 130443"/>
                <a:gd name="connsiteX6" fmla="*/ 61499 w 605765"/>
                <a:gd name="connsiteY6" fmla="*/ 91565 h 130443"/>
                <a:gd name="connsiteX7" fmla="*/ 2243 w 605765"/>
                <a:gd name="connsiteY7" fmla="*/ 81375 h 130443"/>
                <a:gd name="connsiteX8" fmla="*/ 61499 w 605765"/>
                <a:gd name="connsiteY8" fmla="*/ 130443 h 130443"/>
                <a:gd name="connsiteX9" fmla="*/ 158689 w 605765"/>
                <a:gd name="connsiteY9" fmla="*/ 123963 h 130443"/>
                <a:gd name="connsiteX10" fmla="*/ 178127 w 605765"/>
                <a:gd name="connsiteY10" fmla="*/ 104524 h 130443"/>
                <a:gd name="connsiteX11" fmla="*/ 197565 w 605765"/>
                <a:gd name="connsiteY11" fmla="*/ 98044 h 130443"/>
                <a:gd name="connsiteX12" fmla="*/ 236441 w 605765"/>
                <a:gd name="connsiteY12" fmla="*/ 78605 h 130443"/>
                <a:gd name="connsiteX13" fmla="*/ 314194 w 605765"/>
                <a:gd name="connsiteY13" fmla="*/ 98044 h 130443"/>
                <a:gd name="connsiteX14" fmla="*/ 353070 w 605765"/>
                <a:gd name="connsiteY14" fmla="*/ 111004 h 130443"/>
                <a:gd name="connsiteX15" fmla="*/ 404905 w 605765"/>
                <a:gd name="connsiteY15" fmla="*/ 104524 h 130443"/>
                <a:gd name="connsiteX16" fmla="*/ 443781 w 605765"/>
                <a:gd name="connsiteY16" fmla="*/ 91565 h 130443"/>
                <a:gd name="connsiteX17" fmla="*/ 521533 w 605765"/>
                <a:gd name="connsiteY17" fmla="*/ 65646 h 130443"/>
                <a:gd name="connsiteX18" fmla="*/ 540972 w 605765"/>
                <a:gd name="connsiteY18" fmla="*/ 59166 h 130443"/>
                <a:gd name="connsiteX19" fmla="*/ 560410 w 605765"/>
                <a:gd name="connsiteY19" fmla="*/ 52686 h 130443"/>
                <a:gd name="connsiteX20" fmla="*/ 605765 w 605765"/>
                <a:gd name="connsiteY20" fmla="*/ 39727 h 130443"/>
                <a:gd name="connsiteX21" fmla="*/ 573368 w 605765"/>
                <a:gd name="connsiteY21" fmla="*/ 13808 h 130443"/>
                <a:gd name="connsiteX22" fmla="*/ 560410 w 605765"/>
                <a:gd name="connsiteY22" fmla="*/ 848 h 130443"/>
                <a:gd name="connsiteX23" fmla="*/ 528013 w 605765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78605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91816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427 h 130923"/>
                <a:gd name="connsiteX1" fmla="*/ 303390 w 603822"/>
                <a:gd name="connsiteY1" fmla="*/ 0 h 130923"/>
                <a:gd name="connsiteX2" fmla="*/ 137308 w 603822"/>
                <a:gd name="connsiteY2" fmla="*/ 27247 h 130923"/>
                <a:gd name="connsiteX3" fmla="*/ 124349 w 603822"/>
                <a:gd name="connsiteY3" fmla="*/ 40207 h 130923"/>
                <a:gd name="connsiteX4" fmla="*/ 111391 w 603822"/>
                <a:gd name="connsiteY4" fmla="*/ 54883 h 130923"/>
                <a:gd name="connsiteX5" fmla="*/ 72514 w 603822"/>
                <a:gd name="connsiteY5" fmla="*/ 64797 h 130923"/>
                <a:gd name="connsiteX6" fmla="*/ 38125 w 603822"/>
                <a:gd name="connsiteY6" fmla="*/ 65851 h 130923"/>
                <a:gd name="connsiteX7" fmla="*/ 300 w 603822"/>
                <a:gd name="connsiteY7" fmla="*/ 81855 h 130923"/>
                <a:gd name="connsiteX8" fmla="*/ 59556 w 603822"/>
                <a:gd name="connsiteY8" fmla="*/ 130923 h 130923"/>
                <a:gd name="connsiteX9" fmla="*/ 156746 w 603822"/>
                <a:gd name="connsiteY9" fmla="*/ 124443 h 130923"/>
                <a:gd name="connsiteX10" fmla="*/ 176184 w 603822"/>
                <a:gd name="connsiteY10" fmla="*/ 105004 h 130923"/>
                <a:gd name="connsiteX11" fmla="*/ 195622 w 603822"/>
                <a:gd name="connsiteY11" fmla="*/ 98524 h 130923"/>
                <a:gd name="connsiteX12" fmla="*/ 234498 w 603822"/>
                <a:gd name="connsiteY12" fmla="*/ 79085 h 130923"/>
                <a:gd name="connsiteX13" fmla="*/ 290820 w 603822"/>
                <a:gd name="connsiteY13" fmla="*/ 86618 h 130923"/>
                <a:gd name="connsiteX14" fmla="*/ 351127 w 603822"/>
                <a:gd name="connsiteY14" fmla="*/ 111484 h 130923"/>
                <a:gd name="connsiteX15" fmla="*/ 402962 w 603822"/>
                <a:gd name="connsiteY15" fmla="*/ 105004 h 130923"/>
                <a:gd name="connsiteX16" fmla="*/ 441838 w 603822"/>
                <a:gd name="connsiteY16" fmla="*/ 77757 h 130923"/>
                <a:gd name="connsiteX17" fmla="*/ 519590 w 603822"/>
                <a:gd name="connsiteY17" fmla="*/ 66126 h 130923"/>
                <a:gd name="connsiteX18" fmla="*/ 539029 w 603822"/>
                <a:gd name="connsiteY18" fmla="*/ 59646 h 130923"/>
                <a:gd name="connsiteX19" fmla="*/ 558467 w 603822"/>
                <a:gd name="connsiteY19" fmla="*/ 53166 h 130923"/>
                <a:gd name="connsiteX20" fmla="*/ 603822 w 603822"/>
                <a:gd name="connsiteY20" fmla="*/ 40207 h 130923"/>
                <a:gd name="connsiteX21" fmla="*/ 571425 w 603822"/>
                <a:gd name="connsiteY21" fmla="*/ 14288 h 130923"/>
                <a:gd name="connsiteX22" fmla="*/ 558467 w 603822"/>
                <a:gd name="connsiteY22" fmla="*/ 1328 h 130923"/>
                <a:gd name="connsiteX23" fmla="*/ 478445 w 603822"/>
                <a:gd name="connsiteY23" fmla="*/ 5427 h 130923"/>
                <a:gd name="connsiteX0" fmla="*/ 478445 w 603822"/>
                <a:gd name="connsiteY0" fmla="*/ 12779 h 138275"/>
                <a:gd name="connsiteX1" fmla="*/ 303390 w 603822"/>
                <a:gd name="connsiteY1" fmla="*/ 7352 h 138275"/>
                <a:gd name="connsiteX2" fmla="*/ 137308 w 603822"/>
                <a:gd name="connsiteY2" fmla="*/ 34599 h 138275"/>
                <a:gd name="connsiteX3" fmla="*/ 124349 w 603822"/>
                <a:gd name="connsiteY3" fmla="*/ 47559 h 138275"/>
                <a:gd name="connsiteX4" fmla="*/ 111391 w 603822"/>
                <a:gd name="connsiteY4" fmla="*/ 62235 h 138275"/>
                <a:gd name="connsiteX5" fmla="*/ 72514 w 603822"/>
                <a:gd name="connsiteY5" fmla="*/ 72149 h 138275"/>
                <a:gd name="connsiteX6" fmla="*/ 38125 w 603822"/>
                <a:gd name="connsiteY6" fmla="*/ 73203 h 138275"/>
                <a:gd name="connsiteX7" fmla="*/ 300 w 603822"/>
                <a:gd name="connsiteY7" fmla="*/ 89207 h 138275"/>
                <a:gd name="connsiteX8" fmla="*/ 59556 w 603822"/>
                <a:gd name="connsiteY8" fmla="*/ 138275 h 138275"/>
                <a:gd name="connsiteX9" fmla="*/ 156746 w 603822"/>
                <a:gd name="connsiteY9" fmla="*/ 131795 h 138275"/>
                <a:gd name="connsiteX10" fmla="*/ 176184 w 603822"/>
                <a:gd name="connsiteY10" fmla="*/ 112356 h 138275"/>
                <a:gd name="connsiteX11" fmla="*/ 195622 w 603822"/>
                <a:gd name="connsiteY11" fmla="*/ 105876 h 138275"/>
                <a:gd name="connsiteX12" fmla="*/ 234498 w 603822"/>
                <a:gd name="connsiteY12" fmla="*/ 86437 h 138275"/>
                <a:gd name="connsiteX13" fmla="*/ 290820 w 603822"/>
                <a:gd name="connsiteY13" fmla="*/ 93970 h 138275"/>
                <a:gd name="connsiteX14" fmla="*/ 351127 w 603822"/>
                <a:gd name="connsiteY14" fmla="*/ 118836 h 138275"/>
                <a:gd name="connsiteX15" fmla="*/ 402962 w 603822"/>
                <a:gd name="connsiteY15" fmla="*/ 112356 h 138275"/>
                <a:gd name="connsiteX16" fmla="*/ 441838 w 603822"/>
                <a:gd name="connsiteY16" fmla="*/ 85109 h 138275"/>
                <a:gd name="connsiteX17" fmla="*/ 519590 w 603822"/>
                <a:gd name="connsiteY17" fmla="*/ 73478 h 138275"/>
                <a:gd name="connsiteX18" fmla="*/ 539029 w 603822"/>
                <a:gd name="connsiteY18" fmla="*/ 66998 h 138275"/>
                <a:gd name="connsiteX19" fmla="*/ 558467 w 603822"/>
                <a:gd name="connsiteY19" fmla="*/ 60518 h 138275"/>
                <a:gd name="connsiteX20" fmla="*/ 603822 w 603822"/>
                <a:gd name="connsiteY20" fmla="*/ 47559 h 138275"/>
                <a:gd name="connsiteX21" fmla="*/ 571425 w 603822"/>
                <a:gd name="connsiteY21" fmla="*/ 21640 h 138275"/>
                <a:gd name="connsiteX22" fmla="*/ 558467 w 603822"/>
                <a:gd name="connsiteY22" fmla="*/ 8680 h 138275"/>
                <a:gd name="connsiteX23" fmla="*/ 478445 w 603822"/>
                <a:gd name="connsiteY23" fmla="*/ 12779 h 13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03822" h="138275">
                  <a:moveTo>
                    <a:pt x="478445" y="12779"/>
                  </a:moveTo>
                  <a:cubicBezTo>
                    <a:pt x="435932" y="12558"/>
                    <a:pt x="359689" y="22800"/>
                    <a:pt x="303390" y="7352"/>
                  </a:cubicBezTo>
                  <a:cubicBezTo>
                    <a:pt x="229865" y="-12823"/>
                    <a:pt x="203314" y="12595"/>
                    <a:pt x="137308" y="34599"/>
                  </a:cubicBezTo>
                  <a:cubicBezTo>
                    <a:pt x="132988" y="38919"/>
                    <a:pt x="128669" y="42953"/>
                    <a:pt x="124349" y="47559"/>
                  </a:cubicBezTo>
                  <a:cubicBezTo>
                    <a:pt x="120030" y="52165"/>
                    <a:pt x="120030" y="58137"/>
                    <a:pt x="111391" y="62235"/>
                  </a:cubicBezTo>
                  <a:cubicBezTo>
                    <a:pt x="102752" y="66333"/>
                    <a:pt x="88323" y="66879"/>
                    <a:pt x="72514" y="72149"/>
                  </a:cubicBezTo>
                  <a:cubicBezTo>
                    <a:pt x="68195" y="76469"/>
                    <a:pt x="50161" y="70360"/>
                    <a:pt x="38125" y="73203"/>
                  </a:cubicBezTo>
                  <a:cubicBezTo>
                    <a:pt x="26089" y="76046"/>
                    <a:pt x="-3272" y="78362"/>
                    <a:pt x="300" y="89207"/>
                  </a:cubicBezTo>
                  <a:cubicBezTo>
                    <a:pt x="3872" y="100052"/>
                    <a:pt x="49349" y="134872"/>
                    <a:pt x="59556" y="138275"/>
                  </a:cubicBezTo>
                  <a:cubicBezTo>
                    <a:pt x="91953" y="136115"/>
                    <a:pt x="125051" y="138839"/>
                    <a:pt x="156746" y="131795"/>
                  </a:cubicBezTo>
                  <a:cubicBezTo>
                    <a:pt x="165691" y="129807"/>
                    <a:pt x="168560" y="117439"/>
                    <a:pt x="176184" y="112356"/>
                  </a:cubicBezTo>
                  <a:cubicBezTo>
                    <a:pt x="181867" y="108567"/>
                    <a:pt x="189513" y="108931"/>
                    <a:pt x="195622" y="105876"/>
                  </a:cubicBezTo>
                  <a:cubicBezTo>
                    <a:pt x="245864" y="80754"/>
                    <a:pt x="185640" y="102725"/>
                    <a:pt x="234498" y="86437"/>
                  </a:cubicBezTo>
                  <a:cubicBezTo>
                    <a:pt x="360339" y="100421"/>
                    <a:pt x="226542" y="79423"/>
                    <a:pt x="290820" y="93970"/>
                  </a:cubicBezTo>
                  <a:cubicBezTo>
                    <a:pt x="304143" y="96985"/>
                    <a:pt x="332437" y="115772"/>
                    <a:pt x="351127" y="118836"/>
                  </a:cubicBezTo>
                  <a:cubicBezTo>
                    <a:pt x="369817" y="121900"/>
                    <a:pt x="387844" y="117977"/>
                    <a:pt x="402962" y="112356"/>
                  </a:cubicBezTo>
                  <a:cubicBezTo>
                    <a:pt x="418080" y="106735"/>
                    <a:pt x="428879" y="89429"/>
                    <a:pt x="441838" y="85109"/>
                  </a:cubicBezTo>
                  <a:lnTo>
                    <a:pt x="519590" y="73478"/>
                  </a:lnTo>
                  <a:lnTo>
                    <a:pt x="539029" y="66998"/>
                  </a:lnTo>
                  <a:cubicBezTo>
                    <a:pt x="545508" y="64838"/>
                    <a:pt x="551841" y="62175"/>
                    <a:pt x="558467" y="60518"/>
                  </a:cubicBezTo>
                  <a:cubicBezTo>
                    <a:pt x="591010" y="52381"/>
                    <a:pt x="575936" y="56854"/>
                    <a:pt x="603822" y="47559"/>
                  </a:cubicBezTo>
                  <a:cubicBezTo>
                    <a:pt x="578010" y="8838"/>
                    <a:pt x="606201" y="42507"/>
                    <a:pt x="571425" y="21640"/>
                  </a:cubicBezTo>
                  <a:cubicBezTo>
                    <a:pt x="566187" y="18497"/>
                    <a:pt x="564457" y="9878"/>
                    <a:pt x="558467" y="8680"/>
                  </a:cubicBezTo>
                  <a:cubicBezTo>
                    <a:pt x="541524" y="5291"/>
                    <a:pt x="520958" y="13000"/>
                    <a:pt x="478445" y="1277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3" name="Freeform 202"/>
            <p:cNvSpPr/>
            <p:nvPr/>
          </p:nvSpPr>
          <p:spPr>
            <a:xfrm rot="21244323">
              <a:off x="4934246" y="3279615"/>
              <a:ext cx="843753" cy="198456"/>
            </a:xfrm>
            <a:custGeom>
              <a:avLst/>
              <a:gdLst>
                <a:gd name="connsiteX0" fmla="*/ 79188 w 843753"/>
                <a:gd name="connsiteY0" fmla="*/ 6799 h 240069"/>
                <a:gd name="connsiteX1" fmla="*/ 267089 w 843753"/>
                <a:gd name="connsiteY1" fmla="*/ 19758 h 240069"/>
                <a:gd name="connsiteX2" fmla="*/ 312445 w 843753"/>
                <a:gd name="connsiteY2" fmla="*/ 32717 h 240069"/>
                <a:gd name="connsiteX3" fmla="*/ 364280 w 843753"/>
                <a:gd name="connsiteY3" fmla="*/ 45677 h 240069"/>
                <a:gd name="connsiteX4" fmla="*/ 409635 w 843753"/>
                <a:gd name="connsiteY4" fmla="*/ 71596 h 240069"/>
                <a:gd name="connsiteX5" fmla="*/ 435553 w 843753"/>
                <a:gd name="connsiteY5" fmla="*/ 91035 h 240069"/>
                <a:gd name="connsiteX6" fmla="*/ 467950 w 843753"/>
                <a:gd name="connsiteY6" fmla="*/ 97515 h 240069"/>
                <a:gd name="connsiteX7" fmla="*/ 500346 w 843753"/>
                <a:gd name="connsiteY7" fmla="*/ 110474 h 240069"/>
                <a:gd name="connsiteX8" fmla="*/ 519785 w 843753"/>
                <a:gd name="connsiteY8" fmla="*/ 116954 h 240069"/>
                <a:gd name="connsiteX9" fmla="*/ 552181 w 843753"/>
                <a:gd name="connsiteY9" fmla="*/ 129914 h 240069"/>
                <a:gd name="connsiteX10" fmla="*/ 701207 w 843753"/>
                <a:gd name="connsiteY10" fmla="*/ 136393 h 240069"/>
                <a:gd name="connsiteX11" fmla="*/ 830794 w 843753"/>
                <a:gd name="connsiteY11" fmla="*/ 142873 h 240069"/>
                <a:gd name="connsiteX12" fmla="*/ 843753 w 843753"/>
                <a:gd name="connsiteY12" fmla="*/ 155833 h 240069"/>
                <a:gd name="connsiteX13" fmla="*/ 791918 w 843753"/>
                <a:gd name="connsiteY13" fmla="*/ 188231 h 240069"/>
                <a:gd name="connsiteX14" fmla="*/ 772480 w 843753"/>
                <a:gd name="connsiteY14" fmla="*/ 194711 h 240069"/>
                <a:gd name="connsiteX15" fmla="*/ 753042 w 843753"/>
                <a:gd name="connsiteY15" fmla="*/ 207671 h 240069"/>
                <a:gd name="connsiteX16" fmla="*/ 701207 w 843753"/>
                <a:gd name="connsiteY16" fmla="*/ 220630 h 240069"/>
                <a:gd name="connsiteX17" fmla="*/ 655851 w 843753"/>
                <a:gd name="connsiteY17" fmla="*/ 233590 h 240069"/>
                <a:gd name="connsiteX18" fmla="*/ 616975 w 843753"/>
                <a:gd name="connsiteY18" fmla="*/ 240069 h 240069"/>
                <a:gd name="connsiteX19" fmla="*/ 493867 w 843753"/>
                <a:gd name="connsiteY19" fmla="*/ 233590 h 240069"/>
                <a:gd name="connsiteX20" fmla="*/ 474429 w 843753"/>
                <a:gd name="connsiteY20" fmla="*/ 220630 h 240069"/>
                <a:gd name="connsiteX21" fmla="*/ 454991 w 843753"/>
                <a:gd name="connsiteY21" fmla="*/ 214150 h 240069"/>
                <a:gd name="connsiteX22" fmla="*/ 422594 w 843753"/>
                <a:gd name="connsiteY22" fmla="*/ 188231 h 240069"/>
                <a:gd name="connsiteX23" fmla="*/ 403156 w 843753"/>
                <a:gd name="connsiteY23" fmla="*/ 175272 h 240069"/>
                <a:gd name="connsiteX24" fmla="*/ 390197 w 843753"/>
                <a:gd name="connsiteY24" fmla="*/ 162312 h 240069"/>
                <a:gd name="connsiteX25" fmla="*/ 351321 w 843753"/>
                <a:gd name="connsiteY25" fmla="*/ 136393 h 240069"/>
                <a:gd name="connsiteX26" fmla="*/ 331883 w 843753"/>
                <a:gd name="connsiteY26" fmla="*/ 123434 h 240069"/>
                <a:gd name="connsiteX27" fmla="*/ 305966 w 843753"/>
                <a:gd name="connsiteY27" fmla="*/ 116954 h 240069"/>
                <a:gd name="connsiteX28" fmla="*/ 267089 w 843753"/>
                <a:gd name="connsiteY28" fmla="*/ 103995 h 240069"/>
                <a:gd name="connsiteX29" fmla="*/ 247651 w 843753"/>
                <a:gd name="connsiteY29" fmla="*/ 97515 h 240069"/>
                <a:gd name="connsiteX30" fmla="*/ 202296 w 843753"/>
                <a:gd name="connsiteY30" fmla="*/ 84555 h 240069"/>
                <a:gd name="connsiteX31" fmla="*/ 143982 w 843753"/>
                <a:gd name="connsiteY31" fmla="*/ 71596 h 240069"/>
                <a:gd name="connsiteX32" fmla="*/ 118064 w 843753"/>
                <a:gd name="connsiteY32" fmla="*/ 65116 h 240069"/>
                <a:gd name="connsiteX33" fmla="*/ 46791 w 843753"/>
                <a:gd name="connsiteY33" fmla="*/ 58636 h 240069"/>
                <a:gd name="connsiteX34" fmla="*/ 20874 w 843753"/>
                <a:gd name="connsiteY34" fmla="*/ 52157 h 240069"/>
                <a:gd name="connsiteX35" fmla="*/ 1436 w 843753"/>
                <a:gd name="connsiteY35" fmla="*/ 45677 h 240069"/>
                <a:gd name="connsiteX36" fmla="*/ 7915 w 843753"/>
                <a:gd name="connsiteY36" fmla="*/ 6799 h 240069"/>
                <a:gd name="connsiteX37" fmla="*/ 27353 w 843753"/>
                <a:gd name="connsiteY37" fmla="*/ 319 h 240069"/>
                <a:gd name="connsiteX38" fmla="*/ 79188 w 843753"/>
                <a:gd name="connsiteY38" fmla="*/ 6799 h 2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843753" h="240069">
                  <a:moveTo>
                    <a:pt x="79188" y="6799"/>
                  </a:moveTo>
                  <a:cubicBezTo>
                    <a:pt x="119144" y="10039"/>
                    <a:pt x="196393" y="476"/>
                    <a:pt x="267089" y="19758"/>
                  </a:cubicBezTo>
                  <a:cubicBezTo>
                    <a:pt x="282259" y="23895"/>
                    <a:pt x="297252" y="28665"/>
                    <a:pt x="312445" y="32717"/>
                  </a:cubicBezTo>
                  <a:cubicBezTo>
                    <a:pt x="329654" y="37306"/>
                    <a:pt x="364280" y="45677"/>
                    <a:pt x="364280" y="45677"/>
                  </a:cubicBezTo>
                  <a:cubicBezTo>
                    <a:pt x="458229" y="116143"/>
                    <a:pt x="340381" y="32020"/>
                    <a:pt x="409635" y="71596"/>
                  </a:cubicBezTo>
                  <a:cubicBezTo>
                    <a:pt x="419011" y="76954"/>
                    <a:pt x="425685" y="86649"/>
                    <a:pt x="435553" y="91035"/>
                  </a:cubicBezTo>
                  <a:cubicBezTo>
                    <a:pt x="445617" y="95508"/>
                    <a:pt x="457402" y="94350"/>
                    <a:pt x="467950" y="97515"/>
                  </a:cubicBezTo>
                  <a:cubicBezTo>
                    <a:pt x="479090" y="100857"/>
                    <a:pt x="489456" y="106390"/>
                    <a:pt x="500346" y="110474"/>
                  </a:cubicBezTo>
                  <a:cubicBezTo>
                    <a:pt x="506741" y="112872"/>
                    <a:pt x="513390" y="114556"/>
                    <a:pt x="519785" y="116954"/>
                  </a:cubicBezTo>
                  <a:cubicBezTo>
                    <a:pt x="530675" y="121038"/>
                    <a:pt x="540616" y="128675"/>
                    <a:pt x="552181" y="129914"/>
                  </a:cubicBezTo>
                  <a:cubicBezTo>
                    <a:pt x="601620" y="135211"/>
                    <a:pt x="651538" y="134083"/>
                    <a:pt x="701207" y="136393"/>
                  </a:cubicBezTo>
                  <a:lnTo>
                    <a:pt x="830794" y="142873"/>
                  </a:lnTo>
                  <a:cubicBezTo>
                    <a:pt x="835114" y="147193"/>
                    <a:pt x="843753" y="149724"/>
                    <a:pt x="843753" y="155833"/>
                  </a:cubicBezTo>
                  <a:cubicBezTo>
                    <a:pt x="843753" y="179792"/>
                    <a:pt x="802161" y="184816"/>
                    <a:pt x="791918" y="188231"/>
                  </a:cubicBezTo>
                  <a:cubicBezTo>
                    <a:pt x="785439" y="190391"/>
                    <a:pt x="778163" y="190922"/>
                    <a:pt x="772480" y="194711"/>
                  </a:cubicBezTo>
                  <a:cubicBezTo>
                    <a:pt x="766001" y="199031"/>
                    <a:pt x="760361" y="205010"/>
                    <a:pt x="753042" y="207671"/>
                  </a:cubicBezTo>
                  <a:cubicBezTo>
                    <a:pt x="736304" y="213758"/>
                    <a:pt x="718103" y="214997"/>
                    <a:pt x="701207" y="220630"/>
                  </a:cubicBezTo>
                  <a:cubicBezTo>
                    <a:pt x="682681" y="226806"/>
                    <a:pt x="676190" y="229522"/>
                    <a:pt x="655851" y="233590"/>
                  </a:cubicBezTo>
                  <a:cubicBezTo>
                    <a:pt x="642969" y="236166"/>
                    <a:pt x="629934" y="237909"/>
                    <a:pt x="616975" y="240069"/>
                  </a:cubicBezTo>
                  <a:cubicBezTo>
                    <a:pt x="575939" y="237909"/>
                    <a:pt x="534583" y="239142"/>
                    <a:pt x="493867" y="233590"/>
                  </a:cubicBezTo>
                  <a:cubicBezTo>
                    <a:pt x="486151" y="232538"/>
                    <a:pt x="481394" y="224113"/>
                    <a:pt x="474429" y="220630"/>
                  </a:cubicBezTo>
                  <a:cubicBezTo>
                    <a:pt x="468320" y="217575"/>
                    <a:pt x="461100" y="217205"/>
                    <a:pt x="454991" y="214150"/>
                  </a:cubicBezTo>
                  <a:cubicBezTo>
                    <a:pt x="428398" y="200853"/>
                    <a:pt x="442685" y="204304"/>
                    <a:pt x="422594" y="188231"/>
                  </a:cubicBezTo>
                  <a:cubicBezTo>
                    <a:pt x="416513" y="183366"/>
                    <a:pt x="409237" y="180137"/>
                    <a:pt x="403156" y="175272"/>
                  </a:cubicBezTo>
                  <a:cubicBezTo>
                    <a:pt x="398386" y="171456"/>
                    <a:pt x="395084" y="165978"/>
                    <a:pt x="390197" y="162312"/>
                  </a:cubicBezTo>
                  <a:cubicBezTo>
                    <a:pt x="377738" y="152967"/>
                    <a:pt x="364280" y="145033"/>
                    <a:pt x="351321" y="136393"/>
                  </a:cubicBezTo>
                  <a:cubicBezTo>
                    <a:pt x="344842" y="132073"/>
                    <a:pt x="339438" y="125323"/>
                    <a:pt x="331883" y="123434"/>
                  </a:cubicBezTo>
                  <a:cubicBezTo>
                    <a:pt x="323244" y="121274"/>
                    <a:pt x="314495" y="119513"/>
                    <a:pt x="305966" y="116954"/>
                  </a:cubicBezTo>
                  <a:cubicBezTo>
                    <a:pt x="292882" y="113029"/>
                    <a:pt x="280048" y="108315"/>
                    <a:pt x="267089" y="103995"/>
                  </a:cubicBezTo>
                  <a:cubicBezTo>
                    <a:pt x="260610" y="101835"/>
                    <a:pt x="254277" y="99172"/>
                    <a:pt x="247651" y="97515"/>
                  </a:cubicBezTo>
                  <a:cubicBezTo>
                    <a:pt x="166564" y="77241"/>
                    <a:pt x="267414" y="103160"/>
                    <a:pt x="202296" y="84555"/>
                  </a:cubicBezTo>
                  <a:cubicBezTo>
                    <a:pt x="174659" y="76659"/>
                    <a:pt x="174024" y="78273"/>
                    <a:pt x="143982" y="71596"/>
                  </a:cubicBezTo>
                  <a:cubicBezTo>
                    <a:pt x="135289" y="69664"/>
                    <a:pt x="126891" y="66293"/>
                    <a:pt x="118064" y="65116"/>
                  </a:cubicBezTo>
                  <a:cubicBezTo>
                    <a:pt x="94418" y="61963"/>
                    <a:pt x="70549" y="60796"/>
                    <a:pt x="46791" y="58636"/>
                  </a:cubicBezTo>
                  <a:cubicBezTo>
                    <a:pt x="38152" y="56476"/>
                    <a:pt x="29436" y="54603"/>
                    <a:pt x="20874" y="52157"/>
                  </a:cubicBezTo>
                  <a:cubicBezTo>
                    <a:pt x="14307" y="50281"/>
                    <a:pt x="3312" y="52244"/>
                    <a:pt x="1436" y="45677"/>
                  </a:cubicBezTo>
                  <a:cubicBezTo>
                    <a:pt x="-2173" y="33044"/>
                    <a:pt x="1397" y="18206"/>
                    <a:pt x="7915" y="6799"/>
                  </a:cubicBezTo>
                  <a:cubicBezTo>
                    <a:pt x="11303" y="869"/>
                    <a:pt x="20547" y="886"/>
                    <a:pt x="27353" y="319"/>
                  </a:cubicBezTo>
                  <a:cubicBezTo>
                    <a:pt x="46724" y="-1295"/>
                    <a:pt x="39232" y="3559"/>
                    <a:pt x="79188" y="679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04" name="Group 203"/>
            <p:cNvGrpSpPr/>
            <p:nvPr/>
          </p:nvGrpSpPr>
          <p:grpSpPr>
            <a:xfrm>
              <a:off x="6051522" y="3058440"/>
              <a:ext cx="3110296" cy="2064953"/>
              <a:chOff x="6051522" y="3058440"/>
              <a:chExt cx="3110296" cy="2064953"/>
            </a:xfrm>
            <a:solidFill>
              <a:srgbClr val="E8DCD1"/>
            </a:solid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207" name="Freeform 206"/>
              <p:cNvSpPr/>
              <p:nvPr/>
            </p:nvSpPr>
            <p:spPr>
              <a:xfrm>
                <a:off x="7736117" y="3304670"/>
                <a:ext cx="1425701" cy="1818723"/>
              </a:xfrm>
              <a:custGeom>
                <a:avLst/>
                <a:gdLst>
                  <a:gd name="connsiteX0" fmla="*/ 1360908 w 1425701"/>
                  <a:gd name="connsiteY0" fmla="*/ 1814328 h 1818723"/>
                  <a:gd name="connsiteX1" fmla="*/ 1373866 w 1425701"/>
                  <a:gd name="connsiteY1" fmla="*/ 1730092 h 1818723"/>
                  <a:gd name="connsiteX2" fmla="*/ 1380346 w 1425701"/>
                  <a:gd name="connsiteY2" fmla="*/ 1606977 h 1818723"/>
                  <a:gd name="connsiteX3" fmla="*/ 1373866 w 1425701"/>
                  <a:gd name="connsiteY3" fmla="*/ 1270030 h 1818723"/>
                  <a:gd name="connsiteX4" fmla="*/ 1367387 w 1425701"/>
                  <a:gd name="connsiteY4" fmla="*/ 1244111 h 1818723"/>
                  <a:gd name="connsiteX5" fmla="*/ 1360908 w 1425701"/>
                  <a:gd name="connsiteY5" fmla="*/ 1153394 h 1818723"/>
                  <a:gd name="connsiteX6" fmla="*/ 1347949 w 1425701"/>
                  <a:gd name="connsiteY6" fmla="*/ 1062678 h 1818723"/>
                  <a:gd name="connsiteX7" fmla="*/ 1367387 w 1425701"/>
                  <a:gd name="connsiteY7" fmla="*/ 673893 h 1818723"/>
                  <a:gd name="connsiteX8" fmla="*/ 1380346 w 1425701"/>
                  <a:gd name="connsiteY8" fmla="*/ 628535 h 1818723"/>
                  <a:gd name="connsiteX9" fmla="*/ 1386825 w 1425701"/>
                  <a:gd name="connsiteY9" fmla="*/ 596136 h 1818723"/>
                  <a:gd name="connsiteX10" fmla="*/ 1412743 w 1425701"/>
                  <a:gd name="connsiteY10" fmla="*/ 531339 h 1818723"/>
                  <a:gd name="connsiteX11" fmla="*/ 1425701 w 1425701"/>
                  <a:gd name="connsiteY11" fmla="*/ 479501 h 1818723"/>
                  <a:gd name="connsiteX12" fmla="*/ 1419222 w 1425701"/>
                  <a:gd name="connsiteY12" fmla="*/ 336947 h 1818723"/>
                  <a:gd name="connsiteX13" fmla="*/ 1412743 w 1425701"/>
                  <a:gd name="connsiteY13" fmla="*/ 317507 h 1818723"/>
                  <a:gd name="connsiteX14" fmla="*/ 1380346 w 1425701"/>
                  <a:gd name="connsiteY14" fmla="*/ 265669 h 1818723"/>
                  <a:gd name="connsiteX15" fmla="*/ 1367387 w 1425701"/>
                  <a:gd name="connsiteY15" fmla="*/ 246230 h 1818723"/>
                  <a:gd name="connsiteX16" fmla="*/ 1347949 w 1425701"/>
                  <a:gd name="connsiteY16" fmla="*/ 226791 h 1818723"/>
                  <a:gd name="connsiteX17" fmla="*/ 1322031 w 1425701"/>
                  <a:gd name="connsiteY17" fmla="*/ 187912 h 1818723"/>
                  <a:gd name="connsiteX18" fmla="*/ 1289635 w 1425701"/>
                  <a:gd name="connsiteY18" fmla="*/ 142554 h 1818723"/>
                  <a:gd name="connsiteX19" fmla="*/ 1276676 w 1425701"/>
                  <a:gd name="connsiteY19" fmla="*/ 123115 h 1818723"/>
                  <a:gd name="connsiteX20" fmla="*/ 1237800 w 1425701"/>
                  <a:gd name="connsiteY20" fmla="*/ 84237 h 1818723"/>
                  <a:gd name="connsiteX21" fmla="*/ 1205403 w 1425701"/>
                  <a:gd name="connsiteY21" fmla="*/ 58318 h 1818723"/>
                  <a:gd name="connsiteX22" fmla="*/ 1179485 w 1425701"/>
                  <a:gd name="connsiteY22" fmla="*/ 51838 h 1818723"/>
                  <a:gd name="connsiteX23" fmla="*/ 1108212 w 1425701"/>
                  <a:gd name="connsiteY23" fmla="*/ 32399 h 1818723"/>
                  <a:gd name="connsiteX24" fmla="*/ 687054 w 1425701"/>
                  <a:gd name="connsiteY24" fmla="*/ 25919 h 1818723"/>
                  <a:gd name="connsiteX25" fmla="*/ 648178 w 1425701"/>
                  <a:gd name="connsiteY25" fmla="*/ 6480 h 1818723"/>
                  <a:gd name="connsiteX26" fmla="*/ 628740 w 1425701"/>
                  <a:gd name="connsiteY26" fmla="*/ 0 h 1818723"/>
                  <a:gd name="connsiteX27" fmla="*/ 434359 w 1425701"/>
                  <a:gd name="connsiteY27" fmla="*/ 6480 h 1818723"/>
                  <a:gd name="connsiteX28" fmla="*/ 19680 w 1425701"/>
                  <a:gd name="connsiteY28" fmla="*/ 6480 h 1818723"/>
                  <a:gd name="connsiteX29" fmla="*/ 242 w 1425701"/>
                  <a:gd name="connsiteY29" fmla="*/ 12959 h 1818723"/>
                  <a:gd name="connsiteX30" fmla="*/ 13200 w 1425701"/>
                  <a:gd name="connsiteY30" fmla="*/ 25919 h 1818723"/>
                  <a:gd name="connsiteX31" fmla="*/ 32638 w 1425701"/>
                  <a:gd name="connsiteY31" fmla="*/ 38878 h 1818723"/>
                  <a:gd name="connsiteX32" fmla="*/ 162226 w 1425701"/>
                  <a:gd name="connsiteY32" fmla="*/ 45358 h 1818723"/>
                  <a:gd name="connsiteX33" fmla="*/ 550987 w 1425701"/>
                  <a:gd name="connsiteY33" fmla="*/ 51838 h 1818723"/>
                  <a:gd name="connsiteX34" fmla="*/ 589864 w 1425701"/>
                  <a:gd name="connsiteY34" fmla="*/ 77757 h 1818723"/>
                  <a:gd name="connsiteX35" fmla="*/ 609302 w 1425701"/>
                  <a:gd name="connsiteY35" fmla="*/ 90716 h 1818723"/>
                  <a:gd name="connsiteX36" fmla="*/ 641698 w 1425701"/>
                  <a:gd name="connsiteY36" fmla="*/ 116635 h 1818723"/>
                  <a:gd name="connsiteX37" fmla="*/ 680575 w 1425701"/>
                  <a:gd name="connsiteY37" fmla="*/ 142554 h 1818723"/>
                  <a:gd name="connsiteX38" fmla="*/ 719451 w 1425701"/>
                  <a:gd name="connsiteY38" fmla="*/ 174953 h 1818723"/>
                  <a:gd name="connsiteX39" fmla="*/ 738889 w 1425701"/>
                  <a:gd name="connsiteY39" fmla="*/ 181433 h 1818723"/>
                  <a:gd name="connsiteX40" fmla="*/ 764806 w 1425701"/>
                  <a:gd name="connsiteY40" fmla="*/ 194392 h 1818723"/>
                  <a:gd name="connsiteX41" fmla="*/ 920311 w 1425701"/>
                  <a:gd name="connsiteY41" fmla="*/ 187912 h 1818723"/>
                  <a:gd name="connsiteX42" fmla="*/ 965667 w 1425701"/>
                  <a:gd name="connsiteY42" fmla="*/ 174953 h 1818723"/>
                  <a:gd name="connsiteX43" fmla="*/ 991584 w 1425701"/>
                  <a:gd name="connsiteY43" fmla="*/ 168473 h 1818723"/>
                  <a:gd name="connsiteX44" fmla="*/ 1011022 w 1425701"/>
                  <a:gd name="connsiteY44" fmla="*/ 155514 h 1818723"/>
                  <a:gd name="connsiteX45" fmla="*/ 1082295 w 1425701"/>
                  <a:gd name="connsiteY45" fmla="*/ 136075 h 1818723"/>
                  <a:gd name="connsiteX46" fmla="*/ 1166527 w 1425701"/>
                  <a:gd name="connsiteY46" fmla="*/ 142554 h 1818723"/>
                  <a:gd name="connsiteX47" fmla="*/ 1179485 w 1425701"/>
                  <a:gd name="connsiteY47" fmla="*/ 155514 h 1818723"/>
                  <a:gd name="connsiteX48" fmla="*/ 1205403 w 1425701"/>
                  <a:gd name="connsiteY48" fmla="*/ 168473 h 1818723"/>
                  <a:gd name="connsiteX49" fmla="*/ 1257238 w 1425701"/>
                  <a:gd name="connsiteY49" fmla="*/ 220311 h 1818723"/>
                  <a:gd name="connsiteX50" fmla="*/ 1270197 w 1425701"/>
                  <a:gd name="connsiteY50" fmla="*/ 233271 h 1818723"/>
                  <a:gd name="connsiteX51" fmla="*/ 1296114 w 1425701"/>
                  <a:gd name="connsiteY51" fmla="*/ 278629 h 1818723"/>
                  <a:gd name="connsiteX52" fmla="*/ 1309073 w 1425701"/>
                  <a:gd name="connsiteY52" fmla="*/ 336947 h 1818723"/>
                  <a:gd name="connsiteX53" fmla="*/ 1315552 w 1425701"/>
                  <a:gd name="connsiteY53" fmla="*/ 362866 h 1818723"/>
                  <a:gd name="connsiteX54" fmla="*/ 1315552 w 1425701"/>
                  <a:gd name="connsiteY54" fmla="*/ 485981 h 1818723"/>
                  <a:gd name="connsiteX55" fmla="*/ 1302593 w 1425701"/>
                  <a:gd name="connsiteY55" fmla="*/ 511900 h 1818723"/>
                  <a:gd name="connsiteX56" fmla="*/ 1296114 w 1425701"/>
                  <a:gd name="connsiteY56" fmla="*/ 531339 h 1818723"/>
                  <a:gd name="connsiteX57" fmla="*/ 1283155 w 1425701"/>
                  <a:gd name="connsiteY57" fmla="*/ 602616 h 1818723"/>
                  <a:gd name="connsiteX58" fmla="*/ 1276676 w 1425701"/>
                  <a:gd name="connsiteY58" fmla="*/ 628535 h 1818723"/>
                  <a:gd name="connsiteX59" fmla="*/ 1270197 w 1425701"/>
                  <a:gd name="connsiteY59" fmla="*/ 667414 h 1818723"/>
                  <a:gd name="connsiteX60" fmla="*/ 1257238 w 1425701"/>
                  <a:gd name="connsiteY60" fmla="*/ 706292 h 1818723"/>
                  <a:gd name="connsiteX61" fmla="*/ 1250758 w 1425701"/>
                  <a:gd name="connsiteY61" fmla="*/ 732211 h 1818723"/>
                  <a:gd name="connsiteX62" fmla="*/ 1237800 w 1425701"/>
                  <a:gd name="connsiteY62" fmla="*/ 771090 h 1818723"/>
                  <a:gd name="connsiteX63" fmla="*/ 1237800 w 1425701"/>
                  <a:gd name="connsiteY63" fmla="*/ 1056198 h 1818723"/>
                  <a:gd name="connsiteX64" fmla="*/ 1250758 w 1425701"/>
                  <a:gd name="connsiteY64" fmla="*/ 1088597 h 1818723"/>
                  <a:gd name="connsiteX65" fmla="*/ 1257238 w 1425701"/>
                  <a:gd name="connsiteY65" fmla="*/ 1120996 h 1818723"/>
                  <a:gd name="connsiteX66" fmla="*/ 1276676 w 1425701"/>
                  <a:gd name="connsiteY66" fmla="*/ 1127476 h 1818723"/>
                  <a:gd name="connsiteX67" fmla="*/ 1283155 w 1425701"/>
                  <a:gd name="connsiteY67" fmla="*/ 1146915 h 1818723"/>
                  <a:gd name="connsiteX68" fmla="*/ 1296114 w 1425701"/>
                  <a:gd name="connsiteY68" fmla="*/ 1205232 h 1818723"/>
                  <a:gd name="connsiteX69" fmla="*/ 1309073 w 1425701"/>
                  <a:gd name="connsiteY69" fmla="*/ 1231151 h 1818723"/>
                  <a:gd name="connsiteX70" fmla="*/ 1309073 w 1425701"/>
                  <a:gd name="connsiteY70" fmla="*/ 1373706 h 1818723"/>
                  <a:gd name="connsiteX71" fmla="*/ 1289635 w 1425701"/>
                  <a:gd name="connsiteY71" fmla="*/ 1393145 h 1818723"/>
                  <a:gd name="connsiteX72" fmla="*/ 1289635 w 1425701"/>
                  <a:gd name="connsiteY72" fmla="*/ 1542179 h 1818723"/>
                  <a:gd name="connsiteX73" fmla="*/ 1302593 w 1425701"/>
                  <a:gd name="connsiteY73" fmla="*/ 1581058 h 1818723"/>
                  <a:gd name="connsiteX74" fmla="*/ 1309073 w 1425701"/>
                  <a:gd name="connsiteY74" fmla="*/ 1801369 h 1818723"/>
                  <a:gd name="connsiteX75" fmla="*/ 1328511 w 1425701"/>
                  <a:gd name="connsiteY75" fmla="*/ 1814328 h 1818723"/>
                  <a:gd name="connsiteX76" fmla="*/ 1354428 w 1425701"/>
                  <a:gd name="connsiteY76" fmla="*/ 1807849 h 1818723"/>
                  <a:gd name="connsiteX77" fmla="*/ 1360908 w 1425701"/>
                  <a:gd name="connsiteY77" fmla="*/ 1814328 h 1818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1425701" h="1818723">
                    <a:moveTo>
                      <a:pt x="1360908" y="1814328"/>
                    </a:moveTo>
                    <a:cubicBezTo>
                      <a:pt x="1364148" y="1801369"/>
                      <a:pt x="1372675" y="1745578"/>
                      <a:pt x="1373866" y="1730092"/>
                    </a:cubicBezTo>
                    <a:cubicBezTo>
                      <a:pt x="1377018" y="1689118"/>
                      <a:pt x="1378186" y="1648015"/>
                      <a:pt x="1380346" y="1606977"/>
                    </a:cubicBezTo>
                    <a:cubicBezTo>
                      <a:pt x="1378186" y="1494661"/>
                      <a:pt x="1377875" y="1382295"/>
                      <a:pt x="1373866" y="1270030"/>
                    </a:cubicBezTo>
                    <a:cubicBezTo>
                      <a:pt x="1373548" y="1261130"/>
                      <a:pt x="1368370" y="1252962"/>
                      <a:pt x="1367387" y="1244111"/>
                    </a:cubicBezTo>
                    <a:cubicBezTo>
                      <a:pt x="1364040" y="1213980"/>
                      <a:pt x="1364137" y="1183538"/>
                      <a:pt x="1360908" y="1153394"/>
                    </a:cubicBezTo>
                    <a:cubicBezTo>
                      <a:pt x="1357654" y="1123022"/>
                      <a:pt x="1347949" y="1062678"/>
                      <a:pt x="1347949" y="1062678"/>
                    </a:cubicBezTo>
                    <a:cubicBezTo>
                      <a:pt x="1349597" y="976974"/>
                      <a:pt x="1328004" y="792055"/>
                      <a:pt x="1367387" y="673893"/>
                    </a:cubicBezTo>
                    <a:cubicBezTo>
                      <a:pt x="1374600" y="652251"/>
                      <a:pt x="1374924" y="652936"/>
                      <a:pt x="1380346" y="628535"/>
                    </a:cubicBezTo>
                    <a:cubicBezTo>
                      <a:pt x="1382735" y="617784"/>
                      <a:pt x="1383342" y="606584"/>
                      <a:pt x="1386825" y="596136"/>
                    </a:cubicBezTo>
                    <a:cubicBezTo>
                      <a:pt x="1413634" y="515705"/>
                      <a:pt x="1385783" y="639193"/>
                      <a:pt x="1412743" y="531339"/>
                    </a:cubicBezTo>
                    <a:lnTo>
                      <a:pt x="1425701" y="479501"/>
                    </a:lnTo>
                    <a:cubicBezTo>
                      <a:pt x="1423541" y="431983"/>
                      <a:pt x="1423015" y="384363"/>
                      <a:pt x="1419222" y="336947"/>
                    </a:cubicBezTo>
                    <a:cubicBezTo>
                      <a:pt x="1418677" y="330138"/>
                      <a:pt x="1415433" y="323785"/>
                      <a:pt x="1412743" y="317507"/>
                    </a:cubicBezTo>
                    <a:cubicBezTo>
                      <a:pt x="1399697" y="287065"/>
                      <a:pt x="1400277" y="293573"/>
                      <a:pt x="1380346" y="265669"/>
                    </a:cubicBezTo>
                    <a:cubicBezTo>
                      <a:pt x="1375820" y="259332"/>
                      <a:pt x="1372372" y="252213"/>
                      <a:pt x="1367387" y="246230"/>
                    </a:cubicBezTo>
                    <a:cubicBezTo>
                      <a:pt x="1361521" y="239190"/>
                      <a:pt x="1353575" y="234024"/>
                      <a:pt x="1347949" y="226791"/>
                    </a:cubicBezTo>
                    <a:cubicBezTo>
                      <a:pt x="1338387" y="214496"/>
                      <a:pt x="1330670" y="200872"/>
                      <a:pt x="1322031" y="187912"/>
                    </a:cubicBezTo>
                    <a:cubicBezTo>
                      <a:pt x="1291490" y="142097"/>
                      <a:pt x="1329822" y="198819"/>
                      <a:pt x="1289635" y="142554"/>
                    </a:cubicBezTo>
                    <a:cubicBezTo>
                      <a:pt x="1285109" y="136217"/>
                      <a:pt x="1281850" y="128936"/>
                      <a:pt x="1276676" y="123115"/>
                    </a:cubicBezTo>
                    <a:cubicBezTo>
                      <a:pt x="1264501" y="109417"/>
                      <a:pt x="1250759" y="97196"/>
                      <a:pt x="1237800" y="84237"/>
                    </a:cubicBezTo>
                    <a:cubicBezTo>
                      <a:pt x="1227349" y="73785"/>
                      <a:pt x="1219708" y="64449"/>
                      <a:pt x="1205403" y="58318"/>
                    </a:cubicBezTo>
                    <a:cubicBezTo>
                      <a:pt x="1197218" y="54810"/>
                      <a:pt x="1188124" y="53998"/>
                      <a:pt x="1179485" y="51838"/>
                    </a:cubicBezTo>
                    <a:cubicBezTo>
                      <a:pt x="1148371" y="36279"/>
                      <a:pt x="1149749" y="33553"/>
                      <a:pt x="1108212" y="32399"/>
                    </a:cubicBezTo>
                    <a:cubicBezTo>
                      <a:pt x="967864" y="28500"/>
                      <a:pt x="827440" y="28079"/>
                      <a:pt x="687054" y="25919"/>
                    </a:cubicBezTo>
                    <a:cubicBezTo>
                      <a:pt x="638196" y="9631"/>
                      <a:pt x="698420" y="31602"/>
                      <a:pt x="648178" y="6480"/>
                    </a:cubicBezTo>
                    <a:cubicBezTo>
                      <a:pt x="642069" y="3425"/>
                      <a:pt x="635219" y="2160"/>
                      <a:pt x="628740" y="0"/>
                    </a:cubicBezTo>
                    <a:cubicBezTo>
                      <a:pt x="563946" y="2160"/>
                      <a:pt x="499189" y="6480"/>
                      <a:pt x="434359" y="6480"/>
                    </a:cubicBezTo>
                    <a:cubicBezTo>
                      <a:pt x="-47884" y="6480"/>
                      <a:pt x="325881" y="-8102"/>
                      <a:pt x="19680" y="6480"/>
                    </a:cubicBezTo>
                    <a:cubicBezTo>
                      <a:pt x="13201" y="8640"/>
                      <a:pt x="2402" y="6480"/>
                      <a:pt x="242" y="12959"/>
                    </a:cubicBezTo>
                    <a:cubicBezTo>
                      <a:pt x="-1690" y="18754"/>
                      <a:pt x="8430" y="22103"/>
                      <a:pt x="13200" y="25919"/>
                    </a:cubicBezTo>
                    <a:cubicBezTo>
                      <a:pt x="19281" y="30784"/>
                      <a:pt x="24916" y="37871"/>
                      <a:pt x="32638" y="38878"/>
                    </a:cubicBezTo>
                    <a:cubicBezTo>
                      <a:pt x="75525" y="44472"/>
                      <a:pt x="118990" y="44277"/>
                      <a:pt x="162226" y="45358"/>
                    </a:cubicBezTo>
                    <a:lnTo>
                      <a:pt x="550987" y="51838"/>
                    </a:lnTo>
                    <a:lnTo>
                      <a:pt x="589864" y="77757"/>
                    </a:lnTo>
                    <a:cubicBezTo>
                      <a:pt x="596343" y="82077"/>
                      <a:pt x="603796" y="85209"/>
                      <a:pt x="609302" y="90716"/>
                    </a:cubicBezTo>
                    <a:cubicBezTo>
                      <a:pt x="640585" y="122004"/>
                      <a:pt x="600836" y="83943"/>
                      <a:pt x="641698" y="116635"/>
                    </a:cubicBezTo>
                    <a:cubicBezTo>
                      <a:pt x="674680" y="143022"/>
                      <a:pt x="628334" y="116433"/>
                      <a:pt x="680575" y="142554"/>
                    </a:cubicBezTo>
                    <a:cubicBezTo>
                      <a:pt x="694906" y="156887"/>
                      <a:pt x="701407" y="165931"/>
                      <a:pt x="719451" y="174953"/>
                    </a:cubicBezTo>
                    <a:cubicBezTo>
                      <a:pt x="725560" y="178008"/>
                      <a:pt x="732611" y="178742"/>
                      <a:pt x="738889" y="181433"/>
                    </a:cubicBezTo>
                    <a:cubicBezTo>
                      <a:pt x="747767" y="185238"/>
                      <a:pt x="756167" y="190072"/>
                      <a:pt x="764806" y="194392"/>
                    </a:cubicBezTo>
                    <a:cubicBezTo>
                      <a:pt x="816641" y="192232"/>
                      <a:pt x="868563" y="191608"/>
                      <a:pt x="920311" y="187912"/>
                    </a:cubicBezTo>
                    <a:cubicBezTo>
                      <a:pt x="933817" y="186947"/>
                      <a:pt x="952382" y="178749"/>
                      <a:pt x="965667" y="174953"/>
                    </a:cubicBezTo>
                    <a:cubicBezTo>
                      <a:pt x="974229" y="172506"/>
                      <a:pt x="982945" y="170633"/>
                      <a:pt x="991584" y="168473"/>
                    </a:cubicBezTo>
                    <a:cubicBezTo>
                      <a:pt x="998063" y="164153"/>
                      <a:pt x="1003906" y="158677"/>
                      <a:pt x="1011022" y="155514"/>
                    </a:cubicBezTo>
                    <a:cubicBezTo>
                      <a:pt x="1037931" y="143554"/>
                      <a:pt x="1054575" y="141619"/>
                      <a:pt x="1082295" y="136075"/>
                    </a:cubicBezTo>
                    <a:cubicBezTo>
                      <a:pt x="1110372" y="138235"/>
                      <a:pt x="1138914" y="137031"/>
                      <a:pt x="1166527" y="142554"/>
                    </a:cubicBezTo>
                    <a:cubicBezTo>
                      <a:pt x="1172517" y="143752"/>
                      <a:pt x="1174402" y="152125"/>
                      <a:pt x="1179485" y="155514"/>
                    </a:cubicBezTo>
                    <a:cubicBezTo>
                      <a:pt x="1187522" y="160872"/>
                      <a:pt x="1196764" y="164153"/>
                      <a:pt x="1205403" y="168473"/>
                    </a:cubicBezTo>
                    <a:lnTo>
                      <a:pt x="1257238" y="220311"/>
                    </a:lnTo>
                    <a:cubicBezTo>
                      <a:pt x="1261558" y="224631"/>
                      <a:pt x="1266808" y="228188"/>
                      <a:pt x="1270197" y="233271"/>
                    </a:cubicBezTo>
                    <a:cubicBezTo>
                      <a:pt x="1283210" y="252792"/>
                      <a:pt x="1286250" y="255613"/>
                      <a:pt x="1296114" y="278629"/>
                    </a:cubicBezTo>
                    <a:cubicBezTo>
                      <a:pt x="1305570" y="300694"/>
                      <a:pt x="1303735" y="310256"/>
                      <a:pt x="1309073" y="336947"/>
                    </a:cubicBezTo>
                    <a:cubicBezTo>
                      <a:pt x="1310819" y="345680"/>
                      <a:pt x="1313392" y="354226"/>
                      <a:pt x="1315552" y="362866"/>
                    </a:cubicBezTo>
                    <a:cubicBezTo>
                      <a:pt x="1321465" y="416091"/>
                      <a:pt x="1327265" y="431317"/>
                      <a:pt x="1315552" y="485981"/>
                    </a:cubicBezTo>
                    <a:cubicBezTo>
                      <a:pt x="1313528" y="495426"/>
                      <a:pt x="1306398" y="503022"/>
                      <a:pt x="1302593" y="511900"/>
                    </a:cubicBezTo>
                    <a:cubicBezTo>
                      <a:pt x="1299903" y="518178"/>
                      <a:pt x="1297770" y="524713"/>
                      <a:pt x="1296114" y="531339"/>
                    </a:cubicBezTo>
                    <a:cubicBezTo>
                      <a:pt x="1289169" y="559121"/>
                      <a:pt x="1288928" y="573750"/>
                      <a:pt x="1283155" y="602616"/>
                    </a:cubicBezTo>
                    <a:cubicBezTo>
                      <a:pt x="1281409" y="611349"/>
                      <a:pt x="1278422" y="619802"/>
                      <a:pt x="1276676" y="628535"/>
                    </a:cubicBezTo>
                    <a:cubicBezTo>
                      <a:pt x="1274100" y="641418"/>
                      <a:pt x="1273383" y="654668"/>
                      <a:pt x="1270197" y="667414"/>
                    </a:cubicBezTo>
                    <a:cubicBezTo>
                      <a:pt x="1266884" y="680666"/>
                      <a:pt x="1260551" y="693040"/>
                      <a:pt x="1257238" y="706292"/>
                    </a:cubicBezTo>
                    <a:cubicBezTo>
                      <a:pt x="1255078" y="714932"/>
                      <a:pt x="1253317" y="723681"/>
                      <a:pt x="1250758" y="732211"/>
                    </a:cubicBezTo>
                    <a:cubicBezTo>
                      <a:pt x="1246833" y="745295"/>
                      <a:pt x="1237800" y="771090"/>
                      <a:pt x="1237800" y="771090"/>
                    </a:cubicBezTo>
                    <a:cubicBezTo>
                      <a:pt x="1231674" y="887477"/>
                      <a:pt x="1225477" y="932956"/>
                      <a:pt x="1237800" y="1056198"/>
                    </a:cubicBezTo>
                    <a:cubicBezTo>
                      <a:pt x="1238957" y="1067772"/>
                      <a:pt x="1247416" y="1077456"/>
                      <a:pt x="1250758" y="1088597"/>
                    </a:cubicBezTo>
                    <a:cubicBezTo>
                      <a:pt x="1253923" y="1099146"/>
                      <a:pt x="1251129" y="1111832"/>
                      <a:pt x="1257238" y="1120996"/>
                    </a:cubicBezTo>
                    <a:cubicBezTo>
                      <a:pt x="1261026" y="1126679"/>
                      <a:pt x="1270197" y="1125316"/>
                      <a:pt x="1276676" y="1127476"/>
                    </a:cubicBezTo>
                    <a:cubicBezTo>
                      <a:pt x="1278836" y="1133956"/>
                      <a:pt x="1281498" y="1140289"/>
                      <a:pt x="1283155" y="1146915"/>
                    </a:cubicBezTo>
                    <a:cubicBezTo>
                      <a:pt x="1286231" y="1159219"/>
                      <a:pt x="1291129" y="1191938"/>
                      <a:pt x="1296114" y="1205232"/>
                    </a:cubicBezTo>
                    <a:cubicBezTo>
                      <a:pt x="1299505" y="1214276"/>
                      <a:pt x="1304753" y="1222511"/>
                      <a:pt x="1309073" y="1231151"/>
                    </a:cubicBezTo>
                    <a:cubicBezTo>
                      <a:pt x="1320204" y="1286814"/>
                      <a:pt x="1324750" y="1295316"/>
                      <a:pt x="1309073" y="1373706"/>
                    </a:cubicBezTo>
                    <a:cubicBezTo>
                      <a:pt x="1307276" y="1382691"/>
                      <a:pt x="1296114" y="1386665"/>
                      <a:pt x="1289635" y="1393145"/>
                    </a:cubicBezTo>
                    <a:cubicBezTo>
                      <a:pt x="1277061" y="1456013"/>
                      <a:pt x="1277090" y="1441815"/>
                      <a:pt x="1289635" y="1542179"/>
                    </a:cubicBezTo>
                    <a:cubicBezTo>
                      <a:pt x="1291329" y="1555734"/>
                      <a:pt x="1302593" y="1581058"/>
                      <a:pt x="1302593" y="1581058"/>
                    </a:cubicBezTo>
                    <a:cubicBezTo>
                      <a:pt x="1304753" y="1654495"/>
                      <a:pt x="1300960" y="1728350"/>
                      <a:pt x="1309073" y="1801369"/>
                    </a:cubicBezTo>
                    <a:cubicBezTo>
                      <a:pt x="1309933" y="1809109"/>
                      <a:pt x="1320802" y="1813227"/>
                      <a:pt x="1328511" y="1814328"/>
                    </a:cubicBezTo>
                    <a:cubicBezTo>
                      <a:pt x="1337326" y="1815587"/>
                      <a:pt x="1345696" y="1809595"/>
                      <a:pt x="1354428" y="1807849"/>
                    </a:cubicBezTo>
                    <a:cubicBezTo>
                      <a:pt x="1356546" y="1807425"/>
                      <a:pt x="1357668" y="1827287"/>
                      <a:pt x="1360908" y="1814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8" name="Freeform 207"/>
              <p:cNvSpPr/>
              <p:nvPr/>
            </p:nvSpPr>
            <p:spPr>
              <a:xfrm>
                <a:off x="7554936" y="3379890"/>
                <a:ext cx="1444898" cy="1486485"/>
              </a:xfrm>
              <a:custGeom>
                <a:avLst/>
                <a:gdLst>
                  <a:gd name="connsiteX0" fmla="*/ 58315 w 1444898"/>
                  <a:gd name="connsiteY0" fmla="*/ 2537 h 1486485"/>
                  <a:gd name="connsiteX1" fmla="*/ 336927 w 1444898"/>
                  <a:gd name="connsiteY1" fmla="*/ 15496 h 1486485"/>
                  <a:gd name="connsiteX2" fmla="*/ 356365 w 1444898"/>
                  <a:gd name="connsiteY2" fmla="*/ 21976 h 1486485"/>
                  <a:gd name="connsiteX3" fmla="*/ 369324 w 1444898"/>
                  <a:gd name="connsiteY3" fmla="*/ 34936 h 1486485"/>
                  <a:gd name="connsiteX4" fmla="*/ 375803 w 1444898"/>
                  <a:gd name="connsiteY4" fmla="*/ 54375 h 1486485"/>
                  <a:gd name="connsiteX5" fmla="*/ 460035 w 1444898"/>
                  <a:gd name="connsiteY5" fmla="*/ 73814 h 1486485"/>
                  <a:gd name="connsiteX6" fmla="*/ 647937 w 1444898"/>
                  <a:gd name="connsiteY6" fmla="*/ 60855 h 1486485"/>
                  <a:gd name="connsiteX7" fmla="*/ 667375 w 1444898"/>
                  <a:gd name="connsiteY7" fmla="*/ 54375 h 1486485"/>
                  <a:gd name="connsiteX8" fmla="*/ 686813 w 1444898"/>
                  <a:gd name="connsiteY8" fmla="*/ 41415 h 1486485"/>
                  <a:gd name="connsiteX9" fmla="*/ 719210 w 1444898"/>
                  <a:gd name="connsiteY9" fmla="*/ 54375 h 1486485"/>
                  <a:gd name="connsiteX10" fmla="*/ 732168 w 1444898"/>
                  <a:gd name="connsiteY10" fmla="*/ 73814 h 1486485"/>
                  <a:gd name="connsiteX11" fmla="*/ 771045 w 1444898"/>
                  <a:gd name="connsiteY11" fmla="*/ 93253 h 1486485"/>
                  <a:gd name="connsiteX12" fmla="*/ 790483 w 1444898"/>
                  <a:gd name="connsiteY12" fmla="*/ 112692 h 1486485"/>
                  <a:gd name="connsiteX13" fmla="*/ 829359 w 1444898"/>
                  <a:gd name="connsiteY13" fmla="*/ 138611 h 1486485"/>
                  <a:gd name="connsiteX14" fmla="*/ 842317 w 1444898"/>
                  <a:gd name="connsiteY14" fmla="*/ 151571 h 1486485"/>
                  <a:gd name="connsiteX15" fmla="*/ 861756 w 1444898"/>
                  <a:gd name="connsiteY15" fmla="*/ 158051 h 1486485"/>
                  <a:gd name="connsiteX16" fmla="*/ 926549 w 1444898"/>
                  <a:gd name="connsiteY16" fmla="*/ 196929 h 1486485"/>
                  <a:gd name="connsiteX17" fmla="*/ 1049657 w 1444898"/>
                  <a:gd name="connsiteY17" fmla="*/ 209889 h 1486485"/>
                  <a:gd name="connsiteX18" fmla="*/ 1159806 w 1444898"/>
                  <a:gd name="connsiteY18" fmla="*/ 203409 h 1486485"/>
                  <a:gd name="connsiteX19" fmla="*/ 1179244 w 1444898"/>
                  <a:gd name="connsiteY19" fmla="*/ 196929 h 1486485"/>
                  <a:gd name="connsiteX20" fmla="*/ 1231079 w 1444898"/>
                  <a:gd name="connsiteY20" fmla="*/ 183970 h 1486485"/>
                  <a:gd name="connsiteX21" fmla="*/ 1263476 w 1444898"/>
                  <a:gd name="connsiteY21" fmla="*/ 164530 h 1486485"/>
                  <a:gd name="connsiteX22" fmla="*/ 1302352 w 1444898"/>
                  <a:gd name="connsiteY22" fmla="*/ 145091 h 1486485"/>
                  <a:gd name="connsiteX23" fmla="*/ 1360666 w 1444898"/>
                  <a:gd name="connsiteY23" fmla="*/ 151571 h 1486485"/>
                  <a:gd name="connsiteX24" fmla="*/ 1380105 w 1444898"/>
                  <a:gd name="connsiteY24" fmla="*/ 158051 h 1486485"/>
                  <a:gd name="connsiteX25" fmla="*/ 1406022 w 1444898"/>
                  <a:gd name="connsiteY25" fmla="*/ 196929 h 1486485"/>
                  <a:gd name="connsiteX26" fmla="*/ 1418981 w 1444898"/>
                  <a:gd name="connsiteY26" fmla="*/ 209889 h 1486485"/>
                  <a:gd name="connsiteX27" fmla="*/ 1418981 w 1444898"/>
                  <a:gd name="connsiteY27" fmla="*/ 333004 h 1486485"/>
                  <a:gd name="connsiteX28" fmla="*/ 1412501 w 1444898"/>
                  <a:gd name="connsiteY28" fmla="*/ 358923 h 1486485"/>
                  <a:gd name="connsiteX29" fmla="*/ 1399543 w 1444898"/>
                  <a:gd name="connsiteY29" fmla="*/ 397801 h 1486485"/>
                  <a:gd name="connsiteX30" fmla="*/ 1386584 w 1444898"/>
                  <a:gd name="connsiteY30" fmla="*/ 488518 h 1486485"/>
                  <a:gd name="connsiteX31" fmla="*/ 1373625 w 1444898"/>
                  <a:gd name="connsiteY31" fmla="*/ 527396 h 1486485"/>
                  <a:gd name="connsiteX32" fmla="*/ 1367146 w 1444898"/>
                  <a:gd name="connsiteY32" fmla="*/ 559795 h 1486485"/>
                  <a:gd name="connsiteX33" fmla="*/ 1354187 w 1444898"/>
                  <a:gd name="connsiteY33" fmla="*/ 592194 h 1486485"/>
                  <a:gd name="connsiteX34" fmla="*/ 1347708 w 1444898"/>
                  <a:gd name="connsiteY34" fmla="*/ 618113 h 1486485"/>
                  <a:gd name="connsiteX35" fmla="*/ 1354187 w 1444898"/>
                  <a:gd name="connsiteY35" fmla="*/ 955059 h 1486485"/>
                  <a:gd name="connsiteX36" fmla="*/ 1367146 w 1444898"/>
                  <a:gd name="connsiteY36" fmla="*/ 1026337 h 1486485"/>
                  <a:gd name="connsiteX37" fmla="*/ 1386584 w 1444898"/>
                  <a:gd name="connsiteY37" fmla="*/ 1045776 h 1486485"/>
                  <a:gd name="connsiteX38" fmla="*/ 1418981 w 1444898"/>
                  <a:gd name="connsiteY38" fmla="*/ 1084654 h 1486485"/>
                  <a:gd name="connsiteX39" fmla="*/ 1431939 w 1444898"/>
                  <a:gd name="connsiteY39" fmla="*/ 1123533 h 1486485"/>
                  <a:gd name="connsiteX40" fmla="*/ 1438419 w 1444898"/>
                  <a:gd name="connsiteY40" fmla="*/ 1142972 h 1486485"/>
                  <a:gd name="connsiteX41" fmla="*/ 1444898 w 1444898"/>
                  <a:gd name="connsiteY41" fmla="*/ 1168891 h 1486485"/>
                  <a:gd name="connsiteX42" fmla="*/ 1438419 w 1444898"/>
                  <a:gd name="connsiteY42" fmla="*/ 1259607 h 1486485"/>
                  <a:gd name="connsiteX43" fmla="*/ 1425460 w 1444898"/>
                  <a:gd name="connsiteY43" fmla="*/ 1240168 h 1486485"/>
                  <a:gd name="connsiteX44" fmla="*/ 1406022 w 1444898"/>
                  <a:gd name="connsiteY44" fmla="*/ 1246648 h 1486485"/>
                  <a:gd name="connsiteX45" fmla="*/ 1386584 w 1444898"/>
                  <a:gd name="connsiteY45" fmla="*/ 1279047 h 1486485"/>
                  <a:gd name="connsiteX46" fmla="*/ 1380105 w 1444898"/>
                  <a:gd name="connsiteY46" fmla="*/ 1298486 h 1486485"/>
                  <a:gd name="connsiteX47" fmla="*/ 1386584 w 1444898"/>
                  <a:gd name="connsiteY47" fmla="*/ 1376243 h 1486485"/>
                  <a:gd name="connsiteX48" fmla="*/ 1399543 w 1444898"/>
                  <a:gd name="connsiteY48" fmla="*/ 1402162 h 1486485"/>
                  <a:gd name="connsiteX49" fmla="*/ 1406022 w 1444898"/>
                  <a:gd name="connsiteY49" fmla="*/ 1428081 h 1486485"/>
                  <a:gd name="connsiteX50" fmla="*/ 1418981 w 1444898"/>
                  <a:gd name="connsiteY50" fmla="*/ 1466959 h 1486485"/>
                  <a:gd name="connsiteX51" fmla="*/ 1425460 w 1444898"/>
                  <a:gd name="connsiteY51" fmla="*/ 1486398 h 1486485"/>
                  <a:gd name="connsiteX52" fmla="*/ 1393063 w 1444898"/>
                  <a:gd name="connsiteY52" fmla="*/ 1479919 h 1486485"/>
                  <a:gd name="connsiteX53" fmla="*/ 1386584 w 1444898"/>
                  <a:gd name="connsiteY53" fmla="*/ 1454000 h 1486485"/>
                  <a:gd name="connsiteX54" fmla="*/ 1373625 w 1444898"/>
                  <a:gd name="connsiteY54" fmla="*/ 1441040 h 1486485"/>
                  <a:gd name="connsiteX55" fmla="*/ 1347708 w 1444898"/>
                  <a:gd name="connsiteY55" fmla="*/ 1402162 h 1486485"/>
                  <a:gd name="connsiteX56" fmla="*/ 1321790 w 1444898"/>
                  <a:gd name="connsiteY56" fmla="*/ 1363283 h 1486485"/>
                  <a:gd name="connsiteX57" fmla="*/ 1315311 w 1444898"/>
                  <a:gd name="connsiteY57" fmla="*/ 1078174 h 1486485"/>
                  <a:gd name="connsiteX58" fmla="*/ 1302352 w 1444898"/>
                  <a:gd name="connsiteY58" fmla="*/ 1039296 h 1486485"/>
                  <a:gd name="connsiteX59" fmla="*/ 1295873 w 1444898"/>
                  <a:gd name="connsiteY59" fmla="*/ 1019857 h 1486485"/>
                  <a:gd name="connsiteX60" fmla="*/ 1289393 w 1444898"/>
                  <a:gd name="connsiteY60" fmla="*/ 987458 h 1486485"/>
                  <a:gd name="connsiteX61" fmla="*/ 1276435 w 1444898"/>
                  <a:gd name="connsiteY61" fmla="*/ 968019 h 1486485"/>
                  <a:gd name="connsiteX62" fmla="*/ 1250517 w 1444898"/>
                  <a:gd name="connsiteY62" fmla="*/ 916181 h 1486485"/>
                  <a:gd name="connsiteX63" fmla="*/ 1231079 w 1444898"/>
                  <a:gd name="connsiteY63" fmla="*/ 870823 h 1486485"/>
                  <a:gd name="connsiteX64" fmla="*/ 1218121 w 1444898"/>
                  <a:gd name="connsiteY64" fmla="*/ 851383 h 1486485"/>
                  <a:gd name="connsiteX65" fmla="*/ 1205162 w 1444898"/>
                  <a:gd name="connsiteY65" fmla="*/ 812505 h 1486485"/>
                  <a:gd name="connsiteX66" fmla="*/ 1231079 w 1444898"/>
                  <a:gd name="connsiteY66" fmla="*/ 702349 h 1486485"/>
                  <a:gd name="connsiteX67" fmla="*/ 1237559 w 1444898"/>
                  <a:gd name="connsiteY67" fmla="*/ 682910 h 1486485"/>
                  <a:gd name="connsiteX68" fmla="*/ 1256997 w 1444898"/>
                  <a:gd name="connsiteY68" fmla="*/ 592194 h 1486485"/>
                  <a:gd name="connsiteX69" fmla="*/ 1269955 w 1444898"/>
                  <a:gd name="connsiteY69" fmla="*/ 540356 h 1486485"/>
                  <a:gd name="connsiteX70" fmla="*/ 1282914 w 1444898"/>
                  <a:gd name="connsiteY70" fmla="*/ 371882 h 1486485"/>
                  <a:gd name="connsiteX71" fmla="*/ 1289393 w 1444898"/>
                  <a:gd name="connsiteY71" fmla="*/ 352443 h 1486485"/>
                  <a:gd name="connsiteX72" fmla="*/ 1282914 w 1444898"/>
                  <a:gd name="connsiteY72" fmla="*/ 274686 h 1486485"/>
                  <a:gd name="connsiteX73" fmla="*/ 1237559 w 1444898"/>
                  <a:gd name="connsiteY73" fmla="*/ 281166 h 1486485"/>
                  <a:gd name="connsiteX74" fmla="*/ 1218121 w 1444898"/>
                  <a:gd name="connsiteY74" fmla="*/ 287646 h 1486485"/>
                  <a:gd name="connsiteX75" fmla="*/ 1172765 w 1444898"/>
                  <a:gd name="connsiteY75" fmla="*/ 313565 h 1486485"/>
                  <a:gd name="connsiteX76" fmla="*/ 1127409 w 1444898"/>
                  <a:gd name="connsiteY76" fmla="*/ 320044 h 1486485"/>
                  <a:gd name="connsiteX77" fmla="*/ 1043178 w 1444898"/>
                  <a:gd name="connsiteY77" fmla="*/ 313565 h 1486485"/>
                  <a:gd name="connsiteX78" fmla="*/ 1017260 w 1444898"/>
                  <a:gd name="connsiteY78" fmla="*/ 300605 h 1486485"/>
                  <a:gd name="connsiteX79" fmla="*/ 997822 w 1444898"/>
                  <a:gd name="connsiteY79" fmla="*/ 294125 h 1486485"/>
                  <a:gd name="connsiteX80" fmla="*/ 958946 w 1444898"/>
                  <a:gd name="connsiteY80" fmla="*/ 261727 h 1486485"/>
                  <a:gd name="connsiteX81" fmla="*/ 939508 w 1444898"/>
                  <a:gd name="connsiteY81" fmla="*/ 242287 h 1486485"/>
                  <a:gd name="connsiteX82" fmla="*/ 887673 w 1444898"/>
                  <a:gd name="connsiteY82" fmla="*/ 229328 h 1486485"/>
                  <a:gd name="connsiteX83" fmla="*/ 842317 w 1444898"/>
                  <a:gd name="connsiteY83" fmla="*/ 216368 h 1486485"/>
                  <a:gd name="connsiteX84" fmla="*/ 803441 w 1444898"/>
                  <a:gd name="connsiteY84" fmla="*/ 203409 h 1486485"/>
                  <a:gd name="connsiteX85" fmla="*/ 764565 w 1444898"/>
                  <a:gd name="connsiteY85" fmla="*/ 183970 h 1486485"/>
                  <a:gd name="connsiteX86" fmla="*/ 725689 w 1444898"/>
                  <a:gd name="connsiteY86" fmla="*/ 151571 h 1486485"/>
                  <a:gd name="connsiteX87" fmla="*/ 699772 w 1444898"/>
                  <a:gd name="connsiteY87" fmla="*/ 119172 h 1486485"/>
                  <a:gd name="connsiteX88" fmla="*/ 680333 w 1444898"/>
                  <a:gd name="connsiteY88" fmla="*/ 112692 h 1486485"/>
                  <a:gd name="connsiteX89" fmla="*/ 641457 w 1444898"/>
                  <a:gd name="connsiteY89" fmla="*/ 119172 h 1486485"/>
                  <a:gd name="connsiteX90" fmla="*/ 628499 w 1444898"/>
                  <a:gd name="connsiteY90" fmla="*/ 132132 h 1486485"/>
                  <a:gd name="connsiteX91" fmla="*/ 602581 w 1444898"/>
                  <a:gd name="connsiteY91" fmla="*/ 145091 h 1486485"/>
                  <a:gd name="connsiteX92" fmla="*/ 544267 w 1444898"/>
                  <a:gd name="connsiteY92" fmla="*/ 158051 h 1486485"/>
                  <a:gd name="connsiteX93" fmla="*/ 388762 w 1444898"/>
                  <a:gd name="connsiteY93" fmla="*/ 151571 h 1486485"/>
                  <a:gd name="connsiteX94" fmla="*/ 349886 w 1444898"/>
                  <a:gd name="connsiteY94" fmla="*/ 132132 h 1486485"/>
                  <a:gd name="connsiteX95" fmla="*/ 278613 w 1444898"/>
                  <a:gd name="connsiteY95" fmla="*/ 112692 h 1486485"/>
                  <a:gd name="connsiteX96" fmla="*/ 259175 w 1444898"/>
                  <a:gd name="connsiteY96" fmla="*/ 99733 h 1486485"/>
                  <a:gd name="connsiteX97" fmla="*/ 168464 w 1444898"/>
                  <a:gd name="connsiteY97" fmla="*/ 73814 h 1486485"/>
                  <a:gd name="connsiteX98" fmla="*/ 129588 w 1444898"/>
                  <a:gd name="connsiteY98" fmla="*/ 60855 h 1486485"/>
                  <a:gd name="connsiteX99" fmla="*/ 77753 w 1444898"/>
                  <a:gd name="connsiteY99" fmla="*/ 54375 h 1486485"/>
                  <a:gd name="connsiteX100" fmla="*/ 19438 w 1444898"/>
                  <a:gd name="connsiteY100" fmla="*/ 41415 h 1486485"/>
                  <a:gd name="connsiteX101" fmla="*/ 0 w 1444898"/>
                  <a:gd name="connsiteY101" fmla="*/ 28456 h 1486485"/>
                  <a:gd name="connsiteX102" fmla="*/ 6480 w 1444898"/>
                  <a:gd name="connsiteY102" fmla="*/ 9017 h 1486485"/>
                  <a:gd name="connsiteX103" fmla="*/ 58315 w 1444898"/>
                  <a:gd name="connsiteY103" fmla="*/ 2537 h 1486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1444898" h="1486485">
                    <a:moveTo>
                      <a:pt x="58315" y="2537"/>
                    </a:moveTo>
                    <a:cubicBezTo>
                      <a:pt x="113389" y="3617"/>
                      <a:pt x="255177" y="-855"/>
                      <a:pt x="336927" y="15496"/>
                    </a:cubicBezTo>
                    <a:cubicBezTo>
                      <a:pt x="343624" y="16835"/>
                      <a:pt x="349886" y="19816"/>
                      <a:pt x="356365" y="21976"/>
                    </a:cubicBezTo>
                    <a:cubicBezTo>
                      <a:pt x="360685" y="26296"/>
                      <a:pt x="366181" y="29697"/>
                      <a:pt x="369324" y="34936"/>
                    </a:cubicBezTo>
                    <a:cubicBezTo>
                      <a:pt x="372838" y="40793"/>
                      <a:pt x="370245" y="50405"/>
                      <a:pt x="375803" y="54375"/>
                    </a:cubicBezTo>
                    <a:cubicBezTo>
                      <a:pt x="393590" y="67080"/>
                      <a:pt x="440934" y="71085"/>
                      <a:pt x="460035" y="73814"/>
                    </a:cubicBezTo>
                    <a:cubicBezTo>
                      <a:pt x="532366" y="70800"/>
                      <a:pt x="584659" y="76675"/>
                      <a:pt x="647937" y="60855"/>
                    </a:cubicBezTo>
                    <a:cubicBezTo>
                      <a:pt x="654563" y="59198"/>
                      <a:pt x="661266" y="57430"/>
                      <a:pt x="667375" y="54375"/>
                    </a:cubicBezTo>
                    <a:cubicBezTo>
                      <a:pt x="674340" y="50892"/>
                      <a:pt x="680334" y="45735"/>
                      <a:pt x="686813" y="41415"/>
                    </a:cubicBezTo>
                    <a:cubicBezTo>
                      <a:pt x="697612" y="45735"/>
                      <a:pt x="709746" y="47614"/>
                      <a:pt x="719210" y="54375"/>
                    </a:cubicBezTo>
                    <a:cubicBezTo>
                      <a:pt x="725547" y="58902"/>
                      <a:pt x="726662" y="68307"/>
                      <a:pt x="732168" y="73814"/>
                    </a:cubicBezTo>
                    <a:cubicBezTo>
                      <a:pt x="744730" y="86377"/>
                      <a:pt x="755233" y="87983"/>
                      <a:pt x="771045" y="93253"/>
                    </a:cubicBezTo>
                    <a:cubicBezTo>
                      <a:pt x="777524" y="99733"/>
                      <a:pt x="783250" y="107066"/>
                      <a:pt x="790483" y="112692"/>
                    </a:cubicBezTo>
                    <a:cubicBezTo>
                      <a:pt x="802777" y="122254"/>
                      <a:pt x="818347" y="127597"/>
                      <a:pt x="829359" y="138611"/>
                    </a:cubicBezTo>
                    <a:cubicBezTo>
                      <a:pt x="833678" y="142931"/>
                      <a:pt x="837079" y="148428"/>
                      <a:pt x="842317" y="151571"/>
                    </a:cubicBezTo>
                    <a:cubicBezTo>
                      <a:pt x="848174" y="155085"/>
                      <a:pt x="855785" y="154734"/>
                      <a:pt x="861756" y="158051"/>
                    </a:cubicBezTo>
                    <a:cubicBezTo>
                      <a:pt x="893058" y="175442"/>
                      <a:pt x="896383" y="185616"/>
                      <a:pt x="926549" y="196929"/>
                    </a:cubicBezTo>
                    <a:cubicBezTo>
                      <a:pt x="960690" y="209732"/>
                      <a:pt x="1028446" y="208475"/>
                      <a:pt x="1049657" y="209889"/>
                    </a:cubicBezTo>
                    <a:cubicBezTo>
                      <a:pt x="1086373" y="207729"/>
                      <a:pt x="1123209" y="207069"/>
                      <a:pt x="1159806" y="203409"/>
                    </a:cubicBezTo>
                    <a:cubicBezTo>
                      <a:pt x="1166602" y="202729"/>
                      <a:pt x="1172618" y="198586"/>
                      <a:pt x="1179244" y="196929"/>
                    </a:cubicBezTo>
                    <a:lnTo>
                      <a:pt x="1231079" y="183970"/>
                    </a:lnTo>
                    <a:cubicBezTo>
                      <a:pt x="1256390" y="158657"/>
                      <a:pt x="1229832" y="181353"/>
                      <a:pt x="1263476" y="164530"/>
                    </a:cubicBezTo>
                    <a:cubicBezTo>
                      <a:pt x="1313718" y="139408"/>
                      <a:pt x="1253494" y="161379"/>
                      <a:pt x="1302352" y="145091"/>
                    </a:cubicBezTo>
                    <a:cubicBezTo>
                      <a:pt x="1321790" y="147251"/>
                      <a:pt x="1341375" y="148355"/>
                      <a:pt x="1360666" y="151571"/>
                    </a:cubicBezTo>
                    <a:cubicBezTo>
                      <a:pt x="1367403" y="152694"/>
                      <a:pt x="1375275" y="153221"/>
                      <a:pt x="1380105" y="158051"/>
                    </a:cubicBezTo>
                    <a:cubicBezTo>
                      <a:pt x="1391118" y="169064"/>
                      <a:pt x="1395009" y="185915"/>
                      <a:pt x="1406022" y="196929"/>
                    </a:cubicBezTo>
                    <a:lnTo>
                      <a:pt x="1418981" y="209889"/>
                    </a:lnTo>
                    <a:cubicBezTo>
                      <a:pt x="1432544" y="264148"/>
                      <a:pt x="1428934" y="238449"/>
                      <a:pt x="1418981" y="333004"/>
                    </a:cubicBezTo>
                    <a:cubicBezTo>
                      <a:pt x="1418049" y="341861"/>
                      <a:pt x="1415060" y="350393"/>
                      <a:pt x="1412501" y="358923"/>
                    </a:cubicBezTo>
                    <a:cubicBezTo>
                      <a:pt x="1408576" y="372007"/>
                      <a:pt x="1399543" y="397801"/>
                      <a:pt x="1399543" y="397801"/>
                    </a:cubicBezTo>
                    <a:cubicBezTo>
                      <a:pt x="1395223" y="428040"/>
                      <a:pt x="1396243" y="459539"/>
                      <a:pt x="1386584" y="488518"/>
                    </a:cubicBezTo>
                    <a:cubicBezTo>
                      <a:pt x="1382264" y="501477"/>
                      <a:pt x="1376304" y="514001"/>
                      <a:pt x="1373625" y="527396"/>
                    </a:cubicBezTo>
                    <a:cubicBezTo>
                      <a:pt x="1371465" y="538196"/>
                      <a:pt x="1370310" y="549246"/>
                      <a:pt x="1367146" y="559795"/>
                    </a:cubicBezTo>
                    <a:cubicBezTo>
                      <a:pt x="1363804" y="570936"/>
                      <a:pt x="1357865" y="581159"/>
                      <a:pt x="1354187" y="592194"/>
                    </a:cubicBezTo>
                    <a:cubicBezTo>
                      <a:pt x="1351371" y="600643"/>
                      <a:pt x="1349868" y="609473"/>
                      <a:pt x="1347708" y="618113"/>
                    </a:cubicBezTo>
                    <a:cubicBezTo>
                      <a:pt x="1349868" y="730428"/>
                      <a:pt x="1350445" y="842785"/>
                      <a:pt x="1354187" y="955059"/>
                    </a:cubicBezTo>
                    <a:cubicBezTo>
                      <a:pt x="1354250" y="956943"/>
                      <a:pt x="1358008" y="1012630"/>
                      <a:pt x="1367146" y="1026337"/>
                    </a:cubicBezTo>
                    <a:cubicBezTo>
                      <a:pt x="1372229" y="1033962"/>
                      <a:pt x="1380718" y="1038736"/>
                      <a:pt x="1386584" y="1045776"/>
                    </a:cubicBezTo>
                    <a:cubicBezTo>
                      <a:pt x="1431688" y="1099903"/>
                      <a:pt x="1362193" y="1027863"/>
                      <a:pt x="1418981" y="1084654"/>
                    </a:cubicBezTo>
                    <a:lnTo>
                      <a:pt x="1431939" y="1123533"/>
                    </a:lnTo>
                    <a:cubicBezTo>
                      <a:pt x="1434099" y="1130013"/>
                      <a:pt x="1436763" y="1136346"/>
                      <a:pt x="1438419" y="1142972"/>
                    </a:cubicBezTo>
                    <a:lnTo>
                      <a:pt x="1444898" y="1168891"/>
                    </a:lnTo>
                    <a:cubicBezTo>
                      <a:pt x="1442738" y="1199130"/>
                      <a:pt x="1446395" y="1230359"/>
                      <a:pt x="1438419" y="1259607"/>
                    </a:cubicBezTo>
                    <a:cubicBezTo>
                      <a:pt x="1436370" y="1267120"/>
                      <a:pt x="1432691" y="1243060"/>
                      <a:pt x="1425460" y="1240168"/>
                    </a:cubicBezTo>
                    <a:cubicBezTo>
                      <a:pt x="1419119" y="1237631"/>
                      <a:pt x="1412501" y="1244488"/>
                      <a:pt x="1406022" y="1246648"/>
                    </a:cubicBezTo>
                    <a:cubicBezTo>
                      <a:pt x="1387668" y="1301715"/>
                      <a:pt x="1413266" y="1234574"/>
                      <a:pt x="1386584" y="1279047"/>
                    </a:cubicBezTo>
                    <a:cubicBezTo>
                      <a:pt x="1383070" y="1284904"/>
                      <a:pt x="1382265" y="1292006"/>
                      <a:pt x="1380105" y="1298486"/>
                    </a:cubicBezTo>
                    <a:cubicBezTo>
                      <a:pt x="1382265" y="1324405"/>
                      <a:pt x="1381791" y="1350680"/>
                      <a:pt x="1386584" y="1376243"/>
                    </a:cubicBezTo>
                    <a:cubicBezTo>
                      <a:pt x="1388364" y="1385737"/>
                      <a:pt x="1396152" y="1393118"/>
                      <a:pt x="1399543" y="1402162"/>
                    </a:cubicBezTo>
                    <a:cubicBezTo>
                      <a:pt x="1402670" y="1410501"/>
                      <a:pt x="1403463" y="1419551"/>
                      <a:pt x="1406022" y="1428081"/>
                    </a:cubicBezTo>
                    <a:cubicBezTo>
                      <a:pt x="1409947" y="1441165"/>
                      <a:pt x="1414661" y="1454000"/>
                      <a:pt x="1418981" y="1466959"/>
                    </a:cubicBezTo>
                    <a:cubicBezTo>
                      <a:pt x="1421141" y="1473439"/>
                      <a:pt x="1432157" y="1487737"/>
                      <a:pt x="1425460" y="1486398"/>
                    </a:cubicBezTo>
                    <a:lnTo>
                      <a:pt x="1393063" y="1479919"/>
                    </a:lnTo>
                    <a:cubicBezTo>
                      <a:pt x="1390903" y="1471279"/>
                      <a:pt x="1390566" y="1461965"/>
                      <a:pt x="1386584" y="1454000"/>
                    </a:cubicBezTo>
                    <a:cubicBezTo>
                      <a:pt x="1383852" y="1448536"/>
                      <a:pt x="1377290" y="1445927"/>
                      <a:pt x="1373625" y="1441040"/>
                    </a:cubicBezTo>
                    <a:cubicBezTo>
                      <a:pt x="1364280" y="1428580"/>
                      <a:pt x="1352633" y="1416938"/>
                      <a:pt x="1347708" y="1402162"/>
                    </a:cubicBezTo>
                    <a:cubicBezTo>
                      <a:pt x="1338330" y="1374029"/>
                      <a:pt x="1346058" y="1387552"/>
                      <a:pt x="1321790" y="1363283"/>
                    </a:cubicBezTo>
                    <a:cubicBezTo>
                      <a:pt x="1319630" y="1268247"/>
                      <a:pt x="1321004" y="1173064"/>
                      <a:pt x="1315311" y="1078174"/>
                    </a:cubicBezTo>
                    <a:cubicBezTo>
                      <a:pt x="1314493" y="1064538"/>
                      <a:pt x="1306672" y="1052255"/>
                      <a:pt x="1302352" y="1039296"/>
                    </a:cubicBezTo>
                    <a:cubicBezTo>
                      <a:pt x="1300192" y="1032816"/>
                      <a:pt x="1297213" y="1026554"/>
                      <a:pt x="1295873" y="1019857"/>
                    </a:cubicBezTo>
                    <a:cubicBezTo>
                      <a:pt x="1293713" y="1009057"/>
                      <a:pt x="1293260" y="997770"/>
                      <a:pt x="1289393" y="987458"/>
                    </a:cubicBezTo>
                    <a:cubicBezTo>
                      <a:pt x="1286659" y="980166"/>
                      <a:pt x="1279917" y="974984"/>
                      <a:pt x="1276435" y="968019"/>
                    </a:cubicBezTo>
                    <a:cubicBezTo>
                      <a:pt x="1244738" y="904619"/>
                      <a:pt x="1280537" y="961213"/>
                      <a:pt x="1250517" y="916181"/>
                    </a:cubicBezTo>
                    <a:cubicBezTo>
                      <a:pt x="1243247" y="894370"/>
                      <a:pt x="1243891" y="893246"/>
                      <a:pt x="1231079" y="870823"/>
                    </a:cubicBezTo>
                    <a:cubicBezTo>
                      <a:pt x="1227216" y="864061"/>
                      <a:pt x="1221284" y="858500"/>
                      <a:pt x="1218121" y="851383"/>
                    </a:cubicBezTo>
                    <a:cubicBezTo>
                      <a:pt x="1212573" y="838900"/>
                      <a:pt x="1209482" y="825464"/>
                      <a:pt x="1205162" y="812505"/>
                    </a:cubicBezTo>
                    <a:cubicBezTo>
                      <a:pt x="1208722" y="796486"/>
                      <a:pt x="1225155" y="720122"/>
                      <a:pt x="1231079" y="702349"/>
                    </a:cubicBezTo>
                    <a:lnTo>
                      <a:pt x="1237559" y="682910"/>
                    </a:lnTo>
                    <a:cubicBezTo>
                      <a:pt x="1251619" y="570420"/>
                      <a:pt x="1233914" y="684538"/>
                      <a:pt x="1256997" y="592194"/>
                    </a:cubicBezTo>
                    <a:lnTo>
                      <a:pt x="1269955" y="540356"/>
                    </a:lnTo>
                    <a:cubicBezTo>
                      <a:pt x="1273227" y="471647"/>
                      <a:pt x="1268436" y="429802"/>
                      <a:pt x="1282914" y="371882"/>
                    </a:cubicBezTo>
                    <a:cubicBezTo>
                      <a:pt x="1284570" y="365256"/>
                      <a:pt x="1287233" y="358923"/>
                      <a:pt x="1289393" y="352443"/>
                    </a:cubicBezTo>
                    <a:cubicBezTo>
                      <a:pt x="1287233" y="326524"/>
                      <a:pt x="1298211" y="295721"/>
                      <a:pt x="1282914" y="274686"/>
                    </a:cubicBezTo>
                    <a:cubicBezTo>
                      <a:pt x="1273932" y="262335"/>
                      <a:pt x="1252534" y="278171"/>
                      <a:pt x="1237559" y="281166"/>
                    </a:cubicBezTo>
                    <a:cubicBezTo>
                      <a:pt x="1230862" y="282506"/>
                      <a:pt x="1224230" y="284592"/>
                      <a:pt x="1218121" y="287646"/>
                    </a:cubicBezTo>
                    <a:cubicBezTo>
                      <a:pt x="1197017" y="298198"/>
                      <a:pt x="1197745" y="306752"/>
                      <a:pt x="1172765" y="313565"/>
                    </a:cubicBezTo>
                    <a:cubicBezTo>
                      <a:pt x="1158031" y="317584"/>
                      <a:pt x="1142528" y="317884"/>
                      <a:pt x="1127409" y="320044"/>
                    </a:cubicBezTo>
                    <a:cubicBezTo>
                      <a:pt x="1099332" y="317884"/>
                      <a:pt x="1070909" y="318459"/>
                      <a:pt x="1043178" y="313565"/>
                    </a:cubicBezTo>
                    <a:cubicBezTo>
                      <a:pt x="1033666" y="311886"/>
                      <a:pt x="1026138" y="304410"/>
                      <a:pt x="1017260" y="300605"/>
                    </a:cubicBezTo>
                    <a:cubicBezTo>
                      <a:pt x="1010982" y="297914"/>
                      <a:pt x="1004301" y="296285"/>
                      <a:pt x="997822" y="294125"/>
                    </a:cubicBezTo>
                    <a:cubicBezTo>
                      <a:pt x="941023" y="237323"/>
                      <a:pt x="1013079" y="306841"/>
                      <a:pt x="958946" y="261727"/>
                    </a:cubicBezTo>
                    <a:cubicBezTo>
                      <a:pt x="951907" y="255860"/>
                      <a:pt x="947850" y="246079"/>
                      <a:pt x="939508" y="242287"/>
                    </a:cubicBezTo>
                    <a:cubicBezTo>
                      <a:pt x="923294" y="234917"/>
                      <a:pt x="904569" y="234961"/>
                      <a:pt x="887673" y="229328"/>
                    </a:cubicBezTo>
                    <a:cubicBezTo>
                      <a:pt x="822377" y="207561"/>
                      <a:pt x="923638" y="240765"/>
                      <a:pt x="842317" y="216368"/>
                    </a:cubicBezTo>
                    <a:cubicBezTo>
                      <a:pt x="829233" y="212443"/>
                      <a:pt x="814806" y="210987"/>
                      <a:pt x="803441" y="203409"/>
                    </a:cubicBezTo>
                    <a:cubicBezTo>
                      <a:pt x="778320" y="186660"/>
                      <a:pt x="791391" y="192911"/>
                      <a:pt x="764565" y="183970"/>
                    </a:cubicBezTo>
                    <a:cubicBezTo>
                      <a:pt x="740946" y="148538"/>
                      <a:pt x="765148" y="177879"/>
                      <a:pt x="725689" y="151571"/>
                    </a:cubicBezTo>
                    <a:cubicBezTo>
                      <a:pt x="686056" y="125147"/>
                      <a:pt x="743101" y="153837"/>
                      <a:pt x="699772" y="119172"/>
                    </a:cubicBezTo>
                    <a:cubicBezTo>
                      <a:pt x="694439" y="114905"/>
                      <a:pt x="686813" y="114852"/>
                      <a:pt x="680333" y="112692"/>
                    </a:cubicBezTo>
                    <a:cubicBezTo>
                      <a:pt x="667374" y="114852"/>
                      <a:pt x="653758" y="114559"/>
                      <a:pt x="641457" y="119172"/>
                    </a:cubicBezTo>
                    <a:cubicBezTo>
                      <a:pt x="635737" y="121317"/>
                      <a:pt x="633582" y="128743"/>
                      <a:pt x="628499" y="132132"/>
                    </a:cubicBezTo>
                    <a:cubicBezTo>
                      <a:pt x="620462" y="137490"/>
                      <a:pt x="611625" y="141699"/>
                      <a:pt x="602581" y="145091"/>
                    </a:cubicBezTo>
                    <a:cubicBezTo>
                      <a:pt x="592121" y="149014"/>
                      <a:pt x="553067" y="156291"/>
                      <a:pt x="544267" y="158051"/>
                    </a:cubicBezTo>
                    <a:cubicBezTo>
                      <a:pt x="492432" y="155891"/>
                      <a:pt x="440500" y="155404"/>
                      <a:pt x="388762" y="151571"/>
                    </a:cubicBezTo>
                    <a:cubicBezTo>
                      <a:pt x="363696" y="149714"/>
                      <a:pt x="373001" y="140801"/>
                      <a:pt x="349886" y="132132"/>
                    </a:cubicBezTo>
                    <a:cubicBezTo>
                      <a:pt x="322065" y="121698"/>
                      <a:pt x="305648" y="130716"/>
                      <a:pt x="278613" y="112692"/>
                    </a:cubicBezTo>
                    <a:cubicBezTo>
                      <a:pt x="272134" y="108372"/>
                      <a:pt x="266291" y="102896"/>
                      <a:pt x="259175" y="99733"/>
                    </a:cubicBezTo>
                    <a:cubicBezTo>
                      <a:pt x="221744" y="83097"/>
                      <a:pt x="209637" y="87539"/>
                      <a:pt x="168464" y="73814"/>
                    </a:cubicBezTo>
                    <a:cubicBezTo>
                      <a:pt x="155505" y="69494"/>
                      <a:pt x="143142" y="62549"/>
                      <a:pt x="129588" y="60855"/>
                    </a:cubicBezTo>
                    <a:lnTo>
                      <a:pt x="77753" y="54375"/>
                    </a:lnTo>
                    <a:cubicBezTo>
                      <a:pt x="63816" y="52384"/>
                      <a:pt x="34872" y="49132"/>
                      <a:pt x="19438" y="41415"/>
                    </a:cubicBezTo>
                    <a:cubicBezTo>
                      <a:pt x="12473" y="37932"/>
                      <a:pt x="6479" y="32776"/>
                      <a:pt x="0" y="28456"/>
                    </a:cubicBezTo>
                    <a:cubicBezTo>
                      <a:pt x="2160" y="21976"/>
                      <a:pt x="922" y="12987"/>
                      <a:pt x="6480" y="9017"/>
                    </a:cubicBezTo>
                    <a:cubicBezTo>
                      <a:pt x="26535" y="-5309"/>
                      <a:pt x="3241" y="1457"/>
                      <a:pt x="58315" y="2537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9" name="Freeform 208"/>
              <p:cNvSpPr/>
              <p:nvPr/>
            </p:nvSpPr>
            <p:spPr>
              <a:xfrm>
                <a:off x="7359120" y="3459865"/>
                <a:ext cx="843753" cy="240069"/>
              </a:xfrm>
              <a:custGeom>
                <a:avLst/>
                <a:gdLst>
                  <a:gd name="connsiteX0" fmla="*/ 79188 w 843753"/>
                  <a:gd name="connsiteY0" fmla="*/ 6799 h 240069"/>
                  <a:gd name="connsiteX1" fmla="*/ 267089 w 843753"/>
                  <a:gd name="connsiteY1" fmla="*/ 19758 h 240069"/>
                  <a:gd name="connsiteX2" fmla="*/ 312445 w 843753"/>
                  <a:gd name="connsiteY2" fmla="*/ 32717 h 240069"/>
                  <a:gd name="connsiteX3" fmla="*/ 364280 w 843753"/>
                  <a:gd name="connsiteY3" fmla="*/ 45677 h 240069"/>
                  <a:gd name="connsiteX4" fmla="*/ 409635 w 843753"/>
                  <a:gd name="connsiteY4" fmla="*/ 71596 h 240069"/>
                  <a:gd name="connsiteX5" fmla="*/ 435553 w 843753"/>
                  <a:gd name="connsiteY5" fmla="*/ 91035 h 240069"/>
                  <a:gd name="connsiteX6" fmla="*/ 467950 w 843753"/>
                  <a:gd name="connsiteY6" fmla="*/ 97515 h 240069"/>
                  <a:gd name="connsiteX7" fmla="*/ 500346 w 843753"/>
                  <a:gd name="connsiteY7" fmla="*/ 110474 h 240069"/>
                  <a:gd name="connsiteX8" fmla="*/ 519785 w 843753"/>
                  <a:gd name="connsiteY8" fmla="*/ 116954 h 240069"/>
                  <a:gd name="connsiteX9" fmla="*/ 552181 w 843753"/>
                  <a:gd name="connsiteY9" fmla="*/ 129914 h 240069"/>
                  <a:gd name="connsiteX10" fmla="*/ 701207 w 843753"/>
                  <a:gd name="connsiteY10" fmla="*/ 136393 h 240069"/>
                  <a:gd name="connsiteX11" fmla="*/ 830794 w 843753"/>
                  <a:gd name="connsiteY11" fmla="*/ 142873 h 240069"/>
                  <a:gd name="connsiteX12" fmla="*/ 843753 w 843753"/>
                  <a:gd name="connsiteY12" fmla="*/ 155833 h 240069"/>
                  <a:gd name="connsiteX13" fmla="*/ 791918 w 843753"/>
                  <a:gd name="connsiteY13" fmla="*/ 188231 h 240069"/>
                  <a:gd name="connsiteX14" fmla="*/ 772480 w 843753"/>
                  <a:gd name="connsiteY14" fmla="*/ 194711 h 240069"/>
                  <a:gd name="connsiteX15" fmla="*/ 753042 w 843753"/>
                  <a:gd name="connsiteY15" fmla="*/ 207671 h 240069"/>
                  <a:gd name="connsiteX16" fmla="*/ 701207 w 843753"/>
                  <a:gd name="connsiteY16" fmla="*/ 220630 h 240069"/>
                  <a:gd name="connsiteX17" fmla="*/ 655851 w 843753"/>
                  <a:gd name="connsiteY17" fmla="*/ 233590 h 240069"/>
                  <a:gd name="connsiteX18" fmla="*/ 616975 w 843753"/>
                  <a:gd name="connsiteY18" fmla="*/ 240069 h 240069"/>
                  <a:gd name="connsiteX19" fmla="*/ 493867 w 843753"/>
                  <a:gd name="connsiteY19" fmla="*/ 233590 h 240069"/>
                  <a:gd name="connsiteX20" fmla="*/ 474429 w 843753"/>
                  <a:gd name="connsiteY20" fmla="*/ 220630 h 240069"/>
                  <a:gd name="connsiteX21" fmla="*/ 454991 w 843753"/>
                  <a:gd name="connsiteY21" fmla="*/ 214150 h 240069"/>
                  <a:gd name="connsiteX22" fmla="*/ 422594 w 843753"/>
                  <a:gd name="connsiteY22" fmla="*/ 188231 h 240069"/>
                  <a:gd name="connsiteX23" fmla="*/ 403156 w 843753"/>
                  <a:gd name="connsiteY23" fmla="*/ 175272 h 240069"/>
                  <a:gd name="connsiteX24" fmla="*/ 390197 w 843753"/>
                  <a:gd name="connsiteY24" fmla="*/ 162312 h 240069"/>
                  <a:gd name="connsiteX25" fmla="*/ 351321 w 843753"/>
                  <a:gd name="connsiteY25" fmla="*/ 136393 h 240069"/>
                  <a:gd name="connsiteX26" fmla="*/ 331883 w 843753"/>
                  <a:gd name="connsiteY26" fmla="*/ 123434 h 240069"/>
                  <a:gd name="connsiteX27" fmla="*/ 305966 w 843753"/>
                  <a:gd name="connsiteY27" fmla="*/ 116954 h 240069"/>
                  <a:gd name="connsiteX28" fmla="*/ 267089 w 843753"/>
                  <a:gd name="connsiteY28" fmla="*/ 103995 h 240069"/>
                  <a:gd name="connsiteX29" fmla="*/ 247651 w 843753"/>
                  <a:gd name="connsiteY29" fmla="*/ 97515 h 240069"/>
                  <a:gd name="connsiteX30" fmla="*/ 202296 w 843753"/>
                  <a:gd name="connsiteY30" fmla="*/ 84555 h 240069"/>
                  <a:gd name="connsiteX31" fmla="*/ 143982 w 843753"/>
                  <a:gd name="connsiteY31" fmla="*/ 71596 h 240069"/>
                  <a:gd name="connsiteX32" fmla="*/ 118064 w 843753"/>
                  <a:gd name="connsiteY32" fmla="*/ 65116 h 240069"/>
                  <a:gd name="connsiteX33" fmla="*/ 46791 w 843753"/>
                  <a:gd name="connsiteY33" fmla="*/ 58636 h 240069"/>
                  <a:gd name="connsiteX34" fmla="*/ 20874 w 843753"/>
                  <a:gd name="connsiteY34" fmla="*/ 52157 h 240069"/>
                  <a:gd name="connsiteX35" fmla="*/ 1436 w 843753"/>
                  <a:gd name="connsiteY35" fmla="*/ 45677 h 240069"/>
                  <a:gd name="connsiteX36" fmla="*/ 7915 w 843753"/>
                  <a:gd name="connsiteY36" fmla="*/ 6799 h 240069"/>
                  <a:gd name="connsiteX37" fmla="*/ 27353 w 843753"/>
                  <a:gd name="connsiteY37" fmla="*/ 319 h 240069"/>
                  <a:gd name="connsiteX38" fmla="*/ 79188 w 843753"/>
                  <a:gd name="connsiteY38" fmla="*/ 6799 h 240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843753" h="240069">
                    <a:moveTo>
                      <a:pt x="79188" y="6799"/>
                    </a:moveTo>
                    <a:cubicBezTo>
                      <a:pt x="119144" y="10039"/>
                      <a:pt x="196393" y="476"/>
                      <a:pt x="267089" y="19758"/>
                    </a:cubicBezTo>
                    <a:cubicBezTo>
                      <a:pt x="282259" y="23895"/>
                      <a:pt x="297252" y="28665"/>
                      <a:pt x="312445" y="32717"/>
                    </a:cubicBezTo>
                    <a:cubicBezTo>
                      <a:pt x="329654" y="37306"/>
                      <a:pt x="364280" y="45677"/>
                      <a:pt x="364280" y="45677"/>
                    </a:cubicBezTo>
                    <a:cubicBezTo>
                      <a:pt x="458229" y="116143"/>
                      <a:pt x="340381" y="32020"/>
                      <a:pt x="409635" y="71596"/>
                    </a:cubicBezTo>
                    <a:cubicBezTo>
                      <a:pt x="419011" y="76954"/>
                      <a:pt x="425685" y="86649"/>
                      <a:pt x="435553" y="91035"/>
                    </a:cubicBezTo>
                    <a:cubicBezTo>
                      <a:pt x="445617" y="95508"/>
                      <a:pt x="457402" y="94350"/>
                      <a:pt x="467950" y="97515"/>
                    </a:cubicBezTo>
                    <a:cubicBezTo>
                      <a:pt x="479090" y="100857"/>
                      <a:pt x="489456" y="106390"/>
                      <a:pt x="500346" y="110474"/>
                    </a:cubicBezTo>
                    <a:cubicBezTo>
                      <a:pt x="506741" y="112872"/>
                      <a:pt x="513390" y="114556"/>
                      <a:pt x="519785" y="116954"/>
                    </a:cubicBezTo>
                    <a:cubicBezTo>
                      <a:pt x="530675" y="121038"/>
                      <a:pt x="540616" y="128675"/>
                      <a:pt x="552181" y="129914"/>
                    </a:cubicBezTo>
                    <a:cubicBezTo>
                      <a:pt x="601620" y="135211"/>
                      <a:pt x="651538" y="134083"/>
                      <a:pt x="701207" y="136393"/>
                    </a:cubicBezTo>
                    <a:lnTo>
                      <a:pt x="830794" y="142873"/>
                    </a:lnTo>
                    <a:cubicBezTo>
                      <a:pt x="835114" y="147193"/>
                      <a:pt x="843753" y="149724"/>
                      <a:pt x="843753" y="155833"/>
                    </a:cubicBezTo>
                    <a:cubicBezTo>
                      <a:pt x="843753" y="179792"/>
                      <a:pt x="802161" y="184816"/>
                      <a:pt x="791918" y="188231"/>
                    </a:cubicBezTo>
                    <a:cubicBezTo>
                      <a:pt x="785439" y="190391"/>
                      <a:pt x="778163" y="190922"/>
                      <a:pt x="772480" y="194711"/>
                    </a:cubicBezTo>
                    <a:cubicBezTo>
                      <a:pt x="766001" y="199031"/>
                      <a:pt x="760361" y="205010"/>
                      <a:pt x="753042" y="207671"/>
                    </a:cubicBezTo>
                    <a:cubicBezTo>
                      <a:pt x="736304" y="213758"/>
                      <a:pt x="718103" y="214997"/>
                      <a:pt x="701207" y="220630"/>
                    </a:cubicBezTo>
                    <a:cubicBezTo>
                      <a:pt x="682681" y="226806"/>
                      <a:pt x="676190" y="229522"/>
                      <a:pt x="655851" y="233590"/>
                    </a:cubicBezTo>
                    <a:cubicBezTo>
                      <a:pt x="642969" y="236166"/>
                      <a:pt x="629934" y="237909"/>
                      <a:pt x="616975" y="240069"/>
                    </a:cubicBezTo>
                    <a:cubicBezTo>
                      <a:pt x="575939" y="237909"/>
                      <a:pt x="534583" y="239142"/>
                      <a:pt x="493867" y="233590"/>
                    </a:cubicBezTo>
                    <a:cubicBezTo>
                      <a:pt x="486151" y="232538"/>
                      <a:pt x="481394" y="224113"/>
                      <a:pt x="474429" y="220630"/>
                    </a:cubicBezTo>
                    <a:cubicBezTo>
                      <a:pt x="468320" y="217575"/>
                      <a:pt x="461100" y="217205"/>
                      <a:pt x="454991" y="214150"/>
                    </a:cubicBezTo>
                    <a:cubicBezTo>
                      <a:pt x="428398" y="200853"/>
                      <a:pt x="442685" y="204304"/>
                      <a:pt x="422594" y="188231"/>
                    </a:cubicBezTo>
                    <a:cubicBezTo>
                      <a:pt x="416513" y="183366"/>
                      <a:pt x="409237" y="180137"/>
                      <a:pt x="403156" y="175272"/>
                    </a:cubicBezTo>
                    <a:cubicBezTo>
                      <a:pt x="398386" y="171456"/>
                      <a:pt x="395084" y="165978"/>
                      <a:pt x="390197" y="162312"/>
                    </a:cubicBezTo>
                    <a:cubicBezTo>
                      <a:pt x="377738" y="152967"/>
                      <a:pt x="364280" y="145033"/>
                      <a:pt x="351321" y="136393"/>
                    </a:cubicBezTo>
                    <a:cubicBezTo>
                      <a:pt x="344842" y="132073"/>
                      <a:pt x="339438" y="125323"/>
                      <a:pt x="331883" y="123434"/>
                    </a:cubicBezTo>
                    <a:cubicBezTo>
                      <a:pt x="323244" y="121274"/>
                      <a:pt x="314495" y="119513"/>
                      <a:pt x="305966" y="116954"/>
                    </a:cubicBezTo>
                    <a:cubicBezTo>
                      <a:pt x="292882" y="113029"/>
                      <a:pt x="280048" y="108315"/>
                      <a:pt x="267089" y="103995"/>
                    </a:cubicBezTo>
                    <a:cubicBezTo>
                      <a:pt x="260610" y="101835"/>
                      <a:pt x="254277" y="99172"/>
                      <a:pt x="247651" y="97515"/>
                    </a:cubicBezTo>
                    <a:cubicBezTo>
                      <a:pt x="166564" y="77241"/>
                      <a:pt x="267414" y="103160"/>
                      <a:pt x="202296" y="84555"/>
                    </a:cubicBezTo>
                    <a:cubicBezTo>
                      <a:pt x="174659" y="76659"/>
                      <a:pt x="174024" y="78273"/>
                      <a:pt x="143982" y="71596"/>
                    </a:cubicBezTo>
                    <a:cubicBezTo>
                      <a:pt x="135289" y="69664"/>
                      <a:pt x="126891" y="66293"/>
                      <a:pt x="118064" y="65116"/>
                    </a:cubicBezTo>
                    <a:cubicBezTo>
                      <a:pt x="94418" y="61963"/>
                      <a:pt x="70549" y="60796"/>
                      <a:pt x="46791" y="58636"/>
                    </a:cubicBezTo>
                    <a:cubicBezTo>
                      <a:pt x="38152" y="56476"/>
                      <a:pt x="29436" y="54603"/>
                      <a:pt x="20874" y="52157"/>
                    </a:cubicBezTo>
                    <a:cubicBezTo>
                      <a:pt x="14307" y="50281"/>
                      <a:pt x="3312" y="52244"/>
                      <a:pt x="1436" y="45677"/>
                    </a:cubicBezTo>
                    <a:cubicBezTo>
                      <a:pt x="-2173" y="33044"/>
                      <a:pt x="1397" y="18206"/>
                      <a:pt x="7915" y="6799"/>
                    </a:cubicBezTo>
                    <a:cubicBezTo>
                      <a:pt x="11303" y="869"/>
                      <a:pt x="20547" y="886"/>
                      <a:pt x="27353" y="319"/>
                    </a:cubicBezTo>
                    <a:cubicBezTo>
                      <a:pt x="46724" y="-1295"/>
                      <a:pt x="39232" y="3559"/>
                      <a:pt x="79188" y="6799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0" name="Freeform 209"/>
              <p:cNvSpPr/>
              <p:nvPr/>
            </p:nvSpPr>
            <p:spPr>
              <a:xfrm>
                <a:off x="8234756" y="3628381"/>
                <a:ext cx="523530" cy="525135"/>
              </a:xfrm>
              <a:custGeom>
                <a:avLst/>
                <a:gdLst>
                  <a:gd name="connsiteX0" fmla="*/ 26431 w 523530"/>
                  <a:gd name="connsiteY0" fmla="*/ 276 h 525135"/>
                  <a:gd name="connsiteX1" fmla="*/ 175456 w 523530"/>
                  <a:gd name="connsiteY1" fmla="*/ 6756 h 525135"/>
                  <a:gd name="connsiteX2" fmla="*/ 201374 w 523530"/>
                  <a:gd name="connsiteY2" fmla="*/ 19715 h 525135"/>
                  <a:gd name="connsiteX3" fmla="*/ 220812 w 523530"/>
                  <a:gd name="connsiteY3" fmla="*/ 26195 h 525135"/>
                  <a:gd name="connsiteX4" fmla="*/ 253209 w 523530"/>
                  <a:gd name="connsiteY4" fmla="*/ 58594 h 525135"/>
                  <a:gd name="connsiteX5" fmla="*/ 272647 w 523530"/>
                  <a:gd name="connsiteY5" fmla="*/ 84513 h 525135"/>
                  <a:gd name="connsiteX6" fmla="*/ 330961 w 523530"/>
                  <a:gd name="connsiteY6" fmla="*/ 116912 h 525135"/>
                  <a:gd name="connsiteX7" fmla="*/ 389275 w 523530"/>
                  <a:gd name="connsiteY7" fmla="*/ 149310 h 525135"/>
                  <a:gd name="connsiteX8" fmla="*/ 486466 w 523530"/>
                  <a:gd name="connsiteY8" fmla="*/ 142831 h 525135"/>
                  <a:gd name="connsiteX9" fmla="*/ 512383 w 523530"/>
                  <a:gd name="connsiteY9" fmla="*/ 149310 h 525135"/>
                  <a:gd name="connsiteX10" fmla="*/ 505904 w 523530"/>
                  <a:gd name="connsiteY10" fmla="*/ 252986 h 525135"/>
                  <a:gd name="connsiteX11" fmla="*/ 479986 w 523530"/>
                  <a:gd name="connsiteY11" fmla="*/ 505696 h 525135"/>
                  <a:gd name="connsiteX12" fmla="*/ 447589 w 523530"/>
                  <a:gd name="connsiteY12" fmla="*/ 525135 h 525135"/>
                  <a:gd name="connsiteX13" fmla="*/ 389275 w 523530"/>
                  <a:gd name="connsiteY13" fmla="*/ 512176 h 525135"/>
                  <a:gd name="connsiteX14" fmla="*/ 356878 w 523530"/>
                  <a:gd name="connsiteY14" fmla="*/ 492737 h 525135"/>
                  <a:gd name="connsiteX15" fmla="*/ 343920 w 523530"/>
                  <a:gd name="connsiteY15" fmla="*/ 479777 h 525135"/>
                  <a:gd name="connsiteX16" fmla="*/ 343920 w 523530"/>
                  <a:gd name="connsiteY16" fmla="*/ 402020 h 525135"/>
                  <a:gd name="connsiteX17" fmla="*/ 376316 w 523530"/>
                  <a:gd name="connsiteY17" fmla="*/ 324263 h 525135"/>
                  <a:gd name="connsiteX18" fmla="*/ 382796 w 523530"/>
                  <a:gd name="connsiteY18" fmla="*/ 298344 h 525135"/>
                  <a:gd name="connsiteX19" fmla="*/ 376316 w 523530"/>
                  <a:gd name="connsiteY19" fmla="*/ 246506 h 525135"/>
                  <a:gd name="connsiteX20" fmla="*/ 356878 w 523530"/>
                  <a:gd name="connsiteY20" fmla="*/ 233547 h 525135"/>
                  <a:gd name="connsiteX21" fmla="*/ 318002 w 523530"/>
                  <a:gd name="connsiteY21" fmla="*/ 220587 h 525135"/>
                  <a:gd name="connsiteX22" fmla="*/ 272647 w 523530"/>
                  <a:gd name="connsiteY22" fmla="*/ 201148 h 525135"/>
                  <a:gd name="connsiteX23" fmla="*/ 253209 w 523530"/>
                  <a:gd name="connsiteY23" fmla="*/ 188189 h 525135"/>
                  <a:gd name="connsiteX24" fmla="*/ 233770 w 523530"/>
                  <a:gd name="connsiteY24" fmla="*/ 181709 h 525135"/>
                  <a:gd name="connsiteX25" fmla="*/ 207853 w 523530"/>
                  <a:gd name="connsiteY25" fmla="*/ 129871 h 525135"/>
                  <a:gd name="connsiteX26" fmla="*/ 194894 w 523530"/>
                  <a:gd name="connsiteY26" fmla="*/ 110432 h 525135"/>
                  <a:gd name="connsiteX27" fmla="*/ 188415 w 523530"/>
                  <a:gd name="connsiteY27" fmla="*/ 90993 h 525135"/>
                  <a:gd name="connsiteX28" fmla="*/ 175456 w 523530"/>
                  <a:gd name="connsiteY28" fmla="*/ 78033 h 525135"/>
                  <a:gd name="connsiteX29" fmla="*/ 156018 w 523530"/>
                  <a:gd name="connsiteY29" fmla="*/ 65074 h 525135"/>
                  <a:gd name="connsiteX30" fmla="*/ 91225 w 523530"/>
                  <a:gd name="connsiteY30" fmla="*/ 52114 h 525135"/>
                  <a:gd name="connsiteX31" fmla="*/ 39390 w 523530"/>
                  <a:gd name="connsiteY31" fmla="*/ 39155 h 525135"/>
                  <a:gd name="connsiteX32" fmla="*/ 19952 w 523530"/>
                  <a:gd name="connsiteY32" fmla="*/ 26195 h 525135"/>
                  <a:gd name="connsiteX33" fmla="*/ 19952 w 523530"/>
                  <a:gd name="connsiteY33" fmla="*/ 13236 h 525135"/>
                  <a:gd name="connsiteX34" fmla="*/ 26431 w 523530"/>
                  <a:gd name="connsiteY34" fmla="*/ 276 h 525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23530" h="525135">
                    <a:moveTo>
                      <a:pt x="26431" y="276"/>
                    </a:moveTo>
                    <a:cubicBezTo>
                      <a:pt x="52348" y="-804"/>
                      <a:pt x="126038" y="1265"/>
                      <a:pt x="175456" y="6756"/>
                    </a:cubicBezTo>
                    <a:cubicBezTo>
                      <a:pt x="185056" y="7823"/>
                      <a:pt x="192496" y="15910"/>
                      <a:pt x="201374" y="19715"/>
                    </a:cubicBezTo>
                    <a:cubicBezTo>
                      <a:pt x="207652" y="22406"/>
                      <a:pt x="214333" y="24035"/>
                      <a:pt x="220812" y="26195"/>
                    </a:cubicBezTo>
                    <a:cubicBezTo>
                      <a:pt x="231611" y="36995"/>
                      <a:pt x="244046" y="46376"/>
                      <a:pt x="253209" y="58594"/>
                    </a:cubicBezTo>
                    <a:cubicBezTo>
                      <a:pt x="259688" y="67234"/>
                      <a:pt x="264576" y="77338"/>
                      <a:pt x="272647" y="84513"/>
                    </a:cubicBezTo>
                    <a:cubicBezTo>
                      <a:pt x="339511" y="143951"/>
                      <a:pt x="286966" y="92469"/>
                      <a:pt x="330961" y="116912"/>
                    </a:cubicBezTo>
                    <a:cubicBezTo>
                      <a:pt x="397794" y="154044"/>
                      <a:pt x="345294" y="134650"/>
                      <a:pt x="389275" y="149310"/>
                    </a:cubicBezTo>
                    <a:cubicBezTo>
                      <a:pt x="421672" y="147150"/>
                      <a:pt x="453997" y="142831"/>
                      <a:pt x="486466" y="142831"/>
                    </a:cubicBezTo>
                    <a:cubicBezTo>
                      <a:pt x="495371" y="142831"/>
                      <a:pt x="510836" y="140541"/>
                      <a:pt x="512383" y="149310"/>
                    </a:cubicBezTo>
                    <a:cubicBezTo>
                      <a:pt x="518400" y="183409"/>
                      <a:pt x="508064" y="218427"/>
                      <a:pt x="505904" y="252986"/>
                    </a:cubicBezTo>
                    <a:cubicBezTo>
                      <a:pt x="495962" y="620829"/>
                      <a:pt x="566259" y="436671"/>
                      <a:pt x="479986" y="505696"/>
                    </a:cubicBezTo>
                    <a:cubicBezTo>
                      <a:pt x="454574" y="526027"/>
                      <a:pt x="481348" y="513883"/>
                      <a:pt x="447589" y="525135"/>
                    </a:cubicBezTo>
                    <a:cubicBezTo>
                      <a:pt x="439735" y="523826"/>
                      <a:pt x="401546" y="519539"/>
                      <a:pt x="389275" y="512176"/>
                    </a:cubicBezTo>
                    <a:cubicBezTo>
                      <a:pt x="344810" y="485495"/>
                      <a:pt x="411935" y="511088"/>
                      <a:pt x="356878" y="492737"/>
                    </a:cubicBezTo>
                    <a:cubicBezTo>
                      <a:pt x="352559" y="488417"/>
                      <a:pt x="347063" y="485015"/>
                      <a:pt x="343920" y="479777"/>
                    </a:cubicBezTo>
                    <a:cubicBezTo>
                      <a:pt x="329960" y="456509"/>
                      <a:pt x="340392" y="424955"/>
                      <a:pt x="343920" y="402020"/>
                    </a:cubicBezTo>
                    <a:cubicBezTo>
                      <a:pt x="354946" y="330350"/>
                      <a:pt x="346717" y="442656"/>
                      <a:pt x="376316" y="324263"/>
                    </a:cubicBezTo>
                    <a:lnTo>
                      <a:pt x="382796" y="298344"/>
                    </a:lnTo>
                    <a:cubicBezTo>
                      <a:pt x="380636" y="281065"/>
                      <a:pt x="382783" y="262674"/>
                      <a:pt x="376316" y="246506"/>
                    </a:cubicBezTo>
                    <a:cubicBezTo>
                      <a:pt x="373424" y="239276"/>
                      <a:pt x="363994" y="236710"/>
                      <a:pt x="356878" y="233547"/>
                    </a:cubicBezTo>
                    <a:cubicBezTo>
                      <a:pt x="344396" y="227999"/>
                      <a:pt x="329368" y="228164"/>
                      <a:pt x="318002" y="220587"/>
                    </a:cubicBezTo>
                    <a:cubicBezTo>
                      <a:pt x="291155" y="202688"/>
                      <a:pt x="306119" y="209517"/>
                      <a:pt x="272647" y="201148"/>
                    </a:cubicBezTo>
                    <a:cubicBezTo>
                      <a:pt x="266168" y="196828"/>
                      <a:pt x="260174" y="191672"/>
                      <a:pt x="253209" y="188189"/>
                    </a:cubicBezTo>
                    <a:cubicBezTo>
                      <a:pt x="247100" y="185134"/>
                      <a:pt x="237963" y="187101"/>
                      <a:pt x="233770" y="181709"/>
                    </a:cubicBezTo>
                    <a:cubicBezTo>
                      <a:pt x="221910" y="166460"/>
                      <a:pt x="218569" y="145945"/>
                      <a:pt x="207853" y="129871"/>
                    </a:cubicBezTo>
                    <a:lnTo>
                      <a:pt x="194894" y="110432"/>
                    </a:lnTo>
                    <a:cubicBezTo>
                      <a:pt x="192734" y="103952"/>
                      <a:pt x="191929" y="96850"/>
                      <a:pt x="188415" y="90993"/>
                    </a:cubicBezTo>
                    <a:cubicBezTo>
                      <a:pt x="185272" y="85754"/>
                      <a:pt x="180226" y="81849"/>
                      <a:pt x="175456" y="78033"/>
                    </a:cubicBezTo>
                    <a:cubicBezTo>
                      <a:pt x="169375" y="73168"/>
                      <a:pt x="162983" y="68557"/>
                      <a:pt x="156018" y="65074"/>
                    </a:cubicBezTo>
                    <a:cubicBezTo>
                      <a:pt x="137389" y="55759"/>
                      <a:pt x="109137" y="55100"/>
                      <a:pt x="91225" y="52114"/>
                    </a:cubicBezTo>
                    <a:cubicBezTo>
                      <a:pt x="59952" y="46901"/>
                      <a:pt x="64426" y="47500"/>
                      <a:pt x="39390" y="39155"/>
                    </a:cubicBezTo>
                    <a:cubicBezTo>
                      <a:pt x="32911" y="34835"/>
                      <a:pt x="26917" y="29678"/>
                      <a:pt x="19952" y="26195"/>
                    </a:cubicBezTo>
                    <a:cubicBezTo>
                      <a:pt x="2673" y="17555"/>
                      <a:pt x="-14606" y="21875"/>
                      <a:pt x="19952" y="13236"/>
                    </a:cubicBezTo>
                    <a:cubicBezTo>
                      <a:pt x="22047" y="12712"/>
                      <a:pt x="514" y="1356"/>
                      <a:pt x="26431" y="276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1" name="Freeform 210"/>
              <p:cNvSpPr/>
              <p:nvPr/>
            </p:nvSpPr>
            <p:spPr>
              <a:xfrm>
                <a:off x="6922417" y="3349180"/>
                <a:ext cx="574205" cy="130443"/>
              </a:xfrm>
              <a:custGeom>
                <a:avLst/>
                <a:gdLst>
                  <a:gd name="connsiteX0" fmla="*/ 496453 w 574205"/>
                  <a:gd name="connsiteY0" fmla="*/ 7328 h 130443"/>
                  <a:gd name="connsiteX1" fmla="*/ 276154 w 574205"/>
                  <a:gd name="connsiteY1" fmla="*/ 13808 h 130443"/>
                  <a:gd name="connsiteX2" fmla="*/ 107691 w 574205"/>
                  <a:gd name="connsiteY2" fmla="*/ 26767 h 130443"/>
                  <a:gd name="connsiteX3" fmla="*/ 94732 w 574205"/>
                  <a:gd name="connsiteY3" fmla="*/ 39727 h 130443"/>
                  <a:gd name="connsiteX4" fmla="*/ 81774 w 574205"/>
                  <a:gd name="connsiteY4" fmla="*/ 59166 h 130443"/>
                  <a:gd name="connsiteX5" fmla="*/ 42897 w 574205"/>
                  <a:gd name="connsiteY5" fmla="*/ 78605 h 130443"/>
                  <a:gd name="connsiteX6" fmla="*/ 29939 w 574205"/>
                  <a:gd name="connsiteY6" fmla="*/ 91565 h 130443"/>
                  <a:gd name="connsiteX7" fmla="*/ 4021 w 574205"/>
                  <a:gd name="connsiteY7" fmla="*/ 98044 h 130443"/>
                  <a:gd name="connsiteX8" fmla="*/ 29939 w 574205"/>
                  <a:gd name="connsiteY8" fmla="*/ 130443 h 130443"/>
                  <a:gd name="connsiteX9" fmla="*/ 127129 w 574205"/>
                  <a:gd name="connsiteY9" fmla="*/ 123963 h 130443"/>
                  <a:gd name="connsiteX10" fmla="*/ 146567 w 574205"/>
                  <a:gd name="connsiteY10" fmla="*/ 104524 h 130443"/>
                  <a:gd name="connsiteX11" fmla="*/ 166005 w 574205"/>
                  <a:gd name="connsiteY11" fmla="*/ 98044 h 130443"/>
                  <a:gd name="connsiteX12" fmla="*/ 204881 w 574205"/>
                  <a:gd name="connsiteY12" fmla="*/ 78605 h 130443"/>
                  <a:gd name="connsiteX13" fmla="*/ 282634 w 574205"/>
                  <a:gd name="connsiteY13" fmla="*/ 98044 h 130443"/>
                  <a:gd name="connsiteX14" fmla="*/ 321510 w 574205"/>
                  <a:gd name="connsiteY14" fmla="*/ 111004 h 130443"/>
                  <a:gd name="connsiteX15" fmla="*/ 373345 w 574205"/>
                  <a:gd name="connsiteY15" fmla="*/ 104524 h 130443"/>
                  <a:gd name="connsiteX16" fmla="*/ 412221 w 574205"/>
                  <a:gd name="connsiteY16" fmla="*/ 91565 h 130443"/>
                  <a:gd name="connsiteX17" fmla="*/ 489973 w 574205"/>
                  <a:gd name="connsiteY17" fmla="*/ 65646 h 130443"/>
                  <a:gd name="connsiteX18" fmla="*/ 509412 w 574205"/>
                  <a:gd name="connsiteY18" fmla="*/ 59166 h 130443"/>
                  <a:gd name="connsiteX19" fmla="*/ 528850 w 574205"/>
                  <a:gd name="connsiteY19" fmla="*/ 52686 h 130443"/>
                  <a:gd name="connsiteX20" fmla="*/ 574205 w 574205"/>
                  <a:gd name="connsiteY20" fmla="*/ 39727 h 130443"/>
                  <a:gd name="connsiteX21" fmla="*/ 541808 w 574205"/>
                  <a:gd name="connsiteY21" fmla="*/ 13808 h 130443"/>
                  <a:gd name="connsiteX22" fmla="*/ 528850 w 574205"/>
                  <a:gd name="connsiteY22" fmla="*/ 848 h 130443"/>
                  <a:gd name="connsiteX23" fmla="*/ 496453 w 574205"/>
                  <a:gd name="connsiteY23" fmla="*/ 7328 h 130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74205" h="130443">
                    <a:moveTo>
                      <a:pt x="496453" y="7328"/>
                    </a:moveTo>
                    <a:cubicBezTo>
                      <a:pt x="454337" y="9488"/>
                      <a:pt x="349574" y="11232"/>
                      <a:pt x="276154" y="13808"/>
                    </a:cubicBezTo>
                    <a:cubicBezTo>
                      <a:pt x="124688" y="19123"/>
                      <a:pt x="173697" y="4763"/>
                      <a:pt x="107691" y="26767"/>
                    </a:cubicBezTo>
                    <a:cubicBezTo>
                      <a:pt x="103371" y="31087"/>
                      <a:pt x="98548" y="34956"/>
                      <a:pt x="94732" y="39727"/>
                    </a:cubicBezTo>
                    <a:cubicBezTo>
                      <a:pt x="89868" y="45808"/>
                      <a:pt x="87280" y="53659"/>
                      <a:pt x="81774" y="59166"/>
                    </a:cubicBezTo>
                    <a:cubicBezTo>
                      <a:pt x="69214" y="71726"/>
                      <a:pt x="58706" y="73335"/>
                      <a:pt x="42897" y="78605"/>
                    </a:cubicBezTo>
                    <a:cubicBezTo>
                      <a:pt x="38578" y="82925"/>
                      <a:pt x="35403" y="88833"/>
                      <a:pt x="29939" y="91565"/>
                    </a:cubicBezTo>
                    <a:cubicBezTo>
                      <a:pt x="21974" y="95548"/>
                      <a:pt x="8603" y="90408"/>
                      <a:pt x="4021" y="98044"/>
                    </a:cubicBezTo>
                    <a:cubicBezTo>
                      <a:pt x="-10894" y="122904"/>
                      <a:pt x="19732" y="127040"/>
                      <a:pt x="29939" y="130443"/>
                    </a:cubicBezTo>
                    <a:cubicBezTo>
                      <a:pt x="62336" y="128283"/>
                      <a:pt x="95434" y="131007"/>
                      <a:pt x="127129" y="123963"/>
                    </a:cubicBezTo>
                    <a:cubicBezTo>
                      <a:pt x="136074" y="121975"/>
                      <a:pt x="138943" y="109607"/>
                      <a:pt x="146567" y="104524"/>
                    </a:cubicBezTo>
                    <a:cubicBezTo>
                      <a:pt x="152250" y="100735"/>
                      <a:pt x="159896" y="101099"/>
                      <a:pt x="166005" y="98044"/>
                    </a:cubicBezTo>
                    <a:cubicBezTo>
                      <a:pt x="216247" y="72922"/>
                      <a:pt x="156023" y="94893"/>
                      <a:pt x="204881" y="78605"/>
                    </a:cubicBezTo>
                    <a:cubicBezTo>
                      <a:pt x="330722" y="92589"/>
                      <a:pt x="223118" y="71591"/>
                      <a:pt x="282634" y="98044"/>
                    </a:cubicBezTo>
                    <a:cubicBezTo>
                      <a:pt x="295116" y="103592"/>
                      <a:pt x="321510" y="111004"/>
                      <a:pt x="321510" y="111004"/>
                    </a:cubicBezTo>
                    <a:cubicBezTo>
                      <a:pt x="338788" y="108844"/>
                      <a:pt x="356319" y="108173"/>
                      <a:pt x="373345" y="104524"/>
                    </a:cubicBezTo>
                    <a:cubicBezTo>
                      <a:pt x="386701" y="101662"/>
                      <a:pt x="399262" y="95885"/>
                      <a:pt x="412221" y="91565"/>
                    </a:cubicBezTo>
                    <a:lnTo>
                      <a:pt x="489973" y="65646"/>
                    </a:lnTo>
                    <a:lnTo>
                      <a:pt x="509412" y="59166"/>
                    </a:lnTo>
                    <a:cubicBezTo>
                      <a:pt x="515891" y="57006"/>
                      <a:pt x="522224" y="54343"/>
                      <a:pt x="528850" y="52686"/>
                    </a:cubicBezTo>
                    <a:cubicBezTo>
                      <a:pt x="561393" y="44549"/>
                      <a:pt x="546319" y="49022"/>
                      <a:pt x="574205" y="39727"/>
                    </a:cubicBezTo>
                    <a:cubicBezTo>
                      <a:pt x="548393" y="1006"/>
                      <a:pt x="576584" y="34675"/>
                      <a:pt x="541808" y="13808"/>
                    </a:cubicBezTo>
                    <a:cubicBezTo>
                      <a:pt x="536570" y="10665"/>
                      <a:pt x="534840" y="2046"/>
                      <a:pt x="528850" y="848"/>
                    </a:cubicBezTo>
                    <a:cubicBezTo>
                      <a:pt x="511907" y="-2541"/>
                      <a:pt x="538569" y="5168"/>
                      <a:pt x="496453" y="7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2" name="Freeform 211"/>
              <p:cNvSpPr/>
              <p:nvPr/>
            </p:nvSpPr>
            <p:spPr>
              <a:xfrm>
                <a:off x="8034351" y="3058440"/>
                <a:ext cx="999299" cy="278719"/>
              </a:xfrm>
              <a:custGeom>
                <a:avLst/>
                <a:gdLst>
                  <a:gd name="connsiteX0" fmla="*/ 213877 w 999299"/>
                  <a:gd name="connsiteY0" fmla="*/ 129594 h 278719"/>
                  <a:gd name="connsiteX1" fmla="*/ 764623 w 999299"/>
                  <a:gd name="connsiteY1" fmla="*/ 123115 h 278719"/>
                  <a:gd name="connsiteX2" fmla="*/ 790540 w 999299"/>
                  <a:gd name="connsiteY2" fmla="*/ 116635 h 278719"/>
                  <a:gd name="connsiteX3" fmla="*/ 829417 w 999299"/>
                  <a:gd name="connsiteY3" fmla="*/ 103676 h 278719"/>
                  <a:gd name="connsiteX4" fmla="*/ 874772 w 999299"/>
                  <a:gd name="connsiteY4" fmla="*/ 58317 h 278719"/>
                  <a:gd name="connsiteX5" fmla="*/ 894210 w 999299"/>
                  <a:gd name="connsiteY5" fmla="*/ 38878 h 278719"/>
                  <a:gd name="connsiteX6" fmla="*/ 920128 w 999299"/>
                  <a:gd name="connsiteY6" fmla="*/ 6479 h 278719"/>
                  <a:gd name="connsiteX7" fmla="*/ 939566 w 999299"/>
                  <a:gd name="connsiteY7" fmla="*/ 0 h 278719"/>
                  <a:gd name="connsiteX8" fmla="*/ 965483 w 999299"/>
                  <a:gd name="connsiteY8" fmla="*/ 6479 h 278719"/>
                  <a:gd name="connsiteX9" fmla="*/ 978442 w 999299"/>
                  <a:gd name="connsiteY9" fmla="*/ 45358 h 278719"/>
                  <a:gd name="connsiteX10" fmla="*/ 939566 w 999299"/>
                  <a:gd name="connsiteY10" fmla="*/ 272149 h 278719"/>
                  <a:gd name="connsiteX11" fmla="*/ 920128 w 999299"/>
                  <a:gd name="connsiteY11" fmla="*/ 259189 h 278719"/>
                  <a:gd name="connsiteX12" fmla="*/ 907169 w 999299"/>
                  <a:gd name="connsiteY12" fmla="*/ 239750 h 278719"/>
                  <a:gd name="connsiteX13" fmla="*/ 881251 w 999299"/>
                  <a:gd name="connsiteY13" fmla="*/ 233270 h 278719"/>
                  <a:gd name="connsiteX14" fmla="*/ 822937 w 999299"/>
                  <a:gd name="connsiteY14" fmla="*/ 207351 h 278719"/>
                  <a:gd name="connsiteX15" fmla="*/ 356423 w 999299"/>
                  <a:gd name="connsiteY15" fmla="*/ 200872 h 278719"/>
                  <a:gd name="connsiteX16" fmla="*/ 330506 w 999299"/>
                  <a:gd name="connsiteY16" fmla="*/ 194392 h 278719"/>
                  <a:gd name="connsiteX17" fmla="*/ 278671 w 999299"/>
                  <a:gd name="connsiteY17" fmla="*/ 174953 h 278719"/>
                  <a:gd name="connsiteX18" fmla="*/ 233315 w 999299"/>
                  <a:gd name="connsiteY18" fmla="*/ 168473 h 278719"/>
                  <a:gd name="connsiteX19" fmla="*/ 64852 w 999299"/>
                  <a:gd name="connsiteY19" fmla="*/ 155513 h 278719"/>
                  <a:gd name="connsiteX20" fmla="*/ 25976 w 999299"/>
                  <a:gd name="connsiteY20" fmla="*/ 142554 h 278719"/>
                  <a:gd name="connsiteX21" fmla="*/ 58 w 999299"/>
                  <a:gd name="connsiteY21" fmla="*/ 110155 h 278719"/>
                  <a:gd name="connsiteX22" fmla="*/ 51893 w 999299"/>
                  <a:gd name="connsiteY22" fmla="*/ 90716 h 278719"/>
                  <a:gd name="connsiteX23" fmla="*/ 194439 w 999299"/>
                  <a:gd name="connsiteY23" fmla="*/ 97196 h 278719"/>
                  <a:gd name="connsiteX24" fmla="*/ 213877 w 999299"/>
                  <a:gd name="connsiteY24" fmla="*/ 110155 h 278719"/>
                  <a:gd name="connsiteX25" fmla="*/ 233315 w 999299"/>
                  <a:gd name="connsiteY25" fmla="*/ 116635 h 278719"/>
                  <a:gd name="connsiteX26" fmla="*/ 213877 w 999299"/>
                  <a:gd name="connsiteY26" fmla="*/ 129594 h 27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99299" h="278719">
                    <a:moveTo>
                      <a:pt x="213877" y="129594"/>
                    </a:moveTo>
                    <a:lnTo>
                      <a:pt x="764623" y="123115"/>
                    </a:lnTo>
                    <a:cubicBezTo>
                      <a:pt x="773526" y="122915"/>
                      <a:pt x="782011" y="119194"/>
                      <a:pt x="790540" y="116635"/>
                    </a:cubicBezTo>
                    <a:cubicBezTo>
                      <a:pt x="803624" y="112710"/>
                      <a:pt x="829417" y="103676"/>
                      <a:pt x="829417" y="103676"/>
                    </a:cubicBezTo>
                    <a:lnTo>
                      <a:pt x="874772" y="58317"/>
                    </a:lnTo>
                    <a:cubicBezTo>
                      <a:pt x="881251" y="51837"/>
                      <a:pt x="889127" y="46502"/>
                      <a:pt x="894210" y="38878"/>
                    </a:cubicBezTo>
                    <a:cubicBezTo>
                      <a:pt x="900095" y="30050"/>
                      <a:pt x="909870" y="12634"/>
                      <a:pt x="920128" y="6479"/>
                    </a:cubicBezTo>
                    <a:cubicBezTo>
                      <a:pt x="925984" y="2965"/>
                      <a:pt x="933087" y="2160"/>
                      <a:pt x="939566" y="0"/>
                    </a:cubicBezTo>
                    <a:cubicBezTo>
                      <a:pt x="948205" y="2160"/>
                      <a:pt x="959688" y="-282"/>
                      <a:pt x="965483" y="6479"/>
                    </a:cubicBezTo>
                    <a:cubicBezTo>
                      <a:pt x="974373" y="16851"/>
                      <a:pt x="978442" y="45358"/>
                      <a:pt x="978442" y="45358"/>
                    </a:cubicBezTo>
                    <a:cubicBezTo>
                      <a:pt x="975350" y="156681"/>
                      <a:pt x="1047716" y="312709"/>
                      <a:pt x="939566" y="272149"/>
                    </a:cubicBezTo>
                    <a:cubicBezTo>
                      <a:pt x="932274" y="269414"/>
                      <a:pt x="926607" y="263509"/>
                      <a:pt x="920128" y="259189"/>
                    </a:cubicBezTo>
                    <a:cubicBezTo>
                      <a:pt x="915808" y="252709"/>
                      <a:pt x="913649" y="244070"/>
                      <a:pt x="907169" y="239750"/>
                    </a:cubicBezTo>
                    <a:cubicBezTo>
                      <a:pt x="899759" y="234810"/>
                      <a:pt x="889436" y="236778"/>
                      <a:pt x="881251" y="233270"/>
                    </a:cubicBezTo>
                    <a:cubicBezTo>
                      <a:pt x="853080" y="221196"/>
                      <a:pt x="864582" y="207929"/>
                      <a:pt x="822937" y="207351"/>
                    </a:cubicBezTo>
                    <a:lnTo>
                      <a:pt x="356423" y="200872"/>
                    </a:lnTo>
                    <a:cubicBezTo>
                      <a:pt x="347784" y="198712"/>
                      <a:pt x="338954" y="197208"/>
                      <a:pt x="330506" y="194392"/>
                    </a:cubicBezTo>
                    <a:cubicBezTo>
                      <a:pt x="324276" y="192315"/>
                      <a:pt x="290054" y="177230"/>
                      <a:pt x="278671" y="174953"/>
                    </a:cubicBezTo>
                    <a:cubicBezTo>
                      <a:pt x="263695" y="171958"/>
                      <a:pt x="248434" y="170633"/>
                      <a:pt x="233315" y="168473"/>
                    </a:cubicBezTo>
                    <a:cubicBezTo>
                      <a:pt x="161123" y="144407"/>
                      <a:pt x="261352" y="175842"/>
                      <a:pt x="64852" y="155513"/>
                    </a:cubicBezTo>
                    <a:cubicBezTo>
                      <a:pt x="51265" y="154107"/>
                      <a:pt x="25976" y="142554"/>
                      <a:pt x="25976" y="142554"/>
                    </a:cubicBezTo>
                    <a:cubicBezTo>
                      <a:pt x="21404" y="137981"/>
                      <a:pt x="-1304" y="116966"/>
                      <a:pt x="58" y="110155"/>
                    </a:cubicBezTo>
                    <a:cubicBezTo>
                      <a:pt x="2838" y="96252"/>
                      <a:pt x="48376" y="91419"/>
                      <a:pt x="51893" y="90716"/>
                    </a:cubicBezTo>
                    <a:cubicBezTo>
                      <a:pt x="99408" y="92876"/>
                      <a:pt x="147213" y="91529"/>
                      <a:pt x="194439" y="97196"/>
                    </a:cubicBezTo>
                    <a:cubicBezTo>
                      <a:pt x="202171" y="98124"/>
                      <a:pt x="206912" y="106672"/>
                      <a:pt x="213877" y="110155"/>
                    </a:cubicBezTo>
                    <a:cubicBezTo>
                      <a:pt x="219986" y="113210"/>
                      <a:pt x="227632" y="112846"/>
                      <a:pt x="233315" y="116635"/>
                    </a:cubicBezTo>
                    <a:cubicBezTo>
                      <a:pt x="235112" y="117833"/>
                      <a:pt x="125326" y="128514"/>
                      <a:pt x="213877" y="129594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13" name="Freeform 212"/>
              <p:cNvSpPr/>
              <p:nvPr/>
            </p:nvSpPr>
            <p:spPr>
              <a:xfrm>
                <a:off x="6051522" y="3265791"/>
                <a:ext cx="978586" cy="136075"/>
              </a:xfrm>
              <a:custGeom>
                <a:avLst/>
                <a:gdLst>
                  <a:gd name="connsiteX0" fmla="*/ 972107 w 978586"/>
                  <a:gd name="connsiteY0" fmla="*/ 19440 h 136075"/>
                  <a:gd name="connsiteX1" fmla="*/ 628700 w 978586"/>
                  <a:gd name="connsiteY1" fmla="*/ 25919 h 136075"/>
                  <a:gd name="connsiteX2" fmla="*/ 492634 w 978586"/>
                  <a:gd name="connsiteY2" fmla="*/ 32399 h 136075"/>
                  <a:gd name="connsiteX3" fmla="*/ 317691 w 978586"/>
                  <a:gd name="connsiteY3" fmla="*/ 25919 h 136075"/>
                  <a:gd name="connsiteX4" fmla="*/ 298253 w 978586"/>
                  <a:gd name="connsiteY4" fmla="*/ 19440 h 136075"/>
                  <a:gd name="connsiteX5" fmla="*/ 285294 w 978586"/>
                  <a:gd name="connsiteY5" fmla="*/ 6480 h 136075"/>
                  <a:gd name="connsiteX6" fmla="*/ 259377 w 978586"/>
                  <a:gd name="connsiteY6" fmla="*/ 0 h 136075"/>
                  <a:gd name="connsiteX7" fmla="*/ 181625 w 978586"/>
                  <a:gd name="connsiteY7" fmla="*/ 6480 h 136075"/>
                  <a:gd name="connsiteX8" fmla="*/ 142748 w 978586"/>
                  <a:gd name="connsiteY8" fmla="*/ 25919 h 136075"/>
                  <a:gd name="connsiteX9" fmla="*/ 116831 w 978586"/>
                  <a:gd name="connsiteY9" fmla="*/ 32399 h 136075"/>
                  <a:gd name="connsiteX10" fmla="*/ 6682 w 978586"/>
                  <a:gd name="connsiteY10" fmla="*/ 38879 h 136075"/>
                  <a:gd name="connsiteX11" fmla="*/ 202 w 978586"/>
                  <a:gd name="connsiteY11" fmla="*/ 58318 h 136075"/>
                  <a:gd name="connsiteX12" fmla="*/ 13161 w 978586"/>
                  <a:gd name="connsiteY12" fmla="*/ 71278 h 136075"/>
                  <a:gd name="connsiteX13" fmla="*/ 77955 w 978586"/>
                  <a:gd name="connsiteY13" fmla="*/ 90717 h 136075"/>
                  <a:gd name="connsiteX14" fmla="*/ 259377 w 978586"/>
                  <a:gd name="connsiteY14" fmla="*/ 97197 h 136075"/>
                  <a:gd name="connsiteX15" fmla="*/ 421361 w 978586"/>
                  <a:gd name="connsiteY15" fmla="*/ 90717 h 136075"/>
                  <a:gd name="connsiteX16" fmla="*/ 440799 w 978586"/>
                  <a:gd name="connsiteY16" fmla="*/ 84237 h 136075"/>
                  <a:gd name="connsiteX17" fmla="*/ 466716 w 978586"/>
                  <a:gd name="connsiteY17" fmla="*/ 77757 h 136075"/>
                  <a:gd name="connsiteX18" fmla="*/ 486155 w 978586"/>
                  <a:gd name="connsiteY18" fmla="*/ 71278 h 136075"/>
                  <a:gd name="connsiteX19" fmla="*/ 537989 w 978586"/>
                  <a:gd name="connsiteY19" fmla="*/ 64798 h 136075"/>
                  <a:gd name="connsiteX20" fmla="*/ 576866 w 978586"/>
                  <a:gd name="connsiteY20" fmla="*/ 71278 h 136075"/>
                  <a:gd name="connsiteX21" fmla="*/ 596304 w 978586"/>
                  <a:gd name="connsiteY21" fmla="*/ 90717 h 136075"/>
                  <a:gd name="connsiteX22" fmla="*/ 635180 w 978586"/>
                  <a:gd name="connsiteY22" fmla="*/ 110156 h 136075"/>
                  <a:gd name="connsiteX23" fmla="*/ 687015 w 978586"/>
                  <a:gd name="connsiteY23" fmla="*/ 123116 h 136075"/>
                  <a:gd name="connsiteX24" fmla="*/ 725891 w 978586"/>
                  <a:gd name="connsiteY24" fmla="*/ 136075 h 136075"/>
                  <a:gd name="connsiteX25" fmla="*/ 777726 w 978586"/>
                  <a:gd name="connsiteY25" fmla="*/ 129595 h 136075"/>
                  <a:gd name="connsiteX26" fmla="*/ 797164 w 978586"/>
                  <a:gd name="connsiteY26" fmla="*/ 116636 h 136075"/>
                  <a:gd name="connsiteX27" fmla="*/ 816602 w 978586"/>
                  <a:gd name="connsiteY27" fmla="*/ 110156 h 136075"/>
                  <a:gd name="connsiteX28" fmla="*/ 836040 w 978586"/>
                  <a:gd name="connsiteY28" fmla="*/ 97197 h 136075"/>
                  <a:gd name="connsiteX29" fmla="*/ 861958 w 978586"/>
                  <a:gd name="connsiteY29" fmla="*/ 90717 h 136075"/>
                  <a:gd name="connsiteX30" fmla="*/ 881396 w 978586"/>
                  <a:gd name="connsiteY30" fmla="*/ 84237 h 136075"/>
                  <a:gd name="connsiteX31" fmla="*/ 894354 w 978586"/>
                  <a:gd name="connsiteY31" fmla="*/ 64798 h 136075"/>
                  <a:gd name="connsiteX32" fmla="*/ 933231 w 978586"/>
                  <a:gd name="connsiteY32" fmla="*/ 51838 h 136075"/>
                  <a:gd name="connsiteX33" fmla="*/ 978586 w 978586"/>
                  <a:gd name="connsiteY33" fmla="*/ 38879 h 136075"/>
                  <a:gd name="connsiteX34" fmla="*/ 972107 w 978586"/>
                  <a:gd name="connsiteY34" fmla="*/ 19440 h 13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78586" h="136075">
                    <a:moveTo>
                      <a:pt x="972107" y="19440"/>
                    </a:moveTo>
                    <a:lnTo>
                      <a:pt x="628700" y="25919"/>
                    </a:lnTo>
                    <a:cubicBezTo>
                      <a:pt x="583310" y="27146"/>
                      <a:pt x="538041" y="32399"/>
                      <a:pt x="492634" y="32399"/>
                    </a:cubicBezTo>
                    <a:cubicBezTo>
                      <a:pt x="434280" y="32399"/>
                      <a:pt x="376005" y="28079"/>
                      <a:pt x="317691" y="25919"/>
                    </a:cubicBezTo>
                    <a:cubicBezTo>
                      <a:pt x="311212" y="23759"/>
                      <a:pt x="304109" y="22954"/>
                      <a:pt x="298253" y="19440"/>
                    </a:cubicBezTo>
                    <a:cubicBezTo>
                      <a:pt x="293014" y="16297"/>
                      <a:pt x="290758" y="9212"/>
                      <a:pt x="285294" y="6480"/>
                    </a:cubicBezTo>
                    <a:cubicBezTo>
                      <a:pt x="277329" y="2497"/>
                      <a:pt x="268016" y="2160"/>
                      <a:pt x="259377" y="0"/>
                    </a:cubicBezTo>
                    <a:cubicBezTo>
                      <a:pt x="233460" y="2160"/>
                      <a:pt x="207404" y="3042"/>
                      <a:pt x="181625" y="6480"/>
                    </a:cubicBezTo>
                    <a:cubicBezTo>
                      <a:pt x="155203" y="10003"/>
                      <a:pt x="167408" y="15350"/>
                      <a:pt x="142748" y="25919"/>
                    </a:cubicBezTo>
                    <a:cubicBezTo>
                      <a:pt x="134563" y="29427"/>
                      <a:pt x="125696" y="31555"/>
                      <a:pt x="116831" y="32399"/>
                    </a:cubicBezTo>
                    <a:cubicBezTo>
                      <a:pt x="80217" y="35886"/>
                      <a:pt x="43398" y="36719"/>
                      <a:pt x="6682" y="38879"/>
                    </a:cubicBezTo>
                    <a:cubicBezTo>
                      <a:pt x="4522" y="45359"/>
                      <a:pt x="-1137" y="51620"/>
                      <a:pt x="202" y="58318"/>
                    </a:cubicBezTo>
                    <a:cubicBezTo>
                      <a:pt x="1400" y="64309"/>
                      <a:pt x="7697" y="68546"/>
                      <a:pt x="13161" y="71278"/>
                    </a:cubicBezTo>
                    <a:cubicBezTo>
                      <a:pt x="16706" y="73051"/>
                      <a:pt x="67327" y="90053"/>
                      <a:pt x="77955" y="90717"/>
                    </a:cubicBezTo>
                    <a:cubicBezTo>
                      <a:pt x="138350" y="94492"/>
                      <a:pt x="198903" y="95037"/>
                      <a:pt x="259377" y="97197"/>
                    </a:cubicBezTo>
                    <a:cubicBezTo>
                      <a:pt x="313372" y="95037"/>
                      <a:pt x="367460" y="94567"/>
                      <a:pt x="421361" y="90717"/>
                    </a:cubicBezTo>
                    <a:cubicBezTo>
                      <a:pt x="428174" y="90230"/>
                      <a:pt x="434232" y="86114"/>
                      <a:pt x="440799" y="84237"/>
                    </a:cubicBezTo>
                    <a:cubicBezTo>
                      <a:pt x="449361" y="81790"/>
                      <a:pt x="458154" y="80203"/>
                      <a:pt x="466716" y="77757"/>
                    </a:cubicBezTo>
                    <a:cubicBezTo>
                      <a:pt x="473283" y="75881"/>
                      <a:pt x="479435" y="72500"/>
                      <a:pt x="486155" y="71278"/>
                    </a:cubicBezTo>
                    <a:cubicBezTo>
                      <a:pt x="503287" y="68163"/>
                      <a:pt x="520711" y="66958"/>
                      <a:pt x="537989" y="64798"/>
                    </a:cubicBezTo>
                    <a:cubicBezTo>
                      <a:pt x="550948" y="66958"/>
                      <a:pt x="564861" y="65942"/>
                      <a:pt x="576866" y="71278"/>
                    </a:cubicBezTo>
                    <a:cubicBezTo>
                      <a:pt x="585240" y="75000"/>
                      <a:pt x="589265" y="84851"/>
                      <a:pt x="596304" y="90717"/>
                    </a:cubicBezTo>
                    <a:cubicBezTo>
                      <a:pt x="610649" y="102672"/>
                      <a:pt x="617806" y="105417"/>
                      <a:pt x="635180" y="110156"/>
                    </a:cubicBezTo>
                    <a:cubicBezTo>
                      <a:pt x="652363" y="114843"/>
                      <a:pt x="670119" y="117484"/>
                      <a:pt x="687015" y="123116"/>
                    </a:cubicBezTo>
                    <a:lnTo>
                      <a:pt x="725891" y="136075"/>
                    </a:lnTo>
                    <a:cubicBezTo>
                      <a:pt x="743169" y="133915"/>
                      <a:pt x="760927" y="134177"/>
                      <a:pt x="777726" y="129595"/>
                    </a:cubicBezTo>
                    <a:cubicBezTo>
                      <a:pt x="785239" y="127546"/>
                      <a:pt x="790199" y="120119"/>
                      <a:pt x="797164" y="116636"/>
                    </a:cubicBezTo>
                    <a:cubicBezTo>
                      <a:pt x="803273" y="113581"/>
                      <a:pt x="810493" y="113211"/>
                      <a:pt x="816602" y="110156"/>
                    </a:cubicBezTo>
                    <a:cubicBezTo>
                      <a:pt x="823567" y="106673"/>
                      <a:pt x="828882" y="100265"/>
                      <a:pt x="836040" y="97197"/>
                    </a:cubicBezTo>
                    <a:cubicBezTo>
                      <a:pt x="844225" y="93689"/>
                      <a:pt x="853395" y="93164"/>
                      <a:pt x="861958" y="90717"/>
                    </a:cubicBezTo>
                    <a:cubicBezTo>
                      <a:pt x="868525" y="88841"/>
                      <a:pt x="874917" y="86397"/>
                      <a:pt x="881396" y="84237"/>
                    </a:cubicBezTo>
                    <a:cubicBezTo>
                      <a:pt x="885715" y="77757"/>
                      <a:pt x="887750" y="68925"/>
                      <a:pt x="894354" y="64798"/>
                    </a:cubicBezTo>
                    <a:cubicBezTo>
                      <a:pt x="905938" y="57558"/>
                      <a:pt x="919979" y="55151"/>
                      <a:pt x="933231" y="51838"/>
                    </a:cubicBezTo>
                    <a:cubicBezTo>
                      <a:pt x="965774" y="43703"/>
                      <a:pt x="950700" y="48175"/>
                      <a:pt x="978586" y="38879"/>
                    </a:cubicBezTo>
                    <a:lnTo>
                      <a:pt x="972107" y="19440"/>
                    </a:ln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05" name="Freeform 204"/>
            <p:cNvSpPr/>
            <p:nvPr/>
          </p:nvSpPr>
          <p:spPr>
            <a:xfrm>
              <a:off x="4628122" y="3408092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6" name="Freeform 205"/>
            <p:cNvSpPr/>
            <p:nvPr/>
          </p:nvSpPr>
          <p:spPr>
            <a:xfrm rot="10278374">
              <a:off x="4802535" y="3520360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96" name="Freeform 195"/>
          <p:cNvSpPr/>
          <p:nvPr/>
        </p:nvSpPr>
        <p:spPr>
          <a:xfrm>
            <a:off x="3293186" y="2930448"/>
            <a:ext cx="5344976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514897"/>
              <a:gd name="connsiteY0" fmla="*/ 0 h 1069077"/>
              <a:gd name="connsiteX1" fmla="*/ 1736071 w 4514897"/>
              <a:gd name="connsiteY1" fmla="*/ 416467 h 1069077"/>
              <a:gd name="connsiteX2" fmla="*/ 3605121 w 4514897"/>
              <a:gd name="connsiteY2" fmla="*/ 431010 h 1069077"/>
              <a:gd name="connsiteX3" fmla="*/ 4061162 w 4514897"/>
              <a:gd name="connsiteY3" fmla="*/ 442992 h 1069077"/>
              <a:gd name="connsiteX4" fmla="*/ 4324206 w 4514897"/>
              <a:gd name="connsiteY4" fmla="*/ 455505 h 1069077"/>
              <a:gd name="connsiteX5" fmla="*/ 4346001 w 4514897"/>
              <a:gd name="connsiteY5" fmla="*/ 454387 h 1069077"/>
              <a:gd name="connsiteX6" fmla="*/ 4313100 w 4514897"/>
              <a:gd name="connsiteY6" fmla="*/ 699738 h 1069077"/>
              <a:gd name="connsiteX7" fmla="*/ 1736103 w 4514897"/>
              <a:gd name="connsiteY7" fmla="*/ 691285 h 1069077"/>
              <a:gd name="connsiteX8" fmla="*/ 744696 w 4514897"/>
              <a:gd name="connsiteY8" fmla="*/ 1069077 h 1069077"/>
              <a:gd name="connsiteX9" fmla="*/ 0 w 4514897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324206 w 4914412"/>
              <a:gd name="connsiteY4" fmla="*/ 455505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863215 w 4914412"/>
              <a:gd name="connsiteY4" fmla="*/ 433204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313100 w 4863215"/>
              <a:gd name="connsiteY6" fmla="*/ 699738 h 1069077"/>
              <a:gd name="connsiteX7" fmla="*/ 1736103 w 4863215"/>
              <a:gd name="connsiteY7" fmla="*/ 691285 h 1069077"/>
              <a:gd name="connsiteX8" fmla="*/ 744696 w 4863215"/>
              <a:gd name="connsiteY8" fmla="*/ 1069077 h 1069077"/>
              <a:gd name="connsiteX9" fmla="*/ 0 w 4863215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728207 w 4863215"/>
              <a:gd name="connsiteY6" fmla="*/ 365183 h 1069077"/>
              <a:gd name="connsiteX7" fmla="*/ 4313100 w 4863215"/>
              <a:gd name="connsiteY7" fmla="*/ 699738 h 1069077"/>
              <a:gd name="connsiteX8" fmla="*/ 1736103 w 4863215"/>
              <a:gd name="connsiteY8" fmla="*/ 691285 h 1069077"/>
              <a:gd name="connsiteX9" fmla="*/ 744696 w 4863215"/>
              <a:gd name="connsiteY9" fmla="*/ 1069077 h 1069077"/>
              <a:gd name="connsiteX10" fmla="*/ 0 w 4863215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313100 w 5392042"/>
              <a:gd name="connsiteY7" fmla="*/ 699738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52109 w 5392042"/>
              <a:gd name="connsiteY7" fmla="*/ 688587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3535"/>
              <a:gd name="connsiteY0" fmla="*/ 0 h 1069077"/>
              <a:gd name="connsiteX1" fmla="*/ 1736071 w 5393535"/>
              <a:gd name="connsiteY1" fmla="*/ 416467 h 1069077"/>
              <a:gd name="connsiteX2" fmla="*/ 3605121 w 5393535"/>
              <a:gd name="connsiteY2" fmla="*/ 431010 h 1069077"/>
              <a:gd name="connsiteX3" fmla="*/ 4061162 w 5393535"/>
              <a:gd name="connsiteY3" fmla="*/ 442992 h 1069077"/>
              <a:gd name="connsiteX4" fmla="*/ 4863215 w 5393535"/>
              <a:gd name="connsiteY4" fmla="*/ 433204 h 1069077"/>
              <a:gd name="connsiteX5" fmla="*/ 4816410 w 5393535"/>
              <a:gd name="connsiteY5" fmla="*/ 86426 h 1069077"/>
              <a:gd name="connsiteX6" fmla="*/ 5384818 w 5393535"/>
              <a:gd name="connsiteY6" fmla="*/ 532438 h 1069077"/>
              <a:gd name="connsiteX7" fmla="*/ 5139814 w 5393535"/>
              <a:gd name="connsiteY7" fmla="*/ 643942 h 1069077"/>
              <a:gd name="connsiteX8" fmla="*/ 4852109 w 5393535"/>
              <a:gd name="connsiteY8" fmla="*/ 688587 h 1069077"/>
              <a:gd name="connsiteX9" fmla="*/ 1736103 w 5393535"/>
              <a:gd name="connsiteY9" fmla="*/ 691285 h 1069077"/>
              <a:gd name="connsiteX10" fmla="*/ 744696 w 5393535"/>
              <a:gd name="connsiteY10" fmla="*/ 1069077 h 1069077"/>
              <a:gd name="connsiteX11" fmla="*/ 0 w 5393535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89069"/>
              <a:gd name="connsiteY0" fmla="*/ 0 h 1069077"/>
              <a:gd name="connsiteX1" fmla="*/ 1736071 w 5389069"/>
              <a:gd name="connsiteY1" fmla="*/ 416467 h 1069077"/>
              <a:gd name="connsiteX2" fmla="*/ 3605121 w 5389069"/>
              <a:gd name="connsiteY2" fmla="*/ 431010 h 1069077"/>
              <a:gd name="connsiteX3" fmla="*/ 4061162 w 5389069"/>
              <a:gd name="connsiteY3" fmla="*/ 442992 h 1069077"/>
              <a:gd name="connsiteX4" fmla="*/ 4863215 w 5389069"/>
              <a:gd name="connsiteY4" fmla="*/ 433204 h 1069077"/>
              <a:gd name="connsiteX5" fmla="*/ 4885012 w 5389069"/>
              <a:gd name="connsiteY5" fmla="*/ 97577 h 1069077"/>
              <a:gd name="connsiteX6" fmla="*/ 5384818 w 5389069"/>
              <a:gd name="connsiteY6" fmla="*/ 532438 h 1069077"/>
              <a:gd name="connsiteX7" fmla="*/ 4875209 w 5389069"/>
              <a:gd name="connsiteY7" fmla="*/ 1000751 h 1069077"/>
              <a:gd name="connsiteX8" fmla="*/ 4852109 w 5389069"/>
              <a:gd name="connsiteY8" fmla="*/ 688587 h 1069077"/>
              <a:gd name="connsiteX9" fmla="*/ 1736103 w 5389069"/>
              <a:gd name="connsiteY9" fmla="*/ 691285 h 1069077"/>
              <a:gd name="connsiteX10" fmla="*/ 744696 w 5389069"/>
              <a:gd name="connsiteY10" fmla="*/ 1069077 h 1069077"/>
              <a:gd name="connsiteX11" fmla="*/ 0 w 5389069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227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71711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384818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872812" y="433204"/>
                </a:lnTo>
                <a:cubicBezTo>
                  <a:pt x="4876810" y="395662"/>
                  <a:pt x="4871214" y="90517"/>
                  <a:pt x="4885012" y="97577"/>
                </a:cubicBezTo>
                <a:cubicBezTo>
                  <a:pt x="4862511" y="86240"/>
                  <a:pt x="5272700" y="385617"/>
                  <a:pt x="5384818" y="532438"/>
                </a:cubicBezTo>
                <a:cubicBezTo>
                  <a:pt x="5272116" y="681109"/>
                  <a:pt x="4885593" y="997026"/>
                  <a:pt x="4875209" y="1000751"/>
                </a:cubicBezTo>
                <a:cubicBezTo>
                  <a:pt x="4868433" y="967385"/>
                  <a:pt x="4871403" y="695255"/>
                  <a:pt x="4871711" y="68858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Freeform 180"/>
          <p:cNvSpPr/>
          <p:nvPr/>
        </p:nvSpPr>
        <p:spPr>
          <a:xfrm>
            <a:off x="2707772" y="2821110"/>
            <a:ext cx="1239245" cy="1476318"/>
          </a:xfrm>
          <a:custGeom>
            <a:avLst/>
            <a:gdLst>
              <a:gd name="connsiteX0" fmla="*/ 274277 w 997055"/>
              <a:gd name="connsiteY0" fmla="*/ 1774 h 1022577"/>
              <a:gd name="connsiteX1" fmla="*/ 9405 w 997055"/>
              <a:gd name="connsiteY1" fmla="*/ 15358 h 1022577"/>
              <a:gd name="connsiteX2" fmla="*/ 70529 w 997055"/>
              <a:gd name="connsiteY2" fmla="*/ 103651 h 1022577"/>
              <a:gd name="connsiteX3" fmla="*/ 179195 w 997055"/>
              <a:gd name="connsiteY3" fmla="*/ 185152 h 1022577"/>
              <a:gd name="connsiteX4" fmla="*/ 247110 w 997055"/>
              <a:gd name="connsiteY4" fmla="*/ 191944 h 1022577"/>
              <a:gd name="connsiteX5" fmla="*/ 287860 w 997055"/>
              <a:gd name="connsiteY5" fmla="*/ 246278 h 1022577"/>
              <a:gd name="connsiteX6" fmla="*/ 287860 w 997055"/>
              <a:gd name="connsiteY6" fmla="*/ 300612 h 1022577"/>
              <a:gd name="connsiteX7" fmla="*/ 342192 w 997055"/>
              <a:gd name="connsiteY7" fmla="*/ 348155 h 1022577"/>
              <a:gd name="connsiteX8" fmla="*/ 376150 w 997055"/>
              <a:gd name="connsiteY8" fmla="*/ 450032 h 1022577"/>
              <a:gd name="connsiteX9" fmla="*/ 471232 w 997055"/>
              <a:gd name="connsiteY9" fmla="*/ 592659 h 1022577"/>
              <a:gd name="connsiteX10" fmla="*/ 545939 w 997055"/>
              <a:gd name="connsiteY10" fmla="*/ 687744 h 1022577"/>
              <a:gd name="connsiteX11" fmla="*/ 654604 w 997055"/>
              <a:gd name="connsiteY11" fmla="*/ 803204 h 1022577"/>
              <a:gd name="connsiteX12" fmla="*/ 770061 w 997055"/>
              <a:gd name="connsiteY12" fmla="*/ 952623 h 1022577"/>
              <a:gd name="connsiteX13" fmla="*/ 804019 w 997055"/>
              <a:gd name="connsiteY13" fmla="*/ 1000166 h 1022577"/>
              <a:gd name="connsiteX14" fmla="*/ 858352 w 997055"/>
              <a:gd name="connsiteY14" fmla="*/ 1020541 h 1022577"/>
              <a:gd name="connsiteX15" fmla="*/ 953434 w 997055"/>
              <a:gd name="connsiteY15" fmla="*/ 952623 h 1022577"/>
              <a:gd name="connsiteX16" fmla="*/ 987391 w 997055"/>
              <a:gd name="connsiteY16" fmla="*/ 898289 h 1022577"/>
              <a:gd name="connsiteX17" fmla="*/ 783644 w 997055"/>
              <a:gd name="connsiteY17" fmla="*/ 619826 h 1022577"/>
              <a:gd name="connsiteX18" fmla="*/ 552731 w 997055"/>
              <a:gd name="connsiteY18" fmla="*/ 287029 h 1022577"/>
              <a:gd name="connsiteX19" fmla="*/ 348984 w 997055"/>
              <a:gd name="connsiteY19" fmla="*/ 35733 h 1022577"/>
              <a:gd name="connsiteX20" fmla="*/ 274277 w 997055"/>
              <a:gd name="connsiteY20" fmla="*/ 1774 h 1022577"/>
              <a:gd name="connsiteX0" fmla="*/ 274277 w 1161787"/>
              <a:gd name="connsiteY0" fmla="*/ 1774 h 1022577"/>
              <a:gd name="connsiteX1" fmla="*/ 9405 w 1161787"/>
              <a:gd name="connsiteY1" fmla="*/ 15358 h 1022577"/>
              <a:gd name="connsiteX2" fmla="*/ 70529 w 1161787"/>
              <a:gd name="connsiteY2" fmla="*/ 103651 h 1022577"/>
              <a:gd name="connsiteX3" fmla="*/ 179195 w 1161787"/>
              <a:gd name="connsiteY3" fmla="*/ 185152 h 1022577"/>
              <a:gd name="connsiteX4" fmla="*/ 247110 w 1161787"/>
              <a:gd name="connsiteY4" fmla="*/ 191944 h 1022577"/>
              <a:gd name="connsiteX5" fmla="*/ 287860 w 1161787"/>
              <a:gd name="connsiteY5" fmla="*/ 246278 h 1022577"/>
              <a:gd name="connsiteX6" fmla="*/ 287860 w 1161787"/>
              <a:gd name="connsiteY6" fmla="*/ 300612 h 1022577"/>
              <a:gd name="connsiteX7" fmla="*/ 342192 w 1161787"/>
              <a:gd name="connsiteY7" fmla="*/ 348155 h 1022577"/>
              <a:gd name="connsiteX8" fmla="*/ 376150 w 1161787"/>
              <a:gd name="connsiteY8" fmla="*/ 450032 h 1022577"/>
              <a:gd name="connsiteX9" fmla="*/ 471232 w 1161787"/>
              <a:gd name="connsiteY9" fmla="*/ 592659 h 1022577"/>
              <a:gd name="connsiteX10" fmla="*/ 545939 w 1161787"/>
              <a:gd name="connsiteY10" fmla="*/ 687744 h 1022577"/>
              <a:gd name="connsiteX11" fmla="*/ 654604 w 1161787"/>
              <a:gd name="connsiteY11" fmla="*/ 803204 h 1022577"/>
              <a:gd name="connsiteX12" fmla="*/ 770061 w 1161787"/>
              <a:gd name="connsiteY12" fmla="*/ 952623 h 1022577"/>
              <a:gd name="connsiteX13" fmla="*/ 804019 w 1161787"/>
              <a:gd name="connsiteY13" fmla="*/ 1000166 h 1022577"/>
              <a:gd name="connsiteX14" fmla="*/ 858352 w 1161787"/>
              <a:gd name="connsiteY14" fmla="*/ 1020541 h 1022577"/>
              <a:gd name="connsiteX15" fmla="*/ 953434 w 1161787"/>
              <a:gd name="connsiteY15" fmla="*/ 952623 h 1022577"/>
              <a:gd name="connsiteX16" fmla="*/ 1158841 w 1161787"/>
              <a:gd name="connsiteY16" fmla="*/ 853839 h 1022577"/>
              <a:gd name="connsiteX17" fmla="*/ 783644 w 1161787"/>
              <a:gd name="connsiteY17" fmla="*/ 619826 h 1022577"/>
              <a:gd name="connsiteX18" fmla="*/ 552731 w 1161787"/>
              <a:gd name="connsiteY18" fmla="*/ 287029 h 1022577"/>
              <a:gd name="connsiteX19" fmla="*/ 348984 w 1161787"/>
              <a:gd name="connsiteY19" fmla="*/ 35733 h 1022577"/>
              <a:gd name="connsiteX20" fmla="*/ 274277 w 1161787"/>
              <a:gd name="connsiteY20" fmla="*/ 1774 h 1022577"/>
              <a:gd name="connsiteX0" fmla="*/ 274277 w 1159126"/>
              <a:gd name="connsiteY0" fmla="*/ 1774 h 1022577"/>
              <a:gd name="connsiteX1" fmla="*/ 9405 w 1159126"/>
              <a:gd name="connsiteY1" fmla="*/ 15358 h 1022577"/>
              <a:gd name="connsiteX2" fmla="*/ 70529 w 1159126"/>
              <a:gd name="connsiteY2" fmla="*/ 103651 h 1022577"/>
              <a:gd name="connsiteX3" fmla="*/ 179195 w 1159126"/>
              <a:gd name="connsiteY3" fmla="*/ 185152 h 1022577"/>
              <a:gd name="connsiteX4" fmla="*/ 247110 w 1159126"/>
              <a:gd name="connsiteY4" fmla="*/ 191944 h 1022577"/>
              <a:gd name="connsiteX5" fmla="*/ 287860 w 1159126"/>
              <a:gd name="connsiteY5" fmla="*/ 246278 h 1022577"/>
              <a:gd name="connsiteX6" fmla="*/ 287860 w 1159126"/>
              <a:gd name="connsiteY6" fmla="*/ 300612 h 1022577"/>
              <a:gd name="connsiteX7" fmla="*/ 342192 w 1159126"/>
              <a:gd name="connsiteY7" fmla="*/ 348155 h 1022577"/>
              <a:gd name="connsiteX8" fmla="*/ 376150 w 1159126"/>
              <a:gd name="connsiteY8" fmla="*/ 450032 h 1022577"/>
              <a:gd name="connsiteX9" fmla="*/ 471232 w 1159126"/>
              <a:gd name="connsiteY9" fmla="*/ 592659 h 1022577"/>
              <a:gd name="connsiteX10" fmla="*/ 545939 w 1159126"/>
              <a:gd name="connsiteY10" fmla="*/ 687744 h 1022577"/>
              <a:gd name="connsiteX11" fmla="*/ 654604 w 1159126"/>
              <a:gd name="connsiteY11" fmla="*/ 803204 h 1022577"/>
              <a:gd name="connsiteX12" fmla="*/ 770061 w 1159126"/>
              <a:gd name="connsiteY12" fmla="*/ 952623 h 1022577"/>
              <a:gd name="connsiteX13" fmla="*/ 804019 w 1159126"/>
              <a:gd name="connsiteY13" fmla="*/ 1000166 h 1022577"/>
              <a:gd name="connsiteX14" fmla="*/ 858352 w 1159126"/>
              <a:gd name="connsiteY14" fmla="*/ 1020541 h 1022577"/>
              <a:gd name="connsiteX15" fmla="*/ 953434 w 1159126"/>
              <a:gd name="connsiteY15" fmla="*/ 952623 h 1022577"/>
              <a:gd name="connsiteX16" fmla="*/ 1158841 w 1159126"/>
              <a:gd name="connsiteY16" fmla="*/ 853839 h 1022577"/>
              <a:gd name="connsiteX17" fmla="*/ 986844 w 1159126"/>
              <a:gd name="connsiteY17" fmla="*/ 492826 h 1022577"/>
              <a:gd name="connsiteX18" fmla="*/ 552731 w 1159126"/>
              <a:gd name="connsiteY18" fmla="*/ 287029 h 1022577"/>
              <a:gd name="connsiteX19" fmla="*/ 348984 w 1159126"/>
              <a:gd name="connsiteY19" fmla="*/ 35733 h 1022577"/>
              <a:gd name="connsiteX20" fmla="*/ 274277 w 1159126"/>
              <a:gd name="connsiteY20" fmla="*/ 1774 h 1022577"/>
              <a:gd name="connsiteX0" fmla="*/ 274277 w 1159073"/>
              <a:gd name="connsiteY0" fmla="*/ 1774 h 1022577"/>
              <a:gd name="connsiteX1" fmla="*/ 9405 w 1159073"/>
              <a:gd name="connsiteY1" fmla="*/ 15358 h 1022577"/>
              <a:gd name="connsiteX2" fmla="*/ 70529 w 1159073"/>
              <a:gd name="connsiteY2" fmla="*/ 103651 h 1022577"/>
              <a:gd name="connsiteX3" fmla="*/ 179195 w 1159073"/>
              <a:gd name="connsiteY3" fmla="*/ 185152 h 1022577"/>
              <a:gd name="connsiteX4" fmla="*/ 247110 w 1159073"/>
              <a:gd name="connsiteY4" fmla="*/ 191944 h 1022577"/>
              <a:gd name="connsiteX5" fmla="*/ 287860 w 1159073"/>
              <a:gd name="connsiteY5" fmla="*/ 246278 h 1022577"/>
              <a:gd name="connsiteX6" fmla="*/ 287860 w 1159073"/>
              <a:gd name="connsiteY6" fmla="*/ 300612 h 1022577"/>
              <a:gd name="connsiteX7" fmla="*/ 342192 w 1159073"/>
              <a:gd name="connsiteY7" fmla="*/ 348155 h 1022577"/>
              <a:gd name="connsiteX8" fmla="*/ 376150 w 1159073"/>
              <a:gd name="connsiteY8" fmla="*/ 450032 h 1022577"/>
              <a:gd name="connsiteX9" fmla="*/ 471232 w 1159073"/>
              <a:gd name="connsiteY9" fmla="*/ 592659 h 1022577"/>
              <a:gd name="connsiteX10" fmla="*/ 545939 w 1159073"/>
              <a:gd name="connsiteY10" fmla="*/ 687744 h 1022577"/>
              <a:gd name="connsiteX11" fmla="*/ 654604 w 1159073"/>
              <a:gd name="connsiteY11" fmla="*/ 803204 h 1022577"/>
              <a:gd name="connsiteX12" fmla="*/ 770061 w 1159073"/>
              <a:gd name="connsiteY12" fmla="*/ 952623 h 1022577"/>
              <a:gd name="connsiteX13" fmla="*/ 804019 w 1159073"/>
              <a:gd name="connsiteY13" fmla="*/ 1000166 h 1022577"/>
              <a:gd name="connsiteX14" fmla="*/ 858352 w 1159073"/>
              <a:gd name="connsiteY14" fmla="*/ 1020541 h 1022577"/>
              <a:gd name="connsiteX15" fmla="*/ 953434 w 1159073"/>
              <a:gd name="connsiteY15" fmla="*/ 952623 h 1022577"/>
              <a:gd name="connsiteX16" fmla="*/ 1158841 w 1159073"/>
              <a:gd name="connsiteY16" fmla="*/ 853839 h 1022577"/>
              <a:gd name="connsiteX17" fmla="*/ 986844 w 1159073"/>
              <a:gd name="connsiteY17" fmla="*/ 492826 h 1022577"/>
              <a:gd name="connsiteX18" fmla="*/ 667031 w 1159073"/>
              <a:gd name="connsiteY18" fmla="*/ 64779 h 1022577"/>
              <a:gd name="connsiteX19" fmla="*/ 348984 w 1159073"/>
              <a:gd name="connsiteY19" fmla="*/ 35733 h 1022577"/>
              <a:gd name="connsiteX20" fmla="*/ 274277 w 1159073"/>
              <a:gd name="connsiteY20" fmla="*/ 1774 h 1022577"/>
              <a:gd name="connsiteX0" fmla="*/ 274277 w 1159073"/>
              <a:gd name="connsiteY0" fmla="*/ 157107 h 1177910"/>
              <a:gd name="connsiteX1" fmla="*/ 9405 w 1159073"/>
              <a:gd name="connsiteY1" fmla="*/ 170691 h 1177910"/>
              <a:gd name="connsiteX2" fmla="*/ 70529 w 1159073"/>
              <a:gd name="connsiteY2" fmla="*/ 258984 h 1177910"/>
              <a:gd name="connsiteX3" fmla="*/ 179195 w 1159073"/>
              <a:gd name="connsiteY3" fmla="*/ 340485 h 1177910"/>
              <a:gd name="connsiteX4" fmla="*/ 247110 w 1159073"/>
              <a:gd name="connsiteY4" fmla="*/ 347277 h 1177910"/>
              <a:gd name="connsiteX5" fmla="*/ 287860 w 1159073"/>
              <a:gd name="connsiteY5" fmla="*/ 401611 h 1177910"/>
              <a:gd name="connsiteX6" fmla="*/ 287860 w 1159073"/>
              <a:gd name="connsiteY6" fmla="*/ 455945 h 1177910"/>
              <a:gd name="connsiteX7" fmla="*/ 342192 w 1159073"/>
              <a:gd name="connsiteY7" fmla="*/ 503488 h 1177910"/>
              <a:gd name="connsiteX8" fmla="*/ 376150 w 1159073"/>
              <a:gd name="connsiteY8" fmla="*/ 605365 h 1177910"/>
              <a:gd name="connsiteX9" fmla="*/ 471232 w 1159073"/>
              <a:gd name="connsiteY9" fmla="*/ 747992 h 1177910"/>
              <a:gd name="connsiteX10" fmla="*/ 545939 w 1159073"/>
              <a:gd name="connsiteY10" fmla="*/ 843077 h 1177910"/>
              <a:gd name="connsiteX11" fmla="*/ 654604 w 1159073"/>
              <a:gd name="connsiteY11" fmla="*/ 958537 h 1177910"/>
              <a:gd name="connsiteX12" fmla="*/ 770061 w 1159073"/>
              <a:gd name="connsiteY12" fmla="*/ 1107956 h 1177910"/>
              <a:gd name="connsiteX13" fmla="*/ 804019 w 1159073"/>
              <a:gd name="connsiteY13" fmla="*/ 1155499 h 1177910"/>
              <a:gd name="connsiteX14" fmla="*/ 858352 w 1159073"/>
              <a:gd name="connsiteY14" fmla="*/ 1175874 h 1177910"/>
              <a:gd name="connsiteX15" fmla="*/ 953434 w 1159073"/>
              <a:gd name="connsiteY15" fmla="*/ 1107956 h 1177910"/>
              <a:gd name="connsiteX16" fmla="*/ 1158841 w 1159073"/>
              <a:gd name="connsiteY16" fmla="*/ 1009172 h 1177910"/>
              <a:gd name="connsiteX17" fmla="*/ 986844 w 1159073"/>
              <a:gd name="connsiteY17" fmla="*/ 648159 h 1177910"/>
              <a:gd name="connsiteX18" fmla="*/ 667031 w 1159073"/>
              <a:gd name="connsiteY18" fmla="*/ 220112 h 1177910"/>
              <a:gd name="connsiteX19" fmla="*/ 368034 w 1159073"/>
              <a:gd name="connsiteY19" fmla="*/ 566 h 1177910"/>
              <a:gd name="connsiteX20" fmla="*/ 274277 w 1159073"/>
              <a:gd name="connsiteY20" fmla="*/ 157107 h 1177910"/>
              <a:gd name="connsiteX0" fmla="*/ 233824 w 1156720"/>
              <a:gd name="connsiteY0" fmla="*/ 42496 h 1190299"/>
              <a:gd name="connsiteX1" fmla="*/ 7052 w 1156720"/>
              <a:gd name="connsiteY1" fmla="*/ 183080 h 1190299"/>
              <a:gd name="connsiteX2" fmla="*/ 68176 w 1156720"/>
              <a:gd name="connsiteY2" fmla="*/ 271373 h 1190299"/>
              <a:gd name="connsiteX3" fmla="*/ 176842 w 1156720"/>
              <a:gd name="connsiteY3" fmla="*/ 352874 h 1190299"/>
              <a:gd name="connsiteX4" fmla="*/ 244757 w 1156720"/>
              <a:gd name="connsiteY4" fmla="*/ 359666 h 1190299"/>
              <a:gd name="connsiteX5" fmla="*/ 285507 w 1156720"/>
              <a:gd name="connsiteY5" fmla="*/ 414000 h 1190299"/>
              <a:gd name="connsiteX6" fmla="*/ 285507 w 1156720"/>
              <a:gd name="connsiteY6" fmla="*/ 468334 h 1190299"/>
              <a:gd name="connsiteX7" fmla="*/ 339839 w 1156720"/>
              <a:gd name="connsiteY7" fmla="*/ 515877 h 1190299"/>
              <a:gd name="connsiteX8" fmla="*/ 373797 w 1156720"/>
              <a:gd name="connsiteY8" fmla="*/ 617754 h 1190299"/>
              <a:gd name="connsiteX9" fmla="*/ 468879 w 1156720"/>
              <a:gd name="connsiteY9" fmla="*/ 760381 h 1190299"/>
              <a:gd name="connsiteX10" fmla="*/ 543586 w 1156720"/>
              <a:gd name="connsiteY10" fmla="*/ 855466 h 1190299"/>
              <a:gd name="connsiteX11" fmla="*/ 652251 w 1156720"/>
              <a:gd name="connsiteY11" fmla="*/ 970926 h 1190299"/>
              <a:gd name="connsiteX12" fmla="*/ 767708 w 1156720"/>
              <a:gd name="connsiteY12" fmla="*/ 1120345 h 1190299"/>
              <a:gd name="connsiteX13" fmla="*/ 801666 w 1156720"/>
              <a:gd name="connsiteY13" fmla="*/ 1167888 h 1190299"/>
              <a:gd name="connsiteX14" fmla="*/ 855999 w 1156720"/>
              <a:gd name="connsiteY14" fmla="*/ 1188263 h 1190299"/>
              <a:gd name="connsiteX15" fmla="*/ 951081 w 1156720"/>
              <a:gd name="connsiteY15" fmla="*/ 1120345 h 1190299"/>
              <a:gd name="connsiteX16" fmla="*/ 1156488 w 1156720"/>
              <a:gd name="connsiteY16" fmla="*/ 1021561 h 1190299"/>
              <a:gd name="connsiteX17" fmla="*/ 984491 w 1156720"/>
              <a:gd name="connsiteY17" fmla="*/ 660548 h 1190299"/>
              <a:gd name="connsiteX18" fmla="*/ 664678 w 1156720"/>
              <a:gd name="connsiteY18" fmla="*/ 232501 h 1190299"/>
              <a:gd name="connsiteX19" fmla="*/ 365681 w 1156720"/>
              <a:gd name="connsiteY19" fmla="*/ 12955 h 1190299"/>
              <a:gd name="connsiteX20" fmla="*/ 233824 w 1156720"/>
              <a:gd name="connsiteY20" fmla="*/ 42496 h 1190299"/>
              <a:gd name="connsiteX0" fmla="*/ 233824 w 1159685"/>
              <a:gd name="connsiteY0" fmla="*/ 42496 h 1241653"/>
              <a:gd name="connsiteX1" fmla="*/ 7052 w 1159685"/>
              <a:gd name="connsiteY1" fmla="*/ 183080 h 1241653"/>
              <a:gd name="connsiteX2" fmla="*/ 68176 w 1159685"/>
              <a:gd name="connsiteY2" fmla="*/ 271373 h 1241653"/>
              <a:gd name="connsiteX3" fmla="*/ 176842 w 1159685"/>
              <a:gd name="connsiteY3" fmla="*/ 352874 h 1241653"/>
              <a:gd name="connsiteX4" fmla="*/ 244757 w 1159685"/>
              <a:gd name="connsiteY4" fmla="*/ 359666 h 1241653"/>
              <a:gd name="connsiteX5" fmla="*/ 285507 w 1159685"/>
              <a:gd name="connsiteY5" fmla="*/ 414000 h 1241653"/>
              <a:gd name="connsiteX6" fmla="*/ 285507 w 1159685"/>
              <a:gd name="connsiteY6" fmla="*/ 468334 h 1241653"/>
              <a:gd name="connsiteX7" fmla="*/ 339839 w 1159685"/>
              <a:gd name="connsiteY7" fmla="*/ 515877 h 1241653"/>
              <a:gd name="connsiteX8" fmla="*/ 373797 w 1159685"/>
              <a:gd name="connsiteY8" fmla="*/ 617754 h 1241653"/>
              <a:gd name="connsiteX9" fmla="*/ 468879 w 1159685"/>
              <a:gd name="connsiteY9" fmla="*/ 760381 h 1241653"/>
              <a:gd name="connsiteX10" fmla="*/ 543586 w 1159685"/>
              <a:gd name="connsiteY10" fmla="*/ 855466 h 1241653"/>
              <a:gd name="connsiteX11" fmla="*/ 652251 w 1159685"/>
              <a:gd name="connsiteY11" fmla="*/ 970926 h 1241653"/>
              <a:gd name="connsiteX12" fmla="*/ 767708 w 1159685"/>
              <a:gd name="connsiteY12" fmla="*/ 1120345 h 1241653"/>
              <a:gd name="connsiteX13" fmla="*/ 801666 w 1159685"/>
              <a:gd name="connsiteY13" fmla="*/ 1167888 h 1241653"/>
              <a:gd name="connsiteX14" fmla="*/ 855999 w 1159685"/>
              <a:gd name="connsiteY14" fmla="*/ 1188263 h 1241653"/>
              <a:gd name="connsiteX15" fmla="*/ 1078081 w 1159685"/>
              <a:gd name="connsiteY15" fmla="*/ 1234645 h 1241653"/>
              <a:gd name="connsiteX16" fmla="*/ 1156488 w 1159685"/>
              <a:gd name="connsiteY16" fmla="*/ 1021561 h 1241653"/>
              <a:gd name="connsiteX17" fmla="*/ 984491 w 1159685"/>
              <a:gd name="connsiteY17" fmla="*/ 660548 h 1241653"/>
              <a:gd name="connsiteX18" fmla="*/ 664678 w 1159685"/>
              <a:gd name="connsiteY18" fmla="*/ 232501 h 1241653"/>
              <a:gd name="connsiteX19" fmla="*/ 365681 w 1159685"/>
              <a:gd name="connsiteY19" fmla="*/ 12955 h 1241653"/>
              <a:gd name="connsiteX20" fmla="*/ 233824 w 1159685"/>
              <a:gd name="connsiteY20" fmla="*/ 42496 h 1241653"/>
              <a:gd name="connsiteX0" fmla="*/ 153391 w 1155452"/>
              <a:gd name="connsiteY0" fmla="*/ 14640 h 1270947"/>
              <a:gd name="connsiteX1" fmla="*/ 2819 w 1155452"/>
              <a:gd name="connsiteY1" fmla="*/ 212374 h 1270947"/>
              <a:gd name="connsiteX2" fmla="*/ 63943 w 1155452"/>
              <a:gd name="connsiteY2" fmla="*/ 300667 h 1270947"/>
              <a:gd name="connsiteX3" fmla="*/ 172609 w 1155452"/>
              <a:gd name="connsiteY3" fmla="*/ 382168 h 1270947"/>
              <a:gd name="connsiteX4" fmla="*/ 240524 w 1155452"/>
              <a:gd name="connsiteY4" fmla="*/ 388960 h 1270947"/>
              <a:gd name="connsiteX5" fmla="*/ 281274 w 1155452"/>
              <a:gd name="connsiteY5" fmla="*/ 443294 h 1270947"/>
              <a:gd name="connsiteX6" fmla="*/ 281274 w 1155452"/>
              <a:gd name="connsiteY6" fmla="*/ 497628 h 1270947"/>
              <a:gd name="connsiteX7" fmla="*/ 335606 w 1155452"/>
              <a:gd name="connsiteY7" fmla="*/ 545171 h 1270947"/>
              <a:gd name="connsiteX8" fmla="*/ 369564 w 1155452"/>
              <a:gd name="connsiteY8" fmla="*/ 647048 h 1270947"/>
              <a:gd name="connsiteX9" fmla="*/ 464646 w 1155452"/>
              <a:gd name="connsiteY9" fmla="*/ 789675 h 1270947"/>
              <a:gd name="connsiteX10" fmla="*/ 539353 w 1155452"/>
              <a:gd name="connsiteY10" fmla="*/ 884760 h 1270947"/>
              <a:gd name="connsiteX11" fmla="*/ 648018 w 1155452"/>
              <a:gd name="connsiteY11" fmla="*/ 1000220 h 1270947"/>
              <a:gd name="connsiteX12" fmla="*/ 763475 w 1155452"/>
              <a:gd name="connsiteY12" fmla="*/ 1149639 h 1270947"/>
              <a:gd name="connsiteX13" fmla="*/ 797433 w 1155452"/>
              <a:gd name="connsiteY13" fmla="*/ 1197182 h 1270947"/>
              <a:gd name="connsiteX14" fmla="*/ 851766 w 1155452"/>
              <a:gd name="connsiteY14" fmla="*/ 1217557 h 1270947"/>
              <a:gd name="connsiteX15" fmla="*/ 1073848 w 1155452"/>
              <a:gd name="connsiteY15" fmla="*/ 1263939 h 1270947"/>
              <a:gd name="connsiteX16" fmla="*/ 1152255 w 1155452"/>
              <a:gd name="connsiteY16" fmla="*/ 1050855 h 1270947"/>
              <a:gd name="connsiteX17" fmla="*/ 980258 w 1155452"/>
              <a:gd name="connsiteY17" fmla="*/ 689842 h 1270947"/>
              <a:gd name="connsiteX18" fmla="*/ 660445 w 1155452"/>
              <a:gd name="connsiteY18" fmla="*/ 261795 h 1270947"/>
              <a:gd name="connsiteX19" fmla="*/ 361448 w 1155452"/>
              <a:gd name="connsiteY19" fmla="*/ 42249 h 1270947"/>
              <a:gd name="connsiteX20" fmla="*/ 153391 w 1155452"/>
              <a:gd name="connsiteY20" fmla="*/ 14640 h 1270947"/>
              <a:gd name="connsiteX0" fmla="*/ 153391 w 1155452"/>
              <a:gd name="connsiteY0" fmla="*/ 14640 h 1451684"/>
              <a:gd name="connsiteX1" fmla="*/ 2819 w 1155452"/>
              <a:gd name="connsiteY1" fmla="*/ 212374 h 1451684"/>
              <a:gd name="connsiteX2" fmla="*/ 63943 w 1155452"/>
              <a:gd name="connsiteY2" fmla="*/ 300667 h 1451684"/>
              <a:gd name="connsiteX3" fmla="*/ 172609 w 1155452"/>
              <a:gd name="connsiteY3" fmla="*/ 382168 h 1451684"/>
              <a:gd name="connsiteX4" fmla="*/ 240524 w 1155452"/>
              <a:gd name="connsiteY4" fmla="*/ 388960 h 1451684"/>
              <a:gd name="connsiteX5" fmla="*/ 281274 w 1155452"/>
              <a:gd name="connsiteY5" fmla="*/ 443294 h 1451684"/>
              <a:gd name="connsiteX6" fmla="*/ 281274 w 1155452"/>
              <a:gd name="connsiteY6" fmla="*/ 497628 h 1451684"/>
              <a:gd name="connsiteX7" fmla="*/ 335606 w 1155452"/>
              <a:gd name="connsiteY7" fmla="*/ 545171 h 1451684"/>
              <a:gd name="connsiteX8" fmla="*/ 369564 w 1155452"/>
              <a:gd name="connsiteY8" fmla="*/ 647048 h 1451684"/>
              <a:gd name="connsiteX9" fmla="*/ 464646 w 1155452"/>
              <a:gd name="connsiteY9" fmla="*/ 789675 h 1451684"/>
              <a:gd name="connsiteX10" fmla="*/ 539353 w 1155452"/>
              <a:gd name="connsiteY10" fmla="*/ 884760 h 1451684"/>
              <a:gd name="connsiteX11" fmla="*/ 648018 w 1155452"/>
              <a:gd name="connsiteY11" fmla="*/ 1000220 h 1451684"/>
              <a:gd name="connsiteX12" fmla="*/ 763475 w 1155452"/>
              <a:gd name="connsiteY12" fmla="*/ 1149639 h 1451684"/>
              <a:gd name="connsiteX13" fmla="*/ 797433 w 1155452"/>
              <a:gd name="connsiteY13" fmla="*/ 1197182 h 1451684"/>
              <a:gd name="connsiteX14" fmla="*/ 851766 w 1155452"/>
              <a:gd name="connsiteY14" fmla="*/ 1451021 h 1451684"/>
              <a:gd name="connsiteX15" fmla="*/ 1073848 w 1155452"/>
              <a:gd name="connsiteY15" fmla="*/ 1263939 h 1451684"/>
              <a:gd name="connsiteX16" fmla="*/ 1152255 w 1155452"/>
              <a:gd name="connsiteY16" fmla="*/ 1050855 h 1451684"/>
              <a:gd name="connsiteX17" fmla="*/ 980258 w 1155452"/>
              <a:gd name="connsiteY17" fmla="*/ 689842 h 1451684"/>
              <a:gd name="connsiteX18" fmla="*/ 660445 w 1155452"/>
              <a:gd name="connsiteY18" fmla="*/ 261795 h 1451684"/>
              <a:gd name="connsiteX19" fmla="*/ 361448 w 1155452"/>
              <a:gd name="connsiteY19" fmla="*/ 42249 h 1451684"/>
              <a:gd name="connsiteX20" fmla="*/ 153391 w 1155452"/>
              <a:gd name="connsiteY20" fmla="*/ 14640 h 1451684"/>
              <a:gd name="connsiteX0" fmla="*/ 153391 w 1155452"/>
              <a:gd name="connsiteY0" fmla="*/ 14640 h 1452792"/>
              <a:gd name="connsiteX1" fmla="*/ 2819 w 1155452"/>
              <a:gd name="connsiteY1" fmla="*/ 212374 h 1452792"/>
              <a:gd name="connsiteX2" fmla="*/ 63943 w 1155452"/>
              <a:gd name="connsiteY2" fmla="*/ 300667 h 1452792"/>
              <a:gd name="connsiteX3" fmla="*/ 172609 w 1155452"/>
              <a:gd name="connsiteY3" fmla="*/ 382168 h 1452792"/>
              <a:gd name="connsiteX4" fmla="*/ 240524 w 1155452"/>
              <a:gd name="connsiteY4" fmla="*/ 388960 h 1452792"/>
              <a:gd name="connsiteX5" fmla="*/ 281274 w 1155452"/>
              <a:gd name="connsiteY5" fmla="*/ 443294 h 1452792"/>
              <a:gd name="connsiteX6" fmla="*/ 281274 w 1155452"/>
              <a:gd name="connsiteY6" fmla="*/ 497628 h 1452792"/>
              <a:gd name="connsiteX7" fmla="*/ 335606 w 1155452"/>
              <a:gd name="connsiteY7" fmla="*/ 545171 h 1452792"/>
              <a:gd name="connsiteX8" fmla="*/ 369564 w 1155452"/>
              <a:gd name="connsiteY8" fmla="*/ 647048 h 1452792"/>
              <a:gd name="connsiteX9" fmla="*/ 464646 w 1155452"/>
              <a:gd name="connsiteY9" fmla="*/ 789675 h 1452792"/>
              <a:gd name="connsiteX10" fmla="*/ 539353 w 1155452"/>
              <a:gd name="connsiteY10" fmla="*/ 884760 h 1452792"/>
              <a:gd name="connsiteX11" fmla="*/ 648018 w 1155452"/>
              <a:gd name="connsiteY11" fmla="*/ 1000220 h 1452792"/>
              <a:gd name="connsiteX12" fmla="*/ 763475 w 1155452"/>
              <a:gd name="connsiteY12" fmla="*/ 1149639 h 1452792"/>
              <a:gd name="connsiteX13" fmla="*/ 851766 w 1155452"/>
              <a:gd name="connsiteY13" fmla="*/ 1451021 h 1452792"/>
              <a:gd name="connsiteX14" fmla="*/ 1073848 w 1155452"/>
              <a:gd name="connsiteY14" fmla="*/ 1263939 h 1452792"/>
              <a:gd name="connsiteX15" fmla="*/ 1152255 w 1155452"/>
              <a:gd name="connsiteY15" fmla="*/ 1050855 h 1452792"/>
              <a:gd name="connsiteX16" fmla="*/ 980258 w 1155452"/>
              <a:gd name="connsiteY16" fmla="*/ 689842 h 1452792"/>
              <a:gd name="connsiteX17" fmla="*/ 660445 w 1155452"/>
              <a:gd name="connsiteY17" fmla="*/ 261795 h 1452792"/>
              <a:gd name="connsiteX18" fmla="*/ 361448 w 1155452"/>
              <a:gd name="connsiteY18" fmla="*/ 42249 h 1452792"/>
              <a:gd name="connsiteX19" fmla="*/ 153391 w 1155452"/>
              <a:gd name="connsiteY19" fmla="*/ 14640 h 1452792"/>
              <a:gd name="connsiteX0" fmla="*/ 153391 w 1155452"/>
              <a:gd name="connsiteY0" fmla="*/ 14640 h 1452792"/>
              <a:gd name="connsiteX1" fmla="*/ 2819 w 1155452"/>
              <a:gd name="connsiteY1" fmla="*/ 212374 h 1452792"/>
              <a:gd name="connsiteX2" fmla="*/ 63943 w 1155452"/>
              <a:gd name="connsiteY2" fmla="*/ 300667 h 1452792"/>
              <a:gd name="connsiteX3" fmla="*/ 172609 w 1155452"/>
              <a:gd name="connsiteY3" fmla="*/ 382168 h 1452792"/>
              <a:gd name="connsiteX4" fmla="*/ 240524 w 1155452"/>
              <a:gd name="connsiteY4" fmla="*/ 388960 h 1452792"/>
              <a:gd name="connsiteX5" fmla="*/ 281274 w 1155452"/>
              <a:gd name="connsiteY5" fmla="*/ 443294 h 1452792"/>
              <a:gd name="connsiteX6" fmla="*/ 281274 w 1155452"/>
              <a:gd name="connsiteY6" fmla="*/ 497628 h 1452792"/>
              <a:gd name="connsiteX7" fmla="*/ 335606 w 1155452"/>
              <a:gd name="connsiteY7" fmla="*/ 545171 h 1452792"/>
              <a:gd name="connsiteX8" fmla="*/ 369564 w 1155452"/>
              <a:gd name="connsiteY8" fmla="*/ 647048 h 1452792"/>
              <a:gd name="connsiteX9" fmla="*/ 539353 w 1155452"/>
              <a:gd name="connsiteY9" fmla="*/ 884760 h 1452792"/>
              <a:gd name="connsiteX10" fmla="*/ 648018 w 1155452"/>
              <a:gd name="connsiteY10" fmla="*/ 1000220 h 1452792"/>
              <a:gd name="connsiteX11" fmla="*/ 763475 w 1155452"/>
              <a:gd name="connsiteY11" fmla="*/ 1149639 h 1452792"/>
              <a:gd name="connsiteX12" fmla="*/ 851766 w 1155452"/>
              <a:gd name="connsiteY12" fmla="*/ 1451021 h 1452792"/>
              <a:gd name="connsiteX13" fmla="*/ 1073848 w 1155452"/>
              <a:gd name="connsiteY13" fmla="*/ 1263939 h 1452792"/>
              <a:gd name="connsiteX14" fmla="*/ 1152255 w 1155452"/>
              <a:gd name="connsiteY14" fmla="*/ 1050855 h 1452792"/>
              <a:gd name="connsiteX15" fmla="*/ 980258 w 1155452"/>
              <a:gd name="connsiteY15" fmla="*/ 689842 h 1452792"/>
              <a:gd name="connsiteX16" fmla="*/ 660445 w 1155452"/>
              <a:gd name="connsiteY16" fmla="*/ 261795 h 1452792"/>
              <a:gd name="connsiteX17" fmla="*/ 361448 w 1155452"/>
              <a:gd name="connsiteY17" fmla="*/ 42249 h 1452792"/>
              <a:gd name="connsiteX18" fmla="*/ 153391 w 1155452"/>
              <a:gd name="connsiteY18" fmla="*/ 14640 h 1452792"/>
              <a:gd name="connsiteX0" fmla="*/ 153391 w 1155452"/>
              <a:gd name="connsiteY0" fmla="*/ 14640 h 1452792"/>
              <a:gd name="connsiteX1" fmla="*/ 2819 w 1155452"/>
              <a:gd name="connsiteY1" fmla="*/ 212374 h 1452792"/>
              <a:gd name="connsiteX2" fmla="*/ 63943 w 1155452"/>
              <a:gd name="connsiteY2" fmla="*/ 300667 h 1452792"/>
              <a:gd name="connsiteX3" fmla="*/ 172609 w 1155452"/>
              <a:gd name="connsiteY3" fmla="*/ 382168 h 1452792"/>
              <a:gd name="connsiteX4" fmla="*/ 240524 w 1155452"/>
              <a:gd name="connsiteY4" fmla="*/ 388960 h 1452792"/>
              <a:gd name="connsiteX5" fmla="*/ 281274 w 1155452"/>
              <a:gd name="connsiteY5" fmla="*/ 443294 h 1452792"/>
              <a:gd name="connsiteX6" fmla="*/ 281274 w 1155452"/>
              <a:gd name="connsiteY6" fmla="*/ 497628 h 1452792"/>
              <a:gd name="connsiteX7" fmla="*/ 335606 w 1155452"/>
              <a:gd name="connsiteY7" fmla="*/ 545171 h 1452792"/>
              <a:gd name="connsiteX8" fmla="*/ 369564 w 1155452"/>
              <a:gd name="connsiteY8" fmla="*/ 647048 h 1452792"/>
              <a:gd name="connsiteX9" fmla="*/ 539353 w 1155452"/>
              <a:gd name="connsiteY9" fmla="*/ 884760 h 1452792"/>
              <a:gd name="connsiteX10" fmla="*/ 763475 w 1155452"/>
              <a:gd name="connsiteY10" fmla="*/ 1149639 h 1452792"/>
              <a:gd name="connsiteX11" fmla="*/ 851766 w 1155452"/>
              <a:gd name="connsiteY11" fmla="*/ 1451021 h 1452792"/>
              <a:gd name="connsiteX12" fmla="*/ 1073848 w 1155452"/>
              <a:gd name="connsiteY12" fmla="*/ 1263939 h 1452792"/>
              <a:gd name="connsiteX13" fmla="*/ 1152255 w 1155452"/>
              <a:gd name="connsiteY13" fmla="*/ 1050855 h 1452792"/>
              <a:gd name="connsiteX14" fmla="*/ 980258 w 1155452"/>
              <a:gd name="connsiteY14" fmla="*/ 689842 h 1452792"/>
              <a:gd name="connsiteX15" fmla="*/ 660445 w 1155452"/>
              <a:gd name="connsiteY15" fmla="*/ 261795 h 1452792"/>
              <a:gd name="connsiteX16" fmla="*/ 361448 w 1155452"/>
              <a:gd name="connsiteY16" fmla="*/ 42249 h 1452792"/>
              <a:gd name="connsiteX17" fmla="*/ 153391 w 1155452"/>
              <a:gd name="connsiteY17" fmla="*/ 14640 h 1452792"/>
              <a:gd name="connsiteX0" fmla="*/ 153391 w 1155452"/>
              <a:gd name="connsiteY0" fmla="*/ 14640 h 1452792"/>
              <a:gd name="connsiteX1" fmla="*/ 2819 w 1155452"/>
              <a:gd name="connsiteY1" fmla="*/ 212374 h 1452792"/>
              <a:gd name="connsiteX2" fmla="*/ 63943 w 1155452"/>
              <a:gd name="connsiteY2" fmla="*/ 300667 h 1452792"/>
              <a:gd name="connsiteX3" fmla="*/ 172609 w 1155452"/>
              <a:gd name="connsiteY3" fmla="*/ 382168 h 1452792"/>
              <a:gd name="connsiteX4" fmla="*/ 240524 w 1155452"/>
              <a:gd name="connsiteY4" fmla="*/ 388960 h 1452792"/>
              <a:gd name="connsiteX5" fmla="*/ 281274 w 1155452"/>
              <a:gd name="connsiteY5" fmla="*/ 443294 h 1452792"/>
              <a:gd name="connsiteX6" fmla="*/ 335606 w 1155452"/>
              <a:gd name="connsiteY6" fmla="*/ 545171 h 1452792"/>
              <a:gd name="connsiteX7" fmla="*/ 369564 w 1155452"/>
              <a:gd name="connsiteY7" fmla="*/ 647048 h 1452792"/>
              <a:gd name="connsiteX8" fmla="*/ 539353 w 1155452"/>
              <a:gd name="connsiteY8" fmla="*/ 884760 h 1452792"/>
              <a:gd name="connsiteX9" fmla="*/ 763475 w 1155452"/>
              <a:gd name="connsiteY9" fmla="*/ 1149639 h 1452792"/>
              <a:gd name="connsiteX10" fmla="*/ 851766 w 1155452"/>
              <a:gd name="connsiteY10" fmla="*/ 1451021 h 1452792"/>
              <a:gd name="connsiteX11" fmla="*/ 1073848 w 1155452"/>
              <a:gd name="connsiteY11" fmla="*/ 1263939 h 1452792"/>
              <a:gd name="connsiteX12" fmla="*/ 1152255 w 1155452"/>
              <a:gd name="connsiteY12" fmla="*/ 1050855 h 1452792"/>
              <a:gd name="connsiteX13" fmla="*/ 980258 w 1155452"/>
              <a:gd name="connsiteY13" fmla="*/ 689842 h 1452792"/>
              <a:gd name="connsiteX14" fmla="*/ 660445 w 1155452"/>
              <a:gd name="connsiteY14" fmla="*/ 261795 h 1452792"/>
              <a:gd name="connsiteX15" fmla="*/ 361448 w 1155452"/>
              <a:gd name="connsiteY15" fmla="*/ 42249 h 1452792"/>
              <a:gd name="connsiteX16" fmla="*/ 153391 w 1155452"/>
              <a:gd name="connsiteY16" fmla="*/ 14640 h 1452792"/>
              <a:gd name="connsiteX0" fmla="*/ 153391 w 1155452"/>
              <a:gd name="connsiteY0" fmla="*/ 14640 h 1452792"/>
              <a:gd name="connsiteX1" fmla="*/ 2819 w 1155452"/>
              <a:gd name="connsiteY1" fmla="*/ 212374 h 1452792"/>
              <a:gd name="connsiteX2" fmla="*/ 63943 w 1155452"/>
              <a:gd name="connsiteY2" fmla="*/ 300667 h 1452792"/>
              <a:gd name="connsiteX3" fmla="*/ 172609 w 1155452"/>
              <a:gd name="connsiteY3" fmla="*/ 382168 h 1452792"/>
              <a:gd name="connsiteX4" fmla="*/ 240524 w 1155452"/>
              <a:gd name="connsiteY4" fmla="*/ 388960 h 1452792"/>
              <a:gd name="connsiteX5" fmla="*/ 335606 w 1155452"/>
              <a:gd name="connsiteY5" fmla="*/ 545171 h 1452792"/>
              <a:gd name="connsiteX6" fmla="*/ 369564 w 1155452"/>
              <a:gd name="connsiteY6" fmla="*/ 647048 h 1452792"/>
              <a:gd name="connsiteX7" fmla="*/ 539353 w 1155452"/>
              <a:gd name="connsiteY7" fmla="*/ 884760 h 1452792"/>
              <a:gd name="connsiteX8" fmla="*/ 763475 w 1155452"/>
              <a:gd name="connsiteY8" fmla="*/ 1149639 h 1452792"/>
              <a:gd name="connsiteX9" fmla="*/ 851766 w 1155452"/>
              <a:gd name="connsiteY9" fmla="*/ 1451021 h 1452792"/>
              <a:gd name="connsiteX10" fmla="*/ 1073848 w 1155452"/>
              <a:gd name="connsiteY10" fmla="*/ 1263939 h 1452792"/>
              <a:gd name="connsiteX11" fmla="*/ 1152255 w 1155452"/>
              <a:gd name="connsiteY11" fmla="*/ 1050855 h 1452792"/>
              <a:gd name="connsiteX12" fmla="*/ 980258 w 1155452"/>
              <a:gd name="connsiteY12" fmla="*/ 689842 h 1452792"/>
              <a:gd name="connsiteX13" fmla="*/ 660445 w 1155452"/>
              <a:gd name="connsiteY13" fmla="*/ 261795 h 1452792"/>
              <a:gd name="connsiteX14" fmla="*/ 361448 w 1155452"/>
              <a:gd name="connsiteY14" fmla="*/ 42249 h 1452792"/>
              <a:gd name="connsiteX15" fmla="*/ 153391 w 1155452"/>
              <a:gd name="connsiteY15" fmla="*/ 14640 h 1452792"/>
              <a:gd name="connsiteX0" fmla="*/ 153391 w 1155452"/>
              <a:gd name="connsiteY0" fmla="*/ 14640 h 1452792"/>
              <a:gd name="connsiteX1" fmla="*/ 2819 w 1155452"/>
              <a:gd name="connsiteY1" fmla="*/ 212374 h 1452792"/>
              <a:gd name="connsiteX2" fmla="*/ 63943 w 1155452"/>
              <a:gd name="connsiteY2" fmla="*/ 300667 h 1452792"/>
              <a:gd name="connsiteX3" fmla="*/ 172609 w 1155452"/>
              <a:gd name="connsiteY3" fmla="*/ 382168 h 1452792"/>
              <a:gd name="connsiteX4" fmla="*/ 335606 w 1155452"/>
              <a:gd name="connsiteY4" fmla="*/ 545171 h 1452792"/>
              <a:gd name="connsiteX5" fmla="*/ 369564 w 1155452"/>
              <a:gd name="connsiteY5" fmla="*/ 647048 h 1452792"/>
              <a:gd name="connsiteX6" fmla="*/ 539353 w 1155452"/>
              <a:gd name="connsiteY6" fmla="*/ 884760 h 1452792"/>
              <a:gd name="connsiteX7" fmla="*/ 763475 w 1155452"/>
              <a:gd name="connsiteY7" fmla="*/ 1149639 h 1452792"/>
              <a:gd name="connsiteX8" fmla="*/ 851766 w 1155452"/>
              <a:gd name="connsiteY8" fmla="*/ 1451021 h 1452792"/>
              <a:gd name="connsiteX9" fmla="*/ 1073848 w 1155452"/>
              <a:gd name="connsiteY9" fmla="*/ 1263939 h 1452792"/>
              <a:gd name="connsiteX10" fmla="*/ 1152255 w 1155452"/>
              <a:gd name="connsiteY10" fmla="*/ 1050855 h 1452792"/>
              <a:gd name="connsiteX11" fmla="*/ 980258 w 1155452"/>
              <a:gd name="connsiteY11" fmla="*/ 689842 h 1452792"/>
              <a:gd name="connsiteX12" fmla="*/ 660445 w 1155452"/>
              <a:gd name="connsiteY12" fmla="*/ 261795 h 1452792"/>
              <a:gd name="connsiteX13" fmla="*/ 361448 w 1155452"/>
              <a:gd name="connsiteY13" fmla="*/ 42249 h 1452792"/>
              <a:gd name="connsiteX14" fmla="*/ 153391 w 1155452"/>
              <a:gd name="connsiteY14" fmla="*/ 14640 h 1452792"/>
              <a:gd name="connsiteX0" fmla="*/ 153391 w 1155452"/>
              <a:gd name="connsiteY0" fmla="*/ 14640 h 1452792"/>
              <a:gd name="connsiteX1" fmla="*/ 2819 w 1155452"/>
              <a:gd name="connsiteY1" fmla="*/ 212374 h 1452792"/>
              <a:gd name="connsiteX2" fmla="*/ 63943 w 1155452"/>
              <a:gd name="connsiteY2" fmla="*/ 300667 h 1452792"/>
              <a:gd name="connsiteX3" fmla="*/ 172609 w 1155452"/>
              <a:gd name="connsiteY3" fmla="*/ 382168 h 1452792"/>
              <a:gd name="connsiteX4" fmla="*/ 369564 w 1155452"/>
              <a:gd name="connsiteY4" fmla="*/ 647048 h 1452792"/>
              <a:gd name="connsiteX5" fmla="*/ 539353 w 1155452"/>
              <a:gd name="connsiteY5" fmla="*/ 884760 h 1452792"/>
              <a:gd name="connsiteX6" fmla="*/ 763475 w 1155452"/>
              <a:gd name="connsiteY6" fmla="*/ 1149639 h 1452792"/>
              <a:gd name="connsiteX7" fmla="*/ 851766 w 1155452"/>
              <a:gd name="connsiteY7" fmla="*/ 1451021 h 1452792"/>
              <a:gd name="connsiteX8" fmla="*/ 1073848 w 1155452"/>
              <a:gd name="connsiteY8" fmla="*/ 1263939 h 1452792"/>
              <a:gd name="connsiteX9" fmla="*/ 1152255 w 1155452"/>
              <a:gd name="connsiteY9" fmla="*/ 1050855 h 1452792"/>
              <a:gd name="connsiteX10" fmla="*/ 980258 w 1155452"/>
              <a:gd name="connsiteY10" fmla="*/ 689842 h 1452792"/>
              <a:gd name="connsiteX11" fmla="*/ 660445 w 1155452"/>
              <a:gd name="connsiteY11" fmla="*/ 261795 h 1452792"/>
              <a:gd name="connsiteX12" fmla="*/ 361448 w 1155452"/>
              <a:gd name="connsiteY12" fmla="*/ 42249 h 1452792"/>
              <a:gd name="connsiteX13" fmla="*/ 153391 w 1155452"/>
              <a:gd name="connsiteY13" fmla="*/ 14640 h 1452792"/>
              <a:gd name="connsiteX0" fmla="*/ 150652 w 1152713"/>
              <a:gd name="connsiteY0" fmla="*/ 14640 h 1452792"/>
              <a:gd name="connsiteX1" fmla="*/ 80 w 1152713"/>
              <a:gd name="connsiteY1" fmla="*/ 212374 h 1452792"/>
              <a:gd name="connsiteX2" fmla="*/ 169870 w 1152713"/>
              <a:gd name="connsiteY2" fmla="*/ 382168 h 1452792"/>
              <a:gd name="connsiteX3" fmla="*/ 366825 w 1152713"/>
              <a:gd name="connsiteY3" fmla="*/ 647048 h 1452792"/>
              <a:gd name="connsiteX4" fmla="*/ 536614 w 1152713"/>
              <a:gd name="connsiteY4" fmla="*/ 884760 h 1452792"/>
              <a:gd name="connsiteX5" fmla="*/ 760736 w 1152713"/>
              <a:gd name="connsiteY5" fmla="*/ 1149639 h 1452792"/>
              <a:gd name="connsiteX6" fmla="*/ 849027 w 1152713"/>
              <a:gd name="connsiteY6" fmla="*/ 1451021 h 1452792"/>
              <a:gd name="connsiteX7" fmla="*/ 1071109 w 1152713"/>
              <a:gd name="connsiteY7" fmla="*/ 1263939 h 1452792"/>
              <a:gd name="connsiteX8" fmla="*/ 1149516 w 1152713"/>
              <a:gd name="connsiteY8" fmla="*/ 1050855 h 1452792"/>
              <a:gd name="connsiteX9" fmla="*/ 977519 w 1152713"/>
              <a:gd name="connsiteY9" fmla="*/ 689842 h 1452792"/>
              <a:gd name="connsiteX10" fmla="*/ 657706 w 1152713"/>
              <a:gd name="connsiteY10" fmla="*/ 261795 h 1452792"/>
              <a:gd name="connsiteX11" fmla="*/ 358709 w 1152713"/>
              <a:gd name="connsiteY11" fmla="*/ 42249 h 1452792"/>
              <a:gd name="connsiteX12" fmla="*/ 150652 w 1152713"/>
              <a:gd name="connsiteY12" fmla="*/ 14640 h 1452792"/>
              <a:gd name="connsiteX0" fmla="*/ 243678 w 1245739"/>
              <a:gd name="connsiteY0" fmla="*/ 14640 h 1452792"/>
              <a:gd name="connsiteX1" fmla="*/ 93106 w 1245739"/>
              <a:gd name="connsiteY1" fmla="*/ 212374 h 1452792"/>
              <a:gd name="connsiteX2" fmla="*/ 19705 w 1245739"/>
              <a:gd name="connsiteY2" fmla="*/ 469717 h 1452792"/>
              <a:gd name="connsiteX3" fmla="*/ 459851 w 1245739"/>
              <a:gd name="connsiteY3" fmla="*/ 647048 h 1452792"/>
              <a:gd name="connsiteX4" fmla="*/ 629640 w 1245739"/>
              <a:gd name="connsiteY4" fmla="*/ 884760 h 1452792"/>
              <a:gd name="connsiteX5" fmla="*/ 853762 w 1245739"/>
              <a:gd name="connsiteY5" fmla="*/ 1149639 h 1452792"/>
              <a:gd name="connsiteX6" fmla="*/ 942053 w 1245739"/>
              <a:gd name="connsiteY6" fmla="*/ 1451021 h 1452792"/>
              <a:gd name="connsiteX7" fmla="*/ 1164135 w 1245739"/>
              <a:gd name="connsiteY7" fmla="*/ 1263939 h 1452792"/>
              <a:gd name="connsiteX8" fmla="*/ 1242542 w 1245739"/>
              <a:gd name="connsiteY8" fmla="*/ 1050855 h 1452792"/>
              <a:gd name="connsiteX9" fmla="*/ 1070545 w 1245739"/>
              <a:gd name="connsiteY9" fmla="*/ 689842 h 1452792"/>
              <a:gd name="connsiteX10" fmla="*/ 750732 w 1245739"/>
              <a:gd name="connsiteY10" fmla="*/ 261795 h 1452792"/>
              <a:gd name="connsiteX11" fmla="*/ 451735 w 1245739"/>
              <a:gd name="connsiteY11" fmla="*/ 42249 h 1452792"/>
              <a:gd name="connsiteX12" fmla="*/ 243678 w 1245739"/>
              <a:gd name="connsiteY12" fmla="*/ 14640 h 1452792"/>
              <a:gd name="connsiteX0" fmla="*/ 237184 w 1239245"/>
              <a:gd name="connsiteY0" fmla="*/ 14640 h 1452792"/>
              <a:gd name="connsiteX1" fmla="*/ 86612 w 1239245"/>
              <a:gd name="connsiteY1" fmla="*/ 212374 h 1452792"/>
              <a:gd name="connsiteX2" fmla="*/ 13211 w 1239245"/>
              <a:gd name="connsiteY2" fmla="*/ 469717 h 1452792"/>
              <a:gd name="connsiteX3" fmla="*/ 356081 w 1239245"/>
              <a:gd name="connsiteY3" fmla="*/ 783235 h 1452792"/>
              <a:gd name="connsiteX4" fmla="*/ 623146 w 1239245"/>
              <a:gd name="connsiteY4" fmla="*/ 884760 h 1452792"/>
              <a:gd name="connsiteX5" fmla="*/ 847268 w 1239245"/>
              <a:gd name="connsiteY5" fmla="*/ 1149639 h 1452792"/>
              <a:gd name="connsiteX6" fmla="*/ 935559 w 1239245"/>
              <a:gd name="connsiteY6" fmla="*/ 1451021 h 1452792"/>
              <a:gd name="connsiteX7" fmla="*/ 1157641 w 1239245"/>
              <a:gd name="connsiteY7" fmla="*/ 1263939 h 1452792"/>
              <a:gd name="connsiteX8" fmla="*/ 1236048 w 1239245"/>
              <a:gd name="connsiteY8" fmla="*/ 1050855 h 1452792"/>
              <a:gd name="connsiteX9" fmla="*/ 1064051 w 1239245"/>
              <a:gd name="connsiteY9" fmla="*/ 689842 h 1452792"/>
              <a:gd name="connsiteX10" fmla="*/ 744238 w 1239245"/>
              <a:gd name="connsiteY10" fmla="*/ 261795 h 1452792"/>
              <a:gd name="connsiteX11" fmla="*/ 445241 w 1239245"/>
              <a:gd name="connsiteY11" fmla="*/ 42249 h 1452792"/>
              <a:gd name="connsiteX12" fmla="*/ 237184 w 1239245"/>
              <a:gd name="connsiteY12" fmla="*/ 14640 h 1452792"/>
              <a:gd name="connsiteX0" fmla="*/ 237184 w 1239245"/>
              <a:gd name="connsiteY0" fmla="*/ 14640 h 1452792"/>
              <a:gd name="connsiteX1" fmla="*/ 86612 w 1239245"/>
              <a:gd name="connsiteY1" fmla="*/ 212374 h 1452792"/>
              <a:gd name="connsiteX2" fmla="*/ 13211 w 1239245"/>
              <a:gd name="connsiteY2" fmla="*/ 469717 h 1452792"/>
              <a:gd name="connsiteX3" fmla="*/ 356081 w 1239245"/>
              <a:gd name="connsiteY3" fmla="*/ 783235 h 1452792"/>
              <a:gd name="connsiteX4" fmla="*/ 496686 w 1239245"/>
              <a:gd name="connsiteY4" fmla="*/ 1059858 h 1452792"/>
              <a:gd name="connsiteX5" fmla="*/ 847268 w 1239245"/>
              <a:gd name="connsiteY5" fmla="*/ 1149639 h 1452792"/>
              <a:gd name="connsiteX6" fmla="*/ 935559 w 1239245"/>
              <a:gd name="connsiteY6" fmla="*/ 1451021 h 1452792"/>
              <a:gd name="connsiteX7" fmla="*/ 1157641 w 1239245"/>
              <a:gd name="connsiteY7" fmla="*/ 1263939 h 1452792"/>
              <a:gd name="connsiteX8" fmla="*/ 1236048 w 1239245"/>
              <a:gd name="connsiteY8" fmla="*/ 1050855 h 1452792"/>
              <a:gd name="connsiteX9" fmla="*/ 1064051 w 1239245"/>
              <a:gd name="connsiteY9" fmla="*/ 689842 h 1452792"/>
              <a:gd name="connsiteX10" fmla="*/ 744238 w 1239245"/>
              <a:gd name="connsiteY10" fmla="*/ 261795 h 1452792"/>
              <a:gd name="connsiteX11" fmla="*/ 445241 w 1239245"/>
              <a:gd name="connsiteY11" fmla="*/ 42249 h 1452792"/>
              <a:gd name="connsiteX12" fmla="*/ 237184 w 1239245"/>
              <a:gd name="connsiteY12" fmla="*/ 14640 h 1452792"/>
              <a:gd name="connsiteX0" fmla="*/ 237184 w 1239245"/>
              <a:gd name="connsiteY0" fmla="*/ 14640 h 1476318"/>
              <a:gd name="connsiteX1" fmla="*/ 86612 w 1239245"/>
              <a:gd name="connsiteY1" fmla="*/ 212374 h 1476318"/>
              <a:gd name="connsiteX2" fmla="*/ 13211 w 1239245"/>
              <a:gd name="connsiteY2" fmla="*/ 469717 h 1476318"/>
              <a:gd name="connsiteX3" fmla="*/ 356081 w 1239245"/>
              <a:gd name="connsiteY3" fmla="*/ 783235 h 1476318"/>
              <a:gd name="connsiteX4" fmla="*/ 496686 w 1239245"/>
              <a:gd name="connsiteY4" fmla="*/ 1059858 h 1476318"/>
              <a:gd name="connsiteX5" fmla="*/ 681898 w 1239245"/>
              <a:gd name="connsiteY5" fmla="*/ 1431742 h 1476318"/>
              <a:gd name="connsiteX6" fmla="*/ 935559 w 1239245"/>
              <a:gd name="connsiteY6" fmla="*/ 1451021 h 1476318"/>
              <a:gd name="connsiteX7" fmla="*/ 1157641 w 1239245"/>
              <a:gd name="connsiteY7" fmla="*/ 1263939 h 1476318"/>
              <a:gd name="connsiteX8" fmla="*/ 1236048 w 1239245"/>
              <a:gd name="connsiteY8" fmla="*/ 1050855 h 1476318"/>
              <a:gd name="connsiteX9" fmla="*/ 1064051 w 1239245"/>
              <a:gd name="connsiteY9" fmla="*/ 689842 h 1476318"/>
              <a:gd name="connsiteX10" fmla="*/ 744238 w 1239245"/>
              <a:gd name="connsiteY10" fmla="*/ 261795 h 1476318"/>
              <a:gd name="connsiteX11" fmla="*/ 445241 w 1239245"/>
              <a:gd name="connsiteY11" fmla="*/ 42249 h 1476318"/>
              <a:gd name="connsiteX12" fmla="*/ 237184 w 1239245"/>
              <a:gd name="connsiteY12" fmla="*/ 14640 h 147631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</a:cxnLst>
            <a:rect l="l" t="t" r="r" b="b"/>
            <a:pathLst>
              <a:path w="1239245" h="1476318">
                <a:moveTo>
                  <a:pt x="237184" y="14640"/>
                </a:moveTo>
                <a:cubicBezTo>
                  <a:pt x="177413" y="42994"/>
                  <a:pt x="123941" y="136528"/>
                  <a:pt x="86612" y="212374"/>
                </a:cubicBezTo>
                <a:cubicBezTo>
                  <a:pt x="49283" y="288220"/>
                  <a:pt x="-31700" y="374574"/>
                  <a:pt x="13211" y="469717"/>
                </a:cubicBezTo>
                <a:cubicBezTo>
                  <a:pt x="58122" y="564860"/>
                  <a:pt x="275502" y="684878"/>
                  <a:pt x="356081" y="783235"/>
                </a:cubicBezTo>
                <a:cubicBezTo>
                  <a:pt x="436660" y="881592"/>
                  <a:pt x="442383" y="951774"/>
                  <a:pt x="496686" y="1059858"/>
                </a:cubicBezTo>
                <a:cubicBezTo>
                  <a:pt x="550989" y="1167942"/>
                  <a:pt x="608752" y="1366548"/>
                  <a:pt x="681898" y="1431742"/>
                </a:cubicBezTo>
                <a:cubicBezTo>
                  <a:pt x="755044" y="1496936"/>
                  <a:pt x="856269" y="1478988"/>
                  <a:pt x="935559" y="1451021"/>
                </a:cubicBezTo>
                <a:cubicBezTo>
                  <a:pt x="1014849" y="1423054"/>
                  <a:pt x="1107560" y="1330633"/>
                  <a:pt x="1157641" y="1263939"/>
                </a:cubicBezTo>
                <a:cubicBezTo>
                  <a:pt x="1207723" y="1197245"/>
                  <a:pt x="1251646" y="1146538"/>
                  <a:pt x="1236048" y="1050855"/>
                </a:cubicBezTo>
                <a:cubicBezTo>
                  <a:pt x="1220450" y="955172"/>
                  <a:pt x="1146019" y="821352"/>
                  <a:pt x="1064051" y="689842"/>
                </a:cubicBezTo>
                <a:cubicBezTo>
                  <a:pt x="982083" y="558332"/>
                  <a:pt x="816681" y="359144"/>
                  <a:pt x="744238" y="261795"/>
                </a:cubicBezTo>
                <a:cubicBezTo>
                  <a:pt x="671795" y="164446"/>
                  <a:pt x="529750" y="83442"/>
                  <a:pt x="445241" y="42249"/>
                </a:cubicBezTo>
                <a:cubicBezTo>
                  <a:pt x="360732" y="1056"/>
                  <a:pt x="296955" y="-13714"/>
                  <a:pt x="237184" y="14640"/>
                </a:cubicBezTo>
                <a:close/>
              </a:path>
            </a:pathLst>
          </a:custGeom>
          <a:solidFill>
            <a:srgbClr val="FFFF00">
              <a:alpha val="29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8" name="Group 97"/>
          <p:cNvGrpSpPr/>
          <p:nvPr/>
        </p:nvGrpSpPr>
        <p:grpSpPr>
          <a:xfrm>
            <a:off x="-31348" y="-478779"/>
            <a:ext cx="8344235" cy="2359707"/>
            <a:chOff x="-33391" y="30895"/>
            <a:chExt cx="8344235" cy="2359706"/>
          </a:xfrm>
        </p:grpSpPr>
        <p:sp>
          <p:nvSpPr>
            <p:cNvPr id="99" name="Freeform 98"/>
            <p:cNvSpPr/>
            <p:nvPr/>
          </p:nvSpPr>
          <p:spPr>
            <a:xfrm>
              <a:off x="-33391" y="30895"/>
              <a:ext cx="8344235" cy="2359706"/>
            </a:xfrm>
            <a:custGeom>
              <a:avLst/>
              <a:gdLst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542097 w 8162224"/>
                <a:gd name="connsiteY17" fmla="*/ 308009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2773974"/>
                <a:gd name="connsiteX1" fmla="*/ 144379 w 8162224"/>
                <a:gd name="connsiteY1" fmla="*/ 1722923 h 2773974"/>
                <a:gd name="connsiteX2" fmla="*/ 1260910 w 8162224"/>
                <a:gd name="connsiteY2" fmla="*/ 1318661 h 2773974"/>
                <a:gd name="connsiteX3" fmla="*/ 2271563 w 8162224"/>
                <a:gd name="connsiteY3" fmla="*/ 972152 h 2773974"/>
                <a:gd name="connsiteX4" fmla="*/ 2723950 w 8162224"/>
                <a:gd name="connsiteY4" fmla="*/ 1424539 h 2773974"/>
                <a:gd name="connsiteX5" fmla="*/ 3580598 w 8162224"/>
                <a:gd name="connsiteY5" fmla="*/ 1742173 h 2773974"/>
                <a:gd name="connsiteX6" fmla="*/ 4285888 w 8162224"/>
                <a:gd name="connsiteY6" fmla="*/ 2770595 h 2773974"/>
                <a:gd name="connsiteX7" fmla="*/ 4032986 w 8162224"/>
                <a:gd name="connsiteY7" fmla="*/ 1357162 h 2773974"/>
                <a:gd name="connsiteX8" fmla="*/ 4052236 w 8162224"/>
                <a:gd name="connsiteY8" fmla="*/ 1318661 h 2773974"/>
                <a:gd name="connsiteX9" fmla="*/ 4283243 w 8162224"/>
                <a:gd name="connsiteY9" fmla="*/ 962527 h 2773974"/>
                <a:gd name="connsiteX10" fmla="*/ 5534527 w 8162224"/>
                <a:gd name="connsiteY10" fmla="*/ 760396 h 2773974"/>
                <a:gd name="connsiteX11" fmla="*/ 6574055 w 8162224"/>
                <a:gd name="connsiteY11" fmla="*/ 731520 h 2773974"/>
                <a:gd name="connsiteX12" fmla="*/ 7979344 w 8162224"/>
                <a:gd name="connsiteY12" fmla="*/ 211756 h 2773974"/>
                <a:gd name="connsiteX13" fmla="*/ 8162224 w 8162224"/>
                <a:gd name="connsiteY13" fmla="*/ 57752 h 2773974"/>
                <a:gd name="connsiteX14" fmla="*/ 6554805 w 8162224"/>
                <a:gd name="connsiteY14" fmla="*/ 0 h 2773974"/>
                <a:gd name="connsiteX15" fmla="*/ 6063916 w 8162224"/>
                <a:gd name="connsiteY15" fmla="*/ 327259 h 2773974"/>
                <a:gd name="connsiteX16" fmla="*/ 4408371 w 8162224"/>
                <a:gd name="connsiteY16" fmla="*/ 779647 h 2773974"/>
                <a:gd name="connsiteX17" fmla="*/ 3465095 w 8162224"/>
                <a:gd name="connsiteY17" fmla="*/ 510140 h 2773974"/>
                <a:gd name="connsiteX18" fmla="*/ 2695074 w 8162224"/>
                <a:gd name="connsiteY18" fmla="*/ 693019 h 2773974"/>
                <a:gd name="connsiteX19" fmla="*/ 1982805 w 8162224"/>
                <a:gd name="connsiteY19" fmla="*/ 827773 h 2773974"/>
                <a:gd name="connsiteX20" fmla="*/ 760396 w 8162224"/>
                <a:gd name="connsiteY20" fmla="*/ 808522 h 2773974"/>
                <a:gd name="connsiteX21" fmla="*/ 0 w 8162224"/>
                <a:gd name="connsiteY21" fmla="*/ 635268 h 2773974"/>
                <a:gd name="connsiteX22" fmla="*/ 9626 w 8162224"/>
                <a:gd name="connsiteY22" fmla="*/ 1992430 h 2773974"/>
                <a:gd name="connsiteX0" fmla="*/ 9626 w 8162224"/>
                <a:gd name="connsiteY0" fmla="*/ 1992430 h 2797444"/>
                <a:gd name="connsiteX1" fmla="*/ 144379 w 8162224"/>
                <a:gd name="connsiteY1" fmla="*/ 1722923 h 2797444"/>
                <a:gd name="connsiteX2" fmla="*/ 1260910 w 8162224"/>
                <a:gd name="connsiteY2" fmla="*/ 1318661 h 2797444"/>
                <a:gd name="connsiteX3" fmla="*/ 2271563 w 8162224"/>
                <a:gd name="connsiteY3" fmla="*/ 972152 h 2797444"/>
                <a:gd name="connsiteX4" fmla="*/ 2723950 w 8162224"/>
                <a:gd name="connsiteY4" fmla="*/ 1424539 h 2797444"/>
                <a:gd name="connsiteX5" fmla="*/ 3751420 w 8162224"/>
                <a:gd name="connsiteY5" fmla="*/ 2566138 h 2797444"/>
                <a:gd name="connsiteX6" fmla="*/ 4285888 w 8162224"/>
                <a:gd name="connsiteY6" fmla="*/ 2770595 h 2797444"/>
                <a:gd name="connsiteX7" fmla="*/ 4032986 w 8162224"/>
                <a:gd name="connsiteY7" fmla="*/ 1357162 h 2797444"/>
                <a:gd name="connsiteX8" fmla="*/ 4052236 w 8162224"/>
                <a:gd name="connsiteY8" fmla="*/ 1318661 h 2797444"/>
                <a:gd name="connsiteX9" fmla="*/ 4283243 w 8162224"/>
                <a:gd name="connsiteY9" fmla="*/ 962527 h 2797444"/>
                <a:gd name="connsiteX10" fmla="*/ 5534527 w 8162224"/>
                <a:gd name="connsiteY10" fmla="*/ 760396 h 2797444"/>
                <a:gd name="connsiteX11" fmla="*/ 6574055 w 8162224"/>
                <a:gd name="connsiteY11" fmla="*/ 731520 h 2797444"/>
                <a:gd name="connsiteX12" fmla="*/ 7979344 w 8162224"/>
                <a:gd name="connsiteY12" fmla="*/ 211756 h 2797444"/>
                <a:gd name="connsiteX13" fmla="*/ 8162224 w 8162224"/>
                <a:gd name="connsiteY13" fmla="*/ 57752 h 2797444"/>
                <a:gd name="connsiteX14" fmla="*/ 6554805 w 8162224"/>
                <a:gd name="connsiteY14" fmla="*/ 0 h 2797444"/>
                <a:gd name="connsiteX15" fmla="*/ 6063916 w 8162224"/>
                <a:gd name="connsiteY15" fmla="*/ 327259 h 2797444"/>
                <a:gd name="connsiteX16" fmla="*/ 4408371 w 8162224"/>
                <a:gd name="connsiteY16" fmla="*/ 779647 h 2797444"/>
                <a:gd name="connsiteX17" fmla="*/ 3465095 w 8162224"/>
                <a:gd name="connsiteY17" fmla="*/ 510140 h 2797444"/>
                <a:gd name="connsiteX18" fmla="*/ 2695074 w 8162224"/>
                <a:gd name="connsiteY18" fmla="*/ 693019 h 2797444"/>
                <a:gd name="connsiteX19" fmla="*/ 1982805 w 8162224"/>
                <a:gd name="connsiteY19" fmla="*/ 827773 h 2797444"/>
                <a:gd name="connsiteX20" fmla="*/ 760396 w 8162224"/>
                <a:gd name="connsiteY20" fmla="*/ 808522 h 2797444"/>
                <a:gd name="connsiteX21" fmla="*/ 0 w 8162224"/>
                <a:gd name="connsiteY21" fmla="*/ 635268 h 2797444"/>
                <a:gd name="connsiteX22" fmla="*/ 9626 w 8162224"/>
                <a:gd name="connsiteY22" fmla="*/ 1992430 h 2797444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811095"/>
                <a:gd name="connsiteX1" fmla="*/ 144379 w 8162224"/>
                <a:gd name="connsiteY1" fmla="*/ 1722923 h 2811095"/>
                <a:gd name="connsiteX2" fmla="*/ 1260910 w 8162224"/>
                <a:gd name="connsiteY2" fmla="*/ 1318661 h 2811095"/>
                <a:gd name="connsiteX3" fmla="*/ 2271563 w 8162224"/>
                <a:gd name="connsiteY3" fmla="*/ 972152 h 2811095"/>
                <a:gd name="connsiteX4" fmla="*/ 3065593 w 8162224"/>
                <a:gd name="connsiteY4" fmla="*/ 1525023 h 2811095"/>
                <a:gd name="connsiteX5" fmla="*/ 3751420 w 8162224"/>
                <a:gd name="connsiteY5" fmla="*/ 2636477 h 2811095"/>
                <a:gd name="connsiteX6" fmla="*/ 4285888 w 8162224"/>
                <a:gd name="connsiteY6" fmla="*/ 2770595 h 2811095"/>
                <a:gd name="connsiteX7" fmla="*/ 4032986 w 8162224"/>
                <a:gd name="connsiteY7" fmla="*/ 1357162 h 2811095"/>
                <a:gd name="connsiteX8" fmla="*/ 4052236 w 8162224"/>
                <a:gd name="connsiteY8" fmla="*/ 1318661 h 2811095"/>
                <a:gd name="connsiteX9" fmla="*/ 4283243 w 8162224"/>
                <a:gd name="connsiteY9" fmla="*/ 962527 h 2811095"/>
                <a:gd name="connsiteX10" fmla="*/ 5534527 w 8162224"/>
                <a:gd name="connsiteY10" fmla="*/ 760396 h 2811095"/>
                <a:gd name="connsiteX11" fmla="*/ 6574055 w 8162224"/>
                <a:gd name="connsiteY11" fmla="*/ 731520 h 2811095"/>
                <a:gd name="connsiteX12" fmla="*/ 7979344 w 8162224"/>
                <a:gd name="connsiteY12" fmla="*/ 211756 h 2811095"/>
                <a:gd name="connsiteX13" fmla="*/ 8162224 w 8162224"/>
                <a:gd name="connsiteY13" fmla="*/ 57752 h 2811095"/>
                <a:gd name="connsiteX14" fmla="*/ 6554805 w 8162224"/>
                <a:gd name="connsiteY14" fmla="*/ 0 h 2811095"/>
                <a:gd name="connsiteX15" fmla="*/ 6063916 w 8162224"/>
                <a:gd name="connsiteY15" fmla="*/ 327259 h 2811095"/>
                <a:gd name="connsiteX16" fmla="*/ 4408371 w 8162224"/>
                <a:gd name="connsiteY16" fmla="*/ 779647 h 2811095"/>
                <a:gd name="connsiteX17" fmla="*/ 3465095 w 8162224"/>
                <a:gd name="connsiteY17" fmla="*/ 510140 h 2811095"/>
                <a:gd name="connsiteX18" fmla="*/ 2695074 w 8162224"/>
                <a:gd name="connsiteY18" fmla="*/ 693019 h 2811095"/>
                <a:gd name="connsiteX19" fmla="*/ 1982805 w 8162224"/>
                <a:gd name="connsiteY19" fmla="*/ 827773 h 2811095"/>
                <a:gd name="connsiteX20" fmla="*/ 760396 w 8162224"/>
                <a:gd name="connsiteY20" fmla="*/ 808522 h 2811095"/>
                <a:gd name="connsiteX21" fmla="*/ 0 w 8162224"/>
                <a:gd name="connsiteY21" fmla="*/ 635268 h 2811095"/>
                <a:gd name="connsiteX22" fmla="*/ 9626 w 8162224"/>
                <a:gd name="connsiteY22" fmla="*/ 1992430 h 2811095"/>
                <a:gd name="connsiteX0" fmla="*/ 9626 w 8162224"/>
                <a:gd name="connsiteY0" fmla="*/ 1992430 h 2790397"/>
                <a:gd name="connsiteX1" fmla="*/ 144379 w 8162224"/>
                <a:gd name="connsiteY1" fmla="*/ 1722923 h 2790397"/>
                <a:gd name="connsiteX2" fmla="*/ 1260910 w 8162224"/>
                <a:gd name="connsiteY2" fmla="*/ 1318661 h 2790397"/>
                <a:gd name="connsiteX3" fmla="*/ 2271563 w 8162224"/>
                <a:gd name="connsiteY3" fmla="*/ 972152 h 2790397"/>
                <a:gd name="connsiteX4" fmla="*/ 3065593 w 8162224"/>
                <a:gd name="connsiteY4" fmla="*/ 1525023 h 2790397"/>
                <a:gd name="connsiteX5" fmla="*/ 3494288 w 8162224"/>
                <a:gd name="connsiteY5" fmla="*/ 2206726 h 2790397"/>
                <a:gd name="connsiteX6" fmla="*/ 3751420 w 8162224"/>
                <a:gd name="connsiteY6" fmla="*/ 2636477 h 2790397"/>
                <a:gd name="connsiteX7" fmla="*/ 4285888 w 8162224"/>
                <a:gd name="connsiteY7" fmla="*/ 2770595 h 2790397"/>
                <a:gd name="connsiteX8" fmla="*/ 4032986 w 8162224"/>
                <a:gd name="connsiteY8" fmla="*/ 1357162 h 2790397"/>
                <a:gd name="connsiteX9" fmla="*/ 4052236 w 8162224"/>
                <a:gd name="connsiteY9" fmla="*/ 1318661 h 2790397"/>
                <a:gd name="connsiteX10" fmla="*/ 4283243 w 8162224"/>
                <a:gd name="connsiteY10" fmla="*/ 962527 h 2790397"/>
                <a:gd name="connsiteX11" fmla="*/ 5534527 w 8162224"/>
                <a:gd name="connsiteY11" fmla="*/ 760396 h 2790397"/>
                <a:gd name="connsiteX12" fmla="*/ 6574055 w 8162224"/>
                <a:gd name="connsiteY12" fmla="*/ 731520 h 2790397"/>
                <a:gd name="connsiteX13" fmla="*/ 7979344 w 8162224"/>
                <a:gd name="connsiteY13" fmla="*/ 211756 h 2790397"/>
                <a:gd name="connsiteX14" fmla="*/ 8162224 w 8162224"/>
                <a:gd name="connsiteY14" fmla="*/ 57752 h 2790397"/>
                <a:gd name="connsiteX15" fmla="*/ 6554805 w 8162224"/>
                <a:gd name="connsiteY15" fmla="*/ 0 h 2790397"/>
                <a:gd name="connsiteX16" fmla="*/ 6063916 w 8162224"/>
                <a:gd name="connsiteY16" fmla="*/ 327259 h 2790397"/>
                <a:gd name="connsiteX17" fmla="*/ 4408371 w 8162224"/>
                <a:gd name="connsiteY17" fmla="*/ 779647 h 2790397"/>
                <a:gd name="connsiteX18" fmla="*/ 3465095 w 8162224"/>
                <a:gd name="connsiteY18" fmla="*/ 510140 h 2790397"/>
                <a:gd name="connsiteX19" fmla="*/ 2695074 w 8162224"/>
                <a:gd name="connsiteY19" fmla="*/ 693019 h 2790397"/>
                <a:gd name="connsiteX20" fmla="*/ 1982805 w 8162224"/>
                <a:gd name="connsiteY20" fmla="*/ 827773 h 2790397"/>
                <a:gd name="connsiteX21" fmla="*/ 760396 w 8162224"/>
                <a:gd name="connsiteY21" fmla="*/ 808522 h 2790397"/>
                <a:gd name="connsiteX22" fmla="*/ 0 w 8162224"/>
                <a:gd name="connsiteY22" fmla="*/ 635268 h 2790397"/>
                <a:gd name="connsiteX23" fmla="*/ 9626 w 8162224"/>
                <a:gd name="connsiteY23" fmla="*/ 1992430 h 279039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3065593 w 8162224"/>
                <a:gd name="connsiteY4" fmla="*/ 1525023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274147 w 8162224"/>
                <a:gd name="connsiteY8" fmla="*/ 1849531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274147 w 8162224"/>
                <a:gd name="connsiteY8" fmla="*/ 1849531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85191 w 8162224"/>
                <a:gd name="connsiteY18" fmla="*/ 530237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8064404 w 8162224"/>
                <a:gd name="connsiteY13" fmla="*/ 573263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353610"/>
                <a:gd name="connsiteY0" fmla="*/ 1992430 h 2657606"/>
                <a:gd name="connsiteX1" fmla="*/ 144379 w 8353610"/>
                <a:gd name="connsiteY1" fmla="*/ 1722923 h 2657606"/>
                <a:gd name="connsiteX2" fmla="*/ 1260910 w 8353610"/>
                <a:gd name="connsiteY2" fmla="*/ 1318661 h 2657606"/>
                <a:gd name="connsiteX3" fmla="*/ 2000257 w 8353610"/>
                <a:gd name="connsiteY3" fmla="*/ 1454472 h 2657606"/>
                <a:gd name="connsiteX4" fmla="*/ 2884723 w 8353610"/>
                <a:gd name="connsiteY4" fmla="*/ 1746087 h 2657606"/>
                <a:gd name="connsiteX5" fmla="*/ 3413901 w 8353610"/>
                <a:gd name="connsiteY5" fmla="*/ 2447886 h 2657606"/>
                <a:gd name="connsiteX6" fmla="*/ 3751420 w 8353610"/>
                <a:gd name="connsiteY6" fmla="*/ 2636477 h 2657606"/>
                <a:gd name="connsiteX7" fmla="*/ 4255743 w 8353610"/>
                <a:gd name="connsiteY7" fmla="*/ 2609821 h 2657606"/>
                <a:gd name="connsiteX8" fmla="*/ 4354534 w 8353610"/>
                <a:gd name="connsiteY8" fmla="*/ 1869628 h 2657606"/>
                <a:gd name="connsiteX9" fmla="*/ 4604895 w 8353610"/>
                <a:gd name="connsiteY9" fmla="*/ 1479434 h 2657606"/>
                <a:gd name="connsiteX10" fmla="*/ 5077063 w 8353610"/>
                <a:gd name="connsiteY10" fmla="*/ 1274026 h 2657606"/>
                <a:gd name="connsiteX11" fmla="*/ 5624962 w 8353610"/>
                <a:gd name="connsiteY11" fmla="*/ 790542 h 2657606"/>
                <a:gd name="connsiteX12" fmla="*/ 6574055 w 8353610"/>
                <a:gd name="connsiteY12" fmla="*/ 731520 h 2657606"/>
                <a:gd name="connsiteX13" fmla="*/ 8064404 w 8353610"/>
                <a:gd name="connsiteY13" fmla="*/ 573263 h 2657606"/>
                <a:gd name="connsiteX14" fmla="*/ 8353610 w 8353610"/>
                <a:gd name="connsiteY14" fmla="*/ 291668 h 2657606"/>
                <a:gd name="connsiteX15" fmla="*/ 6554805 w 8353610"/>
                <a:gd name="connsiteY15" fmla="*/ 0 h 2657606"/>
                <a:gd name="connsiteX16" fmla="*/ 6063916 w 8353610"/>
                <a:gd name="connsiteY16" fmla="*/ 327259 h 2657606"/>
                <a:gd name="connsiteX17" fmla="*/ 4629434 w 8353610"/>
                <a:gd name="connsiteY17" fmla="*/ 1030856 h 2657606"/>
                <a:gd name="connsiteX18" fmla="*/ 3555530 w 8353610"/>
                <a:gd name="connsiteY18" fmla="*/ 1183380 h 2657606"/>
                <a:gd name="connsiteX19" fmla="*/ 2695074 w 8353610"/>
                <a:gd name="connsiteY19" fmla="*/ 693019 h 2657606"/>
                <a:gd name="connsiteX20" fmla="*/ 1982805 w 8353610"/>
                <a:gd name="connsiteY20" fmla="*/ 827773 h 2657606"/>
                <a:gd name="connsiteX21" fmla="*/ 760396 w 8353610"/>
                <a:gd name="connsiteY21" fmla="*/ 808522 h 2657606"/>
                <a:gd name="connsiteX22" fmla="*/ 0 w 8353610"/>
                <a:gd name="connsiteY22" fmla="*/ 635268 h 2657606"/>
                <a:gd name="connsiteX23" fmla="*/ 9626 w 8353610"/>
                <a:gd name="connsiteY23" fmla="*/ 1992430 h 2657606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5077063 w 8353610"/>
                <a:gd name="connsiteY10" fmla="*/ 989627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101421 w 8353610"/>
                <a:gd name="connsiteY2" fmla="*/ 136387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697858 w 8344235"/>
                <a:gd name="connsiteY21" fmla="*/ 173248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792656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558108 w 8344235"/>
                <a:gd name="connsiteY20" fmla="*/ 993411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44235" h="2359706">
                  <a:moveTo>
                    <a:pt x="251" y="1708031"/>
                  </a:moveTo>
                  <a:cubicBezTo>
                    <a:pt x="45169" y="1618195"/>
                    <a:pt x="-46962" y="1495884"/>
                    <a:pt x="135004" y="1438524"/>
                  </a:cubicBezTo>
                  <a:cubicBezTo>
                    <a:pt x="316970" y="1381164"/>
                    <a:pt x="782733" y="1408614"/>
                    <a:pt x="1092046" y="1363872"/>
                  </a:cubicBezTo>
                  <a:cubicBezTo>
                    <a:pt x="1401359" y="1319130"/>
                    <a:pt x="1672400" y="1162631"/>
                    <a:pt x="1990882" y="1170073"/>
                  </a:cubicBezTo>
                  <a:cubicBezTo>
                    <a:pt x="2309364" y="1177515"/>
                    <a:pt x="3011881" y="1157896"/>
                    <a:pt x="3002939" y="1408525"/>
                  </a:cubicBezTo>
                  <a:cubicBezTo>
                    <a:pt x="2993997" y="1659154"/>
                    <a:pt x="3290222" y="1978245"/>
                    <a:pt x="3404526" y="2163487"/>
                  </a:cubicBezTo>
                  <a:cubicBezTo>
                    <a:pt x="3518830" y="2348729"/>
                    <a:pt x="3601738" y="2325089"/>
                    <a:pt x="3742045" y="2352078"/>
                  </a:cubicBezTo>
                  <a:cubicBezTo>
                    <a:pt x="3882352" y="2379067"/>
                    <a:pt x="3915789" y="2325796"/>
                    <a:pt x="4246368" y="2325422"/>
                  </a:cubicBezTo>
                  <a:cubicBezTo>
                    <a:pt x="4397425" y="2033939"/>
                    <a:pt x="4382260" y="1778888"/>
                    <a:pt x="4345159" y="1585229"/>
                  </a:cubicBezTo>
                  <a:cubicBezTo>
                    <a:pt x="4312916" y="1416928"/>
                    <a:pt x="4575424" y="1215134"/>
                    <a:pt x="4595520" y="1195035"/>
                  </a:cubicBezTo>
                  <a:lnTo>
                    <a:pt x="4971995" y="851403"/>
                  </a:lnTo>
                  <a:cubicBezTo>
                    <a:pt x="5048997" y="732692"/>
                    <a:pt x="5350140" y="573523"/>
                    <a:pt x="5615587" y="506143"/>
                  </a:cubicBezTo>
                  <a:cubicBezTo>
                    <a:pt x="5881034" y="438763"/>
                    <a:pt x="6158106" y="483334"/>
                    <a:pt x="6564680" y="447121"/>
                  </a:cubicBezTo>
                  <a:cubicBezTo>
                    <a:pt x="6971254" y="410908"/>
                    <a:pt x="7790334" y="401159"/>
                    <a:pt x="8055029" y="288864"/>
                  </a:cubicBezTo>
                  <a:lnTo>
                    <a:pt x="8344235" y="7269"/>
                  </a:lnTo>
                  <a:lnTo>
                    <a:pt x="6789979" y="45211"/>
                  </a:lnTo>
                  <a:cubicBezTo>
                    <a:pt x="6440261" y="90129"/>
                    <a:pt x="6416194" y="-74014"/>
                    <a:pt x="6054541" y="42860"/>
                  </a:cubicBezTo>
                  <a:cubicBezTo>
                    <a:pt x="5692888" y="159734"/>
                    <a:pt x="4919338" y="588573"/>
                    <a:pt x="4620059" y="746457"/>
                  </a:cubicBezTo>
                  <a:cubicBezTo>
                    <a:pt x="4320781" y="904342"/>
                    <a:pt x="4437854" y="982467"/>
                    <a:pt x="4258870" y="990167"/>
                  </a:cubicBezTo>
                  <a:cubicBezTo>
                    <a:pt x="4079886" y="997867"/>
                    <a:pt x="3847336" y="903758"/>
                    <a:pt x="3588685" y="920247"/>
                  </a:cubicBezTo>
                  <a:cubicBezTo>
                    <a:pt x="3330034" y="936736"/>
                    <a:pt x="3066550" y="1104070"/>
                    <a:pt x="2706964" y="1089104"/>
                  </a:cubicBezTo>
                  <a:cubicBezTo>
                    <a:pt x="2347378" y="1074138"/>
                    <a:pt x="1700491" y="870596"/>
                    <a:pt x="1431170" y="830453"/>
                  </a:cubicBezTo>
                  <a:lnTo>
                    <a:pt x="836080" y="726141"/>
                  </a:lnTo>
                  <a:cubicBezTo>
                    <a:pt x="822015" y="772888"/>
                    <a:pt x="-150062" y="238612"/>
                    <a:pt x="22522" y="329604"/>
                  </a:cubicBezTo>
                  <a:cubicBezTo>
                    <a:pt x="25731" y="781991"/>
                    <a:pt x="-2958" y="1255644"/>
                    <a:pt x="251" y="1708031"/>
                  </a:cubicBezTo>
                  <a:close/>
                </a:path>
              </a:pathLst>
            </a:custGeom>
            <a:solidFill>
              <a:srgbClr val="F2F2F2"/>
            </a:solidFill>
            <a:ln>
              <a:solidFill>
                <a:schemeClr val="bg2">
                  <a:lumMod val="75000"/>
                </a:schemeClr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1" name="Group 100"/>
            <p:cNvGrpSpPr/>
            <p:nvPr/>
          </p:nvGrpSpPr>
          <p:grpSpPr>
            <a:xfrm>
              <a:off x="3199988" y="1288143"/>
              <a:ext cx="1039997" cy="932457"/>
              <a:chOff x="3199988" y="1288143"/>
              <a:chExt cx="1039997" cy="932457"/>
            </a:xfrm>
          </p:grpSpPr>
          <p:sp>
            <p:nvSpPr>
              <p:cNvPr id="111" name="Oval 110"/>
              <p:cNvSpPr/>
              <p:nvPr/>
            </p:nvSpPr>
            <p:spPr>
              <a:xfrm>
                <a:off x="3420520" y="1805273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3985413" y="1929107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" name="Oval 112"/>
              <p:cNvSpPr/>
              <p:nvPr/>
            </p:nvSpPr>
            <p:spPr>
              <a:xfrm rot="20193576">
                <a:off x="3760362" y="2092584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" name="Oval 113"/>
              <p:cNvSpPr/>
              <p:nvPr/>
            </p:nvSpPr>
            <p:spPr>
              <a:xfrm rot="2796065">
                <a:off x="3865139" y="196888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Oval 114"/>
              <p:cNvSpPr/>
              <p:nvPr/>
            </p:nvSpPr>
            <p:spPr>
              <a:xfrm rot="19759323">
                <a:off x="3486172" y="1999850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Oval 115"/>
              <p:cNvSpPr/>
              <p:nvPr/>
            </p:nvSpPr>
            <p:spPr>
              <a:xfrm rot="1470621">
                <a:off x="3715101" y="193949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" name="Oval 116"/>
              <p:cNvSpPr/>
              <p:nvPr/>
            </p:nvSpPr>
            <p:spPr>
              <a:xfrm rot="2796065">
                <a:off x="3622405" y="2059865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Oval 117"/>
              <p:cNvSpPr/>
              <p:nvPr/>
            </p:nvSpPr>
            <p:spPr>
              <a:xfrm rot="2796065">
                <a:off x="4139401" y="187884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" name="Oval 118"/>
              <p:cNvSpPr/>
              <p:nvPr/>
            </p:nvSpPr>
            <p:spPr>
              <a:xfrm rot="16859953">
                <a:off x="3920328" y="2069124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Oval 119"/>
              <p:cNvSpPr/>
              <p:nvPr/>
            </p:nvSpPr>
            <p:spPr>
              <a:xfrm rot="8196065">
                <a:off x="3367196" y="1962604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" name="Oval 120"/>
              <p:cNvSpPr/>
              <p:nvPr/>
            </p:nvSpPr>
            <p:spPr>
              <a:xfrm rot="8196065">
                <a:off x="3607510" y="193011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" name="Oval 121"/>
              <p:cNvSpPr/>
              <p:nvPr/>
            </p:nvSpPr>
            <p:spPr>
              <a:xfrm>
                <a:off x="3722460" y="172554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Oval 122"/>
              <p:cNvSpPr/>
              <p:nvPr/>
            </p:nvSpPr>
            <p:spPr>
              <a:xfrm rot="20193576">
                <a:off x="3591401" y="1785508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Oval 123"/>
              <p:cNvSpPr/>
              <p:nvPr/>
            </p:nvSpPr>
            <p:spPr>
              <a:xfrm rot="2796065">
                <a:off x="3859527" y="183882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Oval 124"/>
              <p:cNvSpPr/>
              <p:nvPr/>
            </p:nvSpPr>
            <p:spPr>
              <a:xfrm rot="16859953">
                <a:off x="3627212" y="156123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Oval 125"/>
              <p:cNvSpPr/>
              <p:nvPr/>
            </p:nvSpPr>
            <p:spPr>
              <a:xfrm rot="8196065">
                <a:off x="3887315" y="1635306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4026863" y="1550174"/>
                <a:ext cx="201168" cy="200025"/>
                <a:chOff x="3596031" y="673855"/>
                <a:chExt cx="201168" cy="200025"/>
              </a:xfrm>
            </p:grpSpPr>
            <p:sp>
              <p:nvSpPr>
                <p:cNvPr id="134" name="Oval 133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5" name="Oval 134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8" name="Group 127"/>
              <p:cNvGrpSpPr/>
              <p:nvPr/>
            </p:nvGrpSpPr>
            <p:grpSpPr>
              <a:xfrm>
                <a:off x="3766573" y="1288143"/>
                <a:ext cx="201168" cy="200025"/>
                <a:chOff x="3596031" y="673855"/>
                <a:chExt cx="201168" cy="200025"/>
              </a:xfrm>
            </p:grpSpPr>
            <p:sp>
              <p:nvSpPr>
                <p:cNvPr id="132" name="Oval 131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3" name="Oval 132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9" name="Group 128"/>
              <p:cNvGrpSpPr/>
              <p:nvPr/>
            </p:nvGrpSpPr>
            <p:grpSpPr>
              <a:xfrm>
                <a:off x="3199988" y="1566107"/>
                <a:ext cx="201168" cy="200025"/>
                <a:chOff x="3596031" y="673855"/>
                <a:chExt cx="201168" cy="200025"/>
              </a:xfrm>
            </p:grpSpPr>
            <p:sp>
              <p:nvSpPr>
                <p:cNvPr id="130" name="Oval 129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1" name="Oval 130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110" name="TextBox 109"/>
            <p:cNvSpPr txBox="1"/>
            <p:nvPr/>
          </p:nvSpPr>
          <p:spPr>
            <a:xfrm rot="20814059">
              <a:off x="2931199" y="1033025"/>
              <a:ext cx="113438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dirty="0" smtClean="0">
                  <a:solidFill>
                    <a:schemeClr val="bg2">
                      <a:lumMod val="50000"/>
                    </a:schemeClr>
                  </a:solidFill>
                </a:rPr>
                <a:t>ACh or NE</a:t>
              </a:r>
              <a:endParaRPr lang="en-US" b="1" dirty="0">
                <a:solidFill>
                  <a:schemeClr val="bg2">
                    <a:lumMod val="50000"/>
                  </a:schemeClr>
                </a:solidFill>
              </a:endParaRPr>
            </a:p>
          </p:txBody>
        </p:sp>
      </p:grpSp>
      <p:sp>
        <p:nvSpPr>
          <p:cNvPr id="2" name="Freeform 1"/>
          <p:cNvSpPr/>
          <p:nvPr/>
        </p:nvSpPr>
        <p:spPr>
          <a:xfrm>
            <a:off x="3097200" y="2677886"/>
            <a:ext cx="521514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1651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 rot="317764">
            <a:off x="3695952" y="3610075"/>
            <a:ext cx="536001" cy="593934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1651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4" name="Freeform 143"/>
          <p:cNvSpPr/>
          <p:nvPr/>
        </p:nvSpPr>
        <p:spPr>
          <a:xfrm>
            <a:off x="-355636" y="2476345"/>
            <a:ext cx="4457700" cy="4686300"/>
          </a:xfrm>
          <a:custGeom>
            <a:avLst/>
            <a:gdLst>
              <a:gd name="connsiteX0" fmla="*/ 38100 w 4457700"/>
              <a:gd name="connsiteY0" fmla="*/ 3743325 h 4686300"/>
              <a:gd name="connsiteX1" fmla="*/ 47625 w 4457700"/>
              <a:gd name="connsiteY1" fmla="*/ 3619500 h 4686300"/>
              <a:gd name="connsiteX2" fmla="*/ 57150 w 4457700"/>
              <a:gd name="connsiteY2" fmla="*/ 3571875 h 4686300"/>
              <a:gd name="connsiteX3" fmla="*/ 76200 w 4457700"/>
              <a:gd name="connsiteY3" fmla="*/ 3457575 h 4686300"/>
              <a:gd name="connsiteX4" fmla="*/ 85725 w 4457700"/>
              <a:gd name="connsiteY4" fmla="*/ 3429000 h 4686300"/>
              <a:gd name="connsiteX5" fmla="*/ 114300 w 4457700"/>
              <a:gd name="connsiteY5" fmla="*/ 3324225 h 4686300"/>
              <a:gd name="connsiteX6" fmla="*/ 133350 w 4457700"/>
              <a:gd name="connsiteY6" fmla="*/ 3295650 h 4686300"/>
              <a:gd name="connsiteX7" fmla="*/ 152400 w 4457700"/>
              <a:gd name="connsiteY7" fmla="*/ 3228975 h 4686300"/>
              <a:gd name="connsiteX8" fmla="*/ 171450 w 4457700"/>
              <a:gd name="connsiteY8" fmla="*/ 3200400 h 4686300"/>
              <a:gd name="connsiteX9" fmla="*/ 200025 w 4457700"/>
              <a:gd name="connsiteY9" fmla="*/ 3143250 h 4686300"/>
              <a:gd name="connsiteX10" fmla="*/ 228600 w 4457700"/>
              <a:gd name="connsiteY10" fmla="*/ 3048000 h 4686300"/>
              <a:gd name="connsiteX11" fmla="*/ 238125 w 4457700"/>
              <a:gd name="connsiteY11" fmla="*/ 3019425 h 4686300"/>
              <a:gd name="connsiteX12" fmla="*/ 257175 w 4457700"/>
              <a:gd name="connsiteY12" fmla="*/ 2990850 h 4686300"/>
              <a:gd name="connsiteX13" fmla="*/ 276225 w 4457700"/>
              <a:gd name="connsiteY13" fmla="*/ 2933700 h 4686300"/>
              <a:gd name="connsiteX14" fmla="*/ 285750 w 4457700"/>
              <a:gd name="connsiteY14" fmla="*/ 2905125 h 4686300"/>
              <a:gd name="connsiteX15" fmla="*/ 304800 w 4457700"/>
              <a:gd name="connsiteY15" fmla="*/ 2876550 h 4686300"/>
              <a:gd name="connsiteX16" fmla="*/ 314325 w 4457700"/>
              <a:gd name="connsiteY16" fmla="*/ 2838450 h 4686300"/>
              <a:gd name="connsiteX17" fmla="*/ 352425 w 4457700"/>
              <a:gd name="connsiteY17" fmla="*/ 2733675 h 4686300"/>
              <a:gd name="connsiteX18" fmla="*/ 361950 w 4457700"/>
              <a:gd name="connsiteY18" fmla="*/ 2686050 h 4686300"/>
              <a:gd name="connsiteX19" fmla="*/ 381000 w 4457700"/>
              <a:gd name="connsiteY19" fmla="*/ 2628900 h 4686300"/>
              <a:gd name="connsiteX20" fmla="*/ 390525 w 4457700"/>
              <a:gd name="connsiteY20" fmla="*/ 2571750 h 4686300"/>
              <a:gd name="connsiteX21" fmla="*/ 409575 w 4457700"/>
              <a:gd name="connsiteY21" fmla="*/ 2514600 h 4686300"/>
              <a:gd name="connsiteX22" fmla="*/ 447675 w 4457700"/>
              <a:gd name="connsiteY22" fmla="*/ 2400300 h 4686300"/>
              <a:gd name="connsiteX23" fmla="*/ 457200 w 4457700"/>
              <a:gd name="connsiteY23" fmla="*/ 2371725 h 4686300"/>
              <a:gd name="connsiteX24" fmla="*/ 466725 w 4457700"/>
              <a:gd name="connsiteY24" fmla="*/ 2343150 h 4686300"/>
              <a:gd name="connsiteX25" fmla="*/ 495300 w 4457700"/>
              <a:gd name="connsiteY25" fmla="*/ 2190750 h 4686300"/>
              <a:gd name="connsiteX26" fmla="*/ 514350 w 4457700"/>
              <a:gd name="connsiteY26" fmla="*/ 1971675 h 4686300"/>
              <a:gd name="connsiteX27" fmla="*/ 552450 w 4457700"/>
              <a:gd name="connsiteY27" fmla="*/ 1771650 h 4686300"/>
              <a:gd name="connsiteX28" fmla="*/ 571500 w 4457700"/>
              <a:gd name="connsiteY28" fmla="*/ 1666875 h 4686300"/>
              <a:gd name="connsiteX29" fmla="*/ 581025 w 4457700"/>
              <a:gd name="connsiteY29" fmla="*/ 1628775 h 4686300"/>
              <a:gd name="connsiteX30" fmla="*/ 600075 w 4457700"/>
              <a:gd name="connsiteY30" fmla="*/ 1571625 h 4686300"/>
              <a:gd name="connsiteX31" fmla="*/ 619125 w 4457700"/>
              <a:gd name="connsiteY31" fmla="*/ 1543050 h 4686300"/>
              <a:gd name="connsiteX32" fmla="*/ 628650 w 4457700"/>
              <a:gd name="connsiteY32" fmla="*/ 1485900 h 4686300"/>
              <a:gd name="connsiteX33" fmla="*/ 647700 w 4457700"/>
              <a:gd name="connsiteY33" fmla="*/ 1428750 h 4686300"/>
              <a:gd name="connsiteX34" fmla="*/ 657225 w 4457700"/>
              <a:gd name="connsiteY34" fmla="*/ 1400175 h 4686300"/>
              <a:gd name="connsiteX35" fmla="*/ 676275 w 4457700"/>
              <a:gd name="connsiteY35" fmla="*/ 1352550 h 4686300"/>
              <a:gd name="connsiteX36" fmla="*/ 685800 w 4457700"/>
              <a:gd name="connsiteY36" fmla="*/ 1304925 h 4686300"/>
              <a:gd name="connsiteX37" fmla="*/ 704850 w 4457700"/>
              <a:gd name="connsiteY37" fmla="*/ 1247775 h 4686300"/>
              <a:gd name="connsiteX38" fmla="*/ 714375 w 4457700"/>
              <a:gd name="connsiteY38" fmla="*/ 1219200 h 4686300"/>
              <a:gd name="connsiteX39" fmla="*/ 733425 w 4457700"/>
              <a:gd name="connsiteY39" fmla="*/ 1133475 h 4686300"/>
              <a:gd name="connsiteX40" fmla="*/ 752475 w 4457700"/>
              <a:gd name="connsiteY40" fmla="*/ 1076325 h 4686300"/>
              <a:gd name="connsiteX41" fmla="*/ 771525 w 4457700"/>
              <a:gd name="connsiteY41" fmla="*/ 1028700 h 4686300"/>
              <a:gd name="connsiteX42" fmla="*/ 790575 w 4457700"/>
              <a:gd name="connsiteY42" fmla="*/ 952500 h 4686300"/>
              <a:gd name="connsiteX43" fmla="*/ 809625 w 4457700"/>
              <a:gd name="connsiteY43" fmla="*/ 914400 h 4686300"/>
              <a:gd name="connsiteX44" fmla="*/ 819150 w 4457700"/>
              <a:gd name="connsiteY44" fmla="*/ 876300 h 4686300"/>
              <a:gd name="connsiteX45" fmla="*/ 847725 w 4457700"/>
              <a:gd name="connsiteY45" fmla="*/ 847725 h 4686300"/>
              <a:gd name="connsiteX46" fmla="*/ 857250 w 4457700"/>
              <a:gd name="connsiteY46" fmla="*/ 819150 h 4686300"/>
              <a:gd name="connsiteX47" fmla="*/ 895350 w 4457700"/>
              <a:gd name="connsiteY47" fmla="*/ 762000 h 4686300"/>
              <a:gd name="connsiteX48" fmla="*/ 904875 w 4457700"/>
              <a:gd name="connsiteY48" fmla="*/ 733425 h 4686300"/>
              <a:gd name="connsiteX49" fmla="*/ 933450 w 4457700"/>
              <a:gd name="connsiteY49" fmla="*/ 704850 h 4686300"/>
              <a:gd name="connsiteX50" fmla="*/ 981075 w 4457700"/>
              <a:gd name="connsiteY50" fmla="*/ 638175 h 4686300"/>
              <a:gd name="connsiteX51" fmla="*/ 1019175 w 4457700"/>
              <a:gd name="connsiteY51" fmla="*/ 581025 h 4686300"/>
              <a:gd name="connsiteX52" fmla="*/ 1028700 w 4457700"/>
              <a:gd name="connsiteY52" fmla="*/ 552450 h 4686300"/>
              <a:gd name="connsiteX53" fmla="*/ 1057275 w 4457700"/>
              <a:gd name="connsiteY53" fmla="*/ 523875 h 4686300"/>
              <a:gd name="connsiteX54" fmla="*/ 1076325 w 4457700"/>
              <a:gd name="connsiteY54" fmla="*/ 495300 h 4686300"/>
              <a:gd name="connsiteX55" fmla="*/ 1133475 w 4457700"/>
              <a:gd name="connsiteY55" fmla="*/ 438150 h 4686300"/>
              <a:gd name="connsiteX56" fmla="*/ 1152525 w 4457700"/>
              <a:gd name="connsiteY56" fmla="*/ 409575 h 4686300"/>
              <a:gd name="connsiteX57" fmla="*/ 1181100 w 4457700"/>
              <a:gd name="connsiteY57" fmla="*/ 390525 h 4686300"/>
              <a:gd name="connsiteX58" fmla="*/ 1219200 w 4457700"/>
              <a:gd name="connsiteY58" fmla="*/ 361950 h 4686300"/>
              <a:gd name="connsiteX59" fmla="*/ 1276350 w 4457700"/>
              <a:gd name="connsiteY59" fmla="*/ 323850 h 4686300"/>
              <a:gd name="connsiteX60" fmla="*/ 1304925 w 4457700"/>
              <a:gd name="connsiteY60" fmla="*/ 304800 h 4686300"/>
              <a:gd name="connsiteX61" fmla="*/ 1343025 w 4457700"/>
              <a:gd name="connsiteY61" fmla="*/ 295275 h 4686300"/>
              <a:gd name="connsiteX62" fmla="*/ 1400175 w 4457700"/>
              <a:gd name="connsiteY62" fmla="*/ 257175 h 4686300"/>
              <a:gd name="connsiteX63" fmla="*/ 1428750 w 4457700"/>
              <a:gd name="connsiteY63" fmla="*/ 228600 h 4686300"/>
              <a:gd name="connsiteX64" fmla="*/ 1457325 w 4457700"/>
              <a:gd name="connsiteY64" fmla="*/ 219075 h 4686300"/>
              <a:gd name="connsiteX65" fmla="*/ 1514475 w 4457700"/>
              <a:gd name="connsiteY65" fmla="*/ 180975 h 4686300"/>
              <a:gd name="connsiteX66" fmla="*/ 1552575 w 4457700"/>
              <a:gd name="connsiteY66" fmla="*/ 152400 h 4686300"/>
              <a:gd name="connsiteX67" fmla="*/ 1590675 w 4457700"/>
              <a:gd name="connsiteY67" fmla="*/ 142875 h 4686300"/>
              <a:gd name="connsiteX68" fmla="*/ 1619250 w 4457700"/>
              <a:gd name="connsiteY68" fmla="*/ 133350 h 4686300"/>
              <a:gd name="connsiteX69" fmla="*/ 1647825 w 4457700"/>
              <a:gd name="connsiteY69" fmla="*/ 114300 h 4686300"/>
              <a:gd name="connsiteX70" fmla="*/ 1676400 w 4457700"/>
              <a:gd name="connsiteY70" fmla="*/ 104775 h 4686300"/>
              <a:gd name="connsiteX71" fmla="*/ 1704975 w 4457700"/>
              <a:gd name="connsiteY71" fmla="*/ 85725 h 4686300"/>
              <a:gd name="connsiteX72" fmla="*/ 1733550 w 4457700"/>
              <a:gd name="connsiteY72" fmla="*/ 76200 h 4686300"/>
              <a:gd name="connsiteX73" fmla="*/ 1809750 w 4457700"/>
              <a:gd name="connsiteY73" fmla="*/ 57150 h 4686300"/>
              <a:gd name="connsiteX74" fmla="*/ 1943100 w 4457700"/>
              <a:gd name="connsiteY74" fmla="*/ 28575 h 4686300"/>
              <a:gd name="connsiteX75" fmla="*/ 2019300 w 4457700"/>
              <a:gd name="connsiteY75" fmla="*/ 19050 h 4686300"/>
              <a:gd name="connsiteX76" fmla="*/ 2105025 w 4457700"/>
              <a:gd name="connsiteY76" fmla="*/ 0 h 4686300"/>
              <a:gd name="connsiteX77" fmla="*/ 2819400 w 4457700"/>
              <a:gd name="connsiteY77" fmla="*/ 9525 h 4686300"/>
              <a:gd name="connsiteX78" fmla="*/ 2895600 w 4457700"/>
              <a:gd name="connsiteY78" fmla="*/ 28575 h 4686300"/>
              <a:gd name="connsiteX79" fmla="*/ 2962275 w 4457700"/>
              <a:gd name="connsiteY79" fmla="*/ 47625 h 4686300"/>
              <a:gd name="connsiteX80" fmla="*/ 2990850 w 4457700"/>
              <a:gd name="connsiteY80" fmla="*/ 66675 h 4686300"/>
              <a:gd name="connsiteX81" fmla="*/ 3009900 w 4457700"/>
              <a:gd name="connsiteY81" fmla="*/ 95250 h 4686300"/>
              <a:gd name="connsiteX82" fmla="*/ 3009900 w 4457700"/>
              <a:gd name="connsiteY82" fmla="*/ 266700 h 4686300"/>
              <a:gd name="connsiteX83" fmla="*/ 3000375 w 4457700"/>
              <a:gd name="connsiteY83" fmla="*/ 342900 h 4686300"/>
              <a:gd name="connsiteX84" fmla="*/ 2990850 w 4457700"/>
              <a:gd name="connsiteY84" fmla="*/ 371475 h 4686300"/>
              <a:gd name="connsiteX85" fmla="*/ 2981325 w 4457700"/>
              <a:gd name="connsiteY85" fmla="*/ 409575 h 4686300"/>
              <a:gd name="connsiteX86" fmla="*/ 3000375 w 4457700"/>
              <a:gd name="connsiteY86" fmla="*/ 657225 h 4686300"/>
              <a:gd name="connsiteX87" fmla="*/ 3009900 w 4457700"/>
              <a:gd name="connsiteY87" fmla="*/ 685800 h 4686300"/>
              <a:gd name="connsiteX88" fmla="*/ 3019425 w 4457700"/>
              <a:gd name="connsiteY88" fmla="*/ 723900 h 4686300"/>
              <a:gd name="connsiteX89" fmla="*/ 3076575 w 4457700"/>
              <a:gd name="connsiteY89" fmla="*/ 762000 h 4686300"/>
              <a:gd name="connsiteX90" fmla="*/ 3095625 w 4457700"/>
              <a:gd name="connsiteY90" fmla="*/ 790575 h 4686300"/>
              <a:gd name="connsiteX91" fmla="*/ 3124200 w 4457700"/>
              <a:gd name="connsiteY91" fmla="*/ 800100 h 4686300"/>
              <a:gd name="connsiteX92" fmla="*/ 3143250 w 4457700"/>
              <a:gd name="connsiteY92" fmla="*/ 838200 h 4686300"/>
              <a:gd name="connsiteX93" fmla="*/ 3171825 w 4457700"/>
              <a:gd name="connsiteY93" fmla="*/ 866775 h 4686300"/>
              <a:gd name="connsiteX94" fmla="*/ 3286125 w 4457700"/>
              <a:gd name="connsiteY94" fmla="*/ 942975 h 4686300"/>
              <a:gd name="connsiteX95" fmla="*/ 3314700 w 4457700"/>
              <a:gd name="connsiteY95" fmla="*/ 962025 h 4686300"/>
              <a:gd name="connsiteX96" fmla="*/ 3352800 w 4457700"/>
              <a:gd name="connsiteY96" fmla="*/ 971550 h 4686300"/>
              <a:gd name="connsiteX97" fmla="*/ 3371850 w 4457700"/>
              <a:gd name="connsiteY97" fmla="*/ 1000125 h 4686300"/>
              <a:gd name="connsiteX98" fmla="*/ 3381375 w 4457700"/>
              <a:gd name="connsiteY98" fmla="*/ 1028700 h 4686300"/>
              <a:gd name="connsiteX99" fmla="*/ 3419475 w 4457700"/>
              <a:gd name="connsiteY99" fmla="*/ 1085850 h 4686300"/>
              <a:gd name="connsiteX100" fmla="*/ 3438525 w 4457700"/>
              <a:gd name="connsiteY100" fmla="*/ 1152525 h 4686300"/>
              <a:gd name="connsiteX101" fmla="*/ 3495675 w 4457700"/>
              <a:gd name="connsiteY101" fmla="*/ 1247775 h 4686300"/>
              <a:gd name="connsiteX102" fmla="*/ 3524250 w 4457700"/>
              <a:gd name="connsiteY102" fmla="*/ 1295400 h 4686300"/>
              <a:gd name="connsiteX103" fmla="*/ 3562350 w 4457700"/>
              <a:gd name="connsiteY103" fmla="*/ 1352550 h 4686300"/>
              <a:gd name="connsiteX104" fmla="*/ 3581400 w 4457700"/>
              <a:gd name="connsiteY104" fmla="*/ 1381125 h 4686300"/>
              <a:gd name="connsiteX105" fmla="*/ 3638550 w 4457700"/>
              <a:gd name="connsiteY105" fmla="*/ 1438275 h 4686300"/>
              <a:gd name="connsiteX106" fmla="*/ 3667125 w 4457700"/>
              <a:gd name="connsiteY106" fmla="*/ 1466850 h 4686300"/>
              <a:gd name="connsiteX107" fmla="*/ 3714750 w 4457700"/>
              <a:gd name="connsiteY107" fmla="*/ 1524000 h 4686300"/>
              <a:gd name="connsiteX108" fmla="*/ 3733800 w 4457700"/>
              <a:gd name="connsiteY108" fmla="*/ 1552575 h 4686300"/>
              <a:gd name="connsiteX109" fmla="*/ 3762375 w 4457700"/>
              <a:gd name="connsiteY109" fmla="*/ 1581150 h 4686300"/>
              <a:gd name="connsiteX110" fmla="*/ 3800475 w 4457700"/>
              <a:gd name="connsiteY110" fmla="*/ 1638300 h 4686300"/>
              <a:gd name="connsiteX111" fmla="*/ 3848100 w 4457700"/>
              <a:gd name="connsiteY111" fmla="*/ 1695450 h 4686300"/>
              <a:gd name="connsiteX112" fmla="*/ 3876675 w 4457700"/>
              <a:gd name="connsiteY112" fmla="*/ 1724025 h 4686300"/>
              <a:gd name="connsiteX113" fmla="*/ 3924300 w 4457700"/>
              <a:gd name="connsiteY113" fmla="*/ 1771650 h 4686300"/>
              <a:gd name="connsiteX114" fmla="*/ 3943350 w 4457700"/>
              <a:gd name="connsiteY114" fmla="*/ 1800225 h 4686300"/>
              <a:gd name="connsiteX115" fmla="*/ 4029075 w 4457700"/>
              <a:gd name="connsiteY115" fmla="*/ 1866900 h 4686300"/>
              <a:gd name="connsiteX116" fmla="*/ 4057650 w 4457700"/>
              <a:gd name="connsiteY116" fmla="*/ 1885950 h 4686300"/>
              <a:gd name="connsiteX117" fmla="*/ 4086225 w 4457700"/>
              <a:gd name="connsiteY117" fmla="*/ 1905000 h 4686300"/>
              <a:gd name="connsiteX118" fmla="*/ 4143375 w 4457700"/>
              <a:gd name="connsiteY118" fmla="*/ 1952625 h 4686300"/>
              <a:gd name="connsiteX119" fmla="*/ 4191000 w 4457700"/>
              <a:gd name="connsiteY119" fmla="*/ 2000250 h 4686300"/>
              <a:gd name="connsiteX120" fmla="*/ 4219575 w 4457700"/>
              <a:gd name="connsiteY120" fmla="*/ 2028825 h 4686300"/>
              <a:gd name="connsiteX121" fmla="*/ 4248150 w 4457700"/>
              <a:gd name="connsiteY121" fmla="*/ 2038350 h 4686300"/>
              <a:gd name="connsiteX122" fmla="*/ 4276725 w 4457700"/>
              <a:gd name="connsiteY122" fmla="*/ 2057400 h 4686300"/>
              <a:gd name="connsiteX123" fmla="*/ 4305300 w 4457700"/>
              <a:gd name="connsiteY123" fmla="*/ 2066925 h 4686300"/>
              <a:gd name="connsiteX124" fmla="*/ 4343400 w 4457700"/>
              <a:gd name="connsiteY124" fmla="*/ 2085975 h 4686300"/>
              <a:gd name="connsiteX125" fmla="*/ 4429125 w 4457700"/>
              <a:gd name="connsiteY125" fmla="*/ 2105025 h 4686300"/>
              <a:gd name="connsiteX126" fmla="*/ 4448175 w 4457700"/>
              <a:gd name="connsiteY126" fmla="*/ 2162175 h 4686300"/>
              <a:gd name="connsiteX127" fmla="*/ 4457700 w 4457700"/>
              <a:gd name="connsiteY127" fmla="*/ 2190750 h 4686300"/>
              <a:gd name="connsiteX128" fmla="*/ 4448175 w 4457700"/>
              <a:gd name="connsiteY128" fmla="*/ 2305050 h 4686300"/>
              <a:gd name="connsiteX129" fmla="*/ 4391025 w 4457700"/>
              <a:gd name="connsiteY129" fmla="*/ 2419350 h 4686300"/>
              <a:gd name="connsiteX130" fmla="*/ 4371975 w 4457700"/>
              <a:gd name="connsiteY130" fmla="*/ 2457450 h 4686300"/>
              <a:gd name="connsiteX131" fmla="*/ 4362450 w 4457700"/>
              <a:gd name="connsiteY131" fmla="*/ 2486025 h 4686300"/>
              <a:gd name="connsiteX132" fmla="*/ 4343400 w 4457700"/>
              <a:gd name="connsiteY132" fmla="*/ 2514600 h 4686300"/>
              <a:gd name="connsiteX133" fmla="*/ 4324350 w 4457700"/>
              <a:gd name="connsiteY133" fmla="*/ 2571750 h 4686300"/>
              <a:gd name="connsiteX134" fmla="*/ 4257675 w 4457700"/>
              <a:gd name="connsiteY134" fmla="*/ 2667000 h 4686300"/>
              <a:gd name="connsiteX135" fmla="*/ 4229100 w 4457700"/>
              <a:gd name="connsiteY135" fmla="*/ 2724150 h 4686300"/>
              <a:gd name="connsiteX136" fmla="*/ 4162425 w 4457700"/>
              <a:gd name="connsiteY136" fmla="*/ 2809875 h 4686300"/>
              <a:gd name="connsiteX137" fmla="*/ 4124325 w 4457700"/>
              <a:gd name="connsiteY137" fmla="*/ 2867025 h 4686300"/>
              <a:gd name="connsiteX138" fmla="*/ 4048125 w 4457700"/>
              <a:gd name="connsiteY138" fmla="*/ 2943225 h 4686300"/>
              <a:gd name="connsiteX139" fmla="*/ 4019550 w 4457700"/>
              <a:gd name="connsiteY139" fmla="*/ 2971800 h 4686300"/>
              <a:gd name="connsiteX140" fmla="*/ 3943350 w 4457700"/>
              <a:gd name="connsiteY140" fmla="*/ 3019425 h 4686300"/>
              <a:gd name="connsiteX141" fmla="*/ 3914775 w 4457700"/>
              <a:gd name="connsiteY141" fmla="*/ 3048000 h 4686300"/>
              <a:gd name="connsiteX142" fmla="*/ 3848100 w 4457700"/>
              <a:gd name="connsiteY142" fmla="*/ 3086100 h 4686300"/>
              <a:gd name="connsiteX143" fmla="*/ 3781425 w 4457700"/>
              <a:gd name="connsiteY143" fmla="*/ 3133725 h 4686300"/>
              <a:gd name="connsiteX144" fmla="*/ 3743325 w 4457700"/>
              <a:gd name="connsiteY144" fmla="*/ 3143250 h 4686300"/>
              <a:gd name="connsiteX145" fmla="*/ 3714750 w 4457700"/>
              <a:gd name="connsiteY145" fmla="*/ 3152775 h 4686300"/>
              <a:gd name="connsiteX146" fmla="*/ 3676650 w 4457700"/>
              <a:gd name="connsiteY146" fmla="*/ 3171825 h 4686300"/>
              <a:gd name="connsiteX147" fmla="*/ 3581400 w 4457700"/>
              <a:gd name="connsiteY147" fmla="*/ 3190875 h 4686300"/>
              <a:gd name="connsiteX148" fmla="*/ 3476625 w 4457700"/>
              <a:gd name="connsiteY148" fmla="*/ 3228975 h 4686300"/>
              <a:gd name="connsiteX149" fmla="*/ 3409950 w 4457700"/>
              <a:gd name="connsiteY149" fmla="*/ 3248025 h 4686300"/>
              <a:gd name="connsiteX150" fmla="*/ 3314700 w 4457700"/>
              <a:gd name="connsiteY150" fmla="*/ 3276600 h 4686300"/>
              <a:gd name="connsiteX151" fmla="*/ 3105150 w 4457700"/>
              <a:gd name="connsiteY151" fmla="*/ 3324225 h 4686300"/>
              <a:gd name="connsiteX152" fmla="*/ 2828925 w 4457700"/>
              <a:gd name="connsiteY152" fmla="*/ 3352800 h 4686300"/>
              <a:gd name="connsiteX153" fmla="*/ 2752725 w 4457700"/>
              <a:gd name="connsiteY153" fmla="*/ 3371850 h 4686300"/>
              <a:gd name="connsiteX154" fmla="*/ 2676525 w 4457700"/>
              <a:gd name="connsiteY154" fmla="*/ 3381375 h 4686300"/>
              <a:gd name="connsiteX155" fmla="*/ 2571750 w 4457700"/>
              <a:gd name="connsiteY155" fmla="*/ 3400425 h 4686300"/>
              <a:gd name="connsiteX156" fmla="*/ 2295525 w 4457700"/>
              <a:gd name="connsiteY156" fmla="*/ 3409950 h 4686300"/>
              <a:gd name="connsiteX157" fmla="*/ 2200275 w 4457700"/>
              <a:gd name="connsiteY157" fmla="*/ 3419475 h 4686300"/>
              <a:gd name="connsiteX158" fmla="*/ 2124075 w 4457700"/>
              <a:gd name="connsiteY158" fmla="*/ 3429000 h 4686300"/>
              <a:gd name="connsiteX159" fmla="*/ 1514475 w 4457700"/>
              <a:gd name="connsiteY159" fmla="*/ 3438525 h 4686300"/>
              <a:gd name="connsiteX160" fmla="*/ 1333500 w 4457700"/>
              <a:gd name="connsiteY160" fmla="*/ 3476625 h 4686300"/>
              <a:gd name="connsiteX161" fmla="*/ 1266825 w 4457700"/>
              <a:gd name="connsiteY161" fmla="*/ 3486150 h 4686300"/>
              <a:gd name="connsiteX162" fmla="*/ 1219200 w 4457700"/>
              <a:gd name="connsiteY162" fmla="*/ 3495675 h 4686300"/>
              <a:gd name="connsiteX163" fmla="*/ 1133475 w 4457700"/>
              <a:gd name="connsiteY163" fmla="*/ 3505200 h 4686300"/>
              <a:gd name="connsiteX164" fmla="*/ 1104900 w 4457700"/>
              <a:gd name="connsiteY164" fmla="*/ 3514725 h 4686300"/>
              <a:gd name="connsiteX165" fmla="*/ 1057275 w 4457700"/>
              <a:gd name="connsiteY165" fmla="*/ 3524250 h 4686300"/>
              <a:gd name="connsiteX166" fmla="*/ 1019175 w 4457700"/>
              <a:gd name="connsiteY166" fmla="*/ 3543300 h 4686300"/>
              <a:gd name="connsiteX167" fmla="*/ 962025 w 4457700"/>
              <a:gd name="connsiteY167" fmla="*/ 3552825 h 4686300"/>
              <a:gd name="connsiteX168" fmla="*/ 895350 w 4457700"/>
              <a:gd name="connsiteY168" fmla="*/ 3571875 h 4686300"/>
              <a:gd name="connsiteX169" fmla="*/ 847725 w 4457700"/>
              <a:gd name="connsiteY169" fmla="*/ 3581400 h 4686300"/>
              <a:gd name="connsiteX170" fmla="*/ 819150 w 4457700"/>
              <a:gd name="connsiteY170" fmla="*/ 3590925 h 4686300"/>
              <a:gd name="connsiteX171" fmla="*/ 742950 w 4457700"/>
              <a:gd name="connsiteY171" fmla="*/ 3609975 h 4686300"/>
              <a:gd name="connsiteX172" fmla="*/ 666750 w 4457700"/>
              <a:gd name="connsiteY172" fmla="*/ 3629025 h 4686300"/>
              <a:gd name="connsiteX173" fmla="*/ 609600 w 4457700"/>
              <a:gd name="connsiteY173" fmla="*/ 3667125 h 4686300"/>
              <a:gd name="connsiteX174" fmla="*/ 542925 w 4457700"/>
              <a:gd name="connsiteY174" fmla="*/ 3714750 h 4686300"/>
              <a:gd name="connsiteX175" fmla="*/ 523875 w 4457700"/>
              <a:gd name="connsiteY175" fmla="*/ 3743325 h 4686300"/>
              <a:gd name="connsiteX176" fmla="*/ 457200 w 4457700"/>
              <a:gd name="connsiteY176" fmla="*/ 3800475 h 4686300"/>
              <a:gd name="connsiteX177" fmla="*/ 419100 w 4457700"/>
              <a:gd name="connsiteY177" fmla="*/ 3857625 h 4686300"/>
              <a:gd name="connsiteX178" fmla="*/ 400050 w 4457700"/>
              <a:gd name="connsiteY178" fmla="*/ 3886200 h 4686300"/>
              <a:gd name="connsiteX179" fmla="*/ 361950 w 4457700"/>
              <a:gd name="connsiteY179" fmla="*/ 3962400 h 4686300"/>
              <a:gd name="connsiteX180" fmla="*/ 342900 w 4457700"/>
              <a:gd name="connsiteY180" fmla="*/ 3990975 h 4686300"/>
              <a:gd name="connsiteX181" fmla="*/ 333375 w 4457700"/>
              <a:gd name="connsiteY181" fmla="*/ 4019550 h 4686300"/>
              <a:gd name="connsiteX182" fmla="*/ 285750 w 4457700"/>
              <a:gd name="connsiteY182" fmla="*/ 4076700 h 4686300"/>
              <a:gd name="connsiteX183" fmla="*/ 276225 w 4457700"/>
              <a:gd name="connsiteY183" fmla="*/ 4105275 h 4686300"/>
              <a:gd name="connsiteX184" fmla="*/ 228600 w 4457700"/>
              <a:gd name="connsiteY184" fmla="*/ 4171950 h 4686300"/>
              <a:gd name="connsiteX185" fmla="*/ 200025 w 4457700"/>
              <a:gd name="connsiteY185" fmla="*/ 4238625 h 4686300"/>
              <a:gd name="connsiteX186" fmla="*/ 190500 w 4457700"/>
              <a:gd name="connsiteY186" fmla="*/ 4267200 h 4686300"/>
              <a:gd name="connsiteX187" fmla="*/ 171450 w 4457700"/>
              <a:gd name="connsiteY187" fmla="*/ 4295775 h 4686300"/>
              <a:gd name="connsiteX188" fmla="*/ 152400 w 4457700"/>
              <a:gd name="connsiteY188" fmla="*/ 4352925 h 4686300"/>
              <a:gd name="connsiteX189" fmla="*/ 133350 w 4457700"/>
              <a:gd name="connsiteY189" fmla="*/ 4419600 h 4686300"/>
              <a:gd name="connsiteX190" fmla="*/ 114300 w 4457700"/>
              <a:gd name="connsiteY190" fmla="*/ 4448175 h 4686300"/>
              <a:gd name="connsiteX191" fmla="*/ 85725 w 4457700"/>
              <a:gd name="connsiteY191" fmla="*/ 4505325 h 4686300"/>
              <a:gd name="connsiteX192" fmla="*/ 76200 w 4457700"/>
              <a:gd name="connsiteY192" fmla="*/ 4543425 h 4686300"/>
              <a:gd name="connsiteX193" fmla="*/ 38100 w 4457700"/>
              <a:gd name="connsiteY193" fmla="*/ 4600575 h 4686300"/>
              <a:gd name="connsiteX194" fmla="*/ 0 w 4457700"/>
              <a:gd name="connsiteY194" fmla="*/ 4686300 h 4686300"/>
              <a:gd name="connsiteX195" fmla="*/ 9525 w 4457700"/>
              <a:gd name="connsiteY195" fmla="*/ 3790950 h 4686300"/>
              <a:gd name="connsiteX196" fmla="*/ 28575 w 4457700"/>
              <a:gd name="connsiteY196" fmla="*/ 3657600 h 4686300"/>
              <a:gd name="connsiteX197" fmla="*/ 38100 w 4457700"/>
              <a:gd name="connsiteY197" fmla="*/ 3743325 h 468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</a:cxnLst>
            <a:rect l="l" t="t" r="r" b="b"/>
            <a:pathLst>
              <a:path w="4457700" h="4686300">
                <a:moveTo>
                  <a:pt x="38100" y="3743325"/>
                </a:moveTo>
                <a:cubicBezTo>
                  <a:pt x="41275" y="3736975"/>
                  <a:pt x="43053" y="3660644"/>
                  <a:pt x="47625" y="3619500"/>
                </a:cubicBezTo>
                <a:cubicBezTo>
                  <a:pt x="49413" y="3603410"/>
                  <a:pt x="54488" y="3587844"/>
                  <a:pt x="57150" y="3571875"/>
                </a:cubicBezTo>
                <a:cubicBezTo>
                  <a:pt x="65215" y="3523488"/>
                  <a:pt x="64976" y="3502470"/>
                  <a:pt x="76200" y="3457575"/>
                </a:cubicBezTo>
                <a:cubicBezTo>
                  <a:pt x="78635" y="3447835"/>
                  <a:pt x="83290" y="3438740"/>
                  <a:pt x="85725" y="3429000"/>
                </a:cubicBezTo>
                <a:cubicBezTo>
                  <a:pt x="92882" y="3400373"/>
                  <a:pt x="97953" y="3348746"/>
                  <a:pt x="114300" y="3324225"/>
                </a:cubicBezTo>
                <a:lnTo>
                  <a:pt x="133350" y="3295650"/>
                </a:lnTo>
                <a:cubicBezTo>
                  <a:pt x="136402" y="3283443"/>
                  <a:pt x="145568" y="3242640"/>
                  <a:pt x="152400" y="3228975"/>
                </a:cubicBezTo>
                <a:cubicBezTo>
                  <a:pt x="157520" y="3218736"/>
                  <a:pt x="166330" y="3210639"/>
                  <a:pt x="171450" y="3200400"/>
                </a:cubicBezTo>
                <a:cubicBezTo>
                  <a:pt x="210885" y="3121530"/>
                  <a:pt x="145430" y="3225142"/>
                  <a:pt x="200025" y="3143250"/>
                </a:cubicBezTo>
                <a:cubicBezTo>
                  <a:pt x="214420" y="3085669"/>
                  <a:pt x="205410" y="3117569"/>
                  <a:pt x="228600" y="3048000"/>
                </a:cubicBezTo>
                <a:cubicBezTo>
                  <a:pt x="231775" y="3038475"/>
                  <a:pt x="232556" y="3027779"/>
                  <a:pt x="238125" y="3019425"/>
                </a:cubicBezTo>
                <a:cubicBezTo>
                  <a:pt x="244475" y="3009900"/>
                  <a:pt x="252526" y="3001311"/>
                  <a:pt x="257175" y="2990850"/>
                </a:cubicBezTo>
                <a:cubicBezTo>
                  <a:pt x="265330" y="2972500"/>
                  <a:pt x="269875" y="2952750"/>
                  <a:pt x="276225" y="2933700"/>
                </a:cubicBezTo>
                <a:cubicBezTo>
                  <a:pt x="279400" y="2924175"/>
                  <a:pt x="280181" y="2913479"/>
                  <a:pt x="285750" y="2905125"/>
                </a:cubicBezTo>
                <a:lnTo>
                  <a:pt x="304800" y="2876550"/>
                </a:lnTo>
                <a:cubicBezTo>
                  <a:pt x="307975" y="2863850"/>
                  <a:pt x="310185" y="2850869"/>
                  <a:pt x="314325" y="2838450"/>
                </a:cubicBezTo>
                <a:cubicBezTo>
                  <a:pt x="326635" y="2801519"/>
                  <a:pt x="344642" y="2772590"/>
                  <a:pt x="352425" y="2733675"/>
                </a:cubicBezTo>
                <a:cubicBezTo>
                  <a:pt x="355600" y="2717800"/>
                  <a:pt x="357690" y="2701669"/>
                  <a:pt x="361950" y="2686050"/>
                </a:cubicBezTo>
                <a:cubicBezTo>
                  <a:pt x="367234" y="2666677"/>
                  <a:pt x="377699" y="2648707"/>
                  <a:pt x="381000" y="2628900"/>
                </a:cubicBezTo>
                <a:cubicBezTo>
                  <a:pt x="384175" y="2609850"/>
                  <a:pt x="385841" y="2590486"/>
                  <a:pt x="390525" y="2571750"/>
                </a:cubicBezTo>
                <a:cubicBezTo>
                  <a:pt x="395395" y="2552269"/>
                  <a:pt x="403225" y="2533650"/>
                  <a:pt x="409575" y="2514600"/>
                </a:cubicBezTo>
                <a:lnTo>
                  <a:pt x="447675" y="2400300"/>
                </a:lnTo>
                <a:lnTo>
                  <a:pt x="457200" y="2371725"/>
                </a:lnTo>
                <a:cubicBezTo>
                  <a:pt x="460375" y="2362200"/>
                  <a:pt x="464290" y="2352890"/>
                  <a:pt x="466725" y="2343150"/>
                </a:cubicBezTo>
                <a:cubicBezTo>
                  <a:pt x="481458" y="2284218"/>
                  <a:pt x="486373" y="2268863"/>
                  <a:pt x="495300" y="2190750"/>
                </a:cubicBezTo>
                <a:cubicBezTo>
                  <a:pt x="503623" y="2117923"/>
                  <a:pt x="496572" y="2042787"/>
                  <a:pt x="514350" y="1971675"/>
                </a:cubicBezTo>
                <a:cubicBezTo>
                  <a:pt x="536817" y="1881806"/>
                  <a:pt x="523069" y="1940590"/>
                  <a:pt x="552450" y="1771650"/>
                </a:cubicBezTo>
                <a:cubicBezTo>
                  <a:pt x="560721" y="1724089"/>
                  <a:pt x="561469" y="1712013"/>
                  <a:pt x="571500" y="1666875"/>
                </a:cubicBezTo>
                <a:cubicBezTo>
                  <a:pt x="574340" y="1654096"/>
                  <a:pt x="577263" y="1641314"/>
                  <a:pt x="581025" y="1628775"/>
                </a:cubicBezTo>
                <a:cubicBezTo>
                  <a:pt x="586795" y="1609541"/>
                  <a:pt x="588936" y="1588333"/>
                  <a:pt x="600075" y="1571625"/>
                </a:cubicBezTo>
                <a:lnTo>
                  <a:pt x="619125" y="1543050"/>
                </a:lnTo>
                <a:cubicBezTo>
                  <a:pt x="622300" y="1524000"/>
                  <a:pt x="623966" y="1504636"/>
                  <a:pt x="628650" y="1485900"/>
                </a:cubicBezTo>
                <a:cubicBezTo>
                  <a:pt x="633520" y="1466419"/>
                  <a:pt x="641350" y="1447800"/>
                  <a:pt x="647700" y="1428750"/>
                </a:cubicBezTo>
                <a:cubicBezTo>
                  <a:pt x="650875" y="1419225"/>
                  <a:pt x="653496" y="1409497"/>
                  <a:pt x="657225" y="1400175"/>
                </a:cubicBezTo>
                <a:cubicBezTo>
                  <a:pt x="663575" y="1384300"/>
                  <a:pt x="671362" y="1368927"/>
                  <a:pt x="676275" y="1352550"/>
                </a:cubicBezTo>
                <a:cubicBezTo>
                  <a:pt x="680927" y="1337043"/>
                  <a:pt x="681540" y="1320544"/>
                  <a:pt x="685800" y="1304925"/>
                </a:cubicBezTo>
                <a:cubicBezTo>
                  <a:pt x="691084" y="1285552"/>
                  <a:pt x="698500" y="1266825"/>
                  <a:pt x="704850" y="1247775"/>
                </a:cubicBezTo>
                <a:cubicBezTo>
                  <a:pt x="708025" y="1238250"/>
                  <a:pt x="712406" y="1229045"/>
                  <a:pt x="714375" y="1219200"/>
                </a:cubicBezTo>
                <a:cubicBezTo>
                  <a:pt x="719813" y="1192009"/>
                  <a:pt x="725354" y="1160378"/>
                  <a:pt x="733425" y="1133475"/>
                </a:cubicBezTo>
                <a:cubicBezTo>
                  <a:pt x="739195" y="1114241"/>
                  <a:pt x="745017" y="1094969"/>
                  <a:pt x="752475" y="1076325"/>
                </a:cubicBezTo>
                <a:cubicBezTo>
                  <a:pt x="758825" y="1060450"/>
                  <a:pt x="766612" y="1045077"/>
                  <a:pt x="771525" y="1028700"/>
                </a:cubicBezTo>
                <a:cubicBezTo>
                  <a:pt x="786433" y="979005"/>
                  <a:pt x="773813" y="991611"/>
                  <a:pt x="790575" y="952500"/>
                </a:cubicBezTo>
                <a:cubicBezTo>
                  <a:pt x="796168" y="939449"/>
                  <a:pt x="804639" y="927695"/>
                  <a:pt x="809625" y="914400"/>
                </a:cubicBezTo>
                <a:cubicBezTo>
                  <a:pt x="814222" y="902143"/>
                  <a:pt x="812655" y="887666"/>
                  <a:pt x="819150" y="876300"/>
                </a:cubicBezTo>
                <a:cubicBezTo>
                  <a:pt x="825833" y="864604"/>
                  <a:pt x="838200" y="857250"/>
                  <a:pt x="847725" y="847725"/>
                </a:cubicBezTo>
                <a:cubicBezTo>
                  <a:pt x="850900" y="838200"/>
                  <a:pt x="852374" y="827927"/>
                  <a:pt x="857250" y="819150"/>
                </a:cubicBezTo>
                <a:cubicBezTo>
                  <a:pt x="868369" y="799136"/>
                  <a:pt x="888110" y="783720"/>
                  <a:pt x="895350" y="762000"/>
                </a:cubicBezTo>
                <a:cubicBezTo>
                  <a:pt x="898525" y="752475"/>
                  <a:pt x="899306" y="741779"/>
                  <a:pt x="904875" y="733425"/>
                </a:cubicBezTo>
                <a:cubicBezTo>
                  <a:pt x="912347" y="722217"/>
                  <a:pt x="925620" y="715811"/>
                  <a:pt x="933450" y="704850"/>
                </a:cubicBezTo>
                <a:cubicBezTo>
                  <a:pt x="996135" y="617091"/>
                  <a:pt x="906779" y="712471"/>
                  <a:pt x="981075" y="638175"/>
                </a:cubicBezTo>
                <a:cubicBezTo>
                  <a:pt x="1003723" y="570231"/>
                  <a:pt x="971609" y="652374"/>
                  <a:pt x="1019175" y="581025"/>
                </a:cubicBezTo>
                <a:cubicBezTo>
                  <a:pt x="1024744" y="572671"/>
                  <a:pt x="1023131" y="560804"/>
                  <a:pt x="1028700" y="552450"/>
                </a:cubicBezTo>
                <a:cubicBezTo>
                  <a:pt x="1036172" y="541242"/>
                  <a:pt x="1048651" y="534223"/>
                  <a:pt x="1057275" y="523875"/>
                </a:cubicBezTo>
                <a:cubicBezTo>
                  <a:pt x="1064604" y="515081"/>
                  <a:pt x="1068720" y="503856"/>
                  <a:pt x="1076325" y="495300"/>
                </a:cubicBezTo>
                <a:cubicBezTo>
                  <a:pt x="1094223" y="475164"/>
                  <a:pt x="1118531" y="460566"/>
                  <a:pt x="1133475" y="438150"/>
                </a:cubicBezTo>
                <a:cubicBezTo>
                  <a:pt x="1139825" y="428625"/>
                  <a:pt x="1144430" y="417670"/>
                  <a:pt x="1152525" y="409575"/>
                </a:cubicBezTo>
                <a:cubicBezTo>
                  <a:pt x="1160620" y="401480"/>
                  <a:pt x="1171785" y="397179"/>
                  <a:pt x="1181100" y="390525"/>
                </a:cubicBezTo>
                <a:cubicBezTo>
                  <a:pt x="1194018" y="381298"/>
                  <a:pt x="1206195" y="371054"/>
                  <a:pt x="1219200" y="361950"/>
                </a:cubicBezTo>
                <a:cubicBezTo>
                  <a:pt x="1237957" y="348820"/>
                  <a:pt x="1257300" y="336550"/>
                  <a:pt x="1276350" y="323850"/>
                </a:cubicBezTo>
                <a:cubicBezTo>
                  <a:pt x="1285875" y="317500"/>
                  <a:pt x="1293819" y="307576"/>
                  <a:pt x="1304925" y="304800"/>
                </a:cubicBezTo>
                <a:lnTo>
                  <a:pt x="1343025" y="295275"/>
                </a:lnTo>
                <a:cubicBezTo>
                  <a:pt x="1434182" y="204118"/>
                  <a:pt x="1317467" y="312314"/>
                  <a:pt x="1400175" y="257175"/>
                </a:cubicBezTo>
                <a:cubicBezTo>
                  <a:pt x="1411383" y="249703"/>
                  <a:pt x="1417542" y="236072"/>
                  <a:pt x="1428750" y="228600"/>
                </a:cubicBezTo>
                <a:cubicBezTo>
                  <a:pt x="1437104" y="223031"/>
                  <a:pt x="1448548" y="223951"/>
                  <a:pt x="1457325" y="219075"/>
                </a:cubicBezTo>
                <a:cubicBezTo>
                  <a:pt x="1477339" y="207956"/>
                  <a:pt x="1496159" y="194712"/>
                  <a:pt x="1514475" y="180975"/>
                </a:cubicBezTo>
                <a:cubicBezTo>
                  <a:pt x="1527175" y="171450"/>
                  <a:pt x="1538376" y="159500"/>
                  <a:pt x="1552575" y="152400"/>
                </a:cubicBezTo>
                <a:cubicBezTo>
                  <a:pt x="1564284" y="146546"/>
                  <a:pt x="1578088" y="146471"/>
                  <a:pt x="1590675" y="142875"/>
                </a:cubicBezTo>
                <a:cubicBezTo>
                  <a:pt x="1600329" y="140117"/>
                  <a:pt x="1610270" y="137840"/>
                  <a:pt x="1619250" y="133350"/>
                </a:cubicBezTo>
                <a:cubicBezTo>
                  <a:pt x="1629489" y="128230"/>
                  <a:pt x="1637586" y="119420"/>
                  <a:pt x="1647825" y="114300"/>
                </a:cubicBezTo>
                <a:cubicBezTo>
                  <a:pt x="1656805" y="109810"/>
                  <a:pt x="1667420" y="109265"/>
                  <a:pt x="1676400" y="104775"/>
                </a:cubicBezTo>
                <a:cubicBezTo>
                  <a:pt x="1686639" y="99655"/>
                  <a:pt x="1694736" y="90845"/>
                  <a:pt x="1704975" y="85725"/>
                </a:cubicBezTo>
                <a:cubicBezTo>
                  <a:pt x="1713955" y="81235"/>
                  <a:pt x="1723864" y="78842"/>
                  <a:pt x="1733550" y="76200"/>
                </a:cubicBezTo>
                <a:cubicBezTo>
                  <a:pt x="1758809" y="69311"/>
                  <a:pt x="1784912" y="65429"/>
                  <a:pt x="1809750" y="57150"/>
                </a:cubicBezTo>
                <a:cubicBezTo>
                  <a:pt x="1867579" y="37874"/>
                  <a:pt x="1844081" y="44210"/>
                  <a:pt x="1943100" y="28575"/>
                </a:cubicBezTo>
                <a:cubicBezTo>
                  <a:pt x="1968384" y="24583"/>
                  <a:pt x="1994092" y="23498"/>
                  <a:pt x="2019300" y="19050"/>
                </a:cubicBezTo>
                <a:cubicBezTo>
                  <a:pt x="2048127" y="13963"/>
                  <a:pt x="2076450" y="6350"/>
                  <a:pt x="2105025" y="0"/>
                </a:cubicBezTo>
                <a:lnTo>
                  <a:pt x="2819400" y="9525"/>
                </a:lnTo>
                <a:cubicBezTo>
                  <a:pt x="2851233" y="10321"/>
                  <a:pt x="2867566" y="20565"/>
                  <a:pt x="2895600" y="28575"/>
                </a:cubicBezTo>
                <a:cubicBezTo>
                  <a:pt x="2909842" y="32644"/>
                  <a:pt x="2947050" y="40012"/>
                  <a:pt x="2962275" y="47625"/>
                </a:cubicBezTo>
                <a:cubicBezTo>
                  <a:pt x="2972514" y="52745"/>
                  <a:pt x="2981325" y="60325"/>
                  <a:pt x="2990850" y="66675"/>
                </a:cubicBezTo>
                <a:cubicBezTo>
                  <a:pt x="2997200" y="76200"/>
                  <a:pt x="3005391" y="84728"/>
                  <a:pt x="3009900" y="95250"/>
                </a:cubicBezTo>
                <a:cubicBezTo>
                  <a:pt x="3032084" y="147012"/>
                  <a:pt x="3014059" y="220956"/>
                  <a:pt x="3009900" y="266700"/>
                </a:cubicBezTo>
                <a:cubicBezTo>
                  <a:pt x="3007582" y="292193"/>
                  <a:pt x="3004954" y="317715"/>
                  <a:pt x="3000375" y="342900"/>
                </a:cubicBezTo>
                <a:cubicBezTo>
                  <a:pt x="2998579" y="352778"/>
                  <a:pt x="2993608" y="361821"/>
                  <a:pt x="2990850" y="371475"/>
                </a:cubicBezTo>
                <a:cubicBezTo>
                  <a:pt x="2987254" y="384062"/>
                  <a:pt x="2984500" y="396875"/>
                  <a:pt x="2981325" y="409575"/>
                </a:cubicBezTo>
                <a:cubicBezTo>
                  <a:pt x="2986135" y="510583"/>
                  <a:pt x="2979089" y="572083"/>
                  <a:pt x="3000375" y="657225"/>
                </a:cubicBezTo>
                <a:cubicBezTo>
                  <a:pt x="3002810" y="666965"/>
                  <a:pt x="3007142" y="676146"/>
                  <a:pt x="3009900" y="685800"/>
                </a:cubicBezTo>
                <a:cubicBezTo>
                  <a:pt x="3013496" y="698387"/>
                  <a:pt x="3012930" y="712534"/>
                  <a:pt x="3019425" y="723900"/>
                </a:cubicBezTo>
                <a:cubicBezTo>
                  <a:pt x="3036213" y="753279"/>
                  <a:pt x="3049298" y="752908"/>
                  <a:pt x="3076575" y="762000"/>
                </a:cubicBezTo>
                <a:cubicBezTo>
                  <a:pt x="3082925" y="771525"/>
                  <a:pt x="3086686" y="783424"/>
                  <a:pt x="3095625" y="790575"/>
                </a:cubicBezTo>
                <a:cubicBezTo>
                  <a:pt x="3103465" y="796847"/>
                  <a:pt x="3117100" y="793000"/>
                  <a:pt x="3124200" y="800100"/>
                </a:cubicBezTo>
                <a:cubicBezTo>
                  <a:pt x="3134240" y="810140"/>
                  <a:pt x="3134997" y="826646"/>
                  <a:pt x="3143250" y="838200"/>
                </a:cubicBezTo>
                <a:cubicBezTo>
                  <a:pt x="3151080" y="849161"/>
                  <a:pt x="3161399" y="858245"/>
                  <a:pt x="3171825" y="866775"/>
                </a:cubicBezTo>
                <a:cubicBezTo>
                  <a:pt x="3278233" y="953836"/>
                  <a:pt x="3211197" y="900159"/>
                  <a:pt x="3286125" y="942975"/>
                </a:cubicBezTo>
                <a:cubicBezTo>
                  <a:pt x="3296064" y="948655"/>
                  <a:pt x="3304178" y="957516"/>
                  <a:pt x="3314700" y="962025"/>
                </a:cubicBezTo>
                <a:cubicBezTo>
                  <a:pt x="3326732" y="967182"/>
                  <a:pt x="3340100" y="968375"/>
                  <a:pt x="3352800" y="971550"/>
                </a:cubicBezTo>
                <a:cubicBezTo>
                  <a:pt x="3359150" y="981075"/>
                  <a:pt x="3366730" y="989886"/>
                  <a:pt x="3371850" y="1000125"/>
                </a:cubicBezTo>
                <a:cubicBezTo>
                  <a:pt x="3376340" y="1009105"/>
                  <a:pt x="3376499" y="1019923"/>
                  <a:pt x="3381375" y="1028700"/>
                </a:cubicBezTo>
                <a:cubicBezTo>
                  <a:pt x="3392494" y="1048714"/>
                  <a:pt x="3419475" y="1085850"/>
                  <a:pt x="3419475" y="1085850"/>
                </a:cubicBezTo>
                <a:cubicBezTo>
                  <a:pt x="3424308" y="1105184"/>
                  <a:pt x="3430326" y="1133394"/>
                  <a:pt x="3438525" y="1152525"/>
                </a:cubicBezTo>
                <a:cubicBezTo>
                  <a:pt x="3457673" y="1197204"/>
                  <a:pt x="3466050" y="1201222"/>
                  <a:pt x="3495675" y="1247775"/>
                </a:cubicBezTo>
                <a:cubicBezTo>
                  <a:pt x="3505614" y="1263394"/>
                  <a:pt x="3514311" y="1279781"/>
                  <a:pt x="3524250" y="1295400"/>
                </a:cubicBezTo>
                <a:cubicBezTo>
                  <a:pt x="3536542" y="1314716"/>
                  <a:pt x="3549650" y="1333500"/>
                  <a:pt x="3562350" y="1352550"/>
                </a:cubicBezTo>
                <a:cubicBezTo>
                  <a:pt x="3568700" y="1362075"/>
                  <a:pt x="3573305" y="1373030"/>
                  <a:pt x="3581400" y="1381125"/>
                </a:cubicBezTo>
                <a:lnTo>
                  <a:pt x="3638550" y="1438275"/>
                </a:lnTo>
                <a:cubicBezTo>
                  <a:pt x="3648075" y="1447800"/>
                  <a:pt x="3659653" y="1455642"/>
                  <a:pt x="3667125" y="1466850"/>
                </a:cubicBezTo>
                <a:cubicBezTo>
                  <a:pt x="3714423" y="1537796"/>
                  <a:pt x="3653634" y="1450661"/>
                  <a:pt x="3714750" y="1524000"/>
                </a:cubicBezTo>
                <a:cubicBezTo>
                  <a:pt x="3722079" y="1532794"/>
                  <a:pt x="3726471" y="1543781"/>
                  <a:pt x="3733800" y="1552575"/>
                </a:cubicBezTo>
                <a:cubicBezTo>
                  <a:pt x="3742424" y="1562923"/>
                  <a:pt x="3754105" y="1570517"/>
                  <a:pt x="3762375" y="1581150"/>
                </a:cubicBezTo>
                <a:cubicBezTo>
                  <a:pt x="3776431" y="1599222"/>
                  <a:pt x="3784286" y="1622111"/>
                  <a:pt x="3800475" y="1638300"/>
                </a:cubicBezTo>
                <a:cubicBezTo>
                  <a:pt x="3883957" y="1721782"/>
                  <a:pt x="3781795" y="1615884"/>
                  <a:pt x="3848100" y="1695450"/>
                </a:cubicBezTo>
                <a:cubicBezTo>
                  <a:pt x="3856724" y="1705798"/>
                  <a:pt x="3868051" y="1713677"/>
                  <a:pt x="3876675" y="1724025"/>
                </a:cubicBezTo>
                <a:cubicBezTo>
                  <a:pt x="3916362" y="1771650"/>
                  <a:pt x="3871912" y="1736725"/>
                  <a:pt x="3924300" y="1771650"/>
                </a:cubicBezTo>
                <a:cubicBezTo>
                  <a:pt x="3930650" y="1781175"/>
                  <a:pt x="3936021" y="1791431"/>
                  <a:pt x="3943350" y="1800225"/>
                </a:cubicBezTo>
                <a:cubicBezTo>
                  <a:pt x="3971328" y="1833798"/>
                  <a:pt x="3989249" y="1840349"/>
                  <a:pt x="4029075" y="1866900"/>
                </a:cubicBezTo>
                <a:lnTo>
                  <a:pt x="4057650" y="1885950"/>
                </a:lnTo>
                <a:cubicBezTo>
                  <a:pt x="4067175" y="1892300"/>
                  <a:pt x="4079356" y="1895842"/>
                  <a:pt x="4086225" y="1905000"/>
                </a:cubicBezTo>
                <a:cubicBezTo>
                  <a:pt x="4120824" y="1951132"/>
                  <a:pt x="4099740" y="1938080"/>
                  <a:pt x="4143375" y="1952625"/>
                </a:cubicBezTo>
                <a:cubicBezTo>
                  <a:pt x="4178300" y="2005013"/>
                  <a:pt x="4143375" y="1960563"/>
                  <a:pt x="4191000" y="2000250"/>
                </a:cubicBezTo>
                <a:cubicBezTo>
                  <a:pt x="4201348" y="2008874"/>
                  <a:pt x="4208367" y="2021353"/>
                  <a:pt x="4219575" y="2028825"/>
                </a:cubicBezTo>
                <a:cubicBezTo>
                  <a:pt x="4227929" y="2034394"/>
                  <a:pt x="4239170" y="2033860"/>
                  <a:pt x="4248150" y="2038350"/>
                </a:cubicBezTo>
                <a:cubicBezTo>
                  <a:pt x="4258389" y="2043470"/>
                  <a:pt x="4266486" y="2052280"/>
                  <a:pt x="4276725" y="2057400"/>
                </a:cubicBezTo>
                <a:cubicBezTo>
                  <a:pt x="4285705" y="2061890"/>
                  <a:pt x="4296072" y="2062970"/>
                  <a:pt x="4305300" y="2066925"/>
                </a:cubicBezTo>
                <a:cubicBezTo>
                  <a:pt x="4318351" y="2072518"/>
                  <a:pt x="4330349" y="2080382"/>
                  <a:pt x="4343400" y="2085975"/>
                </a:cubicBezTo>
                <a:cubicBezTo>
                  <a:pt x="4373243" y="2098765"/>
                  <a:pt x="4394874" y="2099317"/>
                  <a:pt x="4429125" y="2105025"/>
                </a:cubicBezTo>
                <a:lnTo>
                  <a:pt x="4448175" y="2162175"/>
                </a:lnTo>
                <a:lnTo>
                  <a:pt x="4457700" y="2190750"/>
                </a:lnTo>
                <a:cubicBezTo>
                  <a:pt x="4454525" y="2228850"/>
                  <a:pt x="4454460" y="2267338"/>
                  <a:pt x="4448175" y="2305050"/>
                </a:cubicBezTo>
                <a:cubicBezTo>
                  <a:pt x="4436204" y="2376874"/>
                  <a:pt x="4423937" y="2353526"/>
                  <a:pt x="4391025" y="2419350"/>
                </a:cubicBezTo>
                <a:cubicBezTo>
                  <a:pt x="4384675" y="2432050"/>
                  <a:pt x="4377568" y="2444399"/>
                  <a:pt x="4371975" y="2457450"/>
                </a:cubicBezTo>
                <a:cubicBezTo>
                  <a:pt x="4368020" y="2466678"/>
                  <a:pt x="4366940" y="2477045"/>
                  <a:pt x="4362450" y="2486025"/>
                </a:cubicBezTo>
                <a:cubicBezTo>
                  <a:pt x="4357330" y="2496264"/>
                  <a:pt x="4348049" y="2504139"/>
                  <a:pt x="4343400" y="2514600"/>
                </a:cubicBezTo>
                <a:cubicBezTo>
                  <a:pt x="4335245" y="2532950"/>
                  <a:pt x="4334681" y="2554531"/>
                  <a:pt x="4324350" y="2571750"/>
                </a:cubicBezTo>
                <a:cubicBezTo>
                  <a:pt x="4274009" y="2655652"/>
                  <a:pt x="4319756" y="2584225"/>
                  <a:pt x="4257675" y="2667000"/>
                </a:cubicBezTo>
                <a:cubicBezTo>
                  <a:pt x="4203309" y="2739489"/>
                  <a:pt x="4268335" y="2653527"/>
                  <a:pt x="4229100" y="2724150"/>
                </a:cubicBezTo>
                <a:cubicBezTo>
                  <a:pt x="4200617" y="2775419"/>
                  <a:pt x="4197135" y="2775165"/>
                  <a:pt x="4162425" y="2809875"/>
                </a:cubicBezTo>
                <a:cubicBezTo>
                  <a:pt x="4146223" y="2858481"/>
                  <a:pt x="4163243" y="2821621"/>
                  <a:pt x="4124325" y="2867025"/>
                </a:cubicBezTo>
                <a:cubicBezTo>
                  <a:pt x="4048201" y="2955836"/>
                  <a:pt x="4153417" y="2851094"/>
                  <a:pt x="4048125" y="2943225"/>
                </a:cubicBezTo>
                <a:cubicBezTo>
                  <a:pt x="4037988" y="2952095"/>
                  <a:pt x="4030326" y="2963718"/>
                  <a:pt x="4019550" y="2971800"/>
                </a:cubicBezTo>
                <a:cubicBezTo>
                  <a:pt x="4000961" y="2985741"/>
                  <a:pt x="3963305" y="3002796"/>
                  <a:pt x="3943350" y="3019425"/>
                </a:cubicBezTo>
                <a:cubicBezTo>
                  <a:pt x="3933002" y="3028049"/>
                  <a:pt x="3925123" y="3039376"/>
                  <a:pt x="3914775" y="3048000"/>
                </a:cubicBezTo>
                <a:cubicBezTo>
                  <a:pt x="3883314" y="3074218"/>
                  <a:pt x="3885365" y="3062809"/>
                  <a:pt x="3848100" y="3086100"/>
                </a:cubicBezTo>
                <a:cubicBezTo>
                  <a:pt x="3841003" y="3090535"/>
                  <a:pt x="3794248" y="3128229"/>
                  <a:pt x="3781425" y="3133725"/>
                </a:cubicBezTo>
                <a:cubicBezTo>
                  <a:pt x="3769393" y="3138882"/>
                  <a:pt x="3755912" y="3139654"/>
                  <a:pt x="3743325" y="3143250"/>
                </a:cubicBezTo>
                <a:cubicBezTo>
                  <a:pt x="3733671" y="3146008"/>
                  <a:pt x="3723978" y="3148820"/>
                  <a:pt x="3714750" y="3152775"/>
                </a:cubicBezTo>
                <a:cubicBezTo>
                  <a:pt x="3701699" y="3158368"/>
                  <a:pt x="3690250" y="3167745"/>
                  <a:pt x="3676650" y="3171825"/>
                </a:cubicBezTo>
                <a:cubicBezTo>
                  <a:pt x="3535960" y="3214032"/>
                  <a:pt x="3686110" y="3155972"/>
                  <a:pt x="3581400" y="3190875"/>
                </a:cubicBezTo>
                <a:cubicBezTo>
                  <a:pt x="3445065" y="3236320"/>
                  <a:pt x="3632284" y="3182277"/>
                  <a:pt x="3476625" y="3228975"/>
                </a:cubicBezTo>
                <a:cubicBezTo>
                  <a:pt x="3461366" y="3233553"/>
                  <a:pt x="3425955" y="3240022"/>
                  <a:pt x="3409950" y="3248025"/>
                </a:cubicBezTo>
                <a:cubicBezTo>
                  <a:pt x="3340643" y="3282679"/>
                  <a:pt x="3435956" y="3259278"/>
                  <a:pt x="3314700" y="3276600"/>
                </a:cubicBezTo>
                <a:cubicBezTo>
                  <a:pt x="3237358" y="3302381"/>
                  <a:pt x="3203053" y="3316694"/>
                  <a:pt x="3105150" y="3324225"/>
                </a:cubicBezTo>
                <a:cubicBezTo>
                  <a:pt x="3002917" y="3332089"/>
                  <a:pt x="2932574" y="3335525"/>
                  <a:pt x="2828925" y="3352800"/>
                </a:cubicBezTo>
                <a:cubicBezTo>
                  <a:pt x="2803100" y="3357104"/>
                  <a:pt x="2778705" y="3368603"/>
                  <a:pt x="2752725" y="3371850"/>
                </a:cubicBezTo>
                <a:cubicBezTo>
                  <a:pt x="2727325" y="3375025"/>
                  <a:pt x="2701774" y="3377167"/>
                  <a:pt x="2676525" y="3381375"/>
                </a:cubicBezTo>
                <a:cubicBezTo>
                  <a:pt x="2608219" y="3392759"/>
                  <a:pt x="2665835" y="3395198"/>
                  <a:pt x="2571750" y="3400425"/>
                </a:cubicBezTo>
                <a:cubicBezTo>
                  <a:pt x="2479762" y="3405535"/>
                  <a:pt x="2387600" y="3406775"/>
                  <a:pt x="2295525" y="3409950"/>
                </a:cubicBezTo>
                <a:lnTo>
                  <a:pt x="2200275" y="3419475"/>
                </a:lnTo>
                <a:cubicBezTo>
                  <a:pt x="2174834" y="3422302"/>
                  <a:pt x="2149663" y="3428289"/>
                  <a:pt x="2124075" y="3429000"/>
                </a:cubicBezTo>
                <a:cubicBezTo>
                  <a:pt x="1920929" y="3434643"/>
                  <a:pt x="1717675" y="3435350"/>
                  <a:pt x="1514475" y="3438525"/>
                </a:cubicBezTo>
                <a:cubicBezTo>
                  <a:pt x="1444255" y="3461932"/>
                  <a:pt x="1457737" y="3458877"/>
                  <a:pt x="1333500" y="3476625"/>
                </a:cubicBezTo>
                <a:cubicBezTo>
                  <a:pt x="1311275" y="3479800"/>
                  <a:pt x="1288970" y="3482459"/>
                  <a:pt x="1266825" y="3486150"/>
                </a:cubicBezTo>
                <a:cubicBezTo>
                  <a:pt x="1250856" y="3488812"/>
                  <a:pt x="1235227" y="3493385"/>
                  <a:pt x="1219200" y="3495675"/>
                </a:cubicBezTo>
                <a:cubicBezTo>
                  <a:pt x="1190738" y="3499741"/>
                  <a:pt x="1162050" y="3502025"/>
                  <a:pt x="1133475" y="3505200"/>
                </a:cubicBezTo>
                <a:cubicBezTo>
                  <a:pt x="1123950" y="3508375"/>
                  <a:pt x="1114640" y="3512290"/>
                  <a:pt x="1104900" y="3514725"/>
                </a:cubicBezTo>
                <a:cubicBezTo>
                  <a:pt x="1089194" y="3518652"/>
                  <a:pt x="1072634" y="3519130"/>
                  <a:pt x="1057275" y="3524250"/>
                </a:cubicBezTo>
                <a:cubicBezTo>
                  <a:pt x="1043805" y="3528740"/>
                  <a:pt x="1032775" y="3539220"/>
                  <a:pt x="1019175" y="3543300"/>
                </a:cubicBezTo>
                <a:cubicBezTo>
                  <a:pt x="1000677" y="3548849"/>
                  <a:pt x="980963" y="3549037"/>
                  <a:pt x="962025" y="3552825"/>
                </a:cubicBezTo>
                <a:cubicBezTo>
                  <a:pt x="872942" y="3570642"/>
                  <a:pt x="967976" y="3553719"/>
                  <a:pt x="895350" y="3571875"/>
                </a:cubicBezTo>
                <a:cubicBezTo>
                  <a:pt x="879644" y="3575802"/>
                  <a:pt x="863431" y="3577473"/>
                  <a:pt x="847725" y="3581400"/>
                </a:cubicBezTo>
                <a:cubicBezTo>
                  <a:pt x="837985" y="3583835"/>
                  <a:pt x="828836" y="3588283"/>
                  <a:pt x="819150" y="3590925"/>
                </a:cubicBezTo>
                <a:cubicBezTo>
                  <a:pt x="793891" y="3597814"/>
                  <a:pt x="768623" y="3604840"/>
                  <a:pt x="742950" y="3609975"/>
                </a:cubicBezTo>
                <a:cubicBezTo>
                  <a:pt x="729755" y="3612614"/>
                  <a:pt x="683225" y="3619872"/>
                  <a:pt x="666750" y="3629025"/>
                </a:cubicBezTo>
                <a:cubicBezTo>
                  <a:pt x="646736" y="3640144"/>
                  <a:pt x="628650" y="3654425"/>
                  <a:pt x="609600" y="3667125"/>
                </a:cubicBezTo>
                <a:cubicBezTo>
                  <a:pt x="593375" y="3677942"/>
                  <a:pt x="554740" y="3702935"/>
                  <a:pt x="542925" y="3714750"/>
                </a:cubicBezTo>
                <a:cubicBezTo>
                  <a:pt x="534830" y="3722845"/>
                  <a:pt x="531970" y="3735230"/>
                  <a:pt x="523875" y="3743325"/>
                </a:cubicBezTo>
                <a:cubicBezTo>
                  <a:pt x="479137" y="3788063"/>
                  <a:pt x="493489" y="3753818"/>
                  <a:pt x="457200" y="3800475"/>
                </a:cubicBezTo>
                <a:cubicBezTo>
                  <a:pt x="443144" y="3818547"/>
                  <a:pt x="431800" y="3838575"/>
                  <a:pt x="419100" y="3857625"/>
                </a:cubicBezTo>
                <a:cubicBezTo>
                  <a:pt x="412750" y="3867150"/>
                  <a:pt x="405170" y="3875961"/>
                  <a:pt x="400050" y="3886200"/>
                </a:cubicBezTo>
                <a:cubicBezTo>
                  <a:pt x="387350" y="3911600"/>
                  <a:pt x="377702" y="3938771"/>
                  <a:pt x="361950" y="3962400"/>
                </a:cubicBezTo>
                <a:cubicBezTo>
                  <a:pt x="355600" y="3971925"/>
                  <a:pt x="348020" y="3980736"/>
                  <a:pt x="342900" y="3990975"/>
                </a:cubicBezTo>
                <a:cubicBezTo>
                  <a:pt x="338410" y="3999955"/>
                  <a:pt x="338944" y="4011196"/>
                  <a:pt x="333375" y="4019550"/>
                </a:cubicBezTo>
                <a:cubicBezTo>
                  <a:pt x="291244" y="4082747"/>
                  <a:pt x="316913" y="4014374"/>
                  <a:pt x="285750" y="4076700"/>
                </a:cubicBezTo>
                <a:cubicBezTo>
                  <a:pt x="281260" y="4085680"/>
                  <a:pt x="280715" y="4096295"/>
                  <a:pt x="276225" y="4105275"/>
                </a:cubicBezTo>
                <a:cubicBezTo>
                  <a:pt x="269261" y="4119203"/>
                  <a:pt x="235072" y="4163321"/>
                  <a:pt x="228600" y="4171950"/>
                </a:cubicBezTo>
                <a:cubicBezTo>
                  <a:pt x="208776" y="4251244"/>
                  <a:pt x="232914" y="4172846"/>
                  <a:pt x="200025" y="4238625"/>
                </a:cubicBezTo>
                <a:cubicBezTo>
                  <a:pt x="195535" y="4247605"/>
                  <a:pt x="194990" y="4258220"/>
                  <a:pt x="190500" y="4267200"/>
                </a:cubicBezTo>
                <a:cubicBezTo>
                  <a:pt x="185380" y="4277439"/>
                  <a:pt x="176099" y="4285314"/>
                  <a:pt x="171450" y="4295775"/>
                </a:cubicBezTo>
                <a:cubicBezTo>
                  <a:pt x="163295" y="4314125"/>
                  <a:pt x="157270" y="4333444"/>
                  <a:pt x="152400" y="4352925"/>
                </a:cubicBezTo>
                <a:cubicBezTo>
                  <a:pt x="149348" y="4365132"/>
                  <a:pt x="140182" y="4405935"/>
                  <a:pt x="133350" y="4419600"/>
                </a:cubicBezTo>
                <a:cubicBezTo>
                  <a:pt x="128230" y="4429839"/>
                  <a:pt x="119420" y="4437936"/>
                  <a:pt x="114300" y="4448175"/>
                </a:cubicBezTo>
                <a:cubicBezTo>
                  <a:pt x="74865" y="4527045"/>
                  <a:pt x="140320" y="4423433"/>
                  <a:pt x="85725" y="4505325"/>
                </a:cubicBezTo>
                <a:cubicBezTo>
                  <a:pt x="82550" y="4518025"/>
                  <a:pt x="82054" y="4531716"/>
                  <a:pt x="76200" y="4543425"/>
                </a:cubicBezTo>
                <a:cubicBezTo>
                  <a:pt x="65961" y="4563903"/>
                  <a:pt x="45340" y="4578855"/>
                  <a:pt x="38100" y="4600575"/>
                </a:cubicBezTo>
                <a:cubicBezTo>
                  <a:pt x="15430" y="4668585"/>
                  <a:pt x="30189" y="4641017"/>
                  <a:pt x="0" y="4686300"/>
                </a:cubicBezTo>
                <a:cubicBezTo>
                  <a:pt x="3175" y="4387850"/>
                  <a:pt x="3731" y="4089361"/>
                  <a:pt x="9525" y="3790950"/>
                </a:cubicBezTo>
                <a:cubicBezTo>
                  <a:pt x="10498" y="3740833"/>
                  <a:pt x="19234" y="3704307"/>
                  <a:pt x="28575" y="3657600"/>
                </a:cubicBezTo>
                <a:cubicBezTo>
                  <a:pt x="52909" y="3694100"/>
                  <a:pt x="34925" y="3749675"/>
                  <a:pt x="38100" y="3743325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5" name="Oval 144"/>
          <p:cNvSpPr/>
          <p:nvPr/>
        </p:nvSpPr>
        <p:spPr>
          <a:xfrm>
            <a:off x="2323322" y="298698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6" name="Oval 145"/>
          <p:cNvSpPr/>
          <p:nvPr/>
        </p:nvSpPr>
        <p:spPr>
          <a:xfrm>
            <a:off x="2177589" y="321558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8" name="Oval 147"/>
          <p:cNvSpPr/>
          <p:nvPr/>
        </p:nvSpPr>
        <p:spPr>
          <a:xfrm>
            <a:off x="2574020" y="349831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9" name="Oval 148"/>
          <p:cNvSpPr/>
          <p:nvPr/>
        </p:nvSpPr>
        <p:spPr>
          <a:xfrm>
            <a:off x="2599547" y="373167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Oval 149"/>
          <p:cNvSpPr/>
          <p:nvPr/>
        </p:nvSpPr>
        <p:spPr>
          <a:xfrm>
            <a:off x="2854436" y="378406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1" name="Oval 150"/>
          <p:cNvSpPr/>
          <p:nvPr/>
        </p:nvSpPr>
        <p:spPr>
          <a:xfrm>
            <a:off x="3040174" y="408171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3" name="Oval 152"/>
          <p:cNvSpPr/>
          <p:nvPr/>
        </p:nvSpPr>
        <p:spPr>
          <a:xfrm>
            <a:off x="3493754" y="444604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4" name="Oval 153"/>
          <p:cNvSpPr/>
          <p:nvPr/>
        </p:nvSpPr>
        <p:spPr>
          <a:xfrm>
            <a:off x="3244961" y="444604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5" name="Oval 154"/>
          <p:cNvSpPr/>
          <p:nvPr/>
        </p:nvSpPr>
        <p:spPr>
          <a:xfrm>
            <a:off x="2996168" y="430317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6" name="Oval 155"/>
          <p:cNvSpPr/>
          <p:nvPr/>
        </p:nvSpPr>
        <p:spPr>
          <a:xfrm>
            <a:off x="2419715" y="267265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7" name="Oval 156"/>
          <p:cNvSpPr/>
          <p:nvPr/>
        </p:nvSpPr>
        <p:spPr>
          <a:xfrm>
            <a:off x="2775188" y="400789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8" name="Oval 157"/>
          <p:cNvSpPr/>
          <p:nvPr/>
        </p:nvSpPr>
        <p:spPr>
          <a:xfrm>
            <a:off x="2369804" y="36078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1" name="Oval 160"/>
          <p:cNvSpPr/>
          <p:nvPr/>
        </p:nvSpPr>
        <p:spPr>
          <a:xfrm>
            <a:off x="2771188" y="424602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2" name="Oval 161"/>
          <p:cNvSpPr/>
          <p:nvPr/>
        </p:nvSpPr>
        <p:spPr>
          <a:xfrm>
            <a:off x="2520299" y="396265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3" name="Oval 162"/>
          <p:cNvSpPr/>
          <p:nvPr/>
        </p:nvSpPr>
        <p:spPr>
          <a:xfrm>
            <a:off x="1969754" y="326494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4" name="Oval 163"/>
          <p:cNvSpPr/>
          <p:nvPr/>
        </p:nvSpPr>
        <p:spPr>
          <a:xfrm>
            <a:off x="2225786" y="343465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5" name="Oval 164"/>
          <p:cNvSpPr/>
          <p:nvPr/>
        </p:nvSpPr>
        <p:spPr>
          <a:xfrm>
            <a:off x="2120440" y="368404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6" name="Oval 165"/>
          <p:cNvSpPr/>
          <p:nvPr/>
        </p:nvSpPr>
        <p:spPr>
          <a:xfrm>
            <a:off x="2314368" y="382692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7" name="Oval 166"/>
          <p:cNvSpPr/>
          <p:nvPr/>
        </p:nvSpPr>
        <p:spPr>
          <a:xfrm>
            <a:off x="2502773" y="419840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8" name="Oval 167"/>
          <p:cNvSpPr/>
          <p:nvPr/>
        </p:nvSpPr>
        <p:spPr>
          <a:xfrm>
            <a:off x="2182923" y="279822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9" name="Oval 168"/>
          <p:cNvSpPr/>
          <p:nvPr/>
        </p:nvSpPr>
        <p:spPr>
          <a:xfrm>
            <a:off x="2036429" y="303461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0" name="Oval 169"/>
          <p:cNvSpPr/>
          <p:nvPr/>
        </p:nvSpPr>
        <p:spPr>
          <a:xfrm>
            <a:off x="1987090" y="3503074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Oval 170"/>
          <p:cNvSpPr/>
          <p:nvPr/>
        </p:nvSpPr>
        <p:spPr>
          <a:xfrm>
            <a:off x="1671147" y="341560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2" name="Oval 171"/>
          <p:cNvSpPr/>
          <p:nvPr/>
        </p:nvSpPr>
        <p:spPr>
          <a:xfrm>
            <a:off x="2159112" y="420792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3" name="Oval 172"/>
          <p:cNvSpPr/>
          <p:nvPr/>
        </p:nvSpPr>
        <p:spPr>
          <a:xfrm>
            <a:off x="1768586" y="404361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4" name="Oval 173"/>
          <p:cNvSpPr/>
          <p:nvPr/>
        </p:nvSpPr>
        <p:spPr>
          <a:xfrm>
            <a:off x="2797286" y="452225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42"/>
          <p:cNvSpPr/>
          <p:nvPr/>
        </p:nvSpPr>
        <p:spPr>
          <a:xfrm>
            <a:off x="13512" y="13512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7" name="Oval 176"/>
          <p:cNvSpPr/>
          <p:nvPr/>
        </p:nvSpPr>
        <p:spPr>
          <a:xfrm>
            <a:off x="2592801" y="323669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" name="Oval 177"/>
          <p:cNvSpPr/>
          <p:nvPr/>
        </p:nvSpPr>
        <p:spPr>
          <a:xfrm>
            <a:off x="3279872" y="407981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Oval 178"/>
          <p:cNvSpPr/>
          <p:nvPr/>
        </p:nvSpPr>
        <p:spPr>
          <a:xfrm>
            <a:off x="2879557" y="34857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Oval 179"/>
          <p:cNvSpPr/>
          <p:nvPr/>
        </p:nvSpPr>
        <p:spPr>
          <a:xfrm>
            <a:off x="3077380" y="382759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Freeform 181"/>
          <p:cNvSpPr/>
          <p:nvPr/>
        </p:nvSpPr>
        <p:spPr>
          <a:xfrm rot="19641735">
            <a:off x="3209989" y="3816692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Freeform 182"/>
          <p:cNvSpPr/>
          <p:nvPr/>
        </p:nvSpPr>
        <p:spPr>
          <a:xfrm rot="19641735">
            <a:off x="3414268" y="4068790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4" name="Freeform 183"/>
          <p:cNvSpPr/>
          <p:nvPr/>
        </p:nvSpPr>
        <p:spPr>
          <a:xfrm rot="19641735">
            <a:off x="3018724" y="3483438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5" name="Freeform 184"/>
          <p:cNvSpPr/>
          <p:nvPr/>
        </p:nvSpPr>
        <p:spPr>
          <a:xfrm rot="19641735">
            <a:off x="2722376" y="3225325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7" name="TextBox 146"/>
          <p:cNvSpPr txBox="1"/>
          <p:nvPr/>
        </p:nvSpPr>
        <p:spPr>
          <a:xfrm>
            <a:off x="5274778" y="3628025"/>
            <a:ext cx="5544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RyR</a:t>
            </a:r>
            <a:endParaRPr lang="en-US" b="1" dirty="0"/>
          </a:p>
        </p:txBody>
      </p:sp>
      <p:sp>
        <p:nvSpPr>
          <p:cNvPr id="159" name="Text Box 88"/>
          <p:cNvSpPr txBox="1">
            <a:spLocks noChangeArrowheads="1"/>
          </p:cNvSpPr>
          <p:nvPr/>
        </p:nvSpPr>
        <p:spPr bwMode="auto">
          <a:xfrm>
            <a:off x="385012" y="329224"/>
            <a:ext cx="8537607" cy="369332"/>
          </a:xfrm>
          <a:prstGeom prst="rect">
            <a:avLst/>
          </a:prstGeom>
          <a:solidFill>
            <a:schemeClr val="bg1">
              <a:alpha val="65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 defTabSz="914400"/>
            <a:r>
              <a:rPr lang="en-US" sz="1800" b="1" dirty="0">
                <a:solidFill>
                  <a:srgbClr val="0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The strength of NMDAR synapses can be rapidly </a:t>
            </a:r>
            <a:r>
              <a:rPr lang="en-US" sz="1800" b="1" dirty="0" smtClean="0">
                <a:solidFill>
                  <a:srgbClr val="0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and reversibly</a:t>
            </a:r>
            <a:r>
              <a:rPr lang="en-US" sz="1800" b="1" dirty="0">
                <a:solidFill>
                  <a:srgbClr val="0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:</a:t>
            </a:r>
          </a:p>
        </p:txBody>
      </p:sp>
      <p:sp>
        <p:nvSpPr>
          <p:cNvPr id="176" name="Freeform 60"/>
          <p:cNvSpPr>
            <a:spLocks noChangeAspect="1"/>
          </p:cNvSpPr>
          <p:nvPr/>
        </p:nvSpPr>
        <p:spPr bwMode="auto">
          <a:xfrm flipH="1">
            <a:off x="5982577" y="2579260"/>
            <a:ext cx="418790" cy="496343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38100" cmpd="sng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48" name="Oval 45"/>
          <p:cNvSpPr>
            <a:spLocks noChangeArrowheads="1"/>
          </p:cNvSpPr>
          <p:nvPr/>
        </p:nvSpPr>
        <p:spPr bwMode="auto">
          <a:xfrm rot="13793292">
            <a:off x="3867972" y="3688617"/>
            <a:ext cx="147259" cy="380366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9" name="Oval 46"/>
          <p:cNvSpPr>
            <a:spLocks noChangeArrowheads="1"/>
          </p:cNvSpPr>
          <p:nvPr/>
        </p:nvSpPr>
        <p:spPr bwMode="auto">
          <a:xfrm rot="13793292">
            <a:off x="3745447" y="3549516"/>
            <a:ext cx="147259" cy="380366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90" name="Oval 45"/>
          <p:cNvSpPr>
            <a:spLocks noChangeArrowheads="1"/>
          </p:cNvSpPr>
          <p:nvPr/>
        </p:nvSpPr>
        <p:spPr bwMode="auto">
          <a:xfrm rot="13793292">
            <a:off x="3612657" y="3323500"/>
            <a:ext cx="147259" cy="380366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91" name="Oval 46"/>
          <p:cNvSpPr>
            <a:spLocks noChangeArrowheads="1"/>
          </p:cNvSpPr>
          <p:nvPr/>
        </p:nvSpPr>
        <p:spPr bwMode="auto">
          <a:xfrm rot="13793292">
            <a:off x="3490132" y="3184399"/>
            <a:ext cx="147259" cy="380366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92" name="Oval 45"/>
          <p:cNvSpPr>
            <a:spLocks noChangeArrowheads="1"/>
          </p:cNvSpPr>
          <p:nvPr/>
        </p:nvSpPr>
        <p:spPr bwMode="auto">
          <a:xfrm rot="14490101">
            <a:off x="3371220" y="2965907"/>
            <a:ext cx="147259" cy="380366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93" name="Oval 46"/>
          <p:cNvSpPr>
            <a:spLocks noChangeArrowheads="1"/>
          </p:cNvSpPr>
          <p:nvPr/>
        </p:nvSpPr>
        <p:spPr bwMode="auto">
          <a:xfrm rot="14490101">
            <a:off x="3271704" y="2817287"/>
            <a:ext cx="147259" cy="380366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99" name="TextBox 198"/>
          <p:cNvSpPr txBox="1"/>
          <p:nvPr/>
        </p:nvSpPr>
        <p:spPr>
          <a:xfrm>
            <a:off x="4054196" y="3074005"/>
            <a:ext cx="8791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/>
              <a:t>Ca</a:t>
            </a:r>
            <a:r>
              <a:rPr lang="en-US" sz="2400" b="1" baseline="30000" dirty="0" smtClean="0"/>
              <a:t>2+</a:t>
            </a:r>
            <a:endParaRPr lang="en-US" sz="2400" b="1" baseline="30000" dirty="0"/>
          </a:p>
        </p:txBody>
      </p:sp>
      <p:sp>
        <p:nvSpPr>
          <p:cNvPr id="200" name="TextBox 199"/>
          <p:cNvSpPr txBox="1"/>
          <p:nvPr/>
        </p:nvSpPr>
        <p:spPr>
          <a:xfrm>
            <a:off x="5831383" y="3017404"/>
            <a:ext cx="8857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cAMP</a:t>
            </a:r>
            <a:endParaRPr lang="en-US" b="1" dirty="0"/>
          </a:p>
        </p:txBody>
      </p:sp>
      <p:sp>
        <p:nvSpPr>
          <p:cNvPr id="217" name="TextBox 216"/>
          <p:cNvSpPr txBox="1"/>
          <p:nvPr/>
        </p:nvSpPr>
        <p:spPr>
          <a:xfrm>
            <a:off x="4947964" y="3049976"/>
            <a:ext cx="4589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AC</a:t>
            </a:r>
            <a:endParaRPr lang="en-US" b="1" dirty="0"/>
          </a:p>
        </p:txBody>
      </p:sp>
      <p:sp>
        <p:nvSpPr>
          <p:cNvPr id="218" name="TextBox 217"/>
          <p:cNvSpPr txBox="1"/>
          <p:nvPr/>
        </p:nvSpPr>
        <p:spPr>
          <a:xfrm>
            <a:off x="6366816" y="3356901"/>
            <a:ext cx="652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PKA</a:t>
            </a:r>
            <a:endParaRPr lang="en-US" b="1" dirty="0"/>
          </a:p>
        </p:txBody>
      </p:sp>
      <p:sp>
        <p:nvSpPr>
          <p:cNvPr id="219" name="TextBox 218"/>
          <p:cNvSpPr txBox="1"/>
          <p:nvPr/>
        </p:nvSpPr>
        <p:spPr>
          <a:xfrm>
            <a:off x="5230766" y="3441898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IP3R</a:t>
            </a:r>
            <a:endParaRPr lang="en-US" b="1" dirty="0"/>
          </a:p>
        </p:txBody>
      </p:sp>
      <p:cxnSp>
        <p:nvCxnSpPr>
          <p:cNvPr id="22" name="Straight Arrow Connector 21"/>
          <p:cNvCxnSpPr/>
          <p:nvPr/>
        </p:nvCxnSpPr>
        <p:spPr>
          <a:xfrm flipV="1">
            <a:off x="4659693" y="3245147"/>
            <a:ext cx="360778" cy="62128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0" name="Straight Arrow Connector 219"/>
          <p:cNvCxnSpPr>
            <a:endCxn id="200" idx="1"/>
          </p:cNvCxnSpPr>
          <p:nvPr/>
        </p:nvCxnSpPr>
        <p:spPr>
          <a:xfrm flipV="1">
            <a:off x="5386667" y="3202070"/>
            <a:ext cx="444716" cy="62278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Freeform 29"/>
          <p:cNvSpPr/>
          <p:nvPr/>
        </p:nvSpPr>
        <p:spPr>
          <a:xfrm>
            <a:off x="6529388" y="3192626"/>
            <a:ext cx="207027" cy="212562"/>
          </a:xfrm>
          <a:custGeom>
            <a:avLst/>
            <a:gdLst>
              <a:gd name="connsiteX0" fmla="*/ 0 w 207027"/>
              <a:gd name="connsiteY0" fmla="*/ 22062 h 212562"/>
              <a:gd name="connsiteX1" fmla="*/ 185737 w 207027"/>
              <a:gd name="connsiteY1" fmla="*/ 17299 h 212562"/>
              <a:gd name="connsiteX2" fmla="*/ 195262 w 207027"/>
              <a:gd name="connsiteY2" fmla="*/ 212562 h 21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027" h="212562">
                <a:moveTo>
                  <a:pt x="0" y="22062"/>
                </a:moveTo>
                <a:cubicBezTo>
                  <a:pt x="76597" y="3805"/>
                  <a:pt x="153194" y="-14451"/>
                  <a:pt x="185737" y="17299"/>
                </a:cubicBezTo>
                <a:cubicBezTo>
                  <a:pt x="218280" y="49049"/>
                  <a:pt x="206771" y="130805"/>
                  <a:pt x="195262" y="212562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22" name="Straight Arrow Connector 221"/>
          <p:cNvCxnSpPr/>
          <p:nvPr/>
        </p:nvCxnSpPr>
        <p:spPr>
          <a:xfrm flipH="1">
            <a:off x="5802865" y="3573789"/>
            <a:ext cx="603551" cy="176237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3" name="Freeform 32"/>
          <p:cNvSpPr/>
          <p:nvPr/>
        </p:nvSpPr>
        <p:spPr>
          <a:xfrm>
            <a:off x="4381500" y="3486150"/>
            <a:ext cx="909638" cy="279840"/>
          </a:xfrm>
          <a:custGeom>
            <a:avLst/>
            <a:gdLst>
              <a:gd name="connsiteX0" fmla="*/ 909638 w 909638"/>
              <a:gd name="connsiteY0" fmla="*/ 238125 h 279840"/>
              <a:gd name="connsiteX1" fmla="*/ 633413 w 909638"/>
              <a:gd name="connsiteY1" fmla="*/ 271463 h 279840"/>
              <a:gd name="connsiteX2" fmla="*/ 147638 w 909638"/>
              <a:gd name="connsiteY2" fmla="*/ 252413 h 279840"/>
              <a:gd name="connsiteX3" fmla="*/ 0 w 909638"/>
              <a:gd name="connsiteY3" fmla="*/ 0 h 279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9638" h="279840">
                <a:moveTo>
                  <a:pt x="909638" y="238125"/>
                </a:moveTo>
                <a:cubicBezTo>
                  <a:pt x="835025" y="253603"/>
                  <a:pt x="760413" y="269082"/>
                  <a:pt x="633413" y="271463"/>
                </a:cubicBezTo>
                <a:cubicBezTo>
                  <a:pt x="506413" y="273844"/>
                  <a:pt x="253207" y="297657"/>
                  <a:pt x="147638" y="252413"/>
                </a:cubicBezTo>
                <a:cubicBezTo>
                  <a:pt x="42069" y="207169"/>
                  <a:pt x="21034" y="103584"/>
                  <a:pt x="0" y="0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6" name="Oval 45"/>
          <p:cNvSpPr>
            <a:spLocks noChangeArrowheads="1"/>
          </p:cNvSpPr>
          <p:nvPr/>
        </p:nvSpPr>
        <p:spPr bwMode="auto">
          <a:xfrm rot="10800000">
            <a:off x="7544572" y="282517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27" name="Oval 46"/>
          <p:cNvSpPr>
            <a:spLocks noChangeArrowheads="1"/>
          </p:cNvSpPr>
          <p:nvPr/>
        </p:nvSpPr>
        <p:spPr bwMode="auto">
          <a:xfrm rot="10800000">
            <a:off x="7436605" y="2826306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29" name="TextBox 228"/>
          <p:cNvSpPr txBox="1"/>
          <p:nvPr/>
        </p:nvSpPr>
        <p:spPr>
          <a:xfrm>
            <a:off x="7421402" y="2465829"/>
            <a:ext cx="9043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KCNQ</a:t>
            </a:r>
            <a:endParaRPr lang="en-US" sz="2000" b="1" dirty="0">
              <a:solidFill>
                <a:srgbClr val="C00000"/>
              </a:solidFill>
            </a:endParaRPr>
          </a:p>
        </p:txBody>
      </p:sp>
      <p:sp>
        <p:nvSpPr>
          <p:cNvPr id="224" name="Oval 45"/>
          <p:cNvSpPr>
            <a:spLocks noChangeArrowheads="1"/>
          </p:cNvSpPr>
          <p:nvPr/>
        </p:nvSpPr>
        <p:spPr bwMode="auto">
          <a:xfrm rot="10800000">
            <a:off x="6955721" y="2820278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25" name="Oval 46"/>
          <p:cNvSpPr>
            <a:spLocks noChangeArrowheads="1"/>
          </p:cNvSpPr>
          <p:nvPr/>
        </p:nvSpPr>
        <p:spPr bwMode="auto">
          <a:xfrm rot="10800000">
            <a:off x="6839163" y="2817718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28" name="TextBox 227"/>
          <p:cNvSpPr txBox="1"/>
          <p:nvPr/>
        </p:nvSpPr>
        <p:spPr>
          <a:xfrm>
            <a:off x="6446227" y="2479435"/>
            <a:ext cx="6902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HCN</a:t>
            </a:r>
            <a:endParaRPr lang="en-US" sz="2000" b="1" dirty="0">
              <a:solidFill>
                <a:srgbClr val="C00000"/>
              </a:solidFill>
            </a:endParaRPr>
          </a:p>
        </p:txBody>
      </p:sp>
      <p:sp>
        <p:nvSpPr>
          <p:cNvPr id="136" name="Text Box 88"/>
          <p:cNvSpPr txBox="1">
            <a:spLocks noChangeArrowheads="1"/>
          </p:cNvSpPr>
          <p:nvPr/>
        </p:nvSpPr>
        <p:spPr bwMode="auto">
          <a:xfrm>
            <a:off x="1969754" y="732748"/>
            <a:ext cx="5936226" cy="646331"/>
          </a:xfrm>
          <a:prstGeom prst="rect">
            <a:avLst/>
          </a:prstGeom>
          <a:solidFill>
            <a:schemeClr val="bg1">
              <a:alpha val="65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 marL="171450" indent="-171450">
              <a:defRPr sz="32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 defTabSz="914400">
              <a:buFont typeface="Arial" charset="0"/>
              <a:buChar char="•"/>
            </a:pPr>
            <a:r>
              <a:rPr lang="en-US" sz="1800" b="1" dirty="0">
                <a:solidFill>
                  <a:srgbClr val="0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Strengthened, to optimize PFC top-down control when </a:t>
            </a:r>
            <a:r>
              <a:rPr lang="en-US" sz="1800" b="1" dirty="0" smtClean="0">
                <a:solidFill>
                  <a:srgbClr val="0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we are </a:t>
            </a:r>
            <a:r>
              <a:rPr lang="en-US" sz="1800" b="1" dirty="0">
                <a:solidFill>
                  <a:srgbClr val="00000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alert, safe and interested</a:t>
            </a:r>
          </a:p>
        </p:txBody>
      </p:sp>
      <p:grpSp>
        <p:nvGrpSpPr>
          <p:cNvPr id="137" name="Group 136"/>
          <p:cNvGrpSpPr/>
          <p:nvPr/>
        </p:nvGrpSpPr>
        <p:grpSpPr>
          <a:xfrm rot="12784753">
            <a:off x="5240216" y="3002568"/>
            <a:ext cx="620869" cy="345279"/>
            <a:chOff x="4189083" y="3826442"/>
            <a:chExt cx="620869" cy="345279"/>
          </a:xfrm>
        </p:grpSpPr>
        <p:sp>
          <p:nvSpPr>
            <p:cNvPr id="138" name="Line 275"/>
            <p:cNvSpPr>
              <a:spLocks noChangeShapeType="1"/>
            </p:cNvSpPr>
            <p:nvPr/>
          </p:nvSpPr>
          <p:spPr bwMode="auto">
            <a:xfrm rot="13960639" flipH="1" flipV="1">
              <a:off x="4461330" y="3823098"/>
              <a:ext cx="76376" cy="620869"/>
            </a:xfrm>
            <a:prstGeom prst="line">
              <a:avLst/>
            </a:prstGeom>
            <a:noFill/>
            <a:ln w="5715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139" name="Line 276"/>
            <p:cNvSpPr>
              <a:spLocks noChangeShapeType="1"/>
            </p:cNvSpPr>
            <p:nvPr/>
          </p:nvSpPr>
          <p:spPr bwMode="auto">
            <a:xfrm rot="19360639" flipH="1" flipV="1">
              <a:off x="4668870" y="3826442"/>
              <a:ext cx="94468" cy="230850"/>
            </a:xfrm>
            <a:prstGeom prst="line">
              <a:avLst/>
            </a:prstGeom>
            <a:noFill/>
            <a:ln w="5715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140" name="TextBox 139"/>
          <p:cNvSpPr txBox="1"/>
          <p:nvPr/>
        </p:nvSpPr>
        <p:spPr>
          <a:xfrm>
            <a:off x="5880983" y="2266969"/>
            <a:ext cx="68432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Arial" charset="0"/>
                <a:ea typeface="MS PGothic" charset="0"/>
                <a:cs typeface="MS PGothic" charset="0"/>
              </a:rPr>
              <a:t>α2A</a:t>
            </a:r>
            <a:endParaRPr lang="en-US" b="1" dirty="0"/>
          </a:p>
        </p:txBody>
      </p:sp>
      <p:sp>
        <p:nvSpPr>
          <p:cNvPr id="141" name="Text Box 88"/>
          <p:cNvSpPr txBox="1">
            <a:spLocks noChangeArrowheads="1"/>
          </p:cNvSpPr>
          <p:nvPr/>
        </p:nvSpPr>
        <p:spPr bwMode="auto">
          <a:xfrm>
            <a:off x="5337941" y="4632154"/>
            <a:ext cx="1908878" cy="12003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>
              <a:defRPr sz="32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>
              <a:defRPr sz="28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>
              <a:defRPr sz="24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fontAlgn="base">
              <a:spcAft>
                <a:spcPct val="0"/>
              </a:spcAft>
              <a:buFont typeface="Arial" charset="0"/>
              <a:buChar char="»"/>
              <a:defRPr sz="2000"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 defTabSz="914400"/>
            <a:r>
              <a:rPr lang="en-US" sz="1800" b="1" dirty="0">
                <a:solidFill>
                  <a:srgbClr val="00B05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feedforward calcium-</a:t>
            </a:r>
            <a:r>
              <a:rPr lang="en-US" sz="1800" b="1" dirty="0" err="1">
                <a:solidFill>
                  <a:srgbClr val="00B05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cAMP</a:t>
            </a:r>
            <a:r>
              <a:rPr lang="en-US" sz="1800" b="1" dirty="0">
                <a:solidFill>
                  <a:srgbClr val="00B05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 </a:t>
            </a:r>
            <a:r>
              <a:rPr lang="en-US" sz="1800" b="1" dirty="0" smtClean="0">
                <a:solidFill>
                  <a:srgbClr val="00B05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signaling </a:t>
            </a:r>
          </a:p>
          <a:p>
            <a:pPr algn="ctr" defTabSz="914400"/>
            <a:r>
              <a:rPr lang="en-US" sz="1800" b="1" dirty="0" smtClean="0">
                <a:solidFill>
                  <a:srgbClr val="00B050"/>
                </a:solidFill>
                <a:latin typeface="Arial" panose="020B0604020202020204" pitchFamily="34" charset="0"/>
                <a:ea typeface="MS PGothic" charset="0"/>
                <a:cs typeface="Arial" panose="020B0604020202020204" pitchFamily="34" charset="0"/>
              </a:rPr>
              <a:t>inhibited</a:t>
            </a:r>
            <a:endParaRPr lang="en-US" sz="1800" b="1" dirty="0">
              <a:solidFill>
                <a:srgbClr val="00B050"/>
              </a:solidFill>
              <a:latin typeface="Arial" panose="020B0604020202020204" pitchFamily="34" charset="0"/>
              <a:ea typeface="MS PGothic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2828157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 Box 2"/>
          <p:cNvSpPr txBox="1">
            <a:spLocks noChangeArrowheads="1"/>
          </p:cNvSpPr>
          <p:nvPr/>
        </p:nvSpPr>
        <p:spPr bwMode="auto">
          <a:xfrm>
            <a:off x="125836" y="1634788"/>
            <a:ext cx="4814925" cy="584776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dirty="0">
                <a:solidFill>
                  <a:srgbClr val="000000"/>
                </a:solidFill>
                <a:latin typeface="Helvetica" charset="0"/>
                <a:ea typeface="ＭＳ Ｐゴシック" charset="0"/>
                <a:cs typeface="ＭＳ Ｐゴシック" charset="0"/>
              </a:rPr>
              <a:t>Extensive HCN labeling in </a:t>
            </a:r>
            <a:r>
              <a:rPr lang="en-US" sz="1600" dirty="0" err="1">
                <a:solidFill>
                  <a:srgbClr val="000000"/>
                </a:solidFill>
                <a:latin typeface="Helvetica" charset="0"/>
                <a:ea typeface="ＭＳ Ｐゴシック" charset="0"/>
                <a:cs typeface="ＭＳ Ｐゴシック" charset="0"/>
              </a:rPr>
              <a:t>dlPFC</a:t>
            </a:r>
            <a:r>
              <a:rPr lang="en-US" sz="1600" dirty="0">
                <a:solidFill>
                  <a:srgbClr val="000000"/>
                </a:solidFill>
                <a:latin typeface="Helvetica" charset="0"/>
                <a:ea typeface="ＭＳ Ｐゴシック" charset="0"/>
                <a:cs typeface="ＭＳ Ｐゴシック" charset="0"/>
              </a:rPr>
              <a:t> spines, especially in deep layer III</a:t>
            </a:r>
          </a:p>
        </p:txBody>
      </p:sp>
      <p:grpSp>
        <p:nvGrpSpPr>
          <p:cNvPr id="3" name="Group 3"/>
          <p:cNvGrpSpPr>
            <a:grpSpLocks/>
          </p:cNvGrpSpPr>
          <p:nvPr/>
        </p:nvGrpSpPr>
        <p:grpSpPr bwMode="auto">
          <a:xfrm>
            <a:off x="38487" y="2257725"/>
            <a:ext cx="2103987" cy="2926311"/>
            <a:chOff x="1296" y="388"/>
            <a:chExt cx="1251" cy="1581"/>
          </a:xfrm>
        </p:grpSpPr>
        <p:pic>
          <p:nvPicPr>
            <p:cNvPr id="4" name="Picture 4" descr="NIMH site visit HCN1 slide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4328" t="43654"/>
            <a:stretch>
              <a:fillRect/>
            </a:stretch>
          </p:blipFill>
          <p:spPr bwMode="auto">
            <a:xfrm>
              <a:off x="1303" y="388"/>
              <a:ext cx="1244" cy="1581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5" name="Freeform 5"/>
            <p:cNvSpPr>
              <a:spLocks noChangeAspect="1"/>
            </p:cNvSpPr>
            <p:nvPr/>
          </p:nvSpPr>
          <p:spPr bwMode="auto">
            <a:xfrm rot="19860795" flipH="1">
              <a:off x="1909" y="923"/>
              <a:ext cx="81" cy="148"/>
            </a:xfrm>
            <a:custGeom>
              <a:avLst/>
              <a:gdLst>
                <a:gd name="T0" fmla="*/ 12 w 117"/>
                <a:gd name="T1" fmla="*/ 0 h 213"/>
                <a:gd name="T2" fmla="*/ 12 w 117"/>
                <a:gd name="T3" fmla="*/ 13 h 213"/>
                <a:gd name="T4" fmla="*/ 13 w 117"/>
                <a:gd name="T5" fmla="*/ 24 h 213"/>
                <a:gd name="T6" fmla="*/ 7 w 117"/>
                <a:gd name="T7" fmla="*/ 13 h 213"/>
                <a:gd name="T8" fmla="*/ 0 w 117"/>
                <a:gd name="T9" fmla="*/ 5 h 213"/>
                <a:gd name="T10" fmla="*/ 8 w 117"/>
                <a:gd name="T11" fmla="*/ 6 h 213"/>
                <a:gd name="T12" fmla="*/ 12 w 117"/>
                <a:gd name="T13" fmla="*/ 0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213">
                  <a:moveTo>
                    <a:pt x="112" y="0"/>
                  </a:moveTo>
                  <a:lnTo>
                    <a:pt x="109" y="112"/>
                  </a:lnTo>
                  <a:lnTo>
                    <a:pt x="117" y="213"/>
                  </a:lnTo>
                  <a:lnTo>
                    <a:pt x="61" y="117"/>
                  </a:lnTo>
                  <a:lnTo>
                    <a:pt x="0" y="45"/>
                  </a:lnTo>
                  <a:lnTo>
                    <a:pt x="75" y="53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D50C0B"/>
            </a:solidFill>
            <a:ln w="3175" cmpd="sng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400" b="1" smtClean="0">
                <a:solidFill>
                  <a:srgbClr val="000000"/>
                </a:solidFill>
                <a:latin typeface="Baskerville Old Face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6" name="Freeform 6"/>
            <p:cNvSpPr>
              <a:spLocks noChangeAspect="1"/>
            </p:cNvSpPr>
            <p:nvPr/>
          </p:nvSpPr>
          <p:spPr bwMode="auto">
            <a:xfrm rot="20561960" flipH="1">
              <a:off x="1493" y="1027"/>
              <a:ext cx="81" cy="148"/>
            </a:xfrm>
            <a:custGeom>
              <a:avLst/>
              <a:gdLst>
                <a:gd name="T0" fmla="*/ 12 w 117"/>
                <a:gd name="T1" fmla="*/ 0 h 213"/>
                <a:gd name="T2" fmla="*/ 12 w 117"/>
                <a:gd name="T3" fmla="*/ 13 h 213"/>
                <a:gd name="T4" fmla="*/ 13 w 117"/>
                <a:gd name="T5" fmla="*/ 24 h 213"/>
                <a:gd name="T6" fmla="*/ 7 w 117"/>
                <a:gd name="T7" fmla="*/ 13 h 213"/>
                <a:gd name="T8" fmla="*/ 0 w 117"/>
                <a:gd name="T9" fmla="*/ 5 h 213"/>
                <a:gd name="T10" fmla="*/ 8 w 117"/>
                <a:gd name="T11" fmla="*/ 6 h 213"/>
                <a:gd name="T12" fmla="*/ 12 w 117"/>
                <a:gd name="T13" fmla="*/ 0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213">
                  <a:moveTo>
                    <a:pt x="112" y="0"/>
                  </a:moveTo>
                  <a:lnTo>
                    <a:pt x="109" y="112"/>
                  </a:lnTo>
                  <a:lnTo>
                    <a:pt x="117" y="213"/>
                  </a:lnTo>
                  <a:lnTo>
                    <a:pt x="61" y="117"/>
                  </a:lnTo>
                  <a:lnTo>
                    <a:pt x="0" y="45"/>
                  </a:lnTo>
                  <a:lnTo>
                    <a:pt x="75" y="53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D50C0B"/>
            </a:solidFill>
            <a:ln w="3175" cmpd="sng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400" b="1" smtClean="0">
                <a:solidFill>
                  <a:srgbClr val="000000"/>
                </a:solidFill>
                <a:latin typeface="Baskerville Old Face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7" name="Rectangle 7"/>
            <p:cNvSpPr>
              <a:spLocks noChangeArrowheads="1"/>
            </p:cNvSpPr>
            <p:nvPr/>
          </p:nvSpPr>
          <p:spPr bwMode="auto">
            <a:xfrm>
              <a:off x="1296" y="396"/>
              <a:ext cx="1244" cy="156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400" b="1" smtClean="0">
                <a:solidFill>
                  <a:srgbClr val="000000"/>
                </a:solidFill>
                <a:latin typeface="Baskerville Old Face" charset="0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8" name="Group 9"/>
          <p:cNvGrpSpPr>
            <a:grpSpLocks/>
          </p:cNvGrpSpPr>
          <p:nvPr/>
        </p:nvGrpSpPr>
        <p:grpSpPr bwMode="auto">
          <a:xfrm>
            <a:off x="2078329" y="2283331"/>
            <a:ext cx="3181637" cy="2886229"/>
            <a:chOff x="1437" y="2384"/>
            <a:chExt cx="1764" cy="1580"/>
          </a:xfrm>
        </p:grpSpPr>
        <p:pic>
          <p:nvPicPr>
            <p:cNvPr id="9" name="Picture 10" descr="Figure 4"/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6866" t="67847" r="41791" b="4425"/>
            <a:stretch>
              <a:fillRect/>
            </a:stretch>
          </p:blipFill>
          <p:spPr bwMode="auto">
            <a:xfrm>
              <a:off x="1437" y="2384"/>
              <a:ext cx="1764" cy="1580"/>
            </a:xfrm>
            <a:prstGeom prst="rect">
              <a:avLst/>
            </a:prstGeom>
            <a:noFill/>
            <a:ln w="38100" cmpd="sng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0" name="Freeform 11"/>
            <p:cNvSpPr>
              <a:spLocks/>
            </p:cNvSpPr>
            <p:nvPr/>
          </p:nvSpPr>
          <p:spPr bwMode="auto">
            <a:xfrm>
              <a:off x="2505" y="3520"/>
              <a:ext cx="184" cy="208"/>
            </a:xfrm>
            <a:custGeom>
              <a:avLst/>
              <a:gdLst>
                <a:gd name="T0" fmla="*/ 184 w 184"/>
                <a:gd name="T1" fmla="*/ 0 h 208"/>
                <a:gd name="T2" fmla="*/ 120 w 184"/>
                <a:gd name="T3" fmla="*/ 112 h 208"/>
                <a:gd name="T4" fmla="*/ 96 w 184"/>
                <a:gd name="T5" fmla="*/ 208 h 208"/>
                <a:gd name="T6" fmla="*/ 76 w 184"/>
                <a:gd name="T7" fmla="*/ 140 h 208"/>
                <a:gd name="T8" fmla="*/ 0 w 184"/>
                <a:gd name="T9" fmla="*/ 124 h 208"/>
                <a:gd name="T10" fmla="*/ 104 w 184"/>
                <a:gd name="T11" fmla="*/ 68 h 208"/>
                <a:gd name="T12" fmla="*/ 184 w 184"/>
                <a:gd name="T13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4" h="208">
                  <a:moveTo>
                    <a:pt x="184" y="0"/>
                  </a:moveTo>
                  <a:lnTo>
                    <a:pt x="120" y="112"/>
                  </a:lnTo>
                  <a:lnTo>
                    <a:pt x="96" y="208"/>
                  </a:lnTo>
                  <a:lnTo>
                    <a:pt x="76" y="140"/>
                  </a:lnTo>
                  <a:lnTo>
                    <a:pt x="0" y="124"/>
                  </a:lnTo>
                  <a:lnTo>
                    <a:pt x="104" y="68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FF3939"/>
            </a:solidFill>
            <a:ln w="19050" cmpd="sng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400" b="1">
                <a:solidFill>
                  <a:srgbClr val="000000"/>
                </a:solidFill>
                <a:latin typeface="Baskerville Old Face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2" name="Text Box 26"/>
          <p:cNvSpPr txBox="1">
            <a:spLocks noChangeArrowheads="1"/>
          </p:cNvSpPr>
          <p:nvPr/>
        </p:nvSpPr>
        <p:spPr bwMode="auto">
          <a:xfrm>
            <a:off x="132239" y="6439100"/>
            <a:ext cx="26416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Wang et al (2007) </a:t>
            </a:r>
            <a:r>
              <a:rPr lang="en-US" sz="1200" i="1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Cell </a:t>
            </a: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129: 397-410</a:t>
            </a:r>
          </a:p>
        </p:txBody>
      </p:sp>
      <p:sp>
        <p:nvSpPr>
          <p:cNvPr id="15" name="Text Box 70"/>
          <p:cNvSpPr txBox="1">
            <a:spLocks noChangeArrowheads="1"/>
          </p:cNvSpPr>
          <p:nvPr/>
        </p:nvSpPr>
        <p:spPr bwMode="auto">
          <a:xfrm>
            <a:off x="5291557" y="2997907"/>
            <a:ext cx="3852443" cy="147732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 defTabSz="914400"/>
            <a:r>
              <a:rPr lang="en-US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HCN Channels</a:t>
            </a:r>
          </a:p>
          <a:p>
            <a:pPr algn="ctr" defTabSz="914400"/>
            <a:r>
              <a:rPr lang="en-US" b="1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H</a:t>
            </a:r>
            <a:r>
              <a:rPr lang="en-US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yperpolarization-activated </a:t>
            </a:r>
            <a:r>
              <a:rPr lang="en-US" b="1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C</a:t>
            </a:r>
            <a:r>
              <a:rPr lang="en-US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yclic </a:t>
            </a:r>
            <a:r>
              <a:rPr lang="en-US" b="1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N</a:t>
            </a:r>
            <a:r>
              <a:rPr lang="en-US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ucleotide gated </a:t>
            </a:r>
          </a:p>
          <a:p>
            <a:pPr algn="ctr" defTabSz="914400"/>
            <a:r>
              <a:rPr lang="en-US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channels, that pass sodium and potassium</a:t>
            </a:r>
          </a:p>
        </p:txBody>
      </p:sp>
      <p:sp>
        <p:nvSpPr>
          <p:cNvPr id="32" name="Text Box 72"/>
          <p:cNvSpPr txBox="1">
            <a:spLocks noChangeArrowheads="1"/>
          </p:cNvSpPr>
          <p:nvPr/>
        </p:nvSpPr>
        <p:spPr bwMode="auto">
          <a:xfrm>
            <a:off x="0" y="127511"/>
            <a:ext cx="8967599" cy="1015663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Feedforward Ca</a:t>
            </a:r>
            <a:r>
              <a:rPr lang="en-US" sz="2000" b="1" baseline="30000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2+</a:t>
            </a:r>
            <a:r>
              <a:rPr lang="en-US" sz="2000" b="1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-</a:t>
            </a:r>
            <a:r>
              <a:rPr lang="en-US" sz="2000" b="1" dirty="0" err="1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cAMP</a:t>
            </a:r>
            <a:r>
              <a:rPr lang="en-US" sz="2000" b="1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 signaling provides negative feedback to prevent seizures, and gates network inputs via Ca</a:t>
            </a:r>
            <a:r>
              <a:rPr lang="en-US" sz="2000" b="1" baseline="30000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2+</a:t>
            </a:r>
            <a:r>
              <a:rPr lang="en-US" sz="2000" b="1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- and </a:t>
            </a:r>
            <a:r>
              <a:rPr lang="en-US" sz="2000" b="1" dirty="0" err="1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cAMP</a:t>
            </a:r>
            <a:r>
              <a:rPr lang="en-US" sz="2000" b="1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-regulated potassium channels</a:t>
            </a:r>
          </a:p>
        </p:txBody>
      </p:sp>
    </p:spTree>
    <p:extLst>
      <p:ext uri="{BB962C8B-B14F-4D97-AF65-F5344CB8AC3E}">
        <p14:creationId xmlns:p14="http://schemas.microsoft.com/office/powerpoint/2010/main" val="193699294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>
            <a:off x="3067050" y="-104776"/>
            <a:ext cx="6219825" cy="7172325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686300 w 6219825"/>
              <a:gd name="connsiteY184" fmla="*/ 3724275 h 6934200"/>
              <a:gd name="connsiteX185" fmla="*/ 4762500 w 6219825"/>
              <a:gd name="connsiteY185" fmla="*/ 3743325 h 6934200"/>
              <a:gd name="connsiteX186" fmla="*/ 4810125 w 6219825"/>
              <a:gd name="connsiteY186" fmla="*/ 3752850 h 6934200"/>
              <a:gd name="connsiteX187" fmla="*/ 4991100 w 6219825"/>
              <a:gd name="connsiteY187" fmla="*/ 3762375 h 6934200"/>
              <a:gd name="connsiteX188" fmla="*/ 5076825 w 6219825"/>
              <a:gd name="connsiteY188" fmla="*/ 3790950 h 6934200"/>
              <a:gd name="connsiteX189" fmla="*/ 5105400 w 6219825"/>
              <a:gd name="connsiteY189" fmla="*/ 3800475 h 6934200"/>
              <a:gd name="connsiteX190" fmla="*/ 5200650 w 6219825"/>
              <a:gd name="connsiteY190" fmla="*/ 3838575 h 6934200"/>
              <a:gd name="connsiteX191" fmla="*/ 5257800 w 6219825"/>
              <a:gd name="connsiteY191" fmla="*/ 3886200 h 6934200"/>
              <a:gd name="connsiteX192" fmla="*/ 5295900 w 6219825"/>
              <a:gd name="connsiteY192" fmla="*/ 3943350 h 6934200"/>
              <a:gd name="connsiteX193" fmla="*/ 5334000 w 6219825"/>
              <a:gd name="connsiteY193" fmla="*/ 3981450 h 6934200"/>
              <a:gd name="connsiteX194" fmla="*/ 5343525 w 6219825"/>
              <a:gd name="connsiteY194" fmla="*/ 4010025 h 6934200"/>
              <a:gd name="connsiteX195" fmla="*/ 5410200 w 6219825"/>
              <a:gd name="connsiteY195" fmla="*/ 4067175 h 6934200"/>
              <a:gd name="connsiteX196" fmla="*/ 5438775 w 6219825"/>
              <a:gd name="connsiteY196" fmla="*/ 4076700 h 6934200"/>
              <a:gd name="connsiteX197" fmla="*/ 5495925 w 6219825"/>
              <a:gd name="connsiteY197" fmla="*/ 4133850 h 6934200"/>
              <a:gd name="connsiteX198" fmla="*/ 5562600 w 6219825"/>
              <a:gd name="connsiteY198" fmla="*/ 4171950 h 6934200"/>
              <a:gd name="connsiteX199" fmla="*/ 5591175 w 6219825"/>
              <a:gd name="connsiteY199" fmla="*/ 4229100 h 6934200"/>
              <a:gd name="connsiteX200" fmla="*/ 5600700 w 6219825"/>
              <a:gd name="connsiteY200" fmla="*/ 4257675 h 6934200"/>
              <a:gd name="connsiteX201" fmla="*/ 5619750 w 6219825"/>
              <a:gd name="connsiteY201" fmla="*/ 4295775 h 6934200"/>
              <a:gd name="connsiteX202" fmla="*/ 5629275 w 6219825"/>
              <a:gd name="connsiteY202" fmla="*/ 4333875 h 6934200"/>
              <a:gd name="connsiteX203" fmla="*/ 5648325 w 6219825"/>
              <a:gd name="connsiteY203" fmla="*/ 4362450 h 6934200"/>
              <a:gd name="connsiteX204" fmla="*/ 5657850 w 6219825"/>
              <a:gd name="connsiteY204" fmla="*/ 4391025 h 6934200"/>
              <a:gd name="connsiteX205" fmla="*/ 5695950 w 6219825"/>
              <a:gd name="connsiteY205" fmla="*/ 4448175 h 6934200"/>
              <a:gd name="connsiteX206" fmla="*/ 5705475 w 6219825"/>
              <a:gd name="connsiteY206" fmla="*/ 4495800 h 6934200"/>
              <a:gd name="connsiteX207" fmla="*/ 5734050 w 6219825"/>
              <a:gd name="connsiteY207" fmla="*/ 4524375 h 6934200"/>
              <a:gd name="connsiteX208" fmla="*/ 5753100 w 6219825"/>
              <a:gd name="connsiteY208" fmla="*/ 4562475 h 6934200"/>
              <a:gd name="connsiteX209" fmla="*/ 5772150 w 6219825"/>
              <a:gd name="connsiteY209" fmla="*/ 4619625 h 6934200"/>
              <a:gd name="connsiteX210" fmla="*/ 5781675 w 6219825"/>
              <a:gd name="connsiteY210" fmla="*/ 4648200 h 6934200"/>
              <a:gd name="connsiteX211" fmla="*/ 5791200 w 6219825"/>
              <a:gd name="connsiteY211" fmla="*/ 4676775 h 6934200"/>
              <a:gd name="connsiteX212" fmla="*/ 5810250 w 6219825"/>
              <a:gd name="connsiteY212" fmla="*/ 5029200 h 6934200"/>
              <a:gd name="connsiteX213" fmla="*/ 5819775 w 6219825"/>
              <a:gd name="connsiteY213" fmla="*/ 5095875 h 6934200"/>
              <a:gd name="connsiteX214" fmla="*/ 5829300 w 6219825"/>
              <a:gd name="connsiteY214" fmla="*/ 5229225 h 6934200"/>
              <a:gd name="connsiteX215" fmla="*/ 5848350 w 6219825"/>
              <a:gd name="connsiteY215" fmla="*/ 5353050 h 6934200"/>
              <a:gd name="connsiteX216" fmla="*/ 5867400 w 6219825"/>
              <a:gd name="connsiteY216" fmla="*/ 5448300 h 6934200"/>
              <a:gd name="connsiteX217" fmla="*/ 5886450 w 6219825"/>
              <a:gd name="connsiteY217" fmla="*/ 5686425 h 6934200"/>
              <a:gd name="connsiteX218" fmla="*/ 5895975 w 6219825"/>
              <a:gd name="connsiteY218" fmla="*/ 5772150 h 6934200"/>
              <a:gd name="connsiteX219" fmla="*/ 5905500 w 6219825"/>
              <a:gd name="connsiteY219" fmla="*/ 6600825 h 6934200"/>
              <a:gd name="connsiteX220" fmla="*/ 5934075 w 6219825"/>
              <a:gd name="connsiteY220" fmla="*/ 6686550 h 6934200"/>
              <a:gd name="connsiteX221" fmla="*/ 5962650 w 6219825"/>
              <a:gd name="connsiteY221" fmla="*/ 6781800 h 6934200"/>
              <a:gd name="connsiteX222" fmla="*/ 5972175 w 6219825"/>
              <a:gd name="connsiteY222" fmla="*/ 6810375 h 6934200"/>
              <a:gd name="connsiteX223" fmla="*/ 5981700 w 6219825"/>
              <a:gd name="connsiteY223" fmla="*/ 6838950 h 6934200"/>
              <a:gd name="connsiteX224" fmla="*/ 6000750 w 6219825"/>
              <a:gd name="connsiteY224" fmla="*/ 6867525 h 6934200"/>
              <a:gd name="connsiteX225" fmla="*/ 6048375 w 6219825"/>
              <a:gd name="connsiteY225" fmla="*/ 6934200 h 6934200"/>
              <a:gd name="connsiteX226" fmla="*/ 6153150 w 6219825"/>
              <a:gd name="connsiteY226" fmla="*/ 6924675 h 6934200"/>
              <a:gd name="connsiteX227" fmla="*/ 6172200 w 6219825"/>
              <a:gd name="connsiteY227" fmla="*/ 6886575 h 6934200"/>
              <a:gd name="connsiteX228" fmla="*/ 6191250 w 6219825"/>
              <a:gd name="connsiteY228" fmla="*/ 5934075 h 6934200"/>
              <a:gd name="connsiteX229" fmla="*/ 6219825 w 6219825"/>
              <a:gd name="connsiteY229" fmla="*/ 2743200 h 6934200"/>
              <a:gd name="connsiteX230" fmla="*/ 6210300 w 6219825"/>
              <a:gd name="connsiteY230" fmla="*/ 228600 h 6934200"/>
              <a:gd name="connsiteX231" fmla="*/ 6181725 w 6219825"/>
              <a:gd name="connsiteY231" fmla="*/ 104775 h 6934200"/>
              <a:gd name="connsiteX232" fmla="*/ 6172200 w 6219825"/>
              <a:gd name="connsiteY232" fmla="*/ 47625 h 6934200"/>
              <a:gd name="connsiteX233" fmla="*/ 6096000 w 6219825"/>
              <a:gd name="connsiteY23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810125 w 6219825"/>
              <a:gd name="connsiteY185" fmla="*/ 3752850 h 6934200"/>
              <a:gd name="connsiteX186" fmla="*/ 4991100 w 6219825"/>
              <a:gd name="connsiteY186" fmla="*/ 3762375 h 6934200"/>
              <a:gd name="connsiteX187" fmla="*/ 5076825 w 6219825"/>
              <a:gd name="connsiteY187" fmla="*/ 3790950 h 6934200"/>
              <a:gd name="connsiteX188" fmla="*/ 5105400 w 6219825"/>
              <a:gd name="connsiteY188" fmla="*/ 3800475 h 6934200"/>
              <a:gd name="connsiteX189" fmla="*/ 5200650 w 6219825"/>
              <a:gd name="connsiteY189" fmla="*/ 3838575 h 6934200"/>
              <a:gd name="connsiteX190" fmla="*/ 5257800 w 6219825"/>
              <a:gd name="connsiteY190" fmla="*/ 3886200 h 6934200"/>
              <a:gd name="connsiteX191" fmla="*/ 5295900 w 6219825"/>
              <a:gd name="connsiteY191" fmla="*/ 3943350 h 6934200"/>
              <a:gd name="connsiteX192" fmla="*/ 5334000 w 6219825"/>
              <a:gd name="connsiteY192" fmla="*/ 3981450 h 6934200"/>
              <a:gd name="connsiteX193" fmla="*/ 5343525 w 6219825"/>
              <a:gd name="connsiteY193" fmla="*/ 4010025 h 6934200"/>
              <a:gd name="connsiteX194" fmla="*/ 5410200 w 6219825"/>
              <a:gd name="connsiteY194" fmla="*/ 4067175 h 6934200"/>
              <a:gd name="connsiteX195" fmla="*/ 5438775 w 6219825"/>
              <a:gd name="connsiteY195" fmla="*/ 4076700 h 6934200"/>
              <a:gd name="connsiteX196" fmla="*/ 5495925 w 6219825"/>
              <a:gd name="connsiteY196" fmla="*/ 4133850 h 6934200"/>
              <a:gd name="connsiteX197" fmla="*/ 5562600 w 6219825"/>
              <a:gd name="connsiteY197" fmla="*/ 4171950 h 6934200"/>
              <a:gd name="connsiteX198" fmla="*/ 5591175 w 6219825"/>
              <a:gd name="connsiteY198" fmla="*/ 4229100 h 6934200"/>
              <a:gd name="connsiteX199" fmla="*/ 5600700 w 6219825"/>
              <a:gd name="connsiteY199" fmla="*/ 4257675 h 6934200"/>
              <a:gd name="connsiteX200" fmla="*/ 5619750 w 6219825"/>
              <a:gd name="connsiteY200" fmla="*/ 4295775 h 6934200"/>
              <a:gd name="connsiteX201" fmla="*/ 5629275 w 6219825"/>
              <a:gd name="connsiteY201" fmla="*/ 4333875 h 6934200"/>
              <a:gd name="connsiteX202" fmla="*/ 5648325 w 6219825"/>
              <a:gd name="connsiteY202" fmla="*/ 4362450 h 6934200"/>
              <a:gd name="connsiteX203" fmla="*/ 5657850 w 6219825"/>
              <a:gd name="connsiteY203" fmla="*/ 4391025 h 6934200"/>
              <a:gd name="connsiteX204" fmla="*/ 5695950 w 6219825"/>
              <a:gd name="connsiteY204" fmla="*/ 4448175 h 6934200"/>
              <a:gd name="connsiteX205" fmla="*/ 5705475 w 6219825"/>
              <a:gd name="connsiteY205" fmla="*/ 4495800 h 6934200"/>
              <a:gd name="connsiteX206" fmla="*/ 5734050 w 6219825"/>
              <a:gd name="connsiteY206" fmla="*/ 4524375 h 6934200"/>
              <a:gd name="connsiteX207" fmla="*/ 5753100 w 6219825"/>
              <a:gd name="connsiteY207" fmla="*/ 4562475 h 6934200"/>
              <a:gd name="connsiteX208" fmla="*/ 5772150 w 6219825"/>
              <a:gd name="connsiteY208" fmla="*/ 4619625 h 6934200"/>
              <a:gd name="connsiteX209" fmla="*/ 5781675 w 6219825"/>
              <a:gd name="connsiteY209" fmla="*/ 4648200 h 6934200"/>
              <a:gd name="connsiteX210" fmla="*/ 5791200 w 6219825"/>
              <a:gd name="connsiteY210" fmla="*/ 4676775 h 6934200"/>
              <a:gd name="connsiteX211" fmla="*/ 5810250 w 6219825"/>
              <a:gd name="connsiteY211" fmla="*/ 5029200 h 6934200"/>
              <a:gd name="connsiteX212" fmla="*/ 5819775 w 6219825"/>
              <a:gd name="connsiteY212" fmla="*/ 5095875 h 6934200"/>
              <a:gd name="connsiteX213" fmla="*/ 5829300 w 6219825"/>
              <a:gd name="connsiteY213" fmla="*/ 5229225 h 6934200"/>
              <a:gd name="connsiteX214" fmla="*/ 5848350 w 6219825"/>
              <a:gd name="connsiteY214" fmla="*/ 5353050 h 6934200"/>
              <a:gd name="connsiteX215" fmla="*/ 5867400 w 6219825"/>
              <a:gd name="connsiteY215" fmla="*/ 5448300 h 6934200"/>
              <a:gd name="connsiteX216" fmla="*/ 5886450 w 6219825"/>
              <a:gd name="connsiteY216" fmla="*/ 5686425 h 6934200"/>
              <a:gd name="connsiteX217" fmla="*/ 5895975 w 6219825"/>
              <a:gd name="connsiteY217" fmla="*/ 5772150 h 6934200"/>
              <a:gd name="connsiteX218" fmla="*/ 5905500 w 6219825"/>
              <a:gd name="connsiteY218" fmla="*/ 6600825 h 6934200"/>
              <a:gd name="connsiteX219" fmla="*/ 5934075 w 6219825"/>
              <a:gd name="connsiteY219" fmla="*/ 6686550 h 6934200"/>
              <a:gd name="connsiteX220" fmla="*/ 5962650 w 6219825"/>
              <a:gd name="connsiteY220" fmla="*/ 6781800 h 6934200"/>
              <a:gd name="connsiteX221" fmla="*/ 5972175 w 6219825"/>
              <a:gd name="connsiteY221" fmla="*/ 6810375 h 6934200"/>
              <a:gd name="connsiteX222" fmla="*/ 5981700 w 6219825"/>
              <a:gd name="connsiteY222" fmla="*/ 6838950 h 6934200"/>
              <a:gd name="connsiteX223" fmla="*/ 6000750 w 6219825"/>
              <a:gd name="connsiteY223" fmla="*/ 6867525 h 6934200"/>
              <a:gd name="connsiteX224" fmla="*/ 6048375 w 6219825"/>
              <a:gd name="connsiteY224" fmla="*/ 6934200 h 6934200"/>
              <a:gd name="connsiteX225" fmla="*/ 6153150 w 6219825"/>
              <a:gd name="connsiteY225" fmla="*/ 6924675 h 6934200"/>
              <a:gd name="connsiteX226" fmla="*/ 6172200 w 6219825"/>
              <a:gd name="connsiteY226" fmla="*/ 6886575 h 6934200"/>
              <a:gd name="connsiteX227" fmla="*/ 6191250 w 6219825"/>
              <a:gd name="connsiteY227" fmla="*/ 5934075 h 6934200"/>
              <a:gd name="connsiteX228" fmla="*/ 6219825 w 6219825"/>
              <a:gd name="connsiteY228" fmla="*/ 2743200 h 6934200"/>
              <a:gd name="connsiteX229" fmla="*/ 6210300 w 6219825"/>
              <a:gd name="connsiteY229" fmla="*/ 228600 h 6934200"/>
              <a:gd name="connsiteX230" fmla="*/ 6181725 w 6219825"/>
              <a:gd name="connsiteY230" fmla="*/ 104775 h 6934200"/>
              <a:gd name="connsiteX231" fmla="*/ 6172200 w 6219825"/>
              <a:gd name="connsiteY231" fmla="*/ 47625 h 6934200"/>
              <a:gd name="connsiteX232" fmla="*/ 6096000 w 6219825"/>
              <a:gd name="connsiteY23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991100 w 6219825"/>
              <a:gd name="connsiteY185" fmla="*/ 3762375 h 6934200"/>
              <a:gd name="connsiteX186" fmla="*/ 5076825 w 6219825"/>
              <a:gd name="connsiteY186" fmla="*/ 3790950 h 6934200"/>
              <a:gd name="connsiteX187" fmla="*/ 5105400 w 6219825"/>
              <a:gd name="connsiteY187" fmla="*/ 3800475 h 6934200"/>
              <a:gd name="connsiteX188" fmla="*/ 5200650 w 6219825"/>
              <a:gd name="connsiteY188" fmla="*/ 3838575 h 6934200"/>
              <a:gd name="connsiteX189" fmla="*/ 5257800 w 6219825"/>
              <a:gd name="connsiteY189" fmla="*/ 3886200 h 6934200"/>
              <a:gd name="connsiteX190" fmla="*/ 5295900 w 6219825"/>
              <a:gd name="connsiteY190" fmla="*/ 3943350 h 6934200"/>
              <a:gd name="connsiteX191" fmla="*/ 5334000 w 6219825"/>
              <a:gd name="connsiteY191" fmla="*/ 3981450 h 6934200"/>
              <a:gd name="connsiteX192" fmla="*/ 5343525 w 6219825"/>
              <a:gd name="connsiteY192" fmla="*/ 4010025 h 6934200"/>
              <a:gd name="connsiteX193" fmla="*/ 5410200 w 6219825"/>
              <a:gd name="connsiteY193" fmla="*/ 4067175 h 6934200"/>
              <a:gd name="connsiteX194" fmla="*/ 5438775 w 6219825"/>
              <a:gd name="connsiteY194" fmla="*/ 4076700 h 6934200"/>
              <a:gd name="connsiteX195" fmla="*/ 5495925 w 6219825"/>
              <a:gd name="connsiteY195" fmla="*/ 4133850 h 6934200"/>
              <a:gd name="connsiteX196" fmla="*/ 5562600 w 6219825"/>
              <a:gd name="connsiteY196" fmla="*/ 4171950 h 6934200"/>
              <a:gd name="connsiteX197" fmla="*/ 5591175 w 6219825"/>
              <a:gd name="connsiteY197" fmla="*/ 4229100 h 6934200"/>
              <a:gd name="connsiteX198" fmla="*/ 5600700 w 6219825"/>
              <a:gd name="connsiteY198" fmla="*/ 4257675 h 6934200"/>
              <a:gd name="connsiteX199" fmla="*/ 5619750 w 6219825"/>
              <a:gd name="connsiteY199" fmla="*/ 4295775 h 6934200"/>
              <a:gd name="connsiteX200" fmla="*/ 5629275 w 6219825"/>
              <a:gd name="connsiteY200" fmla="*/ 4333875 h 6934200"/>
              <a:gd name="connsiteX201" fmla="*/ 5648325 w 6219825"/>
              <a:gd name="connsiteY201" fmla="*/ 4362450 h 6934200"/>
              <a:gd name="connsiteX202" fmla="*/ 5657850 w 6219825"/>
              <a:gd name="connsiteY202" fmla="*/ 4391025 h 6934200"/>
              <a:gd name="connsiteX203" fmla="*/ 5695950 w 6219825"/>
              <a:gd name="connsiteY203" fmla="*/ 4448175 h 6934200"/>
              <a:gd name="connsiteX204" fmla="*/ 5705475 w 6219825"/>
              <a:gd name="connsiteY204" fmla="*/ 4495800 h 6934200"/>
              <a:gd name="connsiteX205" fmla="*/ 5734050 w 6219825"/>
              <a:gd name="connsiteY205" fmla="*/ 4524375 h 6934200"/>
              <a:gd name="connsiteX206" fmla="*/ 5753100 w 6219825"/>
              <a:gd name="connsiteY206" fmla="*/ 4562475 h 6934200"/>
              <a:gd name="connsiteX207" fmla="*/ 5772150 w 6219825"/>
              <a:gd name="connsiteY207" fmla="*/ 4619625 h 6934200"/>
              <a:gd name="connsiteX208" fmla="*/ 5781675 w 6219825"/>
              <a:gd name="connsiteY208" fmla="*/ 4648200 h 6934200"/>
              <a:gd name="connsiteX209" fmla="*/ 5791200 w 6219825"/>
              <a:gd name="connsiteY209" fmla="*/ 4676775 h 6934200"/>
              <a:gd name="connsiteX210" fmla="*/ 5810250 w 6219825"/>
              <a:gd name="connsiteY210" fmla="*/ 5029200 h 6934200"/>
              <a:gd name="connsiteX211" fmla="*/ 5819775 w 6219825"/>
              <a:gd name="connsiteY211" fmla="*/ 5095875 h 6934200"/>
              <a:gd name="connsiteX212" fmla="*/ 5829300 w 6219825"/>
              <a:gd name="connsiteY212" fmla="*/ 5229225 h 6934200"/>
              <a:gd name="connsiteX213" fmla="*/ 5848350 w 6219825"/>
              <a:gd name="connsiteY213" fmla="*/ 5353050 h 6934200"/>
              <a:gd name="connsiteX214" fmla="*/ 5867400 w 6219825"/>
              <a:gd name="connsiteY214" fmla="*/ 5448300 h 6934200"/>
              <a:gd name="connsiteX215" fmla="*/ 5886450 w 6219825"/>
              <a:gd name="connsiteY215" fmla="*/ 5686425 h 6934200"/>
              <a:gd name="connsiteX216" fmla="*/ 5895975 w 6219825"/>
              <a:gd name="connsiteY216" fmla="*/ 5772150 h 6934200"/>
              <a:gd name="connsiteX217" fmla="*/ 5905500 w 6219825"/>
              <a:gd name="connsiteY217" fmla="*/ 6600825 h 6934200"/>
              <a:gd name="connsiteX218" fmla="*/ 5934075 w 6219825"/>
              <a:gd name="connsiteY218" fmla="*/ 6686550 h 6934200"/>
              <a:gd name="connsiteX219" fmla="*/ 5962650 w 6219825"/>
              <a:gd name="connsiteY219" fmla="*/ 6781800 h 6934200"/>
              <a:gd name="connsiteX220" fmla="*/ 5972175 w 6219825"/>
              <a:gd name="connsiteY220" fmla="*/ 6810375 h 6934200"/>
              <a:gd name="connsiteX221" fmla="*/ 5981700 w 6219825"/>
              <a:gd name="connsiteY221" fmla="*/ 6838950 h 6934200"/>
              <a:gd name="connsiteX222" fmla="*/ 6000750 w 6219825"/>
              <a:gd name="connsiteY222" fmla="*/ 6867525 h 6934200"/>
              <a:gd name="connsiteX223" fmla="*/ 6048375 w 6219825"/>
              <a:gd name="connsiteY223" fmla="*/ 6934200 h 6934200"/>
              <a:gd name="connsiteX224" fmla="*/ 6153150 w 6219825"/>
              <a:gd name="connsiteY224" fmla="*/ 6924675 h 6934200"/>
              <a:gd name="connsiteX225" fmla="*/ 6172200 w 6219825"/>
              <a:gd name="connsiteY225" fmla="*/ 6886575 h 6934200"/>
              <a:gd name="connsiteX226" fmla="*/ 6191250 w 6219825"/>
              <a:gd name="connsiteY226" fmla="*/ 5934075 h 6934200"/>
              <a:gd name="connsiteX227" fmla="*/ 6219825 w 6219825"/>
              <a:gd name="connsiteY227" fmla="*/ 2743200 h 6934200"/>
              <a:gd name="connsiteX228" fmla="*/ 6210300 w 6219825"/>
              <a:gd name="connsiteY228" fmla="*/ 228600 h 6934200"/>
              <a:gd name="connsiteX229" fmla="*/ 6181725 w 6219825"/>
              <a:gd name="connsiteY229" fmla="*/ 104775 h 6934200"/>
              <a:gd name="connsiteX230" fmla="*/ 6172200 w 6219825"/>
              <a:gd name="connsiteY230" fmla="*/ 47625 h 6934200"/>
              <a:gd name="connsiteX231" fmla="*/ 6096000 w 6219825"/>
              <a:gd name="connsiteY23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533900 w 6219825"/>
              <a:gd name="connsiteY180" fmla="*/ 3657600 h 6934200"/>
              <a:gd name="connsiteX181" fmla="*/ 4572000 w 6219825"/>
              <a:gd name="connsiteY181" fmla="*/ 3676650 h 6934200"/>
              <a:gd name="connsiteX182" fmla="*/ 4657725 w 6219825"/>
              <a:gd name="connsiteY182" fmla="*/ 3714750 h 6934200"/>
              <a:gd name="connsiteX183" fmla="*/ 4762500 w 6219825"/>
              <a:gd name="connsiteY183" fmla="*/ 3743325 h 6934200"/>
              <a:gd name="connsiteX184" fmla="*/ 4991100 w 6219825"/>
              <a:gd name="connsiteY184" fmla="*/ 3762375 h 6934200"/>
              <a:gd name="connsiteX185" fmla="*/ 5076825 w 6219825"/>
              <a:gd name="connsiteY185" fmla="*/ 3790950 h 6934200"/>
              <a:gd name="connsiteX186" fmla="*/ 5105400 w 6219825"/>
              <a:gd name="connsiteY186" fmla="*/ 3800475 h 6934200"/>
              <a:gd name="connsiteX187" fmla="*/ 5200650 w 6219825"/>
              <a:gd name="connsiteY187" fmla="*/ 3838575 h 6934200"/>
              <a:gd name="connsiteX188" fmla="*/ 5257800 w 6219825"/>
              <a:gd name="connsiteY188" fmla="*/ 3886200 h 6934200"/>
              <a:gd name="connsiteX189" fmla="*/ 5295900 w 6219825"/>
              <a:gd name="connsiteY189" fmla="*/ 3943350 h 6934200"/>
              <a:gd name="connsiteX190" fmla="*/ 5334000 w 6219825"/>
              <a:gd name="connsiteY190" fmla="*/ 3981450 h 6934200"/>
              <a:gd name="connsiteX191" fmla="*/ 5343525 w 6219825"/>
              <a:gd name="connsiteY191" fmla="*/ 4010025 h 6934200"/>
              <a:gd name="connsiteX192" fmla="*/ 5410200 w 6219825"/>
              <a:gd name="connsiteY192" fmla="*/ 4067175 h 6934200"/>
              <a:gd name="connsiteX193" fmla="*/ 5438775 w 6219825"/>
              <a:gd name="connsiteY193" fmla="*/ 4076700 h 6934200"/>
              <a:gd name="connsiteX194" fmla="*/ 5495925 w 6219825"/>
              <a:gd name="connsiteY194" fmla="*/ 4133850 h 6934200"/>
              <a:gd name="connsiteX195" fmla="*/ 5562600 w 6219825"/>
              <a:gd name="connsiteY195" fmla="*/ 4171950 h 6934200"/>
              <a:gd name="connsiteX196" fmla="*/ 5591175 w 6219825"/>
              <a:gd name="connsiteY196" fmla="*/ 4229100 h 6934200"/>
              <a:gd name="connsiteX197" fmla="*/ 5600700 w 6219825"/>
              <a:gd name="connsiteY197" fmla="*/ 4257675 h 6934200"/>
              <a:gd name="connsiteX198" fmla="*/ 5619750 w 6219825"/>
              <a:gd name="connsiteY198" fmla="*/ 4295775 h 6934200"/>
              <a:gd name="connsiteX199" fmla="*/ 5629275 w 6219825"/>
              <a:gd name="connsiteY199" fmla="*/ 4333875 h 6934200"/>
              <a:gd name="connsiteX200" fmla="*/ 5648325 w 6219825"/>
              <a:gd name="connsiteY200" fmla="*/ 4362450 h 6934200"/>
              <a:gd name="connsiteX201" fmla="*/ 5657850 w 6219825"/>
              <a:gd name="connsiteY201" fmla="*/ 4391025 h 6934200"/>
              <a:gd name="connsiteX202" fmla="*/ 5695950 w 6219825"/>
              <a:gd name="connsiteY202" fmla="*/ 4448175 h 6934200"/>
              <a:gd name="connsiteX203" fmla="*/ 5705475 w 6219825"/>
              <a:gd name="connsiteY203" fmla="*/ 4495800 h 6934200"/>
              <a:gd name="connsiteX204" fmla="*/ 5734050 w 6219825"/>
              <a:gd name="connsiteY204" fmla="*/ 4524375 h 6934200"/>
              <a:gd name="connsiteX205" fmla="*/ 5753100 w 6219825"/>
              <a:gd name="connsiteY205" fmla="*/ 4562475 h 6934200"/>
              <a:gd name="connsiteX206" fmla="*/ 5772150 w 6219825"/>
              <a:gd name="connsiteY206" fmla="*/ 4619625 h 6934200"/>
              <a:gd name="connsiteX207" fmla="*/ 5781675 w 6219825"/>
              <a:gd name="connsiteY207" fmla="*/ 4648200 h 6934200"/>
              <a:gd name="connsiteX208" fmla="*/ 5791200 w 6219825"/>
              <a:gd name="connsiteY208" fmla="*/ 4676775 h 6934200"/>
              <a:gd name="connsiteX209" fmla="*/ 5810250 w 6219825"/>
              <a:gd name="connsiteY209" fmla="*/ 5029200 h 6934200"/>
              <a:gd name="connsiteX210" fmla="*/ 5819775 w 6219825"/>
              <a:gd name="connsiteY210" fmla="*/ 5095875 h 6934200"/>
              <a:gd name="connsiteX211" fmla="*/ 5829300 w 6219825"/>
              <a:gd name="connsiteY211" fmla="*/ 5229225 h 6934200"/>
              <a:gd name="connsiteX212" fmla="*/ 5848350 w 6219825"/>
              <a:gd name="connsiteY212" fmla="*/ 5353050 h 6934200"/>
              <a:gd name="connsiteX213" fmla="*/ 5867400 w 6219825"/>
              <a:gd name="connsiteY213" fmla="*/ 5448300 h 6934200"/>
              <a:gd name="connsiteX214" fmla="*/ 5886450 w 6219825"/>
              <a:gd name="connsiteY214" fmla="*/ 5686425 h 6934200"/>
              <a:gd name="connsiteX215" fmla="*/ 5895975 w 6219825"/>
              <a:gd name="connsiteY215" fmla="*/ 5772150 h 6934200"/>
              <a:gd name="connsiteX216" fmla="*/ 5905500 w 6219825"/>
              <a:gd name="connsiteY216" fmla="*/ 6600825 h 6934200"/>
              <a:gd name="connsiteX217" fmla="*/ 5934075 w 6219825"/>
              <a:gd name="connsiteY217" fmla="*/ 6686550 h 6934200"/>
              <a:gd name="connsiteX218" fmla="*/ 5962650 w 6219825"/>
              <a:gd name="connsiteY218" fmla="*/ 6781800 h 6934200"/>
              <a:gd name="connsiteX219" fmla="*/ 5972175 w 6219825"/>
              <a:gd name="connsiteY219" fmla="*/ 6810375 h 6934200"/>
              <a:gd name="connsiteX220" fmla="*/ 5981700 w 6219825"/>
              <a:gd name="connsiteY220" fmla="*/ 6838950 h 6934200"/>
              <a:gd name="connsiteX221" fmla="*/ 6000750 w 6219825"/>
              <a:gd name="connsiteY221" fmla="*/ 6867525 h 6934200"/>
              <a:gd name="connsiteX222" fmla="*/ 6048375 w 6219825"/>
              <a:gd name="connsiteY222" fmla="*/ 6934200 h 6934200"/>
              <a:gd name="connsiteX223" fmla="*/ 6153150 w 6219825"/>
              <a:gd name="connsiteY223" fmla="*/ 6924675 h 6934200"/>
              <a:gd name="connsiteX224" fmla="*/ 6172200 w 6219825"/>
              <a:gd name="connsiteY224" fmla="*/ 6886575 h 6934200"/>
              <a:gd name="connsiteX225" fmla="*/ 6191250 w 6219825"/>
              <a:gd name="connsiteY225" fmla="*/ 5934075 h 6934200"/>
              <a:gd name="connsiteX226" fmla="*/ 6219825 w 6219825"/>
              <a:gd name="connsiteY226" fmla="*/ 2743200 h 6934200"/>
              <a:gd name="connsiteX227" fmla="*/ 6210300 w 6219825"/>
              <a:gd name="connsiteY227" fmla="*/ 228600 h 6934200"/>
              <a:gd name="connsiteX228" fmla="*/ 6181725 w 6219825"/>
              <a:gd name="connsiteY228" fmla="*/ 104775 h 6934200"/>
              <a:gd name="connsiteX229" fmla="*/ 6172200 w 6219825"/>
              <a:gd name="connsiteY229" fmla="*/ 47625 h 6934200"/>
              <a:gd name="connsiteX230" fmla="*/ 6096000 w 6219825"/>
              <a:gd name="connsiteY23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52700 w 6219825"/>
              <a:gd name="connsiteY164" fmla="*/ 3495675 h 6934200"/>
              <a:gd name="connsiteX165" fmla="*/ 2590800 w 6219825"/>
              <a:gd name="connsiteY165" fmla="*/ 3486150 h 6934200"/>
              <a:gd name="connsiteX166" fmla="*/ 2628900 w 6219825"/>
              <a:gd name="connsiteY166" fmla="*/ 3467100 h 6934200"/>
              <a:gd name="connsiteX167" fmla="*/ 2762250 w 6219825"/>
              <a:gd name="connsiteY167" fmla="*/ 3448050 h 6934200"/>
              <a:gd name="connsiteX168" fmla="*/ 3209925 w 6219825"/>
              <a:gd name="connsiteY168" fmla="*/ 3457575 h 6934200"/>
              <a:gd name="connsiteX169" fmla="*/ 3267075 w 6219825"/>
              <a:gd name="connsiteY169" fmla="*/ 3467100 h 6934200"/>
              <a:gd name="connsiteX170" fmla="*/ 3419475 w 6219825"/>
              <a:gd name="connsiteY170" fmla="*/ 3486150 h 6934200"/>
              <a:gd name="connsiteX171" fmla="*/ 3514725 w 6219825"/>
              <a:gd name="connsiteY171" fmla="*/ 3514725 h 6934200"/>
              <a:gd name="connsiteX172" fmla="*/ 3543300 w 6219825"/>
              <a:gd name="connsiteY172" fmla="*/ 3524250 h 6934200"/>
              <a:gd name="connsiteX173" fmla="*/ 3581400 w 6219825"/>
              <a:gd name="connsiteY173" fmla="*/ 3533775 h 6934200"/>
              <a:gd name="connsiteX174" fmla="*/ 3676650 w 6219825"/>
              <a:gd name="connsiteY174" fmla="*/ 3562350 h 6934200"/>
              <a:gd name="connsiteX175" fmla="*/ 3714750 w 6219825"/>
              <a:gd name="connsiteY175" fmla="*/ 3571875 h 6934200"/>
              <a:gd name="connsiteX176" fmla="*/ 3876675 w 6219825"/>
              <a:gd name="connsiteY176" fmla="*/ 3581400 h 6934200"/>
              <a:gd name="connsiteX177" fmla="*/ 4038600 w 6219825"/>
              <a:gd name="connsiteY177" fmla="*/ 3600450 h 6934200"/>
              <a:gd name="connsiteX178" fmla="*/ 4391025 w 6219825"/>
              <a:gd name="connsiteY178" fmla="*/ 3609975 h 6934200"/>
              <a:gd name="connsiteX179" fmla="*/ 4533900 w 6219825"/>
              <a:gd name="connsiteY179" fmla="*/ 3657600 h 6934200"/>
              <a:gd name="connsiteX180" fmla="*/ 4572000 w 6219825"/>
              <a:gd name="connsiteY180" fmla="*/ 3676650 h 6934200"/>
              <a:gd name="connsiteX181" fmla="*/ 4657725 w 6219825"/>
              <a:gd name="connsiteY181" fmla="*/ 3714750 h 6934200"/>
              <a:gd name="connsiteX182" fmla="*/ 4762500 w 6219825"/>
              <a:gd name="connsiteY182" fmla="*/ 3743325 h 6934200"/>
              <a:gd name="connsiteX183" fmla="*/ 4991100 w 6219825"/>
              <a:gd name="connsiteY183" fmla="*/ 3762375 h 6934200"/>
              <a:gd name="connsiteX184" fmla="*/ 5076825 w 6219825"/>
              <a:gd name="connsiteY184" fmla="*/ 3790950 h 6934200"/>
              <a:gd name="connsiteX185" fmla="*/ 5105400 w 6219825"/>
              <a:gd name="connsiteY185" fmla="*/ 3800475 h 6934200"/>
              <a:gd name="connsiteX186" fmla="*/ 5200650 w 6219825"/>
              <a:gd name="connsiteY186" fmla="*/ 3838575 h 6934200"/>
              <a:gd name="connsiteX187" fmla="*/ 5257800 w 6219825"/>
              <a:gd name="connsiteY187" fmla="*/ 3886200 h 6934200"/>
              <a:gd name="connsiteX188" fmla="*/ 5295900 w 6219825"/>
              <a:gd name="connsiteY188" fmla="*/ 3943350 h 6934200"/>
              <a:gd name="connsiteX189" fmla="*/ 5334000 w 6219825"/>
              <a:gd name="connsiteY189" fmla="*/ 3981450 h 6934200"/>
              <a:gd name="connsiteX190" fmla="*/ 5343525 w 6219825"/>
              <a:gd name="connsiteY190" fmla="*/ 4010025 h 6934200"/>
              <a:gd name="connsiteX191" fmla="*/ 5410200 w 6219825"/>
              <a:gd name="connsiteY191" fmla="*/ 4067175 h 6934200"/>
              <a:gd name="connsiteX192" fmla="*/ 5438775 w 6219825"/>
              <a:gd name="connsiteY192" fmla="*/ 4076700 h 6934200"/>
              <a:gd name="connsiteX193" fmla="*/ 5495925 w 6219825"/>
              <a:gd name="connsiteY193" fmla="*/ 4133850 h 6934200"/>
              <a:gd name="connsiteX194" fmla="*/ 5562600 w 6219825"/>
              <a:gd name="connsiteY194" fmla="*/ 4171950 h 6934200"/>
              <a:gd name="connsiteX195" fmla="*/ 5591175 w 6219825"/>
              <a:gd name="connsiteY195" fmla="*/ 4229100 h 6934200"/>
              <a:gd name="connsiteX196" fmla="*/ 5600700 w 6219825"/>
              <a:gd name="connsiteY196" fmla="*/ 4257675 h 6934200"/>
              <a:gd name="connsiteX197" fmla="*/ 5619750 w 6219825"/>
              <a:gd name="connsiteY197" fmla="*/ 4295775 h 6934200"/>
              <a:gd name="connsiteX198" fmla="*/ 5629275 w 6219825"/>
              <a:gd name="connsiteY198" fmla="*/ 4333875 h 6934200"/>
              <a:gd name="connsiteX199" fmla="*/ 5648325 w 6219825"/>
              <a:gd name="connsiteY199" fmla="*/ 4362450 h 6934200"/>
              <a:gd name="connsiteX200" fmla="*/ 5657850 w 6219825"/>
              <a:gd name="connsiteY200" fmla="*/ 4391025 h 6934200"/>
              <a:gd name="connsiteX201" fmla="*/ 5695950 w 6219825"/>
              <a:gd name="connsiteY201" fmla="*/ 4448175 h 6934200"/>
              <a:gd name="connsiteX202" fmla="*/ 5705475 w 6219825"/>
              <a:gd name="connsiteY202" fmla="*/ 4495800 h 6934200"/>
              <a:gd name="connsiteX203" fmla="*/ 5734050 w 6219825"/>
              <a:gd name="connsiteY203" fmla="*/ 4524375 h 6934200"/>
              <a:gd name="connsiteX204" fmla="*/ 5753100 w 6219825"/>
              <a:gd name="connsiteY204" fmla="*/ 4562475 h 6934200"/>
              <a:gd name="connsiteX205" fmla="*/ 5772150 w 6219825"/>
              <a:gd name="connsiteY205" fmla="*/ 4619625 h 6934200"/>
              <a:gd name="connsiteX206" fmla="*/ 5781675 w 6219825"/>
              <a:gd name="connsiteY206" fmla="*/ 4648200 h 6934200"/>
              <a:gd name="connsiteX207" fmla="*/ 5791200 w 6219825"/>
              <a:gd name="connsiteY207" fmla="*/ 4676775 h 6934200"/>
              <a:gd name="connsiteX208" fmla="*/ 5810250 w 6219825"/>
              <a:gd name="connsiteY208" fmla="*/ 5029200 h 6934200"/>
              <a:gd name="connsiteX209" fmla="*/ 5819775 w 6219825"/>
              <a:gd name="connsiteY209" fmla="*/ 5095875 h 6934200"/>
              <a:gd name="connsiteX210" fmla="*/ 5829300 w 6219825"/>
              <a:gd name="connsiteY210" fmla="*/ 5229225 h 6934200"/>
              <a:gd name="connsiteX211" fmla="*/ 5848350 w 6219825"/>
              <a:gd name="connsiteY211" fmla="*/ 5353050 h 6934200"/>
              <a:gd name="connsiteX212" fmla="*/ 5867400 w 6219825"/>
              <a:gd name="connsiteY212" fmla="*/ 5448300 h 6934200"/>
              <a:gd name="connsiteX213" fmla="*/ 5886450 w 6219825"/>
              <a:gd name="connsiteY213" fmla="*/ 5686425 h 6934200"/>
              <a:gd name="connsiteX214" fmla="*/ 5895975 w 6219825"/>
              <a:gd name="connsiteY214" fmla="*/ 5772150 h 6934200"/>
              <a:gd name="connsiteX215" fmla="*/ 5905500 w 6219825"/>
              <a:gd name="connsiteY215" fmla="*/ 6600825 h 6934200"/>
              <a:gd name="connsiteX216" fmla="*/ 5934075 w 6219825"/>
              <a:gd name="connsiteY216" fmla="*/ 6686550 h 6934200"/>
              <a:gd name="connsiteX217" fmla="*/ 5962650 w 6219825"/>
              <a:gd name="connsiteY217" fmla="*/ 6781800 h 6934200"/>
              <a:gd name="connsiteX218" fmla="*/ 5972175 w 6219825"/>
              <a:gd name="connsiteY218" fmla="*/ 6810375 h 6934200"/>
              <a:gd name="connsiteX219" fmla="*/ 5981700 w 6219825"/>
              <a:gd name="connsiteY219" fmla="*/ 6838950 h 6934200"/>
              <a:gd name="connsiteX220" fmla="*/ 6000750 w 6219825"/>
              <a:gd name="connsiteY220" fmla="*/ 6867525 h 6934200"/>
              <a:gd name="connsiteX221" fmla="*/ 6048375 w 6219825"/>
              <a:gd name="connsiteY221" fmla="*/ 6934200 h 6934200"/>
              <a:gd name="connsiteX222" fmla="*/ 6153150 w 6219825"/>
              <a:gd name="connsiteY222" fmla="*/ 6924675 h 6934200"/>
              <a:gd name="connsiteX223" fmla="*/ 6172200 w 6219825"/>
              <a:gd name="connsiteY223" fmla="*/ 6886575 h 6934200"/>
              <a:gd name="connsiteX224" fmla="*/ 6191250 w 6219825"/>
              <a:gd name="connsiteY224" fmla="*/ 5934075 h 6934200"/>
              <a:gd name="connsiteX225" fmla="*/ 6219825 w 6219825"/>
              <a:gd name="connsiteY225" fmla="*/ 2743200 h 6934200"/>
              <a:gd name="connsiteX226" fmla="*/ 6210300 w 6219825"/>
              <a:gd name="connsiteY226" fmla="*/ 228600 h 6934200"/>
              <a:gd name="connsiteX227" fmla="*/ 6181725 w 6219825"/>
              <a:gd name="connsiteY227" fmla="*/ 104775 h 6934200"/>
              <a:gd name="connsiteX228" fmla="*/ 6172200 w 6219825"/>
              <a:gd name="connsiteY228" fmla="*/ 47625 h 6934200"/>
              <a:gd name="connsiteX229" fmla="*/ 6096000 w 6219825"/>
              <a:gd name="connsiteY22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90800 w 6219825"/>
              <a:gd name="connsiteY164" fmla="*/ 3486150 h 6934200"/>
              <a:gd name="connsiteX165" fmla="*/ 2628900 w 6219825"/>
              <a:gd name="connsiteY165" fmla="*/ 3467100 h 6934200"/>
              <a:gd name="connsiteX166" fmla="*/ 2762250 w 6219825"/>
              <a:gd name="connsiteY166" fmla="*/ 3448050 h 6934200"/>
              <a:gd name="connsiteX167" fmla="*/ 3209925 w 6219825"/>
              <a:gd name="connsiteY167" fmla="*/ 3457575 h 6934200"/>
              <a:gd name="connsiteX168" fmla="*/ 3267075 w 6219825"/>
              <a:gd name="connsiteY168" fmla="*/ 3467100 h 6934200"/>
              <a:gd name="connsiteX169" fmla="*/ 3419475 w 6219825"/>
              <a:gd name="connsiteY169" fmla="*/ 3486150 h 6934200"/>
              <a:gd name="connsiteX170" fmla="*/ 3514725 w 6219825"/>
              <a:gd name="connsiteY170" fmla="*/ 3514725 h 6934200"/>
              <a:gd name="connsiteX171" fmla="*/ 3543300 w 6219825"/>
              <a:gd name="connsiteY171" fmla="*/ 3524250 h 6934200"/>
              <a:gd name="connsiteX172" fmla="*/ 3581400 w 6219825"/>
              <a:gd name="connsiteY172" fmla="*/ 3533775 h 6934200"/>
              <a:gd name="connsiteX173" fmla="*/ 3676650 w 6219825"/>
              <a:gd name="connsiteY173" fmla="*/ 3562350 h 6934200"/>
              <a:gd name="connsiteX174" fmla="*/ 3714750 w 6219825"/>
              <a:gd name="connsiteY174" fmla="*/ 3571875 h 6934200"/>
              <a:gd name="connsiteX175" fmla="*/ 3876675 w 6219825"/>
              <a:gd name="connsiteY175" fmla="*/ 3581400 h 6934200"/>
              <a:gd name="connsiteX176" fmla="*/ 4038600 w 6219825"/>
              <a:gd name="connsiteY176" fmla="*/ 3600450 h 6934200"/>
              <a:gd name="connsiteX177" fmla="*/ 4391025 w 6219825"/>
              <a:gd name="connsiteY177" fmla="*/ 3609975 h 6934200"/>
              <a:gd name="connsiteX178" fmla="*/ 4533900 w 6219825"/>
              <a:gd name="connsiteY178" fmla="*/ 3657600 h 6934200"/>
              <a:gd name="connsiteX179" fmla="*/ 4572000 w 6219825"/>
              <a:gd name="connsiteY179" fmla="*/ 3676650 h 6934200"/>
              <a:gd name="connsiteX180" fmla="*/ 4657725 w 6219825"/>
              <a:gd name="connsiteY180" fmla="*/ 3714750 h 6934200"/>
              <a:gd name="connsiteX181" fmla="*/ 4762500 w 6219825"/>
              <a:gd name="connsiteY181" fmla="*/ 3743325 h 6934200"/>
              <a:gd name="connsiteX182" fmla="*/ 4991100 w 6219825"/>
              <a:gd name="connsiteY182" fmla="*/ 3762375 h 6934200"/>
              <a:gd name="connsiteX183" fmla="*/ 5076825 w 6219825"/>
              <a:gd name="connsiteY183" fmla="*/ 3790950 h 6934200"/>
              <a:gd name="connsiteX184" fmla="*/ 5105400 w 6219825"/>
              <a:gd name="connsiteY184" fmla="*/ 3800475 h 6934200"/>
              <a:gd name="connsiteX185" fmla="*/ 5200650 w 6219825"/>
              <a:gd name="connsiteY185" fmla="*/ 3838575 h 6934200"/>
              <a:gd name="connsiteX186" fmla="*/ 5257800 w 6219825"/>
              <a:gd name="connsiteY186" fmla="*/ 3886200 h 6934200"/>
              <a:gd name="connsiteX187" fmla="*/ 5295900 w 6219825"/>
              <a:gd name="connsiteY187" fmla="*/ 3943350 h 6934200"/>
              <a:gd name="connsiteX188" fmla="*/ 5334000 w 6219825"/>
              <a:gd name="connsiteY188" fmla="*/ 3981450 h 6934200"/>
              <a:gd name="connsiteX189" fmla="*/ 5343525 w 6219825"/>
              <a:gd name="connsiteY189" fmla="*/ 4010025 h 6934200"/>
              <a:gd name="connsiteX190" fmla="*/ 5410200 w 6219825"/>
              <a:gd name="connsiteY190" fmla="*/ 4067175 h 6934200"/>
              <a:gd name="connsiteX191" fmla="*/ 5438775 w 6219825"/>
              <a:gd name="connsiteY191" fmla="*/ 4076700 h 6934200"/>
              <a:gd name="connsiteX192" fmla="*/ 5495925 w 6219825"/>
              <a:gd name="connsiteY192" fmla="*/ 4133850 h 6934200"/>
              <a:gd name="connsiteX193" fmla="*/ 5562600 w 6219825"/>
              <a:gd name="connsiteY193" fmla="*/ 4171950 h 6934200"/>
              <a:gd name="connsiteX194" fmla="*/ 5591175 w 6219825"/>
              <a:gd name="connsiteY194" fmla="*/ 4229100 h 6934200"/>
              <a:gd name="connsiteX195" fmla="*/ 5600700 w 6219825"/>
              <a:gd name="connsiteY195" fmla="*/ 4257675 h 6934200"/>
              <a:gd name="connsiteX196" fmla="*/ 5619750 w 6219825"/>
              <a:gd name="connsiteY196" fmla="*/ 4295775 h 6934200"/>
              <a:gd name="connsiteX197" fmla="*/ 5629275 w 6219825"/>
              <a:gd name="connsiteY197" fmla="*/ 4333875 h 6934200"/>
              <a:gd name="connsiteX198" fmla="*/ 5648325 w 6219825"/>
              <a:gd name="connsiteY198" fmla="*/ 4362450 h 6934200"/>
              <a:gd name="connsiteX199" fmla="*/ 5657850 w 6219825"/>
              <a:gd name="connsiteY199" fmla="*/ 4391025 h 6934200"/>
              <a:gd name="connsiteX200" fmla="*/ 5695950 w 6219825"/>
              <a:gd name="connsiteY200" fmla="*/ 4448175 h 6934200"/>
              <a:gd name="connsiteX201" fmla="*/ 5705475 w 6219825"/>
              <a:gd name="connsiteY201" fmla="*/ 4495800 h 6934200"/>
              <a:gd name="connsiteX202" fmla="*/ 5734050 w 6219825"/>
              <a:gd name="connsiteY202" fmla="*/ 4524375 h 6934200"/>
              <a:gd name="connsiteX203" fmla="*/ 5753100 w 6219825"/>
              <a:gd name="connsiteY203" fmla="*/ 4562475 h 6934200"/>
              <a:gd name="connsiteX204" fmla="*/ 5772150 w 6219825"/>
              <a:gd name="connsiteY204" fmla="*/ 4619625 h 6934200"/>
              <a:gd name="connsiteX205" fmla="*/ 5781675 w 6219825"/>
              <a:gd name="connsiteY205" fmla="*/ 4648200 h 6934200"/>
              <a:gd name="connsiteX206" fmla="*/ 5791200 w 6219825"/>
              <a:gd name="connsiteY206" fmla="*/ 4676775 h 6934200"/>
              <a:gd name="connsiteX207" fmla="*/ 5810250 w 6219825"/>
              <a:gd name="connsiteY207" fmla="*/ 5029200 h 6934200"/>
              <a:gd name="connsiteX208" fmla="*/ 5819775 w 6219825"/>
              <a:gd name="connsiteY208" fmla="*/ 5095875 h 6934200"/>
              <a:gd name="connsiteX209" fmla="*/ 5829300 w 6219825"/>
              <a:gd name="connsiteY209" fmla="*/ 5229225 h 6934200"/>
              <a:gd name="connsiteX210" fmla="*/ 5848350 w 6219825"/>
              <a:gd name="connsiteY210" fmla="*/ 5353050 h 6934200"/>
              <a:gd name="connsiteX211" fmla="*/ 5867400 w 6219825"/>
              <a:gd name="connsiteY211" fmla="*/ 5448300 h 6934200"/>
              <a:gd name="connsiteX212" fmla="*/ 5886450 w 6219825"/>
              <a:gd name="connsiteY212" fmla="*/ 5686425 h 6934200"/>
              <a:gd name="connsiteX213" fmla="*/ 5895975 w 6219825"/>
              <a:gd name="connsiteY213" fmla="*/ 5772150 h 6934200"/>
              <a:gd name="connsiteX214" fmla="*/ 5905500 w 6219825"/>
              <a:gd name="connsiteY214" fmla="*/ 6600825 h 6934200"/>
              <a:gd name="connsiteX215" fmla="*/ 5934075 w 6219825"/>
              <a:gd name="connsiteY215" fmla="*/ 6686550 h 6934200"/>
              <a:gd name="connsiteX216" fmla="*/ 5962650 w 6219825"/>
              <a:gd name="connsiteY216" fmla="*/ 6781800 h 6934200"/>
              <a:gd name="connsiteX217" fmla="*/ 5972175 w 6219825"/>
              <a:gd name="connsiteY217" fmla="*/ 6810375 h 6934200"/>
              <a:gd name="connsiteX218" fmla="*/ 5981700 w 6219825"/>
              <a:gd name="connsiteY218" fmla="*/ 6838950 h 6934200"/>
              <a:gd name="connsiteX219" fmla="*/ 6000750 w 6219825"/>
              <a:gd name="connsiteY219" fmla="*/ 6867525 h 6934200"/>
              <a:gd name="connsiteX220" fmla="*/ 6048375 w 6219825"/>
              <a:gd name="connsiteY220" fmla="*/ 6934200 h 6934200"/>
              <a:gd name="connsiteX221" fmla="*/ 6153150 w 6219825"/>
              <a:gd name="connsiteY221" fmla="*/ 6924675 h 6934200"/>
              <a:gd name="connsiteX222" fmla="*/ 6172200 w 6219825"/>
              <a:gd name="connsiteY222" fmla="*/ 6886575 h 6934200"/>
              <a:gd name="connsiteX223" fmla="*/ 6191250 w 6219825"/>
              <a:gd name="connsiteY223" fmla="*/ 5934075 h 6934200"/>
              <a:gd name="connsiteX224" fmla="*/ 6219825 w 6219825"/>
              <a:gd name="connsiteY224" fmla="*/ 2743200 h 6934200"/>
              <a:gd name="connsiteX225" fmla="*/ 6210300 w 6219825"/>
              <a:gd name="connsiteY225" fmla="*/ 228600 h 6934200"/>
              <a:gd name="connsiteX226" fmla="*/ 6181725 w 6219825"/>
              <a:gd name="connsiteY226" fmla="*/ 104775 h 6934200"/>
              <a:gd name="connsiteX227" fmla="*/ 6172200 w 6219825"/>
              <a:gd name="connsiteY227" fmla="*/ 47625 h 6934200"/>
              <a:gd name="connsiteX228" fmla="*/ 6096000 w 6219825"/>
              <a:gd name="connsiteY22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590800 w 6219825"/>
              <a:gd name="connsiteY163" fmla="*/ 3486150 h 6934200"/>
              <a:gd name="connsiteX164" fmla="*/ 2628900 w 6219825"/>
              <a:gd name="connsiteY164" fmla="*/ 3467100 h 6934200"/>
              <a:gd name="connsiteX165" fmla="*/ 2762250 w 6219825"/>
              <a:gd name="connsiteY165" fmla="*/ 3448050 h 6934200"/>
              <a:gd name="connsiteX166" fmla="*/ 3209925 w 6219825"/>
              <a:gd name="connsiteY166" fmla="*/ 3457575 h 6934200"/>
              <a:gd name="connsiteX167" fmla="*/ 3267075 w 6219825"/>
              <a:gd name="connsiteY167" fmla="*/ 3467100 h 6934200"/>
              <a:gd name="connsiteX168" fmla="*/ 3419475 w 6219825"/>
              <a:gd name="connsiteY168" fmla="*/ 3486150 h 6934200"/>
              <a:gd name="connsiteX169" fmla="*/ 3514725 w 6219825"/>
              <a:gd name="connsiteY169" fmla="*/ 3514725 h 6934200"/>
              <a:gd name="connsiteX170" fmla="*/ 3543300 w 6219825"/>
              <a:gd name="connsiteY170" fmla="*/ 3524250 h 6934200"/>
              <a:gd name="connsiteX171" fmla="*/ 3581400 w 6219825"/>
              <a:gd name="connsiteY171" fmla="*/ 3533775 h 6934200"/>
              <a:gd name="connsiteX172" fmla="*/ 3676650 w 6219825"/>
              <a:gd name="connsiteY172" fmla="*/ 3562350 h 6934200"/>
              <a:gd name="connsiteX173" fmla="*/ 3714750 w 6219825"/>
              <a:gd name="connsiteY173" fmla="*/ 3571875 h 6934200"/>
              <a:gd name="connsiteX174" fmla="*/ 3876675 w 6219825"/>
              <a:gd name="connsiteY174" fmla="*/ 3581400 h 6934200"/>
              <a:gd name="connsiteX175" fmla="*/ 4038600 w 6219825"/>
              <a:gd name="connsiteY175" fmla="*/ 3600450 h 6934200"/>
              <a:gd name="connsiteX176" fmla="*/ 4391025 w 6219825"/>
              <a:gd name="connsiteY176" fmla="*/ 3609975 h 6934200"/>
              <a:gd name="connsiteX177" fmla="*/ 4533900 w 6219825"/>
              <a:gd name="connsiteY177" fmla="*/ 3657600 h 6934200"/>
              <a:gd name="connsiteX178" fmla="*/ 4572000 w 6219825"/>
              <a:gd name="connsiteY178" fmla="*/ 3676650 h 6934200"/>
              <a:gd name="connsiteX179" fmla="*/ 4657725 w 6219825"/>
              <a:gd name="connsiteY179" fmla="*/ 3714750 h 6934200"/>
              <a:gd name="connsiteX180" fmla="*/ 4762500 w 6219825"/>
              <a:gd name="connsiteY180" fmla="*/ 3743325 h 6934200"/>
              <a:gd name="connsiteX181" fmla="*/ 4991100 w 6219825"/>
              <a:gd name="connsiteY181" fmla="*/ 3762375 h 6934200"/>
              <a:gd name="connsiteX182" fmla="*/ 5076825 w 6219825"/>
              <a:gd name="connsiteY182" fmla="*/ 3790950 h 6934200"/>
              <a:gd name="connsiteX183" fmla="*/ 5105400 w 6219825"/>
              <a:gd name="connsiteY183" fmla="*/ 3800475 h 6934200"/>
              <a:gd name="connsiteX184" fmla="*/ 5200650 w 6219825"/>
              <a:gd name="connsiteY184" fmla="*/ 3838575 h 6934200"/>
              <a:gd name="connsiteX185" fmla="*/ 5257800 w 6219825"/>
              <a:gd name="connsiteY185" fmla="*/ 3886200 h 6934200"/>
              <a:gd name="connsiteX186" fmla="*/ 5295900 w 6219825"/>
              <a:gd name="connsiteY186" fmla="*/ 3943350 h 6934200"/>
              <a:gd name="connsiteX187" fmla="*/ 5334000 w 6219825"/>
              <a:gd name="connsiteY187" fmla="*/ 3981450 h 6934200"/>
              <a:gd name="connsiteX188" fmla="*/ 5343525 w 6219825"/>
              <a:gd name="connsiteY188" fmla="*/ 4010025 h 6934200"/>
              <a:gd name="connsiteX189" fmla="*/ 5410200 w 6219825"/>
              <a:gd name="connsiteY189" fmla="*/ 4067175 h 6934200"/>
              <a:gd name="connsiteX190" fmla="*/ 5438775 w 6219825"/>
              <a:gd name="connsiteY190" fmla="*/ 4076700 h 6934200"/>
              <a:gd name="connsiteX191" fmla="*/ 5495925 w 6219825"/>
              <a:gd name="connsiteY191" fmla="*/ 4133850 h 6934200"/>
              <a:gd name="connsiteX192" fmla="*/ 5562600 w 6219825"/>
              <a:gd name="connsiteY192" fmla="*/ 4171950 h 6934200"/>
              <a:gd name="connsiteX193" fmla="*/ 5591175 w 6219825"/>
              <a:gd name="connsiteY193" fmla="*/ 4229100 h 6934200"/>
              <a:gd name="connsiteX194" fmla="*/ 5600700 w 6219825"/>
              <a:gd name="connsiteY194" fmla="*/ 4257675 h 6934200"/>
              <a:gd name="connsiteX195" fmla="*/ 5619750 w 6219825"/>
              <a:gd name="connsiteY195" fmla="*/ 4295775 h 6934200"/>
              <a:gd name="connsiteX196" fmla="*/ 5629275 w 6219825"/>
              <a:gd name="connsiteY196" fmla="*/ 4333875 h 6934200"/>
              <a:gd name="connsiteX197" fmla="*/ 5648325 w 6219825"/>
              <a:gd name="connsiteY197" fmla="*/ 4362450 h 6934200"/>
              <a:gd name="connsiteX198" fmla="*/ 5657850 w 6219825"/>
              <a:gd name="connsiteY198" fmla="*/ 4391025 h 6934200"/>
              <a:gd name="connsiteX199" fmla="*/ 5695950 w 6219825"/>
              <a:gd name="connsiteY199" fmla="*/ 4448175 h 6934200"/>
              <a:gd name="connsiteX200" fmla="*/ 5705475 w 6219825"/>
              <a:gd name="connsiteY200" fmla="*/ 4495800 h 6934200"/>
              <a:gd name="connsiteX201" fmla="*/ 5734050 w 6219825"/>
              <a:gd name="connsiteY201" fmla="*/ 4524375 h 6934200"/>
              <a:gd name="connsiteX202" fmla="*/ 5753100 w 6219825"/>
              <a:gd name="connsiteY202" fmla="*/ 4562475 h 6934200"/>
              <a:gd name="connsiteX203" fmla="*/ 5772150 w 6219825"/>
              <a:gd name="connsiteY203" fmla="*/ 4619625 h 6934200"/>
              <a:gd name="connsiteX204" fmla="*/ 5781675 w 6219825"/>
              <a:gd name="connsiteY204" fmla="*/ 4648200 h 6934200"/>
              <a:gd name="connsiteX205" fmla="*/ 5791200 w 6219825"/>
              <a:gd name="connsiteY205" fmla="*/ 4676775 h 6934200"/>
              <a:gd name="connsiteX206" fmla="*/ 5810250 w 6219825"/>
              <a:gd name="connsiteY206" fmla="*/ 5029200 h 6934200"/>
              <a:gd name="connsiteX207" fmla="*/ 5819775 w 6219825"/>
              <a:gd name="connsiteY207" fmla="*/ 5095875 h 6934200"/>
              <a:gd name="connsiteX208" fmla="*/ 5829300 w 6219825"/>
              <a:gd name="connsiteY208" fmla="*/ 5229225 h 6934200"/>
              <a:gd name="connsiteX209" fmla="*/ 5848350 w 6219825"/>
              <a:gd name="connsiteY209" fmla="*/ 5353050 h 6934200"/>
              <a:gd name="connsiteX210" fmla="*/ 5867400 w 6219825"/>
              <a:gd name="connsiteY210" fmla="*/ 5448300 h 6934200"/>
              <a:gd name="connsiteX211" fmla="*/ 5886450 w 6219825"/>
              <a:gd name="connsiteY211" fmla="*/ 5686425 h 6934200"/>
              <a:gd name="connsiteX212" fmla="*/ 5895975 w 6219825"/>
              <a:gd name="connsiteY212" fmla="*/ 5772150 h 6934200"/>
              <a:gd name="connsiteX213" fmla="*/ 5905500 w 6219825"/>
              <a:gd name="connsiteY213" fmla="*/ 6600825 h 6934200"/>
              <a:gd name="connsiteX214" fmla="*/ 5934075 w 6219825"/>
              <a:gd name="connsiteY214" fmla="*/ 6686550 h 6934200"/>
              <a:gd name="connsiteX215" fmla="*/ 5962650 w 6219825"/>
              <a:gd name="connsiteY215" fmla="*/ 6781800 h 6934200"/>
              <a:gd name="connsiteX216" fmla="*/ 5972175 w 6219825"/>
              <a:gd name="connsiteY216" fmla="*/ 6810375 h 6934200"/>
              <a:gd name="connsiteX217" fmla="*/ 5981700 w 6219825"/>
              <a:gd name="connsiteY217" fmla="*/ 6838950 h 6934200"/>
              <a:gd name="connsiteX218" fmla="*/ 6000750 w 6219825"/>
              <a:gd name="connsiteY218" fmla="*/ 6867525 h 6934200"/>
              <a:gd name="connsiteX219" fmla="*/ 6048375 w 6219825"/>
              <a:gd name="connsiteY219" fmla="*/ 6934200 h 6934200"/>
              <a:gd name="connsiteX220" fmla="*/ 6153150 w 6219825"/>
              <a:gd name="connsiteY220" fmla="*/ 6924675 h 6934200"/>
              <a:gd name="connsiteX221" fmla="*/ 6172200 w 6219825"/>
              <a:gd name="connsiteY221" fmla="*/ 6886575 h 6934200"/>
              <a:gd name="connsiteX222" fmla="*/ 6191250 w 6219825"/>
              <a:gd name="connsiteY222" fmla="*/ 5934075 h 6934200"/>
              <a:gd name="connsiteX223" fmla="*/ 6219825 w 6219825"/>
              <a:gd name="connsiteY223" fmla="*/ 2743200 h 6934200"/>
              <a:gd name="connsiteX224" fmla="*/ 6210300 w 6219825"/>
              <a:gd name="connsiteY224" fmla="*/ 228600 h 6934200"/>
              <a:gd name="connsiteX225" fmla="*/ 6181725 w 6219825"/>
              <a:gd name="connsiteY225" fmla="*/ 104775 h 6934200"/>
              <a:gd name="connsiteX226" fmla="*/ 6172200 w 6219825"/>
              <a:gd name="connsiteY226" fmla="*/ 47625 h 6934200"/>
              <a:gd name="connsiteX227" fmla="*/ 6096000 w 6219825"/>
              <a:gd name="connsiteY22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438400 w 6219825"/>
              <a:gd name="connsiteY161" fmla="*/ 3552825 h 6934200"/>
              <a:gd name="connsiteX162" fmla="*/ 2590800 w 6219825"/>
              <a:gd name="connsiteY162" fmla="*/ 3486150 h 6934200"/>
              <a:gd name="connsiteX163" fmla="*/ 2628900 w 6219825"/>
              <a:gd name="connsiteY163" fmla="*/ 3467100 h 6934200"/>
              <a:gd name="connsiteX164" fmla="*/ 2762250 w 6219825"/>
              <a:gd name="connsiteY164" fmla="*/ 3448050 h 6934200"/>
              <a:gd name="connsiteX165" fmla="*/ 3209925 w 6219825"/>
              <a:gd name="connsiteY165" fmla="*/ 3457575 h 6934200"/>
              <a:gd name="connsiteX166" fmla="*/ 3267075 w 6219825"/>
              <a:gd name="connsiteY166" fmla="*/ 3467100 h 6934200"/>
              <a:gd name="connsiteX167" fmla="*/ 3419475 w 6219825"/>
              <a:gd name="connsiteY167" fmla="*/ 3486150 h 6934200"/>
              <a:gd name="connsiteX168" fmla="*/ 3514725 w 6219825"/>
              <a:gd name="connsiteY168" fmla="*/ 3514725 h 6934200"/>
              <a:gd name="connsiteX169" fmla="*/ 3543300 w 6219825"/>
              <a:gd name="connsiteY169" fmla="*/ 3524250 h 6934200"/>
              <a:gd name="connsiteX170" fmla="*/ 3581400 w 6219825"/>
              <a:gd name="connsiteY170" fmla="*/ 3533775 h 6934200"/>
              <a:gd name="connsiteX171" fmla="*/ 3676650 w 6219825"/>
              <a:gd name="connsiteY171" fmla="*/ 3562350 h 6934200"/>
              <a:gd name="connsiteX172" fmla="*/ 3714750 w 6219825"/>
              <a:gd name="connsiteY172" fmla="*/ 3571875 h 6934200"/>
              <a:gd name="connsiteX173" fmla="*/ 3876675 w 6219825"/>
              <a:gd name="connsiteY173" fmla="*/ 3581400 h 6934200"/>
              <a:gd name="connsiteX174" fmla="*/ 4038600 w 6219825"/>
              <a:gd name="connsiteY174" fmla="*/ 3600450 h 6934200"/>
              <a:gd name="connsiteX175" fmla="*/ 4391025 w 6219825"/>
              <a:gd name="connsiteY175" fmla="*/ 3609975 h 6934200"/>
              <a:gd name="connsiteX176" fmla="*/ 4533900 w 6219825"/>
              <a:gd name="connsiteY176" fmla="*/ 3657600 h 6934200"/>
              <a:gd name="connsiteX177" fmla="*/ 4572000 w 6219825"/>
              <a:gd name="connsiteY177" fmla="*/ 3676650 h 6934200"/>
              <a:gd name="connsiteX178" fmla="*/ 4657725 w 6219825"/>
              <a:gd name="connsiteY178" fmla="*/ 3714750 h 6934200"/>
              <a:gd name="connsiteX179" fmla="*/ 4762500 w 6219825"/>
              <a:gd name="connsiteY179" fmla="*/ 3743325 h 6934200"/>
              <a:gd name="connsiteX180" fmla="*/ 4991100 w 6219825"/>
              <a:gd name="connsiteY180" fmla="*/ 3762375 h 6934200"/>
              <a:gd name="connsiteX181" fmla="*/ 5076825 w 6219825"/>
              <a:gd name="connsiteY181" fmla="*/ 3790950 h 6934200"/>
              <a:gd name="connsiteX182" fmla="*/ 5105400 w 6219825"/>
              <a:gd name="connsiteY182" fmla="*/ 3800475 h 6934200"/>
              <a:gd name="connsiteX183" fmla="*/ 5200650 w 6219825"/>
              <a:gd name="connsiteY183" fmla="*/ 3838575 h 6934200"/>
              <a:gd name="connsiteX184" fmla="*/ 5257800 w 6219825"/>
              <a:gd name="connsiteY184" fmla="*/ 3886200 h 6934200"/>
              <a:gd name="connsiteX185" fmla="*/ 5295900 w 6219825"/>
              <a:gd name="connsiteY185" fmla="*/ 3943350 h 6934200"/>
              <a:gd name="connsiteX186" fmla="*/ 5334000 w 6219825"/>
              <a:gd name="connsiteY186" fmla="*/ 3981450 h 6934200"/>
              <a:gd name="connsiteX187" fmla="*/ 5343525 w 6219825"/>
              <a:gd name="connsiteY187" fmla="*/ 4010025 h 6934200"/>
              <a:gd name="connsiteX188" fmla="*/ 5410200 w 6219825"/>
              <a:gd name="connsiteY188" fmla="*/ 4067175 h 6934200"/>
              <a:gd name="connsiteX189" fmla="*/ 5438775 w 6219825"/>
              <a:gd name="connsiteY189" fmla="*/ 4076700 h 6934200"/>
              <a:gd name="connsiteX190" fmla="*/ 5495925 w 6219825"/>
              <a:gd name="connsiteY190" fmla="*/ 4133850 h 6934200"/>
              <a:gd name="connsiteX191" fmla="*/ 5562600 w 6219825"/>
              <a:gd name="connsiteY191" fmla="*/ 4171950 h 6934200"/>
              <a:gd name="connsiteX192" fmla="*/ 5591175 w 6219825"/>
              <a:gd name="connsiteY192" fmla="*/ 4229100 h 6934200"/>
              <a:gd name="connsiteX193" fmla="*/ 5600700 w 6219825"/>
              <a:gd name="connsiteY193" fmla="*/ 4257675 h 6934200"/>
              <a:gd name="connsiteX194" fmla="*/ 5619750 w 6219825"/>
              <a:gd name="connsiteY194" fmla="*/ 4295775 h 6934200"/>
              <a:gd name="connsiteX195" fmla="*/ 5629275 w 6219825"/>
              <a:gd name="connsiteY195" fmla="*/ 4333875 h 6934200"/>
              <a:gd name="connsiteX196" fmla="*/ 5648325 w 6219825"/>
              <a:gd name="connsiteY196" fmla="*/ 4362450 h 6934200"/>
              <a:gd name="connsiteX197" fmla="*/ 5657850 w 6219825"/>
              <a:gd name="connsiteY197" fmla="*/ 4391025 h 6934200"/>
              <a:gd name="connsiteX198" fmla="*/ 5695950 w 6219825"/>
              <a:gd name="connsiteY198" fmla="*/ 4448175 h 6934200"/>
              <a:gd name="connsiteX199" fmla="*/ 5705475 w 6219825"/>
              <a:gd name="connsiteY199" fmla="*/ 4495800 h 6934200"/>
              <a:gd name="connsiteX200" fmla="*/ 5734050 w 6219825"/>
              <a:gd name="connsiteY200" fmla="*/ 4524375 h 6934200"/>
              <a:gd name="connsiteX201" fmla="*/ 5753100 w 6219825"/>
              <a:gd name="connsiteY201" fmla="*/ 4562475 h 6934200"/>
              <a:gd name="connsiteX202" fmla="*/ 5772150 w 6219825"/>
              <a:gd name="connsiteY202" fmla="*/ 4619625 h 6934200"/>
              <a:gd name="connsiteX203" fmla="*/ 5781675 w 6219825"/>
              <a:gd name="connsiteY203" fmla="*/ 4648200 h 6934200"/>
              <a:gd name="connsiteX204" fmla="*/ 5791200 w 6219825"/>
              <a:gd name="connsiteY204" fmla="*/ 4676775 h 6934200"/>
              <a:gd name="connsiteX205" fmla="*/ 5810250 w 6219825"/>
              <a:gd name="connsiteY205" fmla="*/ 5029200 h 6934200"/>
              <a:gd name="connsiteX206" fmla="*/ 5819775 w 6219825"/>
              <a:gd name="connsiteY206" fmla="*/ 5095875 h 6934200"/>
              <a:gd name="connsiteX207" fmla="*/ 5829300 w 6219825"/>
              <a:gd name="connsiteY207" fmla="*/ 5229225 h 6934200"/>
              <a:gd name="connsiteX208" fmla="*/ 5848350 w 6219825"/>
              <a:gd name="connsiteY208" fmla="*/ 5353050 h 6934200"/>
              <a:gd name="connsiteX209" fmla="*/ 5867400 w 6219825"/>
              <a:gd name="connsiteY209" fmla="*/ 5448300 h 6934200"/>
              <a:gd name="connsiteX210" fmla="*/ 5886450 w 6219825"/>
              <a:gd name="connsiteY210" fmla="*/ 5686425 h 6934200"/>
              <a:gd name="connsiteX211" fmla="*/ 5895975 w 6219825"/>
              <a:gd name="connsiteY211" fmla="*/ 5772150 h 6934200"/>
              <a:gd name="connsiteX212" fmla="*/ 5905500 w 6219825"/>
              <a:gd name="connsiteY212" fmla="*/ 6600825 h 6934200"/>
              <a:gd name="connsiteX213" fmla="*/ 5934075 w 6219825"/>
              <a:gd name="connsiteY213" fmla="*/ 6686550 h 6934200"/>
              <a:gd name="connsiteX214" fmla="*/ 5962650 w 6219825"/>
              <a:gd name="connsiteY214" fmla="*/ 6781800 h 6934200"/>
              <a:gd name="connsiteX215" fmla="*/ 5972175 w 6219825"/>
              <a:gd name="connsiteY215" fmla="*/ 6810375 h 6934200"/>
              <a:gd name="connsiteX216" fmla="*/ 5981700 w 6219825"/>
              <a:gd name="connsiteY216" fmla="*/ 6838950 h 6934200"/>
              <a:gd name="connsiteX217" fmla="*/ 6000750 w 6219825"/>
              <a:gd name="connsiteY217" fmla="*/ 6867525 h 6934200"/>
              <a:gd name="connsiteX218" fmla="*/ 6048375 w 6219825"/>
              <a:gd name="connsiteY218" fmla="*/ 6934200 h 6934200"/>
              <a:gd name="connsiteX219" fmla="*/ 6153150 w 6219825"/>
              <a:gd name="connsiteY219" fmla="*/ 6924675 h 6934200"/>
              <a:gd name="connsiteX220" fmla="*/ 6172200 w 6219825"/>
              <a:gd name="connsiteY220" fmla="*/ 6886575 h 6934200"/>
              <a:gd name="connsiteX221" fmla="*/ 6191250 w 6219825"/>
              <a:gd name="connsiteY221" fmla="*/ 5934075 h 6934200"/>
              <a:gd name="connsiteX222" fmla="*/ 6219825 w 6219825"/>
              <a:gd name="connsiteY222" fmla="*/ 2743200 h 6934200"/>
              <a:gd name="connsiteX223" fmla="*/ 6210300 w 6219825"/>
              <a:gd name="connsiteY223" fmla="*/ 228600 h 6934200"/>
              <a:gd name="connsiteX224" fmla="*/ 6181725 w 6219825"/>
              <a:gd name="connsiteY224" fmla="*/ 104775 h 6934200"/>
              <a:gd name="connsiteX225" fmla="*/ 6172200 w 6219825"/>
              <a:gd name="connsiteY225" fmla="*/ 47625 h 6934200"/>
              <a:gd name="connsiteX226" fmla="*/ 6096000 w 6219825"/>
              <a:gd name="connsiteY22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438400 w 6219825"/>
              <a:gd name="connsiteY160" fmla="*/ 3552825 h 6934200"/>
              <a:gd name="connsiteX161" fmla="*/ 2590800 w 6219825"/>
              <a:gd name="connsiteY161" fmla="*/ 3486150 h 6934200"/>
              <a:gd name="connsiteX162" fmla="*/ 2628900 w 6219825"/>
              <a:gd name="connsiteY162" fmla="*/ 3467100 h 6934200"/>
              <a:gd name="connsiteX163" fmla="*/ 2762250 w 6219825"/>
              <a:gd name="connsiteY163" fmla="*/ 3448050 h 6934200"/>
              <a:gd name="connsiteX164" fmla="*/ 3209925 w 6219825"/>
              <a:gd name="connsiteY164" fmla="*/ 3457575 h 6934200"/>
              <a:gd name="connsiteX165" fmla="*/ 3267075 w 6219825"/>
              <a:gd name="connsiteY165" fmla="*/ 3467100 h 6934200"/>
              <a:gd name="connsiteX166" fmla="*/ 3419475 w 6219825"/>
              <a:gd name="connsiteY166" fmla="*/ 3486150 h 6934200"/>
              <a:gd name="connsiteX167" fmla="*/ 3514725 w 6219825"/>
              <a:gd name="connsiteY167" fmla="*/ 3514725 h 6934200"/>
              <a:gd name="connsiteX168" fmla="*/ 3543300 w 6219825"/>
              <a:gd name="connsiteY168" fmla="*/ 3524250 h 6934200"/>
              <a:gd name="connsiteX169" fmla="*/ 3581400 w 6219825"/>
              <a:gd name="connsiteY169" fmla="*/ 3533775 h 6934200"/>
              <a:gd name="connsiteX170" fmla="*/ 3676650 w 6219825"/>
              <a:gd name="connsiteY170" fmla="*/ 3562350 h 6934200"/>
              <a:gd name="connsiteX171" fmla="*/ 3714750 w 6219825"/>
              <a:gd name="connsiteY171" fmla="*/ 3571875 h 6934200"/>
              <a:gd name="connsiteX172" fmla="*/ 3876675 w 6219825"/>
              <a:gd name="connsiteY172" fmla="*/ 3581400 h 6934200"/>
              <a:gd name="connsiteX173" fmla="*/ 4038600 w 6219825"/>
              <a:gd name="connsiteY173" fmla="*/ 3600450 h 6934200"/>
              <a:gd name="connsiteX174" fmla="*/ 4391025 w 6219825"/>
              <a:gd name="connsiteY174" fmla="*/ 3609975 h 6934200"/>
              <a:gd name="connsiteX175" fmla="*/ 4533900 w 6219825"/>
              <a:gd name="connsiteY175" fmla="*/ 3657600 h 6934200"/>
              <a:gd name="connsiteX176" fmla="*/ 4572000 w 6219825"/>
              <a:gd name="connsiteY176" fmla="*/ 3676650 h 6934200"/>
              <a:gd name="connsiteX177" fmla="*/ 4657725 w 6219825"/>
              <a:gd name="connsiteY177" fmla="*/ 3714750 h 6934200"/>
              <a:gd name="connsiteX178" fmla="*/ 4762500 w 6219825"/>
              <a:gd name="connsiteY178" fmla="*/ 3743325 h 6934200"/>
              <a:gd name="connsiteX179" fmla="*/ 4991100 w 6219825"/>
              <a:gd name="connsiteY179" fmla="*/ 3762375 h 6934200"/>
              <a:gd name="connsiteX180" fmla="*/ 5076825 w 6219825"/>
              <a:gd name="connsiteY180" fmla="*/ 3790950 h 6934200"/>
              <a:gd name="connsiteX181" fmla="*/ 5105400 w 6219825"/>
              <a:gd name="connsiteY181" fmla="*/ 3800475 h 6934200"/>
              <a:gd name="connsiteX182" fmla="*/ 5200650 w 6219825"/>
              <a:gd name="connsiteY182" fmla="*/ 3838575 h 6934200"/>
              <a:gd name="connsiteX183" fmla="*/ 5257800 w 6219825"/>
              <a:gd name="connsiteY183" fmla="*/ 3886200 h 6934200"/>
              <a:gd name="connsiteX184" fmla="*/ 5295900 w 6219825"/>
              <a:gd name="connsiteY184" fmla="*/ 3943350 h 6934200"/>
              <a:gd name="connsiteX185" fmla="*/ 5334000 w 6219825"/>
              <a:gd name="connsiteY185" fmla="*/ 3981450 h 6934200"/>
              <a:gd name="connsiteX186" fmla="*/ 5343525 w 6219825"/>
              <a:gd name="connsiteY186" fmla="*/ 4010025 h 6934200"/>
              <a:gd name="connsiteX187" fmla="*/ 5410200 w 6219825"/>
              <a:gd name="connsiteY187" fmla="*/ 4067175 h 6934200"/>
              <a:gd name="connsiteX188" fmla="*/ 5438775 w 6219825"/>
              <a:gd name="connsiteY188" fmla="*/ 4076700 h 6934200"/>
              <a:gd name="connsiteX189" fmla="*/ 5495925 w 6219825"/>
              <a:gd name="connsiteY189" fmla="*/ 4133850 h 6934200"/>
              <a:gd name="connsiteX190" fmla="*/ 5562600 w 6219825"/>
              <a:gd name="connsiteY190" fmla="*/ 4171950 h 6934200"/>
              <a:gd name="connsiteX191" fmla="*/ 5591175 w 6219825"/>
              <a:gd name="connsiteY191" fmla="*/ 4229100 h 6934200"/>
              <a:gd name="connsiteX192" fmla="*/ 5600700 w 6219825"/>
              <a:gd name="connsiteY192" fmla="*/ 4257675 h 6934200"/>
              <a:gd name="connsiteX193" fmla="*/ 5619750 w 6219825"/>
              <a:gd name="connsiteY193" fmla="*/ 4295775 h 6934200"/>
              <a:gd name="connsiteX194" fmla="*/ 5629275 w 6219825"/>
              <a:gd name="connsiteY194" fmla="*/ 4333875 h 6934200"/>
              <a:gd name="connsiteX195" fmla="*/ 5648325 w 6219825"/>
              <a:gd name="connsiteY195" fmla="*/ 4362450 h 6934200"/>
              <a:gd name="connsiteX196" fmla="*/ 5657850 w 6219825"/>
              <a:gd name="connsiteY196" fmla="*/ 4391025 h 6934200"/>
              <a:gd name="connsiteX197" fmla="*/ 5695950 w 6219825"/>
              <a:gd name="connsiteY197" fmla="*/ 4448175 h 6934200"/>
              <a:gd name="connsiteX198" fmla="*/ 5705475 w 6219825"/>
              <a:gd name="connsiteY198" fmla="*/ 4495800 h 6934200"/>
              <a:gd name="connsiteX199" fmla="*/ 5734050 w 6219825"/>
              <a:gd name="connsiteY199" fmla="*/ 4524375 h 6934200"/>
              <a:gd name="connsiteX200" fmla="*/ 5753100 w 6219825"/>
              <a:gd name="connsiteY200" fmla="*/ 4562475 h 6934200"/>
              <a:gd name="connsiteX201" fmla="*/ 5772150 w 6219825"/>
              <a:gd name="connsiteY201" fmla="*/ 4619625 h 6934200"/>
              <a:gd name="connsiteX202" fmla="*/ 5781675 w 6219825"/>
              <a:gd name="connsiteY202" fmla="*/ 4648200 h 6934200"/>
              <a:gd name="connsiteX203" fmla="*/ 5791200 w 6219825"/>
              <a:gd name="connsiteY203" fmla="*/ 4676775 h 6934200"/>
              <a:gd name="connsiteX204" fmla="*/ 5810250 w 6219825"/>
              <a:gd name="connsiteY204" fmla="*/ 5029200 h 6934200"/>
              <a:gd name="connsiteX205" fmla="*/ 5819775 w 6219825"/>
              <a:gd name="connsiteY205" fmla="*/ 5095875 h 6934200"/>
              <a:gd name="connsiteX206" fmla="*/ 5829300 w 6219825"/>
              <a:gd name="connsiteY206" fmla="*/ 5229225 h 6934200"/>
              <a:gd name="connsiteX207" fmla="*/ 5848350 w 6219825"/>
              <a:gd name="connsiteY207" fmla="*/ 5353050 h 6934200"/>
              <a:gd name="connsiteX208" fmla="*/ 5867400 w 6219825"/>
              <a:gd name="connsiteY208" fmla="*/ 5448300 h 6934200"/>
              <a:gd name="connsiteX209" fmla="*/ 5886450 w 6219825"/>
              <a:gd name="connsiteY209" fmla="*/ 5686425 h 6934200"/>
              <a:gd name="connsiteX210" fmla="*/ 5895975 w 6219825"/>
              <a:gd name="connsiteY210" fmla="*/ 5772150 h 6934200"/>
              <a:gd name="connsiteX211" fmla="*/ 5905500 w 6219825"/>
              <a:gd name="connsiteY211" fmla="*/ 6600825 h 6934200"/>
              <a:gd name="connsiteX212" fmla="*/ 5934075 w 6219825"/>
              <a:gd name="connsiteY212" fmla="*/ 6686550 h 6934200"/>
              <a:gd name="connsiteX213" fmla="*/ 5962650 w 6219825"/>
              <a:gd name="connsiteY213" fmla="*/ 6781800 h 6934200"/>
              <a:gd name="connsiteX214" fmla="*/ 5972175 w 6219825"/>
              <a:gd name="connsiteY214" fmla="*/ 6810375 h 6934200"/>
              <a:gd name="connsiteX215" fmla="*/ 5981700 w 6219825"/>
              <a:gd name="connsiteY215" fmla="*/ 6838950 h 6934200"/>
              <a:gd name="connsiteX216" fmla="*/ 6000750 w 6219825"/>
              <a:gd name="connsiteY216" fmla="*/ 6867525 h 6934200"/>
              <a:gd name="connsiteX217" fmla="*/ 6048375 w 6219825"/>
              <a:gd name="connsiteY217" fmla="*/ 6934200 h 6934200"/>
              <a:gd name="connsiteX218" fmla="*/ 6153150 w 6219825"/>
              <a:gd name="connsiteY218" fmla="*/ 6924675 h 6934200"/>
              <a:gd name="connsiteX219" fmla="*/ 6172200 w 6219825"/>
              <a:gd name="connsiteY219" fmla="*/ 6886575 h 6934200"/>
              <a:gd name="connsiteX220" fmla="*/ 6191250 w 6219825"/>
              <a:gd name="connsiteY220" fmla="*/ 5934075 h 6934200"/>
              <a:gd name="connsiteX221" fmla="*/ 6219825 w 6219825"/>
              <a:gd name="connsiteY221" fmla="*/ 2743200 h 6934200"/>
              <a:gd name="connsiteX222" fmla="*/ 6210300 w 6219825"/>
              <a:gd name="connsiteY222" fmla="*/ 228600 h 6934200"/>
              <a:gd name="connsiteX223" fmla="*/ 6181725 w 6219825"/>
              <a:gd name="connsiteY223" fmla="*/ 104775 h 6934200"/>
              <a:gd name="connsiteX224" fmla="*/ 6172200 w 6219825"/>
              <a:gd name="connsiteY224" fmla="*/ 47625 h 6934200"/>
              <a:gd name="connsiteX225" fmla="*/ 6096000 w 6219825"/>
              <a:gd name="connsiteY22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76475 w 6219825"/>
              <a:gd name="connsiteY158" fmla="*/ 3609975 h 6934200"/>
              <a:gd name="connsiteX159" fmla="*/ 2438400 w 6219825"/>
              <a:gd name="connsiteY159" fmla="*/ 3552825 h 6934200"/>
              <a:gd name="connsiteX160" fmla="*/ 2590800 w 6219825"/>
              <a:gd name="connsiteY160" fmla="*/ 3486150 h 6934200"/>
              <a:gd name="connsiteX161" fmla="*/ 2628900 w 6219825"/>
              <a:gd name="connsiteY161" fmla="*/ 3467100 h 6934200"/>
              <a:gd name="connsiteX162" fmla="*/ 2762250 w 6219825"/>
              <a:gd name="connsiteY162" fmla="*/ 3448050 h 6934200"/>
              <a:gd name="connsiteX163" fmla="*/ 3209925 w 6219825"/>
              <a:gd name="connsiteY163" fmla="*/ 3457575 h 6934200"/>
              <a:gd name="connsiteX164" fmla="*/ 3267075 w 6219825"/>
              <a:gd name="connsiteY164" fmla="*/ 3467100 h 6934200"/>
              <a:gd name="connsiteX165" fmla="*/ 3419475 w 6219825"/>
              <a:gd name="connsiteY165" fmla="*/ 3486150 h 6934200"/>
              <a:gd name="connsiteX166" fmla="*/ 3514725 w 6219825"/>
              <a:gd name="connsiteY166" fmla="*/ 3514725 h 6934200"/>
              <a:gd name="connsiteX167" fmla="*/ 3543300 w 6219825"/>
              <a:gd name="connsiteY167" fmla="*/ 3524250 h 6934200"/>
              <a:gd name="connsiteX168" fmla="*/ 3581400 w 6219825"/>
              <a:gd name="connsiteY168" fmla="*/ 3533775 h 6934200"/>
              <a:gd name="connsiteX169" fmla="*/ 3676650 w 6219825"/>
              <a:gd name="connsiteY169" fmla="*/ 3562350 h 6934200"/>
              <a:gd name="connsiteX170" fmla="*/ 3714750 w 6219825"/>
              <a:gd name="connsiteY170" fmla="*/ 3571875 h 6934200"/>
              <a:gd name="connsiteX171" fmla="*/ 3876675 w 6219825"/>
              <a:gd name="connsiteY171" fmla="*/ 3581400 h 6934200"/>
              <a:gd name="connsiteX172" fmla="*/ 4038600 w 6219825"/>
              <a:gd name="connsiteY172" fmla="*/ 3600450 h 6934200"/>
              <a:gd name="connsiteX173" fmla="*/ 4391025 w 6219825"/>
              <a:gd name="connsiteY173" fmla="*/ 3609975 h 6934200"/>
              <a:gd name="connsiteX174" fmla="*/ 4533900 w 6219825"/>
              <a:gd name="connsiteY174" fmla="*/ 3657600 h 6934200"/>
              <a:gd name="connsiteX175" fmla="*/ 4572000 w 6219825"/>
              <a:gd name="connsiteY175" fmla="*/ 3676650 h 6934200"/>
              <a:gd name="connsiteX176" fmla="*/ 4657725 w 6219825"/>
              <a:gd name="connsiteY176" fmla="*/ 3714750 h 6934200"/>
              <a:gd name="connsiteX177" fmla="*/ 4762500 w 6219825"/>
              <a:gd name="connsiteY177" fmla="*/ 3743325 h 6934200"/>
              <a:gd name="connsiteX178" fmla="*/ 4991100 w 6219825"/>
              <a:gd name="connsiteY178" fmla="*/ 3762375 h 6934200"/>
              <a:gd name="connsiteX179" fmla="*/ 5076825 w 6219825"/>
              <a:gd name="connsiteY179" fmla="*/ 3790950 h 6934200"/>
              <a:gd name="connsiteX180" fmla="*/ 5105400 w 6219825"/>
              <a:gd name="connsiteY180" fmla="*/ 3800475 h 6934200"/>
              <a:gd name="connsiteX181" fmla="*/ 5200650 w 6219825"/>
              <a:gd name="connsiteY181" fmla="*/ 3838575 h 6934200"/>
              <a:gd name="connsiteX182" fmla="*/ 5257800 w 6219825"/>
              <a:gd name="connsiteY182" fmla="*/ 3886200 h 6934200"/>
              <a:gd name="connsiteX183" fmla="*/ 5295900 w 6219825"/>
              <a:gd name="connsiteY183" fmla="*/ 3943350 h 6934200"/>
              <a:gd name="connsiteX184" fmla="*/ 5334000 w 6219825"/>
              <a:gd name="connsiteY184" fmla="*/ 3981450 h 6934200"/>
              <a:gd name="connsiteX185" fmla="*/ 5343525 w 6219825"/>
              <a:gd name="connsiteY185" fmla="*/ 4010025 h 6934200"/>
              <a:gd name="connsiteX186" fmla="*/ 5410200 w 6219825"/>
              <a:gd name="connsiteY186" fmla="*/ 4067175 h 6934200"/>
              <a:gd name="connsiteX187" fmla="*/ 5438775 w 6219825"/>
              <a:gd name="connsiteY187" fmla="*/ 4076700 h 6934200"/>
              <a:gd name="connsiteX188" fmla="*/ 5495925 w 6219825"/>
              <a:gd name="connsiteY188" fmla="*/ 4133850 h 6934200"/>
              <a:gd name="connsiteX189" fmla="*/ 5562600 w 6219825"/>
              <a:gd name="connsiteY189" fmla="*/ 4171950 h 6934200"/>
              <a:gd name="connsiteX190" fmla="*/ 5591175 w 6219825"/>
              <a:gd name="connsiteY190" fmla="*/ 4229100 h 6934200"/>
              <a:gd name="connsiteX191" fmla="*/ 5600700 w 6219825"/>
              <a:gd name="connsiteY191" fmla="*/ 4257675 h 6934200"/>
              <a:gd name="connsiteX192" fmla="*/ 5619750 w 6219825"/>
              <a:gd name="connsiteY192" fmla="*/ 4295775 h 6934200"/>
              <a:gd name="connsiteX193" fmla="*/ 5629275 w 6219825"/>
              <a:gd name="connsiteY193" fmla="*/ 4333875 h 6934200"/>
              <a:gd name="connsiteX194" fmla="*/ 5648325 w 6219825"/>
              <a:gd name="connsiteY194" fmla="*/ 4362450 h 6934200"/>
              <a:gd name="connsiteX195" fmla="*/ 5657850 w 6219825"/>
              <a:gd name="connsiteY195" fmla="*/ 4391025 h 6934200"/>
              <a:gd name="connsiteX196" fmla="*/ 5695950 w 6219825"/>
              <a:gd name="connsiteY196" fmla="*/ 4448175 h 6934200"/>
              <a:gd name="connsiteX197" fmla="*/ 5705475 w 6219825"/>
              <a:gd name="connsiteY197" fmla="*/ 4495800 h 6934200"/>
              <a:gd name="connsiteX198" fmla="*/ 5734050 w 6219825"/>
              <a:gd name="connsiteY198" fmla="*/ 4524375 h 6934200"/>
              <a:gd name="connsiteX199" fmla="*/ 5753100 w 6219825"/>
              <a:gd name="connsiteY199" fmla="*/ 4562475 h 6934200"/>
              <a:gd name="connsiteX200" fmla="*/ 5772150 w 6219825"/>
              <a:gd name="connsiteY200" fmla="*/ 4619625 h 6934200"/>
              <a:gd name="connsiteX201" fmla="*/ 5781675 w 6219825"/>
              <a:gd name="connsiteY201" fmla="*/ 4648200 h 6934200"/>
              <a:gd name="connsiteX202" fmla="*/ 5791200 w 6219825"/>
              <a:gd name="connsiteY202" fmla="*/ 4676775 h 6934200"/>
              <a:gd name="connsiteX203" fmla="*/ 5810250 w 6219825"/>
              <a:gd name="connsiteY203" fmla="*/ 5029200 h 6934200"/>
              <a:gd name="connsiteX204" fmla="*/ 5819775 w 6219825"/>
              <a:gd name="connsiteY204" fmla="*/ 5095875 h 6934200"/>
              <a:gd name="connsiteX205" fmla="*/ 5829300 w 6219825"/>
              <a:gd name="connsiteY205" fmla="*/ 5229225 h 6934200"/>
              <a:gd name="connsiteX206" fmla="*/ 5848350 w 6219825"/>
              <a:gd name="connsiteY206" fmla="*/ 5353050 h 6934200"/>
              <a:gd name="connsiteX207" fmla="*/ 5867400 w 6219825"/>
              <a:gd name="connsiteY207" fmla="*/ 5448300 h 6934200"/>
              <a:gd name="connsiteX208" fmla="*/ 5886450 w 6219825"/>
              <a:gd name="connsiteY208" fmla="*/ 5686425 h 6934200"/>
              <a:gd name="connsiteX209" fmla="*/ 5895975 w 6219825"/>
              <a:gd name="connsiteY209" fmla="*/ 5772150 h 6934200"/>
              <a:gd name="connsiteX210" fmla="*/ 5905500 w 6219825"/>
              <a:gd name="connsiteY210" fmla="*/ 6600825 h 6934200"/>
              <a:gd name="connsiteX211" fmla="*/ 5934075 w 6219825"/>
              <a:gd name="connsiteY211" fmla="*/ 6686550 h 6934200"/>
              <a:gd name="connsiteX212" fmla="*/ 5962650 w 6219825"/>
              <a:gd name="connsiteY212" fmla="*/ 6781800 h 6934200"/>
              <a:gd name="connsiteX213" fmla="*/ 5972175 w 6219825"/>
              <a:gd name="connsiteY213" fmla="*/ 6810375 h 6934200"/>
              <a:gd name="connsiteX214" fmla="*/ 5981700 w 6219825"/>
              <a:gd name="connsiteY214" fmla="*/ 6838950 h 6934200"/>
              <a:gd name="connsiteX215" fmla="*/ 6000750 w 6219825"/>
              <a:gd name="connsiteY215" fmla="*/ 6867525 h 6934200"/>
              <a:gd name="connsiteX216" fmla="*/ 6048375 w 6219825"/>
              <a:gd name="connsiteY216" fmla="*/ 6934200 h 6934200"/>
              <a:gd name="connsiteX217" fmla="*/ 6153150 w 6219825"/>
              <a:gd name="connsiteY217" fmla="*/ 6924675 h 6934200"/>
              <a:gd name="connsiteX218" fmla="*/ 6172200 w 6219825"/>
              <a:gd name="connsiteY218" fmla="*/ 6886575 h 6934200"/>
              <a:gd name="connsiteX219" fmla="*/ 6191250 w 6219825"/>
              <a:gd name="connsiteY219" fmla="*/ 5934075 h 6934200"/>
              <a:gd name="connsiteX220" fmla="*/ 6219825 w 6219825"/>
              <a:gd name="connsiteY220" fmla="*/ 2743200 h 6934200"/>
              <a:gd name="connsiteX221" fmla="*/ 6210300 w 6219825"/>
              <a:gd name="connsiteY221" fmla="*/ 228600 h 6934200"/>
              <a:gd name="connsiteX222" fmla="*/ 6181725 w 6219825"/>
              <a:gd name="connsiteY222" fmla="*/ 104775 h 6934200"/>
              <a:gd name="connsiteX223" fmla="*/ 6172200 w 6219825"/>
              <a:gd name="connsiteY223" fmla="*/ 47625 h 6934200"/>
              <a:gd name="connsiteX224" fmla="*/ 6096000 w 6219825"/>
              <a:gd name="connsiteY22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43300 w 6219825"/>
              <a:gd name="connsiteY166" fmla="*/ 3524250 h 6934200"/>
              <a:gd name="connsiteX167" fmla="*/ 3581400 w 6219825"/>
              <a:gd name="connsiteY167" fmla="*/ 3533775 h 6934200"/>
              <a:gd name="connsiteX168" fmla="*/ 3676650 w 6219825"/>
              <a:gd name="connsiteY168" fmla="*/ 3562350 h 6934200"/>
              <a:gd name="connsiteX169" fmla="*/ 3714750 w 6219825"/>
              <a:gd name="connsiteY169" fmla="*/ 3571875 h 6934200"/>
              <a:gd name="connsiteX170" fmla="*/ 3876675 w 6219825"/>
              <a:gd name="connsiteY170" fmla="*/ 3581400 h 6934200"/>
              <a:gd name="connsiteX171" fmla="*/ 4038600 w 6219825"/>
              <a:gd name="connsiteY171" fmla="*/ 3600450 h 6934200"/>
              <a:gd name="connsiteX172" fmla="*/ 4391025 w 6219825"/>
              <a:gd name="connsiteY172" fmla="*/ 3609975 h 6934200"/>
              <a:gd name="connsiteX173" fmla="*/ 4533900 w 6219825"/>
              <a:gd name="connsiteY173" fmla="*/ 3657600 h 6934200"/>
              <a:gd name="connsiteX174" fmla="*/ 4572000 w 6219825"/>
              <a:gd name="connsiteY174" fmla="*/ 3676650 h 6934200"/>
              <a:gd name="connsiteX175" fmla="*/ 4657725 w 6219825"/>
              <a:gd name="connsiteY175" fmla="*/ 3714750 h 6934200"/>
              <a:gd name="connsiteX176" fmla="*/ 4762500 w 6219825"/>
              <a:gd name="connsiteY176" fmla="*/ 3743325 h 6934200"/>
              <a:gd name="connsiteX177" fmla="*/ 4991100 w 6219825"/>
              <a:gd name="connsiteY177" fmla="*/ 3762375 h 6934200"/>
              <a:gd name="connsiteX178" fmla="*/ 5076825 w 6219825"/>
              <a:gd name="connsiteY178" fmla="*/ 3790950 h 6934200"/>
              <a:gd name="connsiteX179" fmla="*/ 5105400 w 6219825"/>
              <a:gd name="connsiteY179" fmla="*/ 3800475 h 6934200"/>
              <a:gd name="connsiteX180" fmla="*/ 5200650 w 6219825"/>
              <a:gd name="connsiteY180" fmla="*/ 3838575 h 6934200"/>
              <a:gd name="connsiteX181" fmla="*/ 5257800 w 6219825"/>
              <a:gd name="connsiteY181" fmla="*/ 3886200 h 6934200"/>
              <a:gd name="connsiteX182" fmla="*/ 5295900 w 6219825"/>
              <a:gd name="connsiteY182" fmla="*/ 3943350 h 6934200"/>
              <a:gd name="connsiteX183" fmla="*/ 5334000 w 6219825"/>
              <a:gd name="connsiteY183" fmla="*/ 3981450 h 6934200"/>
              <a:gd name="connsiteX184" fmla="*/ 5343525 w 6219825"/>
              <a:gd name="connsiteY184" fmla="*/ 4010025 h 6934200"/>
              <a:gd name="connsiteX185" fmla="*/ 5410200 w 6219825"/>
              <a:gd name="connsiteY185" fmla="*/ 4067175 h 6934200"/>
              <a:gd name="connsiteX186" fmla="*/ 5438775 w 6219825"/>
              <a:gd name="connsiteY186" fmla="*/ 4076700 h 6934200"/>
              <a:gd name="connsiteX187" fmla="*/ 5495925 w 6219825"/>
              <a:gd name="connsiteY187" fmla="*/ 4133850 h 6934200"/>
              <a:gd name="connsiteX188" fmla="*/ 5562600 w 6219825"/>
              <a:gd name="connsiteY188" fmla="*/ 4171950 h 6934200"/>
              <a:gd name="connsiteX189" fmla="*/ 5591175 w 6219825"/>
              <a:gd name="connsiteY189" fmla="*/ 4229100 h 6934200"/>
              <a:gd name="connsiteX190" fmla="*/ 5600700 w 6219825"/>
              <a:gd name="connsiteY190" fmla="*/ 4257675 h 6934200"/>
              <a:gd name="connsiteX191" fmla="*/ 5619750 w 6219825"/>
              <a:gd name="connsiteY191" fmla="*/ 4295775 h 6934200"/>
              <a:gd name="connsiteX192" fmla="*/ 5629275 w 6219825"/>
              <a:gd name="connsiteY192" fmla="*/ 4333875 h 6934200"/>
              <a:gd name="connsiteX193" fmla="*/ 5648325 w 6219825"/>
              <a:gd name="connsiteY193" fmla="*/ 4362450 h 6934200"/>
              <a:gd name="connsiteX194" fmla="*/ 5657850 w 6219825"/>
              <a:gd name="connsiteY194" fmla="*/ 4391025 h 6934200"/>
              <a:gd name="connsiteX195" fmla="*/ 5695950 w 6219825"/>
              <a:gd name="connsiteY195" fmla="*/ 4448175 h 6934200"/>
              <a:gd name="connsiteX196" fmla="*/ 5705475 w 6219825"/>
              <a:gd name="connsiteY196" fmla="*/ 4495800 h 6934200"/>
              <a:gd name="connsiteX197" fmla="*/ 5734050 w 6219825"/>
              <a:gd name="connsiteY197" fmla="*/ 4524375 h 6934200"/>
              <a:gd name="connsiteX198" fmla="*/ 5753100 w 6219825"/>
              <a:gd name="connsiteY198" fmla="*/ 4562475 h 6934200"/>
              <a:gd name="connsiteX199" fmla="*/ 5772150 w 6219825"/>
              <a:gd name="connsiteY199" fmla="*/ 4619625 h 6934200"/>
              <a:gd name="connsiteX200" fmla="*/ 5781675 w 6219825"/>
              <a:gd name="connsiteY200" fmla="*/ 4648200 h 6934200"/>
              <a:gd name="connsiteX201" fmla="*/ 5791200 w 6219825"/>
              <a:gd name="connsiteY201" fmla="*/ 4676775 h 6934200"/>
              <a:gd name="connsiteX202" fmla="*/ 5810250 w 6219825"/>
              <a:gd name="connsiteY202" fmla="*/ 5029200 h 6934200"/>
              <a:gd name="connsiteX203" fmla="*/ 5819775 w 6219825"/>
              <a:gd name="connsiteY203" fmla="*/ 5095875 h 6934200"/>
              <a:gd name="connsiteX204" fmla="*/ 5829300 w 6219825"/>
              <a:gd name="connsiteY204" fmla="*/ 5229225 h 6934200"/>
              <a:gd name="connsiteX205" fmla="*/ 5848350 w 6219825"/>
              <a:gd name="connsiteY205" fmla="*/ 5353050 h 6934200"/>
              <a:gd name="connsiteX206" fmla="*/ 5867400 w 6219825"/>
              <a:gd name="connsiteY206" fmla="*/ 5448300 h 6934200"/>
              <a:gd name="connsiteX207" fmla="*/ 5886450 w 6219825"/>
              <a:gd name="connsiteY207" fmla="*/ 5686425 h 6934200"/>
              <a:gd name="connsiteX208" fmla="*/ 5895975 w 6219825"/>
              <a:gd name="connsiteY208" fmla="*/ 5772150 h 6934200"/>
              <a:gd name="connsiteX209" fmla="*/ 5905500 w 6219825"/>
              <a:gd name="connsiteY209" fmla="*/ 6600825 h 6934200"/>
              <a:gd name="connsiteX210" fmla="*/ 5934075 w 6219825"/>
              <a:gd name="connsiteY210" fmla="*/ 6686550 h 6934200"/>
              <a:gd name="connsiteX211" fmla="*/ 5962650 w 6219825"/>
              <a:gd name="connsiteY211" fmla="*/ 6781800 h 6934200"/>
              <a:gd name="connsiteX212" fmla="*/ 5972175 w 6219825"/>
              <a:gd name="connsiteY212" fmla="*/ 6810375 h 6934200"/>
              <a:gd name="connsiteX213" fmla="*/ 5981700 w 6219825"/>
              <a:gd name="connsiteY213" fmla="*/ 6838950 h 6934200"/>
              <a:gd name="connsiteX214" fmla="*/ 6000750 w 6219825"/>
              <a:gd name="connsiteY214" fmla="*/ 6867525 h 6934200"/>
              <a:gd name="connsiteX215" fmla="*/ 6048375 w 6219825"/>
              <a:gd name="connsiteY215" fmla="*/ 6934200 h 6934200"/>
              <a:gd name="connsiteX216" fmla="*/ 6153150 w 6219825"/>
              <a:gd name="connsiteY216" fmla="*/ 6924675 h 6934200"/>
              <a:gd name="connsiteX217" fmla="*/ 6172200 w 6219825"/>
              <a:gd name="connsiteY217" fmla="*/ 6886575 h 6934200"/>
              <a:gd name="connsiteX218" fmla="*/ 6191250 w 6219825"/>
              <a:gd name="connsiteY218" fmla="*/ 5934075 h 6934200"/>
              <a:gd name="connsiteX219" fmla="*/ 6219825 w 6219825"/>
              <a:gd name="connsiteY219" fmla="*/ 2743200 h 6934200"/>
              <a:gd name="connsiteX220" fmla="*/ 6210300 w 6219825"/>
              <a:gd name="connsiteY220" fmla="*/ 228600 h 6934200"/>
              <a:gd name="connsiteX221" fmla="*/ 6181725 w 6219825"/>
              <a:gd name="connsiteY221" fmla="*/ 104775 h 6934200"/>
              <a:gd name="connsiteX222" fmla="*/ 6172200 w 6219825"/>
              <a:gd name="connsiteY222" fmla="*/ 47625 h 6934200"/>
              <a:gd name="connsiteX223" fmla="*/ 6096000 w 6219825"/>
              <a:gd name="connsiteY22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81400 w 6219825"/>
              <a:gd name="connsiteY166" fmla="*/ 3533775 h 6934200"/>
              <a:gd name="connsiteX167" fmla="*/ 3676650 w 6219825"/>
              <a:gd name="connsiteY167" fmla="*/ 3562350 h 6934200"/>
              <a:gd name="connsiteX168" fmla="*/ 3714750 w 6219825"/>
              <a:gd name="connsiteY168" fmla="*/ 3571875 h 6934200"/>
              <a:gd name="connsiteX169" fmla="*/ 3876675 w 6219825"/>
              <a:gd name="connsiteY169" fmla="*/ 3581400 h 6934200"/>
              <a:gd name="connsiteX170" fmla="*/ 4038600 w 6219825"/>
              <a:gd name="connsiteY170" fmla="*/ 3600450 h 6934200"/>
              <a:gd name="connsiteX171" fmla="*/ 4391025 w 6219825"/>
              <a:gd name="connsiteY171" fmla="*/ 3609975 h 6934200"/>
              <a:gd name="connsiteX172" fmla="*/ 4533900 w 6219825"/>
              <a:gd name="connsiteY172" fmla="*/ 3657600 h 6934200"/>
              <a:gd name="connsiteX173" fmla="*/ 4572000 w 6219825"/>
              <a:gd name="connsiteY173" fmla="*/ 3676650 h 6934200"/>
              <a:gd name="connsiteX174" fmla="*/ 4657725 w 6219825"/>
              <a:gd name="connsiteY174" fmla="*/ 3714750 h 6934200"/>
              <a:gd name="connsiteX175" fmla="*/ 4762500 w 6219825"/>
              <a:gd name="connsiteY175" fmla="*/ 3743325 h 6934200"/>
              <a:gd name="connsiteX176" fmla="*/ 4991100 w 6219825"/>
              <a:gd name="connsiteY176" fmla="*/ 3762375 h 6934200"/>
              <a:gd name="connsiteX177" fmla="*/ 5076825 w 6219825"/>
              <a:gd name="connsiteY177" fmla="*/ 3790950 h 6934200"/>
              <a:gd name="connsiteX178" fmla="*/ 5105400 w 6219825"/>
              <a:gd name="connsiteY178" fmla="*/ 3800475 h 6934200"/>
              <a:gd name="connsiteX179" fmla="*/ 5200650 w 6219825"/>
              <a:gd name="connsiteY179" fmla="*/ 3838575 h 6934200"/>
              <a:gd name="connsiteX180" fmla="*/ 5257800 w 6219825"/>
              <a:gd name="connsiteY180" fmla="*/ 3886200 h 6934200"/>
              <a:gd name="connsiteX181" fmla="*/ 5295900 w 6219825"/>
              <a:gd name="connsiteY181" fmla="*/ 3943350 h 6934200"/>
              <a:gd name="connsiteX182" fmla="*/ 5334000 w 6219825"/>
              <a:gd name="connsiteY182" fmla="*/ 3981450 h 6934200"/>
              <a:gd name="connsiteX183" fmla="*/ 5343525 w 6219825"/>
              <a:gd name="connsiteY183" fmla="*/ 4010025 h 6934200"/>
              <a:gd name="connsiteX184" fmla="*/ 5410200 w 6219825"/>
              <a:gd name="connsiteY184" fmla="*/ 4067175 h 6934200"/>
              <a:gd name="connsiteX185" fmla="*/ 5438775 w 6219825"/>
              <a:gd name="connsiteY185" fmla="*/ 4076700 h 6934200"/>
              <a:gd name="connsiteX186" fmla="*/ 5495925 w 6219825"/>
              <a:gd name="connsiteY186" fmla="*/ 4133850 h 6934200"/>
              <a:gd name="connsiteX187" fmla="*/ 5562600 w 6219825"/>
              <a:gd name="connsiteY187" fmla="*/ 4171950 h 6934200"/>
              <a:gd name="connsiteX188" fmla="*/ 5591175 w 6219825"/>
              <a:gd name="connsiteY188" fmla="*/ 4229100 h 6934200"/>
              <a:gd name="connsiteX189" fmla="*/ 5600700 w 6219825"/>
              <a:gd name="connsiteY189" fmla="*/ 4257675 h 6934200"/>
              <a:gd name="connsiteX190" fmla="*/ 5619750 w 6219825"/>
              <a:gd name="connsiteY190" fmla="*/ 4295775 h 6934200"/>
              <a:gd name="connsiteX191" fmla="*/ 5629275 w 6219825"/>
              <a:gd name="connsiteY191" fmla="*/ 4333875 h 6934200"/>
              <a:gd name="connsiteX192" fmla="*/ 5648325 w 6219825"/>
              <a:gd name="connsiteY192" fmla="*/ 4362450 h 6934200"/>
              <a:gd name="connsiteX193" fmla="*/ 5657850 w 6219825"/>
              <a:gd name="connsiteY193" fmla="*/ 4391025 h 6934200"/>
              <a:gd name="connsiteX194" fmla="*/ 5695950 w 6219825"/>
              <a:gd name="connsiteY194" fmla="*/ 4448175 h 6934200"/>
              <a:gd name="connsiteX195" fmla="*/ 5705475 w 6219825"/>
              <a:gd name="connsiteY195" fmla="*/ 4495800 h 6934200"/>
              <a:gd name="connsiteX196" fmla="*/ 5734050 w 6219825"/>
              <a:gd name="connsiteY196" fmla="*/ 4524375 h 6934200"/>
              <a:gd name="connsiteX197" fmla="*/ 5753100 w 6219825"/>
              <a:gd name="connsiteY197" fmla="*/ 4562475 h 6934200"/>
              <a:gd name="connsiteX198" fmla="*/ 5772150 w 6219825"/>
              <a:gd name="connsiteY198" fmla="*/ 4619625 h 6934200"/>
              <a:gd name="connsiteX199" fmla="*/ 5781675 w 6219825"/>
              <a:gd name="connsiteY199" fmla="*/ 4648200 h 6934200"/>
              <a:gd name="connsiteX200" fmla="*/ 5791200 w 6219825"/>
              <a:gd name="connsiteY200" fmla="*/ 4676775 h 6934200"/>
              <a:gd name="connsiteX201" fmla="*/ 5810250 w 6219825"/>
              <a:gd name="connsiteY201" fmla="*/ 5029200 h 6934200"/>
              <a:gd name="connsiteX202" fmla="*/ 5819775 w 6219825"/>
              <a:gd name="connsiteY202" fmla="*/ 5095875 h 6934200"/>
              <a:gd name="connsiteX203" fmla="*/ 5829300 w 6219825"/>
              <a:gd name="connsiteY203" fmla="*/ 5229225 h 6934200"/>
              <a:gd name="connsiteX204" fmla="*/ 5848350 w 6219825"/>
              <a:gd name="connsiteY204" fmla="*/ 5353050 h 6934200"/>
              <a:gd name="connsiteX205" fmla="*/ 5867400 w 6219825"/>
              <a:gd name="connsiteY205" fmla="*/ 5448300 h 6934200"/>
              <a:gd name="connsiteX206" fmla="*/ 5886450 w 6219825"/>
              <a:gd name="connsiteY206" fmla="*/ 5686425 h 6934200"/>
              <a:gd name="connsiteX207" fmla="*/ 5895975 w 6219825"/>
              <a:gd name="connsiteY207" fmla="*/ 5772150 h 6934200"/>
              <a:gd name="connsiteX208" fmla="*/ 5905500 w 6219825"/>
              <a:gd name="connsiteY208" fmla="*/ 6600825 h 6934200"/>
              <a:gd name="connsiteX209" fmla="*/ 5934075 w 6219825"/>
              <a:gd name="connsiteY209" fmla="*/ 6686550 h 6934200"/>
              <a:gd name="connsiteX210" fmla="*/ 5962650 w 6219825"/>
              <a:gd name="connsiteY210" fmla="*/ 6781800 h 6934200"/>
              <a:gd name="connsiteX211" fmla="*/ 5972175 w 6219825"/>
              <a:gd name="connsiteY211" fmla="*/ 6810375 h 6934200"/>
              <a:gd name="connsiteX212" fmla="*/ 5981700 w 6219825"/>
              <a:gd name="connsiteY212" fmla="*/ 6838950 h 6934200"/>
              <a:gd name="connsiteX213" fmla="*/ 6000750 w 6219825"/>
              <a:gd name="connsiteY213" fmla="*/ 6867525 h 6934200"/>
              <a:gd name="connsiteX214" fmla="*/ 6048375 w 6219825"/>
              <a:gd name="connsiteY214" fmla="*/ 6934200 h 6934200"/>
              <a:gd name="connsiteX215" fmla="*/ 6153150 w 6219825"/>
              <a:gd name="connsiteY215" fmla="*/ 6924675 h 6934200"/>
              <a:gd name="connsiteX216" fmla="*/ 6172200 w 6219825"/>
              <a:gd name="connsiteY216" fmla="*/ 6886575 h 6934200"/>
              <a:gd name="connsiteX217" fmla="*/ 6191250 w 6219825"/>
              <a:gd name="connsiteY217" fmla="*/ 5934075 h 6934200"/>
              <a:gd name="connsiteX218" fmla="*/ 6219825 w 6219825"/>
              <a:gd name="connsiteY218" fmla="*/ 2743200 h 6934200"/>
              <a:gd name="connsiteX219" fmla="*/ 6210300 w 6219825"/>
              <a:gd name="connsiteY219" fmla="*/ 228600 h 6934200"/>
              <a:gd name="connsiteX220" fmla="*/ 6181725 w 6219825"/>
              <a:gd name="connsiteY220" fmla="*/ 104775 h 6934200"/>
              <a:gd name="connsiteX221" fmla="*/ 6172200 w 6219825"/>
              <a:gd name="connsiteY221" fmla="*/ 47625 h 6934200"/>
              <a:gd name="connsiteX222" fmla="*/ 6096000 w 6219825"/>
              <a:gd name="connsiteY22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590800 w 6219825"/>
              <a:gd name="connsiteY158" fmla="*/ 3486150 h 6934200"/>
              <a:gd name="connsiteX159" fmla="*/ 2628900 w 6219825"/>
              <a:gd name="connsiteY159" fmla="*/ 3467100 h 6934200"/>
              <a:gd name="connsiteX160" fmla="*/ 2762250 w 6219825"/>
              <a:gd name="connsiteY160" fmla="*/ 3448050 h 6934200"/>
              <a:gd name="connsiteX161" fmla="*/ 3209925 w 6219825"/>
              <a:gd name="connsiteY161" fmla="*/ 3457575 h 6934200"/>
              <a:gd name="connsiteX162" fmla="*/ 3267075 w 6219825"/>
              <a:gd name="connsiteY162" fmla="*/ 3467100 h 6934200"/>
              <a:gd name="connsiteX163" fmla="*/ 3419475 w 6219825"/>
              <a:gd name="connsiteY163" fmla="*/ 3486150 h 6934200"/>
              <a:gd name="connsiteX164" fmla="*/ 3514725 w 6219825"/>
              <a:gd name="connsiteY164" fmla="*/ 3514725 h 6934200"/>
              <a:gd name="connsiteX165" fmla="*/ 3581400 w 6219825"/>
              <a:gd name="connsiteY165" fmla="*/ 3533775 h 6934200"/>
              <a:gd name="connsiteX166" fmla="*/ 3676650 w 6219825"/>
              <a:gd name="connsiteY166" fmla="*/ 3562350 h 6934200"/>
              <a:gd name="connsiteX167" fmla="*/ 3714750 w 6219825"/>
              <a:gd name="connsiteY167" fmla="*/ 3571875 h 6934200"/>
              <a:gd name="connsiteX168" fmla="*/ 3876675 w 6219825"/>
              <a:gd name="connsiteY168" fmla="*/ 3581400 h 6934200"/>
              <a:gd name="connsiteX169" fmla="*/ 4038600 w 6219825"/>
              <a:gd name="connsiteY169" fmla="*/ 3600450 h 6934200"/>
              <a:gd name="connsiteX170" fmla="*/ 4391025 w 6219825"/>
              <a:gd name="connsiteY170" fmla="*/ 3609975 h 6934200"/>
              <a:gd name="connsiteX171" fmla="*/ 4533900 w 6219825"/>
              <a:gd name="connsiteY171" fmla="*/ 3657600 h 6934200"/>
              <a:gd name="connsiteX172" fmla="*/ 4572000 w 6219825"/>
              <a:gd name="connsiteY172" fmla="*/ 3676650 h 6934200"/>
              <a:gd name="connsiteX173" fmla="*/ 4657725 w 6219825"/>
              <a:gd name="connsiteY173" fmla="*/ 3714750 h 6934200"/>
              <a:gd name="connsiteX174" fmla="*/ 4762500 w 6219825"/>
              <a:gd name="connsiteY174" fmla="*/ 3743325 h 6934200"/>
              <a:gd name="connsiteX175" fmla="*/ 4991100 w 6219825"/>
              <a:gd name="connsiteY175" fmla="*/ 3762375 h 6934200"/>
              <a:gd name="connsiteX176" fmla="*/ 5076825 w 6219825"/>
              <a:gd name="connsiteY176" fmla="*/ 3790950 h 6934200"/>
              <a:gd name="connsiteX177" fmla="*/ 5105400 w 6219825"/>
              <a:gd name="connsiteY177" fmla="*/ 3800475 h 6934200"/>
              <a:gd name="connsiteX178" fmla="*/ 5200650 w 6219825"/>
              <a:gd name="connsiteY178" fmla="*/ 3838575 h 6934200"/>
              <a:gd name="connsiteX179" fmla="*/ 5257800 w 6219825"/>
              <a:gd name="connsiteY179" fmla="*/ 3886200 h 6934200"/>
              <a:gd name="connsiteX180" fmla="*/ 5295900 w 6219825"/>
              <a:gd name="connsiteY180" fmla="*/ 3943350 h 6934200"/>
              <a:gd name="connsiteX181" fmla="*/ 5334000 w 6219825"/>
              <a:gd name="connsiteY181" fmla="*/ 3981450 h 6934200"/>
              <a:gd name="connsiteX182" fmla="*/ 5343525 w 6219825"/>
              <a:gd name="connsiteY182" fmla="*/ 4010025 h 6934200"/>
              <a:gd name="connsiteX183" fmla="*/ 5410200 w 6219825"/>
              <a:gd name="connsiteY183" fmla="*/ 4067175 h 6934200"/>
              <a:gd name="connsiteX184" fmla="*/ 5438775 w 6219825"/>
              <a:gd name="connsiteY184" fmla="*/ 4076700 h 6934200"/>
              <a:gd name="connsiteX185" fmla="*/ 5495925 w 6219825"/>
              <a:gd name="connsiteY185" fmla="*/ 4133850 h 6934200"/>
              <a:gd name="connsiteX186" fmla="*/ 5562600 w 6219825"/>
              <a:gd name="connsiteY186" fmla="*/ 4171950 h 6934200"/>
              <a:gd name="connsiteX187" fmla="*/ 5591175 w 6219825"/>
              <a:gd name="connsiteY187" fmla="*/ 4229100 h 6934200"/>
              <a:gd name="connsiteX188" fmla="*/ 5600700 w 6219825"/>
              <a:gd name="connsiteY188" fmla="*/ 4257675 h 6934200"/>
              <a:gd name="connsiteX189" fmla="*/ 5619750 w 6219825"/>
              <a:gd name="connsiteY189" fmla="*/ 4295775 h 6934200"/>
              <a:gd name="connsiteX190" fmla="*/ 5629275 w 6219825"/>
              <a:gd name="connsiteY190" fmla="*/ 4333875 h 6934200"/>
              <a:gd name="connsiteX191" fmla="*/ 5648325 w 6219825"/>
              <a:gd name="connsiteY191" fmla="*/ 4362450 h 6934200"/>
              <a:gd name="connsiteX192" fmla="*/ 5657850 w 6219825"/>
              <a:gd name="connsiteY192" fmla="*/ 4391025 h 6934200"/>
              <a:gd name="connsiteX193" fmla="*/ 5695950 w 6219825"/>
              <a:gd name="connsiteY193" fmla="*/ 4448175 h 6934200"/>
              <a:gd name="connsiteX194" fmla="*/ 5705475 w 6219825"/>
              <a:gd name="connsiteY194" fmla="*/ 4495800 h 6934200"/>
              <a:gd name="connsiteX195" fmla="*/ 5734050 w 6219825"/>
              <a:gd name="connsiteY195" fmla="*/ 4524375 h 6934200"/>
              <a:gd name="connsiteX196" fmla="*/ 5753100 w 6219825"/>
              <a:gd name="connsiteY196" fmla="*/ 4562475 h 6934200"/>
              <a:gd name="connsiteX197" fmla="*/ 5772150 w 6219825"/>
              <a:gd name="connsiteY197" fmla="*/ 4619625 h 6934200"/>
              <a:gd name="connsiteX198" fmla="*/ 5781675 w 6219825"/>
              <a:gd name="connsiteY198" fmla="*/ 4648200 h 6934200"/>
              <a:gd name="connsiteX199" fmla="*/ 5791200 w 6219825"/>
              <a:gd name="connsiteY199" fmla="*/ 4676775 h 6934200"/>
              <a:gd name="connsiteX200" fmla="*/ 5810250 w 6219825"/>
              <a:gd name="connsiteY200" fmla="*/ 5029200 h 6934200"/>
              <a:gd name="connsiteX201" fmla="*/ 5819775 w 6219825"/>
              <a:gd name="connsiteY201" fmla="*/ 5095875 h 6934200"/>
              <a:gd name="connsiteX202" fmla="*/ 5829300 w 6219825"/>
              <a:gd name="connsiteY202" fmla="*/ 5229225 h 6934200"/>
              <a:gd name="connsiteX203" fmla="*/ 5848350 w 6219825"/>
              <a:gd name="connsiteY203" fmla="*/ 5353050 h 6934200"/>
              <a:gd name="connsiteX204" fmla="*/ 5867400 w 6219825"/>
              <a:gd name="connsiteY204" fmla="*/ 5448300 h 6934200"/>
              <a:gd name="connsiteX205" fmla="*/ 5886450 w 6219825"/>
              <a:gd name="connsiteY205" fmla="*/ 5686425 h 6934200"/>
              <a:gd name="connsiteX206" fmla="*/ 5895975 w 6219825"/>
              <a:gd name="connsiteY206" fmla="*/ 5772150 h 6934200"/>
              <a:gd name="connsiteX207" fmla="*/ 5905500 w 6219825"/>
              <a:gd name="connsiteY207" fmla="*/ 6600825 h 6934200"/>
              <a:gd name="connsiteX208" fmla="*/ 5934075 w 6219825"/>
              <a:gd name="connsiteY208" fmla="*/ 6686550 h 6934200"/>
              <a:gd name="connsiteX209" fmla="*/ 5962650 w 6219825"/>
              <a:gd name="connsiteY209" fmla="*/ 6781800 h 6934200"/>
              <a:gd name="connsiteX210" fmla="*/ 5972175 w 6219825"/>
              <a:gd name="connsiteY210" fmla="*/ 6810375 h 6934200"/>
              <a:gd name="connsiteX211" fmla="*/ 5981700 w 6219825"/>
              <a:gd name="connsiteY211" fmla="*/ 6838950 h 6934200"/>
              <a:gd name="connsiteX212" fmla="*/ 6000750 w 6219825"/>
              <a:gd name="connsiteY212" fmla="*/ 6867525 h 6934200"/>
              <a:gd name="connsiteX213" fmla="*/ 6048375 w 6219825"/>
              <a:gd name="connsiteY213" fmla="*/ 6934200 h 6934200"/>
              <a:gd name="connsiteX214" fmla="*/ 6153150 w 6219825"/>
              <a:gd name="connsiteY214" fmla="*/ 6924675 h 6934200"/>
              <a:gd name="connsiteX215" fmla="*/ 6172200 w 6219825"/>
              <a:gd name="connsiteY215" fmla="*/ 6886575 h 6934200"/>
              <a:gd name="connsiteX216" fmla="*/ 6191250 w 6219825"/>
              <a:gd name="connsiteY216" fmla="*/ 5934075 h 6934200"/>
              <a:gd name="connsiteX217" fmla="*/ 6219825 w 6219825"/>
              <a:gd name="connsiteY217" fmla="*/ 2743200 h 6934200"/>
              <a:gd name="connsiteX218" fmla="*/ 6210300 w 6219825"/>
              <a:gd name="connsiteY218" fmla="*/ 228600 h 6934200"/>
              <a:gd name="connsiteX219" fmla="*/ 6181725 w 6219825"/>
              <a:gd name="connsiteY219" fmla="*/ 104775 h 6934200"/>
              <a:gd name="connsiteX220" fmla="*/ 6172200 w 6219825"/>
              <a:gd name="connsiteY220" fmla="*/ 47625 h 6934200"/>
              <a:gd name="connsiteX221" fmla="*/ 6096000 w 6219825"/>
              <a:gd name="connsiteY22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581400 w 6219825"/>
              <a:gd name="connsiteY164" fmla="*/ 3533775 h 6934200"/>
              <a:gd name="connsiteX165" fmla="*/ 3676650 w 6219825"/>
              <a:gd name="connsiteY165" fmla="*/ 3562350 h 6934200"/>
              <a:gd name="connsiteX166" fmla="*/ 3714750 w 6219825"/>
              <a:gd name="connsiteY166" fmla="*/ 3571875 h 6934200"/>
              <a:gd name="connsiteX167" fmla="*/ 3876675 w 6219825"/>
              <a:gd name="connsiteY167" fmla="*/ 3581400 h 6934200"/>
              <a:gd name="connsiteX168" fmla="*/ 4038600 w 6219825"/>
              <a:gd name="connsiteY168" fmla="*/ 3600450 h 6934200"/>
              <a:gd name="connsiteX169" fmla="*/ 4391025 w 6219825"/>
              <a:gd name="connsiteY169" fmla="*/ 3609975 h 6934200"/>
              <a:gd name="connsiteX170" fmla="*/ 4533900 w 6219825"/>
              <a:gd name="connsiteY170" fmla="*/ 3657600 h 6934200"/>
              <a:gd name="connsiteX171" fmla="*/ 4572000 w 6219825"/>
              <a:gd name="connsiteY171" fmla="*/ 3676650 h 6934200"/>
              <a:gd name="connsiteX172" fmla="*/ 4657725 w 6219825"/>
              <a:gd name="connsiteY172" fmla="*/ 3714750 h 6934200"/>
              <a:gd name="connsiteX173" fmla="*/ 4762500 w 6219825"/>
              <a:gd name="connsiteY173" fmla="*/ 3743325 h 6934200"/>
              <a:gd name="connsiteX174" fmla="*/ 4991100 w 6219825"/>
              <a:gd name="connsiteY174" fmla="*/ 3762375 h 6934200"/>
              <a:gd name="connsiteX175" fmla="*/ 5076825 w 6219825"/>
              <a:gd name="connsiteY175" fmla="*/ 3790950 h 6934200"/>
              <a:gd name="connsiteX176" fmla="*/ 5105400 w 6219825"/>
              <a:gd name="connsiteY176" fmla="*/ 3800475 h 6934200"/>
              <a:gd name="connsiteX177" fmla="*/ 5200650 w 6219825"/>
              <a:gd name="connsiteY177" fmla="*/ 3838575 h 6934200"/>
              <a:gd name="connsiteX178" fmla="*/ 5257800 w 6219825"/>
              <a:gd name="connsiteY178" fmla="*/ 3886200 h 6934200"/>
              <a:gd name="connsiteX179" fmla="*/ 5295900 w 6219825"/>
              <a:gd name="connsiteY179" fmla="*/ 3943350 h 6934200"/>
              <a:gd name="connsiteX180" fmla="*/ 5334000 w 6219825"/>
              <a:gd name="connsiteY180" fmla="*/ 3981450 h 6934200"/>
              <a:gd name="connsiteX181" fmla="*/ 5343525 w 6219825"/>
              <a:gd name="connsiteY181" fmla="*/ 4010025 h 6934200"/>
              <a:gd name="connsiteX182" fmla="*/ 5410200 w 6219825"/>
              <a:gd name="connsiteY182" fmla="*/ 4067175 h 6934200"/>
              <a:gd name="connsiteX183" fmla="*/ 5438775 w 6219825"/>
              <a:gd name="connsiteY183" fmla="*/ 4076700 h 6934200"/>
              <a:gd name="connsiteX184" fmla="*/ 5495925 w 6219825"/>
              <a:gd name="connsiteY184" fmla="*/ 4133850 h 6934200"/>
              <a:gd name="connsiteX185" fmla="*/ 5562600 w 6219825"/>
              <a:gd name="connsiteY185" fmla="*/ 4171950 h 6934200"/>
              <a:gd name="connsiteX186" fmla="*/ 5591175 w 6219825"/>
              <a:gd name="connsiteY186" fmla="*/ 4229100 h 6934200"/>
              <a:gd name="connsiteX187" fmla="*/ 5600700 w 6219825"/>
              <a:gd name="connsiteY187" fmla="*/ 4257675 h 6934200"/>
              <a:gd name="connsiteX188" fmla="*/ 5619750 w 6219825"/>
              <a:gd name="connsiteY188" fmla="*/ 4295775 h 6934200"/>
              <a:gd name="connsiteX189" fmla="*/ 5629275 w 6219825"/>
              <a:gd name="connsiteY189" fmla="*/ 4333875 h 6934200"/>
              <a:gd name="connsiteX190" fmla="*/ 5648325 w 6219825"/>
              <a:gd name="connsiteY190" fmla="*/ 4362450 h 6934200"/>
              <a:gd name="connsiteX191" fmla="*/ 5657850 w 6219825"/>
              <a:gd name="connsiteY191" fmla="*/ 4391025 h 6934200"/>
              <a:gd name="connsiteX192" fmla="*/ 5695950 w 6219825"/>
              <a:gd name="connsiteY192" fmla="*/ 4448175 h 6934200"/>
              <a:gd name="connsiteX193" fmla="*/ 5705475 w 6219825"/>
              <a:gd name="connsiteY193" fmla="*/ 4495800 h 6934200"/>
              <a:gd name="connsiteX194" fmla="*/ 5734050 w 6219825"/>
              <a:gd name="connsiteY194" fmla="*/ 4524375 h 6934200"/>
              <a:gd name="connsiteX195" fmla="*/ 5753100 w 6219825"/>
              <a:gd name="connsiteY195" fmla="*/ 4562475 h 6934200"/>
              <a:gd name="connsiteX196" fmla="*/ 5772150 w 6219825"/>
              <a:gd name="connsiteY196" fmla="*/ 4619625 h 6934200"/>
              <a:gd name="connsiteX197" fmla="*/ 5781675 w 6219825"/>
              <a:gd name="connsiteY197" fmla="*/ 4648200 h 6934200"/>
              <a:gd name="connsiteX198" fmla="*/ 5791200 w 6219825"/>
              <a:gd name="connsiteY198" fmla="*/ 4676775 h 6934200"/>
              <a:gd name="connsiteX199" fmla="*/ 5810250 w 6219825"/>
              <a:gd name="connsiteY199" fmla="*/ 5029200 h 6934200"/>
              <a:gd name="connsiteX200" fmla="*/ 5819775 w 6219825"/>
              <a:gd name="connsiteY200" fmla="*/ 5095875 h 6934200"/>
              <a:gd name="connsiteX201" fmla="*/ 5829300 w 6219825"/>
              <a:gd name="connsiteY201" fmla="*/ 5229225 h 6934200"/>
              <a:gd name="connsiteX202" fmla="*/ 5848350 w 6219825"/>
              <a:gd name="connsiteY202" fmla="*/ 5353050 h 6934200"/>
              <a:gd name="connsiteX203" fmla="*/ 5867400 w 6219825"/>
              <a:gd name="connsiteY203" fmla="*/ 5448300 h 6934200"/>
              <a:gd name="connsiteX204" fmla="*/ 5886450 w 6219825"/>
              <a:gd name="connsiteY204" fmla="*/ 5686425 h 6934200"/>
              <a:gd name="connsiteX205" fmla="*/ 5895975 w 6219825"/>
              <a:gd name="connsiteY205" fmla="*/ 5772150 h 6934200"/>
              <a:gd name="connsiteX206" fmla="*/ 5905500 w 6219825"/>
              <a:gd name="connsiteY206" fmla="*/ 6600825 h 6934200"/>
              <a:gd name="connsiteX207" fmla="*/ 5934075 w 6219825"/>
              <a:gd name="connsiteY207" fmla="*/ 6686550 h 6934200"/>
              <a:gd name="connsiteX208" fmla="*/ 5962650 w 6219825"/>
              <a:gd name="connsiteY208" fmla="*/ 6781800 h 6934200"/>
              <a:gd name="connsiteX209" fmla="*/ 5972175 w 6219825"/>
              <a:gd name="connsiteY209" fmla="*/ 6810375 h 6934200"/>
              <a:gd name="connsiteX210" fmla="*/ 5981700 w 6219825"/>
              <a:gd name="connsiteY210" fmla="*/ 6838950 h 6934200"/>
              <a:gd name="connsiteX211" fmla="*/ 6000750 w 6219825"/>
              <a:gd name="connsiteY211" fmla="*/ 6867525 h 6934200"/>
              <a:gd name="connsiteX212" fmla="*/ 6048375 w 6219825"/>
              <a:gd name="connsiteY212" fmla="*/ 6934200 h 6934200"/>
              <a:gd name="connsiteX213" fmla="*/ 6153150 w 6219825"/>
              <a:gd name="connsiteY213" fmla="*/ 6924675 h 6934200"/>
              <a:gd name="connsiteX214" fmla="*/ 6172200 w 6219825"/>
              <a:gd name="connsiteY214" fmla="*/ 6886575 h 6934200"/>
              <a:gd name="connsiteX215" fmla="*/ 6191250 w 6219825"/>
              <a:gd name="connsiteY215" fmla="*/ 5934075 h 6934200"/>
              <a:gd name="connsiteX216" fmla="*/ 6219825 w 6219825"/>
              <a:gd name="connsiteY216" fmla="*/ 2743200 h 6934200"/>
              <a:gd name="connsiteX217" fmla="*/ 6210300 w 6219825"/>
              <a:gd name="connsiteY217" fmla="*/ 228600 h 6934200"/>
              <a:gd name="connsiteX218" fmla="*/ 6181725 w 6219825"/>
              <a:gd name="connsiteY218" fmla="*/ 104775 h 6934200"/>
              <a:gd name="connsiteX219" fmla="*/ 6172200 w 6219825"/>
              <a:gd name="connsiteY219" fmla="*/ 47625 h 6934200"/>
              <a:gd name="connsiteX220" fmla="*/ 6096000 w 6219825"/>
              <a:gd name="connsiteY22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714750 w 6219825"/>
              <a:gd name="connsiteY165" fmla="*/ 3571875 h 6934200"/>
              <a:gd name="connsiteX166" fmla="*/ 3876675 w 6219825"/>
              <a:gd name="connsiteY166" fmla="*/ 3581400 h 6934200"/>
              <a:gd name="connsiteX167" fmla="*/ 4038600 w 6219825"/>
              <a:gd name="connsiteY167" fmla="*/ 3600450 h 6934200"/>
              <a:gd name="connsiteX168" fmla="*/ 4391025 w 6219825"/>
              <a:gd name="connsiteY168" fmla="*/ 3609975 h 6934200"/>
              <a:gd name="connsiteX169" fmla="*/ 4533900 w 6219825"/>
              <a:gd name="connsiteY169" fmla="*/ 3657600 h 6934200"/>
              <a:gd name="connsiteX170" fmla="*/ 4572000 w 6219825"/>
              <a:gd name="connsiteY170" fmla="*/ 3676650 h 6934200"/>
              <a:gd name="connsiteX171" fmla="*/ 4657725 w 6219825"/>
              <a:gd name="connsiteY171" fmla="*/ 3714750 h 6934200"/>
              <a:gd name="connsiteX172" fmla="*/ 4762500 w 6219825"/>
              <a:gd name="connsiteY172" fmla="*/ 3743325 h 6934200"/>
              <a:gd name="connsiteX173" fmla="*/ 4991100 w 6219825"/>
              <a:gd name="connsiteY173" fmla="*/ 3762375 h 6934200"/>
              <a:gd name="connsiteX174" fmla="*/ 5076825 w 6219825"/>
              <a:gd name="connsiteY174" fmla="*/ 3790950 h 6934200"/>
              <a:gd name="connsiteX175" fmla="*/ 5105400 w 6219825"/>
              <a:gd name="connsiteY175" fmla="*/ 3800475 h 6934200"/>
              <a:gd name="connsiteX176" fmla="*/ 5200650 w 6219825"/>
              <a:gd name="connsiteY176" fmla="*/ 3838575 h 6934200"/>
              <a:gd name="connsiteX177" fmla="*/ 5257800 w 6219825"/>
              <a:gd name="connsiteY177" fmla="*/ 3886200 h 6934200"/>
              <a:gd name="connsiteX178" fmla="*/ 5295900 w 6219825"/>
              <a:gd name="connsiteY178" fmla="*/ 3943350 h 6934200"/>
              <a:gd name="connsiteX179" fmla="*/ 5334000 w 6219825"/>
              <a:gd name="connsiteY179" fmla="*/ 3981450 h 6934200"/>
              <a:gd name="connsiteX180" fmla="*/ 5343525 w 6219825"/>
              <a:gd name="connsiteY180" fmla="*/ 4010025 h 6934200"/>
              <a:gd name="connsiteX181" fmla="*/ 5410200 w 6219825"/>
              <a:gd name="connsiteY181" fmla="*/ 4067175 h 6934200"/>
              <a:gd name="connsiteX182" fmla="*/ 5438775 w 6219825"/>
              <a:gd name="connsiteY182" fmla="*/ 4076700 h 6934200"/>
              <a:gd name="connsiteX183" fmla="*/ 5495925 w 6219825"/>
              <a:gd name="connsiteY183" fmla="*/ 4133850 h 6934200"/>
              <a:gd name="connsiteX184" fmla="*/ 5562600 w 6219825"/>
              <a:gd name="connsiteY184" fmla="*/ 4171950 h 6934200"/>
              <a:gd name="connsiteX185" fmla="*/ 5591175 w 6219825"/>
              <a:gd name="connsiteY185" fmla="*/ 4229100 h 6934200"/>
              <a:gd name="connsiteX186" fmla="*/ 5600700 w 6219825"/>
              <a:gd name="connsiteY186" fmla="*/ 4257675 h 6934200"/>
              <a:gd name="connsiteX187" fmla="*/ 5619750 w 6219825"/>
              <a:gd name="connsiteY187" fmla="*/ 4295775 h 6934200"/>
              <a:gd name="connsiteX188" fmla="*/ 5629275 w 6219825"/>
              <a:gd name="connsiteY188" fmla="*/ 4333875 h 6934200"/>
              <a:gd name="connsiteX189" fmla="*/ 5648325 w 6219825"/>
              <a:gd name="connsiteY189" fmla="*/ 4362450 h 6934200"/>
              <a:gd name="connsiteX190" fmla="*/ 5657850 w 6219825"/>
              <a:gd name="connsiteY190" fmla="*/ 4391025 h 6934200"/>
              <a:gd name="connsiteX191" fmla="*/ 5695950 w 6219825"/>
              <a:gd name="connsiteY191" fmla="*/ 4448175 h 6934200"/>
              <a:gd name="connsiteX192" fmla="*/ 5705475 w 6219825"/>
              <a:gd name="connsiteY192" fmla="*/ 4495800 h 6934200"/>
              <a:gd name="connsiteX193" fmla="*/ 5734050 w 6219825"/>
              <a:gd name="connsiteY193" fmla="*/ 4524375 h 6934200"/>
              <a:gd name="connsiteX194" fmla="*/ 5753100 w 6219825"/>
              <a:gd name="connsiteY194" fmla="*/ 4562475 h 6934200"/>
              <a:gd name="connsiteX195" fmla="*/ 5772150 w 6219825"/>
              <a:gd name="connsiteY195" fmla="*/ 4619625 h 6934200"/>
              <a:gd name="connsiteX196" fmla="*/ 5781675 w 6219825"/>
              <a:gd name="connsiteY196" fmla="*/ 4648200 h 6934200"/>
              <a:gd name="connsiteX197" fmla="*/ 5791200 w 6219825"/>
              <a:gd name="connsiteY197" fmla="*/ 4676775 h 6934200"/>
              <a:gd name="connsiteX198" fmla="*/ 5810250 w 6219825"/>
              <a:gd name="connsiteY198" fmla="*/ 5029200 h 6934200"/>
              <a:gd name="connsiteX199" fmla="*/ 5819775 w 6219825"/>
              <a:gd name="connsiteY199" fmla="*/ 5095875 h 6934200"/>
              <a:gd name="connsiteX200" fmla="*/ 5829300 w 6219825"/>
              <a:gd name="connsiteY200" fmla="*/ 5229225 h 6934200"/>
              <a:gd name="connsiteX201" fmla="*/ 5848350 w 6219825"/>
              <a:gd name="connsiteY201" fmla="*/ 5353050 h 6934200"/>
              <a:gd name="connsiteX202" fmla="*/ 5867400 w 6219825"/>
              <a:gd name="connsiteY202" fmla="*/ 5448300 h 6934200"/>
              <a:gd name="connsiteX203" fmla="*/ 5886450 w 6219825"/>
              <a:gd name="connsiteY203" fmla="*/ 5686425 h 6934200"/>
              <a:gd name="connsiteX204" fmla="*/ 5895975 w 6219825"/>
              <a:gd name="connsiteY204" fmla="*/ 5772150 h 6934200"/>
              <a:gd name="connsiteX205" fmla="*/ 5905500 w 6219825"/>
              <a:gd name="connsiteY205" fmla="*/ 6600825 h 6934200"/>
              <a:gd name="connsiteX206" fmla="*/ 5934075 w 6219825"/>
              <a:gd name="connsiteY206" fmla="*/ 6686550 h 6934200"/>
              <a:gd name="connsiteX207" fmla="*/ 5962650 w 6219825"/>
              <a:gd name="connsiteY207" fmla="*/ 6781800 h 6934200"/>
              <a:gd name="connsiteX208" fmla="*/ 5972175 w 6219825"/>
              <a:gd name="connsiteY208" fmla="*/ 6810375 h 6934200"/>
              <a:gd name="connsiteX209" fmla="*/ 5981700 w 6219825"/>
              <a:gd name="connsiteY209" fmla="*/ 6838950 h 6934200"/>
              <a:gd name="connsiteX210" fmla="*/ 6000750 w 6219825"/>
              <a:gd name="connsiteY210" fmla="*/ 6867525 h 6934200"/>
              <a:gd name="connsiteX211" fmla="*/ 6048375 w 6219825"/>
              <a:gd name="connsiteY211" fmla="*/ 6934200 h 6934200"/>
              <a:gd name="connsiteX212" fmla="*/ 6153150 w 6219825"/>
              <a:gd name="connsiteY212" fmla="*/ 6924675 h 6934200"/>
              <a:gd name="connsiteX213" fmla="*/ 6172200 w 6219825"/>
              <a:gd name="connsiteY213" fmla="*/ 6886575 h 6934200"/>
              <a:gd name="connsiteX214" fmla="*/ 6191250 w 6219825"/>
              <a:gd name="connsiteY214" fmla="*/ 5934075 h 6934200"/>
              <a:gd name="connsiteX215" fmla="*/ 6219825 w 6219825"/>
              <a:gd name="connsiteY215" fmla="*/ 2743200 h 6934200"/>
              <a:gd name="connsiteX216" fmla="*/ 6210300 w 6219825"/>
              <a:gd name="connsiteY216" fmla="*/ 228600 h 6934200"/>
              <a:gd name="connsiteX217" fmla="*/ 6181725 w 6219825"/>
              <a:gd name="connsiteY217" fmla="*/ 104775 h 6934200"/>
              <a:gd name="connsiteX218" fmla="*/ 6172200 w 6219825"/>
              <a:gd name="connsiteY218" fmla="*/ 47625 h 6934200"/>
              <a:gd name="connsiteX219" fmla="*/ 6096000 w 6219825"/>
              <a:gd name="connsiteY21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572000 w 6219825"/>
              <a:gd name="connsiteY169" fmla="*/ 3676650 h 6934200"/>
              <a:gd name="connsiteX170" fmla="*/ 4657725 w 6219825"/>
              <a:gd name="connsiteY170" fmla="*/ 3714750 h 6934200"/>
              <a:gd name="connsiteX171" fmla="*/ 4762500 w 6219825"/>
              <a:gd name="connsiteY171" fmla="*/ 3743325 h 6934200"/>
              <a:gd name="connsiteX172" fmla="*/ 4991100 w 6219825"/>
              <a:gd name="connsiteY172" fmla="*/ 3762375 h 6934200"/>
              <a:gd name="connsiteX173" fmla="*/ 5076825 w 6219825"/>
              <a:gd name="connsiteY173" fmla="*/ 3790950 h 6934200"/>
              <a:gd name="connsiteX174" fmla="*/ 5105400 w 6219825"/>
              <a:gd name="connsiteY174" fmla="*/ 3800475 h 6934200"/>
              <a:gd name="connsiteX175" fmla="*/ 5200650 w 6219825"/>
              <a:gd name="connsiteY175" fmla="*/ 3838575 h 6934200"/>
              <a:gd name="connsiteX176" fmla="*/ 5257800 w 6219825"/>
              <a:gd name="connsiteY176" fmla="*/ 3886200 h 6934200"/>
              <a:gd name="connsiteX177" fmla="*/ 5295900 w 6219825"/>
              <a:gd name="connsiteY177" fmla="*/ 3943350 h 6934200"/>
              <a:gd name="connsiteX178" fmla="*/ 5334000 w 6219825"/>
              <a:gd name="connsiteY178" fmla="*/ 3981450 h 6934200"/>
              <a:gd name="connsiteX179" fmla="*/ 5343525 w 6219825"/>
              <a:gd name="connsiteY179" fmla="*/ 4010025 h 6934200"/>
              <a:gd name="connsiteX180" fmla="*/ 5410200 w 6219825"/>
              <a:gd name="connsiteY180" fmla="*/ 4067175 h 6934200"/>
              <a:gd name="connsiteX181" fmla="*/ 5438775 w 6219825"/>
              <a:gd name="connsiteY181" fmla="*/ 4076700 h 6934200"/>
              <a:gd name="connsiteX182" fmla="*/ 5495925 w 6219825"/>
              <a:gd name="connsiteY182" fmla="*/ 4133850 h 6934200"/>
              <a:gd name="connsiteX183" fmla="*/ 5562600 w 6219825"/>
              <a:gd name="connsiteY183" fmla="*/ 4171950 h 6934200"/>
              <a:gd name="connsiteX184" fmla="*/ 5591175 w 6219825"/>
              <a:gd name="connsiteY184" fmla="*/ 4229100 h 6934200"/>
              <a:gd name="connsiteX185" fmla="*/ 5600700 w 6219825"/>
              <a:gd name="connsiteY185" fmla="*/ 4257675 h 6934200"/>
              <a:gd name="connsiteX186" fmla="*/ 5619750 w 6219825"/>
              <a:gd name="connsiteY186" fmla="*/ 4295775 h 6934200"/>
              <a:gd name="connsiteX187" fmla="*/ 5629275 w 6219825"/>
              <a:gd name="connsiteY187" fmla="*/ 4333875 h 6934200"/>
              <a:gd name="connsiteX188" fmla="*/ 5648325 w 6219825"/>
              <a:gd name="connsiteY188" fmla="*/ 4362450 h 6934200"/>
              <a:gd name="connsiteX189" fmla="*/ 5657850 w 6219825"/>
              <a:gd name="connsiteY189" fmla="*/ 4391025 h 6934200"/>
              <a:gd name="connsiteX190" fmla="*/ 5695950 w 6219825"/>
              <a:gd name="connsiteY190" fmla="*/ 4448175 h 6934200"/>
              <a:gd name="connsiteX191" fmla="*/ 5705475 w 6219825"/>
              <a:gd name="connsiteY191" fmla="*/ 4495800 h 6934200"/>
              <a:gd name="connsiteX192" fmla="*/ 5734050 w 6219825"/>
              <a:gd name="connsiteY192" fmla="*/ 4524375 h 6934200"/>
              <a:gd name="connsiteX193" fmla="*/ 5753100 w 6219825"/>
              <a:gd name="connsiteY193" fmla="*/ 4562475 h 6934200"/>
              <a:gd name="connsiteX194" fmla="*/ 5772150 w 6219825"/>
              <a:gd name="connsiteY194" fmla="*/ 4619625 h 6934200"/>
              <a:gd name="connsiteX195" fmla="*/ 5781675 w 6219825"/>
              <a:gd name="connsiteY195" fmla="*/ 4648200 h 6934200"/>
              <a:gd name="connsiteX196" fmla="*/ 5791200 w 6219825"/>
              <a:gd name="connsiteY196" fmla="*/ 4676775 h 6934200"/>
              <a:gd name="connsiteX197" fmla="*/ 5810250 w 6219825"/>
              <a:gd name="connsiteY197" fmla="*/ 5029200 h 6934200"/>
              <a:gd name="connsiteX198" fmla="*/ 5819775 w 6219825"/>
              <a:gd name="connsiteY198" fmla="*/ 5095875 h 6934200"/>
              <a:gd name="connsiteX199" fmla="*/ 5829300 w 6219825"/>
              <a:gd name="connsiteY199" fmla="*/ 5229225 h 6934200"/>
              <a:gd name="connsiteX200" fmla="*/ 5848350 w 6219825"/>
              <a:gd name="connsiteY200" fmla="*/ 5353050 h 6934200"/>
              <a:gd name="connsiteX201" fmla="*/ 5867400 w 6219825"/>
              <a:gd name="connsiteY201" fmla="*/ 5448300 h 6934200"/>
              <a:gd name="connsiteX202" fmla="*/ 5886450 w 6219825"/>
              <a:gd name="connsiteY202" fmla="*/ 5686425 h 6934200"/>
              <a:gd name="connsiteX203" fmla="*/ 5895975 w 6219825"/>
              <a:gd name="connsiteY203" fmla="*/ 5772150 h 6934200"/>
              <a:gd name="connsiteX204" fmla="*/ 5905500 w 6219825"/>
              <a:gd name="connsiteY204" fmla="*/ 6600825 h 6934200"/>
              <a:gd name="connsiteX205" fmla="*/ 5934075 w 6219825"/>
              <a:gd name="connsiteY205" fmla="*/ 6686550 h 6934200"/>
              <a:gd name="connsiteX206" fmla="*/ 5962650 w 6219825"/>
              <a:gd name="connsiteY206" fmla="*/ 6781800 h 6934200"/>
              <a:gd name="connsiteX207" fmla="*/ 5972175 w 6219825"/>
              <a:gd name="connsiteY207" fmla="*/ 6810375 h 6934200"/>
              <a:gd name="connsiteX208" fmla="*/ 5981700 w 6219825"/>
              <a:gd name="connsiteY208" fmla="*/ 6838950 h 6934200"/>
              <a:gd name="connsiteX209" fmla="*/ 6000750 w 6219825"/>
              <a:gd name="connsiteY209" fmla="*/ 6867525 h 6934200"/>
              <a:gd name="connsiteX210" fmla="*/ 6048375 w 6219825"/>
              <a:gd name="connsiteY210" fmla="*/ 6934200 h 6934200"/>
              <a:gd name="connsiteX211" fmla="*/ 6153150 w 6219825"/>
              <a:gd name="connsiteY211" fmla="*/ 6924675 h 6934200"/>
              <a:gd name="connsiteX212" fmla="*/ 6172200 w 6219825"/>
              <a:gd name="connsiteY212" fmla="*/ 6886575 h 6934200"/>
              <a:gd name="connsiteX213" fmla="*/ 6191250 w 6219825"/>
              <a:gd name="connsiteY213" fmla="*/ 5934075 h 6934200"/>
              <a:gd name="connsiteX214" fmla="*/ 6219825 w 6219825"/>
              <a:gd name="connsiteY214" fmla="*/ 2743200 h 6934200"/>
              <a:gd name="connsiteX215" fmla="*/ 6210300 w 6219825"/>
              <a:gd name="connsiteY215" fmla="*/ 228600 h 6934200"/>
              <a:gd name="connsiteX216" fmla="*/ 6181725 w 6219825"/>
              <a:gd name="connsiteY216" fmla="*/ 104775 h 6934200"/>
              <a:gd name="connsiteX217" fmla="*/ 6172200 w 6219825"/>
              <a:gd name="connsiteY217" fmla="*/ 47625 h 6934200"/>
              <a:gd name="connsiteX218" fmla="*/ 6096000 w 6219825"/>
              <a:gd name="connsiteY21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105400 w 6219825"/>
              <a:gd name="connsiteY173" fmla="*/ 3800475 h 6934200"/>
              <a:gd name="connsiteX174" fmla="*/ 5200650 w 6219825"/>
              <a:gd name="connsiteY174" fmla="*/ 3838575 h 6934200"/>
              <a:gd name="connsiteX175" fmla="*/ 5257800 w 6219825"/>
              <a:gd name="connsiteY175" fmla="*/ 3886200 h 6934200"/>
              <a:gd name="connsiteX176" fmla="*/ 5295900 w 6219825"/>
              <a:gd name="connsiteY176" fmla="*/ 3943350 h 6934200"/>
              <a:gd name="connsiteX177" fmla="*/ 5334000 w 6219825"/>
              <a:gd name="connsiteY177" fmla="*/ 3981450 h 6934200"/>
              <a:gd name="connsiteX178" fmla="*/ 5343525 w 6219825"/>
              <a:gd name="connsiteY178" fmla="*/ 4010025 h 6934200"/>
              <a:gd name="connsiteX179" fmla="*/ 5410200 w 6219825"/>
              <a:gd name="connsiteY179" fmla="*/ 4067175 h 6934200"/>
              <a:gd name="connsiteX180" fmla="*/ 5438775 w 6219825"/>
              <a:gd name="connsiteY180" fmla="*/ 4076700 h 6934200"/>
              <a:gd name="connsiteX181" fmla="*/ 5495925 w 6219825"/>
              <a:gd name="connsiteY181" fmla="*/ 4133850 h 6934200"/>
              <a:gd name="connsiteX182" fmla="*/ 5562600 w 6219825"/>
              <a:gd name="connsiteY182" fmla="*/ 4171950 h 6934200"/>
              <a:gd name="connsiteX183" fmla="*/ 5591175 w 6219825"/>
              <a:gd name="connsiteY183" fmla="*/ 4229100 h 6934200"/>
              <a:gd name="connsiteX184" fmla="*/ 5600700 w 6219825"/>
              <a:gd name="connsiteY184" fmla="*/ 4257675 h 6934200"/>
              <a:gd name="connsiteX185" fmla="*/ 5619750 w 6219825"/>
              <a:gd name="connsiteY185" fmla="*/ 4295775 h 6934200"/>
              <a:gd name="connsiteX186" fmla="*/ 5629275 w 6219825"/>
              <a:gd name="connsiteY186" fmla="*/ 4333875 h 6934200"/>
              <a:gd name="connsiteX187" fmla="*/ 5648325 w 6219825"/>
              <a:gd name="connsiteY187" fmla="*/ 4362450 h 6934200"/>
              <a:gd name="connsiteX188" fmla="*/ 5657850 w 6219825"/>
              <a:gd name="connsiteY188" fmla="*/ 4391025 h 6934200"/>
              <a:gd name="connsiteX189" fmla="*/ 5695950 w 6219825"/>
              <a:gd name="connsiteY189" fmla="*/ 4448175 h 6934200"/>
              <a:gd name="connsiteX190" fmla="*/ 5705475 w 6219825"/>
              <a:gd name="connsiteY190" fmla="*/ 4495800 h 6934200"/>
              <a:gd name="connsiteX191" fmla="*/ 5734050 w 6219825"/>
              <a:gd name="connsiteY191" fmla="*/ 4524375 h 6934200"/>
              <a:gd name="connsiteX192" fmla="*/ 5753100 w 6219825"/>
              <a:gd name="connsiteY192" fmla="*/ 4562475 h 6934200"/>
              <a:gd name="connsiteX193" fmla="*/ 5772150 w 6219825"/>
              <a:gd name="connsiteY193" fmla="*/ 4619625 h 6934200"/>
              <a:gd name="connsiteX194" fmla="*/ 5781675 w 6219825"/>
              <a:gd name="connsiteY194" fmla="*/ 4648200 h 6934200"/>
              <a:gd name="connsiteX195" fmla="*/ 5791200 w 6219825"/>
              <a:gd name="connsiteY195" fmla="*/ 4676775 h 6934200"/>
              <a:gd name="connsiteX196" fmla="*/ 5810250 w 6219825"/>
              <a:gd name="connsiteY196" fmla="*/ 5029200 h 6934200"/>
              <a:gd name="connsiteX197" fmla="*/ 5819775 w 6219825"/>
              <a:gd name="connsiteY197" fmla="*/ 5095875 h 6934200"/>
              <a:gd name="connsiteX198" fmla="*/ 5829300 w 6219825"/>
              <a:gd name="connsiteY198" fmla="*/ 5229225 h 6934200"/>
              <a:gd name="connsiteX199" fmla="*/ 5848350 w 6219825"/>
              <a:gd name="connsiteY199" fmla="*/ 5353050 h 6934200"/>
              <a:gd name="connsiteX200" fmla="*/ 5867400 w 6219825"/>
              <a:gd name="connsiteY200" fmla="*/ 5448300 h 6934200"/>
              <a:gd name="connsiteX201" fmla="*/ 5886450 w 6219825"/>
              <a:gd name="connsiteY201" fmla="*/ 5686425 h 6934200"/>
              <a:gd name="connsiteX202" fmla="*/ 5895975 w 6219825"/>
              <a:gd name="connsiteY202" fmla="*/ 5772150 h 6934200"/>
              <a:gd name="connsiteX203" fmla="*/ 5905500 w 6219825"/>
              <a:gd name="connsiteY203" fmla="*/ 6600825 h 6934200"/>
              <a:gd name="connsiteX204" fmla="*/ 5934075 w 6219825"/>
              <a:gd name="connsiteY204" fmla="*/ 6686550 h 6934200"/>
              <a:gd name="connsiteX205" fmla="*/ 5962650 w 6219825"/>
              <a:gd name="connsiteY205" fmla="*/ 6781800 h 6934200"/>
              <a:gd name="connsiteX206" fmla="*/ 5972175 w 6219825"/>
              <a:gd name="connsiteY206" fmla="*/ 6810375 h 6934200"/>
              <a:gd name="connsiteX207" fmla="*/ 5981700 w 6219825"/>
              <a:gd name="connsiteY207" fmla="*/ 6838950 h 6934200"/>
              <a:gd name="connsiteX208" fmla="*/ 6000750 w 6219825"/>
              <a:gd name="connsiteY208" fmla="*/ 6867525 h 6934200"/>
              <a:gd name="connsiteX209" fmla="*/ 6048375 w 6219825"/>
              <a:gd name="connsiteY209" fmla="*/ 6934200 h 6934200"/>
              <a:gd name="connsiteX210" fmla="*/ 6153150 w 6219825"/>
              <a:gd name="connsiteY210" fmla="*/ 6924675 h 6934200"/>
              <a:gd name="connsiteX211" fmla="*/ 6172200 w 6219825"/>
              <a:gd name="connsiteY211" fmla="*/ 6886575 h 6934200"/>
              <a:gd name="connsiteX212" fmla="*/ 6191250 w 6219825"/>
              <a:gd name="connsiteY212" fmla="*/ 5934075 h 6934200"/>
              <a:gd name="connsiteX213" fmla="*/ 6219825 w 6219825"/>
              <a:gd name="connsiteY213" fmla="*/ 2743200 h 6934200"/>
              <a:gd name="connsiteX214" fmla="*/ 6210300 w 6219825"/>
              <a:gd name="connsiteY214" fmla="*/ 228600 h 6934200"/>
              <a:gd name="connsiteX215" fmla="*/ 6181725 w 6219825"/>
              <a:gd name="connsiteY215" fmla="*/ 104775 h 6934200"/>
              <a:gd name="connsiteX216" fmla="*/ 6172200 w 6219825"/>
              <a:gd name="connsiteY216" fmla="*/ 47625 h 6934200"/>
              <a:gd name="connsiteX217" fmla="*/ 6096000 w 6219825"/>
              <a:gd name="connsiteY21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200650 w 6219825"/>
              <a:gd name="connsiteY173" fmla="*/ 3838575 h 6934200"/>
              <a:gd name="connsiteX174" fmla="*/ 5257800 w 6219825"/>
              <a:gd name="connsiteY174" fmla="*/ 3886200 h 6934200"/>
              <a:gd name="connsiteX175" fmla="*/ 5295900 w 6219825"/>
              <a:gd name="connsiteY175" fmla="*/ 3943350 h 6934200"/>
              <a:gd name="connsiteX176" fmla="*/ 5334000 w 6219825"/>
              <a:gd name="connsiteY176" fmla="*/ 3981450 h 6934200"/>
              <a:gd name="connsiteX177" fmla="*/ 5343525 w 6219825"/>
              <a:gd name="connsiteY177" fmla="*/ 4010025 h 6934200"/>
              <a:gd name="connsiteX178" fmla="*/ 5410200 w 6219825"/>
              <a:gd name="connsiteY178" fmla="*/ 4067175 h 6934200"/>
              <a:gd name="connsiteX179" fmla="*/ 5438775 w 6219825"/>
              <a:gd name="connsiteY179" fmla="*/ 4076700 h 6934200"/>
              <a:gd name="connsiteX180" fmla="*/ 5495925 w 6219825"/>
              <a:gd name="connsiteY180" fmla="*/ 4133850 h 6934200"/>
              <a:gd name="connsiteX181" fmla="*/ 5562600 w 6219825"/>
              <a:gd name="connsiteY181" fmla="*/ 4171950 h 6934200"/>
              <a:gd name="connsiteX182" fmla="*/ 5591175 w 6219825"/>
              <a:gd name="connsiteY182" fmla="*/ 4229100 h 6934200"/>
              <a:gd name="connsiteX183" fmla="*/ 5600700 w 6219825"/>
              <a:gd name="connsiteY183" fmla="*/ 4257675 h 6934200"/>
              <a:gd name="connsiteX184" fmla="*/ 5619750 w 6219825"/>
              <a:gd name="connsiteY184" fmla="*/ 4295775 h 6934200"/>
              <a:gd name="connsiteX185" fmla="*/ 5629275 w 6219825"/>
              <a:gd name="connsiteY185" fmla="*/ 4333875 h 6934200"/>
              <a:gd name="connsiteX186" fmla="*/ 5648325 w 6219825"/>
              <a:gd name="connsiteY186" fmla="*/ 4362450 h 6934200"/>
              <a:gd name="connsiteX187" fmla="*/ 5657850 w 6219825"/>
              <a:gd name="connsiteY187" fmla="*/ 4391025 h 6934200"/>
              <a:gd name="connsiteX188" fmla="*/ 5695950 w 6219825"/>
              <a:gd name="connsiteY188" fmla="*/ 4448175 h 6934200"/>
              <a:gd name="connsiteX189" fmla="*/ 5705475 w 6219825"/>
              <a:gd name="connsiteY189" fmla="*/ 4495800 h 6934200"/>
              <a:gd name="connsiteX190" fmla="*/ 5734050 w 6219825"/>
              <a:gd name="connsiteY190" fmla="*/ 4524375 h 6934200"/>
              <a:gd name="connsiteX191" fmla="*/ 5753100 w 6219825"/>
              <a:gd name="connsiteY191" fmla="*/ 4562475 h 6934200"/>
              <a:gd name="connsiteX192" fmla="*/ 5772150 w 6219825"/>
              <a:gd name="connsiteY192" fmla="*/ 4619625 h 6934200"/>
              <a:gd name="connsiteX193" fmla="*/ 5781675 w 6219825"/>
              <a:gd name="connsiteY193" fmla="*/ 4648200 h 6934200"/>
              <a:gd name="connsiteX194" fmla="*/ 5791200 w 6219825"/>
              <a:gd name="connsiteY194" fmla="*/ 4676775 h 6934200"/>
              <a:gd name="connsiteX195" fmla="*/ 5810250 w 6219825"/>
              <a:gd name="connsiteY195" fmla="*/ 5029200 h 6934200"/>
              <a:gd name="connsiteX196" fmla="*/ 5819775 w 6219825"/>
              <a:gd name="connsiteY196" fmla="*/ 5095875 h 6934200"/>
              <a:gd name="connsiteX197" fmla="*/ 5829300 w 6219825"/>
              <a:gd name="connsiteY197" fmla="*/ 5229225 h 6934200"/>
              <a:gd name="connsiteX198" fmla="*/ 5848350 w 6219825"/>
              <a:gd name="connsiteY198" fmla="*/ 5353050 h 6934200"/>
              <a:gd name="connsiteX199" fmla="*/ 5867400 w 6219825"/>
              <a:gd name="connsiteY199" fmla="*/ 5448300 h 6934200"/>
              <a:gd name="connsiteX200" fmla="*/ 5886450 w 6219825"/>
              <a:gd name="connsiteY200" fmla="*/ 5686425 h 6934200"/>
              <a:gd name="connsiteX201" fmla="*/ 5895975 w 6219825"/>
              <a:gd name="connsiteY201" fmla="*/ 5772150 h 6934200"/>
              <a:gd name="connsiteX202" fmla="*/ 5905500 w 6219825"/>
              <a:gd name="connsiteY202" fmla="*/ 6600825 h 6934200"/>
              <a:gd name="connsiteX203" fmla="*/ 5934075 w 6219825"/>
              <a:gd name="connsiteY203" fmla="*/ 6686550 h 6934200"/>
              <a:gd name="connsiteX204" fmla="*/ 5962650 w 6219825"/>
              <a:gd name="connsiteY204" fmla="*/ 6781800 h 6934200"/>
              <a:gd name="connsiteX205" fmla="*/ 5972175 w 6219825"/>
              <a:gd name="connsiteY205" fmla="*/ 6810375 h 6934200"/>
              <a:gd name="connsiteX206" fmla="*/ 5981700 w 6219825"/>
              <a:gd name="connsiteY206" fmla="*/ 6838950 h 6934200"/>
              <a:gd name="connsiteX207" fmla="*/ 6000750 w 6219825"/>
              <a:gd name="connsiteY207" fmla="*/ 6867525 h 6934200"/>
              <a:gd name="connsiteX208" fmla="*/ 6048375 w 6219825"/>
              <a:gd name="connsiteY208" fmla="*/ 6934200 h 6934200"/>
              <a:gd name="connsiteX209" fmla="*/ 6153150 w 6219825"/>
              <a:gd name="connsiteY209" fmla="*/ 6924675 h 6934200"/>
              <a:gd name="connsiteX210" fmla="*/ 6172200 w 6219825"/>
              <a:gd name="connsiteY210" fmla="*/ 6886575 h 6934200"/>
              <a:gd name="connsiteX211" fmla="*/ 6191250 w 6219825"/>
              <a:gd name="connsiteY211" fmla="*/ 5934075 h 6934200"/>
              <a:gd name="connsiteX212" fmla="*/ 6219825 w 6219825"/>
              <a:gd name="connsiteY212" fmla="*/ 2743200 h 6934200"/>
              <a:gd name="connsiteX213" fmla="*/ 6210300 w 6219825"/>
              <a:gd name="connsiteY213" fmla="*/ 228600 h 6934200"/>
              <a:gd name="connsiteX214" fmla="*/ 6181725 w 6219825"/>
              <a:gd name="connsiteY214" fmla="*/ 104775 h 6934200"/>
              <a:gd name="connsiteX215" fmla="*/ 6172200 w 6219825"/>
              <a:gd name="connsiteY215" fmla="*/ 47625 h 6934200"/>
              <a:gd name="connsiteX216" fmla="*/ 6096000 w 6219825"/>
              <a:gd name="connsiteY21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762500 w 6219825"/>
              <a:gd name="connsiteY169" fmla="*/ 3743325 h 6934200"/>
              <a:gd name="connsiteX170" fmla="*/ 4991100 w 6219825"/>
              <a:gd name="connsiteY170" fmla="*/ 3762375 h 6934200"/>
              <a:gd name="connsiteX171" fmla="*/ 5076825 w 6219825"/>
              <a:gd name="connsiteY171" fmla="*/ 3790950 h 6934200"/>
              <a:gd name="connsiteX172" fmla="*/ 5200650 w 6219825"/>
              <a:gd name="connsiteY172" fmla="*/ 3838575 h 6934200"/>
              <a:gd name="connsiteX173" fmla="*/ 5257800 w 6219825"/>
              <a:gd name="connsiteY173" fmla="*/ 3886200 h 6934200"/>
              <a:gd name="connsiteX174" fmla="*/ 5295900 w 6219825"/>
              <a:gd name="connsiteY174" fmla="*/ 3943350 h 6934200"/>
              <a:gd name="connsiteX175" fmla="*/ 5334000 w 6219825"/>
              <a:gd name="connsiteY175" fmla="*/ 3981450 h 6934200"/>
              <a:gd name="connsiteX176" fmla="*/ 5343525 w 6219825"/>
              <a:gd name="connsiteY176" fmla="*/ 4010025 h 6934200"/>
              <a:gd name="connsiteX177" fmla="*/ 5410200 w 6219825"/>
              <a:gd name="connsiteY177" fmla="*/ 4067175 h 6934200"/>
              <a:gd name="connsiteX178" fmla="*/ 5438775 w 6219825"/>
              <a:gd name="connsiteY178" fmla="*/ 4076700 h 6934200"/>
              <a:gd name="connsiteX179" fmla="*/ 5495925 w 6219825"/>
              <a:gd name="connsiteY179" fmla="*/ 4133850 h 6934200"/>
              <a:gd name="connsiteX180" fmla="*/ 5562600 w 6219825"/>
              <a:gd name="connsiteY180" fmla="*/ 4171950 h 6934200"/>
              <a:gd name="connsiteX181" fmla="*/ 5591175 w 6219825"/>
              <a:gd name="connsiteY181" fmla="*/ 4229100 h 6934200"/>
              <a:gd name="connsiteX182" fmla="*/ 5600700 w 6219825"/>
              <a:gd name="connsiteY182" fmla="*/ 4257675 h 6934200"/>
              <a:gd name="connsiteX183" fmla="*/ 5619750 w 6219825"/>
              <a:gd name="connsiteY183" fmla="*/ 4295775 h 6934200"/>
              <a:gd name="connsiteX184" fmla="*/ 5629275 w 6219825"/>
              <a:gd name="connsiteY184" fmla="*/ 4333875 h 6934200"/>
              <a:gd name="connsiteX185" fmla="*/ 5648325 w 6219825"/>
              <a:gd name="connsiteY185" fmla="*/ 4362450 h 6934200"/>
              <a:gd name="connsiteX186" fmla="*/ 5657850 w 6219825"/>
              <a:gd name="connsiteY186" fmla="*/ 4391025 h 6934200"/>
              <a:gd name="connsiteX187" fmla="*/ 5695950 w 6219825"/>
              <a:gd name="connsiteY187" fmla="*/ 4448175 h 6934200"/>
              <a:gd name="connsiteX188" fmla="*/ 5705475 w 6219825"/>
              <a:gd name="connsiteY188" fmla="*/ 4495800 h 6934200"/>
              <a:gd name="connsiteX189" fmla="*/ 5734050 w 6219825"/>
              <a:gd name="connsiteY189" fmla="*/ 4524375 h 6934200"/>
              <a:gd name="connsiteX190" fmla="*/ 5753100 w 6219825"/>
              <a:gd name="connsiteY190" fmla="*/ 4562475 h 6934200"/>
              <a:gd name="connsiteX191" fmla="*/ 5772150 w 6219825"/>
              <a:gd name="connsiteY191" fmla="*/ 4619625 h 6934200"/>
              <a:gd name="connsiteX192" fmla="*/ 5781675 w 6219825"/>
              <a:gd name="connsiteY192" fmla="*/ 4648200 h 6934200"/>
              <a:gd name="connsiteX193" fmla="*/ 5791200 w 6219825"/>
              <a:gd name="connsiteY193" fmla="*/ 4676775 h 6934200"/>
              <a:gd name="connsiteX194" fmla="*/ 5810250 w 6219825"/>
              <a:gd name="connsiteY194" fmla="*/ 5029200 h 6934200"/>
              <a:gd name="connsiteX195" fmla="*/ 5819775 w 6219825"/>
              <a:gd name="connsiteY195" fmla="*/ 5095875 h 6934200"/>
              <a:gd name="connsiteX196" fmla="*/ 5829300 w 6219825"/>
              <a:gd name="connsiteY196" fmla="*/ 5229225 h 6934200"/>
              <a:gd name="connsiteX197" fmla="*/ 5848350 w 6219825"/>
              <a:gd name="connsiteY197" fmla="*/ 5353050 h 6934200"/>
              <a:gd name="connsiteX198" fmla="*/ 5867400 w 6219825"/>
              <a:gd name="connsiteY198" fmla="*/ 5448300 h 6934200"/>
              <a:gd name="connsiteX199" fmla="*/ 5886450 w 6219825"/>
              <a:gd name="connsiteY199" fmla="*/ 5686425 h 6934200"/>
              <a:gd name="connsiteX200" fmla="*/ 5895975 w 6219825"/>
              <a:gd name="connsiteY200" fmla="*/ 5772150 h 6934200"/>
              <a:gd name="connsiteX201" fmla="*/ 5905500 w 6219825"/>
              <a:gd name="connsiteY201" fmla="*/ 6600825 h 6934200"/>
              <a:gd name="connsiteX202" fmla="*/ 5934075 w 6219825"/>
              <a:gd name="connsiteY202" fmla="*/ 6686550 h 6934200"/>
              <a:gd name="connsiteX203" fmla="*/ 5962650 w 6219825"/>
              <a:gd name="connsiteY203" fmla="*/ 6781800 h 6934200"/>
              <a:gd name="connsiteX204" fmla="*/ 5972175 w 6219825"/>
              <a:gd name="connsiteY204" fmla="*/ 6810375 h 6934200"/>
              <a:gd name="connsiteX205" fmla="*/ 5981700 w 6219825"/>
              <a:gd name="connsiteY205" fmla="*/ 6838950 h 6934200"/>
              <a:gd name="connsiteX206" fmla="*/ 6000750 w 6219825"/>
              <a:gd name="connsiteY206" fmla="*/ 6867525 h 6934200"/>
              <a:gd name="connsiteX207" fmla="*/ 6048375 w 6219825"/>
              <a:gd name="connsiteY207" fmla="*/ 6934200 h 6934200"/>
              <a:gd name="connsiteX208" fmla="*/ 6153150 w 6219825"/>
              <a:gd name="connsiteY208" fmla="*/ 6924675 h 6934200"/>
              <a:gd name="connsiteX209" fmla="*/ 6172200 w 6219825"/>
              <a:gd name="connsiteY209" fmla="*/ 6886575 h 6934200"/>
              <a:gd name="connsiteX210" fmla="*/ 6191250 w 6219825"/>
              <a:gd name="connsiteY210" fmla="*/ 5934075 h 6934200"/>
              <a:gd name="connsiteX211" fmla="*/ 6219825 w 6219825"/>
              <a:gd name="connsiteY211" fmla="*/ 2743200 h 6934200"/>
              <a:gd name="connsiteX212" fmla="*/ 6210300 w 6219825"/>
              <a:gd name="connsiteY212" fmla="*/ 228600 h 6934200"/>
              <a:gd name="connsiteX213" fmla="*/ 6181725 w 6219825"/>
              <a:gd name="connsiteY213" fmla="*/ 104775 h 6934200"/>
              <a:gd name="connsiteX214" fmla="*/ 6172200 w 6219825"/>
              <a:gd name="connsiteY214" fmla="*/ 47625 h 6934200"/>
              <a:gd name="connsiteX215" fmla="*/ 6096000 w 6219825"/>
              <a:gd name="connsiteY21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419475 w 6219825"/>
              <a:gd name="connsiteY161" fmla="*/ 3486150 h 6934200"/>
              <a:gd name="connsiteX162" fmla="*/ 3514725 w 6219825"/>
              <a:gd name="connsiteY162" fmla="*/ 3514725 h 6934200"/>
              <a:gd name="connsiteX163" fmla="*/ 3676650 w 6219825"/>
              <a:gd name="connsiteY163" fmla="*/ 3562350 h 6934200"/>
              <a:gd name="connsiteX164" fmla="*/ 3876675 w 6219825"/>
              <a:gd name="connsiteY164" fmla="*/ 3581400 h 6934200"/>
              <a:gd name="connsiteX165" fmla="*/ 4038600 w 6219825"/>
              <a:gd name="connsiteY165" fmla="*/ 3600450 h 6934200"/>
              <a:gd name="connsiteX166" fmla="*/ 4391025 w 6219825"/>
              <a:gd name="connsiteY166" fmla="*/ 3609975 h 6934200"/>
              <a:gd name="connsiteX167" fmla="*/ 4533900 w 6219825"/>
              <a:gd name="connsiteY167" fmla="*/ 3657600 h 6934200"/>
              <a:gd name="connsiteX168" fmla="*/ 4762500 w 6219825"/>
              <a:gd name="connsiteY168" fmla="*/ 3743325 h 6934200"/>
              <a:gd name="connsiteX169" fmla="*/ 4991100 w 6219825"/>
              <a:gd name="connsiteY169" fmla="*/ 3762375 h 6934200"/>
              <a:gd name="connsiteX170" fmla="*/ 5076825 w 6219825"/>
              <a:gd name="connsiteY170" fmla="*/ 3790950 h 6934200"/>
              <a:gd name="connsiteX171" fmla="*/ 5200650 w 6219825"/>
              <a:gd name="connsiteY171" fmla="*/ 3838575 h 6934200"/>
              <a:gd name="connsiteX172" fmla="*/ 5257800 w 6219825"/>
              <a:gd name="connsiteY172" fmla="*/ 3886200 h 6934200"/>
              <a:gd name="connsiteX173" fmla="*/ 5295900 w 6219825"/>
              <a:gd name="connsiteY173" fmla="*/ 3943350 h 6934200"/>
              <a:gd name="connsiteX174" fmla="*/ 5334000 w 6219825"/>
              <a:gd name="connsiteY174" fmla="*/ 3981450 h 6934200"/>
              <a:gd name="connsiteX175" fmla="*/ 5343525 w 6219825"/>
              <a:gd name="connsiteY175" fmla="*/ 4010025 h 6934200"/>
              <a:gd name="connsiteX176" fmla="*/ 5410200 w 6219825"/>
              <a:gd name="connsiteY176" fmla="*/ 4067175 h 6934200"/>
              <a:gd name="connsiteX177" fmla="*/ 5438775 w 6219825"/>
              <a:gd name="connsiteY177" fmla="*/ 4076700 h 6934200"/>
              <a:gd name="connsiteX178" fmla="*/ 5495925 w 6219825"/>
              <a:gd name="connsiteY178" fmla="*/ 4133850 h 6934200"/>
              <a:gd name="connsiteX179" fmla="*/ 5562600 w 6219825"/>
              <a:gd name="connsiteY179" fmla="*/ 4171950 h 6934200"/>
              <a:gd name="connsiteX180" fmla="*/ 5591175 w 6219825"/>
              <a:gd name="connsiteY180" fmla="*/ 4229100 h 6934200"/>
              <a:gd name="connsiteX181" fmla="*/ 5600700 w 6219825"/>
              <a:gd name="connsiteY181" fmla="*/ 4257675 h 6934200"/>
              <a:gd name="connsiteX182" fmla="*/ 5619750 w 6219825"/>
              <a:gd name="connsiteY182" fmla="*/ 4295775 h 6934200"/>
              <a:gd name="connsiteX183" fmla="*/ 5629275 w 6219825"/>
              <a:gd name="connsiteY183" fmla="*/ 4333875 h 6934200"/>
              <a:gd name="connsiteX184" fmla="*/ 5648325 w 6219825"/>
              <a:gd name="connsiteY184" fmla="*/ 4362450 h 6934200"/>
              <a:gd name="connsiteX185" fmla="*/ 5657850 w 6219825"/>
              <a:gd name="connsiteY185" fmla="*/ 4391025 h 6934200"/>
              <a:gd name="connsiteX186" fmla="*/ 5695950 w 6219825"/>
              <a:gd name="connsiteY186" fmla="*/ 4448175 h 6934200"/>
              <a:gd name="connsiteX187" fmla="*/ 5705475 w 6219825"/>
              <a:gd name="connsiteY187" fmla="*/ 4495800 h 6934200"/>
              <a:gd name="connsiteX188" fmla="*/ 5734050 w 6219825"/>
              <a:gd name="connsiteY188" fmla="*/ 4524375 h 6934200"/>
              <a:gd name="connsiteX189" fmla="*/ 5753100 w 6219825"/>
              <a:gd name="connsiteY189" fmla="*/ 4562475 h 6934200"/>
              <a:gd name="connsiteX190" fmla="*/ 5772150 w 6219825"/>
              <a:gd name="connsiteY190" fmla="*/ 4619625 h 6934200"/>
              <a:gd name="connsiteX191" fmla="*/ 5781675 w 6219825"/>
              <a:gd name="connsiteY191" fmla="*/ 4648200 h 6934200"/>
              <a:gd name="connsiteX192" fmla="*/ 5791200 w 6219825"/>
              <a:gd name="connsiteY192" fmla="*/ 4676775 h 6934200"/>
              <a:gd name="connsiteX193" fmla="*/ 5810250 w 6219825"/>
              <a:gd name="connsiteY193" fmla="*/ 5029200 h 6934200"/>
              <a:gd name="connsiteX194" fmla="*/ 5819775 w 6219825"/>
              <a:gd name="connsiteY194" fmla="*/ 5095875 h 6934200"/>
              <a:gd name="connsiteX195" fmla="*/ 5829300 w 6219825"/>
              <a:gd name="connsiteY195" fmla="*/ 5229225 h 6934200"/>
              <a:gd name="connsiteX196" fmla="*/ 5848350 w 6219825"/>
              <a:gd name="connsiteY196" fmla="*/ 5353050 h 6934200"/>
              <a:gd name="connsiteX197" fmla="*/ 5867400 w 6219825"/>
              <a:gd name="connsiteY197" fmla="*/ 5448300 h 6934200"/>
              <a:gd name="connsiteX198" fmla="*/ 5886450 w 6219825"/>
              <a:gd name="connsiteY198" fmla="*/ 5686425 h 6934200"/>
              <a:gd name="connsiteX199" fmla="*/ 5895975 w 6219825"/>
              <a:gd name="connsiteY199" fmla="*/ 5772150 h 6934200"/>
              <a:gd name="connsiteX200" fmla="*/ 5905500 w 6219825"/>
              <a:gd name="connsiteY200" fmla="*/ 6600825 h 6934200"/>
              <a:gd name="connsiteX201" fmla="*/ 5934075 w 6219825"/>
              <a:gd name="connsiteY201" fmla="*/ 6686550 h 6934200"/>
              <a:gd name="connsiteX202" fmla="*/ 5962650 w 6219825"/>
              <a:gd name="connsiteY202" fmla="*/ 6781800 h 6934200"/>
              <a:gd name="connsiteX203" fmla="*/ 5972175 w 6219825"/>
              <a:gd name="connsiteY203" fmla="*/ 6810375 h 6934200"/>
              <a:gd name="connsiteX204" fmla="*/ 5981700 w 6219825"/>
              <a:gd name="connsiteY204" fmla="*/ 6838950 h 6934200"/>
              <a:gd name="connsiteX205" fmla="*/ 6000750 w 6219825"/>
              <a:gd name="connsiteY205" fmla="*/ 6867525 h 6934200"/>
              <a:gd name="connsiteX206" fmla="*/ 6048375 w 6219825"/>
              <a:gd name="connsiteY206" fmla="*/ 6934200 h 6934200"/>
              <a:gd name="connsiteX207" fmla="*/ 6153150 w 6219825"/>
              <a:gd name="connsiteY207" fmla="*/ 6924675 h 6934200"/>
              <a:gd name="connsiteX208" fmla="*/ 6172200 w 6219825"/>
              <a:gd name="connsiteY208" fmla="*/ 6886575 h 6934200"/>
              <a:gd name="connsiteX209" fmla="*/ 6191250 w 6219825"/>
              <a:gd name="connsiteY209" fmla="*/ 5934075 h 6934200"/>
              <a:gd name="connsiteX210" fmla="*/ 6219825 w 6219825"/>
              <a:gd name="connsiteY210" fmla="*/ 2743200 h 6934200"/>
              <a:gd name="connsiteX211" fmla="*/ 6210300 w 6219825"/>
              <a:gd name="connsiteY211" fmla="*/ 228600 h 6934200"/>
              <a:gd name="connsiteX212" fmla="*/ 6181725 w 6219825"/>
              <a:gd name="connsiteY212" fmla="*/ 104775 h 6934200"/>
              <a:gd name="connsiteX213" fmla="*/ 6172200 w 6219825"/>
              <a:gd name="connsiteY213" fmla="*/ 47625 h 6934200"/>
              <a:gd name="connsiteX214" fmla="*/ 6096000 w 6219825"/>
              <a:gd name="connsiteY21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2762250 w 6219825"/>
              <a:gd name="connsiteY158" fmla="*/ 3448050 h 6934200"/>
              <a:gd name="connsiteX159" fmla="*/ 3209925 w 6219825"/>
              <a:gd name="connsiteY159" fmla="*/ 3457575 h 6934200"/>
              <a:gd name="connsiteX160" fmla="*/ 3419475 w 6219825"/>
              <a:gd name="connsiteY160" fmla="*/ 3486150 h 6934200"/>
              <a:gd name="connsiteX161" fmla="*/ 3514725 w 6219825"/>
              <a:gd name="connsiteY161" fmla="*/ 3514725 h 6934200"/>
              <a:gd name="connsiteX162" fmla="*/ 3676650 w 6219825"/>
              <a:gd name="connsiteY162" fmla="*/ 3562350 h 6934200"/>
              <a:gd name="connsiteX163" fmla="*/ 3876675 w 6219825"/>
              <a:gd name="connsiteY163" fmla="*/ 3581400 h 6934200"/>
              <a:gd name="connsiteX164" fmla="*/ 4038600 w 6219825"/>
              <a:gd name="connsiteY164" fmla="*/ 3600450 h 6934200"/>
              <a:gd name="connsiteX165" fmla="*/ 4391025 w 6219825"/>
              <a:gd name="connsiteY165" fmla="*/ 3609975 h 6934200"/>
              <a:gd name="connsiteX166" fmla="*/ 4533900 w 6219825"/>
              <a:gd name="connsiteY166" fmla="*/ 3657600 h 6934200"/>
              <a:gd name="connsiteX167" fmla="*/ 4762500 w 6219825"/>
              <a:gd name="connsiteY167" fmla="*/ 3743325 h 6934200"/>
              <a:gd name="connsiteX168" fmla="*/ 4991100 w 6219825"/>
              <a:gd name="connsiteY168" fmla="*/ 3762375 h 6934200"/>
              <a:gd name="connsiteX169" fmla="*/ 5076825 w 6219825"/>
              <a:gd name="connsiteY169" fmla="*/ 3790950 h 6934200"/>
              <a:gd name="connsiteX170" fmla="*/ 5200650 w 6219825"/>
              <a:gd name="connsiteY170" fmla="*/ 3838575 h 6934200"/>
              <a:gd name="connsiteX171" fmla="*/ 5257800 w 6219825"/>
              <a:gd name="connsiteY171" fmla="*/ 3886200 h 6934200"/>
              <a:gd name="connsiteX172" fmla="*/ 5295900 w 6219825"/>
              <a:gd name="connsiteY172" fmla="*/ 3943350 h 6934200"/>
              <a:gd name="connsiteX173" fmla="*/ 5334000 w 6219825"/>
              <a:gd name="connsiteY173" fmla="*/ 3981450 h 6934200"/>
              <a:gd name="connsiteX174" fmla="*/ 5343525 w 6219825"/>
              <a:gd name="connsiteY174" fmla="*/ 4010025 h 6934200"/>
              <a:gd name="connsiteX175" fmla="*/ 5410200 w 6219825"/>
              <a:gd name="connsiteY175" fmla="*/ 4067175 h 6934200"/>
              <a:gd name="connsiteX176" fmla="*/ 5438775 w 6219825"/>
              <a:gd name="connsiteY176" fmla="*/ 4076700 h 6934200"/>
              <a:gd name="connsiteX177" fmla="*/ 5495925 w 6219825"/>
              <a:gd name="connsiteY177" fmla="*/ 4133850 h 6934200"/>
              <a:gd name="connsiteX178" fmla="*/ 5562600 w 6219825"/>
              <a:gd name="connsiteY178" fmla="*/ 4171950 h 6934200"/>
              <a:gd name="connsiteX179" fmla="*/ 5591175 w 6219825"/>
              <a:gd name="connsiteY179" fmla="*/ 4229100 h 6934200"/>
              <a:gd name="connsiteX180" fmla="*/ 5600700 w 6219825"/>
              <a:gd name="connsiteY180" fmla="*/ 4257675 h 6934200"/>
              <a:gd name="connsiteX181" fmla="*/ 5619750 w 6219825"/>
              <a:gd name="connsiteY181" fmla="*/ 4295775 h 6934200"/>
              <a:gd name="connsiteX182" fmla="*/ 5629275 w 6219825"/>
              <a:gd name="connsiteY182" fmla="*/ 4333875 h 6934200"/>
              <a:gd name="connsiteX183" fmla="*/ 5648325 w 6219825"/>
              <a:gd name="connsiteY183" fmla="*/ 4362450 h 6934200"/>
              <a:gd name="connsiteX184" fmla="*/ 5657850 w 6219825"/>
              <a:gd name="connsiteY184" fmla="*/ 4391025 h 6934200"/>
              <a:gd name="connsiteX185" fmla="*/ 5695950 w 6219825"/>
              <a:gd name="connsiteY185" fmla="*/ 4448175 h 6934200"/>
              <a:gd name="connsiteX186" fmla="*/ 5705475 w 6219825"/>
              <a:gd name="connsiteY186" fmla="*/ 4495800 h 6934200"/>
              <a:gd name="connsiteX187" fmla="*/ 5734050 w 6219825"/>
              <a:gd name="connsiteY187" fmla="*/ 4524375 h 6934200"/>
              <a:gd name="connsiteX188" fmla="*/ 5753100 w 6219825"/>
              <a:gd name="connsiteY188" fmla="*/ 4562475 h 6934200"/>
              <a:gd name="connsiteX189" fmla="*/ 5772150 w 6219825"/>
              <a:gd name="connsiteY189" fmla="*/ 4619625 h 6934200"/>
              <a:gd name="connsiteX190" fmla="*/ 5781675 w 6219825"/>
              <a:gd name="connsiteY190" fmla="*/ 4648200 h 6934200"/>
              <a:gd name="connsiteX191" fmla="*/ 5791200 w 6219825"/>
              <a:gd name="connsiteY191" fmla="*/ 4676775 h 6934200"/>
              <a:gd name="connsiteX192" fmla="*/ 5810250 w 6219825"/>
              <a:gd name="connsiteY192" fmla="*/ 5029200 h 6934200"/>
              <a:gd name="connsiteX193" fmla="*/ 5819775 w 6219825"/>
              <a:gd name="connsiteY193" fmla="*/ 5095875 h 6934200"/>
              <a:gd name="connsiteX194" fmla="*/ 5829300 w 6219825"/>
              <a:gd name="connsiteY194" fmla="*/ 5229225 h 6934200"/>
              <a:gd name="connsiteX195" fmla="*/ 5848350 w 6219825"/>
              <a:gd name="connsiteY195" fmla="*/ 5353050 h 6934200"/>
              <a:gd name="connsiteX196" fmla="*/ 5867400 w 6219825"/>
              <a:gd name="connsiteY196" fmla="*/ 5448300 h 6934200"/>
              <a:gd name="connsiteX197" fmla="*/ 5886450 w 6219825"/>
              <a:gd name="connsiteY197" fmla="*/ 5686425 h 6934200"/>
              <a:gd name="connsiteX198" fmla="*/ 5895975 w 6219825"/>
              <a:gd name="connsiteY198" fmla="*/ 5772150 h 6934200"/>
              <a:gd name="connsiteX199" fmla="*/ 5905500 w 6219825"/>
              <a:gd name="connsiteY199" fmla="*/ 6600825 h 6934200"/>
              <a:gd name="connsiteX200" fmla="*/ 5934075 w 6219825"/>
              <a:gd name="connsiteY200" fmla="*/ 6686550 h 6934200"/>
              <a:gd name="connsiteX201" fmla="*/ 5962650 w 6219825"/>
              <a:gd name="connsiteY201" fmla="*/ 6781800 h 6934200"/>
              <a:gd name="connsiteX202" fmla="*/ 5972175 w 6219825"/>
              <a:gd name="connsiteY202" fmla="*/ 6810375 h 6934200"/>
              <a:gd name="connsiteX203" fmla="*/ 5981700 w 6219825"/>
              <a:gd name="connsiteY203" fmla="*/ 6838950 h 6934200"/>
              <a:gd name="connsiteX204" fmla="*/ 6000750 w 6219825"/>
              <a:gd name="connsiteY204" fmla="*/ 6867525 h 6934200"/>
              <a:gd name="connsiteX205" fmla="*/ 6048375 w 6219825"/>
              <a:gd name="connsiteY205" fmla="*/ 6934200 h 6934200"/>
              <a:gd name="connsiteX206" fmla="*/ 6153150 w 6219825"/>
              <a:gd name="connsiteY206" fmla="*/ 6924675 h 6934200"/>
              <a:gd name="connsiteX207" fmla="*/ 6172200 w 6219825"/>
              <a:gd name="connsiteY207" fmla="*/ 6886575 h 6934200"/>
              <a:gd name="connsiteX208" fmla="*/ 6191250 w 6219825"/>
              <a:gd name="connsiteY208" fmla="*/ 5934075 h 6934200"/>
              <a:gd name="connsiteX209" fmla="*/ 6219825 w 6219825"/>
              <a:gd name="connsiteY209" fmla="*/ 2743200 h 6934200"/>
              <a:gd name="connsiteX210" fmla="*/ 6210300 w 6219825"/>
              <a:gd name="connsiteY210" fmla="*/ 228600 h 6934200"/>
              <a:gd name="connsiteX211" fmla="*/ 6181725 w 6219825"/>
              <a:gd name="connsiteY211" fmla="*/ 104775 h 6934200"/>
              <a:gd name="connsiteX212" fmla="*/ 6172200 w 6219825"/>
              <a:gd name="connsiteY212" fmla="*/ 47625 h 6934200"/>
              <a:gd name="connsiteX213" fmla="*/ 6096000 w 6219825"/>
              <a:gd name="connsiteY21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514725 w 6219825"/>
              <a:gd name="connsiteY160" fmla="*/ 3514725 h 6934200"/>
              <a:gd name="connsiteX161" fmla="*/ 3676650 w 6219825"/>
              <a:gd name="connsiteY161" fmla="*/ 3562350 h 6934200"/>
              <a:gd name="connsiteX162" fmla="*/ 3876675 w 6219825"/>
              <a:gd name="connsiteY162" fmla="*/ 3581400 h 6934200"/>
              <a:gd name="connsiteX163" fmla="*/ 4038600 w 6219825"/>
              <a:gd name="connsiteY163" fmla="*/ 3600450 h 6934200"/>
              <a:gd name="connsiteX164" fmla="*/ 4391025 w 6219825"/>
              <a:gd name="connsiteY164" fmla="*/ 3609975 h 6934200"/>
              <a:gd name="connsiteX165" fmla="*/ 4533900 w 6219825"/>
              <a:gd name="connsiteY165" fmla="*/ 3657600 h 6934200"/>
              <a:gd name="connsiteX166" fmla="*/ 4762500 w 6219825"/>
              <a:gd name="connsiteY166" fmla="*/ 3743325 h 6934200"/>
              <a:gd name="connsiteX167" fmla="*/ 4991100 w 6219825"/>
              <a:gd name="connsiteY167" fmla="*/ 3762375 h 6934200"/>
              <a:gd name="connsiteX168" fmla="*/ 5076825 w 6219825"/>
              <a:gd name="connsiteY168" fmla="*/ 3790950 h 6934200"/>
              <a:gd name="connsiteX169" fmla="*/ 5200650 w 6219825"/>
              <a:gd name="connsiteY169" fmla="*/ 3838575 h 6934200"/>
              <a:gd name="connsiteX170" fmla="*/ 5257800 w 6219825"/>
              <a:gd name="connsiteY170" fmla="*/ 3886200 h 6934200"/>
              <a:gd name="connsiteX171" fmla="*/ 5295900 w 6219825"/>
              <a:gd name="connsiteY171" fmla="*/ 3943350 h 6934200"/>
              <a:gd name="connsiteX172" fmla="*/ 5334000 w 6219825"/>
              <a:gd name="connsiteY172" fmla="*/ 3981450 h 6934200"/>
              <a:gd name="connsiteX173" fmla="*/ 5343525 w 6219825"/>
              <a:gd name="connsiteY173" fmla="*/ 4010025 h 6934200"/>
              <a:gd name="connsiteX174" fmla="*/ 5410200 w 6219825"/>
              <a:gd name="connsiteY174" fmla="*/ 4067175 h 6934200"/>
              <a:gd name="connsiteX175" fmla="*/ 5438775 w 6219825"/>
              <a:gd name="connsiteY175" fmla="*/ 4076700 h 6934200"/>
              <a:gd name="connsiteX176" fmla="*/ 5495925 w 6219825"/>
              <a:gd name="connsiteY176" fmla="*/ 4133850 h 6934200"/>
              <a:gd name="connsiteX177" fmla="*/ 5562600 w 6219825"/>
              <a:gd name="connsiteY177" fmla="*/ 4171950 h 6934200"/>
              <a:gd name="connsiteX178" fmla="*/ 5591175 w 6219825"/>
              <a:gd name="connsiteY178" fmla="*/ 4229100 h 6934200"/>
              <a:gd name="connsiteX179" fmla="*/ 5600700 w 6219825"/>
              <a:gd name="connsiteY179" fmla="*/ 4257675 h 6934200"/>
              <a:gd name="connsiteX180" fmla="*/ 5619750 w 6219825"/>
              <a:gd name="connsiteY180" fmla="*/ 4295775 h 6934200"/>
              <a:gd name="connsiteX181" fmla="*/ 5629275 w 6219825"/>
              <a:gd name="connsiteY181" fmla="*/ 4333875 h 6934200"/>
              <a:gd name="connsiteX182" fmla="*/ 5648325 w 6219825"/>
              <a:gd name="connsiteY182" fmla="*/ 4362450 h 6934200"/>
              <a:gd name="connsiteX183" fmla="*/ 5657850 w 6219825"/>
              <a:gd name="connsiteY183" fmla="*/ 4391025 h 6934200"/>
              <a:gd name="connsiteX184" fmla="*/ 5695950 w 6219825"/>
              <a:gd name="connsiteY184" fmla="*/ 4448175 h 6934200"/>
              <a:gd name="connsiteX185" fmla="*/ 5705475 w 6219825"/>
              <a:gd name="connsiteY185" fmla="*/ 4495800 h 6934200"/>
              <a:gd name="connsiteX186" fmla="*/ 5734050 w 6219825"/>
              <a:gd name="connsiteY186" fmla="*/ 4524375 h 6934200"/>
              <a:gd name="connsiteX187" fmla="*/ 5753100 w 6219825"/>
              <a:gd name="connsiteY187" fmla="*/ 4562475 h 6934200"/>
              <a:gd name="connsiteX188" fmla="*/ 5772150 w 6219825"/>
              <a:gd name="connsiteY188" fmla="*/ 4619625 h 6934200"/>
              <a:gd name="connsiteX189" fmla="*/ 5781675 w 6219825"/>
              <a:gd name="connsiteY189" fmla="*/ 4648200 h 6934200"/>
              <a:gd name="connsiteX190" fmla="*/ 5791200 w 6219825"/>
              <a:gd name="connsiteY190" fmla="*/ 4676775 h 6934200"/>
              <a:gd name="connsiteX191" fmla="*/ 5810250 w 6219825"/>
              <a:gd name="connsiteY191" fmla="*/ 5029200 h 6934200"/>
              <a:gd name="connsiteX192" fmla="*/ 5819775 w 6219825"/>
              <a:gd name="connsiteY192" fmla="*/ 5095875 h 6934200"/>
              <a:gd name="connsiteX193" fmla="*/ 5829300 w 6219825"/>
              <a:gd name="connsiteY193" fmla="*/ 5229225 h 6934200"/>
              <a:gd name="connsiteX194" fmla="*/ 5848350 w 6219825"/>
              <a:gd name="connsiteY194" fmla="*/ 5353050 h 6934200"/>
              <a:gd name="connsiteX195" fmla="*/ 5867400 w 6219825"/>
              <a:gd name="connsiteY195" fmla="*/ 5448300 h 6934200"/>
              <a:gd name="connsiteX196" fmla="*/ 5886450 w 6219825"/>
              <a:gd name="connsiteY196" fmla="*/ 5686425 h 6934200"/>
              <a:gd name="connsiteX197" fmla="*/ 5895975 w 6219825"/>
              <a:gd name="connsiteY197" fmla="*/ 5772150 h 6934200"/>
              <a:gd name="connsiteX198" fmla="*/ 5905500 w 6219825"/>
              <a:gd name="connsiteY198" fmla="*/ 6600825 h 6934200"/>
              <a:gd name="connsiteX199" fmla="*/ 5934075 w 6219825"/>
              <a:gd name="connsiteY199" fmla="*/ 6686550 h 6934200"/>
              <a:gd name="connsiteX200" fmla="*/ 5962650 w 6219825"/>
              <a:gd name="connsiteY200" fmla="*/ 6781800 h 6934200"/>
              <a:gd name="connsiteX201" fmla="*/ 5972175 w 6219825"/>
              <a:gd name="connsiteY201" fmla="*/ 6810375 h 6934200"/>
              <a:gd name="connsiteX202" fmla="*/ 5981700 w 6219825"/>
              <a:gd name="connsiteY202" fmla="*/ 6838950 h 6934200"/>
              <a:gd name="connsiteX203" fmla="*/ 6000750 w 6219825"/>
              <a:gd name="connsiteY203" fmla="*/ 6867525 h 6934200"/>
              <a:gd name="connsiteX204" fmla="*/ 6048375 w 6219825"/>
              <a:gd name="connsiteY204" fmla="*/ 6934200 h 6934200"/>
              <a:gd name="connsiteX205" fmla="*/ 6153150 w 6219825"/>
              <a:gd name="connsiteY205" fmla="*/ 6924675 h 6934200"/>
              <a:gd name="connsiteX206" fmla="*/ 6172200 w 6219825"/>
              <a:gd name="connsiteY206" fmla="*/ 6886575 h 6934200"/>
              <a:gd name="connsiteX207" fmla="*/ 6191250 w 6219825"/>
              <a:gd name="connsiteY207" fmla="*/ 5934075 h 6934200"/>
              <a:gd name="connsiteX208" fmla="*/ 6219825 w 6219825"/>
              <a:gd name="connsiteY208" fmla="*/ 2743200 h 6934200"/>
              <a:gd name="connsiteX209" fmla="*/ 6210300 w 6219825"/>
              <a:gd name="connsiteY209" fmla="*/ 228600 h 6934200"/>
              <a:gd name="connsiteX210" fmla="*/ 6181725 w 6219825"/>
              <a:gd name="connsiteY210" fmla="*/ 104775 h 6934200"/>
              <a:gd name="connsiteX211" fmla="*/ 6172200 w 6219825"/>
              <a:gd name="connsiteY211" fmla="*/ 47625 h 6934200"/>
              <a:gd name="connsiteX212" fmla="*/ 6096000 w 6219825"/>
              <a:gd name="connsiteY21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295900 w 6219825"/>
              <a:gd name="connsiteY169" fmla="*/ 3943350 h 6934200"/>
              <a:gd name="connsiteX170" fmla="*/ 5334000 w 6219825"/>
              <a:gd name="connsiteY170" fmla="*/ 3981450 h 6934200"/>
              <a:gd name="connsiteX171" fmla="*/ 5343525 w 6219825"/>
              <a:gd name="connsiteY171" fmla="*/ 4010025 h 6934200"/>
              <a:gd name="connsiteX172" fmla="*/ 5410200 w 6219825"/>
              <a:gd name="connsiteY172" fmla="*/ 4067175 h 6934200"/>
              <a:gd name="connsiteX173" fmla="*/ 5438775 w 6219825"/>
              <a:gd name="connsiteY173" fmla="*/ 4076700 h 6934200"/>
              <a:gd name="connsiteX174" fmla="*/ 5495925 w 6219825"/>
              <a:gd name="connsiteY174" fmla="*/ 4133850 h 6934200"/>
              <a:gd name="connsiteX175" fmla="*/ 5562600 w 6219825"/>
              <a:gd name="connsiteY175" fmla="*/ 4171950 h 6934200"/>
              <a:gd name="connsiteX176" fmla="*/ 5591175 w 6219825"/>
              <a:gd name="connsiteY176" fmla="*/ 4229100 h 6934200"/>
              <a:gd name="connsiteX177" fmla="*/ 5600700 w 6219825"/>
              <a:gd name="connsiteY177" fmla="*/ 4257675 h 6934200"/>
              <a:gd name="connsiteX178" fmla="*/ 5619750 w 6219825"/>
              <a:gd name="connsiteY178" fmla="*/ 4295775 h 6934200"/>
              <a:gd name="connsiteX179" fmla="*/ 5629275 w 6219825"/>
              <a:gd name="connsiteY179" fmla="*/ 4333875 h 6934200"/>
              <a:gd name="connsiteX180" fmla="*/ 5648325 w 6219825"/>
              <a:gd name="connsiteY180" fmla="*/ 4362450 h 6934200"/>
              <a:gd name="connsiteX181" fmla="*/ 5657850 w 6219825"/>
              <a:gd name="connsiteY181" fmla="*/ 4391025 h 6934200"/>
              <a:gd name="connsiteX182" fmla="*/ 5695950 w 6219825"/>
              <a:gd name="connsiteY182" fmla="*/ 4448175 h 6934200"/>
              <a:gd name="connsiteX183" fmla="*/ 5705475 w 6219825"/>
              <a:gd name="connsiteY183" fmla="*/ 4495800 h 6934200"/>
              <a:gd name="connsiteX184" fmla="*/ 5734050 w 6219825"/>
              <a:gd name="connsiteY184" fmla="*/ 4524375 h 6934200"/>
              <a:gd name="connsiteX185" fmla="*/ 5753100 w 6219825"/>
              <a:gd name="connsiteY185" fmla="*/ 4562475 h 6934200"/>
              <a:gd name="connsiteX186" fmla="*/ 5772150 w 6219825"/>
              <a:gd name="connsiteY186" fmla="*/ 4619625 h 6934200"/>
              <a:gd name="connsiteX187" fmla="*/ 5781675 w 6219825"/>
              <a:gd name="connsiteY187" fmla="*/ 4648200 h 6934200"/>
              <a:gd name="connsiteX188" fmla="*/ 5791200 w 6219825"/>
              <a:gd name="connsiteY188" fmla="*/ 4676775 h 6934200"/>
              <a:gd name="connsiteX189" fmla="*/ 5810250 w 6219825"/>
              <a:gd name="connsiteY189" fmla="*/ 5029200 h 6934200"/>
              <a:gd name="connsiteX190" fmla="*/ 5819775 w 6219825"/>
              <a:gd name="connsiteY190" fmla="*/ 5095875 h 6934200"/>
              <a:gd name="connsiteX191" fmla="*/ 5829300 w 6219825"/>
              <a:gd name="connsiteY191" fmla="*/ 5229225 h 6934200"/>
              <a:gd name="connsiteX192" fmla="*/ 5848350 w 6219825"/>
              <a:gd name="connsiteY192" fmla="*/ 5353050 h 6934200"/>
              <a:gd name="connsiteX193" fmla="*/ 5867400 w 6219825"/>
              <a:gd name="connsiteY193" fmla="*/ 5448300 h 6934200"/>
              <a:gd name="connsiteX194" fmla="*/ 5886450 w 6219825"/>
              <a:gd name="connsiteY194" fmla="*/ 5686425 h 6934200"/>
              <a:gd name="connsiteX195" fmla="*/ 5895975 w 6219825"/>
              <a:gd name="connsiteY195" fmla="*/ 5772150 h 6934200"/>
              <a:gd name="connsiteX196" fmla="*/ 5905500 w 6219825"/>
              <a:gd name="connsiteY196" fmla="*/ 6600825 h 6934200"/>
              <a:gd name="connsiteX197" fmla="*/ 5934075 w 6219825"/>
              <a:gd name="connsiteY197" fmla="*/ 6686550 h 6934200"/>
              <a:gd name="connsiteX198" fmla="*/ 5962650 w 6219825"/>
              <a:gd name="connsiteY198" fmla="*/ 6781800 h 6934200"/>
              <a:gd name="connsiteX199" fmla="*/ 5972175 w 6219825"/>
              <a:gd name="connsiteY199" fmla="*/ 6810375 h 6934200"/>
              <a:gd name="connsiteX200" fmla="*/ 5981700 w 6219825"/>
              <a:gd name="connsiteY200" fmla="*/ 6838950 h 6934200"/>
              <a:gd name="connsiteX201" fmla="*/ 6000750 w 6219825"/>
              <a:gd name="connsiteY201" fmla="*/ 6867525 h 6934200"/>
              <a:gd name="connsiteX202" fmla="*/ 6048375 w 6219825"/>
              <a:gd name="connsiteY202" fmla="*/ 6934200 h 6934200"/>
              <a:gd name="connsiteX203" fmla="*/ 6153150 w 6219825"/>
              <a:gd name="connsiteY203" fmla="*/ 6924675 h 6934200"/>
              <a:gd name="connsiteX204" fmla="*/ 6172200 w 6219825"/>
              <a:gd name="connsiteY204" fmla="*/ 6886575 h 6934200"/>
              <a:gd name="connsiteX205" fmla="*/ 6191250 w 6219825"/>
              <a:gd name="connsiteY205" fmla="*/ 5934075 h 6934200"/>
              <a:gd name="connsiteX206" fmla="*/ 6219825 w 6219825"/>
              <a:gd name="connsiteY206" fmla="*/ 2743200 h 6934200"/>
              <a:gd name="connsiteX207" fmla="*/ 6210300 w 6219825"/>
              <a:gd name="connsiteY207" fmla="*/ 228600 h 6934200"/>
              <a:gd name="connsiteX208" fmla="*/ 6181725 w 6219825"/>
              <a:gd name="connsiteY208" fmla="*/ 104775 h 6934200"/>
              <a:gd name="connsiteX209" fmla="*/ 6172200 w 6219825"/>
              <a:gd name="connsiteY209" fmla="*/ 47625 h 6934200"/>
              <a:gd name="connsiteX210" fmla="*/ 6096000 w 6219825"/>
              <a:gd name="connsiteY21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334000 w 6219825"/>
              <a:gd name="connsiteY169" fmla="*/ 3981450 h 6934200"/>
              <a:gd name="connsiteX170" fmla="*/ 5343525 w 6219825"/>
              <a:gd name="connsiteY170" fmla="*/ 4010025 h 6934200"/>
              <a:gd name="connsiteX171" fmla="*/ 5410200 w 6219825"/>
              <a:gd name="connsiteY171" fmla="*/ 4067175 h 6934200"/>
              <a:gd name="connsiteX172" fmla="*/ 5438775 w 6219825"/>
              <a:gd name="connsiteY172" fmla="*/ 4076700 h 6934200"/>
              <a:gd name="connsiteX173" fmla="*/ 5495925 w 6219825"/>
              <a:gd name="connsiteY173" fmla="*/ 4133850 h 6934200"/>
              <a:gd name="connsiteX174" fmla="*/ 5562600 w 6219825"/>
              <a:gd name="connsiteY174" fmla="*/ 4171950 h 6934200"/>
              <a:gd name="connsiteX175" fmla="*/ 5591175 w 6219825"/>
              <a:gd name="connsiteY175" fmla="*/ 4229100 h 6934200"/>
              <a:gd name="connsiteX176" fmla="*/ 5600700 w 6219825"/>
              <a:gd name="connsiteY176" fmla="*/ 4257675 h 6934200"/>
              <a:gd name="connsiteX177" fmla="*/ 5619750 w 6219825"/>
              <a:gd name="connsiteY177" fmla="*/ 4295775 h 6934200"/>
              <a:gd name="connsiteX178" fmla="*/ 5629275 w 6219825"/>
              <a:gd name="connsiteY178" fmla="*/ 4333875 h 6934200"/>
              <a:gd name="connsiteX179" fmla="*/ 5648325 w 6219825"/>
              <a:gd name="connsiteY179" fmla="*/ 4362450 h 6934200"/>
              <a:gd name="connsiteX180" fmla="*/ 5657850 w 6219825"/>
              <a:gd name="connsiteY180" fmla="*/ 4391025 h 6934200"/>
              <a:gd name="connsiteX181" fmla="*/ 5695950 w 6219825"/>
              <a:gd name="connsiteY181" fmla="*/ 4448175 h 6934200"/>
              <a:gd name="connsiteX182" fmla="*/ 5705475 w 6219825"/>
              <a:gd name="connsiteY182" fmla="*/ 4495800 h 6934200"/>
              <a:gd name="connsiteX183" fmla="*/ 5734050 w 6219825"/>
              <a:gd name="connsiteY183" fmla="*/ 4524375 h 6934200"/>
              <a:gd name="connsiteX184" fmla="*/ 5753100 w 6219825"/>
              <a:gd name="connsiteY184" fmla="*/ 4562475 h 6934200"/>
              <a:gd name="connsiteX185" fmla="*/ 5772150 w 6219825"/>
              <a:gd name="connsiteY185" fmla="*/ 4619625 h 6934200"/>
              <a:gd name="connsiteX186" fmla="*/ 5781675 w 6219825"/>
              <a:gd name="connsiteY186" fmla="*/ 4648200 h 6934200"/>
              <a:gd name="connsiteX187" fmla="*/ 5791200 w 6219825"/>
              <a:gd name="connsiteY187" fmla="*/ 4676775 h 6934200"/>
              <a:gd name="connsiteX188" fmla="*/ 5810250 w 6219825"/>
              <a:gd name="connsiteY188" fmla="*/ 5029200 h 6934200"/>
              <a:gd name="connsiteX189" fmla="*/ 5819775 w 6219825"/>
              <a:gd name="connsiteY189" fmla="*/ 5095875 h 6934200"/>
              <a:gd name="connsiteX190" fmla="*/ 5829300 w 6219825"/>
              <a:gd name="connsiteY190" fmla="*/ 5229225 h 6934200"/>
              <a:gd name="connsiteX191" fmla="*/ 5848350 w 6219825"/>
              <a:gd name="connsiteY191" fmla="*/ 5353050 h 6934200"/>
              <a:gd name="connsiteX192" fmla="*/ 5867400 w 6219825"/>
              <a:gd name="connsiteY192" fmla="*/ 5448300 h 6934200"/>
              <a:gd name="connsiteX193" fmla="*/ 5886450 w 6219825"/>
              <a:gd name="connsiteY193" fmla="*/ 5686425 h 6934200"/>
              <a:gd name="connsiteX194" fmla="*/ 5895975 w 6219825"/>
              <a:gd name="connsiteY194" fmla="*/ 5772150 h 6934200"/>
              <a:gd name="connsiteX195" fmla="*/ 5905500 w 6219825"/>
              <a:gd name="connsiteY195" fmla="*/ 6600825 h 6934200"/>
              <a:gd name="connsiteX196" fmla="*/ 5934075 w 6219825"/>
              <a:gd name="connsiteY196" fmla="*/ 6686550 h 6934200"/>
              <a:gd name="connsiteX197" fmla="*/ 5962650 w 6219825"/>
              <a:gd name="connsiteY197" fmla="*/ 6781800 h 6934200"/>
              <a:gd name="connsiteX198" fmla="*/ 5972175 w 6219825"/>
              <a:gd name="connsiteY198" fmla="*/ 6810375 h 6934200"/>
              <a:gd name="connsiteX199" fmla="*/ 5981700 w 6219825"/>
              <a:gd name="connsiteY199" fmla="*/ 6838950 h 6934200"/>
              <a:gd name="connsiteX200" fmla="*/ 6000750 w 6219825"/>
              <a:gd name="connsiteY200" fmla="*/ 6867525 h 6934200"/>
              <a:gd name="connsiteX201" fmla="*/ 6048375 w 6219825"/>
              <a:gd name="connsiteY201" fmla="*/ 6934200 h 6934200"/>
              <a:gd name="connsiteX202" fmla="*/ 6153150 w 6219825"/>
              <a:gd name="connsiteY202" fmla="*/ 6924675 h 6934200"/>
              <a:gd name="connsiteX203" fmla="*/ 6172200 w 6219825"/>
              <a:gd name="connsiteY203" fmla="*/ 6886575 h 6934200"/>
              <a:gd name="connsiteX204" fmla="*/ 6191250 w 6219825"/>
              <a:gd name="connsiteY204" fmla="*/ 5934075 h 6934200"/>
              <a:gd name="connsiteX205" fmla="*/ 6219825 w 6219825"/>
              <a:gd name="connsiteY205" fmla="*/ 2743200 h 6934200"/>
              <a:gd name="connsiteX206" fmla="*/ 6210300 w 6219825"/>
              <a:gd name="connsiteY206" fmla="*/ 228600 h 6934200"/>
              <a:gd name="connsiteX207" fmla="*/ 6181725 w 6219825"/>
              <a:gd name="connsiteY207" fmla="*/ 104775 h 6934200"/>
              <a:gd name="connsiteX208" fmla="*/ 6172200 w 6219825"/>
              <a:gd name="connsiteY208" fmla="*/ 47625 h 6934200"/>
              <a:gd name="connsiteX209" fmla="*/ 6096000 w 6219825"/>
              <a:gd name="connsiteY20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334000 w 6219825"/>
              <a:gd name="connsiteY168" fmla="*/ 3981450 h 6934200"/>
              <a:gd name="connsiteX169" fmla="*/ 5343525 w 6219825"/>
              <a:gd name="connsiteY169" fmla="*/ 4010025 h 6934200"/>
              <a:gd name="connsiteX170" fmla="*/ 5410200 w 6219825"/>
              <a:gd name="connsiteY170" fmla="*/ 4067175 h 6934200"/>
              <a:gd name="connsiteX171" fmla="*/ 5438775 w 6219825"/>
              <a:gd name="connsiteY171" fmla="*/ 4076700 h 6934200"/>
              <a:gd name="connsiteX172" fmla="*/ 5495925 w 6219825"/>
              <a:gd name="connsiteY172" fmla="*/ 4133850 h 6934200"/>
              <a:gd name="connsiteX173" fmla="*/ 5562600 w 6219825"/>
              <a:gd name="connsiteY173" fmla="*/ 4171950 h 6934200"/>
              <a:gd name="connsiteX174" fmla="*/ 5591175 w 6219825"/>
              <a:gd name="connsiteY174" fmla="*/ 4229100 h 6934200"/>
              <a:gd name="connsiteX175" fmla="*/ 5600700 w 6219825"/>
              <a:gd name="connsiteY175" fmla="*/ 4257675 h 6934200"/>
              <a:gd name="connsiteX176" fmla="*/ 5619750 w 6219825"/>
              <a:gd name="connsiteY176" fmla="*/ 4295775 h 6934200"/>
              <a:gd name="connsiteX177" fmla="*/ 5629275 w 6219825"/>
              <a:gd name="connsiteY177" fmla="*/ 4333875 h 6934200"/>
              <a:gd name="connsiteX178" fmla="*/ 5648325 w 6219825"/>
              <a:gd name="connsiteY178" fmla="*/ 4362450 h 6934200"/>
              <a:gd name="connsiteX179" fmla="*/ 5657850 w 6219825"/>
              <a:gd name="connsiteY179" fmla="*/ 4391025 h 6934200"/>
              <a:gd name="connsiteX180" fmla="*/ 5695950 w 6219825"/>
              <a:gd name="connsiteY180" fmla="*/ 4448175 h 6934200"/>
              <a:gd name="connsiteX181" fmla="*/ 5705475 w 6219825"/>
              <a:gd name="connsiteY181" fmla="*/ 4495800 h 6934200"/>
              <a:gd name="connsiteX182" fmla="*/ 5734050 w 6219825"/>
              <a:gd name="connsiteY182" fmla="*/ 4524375 h 6934200"/>
              <a:gd name="connsiteX183" fmla="*/ 5753100 w 6219825"/>
              <a:gd name="connsiteY183" fmla="*/ 4562475 h 6934200"/>
              <a:gd name="connsiteX184" fmla="*/ 5772150 w 6219825"/>
              <a:gd name="connsiteY184" fmla="*/ 4619625 h 6934200"/>
              <a:gd name="connsiteX185" fmla="*/ 5781675 w 6219825"/>
              <a:gd name="connsiteY185" fmla="*/ 4648200 h 6934200"/>
              <a:gd name="connsiteX186" fmla="*/ 5791200 w 6219825"/>
              <a:gd name="connsiteY186" fmla="*/ 4676775 h 6934200"/>
              <a:gd name="connsiteX187" fmla="*/ 5810250 w 6219825"/>
              <a:gd name="connsiteY187" fmla="*/ 5029200 h 6934200"/>
              <a:gd name="connsiteX188" fmla="*/ 5819775 w 6219825"/>
              <a:gd name="connsiteY188" fmla="*/ 5095875 h 6934200"/>
              <a:gd name="connsiteX189" fmla="*/ 5829300 w 6219825"/>
              <a:gd name="connsiteY189" fmla="*/ 5229225 h 6934200"/>
              <a:gd name="connsiteX190" fmla="*/ 5848350 w 6219825"/>
              <a:gd name="connsiteY190" fmla="*/ 5353050 h 6934200"/>
              <a:gd name="connsiteX191" fmla="*/ 5867400 w 6219825"/>
              <a:gd name="connsiteY191" fmla="*/ 5448300 h 6934200"/>
              <a:gd name="connsiteX192" fmla="*/ 5886450 w 6219825"/>
              <a:gd name="connsiteY192" fmla="*/ 5686425 h 6934200"/>
              <a:gd name="connsiteX193" fmla="*/ 5895975 w 6219825"/>
              <a:gd name="connsiteY193" fmla="*/ 5772150 h 6934200"/>
              <a:gd name="connsiteX194" fmla="*/ 5905500 w 6219825"/>
              <a:gd name="connsiteY194" fmla="*/ 6600825 h 6934200"/>
              <a:gd name="connsiteX195" fmla="*/ 5934075 w 6219825"/>
              <a:gd name="connsiteY195" fmla="*/ 6686550 h 6934200"/>
              <a:gd name="connsiteX196" fmla="*/ 5962650 w 6219825"/>
              <a:gd name="connsiteY196" fmla="*/ 6781800 h 6934200"/>
              <a:gd name="connsiteX197" fmla="*/ 5972175 w 6219825"/>
              <a:gd name="connsiteY197" fmla="*/ 6810375 h 6934200"/>
              <a:gd name="connsiteX198" fmla="*/ 5981700 w 6219825"/>
              <a:gd name="connsiteY198" fmla="*/ 6838950 h 6934200"/>
              <a:gd name="connsiteX199" fmla="*/ 6000750 w 6219825"/>
              <a:gd name="connsiteY199" fmla="*/ 6867525 h 6934200"/>
              <a:gd name="connsiteX200" fmla="*/ 6048375 w 6219825"/>
              <a:gd name="connsiteY200" fmla="*/ 6934200 h 6934200"/>
              <a:gd name="connsiteX201" fmla="*/ 6153150 w 6219825"/>
              <a:gd name="connsiteY201" fmla="*/ 6924675 h 6934200"/>
              <a:gd name="connsiteX202" fmla="*/ 6172200 w 6219825"/>
              <a:gd name="connsiteY202" fmla="*/ 6886575 h 6934200"/>
              <a:gd name="connsiteX203" fmla="*/ 6191250 w 6219825"/>
              <a:gd name="connsiteY203" fmla="*/ 5934075 h 6934200"/>
              <a:gd name="connsiteX204" fmla="*/ 6219825 w 6219825"/>
              <a:gd name="connsiteY204" fmla="*/ 2743200 h 6934200"/>
              <a:gd name="connsiteX205" fmla="*/ 6210300 w 6219825"/>
              <a:gd name="connsiteY205" fmla="*/ 228600 h 6934200"/>
              <a:gd name="connsiteX206" fmla="*/ 6181725 w 6219825"/>
              <a:gd name="connsiteY206" fmla="*/ 104775 h 6934200"/>
              <a:gd name="connsiteX207" fmla="*/ 6172200 w 6219825"/>
              <a:gd name="connsiteY207" fmla="*/ 47625 h 6934200"/>
              <a:gd name="connsiteX208" fmla="*/ 6096000 w 6219825"/>
              <a:gd name="connsiteY20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22390 w 6219825"/>
              <a:gd name="connsiteY164" fmla="*/ 3800188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267200 w 6219825"/>
              <a:gd name="connsiteY54" fmla="*/ 2943225 h 6934200"/>
              <a:gd name="connsiteX55" fmla="*/ 4181475 w 6219825"/>
              <a:gd name="connsiteY55" fmla="*/ 2933700 h 6934200"/>
              <a:gd name="connsiteX56" fmla="*/ 3914775 w 6219825"/>
              <a:gd name="connsiteY56" fmla="*/ 2924175 h 6934200"/>
              <a:gd name="connsiteX57" fmla="*/ 3800475 w 6219825"/>
              <a:gd name="connsiteY57" fmla="*/ 2905125 h 6934200"/>
              <a:gd name="connsiteX58" fmla="*/ 3629025 w 6219825"/>
              <a:gd name="connsiteY58" fmla="*/ 2886075 h 6934200"/>
              <a:gd name="connsiteX59" fmla="*/ 3048000 w 6219825"/>
              <a:gd name="connsiteY59" fmla="*/ 2905125 h 6934200"/>
              <a:gd name="connsiteX60" fmla="*/ 3009900 w 6219825"/>
              <a:gd name="connsiteY60" fmla="*/ 2914650 h 6934200"/>
              <a:gd name="connsiteX61" fmla="*/ 2924175 w 6219825"/>
              <a:gd name="connsiteY61" fmla="*/ 2943225 h 6934200"/>
              <a:gd name="connsiteX62" fmla="*/ 2876550 w 6219825"/>
              <a:gd name="connsiteY62" fmla="*/ 2962275 h 6934200"/>
              <a:gd name="connsiteX63" fmla="*/ 2790825 w 6219825"/>
              <a:gd name="connsiteY63" fmla="*/ 2971800 h 6934200"/>
              <a:gd name="connsiteX64" fmla="*/ 2019300 w 6219825"/>
              <a:gd name="connsiteY64" fmla="*/ 2962275 h 6934200"/>
              <a:gd name="connsiteX65" fmla="*/ 1990725 w 6219825"/>
              <a:gd name="connsiteY65" fmla="*/ 2943225 h 6934200"/>
              <a:gd name="connsiteX66" fmla="*/ 1943100 w 6219825"/>
              <a:gd name="connsiteY66" fmla="*/ 2924175 h 6934200"/>
              <a:gd name="connsiteX67" fmla="*/ 1847850 w 6219825"/>
              <a:gd name="connsiteY67" fmla="*/ 2886075 h 6934200"/>
              <a:gd name="connsiteX68" fmla="*/ 1828800 w 6219825"/>
              <a:gd name="connsiteY68" fmla="*/ 2857500 h 6934200"/>
              <a:gd name="connsiteX69" fmla="*/ 1800225 w 6219825"/>
              <a:gd name="connsiteY69" fmla="*/ 2838450 h 6934200"/>
              <a:gd name="connsiteX70" fmla="*/ 1762125 w 6219825"/>
              <a:gd name="connsiteY70" fmla="*/ 2809875 h 6934200"/>
              <a:gd name="connsiteX71" fmla="*/ 1733550 w 6219825"/>
              <a:gd name="connsiteY71" fmla="*/ 2781300 h 6934200"/>
              <a:gd name="connsiteX72" fmla="*/ 1685925 w 6219825"/>
              <a:gd name="connsiteY72" fmla="*/ 2771775 h 6934200"/>
              <a:gd name="connsiteX73" fmla="*/ 1466850 w 6219825"/>
              <a:gd name="connsiteY73" fmla="*/ 2752725 h 6934200"/>
              <a:gd name="connsiteX74" fmla="*/ 1362075 w 6219825"/>
              <a:gd name="connsiteY74" fmla="*/ 2724150 h 6934200"/>
              <a:gd name="connsiteX75" fmla="*/ 1314450 w 6219825"/>
              <a:gd name="connsiteY75" fmla="*/ 2714625 h 6934200"/>
              <a:gd name="connsiteX76" fmla="*/ 1266825 w 6219825"/>
              <a:gd name="connsiteY76" fmla="*/ 2695575 h 6934200"/>
              <a:gd name="connsiteX77" fmla="*/ 1181100 w 6219825"/>
              <a:gd name="connsiteY77" fmla="*/ 2686050 h 6934200"/>
              <a:gd name="connsiteX78" fmla="*/ 1152525 w 6219825"/>
              <a:gd name="connsiteY78" fmla="*/ 2676525 h 6934200"/>
              <a:gd name="connsiteX79" fmla="*/ 1047750 w 6219825"/>
              <a:gd name="connsiteY79" fmla="*/ 2647950 h 6934200"/>
              <a:gd name="connsiteX80" fmla="*/ 1009650 w 6219825"/>
              <a:gd name="connsiteY80" fmla="*/ 2628900 h 6934200"/>
              <a:gd name="connsiteX81" fmla="*/ 962025 w 6219825"/>
              <a:gd name="connsiteY81" fmla="*/ 2609850 h 6934200"/>
              <a:gd name="connsiteX82" fmla="*/ 933450 w 6219825"/>
              <a:gd name="connsiteY82" fmla="*/ 2590800 h 6934200"/>
              <a:gd name="connsiteX83" fmla="*/ 904875 w 6219825"/>
              <a:gd name="connsiteY83" fmla="*/ 2581275 h 6934200"/>
              <a:gd name="connsiteX84" fmla="*/ 876300 w 6219825"/>
              <a:gd name="connsiteY84" fmla="*/ 2562225 h 6934200"/>
              <a:gd name="connsiteX85" fmla="*/ 809625 w 6219825"/>
              <a:gd name="connsiteY85" fmla="*/ 2533650 h 6934200"/>
              <a:gd name="connsiteX86" fmla="*/ 781050 w 6219825"/>
              <a:gd name="connsiteY86" fmla="*/ 2514600 h 6934200"/>
              <a:gd name="connsiteX87" fmla="*/ 752475 w 6219825"/>
              <a:gd name="connsiteY87" fmla="*/ 2505075 h 6934200"/>
              <a:gd name="connsiteX88" fmla="*/ 685800 w 6219825"/>
              <a:gd name="connsiteY88" fmla="*/ 2486025 h 6934200"/>
              <a:gd name="connsiteX89" fmla="*/ 638175 w 6219825"/>
              <a:gd name="connsiteY89" fmla="*/ 2476500 h 6934200"/>
              <a:gd name="connsiteX90" fmla="*/ 581025 w 6219825"/>
              <a:gd name="connsiteY90" fmla="*/ 2457450 h 6934200"/>
              <a:gd name="connsiteX91" fmla="*/ 466725 w 6219825"/>
              <a:gd name="connsiteY91" fmla="*/ 2438400 h 6934200"/>
              <a:gd name="connsiteX92" fmla="*/ 419100 w 6219825"/>
              <a:gd name="connsiteY92" fmla="*/ 2419350 h 6934200"/>
              <a:gd name="connsiteX93" fmla="*/ 390525 w 6219825"/>
              <a:gd name="connsiteY93" fmla="*/ 2409825 h 6934200"/>
              <a:gd name="connsiteX94" fmla="*/ 342900 w 6219825"/>
              <a:gd name="connsiteY94" fmla="*/ 2390775 h 6934200"/>
              <a:gd name="connsiteX95" fmla="*/ 219075 w 6219825"/>
              <a:gd name="connsiteY95" fmla="*/ 2362200 h 6934200"/>
              <a:gd name="connsiteX96" fmla="*/ 190500 w 6219825"/>
              <a:gd name="connsiteY96" fmla="*/ 2352675 h 6934200"/>
              <a:gd name="connsiteX97" fmla="*/ 133350 w 6219825"/>
              <a:gd name="connsiteY97" fmla="*/ 2362200 h 6934200"/>
              <a:gd name="connsiteX98" fmla="*/ 85725 w 6219825"/>
              <a:gd name="connsiteY98" fmla="*/ 2409825 h 6934200"/>
              <a:gd name="connsiteX99" fmla="*/ 57150 w 6219825"/>
              <a:gd name="connsiteY99" fmla="*/ 2447925 h 6934200"/>
              <a:gd name="connsiteX100" fmla="*/ 38100 w 6219825"/>
              <a:gd name="connsiteY100" fmla="*/ 2486025 h 6934200"/>
              <a:gd name="connsiteX101" fmla="*/ 19050 w 6219825"/>
              <a:gd name="connsiteY101" fmla="*/ 2514600 h 6934200"/>
              <a:gd name="connsiteX102" fmla="*/ 9525 w 6219825"/>
              <a:gd name="connsiteY102" fmla="*/ 2552700 h 6934200"/>
              <a:gd name="connsiteX103" fmla="*/ 0 w 6219825"/>
              <a:gd name="connsiteY103" fmla="*/ 2581275 h 6934200"/>
              <a:gd name="connsiteX104" fmla="*/ 28575 w 6219825"/>
              <a:gd name="connsiteY104" fmla="*/ 2733675 h 6934200"/>
              <a:gd name="connsiteX105" fmla="*/ 47625 w 6219825"/>
              <a:gd name="connsiteY105" fmla="*/ 2790825 h 6934200"/>
              <a:gd name="connsiteX106" fmla="*/ 76200 w 6219825"/>
              <a:gd name="connsiteY106" fmla="*/ 2828925 h 6934200"/>
              <a:gd name="connsiteX107" fmla="*/ 85725 w 6219825"/>
              <a:gd name="connsiteY107" fmla="*/ 2857500 h 6934200"/>
              <a:gd name="connsiteX108" fmla="*/ 114300 w 6219825"/>
              <a:gd name="connsiteY108" fmla="*/ 2867025 h 6934200"/>
              <a:gd name="connsiteX109" fmla="*/ 171450 w 6219825"/>
              <a:gd name="connsiteY109" fmla="*/ 2905125 h 6934200"/>
              <a:gd name="connsiteX110" fmla="*/ 200025 w 6219825"/>
              <a:gd name="connsiteY110" fmla="*/ 2914650 h 6934200"/>
              <a:gd name="connsiteX111" fmla="*/ 228600 w 6219825"/>
              <a:gd name="connsiteY111" fmla="*/ 2933700 h 6934200"/>
              <a:gd name="connsiteX112" fmla="*/ 257175 w 6219825"/>
              <a:gd name="connsiteY112" fmla="*/ 2962275 h 6934200"/>
              <a:gd name="connsiteX113" fmla="*/ 314325 w 6219825"/>
              <a:gd name="connsiteY113" fmla="*/ 2981325 h 6934200"/>
              <a:gd name="connsiteX114" fmla="*/ 352425 w 6219825"/>
              <a:gd name="connsiteY114" fmla="*/ 3000375 h 6934200"/>
              <a:gd name="connsiteX115" fmla="*/ 409575 w 6219825"/>
              <a:gd name="connsiteY115" fmla="*/ 3048000 h 6934200"/>
              <a:gd name="connsiteX116" fmla="*/ 438150 w 6219825"/>
              <a:gd name="connsiteY116" fmla="*/ 3086100 h 6934200"/>
              <a:gd name="connsiteX117" fmla="*/ 466725 w 6219825"/>
              <a:gd name="connsiteY117" fmla="*/ 3143250 h 6934200"/>
              <a:gd name="connsiteX118" fmla="*/ 476250 w 6219825"/>
              <a:gd name="connsiteY118" fmla="*/ 3171825 h 6934200"/>
              <a:gd name="connsiteX119" fmla="*/ 504825 w 6219825"/>
              <a:gd name="connsiteY119" fmla="*/ 3209925 h 6934200"/>
              <a:gd name="connsiteX120" fmla="*/ 523875 w 6219825"/>
              <a:gd name="connsiteY120" fmla="*/ 3248025 h 6934200"/>
              <a:gd name="connsiteX121" fmla="*/ 533400 w 6219825"/>
              <a:gd name="connsiteY121" fmla="*/ 3295650 h 6934200"/>
              <a:gd name="connsiteX122" fmla="*/ 590550 w 6219825"/>
              <a:gd name="connsiteY122" fmla="*/ 3371850 h 6934200"/>
              <a:gd name="connsiteX123" fmla="*/ 666750 w 6219825"/>
              <a:gd name="connsiteY123" fmla="*/ 3457575 h 6934200"/>
              <a:gd name="connsiteX124" fmla="*/ 695325 w 6219825"/>
              <a:gd name="connsiteY124" fmla="*/ 3476625 h 6934200"/>
              <a:gd name="connsiteX125" fmla="*/ 762000 w 6219825"/>
              <a:gd name="connsiteY125" fmla="*/ 3571875 h 6934200"/>
              <a:gd name="connsiteX126" fmla="*/ 800100 w 6219825"/>
              <a:gd name="connsiteY126" fmla="*/ 3629025 h 6934200"/>
              <a:gd name="connsiteX127" fmla="*/ 857250 w 6219825"/>
              <a:gd name="connsiteY127" fmla="*/ 3724275 h 6934200"/>
              <a:gd name="connsiteX128" fmla="*/ 923925 w 6219825"/>
              <a:gd name="connsiteY128" fmla="*/ 3781425 h 6934200"/>
              <a:gd name="connsiteX129" fmla="*/ 952500 w 6219825"/>
              <a:gd name="connsiteY129" fmla="*/ 3810000 h 6934200"/>
              <a:gd name="connsiteX130" fmla="*/ 981075 w 6219825"/>
              <a:gd name="connsiteY130" fmla="*/ 3829050 h 6934200"/>
              <a:gd name="connsiteX131" fmla="*/ 1028700 w 6219825"/>
              <a:gd name="connsiteY131" fmla="*/ 3886200 h 6934200"/>
              <a:gd name="connsiteX132" fmla="*/ 1057275 w 6219825"/>
              <a:gd name="connsiteY132" fmla="*/ 3924300 h 6934200"/>
              <a:gd name="connsiteX133" fmla="*/ 1076325 w 6219825"/>
              <a:gd name="connsiteY133" fmla="*/ 3952875 h 6934200"/>
              <a:gd name="connsiteX134" fmla="*/ 1114425 w 6219825"/>
              <a:gd name="connsiteY134" fmla="*/ 3962400 h 6934200"/>
              <a:gd name="connsiteX135" fmla="*/ 1152525 w 6219825"/>
              <a:gd name="connsiteY135" fmla="*/ 3990975 h 6934200"/>
              <a:gd name="connsiteX136" fmla="*/ 1181100 w 6219825"/>
              <a:gd name="connsiteY136" fmla="*/ 4010025 h 6934200"/>
              <a:gd name="connsiteX137" fmla="*/ 1200150 w 6219825"/>
              <a:gd name="connsiteY137" fmla="*/ 4038600 h 6934200"/>
              <a:gd name="connsiteX138" fmla="*/ 1228725 w 6219825"/>
              <a:gd name="connsiteY138" fmla="*/ 4048125 h 6934200"/>
              <a:gd name="connsiteX139" fmla="*/ 1257300 w 6219825"/>
              <a:gd name="connsiteY139" fmla="*/ 4067175 h 6934200"/>
              <a:gd name="connsiteX140" fmla="*/ 1343025 w 6219825"/>
              <a:gd name="connsiteY140" fmla="*/ 4057650 h 6934200"/>
              <a:gd name="connsiteX141" fmla="*/ 1371600 w 6219825"/>
              <a:gd name="connsiteY141" fmla="*/ 4038600 h 6934200"/>
              <a:gd name="connsiteX142" fmla="*/ 1419225 w 6219825"/>
              <a:gd name="connsiteY142" fmla="*/ 3981450 h 6934200"/>
              <a:gd name="connsiteX143" fmla="*/ 1485900 w 6219825"/>
              <a:gd name="connsiteY143" fmla="*/ 3924300 h 6934200"/>
              <a:gd name="connsiteX144" fmla="*/ 1514475 w 6219825"/>
              <a:gd name="connsiteY144" fmla="*/ 3914775 h 6934200"/>
              <a:gd name="connsiteX145" fmla="*/ 1543050 w 6219825"/>
              <a:gd name="connsiteY145" fmla="*/ 3895725 h 6934200"/>
              <a:gd name="connsiteX146" fmla="*/ 1628775 w 6219825"/>
              <a:gd name="connsiteY146" fmla="*/ 3876675 h 6934200"/>
              <a:gd name="connsiteX147" fmla="*/ 1657350 w 6219825"/>
              <a:gd name="connsiteY147" fmla="*/ 3857625 h 6934200"/>
              <a:gd name="connsiteX148" fmla="*/ 1685925 w 6219825"/>
              <a:gd name="connsiteY148" fmla="*/ 3829050 h 6934200"/>
              <a:gd name="connsiteX149" fmla="*/ 1743075 w 6219825"/>
              <a:gd name="connsiteY149" fmla="*/ 3810000 h 6934200"/>
              <a:gd name="connsiteX150" fmla="*/ 1809750 w 6219825"/>
              <a:gd name="connsiteY150" fmla="*/ 3790950 h 6934200"/>
              <a:gd name="connsiteX151" fmla="*/ 1924050 w 6219825"/>
              <a:gd name="connsiteY151" fmla="*/ 3771900 h 6934200"/>
              <a:gd name="connsiteX152" fmla="*/ 1943100 w 6219825"/>
              <a:gd name="connsiteY152" fmla="*/ 3743325 h 6934200"/>
              <a:gd name="connsiteX153" fmla="*/ 2000250 w 6219825"/>
              <a:gd name="connsiteY153" fmla="*/ 3724275 h 6934200"/>
              <a:gd name="connsiteX154" fmla="*/ 2345301 w 6219825"/>
              <a:gd name="connsiteY154" fmla="*/ 3695528 h 6934200"/>
              <a:gd name="connsiteX155" fmla="*/ 2566219 w 6219825"/>
              <a:gd name="connsiteY155" fmla="*/ 3714423 h 6934200"/>
              <a:gd name="connsiteX156" fmla="*/ 2825546 w 6219825"/>
              <a:gd name="connsiteY156" fmla="*/ 3676229 h 6934200"/>
              <a:gd name="connsiteX157" fmla="*/ 3347577 w 6219825"/>
              <a:gd name="connsiteY157" fmla="*/ 3676210 h 6934200"/>
              <a:gd name="connsiteX158" fmla="*/ 3527630 w 6219825"/>
              <a:gd name="connsiteY158" fmla="*/ 3714290 h 6934200"/>
              <a:gd name="connsiteX159" fmla="*/ 3814302 w 6219825"/>
              <a:gd name="connsiteY159" fmla="*/ 3752467 h 6934200"/>
              <a:gd name="connsiteX160" fmla="*/ 3994663 w 6219825"/>
              <a:gd name="connsiteY160" fmla="*/ 3752505 h 6934200"/>
              <a:gd name="connsiteX161" fmla="*/ 4245078 w 6219825"/>
              <a:gd name="connsiteY161" fmla="*/ 3781061 h 6934200"/>
              <a:gd name="connsiteX162" fmla="*/ 4400857 w 6219825"/>
              <a:gd name="connsiteY162" fmla="*/ 3800091 h 6934200"/>
              <a:gd name="connsiteX163" fmla="*/ 4622390 w 6219825"/>
              <a:gd name="connsiteY163" fmla="*/ 3800188 h 6934200"/>
              <a:gd name="connsiteX164" fmla="*/ 4742836 w 6219825"/>
              <a:gd name="connsiteY164" fmla="*/ 3800360 h 6934200"/>
              <a:gd name="connsiteX165" fmla="*/ 5076825 w 6219825"/>
              <a:gd name="connsiteY165" fmla="*/ 3886008 h 6934200"/>
              <a:gd name="connsiteX166" fmla="*/ 5334000 w 6219825"/>
              <a:gd name="connsiteY166" fmla="*/ 3981450 h 6934200"/>
              <a:gd name="connsiteX167" fmla="*/ 5343525 w 6219825"/>
              <a:gd name="connsiteY167" fmla="*/ 4010025 h 6934200"/>
              <a:gd name="connsiteX168" fmla="*/ 5410200 w 6219825"/>
              <a:gd name="connsiteY168" fmla="*/ 4067175 h 6934200"/>
              <a:gd name="connsiteX169" fmla="*/ 5438775 w 6219825"/>
              <a:gd name="connsiteY169" fmla="*/ 4076700 h 6934200"/>
              <a:gd name="connsiteX170" fmla="*/ 5495925 w 6219825"/>
              <a:gd name="connsiteY170" fmla="*/ 4133850 h 6934200"/>
              <a:gd name="connsiteX171" fmla="*/ 5562600 w 6219825"/>
              <a:gd name="connsiteY171" fmla="*/ 4171950 h 6934200"/>
              <a:gd name="connsiteX172" fmla="*/ 5591175 w 6219825"/>
              <a:gd name="connsiteY172" fmla="*/ 4229100 h 6934200"/>
              <a:gd name="connsiteX173" fmla="*/ 5600700 w 6219825"/>
              <a:gd name="connsiteY173" fmla="*/ 4257675 h 6934200"/>
              <a:gd name="connsiteX174" fmla="*/ 5619750 w 6219825"/>
              <a:gd name="connsiteY174" fmla="*/ 4295775 h 6934200"/>
              <a:gd name="connsiteX175" fmla="*/ 5629275 w 6219825"/>
              <a:gd name="connsiteY175" fmla="*/ 4333875 h 6934200"/>
              <a:gd name="connsiteX176" fmla="*/ 5648325 w 6219825"/>
              <a:gd name="connsiteY176" fmla="*/ 4362450 h 6934200"/>
              <a:gd name="connsiteX177" fmla="*/ 5657850 w 6219825"/>
              <a:gd name="connsiteY177" fmla="*/ 4391025 h 6934200"/>
              <a:gd name="connsiteX178" fmla="*/ 5695950 w 6219825"/>
              <a:gd name="connsiteY178" fmla="*/ 4448175 h 6934200"/>
              <a:gd name="connsiteX179" fmla="*/ 5705475 w 6219825"/>
              <a:gd name="connsiteY179" fmla="*/ 4495800 h 6934200"/>
              <a:gd name="connsiteX180" fmla="*/ 5734050 w 6219825"/>
              <a:gd name="connsiteY180" fmla="*/ 4524375 h 6934200"/>
              <a:gd name="connsiteX181" fmla="*/ 5753100 w 6219825"/>
              <a:gd name="connsiteY181" fmla="*/ 4562475 h 6934200"/>
              <a:gd name="connsiteX182" fmla="*/ 5772150 w 6219825"/>
              <a:gd name="connsiteY182" fmla="*/ 4619625 h 6934200"/>
              <a:gd name="connsiteX183" fmla="*/ 5781675 w 6219825"/>
              <a:gd name="connsiteY183" fmla="*/ 4648200 h 6934200"/>
              <a:gd name="connsiteX184" fmla="*/ 5791200 w 6219825"/>
              <a:gd name="connsiteY184" fmla="*/ 4676775 h 6934200"/>
              <a:gd name="connsiteX185" fmla="*/ 5810250 w 6219825"/>
              <a:gd name="connsiteY185" fmla="*/ 5029200 h 6934200"/>
              <a:gd name="connsiteX186" fmla="*/ 5819775 w 6219825"/>
              <a:gd name="connsiteY186" fmla="*/ 5095875 h 6934200"/>
              <a:gd name="connsiteX187" fmla="*/ 5829300 w 6219825"/>
              <a:gd name="connsiteY187" fmla="*/ 5229225 h 6934200"/>
              <a:gd name="connsiteX188" fmla="*/ 5848350 w 6219825"/>
              <a:gd name="connsiteY188" fmla="*/ 5353050 h 6934200"/>
              <a:gd name="connsiteX189" fmla="*/ 5867400 w 6219825"/>
              <a:gd name="connsiteY189" fmla="*/ 5448300 h 6934200"/>
              <a:gd name="connsiteX190" fmla="*/ 5886450 w 6219825"/>
              <a:gd name="connsiteY190" fmla="*/ 5686425 h 6934200"/>
              <a:gd name="connsiteX191" fmla="*/ 5895975 w 6219825"/>
              <a:gd name="connsiteY191" fmla="*/ 5772150 h 6934200"/>
              <a:gd name="connsiteX192" fmla="*/ 5905500 w 6219825"/>
              <a:gd name="connsiteY192" fmla="*/ 6600825 h 6934200"/>
              <a:gd name="connsiteX193" fmla="*/ 5934075 w 6219825"/>
              <a:gd name="connsiteY193" fmla="*/ 6686550 h 6934200"/>
              <a:gd name="connsiteX194" fmla="*/ 5962650 w 6219825"/>
              <a:gd name="connsiteY194" fmla="*/ 6781800 h 6934200"/>
              <a:gd name="connsiteX195" fmla="*/ 5972175 w 6219825"/>
              <a:gd name="connsiteY195" fmla="*/ 6810375 h 6934200"/>
              <a:gd name="connsiteX196" fmla="*/ 5981700 w 6219825"/>
              <a:gd name="connsiteY196" fmla="*/ 6838950 h 6934200"/>
              <a:gd name="connsiteX197" fmla="*/ 6000750 w 6219825"/>
              <a:gd name="connsiteY197" fmla="*/ 6867525 h 6934200"/>
              <a:gd name="connsiteX198" fmla="*/ 6048375 w 6219825"/>
              <a:gd name="connsiteY198" fmla="*/ 6934200 h 6934200"/>
              <a:gd name="connsiteX199" fmla="*/ 6153150 w 6219825"/>
              <a:gd name="connsiteY199" fmla="*/ 6924675 h 6934200"/>
              <a:gd name="connsiteX200" fmla="*/ 6172200 w 6219825"/>
              <a:gd name="connsiteY200" fmla="*/ 6886575 h 6934200"/>
              <a:gd name="connsiteX201" fmla="*/ 6191250 w 6219825"/>
              <a:gd name="connsiteY201" fmla="*/ 5934075 h 6934200"/>
              <a:gd name="connsiteX202" fmla="*/ 6219825 w 6219825"/>
              <a:gd name="connsiteY202" fmla="*/ 2743200 h 6934200"/>
              <a:gd name="connsiteX203" fmla="*/ 6210300 w 6219825"/>
              <a:gd name="connsiteY203" fmla="*/ 228600 h 6934200"/>
              <a:gd name="connsiteX204" fmla="*/ 6181725 w 6219825"/>
              <a:gd name="connsiteY204" fmla="*/ 104775 h 6934200"/>
              <a:gd name="connsiteX205" fmla="*/ 6172200 w 6219825"/>
              <a:gd name="connsiteY205" fmla="*/ 47625 h 6934200"/>
              <a:gd name="connsiteX206" fmla="*/ 6096000 w 6219825"/>
              <a:gd name="connsiteY20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876550 w 6219825"/>
              <a:gd name="connsiteY61" fmla="*/ 2962275 h 6934200"/>
              <a:gd name="connsiteX62" fmla="*/ 2790825 w 6219825"/>
              <a:gd name="connsiteY62" fmla="*/ 2971800 h 6934200"/>
              <a:gd name="connsiteX63" fmla="*/ 2019300 w 6219825"/>
              <a:gd name="connsiteY63" fmla="*/ 2962275 h 6934200"/>
              <a:gd name="connsiteX64" fmla="*/ 1990725 w 6219825"/>
              <a:gd name="connsiteY64" fmla="*/ 2943225 h 6934200"/>
              <a:gd name="connsiteX65" fmla="*/ 1943100 w 6219825"/>
              <a:gd name="connsiteY65" fmla="*/ 2924175 h 6934200"/>
              <a:gd name="connsiteX66" fmla="*/ 1847850 w 6219825"/>
              <a:gd name="connsiteY66" fmla="*/ 2886075 h 6934200"/>
              <a:gd name="connsiteX67" fmla="*/ 1828800 w 6219825"/>
              <a:gd name="connsiteY67" fmla="*/ 2857500 h 6934200"/>
              <a:gd name="connsiteX68" fmla="*/ 1800225 w 6219825"/>
              <a:gd name="connsiteY68" fmla="*/ 2838450 h 6934200"/>
              <a:gd name="connsiteX69" fmla="*/ 1762125 w 6219825"/>
              <a:gd name="connsiteY69" fmla="*/ 2809875 h 6934200"/>
              <a:gd name="connsiteX70" fmla="*/ 1733550 w 6219825"/>
              <a:gd name="connsiteY70" fmla="*/ 2781300 h 6934200"/>
              <a:gd name="connsiteX71" fmla="*/ 1685925 w 6219825"/>
              <a:gd name="connsiteY71" fmla="*/ 2771775 h 6934200"/>
              <a:gd name="connsiteX72" fmla="*/ 1466850 w 6219825"/>
              <a:gd name="connsiteY72" fmla="*/ 2752725 h 6934200"/>
              <a:gd name="connsiteX73" fmla="*/ 1362075 w 6219825"/>
              <a:gd name="connsiteY73" fmla="*/ 2724150 h 6934200"/>
              <a:gd name="connsiteX74" fmla="*/ 1314450 w 6219825"/>
              <a:gd name="connsiteY74" fmla="*/ 2714625 h 6934200"/>
              <a:gd name="connsiteX75" fmla="*/ 1266825 w 6219825"/>
              <a:gd name="connsiteY75" fmla="*/ 2695575 h 6934200"/>
              <a:gd name="connsiteX76" fmla="*/ 1181100 w 6219825"/>
              <a:gd name="connsiteY76" fmla="*/ 2686050 h 6934200"/>
              <a:gd name="connsiteX77" fmla="*/ 1152525 w 6219825"/>
              <a:gd name="connsiteY77" fmla="*/ 2676525 h 6934200"/>
              <a:gd name="connsiteX78" fmla="*/ 1047750 w 6219825"/>
              <a:gd name="connsiteY78" fmla="*/ 2647950 h 6934200"/>
              <a:gd name="connsiteX79" fmla="*/ 1009650 w 6219825"/>
              <a:gd name="connsiteY79" fmla="*/ 2628900 h 6934200"/>
              <a:gd name="connsiteX80" fmla="*/ 962025 w 6219825"/>
              <a:gd name="connsiteY80" fmla="*/ 2609850 h 6934200"/>
              <a:gd name="connsiteX81" fmla="*/ 933450 w 6219825"/>
              <a:gd name="connsiteY81" fmla="*/ 2590800 h 6934200"/>
              <a:gd name="connsiteX82" fmla="*/ 904875 w 6219825"/>
              <a:gd name="connsiteY82" fmla="*/ 2581275 h 6934200"/>
              <a:gd name="connsiteX83" fmla="*/ 876300 w 6219825"/>
              <a:gd name="connsiteY83" fmla="*/ 2562225 h 6934200"/>
              <a:gd name="connsiteX84" fmla="*/ 809625 w 6219825"/>
              <a:gd name="connsiteY84" fmla="*/ 2533650 h 6934200"/>
              <a:gd name="connsiteX85" fmla="*/ 781050 w 6219825"/>
              <a:gd name="connsiteY85" fmla="*/ 2514600 h 6934200"/>
              <a:gd name="connsiteX86" fmla="*/ 752475 w 6219825"/>
              <a:gd name="connsiteY86" fmla="*/ 2505075 h 6934200"/>
              <a:gd name="connsiteX87" fmla="*/ 685800 w 6219825"/>
              <a:gd name="connsiteY87" fmla="*/ 2486025 h 6934200"/>
              <a:gd name="connsiteX88" fmla="*/ 638175 w 6219825"/>
              <a:gd name="connsiteY88" fmla="*/ 2476500 h 6934200"/>
              <a:gd name="connsiteX89" fmla="*/ 581025 w 6219825"/>
              <a:gd name="connsiteY89" fmla="*/ 2457450 h 6934200"/>
              <a:gd name="connsiteX90" fmla="*/ 466725 w 6219825"/>
              <a:gd name="connsiteY90" fmla="*/ 2438400 h 6934200"/>
              <a:gd name="connsiteX91" fmla="*/ 419100 w 6219825"/>
              <a:gd name="connsiteY91" fmla="*/ 2419350 h 6934200"/>
              <a:gd name="connsiteX92" fmla="*/ 390525 w 6219825"/>
              <a:gd name="connsiteY92" fmla="*/ 2409825 h 6934200"/>
              <a:gd name="connsiteX93" fmla="*/ 342900 w 6219825"/>
              <a:gd name="connsiteY93" fmla="*/ 2390775 h 6934200"/>
              <a:gd name="connsiteX94" fmla="*/ 219075 w 6219825"/>
              <a:gd name="connsiteY94" fmla="*/ 2362200 h 6934200"/>
              <a:gd name="connsiteX95" fmla="*/ 190500 w 6219825"/>
              <a:gd name="connsiteY95" fmla="*/ 2352675 h 6934200"/>
              <a:gd name="connsiteX96" fmla="*/ 133350 w 6219825"/>
              <a:gd name="connsiteY96" fmla="*/ 2362200 h 6934200"/>
              <a:gd name="connsiteX97" fmla="*/ 85725 w 6219825"/>
              <a:gd name="connsiteY97" fmla="*/ 2409825 h 6934200"/>
              <a:gd name="connsiteX98" fmla="*/ 57150 w 6219825"/>
              <a:gd name="connsiteY98" fmla="*/ 2447925 h 6934200"/>
              <a:gd name="connsiteX99" fmla="*/ 38100 w 6219825"/>
              <a:gd name="connsiteY99" fmla="*/ 2486025 h 6934200"/>
              <a:gd name="connsiteX100" fmla="*/ 19050 w 6219825"/>
              <a:gd name="connsiteY100" fmla="*/ 2514600 h 6934200"/>
              <a:gd name="connsiteX101" fmla="*/ 9525 w 6219825"/>
              <a:gd name="connsiteY101" fmla="*/ 2552700 h 6934200"/>
              <a:gd name="connsiteX102" fmla="*/ 0 w 6219825"/>
              <a:gd name="connsiteY102" fmla="*/ 2581275 h 6934200"/>
              <a:gd name="connsiteX103" fmla="*/ 28575 w 6219825"/>
              <a:gd name="connsiteY103" fmla="*/ 2733675 h 6934200"/>
              <a:gd name="connsiteX104" fmla="*/ 47625 w 6219825"/>
              <a:gd name="connsiteY104" fmla="*/ 2790825 h 6934200"/>
              <a:gd name="connsiteX105" fmla="*/ 76200 w 6219825"/>
              <a:gd name="connsiteY105" fmla="*/ 2828925 h 6934200"/>
              <a:gd name="connsiteX106" fmla="*/ 85725 w 6219825"/>
              <a:gd name="connsiteY106" fmla="*/ 2857500 h 6934200"/>
              <a:gd name="connsiteX107" fmla="*/ 114300 w 6219825"/>
              <a:gd name="connsiteY107" fmla="*/ 2867025 h 6934200"/>
              <a:gd name="connsiteX108" fmla="*/ 171450 w 6219825"/>
              <a:gd name="connsiteY108" fmla="*/ 2905125 h 6934200"/>
              <a:gd name="connsiteX109" fmla="*/ 200025 w 6219825"/>
              <a:gd name="connsiteY109" fmla="*/ 2914650 h 6934200"/>
              <a:gd name="connsiteX110" fmla="*/ 228600 w 6219825"/>
              <a:gd name="connsiteY110" fmla="*/ 2933700 h 6934200"/>
              <a:gd name="connsiteX111" fmla="*/ 257175 w 6219825"/>
              <a:gd name="connsiteY111" fmla="*/ 2962275 h 6934200"/>
              <a:gd name="connsiteX112" fmla="*/ 314325 w 6219825"/>
              <a:gd name="connsiteY112" fmla="*/ 2981325 h 6934200"/>
              <a:gd name="connsiteX113" fmla="*/ 352425 w 6219825"/>
              <a:gd name="connsiteY113" fmla="*/ 3000375 h 6934200"/>
              <a:gd name="connsiteX114" fmla="*/ 409575 w 6219825"/>
              <a:gd name="connsiteY114" fmla="*/ 3048000 h 6934200"/>
              <a:gd name="connsiteX115" fmla="*/ 438150 w 6219825"/>
              <a:gd name="connsiteY115" fmla="*/ 3086100 h 6934200"/>
              <a:gd name="connsiteX116" fmla="*/ 466725 w 6219825"/>
              <a:gd name="connsiteY116" fmla="*/ 3143250 h 6934200"/>
              <a:gd name="connsiteX117" fmla="*/ 476250 w 6219825"/>
              <a:gd name="connsiteY117" fmla="*/ 3171825 h 6934200"/>
              <a:gd name="connsiteX118" fmla="*/ 504825 w 6219825"/>
              <a:gd name="connsiteY118" fmla="*/ 3209925 h 6934200"/>
              <a:gd name="connsiteX119" fmla="*/ 523875 w 6219825"/>
              <a:gd name="connsiteY119" fmla="*/ 3248025 h 6934200"/>
              <a:gd name="connsiteX120" fmla="*/ 533400 w 6219825"/>
              <a:gd name="connsiteY120" fmla="*/ 3295650 h 6934200"/>
              <a:gd name="connsiteX121" fmla="*/ 590550 w 6219825"/>
              <a:gd name="connsiteY121" fmla="*/ 3371850 h 6934200"/>
              <a:gd name="connsiteX122" fmla="*/ 666750 w 6219825"/>
              <a:gd name="connsiteY122" fmla="*/ 3457575 h 6934200"/>
              <a:gd name="connsiteX123" fmla="*/ 695325 w 6219825"/>
              <a:gd name="connsiteY123" fmla="*/ 3476625 h 6934200"/>
              <a:gd name="connsiteX124" fmla="*/ 762000 w 6219825"/>
              <a:gd name="connsiteY124" fmla="*/ 3571875 h 6934200"/>
              <a:gd name="connsiteX125" fmla="*/ 800100 w 6219825"/>
              <a:gd name="connsiteY125" fmla="*/ 3629025 h 6934200"/>
              <a:gd name="connsiteX126" fmla="*/ 857250 w 6219825"/>
              <a:gd name="connsiteY126" fmla="*/ 3724275 h 6934200"/>
              <a:gd name="connsiteX127" fmla="*/ 923925 w 6219825"/>
              <a:gd name="connsiteY127" fmla="*/ 3781425 h 6934200"/>
              <a:gd name="connsiteX128" fmla="*/ 952500 w 6219825"/>
              <a:gd name="connsiteY128" fmla="*/ 3810000 h 6934200"/>
              <a:gd name="connsiteX129" fmla="*/ 981075 w 6219825"/>
              <a:gd name="connsiteY129" fmla="*/ 3829050 h 6934200"/>
              <a:gd name="connsiteX130" fmla="*/ 1028700 w 6219825"/>
              <a:gd name="connsiteY130" fmla="*/ 3886200 h 6934200"/>
              <a:gd name="connsiteX131" fmla="*/ 1057275 w 6219825"/>
              <a:gd name="connsiteY131" fmla="*/ 3924300 h 6934200"/>
              <a:gd name="connsiteX132" fmla="*/ 1076325 w 6219825"/>
              <a:gd name="connsiteY132" fmla="*/ 3952875 h 6934200"/>
              <a:gd name="connsiteX133" fmla="*/ 1114425 w 6219825"/>
              <a:gd name="connsiteY133" fmla="*/ 3962400 h 6934200"/>
              <a:gd name="connsiteX134" fmla="*/ 1152525 w 6219825"/>
              <a:gd name="connsiteY134" fmla="*/ 3990975 h 6934200"/>
              <a:gd name="connsiteX135" fmla="*/ 1181100 w 6219825"/>
              <a:gd name="connsiteY135" fmla="*/ 4010025 h 6934200"/>
              <a:gd name="connsiteX136" fmla="*/ 1200150 w 6219825"/>
              <a:gd name="connsiteY136" fmla="*/ 4038600 h 6934200"/>
              <a:gd name="connsiteX137" fmla="*/ 1228725 w 6219825"/>
              <a:gd name="connsiteY137" fmla="*/ 4048125 h 6934200"/>
              <a:gd name="connsiteX138" fmla="*/ 1257300 w 6219825"/>
              <a:gd name="connsiteY138" fmla="*/ 4067175 h 6934200"/>
              <a:gd name="connsiteX139" fmla="*/ 1343025 w 6219825"/>
              <a:gd name="connsiteY139" fmla="*/ 4057650 h 6934200"/>
              <a:gd name="connsiteX140" fmla="*/ 1371600 w 6219825"/>
              <a:gd name="connsiteY140" fmla="*/ 4038600 h 6934200"/>
              <a:gd name="connsiteX141" fmla="*/ 1419225 w 6219825"/>
              <a:gd name="connsiteY141" fmla="*/ 3981450 h 6934200"/>
              <a:gd name="connsiteX142" fmla="*/ 1485900 w 6219825"/>
              <a:gd name="connsiteY142" fmla="*/ 3924300 h 6934200"/>
              <a:gd name="connsiteX143" fmla="*/ 1514475 w 6219825"/>
              <a:gd name="connsiteY143" fmla="*/ 3914775 h 6934200"/>
              <a:gd name="connsiteX144" fmla="*/ 1543050 w 6219825"/>
              <a:gd name="connsiteY144" fmla="*/ 3895725 h 6934200"/>
              <a:gd name="connsiteX145" fmla="*/ 1628775 w 6219825"/>
              <a:gd name="connsiteY145" fmla="*/ 3876675 h 6934200"/>
              <a:gd name="connsiteX146" fmla="*/ 1657350 w 6219825"/>
              <a:gd name="connsiteY146" fmla="*/ 3857625 h 6934200"/>
              <a:gd name="connsiteX147" fmla="*/ 1685925 w 6219825"/>
              <a:gd name="connsiteY147" fmla="*/ 3829050 h 6934200"/>
              <a:gd name="connsiteX148" fmla="*/ 1743075 w 6219825"/>
              <a:gd name="connsiteY148" fmla="*/ 3810000 h 6934200"/>
              <a:gd name="connsiteX149" fmla="*/ 1809750 w 6219825"/>
              <a:gd name="connsiteY149" fmla="*/ 3790950 h 6934200"/>
              <a:gd name="connsiteX150" fmla="*/ 1924050 w 6219825"/>
              <a:gd name="connsiteY150" fmla="*/ 3771900 h 6934200"/>
              <a:gd name="connsiteX151" fmla="*/ 1943100 w 6219825"/>
              <a:gd name="connsiteY151" fmla="*/ 3743325 h 6934200"/>
              <a:gd name="connsiteX152" fmla="*/ 2000250 w 6219825"/>
              <a:gd name="connsiteY152" fmla="*/ 3724275 h 6934200"/>
              <a:gd name="connsiteX153" fmla="*/ 2345301 w 6219825"/>
              <a:gd name="connsiteY153" fmla="*/ 3695528 h 6934200"/>
              <a:gd name="connsiteX154" fmla="*/ 2566219 w 6219825"/>
              <a:gd name="connsiteY154" fmla="*/ 3714423 h 6934200"/>
              <a:gd name="connsiteX155" fmla="*/ 2825546 w 6219825"/>
              <a:gd name="connsiteY155" fmla="*/ 3676229 h 6934200"/>
              <a:gd name="connsiteX156" fmla="*/ 3347577 w 6219825"/>
              <a:gd name="connsiteY156" fmla="*/ 3676210 h 6934200"/>
              <a:gd name="connsiteX157" fmla="*/ 3527630 w 6219825"/>
              <a:gd name="connsiteY157" fmla="*/ 3714290 h 6934200"/>
              <a:gd name="connsiteX158" fmla="*/ 3814302 w 6219825"/>
              <a:gd name="connsiteY158" fmla="*/ 3752467 h 6934200"/>
              <a:gd name="connsiteX159" fmla="*/ 3994663 w 6219825"/>
              <a:gd name="connsiteY159" fmla="*/ 3752505 h 6934200"/>
              <a:gd name="connsiteX160" fmla="*/ 4245078 w 6219825"/>
              <a:gd name="connsiteY160" fmla="*/ 3781061 h 6934200"/>
              <a:gd name="connsiteX161" fmla="*/ 4400857 w 6219825"/>
              <a:gd name="connsiteY161" fmla="*/ 3800091 h 6934200"/>
              <a:gd name="connsiteX162" fmla="*/ 4622390 w 6219825"/>
              <a:gd name="connsiteY162" fmla="*/ 3800188 h 6934200"/>
              <a:gd name="connsiteX163" fmla="*/ 4742836 w 6219825"/>
              <a:gd name="connsiteY163" fmla="*/ 3800360 h 6934200"/>
              <a:gd name="connsiteX164" fmla="*/ 5076825 w 6219825"/>
              <a:gd name="connsiteY164" fmla="*/ 3886008 h 6934200"/>
              <a:gd name="connsiteX165" fmla="*/ 5334000 w 6219825"/>
              <a:gd name="connsiteY165" fmla="*/ 3981450 h 6934200"/>
              <a:gd name="connsiteX166" fmla="*/ 5343525 w 6219825"/>
              <a:gd name="connsiteY166" fmla="*/ 4010025 h 6934200"/>
              <a:gd name="connsiteX167" fmla="*/ 5410200 w 6219825"/>
              <a:gd name="connsiteY167" fmla="*/ 4067175 h 6934200"/>
              <a:gd name="connsiteX168" fmla="*/ 5438775 w 6219825"/>
              <a:gd name="connsiteY168" fmla="*/ 4076700 h 6934200"/>
              <a:gd name="connsiteX169" fmla="*/ 5495925 w 6219825"/>
              <a:gd name="connsiteY169" fmla="*/ 4133850 h 6934200"/>
              <a:gd name="connsiteX170" fmla="*/ 5562600 w 6219825"/>
              <a:gd name="connsiteY170" fmla="*/ 4171950 h 6934200"/>
              <a:gd name="connsiteX171" fmla="*/ 5591175 w 6219825"/>
              <a:gd name="connsiteY171" fmla="*/ 4229100 h 6934200"/>
              <a:gd name="connsiteX172" fmla="*/ 5600700 w 6219825"/>
              <a:gd name="connsiteY172" fmla="*/ 4257675 h 6934200"/>
              <a:gd name="connsiteX173" fmla="*/ 5619750 w 6219825"/>
              <a:gd name="connsiteY173" fmla="*/ 4295775 h 6934200"/>
              <a:gd name="connsiteX174" fmla="*/ 5629275 w 6219825"/>
              <a:gd name="connsiteY174" fmla="*/ 4333875 h 6934200"/>
              <a:gd name="connsiteX175" fmla="*/ 5648325 w 6219825"/>
              <a:gd name="connsiteY175" fmla="*/ 4362450 h 6934200"/>
              <a:gd name="connsiteX176" fmla="*/ 5657850 w 6219825"/>
              <a:gd name="connsiteY176" fmla="*/ 4391025 h 6934200"/>
              <a:gd name="connsiteX177" fmla="*/ 5695950 w 6219825"/>
              <a:gd name="connsiteY177" fmla="*/ 4448175 h 6934200"/>
              <a:gd name="connsiteX178" fmla="*/ 5705475 w 6219825"/>
              <a:gd name="connsiteY178" fmla="*/ 4495800 h 6934200"/>
              <a:gd name="connsiteX179" fmla="*/ 5734050 w 6219825"/>
              <a:gd name="connsiteY179" fmla="*/ 4524375 h 6934200"/>
              <a:gd name="connsiteX180" fmla="*/ 5753100 w 6219825"/>
              <a:gd name="connsiteY180" fmla="*/ 4562475 h 6934200"/>
              <a:gd name="connsiteX181" fmla="*/ 5772150 w 6219825"/>
              <a:gd name="connsiteY181" fmla="*/ 4619625 h 6934200"/>
              <a:gd name="connsiteX182" fmla="*/ 5781675 w 6219825"/>
              <a:gd name="connsiteY182" fmla="*/ 4648200 h 6934200"/>
              <a:gd name="connsiteX183" fmla="*/ 5791200 w 6219825"/>
              <a:gd name="connsiteY183" fmla="*/ 4676775 h 6934200"/>
              <a:gd name="connsiteX184" fmla="*/ 5810250 w 6219825"/>
              <a:gd name="connsiteY184" fmla="*/ 5029200 h 6934200"/>
              <a:gd name="connsiteX185" fmla="*/ 5819775 w 6219825"/>
              <a:gd name="connsiteY185" fmla="*/ 5095875 h 6934200"/>
              <a:gd name="connsiteX186" fmla="*/ 5829300 w 6219825"/>
              <a:gd name="connsiteY186" fmla="*/ 5229225 h 6934200"/>
              <a:gd name="connsiteX187" fmla="*/ 5848350 w 6219825"/>
              <a:gd name="connsiteY187" fmla="*/ 5353050 h 6934200"/>
              <a:gd name="connsiteX188" fmla="*/ 5867400 w 6219825"/>
              <a:gd name="connsiteY188" fmla="*/ 5448300 h 6934200"/>
              <a:gd name="connsiteX189" fmla="*/ 5886450 w 6219825"/>
              <a:gd name="connsiteY189" fmla="*/ 5686425 h 6934200"/>
              <a:gd name="connsiteX190" fmla="*/ 5895975 w 6219825"/>
              <a:gd name="connsiteY190" fmla="*/ 5772150 h 6934200"/>
              <a:gd name="connsiteX191" fmla="*/ 5905500 w 6219825"/>
              <a:gd name="connsiteY191" fmla="*/ 6600825 h 6934200"/>
              <a:gd name="connsiteX192" fmla="*/ 5934075 w 6219825"/>
              <a:gd name="connsiteY192" fmla="*/ 6686550 h 6934200"/>
              <a:gd name="connsiteX193" fmla="*/ 5962650 w 6219825"/>
              <a:gd name="connsiteY193" fmla="*/ 6781800 h 6934200"/>
              <a:gd name="connsiteX194" fmla="*/ 5972175 w 6219825"/>
              <a:gd name="connsiteY194" fmla="*/ 6810375 h 6934200"/>
              <a:gd name="connsiteX195" fmla="*/ 5981700 w 6219825"/>
              <a:gd name="connsiteY195" fmla="*/ 6838950 h 6934200"/>
              <a:gd name="connsiteX196" fmla="*/ 6000750 w 6219825"/>
              <a:gd name="connsiteY196" fmla="*/ 6867525 h 6934200"/>
              <a:gd name="connsiteX197" fmla="*/ 6048375 w 6219825"/>
              <a:gd name="connsiteY197" fmla="*/ 6934200 h 6934200"/>
              <a:gd name="connsiteX198" fmla="*/ 6153150 w 6219825"/>
              <a:gd name="connsiteY198" fmla="*/ 6924675 h 6934200"/>
              <a:gd name="connsiteX199" fmla="*/ 6172200 w 6219825"/>
              <a:gd name="connsiteY199" fmla="*/ 6886575 h 6934200"/>
              <a:gd name="connsiteX200" fmla="*/ 6191250 w 6219825"/>
              <a:gd name="connsiteY200" fmla="*/ 5934075 h 6934200"/>
              <a:gd name="connsiteX201" fmla="*/ 6219825 w 6219825"/>
              <a:gd name="connsiteY201" fmla="*/ 2743200 h 6934200"/>
              <a:gd name="connsiteX202" fmla="*/ 6210300 w 6219825"/>
              <a:gd name="connsiteY202" fmla="*/ 228600 h 6934200"/>
              <a:gd name="connsiteX203" fmla="*/ 6181725 w 6219825"/>
              <a:gd name="connsiteY203" fmla="*/ 104775 h 6934200"/>
              <a:gd name="connsiteX204" fmla="*/ 6172200 w 6219825"/>
              <a:gd name="connsiteY204" fmla="*/ 47625 h 6934200"/>
              <a:gd name="connsiteX205" fmla="*/ 6096000 w 6219825"/>
              <a:gd name="connsiteY20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790825 w 6219825"/>
              <a:gd name="connsiteY61" fmla="*/ 2971800 h 6934200"/>
              <a:gd name="connsiteX62" fmla="*/ 2019300 w 6219825"/>
              <a:gd name="connsiteY62" fmla="*/ 2962275 h 6934200"/>
              <a:gd name="connsiteX63" fmla="*/ 1990725 w 6219825"/>
              <a:gd name="connsiteY63" fmla="*/ 2943225 h 6934200"/>
              <a:gd name="connsiteX64" fmla="*/ 1943100 w 6219825"/>
              <a:gd name="connsiteY64" fmla="*/ 2924175 h 6934200"/>
              <a:gd name="connsiteX65" fmla="*/ 1847850 w 6219825"/>
              <a:gd name="connsiteY65" fmla="*/ 2886075 h 6934200"/>
              <a:gd name="connsiteX66" fmla="*/ 1828800 w 6219825"/>
              <a:gd name="connsiteY66" fmla="*/ 2857500 h 6934200"/>
              <a:gd name="connsiteX67" fmla="*/ 1800225 w 6219825"/>
              <a:gd name="connsiteY67" fmla="*/ 2838450 h 6934200"/>
              <a:gd name="connsiteX68" fmla="*/ 1762125 w 6219825"/>
              <a:gd name="connsiteY68" fmla="*/ 2809875 h 6934200"/>
              <a:gd name="connsiteX69" fmla="*/ 1733550 w 6219825"/>
              <a:gd name="connsiteY69" fmla="*/ 2781300 h 6934200"/>
              <a:gd name="connsiteX70" fmla="*/ 1685925 w 6219825"/>
              <a:gd name="connsiteY70" fmla="*/ 2771775 h 6934200"/>
              <a:gd name="connsiteX71" fmla="*/ 1466850 w 6219825"/>
              <a:gd name="connsiteY71" fmla="*/ 2752725 h 6934200"/>
              <a:gd name="connsiteX72" fmla="*/ 1362075 w 6219825"/>
              <a:gd name="connsiteY72" fmla="*/ 2724150 h 6934200"/>
              <a:gd name="connsiteX73" fmla="*/ 1314450 w 6219825"/>
              <a:gd name="connsiteY73" fmla="*/ 2714625 h 6934200"/>
              <a:gd name="connsiteX74" fmla="*/ 1266825 w 6219825"/>
              <a:gd name="connsiteY74" fmla="*/ 2695575 h 6934200"/>
              <a:gd name="connsiteX75" fmla="*/ 1181100 w 6219825"/>
              <a:gd name="connsiteY75" fmla="*/ 2686050 h 6934200"/>
              <a:gd name="connsiteX76" fmla="*/ 1152525 w 6219825"/>
              <a:gd name="connsiteY76" fmla="*/ 2676525 h 6934200"/>
              <a:gd name="connsiteX77" fmla="*/ 1047750 w 6219825"/>
              <a:gd name="connsiteY77" fmla="*/ 2647950 h 6934200"/>
              <a:gd name="connsiteX78" fmla="*/ 1009650 w 6219825"/>
              <a:gd name="connsiteY78" fmla="*/ 2628900 h 6934200"/>
              <a:gd name="connsiteX79" fmla="*/ 962025 w 6219825"/>
              <a:gd name="connsiteY79" fmla="*/ 2609850 h 6934200"/>
              <a:gd name="connsiteX80" fmla="*/ 933450 w 6219825"/>
              <a:gd name="connsiteY80" fmla="*/ 2590800 h 6934200"/>
              <a:gd name="connsiteX81" fmla="*/ 904875 w 6219825"/>
              <a:gd name="connsiteY81" fmla="*/ 2581275 h 6934200"/>
              <a:gd name="connsiteX82" fmla="*/ 876300 w 6219825"/>
              <a:gd name="connsiteY82" fmla="*/ 2562225 h 6934200"/>
              <a:gd name="connsiteX83" fmla="*/ 809625 w 6219825"/>
              <a:gd name="connsiteY83" fmla="*/ 2533650 h 6934200"/>
              <a:gd name="connsiteX84" fmla="*/ 781050 w 6219825"/>
              <a:gd name="connsiteY84" fmla="*/ 2514600 h 6934200"/>
              <a:gd name="connsiteX85" fmla="*/ 752475 w 6219825"/>
              <a:gd name="connsiteY85" fmla="*/ 2505075 h 6934200"/>
              <a:gd name="connsiteX86" fmla="*/ 685800 w 6219825"/>
              <a:gd name="connsiteY86" fmla="*/ 2486025 h 6934200"/>
              <a:gd name="connsiteX87" fmla="*/ 638175 w 6219825"/>
              <a:gd name="connsiteY87" fmla="*/ 2476500 h 6934200"/>
              <a:gd name="connsiteX88" fmla="*/ 581025 w 6219825"/>
              <a:gd name="connsiteY88" fmla="*/ 2457450 h 6934200"/>
              <a:gd name="connsiteX89" fmla="*/ 466725 w 6219825"/>
              <a:gd name="connsiteY89" fmla="*/ 2438400 h 6934200"/>
              <a:gd name="connsiteX90" fmla="*/ 419100 w 6219825"/>
              <a:gd name="connsiteY90" fmla="*/ 2419350 h 6934200"/>
              <a:gd name="connsiteX91" fmla="*/ 390525 w 6219825"/>
              <a:gd name="connsiteY91" fmla="*/ 2409825 h 6934200"/>
              <a:gd name="connsiteX92" fmla="*/ 342900 w 6219825"/>
              <a:gd name="connsiteY92" fmla="*/ 2390775 h 6934200"/>
              <a:gd name="connsiteX93" fmla="*/ 219075 w 6219825"/>
              <a:gd name="connsiteY93" fmla="*/ 2362200 h 6934200"/>
              <a:gd name="connsiteX94" fmla="*/ 190500 w 6219825"/>
              <a:gd name="connsiteY94" fmla="*/ 2352675 h 6934200"/>
              <a:gd name="connsiteX95" fmla="*/ 133350 w 6219825"/>
              <a:gd name="connsiteY95" fmla="*/ 2362200 h 6934200"/>
              <a:gd name="connsiteX96" fmla="*/ 85725 w 6219825"/>
              <a:gd name="connsiteY96" fmla="*/ 2409825 h 6934200"/>
              <a:gd name="connsiteX97" fmla="*/ 57150 w 6219825"/>
              <a:gd name="connsiteY97" fmla="*/ 2447925 h 6934200"/>
              <a:gd name="connsiteX98" fmla="*/ 38100 w 6219825"/>
              <a:gd name="connsiteY98" fmla="*/ 2486025 h 6934200"/>
              <a:gd name="connsiteX99" fmla="*/ 19050 w 6219825"/>
              <a:gd name="connsiteY99" fmla="*/ 2514600 h 6934200"/>
              <a:gd name="connsiteX100" fmla="*/ 9525 w 6219825"/>
              <a:gd name="connsiteY100" fmla="*/ 2552700 h 6934200"/>
              <a:gd name="connsiteX101" fmla="*/ 0 w 6219825"/>
              <a:gd name="connsiteY101" fmla="*/ 2581275 h 6934200"/>
              <a:gd name="connsiteX102" fmla="*/ 28575 w 6219825"/>
              <a:gd name="connsiteY102" fmla="*/ 2733675 h 6934200"/>
              <a:gd name="connsiteX103" fmla="*/ 47625 w 6219825"/>
              <a:gd name="connsiteY103" fmla="*/ 2790825 h 6934200"/>
              <a:gd name="connsiteX104" fmla="*/ 76200 w 6219825"/>
              <a:gd name="connsiteY104" fmla="*/ 2828925 h 6934200"/>
              <a:gd name="connsiteX105" fmla="*/ 85725 w 6219825"/>
              <a:gd name="connsiteY105" fmla="*/ 2857500 h 6934200"/>
              <a:gd name="connsiteX106" fmla="*/ 114300 w 6219825"/>
              <a:gd name="connsiteY106" fmla="*/ 2867025 h 6934200"/>
              <a:gd name="connsiteX107" fmla="*/ 171450 w 6219825"/>
              <a:gd name="connsiteY107" fmla="*/ 2905125 h 6934200"/>
              <a:gd name="connsiteX108" fmla="*/ 200025 w 6219825"/>
              <a:gd name="connsiteY108" fmla="*/ 2914650 h 6934200"/>
              <a:gd name="connsiteX109" fmla="*/ 228600 w 6219825"/>
              <a:gd name="connsiteY109" fmla="*/ 2933700 h 6934200"/>
              <a:gd name="connsiteX110" fmla="*/ 257175 w 6219825"/>
              <a:gd name="connsiteY110" fmla="*/ 2962275 h 6934200"/>
              <a:gd name="connsiteX111" fmla="*/ 314325 w 6219825"/>
              <a:gd name="connsiteY111" fmla="*/ 2981325 h 6934200"/>
              <a:gd name="connsiteX112" fmla="*/ 352425 w 6219825"/>
              <a:gd name="connsiteY112" fmla="*/ 3000375 h 6934200"/>
              <a:gd name="connsiteX113" fmla="*/ 409575 w 6219825"/>
              <a:gd name="connsiteY113" fmla="*/ 3048000 h 6934200"/>
              <a:gd name="connsiteX114" fmla="*/ 438150 w 6219825"/>
              <a:gd name="connsiteY114" fmla="*/ 3086100 h 6934200"/>
              <a:gd name="connsiteX115" fmla="*/ 466725 w 6219825"/>
              <a:gd name="connsiteY115" fmla="*/ 3143250 h 6934200"/>
              <a:gd name="connsiteX116" fmla="*/ 476250 w 6219825"/>
              <a:gd name="connsiteY116" fmla="*/ 3171825 h 6934200"/>
              <a:gd name="connsiteX117" fmla="*/ 504825 w 6219825"/>
              <a:gd name="connsiteY117" fmla="*/ 3209925 h 6934200"/>
              <a:gd name="connsiteX118" fmla="*/ 523875 w 6219825"/>
              <a:gd name="connsiteY118" fmla="*/ 3248025 h 6934200"/>
              <a:gd name="connsiteX119" fmla="*/ 533400 w 6219825"/>
              <a:gd name="connsiteY119" fmla="*/ 3295650 h 6934200"/>
              <a:gd name="connsiteX120" fmla="*/ 590550 w 6219825"/>
              <a:gd name="connsiteY120" fmla="*/ 3371850 h 6934200"/>
              <a:gd name="connsiteX121" fmla="*/ 666750 w 6219825"/>
              <a:gd name="connsiteY121" fmla="*/ 3457575 h 6934200"/>
              <a:gd name="connsiteX122" fmla="*/ 695325 w 6219825"/>
              <a:gd name="connsiteY122" fmla="*/ 3476625 h 6934200"/>
              <a:gd name="connsiteX123" fmla="*/ 762000 w 6219825"/>
              <a:gd name="connsiteY123" fmla="*/ 3571875 h 6934200"/>
              <a:gd name="connsiteX124" fmla="*/ 800100 w 6219825"/>
              <a:gd name="connsiteY124" fmla="*/ 3629025 h 6934200"/>
              <a:gd name="connsiteX125" fmla="*/ 857250 w 6219825"/>
              <a:gd name="connsiteY125" fmla="*/ 3724275 h 6934200"/>
              <a:gd name="connsiteX126" fmla="*/ 923925 w 6219825"/>
              <a:gd name="connsiteY126" fmla="*/ 3781425 h 6934200"/>
              <a:gd name="connsiteX127" fmla="*/ 952500 w 6219825"/>
              <a:gd name="connsiteY127" fmla="*/ 3810000 h 6934200"/>
              <a:gd name="connsiteX128" fmla="*/ 981075 w 6219825"/>
              <a:gd name="connsiteY128" fmla="*/ 3829050 h 6934200"/>
              <a:gd name="connsiteX129" fmla="*/ 1028700 w 6219825"/>
              <a:gd name="connsiteY129" fmla="*/ 3886200 h 6934200"/>
              <a:gd name="connsiteX130" fmla="*/ 1057275 w 6219825"/>
              <a:gd name="connsiteY130" fmla="*/ 3924300 h 6934200"/>
              <a:gd name="connsiteX131" fmla="*/ 1076325 w 6219825"/>
              <a:gd name="connsiteY131" fmla="*/ 3952875 h 6934200"/>
              <a:gd name="connsiteX132" fmla="*/ 1114425 w 6219825"/>
              <a:gd name="connsiteY132" fmla="*/ 3962400 h 6934200"/>
              <a:gd name="connsiteX133" fmla="*/ 1152525 w 6219825"/>
              <a:gd name="connsiteY133" fmla="*/ 3990975 h 6934200"/>
              <a:gd name="connsiteX134" fmla="*/ 1181100 w 6219825"/>
              <a:gd name="connsiteY134" fmla="*/ 4010025 h 6934200"/>
              <a:gd name="connsiteX135" fmla="*/ 1200150 w 6219825"/>
              <a:gd name="connsiteY135" fmla="*/ 4038600 h 6934200"/>
              <a:gd name="connsiteX136" fmla="*/ 1228725 w 6219825"/>
              <a:gd name="connsiteY136" fmla="*/ 4048125 h 6934200"/>
              <a:gd name="connsiteX137" fmla="*/ 1257300 w 6219825"/>
              <a:gd name="connsiteY137" fmla="*/ 4067175 h 6934200"/>
              <a:gd name="connsiteX138" fmla="*/ 1343025 w 6219825"/>
              <a:gd name="connsiteY138" fmla="*/ 4057650 h 6934200"/>
              <a:gd name="connsiteX139" fmla="*/ 1371600 w 6219825"/>
              <a:gd name="connsiteY139" fmla="*/ 4038600 h 6934200"/>
              <a:gd name="connsiteX140" fmla="*/ 1419225 w 6219825"/>
              <a:gd name="connsiteY140" fmla="*/ 3981450 h 6934200"/>
              <a:gd name="connsiteX141" fmla="*/ 1485900 w 6219825"/>
              <a:gd name="connsiteY141" fmla="*/ 3924300 h 6934200"/>
              <a:gd name="connsiteX142" fmla="*/ 1514475 w 6219825"/>
              <a:gd name="connsiteY142" fmla="*/ 3914775 h 6934200"/>
              <a:gd name="connsiteX143" fmla="*/ 1543050 w 6219825"/>
              <a:gd name="connsiteY143" fmla="*/ 3895725 h 6934200"/>
              <a:gd name="connsiteX144" fmla="*/ 1628775 w 6219825"/>
              <a:gd name="connsiteY144" fmla="*/ 3876675 h 6934200"/>
              <a:gd name="connsiteX145" fmla="*/ 1657350 w 6219825"/>
              <a:gd name="connsiteY145" fmla="*/ 3857625 h 6934200"/>
              <a:gd name="connsiteX146" fmla="*/ 1685925 w 6219825"/>
              <a:gd name="connsiteY146" fmla="*/ 3829050 h 6934200"/>
              <a:gd name="connsiteX147" fmla="*/ 1743075 w 6219825"/>
              <a:gd name="connsiteY147" fmla="*/ 3810000 h 6934200"/>
              <a:gd name="connsiteX148" fmla="*/ 1809750 w 6219825"/>
              <a:gd name="connsiteY148" fmla="*/ 3790950 h 6934200"/>
              <a:gd name="connsiteX149" fmla="*/ 1924050 w 6219825"/>
              <a:gd name="connsiteY149" fmla="*/ 3771900 h 6934200"/>
              <a:gd name="connsiteX150" fmla="*/ 1943100 w 6219825"/>
              <a:gd name="connsiteY150" fmla="*/ 3743325 h 6934200"/>
              <a:gd name="connsiteX151" fmla="*/ 2000250 w 6219825"/>
              <a:gd name="connsiteY151" fmla="*/ 3724275 h 6934200"/>
              <a:gd name="connsiteX152" fmla="*/ 2345301 w 6219825"/>
              <a:gd name="connsiteY152" fmla="*/ 3695528 h 6934200"/>
              <a:gd name="connsiteX153" fmla="*/ 2566219 w 6219825"/>
              <a:gd name="connsiteY153" fmla="*/ 3714423 h 6934200"/>
              <a:gd name="connsiteX154" fmla="*/ 2825546 w 6219825"/>
              <a:gd name="connsiteY154" fmla="*/ 3676229 h 6934200"/>
              <a:gd name="connsiteX155" fmla="*/ 3347577 w 6219825"/>
              <a:gd name="connsiteY155" fmla="*/ 3676210 h 6934200"/>
              <a:gd name="connsiteX156" fmla="*/ 3527630 w 6219825"/>
              <a:gd name="connsiteY156" fmla="*/ 3714290 h 6934200"/>
              <a:gd name="connsiteX157" fmla="*/ 3814302 w 6219825"/>
              <a:gd name="connsiteY157" fmla="*/ 3752467 h 6934200"/>
              <a:gd name="connsiteX158" fmla="*/ 3994663 w 6219825"/>
              <a:gd name="connsiteY158" fmla="*/ 3752505 h 6934200"/>
              <a:gd name="connsiteX159" fmla="*/ 4245078 w 6219825"/>
              <a:gd name="connsiteY159" fmla="*/ 3781061 h 6934200"/>
              <a:gd name="connsiteX160" fmla="*/ 4400857 w 6219825"/>
              <a:gd name="connsiteY160" fmla="*/ 3800091 h 6934200"/>
              <a:gd name="connsiteX161" fmla="*/ 4622390 w 6219825"/>
              <a:gd name="connsiteY161" fmla="*/ 3800188 h 6934200"/>
              <a:gd name="connsiteX162" fmla="*/ 4742836 w 6219825"/>
              <a:gd name="connsiteY162" fmla="*/ 3800360 h 6934200"/>
              <a:gd name="connsiteX163" fmla="*/ 5076825 w 6219825"/>
              <a:gd name="connsiteY163" fmla="*/ 3886008 h 6934200"/>
              <a:gd name="connsiteX164" fmla="*/ 5334000 w 6219825"/>
              <a:gd name="connsiteY164" fmla="*/ 3981450 h 6934200"/>
              <a:gd name="connsiteX165" fmla="*/ 5343525 w 6219825"/>
              <a:gd name="connsiteY165" fmla="*/ 4010025 h 6934200"/>
              <a:gd name="connsiteX166" fmla="*/ 5410200 w 6219825"/>
              <a:gd name="connsiteY166" fmla="*/ 4067175 h 6934200"/>
              <a:gd name="connsiteX167" fmla="*/ 5438775 w 6219825"/>
              <a:gd name="connsiteY167" fmla="*/ 4076700 h 6934200"/>
              <a:gd name="connsiteX168" fmla="*/ 5495925 w 6219825"/>
              <a:gd name="connsiteY168" fmla="*/ 4133850 h 6934200"/>
              <a:gd name="connsiteX169" fmla="*/ 5562600 w 6219825"/>
              <a:gd name="connsiteY169" fmla="*/ 4171950 h 6934200"/>
              <a:gd name="connsiteX170" fmla="*/ 5591175 w 6219825"/>
              <a:gd name="connsiteY170" fmla="*/ 4229100 h 6934200"/>
              <a:gd name="connsiteX171" fmla="*/ 5600700 w 6219825"/>
              <a:gd name="connsiteY171" fmla="*/ 4257675 h 6934200"/>
              <a:gd name="connsiteX172" fmla="*/ 5619750 w 6219825"/>
              <a:gd name="connsiteY172" fmla="*/ 4295775 h 6934200"/>
              <a:gd name="connsiteX173" fmla="*/ 5629275 w 6219825"/>
              <a:gd name="connsiteY173" fmla="*/ 4333875 h 6934200"/>
              <a:gd name="connsiteX174" fmla="*/ 5648325 w 6219825"/>
              <a:gd name="connsiteY174" fmla="*/ 4362450 h 6934200"/>
              <a:gd name="connsiteX175" fmla="*/ 5657850 w 6219825"/>
              <a:gd name="connsiteY175" fmla="*/ 4391025 h 6934200"/>
              <a:gd name="connsiteX176" fmla="*/ 5695950 w 6219825"/>
              <a:gd name="connsiteY176" fmla="*/ 4448175 h 6934200"/>
              <a:gd name="connsiteX177" fmla="*/ 5705475 w 6219825"/>
              <a:gd name="connsiteY177" fmla="*/ 4495800 h 6934200"/>
              <a:gd name="connsiteX178" fmla="*/ 5734050 w 6219825"/>
              <a:gd name="connsiteY178" fmla="*/ 4524375 h 6934200"/>
              <a:gd name="connsiteX179" fmla="*/ 5753100 w 6219825"/>
              <a:gd name="connsiteY179" fmla="*/ 4562475 h 6934200"/>
              <a:gd name="connsiteX180" fmla="*/ 5772150 w 6219825"/>
              <a:gd name="connsiteY180" fmla="*/ 4619625 h 6934200"/>
              <a:gd name="connsiteX181" fmla="*/ 5781675 w 6219825"/>
              <a:gd name="connsiteY181" fmla="*/ 4648200 h 6934200"/>
              <a:gd name="connsiteX182" fmla="*/ 5791200 w 6219825"/>
              <a:gd name="connsiteY182" fmla="*/ 4676775 h 6934200"/>
              <a:gd name="connsiteX183" fmla="*/ 5810250 w 6219825"/>
              <a:gd name="connsiteY183" fmla="*/ 5029200 h 6934200"/>
              <a:gd name="connsiteX184" fmla="*/ 5819775 w 6219825"/>
              <a:gd name="connsiteY184" fmla="*/ 5095875 h 6934200"/>
              <a:gd name="connsiteX185" fmla="*/ 5829300 w 6219825"/>
              <a:gd name="connsiteY185" fmla="*/ 5229225 h 6934200"/>
              <a:gd name="connsiteX186" fmla="*/ 5848350 w 6219825"/>
              <a:gd name="connsiteY186" fmla="*/ 5353050 h 6934200"/>
              <a:gd name="connsiteX187" fmla="*/ 5867400 w 6219825"/>
              <a:gd name="connsiteY187" fmla="*/ 5448300 h 6934200"/>
              <a:gd name="connsiteX188" fmla="*/ 5886450 w 6219825"/>
              <a:gd name="connsiteY188" fmla="*/ 5686425 h 6934200"/>
              <a:gd name="connsiteX189" fmla="*/ 5895975 w 6219825"/>
              <a:gd name="connsiteY189" fmla="*/ 5772150 h 6934200"/>
              <a:gd name="connsiteX190" fmla="*/ 5905500 w 6219825"/>
              <a:gd name="connsiteY190" fmla="*/ 6600825 h 6934200"/>
              <a:gd name="connsiteX191" fmla="*/ 5934075 w 6219825"/>
              <a:gd name="connsiteY191" fmla="*/ 6686550 h 6934200"/>
              <a:gd name="connsiteX192" fmla="*/ 5962650 w 6219825"/>
              <a:gd name="connsiteY192" fmla="*/ 6781800 h 6934200"/>
              <a:gd name="connsiteX193" fmla="*/ 5972175 w 6219825"/>
              <a:gd name="connsiteY193" fmla="*/ 6810375 h 6934200"/>
              <a:gd name="connsiteX194" fmla="*/ 5981700 w 6219825"/>
              <a:gd name="connsiteY194" fmla="*/ 6838950 h 6934200"/>
              <a:gd name="connsiteX195" fmla="*/ 6000750 w 6219825"/>
              <a:gd name="connsiteY195" fmla="*/ 6867525 h 6934200"/>
              <a:gd name="connsiteX196" fmla="*/ 6048375 w 6219825"/>
              <a:gd name="connsiteY196" fmla="*/ 6934200 h 6934200"/>
              <a:gd name="connsiteX197" fmla="*/ 6153150 w 6219825"/>
              <a:gd name="connsiteY197" fmla="*/ 6924675 h 6934200"/>
              <a:gd name="connsiteX198" fmla="*/ 6172200 w 6219825"/>
              <a:gd name="connsiteY198" fmla="*/ 6886575 h 6934200"/>
              <a:gd name="connsiteX199" fmla="*/ 6191250 w 6219825"/>
              <a:gd name="connsiteY199" fmla="*/ 5934075 h 6934200"/>
              <a:gd name="connsiteX200" fmla="*/ 6219825 w 6219825"/>
              <a:gd name="connsiteY200" fmla="*/ 2743200 h 6934200"/>
              <a:gd name="connsiteX201" fmla="*/ 6210300 w 6219825"/>
              <a:gd name="connsiteY201" fmla="*/ 228600 h 6934200"/>
              <a:gd name="connsiteX202" fmla="*/ 6181725 w 6219825"/>
              <a:gd name="connsiteY202" fmla="*/ 104775 h 6934200"/>
              <a:gd name="connsiteX203" fmla="*/ 6172200 w 6219825"/>
              <a:gd name="connsiteY203" fmla="*/ 47625 h 6934200"/>
              <a:gd name="connsiteX204" fmla="*/ 6096000 w 6219825"/>
              <a:gd name="connsiteY20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943100 w 6219825"/>
              <a:gd name="connsiteY63" fmla="*/ 2924175 h 6934200"/>
              <a:gd name="connsiteX64" fmla="*/ 1847850 w 6219825"/>
              <a:gd name="connsiteY64" fmla="*/ 2886075 h 6934200"/>
              <a:gd name="connsiteX65" fmla="*/ 1828800 w 6219825"/>
              <a:gd name="connsiteY65" fmla="*/ 2857500 h 6934200"/>
              <a:gd name="connsiteX66" fmla="*/ 1800225 w 6219825"/>
              <a:gd name="connsiteY66" fmla="*/ 2838450 h 6934200"/>
              <a:gd name="connsiteX67" fmla="*/ 1762125 w 6219825"/>
              <a:gd name="connsiteY67" fmla="*/ 2809875 h 6934200"/>
              <a:gd name="connsiteX68" fmla="*/ 1733550 w 6219825"/>
              <a:gd name="connsiteY68" fmla="*/ 2781300 h 6934200"/>
              <a:gd name="connsiteX69" fmla="*/ 1685925 w 6219825"/>
              <a:gd name="connsiteY69" fmla="*/ 2771775 h 6934200"/>
              <a:gd name="connsiteX70" fmla="*/ 1466850 w 6219825"/>
              <a:gd name="connsiteY70" fmla="*/ 2752725 h 6934200"/>
              <a:gd name="connsiteX71" fmla="*/ 1362075 w 6219825"/>
              <a:gd name="connsiteY71" fmla="*/ 2724150 h 6934200"/>
              <a:gd name="connsiteX72" fmla="*/ 1314450 w 6219825"/>
              <a:gd name="connsiteY72" fmla="*/ 2714625 h 6934200"/>
              <a:gd name="connsiteX73" fmla="*/ 1266825 w 6219825"/>
              <a:gd name="connsiteY73" fmla="*/ 2695575 h 6934200"/>
              <a:gd name="connsiteX74" fmla="*/ 1181100 w 6219825"/>
              <a:gd name="connsiteY74" fmla="*/ 2686050 h 6934200"/>
              <a:gd name="connsiteX75" fmla="*/ 1152525 w 6219825"/>
              <a:gd name="connsiteY75" fmla="*/ 2676525 h 6934200"/>
              <a:gd name="connsiteX76" fmla="*/ 1047750 w 6219825"/>
              <a:gd name="connsiteY76" fmla="*/ 2647950 h 6934200"/>
              <a:gd name="connsiteX77" fmla="*/ 1009650 w 6219825"/>
              <a:gd name="connsiteY77" fmla="*/ 2628900 h 6934200"/>
              <a:gd name="connsiteX78" fmla="*/ 962025 w 6219825"/>
              <a:gd name="connsiteY78" fmla="*/ 2609850 h 6934200"/>
              <a:gd name="connsiteX79" fmla="*/ 933450 w 6219825"/>
              <a:gd name="connsiteY79" fmla="*/ 2590800 h 6934200"/>
              <a:gd name="connsiteX80" fmla="*/ 904875 w 6219825"/>
              <a:gd name="connsiteY80" fmla="*/ 2581275 h 6934200"/>
              <a:gd name="connsiteX81" fmla="*/ 876300 w 6219825"/>
              <a:gd name="connsiteY81" fmla="*/ 2562225 h 6934200"/>
              <a:gd name="connsiteX82" fmla="*/ 809625 w 6219825"/>
              <a:gd name="connsiteY82" fmla="*/ 2533650 h 6934200"/>
              <a:gd name="connsiteX83" fmla="*/ 781050 w 6219825"/>
              <a:gd name="connsiteY83" fmla="*/ 2514600 h 6934200"/>
              <a:gd name="connsiteX84" fmla="*/ 752475 w 6219825"/>
              <a:gd name="connsiteY84" fmla="*/ 2505075 h 6934200"/>
              <a:gd name="connsiteX85" fmla="*/ 685800 w 6219825"/>
              <a:gd name="connsiteY85" fmla="*/ 2486025 h 6934200"/>
              <a:gd name="connsiteX86" fmla="*/ 638175 w 6219825"/>
              <a:gd name="connsiteY86" fmla="*/ 2476500 h 6934200"/>
              <a:gd name="connsiteX87" fmla="*/ 581025 w 6219825"/>
              <a:gd name="connsiteY87" fmla="*/ 2457450 h 6934200"/>
              <a:gd name="connsiteX88" fmla="*/ 466725 w 6219825"/>
              <a:gd name="connsiteY88" fmla="*/ 2438400 h 6934200"/>
              <a:gd name="connsiteX89" fmla="*/ 419100 w 6219825"/>
              <a:gd name="connsiteY89" fmla="*/ 2419350 h 6934200"/>
              <a:gd name="connsiteX90" fmla="*/ 390525 w 6219825"/>
              <a:gd name="connsiteY90" fmla="*/ 2409825 h 6934200"/>
              <a:gd name="connsiteX91" fmla="*/ 342900 w 6219825"/>
              <a:gd name="connsiteY91" fmla="*/ 2390775 h 6934200"/>
              <a:gd name="connsiteX92" fmla="*/ 219075 w 6219825"/>
              <a:gd name="connsiteY92" fmla="*/ 2362200 h 6934200"/>
              <a:gd name="connsiteX93" fmla="*/ 190500 w 6219825"/>
              <a:gd name="connsiteY93" fmla="*/ 2352675 h 6934200"/>
              <a:gd name="connsiteX94" fmla="*/ 133350 w 6219825"/>
              <a:gd name="connsiteY94" fmla="*/ 2362200 h 6934200"/>
              <a:gd name="connsiteX95" fmla="*/ 85725 w 6219825"/>
              <a:gd name="connsiteY95" fmla="*/ 2409825 h 6934200"/>
              <a:gd name="connsiteX96" fmla="*/ 57150 w 6219825"/>
              <a:gd name="connsiteY96" fmla="*/ 2447925 h 6934200"/>
              <a:gd name="connsiteX97" fmla="*/ 38100 w 6219825"/>
              <a:gd name="connsiteY97" fmla="*/ 2486025 h 6934200"/>
              <a:gd name="connsiteX98" fmla="*/ 19050 w 6219825"/>
              <a:gd name="connsiteY98" fmla="*/ 2514600 h 6934200"/>
              <a:gd name="connsiteX99" fmla="*/ 9525 w 6219825"/>
              <a:gd name="connsiteY99" fmla="*/ 2552700 h 6934200"/>
              <a:gd name="connsiteX100" fmla="*/ 0 w 6219825"/>
              <a:gd name="connsiteY100" fmla="*/ 2581275 h 6934200"/>
              <a:gd name="connsiteX101" fmla="*/ 28575 w 6219825"/>
              <a:gd name="connsiteY101" fmla="*/ 2733675 h 6934200"/>
              <a:gd name="connsiteX102" fmla="*/ 47625 w 6219825"/>
              <a:gd name="connsiteY102" fmla="*/ 2790825 h 6934200"/>
              <a:gd name="connsiteX103" fmla="*/ 76200 w 6219825"/>
              <a:gd name="connsiteY103" fmla="*/ 2828925 h 6934200"/>
              <a:gd name="connsiteX104" fmla="*/ 85725 w 6219825"/>
              <a:gd name="connsiteY104" fmla="*/ 2857500 h 6934200"/>
              <a:gd name="connsiteX105" fmla="*/ 114300 w 6219825"/>
              <a:gd name="connsiteY105" fmla="*/ 2867025 h 6934200"/>
              <a:gd name="connsiteX106" fmla="*/ 171450 w 6219825"/>
              <a:gd name="connsiteY106" fmla="*/ 2905125 h 6934200"/>
              <a:gd name="connsiteX107" fmla="*/ 200025 w 6219825"/>
              <a:gd name="connsiteY107" fmla="*/ 2914650 h 6934200"/>
              <a:gd name="connsiteX108" fmla="*/ 228600 w 6219825"/>
              <a:gd name="connsiteY108" fmla="*/ 2933700 h 6934200"/>
              <a:gd name="connsiteX109" fmla="*/ 257175 w 6219825"/>
              <a:gd name="connsiteY109" fmla="*/ 2962275 h 6934200"/>
              <a:gd name="connsiteX110" fmla="*/ 314325 w 6219825"/>
              <a:gd name="connsiteY110" fmla="*/ 2981325 h 6934200"/>
              <a:gd name="connsiteX111" fmla="*/ 352425 w 6219825"/>
              <a:gd name="connsiteY111" fmla="*/ 3000375 h 6934200"/>
              <a:gd name="connsiteX112" fmla="*/ 409575 w 6219825"/>
              <a:gd name="connsiteY112" fmla="*/ 3048000 h 6934200"/>
              <a:gd name="connsiteX113" fmla="*/ 438150 w 6219825"/>
              <a:gd name="connsiteY113" fmla="*/ 3086100 h 6934200"/>
              <a:gd name="connsiteX114" fmla="*/ 466725 w 6219825"/>
              <a:gd name="connsiteY114" fmla="*/ 3143250 h 6934200"/>
              <a:gd name="connsiteX115" fmla="*/ 476250 w 6219825"/>
              <a:gd name="connsiteY115" fmla="*/ 3171825 h 6934200"/>
              <a:gd name="connsiteX116" fmla="*/ 504825 w 6219825"/>
              <a:gd name="connsiteY116" fmla="*/ 3209925 h 6934200"/>
              <a:gd name="connsiteX117" fmla="*/ 523875 w 6219825"/>
              <a:gd name="connsiteY117" fmla="*/ 3248025 h 6934200"/>
              <a:gd name="connsiteX118" fmla="*/ 533400 w 6219825"/>
              <a:gd name="connsiteY118" fmla="*/ 3295650 h 6934200"/>
              <a:gd name="connsiteX119" fmla="*/ 590550 w 6219825"/>
              <a:gd name="connsiteY119" fmla="*/ 3371850 h 6934200"/>
              <a:gd name="connsiteX120" fmla="*/ 666750 w 6219825"/>
              <a:gd name="connsiteY120" fmla="*/ 3457575 h 6934200"/>
              <a:gd name="connsiteX121" fmla="*/ 695325 w 6219825"/>
              <a:gd name="connsiteY121" fmla="*/ 3476625 h 6934200"/>
              <a:gd name="connsiteX122" fmla="*/ 762000 w 6219825"/>
              <a:gd name="connsiteY122" fmla="*/ 3571875 h 6934200"/>
              <a:gd name="connsiteX123" fmla="*/ 800100 w 6219825"/>
              <a:gd name="connsiteY123" fmla="*/ 3629025 h 6934200"/>
              <a:gd name="connsiteX124" fmla="*/ 857250 w 6219825"/>
              <a:gd name="connsiteY124" fmla="*/ 3724275 h 6934200"/>
              <a:gd name="connsiteX125" fmla="*/ 923925 w 6219825"/>
              <a:gd name="connsiteY125" fmla="*/ 3781425 h 6934200"/>
              <a:gd name="connsiteX126" fmla="*/ 952500 w 6219825"/>
              <a:gd name="connsiteY126" fmla="*/ 3810000 h 6934200"/>
              <a:gd name="connsiteX127" fmla="*/ 981075 w 6219825"/>
              <a:gd name="connsiteY127" fmla="*/ 3829050 h 6934200"/>
              <a:gd name="connsiteX128" fmla="*/ 1028700 w 6219825"/>
              <a:gd name="connsiteY128" fmla="*/ 3886200 h 6934200"/>
              <a:gd name="connsiteX129" fmla="*/ 1057275 w 6219825"/>
              <a:gd name="connsiteY129" fmla="*/ 3924300 h 6934200"/>
              <a:gd name="connsiteX130" fmla="*/ 1076325 w 6219825"/>
              <a:gd name="connsiteY130" fmla="*/ 3952875 h 6934200"/>
              <a:gd name="connsiteX131" fmla="*/ 1114425 w 6219825"/>
              <a:gd name="connsiteY131" fmla="*/ 3962400 h 6934200"/>
              <a:gd name="connsiteX132" fmla="*/ 1152525 w 6219825"/>
              <a:gd name="connsiteY132" fmla="*/ 3990975 h 6934200"/>
              <a:gd name="connsiteX133" fmla="*/ 1181100 w 6219825"/>
              <a:gd name="connsiteY133" fmla="*/ 4010025 h 6934200"/>
              <a:gd name="connsiteX134" fmla="*/ 1200150 w 6219825"/>
              <a:gd name="connsiteY134" fmla="*/ 4038600 h 6934200"/>
              <a:gd name="connsiteX135" fmla="*/ 1228725 w 6219825"/>
              <a:gd name="connsiteY135" fmla="*/ 4048125 h 6934200"/>
              <a:gd name="connsiteX136" fmla="*/ 1257300 w 6219825"/>
              <a:gd name="connsiteY136" fmla="*/ 4067175 h 6934200"/>
              <a:gd name="connsiteX137" fmla="*/ 1343025 w 6219825"/>
              <a:gd name="connsiteY137" fmla="*/ 4057650 h 6934200"/>
              <a:gd name="connsiteX138" fmla="*/ 1371600 w 6219825"/>
              <a:gd name="connsiteY138" fmla="*/ 4038600 h 6934200"/>
              <a:gd name="connsiteX139" fmla="*/ 1419225 w 6219825"/>
              <a:gd name="connsiteY139" fmla="*/ 3981450 h 6934200"/>
              <a:gd name="connsiteX140" fmla="*/ 1485900 w 6219825"/>
              <a:gd name="connsiteY140" fmla="*/ 3924300 h 6934200"/>
              <a:gd name="connsiteX141" fmla="*/ 1514475 w 6219825"/>
              <a:gd name="connsiteY141" fmla="*/ 3914775 h 6934200"/>
              <a:gd name="connsiteX142" fmla="*/ 1543050 w 6219825"/>
              <a:gd name="connsiteY142" fmla="*/ 3895725 h 6934200"/>
              <a:gd name="connsiteX143" fmla="*/ 1628775 w 6219825"/>
              <a:gd name="connsiteY143" fmla="*/ 3876675 h 6934200"/>
              <a:gd name="connsiteX144" fmla="*/ 1657350 w 6219825"/>
              <a:gd name="connsiteY144" fmla="*/ 3857625 h 6934200"/>
              <a:gd name="connsiteX145" fmla="*/ 1685925 w 6219825"/>
              <a:gd name="connsiteY145" fmla="*/ 3829050 h 6934200"/>
              <a:gd name="connsiteX146" fmla="*/ 1743075 w 6219825"/>
              <a:gd name="connsiteY146" fmla="*/ 3810000 h 6934200"/>
              <a:gd name="connsiteX147" fmla="*/ 1809750 w 6219825"/>
              <a:gd name="connsiteY147" fmla="*/ 3790950 h 6934200"/>
              <a:gd name="connsiteX148" fmla="*/ 1924050 w 6219825"/>
              <a:gd name="connsiteY148" fmla="*/ 3771900 h 6934200"/>
              <a:gd name="connsiteX149" fmla="*/ 1943100 w 6219825"/>
              <a:gd name="connsiteY149" fmla="*/ 3743325 h 6934200"/>
              <a:gd name="connsiteX150" fmla="*/ 2000250 w 6219825"/>
              <a:gd name="connsiteY150" fmla="*/ 3724275 h 6934200"/>
              <a:gd name="connsiteX151" fmla="*/ 2345301 w 6219825"/>
              <a:gd name="connsiteY151" fmla="*/ 3695528 h 6934200"/>
              <a:gd name="connsiteX152" fmla="*/ 2566219 w 6219825"/>
              <a:gd name="connsiteY152" fmla="*/ 3714423 h 6934200"/>
              <a:gd name="connsiteX153" fmla="*/ 2825546 w 6219825"/>
              <a:gd name="connsiteY153" fmla="*/ 3676229 h 6934200"/>
              <a:gd name="connsiteX154" fmla="*/ 3347577 w 6219825"/>
              <a:gd name="connsiteY154" fmla="*/ 3676210 h 6934200"/>
              <a:gd name="connsiteX155" fmla="*/ 3527630 w 6219825"/>
              <a:gd name="connsiteY155" fmla="*/ 3714290 h 6934200"/>
              <a:gd name="connsiteX156" fmla="*/ 3814302 w 6219825"/>
              <a:gd name="connsiteY156" fmla="*/ 3752467 h 6934200"/>
              <a:gd name="connsiteX157" fmla="*/ 3994663 w 6219825"/>
              <a:gd name="connsiteY157" fmla="*/ 3752505 h 6934200"/>
              <a:gd name="connsiteX158" fmla="*/ 4245078 w 6219825"/>
              <a:gd name="connsiteY158" fmla="*/ 3781061 h 6934200"/>
              <a:gd name="connsiteX159" fmla="*/ 4400857 w 6219825"/>
              <a:gd name="connsiteY159" fmla="*/ 3800091 h 6934200"/>
              <a:gd name="connsiteX160" fmla="*/ 4622390 w 6219825"/>
              <a:gd name="connsiteY160" fmla="*/ 3800188 h 6934200"/>
              <a:gd name="connsiteX161" fmla="*/ 4742836 w 6219825"/>
              <a:gd name="connsiteY161" fmla="*/ 3800360 h 6934200"/>
              <a:gd name="connsiteX162" fmla="*/ 5076825 w 6219825"/>
              <a:gd name="connsiteY162" fmla="*/ 3886008 h 6934200"/>
              <a:gd name="connsiteX163" fmla="*/ 5334000 w 6219825"/>
              <a:gd name="connsiteY163" fmla="*/ 3981450 h 6934200"/>
              <a:gd name="connsiteX164" fmla="*/ 5343525 w 6219825"/>
              <a:gd name="connsiteY164" fmla="*/ 4010025 h 6934200"/>
              <a:gd name="connsiteX165" fmla="*/ 5410200 w 6219825"/>
              <a:gd name="connsiteY165" fmla="*/ 4067175 h 6934200"/>
              <a:gd name="connsiteX166" fmla="*/ 5438775 w 6219825"/>
              <a:gd name="connsiteY166" fmla="*/ 4076700 h 6934200"/>
              <a:gd name="connsiteX167" fmla="*/ 5495925 w 6219825"/>
              <a:gd name="connsiteY167" fmla="*/ 4133850 h 6934200"/>
              <a:gd name="connsiteX168" fmla="*/ 5562600 w 6219825"/>
              <a:gd name="connsiteY168" fmla="*/ 4171950 h 6934200"/>
              <a:gd name="connsiteX169" fmla="*/ 5591175 w 6219825"/>
              <a:gd name="connsiteY169" fmla="*/ 4229100 h 6934200"/>
              <a:gd name="connsiteX170" fmla="*/ 5600700 w 6219825"/>
              <a:gd name="connsiteY170" fmla="*/ 4257675 h 6934200"/>
              <a:gd name="connsiteX171" fmla="*/ 5619750 w 6219825"/>
              <a:gd name="connsiteY171" fmla="*/ 4295775 h 6934200"/>
              <a:gd name="connsiteX172" fmla="*/ 5629275 w 6219825"/>
              <a:gd name="connsiteY172" fmla="*/ 4333875 h 6934200"/>
              <a:gd name="connsiteX173" fmla="*/ 5648325 w 6219825"/>
              <a:gd name="connsiteY173" fmla="*/ 4362450 h 6934200"/>
              <a:gd name="connsiteX174" fmla="*/ 5657850 w 6219825"/>
              <a:gd name="connsiteY174" fmla="*/ 4391025 h 6934200"/>
              <a:gd name="connsiteX175" fmla="*/ 5695950 w 6219825"/>
              <a:gd name="connsiteY175" fmla="*/ 4448175 h 6934200"/>
              <a:gd name="connsiteX176" fmla="*/ 5705475 w 6219825"/>
              <a:gd name="connsiteY176" fmla="*/ 4495800 h 6934200"/>
              <a:gd name="connsiteX177" fmla="*/ 5734050 w 6219825"/>
              <a:gd name="connsiteY177" fmla="*/ 4524375 h 6934200"/>
              <a:gd name="connsiteX178" fmla="*/ 5753100 w 6219825"/>
              <a:gd name="connsiteY178" fmla="*/ 4562475 h 6934200"/>
              <a:gd name="connsiteX179" fmla="*/ 5772150 w 6219825"/>
              <a:gd name="connsiteY179" fmla="*/ 4619625 h 6934200"/>
              <a:gd name="connsiteX180" fmla="*/ 5781675 w 6219825"/>
              <a:gd name="connsiteY180" fmla="*/ 4648200 h 6934200"/>
              <a:gd name="connsiteX181" fmla="*/ 5791200 w 6219825"/>
              <a:gd name="connsiteY181" fmla="*/ 4676775 h 6934200"/>
              <a:gd name="connsiteX182" fmla="*/ 5810250 w 6219825"/>
              <a:gd name="connsiteY182" fmla="*/ 5029200 h 6934200"/>
              <a:gd name="connsiteX183" fmla="*/ 5819775 w 6219825"/>
              <a:gd name="connsiteY183" fmla="*/ 5095875 h 6934200"/>
              <a:gd name="connsiteX184" fmla="*/ 5829300 w 6219825"/>
              <a:gd name="connsiteY184" fmla="*/ 5229225 h 6934200"/>
              <a:gd name="connsiteX185" fmla="*/ 5848350 w 6219825"/>
              <a:gd name="connsiteY185" fmla="*/ 5353050 h 6934200"/>
              <a:gd name="connsiteX186" fmla="*/ 5867400 w 6219825"/>
              <a:gd name="connsiteY186" fmla="*/ 5448300 h 6934200"/>
              <a:gd name="connsiteX187" fmla="*/ 5886450 w 6219825"/>
              <a:gd name="connsiteY187" fmla="*/ 5686425 h 6934200"/>
              <a:gd name="connsiteX188" fmla="*/ 5895975 w 6219825"/>
              <a:gd name="connsiteY188" fmla="*/ 5772150 h 6934200"/>
              <a:gd name="connsiteX189" fmla="*/ 5905500 w 6219825"/>
              <a:gd name="connsiteY189" fmla="*/ 6600825 h 6934200"/>
              <a:gd name="connsiteX190" fmla="*/ 5934075 w 6219825"/>
              <a:gd name="connsiteY190" fmla="*/ 6686550 h 6934200"/>
              <a:gd name="connsiteX191" fmla="*/ 5962650 w 6219825"/>
              <a:gd name="connsiteY191" fmla="*/ 6781800 h 6934200"/>
              <a:gd name="connsiteX192" fmla="*/ 5972175 w 6219825"/>
              <a:gd name="connsiteY192" fmla="*/ 6810375 h 6934200"/>
              <a:gd name="connsiteX193" fmla="*/ 5981700 w 6219825"/>
              <a:gd name="connsiteY193" fmla="*/ 6838950 h 6934200"/>
              <a:gd name="connsiteX194" fmla="*/ 6000750 w 6219825"/>
              <a:gd name="connsiteY194" fmla="*/ 6867525 h 6934200"/>
              <a:gd name="connsiteX195" fmla="*/ 6048375 w 6219825"/>
              <a:gd name="connsiteY195" fmla="*/ 6934200 h 6934200"/>
              <a:gd name="connsiteX196" fmla="*/ 6153150 w 6219825"/>
              <a:gd name="connsiteY196" fmla="*/ 6924675 h 6934200"/>
              <a:gd name="connsiteX197" fmla="*/ 6172200 w 6219825"/>
              <a:gd name="connsiteY197" fmla="*/ 6886575 h 6934200"/>
              <a:gd name="connsiteX198" fmla="*/ 6191250 w 6219825"/>
              <a:gd name="connsiteY198" fmla="*/ 5934075 h 6934200"/>
              <a:gd name="connsiteX199" fmla="*/ 6219825 w 6219825"/>
              <a:gd name="connsiteY199" fmla="*/ 2743200 h 6934200"/>
              <a:gd name="connsiteX200" fmla="*/ 6210300 w 6219825"/>
              <a:gd name="connsiteY200" fmla="*/ 228600 h 6934200"/>
              <a:gd name="connsiteX201" fmla="*/ 6181725 w 6219825"/>
              <a:gd name="connsiteY201" fmla="*/ 104775 h 6934200"/>
              <a:gd name="connsiteX202" fmla="*/ 6172200 w 6219825"/>
              <a:gd name="connsiteY202" fmla="*/ 47625 h 6934200"/>
              <a:gd name="connsiteX203" fmla="*/ 6096000 w 6219825"/>
              <a:gd name="connsiteY20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28800 w 6219825"/>
              <a:gd name="connsiteY64" fmla="*/ 2857500 h 6934200"/>
              <a:gd name="connsiteX65" fmla="*/ 1800225 w 6219825"/>
              <a:gd name="connsiteY65" fmla="*/ 2838450 h 6934200"/>
              <a:gd name="connsiteX66" fmla="*/ 1762125 w 6219825"/>
              <a:gd name="connsiteY66" fmla="*/ 2809875 h 6934200"/>
              <a:gd name="connsiteX67" fmla="*/ 1733550 w 6219825"/>
              <a:gd name="connsiteY67" fmla="*/ 2781300 h 6934200"/>
              <a:gd name="connsiteX68" fmla="*/ 1685925 w 6219825"/>
              <a:gd name="connsiteY68" fmla="*/ 2771775 h 6934200"/>
              <a:gd name="connsiteX69" fmla="*/ 1466850 w 6219825"/>
              <a:gd name="connsiteY69" fmla="*/ 2752725 h 6934200"/>
              <a:gd name="connsiteX70" fmla="*/ 1362075 w 6219825"/>
              <a:gd name="connsiteY70" fmla="*/ 2724150 h 6934200"/>
              <a:gd name="connsiteX71" fmla="*/ 1314450 w 6219825"/>
              <a:gd name="connsiteY71" fmla="*/ 2714625 h 6934200"/>
              <a:gd name="connsiteX72" fmla="*/ 1266825 w 6219825"/>
              <a:gd name="connsiteY72" fmla="*/ 2695575 h 6934200"/>
              <a:gd name="connsiteX73" fmla="*/ 1181100 w 6219825"/>
              <a:gd name="connsiteY73" fmla="*/ 2686050 h 6934200"/>
              <a:gd name="connsiteX74" fmla="*/ 1152525 w 6219825"/>
              <a:gd name="connsiteY74" fmla="*/ 2676525 h 6934200"/>
              <a:gd name="connsiteX75" fmla="*/ 1047750 w 6219825"/>
              <a:gd name="connsiteY75" fmla="*/ 2647950 h 6934200"/>
              <a:gd name="connsiteX76" fmla="*/ 1009650 w 6219825"/>
              <a:gd name="connsiteY76" fmla="*/ 2628900 h 6934200"/>
              <a:gd name="connsiteX77" fmla="*/ 962025 w 6219825"/>
              <a:gd name="connsiteY77" fmla="*/ 2609850 h 6934200"/>
              <a:gd name="connsiteX78" fmla="*/ 933450 w 6219825"/>
              <a:gd name="connsiteY78" fmla="*/ 2590800 h 6934200"/>
              <a:gd name="connsiteX79" fmla="*/ 904875 w 6219825"/>
              <a:gd name="connsiteY79" fmla="*/ 2581275 h 6934200"/>
              <a:gd name="connsiteX80" fmla="*/ 876300 w 6219825"/>
              <a:gd name="connsiteY80" fmla="*/ 2562225 h 6934200"/>
              <a:gd name="connsiteX81" fmla="*/ 809625 w 6219825"/>
              <a:gd name="connsiteY81" fmla="*/ 2533650 h 6934200"/>
              <a:gd name="connsiteX82" fmla="*/ 781050 w 6219825"/>
              <a:gd name="connsiteY82" fmla="*/ 2514600 h 6934200"/>
              <a:gd name="connsiteX83" fmla="*/ 752475 w 6219825"/>
              <a:gd name="connsiteY83" fmla="*/ 2505075 h 6934200"/>
              <a:gd name="connsiteX84" fmla="*/ 685800 w 6219825"/>
              <a:gd name="connsiteY84" fmla="*/ 2486025 h 6934200"/>
              <a:gd name="connsiteX85" fmla="*/ 638175 w 6219825"/>
              <a:gd name="connsiteY85" fmla="*/ 2476500 h 6934200"/>
              <a:gd name="connsiteX86" fmla="*/ 581025 w 6219825"/>
              <a:gd name="connsiteY86" fmla="*/ 2457450 h 6934200"/>
              <a:gd name="connsiteX87" fmla="*/ 466725 w 6219825"/>
              <a:gd name="connsiteY87" fmla="*/ 2438400 h 6934200"/>
              <a:gd name="connsiteX88" fmla="*/ 419100 w 6219825"/>
              <a:gd name="connsiteY88" fmla="*/ 2419350 h 6934200"/>
              <a:gd name="connsiteX89" fmla="*/ 390525 w 6219825"/>
              <a:gd name="connsiteY89" fmla="*/ 2409825 h 6934200"/>
              <a:gd name="connsiteX90" fmla="*/ 342900 w 6219825"/>
              <a:gd name="connsiteY90" fmla="*/ 2390775 h 6934200"/>
              <a:gd name="connsiteX91" fmla="*/ 219075 w 6219825"/>
              <a:gd name="connsiteY91" fmla="*/ 2362200 h 6934200"/>
              <a:gd name="connsiteX92" fmla="*/ 190500 w 6219825"/>
              <a:gd name="connsiteY92" fmla="*/ 2352675 h 6934200"/>
              <a:gd name="connsiteX93" fmla="*/ 133350 w 6219825"/>
              <a:gd name="connsiteY93" fmla="*/ 2362200 h 6934200"/>
              <a:gd name="connsiteX94" fmla="*/ 85725 w 6219825"/>
              <a:gd name="connsiteY94" fmla="*/ 2409825 h 6934200"/>
              <a:gd name="connsiteX95" fmla="*/ 57150 w 6219825"/>
              <a:gd name="connsiteY95" fmla="*/ 2447925 h 6934200"/>
              <a:gd name="connsiteX96" fmla="*/ 38100 w 6219825"/>
              <a:gd name="connsiteY96" fmla="*/ 2486025 h 6934200"/>
              <a:gd name="connsiteX97" fmla="*/ 19050 w 6219825"/>
              <a:gd name="connsiteY97" fmla="*/ 2514600 h 6934200"/>
              <a:gd name="connsiteX98" fmla="*/ 9525 w 6219825"/>
              <a:gd name="connsiteY98" fmla="*/ 2552700 h 6934200"/>
              <a:gd name="connsiteX99" fmla="*/ 0 w 6219825"/>
              <a:gd name="connsiteY99" fmla="*/ 2581275 h 6934200"/>
              <a:gd name="connsiteX100" fmla="*/ 28575 w 6219825"/>
              <a:gd name="connsiteY100" fmla="*/ 2733675 h 6934200"/>
              <a:gd name="connsiteX101" fmla="*/ 47625 w 6219825"/>
              <a:gd name="connsiteY101" fmla="*/ 2790825 h 6934200"/>
              <a:gd name="connsiteX102" fmla="*/ 76200 w 6219825"/>
              <a:gd name="connsiteY102" fmla="*/ 2828925 h 6934200"/>
              <a:gd name="connsiteX103" fmla="*/ 85725 w 6219825"/>
              <a:gd name="connsiteY103" fmla="*/ 2857500 h 6934200"/>
              <a:gd name="connsiteX104" fmla="*/ 114300 w 6219825"/>
              <a:gd name="connsiteY104" fmla="*/ 2867025 h 6934200"/>
              <a:gd name="connsiteX105" fmla="*/ 171450 w 6219825"/>
              <a:gd name="connsiteY105" fmla="*/ 2905125 h 6934200"/>
              <a:gd name="connsiteX106" fmla="*/ 200025 w 6219825"/>
              <a:gd name="connsiteY106" fmla="*/ 2914650 h 6934200"/>
              <a:gd name="connsiteX107" fmla="*/ 228600 w 6219825"/>
              <a:gd name="connsiteY107" fmla="*/ 2933700 h 6934200"/>
              <a:gd name="connsiteX108" fmla="*/ 257175 w 6219825"/>
              <a:gd name="connsiteY108" fmla="*/ 2962275 h 6934200"/>
              <a:gd name="connsiteX109" fmla="*/ 314325 w 6219825"/>
              <a:gd name="connsiteY109" fmla="*/ 2981325 h 6934200"/>
              <a:gd name="connsiteX110" fmla="*/ 352425 w 6219825"/>
              <a:gd name="connsiteY110" fmla="*/ 3000375 h 6934200"/>
              <a:gd name="connsiteX111" fmla="*/ 409575 w 6219825"/>
              <a:gd name="connsiteY111" fmla="*/ 3048000 h 6934200"/>
              <a:gd name="connsiteX112" fmla="*/ 438150 w 6219825"/>
              <a:gd name="connsiteY112" fmla="*/ 3086100 h 6934200"/>
              <a:gd name="connsiteX113" fmla="*/ 466725 w 6219825"/>
              <a:gd name="connsiteY113" fmla="*/ 3143250 h 6934200"/>
              <a:gd name="connsiteX114" fmla="*/ 476250 w 6219825"/>
              <a:gd name="connsiteY114" fmla="*/ 3171825 h 6934200"/>
              <a:gd name="connsiteX115" fmla="*/ 504825 w 6219825"/>
              <a:gd name="connsiteY115" fmla="*/ 3209925 h 6934200"/>
              <a:gd name="connsiteX116" fmla="*/ 523875 w 6219825"/>
              <a:gd name="connsiteY116" fmla="*/ 3248025 h 6934200"/>
              <a:gd name="connsiteX117" fmla="*/ 533400 w 6219825"/>
              <a:gd name="connsiteY117" fmla="*/ 3295650 h 6934200"/>
              <a:gd name="connsiteX118" fmla="*/ 590550 w 6219825"/>
              <a:gd name="connsiteY118" fmla="*/ 3371850 h 6934200"/>
              <a:gd name="connsiteX119" fmla="*/ 666750 w 6219825"/>
              <a:gd name="connsiteY119" fmla="*/ 3457575 h 6934200"/>
              <a:gd name="connsiteX120" fmla="*/ 695325 w 6219825"/>
              <a:gd name="connsiteY120" fmla="*/ 3476625 h 6934200"/>
              <a:gd name="connsiteX121" fmla="*/ 762000 w 6219825"/>
              <a:gd name="connsiteY121" fmla="*/ 3571875 h 6934200"/>
              <a:gd name="connsiteX122" fmla="*/ 800100 w 6219825"/>
              <a:gd name="connsiteY122" fmla="*/ 3629025 h 6934200"/>
              <a:gd name="connsiteX123" fmla="*/ 857250 w 6219825"/>
              <a:gd name="connsiteY123" fmla="*/ 3724275 h 6934200"/>
              <a:gd name="connsiteX124" fmla="*/ 923925 w 6219825"/>
              <a:gd name="connsiteY124" fmla="*/ 3781425 h 6934200"/>
              <a:gd name="connsiteX125" fmla="*/ 952500 w 6219825"/>
              <a:gd name="connsiteY125" fmla="*/ 3810000 h 6934200"/>
              <a:gd name="connsiteX126" fmla="*/ 981075 w 6219825"/>
              <a:gd name="connsiteY126" fmla="*/ 3829050 h 6934200"/>
              <a:gd name="connsiteX127" fmla="*/ 1028700 w 6219825"/>
              <a:gd name="connsiteY127" fmla="*/ 3886200 h 6934200"/>
              <a:gd name="connsiteX128" fmla="*/ 1057275 w 6219825"/>
              <a:gd name="connsiteY128" fmla="*/ 3924300 h 6934200"/>
              <a:gd name="connsiteX129" fmla="*/ 1076325 w 6219825"/>
              <a:gd name="connsiteY129" fmla="*/ 3952875 h 6934200"/>
              <a:gd name="connsiteX130" fmla="*/ 1114425 w 6219825"/>
              <a:gd name="connsiteY130" fmla="*/ 3962400 h 6934200"/>
              <a:gd name="connsiteX131" fmla="*/ 1152525 w 6219825"/>
              <a:gd name="connsiteY131" fmla="*/ 3990975 h 6934200"/>
              <a:gd name="connsiteX132" fmla="*/ 1181100 w 6219825"/>
              <a:gd name="connsiteY132" fmla="*/ 4010025 h 6934200"/>
              <a:gd name="connsiteX133" fmla="*/ 1200150 w 6219825"/>
              <a:gd name="connsiteY133" fmla="*/ 4038600 h 6934200"/>
              <a:gd name="connsiteX134" fmla="*/ 1228725 w 6219825"/>
              <a:gd name="connsiteY134" fmla="*/ 4048125 h 6934200"/>
              <a:gd name="connsiteX135" fmla="*/ 1257300 w 6219825"/>
              <a:gd name="connsiteY135" fmla="*/ 4067175 h 6934200"/>
              <a:gd name="connsiteX136" fmla="*/ 1343025 w 6219825"/>
              <a:gd name="connsiteY136" fmla="*/ 4057650 h 6934200"/>
              <a:gd name="connsiteX137" fmla="*/ 1371600 w 6219825"/>
              <a:gd name="connsiteY137" fmla="*/ 4038600 h 6934200"/>
              <a:gd name="connsiteX138" fmla="*/ 1419225 w 6219825"/>
              <a:gd name="connsiteY138" fmla="*/ 3981450 h 6934200"/>
              <a:gd name="connsiteX139" fmla="*/ 1485900 w 6219825"/>
              <a:gd name="connsiteY139" fmla="*/ 3924300 h 6934200"/>
              <a:gd name="connsiteX140" fmla="*/ 1514475 w 6219825"/>
              <a:gd name="connsiteY140" fmla="*/ 3914775 h 6934200"/>
              <a:gd name="connsiteX141" fmla="*/ 1543050 w 6219825"/>
              <a:gd name="connsiteY141" fmla="*/ 3895725 h 6934200"/>
              <a:gd name="connsiteX142" fmla="*/ 1628775 w 6219825"/>
              <a:gd name="connsiteY142" fmla="*/ 3876675 h 6934200"/>
              <a:gd name="connsiteX143" fmla="*/ 1657350 w 6219825"/>
              <a:gd name="connsiteY143" fmla="*/ 3857625 h 6934200"/>
              <a:gd name="connsiteX144" fmla="*/ 1685925 w 6219825"/>
              <a:gd name="connsiteY144" fmla="*/ 3829050 h 6934200"/>
              <a:gd name="connsiteX145" fmla="*/ 1743075 w 6219825"/>
              <a:gd name="connsiteY145" fmla="*/ 3810000 h 6934200"/>
              <a:gd name="connsiteX146" fmla="*/ 1809750 w 6219825"/>
              <a:gd name="connsiteY146" fmla="*/ 3790950 h 6934200"/>
              <a:gd name="connsiteX147" fmla="*/ 1924050 w 6219825"/>
              <a:gd name="connsiteY147" fmla="*/ 3771900 h 6934200"/>
              <a:gd name="connsiteX148" fmla="*/ 1943100 w 6219825"/>
              <a:gd name="connsiteY148" fmla="*/ 3743325 h 6934200"/>
              <a:gd name="connsiteX149" fmla="*/ 2000250 w 6219825"/>
              <a:gd name="connsiteY149" fmla="*/ 3724275 h 6934200"/>
              <a:gd name="connsiteX150" fmla="*/ 2345301 w 6219825"/>
              <a:gd name="connsiteY150" fmla="*/ 3695528 h 6934200"/>
              <a:gd name="connsiteX151" fmla="*/ 2566219 w 6219825"/>
              <a:gd name="connsiteY151" fmla="*/ 3714423 h 6934200"/>
              <a:gd name="connsiteX152" fmla="*/ 2825546 w 6219825"/>
              <a:gd name="connsiteY152" fmla="*/ 3676229 h 6934200"/>
              <a:gd name="connsiteX153" fmla="*/ 3347577 w 6219825"/>
              <a:gd name="connsiteY153" fmla="*/ 3676210 h 6934200"/>
              <a:gd name="connsiteX154" fmla="*/ 3527630 w 6219825"/>
              <a:gd name="connsiteY154" fmla="*/ 3714290 h 6934200"/>
              <a:gd name="connsiteX155" fmla="*/ 3814302 w 6219825"/>
              <a:gd name="connsiteY155" fmla="*/ 3752467 h 6934200"/>
              <a:gd name="connsiteX156" fmla="*/ 3994663 w 6219825"/>
              <a:gd name="connsiteY156" fmla="*/ 3752505 h 6934200"/>
              <a:gd name="connsiteX157" fmla="*/ 4245078 w 6219825"/>
              <a:gd name="connsiteY157" fmla="*/ 3781061 h 6934200"/>
              <a:gd name="connsiteX158" fmla="*/ 4400857 w 6219825"/>
              <a:gd name="connsiteY158" fmla="*/ 3800091 h 6934200"/>
              <a:gd name="connsiteX159" fmla="*/ 4622390 w 6219825"/>
              <a:gd name="connsiteY159" fmla="*/ 3800188 h 6934200"/>
              <a:gd name="connsiteX160" fmla="*/ 4742836 w 6219825"/>
              <a:gd name="connsiteY160" fmla="*/ 3800360 h 6934200"/>
              <a:gd name="connsiteX161" fmla="*/ 5076825 w 6219825"/>
              <a:gd name="connsiteY161" fmla="*/ 3886008 h 6934200"/>
              <a:gd name="connsiteX162" fmla="*/ 5334000 w 6219825"/>
              <a:gd name="connsiteY162" fmla="*/ 3981450 h 6934200"/>
              <a:gd name="connsiteX163" fmla="*/ 5343525 w 6219825"/>
              <a:gd name="connsiteY163" fmla="*/ 4010025 h 6934200"/>
              <a:gd name="connsiteX164" fmla="*/ 5410200 w 6219825"/>
              <a:gd name="connsiteY164" fmla="*/ 4067175 h 6934200"/>
              <a:gd name="connsiteX165" fmla="*/ 5438775 w 6219825"/>
              <a:gd name="connsiteY165" fmla="*/ 4076700 h 6934200"/>
              <a:gd name="connsiteX166" fmla="*/ 5495925 w 6219825"/>
              <a:gd name="connsiteY166" fmla="*/ 4133850 h 6934200"/>
              <a:gd name="connsiteX167" fmla="*/ 5562600 w 6219825"/>
              <a:gd name="connsiteY167" fmla="*/ 4171950 h 6934200"/>
              <a:gd name="connsiteX168" fmla="*/ 5591175 w 6219825"/>
              <a:gd name="connsiteY168" fmla="*/ 4229100 h 6934200"/>
              <a:gd name="connsiteX169" fmla="*/ 5600700 w 6219825"/>
              <a:gd name="connsiteY169" fmla="*/ 4257675 h 6934200"/>
              <a:gd name="connsiteX170" fmla="*/ 5619750 w 6219825"/>
              <a:gd name="connsiteY170" fmla="*/ 4295775 h 6934200"/>
              <a:gd name="connsiteX171" fmla="*/ 5629275 w 6219825"/>
              <a:gd name="connsiteY171" fmla="*/ 4333875 h 6934200"/>
              <a:gd name="connsiteX172" fmla="*/ 5648325 w 6219825"/>
              <a:gd name="connsiteY172" fmla="*/ 4362450 h 6934200"/>
              <a:gd name="connsiteX173" fmla="*/ 5657850 w 6219825"/>
              <a:gd name="connsiteY173" fmla="*/ 4391025 h 6934200"/>
              <a:gd name="connsiteX174" fmla="*/ 5695950 w 6219825"/>
              <a:gd name="connsiteY174" fmla="*/ 4448175 h 6934200"/>
              <a:gd name="connsiteX175" fmla="*/ 5705475 w 6219825"/>
              <a:gd name="connsiteY175" fmla="*/ 4495800 h 6934200"/>
              <a:gd name="connsiteX176" fmla="*/ 5734050 w 6219825"/>
              <a:gd name="connsiteY176" fmla="*/ 4524375 h 6934200"/>
              <a:gd name="connsiteX177" fmla="*/ 5753100 w 6219825"/>
              <a:gd name="connsiteY177" fmla="*/ 4562475 h 6934200"/>
              <a:gd name="connsiteX178" fmla="*/ 5772150 w 6219825"/>
              <a:gd name="connsiteY178" fmla="*/ 4619625 h 6934200"/>
              <a:gd name="connsiteX179" fmla="*/ 5781675 w 6219825"/>
              <a:gd name="connsiteY179" fmla="*/ 4648200 h 6934200"/>
              <a:gd name="connsiteX180" fmla="*/ 5791200 w 6219825"/>
              <a:gd name="connsiteY180" fmla="*/ 4676775 h 6934200"/>
              <a:gd name="connsiteX181" fmla="*/ 5810250 w 6219825"/>
              <a:gd name="connsiteY181" fmla="*/ 5029200 h 6934200"/>
              <a:gd name="connsiteX182" fmla="*/ 5819775 w 6219825"/>
              <a:gd name="connsiteY182" fmla="*/ 5095875 h 6934200"/>
              <a:gd name="connsiteX183" fmla="*/ 5829300 w 6219825"/>
              <a:gd name="connsiteY183" fmla="*/ 5229225 h 6934200"/>
              <a:gd name="connsiteX184" fmla="*/ 5848350 w 6219825"/>
              <a:gd name="connsiteY184" fmla="*/ 5353050 h 6934200"/>
              <a:gd name="connsiteX185" fmla="*/ 5867400 w 6219825"/>
              <a:gd name="connsiteY185" fmla="*/ 5448300 h 6934200"/>
              <a:gd name="connsiteX186" fmla="*/ 5886450 w 6219825"/>
              <a:gd name="connsiteY186" fmla="*/ 5686425 h 6934200"/>
              <a:gd name="connsiteX187" fmla="*/ 5895975 w 6219825"/>
              <a:gd name="connsiteY187" fmla="*/ 5772150 h 6934200"/>
              <a:gd name="connsiteX188" fmla="*/ 5905500 w 6219825"/>
              <a:gd name="connsiteY188" fmla="*/ 6600825 h 6934200"/>
              <a:gd name="connsiteX189" fmla="*/ 5934075 w 6219825"/>
              <a:gd name="connsiteY189" fmla="*/ 6686550 h 6934200"/>
              <a:gd name="connsiteX190" fmla="*/ 5962650 w 6219825"/>
              <a:gd name="connsiteY190" fmla="*/ 6781800 h 6934200"/>
              <a:gd name="connsiteX191" fmla="*/ 5972175 w 6219825"/>
              <a:gd name="connsiteY191" fmla="*/ 6810375 h 6934200"/>
              <a:gd name="connsiteX192" fmla="*/ 5981700 w 6219825"/>
              <a:gd name="connsiteY192" fmla="*/ 6838950 h 6934200"/>
              <a:gd name="connsiteX193" fmla="*/ 6000750 w 6219825"/>
              <a:gd name="connsiteY193" fmla="*/ 6867525 h 6934200"/>
              <a:gd name="connsiteX194" fmla="*/ 6048375 w 6219825"/>
              <a:gd name="connsiteY194" fmla="*/ 6934200 h 6934200"/>
              <a:gd name="connsiteX195" fmla="*/ 6153150 w 6219825"/>
              <a:gd name="connsiteY195" fmla="*/ 6924675 h 6934200"/>
              <a:gd name="connsiteX196" fmla="*/ 6172200 w 6219825"/>
              <a:gd name="connsiteY196" fmla="*/ 6886575 h 6934200"/>
              <a:gd name="connsiteX197" fmla="*/ 6191250 w 6219825"/>
              <a:gd name="connsiteY197" fmla="*/ 5934075 h 6934200"/>
              <a:gd name="connsiteX198" fmla="*/ 6219825 w 6219825"/>
              <a:gd name="connsiteY198" fmla="*/ 2743200 h 6934200"/>
              <a:gd name="connsiteX199" fmla="*/ 6210300 w 6219825"/>
              <a:gd name="connsiteY199" fmla="*/ 228600 h 6934200"/>
              <a:gd name="connsiteX200" fmla="*/ 6181725 w 6219825"/>
              <a:gd name="connsiteY200" fmla="*/ 104775 h 6934200"/>
              <a:gd name="connsiteX201" fmla="*/ 6172200 w 6219825"/>
              <a:gd name="connsiteY201" fmla="*/ 47625 h 6934200"/>
              <a:gd name="connsiteX202" fmla="*/ 6096000 w 6219825"/>
              <a:gd name="connsiteY20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00225 w 6219825"/>
              <a:gd name="connsiteY64" fmla="*/ 2838450 h 6934200"/>
              <a:gd name="connsiteX65" fmla="*/ 1762125 w 6219825"/>
              <a:gd name="connsiteY65" fmla="*/ 2809875 h 6934200"/>
              <a:gd name="connsiteX66" fmla="*/ 1733550 w 6219825"/>
              <a:gd name="connsiteY66" fmla="*/ 2781300 h 6934200"/>
              <a:gd name="connsiteX67" fmla="*/ 1685925 w 6219825"/>
              <a:gd name="connsiteY67" fmla="*/ 2771775 h 6934200"/>
              <a:gd name="connsiteX68" fmla="*/ 1466850 w 6219825"/>
              <a:gd name="connsiteY68" fmla="*/ 2752725 h 6934200"/>
              <a:gd name="connsiteX69" fmla="*/ 1362075 w 6219825"/>
              <a:gd name="connsiteY69" fmla="*/ 2724150 h 6934200"/>
              <a:gd name="connsiteX70" fmla="*/ 1314450 w 6219825"/>
              <a:gd name="connsiteY70" fmla="*/ 2714625 h 6934200"/>
              <a:gd name="connsiteX71" fmla="*/ 1266825 w 6219825"/>
              <a:gd name="connsiteY71" fmla="*/ 2695575 h 6934200"/>
              <a:gd name="connsiteX72" fmla="*/ 1181100 w 6219825"/>
              <a:gd name="connsiteY72" fmla="*/ 2686050 h 6934200"/>
              <a:gd name="connsiteX73" fmla="*/ 1152525 w 6219825"/>
              <a:gd name="connsiteY73" fmla="*/ 2676525 h 6934200"/>
              <a:gd name="connsiteX74" fmla="*/ 1047750 w 6219825"/>
              <a:gd name="connsiteY74" fmla="*/ 2647950 h 6934200"/>
              <a:gd name="connsiteX75" fmla="*/ 1009650 w 6219825"/>
              <a:gd name="connsiteY75" fmla="*/ 2628900 h 6934200"/>
              <a:gd name="connsiteX76" fmla="*/ 962025 w 6219825"/>
              <a:gd name="connsiteY76" fmla="*/ 2609850 h 6934200"/>
              <a:gd name="connsiteX77" fmla="*/ 933450 w 6219825"/>
              <a:gd name="connsiteY77" fmla="*/ 2590800 h 6934200"/>
              <a:gd name="connsiteX78" fmla="*/ 904875 w 6219825"/>
              <a:gd name="connsiteY78" fmla="*/ 2581275 h 6934200"/>
              <a:gd name="connsiteX79" fmla="*/ 876300 w 6219825"/>
              <a:gd name="connsiteY79" fmla="*/ 2562225 h 6934200"/>
              <a:gd name="connsiteX80" fmla="*/ 809625 w 6219825"/>
              <a:gd name="connsiteY80" fmla="*/ 2533650 h 6934200"/>
              <a:gd name="connsiteX81" fmla="*/ 781050 w 6219825"/>
              <a:gd name="connsiteY81" fmla="*/ 2514600 h 6934200"/>
              <a:gd name="connsiteX82" fmla="*/ 752475 w 6219825"/>
              <a:gd name="connsiteY82" fmla="*/ 2505075 h 6934200"/>
              <a:gd name="connsiteX83" fmla="*/ 685800 w 6219825"/>
              <a:gd name="connsiteY83" fmla="*/ 2486025 h 6934200"/>
              <a:gd name="connsiteX84" fmla="*/ 638175 w 6219825"/>
              <a:gd name="connsiteY84" fmla="*/ 2476500 h 6934200"/>
              <a:gd name="connsiteX85" fmla="*/ 581025 w 6219825"/>
              <a:gd name="connsiteY85" fmla="*/ 2457450 h 6934200"/>
              <a:gd name="connsiteX86" fmla="*/ 466725 w 6219825"/>
              <a:gd name="connsiteY86" fmla="*/ 2438400 h 6934200"/>
              <a:gd name="connsiteX87" fmla="*/ 419100 w 6219825"/>
              <a:gd name="connsiteY87" fmla="*/ 2419350 h 6934200"/>
              <a:gd name="connsiteX88" fmla="*/ 390525 w 6219825"/>
              <a:gd name="connsiteY88" fmla="*/ 2409825 h 6934200"/>
              <a:gd name="connsiteX89" fmla="*/ 342900 w 6219825"/>
              <a:gd name="connsiteY89" fmla="*/ 2390775 h 6934200"/>
              <a:gd name="connsiteX90" fmla="*/ 219075 w 6219825"/>
              <a:gd name="connsiteY90" fmla="*/ 2362200 h 6934200"/>
              <a:gd name="connsiteX91" fmla="*/ 190500 w 6219825"/>
              <a:gd name="connsiteY91" fmla="*/ 2352675 h 6934200"/>
              <a:gd name="connsiteX92" fmla="*/ 133350 w 6219825"/>
              <a:gd name="connsiteY92" fmla="*/ 2362200 h 6934200"/>
              <a:gd name="connsiteX93" fmla="*/ 85725 w 6219825"/>
              <a:gd name="connsiteY93" fmla="*/ 2409825 h 6934200"/>
              <a:gd name="connsiteX94" fmla="*/ 57150 w 6219825"/>
              <a:gd name="connsiteY94" fmla="*/ 2447925 h 6934200"/>
              <a:gd name="connsiteX95" fmla="*/ 38100 w 6219825"/>
              <a:gd name="connsiteY95" fmla="*/ 2486025 h 6934200"/>
              <a:gd name="connsiteX96" fmla="*/ 19050 w 6219825"/>
              <a:gd name="connsiteY96" fmla="*/ 2514600 h 6934200"/>
              <a:gd name="connsiteX97" fmla="*/ 9525 w 6219825"/>
              <a:gd name="connsiteY97" fmla="*/ 2552700 h 6934200"/>
              <a:gd name="connsiteX98" fmla="*/ 0 w 6219825"/>
              <a:gd name="connsiteY98" fmla="*/ 2581275 h 6934200"/>
              <a:gd name="connsiteX99" fmla="*/ 28575 w 6219825"/>
              <a:gd name="connsiteY99" fmla="*/ 2733675 h 6934200"/>
              <a:gd name="connsiteX100" fmla="*/ 47625 w 6219825"/>
              <a:gd name="connsiteY100" fmla="*/ 2790825 h 6934200"/>
              <a:gd name="connsiteX101" fmla="*/ 76200 w 6219825"/>
              <a:gd name="connsiteY101" fmla="*/ 2828925 h 6934200"/>
              <a:gd name="connsiteX102" fmla="*/ 85725 w 6219825"/>
              <a:gd name="connsiteY102" fmla="*/ 2857500 h 6934200"/>
              <a:gd name="connsiteX103" fmla="*/ 114300 w 6219825"/>
              <a:gd name="connsiteY103" fmla="*/ 2867025 h 6934200"/>
              <a:gd name="connsiteX104" fmla="*/ 171450 w 6219825"/>
              <a:gd name="connsiteY104" fmla="*/ 2905125 h 6934200"/>
              <a:gd name="connsiteX105" fmla="*/ 200025 w 6219825"/>
              <a:gd name="connsiteY105" fmla="*/ 2914650 h 6934200"/>
              <a:gd name="connsiteX106" fmla="*/ 228600 w 6219825"/>
              <a:gd name="connsiteY106" fmla="*/ 2933700 h 6934200"/>
              <a:gd name="connsiteX107" fmla="*/ 257175 w 6219825"/>
              <a:gd name="connsiteY107" fmla="*/ 2962275 h 6934200"/>
              <a:gd name="connsiteX108" fmla="*/ 314325 w 6219825"/>
              <a:gd name="connsiteY108" fmla="*/ 2981325 h 6934200"/>
              <a:gd name="connsiteX109" fmla="*/ 352425 w 6219825"/>
              <a:gd name="connsiteY109" fmla="*/ 3000375 h 6934200"/>
              <a:gd name="connsiteX110" fmla="*/ 409575 w 6219825"/>
              <a:gd name="connsiteY110" fmla="*/ 3048000 h 6934200"/>
              <a:gd name="connsiteX111" fmla="*/ 438150 w 6219825"/>
              <a:gd name="connsiteY111" fmla="*/ 3086100 h 6934200"/>
              <a:gd name="connsiteX112" fmla="*/ 466725 w 6219825"/>
              <a:gd name="connsiteY112" fmla="*/ 3143250 h 6934200"/>
              <a:gd name="connsiteX113" fmla="*/ 476250 w 6219825"/>
              <a:gd name="connsiteY113" fmla="*/ 3171825 h 6934200"/>
              <a:gd name="connsiteX114" fmla="*/ 504825 w 6219825"/>
              <a:gd name="connsiteY114" fmla="*/ 3209925 h 6934200"/>
              <a:gd name="connsiteX115" fmla="*/ 523875 w 6219825"/>
              <a:gd name="connsiteY115" fmla="*/ 3248025 h 6934200"/>
              <a:gd name="connsiteX116" fmla="*/ 533400 w 6219825"/>
              <a:gd name="connsiteY116" fmla="*/ 3295650 h 6934200"/>
              <a:gd name="connsiteX117" fmla="*/ 590550 w 6219825"/>
              <a:gd name="connsiteY117" fmla="*/ 3371850 h 6934200"/>
              <a:gd name="connsiteX118" fmla="*/ 666750 w 6219825"/>
              <a:gd name="connsiteY118" fmla="*/ 3457575 h 6934200"/>
              <a:gd name="connsiteX119" fmla="*/ 695325 w 6219825"/>
              <a:gd name="connsiteY119" fmla="*/ 3476625 h 6934200"/>
              <a:gd name="connsiteX120" fmla="*/ 762000 w 6219825"/>
              <a:gd name="connsiteY120" fmla="*/ 3571875 h 6934200"/>
              <a:gd name="connsiteX121" fmla="*/ 800100 w 6219825"/>
              <a:gd name="connsiteY121" fmla="*/ 3629025 h 6934200"/>
              <a:gd name="connsiteX122" fmla="*/ 857250 w 6219825"/>
              <a:gd name="connsiteY122" fmla="*/ 3724275 h 6934200"/>
              <a:gd name="connsiteX123" fmla="*/ 923925 w 6219825"/>
              <a:gd name="connsiteY123" fmla="*/ 3781425 h 6934200"/>
              <a:gd name="connsiteX124" fmla="*/ 952500 w 6219825"/>
              <a:gd name="connsiteY124" fmla="*/ 3810000 h 6934200"/>
              <a:gd name="connsiteX125" fmla="*/ 981075 w 6219825"/>
              <a:gd name="connsiteY125" fmla="*/ 3829050 h 6934200"/>
              <a:gd name="connsiteX126" fmla="*/ 1028700 w 6219825"/>
              <a:gd name="connsiteY126" fmla="*/ 3886200 h 6934200"/>
              <a:gd name="connsiteX127" fmla="*/ 1057275 w 6219825"/>
              <a:gd name="connsiteY127" fmla="*/ 3924300 h 6934200"/>
              <a:gd name="connsiteX128" fmla="*/ 1076325 w 6219825"/>
              <a:gd name="connsiteY128" fmla="*/ 3952875 h 6934200"/>
              <a:gd name="connsiteX129" fmla="*/ 1114425 w 6219825"/>
              <a:gd name="connsiteY129" fmla="*/ 3962400 h 6934200"/>
              <a:gd name="connsiteX130" fmla="*/ 1152525 w 6219825"/>
              <a:gd name="connsiteY130" fmla="*/ 3990975 h 6934200"/>
              <a:gd name="connsiteX131" fmla="*/ 1181100 w 6219825"/>
              <a:gd name="connsiteY131" fmla="*/ 4010025 h 6934200"/>
              <a:gd name="connsiteX132" fmla="*/ 1200150 w 6219825"/>
              <a:gd name="connsiteY132" fmla="*/ 4038600 h 6934200"/>
              <a:gd name="connsiteX133" fmla="*/ 1228725 w 6219825"/>
              <a:gd name="connsiteY133" fmla="*/ 4048125 h 6934200"/>
              <a:gd name="connsiteX134" fmla="*/ 1257300 w 6219825"/>
              <a:gd name="connsiteY134" fmla="*/ 4067175 h 6934200"/>
              <a:gd name="connsiteX135" fmla="*/ 1343025 w 6219825"/>
              <a:gd name="connsiteY135" fmla="*/ 4057650 h 6934200"/>
              <a:gd name="connsiteX136" fmla="*/ 1371600 w 6219825"/>
              <a:gd name="connsiteY136" fmla="*/ 4038600 h 6934200"/>
              <a:gd name="connsiteX137" fmla="*/ 1419225 w 6219825"/>
              <a:gd name="connsiteY137" fmla="*/ 3981450 h 6934200"/>
              <a:gd name="connsiteX138" fmla="*/ 1485900 w 6219825"/>
              <a:gd name="connsiteY138" fmla="*/ 3924300 h 6934200"/>
              <a:gd name="connsiteX139" fmla="*/ 1514475 w 6219825"/>
              <a:gd name="connsiteY139" fmla="*/ 3914775 h 6934200"/>
              <a:gd name="connsiteX140" fmla="*/ 1543050 w 6219825"/>
              <a:gd name="connsiteY140" fmla="*/ 3895725 h 6934200"/>
              <a:gd name="connsiteX141" fmla="*/ 1628775 w 6219825"/>
              <a:gd name="connsiteY141" fmla="*/ 3876675 h 6934200"/>
              <a:gd name="connsiteX142" fmla="*/ 1657350 w 6219825"/>
              <a:gd name="connsiteY142" fmla="*/ 3857625 h 6934200"/>
              <a:gd name="connsiteX143" fmla="*/ 1685925 w 6219825"/>
              <a:gd name="connsiteY143" fmla="*/ 3829050 h 6934200"/>
              <a:gd name="connsiteX144" fmla="*/ 1743075 w 6219825"/>
              <a:gd name="connsiteY144" fmla="*/ 3810000 h 6934200"/>
              <a:gd name="connsiteX145" fmla="*/ 1809750 w 6219825"/>
              <a:gd name="connsiteY145" fmla="*/ 3790950 h 6934200"/>
              <a:gd name="connsiteX146" fmla="*/ 1924050 w 6219825"/>
              <a:gd name="connsiteY146" fmla="*/ 3771900 h 6934200"/>
              <a:gd name="connsiteX147" fmla="*/ 1943100 w 6219825"/>
              <a:gd name="connsiteY147" fmla="*/ 3743325 h 6934200"/>
              <a:gd name="connsiteX148" fmla="*/ 2000250 w 6219825"/>
              <a:gd name="connsiteY148" fmla="*/ 3724275 h 6934200"/>
              <a:gd name="connsiteX149" fmla="*/ 2345301 w 6219825"/>
              <a:gd name="connsiteY149" fmla="*/ 3695528 h 6934200"/>
              <a:gd name="connsiteX150" fmla="*/ 2566219 w 6219825"/>
              <a:gd name="connsiteY150" fmla="*/ 3714423 h 6934200"/>
              <a:gd name="connsiteX151" fmla="*/ 2825546 w 6219825"/>
              <a:gd name="connsiteY151" fmla="*/ 3676229 h 6934200"/>
              <a:gd name="connsiteX152" fmla="*/ 3347577 w 6219825"/>
              <a:gd name="connsiteY152" fmla="*/ 3676210 h 6934200"/>
              <a:gd name="connsiteX153" fmla="*/ 3527630 w 6219825"/>
              <a:gd name="connsiteY153" fmla="*/ 3714290 h 6934200"/>
              <a:gd name="connsiteX154" fmla="*/ 3814302 w 6219825"/>
              <a:gd name="connsiteY154" fmla="*/ 3752467 h 6934200"/>
              <a:gd name="connsiteX155" fmla="*/ 3994663 w 6219825"/>
              <a:gd name="connsiteY155" fmla="*/ 3752505 h 6934200"/>
              <a:gd name="connsiteX156" fmla="*/ 4245078 w 6219825"/>
              <a:gd name="connsiteY156" fmla="*/ 3781061 h 6934200"/>
              <a:gd name="connsiteX157" fmla="*/ 4400857 w 6219825"/>
              <a:gd name="connsiteY157" fmla="*/ 3800091 h 6934200"/>
              <a:gd name="connsiteX158" fmla="*/ 4622390 w 6219825"/>
              <a:gd name="connsiteY158" fmla="*/ 3800188 h 6934200"/>
              <a:gd name="connsiteX159" fmla="*/ 4742836 w 6219825"/>
              <a:gd name="connsiteY159" fmla="*/ 3800360 h 6934200"/>
              <a:gd name="connsiteX160" fmla="*/ 5076825 w 6219825"/>
              <a:gd name="connsiteY160" fmla="*/ 3886008 h 6934200"/>
              <a:gd name="connsiteX161" fmla="*/ 5334000 w 6219825"/>
              <a:gd name="connsiteY161" fmla="*/ 3981450 h 6934200"/>
              <a:gd name="connsiteX162" fmla="*/ 5343525 w 6219825"/>
              <a:gd name="connsiteY162" fmla="*/ 4010025 h 6934200"/>
              <a:gd name="connsiteX163" fmla="*/ 5410200 w 6219825"/>
              <a:gd name="connsiteY163" fmla="*/ 4067175 h 6934200"/>
              <a:gd name="connsiteX164" fmla="*/ 5438775 w 6219825"/>
              <a:gd name="connsiteY164" fmla="*/ 4076700 h 6934200"/>
              <a:gd name="connsiteX165" fmla="*/ 5495925 w 6219825"/>
              <a:gd name="connsiteY165" fmla="*/ 4133850 h 6934200"/>
              <a:gd name="connsiteX166" fmla="*/ 5562600 w 6219825"/>
              <a:gd name="connsiteY166" fmla="*/ 4171950 h 6934200"/>
              <a:gd name="connsiteX167" fmla="*/ 5591175 w 6219825"/>
              <a:gd name="connsiteY167" fmla="*/ 4229100 h 6934200"/>
              <a:gd name="connsiteX168" fmla="*/ 5600700 w 6219825"/>
              <a:gd name="connsiteY168" fmla="*/ 4257675 h 6934200"/>
              <a:gd name="connsiteX169" fmla="*/ 5619750 w 6219825"/>
              <a:gd name="connsiteY169" fmla="*/ 4295775 h 6934200"/>
              <a:gd name="connsiteX170" fmla="*/ 5629275 w 6219825"/>
              <a:gd name="connsiteY170" fmla="*/ 4333875 h 6934200"/>
              <a:gd name="connsiteX171" fmla="*/ 5648325 w 6219825"/>
              <a:gd name="connsiteY171" fmla="*/ 4362450 h 6934200"/>
              <a:gd name="connsiteX172" fmla="*/ 5657850 w 6219825"/>
              <a:gd name="connsiteY172" fmla="*/ 4391025 h 6934200"/>
              <a:gd name="connsiteX173" fmla="*/ 5695950 w 6219825"/>
              <a:gd name="connsiteY173" fmla="*/ 4448175 h 6934200"/>
              <a:gd name="connsiteX174" fmla="*/ 5705475 w 6219825"/>
              <a:gd name="connsiteY174" fmla="*/ 4495800 h 6934200"/>
              <a:gd name="connsiteX175" fmla="*/ 5734050 w 6219825"/>
              <a:gd name="connsiteY175" fmla="*/ 4524375 h 6934200"/>
              <a:gd name="connsiteX176" fmla="*/ 5753100 w 6219825"/>
              <a:gd name="connsiteY176" fmla="*/ 4562475 h 6934200"/>
              <a:gd name="connsiteX177" fmla="*/ 5772150 w 6219825"/>
              <a:gd name="connsiteY177" fmla="*/ 4619625 h 6934200"/>
              <a:gd name="connsiteX178" fmla="*/ 5781675 w 6219825"/>
              <a:gd name="connsiteY178" fmla="*/ 4648200 h 6934200"/>
              <a:gd name="connsiteX179" fmla="*/ 5791200 w 6219825"/>
              <a:gd name="connsiteY179" fmla="*/ 4676775 h 6934200"/>
              <a:gd name="connsiteX180" fmla="*/ 5810250 w 6219825"/>
              <a:gd name="connsiteY180" fmla="*/ 5029200 h 6934200"/>
              <a:gd name="connsiteX181" fmla="*/ 5819775 w 6219825"/>
              <a:gd name="connsiteY181" fmla="*/ 5095875 h 6934200"/>
              <a:gd name="connsiteX182" fmla="*/ 5829300 w 6219825"/>
              <a:gd name="connsiteY182" fmla="*/ 5229225 h 6934200"/>
              <a:gd name="connsiteX183" fmla="*/ 5848350 w 6219825"/>
              <a:gd name="connsiteY183" fmla="*/ 5353050 h 6934200"/>
              <a:gd name="connsiteX184" fmla="*/ 5867400 w 6219825"/>
              <a:gd name="connsiteY184" fmla="*/ 5448300 h 6934200"/>
              <a:gd name="connsiteX185" fmla="*/ 5886450 w 6219825"/>
              <a:gd name="connsiteY185" fmla="*/ 5686425 h 6934200"/>
              <a:gd name="connsiteX186" fmla="*/ 5895975 w 6219825"/>
              <a:gd name="connsiteY186" fmla="*/ 5772150 h 6934200"/>
              <a:gd name="connsiteX187" fmla="*/ 5905500 w 6219825"/>
              <a:gd name="connsiteY187" fmla="*/ 6600825 h 6934200"/>
              <a:gd name="connsiteX188" fmla="*/ 5934075 w 6219825"/>
              <a:gd name="connsiteY188" fmla="*/ 6686550 h 6934200"/>
              <a:gd name="connsiteX189" fmla="*/ 5962650 w 6219825"/>
              <a:gd name="connsiteY189" fmla="*/ 6781800 h 6934200"/>
              <a:gd name="connsiteX190" fmla="*/ 5972175 w 6219825"/>
              <a:gd name="connsiteY190" fmla="*/ 6810375 h 6934200"/>
              <a:gd name="connsiteX191" fmla="*/ 5981700 w 6219825"/>
              <a:gd name="connsiteY191" fmla="*/ 6838950 h 6934200"/>
              <a:gd name="connsiteX192" fmla="*/ 6000750 w 6219825"/>
              <a:gd name="connsiteY192" fmla="*/ 6867525 h 6934200"/>
              <a:gd name="connsiteX193" fmla="*/ 6048375 w 6219825"/>
              <a:gd name="connsiteY193" fmla="*/ 6934200 h 6934200"/>
              <a:gd name="connsiteX194" fmla="*/ 6153150 w 6219825"/>
              <a:gd name="connsiteY194" fmla="*/ 6924675 h 6934200"/>
              <a:gd name="connsiteX195" fmla="*/ 6172200 w 6219825"/>
              <a:gd name="connsiteY195" fmla="*/ 6886575 h 6934200"/>
              <a:gd name="connsiteX196" fmla="*/ 6191250 w 6219825"/>
              <a:gd name="connsiteY196" fmla="*/ 5934075 h 6934200"/>
              <a:gd name="connsiteX197" fmla="*/ 6219825 w 6219825"/>
              <a:gd name="connsiteY197" fmla="*/ 2743200 h 6934200"/>
              <a:gd name="connsiteX198" fmla="*/ 6210300 w 6219825"/>
              <a:gd name="connsiteY198" fmla="*/ 228600 h 6934200"/>
              <a:gd name="connsiteX199" fmla="*/ 6181725 w 6219825"/>
              <a:gd name="connsiteY199" fmla="*/ 104775 h 6934200"/>
              <a:gd name="connsiteX200" fmla="*/ 6172200 w 6219825"/>
              <a:gd name="connsiteY200" fmla="*/ 47625 h 6934200"/>
              <a:gd name="connsiteX201" fmla="*/ 6096000 w 6219825"/>
              <a:gd name="connsiteY20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67063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733925 w 6219825"/>
              <a:gd name="connsiteY49" fmla="*/ 2867025 h 6934200"/>
              <a:gd name="connsiteX50" fmla="*/ 4686300 w 6219825"/>
              <a:gd name="connsiteY50" fmla="*/ 2876550 h 6934200"/>
              <a:gd name="connsiteX51" fmla="*/ 4562475 w 6219825"/>
              <a:gd name="connsiteY51" fmla="*/ 2905125 h 6934200"/>
              <a:gd name="connsiteX52" fmla="*/ 4333875 w 6219825"/>
              <a:gd name="connsiteY52" fmla="*/ 2924175 h 6934200"/>
              <a:gd name="connsiteX53" fmla="*/ 4181475 w 6219825"/>
              <a:gd name="connsiteY53" fmla="*/ 2933700 h 6934200"/>
              <a:gd name="connsiteX54" fmla="*/ 3914775 w 6219825"/>
              <a:gd name="connsiteY54" fmla="*/ 2924175 h 6934200"/>
              <a:gd name="connsiteX55" fmla="*/ 3800475 w 6219825"/>
              <a:gd name="connsiteY55" fmla="*/ 2905125 h 6934200"/>
              <a:gd name="connsiteX56" fmla="*/ 3629025 w 6219825"/>
              <a:gd name="connsiteY56" fmla="*/ 2867063 h 6934200"/>
              <a:gd name="connsiteX57" fmla="*/ 3234813 w 6219825"/>
              <a:gd name="connsiteY57" fmla="*/ 2848090 h 6934200"/>
              <a:gd name="connsiteX58" fmla="*/ 2914343 w 6219825"/>
              <a:gd name="connsiteY58" fmla="*/ 2895696 h 6934200"/>
              <a:gd name="connsiteX59" fmla="*/ 2692503 w 6219825"/>
              <a:gd name="connsiteY59" fmla="*/ 2876743 h 6934200"/>
              <a:gd name="connsiteX60" fmla="*/ 2156952 w 6219825"/>
              <a:gd name="connsiteY60" fmla="*/ 2895735 h 6934200"/>
              <a:gd name="connsiteX61" fmla="*/ 1800225 w 6219825"/>
              <a:gd name="connsiteY61" fmla="*/ 2838450 h 6934200"/>
              <a:gd name="connsiteX62" fmla="*/ 1762125 w 6219825"/>
              <a:gd name="connsiteY62" fmla="*/ 2809875 h 6934200"/>
              <a:gd name="connsiteX63" fmla="*/ 1733550 w 6219825"/>
              <a:gd name="connsiteY63" fmla="*/ 2781300 h 6934200"/>
              <a:gd name="connsiteX64" fmla="*/ 1685925 w 6219825"/>
              <a:gd name="connsiteY64" fmla="*/ 2771775 h 6934200"/>
              <a:gd name="connsiteX65" fmla="*/ 1466850 w 6219825"/>
              <a:gd name="connsiteY65" fmla="*/ 2752725 h 6934200"/>
              <a:gd name="connsiteX66" fmla="*/ 1362075 w 6219825"/>
              <a:gd name="connsiteY66" fmla="*/ 2724150 h 6934200"/>
              <a:gd name="connsiteX67" fmla="*/ 1314450 w 6219825"/>
              <a:gd name="connsiteY67" fmla="*/ 2714625 h 6934200"/>
              <a:gd name="connsiteX68" fmla="*/ 1266825 w 6219825"/>
              <a:gd name="connsiteY68" fmla="*/ 2695575 h 6934200"/>
              <a:gd name="connsiteX69" fmla="*/ 1181100 w 6219825"/>
              <a:gd name="connsiteY69" fmla="*/ 2686050 h 6934200"/>
              <a:gd name="connsiteX70" fmla="*/ 1152525 w 6219825"/>
              <a:gd name="connsiteY70" fmla="*/ 2676525 h 6934200"/>
              <a:gd name="connsiteX71" fmla="*/ 1047750 w 6219825"/>
              <a:gd name="connsiteY71" fmla="*/ 2647950 h 6934200"/>
              <a:gd name="connsiteX72" fmla="*/ 1009650 w 6219825"/>
              <a:gd name="connsiteY72" fmla="*/ 2628900 h 6934200"/>
              <a:gd name="connsiteX73" fmla="*/ 962025 w 6219825"/>
              <a:gd name="connsiteY73" fmla="*/ 2609850 h 6934200"/>
              <a:gd name="connsiteX74" fmla="*/ 933450 w 6219825"/>
              <a:gd name="connsiteY74" fmla="*/ 2590800 h 6934200"/>
              <a:gd name="connsiteX75" fmla="*/ 904875 w 6219825"/>
              <a:gd name="connsiteY75" fmla="*/ 2581275 h 6934200"/>
              <a:gd name="connsiteX76" fmla="*/ 876300 w 6219825"/>
              <a:gd name="connsiteY76" fmla="*/ 2562225 h 6934200"/>
              <a:gd name="connsiteX77" fmla="*/ 809625 w 6219825"/>
              <a:gd name="connsiteY77" fmla="*/ 2533650 h 6934200"/>
              <a:gd name="connsiteX78" fmla="*/ 781050 w 6219825"/>
              <a:gd name="connsiteY78" fmla="*/ 2514600 h 6934200"/>
              <a:gd name="connsiteX79" fmla="*/ 752475 w 6219825"/>
              <a:gd name="connsiteY79" fmla="*/ 2505075 h 6934200"/>
              <a:gd name="connsiteX80" fmla="*/ 685800 w 6219825"/>
              <a:gd name="connsiteY80" fmla="*/ 2486025 h 6934200"/>
              <a:gd name="connsiteX81" fmla="*/ 638175 w 6219825"/>
              <a:gd name="connsiteY81" fmla="*/ 2476500 h 6934200"/>
              <a:gd name="connsiteX82" fmla="*/ 581025 w 6219825"/>
              <a:gd name="connsiteY82" fmla="*/ 2457450 h 6934200"/>
              <a:gd name="connsiteX83" fmla="*/ 466725 w 6219825"/>
              <a:gd name="connsiteY83" fmla="*/ 2438400 h 6934200"/>
              <a:gd name="connsiteX84" fmla="*/ 419100 w 6219825"/>
              <a:gd name="connsiteY84" fmla="*/ 2419350 h 6934200"/>
              <a:gd name="connsiteX85" fmla="*/ 390525 w 6219825"/>
              <a:gd name="connsiteY85" fmla="*/ 2409825 h 6934200"/>
              <a:gd name="connsiteX86" fmla="*/ 342900 w 6219825"/>
              <a:gd name="connsiteY86" fmla="*/ 2390775 h 6934200"/>
              <a:gd name="connsiteX87" fmla="*/ 219075 w 6219825"/>
              <a:gd name="connsiteY87" fmla="*/ 2362200 h 6934200"/>
              <a:gd name="connsiteX88" fmla="*/ 190500 w 6219825"/>
              <a:gd name="connsiteY88" fmla="*/ 2352675 h 6934200"/>
              <a:gd name="connsiteX89" fmla="*/ 133350 w 6219825"/>
              <a:gd name="connsiteY89" fmla="*/ 2362200 h 6934200"/>
              <a:gd name="connsiteX90" fmla="*/ 85725 w 6219825"/>
              <a:gd name="connsiteY90" fmla="*/ 2409825 h 6934200"/>
              <a:gd name="connsiteX91" fmla="*/ 57150 w 6219825"/>
              <a:gd name="connsiteY91" fmla="*/ 2447925 h 6934200"/>
              <a:gd name="connsiteX92" fmla="*/ 38100 w 6219825"/>
              <a:gd name="connsiteY92" fmla="*/ 2486025 h 6934200"/>
              <a:gd name="connsiteX93" fmla="*/ 19050 w 6219825"/>
              <a:gd name="connsiteY93" fmla="*/ 2514600 h 6934200"/>
              <a:gd name="connsiteX94" fmla="*/ 9525 w 6219825"/>
              <a:gd name="connsiteY94" fmla="*/ 2552700 h 6934200"/>
              <a:gd name="connsiteX95" fmla="*/ 0 w 6219825"/>
              <a:gd name="connsiteY95" fmla="*/ 2581275 h 6934200"/>
              <a:gd name="connsiteX96" fmla="*/ 28575 w 6219825"/>
              <a:gd name="connsiteY96" fmla="*/ 2733675 h 6934200"/>
              <a:gd name="connsiteX97" fmla="*/ 47625 w 6219825"/>
              <a:gd name="connsiteY97" fmla="*/ 2790825 h 6934200"/>
              <a:gd name="connsiteX98" fmla="*/ 76200 w 6219825"/>
              <a:gd name="connsiteY98" fmla="*/ 2828925 h 6934200"/>
              <a:gd name="connsiteX99" fmla="*/ 85725 w 6219825"/>
              <a:gd name="connsiteY99" fmla="*/ 2857500 h 6934200"/>
              <a:gd name="connsiteX100" fmla="*/ 114300 w 6219825"/>
              <a:gd name="connsiteY100" fmla="*/ 2867025 h 6934200"/>
              <a:gd name="connsiteX101" fmla="*/ 171450 w 6219825"/>
              <a:gd name="connsiteY101" fmla="*/ 2905125 h 6934200"/>
              <a:gd name="connsiteX102" fmla="*/ 200025 w 6219825"/>
              <a:gd name="connsiteY102" fmla="*/ 2914650 h 6934200"/>
              <a:gd name="connsiteX103" fmla="*/ 228600 w 6219825"/>
              <a:gd name="connsiteY103" fmla="*/ 2933700 h 6934200"/>
              <a:gd name="connsiteX104" fmla="*/ 257175 w 6219825"/>
              <a:gd name="connsiteY104" fmla="*/ 2962275 h 6934200"/>
              <a:gd name="connsiteX105" fmla="*/ 314325 w 6219825"/>
              <a:gd name="connsiteY105" fmla="*/ 2981325 h 6934200"/>
              <a:gd name="connsiteX106" fmla="*/ 352425 w 6219825"/>
              <a:gd name="connsiteY106" fmla="*/ 3000375 h 6934200"/>
              <a:gd name="connsiteX107" fmla="*/ 409575 w 6219825"/>
              <a:gd name="connsiteY107" fmla="*/ 3048000 h 6934200"/>
              <a:gd name="connsiteX108" fmla="*/ 438150 w 6219825"/>
              <a:gd name="connsiteY108" fmla="*/ 3086100 h 6934200"/>
              <a:gd name="connsiteX109" fmla="*/ 466725 w 6219825"/>
              <a:gd name="connsiteY109" fmla="*/ 3143250 h 6934200"/>
              <a:gd name="connsiteX110" fmla="*/ 476250 w 6219825"/>
              <a:gd name="connsiteY110" fmla="*/ 3171825 h 6934200"/>
              <a:gd name="connsiteX111" fmla="*/ 504825 w 6219825"/>
              <a:gd name="connsiteY111" fmla="*/ 3209925 h 6934200"/>
              <a:gd name="connsiteX112" fmla="*/ 523875 w 6219825"/>
              <a:gd name="connsiteY112" fmla="*/ 3248025 h 6934200"/>
              <a:gd name="connsiteX113" fmla="*/ 533400 w 6219825"/>
              <a:gd name="connsiteY113" fmla="*/ 3295650 h 6934200"/>
              <a:gd name="connsiteX114" fmla="*/ 590550 w 6219825"/>
              <a:gd name="connsiteY114" fmla="*/ 3371850 h 6934200"/>
              <a:gd name="connsiteX115" fmla="*/ 666750 w 6219825"/>
              <a:gd name="connsiteY115" fmla="*/ 3457575 h 6934200"/>
              <a:gd name="connsiteX116" fmla="*/ 695325 w 6219825"/>
              <a:gd name="connsiteY116" fmla="*/ 3476625 h 6934200"/>
              <a:gd name="connsiteX117" fmla="*/ 762000 w 6219825"/>
              <a:gd name="connsiteY117" fmla="*/ 3571875 h 6934200"/>
              <a:gd name="connsiteX118" fmla="*/ 800100 w 6219825"/>
              <a:gd name="connsiteY118" fmla="*/ 3629025 h 6934200"/>
              <a:gd name="connsiteX119" fmla="*/ 857250 w 6219825"/>
              <a:gd name="connsiteY119" fmla="*/ 3724275 h 6934200"/>
              <a:gd name="connsiteX120" fmla="*/ 923925 w 6219825"/>
              <a:gd name="connsiteY120" fmla="*/ 3781425 h 6934200"/>
              <a:gd name="connsiteX121" fmla="*/ 952500 w 6219825"/>
              <a:gd name="connsiteY121" fmla="*/ 3810000 h 6934200"/>
              <a:gd name="connsiteX122" fmla="*/ 981075 w 6219825"/>
              <a:gd name="connsiteY122" fmla="*/ 3829050 h 6934200"/>
              <a:gd name="connsiteX123" fmla="*/ 1028700 w 6219825"/>
              <a:gd name="connsiteY123" fmla="*/ 3886200 h 6934200"/>
              <a:gd name="connsiteX124" fmla="*/ 1057275 w 6219825"/>
              <a:gd name="connsiteY124" fmla="*/ 3924300 h 6934200"/>
              <a:gd name="connsiteX125" fmla="*/ 1076325 w 6219825"/>
              <a:gd name="connsiteY125" fmla="*/ 3952875 h 6934200"/>
              <a:gd name="connsiteX126" fmla="*/ 1114425 w 6219825"/>
              <a:gd name="connsiteY126" fmla="*/ 3962400 h 6934200"/>
              <a:gd name="connsiteX127" fmla="*/ 1152525 w 6219825"/>
              <a:gd name="connsiteY127" fmla="*/ 3990975 h 6934200"/>
              <a:gd name="connsiteX128" fmla="*/ 1181100 w 6219825"/>
              <a:gd name="connsiteY128" fmla="*/ 4010025 h 6934200"/>
              <a:gd name="connsiteX129" fmla="*/ 1200150 w 6219825"/>
              <a:gd name="connsiteY129" fmla="*/ 4038600 h 6934200"/>
              <a:gd name="connsiteX130" fmla="*/ 1228725 w 6219825"/>
              <a:gd name="connsiteY130" fmla="*/ 4048125 h 6934200"/>
              <a:gd name="connsiteX131" fmla="*/ 1257300 w 6219825"/>
              <a:gd name="connsiteY131" fmla="*/ 4067175 h 6934200"/>
              <a:gd name="connsiteX132" fmla="*/ 1343025 w 6219825"/>
              <a:gd name="connsiteY132" fmla="*/ 4057650 h 6934200"/>
              <a:gd name="connsiteX133" fmla="*/ 1371600 w 6219825"/>
              <a:gd name="connsiteY133" fmla="*/ 4038600 h 6934200"/>
              <a:gd name="connsiteX134" fmla="*/ 1419225 w 6219825"/>
              <a:gd name="connsiteY134" fmla="*/ 3981450 h 6934200"/>
              <a:gd name="connsiteX135" fmla="*/ 1485900 w 6219825"/>
              <a:gd name="connsiteY135" fmla="*/ 3924300 h 6934200"/>
              <a:gd name="connsiteX136" fmla="*/ 1514475 w 6219825"/>
              <a:gd name="connsiteY136" fmla="*/ 3914775 h 6934200"/>
              <a:gd name="connsiteX137" fmla="*/ 1543050 w 6219825"/>
              <a:gd name="connsiteY137" fmla="*/ 3895725 h 6934200"/>
              <a:gd name="connsiteX138" fmla="*/ 1628775 w 6219825"/>
              <a:gd name="connsiteY138" fmla="*/ 3876675 h 6934200"/>
              <a:gd name="connsiteX139" fmla="*/ 1657350 w 6219825"/>
              <a:gd name="connsiteY139" fmla="*/ 3857625 h 6934200"/>
              <a:gd name="connsiteX140" fmla="*/ 1685925 w 6219825"/>
              <a:gd name="connsiteY140" fmla="*/ 3829050 h 6934200"/>
              <a:gd name="connsiteX141" fmla="*/ 1743075 w 6219825"/>
              <a:gd name="connsiteY141" fmla="*/ 3810000 h 6934200"/>
              <a:gd name="connsiteX142" fmla="*/ 1809750 w 6219825"/>
              <a:gd name="connsiteY142" fmla="*/ 3790950 h 6934200"/>
              <a:gd name="connsiteX143" fmla="*/ 1924050 w 6219825"/>
              <a:gd name="connsiteY143" fmla="*/ 3771900 h 6934200"/>
              <a:gd name="connsiteX144" fmla="*/ 1943100 w 6219825"/>
              <a:gd name="connsiteY144" fmla="*/ 3743325 h 6934200"/>
              <a:gd name="connsiteX145" fmla="*/ 2000250 w 6219825"/>
              <a:gd name="connsiteY145" fmla="*/ 3724275 h 6934200"/>
              <a:gd name="connsiteX146" fmla="*/ 2345301 w 6219825"/>
              <a:gd name="connsiteY146" fmla="*/ 3695528 h 6934200"/>
              <a:gd name="connsiteX147" fmla="*/ 2566219 w 6219825"/>
              <a:gd name="connsiteY147" fmla="*/ 3714423 h 6934200"/>
              <a:gd name="connsiteX148" fmla="*/ 2825546 w 6219825"/>
              <a:gd name="connsiteY148" fmla="*/ 3676229 h 6934200"/>
              <a:gd name="connsiteX149" fmla="*/ 3347577 w 6219825"/>
              <a:gd name="connsiteY149" fmla="*/ 3676210 h 6934200"/>
              <a:gd name="connsiteX150" fmla="*/ 3527630 w 6219825"/>
              <a:gd name="connsiteY150" fmla="*/ 3714290 h 6934200"/>
              <a:gd name="connsiteX151" fmla="*/ 3814302 w 6219825"/>
              <a:gd name="connsiteY151" fmla="*/ 3752467 h 6934200"/>
              <a:gd name="connsiteX152" fmla="*/ 3994663 w 6219825"/>
              <a:gd name="connsiteY152" fmla="*/ 3752505 h 6934200"/>
              <a:gd name="connsiteX153" fmla="*/ 4245078 w 6219825"/>
              <a:gd name="connsiteY153" fmla="*/ 3781061 h 6934200"/>
              <a:gd name="connsiteX154" fmla="*/ 4400857 w 6219825"/>
              <a:gd name="connsiteY154" fmla="*/ 3800091 h 6934200"/>
              <a:gd name="connsiteX155" fmla="*/ 4622390 w 6219825"/>
              <a:gd name="connsiteY155" fmla="*/ 3800188 h 6934200"/>
              <a:gd name="connsiteX156" fmla="*/ 4742836 w 6219825"/>
              <a:gd name="connsiteY156" fmla="*/ 3800360 h 6934200"/>
              <a:gd name="connsiteX157" fmla="*/ 5076825 w 6219825"/>
              <a:gd name="connsiteY157" fmla="*/ 3886008 h 6934200"/>
              <a:gd name="connsiteX158" fmla="*/ 5334000 w 6219825"/>
              <a:gd name="connsiteY158" fmla="*/ 3981450 h 6934200"/>
              <a:gd name="connsiteX159" fmla="*/ 5343525 w 6219825"/>
              <a:gd name="connsiteY159" fmla="*/ 4010025 h 6934200"/>
              <a:gd name="connsiteX160" fmla="*/ 5410200 w 6219825"/>
              <a:gd name="connsiteY160" fmla="*/ 4067175 h 6934200"/>
              <a:gd name="connsiteX161" fmla="*/ 5438775 w 6219825"/>
              <a:gd name="connsiteY161" fmla="*/ 4076700 h 6934200"/>
              <a:gd name="connsiteX162" fmla="*/ 5495925 w 6219825"/>
              <a:gd name="connsiteY162" fmla="*/ 4133850 h 6934200"/>
              <a:gd name="connsiteX163" fmla="*/ 5562600 w 6219825"/>
              <a:gd name="connsiteY163" fmla="*/ 4171950 h 6934200"/>
              <a:gd name="connsiteX164" fmla="*/ 5591175 w 6219825"/>
              <a:gd name="connsiteY164" fmla="*/ 4229100 h 6934200"/>
              <a:gd name="connsiteX165" fmla="*/ 5600700 w 6219825"/>
              <a:gd name="connsiteY165" fmla="*/ 4257675 h 6934200"/>
              <a:gd name="connsiteX166" fmla="*/ 5619750 w 6219825"/>
              <a:gd name="connsiteY166" fmla="*/ 4295775 h 6934200"/>
              <a:gd name="connsiteX167" fmla="*/ 5629275 w 6219825"/>
              <a:gd name="connsiteY167" fmla="*/ 4333875 h 6934200"/>
              <a:gd name="connsiteX168" fmla="*/ 5648325 w 6219825"/>
              <a:gd name="connsiteY168" fmla="*/ 4362450 h 6934200"/>
              <a:gd name="connsiteX169" fmla="*/ 5657850 w 6219825"/>
              <a:gd name="connsiteY169" fmla="*/ 4391025 h 6934200"/>
              <a:gd name="connsiteX170" fmla="*/ 5695950 w 6219825"/>
              <a:gd name="connsiteY170" fmla="*/ 4448175 h 6934200"/>
              <a:gd name="connsiteX171" fmla="*/ 5705475 w 6219825"/>
              <a:gd name="connsiteY171" fmla="*/ 4495800 h 6934200"/>
              <a:gd name="connsiteX172" fmla="*/ 5734050 w 6219825"/>
              <a:gd name="connsiteY172" fmla="*/ 4524375 h 6934200"/>
              <a:gd name="connsiteX173" fmla="*/ 5753100 w 6219825"/>
              <a:gd name="connsiteY173" fmla="*/ 4562475 h 6934200"/>
              <a:gd name="connsiteX174" fmla="*/ 5772150 w 6219825"/>
              <a:gd name="connsiteY174" fmla="*/ 4619625 h 6934200"/>
              <a:gd name="connsiteX175" fmla="*/ 5781675 w 6219825"/>
              <a:gd name="connsiteY175" fmla="*/ 4648200 h 6934200"/>
              <a:gd name="connsiteX176" fmla="*/ 5791200 w 6219825"/>
              <a:gd name="connsiteY176" fmla="*/ 4676775 h 6934200"/>
              <a:gd name="connsiteX177" fmla="*/ 5810250 w 6219825"/>
              <a:gd name="connsiteY177" fmla="*/ 5029200 h 6934200"/>
              <a:gd name="connsiteX178" fmla="*/ 5819775 w 6219825"/>
              <a:gd name="connsiteY178" fmla="*/ 5095875 h 6934200"/>
              <a:gd name="connsiteX179" fmla="*/ 5829300 w 6219825"/>
              <a:gd name="connsiteY179" fmla="*/ 5229225 h 6934200"/>
              <a:gd name="connsiteX180" fmla="*/ 5848350 w 6219825"/>
              <a:gd name="connsiteY180" fmla="*/ 5353050 h 6934200"/>
              <a:gd name="connsiteX181" fmla="*/ 5867400 w 6219825"/>
              <a:gd name="connsiteY181" fmla="*/ 5448300 h 6934200"/>
              <a:gd name="connsiteX182" fmla="*/ 5886450 w 6219825"/>
              <a:gd name="connsiteY182" fmla="*/ 5686425 h 6934200"/>
              <a:gd name="connsiteX183" fmla="*/ 5895975 w 6219825"/>
              <a:gd name="connsiteY183" fmla="*/ 5772150 h 6934200"/>
              <a:gd name="connsiteX184" fmla="*/ 5905500 w 6219825"/>
              <a:gd name="connsiteY184" fmla="*/ 6600825 h 6934200"/>
              <a:gd name="connsiteX185" fmla="*/ 5934075 w 6219825"/>
              <a:gd name="connsiteY185" fmla="*/ 6686550 h 6934200"/>
              <a:gd name="connsiteX186" fmla="*/ 5962650 w 6219825"/>
              <a:gd name="connsiteY186" fmla="*/ 6781800 h 6934200"/>
              <a:gd name="connsiteX187" fmla="*/ 5972175 w 6219825"/>
              <a:gd name="connsiteY187" fmla="*/ 6810375 h 6934200"/>
              <a:gd name="connsiteX188" fmla="*/ 5981700 w 6219825"/>
              <a:gd name="connsiteY188" fmla="*/ 6838950 h 6934200"/>
              <a:gd name="connsiteX189" fmla="*/ 6000750 w 6219825"/>
              <a:gd name="connsiteY189" fmla="*/ 6867525 h 6934200"/>
              <a:gd name="connsiteX190" fmla="*/ 6048375 w 6219825"/>
              <a:gd name="connsiteY190" fmla="*/ 6934200 h 6934200"/>
              <a:gd name="connsiteX191" fmla="*/ 6153150 w 6219825"/>
              <a:gd name="connsiteY191" fmla="*/ 6924675 h 6934200"/>
              <a:gd name="connsiteX192" fmla="*/ 6172200 w 6219825"/>
              <a:gd name="connsiteY192" fmla="*/ 6886575 h 6934200"/>
              <a:gd name="connsiteX193" fmla="*/ 6191250 w 6219825"/>
              <a:gd name="connsiteY193" fmla="*/ 5934075 h 6934200"/>
              <a:gd name="connsiteX194" fmla="*/ 6219825 w 6219825"/>
              <a:gd name="connsiteY194" fmla="*/ 2743200 h 6934200"/>
              <a:gd name="connsiteX195" fmla="*/ 6210300 w 6219825"/>
              <a:gd name="connsiteY195" fmla="*/ 228600 h 6934200"/>
              <a:gd name="connsiteX196" fmla="*/ 6181725 w 6219825"/>
              <a:gd name="connsiteY196" fmla="*/ 104775 h 6934200"/>
              <a:gd name="connsiteX197" fmla="*/ 6172200 w 6219825"/>
              <a:gd name="connsiteY197" fmla="*/ 47625 h 6934200"/>
              <a:gd name="connsiteX198" fmla="*/ 6096000 w 6219825"/>
              <a:gd name="connsiteY19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4905375 w 6219825"/>
              <a:gd name="connsiteY47" fmla="*/ 2838450 h 6934200"/>
              <a:gd name="connsiteX48" fmla="*/ 4733925 w 6219825"/>
              <a:gd name="connsiteY48" fmla="*/ 2867025 h 6934200"/>
              <a:gd name="connsiteX49" fmla="*/ 4686300 w 6219825"/>
              <a:gd name="connsiteY49" fmla="*/ 2876550 h 6934200"/>
              <a:gd name="connsiteX50" fmla="*/ 4562475 w 6219825"/>
              <a:gd name="connsiteY50" fmla="*/ 2905125 h 6934200"/>
              <a:gd name="connsiteX51" fmla="*/ 4333875 w 6219825"/>
              <a:gd name="connsiteY51" fmla="*/ 2924175 h 6934200"/>
              <a:gd name="connsiteX52" fmla="*/ 4181475 w 6219825"/>
              <a:gd name="connsiteY52" fmla="*/ 2933700 h 6934200"/>
              <a:gd name="connsiteX53" fmla="*/ 3914775 w 6219825"/>
              <a:gd name="connsiteY53" fmla="*/ 2924175 h 6934200"/>
              <a:gd name="connsiteX54" fmla="*/ 3800475 w 6219825"/>
              <a:gd name="connsiteY54" fmla="*/ 2905125 h 6934200"/>
              <a:gd name="connsiteX55" fmla="*/ 3629025 w 6219825"/>
              <a:gd name="connsiteY55" fmla="*/ 2867063 h 6934200"/>
              <a:gd name="connsiteX56" fmla="*/ 3234813 w 6219825"/>
              <a:gd name="connsiteY56" fmla="*/ 2848090 h 6934200"/>
              <a:gd name="connsiteX57" fmla="*/ 2914343 w 6219825"/>
              <a:gd name="connsiteY57" fmla="*/ 2895696 h 6934200"/>
              <a:gd name="connsiteX58" fmla="*/ 2692503 w 6219825"/>
              <a:gd name="connsiteY58" fmla="*/ 2876743 h 6934200"/>
              <a:gd name="connsiteX59" fmla="*/ 2156952 w 6219825"/>
              <a:gd name="connsiteY59" fmla="*/ 2895735 h 6934200"/>
              <a:gd name="connsiteX60" fmla="*/ 1800225 w 6219825"/>
              <a:gd name="connsiteY60" fmla="*/ 2838450 h 6934200"/>
              <a:gd name="connsiteX61" fmla="*/ 1762125 w 6219825"/>
              <a:gd name="connsiteY61" fmla="*/ 2809875 h 6934200"/>
              <a:gd name="connsiteX62" fmla="*/ 1733550 w 6219825"/>
              <a:gd name="connsiteY62" fmla="*/ 2781300 h 6934200"/>
              <a:gd name="connsiteX63" fmla="*/ 1685925 w 6219825"/>
              <a:gd name="connsiteY63" fmla="*/ 2771775 h 6934200"/>
              <a:gd name="connsiteX64" fmla="*/ 1466850 w 6219825"/>
              <a:gd name="connsiteY64" fmla="*/ 2752725 h 6934200"/>
              <a:gd name="connsiteX65" fmla="*/ 1362075 w 6219825"/>
              <a:gd name="connsiteY65" fmla="*/ 2724150 h 6934200"/>
              <a:gd name="connsiteX66" fmla="*/ 1314450 w 6219825"/>
              <a:gd name="connsiteY66" fmla="*/ 2714625 h 6934200"/>
              <a:gd name="connsiteX67" fmla="*/ 1266825 w 6219825"/>
              <a:gd name="connsiteY67" fmla="*/ 2695575 h 6934200"/>
              <a:gd name="connsiteX68" fmla="*/ 1181100 w 6219825"/>
              <a:gd name="connsiteY68" fmla="*/ 2686050 h 6934200"/>
              <a:gd name="connsiteX69" fmla="*/ 1152525 w 6219825"/>
              <a:gd name="connsiteY69" fmla="*/ 2676525 h 6934200"/>
              <a:gd name="connsiteX70" fmla="*/ 1047750 w 6219825"/>
              <a:gd name="connsiteY70" fmla="*/ 2647950 h 6934200"/>
              <a:gd name="connsiteX71" fmla="*/ 1009650 w 6219825"/>
              <a:gd name="connsiteY71" fmla="*/ 2628900 h 6934200"/>
              <a:gd name="connsiteX72" fmla="*/ 962025 w 6219825"/>
              <a:gd name="connsiteY72" fmla="*/ 2609850 h 6934200"/>
              <a:gd name="connsiteX73" fmla="*/ 933450 w 6219825"/>
              <a:gd name="connsiteY73" fmla="*/ 2590800 h 6934200"/>
              <a:gd name="connsiteX74" fmla="*/ 904875 w 6219825"/>
              <a:gd name="connsiteY74" fmla="*/ 2581275 h 6934200"/>
              <a:gd name="connsiteX75" fmla="*/ 876300 w 6219825"/>
              <a:gd name="connsiteY75" fmla="*/ 2562225 h 6934200"/>
              <a:gd name="connsiteX76" fmla="*/ 809625 w 6219825"/>
              <a:gd name="connsiteY76" fmla="*/ 2533650 h 6934200"/>
              <a:gd name="connsiteX77" fmla="*/ 781050 w 6219825"/>
              <a:gd name="connsiteY77" fmla="*/ 2514600 h 6934200"/>
              <a:gd name="connsiteX78" fmla="*/ 752475 w 6219825"/>
              <a:gd name="connsiteY78" fmla="*/ 2505075 h 6934200"/>
              <a:gd name="connsiteX79" fmla="*/ 685800 w 6219825"/>
              <a:gd name="connsiteY79" fmla="*/ 2486025 h 6934200"/>
              <a:gd name="connsiteX80" fmla="*/ 638175 w 6219825"/>
              <a:gd name="connsiteY80" fmla="*/ 2476500 h 6934200"/>
              <a:gd name="connsiteX81" fmla="*/ 581025 w 6219825"/>
              <a:gd name="connsiteY81" fmla="*/ 2457450 h 6934200"/>
              <a:gd name="connsiteX82" fmla="*/ 466725 w 6219825"/>
              <a:gd name="connsiteY82" fmla="*/ 2438400 h 6934200"/>
              <a:gd name="connsiteX83" fmla="*/ 419100 w 6219825"/>
              <a:gd name="connsiteY83" fmla="*/ 2419350 h 6934200"/>
              <a:gd name="connsiteX84" fmla="*/ 390525 w 6219825"/>
              <a:gd name="connsiteY84" fmla="*/ 2409825 h 6934200"/>
              <a:gd name="connsiteX85" fmla="*/ 342900 w 6219825"/>
              <a:gd name="connsiteY85" fmla="*/ 2390775 h 6934200"/>
              <a:gd name="connsiteX86" fmla="*/ 219075 w 6219825"/>
              <a:gd name="connsiteY86" fmla="*/ 2362200 h 6934200"/>
              <a:gd name="connsiteX87" fmla="*/ 190500 w 6219825"/>
              <a:gd name="connsiteY87" fmla="*/ 2352675 h 6934200"/>
              <a:gd name="connsiteX88" fmla="*/ 133350 w 6219825"/>
              <a:gd name="connsiteY88" fmla="*/ 2362200 h 6934200"/>
              <a:gd name="connsiteX89" fmla="*/ 85725 w 6219825"/>
              <a:gd name="connsiteY89" fmla="*/ 2409825 h 6934200"/>
              <a:gd name="connsiteX90" fmla="*/ 57150 w 6219825"/>
              <a:gd name="connsiteY90" fmla="*/ 2447925 h 6934200"/>
              <a:gd name="connsiteX91" fmla="*/ 38100 w 6219825"/>
              <a:gd name="connsiteY91" fmla="*/ 2486025 h 6934200"/>
              <a:gd name="connsiteX92" fmla="*/ 19050 w 6219825"/>
              <a:gd name="connsiteY92" fmla="*/ 2514600 h 6934200"/>
              <a:gd name="connsiteX93" fmla="*/ 9525 w 6219825"/>
              <a:gd name="connsiteY93" fmla="*/ 2552700 h 6934200"/>
              <a:gd name="connsiteX94" fmla="*/ 0 w 6219825"/>
              <a:gd name="connsiteY94" fmla="*/ 2581275 h 6934200"/>
              <a:gd name="connsiteX95" fmla="*/ 28575 w 6219825"/>
              <a:gd name="connsiteY95" fmla="*/ 2733675 h 6934200"/>
              <a:gd name="connsiteX96" fmla="*/ 47625 w 6219825"/>
              <a:gd name="connsiteY96" fmla="*/ 2790825 h 6934200"/>
              <a:gd name="connsiteX97" fmla="*/ 76200 w 6219825"/>
              <a:gd name="connsiteY97" fmla="*/ 2828925 h 6934200"/>
              <a:gd name="connsiteX98" fmla="*/ 85725 w 6219825"/>
              <a:gd name="connsiteY98" fmla="*/ 2857500 h 6934200"/>
              <a:gd name="connsiteX99" fmla="*/ 114300 w 6219825"/>
              <a:gd name="connsiteY99" fmla="*/ 2867025 h 6934200"/>
              <a:gd name="connsiteX100" fmla="*/ 171450 w 6219825"/>
              <a:gd name="connsiteY100" fmla="*/ 2905125 h 6934200"/>
              <a:gd name="connsiteX101" fmla="*/ 200025 w 6219825"/>
              <a:gd name="connsiteY101" fmla="*/ 2914650 h 6934200"/>
              <a:gd name="connsiteX102" fmla="*/ 228600 w 6219825"/>
              <a:gd name="connsiteY102" fmla="*/ 2933700 h 6934200"/>
              <a:gd name="connsiteX103" fmla="*/ 257175 w 6219825"/>
              <a:gd name="connsiteY103" fmla="*/ 2962275 h 6934200"/>
              <a:gd name="connsiteX104" fmla="*/ 314325 w 6219825"/>
              <a:gd name="connsiteY104" fmla="*/ 2981325 h 6934200"/>
              <a:gd name="connsiteX105" fmla="*/ 352425 w 6219825"/>
              <a:gd name="connsiteY105" fmla="*/ 3000375 h 6934200"/>
              <a:gd name="connsiteX106" fmla="*/ 409575 w 6219825"/>
              <a:gd name="connsiteY106" fmla="*/ 3048000 h 6934200"/>
              <a:gd name="connsiteX107" fmla="*/ 438150 w 6219825"/>
              <a:gd name="connsiteY107" fmla="*/ 3086100 h 6934200"/>
              <a:gd name="connsiteX108" fmla="*/ 466725 w 6219825"/>
              <a:gd name="connsiteY108" fmla="*/ 3143250 h 6934200"/>
              <a:gd name="connsiteX109" fmla="*/ 476250 w 6219825"/>
              <a:gd name="connsiteY109" fmla="*/ 3171825 h 6934200"/>
              <a:gd name="connsiteX110" fmla="*/ 504825 w 6219825"/>
              <a:gd name="connsiteY110" fmla="*/ 3209925 h 6934200"/>
              <a:gd name="connsiteX111" fmla="*/ 523875 w 6219825"/>
              <a:gd name="connsiteY111" fmla="*/ 3248025 h 6934200"/>
              <a:gd name="connsiteX112" fmla="*/ 533400 w 6219825"/>
              <a:gd name="connsiteY112" fmla="*/ 3295650 h 6934200"/>
              <a:gd name="connsiteX113" fmla="*/ 590550 w 6219825"/>
              <a:gd name="connsiteY113" fmla="*/ 3371850 h 6934200"/>
              <a:gd name="connsiteX114" fmla="*/ 666750 w 6219825"/>
              <a:gd name="connsiteY114" fmla="*/ 3457575 h 6934200"/>
              <a:gd name="connsiteX115" fmla="*/ 695325 w 6219825"/>
              <a:gd name="connsiteY115" fmla="*/ 3476625 h 6934200"/>
              <a:gd name="connsiteX116" fmla="*/ 762000 w 6219825"/>
              <a:gd name="connsiteY116" fmla="*/ 3571875 h 6934200"/>
              <a:gd name="connsiteX117" fmla="*/ 800100 w 6219825"/>
              <a:gd name="connsiteY117" fmla="*/ 3629025 h 6934200"/>
              <a:gd name="connsiteX118" fmla="*/ 857250 w 6219825"/>
              <a:gd name="connsiteY118" fmla="*/ 3724275 h 6934200"/>
              <a:gd name="connsiteX119" fmla="*/ 923925 w 6219825"/>
              <a:gd name="connsiteY119" fmla="*/ 3781425 h 6934200"/>
              <a:gd name="connsiteX120" fmla="*/ 952500 w 6219825"/>
              <a:gd name="connsiteY120" fmla="*/ 3810000 h 6934200"/>
              <a:gd name="connsiteX121" fmla="*/ 981075 w 6219825"/>
              <a:gd name="connsiteY121" fmla="*/ 3829050 h 6934200"/>
              <a:gd name="connsiteX122" fmla="*/ 1028700 w 6219825"/>
              <a:gd name="connsiteY122" fmla="*/ 3886200 h 6934200"/>
              <a:gd name="connsiteX123" fmla="*/ 1057275 w 6219825"/>
              <a:gd name="connsiteY123" fmla="*/ 3924300 h 6934200"/>
              <a:gd name="connsiteX124" fmla="*/ 1076325 w 6219825"/>
              <a:gd name="connsiteY124" fmla="*/ 3952875 h 6934200"/>
              <a:gd name="connsiteX125" fmla="*/ 1114425 w 6219825"/>
              <a:gd name="connsiteY125" fmla="*/ 3962400 h 6934200"/>
              <a:gd name="connsiteX126" fmla="*/ 1152525 w 6219825"/>
              <a:gd name="connsiteY126" fmla="*/ 3990975 h 6934200"/>
              <a:gd name="connsiteX127" fmla="*/ 1181100 w 6219825"/>
              <a:gd name="connsiteY127" fmla="*/ 4010025 h 6934200"/>
              <a:gd name="connsiteX128" fmla="*/ 1200150 w 6219825"/>
              <a:gd name="connsiteY128" fmla="*/ 4038600 h 6934200"/>
              <a:gd name="connsiteX129" fmla="*/ 1228725 w 6219825"/>
              <a:gd name="connsiteY129" fmla="*/ 4048125 h 6934200"/>
              <a:gd name="connsiteX130" fmla="*/ 1257300 w 6219825"/>
              <a:gd name="connsiteY130" fmla="*/ 4067175 h 6934200"/>
              <a:gd name="connsiteX131" fmla="*/ 1343025 w 6219825"/>
              <a:gd name="connsiteY131" fmla="*/ 4057650 h 6934200"/>
              <a:gd name="connsiteX132" fmla="*/ 1371600 w 6219825"/>
              <a:gd name="connsiteY132" fmla="*/ 4038600 h 6934200"/>
              <a:gd name="connsiteX133" fmla="*/ 1419225 w 6219825"/>
              <a:gd name="connsiteY133" fmla="*/ 3981450 h 6934200"/>
              <a:gd name="connsiteX134" fmla="*/ 1485900 w 6219825"/>
              <a:gd name="connsiteY134" fmla="*/ 3924300 h 6934200"/>
              <a:gd name="connsiteX135" fmla="*/ 1514475 w 6219825"/>
              <a:gd name="connsiteY135" fmla="*/ 3914775 h 6934200"/>
              <a:gd name="connsiteX136" fmla="*/ 1543050 w 6219825"/>
              <a:gd name="connsiteY136" fmla="*/ 3895725 h 6934200"/>
              <a:gd name="connsiteX137" fmla="*/ 1628775 w 6219825"/>
              <a:gd name="connsiteY137" fmla="*/ 3876675 h 6934200"/>
              <a:gd name="connsiteX138" fmla="*/ 1657350 w 6219825"/>
              <a:gd name="connsiteY138" fmla="*/ 3857625 h 6934200"/>
              <a:gd name="connsiteX139" fmla="*/ 1685925 w 6219825"/>
              <a:gd name="connsiteY139" fmla="*/ 3829050 h 6934200"/>
              <a:gd name="connsiteX140" fmla="*/ 1743075 w 6219825"/>
              <a:gd name="connsiteY140" fmla="*/ 3810000 h 6934200"/>
              <a:gd name="connsiteX141" fmla="*/ 1809750 w 6219825"/>
              <a:gd name="connsiteY141" fmla="*/ 3790950 h 6934200"/>
              <a:gd name="connsiteX142" fmla="*/ 1924050 w 6219825"/>
              <a:gd name="connsiteY142" fmla="*/ 3771900 h 6934200"/>
              <a:gd name="connsiteX143" fmla="*/ 1943100 w 6219825"/>
              <a:gd name="connsiteY143" fmla="*/ 3743325 h 6934200"/>
              <a:gd name="connsiteX144" fmla="*/ 2000250 w 6219825"/>
              <a:gd name="connsiteY144" fmla="*/ 3724275 h 6934200"/>
              <a:gd name="connsiteX145" fmla="*/ 2345301 w 6219825"/>
              <a:gd name="connsiteY145" fmla="*/ 3695528 h 6934200"/>
              <a:gd name="connsiteX146" fmla="*/ 2566219 w 6219825"/>
              <a:gd name="connsiteY146" fmla="*/ 3714423 h 6934200"/>
              <a:gd name="connsiteX147" fmla="*/ 2825546 w 6219825"/>
              <a:gd name="connsiteY147" fmla="*/ 3676229 h 6934200"/>
              <a:gd name="connsiteX148" fmla="*/ 3347577 w 6219825"/>
              <a:gd name="connsiteY148" fmla="*/ 3676210 h 6934200"/>
              <a:gd name="connsiteX149" fmla="*/ 3527630 w 6219825"/>
              <a:gd name="connsiteY149" fmla="*/ 3714290 h 6934200"/>
              <a:gd name="connsiteX150" fmla="*/ 3814302 w 6219825"/>
              <a:gd name="connsiteY150" fmla="*/ 3752467 h 6934200"/>
              <a:gd name="connsiteX151" fmla="*/ 3994663 w 6219825"/>
              <a:gd name="connsiteY151" fmla="*/ 3752505 h 6934200"/>
              <a:gd name="connsiteX152" fmla="*/ 4245078 w 6219825"/>
              <a:gd name="connsiteY152" fmla="*/ 3781061 h 6934200"/>
              <a:gd name="connsiteX153" fmla="*/ 4400857 w 6219825"/>
              <a:gd name="connsiteY153" fmla="*/ 3800091 h 6934200"/>
              <a:gd name="connsiteX154" fmla="*/ 4622390 w 6219825"/>
              <a:gd name="connsiteY154" fmla="*/ 3800188 h 6934200"/>
              <a:gd name="connsiteX155" fmla="*/ 4742836 w 6219825"/>
              <a:gd name="connsiteY155" fmla="*/ 3800360 h 6934200"/>
              <a:gd name="connsiteX156" fmla="*/ 5076825 w 6219825"/>
              <a:gd name="connsiteY156" fmla="*/ 3886008 h 6934200"/>
              <a:gd name="connsiteX157" fmla="*/ 5334000 w 6219825"/>
              <a:gd name="connsiteY157" fmla="*/ 3981450 h 6934200"/>
              <a:gd name="connsiteX158" fmla="*/ 5343525 w 6219825"/>
              <a:gd name="connsiteY158" fmla="*/ 4010025 h 6934200"/>
              <a:gd name="connsiteX159" fmla="*/ 5410200 w 6219825"/>
              <a:gd name="connsiteY159" fmla="*/ 4067175 h 6934200"/>
              <a:gd name="connsiteX160" fmla="*/ 5438775 w 6219825"/>
              <a:gd name="connsiteY160" fmla="*/ 4076700 h 6934200"/>
              <a:gd name="connsiteX161" fmla="*/ 5495925 w 6219825"/>
              <a:gd name="connsiteY161" fmla="*/ 4133850 h 6934200"/>
              <a:gd name="connsiteX162" fmla="*/ 5562600 w 6219825"/>
              <a:gd name="connsiteY162" fmla="*/ 4171950 h 6934200"/>
              <a:gd name="connsiteX163" fmla="*/ 5591175 w 6219825"/>
              <a:gd name="connsiteY163" fmla="*/ 4229100 h 6934200"/>
              <a:gd name="connsiteX164" fmla="*/ 5600700 w 6219825"/>
              <a:gd name="connsiteY164" fmla="*/ 4257675 h 6934200"/>
              <a:gd name="connsiteX165" fmla="*/ 5619750 w 6219825"/>
              <a:gd name="connsiteY165" fmla="*/ 4295775 h 6934200"/>
              <a:gd name="connsiteX166" fmla="*/ 5629275 w 6219825"/>
              <a:gd name="connsiteY166" fmla="*/ 4333875 h 6934200"/>
              <a:gd name="connsiteX167" fmla="*/ 5648325 w 6219825"/>
              <a:gd name="connsiteY167" fmla="*/ 4362450 h 6934200"/>
              <a:gd name="connsiteX168" fmla="*/ 5657850 w 6219825"/>
              <a:gd name="connsiteY168" fmla="*/ 4391025 h 6934200"/>
              <a:gd name="connsiteX169" fmla="*/ 5695950 w 6219825"/>
              <a:gd name="connsiteY169" fmla="*/ 4448175 h 6934200"/>
              <a:gd name="connsiteX170" fmla="*/ 5705475 w 6219825"/>
              <a:gd name="connsiteY170" fmla="*/ 4495800 h 6934200"/>
              <a:gd name="connsiteX171" fmla="*/ 5734050 w 6219825"/>
              <a:gd name="connsiteY171" fmla="*/ 4524375 h 6934200"/>
              <a:gd name="connsiteX172" fmla="*/ 5753100 w 6219825"/>
              <a:gd name="connsiteY172" fmla="*/ 4562475 h 6934200"/>
              <a:gd name="connsiteX173" fmla="*/ 5772150 w 6219825"/>
              <a:gd name="connsiteY173" fmla="*/ 4619625 h 6934200"/>
              <a:gd name="connsiteX174" fmla="*/ 5781675 w 6219825"/>
              <a:gd name="connsiteY174" fmla="*/ 4648200 h 6934200"/>
              <a:gd name="connsiteX175" fmla="*/ 5791200 w 6219825"/>
              <a:gd name="connsiteY175" fmla="*/ 4676775 h 6934200"/>
              <a:gd name="connsiteX176" fmla="*/ 5810250 w 6219825"/>
              <a:gd name="connsiteY176" fmla="*/ 5029200 h 6934200"/>
              <a:gd name="connsiteX177" fmla="*/ 5819775 w 6219825"/>
              <a:gd name="connsiteY177" fmla="*/ 5095875 h 6934200"/>
              <a:gd name="connsiteX178" fmla="*/ 5829300 w 6219825"/>
              <a:gd name="connsiteY178" fmla="*/ 5229225 h 6934200"/>
              <a:gd name="connsiteX179" fmla="*/ 5848350 w 6219825"/>
              <a:gd name="connsiteY179" fmla="*/ 5353050 h 6934200"/>
              <a:gd name="connsiteX180" fmla="*/ 5867400 w 6219825"/>
              <a:gd name="connsiteY180" fmla="*/ 5448300 h 6934200"/>
              <a:gd name="connsiteX181" fmla="*/ 5886450 w 6219825"/>
              <a:gd name="connsiteY181" fmla="*/ 5686425 h 6934200"/>
              <a:gd name="connsiteX182" fmla="*/ 5895975 w 6219825"/>
              <a:gd name="connsiteY182" fmla="*/ 5772150 h 6934200"/>
              <a:gd name="connsiteX183" fmla="*/ 5905500 w 6219825"/>
              <a:gd name="connsiteY183" fmla="*/ 6600825 h 6934200"/>
              <a:gd name="connsiteX184" fmla="*/ 5934075 w 6219825"/>
              <a:gd name="connsiteY184" fmla="*/ 6686550 h 6934200"/>
              <a:gd name="connsiteX185" fmla="*/ 5962650 w 6219825"/>
              <a:gd name="connsiteY185" fmla="*/ 6781800 h 6934200"/>
              <a:gd name="connsiteX186" fmla="*/ 5972175 w 6219825"/>
              <a:gd name="connsiteY186" fmla="*/ 6810375 h 6934200"/>
              <a:gd name="connsiteX187" fmla="*/ 5981700 w 6219825"/>
              <a:gd name="connsiteY187" fmla="*/ 6838950 h 6934200"/>
              <a:gd name="connsiteX188" fmla="*/ 6000750 w 6219825"/>
              <a:gd name="connsiteY188" fmla="*/ 6867525 h 6934200"/>
              <a:gd name="connsiteX189" fmla="*/ 6048375 w 6219825"/>
              <a:gd name="connsiteY189" fmla="*/ 6934200 h 6934200"/>
              <a:gd name="connsiteX190" fmla="*/ 6153150 w 6219825"/>
              <a:gd name="connsiteY190" fmla="*/ 6924675 h 6934200"/>
              <a:gd name="connsiteX191" fmla="*/ 6172200 w 6219825"/>
              <a:gd name="connsiteY191" fmla="*/ 6886575 h 6934200"/>
              <a:gd name="connsiteX192" fmla="*/ 6191250 w 6219825"/>
              <a:gd name="connsiteY192" fmla="*/ 5934075 h 6934200"/>
              <a:gd name="connsiteX193" fmla="*/ 6219825 w 6219825"/>
              <a:gd name="connsiteY193" fmla="*/ 2743200 h 6934200"/>
              <a:gd name="connsiteX194" fmla="*/ 6210300 w 6219825"/>
              <a:gd name="connsiteY194" fmla="*/ 228600 h 6934200"/>
              <a:gd name="connsiteX195" fmla="*/ 6181725 w 6219825"/>
              <a:gd name="connsiteY195" fmla="*/ 104775 h 6934200"/>
              <a:gd name="connsiteX196" fmla="*/ 6172200 w 6219825"/>
              <a:gd name="connsiteY196" fmla="*/ 47625 h 6934200"/>
              <a:gd name="connsiteX197" fmla="*/ 6096000 w 6219825"/>
              <a:gd name="connsiteY19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838450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76467 w 6219825"/>
              <a:gd name="connsiteY48" fmla="*/ 2829022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562475 w 6219825"/>
              <a:gd name="connsiteY48" fmla="*/ 2905125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33550 w 6219825"/>
              <a:gd name="connsiteY59" fmla="*/ 2781300 h 6934200"/>
              <a:gd name="connsiteX60" fmla="*/ 1685925 w 6219825"/>
              <a:gd name="connsiteY60" fmla="*/ 2771775 h 6934200"/>
              <a:gd name="connsiteX61" fmla="*/ 1466850 w 6219825"/>
              <a:gd name="connsiteY61" fmla="*/ 2752725 h 6934200"/>
              <a:gd name="connsiteX62" fmla="*/ 1362075 w 6219825"/>
              <a:gd name="connsiteY62" fmla="*/ 2724150 h 6934200"/>
              <a:gd name="connsiteX63" fmla="*/ 1314450 w 6219825"/>
              <a:gd name="connsiteY63" fmla="*/ 2714625 h 6934200"/>
              <a:gd name="connsiteX64" fmla="*/ 1266825 w 6219825"/>
              <a:gd name="connsiteY64" fmla="*/ 2695575 h 6934200"/>
              <a:gd name="connsiteX65" fmla="*/ 1181100 w 6219825"/>
              <a:gd name="connsiteY65" fmla="*/ 2686050 h 6934200"/>
              <a:gd name="connsiteX66" fmla="*/ 1152525 w 6219825"/>
              <a:gd name="connsiteY66" fmla="*/ 2676525 h 6934200"/>
              <a:gd name="connsiteX67" fmla="*/ 1047750 w 6219825"/>
              <a:gd name="connsiteY67" fmla="*/ 2647950 h 6934200"/>
              <a:gd name="connsiteX68" fmla="*/ 1009650 w 6219825"/>
              <a:gd name="connsiteY68" fmla="*/ 2628900 h 6934200"/>
              <a:gd name="connsiteX69" fmla="*/ 962025 w 6219825"/>
              <a:gd name="connsiteY69" fmla="*/ 2609850 h 6934200"/>
              <a:gd name="connsiteX70" fmla="*/ 933450 w 6219825"/>
              <a:gd name="connsiteY70" fmla="*/ 2590800 h 6934200"/>
              <a:gd name="connsiteX71" fmla="*/ 904875 w 6219825"/>
              <a:gd name="connsiteY71" fmla="*/ 2581275 h 6934200"/>
              <a:gd name="connsiteX72" fmla="*/ 876300 w 6219825"/>
              <a:gd name="connsiteY72" fmla="*/ 2562225 h 6934200"/>
              <a:gd name="connsiteX73" fmla="*/ 809625 w 6219825"/>
              <a:gd name="connsiteY73" fmla="*/ 2533650 h 6934200"/>
              <a:gd name="connsiteX74" fmla="*/ 781050 w 6219825"/>
              <a:gd name="connsiteY74" fmla="*/ 2514600 h 6934200"/>
              <a:gd name="connsiteX75" fmla="*/ 752475 w 6219825"/>
              <a:gd name="connsiteY75" fmla="*/ 2505075 h 6934200"/>
              <a:gd name="connsiteX76" fmla="*/ 685800 w 6219825"/>
              <a:gd name="connsiteY76" fmla="*/ 2486025 h 6934200"/>
              <a:gd name="connsiteX77" fmla="*/ 638175 w 6219825"/>
              <a:gd name="connsiteY77" fmla="*/ 2476500 h 6934200"/>
              <a:gd name="connsiteX78" fmla="*/ 581025 w 6219825"/>
              <a:gd name="connsiteY78" fmla="*/ 2457450 h 6934200"/>
              <a:gd name="connsiteX79" fmla="*/ 466725 w 6219825"/>
              <a:gd name="connsiteY79" fmla="*/ 2438400 h 6934200"/>
              <a:gd name="connsiteX80" fmla="*/ 419100 w 6219825"/>
              <a:gd name="connsiteY80" fmla="*/ 2419350 h 6934200"/>
              <a:gd name="connsiteX81" fmla="*/ 390525 w 6219825"/>
              <a:gd name="connsiteY81" fmla="*/ 2409825 h 6934200"/>
              <a:gd name="connsiteX82" fmla="*/ 342900 w 6219825"/>
              <a:gd name="connsiteY82" fmla="*/ 2390775 h 6934200"/>
              <a:gd name="connsiteX83" fmla="*/ 219075 w 6219825"/>
              <a:gd name="connsiteY83" fmla="*/ 2362200 h 6934200"/>
              <a:gd name="connsiteX84" fmla="*/ 190500 w 6219825"/>
              <a:gd name="connsiteY84" fmla="*/ 2352675 h 6934200"/>
              <a:gd name="connsiteX85" fmla="*/ 133350 w 6219825"/>
              <a:gd name="connsiteY85" fmla="*/ 2362200 h 6934200"/>
              <a:gd name="connsiteX86" fmla="*/ 85725 w 6219825"/>
              <a:gd name="connsiteY86" fmla="*/ 2409825 h 6934200"/>
              <a:gd name="connsiteX87" fmla="*/ 57150 w 6219825"/>
              <a:gd name="connsiteY87" fmla="*/ 2447925 h 6934200"/>
              <a:gd name="connsiteX88" fmla="*/ 38100 w 6219825"/>
              <a:gd name="connsiteY88" fmla="*/ 2486025 h 6934200"/>
              <a:gd name="connsiteX89" fmla="*/ 19050 w 6219825"/>
              <a:gd name="connsiteY89" fmla="*/ 2514600 h 6934200"/>
              <a:gd name="connsiteX90" fmla="*/ 9525 w 6219825"/>
              <a:gd name="connsiteY90" fmla="*/ 2552700 h 6934200"/>
              <a:gd name="connsiteX91" fmla="*/ 0 w 6219825"/>
              <a:gd name="connsiteY91" fmla="*/ 2581275 h 6934200"/>
              <a:gd name="connsiteX92" fmla="*/ 28575 w 6219825"/>
              <a:gd name="connsiteY92" fmla="*/ 2733675 h 6934200"/>
              <a:gd name="connsiteX93" fmla="*/ 47625 w 6219825"/>
              <a:gd name="connsiteY93" fmla="*/ 2790825 h 6934200"/>
              <a:gd name="connsiteX94" fmla="*/ 76200 w 6219825"/>
              <a:gd name="connsiteY94" fmla="*/ 2828925 h 6934200"/>
              <a:gd name="connsiteX95" fmla="*/ 85725 w 6219825"/>
              <a:gd name="connsiteY95" fmla="*/ 2857500 h 6934200"/>
              <a:gd name="connsiteX96" fmla="*/ 114300 w 6219825"/>
              <a:gd name="connsiteY96" fmla="*/ 2867025 h 6934200"/>
              <a:gd name="connsiteX97" fmla="*/ 171450 w 6219825"/>
              <a:gd name="connsiteY97" fmla="*/ 2905125 h 6934200"/>
              <a:gd name="connsiteX98" fmla="*/ 200025 w 6219825"/>
              <a:gd name="connsiteY98" fmla="*/ 2914650 h 6934200"/>
              <a:gd name="connsiteX99" fmla="*/ 228600 w 6219825"/>
              <a:gd name="connsiteY99" fmla="*/ 2933700 h 6934200"/>
              <a:gd name="connsiteX100" fmla="*/ 257175 w 6219825"/>
              <a:gd name="connsiteY100" fmla="*/ 2962275 h 6934200"/>
              <a:gd name="connsiteX101" fmla="*/ 314325 w 6219825"/>
              <a:gd name="connsiteY101" fmla="*/ 2981325 h 6934200"/>
              <a:gd name="connsiteX102" fmla="*/ 352425 w 6219825"/>
              <a:gd name="connsiteY102" fmla="*/ 3000375 h 6934200"/>
              <a:gd name="connsiteX103" fmla="*/ 409575 w 6219825"/>
              <a:gd name="connsiteY103" fmla="*/ 3048000 h 6934200"/>
              <a:gd name="connsiteX104" fmla="*/ 438150 w 6219825"/>
              <a:gd name="connsiteY104" fmla="*/ 3086100 h 6934200"/>
              <a:gd name="connsiteX105" fmla="*/ 466725 w 6219825"/>
              <a:gd name="connsiteY105" fmla="*/ 3143250 h 6934200"/>
              <a:gd name="connsiteX106" fmla="*/ 476250 w 6219825"/>
              <a:gd name="connsiteY106" fmla="*/ 3171825 h 6934200"/>
              <a:gd name="connsiteX107" fmla="*/ 504825 w 6219825"/>
              <a:gd name="connsiteY107" fmla="*/ 3209925 h 6934200"/>
              <a:gd name="connsiteX108" fmla="*/ 523875 w 6219825"/>
              <a:gd name="connsiteY108" fmla="*/ 3248025 h 6934200"/>
              <a:gd name="connsiteX109" fmla="*/ 533400 w 6219825"/>
              <a:gd name="connsiteY109" fmla="*/ 3295650 h 6934200"/>
              <a:gd name="connsiteX110" fmla="*/ 590550 w 6219825"/>
              <a:gd name="connsiteY110" fmla="*/ 3371850 h 6934200"/>
              <a:gd name="connsiteX111" fmla="*/ 666750 w 6219825"/>
              <a:gd name="connsiteY111" fmla="*/ 3457575 h 6934200"/>
              <a:gd name="connsiteX112" fmla="*/ 695325 w 6219825"/>
              <a:gd name="connsiteY112" fmla="*/ 3476625 h 6934200"/>
              <a:gd name="connsiteX113" fmla="*/ 762000 w 6219825"/>
              <a:gd name="connsiteY113" fmla="*/ 3571875 h 6934200"/>
              <a:gd name="connsiteX114" fmla="*/ 800100 w 6219825"/>
              <a:gd name="connsiteY114" fmla="*/ 3629025 h 6934200"/>
              <a:gd name="connsiteX115" fmla="*/ 857250 w 6219825"/>
              <a:gd name="connsiteY115" fmla="*/ 3724275 h 6934200"/>
              <a:gd name="connsiteX116" fmla="*/ 923925 w 6219825"/>
              <a:gd name="connsiteY116" fmla="*/ 3781425 h 6934200"/>
              <a:gd name="connsiteX117" fmla="*/ 952500 w 6219825"/>
              <a:gd name="connsiteY117" fmla="*/ 3810000 h 6934200"/>
              <a:gd name="connsiteX118" fmla="*/ 981075 w 6219825"/>
              <a:gd name="connsiteY118" fmla="*/ 3829050 h 6934200"/>
              <a:gd name="connsiteX119" fmla="*/ 1028700 w 6219825"/>
              <a:gd name="connsiteY119" fmla="*/ 3886200 h 6934200"/>
              <a:gd name="connsiteX120" fmla="*/ 1057275 w 6219825"/>
              <a:gd name="connsiteY120" fmla="*/ 3924300 h 6934200"/>
              <a:gd name="connsiteX121" fmla="*/ 1076325 w 6219825"/>
              <a:gd name="connsiteY121" fmla="*/ 3952875 h 6934200"/>
              <a:gd name="connsiteX122" fmla="*/ 1114425 w 6219825"/>
              <a:gd name="connsiteY122" fmla="*/ 3962400 h 6934200"/>
              <a:gd name="connsiteX123" fmla="*/ 1152525 w 6219825"/>
              <a:gd name="connsiteY123" fmla="*/ 3990975 h 6934200"/>
              <a:gd name="connsiteX124" fmla="*/ 1181100 w 6219825"/>
              <a:gd name="connsiteY124" fmla="*/ 4010025 h 6934200"/>
              <a:gd name="connsiteX125" fmla="*/ 1200150 w 6219825"/>
              <a:gd name="connsiteY125" fmla="*/ 4038600 h 6934200"/>
              <a:gd name="connsiteX126" fmla="*/ 1228725 w 6219825"/>
              <a:gd name="connsiteY126" fmla="*/ 4048125 h 6934200"/>
              <a:gd name="connsiteX127" fmla="*/ 1257300 w 6219825"/>
              <a:gd name="connsiteY127" fmla="*/ 4067175 h 6934200"/>
              <a:gd name="connsiteX128" fmla="*/ 1343025 w 6219825"/>
              <a:gd name="connsiteY128" fmla="*/ 4057650 h 6934200"/>
              <a:gd name="connsiteX129" fmla="*/ 1371600 w 6219825"/>
              <a:gd name="connsiteY129" fmla="*/ 4038600 h 6934200"/>
              <a:gd name="connsiteX130" fmla="*/ 1419225 w 6219825"/>
              <a:gd name="connsiteY130" fmla="*/ 3981450 h 6934200"/>
              <a:gd name="connsiteX131" fmla="*/ 1485900 w 6219825"/>
              <a:gd name="connsiteY131" fmla="*/ 3924300 h 6934200"/>
              <a:gd name="connsiteX132" fmla="*/ 1514475 w 6219825"/>
              <a:gd name="connsiteY132" fmla="*/ 3914775 h 6934200"/>
              <a:gd name="connsiteX133" fmla="*/ 1543050 w 6219825"/>
              <a:gd name="connsiteY133" fmla="*/ 3895725 h 6934200"/>
              <a:gd name="connsiteX134" fmla="*/ 1628775 w 6219825"/>
              <a:gd name="connsiteY134" fmla="*/ 3876675 h 6934200"/>
              <a:gd name="connsiteX135" fmla="*/ 1657350 w 6219825"/>
              <a:gd name="connsiteY135" fmla="*/ 3857625 h 6934200"/>
              <a:gd name="connsiteX136" fmla="*/ 1685925 w 6219825"/>
              <a:gd name="connsiteY136" fmla="*/ 3829050 h 6934200"/>
              <a:gd name="connsiteX137" fmla="*/ 1743075 w 6219825"/>
              <a:gd name="connsiteY137" fmla="*/ 3810000 h 6934200"/>
              <a:gd name="connsiteX138" fmla="*/ 1809750 w 6219825"/>
              <a:gd name="connsiteY138" fmla="*/ 3790950 h 6934200"/>
              <a:gd name="connsiteX139" fmla="*/ 1924050 w 6219825"/>
              <a:gd name="connsiteY139" fmla="*/ 3771900 h 6934200"/>
              <a:gd name="connsiteX140" fmla="*/ 1943100 w 6219825"/>
              <a:gd name="connsiteY140" fmla="*/ 3743325 h 6934200"/>
              <a:gd name="connsiteX141" fmla="*/ 2000250 w 6219825"/>
              <a:gd name="connsiteY141" fmla="*/ 3724275 h 6934200"/>
              <a:gd name="connsiteX142" fmla="*/ 2345301 w 6219825"/>
              <a:gd name="connsiteY142" fmla="*/ 3695528 h 6934200"/>
              <a:gd name="connsiteX143" fmla="*/ 2566219 w 6219825"/>
              <a:gd name="connsiteY143" fmla="*/ 3714423 h 6934200"/>
              <a:gd name="connsiteX144" fmla="*/ 2825546 w 6219825"/>
              <a:gd name="connsiteY144" fmla="*/ 3676229 h 6934200"/>
              <a:gd name="connsiteX145" fmla="*/ 3347577 w 6219825"/>
              <a:gd name="connsiteY145" fmla="*/ 3676210 h 6934200"/>
              <a:gd name="connsiteX146" fmla="*/ 3527630 w 6219825"/>
              <a:gd name="connsiteY146" fmla="*/ 3714290 h 6934200"/>
              <a:gd name="connsiteX147" fmla="*/ 3814302 w 6219825"/>
              <a:gd name="connsiteY147" fmla="*/ 3752467 h 6934200"/>
              <a:gd name="connsiteX148" fmla="*/ 3994663 w 6219825"/>
              <a:gd name="connsiteY148" fmla="*/ 3752505 h 6934200"/>
              <a:gd name="connsiteX149" fmla="*/ 4245078 w 6219825"/>
              <a:gd name="connsiteY149" fmla="*/ 3781061 h 6934200"/>
              <a:gd name="connsiteX150" fmla="*/ 4400857 w 6219825"/>
              <a:gd name="connsiteY150" fmla="*/ 3800091 h 6934200"/>
              <a:gd name="connsiteX151" fmla="*/ 4622390 w 6219825"/>
              <a:gd name="connsiteY151" fmla="*/ 3800188 h 6934200"/>
              <a:gd name="connsiteX152" fmla="*/ 4742836 w 6219825"/>
              <a:gd name="connsiteY152" fmla="*/ 3800360 h 6934200"/>
              <a:gd name="connsiteX153" fmla="*/ 5076825 w 6219825"/>
              <a:gd name="connsiteY153" fmla="*/ 3886008 h 6934200"/>
              <a:gd name="connsiteX154" fmla="*/ 5334000 w 6219825"/>
              <a:gd name="connsiteY154" fmla="*/ 3981450 h 6934200"/>
              <a:gd name="connsiteX155" fmla="*/ 5343525 w 6219825"/>
              <a:gd name="connsiteY155" fmla="*/ 4010025 h 6934200"/>
              <a:gd name="connsiteX156" fmla="*/ 5410200 w 6219825"/>
              <a:gd name="connsiteY156" fmla="*/ 4067175 h 6934200"/>
              <a:gd name="connsiteX157" fmla="*/ 5438775 w 6219825"/>
              <a:gd name="connsiteY157" fmla="*/ 4076700 h 6934200"/>
              <a:gd name="connsiteX158" fmla="*/ 5495925 w 6219825"/>
              <a:gd name="connsiteY158" fmla="*/ 4133850 h 6934200"/>
              <a:gd name="connsiteX159" fmla="*/ 5562600 w 6219825"/>
              <a:gd name="connsiteY159" fmla="*/ 4171950 h 6934200"/>
              <a:gd name="connsiteX160" fmla="*/ 5591175 w 6219825"/>
              <a:gd name="connsiteY160" fmla="*/ 4229100 h 6934200"/>
              <a:gd name="connsiteX161" fmla="*/ 5600700 w 6219825"/>
              <a:gd name="connsiteY161" fmla="*/ 4257675 h 6934200"/>
              <a:gd name="connsiteX162" fmla="*/ 5619750 w 6219825"/>
              <a:gd name="connsiteY162" fmla="*/ 4295775 h 6934200"/>
              <a:gd name="connsiteX163" fmla="*/ 5629275 w 6219825"/>
              <a:gd name="connsiteY163" fmla="*/ 4333875 h 6934200"/>
              <a:gd name="connsiteX164" fmla="*/ 5648325 w 6219825"/>
              <a:gd name="connsiteY164" fmla="*/ 4362450 h 6934200"/>
              <a:gd name="connsiteX165" fmla="*/ 5657850 w 6219825"/>
              <a:gd name="connsiteY165" fmla="*/ 4391025 h 6934200"/>
              <a:gd name="connsiteX166" fmla="*/ 5695950 w 6219825"/>
              <a:gd name="connsiteY166" fmla="*/ 4448175 h 6934200"/>
              <a:gd name="connsiteX167" fmla="*/ 5705475 w 6219825"/>
              <a:gd name="connsiteY167" fmla="*/ 4495800 h 6934200"/>
              <a:gd name="connsiteX168" fmla="*/ 5734050 w 6219825"/>
              <a:gd name="connsiteY168" fmla="*/ 4524375 h 6934200"/>
              <a:gd name="connsiteX169" fmla="*/ 5753100 w 6219825"/>
              <a:gd name="connsiteY169" fmla="*/ 4562475 h 6934200"/>
              <a:gd name="connsiteX170" fmla="*/ 5772150 w 6219825"/>
              <a:gd name="connsiteY170" fmla="*/ 4619625 h 6934200"/>
              <a:gd name="connsiteX171" fmla="*/ 5781675 w 6219825"/>
              <a:gd name="connsiteY171" fmla="*/ 4648200 h 6934200"/>
              <a:gd name="connsiteX172" fmla="*/ 5791200 w 6219825"/>
              <a:gd name="connsiteY172" fmla="*/ 4676775 h 6934200"/>
              <a:gd name="connsiteX173" fmla="*/ 5810250 w 6219825"/>
              <a:gd name="connsiteY173" fmla="*/ 5029200 h 6934200"/>
              <a:gd name="connsiteX174" fmla="*/ 5819775 w 6219825"/>
              <a:gd name="connsiteY174" fmla="*/ 5095875 h 6934200"/>
              <a:gd name="connsiteX175" fmla="*/ 5829300 w 6219825"/>
              <a:gd name="connsiteY175" fmla="*/ 5229225 h 6934200"/>
              <a:gd name="connsiteX176" fmla="*/ 5848350 w 6219825"/>
              <a:gd name="connsiteY176" fmla="*/ 5353050 h 6934200"/>
              <a:gd name="connsiteX177" fmla="*/ 5867400 w 6219825"/>
              <a:gd name="connsiteY177" fmla="*/ 5448300 h 6934200"/>
              <a:gd name="connsiteX178" fmla="*/ 5886450 w 6219825"/>
              <a:gd name="connsiteY178" fmla="*/ 5686425 h 6934200"/>
              <a:gd name="connsiteX179" fmla="*/ 5895975 w 6219825"/>
              <a:gd name="connsiteY179" fmla="*/ 5772150 h 6934200"/>
              <a:gd name="connsiteX180" fmla="*/ 5905500 w 6219825"/>
              <a:gd name="connsiteY180" fmla="*/ 6600825 h 6934200"/>
              <a:gd name="connsiteX181" fmla="*/ 5934075 w 6219825"/>
              <a:gd name="connsiteY181" fmla="*/ 6686550 h 6934200"/>
              <a:gd name="connsiteX182" fmla="*/ 5962650 w 6219825"/>
              <a:gd name="connsiteY182" fmla="*/ 6781800 h 6934200"/>
              <a:gd name="connsiteX183" fmla="*/ 5972175 w 6219825"/>
              <a:gd name="connsiteY183" fmla="*/ 6810375 h 6934200"/>
              <a:gd name="connsiteX184" fmla="*/ 5981700 w 6219825"/>
              <a:gd name="connsiteY184" fmla="*/ 6838950 h 6934200"/>
              <a:gd name="connsiteX185" fmla="*/ 6000750 w 6219825"/>
              <a:gd name="connsiteY185" fmla="*/ 6867525 h 6934200"/>
              <a:gd name="connsiteX186" fmla="*/ 6048375 w 6219825"/>
              <a:gd name="connsiteY186" fmla="*/ 6934200 h 6934200"/>
              <a:gd name="connsiteX187" fmla="*/ 6153150 w 6219825"/>
              <a:gd name="connsiteY187" fmla="*/ 6924675 h 6934200"/>
              <a:gd name="connsiteX188" fmla="*/ 6172200 w 6219825"/>
              <a:gd name="connsiteY188" fmla="*/ 6886575 h 6934200"/>
              <a:gd name="connsiteX189" fmla="*/ 6191250 w 6219825"/>
              <a:gd name="connsiteY189" fmla="*/ 5934075 h 6934200"/>
              <a:gd name="connsiteX190" fmla="*/ 6219825 w 6219825"/>
              <a:gd name="connsiteY190" fmla="*/ 2743200 h 6934200"/>
              <a:gd name="connsiteX191" fmla="*/ 6210300 w 6219825"/>
              <a:gd name="connsiteY191" fmla="*/ 228600 h 6934200"/>
              <a:gd name="connsiteX192" fmla="*/ 6181725 w 6219825"/>
              <a:gd name="connsiteY192" fmla="*/ 104775 h 6934200"/>
              <a:gd name="connsiteX193" fmla="*/ 6172200 w 6219825"/>
              <a:gd name="connsiteY193" fmla="*/ 47625 h 6934200"/>
              <a:gd name="connsiteX194" fmla="*/ 6096000 w 6219825"/>
              <a:gd name="connsiteY194" fmla="*/ 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6219825" h="6934200">
                <a:moveTo>
                  <a:pt x="6096000" y="0"/>
                </a:moveTo>
                <a:cubicBezTo>
                  <a:pt x="6075363" y="0"/>
                  <a:pt x="6061845" y="29664"/>
                  <a:pt x="6048375" y="47625"/>
                </a:cubicBezTo>
                <a:cubicBezTo>
                  <a:pt x="6042351" y="55657"/>
                  <a:pt x="6043340" y="67220"/>
                  <a:pt x="6038850" y="76200"/>
                </a:cubicBezTo>
                <a:cubicBezTo>
                  <a:pt x="6033730" y="86439"/>
                  <a:pt x="6026150" y="95250"/>
                  <a:pt x="6019800" y="104775"/>
                </a:cubicBezTo>
                <a:cubicBezTo>
                  <a:pt x="6016625" y="120650"/>
                  <a:pt x="6014202" y="136694"/>
                  <a:pt x="6010275" y="152400"/>
                </a:cubicBezTo>
                <a:cubicBezTo>
                  <a:pt x="6007840" y="162140"/>
                  <a:pt x="6003185" y="171235"/>
                  <a:pt x="6000750" y="180975"/>
                </a:cubicBezTo>
                <a:cubicBezTo>
                  <a:pt x="5996823" y="196681"/>
                  <a:pt x="5994400" y="212725"/>
                  <a:pt x="5991225" y="228600"/>
                </a:cubicBezTo>
                <a:cubicBezTo>
                  <a:pt x="5988050" y="263525"/>
                  <a:pt x="5985798" y="298546"/>
                  <a:pt x="5981700" y="333375"/>
                </a:cubicBezTo>
                <a:cubicBezTo>
                  <a:pt x="5976510" y="377489"/>
                  <a:pt x="5972462" y="389378"/>
                  <a:pt x="5962650" y="428625"/>
                </a:cubicBezTo>
                <a:cubicBezTo>
                  <a:pt x="5958388" y="496821"/>
                  <a:pt x="5954760" y="594209"/>
                  <a:pt x="5943600" y="666750"/>
                </a:cubicBezTo>
                <a:cubicBezTo>
                  <a:pt x="5941609" y="679689"/>
                  <a:pt x="5937250" y="692150"/>
                  <a:pt x="5934075" y="704850"/>
                </a:cubicBezTo>
                <a:cubicBezTo>
                  <a:pt x="5930900" y="733425"/>
                  <a:pt x="5928350" y="762076"/>
                  <a:pt x="5924550" y="790575"/>
                </a:cubicBezTo>
                <a:cubicBezTo>
                  <a:pt x="5921998" y="809718"/>
                  <a:pt x="5916230" y="828450"/>
                  <a:pt x="5915025" y="847725"/>
                </a:cubicBezTo>
                <a:cubicBezTo>
                  <a:pt x="5909872" y="930175"/>
                  <a:pt x="5910653" y="1012925"/>
                  <a:pt x="5905500" y="1095375"/>
                </a:cubicBezTo>
                <a:cubicBezTo>
                  <a:pt x="5904667" y="1108710"/>
                  <a:pt x="5890246" y="1183703"/>
                  <a:pt x="5886450" y="1200150"/>
                </a:cubicBezTo>
                <a:cubicBezTo>
                  <a:pt x="5880563" y="1225661"/>
                  <a:pt x="5870647" y="1250370"/>
                  <a:pt x="5867400" y="1276350"/>
                </a:cubicBezTo>
                <a:cubicBezTo>
                  <a:pt x="5856630" y="1362513"/>
                  <a:pt x="5865970" y="1328266"/>
                  <a:pt x="5848350" y="1381125"/>
                </a:cubicBezTo>
                <a:cubicBezTo>
                  <a:pt x="5845175" y="1422400"/>
                  <a:pt x="5843397" y="1463806"/>
                  <a:pt x="5838825" y="1504950"/>
                </a:cubicBezTo>
                <a:cubicBezTo>
                  <a:pt x="5829677" y="1587285"/>
                  <a:pt x="5832965" y="1521796"/>
                  <a:pt x="5819775" y="1581150"/>
                </a:cubicBezTo>
                <a:cubicBezTo>
                  <a:pt x="5815585" y="1600003"/>
                  <a:pt x="5812802" y="1619157"/>
                  <a:pt x="5810250" y="1638300"/>
                </a:cubicBezTo>
                <a:cubicBezTo>
                  <a:pt x="5806450" y="1666799"/>
                  <a:pt x="5806364" y="1695832"/>
                  <a:pt x="5800725" y="1724025"/>
                </a:cubicBezTo>
                <a:cubicBezTo>
                  <a:pt x="5796787" y="1743716"/>
                  <a:pt x="5786545" y="1761694"/>
                  <a:pt x="5781675" y="1781175"/>
                </a:cubicBezTo>
                <a:cubicBezTo>
                  <a:pt x="5778500" y="1793875"/>
                  <a:pt x="5777307" y="1807243"/>
                  <a:pt x="5772150" y="1819275"/>
                </a:cubicBezTo>
                <a:cubicBezTo>
                  <a:pt x="5767641" y="1829797"/>
                  <a:pt x="5759450" y="1838325"/>
                  <a:pt x="5753100" y="1847850"/>
                </a:cubicBezTo>
                <a:cubicBezTo>
                  <a:pt x="5749925" y="1876425"/>
                  <a:pt x="5747641" y="1905113"/>
                  <a:pt x="5743575" y="1933575"/>
                </a:cubicBezTo>
                <a:cubicBezTo>
                  <a:pt x="5741285" y="1949602"/>
                  <a:pt x="5736946" y="1965272"/>
                  <a:pt x="5734050" y="1981200"/>
                </a:cubicBezTo>
                <a:cubicBezTo>
                  <a:pt x="5730595" y="2000201"/>
                  <a:pt x="5728313" y="2019412"/>
                  <a:pt x="5724525" y="2038350"/>
                </a:cubicBezTo>
                <a:cubicBezTo>
                  <a:pt x="5721958" y="2051187"/>
                  <a:pt x="5717567" y="2063613"/>
                  <a:pt x="5715000" y="2076450"/>
                </a:cubicBezTo>
                <a:cubicBezTo>
                  <a:pt x="5711212" y="2095388"/>
                  <a:pt x="5709665" y="2114747"/>
                  <a:pt x="5705475" y="2133600"/>
                </a:cubicBezTo>
                <a:cubicBezTo>
                  <a:pt x="5697268" y="2170531"/>
                  <a:pt x="5692226" y="2160427"/>
                  <a:pt x="5676900" y="2200275"/>
                </a:cubicBezTo>
                <a:cubicBezTo>
                  <a:pt x="5666087" y="2228388"/>
                  <a:pt x="5657850" y="2257425"/>
                  <a:pt x="5648325" y="2286000"/>
                </a:cubicBezTo>
                <a:cubicBezTo>
                  <a:pt x="5645150" y="2295525"/>
                  <a:pt x="5645900" y="2307475"/>
                  <a:pt x="5638800" y="2314575"/>
                </a:cubicBezTo>
                <a:lnTo>
                  <a:pt x="5610225" y="2343150"/>
                </a:lnTo>
                <a:cubicBezTo>
                  <a:pt x="5594588" y="2390060"/>
                  <a:pt x="5611895" y="2357634"/>
                  <a:pt x="5572125" y="2390775"/>
                </a:cubicBezTo>
                <a:cubicBezTo>
                  <a:pt x="5561777" y="2399399"/>
                  <a:pt x="5554183" y="2411080"/>
                  <a:pt x="5543550" y="2419350"/>
                </a:cubicBezTo>
                <a:cubicBezTo>
                  <a:pt x="5525478" y="2433406"/>
                  <a:pt x="5505450" y="2444750"/>
                  <a:pt x="5486400" y="2457450"/>
                </a:cubicBezTo>
                <a:cubicBezTo>
                  <a:pt x="5476875" y="2463800"/>
                  <a:pt x="5468685" y="2472880"/>
                  <a:pt x="5457825" y="2476500"/>
                </a:cubicBezTo>
                <a:cubicBezTo>
                  <a:pt x="5448300" y="2479675"/>
                  <a:pt x="5438027" y="2481149"/>
                  <a:pt x="5429250" y="2486025"/>
                </a:cubicBezTo>
                <a:cubicBezTo>
                  <a:pt x="5409236" y="2497144"/>
                  <a:pt x="5391150" y="2511425"/>
                  <a:pt x="5372100" y="2524125"/>
                </a:cubicBezTo>
                <a:lnTo>
                  <a:pt x="5343525" y="2543175"/>
                </a:lnTo>
                <a:lnTo>
                  <a:pt x="5286375" y="2581275"/>
                </a:lnTo>
                <a:cubicBezTo>
                  <a:pt x="5276850" y="2587625"/>
                  <a:pt x="5268660" y="2596705"/>
                  <a:pt x="5257800" y="2600325"/>
                </a:cubicBezTo>
                <a:lnTo>
                  <a:pt x="5200650" y="2619375"/>
                </a:lnTo>
                <a:cubicBezTo>
                  <a:pt x="5179868" y="2681720"/>
                  <a:pt x="5208732" y="2620530"/>
                  <a:pt x="5162550" y="2657475"/>
                </a:cubicBezTo>
                <a:cubicBezTo>
                  <a:pt x="5153611" y="2664626"/>
                  <a:pt x="5150829" y="2677256"/>
                  <a:pt x="5143500" y="2686050"/>
                </a:cubicBezTo>
                <a:cubicBezTo>
                  <a:pt x="5105554" y="2731586"/>
                  <a:pt x="5126038" y="2719365"/>
                  <a:pt x="5086350" y="2733675"/>
                </a:cubicBezTo>
                <a:cubicBezTo>
                  <a:pt x="5046663" y="2747985"/>
                  <a:pt x="4973689" y="2756018"/>
                  <a:pt x="4905375" y="2771909"/>
                </a:cubicBezTo>
                <a:cubicBezTo>
                  <a:pt x="4837061" y="2787800"/>
                  <a:pt x="4745088" y="2809988"/>
                  <a:pt x="4676467" y="2829022"/>
                </a:cubicBezTo>
                <a:cubicBezTo>
                  <a:pt x="4607846" y="2848056"/>
                  <a:pt x="4552387" y="2879761"/>
                  <a:pt x="4493650" y="2886114"/>
                </a:cubicBezTo>
                <a:cubicBezTo>
                  <a:pt x="4434913" y="2892467"/>
                  <a:pt x="4337588" y="2866172"/>
                  <a:pt x="4324042" y="2867140"/>
                </a:cubicBezTo>
                <a:cubicBezTo>
                  <a:pt x="4260542" y="2871902"/>
                  <a:pt x="4200525" y="2887755"/>
                  <a:pt x="4132314" y="2886171"/>
                </a:cubicBezTo>
                <a:cubicBezTo>
                  <a:pt x="4064103" y="2884587"/>
                  <a:pt x="4003675" y="2860810"/>
                  <a:pt x="3914775" y="2857635"/>
                </a:cubicBezTo>
                <a:cubicBezTo>
                  <a:pt x="3855211" y="2837780"/>
                  <a:pt x="3833351" y="2838598"/>
                  <a:pt x="3770978" y="2829079"/>
                </a:cubicBezTo>
                <a:cubicBezTo>
                  <a:pt x="3708605" y="2819560"/>
                  <a:pt x="3799275" y="2822084"/>
                  <a:pt x="3540535" y="2800522"/>
                </a:cubicBezTo>
                <a:cubicBezTo>
                  <a:pt x="3409131" y="2787860"/>
                  <a:pt x="3308043" y="2833812"/>
                  <a:pt x="3205316" y="2829079"/>
                </a:cubicBezTo>
                <a:cubicBezTo>
                  <a:pt x="3102589" y="2824346"/>
                  <a:pt x="3022753" y="2773683"/>
                  <a:pt x="2924175" y="2772121"/>
                </a:cubicBezTo>
                <a:cubicBezTo>
                  <a:pt x="2825597" y="2770559"/>
                  <a:pt x="2764657" y="2816532"/>
                  <a:pt x="2613845" y="2819707"/>
                </a:cubicBezTo>
                <a:cubicBezTo>
                  <a:pt x="2435328" y="2826038"/>
                  <a:pt x="2263058" y="2816565"/>
                  <a:pt x="2127455" y="2819689"/>
                </a:cubicBezTo>
                <a:cubicBezTo>
                  <a:pt x="1991852" y="2822813"/>
                  <a:pt x="1865876" y="2844848"/>
                  <a:pt x="1800225" y="2838450"/>
                </a:cubicBezTo>
                <a:cubicBezTo>
                  <a:pt x="1734574" y="2832052"/>
                  <a:pt x="1752600" y="2792412"/>
                  <a:pt x="1733550" y="2781300"/>
                </a:cubicBezTo>
                <a:cubicBezTo>
                  <a:pt x="1714500" y="2770188"/>
                  <a:pt x="1702034" y="2773386"/>
                  <a:pt x="1685925" y="2771775"/>
                </a:cubicBezTo>
                <a:cubicBezTo>
                  <a:pt x="1536680" y="2756851"/>
                  <a:pt x="1580131" y="2770153"/>
                  <a:pt x="1466850" y="2752725"/>
                </a:cubicBezTo>
                <a:cubicBezTo>
                  <a:pt x="1297970" y="2726744"/>
                  <a:pt x="1560558" y="2763847"/>
                  <a:pt x="1362075" y="2724150"/>
                </a:cubicBezTo>
                <a:cubicBezTo>
                  <a:pt x="1346200" y="2720975"/>
                  <a:pt x="1329957" y="2719277"/>
                  <a:pt x="1314450" y="2714625"/>
                </a:cubicBezTo>
                <a:cubicBezTo>
                  <a:pt x="1298073" y="2709712"/>
                  <a:pt x="1283543" y="2699158"/>
                  <a:pt x="1266825" y="2695575"/>
                </a:cubicBezTo>
                <a:cubicBezTo>
                  <a:pt x="1238712" y="2689551"/>
                  <a:pt x="1209675" y="2689225"/>
                  <a:pt x="1181100" y="2686050"/>
                </a:cubicBezTo>
                <a:cubicBezTo>
                  <a:pt x="1171575" y="2682875"/>
                  <a:pt x="1162265" y="2678960"/>
                  <a:pt x="1152525" y="2676525"/>
                </a:cubicBezTo>
                <a:cubicBezTo>
                  <a:pt x="1110719" y="2666073"/>
                  <a:pt x="1088618" y="2668384"/>
                  <a:pt x="1047750" y="2647950"/>
                </a:cubicBezTo>
                <a:cubicBezTo>
                  <a:pt x="1035050" y="2641600"/>
                  <a:pt x="1022625" y="2634667"/>
                  <a:pt x="1009650" y="2628900"/>
                </a:cubicBezTo>
                <a:cubicBezTo>
                  <a:pt x="994026" y="2621956"/>
                  <a:pt x="977318" y="2617496"/>
                  <a:pt x="962025" y="2609850"/>
                </a:cubicBezTo>
                <a:cubicBezTo>
                  <a:pt x="951786" y="2604730"/>
                  <a:pt x="943689" y="2595920"/>
                  <a:pt x="933450" y="2590800"/>
                </a:cubicBezTo>
                <a:cubicBezTo>
                  <a:pt x="924470" y="2586310"/>
                  <a:pt x="913855" y="2585765"/>
                  <a:pt x="904875" y="2581275"/>
                </a:cubicBezTo>
                <a:cubicBezTo>
                  <a:pt x="894636" y="2576155"/>
                  <a:pt x="886539" y="2567345"/>
                  <a:pt x="876300" y="2562225"/>
                </a:cubicBezTo>
                <a:cubicBezTo>
                  <a:pt x="769439" y="2508795"/>
                  <a:pt x="948368" y="2612932"/>
                  <a:pt x="809625" y="2533650"/>
                </a:cubicBezTo>
                <a:cubicBezTo>
                  <a:pt x="799686" y="2527970"/>
                  <a:pt x="791289" y="2519720"/>
                  <a:pt x="781050" y="2514600"/>
                </a:cubicBezTo>
                <a:cubicBezTo>
                  <a:pt x="772070" y="2510110"/>
                  <a:pt x="762092" y="2507960"/>
                  <a:pt x="752475" y="2505075"/>
                </a:cubicBezTo>
                <a:cubicBezTo>
                  <a:pt x="730335" y="2498433"/>
                  <a:pt x="708224" y="2491631"/>
                  <a:pt x="685800" y="2486025"/>
                </a:cubicBezTo>
                <a:cubicBezTo>
                  <a:pt x="670094" y="2482098"/>
                  <a:pt x="653794" y="2480760"/>
                  <a:pt x="638175" y="2476500"/>
                </a:cubicBezTo>
                <a:cubicBezTo>
                  <a:pt x="618802" y="2471216"/>
                  <a:pt x="600716" y="2461388"/>
                  <a:pt x="581025" y="2457450"/>
                </a:cubicBezTo>
                <a:cubicBezTo>
                  <a:pt x="511385" y="2443522"/>
                  <a:pt x="549427" y="2450215"/>
                  <a:pt x="466725" y="2438400"/>
                </a:cubicBezTo>
                <a:cubicBezTo>
                  <a:pt x="450850" y="2432050"/>
                  <a:pt x="435109" y="2425353"/>
                  <a:pt x="419100" y="2419350"/>
                </a:cubicBezTo>
                <a:cubicBezTo>
                  <a:pt x="409699" y="2415825"/>
                  <a:pt x="399926" y="2413350"/>
                  <a:pt x="390525" y="2409825"/>
                </a:cubicBezTo>
                <a:cubicBezTo>
                  <a:pt x="374516" y="2403822"/>
                  <a:pt x="359242" y="2395803"/>
                  <a:pt x="342900" y="2390775"/>
                </a:cubicBezTo>
                <a:cubicBezTo>
                  <a:pt x="240166" y="2359165"/>
                  <a:pt x="299069" y="2382198"/>
                  <a:pt x="219075" y="2362200"/>
                </a:cubicBezTo>
                <a:cubicBezTo>
                  <a:pt x="209335" y="2359765"/>
                  <a:pt x="200025" y="2355850"/>
                  <a:pt x="190500" y="2352675"/>
                </a:cubicBezTo>
                <a:cubicBezTo>
                  <a:pt x="171450" y="2355850"/>
                  <a:pt x="151672" y="2356093"/>
                  <a:pt x="133350" y="2362200"/>
                </a:cubicBezTo>
                <a:cubicBezTo>
                  <a:pt x="104775" y="2371725"/>
                  <a:pt x="101600" y="2387600"/>
                  <a:pt x="85725" y="2409825"/>
                </a:cubicBezTo>
                <a:cubicBezTo>
                  <a:pt x="76498" y="2422743"/>
                  <a:pt x="65564" y="2434463"/>
                  <a:pt x="57150" y="2447925"/>
                </a:cubicBezTo>
                <a:cubicBezTo>
                  <a:pt x="49625" y="2459966"/>
                  <a:pt x="45145" y="2473697"/>
                  <a:pt x="38100" y="2486025"/>
                </a:cubicBezTo>
                <a:cubicBezTo>
                  <a:pt x="32420" y="2495964"/>
                  <a:pt x="25400" y="2505075"/>
                  <a:pt x="19050" y="2514600"/>
                </a:cubicBezTo>
                <a:cubicBezTo>
                  <a:pt x="15875" y="2527300"/>
                  <a:pt x="13121" y="2540113"/>
                  <a:pt x="9525" y="2552700"/>
                </a:cubicBezTo>
                <a:cubicBezTo>
                  <a:pt x="6767" y="2562354"/>
                  <a:pt x="0" y="2571235"/>
                  <a:pt x="0" y="2581275"/>
                </a:cubicBezTo>
                <a:cubicBezTo>
                  <a:pt x="0" y="2661937"/>
                  <a:pt x="6686" y="2668009"/>
                  <a:pt x="28575" y="2733675"/>
                </a:cubicBezTo>
                <a:cubicBezTo>
                  <a:pt x="34925" y="2752725"/>
                  <a:pt x="35577" y="2774761"/>
                  <a:pt x="47625" y="2790825"/>
                </a:cubicBezTo>
                <a:lnTo>
                  <a:pt x="76200" y="2828925"/>
                </a:lnTo>
                <a:cubicBezTo>
                  <a:pt x="79375" y="2838450"/>
                  <a:pt x="78625" y="2850400"/>
                  <a:pt x="85725" y="2857500"/>
                </a:cubicBezTo>
                <a:cubicBezTo>
                  <a:pt x="92825" y="2864600"/>
                  <a:pt x="105523" y="2862149"/>
                  <a:pt x="114300" y="2867025"/>
                </a:cubicBezTo>
                <a:cubicBezTo>
                  <a:pt x="134314" y="2878144"/>
                  <a:pt x="149730" y="2897885"/>
                  <a:pt x="171450" y="2905125"/>
                </a:cubicBezTo>
                <a:cubicBezTo>
                  <a:pt x="180975" y="2908300"/>
                  <a:pt x="191045" y="2910160"/>
                  <a:pt x="200025" y="2914650"/>
                </a:cubicBezTo>
                <a:cubicBezTo>
                  <a:pt x="210264" y="2919770"/>
                  <a:pt x="219806" y="2926371"/>
                  <a:pt x="228600" y="2933700"/>
                </a:cubicBezTo>
                <a:cubicBezTo>
                  <a:pt x="238948" y="2942324"/>
                  <a:pt x="245400" y="2955733"/>
                  <a:pt x="257175" y="2962275"/>
                </a:cubicBezTo>
                <a:cubicBezTo>
                  <a:pt x="274728" y="2972027"/>
                  <a:pt x="296364" y="2972345"/>
                  <a:pt x="314325" y="2981325"/>
                </a:cubicBezTo>
                <a:lnTo>
                  <a:pt x="352425" y="3000375"/>
                </a:lnTo>
                <a:cubicBezTo>
                  <a:pt x="401002" y="3073241"/>
                  <a:pt x="334381" y="2983548"/>
                  <a:pt x="409575" y="3048000"/>
                </a:cubicBezTo>
                <a:cubicBezTo>
                  <a:pt x="421628" y="3058331"/>
                  <a:pt x="428625" y="3073400"/>
                  <a:pt x="438150" y="3086100"/>
                </a:cubicBezTo>
                <a:cubicBezTo>
                  <a:pt x="462091" y="3157924"/>
                  <a:pt x="429796" y="3069392"/>
                  <a:pt x="466725" y="3143250"/>
                </a:cubicBezTo>
                <a:cubicBezTo>
                  <a:pt x="471215" y="3152230"/>
                  <a:pt x="471269" y="3163108"/>
                  <a:pt x="476250" y="3171825"/>
                </a:cubicBezTo>
                <a:cubicBezTo>
                  <a:pt x="484126" y="3185608"/>
                  <a:pt x="496411" y="3196463"/>
                  <a:pt x="504825" y="3209925"/>
                </a:cubicBezTo>
                <a:cubicBezTo>
                  <a:pt x="512350" y="3221966"/>
                  <a:pt x="517525" y="3235325"/>
                  <a:pt x="523875" y="3248025"/>
                </a:cubicBezTo>
                <a:cubicBezTo>
                  <a:pt x="527050" y="3263900"/>
                  <a:pt x="527716" y="3280491"/>
                  <a:pt x="533400" y="3295650"/>
                </a:cubicBezTo>
                <a:cubicBezTo>
                  <a:pt x="538783" y="3310006"/>
                  <a:pt x="589596" y="3370578"/>
                  <a:pt x="590550" y="3371850"/>
                </a:cubicBezTo>
                <a:cubicBezTo>
                  <a:pt x="619181" y="3410024"/>
                  <a:pt x="614127" y="3422493"/>
                  <a:pt x="666750" y="3457575"/>
                </a:cubicBezTo>
                <a:cubicBezTo>
                  <a:pt x="676275" y="3463925"/>
                  <a:pt x="687230" y="3468530"/>
                  <a:pt x="695325" y="3476625"/>
                </a:cubicBezTo>
                <a:cubicBezTo>
                  <a:pt x="709429" y="3490729"/>
                  <a:pt x="755776" y="3562540"/>
                  <a:pt x="762000" y="3571875"/>
                </a:cubicBezTo>
                <a:cubicBezTo>
                  <a:pt x="774700" y="3590925"/>
                  <a:pt x="789861" y="3608547"/>
                  <a:pt x="800100" y="3629025"/>
                </a:cubicBezTo>
                <a:cubicBezTo>
                  <a:pt x="815132" y="3659090"/>
                  <a:pt x="834262" y="3701287"/>
                  <a:pt x="857250" y="3724275"/>
                </a:cubicBezTo>
                <a:cubicBezTo>
                  <a:pt x="928155" y="3795180"/>
                  <a:pt x="838391" y="3708111"/>
                  <a:pt x="923925" y="3781425"/>
                </a:cubicBezTo>
                <a:cubicBezTo>
                  <a:pt x="934152" y="3790191"/>
                  <a:pt x="942152" y="3801376"/>
                  <a:pt x="952500" y="3810000"/>
                </a:cubicBezTo>
                <a:cubicBezTo>
                  <a:pt x="961294" y="3817329"/>
                  <a:pt x="972281" y="3821721"/>
                  <a:pt x="981075" y="3829050"/>
                </a:cubicBezTo>
                <a:cubicBezTo>
                  <a:pt x="1012467" y="3855210"/>
                  <a:pt x="1006663" y="3855349"/>
                  <a:pt x="1028700" y="3886200"/>
                </a:cubicBezTo>
                <a:cubicBezTo>
                  <a:pt x="1037927" y="3899118"/>
                  <a:pt x="1048048" y="3911382"/>
                  <a:pt x="1057275" y="3924300"/>
                </a:cubicBezTo>
                <a:cubicBezTo>
                  <a:pt x="1063929" y="3933615"/>
                  <a:pt x="1066800" y="3946525"/>
                  <a:pt x="1076325" y="3952875"/>
                </a:cubicBezTo>
                <a:cubicBezTo>
                  <a:pt x="1087217" y="3960137"/>
                  <a:pt x="1101725" y="3959225"/>
                  <a:pt x="1114425" y="3962400"/>
                </a:cubicBezTo>
                <a:cubicBezTo>
                  <a:pt x="1127125" y="3971925"/>
                  <a:pt x="1139607" y="3981748"/>
                  <a:pt x="1152525" y="3990975"/>
                </a:cubicBezTo>
                <a:cubicBezTo>
                  <a:pt x="1161840" y="3997629"/>
                  <a:pt x="1173005" y="4001930"/>
                  <a:pt x="1181100" y="4010025"/>
                </a:cubicBezTo>
                <a:cubicBezTo>
                  <a:pt x="1189195" y="4018120"/>
                  <a:pt x="1191211" y="4031449"/>
                  <a:pt x="1200150" y="4038600"/>
                </a:cubicBezTo>
                <a:cubicBezTo>
                  <a:pt x="1207990" y="4044872"/>
                  <a:pt x="1219745" y="4043635"/>
                  <a:pt x="1228725" y="4048125"/>
                </a:cubicBezTo>
                <a:cubicBezTo>
                  <a:pt x="1238964" y="4053245"/>
                  <a:pt x="1247775" y="4060825"/>
                  <a:pt x="1257300" y="4067175"/>
                </a:cubicBezTo>
                <a:cubicBezTo>
                  <a:pt x="1285875" y="4064000"/>
                  <a:pt x="1315133" y="4064623"/>
                  <a:pt x="1343025" y="4057650"/>
                </a:cubicBezTo>
                <a:cubicBezTo>
                  <a:pt x="1354131" y="4054874"/>
                  <a:pt x="1362806" y="4045929"/>
                  <a:pt x="1371600" y="4038600"/>
                </a:cubicBezTo>
                <a:cubicBezTo>
                  <a:pt x="1417136" y="4000654"/>
                  <a:pt x="1385168" y="4022318"/>
                  <a:pt x="1419225" y="3981450"/>
                </a:cubicBezTo>
                <a:cubicBezTo>
                  <a:pt x="1434580" y="3963025"/>
                  <a:pt x="1465833" y="3935767"/>
                  <a:pt x="1485900" y="3924300"/>
                </a:cubicBezTo>
                <a:cubicBezTo>
                  <a:pt x="1494617" y="3919319"/>
                  <a:pt x="1505495" y="3919265"/>
                  <a:pt x="1514475" y="3914775"/>
                </a:cubicBezTo>
                <a:cubicBezTo>
                  <a:pt x="1524714" y="3909655"/>
                  <a:pt x="1532190" y="3899345"/>
                  <a:pt x="1543050" y="3895725"/>
                </a:cubicBezTo>
                <a:cubicBezTo>
                  <a:pt x="1586950" y="3881092"/>
                  <a:pt x="1593915" y="3894105"/>
                  <a:pt x="1628775" y="3876675"/>
                </a:cubicBezTo>
                <a:cubicBezTo>
                  <a:pt x="1639014" y="3871555"/>
                  <a:pt x="1648556" y="3864954"/>
                  <a:pt x="1657350" y="3857625"/>
                </a:cubicBezTo>
                <a:cubicBezTo>
                  <a:pt x="1667698" y="3849001"/>
                  <a:pt x="1674150" y="3835592"/>
                  <a:pt x="1685925" y="3829050"/>
                </a:cubicBezTo>
                <a:cubicBezTo>
                  <a:pt x="1703478" y="3819298"/>
                  <a:pt x="1724025" y="3816350"/>
                  <a:pt x="1743075" y="3810000"/>
                </a:cubicBezTo>
                <a:cubicBezTo>
                  <a:pt x="1765723" y="3802451"/>
                  <a:pt x="1785830" y="3794937"/>
                  <a:pt x="1809750" y="3790950"/>
                </a:cubicBezTo>
                <a:cubicBezTo>
                  <a:pt x="1943535" y="3768653"/>
                  <a:pt x="1838310" y="3793335"/>
                  <a:pt x="1924050" y="3771900"/>
                </a:cubicBezTo>
                <a:cubicBezTo>
                  <a:pt x="1930400" y="3762375"/>
                  <a:pt x="1933392" y="3749392"/>
                  <a:pt x="1943100" y="3743325"/>
                </a:cubicBezTo>
                <a:cubicBezTo>
                  <a:pt x="1960128" y="3732682"/>
                  <a:pt x="1933217" y="3732241"/>
                  <a:pt x="2000250" y="3724275"/>
                </a:cubicBezTo>
                <a:cubicBezTo>
                  <a:pt x="2067284" y="3716309"/>
                  <a:pt x="2250973" y="3697170"/>
                  <a:pt x="2345301" y="3695528"/>
                </a:cubicBezTo>
                <a:cubicBezTo>
                  <a:pt x="2439629" y="3693886"/>
                  <a:pt x="2486178" y="3717639"/>
                  <a:pt x="2566219" y="3714423"/>
                </a:cubicBezTo>
                <a:cubicBezTo>
                  <a:pt x="2646260" y="3711207"/>
                  <a:pt x="2695320" y="3682598"/>
                  <a:pt x="2825546" y="3676229"/>
                </a:cubicBezTo>
                <a:cubicBezTo>
                  <a:pt x="2955772" y="3669860"/>
                  <a:pt x="3215815" y="3673035"/>
                  <a:pt x="3347577" y="3676210"/>
                </a:cubicBezTo>
                <a:cubicBezTo>
                  <a:pt x="3457114" y="3682560"/>
                  <a:pt x="3476830" y="3704765"/>
                  <a:pt x="3527630" y="3714290"/>
                </a:cubicBezTo>
                <a:cubicBezTo>
                  <a:pt x="3605417" y="3731752"/>
                  <a:pt x="3736463" y="3746098"/>
                  <a:pt x="3814302" y="3752467"/>
                </a:cubicBezTo>
                <a:cubicBezTo>
                  <a:pt x="3892141" y="3758836"/>
                  <a:pt x="3934338" y="3746155"/>
                  <a:pt x="3994663" y="3752505"/>
                </a:cubicBezTo>
                <a:cubicBezTo>
                  <a:pt x="4045541" y="3759773"/>
                  <a:pt x="4177379" y="3773130"/>
                  <a:pt x="4245078" y="3781061"/>
                </a:cubicBezTo>
                <a:cubicBezTo>
                  <a:pt x="4312777" y="3788992"/>
                  <a:pt x="4283382" y="3796916"/>
                  <a:pt x="4400857" y="3800091"/>
                </a:cubicBezTo>
                <a:cubicBezTo>
                  <a:pt x="4483407" y="3809616"/>
                  <a:pt x="4560477" y="3777963"/>
                  <a:pt x="4622390" y="3800188"/>
                </a:cubicBezTo>
                <a:cubicBezTo>
                  <a:pt x="4684303" y="3822413"/>
                  <a:pt x="4667097" y="3786057"/>
                  <a:pt x="4742836" y="3800360"/>
                </a:cubicBezTo>
                <a:cubicBezTo>
                  <a:pt x="4818575" y="3814663"/>
                  <a:pt x="4978298" y="3855826"/>
                  <a:pt x="5076825" y="3886008"/>
                </a:cubicBezTo>
                <a:cubicBezTo>
                  <a:pt x="5140530" y="3916183"/>
                  <a:pt x="5289550" y="3960781"/>
                  <a:pt x="5334000" y="3981450"/>
                </a:cubicBezTo>
                <a:cubicBezTo>
                  <a:pt x="5337175" y="3990975"/>
                  <a:pt x="5337689" y="4001855"/>
                  <a:pt x="5343525" y="4010025"/>
                </a:cubicBezTo>
                <a:cubicBezTo>
                  <a:pt x="5356545" y="4028252"/>
                  <a:pt x="5387826" y="4055988"/>
                  <a:pt x="5410200" y="4067175"/>
                </a:cubicBezTo>
                <a:cubicBezTo>
                  <a:pt x="5419180" y="4071665"/>
                  <a:pt x="5429250" y="4073525"/>
                  <a:pt x="5438775" y="4076700"/>
                </a:cubicBezTo>
                <a:cubicBezTo>
                  <a:pt x="5457825" y="4095750"/>
                  <a:pt x="5471828" y="4121802"/>
                  <a:pt x="5495925" y="4133850"/>
                </a:cubicBezTo>
                <a:cubicBezTo>
                  <a:pt x="5544264" y="4158020"/>
                  <a:pt x="5522211" y="4145024"/>
                  <a:pt x="5562600" y="4171950"/>
                </a:cubicBezTo>
                <a:cubicBezTo>
                  <a:pt x="5586541" y="4243774"/>
                  <a:pt x="5554246" y="4155242"/>
                  <a:pt x="5591175" y="4229100"/>
                </a:cubicBezTo>
                <a:cubicBezTo>
                  <a:pt x="5595665" y="4238080"/>
                  <a:pt x="5596745" y="4248447"/>
                  <a:pt x="5600700" y="4257675"/>
                </a:cubicBezTo>
                <a:cubicBezTo>
                  <a:pt x="5606293" y="4270726"/>
                  <a:pt x="5614764" y="4282480"/>
                  <a:pt x="5619750" y="4295775"/>
                </a:cubicBezTo>
                <a:cubicBezTo>
                  <a:pt x="5624347" y="4308032"/>
                  <a:pt x="5624118" y="4321843"/>
                  <a:pt x="5629275" y="4333875"/>
                </a:cubicBezTo>
                <a:cubicBezTo>
                  <a:pt x="5633784" y="4344397"/>
                  <a:pt x="5643205" y="4352211"/>
                  <a:pt x="5648325" y="4362450"/>
                </a:cubicBezTo>
                <a:cubicBezTo>
                  <a:pt x="5652815" y="4371430"/>
                  <a:pt x="5652974" y="4382248"/>
                  <a:pt x="5657850" y="4391025"/>
                </a:cubicBezTo>
                <a:cubicBezTo>
                  <a:pt x="5668969" y="4411039"/>
                  <a:pt x="5695950" y="4448175"/>
                  <a:pt x="5695950" y="4448175"/>
                </a:cubicBezTo>
                <a:cubicBezTo>
                  <a:pt x="5699125" y="4464050"/>
                  <a:pt x="5698235" y="4481320"/>
                  <a:pt x="5705475" y="4495800"/>
                </a:cubicBezTo>
                <a:cubicBezTo>
                  <a:pt x="5711499" y="4507848"/>
                  <a:pt x="5726220" y="4513414"/>
                  <a:pt x="5734050" y="4524375"/>
                </a:cubicBezTo>
                <a:cubicBezTo>
                  <a:pt x="5742303" y="4535929"/>
                  <a:pt x="5747827" y="4549292"/>
                  <a:pt x="5753100" y="4562475"/>
                </a:cubicBezTo>
                <a:cubicBezTo>
                  <a:pt x="5760558" y="4581119"/>
                  <a:pt x="5765800" y="4600575"/>
                  <a:pt x="5772150" y="4619625"/>
                </a:cubicBezTo>
                <a:lnTo>
                  <a:pt x="5781675" y="4648200"/>
                </a:lnTo>
                <a:lnTo>
                  <a:pt x="5791200" y="4676775"/>
                </a:lnTo>
                <a:cubicBezTo>
                  <a:pt x="5816623" y="4854735"/>
                  <a:pt x="5789704" y="4649101"/>
                  <a:pt x="5810250" y="5029200"/>
                </a:cubicBezTo>
                <a:cubicBezTo>
                  <a:pt x="5811462" y="5051618"/>
                  <a:pt x="5817646" y="5073525"/>
                  <a:pt x="5819775" y="5095875"/>
                </a:cubicBezTo>
                <a:cubicBezTo>
                  <a:pt x="5824000" y="5140238"/>
                  <a:pt x="5825440" y="5184829"/>
                  <a:pt x="5829300" y="5229225"/>
                </a:cubicBezTo>
                <a:cubicBezTo>
                  <a:pt x="5839792" y="5349883"/>
                  <a:pt x="5832070" y="5277076"/>
                  <a:pt x="5848350" y="5353050"/>
                </a:cubicBezTo>
                <a:cubicBezTo>
                  <a:pt x="5855134" y="5384710"/>
                  <a:pt x="5867400" y="5448300"/>
                  <a:pt x="5867400" y="5448300"/>
                </a:cubicBezTo>
                <a:cubicBezTo>
                  <a:pt x="5873750" y="5527675"/>
                  <a:pt x="5879451" y="5607105"/>
                  <a:pt x="5886450" y="5686425"/>
                </a:cubicBezTo>
                <a:cubicBezTo>
                  <a:pt x="5888977" y="5715065"/>
                  <a:pt x="5895376" y="5743405"/>
                  <a:pt x="5895975" y="5772150"/>
                </a:cubicBezTo>
                <a:cubicBezTo>
                  <a:pt x="5901729" y="6048333"/>
                  <a:pt x="5896594" y="6324725"/>
                  <a:pt x="5905500" y="6600825"/>
                </a:cubicBezTo>
                <a:cubicBezTo>
                  <a:pt x="5905853" y="6611761"/>
                  <a:pt x="5929136" y="6666794"/>
                  <a:pt x="5934075" y="6686550"/>
                </a:cubicBezTo>
                <a:cubicBezTo>
                  <a:pt x="5948470" y="6744131"/>
                  <a:pt x="5939460" y="6712231"/>
                  <a:pt x="5962650" y="6781800"/>
                </a:cubicBezTo>
                <a:lnTo>
                  <a:pt x="5972175" y="6810375"/>
                </a:lnTo>
                <a:cubicBezTo>
                  <a:pt x="5975350" y="6819900"/>
                  <a:pt x="5976131" y="6830596"/>
                  <a:pt x="5981700" y="6838950"/>
                </a:cubicBezTo>
                <a:cubicBezTo>
                  <a:pt x="5988050" y="6848475"/>
                  <a:pt x="5996101" y="6857064"/>
                  <a:pt x="6000750" y="6867525"/>
                </a:cubicBezTo>
                <a:cubicBezTo>
                  <a:pt x="6031672" y="6937099"/>
                  <a:pt x="5996402" y="6916876"/>
                  <a:pt x="6048375" y="6934200"/>
                </a:cubicBezTo>
                <a:cubicBezTo>
                  <a:pt x="6083300" y="6931025"/>
                  <a:pt x="6120418" y="6937264"/>
                  <a:pt x="6153150" y="6924675"/>
                </a:cubicBezTo>
                <a:cubicBezTo>
                  <a:pt x="6166403" y="6919578"/>
                  <a:pt x="6171747" y="6900767"/>
                  <a:pt x="6172200" y="6886575"/>
                </a:cubicBezTo>
                <a:cubicBezTo>
                  <a:pt x="6209248" y="5725732"/>
                  <a:pt x="6150256" y="6344011"/>
                  <a:pt x="6191250" y="5934075"/>
                </a:cubicBezTo>
                <a:cubicBezTo>
                  <a:pt x="6197736" y="4870427"/>
                  <a:pt x="6069400" y="3796177"/>
                  <a:pt x="6219825" y="2743200"/>
                </a:cubicBezTo>
                <a:cubicBezTo>
                  <a:pt x="6216650" y="1905000"/>
                  <a:pt x="6216486" y="1066783"/>
                  <a:pt x="6210300" y="228600"/>
                </a:cubicBezTo>
                <a:cubicBezTo>
                  <a:pt x="6209796" y="160252"/>
                  <a:pt x="6197266" y="166940"/>
                  <a:pt x="6181725" y="104775"/>
                </a:cubicBezTo>
                <a:cubicBezTo>
                  <a:pt x="6177041" y="86039"/>
                  <a:pt x="6181782" y="64393"/>
                  <a:pt x="6172200" y="47625"/>
                </a:cubicBezTo>
                <a:cubicBezTo>
                  <a:pt x="6165610" y="36092"/>
                  <a:pt x="6116637" y="0"/>
                  <a:pt x="609600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9" name="Group 188"/>
          <p:cNvGrpSpPr/>
          <p:nvPr/>
        </p:nvGrpSpPr>
        <p:grpSpPr>
          <a:xfrm>
            <a:off x="4628122" y="3058440"/>
            <a:ext cx="4533696" cy="2064953"/>
            <a:chOff x="4628122" y="3058440"/>
            <a:chExt cx="4533696" cy="2064953"/>
          </a:xfrm>
        </p:grpSpPr>
        <p:sp>
          <p:nvSpPr>
            <p:cNvPr id="190" name="Freeform 189"/>
            <p:cNvSpPr/>
            <p:nvPr/>
          </p:nvSpPr>
          <p:spPr>
            <a:xfrm rot="10800000">
              <a:off x="5546916" y="3197800"/>
              <a:ext cx="603822" cy="138275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  <a:gd name="connsiteX0" fmla="*/ 528013 w 605765"/>
                <a:gd name="connsiteY0" fmla="*/ 7328 h 130443"/>
                <a:gd name="connsiteX1" fmla="*/ 307714 w 605765"/>
                <a:gd name="connsiteY1" fmla="*/ 13808 h 130443"/>
                <a:gd name="connsiteX2" fmla="*/ 139251 w 605765"/>
                <a:gd name="connsiteY2" fmla="*/ 26767 h 130443"/>
                <a:gd name="connsiteX3" fmla="*/ 126292 w 605765"/>
                <a:gd name="connsiteY3" fmla="*/ 39727 h 130443"/>
                <a:gd name="connsiteX4" fmla="*/ 113334 w 605765"/>
                <a:gd name="connsiteY4" fmla="*/ 59166 h 130443"/>
                <a:gd name="connsiteX5" fmla="*/ 74457 w 605765"/>
                <a:gd name="connsiteY5" fmla="*/ 78605 h 130443"/>
                <a:gd name="connsiteX6" fmla="*/ 61499 w 605765"/>
                <a:gd name="connsiteY6" fmla="*/ 91565 h 130443"/>
                <a:gd name="connsiteX7" fmla="*/ 2243 w 605765"/>
                <a:gd name="connsiteY7" fmla="*/ 81375 h 130443"/>
                <a:gd name="connsiteX8" fmla="*/ 61499 w 605765"/>
                <a:gd name="connsiteY8" fmla="*/ 130443 h 130443"/>
                <a:gd name="connsiteX9" fmla="*/ 158689 w 605765"/>
                <a:gd name="connsiteY9" fmla="*/ 123963 h 130443"/>
                <a:gd name="connsiteX10" fmla="*/ 178127 w 605765"/>
                <a:gd name="connsiteY10" fmla="*/ 104524 h 130443"/>
                <a:gd name="connsiteX11" fmla="*/ 197565 w 605765"/>
                <a:gd name="connsiteY11" fmla="*/ 98044 h 130443"/>
                <a:gd name="connsiteX12" fmla="*/ 236441 w 605765"/>
                <a:gd name="connsiteY12" fmla="*/ 78605 h 130443"/>
                <a:gd name="connsiteX13" fmla="*/ 314194 w 605765"/>
                <a:gd name="connsiteY13" fmla="*/ 98044 h 130443"/>
                <a:gd name="connsiteX14" fmla="*/ 353070 w 605765"/>
                <a:gd name="connsiteY14" fmla="*/ 111004 h 130443"/>
                <a:gd name="connsiteX15" fmla="*/ 404905 w 605765"/>
                <a:gd name="connsiteY15" fmla="*/ 104524 h 130443"/>
                <a:gd name="connsiteX16" fmla="*/ 443781 w 605765"/>
                <a:gd name="connsiteY16" fmla="*/ 91565 h 130443"/>
                <a:gd name="connsiteX17" fmla="*/ 521533 w 605765"/>
                <a:gd name="connsiteY17" fmla="*/ 65646 h 130443"/>
                <a:gd name="connsiteX18" fmla="*/ 540972 w 605765"/>
                <a:gd name="connsiteY18" fmla="*/ 59166 h 130443"/>
                <a:gd name="connsiteX19" fmla="*/ 560410 w 605765"/>
                <a:gd name="connsiteY19" fmla="*/ 52686 h 130443"/>
                <a:gd name="connsiteX20" fmla="*/ 605765 w 605765"/>
                <a:gd name="connsiteY20" fmla="*/ 39727 h 130443"/>
                <a:gd name="connsiteX21" fmla="*/ 573368 w 605765"/>
                <a:gd name="connsiteY21" fmla="*/ 13808 h 130443"/>
                <a:gd name="connsiteX22" fmla="*/ 560410 w 605765"/>
                <a:gd name="connsiteY22" fmla="*/ 848 h 130443"/>
                <a:gd name="connsiteX23" fmla="*/ 528013 w 605765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78605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91816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427 h 130923"/>
                <a:gd name="connsiteX1" fmla="*/ 303390 w 603822"/>
                <a:gd name="connsiteY1" fmla="*/ 0 h 130923"/>
                <a:gd name="connsiteX2" fmla="*/ 137308 w 603822"/>
                <a:gd name="connsiteY2" fmla="*/ 27247 h 130923"/>
                <a:gd name="connsiteX3" fmla="*/ 124349 w 603822"/>
                <a:gd name="connsiteY3" fmla="*/ 40207 h 130923"/>
                <a:gd name="connsiteX4" fmla="*/ 111391 w 603822"/>
                <a:gd name="connsiteY4" fmla="*/ 54883 h 130923"/>
                <a:gd name="connsiteX5" fmla="*/ 72514 w 603822"/>
                <a:gd name="connsiteY5" fmla="*/ 64797 h 130923"/>
                <a:gd name="connsiteX6" fmla="*/ 38125 w 603822"/>
                <a:gd name="connsiteY6" fmla="*/ 65851 h 130923"/>
                <a:gd name="connsiteX7" fmla="*/ 300 w 603822"/>
                <a:gd name="connsiteY7" fmla="*/ 81855 h 130923"/>
                <a:gd name="connsiteX8" fmla="*/ 59556 w 603822"/>
                <a:gd name="connsiteY8" fmla="*/ 130923 h 130923"/>
                <a:gd name="connsiteX9" fmla="*/ 156746 w 603822"/>
                <a:gd name="connsiteY9" fmla="*/ 124443 h 130923"/>
                <a:gd name="connsiteX10" fmla="*/ 176184 w 603822"/>
                <a:gd name="connsiteY10" fmla="*/ 105004 h 130923"/>
                <a:gd name="connsiteX11" fmla="*/ 195622 w 603822"/>
                <a:gd name="connsiteY11" fmla="*/ 98524 h 130923"/>
                <a:gd name="connsiteX12" fmla="*/ 234498 w 603822"/>
                <a:gd name="connsiteY12" fmla="*/ 79085 h 130923"/>
                <a:gd name="connsiteX13" fmla="*/ 290820 w 603822"/>
                <a:gd name="connsiteY13" fmla="*/ 86618 h 130923"/>
                <a:gd name="connsiteX14" fmla="*/ 351127 w 603822"/>
                <a:gd name="connsiteY14" fmla="*/ 111484 h 130923"/>
                <a:gd name="connsiteX15" fmla="*/ 402962 w 603822"/>
                <a:gd name="connsiteY15" fmla="*/ 105004 h 130923"/>
                <a:gd name="connsiteX16" fmla="*/ 441838 w 603822"/>
                <a:gd name="connsiteY16" fmla="*/ 77757 h 130923"/>
                <a:gd name="connsiteX17" fmla="*/ 519590 w 603822"/>
                <a:gd name="connsiteY17" fmla="*/ 66126 h 130923"/>
                <a:gd name="connsiteX18" fmla="*/ 539029 w 603822"/>
                <a:gd name="connsiteY18" fmla="*/ 59646 h 130923"/>
                <a:gd name="connsiteX19" fmla="*/ 558467 w 603822"/>
                <a:gd name="connsiteY19" fmla="*/ 53166 h 130923"/>
                <a:gd name="connsiteX20" fmla="*/ 603822 w 603822"/>
                <a:gd name="connsiteY20" fmla="*/ 40207 h 130923"/>
                <a:gd name="connsiteX21" fmla="*/ 571425 w 603822"/>
                <a:gd name="connsiteY21" fmla="*/ 14288 h 130923"/>
                <a:gd name="connsiteX22" fmla="*/ 558467 w 603822"/>
                <a:gd name="connsiteY22" fmla="*/ 1328 h 130923"/>
                <a:gd name="connsiteX23" fmla="*/ 478445 w 603822"/>
                <a:gd name="connsiteY23" fmla="*/ 5427 h 130923"/>
                <a:gd name="connsiteX0" fmla="*/ 478445 w 603822"/>
                <a:gd name="connsiteY0" fmla="*/ 12779 h 138275"/>
                <a:gd name="connsiteX1" fmla="*/ 303390 w 603822"/>
                <a:gd name="connsiteY1" fmla="*/ 7352 h 138275"/>
                <a:gd name="connsiteX2" fmla="*/ 137308 w 603822"/>
                <a:gd name="connsiteY2" fmla="*/ 34599 h 138275"/>
                <a:gd name="connsiteX3" fmla="*/ 124349 w 603822"/>
                <a:gd name="connsiteY3" fmla="*/ 47559 h 138275"/>
                <a:gd name="connsiteX4" fmla="*/ 111391 w 603822"/>
                <a:gd name="connsiteY4" fmla="*/ 62235 h 138275"/>
                <a:gd name="connsiteX5" fmla="*/ 72514 w 603822"/>
                <a:gd name="connsiteY5" fmla="*/ 72149 h 138275"/>
                <a:gd name="connsiteX6" fmla="*/ 38125 w 603822"/>
                <a:gd name="connsiteY6" fmla="*/ 73203 h 138275"/>
                <a:gd name="connsiteX7" fmla="*/ 300 w 603822"/>
                <a:gd name="connsiteY7" fmla="*/ 89207 h 138275"/>
                <a:gd name="connsiteX8" fmla="*/ 59556 w 603822"/>
                <a:gd name="connsiteY8" fmla="*/ 138275 h 138275"/>
                <a:gd name="connsiteX9" fmla="*/ 156746 w 603822"/>
                <a:gd name="connsiteY9" fmla="*/ 131795 h 138275"/>
                <a:gd name="connsiteX10" fmla="*/ 176184 w 603822"/>
                <a:gd name="connsiteY10" fmla="*/ 112356 h 138275"/>
                <a:gd name="connsiteX11" fmla="*/ 195622 w 603822"/>
                <a:gd name="connsiteY11" fmla="*/ 105876 h 138275"/>
                <a:gd name="connsiteX12" fmla="*/ 234498 w 603822"/>
                <a:gd name="connsiteY12" fmla="*/ 86437 h 138275"/>
                <a:gd name="connsiteX13" fmla="*/ 290820 w 603822"/>
                <a:gd name="connsiteY13" fmla="*/ 93970 h 138275"/>
                <a:gd name="connsiteX14" fmla="*/ 351127 w 603822"/>
                <a:gd name="connsiteY14" fmla="*/ 118836 h 138275"/>
                <a:gd name="connsiteX15" fmla="*/ 402962 w 603822"/>
                <a:gd name="connsiteY15" fmla="*/ 112356 h 138275"/>
                <a:gd name="connsiteX16" fmla="*/ 441838 w 603822"/>
                <a:gd name="connsiteY16" fmla="*/ 85109 h 138275"/>
                <a:gd name="connsiteX17" fmla="*/ 519590 w 603822"/>
                <a:gd name="connsiteY17" fmla="*/ 73478 h 138275"/>
                <a:gd name="connsiteX18" fmla="*/ 539029 w 603822"/>
                <a:gd name="connsiteY18" fmla="*/ 66998 h 138275"/>
                <a:gd name="connsiteX19" fmla="*/ 558467 w 603822"/>
                <a:gd name="connsiteY19" fmla="*/ 60518 h 138275"/>
                <a:gd name="connsiteX20" fmla="*/ 603822 w 603822"/>
                <a:gd name="connsiteY20" fmla="*/ 47559 h 138275"/>
                <a:gd name="connsiteX21" fmla="*/ 571425 w 603822"/>
                <a:gd name="connsiteY21" fmla="*/ 21640 h 138275"/>
                <a:gd name="connsiteX22" fmla="*/ 558467 w 603822"/>
                <a:gd name="connsiteY22" fmla="*/ 8680 h 138275"/>
                <a:gd name="connsiteX23" fmla="*/ 478445 w 603822"/>
                <a:gd name="connsiteY23" fmla="*/ 12779 h 13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03822" h="138275">
                  <a:moveTo>
                    <a:pt x="478445" y="12779"/>
                  </a:moveTo>
                  <a:cubicBezTo>
                    <a:pt x="435932" y="12558"/>
                    <a:pt x="359689" y="22800"/>
                    <a:pt x="303390" y="7352"/>
                  </a:cubicBezTo>
                  <a:cubicBezTo>
                    <a:pt x="229865" y="-12823"/>
                    <a:pt x="203314" y="12595"/>
                    <a:pt x="137308" y="34599"/>
                  </a:cubicBezTo>
                  <a:cubicBezTo>
                    <a:pt x="132988" y="38919"/>
                    <a:pt x="128669" y="42953"/>
                    <a:pt x="124349" y="47559"/>
                  </a:cubicBezTo>
                  <a:cubicBezTo>
                    <a:pt x="120030" y="52165"/>
                    <a:pt x="120030" y="58137"/>
                    <a:pt x="111391" y="62235"/>
                  </a:cubicBezTo>
                  <a:cubicBezTo>
                    <a:pt x="102752" y="66333"/>
                    <a:pt x="88323" y="66879"/>
                    <a:pt x="72514" y="72149"/>
                  </a:cubicBezTo>
                  <a:cubicBezTo>
                    <a:pt x="68195" y="76469"/>
                    <a:pt x="50161" y="70360"/>
                    <a:pt x="38125" y="73203"/>
                  </a:cubicBezTo>
                  <a:cubicBezTo>
                    <a:pt x="26089" y="76046"/>
                    <a:pt x="-3272" y="78362"/>
                    <a:pt x="300" y="89207"/>
                  </a:cubicBezTo>
                  <a:cubicBezTo>
                    <a:pt x="3872" y="100052"/>
                    <a:pt x="49349" y="134872"/>
                    <a:pt x="59556" y="138275"/>
                  </a:cubicBezTo>
                  <a:cubicBezTo>
                    <a:pt x="91953" y="136115"/>
                    <a:pt x="125051" y="138839"/>
                    <a:pt x="156746" y="131795"/>
                  </a:cubicBezTo>
                  <a:cubicBezTo>
                    <a:pt x="165691" y="129807"/>
                    <a:pt x="168560" y="117439"/>
                    <a:pt x="176184" y="112356"/>
                  </a:cubicBezTo>
                  <a:cubicBezTo>
                    <a:pt x="181867" y="108567"/>
                    <a:pt x="189513" y="108931"/>
                    <a:pt x="195622" y="105876"/>
                  </a:cubicBezTo>
                  <a:cubicBezTo>
                    <a:pt x="245864" y="80754"/>
                    <a:pt x="185640" y="102725"/>
                    <a:pt x="234498" y="86437"/>
                  </a:cubicBezTo>
                  <a:cubicBezTo>
                    <a:pt x="360339" y="100421"/>
                    <a:pt x="226542" y="79423"/>
                    <a:pt x="290820" y="93970"/>
                  </a:cubicBezTo>
                  <a:cubicBezTo>
                    <a:pt x="304143" y="96985"/>
                    <a:pt x="332437" y="115772"/>
                    <a:pt x="351127" y="118836"/>
                  </a:cubicBezTo>
                  <a:cubicBezTo>
                    <a:pt x="369817" y="121900"/>
                    <a:pt x="387844" y="117977"/>
                    <a:pt x="402962" y="112356"/>
                  </a:cubicBezTo>
                  <a:cubicBezTo>
                    <a:pt x="418080" y="106735"/>
                    <a:pt x="428879" y="89429"/>
                    <a:pt x="441838" y="85109"/>
                  </a:cubicBezTo>
                  <a:lnTo>
                    <a:pt x="519590" y="73478"/>
                  </a:lnTo>
                  <a:lnTo>
                    <a:pt x="539029" y="66998"/>
                  </a:lnTo>
                  <a:cubicBezTo>
                    <a:pt x="545508" y="64838"/>
                    <a:pt x="551841" y="62175"/>
                    <a:pt x="558467" y="60518"/>
                  </a:cubicBezTo>
                  <a:cubicBezTo>
                    <a:pt x="591010" y="52381"/>
                    <a:pt x="575936" y="56854"/>
                    <a:pt x="603822" y="47559"/>
                  </a:cubicBezTo>
                  <a:cubicBezTo>
                    <a:pt x="578010" y="8838"/>
                    <a:pt x="606201" y="42507"/>
                    <a:pt x="571425" y="21640"/>
                  </a:cubicBezTo>
                  <a:cubicBezTo>
                    <a:pt x="566187" y="18497"/>
                    <a:pt x="564457" y="9878"/>
                    <a:pt x="558467" y="8680"/>
                  </a:cubicBezTo>
                  <a:cubicBezTo>
                    <a:pt x="541524" y="5291"/>
                    <a:pt x="520958" y="13000"/>
                    <a:pt x="478445" y="1277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Freeform 190"/>
            <p:cNvSpPr/>
            <p:nvPr/>
          </p:nvSpPr>
          <p:spPr>
            <a:xfrm rot="21244323">
              <a:off x="4934246" y="3279615"/>
              <a:ext cx="843753" cy="198456"/>
            </a:xfrm>
            <a:custGeom>
              <a:avLst/>
              <a:gdLst>
                <a:gd name="connsiteX0" fmla="*/ 79188 w 843753"/>
                <a:gd name="connsiteY0" fmla="*/ 6799 h 240069"/>
                <a:gd name="connsiteX1" fmla="*/ 267089 w 843753"/>
                <a:gd name="connsiteY1" fmla="*/ 19758 h 240069"/>
                <a:gd name="connsiteX2" fmla="*/ 312445 w 843753"/>
                <a:gd name="connsiteY2" fmla="*/ 32717 h 240069"/>
                <a:gd name="connsiteX3" fmla="*/ 364280 w 843753"/>
                <a:gd name="connsiteY3" fmla="*/ 45677 h 240069"/>
                <a:gd name="connsiteX4" fmla="*/ 409635 w 843753"/>
                <a:gd name="connsiteY4" fmla="*/ 71596 h 240069"/>
                <a:gd name="connsiteX5" fmla="*/ 435553 w 843753"/>
                <a:gd name="connsiteY5" fmla="*/ 91035 h 240069"/>
                <a:gd name="connsiteX6" fmla="*/ 467950 w 843753"/>
                <a:gd name="connsiteY6" fmla="*/ 97515 h 240069"/>
                <a:gd name="connsiteX7" fmla="*/ 500346 w 843753"/>
                <a:gd name="connsiteY7" fmla="*/ 110474 h 240069"/>
                <a:gd name="connsiteX8" fmla="*/ 519785 w 843753"/>
                <a:gd name="connsiteY8" fmla="*/ 116954 h 240069"/>
                <a:gd name="connsiteX9" fmla="*/ 552181 w 843753"/>
                <a:gd name="connsiteY9" fmla="*/ 129914 h 240069"/>
                <a:gd name="connsiteX10" fmla="*/ 701207 w 843753"/>
                <a:gd name="connsiteY10" fmla="*/ 136393 h 240069"/>
                <a:gd name="connsiteX11" fmla="*/ 830794 w 843753"/>
                <a:gd name="connsiteY11" fmla="*/ 142873 h 240069"/>
                <a:gd name="connsiteX12" fmla="*/ 843753 w 843753"/>
                <a:gd name="connsiteY12" fmla="*/ 155833 h 240069"/>
                <a:gd name="connsiteX13" fmla="*/ 791918 w 843753"/>
                <a:gd name="connsiteY13" fmla="*/ 188231 h 240069"/>
                <a:gd name="connsiteX14" fmla="*/ 772480 w 843753"/>
                <a:gd name="connsiteY14" fmla="*/ 194711 h 240069"/>
                <a:gd name="connsiteX15" fmla="*/ 753042 w 843753"/>
                <a:gd name="connsiteY15" fmla="*/ 207671 h 240069"/>
                <a:gd name="connsiteX16" fmla="*/ 701207 w 843753"/>
                <a:gd name="connsiteY16" fmla="*/ 220630 h 240069"/>
                <a:gd name="connsiteX17" fmla="*/ 655851 w 843753"/>
                <a:gd name="connsiteY17" fmla="*/ 233590 h 240069"/>
                <a:gd name="connsiteX18" fmla="*/ 616975 w 843753"/>
                <a:gd name="connsiteY18" fmla="*/ 240069 h 240069"/>
                <a:gd name="connsiteX19" fmla="*/ 493867 w 843753"/>
                <a:gd name="connsiteY19" fmla="*/ 233590 h 240069"/>
                <a:gd name="connsiteX20" fmla="*/ 474429 w 843753"/>
                <a:gd name="connsiteY20" fmla="*/ 220630 h 240069"/>
                <a:gd name="connsiteX21" fmla="*/ 454991 w 843753"/>
                <a:gd name="connsiteY21" fmla="*/ 214150 h 240069"/>
                <a:gd name="connsiteX22" fmla="*/ 422594 w 843753"/>
                <a:gd name="connsiteY22" fmla="*/ 188231 h 240069"/>
                <a:gd name="connsiteX23" fmla="*/ 403156 w 843753"/>
                <a:gd name="connsiteY23" fmla="*/ 175272 h 240069"/>
                <a:gd name="connsiteX24" fmla="*/ 390197 w 843753"/>
                <a:gd name="connsiteY24" fmla="*/ 162312 h 240069"/>
                <a:gd name="connsiteX25" fmla="*/ 351321 w 843753"/>
                <a:gd name="connsiteY25" fmla="*/ 136393 h 240069"/>
                <a:gd name="connsiteX26" fmla="*/ 331883 w 843753"/>
                <a:gd name="connsiteY26" fmla="*/ 123434 h 240069"/>
                <a:gd name="connsiteX27" fmla="*/ 305966 w 843753"/>
                <a:gd name="connsiteY27" fmla="*/ 116954 h 240069"/>
                <a:gd name="connsiteX28" fmla="*/ 267089 w 843753"/>
                <a:gd name="connsiteY28" fmla="*/ 103995 h 240069"/>
                <a:gd name="connsiteX29" fmla="*/ 247651 w 843753"/>
                <a:gd name="connsiteY29" fmla="*/ 97515 h 240069"/>
                <a:gd name="connsiteX30" fmla="*/ 202296 w 843753"/>
                <a:gd name="connsiteY30" fmla="*/ 84555 h 240069"/>
                <a:gd name="connsiteX31" fmla="*/ 143982 w 843753"/>
                <a:gd name="connsiteY31" fmla="*/ 71596 h 240069"/>
                <a:gd name="connsiteX32" fmla="*/ 118064 w 843753"/>
                <a:gd name="connsiteY32" fmla="*/ 65116 h 240069"/>
                <a:gd name="connsiteX33" fmla="*/ 46791 w 843753"/>
                <a:gd name="connsiteY33" fmla="*/ 58636 h 240069"/>
                <a:gd name="connsiteX34" fmla="*/ 20874 w 843753"/>
                <a:gd name="connsiteY34" fmla="*/ 52157 h 240069"/>
                <a:gd name="connsiteX35" fmla="*/ 1436 w 843753"/>
                <a:gd name="connsiteY35" fmla="*/ 45677 h 240069"/>
                <a:gd name="connsiteX36" fmla="*/ 7915 w 843753"/>
                <a:gd name="connsiteY36" fmla="*/ 6799 h 240069"/>
                <a:gd name="connsiteX37" fmla="*/ 27353 w 843753"/>
                <a:gd name="connsiteY37" fmla="*/ 319 h 240069"/>
                <a:gd name="connsiteX38" fmla="*/ 79188 w 843753"/>
                <a:gd name="connsiteY38" fmla="*/ 6799 h 2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843753" h="240069">
                  <a:moveTo>
                    <a:pt x="79188" y="6799"/>
                  </a:moveTo>
                  <a:cubicBezTo>
                    <a:pt x="119144" y="10039"/>
                    <a:pt x="196393" y="476"/>
                    <a:pt x="267089" y="19758"/>
                  </a:cubicBezTo>
                  <a:cubicBezTo>
                    <a:pt x="282259" y="23895"/>
                    <a:pt x="297252" y="28665"/>
                    <a:pt x="312445" y="32717"/>
                  </a:cubicBezTo>
                  <a:cubicBezTo>
                    <a:pt x="329654" y="37306"/>
                    <a:pt x="364280" y="45677"/>
                    <a:pt x="364280" y="45677"/>
                  </a:cubicBezTo>
                  <a:cubicBezTo>
                    <a:pt x="458229" y="116143"/>
                    <a:pt x="340381" y="32020"/>
                    <a:pt x="409635" y="71596"/>
                  </a:cubicBezTo>
                  <a:cubicBezTo>
                    <a:pt x="419011" y="76954"/>
                    <a:pt x="425685" y="86649"/>
                    <a:pt x="435553" y="91035"/>
                  </a:cubicBezTo>
                  <a:cubicBezTo>
                    <a:pt x="445617" y="95508"/>
                    <a:pt x="457402" y="94350"/>
                    <a:pt x="467950" y="97515"/>
                  </a:cubicBezTo>
                  <a:cubicBezTo>
                    <a:pt x="479090" y="100857"/>
                    <a:pt x="489456" y="106390"/>
                    <a:pt x="500346" y="110474"/>
                  </a:cubicBezTo>
                  <a:cubicBezTo>
                    <a:pt x="506741" y="112872"/>
                    <a:pt x="513390" y="114556"/>
                    <a:pt x="519785" y="116954"/>
                  </a:cubicBezTo>
                  <a:cubicBezTo>
                    <a:pt x="530675" y="121038"/>
                    <a:pt x="540616" y="128675"/>
                    <a:pt x="552181" y="129914"/>
                  </a:cubicBezTo>
                  <a:cubicBezTo>
                    <a:pt x="601620" y="135211"/>
                    <a:pt x="651538" y="134083"/>
                    <a:pt x="701207" y="136393"/>
                  </a:cubicBezTo>
                  <a:lnTo>
                    <a:pt x="830794" y="142873"/>
                  </a:lnTo>
                  <a:cubicBezTo>
                    <a:pt x="835114" y="147193"/>
                    <a:pt x="843753" y="149724"/>
                    <a:pt x="843753" y="155833"/>
                  </a:cubicBezTo>
                  <a:cubicBezTo>
                    <a:pt x="843753" y="179792"/>
                    <a:pt x="802161" y="184816"/>
                    <a:pt x="791918" y="188231"/>
                  </a:cubicBezTo>
                  <a:cubicBezTo>
                    <a:pt x="785439" y="190391"/>
                    <a:pt x="778163" y="190922"/>
                    <a:pt x="772480" y="194711"/>
                  </a:cubicBezTo>
                  <a:cubicBezTo>
                    <a:pt x="766001" y="199031"/>
                    <a:pt x="760361" y="205010"/>
                    <a:pt x="753042" y="207671"/>
                  </a:cubicBezTo>
                  <a:cubicBezTo>
                    <a:pt x="736304" y="213758"/>
                    <a:pt x="718103" y="214997"/>
                    <a:pt x="701207" y="220630"/>
                  </a:cubicBezTo>
                  <a:cubicBezTo>
                    <a:pt x="682681" y="226806"/>
                    <a:pt x="676190" y="229522"/>
                    <a:pt x="655851" y="233590"/>
                  </a:cubicBezTo>
                  <a:cubicBezTo>
                    <a:pt x="642969" y="236166"/>
                    <a:pt x="629934" y="237909"/>
                    <a:pt x="616975" y="240069"/>
                  </a:cubicBezTo>
                  <a:cubicBezTo>
                    <a:pt x="575939" y="237909"/>
                    <a:pt x="534583" y="239142"/>
                    <a:pt x="493867" y="233590"/>
                  </a:cubicBezTo>
                  <a:cubicBezTo>
                    <a:pt x="486151" y="232538"/>
                    <a:pt x="481394" y="224113"/>
                    <a:pt x="474429" y="220630"/>
                  </a:cubicBezTo>
                  <a:cubicBezTo>
                    <a:pt x="468320" y="217575"/>
                    <a:pt x="461100" y="217205"/>
                    <a:pt x="454991" y="214150"/>
                  </a:cubicBezTo>
                  <a:cubicBezTo>
                    <a:pt x="428398" y="200853"/>
                    <a:pt x="442685" y="204304"/>
                    <a:pt x="422594" y="188231"/>
                  </a:cubicBezTo>
                  <a:cubicBezTo>
                    <a:pt x="416513" y="183366"/>
                    <a:pt x="409237" y="180137"/>
                    <a:pt x="403156" y="175272"/>
                  </a:cubicBezTo>
                  <a:cubicBezTo>
                    <a:pt x="398386" y="171456"/>
                    <a:pt x="395084" y="165978"/>
                    <a:pt x="390197" y="162312"/>
                  </a:cubicBezTo>
                  <a:cubicBezTo>
                    <a:pt x="377738" y="152967"/>
                    <a:pt x="364280" y="145033"/>
                    <a:pt x="351321" y="136393"/>
                  </a:cubicBezTo>
                  <a:cubicBezTo>
                    <a:pt x="344842" y="132073"/>
                    <a:pt x="339438" y="125323"/>
                    <a:pt x="331883" y="123434"/>
                  </a:cubicBezTo>
                  <a:cubicBezTo>
                    <a:pt x="323244" y="121274"/>
                    <a:pt x="314495" y="119513"/>
                    <a:pt x="305966" y="116954"/>
                  </a:cubicBezTo>
                  <a:cubicBezTo>
                    <a:pt x="292882" y="113029"/>
                    <a:pt x="280048" y="108315"/>
                    <a:pt x="267089" y="103995"/>
                  </a:cubicBezTo>
                  <a:cubicBezTo>
                    <a:pt x="260610" y="101835"/>
                    <a:pt x="254277" y="99172"/>
                    <a:pt x="247651" y="97515"/>
                  </a:cubicBezTo>
                  <a:cubicBezTo>
                    <a:pt x="166564" y="77241"/>
                    <a:pt x="267414" y="103160"/>
                    <a:pt x="202296" y="84555"/>
                  </a:cubicBezTo>
                  <a:cubicBezTo>
                    <a:pt x="174659" y="76659"/>
                    <a:pt x="174024" y="78273"/>
                    <a:pt x="143982" y="71596"/>
                  </a:cubicBezTo>
                  <a:cubicBezTo>
                    <a:pt x="135289" y="69664"/>
                    <a:pt x="126891" y="66293"/>
                    <a:pt x="118064" y="65116"/>
                  </a:cubicBezTo>
                  <a:cubicBezTo>
                    <a:pt x="94418" y="61963"/>
                    <a:pt x="70549" y="60796"/>
                    <a:pt x="46791" y="58636"/>
                  </a:cubicBezTo>
                  <a:cubicBezTo>
                    <a:pt x="38152" y="56476"/>
                    <a:pt x="29436" y="54603"/>
                    <a:pt x="20874" y="52157"/>
                  </a:cubicBezTo>
                  <a:cubicBezTo>
                    <a:pt x="14307" y="50281"/>
                    <a:pt x="3312" y="52244"/>
                    <a:pt x="1436" y="45677"/>
                  </a:cubicBezTo>
                  <a:cubicBezTo>
                    <a:pt x="-2173" y="33044"/>
                    <a:pt x="1397" y="18206"/>
                    <a:pt x="7915" y="6799"/>
                  </a:cubicBezTo>
                  <a:cubicBezTo>
                    <a:pt x="11303" y="869"/>
                    <a:pt x="20547" y="886"/>
                    <a:pt x="27353" y="319"/>
                  </a:cubicBezTo>
                  <a:cubicBezTo>
                    <a:pt x="46724" y="-1295"/>
                    <a:pt x="39232" y="3559"/>
                    <a:pt x="79188" y="679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92" name="Group 191"/>
            <p:cNvGrpSpPr/>
            <p:nvPr/>
          </p:nvGrpSpPr>
          <p:grpSpPr>
            <a:xfrm>
              <a:off x="6051522" y="3058440"/>
              <a:ext cx="3110296" cy="2064953"/>
              <a:chOff x="6051522" y="3058440"/>
              <a:chExt cx="3110296" cy="2064953"/>
            </a:xfrm>
            <a:solidFill>
              <a:srgbClr val="E8DCD1"/>
            </a:solid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95" name="Freeform 194"/>
              <p:cNvSpPr/>
              <p:nvPr/>
            </p:nvSpPr>
            <p:spPr>
              <a:xfrm>
                <a:off x="7736117" y="3304670"/>
                <a:ext cx="1425701" cy="1818723"/>
              </a:xfrm>
              <a:custGeom>
                <a:avLst/>
                <a:gdLst>
                  <a:gd name="connsiteX0" fmla="*/ 1360908 w 1425701"/>
                  <a:gd name="connsiteY0" fmla="*/ 1814328 h 1818723"/>
                  <a:gd name="connsiteX1" fmla="*/ 1373866 w 1425701"/>
                  <a:gd name="connsiteY1" fmla="*/ 1730092 h 1818723"/>
                  <a:gd name="connsiteX2" fmla="*/ 1380346 w 1425701"/>
                  <a:gd name="connsiteY2" fmla="*/ 1606977 h 1818723"/>
                  <a:gd name="connsiteX3" fmla="*/ 1373866 w 1425701"/>
                  <a:gd name="connsiteY3" fmla="*/ 1270030 h 1818723"/>
                  <a:gd name="connsiteX4" fmla="*/ 1367387 w 1425701"/>
                  <a:gd name="connsiteY4" fmla="*/ 1244111 h 1818723"/>
                  <a:gd name="connsiteX5" fmla="*/ 1360908 w 1425701"/>
                  <a:gd name="connsiteY5" fmla="*/ 1153394 h 1818723"/>
                  <a:gd name="connsiteX6" fmla="*/ 1347949 w 1425701"/>
                  <a:gd name="connsiteY6" fmla="*/ 1062678 h 1818723"/>
                  <a:gd name="connsiteX7" fmla="*/ 1367387 w 1425701"/>
                  <a:gd name="connsiteY7" fmla="*/ 673893 h 1818723"/>
                  <a:gd name="connsiteX8" fmla="*/ 1380346 w 1425701"/>
                  <a:gd name="connsiteY8" fmla="*/ 628535 h 1818723"/>
                  <a:gd name="connsiteX9" fmla="*/ 1386825 w 1425701"/>
                  <a:gd name="connsiteY9" fmla="*/ 596136 h 1818723"/>
                  <a:gd name="connsiteX10" fmla="*/ 1412743 w 1425701"/>
                  <a:gd name="connsiteY10" fmla="*/ 531339 h 1818723"/>
                  <a:gd name="connsiteX11" fmla="*/ 1425701 w 1425701"/>
                  <a:gd name="connsiteY11" fmla="*/ 479501 h 1818723"/>
                  <a:gd name="connsiteX12" fmla="*/ 1419222 w 1425701"/>
                  <a:gd name="connsiteY12" fmla="*/ 336947 h 1818723"/>
                  <a:gd name="connsiteX13" fmla="*/ 1412743 w 1425701"/>
                  <a:gd name="connsiteY13" fmla="*/ 317507 h 1818723"/>
                  <a:gd name="connsiteX14" fmla="*/ 1380346 w 1425701"/>
                  <a:gd name="connsiteY14" fmla="*/ 265669 h 1818723"/>
                  <a:gd name="connsiteX15" fmla="*/ 1367387 w 1425701"/>
                  <a:gd name="connsiteY15" fmla="*/ 246230 h 1818723"/>
                  <a:gd name="connsiteX16" fmla="*/ 1347949 w 1425701"/>
                  <a:gd name="connsiteY16" fmla="*/ 226791 h 1818723"/>
                  <a:gd name="connsiteX17" fmla="*/ 1322031 w 1425701"/>
                  <a:gd name="connsiteY17" fmla="*/ 187912 h 1818723"/>
                  <a:gd name="connsiteX18" fmla="*/ 1289635 w 1425701"/>
                  <a:gd name="connsiteY18" fmla="*/ 142554 h 1818723"/>
                  <a:gd name="connsiteX19" fmla="*/ 1276676 w 1425701"/>
                  <a:gd name="connsiteY19" fmla="*/ 123115 h 1818723"/>
                  <a:gd name="connsiteX20" fmla="*/ 1237800 w 1425701"/>
                  <a:gd name="connsiteY20" fmla="*/ 84237 h 1818723"/>
                  <a:gd name="connsiteX21" fmla="*/ 1205403 w 1425701"/>
                  <a:gd name="connsiteY21" fmla="*/ 58318 h 1818723"/>
                  <a:gd name="connsiteX22" fmla="*/ 1179485 w 1425701"/>
                  <a:gd name="connsiteY22" fmla="*/ 51838 h 1818723"/>
                  <a:gd name="connsiteX23" fmla="*/ 1108212 w 1425701"/>
                  <a:gd name="connsiteY23" fmla="*/ 32399 h 1818723"/>
                  <a:gd name="connsiteX24" fmla="*/ 687054 w 1425701"/>
                  <a:gd name="connsiteY24" fmla="*/ 25919 h 1818723"/>
                  <a:gd name="connsiteX25" fmla="*/ 648178 w 1425701"/>
                  <a:gd name="connsiteY25" fmla="*/ 6480 h 1818723"/>
                  <a:gd name="connsiteX26" fmla="*/ 628740 w 1425701"/>
                  <a:gd name="connsiteY26" fmla="*/ 0 h 1818723"/>
                  <a:gd name="connsiteX27" fmla="*/ 434359 w 1425701"/>
                  <a:gd name="connsiteY27" fmla="*/ 6480 h 1818723"/>
                  <a:gd name="connsiteX28" fmla="*/ 19680 w 1425701"/>
                  <a:gd name="connsiteY28" fmla="*/ 6480 h 1818723"/>
                  <a:gd name="connsiteX29" fmla="*/ 242 w 1425701"/>
                  <a:gd name="connsiteY29" fmla="*/ 12959 h 1818723"/>
                  <a:gd name="connsiteX30" fmla="*/ 13200 w 1425701"/>
                  <a:gd name="connsiteY30" fmla="*/ 25919 h 1818723"/>
                  <a:gd name="connsiteX31" fmla="*/ 32638 w 1425701"/>
                  <a:gd name="connsiteY31" fmla="*/ 38878 h 1818723"/>
                  <a:gd name="connsiteX32" fmla="*/ 162226 w 1425701"/>
                  <a:gd name="connsiteY32" fmla="*/ 45358 h 1818723"/>
                  <a:gd name="connsiteX33" fmla="*/ 550987 w 1425701"/>
                  <a:gd name="connsiteY33" fmla="*/ 51838 h 1818723"/>
                  <a:gd name="connsiteX34" fmla="*/ 589864 w 1425701"/>
                  <a:gd name="connsiteY34" fmla="*/ 77757 h 1818723"/>
                  <a:gd name="connsiteX35" fmla="*/ 609302 w 1425701"/>
                  <a:gd name="connsiteY35" fmla="*/ 90716 h 1818723"/>
                  <a:gd name="connsiteX36" fmla="*/ 641698 w 1425701"/>
                  <a:gd name="connsiteY36" fmla="*/ 116635 h 1818723"/>
                  <a:gd name="connsiteX37" fmla="*/ 680575 w 1425701"/>
                  <a:gd name="connsiteY37" fmla="*/ 142554 h 1818723"/>
                  <a:gd name="connsiteX38" fmla="*/ 719451 w 1425701"/>
                  <a:gd name="connsiteY38" fmla="*/ 174953 h 1818723"/>
                  <a:gd name="connsiteX39" fmla="*/ 738889 w 1425701"/>
                  <a:gd name="connsiteY39" fmla="*/ 181433 h 1818723"/>
                  <a:gd name="connsiteX40" fmla="*/ 764806 w 1425701"/>
                  <a:gd name="connsiteY40" fmla="*/ 194392 h 1818723"/>
                  <a:gd name="connsiteX41" fmla="*/ 920311 w 1425701"/>
                  <a:gd name="connsiteY41" fmla="*/ 187912 h 1818723"/>
                  <a:gd name="connsiteX42" fmla="*/ 965667 w 1425701"/>
                  <a:gd name="connsiteY42" fmla="*/ 174953 h 1818723"/>
                  <a:gd name="connsiteX43" fmla="*/ 991584 w 1425701"/>
                  <a:gd name="connsiteY43" fmla="*/ 168473 h 1818723"/>
                  <a:gd name="connsiteX44" fmla="*/ 1011022 w 1425701"/>
                  <a:gd name="connsiteY44" fmla="*/ 155514 h 1818723"/>
                  <a:gd name="connsiteX45" fmla="*/ 1082295 w 1425701"/>
                  <a:gd name="connsiteY45" fmla="*/ 136075 h 1818723"/>
                  <a:gd name="connsiteX46" fmla="*/ 1166527 w 1425701"/>
                  <a:gd name="connsiteY46" fmla="*/ 142554 h 1818723"/>
                  <a:gd name="connsiteX47" fmla="*/ 1179485 w 1425701"/>
                  <a:gd name="connsiteY47" fmla="*/ 155514 h 1818723"/>
                  <a:gd name="connsiteX48" fmla="*/ 1205403 w 1425701"/>
                  <a:gd name="connsiteY48" fmla="*/ 168473 h 1818723"/>
                  <a:gd name="connsiteX49" fmla="*/ 1257238 w 1425701"/>
                  <a:gd name="connsiteY49" fmla="*/ 220311 h 1818723"/>
                  <a:gd name="connsiteX50" fmla="*/ 1270197 w 1425701"/>
                  <a:gd name="connsiteY50" fmla="*/ 233271 h 1818723"/>
                  <a:gd name="connsiteX51" fmla="*/ 1296114 w 1425701"/>
                  <a:gd name="connsiteY51" fmla="*/ 278629 h 1818723"/>
                  <a:gd name="connsiteX52" fmla="*/ 1309073 w 1425701"/>
                  <a:gd name="connsiteY52" fmla="*/ 336947 h 1818723"/>
                  <a:gd name="connsiteX53" fmla="*/ 1315552 w 1425701"/>
                  <a:gd name="connsiteY53" fmla="*/ 362866 h 1818723"/>
                  <a:gd name="connsiteX54" fmla="*/ 1315552 w 1425701"/>
                  <a:gd name="connsiteY54" fmla="*/ 485981 h 1818723"/>
                  <a:gd name="connsiteX55" fmla="*/ 1302593 w 1425701"/>
                  <a:gd name="connsiteY55" fmla="*/ 511900 h 1818723"/>
                  <a:gd name="connsiteX56" fmla="*/ 1296114 w 1425701"/>
                  <a:gd name="connsiteY56" fmla="*/ 531339 h 1818723"/>
                  <a:gd name="connsiteX57" fmla="*/ 1283155 w 1425701"/>
                  <a:gd name="connsiteY57" fmla="*/ 602616 h 1818723"/>
                  <a:gd name="connsiteX58" fmla="*/ 1276676 w 1425701"/>
                  <a:gd name="connsiteY58" fmla="*/ 628535 h 1818723"/>
                  <a:gd name="connsiteX59" fmla="*/ 1270197 w 1425701"/>
                  <a:gd name="connsiteY59" fmla="*/ 667414 h 1818723"/>
                  <a:gd name="connsiteX60" fmla="*/ 1257238 w 1425701"/>
                  <a:gd name="connsiteY60" fmla="*/ 706292 h 1818723"/>
                  <a:gd name="connsiteX61" fmla="*/ 1250758 w 1425701"/>
                  <a:gd name="connsiteY61" fmla="*/ 732211 h 1818723"/>
                  <a:gd name="connsiteX62" fmla="*/ 1237800 w 1425701"/>
                  <a:gd name="connsiteY62" fmla="*/ 771090 h 1818723"/>
                  <a:gd name="connsiteX63" fmla="*/ 1237800 w 1425701"/>
                  <a:gd name="connsiteY63" fmla="*/ 1056198 h 1818723"/>
                  <a:gd name="connsiteX64" fmla="*/ 1250758 w 1425701"/>
                  <a:gd name="connsiteY64" fmla="*/ 1088597 h 1818723"/>
                  <a:gd name="connsiteX65" fmla="*/ 1257238 w 1425701"/>
                  <a:gd name="connsiteY65" fmla="*/ 1120996 h 1818723"/>
                  <a:gd name="connsiteX66" fmla="*/ 1276676 w 1425701"/>
                  <a:gd name="connsiteY66" fmla="*/ 1127476 h 1818723"/>
                  <a:gd name="connsiteX67" fmla="*/ 1283155 w 1425701"/>
                  <a:gd name="connsiteY67" fmla="*/ 1146915 h 1818723"/>
                  <a:gd name="connsiteX68" fmla="*/ 1296114 w 1425701"/>
                  <a:gd name="connsiteY68" fmla="*/ 1205232 h 1818723"/>
                  <a:gd name="connsiteX69" fmla="*/ 1309073 w 1425701"/>
                  <a:gd name="connsiteY69" fmla="*/ 1231151 h 1818723"/>
                  <a:gd name="connsiteX70" fmla="*/ 1309073 w 1425701"/>
                  <a:gd name="connsiteY70" fmla="*/ 1373706 h 1818723"/>
                  <a:gd name="connsiteX71" fmla="*/ 1289635 w 1425701"/>
                  <a:gd name="connsiteY71" fmla="*/ 1393145 h 1818723"/>
                  <a:gd name="connsiteX72" fmla="*/ 1289635 w 1425701"/>
                  <a:gd name="connsiteY72" fmla="*/ 1542179 h 1818723"/>
                  <a:gd name="connsiteX73" fmla="*/ 1302593 w 1425701"/>
                  <a:gd name="connsiteY73" fmla="*/ 1581058 h 1818723"/>
                  <a:gd name="connsiteX74" fmla="*/ 1309073 w 1425701"/>
                  <a:gd name="connsiteY74" fmla="*/ 1801369 h 1818723"/>
                  <a:gd name="connsiteX75" fmla="*/ 1328511 w 1425701"/>
                  <a:gd name="connsiteY75" fmla="*/ 1814328 h 1818723"/>
                  <a:gd name="connsiteX76" fmla="*/ 1354428 w 1425701"/>
                  <a:gd name="connsiteY76" fmla="*/ 1807849 h 1818723"/>
                  <a:gd name="connsiteX77" fmla="*/ 1360908 w 1425701"/>
                  <a:gd name="connsiteY77" fmla="*/ 1814328 h 1818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1425701" h="1818723">
                    <a:moveTo>
                      <a:pt x="1360908" y="1814328"/>
                    </a:moveTo>
                    <a:cubicBezTo>
                      <a:pt x="1364148" y="1801369"/>
                      <a:pt x="1372675" y="1745578"/>
                      <a:pt x="1373866" y="1730092"/>
                    </a:cubicBezTo>
                    <a:cubicBezTo>
                      <a:pt x="1377018" y="1689118"/>
                      <a:pt x="1378186" y="1648015"/>
                      <a:pt x="1380346" y="1606977"/>
                    </a:cubicBezTo>
                    <a:cubicBezTo>
                      <a:pt x="1378186" y="1494661"/>
                      <a:pt x="1377875" y="1382295"/>
                      <a:pt x="1373866" y="1270030"/>
                    </a:cubicBezTo>
                    <a:cubicBezTo>
                      <a:pt x="1373548" y="1261130"/>
                      <a:pt x="1368370" y="1252962"/>
                      <a:pt x="1367387" y="1244111"/>
                    </a:cubicBezTo>
                    <a:cubicBezTo>
                      <a:pt x="1364040" y="1213980"/>
                      <a:pt x="1364137" y="1183538"/>
                      <a:pt x="1360908" y="1153394"/>
                    </a:cubicBezTo>
                    <a:cubicBezTo>
                      <a:pt x="1357654" y="1123022"/>
                      <a:pt x="1347949" y="1062678"/>
                      <a:pt x="1347949" y="1062678"/>
                    </a:cubicBezTo>
                    <a:cubicBezTo>
                      <a:pt x="1349597" y="976974"/>
                      <a:pt x="1328004" y="792055"/>
                      <a:pt x="1367387" y="673893"/>
                    </a:cubicBezTo>
                    <a:cubicBezTo>
                      <a:pt x="1374600" y="652251"/>
                      <a:pt x="1374924" y="652936"/>
                      <a:pt x="1380346" y="628535"/>
                    </a:cubicBezTo>
                    <a:cubicBezTo>
                      <a:pt x="1382735" y="617784"/>
                      <a:pt x="1383342" y="606584"/>
                      <a:pt x="1386825" y="596136"/>
                    </a:cubicBezTo>
                    <a:cubicBezTo>
                      <a:pt x="1413634" y="515705"/>
                      <a:pt x="1385783" y="639193"/>
                      <a:pt x="1412743" y="531339"/>
                    </a:cubicBezTo>
                    <a:lnTo>
                      <a:pt x="1425701" y="479501"/>
                    </a:lnTo>
                    <a:cubicBezTo>
                      <a:pt x="1423541" y="431983"/>
                      <a:pt x="1423015" y="384363"/>
                      <a:pt x="1419222" y="336947"/>
                    </a:cubicBezTo>
                    <a:cubicBezTo>
                      <a:pt x="1418677" y="330138"/>
                      <a:pt x="1415433" y="323785"/>
                      <a:pt x="1412743" y="317507"/>
                    </a:cubicBezTo>
                    <a:cubicBezTo>
                      <a:pt x="1399697" y="287065"/>
                      <a:pt x="1400277" y="293573"/>
                      <a:pt x="1380346" y="265669"/>
                    </a:cubicBezTo>
                    <a:cubicBezTo>
                      <a:pt x="1375820" y="259332"/>
                      <a:pt x="1372372" y="252213"/>
                      <a:pt x="1367387" y="246230"/>
                    </a:cubicBezTo>
                    <a:cubicBezTo>
                      <a:pt x="1361521" y="239190"/>
                      <a:pt x="1353575" y="234024"/>
                      <a:pt x="1347949" y="226791"/>
                    </a:cubicBezTo>
                    <a:cubicBezTo>
                      <a:pt x="1338387" y="214496"/>
                      <a:pt x="1330670" y="200872"/>
                      <a:pt x="1322031" y="187912"/>
                    </a:cubicBezTo>
                    <a:cubicBezTo>
                      <a:pt x="1291490" y="142097"/>
                      <a:pt x="1329822" y="198819"/>
                      <a:pt x="1289635" y="142554"/>
                    </a:cubicBezTo>
                    <a:cubicBezTo>
                      <a:pt x="1285109" y="136217"/>
                      <a:pt x="1281850" y="128936"/>
                      <a:pt x="1276676" y="123115"/>
                    </a:cubicBezTo>
                    <a:cubicBezTo>
                      <a:pt x="1264501" y="109417"/>
                      <a:pt x="1250759" y="97196"/>
                      <a:pt x="1237800" y="84237"/>
                    </a:cubicBezTo>
                    <a:cubicBezTo>
                      <a:pt x="1227349" y="73785"/>
                      <a:pt x="1219708" y="64449"/>
                      <a:pt x="1205403" y="58318"/>
                    </a:cubicBezTo>
                    <a:cubicBezTo>
                      <a:pt x="1197218" y="54810"/>
                      <a:pt x="1188124" y="53998"/>
                      <a:pt x="1179485" y="51838"/>
                    </a:cubicBezTo>
                    <a:cubicBezTo>
                      <a:pt x="1148371" y="36279"/>
                      <a:pt x="1149749" y="33553"/>
                      <a:pt x="1108212" y="32399"/>
                    </a:cubicBezTo>
                    <a:cubicBezTo>
                      <a:pt x="967864" y="28500"/>
                      <a:pt x="827440" y="28079"/>
                      <a:pt x="687054" y="25919"/>
                    </a:cubicBezTo>
                    <a:cubicBezTo>
                      <a:pt x="638196" y="9631"/>
                      <a:pt x="698420" y="31602"/>
                      <a:pt x="648178" y="6480"/>
                    </a:cubicBezTo>
                    <a:cubicBezTo>
                      <a:pt x="642069" y="3425"/>
                      <a:pt x="635219" y="2160"/>
                      <a:pt x="628740" y="0"/>
                    </a:cubicBezTo>
                    <a:cubicBezTo>
                      <a:pt x="563946" y="2160"/>
                      <a:pt x="499189" y="6480"/>
                      <a:pt x="434359" y="6480"/>
                    </a:cubicBezTo>
                    <a:cubicBezTo>
                      <a:pt x="-47884" y="6480"/>
                      <a:pt x="325881" y="-8102"/>
                      <a:pt x="19680" y="6480"/>
                    </a:cubicBezTo>
                    <a:cubicBezTo>
                      <a:pt x="13201" y="8640"/>
                      <a:pt x="2402" y="6480"/>
                      <a:pt x="242" y="12959"/>
                    </a:cubicBezTo>
                    <a:cubicBezTo>
                      <a:pt x="-1690" y="18754"/>
                      <a:pt x="8430" y="22103"/>
                      <a:pt x="13200" y="25919"/>
                    </a:cubicBezTo>
                    <a:cubicBezTo>
                      <a:pt x="19281" y="30784"/>
                      <a:pt x="24916" y="37871"/>
                      <a:pt x="32638" y="38878"/>
                    </a:cubicBezTo>
                    <a:cubicBezTo>
                      <a:pt x="75525" y="44472"/>
                      <a:pt x="118990" y="44277"/>
                      <a:pt x="162226" y="45358"/>
                    </a:cubicBezTo>
                    <a:lnTo>
                      <a:pt x="550987" y="51838"/>
                    </a:lnTo>
                    <a:lnTo>
                      <a:pt x="589864" y="77757"/>
                    </a:lnTo>
                    <a:cubicBezTo>
                      <a:pt x="596343" y="82077"/>
                      <a:pt x="603796" y="85209"/>
                      <a:pt x="609302" y="90716"/>
                    </a:cubicBezTo>
                    <a:cubicBezTo>
                      <a:pt x="640585" y="122004"/>
                      <a:pt x="600836" y="83943"/>
                      <a:pt x="641698" y="116635"/>
                    </a:cubicBezTo>
                    <a:cubicBezTo>
                      <a:pt x="674680" y="143022"/>
                      <a:pt x="628334" y="116433"/>
                      <a:pt x="680575" y="142554"/>
                    </a:cubicBezTo>
                    <a:cubicBezTo>
                      <a:pt x="694906" y="156887"/>
                      <a:pt x="701407" y="165931"/>
                      <a:pt x="719451" y="174953"/>
                    </a:cubicBezTo>
                    <a:cubicBezTo>
                      <a:pt x="725560" y="178008"/>
                      <a:pt x="732611" y="178742"/>
                      <a:pt x="738889" y="181433"/>
                    </a:cubicBezTo>
                    <a:cubicBezTo>
                      <a:pt x="747767" y="185238"/>
                      <a:pt x="756167" y="190072"/>
                      <a:pt x="764806" y="194392"/>
                    </a:cubicBezTo>
                    <a:cubicBezTo>
                      <a:pt x="816641" y="192232"/>
                      <a:pt x="868563" y="191608"/>
                      <a:pt x="920311" y="187912"/>
                    </a:cubicBezTo>
                    <a:cubicBezTo>
                      <a:pt x="933817" y="186947"/>
                      <a:pt x="952382" y="178749"/>
                      <a:pt x="965667" y="174953"/>
                    </a:cubicBezTo>
                    <a:cubicBezTo>
                      <a:pt x="974229" y="172506"/>
                      <a:pt x="982945" y="170633"/>
                      <a:pt x="991584" y="168473"/>
                    </a:cubicBezTo>
                    <a:cubicBezTo>
                      <a:pt x="998063" y="164153"/>
                      <a:pt x="1003906" y="158677"/>
                      <a:pt x="1011022" y="155514"/>
                    </a:cubicBezTo>
                    <a:cubicBezTo>
                      <a:pt x="1037931" y="143554"/>
                      <a:pt x="1054575" y="141619"/>
                      <a:pt x="1082295" y="136075"/>
                    </a:cubicBezTo>
                    <a:cubicBezTo>
                      <a:pt x="1110372" y="138235"/>
                      <a:pt x="1138914" y="137031"/>
                      <a:pt x="1166527" y="142554"/>
                    </a:cubicBezTo>
                    <a:cubicBezTo>
                      <a:pt x="1172517" y="143752"/>
                      <a:pt x="1174402" y="152125"/>
                      <a:pt x="1179485" y="155514"/>
                    </a:cubicBezTo>
                    <a:cubicBezTo>
                      <a:pt x="1187522" y="160872"/>
                      <a:pt x="1196764" y="164153"/>
                      <a:pt x="1205403" y="168473"/>
                    </a:cubicBezTo>
                    <a:lnTo>
                      <a:pt x="1257238" y="220311"/>
                    </a:lnTo>
                    <a:cubicBezTo>
                      <a:pt x="1261558" y="224631"/>
                      <a:pt x="1266808" y="228188"/>
                      <a:pt x="1270197" y="233271"/>
                    </a:cubicBezTo>
                    <a:cubicBezTo>
                      <a:pt x="1283210" y="252792"/>
                      <a:pt x="1286250" y="255613"/>
                      <a:pt x="1296114" y="278629"/>
                    </a:cubicBezTo>
                    <a:cubicBezTo>
                      <a:pt x="1305570" y="300694"/>
                      <a:pt x="1303735" y="310256"/>
                      <a:pt x="1309073" y="336947"/>
                    </a:cubicBezTo>
                    <a:cubicBezTo>
                      <a:pt x="1310819" y="345680"/>
                      <a:pt x="1313392" y="354226"/>
                      <a:pt x="1315552" y="362866"/>
                    </a:cubicBezTo>
                    <a:cubicBezTo>
                      <a:pt x="1321465" y="416091"/>
                      <a:pt x="1327265" y="431317"/>
                      <a:pt x="1315552" y="485981"/>
                    </a:cubicBezTo>
                    <a:cubicBezTo>
                      <a:pt x="1313528" y="495426"/>
                      <a:pt x="1306398" y="503022"/>
                      <a:pt x="1302593" y="511900"/>
                    </a:cubicBezTo>
                    <a:cubicBezTo>
                      <a:pt x="1299903" y="518178"/>
                      <a:pt x="1297770" y="524713"/>
                      <a:pt x="1296114" y="531339"/>
                    </a:cubicBezTo>
                    <a:cubicBezTo>
                      <a:pt x="1289169" y="559121"/>
                      <a:pt x="1288928" y="573750"/>
                      <a:pt x="1283155" y="602616"/>
                    </a:cubicBezTo>
                    <a:cubicBezTo>
                      <a:pt x="1281409" y="611349"/>
                      <a:pt x="1278422" y="619802"/>
                      <a:pt x="1276676" y="628535"/>
                    </a:cubicBezTo>
                    <a:cubicBezTo>
                      <a:pt x="1274100" y="641418"/>
                      <a:pt x="1273383" y="654668"/>
                      <a:pt x="1270197" y="667414"/>
                    </a:cubicBezTo>
                    <a:cubicBezTo>
                      <a:pt x="1266884" y="680666"/>
                      <a:pt x="1260551" y="693040"/>
                      <a:pt x="1257238" y="706292"/>
                    </a:cubicBezTo>
                    <a:cubicBezTo>
                      <a:pt x="1255078" y="714932"/>
                      <a:pt x="1253317" y="723681"/>
                      <a:pt x="1250758" y="732211"/>
                    </a:cubicBezTo>
                    <a:cubicBezTo>
                      <a:pt x="1246833" y="745295"/>
                      <a:pt x="1237800" y="771090"/>
                      <a:pt x="1237800" y="771090"/>
                    </a:cubicBezTo>
                    <a:cubicBezTo>
                      <a:pt x="1231674" y="887477"/>
                      <a:pt x="1225477" y="932956"/>
                      <a:pt x="1237800" y="1056198"/>
                    </a:cubicBezTo>
                    <a:cubicBezTo>
                      <a:pt x="1238957" y="1067772"/>
                      <a:pt x="1247416" y="1077456"/>
                      <a:pt x="1250758" y="1088597"/>
                    </a:cubicBezTo>
                    <a:cubicBezTo>
                      <a:pt x="1253923" y="1099146"/>
                      <a:pt x="1251129" y="1111832"/>
                      <a:pt x="1257238" y="1120996"/>
                    </a:cubicBezTo>
                    <a:cubicBezTo>
                      <a:pt x="1261026" y="1126679"/>
                      <a:pt x="1270197" y="1125316"/>
                      <a:pt x="1276676" y="1127476"/>
                    </a:cubicBezTo>
                    <a:cubicBezTo>
                      <a:pt x="1278836" y="1133956"/>
                      <a:pt x="1281498" y="1140289"/>
                      <a:pt x="1283155" y="1146915"/>
                    </a:cubicBezTo>
                    <a:cubicBezTo>
                      <a:pt x="1286231" y="1159219"/>
                      <a:pt x="1291129" y="1191938"/>
                      <a:pt x="1296114" y="1205232"/>
                    </a:cubicBezTo>
                    <a:cubicBezTo>
                      <a:pt x="1299505" y="1214276"/>
                      <a:pt x="1304753" y="1222511"/>
                      <a:pt x="1309073" y="1231151"/>
                    </a:cubicBezTo>
                    <a:cubicBezTo>
                      <a:pt x="1320204" y="1286814"/>
                      <a:pt x="1324750" y="1295316"/>
                      <a:pt x="1309073" y="1373706"/>
                    </a:cubicBezTo>
                    <a:cubicBezTo>
                      <a:pt x="1307276" y="1382691"/>
                      <a:pt x="1296114" y="1386665"/>
                      <a:pt x="1289635" y="1393145"/>
                    </a:cubicBezTo>
                    <a:cubicBezTo>
                      <a:pt x="1277061" y="1456013"/>
                      <a:pt x="1277090" y="1441815"/>
                      <a:pt x="1289635" y="1542179"/>
                    </a:cubicBezTo>
                    <a:cubicBezTo>
                      <a:pt x="1291329" y="1555734"/>
                      <a:pt x="1302593" y="1581058"/>
                      <a:pt x="1302593" y="1581058"/>
                    </a:cubicBezTo>
                    <a:cubicBezTo>
                      <a:pt x="1304753" y="1654495"/>
                      <a:pt x="1300960" y="1728350"/>
                      <a:pt x="1309073" y="1801369"/>
                    </a:cubicBezTo>
                    <a:cubicBezTo>
                      <a:pt x="1309933" y="1809109"/>
                      <a:pt x="1320802" y="1813227"/>
                      <a:pt x="1328511" y="1814328"/>
                    </a:cubicBezTo>
                    <a:cubicBezTo>
                      <a:pt x="1337326" y="1815587"/>
                      <a:pt x="1345696" y="1809595"/>
                      <a:pt x="1354428" y="1807849"/>
                    </a:cubicBezTo>
                    <a:cubicBezTo>
                      <a:pt x="1356546" y="1807425"/>
                      <a:pt x="1357668" y="1827287"/>
                      <a:pt x="1360908" y="1814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6" name="Freeform 195"/>
              <p:cNvSpPr/>
              <p:nvPr/>
            </p:nvSpPr>
            <p:spPr>
              <a:xfrm>
                <a:off x="7554936" y="3379890"/>
                <a:ext cx="1444898" cy="1486485"/>
              </a:xfrm>
              <a:custGeom>
                <a:avLst/>
                <a:gdLst>
                  <a:gd name="connsiteX0" fmla="*/ 58315 w 1444898"/>
                  <a:gd name="connsiteY0" fmla="*/ 2537 h 1486485"/>
                  <a:gd name="connsiteX1" fmla="*/ 336927 w 1444898"/>
                  <a:gd name="connsiteY1" fmla="*/ 15496 h 1486485"/>
                  <a:gd name="connsiteX2" fmla="*/ 356365 w 1444898"/>
                  <a:gd name="connsiteY2" fmla="*/ 21976 h 1486485"/>
                  <a:gd name="connsiteX3" fmla="*/ 369324 w 1444898"/>
                  <a:gd name="connsiteY3" fmla="*/ 34936 h 1486485"/>
                  <a:gd name="connsiteX4" fmla="*/ 375803 w 1444898"/>
                  <a:gd name="connsiteY4" fmla="*/ 54375 h 1486485"/>
                  <a:gd name="connsiteX5" fmla="*/ 460035 w 1444898"/>
                  <a:gd name="connsiteY5" fmla="*/ 73814 h 1486485"/>
                  <a:gd name="connsiteX6" fmla="*/ 647937 w 1444898"/>
                  <a:gd name="connsiteY6" fmla="*/ 60855 h 1486485"/>
                  <a:gd name="connsiteX7" fmla="*/ 667375 w 1444898"/>
                  <a:gd name="connsiteY7" fmla="*/ 54375 h 1486485"/>
                  <a:gd name="connsiteX8" fmla="*/ 686813 w 1444898"/>
                  <a:gd name="connsiteY8" fmla="*/ 41415 h 1486485"/>
                  <a:gd name="connsiteX9" fmla="*/ 719210 w 1444898"/>
                  <a:gd name="connsiteY9" fmla="*/ 54375 h 1486485"/>
                  <a:gd name="connsiteX10" fmla="*/ 732168 w 1444898"/>
                  <a:gd name="connsiteY10" fmla="*/ 73814 h 1486485"/>
                  <a:gd name="connsiteX11" fmla="*/ 771045 w 1444898"/>
                  <a:gd name="connsiteY11" fmla="*/ 93253 h 1486485"/>
                  <a:gd name="connsiteX12" fmla="*/ 790483 w 1444898"/>
                  <a:gd name="connsiteY12" fmla="*/ 112692 h 1486485"/>
                  <a:gd name="connsiteX13" fmla="*/ 829359 w 1444898"/>
                  <a:gd name="connsiteY13" fmla="*/ 138611 h 1486485"/>
                  <a:gd name="connsiteX14" fmla="*/ 842317 w 1444898"/>
                  <a:gd name="connsiteY14" fmla="*/ 151571 h 1486485"/>
                  <a:gd name="connsiteX15" fmla="*/ 861756 w 1444898"/>
                  <a:gd name="connsiteY15" fmla="*/ 158051 h 1486485"/>
                  <a:gd name="connsiteX16" fmla="*/ 926549 w 1444898"/>
                  <a:gd name="connsiteY16" fmla="*/ 196929 h 1486485"/>
                  <a:gd name="connsiteX17" fmla="*/ 1049657 w 1444898"/>
                  <a:gd name="connsiteY17" fmla="*/ 209889 h 1486485"/>
                  <a:gd name="connsiteX18" fmla="*/ 1159806 w 1444898"/>
                  <a:gd name="connsiteY18" fmla="*/ 203409 h 1486485"/>
                  <a:gd name="connsiteX19" fmla="*/ 1179244 w 1444898"/>
                  <a:gd name="connsiteY19" fmla="*/ 196929 h 1486485"/>
                  <a:gd name="connsiteX20" fmla="*/ 1231079 w 1444898"/>
                  <a:gd name="connsiteY20" fmla="*/ 183970 h 1486485"/>
                  <a:gd name="connsiteX21" fmla="*/ 1263476 w 1444898"/>
                  <a:gd name="connsiteY21" fmla="*/ 164530 h 1486485"/>
                  <a:gd name="connsiteX22" fmla="*/ 1302352 w 1444898"/>
                  <a:gd name="connsiteY22" fmla="*/ 145091 h 1486485"/>
                  <a:gd name="connsiteX23" fmla="*/ 1360666 w 1444898"/>
                  <a:gd name="connsiteY23" fmla="*/ 151571 h 1486485"/>
                  <a:gd name="connsiteX24" fmla="*/ 1380105 w 1444898"/>
                  <a:gd name="connsiteY24" fmla="*/ 158051 h 1486485"/>
                  <a:gd name="connsiteX25" fmla="*/ 1406022 w 1444898"/>
                  <a:gd name="connsiteY25" fmla="*/ 196929 h 1486485"/>
                  <a:gd name="connsiteX26" fmla="*/ 1418981 w 1444898"/>
                  <a:gd name="connsiteY26" fmla="*/ 209889 h 1486485"/>
                  <a:gd name="connsiteX27" fmla="*/ 1418981 w 1444898"/>
                  <a:gd name="connsiteY27" fmla="*/ 333004 h 1486485"/>
                  <a:gd name="connsiteX28" fmla="*/ 1412501 w 1444898"/>
                  <a:gd name="connsiteY28" fmla="*/ 358923 h 1486485"/>
                  <a:gd name="connsiteX29" fmla="*/ 1399543 w 1444898"/>
                  <a:gd name="connsiteY29" fmla="*/ 397801 h 1486485"/>
                  <a:gd name="connsiteX30" fmla="*/ 1386584 w 1444898"/>
                  <a:gd name="connsiteY30" fmla="*/ 488518 h 1486485"/>
                  <a:gd name="connsiteX31" fmla="*/ 1373625 w 1444898"/>
                  <a:gd name="connsiteY31" fmla="*/ 527396 h 1486485"/>
                  <a:gd name="connsiteX32" fmla="*/ 1367146 w 1444898"/>
                  <a:gd name="connsiteY32" fmla="*/ 559795 h 1486485"/>
                  <a:gd name="connsiteX33" fmla="*/ 1354187 w 1444898"/>
                  <a:gd name="connsiteY33" fmla="*/ 592194 h 1486485"/>
                  <a:gd name="connsiteX34" fmla="*/ 1347708 w 1444898"/>
                  <a:gd name="connsiteY34" fmla="*/ 618113 h 1486485"/>
                  <a:gd name="connsiteX35" fmla="*/ 1354187 w 1444898"/>
                  <a:gd name="connsiteY35" fmla="*/ 955059 h 1486485"/>
                  <a:gd name="connsiteX36" fmla="*/ 1367146 w 1444898"/>
                  <a:gd name="connsiteY36" fmla="*/ 1026337 h 1486485"/>
                  <a:gd name="connsiteX37" fmla="*/ 1386584 w 1444898"/>
                  <a:gd name="connsiteY37" fmla="*/ 1045776 h 1486485"/>
                  <a:gd name="connsiteX38" fmla="*/ 1418981 w 1444898"/>
                  <a:gd name="connsiteY38" fmla="*/ 1084654 h 1486485"/>
                  <a:gd name="connsiteX39" fmla="*/ 1431939 w 1444898"/>
                  <a:gd name="connsiteY39" fmla="*/ 1123533 h 1486485"/>
                  <a:gd name="connsiteX40" fmla="*/ 1438419 w 1444898"/>
                  <a:gd name="connsiteY40" fmla="*/ 1142972 h 1486485"/>
                  <a:gd name="connsiteX41" fmla="*/ 1444898 w 1444898"/>
                  <a:gd name="connsiteY41" fmla="*/ 1168891 h 1486485"/>
                  <a:gd name="connsiteX42" fmla="*/ 1438419 w 1444898"/>
                  <a:gd name="connsiteY42" fmla="*/ 1259607 h 1486485"/>
                  <a:gd name="connsiteX43" fmla="*/ 1425460 w 1444898"/>
                  <a:gd name="connsiteY43" fmla="*/ 1240168 h 1486485"/>
                  <a:gd name="connsiteX44" fmla="*/ 1406022 w 1444898"/>
                  <a:gd name="connsiteY44" fmla="*/ 1246648 h 1486485"/>
                  <a:gd name="connsiteX45" fmla="*/ 1386584 w 1444898"/>
                  <a:gd name="connsiteY45" fmla="*/ 1279047 h 1486485"/>
                  <a:gd name="connsiteX46" fmla="*/ 1380105 w 1444898"/>
                  <a:gd name="connsiteY46" fmla="*/ 1298486 h 1486485"/>
                  <a:gd name="connsiteX47" fmla="*/ 1386584 w 1444898"/>
                  <a:gd name="connsiteY47" fmla="*/ 1376243 h 1486485"/>
                  <a:gd name="connsiteX48" fmla="*/ 1399543 w 1444898"/>
                  <a:gd name="connsiteY48" fmla="*/ 1402162 h 1486485"/>
                  <a:gd name="connsiteX49" fmla="*/ 1406022 w 1444898"/>
                  <a:gd name="connsiteY49" fmla="*/ 1428081 h 1486485"/>
                  <a:gd name="connsiteX50" fmla="*/ 1418981 w 1444898"/>
                  <a:gd name="connsiteY50" fmla="*/ 1466959 h 1486485"/>
                  <a:gd name="connsiteX51" fmla="*/ 1425460 w 1444898"/>
                  <a:gd name="connsiteY51" fmla="*/ 1486398 h 1486485"/>
                  <a:gd name="connsiteX52" fmla="*/ 1393063 w 1444898"/>
                  <a:gd name="connsiteY52" fmla="*/ 1479919 h 1486485"/>
                  <a:gd name="connsiteX53" fmla="*/ 1386584 w 1444898"/>
                  <a:gd name="connsiteY53" fmla="*/ 1454000 h 1486485"/>
                  <a:gd name="connsiteX54" fmla="*/ 1373625 w 1444898"/>
                  <a:gd name="connsiteY54" fmla="*/ 1441040 h 1486485"/>
                  <a:gd name="connsiteX55" fmla="*/ 1347708 w 1444898"/>
                  <a:gd name="connsiteY55" fmla="*/ 1402162 h 1486485"/>
                  <a:gd name="connsiteX56" fmla="*/ 1321790 w 1444898"/>
                  <a:gd name="connsiteY56" fmla="*/ 1363283 h 1486485"/>
                  <a:gd name="connsiteX57" fmla="*/ 1315311 w 1444898"/>
                  <a:gd name="connsiteY57" fmla="*/ 1078174 h 1486485"/>
                  <a:gd name="connsiteX58" fmla="*/ 1302352 w 1444898"/>
                  <a:gd name="connsiteY58" fmla="*/ 1039296 h 1486485"/>
                  <a:gd name="connsiteX59" fmla="*/ 1295873 w 1444898"/>
                  <a:gd name="connsiteY59" fmla="*/ 1019857 h 1486485"/>
                  <a:gd name="connsiteX60" fmla="*/ 1289393 w 1444898"/>
                  <a:gd name="connsiteY60" fmla="*/ 987458 h 1486485"/>
                  <a:gd name="connsiteX61" fmla="*/ 1276435 w 1444898"/>
                  <a:gd name="connsiteY61" fmla="*/ 968019 h 1486485"/>
                  <a:gd name="connsiteX62" fmla="*/ 1250517 w 1444898"/>
                  <a:gd name="connsiteY62" fmla="*/ 916181 h 1486485"/>
                  <a:gd name="connsiteX63" fmla="*/ 1231079 w 1444898"/>
                  <a:gd name="connsiteY63" fmla="*/ 870823 h 1486485"/>
                  <a:gd name="connsiteX64" fmla="*/ 1218121 w 1444898"/>
                  <a:gd name="connsiteY64" fmla="*/ 851383 h 1486485"/>
                  <a:gd name="connsiteX65" fmla="*/ 1205162 w 1444898"/>
                  <a:gd name="connsiteY65" fmla="*/ 812505 h 1486485"/>
                  <a:gd name="connsiteX66" fmla="*/ 1231079 w 1444898"/>
                  <a:gd name="connsiteY66" fmla="*/ 702349 h 1486485"/>
                  <a:gd name="connsiteX67" fmla="*/ 1237559 w 1444898"/>
                  <a:gd name="connsiteY67" fmla="*/ 682910 h 1486485"/>
                  <a:gd name="connsiteX68" fmla="*/ 1256997 w 1444898"/>
                  <a:gd name="connsiteY68" fmla="*/ 592194 h 1486485"/>
                  <a:gd name="connsiteX69" fmla="*/ 1269955 w 1444898"/>
                  <a:gd name="connsiteY69" fmla="*/ 540356 h 1486485"/>
                  <a:gd name="connsiteX70" fmla="*/ 1282914 w 1444898"/>
                  <a:gd name="connsiteY70" fmla="*/ 371882 h 1486485"/>
                  <a:gd name="connsiteX71" fmla="*/ 1289393 w 1444898"/>
                  <a:gd name="connsiteY71" fmla="*/ 352443 h 1486485"/>
                  <a:gd name="connsiteX72" fmla="*/ 1282914 w 1444898"/>
                  <a:gd name="connsiteY72" fmla="*/ 274686 h 1486485"/>
                  <a:gd name="connsiteX73" fmla="*/ 1237559 w 1444898"/>
                  <a:gd name="connsiteY73" fmla="*/ 281166 h 1486485"/>
                  <a:gd name="connsiteX74" fmla="*/ 1218121 w 1444898"/>
                  <a:gd name="connsiteY74" fmla="*/ 287646 h 1486485"/>
                  <a:gd name="connsiteX75" fmla="*/ 1172765 w 1444898"/>
                  <a:gd name="connsiteY75" fmla="*/ 313565 h 1486485"/>
                  <a:gd name="connsiteX76" fmla="*/ 1127409 w 1444898"/>
                  <a:gd name="connsiteY76" fmla="*/ 320044 h 1486485"/>
                  <a:gd name="connsiteX77" fmla="*/ 1043178 w 1444898"/>
                  <a:gd name="connsiteY77" fmla="*/ 313565 h 1486485"/>
                  <a:gd name="connsiteX78" fmla="*/ 1017260 w 1444898"/>
                  <a:gd name="connsiteY78" fmla="*/ 300605 h 1486485"/>
                  <a:gd name="connsiteX79" fmla="*/ 997822 w 1444898"/>
                  <a:gd name="connsiteY79" fmla="*/ 294125 h 1486485"/>
                  <a:gd name="connsiteX80" fmla="*/ 958946 w 1444898"/>
                  <a:gd name="connsiteY80" fmla="*/ 261727 h 1486485"/>
                  <a:gd name="connsiteX81" fmla="*/ 939508 w 1444898"/>
                  <a:gd name="connsiteY81" fmla="*/ 242287 h 1486485"/>
                  <a:gd name="connsiteX82" fmla="*/ 887673 w 1444898"/>
                  <a:gd name="connsiteY82" fmla="*/ 229328 h 1486485"/>
                  <a:gd name="connsiteX83" fmla="*/ 842317 w 1444898"/>
                  <a:gd name="connsiteY83" fmla="*/ 216368 h 1486485"/>
                  <a:gd name="connsiteX84" fmla="*/ 803441 w 1444898"/>
                  <a:gd name="connsiteY84" fmla="*/ 203409 h 1486485"/>
                  <a:gd name="connsiteX85" fmla="*/ 764565 w 1444898"/>
                  <a:gd name="connsiteY85" fmla="*/ 183970 h 1486485"/>
                  <a:gd name="connsiteX86" fmla="*/ 725689 w 1444898"/>
                  <a:gd name="connsiteY86" fmla="*/ 151571 h 1486485"/>
                  <a:gd name="connsiteX87" fmla="*/ 699772 w 1444898"/>
                  <a:gd name="connsiteY87" fmla="*/ 119172 h 1486485"/>
                  <a:gd name="connsiteX88" fmla="*/ 680333 w 1444898"/>
                  <a:gd name="connsiteY88" fmla="*/ 112692 h 1486485"/>
                  <a:gd name="connsiteX89" fmla="*/ 641457 w 1444898"/>
                  <a:gd name="connsiteY89" fmla="*/ 119172 h 1486485"/>
                  <a:gd name="connsiteX90" fmla="*/ 628499 w 1444898"/>
                  <a:gd name="connsiteY90" fmla="*/ 132132 h 1486485"/>
                  <a:gd name="connsiteX91" fmla="*/ 602581 w 1444898"/>
                  <a:gd name="connsiteY91" fmla="*/ 145091 h 1486485"/>
                  <a:gd name="connsiteX92" fmla="*/ 544267 w 1444898"/>
                  <a:gd name="connsiteY92" fmla="*/ 158051 h 1486485"/>
                  <a:gd name="connsiteX93" fmla="*/ 388762 w 1444898"/>
                  <a:gd name="connsiteY93" fmla="*/ 151571 h 1486485"/>
                  <a:gd name="connsiteX94" fmla="*/ 349886 w 1444898"/>
                  <a:gd name="connsiteY94" fmla="*/ 132132 h 1486485"/>
                  <a:gd name="connsiteX95" fmla="*/ 278613 w 1444898"/>
                  <a:gd name="connsiteY95" fmla="*/ 112692 h 1486485"/>
                  <a:gd name="connsiteX96" fmla="*/ 259175 w 1444898"/>
                  <a:gd name="connsiteY96" fmla="*/ 99733 h 1486485"/>
                  <a:gd name="connsiteX97" fmla="*/ 168464 w 1444898"/>
                  <a:gd name="connsiteY97" fmla="*/ 73814 h 1486485"/>
                  <a:gd name="connsiteX98" fmla="*/ 129588 w 1444898"/>
                  <a:gd name="connsiteY98" fmla="*/ 60855 h 1486485"/>
                  <a:gd name="connsiteX99" fmla="*/ 77753 w 1444898"/>
                  <a:gd name="connsiteY99" fmla="*/ 54375 h 1486485"/>
                  <a:gd name="connsiteX100" fmla="*/ 19438 w 1444898"/>
                  <a:gd name="connsiteY100" fmla="*/ 41415 h 1486485"/>
                  <a:gd name="connsiteX101" fmla="*/ 0 w 1444898"/>
                  <a:gd name="connsiteY101" fmla="*/ 28456 h 1486485"/>
                  <a:gd name="connsiteX102" fmla="*/ 6480 w 1444898"/>
                  <a:gd name="connsiteY102" fmla="*/ 9017 h 1486485"/>
                  <a:gd name="connsiteX103" fmla="*/ 58315 w 1444898"/>
                  <a:gd name="connsiteY103" fmla="*/ 2537 h 1486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1444898" h="1486485">
                    <a:moveTo>
                      <a:pt x="58315" y="2537"/>
                    </a:moveTo>
                    <a:cubicBezTo>
                      <a:pt x="113389" y="3617"/>
                      <a:pt x="255177" y="-855"/>
                      <a:pt x="336927" y="15496"/>
                    </a:cubicBezTo>
                    <a:cubicBezTo>
                      <a:pt x="343624" y="16835"/>
                      <a:pt x="349886" y="19816"/>
                      <a:pt x="356365" y="21976"/>
                    </a:cubicBezTo>
                    <a:cubicBezTo>
                      <a:pt x="360685" y="26296"/>
                      <a:pt x="366181" y="29697"/>
                      <a:pt x="369324" y="34936"/>
                    </a:cubicBezTo>
                    <a:cubicBezTo>
                      <a:pt x="372838" y="40793"/>
                      <a:pt x="370245" y="50405"/>
                      <a:pt x="375803" y="54375"/>
                    </a:cubicBezTo>
                    <a:cubicBezTo>
                      <a:pt x="393590" y="67080"/>
                      <a:pt x="440934" y="71085"/>
                      <a:pt x="460035" y="73814"/>
                    </a:cubicBezTo>
                    <a:cubicBezTo>
                      <a:pt x="532366" y="70800"/>
                      <a:pt x="584659" y="76675"/>
                      <a:pt x="647937" y="60855"/>
                    </a:cubicBezTo>
                    <a:cubicBezTo>
                      <a:pt x="654563" y="59198"/>
                      <a:pt x="661266" y="57430"/>
                      <a:pt x="667375" y="54375"/>
                    </a:cubicBezTo>
                    <a:cubicBezTo>
                      <a:pt x="674340" y="50892"/>
                      <a:pt x="680334" y="45735"/>
                      <a:pt x="686813" y="41415"/>
                    </a:cubicBezTo>
                    <a:cubicBezTo>
                      <a:pt x="697612" y="45735"/>
                      <a:pt x="709746" y="47614"/>
                      <a:pt x="719210" y="54375"/>
                    </a:cubicBezTo>
                    <a:cubicBezTo>
                      <a:pt x="725547" y="58902"/>
                      <a:pt x="726662" y="68307"/>
                      <a:pt x="732168" y="73814"/>
                    </a:cubicBezTo>
                    <a:cubicBezTo>
                      <a:pt x="744730" y="86377"/>
                      <a:pt x="755233" y="87983"/>
                      <a:pt x="771045" y="93253"/>
                    </a:cubicBezTo>
                    <a:cubicBezTo>
                      <a:pt x="777524" y="99733"/>
                      <a:pt x="783250" y="107066"/>
                      <a:pt x="790483" y="112692"/>
                    </a:cubicBezTo>
                    <a:cubicBezTo>
                      <a:pt x="802777" y="122254"/>
                      <a:pt x="818347" y="127597"/>
                      <a:pt x="829359" y="138611"/>
                    </a:cubicBezTo>
                    <a:cubicBezTo>
                      <a:pt x="833678" y="142931"/>
                      <a:pt x="837079" y="148428"/>
                      <a:pt x="842317" y="151571"/>
                    </a:cubicBezTo>
                    <a:cubicBezTo>
                      <a:pt x="848174" y="155085"/>
                      <a:pt x="855785" y="154734"/>
                      <a:pt x="861756" y="158051"/>
                    </a:cubicBezTo>
                    <a:cubicBezTo>
                      <a:pt x="893058" y="175442"/>
                      <a:pt x="896383" y="185616"/>
                      <a:pt x="926549" y="196929"/>
                    </a:cubicBezTo>
                    <a:cubicBezTo>
                      <a:pt x="960690" y="209732"/>
                      <a:pt x="1028446" y="208475"/>
                      <a:pt x="1049657" y="209889"/>
                    </a:cubicBezTo>
                    <a:cubicBezTo>
                      <a:pt x="1086373" y="207729"/>
                      <a:pt x="1123209" y="207069"/>
                      <a:pt x="1159806" y="203409"/>
                    </a:cubicBezTo>
                    <a:cubicBezTo>
                      <a:pt x="1166602" y="202729"/>
                      <a:pt x="1172618" y="198586"/>
                      <a:pt x="1179244" y="196929"/>
                    </a:cubicBezTo>
                    <a:lnTo>
                      <a:pt x="1231079" y="183970"/>
                    </a:lnTo>
                    <a:cubicBezTo>
                      <a:pt x="1256390" y="158657"/>
                      <a:pt x="1229832" y="181353"/>
                      <a:pt x="1263476" y="164530"/>
                    </a:cubicBezTo>
                    <a:cubicBezTo>
                      <a:pt x="1313718" y="139408"/>
                      <a:pt x="1253494" y="161379"/>
                      <a:pt x="1302352" y="145091"/>
                    </a:cubicBezTo>
                    <a:cubicBezTo>
                      <a:pt x="1321790" y="147251"/>
                      <a:pt x="1341375" y="148355"/>
                      <a:pt x="1360666" y="151571"/>
                    </a:cubicBezTo>
                    <a:cubicBezTo>
                      <a:pt x="1367403" y="152694"/>
                      <a:pt x="1375275" y="153221"/>
                      <a:pt x="1380105" y="158051"/>
                    </a:cubicBezTo>
                    <a:cubicBezTo>
                      <a:pt x="1391118" y="169064"/>
                      <a:pt x="1395009" y="185915"/>
                      <a:pt x="1406022" y="196929"/>
                    </a:cubicBezTo>
                    <a:lnTo>
                      <a:pt x="1418981" y="209889"/>
                    </a:lnTo>
                    <a:cubicBezTo>
                      <a:pt x="1432544" y="264148"/>
                      <a:pt x="1428934" y="238449"/>
                      <a:pt x="1418981" y="333004"/>
                    </a:cubicBezTo>
                    <a:cubicBezTo>
                      <a:pt x="1418049" y="341861"/>
                      <a:pt x="1415060" y="350393"/>
                      <a:pt x="1412501" y="358923"/>
                    </a:cubicBezTo>
                    <a:cubicBezTo>
                      <a:pt x="1408576" y="372007"/>
                      <a:pt x="1399543" y="397801"/>
                      <a:pt x="1399543" y="397801"/>
                    </a:cubicBezTo>
                    <a:cubicBezTo>
                      <a:pt x="1395223" y="428040"/>
                      <a:pt x="1396243" y="459539"/>
                      <a:pt x="1386584" y="488518"/>
                    </a:cubicBezTo>
                    <a:cubicBezTo>
                      <a:pt x="1382264" y="501477"/>
                      <a:pt x="1376304" y="514001"/>
                      <a:pt x="1373625" y="527396"/>
                    </a:cubicBezTo>
                    <a:cubicBezTo>
                      <a:pt x="1371465" y="538196"/>
                      <a:pt x="1370310" y="549246"/>
                      <a:pt x="1367146" y="559795"/>
                    </a:cubicBezTo>
                    <a:cubicBezTo>
                      <a:pt x="1363804" y="570936"/>
                      <a:pt x="1357865" y="581159"/>
                      <a:pt x="1354187" y="592194"/>
                    </a:cubicBezTo>
                    <a:cubicBezTo>
                      <a:pt x="1351371" y="600643"/>
                      <a:pt x="1349868" y="609473"/>
                      <a:pt x="1347708" y="618113"/>
                    </a:cubicBezTo>
                    <a:cubicBezTo>
                      <a:pt x="1349868" y="730428"/>
                      <a:pt x="1350445" y="842785"/>
                      <a:pt x="1354187" y="955059"/>
                    </a:cubicBezTo>
                    <a:cubicBezTo>
                      <a:pt x="1354250" y="956943"/>
                      <a:pt x="1358008" y="1012630"/>
                      <a:pt x="1367146" y="1026337"/>
                    </a:cubicBezTo>
                    <a:cubicBezTo>
                      <a:pt x="1372229" y="1033962"/>
                      <a:pt x="1380718" y="1038736"/>
                      <a:pt x="1386584" y="1045776"/>
                    </a:cubicBezTo>
                    <a:cubicBezTo>
                      <a:pt x="1431688" y="1099903"/>
                      <a:pt x="1362193" y="1027863"/>
                      <a:pt x="1418981" y="1084654"/>
                    </a:cubicBezTo>
                    <a:lnTo>
                      <a:pt x="1431939" y="1123533"/>
                    </a:lnTo>
                    <a:cubicBezTo>
                      <a:pt x="1434099" y="1130013"/>
                      <a:pt x="1436763" y="1136346"/>
                      <a:pt x="1438419" y="1142972"/>
                    </a:cubicBezTo>
                    <a:lnTo>
                      <a:pt x="1444898" y="1168891"/>
                    </a:lnTo>
                    <a:cubicBezTo>
                      <a:pt x="1442738" y="1199130"/>
                      <a:pt x="1446395" y="1230359"/>
                      <a:pt x="1438419" y="1259607"/>
                    </a:cubicBezTo>
                    <a:cubicBezTo>
                      <a:pt x="1436370" y="1267120"/>
                      <a:pt x="1432691" y="1243060"/>
                      <a:pt x="1425460" y="1240168"/>
                    </a:cubicBezTo>
                    <a:cubicBezTo>
                      <a:pt x="1419119" y="1237631"/>
                      <a:pt x="1412501" y="1244488"/>
                      <a:pt x="1406022" y="1246648"/>
                    </a:cubicBezTo>
                    <a:cubicBezTo>
                      <a:pt x="1387668" y="1301715"/>
                      <a:pt x="1413266" y="1234574"/>
                      <a:pt x="1386584" y="1279047"/>
                    </a:cubicBezTo>
                    <a:cubicBezTo>
                      <a:pt x="1383070" y="1284904"/>
                      <a:pt x="1382265" y="1292006"/>
                      <a:pt x="1380105" y="1298486"/>
                    </a:cubicBezTo>
                    <a:cubicBezTo>
                      <a:pt x="1382265" y="1324405"/>
                      <a:pt x="1381791" y="1350680"/>
                      <a:pt x="1386584" y="1376243"/>
                    </a:cubicBezTo>
                    <a:cubicBezTo>
                      <a:pt x="1388364" y="1385737"/>
                      <a:pt x="1396152" y="1393118"/>
                      <a:pt x="1399543" y="1402162"/>
                    </a:cubicBezTo>
                    <a:cubicBezTo>
                      <a:pt x="1402670" y="1410501"/>
                      <a:pt x="1403463" y="1419551"/>
                      <a:pt x="1406022" y="1428081"/>
                    </a:cubicBezTo>
                    <a:cubicBezTo>
                      <a:pt x="1409947" y="1441165"/>
                      <a:pt x="1414661" y="1454000"/>
                      <a:pt x="1418981" y="1466959"/>
                    </a:cubicBezTo>
                    <a:cubicBezTo>
                      <a:pt x="1421141" y="1473439"/>
                      <a:pt x="1432157" y="1487737"/>
                      <a:pt x="1425460" y="1486398"/>
                    </a:cubicBezTo>
                    <a:lnTo>
                      <a:pt x="1393063" y="1479919"/>
                    </a:lnTo>
                    <a:cubicBezTo>
                      <a:pt x="1390903" y="1471279"/>
                      <a:pt x="1390566" y="1461965"/>
                      <a:pt x="1386584" y="1454000"/>
                    </a:cubicBezTo>
                    <a:cubicBezTo>
                      <a:pt x="1383852" y="1448536"/>
                      <a:pt x="1377290" y="1445927"/>
                      <a:pt x="1373625" y="1441040"/>
                    </a:cubicBezTo>
                    <a:cubicBezTo>
                      <a:pt x="1364280" y="1428580"/>
                      <a:pt x="1352633" y="1416938"/>
                      <a:pt x="1347708" y="1402162"/>
                    </a:cubicBezTo>
                    <a:cubicBezTo>
                      <a:pt x="1338330" y="1374029"/>
                      <a:pt x="1346058" y="1387552"/>
                      <a:pt x="1321790" y="1363283"/>
                    </a:cubicBezTo>
                    <a:cubicBezTo>
                      <a:pt x="1319630" y="1268247"/>
                      <a:pt x="1321004" y="1173064"/>
                      <a:pt x="1315311" y="1078174"/>
                    </a:cubicBezTo>
                    <a:cubicBezTo>
                      <a:pt x="1314493" y="1064538"/>
                      <a:pt x="1306672" y="1052255"/>
                      <a:pt x="1302352" y="1039296"/>
                    </a:cubicBezTo>
                    <a:cubicBezTo>
                      <a:pt x="1300192" y="1032816"/>
                      <a:pt x="1297213" y="1026554"/>
                      <a:pt x="1295873" y="1019857"/>
                    </a:cubicBezTo>
                    <a:cubicBezTo>
                      <a:pt x="1293713" y="1009057"/>
                      <a:pt x="1293260" y="997770"/>
                      <a:pt x="1289393" y="987458"/>
                    </a:cubicBezTo>
                    <a:cubicBezTo>
                      <a:pt x="1286659" y="980166"/>
                      <a:pt x="1279917" y="974984"/>
                      <a:pt x="1276435" y="968019"/>
                    </a:cubicBezTo>
                    <a:cubicBezTo>
                      <a:pt x="1244738" y="904619"/>
                      <a:pt x="1280537" y="961213"/>
                      <a:pt x="1250517" y="916181"/>
                    </a:cubicBezTo>
                    <a:cubicBezTo>
                      <a:pt x="1243247" y="894370"/>
                      <a:pt x="1243891" y="893246"/>
                      <a:pt x="1231079" y="870823"/>
                    </a:cubicBezTo>
                    <a:cubicBezTo>
                      <a:pt x="1227216" y="864061"/>
                      <a:pt x="1221284" y="858500"/>
                      <a:pt x="1218121" y="851383"/>
                    </a:cubicBezTo>
                    <a:cubicBezTo>
                      <a:pt x="1212573" y="838900"/>
                      <a:pt x="1209482" y="825464"/>
                      <a:pt x="1205162" y="812505"/>
                    </a:cubicBezTo>
                    <a:cubicBezTo>
                      <a:pt x="1208722" y="796486"/>
                      <a:pt x="1225155" y="720122"/>
                      <a:pt x="1231079" y="702349"/>
                    </a:cubicBezTo>
                    <a:lnTo>
                      <a:pt x="1237559" y="682910"/>
                    </a:lnTo>
                    <a:cubicBezTo>
                      <a:pt x="1251619" y="570420"/>
                      <a:pt x="1233914" y="684538"/>
                      <a:pt x="1256997" y="592194"/>
                    </a:cubicBezTo>
                    <a:lnTo>
                      <a:pt x="1269955" y="540356"/>
                    </a:lnTo>
                    <a:cubicBezTo>
                      <a:pt x="1273227" y="471647"/>
                      <a:pt x="1268436" y="429802"/>
                      <a:pt x="1282914" y="371882"/>
                    </a:cubicBezTo>
                    <a:cubicBezTo>
                      <a:pt x="1284570" y="365256"/>
                      <a:pt x="1287233" y="358923"/>
                      <a:pt x="1289393" y="352443"/>
                    </a:cubicBezTo>
                    <a:cubicBezTo>
                      <a:pt x="1287233" y="326524"/>
                      <a:pt x="1298211" y="295721"/>
                      <a:pt x="1282914" y="274686"/>
                    </a:cubicBezTo>
                    <a:cubicBezTo>
                      <a:pt x="1273932" y="262335"/>
                      <a:pt x="1252534" y="278171"/>
                      <a:pt x="1237559" y="281166"/>
                    </a:cubicBezTo>
                    <a:cubicBezTo>
                      <a:pt x="1230862" y="282506"/>
                      <a:pt x="1224230" y="284592"/>
                      <a:pt x="1218121" y="287646"/>
                    </a:cubicBezTo>
                    <a:cubicBezTo>
                      <a:pt x="1197017" y="298198"/>
                      <a:pt x="1197745" y="306752"/>
                      <a:pt x="1172765" y="313565"/>
                    </a:cubicBezTo>
                    <a:cubicBezTo>
                      <a:pt x="1158031" y="317584"/>
                      <a:pt x="1142528" y="317884"/>
                      <a:pt x="1127409" y="320044"/>
                    </a:cubicBezTo>
                    <a:cubicBezTo>
                      <a:pt x="1099332" y="317884"/>
                      <a:pt x="1070909" y="318459"/>
                      <a:pt x="1043178" y="313565"/>
                    </a:cubicBezTo>
                    <a:cubicBezTo>
                      <a:pt x="1033666" y="311886"/>
                      <a:pt x="1026138" y="304410"/>
                      <a:pt x="1017260" y="300605"/>
                    </a:cubicBezTo>
                    <a:cubicBezTo>
                      <a:pt x="1010982" y="297914"/>
                      <a:pt x="1004301" y="296285"/>
                      <a:pt x="997822" y="294125"/>
                    </a:cubicBezTo>
                    <a:cubicBezTo>
                      <a:pt x="941023" y="237323"/>
                      <a:pt x="1013079" y="306841"/>
                      <a:pt x="958946" y="261727"/>
                    </a:cubicBezTo>
                    <a:cubicBezTo>
                      <a:pt x="951907" y="255860"/>
                      <a:pt x="947850" y="246079"/>
                      <a:pt x="939508" y="242287"/>
                    </a:cubicBezTo>
                    <a:cubicBezTo>
                      <a:pt x="923294" y="234917"/>
                      <a:pt x="904569" y="234961"/>
                      <a:pt x="887673" y="229328"/>
                    </a:cubicBezTo>
                    <a:cubicBezTo>
                      <a:pt x="822377" y="207561"/>
                      <a:pt x="923638" y="240765"/>
                      <a:pt x="842317" y="216368"/>
                    </a:cubicBezTo>
                    <a:cubicBezTo>
                      <a:pt x="829233" y="212443"/>
                      <a:pt x="814806" y="210987"/>
                      <a:pt x="803441" y="203409"/>
                    </a:cubicBezTo>
                    <a:cubicBezTo>
                      <a:pt x="778320" y="186660"/>
                      <a:pt x="791391" y="192911"/>
                      <a:pt x="764565" y="183970"/>
                    </a:cubicBezTo>
                    <a:cubicBezTo>
                      <a:pt x="740946" y="148538"/>
                      <a:pt x="765148" y="177879"/>
                      <a:pt x="725689" y="151571"/>
                    </a:cubicBezTo>
                    <a:cubicBezTo>
                      <a:pt x="686056" y="125147"/>
                      <a:pt x="743101" y="153837"/>
                      <a:pt x="699772" y="119172"/>
                    </a:cubicBezTo>
                    <a:cubicBezTo>
                      <a:pt x="694439" y="114905"/>
                      <a:pt x="686813" y="114852"/>
                      <a:pt x="680333" y="112692"/>
                    </a:cubicBezTo>
                    <a:cubicBezTo>
                      <a:pt x="667374" y="114852"/>
                      <a:pt x="653758" y="114559"/>
                      <a:pt x="641457" y="119172"/>
                    </a:cubicBezTo>
                    <a:cubicBezTo>
                      <a:pt x="635737" y="121317"/>
                      <a:pt x="633582" y="128743"/>
                      <a:pt x="628499" y="132132"/>
                    </a:cubicBezTo>
                    <a:cubicBezTo>
                      <a:pt x="620462" y="137490"/>
                      <a:pt x="611625" y="141699"/>
                      <a:pt x="602581" y="145091"/>
                    </a:cubicBezTo>
                    <a:cubicBezTo>
                      <a:pt x="592121" y="149014"/>
                      <a:pt x="553067" y="156291"/>
                      <a:pt x="544267" y="158051"/>
                    </a:cubicBezTo>
                    <a:cubicBezTo>
                      <a:pt x="492432" y="155891"/>
                      <a:pt x="440500" y="155404"/>
                      <a:pt x="388762" y="151571"/>
                    </a:cubicBezTo>
                    <a:cubicBezTo>
                      <a:pt x="363696" y="149714"/>
                      <a:pt x="373001" y="140801"/>
                      <a:pt x="349886" y="132132"/>
                    </a:cubicBezTo>
                    <a:cubicBezTo>
                      <a:pt x="322065" y="121698"/>
                      <a:pt x="305648" y="130716"/>
                      <a:pt x="278613" y="112692"/>
                    </a:cubicBezTo>
                    <a:cubicBezTo>
                      <a:pt x="272134" y="108372"/>
                      <a:pt x="266291" y="102896"/>
                      <a:pt x="259175" y="99733"/>
                    </a:cubicBezTo>
                    <a:cubicBezTo>
                      <a:pt x="221744" y="83097"/>
                      <a:pt x="209637" y="87539"/>
                      <a:pt x="168464" y="73814"/>
                    </a:cubicBezTo>
                    <a:cubicBezTo>
                      <a:pt x="155505" y="69494"/>
                      <a:pt x="143142" y="62549"/>
                      <a:pt x="129588" y="60855"/>
                    </a:cubicBezTo>
                    <a:lnTo>
                      <a:pt x="77753" y="54375"/>
                    </a:lnTo>
                    <a:cubicBezTo>
                      <a:pt x="63816" y="52384"/>
                      <a:pt x="34872" y="49132"/>
                      <a:pt x="19438" y="41415"/>
                    </a:cubicBezTo>
                    <a:cubicBezTo>
                      <a:pt x="12473" y="37932"/>
                      <a:pt x="6479" y="32776"/>
                      <a:pt x="0" y="28456"/>
                    </a:cubicBezTo>
                    <a:cubicBezTo>
                      <a:pt x="2160" y="21976"/>
                      <a:pt x="922" y="12987"/>
                      <a:pt x="6480" y="9017"/>
                    </a:cubicBezTo>
                    <a:cubicBezTo>
                      <a:pt x="26535" y="-5309"/>
                      <a:pt x="3241" y="1457"/>
                      <a:pt x="58315" y="2537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7" name="Freeform 196"/>
              <p:cNvSpPr/>
              <p:nvPr/>
            </p:nvSpPr>
            <p:spPr>
              <a:xfrm>
                <a:off x="7359120" y="3459865"/>
                <a:ext cx="843753" cy="240069"/>
              </a:xfrm>
              <a:custGeom>
                <a:avLst/>
                <a:gdLst>
                  <a:gd name="connsiteX0" fmla="*/ 79188 w 843753"/>
                  <a:gd name="connsiteY0" fmla="*/ 6799 h 240069"/>
                  <a:gd name="connsiteX1" fmla="*/ 267089 w 843753"/>
                  <a:gd name="connsiteY1" fmla="*/ 19758 h 240069"/>
                  <a:gd name="connsiteX2" fmla="*/ 312445 w 843753"/>
                  <a:gd name="connsiteY2" fmla="*/ 32717 h 240069"/>
                  <a:gd name="connsiteX3" fmla="*/ 364280 w 843753"/>
                  <a:gd name="connsiteY3" fmla="*/ 45677 h 240069"/>
                  <a:gd name="connsiteX4" fmla="*/ 409635 w 843753"/>
                  <a:gd name="connsiteY4" fmla="*/ 71596 h 240069"/>
                  <a:gd name="connsiteX5" fmla="*/ 435553 w 843753"/>
                  <a:gd name="connsiteY5" fmla="*/ 91035 h 240069"/>
                  <a:gd name="connsiteX6" fmla="*/ 467950 w 843753"/>
                  <a:gd name="connsiteY6" fmla="*/ 97515 h 240069"/>
                  <a:gd name="connsiteX7" fmla="*/ 500346 w 843753"/>
                  <a:gd name="connsiteY7" fmla="*/ 110474 h 240069"/>
                  <a:gd name="connsiteX8" fmla="*/ 519785 w 843753"/>
                  <a:gd name="connsiteY8" fmla="*/ 116954 h 240069"/>
                  <a:gd name="connsiteX9" fmla="*/ 552181 w 843753"/>
                  <a:gd name="connsiteY9" fmla="*/ 129914 h 240069"/>
                  <a:gd name="connsiteX10" fmla="*/ 701207 w 843753"/>
                  <a:gd name="connsiteY10" fmla="*/ 136393 h 240069"/>
                  <a:gd name="connsiteX11" fmla="*/ 830794 w 843753"/>
                  <a:gd name="connsiteY11" fmla="*/ 142873 h 240069"/>
                  <a:gd name="connsiteX12" fmla="*/ 843753 w 843753"/>
                  <a:gd name="connsiteY12" fmla="*/ 155833 h 240069"/>
                  <a:gd name="connsiteX13" fmla="*/ 791918 w 843753"/>
                  <a:gd name="connsiteY13" fmla="*/ 188231 h 240069"/>
                  <a:gd name="connsiteX14" fmla="*/ 772480 w 843753"/>
                  <a:gd name="connsiteY14" fmla="*/ 194711 h 240069"/>
                  <a:gd name="connsiteX15" fmla="*/ 753042 w 843753"/>
                  <a:gd name="connsiteY15" fmla="*/ 207671 h 240069"/>
                  <a:gd name="connsiteX16" fmla="*/ 701207 w 843753"/>
                  <a:gd name="connsiteY16" fmla="*/ 220630 h 240069"/>
                  <a:gd name="connsiteX17" fmla="*/ 655851 w 843753"/>
                  <a:gd name="connsiteY17" fmla="*/ 233590 h 240069"/>
                  <a:gd name="connsiteX18" fmla="*/ 616975 w 843753"/>
                  <a:gd name="connsiteY18" fmla="*/ 240069 h 240069"/>
                  <a:gd name="connsiteX19" fmla="*/ 493867 w 843753"/>
                  <a:gd name="connsiteY19" fmla="*/ 233590 h 240069"/>
                  <a:gd name="connsiteX20" fmla="*/ 474429 w 843753"/>
                  <a:gd name="connsiteY20" fmla="*/ 220630 h 240069"/>
                  <a:gd name="connsiteX21" fmla="*/ 454991 w 843753"/>
                  <a:gd name="connsiteY21" fmla="*/ 214150 h 240069"/>
                  <a:gd name="connsiteX22" fmla="*/ 422594 w 843753"/>
                  <a:gd name="connsiteY22" fmla="*/ 188231 h 240069"/>
                  <a:gd name="connsiteX23" fmla="*/ 403156 w 843753"/>
                  <a:gd name="connsiteY23" fmla="*/ 175272 h 240069"/>
                  <a:gd name="connsiteX24" fmla="*/ 390197 w 843753"/>
                  <a:gd name="connsiteY24" fmla="*/ 162312 h 240069"/>
                  <a:gd name="connsiteX25" fmla="*/ 351321 w 843753"/>
                  <a:gd name="connsiteY25" fmla="*/ 136393 h 240069"/>
                  <a:gd name="connsiteX26" fmla="*/ 331883 w 843753"/>
                  <a:gd name="connsiteY26" fmla="*/ 123434 h 240069"/>
                  <a:gd name="connsiteX27" fmla="*/ 305966 w 843753"/>
                  <a:gd name="connsiteY27" fmla="*/ 116954 h 240069"/>
                  <a:gd name="connsiteX28" fmla="*/ 267089 w 843753"/>
                  <a:gd name="connsiteY28" fmla="*/ 103995 h 240069"/>
                  <a:gd name="connsiteX29" fmla="*/ 247651 w 843753"/>
                  <a:gd name="connsiteY29" fmla="*/ 97515 h 240069"/>
                  <a:gd name="connsiteX30" fmla="*/ 202296 w 843753"/>
                  <a:gd name="connsiteY30" fmla="*/ 84555 h 240069"/>
                  <a:gd name="connsiteX31" fmla="*/ 143982 w 843753"/>
                  <a:gd name="connsiteY31" fmla="*/ 71596 h 240069"/>
                  <a:gd name="connsiteX32" fmla="*/ 118064 w 843753"/>
                  <a:gd name="connsiteY32" fmla="*/ 65116 h 240069"/>
                  <a:gd name="connsiteX33" fmla="*/ 46791 w 843753"/>
                  <a:gd name="connsiteY33" fmla="*/ 58636 h 240069"/>
                  <a:gd name="connsiteX34" fmla="*/ 20874 w 843753"/>
                  <a:gd name="connsiteY34" fmla="*/ 52157 h 240069"/>
                  <a:gd name="connsiteX35" fmla="*/ 1436 w 843753"/>
                  <a:gd name="connsiteY35" fmla="*/ 45677 h 240069"/>
                  <a:gd name="connsiteX36" fmla="*/ 7915 w 843753"/>
                  <a:gd name="connsiteY36" fmla="*/ 6799 h 240069"/>
                  <a:gd name="connsiteX37" fmla="*/ 27353 w 843753"/>
                  <a:gd name="connsiteY37" fmla="*/ 319 h 240069"/>
                  <a:gd name="connsiteX38" fmla="*/ 79188 w 843753"/>
                  <a:gd name="connsiteY38" fmla="*/ 6799 h 240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843753" h="240069">
                    <a:moveTo>
                      <a:pt x="79188" y="6799"/>
                    </a:moveTo>
                    <a:cubicBezTo>
                      <a:pt x="119144" y="10039"/>
                      <a:pt x="196393" y="476"/>
                      <a:pt x="267089" y="19758"/>
                    </a:cubicBezTo>
                    <a:cubicBezTo>
                      <a:pt x="282259" y="23895"/>
                      <a:pt x="297252" y="28665"/>
                      <a:pt x="312445" y="32717"/>
                    </a:cubicBezTo>
                    <a:cubicBezTo>
                      <a:pt x="329654" y="37306"/>
                      <a:pt x="364280" y="45677"/>
                      <a:pt x="364280" y="45677"/>
                    </a:cubicBezTo>
                    <a:cubicBezTo>
                      <a:pt x="458229" y="116143"/>
                      <a:pt x="340381" y="32020"/>
                      <a:pt x="409635" y="71596"/>
                    </a:cubicBezTo>
                    <a:cubicBezTo>
                      <a:pt x="419011" y="76954"/>
                      <a:pt x="425685" y="86649"/>
                      <a:pt x="435553" y="91035"/>
                    </a:cubicBezTo>
                    <a:cubicBezTo>
                      <a:pt x="445617" y="95508"/>
                      <a:pt x="457402" y="94350"/>
                      <a:pt x="467950" y="97515"/>
                    </a:cubicBezTo>
                    <a:cubicBezTo>
                      <a:pt x="479090" y="100857"/>
                      <a:pt x="489456" y="106390"/>
                      <a:pt x="500346" y="110474"/>
                    </a:cubicBezTo>
                    <a:cubicBezTo>
                      <a:pt x="506741" y="112872"/>
                      <a:pt x="513390" y="114556"/>
                      <a:pt x="519785" y="116954"/>
                    </a:cubicBezTo>
                    <a:cubicBezTo>
                      <a:pt x="530675" y="121038"/>
                      <a:pt x="540616" y="128675"/>
                      <a:pt x="552181" y="129914"/>
                    </a:cubicBezTo>
                    <a:cubicBezTo>
                      <a:pt x="601620" y="135211"/>
                      <a:pt x="651538" y="134083"/>
                      <a:pt x="701207" y="136393"/>
                    </a:cubicBezTo>
                    <a:lnTo>
                      <a:pt x="830794" y="142873"/>
                    </a:lnTo>
                    <a:cubicBezTo>
                      <a:pt x="835114" y="147193"/>
                      <a:pt x="843753" y="149724"/>
                      <a:pt x="843753" y="155833"/>
                    </a:cubicBezTo>
                    <a:cubicBezTo>
                      <a:pt x="843753" y="179792"/>
                      <a:pt x="802161" y="184816"/>
                      <a:pt x="791918" y="188231"/>
                    </a:cubicBezTo>
                    <a:cubicBezTo>
                      <a:pt x="785439" y="190391"/>
                      <a:pt x="778163" y="190922"/>
                      <a:pt x="772480" y="194711"/>
                    </a:cubicBezTo>
                    <a:cubicBezTo>
                      <a:pt x="766001" y="199031"/>
                      <a:pt x="760361" y="205010"/>
                      <a:pt x="753042" y="207671"/>
                    </a:cubicBezTo>
                    <a:cubicBezTo>
                      <a:pt x="736304" y="213758"/>
                      <a:pt x="718103" y="214997"/>
                      <a:pt x="701207" y="220630"/>
                    </a:cubicBezTo>
                    <a:cubicBezTo>
                      <a:pt x="682681" y="226806"/>
                      <a:pt x="676190" y="229522"/>
                      <a:pt x="655851" y="233590"/>
                    </a:cubicBezTo>
                    <a:cubicBezTo>
                      <a:pt x="642969" y="236166"/>
                      <a:pt x="629934" y="237909"/>
                      <a:pt x="616975" y="240069"/>
                    </a:cubicBezTo>
                    <a:cubicBezTo>
                      <a:pt x="575939" y="237909"/>
                      <a:pt x="534583" y="239142"/>
                      <a:pt x="493867" y="233590"/>
                    </a:cubicBezTo>
                    <a:cubicBezTo>
                      <a:pt x="486151" y="232538"/>
                      <a:pt x="481394" y="224113"/>
                      <a:pt x="474429" y="220630"/>
                    </a:cubicBezTo>
                    <a:cubicBezTo>
                      <a:pt x="468320" y="217575"/>
                      <a:pt x="461100" y="217205"/>
                      <a:pt x="454991" y="214150"/>
                    </a:cubicBezTo>
                    <a:cubicBezTo>
                      <a:pt x="428398" y="200853"/>
                      <a:pt x="442685" y="204304"/>
                      <a:pt x="422594" y="188231"/>
                    </a:cubicBezTo>
                    <a:cubicBezTo>
                      <a:pt x="416513" y="183366"/>
                      <a:pt x="409237" y="180137"/>
                      <a:pt x="403156" y="175272"/>
                    </a:cubicBezTo>
                    <a:cubicBezTo>
                      <a:pt x="398386" y="171456"/>
                      <a:pt x="395084" y="165978"/>
                      <a:pt x="390197" y="162312"/>
                    </a:cubicBezTo>
                    <a:cubicBezTo>
                      <a:pt x="377738" y="152967"/>
                      <a:pt x="364280" y="145033"/>
                      <a:pt x="351321" y="136393"/>
                    </a:cubicBezTo>
                    <a:cubicBezTo>
                      <a:pt x="344842" y="132073"/>
                      <a:pt x="339438" y="125323"/>
                      <a:pt x="331883" y="123434"/>
                    </a:cubicBezTo>
                    <a:cubicBezTo>
                      <a:pt x="323244" y="121274"/>
                      <a:pt x="314495" y="119513"/>
                      <a:pt x="305966" y="116954"/>
                    </a:cubicBezTo>
                    <a:cubicBezTo>
                      <a:pt x="292882" y="113029"/>
                      <a:pt x="280048" y="108315"/>
                      <a:pt x="267089" y="103995"/>
                    </a:cubicBezTo>
                    <a:cubicBezTo>
                      <a:pt x="260610" y="101835"/>
                      <a:pt x="254277" y="99172"/>
                      <a:pt x="247651" y="97515"/>
                    </a:cubicBezTo>
                    <a:cubicBezTo>
                      <a:pt x="166564" y="77241"/>
                      <a:pt x="267414" y="103160"/>
                      <a:pt x="202296" y="84555"/>
                    </a:cubicBezTo>
                    <a:cubicBezTo>
                      <a:pt x="174659" y="76659"/>
                      <a:pt x="174024" y="78273"/>
                      <a:pt x="143982" y="71596"/>
                    </a:cubicBezTo>
                    <a:cubicBezTo>
                      <a:pt x="135289" y="69664"/>
                      <a:pt x="126891" y="66293"/>
                      <a:pt x="118064" y="65116"/>
                    </a:cubicBezTo>
                    <a:cubicBezTo>
                      <a:pt x="94418" y="61963"/>
                      <a:pt x="70549" y="60796"/>
                      <a:pt x="46791" y="58636"/>
                    </a:cubicBezTo>
                    <a:cubicBezTo>
                      <a:pt x="38152" y="56476"/>
                      <a:pt x="29436" y="54603"/>
                      <a:pt x="20874" y="52157"/>
                    </a:cubicBezTo>
                    <a:cubicBezTo>
                      <a:pt x="14307" y="50281"/>
                      <a:pt x="3312" y="52244"/>
                      <a:pt x="1436" y="45677"/>
                    </a:cubicBezTo>
                    <a:cubicBezTo>
                      <a:pt x="-2173" y="33044"/>
                      <a:pt x="1397" y="18206"/>
                      <a:pt x="7915" y="6799"/>
                    </a:cubicBezTo>
                    <a:cubicBezTo>
                      <a:pt x="11303" y="869"/>
                      <a:pt x="20547" y="886"/>
                      <a:pt x="27353" y="319"/>
                    </a:cubicBezTo>
                    <a:cubicBezTo>
                      <a:pt x="46724" y="-1295"/>
                      <a:pt x="39232" y="3559"/>
                      <a:pt x="79188" y="6799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Freeform 197"/>
              <p:cNvSpPr/>
              <p:nvPr/>
            </p:nvSpPr>
            <p:spPr>
              <a:xfrm>
                <a:off x="8234756" y="3628381"/>
                <a:ext cx="523530" cy="525135"/>
              </a:xfrm>
              <a:custGeom>
                <a:avLst/>
                <a:gdLst>
                  <a:gd name="connsiteX0" fmla="*/ 26431 w 523530"/>
                  <a:gd name="connsiteY0" fmla="*/ 276 h 525135"/>
                  <a:gd name="connsiteX1" fmla="*/ 175456 w 523530"/>
                  <a:gd name="connsiteY1" fmla="*/ 6756 h 525135"/>
                  <a:gd name="connsiteX2" fmla="*/ 201374 w 523530"/>
                  <a:gd name="connsiteY2" fmla="*/ 19715 h 525135"/>
                  <a:gd name="connsiteX3" fmla="*/ 220812 w 523530"/>
                  <a:gd name="connsiteY3" fmla="*/ 26195 h 525135"/>
                  <a:gd name="connsiteX4" fmla="*/ 253209 w 523530"/>
                  <a:gd name="connsiteY4" fmla="*/ 58594 h 525135"/>
                  <a:gd name="connsiteX5" fmla="*/ 272647 w 523530"/>
                  <a:gd name="connsiteY5" fmla="*/ 84513 h 525135"/>
                  <a:gd name="connsiteX6" fmla="*/ 330961 w 523530"/>
                  <a:gd name="connsiteY6" fmla="*/ 116912 h 525135"/>
                  <a:gd name="connsiteX7" fmla="*/ 389275 w 523530"/>
                  <a:gd name="connsiteY7" fmla="*/ 149310 h 525135"/>
                  <a:gd name="connsiteX8" fmla="*/ 486466 w 523530"/>
                  <a:gd name="connsiteY8" fmla="*/ 142831 h 525135"/>
                  <a:gd name="connsiteX9" fmla="*/ 512383 w 523530"/>
                  <a:gd name="connsiteY9" fmla="*/ 149310 h 525135"/>
                  <a:gd name="connsiteX10" fmla="*/ 505904 w 523530"/>
                  <a:gd name="connsiteY10" fmla="*/ 252986 h 525135"/>
                  <a:gd name="connsiteX11" fmla="*/ 479986 w 523530"/>
                  <a:gd name="connsiteY11" fmla="*/ 505696 h 525135"/>
                  <a:gd name="connsiteX12" fmla="*/ 447589 w 523530"/>
                  <a:gd name="connsiteY12" fmla="*/ 525135 h 525135"/>
                  <a:gd name="connsiteX13" fmla="*/ 389275 w 523530"/>
                  <a:gd name="connsiteY13" fmla="*/ 512176 h 525135"/>
                  <a:gd name="connsiteX14" fmla="*/ 356878 w 523530"/>
                  <a:gd name="connsiteY14" fmla="*/ 492737 h 525135"/>
                  <a:gd name="connsiteX15" fmla="*/ 343920 w 523530"/>
                  <a:gd name="connsiteY15" fmla="*/ 479777 h 525135"/>
                  <a:gd name="connsiteX16" fmla="*/ 343920 w 523530"/>
                  <a:gd name="connsiteY16" fmla="*/ 402020 h 525135"/>
                  <a:gd name="connsiteX17" fmla="*/ 376316 w 523530"/>
                  <a:gd name="connsiteY17" fmla="*/ 324263 h 525135"/>
                  <a:gd name="connsiteX18" fmla="*/ 382796 w 523530"/>
                  <a:gd name="connsiteY18" fmla="*/ 298344 h 525135"/>
                  <a:gd name="connsiteX19" fmla="*/ 376316 w 523530"/>
                  <a:gd name="connsiteY19" fmla="*/ 246506 h 525135"/>
                  <a:gd name="connsiteX20" fmla="*/ 356878 w 523530"/>
                  <a:gd name="connsiteY20" fmla="*/ 233547 h 525135"/>
                  <a:gd name="connsiteX21" fmla="*/ 318002 w 523530"/>
                  <a:gd name="connsiteY21" fmla="*/ 220587 h 525135"/>
                  <a:gd name="connsiteX22" fmla="*/ 272647 w 523530"/>
                  <a:gd name="connsiteY22" fmla="*/ 201148 h 525135"/>
                  <a:gd name="connsiteX23" fmla="*/ 253209 w 523530"/>
                  <a:gd name="connsiteY23" fmla="*/ 188189 h 525135"/>
                  <a:gd name="connsiteX24" fmla="*/ 233770 w 523530"/>
                  <a:gd name="connsiteY24" fmla="*/ 181709 h 525135"/>
                  <a:gd name="connsiteX25" fmla="*/ 207853 w 523530"/>
                  <a:gd name="connsiteY25" fmla="*/ 129871 h 525135"/>
                  <a:gd name="connsiteX26" fmla="*/ 194894 w 523530"/>
                  <a:gd name="connsiteY26" fmla="*/ 110432 h 525135"/>
                  <a:gd name="connsiteX27" fmla="*/ 188415 w 523530"/>
                  <a:gd name="connsiteY27" fmla="*/ 90993 h 525135"/>
                  <a:gd name="connsiteX28" fmla="*/ 175456 w 523530"/>
                  <a:gd name="connsiteY28" fmla="*/ 78033 h 525135"/>
                  <a:gd name="connsiteX29" fmla="*/ 156018 w 523530"/>
                  <a:gd name="connsiteY29" fmla="*/ 65074 h 525135"/>
                  <a:gd name="connsiteX30" fmla="*/ 91225 w 523530"/>
                  <a:gd name="connsiteY30" fmla="*/ 52114 h 525135"/>
                  <a:gd name="connsiteX31" fmla="*/ 39390 w 523530"/>
                  <a:gd name="connsiteY31" fmla="*/ 39155 h 525135"/>
                  <a:gd name="connsiteX32" fmla="*/ 19952 w 523530"/>
                  <a:gd name="connsiteY32" fmla="*/ 26195 h 525135"/>
                  <a:gd name="connsiteX33" fmla="*/ 19952 w 523530"/>
                  <a:gd name="connsiteY33" fmla="*/ 13236 h 525135"/>
                  <a:gd name="connsiteX34" fmla="*/ 26431 w 523530"/>
                  <a:gd name="connsiteY34" fmla="*/ 276 h 525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23530" h="525135">
                    <a:moveTo>
                      <a:pt x="26431" y="276"/>
                    </a:moveTo>
                    <a:cubicBezTo>
                      <a:pt x="52348" y="-804"/>
                      <a:pt x="126038" y="1265"/>
                      <a:pt x="175456" y="6756"/>
                    </a:cubicBezTo>
                    <a:cubicBezTo>
                      <a:pt x="185056" y="7823"/>
                      <a:pt x="192496" y="15910"/>
                      <a:pt x="201374" y="19715"/>
                    </a:cubicBezTo>
                    <a:cubicBezTo>
                      <a:pt x="207652" y="22406"/>
                      <a:pt x="214333" y="24035"/>
                      <a:pt x="220812" y="26195"/>
                    </a:cubicBezTo>
                    <a:cubicBezTo>
                      <a:pt x="231611" y="36995"/>
                      <a:pt x="244046" y="46376"/>
                      <a:pt x="253209" y="58594"/>
                    </a:cubicBezTo>
                    <a:cubicBezTo>
                      <a:pt x="259688" y="67234"/>
                      <a:pt x="264576" y="77338"/>
                      <a:pt x="272647" y="84513"/>
                    </a:cubicBezTo>
                    <a:cubicBezTo>
                      <a:pt x="339511" y="143951"/>
                      <a:pt x="286966" y="92469"/>
                      <a:pt x="330961" y="116912"/>
                    </a:cubicBezTo>
                    <a:cubicBezTo>
                      <a:pt x="397794" y="154044"/>
                      <a:pt x="345294" y="134650"/>
                      <a:pt x="389275" y="149310"/>
                    </a:cubicBezTo>
                    <a:cubicBezTo>
                      <a:pt x="421672" y="147150"/>
                      <a:pt x="453997" y="142831"/>
                      <a:pt x="486466" y="142831"/>
                    </a:cubicBezTo>
                    <a:cubicBezTo>
                      <a:pt x="495371" y="142831"/>
                      <a:pt x="510836" y="140541"/>
                      <a:pt x="512383" y="149310"/>
                    </a:cubicBezTo>
                    <a:cubicBezTo>
                      <a:pt x="518400" y="183409"/>
                      <a:pt x="508064" y="218427"/>
                      <a:pt x="505904" y="252986"/>
                    </a:cubicBezTo>
                    <a:cubicBezTo>
                      <a:pt x="495962" y="620829"/>
                      <a:pt x="566259" y="436671"/>
                      <a:pt x="479986" y="505696"/>
                    </a:cubicBezTo>
                    <a:cubicBezTo>
                      <a:pt x="454574" y="526027"/>
                      <a:pt x="481348" y="513883"/>
                      <a:pt x="447589" y="525135"/>
                    </a:cubicBezTo>
                    <a:cubicBezTo>
                      <a:pt x="439735" y="523826"/>
                      <a:pt x="401546" y="519539"/>
                      <a:pt x="389275" y="512176"/>
                    </a:cubicBezTo>
                    <a:cubicBezTo>
                      <a:pt x="344810" y="485495"/>
                      <a:pt x="411935" y="511088"/>
                      <a:pt x="356878" y="492737"/>
                    </a:cubicBezTo>
                    <a:cubicBezTo>
                      <a:pt x="352559" y="488417"/>
                      <a:pt x="347063" y="485015"/>
                      <a:pt x="343920" y="479777"/>
                    </a:cubicBezTo>
                    <a:cubicBezTo>
                      <a:pt x="329960" y="456509"/>
                      <a:pt x="340392" y="424955"/>
                      <a:pt x="343920" y="402020"/>
                    </a:cubicBezTo>
                    <a:cubicBezTo>
                      <a:pt x="354946" y="330350"/>
                      <a:pt x="346717" y="442656"/>
                      <a:pt x="376316" y="324263"/>
                    </a:cubicBezTo>
                    <a:lnTo>
                      <a:pt x="382796" y="298344"/>
                    </a:lnTo>
                    <a:cubicBezTo>
                      <a:pt x="380636" y="281065"/>
                      <a:pt x="382783" y="262674"/>
                      <a:pt x="376316" y="246506"/>
                    </a:cubicBezTo>
                    <a:cubicBezTo>
                      <a:pt x="373424" y="239276"/>
                      <a:pt x="363994" y="236710"/>
                      <a:pt x="356878" y="233547"/>
                    </a:cubicBezTo>
                    <a:cubicBezTo>
                      <a:pt x="344396" y="227999"/>
                      <a:pt x="329368" y="228164"/>
                      <a:pt x="318002" y="220587"/>
                    </a:cubicBezTo>
                    <a:cubicBezTo>
                      <a:pt x="291155" y="202688"/>
                      <a:pt x="306119" y="209517"/>
                      <a:pt x="272647" y="201148"/>
                    </a:cubicBezTo>
                    <a:cubicBezTo>
                      <a:pt x="266168" y="196828"/>
                      <a:pt x="260174" y="191672"/>
                      <a:pt x="253209" y="188189"/>
                    </a:cubicBezTo>
                    <a:cubicBezTo>
                      <a:pt x="247100" y="185134"/>
                      <a:pt x="237963" y="187101"/>
                      <a:pt x="233770" y="181709"/>
                    </a:cubicBezTo>
                    <a:cubicBezTo>
                      <a:pt x="221910" y="166460"/>
                      <a:pt x="218569" y="145945"/>
                      <a:pt x="207853" y="129871"/>
                    </a:cubicBezTo>
                    <a:lnTo>
                      <a:pt x="194894" y="110432"/>
                    </a:lnTo>
                    <a:cubicBezTo>
                      <a:pt x="192734" y="103952"/>
                      <a:pt x="191929" y="96850"/>
                      <a:pt x="188415" y="90993"/>
                    </a:cubicBezTo>
                    <a:cubicBezTo>
                      <a:pt x="185272" y="85754"/>
                      <a:pt x="180226" y="81849"/>
                      <a:pt x="175456" y="78033"/>
                    </a:cubicBezTo>
                    <a:cubicBezTo>
                      <a:pt x="169375" y="73168"/>
                      <a:pt x="162983" y="68557"/>
                      <a:pt x="156018" y="65074"/>
                    </a:cubicBezTo>
                    <a:cubicBezTo>
                      <a:pt x="137389" y="55759"/>
                      <a:pt x="109137" y="55100"/>
                      <a:pt x="91225" y="52114"/>
                    </a:cubicBezTo>
                    <a:cubicBezTo>
                      <a:pt x="59952" y="46901"/>
                      <a:pt x="64426" y="47500"/>
                      <a:pt x="39390" y="39155"/>
                    </a:cubicBezTo>
                    <a:cubicBezTo>
                      <a:pt x="32911" y="34835"/>
                      <a:pt x="26917" y="29678"/>
                      <a:pt x="19952" y="26195"/>
                    </a:cubicBezTo>
                    <a:cubicBezTo>
                      <a:pt x="2673" y="17555"/>
                      <a:pt x="-14606" y="21875"/>
                      <a:pt x="19952" y="13236"/>
                    </a:cubicBezTo>
                    <a:cubicBezTo>
                      <a:pt x="22047" y="12712"/>
                      <a:pt x="514" y="1356"/>
                      <a:pt x="26431" y="276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" name="Freeform 198"/>
              <p:cNvSpPr/>
              <p:nvPr/>
            </p:nvSpPr>
            <p:spPr>
              <a:xfrm>
                <a:off x="6922417" y="3349180"/>
                <a:ext cx="574205" cy="130443"/>
              </a:xfrm>
              <a:custGeom>
                <a:avLst/>
                <a:gdLst>
                  <a:gd name="connsiteX0" fmla="*/ 496453 w 574205"/>
                  <a:gd name="connsiteY0" fmla="*/ 7328 h 130443"/>
                  <a:gd name="connsiteX1" fmla="*/ 276154 w 574205"/>
                  <a:gd name="connsiteY1" fmla="*/ 13808 h 130443"/>
                  <a:gd name="connsiteX2" fmla="*/ 107691 w 574205"/>
                  <a:gd name="connsiteY2" fmla="*/ 26767 h 130443"/>
                  <a:gd name="connsiteX3" fmla="*/ 94732 w 574205"/>
                  <a:gd name="connsiteY3" fmla="*/ 39727 h 130443"/>
                  <a:gd name="connsiteX4" fmla="*/ 81774 w 574205"/>
                  <a:gd name="connsiteY4" fmla="*/ 59166 h 130443"/>
                  <a:gd name="connsiteX5" fmla="*/ 42897 w 574205"/>
                  <a:gd name="connsiteY5" fmla="*/ 78605 h 130443"/>
                  <a:gd name="connsiteX6" fmla="*/ 29939 w 574205"/>
                  <a:gd name="connsiteY6" fmla="*/ 91565 h 130443"/>
                  <a:gd name="connsiteX7" fmla="*/ 4021 w 574205"/>
                  <a:gd name="connsiteY7" fmla="*/ 98044 h 130443"/>
                  <a:gd name="connsiteX8" fmla="*/ 29939 w 574205"/>
                  <a:gd name="connsiteY8" fmla="*/ 130443 h 130443"/>
                  <a:gd name="connsiteX9" fmla="*/ 127129 w 574205"/>
                  <a:gd name="connsiteY9" fmla="*/ 123963 h 130443"/>
                  <a:gd name="connsiteX10" fmla="*/ 146567 w 574205"/>
                  <a:gd name="connsiteY10" fmla="*/ 104524 h 130443"/>
                  <a:gd name="connsiteX11" fmla="*/ 166005 w 574205"/>
                  <a:gd name="connsiteY11" fmla="*/ 98044 h 130443"/>
                  <a:gd name="connsiteX12" fmla="*/ 204881 w 574205"/>
                  <a:gd name="connsiteY12" fmla="*/ 78605 h 130443"/>
                  <a:gd name="connsiteX13" fmla="*/ 282634 w 574205"/>
                  <a:gd name="connsiteY13" fmla="*/ 98044 h 130443"/>
                  <a:gd name="connsiteX14" fmla="*/ 321510 w 574205"/>
                  <a:gd name="connsiteY14" fmla="*/ 111004 h 130443"/>
                  <a:gd name="connsiteX15" fmla="*/ 373345 w 574205"/>
                  <a:gd name="connsiteY15" fmla="*/ 104524 h 130443"/>
                  <a:gd name="connsiteX16" fmla="*/ 412221 w 574205"/>
                  <a:gd name="connsiteY16" fmla="*/ 91565 h 130443"/>
                  <a:gd name="connsiteX17" fmla="*/ 489973 w 574205"/>
                  <a:gd name="connsiteY17" fmla="*/ 65646 h 130443"/>
                  <a:gd name="connsiteX18" fmla="*/ 509412 w 574205"/>
                  <a:gd name="connsiteY18" fmla="*/ 59166 h 130443"/>
                  <a:gd name="connsiteX19" fmla="*/ 528850 w 574205"/>
                  <a:gd name="connsiteY19" fmla="*/ 52686 h 130443"/>
                  <a:gd name="connsiteX20" fmla="*/ 574205 w 574205"/>
                  <a:gd name="connsiteY20" fmla="*/ 39727 h 130443"/>
                  <a:gd name="connsiteX21" fmla="*/ 541808 w 574205"/>
                  <a:gd name="connsiteY21" fmla="*/ 13808 h 130443"/>
                  <a:gd name="connsiteX22" fmla="*/ 528850 w 574205"/>
                  <a:gd name="connsiteY22" fmla="*/ 848 h 130443"/>
                  <a:gd name="connsiteX23" fmla="*/ 496453 w 574205"/>
                  <a:gd name="connsiteY23" fmla="*/ 7328 h 130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74205" h="130443">
                    <a:moveTo>
                      <a:pt x="496453" y="7328"/>
                    </a:moveTo>
                    <a:cubicBezTo>
                      <a:pt x="454337" y="9488"/>
                      <a:pt x="349574" y="11232"/>
                      <a:pt x="276154" y="13808"/>
                    </a:cubicBezTo>
                    <a:cubicBezTo>
                      <a:pt x="124688" y="19123"/>
                      <a:pt x="173697" y="4763"/>
                      <a:pt x="107691" y="26767"/>
                    </a:cubicBezTo>
                    <a:cubicBezTo>
                      <a:pt x="103371" y="31087"/>
                      <a:pt x="98548" y="34956"/>
                      <a:pt x="94732" y="39727"/>
                    </a:cubicBezTo>
                    <a:cubicBezTo>
                      <a:pt x="89868" y="45808"/>
                      <a:pt x="87280" y="53659"/>
                      <a:pt x="81774" y="59166"/>
                    </a:cubicBezTo>
                    <a:cubicBezTo>
                      <a:pt x="69214" y="71726"/>
                      <a:pt x="58706" y="73335"/>
                      <a:pt x="42897" y="78605"/>
                    </a:cubicBezTo>
                    <a:cubicBezTo>
                      <a:pt x="38578" y="82925"/>
                      <a:pt x="35403" y="88833"/>
                      <a:pt x="29939" y="91565"/>
                    </a:cubicBezTo>
                    <a:cubicBezTo>
                      <a:pt x="21974" y="95548"/>
                      <a:pt x="8603" y="90408"/>
                      <a:pt x="4021" y="98044"/>
                    </a:cubicBezTo>
                    <a:cubicBezTo>
                      <a:pt x="-10894" y="122904"/>
                      <a:pt x="19732" y="127040"/>
                      <a:pt x="29939" y="130443"/>
                    </a:cubicBezTo>
                    <a:cubicBezTo>
                      <a:pt x="62336" y="128283"/>
                      <a:pt x="95434" y="131007"/>
                      <a:pt x="127129" y="123963"/>
                    </a:cubicBezTo>
                    <a:cubicBezTo>
                      <a:pt x="136074" y="121975"/>
                      <a:pt x="138943" y="109607"/>
                      <a:pt x="146567" y="104524"/>
                    </a:cubicBezTo>
                    <a:cubicBezTo>
                      <a:pt x="152250" y="100735"/>
                      <a:pt x="159896" y="101099"/>
                      <a:pt x="166005" y="98044"/>
                    </a:cubicBezTo>
                    <a:cubicBezTo>
                      <a:pt x="216247" y="72922"/>
                      <a:pt x="156023" y="94893"/>
                      <a:pt x="204881" y="78605"/>
                    </a:cubicBezTo>
                    <a:cubicBezTo>
                      <a:pt x="330722" y="92589"/>
                      <a:pt x="223118" y="71591"/>
                      <a:pt x="282634" y="98044"/>
                    </a:cubicBezTo>
                    <a:cubicBezTo>
                      <a:pt x="295116" y="103592"/>
                      <a:pt x="321510" y="111004"/>
                      <a:pt x="321510" y="111004"/>
                    </a:cubicBezTo>
                    <a:cubicBezTo>
                      <a:pt x="338788" y="108844"/>
                      <a:pt x="356319" y="108173"/>
                      <a:pt x="373345" y="104524"/>
                    </a:cubicBezTo>
                    <a:cubicBezTo>
                      <a:pt x="386701" y="101662"/>
                      <a:pt x="399262" y="95885"/>
                      <a:pt x="412221" y="91565"/>
                    </a:cubicBezTo>
                    <a:lnTo>
                      <a:pt x="489973" y="65646"/>
                    </a:lnTo>
                    <a:lnTo>
                      <a:pt x="509412" y="59166"/>
                    </a:lnTo>
                    <a:cubicBezTo>
                      <a:pt x="515891" y="57006"/>
                      <a:pt x="522224" y="54343"/>
                      <a:pt x="528850" y="52686"/>
                    </a:cubicBezTo>
                    <a:cubicBezTo>
                      <a:pt x="561393" y="44549"/>
                      <a:pt x="546319" y="49022"/>
                      <a:pt x="574205" y="39727"/>
                    </a:cubicBezTo>
                    <a:cubicBezTo>
                      <a:pt x="548393" y="1006"/>
                      <a:pt x="576584" y="34675"/>
                      <a:pt x="541808" y="13808"/>
                    </a:cubicBezTo>
                    <a:cubicBezTo>
                      <a:pt x="536570" y="10665"/>
                      <a:pt x="534840" y="2046"/>
                      <a:pt x="528850" y="848"/>
                    </a:cubicBezTo>
                    <a:cubicBezTo>
                      <a:pt x="511907" y="-2541"/>
                      <a:pt x="538569" y="5168"/>
                      <a:pt x="496453" y="7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0" name="Freeform 199"/>
              <p:cNvSpPr/>
              <p:nvPr/>
            </p:nvSpPr>
            <p:spPr>
              <a:xfrm>
                <a:off x="8034351" y="3058440"/>
                <a:ext cx="999299" cy="278719"/>
              </a:xfrm>
              <a:custGeom>
                <a:avLst/>
                <a:gdLst>
                  <a:gd name="connsiteX0" fmla="*/ 213877 w 999299"/>
                  <a:gd name="connsiteY0" fmla="*/ 129594 h 278719"/>
                  <a:gd name="connsiteX1" fmla="*/ 764623 w 999299"/>
                  <a:gd name="connsiteY1" fmla="*/ 123115 h 278719"/>
                  <a:gd name="connsiteX2" fmla="*/ 790540 w 999299"/>
                  <a:gd name="connsiteY2" fmla="*/ 116635 h 278719"/>
                  <a:gd name="connsiteX3" fmla="*/ 829417 w 999299"/>
                  <a:gd name="connsiteY3" fmla="*/ 103676 h 278719"/>
                  <a:gd name="connsiteX4" fmla="*/ 874772 w 999299"/>
                  <a:gd name="connsiteY4" fmla="*/ 58317 h 278719"/>
                  <a:gd name="connsiteX5" fmla="*/ 894210 w 999299"/>
                  <a:gd name="connsiteY5" fmla="*/ 38878 h 278719"/>
                  <a:gd name="connsiteX6" fmla="*/ 920128 w 999299"/>
                  <a:gd name="connsiteY6" fmla="*/ 6479 h 278719"/>
                  <a:gd name="connsiteX7" fmla="*/ 939566 w 999299"/>
                  <a:gd name="connsiteY7" fmla="*/ 0 h 278719"/>
                  <a:gd name="connsiteX8" fmla="*/ 965483 w 999299"/>
                  <a:gd name="connsiteY8" fmla="*/ 6479 h 278719"/>
                  <a:gd name="connsiteX9" fmla="*/ 978442 w 999299"/>
                  <a:gd name="connsiteY9" fmla="*/ 45358 h 278719"/>
                  <a:gd name="connsiteX10" fmla="*/ 939566 w 999299"/>
                  <a:gd name="connsiteY10" fmla="*/ 272149 h 278719"/>
                  <a:gd name="connsiteX11" fmla="*/ 920128 w 999299"/>
                  <a:gd name="connsiteY11" fmla="*/ 259189 h 278719"/>
                  <a:gd name="connsiteX12" fmla="*/ 907169 w 999299"/>
                  <a:gd name="connsiteY12" fmla="*/ 239750 h 278719"/>
                  <a:gd name="connsiteX13" fmla="*/ 881251 w 999299"/>
                  <a:gd name="connsiteY13" fmla="*/ 233270 h 278719"/>
                  <a:gd name="connsiteX14" fmla="*/ 822937 w 999299"/>
                  <a:gd name="connsiteY14" fmla="*/ 207351 h 278719"/>
                  <a:gd name="connsiteX15" fmla="*/ 356423 w 999299"/>
                  <a:gd name="connsiteY15" fmla="*/ 200872 h 278719"/>
                  <a:gd name="connsiteX16" fmla="*/ 330506 w 999299"/>
                  <a:gd name="connsiteY16" fmla="*/ 194392 h 278719"/>
                  <a:gd name="connsiteX17" fmla="*/ 278671 w 999299"/>
                  <a:gd name="connsiteY17" fmla="*/ 174953 h 278719"/>
                  <a:gd name="connsiteX18" fmla="*/ 233315 w 999299"/>
                  <a:gd name="connsiteY18" fmla="*/ 168473 h 278719"/>
                  <a:gd name="connsiteX19" fmla="*/ 64852 w 999299"/>
                  <a:gd name="connsiteY19" fmla="*/ 155513 h 278719"/>
                  <a:gd name="connsiteX20" fmla="*/ 25976 w 999299"/>
                  <a:gd name="connsiteY20" fmla="*/ 142554 h 278719"/>
                  <a:gd name="connsiteX21" fmla="*/ 58 w 999299"/>
                  <a:gd name="connsiteY21" fmla="*/ 110155 h 278719"/>
                  <a:gd name="connsiteX22" fmla="*/ 51893 w 999299"/>
                  <a:gd name="connsiteY22" fmla="*/ 90716 h 278719"/>
                  <a:gd name="connsiteX23" fmla="*/ 194439 w 999299"/>
                  <a:gd name="connsiteY23" fmla="*/ 97196 h 278719"/>
                  <a:gd name="connsiteX24" fmla="*/ 213877 w 999299"/>
                  <a:gd name="connsiteY24" fmla="*/ 110155 h 278719"/>
                  <a:gd name="connsiteX25" fmla="*/ 233315 w 999299"/>
                  <a:gd name="connsiteY25" fmla="*/ 116635 h 278719"/>
                  <a:gd name="connsiteX26" fmla="*/ 213877 w 999299"/>
                  <a:gd name="connsiteY26" fmla="*/ 129594 h 27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99299" h="278719">
                    <a:moveTo>
                      <a:pt x="213877" y="129594"/>
                    </a:moveTo>
                    <a:lnTo>
                      <a:pt x="764623" y="123115"/>
                    </a:lnTo>
                    <a:cubicBezTo>
                      <a:pt x="773526" y="122915"/>
                      <a:pt x="782011" y="119194"/>
                      <a:pt x="790540" y="116635"/>
                    </a:cubicBezTo>
                    <a:cubicBezTo>
                      <a:pt x="803624" y="112710"/>
                      <a:pt x="829417" y="103676"/>
                      <a:pt x="829417" y="103676"/>
                    </a:cubicBezTo>
                    <a:lnTo>
                      <a:pt x="874772" y="58317"/>
                    </a:lnTo>
                    <a:cubicBezTo>
                      <a:pt x="881251" y="51837"/>
                      <a:pt x="889127" y="46502"/>
                      <a:pt x="894210" y="38878"/>
                    </a:cubicBezTo>
                    <a:cubicBezTo>
                      <a:pt x="900095" y="30050"/>
                      <a:pt x="909870" y="12634"/>
                      <a:pt x="920128" y="6479"/>
                    </a:cubicBezTo>
                    <a:cubicBezTo>
                      <a:pt x="925984" y="2965"/>
                      <a:pt x="933087" y="2160"/>
                      <a:pt x="939566" y="0"/>
                    </a:cubicBezTo>
                    <a:cubicBezTo>
                      <a:pt x="948205" y="2160"/>
                      <a:pt x="959688" y="-282"/>
                      <a:pt x="965483" y="6479"/>
                    </a:cubicBezTo>
                    <a:cubicBezTo>
                      <a:pt x="974373" y="16851"/>
                      <a:pt x="978442" y="45358"/>
                      <a:pt x="978442" y="45358"/>
                    </a:cubicBezTo>
                    <a:cubicBezTo>
                      <a:pt x="975350" y="156681"/>
                      <a:pt x="1047716" y="312709"/>
                      <a:pt x="939566" y="272149"/>
                    </a:cubicBezTo>
                    <a:cubicBezTo>
                      <a:pt x="932274" y="269414"/>
                      <a:pt x="926607" y="263509"/>
                      <a:pt x="920128" y="259189"/>
                    </a:cubicBezTo>
                    <a:cubicBezTo>
                      <a:pt x="915808" y="252709"/>
                      <a:pt x="913649" y="244070"/>
                      <a:pt x="907169" y="239750"/>
                    </a:cubicBezTo>
                    <a:cubicBezTo>
                      <a:pt x="899759" y="234810"/>
                      <a:pt x="889436" y="236778"/>
                      <a:pt x="881251" y="233270"/>
                    </a:cubicBezTo>
                    <a:cubicBezTo>
                      <a:pt x="853080" y="221196"/>
                      <a:pt x="864582" y="207929"/>
                      <a:pt x="822937" y="207351"/>
                    </a:cubicBezTo>
                    <a:lnTo>
                      <a:pt x="356423" y="200872"/>
                    </a:lnTo>
                    <a:cubicBezTo>
                      <a:pt x="347784" y="198712"/>
                      <a:pt x="338954" y="197208"/>
                      <a:pt x="330506" y="194392"/>
                    </a:cubicBezTo>
                    <a:cubicBezTo>
                      <a:pt x="324276" y="192315"/>
                      <a:pt x="290054" y="177230"/>
                      <a:pt x="278671" y="174953"/>
                    </a:cubicBezTo>
                    <a:cubicBezTo>
                      <a:pt x="263695" y="171958"/>
                      <a:pt x="248434" y="170633"/>
                      <a:pt x="233315" y="168473"/>
                    </a:cubicBezTo>
                    <a:cubicBezTo>
                      <a:pt x="161123" y="144407"/>
                      <a:pt x="261352" y="175842"/>
                      <a:pt x="64852" y="155513"/>
                    </a:cubicBezTo>
                    <a:cubicBezTo>
                      <a:pt x="51265" y="154107"/>
                      <a:pt x="25976" y="142554"/>
                      <a:pt x="25976" y="142554"/>
                    </a:cubicBezTo>
                    <a:cubicBezTo>
                      <a:pt x="21404" y="137981"/>
                      <a:pt x="-1304" y="116966"/>
                      <a:pt x="58" y="110155"/>
                    </a:cubicBezTo>
                    <a:cubicBezTo>
                      <a:pt x="2838" y="96252"/>
                      <a:pt x="48376" y="91419"/>
                      <a:pt x="51893" y="90716"/>
                    </a:cubicBezTo>
                    <a:cubicBezTo>
                      <a:pt x="99408" y="92876"/>
                      <a:pt x="147213" y="91529"/>
                      <a:pt x="194439" y="97196"/>
                    </a:cubicBezTo>
                    <a:cubicBezTo>
                      <a:pt x="202171" y="98124"/>
                      <a:pt x="206912" y="106672"/>
                      <a:pt x="213877" y="110155"/>
                    </a:cubicBezTo>
                    <a:cubicBezTo>
                      <a:pt x="219986" y="113210"/>
                      <a:pt x="227632" y="112846"/>
                      <a:pt x="233315" y="116635"/>
                    </a:cubicBezTo>
                    <a:cubicBezTo>
                      <a:pt x="235112" y="117833"/>
                      <a:pt x="125326" y="128514"/>
                      <a:pt x="213877" y="129594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" name="Freeform 200"/>
              <p:cNvSpPr/>
              <p:nvPr/>
            </p:nvSpPr>
            <p:spPr>
              <a:xfrm>
                <a:off x="6051522" y="3265791"/>
                <a:ext cx="978586" cy="136075"/>
              </a:xfrm>
              <a:custGeom>
                <a:avLst/>
                <a:gdLst>
                  <a:gd name="connsiteX0" fmla="*/ 972107 w 978586"/>
                  <a:gd name="connsiteY0" fmla="*/ 19440 h 136075"/>
                  <a:gd name="connsiteX1" fmla="*/ 628700 w 978586"/>
                  <a:gd name="connsiteY1" fmla="*/ 25919 h 136075"/>
                  <a:gd name="connsiteX2" fmla="*/ 492634 w 978586"/>
                  <a:gd name="connsiteY2" fmla="*/ 32399 h 136075"/>
                  <a:gd name="connsiteX3" fmla="*/ 317691 w 978586"/>
                  <a:gd name="connsiteY3" fmla="*/ 25919 h 136075"/>
                  <a:gd name="connsiteX4" fmla="*/ 298253 w 978586"/>
                  <a:gd name="connsiteY4" fmla="*/ 19440 h 136075"/>
                  <a:gd name="connsiteX5" fmla="*/ 285294 w 978586"/>
                  <a:gd name="connsiteY5" fmla="*/ 6480 h 136075"/>
                  <a:gd name="connsiteX6" fmla="*/ 259377 w 978586"/>
                  <a:gd name="connsiteY6" fmla="*/ 0 h 136075"/>
                  <a:gd name="connsiteX7" fmla="*/ 181625 w 978586"/>
                  <a:gd name="connsiteY7" fmla="*/ 6480 h 136075"/>
                  <a:gd name="connsiteX8" fmla="*/ 142748 w 978586"/>
                  <a:gd name="connsiteY8" fmla="*/ 25919 h 136075"/>
                  <a:gd name="connsiteX9" fmla="*/ 116831 w 978586"/>
                  <a:gd name="connsiteY9" fmla="*/ 32399 h 136075"/>
                  <a:gd name="connsiteX10" fmla="*/ 6682 w 978586"/>
                  <a:gd name="connsiteY10" fmla="*/ 38879 h 136075"/>
                  <a:gd name="connsiteX11" fmla="*/ 202 w 978586"/>
                  <a:gd name="connsiteY11" fmla="*/ 58318 h 136075"/>
                  <a:gd name="connsiteX12" fmla="*/ 13161 w 978586"/>
                  <a:gd name="connsiteY12" fmla="*/ 71278 h 136075"/>
                  <a:gd name="connsiteX13" fmla="*/ 77955 w 978586"/>
                  <a:gd name="connsiteY13" fmla="*/ 90717 h 136075"/>
                  <a:gd name="connsiteX14" fmla="*/ 259377 w 978586"/>
                  <a:gd name="connsiteY14" fmla="*/ 97197 h 136075"/>
                  <a:gd name="connsiteX15" fmla="*/ 421361 w 978586"/>
                  <a:gd name="connsiteY15" fmla="*/ 90717 h 136075"/>
                  <a:gd name="connsiteX16" fmla="*/ 440799 w 978586"/>
                  <a:gd name="connsiteY16" fmla="*/ 84237 h 136075"/>
                  <a:gd name="connsiteX17" fmla="*/ 466716 w 978586"/>
                  <a:gd name="connsiteY17" fmla="*/ 77757 h 136075"/>
                  <a:gd name="connsiteX18" fmla="*/ 486155 w 978586"/>
                  <a:gd name="connsiteY18" fmla="*/ 71278 h 136075"/>
                  <a:gd name="connsiteX19" fmla="*/ 537989 w 978586"/>
                  <a:gd name="connsiteY19" fmla="*/ 64798 h 136075"/>
                  <a:gd name="connsiteX20" fmla="*/ 576866 w 978586"/>
                  <a:gd name="connsiteY20" fmla="*/ 71278 h 136075"/>
                  <a:gd name="connsiteX21" fmla="*/ 596304 w 978586"/>
                  <a:gd name="connsiteY21" fmla="*/ 90717 h 136075"/>
                  <a:gd name="connsiteX22" fmla="*/ 635180 w 978586"/>
                  <a:gd name="connsiteY22" fmla="*/ 110156 h 136075"/>
                  <a:gd name="connsiteX23" fmla="*/ 687015 w 978586"/>
                  <a:gd name="connsiteY23" fmla="*/ 123116 h 136075"/>
                  <a:gd name="connsiteX24" fmla="*/ 725891 w 978586"/>
                  <a:gd name="connsiteY24" fmla="*/ 136075 h 136075"/>
                  <a:gd name="connsiteX25" fmla="*/ 777726 w 978586"/>
                  <a:gd name="connsiteY25" fmla="*/ 129595 h 136075"/>
                  <a:gd name="connsiteX26" fmla="*/ 797164 w 978586"/>
                  <a:gd name="connsiteY26" fmla="*/ 116636 h 136075"/>
                  <a:gd name="connsiteX27" fmla="*/ 816602 w 978586"/>
                  <a:gd name="connsiteY27" fmla="*/ 110156 h 136075"/>
                  <a:gd name="connsiteX28" fmla="*/ 836040 w 978586"/>
                  <a:gd name="connsiteY28" fmla="*/ 97197 h 136075"/>
                  <a:gd name="connsiteX29" fmla="*/ 861958 w 978586"/>
                  <a:gd name="connsiteY29" fmla="*/ 90717 h 136075"/>
                  <a:gd name="connsiteX30" fmla="*/ 881396 w 978586"/>
                  <a:gd name="connsiteY30" fmla="*/ 84237 h 136075"/>
                  <a:gd name="connsiteX31" fmla="*/ 894354 w 978586"/>
                  <a:gd name="connsiteY31" fmla="*/ 64798 h 136075"/>
                  <a:gd name="connsiteX32" fmla="*/ 933231 w 978586"/>
                  <a:gd name="connsiteY32" fmla="*/ 51838 h 136075"/>
                  <a:gd name="connsiteX33" fmla="*/ 978586 w 978586"/>
                  <a:gd name="connsiteY33" fmla="*/ 38879 h 136075"/>
                  <a:gd name="connsiteX34" fmla="*/ 972107 w 978586"/>
                  <a:gd name="connsiteY34" fmla="*/ 19440 h 13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78586" h="136075">
                    <a:moveTo>
                      <a:pt x="972107" y="19440"/>
                    </a:moveTo>
                    <a:lnTo>
                      <a:pt x="628700" y="25919"/>
                    </a:lnTo>
                    <a:cubicBezTo>
                      <a:pt x="583310" y="27146"/>
                      <a:pt x="538041" y="32399"/>
                      <a:pt x="492634" y="32399"/>
                    </a:cubicBezTo>
                    <a:cubicBezTo>
                      <a:pt x="434280" y="32399"/>
                      <a:pt x="376005" y="28079"/>
                      <a:pt x="317691" y="25919"/>
                    </a:cubicBezTo>
                    <a:cubicBezTo>
                      <a:pt x="311212" y="23759"/>
                      <a:pt x="304109" y="22954"/>
                      <a:pt x="298253" y="19440"/>
                    </a:cubicBezTo>
                    <a:cubicBezTo>
                      <a:pt x="293014" y="16297"/>
                      <a:pt x="290758" y="9212"/>
                      <a:pt x="285294" y="6480"/>
                    </a:cubicBezTo>
                    <a:cubicBezTo>
                      <a:pt x="277329" y="2497"/>
                      <a:pt x="268016" y="2160"/>
                      <a:pt x="259377" y="0"/>
                    </a:cubicBezTo>
                    <a:cubicBezTo>
                      <a:pt x="233460" y="2160"/>
                      <a:pt x="207404" y="3042"/>
                      <a:pt x="181625" y="6480"/>
                    </a:cubicBezTo>
                    <a:cubicBezTo>
                      <a:pt x="155203" y="10003"/>
                      <a:pt x="167408" y="15350"/>
                      <a:pt x="142748" y="25919"/>
                    </a:cubicBezTo>
                    <a:cubicBezTo>
                      <a:pt x="134563" y="29427"/>
                      <a:pt x="125696" y="31555"/>
                      <a:pt x="116831" y="32399"/>
                    </a:cubicBezTo>
                    <a:cubicBezTo>
                      <a:pt x="80217" y="35886"/>
                      <a:pt x="43398" y="36719"/>
                      <a:pt x="6682" y="38879"/>
                    </a:cubicBezTo>
                    <a:cubicBezTo>
                      <a:pt x="4522" y="45359"/>
                      <a:pt x="-1137" y="51620"/>
                      <a:pt x="202" y="58318"/>
                    </a:cubicBezTo>
                    <a:cubicBezTo>
                      <a:pt x="1400" y="64309"/>
                      <a:pt x="7697" y="68546"/>
                      <a:pt x="13161" y="71278"/>
                    </a:cubicBezTo>
                    <a:cubicBezTo>
                      <a:pt x="16706" y="73051"/>
                      <a:pt x="67327" y="90053"/>
                      <a:pt x="77955" y="90717"/>
                    </a:cubicBezTo>
                    <a:cubicBezTo>
                      <a:pt x="138350" y="94492"/>
                      <a:pt x="198903" y="95037"/>
                      <a:pt x="259377" y="97197"/>
                    </a:cubicBezTo>
                    <a:cubicBezTo>
                      <a:pt x="313372" y="95037"/>
                      <a:pt x="367460" y="94567"/>
                      <a:pt x="421361" y="90717"/>
                    </a:cubicBezTo>
                    <a:cubicBezTo>
                      <a:pt x="428174" y="90230"/>
                      <a:pt x="434232" y="86114"/>
                      <a:pt x="440799" y="84237"/>
                    </a:cubicBezTo>
                    <a:cubicBezTo>
                      <a:pt x="449361" y="81790"/>
                      <a:pt x="458154" y="80203"/>
                      <a:pt x="466716" y="77757"/>
                    </a:cubicBezTo>
                    <a:cubicBezTo>
                      <a:pt x="473283" y="75881"/>
                      <a:pt x="479435" y="72500"/>
                      <a:pt x="486155" y="71278"/>
                    </a:cubicBezTo>
                    <a:cubicBezTo>
                      <a:pt x="503287" y="68163"/>
                      <a:pt x="520711" y="66958"/>
                      <a:pt x="537989" y="64798"/>
                    </a:cubicBezTo>
                    <a:cubicBezTo>
                      <a:pt x="550948" y="66958"/>
                      <a:pt x="564861" y="65942"/>
                      <a:pt x="576866" y="71278"/>
                    </a:cubicBezTo>
                    <a:cubicBezTo>
                      <a:pt x="585240" y="75000"/>
                      <a:pt x="589265" y="84851"/>
                      <a:pt x="596304" y="90717"/>
                    </a:cubicBezTo>
                    <a:cubicBezTo>
                      <a:pt x="610649" y="102672"/>
                      <a:pt x="617806" y="105417"/>
                      <a:pt x="635180" y="110156"/>
                    </a:cubicBezTo>
                    <a:cubicBezTo>
                      <a:pt x="652363" y="114843"/>
                      <a:pt x="670119" y="117484"/>
                      <a:pt x="687015" y="123116"/>
                    </a:cubicBezTo>
                    <a:lnTo>
                      <a:pt x="725891" y="136075"/>
                    </a:lnTo>
                    <a:cubicBezTo>
                      <a:pt x="743169" y="133915"/>
                      <a:pt x="760927" y="134177"/>
                      <a:pt x="777726" y="129595"/>
                    </a:cubicBezTo>
                    <a:cubicBezTo>
                      <a:pt x="785239" y="127546"/>
                      <a:pt x="790199" y="120119"/>
                      <a:pt x="797164" y="116636"/>
                    </a:cubicBezTo>
                    <a:cubicBezTo>
                      <a:pt x="803273" y="113581"/>
                      <a:pt x="810493" y="113211"/>
                      <a:pt x="816602" y="110156"/>
                    </a:cubicBezTo>
                    <a:cubicBezTo>
                      <a:pt x="823567" y="106673"/>
                      <a:pt x="828882" y="100265"/>
                      <a:pt x="836040" y="97197"/>
                    </a:cubicBezTo>
                    <a:cubicBezTo>
                      <a:pt x="844225" y="93689"/>
                      <a:pt x="853395" y="93164"/>
                      <a:pt x="861958" y="90717"/>
                    </a:cubicBezTo>
                    <a:cubicBezTo>
                      <a:pt x="868525" y="88841"/>
                      <a:pt x="874917" y="86397"/>
                      <a:pt x="881396" y="84237"/>
                    </a:cubicBezTo>
                    <a:cubicBezTo>
                      <a:pt x="885715" y="77757"/>
                      <a:pt x="887750" y="68925"/>
                      <a:pt x="894354" y="64798"/>
                    </a:cubicBezTo>
                    <a:cubicBezTo>
                      <a:pt x="905938" y="57558"/>
                      <a:pt x="919979" y="55151"/>
                      <a:pt x="933231" y="51838"/>
                    </a:cubicBezTo>
                    <a:cubicBezTo>
                      <a:pt x="965774" y="43703"/>
                      <a:pt x="950700" y="48175"/>
                      <a:pt x="978586" y="38879"/>
                    </a:cubicBezTo>
                    <a:lnTo>
                      <a:pt x="972107" y="19440"/>
                    </a:ln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3" name="Freeform 192"/>
            <p:cNvSpPr/>
            <p:nvPr/>
          </p:nvSpPr>
          <p:spPr>
            <a:xfrm>
              <a:off x="4628122" y="3408092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Freeform 193"/>
            <p:cNvSpPr/>
            <p:nvPr/>
          </p:nvSpPr>
          <p:spPr>
            <a:xfrm rot="10278374">
              <a:off x="4802535" y="3520360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08" name="Freeform 207"/>
          <p:cNvSpPr/>
          <p:nvPr/>
        </p:nvSpPr>
        <p:spPr>
          <a:xfrm>
            <a:off x="3293183" y="2930448"/>
            <a:ext cx="4164316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314547"/>
              <a:gd name="connsiteY0" fmla="*/ 0 h 1069077"/>
              <a:gd name="connsiteX1" fmla="*/ 1736071 w 4314547"/>
              <a:gd name="connsiteY1" fmla="*/ 416467 h 1069077"/>
              <a:gd name="connsiteX2" fmla="*/ 3605121 w 4314547"/>
              <a:gd name="connsiteY2" fmla="*/ 431010 h 1069077"/>
              <a:gd name="connsiteX3" fmla="*/ 4061162 w 4314547"/>
              <a:gd name="connsiteY3" fmla="*/ 442992 h 1069077"/>
              <a:gd name="connsiteX4" fmla="*/ 4216404 w 4314547"/>
              <a:gd name="connsiteY4" fmla="*/ 422054 h 1069077"/>
              <a:gd name="connsiteX5" fmla="*/ 4313100 w 4314547"/>
              <a:gd name="connsiteY5" fmla="*/ 699738 h 1069077"/>
              <a:gd name="connsiteX6" fmla="*/ 1736103 w 4314547"/>
              <a:gd name="connsiteY6" fmla="*/ 691285 h 1069077"/>
              <a:gd name="connsiteX7" fmla="*/ 744696 w 4314547"/>
              <a:gd name="connsiteY7" fmla="*/ 1069077 h 1069077"/>
              <a:gd name="connsiteX8" fmla="*/ 0 w 4314547"/>
              <a:gd name="connsiteY8" fmla="*/ 0 h 1069077"/>
              <a:gd name="connsiteX0" fmla="*/ 0 w 4219182"/>
              <a:gd name="connsiteY0" fmla="*/ 0 h 1069077"/>
              <a:gd name="connsiteX1" fmla="*/ 1736071 w 4219182"/>
              <a:gd name="connsiteY1" fmla="*/ 416467 h 1069077"/>
              <a:gd name="connsiteX2" fmla="*/ 3605121 w 4219182"/>
              <a:gd name="connsiteY2" fmla="*/ 431010 h 1069077"/>
              <a:gd name="connsiteX3" fmla="*/ 4061162 w 4219182"/>
              <a:gd name="connsiteY3" fmla="*/ 442992 h 1069077"/>
              <a:gd name="connsiteX4" fmla="*/ 4216404 w 4219182"/>
              <a:gd name="connsiteY4" fmla="*/ 422054 h 1069077"/>
              <a:gd name="connsiteX5" fmla="*/ 4195498 w 4219182"/>
              <a:gd name="connsiteY5" fmla="*/ 666287 h 1069077"/>
              <a:gd name="connsiteX6" fmla="*/ 1736103 w 4219182"/>
              <a:gd name="connsiteY6" fmla="*/ 691285 h 1069077"/>
              <a:gd name="connsiteX7" fmla="*/ 744696 w 4219182"/>
              <a:gd name="connsiteY7" fmla="*/ 1069077 h 1069077"/>
              <a:gd name="connsiteX8" fmla="*/ 0 w 4219182"/>
              <a:gd name="connsiteY8" fmla="*/ 0 h 1069077"/>
              <a:gd name="connsiteX0" fmla="*/ 0 w 4201905"/>
              <a:gd name="connsiteY0" fmla="*/ 0 h 1069077"/>
              <a:gd name="connsiteX1" fmla="*/ 1736071 w 4201905"/>
              <a:gd name="connsiteY1" fmla="*/ 416467 h 1069077"/>
              <a:gd name="connsiteX2" fmla="*/ 3605121 w 4201905"/>
              <a:gd name="connsiteY2" fmla="*/ 431010 h 1069077"/>
              <a:gd name="connsiteX3" fmla="*/ 4061162 w 4201905"/>
              <a:gd name="connsiteY3" fmla="*/ 442992 h 1069077"/>
              <a:gd name="connsiteX4" fmla="*/ 4187004 w 4201905"/>
              <a:gd name="connsiteY4" fmla="*/ 422054 h 1069077"/>
              <a:gd name="connsiteX5" fmla="*/ 4195498 w 4201905"/>
              <a:gd name="connsiteY5" fmla="*/ 666287 h 1069077"/>
              <a:gd name="connsiteX6" fmla="*/ 1736103 w 4201905"/>
              <a:gd name="connsiteY6" fmla="*/ 691285 h 1069077"/>
              <a:gd name="connsiteX7" fmla="*/ 744696 w 4201905"/>
              <a:gd name="connsiteY7" fmla="*/ 1069077 h 1069077"/>
              <a:gd name="connsiteX8" fmla="*/ 0 w 4201905"/>
              <a:gd name="connsiteY8" fmla="*/ 0 h 1069077"/>
              <a:gd name="connsiteX0" fmla="*/ 0 w 4195356"/>
              <a:gd name="connsiteY0" fmla="*/ 0 h 1069077"/>
              <a:gd name="connsiteX1" fmla="*/ 1736071 w 4195356"/>
              <a:gd name="connsiteY1" fmla="*/ 416467 h 1069077"/>
              <a:gd name="connsiteX2" fmla="*/ 3605121 w 4195356"/>
              <a:gd name="connsiteY2" fmla="*/ 431010 h 1069077"/>
              <a:gd name="connsiteX3" fmla="*/ 4061162 w 4195356"/>
              <a:gd name="connsiteY3" fmla="*/ 442992 h 1069077"/>
              <a:gd name="connsiteX4" fmla="*/ 4187004 w 4195356"/>
              <a:gd name="connsiteY4" fmla="*/ 422054 h 1069077"/>
              <a:gd name="connsiteX5" fmla="*/ 4185698 w 4195356"/>
              <a:gd name="connsiteY5" fmla="*/ 677437 h 1069077"/>
              <a:gd name="connsiteX6" fmla="*/ 1736103 w 4195356"/>
              <a:gd name="connsiteY6" fmla="*/ 691285 h 1069077"/>
              <a:gd name="connsiteX7" fmla="*/ 744696 w 4195356"/>
              <a:gd name="connsiteY7" fmla="*/ 1069077 h 1069077"/>
              <a:gd name="connsiteX8" fmla="*/ 0 w 4195356"/>
              <a:gd name="connsiteY8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95356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061162" y="442992"/>
                </a:lnTo>
                <a:cubicBezTo>
                  <a:pt x="4064078" y="430786"/>
                  <a:pt x="4164896" y="396048"/>
                  <a:pt x="4187004" y="422054"/>
                </a:cubicBezTo>
                <a:cubicBezTo>
                  <a:pt x="4196207" y="493051"/>
                  <a:pt x="4200421" y="680903"/>
                  <a:pt x="4185698" y="67743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" name="Down Arrow 208"/>
          <p:cNvSpPr/>
          <p:nvPr/>
        </p:nvSpPr>
        <p:spPr>
          <a:xfrm rot="10800000">
            <a:off x="7241798" y="2401348"/>
            <a:ext cx="286055" cy="903322"/>
          </a:xfrm>
          <a:prstGeom prst="downArrow">
            <a:avLst/>
          </a:prstGeom>
          <a:solidFill>
            <a:srgbClr val="FFFF00">
              <a:alpha val="70000"/>
            </a:srgbClr>
          </a:solidFill>
          <a:ln>
            <a:solidFill>
              <a:srgbClr val="FFFF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Freeform 180"/>
          <p:cNvSpPr/>
          <p:nvPr/>
        </p:nvSpPr>
        <p:spPr>
          <a:xfrm>
            <a:off x="2791565" y="2821109"/>
            <a:ext cx="1155452" cy="1270947"/>
          </a:xfrm>
          <a:custGeom>
            <a:avLst/>
            <a:gdLst>
              <a:gd name="connsiteX0" fmla="*/ 274277 w 997055"/>
              <a:gd name="connsiteY0" fmla="*/ 1774 h 1022577"/>
              <a:gd name="connsiteX1" fmla="*/ 9405 w 997055"/>
              <a:gd name="connsiteY1" fmla="*/ 15358 h 1022577"/>
              <a:gd name="connsiteX2" fmla="*/ 70529 w 997055"/>
              <a:gd name="connsiteY2" fmla="*/ 103651 h 1022577"/>
              <a:gd name="connsiteX3" fmla="*/ 179195 w 997055"/>
              <a:gd name="connsiteY3" fmla="*/ 185152 h 1022577"/>
              <a:gd name="connsiteX4" fmla="*/ 247110 w 997055"/>
              <a:gd name="connsiteY4" fmla="*/ 191944 h 1022577"/>
              <a:gd name="connsiteX5" fmla="*/ 287860 w 997055"/>
              <a:gd name="connsiteY5" fmla="*/ 246278 h 1022577"/>
              <a:gd name="connsiteX6" fmla="*/ 287860 w 997055"/>
              <a:gd name="connsiteY6" fmla="*/ 300612 h 1022577"/>
              <a:gd name="connsiteX7" fmla="*/ 342192 w 997055"/>
              <a:gd name="connsiteY7" fmla="*/ 348155 h 1022577"/>
              <a:gd name="connsiteX8" fmla="*/ 376150 w 997055"/>
              <a:gd name="connsiteY8" fmla="*/ 450032 h 1022577"/>
              <a:gd name="connsiteX9" fmla="*/ 471232 w 997055"/>
              <a:gd name="connsiteY9" fmla="*/ 592659 h 1022577"/>
              <a:gd name="connsiteX10" fmla="*/ 545939 w 997055"/>
              <a:gd name="connsiteY10" fmla="*/ 687744 h 1022577"/>
              <a:gd name="connsiteX11" fmla="*/ 654604 w 997055"/>
              <a:gd name="connsiteY11" fmla="*/ 803204 h 1022577"/>
              <a:gd name="connsiteX12" fmla="*/ 770061 w 997055"/>
              <a:gd name="connsiteY12" fmla="*/ 952623 h 1022577"/>
              <a:gd name="connsiteX13" fmla="*/ 804019 w 997055"/>
              <a:gd name="connsiteY13" fmla="*/ 1000166 h 1022577"/>
              <a:gd name="connsiteX14" fmla="*/ 858352 w 997055"/>
              <a:gd name="connsiteY14" fmla="*/ 1020541 h 1022577"/>
              <a:gd name="connsiteX15" fmla="*/ 953434 w 997055"/>
              <a:gd name="connsiteY15" fmla="*/ 952623 h 1022577"/>
              <a:gd name="connsiteX16" fmla="*/ 987391 w 997055"/>
              <a:gd name="connsiteY16" fmla="*/ 898289 h 1022577"/>
              <a:gd name="connsiteX17" fmla="*/ 783644 w 997055"/>
              <a:gd name="connsiteY17" fmla="*/ 619826 h 1022577"/>
              <a:gd name="connsiteX18" fmla="*/ 552731 w 997055"/>
              <a:gd name="connsiteY18" fmla="*/ 287029 h 1022577"/>
              <a:gd name="connsiteX19" fmla="*/ 348984 w 997055"/>
              <a:gd name="connsiteY19" fmla="*/ 35733 h 1022577"/>
              <a:gd name="connsiteX20" fmla="*/ 274277 w 997055"/>
              <a:gd name="connsiteY20" fmla="*/ 1774 h 1022577"/>
              <a:gd name="connsiteX0" fmla="*/ 274277 w 1161787"/>
              <a:gd name="connsiteY0" fmla="*/ 1774 h 1022577"/>
              <a:gd name="connsiteX1" fmla="*/ 9405 w 1161787"/>
              <a:gd name="connsiteY1" fmla="*/ 15358 h 1022577"/>
              <a:gd name="connsiteX2" fmla="*/ 70529 w 1161787"/>
              <a:gd name="connsiteY2" fmla="*/ 103651 h 1022577"/>
              <a:gd name="connsiteX3" fmla="*/ 179195 w 1161787"/>
              <a:gd name="connsiteY3" fmla="*/ 185152 h 1022577"/>
              <a:gd name="connsiteX4" fmla="*/ 247110 w 1161787"/>
              <a:gd name="connsiteY4" fmla="*/ 191944 h 1022577"/>
              <a:gd name="connsiteX5" fmla="*/ 287860 w 1161787"/>
              <a:gd name="connsiteY5" fmla="*/ 246278 h 1022577"/>
              <a:gd name="connsiteX6" fmla="*/ 287860 w 1161787"/>
              <a:gd name="connsiteY6" fmla="*/ 300612 h 1022577"/>
              <a:gd name="connsiteX7" fmla="*/ 342192 w 1161787"/>
              <a:gd name="connsiteY7" fmla="*/ 348155 h 1022577"/>
              <a:gd name="connsiteX8" fmla="*/ 376150 w 1161787"/>
              <a:gd name="connsiteY8" fmla="*/ 450032 h 1022577"/>
              <a:gd name="connsiteX9" fmla="*/ 471232 w 1161787"/>
              <a:gd name="connsiteY9" fmla="*/ 592659 h 1022577"/>
              <a:gd name="connsiteX10" fmla="*/ 545939 w 1161787"/>
              <a:gd name="connsiteY10" fmla="*/ 687744 h 1022577"/>
              <a:gd name="connsiteX11" fmla="*/ 654604 w 1161787"/>
              <a:gd name="connsiteY11" fmla="*/ 803204 h 1022577"/>
              <a:gd name="connsiteX12" fmla="*/ 770061 w 1161787"/>
              <a:gd name="connsiteY12" fmla="*/ 952623 h 1022577"/>
              <a:gd name="connsiteX13" fmla="*/ 804019 w 1161787"/>
              <a:gd name="connsiteY13" fmla="*/ 1000166 h 1022577"/>
              <a:gd name="connsiteX14" fmla="*/ 858352 w 1161787"/>
              <a:gd name="connsiteY14" fmla="*/ 1020541 h 1022577"/>
              <a:gd name="connsiteX15" fmla="*/ 953434 w 1161787"/>
              <a:gd name="connsiteY15" fmla="*/ 952623 h 1022577"/>
              <a:gd name="connsiteX16" fmla="*/ 1158841 w 1161787"/>
              <a:gd name="connsiteY16" fmla="*/ 853839 h 1022577"/>
              <a:gd name="connsiteX17" fmla="*/ 783644 w 1161787"/>
              <a:gd name="connsiteY17" fmla="*/ 619826 h 1022577"/>
              <a:gd name="connsiteX18" fmla="*/ 552731 w 1161787"/>
              <a:gd name="connsiteY18" fmla="*/ 287029 h 1022577"/>
              <a:gd name="connsiteX19" fmla="*/ 348984 w 1161787"/>
              <a:gd name="connsiteY19" fmla="*/ 35733 h 1022577"/>
              <a:gd name="connsiteX20" fmla="*/ 274277 w 1161787"/>
              <a:gd name="connsiteY20" fmla="*/ 1774 h 1022577"/>
              <a:gd name="connsiteX0" fmla="*/ 274277 w 1159126"/>
              <a:gd name="connsiteY0" fmla="*/ 1774 h 1022577"/>
              <a:gd name="connsiteX1" fmla="*/ 9405 w 1159126"/>
              <a:gd name="connsiteY1" fmla="*/ 15358 h 1022577"/>
              <a:gd name="connsiteX2" fmla="*/ 70529 w 1159126"/>
              <a:gd name="connsiteY2" fmla="*/ 103651 h 1022577"/>
              <a:gd name="connsiteX3" fmla="*/ 179195 w 1159126"/>
              <a:gd name="connsiteY3" fmla="*/ 185152 h 1022577"/>
              <a:gd name="connsiteX4" fmla="*/ 247110 w 1159126"/>
              <a:gd name="connsiteY4" fmla="*/ 191944 h 1022577"/>
              <a:gd name="connsiteX5" fmla="*/ 287860 w 1159126"/>
              <a:gd name="connsiteY5" fmla="*/ 246278 h 1022577"/>
              <a:gd name="connsiteX6" fmla="*/ 287860 w 1159126"/>
              <a:gd name="connsiteY6" fmla="*/ 300612 h 1022577"/>
              <a:gd name="connsiteX7" fmla="*/ 342192 w 1159126"/>
              <a:gd name="connsiteY7" fmla="*/ 348155 h 1022577"/>
              <a:gd name="connsiteX8" fmla="*/ 376150 w 1159126"/>
              <a:gd name="connsiteY8" fmla="*/ 450032 h 1022577"/>
              <a:gd name="connsiteX9" fmla="*/ 471232 w 1159126"/>
              <a:gd name="connsiteY9" fmla="*/ 592659 h 1022577"/>
              <a:gd name="connsiteX10" fmla="*/ 545939 w 1159126"/>
              <a:gd name="connsiteY10" fmla="*/ 687744 h 1022577"/>
              <a:gd name="connsiteX11" fmla="*/ 654604 w 1159126"/>
              <a:gd name="connsiteY11" fmla="*/ 803204 h 1022577"/>
              <a:gd name="connsiteX12" fmla="*/ 770061 w 1159126"/>
              <a:gd name="connsiteY12" fmla="*/ 952623 h 1022577"/>
              <a:gd name="connsiteX13" fmla="*/ 804019 w 1159126"/>
              <a:gd name="connsiteY13" fmla="*/ 1000166 h 1022577"/>
              <a:gd name="connsiteX14" fmla="*/ 858352 w 1159126"/>
              <a:gd name="connsiteY14" fmla="*/ 1020541 h 1022577"/>
              <a:gd name="connsiteX15" fmla="*/ 953434 w 1159126"/>
              <a:gd name="connsiteY15" fmla="*/ 952623 h 1022577"/>
              <a:gd name="connsiteX16" fmla="*/ 1158841 w 1159126"/>
              <a:gd name="connsiteY16" fmla="*/ 853839 h 1022577"/>
              <a:gd name="connsiteX17" fmla="*/ 986844 w 1159126"/>
              <a:gd name="connsiteY17" fmla="*/ 492826 h 1022577"/>
              <a:gd name="connsiteX18" fmla="*/ 552731 w 1159126"/>
              <a:gd name="connsiteY18" fmla="*/ 287029 h 1022577"/>
              <a:gd name="connsiteX19" fmla="*/ 348984 w 1159126"/>
              <a:gd name="connsiteY19" fmla="*/ 35733 h 1022577"/>
              <a:gd name="connsiteX20" fmla="*/ 274277 w 1159126"/>
              <a:gd name="connsiteY20" fmla="*/ 1774 h 1022577"/>
              <a:gd name="connsiteX0" fmla="*/ 274277 w 1159073"/>
              <a:gd name="connsiteY0" fmla="*/ 1774 h 1022577"/>
              <a:gd name="connsiteX1" fmla="*/ 9405 w 1159073"/>
              <a:gd name="connsiteY1" fmla="*/ 15358 h 1022577"/>
              <a:gd name="connsiteX2" fmla="*/ 70529 w 1159073"/>
              <a:gd name="connsiteY2" fmla="*/ 103651 h 1022577"/>
              <a:gd name="connsiteX3" fmla="*/ 179195 w 1159073"/>
              <a:gd name="connsiteY3" fmla="*/ 185152 h 1022577"/>
              <a:gd name="connsiteX4" fmla="*/ 247110 w 1159073"/>
              <a:gd name="connsiteY4" fmla="*/ 191944 h 1022577"/>
              <a:gd name="connsiteX5" fmla="*/ 287860 w 1159073"/>
              <a:gd name="connsiteY5" fmla="*/ 246278 h 1022577"/>
              <a:gd name="connsiteX6" fmla="*/ 287860 w 1159073"/>
              <a:gd name="connsiteY6" fmla="*/ 300612 h 1022577"/>
              <a:gd name="connsiteX7" fmla="*/ 342192 w 1159073"/>
              <a:gd name="connsiteY7" fmla="*/ 348155 h 1022577"/>
              <a:gd name="connsiteX8" fmla="*/ 376150 w 1159073"/>
              <a:gd name="connsiteY8" fmla="*/ 450032 h 1022577"/>
              <a:gd name="connsiteX9" fmla="*/ 471232 w 1159073"/>
              <a:gd name="connsiteY9" fmla="*/ 592659 h 1022577"/>
              <a:gd name="connsiteX10" fmla="*/ 545939 w 1159073"/>
              <a:gd name="connsiteY10" fmla="*/ 687744 h 1022577"/>
              <a:gd name="connsiteX11" fmla="*/ 654604 w 1159073"/>
              <a:gd name="connsiteY11" fmla="*/ 803204 h 1022577"/>
              <a:gd name="connsiteX12" fmla="*/ 770061 w 1159073"/>
              <a:gd name="connsiteY12" fmla="*/ 952623 h 1022577"/>
              <a:gd name="connsiteX13" fmla="*/ 804019 w 1159073"/>
              <a:gd name="connsiteY13" fmla="*/ 1000166 h 1022577"/>
              <a:gd name="connsiteX14" fmla="*/ 858352 w 1159073"/>
              <a:gd name="connsiteY14" fmla="*/ 1020541 h 1022577"/>
              <a:gd name="connsiteX15" fmla="*/ 953434 w 1159073"/>
              <a:gd name="connsiteY15" fmla="*/ 952623 h 1022577"/>
              <a:gd name="connsiteX16" fmla="*/ 1158841 w 1159073"/>
              <a:gd name="connsiteY16" fmla="*/ 853839 h 1022577"/>
              <a:gd name="connsiteX17" fmla="*/ 986844 w 1159073"/>
              <a:gd name="connsiteY17" fmla="*/ 492826 h 1022577"/>
              <a:gd name="connsiteX18" fmla="*/ 667031 w 1159073"/>
              <a:gd name="connsiteY18" fmla="*/ 64779 h 1022577"/>
              <a:gd name="connsiteX19" fmla="*/ 348984 w 1159073"/>
              <a:gd name="connsiteY19" fmla="*/ 35733 h 1022577"/>
              <a:gd name="connsiteX20" fmla="*/ 274277 w 1159073"/>
              <a:gd name="connsiteY20" fmla="*/ 1774 h 1022577"/>
              <a:gd name="connsiteX0" fmla="*/ 274277 w 1159073"/>
              <a:gd name="connsiteY0" fmla="*/ 157107 h 1177910"/>
              <a:gd name="connsiteX1" fmla="*/ 9405 w 1159073"/>
              <a:gd name="connsiteY1" fmla="*/ 170691 h 1177910"/>
              <a:gd name="connsiteX2" fmla="*/ 70529 w 1159073"/>
              <a:gd name="connsiteY2" fmla="*/ 258984 h 1177910"/>
              <a:gd name="connsiteX3" fmla="*/ 179195 w 1159073"/>
              <a:gd name="connsiteY3" fmla="*/ 340485 h 1177910"/>
              <a:gd name="connsiteX4" fmla="*/ 247110 w 1159073"/>
              <a:gd name="connsiteY4" fmla="*/ 347277 h 1177910"/>
              <a:gd name="connsiteX5" fmla="*/ 287860 w 1159073"/>
              <a:gd name="connsiteY5" fmla="*/ 401611 h 1177910"/>
              <a:gd name="connsiteX6" fmla="*/ 287860 w 1159073"/>
              <a:gd name="connsiteY6" fmla="*/ 455945 h 1177910"/>
              <a:gd name="connsiteX7" fmla="*/ 342192 w 1159073"/>
              <a:gd name="connsiteY7" fmla="*/ 503488 h 1177910"/>
              <a:gd name="connsiteX8" fmla="*/ 376150 w 1159073"/>
              <a:gd name="connsiteY8" fmla="*/ 605365 h 1177910"/>
              <a:gd name="connsiteX9" fmla="*/ 471232 w 1159073"/>
              <a:gd name="connsiteY9" fmla="*/ 747992 h 1177910"/>
              <a:gd name="connsiteX10" fmla="*/ 545939 w 1159073"/>
              <a:gd name="connsiteY10" fmla="*/ 843077 h 1177910"/>
              <a:gd name="connsiteX11" fmla="*/ 654604 w 1159073"/>
              <a:gd name="connsiteY11" fmla="*/ 958537 h 1177910"/>
              <a:gd name="connsiteX12" fmla="*/ 770061 w 1159073"/>
              <a:gd name="connsiteY12" fmla="*/ 1107956 h 1177910"/>
              <a:gd name="connsiteX13" fmla="*/ 804019 w 1159073"/>
              <a:gd name="connsiteY13" fmla="*/ 1155499 h 1177910"/>
              <a:gd name="connsiteX14" fmla="*/ 858352 w 1159073"/>
              <a:gd name="connsiteY14" fmla="*/ 1175874 h 1177910"/>
              <a:gd name="connsiteX15" fmla="*/ 953434 w 1159073"/>
              <a:gd name="connsiteY15" fmla="*/ 1107956 h 1177910"/>
              <a:gd name="connsiteX16" fmla="*/ 1158841 w 1159073"/>
              <a:gd name="connsiteY16" fmla="*/ 1009172 h 1177910"/>
              <a:gd name="connsiteX17" fmla="*/ 986844 w 1159073"/>
              <a:gd name="connsiteY17" fmla="*/ 648159 h 1177910"/>
              <a:gd name="connsiteX18" fmla="*/ 667031 w 1159073"/>
              <a:gd name="connsiteY18" fmla="*/ 220112 h 1177910"/>
              <a:gd name="connsiteX19" fmla="*/ 368034 w 1159073"/>
              <a:gd name="connsiteY19" fmla="*/ 566 h 1177910"/>
              <a:gd name="connsiteX20" fmla="*/ 274277 w 1159073"/>
              <a:gd name="connsiteY20" fmla="*/ 157107 h 1177910"/>
              <a:gd name="connsiteX0" fmla="*/ 233824 w 1156720"/>
              <a:gd name="connsiteY0" fmla="*/ 42496 h 1190299"/>
              <a:gd name="connsiteX1" fmla="*/ 7052 w 1156720"/>
              <a:gd name="connsiteY1" fmla="*/ 183080 h 1190299"/>
              <a:gd name="connsiteX2" fmla="*/ 68176 w 1156720"/>
              <a:gd name="connsiteY2" fmla="*/ 271373 h 1190299"/>
              <a:gd name="connsiteX3" fmla="*/ 176842 w 1156720"/>
              <a:gd name="connsiteY3" fmla="*/ 352874 h 1190299"/>
              <a:gd name="connsiteX4" fmla="*/ 244757 w 1156720"/>
              <a:gd name="connsiteY4" fmla="*/ 359666 h 1190299"/>
              <a:gd name="connsiteX5" fmla="*/ 285507 w 1156720"/>
              <a:gd name="connsiteY5" fmla="*/ 414000 h 1190299"/>
              <a:gd name="connsiteX6" fmla="*/ 285507 w 1156720"/>
              <a:gd name="connsiteY6" fmla="*/ 468334 h 1190299"/>
              <a:gd name="connsiteX7" fmla="*/ 339839 w 1156720"/>
              <a:gd name="connsiteY7" fmla="*/ 515877 h 1190299"/>
              <a:gd name="connsiteX8" fmla="*/ 373797 w 1156720"/>
              <a:gd name="connsiteY8" fmla="*/ 617754 h 1190299"/>
              <a:gd name="connsiteX9" fmla="*/ 468879 w 1156720"/>
              <a:gd name="connsiteY9" fmla="*/ 760381 h 1190299"/>
              <a:gd name="connsiteX10" fmla="*/ 543586 w 1156720"/>
              <a:gd name="connsiteY10" fmla="*/ 855466 h 1190299"/>
              <a:gd name="connsiteX11" fmla="*/ 652251 w 1156720"/>
              <a:gd name="connsiteY11" fmla="*/ 970926 h 1190299"/>
              <a:gd name="connsiteX12" fmla="*/ 767708 w 1156720"/>
              <a:gd name="connsiteY12" fmla="*/ 1120345 h 1190299"/>
              <a:gd name="connsiteX13" fmla="*/ 801666 w 1156720"/>
              <a:gd name="connsiteY13" fmla="*/ 1167888 h 1190299"/>
              <a:gd name="connsiteX14" fmla="*/ 855999 w 1156720"/>
              <a:gd name="connsiteY14" fmla="*/ 1188263 h 1190299"/>
              <a:gd name="connsiteX15" fmla="*/ 951081 w 1156720"/>
              <a:gd name="connsiteY15" fmla="*/ 1120345 h 1190299"/>
              <a:gd name="connsiteX16" fmla="*/ 1156488 w 1156720"/>
              <a:gd name="connsiteY16" fmla="*/ 1021561 h 1190299"/>
              <a:gd name="connsiteX17" fmla="*/ 984491 w 1156720"/>
              <a:gd name="connsiteY17" fmla="*/ 660548 h 1190299"/>
              <a:gd name="connsiteX18" fmla="*/ 664678 w 1156720"/>
              <a:gd name="connsiteY18" fmla="*/ 232501 h 1190299"/>
              <a:gd name="connsiteX19" fmla="*/ 365681 w 1156720"/>
              <a:gd name="connsiteY19" fmla="*/ 12955 h 1190299"/>
              <a:gd name="connsiteX20" fmla="*/ 233824 w 1156720"/>
              <a:gd name="connsiteY20" fmla="*/ 42496 h 1190299"/>
              <a:gd name="connsiteX0" fmla="*/ 233824 w 1159685"/>
              <a:gd name="connsiteY0" fmla="*/ 42496 h 1241653"/>
              <a:gd name="connsiteX1" fmla="*/ 7052 w 1159685"/>
              <a:gd name="connsiteY1" fmla="*/ 183080 h 1241653"/>
              <a:gd name="connsiteX2" fmla="*/ 68176 w 1159685"/>
              <a:gd name="connsiteY2" fmla="*/ 271373 h 1241653"/>
              <a:gd name="connsiteX3" fmla="*/ 176842 w 1159685"/>
              <a:gd name="connsiteY3" fmla="*/ 352874 h 1241653"/>
              <a:gd name="connsiteX4" fmla="*/ 244757 w 1159685"/>
              <a:gd name="connsiteY4" fmla="*/ 359666 h 1241653"/>
              <a:gd name="connsiteX5" fmla="*/ 285507 w 1159685"/>
              <a:gd name="connsiteY5" fmla="*/ 414000 h 1241653"/>
              <a:gd name="connsiteX6" fmla="*/ 285507 w 1159685"/>
              <a:gd name="connsiteY6" fmla="*/ 468334 h 1241653"/>
              <a:gd name="connsiteX7" fmla="*/ 339839 w 1159685"/>
              <a:gd name="connsiteY7" fmla="*/ 515877 h 1241653"/>
              <a:gd name="connsiteX8" fmla="*/ 373797 w 1159685"/>
              <a:gd name="connsiteY8" fmla="*/ 617754 h 1241653"/>
              <a:gd name="connsiteX9" fmla="*/ 468879 w 1159685"/>
              <a:gd name="connsiteY9" fmla="*/ 760381 h 1241653"/>
              <a:gd name="connsiteX10" fmla="*/ 543586 w 1159685"/>
              <a:gd name="connsiteY10" fmla="*/ 855466 h 1241653"/>
              <a:gd name="connsiteX11" fmla="*/ 652251 w 1159685"/>
              <a:gd name="connsiteY11" fmla="*/ 970926 h 1241653"/>
              <a:gd name="connsiteX12" fmla="*/ 767708 w 1159685"/>
              <a:gd name="connsiteY12" fmla="*/ 1120345 h 1241653"/>
              <a:gd name="connsiteX13" fmla="*/ 801666 w 1159685"/>
              <a:gd name="connsiteY13" fmla="*/ 1167888 h 1241653"/>
              <a:gd name="connsiteX14" fmla="*/ 855999 w 1159685"/>
              <a:gd name="connsiteY14" fmla="*/ 1188263 h 1241653"/>
              <a:gd name="connsiteX15" fmla="*/ 1078081 w 1159685"/>
              <a:gd name="connsiteY15" fmla="*/ 1234645 h 1241653"/>
              <a:gd name="connsiteX16" fmla="*/ 1156488 w 1159685"/>
              <a:gd name="connsiteY16" fmla="*/ 1021561 h 1241653"/>
              <a:gd name="connsiteX17" fmla="*/ 984491 w 1159685"/>
              <a:gd name="connsiteY17" fmla="*/ 660548 h 1241653"/>
              <a:gd name="connsiteX18" fmla="*/ 664678 w 1159685"/>
              <a:gd name="connsiteY18" fmla="*/ 232501 h 1241653"/>
              <a:gd name="connsiteX19" fmla="*/ 365681 w 1159685"/>
              <a:gd name="connsiteY19" fmla="*/ 12955 h 1241653"/>
              <a:gd name="connsiteX20" fmla="*/ 233824 w 1159685"/>
              <a:gd name="connsiteY20" fmla="*/ 42496 h 1241653"/>
              <a:gd name="connsiteX0" fmla="*/ 153391 w 1155452"/>
              <a:gd name="connsiteY0" fmla="*/ 14640 h 1270947"/>
              <a:gd name="connsiteX1" fmla="*/ 2819 w 1155452"/>
              <a:gd name="connsiteY1" fmla="*/ 212374 h 1270947"/>
              <a:gd name="connsiteX2" fmla="*/ 63943 w 1155452"/>
              <a:gd name="connsiteY2" fmla="*/ 300667 h 1270947"/>
              <a:gd name="connsiteX3" fmla="*/ 172609 w 1155452"/>
              <a:gd name="connsiteY3" fmla="*/ 382168 h 1270947"/>
              <a:gd name="connsiteX4" fmla="*/ 240524 w 1155452"/>
              <a:gd name="connsiteY4" fmla="*/ 388960 h 1270947"/>
              <a:gd name="connsiteX5" fmla="*/ 281274 w 1155452"/>
              <a:gd name="connsiteY5" fmla="*/ 443294 h 1270947"/>
              <a:gd name="connsiteX6" fmla="*/ 281274 w 1155452"/>
              <a:gd name="connsiteY6" fmla="*/ 497628 h 1270947"/>
              <a:gd name="connsiteX7" fmla="*/ 335606 w 1155452"/>
              <a:gd name="connsiteY7" fmla="*/ 545171 h 1270947"/>
              <a:gd name="connsiteX8" fmla="*/ 369564 w 1155452"/>
              <a:gd name="connsiteY8" fmla="*/ 647048 h 1270947"/>
              <a:gd name="connsiteX9" fmla="*/ 464646 w 1155452"/>
              <a:gd name="connsiteY9" fmla="*/ 789675 h 1270947"/>
              <a:gd name="connsiteX10" fmla="*/ 539353 w 1155452"/>
              <a:gd name="connsiteY10" fmla="*/ 884760 h 1270947"/>
              <a:gd name="connsiteX11" fmla="*/ 648018 w 1155452"/>
              <a:gd name="connsiteY11" fmla="*/ 1000220 h 1270947"/>
              <a:gd name="connsiteX12" fmla="*/ 763475 w 1155452"/>
              <a:gd name="connsiteY12" fmla="*/ 1149639 h 1270947"/>
              <a:gd name="connsiteX13" fmla="*/ 797433 w 1155452"/>
              <a:gd name="connsiteY13" fmla="*/ 1197182 h 1270947"/>
              <a:gd name="connsiteX14" fmla="*/ 851766 w 1155452"/>
              <a:gd name="connsiteY14" fmla="*/ 1217557 h 1270947"/>
              <a:gd name="connsiteX15" fmla="*/ 1073848 w 1155452"/>
              <a:gd name="connsiteY15" fmla="*/ 1263939 h 1270947"/>
              <a:gd name="connsiteX16" fmla="*/ 1152255 w 1155452"/>
              <a:gd name="connsiteY16" fmla="*/ 1050855 h 1270947"/>
              <a:gd name="connsiteX17" fmla="*/ 980258 w 1155452"/>
              <a:gd name="connsiteY17" fmla="*/ 689842 h 1270947"/>
              <a:gd name="connsiteX18" fmla="*/ 660445 w 1155452"/>
              <a:gd name="connsiteY18" fmla="*/ 261795 h 1270947"/>
              <a:gd name="connsiteX19" fmla="*/ 361448 w 1155452"/>
              <a:gd name="connsiteY19" fmla="*/ 42249 h 1270947"/>
              <a:gd name="connsiteX20" fmla="*/ 153391 w 1155452"/>
              <a:gd name="connsiteY20" fmla="*/ 14640 h 127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55452" h="1270947">
                <a:moveTo>
                  <a:pt x="153391" y="14640"/>
                </a:moveTo>
                <a:cubicBezTo>
                  <a:pt x="93620" y="42994"/>
                  <a:pt x="17727" y="164703"/>
                  <a:pt x="2819" y="212374"/>
                </a:cubicBezTo>
                <a:cubicBezTo>
                  <a:pt x="-12089" y="260045"/>
                  <a:pt x="35645" y="272368"/>
                  <a:pt x="63943" y="300667"/>
                </a:cubicBezTo>
                <a:cubicBezTo>
                  <a:pt x="92241" y="328966"/>
                  <a:pt x="143179" y="367453"/>
                  <a:pt x="172609" y="382168"/>
                </a:cubicBezTo>
                <a:cubicBezTo>
                  <a:pt x="202039" y="396883"/>
                  <a:pt x="222413" y="378772"/>
                  <a:pt x="240524" y="388960"/>
                </a:cubicBezTo>
                <a:cubicBezTo>
                  <a:pt x="258635" y="399148"/>
                  <a:pt x="274482" y="425183"/>
                  <a:pt x="281274" y="443294"/>
                </a:cubicBezTo>
                <a:cubicBezTo>
                  <a:pt x="288066" y="461405"/>
                  <a:pt x="272219" y="480649"/>
                  <a:pt x="281274" y="497628"/>
                </a:cubicBezTo>
                <a:cubicBezTo>
                  <a:pt x="290329" y="514608"/>
                  <a:pt x="320891" y="520268"/>
                  <a:pt x="335606" y="545171"/>
                </a:cubicBezTo>
                <a:cubicBezTo>
                  <a:pt x="350321" y="570074"/>
                  <a:pt x="348057" y="606297"/>
                  <a:pt x="369564" y="647048"/>
                </a:cubicBezTo>
                <a:cubicBezTo>
                  <a:pt x="391071" y="687799"/>
                  <a:pt x="436348" y="750056"/>
                  <a:pt x="464646" y="789675"/>
                </a:cubicBezTo>
                <a:cubicBezTo>
                  <a:pt x="492944" y="829294"/>
                  <a:pt x="508791" y="849669"/>
                  <a:pt x="539353" y="884760"/>
                </a:cubicBezTo>
                <a:cubicBezTo>
                  <a:pt x="569915" y="919851"/>
                  <a:pt x="610664" y="956073"/>
                  <a:pt x="648018" y="1000220"/>
                </a:cubicBezTo>
                <a:cubicBezTo>
                  <a:pt x="685372" y="1044367"/>
                  <a:pt x="738573" y="1116812"/>
                  <a:pt x="763475" y="1149639"/>
                </a:cubicBezTo>
                <a:cubicBezTo>
                  <a:pt x="788378" y="1182466"/>
                  <a:pt x="782718" y="1185862"/>
                  <a:pt x="797433" y="1197182"/>
                </a:cubicBezTo>
                <a:cubicBezTo>
                  <a:pt x="812148" y="1208502"/>
                  <a:pt x="805697" y="1206431"/>
                  <a:pt x="851766" y="1217557"/>
                </a:cubicBezTo>
                <a:cubicBezTo>
                  <a:pt x="897835" y="1228683"/>
                  <a:pt x="1023766" y="1291723"/>
                  <a:pt x="1073848" y="1263939"/>
                </a:cubicBezTo>
                <a:cubicBezTo>
                  <a:pt x="1123930" y="1236155"/>
                  <a:pt x="1167853" y="1146538"/>
                  <a:pt x="1152255" y="1050855"/>
                </a:cubicBezTo>
                <a:cubicBezTo>
                  <a:pt x="1136657" y="955172"/>
                  <a:pt x="1062226" y="821352"/>
                  <a:pt x="980258" y="689842"/>
                </a:cubicBezTo>
                <a:cubicBezTo>
                  <a:pt x="898290" y="558332"/>
                  <a:pt x="732888" y="359144"/>
                  <a:pt x="660445" y="261795"/>
                </a:cubicBezTo>
                <a:cubicBezTo>
                  <a:pt x="588002" y="164446"/>
                  <a:pt x="445957" y="83442"/>
                  <a:pt x="361448" y="42249"/>
                </a:cubicBezTo>
                <a:cubicBezTo>
                  <a:pt x="276939" y="1056"/>
                  <a:pt x="213162" y="-13714"/>
                  <a:pt x="153391" y="14640"/>
                </a:cubicBezTo>
                <a:close/>
              </a:path>
            </a:pathLst>
          </a:custGeom>
          <a:solidFill>
            <a:srgbClr val="FFFF00">
              <a:alpha val="29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8" name="Group 97"/>
          <p:cNvGrpSpPr/>
          <p:nvPr/>
        </p:nvGrpSpPr>
        <p:grpSpPr>
          <a:xfrm>
            <a:off x="-31348" y="-478779"/>
            <a:ext cx="8344235" cy="2359707"/>
            <a:chOff x="-33391" y="30895"/>
            <a:chExt cx="8344235" cy="2359706"/>
          </a:xfrm>
        </p:grpSpPr>
        <p:sp>
          <p:nvSpPr>
            <p:cNvPr id="99" name="Freeform 98"/>
            <p:cNvSpPr/>
            <p:nvPr/>
          </p:nvSpPr>
          <p:spPr>
            <a:xfrm>
              <a:off x="-33391" y="30895"/>
              <a:ext cx="8344235" cy="2359706"/>
            </a:xfrm>
            <a:custGeom>
              <a:avLst/>
              <a:gdLst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542097 w 8162224"/>
                <a:gd name="connsiteY17" fmla="*/ 308009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2773974"/>
                <a:gd name="connsiteX1" fmla="*/ 144379 w 8162224"/>
                <a:gd name="connsiteY1" fmla="*/ 1722923 h 2773974"/>
                <a:gd name="connsiteX2" fmla="*/ 1260910 w 8162224"/>
                <a:gd name="connsiteY2" fmla="*/ 1318661 h 2773974"/>
                <a:gd name="connsiteX3" fmla="*/ 2271563 w 8162224"/>
                <a:gd name="connsiteY3" fmla="*/ 972152 h 2773974"/>
                <a:gd name="connsiteX4" fmla="*/ 2723950 w 8162224"/>
                <a:gd name="connsiteY4" fmla="*/ 1424539 h 2773974"/>
                <a:gd name="connsiteX5" fmla="*/ 3580598 w 8162224"/>
                <a:gd name="connsiteY5" fmla="*/ 1742173 h 2773974"/>
                <a:gd name="connsiteX6" fmla="*/ 4285888 w 8162224"/>
                <a:gd name="connsiteY6" fmla="*/ 2770595 h 2773974"/>
                <a:gd name="connsiteX7" fmla="*/ 4032986 w 8162224"/>
                <a:gd name="connsiteY7" fmla="*/ 1357162 h 2773974"/>
                <a:gd name="connsiteX8" fmla="*/ 4052236 w 8162224"/>
                <a:gd name="connsiteY8" fmla="*/ 1318661 h 2773974"/>
                <a:gd name="connsiteX9" fmla="*/ 4283243 w 8162224"/>
                <a:gd name="connsiteY9" fmla="*/ 962527 h 2773974"/>
                <a:gd name="connsiteX10" fmla="*/ 5534527 w 8162224"/>
                <a:gd name="connsiteY10" fmla="*/ 760396 h 2773974"/>
                <a:gd name="connsiteX11" fmla="*/ 6574055 w 8162224"/>
                <a:gd name="connsiteY11" fmla="*/ 731520 h 2773974"/>
                <a:gd name="connsiteX12" fmla="*/ 7979344 w 8162224"/>
                <a:gd name="connsiteY12" fmla="*/ 211756 h 2773974"/>
                <a:gd name="connsiteX13" fmla="*/ 8162224 w 8162224"/>
                <a:gd name="connsiteY13" fmla="*/ 57752 h 2773974"/>
                <a:gd name="connsiteX14" fmla="*/ 6554805 w 8162224"/>
                <a:gd name="connsiteY14" fmla="*/ 0 h 2773974"/>
                <a:gd name="connsiteX15" fmla="*/ 6063916 w 8162224"/>
                <a:gd name="connsiteY15" fmla="*/ 327259 h 2773974"/>
                <a:gd name="connsiteX16" fmla="*/ 4408371 w 8162224"/>
                <a:gd name="connsiteY16" fmla="*/ 779647 h 2773974"/>
                <a:gd name="connsiteX17" fmla="*/ 3465095 w 8162224"/>
                <a:gd name="connsiteY17" fmla="*/ 510140 h 2773974"/>
                <a:gd name="connsiteX18" fmla="*/ 2695074 w 8162224"/>
                <a:gd name="connsiteY18" fmla="*/ 693019 h 2773974"/>
                <a:gd name="connsiteX19" fmla="*/ 1982805 w 8162224"/>
                <a:gd name="connsiteY19" fmla="*/ 827773 h 2773974"/>
                <a:gd name="connsiteX20" fmla="*/ 760396 w 8162224"/>
                <a:gd name="connsiteY20" fmla="*/ 808522 h 2773974"/>
                <a:gd name="connsiteX21" fmla="*/ 0 w 8162224"/>
                <a:gd name="connsiteY21" fmla="*/ 635268 h 2773974"/>
                <a:gd name="connsiteX22" fmla="*/ 9626 w 8162224"/>
                <a:gd name="connsiteY22" fmla="*/ 1992430 h 2773974"/>
                <a:gd name="connsiteX0" fmla="*/ 9626 w 8162224"/>
                <a:gd name="connsiteY0" fmla="*/ 1992430 h 2797444"/>
                <a:gd name="connsiteX1" fmla="*/ 144379 w 8162224"/>
                <a:gd name="connsiteY1" fmla="*/ 1722923 h 2797444"/>
                <a:gd name="connsiteX2" fmla="*/ 1260910 w 8162224"/>
                <a:gd name="connsiteY2" fmla="*/ 1318661 h 2797444"/>
                <a:gd name="connsiteX3" fmla="*/ 2271563 w 8162224"/>
                <a:gd name="connsiteY3" fmla="*/ 972152 h 2797444"/>
                <a:gd name="connsiteX4" fmla="*/ 2723950 w 8162224"/>
                <a:gd name="connsiteY4" fmla="*/ 1424539 h 2797444"/>
                <a:gd name="connsiteX5" fmla="*/ 3751420 w 8162224"/>
                <a:gd name="connsiteY5" fmla="*/ 2566138 h 2797444"/>
                <a:gd name="connsiteX6" fmla="*/ 4285888 w 8162224"/>
                <a:gd name="connsiteY6" fmla="*/ 2770595 h 2797444"/>
                <a:gd name="connsiteX7" fmla="*/ 4032986 w 8162224"/>
                <a:gd name="connsiteY7" fmla="*/ 1357162 h 2797444"/>
                <a:gd name="connsiteX8" fmla="*/ 4052236 w 8162224"/>
                <a:gd name="connsiteY8" fmla="*/ 1318661 h 2797444"/>
                <a:gd name="connsiteX9" fmla="*/ 4283243 w 8162224"/>
                <a:gd name="connsiteY9" fmla="*/ 962527 h 2797444"/>
                <a:gd name="connsiteX10" fmla="*/ 5534527 w 8162224"/>
                <a:gd name="connsiteY10" fmla="*/ 760396 h 2797444"/>
                <a:gd name="connsiteX11" fmla="*/ 6574055 w 8162224"/>
                <a:gd name="connsiteY11" fmla="*/ 731520 h 2797444"/>
                <a:gd name="connsiteX12" fmla="*/ 7979344 w 8162224"/>
                <a:gd name="connsiteY12" fmla="*/ 211756 h 2797444"/>
                <a:gd name="connsiteX13" fmla="*/ 8162224 w 8162224"/>
                <a:gd name="connsiteY13" fmla="*/ 57752 h 2797444"/>
                <a:gd name="connsiteX14" fmla="*/ 6554805 w 8162224"/>
                <a:gd name="connsiteY14" fmla="*/ 0 h 2797444"/>
                <a:gd name="connsiteX15" fmla="*/ 6063916 w 8162224"/>
                <a:gd name="connsiteY15" fmla="*/ 327259 h 2797444"/>
                <a:gd name="connsiteX16" fmla="*/ 4408371 w 8162224"/>
                <a:gd name="connsiteY16" fmla="*/ 779647 h 2797444"/>
                <a:gd name="connsiteX17" fmla="*/ 3465095 w 8162224"/>
                <a:gd name="connsiteY17" fmla="*/ 510140 h 2797444"/>
                <a:gd name="connsiteX18" fmla="*/ 2695074 w 8162224"/>
                <a:gd name="connsiteY18" fmla="*/ 693019 h 2797444"/>
                <a:gd name="connsiteX19" fmla="*/ 1982805 w 8162224"/>
                <a:gd name="connsiteY19" fmla="*/ 827773 h 2797444"/>
                <a:gd name="connsiteX20" fmla="*/ 760396 w 8162224"/>
                <a:gd name="connsiteY20" fmla="*/ 808522 h 2797444"/>
                <a:gd name="connsiteX21" fmla="*/ 0 w 8162224"/>
                <a:gd name="connsiteY21" fmla="*/ 635268 h 2797444"/>
                <a:gd name="connsiteX22" fmla="*/ 9626 w 8162224"/>
                <a:gd name="connsiteY22" fmla="*/ 1992430 h 2797444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811095"/>
                <a:gd name="connsiteX1" fmla="*/ 144379 w 8162224"/>
                <a:gd name="connsiteY1" fmla="*/ 1722923 h 2811095"/>
                <a:gd name="connsiteX2" fmla="*/ 1260910 w 8162224"/>
                <a:gd name="connsiteY2" fmla="*/ 1318661 h 2811095"/>
                <a:gd name="connsiteX3" fmla="*/ 2271563 w 8162224"/>
                <a:gd name="connsiteY3" fmla="*/ 972152 h 2811095"/>
                <a:gd name="connsiteX4" fmla="*/ 3065593 w 8162224"/>
                <a:gd name="connsiteY4" fmla="*/ 1525023 h 2811095"/>
                <a:gd name="connsiteX5" fmla="*/ 3751420 w 8162224"/>
                <a:gd name="connsiteY5" fmla="*/ 2636477 h 2811095"/>
                <a:gd name="connsiteX6" fmla="*/ 4285888 w 8162224"/>
                <a:gd name="connsiteY6" fmla="*/ 2770595 h 2811095"/>
                <a:gd name="connsiteX7" fmla="*/ 4032986 w 8162224"/>
                <a:gd name="connsiteY7" fmla="*/ 1357162 h 2811095"/>
                <a:gd name="connsiteX8" fmla="*/ 4052236 w 8162224"/>
                <a:gd name="connsiteY8" fmla="*/ 1318661 h 2811095"/>
                <a:gd name="connsiteX9" fmla="*/ 4283243 w 8162224"/>
                <a:gd name="connsiteY9" fmla="*/ 962527 h 2811095"/>
                <a:gd name="connsiteX10" fmla="*/ 5534527 w 8162224"/>
                <a:gd name="connsiteY10" fmla="*/ 760396 h 2811095"/>
                <a:gd name="connsiteX11" fmla="*/ 6574055 w 8162224"/>
                <a:gd name="connsiteY11" fmla="*/ 731520 h 2811095"/>
                <a:gd name="connsiteX12" fmla="*/ 7979344 w 8162224"/>
                <a:gd name="connsiteY12" fmla="*/ 211756 h 2811095"/>
                <a:gd name="connsiteX13" fmla="*/ 8162224 w 8162224"/>
                <a:gd name="connsiteY13" fmla="*/ 57752 h 2811095"/>
                <a:gd name="connsiteX14" fmla="*/ 6554805 w 8162224"/>
                <a:gd name="connsiteY14" fmla="*/ 0 h 2811095"/>
                <a:gd name="connsiteX15" fmla="*/ 6063916 w 8162224"/>
                <a:gd name="connsiteY15" fmla="*/ 327259 h 2811095"/>
                <a:gd name="connsiteX16" fmla="*/ 4408371 w 8162224"/>
                <a:gd name="connsiteY16" fmla="*/ 779647 h 2811095"/>
                <a:gd name="connsiteX17" fmla="*/ 3465095 w 8162224"/>
                <a:gd name="connsiteY17" fmla="*/ 510140 h 2811095"/>
                <a:gd name="connsiteX18" fmla="*/ 2695074 w 8162224"/>
                <a:gd name="connsiteY18" fmla="*/ 693019 h 2811095"/>
                <a:gd name="connsiteX19" fmla="*/ 1982805 w 8162224"/>
                <a:gd name="connsiteY19" fmla="*/ 827773 h 2811095"/>
                <a:gd name="connsiteX20" fmla="*/ 760396 w 8162224"/>
                <a:gd name="connsiteY20" fmla="*/ 808522 h 2811095"/>
                <a:gd name="connsiteX21" fmla="*/ 0 w 8162224"/>
                <a:gd name="connsiteY21" fmla="*/ 635268 h 2811095"/>
                <a:gd name="connsiteX22" fmla="*/ 9626 w 8162224"/>
                <a:gd name="connsiteY22" fmla="*/ 1992430 h 2811095"/>
                <a:gd name="connsiteX0" fmla="*/ 9626 w 8162224"/>
                <a:gd name="connsiteY0" fmla="*/ 1992430 h 2790397"/>
                <a:gd name="connsiteX1" fmla="*/ 144379 w 8162224"/>
                <a:gd name="connsiteY1" fmla="*/ 1722923 h 2790397"/>
                <a:gd name="connsiteX2" fmla="*/ 1260910 w 8162224"/>
                <a:gd name="connsiteY2" fmla="*/ 1318661 h 2790397"/>
                <a:gd name="connsiteX3" fmla="*/ 2271563 w 8162224"/>
                <a:gd name="connsiteY3" fmla="*/ 972152 h 2790397"/>
                <a:gd name="connsiteX4" fmla="*/ 3065593 w 8162224"/>
                <a:gd name="connsiteY4" fmla="*/ 1525023 h 2790397"/>
                <a:gd name="connsiteX5" fmla="*/ 3494288 w 8162224"/>
                <a:gd name="connsiteY5" fmla="*/ 2206726 h 2790397"/>
                <a:gd name="connsiteX6" fmla="*/ 3751420 w 8162224"/>
                <a:gd name="connsiteY6" fmla="*/ 2636477 h 2790397"/>
                <a:gd name="connsiteX7" fmla="*/ 4285888 w 8162224"/>
                <a:gd name="connsiteY7" fmla="*/ 2770595 h 2790397"/>
                <a:gd name="connsiteX8" fmla="*/ 4032986 w 8162224"/>
                <a:gd name="connsiteY8" fmla="*/ 1357162 h 2790397"/>
                <a:gd name="connsiteX9" fmla="*/ 4052236 w 8162224"/>
                <a:gd name="connsiteY9" fmla="*/ 1318661 h 2790397"/>
                <a:gd name="connsiteX10" fmla="*/ 4283243 w 8162224"/>
                <a:gd name="connsiteY10" fmla="*/ 962527 h 2790397"/>
                <a:gd name="connsiteX11" fmla="*/ 5534527 w 8162224"/>
                <a:gd name="connsiteY11" fmla="*/ 760396 h 2790397"/>
                <a:gd name="connsiteX12" fmla="*/ 6574055 w 8162224"/>
                <a:gd name="connsiteY12" fmla="*/ 731520 h 2790397"/>
                <a:gd name="connsiteX13" fmla="*/ 7979344 w 8162224"/>
                <a:gd name="connsiteY13" fmla="*/ 211756 h 2790397"/>
                <a:gd name="connsiteX14" fmla="*/ 8162224 w 8162224"/>
                <a:gd name="connsiteY14" fmla="*/ 57752 h 2790397"/>
                <a:gd name="connsiteX15" fmla="*/ 6554805 w 8162224"/>
                <a:gd name="connsiteY15" fmla="*/ 0 h 2790397"/>
                <a:gd name="connsiteX16" fmla="*/ 6063916 w 8162224"/>
                <a:gd name="connsiteY16" fmla="*/ 327259 h 2790397"/>
                <a:gd name="connsiteX17" fmla="*/ 4408371 w 8162224"/>
                <a:gd name="connsiteY17" fmla="*/ 779647 h 2790397"/>
                <a:gd name="connsiteX18" fmla="*/ 3465095 w 8162224"/>
                <a:gd name="connsiteY18" fmla="*/ 510140 h 2790397"/>
                <a:gd name="connsiteX19" fmla="*/ 2695074 w 8162224"/>
                <a:gd name="connsiteY19" fmla="*/ 693019 h 2790397"/>
                <a:gd name="connsiteX20" fmla="*/ 1982805 w 8162224"/>
                <a:gd name="connsiteY20" fmla="*/ 827773 h 2790397"/>
                <a:gd name="connsiteX21" fmla="*/ 760396 w 8162224"/>
                <a:gd name="connsiteY21" fmla="*/ 808522 h 2790397"/>
                <a:gd name="connsiteX22" fmla="*/ 0 w 8162224"/>
                <a:gd name="connsiteY22" fmla="*/ 635268 h 2790397"/>
                <a:gd name="connsiteX23" fmla="*/ 9626 w 8162224"/>
                <a:gd name="connsiteY23" fmla="*/ 1992430 h 279039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3065593 w 8162224"/>
                <a:gd name="connsiteY4" fmla="*/ 1525023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274147 w 8162224"/>
                <a:gd name="connsiteY8" fmla="*/ 1849531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274147 w 8162224"/>
                <a:gd name="connsiteY8" fmla="*/ 1849531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85191 w 8162224"/>
                <a:gd name="connsiteY18" fmla="*/ 530237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8064404 w 8162224"/>
                <a:gd name="connsiteY13" fmla="*/ 573263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353610"/>
                <a:gd name="connsiteY0" fmla="*/ 1992430 h 2657606"/>
                <a:gd name="connsiteX1" fmla="*/ 144379 w 8353610"/>
                <a:gd name="connsiteY1" fmla="*/ 1722923 h 2657606"/>
                <a:gd name="connsiteX2" fmla="*/ 1260910 w 8353610"/>
                <a:gd name="connsiteY2" fmla="*/ 1318661 h 2657606"/>
                <a:gd name="connsiteX3" fmla="*/ 2000257 w 8353610"/>
                <a:gd name="connsiteY3" fmla="*/ 1454472 h 2657606"/>
                <a:gd name="connsiteX4" fmla="*/ 2884723 w 8353610"/>
                <a:gd name="connsiteY4" fmla="*/ 1746087 h 2657606"/>
                <a:gd name="connsiteX5" fmla="*/ 3413901 w 8353610"/>
                <a:gd name="connsiteY5" fmla="*/ 2447886 h 2657606"/>
                <a:gd name="connsiteX6" fmla="*/ 3751420 w 8353610"/>
                <a:gd name="connsiteY6" fmla="*/ 2636477 h 2657606"/>
                <a:gd name="connsiteX7" fmla="*/ 4255743 w 8353610"/>
                <a:gd name="connsiteY7" fmla="*/ 2609821 h 2657606"/>
                <a:gd name="connsiteX8" fmla="*/ 4354534 w 8353610"/>
                <a:gd name="connsiteY8" fmla="*/ 1869628 h 2657606"/>
                <a:gd name="connsiteX9" fmla="*/ 4604895 w 8353610"/>
                <a:gd name="connsiteY9" fmla="*/ 1479434 h 2657606"/>
                <a:gd name="connsiteX10" fmla="*/ 5077063 w 8353610"/>
                <a:gd name="connsiteY10" fmla="*/ 1274026 h 2657606"/>
                <a:gd name="connsiteX11" fmla="*/ 5624962 w 8353610"/>
                <a:gd name="connsiteY11" fmla="*/ 790542 h 2657606"/>
                <a:gd name="connsiteX12" fmla="*/ 6574055 w 8353610"/>
                <a:gd name="connsiteY12" fmla="*/ 731520 h 2657606"/>
                <a:gd name="connsiteX13" fmla="*/ 8064404 w 8353610"/>
                <a:gd name="connsiteY13" fmla="*/ 573263 h 2657606"/>
                <a:gd name="connsiteX14" fmla="*/ 8353610 w 8353610"/>
                <a:gd name="connsiteY14" fmla="*/ 291668 h 2657606"/>
                <a:gd name="connsiteX15" fmla="*/ 6554805 w 8353610"/>
                <a:gd name="connsiteY15" fmla="*/ 0 h 2657606"/>
                <a:gd name="connsiteX16" fmla="*/ 6063916 w 8353610"/>
                <a:gd name="connsiteY16" fmla="*/ 327259 h 2657606"/>
                <a:gd name="connsiteX17" fmla="*/ 4629434 w 8353610"/>
                <a:gd name="connsiteY17" fmla="*/ 1030856 h 2657606"/>
                <a:gd name="connsiteX18" fmla="*/ 3555530 w 8353610"/>
                <a:gd name="connsiteY18" fmla="*/ 1183380 h 2657606"/>
                <a:gd name="connsiteX19" fmla="*/ 2695074 w 8353610"/>
                <a:gd name="connsiteY19" fmla="*/ 693019 h 2657606"/>
                <a:gd name="connsiteX20" fmla="*/ 1982805 w 8353610"/>
                <a:gd name="connsiteY20" fmla="*/ 827773 h 2657606"/>
                <a:gd name="connsiteX21" fmla="*/ 760396 w 8353610"/>
                <a:gd name="connsiteY21" fmla="*/ 808522 h 2657606"/>
                <a:gd name="connsiteX22" fmla="*/ 0 w 8353610"/>
                <a:gd name="connsiteY22" fmla="*/ 635268 h 2657606"/>
                <a:gd name="connsiteX23" fmla="*/ 9626 w 8353610"/>
                <a:gd name="connsiteY23" fmla="*/ 1992430 h 2657606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5077063 w 8353610"/>
                <a:gd name="connsiteY10" fmla="*/ 989627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101421 w 8353610"/>
                <a:gd name="connsiteY2" fmla="*/ 136387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697858 w 8344235"/>
                <a:gd name="connsiteY21" fmla="*/ 173248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792656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558108 w 8344235"/>
                <a:gd name="connsiteY20" fmla="*/ 993411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44235" h="2359706">
                  <a:moveTo>
                    <a:pt x="251" y="1708031"/>
                  </a:moveTo>
                  <a:cubicBezTo>
                    <a:pt x="45169" y="1618195"/>
                    <a:pt x="-46962" y="1495884"/>
                    <a:pt x="135004" y="1438524"/>
                  </a:cubicBezTo>
                  <a:cubicBezTo>
                    <a:pt x="316970" y="1381164"/>
                    <a:pt x="782733" y="1408614"/>
                    <a:pt x="1092046" y="1363872"/>
                  </a:cubicBezTo>
                  <a:cubicBezTo>
                    <a:pt x="1401359" y="1319130"/>
                    <a:pt x="1672400" y="1162631"/>
                    <a:pt x="1990882" y="1170073"/>
                  </a:cubicBezTo>
                  <a:cubicBezTo>
                    <a:pt x="2309364" y="1177515"/>
                    <a:pt x="3011881" y="1157896"/>
                    <a:pt x="3002939" y="1408525"/>
                  </a:cubicBezTo>
                  <a:cubicBezTo>
                    <a:pt x="2993997" y="1659154"/>
                    <a:pt x="3290222" y="1978245"/>
                    <a:pt x="3404526" y="2163487"/>
                  </a:cubicBezTo>
                  <a:cubicBezTo>
                    <a:pt x="3518830" y="2348729"/>
                    <a:pt x="3601738" y="2325089"/>
                    <a:pt x="3742045" y="2352078"/>
                  </a:cubicBezTo>
                  <a:cubicBezTo>
                    <a:pt x="3882352" y="2379067"/>
                    <a:pt x="3915789" y="2325796"/>
                    <a:pt x="4246368" y="2325422"/>
                  </a:cubicBezTo>
                  <a:cubicBezTo>
                    <a:pt x="4397425" y="2033939"/>
                    <a:pt x="4382260" y="1778888"/>
                    <a:pt x="4345159" y="1585229"/>
                  </a:cubicBezTo>
                  <a:cubicBezTo>
                    <a:pt x="4312916" y="1416928"/>
                    <a:pt x="4575424" y="1215134"/>
                    <a:pt x="4595520" y="1195035"/>
                  </a:cubicBezTo>
                  <a:lnTo>
                    <a:pt x="4971995" y="851403"/>
                  </a:lnTo>
                  <a:cubicBezTo>
                    <a:pt x="5048997" y="732692"/>
                    <a:pt x="5350140" y="573523"/>
                    <a:pt x="5615587" y="506143"/>
                  </a:cubicBezTo>
                  <a:cubicBezTo>
                    <a:pt x="5881034" y="438763"/>
                    <a:pt x="6158106" y="483334"/>
                    <a:pt x="6564680" y="447121"/>
                  </a:cubicBezTo>
                  <a:cubicBezTo>
                    <a:pt x="6971254" y="410908"/>
                    <a:pt x="7790334" y="401159"/>
                    <a:pt x="8055029" y="288864"/>
                  </a:cubicBezTo>
                  <a:lnTo>
                    <a:pt x="8344235" y="7269"/>
                  </a:lnTo>
                  <a:lnTo>
                    <a:pt x="6789979" y="45211"/>
                  </a:lnTo>
                  <a:cubicBezTo>
                    <a:pt x="6440261" y="90129"/>
                    <a:pt x="6416194" y="-74014"/>
                    <a:pt x="6054541" y="42860"/>
                  </a:cubicBezTo>
                  <a:cubicBezTo>
                    <a:pt x="5692888" y="159734"/>
                    <a:pt x="4919338" y="588573"/>
                    <a:pt x="4620059" y="746457"/>
                  </a:cubicBezTo>
                  <a:cubicBezTo>
                    <a:pt x="4320781" y="904342"/>
                    <a:pt x="4437854" y="982467"/>
                    <a:pt x="4258870" y="990167"/>
                  </a:cubicBezTo>
                  <a:cubicBezTo>
                    <a:pt x="4079886" y="997867"/>
                    <a:pt x="3847336" y="903758"/>
                    <a:pt x="3588685" y="920247"/>
                  </a:cubicBezTo>
                  <a:cubicBezTo>
                    <a:pt x="3330034" y="936736"/>
                    <a:pt x="3066550" y="1104070"/>
                    <a:pt x="2706964" y="1089104"/>
                  </a:cubicBezTo>
                  <a:cubicBezTo>
                    <a:pt x="2347378" y="1074138"/>
                    <a:pt x="1700491" y="870596"/>
                    <a:pt x="1431170" y="830453"/>
                  </a:cubicBezTo>
                  <a:lnTo>
                    <a:pt x="836080" y="726141"/>
                  </a:lnTo>
                  <a:cubicBezTo>
                    <a:pt x="822015" y="772888"/>
                    <a:pt x="-150062" y="238612"/>
                    <a:pt x="22522" y="329604"/>
                  </a:cubicBezTo>
                  <a:cubicBezTo>
                    <a:pt x="25731" y="781991"/>
                    <a:pt x="-2958" y="1255644"/>
                    <a:pt x="251" y="1708031"/>
                  </a:cubicBezTo>
                  <a:close/>
                </a:path>
              </a:pathLst>
            </a:custGeom>
            <a:solidFill>
              <a:srgbClr val="F2F2F2"/>
            </a:solidFill>
            <a:ln>
              <a:solidFill>
                <a:schemeClr val="bg2">
                  <a:lumMod val="75000"/>
                </a:schemeClr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1" name="Group 100"/>
            <p:cNvGrpSpPr/>
            <p:nvPr/>
          </p:nvGrpSpPr>
          <p:grpSpPr>
            <a:xfrm>
              <a:off x="3199988" y="1288143"/>
              <a:ext cx="1039997" cy="932457"/>
              <a:chOff x="3199988" y="1288143"/>
              <a:chExt cx="1039997" cy="932457"/>
            </a:xfrm>
          </p:grpSpPr>
          <p:sp>
            <p:nvSpPr>
              <p:cNvPr id="111" name="Oval 110"/>
              <p:cNvSpPr/>
              <p:nvPr/>
            </p:nvSpPr>
            <p:spPr>
              <a:xfrm>
                <a:off x="3420520" y="1805273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3985413" y="1929107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" name="Oval 112"/>
              <p:cNvSpPr/>
              <p:nvPr/>
            </p:nvSpPr>
            <p:spPr>
              <a:xfrm rot="20193576">
                <a:off x="3760362" y="2092584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" name="Oval 113"/>
              <p:cNvSpPr/>
              <p:nvPr/>
            </p:nvSpPr>
            <p:spPr>
              <a:xfrm rot="2796065">
                <a:off x="3865139" y="196888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Oval 114"/>
              <p:cNvSpPr/>
              <p:nvPr/>
            </p:nvSpPr>
            <p:spPr>
              <a:xfrm rot="19759323">
                <a:off x="3486172" y="1999850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Oval 115"/>
              <p:cNvSpPr/>
              <p:nvPr/>
            </p:nvSpPr>
            <p:spPr>
              <a:xfrm rot="1470621">
                <a:off x="3715101" y="193949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" name="Oval 116"/>
              <p:cNvSpPr/>
              <p:nvPr/>
            </p:nvSpPr>
            <p:spPr>
              <a:xfrm rot="2796065">
                <a:off x="3622405" y="2059865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Oval 117"/>
              <p:cNvSpPr/>
              <p:nvPr/>
            </p:nvSpPr>
            <p:spPr>
              <a:xfrm rot="2796065">
                <a:off x="4139401" y="187884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" name="Oval 118"/>
              <p:cNvSpPr/>
              <p:nvPr/>
            </p:nvSpPr>
            <p:spPr>
              <a:xfrm rot="16859953">
                <a:off x="3920328" y="2069124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Oval 119"/>
              <p:cNvSpPr/>
              <p:nvPr/>
            </p:nvSpPr>
            <p:spPr>
              <a:xfrm rot="8196065">
                <a:off x="3367196" y="1962604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" name="Oval 120"/>
              <p:cNvSpPr/>
              <p:nvPr/>
            </p:nvSpPr>
            <p:spPr>
              <a:xfrm rot="8196065">
                <a:off x="3607510" y="193011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" name="Oval 121"/>
              <p:cNvSpPr/>
              <p:nvPr/>
            </p:nvSpPr>
            <p:spPr>
              <a:xfrm>
                <a:off x="3722460" y="172554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Oval 122"/>
              <p:cNvSpPr/>
              <p:nvPr/>
            </p:nvSpPr>
            <p:spPr>
              <a:xfrm rot="20193576">
                <a:off x="3591401" y="1785508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Oval 123"/>
              <p:cNvSpPr/>
              <p:nvPr/>
            </p:nvSpPr>
            <p:spPr>
              <a:xfrm rot="2796065">
                <a:off x="3859527" y="183882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Oval 124"/>
              <p:cNvSpPr/>
              <p:nvPr/>
            </p:nvSpPr>
            <p:spPr>
              <a:xfrm rot="16859953">
                <a:off x="3627212" y="156123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Oval 125"/>
              <p:cNvSpPr/>
              <p:nvPr/>
            </p:nvSpPr>
            <p:spPr>
              <a:xfrm rot="8196065">
                <a:off x="3887315" y="1635306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4026863" y="1550174"/>
                <a:ext cx="201168" cy="200025"/>
                <a:chOff x="3596031" y="673855"/>
                <a:chExt cx="201168" cy="200025"/>
              </a:xfrm>
            </p:grpSpPr>
            <p:sp>
              <p:nvSpPr>
                <p:cNvPr id="134" name="Oval 133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5" name="Oval 134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8" name="Group 127"/>
              <p:cNvGrpSpPr/>
              <p:nvPr/>
            </p:nvGrpSpPr>
            <p:grpSpPr>
              <a:xfrm>
                <a:off x="3766573" y="1288143"/>
                <a:ext cx="201168" cy="200025"/>
                <a:chOff x="3596031" y="673855"/>
                <a:chExt cx="201168" cy="200025"/>
              </a:xfrm>
            </p:grpSpPr>
            <p:sp>
              <p:nvSpPr>
                <p:cNvPr id="132" name="Oval 131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3" name="Oval 132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9" name="Group 128"/>
              <p:cNvGrpSpPr/>
              <p:nvPr/>
            </p:nvGrpSpPr>
            <p:grpSpPr>
              <a:xfrm>
                <a:off x="3199988" y="1566107"/>
                <a:ext cx="201168" cy="200025"/>
                <a:chOff x="3596031" y="673855"/>
                <a:chExt cx="201168" cy="200025"/>
              </a:xfrm>
            </p:grpSpPr>
            <p:sp>
              <p:nvSpPr>
                <p:cNvPr id="130" name="Oval 129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1" name="Oval 130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110" name="TextBox 109"/>
            <p:cNvSpPr txBox="1"/>
            <p:nvPr/>
          </p:nvSpPr>
          <p:spPr>
            <a:xfrm rot="20814059">
              <a:off x="2931199" y="1033025"/>
              <a:ext cx="113438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dirty="0" smtClean="0">
                  <a:solidFill>
                    <a:schemeClr val="bg2">
                      <a:lumMod val="50000"/>
                    </a:schemeClr>
                  </a:solidFill>
                </a:rPr>
                <a:t>ACh or NE</a:t>
              </a:r>
              <a:endParaRPr lang="en-US" b="1" dirty="0">
                <a:solidFill>
                  <a:schemeClr val="bg2">
                    <a:lumMod val="50000"/>
                  </a:schemeClr>
                </a:solidFill>
              </a:endParaRPr>
            </a:p>
          </p:txBody>
        </p:sp>
      </p:grpSp>
      <p:sp>
        <p:nvSpPr>
          <p:cNvPr id="2" name="Freeform 1"/>
          <p:cNvSpPr/>
          <p:nvPr/>
        </p:nvSpPr>
        <p:spPr>
          <a:xfrm>
            <a:off x="3085625" y="2573711"/>
            <a:ext cx="521514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762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>
            <a:off x="3713373" y="3438053"/>
            <a:ext cx="536001" cy="593934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762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Oval 45"/>
          <p:cNvSpPr>
            <a:spLocks noChangeArrowheads="1"/>
          </p:cNvSpPr>
          <p:nvPr/>
        </p:nvSpPr>
        <p:spPr bwMode="auto">
          <a:xfrm rot="13793292">
            <a:off x="3455387" y="295400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7" name="Oval 46"/>
          <p:cNvSpPr>
            <a:spLocks noChangeArrowheads="1"/>
          </p:cNvSpPr>
          <p:nvPr/>
        </p:nvSpPr>
        <p:spPr bwMode="auto">
          <a:xfrm rot="13793292">
            <a:off x="3360447" y="2827779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8" name="Oval 45"/>
          <p:cNvSpPr>
            <a:spLocks noChangeArrowheads="1"/>
          </p:cNvSpPr>
          <p:nvPr/>
        </p:nvSpPr>
        <p:spPr bwMode="auto">
          <a:xfrm rot="13793292">
            <a:off x="3943235" y="364339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9" name="Oval 46"/>
          <p:cNvSpPr>
            <a:spLocks noChangeArrowheads="1"/>
          </p:cNvSpPr>
          <p:nvPr/>
        </p:nvSpPr>
        <p:spPr bwMode="auto">
          <a:xfrm rot="13793292">
            <a:off x="3842100" y="352336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79" name="Oval 45"/>
          <p:cNvSpPr>
            <a:spLocks noChangeArrowheads="1"/>
          </p:cNvSpPr>
          <p:nvPr/>
        </p:nvSpPr>
        <p:spPr bwMode="auto">
          <a:xfrm rot="13793292">
            <a:off x="3671576" y="3272810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0" name="Oval 46"/>
          <p:cNvSpPr>
            <a:spLocks noChangeArrowheads="1"/>
          </p:cNvSpPr>
          <p:nvPr/>
        </p:nvSpPr>
        <p:spPr bwMode="auto">
          <a:xfrm rot="13793292">
            <a:off x="3576636" y="3146585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grpSp>
        <p:nvGrpSpPr>
          <p:cNvPr id="136" name="Group 3"/>
          <p:cNvGrpSpPr>
            <a:grpSpLocks/>
          </p:cNvGrpSpPr>
          <p:nvPr/>
        </p:nvGrpSpPr>
        <p:grpSpPr bwMode="auto">
          <a:xfrm>
            <a:off x="4741241" y="4141342"/>
            <a:ext cx="1602056" cy="2348358"/>
            <a:chOff x="1296" y="388"/>
            <a:chExt cx="1251" cy="1581"/>
          </a:xfrm>
        </p:grpSpPr>
        <p:pic>
          <p:nvPicPr>
            <p:cNvPr id="137" name="Picture 4" descr="NIMH site visit HCN1 slide4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4328" t="43654"/>
            <a:stretch>
              <a:fillRect/>
            </a:stretch>
          </p:blipFill>
          <p:spPr bwMode="auto">
            <a:xfrm>
              <a:off x="1303" y="388"/>
              <a:ext cx="1244" cy="1581"/>
            </a:xfrm>
            <a:prstGeom prst="rect">
              <a:avLst/>
            </a:prstGeom>
            <a:noFill/>
            <a:ln w="9525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38" name="Freeform 5"/>
            <p:cNvSpPr>
              <a:spLocks noChangeAspect="1"/>
            </p:cNvSpPr>
            <p:nvPr/>
          </p:nvSpPr>
          <p:spPr bwMode="auto">
            <a:xfrm rot="19860795" flipH="1">
              <a:off x="1909" y="923"/>
              <a:ext cx="81" cy="148"/>
            </a:xfrm>
            <a:custGeom>
              <a:avLst/>
              <a:gdLst>
                <a:gd name="T0" fmla="*/ 12 w 117"/>
                <a:gd name="T1" fmla="*/ 0 h 213"/>
                <a:gd name="T2" fmla="*/ 12 w 117"/>
                <a:gd name="T3" fmla="*/ 13 h 213"/>
                <a:gd name="T4" fmla="*/ 13 w 117"/>
                <a:gd name="T5" fmla="*/ 24 h 213"/>
                <a:gd name="T6" fmla="*/ 7 w 117"/>
                <a:gd name="T7" fmla="*/ 13 h 213"/>
                <a:gd name="T8" fmla="*/ 0 w 117"/>
                <a:gd name="T9" fmla="*/ 5 h 213"/>
                <a:gd name="T10" fmla="*/ 8 w 117"/>
                <a:gd name="T11" fmla="*/ 6 h 213"/>
                <a:gd name="T12" fmla="*/ 12 w 117"/>
                <a:gd name="T13" fmla="*/ 0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213">
                  <a:moveTo>
                    <a:pt x="112" y="0"/>
                  </a:moveTo>
                  <a:lnTo>
                    <a:pt x="109" y="112"/>
                  </a:lnTo>
                  <a:lnTo>
                    <a:pt x="117" y="213"/>
                  </a:lnTo>
                  <a:lnTo>
                    <a:pt x="61" y="117"/>
                  </a:lnTo>
                  <a:lnTo>
                    <a:pt x="0" y="45"/>
                  </a:lnTo>
                  <a:lnTo>
                    <a:pt x="75" y="53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D50C0B"/>
            </a:solidFill>
            <a:ln w="3175" cmpd="sng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400" b="1" smtClean="0">
                <a:solidFill>
                  <a:srgbClr val="000000"/>
                </a:solidFill>
                <a:latin typeface="Baskerville Old Face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39" name="Freeform 6"/>
            <p:cNvSpPr>
              <a:spLocks noChangeAspect="1"/>
            </p:cNvSpPr>
            <p:nvPr/>
          </p:nvSpPr>
          <p:spPr bwMode="auto">
            <a:xfrm rot="20561960" flipH="1">
              <a:off x="1493" y="1027"/>
              <a:ext cx="81" cy="148"/>
            </a:xfrm>
            <a:custGeom>
              <a:avLst/>
              <a:gdLst>
                <a:gd name="T0" fmla="*/ 12 w 117"/>
                <a:gd name="T1" fmla="*/ 0 h 213"/>
                <a:gd name="T2" fmla="*/ 12 w 117"/>
                <a:gd name="T3" fmla="*/ 13 h 213"/>
                <a:gd name="T4" fmla="*/ 13 w 117"/>
                <a:gd name="T5" fmla="*/ 24 h 213"/>
                <a:gd name="T6" fmla="*/ 7 w 117"/>
                <a:gd name="T7" fmla="*/ 13 h 213"/>
                <a:gd name="T8" fmla="*/ 0 w 117"/>
                <a:gd name="T9" fmla="*/ 5 h 213"/>
                <a:gd name="T10" fmla="*/ 8 w 117"/>
                <a:gd name="T11" fmla="*/ 6 h 213"/>
                <a:gd name="T12" fmla="*/ 12 w 117"/>
                <a:gd name="T13" fmla="*/ 0 h 213"/>
                <a:gd name="T14" fmla="*/ 0 60000 65536"/>
                <a:gd name="T15" fmla="*/ 0 60000 65536"/>
                <a:gd name="T16" fmla="*/ 0 60000 65536"/>
                <a:gd name="T17" fmla="*/ 0 60000 65536"/>
                <a:gd name="T18" fmla="*/ 0 60000 65536"/>
                <a:gd name="T19" fmla="*/ 0 60000 65536"/>
                <a:gd name="T20" fmla="*/ 0 60000 65536"/>
              </a:gdLst>
              <a:ahLst/>
              <a:cxnLst>
                <a:cxn ang="T14">
                  <a:pos x="T0" y="T1"/>
                </a:cxn>
                <a:cxn ang="T15">
                  <a:pos x="T2" y="T3"/>
                </a:cxn>
                <a:cxn ang="T16">
                  <a:pos x="T4" y="T5"/>
                </a:cxn>
                <a:cxn ang="T17">
                  <a:pos x="T6" y="T7"/>
                </a:cxn>
                <a:cxn ang="T18">
                  <a:pos x="T8" y="T9"/>
                </a:cxn>
                <a:cxn ang="T19">
                  <a:pos x="T10" y="T11"/>
                </a:cxn>
                <a:cxn ang="T20">
                  <a:pos x="T12" y="T13"/>
                </a:cxn>
              </a:cxnLst>
              <a:rect l="0" t="0" r="r" b="b"/>
              <a:pathLst>
                <a:path w="117" h="213">
                  <a:moveTo>
                    <a:pt x="112" y="0"/>
                  </a:moveTo>
                  <a:lnTo>
                    <a:pt x="109" y="112"/>
                  </a:lnTo>
                  <a:lnTo>
                    <a:pt x="117" y="213"/>
                  </a:lnTo>
                  <a:lnTo>
                    <a:pt x="61" y="117"/>
                  </a:lnTo>
                  <a:lnTo>
                    <a:pt x="0" y="45"/>
                  </a:lnTo>
                  <a:lnTo>
                    <a:pt x="75" y="53"/>
                  </a:lnTo>
                  <a:lnTo>
                    <a:pt x="112" y="0"/>
                  </a:lnTo>
                  <a:close/>
                </a:path>
              </a:pathLst>
            </a:custGeom>
            <a:solidFill>
              <a:srgbClr val="D50C0B"/>
            </a:solidFill>
            <a:ln w="3175" cmpd="sng">
              <a:solidFill>
                <a:srgbClr val="000000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400" b="1" smtClean="0">
                <a:solidFill>
                  <a:srgbClr val="000000"/>
                </a:solidFill>
                <a:latin typeface="Baskerville Old Face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140" name="Rectangle 7"/>
            <p:cNvSpPr>
              <a:spLocks noChangeArrowheads="1"/>
            </p:cNvSpPr>
            <p:nvPr/>
          </p:nvSpPr>
          <p:spPr bwMode="auto">
            <a:xfrm>
              <a:off x="1296" y="396"/>
              <a:ext cx="1244" cy="1568"/>
            </a:xfrm>
            <a:prstGeom prst="rect">
              <a:avLst/>
            </a:prstGeom>
            <a:noFill/>
            <a:ln w="19050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</a:extLst>
          </p:spPr>
          <p:txBody>
            <a:bodyPr wrap="none" anchor="ctr"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endParaRPr lang="en-US" sz="1400" b="1" smtClean="0">
                <a:solidFill>
                  <a:srgbClr val="000000"/>
                </a:solidFill>
                <a:latin typeface="Baskerville Old Face" charset="0"/>
                <a:ea typeface="ＭＳ Ｐゴシック" charset="0"/>
                <a:cs typeface="ＭＳ Ｐゴシック" charset="0"/>
              </a:endParaRPr>
            </a:p>
          </p:txBody>
        </p:sp>
      </p:grpSp>
      <p:grpSp>
        <p:nvGrpSpPr>
          <p:cNvPr id="141" name="Group 9"/>
          <p:cNvGrpSpPr>
            <a:grpSpLocks/>
          </p:cNvGrpSpPr>
          <p:nvPr/>
        </p:nvGrpSpPr>
        <p:grpSpPr bwMode="auto">
          <a:xfrm>
            <a:off x="6403310" y="4176969"/>
            <a:ext cx="2422620" cy="2284533"/>
            <a:chOff x="1437" y="2384"/>
            <a:chExt cx="1764" cy="1580"/>
          </a:xfrm>
        </p:grpSpPr>
        <p:pic>
          <p:nvPicPr>
            <p:cNvPr id="142" name="Picture 10" descr="Figure 4"/>
            <p:cNvPicPr>
              <a:picLocks noChangeAspect="1" noChangeArrowheads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6866" t="67847" r="41791" b="4425"/>
            <a:stretch>
              <a:fillRect/>
            </a:stretch>
          </p:blipFill>
          <p:spPr bwMode="auto">
            <a:xfrm>
              <a:off x="1437" y="2384"/>
              <a:ext cx="1764" cy="1580"/>
            </a:xfrm>
            <a:prstGeom prst="rect">
              <a:avLst/>
            </a:prstGeom>
            <a:noFill/>
            <a:ln w="38100" cmpd="sng">
              <a:solidFill>
                <a:srgbClr val="000000"/>
              </a:solidFill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43" name="Freeform 11"/>
            <p:cNvSpPr>
              <a:spLocks/>
            </p:cNvSpPr>
            <p:nvPr/>
          </p:nvSpPr>
          <p:spPr bwMode="auto">
            <a:xfrm>
              <a:off x="2505" y="3520"/>
              <a:ext cx="184" cy="208"/>
            </a:xfrm>
            <a:custGeom>
              <a:avLst/>
              <a:gdLst>
                <a:gd name="T0" fmla="*/ 184 w 184"/>
                <a:gd name="T1" fmla="*/ 0 h 208"/>
                <a:gd name="T2" fmla="*/ 120 w 184"/>
                <a:gd name="T3" fmla="*/ 112 h 208"/>
                <a:gd name="T4" fmla="*/ 96 w 184"/>
                <a:gd name="T5" fmla="*/ 208 h 208"/>
                <a:gd name="T6" fmla="*/ 76 w 184"/>
                <a:gd name="T7" fmla="*/ 140 h 208"/>
                <a:gd name="T8" fmla="*/ 0 w 184"/>
                <a:gd name="T9" fmla="*/ 124 h 208"/>
                <a:gd name="T10" fmla="*/ 104 w 184"/>
                <a:gd name="T11" fmla="*/ 68 h 208"/>
                <a:gd name="T12" fmla="*/ 184 w 184"/>
                <a:gd name="T13" fmla="*/ 0 h 20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</a:cxnLst>
              <a:rect l="0" t="0" r="r" b="b"/>
              <a:pathLst>
                <a:path w="184" h="208">
                  <a:moveTo>
                    <a:pt x="184" y="0"/>
                  </a:moveTo>
                  <a:lnTo>
                    <a:pt x="120" y="112"/>
                  </a:lnTo>
                  <a:lnTo>
                    <a:pt x="96" y="208"/>
                  </a:lnTo>
                  <a:lnTo>
                    <a:pt x="76" y="140"/>
                  </a:lnTo>
                  <a:lnTo>
                    <a:pt x="0" y="124"/>
                  </a:lnTo>
                  <a:lnTo>
                    <a:pt x="104" y="68"/>
                  </a:lnTo>
                  <a:lnTo>
                    <a:pt x="184" y="0"/>
                  </a:lnTo>
                  <a:close/>
                </a:path>
              </a:pathLst>
            </a:custGeom>
            <a:solidFill>
              <a:srgbClr val="FF3939"/>
            </a:solidFill>
            <a:ln w="19050" cmpd="sng">
              <a:solidFill>
                <a:schemeClr val="tx1"/>
              </a:solidFill>
              <a:round/>
              <a:headEnd/>
              <a:tailEnd/>
            </a:ln>
            <a:effectLst/>
            <a:extLs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400" b="1">
                <a:solidFill>
                  <a:srgbClr val="000000"/>
                </a:solidFill>
                <a:latin typeface="Baskerville Old Face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144" name="Freeform 143"/>
          <p:cNvSpPr/>
          <p:nvPr/>
        </p:nvSpPr>
        <p:spPr>
          <a:xfrm>
            <a:off x="-297234" y="2280425"/>
            <a:ext cx="4457700" cy="4686300"/>
          </a:xfrm>
          <a:custGeom>
            <a:avLst/>
            <a:gdLst>
              <a:gd name="connsiteX0" fmla="*/ 38100 w 4457700"/>
              <a:gd name="connsiteY0" fmla="*/ 3743325 h 4686300"/>
              <a:gd name="connsiteX1" fmla="*/ 47625 w 4457700"/>
              <a:gd name="connsiteY1" fmla="*/ 3619500 h 4686300"/>
              <a:gd name="connsiteX2" fmla="*/ 57150 w 4457700"/>
              <a:gd name="connsiteY2" fmla="*/ 3571875 h 4686300"/>
              <a:gd name="connsiteX3" fmla="*/ 76200 w 4457700"/>
              <a:gd name="connsiteY3" fmla="*/ 3457575 h 4686300"/>
              <a:gd name="connsiteX4" fmla="*/ 85725 w 4457700"/>
              <a:gd name="connsiteY4" fmla="*/ 3429000 h 4686300"/>
              <a:gd name="connsiteX5" fmla="*/ 114300 w 4457700"/>
              <a:gd name="connsiteY5" fmla="*/ 3324225 h 4686300"/>
              <a:gd name="connsiteX6" fmla="*/ 133350 w 4457700"/>
              <a:gd name="connsiteY6" fmla="*/ 3295650 h 4686300"/>
              <a:gd name="connsiteX7" fmla="*/ 152400 w 4457700"/>
              <a:gd name="connsiteY7" fmla="*/ 3228975 h 4686300"/>
              <a:gd name="connsiteX8" fmla="*/ 171450 w 4457700"/>
              <a:gd name="connsiteY8" fmla="*/ 3200400 h 4686300"/>
              <a:gd name="connsiteX9" fmla="*/ 200025 w 4457700"/>
              <a:gd name="connsiteY9" fmla="*/ 3143250 h 4686300"/>
              <a:gd name="connsiteX10" fmla="*/ 228600 w 4457700"/>
              <a:gd name="connsiteY10" fmla="*/ 3048000 h 4686300"/>
              <a:gd name="connsiteX11" fmla="*/ 238125 w 4457700"/>
              <a:gd name="connsiteY11" fmla="*/ 3019425 h 4686300"/>
              <a:gd name="connsiteX12" fmla="*/ 257175 w 4457700"/>
              <a:gd name="connsiteY12" fmla="*/ 2990850 h 4686300"/>
              <a:gd name="connsiteX13" fmla="*/ 276225 w 4457700"/>
              <a:gd name="connsiteY13" fmla="*/ 2933700 h 4686300"/>
              <a:gd name="connsiteX14" fmla="*/ 285750 w 4457700"/>
              <a:gd name="connsiteY14" fmla="*/ 2905125 h 4686300"/>
              <a:gd name="connsiteX15" fmla="*/ 304800 w 4457700"/>
              <a:gd name="connsiteY15" fmla="*/ 2876550 h 4686300"/>
              <a:gd name="connsiteX16" fmla="*/ 314325 w 4457700"/>
              <a:gd name="connsiteY16" fmla="*/ 2838450 h 4686300"/>
              <a:gd name="connsiteX17" fmla="*/ 352425 w 4457700"/>
              <a:gd name="connsiteY17" fmla="*/ 2733675 h 4686300"/>
              <a:gd name="connsiteX18" fmla="*/ 361950 w 4457700"/>
              <a:gd name="connsiteY18" fmla="*/ 2686050 h 4686300"/>
              <a:gd name="connsiteX19" fmla="*/ 381000 w 4457700"/>
              <a:gd name="connsiteY19" fmla="*/ 2628900 h 4686300"/>
              <a:gd name="connsiteX20" fmla="*/ 390525 w 4457700"/>
              <a:gd name="connsiteY20" fmla="*/ 2571750 h 4686300"/>
              <a:gd name="connsiteX21" fmla="*/ 409575 w 4457700"/>
              <a:gd name="connsiteY21" fmla="*/ 2514600 h 4686300"/>
              <a:gd name="connsiteX22" fmla="*/ 447675 w 4457700"/>
              <a:gd name="connsiteY22" fmla="*/ 2400300 h 4686300"/>
              <a:gd name="connsiteX23" fmla="*/ 457200 w 4457700"/>
              <a:gd name="connsiteY23" fmla="*/ 2371725 h 4686300"/>
              <a:gd name="connsiteX24" fmla="*/ 466725 w 4457700"/>
              <a:gd name="connsiteY24" fmla="*/ 2343150 h 4686300"/>
              <a:gd name="connsiteX25" fmla="*/ 495300 w 4457700"/>
              <a:gd name="connsiteY25" fmla="*/ 2190750 h 4686300"/>
              <a:gd name="connsiteX26" fmla="*/ 514350 w 4457700"/>
              <a:gd name="connsiteY26" fmla="*/ 1971675 h 4686300"/>
              <a:gd name="connsiteX27" fmla="*/ 552450 w 4457700"/>
              <a:gd name="connsiteY27" fmla="*/ 1771650 h 4686300"/>
              <a:gd name="connsiteX28" fmla="*/ 571500 w 4457700"/>
              <a:gd name="connsiteY28" fmla="*/ 1666875 h 4686300"/>
              <a:gd name="connsiteX29" fmla="*/ 581025 w 4457700"/>
              <a:gd name="connsiteY29" fmla="*/ 1628775 h 4686300"/>
              <a:gd name="connsiteX30" fmla="*/ 600075 w 4457700"/>
              <a:gd name="connsiteY30" fmla="*/ 1571625 h 4686300"/>
              <a:gd name="connsiteX31" fmla="*/ 619125 w 4457700"/>
              <a:gd name="connsiteY31" fmla="*/ 1543050 h 4686300"/>
              <a:gd name="connsiteX32" fmla="*/ 628650 w 4457700"/>
              <a:gd name="connsiteY32" fmla="*/ 1485900 h 4686300"/>
              <a:gd name="connsiteX33" fmla="*/ 647700 w 4457700"/>
              <a:gd name="connsiteY33" fmla="*/ 1428750 h 4686300"/>
              <a:gd name="connsiteX34" fmla="*/ 657225 w 4457700"/>
              <a:gd name="connsiteY34" fmla="*/ 1400175 h 4686300"/>
              <a:gd name="connsiteX35" fmla="*/ 676275 w 4457700"/>
              <a:gd name="connsiteY35" fmla="*/ 1352550 h 4686300"/>
              <a:gd name="connsiteX36" fmla="*/ 685800 w 4457700"/>
              <a:gd name="connsiteY36" fmla="*/ 1304925 h 4686300"/>
              <a:gd name="connsiteX37" fmla="*/ 704850 w 4457700"/>
              <a:gd name="connsiteY37" fmla="*/ 1247775 h 4686300"/>
              <a:gd name="connsiteX38" fmla="*/ 714375 w 4457700"/>
              <a:gd name="connsiteY38" fmla="*/ 1219200 h 4686300"/>
              <a:gd name="connsiteX39" fmla="*/ 733425 w 4457700"/>
              <a:gd name="connsiteY39" fmla="*/ 1133475 h 4686300"/>
              <a:gd name="connsiteX40" fmla="*/ 752475 w 4457700"/>
              <a:gd name="connsiteY40" fmla="*/ 1076325 h 4686300"/>
              <a:gd name="connsiteX41" fmla="*/ 771525 w 4457700"/>
              <a:gd name="connsiteY41" fmla="*/ 1028700 h 4686300"/>
              <a:gd name="connsiteX42" fmla="*/ 790575 w 4457700"/>
              <a:gd name="connsiteY42" fmla="*/ 952500 h 4686300"/>
              <a:gd name="connsiteX43" fmla="*/ 809625 w 4457700"/>
              <a:gd name="connsiteY43" fmla="*/ 914400 h 4686300"/>
              <a:gd name="connsiteX44" fmla="*/ 819150 w 4457700"/>
              <a:gd name="connsiteY44" fmla="*/ 876300 h 4686300"/>
              <a:gd name="connsiteX45" fmla="*/ 847725 w 4457700"/>
              <a:gd name="connsiteY45" fmla="*/ 847725 h 4686300"/>
              <a:gd name="connsiteX46" fmla="*/ 857250 w 4457700"/>
              <a:gd name="connsiteY46" fmla="*/ 819150 h 4686300"/>
              <a:gd name="connsiteX47" fmla="*/ 895350 w 4457700"/>
              <a:gd name="connsiteY47" fmla="*/ 762000 h 4686300"/>
              <a:gd name="connsiteX48" fmla="*/ 904875 w 4457700"/>
              <a:gd name="connsiteY48" fmla="*/ 733425 h 4686300"/>
              <a:gd name="connsiteX49" fmla="*/ 933450 w 4457700"/>
              <a:gd name="connsiteY49" fmla="*/ 704850 h 4686300"/>
              <a:gd name="connsiteX50" fmla="*/ 981075 w 4457700"/>
              <a:gd name="connsiteY50" fmla="*/ 638175 h 4686300"/>
              <a:gd name="connsiteX51" fmla="*/ 1019175 w 4457700"/>
              <a:gd name="connsiteY51" fmla="*/ 581025 h 4686300"/>
              <a:gd name="connsiteX52" fmla="*/ 1028700 w 4457700"/>
              <a:gd name="connsiteY52" fmla="*/ 552450 h 4686300"/>
              <a:gd name="connsiteX53" fmla="*/ 1057275 w 4457700"/>
              <a:gd name="connsiteY53" fmla="*/ 523875 h 4686300"/>
              <a:gd name="connsiteX54" fmla="*/ 1076325 w 4457700"/>
              <a:gd name="connsiteY54" fmla="*/ 495300 h 4686300"/>
              <a:gd name="connsiteX55" fmla="*/ 1133475 w 4457700"/>
              <a:gd name="connsiteY55" fmla="*/ 438150 h 4686300"/>
              <a:gd name="connsiteX56" fmla="*/ 1152525 w 4457700"/>
              <a:gd name="connsiteY56" fmla="*/ 409575 h 4686300"/>
              <a:gd name="connsiteX57" fmla="*/ 1181100 w 4457700"/>
              <a:gd name="connsiteY57" fmla="*/ 390525 h 4686300"/>
              <a:gd name="connsiteX58" fmla="*/ 1219200 w 4457700"/>
              <a:gd name="connsiteY58" fmla="*/ 361950 h 4686300"/>
              <a:gd name="connsiteX59" fmla="*/ 1276350 w 4457700"/>
              <a:gd name="connsiteY59" fmla="*/ 323850 h 4686300"/>
              <a:gd name="connsiteX60" fmla="*/ 1304925 w 4457700"/>
              <a:gd name="connsiteY60" fmla="*/ 304800 h 4686300"/>
              <a:gd name="connsiteX61" fmla="*/ 1343025 w 4457700"/>
              <a:gd name="connsiteY61" fmla="*/ 295275 h 4686300"/>
              <a:gd name="connsiteX62" fmla="*/ 1400175 w 4457700"/>
              <a:gd name="connsiteY62" fmla="*/ 257175 h 4686300"/>
              <a:gd name="connsiteX63" fmla="*/ 1428750 w 4457700"/>
              <a:gd name="connsiteY63" fmla="*/ 228600 h 4686300"/>
              <a:gd name="connsiteX64" fmla="*/ 1457325 w 4457700"/>
              <a:gd name="connsiteY64" fmla="*/ 219075 h 4686300"/>
              <a:gd name="connsiteX65" fmla="*/ 1514475 w 4457700"/>
              <a:gd name="connsiteY65" fmla="*/ 180975 h 4686300"/>
              <a:gd name="connsiteX66" fmla="*/ 1552575 w 4457700"/>
              <a:gd name="connsiteY66" fmla="*/ 152400 h 4686300"/>
              <a:gd name="connsiteX67" fmla="*/ 1590675 w 4457700"/>
              <a:gd name="connsiteY67" fmla="*/ 142875 h 4686300"/>
              <a:gd name="connsiteX68" fmla="*/ 1619250 w 4457700"/>
              <a:gd name="connsiteY68" fmla="*/ 133350 h 4686300"/>
              <a:gd name="connsiteX69" fmla="*/ 1647825 w 4457700"/>
              <a:gd name="connsiteY69" fmla="*/ 114300 h 4686300"/>
              <a:gd name="connsiteX70" fmla="*/ 1676400 w 4457700"/>
              <a:gd name="connsiteY70" fmla="*/ 104775 h 4686300"/>
              <a:gd name="connsiteX71" fmla="*/ 1704975 w 4457700"/>
              <a:gd name="connsiteY71" fmla="*/ 85725 h 4686300"/>
              <a:gd name="connsiteX72" fmla="*/ 1733550 w 4457700"/>
              <a:gd name="connsiteY72" fmla="*/ 76200 h 4686300"/>
              <a:gd name="connsiteX73" fmla="*/ 1809750 w 4457700"/>
              <a:gd name="connsiteY73" fmla="*/ 57150 h 4686300"/>
              <a:gd name="connsiteX74" fmla="*/ 1943100 w 4457700"/>
              <a:gd name="connsiteY74" fmla="*/ 28575 h 4686300"/>
              <a:gd name="connsiteX75" fmla="*/ 2019300 w 4457700"/>
              <a:gd name="connsiteY75" fmla="*/ 19050 h 4686300"/>
              <a:gd name="connsiteX76" fmla="*/ 2105025 w 4457700"/>
              <a:gd name="connsiteY76" fmla="*/ 0 h 4686300"/>
              <a:gd name="connsiteX77" fmla="*/ 2819400 w 4457700"/>
              <a:gd name="connsiteY77" fmla="*/ 9525 h 4686300"/>
              <a:gd name="connsiteX78" fmla="*/ 2895600 w 4457700"/>
              <a:gd name="connsiteY78" fmla="*/ 28575 h 4686300"/>
              <a:gd name="connsiteX79" fmla="*/ 2962275 w 4457700"/>
              <a:gd name="connsiteY79" fmla="*/ 47625 h 4686300"/>
              <a:gd name="connsiteX80" fmla="*/ 2990850 w 4457700"/>
              <a:gd name="connsiteY80" fmla="*/ 66675 h 4686300"/>
              <a:gd name="connsiteX81" fmla="*/ 3009900 w 4457700"/>
              <a:gd name="connsiteY81" fmla="*/ 95250 h 4686300"/>
              <a:gd name="connsiteX82" fmla="*/ 3009900 w 4457700"/>
              <a:gd name="connsiteY82" fmla="*/ 266700 h 4686300"/>
              <a:gd name="connsiteX83" fmla="*/ 3000375 w 4457700"/>
              <a:gd name="connsiteY83" fmla="*/ 342900 h 4686300"/>
              <a:gd name="connsiteX84" fmla="*/ 2990850 w 4457700"/>
              <a:gd name="connsiteY84" fmla="*/ 371475 h 4686300"/>
              <a:gd name="connsiteX85" fmla="*/ 2981325 w 4457700"/>
              <a:gd name="connsiteY85" fmla="*/ 409575 h 4686300"/>
              <a:gd name="connsiteX86" fmla="*/ 3000375 w 4457700"/>
              <a:gd name="connsiteY86" fmla="*/ 657225 h 4686300"/>
              <a:gd name="connsiteX87" fmla="*/ 3009900 w 4457700"/>
              <a:gd name="connsiteY87" fmla="*/ 685800 h 4686300"/>
              <a:gd name="connsiteX88" fmla="*/ 3019425 w 4457700"/>
              <a:gd name="connsiteY88" fmla="*/ 723900 h 4686300"/>
              <a:gd name="connsiteX89" fmla="*/ 3076575 w 4457700"/>
              <a:gd name="connsiteY89" fmla="*/ 762000 h 4686300"/>
              <a:gd name="connsiteX90" fmla="*/ 3095625 w 4457700"/>
              <a:gd name="connsiteY90" fmla="*/ 790575 h 4686300"/>
              <a:gd name="connsiteX91" fmla="*/ 3124200 w 4457700"/>
              <a:gd name="connsiteY91" fmla="*/ 800100 h 4686300"/>
              <a:gd name="connsiteX92" fmla="*/ 3143250 w 4457700"/>
              <a:gd name="connsiteY92" fmla="*/ 838200 h 4686300"/>
              <a:gd name="connsiteX93" fmla="*/ 3171825 w 4457700"/>
              <a:gd name="connsiteY93" fmla="*/ 866775 h 4686300"/>
              <a:gd name="connsiteX94" fmla="*/ 3286125 w 4457700"/>
              <a:gd name="connsiteY94" fmla="*/ 942975 h 4686300"/>
              <a:gd name="connsiteX95" fmla="*/ 3314700 w 4457700"/>
              <a:gd name="connsiteY95" fmla="*/ 962025 h 4686300"/>
              <a:gd name="connsiteX96" fmla="*/ 3352800 w 4457700"/>
              <a:gd name="connsiteY96" fmla="*/ 971550 h 4686300"/>
              <a:gd name="connsiteX97" fmla="*/ 3371850 w 4457700"/>
              <a:gd name="connsiteY97" fmla="*/ 1000125 h 4686300"/>
              <a:gd name="connsiteX98" fmla="*/ 3381375 w 4457700"/>
              <a:gd name="connsiteY98" fmla="*/ 1028700 h 4686300"/>
              <a:gd name="connsiteX99" fmla="*/ 3419475 w 4457700"/>
              <a:gd name="connsiteY99" fmla="*/ 1085850 h 4686300"/>
              <a:gd name="connsiteX100" fmla="*/ 3438525 w 4457700"/>
              <a:gd name="connsiteY100" fmla="*/ 1152525 h 4686300"/>
              <a:gd name="connsiteX101" fmla="*/ 3495675 w 4457700"/>
              <a:gd name="connsiteY101" fmla="*/ 1247775 h 4686300"/>
              <a:gd name="connsiteX102" fmla="*/ 3524250 w 4457700"/>
              <a:gd name="connsiteY102" fmla="*/ 1295400 h 4686300"/>
              <a:gd name="connsiteX103" fmla="*/ 3562350 w 4457700"/>
              <a:gd name="connsiteY103" fmla="*/ 1352550 h 4686300"/>
              <a:gd name="connsiteX104" fmla="*/ 3581400 w 4457700"/>
              <a:gd name="connsiteY104" fmla="*/ 1381125 h 4686300"/>
              <a:gd name="connsiteX105" fmla="*/ 3638550 w 4457700"/>
              <a:gd name="connsiteY105" fmla="*/ 1438275 h 4686300"/>
              <a:gd name="connsiteX106" fmla="*/ 3667125 w 4457700"/>
              <a:gd name="connsiteY106" fmla="*/ 1466850 h 4686300"/>
              <a:gd name="connsiteX107" fmla="*/ 3714750 w 4457700"/>
              <a:gd name="connsiteY107" fmla="*/ 1524000 h 4686300"/>
              <a:gd name="connsiteX108" fmla="*/ 3733800 w 4457700"/>
              <a:gd name="connsiteY108" fmla="*/ 1552575 h 4686300"/>
              <a:gd name="connsiteX109" fmla="*/ 3762375 w 4457700"/>
              <a:gd name="connsiteY109" fmla="*/ 1581150 h 4686300"/>
              <a:gd name="connsiteX110" fmla="*/ 3800475 w 4457700"/>
              <a:gd name="connsiteY110" fmla="*/ 1638300 h 4686300"/>
              <a:gd name="connsiteX111" fmla="*/ 3848100 w 4457700"/>
              <a:gd name="connsiteY111" fmla="*/ 1695450 h 4686300"/>
              <a:gd name="connsiteX112" fmla="*/ 3876675 w 4457700"/>
              <a:gd name="connsiteY112" fmla="*/ 1724025 h 4686300"/>
              <a:gd name="connsiteX113" fmla="*/ 3924300 w 4457700"/>
              <a:gd name="connsiteY113" fmla="*/ 1771650 h 4686300"/>
              <a:gd name="connsiteX114" fmla="*/ 3943350 w 4457700"/>
              <a:gd name="connsiteY114" fmla="*/ 1800225 h 4686300"/>
              <a:gd name="connsiteX115" fmla="*/ 4029075 w 4457700"/>
              <a:gd name="connsiteY115" fmla="*/ 1866900 h 4686300"/>
              <a:gd name="connsiteX116" fmla="*/ 4057650 w 4457700"/>
              <a:gd name="connsiteY116" fmla="*/ 1885950 h 4686300"/>
              <a:gd name="connsiteX117" fmla="*/ 4086225 w 4457700"/>
              <a:gd name="connsiteY117" fmla="*/ 1905000 h 4686300"/>
              <a:gd name="connsiteX118" fmla="*/ 4143375 w 4457700"/>
              <a:gd name="connsiteY118" fmla="*/ 1952625 h 4686300"/>
              <a:gd name="connsiteX119" fmla="*/ 4191000 w 4457700"/>
              <a:gd name="connsiteY119" fmla="*/ 2000250 h 4686300"/>
              <a:gd name="connsiteX120" fmla="*/ 4219575 w 4457700"/>
              <a:gd name="connsiteY120" fmla="*/ 2028825 h 4686300"/>
              <a:gd name="connsiteX121" fmla="*/ 4248150 w 4457700"/>
              <a:gd name="connsiteY121" fmla="*/ 2038350 h 4686300"/>
              <a:gd name="connsiteX122" fmla="*/ 4276725 w 4457700"/>
              <a:gd name="connsiteY122" fmla="*/ 2057400 h 4686300"/>
              <a:gd name="connsiteX123" fmla="*/ 4305300 w 4457700"/>
              <a:gd name="connsiteY123" fmla="*/ 2066925 h 4686300"/>
              <a:gd name="connsiteX124" fmla="*/ 4343400 w 4457700"/>
              <a:gd name="connsiteY124" fmla="*/ 2085975 h 4686300"/>
              <a:gd name="connsiteX125" fmla="*/ 4429125 w 4457700"/>
              <a:gd name="connsiteY125" fmla="*/ 2105025 h 4686300"/>
              <a:gd name="connsiteX126" fmla="*/ 4448175 w 4457700"/>
              <a:gd name="connsiteY126" fmla="*/ 2162175 h 4686300"/>
              <a:gd name="connsiteX127" fmla="*/ 4457700 w 4457700"/>
              <a:gd name="connsiteY127" fmla="*/ 2190750 h 4686300"/>
              <a:gd name="connsiteX128" fmla="*/ 4448175 w 4457700"/>
              <a:gd name="connsiteY128" fmla="*/ 2305050 h 4686300"/>
              <a:gd name="connsiteX129" fmla="*/ 4391025 w 4457700"/>
              <a:gd name="connsiteY129" fmla="*/ 2419350 h 4686300"/>
              <a:gd name="connsiteX130" fmla="*/ 4371975 w 4457700"/>
              <a:gd name="connsiteY130" fmla="*/ 2457450 h 4686300"/>
              <a:gd name="connsiteX131" fmla="*/ 4362450 w 4457700"/>
              <a:gd name="connsiteY131" fmla="*/ 2486025 h 4686300"/>
              <a:gd name="connsiteX132" fmla="*/ 4343400 w 4457700"/>
              <a:gd name="connsiteY132" fmla="*/ 2514600 h 4686300"/>
              <a:gd name="connsiteX133" fmla="*/ 4324350 w 4457700"/>
              <a:gd name="connsiteY133" fmla="*/ 2571750 h 4686300"/>
              <a:gd name="connsiteX134" fmla="*/ 4257675 w 4457700"/>
              <a:gd name="connsiteY134" fmla="*/ 2667000 h 4686300"/>
              <a:gd name="connsiteX135" fmla="*/ 4229100 w 4457700"/>
              <a:gd name="connsiteY135" fmla="*/ 2724150 h 4686300"/>
              <a:gd name="connsiteX136" fmla="*/ 4162425 w 4457700"/>
              <a:gd name="connsiteY136" fmla="*/ 2809875 h 4686300"/>
              <a:gd name="connsiteX137" fmla="*/ 4124325 w 4457700"/>
              <a:gd name="connsiteY137" fmla="*/ 2867025 h 4686300"/>
              <a:gd name="connsiteX138" fmla="*/ 4048125 w 4457700"/>
              <a:gd name="connsiteY138" fmla="*/ 2943225 h 4686300"/>
              <a:gd name="connsiteX139" fmla="*/ 4019550 w 4457700"/>
              <a:gd name="connsiteY139" fmla="*/ 2971800 h 4686300"/>
              <a:gd name="connsiteX140" fmla="*/ 3943350 w 4457700"/>
              <a:gd name="connsiteY140" fmla="*/ 3019425 h 4686300"/>
              <a:gd name="connsiteX141" fmla="*/ 3914775 w 4457700"/>
              <a:gd name="connsiteY141" fmla="*/ 3048000 h 4686300"/>
              <a:gd name="connsiteX142" fmla="*/ 3848100 w 4457700"/>
              <a:gd name="connsiteY142" fmla="*/ 3086100 h 4686300"/>
              <a:gd name="connsiteX143" fmla="*/ 3781425 w 4457700"/>
              <a:gd name="connsiteY143" fmla="*/ 3133725 h 4686300"/>
              <a:gd name="connsiteX144" fmla="*/ 3743325 w 4457700"/>
              <a:gd name="connsiteY144" fmla="*/ 3143250 h 4686300"/>
              <a:gd name="connsiteX145" fmla="*/ 3714750 w 4457700"/>
              <a:gd name="connsiteY145" fmla="*/ 3152775 h 4686300"/>
              <a:gd name="connsiteX146" fmla="*/ 3676650 w 4457700"/>
              <a:gd name="connsiteY146" fmla="*/ 3171825 h 4686300"/>
              <a:gd name="connsiteX147" fmla="*/ 3581400 w 4457700"/>
              <a:gd name="connsiteY147" fmla="*/ 3190875 h 4686300"/>
              <a:gd name="connsiteX148" fmla="*/ 3476625 w 4457700"/>
              <a:gd name="connsiteY148" fmla="*/ 3228975 h 4686300"/>
              <a:gd name="connsiteX149" fmla="*/ 3409950 w 4457700"/>
              <a:gd name="connsiteY149" fmla="*/ 3248025 h 4686300"/>
              <a:gd name="connsiteX150" fmla="*/ 3314700 w 4457700"/>
              <a:gd name="connsiteY150" fmla="*/ 3276600 h 4686300"/>
              <a:gd name="connsiteX151" fmla="*/ 3105150 w 4457700"/>
              <a:gd name="connsiteY151" fmla="*/ 3324225 h 4686300"/>
              <a:gd name="connsiteX152" fmla="*/ 2828925 w 4457700"/>
              <a:gd name="connsiteY152" fmla="*/ 3352800 h 4686300"/>
              <a:gd name="connsiteX153" fmla="*/ 2752725 w 4457700"/>
              <a:gd name="connsiteY153" fmla="*/ 3371850 h 4686300"/>
              <a:gd name="connsiteX154" fmla="*/ 2676525 w 4457700"/>
              <a:gd name="connsiteY154" fmla="*/ 3381375 h 4686300"/>
              <a:gd name="connsiteX155" fmla="*/ 2571750 w 4457700"/>
              <a:gd name="connsiteY155" fmla="*/ 3400425 h 4686300"/>
              <a:gd name="connsiteX156" fmla="*/ 2295525 w 4457700"/>
              <a:gd name="connsiteY156" fmla="*/ 3409950 h 4686300"/>
              <a:gd name="connsiteX157" fmla="*/ 2200275 w 4457700"/>
              <a:gd name="connsiteY157" fmla="*/ 3419475 h 4686300"/>
              <a:gd name="connsiteX158" fmla="*/ 2124075 w 4457700"/>
              <a:gd name="connsiteY158" fmla="*/ 3429000 h 4686300"/>
              <a:gd name="connsiteX159" fmla="*/ 1514475 w 4457700"/>
              <a:gd name="connsiteY159" fmla="*/ 3438525 h 4686300"/>
              <a:gd name="connsiteX160" fmla="*/ 1333500 w 4457700"/>
              <a:gd name="connsiteY160" fmla="*/ 3476625 h 4686300"/>
              <a:gd name="connsiteX161" fmla="*/ 1266825 w 4457700"/>
              <a:gd name="connsiteY161" fmla="*/ 3486150 h 4686300"/>
              <a:gd name="connsiteX162" fmla="*/ 1219200 w 4457700"/>
              <a:gd name="connsiteY162" fmla="*/ 3495675 h 4686300"/>
              <a:gd name="connsiteX163" fmla="*/ 1133475 w 4457700"/>
              <a:gd name="connsiteY163" fmla="*/ 3505200 h 4686300"/>
              <a:gd name="connsiteX164" fmla="*/ 1104900 w 4457700"/>
              <a:gd name="connsiteY164" fmla="*/ 3514725 h 4686300"/>
              <a:gd name="connsiteX165" fmla="*/ 1057275 w 4457700"/>
              <a:gd name="connsiteY165" fmla="*/ 3524250 h 4686300"/>
              <a:gd name="connsiteX166" fmla="*/ 1019175 w 4457700"/>
              <a:gd name="connsiteY166" fmla="*/ 3543300 h 4686300"/>
              <a:gd name="connsiteX167" fmla="*/ 962025 w 4457700"/>
              <a:gd name="connsiteY167" fmla="*/ 3552825 h 4686300"/>
              <a:gd name="connsiteX168" fmla="*/ 895350 w 4457700"/>
              <a:gd name="connsiteY168" fmla="*/ 3571875 h 4686300"/>
              <a:gd name="connsiteX169" fmla="*/ 847725 w 4457700"/>
              <a:gd name="connsiteY169" fmla="*/ 3581400 h 4686300"/>
              <a:gd name="connsiteX170" fmla="*/ 819150 w 4457700"/>
              <a:gd name="connsiteY170" fmla="*/ 3590925 h 4686300"/>
              <a:gd name="connsiteX171" fmla="*/ 742950 w 4457700"/>
              <a:gd name="connsiteY171" fmla="*/ 3609975 h 4686300"/>
              <a:gd name="connsiteX172" fmla="*/ 666750 w 4457700"/>
              <a:gd name="connsiteY172" fmla="*/ 3629025 h 4686300"/>
              <a:gd name="connsiteX173" fmla="*/ 609600 w 4457700"/>
              <a:gd name="connsiteY173" fmla="*/ 3667125 h 4686300"/>
              <a:gd name="connsiteX174" fmla="*/ 542925 w 4457700"/>
              <a:gd name="connsiteY174" fmla="*/ 3714750 h 4686300"/>
              <a:gd name="connsiteX175" fmla="*/ 523875 w 4457700"/>
              <a:gd name="connsiteY175" fmla="*/ 3743325 h 4686300"/>
              <a:gd name="connsiteX176" fmla="*/ 457200 w 4457700"/>
              <a:gd name="connsiteY176" fmla="*/ 3800475 h 4686300"/>
              <a:gd name="connsiteX177" fmla="*/ 419100 w 4457700"/>
              <a:gd name="connsiteY177" fmla="*/ 3857625 h 4686300"/>
              <a:gd name="connsiteX178" fmla="*/ 400050 w 4457700"/>
              <a:gd name="connsiteY178" fmla="*/ 3886200 h 4686300"/>
              <a:gd name="connsiteX179" fmla="*/ 361950 w 4457700"/>
              <a:gd name="connsiteY179" fmla="*/ 3962400 h 4686300"/>
              <a:gd name="connsiteX180" fmla="*/ 342900 w 4457700"/>
              <a:gd name="connsiteY180" fmla="*/ 3990975 h 4686300"/>
              <a:gd name="connsiteX181" fmla="*/ 333375 w 4457700"/>
              <a:gd name="connsiteY181" fmla="*/ 4019550 h 4686300"/>
              <a:gd name="connsiteX182" fmla="*/ 285750 w 4457700"/>
              <a:gd name="connsiteY182" fmla="*/ 4076700 h 4686300"/>
              <a:gd name="connsiteX183" fmla="*/ 276225 w 4457700"/>
              <a:gd name="connsiteY183" fmla="*/ 4105275 h 4686300"/>
              <a:gd name="connsiteX184" fmla="*/ 228600 w 4457700"/>
              <a:gd name="connsiteY184" fmla="*/ 4171950 h 4686300"/>
              <a:gd name="connsiteX185" fmla="*/ 200025 w 4457700"/>
              <a:gd name="connsiteY185" fmla="*/ 4238625 h 4686300"/>
              <a:gd name="connsiteX186" fmla="*/ 190500 w 4457700"/>
              <a:gd name="connsiteY186" fmla="*/ 4267200 h 4686300"/>
              <a:gd name="connsiteX187" fmla="*/ 171450 w 4457700"/>
              <a:gd name="connsiteY187" fmla="*/ 4295775 h 4686300"/>
              <a:gd name="connsiteX188" fmla="*/ 152400 w 4457700"/>
              <a:gd name="connsiteY188" fmla="*/ 4352925 h 4686300"/>
              <a:gd name="connsiteX189" fmla="*/ 133350 w 4457700"/>
              <a:gd name="connsiteY189" fmla="*/ 4419600 h 4686300"/>
              <a:gd name="connsiteX190" fmla="*/ 114300 w 4457700"/>
              <a:gd name="connsiteY190" fmla="*/ 4448175 h 4686300"/>
              <a:gd name="connsiteX191" fmla="*/ 85725 w 4457700"/>
              <a:gd name="connsiteY191" fmla="*/ 4505325 h 4686300"/>
              <a:gd name="connsiteX192" fmla="*/ 76200 w 4457700"/>
              <a:gd name="connsiteY192" fmla="*/ 4543425 h 4686300"/>
              <a:gd name="connsiteX193" fmla="*/ 38100 w 4457700"/>
              <a:gd name="connsiteY193" fmla="*/ 4600575 h 4686300"/>
              <a:gd name="connsiteX194" fmla="*/ 0 w 4457700"/>
              <a:gd name="connsiteY194" fmla="*/ 4686300 h 4686300"/>
              <a:gd name="connsiteX195" fmla="*/ 9525 w 4457700"/>
              <a:gd name="connsiteY195" fmla="*/ 3790950 h 4686300"/>
              <a:gd name="connsiteX196" fmla="*/ 28575 w 4457700"/>
              <a:gd name="connsiteY196" fmla="*/ 3657600 h 4686300"/>
              <a:gd name="connsiteX197" fmla="*/ 38100 w 4457700"/>
              <a:gd name="connsiteY197" fmla="*/ 3743325 h 468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</a:cxnLst>
            <a:rect l="l" t="t" r="r" b="b"/>
            <a:pathLst>
              <a:path w="4457700" h="4686300">
                <a:moveTo>
                  <a:pt x="38100" y="3743325"/>
                </a:moveTo>
                <a:cubicBezTo>
                  <a:pt x="41275" y="3736975"/>
                  <a:pt x="43053" y="3660644"/>
                  <a:pt x="47625" y="3619500"/>
                </a:cubicBezTo>
                <a:cubicBezTo>
                  <a:pt x="49413" y="3603410"/>
                  <a:pt x="54488" y="3587844"/>
                  <a:pt x="57150" y="3571875"/>
                </a:cubicBezTo>
                <a:cubicBezTo>
                  <a:pt x="65215" y="3523488"/>
                  <a:pt x="64976" y="3502470"/>
                  <a:pt x="76200" y="3457575"/>
                </a:cubicBezTo>
                <a:cubicBezTo>
                  <a:pt x="78635" y="3447835"/>
                  <a:pt x="83290" y="3438740"/>
                  <a:pt x="85725" y="3429000"/>
                </a:cubicBezTo>
                <a:cubicBezTo>
                  <a:pt x="92882" y="3400373"/>
                  <a:pt x="97953" y="3348746"/>
                  <a:pt x="114300" y="3324225"/>
                </a:cubicBezTo>
                <a:lnTo>
                  <a:pt x="133350" y="3295650"/>
                </a:lnTo>
                <a:cubicBezTo>
                  <a:pt x="136402" y="3283443"/>
                  <a:pt x="145568" y="3242640"/>
                  <a:pt x="152400" y="3228975"/>
                </a:cubicBezTo>
                <a:cubicBezTo>
                  <a:pt x="157520" y="3218736"/>
                  <a:pt x="166330" y="3210639"/>
                  <a:pt x="171450" y="3200400"/>
                </a:cubicBezTo>
                <a:cubicBezTo>
                  <a:pt x="210885" y="3121530"/>
                  <a:pt x="145430" y="3225142"/>
                  <a:pt x="200025" y="3143250"/>
                </a:cubicBezTo>
                <a:cubicBezTo>
                  <a:pt x="214420" y="3085669"/>
                  <a:pt x="205410" y="3117569"/>
                  <a:pt x="228600" y="3048000"/>
                </a:cubicBezTo>
                <a:cubicBezTo>
                  <a:pt x="231775" y="3038475"/>
                  <a:pt x="232556" y="3027779"/>
                  <a:pt x="238125" y="3019425"/>
                </a:cubicBezTo>
                <a:cubicBezTo>
                  <a:pt x="244475" y="3009900"/>
                  <a:pt x="252526" y="3001311"/>
                  <a:pt x="257175" y="2990850"/>
                </a:cubicBezTo>
                <a:cubicBezTo>
                  <a:pt x="265330" y="2972500"/>
                  <a:pt x="269875" y="2952750"/>
                  <a:pt x="276225" y="2933700"/>
                </a:cubicBezTo>
                <a:cubicBezTo>
                  <a:pt x="279400" y="2924175"/>
                  <a:pt x="280181" y="2913479"/>
                  <a:pt x="285750" y="2905125"/>
                </a:cubicBezTo>
                <a:lnTo>
                  <a:pt x="304800" y="2876550"/>
                </a:lnTo>
                <a:cubicBezTo>
                  <a:pt x="307975" y="2863850"/>
                  <a:pt x="310185" y="2850869"/>
                  <a:pt x="314325" y="2838450"/>
                </a:cubicBezTo>
                <a:cubicBezTo>
                  <a:pt x="326635" y="2801519"/>
                  <a:pt x="344642" y="2772590"/>
                  <a:pt x="352425" y="2733675"/>
                </a:cubicBezTo>
                <a:cubicBezTo>
                  <a:pt x="355600" y="2717800"/>
                  <a:pt x="357690" y="2701669"/>
                  <a:pt x="361950" y="2686050"/>
                </a:cubicBezTo>
                <a:cubicBezTo>
                  <a:pt x="367234" y="2666677"/>
                  <a:pt x="377699" y="2648707"/>
                  <a:pt x="381000" y="2628900"/>
                </a:cubicBezTo>
                <a:cubicBezTo>
                  <a:pt x="384175" y="2609850"/>
                  <a:pt x="385841" y="2590486"/>
                  <a:pt x="390525" y="2571750"/>
                </a:cubicBezTo>
                <a:cubicBezTo>
                  <a:pt x="395395" y="2552269"/>
                  <a:pt x="403225" y="2533650"/>
                  <a:pt x="409575" y="2514600"/>
                </a:cubicBezTo>
                <a:lnTo>
                  <a:pt x="447675" y="2400300"/>
                </a:lnTo>
                <a:lnTo>
                  <a:pt x="457200" y="2371725"/>
                </a:lnTo>
                <a:cubicBezTo>
                  <a:pt x="460375" y="2362200"/>
                  <a:pt x="464290" y="2352890"/>
                  <a:pt x="466725" y="2343150"/>
                </a:cubicBezTo>
                <a:cubicBezTo>
                  <a:pt x="481458" y="2284218"/>
                  <a:pt x="486373" y="2268863"/>
                  <a:pt x="495300" y="2190750"/>
                </a:cubicBezTo>
                <a:cubicBezTo>
                  <a:pt x="503623" y="2117923"/>
                  <a:pt x="496572" y="2042787"/>
                  <a:pt x="514350" y="1971675"/>
                </a:cubicBezTo>
                <a:cubicBezTo>
                  <a:pt x="536817" y="1881806"/>
                  <a:pt x="523069" y="1940590"/>
                  <a:pt x="552450" y="1771650"/>
                </a:cubicBezTo>
                <a:cubicBezTo>
                  <a:pt x="560721" y="1724089"/>
                  <a:pt x="561469" y="1712013"/>
                  <a:pt x="571500" y="1666875"/>
                </a:cubicBezTo>
                <a:cubicBezTo>
                  <a:pt x="574340" y="1654096"/>
                  <a:pt x="577263" y="1641314"/>
                  <a:pt x="581025" y="1628775"/>
                </a:cubicBezTo>
                <a:cubicBezTo>
                  <a:pt x="586795" y="1609541"/>
                  <a:pt x="588936" y="1588333"/>
                  <a:pt x="600075" y="1571625"/>
                </a:cubicBezTo>
                <a:lnTo>
                  <a:pt x="619125" y="1543050"/>
                </a:lnTo>
                <a:cubicBezTo>
                  <a:pt x="622300" y="1524000"/>
                  <a:pt x="623966" y="1504636"/>
                  <a:pt x="628650" y="1485900"/>
                </a:cubicBezTo>
                <a:cubicBezTo>
                  <a:pt x="633520" y="1466419"/>
                  <a:pt x="641350" y="1447800"/>
                  <a:pt x="647700" y="1428750"/>
                </a:cubicBezTo>
                <a:cubicBezTo>
                  <a:pt x="650875" y="1419225"/>
                  <a:pt x="653496" y="1409497"/>
                  <a:pt x="657225" y="1400175"/>
                </a:cubicBezTo>
                <a:cubicBezTo>
                  <a:pt x="663575" y="1384300"/>
                  <a:pt x="671362" y="1368927"/>
                  <a:pt x="676275" y="1352550"/>
                </a:cubicBezTo>
                <a:cubicBezTo>
                  <a:pt x="680927" y="1337043"/>
                  <a:pt x="681540" y="1320544"/>
                  <a:pt x="685800" y="1304925"/>
                </a:cubicBezTo>
                <a:cubicBezTo>
                  <a:pt x="691084" y="1285552"/>
                  <a:pt x="698500" y="1266825"/>
                  <a:pt x="704850" y="1247775"/>
                </a:cubicBezTo>
                <a:cubicBezTo>
                  <a:pt x="708025" y="1238250"/>
                  <a:pt x="712406" y="1229045"/>
                  <a:pt x="714375" y="1219200"/>
                </a:cubicBezTo>
                <a:cubicBezTo>
                  <a:pt x="719813" y="1192009"/>
                  <a:pt x="725354" y="1160378"/>
                  <a:pt x="733425" y="1133475"/>
                </a:cubicBezTo>
                <a:cubicBezTo>
                  <a:pt x="739195" y="1114241"/>
                  <a:pt x="745017" y="1094969"/>
                  <a:pt x="752475" y="1076325"/>
                </a:cubicBezTo>
                <a:cubicBezTo>
                  <a:pt x="758825" y="1060450"/>
                  <a:pt x="766612" y="1045077"/>
                  <a:pt x="771525" y="1028700"/>
                </a:cubicBezTo>
                <a:cubicBezTo>
                  <a:pt x="786433" y="979005"/>
                  <a:pt x="773813" y="991611"/>
                  <a:pt x="790575" y="952500"/>
                </a:cubicBezTo>
                <a:cubicBezTo>
                  <a:pt x="796168" y="939449"/>
                  <a:pt x="804639" y="927695"/>
                  <a:pt x="809625" y="914400"/>
                </a:cubicBezTo>
                <a:cubicBezTo>
                  <a:pt x="814222" y="902143"/>
                  <a:pt x="812655" y="887666"/>
                  <a:pt x="819150" y="876300"/>
                </a:cubicBezTo>
                <a:cubicBezTo>
                  <a:pt x="825833" y="864604"/>
                  <a:pt x="838200" y="857250"/>
                  <a:pt x="847725" y="847725"/>
                </a:cubicBezTo>
                <a:cubicBezTo>
                  <a:pt x="850900" y="838200"/>
                  <a:pt x="852374" y="827927"/>
                  <a:pt x="857250" y="819150"/>
                </a:cubicBezTo>
                <a:cubicBezTo>
                  <a:pt x="868369" y="799136"/>
                  <a:pt x="888110" y="783720"/>
                  <a:pt x="895350" y="762000"/>
                </a:cubicBezTo>
                <a:cubicBezTo>
                  <a:pt x="898525" y="752475"/>
                  <a:pt x="899306" y="741779"/>
                  <a:pt x="904875" y="733425"/>
                </a:cubicBezTo>
                <a:cubicBezTo>
                  <a:pt x="912347" y="722217"/>
                  <a:pt x="925620" y="715811"/>
                  <a:pt x="933450" y="704850"/>
                </a:cubicBezTo>
                <a:cubicBezTo>
                  <a:pt x="996135" y="617091"/>
                  <a:pt x="906779" y="712471"/>
                  <a:pt x="981075" y="638175"/>
                </a:cubicBezTo>
                <a:cubicBezTo>
                  <a:pt x="1003723" y="570231"/>
                  <a:pt x="971609" y="652374"/>
                  <a:pt x="1019175" y="581025"/>
                </a:cubicBezTo>
                <a:cubicBezTo>
                  <a:pt x="1024744" y="572671"/>
                  <a:pt x="1023131" y="560804"/>
                  <a:pt x="1028700" y="552450"/>
                </a:cubicBezTo>
                <a:cubicBezTo>
                  <a:pt x="1036172" y="541242"/>
                  <a:pt x="1048651" y="534223"/>
                  <a:pt x="1057275" y="523875"/>
                </a:cubicBezTo>
                <a:cubicBezTo>
                  <a:pt x="1064604" y="515081"/>
                  <a:pt x="1068720" y="503856"/>
                  <a:pt x="1076325" y="495300"/>
                </a:cubicBezTo>
                <a:cubicBezTo>
                  <a:pt x="1094223" y="475164"/>
                  <a:pt x="1118531" y="460566"/>
                  <a:pt x="1133475" y="438150"/>
                </a:cubicBezTo>
                <a:cubicBezTo>
                  <a:pt x="1139825" y="428625"/>
                  <a:pt x="1144430" y="417670"/>
                  <a:pt x="1152525" y="409575"/>
                </a:cubicBezTo>
                <a:cubicBezTo>
                  <a:pt x="1160620" y="401480"/>
                  <a:pt x="1171785" y="397179"/>
                  <a:pt x="1181100" y="390525"/>
                </a:cubicBezTo>
                <a:cubicBezTo>
                  <a:pt x="1194018" y="381298"/>
                  <a:pt x="1206195" y="371054"/>
                  <a:pt x="1219200" y="361950"/>
                </a:cubicBezTo>
                <a:cubicBezTo>
                  <a:pt x="1237957" y="348820"/>
                  <a:pt x="1257300" y="336550"/>
                  <a:pt x="1276350" y="323850"/>
                </a:cubicBezTo>
                <a:cubicBezTo>
                  <a:pt x="1285875" y="317500"/>
                  <a:pt x="1293819" y="307576"/>
                  <a:pt x="1304925" y="304800"/>
                </a:cubicBezTo>
                <a:lnTo>
                  <a:pt x="1343025" y="295275"/>
                </a:lnTo>
                <a:cubicBezTo>
                  <a:pt x="1434182" y="204118"/>
                  <a:pt x="1317467" y="312314"/>
                  <a:pt x="1400175" y="257175"/>
                </a:cubicBezTo>
                <a:cubicBezTo>
                  <a:pt x="1411383" y="249703"/>
                  <a:pt x="1417542" y="236072"/>
                  <a:pt x="1428750" y="228600"/>
                </a:cubicBezTo>
                <a:cubicBezTo>
                  <a:pt x="1437104" y="223031"/>
                  <a:pt x="1448548" y="223951"/>
                  <a:pt x="1457325" y="219075"/>
                </a:cubicBezTo>
                <a:cubicBezTo>
                  <a:pt x="1477339" y="207956"/>
                  <a:pt x="1496159" y="194712"/>
                  <a:pt x="1514475" y="180975"/>
                </a:cubicBezTo>
                <a:cubicBezTo>
                  <a:pt x="1527175" y="171450"/>
                  <a:pt x="1538376" y="159500"/>
                  <a:pt x="1552575" y="152400"/>
                </a:cubicBezTo>
                <a:cubicBezTo>
                  <a:pt x="1564284" y="146546"/>
                  <a:pt x="1578088" y="146471"/>
                  <a:pt x="1590675" y="142875"/>
                </a:cubicBezTo>
                <a:cubicBezTo>
                  <a:pt x="1600329" y="140117"/>
                  <a:pt x="1610270" y="137840"/>
                  <a:pt x="1619250" y="133350"/>
                </a:cubicBezTo>
                <a:cubicBezTo>
                  <a:pt x="1629489" y="128230"/>
                  <a:pt x="1637586" y="119420"/>
                  <a:pt x="1647825" y="114300"/>
                </a:cubicBezTo>
                <a:cubicBezTo>
                  <a:pt x="1656805" y="109810"/>
                  <a:pt x="1667420" y="109265"/>
                  <a:pt x="1676400" y="104775"/>
                </a:cubicBezTo>
                <a:cubicBezTo>
                  <a:pt x="1686639" y="99655"/>
                  <a:pt x="1694736" y="90845"/>
                  <a:pt x="1704975" y="85725"/>
                </a:cubicBezTo>
                <a:cubicBezTo>
                  <a:pt x="1713955" y="81235"/>
                  <a:pt x="1723864" y="78842"/>
                  <a:pt x="1733550" y="76200"/>
                </a:cubicBezTo>
                <a:cubicBezTo>
                  <a:pt x="1758809" y="69311"/>
                  <a:pt x="1784912" y="65429"/>
                  <a:pt x="1809750" y="57150"/>
                </a:cubicBezTo>
                <a:cubicBezTo>
                  <a:pt x="1867579" y="37874"/>
                  <a:pt x="1844081" y="44210"/>
                  <a:pt x="1943100" y="28575"/>
                </a:cubicBezTo>
                <a:cubicBezTo>
                  <a:pt x="1968384" y="24583"/>
                  <a:pt x="1994092" y="23498"/>
                  <a:pt x="2019300" y="19050"/>
                </a:cubicBezTo>
                <a:cubicBezTo>
                  <a:pt x="2048127" y="13963"/>
                  <a:pt x="2076450" y="6350"/>
                  <a:pt x="2105025" y="0"/>
                </a:cubicBezTo>
                <a:lnTo>
                  <a:pt x="2819400" y="9525"/>
                </a:lnTo>
                <a:cubicBezTo>
                  <a:pt x="2851233" y="10321"/>
                  <a:pt x="2867566" y="20565"/>
                  <a:pt x="2895600" y="28575"/>
                </a:cubicBezTo>
                <a:cubicBezTo>
                  <a:pt x="2909842" y="32644"/>
                  <a:pt x="2947050" y="40012"/>
                  <a:pt x="2962275" y="47625"/>
                </a:cubicBezTo>
                <a:cubicBezTo>
                  <a:pt x="2972514" y="52745"/>
                  <a:pt x="2981325" y="60325"/>
                  <a:pt x="2990850" y="66675"/>
                </a:cubicBezTo>
                <a:cubicBezTo>
                  <a:pt x="2997200" y="76200"/>
                  <a:pt x="3005391" y="84728"/>
                  <a:pt x="3009900" y="95250"/>
                </a:cubicBezTo>
                <a:cubicBezTo>
                  <a:pt x="3032084" y="147012"/>
                  <a:pt x="3014059" y="220956"/>
                  <a:pt x="3009900" y="266700"/>
                </a:cubicBezTo>
                <a:cubicBezTo>
                  <a:pt x="3007582" y="292193"/>
                  <a:pt x="3004954" y="317715"/>
                  <a:pt x="3000375" y="342900"/>
                </a:cubicBezTo>
                <a:cubicBezTo>
                  <a:pt x="2998579" y="352778"/>
                  <a:pt x="2993608" y="361821"/>
                  <a:pt x="2990850" y="371475"/>
                </a:cubicBezTo>
                <a:cubicBezTo>
                  <a:pt x="2987254" y="384062"/>
                  <a:pt x="2984500" y="396875"/>
                  <a:pt x="2981325" y="409575"/>
                </a:cubicBezTo>
                <a:cubicBezTo>
                  <a:pt x="2986135" y="510583"/>
                  <a:pt x="2979089" y="572083"/>
                  <a:pt x="3000375" y="657225"/>
                </a:cubicBezTo>
                <a:cubicBezTo>
                  <a:pt x="3002810" y="666965"/>
                  <a:pt x="3007142" y="676146"/>
                  <a:pt x="3009900" y="685800"/>
                </a:cubicBezTo>
                <a:cubicBezTo>
                  <a:pt x="3013496" y="698387"/>
                  <a:pt x="3012930" y="712534"/>
                  <a:pt x="3019425" y="723900"/>
                </a:cubicBezTo>
                <a:cubicBezTo>
                  <a:pt x="3036213" y="753279"/>
                  <a:pt x="3049298" y="752908"/>
                  <a:pt x="3076575" y="762000"/>
                </a:cubicBezTo>
                <a:cubicBezTo>
                  <a:pt x="3082925" y="771525"/>
                  <a:pt x="3086686" y="783424"/>
                  <a:pt x="3095625" y="790575"/>
                </a:cubicBezTo>
                <a:cubicBezTo>
                  <a:pt x="3103465" y="796847"/>
                  <a:pt x="3117100" y="793000"/>
                  <a:pt x="3124200" y="800100"/>
                </a:cubicBezTo>
                <a:cubicBezTo>
                  <a:pt x="3134240" y="810140"/>
                  <a:pt x="3134997" y="826646"/>
                  <a:pt x="3143250" y="838200"/>
                </a:cubicBezTo>
                <a:cubicBezTo>
                  <a:pt x="3151080" y="849161"/>
                  <a:pt x="3161399" y="858245"/>
                  <a:pt x="3171825" y="866775"/>
                </a:cubicBezTo>
                <a:cubicBezTo>
                  <a:pt x="3278233" y="953836"/>
                  <a:pt x="3211197" y="900159"/>
                  <a:pt x="3286125" y="942975"/>
                </a:cubicBezTo>
                <a:cubicBezTo>
                  <a:pt x="3296064" y="948655"/>
                  <a:pt x="3304178" y="957516"/>
                  <a:pt x="3314700" y="962025"/>
                </a:cubicBezTo>
                <a:cubicBezTo>
                  <a:pt x="3326732" y="967182"/>
                  <a:pt x="3340100" y="968375"/>
                  <a:pt x="3352800" y="971550"/>
                </a:cubicBezTo>
                <a:cubicBezTo>
                  <a:pt x="3359150" y="981075"/>
                  <a:pt x="3366730" y="989886"/>
                  <a:pt x="3371850" y="1000125"/>
                </a:cubicBezTo>
                <a:cubicBezTo>
                  <a:pt x="3376340" y="1009105"/>
                  <a:pt x="3376499" y="1019923"/>
                  <a:pt x="3381375" y="1028700"/>
                </a:cubicBezTo>
                <a:cubicBezTo>
                  <a:pt x="3392494" y="1048714"/>
                  <a:pt x="3419475" y="1085850"/>
                  <a:pt x="3419475" y="1085850"/>
                </a:cubicBezTo>
                <a:cubicBezTo>
                  <a:pt x="3424308" y="1105184"/>
                  <a:pt x="3430326" y="1133394"/>
                  <a:pt x="3438525" y="1152525"/>
                </a:cubicBezTo>
                <a:cubicBezTo>
                  <a:pt x="3457673" y="1197204"/>
                  <a:pt x="3466050" y="1201222"/>
                  <a:pt x="3495675" y="1247775"/>
                </a:cubicBezTo>
                <a:cubicBezTo>
                  <a:pt x="3505614" y="1263394"/>
                  <a:pt x="3514311" y="1279781"/>
                  <a:pt x="3524250" y="1295400"/>
                </a:cubicBezTo>
                <a:cubicBezTo>
                  <a:pt x="3536542" y="1314716"/>
                  <a:pt x="3549650" y="1333500"/>
                  <a:pt x="3562350" y="1352550"/>
                </a:cubicBezTo>
                <a:cubicBezTo>
                  <a:pt x="3568700" y="1362075"/>
                  <a:pt x="3573305" y="1373030"/>
                  <a:pt x="3581400" y="1381125"/>
                </a:cubicBezTo>
                <a:lnTo>
                  <a:pt x="3638550" y="1438275"/>
                </a:lnTo>
                <a:cubicBezTo>
                  <a:pt x="3648075" y="1447800"/>
                  <a:pt x="3659653" y="1455642"/>
                  <a:pt x="3667125" y="1466850"/>
                </a:cubicBezTo>
                <a:cubicBezTo>
                  <a:pt x="3714423" y="1537796"/>
                  <a:pt x="3653634" y="1450661"/>
                  <a:pt x="3714750" y="1524000"/>
                </a:cubicBezTo>
                <a:cubicBezTo>
                  <a:pt x="3722079" y="1532794"/>
                  <a:pt x="3726471" y="1543781"/>
                  <a:pt x="3733800" y="1552575"/>
                </a:cubicBezTo>
                <a:cubicBezTo>
                  <a:pt x="3742424" y="1562923"/>
                  <a:pt x="3754105" y="1570517"/>
                  <a:pt x="3762375" y="1581150"/>
                </a:cubicBezTo>
                <a:cubicBezTo>
                  <a:pt x="3776431" y="1599222"/>
                  <a:pt x="3784286" y="1622111"/>
                  <a:pt x="3800475" y="1638300"/>
                </a:cubicBezTo>
                <a:cubicBezTo>
                  <a:pt x="3883957" y="1721782"/>
                  <a:pt x="3781795" y="1615884"/>
                  <a:pt x="3848100" y="1695450"/>
                </a:cubicBezTo>
                <a:cubicBezTo>
                  <a:pt x="3856724" y="1705798"/>
                  <a:pt x="3868051" y="1713677"/>
                  <a:pt x="3876675" y="1724025"/>
                </a:cubicBezTo>
                <a:cubicBezTo>
                  <a:pt x="3916362" y="1771650"/>
                  <a:pt x="3871912" y="1736725"/>
                  <a:pt x="3924300" y="1771650"/>
                </a:cubicBezTo>
                <a:cubicBezTo>
                  <a:pt x="3930650" y="1781175"/>
                  <a:pt x="3936021" y="1791431"/>
                  <a:pt x="3943350" y="1800225"/>
                </a:cubicBezTo>
                <a:cubicBezTo>
                  <a:pt x="3971328" y="1833798"/>
                  <a:pt x="3989249" y="1840349"/>
                  <a:pt x="4029075" y="1866900"/>
                </a:cubicBezTo>
                <a:lnTo>
                  <a:pt x="4057650" y="1885950"/>
                </a:lnTo>
                <a:cubicBezTo>
                  <a:pt x="4067175" y="1892300"/>
                  <a:pt x="4079356" y="1895842"/>
                  <a:pt x="4086225" y="1905000"/>
                </a:cubicBezTo>
                <a:cubicBezTo>
                  <a:pt x="4120824" y="1951132"/>
                  <a:pt x="4099740" y="1938080"/>
                  <a:pt x="4143375" y="1952625"/>
                </a:cubicBezTo>
                <a:cubicBezTo>
                  <a:pt x="4178300" y="2005013"/>
                  <a:pt x="4143375" y="1960563"/>
                  <a:pt x="4191000" y="2000250"/>
                </a:cubicBezTo>
                <a:cubicBezTo>
                  <a:pt x="4201348" y="2008874"/>
                  <a:pt x="4208367" y="2021353"/>
                  <a:pt x="4219575" y="2028825"/>
                </a:cubicBezTo>
                <a:cubicBezTo>
                  <a:pt x="4227929" y="2034394"/>
                  <a:pt x="4239170" y="2033860"/>
                  <a:pt x="4248150" y="2038350"/>
                </a:cubicBezTo>
                <a:cubicBezTo>
                  <a:pt x="4258389" y="2043470"/>
                  <a:pt x="4266486" y="2052280"/>
                  <a:pt x="4276725" y="2057400"/>
                </a:cubicBezTo>
                <a:cubicBezTo>
                  <a:pt x="4285705" y="2061890"/>
                  <a:pt x="4296072" y="2062970"/>
                  <a:pt x="4305300" y="2066925"/>
                </a:cubicBezTo>
                <a:cubicBezTo>
                  <a:pt x="4318351" y="2072518"/>
                  <a:pt x="4330349" y="2080382"/>
                  <a:pt x="4343400" y="2085975"/>
                </a:cubicBezTo>
                <a:cubicBezTo>
                  <a:pt x="4373243" y="2098765"/>
                  <a:pt x="4394874" y="2099317"/>
                  <a:pt x="4429125" y="2105025"/>
                </a:cubicBezTo>
                <a:lnTo>
                  <a:pt x="4448175" y="2162175"/>
                </a:lnTo>
                <a:lnTo>
                  <a:pt x="4457700" y="2190750"/>
                </a:lnTo>
                <a:cubicBezTo>
                  <a:pt x="4454525" y="2228850"/>
                  <a:pt x="4454460" y="2267338"/>
                  <a:pt x="4448175" y="2305050"/>
                </a:cubicBezTo>
                <a:cubicBezTo>
                  <a:pt x="4436204" y="2376874"/>
                  <a:pt x="4423937" y="2353526"/>
                  <a:pt x="4391025" y="2419350"/>
                </a:cubicBezTo>
                <a:cubicBezTo>
                  <a:pt x="4384675" y="2432050"/>
                  <a:pt x="4377568" y="2444399"/>
                  <a:pt x="4371975" y="2457450"/>
                </a:cubicBezTo>
                <a:cubicBezTo>
                  <a:pt x="4368020" y="2466678"/>
                  <a:pt x="4366940" y="2477045"/>
                  <a:pt x="4362450" y="2486025"/>
                </a:cubicBezTo>
                <a:cubicBezTo>
                  <a:pt x="4357330" y="2496264"/>
                  <a:pt x="4348049" y="2504139"/>
                  <a:pt x="4343400" y="2514600"/>
                </a:cubicBezTo>
                <a:cubicBezTo>
                  <a:pt x="4335245" y="2532950"/>
                  <a:pt x="4334681" y="2554531"/>
                  <a:pt x="4324350" y="2571750"/>
                </a:cubicBezTo>
                <a:cubicBezTo>
                  <a:pt x="4274009" y="2655652"/>
                  <a:pt x="4319756" y="2584225"/>
                  <a:pt x="4257675" y="2667000"/>
                </a:cubicBezTo>
                <a:cubicBezTo>
                  <a:pt x="4203309" y="2739489"/>
                  <a:pt x="4268335" y="2653527"/>
                  <a:pt x="4229100" y="2724150"/>
                </a:cubicBezTo>
                <a:cubicBezTo>
                  <a:pt x="4200617" y="2775419"/>
                  <a:pt x="4197135" y="2775165"/>
                  <a:pt x="4162425" y="2809875"/>
                </a:cubicBezTo>
                <a:cubicBezTo>
                  <a:pt x="4146223" y="2858481"/>
                  <a:pt x="4163243" y="2821621"/>
                  <a:pt x="4124325" y="2867025"/>
                </a:cubicBezTo>
                <a:cubicBezTo>
                  <a:pt x="4048201" y="2955836"/>
                  <a:pt x="4153417" y="2851094"/>
                  <a:pt x="4048125" y="2943225"/>
                </a:cubicBezTo>
                <a:cubicBezTo>
                  <a:pt x="4037988" y="2952095"/>
                  <a:pt x="4030326" y="2963718"/>
                  <a:pt x="4019550" y="2971800"/>
                </a:cubicBezTo>
                <a:cubicBezTo>
                  <a:pt x="4000961" y="2985741"/>
                  <a:pt x="3963305" y="3002796"/>
                  <a:pt x="3943350" y="3019425"/>
                </a:cubicBezTo>
                <a:cubicBezTo>
                  <a:pt x="3933002" y="3028049"/>
                  <a:pt x="3925123" y="3039376"/>
                  <a:pt x="3914775" y="3048000"/>
                </a:cubicBezTo>
                <a:cubicBezTo>
                  <a:pt x="3883314" y="3074218"/>
                  <a:pt x="3885365" y="3062809"/>
                  <a:pt x="3848100" y="3086100"/>
                </a:cubicBezTo>
                <a:cubicBezTo>
                  <a:pt x="3841003" y="3090535"/>
                  <a:pt x="3794248" y="3128229"/>
                  <a:pt x="3781425" y="3133725"/>
                </a:cubicBezTo>
                <a:cubicBezTo>
                  <a:pt x="3769393" y="3138882"/>
                  <a:pt x="3755912" y="3139654"/>
                  <a:pt x="3743325" y="3143250"/>
                </a:cubicBezTo>
                <a:cubicBezTo>
                  <a:pt x="3733671" y="3146008"/>
                  <a:pt x="3723978" y="3148820"/>
                  <a:pt x="3714750" y="3152775"/>
                </a:cubicBezTo>
                <a:cubicBezTo>
                  <a:pt x="3701699" y="3158368"/>
                  <a:pt x="3690250" y="3167745"/>
                  <a:pt x="3676650" y="3171825"/>
                </a:cubicBezTo>
                <a:cubicBezTo>
                  <a:pt x="3535960" y="3214032"/>
                  <a:pt x="3686110" y="3155972"/>
                  <a:pt x="3581400" y="3190875"/>
                </a:cubicBezTo>
                <a:cubicBezTo>
                  <a:pt x="3445065" y="3236320"/>
                  <a:pt x="3632284" y="3182277"/>
                  <a:pt x="3476625" y="3228975"/>
                </a:cubicBezTo>
                <a:cubicBezTo>
                  <a:pt x="3461366" y="3233553"/>
                  <a:pt x="3425955" y="3240022"/>
                  <a:pt x="3409950" y="3248025"/>
                </a:cubicBezTo>
                <a:cubicBezTo>
                  <a:pt x="3340643" y="3282679"/>
                  <a:pt x="3435956" y="3259278"/>
                  <a:pt x="3314700" y="3276600"/>
                </a:cubicBezTo>
                <a:cubicBezTo>
                  <a:pt x="3237358" y="3302381"/>
                  <a:pt x="3203053" y="3316694"/>
                  <a:pt x="3105150" y="3324225"/>
                </a:cubicBezTo>
                <a:cubicBezTo>
                  <a:pt x="3002917" y="3332089"/>
                  <a:pt x="2932574" y="3335525"/>
                  <a:pt x="2828925" y="3352800"/>
                </a:cubicBezTo>
                <a:cubicBezTo>
                  <a:pt x="2803100" y="3357104"/>
                  <a:pt x="2778705" y="3368603"/>
                  <a:pt x="2752725" y="3371850"/>
                </a:cubicBezTo>
                <a:cubicBezTo>
                  <a:pt x="2727325" y="3375025"/>
                  <a:pt x="2701774" y="3377167"/>
                  <a:pt x="2676525" y="3381375"/>
                </a:cubicBezTo>
                <a:cubicBezTo>
                  <a:pt x="2608219" y="3392759"/>
                  <a:pt x="2665835" y="3395198"/>
                  <a:pt x="2571750" y="3400425"/>
                </a:cubicBezTo>
                <a:cubicBezTo>
                  <a:pt x="2479762" y="3405535"/>
                  <a:pt x="2387600" y="3406775"/>
                  <a:pt x="2295525" y="3409950"/>
                </a:cubicBezTo>
                <a:lnTo>
                  <a:pt x="2200275" y="3419475"/>
                </a:lnTo>
                <a:cubicBezTo>
                  <a:pt x="2174834" y="3422302"/>
                  <a:pt x="2149663" y="3428289"/>
                  <a:pt x="2124075" y="3429000"/>
                </a:cubicBezTo>
                <a:cubicBezTo>
                  <a:pt x="1920929" y="3434643"/>
                  <a:pt x="1717675" y="3435350"/>
                  <a:pt x="1514475" y="3438525"/>
                </a:cubicBezTo>
                <a:cubicBezTo>
                  <a:pt x="1444255" y="3461932"/>
                  <a:pt x="1457737" y="3458877"/>
                  <a:pt x="1333500" y="3476625"/>
                </a:cubicBezTo>
                <a:cubicBezTo>
                  <a:pt x="1311275" y="3479800"/>
                  <a:pt x="1288970" y="3482459"/>
                  <a:pt x="1266825" y="3486150"/>
                </a:cubicBezTo>
                <a:cubicBezTo>
                  <a:pt x="1250856" y="3488812"/>
                  <a:pt x="1235227" y="3493385"/>
                  <a:pt x="1219200" y="3495675"/>
                </a:cubicBezTo>
                <a:cubicBezTo>
                  <a:pt x="1190738" y="3499741"/>
                  <a:pt x="1162050" y="3502025"/>
                  <a:pt x="1133475" y="3505200"/>
                </a:cubicBezTo>
                <a:cubicBezTo>
                  <a:pt x="1123950" y="3508375"/>
                  <a:pt x="1114640" y="3512290"/>
                  <a:pt x="1104900" y="3514725"/>
                </a:cubicBezTo>
                <a:cubicBezTo>
                  <a:pt x="1089194" y="3518652"/>
                  <a:pt x="1072634" y="3519130"/>
                  <a:pt x="1057275" y="3524250"/>
                </a:cubicBezTo>
                <a:cubicBezTo>
                  <a:pt x="1043805" y="3528740"/>
                  <a:pt x="1032775" y="3539220"/>
                  <a:pt x="1019175" y="3543300"/>
                </a:cubicBezTo>
                <a:cubicBezTo>
                  <a:pt x="1000677" y="3548849"/>
                  <a:pt x="980963" y="3549037"/>
                  <a:pt x="962025" y="3552825"/>
                </a:cubicBezTo>
                <a:cubicBezTo>
                  <a:pt x="872942" y="3570642"/>
                  <a:pt x="967976" y="3553719"/>
                  <a:pt x="895350" y="3571875"/>
                </a:cubicBezTo>
                <a:cubicBezTo>
                  <a:pt x="879644" y="3575802"/>
                  <a:pt x="863431" y="3577473"/>
                  <a:pt x="847725" y="3581400"/>
                </a:cubicBezTo>
                <a:cubicBezTo>
                  <a:pt x="837985" y="3583835"/>
                  <a:pt x="828836" y="3588283"/>
                  <a:pt x="819150" y="3590925"/>
                </a:cubicBezTo>
                <a:cubicBezTo>
                  <a:pt x="793891" y="3597814"/>
                  <a:pt x="768623" y="3604840"/>
                  <a:pt x="742950" y="3609975"/>
                </a:cubicBezTo>
                <a:cubicBezTo>
                  <a:pt x="729755" y="3612614"/>
                  <a:pt x="683225" y="3619872"/>
                  <a:pt x="666750" y="3629025"/>
                </a:cubicBezTo>
                <a:cubicBezTo>
                  <a:pt x="646736" y="3640144"/>
                  <a:pt x="628650" y="3654425"/>
                  <a:pt x="609600" y="3667125"/>
                </a:cubicBezTo>
                <a:cubicBezTo>
                  <a:pt x="593375" y="3677942"/>
                  <a:pt x="554740" y="3702935"/>
                  <a:pt x="542925" y="3714750"/>
                </a:cubicBezTo>
                <a:cubicBezTo>
                  <a:pt x="534830" y="3722845"/>
                  <a:pt x="531970" y="3735230"/>
                  <a:pt x="523875" y="3743325"/>
                </a:cubicBezTo>
                <a:cubicBezTo>
                  <a:pt x="479137" y="3788063"/>
                  <a:pt x="493489" y="3753818"/>
                  <a:pt x="457200" y="3800475"/>
                </a:cubicBezTo>
                <a:cubicBezTo>
                  <a:pt x="443144" y="3818547"/>
                  <a:pt x="431800" y="3838575"/>
                  <a:pt x="419100" y="3857625"/>
                </a:cubicBezTo>
                <a:cubicBezTo>
                  <a:pt x="412750" y="3867150"/>
                  <a:pt x="405170" y="3875961"/>
                  <a:pt x="400050" y="3886200"/>
                </a:cubicBezTo>
                <a:cubicBezTo>
                  <a:pt x="387350" y="3911600"/>
                  <a:pt x="377702" y="3938771"/>
                  <a:pt x="361950" y="3962400"/>
                </a:cubicBezTo>
                <a:cubicBezTo>
                  <a:pt x="355600" y="3971925"/>
                  <a:pt x="348020" y="3980736"/>
                  <a:pt x="342900" y="3990975"/>
                </a:cubicBezTo>
                <a:cubicBezTo>
                  <a:pt x="338410" y="3999955"/>
                  <a:pt x="338944" y="4011196"/>
                  <a:pt x="333375" y="4019550"/>
                </a:cubicBezTo>
                <a:cubicBezTo>
                  <a:pt x="291244" y="4082747"/>
                  <a:pt x="316913" y="4014374"/>
                  <a:pt x="285750" y="4076700"/>
                </a:cubicBezTo>
                <a:cubicBezTo>
                  <a:pt x="281260" y="4085680"/>
                  <a:pt x="280715" y="4096295"/>
                  <a:pt x="276225" y="4105275"/>
                </a:cubicBezTo>
                <a:cubicBezTo>
                  <a:pt x="269261" y="4119203"/>
                  <a:pt x="235072" y="4163321"/>
                  <a:pt x="228600" y="4171950"/>
                </a:cubicBezTo>
                <a:cubicBezTo>
                  <a:pt x="208776" y="4251244"/>
                  <a:pt x="232914" y="4172846"/>
                  <a:pt x="200025" y="4238625"/>
                </a:cubicBezTo>
                <a:cubicBezTo>
                  <a:pt x="195535" y="4247605"/>
                  <a:pt x="194990" y="4258220"/>
                  <a:pt x="190500" y="4267200"/>
                </a:cubicBezTo>
                <a:cubicBezTo>
                  <a:pt x="185380" y="4277439"/>
                  <a:pt x="176099" y="4285314"/>
                  <a:pt x="171450" y="4295775"/>
                </a:cubicBezTo>
                <a:cubicBezTo>
                  <a:pt x="163295" y="4314125"/>
                  <a:pt x="157270" y="4333444"/>
                  <a:pt x="152400" y="4352925"/>
                </a:cubicBezTo>
                <a:cubicBezTo>
                  <a:pt x="149348" y="4365132"/>
                  <a:pt x="140182" y="4405935"/>
                  <a:pt x="133350" y="4419600"/>
                </a:cubicBezTo>
                <a:cubicBezTo>
                  <a:pt x="128230" y="4429839"/>
                  <a:pt x="119420" y="4437936"/>
                  <a:pt x="114300" y="4448175"/>
                </a:cubicBezTo>
                <a:cubicBezTo>
                  <a:pt x="74865" y="4527045"/>
                  <a:pt x="140320" y="4423433"/>
                  <a:pt x="85725" y="4505325"/>
                </a:cubicBezTo>
                <a:cubicBezTo>
                  <a:pt x="82550" y="4518025"/>
                  <a:pt x="82054" y="4531716"/>
                  <a:pt x="76200" y="4543425"/>
                </a:cubicBezTo>
                <a:cubicBezTo>
                  <a:pt x="65961" y="4563903"/>
                  <a:pt x="45340" y="4578855"/>
                  <a:pt x="38100" y="4600575"/>
                </a:cubicBezTo>
                <a:cubicBezTo>
                  <a:pt x="15430" y="4668585"/>
                  <a:pt x="30189" y="4641017"/>
                  <a:pt x="0" y="4686300"/>
                </a:cubicBezTo>
                <a:cubicBezTo>
                  <a:pt x="3175" y="4387850"/>
                  <a:pt x="3731" y="4089361"/>
                  <a:pt x="9525" y="3790950"/>
                </a:cubicBezTo>
                <a:cubicBezTo>
                  <a:pt x="10498" y="3740833"/>
                  <a:pt x="19234" y="3704307"/>
                  <a:pt x="28575" y="3657600"/>
                </a:cubicBezTo>
                <a:cubicBezTo>
                  <a:pt x="52909" y="3694100"/>
                  <a:pt x="34925" y="3749675"/>
                  <a:pt x="38100" y="3743325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5" name="Oval 144"/>
          <p:cNvSpPr/>
          <p:nvPr/>
        </p:nvSpPr>
        <p:spPr>
          <a:xfrm>
            <a:off x="2401140" y="282161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6" name="Oval 145"/>
          <p:cNvSpPr/>
          <p:nvPr/>
        </p:nvSpPr>
        <p:spPr>
          <a:xfrm>
            <a:off x="2255407" y="305021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8" name="Oval 147"/>
          <p:cNvSpPr/>
          <p:nvPr/>
        </p:nvSpPr>
        <p:spPr>
          <a:xfrm>
            <a:off x="2651838" y="33329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9" name="Oval 148"/>
          <p:cNvSpPr/>
          <p:nvPr/>
        </p:nvSpPr>
        <p:spPr>
          <a:xfrm>
            <a:off x="2677365" y="356629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Oval 149"/>
          <p:cNvSpPr/>
          <p:nvPr/>
        </p:nvSpPr>
        <p:spPr>
          <a:xfrm>
            <a:off x="2932254" y="361868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1" name="Oval 150"/>
          <p:cNvSpPr/>
          <p:nvPr/>
        </p:nvSpPr>
        <p:spPr>
          <a:xfrm>
            <a:off x="3117992" y="39163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3" name="Oval 152"/>
          <p:cNvSpPr/>
          <p:nvPr/>
        </p:nvSpPr>
        <p:spPr>
          <a:xfrm>
            <a:off x="3571572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4" name="Oval 153"/>
          <p:cNvSpPr/>
          <p:nvPr/>
        </p:nvSpPr>
        <p:spPr>
          <a:xfrm>
            <a:off x="3322779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5" name="Oval 154"/>
          <p:cNvSpPr/>
          <p:nvPr/>
        </p:nvSpPr>
        <p:spPr>
          <a:xfrm>
            <a:off x="3073986" y="413780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6" name="Oval 155"/>
          <p:cNvSpPr/>
          <p:nvPr/>
        </p:nvSpPr>
        <p:spPr>
          <a:xfrm>
            <a:off x="2497533" y="250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7" name="Oval 156"/>
          <p:cNvSpPr/>
          <p:nvPr/>
        </p:nvSpPr>
        <p:spPr>
          <a:xfrm>
            <a:off x="2853006" y="38425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8" name="Oval 157"/>
          <p:cNvSpPr/>
          <p:nvPr/>
        </p:nvSpPr>
        <p:spPr>
          <a:xfrm>
            <a:off x="2447622" y="344247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1" name="Oval 160"/>
          <p:cNvSpPr/>
          <p:nvPr/>
        </p:nvSpPr>
        <p:spPr>
          <a:xfrm>
            <a:off x="2849006" y="40806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2" name="Oval 161"/>
          <p:cNvSpPr/>
          <p:nvPr/>
        </p:nvSpPr>
        <p:spPr>
          <a:xfrm>
            <a:off x="2598117" y="379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3" name="Oval 162"/>
          <p:cNvSpPr/>
          <p:nvPr/>
        </p:nvSpPr>
        <p:spPr>
          <a:xfrm>
            <a:off x="2047572" y="30995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4" name="Oval 163"/>
          <p:cNvSpPr/>
          <p:nvPr/>
        </p:nvSpPr>
        <p:spPr>
          <a:xfrm>
            <a:off x="2303604" y="3269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5" name="Oval 164"/>
          <p:cNvSpPr/>
          <p:nvPr/>
        </p:nvSpPr>
        <p:spPr>
          <a:xfrm>
            <a:off x="2198258" y="3518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6" name="Oval 165"/>
          <p:cNvSpPr/>
          <p:nvPr/>
        </p:nvSpPr>
        <p:spPr>
          <a:xfrm>
            <a:off x="2392186" y="366154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7" name="Oval 166"/>
          <p:cNvSpPr/>
          <p:nvPr/>
        </p:nvSpPr>
        <p:spPr>
          <a:xfrm>
            <a:off x="2580591" y="40330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8" name="Oval 167"/>
          <p:cNvSpPr/>
          <p:nvPr/>
        </p:nvSpPr>
        <p:spPr>
          <a:xfrm>
            <a:off x="2260741" y="263284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9" name="Oval 168"/>
          <p:cNvSpPr/>
          <p:nvPr/>
        </p:nvSpPr>
        <p:spPr>
          <a:xfrm>
            <a:off x="2114247" y="28692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0" name="Oval 169"/>
          <p:cNvSpPr/>
          <p:nvPr/>
        </p:nvSpPr>
        <p:spPr>
          <a:xfrm>
            <a:off x="2064908" y="333770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Oval 170"/>
          <p:cNvSpPr/>
          <p:nvPr/>
        </p:nvSpPr>
        <p:spPr>
          <a:xfrm>
            <a:off x="1748965" y="32502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2" name="Oval 171"/>
          <p:cNvSpPr/>
          <p:nvPr/>
        </p:nvSpPr>
        <p:spPr>
          <a:xfrm>
            <a:off x="2236930" y="40425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3" name="Oval 172"/>
          <p:cNvSpPr/>
          <p:nvPr/>
        </p:nvSpPr>
        <p:spPr>
          <a:xfrm>
            <a:off x="1846404" y="38782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4" name="Oval 173"/>
          <p:cNvSpPr/>
          <p:nvPr/>
        </p:nvSpPr>
        <p:spPr>
          <a:xfrm>
            <a:off x="2875104" y="435687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42"/>
          <p:cNvSpPr/>
          <p:nvPr/>
        </p:nvSpPr>
        <p:spPr>
          <a:xfrm>
            <a:off x="13512" y="13512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7" name="Oval 176"/>
          <p:cNvSpPr/>
          <p:nvPr/>
        </p:nvSpPr>
        <p:spPr>
          <a:xfrm>
            <a:off x="2670619" y="307131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" name="Oval 177"/>
          <p:cNvSpPr/>
          <p:nvPr/>
        </p:nvSpPr>
        <p:spPr>
          <a:xfrm>
            <a:off x="3357690" y="39144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Oval 178"/>
          <p:cNvSpPr/>
          <p:nvPr/>
        </p:nvSpPr>
        <p:spPr>
          <a:xfrm>
            <a:off x="2957375" y="332037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Oval 179"/>
          <p:cNvSpPr/>
          <p:nvPr/>
        </p:nvSpPr>
        <p:spPr>
          <a:xfrm>
            <a:off x="3155198" y="36622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Freeform 181"/>
          <p:cNvSpPr/>
          <p:nvPr/>
        </p:nvSpPr>
        <p:spPr>
          <a:xfrm rot="19641735">
            <a:off x="3287807" y="3651319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Freeform 182"/>
          <p:cNvSpPr/>
          <p:nvPr/>
        </p:nvSpPr>
        <p:spPr>
          <a:xfrm rot="19641735">
            <a:off x="3492086" y="3903417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4" name="Freeform 183"/>
          <p:cNvSpPr/>
          <p:nvPr/>
        </p:nvSpPr>
        <p:spPr>
          <a:xfrm rot="19641735">
            <a:off x="3096542" y="3318065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5" name="Freeform 184"/>
          <p:cNvSpPr/>
          <p:nvPr/>
        </p:nvSpPr>
        <p:spPr>
          <a:xfrm rot="19641735">
            <a:off x="2800194" y="3059952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7" name="TextBox 146"/>
          <p:cNvSpPr txBox="1"/>
          <p:nvPr/>
        </p:nvSpPr>
        <p:spPr>
          <a:xfrm>
            <a:off x="5322395" y="3442944"/>
            <a:ext cx="5544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RyR</a:t>
            </a:r>
            <a:endParaRPr lang="en-US" b="1" dirty="0"/>
          </a:p>
        </p:txBody>
      </p:sp>
      <p:sp>
        <p:nvSpPr>
          <p:cNvPr id="152" name="TextBox 151"/>
          <p:cNvSpPr txBox="1"/>
          <p:nvPr/>
        </p:nvSpPr>
        <p:spPr>
          <a:xfrm>
            <a:off x="4101813" y="2888924"/>
            <a:ext cx="8791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/>
              <a:t>Ca</a:t>
            </a:r>
            <a:r>
              <a:rPr lang="en-US" sz="2400" b="1" baseline="30000" dirty="0" smtClean="0"/>
              <a:t>2+</a:t>
            </a:r>
            <a:endParaRPr lang="en-US" sz="2400" b="1" baseline="30000" dirty="0"/>
          </a:p>
        </p:txBody>
      </p:sp>
      <p:sp>
        <p:nvSpPr>
          <p:cNvPr id="159" name="TextBox 158"/>
          <p:cNvSpPr txBox="1"/>
          <p:nvPr/>
        </p:nvSpPr>
        <p:spPr>
          <a:xfrm>
            <a:off x="5879000" y="2832323"/>
            <a:ext cx="8857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cAMP</a:t>
            </a:r>
            <a:endParaRPr lang="en-US" b="1" dirty="0"/>
          </a:p>
        </p:txBody>
      </p:sp>
      <p:sp>
        <p:nvSpPr>
          <p:cNvPr id="160" name="TextBox 159"/>
          <p:cNvSpPr txBox="1"/>
          <p:nvPr/>
        </p:nvSpPr>
        <p:spPr>
          <a:xfrm>
            <a:off x="4995581" y="2864895"/>
            <a:ext cx="4589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AC</a:t>
            </a:r>
            <a:endParaRPr lang="en-US" b="1" dirty="0"/>
          </a:p>
        </p:txBody>
      </p:sp>
      <p:sp>
        <p:nvSpPr>
          <p:cNvPr id="176" name="TextBox 175"/>
          <p:cNvSpPr txBox="1"/>
          <p:nvPr/>
        </p:nvSpPr>
        <p:spPr>
          <a:xfrm>
            <a:off x="6414433" y="3171820"/>
            <a:ext cx="652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PKA</a:t>
            </a:r>
            <a:endParaRPr lang="en-US" b="1" dirty="0"/>
          </a:p>
        </p:txBody>
      </p:sp>
      <p:sp>
        <p:nvSpPr>
          <p:cNvPr id="186" name="TextBox 185"/>
          <p:cNvSpPr txBox="1"/>
          <p:nvPr/>
        </p:nvSpPr>
        <p:spPr>
          <a:xfrm>
            <a:off x="5278383" y="3256817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IP3R</a:t>
            </a:r>
            <a:endParaRPr lang="en-US" b="1" dirty="0"/>
          </a:p>
        </p:txBody>
      </p:sp>
      <p:cxnSp>
        <p:nvCxnSpPr>
          <p:cNvPr id="187" name="Straight Arrow Connector 186"/>
          <p:cNvCxnSpPr/>
          <p:nvPr/>
        </p:nvCxnSpPr>
        <p:spPr>
          <a:xfrm flipV="1">
            <a:off x="4707310" y="3060066"/>
            <a:ext cx="360778" cy="62128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Straight Arrow Connector 187"/>
          <p:cNvCxnSpPr>
            <a:endCxn id="159" idx="1"/>
          </p:cNvCxnSpPr>
          <p:nvPr/>
        </p:nvCxnSpPr>
        <p:spPr>
          <a:xfrm flipV="1">
            <a:off x="5434284" y="3016989"/>
            <a:ext cx="444716" cy="62278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Freeform 201"/>
          <p:cNvSpPr/>
          <p:nvPr/>
        </p:nvSpPr>
        <p:spPr>
          <a:xfrm>
            <a:off x="6577005" y="3007545"/>
            <a:ext cx="207027" cy="212562"/>
          </a:xfrm>
          <a:custGeom>
            <a:avLst/>
            <a:gdLst>
              <a:gd name="connsiteX0" fmla="*/ 0 w 207027"/>
              <a:gd name="connsiteY0" fmla="*/ 22062 h 212562"/>
              <a:gd name="connsiteX1" fmla="*/ 185737 w 207027"/>
              <a:gd name="connsiteY1" fmla="*/ 17299 h 212562"/>
              <a:gd name="connsiteX2" fmla="*/ 195262 w 207027"/>
              <a:gd name="connsiteY2" fmla="*/ 212562 h 21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027" h="212562">
                <a:moveTo>
                  <a:pt x="0" y="22062"/>
                </a:moveTo>
                <a:cubicBezTo>
                  <a:pt x="76597" y="3805"/>
                  <a:pt x="153194" y="-14451"/>
                  <a:pt x="185737" y="17299"/>
                </a:cubicBezTo>
                <a:cubicBezTo>
                  <a:pt x="218280" y="49049"/>
                  <a:pt x="206771" y="130805"/>
                  <a:pt x="195262" y="212562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03" name="Straight Arrow Connector 202"/>
          <p:cNvCxnSpPr/>
          <p:nvPr/>
        </p:nvCxnSpPr>
        <p:spPr>
          <a:xfrm flipH="1">
            <a:off x="5850482" y="3388708"/>
            <a:ext cx="603551" cy="176237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" name="Freeform 203"/>
          <p:cNvSpPr/>
          <p:nvPr/>
        </p:nvSpPr>
        <p:spPr>
          <a:xfrm>
            <a:off x="4429117" y="3301069"/>
            <a:ext cx="909638" cy="279840"/>
          </a:xfrm>
          <a:custGeom>
            <a:avLst/>
            <a:gdLst>
              <a:gd name="connsiteX0" fmla="*/ 909638 w 909638"/>
              <a:gd name="connsiteY0" fmla="*/ 238125 h 279840"/>
              <a:gd name="connsiteX1" fmla="*/ 633413 w 909638"/>
              <a:gd name="connsiteY1" fmla="*/ 271463 h 279840"/>
              <a:gd name="connsiteX2" fmla="*/ 147638 w 909638"/>
              <a:gd name="connsiteY2" fmla="*/ 252413 h 279840"/>
              <a:gd name="connsiteX3" fmla="*/ 0 w 909638"/>
              <a:gd name="connsiteY3" fmla="*/ 0 h 279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9638" h="279840">
                <a:moveTo>
                  <a:pt x="909638" y="238125"/>
                </a:moveTo>
                <a:cubicBezTo>
                  <a:pt x="835025" y="253603"/>
                  <a:pt x="760413" y="269082"/>
                  <a:pt x="633413" y="271463"/>
                </a:cubicBezTo>
                <a:cubicBezTo>
                  <a:pt x="506413" y="273844"/>
                  <a:pt x="253207" y="297657"/>
                  <a:pt x="147638" y="252413"/>
                </a:cubicBezTo>
                <a:cubicBezTo>
                  <a:pt x="42069" y="207169"/>
                  <a:pt x="21034" y="103584"/>
                  <a:pt x="0" y="0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" name="Oval 45"/>
          <p:cNvSpPr>
            <a:spLocks noChangeArrowheads="1"/>
          </p:cNvSpPr>
          <p:nvPr/>
        </p:nvSpPr>
        <p:spPr bwMode="auto">
          <a:xfrm rot="10800000">
            <a:off x="7408653" y="266544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6" name="Oval 46"/>
          <p:cNvSpPr>
            <a:spLocks noChangeArrowheads="1"/>
          </p:cNvSpPr>
          <p:nvPr/>
        </p:nvSpPr>
        <p:spPr bwMode="auto">
          <a:xfrm rot="10800000">
            <a:off x="7233727" y="266288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7" name="TextBox 206"/>
          <p:cNvSpPr txBox="1"/>
          <p:nvPr/>
        </p:nvSpPr>
        <p:spPr>
          <a:xfrm>
            <a:off x="6644487" y="2324427"/>
            <a:ext cx="6902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HCN</a:t>
            </a:r>
            <a:endParaRPr lang="en-US" sz="2000" b="1" dirty="0">
              <a:solidFill>
                <a:srgbClr val="C00000"/>
              </a:solidFill>
            </a:endParaRPr>
          </a:p>
        </p:txBody>
      </p:sp>
      <p:cxnSp>
        <p:nvCxnSpPr>
          <p:cNvPr id="210" name="Straight Arrow Connector 209"/>
          <p:cNvCxnSpPr/>
          <p:nvPr/>
        </p:nvCxnSpPr>
        <p:spPr>
          <a:xfrm flipV="1">
            <a:off x="6562548" y="3015150"/>
            <a:ext cx="677572" cy="1475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5" name="Text Box 26"/>
          <p:cNvSpPr txBox="1">
            <a:spLocks noChangeArrowheads="1"/>
          </p:cNvSpPr>
          <p:nvPr/>
        </p:nvSpPr>
        <p:spPr bwMode="auto">
          <a:xfrm>
            <a:off x="132239" y="6439100"/>
            <a:ext cx="2641600" cy="2746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Wang et al (2007) </a:t>
            </a:r>
            <a:r>
              <a:rPr lang="en-US" sz="1200" i="1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Cell </a:t>
            </a:r>
            <a:r>
              <a:rPr lang="en-US" sz="1200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129: 397-410</a:t>
            </a:r>
          </a:p>
        </p:txBody>
      </p:sp>
    </p:spTree>
    <p:extLst>
      <p:ext uri="{BB962C8B-B14F-4D97-AF65-F5344CB8AC3E}">
        <p14:creationId xmlns:p14="http://schemas.microsoft.com/office/powerpoint/2010/main" val="29869498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4" name="Picture 33"/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159515" y="-114914"/>
            <a:ext cx="9487877" cy="7315200"/>
          </a:xfrm>
          <a:prstGeom prst="rect">
            <a:avLst/>
          </a:prstGeom>
        </p:spPr>
      </p:pic>
      <p:sp>
        <p:nvSpPr>
          <p:cNvPr id="35" name="Freeform 34"/>
          <p:cNvSpPr/>
          <p:nvPr/>
        </p:nvSpPr>
        <p:spPr>
          <a:xfrm>
            <a:off x="5151191" y="684251"/>
            <a:ext cx="3191351" cy="3929076"/>
          </a:xfrm>
          <a:custGeom>
            <a:avLst/>
            <a:gdLst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75702 w 3191350"/>
              <a:gd name="connsiteY75" fmla="*/ 3558236 h 3929076"/>
              <a:gd name="connsiteX76" fmla="*/ 2823226 w 3191350"/>
              <a:gd name="connsiteY76" fmla="*/ 3600221 h 3929076"/>
              <a:gd name="connsiteX77" fmla="*/ 2760254 w 3191350"/>
              <a:gd name="connsiteY77" fmla="*/ 3642206 h 3929076"/>
              <a:gd name="connsiteX78" fmla="*/ 2697283 w 3191350"/>
              <a:gd name="connsiteY78" fmla="*/ 3684191 h 3929076"/>
              <a:gd name="connsiteX79" fmla="*/ 2602825 w 3191350"/>
              <a:gd name="connsiteY79" fmla="*/ 3747168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23226 w 3191350"/>
              <a:gd name="connsiteY76" fmla="*/ 3600221 h 3929076"/>
              <a:gd name="connsiteX77" fmla="*/ 2760254 w 3191350"/>
              <a:gd name="connsiteY77" fmla="*/ 3642206 h 3929076"/>
              <a:gd name="connsiteX78" fmla="*/ 2697283 w 3191350"/>
              <a:gd name="connsiteY78" fmla="*/ 3684191 h 3929076"/>
              <a:gd name="connsiteX79" fmla="*/ 2602825 w 3191350"/>
              <a:gd name="connsiteY79" fmla="*/ 3747168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60254 w 3191350"/>
              <a:gd name="connsiteY77" fmla="*/ 3642206 h 3929076"/>
              <a:gd name="connsiteX78" fmla="*/ 2697283 w 3191350"/>
              <a:gd name="connsiteY78" fmla="*/ 3684191 h 3929076"/>
              <a:gd name="connsiteX79" fmla="*/ 2602825 w 3191350"/>
              <a:gd name="connsiteY79" fmla="*/ 3747168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697283 w 3191350"/>
              <a:gd name="connsiteY78" fmla="*/ 3684191 h 3929076"/>
              <a:gd name="connsiteX79" fmla="*/ 2602825 w 3191350"/>
              <a:gd name="connsiteY79" fmla="*/ 3747168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02825 w 3191350"/>
              <a:gd name="connsiteY79" fmla="*/ 3747168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71340 w 3191350"/>
              <a:gd name="connsiteY80" fmla="*/ 3768161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01645 w 3191350"/>
              <a:gd name="connsiteY72" fmla="*/ 3421784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66583 w 3191350"/>
              <a:gd name="connsiteY80" fmla="*/ 3787188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09315 w 3191350"/>
              <a:gd name="connsiteY4" fmla="*/ 8397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15915 w 3191350"/>
              <a:gd name="connsiteY72" fmla="*/ 3417027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66583 w 3191350"/>
              <a:gd name="connsiteY80" fmla="*/ 3787188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73474 h 3929076"/>
              <a:gd name="connsiteX4" fmla="*/ 461638 w 3191350"/>
              <a:gd name="connsiteY4" fmla="*/ 4116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15915 w 3191350"/>
              <a:gd name="connsiteY72" fmla="*/ 3417027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66583 w 3191350"/>
              <a:gd name="connsiteY80" fmla="*/ 3787188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178419 w 3191350"/>
              <a:gd name="connsiteY1" fmla="*/ 20993 h 3929076"/>
              <a:gd name="connsiteX2" fmla="*/ 314857 w 3191350"/>
              <a:gd name="connsiteY2" fmla="*/ 52482 h 3929076"/>
              <a:gd name="connsiteX3" fmla="*/ 377829 w 3191350"/>
              <a:gd name="connsiteY3" fmla="*/ 35420 h 3929076"/>
              <a:gd name="connsiteX4" fmla="*/ 461638 w 3191350"/>
              <a:gd name="connsiteY4" fmla="*/ 4116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15915 w 3191350"/>
              <a:gd name="connsiteY72" fmla="*/ 3417027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66583 w 3191350"/>
              <a:gd name="connsiteY80" fmla="*/ 3787188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  <a:gd name="connsiteX0" fmla="*/ 125943 w 3191350"/>
              <a:gd name="connsiteY0" fmla="*/ 31489 h 3929076"/>
              <a:gd name="connsiteX1" fmla="*/ 216472 w 3191350"/>
              <a:gd name="connsiteY1" fmla="*/ 16236 h 3929076"/>
              <a:gd name="connsiteX2" fmla="*/ 314857 w 3191350"/>
              <a:gd name="connsiteY2" fmla="*/ 52482 h 3929076"/>
              <a:gd name="connsiteX3" fmla="*/ 377829 w 3191350"/>
              <a:gd name="connsiteY3" fmla="*/ 35420 h 3929076"/>
              <a:gd name="connsiteX4" fmla="*/ 461638 w 3191350"/>
              <a:gd name="connsiteY4" fmla="*/ 41160 h 3929076"/>
              <a:gd name="connsiteX5" fmla="*/ 587734 w 3191350"/>
              <a:gd name="connsiteY5" fmla="*/ 73474 h 3929076"/>
              <a:gd name="connsiteX6" fmla="*/ 661201 w 3191350"/>
              <a:gd name="connsiteY6" fmla="*/ 62978 h 3929076"/>
              <a:gd name="connsiteX7" fmla="*/ 797640 w 3191350"/>
              <a:gd name="connsiteY7" fmla="*/ 73474 h 3929076"/>
              <a:gd name="connsiteX8" fmla="*/ 871107 w 3191350"/>
              <a:gd name="connsiteY8" fmla="*/ 94467 h 3929076"/>
              <a:gd name="connsiteX9" fmla="*/ 934078 w 3191350"/>
              <a:gd name="connsiteY9" fmla="*/ 115459 h 3929076"/>
              <a:gd name="connsiteX10" fmla="*/ 997050 w 3191350"/>
              <a:gd name="connsiteY10" fmla="*/ 136452 h 3929076"/>
              <a:gd name="connsiteX11" fmla="*/ 1028536 w 3191350"/>
              <a:gd name="connsiteY11" fmla="*/ 146948 h 3929076"/>
              <a:gd name="connsiteX12" fmla="*/ 1070517 w 3191350"/>
              <a:gd name="connsiteY12" fmla="*/ 157444 h 3929076"/>
              <a:gd name="connsiteX13" fmla="*/ 1133488 w 3191350"/>
              <a:gd name="connsiteY13" fmla="*/ 178437 h 3929076"/>
              <a:gd name="connsiteX14" fmla="*/ 1164974 w 3191350"/>
              <a:gd name="connsiteY14" fmla="*/ 209926 h 3929076"/>
              <a:gd name="connsiteX15" fmla="*/ 1196460 w 3191350"/>
              <a:gd name="connsiteY15" fmla="*/ 220422 h 3929076"/>
              <a:gd name="connsiteX16" fmla="*/ 1259431 w 3191350"/>
              <a:gd name="connsiteY16" fmla="*/ 262407 h 3929076"/>
              <a:gd name="connsiteX17" fmla="*/ 1290917 w 3191350"/>
              <a:gd name="connsiteY17" fmla="*/ 283400 h 3929076"/>
              <a:gd name="connsiteX18" fmla="*/ 1322403 w 3191350"/>
              <a:gd name="connsiteY18" fmla="*/ 314888 h 3929076"/>
              <a:gd name="connsiteX19" fmla="*/ 1364384 w 3191350"/>
              <a:gd name="connsiteY19" fmla="*/ 325385 h 3929076"/>
              <a:gd name="connsiteX20" fmla="*/ 1427356 w 3191350"/>
              <a:gd name="connsiteY20" fmla="*/ 367370 h 3929076"/>
              <a:gd name="connsiteX21" fmla="*/ 1458841 w 3191350"/>
              <a:gd name="connsiteY21" fmla="*/ 388362 h 3929076"/>
              <a:gd name="connsiteX22" fmla="*/ 1521813 w 3191350"/>
              <a:gd name="connsiteY22" fmla="*/ 409355 h 3929076"/>
              <a:gd name="connsiteX23" fmla="*/ 1616270 w 3191350"/>
              <a:gd name="connsiteY23" fmla="*/ 440844 h 3929076"/>
              <a:gd name="connsiteX24" fmla="*/ 1647756 w 3191350"/>
              <a:gd name="connsiteY24" fmla="*/ 451340 h 3929076"/>
              <a:gd name="connsiteX25" fmla="*/ 1689737 w 3191350"/>
              <a:gd name="connsiteY25" fmla="*/ 461836 h 3929076"/>
              <a:gd name="connsiteX26" fmla="*/ 1773699 w 3191350"/>
              <a:gd name="connsiteY26" fmla="*/ 482829 h 3929076"/>
              <a:gd name="connsiteX27" fmla="*/ 1847166 w 3191350"/>
              <a:gd name="connsiteY27" fmla="*/ 535310 h 3929076"/>
              <a:gd name="connsiteX28" fmla="*/ 1878652 w 3191350"/>
              <a:gd name="connsiteY28" fmla="*/ 556303 h 3929076"/>
              <a:gd name="connsiteX29" fmla="*/ 1920633 w 3191350"/>
              <a:gd name="connsiteY29" fmla="*/ 566799 h 3929076"/>
              <a:gd name="connsiteX30" fmla="*/ 1952119 w 3191350"/>
              <a:gd name="connsiteY30" fmla="*/ 587791 h 3929076"/>
              <a:gd name="connsiteX31" fmla="*/ 1983605 w 3191350"/>
              <a:gd name="connsiteY31" fmla="*/ 598288 h 3929076"/>
              <a:gd name="connsiteX32" fmla="*/ 2046576 w 3191350"/>
              <a:gd name="connsiteY32" fmla="*/ 640273 h 3929076"/>
              <a:gd name="connsiteX33" fmla="*/ 2078062 w 3191350"/>
              <a:gd name="connsiteY33" fmla="*/ 671762 h 3929076"/>
              <a:gd name="connsiteX34" fmla="*/ 2109548 w 3191350"/>
              <a:gd name="connsiteY34" fmla="*/ 682258 h 3929076"/>
              <a:gd name="connsiteX35" fmla="*/ 2172519 w 3191350"/>
              <a:gd name="connsiteY35" fmla="*/ 724243 h 3929076"/>
              <a:gd name="connsiteX36" fmla="*/ 2224996 w 3191350"/>
              <a:gd name="connsiteY36" fmla="*/ 766228 h 3929076"/>
              <a:gd name="connsiteX37" fmla="*/ 2245986 w 3191350"/>
              <a:gd name="connsiteY37" fmla="*/ 797717 h 3929076"/>
              <a:gd name="connsiteX38" fmla="*/ 2308958 w 3191350"/>
              <a:gd name="connsiteY38" fmla="*/ 839702 h 3929076"/>
              <a:gd name="connsiteX39" fmla="*/ 2329948 w 3191350"/>
              <a:gd name="connsiteY39" fmla="*/ 871191 h 3929076"/>
              <a:gd name="connsiteX40" fmla="*/ 2350939 w 3191350"/>
              <a:gd name="connsiteY40" fmla="*/ 934168 h 3929076"/>
              <a:gd name="connsiteX41" fmla="*/ 2371930 w 3191350"/>
              <a:gd name="connsiteY41" fmla="*/ 997146 h 3929076"/>
              <a:gd name="connsiteX42" fmla="*/ 2413911 w 3191350"/>
              <a:gd name="connsiteY42" fmla="*/ 1049627 h 3929076"/>
              <a:gd name="connsiteX43" fmla="*/ 2529358 w 3191350"/>
              <a:gd name="connsiteY43" fmla="*/ 1060124 h 3929076"/>
              <a:gd name="connsiteX44" fmla="*/ 2592330 w 3191350"/>
              <a:gd name="connsiteY44" fmla="*/ 1081116 h 3929076"/>
              <a:gd name="connsiteX45" fmla="*/ 2634311 w 3191350"/>
              <a:gd name="connsiteY45" fmla="*/ 1123101 h 3929076"/>
              <a:gd name="connsiteX46" fmla="*/ 2686787 w 3191350"/>
              <a:gd name="connsiteY46" fmla="*/ 1217568 h 3929076"/>
              <a:gd name="connsiteX47" fmla="*/ 2707778 w 3191350"/>
              <a:gd name="connsiteY47" fmla="*/ 1249056 h 3929076"/>
              <a:gd name="connsiteX48" fmla="*/ 2728769 w 3191350"/>
              <a:gd name="connsiteY48" fmla="*/ 1280545 h 3929076"/>
              <a:gd name="connsiteX49" fmla="*/ 2760254 w 3191350"/>
              <a:gd name="connsiteY49" fmla="*/ 1312034 h 3929076"/>
              <a:gd name="connsiteX50" fmla="*/ 2833721 w 3191350"/>
              <a:gd name="connsiteY50" fmla="*/ 1396004 h 3929076"/>
              <a:gd name="connsiteX51" fmla="*/ 2854712 w 3191350"/>
              <a:gd name="connsiteY51" fmla="*/ 1427493 h 3929076"/>
              <a:gd name="connsiteX52" fmla="*/ 2886198 w 3191350"/>
              <a:gd name="connsiteY52" fmla="*/ 1448485 h 3929076"/>
              <a:gd name="connsiteX53" fmla="*/ 2896693 w 3191350"/>
              <a:gd name="connsiteY53" fmla="*/ 1490471 h 3929076"/>
              <a:gd name="connsiteX54" fmla="*/ 2917683 w 3191350"/>
              <a:gd name="connsiteY54" fmla="*/ 1584937 h 3929076"/>
              <a:gd name="connsiteX55" fmla="*/ 2938674 w 3191350"/>
              <a:gd name="connsiteY55" fmla="*/ 1647915 h 3929076"/>
              <a:gd name="connsiteX56" fmla="*/ 2949169 w 3191350"/>
              <a:gd name="connsiteY56" fmla="*/ 1679403 h 3929076"/>
              <a:gd name="connsiteX57" fmla="*/ 2991150 w 3191350"/>
              <a:gd name="connsiteY57" fmla="*/ 1742381 h 3929076"/>
              <a:gd name="connsiteX58" fmla="*/ 3012141 w 3191350"/>
              <a:gd name="connsiteY58" fmla="*/ 1815855 h 3929076"/>
              <a:gd name="connsiteX59" fmla="*/ 3022636 w 3191350"/>
              <a:gd name="connsiteY59" fmla="*/ 1868336 h 3929076"/>
              <a:gd name="connsiteX60" fmla="*/ 3054122 w 3191350"/>
              <a:gd name="connsiteY60" fmla="*/ 1910321 h 3929076"/>
              <a:gd name="connsiteX61" fmla="*/ 3096103 w 3191350"/>
              <a:gd name="connsiteY61" fmla="*/ 1973299 h 3929076"/>
              <a:gd name="connsiteX62" fmla="*/ 3117093 w 3191350"/>
              <a:gd name="connsiteY62" fmla="*/ 2004788 h 3929076"/>
              <a:gd name="connsiteX63" fmla="*/ 3138084 w 3191350"/>
              <a:gd name="connsiteY63" fmla="*/ 2036277 h 3929076"/>
              <a:gd name="connsiteX64" fmla="*/ 3148579 w 3191350"/>
              <a:gd name="connsiteY64" fmla="*/ 2340668 h 3929076"/>
              <a:gd name="connsiteX65" fmla="*/ 3169570 w 3191350"/>
              <a:gd name="connsiteY65" fmla="*/ 2424639 h 3929076"/>
              <a:gd name="connsiteX66" fmla="*/ 3180065 w 3191350"/>
              <a:gd name="connsiteY66" fmla="*/ 2466624 h 3929076"/>
              <a:gd name="connsiteX67" fmla="*/ 3180065 w 3191350"/>
              <a:gd name="connsiteY67" fmla="*/ 3043918 h 3929076"/>
              <a:gd name="connsiteX68" fmla="*/ 3148579 w 3191350"/>
              <a:gd name="connsiteY68" fmla="*/ 3138385 h 3929076"/>
              <a:gd name="connsiteX69" fmla="*/ 3085608 w 3191350"/>
              <a:gd name="connsiteY69" fmla="*/ 3159377 h 3929076"/>
              <a:gd name="connsiteX70" fmla="*/ 3054122 w 3191350"/>
              <a:gd name="connsiteY70" fmla="*/ 3169874 h 3929076"/>
              <a:gd name="connsiteX71" fmla="*/ 3022636 w 3191350"/>
              <a:gd name="connsiteY71" fmla="*/ 3190866 h 3929076"/>
              <a:gd name="connsiteX72" fmla="*/ 3015915 w 3191350"/>
              <a:gd name="connsiteY72" fmla="*/ 3417027 h 3929076"/>
              <a:gd name="connsiteX73" fmla="*/ 2980655 w 3191350"/>
              <a:gd name="connsiteY73" fmla="*/ 3484762 h 3929076"/>
              <a:gd name="connsiteX74" fmla="*/ 2938674 w 3191350"/>
              <a:gd name="connsiteY74" fmla="*/ 3516251 h 3929076"/>
              <a:gd name="connsiteX75" fmla="*/ 2885215 w 3191350"/>
              <a:gd name="connsiteY75" fmla="*/ 3586777 h 3929076"/>
              <a:gd name="connsiteX76" fmla="*/ 2832740 w 3191350"/>
              <a:gd name="connsiteY76" fmla="*/ 3633518 h 3929076"/>
              <a:gd name="connsiteX77" fmla="*/ 2779281 w 3191350"/>
              <a:gd name="connsiteY77" fmla="*/ 3680260 h 3929076"/>
              <a:gd name="connsiteX78" fmla="*/ 2706796 w 3191350"/>
              <a:gd name="connsiteY78" fmla="*/ 3727002 h 3929076"/>
              <a:gd name="connsiteX79" fmla="*/ 2612339 w 3191350"/>
              <a:gd name="connsiteY79" fmla="*/ 3766195 h 3929076"/>
              <a:gd name="connsiteX80" fmla="*/ 2566583 w 3191350"/>
              <a:gd name="connsiteY80" fmla="*/ 3787188 h 3929076"/>
              <a:gd name="connsiteX81" fmla="*/ 2476882 w 3191350"/>
              <a:gd name="connsiteY81" fmla="*/ 3810146 h 3929076"/>
              <a:gd name="connsiteX82" fmla="*/ 2392920 w 3191350"/>
              <a:gd name="connsiteY82" fmla="*/ 3831139 h 3929076"/>
              <a:gd name="connsiteX83" fmla="*/ 2361434 w 3191350"/>
              <a:gd name="connsiteY83" fmla="*/ 3841635 h 3929076"/>
              <a:gd name="connsiteX84" fmla="*/ 2308958 w 3191350"/>
              <a:gd name="connsiteY84" fmla="*/ 3852131 h 3929076"/>
              <a:gd name="connsiteX85" fmla="*/ 2266977 w 3191350"/>
              <a:gd name="connsiteY85" fmla="*/ 3862627 h 3929076"/>
              <a:gd name="connsiteX86" fmla="*/ 2214501 w 3191350"/>
              <a:gd name="connsiteY86" fmla="*/ 3873124 h 3929076"/>
              <a:gd name="connsiteX87" fmla="*/ 2141034 w 3191350"/>
              <a:gd name="connsiteY87" fmla="*/ 3894116 h 3929076"/>
              <a:gd name="connsiteX88" fmla="*/ 1847166 w 3191350"/>
              <a:gd name="connsiteY88" fmla="*/ 3915109 h 3929076"/>
              <a:gd name="connsiteX89" fmla="*/ 1490327 w 3191350"/>
              <a:gd name="connsiteY89" fmla="*/ 3915109 h 3929076"/>
              <a:gd name="connsiteX90" fmla="*/ 1448346 w 3191350"/>
              <a:gd name="connsiteY90" fmla="*/ 3904613 h 3929076"/>
              <a:gd name="connsiteX91" fmla="*/ 1385375 w 3191350"/>
              <a:gd name="connsiteY91" fmla="*/ 3883620 h 3929076"/>
              <a:gd name="connsiteX92" fmla="*/ 1332898 w 3191350"/>
              <a:gd name="connsiteY92" fmla="*/ 3841635 h 3929076"/>
              <a:gd name="connsiteX93" fmla="*/ 1311908 w 3191350"/>
              <a:gd name="connsiteY93" fmla="*/ 3810146 h 3929076"/>
              <a:gd name="connsiteX94" fmla="*/ 1248936 w 3191350"/>
              <a:gd name="connsiteY94" fmla="*/ 3768161 h 3929076"/>
              <a:gd name="connsiteX95" fmla="*/ 1217450 w 3191350"/>
              <a:gd name="connsiteY95" fmla="*/ 3736672 h 3929076"/>
              <a:gd name="connsiteX96" fmla="*/ 1154479 w 3191350"/>
              <a:gd name="connsiteY96" fmla="*/ 3694687 h 3929076"/>
              <a:gd name="connsiteX97" fmla="*/ 1122993 w 3191350"/>
              <a:gd name="connsiteY97" fmla="*/ 3673695 h 3929076"/>
              <a:gd name="connsiteX98" fmla="*/ 1081012 w 3191350"/>
              <a:gd name="connsiteY98" fmla="*/ 3621213 h 3929076"/>
              <a:gd name="connsiteX99" fmla="*/ 1039031 w 3191350"/>
              <a:gd name="connsiteY99" fmla="*/ 3558236 h 3929076"/>
              <a:gd name="connsiteX100" fmla="*/ 1007545 w 3191350"/>
              <a:gd name="connsiteY100" fmla="*/ 3526747 h 3929076"/>
              <a:gd name="connsiteX101" fmla="*/ 986554 w 3191350"/>
              <a:gd name="connsiteY101" fmla="*/ 3495258 h 3929076"/>
              <a:gd name="connsiteX102" fmla="*/ 923583 w 3191350"/>
              <a:gd name="connsiteY102" fmla="*/ 3453273 h 3929076"/>
              <a:gd name="connsiteX103" fmla="*/ 860611 w 3191350"/>
              <a:gd name="connsiteY103" fmla="*/ 3411288 h 3929076"/>
              <a:gd name="connsiteX104" fmla="*/ 829125 w 3191350"/>
              <a:gd name="connsiteY104" fmla="*/ 3390295 h 3929076"/>
              <a:gd name="connsiteX105" fmla="*/ 797640 w 3191350"/>
              <a:gd name="connsiteY105" fmla="*/ 3327318 h 3929076"/>
              <a:gd name="connsiteX106" fmla="*/ 808135 w 3191350"/>
              <a:gd name="connsiteY106" fmla="*/ 3295829 h 3929076"/>
              <a:gd name="connsiteX107" fmla="*/ 829125 w 3191350"/>
              <a:gd name="connsiteY107" fmla="*/ 3180370 h 3929076"/>
              <a:gd name="connsiteX108" fmla="*/ 850116 w 3191350"/>
              <a:gd name="connsiteY108" fmla="*/ 3096400 h 3929076"/>
              <a:gd name="connsiteX109" fmla="*/ 860611 w 3191350"/>
              <a:gd name="connsiteY109" fmla="*/ 3001933 h 3929076"/>
              <a:gd name="connsiteX110" fmla="*/ 839621 w 3191350"/>
              <a:gd name="connsiteY110" fmla="*/ 2697542 h 3929076"/>
              <a:gd name="connsiteX111" fmla="*/ 797640 w 3191350"/>
              <a:gd name="connsiteY111" fmla="*/ 2603075 h 3929076"/>
              <a:gd name="connsiteX112" fmla="*/ 776649 w 3191350"/>
              <a:gd name="connsiteY112" fmla="*/ 2540098 h 3929076"/>
              <a:gd name="connsiteX113" fmla="*/ 766154 w 3191350"/>
              <a:gd name="connsiteY113" fmla="*/ 2508609 h 3929076"/>
              <a:gd name="connsiteX114" fmla="*/ 776649 w 3191350"/>
              <a:gd name="connsiteY114" fmla="*/ 2267195 h 3929076"/>
              <a:gd name="connsiteX115" fmla="*/ 797640 w 3191350"/>
              <a:gd name="connsiteY115" fmla="*/ 2204217 h 3929076"/>
              <a:gd name="connsiteX116" fmla="*/ 776649 w 3191350"/>
              <a:gd name="connsiteY116" fmla="*/ 2036277 h 3929076"/>
              <a:gd name="connsiteX117" fmla="*/ 734668 w 3191350"/>
              <a:gd name="connsiteY117" fmla="*/ 1973299 h 3929076"/>
              <a:gd name="connsiteX118" fmla="*/ 692687 w 3191350"/>
              <a:gd name="connsiteY118" fmla="*/ 1899825 h 3929076"/>
              <a:gd name="connsiteX119" fmla="*/ 682192 w 3191350"/>
              <a:gd name="connsiteY119" fmla="*/ 1868336 h 3929076"/>
              <a:gd name="connsiteX120" fmla="*/ 608725 w 3191350"/>
              <a:gd name="connsiteY120" fmla="*/ 1794862 h 3929076"/>
              <a:gd name="connsiteX121" fmla="*/ 587734 w 3191350"/>
              <a:gd name="connsiteY121" fmla="*/ 1752877 h 3929076"/>
              <a:gd name="connsiteX122" fmla="*/ 566744 w 3191350"/>
              <a:gd name="connsiteY122" fmla="*/ 1721388 h 3929076"/>
              <a:gd name="connsiteX123" fmla="*/ 556249 w 3191350"/>
              <a:gd name="connsiteY123" fmla="*/ 1689900 h 3929076"/>
              <a:gd name="connsiteX124" fmla="*/ 535258 w 3191350"/>
              <a:gd name="connsiteY124" fmla="*/ 1658411 h 3929076"/>
              <a:gd name="connsiteX125" fmla="*/ 503772 w 3191350"/>
              <a:gd name="connsiteY125" fmla="*/ 1605930 h 3929076"/>
              <a:gd name="connsiteX126" fmla="*/ 472286 w 3191350"/>
              <a:gd name="connsiteY126" fmla="*/ 1574441 h 3929076"/>
              <a:gd name="connsiteX127" fmla="*/ 440801 w 3191350"/>
              <a:gd name="connsiteY127" fmla="*/ 1532456 h 3929076"/>
              <a:gd name="connsiteX128" fmla="*/ 377829 w 3191350"/>
              <a:gd name="connsiteY128" fmla="*/ 1490471 h 3929076"/>
              <a:gd name="connsiteX129" fmla="*/ 356839 w 3191350"/>
              <a:gd name="connsiteY129" fmla="*/ 1427493 h 3929076"/>
              <a:gd name="connsiteX130" fmla="*/ 346343 w 3191350"/>
              <a:gd name="connsiteY130" fmla="*/ 1396004 h 3929076"/>
              <a:gd name="connsiteX131" fmla="*/ 335848 w 3191350"/>
              <a:gd name="connsiteY131" fmla="*/ 1291041 h 3929076"/>
              <a:gd name="connsiteX132" fmla="*/ 314857 w 3191350"/>
              <a:gd name="connsiteY132" fmla="*/ 1259553 h 3929076"/>
              <a:gd name="connsiteX133" fmla="*/ 293867 w 3191350"/>
              <a:gd name="connsiteY133" fmla="*/ 1196575 h 3929076"/>
              <a:gd name="connsiteX134" fmla="*/ 272876 w 3191350"/>
              <a:gd name="connsiteY134" fmla="*/ 1133597 h 3929076"/>
              <a:gd name="connsiteX135" fmla="*/ 262381 w 3191350"/>
              <a:gd name="connsiteY135" fmla="*/ 1102109 h 3929076"/>
              <a:gd name="connsiteX136" fmla="*/ 199410 w 3191350"/>
              <a:gd name="connsiteY136" fmla="*/ 1028635 h 3929076"/>
              <a:gd name="connsiteX137" fmla="*/ 167924 w 3191350"/>
              <a:gd name="connsiteY137" fmla="*/ 1007642 h 3929076"/>
              <a:gd name="connsiteX138" fmla="*/ 94457 w 3191350"/>
              <a:gd name="connsiteY138" fmla="*/ 902679 h 3929076"/>
              <a:gd name="connsiteX139" fmla="*/ 73466 w 3191350"/>
              <a:gd name="connsiteY139" fmla="*/ 871191 h 3929076"/>
              <a:gd name="connsiteX140" fmla="*/ 52476 w 3191350"/>
              <a:gd name="connsiteY140" fmla="*/ 797717 h 3929076"/>
              <a:gd name="connsiteX141" fmla="*/ 31485 w 3191350"/>
              <a:gd name="connsiteY141" fmla="*/ 734739 h 3929076"/>
              <a:gd name="connsiteX142" fmla="*/ 20990 w 3191350"/>
              <a:gd name="connsiteY142" fmla="*/ 703250 h 3929076"/>
              <a:gd name="connsiteX143" fmla="*/ 10495 w 3191350"/>
              <a:gd name="connsiteY143" fmla="*/ 619280 h 3929076"/>
              <a:gd name="connsiteX144" fmla="*/ 0 w 3191350"/>
              <a:gd name="connsiteY144" fmla="*/ 587791 h 3929076"/>
              <a:gd name="connsiteX145" fmla="*/ 10495 w 3191350"/>
              <a:gd name="connsiteY145" fmla="*/ 461836 h 3929076"/>
              <a:gd name="connsiteX146" fmla="*/ 20990 w 3191350"/>
              <a:gd name="connsiteY146" fmla="*/ 157444 h 3929076"/>
              <a:gd name="connsiteX147" fmla="*/ 41981 w 3191350"/>
              <a:gd name="connsiteY147" fmla="*/ 94467 h 3929076"/>
              <a:gd name="connsiteX148" fmla="*/ 52476 w 3191350"/>
              <a:gd name="connsiteY148" fmla="*/ 62978 h 3929076"/>
              <a:gd name="connsiteX149" fmla="*/ 94457 w 3191350"/>
              <a:gd name="connsiteY149" fmla="*/ 0 h 3929076"/>
              <a:gd name="connsiteX150" fmla="*/ 125943 w 3191350"/>
              <a:gd name="connsiteY150" fmla="*/ 31489 h 3929076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</a:cxnLst>
            <a:rect l="l" t="t" r="r" b="b"/>
            <a:pathLst>
              <a:path w="3191350" h="3929076">
                <a:moveTo>
                  <a:pt x="125943" y="31489"/>
                </a:moveTo>
                <a:cubicBezTo>
                  <a:pt x="143435" y="27990"/>
                  <a:pt x="198634" y="16236"/>
                  <a:pt x="216472" y="16236"/>
                </a:cubicBezTo>
                <a:cubicBezTo>
                  <a:pt x="270973" y="16236"/>
                  <a:pt x="287964" y="49285"/>
                  <a:pt x="314857" y="52482"/>
                </a:cubicBezTo>
                <a:cubicBezTo>
                  <a:pt x="341750" y="55679"/>
                  <a:pt x="353366" y="37307"/>
                  <a:pt x="377829" y="35420"/>
                </a:cubicBezTo>
                <a:cubicBezTo>
                  <a:pt x="402292" y="33533"/>
                  <a:pt x="426654" y="34818"/>
                  <a:pt x="461638" y="41160"/>
                </a:cubicBezTo>
                <a:cubicBezTo>
                  <a:pt x="496622" y="47502"/>
                  <a:pt x="554474" y="69838"/>
                  <a:pt x="587734" y="73474"/>
                </a:cubicBezTo>
                <a:cubicBezTo>
                  <a:pt x="620994" y="77110"/>
                  <a:pt x="636463" y="62978"/>
                  <a:pt x="661201" y="62978"/>
                </a:cubicBezTo>
                <a:cubicBezTo>
                  <a:pt x="706815" y="62978"/>
                  <a:pt x="752160" y="69975"/>
                  <a:pt x="797640" y="73474"/>
                </a:cubicBezTo>
                <a:cubicBezTo>
                  <a:pt x="903440" y="108744"/>
                  <a:pt x="739336" y="54932"/>
                  <a:pt x="871107" y="94467"/>
                </a:cubicBezTo>
                <a:cubicBezTo>
                  <a:pt x="892300" y="100825"/>
                  <a:pt x="913088" y="108462"/>
                  <a:pt x="934078" y="115459"/>
                </a:cubicBezTo>
                <a:lnTo>
                  <a:pt x="997050" y="136452"/>
                </a:lnTo>
                <a:cubicBezTo>
                  <a:pt x="1007545" y="139951"/>
                  <a:pt x="1017803" y="144265"/>
                  <a:pt x="1028536" y="146948"/>
                </a:cubicBezTo>
                <a:cubicBezTo>
                  <a:pt x="1042530" y="150447"/>
                  <a:pt x="1056701" y="153299"/>
                  <a:pt x="1070517" y="157444"/>
                </a:cubicBezTo>
                <a:cubicBezTo>
                  <a:pt x="1091710" y="163802"/>
                  <a:pt x="1133488" y="178437"/>
                  <a:pt x="1133488" y="178437"/>
                </a:cubicBezTo>
                <a:cubicBezTo>
                  <a:pt x="1143983" y="188933"/>
                  <a:pt x="1152624" y="201692"/>
                  <a:pt x="1164974" y="209926"/>
                </a:cubicBezTo>
                <a:cubicBezTo>
                  <a:pt x="1174179" y="216063"/>
                  <a:pt x="1186789" y="215049"/>
                  <a:pt x="1196460" y="220422"/>
                </a:cubicBezTo>
                <a:cubicBezTo>
                  <a:pt x="1218513" y="232675"/>
                  <a:pt x="1238441" y="248412"/>
                  <a:pt x="1259431" y="262407"/>
                </a:cubicBezTo>
                <a:cubicBezTo>
                  <a:pt x="1269926" y="269405"/>
                  <a:pt x="1281998" y="274480"/>
                  <a:pt x="1290917" y="283400"/>
                </a:cubicBezTo>
                <a:cubicBezTo>
                  <a:pt x="1301412" y="293896"/>
                  <a:pt x="1309516" y="307523"/>
                  <a:pt x="1322403" y="314888"/>
                </a:cubicBezTo>
                <a:cubicBezTo>
                  <a:pt x="1334927" y="322045"/>
                  <a:pt x="1350390" y="321886"/>
                  <a:pt x="1364384" y="325385"/>
                </a:cubicBezTo>
                <a:cubicBezTo>
                  <a:pt x="1424071" y="385076"/>
                  <a:pt x="1366600" y="336988"/>
                  <a:pt x="1427356" y="367370"/>
                </a:cubicBezTo>
                <a:cubicBezTo>
                  <a:pt x="1438638" y="373012"/>
                  <a:pt x="1447315" y="383239"/>
                  <a:pt x="1458841" y="388362"/>
                </a:cubicBezTo>
                <a:cubicBezTo>
                  <a:pt x="1479060" y="397349"/>
                  <a:pt x="1503403" y="397081"/>
                  <a:pt x="1521813" y="409355"/>
                </a:cubicBezTo>
                <a:cubicBezTo>
                  <a:pt x="1576592" y="445877"/>
                  <a:pt x="1531431" y="421989"/>
                  <a:pt x="1616270" y="440844"/>
                </a:cubicBezTo>
                <a:cubicBezTo>
                  <a:pt x="1627070" y="443244"/>
                  <a:pt x="1637119" y="448301"/>
                  <a:pt x="1647756" y="451340"/>
                </a:cubicBezTo>
                <a:cubicBezTo>
                  <a:pt x="1661625" y="455303"/>
                  <a:pt x="1675656" y="458707"/>
                  <a:pt x="1689737" y="461836"/>
                </a:cubicBezTo>
                <a:cubicBezTo>
                  <a:pt x="1765723" y="478723"/>
                  <a:pt x="1717439" y="464072"/>
                  <a:pt x="1773699" y="482829"/>
                </a:cubicBezTo>
                <a:cubicBezTo>
                  <a:pt x="1824986" y="534121"/>
                  <a:pt x="1782698" y="498468"/>
                  <a:pt x="1847166" y="535310"/>
                </a:cubicBezTo>
                <a:cubicBezTo>
                  <a:pt x="1858118" y="541569"/>
                  <a:pt x="1867058" y="551334"/>
                  <a:pt x="1878652" y="556303"/>
                </a:cubicBezTo>
                <a:cubicBezTo>
                  <a:pt x="1891910" y="561986"/>
                  <a:pt x="1906639" y="563300"/>
                  <a:pt x="1920633" y="566799"/>
                </a:cubicBezTo>
                <a:cubicBezTo>
                  <a:pt x="1931128" y="573796"/>
                  <a:pt x="1940837" y="582149"/>
                  <a:pt x="1952119" y="587791"/>
                </a:cubicBezTo>
                <a:cubicBezTo>
                  <a:pt x="1962014" y="592739"/>
                  <a:pt x="1973934" y="592915"/>
                  <a:pt x="1983605" y="598288"/>
                </a:cubicBezTo>
                <a:cubicBezTo>
                  <a:pt x="2005658" y="610541"/>
                  <a:pt x="2025586" y="626278"/>
                  <a:pt x="2046576" y="640273"/>
                </a:cubicBezTo>
                <a:cubicBezTo>
                  <a:pt x="2058926" y="648507"/>
                  <a:pt x="2065712" y="663528"/>
                  <a:pt x="2078062" y="671762"/>
                </a:cubicBezTo>
                <a:cubicBezTo>
                  <a:pt x="2087267" y="677899"/>
                  <a:pt x="2099877" y="676885"/>
                  <a:pt x="2109548" y="682258"/>
                </a:cubicBezTo>
                <a:cubicBezTo>
                  <a:pt x="2131601" y="694511"/>
                  <a:pt x="2172519" y="724243"/>
                  <a:pt x="2172519" y="724243"/>
                </a:cubicBezTo>
                <a:cubicBezTo>
                  <a:pt x="2232680" y="814492"/>
                  <a:pt x="2152572" y="708283"/>
                  <a:pt x="2224996" y="766228"/>
                </a:cubicBezTo>
                <a:cubicBezTo>
                  <a:pt x="2234846" y="774109"/>
                  <a:pt x="2236493" y="789410"/>
                  <a:pt x="2245986" y="797717"/>
                </a:cubicBezTo>
                <a:cubicBezTo>
                  <a:pt x="2264971" y="814331"/>
                  <a:pt x="2308958" y="839702"/>
                  <a:pt x="2308958" y="839702"/>
                </a:cubicBezTo>
                <a:cubicBezTo>
                  <a:pt x="2315955" y="850198"/>
                  <a:pt x="2324825" y="859664"/>
                  <a:pt x="2329948" y="871191"/>
                </a:cubicBezTo>
                <a:cubicBezTo>
                  <a:pt x="2338934" y="891412"/>
                  <a:pt x="2343942" y="913176"/>
                  <a:pt x="2350939" y="934168"/>
                </a:cubicBezTo>
                <a:lnTo>
                  <a:pt x="2371930" y="997146"/>
                </a:lnTo>
                <a:cubicBezTo>
                  <a:pt x="2380618" y="1023213"/>
                  <a:pt x="2379826" y="1042322"/>
                  <a:pt x="2413911" y="1049627"/>
                </a:cubicBezTo>
                <a:cubicBezTo>
                  <a:pt x="2451694" y="1057724"/>
                  <a:pt x="2490876" y="1056625"/>
                  <a:pt x="2529358" y="1060124"/>
                </a:cubicBezTo>
                <a:cubicBezTo>
                  <a:pt x="2550349" y="1067121"/>
                  <a:pt x="2585334" y="1060125"/>
                  <a:pt x="2592330" y="1081116"/>
                </a:cubicBezTo>
                <a:cubicBezTo>
                  <a:pt x="2606323" y="1123101"/>
                  <a:pt x="2592329" y="1109106"/>
                  <a:pt x="2634311" y="1123101"/>
                </a:cubicBezTo>
                <a:cubicBezTo>
                  <a:pt x="2652783" y="1178524"/>
                  <a:pt x="2638670" y="1145387"/>
                  <a:pt x="2686787" y="1217568"/>
                </a:cubicBezTo>
                <a:lnTo>
                  <a:pt x="2707778" y="1249056"/>
                </a:lnTo>
                <a:cubicBezTo>
                  <a:pt x="2714775" y="1259552"/>
                  <a:pt x="2719850" y="1271624"/>
                  <a:pt x="2728769" y="1280545"/>
                </a:cubicBezTo>
                <a:cubicBezTo>
                  <a:pt x="2739264" y="1291041"/>
                  <a:pt x="2751142" y="1300317"/>
                  <a:pt x="2760254" y="1312034"/>
                </a:cubicBezTo>
                <a:cubicBezTo>
                  <a:pt x="2826183" y="1396810"/>
                  <a:pt x="2772768" y="1355366"/>
                  <a:pt x="2833721" y="1396004"/>
                </a:cubicBezTo>
                <a:cubicBezTo>
                  <a:pt x="2840718" y="1406500"/>
                  <a:pt x="2845792" y="1418573"/>
                  <a:pt x="2854712" y="1427493"/>
                </a:cubicBezTo>
                <a:cubicBezTo>
                  <a:pt x="2863631" y="1436413"/>
                  <a:pt x="2879201" y="1437989"/>
                  <a:pt x="2886198" y="1448485"/>
                </a:cubicBezTo>
                <a:cubicBezTo>
                  <a:pt x="2894199" y="1460488"/>
                  <a:pt x="2893564" y="1476389"/>
                  <a:pt x="2896693" y="1490471"/>
                </a:cubicBezTo>
                <a:cubicBezTo>
                  <a:pt x="2905251" y="1528989"/>
                  <a:pt x="2906715" y="1548373"/>
                  <a:pt x="2917683" y="1584937"/>
                </a:cubicBezTo>
                <a:cubicBezTo>
                  <a:pt x="2924041" y="1606132"/>
                  <a:pt x="2931677" y="1626922"/>
                  <a:pt x="2938674" y="1647915"/>
                </a:cubicBezTo>
                <a:cubicBezTo>
                  <a:pt x="2942172" y="1658411"/>
                  <a:pt x="2943032" y="1670197"/>
                  <a:pt x="2949169" y="1679403"/>
                </a:cubicBezTo>
                <a:cubicBezTo>
                  <a:pt x="2963163" y="1700396"/>
                  <a:pt x="2983173" y="1718446"/>
                  <a:pt x="2991150" y="1742381"/>
                </a:cubicBezTo>
                <a:cubicBezTo>
                  <a:pt x="3002835" y="1777441"/>
                  <a:pt x="3003357" y="1776324"/>
                  <a:pt x="3012141" y="1815855"/>
                </a:cubicBezTo>
                <a:cubicBezTo>
                  <a:pt x="3016011" y="1833270"/>
                  <a:pt x="3015391" y="1852033"/>
                  <a:pt x="3022636" y="1868336"/>
                </a:cubicBezTo>
                <a:cubicBezTo>
                  <a:pt x="3029740" y="1884322"/>
                  <a:pt x="3044091" y="1895990"/>
                  <a:pt x="3054122" y="1910321"/>
                </a:cubicBezTo>
                <a:cubicBezTo>
                  <a:pt x="3068589" y="1930990"/>
                  <a:pt x="3082109" y="1952306"/>
                  <a:pt x="3096103" y="1973299"/>
                </a:cubicBezTo>
                <a:lnTo>
                  <a:pt x="3117093" y="2004788"/>
                </a:lnTo>
                <a:lnTo>
                  <a:pt x="3138084" y="2036277"/>
                </a:lnTo>
                <a:cubicBezTo>
                  <a:pt x="3141582" y="2137741"/>
                  <a:pt x="3140375" y="2239476"/>
                  <a:pt x="3148579" y="2340668"/>
                </a:cubicBezTo>
                <a:cubicBezTo>
                  <a:pt x="3150910" y="2369425"/>
                  <a:pt x="3162573" y="2396649"/>
                  <a:pt x="3169570" y="2424639"/>
                </a:cubicBezTo>
                <a:lnTo>
                  <a:pt x="3180065" y="2466624"/>
                </a:lnTo>
                <a:cubicBezTo>
                  <a:pt x="3193021" y="2751686"/>
                  <a:pt x="3197067" y="2712345"/>
                  <a:pt x="3180065" y="3043918"/>
                </a:cubicBezTo>
                <a:cubicBezTo>
                  <a:pt x="3179051" y="3063701"/>
                  <a:pt x="3174526" y="3122167"/>
                  <a:pt x="3148579" y="3138385"/>
                </a:cubicBezTo>
                <a:cubicBezTo>
                  <a:pt x="3129817" y="3150112"/>
                  <a:pt x="3106598" y="3152380"/>
                  <a:pt x="3085608" y="3159377"/>
                </a:cubicBezTo>
                <a:cubicBezTo>
                  <a:pt x="3075113" y="3162876"/>
                  <a:pt x="3063327" y="3163737"/>
                  <a:pt x="3054122" y="3169874"/>
                </a:cubicBezTo>
                <a:lnTo>
                  <a:pt x="3022636" y="3190866"/>
                </a:lnTo>
                <a:cubicBezTo>
                  <a:pt x="2987411" y="3296555"/>
                  <a:pt x="3049145" y="3140082"/>
                  <a:pt x="3015915" y="3417027"/>
                </a:cubicBezTo>
                <a:cubicBezTo>
                  <a:pt x="3013279" y="3438997"/>
                  <a:pt x="2993528" y="3468225"/>
                  <a:pt x="2980655" y="3484762"/>
                </a:cubicBezTo>
                <a:cubicBezTo>
                  <a:pt x="2967782" y="3501299"/>
                  <a:pt x="2954581" y="3499249"/>
                  <a:pt x="2938674" y="3516251"/>
                </a:cubicBezTo>
                <a:cubicBezTo>
                  <a:pt x="2922767" y="3533253"/>
                  <a:pt x="2902871" y="3567233"/>
                  <a:pt x="2885215" y="3586777"/>
                </a:cubicBezTo>
                <a:cubicBezTo>
                  <a:pt x="2867559" y="3606321"/>
                  <a:pt x="2850396" y="3617938"/>
                  <a:pt x="2832740" y="3633518"/>
                </a:cubicBezTo>
                <a:cubicBezTo>
                  <a:pt x="2815084" y="3649098"/>
                  <a:pt x="2800272" y="3664679"/>
                  <a:pt x="2779281" y="3680260"/>
                </a:cubicBezTo>
                <a:cubicBezTo>
                  <a:pt x="2758290" y="3695841"/>
                  <a:pt x="2734620" y="3712679"/>
                  <a:pt x="2706796" y="3727002"/>
                </a:cubicBezTo>
                <a:cubicBezTo>
                  <a:pt x="2678972" y="3741325"/>
                  <a:pt x="2635708" y="3756164"/>
                  <a:pt x="2612339" y="3766195"/>
                </a:cubicBezTo>
                <a:cubicBezTo>
                  <a:pt x="2588970" y="3776226"/>
                  <a:pt x="2589159" y="3779863"/>
                  <a:pt x="2566583" y="3787188"/>
                </a:cubicBezTo>
                <a:cubicBezTo>
                  <a:pt x="2544007" y="3794513"/>
                  <a:pt x="2505826" y="3802821"/>
                  <a:pt x="2476882" y="3810146"/>
                </a:cubicBezTo>
                <a:lnTo>
                  <a:pt x="2392920" y="3831139"/>
                </a:lnTo>
                <a:cubicBezTo>
                  <a:pt x="2382187" y="3833823"/>
                  <a:pt x="2372167" y="3838952"/>
                  <a:pt x="2361434" y="3841635"/>
                </a:cubicBezTo>
                <a:cubicBezTo>
                  <a:pt x="2344128" y="3845962"/>
                  <a:pt x="2326372" y="3848261"/>
                  <a:pt x="2308958" y="3852131"/>
                </a:cubicBezTo>
                <a:cubicBezTo>
                  <a:pt x="2294877" y="3855260"/>
                  <a:pt x="2281058" y="3859498"/>
                  <a:pt x="2266977" y="3862627"/>
                </a:cubicBezTo>
                <a:cubicBezTo>
                  <a:pt x="2249563" y="3866497"/>
                  <a:pt x="2231807" y="3868797"/>
                  <a:pt x="2214501" y="3873124"/>
                </a:cubicBezTo>
                <a:cubicBezTo>
                  <a:pt x="2164595" y="3885602"/>
                  <a:pt x="2199922" y="3884300"/>
                  <a:pt x="2141034" y="3894116"/>
                </a:cubicBezTo>
                <a:cubicBezTo>
                  <a:pt x="2042361" y="3910563"/>
                  <a:pt x="1949120" y="3910011"/>
                  <a:pt x="1847166" y="3915109"/>
                </a:cubicBezTo>
                <a:cubicBezTo>
                  <a:pt x="1686608" y="3935180"/>
                  <a:pt x="1747085" y="3932227"/>
                  <a:pt x="1490327" y="3915109"/>
                </a:cubicBezTo>
                <a:cubicBezTo>
                  <a:pt x="1475935" y="3914149"/>
                  <a:pt x="1462162" y="3908758"/>
                  <a:pt x="1448346" y="3904613"/>
                </a:cubicBezTo>
                <a:cubicBezTo>
                  <a:pt x="1427153" y="3898255"/>
                  <a:pt x="1385375" y="3883620"/>
                  <a:pt x="1385375" y="3883620"/>
                </a:cubicBezTo>
                <a:cubicBezTo>
                  <a:pt x="1325214" y="3793371"/>
                  <a:pt x="1405322" y="3899580"/>
                  <a:pt x="1332898" y="3841635"/>
                </a:cubicBezTo>
                <a:cubicBezTo>
                  <a:pt x="1323048" y="3833754"/>
                  <a:pt x="1321401" y="3818453"/>
                  <a:pt x="1311908" y="3810146"/>
                </a:cubicBezTo>
                <a:cubicBezTo>
                  <a:pt x="1292923" y="3793532"/>
                  <a:pt x="1266774" y="3786001"/>
                  <a:pt x="1248936" y="3768161"/>
                </a:cubicBezTo>
                <a:cubicBezTo>
                  <a:pt x="1238441" y="3757665"/>
                  <a:pt x="1229166" y="3745786"/>
                  <a:pt x="1217450" y="3736672"/>
                </a:cubicBezTo>
                <a:cubicBezTo>
                  <a:pt x="1197537" y="3721183"/>
                  <a:pt x="1175469" y="3708682"/>
                  <a:pt x="1154479" y="3694687"/>
                </a:cubicBezTo>
                <a:lnTo>
                  <a:pt x="1122993" y="3673695"/>
                </a:lnTo>
                <a:cubicBezTo>
                  <a:pt x="1099359" y="3602784"/>
                  <a:pt x="1132136" y="3679646"/>
                  <a:pt x="1081012" y="3621213"/>
                </a:cubicBezTo>
                <a:cubicBezTo>
                  <a:pt x="1064399" y="3602226"/>
                  <a:pt x="1056870" y="3576076"/>
                  <a:pt x="1039031" y="3558236"/>
                </a:cubicBezTo>
                <a:cubicBezTo>
                  <a:pt x="1028536" y="3547740"/>
                  <a:pt x="1017047" y="3538150"/>
                  <a:pt x="1007545" y="3526747"/>
                </a:cubicBezTo>
                <a:cubicBezTo>
                  <a:pt x="999470" y="3517056"/>
                  <a:pt x="996047" y="3503565"/>
                  <a:pt x="986554" y="3495258"/>
                </a:cubicBezTo>
                <a:cubicBezTo>
                  <a:pt x="967569" y="3478644"/>
                  <a:pt x="944573" y="3467268"/>
                  <a:pt x="923583" y="3453273"/>
                </a:cubicBezTo>
                <a:lnTo>
                  <a:pt x="860611" y="3411288"/>
                </a:lnTo>
                <a:lnTo>
                  <a:pt x="829125" y="3390295"/>
                </a:lnTo>
                <a:cubicBezTo>
                  <a:pt x="818511" y="3374373"/>
                  <a:pt x="797640" y="3349047"/>
                  <a:pt x="797640" y="3327318"/>
                </a:cubicBezTo>
                <a:cubicBezTo>
                  <a:pt x="797640" y="3316254"/>
                  <a:pt x="804637" y="3306325"/>
                  <a:pt x="808135" y="3295829"/>
                </a:cubicBezTo>
                <a:cubicBezTo>
                  <a:pt x="827615" y="3139968"/>
                  <a:pt x="806725" y="3262511"/>
                  <a:pt x="829125" y="3180370"/>
                </a:cubicBezTo>
                <a:cubicBezTo>
                  <a:pt x="836716" y="3152535"/>
                  <a:pt x="850116" y="3096400"/>
                  <a:pt x="850116" y="3096400"/>
                </a:cubicBezTo>
                <a:cubicBezTo>
                  <a:pt x="853614" y="3064911"/>
                  <a:pt x="860611" y="3033616"/>
                  <a:pt x="860611" y="3001933"/>
                </a:cubicBezTo>
                <a:cubicBezTo>
                  <a:pt x="860611" y="2890393"/>
                  <a:pt x="869520" y="2797216"/>
                  <a:pt x="839621" y="2697542"/>
                </a:cubicBezTo>
                <a:cubicBezTo>
                  <a:pt x="781935" y="2505238"/>
                  <a:pt x="849548" y="2719879"/>
                  <a:pt x="797640" y="2603075"/>
                </a:cubicBezTo>
                <a:cubicBezTo>
                  <a:pt x="788654" y="2582854"/>
                  <a:pt x="783646" y="2561090"/>
                  <a:pt x="776649" y="2540098"/>
                </a:cubicBezTo>
                <a:lnTo>
                  <a:pt x="766154" y="2508609"/>
                </a:lnTo>
                <a:cubicBezTo>
                  <a:pt x="769652" y="2428138"/>
                  <a:pt x="768361" y="2347315"/>
                  <a:pt x="776649" y="2267195"/>
                </a:cubicBezTo>
                <a:cubicBezTo>
                  <a:pt x="778926" y="2245184"/>
                  <a:pt x="797640" y="2204217"/>
                  <a:pt x="797640" y="2204217"/>
                </a:cubicBezTo>
                <a:cubicBezTo>
                  <a:pt x="797305" y="2199865"/>
                  <a:pt x="798898" y="2076330"/>
                  <a:pt x="776649" y="2036277"/>
                </a:cubicBezTo>
                <a:cubicBezTo>
                  <a:pt x="764398" y="2014222"/>
                  <a:pt x="734668" y="1973299"/>
                  <a:pt x="734668" y="1973299"/>
                </a:cubicBezTo>
                <a:cubicBezTo>
                  <a:pt x="710605" y="1901100"/>
                  <a:pt x="743519" y="1988789"/>
                  <a:pt x="692687" y="1899825"/>
                </a:cubicBezTo>
                <a:cubicBezTo>
                  <a:pt x="687198" y="1890219"/>
                  <a:pt x="687140" y="1878232"/>
                  <a:pt x="682192" y="1868336"/>
                </a:cubicBezTo>
                <a:cubicBezTo>
                  <a:pt x="662700" y="1829348"/>
                  <a:pt x="646324" y="1824944"/>
                  <a:pt x="608725" y="1794862"/>
                </a:cubicBezTo>
                <a:cubicBezTo>
                  <a:pt x="601728" y="1780867"/>
                  <a:pt x="595496" y="1766462"/>
                  <a:pt x="587734" y="1752877"/>
                </a:cubicBezTo>
                <a:cubicBezTo>
                  <a:pt x="581476" y="1741924"/>
                  <a:pt x="572385" y="1732671"/>
                  <a:pt x="566744" y="1721388"/>
                </a:cubicBezTo>
                <a:cubicBezTo>
                  <a:pt x="561797" y="1711492"/>
                  <a:pt x="561197" y="1699796"/>
                  <a:pt x="556249" y="1689900"/>
                </a:cubicBezTo>
                <a:cubicBezTo>
                  <a:pt x="550608" y="1678617"/>
                  <a:pt x="541943" y="1669108"/>
                  <a:pt x="535258" y="1658411"/>
                </a:cubicBezTo>
                <a:cubicBezTo>
                  <a:pt x="524446" y="1641111"/>
                  <a:pt x="516012" y="1622251"/>
                  <a:pt x="503772" y="1605930"/>
                </a:cubicBezTo>
                <a:cubicBezTo>
                  <a:pt x="494866" y="1594055"/>
                  <a:pt x="481945" y="1585711"/>
                  <a:pt x="472286" y="1574441"/>
                </a:cubicBezTo>
                <a:cubicBezTo>
                  <a:pt x="460902" y="1561159"/>
                  <a:pt x="453875" y="1544078"/>
                  <a:pt x="440801" y="1532456"/>
                </a:cubicBezTo>
                <a:cubicBezTo>
                  <a:pt x="421946" y="1515694"/>
                  <a:pt x="377829" y="1490471"/>
                  <a:pt x="377829" y="1490471"/>
                </a:cubicBezTo>
                <a:lnTo>
                  <a:pt x="356839" y="1427493"/>
                </a:lnTo>
                <a:lnTo>
                  <a:pt x="346343" y="1396004"/>
                </a:lnTo>
                <a:cubicBezTo>
                  <a:pt x="342845" y="1361016"/>
                  <a:pt x="343754" y="1325303"/>
                  <a:pt x="335848" y="1291041"/>
                </a:cubicBezTo>
                <a:cubicBezTo>
                  <a:pt x="333012" y="1278750"/>
                  <a:pt x="319980" y="1271080"/>
                  <a:pt x="314857" y="1259553"/>
                </a:cubicBezTo>
                <a:cubicBezTo>
                  <a:pt x="305871" y="1239332"/>
                  <a:pt x="300864" y="1217568"/>
                  <a:pt x="293867" y="1196575"/>
                </a:cubicBezTo>
                <a:lnTo>
                  <a:pt x="272876" y="1133597"/>
                </a:lnTo>
                <a:cubicBezTo>
                  <a:pt x="269378" y="1123101"/>
                  <a:pt x="269019" y="1110960"/>
                  <a:pt x="262381" y="1102109"/>
                </a:cubicBezTo>
                <a:cubicBezTo>
                  <a:pt x="239220" y="1071225"/>
                  <a:pt x="228644" y="1052999"/>
                  <a:pt x="199410" y="1028635"/>
                </a:cubicBezTo>
                <a:cubicBezTo>
                  <a:pt x="189720" y="1020559"/>
                  <a:pt x="176843" y="1016562"/>
                  <a:pt x="167924" y="1007642"/>
                </a:cubicBezTo>
                <a:cubicBezTo>
                  <a:pt x="152381" y="992098"/>
                  <a:pt x="101317" y="912969"/>
                  <a:pt x="94457" y="902679"/>
                </a:cubicBezTo>
                <a:lnTo>
                  <a:pt x="73466" y="871191"/>
                </a:lnTo>
                <a:cubicBezTo>
                  <a:pt x="38186" y="765337"/>
                  <a:pt x="92023" y="929552"/>
                  <a:pt x="52476" y="797717"/>
                </a:cubicBezTo>
                <a:cubicBezTo>
                  <a:pt x="46118" y="776522"/>
                  <a:pt x="38482" y="755732"/>
                  <a:pt x="31485" y="734739"/>
                </a:cubicBezTo>
                <a:lnTo>
                  <a:pt x="20990" y="703250"/>
                </a:lnTo>
                <a:cubicBezTo>
                  <a:pt x="17492" y="675260"/>
                  <a:pt x="15540" y="647033"/>
                  <a:pt x="10495" y="619280"/>
                </a:cubicBezTo>
                <a:cubicBezTo>
                  <a:pt x="8516" y="608394"/>
                  <a:pt x="0" y="598855"/>
                  <a:pt x="0" y="587791"/>
                </a:cubicBezTo>
                <a:cubicBezTo>
                  <a:pt x="0" y="545661"/>
                  <a:pt x="6997" y="503821"/>
                  <a:pt x="10495" y="461836"/>
                </a:cubicBezTo>
                <a:cubicBezTo>
                  <a:pt x="13993" y="360372"/>
                  <a:pt x="12320" y="258597"/>
                  <a:pt x="20990" y="157444"/>
                </a:cubicBezTo>
                <a:cubicBezTo>
                  <a:pt x="22880" y="135397"/>
                  <a:pt x="34984" y="115459"/>
                  <a:pt x="41981" y="94467"/>
                </a:cubicBezTo>
                <a:cubicBezTo>
                  <a:pt x="45479" y="83971"/>
                  <a:pt x="46339" y="72184"/>
                  <a:pt x="52476" y="62978"/>
                </a:cubicBezTo>
                <a:lnTo>
                  <a:pt x="94457" y="0"/>
                </a:lnTo>
                <a:lnTo>
                  <a:pt x="125943" y="31489"/>
                </a:lnTo>
                <a:close/>
              </a:path>
            </a:pathLst>
          </a:custGeom>
          <a:solidFill>
            <a:srgbClr val="03AD15">
              <a:alpha val="64000"/>
            </a:srgbClr>
          </a:solidFill>
          <a:ln>
            <a:solidFill>
              <a:srgbClr val="03AD15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2" name="Group 1"/>
          <p:cNvGrpSpPr/>
          <p:nvPr/>
        </p:nvGrpSpPr>
        <p:grpSpPr>
          <a:xfrm>
            <a:off x="289889" y="3442956"/>
            <a:ext cx="4112946" cy="2443230"/>
            <a:chOff x="982280" y="956992"/>
            <a:chExt cx="3412740" cy="2024683"/>
          </a:xfrm>
        </p:grpSpPr>
        <p:grpSp>
          <p:nvGrpSpPr>
            <p:cNvPr id="14" name="Group 13"/>
            <p:cNvGrpSpPr/>
            <p:nvPr/>
          </p:nvGrpSpPr>
          <p:grpSpPr>
            <a:xfrm>
              <a:off x="982280" y="956992"/>
              <a:ext cx="3412740" cy="2024682"/>
              <a:chOff x="262458" y="4038600"/>
              <a:chExt cx="4642157" cy="2581275"/>
            </a:xfrm>
          </p:grpSpPr>
          <p:pic>
            <p:nvPicPr>
              <p:cNvPr id="15" name="Picture 14"/>
              <p:cNvPicPr>
                <a:picLocks noChangeAspect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66945"/>
              <a:stretch/>
            </p:blipFill>
            <p:spPr>
              <a:xfrm>
                <a:off x="262458" y="4038600"/>
                <a:ext cx="4642157" cy="2581275"/>
              </a:xfrm>
              <a:prstGeom prst="rect">
                <a:avLst/>
              </a:prstGeom>
            </p:spPr>
          </p:pic>
          <p:sp>
            <p:nvSpPr>
              <p:cNvPr id="16" name="Rectangle 15"/>
              <p:cNvSpPr/>
              <p:nvPr/>
            </p:nvSpPr>
            <p:spPr>
              <a:xfrm>
                <a:off x="447676" y="4075215"/>
                <a:ext cx="428625" cy="424319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0" name="Rectangle 19"/>
            <p:cNvSpPr/>
            <p:nvPr/>
          </p:nvSpPr>
          <p:spPr>
            <a:xfrm>
              <a:off x="982280" y="956993"/>
              <a:ext cx="3412740" cy="202468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3" name="Group 2"/>
          <p:cNvGrpSpPr/>
          <p:nvPr/>
        </p:nvGrpSpPr>
        <p:grpSpPr>
          <a:xfrm>
            <a:off x="4526083" y="3442956"/>
            <a:ext cx="4203832" cy="2441886"/>
            <a:chOff x="982280" y="3082498"/>
            <a:chExt cx="3412740" cy="2024682"/>
          </a:xfrm>
        </p:grpSpPr>
        <p:grpSp>
          <p:nvGrpSpPr>
            <p:cNvPr id="11" name="Group 10"/>
            <p:cNvGrpSpPr/>
            <p:nvPr/>
          </p:nvGrpSpPr>
          <p:grpSpPr>
            <a:xfrm>
              <a:off x="982280" y="3082498"/>
              <a:ext cx="3412740" cy="2024682"/>
              <a:chOff x="4501391" y="3067049"/>
              <a:chExt cx="4642609" cy="2462213"/>
            </a:xfrm>
          </p:grpSpPr>
          <p:pic>
            <p:nvPicPr>
              <p:cNvPr id="12" name="Picture 11"/>
              <p:cNvPicPr>
                <a:picLocks noChangeAspect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35695" b="32778"/>
              <a:stretch/>
            </p:blipFill>
            <p:spPr>
              <a:xfrm>
                <a:off x="4501391" y="3067049"/>
                <a:ext cx="4642609" cy="2462213"/>
              </a:xfrm>
              <a:prstGeom prst="rect">
                <a:avLst/>
              </a:prstGeom>
            </p:spPr>
          </p:pic>
          <p:sp>
            <p:nvSpPr>
              <p:cNvPr id="13" name="Rectangle 12"/>
              <p:cNvSpPr/>
              <p:nvPr/>
            </p:nvSpPr>
            <p:spPr>
              <a:xfrm>
                <a:off x="4686627" y="3092594"/>
                <a:ext cx="428624" cy="303473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21" name="Rectangle 20"/>
            <p:cNvSpPr/>
            <p:nvPr/>
          </p:nvSpPr>
          <p:spPr>
            <a:xfrm>
              <a:off x="982280" y="3082498"/>
              <a:ext cx="3412740" cy="2024682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26" name="Group 25"/>
          <p:cNvGrpSpPr/>
          <p:nvPr/>
        </p:nvGrpSpPr>
        <p:grpSpPr>
          <a:xfrm>
            <a:off x="157561" y="1775624"/>
            <a:ext cx="2782284" cy="1468400"/>
            <a:chOff x="373627" y="269946"/>
            <a:chExt cx="2958079" cy="1659152"/>
          </a:xfrm>
        </p:grpSpPr>
        <p:sp>
          <p:nvSpPr>
            <p:cNvPr id="27" name="Rectangle 26"/>
            <p:cNvSpPr/>
            <p:nvPr/>
          </p:nvSpPr>
          <p:spPr>
            <a:xfrm>
              <a:off x="373627" y="269946"/>
              <a:ext cx="2958079" cy="1659152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8" name="Picture 27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58576"/>
            <a:stretch/>
          </p:blipFill>
          <p:spPr>
            <a:xfrm>
              <a:off x="514316" y="333463"/>
              <a:ext cx="1488895" cy="1487744"/>
            </a:xfrm>
            <a:prstGeom prst="rect">
              <a:avLst/>
            </a:prstGeom>
          </p:spPr>
        </p:pic>
        <p:pic>
          <p:nvPicPr>
            <p:cNvPr id="29" name="Picture 28"/>
            <p:cNvPicPr>
              <a:picLocks noChangeAspect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64103"/>
            <a:stretch/>
          </p:blipFill>
          <p:spPr>
            <a:xfrm>
              <a:off x="1999351" y="592780"/>
              <a:ext cx="1253469" cy="1238257"/>
            </a:xfrm>
            <a:prstGeom prst="rect">
              <a:avLst/>
            </a:prstGeom>
          </p:spPr>
        </p:pic>
      </p:grpSp>
      <p:grpSp>
        <p:nvGrpSpPr>
          <p:cNvPr id="30" name="Group 29"/>
          <p:cNvGrpSpPr/>
          <p:nvPr/>
        </p:nvGrpSpPr>
        <p:grpSpPr>
          <a:xfrm>
            <a:off x="6259370" y="1361327"/>
            <a:ext cx="2649288" cy="1883319"/>
            <a:chOff x="5971391" y="802462"/>
            <a:chExt cx="2936635" cy="2211942"/>
          </a:xfrm>
        </p:grpSpPr>
        <p:pic>
          <p:nvPicPr>
            <p:cNvPr id="31" name="Picture 30"/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40328"/>
            <a:stretch/>
          </p:blipFill>
          <p:spPr>
            <a:xfrm>
              <a:off x="5971391" y="871286"/>
              <a:ext cx="1488895" cy="2143118"/>
            </a:xfrm>
            <a:prstGeom prst="rect">
              <a:avLst/>
            </a:prstGeom>
          </p:spPr>
        </p:pic>
        <p:pic>
          <p:nvPicPr>
            <p:cNvPr id="32" name="Picture 31"/>
            <p:cNvPicPr>
              <a:picLocks noChangeAspect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35897"/>
            <a:stretch/>
          </p:blipFill>
          <p:spPr>
            <a:xfrm>
              <a:off x="7456426" y="802462"/>
              <a:ext cx="1253469" cy="2211212"/>
            </a:xfrm>
            <a:prstGeom prst="rect">
              <a:avLst/>
            </a:prstGeom>
          </p:spPr>
        </p:pic>
        <p:sp>
          <p:nvSpPr>
            <p:cNvPr id="33" name="Rectangle 32"/>
            <p:cNvSpPr/>
            <p:nvPr/>
          </p:nvSpPr>
          <p:spPr>
            <a:xfrm>
              <a:off x="5971391" y="871286"/>
              <a:ext cx="2936635" cy="2142388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2" name="Rectangle 21"/>
          <p:cNvSpPr/>
          <p:nvPr/>
        </p:nvSpPr>
        <p:spPr>
          <a:xfrm>
            <a:off x="6385825" y="6391403"/>
            <a:ext cx="2758175" cy="400110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 err="1" smtClean="0">
                <a:latin typeface="Arial"/>
                <a:ea typeface="ＭＳ Ｐゴシック" charset="0"/>
                <a:cs typeface="Arial"/>
              </a:rPr>
              <a:t>Elston</a:t>
            </a:r>
            <a:r>
              <a:rPr lang="en-US" sz="1000" dirty="0" smtClean="0">
                <a:latin typeface="Arial"/>
                <a:ea typeface="ＭＳ Ｐゴシック" charset="0"/>
                <a:cs typeface="Arial"/>
              </a:rPr>
              <a:t> </a:t>
            </a:r>
            <a:r>
              <a:rPr lang="en-US" sz="1000" i="1" dirty="0" err="1" smtClean="0">
                <a:latin typeface="Arial"/>
                <a:ea typeface="ＭＳ Ｐゴシック" charset="0"/>
                <a:cs typeface="Arial"/>
              </a:rPr>
              <a:t>Cereb</a:t>
            </a:r>
            <a:r>
              <a:rPr lang="en-US" sz="1000" i="1" dirty="0" smtClean="0">
                <a:latin typeface="Arial"/>
                <a:ea typeface="ＭＳ Ｐゴシック" charset="0"/>
                <a:cs typeface="Arial"/>
              </a:rPr>
              <a:t> </a:t>
            </a:r>
            <a:r>
              <a:rPr lang="en-US" sz="1000" i="1" dirty="0" err="1">
                <a:latin typeface="Arial"/>
                <a:ea typeface="ＭＳ Ｐゴシック" charset="0"/>
                <a:cs typeface="Arial"/>
              </a:rPr>
              <a:t>Ctx</a:t>
            </a:r>
            <a:r>
              <a:rPr lang="en-US" sz="1000" i="1" dirty="0">
                <a:latin typeface="Arial"/>
                <a:ea typeface="ＭＳ Ｐゴシック" charset="0"/>
                <a:cs typeface="Arial"/>
              </a:rPr>
              <a:t> </a:t>
            </a:r>
            <a:r>
              <a:rPr lang="en-US" sz="1000" dirty="0">
                <a:latin typeface="Arial"/>
                <a:cs typeface="Arial"/>
              </a:rPr>
              <a:t>13: 1124-</a:t>
            </a:r>
            <a:r>
              <a:rPr lang="en-US" sz="1000" dirty="0" smtClean="0">
                <a:latin typeface="Arial"/>
                <a:cs typeface="Arial"/>
              </a:rPr>
              <a:t>1138, 2003;</a:t>
            </a:r>
          </a:p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 smtClean="0">
                <a:latin typeface="Arial"/>
                <a:cs typeface="Arial"/>
              </a:rPr>
              <a:t> </a:t>
            </a:r>
            <a:r>
              <a:rPr lang="en-US" sz="1000" dirty="0" err="1" smtClean="0">
                <a:latin typeface="Arial"/>
                <a:cs typeface="Arial"/>
              </a:rPr>
              <a:t>Elston</a:t>
            </a:r>
            <a:r>
              <a:rPr lang="en-US" sz="1000" dirty="0" smtClean="0">
                <a:latin typeface="Arial"/>
                <a:cs typeface="Arial"/>
              </a:rPr>
              <a:t> et al, </a:t>
            </a:r>
            <a:r>
              <a:rPr lang="en-US" sz="1000" i="1" dirty="0" err="1" smtClean="0">
                <a:latin typeface="Arial"/>
                <a:cs typeface="Arial"/>
              </a:rPr>
              <a:t>Anatom</a:t>
            </a:r>
            <a:r>
              <a:rPr lang="en-US" sz="1000" i="1" dirty="0" smtClean="0">
                <a:latin typeface="Arial"/>
                <a:cs typeface="Arial"/>
              </a:rPr>
              <a:t> Rec</a:t>
            </a:r>
            <a:r>
              <a:rPr lang="en-US" sz="1000" dirty="0" smtClean="0">
                <a:latin typeface="Arial"/>
                <a:cs typeface="Arial"/>
              </a:rPr>
              <a:t>, 288A: 26-35, 2006</a:t>
            </a:r>
            <a:endParaRPr lang="en-US" sz="1000" dirty="0">
              <a:latin typeface="Arial"/>
              <a:ea typeface="ＭＳ Ｐゴシック" charset="0"/>
              <a:cs typeface="Arial"/>
            </a:endParaRPr>
          </a:p>
        </p:txBody>
      </p:sp>
    </p:spTree>
    <p:extLst>
      <p:ext uri="{BB962C8B-B14F-4D97-AF65-F5344CB8AC3E}">
        <p14:creationId xmlns:p14="http://schemas.microsoft.com/office/powerpoint/2010/main" val="4074582381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>
            <a:off x="3067050" y="-104776"/>
            <a:ext cx="6219825" cy="7172325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686300 w 6219825"/>
              <a:gd name="connsiteY184" fmla="*/ 3724275 h 6934200"/>
              <a:gd name="connsiteX185" fmla="*/ 4762500 w 6219825"/>
              <a:gd name="connsiteY185" fmla="*/ 3743325 h 6934200"/>
              <a:gd name="connsiteX186" fmla="*/ 4810125 w 6219825"/>
              <a:gd name="connsiteY186" fmla="*/ 3752850 h 6934200"/>
              <a:gd name="connsiteX187" fmla="*/ 4991100 w 6219825"/>
              <a:gd name="connsiteY187" fmla="*/ 3762375 h 6934200"/>
              <a:gd name="connsiteX188" fmla="*/ 5076825 w 6219825"/>
              <a:gd name="connsiteY188" fmla="*/ 3790950 h 6934200"/>
              <a:gd name="connsiteX189" fmla="*/ 5105400 w 6219825"/>
              <a:gd name="connsiteY189" fmla="*/ 3800475 h 6934200"/>
              <a:gd name="connsiteX190" fmla="*/ 5200650 w 6219825"/>
              <a:gd name="connsiteY190" fmla="*/ 3838575 h 6934200"/>
              <a:gd name="connsiteX191" fmla="*/ 5257800 w 6219825"/>
              <a:gd name="connsiteY191" fmla="*/ 3886200 h 6934200"/>
              <a:gd name="connsiteX192" fmla="*/ 5295900 w 6219825"/>
              <a:gd name="connsiteY192" fmla="*/ 3943350 h 6934200"/>
              <a:gd name="connsiteX193" fmla="*/ 5334000 w 6219825"/>
              <a:gd name="connsiteY193" fmla="*/ 3981450 h 6934200"/>
              <a:gd name="connsiteX194" fmla="*/ 5343525 w 6219825"/>
              <a:gd name="connsiteY194" fmla="*/ 4010025 h 6934200"/>
              <a:gd name="connsiteX195" fmla="*/ 5410200 w 6219825"/>
              <a:gd name="connsiteY195" fmla="*/ 4067175 h 6934200"/>
              <a:gd name="connsiteX196" fmla="*/ 5438775 w 6219825"/>
              <a:gd name="connsiteY196" fmla="*/ 4076700 h 6934200"/>
              <a:gd name="connsiteX197" fmla="*/ 5495925 w 6219825"/>
              <a:gd name="connsiteY197" fmla="*/ 4133850 h 6934200"/>
              <a:gd name="connsiteX198" fmla="*/ 5562600 w 6219825"/>
              <a:gd name="connsiteY198" fmla="*/ 4171950 h 6934200"/>
              <a:gd name="connsiteX199" fmla="*/ 5591175 w 6219825"/>
              <a:gd name="connsiteY199" fmla="*/ 4229100 h 6934200"/>
              <a:gd name="connsiteX200" fmla="*/ 5600700 w 6219825"/>
              <a:gd name="connsiteY200" fmla="*/ 4257675 h 6934200"/>
              <a:gd name="connsiteX201" fmla="*/ 5619750 w 6219825"/>
              <a:gd name="connsiteY201" fmla="*/ 4295775 h 6934200"/>
              <a:gd name="connsiteX202" fmla="*/ 5629275 w 6219825"/>
              <a:gd name="connsiteY202" fmla="*/ 4333875 h 6934200"/>
              <a:gd name="connsiteX203" fmla="*/ 5648325 w 6219825"/>
              <a:gd name="connsiteY203" fmla="*/ 4362450 h 6934200"/>
              <a:gd name="connsiteX204" fmla="*/ 5657850 w 6219825"/>
              <a:gd name="connsiteY204" fmla="*/ 4391025 h 6934200"/>
              <a:gd name="connsiteX205" fmla="*/ 5695950 w 6219825"/>
              <a:gd name="connsiteY205" fmla="*/ 4448175 h 6934200"/>
              <a:gd name="connsiteX206" fmla="*/ 5705475 w 6219825"/>
              <a:gd name="connsiteY206" fmla="*/ 4495800 h 6934200"/>
              <a:gd name="connsiteX207" fmla="*/ 5734050 w 6219825"/>
              <a:gd name="connsiteY207" fmla="*/ 4524375 h 6934200"/>
              <a:gd name="connsiteX208" fmla="*/ 5753100 w 6219825"/>
              <a:gd name="connsiteY208" fmla="*/ 4562475 h 6934200"/>
              <a:gd name="connsiteX209" fmla="*/ 5772150 w 6219825"/>
              <a:gd name="connsiteY209" fmla="*/ 4619625 h 6934200"/>
              <a:gd name="connsiteX210" fmla="*/ 5781675 w 6219825"/>
              <a:gd name="connsiteY210" fmla="*/ 4648200 h 6934200"/>
              <a:gd name="connsiteX211" fmla="*/ 5791200 w 6219825"/>
              <a:gd name="connsiteY211" fmla="*/ 4676775 h 6934200"/>
              <a:gd name="connsiteX212" fmla="*/ 5810250 w 6219825"/>
              <a:gd name="connsiteY212" fmla="*/ 5029200 h 6934200"/>
              <a:gd name="connsiteX213" fmla="*/ 5819775 w 6219825"/>
              <a:gd name="connsiteY213" fmla="*/ 5095875 h 6934200"/>
              <a:gd name="connsiteX214" fmla="*/ 5829300 w 6219825"/>
              <a:gd name="connsiteY214" fmla="*/ 5229225 h 6934200"/>
              <a:gd name="connsiteX215" fmla="*/ 5848350 w 6219825"/>
              <a:gd name="connsiteY215" fmla="*/ 5353050 h 6934200"/>
              <a:gd name="connsiteX216" fmla="*/ 5867400 w 6219825"/>
              <a:gd name="connsiteY216" fmla="*/ 5448300 h 6934200"/>
              <a:gd name="connsiteX217" fmla="*/ 5886450 w 6219825"/>
              <a:gd name="connsiteY217" fmla="*/ 5686425 h 6934200"/>
              <a:gd name="connsiteX218" fmla="*/ 5895975 w 6219825"/>
              <a:gd name="connsiteY218" fmla="*/ 5772150 h 6934200"/>
              <a:gd name="connsiteX219" fmla="*/ 5905500 w 6219825"/>
              <a:gd name="connsiteY219" fmla="*/ 6600825 h 6934200"/>
              <a:gd name="connsiteX220" fmla="*/ 5934075 w 6219825"/>
              <a:gd name="connsiteY220" fmla="*/ 6686550 h 6934200"/>
              <a:gd name="connsiteX221" fmla="*/ 5962650 w 6219825"/>
              <a:gd name="connsiteY221" fmla="*/ 6781800 h 6934200"/>
              <a:gd name="connsiteX222" fmla="*/ 5972175 w 6219825"/>
              <a:gd name="connsiteY222" fmla="*/ 6810375 h 6934200"/>
              <a:gd name="connsiteX223" fmla="*/ 5981700 w 6219825"/>
              <a:gd name="connsiteY223" fmla="*/ 6838950 h 6934200"/>
              <a:gd name="connsiteX224" fmla="*/ 6000750 w 6219825"/>
              <a:gd name="connsiteY224" fmla="*/ 6867525 h 6934200"/>
              <a:gd name="connsiteX225" fmla="*/ 6048375 w 6219825"/>
              <a:gd name="connsiteY225" fmla="*/ 6934200 h 6934200"/>
              <a:gd name="connsiteX226" fmla="*/ 6153150 w 6219825"/>
              <a:gd name="connsiteY226" fmla="*/ 6924675 h 6934200"/>
              <a:gd name="connsiteX227" fmla="*/ 6172200 w 6219825"/>
              <a:gd name="connsiteY227" fmla="*/ 6886575 h 6934200"/>
              <a:gd name="connsiteX228" fmla="*/ 6191250 w 6219825"/>
              <a:gd name="connsiteY228" fmla="*/ 5934075 h 6934200"/>
              <a:gd name="connsiteX229" fmla="*/ 6219825 w 6219825"/>
              <a:gd name="connsiteY229" fmla="*/ 2743200 h 6934200"/>
              <a:gd name="connsiteX230" fmla="*/ 6210300 w 6219825"/>
              <a:gd name="connsiteY230" fmla="*/ 228600 h 6934200"/>
              <a:gd name="connsiteX231" fmla="*/ 6181725 w 6219825"/>
              <a:gd name="connsiteY231" fmla="*/ 104775 h 6934200"/>
              <a:gd name="connsiteX232" fmla="*/ 6172200 w 6219825"/>
              <a:gd name="connsiteY232" fmla="*/ 47625 h 6934200"/>
              <a:gd name="connsiteX233" fmla="*/ 6096000 w 6219825"/>
              <a:gd name="connsiteY23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810125 w 6219825"/>
              <a:gd name="connsiteY185" fmla="*/ 3752850 h 6934200"/>
              <a:gd name="connsiteX186" fmla="*/ 4991100 w 6219825"/>
              <a:gd name="connsiteY186" fmla="*/ 3762375 h 6934200"/>
              <a:gd name="connsiteX187" fmla="*/ 5076825 w 6219825"/>
              <a:gd name="connsiteY187" fmla="*/ 3790950 h 6934200"/>
              <a:gd name="connsiteX188" fmla="*/ 5105400 w 6219825"/>
              <a:gd name="connsiteY188" fmla="*/ 3800475 h 6934200"/>
              <a:gd name="connsiteX189" fmla="*/ 5200650 w 6219825"/>
              <a:gd name="connsiteY189" fmla="*/ 3838575 h 6934200"/>
              <a:gd name="connsiteX190" fmla="*/ 5257800 w 6219825"/>
              <a:gd name="connsiteY190" fmla="*/ 3886200 h 6934200"/>
              <a:gd name="connsiteX191" fmla="*/ 5295900 w 6219825"/>
              <a:gd name="connsiteY191" fmla="*/ 3943350 h 6934200"/>
              <a:gd name="connsiteX192" fmla="*/ 5334000 w 6219825"/>
              <a:gd name="connsiteY192" fmla="*/ 3981450 h 6934200"/>
              <a:gd name="connsiteX193" fmla="*/ 5343525 w 6219825"/>
              <a:gd name="connsiteY193" fmla="*/ 4010025 h 6934200"/>
              <a:gd name="connsiteX194" fmla="*/ 5410200 w 6219825"/>
              <a:gd name="connsiteY194" fmla="*/ 4067175 h 6934200"/>
              <a:gd name="connsiteX195" fmla="*/ 5438775 w 6219825"/>
              <a:gd name="connsiteY195" fmla="*/ 4076700 h 6934200"/>
              <a:gd name="connsiteX196" fmla="*/ 5495925 w 6219825"/>
              <a:gd name="connsiteY196" fmla="*/ 4133850 h 6934200"/>
              <a:gd name="connsiteX197" fmla="*/ 5562600 w 6219825"/>
              <a:gd name="connsiteY197" fmla="*/ 4171950 h 6934200"/>
              <a:gd name="connsiteX198" fmla="*/ 5591175 w 6219825"/>
              <a:gd name="connsiteY198" fmla="*/ 4229100 h 6934200"/>
              <a:gd name="connsiteX199" fmla="*/ 5600700 w 6219825"/>
              <a:gd name="connsiteY199" fmla="*/ 4257675 h 6934200"/>
              <a:gd name="connsiteX200" fmla="*/ 5619750 w 6219825"/>
              <a:gd name="connsiteY200" fmla="*/ 4295775 h 6934200"/>
              <a:gd name="connsiteX201" fmla="*/ 5629275 w 6219825"/>
              <a:gd name="connsiteY201" fmla="*/ 4333875 h 6934200"/>
              <a:gd name="connsiteX202" fmla="*/ 5648325 w 6219825"/>
              <a:gd name="connsiteY202" fmla="*/ 4362450 h 6934200"/>
              <a:gd name="connsiteX203" fmla="*/ 5657850 w 6219825"/>
              <a:gd name="connsiteY203" fmla="*/ 4391025 h 6934200"/>
              <a:gd name="connsiteX204" fmla="*/ 5695950 w 6219825"/>
              <a:gd name="connsiteY204" fmla="*/ 4448175 h 6934200"/>
              <a:gd name="connsiteX205" fmla="*/ 5705475 w 6219825"/>
              <a:gd name="connsiteY205" fmla="*/ 4495800 h 6934200"/>
              <a:gd name="connsiteX206" fmla="*/ 5734050 w 6219825"/>
              <a:gd name="connsiteY206" fmla="*/ 4524375 h 6934200"/>
              <a:gd name="connsiteX207" fmla="*/ 5753100 w 6219825"/>
              <a:gd name="connsiteY207" fmla="*/ 4562475 h 6934200"/>
              <a:gd name="connsiteX208" fmla="*/ 5772150 w 6219825"/>
              <a:gd name="connsiteY208" fmla="*/ 4619625 h 6934200"/>
              <a:gd name="connsiteX209" fmla="*/ 5781675 w 6219825"/>
              <a:gd name="connsiteY209" fmla="*/ 4648200 h 6934200"/>
              <a:gd name="connsiteX210" fmla="*/ 5791200 w 6219825"/>
              <a:gd name="connsiteY210" fmla="*/ 4676775 h 6934200"/>
              <a:gd name="connsiteX211" fmla="*/ 5810250 w 6219825"/>
              <a:gd name="connsiteY211" fmla="*/ 5029200 h 6934200"/>
              <a:gd name="connsiteX212" fmla="*/ 5819775 w 6219825"/>
              <a:gd name="connsiteY212" fmla="*/ 5095875 h 6934200"/>
              <a:gd name="connsiteX213" fmla="*/ 5829300 w 6219825"/>
              <a:gd name="connsiteY213" fmla="*/ 5229225 h 6934200"/>
              <a:gd name="connsiteX214" fmla="*/ 5848350 w 6219825"/>
              <a:gd name="connsiteY214" fmla="*/ 5353050 h 6934200"/>
              <a:gd name="connsiteX215" fmla="*/ 5867400 w 6219825"/>
              <a:gd name="connsiteY215" fmla="*/ 5448300 h 6934200"/>
              <a:gd name="connsiteX216" fmla="*/ 5886450 w 6219825"/>
              <a:gd name="connsiteY216" fmla="*/ 5686425 h 6934200"/>
              <a:gd name="connsiteX217" fmla="*/ 5895975 w 6219825"/>
              <a:gd name="connsiteY217" fmla="*/ 5772150 h 6934200"/>
              <a:gd name="connsiteX218" fmla="*/ 5905500 w 6219825"/>
              <a:gd name="connsiteY218" fmla="*/ 6600825 h 6934200"/>
              <a:gd name="connsiteX219" fmla="*/ 5934075 w 6219825"/>
              <a:gd name="connsiteY219" fmla="*/ 6686550 h 6934200"/>
              <a:gd name="connsiteX220" fmla="*/ 5962650 w 6219825"/>
              <a:gd name="connsiteY220" fmla="*/ 6781800 h 6934200"/>
              <a:gd name="connsiteX221" fmla="*/ 5972175 w 6219825"/>
              <a:gd name="connsiteY221" fmla="*/ 6810375 h 6934200"/>
              <a:gd name="connsiteX222" fmla="*/ 5981700 w 6219825"/>
              <a:gd name="connsiteY222" fmla="*/ 6838950 h 6934200"/>
              <a:gd name="connsiteX223" fmla="*/ 6000750 w 6219825"/>
              <a:gd name="connsiteY223" fmla="*/ 6867525 h 6934200"/>
              <a:gd name="connsiteX224" fmla="*/ 6048375 w 6219825"/>
              <a:gd name="connsiteY224" fmla="*/ 6934200 h 6934200"/>
              <a:gd name="connsiteX225" fmla="*/ 6153150 w 6219825"/>
              <a:gd name="connsiteY225" fmla="*/ 6924675 h 6934200"/>
              <a:gd name="connsiteX226" fmla="*/ 6172200 w 6219825"/>
              <a:gd name="connsiteY226" fmla="*/ 6886575 h 6934200"/>
              <a:gd name="connsiteX227" fmla="*/ 6191250 w 6219825"/>
              <a:gd name="connsiteY227" fmla="*/ 5934075 h 6934200"/>
              <a:gd name="connsiteX228" fmla="*/ 6219825 w 6219825"/>
              <a:gd name="connsiteY228" fmla="*/ 2743200 h 6934200"/>
              <a:gd name="connsiteX229" fmla="*/ 6210300 w 6219825"/>
              <a:gd name="connsiteY229" fmla="*/ 228600 h 6934200"/>
              <a:gd name="connsiteX230" fmla="*/ 6181725 w 6219825"/>
              <a:gd name="connsiteY230" fmla="*/ 104775 h 6934200"/>
              <a:gd name="connsiteX231" fmla="*/ 6172200 w 6219825"/>
              <a:gd name="connsiteY231" fmla="*/ 47625 h 6934200"/>
              <a:gd name="connsiteX232" fmla="*/ 6096000 w 6219825"/>
              <a:gd name="connsiteY23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991100 w 6219825"/>
              <a:gd name="connsiteY185" fmla="*/ 3762375 h 6934200"/>
              <a:gd name="connsiteX186" fmla="*/ 5076825 w 6219825"/>
              <a:gd name="connsiteY186" fmla="*/ 3790950 h 6934200"/>
              <a:gd name="connsiteX187" fmla="*/ 5105400 w 6219825"/>
              <a:gd name="connsiteY187" fmla="*/ 3800475 h 6934200"/>
              <a:gd name="connsiteX188" fmla="*/ 5200650 w 6219825"/>
              <a:gd name="connsiteY188" fmla="*/ 3838575 h 6934200"/>
              <a:gd name="connsiteX189" fmla="*/ 5257800 w 6219825"/>
              <a:gd name="connsiteY189" fmla="*/ 3886200 h 6934200"/>
              <a:gd name="connsiteX190" fmla="*/ 5295900 w 6219825"/>
              <a:gd name="connsiteY190" fmla="*/ 3943350 h 6934200"/>
              <a:gd name="connsiteX191" fmla="*/ 5334000 w 6219825"/>
              <a:gd name="connsiteY191" fmla="*/ 3981450 h 6934200"/>
              <a:gd name="connsiteX192" fmla="*/ 5343525 w 6219825"/>
              <a:gd name="connsiteY192" fmla="*/ 4010025 h 6934200"/>
              <a:gd name="connsiteX193" fmla="*/ 5410200 w 6219825"/>
              <a:gd name="connsiteY193" fmla="*/ 4067175 h 6934200"/>
              <a:gd name="connsiteX194" fmla="*/ 5438775 w 6219825"/>
              <a:gd name="connsiteY194" fmla="*/ 4076700 h 6934200"/>
              <a:gd name="connsiteX195" fmla="*/ 5495925 w 6219825"/>
              <a:gd name="connsiteY195" fmla="*/ 4133850 h 6934200"/>
              <a:gd name="connsiteX196" fmla="*/ 5562600 w 6219825"/>
              <a:gd name="connsiteY196" fmla="*/ 4171950 h 6934200"/>
              <a:gd name="connsiteX197" fmla="*/ 5591175 w 6219825"/>
              <a:gd name="connsiteY197" fmla="*/ 4229100 h 6934200"/>
              <a:gd name="connsiteX198" fmla="*/ 5600700 w 6219825"/>
              <a:gd name="connsiteY198" fmla="*/ 4257675 h 6934200"/>
              <a:gd name="connsiteX199" fmla="*/ 5619750 w 6219825"/>
              <a:gd name="connsiteY199" fmla="*/ 4295775 h 6934200"/>
              <a:gd name="connsiteX200" fmla="*/ 5629275 w 6219825"/>
              <a:gd name="connsiteY200" fmla="*/ 4333875 h 6934200"/>
              <a:gd name="connsiteX201" fmla="*/ 5648325 w 6219825"/>
              <a:gd name="connsiteY201" fmla="*/ 4362450 h 6934200"/>
              <a:gd name="connsiteX202" fmla="*/ 5657850 w 6219825"/>
              <a:gd name="connsiteY202" fmla="*/ 4391025 h 6934200"/>
              <a:gd name="connsiteX203" fmla="*/ 5695950 w 6219825"/>
              <a:gd name="connsiteY203" fmla="*/ 4448175 h 6934200"/>
              <a:gd name="connsiteX204" fmla="*/ 5705475 w 6219825"/>
              <a:gd name="connsiteY204" fmla="*/ 4495800 h 6934200"/>
              <a:gd name="connsiteX205" fmla="*/ 5734050 w 6219825"/>
              <a:gd name="connsiteY205" fmla="*/ 4524375 h 6934200"/>
              <a:gd name="connsiteX206" fmla="*/ 5753100 w 6219825"/>
              <a:gd name="connsiteY206" fmla="*/ 4562475 h 6934200"/>
              <a:gd name="connsiteX207" fmla="*/ 5772150 w 6219825"/>
              <a:gd name="connsiteY207" fmla="*/ 4619625 h 6934200"/>
              <a:gd name="connsiteX208" fmla="*/ 5781675 w 6219825"/>
              <a:gd name="connsiteY208" fmla="*/ 4648200 h 6934200"/>
              <a:gd name="connsiteX209" fmla="*/ 5791200 w 6219825"/>
              <a:gd name="connsiteY209" fmla="*/ 4676775 h 6934200"/>
              <a:gd name="connsiteX210" fmla="*/ 5810250 w 6219825"/>
              <a:gd name="connsiteY210" fmla="*/ 5029200 h 6934200"/>
              <a:gd name="connsiteX211" fmla="*/ 5819775 w 6219825"/>
              <a:gd name="connsiteY211" fmla="*/ 5095875 h 6934200"/>
              <a:gd name="connsiteX212" fmla="*/ 5829300 w 6219825"/>
              <a:gd name="connsiteY212" fmla="*/ 5229225 h 6934200"/>
              <a:gd name="connsiteX213" fmla="*/ 5848350 w 6219825"/>
              <a:gd name="connsiteY213" fmla="*/ 5353050 h 6934200"/>
              <a:gd name="connsiteX214" fmla="*/ 5867400 w 6219825"/>
              <a:gd name="connsiteY214" fmla="*/ 5448300 h 6934200"/>
              <a:gd name="connsiteX215" fmla="*/ 5886450 w 6219825"/>
              <a:gd name="connsiteY215" fmla="*/ 5686425 h 6934200"/>
              <a:gd name="connsiteX216" fmla="*/ 5895975 w 6219825"/>
              <a:gd name="connsiteY216" fmla="*/ 5772150 h 6934200"/>
              <a:gd name="connsiteX217" fmla="*/ 5905500 w 6219825"/>
              <a:gd name="connsiteY217" fmla="*/ 6600825 h 6934200"/>
              <a:gd name="connsiteX218" fmla="*/ 5934075 w 6219825"/>
              <a:gd name="connsiteY218" fmla="*/ 6686550 h 6934200"/>
              <a:gd name="connsiteX219" fmla="*/ 5962650 w 6219825"/>
              <a:gd name="connsiteY219" fmla="*/ 6781800 h 6934200"/>
              <a:gd name="connsiteX220" fmla="*/ 5972175 w 6219825"/>
              <a:gd name="connsiteY220" fmla="*/ 6810375 h 6934200"/>
              <a:gd name="connsiteX221" fmla="*/ 5981700 w 6219825"/>
              <a:gd name="connsiteY221" fmla="*/ 6838950 h 6934200"/>
              <a:gd name="connsiteX222" fmla="*/ 6000750 w 6219825"/>
              <a:gd name="connsiteY222" fmla="*/ 6867525 h 6934200"/>
              <a:gd name="connsiteX223" fmla="*/ 6048375 w 6219825"/>
              <a:gd name="connsiteY223" fmla="*/ 6934200 h 6934200"/>
              <a:gd name="connsiteX224" fmla="*/ 6153150 w 6219825"/>
              <a:gd name="connsiteY224" fmla="*/ 6924675 h 6934200"/>
              <a:gd name="connsiteX225" fmla="*/ 6172200 w 6219825"/>
              <a:gd name="connsiteY225" fmla="*/ 6886575 h 6934200"/>
              <a:gd name="connsiteX226" fmla="*/ 6191250 w 6219825"/>
              <a:gd name="connsiteY226" fmla="*/ 5934075 h 6934200"/>
              <a:gd name="connsiteX227" fmla="*/ 6219825 w 6219825"/>
              <a:gd name="connsiteY227" fmla="*/ 2743200 h 6934200"/>
              <a:gd name="connsiteX228" fmla="*/ 6210300 w 6219825"/>
              <a:gd name="connsiteY228" fmla="*/ 228600 h 6934200"/>
              <a:gd name="connsiteX229" fmla="*/ 6181725 w 6219825"/>
              <a:gd name="connsiteY229" fmla="*/ 104775 h 6934200"/>
              <a:gd name="connsiteX230" fmla="*/ 6172200 w 6219825"/>
              <a:gd name="connsiteY230" fmla="*/ 47625 h 6934200"/>
              <a:gd name="connsiteX231" fmla="*/ 6096000 w 6219825"/>
              <a:gd name="connsiteY23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533900 w 6219825"/>
              <a:gd name="connsiteY180" fmla="*/ 3657600 h 6934200"/>
              <a:gd name="connsiteX181" fmla="*/ 4572000 w 6219825"/>
              <a:gd name="connsiteY181" fmla="*/ 3676650 h 6934200"/>
              <a:gd name="connsiteX182" fmla="*/ 4657725 w 6219825"/>
              <a:gd name="connsiteY182" fmla="*/ 3714750 h 6934200"/>
              <a:gd name="connsiteX183" fmla="*/ 4762500 w 6219825"/>
              <a:gd name="connsiteY183" fmla="*/ 3743325 h 6934200"/>
              <a:gd name="connsiteX184" fmla="*/ 4991100 w 6219825"/>
              <a:gd name="connsiteY184" fmla="*/ 3762375 h 6934200"/>
              <a:gd name="connsiteX185" fmla="*/ 5076825 w 6219825"/>
              <a:gd name="connsiteY185" fmla="*/ 3790950 h 6934200"/>
              <a:gd name="connsiteX186" fmla="*/ 5105400 w 6219825"/>
              <a:gd name="connsiteY186" fmla="*/ 3800475 h 6934200"/>
              <a:gd name="connsiteX187" fmla="*/ 5200650 w 6219825"/>
              <a:gd name="connsiteY187" fmla="*/ 3838575 h 6934200"/>
              <a:gd name="connsiteX188" fmla="*/ 5257800 w 6219825"/>
              <a:gd name="connsiteY188" fmla="*/ 3886200 h 6934200"/>
              <a:gd name="connsiteX189" fmla="*/ 5295900 w 6219825"/>
              <a:gd name="connsiteY189" fmla="*/ 3943350 h 6934200"/>
              <a:gd name="connsiteX190" fmla="*/ 5334000 w 6219825"/>
              <a:gd name="connsiteY190" fmla="*/ 3981450 h 6934200"/>
              <a:gd name="connsiteX191" fmla="*/ 5343525 w 6219825"/>
              <a:gd name="connsiteY191" fmla="*/ 4010025 h 6934200"/>
              <a:gd name="connsiteX192" fmla="*/ 5410200 w 6219825"/>
              <a:gd name="connsiteY192" fmla="*/ 4067175 h 6934200"/>
              <a:gd name="connsiteX193" fmla="*/ 5438775 w 6219825"/>
              <a:gd name="connsiteY193" fmla="*/ 4076700 h 6934200"/>
              <a:gd name="connsiteX194" fmla="*/ 5495925 w 6219825"/>
              <a:gd name="connsiteY194" fmla="*/ 4133850 h 6934200"/>
              <a:gd name="connsiteX195" fmla="*/ 5562600 w 6219825"/>
              <a:gd name="connsiteY195" fmla="*/ 4171950 h 6934200"/>
              <a:gd name="connsiteX196" fmla="*/ 5591175 w 6219825"/>
              <a:gd name="connsiteY196" fmla="*/ 4229100 h 6934200"/>
              <a:gd name="connsiteX197" fmla="*/ 5600700 w 6219825"/>
              <a:gd name="connsiteY197" fmla="*/ 4257675 h 6934200"/>
              <a:gd name="connsiteX198" fmla="*/ 5619750 w 6219825"/>
              <a:gd name="connsiteY198" fmla="*/ 4295775 h 6934200"/>
              <a:gd name="connsiteX199" fmla="*/ 5629275 w 6219825"/>
              <a:gd name="connsiteY199" fmla="*/ 4333875 h 6934200"/>
              <a:gd name="connsiteX200" fmla="*/ 5648325 w 6219825"/>
              <a:gd name="connsiteY200" fmla="*/ 4362450 h 6934200"/>
              <a:gd name="connsiteX201" fmla="*/ 5657850 w 6219825"/>
              <a:gd name="connsiteY201" fmla="*/ 4391025 h 6934200"/>
              <a:gd name="connsiteX202" fmla="*/ 5695950 w 6219825"/>
              <a:gd name="connsiteY202" fmla="*/ 4448175 h 6934200"/>
              <a:gd name="connsiteX203" fmla="*/ 5705475 w 6219825"/>
              <a:gd name="connsiteY203" fmla="*/ 4495800 h 6934200"/>
              <a:gd name="connsiteX204" fmla="*/ 5734050 w 6219825"/>
              <a:gd name="connsiteY204" fmla="*/ 4524375 h 6934200"/>
              <a:gd name="connsiteX205" fmla="*/ 5753100 w 6219825"/>
              <a:gd name="connsiteY205" fmla="*/ 4562475 h 6934200"/>
              <a:gd name="connsiteX206" fmla="*/ 5772150 w 6219825"/>
              <a:gd name="connsiteY206" fmla="*/ 4619625 h 6934200"/>
              <a:gd name="connsiteX207" fmla="*/ 5781675 w 6219825"/>
              <a:gd name="connsiteY207" fmla="*/ 4648200 h 6934200"/>
              <a:gd name="connsiteX208" fmla="*/ 5791200 w 6219825"/>
              <a:gd name="connsiteY208" fmla="*/ 4676775 h 6934200"/>
              <a:gd name="connsiteX209" fmla="*/ 5810250 w 6219825"/>
              <a:gd name="connsiteY209" fmla="*/ 5029200 h 6934200"/>
              <a:gd name="connsiteX210" fmla="*/ 5819775 w 6219825"/>
              <a:gd name="connsiteY210" fmla="*/ 5095875 h 6934200"/>
              <a:gd name="connsiteX211" fmla="*/ 5829300 w 6219825"/>
              <a:gd name="connsiteY211" fmla="*/ 5229225 h 6934200"/>
              <a:gd name="connsiteX212" fmla="*/ 5848350 w 6219825"/>
              <a:gd name="connsiteY212" fmla="*/ 5353050 h 6934200"/>
              <a:gd name="connsiteX213" fmla="*/ 5867400 w 6219825"/>
              <a:gd name="connsiteY213" fmla="*/ 5448300 h 6934200"/>
              <a:gd name="connsiteX214" fmla="*/ 5886450 w 6219825"/>
              <a:gd name="connsiteY214" fmla="*/ 5686425 h 6934200"/>
              <a:gd name="connsiteX215" fmla="*/ 5895975 w 6219825"/>
              <a:gd name="connsiteY215" fmla="*/ 5772150 h 6934200"/>
              <a:gd name="connsiteX216" fmla="*/ 5905500 w 6219825"/>
              <a:gd name="connsiteY216" fmla="*/ 6600825 h 6934200"/>
              <a:gd name="connsiteX217" fmla="*/ 5934075 w 6219825"/>
              <a:gd name="connsiteY217" fmla="*/ 6686550 h 6934200"/>
              <a:gd name="connsiteX218" fmla="*/ 5962650 w 6219825"/>
              <a:gd name="connsiteY218" fmla="*/ 6781800 h 6934200"/>
              <a:gd name="connsiteX219" fmla="*/ 5972175 w 6219825"/>
              <a:gd name="connsiteY219" fmla="*/ 6810375 h 6934200"/>
              <a:gd name="connsiteX220" fmla="*/ 5981700 w 6219825"/>
              <a:gd name="connsiteY220" fmla="*/ 6838950 h 6934200"/>
              <a:gd name="connsiteX221" fmla="*/ 6000750 w 6219825"/>
              <a:gd name="connsiteY221" fmla="*/ 6867525 h 6934200"/>
              <a:gd name="connsiteX222" fmla="*/ 6048375 w 6219825"/>
              <a:gd name="connsiteY222" fmla="*/ 6934200 h 6934200"/>
              <a:gd name="connsiteX223" fmla="*/ 6153150 w 6219825"/>
              <a:gd name="connsiteY223" fmla="*/ 6924675 h 6934200"/>
              <a:gd name="connsiteX224" fmla="*/ 6172200 w 6219825"/>
              <a:gd name="connsiteY224" fmla="*/ 6886575 h 6934200"/>
              <a:gd name="connsiteX225" fmla="*/ 6191250 w 6219825"/>
              <a:gd name="connsiteY225" fmla="*/ 5934075 h 6934200"/>
              <a:gd name="connsiteX226" fmla="*/ 6219825 w 6219825"/>
              <a:gd name="connsiteY226" fmla="*/ 2743200 h 6934200"/>
              <a:gd name="connsiteX227" fmla="*/ 6210300 w 6219825"/>
              <a:gd name="connsiteY227" fmla="*/ 228600 h 6934200"/>
              <a:gd name="connsiteX228" fmla="*/ 6181725 w 6219825"/>
              <a:gd name="connsiteY228" fmla="*/ 104775 h 6934200"/>
              <a:gd name="connsiteX229" fmla="*/ 6172200 w 6219825"/>
              <a:gd name="connsiteY229" fmla="*/ 47625 h 6934200"/>
              <a:gd name="connsiteX230" fmla="*/ 6096000 w 6219825"/>
              <a:gd name="connsiteY23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52700 w 6219825"/>
              <a:gd name="connsiteY164" fmla="*/ 3495675 h 6934200"/>
              <a:gd name="connsiteX165" fmla="*/ 2590800 w 6219825"/>
              <a:gd name="connsiteY165" fmla="*/ 3486150 h 6934200"/>
              <a:gd name="connsiteX166" fmla="*/ 2628900 w 6219825"/>
              <a:gd name="connsiteY166" fmla="*/ 3467100 h 6934200"/>
              <a:gd name="connsiteX167" fmla="*/ 2762250 w 6219825"/>
              <a:gd name="connsiteY167" fmla="*/ 3448050 h 6934200"/>
              <a:gd name="connsiteX168" fmla="*/ 3209925 w 6219825"/>
              <a:gd name="connsiteY168" fmla="*/ 3457575 h 6934200"/>
              <a:gd name="connsiteX169" fmla="*/ 3267075 w 6219825"/>
              <a:gd name="connsiteY169" fmla="*/ 3467100 h 6934200"/>
              <a:gd name="connsiteX170" fmla="*/ 3419475 w 6219825"/>
              <a:gd name="connsiteY170" fmla="*/ 3486150 h 6934200"/>
              <a:gd name="connsiteX171" fmla="*/ 3514725 w 6219825"/>
              <a:gd name="connsiteY171" fmla="*/ 3514725 h 6934200"/>
              <a:gd name="connsiteX172" fmla="*/ 3543300 w 6219825"/>
              <a:gd name="connsiteY172" fmla="*/ 3524250 h 6934200"/>
              <a:gd name="connsiteX173" fmla="*/ 3581400 w 6219825"/>
              <a:gd name="connsiteY173" fmla="*/ 3533775 h 6934200"/>
              <a:gd name="connsiteX174" fmla="*/ 3676650 w 6219825"/>
              <a:gd name="connsiteY174" fmla="*/ 3562350 h 6934200"/>
              <a:gd name="connsiteX175" fmla="*/ 3714750 w 6219825"/>
              <a:gd name="connsiteY175" fmla="*/ 3571875 h 6934200"/>
              <a:gd name="connsiteX176" fmla="*/ 3876675 w 6219825"/>
              <a:gd name="connsiteY176" fmla="*/ 3581400 h 6934200"/>
              <a:gd name="connsiteX177" fmla="*/ 4038600 w 6219825"/>
              <a:gd name="connsiteY177" fmla="*/ 3600450 h 6934200"/>
              <a:gd name="connsiteX178" fmla="*/ 4391025 w 6219825"/>
              <a:gd name="connsiteY178" fmla="*/ 3609975 h 6934200"/>
              <a:gd name="connsiteX179" fmla="*/ 4533900 w 6219825"/>
              <a:gd name="connsiteY179" fmla="*/ 3657600 h 6934200"/>
              <a:gd name="connsiteX180" fmla="*/ 4572000 w 6219825"/>
              <a:gd name="connsiteY180" fmla="*/ 3676650 h 6934200"/>
              <a:gd name="connsiteX181" fmla="*/ 4657725 w 6219825"/>
              <a:gd name="connsiteY181" fmla="*/ 3714750 h 6934200"/>
              <a:gd name="connsiteX182" fmla="*/ 4762500 w 6219825"/>
              <a:gd name="connsiteY182" fmla="*/ 3743325 h 6934200"/>
              <a:gd name="connsiteX183" fmla="*/ 4991100 w 6219825"/>
              <a:gd name="connsiteY183" fmla="*/ 3762375 h 6934200"/>
              <a:gd name="connsiteX184" fmla="*/ 5076825 w 6219825"/>
              <a:gd name="connsiteY184" fmla="*/ 3790950 h 6934200"/>
              <a:gd name="connsiteX185" fmla="*/ 5105400 w 6219825"/>
              <a:gd name="connsiteY185" fmla="*/ 3800475 h 6934200"/>
              <a:gd name="connsiteX186" fmla="*/ 5200650 w 6219825"/>
              <a:gd name="connsiteY186" fmla="*/ 3838575 h 6934200"/>
              <a:gd name="connsiteX187" fmla="*/ 5257800 w 6219825"/>
              <a:gd name="connsiteY187" fmla="*/ 3886200 h 6934200"/>
              <a:gd name="connsiteX188" fmla="*/ 5295900 w 6219825"/>
              <a:gd name="connsiteY188" fmla="*/ 3943350 h 6934200"/>
              <a:gd name="connsiteX189" fmla="*/ 5334000 w 6219825"/>
              <a:gd name="connsiteY189" fmla="*/ 3981450 h 6934200"/>
              <a:gd name="connsiteX190" fmla="*/ 5343525 w 6219825"/>
              <a:gd name="connsiteY190" fmla="*/ 4010025 h 6934200"/>
              <a:gd name="connsiteX191" fmla="*/ 5410200 w 6219825"/>
              <a:gd name="connsiteY191" fmla="*/ 4067175 h 6934200"/>
              <a:gd name="connsiteX192" fmla="*/ 5438775 w 6219825"/>
              <a:gd name="connsiteY192" fmla="*/ 4076700 h 6934200"/>
              <a:gd name="connsiteX193" fmla="*/ 5495925 w 6219825"/>
              <a:gd name="connsiteY193" fmla="*/ 4133850 h 6934200"/>
              <a:gd name="connsiteX194" fmla="*/ 5562600 w 6219825"/>
              <a:gd name="connsiteY194" fmla="*/ 4171950 h 6934200"/>
              <a:gd name="connsiteX195" fmla="*/ 5591175 w 6219825"/>
              <a:gd name="connsiteY195" fmla="*/ 4229100 h 6934200"/>
              <a:gd name="connsiteX196" fmla="*/ 5600700 w 6219825"/>
              <a:gd name="connsiteY196" fmla="*/ 4257675 h 6934200"/>
              <a:gd name="connsiteX197" fmla="*/ 5619750 w 6219825"/>
              <a:gd name="connsiteY197" fmla="*/ 4295775 h 6934200"/>
              <a:gd name="connsiteX198" fmla="*/ 5629275 w 6219825"/>
              <a:gd name="connsiteY198" fmla="*/ 4333875 h 6934200"/>
              <a:gd name="connsiteX199" fmla="*/ 5648325 w 6219825"/>
              <a:gd name="connsiteY199" fmla="*/ 4362450 h 6934200"/>
              <a:gd name="connsiteX200" fmla="*/ 5657850 w 6219825"/>
              <a:gd name="connsiteY200" fmla="*/ 4391025 h 6934200"/>
              <a:gd name="connsiteX201" fmla="*/ 5695950 w 6219825"/>
              <a:gd name="connsiteY201" fmla="*/ 4448175 h 6934200"/>
              <a:gd name="connsiteX202" fmla="*/ 5705475 w 6219825"/>
              <a:gd name="connsiteY202" fmla="*/ 4495800 h 6934200"/>
              <a:gd name="connsiteX203" fmla="*/ 5734050 w 6219825"/>
              <a:gd name="connsiteY203" fmla="*/ 4524375 h 6934200"/>
              <a:gd name="connsiteX204" fmla="*/ 5753100 w 6219825"/>
              <a:gd name="connsiteY204" fmla="*/ 4562475 h 6934200"/>
              <a:gd name="connsiteX205" fmla="*/ 5772150 w 6219825"/>
              <a:gd name="connsiteY205" fmla="*/ 4619625 h 6934200"/>
              <a:gd name="connsiteX206" fmla="*/ 5781675 w 6219825"/>
              <a:gd name="connsiteY206" fmla="*/ 4648200 h 6934200"/>
              <a:gd name="connsiteX207" fmla="*/ 5791200 w 6219825"/>
              <a:gd name="connsiteY207" fmla="*/ 4676775 h 6934200"/>
              <a:gd name="connsiteX208" fmla="*/ 5810250 w 6219825"/>
              <a:gd name="connsiteY208" fmla="*/ 5029200 h 6934200"/>
              <a:gd name="connsiteX209" fmla="*/ 5819775 w 6219825"/>
              <a:gd name="connsiteY209" fmla="*/ 5095875 h 6934200"/>
              <a:gd name="connsiteX210" fmla="*/ 5829300 w 6219825"/>
              <a:gd name="connsiteY210" fmla="*/ 5229225 h 6934200"/>
              <a:gd name="connsiteX211" fmla="*/ 5848350 w 6219825"/>
              <a:gd name="connsiteY211" fmla="*/ 5353050 h 6934200"/>
              <a:gd name="connsiteX212" fmla="*/ 5867400 w 6219825"/>
              <a:gd name="connsiteY212" fmla="*/ 5448300 h 6934200"/>
              <a:gd name="connsiteX213" fmla="*/ 5886450 w 6219825"/>
              <a:gd name="connsiteY213" fmla="*/ 5686425 h 6934200"/>
              <a:gd name="connsiteX214" fmla="*/ 5895975 w 6219825"/>
              <a:gd name="connsiteY214" fmla="*/ 5772150 h 6934200"/>
              <a:gd name="connsiteX215" fmla="*/ 5905500 w 6219825"/>
              <a:gd name="connsiteY215" fmla="*/ 6600825 h 6934200"/>
              <a:gd name="connsiteX216" fmla="*/ 5934075 w 6219825"/>
              <a:gd name="connsiteY216" fmla="*/ 6686550 h 6934200"/>
              <a:gd name="connsiteX217" fmla="*/ 5962650 w 6219825"/>
              <a:gd name="connsiteY217" fmla="*/ 6781800 h 6934200"/>
              <a:gd name="connsiteX218" fmla="*/ 5972175 w 6219825"/>
              <a:gd name="connsiteY218" fmla="*/ 6810375 h 6934200"/>
              <a:gd name="connsiteX219" fmla="*/ 5981700 w 6219825"/>
              <a:gd name="connsiteY219" fmla="*/ 6838950 h 6934200"/>
              <a:gd name="connsiteX220" fmla="*/ 6000750 w 6219825"/>
              <a:gd name="connsiteY220" fmla="*/ 6867525 h 6934200"/>
              <a:gd name="connsiteX221" fmla="*/ 6048375 w 6219825"/>
              <a:gd name="connsiteY221" fmla="*/ 6934200 h 6934200"/>
              <a:gd name="connsiteX222" fmla="*/ 6153150 w 6219825"/>
              <a:gd name="connsiteY222" fmla="*/ 6924675 h 6934200"/>
              <a:gd name="connsiteX223" fmla="*/ 6172200 w 6219825"/>
              <a:gd name="connsiteY223" fmla="*/ 6886575 h 6934200"/>
              <a:gd name="connsiteX224" fmla="*/ 6191250 w 6219825"/>
              <a:gd name="connsiteY224" fmla="*/ 5934075 h 6934200"/>
              <a:gd name="connsiteX225" fmla="*/ 6219825 w 6219825"/>
              <a:gd name="connsiteY225" fmla="*/ 2743200 h 6934200"/>
              <a:gd name="connsiteX226" fmla="*/ 6210300 w 6219825"/>
              <a:gd name="connsiteY226" fmla="*/ 228600 h 6934200"/>
              <a:gd name="connsiteX227" fmla="*/ 6181725 w 6219825"/>
              <a:gd name="connsiteY227" fmla="*/ 104775 h 6934200"/>
              <a:gd name="connsiteX228" fmla="*/ 6172200 w 6219825"/>
              <a:gd name="connsiteY228" fmla="*/ 47625 h 6934200"/>
              <a:gd name="connsiteX229" fmla="*/ 6096000 w 6219825"/>
              <a:gd name="connsiteY22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90800 w 6219825"/>
              <a:gd name="connsiteY164" fmla="*/ 3486150 h 6934200"/>
              <a:gd name="connsiteX165" fmla="*/ 2628900 w 6219825"/>
              <a:gd name="connsiteY165" fmla="*/ 3467100 h 6934200"/>
              <a:gd name="connsiteX166" fmla="*/ 2762250 w 6219825"/>
              <a:gd name="connsiteY166" fmla="*/ 3448050 h 6934200"/>
              <a:gd name="connsiteX167" fmla="*/ 3209925 w 6219825"/>
              <a:gd name="connsiteY167" fmla="*/ 3457575 h 6934200"/>
              <a:gd name="connsiteX168" fmla="*/ 3267075 w 6219825"/>
              <a:gd name="connsiteY168" fmla="*/ 3467100 h 6934200"/>
              <a:gd name="connsiteX169" fmla="*/ 3419475 w 6219825"/>
              <a:gd name="connsiteY169" fmla="*/ 3486150 h 6934200"/>
              <a:gd name="connsiteX170" fmla="*/ 3514725 w 6219825"/>
              <a:gd name="connsiteY170" fmla="*/ 3514725 h 6934200"/>
              <a:gd name="connsiteX171" fmla="*/ 3543300 w 6219825"/>
              <a:gd name="connsiteY171" fmla="*/ 3524250 h 6934200"/>
              <a:gd name="connsiteX172" fmla="*/ 3581400 w 6219825"/>
              <a:gd name="connsiteY172" fmla="*/ 3533775 h 6934200"/>
              <a:gd name="connsiteX173" fmla="*/ 3676650 w 6219825"/>
              <a:gd name="connsiteY173" fmla="*/ 3562350 h 6934200"/>
              <a:gd name="connsiteX174" fmla="*/ 3714750 w 6219825"/>
              <a:gd name="connsiteY174" fmla="*/ 3571875 h 6934200"/>
              <a:gd name="connsiteX175" fmla="*/ 3876675 w 6219825"/>
              <a:gd name="connsiteY175" fmla="*/ 3581400 h 6934200"/>
              <a:gd name="connsiteX176" fmla="*/ 4038600 w 6219825"/>
              <a:gd name="connsiteY176" fmla="*/ 3600450 h 6934200"/>
              <a:gd name="connsiteX177" fmla="*/ 4391025 w 6219825"/>
              <a:gd name="connsiteY177" fmla="*/ 3609975 h 6934200"/>
              <a:gd name="connsiteX178" fmla="*/ 4533900 w 6219825"/>
              <a:gd name="connsiteY178" fmla="*/ 3657600 h 6934200"/>
              <a:gd name="connsiteX179" fmla="*/ 4572000 w 6219825"/>
              <a:gd name="connsiteY179" fmla="*/ 3676650 h 6934200"/>
              <a:gd name="connsiteX180" fmla="*/ 4657725 w 6219825"/>
              <a:gd name="connsiteY180" fmla="*/ 3714750 h 6934200"/>
              <a:gd name="connsiteX181" fmla="*/ 4762500 w 6219825"/>
              <a:gd name="connsiteY181" fmla="*/ 3743325 h 6934200"/>
              <a:gd name="connsiteX182" fmla="*/ 4991100 w 6219825"/>
              <a:gd name="connsiteY182" fmla="*/ 3762375 h 6934200"/>
              <a:gd name="connsiteX183" fmla="*/ 5076825 w 6219825"/>
              <a:gd name="connsiteY183" fmla="*/ 3790950 h 6934200"/>
              <a:gd name="connsiteX184" fmla="*/ 5105400 w 6219825"/>
              <a:gd name="connsiteY184" fmla="*/ 3800475 h 6934200"/>
              <a:gd name="connsiteX185" fmla="*/ 5200650 w 6219825"/>
              <a:gd name="connsiteY185" fmla="*/ 3838575 h 6934200"/>
              <a:gd name="connsiteX186" fmla="*/ 5257800 w 6219825"/>
              <a:gd name="connsiteY186" fmla="*/ 3886200 h 6934200"/>
              <a:gd name="connsiteX187" fmla="*/ 5295900 w 6219825"/>
              <a:gd name="connsiteY187" fmla="*/ 3943350 h 6934200"/>
              <a:gd name="connsiteX188" fmla="*/ 5334000 w 6219825"/>
              <a:gd name="connsiteY188" fmla="*/ 3981450 h 6934200"/>
              <a:gd name="connsiteX189" fmla="*/ 5343525 w 6219825"/>
              <a:gd name="connsiteY189" fmla="*/ 4010025 h 6934200"/>
              <a:gd name="connsiteX190" fmla="*/ 5410200 w 6219825"/>
              <a:gd name="connsiteY190" fmla="*/ 4067175 h 6934200"/>
              <a:gd name="connsiteX191" fmla="*/ 5438775 w 6219825"/>
              <a:gd name="connsiteY191" fmla="*/ 4076700 h 6934200"/>
              <a:gd name="connsiteX192" fmla="*/ 5495925 w 6219825"/>
              <a:gd name="connsiteY192" fmla="*/ 4133850 h 6934200"/>
              <a:gd name="connsiteX193" fmla="*/ 5562600 w 6219825"/>
              <a:gd name="connsiteY193" fmla="*/ 4171950 h 6934200"/>
              <a:gd name="connsiteX194" fmla="*/ 5591175 w 6219825"/>
              <a:gd name="connsiteY194" fmla="*/ 4229100 h 6934200"/>
              <a:gd name="connsiteX195" fmla="*/ 5600700 w 6219825"/>
              <a:gd name="connsiteY195" fmla="*/ 4257675 h 6934200"/>
              <a:gd name="connsiteX196" fmla="*/ 5619750 w 6219825"/>
              <a:gd name="connsiteY196" fmla="*/ 4295775 h 6934200"/>
              <a:gd name="connsiteX197" fmla="*/ 5629275 w 6219825"/>
              <a:gd name="connsiteY197" fmla="*/ 4333875 h 6934200"/>
              <a:gd name="connsiteX198" fmla="*/ 5648325 w 6219825"/>
              <a:gd name="connsiteY198" fmla="*/ 4362450 h 6934200"/>
              <a:gd name="connsiteX199" fmla="*/ 5657850 w 6219825"/>
              <a:gd name="connsiteY199" fmla="*/ 4391025 h 6934200"/>
              <a:gd name="connsiteX200" fmla="*/ 5695950 w 6219825"/>
              <a:gd name="connsiteY200" fmla="*/ 4448175 h 6934200"/>
              <a:gd name="connsiteX201" fmla="*/ 5705475 w 6219825"/>
              <a:gd name="connsiteY201" fmla="*/ 4495800 h 6934200"/>
              <a:gd name="connsiteX202" fmla="*/ 5734050 w 6219825"/>
              <a:gd name="connsiteY202" fmla="*/ 4524375 h 6934200"/>
              <a:gd name="connsiteX203" fmla="*/ 5753100 w 6219825"/>
              <a:gd name="connsiteY203" fmla="*/ 4562475 h 6934200"/>
              <a:gd name="connsiteX204" fmla="*/ 5772150 w 6219825"/>
              <a:gd name="connsiteY204" fmla="*/ 4619625 h 6934200"/>
              <a:gd name="connsiteX205" fmla="*/ 5781675 w 6219825"/>
              <a:gd name="connsiteY205" fmla="*/ 4648200 h 6934200"/>
              <a:gd name="connsiteX206" fmla="*/ 5791200 w 6219825"/>
              <a:gd name="connsiteY206" fmla="*/ 4676775 h 6934200"/>
              <a:gd name="connsiteX207" fmla="*/ 5810250 w 6219825"/>
              <a:gd name="connsiteY207" fmla="*/ 5029200 h 6934200"/>
              <a:gd name="connsiteX208" fmla="*/ 5819775 w 6219825"/>
              <a:gd name="connsiteY208" fmla="*/ 5095875 h 6934200"/>
              <a:gd name="connsiteX209" fmla="*/ 5829300 w 6219825"/>
              <a:gd name="connsiteY209" fmla="*/ 5229225 h 6934200"/>
              <a:gd name="connsiteX210" fmla="*/ 5848350 w 6219825"/>
              <a:gd name="connsiteY210" fmla="*/ 5353050 h 6934200"/>
              <a:gd name="connsiteX211" fmla="*/ 5867400 w 6219825"/>
              <a:gd name="connsiteY211" fmla="*/ 5448300 h 6934200"/>
              <a:gd name="connsiteX212" fmla="*/ 5886450 w 6219825"/>
              <a:gd name="connsiteY212" fmla="*/ 5686425 h 6934200"/>
              <a:gd name="connsiteX213" fmla="*/ 5895975 w 6219825"/>
              <a:gd name="connsiteY213" fmla="*/ 5772150 h 6934200"/>
              <a:gd name="connsiteX214" fmla="*/ 5905500 w 6219825"/>
              <a:gd name="connsiteY214" fmla="*/ 6600825 h 6934200"/>
              <a:gd name="connsiteX215" fmla="*/ 5934075 w 6219825"/>
              <a:gd name="connsiteY215" fmla="*/ 6686550 h 6934200"/>
              <a:gd name="connsiteX216" fmla="*/ 5962650 w 6219825"/>
              <a:gd name="connsiteY216" fmla="*/ 6781800 h 6934200"/>
              <a:gd name="connsiteX217" fmla="*/ 5972175 w 6219825"/>
              <a:gd name="connsiteY217" fmla="*/ 6810375 h 6934200"/>
              <a:gd name="connsiteX218" fmla="*/ 5981700 w 6219825"/>
              <a:gd name="connsiteY218" fmla="*/ 6838950 h 6934200"/>
              <a:gd name="connsiteX219" fmla="*/ 6000750 w 6219825"/>
              <a:gd name="connsiteY219" fmla="*/ 6867525 h 6934200"/>
              <a:gd name="connsiteX220" fmla="*/ 6048375 w 6219825"/>
              <a:gd name="connsiteY220" fmla="*/ 6934200 h 6934200"/>
              <a:gd name="connsiteX221" fmla="*/ 6153150 w 6219825"/>
              <a:gd name="connsiteY221" fmla="*/ 6924675 h 6934200"/>
              <a:gd name="connsiteX222" fmla="*/ 6172200 w 6219825"/>
              <a:gd name="connsiteY222" fmla="*/ 6886575 h 6934200"/>
              <a:gd name="connsiteX223" fmla="*/ 6191250 w 6219825"/>
              <a:gd name="connsiteY223" fmla="*/ 5934075 h 6934200"/>
              <a:gd name="connsiteX224" fmla="*/ 6219825 w 6219825"/>
              <a:gd name="connsiteY224" fmla="*/ 2743200 h 6934200"/>
              <a:gd name="connsiteX225" fmla="*/ 6210300 w 6219825"/>
              <a:gd name="connsiteY225" fmla="*/ 228600 h 6934200"/>
              <a:gd name="connsiteX226" fmla="*/ 6181725 w 6219825"/>
              <a:gd name="connsiteY226" fmla="*/ 104775 h 6934200"/>
              <a:gd name="connsiteX227" fmla="*/ 6172200 w 6219825"/>
              <a:gd name="connsiteY227" fmla="*/ 47625 h 6934200"/>
              <a:gd name="connsiteX228" fmla="*/ 6096000 w 6219825"/>
              <a:gd name="connsiteY22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590800 w 6219825"/>
              <a:gd name="connsiteY163" fmla="*/ 3486150 h 6934200"/>
              <a:gd name="connsiteX164" fmla="*/ 2628900 w 6219825"/>
              <a:gd name="connsiteY164" fmla="*/ 3467100 h 6934200"/>
              <a:gd name="connsiteX165" fmla="*/ 2762250 w 6219825"/>
              <a:gd name="connsiteY165" fmla="*/ 3448050 h 6934200"/>
              <a:gd name="connsiteX166" fmla="*/ 3209925 w 6219825"/>
              <a:gd name="connsiteY166" fmla="*/ 3457575 h 6934200"/>
              <a:gd name="connsiteX167" fmla="*/ 3267075 w 6219825"/>
              <a:gd name="connsiteY167" fmla="*/ 3467100 h 6934200"/>
              <a:gd name="connsiteX168" fmla="*/ 3419475 w 6219825"/>
              <a:gd name="connsiteY168" fmla="*/ 3486150 h 6934200"/>
              <a:gd name="connsiteX169" fmla="*/ 3514725 w 6219825"/>
              <a:gd name="connsiteY169" fmla="*/ 3514725 h 6934200"/>
              <a:gd name="connsiteX170" fmla="*/ 3543300 w 6219825"/>
              <a:gd name="connsiteY170" fmla="*/ 3524250 h 6934200"/>
              <a:gd name="connsiteX171" fmla="*/ 3581400 w 6219825"/>
              <a:gd name="connsiteY171" fmla="*/ 3533775 h 6934200"/>
              <a:gd name="connsiteX172" fmla="*/ 3676650 w 6219825"/>
              <a:gd name="connsiteY172" fmla="*/ 3562350 h 6934200"/>
              <a:gd name="connsiteX173" fmla="*/ 3714750 w 6219825"/>
              <a:gd name="connsiteY173" fmla="*/ 3571875 h 6934200"/>
              <a:gd name="connsiteX174" fmla="*/ 3876675 w 6219825"/>
              <a:gd name="connsiteY174" fmla="*/ 3581400 h 6934200"/>
              <a:gd name="connsiteX175" fmla="*/ 4038600 w 6219825"/>
              <a:gd name="connsiteY175" fmla="*/ 3600450 h 6934200"/>
              <a:gd name="connsiteX176" fmla="*/ 4391025 w 6219825"/>
              <a:gd name="connsiteY176" fmla="*/ 3609975 h 6934200"/>
              <a:gd name="connsiteX177" fmla="*/ 4533900 w 6219825"/>
              <a:gd name="connsiteY177" fmla="*/ 3657600 h 6934200"/>
              <a:gd name="connsiteX178" fmla="*/ 4572000 w 6219825"/>
              <a:gd name="connsiteY178" fmla="*/ 3676650 h 6934200"/>
              <a:gd name="connsiteX179" fmla="*/ 4657725 w 6219825"/>
              <a:gd name="connsiteY179" fmla="*/ 3714750 h 6934200"/>
              <a:gd name="connsiteX180" fmla="*/ 4762500 w 6219825"/>
              <a:gd name="connsiteY180" fmla="*/ 3743325 h 6934200"/>
              <a:gd name="connsiteX181" fmla="*/ 4991100 w 6219825"/>
              <a:gd name="connsiteY181" fmla="*/ 3762375 h 6934200"/>
              <a:gd name="connsiteX182" fmla="*/ 5076825 w 6219825"/>
              <a:gd name="connsiteY182" fmla="*/ 3790950 h 6934200"/>
              <a:gd name="connsiteX183" fmla="*/ 5105400 w 6219825"/>
              <a:gd name="connsiteY183" fmla="*/ 3800475 h 6934200"/>
              <a:gd name="connsiteX184" fmla="*/ 5200650 w 6219825"/>
              <a:gd name="connsiteY184" fmla="*/ 3838575 h 6934200"/>
              <a:gd name="connsiteX185" fmla="*/ 5257800 w 6219825"/>
              <a:gd name="connsiteY185" fmla="*/ 3886200 h 6934200"/>
              <a:gd name="connsiteX186" fmla="*/ 5295900 w 6219825"/>
              <a:gd name="connsiteY186" fmla="*/ 3943350 h 6934200"/>
              <a:gd name="connsiteX187" fmla="*/ 5334000 w 6219825"/>
              <a:gd name="connsiteY187" fmla="*/ 3981450 h 6934200"/>
              <a:gd name="connsiteX188" fmla="*/ 5343525 w 6219825"/>
              <a:gd name="connsiteY188" fmla="*/ 4010025 h 6934200"/>
              <a:gd name="connsiteX189" fmla="*/ 5410200 w 6219825"/>
              <a:gd name="connsiteY189" fmla="*/ 4067175 h 6934200"/>
              <a:gd name="connsiteX190" fmla="*/ 5438775 w 6219825"/>
              <a:gd name="connsiteY190" fmla="*/ 4076700 h 6934200"/>
              <a:gd name="connsiteX191" fmla="*/ 5495925 w 6219825"/>
              <a:gd name="connsiteY191" fmla="*/ 4133850 h 6934200"/>
              <a:gd name="connsiteX192" fmla="*/ 5562600 w 6219825"/>
              <a:gd name="connsiteY192" fmla="*/ 4171950 h 6934200"/>
              <a:gd name="connsiteX193" fmla="*/ 5591175 w 6219825"/>
              <a:gd name="connsiteY193" fmla="*/ 4229100 h 6934200"/>
              <a:gd name="connsiteX194" fmla="*/ 5600700 w 6219825"/>
              <a:gd name="connsiteY194" fmla="*/ 4257675 h 6934200"/>
              <a:gd name="connsiteX195" fmla="*/ 5619750 w 6219825"/>
              <a:gd name="connsiteY195" fmla="*/ 4295775 h 6934200"/>
              <a:gd name="connsiteX196" fmla="*/ 5629275 w 6219825"/>
              <a:gd name="connsiteY196" fmla="*/ 4333875 h 6934200"/>
              <a:gd name="connsiteX197" fmla="*/ 5648325 w 6219825"/>
              <a:gd name="connsiteY197" fmla="*/ 4362450 h 6934200"/>
              <a:gd name="connsiteX198" fmla="*/ 5657850 w 6219825"/>
              <a:gd name="connsiteY198" fmla="*/ 4391025 h 6934200"/>
              <a:gd name="connsiteX199" fmla="*/ 5695950 w 6219825"/>
              <a:gd name="connsiteY199" fmla="*/ 4448175 h 6934200"/>
              <a:gd name="connsiteX200" fmla="*/ 5705475 w 6219825"/>
              <a:gd name="connsiteY200" fmla="*/ 4495800 h 6934200"/>
              <a:gd name="connsiteX201" fmla="*/ 5734050 w 6219825"/>
              <a:gd name="connsiteY201" fmla="*/ 4524375 h 6934200"/>
              <a:gd name="connsiteX202" fmla="*/ 5753100 w 6219825"/>
              <a:gd name="connsiteY202" fmla="*/ 4562475 h 6934200"/>
              <a:gd name="connsiteX203" fmla="*/ 5772150 w 6219825"/>
              <a:gd name="connsiteY203" fmla="*/ 4619625 h 6934200"/>
              <a:gd name="connsiteX204" fmla="*/ 5781675 w 6219825"/>
              <a:gd name="connsiteY204" fmla="*/ 4648200 h 6934200"/>
              <a:gd name="connsiteX205" fmla="*/ 5791200 w 6219825"/>
              <a:gd name="connsiteY205" fmla="*/ 4676775 h 6934200"/>
              <a:gd name="connsiteX206" fmla="*/ 5810250 w 6219825"/>
              <a:gd name="connsiteY206" fmla="*/ 5029200 h 6934200"/>
              <a:gd name="connsiteX207" fmla="*/ 5819775 w 6219825"/>
              <a:gd name="connsiteY207" fmla="*/ 5095875 h 6934200"/>
              <a:gd name="connsiteX208" fmla="*/ 5829300 w 6219825"/>
              <a:gd name="connsiteY208" fmla="*/ 5229225 h 6934200"/>
              <a:gd name="connsiteX209" fmla="*/ 5848350 w 6219825"/>
              <a:gd name="connsiteY209" fmla="*/ 5353050 h 6934200"/>
              <a:gd name="connsiteX210" fmla="*/ 5867400 w 6219825"/>
              <a:gd name="connsiteY210" fmla="*/ 5448300 h 6934200"/>
              <a:gd name="connsiteX211" fmla="*/ 5886450 w 6219825"/>
              <a:gd name="connsiteY211" fmla="*/ 5686425 h 6934200"/>
              <a:gd name="connsiteX212" fmla="*/ 5895975 w 6219825"/>
              <a:gd name="connsiteY212" fmla="*/ 5772150 h 6934200"/>
              <a:gd name="connsiteX213" fmla="*/ 5905500 w 6219825"/>
              <a:gd name="connsiteY213" fmla="*/ 6600825 h 6934200"/>
              <a:gd name="connsiteX214" fmla="*/ 5934075 w 6219825"/>
              <a:gd name="connsiteY214" fmla="*/ 6686550 h 6934200"/>
              <a:gd name="connsiteX215" fmla="*/ 5962650 w 6219825"/>
              <a:gd name="connsiteY215" fmla="*/ 6781800 h 6934200"/>
              <a:gd name="connsiteX216" fmla="*/ 5972175 w 6219825"/>
              <a:gd name="connsiteY216" fmla="*/ 6810375 h 6934200"/>
              <a:gd name="connsiteX217" fmla="*/ 5981700 w 6219825"/>
              <a:gd name="connsiteY217" fmla="*/ 6838950 h 6934200"/>
              <a:gd name="connsiteX218" fmla="*/ 6000750 w 6219825"/>
              <a:gd name="connsiteY218" fmla="*/ 6867525 h 6934200"/>
              <a:gd name="connsiteX219" fmla="*/ 6048375 w 6219825"/>
              <a:gd name="connsiteY219" fmla="*/ 6934200 h 6934200"/>
              <a:gd name="connsiteX220" fmla="*/ 6153150 w 6219825"/>
              <a:gd name="connsiteY220" fmla="*/ 6924675 h 6934200"/>
              <a:gd name="connsiteX221" fmla="*/ 6172200 w 6219825"/>
              <a:gd name="connsiteY221" fmla="*/ 6886575 h 6934200"/>
              <a:gd name="connsiteX222" fmla="*/ 6191250 w 6219825"/>
              <a:gd name="connsiteY222" fmla="*/ 5934075 h 6934200"/>
              <a:gd name="connsiteX223" fmla="*/ 6219825 w 6219825"/>
              <a:gd name="connsiteY223" fmla="*/ 2743200 h 6934200"/>
              <a:gd name="connsiteX224" fmla="*/ 6210300 w 6219825"/>
              <a:gd name="connsiteY224" fmla="*/ 228600 h 6934200"/>
              <a:gd name="connsiteX225" fmla="*/ 6181725 w 6219825"/>
              <a:gd name="connsiteY225" fmla="*/ 104775 h 6934200"/>
              <a:gd name="connsiteX226" fmla="*/ 6172200 w 6219825"/>
              <a:gd name="connsiteY226" fmla="*/ 47625 h 6934200"/>
              <a:gd name="connsiteX227" fmla="*/ 6096000 w 6219825"/>
              <a:gd name="connsiteY22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438400 w 6219825"/>
              <a:gd name="connsiteY161" fmla="*/ 3552825 h 6934200"/>
              <a:gd name="connsiteX162" fmla="*/ 2590800 w 6219825"/>
              <a:gd name="connsiteY162" fmla="*/ 3486150 h 6934200"/>
              <a:gd name="connsiteX163" fmla="*/ 2628900 w 6219825"/>
              <a:gd name="connsiteY163" fmla="*/ 3467100 h 6934200"/>
              <a:gd name="connsiteX164" fmla="*/ 2762250 w 6219825"/>
              <a:gd name="connsiteY164" fmla="*/ 3448050 h 6934200"/>
              <a:gd name="connsiteX165" fmla="*/ 3209925 w 6219825"/>
              <a:gd name="connsiteY165" fmla="*/ 3457575 h 6934200"/>
              <a:gd name="connsiteX166" fmla="*/ 3267075 w 6219825"/>
              <a:gd name="connsiteY166" fmla="*/ 3467100 h 6934200"/>
              <a:gd name="connsiteX167" fmla="*/ 3419475 w 6219825"/>
              <a:gd name="connsiteY167" fmla="*/ 3486150 h 6934200"/>
              <a:gd name="connsiteX168" fmla="*/ 3514725 w 6219825"/>
              <a:gd name="connsiteY168" fmla="*/ 3514725 h 6934200"/>
              <a:gd name="connsiteX169" fmla="*/ 3543300 w 6219825"/>
              <a:gd name="connsiteY169" fmla="*/ 3524250 h 6934200"/>
              <a:gd name="connsiteX170" fmla="*/ 3581400 w 6219825"/>
              <a:gd name="connsiteY170" fmla="*/ 3533775 h 6934200"/>
              <a:gd name="connsiteX171" fmla="*/ 3676650 w 6219825"/>
              <a:gd name="connsiteY171" fmla="*/ 3562350 h 6934200"/>
              <a:gd name="connsiteX172" fmla="*/ 3714750 w 6219825"/>
              <a:gd name="connsiteY172" fmla="*/ 3571875 h 6934200"/>
              <a:gd name="connsiteX173" fmla="*/ 3876675 w 6219825"/>
              <a:gd name="connsiteY173" fmla="*/ 3581400 h 6934200"/>
              <a:gd name="connsiteX174" fmla="*/ 4038600 w 6219825"/>
              <a:gd name="connsiteY174" fmla="*/ 3600450 h 6934200"/>
              <a:gd name="connsiteX175" fmla="*/ 4391025 w 6219825"/>
              <a:gd name="connsiteY175" fmla="*/ 3609975 h 6934200"/>
              <a:gd name="connsiteX176" fmla="*/ 4533900 w 6219825"/>
              <a:gd name="connsiteY176" fmla="*/ 3657600 h 6934200"/>
              <a:gd name="connsiteX177" fmla="*/ 4572000 w 6219825"/>
              <a:gd name="connsiteY177" fmla="*/ 3676650 h 6934200"/>
              <a:gd name="connsiteX178" fmla="*/ 4657725 w 6219825"/>
              <a:gd name="connsiteY178" fmla="*/ 3714750 h 6934200"/>
              <a:gd name="connsiteX179" fmla="*/ 4762500 w 6219825"/>
              <a:gd name="connsiteY179" fmla="*/ 3743325 h 6934200"/>
              <a:gd name="connsiteX180" fmla="*/ 4991100 w 6219825"/>
              <a:gd name="connsiteY180" fmla="*/ 3762375 h 6934200"/>
              <a:gd name="connsiteX181" fmla="*/ 5076825 w 6219825"/>
              <a:gd name="connsiteY181" fmla="*/ 3790950 h 6934200"/>
              <a:gd name="connsiteX182" fmla="*/ 5105400 w 6219825"/>
              <a:gd name="connsiteY182" fmla="*/ 3800475 h 6934200"/>
              <a:gd name="connsiteX183" fmla="*/ 5200650 w 6219825"/>
              <a:gd name="connsiteY183" fmla="*/ 3838575 h 6934200"/>
              <a:gd name="connsiteX184" fmla="*/ 5257800 w 6219825"/>
              <a:gd name="connsiteY184" fmla="*/ 3886200 h 6934200"/>
              <a:gd name="connsiteX185" fmla="*/ 5295900 w 6219825"/>
              <a:gd name="connsiteY185" fmla="*/ 3943350 h 6934200"/>
              <a:gd name="connsiteX186" fmla="*/ 5334000 w 6219825"/>
              <a:gd name="connsiteY186" fmla="*/ 3981450 h 6934200"/>
              <a:gd name="connsiteX187" fmla="*/ 5343525 w 6219825"/>
              <a:gd name="connsiteY187" fmla="*/ 4010025 h 6934200"/>
              <a:gd name="connsiteX188" fmla="*/ 5410200 w 6219825"/>
              <a:gd name="connsiteY188" fmla="*/ 4067175 h 6934200"/>
              <a:gd name="connsiteX189" fmla="*/ 5438775 w 6219825"/>
              <a:gd name="connsiteY189" fmla="*/ 4076700 h 6934200"/>
              <a:gd name="connsiteX190" fmla="*/ 5495925 w 6219825"/>
              <a:gd name="connsiteY190" fmla="*/ 4133850 h 6934200"/>
              <a:gd name="connsiteX191" fmla="*/ 5562600 w 6219825"/>
              <a:gd name="connsiteY191" fmla="*/ 4171950 h 6934200"/>
              <a:gd name="connsiteX192" fmla="*/ 5591175 w 6219825"/>
              <a:gd name="connsiteY192" fmla="*/ 4229100 h 6934200"/>
              <a:gd name="connsiteX193" fmla="*/ 5600700 w 6219825"/>
              <a:gd name="connsiteY193" fmla="*/ 4257675 h 6934200"/>
              <a:gd name="connsiteX194" fmla="*/ 5619750 w 6219825"/>
              <a:gd name="connsiteY194" fmla="*/ 4295775 h 6934200"/>
              <a:gd name="connsiteX195" fmla="*/ 5629275 w 6219825"/>
              <a:gd name="connsiteY195" fmla="*/ 4333875 h 6934200"/>
              <a:gd name="connsiteX196" fmla="*/ 5648325 w 6219825"/>
              <a:gd name="connsiteY196" fmla="*/ 4362450 h 6934200"/>
              <a:gd name="connsiteX197" fmla="*/ 5657850 w 6219825"/>
              <a:gd name="connsiteY197" fmla="*/ 4391025 h 6934200"/>
              <a:gd name="connsiteX198" fmla="*/ 5695950 w 6219825"/>
              <a:gd name="connsiteY198" fmla="*/ 4448175 h 6934200"/>
              <a:gd name="connsiteX199" fmla="*/ 5705475 w 6219825"/>
              <a:gd name="connsiteY199" fmla="*/ 4495800 h 6934200"/>
              <a:gd name="connsiteX200" fmla="*/ 5734050 w 6219825"/>
              <a:gd name="connsiteY200" fmla="*/ 4524375 h 6934200"/>
              <a:gd name="connsiteX201" fmla="*/ 5753100 w 6219825"/>
              <a:gd name="connsiteY201" fmla="*/ 4562475 h 6934200"/>
              <a:gd name="connsiteX202" fmla="*/ 5772150 w 6219825"/>
              <a:gd name="connsiteY202" fmla="*/ 4619625 h 6934200"/>
              <a:gd name="connsiteX203" fmla="*/ 5781675 w 6219825"/>
              <a:gd name="connsiteY203" fmla="*/ 4648200 h 6934200"/>
              <a:gd name="connsiteX204" fmla="*/ 5791200 w 6219825"/>
              <a:gd name="connsiteY204" fmla="*/ 4676775 h 6934200"/>
              <a:gd name="connsiteX205" fmla="*/ 5810250 w 6219825"/>
              <a:gd name="connsiteY205" fmla="*/ 5029200 h 6934200"/>
              <a:gd name="connsiteX206" fmla="*/ 5819775 w 6219825"/>
              <a:gd name="connsiteY206" fmla="*/ 5095875 h 6934200"/>
              <a:gd name="connsiteX207" fmla="*/ 5829300 w 6219825"/>
              <a:gd name="connsiteY207" fmla="*/ 5229225 h 6934200"/>
              <a:gd name="connsiteX208" fmla="*/ 5848350 w 6219825"/>
              <a:gd name="connsiteY208" fmla="*/ 5353050 h 6934200"/>
              <a:gd name="connsiteX209" fmla="*/ 5867400 w 6219825"/>
              <a:gd name="connsiteY209" fmla="*/ 5448300 h 6934200"/>
              <a:gd name="connsiteX210" fmla="*/ 5886450 w 6219825"/>
              <a:gd name="connsiteY210" fmla="*/ 5686425 h 6934200"/>
              <a:gd name="connsiteX211" fmla="*/ 5895975 w 6219825"/>
              <a:gd name="connsiteY211" fmla="*/ 5772150 h 6934200"/>
              <a:gd name="connsiteX212" fmla="*/ 5905500 w 6219825"/>
              <a:gd name="connsiteY212" fmla="*/ 6600825 h 6934200"/>
              <a:gd name="connsiteX213" fmla="*/ 5934075 w 6219825"/>
              <a:gd name="connsiteY213" fmla="*/ 6686550 h 6934200"/>
              <a:gd name="connsiteX214" fmla="*/ 5962650 w 6219825"/>
              <a:gd name="connsiteY214" fmla="*/ 6781800 h 6934200"/>
              <a:gd name="connsiteX215" fmla="*/ 5972175 w 6219825"/>
              <a:gd name="connsiteY215" fmla="*/ 6810375 h 6934200"/>
              <a:gd name="connsiteX216" fmla="*/ 5981700 w 6219825"/>
              <a:gd name="connsiteY216" fmla="*/ 6838950 h 6934200"/>
              <a:gd name="connsiteX217" fmla="*/ 6000750 w 6219825"/>
              <a:gd name="connsiteY217" fmla="*/ 6867525 h 6934200"/>
              <a:gd name="connsiteX218" fmla="*/ 6048375 w 6219825"/>
              <a:gd name="connsiteY218" fmla="*/ 6934200 h 6934200"/>
              <a:gd name="connsiteX219" fmla="*/ 6153150 w 6219825"/>
              <a:gd name="connsiteY219" fmla="*/ 6924675 h 6934200"/>
              <a:gd name="connsiteX220" fmla="*/ 6172200 w 6219825"/>
              <a:gd name="connsiteY220" fmla="*/ 6886575 h 6934200"/>
              <a:gd name="connsiteX221" fmla="*/ 6191250 w 6219825"/>
              <a:gd name="connsiteY221" fmla="*/ 5934075 h 6934200"/>
              <a:gd name="connsiteX222" fmla="*/ 6219825 w 6219825"/>
              <a:gd name="connsiteY222" fmla="*/ 2743200 h 6934200"/>
              <a:gd name="connsiteX223" fmla="*/ 6210300 w 6219825"/>
              <a:gd name="connsiteY223" fmla="*/ 228600 h 6934200"/>
              <a:gd name="connsiteX224" fmla="*/ 6181725 w 6219825"/>
              <a:gd name="connsiteY224" fmla="*/ 104775 h 6934200"/>
              <a:gd name="connsiteX225" fmla="*/ 6172200 w 6219825"/>
              <a:gd name="connsiteY225" fmla="*/ 47625 h 6934200"/>
              <a:gd name="connsiteX226" fmla="*/ 6096000 w 6219825"/>
              <a:gd name="connsiteY22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438400 w 6219825"/>
              <a:gd name="connsiteY160" fmla="*/ 3552825 h 6934200"/>
              <a:gd name="connsiteX161" fmla="*/ 2590800 w 6219825"/>
              <a:gd name="connsiteY161" fmla="*/ 3486150 h 6934200"/>
              <a:gd name="connsiteX162" fmla="*/ 2628900 w 6219825"/>
              <a:gd name="connsiteY162" fmla="*/ 3467100 h 6934200"/>
              <a:gd name="connsiteX163" fmla="*/ 2762250 w 6219825"/>
              <a:gd name="connsiteY163" fmla="*/ 3448050 h 6934200"/>
              <a:gd name="connsiteX164" fmla="*/ 3209925 w 6219825"/>
              <a:gd name="connsiteY164" fmla="*/ 3457575 h 6934200"/>
              <a:gd name="connsiteX165" fmla="*/ 3267075 w 6219825"/>
              <a:gd name="connsiteY165" fmla="*/ 3467100 h 6934200"/>
              <a:gd name="connsiteX166" fmla="*/ 3419475 w 6219825"/>
              <a:gd name="connsiteY166" fmla="*/ 3486150 h 6934200"/>
              <a:gd name="connsiteX167" fmla="*/ 3514725 w 6219825"/>
              <a:gd name="connsiteY167" fmla="*/ 3514725 h 6934200"/>
              <a:gd name="connsiteX168" fmla="*/ 3543300 w 6219825"/>
              <a:gd name="connsiteY168" fmla="*/ 3524250 h 6934200"/>
              <a:gd name="connsiteX169" fmla="*/ 3581400 w 6219825"/>
              <a:gd name="connsiteY169" fmla="*/ 3533775 h 6934200"/>
              <a:gd name="connsiteX170" fmla="*/ 3676650 w 6219825"/>
              <a:gd name="connsiteY170" fmla="*/ 3562350 h 6934200"/>
              <a:gd name="connsiteX171" fmla="*/ 3714750 w 6219825"/>
              <a:gd name="connsiteY171" fmla="*/ 3571875 h 6934200"/>
              <a:gd name="connsiteX172" fmla="*/ 3876675 w 6219825"/>
              <a:gd name="connsiteY172" fmla="*/ 3581400 h 6934200"/>
              <a:gd name="connsiteX173" fmla="*/ 4038600 w 6219825"/>
              <a:gd name="connsiteY173" fmla="*/ 3600450 h 6934200"/>
              <a:gd name="connsiteX174" fmla="*/ 4391025 w 6219825"/>
              <a:gd name="connsiteY174" fmla="*/ 3609975 h 6934200"/>
              <a:gd name="connsiteX175" fmla="*/ 4533900 w 6219825"/>
              <a:gd name="connsiteY175" fmla="*/ 3657600 h 6934200"/>
              <a:gd name="connsiteX176" fmla="*/ 4572000 w 6219825"/>
              <a:gd name="connsiteY176" fmla="*/ 3676650 h 6934200"/>
              <a:gd name="connsiteX177" fmla="*/ 4657725 w 6219825"/>
              <a:gd name="connsiteY177" fmla="*/ 3714750 h 6934200"/>
              <a:gd name="connsiteX178" fmla="*/ 4762500 w 6219825"/>
              <a:gd name="connsiteY178" fmla="*/ 3743325 h 6934200"/>
              <a:gd name="connsiteX179" fmla="*/ 4991100 w 6219825"/>
              <a:gd name="connsiteY179" fmla="*/ 3762375 h 6934200"/>
              <a:gd name="connsiteX180" fmla="*/ 5076825 w 6219825"/>
              <a:gd name="connsiteY180" fmla="*/ 3790950 h 6934200"/>
              <a:gd name="connsiteX181" fmla="*/ 5105400 w 6219825"/>
              <a:gd name="connsiteY181" fmla="*/ 3800475 h 6934200"/>
              <a:gd name="connsiteX182" fmla="*/ 5200650 w 6219825"/>
              <a:gd name="connsiteY182" fmla="*/ 3838575 h 6934200"/>
              <a:gd name="connsiteX183" fmla="*/ 5257800 w 6219825"/>
              <a:gd name="connsiteY183" fmla="*/ 3886200 h 6934200"/>
              <a:gd name="connsiteX184" fmla="*/ 5295900 w 6219825"/>
              <a:gd name="connsiteY184" fmla="*/ 3943350 h 6934200"/>
              <a:gd name="connsiteX185" fmla="*/ 5334000 w 6219825"/>
              <a:gd name="connsiteY185" fmla="*/ 3981450 h 6934200"/>
              <a:gd name="connsiteX186" fmla="*/ 5343525 w 6219825"/>
              <a:gd name="connsiteY186" fmla="*/ 4010025 h 6934200"/>
              <a:gd name="connsiteX187" fmla="*/ 5410200 w 6219825"/>
              <a:gd name="connsiteY187" fmla="*/ 4067175 h 6934200"/>
              <a:gd name="connsiteX188" fmla="*/ 5438775 w 6219825"/>
              <a:gd name="connsiteY188" fmla="*/ 4076700 h 6934200"/>
              <a:gd name="connsiteX189" fmla="*/ 5495925 w 6219825"/>
              <a:gd name="connsiteY189" fmla="*/ 4133850 h 6934200"/>
              <a:gd name="connsiteX190" fmla="*/ 5562600 w 6219825"/>
              <a:gd name="connsiteY190" fmla="*/ 4171950 h 6934200"/>
              <a:gd name="connsiteX191" fmla="*/ 5591175 w 6219825"/>
              <a:gd name="connsiteY191" fmla="*/ 4229100 h 6934200"/>
              <a:gd name="connsiteX192" fmla="*/ 5600700 w 6219825"/>
              <a:gd name="connsiteY192" fmla="*/ 4257675 h 6934200"/>
              <a:gd name="connsiteX193" fmla="*/ 5619750 w 6219825"/>
              <a:gd name="connsiteY193" fmla="*/ 4295775 h 6934200"/>
              <a:gd name="connsiteX194" fmla="*/ 5629275 w 6219825"/>
              <a:gd name="connsiteY194" fmla="*/ 4333875 h 6934200"/>
              <a:gd name="connsiteX195" fmla="*/ 5648325 w 6219825"/>
              <a:gd name="connsiteY195" fmla="*/ 4362450 h 6934200"/>
              <a:gd name="connsiteX196" fmla="*/ 5657850 w 6219825"/>
              <a:gd name="connsiteY196" fmla="*/ 4391025 h 6934200"/>
              <a:gd name="connsiteX197" fmla="*/ 5695950 w 6219825"/>
              <a:gd name="connsiteY197" fmla="*/ 4448175 h 6934200"/>
              <a:gd name="connsiteX198" fmla="*/ 5705475 w 6219825"/>
              <a:gd name="connsiteY198" fmla="*/ 4495800 h 6934200"/>
              <a:gd name="connsiteX199" fmla="*/ 5734050 w 6219825"/>
              <a:gd name="connsiteY199" fmla="*/ 4524375 h 6934200"/>
              <a:gd name="connsiteX200" fmla="*/ 5753100 w 6219825"/>
              <a:gd name="connsiteY200" fmla="*/ 4562475 h 6934200"/>
              <a:gd name="connsiteX201" fmla="*/ 5772150 w 6219825"/>
              <a:gd name="connsiteY201" fmla="*/ 4619625 h 6934200"/>
              <a:gd name="connsiteX202" fmla="*/ 5781675 w 6219825"/>
              <a:gd name="connsiteY202" fmla="*/ 4648200 h 6934200"/>
              <a:gd name="connsiteX203" fmla="*/ 5791200 w 6219825"/>
              <a:gd name="connsiteY203" fmla="*/ 4676775 h 6934200"/>
              <a:gd name="connsiteX204" fmla="*/ 5810250 w 6219825"/>
              <a:gd name="connsiteY204" fmla="*/ 5029200 h 6934200"/>
              <a:gd name="connsiteX205" fmla="*/ 5819775 w 6219825"/>
              <a:gd name="connsiteY205" fmla="*/ 5095875 h 6934200"/>
              <a:gd name="connsiteX206" fmla="*/ 5829300 w 6219825"/>
              <a:gd name="connsiteY206" fmla="*/ 5229225 h 6934200"/>
              <a:gd name="connsiteX207" fmla="*/ 5848350 w 6219825"/>
              <a:gd name="connsiteY207" fmla="*/ 5353050 h 6934200"/>
              <a:gd name="connsiteX208" fmla="*/ 5867400 w 6219825"/>
              <a:gd name="connsiteY208" fmla="*/ 5448300 h 6934200"/>
              <a:gd name="connsiteX209" fmla="*/ 5886450 w 6219825"/>
              <a:gd name="connsiteY209" fmla="*/ 5686425 h 6934200"/>
              <a:gd name="connsiteX210" fmla="*/ 5895975 w 6219825"/>
              <a:gd name="connsiteY210" fmla="*/ 5772150 h 6934200"/>
              <a:gd name="connsiteX211" fmla="*/ 5905500 w 6219825"/>
              <a:gd name="connsiteY211" fmla="*/ 6600825 h 6934200"/>
              <a:gd name="connsiteX212" fmla="*/ 5934075 w 6219825"/>
              <a:gd name="connsiteY212" fmla="*/ 6686550 h 6934200"/>
              <a:gd name="connsiteX213" fmla="*/ 5962650 w 6219825"/>
              <a:gd name="connsiteY213" fmla="*/ 6781800 h 6934200"/>
              <a:gd name="connsiteX214" fmla="*/ 5972175 w 6219825"/>
              <a:gd name="connsiteY214" fmla="*/ 6810375 h 6934200"/>
              <a:gd name="connsiteX215" fmla="*/ 5981700 w 6219825"/>
              <a:gd name="connsiteY215" fmla="*/ 6838950 h 6934200"/>
              <a:gd name="connsiteX216" fmla="*/ 6000750 w 6219825"/>
              <a:gd name="connsiteY216" fmla="*/ 6867525 h 6934200"/>
              <a:gd name="connsiteX217" fmla="*/ 6048375 w 6219825"/>
              <a:gd name="connsiteY217" fmla="*/ 6934200 h 6934200"/>
              <a:gd name="connsiteX218" fmla="*/ 6153150 w 6219825"/>
              <a:gd name="connsiteY218" fmla="*/ 6924675 h 6934200"/>
              <a:gd name="connsiteX219" fmla="*/ 6172200 w 6219825"/>
              <a:gd name="connsiteY219" fmla="*/ 6886575 h 6934200"/>
              <a:gd name="connsiteX220" fmla="*/ 6191250 w 6219825"/>
              <a:gd name="connsiteY220" fmla="*/ 5934075 h 6934200"/>
              <a:gd name="connsiteX221" fmla="*/ 6219825 w 6219825"/>
              <a:gd name="connsiteY221" fmla="*/ 2743200 h 6934200"/>
              <a:gd name="connsiteX222" fmla="*/ 6210300 w 6219825"/>
              <a:gd name="connsiteY222" fmla="*/ 228600 h 6934200"/>
              <a:gd name="connsiteX223" fmla="*/ 6181725 w 6219825"/>
              <a:gd name="connsiteY223" fmla="*/ 104775 h 6934200"/>
              <a:gd name="connsiteX224" fmla="*/ 6172200 w 6219825"/>
              <a:gd name="connsiteY224" fmla="*/ 47625 h 6934200"/>
              <a:gd name="connsiteX225" fmla="*/ 6096000 w 6219825"/>
              <a:gd name="connsiteY22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76475 w 6219825"/>
              <a:gd name="connsiteY158" fmla="*/ 3609975 h 6934200"/>
              <a:gd name="connsiteX159" fmla="*/ 2438400 w 6219825"/>
              <a:gd name="connsiteY159" fmla="*/ 3552825 h 6934200"/>
              <a:gd name="connsiteX160" fmla="*/ 2590800 w 6219825"/>
              <a:gd name="connsiteY160" fmla="*/ 3486150 h 6934200"/>
              <a:gd name="connsiteX161" fmla="*/ 2628900 w 6219825"/>
              <a:gd name="connsiteY161" fmla="*/ 3467100 h 6934200"/>
              <a:gd name="connsiteX162" fmla="*/ 2762250 w 6219825"/>
              <a:gd name="connsiteY162" fmla="*/ 3448050 h 6934200"/>
              <a:gd name="connsiteX163" fmla="*/ 3209925 w 6219825"/>
              <a:gd name="connsiteY163" fmla="*/ 3457575 h 6934200"/>
              <a:gd name="connsiteX164" fmla="*/ 3267075 w 6219825"/>
              <a:gd name="connsiteY164" fmla="*/ 3467100 h 6934200"/>
              <a:gd name="connsiteX165" fmla="*/ 3419475 w 6219825"/>
              <a:gd name="connsiteY165" fmla="*/ 3486150 h 6934200"/>
              <a:gd name="connsiteX166" fmla="*/ 3514725 w 6219825"/>
              <a:gd name="connsiteY166" fmla="*/ 3514725 h 6934200"/>
              <a:gd name="connsiteX167" fmla="*/ 3543300 w 6219825"/>
              <a:gd name="connsiteY167" fmla="*/ 3524250 h 6934200"/>
              <a:gd name="connsiteX168" fmla="*/ 3581400 w 6219825"/>
              <a:gd name="connsiteY168" fmla="*/ 3533775 h 6934200"/>
              <a:gd name="connsiteX169" fmla="*/ 3676650 w 6219825"/>
              <a:gd name="connsiteY169" fmla="*/ 3562350 h 6934200"/>
              <a:gd name="connsiteX170" fmla="*/ 3714750 w 6219825"/>
              <a:gd name="connsiteY170" fmla="*/ 3571875 h 6934200"/>
              <a:gd name="connsiteX171" fmla="*/ 3876675 w 6219825"/>
              <a:gd name="connsiteY171" fmla="*/ 3581400 h 6934200"/>
              <a:gd name="connsiteX172" fmla="*/ 4038600 w 6219825"/>
              <a:gd name="connsiteY172" fmla="*/ 3600450 h 6934200"/>
              <a:gd name="connsiteX173" fmla="*/ 4391025 w 6219825"/>
              <a:gd name="connsiteY173" fmla="*/ 3609975 h 6934200"/>
              <a:gd name="connsiteX174" fmla="*/ 4533900 w 6219825"/>
              <a:gd name="connsiteY174" fmla="*/ 3657600 h 6934200"/>
              <a:gd name="connsiteX175" fmla="*/ 4572000 w 6219825"/>
              <a:gd name="connsiteY175" fmla="*/ 3676650 h 6934200"/>
              <a:gd name="connsiteX176" fmla="*/ 4657725 w 6219825"/>
              <a:gd name="connsiteY176" fmla="*/ 3714750 h 6934200"/>
              <a:gd name="connsiteX177" fmla="*/ 4762500 w 6219825"/>
              <a:gd name="connsiteY177" fmla="*/ 3743325 h 6934200"/>
              <a:gd name="connsiteX178" fmla="*/ 4991100 w 6219825"/>
              <a:gd name="connsiteY178" fmla="*/ 3762375 h 6934200"/>
              <a:gd name="connsiteX179" fmla="*/ 5076825 w 6219825"/>
              <a:gd name="connsiteY179" fmla="*/ 3790950 h 6934200"/>
              <a:gd name="connsiteX180" fmla="*/ 5105400 w 6219825"/>
              <a:gd name="connsiteY180" fmla="*/ 3800475 h 6934200"/>
              <a:gd name="connsiteX181" fmla="*/ 5200650 w 6219825"/>
              <a:gd name="connsiteY181" fmla="*/ 3838575 h 6934200"/>
              <a:gd name="connsiteX182" fmla="*/ 5257800 w 6219825"/>
              <a:gd name="connsiteY182" fmla="*/ 3886200 h 6934200"/>
              <a:gd name="connsiteX183" fmla="*/ 5295900 w 6219825"/>
              <a:gd name="connsiteY183" fmla="*/ 3943350 h 6934200"/>
              <a:gd name="connsiteX184" fmla="*/ 5334000 w 6219825"/>
              <a:gd name="connsiteY184" fmla="*/ 3981450 h 6934200"/>
              <a:gd name="connsiteX185" fmla="*/ 5343525 w 6219825"/>
              <a:gd name="connsiteY185" fmla="*/ 4010025 h 6934200"/>
              <a:gd name="connsiteX186" fmla="*/ 5410200 w 6219825"/>
              <a:gd name="connsiteY186" fmla="*/ 4067175 h 6934200"/>
              <a:gd name="connsiteX187" fmla="*/ 5438775 w 6219825"/>
              <a:gd name="connsiteY187" fmla="*/ 4076700 h 6934200"/>
              <a:gd name="connsiteX188" fmla="*/ 5495925 w 6219825"/>
              <a:gd name="connsiteY188" fmla="*/ 4133850 h 6934200"/>
              <a:gd name="connsiteX189" fmla="*/ 5562600 w 6219825"/>
              <a:gd name="connsiteY189" fmla="*/ 4171950 h 6934200"/>
              <a:gd name="connsiteX190" fmla="*/ 5591175 w 6219825"/>
              <a:gd name="connsiteY190" fmla="*/ 4229100 h 6934200"/>
              <a:gd name="connsiteX191" fmla="*/ 5600700 w 6219825"/>
              <a:gd name="connsiteY191" fmla="*/ 4257675 h 6934200"/>
              <a:gd name="connsiteX192" fmla="*/ 5619750 w 6219825"/>
              <a:gd name="connsiteY192" fmla="*/ 4295775 h 6934200"/>
              <a:gd name="connsiteX193" fmla="*/ 5629275 w 6219825"/>
              <a:gd name="connsiteY193" fmla="*/ 4333875 h 6934200"/>
              <a:gd name="connsiteX194" fmla="*/ 5648325 w 6219825"/>
              <a:gd name="connsiteY194" fmla="*/ 4362450 h 6934200"/>
              <a:gd name="connsiteX195" fmla="*/ 5657850 w 6219825"/>
              <a:gd name="connsiteY195" fmla="*/ 4391025 h 6934200"/>
              <a:gd name="connsiteX196" fmla="*/ 5695950 w 6219825"/>
              <a:gd name="connsiteY196" fmla="*/ 4448175 h 6934200"/>
              <a:gd name="connsiteX197" fmla="*/ 5705475 w 6219825"/>
              <a:gd name="connsiteY197" fmla="*/ 4495800 h 6934200"/>
              <a:gd name="connsiteX198" fmla="*/ 5734050 w 6219825"/>
              <a:gd name="connsiteY198" fmla="*/ 4524375 h 6934200"/>
              <a:gd name="connsiteX199" fmla="*/ 5753100 w 6219825"/>
              <a:gd name="connsiteY199" fmla="*/ 4562475 h 6934200"/>
              <a:gd name="connsiteX200" fmla="*/ 5772150 w 6219825"/>
              <a:gd name="connsiteY200" fmla="*/ 4619625 h 6934200"/>
              <a:gd name="connsiteX201" fmla="*/ 5781675 w 6219825"/>
              <a:gd name="connsiteY201" fmla="*/ 4648200 h 6934200"/>
              <a:gd name="connsiteX202" fmla="*/ 5791200 w 6219825"/>
              <a:gd name="connsiteY202" fmla="*/ 4676775 h 6934200"/>
              <a:gd name="connsiteX203" fmla="*/ 5810250 w 6219825"/>
              <a:gd name="connsiteY203" fmla="*/ 5029200 h 6934200"/>
              <a:gd name="connsiteX204" fmla="*/ 5819775 w 6219825"/>
              <a:gd name="connsiteY204" fmla="*/ 5095875 h 6934200"/>
              <a:gd name="connsiteX205" fmla="*/ 5829300 w 6219825"/>
              <a:gd name="connsiteY205" fmla="*/ 5229225 h 6934200"/>
              <a:gd name="connsiteX206" fmla="*/ 5848350 w 6219825"/>
              <a:gd name="connsiteY206" fmla="*/ 5353050 h 6934200"/>
              <a:gd name="connsiteX207" fmla="*/ 5867400 w 6219825"/>
              <a:gd name="connsiteY207" fmla="*/ 5448300 h 6934200"/>
              <a:gd name="connsiteX208" fmla="*/ 5886450 w 6219825"/>
              <a:gd name="connsiteY208" fmla="*/ 5686425 h 6934200"/>
              <a:gd name="connsiteX209" fmla="*/ 5895975 w 6219825"/>
              <a:gd name="connsiteY209" fmla="*/ 5772150 h 6934200"/>
              <a:gd name="connsiteX210" fmla="*/ 5905500 w 6219825"/>
              <a:gd name="connsiteY210" fmla="*/ 6600825 h 6934200"/>
              <a:gd name="connsiteX211" fmla="*/ 5934075 w 6219825"/>
              <a:gd name="connsiteY211" fmla="*/ 6686550 h 6934200"/>
              <a:gd name="connsiteX212" fmla="*/ 5962650 w 6219825"/>
              <a:gd name="connsiteY212" fmla="*/ 6781800 h 6934200"/>
              <a:gd name="connsiteX213" fmla="*/ 5972175 w 6219825"/>
              <a:gd name="connsiteY213" fmla="*/ 6810375 h 6934200"/>
              <a:gd name="connsiteX214" fmla="*/ 5981700 w 6219825"/>
              <a:gd name="connsiteY214" fmla="*/ 6838950 h 6934200"/>
              <a:gd name="connsiteX215" fmla="*/ 6000750 w 6219825"/>
              <a:gd name="connsiteY215" fmla="*/ 6867525 h 6934200"/>
              <a:gd name="connsiteX216" fmla="*/ 6048375 w 6219825"/>
              <a:gd name="connsiteY216" fmla="*/ 6934200 h 6934200"/>
              <a:gd name="connsiteX217" fmla="*/ 6153150 w 6219825"/>
              <a:gd name="connsiteY217" fmla="*/ 6924675 h 6934200"/>
              <a:gd name="connsiteX218" fmla="*/ 6172200 w 6219825"/>
              <a:gd name="connsiteY218" fmla="*/ 6886575 h 6934200"/>
              <a:gd name="connsiteX219" fmla="*/ 6191250 w 6219825"/>
              <a:gd name="connsiteY219" fmla="*/ 5934075 h 6934200"/>
              <a:gd name="connsiteX220" fmla="*/ 6219825 w 6219825"/>
              <a:gd name="connsiteY220" fmla="*/ 2743200 h 6934200"/>
              <a:gd name="connsiteX221" fmla="*/ 6210300 w 6219825"/>
              <a:gd name="connsiteY221" fmla="*/ 228600 h 6934200"/>
              <a:gd name="connsiteX222" fmla="*/ 6181725 w 6219825"/>
              <a:gd name="connsiteY222" fmla="*/ 104775 h 6934200"/>
              <a:gd name="connsiteX223" fmla="*/ 6172200 w 6219825"/>
              <a:gd name="connsiteY223" fmla="*/ 47625 h 6934200"/>
              <a:gd name="connsiteX224" fmla="*/ 6096000 w 6219825"/>
              <a:gd name="connsiteY22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43300 w 6219825"/>
              <a:gd name="connsiteY166" fmla="*/ 3524250 h 6934200"/>
              <a:gd name="connsiteX167" fmla="*/ 3581400 w 6219825"/>
              <a:gd name="connsiteY167" fmla="*/ 3533775 h 6934200"/>
              <a:gd name="connsiteX168" fmla="*/ 3676650 w 6219825"/>
              <a:gd name="connsiteY168" fmla="*/ 3562350 h 6934200"/>
              <a:gd name="connsiteX169" fmla="*/ 3714750 w 6219825"/>
              <a:gd name="connsiteY169" fmla="*/ 3571875 h 6934200"/>
              <a:gd name="connsiteX170" fmla="*/ 3876675 w 6219825"/>
              <a:gd name="connsiteY170" fmla="*/ 3581400 h 6934200"/>
              <a:gd name="connsiteX171" fmla="*/ 4038600 w 6219825"/>
              <a:gd name="connsiteY171" fmla="*/ 3600450 h 6934200"/>
              <a:gd name="connsiteX172" fmla="*/ 4391025 w 6219825"/>
              <a:gd name="connsiteY172" fmla="*/ 3609975 h 6934200"/>
              <a:gd name="connsiteX173" fmla="*/ 4533900 w 6219825"/>
              <a:gd name="connsiteY173" fmla="*/ 3657600 h 6934200"/>
              <a:gd name="connsiteX174" fmla="*/ 4572000 w 6219825"/>
              <a:gd name="connsiteY174" fmla="*/ 3676650 h 6934200"/>
              <a:gd name="connsiteX175" fmla="*/ 4657725 w 6219825"/>
              <a:gd name="connsiteY175" fmla="*/ 3714750 h 6934200"/>
              <a:gd name="connsiteX176" fmla="*/ 4762500 w 6219825"/>
              <a:gd name="connsiteY176" fmla="*/ 3743325 h 6934200"/>
              <a:gd name="connsiteX177" fmla="*/ 4991100 w 6219825"/>
              <a:gd name="connsiteY177" fmla="*/ 3762375 h 6934200"/>
              <a:gd name="connsiteX178" fmla="*/ 5076825 w 6219825"/>
              <a:gd name="connsiteY178" fmla="*/ 3790950 h 6934200"/>
              <a:gd name="connsiteX179" fmla="*/ 5105400 w 6219825"/>
              <a:gd name="connsiteY179" fmla="*/ 3800475 h 6934200"/>
              <a:gd name="connsiteX180" fmla="*/ 5200650 w 6219825"/>
              <a:gd name="connsiteY180" fmla="*/ 3838575 h 6934200"/>
              <a:gd name="connsiteX181" fmla="*/ 5257800 w 6219825"/>
              <a:gd name="connsiteY181" fmla="*/ 3886200 h 6934200"/>
              <a:gd name="connsiteX182" fmla="*/ 5295900 w 6219825"/>
              <a:gd name="connsiteY182" fmla="*/ 3943350 h 6934200"/>
              <a:gd name="connsiteX183" fmla="*/ 5334000 w 6219825"/>
              <a:gd name="connsiteY183" fmla="*/ 3981450 h 6934200"/>
              <a:gd name="connsiteX184" fmla="*/ 5343525 w 6219825"/>
              <a:gd name="connsiteY184" fmla="*/ 4010025 h 6934200"/>
              <a:gd name="connsiteX185" fmla="*/ 5410200 w 6219825"/>
              <a:gd name="connsiteY185" fmla="*/ 4067175 h 6934200"/>
              <a:gd name="connsiteX186" fmla="*/ 5438775 w 6219825"/>
              <a:gd name="connsiteY186" fmla="*/ 4076700 h 6934200"/>
              <a:gd name="connsiteX187" fmla="*/ 5495925 w 6219825"/>
              <a:gd name="connsiteY187" fmla="*/ 4133850 h 6934200"/>
              <a:gd name="connsiteX188" fmla="*/ 5562600 w 6219825"/>
              <a:gd name="connsiteY188" fmla="*/ 4171950 h 6934200"/>
              <a:gd name="connsiteX189" fmla="*/ 5591175 w 6219825"/>
              <a:gd name="connsiteY189" fmla="*/ 4229100 h 6934200"/>
              <a:gd name="connsiteX190" fmla="*/ 5600700 w 6219825"/>
              <a:gd name="connsiteY190" fmla="*/ 4257675 h 6934200"/>
              <a:gd name="connsiteX191" fmla="*/ 5619750 w 6219825"/>
              <a:gd name="connsiteY191" fmla="*/ 4295775 h 6934200"/>
              <a:gd name="connsiteX192" fmla="*/ 5629275 w 6219825"/>
              <a:gd name="connsiteY192" fmla="*/ 4333875 h 6934200"/>
              <a:gd name="connsiteX193" fmla="*/ 5648325 w 6219825"/>
              <a:gd name="connsiteY193" fmla="*/ 4362450 h 6934200"/>
              <a:gd name="connsiteX194" fmla="*/ 5657850 w 6219825"/>
              <a:gd name="connsiteY194" fmla="*/ 4391025 h 6934200"/>
              <a:gd name="connsiteX195" fmla="*/ 5695950 w 6219825"/>
              <a:gd name="connsiteY195" fmla="*/ 4448175 h 6934200"/>
              <a:gd name="connsiteX196" fmla="*/ 5705475 w 6219825"/>
              <a:gd name="connsiteY196" fmla="*/ 4495800 h 6934200"/>
              <a:gd name="connsiteX197" fmla="*/ 5734050 w 6219825"/>
              <a:gd name="connsiteY197" fmla="*/ 4524375 h 6934200"/>
              <a:gd name="connsiteX198" fmla="*/ 5753100 w 6219825"/>
              <a:gd name="connsiteY198" fmla="*/ 4562475 h 6934200"/>
              <a:gd name="connsiteX199" fmla="*/ 5772150 w 6219825"/>
              <a:gd name="connsiteY199" fmla="*/ 4619625 h 6934200"/>
              <a:gd name="connsiteX200" fmla="*/ 5781675 w 6219825"/>
              <a:gd name="connsiteY200" fmla="*/ 4648200 h 6934200"/>
              <a:gd name="connsiteX201" fmla="*/ 5791200 w 6219825"/>
              <a:gd name="connsiteY201" fmla="*/ 4676775 h 6934200"/>
              <a:gd name="connsiteX202" fmla="*/ 5810250 w 6219825"/>
              <a:gd name="connsiteY202" fmla="*/ 5029200 h 6934200"/>
              <a:gd name="connsiteX203" fmla="*/ 5819775 w 6219825"/>
              <a:gd name="connsiteY203" fmla="*/ 5095875 h 6934200"/>
              <a:gd name="connsiteX204" fmla="*/ 5829300 w 6219825"/>
              <a:gd name="connsiteY204" fmla="*/ 5229225 h 6934200"/>
              <a:gd name="connsiteX205" fmla="*/ 5848350 w 6219825"/>
              <a:gd name="connsiteY205" fmla="*/ 5353050 h 6934200"/>
              <a:gd name="connsiteX206" fmla="*/ 5867400 w 6219825"/>
              <a:gd name="connsiteY206" fmla="*/ 5448300 h 6934200"/>
              <a:gd name="connsiteX207" fmla="*/ 5886450 w 6219825"/>
              <a:gd name="connsiteY207" fmla="*/ 5686425 h 6934200"/>
              <a:gd name="connsiteX208" fmla="*/ 5895975 w 6219825"/>
              <a:gd name="connsiteY208" fmla="*/ 5772150 h 6934200"/>
              <a:gd name="connsiteX209" fmla="*/ 5905500 w 6219825"/>
              <a:gd name="connsiteY209" fmla="*/ 6600825 h 6934200"/>
              <a:gd name="connsiteX210" fmla="*/ 5934075 w 6219825"/>
              <a:gd name="connsiteY210" fmla="*/ 6686550 h 6934200"/>
              <a:gd name="connsiteX211" fmla="*/ 5962650 w 6219825"/>
              <a:gd name="connsiteY211" fmla="*/ 6781800 h 6934200"/>
              <a:gd name="connsiteX212" fmla="*/ 5972175 w 6219825"/>
              <a:gd name="connsiteY212" fmla="*/ 6810375 h 6934200"/>
              <a:gd name="connsiteX213" fmla="*/ 5981700 w 6219825"/>
              <a:gd name="connsiteY213" fmla="*/ 6838950 h 6934200"/>
              <a:gd name="connsiteX214" fmla="*/ 6000750 w 6219825"/>
              <a:gd name="connsiteY214" fmla="*/ 6867525 h 6934200"/>
              <a:gd name="connsiteX215" fmla="*/ 6048375 w 6219825"/>
              <a:gd name="connsiteY215" fmla="*/ 6934200 h 6934200"/>
              <a:gd name="connsiteX216" fmla="*/ 6153150 w 6219825"/>
              <a:gd name="connsiteY216" fmla="*/ 6924675 h 6934200"/>
              <a:gd name="connsiteX217" fmla="*/ 6172200 w 6219825"/>
              <a:gd name="connsiteY217" fmla="*/ 6886575 h 6934200"/>
              <a:gd name="connsiteX218" fmla="*/ 6191250 w 6219825"/>
              <a:gd name="connsiteY218" fmla="*/ 5934075 h 6934200"/>
              <a:gd name="connsiteX219" fmla="*/ 6219825 w 6219825"/>
              <a:gd name="connsiteY219" fmla="*/ 2743200 h 6934200"/>
              <a:gd name="connsiteX220" fmla="*/ 6210300 w 6219825"/>
              <a:gd name="connsiteY220" fmla="*/ 228600 h 6934200"/>
              <a:gd name="connsiteX221" fmla="*/ 6181725 w 6219825"/>
              <a:gd name="connsiteY221" fmla="*/ 104775 h 6934200"/>
              <a:gd name="connsiteX222" fmla="*/ 6172200 w 6219825"/>
              <a:gd name="connsiteY222" fmla="*/ 47625 h 6934200"/>
              <a:gd name="connsiteX223" fmla="*/ 6096000 w 6219825"/>
              <a:gd name="connsiteY22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81400 w 6219825"/>
              <a:gd name="connsiteY166" fmla="*/ 3533775 h 6934200"/>
              <a:gd name="connsiteX167" fmla="*/ 3676650 w 6219825"/>
              <a:gd name="connsiteY167" fmla="*/ 3562350 h 6934200"/>
              <a:gd name="connsiteX168" fmla="*/ 3714750 w 6219825"/>
              <a:gd name="connsiteY168" fmla="*/ 3571875 h 6934200"/>
              <a:gd name="connsiteX169" fmla="*/ 3876675 w 6219825"/>
              <a:gd name="connsiteY169" fmla="*/ 3581400 h 6934200"/>
              <a:gd name="connsiteX170" fmla="*/ 4038600 w 6219825"/>
              <a:gd name="connsiteY170" fmla="*/ 3600450 h 6934200"/>
              <a:gd name="connsiteX171" fmla="*/ 4391025 w 6219825"/>
              <a:gd name="connsiteY171" fmla="*/ 3609975 h 6934200"/>
              <a:gd name="connsiteX172" fmla="*/ 4533900 w 6219825"/>
              <a:gd name="connsiteY172" fmla="*/ 3657600 h 6934200"/>
              <a:gd name="connsiteX173" fmla="*/ 4572000 w 6219825"/>
              <a:gd name="connsiteY173" fmla="*/ 3676650 h 6934200"/>
              <a:gd name="connsiteX174" fmla="*/ 4657725 w 6219825"/>
              <a:gd name="connsiteY174" fmla="*/ 3714750 h 6934200"/>
              <a:gd name="connsiteX175" fmla="*/ 4762500 w 6219825"/>
              <a:gd name="connsiteY175" fmla="*/ 3743325 h 6934200"/>
              <a:gd name="connsiteX176" fmla="*/ 4991100 w 6219825"/>
              <a:gd name="connsiteY176" fmla="*/ 3762375 h 6934200"/>
              <a:gd name="connsiteX177" fmla="*/ 5076825 w 6219825"/>
              <a:gd name="connsiteY177" fmla="*/ 3790950 h 6934200"/>
              <a:gd name="connsiteX178" fmla="*/ 5105400 w 6219825"/>
              <a:gd name="connsiteY178" fmla="*/ 3800475 h 6934200"/>
              <a:gd name="connsiteX179" fmla="*/ 5200650 w 6219825"/>
              <a:gd name="connsiteY179" fmla="*/ 3838575 h 6934200"/>
              <a:gd name="connsiteX180" fmla="*/ 5257800 w 6219825"/>
              <a:gd name="connsiteY180" fmla="*/ 3886200 h 6934200"/>
              <a:gd name="connsiteX181" fmla="*/ 5295900 w 6219825"/>
              <a:gd name="connsiteY181" fmla="*/ 3943350 h 6934200"/>
              <a:gd name="connsiteX182" fmla="*/ 5334000 w 6219825"/>
              <a:gd name="connsiteY182" fmla="*/ 3981450 h 6934200"/>
              <a:gd name="connsiteX183" fmla="*/ 5343525 w 6219825"/>
              <a:gd name="connsiteY183" fmla="*/ 4010025 h 6934200"/>
              <a:gd name="connsiteX184" fmla="*/ 5410200 w 6219825"/>
              <a:gd name="connsiteY184" fmla="*/ 4067175 h 6934200"/>
              <a:gd name="connsiteX185" fmla="*/ 5438775 w 6219825"/>
              <a:gd name="connsiteY185" fmla="*/ 4076700 h 6934200"/>
              <a:gd name="connsiteX186" fmla="*/ 5495925 w 6219825"/>
              <a:gd name="connsiteY186" fmla="*/ 4133850 h 6934200"/>
              <a:gd name="connsiteX187" fmla="*/ 5562600 w 6219825"/>
              <a:gd name="connsiteY187" fmla="*/ 4171950 h 6934200"/>
              <a:gd name="connsiteX188" fmla="*/ 5591175 w 6219825"/>
              <a:gd name="connsiteY188" fmla="*/ 4229100 h 6934200"/>
              <a:gd name="connsiteX189" fmla="*/ 5600700 w 6219825"/>
              <a:gd name="connsiteY189" fmla="*/ 4257675 h 6934200"/>
              <a:gd name="connsiteX190" fmla="*/ 5619750 w 6219825"/>
              <a:gd name="connsiteY190" fmla="*/ 4295775 h 6934200"/>
              <a:gd name="connsiteX191" fmla="*/ 5629275 w 6219825"/>
              <a:gd name="connsiteY191" fmla="*/ 4333875 h 6934200"/>
              <a:gd name="connsiteX192" fmla="*/ 5648325 w 6219825"/>
              <a:gd name="connsiteY192" fmla="*/ 4362450 h 6934200"/>
              <a:gd name="connsiteX193" fmla="*/ 5657850 w 6219825"/>
              <a:gd name="connsiteY193" fmla="*/ 4391025 h 6934200"/>
              <a:gd name="connsiteX194" fmla="*/ 5695950 w 6219825"/>
              <a:gd name="connsiteY194" fmla="*/ 4448175 h 6934200"/>
              <a:gd name="connsiteX195" fmla="*/ 5705475 w 6219825"/>
              <a:gd name="connsiteY195" fmla="*/ 4495800 h 6934200"/>
              <a:gd name="connsiteX196" fmla="*/ 5734050 w 6219825"/>
              <a:gd name="connsiteY196" fmla="*/ 4524375 h 6934200"/>
              <a:gd name="connsiteX197" fmla="*/ 5753100 w 6219825"/>
              <a:gd name="connsiteY197" fmla="*/ 4562475 h 6934200"/>
              <a:gd name="connsiteX198" fmla="*/ 5772150 w 6219825"/>
              <a:gd name="connsiteY198" fmla="*/ 4619625 h 6934200"/>
              <a:gd name="connsiteX199" fmla="*/ 5781675 w 6219825"/>
              <a:gd name="connsiteY199" fmla="*/ 4648200 h 6934200"/>
              <a:gd name="connsiteX200" fmla="*/ 5791200 w 6219825"/>
              <a:gd name="connsiteY200" fmla="*/ 4676775 h 6934200"/>
              <a:gd name="connsiteX201" fmla="*/ 5810250 w 6219825"/>
              <a:gd name="connsiteY201" fmla="*/ 5029200 h 6934200"/>
              <a:gd name="connsiteX202" fmla="*/ 5819775 w 6219825"/>
              <a:gd name="connsiteY202" fmla="*/ 5095875 h 6934200"/>
              <a:gd name="connsiteX203" fmla="*/ 5829300 w 6219825"/>
              <a:gd name="connsiteY203" fmla="*/ 5229225 h 6934200"/>
              <a:gd name="connsiteX204" fmla="*/ 5848350 w 6219825"/>
              <a:gd name="connsiteY204" fmla="*/ 5353050 h 6934200"/>
              <a:gd name="connsiteX205" fmla="*/ 5867400 w 6219825"/>
              <a:gd name="connsiteY205" fmla="*/ 5448300 h 6934200"/>
              <a:gd name="connsiteX206" fmla="*/ 5886450 w 6219825"/>
              <a:gd name="connsiteY206" fmla="*/ 5686425 h 6934200"/>
              <a:gd name="connsiteX207" fmla="*/ 5895975 w 6219825"/>
              <a:gd name="connsiteY207" fmla="*/ 5772150 h 6934200"/>
              <a:gd name="connsiteX208" fmla="*/ 5905500 w 6219825"/>
              <a:gd name="connsiteY208" fmla="*/ 6600825 h 6934200"/>
              <a:gd name="connsiteX209" fmla="*/ 5934075 w 6219825"/>
              <a:gd name="connsiteY209" fmla="*/ 6686550 h 6934200"/>
              <a:gd name="connsiteX210" fmla="*/ 5962650 w 6219825"/>
              <a:gd name="connsiteY210" fmla="*/ 6781800 h 6934200"/>
              <a:gd name="connsiteX211" fmla="*/ 5972175 w 6219825"/>
              <a:gd name="connsiteY211" fmla="*/ 6810375 h 6934200"/>
              <a:gd name="connsiteX212" fmla="*/ 5981700 w 6219825"/>
              <a:gd name="connsiteY212" fmla="*/ 6838950 h 6934200"/>
              <a:gd name="connsiteX213" fmla="*/ 6000750 w 6219825"/>
              <a:gd name="connsiteY213" fmla="*/ 6867525 h 6934200"/>
              <a:gd name="connsiteX214" fmla="*/ 6048375 w 6219825"/>
              <a:gd name="connsiteY214" fmla="*/ 6934200 h 6934200"/>
              <a:gd name="connsiteX215" fmla="*/ 6153150 w 6219825"/>
              <a:gd name="connsiteY215" fmla="*/ 6924675 h 6934200"/>
              <a:gd name="connsiteX216" fmla="*/ 6172200 w 6219825"/>
              <a:gd name="connsiteY216" fmla="*/ 6886575 h 6934200"/>
              <a:gd name="connsiteX217" fmla="*/ 6191250 w 6219825"/>
              <a:gd name="connsiteY217" fmla="*/ 5934075 h 6934200"/>
              <a:gd name="connsiteX218" fmla="*/ 6219825 w 6219825"/>
              <a:gd name="connsiteY218" fmla="*/ 2743200 h 6934200"/>
              <a:gd name="connsiteX219" fmla="*/ 6210300 w 6219825"/>
              <a:gd name="connsiteY219" fmla="*/ 228600 h 6934200"/>
              <a:gd name="connsiteX220" fmla="*/ 6181725 w 6219825"/>
              <a:gd name="connsiteY220" fmla="*/ 104775 h 6934200"/>
              <a:gd name="connsiteX221" fmla="*/ 6172200 w 6219825"/>
              <a:gd name="connsiteY221" fmla="*/ 47625 h 6934200"/>
              <a:gd name="connsiteX222" fmla="*/ 6096000 w 6219825"/>
              <a:gd name="connsiteY22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590800 w 6219825"/>
              <a:gd name="connsiteY158" fmla="*/ 3486150 h 6934200"/>
              <a:gd name="connsiteX159" fmla="*/ 2628900 w 6219825"/>
              <a:gd name="connsiteY159" fmla="*/ 3467100 h 6934200"/>
              <a:gd name="connsiteX160" fmla="*/ 2762250 w 6219825"/>
              <a:gd name="connsiteY160" fmla="*/ 3448050 h 6934200"/>
              <a:gd name="connsiteX161" fmla="*/ 3209925 w 6219825"/>
              <a:gd name="connsiteY161" fmla="*/ 3457575 h 6934200"/>
              <a:gd name="connsiteX162" fmla="*/ 3267075 w 6219825"/>
              <a:gd name="connsiteY162" fmla="*/ 3467100 h 6934200"/>
              <a:gd name="connsiteX163" fmla="*/ 3419475 w 6219825"/>
              <a:gd name="connsiteY163" fmla="*/ 3486150 h 6934200"/>
              <a:gd name="connsiteX164" fmla="*/ 3514725 w 6219825"/>
              <a:gd name="connsiteY164" fmla="*/ 3514725 h 6934200"/>
              <a:gd name="connsiteX165" fmla="*/ 3581400 w 6219825"/>
              <a:gd name="connsiteY165" fmla="*/ 3533775 h 6934200"/>
              <a:gd name="connsiteX166" fmla="*/ 3676650 w 6219825"/>
              <a:gd name="connsiteY166" fmla="*/ 3562350 h 6934200"/>
              <a:gd name="connsiteX167" fmla="*/ 3714750 w 6219825"/>
              <a:gd name="connsiteY167" fmla="*/ 3571875 h 6934200"/>
              <a:gd name="connsiteX168" fmla="*/ 3876675 w 6219825"/>
              <a:gd name="connsiteY168" fmla="*/ 3581400 h 6934200"/>
              <a:gd name="connsiteX169" fmla="*/ 4038600 w 6219825"/>
              <a:gd name="connsiteY169" fmla="*/ 3600450 h 6934200"/>
              <a:gd name="connsiteX170" fmla="*/ 4391025 w 6219825"/>
              <a:gd name="connsiteY170" fmla="*/ 3609975 h 6934200"/>
              <a:gd name="connsiteX171" fmla="*/ 4533900 w 6219825"/>
              <a:gd name="connsiteY171" fmla="*/ 3657600 h 6934200"/>
              <a:gd name="connsiteX172" fmla="*/ 4572000 w 6219825"/>
              <a:gd name="connsiteY172" fmla="*/ 3676650 h 6934200"/>
              <a:gd name="connsiteX173" fmla="*/ 4657725 w 6219825"/>
              <a:gd name="connsiteY173" fmla="*/ 3714750 h 6934200"/>
              <a:gd name="connsiteX174" fmla="*/ 4762500 w 6219825"/>
              <a:gd name="connsiteY174" fmla="*/ 3743325 h 6934200"/>
              <a:gd name="connsiteX175" fmla="*/ 4991100 w 6219825"/>
              <a:gd name="connsiteY175" fmla="*/ 3762375 h 6934200"/>
              <a:gd name="connsiteX176" fmla="*/ 5076825 w 6219825"/>
              <a:gd name="connsiteY176" fmla="*/ 3790950 h 6934200"/>
              <a:gd name="connsiteX177" fmla="*/ 5105400 w 6219825"/>
              <a:gd name="connsiteY177" fmla="*/ 3800475 h 6934200"/>
              <a:gd name="connsiteX178" fmla="*/ 5200650 w 6219825"/>
              <a:gd name="connsiteY178" fmla="*/ 3838575 h 6934200"/>
              <a:gd name="connsiteX179" fmla="*/ 5257800 w 6219825"/>
              <a:gd name="connsiteY179" fmla="*/ 3886200 h 6934200"/>
              <a:gd name="connsiteX180" fmla="*/ 5295900 w 6219825"/>
              <a:gd name="connsiteY180" fmla="*/ 3943350 h 6934200"/>
              <a:gd name="connsiteX181" fmla="*/ 5334000 w 6219825"/>
              <a:gd name="connsiteY181" fmla="*/ 3981450 h 6934200"/>
              <a:gd name="connsiteX182" fmla="*/ 5343525 w 6219825"/>
              <a:gd name="connsiteY182" fmla="*/ 4010025 h 6934200"/>
              <a:gd name="connsiteX183" fmla="*/ 5410200 w 6219825"/>
              <a:gd name="connsiteY183" fmla="*/ 4067175 h 6934200"/>
              <a:gd name="connsiteX184" fmla="*/ 5438775 w 6219825"/>
              <a:gd name="connsiteY184" fmla="*/ 4076700 h 6934200"/>
              <a:gd name="connsiteX185" fmla="*/ 5495925 w 6219825"/>
              <a:gd name="connsiteY185" fmla="*/ 4133850 h 6934200"/>
              <a:gd name="connsiteX186" fmla="*/ 5562600 w 6219825"/>
              <a:gd name="connsiteY186" fmla="*/ 4171950 h 6934200"/>
              <a:gd name="connsiteX187" fmla="*/ 5591175 w 6219825"/>
              <a:gd name="connsiteY187" fmla="*/ 4229100 h 6934200"/>
              <a:gd name="connsiteX188" fmla="*/ 5600700 w 6219825"/>
              <a:gd name="connsiteY188" fmla="*/ 4257675 h 6934200"/>
              <a:gd name="connsiteX189" fmla="*/ 5619750 w 6219825"/>
              <a:gd name="connsiteY189" fmla="*/ 4295775 h 6934200"/>
              <a:gd name="connsiteX190" fmla="*/ 5629275 w 6219825"/>
              <a:gd name="connsiteY190" fmla="*/ 4333875 h 6934200"/>
              <a:gd name="connsiteX191" fmla="*/ 5648325 w 6219825"/>
              <a:gd name="connsiteY191" fmla="*/ 4362450 h 6934200"/>
              <a:gd name="connsiteX192" fmla="*/ 5657850 w 6219825"/>
              <a:gd name="connsiteY192" fmla="*/ 4391025 h 6934200"/>
              <a:gd name="connsiteX193" fmla="*/ 5695950 w 6219825"/>
              <a:gd name="connsiteY193" fmla="*/ 4448175 h 6934200"/>
              <a:gd name="connsiteX194" fmla="*/ 5705475 w 6219825"/>
              <a:gd name="connsiteY194" fmla="*/ 4495800 h 6934200"/>
              <a:gd name="connsiteX195" fmla="*/ 5734050 w 6219825"/>
              <a:gd name="connsiteY195" fmla="*/ 4524375 h 6934200"/>
              <a:gd name="connsiteX196" fmla="*/ 5753100 w 6219825"/>
              <a:gd name="connsiteY196" fmla="*/ 4562475 h 6934200"/>
              <a:gd name="connsiteX197" fmla="*/ 5772150 w 6219825"/>
              <a:gd name="connsiteY197" fmla="*/ 4619625 h 6934200"/>
              <a:gd name="connsiteX198" fmla="*/ 5781675 w 6219825"/>
              <a:gd name="connsiteY198" fmla="*/ 4648200 h 6934200"/>
              <a:gd name="connsiteX199" fmla="*/ 5791200 w 6219825"/>
              <a:gd name="connsiteY199" fmla="*/ 4676775 h 6934200"/>
              <a:gd name="connsiteX200" fmla="*/ 5810250 w 6219825"/>
              <a:gd name="connsiteY200" fmla="*/ 5029200 h 6934200"/>
              <a:gd name="connsiteX201" fmla="*/ 5819775 w 6219825"/>
              <a:gd name="connsiteY201" fmla="*/ 5095875 h 6934200"/>
              <a:gd name="connsiteX202" fmla="*/ 5829300 w 6219825"/>
              <a:gd name="connsiteY202" fmla="*/ 5229225 h 6934200"/>
              <a:gd name="connsiteX203" fmla="*/ 5848350 w 6219825"/>
              <a:gd name="connsiteY203" fmla="*/ 5353050 h 6934200"/>
              <a:gd name="connsiteX204" fmla="*/ 5867400 w 6219825"/>
              <a:gd name="connsiteY204" fmla="*/ 5448300 h 6934200"/>
              <a:gd name="connsiteX205" fmla="*/ 5886450 w 6219825"/>
              <a:gd name="connsiteY205" fmla="*/ 5686425 h 6934200"/>
              <a:gd name="connsiteX206" fmla="*/ 5895975 w 6219825"/>
              <a:gd name="connsiteY206" fmla="*/ 5772150 h 6934200"/>
              <a:gd name="connsiteX207" fmla="*/ 5905500 w 6219825"/>
              <a:gd name="connsiteY207" fmla="*/ 6600825 h 6934200"/>
              <a:gd name="connsiteX208" fmla="*/ 5934075 w 6219825"/>
              <a:gd name="connsiteY208" fmla="*/ 6686550 h 6934200"/>
              <a:gd name="connsiteX209" fmla="*/ 5962650 w 6219825"/>
              <a:gd name="connsiteY209" fmla="*/ 6781800 h 6934200"/>
              <a:gd name="connsiteX210" fmla="*/ 5972175 w 6219825"/>
              <a:gd name="connsiteY210" fmla="*/ 6810375 h 6934200"/>
              <a:gd name="connsiteX211" fmla="*/ 5981700 w 6219825"/>
              <a:gd name="connsiteY211" fmla="*/ 6838950 h 6934200"/>
              <a:gd name="connsiteX212" fmla="*/ 6000750 w 6219825"/>
              <a:gd name="connsiteY212" fmla="*/ 6867525 h 6934200"/>
              <a:gd name="connsiteX213" fmla="*/ 6048375 w 6219825"/>
              <a:gd name="connsiteY213" fmla="*/ 6934200 h 6934200"/>
              <a:gd name="connsiteX214" fmla="*/ 6153150 w 6219825"/>
              <a:gd name="connsiteY214" fmla="*/ 6924675 h 6934200"/>
              <a:gd name="connsiteX215" fmla="*/ 6172200 w 6219825"/>
              <a:gd name="connsiteY215" fmla="*/ 6886575 h 6934200"/>
              <a:gd name="connsiteX216" fmla="*/ 6191250 w 6219825"/>
              <a:gd name="connsiteY216" fmla="*/ 5934075 h 6934200"/>
              <a:gd name="connsiteX217" fmla="*/ 6219825 w 6219825"/>
              <a:gd name="connsiteY217" fmla="*/ 2743200 h 6934200"/>
              <a:gd name="connsiteX218" fmla="*/ 6210300 w 6219825"/>
              <a:gd name="connsiteY218" fmla="*/ 228600 h 6934200"/>
              <a:gd name="connsiteX219" fmla="*/ 6181725 w 6219825"/>
              <a:gd name="connsiteY219" fmla="*/ 104775 h 6934200"/>
              <a:gd name="connsiteX220" fmla="*/ 6172200 w 6219825"/>
              <a:gd name="connsiteY220" fmla="*/ 47625 h 6934200"/>
              <a:gd name="connsiteX221" fmla="*/ 6096000 w 6219825"/>
              <a:gd name="connsiteY22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581400 w 6219825"/>
              <a:gd name="connsiteY164" fmla="*/ 3533775 h 6934200"/>
              <a:gd name="connsiteX165" fmla="*/ 3676650 w 6219825"/>
              <a:gd name="connsiteY165" fmla="*/ 3562350 h 6934200"/>
              <a:gd name="connsiteX166" fmla="*/ 3714750 w 6219825"/>
              <a:gd name="connsiteY166" fmla="*/ 3571875 h 6934200"/>
              <a:gd name="connsiteX167" fmla="*/ 3876675 w 6219825"/>
              <a:gd name="connsiteY167" fmla="*/ 3581400 h 6934200"/>
              <a:gd name="connsiteX168" fmla="*/ 4038600 w 6219825"/>
              <a:gd name="connsiteY168" fmla="*/ 3600450 h 6934200"/>
              <a:gd name="connsiteX169" fmla="*/ 4391025 w 6219825"/>
              <a:gd name="connsiteY169" fmla="*/ 3609975 h 6934200"/>
              <a:gd name="connsiteX170" fmla="*/ 4533900 w 6219825"/>
              <a:gd name="connsiteY170" fmla="*/ 3657600 h 6934200"/>
              <a:gd name="connsiteX171" fmla="*/ 4572000 w 6219825"/>
              <a:gd name="connsiteY171" fmla="*/ 3676650 h 6934200"/>
              <a:gd name="connsiteX172" fmla="*/ 4657725 w 6219825"/>
              <a:gd name="connsiteY172" fmla="*/ 3714750 h 6934200"/>
              <a:gd name="connsiteX173" fmla="*/ 4762500 w 6219825"/>
              <a:gd name="connsiteY173" fmla="*/ 3743325 h 6934200"/>
              <a:gd name="connsiteX174" fmla="*/ 4991100 w 6219825"/>
              <a:gd name="connsiteY174" fmla="*/ 3762375 h 6934200"/>
              <a:gd name="connsiteX175" fmla="*/ 5076825 w 6219825"/>
              <a:gd name="connsiteY175" fmla="*/ 3790950 h 6934200"/>
              <a:gd name="connsiteX176" fmla="*/ 5105400 w 6219825"/>
              <a:gd name="connsiteY176" fmla="*/ 3800475 h 6934200"/>
              <a:gd name="connsiteX177" fmla="*/ 5200650 w 6219825"/>
              <a:gd name="connsiteY177" fmla="*/ 3838575 h 6934200"/>
              <a:gd name="connsiteX178" fmla="*/ 5257800 w 6219825"/>
              <a:gd name="connsiteY178" fmla="*/ 3886200 h 6934200"/>
              <a:gd name="connsiteX179" fmla="*/ 5295900 w 6219825"/>
              <a:gd name="connsiteY179" fmla="*/ 3943350 h 6934200"/>
              <a:gd name="connsiteX180" fmla="*/ 5334000 w 6219825"/>
              <a:gd name="connsiteY180" fmla="*/ 3981450 h 6934200"/>
              <a:gd name="connsiteX181" fmla="*/ 5343525 w 6219825"/>
              <a:gd name="connsiteY181" fmla="*/ 4010025 h 6934200"/>
              <a:gd name="connsiteX182" fmla="*/ 5410200 w 6219825"/>
              <a:gd name="connsiteY182" fmla="*/ 4067175 h 6934200"/>
              <a:gd name="connsiteX183" fmla="*/ 5438775 w 6219825"/>
              <a:gd name="connsiteY183" fmla="*/ 4076700 h 6934200"/>
              <a:gd name="connsiteX184" fmla="*/ 5495925 w 6219825"/>
              <a:gd name="connsiteY184" fmla="*/ 4133850 h 6934200"/>
              <a:gd name="connsiteX185" fmla="*/ 5562600 w 6219825"/>
              <a:gd name="connsiteY185" fmla="*/ 4171950 h 6934200"/>
              <a:gd name="connsiteX186" fmla="*/ 5591175 w 6219825"/>
              <a:gd name="connsiteY186" fmla="*/ 4229100 h 6934200"/>
              <a:gd name="connsiteX187" fmla="*/ 5600700 w 6219825"/>
              <a:gd name="connsiteY187" fmla="*/ 4257675 h 6934200"/>
              <a:gd name="connsiteX188" fmla="*/ 5619750 w 6219825"/>
              <a:gd name="connsiteY188" fmla="*/ 4295775 h 6934200"/>
              <a:gd name="connsiteX189" fmla="*/ 5629275 w 6219825"/>
              <a:gd name="connsiteY189" fmla="*/ 4333875 h 6934200"/>
              <a:gd name="connsiteX190" fmla="*/ 5648325 w 6219825"/>
              <a:gd name="connsiteY190" fmla="*/ 4362450 h 6934200"/>
              <a:gd name="connsiteX191" fmla="*/ 5657850 w 6219825"/>
              <a:gd name="connsiteY191" fmla="*/ 4391025 h 6934200"/>
              <a:gd name="connsiteX192" fmla="*/ 5695950 w 6219825"/>
              <a:gd name="connsiteY192" fmla="*/ 4448175 h 6934200"/>
              <a:gd name="connsiteX193" fmla="*/ 5705475 w 6219825"/>
              <a:gd name="connsiteY193" fmla="*/ 4495800 h 6934200"/>
              <a:gd name="connsiteX194" fmla="*/ 5734050 w 6219825"/>
              <a:gd name="connsiteY194" fmla="*/ 4524375 h 6934200"/>
              <a:gd name="connsiteX195" fmla="*/ 5753100 w 6219825"/>
              <a:gd name="connsiteY195" fmla="*/ 4562475 h 6934200"/>
              <a:gd name="connsiteX196" fmla="*/ 5772150 w 6219825"/>
              <a:gd name="connsiteY196" fmla="*/ 4619625 h 6934200"/>
              <a:gd name="connsiteX197" fmla="*/ 5781675 w 6219825"/>
              <a:gd name="connsiteY197" fmla="*/ 4648200 h 6934200"/>
              <a:gd name="connsiteX198" fmla="*/ 5791200 w 6219825"/>
              <a:gd name="connsiteY198" fmla="*/ 4676775 h 6934200"/>
              <a:gd name="connsiteX199" fmla="*/ 5810250 w 6219825"/>
              <a:gd name="connsiteY199" fmla="*/ 5029200 h 6934200"/>
              <a:gd name="connsiteX200" fmla="*/ 5819775 w 6219825"/>
              <a:gd name="connsiteY200" fmla="*/ 5095875 h 6934200"/>
              <a:gd name="connsiteX201" fmla="*/ 5829300 w 6219825"/>
              <a:gd name="connsiteY201" fmla="*/ 5229225 h 6934200"/>
              <a:gd name="connsiteX202" fmla="*/ 5848350 w 6219825"/>
              <a:gd name="connsiteY202" fmla="*/ 5353050 h 6934200"/>
              <a:gd name="connsiteX203" fmla="*/ 5867400 w 6219825"/>
              <a:gd name="connsiteY203" fmla="*/ 5448300 h 6934200"/>
              <a:gd name="connsiteX204" fmla="*/ 5886450 w 6219825"/>
              <a:gd name="connsiteY204" fmla="*/ 5686425 h 6934200"/>
              <a:gd name="connsiteX205" fmla="*/ 5895975 w 6219825"/>
              <a:gd name="connsiteY205" fmla="*/ 5772150 h 6934200"/>
              <a:gd name="connsiteX206" fmla="*/ 5905500 w 6219825"/>
              <a:gd name="connsiteY206" fmla="*/ 6600825 h 6934200"/>
              <a:gd name="connsiteX207" fmla="*/ 5934075 w 6219825"/>
              <a:gd name="connsiteY207" fmla="*/ 6686550 h 6934200"/>
              <a:gd name="connsiteX208" fmla="*/ 5962650 w 6219825"/>
              <a:gd name="connsiteY208" fmla="*/ 6781800 h 6934200"/>
              <a:gd name="connsiteX209" fmla="*/ 5972175 w 6219825"/>
              <a:gd name="connsiteY209" fmla="*/ 6810375 h 6934200"/>
              <a:gd name="connsiteX210" fmla="*/ 5981700 w 6219825"/>
              <a:gd name="connsiteY210" fmla="*/ 6838950 h 6934200"/>
              <a:gd name="connsiteX211" fmla="*/ 6000750 w 6219825"/>
              <a:gd name="connsiteY211" fmla="*/ 6867525 h 6934200"/>
              <a:gd name="connsiteX212" fmla="*/ 6048375 w 6219825"/>
              <a:gd name="connsiteY212" fmla="*/ 6934200 h 6934200"/>
              <a:gd name="connsiteX213" fmla="*/ 6153150 w 6219825"/>
              <a:gd name="connsiteY213" fmla="*/ 6924675 h 6934200"/>
              <a:gd name="connsiteX214" fmla="*/ 6172200 w 6219825"/>
              <a:gd name="connsiteY214" fmla="*/ 6886575 h 6934200"/>
              <a:gd name="connsiteX215" fmla="*/ 6191250 w 6219825"/>
              <a:gd name="connsiteY215" fmla="*/ 5934075 h 6934200"/>
              <a:gd name="connsiteX216" fmla="*/ 6219825 w 6219825"/>
              <a:gd name="connsiteY216" fmla="*/ 2743200 h 6934200"/>
              <a:gd name="connsiteX217" fmla="*/ 6210300 w 6219825"/>
              <a:gd name="connsiteY217" fmla="*/ 228600 h 6934200"/>
              <a:gd name="connsiteX218" fmla="*/ 6181725 w 6219825"/>
              <a:gd name="connsiteY218" fmla="*/ 104775 h 6934200"/>
              <a:gd name="connsiteX219" fmla="*/ 6172200 w 6219825"/>
              <a:gd name="connsiteY219" fmla="*/ 47625 h 6934200"/>
              <a:gd name="connsiteX220" fmla="*/ 6096000 w 6219825"/>
              <a:gd name="connsiteY22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714750 w 6219825"/>
              <a:gd name="connsiteY165" fmla="*/ 3571875 h 6934200"/>
              <a:gd name="connsiteX166" fmla="*/ 3876675 w 6219825"/>
              <a:gd name="connsiteY166" fmla="*/ 3581400 h 6934200"/>
              <a:gd name="connsiteX167" fmla="*/ 4038600 w 6219825"/>
              <a:gd name="connsiteY167" fmla="*/ 3600450 h 6934200"/>
              <a:gd name="connsiteX168" fmla="*/ 4391025 w 6219825"/>
              <a:gd name="connsiteY168" fmla="*/ 3609975 h 6934200"/>
              <a:gd name="connsiteX169" fmla="*/ 4533900 w 6219825"/>
              <a:gd name="connsiteY169" fmla="*/ 3657600 h 6934200"/>
              <a:gd name="connsiteX170" fmla="*/ 4572000 w 6219825"/>
              <a:gd name="connsiteY170" fmla="*/ 3676650 h 6934200"/>
              <a:gd name="connsiteX171" fmla="*/ 4657725 w 6219825"/>
              <a:gd name="connsiteY171" fmla="*/ 3714750 h 6934200"/>
              <a:gd name="connsiteX172" fmla="*/ 4762500 w 6219825"/>
              <a:gd name="connsiteY172" fmla="*/ 3743325 h 6934200"/>
              <a:gd name="connsiteX173" fmla="*/ 4991100 w 6219825"/>
              <a:gd name="connsiteY173" fmla="*/ 3762375 h 6934200"/>
              <a:gd name="connsiteX174" fmla="*/ 5076825 w 6219825"/>
              <a:gd name="connsiteY174" fmla="*/ 3790950 h 6934200"/>
              <a:gd name="connsiteX175" fmla="*/ 5105400 w 6219825"/>
              <a:gd name="connsiteY175" fmla="*/ 3800475 h 6934200"/>
              <a:gd name="connsiteX176" fmla="*/ 5200650 w 6219825"/>
              <a:gd name="connsiteY176" fmla="*/ 3838575 h 6934200"/>
              <a:gd name="connsiteX177" fmla="*/ 5257800 w 6219825"/>
              <a:gd name="connsiteY177" fmla="*/ 3886200 h 6934200"/>
              <a:gd name="connsiteX178" fmla="*/ 5295900 w 6219825"/>
              <a:gd name="connsiteY178" fmla="*/ 3943350 h 6934200"/>
              <a:gd name="connsiteX179" fmla="*/ 5334000 w 6219825"/>
              <a:gd name="connsiteY179" fmla="*/ 3981450 h 6934200"/>
              <a:gd name="connsiteX180" fmla="*/ 5343525 w 6219825"/>
              <a:gd name="connsiteY180" fmla="*/ 4010025 h 6934200"/>
              <a:gd name="connsiteX181" fmla="*/ 5410200 w 6219825"/>
              <a:gd name="connsiteY181" fmla="*/ 4067175 h 6934200"/>
              <a:gd name="connsiteX182" fmla="*/ 5438775 w 6219825"/>
              <a:gd name="connsiteY182" fmla="*/ 4076700 h 6934200"/>
              <a:gd name="connsiteX183" fmla="*/ 5495925 w 6219825"/>
              <a:gd name="connsiteY183" fmla="*/ 4133850 h 6934200"/>
              <a:gd name="connsiteX184" fmla="*/ 5562600 w 6219825"/>
              <a:gd name="connsiteY184" fmla="*/ 4171950 h 6934200"/>
              <a:gd name="connsiteX185" fmla="*/ 5591175 w 6219825"/>
              <a:gd name="connsiteY185" fmla="*/ 4229100 h 6934200"/>
              <a:gd name="connsiteX186" fmla="*/ 5600700 w 6219825"/>
              <a:gd name="connsiteY186" fmla="*/ 4257675 h 6934200"/>
              <a:gd name="connsiteX187" fmla="*/ 5619750 w 6219825"/>
              <a:gd name="connsiteY187" fmla="*/ 4295775 h 6934200"/>
              <a:gd name="connsiteX188" fmla="*/ 5629275 w 6219825"/>
              <a:gd name="connsiteY188" fmla="*/ 4333875 h 6934200"/>
              <a:gd name="connsiteX189" fmla="*/ 5648325 w 6219825"/>
              <a:gd name="connsiteY189" fmla="*/ 4362450 h 6934200"/>
              <a:gd name="connsiteX190" fmla="*/ 5657850 w 6219825"/>
              <a:gd name="connsiteY190" fmla="*/ 4391025 h 6934200"/>
              <a:gd name="connsiteX191" fmla="*/ 5695950 w 6219825"/>
              <a:gd name="connsiteY191" fmla="*/ 4448175 h 6934200"/>
              <a:gd name="connsiteX192" fmla="*/ 5705475 w 6219825"/>
              <a:gd name="connsiteY192" fmla="*/ 4495800 h 6934200"/>
              <a:gd name="connsiteX193" fmla="*/ 5734050 w 6219825"/>
              <a:gd name="connsiteY193" fmla="*/ 4524375 h 6934200"/>
              <a:gd name="connsiteX194" fmla="*/ 5753100 w 6219825"/>
              <a:gd name="connsiteY194" fmla="*/ 4562475 h 6934200"/>
              <a:gd name="connsiteX195" fmla="*/ 5772150 w 6219825"/>
              <a:gd name="connsiteY195" fmla="*/ 4619625 h 6934200"/>
              <a:gd name="connsiteX196" fmla="*/ 5781675 w 6219825"/>
              <a:gd name="connsiteY196" fmla="*/ 4648200 h 6934200"/>
              <a:gd name="connsiteX197" fmla="*/ 5791200 w 6219825"/>
              <a:gd name="connsiteY197" fmla="*/ 4676775 h 6934200"/>
              <a:gd name="connsiteX198" fmla="*/ 5810250 w 6219825"/>
              <a:gd name="connsiteY198" fmla="*/ 5029200 h 6934200"/>
              <a:gd name="connsiteX199" fmla="*/ 5819775 w 6219825"/>
              <a:gd name="connsiteY199" fmla="*/ 5095875 h 6934200"/>
              <a:gd name="connsiteX200" fmla="*/ 5829300 w 6219825"/>
              <a:gd name="connsiteY200" fmla="*/ 5229225 h 6934200"/>
              <a:gd name="connsiteX201" fmla="*/ 5848350 w 6219825"/>
              <a:gd name="connsiteY201" fmla="*/ 5353050 h 6934200"/>
              <a:gd name="connsiteX202" fmla="*/ 5867400 w 6219825"/>
              <a:gd name="connsiteY202" fmla="*/ 5448300 h 6934200"/>
              <a:gd name="connsiteX203" fmla="*/ 5886450 w 6219825"/>
              <a:gd name="connsiteY203" fmla="*/ 5686425 h 6934200"/>
              <a:gd name="connsiteX204" fmla="*/ 5895975 w 6219825"/>
              <a:gd name="connsiteY204" fmla="*/ 5772150 h 6934200"/>
              <a:gd name="connsiteX205" fmla="*/ 5905500 w 6219825"/>
              <a:gd name="connsiteY205" fmla="*/ 6600825 h 6934200"/>
              <a:gd name="connsiteX206" fmla="*/ 5934075 w 6219825"/>
              <a:gd name="connsiteY206" fmla="*/ 6686550 h 6934200"/>
              <a:gd name="connsiteX207" fmla="*/ 5962650 w 6219825"/>
              <a:gd name="connsiteY207" fmla="*/ 6781800 h 6934200"/>
              <a:gd name="connsiteX208" fmla="*/ 5972175 w 6219825"/>
              <a:gd name="connsiteY208" fmla="*/ 6810375 h 6934200"/>
              <a:gd name="connsiteX209" fmla="*/ 5981700 w 6219825"/>
              <a:gd name="connsiteY209" fmla="*/ 6838950 h 6934200"/>
              <a:gd name="connsiteX210" fmla="*/ 6000750 w 6219825"/>
              <a:gd name="connsiteY210" fmla="*/ 6867525 h 6934200"/>
              <a:gd name="connsiteX211" fmla="*/ 6048375 w 6219825"/>
              <a:gd name="connsiteY211" fmla="*/ 6934200 h 6934200"/>
              <a:gd name="connsiteX212" fmla="*/ 6153150 w 6219825"/>
              <a:gd name="connsiteY212" fmla="*/ 6924675 h 6934200"/>
              <a:gd name="connsiteX213" fmla="*/ 6172200 w 6219825"/>
              <a:gd name="connsiteY213" fmla="*/ 6886575 h 6934200"/>
              <a:gd name="connsiteX214" fmla="*/ 6191250 w 6219825"/>
              <a:gd name="connsiteY214" fmla="*/ 5934075 h 6934200"/>
              <a:gd name="connsiteX215" fmla="*/ 6219825 w 6219825"/>
              <a:gd name="connsiteY215" fmla="*/ 2743200 h 6934200"/>
              <a:gd name="connsiteX216" fmla="*/ 6210300 w 6219825"/>
              <a:gd name="connsiteY216" fmla="*/ 228600 h 6934200"/>
              <a:gd name="connsiteX217" fmla="*/ 6181725 w 6219825"/>
              <a:gd name="connsiteY217" fmla="*/ 104775 h 6934200"/>
              <a:gd name="connsiteX218" fmla="*/ 6172200 w 6219825"/>
              <a:gd name="connsiteY218" fmla="*/ 47625 h 6934200"/>
              <a:gd name="connsiteX219" fmla="*/ 6096000 w 6219825"/>
              <a:gd name="connsiteY21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572000 w 6219825"/>
              <a:gd name="connsiteY169" fmla="*/ 3676650 h 6934200"/>
              <a:gd name="connsiteX170" fmla="*/ 4657725 w 6219825"/>
              <a:gd name="connsiteY170" fmla="*/ 3714750 h 6934200"/>
              <a:gd name="connsiteX171" fmla="*/ 4762500 w 6219825"/>
              <a:gd name="connsiteY171" fmla="*/ 3743325 h 6934200"/>
              <a:gd name="connsiteX172" fmla="*/ 4991100 w 6219825"/>
              <a:gd name="connsiteY172" fmla="*/ 3762375 h 6934200"/>
              <a:gd name="connsiteX173" fmla="*/ 5076825 w 6219825"/>
              <a:gd name="connsiteY173" fmla="*/ 3790950 h 6934200"/>
              <a:gd name="connsiteX174" fmla="*/ 5105400 w 6219825"/>
              <a:gd name="connsiteY174" fmla="*/ 3800475 h 6934200"/>
              <a:gd name="connsiteX175" fmla="*/ 5200650 w 6219825"/>
              <a:gd name="connsiteY175" fmla="*/ 3838575 h 6934200"/>
              <a:gd name="connsiteX176" fmla="*/ 5257800 w 6219825"/>
              <a:gd name="connsiteY176" fmla="*/ 3886200 h 6934200"/>
              <a:gd name="connsiteX177" fmla="*/ 5295900 w 6219825"/>
              <a:gd name="connsiteY177" fmla="*/ 3943350 h 6934200"/>
              <a:gd name="connsiteX178" fmla="*/ 5334000 w 6219825"/>
              <a:gd name="connsiteY178" fmla="*/ 3981450 h 6934200"/>
              <a:gd name="connsiteX179" fmla="*/ 5343525 w 6219825"/>
              <a:gd name="connsiteY179" fmla="*/ 4010025 h 6934200"/>
              <a:gd name="connsiteX180" fmla="*/ 5410200 w 6219825"/>
              <a:gd name="connsiteY180" fmla="*/ 4067175 h 6934200"/>
              <a:gd name="connsiteX181" fmla="*/ 5438775 w 6219825"/>
              <a:gd name="connsiteY181" fmla="*/ 4076700 h 6934200"/>
              <a:gd name="connsiteX182" fmla="*/ 5495925 w 6219825"/>
              <a:gd name="connsiteY182" fmla="*/ 4133850 h 6934200"/>
              <a:gd name="connsiteX183" fmla="*/ 5562600 w 6219825"/>
              <a:gd name="connsiteY183" fmla="*/ 4171950 h 6934200"/>
              <a:gd name="connsiteX184" fmla="*/ 5591175 w 6219825"/>
              <a:gd name="connsiteY184" fmla="*/ 4229100 h 6934200"/>
              <a:gd name="connsiteX185" fmla="*/ 5600700 w 6219825"/>
              <a:gd name="connsiteY185" fmla="*/ 4257675 h 6934200"/>
              <a:gd name="connsiteX186" fmla="*/ 5619750 w 6219825"/>
              <a:gd name="connsiteY186" fmla="*/ 4295775 h 6934200"/>
              <a:gd name="connsiteX187" fmla="*/ 5629275 w 6219825"/>
              <a:gd name="connsiteY187" fmla="*/ 4333875 h 6934200"/>
              <a:gd name="connsiteX188" fmla="*/ 5648325 w 6219825"/>
              <a:gd name="connsiteY188" fmla="*/ 4362450 h 6934200"/>
              <a:gd name="connsiteX189" fmla="*/ 5657850 w 6219825"/>
              <a:gd name="connsiteY189" fmla="*/ 4391025 h 6934200"/>
              <a:gd name="connsiteX190" fmla="*/ 5695950 w 6219825"/>
              <a:gd name="connsiteY190" fmla="*/ 4448175 h 6934200"/>
              <a:gd name="connsiteX191" fmla="*/ 5705475 w 6219825"/>
              <a:gd name="connsiteY191" fmla="*/ 4495800 h 6934200"/>
              <a:gd name="connsiteX192" fmla="*/ 5734050 w 6219825"/>
              <a:gd name="connsiteY192" fmla="*/ 4524375 h 6934200"/>
              <a:gd name="connsiteX193" fmla="*/ 5753100 w 6219825"/>
              <a:gd name="connsiteY193" fmla="*/ 4562475 h 6934200"/>
              <a:gd name="connsiteX194" fmla="*/ 5772150 w 6219825"/>
              <a:gd name="connsiteY194" fmla="*/ 4619625 h 6934200"/>
              <a:gd name="connsiteX195" fmla="*/ 5781675 w 6219825"/>
              <a:gd name="connsiteY195" fmla="*/ 4648200 h 6934200"/>
              <a:gd name="connsiteX196" fmla="*/ 5791200 w 6219825"/>
              <a:gd name="connsiteY196" fmla="*/ 4676775 h 6934200"/>
              <a:gd name="connsiteX197" fmla="*/ 5810250 w 6219825"/>
              <a:gd name="connsiteY197" fmla="*/ 5029200 h 6934200"/>
              <a:gd name="connsiteX198" fmla="*/ 5819775 w 6219825"/>
              <a:gd name="connsiteY198" fmla="*/ 5095875 h 6934200"/>
              <a:gd name="connsiteX199" fmla="*/ 5829300 w 6219825"/>
              <a:gd name="connsiteY199" fmla="*/ 5229225 h 6934200"/>
              <a:gd name="connsiteX200" fmla="*/ 5848350 w 6219825"/>
              <a:gd name="connsiteY200" fmla="*/ 5353050 h 6934200"/>
              <a:gd name="connsiteX201" fmla="*/ 5867400 w 6219825"/>
              <a:gd name="connsiteY201" fmla="*/ 5448300 h 6934200"/>
              <a:gd name="connsiteX202" fmla="*/ 5886450 w 6219825"/>
              <a:gd name="connsiteY202" fmla="*/ 5686425 h 6934200"/>
              <a:gd name="connsiteX203" fmla="*/ 5895975 w 6219825"/>
              <a:gd name="connsiteY203" fmla="*/ 5772150 h 6934200"/>
              <a:gd name="connsiteX204" fmla="*/ 5905500 w 6219825"/>
              <a:gd name="connsiteY204" fmla="*/ 6600825 h 6934200"/>
              <a:gd name="connsiteX205" fmla="*/ 5934075 w 6219825"/>
              <a:gd name="connsiteY205" fmla="*/ 6686550 h 6934200"/>
              <a:gd name="connsiteX206" fmla="*/ 5962650 w 6219825"/>
              <a:gd name="connsiteY206" fmla="*/ 6781800 h 6934200"/>
              <a:gd name="connsiteX207" fmla="*/ 5972175 w 6219825"/>
              <a:gd name="connsiteY207" fmla="*/ 6810375 h 6934200"/>
              <a:gd name="connsiteX208" fmla="*/ 5981700 w 6219825"/>
              <a:gd name="connsiteY208" fmla="*/ 6838950 h 6934200"/>
              <a:gd name="connsiteX209" fmla="*/ 6000750 w 6219825"/>
              <a:gd name="connsiteY209" fmla="*/ 6867525 h 6934200"/>
              <a:gd name="connsiteX210" fmla="*/ 6048375 w 6219825"/>
              <a:gd name="connsiteY210" fmla="*/ 6934200 h 6934200"/>
              <a:gd name="connsiteX211" fmla="*/ 6153150 w 6219825"/>
              <a:gd name="connsiteY211" fmla="*/ 6924675 h 6934200"/>
              <a:gd name="connsiteX212" fmla="*/ 6172200 w 6219825"/>
              <a:gd name="connsiteY212" fmla="*/ 6886575 h 6934200"/>
              <a:gd name="connsiteX213" fmla="*/ 6191250 w 6219825"/>
              <a:gd name="connsiteY213" fmla="*/ 5934075 h 6934200"/>
              <a:gd name="connsiteX214" fmla="*/ 6219825 w 6219825"/>
              <a:gd name="connsiteY214" fmla="*/ 2743200 h 6934200"/>
              <a:gd name="connsiteX215" fmla="*/ 6210300 w 6219825"/>
              <a:gd name="connsiteY215" fmla="*/ 228600 h 6934200"/>
              <a:gd name="connsiteX216" fmla="*/ 6181725 w 6219825"/>
              <a:gd name="connsiteY216" fmla="*/ 104775 h 6934200"/>
              <a:gd name="connsiteX217" fmla="*/ 6172200 w 6219825"/>
              <a:gd name="connsiteY217" fmla="*/ 47625 h 6934200"/>
              <a:gd name="connsiteX218" fmla="*/ 6096000 w 6219825"/>
              <a:gd name="connsiteY21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105400 w 6219825"/>
              <a:gd name="connsiteY173" fmla="*/ 3800475 h 6934200"/>
              <a:gd name="connsiteX174" fmla="*/ 5200650 w 6219825"/>
              <a:gd name="connsiteY174" fmla="*/ 3838575 h 6934200"/>
              <a:gd name="connsiteX175" fmla="*/ 5257800 w 6219825"/>
              <a:gd name="connsiteY175" fmla="*/ 3886200 h 6934200"/>
              <a:gd name="connsiteX176" fmla="*/ 5295900 w 6219825"/>
              <a:gd name="connsiteY176" fmla="*/ 3943350 h 6934200"/>
              <a:gd name="connsiteX177" fmla="*/ 5334000 w 6219825"/>
              <a:gd name="connsiteY177" fmla="*/ 3981450 h 6934200"/>
              <a:gd name="connsiteX178" fmla="*/ 5343525 w 6219825"/>
              <a:gd name="connsiteY178" fmla="*/ 4010025 h 6934200"/>
              <a:gd name="connsiteX179" fmla="*/ 5410200 w 6219825"/>
              <a:gd name="connsiteY179" fmla="*/ 4067175 h 6934200"/>
              <a:gd name="connsiteX180" fmla="*/ 5438775 w 6219825"/>
              <a:gd name="connsiteY180" fmla="*/ 4076700 h 6934200"/>
              <a:gd name="connsiteX181" fmla="*/ 5495925 w 6219825"/>
              <a:gd name="connsiteY181" fmla="*/ 4133850 h 6934200"/>
              <a:gd name="connsiteX182" fmla="*/ 5562600 w 6219825"/>
              <a:gd name="connsiteY182" fmla="*/ 4171950 h 6934200"/>
              <a:gd name="connsiteX183" fmla="*/ 5591175 w 6219825"/>
              <a:gd name="connsiteY183" fmla="*/ 4229100 h 6934200"/>
              <a:gd name="connsiteX184" fmla="*/ 5600700 w 6219825"/>
              <a:gd name="connsiteY184" fmla="*/ 4257675 h 6934200"/>
              <a:gd name="connsiteX185" fmla="*/ 5619750 w 6219825"/>
              <a:gd name="connsiteY185" fmla="*/ 4295775 h 6934200"/>
              <a:gd name="connsiteX186" fmla="*/ 5629275 w 6219825"/>
              <a:gd name="connsiteY186" fmla="*/ 4333875 h 6934200"/>
              <a:gd name="connsiteX187" fmla="*/ 5648325 w 6219825"/>
              <a:gd name="connsiteY187" fmla="*/ 4362450 h 6934200"/>
              <a:gd name="connsiteX188" fmla="*/ 5657850 w 6219825"/>
              <a:gd name="connsiteY188" fmla="*/ 4391025 h 6934200"/>
              <a:gd name="connsiteX189" fmla="*/ 5695950 w 6219825"/>
              <a:gd name="connsiteY189" fmla="*/ 4448175 h 6934200"/>
              <a:gd name="connsiteX190" fmla="*/ 5705475 w 6219825"/>
              <a:gd name="connsiteY190" fmla="*/ 4495800 h 6934200"/>
              <a:gd name="connsiteX191" fmla="*/ 5734050 w 6219825"/>
              <a:gd name="connsiteY191" fmla="*/ 4524375 h 6934200"/>
              <a:gd name="connsiteX192" fmla="*/ 5753100 w 6219825"/>
              <a:gd name="connsiteY192" fmla="*/ 4562475 h 6934200"/>
              <a:gd name="connsiteX193" fmla="*/ 5772150 w 6219825"/>
              <a:gd name="connsiteY193" fmla="*/ 4619625 h 6934200"/>
              <a:gd name="connsiteX194" fmla="*/ 5781675 w 6219825"/>
              <a:gd name="connsiteY194" fmla="*/ 4648200 h 6934200"/>
              <a:gd name="connsiteX195" fmla="*/ 5791200 w 6219825"/>
              <a:gd name="connsiteY195" fmla="*/ 4676775 h 6934200"/>
              <a:gd name="connsiteX196" fmla="*/ 5810250 w 6219825"/>
              <a:gd name="connsiteY196" fmla="*/ 5029200 h 6934200"/>
              <a:gd name="connsiteX197" fmla="*/ 5819775 w 6219825"/>
              <a:gd name="connsiteY197" fmla="*/ 5095875 h 6934200"/>
              <a:gd name="connsiteX198" fmla="*/ 5829300 w 6219825"/>
              <a:gd name="connsiteY198" fmla="*/ 5229225 h 6934200"/>
              <a:gd name="connsiteX199" fmla="*/ 5848350 w 6219825"/>
              <a:gd name="connsiteY199" fmla="*/ 5353050 h 6934200"/>
              <a:gd name="connsiteX200" fmla="*/ 5867400 w 6219825"/>
              <a:gd name="connsiteY200" fmla="*/ 5448300 h 6934200"/>
              <a:gd name="connsiteX201" fmla="*/ 5886450 w 6219825"/>
              <a:gd name="connsiteY201" fmla="*/ 5686425 h 6934200"/>
              <a:gd name="connsiteX202" fmla="*/ 5895975 w 6219825"/>
              <a:gd name="connsiteY202" fmla="*/ 5772150 h 6934200"/>
              <a:gd name="connsiteX203" fmla="*/ 5905500 w 6219825"/>
              <a:gd name="connsiteY203" fmla="*/ 6600825 h 6934200"/>
              <a:gd name="connsiteX204" fmla="*/ 5934075 w 6219825"/>
              <a:gd name="connsiteY204" fmla="*/ 6686550 h 6934200"/>
              <a:gd name="connsiteX205" fmla="*/ 5962650 w 6219825"/>
              <a:gd name="connsiteY205" fmla="*/ 6781800 h 6934200"/>
              <a:gd name="connsiteX206" fmla="*/ 5972175 w 6219825"/>
              <a:gd name="connsiteY206" fmla="*/ 6810375 h 6934200"/>
              <a:gd name="connsiteX207" fmla="*/ 5981700 w 6219825"/>
              <a:gd name="connsiteY207" fmla="*/ 6838950 h 6934200"/>
              <a:gd name="connsiteX208" fmla="*/ 6000750 w 6219825"/>
              <a:gd name="connsiteY208" fmla="*/ 6867525 h 6934200"/>
              <a:gd name="connsiteX209" fmla="*/ 6048375 w 6219825"/>
              <a:gd name="connsiteY209" fmla="*/ 6934200 h 6934200"/>
              <a:gd name="connsiteX210" fmla="*/ 6153150 w 6219825"/>
              <a:gd name="connsiteY210" fmla="*/ 6924675 h 6934200"/>
              <a:gd name="connsiteX211" fmla="*/ 6172200 w 6219825"/>
              <a:gd name="connsiteY211" fmla="*/ 6886575 h 6934200"/>
              <a:gd name="connsiteX212" fmla="*/ 6191250 w 6219825"/>
              <a:gd name="connsiteY212" fmla="*/ 5934075 h 6934200"/>
              <a:gd name="connsiteX213" fmla="*/ 6219825 w 6219825"/>
              <a:gd name="connsiteY213" fmla="*/ 2743200 h 6934200"/>
              <a:gd name="connsiteX214" fmla="*/ 6210300 w 6219825"/>
              <a:gd name="connsiteY214" fmla="*/ 228600 h 6934200"/>
              <a:gd name="connsiteX215" fmla="*/ 6181725 w 6219825"/>
              <a:gd name="connsiteY215" fmla="*/ 104775 h 6934200"/>
              <a:gd name="connsiteX216" fmla="*/ 6172200 w 6219825"/>
              <a:gd name="connsiteY216" fmla="*/ 47625 h 6934200"/>
              <a:gd name="connsiteX217" fmla="*/ 6096000 w 6219825"/>
              <a:gd name="connsiteY21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200650 w 6219825"/>
              <a:gd name="connsiteY173" fmla="*/ 3838575 h 6934200"/>
              <a:gd name="connsiteX174" fmla="*/ 5257800 w 6219825"/>
              <a:gd name="connsiteY174" fmla="*/ 3886200 h 6934200"/>
              <a:gd name="connsiteX175" fmla="*/ 5295900 w 6219825"/>
              <a:gd name="connsiteY175" fmla="*/ 3943350 h 6934200"/>
              <a:gd name="connsiteX176" fmla="*/ 5334000 w 6219825"/>
              <a:gd name="connsiteY176" fmla="*/ 3981450 h 6934200"/>
              <a:gd name="connsiteX177" fmla="*/ 5343525 w 6219825"/>
              <a:gd name="connsiteY177" fmla="*/ 4010025 h 6934200"/>
              <a:gd name="connsiteX178" fmla="*/ 5410200 w 6219825"/>
              <a:gd name="connsiteY178" fmla="*/ 4067175 h 6934200"/>
              <a:gd name="connsiteX179" fmla="*/ 5438775 w 6219825"/>
              <a:gd name="connsiteY179" fmla="*/ 4076700 h 6934200"/>
              <a:gd name="connsiteX180" fmla="*/ 5495925 w 6219825"/>
              <a:gd name="connsiteY180" fmla="*/ 4133850 h 6934200"/>
              <a:gd name="connsiteX181" fmla="*/ 5562600 w 6219825"/>
              <a:gd name="connsiteY181" fmla="*/ 4171950 h 6934200"/>
              <a:gd name="connsiteX182" fmla="*/ 5591175 w 6219825"/>
              <a:gd name="connsiteY182" fmla="*/ 4229100 h 6934200"/>
              <a:gd name="connsiteX183" fmla="*/ 5600700 w 6219825"/>
              <a:gd name="connsiteY183" fmla="*/ 4257675 h 6934200"/>
              <a:gd name="connsiteX184" fmla="*/ 5619750 w 6219825"/>
              <a:gd name="connsiteY184" fmla="*/ 4295775 h 6934200"/>
              <a:gd name="connsiteX185" fmla="*/ 5629275 w 6219825"/>
              <a:gd name="connsiteY185" fmla="*/ 4333875 h 6934200"/>
              <a:gd name="connsiteX186" fmla="*/ 5648325 w 6219825"/>
              <a:gd name="connsiteY186" fmla="*/ 4362450 h 6934200"/>
              <a:gd name="connsiteX187" fmla="*/ 5657850 w 6219825"/>
              <a:gd name="connsiteY187" fmla="*/ 4391025 h 6934200"/>
              <a:gd name="connsiteX188" fmla="*/ 5695950 w 6219825"/>
              <a:gd name="connsiteY188" fmla="*/ 4448175 h 6934200"/>
              <a:gd name="connsiteX189" fmla="*/ 5705475 w 6219825"/>
              <a:gd name="connsiteY189" fmla="*/ 4495800 h 6934200"/>
              <a:gd name="connsiteX190" fmla="*/ 5734050 w 6219825"/>
              <a:gd name="connsiteY190" fmla="*/ 4524375 h 6934200"/>
              <a:gd name="connsiteX191" fmla="*/ 5753100 w 6219825"/>
              <a:gd name="connsiteY191" fmla="*/ 4562475 h 6934200"/>
              <a:gd name="connsiteX192" fmla="*/ 5772150 w 6219825"/>
              <a:gd name="connsiteY192" fmla="*/ 4619625 h 6934200"/>
              <a:gd name="connsiteX193" fmla="*/ 5781675 w 6219825"/>
              <a:gd name="connsiteY193" fmla="*/ 4648200 h 6934200"/>
              <a:gd name="connsiteX194" fmla="*/ 5791200 w 6219825"/>
              <a:gd name="connsiteY194" fmla="*/ 4676775 h 6934200"/>
              <a:gd name="connsiteX195" fmla="*/ 5810250 w 6219825"/>
              <a:gd name="connsiteY195" fmla="*/ 5029200 h 6934200"/>
              <a:gd name="connsiteX196" fmla="*/ 5819775 w 6219825"/>
              <a:gd name="connsiteY196" fmla="*/ 5095875 h 6934200"/>
              <a:gd name="connsiteX197" fmla="*/ 5829300 w 6219825"/>
              <a:gd name="connsiteY197" fmla="*/ 5229225 h 6934200"/>
              <a:gd name="connsiteX198" fmla="*/ 5848350 w 6219825"/>
              <a:gd name="connsiteY198" fmla="*/ 5353050 h 6934200"/>
              <a:gd name="connsiteX199" fmla="*/ 5867400 w 6219825"/>
              <a:gd name="connsiteY199" fmla="*/ 5448300 h 6934200"/>
              <a:gd name="connsiteX200" fmla="*/ 5886450 w 6219825"/>
              <a:gd name="connsiteY200" fmla="*/ 5686425 h 6934200"/>
              <a:gd name="connsiteX201" fmla="*/ 5895975 w 6219825"/>
              <a:gd name="connsiteY201" fmla="*/ 5772150 h 6934200"/>
              <a:gd name="connsiteX202" fmla="*/ 5905500 w 6219825"/>
              <a:gd name="connsiteY202" fmla="*/ 6600825 h 6934200"/>
              <a:gd name="connsiteX203" fmla="*/ 5934075 w 6219825"/>
              <a:gd name="connsiteY203" fmla="*/ 6686550 h 6934200"/>
              <a:gd name="connsiteX204" fmla="*/ 5962650 w 6219825"/>
              <a:gd name="connsiteY204" fmla="*/ 6781800 h 6934200"/>
              <a:gd name="connsiteX205" fmla="*/ 5972175 w 6219825"/>
              <a:gd name="connsiteY205" fmla="*/ 6810375 h 6934200"/>
              <a:gd name="connsiteX206" fmla="*/ 5981700 w 6219825"/>
              <a:gd name="connsiteY206" fmla="*/ 6838950 h 6934200"/>
              <a:gd name="connsiteX207" fmla="*/ 6000750 w 6219825"/>
              <a:gd name="connsiteY207" fmla="*/ 6867525 h 6934200"/>
              <a:gd name="connsiteX208" fmla="*/ 6048375 w 6219825"/>
              <a:gd name="connsiteY208" fmla="*/ 6934200 h 6934200"/>
              <a:gd name="connsiteX209" fmla="*/ 6153150 w 6219825"/>
              <a:gd name="connsiteY209" fmla="*/ 6924675 h 6934200"/>
              <a:gd name="connsiteX210" fmla="*/ 6172200 w 6219825"/>
              <a:gd name="connsiteY210" fmla="*/ 6886575 h 6934200"/>
              <a:gd name="connsiteX211" fmla="*/ 6191250 w 6219825"/>
              <a:gd name="connsiteY211" fmla="*/ 5934075 h 6934200"/>
              <a:gd name="connsiteX212" fmla="*/ 6219825 w 6219825"/>
              <a:gd name="connsiteY212" fmla="*/ 2743200 h 6934200"/>
              <a:gd name="connsiteX213" fmla="*/ 6210300 w 6219825"/>
              <a:gd name="connsiteY213" fmla="*/ 228600 h 6934200"/>
              <a:gd name="connsiteX214" fmla="*/ 6181725 w 6219825"/>
              <a:gd name="connsiteY214" fmla="*/ 104775 h 6934200"/>
              <a:gd name="connsiteX215" fmla="*/ 6172200 w 6219825"/>
              <a:gd name="connsiteY215" fmla="*/ 47625 h 6934200"/>
              <a:gd name="connsiteX216" fmla="*/ 6096000 w 6219825"/>
              <a:gd name="connsiteY21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762500 w 6219825"/>
              <a:gd name="connsiteY169" fmla="*/ 3743325 h 6934200"/>
              <a:gd name="connsiteX170" fmla="*/ 4991100 w 6219825"/>
              <a:gd name="connsiteY170" fmla="*/ 3762375 h 6934200"/>
              <a:gd name="connsiteX171" fmla="*/ 5076825 w 6219825"/>
              <a:gd name="connsiteY171" fmla="*/ 3790950 h 6934200"/>
              <a:gd name="connsiteX172" fmla="*/ 5200650 w 6219825"/>
              <a:gd name="connsiteY172" fmla="*/ 3838575 h 6934200"/>
              <a:gd name="connsiteX173" fmla="*/ 5257800 w 6219825"/>
              <a:gd name="connsiteY173" fmla="*/ 3886200 h 6934200"/>
              <a:gd name="connsiteX174" fmla="*/ 5295900 w 6219825"/>
              <a:gd name="connsiteY174" fmla="*/ 3943350 h 6934200"/>
              <a:gd name="connsiteX175" fmla="*/ 5334000 w 6219825"/>
              <a:gd name="connsiteY175" fmla="*/ 3981450 h 6934200"/>
              <a:gd name="connsiteX176" fmla="*/ 5343525 w 6219825"/>
              <a:gd name="connsiteY176" fmla="*/ 4010025 h 6934200"/>
              <a:gd name="connsiteX177" fmla="*/ 5410200 w 6219825"/>
              <a:gd name="connsiteY177" fmla="*/ 4067175 h 6934200"/>
              <a:gd name="connsiteX178" fmla="*/ 5438775 w 6219825"/>
              <a:gd name="connsiteY178" fmla="*/ 4076700 h 6934200"/>
              <a:gd name="connsiteX179" fmla="*/ 5495925 w 6219825"/>
              <a:gd name="connsiteY179" fmla="*/ 4133850 h 6934200"/>
              <a:gd name="connsiteX180" fmla="*/ 5562600 w 6219825"/>
              <a:gd name="connsiteY180" fmla="*/ 4171950 h 6934200"/>
              <a:gd name="connsiteX181" fmla="*/ 5591175 w 6219825"/>
              <a:gd name="connsiteY181" fmla="*/ 4229100 h 6934200"/>
              <a:gd name="connsiteX182" fmla="*/ 5600700 w 6219825"/>
              <a:gd name="connsiteY182" fmla="*/ 4257675 h 6934200"/>
              <a:gd name="connsiteX183" fmla="*/ 5619750 w 6219825"/>
              <a:gd name="connsiteY183" fmla="*/ 4295775 h 6934200"/>
              <a:gd name="connsiteX184" fmla="*/ 5629275 w 6219825"/>
              <a:gd name="connsiteY184" fmla="*/ 4333875 h 6934200"/>
              <a:gd name="connsiteX185" fmla="*/ 5648325 w 6219825"/>
              <a:gd name="connsiteY185" fmla="*/ 4362450 h 6934200"/>
              <a:gd name="connsiteX186" fmla="*/ 5657850 w 6219825"/>
              <a:gd name="connsiteY186" fmla="*/ 4391025 h 6934200"/>
              <a:gd name="connsiteX187" fmla="*/ 5695950 w 6219825"/>
              <a:gd name="connsiteY187" fmla="*/ 4448175 h 6934200"/>
              <a:gd name="connsiteX188" fmla="*/ 5705475 w 6219825"/>
              <a:gd name="connsiteY188" fmla="*/ 4495800 h 6934200"/>
              <a:gd name="connsiteX189" fmla="*/ 5734050 w 6219825"/>
              <a:gd name="connsiteY189" fmla="*/ 4524375 h 6934200"/>
              <a:gd name="connsiteX190" fmla="*/ 5753100 w 6219825"/>
              <a:gd name="connsiteY190" fmla="*/ 4562475 h 6934200"/>
              <a:gd name="connsiteX191" fmla="*/ 5772150 w 6219825"/>
              <a:gd name="connsiteY191" fmla="*/ 4619625 h 6934200"/>
              <a:gd name="connsiteX192" fmla="*/ 5781675 w 6219825"/>
              <a:gd name="connsiteY192" fmla="*/ 4648200 h 6934200"/>
              <a:gd name="connsiteX193" fmla="*/ 5791200 w 6219825"/>
              <a:gd name="connsiteY193" fmla="*/ 4676775 h 6934200"/>
              <a:gd name="connsiteX194" fmla="*/ 5810250 w 6219825"/>
              <a:gd name="connsiteY194" fmla="*/ 5029200 h 6934200"/>
              <a:gd name="connsiteX195" fmla="*/ 5819775 w 6219825"/>
              <a:gd name="connsiteY195" fmla="*/ 5095875 h 6934200"/>
              <a:gd name="connsiteX196" fmla="*/ 5829300 w 6219825"/>
              <a:gd name="connsiteY196" fmla="*/ 5229225 h 6934200"/>
              <a:gd name="connsiteX197" fmla="*/ 5848350 w 6219825"/>
              <a:gd name="connsiteY197" fmla="*/ 5353050 h 6934200"/>
              <a:gd name="connsiteX198" fmla="*/ 5867400 w 6219825"/>
              <a:gd name="connsiteY198" fmla="*/ 5448300 h 6934200"/>
              <a:gd name="connsiteX199" fmla="*/ 5886450 w 6219825"/>
              <a:gd name="connsiteY199" fmla="*/ 5686425 h 6934200"/>
              <a:gd name="connsiteX200" fmla="*/ 5895975 w 6219825"/>
              <a:gd name="connsiteY200" fmla="*/ 5772150 h 6934200"/>
              <a:gd name="connsiteX201" fmla="*/ 5905500 w 6219825"/>
              <a:gd name="connsiteY201" fmla="*/ 6600825 h 6934200"/>
              <a:gd name="connsiteX202" fmla="*/ 5934075 w 6219825"/>
              <a:gd name="connsiteY202" fmla="*/ 6686550 h 6934200"/>
              <a:gd name="connsiteX203" fmla="*/ 5962650 w 6219825"/>
              <a:gd name="connsiteY203" fmla="*/ 6781800 h 6934200"/>
              <a:gd name="connsiteX204" fmla="*/ 5972175 w 6219825"/>
              <a:gd name="connsiteY204" fmla="*/ 6810375 h 6934200"/>
              <a:gd name="connsiteX205" fmla="*/ 5981700 w 6219825"/>
              <a:gd name="connsiteY205" fmla="*/ 6838950 h 6934200"/>
              <a:gd name="connsiteX206" fmla="*/ 6000750 w 6219825"/>
              <a:gd name="connsiteY206" fmla="*/ 6867525 h 6934200"/>
              <a:gd name="connsiteX207" fmla="*/ 6048375 w 6219825"/>
              <a:gd name="connsiteY207" fmla="*/ 6934200 h 6934200"/>
              <a:gd name="connsiteX208" fmla="*/ 6153150 w 6219825"/>
              <a:gd name="connsiteY208" fmla="*/ 6924675 h 6934200"/>
              <a:gd name="connsiteX209" fmla="*/ 6172200 w 6219825"/>
              <a:gd name="connsiteY209" fmla="*/ 6886575 h 6934200"/>
              <a:gd name="connsiteX210" fmla="*/ 6191250 w 6219825"/>
              <a:gd name="connsiteY210" fmla="*/ 5934075 h 6934200"/>
              <a:gd name="connsiteX211" fmla="*/ 6219825 w 6219825"/>
              <a:gd name="connsiteY211" fmla="*/ 2743200 h 6934200"/>
              <a:gd name="connsiteX212" fmla="*/ 6210300 w 6219825"/>
              <a:gd name="connsiteY212" fmla="*/ 228600 h 6934200"/>
              <a:gd name="connsiteX213" fmla="*/ 6181725 w 6219825"/>
              <a:gd name="connsiteY213" fmla="*/ 104775 h 6934200"/>
              <a:gd name="connsiteX214" fmla="*/ 6172200 w 6219825"/>
              <a:gd name="connsiteY214" fmla="*/ 47625 h 6934200"/>
              <a:gd name="connsiteX215" fmla="*/ 6096000 w 6219825"/>
              <a:gd name="connsiteY21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419475 w 6219825"/>
              <a:gd name="connsiteY161" fmla="*/ 3486150 h 6934200"/>
              <a:gd name="connsiteX162" fmla="*/ 3514725 w 6219825"/>
              <a:gd name="connsiteY162" fmla="*/ 3514725 h 6934200"/>
              <a:gd name="connsiteX163" fmla="*/ 3676650 w 6219825"/>
              <a:gd name="connsiteY163" fmla="*/ 3562350 h 6934200"/>
              <a:gd name="connsiteX164" fmla="*/ 3876675 w 6219825"/>
              <a:gd name="connsiteY164" fmla="*/ 3581400 h 6934200"/>
              <a:gd name="connsiteX165" fmla="*/ 4038600 w 6219825"/>
              <a:gd name="connsiteY165" fmla="*/ 3600450 h 6934200"/>
              <a:gd name="connsiteX166" fmla="*/ 4391025 w 6219825"/>
              <a:gd name="connsiteY166" fmla="*/ 3609975 h 6934200"/>
              <a:gd name="connsiteX167" fmla="*/ 4533900 w 6219825"/>
              <a:gd name="connsiteY167" fmla="*/ 3657600 h 6934200"/>
              <a:gd name="connsiteX168" fmla="*/ 4762500 w 6219825"/>
              <a:gd name="connsiteY168" fmla="*/ 3743325 h 6934200"/>
              <a:gd name="connsiteX169" fmla="*/ 4991100 w 6219825"/>
              <a:gd name="connsiteY169" fmla="*/ 3762375 h 6934200"/>
              <a:gd name="connsiteX170" fmla="*/ 5076825 w 6219825"/>
              <a:gd name="connsiteY170" fmla="*/ 3790950 h 6934200"/>
              <a:gd name="connsiteX171" fmla="*/ 5200650 w 6219825"/>
              <a:gd name="connsiteY171" fmla="*/ 3838575 h 6934200"/>
              <a:gd name="connsiteX172" fmla="*/ 5257800 w 6219825"/>
              <a:gd name="connsiteY172" fmla="*/ 3886200 h 6934200"/>
              <a:gd name="connsiteX173" fmla="*/ 5295900 w 6219825"/>
              <a:gd name="connsiteY173" fmla="*/ 3943350 h 6934200"/>
              <a:gd name="connsiteX174" fmla="*/ 5334000 w 6219825"/>
              <a:gd name="connsiteY174" fmla="*/ 3981450 h 6934200"/>
              <a:gd name="connsiteX175" fmla="*/ 5343525 w 6219825"/>
              <a:gd name="connsiteY175" fmla="*/ 4010025 h 6934200"/>
              <a:gd name="connsiteX176" fmla="*/ 5410200 w 6219825"/>
              <a:gd name="connsiteY176" fmla="*/ 4067175 h 6934200"/>
              <a:gd name="connsiteX177" fmla="*/ 5438775 w 6219825"/>
              <a:gd name="connsiteY177" fmla="*/ 4076700 h 6934200"/>
              <a:gd name="connsiteX178" fmla="*/ 5495925 w 6219825"/>
              <a:gd name="connsiteY178" fmla="*/ 4133850 h 6934200"/>
              <a:gd name="connsiteX179" fmla="*/ 5562600 w 6219825"/>
              <a:gd name="connsiteY179" fmla="*/ 4171950 h 6934200"/>
              <a:gd name="connsiteX180" fmla="*/ 5591175 w 6219825"/>
              <a:gd name="connsiteY180" fmla="*/ 4229100 h 6934200"/>
              <a:gd name="connsiteX181" fmla="*/ 5600700 w 6219825"/>
              <a:gd name="connsiteY181" fmla="*/ 4257675 h 6934200"/>
              <a:gd name="connsiteX182" fmla="*/ 5619750 w 6219825"/>
              <a:gd name="connsiteY182" fmla="*/ 4295775 h 6934200"/>
              <a:gd name="connsiteX183" fmla="*/ 5629275 w 6219825"/>
              <a:gd name="connsiteY183" fmla="*/ 4333875 h 6934200"/>
              <a:gd name="connsiteX184" fmla="*/ 5648325 w 6219825"/>
              <a:gd name="connsiteY184" fmla="*/ 4362450 h 6934200"/>
              <a:gd name="connsiteX185" fmla="*/ 5657850 w 6219825"/>
              <a:gd name="connsiteY185" fmla="*/ 4391025 h 6934200"/>
              <a:gd name="connsiteX186" fmla="*/ 5695950 w 6219825"/>
              <a:gd name="connsiteY186" fmla="*/ 4448175 h 6934200"/>
              <a:gd name="connsiteX187" fmla="*/ 5705475 w 6219825"/>
              <a:gd name="connsiteY187" fmla="*/ 4495800 h 6934200"/>
              <a:gd name="connsiteX188" fmla="*/ 5734050 w 6219825"/>
              <a:gd name="connsiteY188" fmla="*/ 4524375 h 6934200"/>
              <a:gd name="connsiteX189" fmla="*/ 5753100 w 6219825"/>
              <a:gd name="connsiteY189" fmla="*/ 4562475 h 6934200"/>
              <a:gd name="connsiteX190" fmla="*/ 5772150 w 6219825"/>
              <a:gd name="connsiteY190" fmla="*/ 4619625 h 6934200"/>
              <a:gd name="connsiteX191" fmla="*/ 5781675 w 6219825"/>
              <a:gd name="connsiteY191" fmla="*/ 4648200 h 6934200"/>
              <a:gd name="connsiteX192" fmla="*/ 5791200 w 6219825"/>
              <a:gd name="connsiteY192" fmla="*/ 4676775 h 6934200"/>
              <a:gd name="connsiteX193" fmla="*/ 5810250 w 6219825"/>
              <a:gd name="connsiteY193" fmla="*/ 5029200 h 6934200"/>
              <a:gd name="connsiteX194" fmla="*/ 5819775 w 6219825"/>
              <a:gd name="connsiteY194" fmla="*/ 5095875 h 6934200"/>
              <a:gd name="connsiteX195" fmla="*/ 5829300 w 6219825"/>
              <a:gd name="connsiteY195" fmla="*/ 5229225 h 6934200"/>
              <a:gd name="connsiteX196" fmla="*/ 5848350 w 6219825"/>
              <a:gd name="connsiteY196" fmla="*/ 5353050 h 6934200"/>
              <a:gd name="connsiteX197" fmla="*/ 5867400 w 6219825"/>
              <a:gd name="connsiteY197" fmla="*/ 5448300 h 6934200"/>
              <a:gd name="connsiteX198" fmla="*/ 5886450 w 6219825"/>
              <a:gd name="connsiteY198" fmla="*/ 5686425 h 6934200"/>
              <a:gd name="connsiteX199" fmla="*/ 5895975 w 6219825"/>
              <a:gd name="connsiteY199" fmla="*/ 5772150 h 6934200"/>
              <a:gd name="connsiteX200" fmla="*/ 5905500 w 6219825"/>
              <a:gd name="connsiteY200" fmla="*/ 6600825 h 6934200"/>
              <a:gd name="connsiteX201" fmla="*/ 5934075 w 6219825"/>
              <a:gd name="connsiteY201" fmla="*/ 6686550 h 6934200"/>
              <a:gd name="connsiteX202" fmla="*/ 5962650 w 6219825"/>
              <a:gd name="connsiteY202" fmla="*/ 6781800 h 6934200"/>
              <a:gd name="connsiteX203" fmla="*/ 5972175 w 6219825"/>
              <a:gd name="connsiteY203" fmla="*/ 6810375 h 6934200"/>
              <a:gd name="connsiteX204" fmla="*/ 5981700 w 6219825"/>
              <a:gd name="connsiteY204" fmla="*/ 6838950 h 6934200"/>
              <a:gd name="connsiteX205" fmla="*/ 6000750 w 6219825"/>
              <a:gd name="connsiteY205" fmla="*/ 6867525 h 6934200"/>
              <a:gd name="connsiteX206" fmla="*/ 6048375 w 6219825"/>
              <a:gd name="connsiteY206" fmla="*/ 6934200 h 6934200"/>
              <a:gd name="connsiteX207" fmla="*/ 6153150 w 6219825"/>
              <a:gd name="connsiteY207" fmla="*/ 6924675 h 6934200"/>
              <a:gd name="connsiteX208" fmla="*/ 6172200 w 6219825"/>
              <a:gd name="connsiteY208" fmla="*/ 6886575 h 6934200"/>
              <a:gd name="connsiteX209" fmla="*/ 6191250 w 6219825"/>
              <a:gd name="connsiteY209" fmla="*/ 5934075 h 6934200"/>
              <a:gd name="connsiteX210" fmla="*/ 6219825 w 6219825"/>
              <a:gd name="connsiteY210" fmla="*/ 2743200 h 6934200"/>
              <a:gd name="connsiteX211" fmla="*/ 6210300 w 6219825"/>
              <a:gd name="connsiteY211" fmla="*/ 228600 h 6934200"/>
              <a:gd name="connsiteX212" fmla="*/ 6181725 w 6219825"/>
              <a:gd name="connsiteY212" fmla="*/ 104775 h 6934200"/>
              <a:gd name="connsiteX213" fmla="*/ 6172200 w 6219825"/>
              <a:gd name="connsiteY213" fmla="*/ 47625 h 6934200"/>
              <a:gd name="connsiteX214" fmla="*/ 6096000 w 6219825"/>
              <a:gd name="connsiteY21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2762250 w 6219825"/>
              <a:gd name="connsiteY158" fmla="*/ 3448050 h 6934200"/>
              <a:gd name="connsiteX159" fmla="*/ 3209925 w 6219825"/>
              <a:gd name="connsiteY159" fmla="*/ 3457575 h 6934200"/>
              <a:gd name="connsiteX160" fmla="*/ 3419475 w 6219825"/>
              <a:gd name="connsiteY160" fmla="*/ 3486150 h 6934200"/>
              <a:gd name="connsiteX161" fmla="*/ 3514725 w 6219825"/>
              <a:gd name="connsiteY161" fmla="*/ 3514725 h 6934200"/>
              <a:gd name="connsiteX162" fmla="*/ 3676650 w 6219825"/>
              <a:gd name="connsiteY162" fmla="*/ 3562350 h 6934200"/>
              <a:gd name="connsiteX163" fmla="*/ 3876675 w 6219825"/>
              <a:gd name="connsiteY163" fmla="*/ 3581400 h 6934200"/>
              <a:gd name="connsiteX164" fmla="*/ 4038600 w 6219825"/>
              <a:gd name="connsiteY164" fmla="*/ 3600450 h 6934200"/>
              <a:gd name="connsiteX165" fmla="*/ 4391025 w 6219825"/>
              <a:gd name="connsiteY165" fmla="*/ 3609975 h 6934200"/>
              <a:gd name="connsiteX166" fmla="*/ 4533900 w 6219825"/>
              <a:gd name="connsiteY166" fmla="*/ 3657600 h 6934200"/>
              <a:gd name="connsiteX167" fmla="*/ 4762500 w 6219825"/>
              <a:gd name="connsiteY167" fmla="*/ 3743325 h 6934200"/>
              <a:gd name="connsiteX168" fmla="*/ 4991100 w 6219825"/>
              <a:gd name="connsiteY168" fmla="*/ 3762375 h 6934200"/>
              <a:gd name="connsiteX169" fmla="*/ 5076825 w 6219825"/>
              <a:gd name="connsiteY169" fmla="*/ 3790950 h 6934200"/>
              <a:gd name="connsiteX170" fmla="*/ 5200650 w 6219825"/>
              <a:gd name="connsiteY170" fmla="*/ 3838575 h 6934200"/>
              <a:gd name="connsiteX171" fmla="*/ 5257800 w 6219825"/>
              <a:gd name="connsiteY171" fmla="*/ 3886200 h 6934200"/>
              <a:gd name="connsiteX172" fmla="*/ 5295900 w 6219825"/>
              <a:gd name="connsiteY172" fmla="*/ 3943350 h 6934200"/>
              <a:gd name="connsiteX173" fmla="*/ 5334000 w 6219825"/>
              <a:gd name="connsiteY173" fmla="*/ 3981450 h 6934200"/>
              <a:gd name="connsiteX174" fmla="*/ 5343525 w 6219825"/>
              <a:gd name="connsiteY174" fmla="*/ 4010025 h 6934200"/>
              <a:gd name="connsiteX175" fmla="*/ 5410200 w 6219825"/>
              <a:gd name="connsiteY175" fmla="*/ 4067175 h 6934200"/>
              <a:gd name="connsiteX176" fmla="*/ 5438775 w 6219825"/>
              <a:gd name="connsiteY176" fmla="*/ 4076700 h 6934200"/>
              <a:gd name="connsiteX177" fmla="*/ 5495925 w 6219825"/>
              <a:gd name="connsiteY177" fmla="*/ 4133850 h 6934200"/>
              <a:gd name="connsiteX178" fmla="*/ 5562600 w 6219825"/>
              <a:gd name="connsiteY178" fmla="*/ 4171950 h 6934200"/>
              <a:gd name="connsiteX179" fmla="*/ 5591175 w 6219825"/>
              <a:gd name="connsiteY179" fmla="*/ 4229100 h 6934200"/>
              <a:gd name="connsiteX180" fmla="*/ 5600700 w 6219825"/>
              <a:gd name="connsiteY180" fmla="*/ 4257675 h 6934200"/>
              <a:gd name="connsiteX181" fmla="*/ 5619750 w 6219825"/>
              <a:gd name="connsiteY181" fmla="*/ 4295775 h 6934200"/>
              <a:gd name="connsiteX182" fmla="*/ 5629275 w 6219825"/>
              <a:gd name="connsiteY182" fmla="*/ 4333875 h 6934200"/>
              <a:gd name="connsiteX183" fmla="*/ 5648325 w 6219825"/>
              <a:gd name="connsiteY183" fmla="*/ 4362450 h 6934200"/>
              <a:gd name="connsiteX184" fmla="*/ 5657850 w 6219825"/>
              <a:gd name="connsiteY184" fmla="*/ 4391025 h 6934200"/>
              <a:gd name="connsiteX185" fmla="*/ 5695950 w 6219825"/>
              <a:gd name="connsiteY185" fmla="*/ 4448175 h 6934200"/>
              <a:gd name="connsiteX186" fmla="*/ 5705475 w 6219825"/>
              <a:gd name="connsiteY186" fmla="*/ 4495800 h 6934200"/>
              <a:gd name="connsiteX187" fmla="*/ 5734050 w 6219825"/>
              <a:gd name="connsiteY187" fmla="*/ 4524375 h 6934200"/>
              <a:gd name="connsiteX188" fmla="*/ 5753100 w 6219825"/>
              <a:gd name="connsiteY188" fmla="*/ 4562475 h 6934200"/>
              <a:gd name="connsiteX189" fmla="*/ 5772150 w 6219825"/>
              <a:gd name="connsiteY189" fmla="*/ 4619625 h 6934200"/>
              <a:gd name="connsiteX190" fmla="*/ 5781675 w 6219825"/>
              <a:gd name="connsiteY190" fmla="*/ 4648200 h 6934200"/>
              <a:gd name="connsiteX191" fmla="*/ 5791200 w 6219825"/>
              <a:gd name="connsiteY191" fmla="*/ 4676775 h 6934200"/>
              <a:gd name="connsiteX192" fmla="*/ 5810250 w 6219825"/>
              <a:gd name="connsiteY192" fmla="*/ 5029200 h 6934200"/>
              <a:gd name="connsiteX193" fmla="*/ 5819775 w 6219825"/>
              <a:gd name="connsiteY193" fmla="*/ 5095875 h 6934200"/>
              <a:gd name="connsiteX194" fmla="*/ 5829300 w 6219825"/>
              <a:gd name="connsiteY194" fmla="*/ 5229225 h 6934200"/>
              <a:gd name="connsiteX195" fmla="*/ 5848350 w 6219825"/>
              <a:gd name="connsiteY195" fmla="*/ 5353050 h 6934200"/>
              <a:gd name="connsiteX196" fmla="*/ 5867400 w 6219825"/>
              <a:gd name="connsiteY196" fmla="*/ 5448300 h 6934200"/>
              <a:gd name="connsiteX197" fmla="*/ 5886450 w 6219825"/>
              <a:gd name="connsiteY197" fmla="*/ 5686425 h 6934200"/>
              <a:gd name="connsiteX198" fmla="*/ 5895975 w 6219825"/>
              <a:gd name="connsiteY198" fmla="*/ 5772150 h 6934200"/>
              <a:gd name="connsiteX199" fmla="*/ 5905500 w 6219825"/>
              <a:gd name="connsiteY199" fmla="*/ 6600825 h 6934200"/>
              <a:gd name="connsiteX200" fmla="*/ 5934075 w 6219825"/>
              <a:gd name="connsiteY200" fmla="*/ 6686550 h 6934200"/>
              <a:gd name="connsiteX201" fmla="*/ 5962650 w 6219825"/>
              <a:gd name="connsiteY201" fmla="*/ 6781800 h 6934200"/>
              <a:gd name="connsiteX202" fmla="*/ 5972175 w 6219825"/>
              <a:gd name="connsiteY202" fmla="*/ 6810375 h 6934200"/>
              <a:gd name="connsiteX203" fmla="*/ 5981700 w 6219825"/>
              <a:gd name="connsiteY203" fmla="*/ 6838950 h 6934200"/>
              <a:gd name="connsiteX204" fmla="*/ 6000750 w 6219825"/>
              <a:gd name="connsiteY204" fmla="*/ 6867525 h 6934200"/>
              <a:gd name="connsiteX205" fmla="*/ 6048375 w 6219825"/>
              <a:gd name="connsiteY205" fmla="*/ 6934200 h 6934200"/>
              <a:gd name="connsiteX206" fmla="*/ 6153150 w 6219825"/>
              <a:gd name="connsiteY206" fmla="*/ 6924675 h 6934200"/>
              <a:gd name="connsiteX207" fmla="*/ 6172200 w 6219825"/>
              <a:gd name="connsiteY207" fmla="*/ 6886575 h 6934200"/>
              <a:gd name="connsiteX208" fmla="*/ 6191250 w 6219825"/>
              <a:gd name="connsiteY208" fmla="*/ 5934075 h 6934200"/>
              <a:gd name="connsiteX209" fmla="*/ 6219825 w 6219825"/>
              <a:gd name="connsiteY209" fmla="*/ 2743200 h 6934200"/>
              <a:gd name="connsiteX210" fmla="*/ 6210300 w 6219825"/>
              <a:gd name="connsiteY210" fmla="*/ 228600 h 6934200"/>
              <a:gd name="connsiteX211" fmla="*/ 6181725 w 6219825"/>
              <a:gd name="connsiteY211" fmla="*/ 104775 h 6934200"/>
              <a:gd name="connsiteX212" fmla="*/ 6172200 w 6219825"/>
              <a:gd name="connsiteY212" fmla="*/ 47625 h 6934200"/>
              <a:gd name="connsiteX213" fmla="*/ 6096000 w 6219825"/>
              <a:gd name="connsiteY21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514725 w 6219825"/>
              <a:gd name="connsiteY160" fmla="*/ 3514725 h 6934200"/>
              <a:gd name="connsiteX161" fmla="*/ 3676650 w 6219825"/>
              <a:gd name="connsiteY161" fmla="*/ 3562350 h 6934200"/>
              <a:gd name="connsiteX162" fmla="*/ 3876675 w 6219825"/>
              <a:gd name="connsiteY162" fmla="*/ 3581400 h 6934200"/>
              <a:gd name="connsiteX163" fmla="*/ 4038600 w 6219825"/>
              <a:gd name="connsiteY163" fmla="*/ 3600450 h 6934200"/>
              <a:gd name="connsiteX164" fmla="*/ 4391025 w 6219825"/>
              <a:gd name="connsiteY164" fmla="*/ 3609975 h 6934200"/>
              <a:gd name="connsiteX165" fmla="*/ 4533900 w 6219825"/>
              <a:gd name="connsiteY165" fmla="*/ 3657600 h 6934200"/>
              <a:gd name="connsiteX166" fmla="*/ 4762500 w 6219825"/>
              <a:gd name="connsiteY166" fmla="*/ 3743325 h 6934200"/>
              <a:gd name="connsiteX167" fmla="*/ 4991100 w 6219825"/>
              <a:gd name="connsiteY167" fmla="*/ 3762375 h 6934200"/>
              <a:gd name="connsiteX168" fmla="*/ 5076825 w 6219825"/>
              <a:gd name="connsiteY168" fmla="*/ 3790950 h 6934200"/>
              <a:gd name="connsiteX169" fmla="*/ 5200650 w 6219825"/>
              <a:gd name="connsiteY169" fmla="*/ 3838575 h 6934200"/>
              <a:gd name="connsiteX170" fmla="*/ 5257800 w 6219825"/>
              <a:gd name="connsiteY170" fmla="*/ 3886200 h 6934200"/>
              <a:gd name="connsiteX171" fmla="*/ 5295900 w 6219825"/>
              <a:gd name="connsiteY171" fmla="*/ 3943350 h 6934200"/>
              <a:gd name="connsiteX172" fmla="*/ 5334000 w 6219825"/>
              <a:gd name="connsiteY172" fmla="*/ 3981450 h 6934200"/>
              <a:gd name="connsiteX173" fmla="*/ 5343525 w 6219825"/>
              <a:gd name="connsiteY173" fmla="*/ 4010025 h 6934200"/>
              <a:gd name="connsiteX174" fmla="*/ 5410200 w 6219825"/>
              <a:gd name="connsiteY174" fmla="*/ 4067175 h 6934200"/>
              <a:gd name="connsiteX175" fmla="*/ 5438775 w 6219825"/>
              <a:gd name="connsiteY175" fmla="*/ 4076700 h 6934200"/>
              <a:gd name="connsiteX176" fmla="*/ 5495925 w 6219825"/>
              <a:gd name="connsiteY176" fmla="*/ 4133850 h 6934200"/>
              <a:gd name="connsiteX177" fmla="*/ 5562600 w 6219825"/>
              <a:gd name="connsiteY177" fmla="*/ 4171950 h 6934200"/>
              <a:gd name="connsiteX178" fmla="*/ 5591175 w 6219825"/>
              <a:gd name="connsiteY178" fmla="*/ 4229100 h 6934200"/>
              <a:gd name="connsiteX179" fmla="*/ 5600700 w 6219825"/>
              <a:gd name="connsiteY179" fmla="*/ 4257675 h 6934200"/>
              <a:gd name="connsiteX180" fmla="*/ 5619750 w 6219825"/>
              <a:gd name="connsiteY180" fmla="*/ 4295775 h 6934200"/>
              <a:gd name="connsiteX181" fmla="*/ 5629275 w 6219825"/>
              <a:gd name="connsiteY181" fmla="*/ 4333875 h 6934200"/>
              <a:gd name="connsiteX182" fmla="*/ 5648325 w 6219825"/>
              <a:gd name="connsiteY182" fmla="*/ 4362450 h 6934200"/>
              <a:gd name="connsiteX183" fmla="*/ 5657850 w 6219825"/>
              <a:gd name="connsiteY183" fmla="*/ 4391025 h 6934200"/>
              <a:gd name="connsiteX184" fmla="*/ 5695950 w 6219825"/>
              <a:gd name="connsiteY184" fmla="*/ 4448175 h 6934200"/>
              <a:gd name="connsiteX185" fmla="*/ 5705475 w 6219825"/>
              <a:gd name="connsiteY185" fmla="*/ 4495800 h 6934200"/>
              <a:gd name="connsiteX186" fmla="*/ 5734050 w 6219825"/>
              <a:gd name="connsiteY186" fmla="*/ 4524375 h 6934200"/>
              <a:gd name="connsiteX187" fmla="*/ 5753100 w 6219825"/>
              <a:gd name="connsiteY187" fmla="*/ 4562475 h 6934200"/>
              <a:gd name="connsiteX188" fmla="*/ 5772150 w 6219825"/>
              <a:gd name="connsiteY188" fmla="*/ 4619625 h 6934200"/>
              <a:gd name="connsiteX189" fmla="*/ 5781675 w 6219825"/>
              <a:gd name="connsiteY189" fmla="*/ 4648200 h 6934200"/>
              <a:gd name="connsiteX190" fmla="*/ 5791200 w 6219825"/>
              <a:gd name="connsiteY190" fmla="*/ 4676775 h 6934200"/>
              <a:gd name="connsiteX191" fmla="*/ 5810250 w 6219825"/>
              <a:gd name="connsiteY191" fmla="*/ 5029200 h 6934200"/>
              <a:gd name="connsiteX192" fmla="*/ 5819775 w 6219825"/>
              <a:gd name="connsiteY192" fmla="*/ 5095875 h 6934200"/>
              <a:gd name="connsiteX193" fmla="*/ 5829300 w 6219825"/>
              <a:gd name="connsiteY193" fmla="*/ 5229225 h 6934200"/>
              <a:gd name="connsiteX194" fmla="*/ 5848350 w 6219825"/>
              <a:gd name="connsiteY194" fmla="*/ 5353050 h 6934200"/>
              <a:gd name="connsiteX195" fmla="*/ 5867400 w 6219825"/>
              <a:gd name="connsiteY195" fmla="*/ 5448300 h 6934200"/>
              <a:gd name="connsiteX196" fmla="*/ 5886450 w 6219825"/>
              <a:gd name="connsiteY196" fmla="*/ 5686425 h 6934200"/>
              <a:gd name="connsiteX197" fmla="*/ 5895975 w 6219825"/>
              <a:gd name="connsiteY197" fmla="*/ 5772150 h 6934200"/>
              <a:gd name="connsiteX198" fmla="*/ 5905500 w 6219825"/>
              <a:gd name="connsiteY198" fmla="*/ 6600825 h 6934200"/>
              <a:gd name="connsiteX199" fmla="*/ 5934075 w 6219825"/>
              <a:gd name="connsiteY199" fmla="*/ 6686550 h 6934200"/>
              <a:gd name="connsiteX200" fmla="*/ 5962650 w 6219825"/>
              <a:gd name="connsiteY200" fmla="*/ 6781800 h 6934200"/>
              <a:gd name="connsiteX201" fmla="*/ 5972175 w 6219825"/>
              <a:gd name="connsiteY201" fmla="*/ 6810375 h 6934200"/>
              <a:gd name="connsiteX202" fmla="*/ 5981700 w 6219825"/>
              <a:gd name="connsiteY202" fmla="*/ 6838950 h 6934200"/>
              <a:gd name="connsiteX203" fmla="*/ 6000750 w 6219825"/>
              <a:gd name="connsiteY203" fmla="*/ 6867525 h 6934200"/>
              <a:gd name="connsiteX204" fmla="*/ 6048375 w 6219825"/>
              <a:gd name="connsiteY204" fmla="*/ 6934200 h 6934200"/>
              <a:gd name="connsiteX205" fmla="*/ 6153150 w 6219825"/>
              <a:gd name="connsiteY205" fmla="*/ 6924675 h 6934200"/>
              <a:gd name="connsiteX206" fmla="*/ 6172200 w 6219825"/>
              <a:gd name="connsiteY206" fmla="*/ 6886575 h 6934200"/>
              <a:gd name="connsiteX207" fmla="*/ 6191250 w 6219825"/>
              <a:gd name="connsiteY207" fmla="*/ 5934075 h 6934200"/>
              <a:gd name="connsiteX208" fmla="*/ 6219825 w 6219825"/>
              <a:gd name="connsiteY208" fmla="*/ 2743200 h 6934200"/>
              <a:gd name="connsiteX209" fmla="*/ 6210300 w 6219825"/>
              <a:gd name="connsiteY209" fmla="*/ 228600 h 6934200"/>
              <a:gd name="connsiteX210" fmla="*/ 6181725 w 6219825"/>
              <a:gd name="connsiteY210" fmla="*/ 104775 h 6934200"/>
              <a:gd name="connsiteX211" fmla="*/ 6172200 w 6219825"/>
              <a:gd name="connsiteY211" fmla="*/ 47625 h 6934200"/>
              <a:gd name="connsiteX212" fmla="*/ 6096000 w 6219825"/>
              <a:gd name="connsiteY21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295900 w 6219825"/>
              <a:gd name="connsiteY169" fmla="*/ 3943350 h 6934200"/>
              <a:gd name="connsiteX170" fmla="*/ 5334000 w 6219825"/>
              <a:gd name="connsiteY170" fmla="*/ 3981450 h 6934200"/>
              <a:gd name="connsiteX171" fmla="*/ 5343525 w 6219825"/>
              <a:gd name="connsiteY171" fmla="*/ 4010025 h 6934200"/>
              <a:gd name="connsiteX172" fmla="*/ 5410200 w 6219825"/>
              <a:gd name="connsiteY172" fmla="*/ 4067175 h 6934200"/>
              <a:gd name="connsiteX173" fmla="*/ 5438775 w 6219825"/>
              <a:gd name="connsiteY173" fmla="*/ 4076700 h 6934200"/>
              <a:gd name="connsiteX174" fmla="*/ 5495925 w 6219825"/>
              <a:gd name="connsiteY174" fmla="*/ 4133850 h 6934200"/>
              <a:gd name="connsiteX175" fmla="*/ 5562600 w 6219825"/>
              <a:gd name="connsiteY175" fmla="*/ 4171950 h 6934200"/>
              <a:gd name="connsiteX176" fmla="*/ 5591175 w 6219825"/>
              <a:gd name="connsiteY176" fmla="*/ 4229100 h 6934200"/>
              <a:gd name="connsiteX177" fmla="*/ 5600700 w 6219825"/>
              <a:gd name="connsiteY177" fmla="*/ 4257675 h 6934200"/>
              <a:gd name="connsiteX178" fmla="*/ 5619750 w 6219825"/>
              <a:gd name="connsiteY178" fmla="*/ 4295775 h 6934200"/>
              <a:gd name="connsiteX179" fmla="*/ 5629275 w 6219825"/>
              <a:gd name="connsiteY179" fmla="*/ 4333875 h 6934200"/>
              <a:gd name="connsiteX180" fmla="*/ 5648325 w 6219825"/>
              <a:gd name="connsiteY180" fmla="*/ 4362450 h 6934200"/>
              <a:gd name="connsiteX181" fmla="*/ 5657850 w 6219825"/>
              <a:gd name="connsiteY181" fmla="*/ 4391025 h 6934200"/>
              <a:gd name="connsiteX182" fmla="*/ 5695950 w 6219825"/>
              <a:gd name="connsiteY182" fmla="*/ 4448175 h 6934200"/>
              <a:gd name="connsiteX183" fmla="*/ 5705475 w 6219825"/>
              <a:gd name="connsiteY183" fmla="*/ 4495800 h 6934200"/>
              <a:gd name="connsiteX184" fmla="*/ 5734050 w 6219825"/>
              <a:gd name="connsiteY184" fmla="*/ 4524375 h 6934200"/>
              <a:gd name="connsiteX185" fmla="*/ 5753100 w 6219825"/>
              <a:gd name="connsiteY185" fmla="*/ 4562475 h 6934200"/>
              <a:gd name="connsiteX186" fmla="*/ 5772150 w 6219825"/>
              <a:gd name="connsiteY186" fmla="*/ 4619625 h 6934200"/>
              <a:gd name="connsiteX187" fmla="*/ 5781675 w 6219825"/>
              <a:gd name="connsiteY187" fmla="*/ 4648200 h 6934200"/>
              <a:gd name="connsiteX188" fmla="*/ 5791200 w 6219825"/>
              <a:gd name="connsiteY188" fmla="*/ 4676775 h 6934200"/>
              <a:gd name="connsiteX189" fmla="*/ 5810250 w 6219825"/>
              <a:gd name="connsiteY189" fmla="*/ 5029200 h 6934200"/>
              <a:gd name="connsiteX190" fmla="*/ 5819775 w 6219825"/>
              <a:gd name="connsiteY190" fmla="*/ 5095875 h 6934200"/>
              <a:gd name="connsiteX191" fmla="*/ 5829300 w 6219825"/>
              <a:gd name="connsiteY191" fmla="*/ 5229225 h 6934200"/>
              <a:gd name="connsiteX192" fmla="*/ 5848350 w 6219825"/>
              <a:gd name="connsiteY192" fmla="*/ 5353050 h 6934200"/>
              <a:gd name="connsiteX193" fmla="*/ 5867400 w 6219825"/>
              <a:gd name="connsiteY193" fmla="*/ 5448300 h 6934200"/>
              <a:gd name="connsiteX194" fmla="*/ 5886450 w 6219825"/>
              <a:gd name="connsiteY194" fmla="*/ 5686425 h 6934200"/>
              <a:gd name="connsiteX195" fmla="*/ 5895975 w 6219825"/>
              <a:gd name="connsiteY195" fmla="*/ 5772150 h 6934200"/>
              <a:gd name="connsiteX196" fmla="*/ 5905500 w 6219825"/>
              <a:gd name="connsiteY196" fmla="*/ 6600825 h 6934200"/>
              <a:gd name="connsiteX197" fmla="*/ 5934075 w 6219825"/>
              <a:gd name="connsiteY197" fmla="*/ 6686550 h 6934200"/>
              <a:gd name="connsiteX198" fmla="*/ 5962650 w 6219825"/>
              <a:gd name="connsiteY198" fmla="*/ 6781800 h 6934200"/>
              <a:gd name="connsiteX199" fmla="*/ 5972175 w 6219825"/>
              <a:gd name="connsiteY199" fmla="*/ 6810375 h 6934200"/>
              <a:gd name="connsiteX200" fmla="*/ 5981700 w 6219825"/>
              <a:gd name="connsiteY200" fmla="*/ 6838950 h 6934200"/>
              <a:gd name="connsiteX201" fmla="*/ 6000750 w 6219825"/>
              <a:gd name="connsiteY201" fmla="*/ 6867525 h 6934200"/>
              <a:gd name="connsiteX202" fmla="*/ 6048375 w 6219825"/>
              <a:gd name="connsiteY202" fmla="*/ 6934200 h 6934200"/>
              <a:gd name="connsiteX203" fmla="*/ 6153150 w 6219825"/>
              <a:gd name="connsiteY203" fmla="*/ 6924675 h 6934200"/>
              <a:gd name="connsiteX204" fmla="*/ 6172200 w 6219825"/>
              <a:gd name="connsiteY204" fmla="*/ 6886575 h 6934200"/>
              <a:gd name="connsiteX205" fmla="*/ 6191250 w 6219825"/>
              <a:gd name="connsiteY205" fmla="*/ 5934075 h 6934200"/>
              <a:gd name="connsiteX206" fmla="*/ 6219825 w 6219825"/>
              <a:gd name="connsiteY206" fmla="*/ 2743200 h 6934200"/>
              <a:gd name="connsiteX207" fmla="*/ 6210300 w 6219825"/>
              <a:gd name="connsiteY207" fmla="*/ 228600 h 6934200"/>
              <a:gd name="connsiteX208" fmla="*/ 6181725 w 6219825"/>
              <a:gd name="connsiteY208" fmla="*/ 104775 h 6934200"/>
              <a:gd name="connsiteX209" fmla="*/ 6172200 w 6219825"/>
              <a:gd name="connsiteY209" fmla="*/ 47625 h 6934200"/>
              <a:gd name="connsiteX210" fmla="*/ 6096000 w 6219825"/>
              <a:gd name="connsiteY21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334000 w 6219825"/>
              <a:gd name="connsiteY169" fmla="*/ 3981450 h 6934200"/>
              <a:gd name="connsiteX170" fmla="*/ 5343525 w 6219825"/>
              <a:gd name="connsiteY170" fmla="*/ 4010025 h 6934200"/>
              <a:gd name="connsiteX171" fmla="*/ 5410200 w 6219825"/>
              <a:gd name="connsiteY171" fmla="*/ 4067175 h 6934200"/>
              <a:gd name="connsiteX172" fmla="*/ 5438775 w 6219825"/>
              <a:gd name="connsiteY172" fmla="*/ 4076700 h 6934200"/>
              <a:gd name="connsiteX173" fmla="*/ 5495925 w 6219825"/>
              <a:gd name="connsiteY173" fmla="*/ 4133850 h 6934200"/>
              <a:gd name="connsiteX174" fmla="*/ 5562600 w 6219825"/>
              <a:gd name="connsiteY174" fmla="*/ 4171950 h 6934200"/>
              <a:gd name="connsiteX175" fmla="*/ 5591175 w 6219825"/>
              <a:gd name="connsiteY175" fmla="*/ 4229100 h 6934200"/>
              <a:gd name="connsiteX176" fmla="*/ 5600700 w 6219825"/>
              <a:gd name="connsiteY176" fmla="*/ 4257675 h 6934200"/>
              <a:gd name="connsiteX177" fmla="*/ 5619750 w 6219825"/>
              <a:gd name="connsiteY177" fmla="*/ 4295775 h 6934200"/>
              <a:gd name="connsiteX178" fmla="*/ 5629275 w 6219825"/>
              <a:gd name="connsiteY178" fmla="*/ 4333875 h 6934200"/>
              <a:gd name="connsiteX179" fmla="*/ 5648325 w 6219825"/>
              <a:gd name="connsiteY179" fmla="*/ 4362450 h 6934200"/>
              <a:gd name="connsiteX180" fmla="*/ 5657850 w 6219825"/>
              <a:gd name="connsiteY180" fmla="*/ 4391025 h 6934200"/>
              <a:gd name="connsiteX181" fmla="*/ 5695950 w 6219825"/>
              <a:gd name="connsiteY181" fmla="*/ 4448175 h 6934200"/>
              <a:gd name="connsiteX182" fmla="*/ 5705475 w 6219825"/>
              <a:gd name="connsiteY182" fmla="*/ 4495800 h 6934200"/>
              <a:gd name="connsiteX183" fmla="*/ 5734050 w 6219825"/>
              <a:gd name="connsiteY183" fmla="*/ 4524375 h 6934200"/>
              <a:gd name="connsiteX184" fmla="*/ 5753100 w 6219825"/>
              <a:gd name="connsiteY184" fmla="*/ 4562475 h 6934200"/>
              <a:gd name="connsiteX185" fmla="*/ 5772150 w 6219825"/>
              <a:gd name="connsiteY185" fmla="*/ 4619625 h 6934200"/>
              <a:gd name="connsiteX186" fmla="*/ 5781675 w 6219825"/>
              <a:gd name="connsiteY186" fmla="*/ 4648200 h 6934200"/>
              <a:gd name="connsiteX187" fmla="*/ 5791200 w 6219825"/>
              <a:gd name="connsiteY187" fmla="*/ 4676775 h 6934200"/>
              <a:gd name="connsiteX188" fmla="*/ 5810250 w 6219825"/>
              <a:gd name="connsiteY188" fmla="*/ 5029200 h 6934200"/>
              <a:gd name="connsiteX189" fmla="*/ 5819775 w 6219825"/>
              <a:gd name="connsiteY189" fmla="*/ 5095875 h 6934200"/>
              <a:gd name="connsiteX190" fmla="*/ 5829300 w 6219825"/>
              <a:gd name="connsiteY190" fmla="*/ 5229225 h 6934200"/>
              <a:gd name="connsiteX191" fmla="*/ 5848350 w 6219825"/>
              <a:gd name="connsiteY191" fmla="*/ 5353050 h 6934200"/>
              <a:gd name="connsiteX192" fmla="*/ 5867400 w 6219825"/>
              <a:gd name="connsiteY192" fmla="*/ 5448300 h 6934200"/>
              <a:gd name="connsiteX193" fmla="*/ 5886450 w 6219825"/>
              <a:gd name="connsiteY193" fmla="*/ 5686425 h 6934200"/>
              <a:gd name="connsiteX194" fmla="*/ 5895975 w 6219825"/>
              <a:gd name="connsiteY194" fmla="*/ 5772150 h 6934200"/>
              <a:gd name="connsiteX195" fmla="*/ 5905500 w 6219825"/>
              <a:gd name="connsiteY195" fmla="*/ 6600825 h 6934200"/>
              <a:gd name="connsiteX196" fmla="*/ 5934075 w 6219825"/>
              <a:gd name="connsiteY196" fmla="*/ 6686550 h 6934200"/>
              <a:gd name="connsiteX197" fmla="*/ 5962650 w 6219825"/>
              <a:gd name="connsiteY197" fmla="*/ 6781800 h 6934200"/>
              <a:gd name="connsiteX198" fmla="*/ 5972175 w 6219825"/>
              <a:gd name="connsiteY198" fmla="*/ 6810375 h 6934200"/>
              <a:gd name="connsiteX199" fmla="*/ 5981700 w 6219825"/>
              <a:gd name="connsiteY199" fmla="*/ 6838950 h 6934200"/>
              <a:gd name="connsiteX200" fmla="*/ 6000750 w 6219825"/>
              <a:gd name="connsiteY200" fmla="*/ 6867525 h 6934200"/>
              <a:gd name="connsiteX201" fmla="*/ 6048375 w 6219825"/>
              <a:gd name="connsiteY201" fmla="*/ 6934200 h 6934200"/>
              <a:gd name="connsiteX202" fmla="*/ 6153150 w 6219825"/>
              <a:gd name="connsiteY202" fmla="*/ 6924675 h 6934200"/>
              <a:gd name="connsiteX203" fmla="*/ 6172200 w 6219825"/>
              <a:gd name="connsiteY203" fmla="*/ 6886575 h 6934200"/>
              <a:gd name="connsiteX204" fmla="*/ 6191250 w 6219825"/>
              <a:gd name="connsiteY204" fmla="*/ 5934075 h 6934200"/>
              <a:gd name="connsiteX205" fmla="*/ 6219825 w 6219825"/>
              <a:gd name="connsiteY205" fmla="*/ 2743200 h 6934200"/>
              <a:gd name="connsiteX206" fmla="*/ 6210300 w 6219825"/>
              <a:gd name="connsiteY206" fmla="*/ 228600 h 6934200"/>
              <a:gd name="connsiteX207" fmla="*/ 6181725 w 6219825"/>
              <a:gd name="connsiteY207" fmla="*/ 104775 h 6934200"/>
              <a:gd name="connsiteX208" fmla="*/ 6172200 w 6219825"/>
              <a:gd name="connsiteY208" fmla="*/ 47625 h 6934200"/>
              <a:gd name="connsiteX209" fmla="*/ 6096000 w 6219825"/>
              <a:gd name="connsiteY20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334000 w 6219825"/>
              <a:gd name="connsiteY168" fmla="*/ 3981450 h 6934200"/>
              <a:gd name="connsiteX169" fmla="*/ 5343525 w 6219825"/>
              <a:gd name="connsiteY169" fmla="*/ 4010025 h 6934200"/>
              <a:gd name="connsiteX170" fmla="*/ 5410200 w 6219825"/>
              <a:gd name="connsiteY170" fmla="*/ 4067175 h 6934200"/>
              <a:gd name="connsiteX171" fmla="*/ 5438775 w 6219825"/>
              <a:gd name="connsiteY171" fmla="*/ 4076700 h 6934200"/>
              <a:gd name="connsiteX172" fmla="*/ 5495925 w 6219825"/>
              <a:gd name="connsiteY172" fmla="*/ 4133850 h 6934200"/>
              <a:gd name="connsiteX173" fmla="*/ 5562600 w 6219825"/>
              <a:gd name="connsiteY173" fmla="*/ 4171950 h 6934200"/>
              <a:gd name="connsiteX174" fmla="*/ 5591175 w 6219825"/>
              <a:gd name="connsiteY174" fmla="*/ 4229100 h 6934200"/>
              <a:gd name="connsiteX175" fmla="*/ 5600700 w 6219825"/>
              <a:gd name="connsiteY175" fmla="*/ 4257675 h 6934200"/>
              <a:gd name="connsiteX176" fmla="*/ 5619750 w 6219825"/>
              <a:gd name="connsiteY176" fmla="*/ 4295775 h 6934200"/>
              <a:gd name="connsiteX177" fmla="*/ 5629275 w 6219825"/>
              <a:gd name="connsiteY177" fmla="*/ 4333875 h 6934200"/>
              <a:gd name="connsiteX178" fmla="*/ 5648325 w 6219825"/>
              <a:gd name="connsiteY178" fmla="*/ 4362450 h 6934200"/>
              <a:gd name="connsiteX179" fmla="*/ 5657850 w 6219825"/>
              <a:gd name="connsiteY179" fmla="*/ 4391025 h 6934200"/>
              <a:gd name="connsiteX180" fmla="*/ 5695950 w 6219825"/>
              <a:gd name="connsiteY180" fmla="*/ 4448175 h 6934200"/>
              <a:gd name="connsiteX181" fmla="*/ 5705475 w 6219825"/>
              <a:gd name="connsiteY181" fmla="*/ 4495800 h 6934200"/>
              <a:gd name="connsiteX182" fmla="*/ 5734050 w 6219825"/>
              <a:gd name="connsiteY182" fmla="*/ 4524375 h 6934200"/>
              <a:gd name="connsiteX183" fmla="*/ 5753100 w 6219825"/>
              <a:gd name="connsiteY183" fmla="*/ 4562475 h 6934200"/>
              <a:gd name="connsiteX184" fmla="*/ 5772150 w 6219825"/>
              <a:gd name="connsiteY184" fmla="*/ 4619625 h 6934200"/>
              <a:gd name="connsiteX185" fmla="*/ 5781675 w 6219825"/>
              <a:gd name="connsiteY185" fmla="*/ 4648200 h 6934200"/>
              <a:gd name="connsiteX186" fmla="*/ 5791200 w 6219825"/>
              <a:gd name="connsiteY186" fmla="*/ 4676775 h 6934200"/>
              <a:gd name="connsiteX187" fmla="*/ 5810250 w 6219825"/>
              <a:gd name="connsiteY187" fmla="*/ 5029200 h 6934200"/>
              <a:gd name="connsiteX188" fmla="*/ 5819775 w 6219825"/>
              <a:gd name="connsiteY188" fmla="*/ 5095875 h 6934200"/>
              <a:gd name="connsiteX189" fmla="*/ 5829300 w 6219825"/>
              <a:gd name="connsiteY189" fmla="*/ 5229225 h 6934200"/>
              <a:gd name="connsiteX190" fmla="*/ 5848350 w 6219825"/>
              <a:gd name="connsiteY190" fmla="*/ 5353050 h 6934200"/>
              <a:gd name="connsiteX191" fmla="*/ 5867400 w 6219825"/>
              <a:gd name="connsiteY191" fmla="*/ 5448300 h 6934200"/>
              <a:gd name="connsiteX192" fmla="*/ 5886450 w 6219825"/>
              <a:gd name="connsiteY192" fmla="*/ 5686425 h 6934200"/>
              <a:gd name="connsiteX193" fmla="*/ 5895975 w 6219825"/>
              <a:gd name="connsiteY193" fmla="*/ 5772150 h 6934200"/>
              <a:gd name="connsiteX194" fmla="*/ 5905500 w 6219825"/>
              <a:gd name="connsiteY194" fmla="*/ 6600825 h 6934200"/>
              <a:gd name="connsiteX195" fmla="*/ 5934075 w 6219825"/>
              <a:gd name="connsiteY195" fmla="*/ 6686550 h 6934200"/>
              <a:gd name="connsiteX196" fmla="*/ 5962650 w 6219825"/>
              <a:gd name="connsiteY196" fmla="*/ 6781800 h 6934200"/>
              <a:gd name="connsiteX197" fmla="*/ 5972175 w 6219825"/>
              <a:gd name="connsiteY197" fmla="*/ 6810375 h 6934200"/>
              <a:gd name="connsiteX198" fmla="*/ 5981700 w 6219825"/>
              <a:gd name="connsiteY198" fmla="*/ 6838950 h 6934200"/>
              <a:gd name="connsiteX199" fmla="*/ 6000750 w 6219825"/>
              <a:gd name="connsiteY199" fmla="*/ 6867525 h 6934200"/>
              <a:gd name="connsiteX200" fmla="*/ 6048375 w 6219825"/>
              <a:gd name="connsiteY200" fmla="*/ 6934200 h 6934200"/>
              <a:gd name="connsiteX201" fmla="*/ 6153150 w 6219825"/>
              <a:gd name="connsiteY201" fmla="*/ 6924675 h 6934200"/>
              <a:gd name="connsiteX202" fmla="*/ 6172200 w 6219825"/>
              <a:gd name="connsiteY202" fmla="*/ 6886575 h 6934200"/>
              <a:gd name="connsiteX203" fmla="*/ 6191250 w 6219825"/>
              <a:gd name="connsiteY203" fmla="*/ 5934075 h 6934200"/>
              <a:gd name="connsiteX204" fmla="*/ 6219825 w 6219825"/>
              <a:gd name="connsiteY204" fmla="*/ 2743200 h 6934200"/>
              <a:gd name="connsiteX205" fmla="*/ 6210300 w 6219825"/>
              <a:gd name="connsiteY205" fmla="*/ 228600 h 6934200"/>
              <a:gd name="connsiteX206" fmla="*/ 6181725 w 6219825"/>
              <a:gd name="connsiteY206" fmla="*/ 104775 h 6934200"/>
              <a:gd name="connsiteX207" fmla="*/ 6172200 w 6219825"/>
              <a:gd name="connsiteY207" fmla="*/ 47625 h 6934200"/>
              <a:gd name="connsiteX208" fmla="*/ 6096000 w 6219825"/>
              <a:gd name="connsiteY20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22390 w 6219825"/>
              <a:gd name="connsiteY164" fmla="*/ 3800188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267200 w 6219825"/>
              <a:gd name="connsiteY54" fmla="*/ 2943225 h 6934200"/>
              <a:gd name="connsiteX55" fmla="*/ 4181475 w 6219825"/>
              <a:gd name="connsiteY55" fmla="*/ 2933700 h 6934200"/>
              <a:gd name="connsiteX56" fmla="*/ 3914775 w 6219825"/>
              <a:gd name="connsiteY56" fmla="*/ 2924175 h 6934200"/>
              <a:gd name="connsiteX57" fmla="*/ 3800475 w 6219825"/>
              <a:gd name="connsiteY57" fmla="*/ 2905125 h 6934200"/>
              <a:gd name="connsiteX58" fmla="*/ 3629025 w 6219825"/>
              <a:gd name="connsiteY58" fmla="*/ 2886075 h 6934200"/>
              <a:gd name="connsiteX59" fmla="*/ 3048000 w 6219825"/>
              <a:gd name="connsiteY59" fmla="*/ 2905125 h 6934200"/>
              <a:gd name="connsiteX60" fmla="*/ 3009900 w 6219825"/>
              <a:gd name="connsiteY60" fmla="*/ 2914650 h 6934200"/>
              <a:gd name="connsiteX61" fmla="*/ 2924175 w 6219825"/>
              <a:gd name="connsiteY61" fmla="*/ 2943225 h 6934200"/>
              <a:gd name="connsiteX62" fmla="*/ 2876550 w 6219825"/>
              <a:gd name="connsiteY62" fmla="*/ 2962275 h 6934200"/>
              <a:gd name="connsiteX63" fmla="*/ 2790825 w 6219825"/>
              <a:gd name="connsiteY63" fmla="*/ 2971800 h 6934200"/>
              <a:gd name="connsiteX64" fmla="*/ 2019300 w 6219825"/>
              <a:gd name="connsiteY64" fmla="*/ 2962275 h 6934200"/>
              <a:gd name="connsiteX65" fmla="*/ 1990725 w 6219825"/>
              <a:gd name="connsiteY65" fmla="*/ 2943225 h 6934200"/>
              <a:gd name="connsiteX66" fmla="*/ 1943100 w 6219825"/>
              <a:gd name="connsiteY66" fmla="*/ 2924175 h 6934200"/>
              <a:gd name="connsiteX67" fmla="*/ 1847850 w 6219825"/>
              <a:gd name="connsiteY67" fmla="*/ 2886075 h 6934200"/>
              <a:gd name="connsiteX68" fmla="*/ 1828800 w 6219825"/>
              <a:gd name="connsiteY68" fmla="*/ 2857500 h 6934200"/>
              <a:gd name="connsiteX69" fmla="*/ 1800225 w 6219825"/>
              <a:gd name="connsiteY69" fmla="*/ 2838450 h 6934200"/>
              <a:gd name="connsiteX70" fmla="*/ 1762125 w 6219825"/>
              <a:gd name="connsiteY70" fmla="*/ 2809875 h 6934200"/>
              <a:gd name="connsiteX71" fmla="*/ 1733550 w 6219825"/>
              <a:gd name="connsiteY71" fmla="*/ 2781300 h 6934200"/>
              <a:gd name="connsiteX72" fmla="*/ 1685925 w 6219825"/>
              <a:gd name="connsiteY72" fmla="*/ 2771775 h 6934200"/>
              <a:gd name="connsiteX73" fmla="*/ 1466850 w 6219825"/>
              <a:gd name="connsiteY73" fmla="*/ 2752725 h 6934200"/>
              <a:gd name="connsiteX74" fmla="*/ 1362075 w 6219825"/>
              <a:gd name="connsiteY74" fmla="*/ 2724150 h 6934200"/>
              <a:gd name="connsiteX75" fmla="*/ 1314450 w 6219825"/>
              <a:gd name="connsiteY75" fmla="*/ 2714625 h 6934200"/>
              <a:gd name="connsiteX76" fmla="*/ 1266825 w 6219825"/>
              <a:gd name="connsiteY76" fmla="*/ 2695575 h 6934200"/>
              <a:gd name="connsiteX77" fmla="*/ 1181100 w 6219825"/>
              <a:gd name="connsiteY77" fmla="*/ 2686050 h 6934200"/>
              <a:gd name="connsiteX78" fmla="*/ 1152525 w 6219825"/>
              <a:gd name="connsiteY78" fmla="*/ 2676525 h 6934200"/>
              <a:gd name="connsiteX79" fmla="*/ 1047750 w 6219825"/>
              <a:gd name="connsiteY79" fmla="*/ 2647950 h 6934200"/>
              <a:gd name="connsiteX80" fmla="*/ 1009650 w 6219825"/>
              <a:gd name="connsiteY80" fmla="*/ 2628900 h 6934200"/>
              <a:gd name="connsiteX81" fmla="*/ 962025 w 6219825"/>
              <a:gd name="connsiteY81" fmla="*/ 2609850 h 6934200"/>
              <a:gd name="connsiteX82" fmla="*/ 933450 w 6219825"/>
              <a:gd name="connsiteY82" fmla="*/ 2590800 h 6934200"/>
              <a:gd name="connsiteX83" fmla="*/ 904875 w 6219825"/>
              <a:gd name="connsiteY83" fmla="*/ 2581275 h 6934200"/>
              <a:gd name="connsiteX84" fmla="*/ 876300 w 6219825"/>
              <a:gd name="connsiteY84" fmla="*/ 2562225 h 6934200"/>
              <a:gd name="connsiteX85" fmla="*/ 809625 w 6219825"/>
              <a:gd name="connsiteY85" fmla="*/ 2533650 h 6934200"/>
              <a:gd name="connsiteX86" fmla="*/ 781050 w 6219825"/>
              <a:gd name="connsiteY86" fmla="*/ 2514600 h 6934200"/>
              <a:gd name="connsiteX87" fmla="*/ 752475 w 6219825"/>
              <a:gd name="connsiteY87" fmla="*/ 2505075 h 6934200"/>
              <a:gd name="connsiteX88" fmla="*/ 685800 w 6219825"/>
              <a:gd name="connsiteY88" fmla="*/ 2486025 h 6934200"/>
              <a:gd name="connsiteX89" fmla="*/ 638175 w 6219825"/>
              <a:gd name="connsiteY89" fmla="*/ 2476500 h 6934200"/>
              <a:gd name="connsiteX90" fmla="*/ 581025 w 6219825"/>
              <a:gd name="connsiteY90" fmla="*/ 2457450 h 6934200"/>
              <a:gd name="connsiteX91" fmla="*/ 466725 w 6219825"/>
              <a:gd name="connsiteY91" fmla="*/ 2438400 h 6934200"/>
              <a:gd name="connsiteX92" fmla="*/ 419100 w 6219825"/>
              <a:gd name="connsiteY92" fmla="*/ 2419350 h 6934200"/>
              <a:gd name="connsiteX93" fmla="*/ 390525 w 6219825"/>
              <a:gd name="connsiteY93" fmla="*/ 2409825 h 6934200"/>
              <a:gd name="connsiteX94" fmla="*/ 342900 w 6219825"/>
              <a:gd name="connsiteY94" fmla="*/ 2390775 h 6934200"/>
              <a:gd name="connsiteX95" fmla="*/ 219075 w 6219825"/>
              <a:gd name="connsiteY95" fmla="*/ 2362200 h 6934200"/>
              <a:gd name="connsiteX96" fmla="*/ 190500 w 6219825"/>
              <a:gd name="connsiteY96" fmla="*/ 2352675 h 6934200"/>
              <a:gd name="connsiteX97" fmla="*/ 133350 w 6219825"/>
              <a:gd name="connsiteY97" fmla="*/ 2362200 h 6934200"/>
              <a:gd name="connsiteX98" fmla="*/ 85725 w 6219825"/>
              <a:gd name="connsiteY98" fmla="*/ 2409825 h 6934200"/>
              <a:gd name="connsiteX99" fmla="*/ 57150 w 6219825"/>
              <a:gd name="connsiteY99" fmla="*/ 2447925 h 6934200"/>
              <a:gd name="connsiteX100" fmla="*/ 38100 w 6219825"/>
              <a:gd name="connsiteY100" fmla="*/ 2486025 h 6934200"/>
              <a:gd name="connsiteX101" fmla="*/ 19050 w 6219825"/>
              <a:gd name="connsiteY101" fmla="*/ 2514600 h 6934200"/>
              <a:gd name="connsiteX102" fmla="*/ 9525 w 6219825"/>
              <a:gd name="connsiteY102" fmla="*/ 2552700 h 6934200"/>
              <a:gd name="connsiteX103" fmla="*/ 0 w 6219825"/>
              <a:gd name="connsiteY103" fmla="*/ 2581275 h 6934200"/>
              <a:gd name="connsiteX104" fmla="*/ 28575 w 6219825"/>
              <a:gd name="connsiteY104" fmla="*/ 2733675 h 6934200"/>
              <a:gd name="connsiteX105" fmla="*/ 47625 w 6219825"/>
              <a:gd name="connsiteY105" fmla="*/ 2790825 h 6934200"/>
              <a:gd name="connsiteX106" fmla="*/ 76200 w 6219825"/>
              <a:gd name="connsiteY106" fmla="*/ 2828925 h 6934200"/>
              <a:gd name="connsiteX107" fmla="*/ 85725 w 6219825"/>
              <a:gd name="connsiteY107" fmla="*/ 2857500 h 6934200"/>
              <a:gd name="connsiteX108" fmla="*/ 114300 w 6219825"/>
              <a:gd name="connsiteY108" fmla="*/ 2867025 h 6934200"/>
              <a:gd name="connsiteX109" fmla="*/ 171450 w 6219825"/>
              <a:gd name="connsiteY109" fmla="*/ 2905125 h 6934200"/>
              <a:gd name="connsiteX110" fmla="*/ 200025 w 6219825"/>
              <a:gd name="connsiteY110" fmla="*/ 2914650 h 6934200"/>
              <a:gd name="connsiteX111" fmla="*/ 228600 w 6219825"/>
              <a:gd name="connsiteY111" fmla="*/ 2933700 h 6934200"/>
              <a:gd name="connsiteX112" fmla="*/ 257175 w 6219825"/>
              <a:gd name="connsiteY112" fmla="*/ 2962275 h 6934200"/>
              <a:gd name="connsiteX113" fmla="*/ 314325 w 6219825"/>
              <a:gd name="connsiteY113" fmla="*/ 2981325 h 6934200"/>
              <a:gd name="connsiteX114" fmla="*/ 352425 w 6219825"/>
              <a:gd name="connsiteY114" fmla="*/ 3000375 h 6934200"/>
              <a:gd name="connsiteX115" fmla="*/ 409575 w 6219825"/>
              <a:gd name="connsiteY115" fmla="*/ 3048000 h 6934200"/>
              <a:gd name="connsiteX116" fmla="*/ 438150 w 6219825"/>
              <a:gd name="connsiteY116" fmla="*/ 3086100 h 6934200"/>
              <a:gd name="connsiteX117" fmla="*/ 466725 w 6219825"/>
              <a:gd name="connsiteY117" fmla="*/ 3143250 h 6934200"/>
              <a:gd name="connsiteX118" fmla="*/ 476250 w 6219825"/>
              <a:gd name="connsiteY118" fmla="*/ 3171825 h 6934200"/>
              <a:gd name="connsiteX119" fmla="*/ 504825 w 6219825"/>
              <a:gd name="connsiteY119" fmla="*/ 3209925 h 6934200"/>
              <a:gd name="connsiteX120" fmla="*/ 523875 w 6219825"/>
              <a:gd name="connsiteY120" fmla="*/ 3248025 h 6934200"/>
              <a:gd name="connsiteX121" fmla="*/ 533400 w 6219825"/>
              <a:gd name="connsiteY121" fmla="*/ 3295650 h 6934200"/>
              <a:gd name="connsiteX122" fmla="*/ 590550 w 6219825"/>
              <a:gd name="connsiteY122" fmla="*/ 3371850 h 6934200"/>
              <a:gd name="connsiteX123" fmla="*/ 666750 w 6219825"/>
              <a:gd name="connsiteY123" fmla="*/ 3457575 h 6934200"/>
              <a:gd name="connsiteX124" fmla="*/ 695325 w 6219825"/>
              <a:gd name="connsiteY124" fmla="*/ 3476625 h 6934200"/>
              <a:gd name="connsiteX125" fmla="*/ 762000 w 6219825"/>
              <a:gd name="connsiteY125" fmla="*/ 3571875 h 6934200"/>
              <a:gd name="connsiteX126" fmla="*/ 800100 w 6219825"/>
              <a:gd name="connsiteY126" fmla="*/ 3629025 h 6934200"/>
              <a:gd name="connsiteX127" fmla="*/ 857250 w 6219825"/>
              <a:gd name="connsiteY127" fmla="*/ 3724275 h 6934200"/>
              <a:gd name="connsiteX128" fmla="*/ 923925 w 6219825"/>
              <a:gd name="connsiteY128" fmla="*/ 3781425 h 6934200"/>
              <a:gd name="connsiteX129" fmla="*/ 952500 w 6219825"/>
              <a:gd name="connsiteY129" fmla="*/ 3810000 h 6934200"/>
              <a:gd name="connsiteX130" fmla="*/ 981075 w 6219825"/>
              <a:gd name="connsiteY130" fmla="*/ 3829050 h 6934200"/>
              <a:gd name="connsiteX131" fmla="*/ 1028700 w 6219825"/>
              <a:gd name="connsiteY131" fmla="*/ 3886200 h 6934200"/>
              <a:gd name="connsiteX132" fmla="*/ 1057275 w 6219825"/>
              <a:gd name="connsiteY132" fmla="*/ 3924300 h 6934200"/>
              <a:gd name="connsiteX133" fmla="*/ 1076325 w 6219825"/>
              <a:gd name="connsiteY133" fmla="*/ 3952875 h 6934200"/>
              <a:gd name="connsiteX134" fmla="*/ 1114425 w 6219825"/>
              <a:gd name="connsiteY134" fmla="*/ 3962400 h 6934200"/>
              <a:gd name="connsiteX135" fmla="*/ 1152525 w 6219825"/>
              <a:gd name="connsiteY135" fmla="*/ 3990975 h 6934200"/>
              <a:gd name="connsiteX136" fmla="*/ 1181100 w 6219825"/>
              <a:gd name="connsiteY136" fmla="*/ 4010025 h 6934200"/>
              <a:gd name="connsiteX137" fmla="*/ 1200150 w 6219825"/>
              <a:gd name="connsiteY137" fmla="*/ 4038600 h 6934200"/>
              <a:gd name="connsiteX138" fmla="*/ 1228725 w 6219825"/>
              <a:gd name="connsiteY138" fmla="*/ 4048125 h 6934200"/>
              <a:gd name="connsiteX139" fmla="*/ 1257300 w 6219825"/>
              <a:gd name="connsiteY139" fmla="*/ 4067175 h 6934200"/>
              <a:gd name="connsiteX140" fmla="*/ 1343025 w 6219825"/>
              <a:gd name="connsiteY140" fmla="*/ 4057650 h 6934200"/>
              <a:gd name="connsiteX141" fmla="*/ 1371600 w 6219825"/>
              <a:gd name="connsiteY141" fmla="*/ 4038600 h 6934200"/>
              <a:gd name="connsiteX142" fmla="*/ 1419225 w 6219825"/>
              <a:gd name="connsiteY142" fmla="*/ 3981450 h 6934200"/>
              <a:gd name="connsiteX143" fmla="*/ 1485900 w 6219825"/>
              <a:gd name="connsiteY143" fmla="*/ 3924300 h 6934200"/>
              <a:gd name="connsiteX144" fmla="*/ 1514475 w 6219825"/>
              <a:gd name="connsiteY144" fmla="*/ 3914775 h 6934200"/>
              <a:gd name="connsiteX145" fmla="*/ 1543050 w 6219825"/>
              <a:gd name="connsiteY145" fmla="*/ 3895725 h 6934200"/>
              <a:gd name="connsiteX146" fmla="*/ 1628775 w 6219825"/>
              <a:gd name="connsiteY146" fmla="*/ 3876675 h 6934200"/>
              <a:gd name="connsiteX147" fmla="*/ 1657350 w 6219825"/>
              <a:gd name="connsiteY147" fmla="*/ 3857625 h 6934200"/>
              <a:gd name="connsiteX148" fmla="*/ 1685925 w 6219825"/>
              <a:gd name="connsiteY148" fmla="*/ 3829050 h 6934200"/>
              <a:gd name="connsiteX149" fmla="*/ 1743075 w 6219825"/>
              <a:gd name="connsiteY149" fmla="*/ 3810000 h 6934200"/>
              <a:gd name="connsiteX150" fmla="*/ 1809750 w 6219825"/>
              <a:gd name="connsiteY150" fmla="*/ 3790950 h 6934200"/>
              <a:gd name="connsiteX151" fmla="*/ 1924050 w 6219825"/>
              <a:gd name="connsiteY151" fmla="*/ 3771900 h 6934200"/>
              <a:gd name="connsiteX152" fmla="*/ 1943100 w 6219825"/>
              <a:gd name="connsiteY152" fmla="*/ 3743325 h 6934200"/>
              <a:gd name="connsiteX153" fmla="*/ 2000250 w 6219825"/>
              <a:gd name="connsiteY153" fmla="*/ 3724275 h 6934200"/>
              <a:gd name="connsiteX154" fmla="*/ 2345301 w 6219825"/>
              <a:gd name="connsiteY154" fmla="*/ 3695528 h 6934200"/>
              <a:gd name="connsiteX155" fmla="*/ 2566219 w 6219825"/>
              <a:gd name="connsiteY155" fmla="*/ 3714423 h 6934200"/>
              <a:gd name="connsiteX156" fmla="*/ 2825546 w 6219825"/>
              <a:gd name="connsiteY156" fmla="*/ 3676229 h 6934200"/>
              <a:gd name="connsiteX157" fmla="*/ 3347577 w 6219825"/>
              <a:gd name="connsiteY157" fmla="*/ 3676210 h 6934200"/>
              <a:gd name="connsiteX158" fmla="*/ 3527630 w 6219825"/>
              <a:gd name="connsiteY158" fmla="*/ 3714290 h 6934200"/>
              <a:gd name="connsiteX159" fmla="*/ 3814302 w 6219825"/>
              <a:gd name="connsiteY159" fmla="*/ 3752467 h 6934200"/>
              <a:gd name="connsiteX160" fmla="*/ 3994663 w 6219825"/>
              <a:gd name="connsiteY160" fmla="*/ 3752505 h 6934200"/>
              <a:gd name="connsiteX161" fmla="*/ 4245078 w 6219825"/>
              <a:gd name="connsiteY161" fmla="*/ 3781061 h 6934200"/>
              <a:gd name="connsiteX162" fmla="*/ 4400857 w 6219825"/>
              <a:gd name="connsiteY162" fmla="*/ 3800091 h 6934200"/>
              <a:gd name="connsiteX163" fmla="*/ 4622390 w 6219825"/>
              <a:gd name="connsiteY163" fmla="*/ 3800188 h 6934200"/>
              <a:gd name="connsiteX164" fmla="*/ 4742836 w 6219825"/>
              <a:gd name="connsiteY164" fmla="*/ 3800360 h 6934200"/>
              <a:gd name="connsiteX165" fmla="*/ 5076825 w 6219825"/>
              <a:gd name="connsiteY165" fmla="*/ 3886008 h 6934200"/>
              <a:gd name="connsiteX166" fmla="*/ 5334000 w 6219825"/>
              <a:gd name="connsiteY166" fmla="*/ 3981450 h 6934200"/>
              <a:gd name="connsiteX167" fmla="*/ 5343525 w 6219825"/>
              <a:gd name="connsiteY167" fmla="*/ 4010025 h 6934200"/>
              <a:gd name="connsiteX168" fmla="*/ 5410200 w 6219825"/>
              <a:gd name="connsiteY168" fmla="*/ 4067175 h 6934200"/>
              <a:gd name="connsiteX169" fmla="*/ 5438775 w 6219825"/>
              <a:gd name="connsiteY169" fmla="*/ 4076700 h 6934200"/>
              <a:gd name="connsiteX170" fmla="*/ 5495925 w 6219825"/>
              <a:gd name="connsiteY170" fmla="*/ 4133850 h 6934200"/>
              <a:gd name="connsiteX171" fmla="*/ 5562600 w 6219825"/>
              <a:gd name="connsiteY171" fmla="*/ 4171950 h 6934200"/>
              <a:gd name="connsiteX172" fmla="*/ 5591175 w 6219825"/>
              <a:gd name="connsiteY172" fmla="*/ 4229100 h 6934200"/>
              <a:gd name="connsiteX173" fmla="*/ 5600700 w 6219825"/>
              <a:gd name="connsiteY173" fmla="*/ 4257675 h 6934200"/>
              <a:gd name="connsiteX174" fmla="*/ 5619750 w 6219825"/>
              <a:gd name="connsiteY174" fmla="*/ 4295775 h 6934200"/>
              <a:gd name="connsiteX175" fmla="*/ 5629275 w 6219825"/>
              <a:gd name="connsiteY175" fmla="*/ 4333875 h 6934200"/>
              <a:gd name="connsiteX176" fmla="*/ 5648325 w 6219825"/>
              <a:gd name="connsiteY176" fmla="*/ 4362450 h 6934200"/>
              <a:gd name="connsiteX177" fmla="*/ 5657850 w 6219825"/>
              <a:gd name="connsiteY177" fmla="*/ 4391025 h 6934200"/>
              <a:gd name="connsiteX178" fmla="*/ 5695950 w 6219825"/>
              <a:gd name="connsiteY178" fmla="*/ 4448175 h 6934200"/>
              <a:gd name="connsiteX179" fmla="*/ 5705475 w 6219825"/>
              <a:gd name="connsiteY179" fmla="*/ 4495800 h 6934200"/>
              <a:gd name="connsiteX180" fmla="*/ 5734050 w 6219825"/>
              <a:gd name="connsiteY180" fmla="*/ 4524375 h 6934200"/>
              <a:gd name="connsiteX181" fmla="*/ 5753100 w 6219825"/>
              <a:gd name="connsiteY181" fmla="*/ 4562475 h 6934200"/>
              <a:gd name="connsiteX182" fmla="*/ 5772150 w 6219825"/>
              <a:gd name="connsiteY182" fmla="*/ 4619625 h 6934200"/>
              <a:gd name="connsiteX183" fmla="*/ 5781675 w 6219825"/>
              <a:gd name="connsiteY183" fmla="*/ 4648200 h 6934200"/>
              <a:gd name="connsiteX184" fmla="*/ 5791200 w 6219825"/>
              <a:gd name="connsiteY184" fmla="*/ 4676775 h 6934200"/>
              <a:gd name="connsiteX185" fmla="*/ 5810250 w 6219825"/>
              <a:gd name="connsiteY185" fmla="*/ 5029200 h 6934200"/>
              <a:gd name="connsiteX186" fmla="*/ 5819775 w 6219825"/>
              <a:gd name="connsiteY186" fmla="*/ 5095875 h 6934200"/>
              <a:gd name="connsiteX187" fmla="*/ 5829300 w 6219825"/>
              <a:gd name="connsiteY187" fmla="*/ 5229225 h 6934200"/>
              <a:gd name="connsiteX188" fmla="*/ 5848350 w 6219825"/>
              <a:gd name="connsiteY188" fmla="*/ 5353050 h 6934200"/>
              <a:gd name="connsiteX189" fmla="*/ 5867400 w 6219825"/>
              <a:gd name="connsiteY189" fmla="*/ 5448300 h 6934200"/>
              <a:gd name="connsiteX190" fmla="*/ 5886450 w 6219825"/>
              <a:gd name="connsiteY190" fmla="*/ 5686425 h 6934200"/>
              <a:gd name="connsiteX191" fmla="*/ 5895975 w 6219825"/>
              <a:gd name="connsiteY191" fmla="*/ 5772150 h 6934200"/>
              <a:gd name="connsiteX192" fmla="*/ 5905500 w 6219825"/>
              <a:gd name="connsiteY192" fmla="*/ 6600825 h 6934200"/>
              <a:gd name="connsiteX193" fmla="*/ 5934075 w 6219825"/>
              <a:gd name="connsiteY193" fmla="*/ 6686550 h 6934200"/>
              <a:gd name="connsiteX194" fmla="*/ 5962650 w 6219825"/>
              <a:gd name="connsiteY194" fmla="*/ 6781800 h 6934200"/>
              <a:gd name="connsiteX195" fmla="*/ 5972175 w 6219825"/>
              <a:gd name="connsiteY195" fmla="*/ 6810375 h 6934200"/>
              <a:gd name="connsiteX196" fmla="*/ 5981700 w 6219825"/>
              <a:gd name="connsiteY196" fmla="*/ 6838950 h 6934200"/>
              <a:gd name="connsiteX197" fmla="*/ 6000750 w 6219825"/>
              <a:gd name="connsiteY197" fmla="*/ 6867525 h 6934200"/>
              <a:gd name="connsiteX198" fmla="*/ 6048375 w 6219825"/>
              <a:gd name="connsiteY198" fmla="*/ 6934200 h 6934200"/>
              <a:gd name="connsiteX199" fmla="*/ 6153150 w 6219825"/>
              <a:gd name="connsiteY199" fmla="*/ 6924675 h 6934200"/>
              <a:gd name="connsiteX200" fmla="*/ 6172200 w 6219825"/>
              <a:gd name="connsiteY200" fmla="*/ 6886575 h 6934200"/>
              <a:gd name="connsiteX201" fmla="*/ 6191250 w 6219825"/>
              <a:gd name="connsiteY201" fmla="*/ 5934075 h 6934200"/>
              <a:gd name="connsiteX202" fmla="*/ 6219825 w 6219825"/>
              <a:gd name="connsiteY202" fmla="*/ 2743200 h 6934200"/>
              <a:gd name="connsiteX203" fmla="*/ 6210300 w 6219825"/>
              <a:gd name="connsiteY203" fmla="*/ 228600 h 6934200"/>
              <a:gd name="connsiteX204" fmla="*/ 6181725 w 6219825"/>
              <a:gd name="connsiteY204" fmla="*/ 104775 h 6934200"/>
              <a:gd name="connsiteX205" fmla="*/ 6172200 w 6219825"/>
              <a:gd name="connsiteY205" fmla="*/ 47625 h 6934200"/>
              <a:gd name="connsiteX206" fmla="*/ 6096000 w 6219825"/>
              <a:gd name="connsiteY20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876550 w 6219825"/>
              <a:gd name="connsiteY61" fmla="*/ 2962275 h 6934200"/>
              <a:gd name="connsiteX62" fmla="*/ 2790825 w 6219825"/>
              <a:gd name="connsiteY62" fmla="*/ 2971800 h 6934200"/>
              <a:gd name="connsiteX63" fmla="*/ 2019300 w 6219825"/>
              <a:gd name="connsiteY63" fmla="*/ 2962275 h 6934200"/>
              <a:gd name="connsiteX64" fmla="*/ 1990725 w 6219825"/>
              <a:gd name="connsiteY64" fmla="*/ 2943225 h 6934200"/>
              <a:gd name="connsiteX65" fmla="*/ 1943100 w 6219825"/>
              <a:gd name="connsiteY65" fmla="*/ 2924175 h 6934200"/>
              <a:gd name="connsiteX66" fmla="*/ 1847850 w 6219825"/>
              <a:gd name="connsiteY66" fmla="*/ 2886075 h 6934200"/>
              <a:gd name="connsiteX67" fmla="*/ 1828800 w 6219825"/>
              <a:gd name="connsiteY67" fmla="*/ 2857500 h 6934200"/>
              <a:gd name="connsiteX68" fmla="*/ 1800225 w 6219825"/>
              <a:gd name="connsiteY68" fmla="*/ 2838450 h 6934200"/>
              <a:gd name="connsiteX69" fmla="*/ 1762125 w 6219825"/>
              <a:gd name="connsiteY69" fmla="*/ 2809875 h 6934200"/>
              <a:gd name="connsiteX70" fmla="*/ 1733550 w 6219825"/>
              <a:gd name="connsiteY70" fmla="*/ 2781300 h 6934200"/>
              <a:gd name="connsiteX71" fmla="*/ 1685925 w 6219825"/>
              <a:gd name="connsiteY71" fmla="*/ 2771775 h 6934200"/>
              <a:gd name="connsiteX72" fmla="*/ 1466850 w 6219825"/>
              <a:gd name="connsiteY72" fmla="*/ 2752725 h 6934200"/>
              <a:gd name="connsiteX73" fmla="*/ 1362075 w 6219825"/>
              <a:gd name="connsiteY73" fmla="*/ 2724150 h 6934200"/>
              <a:gd name="connsiteX74" fmla="*/ 1314450 w 6219825"/>
              <a:gd name="connsiteY74" fmla="*/ 2714625 h 6934200"/>
              <a:gd name="connsiteX75" fmla="*/ 1266825 w 6219825"/>
              <a:gd name="connsiteY75" fmla="*/ 2695575 h 6934200"/>
              <a:gd name="connsiteX76" fmla="*/ 1181100 w 6219825"/>
              <a:gd name="connsiteY76" fmla="*/ 2686050 h 6934200"/>
              <a:gd name="connsiteX77" fmla="*/ 1152525 w 6219825"/>
              <a:gd name="connsiteY77" fmla="*/ 2676525 h 6934200"/>
              <a:gd name="connsiteX78" fmla="*/ 1047750 w 6219825"/>
              <a:gd name="connsiteY78" fmla="*/ 2647950 h 6934200"/>
              <a:gd name="connsiteX79" fmla="*/ 1009650 w 6219825"/>
              <a:gd name="connsiteY79" fmla="*/ 2628900 h 6934200"/>
              <a:gd name="connsiteX80" fmla="*/ 962025 w 6219825"/>
              <a:gd name="connsiteY80" fmla="*/ 2609850 h 6934200"/>
              <a:gd name="connsiteX81" fmla="*/ 933450 w 6219825"/>
              <a:gd name="connsiteY81" fmla="*/ 2590800 h 6934200"/>
              <a:gd name="connsiteX82" fmla="*/ 904875 w 6219825"/>
              <a:gd name="connsiteY82" fmla="*/ 2581275 h 6934200"/>
              <a:gd name="connsiteX83" fmla="*/ 876300 w 6219825"/>
              <a:gd name="connsiteY83" fmla="*/ 2562225 h 6934200"/>
              <a:gd name="connsiteX84" fmla="*/ 809625 w 6219825"/>
              <a:gd name="connsiteY84" fmla="*/ 2533650 h 6934200"/>
              <a:gd name="connsiteX85" fmla="*/ 781050 w 6219825"/>
              <a:gd name="connsiteY85" fmla="*/ 2514600 h 6934200"/>
              <a:gd name="connsiteX86" fmla="*/ 752475 w 6219825"/>
              <a:gd name="connsiteY86" fmla="*/ 2505075 h 6934200"/>
              <a:gd name="connsiteX87" fmla="*/ 685800 w 6219825"/>
              <a:gd name="connsiteY87" fmla="*/ 2486025 h 6934200"/>
              <a:gd name="connsiteX88" fmla="*/ 638175 w 6219825"/>
              <a:gd name="connsiteY88" fmla="*/ 2476500 h 6934200"/>
              <a:gd name="connsiteX89" fmla="*/ 581025 w 6219825"/>
              <a:gd name="connsiteY89" fmla="*/ 2457450 h 6934200"/>
              <a:gd name="connsiteX90" fmla="*/ 466725 w 6219825"/>
              <a:gd name="connsiteY90" fmla="*/ 2438400 h 6934200"/>
              <a:gd name="connsiteX91" fmla="*/ 419100 w 6219825"/>
              <a:gd name="connsiteY91" fmla="*/ 2419350 h 6934200"/>
              <a:gd name="connsiteX92" fmla="*/ 390525 w 6219825"/>
              <a:gd name="connsiteY92" fmla="*/ 2409825 h 6934200"/>
              <a:gd name="connsiteX93" fmla="*/ 342900 w 6219825"/>
              <a:gd name="connsiteY93" fmla="*/ 2390775 h 6934200"/>
              <a:gd name="connsiteX94" fmla="*/ 219075 w 6219825"/>
              <a:gd name="connsiteY94" fmla="*/ 2362200 h 6934200"/>
              <a:gd name="connsiteX95" fmla="*/ 190500 w 6219825"/>
              <a:gd name="connsiteY95" fmla="*/ 2352675 h 6934200"/>
              <a:gd name="connsiteX96" fmla="*/ 133350 w 6219825"/>
              <a:gd name="connsiteY96" fmla="*/ 2362200 h 6934200"/>
              <a:gd name="connsiteX97" fmla="*/ 85725 w 6219825"/>
              <a:gd name="connsiteY97" fmla="*/ 2409825 h 6934200"/>
              <a:gd name="connsiteX98" fmla="*/ 57150 w 6219825"/>
              <a:gd name="connsiteY98" fmla="*/ 2447925 h 6934200"/>
              <a:gd name="connsiteX99" fmla="*/ 38100 w 6219825"/>
              <a:gd name="connsiteY99" fmla="*/ 2486025 h 6934200"/>
              <a:gd name="connsiteX100" fmla="*/ 19050 w 6219825"/>
              <a:gd name="connsiteY100" fmla="*/ 2514600 h 6934200"/>
              <a:gd name="connsiteX101" fmla="*/ 9525 w 6219825"/>
              <a:gd name="connsiteY101" fmla="*/ 2552700 h 6934200"/>
              <a:gd name="connsiteX102" fmla="*/ 0 w 6219825"/>
              <a:gd name="connsiteY102" fmla="*/ 2581275 h 6934200"/>
              <a:gd name="connsiteX103" fmla="*/ 28575 w 6219825"/>
              <a:gd name="connsiteY103" fmla="*/ 2733675 h 6934200"/>
              <a:gd name="connsiteX104" fmla="*/ 47625 w 6219825"/>
              <a:gd name="connsiteY104" fmla="*/ 2790825 h 6934200"/>
              <a:gd name="connsiteX105" fmla="*/ 76200 w 6219825"/>
              <a:gd name="connsiteY105" fmla="*/ 2828925 h 6934200"/>
              <a:gd name="connsiteX106" fmla="*/ 85725 w 6219825"/>
              <a:gd name="connsiteY106" fmla="*/ 2857500 h 6934200"/>
              <a:gd name="connsiteX107" fmla="*/ 114300 w 6219825"/>
              <a:gd name="connsiteY107" fmla="*/ 2867025 h 6934200"/>
              <a:gd name="connsiteX108" fmla="*/ 171450 w 6219825"/>
              <a:gd name="connsiteY108" fmla="*/ 2905125 h 6934200"/>
              <a:gd name="connsiteX109" fmla="*/ 200025 w 6219825"/>
              <a:gd name="connsiteY109" fmla="*/ 2914650 h 6934200"/>
              <a:gd name="connsiteX110" fmla="*/ 228600 w 6219825"/>
              <a:gd name="connsiteY110" fmla="*/ 2933700 h 6934200"/>
              <a:gd name="connsiteX111" fmla="*/ 257175 w 6219825"/>
              <a:gd name="connsiteY111" fmla="*/ 2962275 h 6934200"/>
              <a:gd name="connsiteX112" fmla="*/ 314325 w 6219825"/>
              <a:gd name="connsiteY112" fmla="*/ 2981325 h 6934200"/>
              <a:gd name="connsiteX113" fmla="*/ 352425 w 6219825"/>
              <a:gd name="connsiteY113" fmla="*/ 3000375 h 6934200"/>
              <a:gd name="connsiteX114" fmla="*/ 409575 w 6219825"/>
              <a:gd name="connsiteY114" fmla="*/ 3048000 h 6934200"/>
              <a:gd name="connsiteX115" fmla="*/ 438150 w 6219825"/>
              <a:gd name="connsiteY115" fmla="*/ 3086100 h 6934200"/>
              <a:gd name="connsiteX116" fmla="*/ 466725 w 6219825"/>
              <a:gd name="connsiteY116" fmla="*/ 3143250 h 6934200"/>
              <a:gd name="connsiteX117" fmla="*/ 476250 w 6219825"/>
              <a:gd name="connsiteY117" fmla="*/ 3171825 h 6934200"/>
              <a:gd name="connsiteX118" fmla="*/ 504825 w 6219825"/>
              <a:gd name="connsiteY118" fmla="*/ 3209925 h 6934200"/>
              <a:gd name="connsiteX119" fmla="*/ 523875 w 6219825"/>
              <a:gd name="connsiteY119" fmla="*/ 3248025 h 6934200"/>
              <a:gd name="connsiteX120" fmla="*/ 533400 w 6219825"/>
              <a:gd name="connsiteY120" fmla="*/ 3295650 h 6934200"/>
              <a:gd name="connsiteX121" fmla="*/ 590550 w 6219825"/>
              <a:gd name="connsiteY121" fmla="*/ 3371850 h 6934200"/>
              <a:gd name="connsiteX122" fmla="*/ 666750 w 6219825"/>
              <a:gd name="connsiteY122" fmla="*/ 3457575 h 6934200"/>
              <a:gd name="connsiteX123" fmla="*/ 695325 w 6219825"/>
              <a:gd name="connsiteY123" fmla="*/ 3476625 h 6934200"/>
              <a:gd name="connsiteX124" fmla="*/ 762000 w 6219825"/>
              <a:gd name="connsiteY124" fmla="*/ 3571875 h 6934200"/>
              <a:gd name="connsiteX125" fmla="*/ 800100 w 6219825"/>
              <a:gd name="connsiteY125" fmla="*/ 3629025 h 6934200"/>
              <a:gd name="connsiteX126" fmla="*/ 857250 w 6219825"/>
              <a:gd name="connsiteY126" fmla="*/ 3724275 h 6934200"/>
              <a:gd name="connsiteX127" fmla="*/ 923925 w 6219825"/>
              <a:gd name="connsiteY127" fmla="*/ 3781425 h 6934200"/>
              <a:gd name="connsiteX128" fmla="*/ 952500 w 6219825"/>
              <a:gd name="connsiteY128" fmla="*/ 3810000 h 6934200"/>
              <a:gd name="connsiteX129" fmla="*/ 981075 w 6219825"/>
              <a:gd name="connsiteY129" fmla="*/ 3829050 h 6934200"/>
              <a:gd name="connsiteX130" fmla="*/ 1028700 w 6219825"/>
              <a:gd name="connsiteY130" fmla="*/ 3886200 h 6934200"/>
              <a:gd name="connsiteX131" fmla="*/ 1057275 w 6219825"/>
              <a:gd name="connsiteY131" fmla="*/ 3924300 h 6934200"/>
              <a:gd name="connsiteX132" fmla="*/ 1076325 w 6219825"/>
              <a:gd name="connsiteY132" fmla="*/ 3952875 h 6934200"/>
              <a:gd name="connsiteX133" fmla="*/ 1114425 w 6219825"/>
              <a:gd name="connsiteY133" fmla="*/ 3962400 h 6934200"/>
              <a:gd name="connsiteX134" fmla="*/ 1152525 w 6219825"/>
              <a:gd name="connsiteY134" fmla="*/ 3990975 h 6934200"/>
              <a:gd name="connsiteX135" fmla="*/ 1181100 w 6219825"/>
              <a:gd name="connsiteY135" fmla="*/ 4010025 h 6934200"/>
              <a:gd name="connsiteX136" fmla="*/ 1200150 w 6219825"/>
              <a:gd name="connsiteY136" fmla="*/ 4038600 h 6934200"/>
              <a:gd name="connsiteX137" fmla="*/ 1228725 w 6219825"/>
              <a:gd name="connsiteY137" fmla="*/ 4048125 h 6934200"/>
              <a:gd name="connsiteX138" fmla="*/ 1257300 w 6219825"/>
              <a:gd name="connsiteY138" fmla="*/ 4067175 h 6934200"/>
              <a:gd name="connsiteX139" fmla="*/ 1343025 w 6219825"/>
              <a:gd name="connsiteY139" fmla="*/ 4057650 h 6934200"/>
              <a:gd name="connsiteX140" fmla="*/ 1371600 w 6219825"/>
              <a:gd name="connsiteY140" fmla="*/ 4038600 h 6934200"/>
              <a:gd name="connsiteX141" fmla="*/ 1419225 w 6219825"/>
              <a:gd name="connsiteY141" fmla="*/ 3981450 h 6934200"/>
              <a:gd name="connsiteX142" fmla="*/ 1485900 w 6219825"/>
              <a:gd name="connsiteY142" fmla="*/ 3924300 h 6934200"/>
              <a:gd name="connsiteX143" fmla="*/ 1514475 w 6219825"/>
              <a:gd name="connsiteY143" fmla="*/ 3914775 h 6934200"/>
              <a:gd name="connsiteX144" fmla="*/ 1543050 w 6219825"/>
              <a:gd name="connsiteY144" fmla="*/ 3895725 h 6934200"/>
              <a:gd name="connsiteX145" fmla="*/ 1628775 w 6219825"/>
              <a:gd name="connsiteY145" fmla="*/ 3876675 h 6934200"/>
              <a:gd name="connsiteX146" fmla="*/ 1657350 w 6219825"/>
              <a:gd name="connsiteY146" fmla="*/ 3857625 h 6934200"/>
              <a:gd name="connsiteX147" fmla="*/ 1685925 w 6219825"/>
              <a:gd name="connsiteY147" fmla="*/ 3829050 h 6934200"/>
              <a:gd name="connsiteX148" fmla="*/ 1743075 w 6219825"/>
              <a:gd name="connsiteY148" fmla="*/ 3810000 h 6934200"/>
              <a:gd name="connsiteX149" fmla="*/ 1809750 w 6219825"/>
              <a:gd name="connsiteY149" fmla="*/ 3790950 h 6934200"/>
              <a:gd name="connsiteX150" fmla="*/ 1924050 w 6219825"/>
              <a:gd name="connsiteY150" fmla="*/ 3771900 h 6934200"/>
              <a:gd name="connsiteX151" fmla="*/ 1943100 w 6219825"/>
              <a:gd name="connsiteY151" fmla="*/ 3743325 h 6934200"/>
              <a:gd name="connsiteX152" fmla="*/ 2000250 w 6219825"/>
              <a:gd name="connsiteY152" fmla="*/ 3724275 h 6934200"/>
              <a:gd name="connsiteX153" fmla="*/ 2345301 w 6219825"/>
              <a:gd name="connsiteY153" fmla="*/ 3695528 h 6934200"/>
              <a:gd name="connsiteX154" fmla="*/ 2566219 w 6219825"/>
              <a:gd name="connsiteY154" fmla="*/ 3714423 h 6934200"/>
              <a:gd name="connsiteX155" fmla="*/ 2825546 w 6219825"/>
              <a:gd name="connsiteY155" fmla="*/ 3676229 h 6934200"/>
              <a:gd name="connsiteX156" fmla="*/ 3347577 w 6219825"/>
              <a:gd name="connsiteY156" fmla="*/ 3676210 h 6934200"/>
              <a:gd name="connsiteX157" fmla="*/ 3527630 w 6219825"/>
              <a:gd name="connsiteY157" fmla="*/ 3714290 h 6934200"/>
              <a:gd name="connsiteX158" fmla="*/ 3814302 w 6219825"/>
              <a:gd name="connsiteY158" fmla="*/ 3752467 h 6934200"/>
              <a:gd name="connsiteX159" fmla="*/ 3994663 w 6219825"/>
              <a:gd name="connsiteY159" fmla="*/ 3752505 h 6934200"/>
              <a:gd name="connsiteX160" fmla="*/ 4245078 w 6219825"/>
              <a:gd name="connsiteY160" fmla="*/ 3781061 h 6934200"/>
              <a:gd name="connsiteX161" fmla="*/ 4400857 w 6219825"/>
              <a:gd name="connsiteY161" fmla="*/ 3800091 h 6934200"/>
              <a:gd name="connsiteX162" fmla="*/ 4622390 w 6219825"/>
              <a:gd name="connsiteY162" fmla="*/ 3800188 h 6934200"/>
              <a:gd name="connsiteX163" fmla="*/ 4742836 w 6219825"/>
              <a:gd name="connsiteY163" fmla="*/ 3800360 h 6934200"/>
              <a:gd name="connsiteX164" fmla="*/ 5076825 w 6219825"/>
              <a:gd name="connsiteY164" fmla="*/ 3886008 h 6934200"/>
              <a:gd name="connsiteX165" fmla="*/ 5334000 w 6219825"/>
              <a:gd name="connsiteY165" fmla="*/ 3981450 h 6934200"/>
              <a:gd name="connsiteX166" fmla="*/ 5343525 w 6219825"/>
              <a:gd name="connsiteY166" fmla="*/ 4010025 h 6934200"/>
              <a:gd name="connsiteX167" fmla="*/ 5410200 w 6219825"/>
              <a:gd name="connsiteY167" fmla="*/ 4067175 h 6934200"/>
              <a:gd name="connsiteX168" fmla="*/ 5438775 w 6219825"/>
              <a:gd name="connsiteY168" fmla="*/ 4076700 h 6934200"/>
              <a:gd name="connsiteX169" fmla="*/ 5495925 w 6219825"/>
              <a:gd name="connsiteY169" fmla="*/ 4133850 h 6934200"/>
              <a:gd name="connsiteX170" fmla="*/ 5562600 w 6219825"/>
              <a:gd name="connsiteY170" fmla="*/ 4171950 h 6934200"/>
              <a:gd name="connsiteX171" fmla="*/ 5591175 w 6219825"/>
              <a:gd name="connsiteY171" fmla="*/ 4229100 h 6934200"/>
              <a:gd name="connsiteX172" fmla="*/ 5600700 w 6219825"/>
              <a:gd name="connsiteY172" fmla="*/ 4257675 h 6934200"/>
              <a:gd name="connsiteX173" fmla="*/ 5619750 w 6219825"/>
              <a:gd name="connsiteY173" fmla="*/ 4295775 h 6934200"/>
              <a:gd name="connsiteX174" fmla="*/ 5629275 w 6219825"/>
              <a:gd name="connsiteY174" fmla="*/ 4333875 h 6934200"/>
              <a:gd name="connsiteX175" fmla="*/ 5648325 w 6219825"/>
              <a:gd name="connsiteY175" fmla="*/ 4362450 h 6934200"/>
              <a:gd name="connsiteX176" fmla="*/ 5657850 w 6219825"/>
              <a:gd name="connsiteY176" fmla="*/ 4391025 h 6934200"/>
              <a:gd name="connsiteX177" fmla="*/ 5695950 w 6219825"/>
              <a:gd name="connsiteY177" fmla="*/ 4448175 h 6934200"/>
              <a:gd name="connsiteX178" fmla="*/ 5705475 w 6219825"/>
              <a:gd name="connsiteY178" fmla="*/ 4495800 h 6934200"/>
              <a:gd name="connsiteX179" fmla="*/ 5734050 w 6219825"/>
              <a:gd name="connsiteY179" fmla="*/ 4524375 h 6934200"/>
              <a:gd name="connsiteX180" fmla="*/ 5753100 w 6219825"/>
              <a:gd name="connsiteY180" fmla="*/ 4562475 h 6934200"/>
              <a:gd name="connsiteX181" fmla="*/ 5772150 w 6219825"/>
              <a:gd name="connsiteY181" fmla="*/ 4619625 h 6934200"/>
              <a:gd name="connsiteX182" fmla="*/ 5781675 w 6219825"/>
              <a:gd name="connsiteY182" fmla="*/ 4648200 h 6934200"/>
              <a:gd name="connsiteX183" fmla="*/ 5791200 w 6219825"/>
              <a:gd name="connsiteY183" fmla="*/ 4676775 h 6934200"/>
              <a:gd name="connsiteX184" fmla="*/ 5810250 w 6219825"/>
              <a:gd name="connsiteY184" fmla="*/ 5029200 h 6934200"/>
              <a:gd name="connsiteX185" fmla="*/ 5819775 w 6219825"/>
              <a:gd name="connsiteY185" fmla="*/ 5095875 h 6934200"/>
              <a:gd name="connsiteX186" fmla="*/ 5829300 w 6219825"/>
              <a:gd name="connsiteY186" fmla="*/ 5229225 h 6934200"/>
              <a:gd name="connsiteX187" fmla="*/ 5848350 w 6219825"/>
              <a:gd name="connsiteY187" fmla="*/ 5353050 h 6934200"/>
              <a:gd name="connsiteX188" fmla="*/ 5867400 w 6219825"/>
              <a:gd name="connsiteY188" fmla="*/ 5448300 h 6934200"/>
              <a:gd name="connsiteX189" fmla="*/ 5886450 w 6219825"/>
              <a:gd name="connsiteY189" fmla="*/ 5686425 h 6934200"/>
              <a:gd name="connsiteX190" fmla="*/ 5895975 w 6219825"/>
              <a:gd name="connsiteY190" fmla="*/ 5772150 h 6934200"/>
              <a:gd name="connsiteX191" fmla="*/ 5905500 w 6219825"/>
              <a:gd name="connsiteY191" fmla="*/ 6600825 h 6934200"/>
              <a:gd name="connsiteX192" fmla="*/ 5934075 w 6219825"/>
              <a:gd name="connsiteY192" fmla="*/ 6686550 h 6934200"/>
              <a:gd name="connsiteX193" fmla="*/ 5962650 w 6219825"/>
              <a:gd name="connsiteY193" fmla="*/ 6781800 h 6934200"/>
              <a:gd name="connsiteX194" fmla="*/ 5972175 w 6219825"/>
              <a:gd name="connsiteY194" fmla="*/ 6810375 h 6934200"/>
              <a:gd name="connsiteX195" fmla="*/ 5981700 w 6219825"/>
              <a:gd name="connsiteY195" fmla="*/ 6838950 h 6934200"/>
              <a:gd name="connsiteX196" fmla="*/ 6000750 w 6219825"/>
              <a:gd name="connsiteY196" fmla="*/ 6867525 h 6934200"/>
              <a:gd name="connsiteX197" fmla="*/ 6048375 w 6219825"/>
              <a:gd name="connsiteY197" fmla="*/ 6934200 h 6934200"/>
              <a:gd name="connsiteX198" fmla="*/ 6153150 w 6219825"/>
              <a:gd name="connsiteY198" fmla="*/ 6924675 h 6934200"/>
              <a:gd name="connsiteX199" fmla="*/ 6172200 w 6219825"/>
              <a:gd name="connsiteY199" fmla="*/ 6886575 h 6934200"/>
              <a:gd name="connsiteX200" fmla="*/ 6191250 w 6219825"/>
              <a:gd name="connsiteY200" fmla="*/ 5934075 h 6934200"/>
              <a:gd name="connsiteX201" fmla="*/ 6219825 w 6219825"/>
              <a:gd name="connsiteY201" fmla="*/ 2743200 h 6934200"/>
              <a:gd name="connsiteX202" fmla="*/ 6210300 w 6219825"/>
              <a:gd name="connsiteY202" fmla="*/ 228600 h 6934200"/>
              <a:gd name="connsiteX203" fmla="*/ 6181725 w 6219825"/>
              <a:gd name="connsiteY203" fmla="*/ 104775 h 6934200"/>
              <a:gd name="connsiteX204" fmla="*/ 6172200 w 6219825"/>
              <a:gd name="connsiteY204" fmla="*/ 47625 h 6934200"/>
              <a:gd name="connsiteX205" fmla="*/ 6096000 w 6219825"/>
              <a:gd name="connsiteY20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790825 w 6219825"/>
              <a:gd name="connsiteY61" fmla="*/ 2971800 h 6934200"/>
              <a:gd name="connsiteX62" fmla="*/ 2019300 w 6219825"/>
              <a:gd name="connsiteY62" fmla="*/ 2962275 h 6934200"/>
              <a:gd name="connsiteX63" fmla="*/ 1990725 w 6219825"/>
              <a:gd name="connsiteY63" fmla="*/ 2943225 h 6934200"/>
              <a:gd name="connsiteX64" fmla="*/ 1943100 w 6219825"/>
              <a:gd name="connsiteY64" fmla="*/ 2924175 h 6934200"/>
              <a:gd name="connsiteX65" fmla="*/ 1847850 w 6219825"/>
              <a:gd name="connsiteY65" fmla="*/ 2886075 h 6934200"/>
              <a:gd name="connsiteX66" fmla="*/ 1828800 w 6219825"/>
              <a:gd name="connsiteY66" fmla="*/ 2857500 h 6934200"/>
              <a:gd name="connsiteX67" fmla="*/ 1800225 w 6219825"/>
              <a:gd name="connsiteY67" fmla="*/ 2838450 h 6934200"/>
              <a:gd name="connsiteX68" fmla="*/ 1762125 w 6219825"/>
              <a:gd name="connsiteY68" fmla="*/ 2809875 h 6934200"/>
              <a:gd name="connsiteX69" fmla="*/ 1733550 w 6219825"/>
              <a:gd name="connsiteY69" fmla="*/ 2781300 h 6934200"/>
              <a:gd name="connsiteX70" fmla="*/ 1685925 w 6219825"/>
              <a:gd name="connsiteY70" fmla="*/ 2771775 h 6934200"/>
              <a:gd name="connsiteX71" fmla="*/ 1466850 w 6219825"/>
              <a:gd name="connsiteY71" fmla="*/ 2752725 h 6934200"/>
              <a:gd name="connsiteX72" fmla="*/ 1362075 w 6219825"/>
              <a:gd name="connsiteY72" fmla="*/ 2724150 h 6934200"/>
              <a:gd name="connsiteX73" fmla="*/ 1314450 w 6219825"/>
              <a:gd name="connsiteY73" fmla="*/ 2714625 h 6934200"/>
              <a:gd name="connsiteX74" fmla="*/ 1266825 w 6219825"/>
              <a:gd name="connsiteY74" fmla="*/ 2695575 h 6934200"/>
              <a:gd name="connsiteX75" fmla="*/ 1181100 w 6219825"/>
              <a:gd name="connsiteY75" fmla="*/ 2686050 h 6934200"/>
              <a:gd name="connsiteX76" fmla="*/ 1152525 w 6219825"/>
              <a:gd name="connsiteY76" fmla="*/ 2676525 h 6934200"/>
              <a:gd name="connsiteX77" fmla="*/ 1047750 w 6219825"/>
              <a:gd name="connsiteY77" fmla="*/ 2647950 h 6934200"/>
              <a:gd name="connsiteX78" fmla="*/ 1009650 w 6219825"/>
              <a:gd name="connsiteY78" fmla="*/ 2628900 h 6934200"/>
              <a:gd name="connsiteX79" fmla="*/ 962025 w 6219825"/>
              <a:gd name="connsiteY79" fmla="*/ 2609850 h 6934200"/>
              <a:gd name="connsiteX80" fmla="*/ 933450 w 6219825"/>
              <a:gd name="connsiteY80" fmla="*/ 2590800 h 6934200"/>
              <a:gd name="connsiteX81" fmla="*/ 904875 w 6219825"/>
              <a:gd name="connsiteY81" fmla="*/ 2581275 h 6934200"/>
              <a:gd name="connsiteX82" fmla="*/ 876300 w 6219825"/>
              <a:gd name="connsiteY82" fmla="*/ 2562225 h 6934200"/>
              <a:gd name="connsiteX83" fmla="*/ 809625 w 6219825"/>
              <a:gd name="connsiteY83" fmla="*/ 2533650 h 6934200"/>
              <a:gd name="connsiteX84" fmla="*/ 781050 w 6219825"/>
              <a:gd name="connsiteY84" fmla="*/ 2514600 h 6934200"/>
              <a:gd name="connsiteX85" fmla="*/ 752475 w 6219825"/>
              <a:gd name="connsiteY85" fmla="*/ 2505075 h 6934200"/>
              <a:gd name="connsiteX86" fmla="*/ 685800 w 6219825"/>
              <a:gd name="connsiteY86" fmla="*/ 2486025 h 6934200"/>
              <a:gd name="connsiteX87" fmla="*/ 638175 w 6219825"/>
              <a:gd name="connsiteY87" fmla="*/ 2476500 h 6934200"/>
              <a:gd name="connsiteX88" fmla="*/ 581025 w 6219825"/>
              <a:gd name="connsiteY88" fmla="*/ 2457450 h 6934200"/>
              <a:gd name="connsiteX89" fmla="*/ 466725 w 6219825"/>
              <a:gd name="connsiteY89" fmla="*/ 2438400 h 6934200"/>
              <a:gd name="connsiteX90" fmla="*/ 419100 w 6219825"/>
              <a:gd name="connsiteY90" fmla="*/ 2419350 h 6934200"/>
              <a:gd name="connsiteX91" fmla="*/ 390525 w 6219825"/>
              <a:gd name="connsiteY91" fmla="*/ 2409825 h 6934200"/>
              <a:gd name="connsiteX92" fmla="*/ 342900 w 6219825"/>
              <a:gd name="connsiteY92" fmla="*/ 2390775 h 6934200"/>
              <a:gd name="connsiteX93" fmla="*/ 219075 w 6219825"/>
              <a:gd name="connsiteY93" fmla="*/ 2362200 h 6934200"/>
              <a:gd name="connsiteX94" fmla="*/ 190500 w 6219825"/>
              <a:gd name="connsiteY94" fmla="*/ 2352675 h 6934200"/>
              <a:gd name="connsiteX95" fmla="*/ 133350 w 6219825"/>
              <a:gd name="connsiteY95" fmla="*/ 2362200 h 6934200"/>
              <a:gd name="connsiteX96" fmla="*/ 85725 w 6219825"/>
              <a:gd name="connsiteY96" fmla="*/ 2409825 h 6934200"/>
              <a:gd name="connsiteX97" fmla="*/ 57150 w 6219825"/>
              <a:gd name="connsiteY97" fmla="*/ 2447925 h 6934200"/>
              <a:gd name="connsiteX98" fmla="*/ 38100 w 6219825"/>
              <a:gd name="connsiteY98" fmla="*/ 2486025 h 6934200"/>
              <a:gd name="connsiteX99" fmla="*/ 19050 w 6219825"/>
              <a:gd name="connsiteY99" fmla="*/ 2514600 h 6934200"/>
              <a:gd name="connsiteX100" fmla="*/ 9525 w 6219825"/>
              <a:gd name="connsiteY100" fmla="*/ 2552700 h 6934200"/>
              <a:gd name="connsiteX101" fmla="*/ 0 w 6219825"/>
              <a:gd name="connsiteY101" fmla="*/ 2581275 h 6934200"/>
              <a:gd name="connsiteX102" fmla="*/ 28575 w 6219825"/>
              <a:gd name="connsiteY102" fmla="*/ 2733675 h 6934200"/>
              <a:gd name="connsiteX103" fmla="*/ 47625 w 6219825"/>
              <a:gd name="connsiteY103" fmla="*/ 2790825 h 6934200"/>
              <a:gd name="connsiteX104" fmla="*/ 76200 w 6219825"/>
              <a:gd name="connsiteY104" fmla="*/ 2828925 h 6934200"/>
              <a:gd name="connsiteX105" fmla="*/ 85725 w 6219825"/>
              <a:gd name="connsiteY105" fmla="*/ 2857500 h 6934200"/>
              <a:gd name="connsiteX106" fmla="*/ 114300 w 6219825"/>
              <a:gd name="connsiteY106" fmla="*/ 2867025 h 6934200"/>
              <a:gd name="connsiteX107" fmla="*/ 171450 w 6219825"/>
              <a:gd name="connsiteY107" fmla="*/ 2905125 h 6934200"/>
              <a:gd name="connsiteX108" fmla="*/ 200025 w 6219825"/>
              <a:gd name="connsiteY108" fmla="*/ 2914650 h 6934200"/>
              <a:gd name="connsiteX109" fmla="*/ 228600 w 6219825"/>
              <a:gd name="connsiteY109" fmla="*/ 2933700 h 6934200"/>
              <a:gd name="connsiteX110" fmla="*/ 257175 w 6219825"/>
              <a:gd name="connsiteY110" fmla="*/ 2962275 h 6934200"/>
              <a:gd name="connsiteX111" fmla="*/ 314325 w 6219825"/>
              <a:gd name="connsiteY111" fmla="*/ 2981325 h 6934200"/>
              <a:gd name="connsiteX112" fmla="*/ 352425 w 6219825"/>
              <a:gd name="connsiteY112" fmla="*/ 3000375 h 6934200"/>
              <a:gd name="connsiteX113" fmla="*/ 409575 w 6219825"/>
              <a:gd name="connsiteY113" fmla="*/ 3048000 h 6934200"/>
              <a:gd name="connsiteX114" fmla="*/ 438150 w 6219825"/>
              <a:gd name="connsiteY114" fmla="*/ 3086100 h 6934200"/>
              <a:gd name="connsiteX115" fmla="*/ 466725 w 6219825"/>
              <a:gd name="connsiteY115" fmla="*/ 3143250 h 6934200"/>
              <a:gd name="connsiteX116" fmla="*/ 476250 w 6219825"/>
              <a:gd name="connsiteY116" fmla="*/ 3171825 h 6934200"/>
              <a:gd name="connsiteX117" fmla="*/ 504825 w 6219825"/>
              <a:gd name="connsiteY117" fmla="*/ 3209925 h 6934200"/>
              <a:gd name="connsiteX118" fmla="*/ 523875 w 6219825"/>
              <a:gd name="connsiteY118" fmla="*/ 3248025 h 6934200"/>
              <a:gd name="connsiteX119" fmla="*/ 533400 w 6219825"/>
              <a:gd name="connsiteY119" fmla="*/ 3295650 h 6934200"/>
              <a:gd name="connsiteX120" fmla="*/ 590550 w 6219825"/>
              <a:gd name="connsiteY120" fmla="*/ 3371850 h 6934200"/>
              <a:gd name="connsiteX121" fmla="*/ 666750 w 6219825"/>
              <a:gd name="connsiteY121" fmla="*/ 3457575 h 6934200"/>
              <a:gd name="connsiteX122" fmla="*/ 695325 w 6219825"/>
              <a:gd name="connsiteY122" fmla="*/ 3476625 h 6934200"/>
              <a:gd name="connsiteX123" fmla="*/ 762000 w 6219825"/>
              <a:gd name="connsiteY123" fmla="*/ 3571875 h 6934200"/>
              <a:gd name="connsiteX124" fmla="*/ 800100 w 6219825"/>
              <a:gd name="connsiteY124" fmla="*/ 3629025 h 6934200"/>
              <a:gd name="connsiteX125" fmla="*/ 857250 w 6219825"/>
              <a:gd name="connsiteY125" fmla="*/ 3724275 h 6934200"/>
              <a:gd name="connsiteX126" fmla="*/ 923925 w 6219825"/>
              <a:gd name="connsiteY126" fmla="*/ 3781425 h 6934200"/>
              <a:gd name="connsiteX127" fmla="*/ 952500 w 6219825"/>
              <a:gd name="connsiteY127" fmla="*/ 3810000 h 6934200"/>
              <a:gd name="connsiteX128" fmla="*/ 981075 w 6219825"/>
              <a:gd name="connsiteY128" fmla="*/ 3829050 h 6934200"/>
              <a:gd name="connsiteX129" fmla="*/ 1028700 w 6219825"/>
              <a:gd name="connsiteY129" fmla="*/ 3886200 h 6934200"/>
              <a:gd name="connsiteX130" fmla="*/ 1057275 w 6219825"/>
              <a:gd name="connsiteY130" fmla="*/ 3924300 h 6934200"/>
              <a:gd name="connsiteX131" fmla="*/ 1076325 w 6219825"/>
              <a:gd name="connsiteY131" fmla="*/ 3952875 h 6934200"/>
              <a:gd name="connsiteX132" fmla="*/ 1114425 w 6219825"/>
              <a:gd name="connsiteY132" fmla="*/ 3962400 h 6934200"/>
              <a:gd name="connsiteX133" fmla="*/ 1152525 w 6219825"/>
              <a:gd name="connsiteY133" fmla="*/ 3990975 h 6934200"/>
              <a:gd name="connsiteX134" fmla="*/ 1181100 w 6219825"/>
              <a:gd name="connsiteY134" fmla="*/ 4010025 h 6934200"/>
              <a:gd name="connsiteX135" fmla="*/ 1200150 w 6219825"/>
              <a:gd name="connsiteY135" fmla="*/ 4038600 h 6934200"/>
              <a:gd name="connsiteX136" fmla="*/ 1228725 w 6219825"/>
              <a:gd name="connsiteY136" fmla="*/ 4048125 h 6934200"/>
              <a:gd name="connsiteX137" fmla="*/ 1257300 w 6219825"/>
              <a:gd name="connsiteY137" fmla="*/ 4067175 h 6934200"/>
              <a:gd name="connsiteX138" fmla="*/ 1343025 w 6219825"/>
              <a:gd name="connsiteY138" fmla="*/ 4057650 h 6934200"/>
              <a:gd name="connsiteX139" fmla="*/ 1371600 w 6219825"/>
              <a:gd name="connsiteY139" fmla="*/ 4038600 h 6934200"/>
              <a:gd name="connsiteX140" fmla="*/ 1419225 w 6219825"/>
              <a:gd name="connsiteY140" fmla="*/ 3981450 h 6934200"/>
              <a:gd name="connsiteX141" fmla="*/ 1485900 w 6219825"/>
              <a:gd name="connsiteY141" fmla="*/ 3924300 h 6934200"/>
              <a:gd name="connsiteX142" fmla="*/ 1514475 w 6219825"/>
              <a:gd name="connsiteY142" fmla="*/ 3914775 h 6934200"/>
              <a:gd name="connsiteX143" fmla="*/ 1543050 w 6219825"/>
              <a:gd name="connsiteY143" fmla="*/ 3895725 h 6934200"/>
              <a:gd name="connsiteX144" fmla="*/ 1628775 w 6219825"/>
              <a:gd name="connsiteY144" fmla="*/ 3876675 h 6934200"/>
              <a:gd name="connsiteX145" fmla="*/ 1657350 w 6219825"/>
              <a:gd name="connsiteY145" fmla="*/ 3857625 h 6934200"/>
              <a:gd name="connsiteX146" fmla="*/ 1685925 w 6219825"/>
              <a:gd name="connsiteY146" fmla="*/ 3829050 h 6934200"/>
              <a:gd name="connsiteX147" fmla="*/ 1743075 w 6219825"/>
              <a:gd name="connsiteY147" fmla="*/ 3810000 h 6934200"/>
              <a:gd name="connsiteX148" fmla="*/ 1809750 w 6219825"/>
              <a:gd name="connsiteY148" fmla="*/ 3790950 h 6934200"/>
              <a:gd name="connsiteX149" fmla="*/ 1924050 w 6219825"/>
              <a:gd name="connsiteY149" fmla="*/ 3771900 h 6934200"/>
              <a:gd name="connsiteX150" fmla="*/ 1943100 w 6219825"/>
              <a:gd name="connsiteY150" fmla="*/ 3743325 h 6934200"/>
              <a:gd name="connsiteX151" fmla="*/ 2000250 w 6219825"/>
              <a:gd name="connsiteY151" fmla="*/ 3724275 h 6934200"/>
              <a:gd name="connsiteX152" fmla="*/ 2345301 w 6219825"/>
              <a:gd name="connsiteY152" fmla="*/ 3695528 h 6934200"/>
              <a:gd name="connsiteX153" fmla="*/ 2566219 w 6219825"/>
              <a:gd name="connsiteY153" fmla="*/ 3714423 h 6934200"/>
              <a:gd name="connsiteX154" fmla="*/ 2825546 w 6219825"/>
              <a:gd name="connsiteY154" fmla="*/ 3676229 h 6934200"/>
              <a:gd name="connsiteX155" fmla="*/ 3347577 w 6219825"/>
              <a:gd name="connsiteY155" fmla="*/ 3676210 h 6934200"/>
              <a:gd name="connsiteX156" fmla="*/ 3527630 w 6219825"/>
              <a:gd name="connsiteY156" fmla="*/ 3714290 h 6934200"/>
              <a:gd name="connsiteX157" fmla="*/ 3814302 w 6219825"/>
              <a:gd name="connsiteY157" fmla="*/ 3752467 h 6934200"/>
              <a:gd name="connsiteX158" fmla="*/ 3994663 w 6219825"/>
              <a:gd name="connsiteY158" fmla="*/ 3752505 h 6934200"/>
              <a:gd name="connsiteX159" fmla="*/ 4245078 w 6219825"/>
              <a:gd name="connsiteY159" fmla="*/ 3781061 h 6934200"/>
              <a:gd name="connsiteX160" fmla="*/ 4400857 w 6219825"/>
              <a:gd name="connsiteY160" fmla="*/ 3800091 h 6934200"/>
              <a:gd name="connsiteX161" fmla="*/ 4622390 w 6219825"/>
              <a:gd name="connsiteY161" fmla="*/ 3800188 h 6934200"/>
              <a:gd name="connsiteX162" fmla="*/ 4742836 w 6219825"/>
              <a:gd name="connsiteY162" fmla="*/ 3800360 h 6934200"/>
              <a:gd name="connsiteX163" fmla="*/ 5076825 w 6219825"/>
              <a:gd name="connsiteY163" fmla="*/ 3886008 h 6934200"/>
              <a:gd name="connsiteX164" fmla="*/ 5334000 w 6219825"/>
              <a:gd name="connsiteY164" fmla="*/ 3981450 h 6934200"/>
              <a:gd name="connsiteX165" fmla="*/ 5343525 w 6219825"/>
              <a:gd name="connsiteY165" fmla="*/ 4010025 h 6934200"/>
              <a:gd name="connsiteX166" fmla="*/ 5410200 w 6219825"/>
              <a:gd name="connsiteY166" fmla="*/ 4067175 h 6934200"/>
              <a:gd name="connsiteX167" fmla="*/ 5438775 w 6219825"/>
              <a:gd name="connsiteY167" fmla="*/ 4076700 h 6934200"/>
              <a:gd name="connsiteX168" fmla="*/ 5495925 w 6219825"/>
              <a:gd name="connsiteY168" fmla="*/ 4133850 h 6934200"/>
              <a:gd name="connsiteX169" fmla="*/ 5562600 w 6219825"/>
              <a:gd name="connsiteY169" fmla="*/ 4171950 h 6934200"/>
              <a:gd name="connsiteX170" fmla="*/ 5591175 w 6219825"/>
              <a:gd name="connsiteY170" fmla="*/ 4229100 h 6934200"/>
              <a:gd name="connsiteX171" fmla="*/ 5600700 w 6219825"/>
              <a:gd name="connsiteY171" fmla="*/ 4257675 h 6934200"/>
              <a:gd name="connsiteX172" fmla="*/ 5619750 w 6219825"/>
              <a:gd name="connsiteY172" fmla="*/ 4295775 h 6934200"/>
              <a:gd name="connsiteX173" fmla="*/ 5629275 w 6219825"/>
              <a:gd name="connsiteY173" fmla="*/ 4333875 h 6934200"/>
              <a:gd name="connsiteX174" fmla="*/ 5648325 w 6219825"/>
              <a:gd name="connsiteY174" fmla="*/ 4362450 h 6934200"/>
              <a:gd name="connsiteX175" fmla="*/ 5657850 w 6219825"/>
              <a:gd name="connsiteY175" fmla="*/ 4391025 h 6934200"/>
              <a:gd name="connsiteX176" fmla="*/ 5695950 w 6219825"/>
              <a:gd name="connsiteY176" fmla="*/ 4448175 h 6934200"/>
              <a:gd name="connsiteX177" fmla="*/ 5705475 w 6219825"/>
              <a:gd name="connsiteY177" fmla="*/ 4495800 h 6934200"/>
              <a:gd name="connsiteX178" fmla="*/ 5734050 w 6219825"/>
              <a:gd name="connsiteY178" fmla="*/ 4524375 h 6934200"/>
              <a:gd name="connsiteX179" fmla="*/ 5753100 w 6219825"/>
              <a:gd name="connsiteY179" fmla="*/ 4562475 h 6934200"/>
              <a:gd name="connsiteX180" fmla="*/ 5772150 w 6219825"/>
              <a:gd name="connsiteY180" fmla="*/ 4619625 h 6934200"/>
              <a:gd name="connsiteX181" fmla="*/ 5781675 w 6219825"/>
              <a:gd name="connsiteY181" fmla="*/ 4648200 h 6934200"/>
              <a:gd name="connsiteX182" fmla="*/ 5791200 w 6219825"/>
              <a:gd name="connsiteY182" fmla="*/ 4676775 h 6934200"/>
              <a:gd name="connsiteX183" fmla="*/ 5810250 w 6219825"/>
              <a:gd name="connsiteY183" fmla="*/ 5029200 h 6934200"/>
              <a:gd name="connsiteX184" fmla="*/ 5819775 w 6219825"/>
              <a:gd name="connsiteY184" fmla="*/ 5095875 h 6934200"/>
              <a:gd name="connsiteX185" fmla="*/ 5829300 w 6219825"/>
              <a:gd name="connsiteY185" fmla="*/ 5229225 h 6934200"/>
              <a:gd name="connsiteX186" fmla="*/ 5848350 w 6219825"/>
              <a:gd name="connsiteY186" fmla="*/ 5353050 h 6934200"/>
              <a:gd name="connsiteX187" fmla="*/ 5867400 w 6219825"/>
              <a:gd name="connsiteY187" fmla="*/ 5448300 h 6934200"/>
              <a:gd name="connsiteX188" fmla="*/ 5886450 w 6219825"/>
              <a:gd name="connsiteY188" fmla="*/ 5686425 h 6934200"/>
              <a:gd name="connsiteX189" fmla="*/ 5895975 w 6219825"/>
              <a:gd name="connsiteY189" fmla="*/ 5772150 h 6934200"/>
              <a:gd name="connsiteX190" fmla="*/ 5905500 w 6219825"/>
              <a:gd name="connsiteY190" fmla="*/ 6600825 h 6934200"/>
              <a:gd name="connsiteX191" fmla="*/ 5934075 w 6219825"/>
              <a:gd name="connsiteY191" fmla="*/ 6686550 h 6934200"/>
              <a:gd name="connsiteX192" fmla="*/ 5962650 w 6219825"/>
              <a:gd name="connsiteY192" fmla="*/ 6781800 h 6934200"/>
              <a:gd name="connsiteX193" fmla="*/ 5972175 w 6219825"/>
              <a:gd name="connsiteY193" fmla="*/ 6810375 h 6934200"/>
              <a:gd name="connsiteX194" fmla="*/ 5981700 w 6219825"/>
              <a:gd name="connsiteY194" fmla="*/ 6838950 h 6934200"/>
              <a:gd name="connsiteX195" fmla="*/ 6000750 w 6219825"/>
              <a:gd name="connsiteY195" fmla="*/ 6867525 h 6934200"/>
              <a:gd name="connsiteX196" fmla="*/ 6048375 w 6219825"/>
              <a:gd name="connsiteY196" fmla="*/ 6934200 h 6934200"/>
              <a:gd name="connsiteX197" fmla="*/ 6153150 w 6219825"/>
              <a:gd name="connsiteY197" fmla="*/ 6924675 h 6934200"/>
              <a:gd name="connsiteX198" fmla="*/ 6172200 w 6219825"/>
              <a:gd name="connsiteY198" fmla="*/ 6886575 h 6934200"/>
              <a:gd name="connsiteX199" fmla="*/ 6191250 w 6219825"/>
              <a:gd name="connsiteY199" fmla="*/ 5934075 h 6934200"/>
              <a:gd name="connsiteX200" fmla="*/ 6219825 w 6219825"/>
              <a:gd name="connsiteY200" fmla="*/ 2743200 h 6934200"/>
              <a:gd name="connsiteX201" fmla="*/ 6210300 w 6219825"/>
              <a:gd name="connsiteY201" fmla="*/ 228600 h 6934200"/>
              <a:gd name="connsiteX202" fmla="*/ 6181725 w 6219825"/>
              <a:gd name="connsiteY202" fmla="*/ 104775 h 6934200"/>
              <a:gd name="connsiteX203" fmla="*/ 6172200 w 6219825"/>
              <a:gd name="connsiteY203" fmla="*/ 47625 h 6934200"/>
              <a:gd name="connsiteX204" fmla="*/ 6096000 w 6219825"/>
              <a:gd name="connsiteY20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943100 w 6219825"/>
              <a:gd name="connsiteY63" fmla="*/ 2924175 h 6934200"/>
              <a:gd name="connsiteX64" fmla="*/ 1847850 w 6219825"/>
              <a:gd name="connsiteY64" fmla="*/ 2886075 h 6934200"/>
              <a:gd name="connsiteX65" fmla="*/ 1828800 w 6219825"/>
              <a:gd name="connsiteY65" fmla="*/ 2857500 h 6934200"/>
              <a:gd name="connsiteX66" fmla="*/ 1800225 w 6219825"/>
              <a:gd name="connsiteY66" fmla="*/ 2838450 h 6934200"/>
              <a:gd name="connsiteX67" fmla="*/ 1762125 w 6219825"/>
              <a:gd name="connsiteY67" fmla="*/ 2809875 h 6934200"/>
              <a:gd name="connsiteX68" fmla="*/ 1733550 w 6219825"/>
              <a:gd name="connsiteY68" fmla="*/ 2781300 h 6934200"/>
              <a:gd name="connsiteX69" fmla="*/ 1685925 w 6219825"/>
              <a:gd name="connsiteY69" fmla="*/ 2771775 h 6934200"/>
              <a:gd name="connsiteX70" fmla="*/ 1466850 w 6219825"/>
              <a:gd name="connsiteY70" fmla="*/ 2752725 h 6934200"/>
              <a:gd name="connsiteX71" fmla="*/ 1362075 w 6219825"/>
              <a:gd name="connsiteY71" fmla="*/ 2724150 h 6934200"/>
              <a:gd name="connsiteX72" fmla="*/ 1314450 w 6219825"/>
              <a:gd name="connsiteY72" fmla="*/ 2714625 h 6934200"/>
              <a:gd name="connsiteX73" fmla="*/ 1266825 w 6219825"/>
              <a:gd name="connsiteY73" fmla="*/ 2695575 h 6934200"/>
              <a:gd name="connsiteX74" fmla="*/ 1181100 w 6219825"/>
              <a:gd name="connsiteY74" fmla="*/ 2686050 h 6934200"/>
              <a:gd name="connsiteX75" fmla="*/ 1152525 w 6219825"/>
              <a:gd name="connsiteY75" fmla="*/ 2676525 h 6934200"/>
              <a:gd name="connsiteX76" fmla="*/ 1047750 w 6219825"/>
              <a:gd name="connsiteY76" fmla="*/ 2647950 h 6934200"/>
              <a:gd name="connsiteX77" fmla="*/ 1009650 w 6219825"/>
              <a:gd name="connsiteY77" fmla="*/ 2628900 h 6934200"/>
              <a:gd name="connsiteX78" fmla="*/ 962025 w 6219825"/>
              <a:gd name="connsiteY78" fmla="*/ 2609850 h 6934200"/>
              <a:gd name="connsiteX79" fmla="*/ 933450 w 6219825"/>
              <a:gd name="connsiteY79" fmla="*/ 2590800 h 6934200"/>
              <a:gd name="connsiteX80" fmla="*/ 904875 w 6219825"/>
              <a:gd name="connsiteY80" fmla="*/ 2581275 h 6934200"/>
              <a:gd name="connsiteX81" fmla="*/ 876300 w 6219825"/>
              <a:gd name="connsiteY81" fmla="*/ 2562225 h 6934200"/>
              <a:gd name="connsiteX82" fmla="*/ 809625 w 6219825"/>
              <a:gd name="connsiteY82" fmla="*/ 2533650 h 6934200"/>
              <a:gd name="connsiteX83" fmla="*/ 781050 w 6219825"/>
              <a:gd name="connsiteY83" fmla="*/ 2514600 h 6934200"/>
              <a:gd name="connsiteX84" fmla="*/ 752475 w 6219825"/>
              <a:gd name="connsiteY84" fmla="*/ 2505075 h 6934200"/>
              <a:gd name="connsiteX85" fmla="*/ 685800 w 6219825"/>
              <a:gd name="connsiteY85" fmla="*/ 2486025 h 6934200"/>
              <a:gd name="connsiteX86" fmla="*/ 638175 w 6219825"/>
              <a:gd name="connsiteY86" fmla="*/ 2476500 h 6934200"/>
              <a:gd name="connsiteX87" fmla="*/ 581025 w 6219825"/>
              <a:gd name="connsiteY87" fmla="*/ 2457450 h 6934200"/>
              <a:gd name="connsiteX88" fmla="*/ 466725 w 6219825"/>
              <a:gd name="connsiteY88" fmla="*/ 2438400 h 6934200"/>
              <a:gd name="connsiteX89" fmla="*/ 419100 w 6219825"/>
              <a:gd name="connsiteY89" fmla="*/ 2419350 h 6934200"/>
              <a:gd name="connsiteX90" fmla="*/ 390525 w 6219825"/>
              <a:gd name="connsiteY90" fmla="*/ 2409825 h 6934200"/>
              <a:gd name="connsiteX91" fmla="*/ 342900 w 6219825"/>
              <a:gd name="connsiteY91" fmla="*/ 2390775 h 6934200"/>
              <a:gd name="connsiteX92" fmla="*/ 219075 w 6219825"/>
              <a:gd name="connsiteY92" fmla="*/ 2362200 h 6934200"/>
              <a:gd name="connsiteX93" fmla="*/ 190500 w 6219825"/>
              <a:gd name="connsiteY93" fmla="*/ 2352675 h 6934200"/>
              <a:gd name="connsiteX94" fmla="*/ 133350 w 6219825"/>
              <a:gd name="connsiteY94" fmla="*/ 2362200 h 6934200"/>
              <a:gd name="connsiteX95" fmla="*/ 85725 w 6219825"/>
              <a:gd name="connsiteY95" fmla="*/ 2409825 h 6934200"/>
              <a:gd name="connsiteX96" fmla="*/ 57150 w 6219825"/>
              <a:gd name="connsiteY96" fmla="*/ 2447925 h 6934200"/>
              <a:gd name="connsiteX97" fmla="*/ 38100 w 6219825"/>
              <a:gd name="connsiteY97" fmla="*/ 2486025 h 6934200"/>
              <a:gd name="connsiteX98" fmla="*/ 19050 w 6219825"/>
              <a:gd name="connsiteY98" fmla="*/ 2514600 h 6934200"/>
              <a:gd name="connsiteX99" fmla="*/ 9525 w 6219825"/>
              <a:gd name="connsiteY99" fmla="*/ 2552700 h 6934200"/>
              <a:gd name="connsiteX100" fmla="*/ 0 w 6219825"/>
              <a:gd name="connsiteY100" fmla="*/ 2581275 h 6934200"/>
              <a:gd name="connsiteX101" fmla="*/ 28575 w 6219825"/>
              <a:gd name="connsiteY101" fmla="*/ 2733675 h 6934200"/>
              <a:gd name="connsiteX102" fmla="*/ 47625 w 6219825"/>
              <a:gd name="connsiteY102" fmla="*/ 2790825 h 6934200"/>
              <a:gd name="connsiteX103" fmla="*/ 76200 w 6219825"/>
              <a:gd name="connsiteY103" fmla="*/ 2828925 h 6934200"/>
              <a:gd name="connsiteX104" fmla="*/ 85725 w 6219825"/>
              <a:gd name="connsiteY104" fmla="*/ 2857500 h 6934200"/>
              <a:gd name="connsiteX105" fmla="*/ 114300 w 6219825"/>
              <a:gd name="connsiteY105" fmla="*/ 2867025 h 6934200"/>
              <a:gd name="connsiteX106" fmla="*/ 171450 w 6219825"/>
              <a:gd name="connsiteY106" fmla="*/ 2905125 h 6934200"/>
              <a:gd name="connsiteX107" fmla="*/ 200025 w 6219825"/>
              <a:gd name="connsiteY107" fmla="*/ 2914650 h 6934200"/>
              <a:gd name="connsiteX108" fmla="*/ 228600 w 6219825"/>
              <a:gd name="connsiteY108" fmla="*/ 2933700 h 6934200"/>
              <a:gd name="connsiteX109" fmla="*/ 257175 w 6219825"/>
              <a:gd name="connsiteY109" fmla="*/ 2962275 h 6934200"/>
              <a:gd name="connsiteX110" fmla="*/ 314325 w 6219825"/>
              <a:gd name="connsiteY110" fmla="*/ 2981325 h 6934200"/>
              <a:gd name="connsiteX111" fmla="*/ 352425 w 6219825"/>
              <a:gd name="connsiteY111" fmla="*/ 3000375 h 6934200"/>
              <a:gd name="connsiteX112" fmla="*/ 409575 w 6219825"/>
              <a:gd name="connsiteY112" fmla="*/ 3048000 h 6934200"/>
              <a:gd name="connsiteX113" fmla="*/ 438150 w 6219825"/>
              <a:gd name="connsiteY113" fmla="*/ 3086100 h 6934200"/>
              <a:gd name="connsiteX114" fmla="*/ 466725 w 6219825"/>
              <a:gd name="connsiteY114" fmla="*/ 3143250 h 6934200"/>
              <a:gd name="connsiteX115" fmla="*/ 476250 w 6219825"/>
              <a:gd name="connsiteY115" fmla="*/ 3171825 h 6934200"/>
              <a:gd name="connsiteX116" fmla="*/ 504825 w 6219825"/>
              <a:gd name="connsiteY116" fmla="*/ 3209925 h 6934200"/>
              <a:gd name="connsiteX117" fmla="*/ 523875 w 6219825"/>
              <a:gd name="connsiteY117" fmla="*/ 3248025 h 6934200"/>
              <a:gd name="connsiteX118" fmla="*/ 533400 w 6219825"/>
              <a:gd name="connsiteY118" fmla="*/ 3295650 h 6934200"/>
              <a:gd name="connsiteX119" fmla="*/ 590550 w 6219825"/>
              <a:gd name="connsiteY119" fmla="*/ 3371850 h 6934200"/>
              <a:gd name="connsiteX120" fmla="*/ 666750 w 6219825"/>
              <a:gd name="connsiteY120" fmla="*/ 3457575 h 6934200"/>
              <a:gd name="connsiteX121" fmla="*/ 695325 w 6219825"/>
              <a:gd name="connsiteY121" fmla="*/ 3476625 h 6934200"/>
              <a:gd name="connsiteX122" fmla="*/ 762000 w 6219825"/>
              <a:gd name="connsiteY122" fmla="*/ 3571875 h 6934200"/>
              <a:gd name="connsiteX123" fmla="*/ 800100 w 6219825"/>
              <a:gd name="connsiteY123" fmla="*/ 3629025 h 6934200"/>
              <a:gd name="connsiteX124" fmla="*/ 857250 w 6219825"/>
              <a:gd name="connsiteY124" fmla="*/ 3724275 h 6934200"/>
              <a:gd name="connsiteX125" fmla="*/ 923925 w 6219825"/>
              <a:gd name="connsiteY125" fmla="*/ 3781425 h 6934200"/>
              <a:gd name="connsiteX126" fmla="*/ 952500 w 6219825"/>
              <a:gd name="connsiteY126" fmla="*/ 3810000 h 6934200"/>
              <a:gd name="connsiteX127" fmla="*/ 981075 w 6219825"/>
              <a:gd name="connsiteY127" fmla="*/ 3829050 h 6934200"/>
              <a:gd name="connsiteX128" fmla="*/ 1028700 w 6219825"/>
              <a:gd name="connsiteY128" fmla="*/ 3886200 h 6934200"/>
              <a:gd name="connsiteX129" fmla="*/ 1057275 w 6219825"/>
              <a:gd name="connsiteY129" fmla="*/ 3924300 h 6934200"/>
              <a:gd name="connsiteX130" fmla="*/ 1076325 w 6219825"/>
              <a:gd name="connsiteY130" fmla="*/ 3952875 h 6934200"/>
              <a:gd name="connsiteX131" fmla="*/ 1114425 w 6219825"/>
              <a:gd name="connsiteY131" fmla="*/ 3962400 h 6934200"/>
              <a:gd name="connsiteX132" fmla="*/ 1152525 w 6219825"/>
              <a:gd name="connsiteY132" fmla="*/ 3990975 h 6934200"/>
              <a:gd name="connsiteX133" fmla="*/ 1181100 w 6219825"/>
              <a:gd name="connsiteY133" fmla="*/ 4010025 h 6934200"/>
              <a:gd name="connsiteX134" fmla="*/ 1200150 w 6219825"/>
              <a:gd name="connsiteY134" fmla="*/ 4038600 h 6934200"/>
              <a:gd name="connsiteX135" fmla="*/ 1228725 w 6219825"/>
              <a:gd name="connsiteY135" fmla="*/ 4048125 h 6934200"/>
              <a:gd name="connsiteX136" fmla="*/ 1257300 w 6219825"/>
              <a:gd name="connsiteY136" fmla="*/ 4067175 h 6934200"/>
              <a:gd name="connsiteX137" fmla="*/ 1343025 w 6219825"/>
              <a:gd name="connsiteY137" fmla="*/ 4057650 h 6934200"/>
              <a:gd name="connsiteX138" fmla="*/ 1371600 w 6219825"/>
              <a:gd name="connsiteY138" fmla="*/ 4038600 h 6934200"/>
              <a:gd name="connsiteX139" fmla="*/ 1419225 w 6219825"/>
              <a:gd name="connsiteY139" fmla="*/ 3981450 h 6934200"/>
              <a:gd name="connsiteX140" fmla="*/ 1485900 w 6219825"/>
              <a:gd name="connsiteY140" fmla="*/ 3924300 h 6934200"/>
              <a:gd name="connsiteX141" fmla="*/ 1514475 w 6219825"/>
              <a:gd name="connsiteY141" fmla="*/ 3914775 h 6934200"/>
              <a:gd name="connsiteX142" fmla="*/ 1543050 w 6219825"/>
              <a:gd name="connsiteY142" fmla="*/ 3895725 h 6934200"/>
              <a:gd name="connsiteX143" fmla="*/ 1628775 w 6219825"/>
              <a:gd name="connsiteY143" fmla="*/ 3876675 h 6934200"/>
              <a:gd name="connsiteX144" fmla="*/ 1657350 w 6219825"/>
              <a:gd name="connsiteY144" fmla="*/ 3857625 h 6934200"/>
              <a:gd name="connsiteX145" fmla="*/ 1685925 w 6219825"/>
              <a:gd name="connsiteY145" fmla="*/ 3829050 h 6934200"/>
              <a:gd name="connsiteX146" fmla="*/ 1743075 w 6219825"/>
              <a:gd name="connsiteY146" fmla="*/ 3810000 h 6934200"/>
              <a:gd name="connsiteX147" fmla="*/ 1809750 w 6219825"/>
              <a:gd name="connsiteY147" fmla="*/ 3790950 h 6934200"/>
              <a:gd name="connsiteX148" fmla="*/ 1924050 w 6219825"/>
              <a:gd name="connsiteY148" fmla="*/ 3771900 h 6934200"/>
              <a:gd name="connsiteX149" fmla="*/ 1943100 w 6219825"/>
              <a:gd name="connsiteY149" fmla="*/ 3743325 h 6934200"/>
              <a:gd name="connsiteX150" fmla="*/ 2000250 w 6219825"/>
              <a:gd name="connsiteY150" fmla="*/ 3724275 h 6934200"/>
              <a:gd name="connsiteX151" fmla="*/ 2345301 w 6219825"/>
              <a:gd name="connsiteY151" fmla="*/ 3695528 h 6934200"/>
              <a:gd name="connsiteX152" fmla="*/ 2566219 w 6219825"/>
              <a:gd name="connsiteY152" fmla="*/ 3714423 h 6934200"/>
              <a:gd name="connsiteX153" fmla="*/ 2825546 w 6219825"/>
              <a:gd name="connsiteY153" fmla="*/ 3676229 h 6934200"/>
              <a:gd name="connsiteX154" fmla="*/ 3347577 w 6219825"/>
              <a:gd name="connsiteY154" fmla="*/ 3676210 h 6934200"/>
              <a:gd name="connsiteX155" fmla="*/ 3527630 w 6219825"/>
              <a:gd name="connsiteY155" fmla="*/ 3714290 h 6934200"/>
              <a:gd name="connsiteX156" fmla="*/ 3814302 w 6219825"/>
              <a:gd name="connsiteY156" fmla="*/ 3752467 h 6934200"/>
              <a:gd name="connsiteX157" fmla="*/ 3994663 w 6219825"/>
              <a:gd name="connsiteY157" fmla="*/ 3752505 h 6934200"/>
              <a:gd name="connsiteX158" fmla="*/ 4245078 w 6219825"/>
              <a:gd name="connsiteY158" fmla="*/ 3781061 h 6934200"/>
              <a:gd name="connsiteX159" fmla="*/ 4400857 w 6219825"/>
              <a:gd name="connsiteY159" fmla="*/ 3800091 h 6934200"/>
              <a:gd name="connsiteX160" fmla="*/ 4622390 w 6219825"/>
              <a:gd name="connsiteY160" fmla="*/ 3800188 h 6934200"/>
              <a:gd name="connsiteX161" fmla="*/ 4742836 w 6219825"/>
              <a:gd name="connsiteY161" fmla="*/ 3800360 h 6934200"/>
              <a:gd name="connsiteX162" fmla="*/ 5076825 w 6219825"/>
              <a:gd name="connsiteY162" fmla="*/ 3886008 h 6934200"/>
              <a:gd name="connsiteX163" fmla="*/ 5334000 w 6219825"/>
              <a:gd name="connsiteY163" fmla="*/ 3981450 h 6934200"/>
              <a:gd name="connsiteX164" fmla="*/ 5343525 w 6219825"/>
              <a:gd name="connsiteY164" fmla="*/ 4010025 h 6934200"/>
              <a:gd name="connsiteX165" fmla="*/ 5410200 w 6219825"/>
              <a:gd name="connsiteY165" fmla="*/ 4067175 h 6934200"/>
              <a:gd name="connsiteX166" fmla="*/ 5438775 w 6219825"/>
              <a:gd name="connsiteY166" fmla="*/ 4076700 h 6934200"/>
              <a:gd name="connsiteX167" fmla="*/ 5495925 w 6219825"/>
              <a:gd name="connsiteY167" fmla="*/ 4133850 h 6934200"/>
              <a:gd name="connsiteX168" fmla="*/ 5562600 w 6219825"/>
              <a:gd name="connsiteY168" fmla="*/ 4171950 h 6934200"/>
              <a:gd name="connsiteX169" fmla="*/ 5591175 w 6219825"/>
              <a:gd name="connsiteY169" fmla="*/ 4229100 h 6934200"/>
              <a:gd name="connsiteX170" fmla="*/ 5600700 w 6219825"/>
              <a:gd name="connsiteY170" fmla="*/ 4257675 h 6934200"/>
              <a:gd name="connsiteX171" fmla="*/ 5619750 w 6219825"/>
              <a:gd name="connsiteY171" fmla="*/ 4295775 h 6934200"/>
              <a:gd name="connsiteX172" fmla="*/ 5629275 w 6219825"/>
              <a:gd name="connsiteY172" fmla="*/ 4333875 h 6934200"/>
              <a:gd name="connsiteX173" fmla="*/ 5648325 w 6219825"/>
              <a:gd name="connsiteY173" fmla="*/ 4362450 h 6934200"/>
              <a:gd name="connsiteX174" fmla="*/ 5657850 w 6219825"/>
              <a:gd name="connsiteY174" fmla="*/ 4391025 h 6934200"/>
              <a:gd name="connsiteX175" fmla="*/ 5695950 w 6219825"/>
              <a:gd name="connsiteY175" fmla="*/ 4448175 h 6934200"/>
              <a:gd name="connsiteX176" fmla="*/ 5705475 w 6219825"/>
              <a:gd name="connsiteY176" fmla="*/ 4495800 h 6934200"/>
              <a:gd name="connsiteX177" fmla="*/ 5734050 w 6219825"/>
              <a:gd name="connsiteY177" fmla="*/ 4524375 h 6934200"/>
              <a:gd name="connsiteX178" fmla="*/ 5753100 w 6219825"/>
              <a:gd name="connsiteY178" fmla="*/ 4562475 h 6934200"/>
              <a:gd name="connsiteX179" fmla="*/ 5772150 w 6219825"/>
              <a:gd name="connsiteY179" fmla="*/ 4619625 h 6934200"/>
              <a:gd name="connsiteX180" fmla="*/ 5781675 w 6219825"/>
              <a:gd name="connsiteY180" fmla="*/ 4648200 h 6934200"/>
              <a:gd name="connsiteX181" fmla="*/ 5791200 w 6219825"/>
              <a:gd name="connsiteY181" fmla="*/ 4676775 h 6934200"/>
              <a:gd name="connsiteX182" fmla="*/ 5810250 w 6219825"/>
              <a:gd name="connsiteY182" fmla="*/ 5029200 h 6934200"/>
              <a:gd name="connsiteX183" fmla="*/ 5819775 w 6219825"/>
              <a:gd name="connsiteY183" fmla="*/ 5095875 h 6934200"/>
              <a:gd name="connsiteX184" fmla="*/ 5829300 w 6219825"/>
              <a:gd name="connsiteY184" fmla="*/ 5229225 h 6934200"/>
              <a:gd name="connsiteX185" fmla="*/ 5848350 w 6219825"/>
              <a:gd name="connsiteY185" fmla="*/ 5353050 h 6934200"/>
              <a:gd name="connsiteX186" fmla="*/ 5867400 w 6219825"/>
              <a:gd name="connsiteY186" fmla="*/ 5448300 h 6934200"/>
              <a:gd name="connsiteX187" fmla="*/ 5886450 w 6219825"/>
              <a:gd name="connsiteY187" fmla="*/ 5686425 h 6934200"/>
              <a:gd name="connsiteX188" fmla="*/ 5895975 w 6219825"/>
              <a:gd name="connsiteY188" fmla="*/ 5772150 h 6934200"/>
              <a:gd name="connsiteX189" fmla="*/ 5905500 w 6219825"/>
              <a:gd name="connsiteY189" fmla="*/ 6600825 h 6934200"/>
              <a:gd name="connsiteX190" fmla="*/ 5934075 w 6219825"/>
              <a:gd name="connsiteY190" fmla="*/ 6686550 h 6934200"/>
              <a:gd name="connsiteX191" fmla="*/ 5962650 w 6219825"/>
              <a:gd name="connsiteY191" fmla="*/ 6781800 h 6934200"/>
              <a:gd name="connsiteX192" fmla="*/ 5972175 w 6219825"/>
              <a:gd name="connsiteY192" fmla="*/ 6810375 h 6934200"/>
              <a:gd name="connsiteX193" fmla="*/ 5981700 w 6219825"/>
              <a:gd name="connsiteY193" fmla="*/ 6838950 h 6934200"/>
              <a:gd name="connsiteX194" fmla="*/ 6000750 w 6219825"/>
              <a:gd name="connsiteY194" fmla="*/ 6867525 h 6934200"/>
              <a:gd name="connsiteX195" fmla="*/ 6048375 w 6219825"/>
              <a:gd name="connsiteY195" fmla="*/ 6934200 h 6934200"/>
              <a:gd name="connsiteX196" fmla="*/ 6153150 w 6219825"/>
              <a:gd name="connsiteY196" fmla="*/ 6924675 h 6934200"/>
              <a:gd name="connsiteX197" fmla="*/ 6172200 w 6219825"/>
              <a:gd name="connsiteY197" fmla="*/ 6886575 h 6934200"/>
              <a:gd name="connsiteX198" fmla="*/ 6191250 w 6219825"/>
              <a:gd name="connsiteY198" fmla="*/ 5934075 h 6934200"/>
              <a:gd name="connsiteX199" fmla="*/ 6219825 w 6219825"/>
              <a:gd name="connsiteY199" fmla="*/ 2743200 h 6934200"/>
              <a:gd name="connsiteX200" fmla="*/ 6210300 w 6219825"/>
              <a:gd name="connsiteY200" fmla="*/ 228600 h 6934200"/>
              <a:gd name="connsiteX201" fmla="*/ 6181725 w 6219825"/>
              <a:gd name="connsiteY201" fmla="*/ 104775 h 6934200"/>
              <a:gd name="connsiteX202" fmla="*/ 6172200 w 6219825"/>
              <a:gd name="connsiteY202" fmla="*/ 47625 h 6934200"/>
              <a:gd name="connsiteX203" fmla="*/ 6096000 w 6219825"/>
              <a:gd name="connsiteY20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28800 w 6219825"/>
              <a:gd name="connsiteY64" fmla="*/ 2857500 h 6934200"/>
              <a:gd name="connsiteX65" fmla="*/ 1800225 w 6219825"/>
              <a:gd name="connsiteY65" fmla="*/ 2838450 h 6934200"/>
              <a:gd name="connsiteX66" fmla="*/ 1762125 w 6219825"/>
              <a:gd name="connsiteY66" fmla="*/ 2809875 h 6934200"/>
              <a:gd name="connsiteX67" fmla="*/ 1733550 w 6219825"/>
              <a:gd name="connsiteY67" fmla="*/ 2781300 h 6934200"/>
              <a:gd name="connsiteX68" fmla="*/ 1685925 w 6219825"/>
              <a:gd name="connsiteY68" fmla="*/ 2771775 h 6934200"/>
              <a:gd name="connsiteX69" fmla="*/ 1466850 w 6219825"/>
              <a:gd name="connsiteY69" fmla="*/ 2752725 h 6934200"/>
              <a:gd name="connsiteX70" fmla="*/ 1362075 w 6219825"/>
              <a:gd name="connsiteY70" fmla="*/ 2724150 h 6934200"/>
              <a:gd name="connsiteX71" fmla="*/ 1314450 w 6219825"/>
              <a:gd name="connsiteY71" fmla="*/ 2714625 h 6934200"/>
              <a:gd name="connsiteX72" fmla="*/ 1266825 w 6219825"/>
              <a:gd name="connsiteY72" fmla="*/ 2695575 h 6934200"/>
              <a:gd name="connsiteX73" fmla="*/ 1181100 w 6219825"/>
              <a:gd name="connsiteY73" fmla="*/ 2686050 h 6934200"/>
              <a:gd name="connsiteX74" fmla="*/ 1152525 w 6219825"/>
              <a:gd name="connsiteY74" fmla="*/ 2676525 h 6934200"/>
              <a:gd name="connsiteX75" fmla="*/ 1047750 w 6219825"/>
              <a:gd name="connsiteY75" fmla="*/ 2647950 h 6934200"/>
              <a:gd name="connsiteX76" fmla="*/ 1009650 w 6219825"/>
              <a:gd name="connsiteY76" fmla="*/ 2628900 h 6934200"/>
              <a:gd name="connsiteX77" fmla="*/ 962025 w 6219825"/>
              <a:gd name="connsiteY77" fmla="*/ 2609850 h 6934200"/>
              <a:gd name="connsiteX78" fmla="*/ 933450 w 6219825"/>
              <a:gd name="connsiteY78" fmla="*/ 2590800 h 6934200"/>
              <a:gd name="connsiteX79" fmla="*/ 904875 w 6219825"/>
              <a:gd name="connsiteY79" fmla="*/ 2581275 h 6934200"/>
              <a:gd name="connsiteX80" fmla="*/ 876300 w 6219825"/>
              <a:gd name="connsiteY80" fmla="*/ 2562225 h 6934200"/>
              <a:gd name="connsiteX81" fmla="*/ 809625 w 6219825"/>
              <a:gd name="connsiteY81" fmla="*/ 2533650 h 6934200"/>
              <a:gd name="connsiteX82" fmla="*/ 781050 w 6219825"/>
              <a:gd name="connsiteY82" fmla="*/ 2514600 h 6934200"/>
              <a:gd name="connsiteX83" fmla="*/ 752475 w 6219825"/>
              <a:gd name="connsiteY83" fmla="*/ 2505075 h 6934200"/>
              <a:gd name="connsiteX84" fmla="*/ 685800 w 6219825"/>
              <a:gd name="connsiteY84" fmla="*/ 2486025 h 6934200"/>
              <a:gd name="connsiteX85" fmla="*/ 638175 w 6219825"/>
              <a:gd name="connsiteY85" fmla="*/ 2476500 h 6934200"/>
              <a:gd name="connsiteX86" fmla="*/ 581025 w 6219825"/>
              <a:gd name="connsiteY86" fmla="*/ 2457450 h 6934200"/>
              <a:gd name="connsiteX87" fmla="*/ 466725 w 6219825"/>
              <a:gd name="connsiteY87" fmla="*/ 2438400 h 6934200"/>
              <a:gd name="connsiteX88" fmla="*/ 419100 w 6219825"/>
              <a:gd name="connsiteY88" fmla="*/ 2419350 h 6934200"/>
              <a:gd name="connsiteX89" fmla="*/ 390525 w 6219825"/>
              <a:gd name="connsiteY89" fmla="*/ 2409825 h 6934200"/>
              <a:gd name="connsiteX90" fmla="*/ 342900 w 6219825"/>
              <a:gd name="connsiteY90" fmla="*/ 2390775 h 6934200"/>
              <a:gd name="connsiteX91" fmla="*/ 219075 w 6219825"/>
              <a:gd name="connsiteY91" fmla="*/ 2362200 h 6934200"/>
              <a:gd name="connsiteX92" fmla="*/ 190500 w 6219825"/>
              <a:gd name="connsiteY92" fmla="*/ 2352675 h 6934200"/>
              <a:gd name="connsiteX93" fmla="*/ 133350 w 6219825"/>
              <a:gd name="connsiteY93" fmla="*/ 2362200 h 6934200"/>
              <a:gd name="connsiteX94" fmla="*/ 85725 w 6219825"/>
              <a:gd name="connsiteY94" fmla="*/ 2409825 h 6934200"/>
              <a:gd name="connsiteX95" fmla="*/ 57150 w 6219825"/>
              <a:gd name="connsiteY95" fmla="*/ 2447925 h 6934200"/>
              <a:gd name="connsiteX96" fmla="*/ 38100 w 6219825"/>
              <a:gd name="connsiteY96" fmla="*/ 2486025 h 6934200"/>
              <a:gd name="connsiteX97" fmla="*/ 19050 w 6219825"/>
              <a:gd name="connsiteY97" fmla="*/ 2514600 h 6934200"/>
              <a:gd name="connsiteX98" fmla="*/ 9525 w 6219825"/>
              <a:gd name="connsiteY98" fmla="*/ 2552700 h 6934200"/>
              <a:gd name="connsiteX99" fmla="*/ 0 w 6219825"/>
              <a:gd name="connsiteY99" fmla="*/ 2581275 h 6934200"/>
              <a:gd name="connsiteX100" fmla="*/ 28575 w 6219825"/>
              <a:gd name="connsiteY100" fmla="*/ 2733675 h 6934200"/>
              <a:gd name="connsiteX101" fmla="*/ 47625 w 6219825"/>
              <a:gd name="connsiteY101" fmla="*/ 2790825 h 6934200"/>
              <a:gd name="connsiteX102" fmla="*/ 76200 w 6219825"/>
              <a:gd name="connsiteY102" fmla="*/ 2828925 h 6934200"/>
              <a:gd name="connsiteX103" fmla="*/ 85725 w 6219825"/>
              <a:gd name="connsiteY103" fmla="*/ 2857500 h 6934200"/>
              <a:gd name="connsiteX104" fmla="*/ 114300 w 6219825"/>
              <a:gd name="connsiteY104" fmla="*/ 2867025 h 6934200"/>
              <a:gd name="connsiteX105" fmla="*/ 171450 w 6219825"/>
              <a:gd name="connsiteY105" fmla="*/ 2905125 h 6934200"/>
              <a:gd name="connsiteX106" fmla="*/ 200025 w 6219825"/>
              <a:gd name="connsiteY106" fmla="*/ 2914650 h 6934200"/>
              <a:gd name="connsiteX107" fmla="*/ 228600 w 6219825"/>
              <a:gd name="connsiteY107" fmla="*/ 2933700 h 6934200"/>
              <a:gd name="connsiteX108" fmla="*/ 257175 w 6219825"/>
              <a:gd name="connsiteY108" fmla="*/ 2962275 h 6934200"/>
              <a:gd name="connsiteX109" fmla="*/ 314325 w 6219825"/>
              <a:gd name="connsiteY109" fmla="*/ 2981325 h 6934200"/>
              <a:gd name="connsiteX110" fmla="*/ 352425 w 6219825"/>
              <a:gd name="connsiteY110" fmla="*/ 3000375 h 6934200"/>
              <a:gd name="connsiteX111" fmla="*/ 409575 w 6219825"/>
              <a:gd name="connsiteY111" fmla="*/ 3048000 h 6934200"/>
              <a:gd name="connsiteX112" fmla="*/ 438150 w 6219825"/>
              <a:gd name="connsiteY112" fmla="*/ 3086100 h 6934200"/>
              <a:gd name="connsiteX113" fmla="*/ 466725 w 6219825"/>
              <a:gd name="connsiteY113" fmla="*/ 3143250 h 6934200"/>
              <a:gd name="connsiteX114" fmla="*/ 476250 w 6219825"/>
              <a:gd name="connsiteY114" fmla="*/ 3171825 h 6934200"/>
              <a:gd name="connsiteX115" fmla="*/ 504825 w 6219825"/>
              <a:gd name="connsiteY115" fmla="*/ 3209925 h 6934200"/>
              <a:gd name="connsiteX116" fmla="*/ 523875 w 6219825"/>
              <a:gd name="connsiteY116" fmla="*/ 3248025 h 6934200"/>
              <a:gd name="connsiteX117" fmla="*/ 533400 w 6219825"/>
              <a:gd name="connsiteY117" fmla="*/ 3295650 h 6934200"/>
              <a:gd name="connsiteX118" fmla="*/ 590550 w 6219825"/>
              <a:gd name="connsiteY118" fmla="*/ 3371850 h 6934200"/>
              <a:gd name="connsiteX119" fmla="*/ 666750 w 6219825"/>
              <a:gd name="connsiteY119" fmla="*/ 3457575 h 6934200"/>
              <a:gd name="connsiteX120" fmla="*/ 695325 w 6219825"/>
              <a:gd name="connsiteY120" fmla="*/ 3476625 h 6934200"/>
              <a:gd name="connsiteX121" fmla="*/ 762000 w 6219825"/>
              <a:gd name="connsiteY121" fmla="*/ 3571875 h 6934200"/>
              <a:gd name="connsiteX122" fmla="*/ 800100 w 6219825"/>
              <a:gd name="connsiteY122" fmla="*/ 3629025 h 6934200"/>
              <a:gd name="connsiteX123" fmla="*/ 857250 w 6219825"/>
              <a:gd name="connsiteY123" fmla="*/ 3724275 h 6934200"/>
              <a:gd name="connsiteX124" fmla="*/ 923925 w 6219825"/>
              <a:gd name="connsiteY124" fmla="*/ 3781425 h 6934200"/>
              <a:gd name="connsiteX125" fmla="*/ 952500 w 6219825"/>
              <a:gd name="connsiteY125" fmla="*/ 3810000 h 6934200"/>
              <a:gd name="connsiteX126" fmla="*/ 981075 w 6219825"/>
              <a:gd name="connsiteY126" fmla="*/ 3829050 h 6934200"/>
              <a:gd name="connsiteX127" fmla="*/ 1028700 w 6219825"/>
              <a:gd name="connsiteY127" fmla="*/ 3886200 h 6934200"/>
              <a:gd name="connsiteX128" fmla="*/ 1057275 w 6219825"/>
              <a:gd name="connsiteY128" fmla="*/ 3924300 h 6934200"/>
              <a:gd name="connsiteX129" fmla="*/ 1076325 w 6219825"/>
              <a:gd name="connsiteY129" fmla="*/ 3952875 h 6934200"/>
              <a:gd name="connsiteX130" fmla="*/ 1114425 w 6219825"/>
              <a:gd name="connsiteY130" fmla="*/ 3962400 h 6934200"/>
              <a:gd name="connsiteX131" fmla="*/ 1152525 w 6219825"/>
              <a:gd name="connsiteY131" fmla="*/ 3990975 h 6934200"/>
              <a:gd name="connsiteX132" fmla="*/ 1181100 w 6219825"/>
              <a:gd name="connsiteY132" fmla="*/ 4010025 h 6934200"/>
              <a:gd name="connsiteX133" fmla="*/ 1200150 w 6219825"/>
              <a:gd name="connsiteY133" fmla="*/ 4038600 h 6934200"/>
              <a:gd name="connsiteX134" fmla="*/ 1228725 w 6219825"/>
              <a:gd name="connsiteY134" fmla="*/ 4048125 h 6934200"/>
              <a:gd name="connsiteX135" fmla="*/ 1257300 w 6219825"/>
              <a:gd name="connsiteY135" fmla="*/ 4067175 h 6934200"/>
              <a:gd name="connsiteX136" fmla="*/ 1343025 w 6219825"/>
              <a:gd name="connsiteY136" fmla="*/ 4057650 h 6934200"/>
              <a:gd name="connsiteX137" fmla="*/ 1371600 w 6219825"/>
              <a:gd name="connsiteY137" fmla="*/ 4038600 h 6934200"/>
              <a:gd name="connsiteX138" fmla="*/ 1419225 w 6219825"/>
              <a:gd name="connsiteY138" fmla="*/ 3981450 h 6934200"/>
              <a:gd name="connsiteX139" fmla="*/ 1485900 w 6219825"/>
              <a:gd name="connsiteY139" fmla="*/ 3924300 h 6934200"/>
              <a:gd name="connsiteX140" fmla="*/ 1514475 w 6219825"/>
              <a:gd name="connsiteY140" fmla="*/ 3914775 h 6934200"/>
              <a:gd name="connsiteX141" fmla="*/ 1543050 w 6219825"/>
              <a:gd name="connsiteY141" fmla="*/ 3895725 h 6934200"/>
              <a:gd name="connsiteX142" fmla="*/ 1628775 w 6219825"/>
              <a:gd name="connsiteY142" fmla="*/ 3876675 h 6934200"/>
              <a:gd name="connsiteX143" fmla="*/ 1657350 w 6219825"/>
              <a:gd name="connsiteY143" fmla="*/ 3857625 h 6934200"/>
              <a:gd name="connsiteX144" fmla="*/ 1685925 w 6219825"/>
              <a:gd name="connsiteY144" fmla="*/ 3829050 h 6934200"/>
              <a:gd name="connsiteX145" fmla="*/ 1743075 w 6219825"/>
              <a:gd name="connsiteY145" fmla="*/ 3810000 h 6934200"/>
              <a:gd name="connsiteX146" fmla="*/ 1809750 w 6219825"/>
              <a:gd name="connsiteY146" fmla="*/ 3790950 h 6934200"/>
              <a:gd name="connsiteX147" fmla="*/ 1924050 w 6219825"/>
              <a:gd name="connsiteY147" fmla="*/ 3771900 h 6934200"/>
              <a:gd name="connsiteX148" fmla="*/ 1943100 w 6219825"/>
              <a:gd name="connsiteY148" fmla="*/ 3743325 h 6934200"/>
              <a:gd name="connsiteX149" fmla="*/ 2000250 w 6219825"/>
              <a:gd name="connsiteY149" fmla="*/ 3724275 h 6934200"/>
              <a:gd name="connsiteX150" fmla="*/ 2345301 w 6219825"/>
              <a:gd name="connsiteY150" fmla="*/ 3695528 h 6934200"/>
              <a:gd name="connsiteX151" fmla="*/ 2566219 w 6219825"/>
              <a:gd name="connsiteY151" fmla="*/ 3714423 h 6934200"/>
              <a:gd name="connsiteX152" fmla="*/ 2825546 w 6219825"/>
              <a:gd name="connsiteY152" fmla="*/ 3676229 h 6934200"/>
              <a:gd name="connsiteX153" fmla="*/ 3347577 w 6219825"/>
              <a:gd name="connsiteY153" fmla="*/ 3676210 h 6934200"/>
              <a:gd name="connsiteX154" fmla="*/ 3527630 w 6219825"/>
              <a:gd name="connsiteY154" fmla="*/ 3714290 h 6934200"/>
              <a:gd name="connsiteX155" fmla="*/ 3814302 w 6219825"/>
              <a:gd name="connsiteY155" fmla="*/ 3752467 h 6934200"/>
              <a:gd name="connsiteX156" fmla="*/ 3994663 w 6219825"/>
              <a:gd name="connsiteY156" fmla="*/ 3752505 h 6934200"/>
              <a:gd name="connsiteX157" fmla="*/ 4245078 w 6219825"/>
              <a:gd name="connsiteY157" fmla="*/ 3781061 h 6934200"/>
              <a:gd name="connsiteX158" fmla="*/ 4400857 w 6219825"/>
              <a:gd name="connsiteY158" fmla="*/ 3800091 h 6934200"/>
              <a:gd name="connsiteX159" fmla="*/ 4622390 w 6219825"/>
              <a:gd name="connsiteY159" fmla="*/ 3800188 h 6934200"/>
              <a:gd name="connsiteX160" fmla="*/ 4742836 w 6219825"/>
              <a:gd name="connsiteY160" fmla="*/ 3800360 h 6934200"/>
              <a:gd name="connsiteX161" fmla="*/ 5076825 w 6219825"/>
              <a:gd name="connsiteY161" fmla="*/ 3886008 h 6934200"/>
              <a:gd name="connsiteX162" fmla="*/ 5334000 w 6219825"/>
              <a:gd name="connsiteY162" fmla="*/ 3981450 h 6934200"/>
              <a:gd name="connsiteX163" fmla="*/ 5343525 w 6219825"/>
              <a:gd name="connsiteY163" fmla="*/ 4010025 h 6934200"/>
              <a:gd name="connsiteX164" fmla="*/ 5410200 w 6219825"/>
              <a:gd name="connsiteY164" fmla="*/ 4067175 h 6934200"/>
              <a:gd name="connsiteX165" fmla="*/ 5438775 w 6219825"/>
              <a:gd name="connsiteY165" fmla="*/ 4076700 h 6934200"/>
              <a:gd name="connsiteX166" fmla="*/ 5495925 w 6219825"/>
              <a:gd name="connsiteY166" fmla="*/ 4133850 h 6934200"/>
              <a:gd name="connsiteX167" fmla="*/ 5562600 w 6219825"/>
              <a:gd name="connsiteY167" fmla="*/ 4171950 h 6934200"/>
              <a:gd name="connsiteX168" fmla="*/ 5591175 w 6219825"/>
              <a:gd name="connsiteY168" fmla="*/ 4229100 h 6934200"/>
              <a:gd name="connsiteX169" fmla="*/ 5600700 w 6219825"/>
              <a:gd name="connsiteY169" fmla="*/ 4257675 h 6934200"/>
              <a:gd name="connsiteX170" fmla="*/ 5619750 w 6219825"/>
              <a:gd name="connsiteY170" fmla="*/ 4295775 h 6934200"/>
              <a:gd name="connsiteX171" fmla="*/ 5629275 w 6219825"/>
              <a:gd name="connsiteY171" fmla="*/ 4333875 h 6934200"/>
              <a:gd name="connsiteX172" fmla="*/ 5648325 w 6219825"/>
              <a:gd name="connsiteY172" fmla="*/ 4362450 h 6934200"/>
              <a:gd name="connsiteX173" fmla="*/ 5657850 w 6219825"/>
              <a:gd name="connsiteY173" fmla="*/ 4391025 h 6934200"/>
              <a:gd name="connsiteX174" fmla="*/ 5695950 w 6219825"/>
              <a:gd name="connsiteY174" fmla="*/ 4448175 h 6934200"/>
              <a:gd name="connsiteX175" fmla="*/ 5705475 w 6219825"/>
              <a:gd name="connsiteY175" fmla="*/ 4495800 h 6934200"/>
              <a:gd name="connsiteX176" fmla="*/ 5734050 w 6219825"/>
              <a:gd name="connsiteY176" fmla="*/ 4524375 h 6934200"/>
              <a:gd name="connsiteX177" fmla="*/ 5753100 w 6219825"/>
              <a:gd name="connsiteY177" fmla="*/ 4562475 h 6934200"/>
              <a:gd name="connsiteX178" fmla="*/ 5772150 w 6219825"/>
              <a:gd name="connsiteY178" fmla="*/ 4619625 h 6934200"/>
              <a:gd name="connsiteX179" fmla="*/ 5781675 w 6219825"/>
              <a:gd name="connsiteY179" fmla="*/ 4648200 h 6934200"/>
              <a:gd name="connsiteX180" fmla="*/ 5791200 w 6219825"/>
              <a:gd name="connsiteY180" fmla="*/ 4676775 h 6934200"/>
              <a:gd name="connsiteX181" fmla="*/ 5810250 w 6219825"/>
              <a:gd name="connsiteY181" fmla="*/ 5029200 h 6934200"/>
              <a:gd name="connsiteX182" fmla="*/ 5819775 w 6219825"/>
              <a:gd name="connsiteY182" fmla="*/ 5095875 h 6934200"/>
              <a:gd name="connsiteX183" fmla="*/ 5829300 w 6219825"/>
              <a:gd name="connsiteY183" fmla="*/ 5229225 h 6934200"/>
              <a:gd name="connsiteX184" fmla="*/ 5848350 w 6219825"/>
              <a:gd name="connsiteY184" fmla="*/ 5353050 h 6934200"/>
              <a:gd name="connsiteX185" fmla="*/ 5867400 w 6219825"/>
              <a:gd name="connsiteY185" fmla="*/ 5448300 h 6934200"/>
              <a:gd name="connsiteX186" fmla="*/ 5886450 w 6219825"/>
              <a:gd name="connsiteY186" fmla="*/ 5686425 h 6934200"/>
              <a:gd name="connsiteX187" fmla="*/ 5895975 w 6219825"/>
              <a:gd name="connsiteY187" fmla="*/ 5772150 h 6934200"/>
              <a:gd name="connsiteX188" fmla="*/ 5905500 w 6219825"/>
              <a:gd name="connsiteY188" fmla="*/ 6600825 h 6934200"/>
              <a:gd name="connsiteX189" fmla="*/ 5934075 w 6219825"/>
              <a:gd name="connsiteY189" fmla="*/ 6686550 h 6934200"/>
              <a:gd name="connsiteX190" fmla="*/ 5962650 w 6219825"/>
              <a:gd name="connsiteY190" fmla="*/ 6781800 h 6934200"/>
              <a:gd name="connsiteX191" fmla="*/ 5972175 w 6219825"/>
              <a:gd name="connsiteY191" fmla="*/ 6810375 h 6934200"/>
              <a:gd name="connsiteX192" fmla="*/ 5981700 w 6219825"/>
              <a:gd name="connsiteY192" fmla="*/ 6838950 h 6934200"/>
              <a:gd name="connsiteX193" fmla="*/ 6000750 w 6219825"/>
              <a:gd name="connsiteY193" fmla="*/ 6867525 h 6934200"/>
              <a:gd name="connsiteX194" fmla="*/ 6048375 w 6219825"/>
              <a:gd name="connsiteY194" fmla="*/ 6934200 h 6934200"/>
              <a:gd name="connsiteX195" fmla="*/ 6153150 w 6219825"/>
              <a:gd name="connsiteY195" fmla="*/ 6924675 h 6934200"/>
              <a:gd name="connsiteX196" fmla="*/ 6172200 w 6219825"/>
              <a:gd name="connsiteY196" fmla="*/ 6886575 h 6934200"/>
              <a:gd name="connsiteX197" fmla="*/ 6191250 w 6219825"/>
              <a:gd name="connsiteY197" fmla="*/ 5934075 h 6934200"/>
              <a:gd name="connsiteX198" fmla="*/ 6219825 w 6219825"/>
              <a:gd name="connsiteY198" fmla="*/ 2743200 h 6934200"/>
              <a:gd name="connsiteX199" fmla="*/ 6210300 w 6219825"/>
              <a:gd name="connsiteY199" fmla="*/ 228600 h 6934200"/>
              <a:gd name="connsiteX200" fmla="*/ 6181725 w 6219825"/>
              <a:gd name="connsiteY200" fmla="*/ 104775 h 6934200"/>
              <a:gd name="connsiteX201" fmla="*/ 6172200 w 6219825"/>
              <a:gd name="connsiteY201" fmla="*/ 47625 h 6934200"/>
              <a:gd name="connsiteX202" fmla="*/ 6096000 w 6219825"/>
              <a:gd name="connsiteY20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00225 w 6219825"/>
              <a:gd name="connsiteY64" fmla="*/ 2838450 h 6934200"/>
              <a:gd name="connsiteX65" fmla="*/ 1762125 w 6219825"/>
              <a:gd name="connsiteY65" fmla="*/ 2809875 h 6934200"/>
              <a:gd name="connsiteX66" fmla="*/ 1733550 w 6219825"/>
              <a:gd name="connsiteY66" fmla="*/ 2781300 h 6934200"/>
              <a:gd name="connsiteX67" fmla="*/ 1685925 w 6219825"/>
              <a:gd name="connsiteY67" fmla="*/ 2771775 h 6934200"/>
              <a:gd name="connsiteX68" fmla="*/ 1466850 w 6219825"/>
              <a:gd name="connsiteY68" fmla="*/ 2752725 h 6934200"/>
              <a:gd name="connsiteX69" fmla="*/ 1362075 w 6219825"/>
              <a:gd name="connsiteY69" fmla="*/ 2724150 h 6934200"/>
              <a:gd name="connsiteX70" fmla="*/ 1314450 w 6219825"/>
              <a:gd name="connsiteY70" fmla="*/ 2714625 h 6934200"/>
              <a:gd name="connsiteX71" fmla="*/ 1266825 w 6219825"/>
              <a:gd name="connsiteY71" fmla="*/ 2695575 h 6934200"/>
              <a:gd name="connsiteX72" fmla="*/ 1181100 w 6219825"/>
              <a:gd name="connsiteY72" fmla="*/ 2686050 h 6934200"/>
              <a:gd name="connsiteX73" fmla="*/ 1152525 w 6219825"/>
              <a:gd name="connsiteY73" fmla="*/ 2676525 h 6934200"/>
              <a:gd name="connsiteX74" fmla="*/ 1047750 w 6219825"/>
              <a:gd name="connsiteY74" fmla="*/ 2647950 h 6934200"/>
              <a:gd name="connsiteX75" fmla="*/ 1009650 w 6219825"/>
              <a:gd name="connsiteY75" fmla="*/ 2628900 h 6934200"/>
              <a:gd name="connsiteX76" fmla="*/ 962025 w 6219825"/>
              <a:gd name="connsiteY76" fmla="*/ 2609850 h 6934200"/>
              <a:gd name="connsiteX77" fmla="*/ 933450 w 6219825"/>
              <a:gd name="connsiteY77" fmla="*/ 2590800 h 6934200"/>
              <a:gd name="connsiteX78" fmla="*/ 904875 w 6219825"/>
              <a:gd name="connsiteY78" fmla="*/ 2581275 h 6934200"/>
              <a:gd name="connsiteX79" fmla="*/ 876300 w 6219825"/>
              <a:gd name="connsiteY79" fmla="*/ 2562225 h 6934200"/>
              <a:gd name="connsiteX80" fmla="*/ 809625 w 6219825"/>
              <a:gd name="connsiteY80" fmla="*/ 2533650 h 6934200"/>
              <a:gd name="connsiteX81" fmla="*/ 781050 w 6219825"/>
              <a:gd name="connsiteY81" fmla="*/ 2514600 h 6934200"/>
              <a:gd name="connsiteX82" fmla="*/ 752475 w 6219825"/>
              <a:gd name="connsiteY82" fmla="*/ 2505075 h 6934200"/>
              <a:gd name="connsiteX83" fmla="*/ 685800 w 6219825"/>
              <a:gd name="connsiteY83" fmla="*/ 2486025 h 6934200"/>
              <a:gd name="connsiteX84" fmla="*/ 638175 w 6219825"/>
              <a:gd name="connsiteY84" fmla="*/ 2476500 h 6934200"/>
              <a:gd name="connsiteX85" fmla="*/ 581025 w 6219825"/>
              <a:gd name="connsiteY85" fmla="*/ 2457450 h 6934200"/>
              <a:gd name="connsiteX86" fmla="*/ 466725 w 6219825"/>
              <a:gd name="connsiteY86" fmla="*/ 2438400 h 6934200"/>
              <a:gd name="connsiteX87" fmla="*/ 419100 w 6219825"/>
              <a:gd name="connsiteY87" fmla="*/ 2419350 h 6934200"/>
              <a:gd name="connsiteX88" fmla="*/ 390525 w 6219825"/>
              <a:gd name="connsiteY88" fmla="*/ 2409825 h 6934200"/>
              <a:gd name="connsiteX89" fmla="*/ 342900 w 6219825"/>
              <a:gd name="connsiteY89" fmla="*/ 2390775 h 6934200"/>
              <a:gd name="connsiteX90" fmla="*/ 219075 w 6219825"/>
              <a:gd name="connsiteY90" fmla="*/ 2362200 h 6934200"/>
              <a:gd name="connsiteX91" fmla="*/ 190500 w 6219825"/>
              <a:gd name="connsiteY91" fmla="*/ 2352675 h 6934200"/>
              <a:gd name="connsiteX92" fmla="*/ 133350 w 6219825"/>
              <a:gd name="connsiteY92" fmla="*/ 2362200 h 6934200"/>
              <a:gd name="connsiteX93" fmla="*/ 85725 w 6219825"/>
              <a:gd name="connsiteY93" fmla="*/ 2409825 h 6934200"/>
              <a:gd name="connsiteX94" fmla="*/ 57150 w 6219825"/>
              <a:gd name="connsiteY94" fmla="*/ 2447925 h 6934200"/>
              <a:gd name="connsiteX95" fmla="*/ 38100 w 6219825"/>
              <a:gd name="connsiteY95" fmla="*/ 2486025 h 6934200"/>
              <a:gd name="connsiteX96" fmla="*/ 19050 w 6219825"/>
              <a:gd name="connsiteY96" fmla="*/ 2514600 h 6934200"/>
              <a:gd name="connsiteX97" fmla="*/ 9525 w 6219825"/>
              <a:gd name="connsiteY97" fmla="*/ 2552700 h 6934200"/>
              <a:gd name="connsiteX98" fmla="*/ 0 w 6219825"/>
              <a:gd name="connsiteY98" fmla="*/ 2581275 h 6934200"/>
              <a:gd name="connsiteX99" fmla="*/ 28575 w 6219825"/>
              <a:gd name="connsiteY99" fmla="*/ 2733675 h 6934200"/>
              <a:gd name="connsiteX100" fmla="*/ 47625 w 6219825"/>
              <a:gd name="connsiteY100" fmla="*/ 2790825 h 6934200"/>
              <a:gd name="connsiteX101" fmla="*/ 76200 w 6219825"/>
              <a:gd name="connsiteY101" fmla="*/ 2828925 h 6934200"/>
              <a:gd name="connsiteX102" fmla="*/ 85725 w 6219825"/>
              <a:gd name="connsiteY102" fmla="*/ 2857500 h 6934200"/>
              <a:gd name="connsiteX103" fmla="*/ 114300 w 6219825"/>
              <a:gd name="connsiteY103" fmla="*/ 2867025 h 6934200"/>
              <a:gd name="connsiteX104" fmla="*/ 171450 w 6219825"/>
              <a:gd name="connsiteY104" fmla="*/ 2905125 h 6934200"/>
              <a:gd name="connsiteX105" fmla="*/ 200025 w 6219825"/>
              <a:gd name="connsiteY105" fmla="*/ 2914650 h 6934200"/>
              <a:gd name="connsiteX106" fmla="*/ 228600 w 6219825"/>
              <a:gd name="connsiteY106" fmla="*/ 2933700 h 6934200"/>
              <a:gd name="connsiteX107" fmla="*/ 257175 w 6219825"/>
              <a:gd name="connsiteY107" fmla="*/ 2962275 h 6934200"/>
              <a:gd name="connsiteX108" fmla="*/ 314325 w 6219825"/>
              <a:gd name="connsiteY108" fmla="*/ 2981325 h 6934200"/>
              <a:gd name="connsiteX109" fmla="*/ 352425 w 6219825"/>
              <a:gd name="connsiteY109" fmla="*/ 3000375 h 6934200"/>
              <a:gd name="connsiteX110" fmla="*/ 409575 w 6219825"/>
              <a:gd name="connsiteY110" fmla="*/ 3048000 h 6934200"/>
              <a:gd name="connsiteX111" fmla="*/ 438150 w 6219825"/>
              <a:gd name="connsiteY111" fmla="*/ 3086100 h 6934200"/>
              <a:gd name="connsiteX112" fmla="*/ 466725 w 6219825"/>
              <a:gd name="connsiteY112" fmla="*/ 3143250 h 6934200"/>
              <a:gd name="connsiteX113" fmla="*/ 476250 w 6219825"/>
              <a:gd name="connsiteY113" fmla="*/ 3171825 h 6934200"/>
              <a:gd name="connsiteX114" fmla="*/ 504825 w 6219825"/>
              <a:gd name="connsiteY114" fmla="*/ 3209925 h 6934200"/>
              <a:gd name="connsiteX115" fmla="*/ 523875 w 6219825"/>
              <a:gd name="connsiteY115" fmla="*/ 3248025 h 6934200"/>
              <a:gd name="connsiteX116" fmla="*/ 533400 w 6219825"/>
              <a:gd name="connsiteY116" fmla="*/ 3295650 h 6934200"/>
              <a:gd name="connsiteX117" fmla="*/ 590550 w 6219825"/>
              <a:gd name="connsiteY117" fmla="*/ 3371850 h 6934200"/>
              <a:gd name="connsiteX118" fmla="*/ 666750 w 6219825"/>
              <a:gd name="connsiteY118" fmla="*/ 3457575 h 6934200"/>
              <a:gd name="connsiteX119" fmla="*/ 695325 w 6219825"/>
              <a:gd name="connsiteY119" fmla="*/ 3476625 h 6934200"/>
              <a:gd name="connsiteX120" fmla="*/ 762000 w 6219825"/>
              <a:gd name="connsiteY120" fmla="*/ 3571875 h 6934200"/>
              <a:gd name="connsiteX121" fmla="*/ 800100 w 6219825"/>
              <a:gd name="connsiteY121" fmla="*/ 3629025 h 6934200"/>
              <a:gd name="connsiteX122" fmla="*/ 857250 w 6219825"/>
              <a:gd name="connsiteY122" fmla="*/ 3724275 h 6934200"/>
              <a:gd name="connsiteX123" fmla="*/ 923925 w 6219825"/>
              <a:gd name="connsiteY123" fmla="*/ 3781425 h 6934200"/>
              <a:gd name="connsiteX124" fmla="*/ 952500 w 6219825"/>
              <a:gd name="connsiteY124" fmla="*/ 3810000 h 6934200"/>
              <a:gd name="connsiteX125" fmla="*/ 981075 w 6219825"/>
              <a:gd name="connsiteY125" fmla="*/ 3829050 h 6934200"/>
              <a:gd name="connsiteX126" fmla="*/ 1028700 w 6219825"/>
              <a:gd name="connsiteY126" fmla="*/ 3886200 h 6934200"/>
              <a:gd name="connsiteX127" fmla="*/ 1057275 w 6219825"/>
              <a:gd name="connsiteY127" fmla="*/ 3924300 h 6934200"/>
              <a:gd name="connsiteX128" fmla="*/ 1076325 w 6219825"/>
              <a:gd name="connsiteY128" fmla="*/ 3952875 h 6934200"/>
              <a:gd name="connsiteX129" fmla="*/ 1114425 w 6219825"/>
              <a:gd name="connsiteY129" fmla="*/ 3962400 h 6934200"/>
              <a:gd name="connsiteX130" fmla="*/ 1152525 w 6219825"/>
              <a:gd name="connsiteY130" fmla="*/ 3990975 h 6934200"/>
              <a:gd name="connsiteX131" fmla="*/ 1181100 w 6219825"/>
              <a:gd name="connsiteY131" fmla="*/ 4010025 h 6934200"/>
              <a:gd name="connsiteX132" fmla="*/ 1200150 w 6219825"/>
              <a:gd name="connsiteY132" fmla="*/ 4038600 h 6934200"/>
              <a:gd name="connsiteX133" fmla="*/ 1228725 w 6219825"/>
              <a:gd name="connsiteY133" fmla="*/ 4048125 h 6934200"/>
              <a:gd name="connsiteX134" fmla="*/ 1257300 w 6219825"/>
              <a:gd name="connsiteY134" fmla="*/ 4067175 h 6934200"/>
              <a:gd name="connsiteX135" fmla="*/ 1343025 w 6219825"/>
              <a:gd name="connsiteY135" fmla="*/ 4057650 h 6934200"/>
              <a:gd name="connsiteX136" fmla="*/ 1371600 w 6219825"/>
              <a:gd name="connsiteY136" fmla="*/ 4038600 h 6934200"/>
              <a:gd name="connsiteX137" fmla="*/ 1419225 w 6219825"/>
              <a:gd name="connsiteY137" fmla="*/ 3981450 h 6934200"/>
              <a:gd name="connsiteX138" fmla="*/ 1485900 w 6219825"/>
              <a:gd name="connsiteY138" fmla="*/ 3924300 h 6934200"/>
              <a:gd name="connsiteX139" fmla="*/ 1514475 w 6219825"/>
              <a:gd name="connsiteY139" fmla="*/ 3914775 h 6934200"/>
              <a:gd name="connsiteX140" fmla="*/ 1543050 w 6219825"/>
              <a:gd name="connsiteY140" fmla="*/ 3895725 h 6934200"/>
              <a:gd name="connsiteX141" fmla="*/ 1628775 w 6219825"/>
              <a:gd name="connsiteY141" fmla="*/ 3876675 h 6934200"/>
              <a:gd name="connsiteX142" fmla="*/ 1657350 w 6219825"/>
              <a:gd name="connsiteY142" fmla="*/ 3857625 h 6934200"/>
              <a:gd name="connsiteX143" fmla="*/ 1685925 w 6219825"/>
              <a:gd name="connsiteY143" fmla="*/ 3829050 h 6934200"/>
              <a:gd name="connsiteX144" fmla="*/ 1743075 w 6219825"/>
              <a:gd name="connsiteY144" fmla="*/ 3810000 h 6934200"/>
              <a:gd name="connsiteX145" fmla="*/ 1809750 w 6219825"/>
              <a:gd name="connsiteY145" fmla="*/ 3790950 h 6934200"/>
              <a:gd name="connsiteX146" fmla="*/ 1924050 w 6219825"/>
              <a:gd name="connsiteY146" fmla="*/ 3771900 h 6934200"/>
              <a:gd name="connsiteX147" fmla="*/ 1943100 w 6219825"/>
              <a:gd name="connsiteY147" fmla="*/ 3743325 h 6934200"/>
              <a:gd name="connsiteX148" fmla="*/ 2000250 w 6219825"/>
              <a:gd name="connsiteY148" fmla="*/ 3724275 h 6934200"/>
              <a:gd name="connsiteX149" fmla="*/ 2345301 w 6219825"/>
              <a:gd name="connsiteY149" fmla="*/ 3695528 h 6934200"/>
              <a:gd name="connsiteX150" fmla="*/ 2566219 w 6219825"/>
              <a:gd name="connsiteY150" fmla="*/ 3714423 h 6934200"/>
              <a:gd name="connsiteX151" fmla="*/ 2825546 w 6219825"/>
              <a:gd name="connsiteY151" fmla="*/ 3676229 h 6934200"/>
              <a:gd name="connsiteX152" fmla="*/ 3347577 w 6219825"/>
              <a:gd name="connsiteY152" fmla="*/ 3676210 h 6934200"/>
              <a:gd name="connsiteX153" fmla="*/ 3527630 w 6219825"/>
              <a:gd name="connsiteY153" fmla="*/ 3714290 h 6934200"/>
              <a:gd name="connsiteX154" fmla="*/ 3814302 w 6219825"/>
              <a:gd name="connsiteY154" fmla="*/ 3752467 h 6934200"/>
              <a:gd name="connsiteX155" fmla="*/ 3994663 w 6219825"/>
              <a:gd name="connsiteY155" fmla="*/ 3752505 h 6934200"/>
              <a:gd name="connsiteX156" fmla="*/ 4245078 w 6219825"/>
              <a:gd name="connsiteY156" fmla="*/ 3781061 h 6934200"/>
              <a:gd name="connsiteX157" fmla="*/ 4400857 w 6219825"/>
              <a:gd name="connsiteY157" fmla="*/ 3800091 h 6934200"/>
              <a:gd name="connsiteX158" fmla="*/ 4622390 w 6219825"/>
              <a:gd name="connsiteY158" fmla="*/ 3800188 h 6934200"/>
              <a:gd name="connsiteX159" fmla="*/ 4742836 w 6219825"/>
              <a:gd name="connsiteY159" fmla="*/ 3800360 h 6934200"/>
              <a:gd name="connsiteX160" fmla="*/ 5076825 w 6219825"/>
              <a:gd name="connsiteY160" fmla="*/ 3886008 h 6934200"/>
              <a:gd name="connsiteX161" fmla="*/ 5334000 w 6219825"/>
              <a:gd name="connsiteY161" fmla="*/ 3981450 h 6934200"/>
              <a:gd name="connsiteX162" fmla="*/ 5343525 w 6219825"/>
              <a:gd name="connsiteY162" fmla="*/ 4010025 h 6934200"/>
              <a:gd name="connsiteX163" fmla="*/ 5410200 w 6219825"/>
              <a:gd name="connsiteY163" fmla="*/ 4067175 h 6934200"/>
              <a:gd name="connsiteX164" fmla="*/ 5438775 w 6219825"/>
              <a:gd name="connsiteY164" fmla="*/ 4076700 h 6934200"/>
              <a:gd name="connsiteX165" fmla="*/ 5495925 w 6219825"/>
              <a:gd name="connsiteY165" fmla="*/ 4133850 h 6934200"/>
              <a:gd name="connsiteX166" fmla="*/ 5562600 w 6219825"/>
              <a:gd name="connsiteY166" fmla="*/ 4171950 h 6934200"/>
              <a:gd name="connsiteX167" fmla="*/ 5591175 w 6219825"/>
              <a:gd name="connsiteY167" fmla="*/ 4229100 h 6934200"/>
              <a:gd name="connsiteX168" fmla="*/ 5600700 w 6219825"/>
              <a:gd name="connsiteY168" fmla="*/ 4257675 h 6934200"/>
              <a:gd name="connsiteX169" fmla="*/ 5619750 w 6219825"/>
              <a:gd name="connsiteY169" fmla="*/ 4295775 h 6934200"/>
              <a:gd name="connsiteX170" fmla="*/ 5629275 w 6219825"/>
              <a:gd name="connsiteY170" fmla="*/ 4333875 h 6934200"/>
              <a:gd name="connsiteX171" fmla="*/ 5648325 w 6219825"/>
              <a:gd name="connsiteY171" fmla="*/ 4362450 h 6934200"/>
              <a:gd name="connsiteX172" fmla="*/ 5657850 w 6219825"/>
              <a:gd name="connsiteY172" fmla="*/ 4391025 h 6934200"/>
              <a:gd name="connsiteX173" fmla="*/ 5695950 w 6219825"/>
              <a:gd name="connsiteY173" fmla="*/ 4448175 h 6934200"/>
              <a:gd name="connsiteX174" fmla="*/ 5705475 w 6219825"/>
              <a:gd name="connsiteY174" fmla="*/ 4495800 h 6934200"/>
              <a:gd name="connsiteX175" fmla="*/ 5734050 w 6219825"/>
              <a:gd name="connsiteY175" fmla="*/ 4524375 h 6934200"/>
              <a:gd name="connsiteX176" fmla="*/ 5753100 w 6219825"/>
              <a:gd name="connsiteY176" fmla="*/ 4562475 h 6934200"/>
              <a:gd name="connsiteX177" fmla="*/ 5772150 w 6219825"/>
              <a:gd name="connsiteY177" fmla="*/ 4619625 h 6934200"/>
              <a:gd name="connsiteX178" fmla="*/ 5781675 w 6219825"/>
              <a:gd name="connsiteY178" fmla="*/ 4648200 h 6934200"/>
              <a:gd name="connsiteX179" fmla="*/ 5791200 w 6219825"/>
              <a:gd name="connsiteY179" fmla="*/ 4676775 h 6934200"/>
              <a:gd name="connsiteX180" fmla="*/ 5810250 w 6219825"/>
              <a:gd name="connsiteY180" fmla="*/ 5029200 h 6934200"/>
              <a:gd name="connsiteX181" fmla="*/ 5819775 w 6219825"/>
              <a:gd name="connsiteY181" fmla="*/ 5095875 h 6934200"/>
              <a:gd name="connsiteX182" fmla="*/ 5829300 w 6219825"/>
              <a:gd name="connsiteY182" fmla="*/ 5229225 h 6934200"/>
              <a:gd name="connsiteX183" fmla="*/ 5848350 w 6219825"/>
              <a:gd name="connsiteY183" fmla="*/ 5353050 h 6934200"/>
              <a:gd name="connsiteX184" fmla="*/ 5867400 w 6219825"/>
              <a:gd name="connsiteY184" fmla="*/ 5448300 h 6934200"/>
              <a:gd name="connsiteX185" fmla="*/ 5886450 w 6219825"/>
              <a:gd name="connsiteY185" fmla="*/ 5686425 h 6934200"/>
              <a:gd name="connsiteX186" fmla="*/ 5895975 w 6219825"/>
              <a:gd name="connsiteY186" fmla="*/ 5772150 h 6934200"/>
              <a:gd name="connsiteX187" fmla="*/ 5905500 w 6219825"/>
              <a:gd name="connsiteY187" fmla="*/ 6600825 h 6934200"/>
              <a:gd name="connsiteX188" fmla="*/ 5934075 w 6219825"/>
              <a:gd name="connsiteY188" fmla="*/ 6686550 h 6934200"/>
              <a:gd name="connsiteX189" fmla="*/ 5962650 w 6219825"/>
              <a:gd name="connsiteY189" fmla="*/ 6781800 h 6934200"/>
              <a:gd name="connsiteX190" fmla="*/ 5972175 w 6219825"/>
              <a:gd name="connsiteY190" fmla="*/ 6810375 h 6934200"/>
              <a:gd name="connsiteX191" fmla="*/ 5981700 w 6219825"/>
              <a:gd name="connsiteY191" fmla="*/ 6838950 h 6934200"/>
              <a:gd name="connsiteX192" fmla="*/ 6000750 w 6219825"/>
              <a:gd name="connsiteY192" fmla="*/ 6867525 h 6934200"/>
              <a:gd name="connsiteX193" fmla="*/ 6048375 w 6219825"/>
              <a:gd name="connsiteY193" fmla="*/ 6934200 h 6934200"/>
              <a:gd name="connsiteX194" fmla="*/ 6153150 w 6219825"/>
              <a:gd name="connsiteY194" fmla="*/ 6924675 h 6934200"/>
              <a:gd name="connsiteX195" fmla="*/ 6172200 w 6219825"/>
              <a:gd name="connsiteY195" fmla="*/ 6886575 h 6934200"/>
              <a:gd name="connsiteX196" fmla="*/ 6191250 w 6219825"/>
              <a:gd name="connsiteY196" fmla="*/ 5934075 h 6934200"/>
              <a:gd name="connsiteX197" fmla="*/ 6219825 w 6219825"/>
              <a:gd name="connsiteY197" fmla="*/ 2743200 h 6934200"/>
              <a:gd name="connsiteX198" fmla="*/ 6210300 w 6219825"/>
              <a:gd name="connsiteY198" fmla="*/ 228600 h 6934200"/>
              <a:gd name="connsiteX199" fmla="*/ 6181725 w 6219825"/>
              <a:gd name="connsiteY199" fmla="*/ 104775 h 6934200"/>
              <a:gd name="connsiteX200" fmla="*/ 6172200 w 6219825"/>
              <a:gd name="connsiteY200" fmla="*/ 47625 h 6934200"/>
              <a:gd name="connsiteX201" fmla="*/ 6096000 w 6219825"/>
              <a:gd name="connsiteY20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67063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733925 w 6219825"/>
              <a:gd name="connsiteY49" fmla="*/ 2867025 h 6934200"/>
              <a:gd name="connsiteX50" fmla="*/ 4686300 w 6219825"/>
              <a:gd name="connsiteY50" fmla="*/ 2876550 h 6934200"/>
              <a:gd name="connsiteX51" fmla="*/ 4562475 w 6219825"/>
              <a:gd name="connsiteY51" fmla="*/ 2905125 h 6934200"/>
              <a:gd name="connsiteX52" fmla="*/ 4333875 w 6219825"/>
              <a:gd name="connsiteY52" fmla="*/ 2924175 h 6934200"/>
              <a:gd name="connsiteX53" fmla="*/ 4181475 w 6219825"/>
              <a:gd name="connsiteY53" fmla="*/ 2933700 h 6934200"/>
              <a:gd name="connsiteX54" fmla="*/ 3914775 w 6219825"/>
              <a:gd name="connsiteY54" fmla="*/ 2924175 h 6934200"/>
              <a:gd name="connsiteX55" fmla="*/ 3800475 w 6219825"/>
              <a:gd name="connsiteY55" fmla="*/ 2905125 h 6934200"/>
              <a:gd name="connsiteX56" fmla="*/ 3629025 w 6219825"/>
              <a:gd name="connsiteY56" fmla="*/ 2867063 h 6934200"/>
              <a:gd name="connsiteX57" fmla="*/ 3234813 w 6219825"/>
              <a:gd name="connsiteY57" fmla="*/ 2848090 h 6934200"/>
              <a:gd name="connsiteX58" fmla="*/ 2914343 w 6219825"/>
              <a:gd name="connsiteY58" fmla="*/ 2895696 h 6934200"/>
              <a:gd name="connsiteX59" fmla="*/ 2692503 w 6219825"/>
              <a:gd name="connsiteY59" fmla="*/ 2876743 h 6934200"/>
              <a:gd name="connsiteX60" fmla="*/ 2156952 w 6219825"/>
              <a:gd name="connsiteY60" fmla="*/ 2895735 h 6934200"/>
              <a:gd name="connsiteX61" fmla="*/ 1800225 w 6219825"/>
              <a:gd name="connsiteY61" fmla="*/ 2838450 h 6934200"/>
              <a:gd name="connsiteX62" fmla="*/ 1762125 w 6219825"/>
              <a:gd name="connsiteY62" fmla="*/ 2809875 h 6934200"/>
              <a:gd name="connsiteX63" fmla="*/ 1733550 w 6219825"/>
              <a:gd name="connsiteY63" fmla="*/ 2781300 h 6934200"/>
              <a:gd name="connsiteX64" fmla="*/ 1685925 w 6219825"/>
              <a:gd name="connsiteY64" fmla="*/ 2771775 h 6934200"/>
              <a:gd name="connsiteX65" fmla="*/ 1466850 w 6219825"/>
              <a:gd name="connsiteY65" fmla="*/ 2752725 h 6934200"/>
              <a:gd name="connsiteX66" fmla="*/ 1362075 w 6219825"/>
              <a:gd name="connsiteY66" fmla="*/ 2724150 h 6934200"/>
              <a:gd name="connsiteX67" fmla="*/ 1314450 w 6219825"/>
              <a:gd name="connsiteY67" fmla="*/ 2714625 h 6934200"/>
              <a:gd name="connsiteX68" fmla="*/ 1266825 w 6219825"/>
              <a:gd name="connsiteY68" fmla="*/ 2695575 h 6934200"/>
              <a:gd name="connsiteX69" fmla="*/ 1181100 w 6219825"/>
              <a:gd name="connsiteY69" fmla="*/ 2686050 h 6934200"/>
              <a:gd name="connsiteX70" fmla="*/ 1152525 w 6219825"/>
              <a:gd name="connsiteY70" fmla="*/ 2676525 h 6934200"/>
              <a:gd name="connsiteX71" fmla="*/ 1047750 w 6219825"/>
              <a:gd name="connsiteY71" fmla="*/ 2647950 h 6934200"/>
              <a:gd name="connsiteX72" fmla="*/ 1009650 w 6219825"/>
              <a:gd name="connsiteY72" fmla="*/ 2628900 h 6934200"/>
              <a:gd name="connsiteX73" fmla="*/ 962025 w 6219825"/>
              <a:gd name="connsiteY73" fmla="*/ 2609850 h 6934200"/>
              <a:gd name="connsiteX74" fmla="*/ 933450 w 6219825"/>
              <a:gd name="connsiteY74" fmla="*/ 2590800 h 6934200"/>
              <a:gd name="connsiteX75" fmla="*/ 904875 w 6219825"/>
              <a:gd name="connsiteY75" fmla="*/ 2581275 h 6934200"/>
              <a:gd name="connsiteX76" fmla="*/ 876300 w 6219825"/>
              <a:gd name="connsiteY76" fmla="*/ 2562225 h 6934200"/>
              <a:gd name="connsiteX77" fmla="*/ 809625 w 6219825"/>
              <a:gd name="connsiteY77" fmla="*/ 2533650 h 6934200"/>
              <a:gd name="connsiteX78" fmla="*/ 781050 w 6219825"/>
              <a:gd name="connsiteY78" fmla="*/ 2514600 h 6934200"/>
              <a:gd name="connsiteX79" fmla="*/ 752475 w 6219825"/>
              <a:gd name="connsiteY79" fmla="*/ 2505075 h 6934200"/>
              <a:gd name="connsiteX80" fmla="*/ 685800 w 6219825"/>
              <a:gd name="connsiteY80" fmla="*/ 2486025 h 6934200"/>
              <a:gd name="connsiteX81" fmla="*/ 638175 w 6219825"/>
              <a:gd name="connsiteY81" fmla="*/ 2476500 h 6934200"/>
              <a:gd name="connsiteX82" fmla="*/ 581025 w 6219825"/>
              <a:gd name="connsiteY82" fmla="*/ 2457450 h 6934200"/>
              <a:gd name="connsiteX83" fmla="*/ 466725 w 6219825"/>
              <a:gd name="connsiteY83" fmla="*/ 2438400 h 6934200"/>
              <a:gd name="connsiteX84" fmla="*/ 419100 w 6219825"/>
              <a:gd name="connsiteY84" fmla="*/ 2419350 h 6934200"/>
              <a:gd name="connsiteX85" fmla="*/ 390525 w 6219825"/>
              <a:gd name="connsiteY85" fmla="*/ 2409825 h 6934200"/>
              <a:gd name="connsiteX86" fmla="*/ 342900 w 6219825"/>
              <a:gd name="connsiteY86" fmla="*/ 2390775 h 6934200"/>
              <a:gd name="connsiteX87" fmla="*/ 219075 w 6219825"/>
              <a:gd name="connsiteY87" fmla="*/ 2362200 h 6934200"/>
              <a:gd name="connsiteX88" fmla="*/ 190500 w 6219825"/>
              <a:gd name="connsiteY88" fmla="*/ 2352675 h 6934200"/>
              <a:gd name="connsiteX89" fmla="*/ 133350 w 6219825"/>
              <a:gd name="connsiteY89" fmla="*/ 2362200 h 6934200"/>
              <a:gd name="connsiteX90" fmla="*/ 85725 w 6219825"/>
              <a:gd name="connsiteY90" fmla="*/ 2409825 h 6934200"/>
              <a:gd name="connsiteX91" fmla="*/ 57150 w 6219825"/>
              <a:gd name="connsiteY91" fmla="*/ 2447925 h 6934200"/>
              <a:gd name="connsiteX92" fmla="*/ 38100 w 6219825"/>
              <a:gd name="connsiteY92" fmla="*/ 2486025 h 6934200"/>
              <a:gd name="connsiteX93" fmla="*/ 19050 w 6219825"/>
              <a:gd name="connsiteY93" fmla="*/ 2514600 h 6934200"/>
              <a:gd name="connsiteX94" fmla="*/ 9525 w 6219825"/>
              <a:gd name="connsiteY94" fmla="*/ 2552700 h 6934200"/>
              <a:gd name="connsiteX95" fmla="*/ 0 w 6219825"/>
              <a:gd name="connsiteY95" fmla="*/ 2581275 h 6934200"/>
              <a:gd name="connsiteX96" fmla="*/ 28575 w 6219825"/>
              <a:gd name="connsiteY96" fmla="*/ 2733675 h 6934200"/>
              <a:gd name="connsiteX97" fmla="*/ 47625 w 6219825"/>
              <a:gd name="connsiteY97" fmla="*/ 2790825 h 6934200"/>
              <a:gd name="connsiteX98" fmla="*/ 76200 w 6219825"/>
              <a:gd name="connsiteY98" fmla="*/ 2828925 h 6934200"/>
              <a:gd name="connsiteX99" fmla="*/ 85725 w 6219825"/>
              <a:gd name="connsiteY99" fmla="*/ 2857500 h 6934200"/>
              <a:gd name="connsiteX100" fmla="*/ 114300 w 6219825"/>
              <a:gd name="connsiteY100" fmla="*/ 2867025 h 6934200"/>
              <a:gd name="connsiteX101" fmla="*/ 171450 w 6219825"/>
              <a:gd name="connsiteY101" fmla="*/ 2905125 h 6934200"/>
              <a:gd name="connsiteX102" fmla="*/ 200025 w 6219825"/>
              <a:gd name="connsiteY102" fmla="*/ 2914650 h 6934200"/>
              <a:gd name="connsiteX103" fmla="*/ 228600 w 6219825"/>
              <a:gd name="connsiteY103" fmla="*/ 2933700 h 6934200"/>
              <a:gd name="connsiteX104" fmla="*/ 257175 w 6219825"/>
              <a:gd name="connsiteY104" fmla="*/ 2962275 h 6934200"/>
              <a:gd name="connsiteX105" fmla="*/ 314325 w 6219825"/>
              <a:gd name="connsiteY105" fmla="*/ 2981325 h 6934200"/>
              <a:gd name="connsiteX106" fmla="*/ 352425 w 6219825"/>
              <a:gd name="connsiteY106" fmla="*/ 3000375 h 6934200"/>
              <a:gd name="connsiteX107" fmla="*/ 409575 w 6219825"/>
              <a:gd name="connsiteY107" fmla="*/ 3048000 h 6934200"/>
              <a:gd name="connsiteX108" fmla="*/ 438150 w 6219825"/>
              <a:gd name="connsiteY108" fmla="*/ 3086100 h 6934200"/>
              <a:gd name="connsiteX109" fmla="*/ 466725 w 6219825"/>
              <a:gd name="connsiteY109" fmla="*/ 3143250 h 6934200"/>
              <a:gd name="connsiteX110" fmla="*/ 476250 w 6219825"/>
              <a:gd name="connsiteY110" fmla="*/ 3171825 h 6934200"/>
              <a:gd name="connsiteX111" fmla="*/ 504825 w 6219825"/>
              <a:gd name="connsiteY111" fmla="*/ 3209925 h 6934200"/>
              <a:gd name="connsiteX112" fmla="*/ 523875 w 6219825"/>
              <a:gd name="connsiteY112" fmla="*/ 3248025 h 6934200"/>
              <a:gd name="connsiteX113" fmla="*/ 533400 w 6219825"/>
              <a:gd name="connsiteY113" fmla="*/ 3295650 h 6934200"/>
              <a:gd name="connsiteX114" fmla="*/ 590550 w 6219825"/>
              <a:gd name="connsiteY114" fmla="*/ 3371850 h 6934200"/>
              <a:gd name="connsiteX115" fmla="*/ 666750 w 6219825"/>
              <a:gd name="connsiteY115" fmla="*/ 3457575 h 6934200"/>
              <a:gd name="connsiteX116" fmla="*/ 695325 w 6219825"/>
              <a:gd name="connsiteY116" fmla="*/ 3476625 h 6934200"/>
              <a:gd name="connsiteX117" fmla="*/ 762000 w 6219825"/>
              <a:gd name="connsiteY117" fmla="*/ 3571875 h 6934200"/>
              <a:gd name="connsiteX118" fmla="*/ 800100 w 6219825"/>
              <a:gd name="connsiteY118" fmla="*/ 3629025 h 6934200"/>
              <a:gd name="connsiteX119" fmla="*/ 857250 w 6219825"/>
              <a:gd name="connsiteY119" fmla="*/ 3724275 h 6934200"/>
              <a:gd name="connsiteX120" fmla="*/ 923925 w 6219825"/>
              <a:gd name="connsiteY120" fmla="*/ 3781425 h 6934200"/>
              <a:gd name="connsiteX121" fmla="*/ 952500 w 6219825"/>
              <a:gd name="connsiteY121" fmla="*/ 3810000 h 6934200"/>
              <a:gd name="connsiteX122" fmla="*/ 981075 w 6219825"/>
              <a:gd name="connsiteY122" fmla="*/ 3829050 h 6934200"/>
              <a:gd name="connsiteX123" fmla="*/ 1028700 w 6219825"/>
              <a:gd name="connsiteY123" fmla="*/ 3886200 h 6934200"/>
              <a:gd name="connsiteX124" fmla="*/ 1057275 w 6219825"/>
              <a:gd name="connsiteY124" fmla="*/ 3924300 h 6934200"/>
              <a:gd name="connsiteX125" fmla="*/ 1076325 w 6219825"/>
              <a:gd name="connsiteY125" fmla="*/ 3952875 h 6934200"/>
              <a:gd name="connsiteX126" fmla="*/ 1114425 w 6219825"/>
              <a:gd name="connsiteY126" fmla="*/ 3962400 h 6934200"/>
              <a:gd name="connsiteX127" fmla="*/ 1152525 w 6219825"/>
              <a:gd name="connsiteY127" fmla="*/ 3990975 h 6934200"/>
              <a:gd name="connsiteX128" fmla="*/ 1181100 w 6219825"/>
              <a:gd name="connsiteY128" fmla="*/ 4010025 h 6934200"/>
              <a:gd name="connsiteX129" fmla="*/ 1200150 w 6219825"/>
              <a:gd name="connsiteY129" fmla="*/ 4038600 h 6934200"/>
              <a:gd name="connsiteX130" fmla="*/ 1228725 w 6219825"/>
              <a:gd name="connsiteY130" fmla="*/ 4048125 h 6934200"/>
              <a:gd name="connsiteX131" fmla="*/ 1257300 w 6219825"/>
              <a:gd name="connsiteY131" fmla="*/ 4067175 h 6934200"/>
              <a:gd name="connsiteX132" fmla="*/ 1343025 w 6219825"/>
              <a:gd name="connsiteY132" fmla="*/ 4057650 h 6934200"/>
              <a:gd name="connsiteX133" fmla="*/ 1371600 w 6219825"/>
              <a:gd name="connsiteY133" fmla="*/ 4038600 h 6934200"/>
              <a:gd name="connsiteX134" fmla="*/ 1419225 w 6219825"/>
              <a:gd name="connsiteY134" fmla="*/ 3981450 h 6934200"/>
              <a:gd name="connsiteX135" fmla="*/ 1485900 w 6219825"/>
              <a:gd name="connsiteY135" fmla="*/ 3924300 h 6934200"/>
              <a:gd name="connsiteX136" fmla="*/ 1514475 w 6219825"/>
              <a:gd name="connsiteY136" fmla="*/ 3914775 h 6934200"/>
              <a:gd name="connsiteX137" fmla="*/ 1543050 w 6219825"/>
              <a:gd name="connsiteY137" fmla="*/ 3895725 h 6934200"/>
              <a:gd name="connsiteX138" fmla="*/ 1628775 w 6219825"/>
              <a:gd name="connsiteY138" fmla="*/ 3876675 h 6934200"/>
              <a:gd name="connsiteX139" fmla="*/ 1657350 w 6219825"/>
              <a:gd name="connsiteY139" fmla="*/ 3857625 h 6934200"/>
              <a:gd name="connsiteX140" fmla="*/ 1685925 w 6219825"/>
              <a:gd name="connsiteY140" fmla="*/ 3829050 h 6934200"/>
              <a:gd name="connsiteX141" fmla="*/ 1743075 w 6219825"/>
              <a:gd name="connsiteY141" fmla="*/ 3810000 h 6934200"/>
              <a:gd name="connsiteX142" fmla="*/ 1809750 w 6219825"/>
              <a:gd name="connsiteY142" fmla="*/ 3790950 h 6934200"/>
              <a:gd name="connsiteX143" fmla="*/ 1924050 w 6219825"/>
              <a:gd name="connsiteY143" fmla="*/ 3771900 h 6934200"/>
              <a:gd name="connsiteX144" fmla="*/ 1943100 w 6219825"/>
              <a:gd name="connsiteY144" fmla="*/ 3743325 h 6934200"/>
              <a:gd name="connsiteX145" fmla="*/ 2000250 w 6219825"/>
              <a:gd name="connsiteY145" fmla="*/ 3724275 h 6934200"/>
              <a:gd name="connsiteX146" fmla="*/ 2345301 w 6219825"/>
              <a:gd name="connsiteY146" fmla="*/ 3695528 h 6934200"/>
              <a:gd name="connsiteX147" fmla="*/ 2566219 w 6219825"/>
              <a:gd name="connsiteY147" fmla="*/ 3714423 h 6934200"/>
              <a:gd name="connsiteX148" fmla="*/ 2825546 w 6219825"/>
              <a:gd name="connsiteY148" fmla="*/ 3676229 h 6934200"/>
              <a:gd name="connsiteX149" fmla="*/ 3347577 w 6219825"/>
              <a:gd name="connsiteY149" fmla="*/ 3676210 h 6934200"/>
              <a:gd name="connsiteX150" fmla="*/ 3527630 w 6219825"/>
              <a:gd name="connsiteY150" fmla="*/ 3714290 h 6934200"/>
              <a:gd name="connsiteX151" fmla="*/ 3814302 w 6219825"/>
              <a:gd name="connsiteY151" fmla="*/ 3752467 h 6934200"/>
              <a:gd name="connsiteX152" fmla="*/ 3994663 w 6219825"/>
              <a:gd name="connsiteY152" fmla="*/ 3752505 h 6934200"/>
              <a:gd name="connsiteX153" fmla="*/ 4245078 w 6219825"/>
              <a:gd name="connsiteY153" fmla="*/ 3781061 h 6934200"/>
              <a:gd name="connsiteX154" fmla="*/ 4400857 w 6219825"/>
              <a:gd name="connsiteY154" fmla="*/ 3800091 h 6934200"/>
              <a:gd name="connsiteX155" fmla="*/ 4622390 w 6219825"/>
              <a:gd name="connsiteY155" fmla="*/ 3800188 h 6934200"/>
              <a:gd name="connsiteX156" fmla="*/ 4742836 w 6219825"/>
              <a:gd name="connsiteY156" fmla="*/ 3800360 h 6934200"/>
              <a:gd name="connsiteX157" fmla="*/ 5076825 w 6219825"/>
              <a:gd name="connsiteY157" fmla="*/ 3886008 h 6934200"/>
              <a:gd name="connsiteX158" fmla="*/ 5334000 w 6219825"/>
              <a:gd name="connsiteY158" fmla="*/ 3981450 h 6934200"/>
              <a:gd name="connsiteX159" fmla="*/ 5343525 w 6219825"/>
              <a:gd name="connsiteY159" fmla="*/ 4010025 h 6934200"/>
              <a:gd name="connsiteX160" fmla="*/ 5410200 w 6219825"/>
              <a:gd name="connsiteY160" fmla="*/ 4067175 h 6934200"/>
              <a:gd name="connsiteX161" fmla="*/ 5438775 w 6219825"/>
              <a:gd name="connsiteY161" fmla="*/ 4076700 h 6934200"/>
              <a:gd name="connsiteX162" fmla="*/ 5495925 w 6219825"/>
              <a:gd name="connsiteY162" fmla="*/ 4133850 h 6934200"/>
              <a:gd name="connsiteX163" fmla="*/ 5562600 w 6219825"/>
              <a:gd name="connsiteY163" fmla="*/ 4171950 h 6934200"/>
              <a:gd name="connsiteX164" fmla="*/ 5591175 w 6219825"/>
              <a:gd name="connsiteY164" fmla="*/ 4229100 h 6934200"/>
              <a:gd name="connsiteX165" fmla="*/ 5600700 w 6219825"/>
              <a:gd name="connsiteY165" fmla="*/ 4257675 h 6934200"/>
              <a:gd name="connsiteX166" fmla="*/ 5619750 w 6219825"/>
              <a:gd name="connsiteY166" fmla="*/ 4295775 h 6934200"/>
              <a:gd name="connsiteX167" fmla="*/ 5629275 w 6219825"/>
              <a:gd name="connsiteY167" fmla="*/ 4333875 h 6934200"/>
              <a:gd name="connsiteX168" fmla="*/ 5648325 w 6219825"/>
              <a:gd name="connsiteY168" fmla="*/ 4362450 h 6934200"/>
              <a:gd name="connsiteX169" fmla="*/ 5657850 w 6219825"/>
              <a:gd name="connsiteY169" fmla="*/ 4391025 h 6934200"/>
              <a:gd name="connsiteX170" fmla="*/ 5695950 w 6219825"/>
              <a:gd name="connsiteY170" fmla="*/ 4448175 h 6934200"/>
              <a:gd name="connsiteX171" fmla="*/ 5705475 w 6219825"/>
              <a:gd name="connsiteY171" fmla="*/ 4495800 h 6934200"/>
              <a:gd name="connsiteX172" fmla="*/ 5734050 w 6219825"/>
              <a:gd name="connsiteY172" fmla="*/ 4524375 h 6934200"/>
              <a:gd name="connsiteX173" fmla="*/ 5753100 w 6219825"/>
              <a:gd name="connsiteY173" fmla="*/ 4562475 h 6934200"/>
              <a:gd name="connsiteX174" fmla="*/ 5772150 w 6219825"/>
              <a:gd name="connsiteY174" fmla="*/ 4619625 h 6934200"/>
              <a:gd name="connsiteX175" fmla="*/ 5781675 w 6219825"/>
              <a:gd name="connsiteY175" fmla="*/ 4648200 h 6934200"/>
              <a:gd name="connsiteX176" fmla="*/ 5791200 w 6219825"/>
              <a:gd name="connsiteY176" fmla="*/ 4676775 h 6934200"/>
              <a:gd name="connsiteX177" fmla="*/ 5810250 w 6219825"/>
              <a:gd name="connsiteY177" fmla="*/ 5029200 h 6934200"/>
              <a:gd name="connsiteX178" fmla="*/ 5819775 w 6219825"/>
              <a:gd name="connsiteY178" fmla="*/ 5095875 h 6934200"/>
              <a:gd name="connsiteX179" fmla="*/ 5829300 w 6219825"/>
              <a:gd name="connsiteY179" fmla="*/ 5229225 h 6934200"/>
              <a:gd name="connsiteX180" fmla="*/ 5848350 w 6219825"/>
              <a:gd name="connsiteY180" fmla="*/ 5353050 h 6934200"/>
              <a:gd name="connsiteX181" fmla="*/ 5867400 w 6219825"/>
              <a:gd name="connsiteY181" fmla="*/ 5448300 h 6934200"/>
              <a:gd name="connsiteX182" fmla="*/ 5886450 w 6219825"/>
              <a:gd name="connsiteY182" fmla="*/ 5686425 h 6934200"/>
              <a:gd name="connsiteX183" fmla="*/ 5895975 w 6219825"/>
              <a:gd name="connsiteY183" fmla="*/ 5772150 h 6934200"/>
              <a:gd name="connsiteX184" fmla="*/ 5905500 w 6219825"/>
              <a:gd name="connsiteY184" fmla="*/ 6600825 h 6934200"/>
              <a:gd name="connsiteX185" fmla="*/ 5934075 w 6219825"/>
              <a:gd name="connsiteY185" fmla="*/ 6686550 h 6934200"/>
              <a:gd name="connsiteX186" fmla="*/ 5962650 w 6219825"/>
              <a:gd name="connsiteY186" fmla="*/ 6781800 h 6934200"/>
              <a:gd name="connsiteX187" fmla="*/ 5972175 w 6219825"/>
              <a:gd name="connsiteY187" fmla="*/ 6810375 h 6934200"/>
              <a:gd name="connsiteX188" fmla="*/ 5981700 w 6219825"/>
              <a:gd name="connsiteY188" fmla="*/ 6838950 h 6934200"/>
              <a:gd name="connsiteX189" fmla="*/ 6000750 w 6219825"/>
              <a:gd name="connsiteY189" fmla="*/ 6867525 h 6934200"/>
              <a:gd name="connsiteX190" fmla="*/ 6048375 w 6219825"/>
              <a:gd name="connsiteY190" fmla="*/ 6934200 h 6934200"/>
              <a:gd name="connsiteX191" fmla="*/ 6153150 w 6219825"/>
              <a:gd name="connsiteY191" fmla="*/ 6924675 h 6934200"/>
              <a:gd name="connsiteX192" fmla="*/ 6172200 w 6219825"/>
              <a:gd name="connsiteY192" fmla="*/ 6886575 h 6934200"/>
              <a:gd name="connsiteX193" fmla="*/ 6191250 w 6219825"/>
              <a:gd name="connsiteY193" fmla="*/ 5934075 h 6934200"/>
              <a:gd name="connsiteX194" fmla="*/ 6219825 w 6219825"/>
              <a:gd name="connsiteY194" fmla="*/ 2743200 h 6934200"/>
              <a:gd name="connsiteX195" fmla="*/ 6210300 w 6219825"/>
              <a:gd name="connsiteY195" fmla="*/ 228600 h 6934200"/>
              <a:gd name="connsiteX196" fmla="*/ 6181725 w 6219825"/>
              <a:gd name="connsiteY196" fmla="*/ 104775 h 6934200"/>
              <a:gd name="connsiteX197" fmla="*/ 6172200 w 6219825"/>
              <a:gd name="connsiteY197" fmla="*/ 47625 h 6934200"/>
              <a:gd name="connsiteX198" fmla="*/ 6096000 w 6219825"/>
              <a:gd name="connsiteY19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4905375 w 6219825"/>
              <a:gd name="connsiteY47" fmla="*/ 2838450 h 6934200"/>
              <a:gd name="connsiteX48" fmla="*/ 4733925 w 6219825"/>
              <a:gd name="connsiteY48" fmla="*/ 2867025 h 6934200"/>
              <a:gd name="connsiteX49" fmla="*/ 4686300 w 6219825"/>
              <a:gd name="connsiteY49" fmla="*/ 2876550 h 6934200"/>
              <a:gd name="connsiteX50" fmla="*/ 4562475 w 6219825"/>
              <a:gd name="connsiteY50" fmla="*/ 2905125 h 6934200"/>
              <a:gd name="connsiteX51" fmla="*/ 4333875 w 6219825"/>
              <a:gd name="connsiteY51" fmla="*/ 2924175 h 6934200"/>
              <a:gd name="connsiteX52" fmla="*/ 4181475 w 6219825"/>
              <a:gd name="connsiteY52" fmla="*/ 2933700 h 6934200"/>
              <a:gd name="connsiteX53" fmla="*/ 3914775 w 6219825"/>
              <a:gd name="connsiteY53" fmla="*/ 2924175 h 6934200"/>
              <a:gd name="connsiteX54" fmla="*/ 3800475 w 6219825"/>
              <a:gd name="connsiteY54" fmla="*/ 2905125 h 6934200"/>
              <a:gd name="connsiteX55" fmla="*/ 3629025 w 6219825"/>
              <a:gd name="connsiteY55" fmla="*/ 2867063 h 6934200"/>
              <a:gd name="connsiteX56" fmla="*/ 3234813 w 6219825"/>
              <a:gd name="connsiteY56" fmla="*/ 2848090 h 6934200"/>
              <a:gd name="connsiteX57" fmla="*/ 2914343 w 6219825"/>
              <a:gd name="connsiteY57" fmla="*/ 2895696 h 6934200"/>
              <a:gd name="connsiteX58" fmla="*/ 2692503 w 6219825"/>
              <a:gd name="connsiteY58" fmla="*/ 2876743 h 6934200"/>
              <a:gd name="connsiteX59" fmla="*/ 2156952 w 6219825"/>
              <a:gd name="connsiteY59" fmla="*/ 2895735 h 6934200"/>
              <a:gd name="connsiteX60" fmla="*/ 1800225 w 6219825"/>
              <a:gd name="connsiteY60" fmla="*/ 2838450 h 6934200"/>
              <a:gd name="connsiteX61" fmla="*/ 1762125 w 6219825"/>
              <a:gd name="connsiteY61" fmla="*/ 2809875 h 6934200"/>
              <a:gd name="connsiteX62" fmla="*/ 1733550 w 6219825"/>
              <a:gd name="connsiteY62" fmla="*/ 2781300 h 6934200"/>
              <a:gd name="connsiteX63" fmla="*/ 1685925 w 6219825"/>
              <a:gd name="connsiteY63" fmla="*/ 2771775 h 6934200"/>
              <a:gd name="connsiteX64" fmla="*/ 1466850 w 6219825"/>
              <a:gd name="connsiteY64" fmla="*/ 2752725 h 6934200"/>
              <a:gd name="connsiteX65" fmla="*/ 1362075 w 6219825"/>
              <a:gd name="connsiteY65" fmla="*/ 2724150 h 6934200"/>
              <a:gd name="connsiteX66" fmla="*/ 1314450 w 6219825"/>
              <a:gd name="connsiteY66" fmla="*/ 2714625 h 6934200"/>
              <a:gd name="connsiteX67" fmla="*/ 1266825 w 6219825"/>
              <a:gd name="connsiteY67" fmla="*/ 2695575 h 6934200"/>
              <a:gd name="connsiteX68" fmla="*/ 1181100 w 6219825"/>
              <a:gd name="connsiteY68" fmla="*/ 2686050 h 6934200"/>
              <a:gd name="connsiteX69" fmla="*/ 1152525 w 6219825"/>
              <a:gd name="connsiteY69" fmla="*/ 2676525 h 6934200"/>
              <a:gd name="connsiteX70" fmla="*/ 1047750 w 6219825"/>
              <a:gd name="connsiteY70" fmla="*/ 2647950 h 6934200"/>
              <a:gd name="connsiteX71" fmla="*/ 1009650 w 6219825"/>
              <a:gd name="connsiteY71" fmla="*/ 2628900 h 6934200"/>
              <a:gd name="connsiteX72" fmla="*/ 962025 w 6219825"/>
              <a:gd name="connsiteY72" fmla="*/ 2609850 h 6934200"/>
              <a:gd name="connsiteX73" fmla="*/ 933450 w 6219825"/>
              <a:gd name="connsiteY73" fmla="*/ 2590800 h 6934200"/>
              <a:gd name="connsiteX74" fmla="*/ 904875 w 6219825"/>
              <a:gd name="connsiteY74" fmla="*/ 2581275 h 6934200"/>
              <a:gd name="connsiteX75" fmla="*/ 876300 w 6219825"/>
              <a:gd name="connsiteY75" fmla="*/ 2562225 h 6934200"/>
              <a:gd name="connsiteX76" fmla="*/ 809625 w 6219825"/>
              <a:gd name="connsiteY76" fmla="*/ 2533650 h 6934200"/>
              <a:gd name="connsiteX77" fmla="*/ 781050 w 6219825"/>
              <a:gd name="connsiteY77" fmla="*/ 2514600 h 6934200"/>
              <a:gd name="connsiteX78" fmla="*/ 752475 w 6219825"/>
              <a:gd name="connsiteY78" fmla="*/ 2505075 h 6934200"/>
              <a:gd name="connsiteX79" fmla="*/ 685800 w 6219825"/>
              <a:gd name="connsiteY79" fmla="*/ 2486025 h 6934200"/>
              <a:gd name="connsiteX80" fmla="*/ 638175 w 6219825"/>
              <a:gd name="connsiteY80" fmla="*/ 2476500 h 6934200"/>
              <a:gd name="connsiteX81" fmla="*/ 581025 w 6219825"/>
              <a:gd name="connsiteY81" fmla="*/ 2457450 h 6934200"/>
              <a:gd name="connsiteX82" fmla="*/ 466725 w 6219825"/>
              <a:gd name="connsiteY82" fmla="*/ 2438400 h 6934200"/>
              <a:gd name="connsiteX83" fmla="*/ 419100 w 6219825"/>
              <a:gd name="connsiteY83" fmla="*/ 2419350 h 6934200"/>
              <a:gd name="connsiteX84" fmla="*/ 390525 w 6219825"/>
              <a:gd name="connsiteY84" fmla="*/ 2409825 h 6934200"/>
              <a:gd name="connsiteX85" fmla="*/ 342900 w 6219825"/>
              <a:gd name="connsiteY85" fmla="*/ 2390775 h 6934200"/>
              <a:gd name="connsiteX86" fmla="*/ 219075 w 6219825"/>
              <a:gd name="connsiteY86" fmla="*/ 2362200 h 6934200"/>
              <a:gd name="connsiteX87" fmla="*/ 190500 w 6219825"/>
              <a:gd name="connsiteY87" fmla="*/ 2352675 h 6934200"/>
              <a:gd name="connsiteX88" fmla="*/ 133350 w 6219825"/>
              <a:gd name="connsiteY88" fmla="*/ 2362200 h 6934200"/>
              <a:gd name="connsiteX89" fmla="*/ 85725 w 6219825"/>
              <a:gd name="connsiteY89" fmla="*/ 2409825 h 6934200"/>
              <a:gd name="connsiteX90" fmla="*/ 57150 w 6219825"/>
              <a:gd name="connsiteY90" fmla="*/ 2447925 h 6934200"/>
              <a:gd name="connsiteX91" fmla="*/ 38100 w 6219825"/>
              <a:gd name="connsiteY91" fmla="*/ 2486025 h 6934200"/>
              <a:gd name="connsiteX92" fmla="*/ 19050 w 6219825"/>
              <a:gd name="connsiteY92" fmla="*/ 2514600 h 6934200"/>
              <a:gd name="connsiteX93" fmla="*/ 9525 w 6219825"/>
              <a:gd name="connsiteY93" fmla="*/ 2552700 h 6934200"/>
              <a:gd name="connsiteX94" fmla="*/ 0 w 6219825"/>
              <a:gd name="connsiteY94" fmla="*/ 2581275 h 6934200"/>
              <a:gd name="connsiteX95" fmla="*/ 28575 w 6219825"/>
              <a:gd name="connsiteY95" fmla="*/ 2733675 h 6934200"/>
              <a:gd name="connsiteX96" fmla="*/ 47625 w 6219825"/>
              <a:gd name="connsiteY96" fmla="*/ 2790825 h 6934200"/>
              <a:gd name="connsiteX97" fmla="*/ 76200 w 6219825"/>
              <a:gd name="connsiteY97" fmla="*/ 2828925 h 6934200"/>
              <a:gd name="connsiteX98" fmla="*/ 85725 w 6219825"/>
              <a:gd name="connsiteY98" fmla="*/ 2857500 h 6934200"/>
              <a:gd name="connsiteX99" fmla="*/ 114300 w 6219825"/>
              <a:gd name="connsiteY99" fmla="*/ 2867025 h 6934200"/>
              <a:gd name="connsiteX100" fmla="*/ 171450 w 6219825"/>
              <a:gd name="connsiteY100" fmla="*/ 2905125 h 6934200"/>
              <a:gd name="connsiteX101" fmla="*/ 200025 w 6219825"/>
              <a:gd name="connsiteY101" fmla="*/ 2914650 h 6934200"/>
              <a:gd name="connsiteX102" fmla="*/ 228600 w 6219825"/>
              <a:gd name="connsiteY102" fmla="*/ 2933700 h 6934200"/>
              <a:gd name="connsiteX103" fmla="*/ 257175 w 6219825"/>
              <a:gd name="connsiteY103" fmla="*/ 2962275 h 6934200"/>
              <a:gd name="connsiteX104" fmla="*/ 314325 w 6219825"/>
              <a:gd name="connsiteY104" fmla="*/ 2981325 h 6934200"/>
              <a:gd name="connsiteX105" fmla="*/ 352425 w 6219825"/>
              <a:gd name="connsiteY105" fmla="*/ 3000375 h 6934200"/>
              <a:gd name="connsiteX106" fmla="*/ 409575 w 6219825"/>
              <a:gd name="connsiteY106" fmla="*/ 3048000 h 6934200"/>
              <a:gd name="connsiteX107" fmla="*/ 438150 w 6219825"/>
              <a:gd name="connsiteY107" fmla="*/ 3086100 h 6934200"/>
              <a:gd name="connsiteX108" fmla="*/ 466725 w 6219825"/>
              <a:gd name="connsiteY108" fmla="*/ 3143250 h 6934200"/>
              <a:gd name="connsiteX109" fmla="*/ 476250 w 6219825"/>
              <a:gd name="connsiteY109" fmla="*/ 3171825 h 6934200"/>
              <a:gd name="connsiteX110" fmla="*/ 504825 w 6219825"/>
              <a:gd name="connsiteY110" fmla="*/ 3209925 h 6934200"/>
              <a:gd name="connsiteX111" fmla="*/ 523875 w 6219825"/>
              <a:gd name="connsiteY111" fmla="*/ 3248025 h 6934200"/>
              <a:gd name="connsiteX112" fmla="*/ 533400 w 6219825"/>
              <a:gd name="connsiteY112" fmla="*/ 3295650 h 6934200"/>
              <a:gd name="connsiteX113" fmla="*/ 590550 w 6219825"/>
              <a:gd name="connsiteY113" fmla="*/ 3371850 h 6934200"/>
              <a:gd name="connsiteX114" fmla="*/ 666750 w 6219825"/>
              <a:gd name="connsiteY114" fmla="*/ 3457575 h 6934200"/>
              <a:gd name="connsiteX115" fmla="*/ 695325 w 6219825"/>
              <a:gd name="connsiteY115" fmla="*/ 3476625 h 6934200"/>
              <a:gd name="connsiteX116" fmla="*/ 762000 w 6219825"/>
              <a:gd name="connsiteY116" fmla="*/ 3571875 h 6934200"/>
              <a:gd name="connsiteX117" fmla="*/ 800100 w 6219825"/>
              <a:gd name="connsiteY117" fmla="*/ 3629025 h 6934200"/>
              <a:gd name="connsiteX118" fmla="*/ 857250 w 6219825"/>
              <a:gd name="connsiteY118" fmla="*/ 3724275 h 6934200"/>
              <a:gd name="connsiteX119" fmla="*/ 923925 w 6219825"/>
              <a:gd name="connsiteY119" fmla="*/ 3781425 h 6934200"/>
              <a:gd name="connsiteX120" fmla="*/ 952500 w 6219825"/>
              <a:gd name="connsiteY120" fmla="*/ 3810000 h 6934200"/>
              <a:gd name="connsiteX121" fmla="*/ 981075 w 6219825"/>
              <a:gd name="connsiteY121" fmla="*/ 3829050 h 6934200"/>
              <a:gd name="connsiteX122" fmla="*/ 1028700 w 6219825"/>
              <a:gd name="connsiteY122" fmla="*/ 3886200 h 6934200"/>
              <a:gd name="connsiteX123" fmla="*/ 1057275 w 6219825"/>
              <a:gd name="connsiteY123" fmla="*/ 3924300 h 6934200"/>
              <a:gd name="connsiteX124" fmla="*/ 1076325 w 6219825"/>
              <a:gd name="connsiteY124" fmla="*/ 3952875 h 6934200"/>
              <a:gd name="connsiteX125" fmla="*/ 1114425 w 6219825"/>
              <a:gd name="connsiteY125" fmla="*/ 3962400 h 6934200"/>
              <a:gd name="connsiteX126" fmla="*/ 1152525 w 6219825"/>
              <a:gd name="connsiteY126" fmla="*/ 3990975 h 6934200"/>
              <a:gd name="connsiteX127" fmla="*/ 1181100 w 6219825"/>
              <a:gd name="connsiteY127" fmla="*/ 4010025 h 6934200"/>
              <a:gd name="connsiteX128" fmla="*/ 1200150 w 6219825"/>
              <a:gd name="connsiteY128" fmla="*/ 4038600 h 6934200"/>
              <a:gd name="connsiteX129" fmla="*/ 1228725 w 6219825"/>
              <a:gd name="connsiteY129" fmla="*/ 4048125 h 6934200"/>
              <a:gd name="connsiteX130" fmla="*/ 1257300 w 6219825"/>
              <a:gd name="connsiteY130" fmla="*/ 4067175 h 6934200"/>
              <a:gd name="connsiteX131" fmla="*/ 1343025 w 6219825"/>
              <a:gd name="connsiteY131" fmla="*/ 4057650 h 6934200"/>
              <a:gd name="connsiteX132" fmla="*/ 1371600 w 6219825"/>
              <a:gd name="connsiteY132" fmla="*/ 4038600 h 6934200"/>
              <a:gd name="connsiteX133" fmla="*/ 1419225 w 6219825"/>
              <a:gd name="connsiteY133" fmla="*/ 3981450 h 6934200"/>
              <a:gd name="connsiteX134" fmla="*/ 1485900 w 6219825"/>
              <a:gd name="connsiteY134" fmla="*/ 3924300 h 6934200"/>
              <a:gd name="connsiteX135" fmla="*/ 1514475 w 6219825"/>
              <a:gd name="connsiteY135" fmla="*/ 3914775 h 6934200"/>
              <a:gd name="connsiteX136" fmla="*/ 1543050 w 6219825"/>
              <a:gd name="connsiteY136" fmla="*/ 3895725 h 6934200"/>
              <a:gd name="connsiteX137" fmla="*/ 1628775 w 6219825"/>
              <a:gd name="connsiteY137" fmla="*/ 3876675 h 6934200"/>
              <a:gd name="connsiteX138" fmla="*/ 1657350 w 6219825"/>
              <a:gd name="connsiteY138" fmla="*/ 3857625 h 6934200"/>
              <a:gd name="connsiteX139" fmla="*/ 1685925 w 6219825"/>
              <a:gd name="connsiteY139" fmla="*/ 3829050 h 6934200"/>
              <a:gd name="connsiteX140" fmla="*/ 1743075 w 6219825"/>
              <a:gd name="connsiteY140" fmla="*/ 3810000 h 6934200"/>
              <a:gd name="connsiteX141" fmla="*/ 1809750 w 6219825"/>
              <a:gd name="connsiteY141" fmla="*/ 3790950 h 6934200"/>
              <a:gd name="connsiteX142" fmla="*/ 1924050 w 6219825"/>
              <a:gd name="connsiteY142" fmla="*/ 3771900 h 6934200"/>
              <a:gd name="connsiteX143" fmla="*/ 1943100 w 6219825"/>
              <a:gd name="connsiteY143" fmla="*/ 3743325 h 6934200"/>
              <a:gd name="connsiteX144" fmla="*/ 2000250 w 6219825"/>
              <a:gd name="connsiteY144" fmla="*/ 3724275 h 6934200"/>
              <a:gd name="connsiteX145" fmla="*/ 2345301 w 6219825"/>
              <a:gd name="connsiteY145" fmla="*/ 3695528 h 6934200"/>
              <a:gd name="connsiteX146" fmla="*/ 2566219 w 6219825"/>
              <a:gd name="connsiteY146" fmla="*/ 3714423 h 6934200"/>
              <a:gd name="connsiteX147" fmla="*/ 2825546 w 6219825"/>
              <a:gd name="connsiteY147" fmla="*/ 3676229 h 6934200"/>
              <a:gd name="connsiteX148" fmla="*/ 3347577 w 6219825"/>
              <a:gd name="connsiteY148" fmla="*/ 3676210 h 6934200"/>
              <a:gd name="connsiteX149" fmla="*/ 3527630 w 6219825"/>
              <a:gd name="connsiteY149" fmla="*/ 3714290 h 6934200"/>
              <a:gd name="connsiteX150" fmla="*/ 3814302 w 6219825"/>
              <a:gd name="connsiteY150" fmla="*/ 3752467 h 6934200"/>
              <a:gd name="connsiteX151" fmla="*/ 3994663 w 6219825"/>
              <a:gd name="connsiteY151" fmla="*/ 3752505 h 6934200"/>
              <a:gd name="connsiteX152" fmla="*/ 4245078 w 6219825"/>
              <a:gd name="connsiteY152" fmla="*/ 3781061 h 6934200"/>
              <a:gd name="connsiteX153" fmla="*/ 4400857 w 6219825"/>
              <a:gd name="connsiteY153" fmla="*/ 3800091 h 6934200"/>
              <a:gd name="connsiteX154" fmla="*/ 4622390 w 6219825"/>
              <a:gd name="connsiteY154" fmla="*/ 3800188 h 6934200"/>
              <a:gd name="connsiteX155" fmla="*/ 4742836 w 6219825"/>
              <a:gd name="connsiteY155" fmla="*/ 3800360 h 6934200"/>
              <a:gd name="connsiteX156" fmla="*/ 5076825 w 6219825"/>
              <a:gd name="connsiteY156" fmla="*/ 3886008 h 6934200"/>
              <a:gd name="connsiteX157" fmla="*/ 5334000 w 6219825"/>
              <a:gd name="connsiteY157" fmla="*/ 3981450 h 6934200"/>
              <a:gd name="connsiteX158" fmla="*/ 5343525 w 6219825"/>
              <a:gd name="connsiteY158" fmla="*/ 4010025 h 6934200"/>
              <a:gd name="connsiteX159" fmla="*/ 5410200 w 6219825"/>
              <a:gd name="connsiteY159" fmla="*/ 4067175 h 6934200"/>
              <a:gd name="connsiteX160" fmla="*/ 5438775 w 6219825"/>
              <a:gd name="connsiteY160" fmla="*/ 4076700 h 6934200"/>
              <a:gd name="connsiteX161" fmla="*/ 5495925 w 6219825"/>
              <a:gd name="connsiteY161" fmla="*/ 4133850 h 6934200"/>
              <a:gd name="connsiteX162" fmla="*/ 5562600 w 6219825"/>
              <a:gd name="connsiteY162" fmla="*/ 4171950 h 6934200"/>
              <a:gd name="connsiteX163" fmla="*/ 5591175 w 6219825"/>
              <a:gd name="connsiteY163" fmla="*/ 4229100 h 6934200"/>
              <a:gd name="connsiteX164" fmla="*/ 5600700 w 6219825"/>
              <a:gd name="connsiteY164" fmla="*/ 4257675 h 6934200"/>
              <a:gd name="connsiteX165" fmla="*/ 5619750 w 6219825"/>
              <a:gd name="connsiteY165" fmla="*/ 4295775 h 6934200"/>
              <a:gd name="connsiteX166" fmla="*/ 5629275 w 6219825"/>
              <a:gd name="connsiteY166" fmla="*/ 4333875 h 6934200"/>
              <a:gd name="connsiteX167" fmla="*/ 5648325 w 6219825"/>
              <a:gd name="connsiteY167" fmla="*/ 4362450 h 6934200"/>
              <a:gd name="connsiteX168" fmla="*/ 5657850 w 6219825"/>
              <a:gd name="connsiteY168" fmla="*/ 4391025 h 6934200"/>
              <a:gd name="connsiteX169" fmla="*/ 5695950 w 6219825"/>
              <a:gd name="connsiteY169" fmla="*/ 4448175 h 6934200"/>
              <a:gd name="connsiteX170" fmla="*/ 5705475 w 6219825"/>
              <a:gd name="connsiteY170" fmla="*/ 4495800 h 6934200"/>
              <a:gd name="connsiteX171" fmla="*/ 5734050 w 6219825"/>
              <a:gd name="connsiteY171" fmla="*/ 4524375 h 6934200"/>
              <a:gd name="connsiteX172" fmla="*/ 5753100 w 6219825"/>
              <a:gd name="connsiteY172" fmla="*/ 4562475 h 6934200"/>
              <a:gd name="connsiteX173" fmla="*/ 5772150 w 6219825"/>
              <a:gd name="connsiteY173" fmla="*/ 4619625 h 6934200"/>
              <a:gd name="connsiteX174" fmla="*/ 5781675 w 6219825"/>
              <a:gd name="connsiteY174" fmla="*/ 4648200 h 6934200"/>
              <a:gd name="connsiteX175" fmla="*/ 5791200 w 6219825"/>
              <a:gd name="connsiteY175" fmla="*/ 4676775 h 6934200"/>
              <a:gd name="connsiteX176" fmla="*/ 5810250 w 6219825"/>
              <a:gd name="connsiteY176" fmla="*/ 5029200 h 6934200"/>
              <a:gd name="connsiteX177" fmla="*/ 5819775 w 6219825"/>
              <a:gd name="connsiteY177" fmla="*/ 5095875 h 6934200"/>
              <a:gd name="connsiteX178" fmla="*/ 5829300 w 6219825"/>
              <a:gd name="connsiteY178" fmla="*/ 5229225 h 6934200"/>
              <a:gd name="connsiteX179" fmla="*/ 5848350 w 6219825"/>
              <a:gd name="connsiteY179" fmla="*/ 5353050 h 6934200"/>
              <a:gd name="connsiteX180" fmla="*/ 5867400 w 6219825"/>
              <a:gd name="connsiteY180" fmla="*/ 5448300 h 6934200"/>
              <a:gd name="connsiteX181" fmla="*/ 5886450 w 6219825"/>
              <a:gd name="connsiteY181" fmla="*/ 5686425 h 6934200"/>
              <a:gd name="connsiteX182" fmla="*/ 5895975 w 6219825"/>
              <a:gd name="connsiteY182" fmla="*/ 5772150 h 6934200"/>
              <a:gd name="connsiteX183" fmla="*/ 5905500 w 6219825"/>
              <a:gd name="connsiteY183" fmla="*/ 6600825 h 6934200"/>
              <a:gd name="connsiteX184" fmla="*/ 5934075 w 6219825"/>
              <a:gd name="connsiteY184" fmla="*/ 6686550 h 6934200"/>
              <a:gd name="connsiteX185" fmla="*/ 5962650 w 6219825"/>
              <a:gd name="connsiteY185" fmla="*/ 6781800 h 6934200"/>
              <a:gd name="connsiteX186" fmla="*/ 5972175 w 6219825"/>
              <a:gd name="connsiteY186" fmla="*/ 6810375 h 6934200"/>
              <a:gd name="connsiteX187" fmla="*/ 5981700 w 6219825"/>
              <a:gd name="connsiteY187" fmla="*/ 6838950 h 6934200"/>
              <a:gd name="connsiteX188" fmla="*/ 6000750 w 6219825"/>
              <a:gd name="connsiteY188" fmla="*/ 6867525 h 6934200"/>
              <a:gd name="connsiteX189" fmla="*/ 6048375 w 6219825"/>
              <a:gd name="connsiteY189" fmla="*/ 6934200 h 6934200"/>
              <a:gd name="connsiteX190" fmla="*/ 6153150 w 6219825"/>
              <a:gd name="connsiteY190" fmla="*/ 6924675 h 6934200"/>
              <a:gd name="connsiteX191" fmla="*/ 6172200 w 6219825"/>
              <a:gd name="connsiteY191" fmla="*/ 6886575 h 6934200"/>
              <a:gd name="connsiteX192" fmla="*/ 6191250 w 6219825"/>
              <a:gd name="connsiteY192" fmla="*/ 5934075 h 6934200"/>
              <a:gd name="connsiteX193" fmla="*/ 6219825 w 6219825"/>
              <a:gd name="connsiteY193" fmla="*/ 2743200 h 6934200"/>
              <a:gd name="connsiteX194" fmla="*/ 6210300 w 6219825"/>
              <a:gd name="connsiteY194" fmla="*/ 228600 h 6934200"/>
              <a:gd name="connsiteX195" fmla="*/ 6181725 w 6219825"/>
              <a:gd name="connsiteY195" fmla="*/ 104775 h 6934200"/>
              <a:gd name="connsiteX196" fmla="*/ 6172200 w 6219825"/>
              <a:gd name="connsiteY196" fmla="*/ 47625 h 6934200"/>
              <a:gd name="connsiteX197" fmla="*/ 6096000 w 6219825"/>
              <a:gd name="connsiteY19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838450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76467 w 6219825"/>
              <a:gd name="connsiteY48" fmla="*/ 2829022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562475 w 6219825"/>
              <a:gd name="connsiteY48" fmla="*/ 2905125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33550 w 6219825"/>
              <a:gd name="connsiteY59" fmla="*/ 2781300 h 6934200"/>
              <a:gd name="connsiteX60" fmla="*/ 1685925 w 6219825"/>
              <a:gd name="connsiteY60" fmla="*/ 2771775 h 6934200"/>
              <a:gd name="connsiteX61" fmla="*/ 1466850 w 6219825"/>
              <a:gd name="connsiteY61" fmla="*/ 2752725 h 6934200"/>
              <a:gd name="connsiteX62" fmla="*/ 1362075 w 6219825"/>
              <a:gd name="connsiteY62" fmla="*/ 2724150 h 6934200"/>
              <a:gd name="connsiteX63" fmla="*/ 1314450 w 6219825"/>
              <a:gd name="connsiteY63" fmla="*/ 2714625 h 6934200"/>
              <a:gd name="connsiteX64" fmla="*/ 1266825 w 6219825"/>
              <a:gd name="connsiteY64" fmla="*/ 2695575 h 6934200"/>
              <a:gd name="connsiteX65" fmla="*/ 1181100 w 6219825"/>
              <a:gd name="connsiteY65" fmla="*/ 2686050 h 6934200"/>
              <a:gd name="connsiteX66" fmla="*/ 1152525 w 6219825"/>
              <a:gd name="connsiteY66" fmla="*/ 2676525 h 6934200"/>
              <a:gd name="connsiteX67" fmla="*/ 1047750 w 6219825"/>
              <a:gd name="connsiteY67" fmla="*/ 2647950 h 6934200"/>
              <a:gd name="connsiteX68" fmla="*/ 1009650 w 6219825"/>
              <a:gd name="connsiteY68" fmla="*/ 2628900 h 6934200"/>
              <a:gd name="connsiteX69" fmla="*/ 962025 w 6219825"/>
              <a:gd name="connsiteY69" fmla="*/ 2609850 h 6934200"/>
              <a:gd name="connsiteX70" fmla="*/ 933450 w 6219825"/>
              <a:gd name="connsiteY70" fmla="*/ 2590800 h 6934200"/>
              <a:gd name="connsiteX71" fmla="*/ 904875 w 6219825"/>
              <a:gd name="connsiteY71" fmla="*/ 2581275 h 6934200"/>
              <a:gd name="connsiteX72" fmla="*/ 876300 w 6219825"/>
              <a:gd name="connsiteY72" fmla="*/ 2562225 h 6934200"/>
              <a:gd name="connsiteX73" fmla="*/ 809625 w 6219825"/>
              <a:gd name="connsiteY73" fmla="*/ 2533650 h 6934200"/>
              <a:gd name="connsiteX74" fmla="*/ 781050 w 6219825"/>
              <a:gd name="connsiteY74" fmla="*/ 2514600 h 6934200"/>
              <a:gd name="connsiteX75" fmla="*/ 752475 w 6219825"/>
              <a:gd name="connsiteY75" fmla="*/ 2505075 h 6934200"/>
              <a:gd name="connsiteX76" fmla="*/ 685800 w 6219825"/>
              <a:gd name="connsiteY76" fmla="*/ 2486025 h 6934200"/>
              <a:gd name="connsiteX77" fmla="*/ 638175 w 6219825"/>
              <a:gd name="connsiteY77" fmla="*/ 2476500 h 6934200"/>
              <a:gd name="connsiteX78" fmla="*/ 581025 w 6219825"/>
              <a:gd name="connsiteY78" fmla="*/ 2457450 h 6934200"/>
              <a:gd name="connsiteX79" fmla="*/ 466725 w 6219825"/>
              <a:gd name="connsiteY79" fmla="*/ 2438400 h 6934200"/>
              <a:gd name="connsiteX80" fmla="*/ 419100 w 6219825"/>
              <a:gd name="connsiteY80" fmla="*/ 2419350 h 6934200"/>
              <a:gd name="connsiteX81" fmla="*/ 390525 w 6219825"/>
              <a:gd name="connsiteY81" fmla="*/ 2409825 h 6934200"/>
              <a:gd name="connsiteX82" fmla="*/ 342900 w 6219825"/>
              <a:gd name="connsiteY82" fmla="*/ 2390775 h 6934200"/>
              <a:gd name="connsiteX83" fmla="*/ 219075 w 6219825"/>
              <a:gd name="connsiteY83" fmla="*/ 2362200 h 6934200"/>
              <a:gd name="connsiteX84" fmla="*/ 190500 w 6219825"/>
              <a:gd name="connsiteY84" fmla="*/ 2352675 h 6934200"/>
              <a:gd name="connsiteX85" fmla="*/ 133350 w 6219825"/>
              <a:gd name="connsiteY85" fmla="*/ 2362200 h 6934200"/>
              <a:gd name="connsiteX86" fmla="*/ 85725 w 6219825"/>
              <a:gd name="connsiteY86" fmla="*/ 2409825 h 6934200"/>
              <a:gd name="connsiteX87" fmla="*/ 57150 w 6219825"/>
              <a:gd name="connsiteY87" fmla="*/ 2447925 h 6934200"/>
              <a:gd name="connsiteX88" fmla="*/ 38100 w 6219825"/>
              <a:gd name="connsiteY88" fmla="*/ 2486025 h 6934200"/>
              <a:gd name="connsiteX89" fmla="*/ 19050 w 6219825"/>
              <a:gd name="connsiteY89" fmla="*/ 2514600 h 6934200"/>
              <a:gd name="connsiteX90" fmla="*/ 9525 w 6219825"/>
              <a:gd name="connsiteY90" fmla="*/ 2552700 h 6934200"/>
              <a:gd name="connsiteX91" fmla="*/ 0 w 6219825"/>
              <a:gd name="connsiteY91" fmla="*/ 2581275 h 6934200"/>
              <a:gd name="connsiteX92" fmla="*/ 28575 w 6219825"/>
              <a:gd name="connsiteY92" fmla="*/ 2733675 h 6934200"/>
              <a:gd name="connsiteX93" fmla="*/ 47625 w 6219825"/>
              <a:gd name="connsiteY93" fmla="*/ 2790825 h 6934200"/>
              <a:gd name="connsiteX94" fmla="*/ 76200 w 6219825"/>
              <a:gd name="connsiteY94" fmla="*/ 2828925 h 6934200"/>
              <a:gd name="connsiteX95" fmla="*/ 85725 w 6219825"/>
              <a:gd name="connsiteY95" fmla="*/ 2857500 h 6934200"/>
              <a:gd name="connsiteX96" fmla="*/ 114300 w 6219825"/>
              <a:gd name="connsiteY96" fmla="*/ 2867025 h 6934200"/>
              <a:gd name="connsiteX97" fmla="*/ 171450 w 6219825"/>
              <a:gd name="connsiteY97" fmla="*/ 2905125 h 6934200"/>
              <a:gd name="connsiteX98" fmla="*/ 200025 w 6219825"/>
              <a:gd name="connsiteY98" fmla="*/ 2914650 h 6934200"/>
              <a:gd name="connsiteX99" fmla="*/ 228600 w 6219825"/>
              <a:gd name="connsiteY99" fmla="*/ 2933700 h 6934200"/>
              <a:gd name="connsiteX100" fmla="*/ 257175 w 6219825"/>
              <a:gd name="connsiteY100" fmla="*/ 2962275 h 6934200"/>
              <a:gd name="connsiteX101" fmla="*/ 314325 w 6219825"/>
              <a:gd name="connsiteY101" fmla="*/ 2981325 h 6934200"/>
              <a:gd name="connsiteX102" fmla="*/ 352425 w 6219825"/>
              <a:gd name="connsiteY102" fmla="*/ 3000375 h 6934200"/>
              <a:gd name="connsiteX103" fmla="*/ 409575 w 6219825"/>
              <a:gd name="connsiteY103" fmla="*/ 3048000 h 6934200"/>
              <a:gd name="connsiteX104" fmla="*/ 438150 w 6219825"/>
              <a:gd name="connsiteY104" fmla="*/ 3086100 h 6934200"/>
              <a:gd name="connsiteX105" fmla="*/ 466725 w 6219825"/>
              <a:gd name="connsiteY105" fmla="*/ 3143250 h 6934200"/>
              <a:gd name="connsiteX106" fmla="*/ 476250 w 6219825"/>
              <a:gd name="connsiteY106" fmla="*/ 3171825 h 6934200"/>
              <a:gd name="connsiteX107" fmla="*/ 504825 w 6219825"/>
              <a:gd name="connsiteY107" fmla="*/ 3209925 h 6934200"/>
              <a:gd name="connsiteX108" fmla="*/ 523875 w 6219825"/>
              <a:gd name="connsiteY108" fmla="*/ 3248025 h 6934200"/>
              <a:gd name="connsiteX109" fmla="*/ 533400 w 6219825"/>
              <a:gd name="connsiteY109" fmla="*/ 3295650 h 6934200"/>
              <a:gd name="connsiteX110" fmla="*/ 590550 w 6219825"/>
              <a:gd name="connsiteY110" fmla="*/ 3371850 h 6934200"/>
              <a:gd name="connsiteX111" fmla="*/ 666750 w 6219825"/>
              <a:gd name="connsiteY111" fmla="*/ 3457575 h 6934200"/>
              <a:gd name="connsiteX112" fmla="*/ 695325 w 6219825"/>
              <a:gd name="connsiteY112" fmla="*/ 3476625 h 6934200"/>
              <a:gd name="connsiteX113" fmla="*/ 762000 w 6219825"/>
              <a:gd name="connsiteY113" fmla="*/ 3571875 h 6934200"/>
              <a:gd name="connsiteX114" fmla="*/ 800100 w 6219825"/>
              <a:gd name="connsiteY114" fmla="*/ 3629025 h 6934200"/>
              <a:gd name="connsiteX115" fmla="*/ 857250 w 6219825"/>
              <a:gd name="connsiteY115" fmla="*/ 3724275 h 6934200"/>
              <a:gd name="connsiteX116" fmla="*/ 923925 w 6219825"/>
              <a:gd name="connsiteY116" fmla="*/ 3781425 h 6934200"/>
              <a:gd name="connsiteX117" fmla="*/ 952500 w 6219825"/>
              <a:gd name="connsiteY117" fmla="*/ 3810000 h 6934200"/>
              <a:gd name="connsiteX118" fmla="*/ 981075 w 6219825"/>
              <a:gd name="connsiteY118" fmla="*/ 3829050 h 6934200"/>
              <a:gd name="connsiteX119" fmla="*/ 1028700 w 6219825"/>
              <a:gd name="connsiteY119" fmla="*/ 3886200 h 6934200"/>
              <a:gd name="connsiteX120" fmla="*/ 1057275 w 6219825"/>
              <a:gd name="connsiteY120" fmla="*/ 3924300 h 6934200"/>
              <a:gd name="connsiteX121" fmla="*/ 1076325 w 6219825"/>
              <a:gd name="connsiteY121" fmla="*/ 3952875 h 6934200"/>
              <a:gd name="connsiteX122" fmla="*/ 1114425 w 6219825"/>
              <a:gd name="connsiteY122" fmla="*/ 3962400 h 6934200"/>
              <a:gd name="connsiteX123" fmla="*/ 1152525 w 6219825"/>
              <a:gd name="connsiteY123" fmla="*/ 3990975 h 6934200"/>
              <a:gd name="connsiteX124" fmla="*/ 1181100 w 6219825"/>
              <a:gd name="connsiteY124" fmla="*/ 4010025 h 6934200"/>
              <a:gd name="connsiteX125" fmla="*/ 1200150 w 6219825"/>
              <a:gd name="connsiteY125" fmla="*/ 4038600 h 6934200"/>
              <a:gd name="connsiteX126" fmla="*/ 1228725 w 6219825"/>
              <a:gd name="connsiteY126" fmla="*/ 4048125 h 6934200"/>
              <a:gd name="connsiteX127" fmla="*/ 1257300 w 6219825"/>
              <a:gd name="connsiteY127" fmla="*/ 4067175 h 6934200"/>
              <a:gd name="connsiteX128" fmla="*/ 1343025 w 6219825"/>
              <a:gd name="connsiteY128" fmla="*/ 4057650 h 6934200"/>
              <a:gd name="connsiteX129" fmla="*/ 1371600 w 6219825"/>
              <a:gd name="connsiteY129" fmla="*/ 4038600 h 6934200"/>
              <a:gd name="connsiteX130" fmla="*/ 1419225 w 6219825"/>
              <a:gd name="connsiteY130" fmla="*/ 3981450 h 6934200"/>
              <a:gd name="connsiteX131" fmla="*/ 1485900 w 6219825"/>
              <a:gd name="connsiteY131" fmla="*/ 3924300 h 6934200"/>
              <a:gd name="connsiteX132" fmla="*/ 1514475 w 6219825"/>
              <a:gd name="connsiteY132" fmla="*/ 3914775 h 6934200"/>
              <a:gd name="connsiteX133" fmla="*/ 1543050 w 6219825"/>
              <a:gd name="connsiteY133" fmla="*/ 3895725 h 6934200"/>
              <a:gd name="connsiteX134" fmla="*/ 1628775 w 6219825"/>
              <a:gd name="connsiteY134" fmla="*/ 3876675 h 6934200"/>
              <a:gd name="connsiteX135" fmla="*/ 1657350 w 6219825"/>
              <a:gd name="connsiteY135" fmla="*/ 3857625 h 6934200"/>
              <a:gd name="connsiteX136" fmla="*/ 1685925 w 6219825"/>
              <a:gd name="connsiteY136" fmla="*/ 3829050 h 6934200"/>
              <a:gd name="connsiteX137" fmla="*/ 1743075 w 6219825"/>
              <a:gd name="connsiteY137" fmla="*/ 3810000 h 6934200"/>
              <a:gd name="connsiteX138" fmla="*/ 1809750 w 6219825"/>
              <a:gd name="connsiteY138" fmla="*/ 3790950 h 6934200"/>
              <a:gd name="connsiteX139" fmla="*/ 1924050 w 6219825"/>
              <a:gd name="connsiteY139" fmla="*/ 3771900 h 6934200"/>
              <a:gd name="connsiteX140" fmla="*/ 1943100 w 6219825"/>
              <a:gd name="connsiteY140" fmla="*/ 3743325 h 6934200"/>
              <a:gd name="connsiteX141" fmla="*/ 2000250 w 6219825"/>
              <a:gd name="connsiteY141" fmla="*/ 3724275 h 6934200"/>
              <a:gd name="connsiteX142" fmla="*/ 2345301 w 6219825"/>
              <a:gd name="connsiteY142" fmla="*/ 3695528 h 6934200"/>
              <a:gd name="connsiteX143" fmla="*/ 2566219 w 6219825"/>
              <a:gd name="connsiteY143" fmla="*/ 3714423 h 6934200"/>
              <a:gd name="connsiteX144" fmla="*/ 2825546 w 6219825"/>
              <a:gd name="connsiteY144" fmla="*/ 3676229 h 6934200"/>
              <a:gd name="connsiteX145" fmla="*/ 3347577 w 6219825"/>
              <a:gd name="connsiteY145" fmla="*/ 3676210 h 6934200"/>
              <a:gd name="connsiteX146" fmla="*/ 3527630 w 6219825"/>
              <a:gd name="connsiteY146" fmla="*/ 3714290 h 6934200"/>
              <a:gd name="connsiteX147" fmla="*/ 3814302 w 6219825"/>
              <a:gd name="connsiteY147" fmla="*/ 3752467 h 6934200"/>
              <a:gd name="connsiteX148" fmla="*/ 3994663 w 6219825"/>
              <a:gd name="connsiteY148" fmla="*/ 3752505 h 6934200"/>
              <a:gd name="connsiteX149" fmla="*/ 4245078 w 6219825"/>
              <a:gd name="connsiteY149" fmla="*/ 3781061 h 6934200"/>
              <a:gd name="connsiteX150" fmla="*/ 4400857 w 6219825"/>
              <a:gd name="connsiteY150" fmla="*/ 3800091 h 6934200"/>
              <a:gd name="connsiteX151" fmla="*/ 4622390 w 6219825"/>
              <a:gd name="connsiteY151" fmla="*/ 3800188 h 6934200"/>
              <a:gd name="connsiteX152" fmla="*/ 4742836 w 6219825"/>
              <a:gd name="connsiteY152" fmla="*/ 3800360 h 6934200"/>
              <a:gd name="connsiteX153" fmla="*/ 5076825 w 6219825"/>
              <a:gd name="connsiteY153" fmla="*/ 3886008 h 6934200"/>
              <a:gd name="connsiteX154" fmla="*/ 5334000 w 6219825"/>
              <a:gd name="connsiteY154" fmla="*/ 3981450 h 6934200"/>
              <a:gd name="connsiteX155" fmla="*/ 5343525 w 6219825"/>
              <a:gd name="connsiteY155" fmla="*/ 4010025 h 6934200"/>
              <a:gd name="connsiteX156" fmla="*/ 5410200 w 6219825"/>
              <a:gd name="connsiteY156" fmla="*/ 4067175 h 6934200"/>
              <a:gd name="connsiteX157" fmla="*/ 5438775 w 6219825"/>
              <a:gd name="connsiteY157" fmla="*/ 4076700 h 6934200"/>
              <a:gd name="connsiteX158" fmla="*/ 5495925 w 6219825"/>
              <a:gd name="connsiteY158" fmla="*/ 4133850 h 6934200"/>
              <a:gd name="connsiteX159" fmla="*/ 5562600 w 6219825"/>
              <a:gd name="connsiteY159" fmla="*/ 4171950 h 6934200"/>
              <a:gd name="connsiteX160" fmla="*/ 5591175 w 6219825"/>
              <a:gd name="connsiteY160" fmla="*/ 4229100 h 6934200"/>
              <a:gd name="connsiteX161" fmla="*/ 5600700 w 6219825"/>
              <a:gd name="connsiteY161" fmla="*/ 4257675 h 6934200"/>
              <a:gd name="connsiteX162" fmla="*/ 5619750 w 6219825"/>
              <a:gd name="connsiteY162" fmla="*/ 4295775 h 6934200"/>
              <a:gd name="connsiteX163" fmla="*/ 5629275 w 6219825"/>
              <a:gd name="connsiteY163" fmla="*/ 4333875 h 6934200"/>
              <a:gd name="connsiteX164" fmla="*/ 5648325 w 6219825"/>
              <a:gd name="connsiteY164" fmla="*/ 4362450 h 6934200"/>
              <a:gd name="connsiteX165" fmla="*/ 5657850 w 6219825"/>
              <a:gd name="connsiteY165" fmla="*/ 4391025 h 6934200"/>
              <a:gd name="connsiteX166" fmla="*/ 5695950 w 6219825"/>
              <a:gd name="connsiteY166" fmla="*/ 4448175 h 6934200"/>
              <a:gd name="connsiteX167" fmla="*/ 5705475 w 6219825"/>
              <a:gd name="connsiteY167" fmla="*/ 4495800 h 6934200"/>
              <a:gd name="connsiteX168" fmla="*/ 5734050 w 6219825"/>
              <a:gd name="connsiteY168" fmla="*/ 4524375 h 6934200"/>
              <a:gd name="connsiteX169" fmla="*/ 5753100 w 6219825"/>
              <a:gd name="connsiteY169" fmla="*/ 4562475 h 6934200"/>
              <a:gd name="connsiteX170" fmla="*/ 5772150 w 6219825"/>
              <a:gd name="connsiteY170" fmla="*/ 4619625 h 6934200"/>
              <a:gd name="connsiteX171" fmla="*/ 5781675 w 6219825"/>
              <a:gd name="connsiteY171" fmla="*/ 4648200 h 6934200"/>
              <a:gd name="connsiteX172" fmla="*/ 5791200 w 6219825"/>
              <a:gd name="connsiteY172" fmla="*/ 4676775 h 6934200"/>
              <a:gd name="connsiteX173" fmla="*/ 5810250 w 6219825"/>
              <a:gd name="connsiteY173" fmla="*/ 5029200 h 6934200"/>
              <a:gd name="connsiteX174" fmla="*/ 5819775 w 6219825"/>
              <a:gd name="connsiteY174" fmla="*/ 5095875 h 6934200"/>
              <a:gd name="connsiteX175" fmla="*/ 5829300 w 6219825"/>
              <a:gd name="connsiteY175" fmla="*/ 5229225 h 6934200"/>
              <a:gd name="connsiteX176" fmla="*/ 5848350 w 6219825"/>
              <a:gd name="connsiteY176" fmla="*/ 5353050 h 6934200"/>
              <a:gd name="connsiteX177" fmla="*/ 5867400 w 6219825"/>
              <a:gd name="connsiteY177" fmla="*/ 5448300 h 6934200"/>
              <a:gd name="connsiteX178" fmla="*/ 5886450 w 6219825"/>
              <a:gd name="connsiteY178" fmla="*/ 5686425 h 6934200"/>
              <a:gd name="connsiteX179" fmla="*/ 5895975 w 6219825"/>
              <a:gd name="connsiteY179" fmla="*/ 5772150 h 6934200"/>
              <a:gd name="connsiteX180" fmla="*/ 5905500 w 6219825"/>
              <a:gd name="connsiteY180" fmla="*/ 6600825 h 6934200"/>
              <a:gd name="connsiteX181" fmla="*/ 5934075 w 6219825"/>
              <a:gd name="connsiteY181" fmla="*/ 6686550 h 6934200"/>
              <a:gd name="connsiteX182" fmla="*/ 5962650 w 6219825"/>
              <a:gd name="connsiteY182" fmla="*/ 6781800 h 6934200"/>
              <a:gd name="connsiteX183" fmla="*/ 5972175 w 6219825"/>
              <a:gd name="connsiteY183" fmla="*/ 6810375 h 6934200"/>
              <a:gd name="connsiteX184" fmla="*/ 5981700 w 6219825"/>
              <a:gd name="connsiteY184" fmla="*/ 6838950 h 6934200"/>
              <a:gd name="connsiteX185" fmla="*/ 6000750 w 6219825"/>
              <a:gd name="connsiteY185" fmla="*/ 6867525 h 6934200"/>
              <a:gd name="connsiteX186" fmla="*/ 6048375 w 6219825"/>
              <a:gd name="connsiteY186" fmla="*/ 6934200 h 6934200"/>
              <a:gd name="connsiteX187" fmla="*/ 6153150 w 6219825"/>
              <a:gd name="connsiteY187" fmla="*/ 6924675 h 6934200"/>
              <a:gd name="connsiteX188" fmla="*/ 6172200 w 6219825"/>
              <a:gd name="connsiteY188" fmla="*/ 6886575 h 6934200"/>
              <a:gd name="connsiteX189" fmla="*/ 6191250 w 6219825"/>
              <a:gd name="connsiteY189" fmla="*/ 5934075 h 6934200"/>
              <a:gd name="connsiteX190" fmla="*/ 6219825 w 6219825"/>
              <a:gd name="connsiteY190" fmla="*/ 2743200 h 6934200"/>
              <a:gd name="connsiteX191" fmla="*/ 6210300 w 6219825"/>
              <a:gd name="connsiteY191" fmla="*/ 228600 h 6934200"/>
              <a:gd name="connsiteX192" fmla="*/ 6181725 w 6219825"/>
              <a:gd name="connsiteY192" fmla="*/ 104775 h 6934200"/>
              <a:gd name="connsiteX193" fmla="*/ 6172200 w 6219825"/>
              <a:gd name="connsiteY193" fmla="*/ 47625 h 6934200"/>
              <a:gd name="connsiteX194" fmla="*/ 6096000 w 6219825"/>
              <a:gd name="connsiteY194" fmla="*/ 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6219825" h="6934200">
                <a:moveTo>
                  <a:pt x="6096000" y="0"/>
                </a:moveTo>
                <a:cubicBezTo>
                  <a:pt x="6075363" y="0"/>
                  <a:pt x="6061845" y="29664"/>
                  <a:pt x="6048375" y="47625"/>
                </a:cubicBezTo>
                <a:cubicBezTo>
                  <a:pt x="6042351" y="55657"/>
                  <a:pt x="6043340" y="67220"/>
                  <a:pt x="6038850" y="76200"/>
                </a:cubicBezTo>
                <a:cubicBezTo>
                  <a:pt x="6033730" y="86439"/>
                  <a:pt x="6026150" y="95250"/>
                  <a:pt x="6019800" y="104775"/>
                </a:cubicBezTo>
                <a:cubicBezTo>
                  <a:pt x="6016625" y="120650"/>
                  <a:pt x="6014202" y="136694"/>
                  <a:pt x="6010275" y="152400"/>
                </a:cubicBezTo>
                <a:cubicBezTo>
                  <a:pt x="6007840" y="162140"/>
                  <a:pt x="6003185" y="171235"/>
                  <a:pt x="6000750" y="180975"/>
                </a:cubicBezTo>
                <a:cubicBezTo>
                  <a:pt x="5996823" y="196681"/>
                  <a:pt x="5994400" y="212725"/>
                  <a:pt x="5991225" y="228600"/>
                </a:cubicBezTo>
                <a:cubicBezTo>
                  <a:pt x="5988050" y="263525"/>
                  <a:pt x="5985798" y="298546"/>
                  <a:pt x="5981700" y="333375"/>
                </a:cubicBezTo>
                <a:cubicBezTo>
                  <a:pt x="5976510" y="377489"/>
                  <a:pt x="5972462" y="389378"/>
                  <a:pt x="5962650" y="428625"/>
                </a:cubicBezTo>
                <a:cubicBezTo>
                  <a:pt x="5958388" y="496821"/>
                  <a:pt x="5954760" y="594209"/>
                  <a:pt x="5943600" y="666750"/>
                </a:cubicBezTo>
                <a:cubicBezTo>
                  <a:pt x="5941609" y="679689"/>
                  <a:pt x="5937250" y="692150"/>
                  <a:pt x="5934075" y="704850"/>
                </a:cubicBezTo>
                <a:cubicBezTo>
                  <a:pt x="5930900" y="733425"/>
                  <a:pt x="5928350" y="762076"/>
                  <a:pt x="5924550" y="790575"/>
                </a:cubicBezTo>
                <a:cubicBezTo>
                  <a:pt x="5921998" y="809718"/>
                  <a:pt x="5916230" y="828450"/>
                  <a:pt x="5915025" y="847725"/>
                </a:cubicBezTo>
                <a:cubicBezTo>
                  <a:pt x="5909872" y="930175"/>
                  <a:pt x="5910653" y="1012925"/>
                  <a:pt x="5905500" y="1095375"/>
                </a:cubicBezTo>
                <a:cubicBezTo>
                  <a:pt x="5904667" y="1108710"/>
                  <a:pt x="5890246" y="1183703"/>
                  <a:pt x="5886450" y="1200150"/>
                </a:cubicBezTo>
                <a:cubicBezTo>
                  <a:pt x="5880563" y="1225661"/>
                  <a:pt x="5870647" y="1250370"/>
                  <a:pt x="5867400" y="1276350"/>
                </a:cubicBezTo>
                <a:cubicBezTo>
                  <a:pt x="5856630" y="1362513"/>
                  <a:pt x="5865970" y="1328266"/>
                  <a:pt x="5848350" y="1381125"/>
                </a:cubicBezTo>
                <a:cubicBezTo>
                  <a:pt x="5845175" y="1422400"/>
                  <a:pt x="5843397" y="1463806"/>
                  <a:pt x="5838825" y="1504950"/>
                </a:cubicBezTo>
                <a:cubicBezTo>
                  <a:pt x="5829677" y="1587285"/>
                  <a:pt x="5832965" y="1521796"/>
                  <a:pt x="5819775" y="1581150"/>
                </a:cubicBezTo>
                <a:cubicBezTo>
                  <a:pt x="5815585" y="1600003"/>
                  <a:pt x="5812802" y="1619157"/>
                  <a:pt x="5810250" y="1638300"/>
                </a:cubicBezTo>
                <a:cubicBezTo>
                  <a:pt x="5806450" y="1666799"/>
                  <a:pt x="5806364" y="1695832"/>
                  <a:pt x="5800725" y="1724025"/>
                </a:cubicBezTo>
                <a:cubicBezTo>
                  <a:pt x="5796787" y="1743716"/>
                  <a:pt x="5786545" y="1761694"/>
                  <a:pt x="5781675" y="1781175"/>
                </a:cubicBezTo>
                <a:cubicBezTo>
                  <a:pt x="5778500" y="1793875"/>
                  <a:pt x="5777307" y="1807243"/>
                  <a:pt x="5772150" y="1819275"/>
                </a:cubicBezTo>
                <a:cubicBezTo>
                  <a:pt x="5767641" y="1829797"/>
                  <a:pt x="5759450" y="1838325"/>
                  <a:pt x="5753100" y="1847850"/>
                </a:cubicBezTo>
                <a:cubicBezTo>
                  <a:pt x="5749925" y="1876425"/>
                  <a:pt x="5747641" y="1905113"/>
                  <a:pt x="5743575" y="1933575"/>
                </a:cubicBezTo>
                <a:cubicBezTo>
                  <a:pt x="5741285" y="1949602"/>
                  <a:pt x="5736946" y="1965272"/>
                  <a:pt x="5734050" y="1981200"/>
                </a:cubicBezTo>
                <a:cubicBezTo>
                  <a:pt x="5730595" y="2000201"/>
                  <a:pt x="5728313" y="2019412"/>
                  <a:pt x="5724525" y="2038350"/>
                </a:cubicBezTo>
                <a:cubicBezTo>
                  <a:pt x="5721958" y="2051187"/>
                  <a:pt x="5717567" y="2063613"/>
                  <a:pt x="5715000" y="2076450"/>
                </a:cubicBezTo>
                <a:cubicBezTo>
                  <a:pt x="5711212" y="2095388"/>
                  <a:pt x="5709665" y="2114747"/>
                  <a:pt x="5705475" y="2133600"/>
                </a:cubicBezTo>
                <a:cubicBezTo>
                  <a:pt x="5697268" y="2170531"/>
                  <a:pt x="5692226" y="2160427"/>
                  <a:pt x="5676900" y="2200275"/>
                </a:cubicBezTo>
                <a:cubicBezTo>
                  <a:pt x="5666087" y="2228388"/>
                  <a:pt x="5657850" y="2257425"/>
                  <a:pt x="5648325" y="2286000"/>
                </a:cubicBezTo>
                <a:cubicBezTo>
                  <a:pt x="5645150" y="2295525"/>
                  <a:pt x="5645900" y="2307475"/>
                  <a:pt x="5638800" y="2314575"/>
                </a:cubicBezTo>
                <a:lnTo>
                  <a:pt x="5610225" y="2343150"/>
                </a:lnTo>
                <a:cubicBezTo>
                  <a:pt x="5594588" y="2390060"/>
                  <a:pt x="5611895" y="2357634"/>
                  <a:pt x="5572125" y="2390775"/>
                </a:cubicBezTo>
                <a:cubicBezTo>
                  <a:pt x="5561777" y="2399399"/>
                  <a:pt x="5554183" y="2411080"/>
                  <a:pt x="5543550" y="2419350"/>
                </a:cubicBezTo>
                <a:cubicBezTo>
                  <a:pt x="5525478" y="2433406"/>
                  <a:pt x="5505450" y="2444750"/>
                  <a:pt x="5486400" y="2457450"/>
                </a:cubicBezTo>
                <a:cubicBezTo>
                  <a:pt x="5476875" y="2463800"/>
                  <a:pt x="5468685" y="2472880"/>
                  <a:pt x="5457825" y="2476500"/>
                </a:cubicBezTo>
                <a:cubicBezTo>
                  <a:pt x="5448300" y="2479675"/>
                  <a:pt x="5438027" y="2481149"/>
                  <a:pt x="5429250" y="2486025"/>
                </a:cubicBezTo>
                <a:cubicBezTo>
                  <a:pt x="5409236" y="2497144"/>
                  <a:pt x="5391150" y="2511425"/>
                  <a:pt x="5372100" y="2524125"/>
                </a:cubicBezTo>
                <a:lnTo>
                  <a:pt x="5343525" y="2543175"/>
                </a:lnTo>
                <a:lnTo>
                  <a:pt x="5286375" y="2581275"/>
                </a:lnTo>
                <a:cubicBezTo>
                  <a:pt x="5276850" y="2587625"/>
                  <a:pt x="5268660" y="2596705"/>
                  <a:pt x="5257800" y="2600325"/>
                </a:cubicBezTo>
                <a:lnTo>
                  <a:pt x="5200650" y="2619375"/>
                </a:lnTo>
                <a:cubicBezTo>
                  <a:pt x="5179868" y="2681720"/>
                  <a:pt x="5208732" y="2620530"/>
                  <a:pt x="5162550" y="2657475"/>
                </a:cubicBezTo>
                <a:cubicBezTo>
                  <a:pt x="5153611" y="2664626"/>
                  <a:pt x="5150829" y="2677256"/>
                  <a:pt x="5143500" y="2686050"/>
                </a:cubicBezTo>
                <a:cubicBezTo>
                  <a:pt x="5105554" y="2731586"/>
                  <a:pt x="5126038" y="2719365"/>
                  <a:pt x="5086350" y="2733675"/>
                </a:cubicBezTo>
                <a:cubicBezTo>
                  <a:pt x="5046663" y="2747985"/>
                  <a:pt x="4973689" y="2756018"/>
                  <a:pt x="4905375" y="2771909"/>
                </a:cubicBezTo>
                <a:cubicBezTo>
                  <a:pt x="4837061" y="2787800"/>
                  <a:pt x="4745088" y="2809988"/>
                  <a:pt x="4676467" y="2829022"/>
                </a:cubicBezTo>
                <a:cubicBezTo>
                  <a:pt x="4607846" y="2848056"/>
                  <a:pt x="4552387" y="2879761"/>
                  <a:pt x="4493650" y="2886114"/>
                </a:cubicBezTo>
                <a:cubicBezTo>
                  <a:pt x="4434913" y="2892467"/>
                  <a:pt x="4337588" y="2866172"/>
                  <a:pt x="4324042" y="2867140"/>
                </a:cubicBezTo>
                <a:cubicBezTo>
                  <a:pt x="4260542" y="2871902"/>
                  <a:pt x="4200525" y="2887755"/>
                  <a:pt x="4132314" y="2886171"/>
                </a:cubicBezTo>
                <a:cubicBezTo>
                  <a:pt x="4064103" y="2884587"/>
                  <a:pt x="4003675" y="2860810"/>
                  <a:pt x="3914775" y="2857635"/>
                </a:cubicBezTo>
                <a:cubicBezTo>
                  <a:pt x="3855211" y="2837780"/>
                  <a:pt x="3833351" y="2838598"/>
                  <a:pt x="3770978" y="2829079"/>
                </a:cubicBezTo>
                <a:cubicBezTo>
                  <a:pt x="3708605" y="2819560"/>
                  <a:pt x="3799275" y="2822084"/>
                  <a:pt x="3540535" y="2800522"/>
                </a:cubicBezTo>
                <a:cubicBezTo>
                  <a:pt x="3409131" y="2787860"/>
                  <a:pt x="3308043" y="2833812"/>
                  <a:pt x="3205316" y="2829079"/>
                </a:cubicBezTo>
                <a:cubicBezTo>
                  <a:pt x="3102589" y="2824346"/>
                  <a:pt x="3022753" y="2773683"/>
                  <a:pt x="2924175" y="2772121"/>
                </a:cubicBezTo>
                <a:cubicBezTo>
                  <a:pt x="2825597" y="2770559"/>
                  <a:pt x="2764657" y="2816532"/>
                  <a:pt x="2613845" y="2819707"/>
                </a:cubicBezTo>
                <a:cubicBezTo>
                  <a:pt x="2435328" y="2826038"/>
                  <a:pt x="2263058" y="2816565"/>
                  <a:pt x="2127455" y="2819689"/>
                </a:cubicBezTo>
                <a:cubicBezTo>
                  <a:pt x="1991852" y="2822813"/>
                  <a:pt x="1865876" y="2844848"/>
                  <a:pt x="1800225" y="2838450"/>
                </a:cubicBezTo>
                <a:cubicBezTo>
                  <a:pt x="1734574" y="2832052"/>
                  <a:pt x="1752600" y="2792412"/>
                  <a:pt x="1733550" y="2781300"/>
                </a:cubicBezTo>
                <a:cubicBezTo>
                  <a:pt x="1714500" y="2770188"/>
                  <a:pt x="1702034" y="2773386"/>
                  <a:pt x="1685925" y="2771775"/>
                </a:cubicBezTo>
                <a:cubicBezTo>
                  <a:pt x="1536680" y="2756851"/>
                  <a:pt x="1580131" y="2770153"/>
                  <a:pt x="1466850" y="2752725"/>
                </a:cubicBezTo>
                <a:cubicBezTo>
                  <a:pt x="1297970" y="2726744"/>
                  <a:pt x="1560558" y="2763847"/>
                  <a:pt x="1362075" y="2724150"/>
                </a:cubicBezTo>
                <a:cubicBezTo>
                  <a:pt x="1346200" y="2720975"/>
                  <a:pt x="1329957" y="2719277"/>
                  <a:pt x="1314450" y="2714625"/>
                </a:cubicBezTo>
                <a:cubicBezTo>
                  <a:pt x="1298073" y="2709712"/>
                  <a:pt x="1283543" y="2699158"/>
                  <a:pt x="1266825" y="2695575"/>
                </a:cubicBezTo>
                <a:cubicBezTo>
                  <a:pt x="1238712" y="2689551"/>
                  <a:pt x="1209675" y="2689225"/>
                  <a:pt x="1181100" y="2686050"/>
                </a:cubicBezTo>
                <a:cubicBezTo>
                  <a:pt x="1171575" y="2682875"/>
                  <a:pt x="1162265" y="2678960"/>
                  <a:pt x="1152525" y="2676525"/>
                </a:cubicBezTo>
                <a:cubicBezTo>
                  <a:pt x="1110719" y="2666073"/>
                  <a:pt x="1088618" y="2668384"/>
                  <a:pt x="1047750" y="2647950"/>
                </a:cubicBezTo>
                <a:cubicBezTo>
                  <a:pt x="1035050" y="2641600"/>
                  <a:pt x="1022625" y="2634667"/>
                  <a:pt x="1009650" y="2628900"/>
                </a:cubicBezTo>
                <a:cubicBezTo>
                  <a:pt x="994026" y="2621956"/>
                  <a:pt x="977318" y="2617496"/>
                  <a:pt x="962025" y="2609850"/>
                </a:cubicBezTo>
                <a:cubicBezTo>
                  <a:pt x="951786" y="2604730"/>
                  <a:pt x="943689" y="2595920"/>
                  <a:pt x="933450" y="2590800"/>
                </a:cubicBezTo>
                <a:cubicBezTo>
                  <a:pt x="924470" y="2586310"/>
                  <a:pt x="913855" y="2585765"/>
                  <a:pt x="904875" y="2581275"/>
                </a:cubicBezTo>
                <a:cubicBezTo>
                  <a:pt x="894636" y="2576155"/>
                  <a:pt x="886539" y="2567345"/>
                  <a:pt x="876300" y="2562225"/>
                </a:cubicBezTo>
                <a:cubicBezTo>
                  <a:pt x="769439" y="2508795"/>
                  <a:pt x="948368" y="2612932"/>
                  <a:pt x="809625" y="2533650"/>
                </a:cubicBezTo>
                <a:cubicBezTo>
                  <a:pt x="799686" y="2527970"/>
                  <a:pt x="791289" y="2519720"/>
                  <a:pt x="781050" y="2514600"/>
                </a:cubicBezTo>
                <a:cubicBezTo>
                  <a:pt x="772070" y="2510110"/>
                  <a:pt x="762092" y="2507960"/>
                  <a:pt x="752475" y="2505075"/>
                </a:cubicBezTo>
                <a:cubicBezTo>
                  <a:pt x="730335" y="2498433"/>
                  <a:pt x="708224" y="2491631"/>
                  <a:pt x="685800" y="2486025"/>
                </a:cubicBezTo>
                <a:cubicBezTo>
                  <a:pt x="670094" y="2482098"/>
                  <a:pt x="653794" y="2480760"/>
                  <a:pt x="638175" y="2476500"/>
                </a:cubicBezTo>
                <a:cubicBezTo>
                  <a:pt x="618802" y="2471216"/>
                  <a:pt x="600716" y="2461388"/>
                  <a:pt x="581025" y="2457450"/>
                </a:cubicBezTo>
                <a:cubicBezTo>
                  <a:pt x="511385" y="2443522"/>
                  <a:pt x="549427" y="2450215"/>
                  <a:pt x="466725" y="2438400"/>
                </a:cubicBezTo>
                <a:cubicBezTo>
                  <a:pt x="450850" y="2432050"/>
                  <a:pt x="435109" y="2425353"/>
                  <a:pt x="419100" y="2419350"/>
                </a:cubicBezTo>
                <a:cubicBezTo>
                  <a:pt x="409699" y="2415825"/>
                  <a:pt x="399926" y="2413350"/>
                  <a:pt x="390525" y="2409825"/>
                </a:cubicBezTo>
                <a:cubicBezTo>
                  <a:pt x="374516" y="2403822"/>
                  <a:pt x="359242" y="2395803"/>
                  <a:pt x="342900" y="2390775"/>
                </a:cubicBezTo>
                <a:cubicBezTo>
                  <a:pt x="240166" y="2359165"/>
                  <a:pt x="299069" y="2382198"/>
                  <a:pt x="219075" y="2362200"/>
                </a:cubicBezTo>
                <a:cubicBezTo>
                  <a:pt x="209335" y="2359765"/>
                  <a:pt x="200025" y="2355850"/>
                  <a:pt x="190500" y="2352675"/>
                </a:cubicBezTo>
                <a:cubicBezTo>
                  <a:pt x="171450" y="2355850"/>
                  <a:pt x="151672" y="2356093"/>
                  <a:pt x="133350" y="2362200"/>
                </a:cubicBezTo>
                <a:cubicBezTo>
                  <a:pt x="104775" y="2371725"/>
                  <a:pt x="101600" y="2387600"/>
                  <a:pt x="85725" y="2409825"/>
                </a:cubicBezTo>
                <a:cubicBezTo>
                  <a:pt x="76498" y="2422743"/>
                  <a:pt x="65564" y="2434463"/>
                  <a:pt x="57150" y="2447925"/>
                </a:cubicBezTo>
                <a:cubicBezTo>
                  <a:pt x="49625" y="2459966"/>
                  <a:pt x="45145" y="2473697"/>
                  <a:pt x="38100" y="2486025"/>
                </a:cubicBezTo>
                <a:cubicBezTo>
                  <a:pt x="32420" y="2495964"/>
                  <a:pt x="25400" y="2505075"/>
                  <a:pt x="19050" y="2514600"/>
                </a:cubicBezTo>
                <a:cubicBezTo>
                  <a:pt x="15875" y="2527300"/>
                  <a:pt x="13121" y="2540113"/>
                  <a:pt x="9525" y="2552700"/>
                </a:cubicBezTo>
                <a:cubicBezTo>
                  <a:pt x="6767" y="2562354"/>
                  <a:pt x="0" y="2571235"/>
                  <a:pt x="0" y="2581275"/>
                </a:cubicBezTo>
                <a:cubicBezTo>
                  <a:pt x="0" y="2661937"/>
                  <a:pt x="6686" y="2668009"/>
                  <a:pt x="28575" y="2733675"/>
                </a:cubicBezTo>
                <a:cubicBezTo>
                  <a:pt x="34925" y="2752725"/>
                  <a:pt x="35577" y="2774761"/>
                  <a:pt x="47625" y="2790825"/>
                </a:cubicBezTo>
                <a:lnTo>
                  <a:pt x="76200" y="2828925"/>
                </a:lnTo>
                <a:cubicBezTo>
                  <a:pt x="79375" y="2838450"/>
                  <a:pt x="78625" y="2850400"/>
                  <a:pt x="85725" y="2857500"/>
                </a:cubicBezTo>
                <a:cubicBezTo>
                  <a:pt x="92825" y="2864600"/>
                  <a:pt x="105523" y="2862149"/>
                  <a:pt x="114300" y="2867025"/>
                </a:cubicBezTo>
                <a:cubicBezTo>
                  <a:pt x="134314" y="2878144"/>
                  <a:pt x="149730" y="2897885"/>
                  <a:pt x="171450" y="2905125"/>
                </a:cubicBezTo>
                <a:cubicBezTo>
                  <a:pt x="180975" y="2908300"/>
                  <a:pt x="191045" y="2910160"/>
                  <a:pt x="200025" y="2914650"/>
                </a:cubicBezTo>
                <a:cubicBezTo>
                  <a:pt x="210264" y="2919770"/>
                  <a:pt x="219806" y="2926371"/>
                  <a:pt x="228600" y="2933700"/>
                </a:cubicBezTo>
                <a:cubicBezTo>
                  <a:pt x="238948" y="2942324"/>
                  <a:pt x="245400" y="2955733"/>
                  <a:pt x="257175" y="2962275"/>
                </a:cubicBezTo>
                <a:cubicBezTo>
                  <a:pt x="274728" y="2972027"/>
                  <a:pt x="296364" y="2972345"/>
                  <a:pt x="314325" y="2981325"/>
                </a:cubicBezTo>
                <a:lnTo>
                  <a:pt x="352425" y="3000375"/>
                </a:lnTo>
                <a:cubicBezTo>
                  <a:pt x="401002" y="3073241"/>
                  <a:pt x="334381" y="2983548"/>
                  <a:pt x="409575" y="3048000"/>
                </a:cubicBezTo>
                <a:cubicBezTo>
                  <a:pt x="421628" y="3058331"/>
                  <a:pt x="428625" y="3073400"/>
                  <a:pt x="438150" y="3086100"/>
                </a:cubicBezTo>
                <a:cubicBezTo>
                  <a:pt x="462091" y="3157924"/>
                  <a:pt x="429796" y="3069392"/>
                  <a:pt x="466725" y="3143250"/>
                </a:cubicBezTo>
                <a:cubicBezTo>
                  <a:pt x="471215" y="3152230"/>
                  <a:pt x="471269" y="3163108"/>
                  <a:pt x="476250" y="3171825"/>
                </a:cubicBezTo>
                <a:cubicBezTo>
                  <a:pt x="484126" y="3185608"/>
                  <a:pt x="496411" y="3196463"/>
                  <a:pt x="504825" y="3209925"/>
                </a:cubicBezTo>
                <a:cubicBezTo>
                  <a:pt x="512350" y="3221966"/>
                  <a:pt x="517525" y="3235325"/>
                  <a:pt x="523875" y="3248025"/>
                </a:cubicBezTo>
                <a:cubicBezTo>
                  <a:pt x="527050" y="3263900"/>
                  <a:pt x="527716" y="3280491"/>
                  <a:pt x="533400" y="3295650"/>
                </a:cubicBezTo>
                <a:cubicBezTo>
                  <a:pt x="538783" y="3310006"/>
                  <a:pt x="589596" y="3370578"/>
                  <a:pt x="590550" y="3371850"/>
                </a:cubicBezTo>
                <a:cubicBezTo>
                  <a:pt x="619181" y="3410024"/>
                  <a:pt x="614127" y="3422493"/>
                  <a:pt x="666750" y="3457575"/>
                </a:cubicBezTo>
                <a:cubicBezTo>
                  <a:pt x="676275" y="3463925"/>
                  <a:pt x="687230" y="3468530"/>
                  <a:pt x="695325" y="3476625"/>
                </a:cubicBezTo>
                <a:cubicBezTo>
                  <a:pt x="709429" y="3490729"/>
                  <a:pt x="755776" y="3562540"/>
                  <a:pt x="762000" y="3571875"/>
                </a:cubicBezTo>
                <a:cubicBezTo>
                  <a:pt x="774700" y="3590925"/>
                  <a:pt x="789861" y="3608547"/>
                  <a:pt x="800100" y="3629025"/>
                </a:cubicBezTo>
                <a:cubicBezTo>
                  <a:pt x="815132" y="3659090"/>
                  <a:pt x="834262" y="3701287"/>
                  <a:pt x="857250" y="3724275"/>
                </a:cubicBezTo>
                <a:cubicBezTo>
                  <a:pt x="928155" y="3795180"/>
                  <a:pt x="838391" y="3708111"/>
                  <a:pt x="923925" y="3781425"/>
                </a:cubicBezTo>
                <a:cubicBezTo>
                  <a:pt x="934152" y="3790191"/>
                  <a:pt x="942152" y="3801376"/>
                  <a:pt x="952500" y="3810000"/>
                </a:cubicBezTo>
                <a:cubicBezTo>
                  <a:pt x="961294" y="3817329"/>
                  <a:pt x="972281" y="3821721"/>
                  <a:pt x="981075" y="3829050"/>
                </a:cubicBezTo>
                <a:cubicBezTo>
                  <a:pt x="1012467" y="3855210"/>
                  <a:pt x="1006663" y="3855349"/>
                  <a:pt x="1028700" y="3886200"/>
                </a:cubicBezTo>
                <a:cubicBezTo>
                  <a:pt x="1037927" y="3899118"/>
                  <a:pt x="1048048" y="3911382"/>
                  <a:pt x="1057275" y="3924300"/>
                </a:cubicBezTo>
                <a:cubicBezTo>
                  <a:pt x="1063929" y="3933615"/>
                  <a:pt x="1066800" y="3946525"/>
                  <a:pt x="1076325" y="3952875"/>
                </a:cubicBezTo>
                <a:cubicBezTo>
                  <a:pt x="1087217" y="3960137"/>
                  <a:pt x="1101725" y="3959225"/>
                  <a:pt x="1114425" y="3962400"/>
                </a:cubicBezTo>
                <a:cubicBezTo>
                  <a:pt x="1127125" y="3971925"/>
                  <a:pt x="1139607" y="3981748"/>
                  <a:pt x="1152525" y="3990975"/>
                </a:cubicBezTo>
                <a:cubicBezTo>
                  <a:pt x="1161840" y="3997629"/>
                  <a:pt x="1173005" y="4001930"/>
                  <a:pt x="1181100" y="4010025"/>
                </a:cubicBezTo>
                <a:cubicBezTo>
                  <a:pt x="1189195" y="4018120"/>
                  <a:pt x="1191211" y="4031449"/>
                  <a:pt x="1200150" y="4038600"/>
                </a:cubicBezTo>
                <a:cubicBezTo>
                  <a:pt x="1207990" y="4044872"/>
                  <a:pt x="1219745" y="4043635"/>
                  <a:pt x="1228725" y="4048125"/>
                </a:cubicBezTo>
                <a:cubicBezTo>
                  <a:pt x="1238964" y="4053245"/>
                  <a:pt x="1247775" y="4060825"/>
                  <a:pt x="1257300" y="4067175"/>
                </a:cubicBezTo>
                <a:cubicBezTo>
                  <a:pt x="1285875" y="4064000"/>
                  <a:pt x="1315133" y="4064623"/>
                  <a:pt x="1343025" y="4057650"/>
                </a:cubicBezTo>
                <a:cubicBezTo>
                  <a:pt x="1354131" y="4054874"/>
                  <a:pt x="1362806" y="4045929"/>
                  <a:pt x="1371600" y="4038600"/>
                </a:cubicBezTo>
                <a:cubicBezTo>
                  <a:pt x="1417136" y="4000654"/>
                  <a:pt x="1385168" y="4022318"/>
                  <a:pt x="1419225" y="3981450"/>
                </a:cubicBezTo>
                <a:cubicBezTo>
                  <a:pt x="1434580" y="3963025"/>
                  <a:pt x="1465833" y="3935767"/>
                  <a:pt x="1485900" y="3924300"/>
                </a:cubicBezTo>
                <a:cubicBezTo>
                  <a:pt x="1494617" y="3919319"/>
                  <a:pt x="1505495" y="3919265"/>
                  <a:pt x="1514475" y="3914775"/>
                </a:cubicBezTo>
                <a:cubicBezTo>
                  <a:pt x="1524714" y="3909655"/>
                  <a:pt x="1532190" y="3899345"/>
                  <a:pt x="1543050" y="3895725"/>
                </a:cubicBezTo>
                <a:cubicBezTo>
                  <a:pt x="1586950" y="3881092"/>
                  <a:pt x="1593915" y="3894105"/>
                  <a:pt x="1628775" y="3876675"/>
                </a:cubicBezTo>
                <a:cubicBezTo>
                  <a:pt x="1639014" y="3871555"/>
                  <a:pt x="1648556" y="3864954"/>
                  <a:pt x="1657350" y="3857625"/>
                </a:cubicBezTo>
                <a:cubicBezTo>
                  <a:pt x="1667698" y="3849001"/>
                  <a:pt x="1674150" y="3835592"/>
                  <a:pt x="1685925" y="3829050"/>
                </a:cubicBezTo>
                <a:cubicBezTo>
                  <a:pt x="1703478" y="3819298"/>
                  <a:pt x="1724025" y="3816350"/>
                  <a:pt x="1743075" y="3810000"/>
                </a:cubicBezTo>
                <a:cubicBezTo>
                  <a:pt x="1765723" y="3802451"/>
                  <a:pt x="1785830" y="3794937"/>
                  <a:pt x="1809750" y="3790950"/>
                </a:cubicBezTo>
                <a:cubicBezTo>
                  <a:pt x="1943535" y="3768653"/>
                  <a:pt x="1838310" y="3793335"/>
                  <a:pt x="1924050" y="3771900"/>
                </a:cubicBezTo>
                <a:cubicBezTo>
                  <a:pt x="1930400" y="3762375"/>
                  <a:pt x="1933392" y="3749392"/>
                  <a:pt x="1943100" y="3743325"/>
                </a:cubicBezTo>
                <a:cubicBezTo>
                  <a:pt x="1960128" y="3732682"/>
                  <a:pt x="1933217" y="3732241"/>
                  <a:pt x="2000250" y="3724275"/>
                </a:cubicBezTo>
                <a:cubicBezTo>
                  <a:pt x="2067284" y="3716309"/>
                  <a:pt x="2250973" y="3697170"/>
                  <a:pt x="2345301" y="3695528"/>
                </a:cubicBezTo>
                <a:cubicBezTo>
                  <a:pt x="2439629" y="3693886"/>
                  <a:pt x="2486178" y="3717639"/>
                  <a:pt x="2566219" y="3714423"/>
                </a:cubicBezTo>
                <a:cubicBezTo>
                  <a:pt x="2646260" y="3711207"/>
                  <a:pt x="2695320" y="3682598"/>
                  <a:pt x="2825546" y="3676229"/>
                </a:cubicBezTo>
                <a:cubicBezTo>
                  <a:pt x="2955772" y="3669860"/>
                  <a:pt x="3215815" y="3673035"/>
                  <a:pt x="3347577" y="3676210"/>
                </a:cubicBezTo>
                <a:cubicBezTo>
                  <a:pt x="3457114" y="3682560"/>
                  <a:pt x="3476830" y="3704765"/>
                  <a:pt x="3527630" y="3714290"/>
                </a:cubicBezTo>
                <a:cubicBezTo>
                  <a:pt x="3605417" y="3731752"/>
                  <a:pt x="3736463" y="3746098"/>
                  <a:pt x="3814302" y="3752467"/>
                </a:cubicBezTo>
                <a:cubicBezTo>
                  <a:pt x="3892141" y="3758836"/>
                  <a:pt x="3934338" y="3746155"/>
                  <a:pt x="3994663" y="3752505"/>
                </a:cubicBezTo>
                <a:cubicBezTo>
                  <a:pt x="4045541" y="3759773"/>
                  <a:pt x="4177379" y="3773130"/>
                  <a:pt x="4245078" y="3781061"/>
                </a:cubicBezTo>
                <a:cubicBezTo>
                  <a:pt x="4312777" y="3788992"/>
                  <a:pt x="4283382" y="3796916"/>
                  <a:pt x="4400857" y="3800091"/>
                </a:cubicBezTo>
                <a:cubicBezTo>
                  <a:pt x="4483407" y="3809616"/>
                  <a:pt x="4560477" y="3777963"/>
                  <a:pt x="4622390" y="3800188"/>
                </a:cubicBezTo>
                <a:cubicBezTo>
                  <a:pt x="4684303" y="3822413"/>
                  <a:pt x="4667097" y="3786057"/>
                  <a:pt x="4742836" y="3800360"/>
                </a:cubicBezTo>
                <a:cubicBezTo>
                  <a:pt x="4818575" y="3814663"/>
                  <a:pt x="4978298" y="3855826"/>
                  <a:pt x="5076825" y="3886008"/>
                </a:cubicBezTo>
                <a:cubicBezTo>
                  <a:pt x="5140530" y="3916183"/>
                  <a:pt x="5289550" y="3960781"/>
                  <a:pt x="5334000" y="3981450"/>
                </a:cubicBezTo>
                <a:cubicBezTo>
                  <a:pt x="5337175" y="3990975"/>
                  <a:pt x="5337689" y="4001855"/>
                  <a:pt x="5343525" y="4010025"/>
                </a:cubicBezTo>
                <a:cubicBezTo>
                  <a:pt x="5356545" y="4028252"/>
                  <a:pt x="5387826" y="4055988"/>
                  <a:pt x="5410200" y="4067175"/>
                </a:cubicBezTo>
                <a:cubicBezTo>
                  <a:pt x="5419180" y="4071665"/>
                  <a:pt x="5429250" y="4073525"/>
                  <a:pt x="5438775" y="4076700"/>
                </a:cubicBezTo>
                <a:cubicBezTo>
                  <a:pt x="5457825" y="4095750"/>
                  <a:pt x="5471828" y="4121802"/>
                  <a:pt x="5495925" y="4133850"/>
                </a:cubicBezTo>
                <a:cubicBezTo>
                  <a:pt x="5544264" y="4158020"/>
                  <a:pt x="5522211" y="4145024"/>
                  <a:pt x="5562600" y="4171950"/>
                </a:cubicBezTo>
                <a:cubicBezTo>
                  <a:pt x="5586541" y="4243774"/>
                  <a:pt x="5554246" y="4155242"/>
                  <a:pt x="5591175" y="4229100"/>
                </a:cubicBezTo>
                <a:cubicBezTo>
                  <a:pt x="5595665" y="4238080"/>
                  <a:pt x="5596745" y="4248447"/>
                  <a:pt x="5600700" y="4257675"/>
                </a:cubicBezTo>
                <a:cubicBezTo>
                  <a:pt x="5606293" y="4270726"/>
                  <a:pt x="5614764" y="4282480"/>
                  <a:pt x="5619750" y="4295775"/>
                </a:cubicBezTo>
                <a:cubicBezTo>
                  <a:pt x="5624347" y="4308032"/>
                  <a:pt x="5624118" y="4321843"/>
                  <a:pt x="5629275" y="4333875"/>
                </a:cubicBezTo>
                <a:cubicBezTo>
                  <a:pt x="5633784" y="4344397"/>
                  <a:pt x="5643205" y="4352211"/>
                  <a:pt x="5648325" y="4362450"/>
                </a:cubicBezTo>
                <a:cubicBezTo>
                  <a:pt x="5652815" y="4371430"/>
                  <a:pt x="5652974" y="4382248"/>
                  <a:pt x="5657850" y="4391025"/>
                </a:cubicBezTo>
                <a:cubicBezTo>
                  <a:pt x="5668969" y="4411039"/>
                  <a:pt x="5695950" y="4448175"/>
                  <a:pt x="5695950" y="4448175"/>
                </a:cubicBezTo>
                <a:cubicBezTo>
                  <a:pt x="5699125" y="4464050"/>
                  <a:pt x="5698235" y="4481320"/>
                  <a:pt x="5705475" y="4495800"/>
                </a:cubicBezTo>
                <a:cubicBezTo>
                  <a:pt x="5711499" y="4507848"/>
                  <a:pt x="5726220" y="4513414"/>
                  <a:pt x="5734050" y="4524375"/>
                </a:cubicBezTo>
                <a:cubicBezTo>
                  <a:pt x="5742303" y="4535929"/>
                  <a:pt x="5747827" y="4549292"/>
                  <a:pt x="5753100" y="4562475"/>
                </a:cubicBezTo>
                <a:cubicBezTo>
                  <a:pt x="5760558" y="4581119"/>
                  <a:pt x="5765800" y="4600575"/>
                  <a:pt x="5772150" y="4619625"/>
                </a:cubicBezTo>
                <a:lnTo>
                  <a:pt x="5781675" y="4648200"/>
                </a:lnTo>
                <a:lnTo>
                  <a:pt x="5791200" y="4676775"/>
                </a:lnTo>
                <a:cubicBezTo>
                  <a:pt x="5816623" y="4854735"/>
                  <a:pt x="5789704" y="4649101"/>
                  <a:pt x="5810250" y="5029200"/>
                </a:cubicBezTo>
                <a:cubicBezTo>
                  <a:pt x="5811462" y="5051618"/>
                  <a:pt x="5817646" y="5073525"/>
                  <a:pt x="5819775" y="5095875"/>
                </a:cubicBezTo>
                <a:cubicBezTo>
                  <a:pt x="5824000" y="5140238"/>
                  <a:pt x="5825440" y="5184829"/>
                  <a:pt x="5829300" y="5229225"/>
                </a:cubicBezTo>
                <a:cubicBezTo>
                  <a:pt x="5839792" y="5349883"/>
                  <a:pt x="5832070" y="5277076"/>
                  <a:pt x="5848350" y="5353050"/>
                </a:cubicBezTo>
                <a:cubicBezTo>
                  <a:pt x="5855134" y="5384710"/>
                  <a:pt x="5867400" y="5448300"/>
                  <a:pt x="5867400" y="5448300"/>
                </a:cubicBezTo>
                <a:cubicBezTo>
                  <a:pt x="5873750" y="5527675"/>
                  <a:pt x="5879451" y="5607105"/>
                  <a:pt x="5886450" y="5686425"/>
                </a:cubicBezTo>
                <a:cubicBezTo>
                  <a:pt x="5888977" y="5715065"/>
                  <a:pt x="5895376" y="5743405"/>
                  <a:pt x="5895975" y="5772150"/>
                </a:cubicBezTo>
                <a:cubicBezTo>
                  <a:pt x="5901729" y="6048333"/>
                  <a:pt x="5896594" y="6324725"/>
                  <a:pt x="5905500" y="6600825"/>
                </a:cubicBezTo>
                <a:cubicBezTo>
                  <a:pt x="5905853" y="6611761"/>
                  <a:pt x="5929136" y="6666794"/>
                  <a:pt x="5934075" y="6686550"/>
                </a:cubicBezTo>
                <a:cubicBezTo>
                  <a:pt x="5948470" y="6744131"/>
                  <a:pt x="5939460" y="6712231"/>
                  <a:pt x="5962650" y="6781800"/>
                </a:cubicBezTo>
                <a:lnTo>
                  <a:pt x="5972175" y="6810375"/>
                </a:lnTo>
                <a:cubicBezTo>
                  <a:pt x="5975350" y="6819900"/>
                  <a:pt x="5976131" y="6830596"/>
                  <a:pt x="5981700" y="6838950"/>
                </a:cubicBezTo>
                <a:cubicBezTo>
                  <a:pt x="5988050" y="6848475"/>
                  <a:pt x="5996101" y="6857064"/>
                  <a:pt x="6000750" y="6867525"/>
                </a:cubicBezTo>
                <a:cubicBezTo>
                  <a:pt x="6031672" y="6937099"/>
                  <a:pt x="5996402" y="6916876"/>
                  <a:pt x="6048375" y="6934200"/>
                </a:cubicBezTo>
                <a:cubicBezTo>
                  <a:pt x="6083300" y="6931025"/>
                  <a:pt x="6120418" y="6937264"/>
                  <a:pt x="6153150" y="6924675"/>
                </a:cubicBezTo>
                <a:cubicBezTo>
                  <a:pt x="6166403" y="6919578"/>
                  <a:pt x="6171747" y="6900767"/>
                  <a:pt x="6172200" y="6886575"/>
                </a:cubicBezTo>
                <a:cubicBezTo>
                  <a:pt x="6209248" y="5725732"/>
                  <a:pt x="6150256" y="6344011"/>
                  <a:pt x="6191250" y="5934075"/>
                </a:cubicBezTo>
                <a:cubicBezTo>
                  <a:pt x="6197736" y="4870427"/>
                  <a:pt x="6069400" y="3796177"/>
                  <a:pt x="6219825" y="2743200"/>
                </a:cubicBezTo>
                <a:cubicBezTo>
                  <a:pt x="6216650" y="1905000"/>
                  <a:pt x="6216486" y="1066783"/>
                  <a:pt x="6210300" y="228600"/>
                </a:cubicBezTo>
                <a:cubicBezTo>
                  <a:pt x="6209796" y="160252"/>
                  <a:pt x="6197266" y="166940"/>
                  <a:pt x="6181725" y="104775"/>
                </a:cubicBezTo>
                <a:cubicBezTo>
                  <a:pt x="6177041" y="86039"/>
                  <a:pt x="6181782" y="64393"/>
                  <a:pt x="6172200" y="47625"/>
                </a:cubicBezTo>
                <a:cubicBezTo>
                  <a:pt x="6165610" y="36092"/>
                  <a:pt x="6116637" y="0"/>
                  <a:pt x="609600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9" name="Group 188"/>
          <p:cNvGrpSpPr/>
          <p:nvPr/>
        </p:nvGrpSpPr>
        <p:grpSpPr>
          <a:xfrm>
            <a:off x="4628122" y="3058440"/>
            <a:ext cx="4533696" cy="2064953"/>
            <a:chOff x="4628122" y="3058440"/>
            <a:chExt cx="4533696" cy="2064953"/>
          </a:xfrm>
        </p:grpSpPr>
        <p:sp>
          <p:nvSpPr>
            <p:cNvPr id="190" name="Freeform 189"/>
            <p:cNvSpPr/>
            <p:nvPr/>
          </p:nvSpPr>
          <p:spPr>
            <a:xfrm rot="10800000">
              <a:off x="5546916" y="3197800"/>
              <a:ext cx="603822" cy="138275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  <a:gd name="connsiteX0" fmla="*/ 528013 w 605765"/>
                <a:gd name="connsiteY0" fmla="*/ 7328 h 130443"/>
                <a:gd name="connsiteX1" fmla="*/ 307714 w 605765"/>
                <a:gd name="connsiteY1" fmla="*/ 13808 h 130443"/>
                <a:gd name="connsiteX2" fmla="*/ 139251 w 605765"/>
                <a:gd name="connsiteY2" fmla="*/ 26767 h 130443"/>
                <a:gd name="connsiteX3" fmla="*/ 126292 w 605765"/>
                <a:gd name="connsiteY3" fmla="*/ 39727 h 130443"/>
                <a:gd name="connsiteX4" fmla="*/ 113334 w 605765"/>
                <a:gd name="connsiteY4" fmla="*/ 59166 h 130443"/>
                <a:gd name="connsiteX5" fmla="*/ 74457 w 605765"/>
                <a:gd name="connsiteY5" fmla="*/ 78605 h 130443"/>
                <a:gd name="connsiteX6" fmla="*/ 61499 w 605765"/>
                <a:gd name="connsiteY6" fmla="*/ 91565 h 130443"/>
                <a:gd name="connsiteX7" fmla="*/ 2243 w 605765"/>
                <a:gd name="connsiteY7" fmla="*/ 81375 h 130443"/>
                <a:gd name="connsiteX8" fmla="*/ 61499 w 605765"/>
                <a:gd name="connsiteY8" fmla="*/ 130443 h 130443"/>
                <a:gd name="connsiteX9" fmla="*/ 158689 w 605765"/>
                <a:gd name="connsiteY9" fmla="*/ 123963 h 130443"/>
                <a:gd name="connsiteX10" fmla="*/ 178127 w 605765"/>
                <a:gd name="connsiteY10" fmla="*/ 104524 h 130443"/>
                <a:gd name="connsiteX11" fmla="*/ 197565 w 605765"/>
                <a:gd name="connsiteY11" fmla="*/ 98044 h 130443"/>
                <a:gd name="connsiteX12" fmla="*/ 236441 w 605765"/>
                <a:gd name="connsiteY12" fmla="*/ 78605 h 130443"/>
                <a:gd name="connsiteX13" fmla="*/ 314194 w 605765"/>
                <a:gd name="connsiteY13" fmla="*/ 98044 h 130443"/>
                <a:gd name="connsiteX14" fmla="*/ 353070 w 605765"/>
                <a:gd name="connsiteY14" fmla="*/ 111004 h 130443"/>
                <a:gd name="connsiteX15" fmla="*/ 404905 w 605765"/>
                <a:gd name="connsiteY15" fmla="*/ 104524 h 130443"/>
                <a:gd name="connsiteX16" fmla="*/ 443781 w 605765"/>
                <a:gd name="connsiteY16" fmla="*/ 91565 h 130443"/>
                <a:gd name="connsiteX17" fmla="*/ 521533 w 605765"/>
                <a:gd name="connsiteY17" fmla="*/ 65646 h 130443"/>
                <a:gd name="connsiteX18" fmla="*/ 540972 w 605765"/>
                <a:gd name="connsiteY18" fmla="*/ 59166 h 130443"/>
                <a:gd name="connsiteX19" fmla="*/ 560410 w 605765"/>
                <a:gd name="connsiteY19" fmla="*/ 52686 h 130443"/>
                <a:gd name="connsiteX20" fmla="*/ 605765 w 605765"/>
                <a:gd name="connsiteY20" fmla="*/ 39727 h 130443"/>
                <a:gd name="connsiteX21" fmla="*/ 573368 w 605765"/>
                <a:gd name="connsiteY21" fmla="*/ 13808 h 130443"/>
                <a:gd name="connsiteX22" fmla="*/ 560410 w 605765"/>
                <a:gd name="connsiteY22" fmla="*/ 848 h 130443"/>
                <a:gd name="connsiteX23" fmla="*/ 528013 w 605765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78605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91816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427 h 130923"/>
                <a:gd name="connsiteX1" fmla="*/ 303390 w 603822"/>
                <a:gd name="connsiteY1" fmla="*/ 0 h 130923"/>
                <a:gd name="connsiteX2" fmla="*/ 137308 w 603822"/>
                <a:gd name="connsiteY2" fmla="*/ 27247 h 130923"/>
                <a:gd name="connsiteX3" fmla="*/ 124349 w 603822"/>
                <a:gd name="connsiteY3" fmla="*/ 40207 h 130923"/>
                <a:gd name="connsiteX4" fmla="*/ 111391 w 603822"/>
                <a:gd name="connsiteY4" fmla="*/ 54883 h 130923"/>
                <a:gd name="connsiteX5" fmla="*/ 72514 w 603822"/>
                <a:gd name="connsiteY5" fmla="*/ 64797 h 130923"/>
                <a:gd name="connsiteX6" fmla="*/ 38125 w 603822"/>
                <a:gd name="connsiteY6" fmla="*/ 65851 h 130923"/>
                <a:gd name="connsiteX7" fmla="*/ 300 w 603822"/>
                <a:gd name="connsiteY7" fmla="*/ 81855 h 130923"/>
                <a:gd name="connsiteX8" fmla="*/ 59556 w 603822"/>
                <a:gd name="connsiteY8" fmla="*/ 130923 h 130923"/>
                <a:gd name="connsiteX9" fmla="*/ 156746 w 603822"/>
                <a:gd name="connsiteY9" fmla="*/ 124443 h 130923"/>
                <a:gd name="connsiteX10" fmla="*/ 176184 w 603822"/>
                <a:gd name="connsiteY10" fmla="*/ 105004 h 130923"/>
                <a:gd name="connsiteX11" fmla="*/ 195622 w 603822"/>
                <a:gd name="connsiteY11" fmla="*/ 98524 h 130923"/>
                <a:gd name="connsiteX12" fmla="*/ 234498 w 603822"/>
                <a:gd name="connsiteY12" fmla="*/ 79085 h 130923"/>
                <a:gd name="connsiteX13" fmla="*/ 290820 w 603822"/>
                <a:gd name="connsiteY13" fmla="*/ 86618 h 130923"/>
                <a:gd name="connsiteX14" fmla="*/ 351127 w 603822"/>
                <a:gd name="connsiteY14" fmla="*/ 111484 h 130923"/>
                <a:gd name="connsiteX15" fmla="*/ 402962 w 603822"/>
                <a:gd name="connsiteY15" fmla="*/ 105004 h 130923"/>
                <a:gd name="connsiteX16" fmla="*/ 441838 w 603822"/>
                <a:gd name="connsiteY16" fmla="*/ 77757 h 130923"/>
                <a:gd name="connsiteX17" fmla="*/ 519590 w 603822"/>
                <a:gd name="connsiteY17" fmla="*/ 66126 h 130923"/>
                <a:gd name="connsiteX18" fmla="*/ 539029 w 603822"/>
                <a:gd name="connsiteY18" fmla="*/ 59646 h 130923"/>
                <a:gd name="connsiteX19" fmla="*/ 558467 w 603822"/>
                <a:gd name="connsiteY19" fmla="*/ 53166 h 130923"/>
                <a:gd name="connsiteX20" fmla="*/ 603822 w 603822"/>
                <a:gd name="connsiteY20" fmla="*/ 40207 h 130923"/>
                <a:gd name="connsiteX21" fmla="*/ 571425 w 603822"/>
                <a:gd name="connsiteY21" fmla="*/ 14288 h 130923"/>
                <a:gd name="connsiteX22" fmla="*/ 558467 w 603822"/>
                <a:gd name="connsiteY22" fmla="*/ 1328 h 130923"/>
                <a:gd name="connsiteX23" fmla="*/ 478445 w 603822"/>
                <a:gd name="connsiteY23" fmla="*/ 5427 h 130923"/>
                <a:gd name="connsiteX0" fmla="*/ 478445 w 603822"/>
                <a:gd name="connsiteY0" fmla="*/ 12779 h 138275"/>
                <a:gd name="connsiteX1" fmla="*/ 303390 w 603822"/>
                <a:gd name="connsiteY1" fmla="*/ 7352 h 138275"/>
                <a:gd name="connsiteX2" fmla="*/ 137308 w 603822"/>
                <a:gd name="connsiteY2" fmla="*/ 34599 h 138275"/>
                <a:gd name="connsiteX3" fmla="*/ 124349 w 603822"/>
                <a:gd name="connsiteY3" fmla="*/ 47559 h 138275"/>
                <a:gd name="connsiteX4" fmla="*/ 111391 w 603822"/>
                <a:gd name="connsiteY4" fmla="*/ 62235 h 138275"/>
                <a:gd name="connsiteX5" fmla="*/ 72514 w 603822"/>
                <a:gd name="connsiteY5" fmla="*/ 72149 h 138275"/>
                <a:gd name="connsiteX6" fmla="*/ 38125 w 603822"/>
                <a:gd name="connsiteY6" fmla="*/ 73203 h 138275"/>
                <a:gd name="connsiteX7" fmla="*/ 300 w 603822"/>
                <a:gd name="connsiteY7" fmla="*/ 89207 h 138275"/>
                <a:gd name="connsiteX8" fmla="*/ 59556 w 603822"/>
                <a:gd name="connsiteY8" fmla="*/ 138275 h 138275"/>
                <a:gd name="connsiteX9" fmla="*/ 156746 w 603822"/>
                <a:gd name="connsiteY9" fmla="*/ 131795 h 138275"/>
                <a:gd name="connsiteX10" fmla="*/ 176184 w 603822"/>
                <a:gd name="connsiteY10" fmla="*/ 112356 h 138275"/>
                <a:gd name="connsiteX11" fmla="*/ 195622 w 603822"/>
                <a:gd name="connsiteY11" fmla="*/ 105876 h 138275"/>
                <a:gd name="connsiteX12" fmla="*/ 234498 w 603822"/>
                <a:gd name="connsiteY12" fmla="*/ 86437 h 138275"/>
                <a:gd name="connsiteX13" fmla="*/ 290820 w 603822"/>
                <a:gd name="connsiteY13" fmla="*/ 93970 h 138275"/>
                <a:gd name="connsiteX14" fmla="*/ 351127 w 603822"/>
                <a:gd name="connsiteY14" fmla="*/ 118836 h 138275"/>
                <a:gd name="connsiteX15" fmla="*/ 402962 w 603822"/>
                <a:gd name="connsiteY15" fmla="*/ 112356 h 138275"/>
                <a:gd name="connsiteX16" fmla="*/ 441838 w 603822"/>
                <a:gd name="connsiteY16" fmla="*/ 85109 h 138275"/>
                <a:gd name="connsiteX17" fmla="*/ 519590 w 603822"/>
                <a:gd name="connsiteY17" fmla="*/ 73478 h 138275"/>
                <a:gd name="connsiteX18" fmla="*/ 539029 w 603822"/>
                <a:gd name="connsiteY18" fmla="*/ 66998 h 138275"/>
                <a:gd name="connsiteX19" fmla="*/ 558467 w 603822"/>
                <a:gd name="connsiteY19" fmla="*/ 60518 h 138275"/>
                <a:gd name="connsiteX20" fmla="*/ 603822 w 603822"/>
                <a:gd name="connsiteY20" fmla="*/ 47559 h 138275"/>
                <a:gd name="connsiteX21" fmla="*/ 571425 w 603822"/>
                <a:gd name="connsiteY21" fmla="*/ 21640 h 138275"/>
                <a:gd name="connsiteX22" fmla="*/ 558467 w 603822"/>
                <a:gd name="connsiteY22" fmla="*/ 8680 h 138275"/>
                <a:gd name="connsiteX23" fmla="*/ 478445 w 603822"/>
                <a:gd name="connsiteY23" fmla="*/ 12779 h 13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03822" h="138275">
                  <a:moveTo>
                    <a:pt x="478445" y="12779"/>
                  </a:moveTo>
                  <a:cubicBezTo>
                    <a:pt x="435932" y="12558"/>
                    <a:pt x="359689" y="22800"/>
                    <a:pt x="303390" y="7352"/>
                  </a:cubicBezTo>
                  <a:cubicBezTo>
                    <a:pt x="229865" y="-12823"/>
                    <a:pt x="203314" y="12595"/>
                    <a:pt x="137308" y="34599"/>
                  </a:cubicBezTo>
                  <a:cubicBezTo>
                    <a:pt x="132988" y="38919"/>
                    <a:pt x="128669" y="42953"/>
                    <a:pt x="124349" y="47559"/>
                  </a:cubicBezTo>
                  <a:cubicBezTo>
                    <a:pt x="120030" y="52165"/>
                    <a:pt x="120030" y="58137"/>
                    <a:pt x="111391" y="62235"/>
                  </a:cubicBezTo>
                  <a:cubicBezTo>
                    <a:pt x="102752" y="66333"/>
                    <a:pt x="88323" y="66879"/>
                    <a:pt x="72514" y="72149"/>
                  </a:cubicBezTo>
                  <a:cubicBezTo>
                    <a:pt x="68195" y="76469"/>
                    <a:pt x="50161" y="70360"/>
                    <a:pt x="38125" y="73203"/>
                  </a:cubicBezTo>
                  <a:cubicBezTo>
                    <a:pt x="26089" y="76046"/>
                    <a:pt x="-3272" y="78362"/>
                    <a:pt x="300" y="89207"/>
                  </a:cubicBezTo>
                  <a:cubicBezTo>
                    <a:pt x="3872" y="100052"/>
                    <a:pt x="49349" y="134872"/>
                    <a:pt x="59556" y="138275"/>
                  </a:cubicBezTo>
                  <a:cubicBezTo>
                    <a:pt x="91953" y="136115"/>
                    <a:pt x="125051" y="138839"/>
                    <a:pt x="156746" y="131795"/>
                  </a:cubicBezTo>
                  <a:cubicBezTo>
                    <a:pt x="165691" y="129807"/>
                    <a:pt x="168560" y="117439"/>
                    <a:pt x="176184" y="112356"/>
                  </a:cubicBezTo>
                  <a:cubicBezTo>
                    <a:pt x="181867" y="108567"/>
                    <a:pt x="189513" y="108931"/>
                    <a:pt x="195622" y="105876"/>
                  </a:cubicBezTo>
                  <a:cubicBezTo>
                    <a:pt x="245864" y="80754"/>
                    <a:pt x="185640" y="102725"/>
                    <a:pt x="234498" y="86437"/>
                  </a:cubicBezTo>
                  <a:cubicBezTo>
                    <a:pt x="360339" y="100421"/>
                    <a:pt x="226542" y="79423"/>
                    <a:pt x="290820" y="93970"/>
                  </a:cubicBezTo>
                  <a:cubicBezTo>
                    <a:pt x="304143" y="96985"/>
                    <a:pt x="332437" y="115772"/>
                    <a:pt x="351127" y="118836"/>
                  </a:cubicBezTo>
                  <a:cubicBezTo>
                    <a:pt x="369817" y="121900"/>
                    <a:pt x="387844" y="117977"/>
                    <a:pt x="402962" y="112356"/>
                  </a:cubicBezTo>
                  <a:cubicBezTo>
                    <a:pt x="418080" y="106735"/>
                    <a:pt x="428879" y="89429"/>
                    <a:pt x="441838" y="85109"/>
                  </a:cubicBezTo>
                  <a:lnTo>
                    <a:pt x="519590" y="73478"/>
                  </a:lnTo>
                  <a:lnTo>
                    <a:pt x="539029" y="66998"/>
                  </a:lnTo>
                  <a:cubicBezTo>
                    <a:pt x="545508" y="64838"/>
                    <a:pt x="551841" y="62175"/>
                    <a:pt x="558467" y="60518"/>
                  </a:cubicBezTo>
                  <a:cubicBezTo>
                    <a:pt x="591010" y="52381"/>
                    <a:pt x="575936" y="56854"/>
                    <a:pt x="603822" y="47559"/>
                  </a:cubicBezTo>
                  <a:cubicBezTo>
                    <a:pt x="578010" y="8838"/>
                    <a:pt x="606201" y="42507"/>
                    <a:pt x="571425" y="21640"/>
                  </a:cubicBezTo>
                  <a:cubicBezTo>
                    <a:pt x="566187" y="18497"/>
                    <a:pt x="564457" y="9878"/>
                    <a:pt x="558467" y="8680"/>
                  </a:cubicBezTo>
                  <a:cubicBezTo>
                    <a:pt x="541524" y="5291"/>
                    <a:pt x="520958" y="13000"/>
                    <a:pt x="478445" y="1277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Freeform 190"/>
            <p:cNvSpPr/>
            <p:nvPr/>
          </p:nvSpPr>
          <p:spPr>
            <a:xfrm rot="21244323">
              <a:off x="4934246" y="3279615"/>
              <a:ext cx="843753" cy="198456"/>
            </a:xfrm>
            <a:custGeom>
              <a:avLst/>
              <a:gdLst>
                <a:gd name="connsiteX0" fmla="*/ 79188 w 843753"/>
                <a:gd name="connsiteY0" fmla="*/ 6799 h 240069"/>
                <a:gd name="connsiteX1" fmla="*/ 267089 w 843753"/>
                <a:gd name="connsiteY1" fmla="*/ 19758 h 240069"/>
                <a:gd name="connsiteX2" fmla="*/ 312445 w 843753"/>
                <a:gd name="connsiteY2" fmla="*/ 32717 h 240069"/>
                <a:gd name="connsiteX3" fmla="*/ 364280 w 843753"/>
                <a:gd name="connsiteY3" fmla="*/ 45677 h 240069"/>
                <a:gd name="connsiteX4" fmla="*/ 409635 w 843753"/>
                <a:gd name="connsiteY4" fmla="*/ 71596 h 240069"/>
                <a:gd name="connsiteX5" fmla="*/ 435553 w 843753"/>
                <a:gd name="connsiteY5" fmla="*/ 91035 h 240069"/>
                <a:gd name="connsiteX6" fmla="*/ 467950 w 843753"/>
                <a:gd name="connsiteY6" fmla="*/ 97515 h 240069"/>
                <a:gd name="connsiteX7" fmla="*/ 500346 w 843753"/>
                <a:gd name="connsiteY7" fmla="*/ 110474 h 240069"/>
                <a:gd name="connsiteX8" fmla="*/ 519785 w 843753"/>
                <a:gd name="connsiteY8" fmla="*/ 116954 h 240069"/>
                <a:gd name="connsiteX9" fmla="*/ 552181 w 843753"/>
                <a:gd name="connsiteY9" fmla="*/ 129914 h 240069"/>
                <a:gd name="connsiteX10" fmla="*/ 701207 w 843753"/>
                <a:gd name="connsiteY10" fmla="*/ 136393 h 240069"/>
                <a:gd name="connsiteX11" fmla="*/ 830794 w 843753"/>
                <a:gd name="connsiteY11" fmla="*/ 142873 h 240069"/>
                <a:gd name="connsiteX12" fmla="*/ 843753 w 843753"/>
                <a:gd name="connsiteY12" fmla="*/ 155833 h 240069"/>
                <a:gd name="connsiteX13" fmla="*/ 791918 w 843753"/>
                <a:gd name="connsiteY13" fmla="*/ 188231 h 240069"/>
                <a:gd name="connsiteX14" fmla="*/ 772480 w 843753"/>
                <a:gd name="connsiteY14" fmla="*/ 194711 h 240069"/>
                <a:gd name="connsiteX15" fmla="*/ 753042 w 843753"/>
                <a:gd name="connsiteY15" fmla="*/ 207671 h 240069"/>
                <a:gd name="connsiteX16" fmla="*/ 701207 w 843753"/>
                <a:gd name="connsiteY16" fmla="*/ 220630 h 240069"/>
                <a:gd name="connsiteX17" fmla="*/ 655851 w 843753"/>
                <a:gd name="connsiteY17" fmla="*/ 233590 h 240069"/>
                <a:gd name="connsiteX18" fmla="*/ 616975 w 843753"/>
                <a:gd name="connsiteY18" fmla="*/ 240069 h 240069"/>
                <a:gd name="connsiteX19" fmla="*/ 493867 w 843753"/>
                <a:gd name="connsiteY19" fmla="*/ 233590 h 240069"/>
                <a:gd name="connsiteX20" fmla="*/ 474429 w 843753"/>
                <a:gd name="connsiteY20" fmla="*/ 220630 h 240069"/>
                <a:gd name="connsiteX21" fmla="*/ 454991 w 843753"/>
                <a:gd name="connsiteY21" fmla="*/ 214150 h 240069"/>
                <a:gd name="connsiteX22" fmla="*/ 422594 w 843753"/>
                <a:gd name="connsiteY22" fmla="*/ 188231 h 240069"/>
                <a:gd name="connsiteX23" fmla="*/ 403156 w 843753"/>
                <a:gd name="connsiteY23" fmla="*/ 175272 h 240069"/>
                <a:gd name="connsiteX24" fmla="*/ 390197 w 843753"/>
                <a:gd name="connsiteY24" fmla="*/ 162312 h 240069"/>
                <a:gd name="connsiteX25" fmla="*/ 351321 w 843753"/>
                <a:gd name="connsiteY25" fmla="*/ 136393 h 240069"/>
                <a:gd name="connsiteX26" fmla="*/ 331883 w 843753"/>
                <a:gd name="connsiteY26" fmla="*/ 123434 h 240069"/>
                <a:gd name="connsiteX27" fmla="*/ 305966 w 843753"/>
                <a:gd name="connsiteY27" fmla="*/ 116954 h 240069"/>
                <a:gd name="connsiteX28" fmla="*/ 267089 w 843753"/>
                <a:gd name="connsiteY28" fmla="*/ 103995 h 240069"/>
                <a:gd name="connsiteX29" fmla="*/ 247651 w 843753"/>
                <a:gd name="connsiteY29" fmla="*/ 97515 h 240069"/>
                <a:gd name="connsiteX30" fmla="*/ 202296 w 843753"/>
                <a:gd name="connsiteY30" fmla="*/ 84555 h 240069"/>
                <a:gd name="connsiteX31" fmla="*/ 143982 w 843753"/>
                <a:gd name="connsiteY31" fmla="*/ 71596 h 240069"/>
                <a:gd name="connsiteX32" fmla="*/ 118064 w 843753"/>
                <a:gd name="connsiteY32" fmla="*/ 65116 h 240069"/>
                <a:gd name="connsiteX33" fmla="*/ 46791 w 843753"/>
                <a:gd name="connsiteY33" fmla="*/ 58636 h 240069"/>
                <a:gd name="connsiteX34" fmla="*/ 20874 w 843753"/>
                <a:gd name="connsiteY34" fmla="*/ 52157 h 240069"/>
                <a:gd name="connsiteX35" fmla="*/ 1436 w 843753"/>
                <a:gd name="connsiteY35" fmla="*/ 45677 h 240069"/>
                <a:gd name="connsiteX36" fmla="*/ 7915 w 843753"/>
                <a:gd name="connsiteY36" fmla="*/ 6799 h 240069"/>
                <a:gd name="connsiteX37" fmla="*/ 27353 w 843753"/>
                <a:gd name="connsiteY37" fmla="*/ 319 h 240069"/>
                <a:gd name="connsiteX38" fmla="*/ 79188 w 843753"/>
                <a:gd name="connsiteY38" fmla="*/ 6799 h 2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843753" h="240069">
                  <a:moveTo>
                    <a:pt x="79188" y="6799"/>
                  </a:moveTo>
                  <a:cubicBezTo>
                    <a:pt x="119144" y="10039"/>
                    <a:pt x="196393" y="476"/>
                    <a:pt x="267089" y="19758"/>
                  </a:cubicBezTo>
                  <a:cubicBezTo>
                    <a:pt x="282259" y="23895"/>
                    <a:pt x="297252" y="28665"/>
                    <a:pt x="312445" y="32717"/>
                  </a:cubicBezTo>
                  <a:cubicBezTo>
                    <a:pt x="329654" y="37306"/>
                    <a:pt x="364280" y="45677"/>
                    <a:pt x="364280" y="45677"/>
                  </a:cubicBezTo>
                  <a:cubicBezTo>
                    <a:pt x="458229" y="116143"/>
                    <a:pt x="340381" y="32020"/>
                    <a:pt x="409635" y="71596"/>
                  </a:cubicBezTo>
                  <a:cubicBezTo>
                    <a:pt x="419011" y="76954"/>
                    <a:pt x="425685" y="86649"/>
                    <a:pt x="435553" y="91035"/>
                  </a:cubicBezTo>
                  <a:cubicBezTo>
                    <a:pt x="445617" y="95508"/>
                    <a:pt x="457402" y="94350"/>
                    <a:pt x="467950" y="97515"/>
                  </a:cubicBezTo>
                  <a:cubicBezTo>
                    <a:pt x="479090" y="100857"/>
                    <a:pt x="489456" y="106390"/>
                    <a:pt x="500346" y="110474"/>
                  </a:cubicBezTo>
                  <a:cubicBezTo>
                    <a:pt x="506741" y="112872"/>
                    <a:pt x="513390" y="114556"/>
                    <a:pt x="519785" y="116954"/>
                  </a:cubicBezTo>
                  <a:cubicBezTo>
                    <a:pt x="530675" y="121038"/>
                    <a:pt x="540616" y="128675"/>
                    <a:pt x="552181" y="129914"/>
                  </a:cubicBezTo>
                  <a:cubicBezTo>
                    <a:pt x="601620" y="135211"/>
                    <a:pt x="651538" y="134083"/>
                    <a:pt x="701207" y="136393"/>
                  </a:cubicBezTo>
                  <a:lnTo>
                    <a:pt x="830794" y="142873"/>
                  </a:lnTo>
                  <a:cubicBezTo>
                    <a:pt x="835114" y="147193"/>
                    <a:pt x="843753" y="149724"/>
                    <a:pt x="843753" y="155833"/>
                  </a:cubicBezTo>
                  <a:cubicBezTo>
                    <a:pt x="843753" y="179792"/>
                    <a:pt x="802161" y="184816"/>
                    <a:pt x="791918" y="188231"/>
                  </a:cubicBezTo>
                  <a:cubicBezTo>
                    <a:pt x="785439" y="190391"/>
                    <a:pt x="778163" y="190922"/>
                    <a:pt x="772480" y="194711"/>
                  </a:cubicBezTo>
                  <a:cubicBezTo>
                    <a:pt x="766001" y="199031"/>
                    <a:pt x="760361" y="205010"/>
                    <a:pt x="753042" y="207671"/>
                  </a:cubicBezTo>
                  <a:cubicBezTo>
                    <a:pt x="736304" y="213758"/>
                    <a:pt x="718103" y="214997"/>
                    <a:pt x="701207" y="220630"/>
                  </a:cubicBezTo>
                  <a:cubicBezTo>
                    <a:pt x="682681" y="226806"/>
                    <a:pt x="676190" y="229522"/>
                    <a:pt x="655851" y="233590"/>
                  </a:cubicBezTo>
                  <a:cubicBezTo>
                    <a:pt x="642969" y="236166"/>
                    <a:pt x="629934" y="237909"/>
                    <a:pt x="616975" y="240069"/>
                  </a:cubicBezTo>
                  <a:cubicBezTo>
                    <a:pt x="575939" y="237909"/>
                    <a:pt x="534583" y="239142"/>
                    <a:pt x="493867" y="233590"/>
                  </a:cubicBezTo>
                  <a:cubicBezTo>
                    <a:pt x="486151" y="232538"/>
                    <a:pt x="481394" y="224113"/>
                    <a:pt x="474429" y="220630"/>
                  </a:cubicBezTo>
                  <a:cubicBezTo>
                    <a:pt x="468320" y="217575"/>
                    <a:pt x="461100" y="217205"/>
                    <a:pt x="454991" y="214150"/>
                  </a:cubicBezTo>
                  <a:cubicBezTo>
                    <a:pt x="428398" y="200853"/>
                    <a:pt x="442685" y="204304"/>
                    <a:pt x="422594" y="188231"/>
                  </a:cubicBezTo>
                  <a:cubicBezTo>
                    <a:pt x="416513" y="183366"/>
                    <a:pt x="409237" y="180137"/>
                    <a:pt x="403156" y="175272"/>
                  </a:cubicBezTo>
                  <a:cubicBezTo>
                    <a:pt x="398386" y="171456"/>
                    <a:pt x="395084" y="165978"/>
                    <a:pt x="390197" y="162312"/>
                  </a:cubicBezTo>
                  <a:cubicBezTo>
                    <a:pt x="377738" y="152967"/>
                    <a:pt x="364280" y="145033"/>
                    <a:pt x="351321" y="136393"/>
                  </a:cubicBezTo>
                  <a:cubicBezTo>
                    <a:pt x="344842" y="132073"/>
                    <a:pt x="339438" y="125323"/>
                    <a:pt x="331883" y="123434"/>
                  </a:cubicBezTo>
                  <a:cubicBezTo>
                    <a:pt x="323244" y="121274"/>
                    <a:pt x="314495" y="119513"/>
                    <a:pt x="305966" y="116954"/>
                  </a:cubicBezTo>
                  <a:cubicBezTo>
                    <a:pt x="292882" y="113029"/>
                    <a:pt x="280048" y="108315"/>
                    <a:pt x="267089" y="103995"/>
                  </a:cubicBezTo>
                  <a:cubicBezTo>
                    <a:pt x="260610" y="101835"/>
                    <a:pt x="254277" y="99172"/>
                    <a:pt x="247651" y="97515"/>
                  </a:cubicBezTo>
                  <a:cubicBezTo>
                    <a:pt x="166564" y="77241"/>
                    <a:pt x="267414" y="103160"/>
                    <a:pt x="202296" y="84555"/>
                  </a:cubicBezTo>
                  <a:cubicBezTo>
                    <a:pt x="174659" y="76659"/>
                    <a:pt x="174024" y="78273"/>
                    <a:pt x="143982" y="71596"/>
                  </a:cubicBezTo>
                  <a:cubicBezTo>
                    <a:pt x="135289" y="69664"/>
                    <a:pt x="126891" y="66293"/>
                    <a:pt x="118064" y="65116"/>
                  </a:cubicBezTo>
                  <a:cubicBezTo>
                    <a:pt x="94418" y="61963"/>
                    <a:pt x="70549" y="60796"/>
                    <a:pt x="46791" y="58636"/>
                  </a:cubicBezTo>
                  <a:cubicBezTo>
                    <a:pt x="38152" y="56476"/>
                    <a:pt x="29436" y="54603"/>
                    <a:pt x="20874" y="52157"/>
                  </a:cubicBezTo>
                  <a:cubicBezTo>
                    <a:pt x="14307" y="50281"/>
                    <a:pt x="3312" y="52244"/>
                    <a:pt x="1436" y="45677"/>
                  </a:cubicBezTo>
                  <a:cubicBezTo>
                    <a:pt x="-2173" y="33044"/>
                    <a:pt x="1397" y="18206"/>
                    <a:pt x="7915" y="6799"/>
                  </a:cubicBezTo>
                  <a:cubicBezTo>
                    <a:pt x="11303" y="869"/>
                    <a:pt x="20547" y="886"/>
                    <a:pt x="27353" y="319"/>
                  </a:cubicBezTo>
                  <a:cubicBezTo>
                    <a:pt x="46724" y="-1295"/>
                    <a:pt x="39232" y="3559"/>
                    <a:pt x="79188" y="679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92" name="Group 191"/>
            <p:cNvGrpSpPr/>
            <p:nvPr/>
          </p:nvGrpSpPr>
          <p:grpSpPr>
            <a:xfrm>
              <a:off x="6051522" y="3058440"/>
              <a:ext cx="3110296" cy="2064953"/>
              <a:chOff x="6051522" y="3058440"/>
              <a:chExt cx="3110296" cy="2064953"/>
            </a:xfrm>
            <a:solidFill>
              <a:srgbClr val="E8DCD1"/>
            </a:solid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95" name="Freeform 194"/>
              <p:cNvSpPr/>
              <p:nvPr/>
            </p:nvSpPr>
            <p:spPr>
              <a:xfrm>
                <a:off x="7736117" y="3304670"/>
                <a:ext cx="1425701" cy="1818723"/>
              </a:xfrm>
              <a:custGeom>
                <a:avLst/>
                <a:gdLst>
                  <a:gd name="connsiteX0" fmla="*/ 1360908 w 1425701"/>
                  <a:gd name="connsiteY0" fmla="*/ 1814328 h 1818723"/>
                  <a:gd name="connsiteX1" fmla="*/ 1373866 w 1425701"/>
                  <a:gd name="connsiteY1" fmla="*/ 1730092 h 1818723"/>
                  <a:gd name="connsiteX2" fmla="*/ 1380346 w 1425701"/>
                  <a:gd name="connsiteY2" fmla="*/ 1606977 h 1818723"/>
                  <a:gd name="connsiteX3" fmla="*/ 1373866 w 1425701"/>
                  <a:gd name="connsiteY3" fmla="*/ 1270030 h 1818723"/>
                  <a:gd name="connsiteX4" fmla="*/ 1367387 w 1425701"/>
                  <a:gd name="connsiteY4" fmla="*/ 1244111 h 1818723"/>
                  <a:gd name="connsiteX5" fmla="*/ 1360908 w 1425701"/>
                  <a:gd name="connsiteY5" fmla="*/ 1153394 h 1818723"/>
                  <a:gd name="connsiteX6" fmla="*/ 1347949 w 1425701"/>
                  <a:gd name="connsiteY6" fmla="*/ 1062678 h 1818723"/>
                  <a:gd name="connsiteX7" fmla="*/ 1367387 w 1425701"/>
                  <a:gd name="connsiteY7" fmla="*/ 673893 h 1818723"/>
                  <a:gd name="connsiteX8" fmla="*/ 1380346 w 1425701"/>
                  <a:gd name="connsiteY8" fmla="*/ 628535 h 1818723"/>
                  <a:gd name="connsiteX9" fmla="*/ 1386825 w 1425701"/>
                  <a:gd name="connsiteY9" fmla="*/ 596136 h 1818723"/>
                  <a:gd name="connsiteX10" fmla="*/ 1412743 w 1425701"/>
                  <a:gd name="connsiteY10" fmla="*/ 531339 h 1818723"/>
                  <a:gd name="connsiteX11" fmla="*/ 1425701 w 1425701"/>
                  <a:gd name="connsiteY11" fmla="*/ 479501 h 1818723"/>
                  <a:gd name="connsiteX12" fmla="*/ 1419222 w 1425701"/>
                  <a:gd name="connsiteY12" fmla="*/ 336947 h 1818723"/>
                  <a:gd name="connsiteX13" fmla="*/ 1412743 w 1425701"/>
                  <a:gd name="connsiteY13" fmla="*/ 317507 h 1818723"/>
                  <a:gd name="connsiteX14" fmla="*/ 1380346 w 1425701"/>
                  <a:gd name="connsiteY14" fmla="*/ 265669 h 1818723"/>
                  <a:gd name="connsiteX15" fmla="*/ 1367387 w 1425701"/>
                  <a:gd name="connsiteY15" fmla="*/ 246230 h 1818723"/>
                  <a:gd name="connsiteX16" fmla="*/ 1347949 w 1425701"/>
                  <a:gd name="connsiteY16" fmla="*/ 226791 h 1818723"/>
                  <a:gd name="connsiteX17" fmla="*/ 1322031 w 1425701"/>
                  <a:gd name="connsiteY17" fmla="*/ 187912 h 1818723"/>
                  <a:gd name="connsiteX18" fmla="*/ 1289635 w 1425701"/>
                  <a:gd name="connsiteY18" fmla="*/ 142554 h 1818723"/>
                  <a:gd name="connsiteX19" fmla="*/ 1276676 w 1425701"/>
                  <a:gd name="connsiteY19" fmla="*/ 123115 h 1818723"/>
                  <a:gd name="connsiteX20" fmla="*/ 1237800 w 1425701"/>
                  <a:gd name="connsiteY20" fmla="*/ 84237 h 1818723"/>
                  <a:gd name="connsiteX21" fmla="*/ 1205403 w 1425701"/>
                  <a:gd name="connsiteY21" fmla="*/ 58318 h 1818723"/>
                  <a:gd name="connsiteX22" fmla="*/ 1179485 w 1425701"/>
                  <a:gd name="connsiteY22" fmla="*/ 51838 h 1818723"/>
                  <a:gd name="connsiteX23" fmla="*/ 1108212 w 1425701"/>
                  <a:gd name="connsiteY23" fmla="*/ 32399 h 1818723"/>
                  <a:gd name="connsiteX24" fmla="*/ 687054 w 1425701"/>
                  <a:gd name="connsiteY24" fmla="*/ 25919 h 1818723"/>
                  <a:gd name="connsiteX25" fmla="*/ 648178 w 1425701"/>
                  <a:gd name="connsiteY25" fmla="*/ 6480 h 1818723"/>
                  <a:gd name="connsiteX26" fmla="*/ 628740 w 1425701"/>
                  <a:gd name="connsiteY26" fmla="*/ 0 h 1818723"/>
                  <a:gd name="connsiteX27" fmla="*/ 434359 w 1425701"/>
                  <a:gd name="connsiteY27" fmla="*/ 6480 h 1818723"/>
                  <a:gd name="connsiteX28" fmla="*/ 19680 w 1425701"/>
                  <a:gd name="connsiteY28" fmla="*/ 6480 h 1818723"/>
                  <a:gd name="connsiteX29" fmla="*/ 242 w 1425701"/>
                  <a:gd name="connsiteY29" fmla="*/ 12959 h 1818723"/>
                  <a:gd name="connsiteX30" fmla="*/ 13200 w 1425701"/>
                  <a:gd name="connsiteY30" fmla="*/ 25919 h 1818723"/>
                  <a:gd name="connsiteX31" fmla="*/ 32638 w 1425701"/>
                  <a:gd name="connsiteY31" fmla="*/ 38878 h 1818723"/>
                  <a:gd name="connsiteX32" fmla="*/ 162226 w 1425701"/>
                  <a:gd name="connsiteY32" fmla="*/ 45358 h 1818723"/>
                  <a:gd name="connsiteX33" fmla="*/ 550987 w 1425701"/>
                  <a:gd name="connsiteY33" fmla="*/ 51838 h 1818723"/>
                  <a:gd name="connsiteX34" fmla="*/ 589864 w 1425701"/>
                  <a:gd name="connsiteY34" fmla="*/ 77757 h 1818723"/>
                  <a:gd name="connsiteX35" fmla="*/ 609302 w 1425701"/>
                  <a:gd name="connsiteY35" fmla="*/ 90716 h 1818723"/>
                  <a:gd name="connsiteX36" fmla="*/ 641698 w 1425701"/>
                  <a:gd name="connsiteY36" fmla="*/ 116635 h 1818723"/>
                  <a:gd name="connsiteX37" fmla="*/ 680575 w 1425701"/>
                  <a:gd name="connsiteY37" fmla="*/ 142554 h 1818723"/>
                  <a:gd name="connsiteX38" fmla="*/ 719451 w 1425701"/>
                  <a:gd name="connsiteY38" fmla="*/ 174953 h 1818723"/>
                  <a:gd name="connsiteX39" fmla="*/ 738889 w 1425701"/>
                  <a:gd name="connsiteY39" fmla="*/ 181433 h 1818723"/>
                  <a:gd name="connsiteX40" fmla="*/ 764806 w 1425701"/>
                  <a:gd name="connsiteY40" fmla="*/ 194392 h 1818723"/>
                  <a:gd name="connsiteX41" fmla="*/ 920311 w 1425701"/>
                  <a:gd name="connsiteY41" fmla="*/ 187912 h 1818723"/>
                  <a:gd name="connsiteX42" fmla="*/ 965667 w 1425701"/>
                  <a:gd name="connsiteY42" fmla="*/ 174953 h 1818723"/>
                  <a:gd name="connsiteX43" fmla="*/ 991584 w 1425701"/>
                  <a:gd name="connsiteY43" fmla="*/ 168473 h 1818723"/>
                  <a:gd name="connsiteX44" fmla="*/ 1011022 w 1425701"/>
                  <a:gd name="connsiteY44" fmla="*/ 155514 h 1818723"/>
                  <a:gd name="connsiteX45" fmla="*/ 1082295 w 1425701"/>
                  <a:gd name="connsiteY45" fmla="*/ 136075 h 1818723"/>
                  <a:gd name="connsiteX46" fmla="*/ 1166527 w 1425701"/>
                  <a:gd name="connsiteY46" fmla="*/ 142554 h 1818723"/>
                  <a:gd name="connsiteX47" fmla="*/ 1179485 w 1425701"/>
                  <a:gd name="connsiteY47" fmla="*/ 155514 h 1818723"/>
                  <a:gd name="connsiteX48" fmla="*/ 1205403 w 1425701"/>
                  <a:gd name="connsiteY48" fmla="*/ 168473 h 1818723"/>
                  <a:gd name="connsiteX49" fmla="*/ 1257238 w 1425701"/>
                  <a:gd name="connsiteY49" fmla="*/ 220311 h 1818723"/>
                  <a:gd name="connsiteX50" fmla="*/ 1270197 w 1425701"/>
                  <a:gd name="connsiteY50" fmla="*/ 233271 h 1818723"/>
                  <a:gd name="connsiteX51" fmla="*/ 1296114 w 1425701"/>
                  <a:gd name="connsiteY51" fmla="*/ 278629 h 1818723"/>
                  <a:gd name="connsiteX52" fmla="*/ 1309073 w 1425701"/>
                  <a:gd name="connsiteY52" fmla="*/ 336947 h 1818723"/>
                  <a:gd name="connsiteX53" fmla="*/ 1315552 w 1425701"/>
                  <a:gd name="connsiteY53" fmla="*/ 362866 h 1818723"/>
                  <a:gd name="connsiteX54" fmla="*/ 1315552 w 1425701"/>
                  <a:gd name="connsiteY54" fmla="*/ 485981 h 1818723"/>
                  <a:gd name="connsiteX55" fmla="*/ 1302593 w 1425701"/>
                  <a:gd name="connsiteY55" fmla="*/ 511900 h 1818723"/>
                  <a:gd name="connsiteX56" fmla="*/ 1296114 w 1425701"/>
                  <a:gd name="connsiteY56" fmla="*/ 531339 h 1818723"/>
                  <a:gd name="connsiteX57" fmla="*/ 1283155 w 1425701"/>
                  <a:gd name="connsiteY57" fmla="*/ 602616 h 1818723"/>
                  <a:gd name="connsiteX58" fmla="*/ 1276676 w 1425701"/>
                  <a:gd name="connsiteY58" fmla="*/ 628535 h 1818723"/>
                  <a:gd name="connsiteX59" fmla="*/ 1270197 w 1425701"/>
                  <a:gd name="connsiteY59" fmla="*/ 667414 h 1818723"/>
                  <a:gd name="connsiteX60" fmla="*/ 1257238 w 1425701"/>
                  <a:gd name="connsiteY60" fmla="*/ 706292 h 1818723"/>
                  <a:gd name="connsiteX61" fmla="*/ 1250758 w 1425701"/>
                  <a:gd name="connsiteY61" fmla="*/ 732211 h 1818723"/>
                  <a:gd name="connsiteX62" fmla="*/ 1237800 w 1425701"/>
                  <a:gd name="connsiteY62" fmla="*/ 771090 h 1818723"/>
                  <a:gd name="connsiteX63" fmla="*/ 1237800 w 1425701"/>
                  <a:gd name="connsiteY63" fmla="*/ 1056198 h 1818723"/>
                  <a:gd name="connsiteX64" fmla="*/ 1250758 w 1425701"/>
                  <a:gd name="connsiteY64" fmla="*/ 1088597 h 1818723"/>
                  <a:gd name="connsiteX65" fmla="*/ 1257238 w 1425701"/>
                  <a:gd name="connsiteY65" fmla="*/ 1120996 h 1818723"/>
                  <a:gd name="connsiteX66" fmla="*/ 1276676 w 1425701"/>
                  <a:gd name="connsiteY66" fmla="*/ 1127476 h 1818723"/>
                  <a:gd name="connsiteX67" fmla="*/ 1283155 w 1425701"/>
                  <a:gd name="connsiteY67" fmla="*/ 1146915 h 1818723"/>
                  <a:gd name="connsiteX68" fmla="*/ 1296114 w 1425701"/>
                  <a:gd name="connsiteY68" fmla="*/ 1205232 h 1818723"/>
                  <a:gd name="connsiteX69" fmla="*/ 1309073 w 1425701"/>
                  <a:gd name="connsiteY69" fmla="*/ 1231151 h 1818723"/>
                  <a:gd name="connsiteX70" fmla="*/ 1309073 w 1425701"/>
                  <a:gd name="connsiteY70" fmla="*/ 1373706 h 1818723"/>
                  <a:gd name="connsiteX71" fmla="*/ 1289635 w 1425701"/>
                  <a:gd name="connsiteY71" fmla="*/ 1393145 h 1818723"/>
                  <a:gd name="connsiteX72" fmla="*/ 1289635 w 1425701"/>
                  <a:gd name="connsiteY72" fmla="*/ 1542179 h 1818723"/>
                  <a:gd name="connsiteX73" fmla="*/ 1302593 w 1425701"/>
                  <a:gd name="connsiteY73" fmla="*/ 1581058 h 1818723"/>
                  <a:gd name="connsiteX74" fmla="*/ 1309073 w 1425701"/>
                  <a:gd name="connsiteY74" fmla="*/ 1801369 h 1818723"/>
                  <a:gd name="connsiteX75" fmla="*/ 1328511 w 1425701"/>
                  <a:gd name="connsiteY75" fmla="*/ 1814328 h 1818723"/>
                  <a:gd name="connsiteX76" fmla="*/ 1354428 w 1425701"/>
                  <a:gd name="connsiteY76" fmla="*/ 1807849 h 1818723"/>
                  <a:gd name="connsiteX77" fmla="*/ 1360908 w 1425701"/>
                  <a:gd name="connsiteY77" fmla="*/ 1814328 h 1818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1425701" h="1818723">
                    <a:moveTo>
                      <a:pt x="1360908" y="1814328"/>
                    </a:moveTo>
                    <a:cubicBezTo>
                      <a:pt x="1364148" y="1801369"/>
                      <a:pt x="1372675" y="1745578"/>
                      <a:pt x="1373866" y="1730092"/>
                    </a:cubicBezTo>
                    <a:cubicBezTo>
                      <a:pt x="1377018" y="1689118"/>
                      <a:pt x="1378186" y="1648015"/>
                      <a:pt x="1380346" y="1606977"/>
                    </a:cubicBezTo>
                    <a:cubicBezTo>
                      <a:pt x="1378186" y="1494661"/>
                      <a:pt x="1377875" y="1382295"/>
                      <a:pt x="1373866" y="1270030"/>
                    </a:cubicBezTo>
                    <a:cubicBezTo>
                      <a:pt x="1373548" y="1261130"/>
                      <a:pt x="1368370" y="1252962"/>
                      <a:pt x="1367387" y="1244111"/>
                    </a:cubicBezTo>
                    <a:cubicBezTo>
                      <a:pt x="1364040" y="1213980"/>
                      <a:pt x="1364137" y="1183538"/>
                      <a:pt x="1360908" y="1153394"/>
                    </a:cubicBezTo>
                    <a:cubicBezTo>
                      <a:pt x="1357654" y="1123022"/>
                      <a:pt x="1347949" y="1062678"/>
                      <a:pt x="1347949" y="1062678"/>
                    </a:cubicBezTo>
                    <a:cubicBezTo>
                      <a:pt x="1349597" y="976974"/>
                      <a:pt x="1328004" y="792055"/>
                      <a:pt x="1367387" y="673893"/>
                    </a:cubicBezTo>
                    <a:cubicBezTo>
                      <a:pt x="1374600" y="652251"/>
                      <a:pt x="1374924" y="652936"/>
                      <a:pt x="1380346" y="628535"/>
                    </a:cubicBezTo>
                    <a:cubicBezTo>
                      <a:pt x="1382735" y="617784"/>
                      <a:pt x="1383342" y="606584"/>
                      <a:pt x="1386825" y="596136"/>
                    </a:cubicBezTo>
                    <a:cubicBezTo>
                      <a:pt x="1413634" y="515705"/>
                      <a:pt x="1385783" y="639193"/>
                      <a:pt x="1412743" y="531339"/>
                    </a:cubicBezTo>
                    <a:lnTo>
                      <a:pt x="1425701" y="479501"/>
                    </a:lnTo>
                    <a:cubicBezTo>
                      <a:pt x="1423541" y="431983"/>
                      <a:pt x="1423015" y="384363"/>
                      <a:pt x="1419222" y="336947"/>
                    </a:cubicBezTo>
                    <a:cubicBezTo>
                      <a:pt x="1418677" y="330138"/>
                      <a:pt x="1415433" y="323785"/>
                      <a:pt x="1412743" y="317507"/>
                    </a:cubicBezTo>
                    <a:cubicBezTo>
                      <a:pt x="1399697" y="287065"/>
                      <a:pt x="1400277" y="293573"/>
                      <a:pt x="1380346" y="265669"/>
                    </a:cubicBezTo>
                    <a:cubicBezTo>
                      <a:pt x="1375820" y="259332"/>
                      <a:pt x="1372372" y="252213"/>
                      <a:pt x="1367387" y="246230"/>
                    </a:cubicBezTo>
                    <a:cubicBezTo>
                      <a:pt x="1361521" y="239190"/>
                      <a:pt x="1353575" y="234024"/>
                      <a:pt x="1347949" y="226791"/>
                    </a:cubicBezTo>
                    <a:cubicBezTo>
                      <a:pt x="1338387" y="214496"/>
                      <a:pt x="1330670" y="200872"/>
                      <a:pt x="1322031" y="187912"/>
                    </a:cubicBezTo>
                    <a:cubicBezTo>
                      <a:pt x="1291490" y="142097"/>
                      <a:pt x="1329822" y="198819"/>
                      <a:pt x="1289635" y="142554"/>
                    </a:cubicBezTo>
                    <a:cubicBezTo>
                      <a:pt x="1285109" y="136217"/>
                      <a:pt x="1281850" y="128936"/>
                      <a:pt x="1276676" y="123115"/>
                    </a:cubicBezTo>
                    <a:cubicBezTo>
                      <a:pt x="1264501" y="109417"/>
                      <a:pt x="1250759" y="97196"/>
                      <a:pt x="1237800" y="84237"/>
                    </a:cubicBezTo>
                    <a:cubicBezTo>
                      <a:pt x="1227349" y="73785"/>
                      <a:pt x="1219708" y="64449"/>
                      <a:pt x="1205403" y="58318"/>
                    </a:cubicBezTo>
                    <a:cubicBezTo>
                      <a:pt x="1197218" y="54810"/>
                      <a:pt x="1188124" y="53998"/>
                      <a:pt x="1179485" y="51838"/>
                    </a:cubicBezTo>
                    <a:cubicBezTo>
                      <a:pt x="1148371" y="36279"/>
                      <a:pt x="1149749" y="33553"/>
                      <a:pt x="1108212" y="32399"/>
                    </a:cubicBezTo>
                    <a:cubicBezTo>
                      <a:pt x="967864" y="28500"/>
                      <a:pt x="827440" y="28079"/>
                      <a:pt x="687054" y="25919"/>
                    </a:cubicBezTo>
                    <a:cubicBezTo>
                      <a:pt x="638196" y="9631"/>
                      <a:pt x="698420" y="31602"/>
                      <a:pt x="648178" y="6480"/>
                    </a:cubicBezTo>
                    <a:cubicBezTo>
                      <a:pt x="642069" y="3425"/>
                      <a:pt x="635219" y="2160"/>
                      <a:pt x="628740" y="0"/>
                    </a:cubicBezTo>
                    <a:cubicBezTo>
                      <a:pt x="563946" y="2160"/>
                      <a:pt x="499189" y="6480"/>
                      <a:pt x="434359" y="6480"/>
                    </a:cubicBezTo>
                    <a:cubicBezTo>
                      <a:pt x="-47884" y="6480"/>
                      <a:pt x="325881" y="-8102"/>
                      <a:pt x="19680" y="6480"/>
                    </a:cubicBezTo>
                    <a:cubicBezTo>
                      <a:pt x="13201" y="8640"/>
                      <a:pt x="2402" y="6480"/>
                      <a:pt x="242" y="12959"/>
                    </a:cubicBezTo>
                    <a:cubicBezTo>
                      <a:pt x="-1690" y="18754"/>
                      <a:pt x="8430" y="22103"/>
                      <a:pt x="13200" y="25919"/>
                    </a:cubicBezTo>
                    <a:cubicBezTo>
                      <a:pt x="19281" y="30784"/>
                      <a:pt x="24916" y="37871"/>
                      <a:pt x="32638" y="38878"/>
                    </a:cubicBezTo>
                    <a:cubicBezTo>
                      <a:pt x="75525" y="44472"/>
                      <a:pt x="118990" y="44277"/>
                      <a:pt x="162226" y="45358"/>
                    </a:cubicBezTo>
                    <a:lnTo>
                      <a:pt x="550987" y="51838"/>
                    </a:lnTo>
                    <a:lnTo>
                      <a:pt x="589864" y="77757"/>
                    </a:lnTo>
                    <a:cubicBezTo>
                      <a:pt x="596343" y="82077"/>
                      <a:pt x="603796" y="85209"/>
                      <a:pt x="609302" y="90716"/>
                    </a:cubicBezTo>
                    <a:cubicBezTo>
                      <a:pt x="640585" y="122004"/>
                      <a:pt x="600836" y="83943"/>
                      <a:pt x="641698" y="116635"/>
                    </a:cubicBezTo>
                    <a:cubicBezTo>
                      <a:pt x="674680" y="143022"/>
                      <a:pt x="628334" y="116433"/>
                      <a:pt x="680575" y="142554"/>
                    </a:cubicBezTo>
                    <a:cubicBezTo>
                      <a:pt x="694906" y="156887"/>
                      <a:pt x="701407" y="165931"/>
                      <a:pt x="719451" y="174953"/>
                    </a:cubicBezTo>
                    <a:cubicBezTo>
                      <a:pt x="725560" y="178008"/>
                      <a:pt x="732611" y="178742"/>
                      <a:pt x="738889" y="181433"/>
                    </a:cubicBezTo>
                    <a:cubicBezTo>
                      <a:pt x="747767" y="185238"/>
                      <a:pt x="756167" y="190072"/>
                      <a:pt x="764806" y="194392"/>
                    </a:cubicBezTo>
                    <a:cubicBezTo>
                      <a:pt x="816641" y="192232"/>
                      <a:pt x="868563" y="191608"/>
                      <a:pt x="920311" y="187912"/>
                    </a:cubicBezTo>
                    <a:cubicBezTo>
                      <a:pt x="933817" y="186947"/>
                      <a:pt x="952382" y="178749"/>
                      <a:pt x="965667" y="174953"/>
                    </a:cubicBezTo>
                    <a:cubicBezTo>
                      <a:pt x="974229" y="172506"/>
                      <a:pt x="982945" y="170633"/>
                      <a:pt x="991584" y="168473"/>
                    </a:cubicBezTo>
                    <a:cubicBezTo>
                      <a:pt x="998063" y="164153"/>
                      <a:pt x="1003906" y="158677"/>
                      <a:pt x="1011022" y="155514"/>
                    </a:cubicBezTo>
                    <a:cubicBezTo>
                      <a:pt x="1037931" y="143554"/>
                      <a:pt x="1054575" y="141619"/>
                      <a:pt x="1082295" y="136075"/>
                    </a:cubicBezTo>
                    <a:cubicBezTo>
                      <a:pt x="1110372" y="138235"/>
                      <a:pt x="1138914" y="137031"/>
                      <a:pt x="1166527" y="142554"/>
                    </a:cubicBezTo>
                    <a:cubicBezTo>
                      <a:pt x="1172517" y="143752"/>
                      <a:pt x="1174402" y="152125"/>
                      <a:pt x="1179485" y="155514"/>
                    </a:cubicBezTo>
                    <a:cubicBezTo>
                      <a:pt x="1187522" y="160872"/>
                      <a:pt x="1196764" y="164153"/>
                      <a:pt x="1205403" y="168473"/>
                    </a:cubicBezTo>
                    <a:lnTo>
                      <a:pt x="1257238" y="220311"/>
                    </a:lnTo>
                    <a:cubicBezTo>
                      <a:pt x="1261558" y="224631"/>
                      <a:pt x="1266808" y="228188"/>
                      <a:pt x="1270197" y="233271"/>
                    </a:cubicBezTo>
                    <a:cubicBezTo>
                      <a:pt x="1283210" y="252792"/>
                      <a:pt x="1286250" y="255613"/>
                      <a:pt x="1296114" y="278629"/>
                    </a:cubicBezTo>
                    <a:cubicBezTo>
                      <a:pt x="1305570" y="300694"/>
                      <a:pt x="1303735" y="310256"/>
                      <a:pt x="1309073" y="336947"/>
                    </a:cubicBezTo>
                    <a:cubicBezTo>
                      <a:pt x="1310819" y="345680"/>
                      <a:pt x="1313392" y="354226"/>
                      <a:pt x="1315552" y="362866"/>
                    </a:cubicBezTo>
                    <a:cubicBezTo>
                      <a:pt x="1321465" y="416091"/>
                      <a:pt x="1327265" y="431317"/>
                      <a:pt x="1315552" y="485981"/>
                    </a:cubicBezTo>
                    <a:cubicBezTo>
                      <a:pt x="1313528" y="495426"/>
                      <a:pt x="1306398" y="503022"/>
                      <a:pt x="1302593" y="511900"/>
                    </a:cubicBezTo>
                    <a:cubicBezTo>
                      <a:pt x="1299903" y="518178"/>
                      <a:pt x="1297770" y="524713"/>
                      <a:pt x="1296114" y="531339"/>
                    </a:cubicBezTo>
                    <a:cubicBezTo>
                      <a:pt x="1289169" y="559121"/>
                      <a:pt x="1288928" y="573750"/>
                      <a:pt x="1283155" y="602616"/>
                    </a:cubicBezTo>
                    <a:cubicBezTo>
                      <a:pt x="1281409" y="611349"/>
                      <a:pt x="1278422" y="619802"/>
                      <a:pt x="1276676" y="628535"/>
                    </a:cubicBezTo>
                    <a:cubicBezTo>
                      <a:pt x="1274100" y="641418"/>
                      <a:pt x="1273383" y="654668"/>
                      <a:pt x="1270197" y="667414"/>
                    </a:cubicBezTo>
                    <a:cubicBezTo>
                      <a:pt x="1266884" y="680666"/>
                      <a:pt x="1260551" y="693040"/>
                      <a:pt x="1257238" y="706292"/>
                    </a:cubicBezTo>
                    <a:cubicBezTo>
                      <a:pt x="1255078" y="714932"/>
                      <a:pt x="1253317" y="723681"/>
                      <a:pt x="1250758" y="732211"/>
                    </a:cubicBezTo>
                    <a:cubicBezTo>
                      <a:pt x="1246833" y="745295"/>
                      <a:pt x="1237800" y="771090"/>
                      <a:pt x="1237800" y="771090"/>
                    </a:cubicBezTo>
                    <a:cubicBezTo>
                      <a:pt x="1231674" y="887477"/>
                      <a:pt x="1225477" y="932956"/>
                      <a:pt x="1237800" y="1056198"/>
                    </a:cubicBezTo>
                    <a:cubicBezTo>
                      <a:pt x="1238957" y="1067772"/>
                      <a:pt x="1247416" y="1077456"/>
                      <a:pt x="1250758" y="1088597"/>
                    </a:cubicBezTo>
                    <a:cubicBezTo>
                      <a:pt x="1253923" y="1099146"/>
                      <a:pt x="1251129" y="1111832"/>
                      <a:pt x="1257238" y="1120996"/>
                    </a:cubicBezTo>
                    <a:cubicBezTo>
                      <a:pt x="1261026" y="1126679"/>
                      <a:pt x="1270197" y="1125316"/>
                      <a:pt x="1276676" y="1127476"/>
                    </a:cubicBezTo>
                    <a:cubicBezTo>
                      <a:pt x="1278836" y="1133956"/>
                      <a:pt x="1281498" y="1140289"/>
                      <a:pt x="1283155" y="1146915"/>
                    </a:cubicBezTo>
                    <a:cubicBezTo>
                      <a:pt x="1286231" y="1159219"/>
                      <a:pt x="1291129" y="1191938"/>
                      <a:pt x="1296114" y="1205232"/>
                    </a:cubicBezTo>
                    <a:cubicBezTo>
                      <a:pt x="1299505" y="1214276"/>
                      <a:pt x="1304753" y="1222511"/>
                      <a:pt x="1309073" y="1231151"/>
                    </a:cubicBezTo>
                    <a:cubicBezTo>
                      <a:pt x="1320204" y="1286814"/>
                      <a:pt x="1324750" y="1295316"/>
                      <a:pt x="1309073" y="1373706"/>
                    </a:cubicBezTo>
                    <a:cubicBezTo>
                      <a:pt x="1307276" y="1382691"/>
                      <a:pt x="1296114" y="1386665"/>
                      <a:pt x="1289635" y="1393145"/>
                    </a:cubicBezTo>
                    <a:cubicBezTo>
                      <a:pt x="1277061" y="1456013"/>
                      <a:pt x="1277090" y="1441815"/>
                      <a:pt x="1289635" y="1542179"/>
                    </a:cubicBezTo>
                    <a:cubicBezTo>
                      <a:pt x="1291329" y="1555734"/>
                      <a:pt x="1302593" y="1581058"/>
                      <a:pt x="1302593" y="1581058"/>
                    </a:cubicBezTo>
                    <a:cubicBezTo>
                      <a:pt x="1304753" y="1654495"/>
                      <a:pt x="1300960" y="1728350"/>
                      <a:pt x="1309073" y="1801369"/>
                    </a:cubicBezTo>
                    <a:cubicBezTo>
                      <a:pt x="1309933" y="1809109"/>
                      <a:pt x="1320802" y="1813227"/>
                      <a:pt x="1328511" y="1814328"/>
                    </a:cubicBezTo>
                    <a:cubicBezTo>
                      <a:pt x="1337326" y="1815587"/>
                      <a:pt x="1345696" y="1809595"/>
                      <a:pt x="1354428" y="1807849"/>
                    </a:cubicBezTo>
                    <a:cubicBezTo>
                      <a:pt x="1356546" y="1807425"/>
                      <a:pt x="1357668" y="1827287"/>
                      <a:pt x="1360908" y="1814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6" name="Freeform 195"/>
              <p:cNvSpPr/>
              <p:nvPr/>
            </p:nvSpPr>
            <p:spPr>
              <a:xfrm>
                <a:off x="7554936" y="3379890"/>
                <a:ext cx="1444898" cy="1486485"/>
              </a:xfrm>
              <a:custGeom>
                <a:avLst/>
                <a:gdLst>
                  <a:gd name="connsiteX0" fmla="*/ 58315 w 1444898"/>
                  <a:gd name="connsiteY0" fmla="*/ 2537 h 1486485"/>
                  <a:gd name="connsiteX1" fmla="*/ 336927 w 1444898"/>
                  <a:gd name="connsiteY1" fmla="*/ 15496 h 1486485"/>
                  <a:gd name="connsiteX2" fmla="*/ 356365 w 1444898"/>
                  <a:gd name="connsiteY2" fmla="*/ 21976 h 1486485"/>
                  <a:gd name="connsiteX3" fmla="*/ 369324 w 1444898"/>
                  <a:gd name="connsiteY3" fmla="*/ 34936 h 1486485"/>
                  <a:gd name="connsiteX4" fmla="*/ 375803 w 1444898"/>
                  <a:gd name="connsiteY4" fmla="*/ 54375 h 1486485"/>
                  <a:gd name="connsiteX5" fmla="*/ 460035 w 1444898"/>
                  <a:gd name="connsiteY5" fmla="*/ 73814 h 1486485"/>
                  <a:gd name="connsiteX6" fmla="*/ 647937 w 1444898"/>
                  <a:gd name="connsiteY6" fmla="*/ 60855 h 1486485"/>
                  <a:gd name="connsiteX7" fmla="*/ 667375 w 1444898"/>
                  <a:gd name="connsiteY7" fmla="*/ 54375 h 1486485"/>
                  <a:gd name="connsiteX8" fmla="*/ 686813 w 1444898"/>
                  <a:gd name="connsiteY8" fmla="*/ 41415 h 1486485"/>
                  <a:gd name="connsiteX9" fmla="*/ 719210 w 1444898"/>
                  <a:gd name="connsiteY9" fmla="*/ 54375 h 1486485"/>
                  <a:gd name="connsiteX10" fmla="*/ 732168 w 1444898"/>
                  <a:gd name="connsiteY10" fmla="*/ 73814 h 1486485"/>
                  <a:gd name="connsiteX11" fmla="*/ 771045 w 1444898"/>
                  <a:gd name="connsiteY11" fmla="*/ 93253 h 1486485"/>
                  <a:gd name="connsiteX12" fmla="*/ 790483 w 1444898"/>
                  <a:gd name="connsiteY12" fmla="*/ 112692 h 1486485"/>
                  <a:gd name="connsiteX13" fmla="*/ 829359 w 1444898"/>
                  <a:gd name="connsiteY13" fmla="*/ 138611 h 1486485"/>
                  <a:gd name="connsiteX14" fmla="*/ 842317 w 1444898"/>
                  <a:gd name="connsiteY14" fmla="*/ 151571 h 1486485"/>
                  <a:gd name="connsiteX15" fmla="*/ 861756 w 1444898"/>
                  <a:gd name="connsiteY15" fmla="*/ 158051 h 1486485"/>
                  <a:gd name="connsiteX16" fmla="*/ 926549 w 1444898"/>
                  <a:gd name="connsiteY16" fmla="*/ 196929 h 1486485"/>
                  <a:gd name="connsiteX17" fmla="*/ 1049657 w 1444898"/>
                  <a:gd name="connsiteY17" fmla="*/ 209889 h 1486485"/>
                  <a:gd name="connsiteX18" fmla="*/ 1159806 w 1444898"/>
                  <a:gd name="connsiteY18" fmla="*/ 203409 h 1486485"/>
                  <a:gd name="connsiteX19" fmla="*/ 1179244 w 1444898"/>
                  <a:gd name="connsiteY19" fmla="*/ 196929 h 1486485"/>
                  <a:gd name="connsiteX20" fmla="*/ 1231079 w 1444898"/>
                  <a:gd name="connsiteY20" fmla="*/ 183970 h 1486485"/>
                  <a:gd name="connsiteX21" fmla="*/ 1263476 w 1444898"/>
                  <a:gd name="connsiteY21" fmla="*/ 164530 h 1486485"/>
                  <a:gd name="connsiteX22" fmla="*/ 1302352 w 1444898"/>
                  <a:gd name="connsiteY22" fmla="*/ 145091 h 1486485"/>
                  <a:gd name="connsiteX23" fmla="*/ 1360666 w 1444898"/>
                  <a:gd name="connsiteY23" fmla="*/ 151571 h 1486485"/>
                  <a:gd name="connsiteX24" fmla="*/ 1380105 w 1444898"/>
                  <a:gd name="connsiteY24" fmla="*/ 158051 h 1486485"/>
                  <a:gd name="connsiteX25" fmla="*/ 1406022 w 1444898"/>
                  <a:gd name="connsiteY25" fmla="*/ 196929 h 1486485"/>
                  <a:gd name="connsiteX26" fmla="*/ 1418981 w 1444898"/>
                  <a:gd name="connsiteY26" fmla="*/ 209889 h 1486485"/>
                  <a:gd name="connsiteX27" fmla="*/ 1418981 w 1444898"/>
                  <a:gd name="connsiteY27" fmla="*/ 333004 h 1486485"/>
                  <a:gd name="connsiteX28" fmla="*/ 1412501 w 1444898"/>
                  <a:gd name="connsiteY28" fmla="*/ 358923 h 1486485"/>
                  <a:gd name="connsiteX29" fmla="*/ 1399543 w 1444898"/>
                  <a:gd name="connsiteY29" fmla="*/ 397801 h 1486485"/>
                  <a:gd name="connsiteX30" fmla="*/ 1386584 w 1444898"/>
                  <a:gd name="connsiteY30" fmla="*/ 488518 h 1486485"/>
                  <a:gd name="connsiteX31" fmla="*/ 1373625 w 1444898"/>
                  <a:gd name="connsiteY31" fmla="*/ 527396 h 1486485"/>
                  <a:gd name="connsiteX32" fmla="*/ 1367146 w 1444898"/>
                  <a:gd name="connsiteY32" fmla="*/ 559795 h 1486485"/>
                  <a:gd name="connsiteX33" fmla="*/ 1354187 w 1444898"/>
                  <a:gd name="connsiteY33" fmla="*/ 592194 h 1486485"/>
                  <a:gd name="connsiteX34" fmla="*/ 1347708 w 1444898"/>
                  <a:gd name="connsiteY34" fmla="*/ 618113 h 1486485"/>
                  <a:gd name="connsiteX35" fmla="*/ 1354187 w 1444898"/>
                  <a:gd name="connsiteY35" fmla="*/ 955059 h 1486485"/>
                  <a:gd name="connsiteX36" fmla="*/ 1367146 w 1444898"/>
                  <a:gd name="connsiteY36" fmla="*/ 1026337 h 1486485"/>
                  <a:gd name="connsiteX37" fmla="*/ 1386584 w 1444898"/>
                  <a:gd name="connsiteY37" fmla="*/ 1045776 h 1486485"/>
                  <a:gd name="connsiteX38" fmla="*/ 1418981 w 1444898"/>
                  <a:gd name="connsiteY38" fmla="*/ 1084654 h 1486485"/>
                  <a:gd name="connsiteX39" fmla="*/ 1431939 w 1444898"/>
                  <a:gd name="connsiteY39" fmla="*/ 1123533 h 1486485"/>
                  <a:gd name="connsiteX40" fmla="*/ 1438419 w 1444898"/>
                  <a:gd name="connsiteY40" fmla="*/ 1142972 h 1486485"/>
                  <a:gd name="connsiteX41" fmla="*/ 1444898 w 1444898"/>
                  <a:gd name="connsiteY41" fmla="*/ 1168891 h 1486485"/>
                  <a:gd name="connsiteX42" fmla="*/ 1438419 w 1444898"/>
                  <a:gd name="connsiteY42" fmla="*/ 1259607 h 1486485"/>
                  <a:gd name="connsiteX43" fmla="*/ 1425460 w 1444898"/>
                  <a:gd name="connsiteY43" fmla="*/ 1240168 h 1486485"/>
                  <a:gd name="connsiteX44" fmla="*/ 1406022 w 1444898"/>
                  <a:gd name="connsiteY44" fmla="*/ 1246648 h 1486485"/>
                  <a:gd name="connsiteX45" fmla="*/ 1386584 w 1444898"/>
                  <a:gd name="connsiteY45" fmla="*/ 1279047 h 1486485"/>
                  <a:gd name="connsiteX46" fmla="*/ 1380105 w 1444898"/>
                  <a:gd name="connsiteY46" fmla="*/ 1298486 h 1486485"/>
                  <a:gd name="connsiteX47" fmla="*/ 1386584 w 1444898"/>
                  <a:gd name="connsiteY47" fmla="*/ 1376243 h 1486485"/>
                  <a:gd name="connsiteX48" fmla="*/ 1399543 w 1444898"/>
                  <a:gd name="connsiteY48" fmla="*/ 1402162 h 1486485"/>
                  <a:gd name="connsiteX49" fmla="*/ 1406022 w 1444898"/>
                  <a:gd name="connsiteY49" fmla="*/ 1428081 h 1486485"/>
                  <a:gd name="connsiteX50" fmla="*/ 1418981 w 1444898"/>
                  <a:gd name="connsiteY50" fmla="*/ 1466959 h 1486485"/>
                  <a:gd name="connsiteX51" fmla="*/ 1425460 w 1444898"/>
                  <a:gd name="connsiteY51" fmla="*/ 1486398 h 1486485"/>
                  <a:gd name="connsiteX52" fmla="*/ 1393063 w 1444898"/>
                  <a:gd name="connsiteY52" fmla="*/ 1479919 h 1486485"/>
                  <a:gd name="connsiteX53" fmla="*/ 1386584 w 1444898"/>
                  <a:gd name="connsiteY53" fmla="*/ 1454000 h 1486485"/>
                  <a:gd name="connsiteX54" fmla="*/ 1373625 w 1444898"/>
                  <a:gd name="connsiteY54" fmla="*/ 1441040 h 1486485"/>
                  <a:gd name="connsiteX55" fmla="*/ 1347708 w 1444898"/>
                  <a:gd name="connsiteY55" fmla="*/ 1402162 h 1486485"/>
                  <a:gd name="connsiteX56" fmla="*/ 1321790 w 1444898"/>
                  <a:gd name="connsiteY56" fmla="*/ 1363283 h 1486485"/>
                  <a:gd name="connsiteX57" fmla="*/ 1315311 w 1444898"/>
                  <a:gd name="connsiteY57" fmla="*/ 1078174 h 1486485"/>
                  <a:gd name="connsiteX58" fmla="*/ 1302352 w 1444898"/>
                  <a:gd name="connsiteY58" fmla="*/ 1039296 h 1486485"/>
                  <a:gd name="connsiteX59" fmla="*/ 1295873 w 1444898"/>
                  <a:gd name="connsiteY59" fmla="*/ 1019857 h 1486485"/>
                  <a:gd name="connsiteX60" fmla="*/ 1289393 w 1444898"/>
                  <a:gd name="connsiteY60" fmla="*/ 987458 h 1486485"/>
                  <a:gd name="connsiteX61" fmla="*/ 1276435 w 1444898"/>
                  <a:gd name="connsiteY61" fmla="*/ 968019 h 1486485"/>
                  <a:gd name="connsiteX62" fmla="*/ 1250517 w 1444898"/>
                  <a:gd name="connsiteY62" fmla="*/ 916181 h 1486485"/>
                  <a:gd name="connsiteX63" fmla="*/ 1231079 w 1444898"/>
                  <a:gd name="connsiteY63" fmla="*/ 870823 h 1486485"/>
                  <a:gd name="connsiteX64" fmla="*/ 1218121 w 1444898"/>
                  <a:gd name="connsiteY64" fmla="*/ 851383 h 1486485"/>
                  <a:gd name="connsiteX65" fmla="*/ 1205162 w 1444898"/>
                  <a:gd name="connsiteY65" fmla="*/ 812505 h 1486485"/>
                  <a:gd name="connsiteX66" fmla="*/ 1231079 w 1444898"/>
                  <a:gd name="connsiteY66" fmla="*/ 702349 h 1486485"/>
                  <a:gd name="connsiteX67" fmla="*/ 1237559 w 1444898"/>
                  <a:gd name="connsiteY67" fmla="*/ 682910 h 1486485"/>
                  <a:gd name="connsiteX68" fmla="*/ 1256997 w 1444898"/>
                  <a:gd name="connsiteY68" fmla="*/ 592194 h 1486485"/>
                  <a:gd name="connsiteX69" fmla="*/ 1269955 w 1444898"/>
                  <a:gd name="connsiteY69" fmla="*/ 540356 h 1486485"/>
                  <a:gd name="connsiteX70" fmla="*/ 1282914 w 1444898"/>
                  <a:gd name="connsiteY70" fmla="*/ 371882 h 1486485"/>
                  <a:gd name="connsiteX71" fmla="*/ 1289393 w 1444898"/>
                  <a:gd name="connsiteY71" fmla="*/ 352443 h 1486485"/>
                  <a:gd name="connsiteX72" fmla="*/ 1282914 w 1444898"/>
                  <a:gd name="connsiteY72" fmla="*/ 274686 h 1486485"/>
                  <a:gd name="connsiteX73" fmla="*/ 1237559 w 1444898"/>
                  <a:gd name="connsiteY73" fmla="*/ 281166 h 1486485"/>
                  <a:gd name="connsiteX74" fmla="*/ 1218121 w 1444898"/>
                  <a:gd name="connsiteY74" fmla="*/ 287646 h 1486485"/>
                  <a:gd name="connsiteX75" fmla="*/ 1172765 w 1444898"/>
                  <a:gd name="connsiteY75" fmla="*/ 313565 h 1486485"/>
                  <a:gd name="connsiteX76" fmla="*/ 1127409 w 1444898"/>
                  <a:gd name="connsiteY76" fmla="*/ 320044 h 1486485"/>
                  <a:gd name="connsiteX77" fmla="*/ 1043178 w 1444898"/>
                  <a:gd name="connsiteY77" fmla="*/ 313565 h 1486485"/>
                  <a:gd name="connsiteX78" fmla="*/ 1017260 w 1444898"/>
                  <a:gd name="connsiteY78" fmla="*/ 300605 h 1486485"/>
                  <a:gd name="connsiteX79" fmla="*/ 997822 w 1444898"/>
                  <a:gd name="connsiteY79" fmla="*/ 294125 h 1486485"/>
                  <a:gd name="connsiteX80" fmla="*/ 958946 w 1444898"/>
                  <a:gd name="connsiteY80" fmla="*/ 261727 h 1486485"/>
                  <a:gd name="connsiteX81" fmla="*/ 939508 w 1444898"/>
                  <a:gd name="connsiteY81" fmla="*/ 242287 h 1486485"/>
                  <a:gd name="connsiteX82" fmla="*/ 887673 w 1444898"/>
                  <a:gd name="connsiteY82" fmla="*/ 229328 h 1486485"/>
                  <a:gd name="connsiteX83" fmla="*/ 842317 w 1444898"/>
                  <a:gd name="connsiteY83" fmla="*/ 216368 h 1486485"/>
                  <a:gd name="connsiteX84" fmla="*/ 803441 w 1444898"/>
                  <a:gd name="connsiteY84" fmla="*/ 203409 h 1486485"/>
                  <a:gd name="connsiteX85" fmla="*/ 764565 w 1444898"/>
                  <a:gd name="connsiteY85" fmla="*/ 183970 h 1486485"/>
                  <a:gd name="connsiteX86" fmla="*/ 725689 w 1444898"/>
                  <a:gd name="connsiteY86" fmla="*/ 151571 h 1486485"/>
                  <a:gd name="connsiteX87" fmla="*/ 699772 w 1444898"/>
                  <a:gd name="connsiteY87" fmla="*/ 119172 h 1486485"/>
                  <a:gd name="connsiteX88" fmla="*/ 680333 w 1444898"/>
                  <a:gd name="connsiteY88" fmla="*/ 112692 h 1486485"/>
                  <a:gd name="connsiteX89" fmla="*/ 641457 w 1444898"/>
                  <a:gd name="connsiteY89" fmla="*/ 119172 h 1486485"/>
                  <a:gd name="connsiteX90" fmla="*/ 628499 w 1444898"/>
                  <a:gd name="connsiteY90" fmla="*/ 132132 h 1486485"/>
                  <a:gd name="connsiteX91" fmla="*/ 602581 w 1444898"/>
                  <a:gd name="connsiteY91" fmla="*/ 145091 h 1486485"/>
                  <a:gd name="connsiteX92" fmla="*/ 544267 w 1444898"/>
                  <a:gd name="connsiteY92" fmla="*/ 158051 h 1486485"/>
                  <a:gd name="connsiteX93" fmla="*/ 388762 w 1444898"/>
                  <a:gd name="connsiteY93" fmla="*/ 151571 h 1486485"/>
                  <a:gd name="connsiteX94" fmla="*/ 349886 w 1444898"/>
                  <a:gd name="connsiteY94" fmla="*/ 132132 h 1486485"/>
                  <a:gd name="connsiteX95" fmla="*/ 278613 w 1444898"/>
                  <a:gd name="connsiteY95" fmla="*/ 112692 h 1486485"/>
                  <a:gd name="connsiteX96" fmla="*/ 259175 w 1444898"/>
                  <a:gd name="connsiteY96" fmla="*/ 99733 h 1486485"/>
                  <a:gd name="connsiteX97" fmla="*/ 168464 w 1444898"/>
                  <a:gd name="connsiteY97" fmla="*/ 73814 h 1486485"/>
                  <a:gd name="connsiteX98" fmla="*/ 129588 w 1444898"/>
                  <a:gd name="connsiteY98" fmla="*/ 60855 h 1486485"/>
                  <a:gd name="connsiteX99" fmla="*/ 77753 w 1444898"/>
                  <a:gd name="connsiteY99" fmla="*/ 54375 h 1486485"/>
                  <a:gd name="connsiteX100" fmla="*/ 19438 w 1444898"/>
                  <a:gd name="connsiteY100" fmla="*/ 41415 h 1486485"/>
                  <a:gd name="connsiteX101" fmla="*/ 0 w 1444898"/>
                  <a:gd name="connsiteY101" fmla="*/ 28456 h 1486485"/>
                  <a:gd name="connsiteX102" fmla="*/ 6480 w 1444898"/>
                  <a:gd name="connsiteY102" fmla="*/ 9017 h 1486485"/>
                  <a:gd name="connsiteX103" fmla="*/ 58315 w 1444898"/>
                  <a:gd name="connsiteY103" fmla="*/ 2537 h 1486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1444898" h="1486485">
                    <a:moveTo>
                      <a:pt x="58315" y="2537"/>
                    </a:moveTo>
                    <a:cubicBezTo>
                      <a:pt x="113389" y="3617"/>
                      <a:pt x="255177" y="-855"/>
                      <a:pt x="336927" y="15496"/>
                    </a:cubicBezTo>
                    <a:cubicBezTo>
                      <a:pt x="343624" y="16835"/>
                      <a:pt x="349886" y="19816"/>
                      <a:pt x="356365" y="21976"/>
                    </a:cubicBezTo>
                    <a:cubicBezTo>
                      <a:pt x="360685" y="26296"/>
                      <a:pt x="366181" y="29697"/>
                      <a:pt x="369324" y="34936"/>
                    </a:cubicBezTo>
                    <a:cubicBezTo>
                      <a:pt x="372838" y="40793"/>
                      <a:pt x="370245" y="50405"/>
                      <a:pt x="375803" y="54375"/>
                    </a:cubicBezTo>
                    <a:cubicBezTo>
                      <a:pt x="393590" y="67080"/>
                      <a:pt x="440934" y="71085"/>
                      <a:pt x="460035" y="73814"/>
                    </a:cubicBezTo>
                    <a:cubicBezTo>
                      <a:pt x="532366" y="70800"/>
                      <a:pt x="584659" y="76675"/>
                      <a:pt x="647937" y="60855"/>
                    </a:cubicBezTo>
                    <a:cubicBezTo>
                      <a:pt x="654563" y="59198"/>
                      <a:pt x="661266" y="57430"/>
                      <a:pt x="667375" y="54375"/>
                    </a:cubicBezTo>
                    <a:cubicBezTo>
                      <a:pt x="674340" y="50892"/>
                      <a:pt x="680334" y="45735"/>
                      <a:pt x="686813" y="41415"/>
                    </a:cubicBezTo>
                    <a:cubicBezTo>
                      <a:pt x="697612" y="45735"/>
                      <a:pt x="709746" y="47614"/>
                      <a:pt x="719210" y="54375"/>
                    </a:cubicBezTo>
                    <a:cubicBezTo>
                      <a:pt x="725547" y="58902"/>
                      <a:pt x="726662" y="68307"/>
                      <a:pt x="732168" y="73814"/>
                    </a:cubicBezTo>
                    <a:cubicBezTo>
                      <a:pt x="744730" y="86377"/>
                      <a:pt x="755233" y="87983"/>
                      <a:pt x="771045" y="93253"/>
                    </a:cubicBezTo>
                    <a:cubicBezTo>
                      <a:pt x="777524" y="99733"/>
                      <a:pt x="783250" y="107066"/>
                      <a:pt x="790483" y="112692"/>
                    </a:cubicBezTo>
                    <a:cubicBezTo>
                      <a:pt x="802777" y="122254"/>
                      <a:pt x="818347" y="127597"/>
                      <a:pt x="829359" y="138611"/>
                    </a:cubicBezTo>
                    <a:cubicBezTo>
                      <a:pt x="833678" y="142931"/>
                      <a:pt x="837079" y="148428"/>
                      <a:pt x="842317" y="151571"/>
                    </a:cubicBezTo>
                    <a:cubicBezTo>
                      <a:pt x="848174" y="155085"/>
                      <a:pt x="855785" y="154734"/>
                      <a:pt x="861756" y="158051"/>
                    </a:cubicBezTo>
                    <a:cubicBezTo>
                      <a:pt x="893058" y="175442"/>
                      <a:pt x="896383" y="185616"/>
                      <a:pt x="926549" y="196929"/>
                    </a:cubicBezTo>
                    <a:cubicBezTo>
                      <a:pt x="960690" y="209732"/>
                      <a:pt x="1028446" y="208475"/>
                      <a:pt x="1049657" y="209889"/>
                    </a:cubicBezTo>
                    <a:cubicBezTo>
                      <a:pt x="1086373" y="207729"/>
                      <a:pt x="1123209" y="207069"/>
                      <a:pt x="1159806" y="203409"/>
                    </a:cubicBezTo>
                    <a:cubicBezTo>
                      <a:pt x="1166602" y="202729"/>
                      <a:pt x="1172618" y="198586"/>
                      <a:pt x="1179244" y="196929"/>
                    </a:cubicBezTo>
                    <a:lnTo>
                      <a:pt x="1231079" y="183970"/>
                    </a:lnTo>
                    <a:cubicBezTo>
                      <a:pt x="1256390" y="158657"/>
                      <a:pt x="1229832" y="181353"/>
                      <a:pt x="1263476" y="164530"/>
                    </a:cubicBezTo>
                    <a:cubicBezTo>
                      <a:pt x="1313718" y="139408"/>
                      <a:pt x="1253494" y="161379"/>
                      <a:pt x="1302352" y="145091"/>
                    </a:cubicBezTo>
                    <a:cubicBezTo>
                      <a:pt x="1321790" y="147251"/>
                      <a:pt x="1341375" y="148355"/>
                      <a:pt x="1360666" y="151571"/>
                    </a:cubicBezTo>
                    <a:cubicBezTo>
                      <a:pt x="1367403" y="152694"/>
                      <a:pt x="1375275" y="153221"/>
                      <a:pt x="1380105" y="158051"/>
                    </a:cubicBezTo>
                    <a:cubicBezTo>
                      <a:pt x="1391118" y="169064"/>
                      <a:pt x="1395009" y="185915"/>
                      <a:pt x="1406022" y="196929"/>
                    </a:cubicBezTo>
                    <a:lnTo>
                      <a:pt x="1418981" y="209889"/>
                    </a:lnTo>
                    <a:cubicBezTo>
                      <a:pt x="1432544" y="264148"/>
                      <a:pt x="1428934" y="238449"/>
                      <a:pt x="1418981" y="333004"/>
                    </a:cubicBezTo>
                    <a:cubicBezTo>
                      <a:pt x="1418049" y="341861"/>
                      <a:pt x="1415060" y="350393"/>
                      <a:pt x="1412501" y="358923"/>
                    </a:cubicBezTo>
                    <a:cubicBezTo>
                      <a:pt x="1408576" y="372007"/>
                      <a:pt x="1399543" y="397801"/>
                      <a:pt x="1399543" y="397801"/>
                    </a:cubicBezTo>
                    <a:cubicBezTo>
                      <a:pt x="1395223" y="428040"/>
                      <a:pt x="1396243" y="459539"/>
                      <a:pt x="1386584" y="488518"/>
                    </a:cubicBezTo>
                    <a:cubicBezTo>
                      <a:pt x="1382264" y="501477"/>
                      <a:pt x="1376304" y="514001"/>
                      <a:pt x="1373625" y="527396"/>
                    </a:cubicBezTo>
                    <a:cubicBezTo>
                      <a:pt x="1371465" y="538196"/>
                      <a:pt x="1370310" y="549246"/>
                      <a:pt x="1367146" y="559795"/>
                    </a:cubicBezTo>
                    <a:cubicBezTo>
                      <a:pt x="1363804" y="570936"/>
                      <a:pt x="1357865" y="581159"/>
                      <a:pt x="1354187" y="592194"/>
                    </a:cubicBezTo>
                    <a:cubicBezTo>
                      <a:pt x="1351371" y="600643"/>
                      <a:pt x="1349868" y="609473"/>
                      <a:pt x="1347708" y="618113"/>
                    </a:cubicBezTo>
                    <a:cubicBezTo>
                      <a:pt x="1349868" y="730428"/>
                      <a:pt x="1350445" y="842785"/>
                      <a:pt x="1354187" y="955059"/>
                    </a:cubicBezTo>
                    <a:cubicBezTo>
                      <a:pt x="1354250" y="956943"/>
                      <a:pt x="1358008" y="1012630"/>
                      <a:pt x="1367146" y="1026337"/>
                    </a:cubicBezTo>
                    <a:cubicBezTo>
                      <a:pt x="1372229" y="1033962"/>
                      <a:pt x="1380718" y="1038736"/>
                      <a:pt x="1386584" y="1045776"/>
                    </a:cubicBezTo>
                    <a:cubicBezTo>
                      <a:pt x="1431688" y="1099903"/>
                      <a:pt x="1362193" y="1027863"/>
                      <a:pt x="1418981" y="1084654"/>
                    </a:cubicBezTo>
                    <a:lnTo>
                      <a:pt x="1431939" y="1123533"/>
                    </a:lnTo>
                    <a:cubicBezTo>
                      <a:pt x="1434099" y="1130013"/>
                      <a:pt x="1436763" y="1136346"/>
                      <a:pt x="1438419" y="1142972"/>
                    </a:cubicBezTo>
                    <a:lnTo>
                      <a:pt x="1444898" y="1168891"/>
                    </a:lnTo>
                    <a:cubicBezTo>
                      <a:pt x="1442738" y="1199130"/>
                      <a:pt x="1446395" y="1230359"/>
                      <a:pt x="1438419" y="1259607"/>
                    </a:cubicBezTo>
                    <a:cubicBezTo>
                      <a:pt x="1436370" y="1267120"/>
                      <a:pt x="1432691" y="1243060"/>
                      <a:pt x="1425460" y="1240168"/>
                    </a:cubicBezTo>
                    <a:cubicBezTo>
                      <a:pt x="1419119" y="1237631"/>
                      <a:pt x="1412501" y="1244488"/>
                      <a:pt x="1406022" y="1246648"/>
                    </a:cubicBezTo>
                    <a:cubicBezTo>
                      <a:pt x="1387668" y="1301715"/>
                      <a:pt x="1413266" y="1234574"/>
                      <a:pt x="1386584" y="1279047"/>
                    </a:cubicBezTo>
                    <a:cubicBezTo>
                      <a:pt x="1383070" y="1284904"/>
                      <a:pt x="1382265" y="1292006"/>
                      <a:pt x="1380105" y="1298486"/>
                    </a:cubicBezTo>
                    <a:cubicBezTo>
                      <a:pt x="1382265" y="1324405"/>
                      <a:pt x="1381791" y="1350680"/>
                      <a:pt x="1386584" y="1376243"/>
                    </a:cubicBezTo>
                    <a:cubicBezTo>
                      <a:pt x="1388364" y="1385737"/>
                      <a:pt x="1396152" y="1393118"/>
                      <a:pt x="1399543" y="1402162"/>
                    </a:cubicBezTo>
                    <a:cubicBezTo>
                      <a:pt x="1402670" y="1410501"/>
                      <a:pt x="1403463" y="1419551"/>
                      <a:pt x="1406022" y="1428081"/>
                    </a:cubicBezTo>
                    <a:cubicBezTo>
                      <a:pt x="1409947" y="1441165"/>
                      <a:pt x="1414661" y="1454000"/>
                      <a:pt x="1418981" y="1466959"/>
                    </a:cubicBezTo>
                    <a:cubicBezTo>
                      <a:pt x="1421141" y="1473439"/>
                      <a:pt x="1432157" y="1487737"/>
                      <a:pt x="1425460" y="1486398"/>
                    </a:cubicBezTo>
                    <a:lnTo>
                      <a:pt x="1393063" y="1479919"/>
                    </a:lnTo>
                    <a:cubicBezTo>
                      <a:pt x="1390903" y="1471279"/>
                      <a:pt x="1390566" y="1461965"/>
                      <a:pt x="1386584" y="1454000"/>
                    </a:cubicBezTo>
                    <a:cubicBezTo>
                      <a:pt x="1383852" y="1448536"/>
                      <a:pt x="1377290" y="1445927"/>
                      <a:pt x="1373625" y="1441040"/>
                    </a:cubicBezTo>
                    <a:cubicBezTo>
                      <a:pt x="1364280" y="1428580"/>
                      <a:pt x="1352633" y="1416938"/>
                      <a:pt x="1347708" y="1402162"/>
                    </a:cubicBezTo>
                    <a:cubicBezTo>
                      <a:pt x="1338330" y="1374029"/>
                      <a:pt x="1346058" y="1387552"/>
                      <a:pt x="1321790" y="1363283"/>
                    </a:cubicBezTo>
                    <a:cubicBezTo>
                      <a:pt x="1319630" y="1268247"/>
                      <a:pt x="1321004" y="1173064"/>
                      <a:pt x="1315311" y="1078174"/>
                    </a:cubicBezTo>
                    <a:cubicBezTo>
                      <a:pt x="1314493" y="1064538"/>
                      <a:pt x="1306672" y="1052255"/>
                      <a:pt x="1302352" y="1039296"/>
                    </a:cubicBezTo>
                    <a:cubicBezTo>
                      <a:pt x="1300192" y="1032816"/>
                      <a:pt x="1297213" y="1026554"/>
                      <a:pt x="1295873" y="1019857"/>
                    </a:cubicBezTo>
                    <a:cubicBezTo>
                      <a:pt x="1293713" y="1009057"/>
                      <a:pt x="1293260" y="997770"/>
                      <a:pt x="1289393" y="987458"/>
                    </a:cubicBezTo>
                    <a:cubicBezTo>
                      <a:pt x="1286659" y="980166"/>
                      <a:pt x="1279917" y="974984"/>
                      <a:pt x="1276435" y="968019"/>
                    </a:cubicBezTo>
                    <a:cubicBezTo>
                      <a:pt x="1244738" y="904619"/>
                      <a:pt x="1280537" y="961213"/>
                      <a:pt x="1250517" y="916181"/>
                    </a:cubicBezTo>
                    <a:cubicBezTo>
                      <a:pt x="1243247" y="894370"/>
                      <a:pt x="1243891" y="893246"/>
                      <a:pt x="1231079" y="870823"/>
                    </a:cubicBezTo>
                    <a:cubicBezTo>
                      <a:pt x="1227216" y="864061"/>
                      <a:pt x="1221284" y="858500"/>
                      <a:pt x="1218121" y="851383"/>
                    </a:cubicBezTo>
                    <a:cubicBezTo>
                      <a:pt x="1212573" y="838900"/>
                      <a:pt x="1209482" y="825464"/>
                      <a:pt x="1205162" y="812505"/>
                    </a:cubicBezTo>
                    <a:cubicBezTo>
                      <a:pt x="1208722" y="796486"/>
                      <a:pt x="1225155" y="720122"/>
                      <a:pt x="1231079" y="702349"/>
                    </a:cubicBezTo>
                    <a:lnTo>
                      <a:pt x="1237559" y="682910"/>
                    </a:lnTo>
                    <a:cubicBezTo>
                      <a:pt x="1251619" y="570420"/>
                      <a:pt x="1233914" y="684538"/>
                      <a:pt x="1256997" y="592194"/>
                    </a:cubicBezTo>
                    <a:lnTo>
                      <a:pt x="1269955" y="540356"/>
                    </a:lnTo>
                    <a:cubicBezTo>
                      <a:pt x="1273227" y="471647"/>
                      <a:pt x="1268436" y="429802"/>
                      <a:pt x="1282914" y="371882"/>
                    </a:cubicBezTo>
                    <a:cubicBezTo>
                      <a:pt x="1284570" y="365256"/>
                      <a:pt x="1287233" y="358923"/>
                      <a:pt x="1289393" y="352443"/>
                    </a:cubicBezTo>
                    <a:cubicBezTo>
                      <a:pt x="1287233" y="326524"/>
                      <a:pt x="1298211" y="295721"/>
                      <a:pt x="1282914" y="274686"/>
                    </a:cubicBezTo>
                    <a:cubicBezTo>
                      <a:pt x="1273932" y="262335"/>
                      <a:pt x="1252534" y="278171"/>
                      <a:pt x="1237559" y="281166"/>
                    </a:cubicBezTo>
                    <a:cubicBezTo>
                      <a:pt x="1230862" y="282506"/>
                      <a:pt x="1224230" y="284592"/>
                      <a:pt x="1218121" y="287646"/>
                    </a:cubicBezTo>
                    <a:cubicBezTo>
                      <a:pt x="1197017" y="298198"/>
                      <a:pt x="1197745" y="306752"/>
                      <a:pt x="1172765" y="313565"/>
                    </a:cubicBezTo>
                    <a:cubicBezTo>
                      <a:pt x="1158031" y="317584"/>
                      <a:pt x="1142528" y="317884"/>
                      <a:pt x="1127409" y="320044"/>
                    </a:cubicBezTo>
                    <a:cubicBezTo>
                      <a:pt x="1099332" y="317884"/>
                      <a:pt x="1070909" y="318459"/>
                      <a:pt x="1043178" y="313565"/>
                    </a:cubicBezTo>
                    <a:cubicBezTo>
                      <a:pt x="1033666" y="311886"/>
                      <a:pt x="1026138" y="304410"/>
                      <a:pt x="1017260" y="300605"/>
                    </a:cubicBezTo>
                    <a:cubicBezTo>
                      <a:pt x="1010982" y="297914"/>
                      <a:pt x="1004301" y="296285"/>
                      <a:pt x="997822" y="294125"/>
                    </a:cubicBezTo>
                    <a:cubicBezTo>
                      <a:pt x="941023" y="237323"/>
                      <a:pt x="1013079" y="306841"/>
                      <a:pt x="958946" y="261727"/>
                    </a:cubicBezTo>
                    <a:cubicBezTo>
                      <a:pt x="951907" y="255860"/>
                      <a:pt x="947850" y="246079"/>
                      <a:pt x="939508" y="242287"/>
                    </a:cubicBezTo>
                    <a:cubicBezTo>
                      <a:pt x="923294" y="234917"/>
                      <a:pt x="904569" y="234961"/>
                      <a:pt x="887673" y="229328"/>
                    </a:cubicBezTo>
                    <a:cubicBezTo>
                      <a:pt x="822377" y="207561"/>
                      <a:pt x="923638" y="240765"/>
                      <a:pt x="842317" y="216368"/>
                    </a:cubicBezTo>
                    <a:cubicBezTo>
                      <a:pt x="829233" y="212443"/>
                      <a:pt x="814806" y="210987"/>
                      <a:pt x="803441" y="203409"/>
                    </a:cubicBezTo>
                    <a:cubicBezTo>
                      <a:pt x="778320" y="186660"/>
                      <a:pt x="791391" y="192911"/>
                      <a:pt x="764565" y="183970"/>
                    </a:cubicBezTo>
                    <a:cubicBezTo>
                      <a:pt x="740946" y="148538"/>
                      <a:pt x="765148" y="177879"/>
                      <a:pt x="725689" y="151571"/>
                    </a:cubicBezTo>
                    <a:cubicBezTo>
                      <a:pt x="686056" y="125147"/>
                      <a:pt x="743101" y="153837"/>
                      <a:pt x="699772" y="119172"/>
                    </a:cubicBezTo>
                    <a:cubicBezTo>
                      <a:pt x="694439" y="114905"/>
                      <a:pt x="686813" y="114852"/>
                      <a:pt x="680333" y="112692"/>
                    </a:cubicBezTo>
                    <a:cubicBezTo>
                      <a:pt x="667374" y="114852"/>
                      <a:pt x="653758" y="114559"/>
                      <a:pt x="641457" y="119172"/>
                    </a:cubicBezTo>
                    <a:cubicBezTo>
                      <a:pt x="635737" y="121317"/>
                      <a:pt x="633582" y="128743"/>
                      <a:pt x="628499" y="132132"/>
                    </a:cubicBezTo>
                    <a:cubicBezTo>
                      <a:pt x="620462" y="137490"/>
                      <a:pt x="611625" y="141699"/>
                      <a:pt x="602581" y="145091"/>
                    </a:cubicBezTo>
                    <a:cubicBezTo>
                      <a:pt x="592121" y="149014"/>
                      <a:pt x="553067" y="156291"/>
                      <a:pt x="544267" y="158051"/>
                    </a:cubicBezTo>
                    <a:cubicBezTo>
                      <a:pt x="492432" y="155891"/>
                      <a:pt x="440500" y="155404"/>
                      <a:pt x="388762" y="151571"/>
                    </a:cubicBezTo>
                    <a:cubicBezTo>
                      <a:pt x="363696" y="149714"/>
                      <a:pt x="373001" y="140801"/>
                      <a:pt x="349886" y="132132"/>
                    </a:cubicBezTo>
                    <a:cubicBezTo>
                      <a:pt x="322065" y="121698"/>
                      <a:pt x="305648" y="130716"/>
                      <a:pt x="278613" y="112692"/>
                    </a:cubicBezTo>
                    <a:cubicBezTo>
                      <a:pt x="272134" y="108372"/>
                      <a:pt x="266291" y="102896"/>
                      <a:pt x="259175" y="99733"/>
                    </a:cubicBezTo>
                    <a:cubicBezTo>
                      <a:pt x="221744" y="83097"/>
                      <a:pt x="209637" y="87539"/>
                      <a:pt x="168464" y="73814"/>
                    </a:cubicBezTo>
                    <a:cubicBezTo>
                      <a:pt x="155505" y="69494"/>
                      <a:pt x="143142" y="62549"/>
                      <a:pt x="129588" y="60855"/>
                    </a:cubicBezTo>
                    <a:lnTo>
                      <a:pt x="77753" y="54375"/>
                    </a:lnTo>
                    <a:cubicBezTo>
                      <a:pt x="63816" y="52384"/>
                      <a:pt x="34872" y="49132"/>
                      <a:pt x="19438" y="41415"/>
                    </a:cubicBezTo>
                    <a:cubicBezTo>
                      <a:pt x="12473" y="37932"/>
                      <a:pt x="6479" y="32776"/>
                      <a:pt x="0" y="28456"/>
                    </a:cubicBezTo>
                    <a:cubicBezTo>
                      <a:pt x="2160" y="21976"/>
                      <a:pt x="922" y="12987"/>
                      <a:pt x="6480" y="9017"/>
                    </a:cubicBezTo>
                    <a:cubicBezTo>
                      <a:pt x="26535" y="-5309"/>
                      <a:pt x="3241" y="1457"/>
                      <a:pt x="58315" y="2537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7" name="Freeform 196"/>
              <p:cNvSpPr/>
              <p:nvPr/>
            </p:nvSpPr>
            <p:spPr>
              <a:xfrm>
                <a:off x="7359120" y="3459865"/>
                <a:ext cx="843753" cy="240069"/>
              </a:xfrm>
              <a:custGeom>
                <a:avLst/>
                <a:gdLst>
                  <a:gd name="connsiteX0" fmla="*/ 79188 w 843753"/>
                  <a:gd name="connsiteY0" fmla="*/ 6799 h 240069"/>
                  <a:gd name="connsiteX1" fmla="*/ 267089 w 843753"/>
                  <a:gd name="connsiteY1" fmla="*/ 19758 h 240069"/>
                  <a:gd name="connsiteX2" fmla="*/ 312445 w 843753"/>
                  <a:gd name="connsiteY2" fmla="*/ 32717 h 240069"/>
                  <a:gd name="connsiteX3" fmla="*/ 364280 w 843753"/>
                  <a:gd name="connsiteY3" fmla="*/ 45677 h 240069"/>
                  <a:gd name="connsiteX4" fmla="*/ 409635 w 843753"/>
                  <a:gd name="connsiteY4" fmla="*/ 71596 h 240069"/>
                  <a:gd name="connsiteX5" fmla="*/ 435553 w 843753"/>
                  <a:gd name="connsiteY5" fmla="*/ 91035 h 240069"/>
                  <a:gd name="connsiteX6" fmla="*/ 467950 w 843753"/>
                  <a:gd name="connsiteY6" fmla="*/ 97515 h 240069"/>
                  <a:gd name="connsiteX7" fmla="*/ 500346 w 843753"/>
                  <a:gd name="connsiteY7" fmla="*/ 110474 h 240069"/>
                  <a:gd name="connsiteX8" fmla="*/ 519785 w 843753"/>
                  <a:gd name="connsiteY8" fmla="*/ 116954 h 240069"/>
                  <a:gd name="connsiteX9" fmla="*/ 552181 w 843753"/>
                  <a:gd name="connsiteY9" fmla="*/ 129914 h 240069"/>
                  <a:gd name="connsiteX10" fmla="*/ 701207 w 843753"/>
                  <a:gd name="connsiteY10" fmla="*/ 136393 h 240069"/>
                  <a:gd name="connsiteX11" fmla="*/ 830794 w 843753"/>
                  <a:gd name="connsiteY11" fmla="*/ 142873 h 240069"/>
                  <a:gd name="connsiteX12" fmla="*/ 843753 w 843753"/>
                  <a:gd name="connsiteY12" fmla="*/ 155833 h 240069"/>
                  <a:gd name="connsiteX13" fmla="*/ 791918 w 843753"/>
                  <a:gd name="connsiteY13" fmla="*/ 188231 h 240069"/>
                  <a:gd name="connsiteX14" fmla="*/ 772480 w 843753"/>
                  <a:gd name="connsiteY14" fmla="*/ 194711 h 240069"/>
                  <a:gd name="connsiteX15" fmla="*/ 753042 w 843753"/>
                  <a:gd name="connsiteY15" fmla="*/ 207671 h 240069"/>
                  <a:gd name="connsiteX16" fmla="*/ 701207 w 843753"/>
                  <a:gd name="connsiteY16" fmla="*/ 220630 h 240069"/>
                  <a:gd name="connsiteX17" fmla="*/ 655851 w 843753"/>
                  <a:gd name="connsiteY17" fmla="*/ 233590 h 240069"/>
                  <a:gd name="connsiteX18" fmla="*/ 616975 w 843753"/>
                  <a:gd name="connsiteY18" fmla="*/ 240069 h 240069"/>
                  <a:gd name="connsiteX19" fmla="*/ 493867 w 843753"/>
                  <a:gd name="connsiteY19" fmla="*/ 233590 h 240069"/>
                  <a:gd name="connsiteX20" fmla="*/ 474429 w 843753"/>
                  <a:gd name="connsiteY20" fmla="*/ 220630 h 240069"/>
                  <a:gd name="connsiteX21" fmla="*/ 454991 w 843753"/>
                  <a:gd name="connsiteY21" fmla="*/ 214150 h 240069"/>
                  <a:gd name="connsiteX22" fmla="*/ 422594 w 843753"/>
                  <a:gd name="connsiteY22" fmla="*/ 188231 h 240069"/>
                  <a:gd name="connsiteX23" fmla="*/ 403156 w 843753"/>
                  <a:gd name="connsiteY23" fmla="*/ 175272 h 240069"/>
                  <a:gd name="connsiteX24" fmla="*/ 390197 w 843753"/>
                  <a:gd name="connsiteY24" fmla="*/ 162312 h 240069"/>
                  <a:gd name="connsiteX25" fmla="*/ 351321 w 843753"/>
                  <a:gd name="connsiteY25" fmla="*/ 136393 h 240069"/>
                  <a:gd name="connsiteX26" fmla="*/ 331883 w 843753"/>
                  <a:gd name="connsiteY26" fmla="*/ 123434 h 240069"/>
                  <a:gd name="connsiteX27" fmla="*/ 305966 w 843753"/>
                  <a:gd name="connsiteY27" fmla="*/ 116954 h 240069"/>
                  <a:gd name="connsiteX28" fmla="*/ 267089 w 843753"/>
                  <a:gd name="connsiteY28" fmla="*/ 103995 h 240069"/>
                  <a:gd name="connsiteX29" fmla="*/ 247651 w 843753"/>
                  <a:gd name="connsiteY29" fmla="*/ 97515 h 240069"/>
                  <a:gd name="connsiteX30" fmla="*/ 202296 w 843753"/>
                  <a:gd name="connsiteY30" fmla="*/ 84555 h 240069"/>
                  <a:gd name="connsiteX31" fmla="*/ 143982 w 843753"/>
                  <a:gd name="connsiteY31" fmla="*/ 71596 h 240069"/>
                  <a:gd name="connsiteX32" fmla="*/ 118064 w 843753"/>
                  <a:gd name="connsiteY32" fmla="*/ 65116 h 240069"/>
                  <a:gd name="connsiteX33" fmla="*/ 46791 w 843753"/>
                  <a:gd name="connsiteY33" fmla="*/ 58636 h 240069"/>
                  <a:gd name="connsiteX34" fmla="*/ 20874 w 843753"/>
                  <a:gd name="connsiteY34" fmla="*/ 52157 h 240069"/>
                  <a:gd name="connsiteX35" fmla="*/ 1436 w 843753"/>
                  <a:gd name="connsiteY35" fmla="*/ 45677 h 240069"/>
                  <a:gd name="connsiteX36" fmla="*/ 7915 w 843753"/>
                  <a:gd name="connsiteY36" fmla="*/ 6799 h 240069"/>
                  <a:gd name="connsiteX37" fmla="*/ 27353 w 843753"/>
                  <a:gd name="connsiteY37" fmla="*/ 319 h 240069"/>
                  <a:gd name="connsiteX38" fmla="*/ 79188 w 843753"/>
                  <a:gd name="connsiteY38" fmla="*/ 6799 h 240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843753" h="240069">
                    <a:moveTo>
                      <a:pt x="79188" y="6799"/>
                    </a:moveTo>
                    <a:cubicBezTo>
                      <a:pt x="119144" y="10039"/>
                      <a:pt x="196393" y="476"/>
                      <a:pt x="267089" y="19758"/>
                    </a:cubicBezTo>
                    <a:cubicBezTo>
                      <a:pt x="282259" y="23895"/>
                      <a:pt x="297252" y="28665"/>
                      <a:pt x="312445" y="32717"/>
                    </a:cubicBezTo>
                    <a:cubicBezTo>
                      <a:pt x="329654" y="37306"/>
                      <a:pt x="364280" y="45677"/>
                      <a:pt x="364280" y="45677"/>
                    </a:cubicBezTo>
                    <a:cubicBezTo>
                      <a:pt x="458229" y="116143"/>
                      <a:pt x="340381" y="32020"/>
                      <a:pt x="409635" y="71596"/>
                    </a:cubicBezTo>
                    <a:cubicBezTo>
                      <a:pt x="419011" y="76954"/>
                      <a:pt x="425685" y="86649"/>
                      <a:pt x="435553" y="91035"/>
                    </a:cubicBezTo>
                    <a:cubicBezTo>
                      <a:pt x="445617" y="95508"/>
                      <a:pt x="457402" y="94350"/>
                      <a:pt x="467950" y="97515"/>
                    </a:cubicBezTo>
                    <a:cubicBezTo>
                      <a:pt x="479090" y="100857"/>
                      <a:pt x="489456" y="106390"/>
                      <a:pt x="500346" y="110474"/>
                    </a:cubicBezTo>
                    <a:cubicBezTo>
                      <a:pt x="506741" y="112872"/>
                      <a:pt x="513390" y="114556"/>
                      <a:pt x="519785" y="116954"/>
                    </a:cubicBezTo>
                    <a:cubicBezTo>
                      <a:pt x="530675" y="121038"/>
                      <a:pt x="540616" y="128675"/>
                      <a:pt x="552181" y="129914"/>
                    </a:cubicBezTo>
                    <a:cubicBezTo>
                      <a:pt x="601620" y="135211"/>
                      <a:pt x="651538" y="134083"/>
                      <a:pt x="701207" y="136393"/>
                    </a:cubicBezTo>
                    <a:lnTo>
                      <a:pt x="830794" y="142873"/>
                    </a:lnTo>
                    <a:cubicBezTo>
                      <a:pt x="835114" y="147193"/>
                      <a:pt x="843753" y="149724"/>
                      <a:pt x="843753" y="155833"/>
                    </a:cubicBezTo>
                    <a:cubicBezTo>
                      <a:pt x="843753" y="179792"/>
                      <a:pt x="802161" y="184816"/>
                      <a:pt x="791918" y="188231"/>
                    </a:cubicBezTo>
                    <a:cubicBezTo>
                      <a:pt x="785439" y="190391"/>
                      <a:pt x="778163" y="190922"/>
                      <a:pt x="772480" y="194711"/>
                    </a:cubicBezTo>
                    <a:cubicBezTo>
                      <a:pt x="766001" y="199031"/>
                      <a:pt x="760361" y="205010"/>
                      <a:pt x="753042" y="207671"/>
                    </a:cubicBezTo>
                    <a:cubicBezTo>
                      <a:pt x="736304" y="213758"/>
                      <a:pt x="718103" y="214997"/>
                      <a:pt x="701207" y="220630"/>
                    </a:cubicBezTo>
                    <a:cubicBezTo>
                      <a:pt x="682681" y="226806"/>
                      <a:pt x="676190" y="229522"/>
                      <a:pt x="655851" y="233590"/>
                    </a:cubicBezTo>
                    <a:cubicBezTo>
                      <a:pt x="642969" y="236166"/>
                      <a:pt x="629934" y="237909"/>
                      <a:pt x="616975" y="240069"/>
                    </a:cubicBezTo>
                    <a:cubicBezTo>
                      <a:pt x="575939" y="237909"/>
                      <a:pt x="534583" y="239142"/>
                      <a:pt x="493867" y="233590"/>
                    </a:cubicBezTo>
                    <a:cubicBezTo>
                      <a:pt x="486151" y="232538"/>
                      <a:pt x="481394" y="224113"/>
                      <a:pt x="474429" y="220630"/>
                    </a:cubicBezTo>
                    <a:cubicBezTo>
                      <a:pt x="468320" y="217575"/>
                      <a:pt x="461100" y="217205"/>
                      <a:pt x="454991" y="214150"/>
                    </a:cubicBezTo>
                    <a:cubicBezTo>
                      <a:pt x="428398" y="200853"/>
                      <a:pt x="442685" y="204304"/>
                      <a:pt x="422594" y="188231"/>
                    </a:cubicBezTo>
                    <a:cubicBezTo>
                      <a:pt x="416513" y="183366"/>
                      <a:pt x="409237" y="180137"/>
                      <a:pt x="403156" y="175272"/>
                    </a:cubicBezTo>
                    <a:cubicBezTo>
                      <a:pt x="398386" y="171456"/>
                      <a:pt x="395084" y="165978"/>
                      <a:pt x="390197" y="162312"/>
                    </a:cubicBezTo>
                    <a:cubicBezTo>
                      <a:pt x="377738" y="152967"/>
                      <a:pt x="364280" y="145033"/>
                      <a:pt x="351321" y="136393"/>
                    </a:cubicBezTo>
                    <a:cubicBezTo>
                      <a:pt x="344842" y="132073"/>
                      <a:pt x="339438" y="125323"/>
                      <a:pt x="331883" y="123434"/>
                    </a:cubicBezTo>
                    <a:cubicBezTo>
                      <a:pt x="323244" y="121274"/>
                      <a:pt x="314495" y="119513"/>
                      <a:pt x="305966" y="116954"/>
                    </a:cubicBezTo>
                    <a:cubicBezTo>
                      <a:pt x="292882" y="113029"/>
                      <a:pt x="280048" y="108315"/>
                      <a:pt x="267089" y="103995"/>
                    </a:cubicBezTo>
                    <a:cubicBezTo>
                      <a:pt x="260610" y="101835"/>
                      <a:pt x="254277" y="99172"/>
                      <a:pt x="247651" y="97515"/>
                    </a:cubicBezTo>
                    <a:cubicBezTo>
                      <a:pt x="166564" y="77241"/>
                      <a:pt x="267414" y="103160"/>
                      <a:pt x="202296" y="84555"/>
                    </a:cubicBezTo>
                    <a:cubicBezTo>
                      <a:pt x="174659" y="76659"/>
                      <a:pt x="174024" y="78273"/>
                      <a:pt x="143982" y="71596"/>
                    </a:cubicBezTo>
                    <a:cubicBezTo>
                      <a:pt x="135289" y="69664"/>
                      <a:pt x="126891" y="66293"/>
                      <a:pt x="118064" y="65116"/>
                    </a:cubicBezTo>
                    <a:cubicBezTo>
                      <a:pt x="94418" y="61963"/>
                      <a:pt x="70549" y="60796"/>
                      <a:pt x="46791" y="58636"/>
                    </a:cubicBezTo>
                    <a:cubicBezTo>
                      <a:pt x="38152" y="56476"/>
                      <a:pt x="29436" y="54603"/>
                      <a:pt x="20874" y="52157"/>
                    </a:cubicBezTo>
                    <a:cubicBezTo>
                      <a:pt x="14307" y="50281"/>
                      <a:pt x="3312" y="52244"/>
                      <a:pt x="1436" y="45677"/>
                    </a:cubicBezTo>
                    <a:cubicBezTo>
                      <a:pt x="-2173" y="33044"/>
                      <a:pt x="1397" y="18206"/>
                      <a:pt x="7915" y="6799"/>
                    </a:cubicBezTo>
                    <a:cubicBezTo>
                      <a:pt x="11303" y="869"/>
                      <a:pt x="20547" y="886"/>
                      <a:pt x="27353" y="319"/>
                    </a:cubicBezTo>
                    <a:cubicBezTo>
                      <a:pt x="46724" y="-1295"/>
                      <a:pt x="39232" y="3559"/>
                      <a:pt x="79188" y="6799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Freeform 197"/>
              <p:cNvSpPr/>
              <p:nvPr/>
            </p:nvSpPr>
            <p:spPr>
              <a:xfrm>
                <a:off x="8234756" y="3628381"/>
                <a:ext cx="523530" cy="525135"/>
              </a:xfrm>
              <a:custGeom>
                <a:avLst/>
                <a:gdLst>
                  <a:gd name="connsiteX0" fmla="*/ 26431 w 523530"/>
                  <a:gd name="connsiteY0" fmla="*/ 276 h 525135"/>
                  <a:gd name="connsiteX1" fmla="*/ 175456 w 523530"/>
                  <a:gd name="connsiteY1" fmla="*/ 6756 h 525135"/>
                  <a:gd name="connsiteX2" fmla="*/ 201374 w 523530"/>
                  <a:gd name="connsiteY2" fmla="*/ 19715 h 525135"/>
                  <a:gd name="connsiteX3" fmla="*/ 220812 w 523530"/>
                  <a:gd name="connsiteY3" fmla="*/ 26195 h 525135"/>
                  <a:gd name="connsiteX4" fmla="*/ 253209 w 523530"/>
                  <a:gd name="connsiteY4" fmla="*/ 58594 h 525135"/>
                  <a:gd name="connsiteX5" fmla="*/ 272647 w 523530"/>
                  <a:gd name="connsiteY5" fmla="*/ 84513 h 525135"/>
                  <a:gd name="connsiteX6" fmla="*/ 330961 w 523530"/>
                  <a:gd name="connsiteY6" fmla="*/ 116912 h 525135"/>
                  <a:gd name="connsiteX7" fmla="*/ 389275 w 523530"/>
                  <a:gd name="connsiteY7" fmla="*/ 149310 h 525135"/>
                  <a:gd name="connsiteX8" fmla="*/ 486466 w 523530"/>
                  <a:gd name="connsiteY8" fmla="*/ 142831 h 525135"/>
                  <a:gd name="connsiteX9" fmla="*/ 512383 w 523530"/>
                  <a:gd name="connsiteY9" fmla="*/ 149310 h 525135"/>
                  <a:gd name="connsiteX10" fmla="*/ 505904 w 523530"/>
                  <a:gd name="connsiteY10" fmla="*/ 252986 h 525135"/>
                  <a:gd name="connsiteX11" fmla="*/ 479986 w 523530"/>
                  <a:gd name="connsiteY11" fmla="*/ 505696 h 525135"/>
                  <a:gd name="connsiteX12" fmla="*/ 447589 w 523530"/>
                  <a:gd name="connsiteY12" fmla="*/ 525135 h 525135"/>
                  <a:gd name="connsiteX13" fmla="*/ 389275 w 523530"/>
                  <a:gd name="connsiteY13" fmla="*/ 512176 h 525135"/>
                  <a:gd name="connsiteX14" fmla="*/ 356878 w 523530"/>
                  <a:gd name="connsiteY14" fmla="*/ 492737 h 525135"/>
                  <a:gd name="connsiteX15" fmla="*/ 343920 w 523530"/>
                  <a:gd name="connsiteY15" fmla="*/ 479777 h 525135"/>
                  <a:gd name="connsiteX16" fmla="*/ 343920 w 523530"/>
                  <a:gd name="connsiteY16" fmla="*/ 402020 h 525135"/>
                  <a:gd name="connsiteX17" fmla="*/ 376316 w 523530"/>
                  <a:gd name="connsiteY17" fmla="*/ 324263 h 525135"/>
                  <a:gd name="connsiteX18" fmla="*/ 382796 w 523530"/>
                  <a:gd name="connsiteY18" fmla="*/ 298344 h 525135"/>
                  <a:gd name="connsiteX19" fmla="*/ 376316 w 523530"/>
                  <a:gd name="connsiteY19" fmla="*/ 246506 h 525135"/>
                  <a:gd name="connsiteX20" fmla="*/ 356878 w 523530"/>
                  <a:gd name="connsiteY20" fmla="*/ 233547 h 525135"/>
                  <a:gd name="connsiteX21" fmla="*/ 318002 w 523530"/>
                  <a:gd name="connsiteY21" fmla="*/ 220587 h 525135"/>
                  <a:gd name="connsiteX22" fmla="*/ 272647 w 523530"/>
                  <a:gd name="connsiteY22" fmla="*/ 201148 h 525135"/>
                  <a:gd name="connsiteX23" fmla="*/ 253209 w 523530"/>
                  <a:gd name="connsiteY23" fmla="*/ 188189 h 525135"/>
                  <a:gd name="connsiteX24" fmla="*/ 233770 w 523530"/>
                  <a:gd name="connsiteY24" fmla="*/ 181709 h 525135"/>
                  <a:gd name="connsiteX25" fmla="*/ 207853 w 523530"/>
                  <a:gd name="connsiteY25" fmla="*/ 129871 h 525135"/>
                  <a:gd name="connsiteX26" fmla="*/ 194894 w 523530"/>
                  <a:gd name="connsiteY26" fmla="*/ 110432 h 525135"/>
                  <a:gd name="connsiteX27" fmla="*/ 188415 w 523530"/>
                  <a:gd name="connsiteY27" fmla="*/ 90993 h 525135"/>
                  <a:gd name="connsiteX28" fmla="*/ 175456 w 523530"/>
                  <a:gd name="connsiteY28" fmla="*/ 78033 h 525135"/>
                  <a:gd name="connsiteX29" fmla="*/ 156018 w 523530"/>
                  <a:gd name="connsiteY29" fmla="*/ 65074 h 525135"/>
                  <a:gd name="connsiteX30" fmla="*/ 91225 w 523530"/>
                  <a:gd name="connsiteY30" fmla="*/ 52114 h 525135"/>
                  <a:gd name="connsiteX31" fmla="*/ 39390 w 523530"/>
                  <a:gd name="connsiteY31" fmla="*/ 39155 h 525135"/>
                  <a:gd name="connsiteX32" fmla="*/ 19952 w 523530"/>
                  <a:gd name="connsiteY32" fmla="*/ 26195 h 525135"/>
                  <a:gd name="connsiteX33" fmla="*/ 19952 w 523530"/>
                  <a:gd name="connsiteY33" fmla="*/ 13236 h 525135"/>
                  <a:gd name="connsiteX34" fmla="*/ 26431 w 523530"/>
                  <a:gd name="connsiteY34" fmla="*/ 276 h 525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23530" h="525135">
                    <a:moveTo>
                      <a:pt x="26431" y="276"/>
                    </a:moveTo>
                    <a:cubicBezTo>
                      <a:pt x="52348" y="-804"/>
                      <a:pt x="126038" y="1265"/>
                      <a:pt x="175456" y="6756"/>
                    </a:cubicBezTo>
                    <a:cubicBezTo>
                      <a:pt x="185056" y="7823"/>
                      <a:pt x="192496" y="15910"/>
                      <a:pt x="201374" y="19715"/>
                    </a:cubicBezTo>
                    <a:cubicBezTo>
                      <a:pt x="207652" y="22406"/>
                      <a:pt x="214333" y="24035"/>
                      <a:pt x="220812" y="26195"/>
                    </a:cubicBezTo>
                    <a:cubicBezTo>
                      <a:pt x="231611" y="36995"/>
                      <a:pt x="244046" y="46376"/>
                      <a:pt x="253209" y="58594"/>
                    </a:cubicBezTo>
                    <a:cubicBezTo>
                      <a:pt x="259688" y="67234"/>
                      <a:pt x="264576" y="77338"/>
                      <a:pt x="272647" y="84513"/>
                    </a:cubicBezTo>
                    <a:cubicBezTo>
                      <a:pt x="339511" y="143951"/>
                      <a:pt x="286966" y="92469"/>
                      <a:pt x="330961" y="116912"/>
                    </a:cubicBezTo>
                    <a:cubicBezTo>
                      <a:pt x="397794" y="154044"/>
                      <a:pt x="345294" y="134650"/>
                      <a:pt x="389275" y="149310"/>
                    </a:cubicBezTo>
                    <a:cubicBezTo>
                      <a:pt x="421672" y="147150"/>
                      <a:pt x="453997" y="142831"/>
                      <a:pt x="486466" y="142831"/>
                    </a:cubicBezTo>
                    <a:cubicBezTo>
                      <a:pt x="495371" y="142831"/>
                      <a:pt x="510836" y="140541"/>
                      <a:pt x="512383" y="149310"/>
                    </a:cubicBezTo>
                    <a:cubicBezTo>
                      <a:pt x="518400" y="183409"/>
                      <a:pt x="508064" y="218427"/>
                      <a:pt x="505904" y="252986"/>
                    </a:cubicBezTo>
                    <a:cubicBezTo>
                      <a:pt x="495962" y="620829"/>
                      <a:pt x="566259" y="436671"/>
                      <a:pt x="479986" y="505696"/>
                    </a:cubicBezTo>
                    <a:cubicBezTo>
                      <a:pt x="454574" y="526027"/>
                      <a:pt x="481348" y="513883"/>
                      <a:pt x="447589" y="525135"/>
                    </a:cubicBezTo>
                    <a:cubicBezTo>
                      <a:pt x="439735" y="523826"/>
                      <a:pt x="401546" y="519539"/>
                      <a:pt x="389275" y="512176"/>
                    </a:cubicBezTo>
                    <a:cubicBezTo>
                      <a:pt x="344810" y="485495"/>
                      <a:pt x="411935" y="511088"/>
                      <a:pt x="356878" y="492737"/>
                    </a:cubicBezTo>
                    <a:cubicBezTo>
                      <a:pt x="352559" y="488417"/>
                      <a:pt x="347063" y="485015"/>
                      <a:pt x="343920" y="479777"/>
                    </a:cubicBezTo>
                    <a:cubicBezTo>
                      <a:pt x="329960" y="456509"/>
                      <a:pt x="340392" y="424955"/>
                      <a:pt x="343920" y="402020"/>
                    </a:cubicBezTo>
                    <a:cubicBezTo>
                      <a:pt x="354946" y="330350"/>
                      <a:pt x="346717" y="442656"/>
                      <a:pt x="376316" y="324263"/>
                    </a:cubicBezTo>
                    <a:lnTo>
                      <a:pt x="382796" y="298344"/>
                    </a:lnTo>
                    <a:cubicBezTo>
                      <a:pt x="380636" y="281065"/>
                      <a:pt x="382783" y="262674"/>
                      <a:pt x="376316" y="246506"/>
                    </a:cubicBezTo>
                    <a:cubicBezTo>
                      <a:pt x="373424" y="239276"/>
                      <a:pt x="363994" y="236710"/>
                      <a:pt x="356878" y="233547"/>
                    </a:cubicBezTo>
                    <a:cubicBezTo>
                      <a:pt x="344396" y="227999"/>
                      <a:pt x="329368" y="228164"/>
                      <a:pt x="318002" y="220587"/>
                    </a:cubicBezTo>
                    <a:cubicBezTo>
                      <a:pt x="291155" y="202688"/>
                      <a:pt x="306119" y="209517"/>
                      <a:pt x="272647" y="201148"/>
                    </a:cubicBezTo>
                    <a:cubicBezTo>
                      <a:pt x="266168" y="196828"/>
                      <a:pt x="260174" y="191672"/>
                      <a:pt x="253209" y="188189"/>
                    </a:cubicBezTo>
                    <a:cubicBezTo>
                      <a:pt x="247100" y="185134"/>
                      <a:pt x="237963" y="187101"/>
                      <a:pt x="233770" y="181709"/>
                    </a:cubicBezTo>
                    <a:cubicBezTo>
                      <a:pt x="221910" y="166460"/>
                      <a:pt x="218569" y="145945"/>
                      <a:pt x="207853" y="129871"/>
                    </a:cubicBezTo>
                    <a:lnTo>
                      <a:pt x="194894" y="110432"/>
                    </a:lnTo>
                    <a:cubicBezTo>
                      <a:pt x="192734" y="103952"/>
                      <a:pt x="191929" y="96850"/>
                      <a:pt x="188415" y="90993"/>
                    </a:cubicBezTo>
                    <a:cubicBezTo>
                      <a:pt x="185272" y="85754"/>
                      <a:pt x="180226" y="81849"/>
                      <a:pt x="175456" y="78033"/>
                    </a:cubicBezTo>
                    <a:cubicBezTo>
                      <a:pt x="169375" y="73168"/>
                      <a:pt x="162983" y="68557"/>
                      <a:pt x="156018" y="65074"/>
                    </a:cubicBezTo>
                    <a:cubicBezTo>
                      <a:pt x="137389" y="55759"/>
                      <a:pt x="109137" y="55100"/>
                      <a:pt x="91225" y="52114"/>
                    </a:cubicBezTo>
                    <a:cubicBezTo>
                      <a:pt x="59952" y="46901"/>
                      <a:pt x="64426" y="47500"/>
                      <a:pt x="39390" y="39155"/>
                    </a:cubicBezTo>
                    <a:cubicBezTo>
                      <a:pt x="32911" y="34835"/>
                      <a:pt x="26917" y="29678"/>
                      <a:pt x="19952" y="26195"/>
                    </a:cubicBezTo>
                    <a:cubicBezTo>
                      <a:pt x="2673" y="17555"/>
                      <a:pt x="-14606" y="21875"/>
                      <a:pt x="19952" y="13236"/>
                    </a:cubicBezTo>
                    <a:cubicBezTo>
                      <a:pt x="22047" y="12712"/>
                      <a:pt x="514" y="1356"/>
                      <a:pt x="26431" y="276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" name="Freeform 198"/>
              <p:cNvSpPr/>
              <p:nvPr/>
            </p:nvSpPr>
            <p:spPr>
              <a:xfrm>
                <a:off x="6922417" y="3349180"/>
                <a:ext cx="574205" cy="130443"/>
              </a:xfrm>
              <a:custGeom>
                <a:avLst/>
                <a:gdLst>
                  <a:gd name="connsiteX0" fmla="*/ 496453 w 574205"/>
                  <a:gd name="connsiteY0" fmla="*/ 7328 h 130443"/>
                  <a:gd name="connsiteX1" fmla="*/ 276154 w 574205"/>
                  <a:gd name="connsiteY1" fmla="*/ 13808 h 130443"/>
                  <a:gd name="connsiteX2" fmla="*/ 107691 w 574205"/>
                  <a:gd name="connsiteY2" fmla="*/ 26767 h 130443"/>
                  <a:gd name="connsiteX3" fmla="*/ 94732 w 574205"/>
                  <a:gd name="connsiteY3" fmla="*/ 39727 h 130443"/>
                  <a:gd name="connsiteX4" fmla="*/ 81774 w 574205"/>
                  <a:gd name="connsiteY4" fmla="*/ 59166 h 130443"/>
                  <a:gd name="connsiteX5" fmla="*/ 42897 w 574205"/>
                  <a:gd name="connsiteY5" fmla="*/ 78605 h 130443"/>
                  <a:gd name="connsiteX6" fmla="*/ 29939 w 574205"/>
                  <a:gd name="connsiteY6" fmla="*/ 91565 h 130443"/>
                  <a:gd name="connsiteX7" fmla="*/ 4021 w 574205"/>
                  <a:gd name="connsiteY7" fmla="*/ 98044 h 130443"/>
                  <a:gd name="connsiteX8" fmla="*/ 29939 w 574205"/>
                  <a:gd name="connsiteY8" fmla="*/ 130443 h 130443"/>
                  <a:gd name="connsiteX9" fmla="*/ 127129 w 574205"/>
                  <a:gd name="connsiteY9" fmla="*/ 123963 h 130443"/>
                  <a:gd name="connsiteX10" fmla="*/ 146567 w 574205"/>
                  <a:gd name="connsiteY10" fmla="*/ 104524 h 130443"/>
                  <a:gd name="connsiteX11" fmla="*/ 166005 w 574205"/>
                  <a:gd name="connsiteY11" fmla="*/ 98044 h 130443"/>
                  <a:gd name="connsiteX12" fmla="*/ 204881 w 574205"/>
                  <a:gd name="connsiteY12" fmla="*/ 78605 h 130443"/>
                  <a:gd name="connsiteX13" fmla="*/ 282634 w 574205"/>
                  <a:gd name="connsiteY13" fmla="*/ 98044 h 130443"/>
                  <a:gd name="connsiteX14" fmla="*/ 321510 w 574205"/>
                  <a:gd name="connsiteY14" fmla="*/ 111004 h 130443"/>
                  <a:gd name="connsiteX15" fmla="*/ 373345 w 574205"/>
                  <a:gd name="connsiteY15" fmla="*/ 104524 h 130443"/>
                  <a:gd name="connsiteX16" fmla="*/ 412221 w 574205"/>
                  <a:gd name="connsiteY16" fmla="*/ 91565 h 130443"/>
                  <a:gd name="connsiteX17" fmla="*/ 489973 w 574205"/>
                  <a:gd name="connsiteY17" fmla="*/ 65646 h 130443"/>
                  <a:gd name="connsiteX18" fmla="*/ 509412 w 574205"/>
                  <a:gd name="connsiteY18" fmla="*/ 59166 h 130443"/>
                  <a:gd name="connsiteX19" fmla="*/ 528850 w 574205"/>
                  <a:gd name="connsiteY19" fmla="*/ 52686 h 130443"/>
                  <a:gd name="connsiteX20" fmla="*/ 574205 w 574205"/>
                  <a:gd name="connsiteY20" fmla="*/ 39727 h 130443"/>
                  <a:gd name="connsiteX21" fmla="*/ 541808 w 574205"/>
                  <a:gd name="connsiteY21" fmla="*/ 13808 h 130443"/>
                  <a:gd name="connsiteX22" fmla="*/ 528850 w 574205"/>
                  <a:gd name="connsiteY22" fmla="*/ 848 h 130443"/>
                  <a:gd name="connsiteX23" fmla="*/ 496453 w 574205"/>
                  <a:gd name="connsiteY23" fmla="*/ 7328 h 130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74205" h="130443">
                    <a:moveTo>
                      <a:pt x="496453" y="7328"/>
                    </a:moveTo>
                    <a:cubicBezTo>
                      <a:pt x="454337" y="9488"/>
                      <a:pt x="349574" y="11232"/>
                      <a:pt x="276154" y="13808"/>
                    </a:cubicBezTo>
                    <a:cubicBezTo>
                      <a:pt x="124688" y="19123"/>
                      <a:pt x="173697" y="4763"/>
                      <a:pt x="107691" y="26767"/>
                    </a:cubicBezTo>
                    <a:cubicBezTo>
                      <a:pt x="103371" y="31087"/>
                      <a:pt x="98548" y="34956"/>
                      <a:pt x="94732" y="39727"/>
                    </a:cubicBezTo>
                    <a:cubicBezTo>
                      <a:pt x="89868" y="45808"/>
                      <a:pt x="87280" y="53659"/>
                      <a:pt x="81774" y="59166"/>
                    </a:cubicBezTo>
                    <a:cubicBezTo>
                      <a:pt x="69214" y="71726"/>
                      <a:pt x="58706" y="73335"/>
                      <a:pt x="42897" y="78605"/>
                    </a:cubicBezTo>
                    <a:cubicBezTo>
                      <a:pt x="38578" y="82925"/>
                      <a:pt x="35403" y="88833"/>
                      <a:pt x="29939" y="91565"/>
                    </a:cubicBezTo>
                    <a:cubicBezTo>
                      <a:pt x="21974" y="95548"/>
                      <a:pt x="8603" y="90408"/>
                      <a:pt x="4021" y="98044"/>
                    </a:cubicBezTo>
                    <a:cubicBezTo>
                      <a:pt x="-10894" y="122904"/>
                      <a:pt x="19732" y="127040"/>
                      <a:pt x="29939" y="130443"/>
                    </a:cubicBezTo>
                    <a:cubicBezTo>
                      <a:pt x="62336" y="128283"/>
                      <a:pt x="95434" y="131007"/>
                      <a:pt x="127129" y="123963"/>
                    </a:cubicBezTo>
                    <a:cubicBezTo>
                      <a:pt x="136074" y="121975"/>
                      <a:pt x="138943" y="109607"/>
                      <a:pt x="146567" y="104524"/>
                    </a:cubicBezTo>
                    <a:cubicBezTo>
                      <a:pt x="152250" y="100735"/>
                      <a:pt x="159896" y="101099"/>
                      <a:pt x="166005" y="98044"/>
                    </a:cubicBezTo>
                    <a:cubicBezTo>
                      <a:pt x="216247" y="72922"/>
                      <a:pt x="156023" y="94893"/>
                      <a:pt x="204881" y="78605"/>
                    </a:cubicBezTo>
                    <a:cubicBezTo>
                      <a:pt x="330722" y="92589"/>
                      <a:pt x="223118" y="71591"/>
                      <a:pt x="282634" y="98044"/>
                    </a:cubicBezTo>
                    <a:cubicBezTo>
                      <a:pt x="295116" y="103592"/>
                      <a:pt x="321510" y="111004"/>
                      <a:pt x="321510" y="111004"/>
                    </a:cubicBezTo>
                    <a:cubicBezTo>
                      <a:pt x="338788" y="108844"/>
                      <a:pt x="356319" y="108173"/>
                      <a:pt x="373345" y="104524"/>
                    </a:cubicBezTo>
                    <a:cubicBezTo>
                      <a:pt x="386701" y="101662"/>
                      <a:pt x="399262" y="95885"/>
                      <a:pt x="412221" y="91565"/>
                    </a:cubicBezTo>
                    <a:lnTo>
                      <a:pt x="489973" y="65646"/>
                    </a:lnTo>
                    <a:lnTo>
                      <a:pt x="509412" y="59166"/>
                    </a:lnTo>
                    <a:cubicBezTo>
                      <a:pt x="515891" y="57006"/>
                      <a:pt x="522224" y="54343"/>
                      <a:pt x="528850" y="52686"/>
                    </a:cubicBezTo>
                    <a:cubicBezTo>
                      <a:pt x="561393" y="44549"/>
                      <a:pt x="546319" y="49022"/>
                      <a:pt x="574205" y="39727"/>
                    </a:cubicBezTo>
                    <a:cubicBezTo>
                      <a:pt x="548393" y="1006"/>
                      <a:pt x="576584" y="34675"/>
                      <a:pt x="541808" y="13808"/>
                    </a:cubicBezTo>
                    <a:cubicBezTo>
                      <a:pt x="536570" y="10665"/>
                      <a:pt x="534840" y="2046"/>
                      <a:pt x="528850" y="848"/>
                    </a:cubicBezTo>
                    <a:cubicBezTo>
                      <a:pt x="511907" y="-2541"/>
                      <a:pt x="538569" y="5168"/>
                      <a:pt x="496453" y="7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0" name="Freeform 199"/>
              <p:cNvSpPr/>
              <p:nvPr/>
            </p:nvSpPr>
            <p:spPr>
              <a:xfrm>
                <a:off x="8034351" y="3058440"/>
                <a:ext cx="999299" cy="278719"/>
              </a:xfrm>
              <a:custGeom>
                <a:avLst/>
                <a:gdLst>
                  <a:gd name="connsiteX0" fmla="*/ 213877 w 999299"/>
                  <a:gd name="connsiteY0" fmla="*/ 129594 h 278719"/>
                  <a:gd name="connsiteX1" fmla="*/ 764623 w 999299"/>
                  <a:gd name="connsiteY1" fmla="*/ 123115 h 278719"/>
                  <a:gd name="connsiteX2" fmla="*/ 790540 w 999299"/>
                  <a:gd name="connsiteY2" fmla="*/ 116635 h 278719"/>
                  <a:gd name="connsiteX3" fmla="*/ 829417 w 999299"/>
                  <a:gd name="connsiteY3" fmla="*/ 103676 h 278719"/>
                  <a:gd name="connsiteX4" fmla="*/ 874772 w 999299"/>
                  <a:gd name="connsiteY4" fmla="*/ 58317 h 278719"/>
                  <a:gd name="connsiteX5" fmla="*/ 894210 w 999299"/>
                  <a:gd name="connsiteY5" fmla="*/ 38878 h 278719"/>
                  <a:gd name="connsiteX6" fmla="*/ 920128 w 999299"/>
                  <a:gd name="connsiteY6" fmla="*/ 6479 h 278719"/>
                  <a:gd name="connsiteX7" fmla="*/ 939566 w 999299"/>
                  <a:gd name="connsiteY7" fmla="*/ 0 h 278719"/>
                  <a:gd name="connsiteX8" fmla="*/ 965483 w 999299"/>
                  <a:gd name="connsiteY8" fmla="*/ 6479 h 278719"/>
                  <a:gd name="connsiteX9" fmla="*/ 978442 w 999299"/>
                  <a:gd name="connsiteY9" fmla="*/ 45358 h 278719"/>
                  <a:gd name="connsiteX10" fmla="*/ 939566 w 999299"/>
                  <a:gd name="connsiteY10" fmla="*/ 272149 h 278719"/>
                  <a:gd name="connsiteX11" fmla="*/ 920128 w 999299"/>
                  <a:gd name="connsiteY11" fmla="*/ 259189 h 278719"/>
                  <a:gd name="connsiteX12" fmla="*/ 907169 w 999299"/>
                  <a:gd name="connsiteY12" fmla="*/ 239750 h 278719"/>
                  <a:gd name="connsiteX13" fmla="*/ 881251 w 999299"/>
                  <a:gd name="connsiteY13" fmla="*/ 233270 h 278719"/>
                  <a:gd name="connsiteX14" fmla="*/ 822937 w 999299"/>
                  <a:gd name="connsiteY14" fmla="*/ 207351 h 278719"/>
                  <a:gd name="connsiteX15" fmla="*/ 356423 w 999299"/>
                  <a:gd name="connsiteY15" fmla="*/ 200872 h 278719"/>
                  <a:gd name="connsiteX16" fmla="*/ 330506 w 999299"/>
                  <a:gd name="connsiteY16" fmla="*/ 194392 h 278719"/>
                  <a:gd name="connsiteX17" fmla="*/ 278671 w 999299"/>
                  <a:gd name="connsiteY17" fmla="*/ 174953 h 278719"/>
                  <a:gd name="connsiteX18" fmla="*/ 233315 w 999299"/>
                  <a:gd name="connsiteY18" fmla="*/ 168473 h 278719"/>
                  <a:gd name="connsiteX19" fmla="*/ 64852 w 999299"/>
                  <a:gd name="connsiteY19" fmla="*/ 155513 h 278719"/>
                  <a:gd name="connsiteX20" fmla="*/ 25976 w 999299"/>
                  <a:gd name="connsiteY20" fmla="*/ 142554 h 278719"/>
                  <a:gd name="connsiteX21" fmla="*/ 58 w 999299"/>
                  <a:gd name="connsiteY21" fmla="*/ 110155 h 278719"/>
                  <a:gd name="connsiteX22" fmla="*/ 51893 w 999299"/>
                  <a:gd name="connsiteY22" fmla="*/ 90716 h 278719"/>
                  <a:gd name="connsiteX23" fmla="*/ 194439 w 999299"/>
                  <a:gd name="connsiteY23" fmla="*/ 97196 h 278719"/>
                  <a:gd name="connsiteX24" fmla="*/ 213877 w 999299"/>
                  <a:gd name="connsiteY24" fmla="*/ 110155 h 278719"/>
                  <a:gd name="connsiteX25" fmla="*/ 233315 w 999299"/>
                  <a:gd name="connsiteY25" fmla="*/ 116635 h 278719"/>
                  <a:gd name="connsiteX26" fmla="*/ 213877 w 999299"/>
                  <a:gd name="connsiteY26" fmla="*/ 129594 h 27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99299" h="278719">
                    <a:moveTo>
                      <a:pt x="213877" y="129594"/>
                    </a:moveTo>
                    <a:lnTo>
                      <a:pt x="764623" y="123115"/>
                    </a:lnTo>
                    <a:cubicBezTo>
                      <a:pt x="773526" y="122915"/>
                      <a:pt x="782011" y="119194"/>
                      <a:pt x="790540" y="116635"/>
                    </a:cubicBezTo>
                    <a:cubicBezTo>
                      <a:pt x="803624" y="112710"/>
                      <a:pt x="829417" y="103676"/>
                      <a:pt x="829417" y="103676"/>
                    </a:cubicBezTo>
                    <a:lnTo>
                      <a:pt x="874772" y="58317"/>
                    </a:lnTo>
                    <a:cubicBezTo>
                      <a:pt x="881251" y="51837"/>
                      <a:pt x="889127" y="46502"/>
                      <a:pt x="894210" y="38878"/>
                    </a:cubicBezTo>
                    <a:cubicBezTo>
                      <a:pt x="900095" y="30050"/>
                      <a:pt x="909870" y="12634"/>
                      <a:pt x="920128" y="6479"/>
                    </a:cubicBezTo>
                    <a:cubicBezTo>
                      <a:pt x="925984" y="2965"/>
                      <a:pt x="933087" y="2160"/>
                      <a:pt x="939566" y="0"/>
                    </a:cubicBezTo>
                    <a:cubicBezTo>
                      <a:pt x="948205" y="2160"/>
                      <a:pt x="959688" y="-282"/>
                      <a:pt x="965483" y="6479"/>
                    </a:cubicBezTo>
                    <a:cubicBezTo>
                      <a:pt x="974373" y="16851"/>
                      <a:pt x="978442" y="45358"/>
                      <a:pt x="978442" y="45358"/>
                    </a:cubicBezTo>
                    <a:cubicBezTo>
                      <a:pt x="975350" y="156681"/>
                      <a:pt x="1047716" y="312709"/>
                      <a:pt x="939566" y="272149"/>
                    </a:cubicBezTo>
                    <a:cubicBezTo>
                      <a:pt x="932274" y="269414"/>
                      <a:pt x="926607" y="263509"/>
                      <a:pt x="920128" y="259189"/>
                    </a:cubicBezTo>
                    <a:cubicBezTo>
                      <a:pt x="915808" y="252709"/>
                      <a:pt x="913649" y="244070"/>
                      <a:pt x="907169" y="239750"/>
                    </a:cubicBezTo>
                    <a:cubicBezTo>
                      <a:pt x="899759" y="234810"/>
                      <a:pt x="889436" y="236778"/>
                      <a:pt x="881251" y="233270"/>
                    </a:cubicBezTo>
                    <a:cubicBezTo>
                      <a:pt x="853080" y="221196"/>
                      <a:pt x="864582" y="207929"/>
                      <a:pt x="822937" y="207351"/>
                    </a:cubicBezTo>
                    <a:lnTo>
                      <a:pt x="356423" y="200872"/>
                    </a:lnTo>
                    <a:cubicBezTo>
                      <a:pt x="347784" y="198712"/>
                      <a:pt x="338954" y="197208"/>
                      <a:pt x="330506" y="194392"/>
                    </a:cubicBezTo>
                    <a:cubicBezTo>
                      <a:pt x="324276" y="192315"/>
                      <a:pt x="290054" y="177230"/>
                      <a:pt x="278671" y="174953"/>
                    </a:cubicBezTo>
                    <a:cubicBezTo>
                      <a:pt x="263695" y="171958"/>
                      <a:pt x="248434" y="170633"/>
                      <a:pt x="233315" y="168473"/>
                    </a:cubicBezTo>
                    <a:cubicBezTo>
                      <a:pt x="161123" y="144407"/>
                      <a:pt x="261352" y="175842"/>
                      <a:pt x="64852" y="155513"/>
                    </a:cubicBezTo>
                    <a:cubicBezTo>
                      <a:pt x="51265" y="154107"/>
                      <a:pt x="25976" y="142554"/>
                      <a:pt x="25976" y="142554"/>
                    </a:cubicBezTo>
                    <a:cubicBezTo>
                      <a:pt x="21404" y="137981"/>
                      <a:pt x="-1304" y="116966"/>
                      <a:pt x="58" y="110155"/>
                    </a:cubicBezTo>
                    <a:cubicBezTo>
                      <a:pt x="2838" y="96252"/>
                      <a:pt x="48376" y="91419"/>
                      <a:pt x="51893" y="90716"/>
                    </a:cubicBezTo>
                    <a:cubicBezTo>
                      <a:pt x="99408" y="92876"/>
                      <a:pt x="147213" y="91529"/>
                      <a:pt x="194439" y="97196"/>
                    </a:cubicBezTo>
                    <a:cubicBezTo>
                      <a:pt x="202171" y="98124"/>
                      <a:pt x="206912" y="106672"/>
                      <a:pt x="213877" y="110155"/>
                    </a:cubicBezTo>
                    <a:cubicBezTo>
                      <a:pt x="219986" y="113210"/>
                      <a:pt x="227632" y="112846"/>
                      <a:pt x="233315" y="116635"/>
                    </a:cubicBezTo>
                    <a:cubicBezTo>
                      <a:pt x="235112" y="117833"/>
                      <a:pt x="125326" y="128514"/>
                      <a:pt x="213877" y="129594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" name="Freeform 200"/>
              <p:cNvSpPr/>
              <p:nvPr/>
            </p:nvSpPr>
            <p:spPr>
              <a:xfrm>
                <a:off x="6051522" y="3265791"/>
                <a:ext cx="978586" cy="136075"/>
              </a:xfrm>
              <a:custGeom>
                <a:avLst/>
                <a:gdLst>
                  <a:gd name="connsiteX0" fmla="*/ 972107 w 978586"/>
                  <a:gd name="connsiteY0" fmla="*/ 19440 h 136075"/>
                  <a:gd name="connsiteX1" fmla="*/ 628700 w 978586"/>
                  <a:gd name="connsiteY1" fmla="*/ 25919 h 136075"/>
                  <a:gd name="connsiteX2" fmla="*/ 492634 w 978586"/>
                  <a:gd name="connsiteY2" fmla="*/ 32399 h 136075"/>
                  <a:gd name="connsiteX3" fmla="*/ 317691 w 978586"/>
                  <a:gd name="connsiteY3" fmla="*/ 25919 h 136075"/>
                  <a:gd name="connsiteX4" fmla="*/ 298253 w 978586"/>
                  <a:gd name="connsiteY4" fmla="*/ 19440 h 136075"/>
                  <a:gd name="connsiteX5" fmla="*/ 285294 w 978586"/>
                  <a:gd name="connsiteY5" fmla="*/ 6480 h 136075"/>
                  <a:gd name="connsiteX6" fmla="*/ 259377 w 978586"/>
                  <a:gd name="connsiteY6" fmla="*/ 0 h 136075"/>
                  <a:gd name="connsiteX7" fmla="*/ 181625 w 978586"/>
                  <a:gd name="connsiteY7" fmla="*/ 6480 h 136075"/>
                  <a:gd name="connsiteX8" fmla="*/ 142748 w 978586"/>
                  <a:gd name="connsiteY8" fmla="*/ 25919 h 136075"/>
                  <a:gd name="connsiteX9" fmla="*/ 116831 w 978586"/>
                  <a:gd name="connsiteY9" fmla="*/ 32399 h 136075"/>
                  <a:gd name="connsiteX10" fmla="*/ 6682 w 978586"/>
                  <a:gd name="connsiteY10" fmla="*/ 38879 h 136075"/>
                  <a:gd name="connsiteX11" fmla="*/ 202 w 978586"/>
                  <a:gd name="connsiteY11" fmla="*/ 58318 h 136075"/>
                  <a:gd name="connsiteX12" fmla="*/ 13161 w 978586"/>
                  <a:gd name="connsiteY12" fmla="*/ 71278 h 136075"/>
                  <a:gd name="connsiteX13" fmla="*/ 77955 w 978586"/>
                  <a:gd name="connsiteY13" fmla="*/ 90717 h 136075"/>
                  <a:gd name="connsiteX14" fmla="*/ 259377 w 978586"/>
                  <a:gd name="connsiteY14" fmla="*/ 97197 h 136075"/>
                  <a:gd name="connsiteX15" fmla="*/ 421361 w 978586"/>
                  <a:gd name="connsiteY15" fmla="*/ 90717 h 136075"/>
                  <a:gd name="connsiteX16" fmla="*/ 440799 w 978586"/>
                  <a:gd name="connsiteY16" fmla="*/ 84237 h 136075"/>
                  <a:gd name="connsiteX17" fmla="*/ 466716 w 978586"/>
                  <a:gd name="connsiteY17" fmla="*/ 77757 h 136075"/>
                  <a:gd name="connsiteX18" fmla="*/ 486155 w 978586"/>
                  <a:gd name="connsiteY18" fmla="*/ 71278 h 136075"/>
                  <a:gd name="connsiteX19" fmla="*/ 537989 w 978586"/>
                  <a:gd name="connsiteY19" fmla="*/ 64798 h 136075"/>
                  <a:gd name="connsiteX20" fmla="*/ 576866 w 978586"/>
                  <a:gd name="connsiteY20" fmla="*/ 71278 h 136075"/>
                  <a:gd name="connsiteX21" fmla="*/ 596304 w 978586"/>
                  <a:gd name="connsiteY21" fmla="*/ 90717 h 136075"/>
                  <a:gd name="connsiteX22" fmla="*/ 635180 w 978586"/>
                  <a:gd name="connsiteY22" fmla="*/ 110156 h 136075"/>
                  <a:gd name="connsiteX23" fmla="*/ 687015 w 978586"/>
                  <a:gd name="connsiteY23" fmla="*/ 123116 h 136075"/>
                  <a:gd name="connsiteX24" fmla="*/ 725891 w 978586"/>
                  <a:gd name="connsiteY24" fmla="*/ 136075 h 136075"/>
                  <a:gd name="connsiteX25" fmla="*/ 777726 w 978586"/>
                  <a:gd name="connsiteY25" fmla="*/ 129595 h 136075"/>
                  <a:gd name="connsiteX26" fmla="*/ 797164 w 978586"/>
                  <a:gd name="connsiteY26" fmla="*/ 116636 h 136075"/>
                  <a:gd name="connsiteX27" fmla="*/ 816602 w 978586"/>
                  <a:gd name="connsiteY27" fmla="*/ 110156 h 136075"/>
                  <a:gd name="connsiteX28" fmla="*/ 836040 w 978586"/>
                  <a:gd name="connsiteY28" fmla="*/ 97197 h 136075"/>
                  <a:gd name="connsiteX29" fmla="*/ 861958 w 978586"/>
                  <a:gd name="connsiteY29" fmla="*/ 90717 h 136075"/>
                  <a:gd name="connsiteX30" fmla="*/ 881396 w 978586"/>
                  <a:gd name="connsiteY30" fmla="*/ 84237 h 136075"/>
                  <a:gd name="connsiteX31" fmla="*/ 894354 w 978586"/>
                  <a:gd name="connsiteY31" fmla="*/ 64798 h 136075"/>
                  <a:gd name="connsiteX32" fmla="*/ 933231 w 978586"/>
                  <a:gd name="connsiteY32" fmla="*/ 51838 h 136075"/>
                  <a:gd name="connsiteX33" fmla="*/ 978586 w 978586"/>
                  <a:gd name="connsiteY33" fmla="*/ 38879 h 136075"/>
                  <a:gd name="connsiteX34" fmla="*/ 972107 w 978586"/>
                  <a:gd name="connsiteY34" fmla="*/ 19440 h 13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78586" h="136075">
                    <a:moveTo>
                      <a:pt x="972107" y="19440"/>
                    </a:moveTo>
                    <a:lnTo>
                      <a:pt x="628700" y="25919"/>
                    </a:lnTo>
                    <a:cubicBezTo>
                      <a:pt x="583310" y="27146"/>
                      <a:pt x="538041" y="32399"/>
                      <a:pt x="492634" y="32399"/>
                    </a:cubicBezTo>
                    <a:cubicBezTo>
                      <a:pt x="434280" y="32399"/>
                      <a:pt x="376005" y="28079"/>
                      <a:pt x="317691" y="25919"/>
                    </a:cubicBezTo>
                    <a:cubicBezTo>
                      <a:pt x="311212" y="23759"/>
                      <a:pt x="304109" y="22954"/>
                      <a:pt x="298253" y="19440"/>
                    </a:cubicBezTo>
                    <a:cubicBezTo>
                      <a:pt x="293014" y="16297"/>
                      <a:pt x="290758" y="9212"/>
                      <a:pt x="285294" y="6480"/>
                    </a:cubicBezTo>
                    <a:cubicBezTo>
                      <a:pt x="277329" y="2497"/>
                      <a:pt x="268016" y="2160"/>
                      <a:pt x="259377" y="0"/>
                    </a:cubicBezTo>
                    <a:cubicBezTo>
                      <a:pt x="233460" y="2160"/>
                      <a:pt x="207404" y="3042"/>
                      <a:pt x="181625" y="6480"/>
                    </a:cubicBezTo>
                    <a:cubicBezTo>
                      <a:pt x="155203" y="10003"/>
                      <a:pt x="167408" y="15350"/>
                      <a:pt x="142748" y="25919"/>
                    </a:cubicBezTo>
                    <a:cubicBezTo>
                      <a:pt x="134563" y="29427"/>
                      <a:pt x="125696" y="31555"/>
                      <a:pt x="116831" y="32399"/>
                    </a:cubicBezTo>
                    <a:cubicBezTo>
                      <a:pt x="80217" y="35886"/>
                      <a:pt x="43398" y="36719"/>
                      <a:pt x="6682" y="38879"/>
                    </a:cubicBezTo>
                    <a:cubicBezTo>
                      <a:pt x="4522" y="45359"/>
                      <a:pt x="-1137" y="51620"/>
                      <a:pt x="202" y="58318"/>
                    </a:cubicBezTo>
                    <a:cubicBezTo>
                      <a:pt x="1400" y="64309"/>
                      <a:pt x="7697" y="68546"/>
                      <a:pt x="13161" y="71278"/>
                    </a:cubicBezTo>
                    <a:cubicBezTo>
                      <a:pt x="16706" y="73051"/>
                      <a:pt x="67327" y="90053"/>
                      <a:pt x="77955" y="90717"/>
                    </a:cubicBezTo>
                    <a:cubicBezTo>
                      <a:pt x="138350" y="94492"/>
                      <a:pt x="198903" y="95037"/>
                      <a:pt x="259377" y="97197"/>
                    </a:cubicBezTo>
                    <a:cubicBezTo>
                      <a:pt x="313372" y="95037"/>
                      <a:pt x="367460" y="94567"/>
                      <a:pt x="421361" y="90717"/>
                    </a:cubicBezTo>
                    <a:cubicBezTo>
                      <a:pt x="428174" y="90230"/>
                      <a:pt x="434232" y="86114"/>
                      <a:pt x="440799" y="84237"/>
                    </a:cubicBezTo>
                    <a:cubicBezTo>
                      <a:pt x="449361" y="81790"/>
                      <a:pt x="458154" y="80203"/>
                      <a:pt x="466716" y="77757"/>
                    </a:cubicBezTo>
                    <a:cubicBezTo>
                      <a:pt x="473283" y="75881"/>
                      <a:pt x="479435" y="72500"/>
                      <a:pt x="486155" y="71278"/>
                    </a:cubicBezTo>
                    <a:cubicBezTo>
                      <a:pt x="503287" y="68163"/>
                      <a:pt x="520711" y="66958"/>
                      <a:pt x="537989" y="64798"/>
                    </a:cubicBezTo>
                    <a:cubicBezTo>
                      <a:pt x="550948" y="66958"/>
                      <a:pt x="564861" y="65942"/>
                      <a:pt x="576866" y="71278"/>
                    </a:cubicBezTo>
                    <a:cubicBezTo>
                      <a:pt x="585240" y="75000"/>
                      <a:pt x="589265" y="84851"/>
                      <a:pt x="596304" y="90717"/>
                    </a:cubicBezTo>
                    <a:cubicBezTo>
                      <a:pt x="610649" y="102672"/>
                      <a:pt x="617806" y="105417"/>
                      <a:pt x="635180" y="110156"/>
                    </a:cubicBezTo>
                    <a:cubicBezTo>
                      <a:pt x="652363" y="114843"/>
                      <a:pt x="670119" y="117484"/>
                      <a:pt x="687015" y="123116"/>
                    </a:cubicBezTo>
                    <a:lnTo>
                      <a:pt x="725891" y="136075"/>
                    </a:lnTo>
                    <a:cubicBezTo>
                      <a:pt x="743169" y="133915"/>
                      <a:pt x="760927" y="134177"/>
                      <a:pt x="777726" y="129595"/>
                    </a:cubicBezTo>
                    <a:cubicBezTo>
                      <a:pt x="785239" y="127546"/>
                      <a:pt x="790199" y="120119"/>
                      <a:pt x="797164" y="116636"/>
                    </a:cubicBezTo>
                    <a:cubicBezTo>
                      <a:pt x="803273" y="113581"/>
                      <a:pt x="810493" y="113211"/>
                      <a:pt x="816602" y="110156"/>
                    </a:cubicBezTo>
                    <a:cubicBezTo>
                      <a:pt x="823567" y="106673"/>
                      <a:pt x="828882" y="100265"/>
                      <a:pt x="836040" y="97197"/>
                    </a:cubicBezTo>
                    <a:cubicBezTo>
                      <a:pt x="844225" y="93689"/>
                      <a:pt x="853395" y="93164"/>
                      <a:pt x="861958" y="90717"/>
                    </a:cubicBezTo>
                    <a:cubicBezTo>
                      <a:pt x="868525" y="88841"/>
                      <a:pt x="874917" y="86397"/>
                      <a:pt x="881396" y="84237"/>
                    </a:cubicBezTo>
                    <a:cubicBezTo>
                      <a:pt x="885715" y="77757"/>
                      <a:pt x="887750" y="68925"/>
                      <a:pt x="894354" y="64798"/>
                    </a:cubicBezTo>
                    <a:cubicBezTo>
                      <a:pt x="905938" y="57558"/>
                      <a:pt x="919979" y="55151"/>
                      <a:pt x="933231" y="51838"/>
                    </a:cubicBezTo>
                    <a:cubicBezTo>
                      <a:pt x="965774" y="43703"/>
                      <a:pt x="950700" y="48175"/>
                      <a:pt x="978586" y="38879"/>
                    </a:cubicBezTo>
                    <a:lnTo>
                      <a:pt x="972107" y="19440"/>
                    </a:ln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3" name="Freeform 192"/>
            <p:cNvSpPr/>
            <p:nvPr/>
          </p:nvSpPr>
          <p:spPr>
            <a:xfrm>
              <a:off x="4628122" y="3408092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Freeform 193"/>
            <p:cNvSpPr/>
            <p:nvPr/>
          </p:nvSpPr>
          <p:spPr>
            <a:xfrm rot="10278374">
              <a:off x="4802535" y="3520360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28" name="Freeform 227"/>
          <p:cNvSpPr/>
          <p:nvPr/>
        </p:nvSpPr>
        <p:spPr>
          <a:xfrm>
            <a:off x="3293186" y="2930448"/>
            <a:ext cx="5344976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514897"/>
              <a:gd name="connsiteY0" fmla="*/ 0 h 1069077"/>
              <a:gd name="connsiteX1" fmla="*/ 1736071 w 4514897"/>
              <a:gd name="connsiteY1" fmla="*/ 416467 h 1069077"/>
              <a:gd name="connsiteX2" fmla="*/ 3605121 w 4514897"/>
              <a:gd name="connsiteY2" fmla="*/ 431010 h 1069077"/>
              <a:gd name="connsiteX3" fmla="*/ 4061162 w 4514897"/>
              <a:gd name="connsiteY3" fmla="*/ 442992 h 1069077"/>
              <a:gd name="connsiteX4" fmla="*/ 4324206 w 4514897"/>
              <a:gd name="connsiteY4" fmla="*/ 455505 h 1069077"/>
              <a:gd name="connsiteX5" fmla="*/ 4346001 w 4514897"/>
              <a:gd name="connsiteY5" fmla="*/ 454387 h 1069077"/>
              <a:gd name="connsiteX6" fmla="*/ 4313100 w 4514897"/>
              <a:gd name="connsiteY6" fmla="*/ 699738 h 1069077"/>
              <a:gd name="connsiteX7" fmla="*/ 1736103 w 4514897"/>
              <a:gd name="connsiteY7" fmla="*/ 691285 h 1069077"/>
              <a:gd name="connsiteX8" fmla="*/ 744696 w 4514897"/>
              <a:gd name="connsiteY8" fmla="*/ 1069077 h 1069077"/>
              <a:gd name="connsiteX9" fmla="*/ 0 w 4514897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324206 w 4914412"/>
              <a:gd name="connsiteY4" fmla="*/ 455505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863215 w 4914412"/>
              <a:gd name="connsiteY4" fmla="*/ 433204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313100 w 4863215"/>
              <a:gd name="connsiteY6" fmla="*/ 699738 h 1069077"/>
              <a:gd name="connsiteX7" fmla="*/ 1736103 w 4863215"/>
              <a:gd name="connsiteY7" fmla="*/ 691285 h 1069077"/>
              <a:gd name="connsiteX8" fmla="*/ 744696 w 4863215"/>
              <a:gd name="connsiteY8" fmla="*/ 1069077 h 1069077"/>
              <a:gd name="connsiteX9" fmla="*/ 0 w 4863215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728207 w 4863215"/>
              <a:gd name="connsiteY6" fmla="*/ 365183 h 1069077"/>
              <a:gd name="connsiteX7" fmla="*/ 4313100 w 4863215"/>
              <a:gd name="connsiteY7" fmla="*/ 699738 h 1069077"/>
              <a:gd name="connsiteX8" fmla="*/ 1736103 w 4863215"/>
              <a:gd name="connsiteY8" fmla="*/ 691285 h 1069077"/>
              <a:gd name="connsiteX9" fmla="*/ 744696 w 4863215"/>
              <a:gd name="connsiteY9" fmla="*/ 1069077 h 1069077"/>
              <a:gd name="connsiteX10" fmla="*/ 0 w 4863215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313100 w 5392042"/>
              <a:gd name="connsiteY7" fmla="*/ 699738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52109 w 5392042"/>
              <a:gd name="connsiteY7" fmla="*/ 688587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3535"/>
              <a:gd name="connsiteY0" fmla="*/ 0 h 1069077"/>
              <a:gd name="connsiteX1" fmla="*/ 1736071 w 5393535"/>
              <a:gd name="connsiteY1" fmla="*/ 416467 h 1069077"/>
              <a:gd name="connsiteX2" fmla="*/ 3605121 w 5393535"/>
              <a:gd name="connsiteY2" fmla="*/ 431010 h 1069077"/>
              <a:gd name="connsiteX3" fmla="*/ 4061162 w 5393535"/>
              <a:gd name="connsiteY3" fmla="*/ 442992 h 1069077"/>
              <a:gd name="connsiteX4" fmla="*/ 4863215 w 5393535"/>
              <a:gd name="connsiteY4" fmla="*/ 433204 h 1069077"/>
              <a:gd name="connsiteX5" fmla="*/ 4816410 w 5393535"/>
              <a:gd name="connsiteY5" fmla="*/ 86426 h 1069077"/>
              <a:gd name="connsiteX6" fmla="*/ 5384818 w 5393535"/>
              <a:gd name="connsiteY6" fmla="*/ 532438 h 1069077"/>
              <a:gd name="connsiteX7" fmla="*/ 5139814 w 5393535"/>
              <a:gd name="connsiteY7" fmla="*/ 643942 h 1069077"/>
              <a:gd name="connsiteX8" fmla="*/ 4852109 w 5393535"/>
              <a:gd name="connsiteY8" fmla="*/ 688587 h 1069077"/>
              <a:gd name="connsiteX9" fmla="*/ 1736103 w 5393535"/>
              <a:gd name="connsiteY9" fmla="*/ 691285 h 1069077"/>
              <a:gd name="connsiteX10" fmla="*/ 744696 w 5393535"/>
              <a:gd name="connsiteY10" fmla="*/ 1069077 h 1069077"/>
              <a:gd name="connsiteX11" fmla="*/ 0 w 5393535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89069"/>
              <a:gd name="connsiteY0" fmla="*/ 0 h 1069077"/>
              <a:gd name="connsiteX1" fmla="*/ 1736071 w 5389069"/>
              <a:gd name="connsiteY1" fmla="*/ 416467 h 1069077"/>
              <a:gd name="connsiteX2" fmla="*/ 3605121 w 5389069"/>
              <a:gd name="connsiteY2" fmla="*/ 431010 h 1069077"/>
              <a:gd name="connsiteX3" fmla="*/ 4061162 w 5389069"/>
              <a:gd name="connsiteY3" fmla="*/ 442992 h 1069077"/>
              <a:gd name="connsiteX4" fmla="*/ 4863215 w 5389069"/>
              <a:gd name="connsiteY4" fmla="*/ 433204 h 1069077"/>
              <a:gd name="connsiteX5" fmla="*/ 4885012 w 5389069"/>
              <a:gd name="connsiteY5" fmla="*/ 97577 h 1069077"/>
              <a:gd name="connsiteX6" fmla="*/ 5384818 w 5389069"/>
              <a:gd name="connsiteY6" fmla="*/ 532438 h 1069077"/>
              <a:gd name="connsiteX7" fmla="*/ 4875209 w 5389069"/>
              <a:gd name="connsiteY7" fmla="*/ 1000751 h 1069077"/>
              <a:gd name="connsiteX8" fmla="*/ 4852109 w 5389069"/>
              <a:gd name="connsiteY8" fmla="*/ 688587 h 1069077"/>
              <a:gd name="connsiteX9" fmla="*/ 1736103 w 5389069"/>
              <a:gd name="connsiteY9" fmla="*/ 691285 h 1069077"/>
              <a:gd name="connsiteX10" fmla="*/ 744696 w 5389069"/>
              <a:gd name="connsiteY10" fmla="*/ 1069077 h 1069077"/>
              <a:gd name="connsiteX11" fmla="*/ 0 w 5389069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227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71711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384818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872812" y="433204"/>
                </a:lnTo>
                <a:cubicBezTo>
                  <a:pt x="4876810" y="395662"/>
                  <a:pt x="4871214" y="90517"/>
                  <a:pt x="4885012" y="97577"/>
                </a:cubicBezTo>
                <a:cubicBezTo>
                  <a:pt x="4862511" y="86240"/>
                  <a:pt x="5272700" y="385617"/>
                  <a:pt x="5384818" y="532438"/>
                </a:cubicBezTo>
                <a:cubicBezTo>
                  <a:pt x="5272116" y="681109"/>
                  <a:pt x="4885593" y="997026"/>
                  <a:pt x="4875209" y="1000751"/>
                </a:cubicBezTo>
                <a:cubicBezTo>
                  <a:pt x="4868433" y="967385"/>
                  <a:pt x="4871403" y="695255"/>
                  <a:pt x="4871711" y="68858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" name="Freeform 207"/>
          <p:cNvSpPr/>
          <p:nvPr/>
        </p:nvSpPr>
        <p:spPr>
          <a:xfrm>
            <a:off x="3293183" y="2930448"/>
            <a:ext cx="4164316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314547"/>
              <a:gd name="connsiteY0" fmla="*/ 0 h 1069077"/>
              <a:gd name="connsiteX1" fmla="*/ 1736071 w 4314547"/>
              <a:gd name="connsiteY1" fmla="*/ 416467 h 1069077"/>
              <a:gd name="connsiteX2" fmla="*/ 3605121 w 4314547"/>
              <a:gd name="connsiteY2" fmla="*/ 431010 h 1069077"/>
              <a:gd name="connsiteX3" fmla="*/ 4061162 w 4314547"/>
              <a:gd name="connsiteY3" fmla="*/ 442992 h 1069077"/>
              <a:gd name="connsiteX4" fmla="*/ 4216404 w 4314547"/>
              <a:gd name="connsiteY4" fmla="*/ 422054 h 1069077"/>
              <a:gd name="connsiteX5" fmla="*/ 4313100 w 4314547"/>
              <a:gd name="connsiteY5" fmla="*/ 699738 h 1069077"/>
              <a:gd name="connsiteX6" fmla="*/ 1736103 w 4314547"/>
              <a:gd name="connsiteY6" fmla="*/ 691285 h 1069077"/>
              <a:gd name="connsiteX7" fmla="*/ 744696 w 4314547"/>
              <a:gd name="connsiteY7" fmla="*/ 1069077 h 1069077"/>
              <a:gd name="connsiteX8" fmla="*/ 0 w 4314547"/>
              <a:gd name="connsiteY8" fmla="*/ 0 h 1069077"/>
              <a:gd name="connsiteX0" fmla="*/ 0 w 4219182"/>
              <a:gd name="connsiteY0" fmla="*/ 0 h 1069077"/>
              <a:gd name="connsiteX1" fmla="*/ 1736071 w 4219182"/>
              <a:gd name="connsiteY1" fmla="*/ 416467 h 1069077"/>
              <a:gd name="connsiteX2" fmla="*/ 3605121 w 4219182"/>
              <a:gd name="connsiteY2" fmla="*/ 431010 h 1069077"/>
              <a:gd name="connsiteX3" fmla="*/ 4061162 w 4219182"/>
              <a:gd name="connsiteY3" fmla="*/ 442992 h 1069077"/>
              <a:gd name="connsiteX4" fmla="*/ 4216404 w 4219182"/>
              <a:gd name="connsiteY4" fmla="*/ 422054 h 1069077"/>
              <a:gd name="connsiteX5" fmla="*/ 4195498 w 4219182"/>
              <a:gd name="connsiteY5" fmla="*/ 666287 h 1069077"/>
              <a:gd name="connsiteX6" fmla="*/ 1736103 w 4219182"/>
              <a:gd name="connsiteY6" fmla="*/ 691285 h 1069077"/>
              <a:gd name="connsiteX7" fmla="*/ 744696 w 4219182"/>
              <a:gd name="connsiteY7" fmla="*/ 1069077 h 1069077"/>
              <a:gd name="connsiteX8" fmla="*/ 0 w 4219182"/>
              <a:gd name="connsiteY8" fmla="*/ 0 h 1069077"/>
              <a:gd name="connsiteX0" fmla="*/ 0 w 4201905"/>
              <a:gd name="connsiteY0" fmla="*/ 0 h 1069077"/>
              <a:gd name="connsiteX1" fmla="*/ 1736071 w 4201905"/>
              <a:gd name="connsiteY1" fmla="*/ 416467 h 1069077"/>
              <a:gd name="connsiteX2" fmla="*/ 3605121 w 4201905"/>
              <a:gd name="connsiteY2" fmla="*/ 431010 h 1069077"/>
              <a:gd name="connsiteX3" fmla="*/ 4061162 w 4201905"/>
              <a:gd name="connsiteY3" fmla="*/ 442992 h 1069077"/>
              <a:gd name="connsiteX4" fmla="*/ 4187004 w 4201905"/>
              <a:gd name="connsiteY4" fmla="*/ 422054 h 1069077"/>
              <a:gd name="connsiteX5" fmla="*/ 4195498 w 4201905"/>
              <a:gd name="connsiteY5" fmla="*/ 666287 h 1069077"/>
              <a:gd name="connsiteX6" fmla="*/ 1736103 w 4201905"/>
              <a:gd name="connsiteY6" fmla="*/ 691285 h 1069077"/>
              <a:gd name="connsiteX7" fmla="*/ 744696 w 4201905"/>
              <a:gd name="connsiteY7" fmla="*/ 1069077 h 1069077"/>
              <a:gd name="connsiteX8" fmla="*/ 0 w 4201905"/>
              <a:gd name="connsiteY8" fmla="*/ 0 h 1069077"/>
              <a:gd name="connsiteX0" fmla="*/ 0 w 4195356"/>
              <a:gd name="connsiteY0" fmla="*/ 0 h 1069077"/>
              <a:gd name="connsiteX1" fmla="*/ 1736071 w 4195356"/>
              <a:gd name="connsiteY1" fmla="*/ 416467 h 1069077"/>
              <a:gd name="connsiteX2" fmla="*/ 3605121 w 4195356"/>
              <a:gd name="connsiteY2" fmla="*/ 431010 h 1069077"/>
              <a:gd name="connsiteX3" fmla="*/ 4061162 w 4195356"/>
              <a:gd name="connsiteY3" fmla="*/ 442992 h 1069077"/>
              <a:gd name="connsiteX4" fmla="*/ 4187004 w 4195356"/>
              <a:gd name="connsiteY4" fmla="*/ 422054 h 1069077"/>
              <a:gd name="connsiteX5" fmla="*/ 4185698 w 4195356"/>
              <a:gd name="connsiteY5" fmla="*/ 677437 h 1069077"/>
              <a:gd name="connsiteX6" fmla="*/ 1736103 w 4195356"/>
              <a:gd name="connsiteY6" fmla="*/ 691285 h 1069077"/>
              <a:gd name="connsiteX7" fmla="*/ 744696 w 4195356"/>
              <a:gd name="connsiteY7" fmla="*/ 1069077 h 1069077"/>
              <a:gd name="connsiteX8" fmla="*/ 0 w 4195356"/>
              <a:gd name="connsiteY8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95356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061162" y="442992"/>
                </a:lnTo>
                <a:cubicBezTo>
                  <a:pt x="4064078" y="430786"/>
                  <a:pt x="4164896" y="396048"/>
                  <a:pt x="4187004" y="422054"/>
                </a:cubicBezTo>
                <a:cubicBezTo>
                  <a:pt x="4196207" y="493051"/>
                  <a:pt x="4200421" y="680903"/>
                  <a:pt x="4185698" y="67743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" name="Down Arrow 208"/>
          <p:cNvSpPr/>
          <p:nvPr/>
        </p:nvSpPr>
        <p:spPr>
          <a:xfrm rot="10800000">
            <a:off x="7269602" y="2530950"/>
            <a:ext cx="199911" cy="773719"/>
          </a:xfrm>
          <a:prstGeom prst="downArrow">
            <a:avLst/>
          </a:prstGeom>
          <a:solidFill>
            <a:srgbClr val="FFFF00">
              <a:alpha val="70000"/>
            </a:srgbClr>
          </a:solidFill>
          <a:ln>
            <a:solidFill>
              <a:srgbClr val="FFFF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Freeform 180"/>
          <p:cNvSpPr/>
          <p:nvPr/>
        </p:nvSpPr>
        <p:spPr>
          <a:xfrm>
            <a:off x="2791565" y="2821109"/>
            <a:ext cx="1155452" cy="1270947"/>
          </a:xfrm>
          <a:custGeom>
            <a:avLst/>
            <a:gdLst>
              <a:gd name="connsiteX0" fmla="*/ 274277 w 997055"/>
              <a:gd name="connsiteY0" fmla="*/ 1774 h 1022577"/>
              <a:gd name="connsiteX1" fmla="*/ 9405 w 997055"/>
              <a:gd name="connsiteY1" fmla="*/ 15358 h 1022577"/>
              <a:gd name="connsiteX2" fmla="*/ 70529 w 997055"/>
              <a:gd name="connsiteY2" fmla="*/ 103651 h 1022577"/>
              <a:gd name="connsiteX3" fmla="*/ 179195 w 997055"/>
              <a:gd name="connsiteY3" fmla="*/ 185152 h 1022577"/>
              <a:gd name="connsiteX4" fmla="*/ 247110 w 997055"/>
              <a:gd name="connsiteY4" fmla="*/ 191944 h 1022577"/>
              <a:gd name="connsiteX5" fmla="*/ 287860 w 997055"/>
              <a:gd name="connsiteY5" fmla="*/ 246278 h 1022577"/>
              <a:gd name="connsiteX6" fmla="*/ 287860 w 997055"/>
              <a:gd name="connsiteY6" fmla="*/ 300612 h 1022577"/>
              <a:gd name="connsiteX7" fmla="*/ 342192 w 997055"/>
              <a:gd name="connsiteY7" fmla="*/ 348155 h 1022577"/>
              <a:gd name="connsiteX8" fmla="*/ 376150 w 997055"/>
              <a:gd name="connsiteY8" fmla="*/ 450032 h 1022577"/>
              <a:gd name="connsiteX9" fmla="*/ 471232 w 997055"/>
              <a:gd name="connsiteY9" fmla="*/ 592659 h 1022577"/>
              <a:gd name="connsiteX10" fmla="*/ 545939 w 997055"/>
              <a:gd name="connsiteY10" fmla="*/ 687744 h 1022577"/>
              <a:gd name="connsiteX11" fmla="*/ 654604 w 997055"/>
              <a:gd name="connsiteY11" fmla="*/ 803204 h 1022577"/>
              <a:gd name="connsiteX12" fmla="*/ 770061 w 997055"/>
              <a:gd name="connsiteY12" fmla="*/ 952623 h 1022577"/>
              <a:gd name="connsiteX13" fmla="*/ 804019 w 997055"/>
              <a:gd name="connsiteY13" fmla="*/ 1000166 h 1022577"/>
              <a:gd name="connsiteX14" fmla="*/ 858352 w 997055"/>
              <a:gd name="connsiteY14" fmla="*/ 1020541 h 1022577"/>
              <a:gd name="connsiteX15" fmla="*/ 953434 w 997055"/>
              <a:gd name="connsiteY15" fmla="*/ 952623 h 1022577"/>
              <a:gd name="connsiteX16" fmla="*/ 987391 w 997055"/>
              <a:gd name="connsiteY16" fmla="*/ 898289 h 1022577"/>
              <a:gd name="connsiteX17" fmla="*/ 783644 w 997055"/>
              <a:gd name="connsiteY17" fmla="*/ 619826 h 1022577"/>
              <a:gd name="connsiteX18" fmla="*/ 552731 w 997055"/>
              <a:gd name="connsiteY18" fmla="*/ 287029 h 1022577"/>
              <a:gd name="connsiteX19" fmla="*/ 348984 w 997055"/>
              <a:gd name="connsiteY19" fmla="*/ 35733 h 1022577"/>
              <a:gd name="connsiteX20" fmla="*/ 274277 w 997055"/>
              <a:gd name="connsiteY20" fmla="*/ 1774 h 1022577"/>
              <a:gd name="connsiteX0" fmla="*/ 274277 w 1161787"/>
              <a:gd name="connsiteY0" fmla="*/ 1774 h 1022577"/>
              <a:gd name="connsiteX1" fmla="*/ 9405 w 1161787"/>
              <a:gd name="connsiteY1" fmla="*/ 15358 h 1022577"/>
              <a:gd name="connsiteX2" fmla="*/ 70529 w 1161787"/>
              <a:gd name="connsiteY2" fmla="*/ 103651 h 1022577"/>
              <a:gd name="connsiteX3" fmla="*/ 179195 w 1161787"/>
              <a:gd name="connsiteY3" fmla="*/ 185152 h 1022577"/>
              <a:gd name="connsiteX4" fmla="*/ 247110 w 1161787"/>
              <a:gd name="connsiteY4" fmla="*/ 191944 h 1022577"/>
              <a:gd name="connsiteX5" fmla="*/ 287860 w 1161787"/>
              <a:gd name="connsiteY5" fmla="*/ 246278 h 1022577"/>
              <a:gd name="connsiteX6" fmla="*/ 287860 w 1161787"/>
              <a:gd name="connsiteY6" fmla="*/ 300612 h 1022577"/>
              <a:gd name="connsiteX7" fmla="*/ 342192 w 1161787"/>
              <a:gd name="connsiteY7" fmla="*/ 348155 h 1022577"/>
              <a:gd name="connsiteX8" fmla="*/ 376150 w 1161787"/>
              <a:gd name="connsiteY8" fmla="*/ 450032 h 1022577"/>
              <a:gd name="connsiteX9" fmla="*/ 471232 w 1161787"/>
              <a:gd name="connsiteY9" fmla="*/ 592659 h 1022577"/>
              <a:gd name="connsiteX10" fmla="*/ 545939 w 1161787"/>
              <a:gd name="connsiteY10" fmla="*/ 687744 h 1022577"/>
              <a:gd name="connsiteX11" fmla="*/ 654604 w 1161787"/>
              <a:gd name="connsiteY11" fmla="*/ 803204 h 1022577"/>
              <a:gd name="connsiteX12" fmla="*/ 770061 w 1161787"/>
              <a:gd name="connsiteY12" fmla="*/ 952623 h 1022577"/>
              <a:gd name="connsiteX13" fmla="*/ 804019 w 1161787"/>
              <a:gd name="connsiteY13" fmla="*/ 1000166 h 1022577"/>
              <a:gd name="connsiteX14" fmla="*/ 858352 w 1161787"/>
              <a:gd name="connsiteY14" fmla="*/ 1020541 h 1022577"/>
              <a:gd name="connsiteX15" fmla="*/ 953434 w 1161787"/>
              <a:gd name="connsiteY15" fmla="*/ 952623 h 1022577"/>
              <a:gd name="connsiteX16" fmla="*/ 1158841 w 1161787"/>
              <a:gd name="connsiteY16" fmla="*/ 853839 h 1022577"/>
              <a:gd name="connsiteX17" fmla="*/ 783644 w 1161787"/>
              <a:gd name="connsiteY17" fmla="*/ 619826 h 1022577"/>
              <a:gd name="connsiteX18" fmla="*/ 552731 w 1161787"/>
              <a:gd name="connsiteY18" fmla="*/ 287029 h 1022577"/>
              <a:gd name="connsiteX19" fmla="*/ 348984 w 1161787"/>
              <a:gd name="connsiteY19" fmla="*/ 35733 h 1022577"/>
              <a:gd name="connsiteX20" fmla="*/ 274277 w 1161787"/>
              <a:gd name="connsiteY20" fmla="*/ 1774 h 1022577"/>
              <a:gd name="connsiteX0" fmla="*/ 274277 w 1159126"/>
              <a:gd name="connsiteY0" fmla="*/ 1774 h 1022577"/>
              <a:gd name="connsiteX1" fmla="*/ 9405 w 1159126"/>
              <a:gd name="connsiteY1" fmla="*/ 15358 h 1022577"/>
              <a:gd name="connsiteX2" fmla="*/ 70529 w 1159126"/>
              <a:gd name="connsiteY2" fmla="*/ 103651 h 1022577"/>
              <a:gd name="connsiteX3" fmla="*/ 179195 w 1159126"/>
              <a:gd name="connsiteY3" fmla="*/ 185152 h 1022577"/>
              <a:gd name="connsiteX4" fmla="*/ 247110 w 1159126"/>
              <a:gd name="connsiteY4" fmla="*/ 191944 h 1022577"/>
              <a:gd name="connsiteX5" fmla="*/ 287860 w 1159126"/>
              <a:gd name="connsiteY5" fmla="*/ 246278 h 1022577"/>
              <a:gd name="connsiteX6" fmla="*/ 287860 w 1159126"/>
              <a:gd name="connsiteY6" fmla="*/ 300612 h 1022577"/>
              <a:gd name="connsiteX7" fmla="*/ 342192 w 1159126"/>
              <a:gd name="connsiteY7" fmla="*/ 348155 h 1022577"/>
              <a:gd name="connsiteX8" fmla="*/ 376150 w 1159126"/>
              <a:gd name="connsiteY8" fmla="*/ 450032 h 1022577"/>
              <a:gd name="connsiteX9" fmla="*/ 471232 w 1159126"/>
              <a:gd name="connsiteY9" fmla="*/ 592659 h 1022577"/>
              <a:gd name="connsiteX10" fmla="*/ 545939 w 1159126"/>
              <a:gd name="connsiteY10" fmla="*/ 687744 h 1022577"/>
              <a:gd name="connsiteX11" fmla="*/ 654604 w 1159126"/>
              <a:gd name="connsiteY11" fmla="*/ 803204 h 1022577"/>
              <a:gd name="connsiteX12" fmla="*/ 770061 w 1159126"/>
              <a:gd name="connsiteY12" fmla="*/ 952623 h 1022577"/>
              <a:gd name="connsiteX13" fmla="*/ 804019 w 1159126"/>
              <a:gd name="connsiteY13" fmla="*/ 1000166 h 1022577"/>
              <a:gd name="connsiteX14" fmla="*/ 858352 w 1159126"/>
              <a:gd name="connsiteY14" fmla="*/ 1020541 h 1022577"/>
              <a:gd name="connsiteX15" fmla="*/ 953434 w 1159126"/>
              <a:gd name="connsiteY15" fmla="*/ 952623 h 1022577"/>
              <a:gd name="connsiteX16" fmla="*/ 1158841 w 1159126"/>
              <a:gd name="connsiteY16" fmla="*/ 853839 h 1022577"/>
              <a:gd name="connsiteX17" fmla="*/ 986844 w 1159126"/>
              <a:gd name="connsiteY17" fmla="*/ 492826 h 1022577"/>
              <a:gd name="connsiteX18" fmla="*/ 552731 w 1159126"/>
              <a:gd name="connsiteY18" fmla="*/ 287029 h 1022577"/>
              <a:gd name="connsiteX19" fmla="*/ 348984 w 1159126"/>
              <a:gd name="connsiteY19" fmla="*/ 35733 h 1022577"/>
              <a:gd name="connsiteX20" fmla="*/ 274277 w 1159126"/>
              <a:gd name="connsiteY20" fmla="*/ 1774 h 1022577"/>
              <a:gd name="connsiteX0" fmla="*/ 274277 w 1159073"/>
              <a:gd name="connsiteY0" fmla="*/ 1774 h 1022577"/>
              <a:gd name="connsiteX1" fmla="*/ 9405 w 1159073"/>
              <a:gd name="connsiteY1" fmla="*/ 15358 h 1022577"/>
              <a:gd name="connsiteX2" fmla="*/ 70529 w 1159073"/>
              <a:gd name="connsiteY2" fmla="*/ 103651 h 1022577"/>
              <a:gd name="connsiteX3" fmla="*/ 179195 w 1159073"/>
              <a:gd name="connsiteY3" fmla="*/ 185152 h 1022577"/>
              <a:gd name="connsiteX4" fmla="*/ 247110 w 1159073"/>
              <a:gd name="connsiteY4" fmla="*/ 191944 h 1022577"/>
              <a:gd name="connsiteX5" fmla="*/ 287860 w 1159073"/>
              <a:gd name="connsiteY5" fmla="*/ 246278 h 1022577"/>
              <a:gd name="connsiteX6" fmla="*/ 287860 w 1159073"/>
              <a:gd name="connsiteY6" fmla="*/ 300612 h 1022577"/>
              <a:gd name="connsiteX7" fmla="*/ 342192 w 1159073"/>
              <a:gd name="connsiteY7" fmla="*/ 348155 h 1022577"/>
              <a:gd name="connsiteX8" fmla="*/ 376150 w 1159073"/>
              <a:gd name="connsiteY8" fmla="*/ 450032 h 1022577"/>
              <a:gd name="connsiteX9" fmla="*/ 471232 w 1159073"/>
              <a:gd name="connsiteY9" fmla="*/ 592659 h 1022577"/>
              <a:gd name="connsiteX10" fmla="*/ 545939 w 1159073"/>
              <a:gd name="connsiteY10" fmla="*/ 687744 h 1022577"/>
              <a:gd name="connsiteX11" fmla="*/ 654604 w 1159073"/>
              <a:gd name="connsiteY11" fmla="*/ 803204 h 1022577"/>
              <a:gd name="connsiteX12" fmla="*/ 770061 w 1159073"/>
              <a:gd name="connsiteY12" fmla="*/ 952623 h 1022577"/>
              <a:gd name="connsiteX13" fmla="*/ 804019 w 1159073"/>
              <a:gd name="connsiteY13" fmla="*/ 1000166 h 1022577"/>
              <a:gd name="connsiteX14" fmla="*/ 858352 w 1159073"/>
              <a:gd name="connsiteY14" fmla="*/ 1020541 h 1022577"/>
              <a:gd name="connsiteX15" fmla="*/ 953434 w 1159073"/>
              <a:gd name="connsiteY15" fmla="*/ 952623 h 1022577"/>
              <a:gd name="connsiteX16" fmla="*/ 1158841 w 1159073"/>
              <a:gd name="connsiteY16" fmla="*/ 853839 h 1022577"/>
              <a:gd name="connsiteX17" fmla="*/ 986844 w 1159073"/>
              <a:gd name="connsiteY17" fmla="*/ 492826 h 1022577"/>
              <a:gd name="connsiteX18" fmla="*/ 667031 w 1159073"/>
              <a:gd name="connsiteY18" fmla="*/ 64779 h 1022577"/>
              <a:gd name="connsiteX19" fmla="*/ 348984 w 1159073"/>
              <a:gd name="connsiteY19" fmla="*/ 35733 h 1022577"/>
              <a:gd name="connsiteX20" fmla="*/ 274277 w 1159073"/>
              <a:gd name="connsiteY20" fmla="*/ 1774 h 1022577"/>
              <a:gd name="connsiteX0" fmla="*/ 274277 w 1159073"/>
              <a:gd name="connsiteY0" fmla="*/ 157107 h 1177910"/>
              <a:gd name="connsiteX1" fmla="*/ 9405 w 1159073"/>
              <a:gd name="connsiteY1" fmla="*/ 170691 h 1177910"/>
              <a:gd name="connsiteX2" fmla="*/ 70529 w 1159073"/>
              <a:gd name="connsiteY2" fmla="*/ 258984 h 1177910"/>
              <a:gd name="connsiteX3" fmla="*/ 179195 w 1159073"/>
              <a:gd name="connsiteY3" fmla="*/ 340485 h 1177910"/>
              <a:gd name="connsiteX4" fmla="*/ 247110 w 1159073"/>
              <a:gd name="connsiteY4" fmla="*/ 347277 h 1177910"/>
              <a:gd name="connsiteX5" fmla="*/ 287860 w 1159073"/>
              <a:gd name="connsiteY5" fmla="*/ 401611 h 1177910"/>
              <a:gd name="connsiteX6" fmla="*/ 287860 w 1159073"/>
              <a:gd name="connsiteY6" fmla="*/ 455945 h 1177910"/>
              <a:gd name="connsiteX7" fmla="*/ 342192 w 1159073"/>
              <a:gd name="connsiteY7" fmla="*/ 503488 h 1177910"/>
              <a:gd name="connsiteX8" fmla="*/ 376150 w 1159073"/>
              <a:gd name="connsiteY8" fmla="*/ 605365 h 1177910"/>
              <a:gd name="connsiteX9" fmla="*/ 471232 w 1159073"/>
              <a:gd name="connsiteY9" fmla="*/ 747992 h 1177910"/>
              <a:gd name="connsiteX10" fmla="*/ 545939 w 1159073"/>
              <a:gd name="connsiteY10" fmla="*/ 843077 h 1177910"/>
              <a:gd name="connsiteX11" fmla="*/ 654604 w 1159073"/>
              <a:gd name="connsiteY11" fmla="*/ 958537 h 1177910"/>
              <a:gd name="connsiteX12" fmla="*/ 770061 w 1159073"/>
              <a:gd name="connsiteY12" fmla="*/ 1107956 h 1177910"/>
              <a:gd name="connsiteX13" fmla="*/ 804019 w 1159073"/>
              <a:gd name="connsiteY13" fmla="*/ 1155499 h 1177910"/>
              <a:gd name="connsiteX14" fmla="*/ 858352 w 1159073"/>
              <a:gd name="connsiteY14" fmla="*/ 1175874 h 1177910"/>
              <a:gd name="connsiteX15" fmla="*/ 953434 w 1159073"/>
              <a:gd name="connsiteY15" fmla="*/ 1107956 h 1177910"/>
              <a:gd name="connsiteX16" fmla="*/ 1158841 w 1159073"/>
              <a:gd name="connsiteY16" fmla="*/ 1009172 h 1177910"/>
              <a:gd name="connsiteX17" fmla="*/ 986844 w 1159073"/>
              <a:gd name="connsiteY17" fmla="*/ 648159 h 1177910"/>
              <a:gd name="connsiteX18" fmla="*/ 667031 w 1159073"/>
              <a:gd name="connsiteY18" fmla="*/ 220112 h 1177910"/>
              <a:gd name="connsiteX19" fmla="*/ 368034 w 1159073"/>
              <a:gd name="connsiteY19" fmla="*/ 566 h 1177910"/>
              <a:gd name="connsiteX20" fmla="*/ 274277 w 1159073"/>
              <a:gd name="connsiteY20" fmla="*/ 157107 h 1177910"/>
              <a:gd name="connsiteX0" fmla="*/ 233824 w 1156720"/>
              <a:gd name="connsiteY0" fmla="*/ 42496 h 1190299"/>
              <a:gd name="connsiteX1" fmla="*/ 7052 w 1156720"/>
              <a:gd name="connsiteY1" fmla="*/ 183080 h 1190299"/>
              <a:gd name="connsiteX2" fmla="*/ 68176 w 1156720"/>
              <a:gd name="connsiteY2" fmla="*/ 271373 h 1190299"/>
              <a:gd name="connsiteX3" fmla="*/ 176842 w 1156720"/>
              <a:gd name="connsiteY3" fmla="*/ 352874 h 1190299"/>
              <a:gd name="connsiteX4" fmla="*/ 244757 w 1156720"/>
              <a:gd name="connsiteY4" fmla="*/ 359666 h 1190299"/>
              <a:gd name="connsiteX5" fmla="*/ 285507 w 1156720"/>
              <a:gd name="connsiteY5" fmla="*/ 414000 h 1190299"/>
              <a:gd name="connsiteX6" fmla="*/ 285507 w 1156720"/>
              <a:gd name="connsiteY6" fmla="*/ 468334 h 1190299"/>
              <a:gd name="connsiteX7" fmla="*/ 339839 w 1156720"/>
              <a:gd name="connsiteY7" fmla="*/ 515877 h 1190299"/>
              <a:gd name="connsiteX8" fmla="*/ 373797 w 1156720"/>
              <a:gd name="connsiteY8" fmla="*/ 617754 h 1190299"/>
              <a:gd name="connsiteX9" fmla="*/ 468879 w 1156720"/>
              <a:gd name="connsiteY9" fmla="*/ 760381 h 1190299"/>
              <a:gd name="connsiteX10" fmla="*/ 543586 w 1156720"/>
              <a:gd name="connsiteY10" fmla="*/ 855466 h 1190299"/>
              <a:gd name="connsiteX11" fmla="*/ 652251 w 1156720"/>
              <a:gd name="connsiteY11" fmla="*/ 970926 h 1190299"/>
              <a:gd name="connsiteX12" fmla="*/ 767708 w 1156720"/>
              <a:gd name="connsiteY12" fmla="*/ 1120345 h 1190299"/>
              <a:gd name="connsiteX13" fmla="*/ 801666 w 1156720"/>
              <a:gd name="connsiteY13" fmla="*/ 1167888 h 1190299"/>
              <a:gd name="connsiteX14" fmla="*/ 855999 w 1156720"/>
              <a:gd name="connsiteY14" fmla="*/ 1188263 h 1190299"/>
              <a:gd name="connsiteX15" fmla="*/ 951081 w 1156720"/>
              <a:gd name="connsiteY15" fmla="*/ 1120345 h 1190299"/>
              <a:gd name="connsiteX16" fmla="*/ 1156488 w 1156720"/>
              <a:gd name="connsiteY16" fmla="*/ 1021561 h 1190299"/>
              <a:gd name="connsiteX17" fmla="*/ 984491 w 1156720"/>
              <a:gd name="connsiteY17" fmla="*/ 660548 h 1190299"/>
              <a:gd name="connsiteX18" fmla="*/ 664678 w 1156720"/>
              <a:gd name="connsiteY18" fmla="*/ 232501 h 1190299"/>
              <a:gd name="connsiteX19" fmla="*/ 365681 w 1156720"/>
              <a:gd name="connsiteY19" fmla="*/ 12955 h 1190299"/>
              <a:gd name="connsiteX20" fmla="*/ 233824 w 1156720"/>
              <a:gd name="connsiteY20" fmla="*/ 42496 h 1190299"/>
              <a:gd name="connsiteX0" fmla="*/ 233824 w 1159685"/>
              <a:gd name="connsiteY0" fmla="*/ 42496 h 1241653"/>
              <a:gd name="connsiteX1" fmla="*/ 7052 w 1159685"/>
              <a:gd name="connsiteY1" fmla="*/ 183080 h 1241653"/>
              <a:gd name="connsiteX2" fmla="*/ 68176 w 1159685"/>
              <a:gd name="connsiteY2" fmla="*/ 271373 h 1241653"/>
              <a:gd name="connsiteX3" fmla="*/ 176842 w 1159685"/>
              <a:gd name="connsiteY3" fmla="*/ 352874 h 1241653"/>
              <a:gd name="connsiteX4" fmla="*/ 244757 w 1159685"/>
              <a:gd name="connsiteY4" fmla="*/ 359666 h 1241653"/>
              <a:gd name="connsiteX5" fmla="*/ 285507 w 1159685"/>
              <a:gd name="connsiteY5" fmla="*/ 414000 h 1241653"/>
              <a:gd name="connsiteX6" fmla="*/ 285507 w 1159685"/>
              <a:gd name="connsiteY6" fmla="*/ 468334 h 1241653"/>
              <a:gd name="connsiteX7" fmla="*/ 339839 w 1159685"/>
              <a:gd name="connsiteY7" fmla="*/ 515877 h 1241653"/>
              <a:gd name="connsiteX8" fmla="*/ 373797 w 1159685"/>
              <a:gd name="connsiteY8" fmla="*/ 617754 h 1241653"/>
              <a:gd name="connsiteX9" fmla="*/ 468879 w 1159685"/>
              <a:gd name="connsiteY9" fmla="*/ 760381 h 1241653"/>
              <a:gd name="connsiteX10" fmla="*/ 543586 w 1159685"/>
              <a:gd name="connsiteY10" fmla="*/ 855466 h 1241653"/>
              <a:gd name="connsiteX11" fmla="*/ 652251 w 1159685"/>
              <a:gd name="connsiteY11" fmla="*/ 970926 h 1241653"/>
              <a:gd name="connsiteX12" fmla="*/ 767708 w 1159685"/>
              <a:gd name="connsiteY12" fmla="*/ 1120345 h 1241653"/>
              <a:gd name="connsiteX13" fmla="*/ 801666 w 1159685"/>
              <a:gd name="connsiteY13" fmla="*/ 1167888 h 1241653"/>
              <a:gd name="connsiteX14" fmla="*/ 855999 w 1159685"/>
              <a:gd name="connsiteY14" fmla="*/ 1188263 h 1241653"/>
              <a:gd name="connsiteX15" fmla="*/ 1078081 w 1159685"/>
              <a:gd name="connsiteY15" fmla="*/ 1234645 h 1241653"/>
              <a:gd name="connsiteX16" fmla="*/ 1156488 w 1159685"/>
              <a:gd name="connsiteY16" fmla="*/ 1021561 h 1241653"/>
              <a:gd name="connsiteX17" fmla="*/ 984491 w 1159685"/>
              <a:gd name="connsiteY17" fmla="*/ 660548 h 1241653"/>
              <a:gd name="connsiteX18" fmla="*/ 664678 w 1159685"/>
              <a:gd name="connsiteY18" fmla="*/ 232501 h 1241653"/>
              <a:gd name="connsiteX19" fmla="*/ 365681 w 1159685"/>
              <a:gd name="connsiteY19" fmla="*/ 12955 h 1241653"/>
              <a:gd name="connsiteX20" fmla="*/ 233824 w 1159685"/>
              <a:gd name="connsiteY20" fmla="*/ 42496 h 1241653"/>
              <a:gd name="connsiteX0" fmla="*/ 153391 w 1155452"/>
              <a:gd name="connsiteY0" fmla="*/ 14640 h 1270947"/>
              <a:gd name="connsiteX1" fmla="*/ 2819 w 1155452"/>
              <a:gd name="connsiteY1" fmla="*/ 212374 h 1270947"/>
              <a:gd name="connsiteX2" fmla="*/ 63943 w 1155452"/>
              <a:gd name="connsiteY2" fmla="*/ 300667 h 1270947"/>
              <a:gd name="connsiteX3" fmla="*/ 172609 w 1155452"/>
              <a:gd name="connsiteY3" fmla="*/ 382168 h 1270947"/>
              <a:gd name="connsiteX4" fmla="*/ 240524 w 1155452"/>
              <a:gd name="connsiteY4" fmla="*/ 388960 h 1270947"/>
              <a:gd name="connsiteX5" fmla="*/ 281274 w 1155452"/>
              <a:gd name="connsiteY5" fmla="*/ 443294 h 1270947"/>
              <a:gd name="connsiteX6" fmla="*/ 281274 w 1155452"/>
              <a:gd name="connsiteY6" fmla="*/ 497628 h 1270947"/>
              <a:gd name="connsiteX7" fmla="*/ 335606 w 1155452"/>
              <a:gd name="connsiteY7" fmla="*/ 545171 h 1270947"/>
              <a:gd name="connsiteX8" fmla="*/ 369564 w 1155452"/>
              <a:gd name="connsiteY8" fmla="*/ 647048 h 1270947"/>
              <a:gd name="connsiteX9" fmla="*/ 464646 w 1155452"/>
              <a:gd name="connsiteY9" fmla="*/ 789675 h 1270947"/>
              <a:gd name="connsiteX10" fmla="*/ 539353 w 1155452"/>
              <a:gd name="connsiteY10" fmla="*/ 884760 h 1270947"/>
              <a:gd name="connsiteX11" fmla="*/ 648018 w 1155452"/>
              <a:gd name="connsiteY11" fmla="*/ 1000220 h 1270947"/>
              <a:gd name="connsiteX12" fmla="*/ 763475 w 1155452"/>
              <a:gd name="connsiteY12" fmla="*/ 1149639 h 1270947"/>
              <a:gd name="connsiteX13" fmla="*/ 797433 w 1155452"/>
              <a:gd name="connsiteY13" fmla="*/ 1197182 h 1270947"/>
              <a:gd name="connsiteX14" fmla="*/ 851766 w 1155452"/>
              <a:gd name="connsiteY14" fmla="*/ 1217557 h 1270947"/>
              <a:gd name="connsiteX15" fmla="*/ 1073848 w 1155452"/>
              <a:gd name="connsiteY15" fmla="*/ 1263939 h 1270947"/>
              <a:gd name="connsiteX16" fmla="*/ 1152255 w 1155452"/>
              <a:gd name="connsiteY16" fmla="*/ 1050855 h 1270947"/>
              <a:gd name="connsiteX17" fmla="*/ 980258 w 1155452"/>
              <a:gd name="connsiteY17" fmla="*/ 689842 h 1270947"/>
              <a:gd name="connsiteX18" fmla="*/ 660445 w 1155452"/>
              <a:gd name="connsiteY18" fmla="*/ 261795 h 1270947"/>
              <a:gd name="connsiteX19" fmla="*/ 361448 w 1155452"/>
              <a:gd name="connsiteY19" fmla="*/ 42249 h 1270947"/>
              <a:gd name="connsiteX20" fmla="*/ 153391 w 1155452"/>
              <a:gd name="connsiteY20" fmla="*/ 14640 h 127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55452" h="1270947">
                <a:moveTo>
                  <a:pt x="153391" y="14640"/>
                </a:moveTo>
                <a:cubicBezTo>
                  <a:pt x="93620" y="42994"/>
                  <a:pt x="17727" y="164703"/>
                  <a:pt x="2819" y="212374"/>
                </a:cubicBezTo>
                <a:cubicBezTo>
                  <a:pt x="-12089" y="260045"/>
                  <a:pt x="35645" y="272368"/>
                  <a:pt x="63943" y="300667"/>
                </a:cubicBezTo>
                <a:cubicBezTo>
                  <a:pt x="92241" y="328966"/>
                  <a:pt x="143179" y="367453"/>
                  <a:pt x="172609" y="382168"/>
                </a:cubicBezTo>
                <a:cubicBezTo>
                  <a:pt x="202039" y="396883"/>
                  <a:pt x="222413" y="378772"/>
                  <a:pt x="240524" y="388960"/>
                </a:cubicBezTo>
                <a:cubicBezTo>
                  <a:pt x="258635" y="399148"/>
                  <a:pt x="274482" y="425183"/>
                  <a:pt x="281274" y="443294"/>
                </a:cubicBezTo>
                <a:cubicBezTo>
                  <a:pt x="288066" y="461405"/>
                  <a:pt x="272219" y="480649"/>
                  <a:pt x="281274" y="497628"/>
                </a:cubicBezTo>
                <a:cubicBezTo>
                  <a:pt x="290329" y="514608"/>
                  <a:pt x="320891" y="520268"/>
                  <a:pt x="335606" y="545171"/>
                </a:cubicBezTo>
                <a:cubicBezTo>
                  <a:pt x="350321" y="570074"/>
                  <a:pt x="348057" y="606297"/>
                  <a:pt x="369564" y="647048"/>
                </a:cubicBezTo>
                <a:cubicBezTo>
                  <a:pt x="391071" y="687799"/>
                  <a:pt x="436348" y="750056"/>
                  <a:pt x="464646" y="789675"/>
                </a:cubicBezTo>
                <a:cubicBezTo>
                  <a:pt x="492944" y="829294"/>
                  <a:pt x="508791" y="849669"/>
                  <a:pt x="539353" y="884760"/>
                </a:cubicBezTo>
                <a:cubicBezTo>
                  <a:pt x="569915" y="919851"/>
                  <a:pt x="610664" y="956073"/>
                  <a:pt x="648018" y="1000220"/>
                </a:cubicBezTo>
                <a:cubicBezTo>
                  <a:pt x="685372" y="1044367"/>
                  <a:pt x="738573" y="1116812"/>
                  <a:pt x="763475" y="1149639"/>
                </a:cubicBezTo>
                <a:cubicBezTo>
                  <a:pt x="788378" y="1182466"/>
                  <a:pt x="782718" y="1185862"/>
                  <a:pt x="797433" y="1197182"/>
                </a:cubicBezTo>
                <a:cubicBezTo>
                  <a:pt x="812148" y="1208502"/>
                  <a:pt x="805697" y="1206431"/>
                  <a:pt x="851766" y="1217557"/>
                </a:cubicBezTo>
                <a:cubicBezTo>
                  <a:pt x="897835" y="1228683"/>
                  <a:pt x="1023766" y="1291723"/>
                  <a:pt x="1073848" y="1263939"/>
                </a:cubicBezTo>
                <a:cubicBezTo>
                  <a:pt x="1123930" y="1236155"/>
                  <a:pt x="1167853" y="1146538"/>
                  <a:pt x="1152255" y="1050855"/>
                </a:cubicBezTo>
                <a:cubicBezTo>
                  <a:pt x="1136657" y="955172"/>
                  <a:pt x="1062226" y="821352"/>
                  <a:pt x="980258" y="689842"/>
                </a:cubicBezTo>
                <a:cubicBezTo>
                  <a:pt x="898290" y="558332"/>
                  <a:pt x="732888" y="359144"/>
                  <a:pt x="660445" y="261795"/>
                </a:cubicBezTo>
                <a:cubicBezTo>
                  <a:pt x="588002" y="164446"/>
                  <a:pt x="445957" y="83442"/>
                  <a:pt x="361448" y="42249"/>
                </a:cubicBezTo>
                <a:cubicBezTo>
                  <a:pt x="276939" y="1056"/>
                  <a:pt x="213162" y="-13714"/>
                  <a:pt x="153391" y="14640"/>
                </a:cubicBezTo>
                <a:close/>
              </a:path>
            </a:pathLst>
          </a:custGeom>
          <a:solidFill>
            <a:srgbClr val="FFFF00">
              <a:alpha val="29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8" name="Group 97"/>
          <p:cNvGrpSpPr/>
          <p:nvPr/>
        </p:nvGrpSpPr>
        <p:grpSpPr>
          <a:xfrm>
            <a:off x="-31348" y="-478779"/>
            <a:ext cx="8344235" cy="2359707"/>
            <a:chOff x="-33391" y="30895"/>
            <a:chExt cx="8344235" cy="2359706"/>
          </a:xfrm>
        </p:grpSpPr>
        <p:sp>
          <p:nvSpPr>
            <p:cNvPr id="99" name="Freeform 98"/>
            <p:cNvSpPr/>
            <p:nvPr/>
          </p:nvSpPr>
          <p:spPr>
            <a:xfrm>
              <a:off x="-33391" y="30895"/>
              <a:ext cx="8344235" cy="2359706"/>
            </a:xfrm>
            <a:custGeom>
              <a:avLst/>
              <a:gdLst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542097 w 8162224"/>
                <a:gd name="connsiteY17" fmla="*/ 308009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2773974"/>
                <a:gd name="connsiteX1" fmla="*/ 144379 w 8162224"/>
                <a:gd name="connsiteY1" fmla="*/ 1722923 h 2773974"/>
                <a:gd name="connsiteX2" fmla="*/ 1260910 w 8162224"/>
                <a:gd name="connsiteY2" fmla="*/ 1318661 h 2773974"/>
                <a:gd name="connsiteX3" fmla="*/ 2271563 w 8162224"/>
                <a:gd name="connsiteY3" fmla="*/ 972152 h 2773974"/>
                <a:gd name="connsiteX4" fmla="*/ 2723950 w 8162224"/>
                <a:gd name="connsiteY4" fmla="*/ 1424539 h 2773974"/>
                <a:gd name="connsiteX5" fmla="*/ 3580598 w 8162224"/>
                <a:gd name="connsiteY5" fmla="*/ 1742173 h 2773974"/>
                <a:gd name="connsiteX6" fmla="*/ 4285888 w 8162224"/>
                <a:gd name="connsiteY6" fmla="*/ 2770595 h 2773974"/>
                <a:gd name="connsiteX7" fmla="*/ 4032986 w 8162224"/>
                <a:gd name="connsiteY7" fmla="*/ 1357162 h 2773974"/>
                <a:gd name="connsiteX8" fmla="*/ 4052236 w 8162224"/>
                <a:gd name="connsiteY8" fmla="*/ 1318661 h 2773974"/>
                <a:gd name="connsiteX9" fmla="*/ 4283243 w 8162224"/>
                <a:gd name="connsiteY9" fmla="*/ 962527 h 2773974"/>
                <a:gd name="connsiteX10" fmla="*/ 5534527 w 8162224"/>
                <a:gd name="connsiteY10" fmla="*/ 760396 h 2773974"/>
                <a:gd name="connsiteX11" fmla="*/ 6574055 w 8162224"/>
                <a:gd name="connsiteY11" fmla="*/ 731520 h 2773974"/>
                <a:gd name="connsiteX12" fmla="*/ 7979344 w 8162224"/>
                <a:gd name="connsiteY12" fmla="*/ 211756 h 2773974"/>
                <a:gd name="connsiteX13" fmla="*/ 8162224 w 8162224"/>
                <a:gd name="connsiteY13" fmla="*/ 57752 h 2773974"/>
                <a:gd name="connsiteX14" fmla="*/ 6554805 w 8162224"/>
                <a:gd name="connsiteY14" fmla="*/ 0 h 2773974"/>
                <a:gd name="connsiteX15" fmla="*/ 6063916 w 8162224"/>
                <a:gd name="connsiteY15" fmla="*/ 327259 h 2773974"/>
                <a:gd name="connsiteX16" fmla="*/ 4408371 w 8162224"/>
                <a:gd name="connsiteY16" fmla="*/ 779647 h 2773974"/>
                <a:gd name="connsiteX17" fmla="*/ 3465095 w 8162224"/>
                <a:gd name="connsiteY17" fmla="*/ 510140 h 2773974"/>
                <a:gd name="connsiteX18" fmla="*/ 2695074 w 8162224"/>
                <a:gd name="connsiteY18" fmla="*/ 693019 h 2773974"/>
                <a:gd name="connsiteX19" fmla="*/ 1982805 w 8162224"/>
                <a:gd name="connsiteY19" fmla="*/ 827773 h 2773974"/>
                <a:gd name="connsiteX20" fmla="*/ 760396 w 8162224"/>
                <a:gd name="connsiteY20" fmla="*/ 808522 h 2773974"/>
                <a:gd name="connsiteX21" fmla="*/ 0 w 8162224"/>
                <a:gd name="connsiteY21" fmla="*/ 635268 h 2773974"/>
                <a:gd name="connsiteX22" fmla="*/ 9626 w 8162224"/>
                <a:gd name="connsiteY22" fmla="*/ 1992430 h 2773974"/>
                <a:gd name="connsiteX0" fmla="*/ 9626 w 8162224"/>
                <a:gd name="connsiteY0" fmla="*/ 1992430 h 2797444"/>
                <a:gd name="connsiteX1" fmla="*/ 144379 w 8162224"/>
                <a:gd name="connsiteY1" fmla="*/ 1722923 h 2797444"/>
                <a:gd name="connsiteX2" fmla="*/ 1260910 w 8162224"/>
                <a:gd name="connsiteY2" fmla="*/ 1318661 h 2797444"/>
                <a:gd name="connsiteX3" fmla="*/ 2271563 w 8162224"/>
                <a:gd name="connsiteY3" fmla="*/ 972152 h 2797444"/>
                <a:gd name="connsiteX4" fmla="*/ 2723950 w 8162224"/>
                <a:gd name="connsiteY4" fmla="*/ 1424539 h 2797444"/>
                <a:gd name="connsiteX5" fmla="*/ 3751420 w 8162224"/>
                <a:gd name="connsiteY5" fmla="*/ 2566138 h 2797444"/>
                <a:gd name="connsiteX6" fmla="*/ 4285888 w 8162224"/>
                <a:gd name="connsiteY6" fmla="*/ 2770595 h 2797444"/>
                <a:gd name="connsiteX7" fmla="*/ 4032986 w 8162224"/>
                <a:gd name="connsiteY7" fmla="*/ 1357162 h 2797444"/>
                <a:gd name="connsiteX8" fmla="*/ 4052236 w 8162224"/>
                <a:gd name="connsiteY8" fmla="*/ 1318661 h 2797444"/>
                <a:gd name="connsiteX9" fmla="*/ 4283243 w 8162224"/>
                <a:gd name="connsiteY9" fmla="*/ 962527 h 2797444"/>
                <a:gd name="connsiteX10" fmla="*/ 5534527 w 8162224"/>
                <a:gd name="connsiteY10" fmla="*/ 760396 h 2797444"/>
                <a:gd name="connsiteX11" fmla="*/ 6574055 w 8162224"/>
                <a:gd name="connsiteY11" fmla="*/ 731520 h 2797444"/>
                <a:gd name="connsiteX12" fmla="*/ 7979344 w 8162224"/>
                <a:gd name="connsiteY12" fmla="*/ 211756 h 2797444"/>
                <a:gd name="connsiteX13" fmla="*/ 8162224 w 8162224"/>
                <a:gd name="connsiteY13" fmla="*/ 57752 h 2797444"/>
                <a:gd name="connsiteX14" fmla="*/ 6554805 w 8162224"/>
                <a:gd name="connsiteY14" fmla="*/ 0 h 2797444"/>
                <a:gd name="connsiteX15" fmla="*/ 6063916 w 8162224"/>
                <a:gd name="connsiteY15" fmla="*/ 327259 h 2797444"/>
                <a:gd name="connsiteX16" fmla="*/ 4408371 w 8162224"/>
                <a:gd name="connsiteY16" fmla="*/ 779647 h 2797444"/>
                <a:gd name="connsiteX17" fmla="*/ 3465095 w 8162224"/>
                <a:gd name="connsiteY17" fmla="*/ 510140 h 2797444"/>
                <a:gd name="connsiteX18" fmla="*/ 2695074 w 8162224"/>
                <a:gd name="connsiteY18" fmla="*/ 693019 h 2797444"/>
                <a:gd name="connsiteX19" fmla="*/ 1982805 w 8162224"/>
                <a:gd name="connsiteY19" fmla="*/ 827773 h 2797444"/>
                <a:gd name="connsiteX20" fmla="*/ 760396 w 8162224"/>
                <a:gd name="connsiteY20" fmla="*/ 808522 h 2797444"/>
                <a:gd name="connsiteX21" fmla="*/ 0 w 8162224"/>
                <a:gd name="connsiteY21" fmla="*/ 635268 h 2797444"/>
                <a:gd name="connsiteX22" fmla="*/ 9626 w 8162224"/>
                <a:gd name="connsiteY22" fmla="*/ 1992430 h 2797444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811095"/>
                <a:gd name="connsiteX1" fmla="*/ 144379 w 8162224"/>
                <a:gd name="connsiteY1" fmla="*/ 1722923 h 2811095"/>
                <a:gd name="connsiteX2" fmla="*/ 1260910 w 8162224"/>
                <a:gd name="connsiteY2" fmla="*/ 1318661 h 2811095"/>
                <a:gd name="connsiteX3" fmla="*/ 2271563 w 8162224"/>
                <a:gd name="connsiteY3" fmla="*/ 972152 h 2811095"/>
                <a:gd name="connsiteX4" fmla="*/ 3065593 w 8162224"/>
                <a:gd name="connsiteY4" fmla="*/ 1525023 h 2811095"/>
                <a:gd name="connsiteX5" fmla="*/ 3751420 w 8162224"/>
                <a:gd name="connsiteY5" fmla="*/ 2636477 h 2811095"/>
                <a:gd name="connsiteX6" fmla="*/ 4285888 w 8162224"/>
                <a:gd name="connsiteY6" fmla="*/ 2770595 h 2811095"/>
                <a:gd name="connsiteX7" fmla="*/ 4032986 w 8162224"/>
                <a:gd name="connsiteY7" fmla="*/ 1357162 h 2811095"/>
                <a:gd name="connsiteX8" fmla="*/ 4052236 w 8162224"/>
                <a:gd name="connsiteY8" fmla="*/ 1318661 h 2811095"/>
                <a:gd name="connsiteX9" fmla="*/ 4283243 w 8162224"/>
                <a:gd name="connsiteY9" fmla="*/ 962527 h 2811095"/>
                <a:gd name="connsiteX10" fmla="*/ 5534527 w 8162224"/>
                <a:gd name="connsiteY10" fmla="*/ 760396 h 2811095"/>
                <a:gd name="connsiteX11" fmla="*/ 6574055 w 8162224"/>
                <a:gd name="connsiteY11" fmla="*/ 731520 h 2811095"/>
                <a:gd name="connsiteX12" fmla="*/ 7979344 w 8162224"/>
                <a:gd name="connsiteY12" fmla="*/ 211756 h 2811095"/>
                <a:gd name="connsiteX13" fmla="*/ 8162224 w 8162224"/>
                <a:gd name="connsiteY13" fmla="*/ 57752 h 2811095"/>
                <a:gd name="connsiteX14" fmla="*/ 6554805 w 8162224"/>
                <a:gd name="connsiteY14" fmla="*/ 0 h 2811095"/>
                <a:gd name="connsiteX15" fmla="*/ 6063916 w 8162224"/>
                <a:gd name="connsiteY15" fmla="*/ 327259 h 2811095"/>
                <a:gd name="connsiteX16" fmla="*/ 4408371 w 8162224"/>
                <a:gd name="connsiteY16" fmla="*/ 779647 h 2811095"/>
                <a:gd name="connsiteX17" fmla="*/ 3465095 w 8162224"/>
                <a:gd name="connsiteY17" fmla="*/ 510140 h 2811095"/>
                <a:gd name="connsiteX18" fmla="*/ 2695074 w 8162224"/>
                <a:gd name="connsiteY18" fmla="*/ 693019 h 2811095"/>
                <a:gd name="connsiteX19" fmla="*/ 1982805 w 8162224"/>
                <a:gd name="connsiteY19" fmla="*/ 827773 h 2811095"/>
                <a:gd name="connsiteX20" fmla="*/ 760396 w 8162224"/>
                <a:gd name="connsiteY20" fmla="*/ 808522 h 2811095"/>
                <a:gd name="connsiteX21" fmla="*/ 0 w 8162224"/>
                <a:gd name="connsiteY21" fmla="*/ 635268 h 2811095"/>
                <a:gd name="connsiteX22" fmla="*/ 9626 w 8162224"/>
                <a:gd name="connsiteY22" fmla="*/ 1992430 h 2811095"/>
                <a:gd name="connsiteX0" fmla="*/ 9626 w 8162224"/>
                <a:gd name="connsiteY0" fmla="*/ 1992430 h 2790397"/>
                <a:gd name="connsiteX1" fmla="*/ 144379 w 8162224"/>
                <a:gd name="connsiteY1" fmla="*/ 1722923 h 2790397"/>
                <a:gd name="connsiteX2" fmla="*/ 1260910 w 8162224"/>
                <a:gd name="connsiteY2" fmla="*/ 1318661 h 2790397"/>
                <a:gd name="connsiteX3" fmla="*/ 2271563 w 8162224"/>
                <a:gd name="connsiteY3" fmla="*/ 972152 h 2790397"/>
                <a:gd name="connsiteX4" fmla="*/ 3065593 w 8162224"/>
                <a:gd name="connsiteY4" fmla="*/ 1525023 h 2790397"/>
                <a:gd name="connsiteX5" fmla="*/ 3494288 w 8162224"/>
                <a:gd name="connsiteY5" fmla="*/ 2206726 h 2790397"/>
                <a:gd name="connsiteX6" fmla="*/ 3751420 w 8162224"/>
                <a:gd name="connsiteY6" fmla="*/ 2636477 h 2790397"/>
                <a:gd name="connsiteX7" fmla="*/ 4285888 w 8162224"/>
                <a:gd name="connsiteY7" fmla="*/ 2770595 h 2790397"/>
                <a:gd name="connsiteX8" fmla="*/ 4032986 w 8162224"/>
                <a:gd name="connsiteY8" fmla="*/ 1357162 h 2790397"/>
                <a:gd name="connsiteX9" fmla="*/ 4052236 w 8162224"/>
                <a:gd name="connsiteY9" fmla="*/ 1318661 h 2790397"/>
                <a:gd name="connsiteX10" fmla="*/ 4283243 w 8162224"/>
                <a:gd name="connsiteY10" fmla="*/ 962527 h 2790397"/>
                <a:gd name="connsiteX11" fmla="*/ 5534527 w 8162224"/>
                <a:gd name="connsiteY11" fmla="*/ 760396 h 2790397"/>
                <a:gd name="connsiteX12" fmla="*/ 6574055 w 8162224"/>
                <a:gd name="connsiteY12" fmla="*/ 731520 h 2790397"/>
                <a:gd name="connsiteX13" fmla="*/ 7979344 w 8162224"/>
                <a:gd name="connsiteY13" fmla="*/ 211756 h 2790397"/>
                <a:gd name="connsiteX14" fmla="*/ 8162224 w 8162224"/>
                <a:gd name="connsiteY14" fmla="*/ 57752 h 2790397"/>
                <a:gd name="connsiteX15" fmla="*/ 6554805 w 8162224"/>
                <a:gd name="connsiteY15" fmla="*/ 0 h 2790397"/>
                <a:gd name="connsiteX16" fmla="*/ 6063916 w 8162224"/>
                <a:gd name="connsiteY16" fmla="*/ 327259 h 2790397"/>
                <a:gd name="connsiteX17" fmla="*/ 4408371 w 8162224"/>
                <a:gd name="connsiteY17" fmla="*/ 779647 h 2790397"/>
                <a:gd name="connsiteX18" fmla="*/ 3465095 w 8162224"/>
                <a:gd name="connsiteY18" fmla="*/ 510140 h 2790397"/>
                <a:gd name="connsiteX19" fmla="*/ 2695074 w 8162224"/>
                <a:gd name="connsiteY19" fmla="*/ 693019 h 2790397"/>
                <a:gd name="connsiteX20" fmla="*/ 1982805 w 8162224"/>
                <a:gd name="connsiteY20" fmla="*/ 827773 h 2790397"/>
                <a:gd name="connsiteX21" fmla="*/ 760396 w 8162224"/>
                <a:gd name="connsiteY21" fmla="*/ 808522 h 2790397"/>
                <a:gd name="connsiteX22" fmla="*/ 0 w 8162224"/>
                <a:gd name="connsiteY22" fmla="*/ 635268 h 2790397"/>
                <a:gd name="connsiteX23" fmla="*/ 9626 w 8162224"/>
                <a:gd name="connsiteY23" fmla="*/ 1992430 h 279039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3065593 w 8162224"/>
                <a:gd name="connsiteY4" fmla="*/ 1525023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274147 w 8162224"/>
                <a:gd name="connsiteY8" fmla="*/ 1849531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274147 w 8162224"/>
                <a:gd name="connsiteY8" fmla="*/ 1849531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85191 w 8162224"/>
                <a:gd name="connsiteY18" fmla="*/ 530237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8064404 w 8162224"/>
                <a:gd name="connsiteY13" fmla="*/ 573263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353610"/>
                <a:gd name="connsiteY0" fmla="*/ 1992430 h 2657606"/>
                <a:gd name="connsiteX1" fmla="*/ 144379 w 8353610"/>
                <a:gd name="connsiteY1" fmla="*/ 1722923 h 2657606"/>
                <a:gd name="connsiteX2" fmla="*/ 1260910 w 8353610"/>
                <a:gd name="connsiteY2" fmla="*/ 1318661 h 2657606"/>
                <a:gd name="connsiteX3" fmla="*/ 2000257 w 8353610"/>
                <a:gd name="connsiteY3" fmla="*/ 1454472 h 2657606"/>
                <a:gd name="connsiteX4" fmla="*/ 2884723 w 8353610"/>
                <a:gd name="connsiteY4" fmla="*/ 1746087 h 2657606"/>
                <a:gd name="connsiteX5" fmla="*/ 3413901 w 8353610"/>
                <a:gd name="connsiteY5" fmla="*/ 2447886 h 2657606"/>
                <a:gd name="connsiteX6" fmla="*/ 3751420 w 8353610"/>
                <a:gd name="connsiteY6" fmla="*/ 2636477 h 2657606"/>
                <a:gd name="connsiteX7" fmla="*/ 4255743 w 8353610"/>
                <a:gd name="connsiteY7" fmla="*/ 2609821 h 2657606"/>
                <a:gd name="connsiteX8" fmla="*/ 4354534 w 8353610"/>
                <a:gd name="connsiteY8" fmla="*/ 1869628 h 2657606"/>
                <a:gd name="connsiteX9" fmla="*/ 4604895 w 8353610"/>
                <a:gd name="connsiteY9" fmla="*/ 1479434 h 2657606"/>
                <a:gd name="connsiteX10" fmla="*/ 5077063 w 8353610"/>
                <a:gd name="connsiteY10" fmla="*/ 1274026 h 2657606"/>
                <a:gd name="connsiteX11" fmla="*/ 5624962 w 8353610"/>
                <a:gd name="connsiteY11" fmla="*/ 790542 h 2657606"/>
                <a:gd name="connsiteX12" fmla="*/ 6574055 w 8353610"/>
                <a:gd name="connsiteY12" fmla="*/ 731520 h 2657606"/>
                <a:gd name="connsiteX13" fmla="*/ 8064404 w 8353610"/>
                <a:gd name="connsiteY13" fmla="*/ 573263 h 2657606"/>
                <a:gd name="connsiteX14" fmla="*/ 8353610 w 8353610"/>
                <a:gd name="connsiteY14" fmla="*/ 291668 h 2657606"/>
                <a:gd name="connsiteX15" fmla="*/ 6554805 w 8353610"/>
                <a:gd name="connsiteY15" fmla="*/ 0 h 2657606"/>
                <a:gd name="connsiteX16" fmla="*/ 6063916 w 8353610"/>
                <a:gd name="connsiteY16" fmla="*/ 327259 h 2657606"/>
                <a:gd name="connsiteX17" fmla="*/ 4629434 w 8353610"/>
                <a:gd name="connsiteY17" fmla="*/ 1030856 h 2657606"/>
                <a:gd name="connsiteX18" fmla="*/ 3555530 w 8353610"/>
                <a:gd name="connsiteY18" fmla="*/ 1183380 h 2657606"/>
                <a:gd name="connsiteX19" fmla="*/ 2695074 w 8353610"/>
                <a:gd name="connsiteY19" fmla="*/ 693019 h 2657606"/>
                <a:gd name="connsiteX20" fmla="*/ 1982805 w 8353610"/>
                <a:gd name="connsiteY20" fmla="*/ 827773 h 2657606"/>
                <a:gd name="connsiteX21" fmla="*/ 760396 w 8353610"/>
                <a:gd name="connsiteY21" fmla="*/ 808522 h 2657606"/>
                <a:gd name="connsiteX22" fmla="*/ 0 w 8353610"/>
                <a:gd name="connsiteY22" fmla="*/ 635268 h 2657606"/>
                <a:gd name="connsiteX23" fmla="*/ 9626 w 8353610"/>
                <a:gd name="connsiteY23" fmla="*/ 1992430 h 2657606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5077063 w 8353610"/>
                <a:gd name="connsiteY10" fmla="*/ 989627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101421 w 8353610"/>
                <a:gd name="connsiteY2" fmla="*/ 136387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697858 w 8344235"/>
                <a:gd name="connsiteY21" fmla="*/ 173248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792656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558108 w 8344235"/>
                <a:gd name="connsiteY20" fmla="*/ 993411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44235" h="2359706">
                  <a:moveTo>
                    <a:pt x="251" y="1708031"/>
                  </a:moveTo>
                  <a:cubicBezTo>
                    <a:pt x="45169" y="1618195"/>
                    <a:pt x="-46962" y="1495884"/>
                    <a:pt x="135004" y="1438524"/>
                  </a:cubicBezTo>
                  <a:cubicBezTo>
                    <a:pt x="316970" y="1381164"/>
                    <a:pt x="782733" y="1408614"/>
                    <a:pt x="1092046" y="1363872"/>
                  </a:cubicBezTo>
                  <a:cubicBezTo>
                    <a:pt x="1401359" y="1319130"/>
                    <a:pt x="1672400" y="1162631"/>
                    <a:pt x="1990882" y="1170073"/>
                  </a:cubicBezTo>
                  <a:cubicBezTo>
                    <a:pt x="2309364" y="1177515"/>
                    <a:pt x="3011881" y="1157896"/>
                    <a:pt x="3002939" y="1408525"/>
                  </a:cubicBezTo>
                  <a:cubicBezTo>
                    <a:pt x="2993997" y="1659154"/>
                    <a:pt x="3290222" y="1978245"/>
                    <a:pt x="3404526" y="2163487"/>
                  </a:cubicBezTo>
                  <a:cubicBezTo>
                    <a:pt x="3518830" y="2348729"/>
                    <a:pt x="3601738" y="2325089"/>
                    <a:pt x="3742045" y="2352078"/>
                  </a:cubicBezTo>
                  <a:cubicBezTo>
                    <a:pt x="3882352" y="2379067"/>
                    <a:pt x="3915789" y="2325796"/>
                    <a:pt x="4246368" y="2325422"/>
                  </a:cubicBezTo>
                  <a:cubicBezTo>
                    <a:pt x="4397425" y="2033939"/>
                    <a:pt x="4382260" y="1778888"/>
                    <a:pt x="4345159" y="1585229"/>
                  </a:cubicBezTo>
                  <a:cubicBezTo>
                    <a:pt x="4312916" y="1416928"/>
                    <a:pt x="4575424" y="1215134"/>
                    <a:pt x="4595520" y="1195035"/>
                  </a:cubicBezTo>
                  <a:lnTo>
                    <a:pt x="4971995" y="851403"/>
                  </a:lnTo>
                  <a:cubicBezTo>
                    <a:pt x="5048997" y="732692"/>
                    <a:pt x="5350140" y="573523"/>
                    <a:pt x="5615587" y="506143"/>
                  </a:cubicBezTo>
                  <a:cubicBezTo>
                    <a:pt x="5881034" y="438763"/>
                    <a:pt x="6158106" y="483334"/>
                    <a:pt x="6564680" y="447121"/>
                  </a:cubicBezTo>
                  <a:cubicBezTo>
                    <a:pt x="6971254" y="410908"/>
                    <a:pt x="7790334" y="401159"/>
                    <a:pt x="8055029" y="288864"/>
                  </a:cubicBezTo>
                  <a:lnTo>
                    <a:pt x="8344235" y="7269"/>
                  </a:lnTo>
                  <a:lnTo>
                    <a:pt x="6789979" y="45211"/>
                  </a:lnTo>
                  <a:cubicBezTo>
                    <a:pt x="6440261" y="90129"/>
                    <a:pt x="6416194" y="-74014"/>
                    <a:pt x="6054541" y="42860"/>
                  </a:cubicBezTo>
                  <a:cubicBezTo>
                    <a:pt x="5692888" y="159734"/>
                    <a:pt x="4919338" y="588573"/>
                    <a:pt x="4620059" y="746457"/>
                  </a:cubicBezTo>
                  <a:cubicBezTo>
                    <a:pt x="4320781" y="904342"/>
                    <a:pt x="4437854" y="982467"/>
                    <a:pt x="4258870" y="990167"/>
                  </a:cubicBezTo>
                  <a:cubicBezTo>
                    <a:pt x="4079886" y="997867"/>
                    <a:pt x="3847336" y="903758"/>
                    <a:pt x="3588685" y="920247"/>
                  </a:cubicBezTo>
                  <a:cubicBezTo>
                    <a:pt x="3330034" y="936736"/>
                    <a:pt x="3066550" y="1104070"/>
                    <a:pt x="2706964" y="1089104"/>
                  </a:cubicBezTo>
                  <a:cubicBezTo>
                    <a:pt x="2347378" y="1074138"/>
                    <a:pt x="1700491" y="870596"/>
                    <a:pt x="1431170" y="830453"/>
                  </a:cubicBezTo>
                  <a:lnTo>
                    <a:pt x="836080" y="726141"/>
                  </a:lnTo>
                  <a:cubicBezTo>
                    <a:pt x="822015" y="772888"/>
                    <a:pt x="-150062" y="238612"/>
                    <a:pt x="22522" y="329604"/>
                  </a:cubicBezTo>
                  <a:cubicBezTo>
                    <a:pt x="25731" y="781991"/>
                    <a:pt x="-2958" y="1255644"/>
                    <a:pt x="251" y="1708031"/>
                  </a:cubicBezTo>
                  <a:close/>
                </a:path>
              </a:pathLst>
            </a:custGeom>
            <a:solidFill>
              <a:srgbClr val="F2F2F2"/>
            </a:solidFill>
            <a:ln>
              <a:solidFill>
                <a:schemeClr val="bg2">
                  <a:lumMod val="75000"/>
                </a:schemeClr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1" name="Group 100"/>
            <p:cNvGrpSpPr/>
            <p:nvPr/>
          </p:nvGrpSpPr>
          <p:grpSpPr>
            <a:xfrm>
              <a:off x="3199988" y="1288143"/>
              <a:ext cx="1039997" cy="932457"/>
              <a:chOff x="3199988" y="1288143"/>
              <a:chExt cx="1039997" cy="932457"/>
            </a:xfrm>
          </p:grpSpPr>
          <p:sp>
            <p:nvSpPr>
              <p:cNvPr id="111" name="Oval 110"/>
              <p:cNvSpPr/>
              <p:nvPr/>
            </p:nvSpPr>
            <p:spPr>
              <a:xfrm>
                <a:off x="3420520" y="1805273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3985413" y="1929107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" name="Oval 112"/>
              <p:cNvSpPr/>
              <p:nvPr/>
            </p:nvSpPr>
            <p:spPr>
              <a:xfrm rot="20193576">
                <a:off x="3760362" y="2092584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" name="Oval 113"/>
              <p:cNvSpPr/>
              <p:nvPr/>
            </p:nvSpPr>
            <p:spPr>
              <a:xfrm rot="2796065">
                <a:off x="3865139" y="196888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Oval 114"/>
              <p:cNvSpPr/>
              <p:nvPr/>
            </p:nvSpPr>
            <p:spPr>
              <a:xfrm rot="19759323">
                <a:off x="3486172" y="1999850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Oval 115"/>
              <p:cNvSpPr/>
              <p:nvPr/>
            </p:nvSpPr>
            <p:spPr>
              <a:xfrm rot="1470621">
                <a:off x="3715101" y="193949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" name="Oval 116"/>
              <p:cNvSpPr/>
              <p:nvPr/>
            </p:nvSpPr>
            <p:spPr>
              <a:xfrm rot="2796065">
                <a:off x="3622405" y="2059865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Oval 117"/>
              <p:cNvSpPr/>
              <p:nvPr/>
            </p:nvSpPr>
            <p:spPr>
              <a:xfrm rot="2796065">
                <a:off x="4139401" y="187884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" name="Oval 118"/>
              <p:cNvSpPr/>
              <p:nvPr/>
            </p:nvSpPr>
            <p:spPr>
              <a:xfrm rot="16859953">
                <a:off x="3920328" y="2069124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Oval 119"/>
              <p:cNvSpPr/>
              <p:nvPr/>
            </p:nvSpPr>
            <p:spPr>
              <a:xfrm rot="8196065">
                <a:off x="3367196" y="1962604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" name="Oval 120"/>
              <p:cNvSpPr/>
              <p:nvPr/>
            </p:nvSpPr>
            <p:spPr>
              <a:xfrm rot="8196065">
                <a:off x="3607510" y="193011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" name="Oval 121"/>
              <p:cNvSpPr/>
              <p:nvPr/>
            </p:nvSpPr>
            <p:spPr>
              <a:xfrm>
                <a:off x="3722460" y="172554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Oval 122"/>
              <p:cNvSpPr/>
              <p:nvPr/>
            </p:nvSpPr>
            <p:spPr>
              <a:xfrm rot="20193576">
                <a:off x="3591401" y="1785508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Oval 123"/>
              <p:cNvSpPr/>
              <p:nvPr/>
            </p:nvSpPr>
            <p:spPr>
              <a:xfrm rot="2796065">
                <a:off x="3859527" y="183882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Oval 124"/>
              <p:cNvSpPr/>
              <p:nvPr/>
            </p:nvSpPr>
            <p:spPr>
              <a:xfrm rot="16859953">
                <a:off x="3627212" y="156123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Oval 125"/>
              <p:cNvSpPr/>
              <p:nvPr/>
            </p:nvSpPr>
            <p:spPr>
              <a:xfrm rot="8196065">
                <a:off x="3887315" y="1635306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4026863" y="1550174"/>
                <a:ext cx="201168" cy="200025"/>
                <a:chOff x="3596031" y="673855"/>
                <a:chExt cx="201168" cy="200025"/>
              </a:xfrm>
            </p:grpSpPr>
            <p:sp>
              <p:nvSpPr>
                <p:cNvPr id="134" name="Oval 133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5" name="Oval 134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8" name="Group 127"/>
              <p:cNvGrpSpPr/>
              <p:nvPr/>
            </p:nvGrpSpPr>
            <p:grpSpPr>
              <a:xfrm>
                <a:off x="3766573" y="1288143"/>
                <a:ext cx="201168" cy="200025"/>
                <a:chOff x="3596031" y="673855"/>
                <a:chExt cx="201168" cy="200025"/>
              </a:xfrm>
            </p:grpSpPr>
            <p:sp>
              <p:nvSpPr>
                <p:cNvPr id="132" name="Oval 131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3" name="Oval 132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9" name="Group 128"/>
              <p:cNvGrpSpPr/>
              <p:nvPr/>
            </p:nvGrpSpPr>
            <p:grpSpPr>
              <a:xfrm>
                <a:off x="3199988" y="1566107"/>
                <a:ext cx="201168" cy="200025"/>
                <a:chOff x="3596031" y="673855"/>
                <a:chExt cx="201168" cy="200025"/>
              </a:xfrm>
            </p:grpSpPr>
            <p:sp>
              <p:nvSpPr>
                <p:cNvPr id="130" name="Oval 129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1" name="Oval 130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110" name="TextBox 109"/>
            <p:cNvSpPr txBox="1"/>
            <p:nvPr/>
          </p:nvSpPr>
          <p:spPr>
            <a:xfrm rot="20814059">
              <a:off x="2931199" y="1033025"/>
              <a:ext cx="113438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dirty="0" smtClean="0">
                  <a:solidFill>
                    <a:schemeClr val="bg2">
                      <a:lumMod val="50000"/>
                    </a:schemeClr>
                  </a:solidFill>
                </a:rPr>
                <a:t>ACh or NE</a:t>
              </a:r>
              <a:endParaRPr lang="en-US" b="1" dirty="0">
                <a:solidFill>
                  <a:schemeClr val="bg2">
                    <a:lumMod val="50000"/>
                  </a:schemeClr>
                </a:solidFill>
              </a:endParaRPr>
            </a:p>
          </p:txBody>
        </p:sp>
      </p:grpSp>
      <p:sp>
        <p:nvSpPr>
          <p:cNvPr id="2" name="Freeform 1"/>
          <p:cNvSpPr/>
          <p:nvPr/>
        </p:nvSpPr>
        <p:spPr>
          <a:xfrm>
            <a:off x="3085625" y="2573711"/>
            <a:ext cx="521514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762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>
            <a:off x="3713373" y="3438053"/>
            <a:ext cx="536001" cy="593934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762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Oval 45"/>
          <p:cNvSpPr>
            <a:spLocks noChangeArrowheads="1"/>
          </p:cNvSpPr>
          <p:nvPr/>
        </p:nvSpPr>
        <p:spPr bwMode="auto">
          <a:xfrm rot="13793292">
            <a:off x="3455387" y="295400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7" name="Oval 46"/>
          <p:cNvSpPr>
            <a:spLocks noChangeArrowheads="1"/>
          </p:cNvSpPr>
          <p:nvPr/>
        </p:nvSpPr>
        <p:spPr bwMode="auto">
          <a:xfrm rot="13793292">
            <a:off x="3360447" y="2827779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8" name="Oval 45"/>
          <p:cNvSpPr>
            <a:spLocks noChangeArrowheads="1"/>
          </p:cNvSpPr>
          <p:nvPr/>
        </p:nvSpPr>
        <p:spPr bwMode="auto">
          <a:xfrm rot="13793292">
            <a:off x="3943235" y="364339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9" name="Oval 46"/>
          <p:cNvSpPr>
            <a:spLocks noChangeArrowheads="1"/>
          </p:cNvSpPr>
          <p:nvPr/>
        </p:nvSpPr>
        <p:spPr bwMode="auto">
          <a:xfrm rot="13793292">
            <a:off x="3842100" y="352336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79" name="Oval 45"/>
          <p:cNvSpPr>
            <a:spLocks noChangeArrowheads="1"/>
          </p:cNvSpPr>
          <p:nvPr/>
        </p:nvSpPr>
        <p:spPr bwMode="auto">
          <a:xfrm rot="13793292">
            <a:off x="3671576" y="3272810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0" name="Oval 46"/>
          <p:cNvSpPr>
            <a:spLocks noChangeArrowheads="1"/>
          </p:cNvSpPr>
          <p:nvPr/>
        </p:nvSpPr>
        <p:spPr bwMode="auto">
          <a:xfrm rot="13793292">
            <a:off x="3576636" y="3146585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44" name="Freeform 143"/>
          <p:cNvSpPr/>
          <p:nvPr/>
        </p:nvSpPr>
        <p:spPr>
          <a:xfrm>
            <a:off x="-297234" y="2280425"/>
            <a:ext cx="4457700" cy="4686300"/>
          </a:xfrm>
          <a:custGeom>
            <a:avLst/>
            <a:gdLst>
              <a:gd name="connsiteX0" fmla="*/ 38100 w 4457700"/>
              <a:gd name="connsiteY0" fmla="*/ 3743325 h 4686300"/>
              <a:gd name="connsiteX1" fmla="*/ 47625 w 4457700"/>
              <a:gd name="connsiteY1" fmla="*/ 3619500 h 4686300"/>
              <a:gd name="connsiteX2" fmla="*/ 57150 w 4457700"/>
              <a:gd name="connsiteY2" fmla="*/ 3571875 h 4686300"/>
              <a:gd name="connsiteX3" fmla="*/ 76200 w 4457700"/>
              <a:gd name="connsiteY3" fmla="*/ 3457575 h 4686300"/>
              <a:gd name="connsiteX4" fmla="*/ 85725 w 4457700"/>
              <a:gd name="connsiteY4" fmla="*/ 3429000 h 4686300"/>
              <a:gd name="connsiteX5" fmla="*/ 114300 w 4457700"/>
              <a:gd name="connsiteY5" fmla="*/ 3324225 h 4686300"/>
              <a:gd name="connsiteX6" fmla="*/ 133350 w 4457700"/>
              <a:gd name="connsiteY6" fmla="*/ 3295650 h 4686300"/>
              <a:gd name="connsiteX7" fmla="*/ 152400 w 4457700"/>
              <a:gd name="connsiteY7" fmla="*/ 3228975 h 4686300"/>
              <a:gd name="connsiteX8" fmla="*/ 171450 w 4457700"/>
              <a:gd name="connsiteY8" fmla="*/ 3200400 h 4686300"/>
              <a:gd name="connsiteX9" fmla="*/ 200025 w 4457700"/>
              <a:gd name="connsiteY9" fmla="*/ 3143250 h 4686300"/>
              <a:gd name="connsiteX10" fmla="*/ 228600 w 4457700"/>
              <a:gd name="connsiteY10" fmla="*/ 3048000 h 4686300"/>
              <a:gd name="connsiteX11" fmla="*/ 238125 w 4457700"/>
              <a:gd name="connsiteY11" fmla="*/ 3019425 h 4686300"/>
              <a:gd name="connsiteX12" fmla="*/ 257175 w 4457700"/>
              <a:gd name="connsiteY12" fmla="*/ 2990850 h 4686300"/>
              <a:gd name="connsiteX13" fmla="*/ 276225 w 4457700"/>
              <a:gd name="connsiteY13" fmla="*/ 2933700 h 4686300"/>
              <a:gd name="connsiteX14" fmla="*/ 285750 w 4457700"/>
              <a:gd name="connsiteY14" fmla="*/ 2905125 h 4686300"/>
              <a:gd name="connsiteX15" fmla="*/ 304800 w 4457700"/>
              <a:gd name="connsiteY15" fmla="*/ 2876550 h 4686300"/>
              <a:gd name="connsiteX16" fmla="*/ 314325 w 4457700"/>
              <a:gd name="connsiteY16" fmla="*/ 2838450 h 4686300"/>
              <a:gd name="connsiteX17" fmla="*/ 352425 w 4457700"/>
              <a:gd name="connsiteY17" fmla="*/ 2733675 h 4686300"/>
              <a:gd name="connsiteX18" fmla="*/ 361950 w 4457700"/>
              <a:gd name="connsiteY18" fmla="*/ 2686050 h 4686300"/>
              <a:gd name="connsiteX19" fmla="*/ 381000 w 4457700"/>
              <a:gd name="connsiteY19" fmla="*/ 2628900 h 4686300"/>
              <a:gd name="connsiteX20" fmla="*/ 390525 w 4457700"/>
              <a:gd name="connsiteY20" fmla="*/ 2571750 h 4686300"/>
              <a:gd name="connsiteX21" fmla="*/ 409575 w 4457700"/>
              <a:gd name="connsiteY21" fmla="*/ 2514600 h 4686300"/>
              <a:gd name="connsiteX22" fmla="*/ 447675 w 4457700"/>
              <a:gd name="connsiteY22" fmla="*/ 2400300 h 4686300"/>
              <a:gd name="connsiteX23" fmla="*/ 457200 w 4457700"/>
              <a:gd name="connsiteY23" fmla="*/ 2371725 h 4686300"/>
              <a:gd name="connsiteX24" fmla="*/ 466725 w 4457700"/>
              <a:gd name="connsiteY24" fmla="*/ 2343150 h 4686300"/>
              <a:gd name="connsiteX25" fmla="*/ 495300 w 4457700"/>
              <a:gd name="connsiteY25" fmla="*/ 2190750 h 4686300"/>
              <a:gd name="connsiteX26" fmla="*/ 514350 w 4457700"/>
              <a:gd name="connsiteY26" fmla="*/ 1971675 h 4686300"/>
              <a:gd name="connsiteX27" fmla="*/ 552450 w 4457700"/>
              <a:gd name="connsiteY27" fmla="*/ 1771650 h 4686300"/>
              <a:gd name="connsiteX28" fmla="*/ 571500 w 4457700"/>
              <a:gd name="connsiteY28" fmla="*/ 1666875 h 4686300"/>
              <a:gd name="connsiteX29" fmla="*/ 581025 w 4457700"/>
              <a:gd name="connsiteY29" fmla="*/ 1628775 h 4686300"/>
              <a:gd name="connsiteX30" fmla="*/ 600075 w 4457700"/>
              <a:gd name="connsiteY30" fmla="*/ 1571625 h 4686300"/>
              <a:gd name="connsiteX31" fmla="*/ 619125 w 4457700"/>
              <a:gd name="connsiteY31" fmla="*/ 1543050 h 4686300"/>
              <a:gd name="connsiteX32" fmla="*/ 628650 w 4457700"/>
              <a:gd name="connsiteY32" fmla="*/ 1485900 h 4686300"/>
              <a:gd name="connsiteX33" fmla="*/ 647700 w 4457700"/>
              <a:gd name="connsiteY33" fmla="*/ 1428750 h 4686300"/>
              <a:gd name="connsiteX34" fmla="*/ 657225 w 4457700"/>
              <a:gd name="connsiteY34" fmla="*/ 1400175 h 4686300"/>
              <a:gd name="connsiteX35" fmla="*/ 676275 w 4457700"/>
              <a:gd name="connsiteY35" fmla="*/ 1352550 h 4686300"/>
              <a:gd name="connsiteX36" fmla="*/ 685800 w 4457700"/>
              <a:gd name="connsiteY36" fmla="*/ 1304925 h 4686300"/>
              <a:gd name="connsiteX37" fmla="*/ 704850 w 4457700"/>
              <a:gd name="connsiteY37" fmla="*/ 1247775 h 4686300"/>
              <a:gd name="connsiteX38" fmla="*/ 714375 w 4457700"/>
              <a:gd name="connsiteY38" fmla="*/ 1219200 h 4686300"/>
              <a:gd name="connsiteX39" fmla="*/ 733425 w 4457700"/>
              <a:gd name="connsiteY39" fmla="*/ 1133475 h 4686300"/>
              <a:gd name="connsiteX40" fmla="*/ 752475 w 4457700"/>
              <a:gd name="connsiteY40" fmla="*/ 1076325 h 4686300"/>
              <a:gd name="connsiteX41" fmla="*/ 771525 w 4457700"/>
              <a:gd name="connsiteY41" fmla="*/ 1028700 h 4686300"/>
              <a:gd name="connsiteX42" fmla="*/ 790575 w 4457700"/>
              <a:gd name="connsiteY42" fmla="*/ 952500 h 4686300"/>
              <a:gd name="connsiteX43" fmla="*/ 809625 w 4457700"/>
              <a:gd name="connsiteY43" fmla="*/ 914400 h 4686300"/>
              <a:gd name="connsiteX44" fmla="*/ 819150 w 4457700"/>
              <a:gd name="connsiteY44" fmla="*/ 876300 h 4686300"/>
              <a:gd name="connsiteX45" fmla="*/ 847725 w 4457700"/>
              <a:gd name="connsiteY45" fmla="*/ 847725 h 4686300"/>
              <a:gd name="connsiteX46" fmla="*/ 857250 w 4457700"/>
              <a:gd name="connsiteY46" fmla="*/ 819150 h 4686300"/>
              <a:gd name="connsiteX47" fmla="*/ 895350 w 4457700"/>
              <a:gd name="connsiteY47" fmla="*/ 762000 h 4686300"/>
              <a:gd name="connsiteX48" fmla="*/ 904875 w 4457700"/>
              <a:gd name="connsiteY48" fmla="*/ 733425 h 4686300"/>
              <a:gd name="connsiteX49" fmla="*/ 933450 w 4457700"/>
              <a:gd name="connsiteY49" fmla="*/ 704850 h 4686300"/>
              <a:gd name="connsiteX50" fmla="*/ 981075 w 4457700"/>
              <a:gd name="connsiteY50" fmla="*/ 638175 h 4686300"/>
              <a:gd name="connsiteX51" fmla="*/ 1019175 w 4457700"/>
              <a:gd name="connsiteY51" fmla="*/ 581025 h 4686300"/>
              <a:gd name="connsiteX52" fmla="*/ 1028700 w 4457700"/>
              <a:gd name="connsiteY52" fmla="*/ 552450 h 4686300"/>
              <a:gd name="connsiteX53" fmla="*/ 1057275 w 4457700"/>
              <a:gd name="connsiteY53" fmla="*/ 523875 h 4686300"/>
              <a:gd name="connsiteX54" fmla="*/ 1076325 w 4457700"/>
              <a:gd name="connsiteY54" fmla="*/ 495300 h 4686300"/>
              <a:gd name="connsiteX55" fmla="*/ 1133475 w 4457700"/>
              <a:gd name="connsiteY55" fmla="*/ 438150 h 4686300"/>
              <a:gd name="connsiteX56" fmla="*/ 1152525 w 4457700"/>
              <a:gd name="connsiteY56" fmla="*/ 409575 h 4686300"/>
              <a:gd name="connsiteX57" fmla="*/ 1181100 w 4457700"/>
              <a:gd name="connsiteY57" fmla="*/ 390525 h 4686300"/>
              <a:gd name="connsiteX58" fmla="*/ 1219200 w 4457700"/>
              <a:gd name="connsiteY58" fmla="*/ 361950 h 4686300"/>
              <a:gd name="connsiteX59" fmla="*/ 1276350 w 4457700"/>
              <a:gd name="connsiteY59" fmla="*/ 323850 h 4686300"/>
              <a:gd name="connsiteX60" fmla="*/ 1304925 w 4457700"/>
              <a:gd name="connsiteY60" fmla="*/ 304800 h 4686300"/>
              <a:gd name="connsiteX61" fmla="*/ 1343025 w 4457700"/>
              <a:gd name="connsiteY61" fmla="*/ 295275 h 4686300"/>
              <a:gd name="connsiteX62" fmla="*/ 1400175 w 4457700"/>
              <a:gd name="connsiteY62" fmla="*/ 257175 h 4686300"/>
              <a:gd name="connsiteX63" fmla="*/ 1428750 w 4457700"/>
              <a:gd name="connsiteY63" fmla="*/ 228600 h 4686300"/>
              <a:gd name="connsiteX64" fmla="*/ 1457325 w 4457700"/>
              <a:gd name="connsiteY64" fmla="*/ 219075 h 4686300"/>
              <a:gd name="connsiteX65" fmla="*/ 1514475 w 4457700"/>
              <a:gd name="connsiteY65" fmla="*/ 180975 h 4686300"/>
              <a:gd name="connsiteX66" fmla="*/ 1552575 w 4457700"/>
              <a:gd name="connsiteY66" fmla="*/ 152400 h 4686300"/>
              <a:gd name="connsiteX67" fmla="*/ 1590675 w 4457700"/>
              <a:gd name="connsiteY67" fmla="*/ 142875 h 4686300"/>
              <a:gd name="connsiteX68" fmla="*/ 1619250 w 4457700"/>
              <a:gd name="connsiteY68" fmla="*/ 133350 h 4686300"/>
              <a:gd name="connsiteX69" fmla="*/ 1647825 w 4457700"/>
              <a:gd name="connsiteY69" fmla="*/ 114300 h 4686300"/>
              <a:gd name="connsiteX70" fmla="*/ 1676400 w 4457700"/>
              <a:gd name="connsiteY70" fmla="*/ 104775 h 4686300"/>
              <a:gd name="connsiteX71" fmla="*/ 1704975 w 4457700"/>
              <a:gd name="connsiteY71" fmla="*/ 85725 h 4686300"/>
              <a:gd name="connsiteX72" fmla="*/ 1733550 w 4457700"/>
              <a:gd name="connsiteY72" fmla="*/ 76200 h 4686300"/>
              <a:gd name="connsiteX73" fmla="*/ 1809750 w 4457700"/>
              <a:gd name="connsiteY73" fmla="*/ 57150 h 4686300"/>
              <a:gd name="connsiteX74" fmla="*/ 1943100 w 4457700"/>
              <a:gd name="connsiteY74" fmla="*/ 28575 h 4686300"/>
              <a:gd name="connsiteX75" fmla="*/ 2019300 w 4457700"/>
              <a:gd name="connsiteY75" fmla="*/ 19050 h 4686300"/>
              <a:gd name="connsiteX76" fmla="*/ 2105025 w 4457700"/>
              <a:gd name="connsiteY76" fmla="*/ 0 h 4686300"/>
              <a:gd name="connsiteX77" fmla="*/ 2819400 w 4457700"/>
              <a:gd name="connsiteY77" fmla="*/ 9525 h 4686300"/>
              <a:gd name="connsiteX78" fmla="*/ 2895600 w 4457700"/>
              <a:gd name="connsiteY78" fmla="*/ 28575 h 4686300"/>
              <a:gd name="connsiteX79" fmla="*/ 2962275 w 4457700"/>
              <a:gd name="connsiteY79" fmla="*/ 47625 h 4686300"/>
              <a:gd name="connsiteX80" fmla="*/ 2990850 w 4457700"/>
              <a:gd name="connsiteY80" fmla="*/ 66675 h 4686300"/>
              <a:gd name="connsiteX81" fmla="*/ 3009900 w 4457700"/>
              <a:gd name="connsiteY81" fmla="*/ 95250 h 4686300"/>
              <a:gd name="connsiteX82" fmla="*/ 3009900 w 4457700"/>
              <a:gd name="connsiteY82" fmla="*/ 266700 h 4686300"/>
              <a:gd name="connsiteX83" fmla="*/ 3000375 w 4457700"/>
              <a:gd name="connsiteY83" fmla="*/ 342900 h 4686300"/>
              <a:gd name="connsiteX84" fmla="*/ 2990850 w 4457700"/>
              <a:gd name="connsiteY84" fmla="*/ 371475 h 4686300"/>
              <a:gd name="connsiteX85" fmla="*/ 2981325 w 4457700"/>
              <a:gd name="connsiteY85" fmla="*/ 409575 h 4686300"/>
              <a:gd name="connsiteX86" fmla="*/ 3000375 w 4457700"/>
              <a:gd name="connsiteY86" fmla="*/ 657225 h 4686300"/>
              <a:gd name="connsiteX87" fmla="*/ 3009900 w 4457700"/>
              <a:gd name="connsiteY87" fmla="*/ 685800 h 4686300"/>
              <a:gd name="connsiteX88" fmla="*/ 3019425 w 4457700"/>
              <a:gd name="connsiteY88" fmla="*/ 723900 h 4686300"/>
              <a:gd name="connsiteX89" fmla="*/ 3076575 w 4457700"/>
              <a:gd name="connsiteY89" fmla="*/ 762000 h 4686300"/>
              <a:gd name="connsiteX90" fmla="*/ 3095625 w 4457700"/>
              <a:gd name="connsiteY90" fmla="*/ 790575 h 4686300"/>
              <a:gd name="connsiteX91" fmla="*/ 3124200 w 4457700"/>
              <a:gd name="connsiteY91" fmla="*/ 800100 h 4686300"/>
              <a:gd name="connsiteX92" fmla="*/ 3143250 w 4457700"/>
              <a:gd name="connsiteY92" fmla="*/ 838200 h 4686300"/>
              <a:gd name="connsiteX93" fmla="*/ 3171825 w 4457700"/>
              <a:gd name="connsiteY93" fmla="*/ 866775 h 4686300"/>
              <a:gd name="connsiteX94" fmla="*/ 3286125 w 4457700"/>
              <a:gd name="connsiteY94" fmla="*/ 942975 h 4686300"/>
              <a:gd name="connsiteX95" fmla="*/ 3314700 w 4457700"/>
              <a:gd name="connsiteY95" fmla="*/ 962025 h 4686300"/>
              <a:gd name="connsiteX96" fmla="*/ 3352800 w 4457700"/>
              <a:gd name="connsiteY96" fmla="*/ 971550 h 4686300"/>
              <a:gd name="connsiteX97" fmla="*/ 3371850 w 4457700"/>
              <a:gd name="connsiteY97" fmla="*/ 1000125 h 4686300"/>
              <a:gd name="connsiteX98" fmla="*/ 3381375 w 4457700"/>
              <a:gd name="connsiteY98" fmla="*/ 1028700 h 4686300"/>
              <a:gd name="connsiteX99" fmla="*/ 3419475 w 4457700"/>
              <a:gd name="connsiteY99" fmla="*/ 1085850 h 4686300"/>
              <a:gd name="connsiteX100" fmla="*/ 3438525 w 4457700"/>
              <a:gd name="connsiteY100" fmla="*/ 1152525 h 4686300"/>
              <a:gd name="connsiteX101" fmla="*/ 3495675 w 4457700"/>
              <a:gd name="connsiteY101" fmla="*/ 1247775 h 4686300"/>
              <a:gd name="connsiteX102" fmla="*/ 3524250 w 4457700"/>
              <a:gd name="connsiteY102" fmla="*/ 1295400 h 4686300"/>
              <a:gd name="connsiteX103" fmla="*/ 3562350 w 4457700"/>
              <a:gd name="connsiteY103" fmla="*/ 1352550 h 4686300"/>
              <a:gd name="connsiteX104" fmla="*/ 3581400 w 4457700"/>
              <a:gd name="connsiteY104" fmla="*/ 1381125 h 4686300"/>
              <a:gd name="connsiteX105" fmla="*/ 3638550 w 4457700"/>
              <a:gd name="connsiteY105" fmla="*/ 1438275 h 4686300"/>
              <a:gd name="connsiteX106" fmla="*/ 3667125 w 4457700"/>
              <a:gd name="connsiteY106" fmla="*/ 1466850 h 4686300"/>
              <a:gd name="connsiteX107" fmla="*/ 3714750 w 4457700"/>
              <a:gd name="connsiteY107" fmla="*/ 1524000 h 4686300"/>
              <a:gd name="connsiteX108" fmla="*/ 3733800 w 4457700"/>
              <a:gd name="connsiteY108" fmla="*/ 1552575 h 4686300"/>
              <a:gd name="connsiteX109" fmla="*/ 3762375 w 4457700"/>
              <a:gd name="connsiteY109" fmla="*/ 1581150 h 4686300"/>
              <a:gd name="connsiteX110" fmla="*/ 3800475 w 4457700"/>
              <a:gd name="connsiteY110" fmla="*/ 1638300 h 4686300"/>
              <a:gd name="connsiteX111" fmla="*/ 3848100 w 4457700"/>
              <a:gd name="connsiteY111" fmla="*/ 1695450 h 4686300"/>
              <a:gd name="connsiteX112" fmla="*/ 3876675 w 4457700"/>
              <a:gd name="connsiteY112" fmla="*/ 1724025 h 4686300"/>
              <a:gd name="connsiteX113" fmla="*/ 3924300 w 4457700"/>
              <a:gd name="connsiteY113" fmla="*/ 1771650 h 4686300"/>
              <a:gd name="connsiteX114" fmla="*/ 3943350 w 4457700"/>
              <a:gd name="connsiteY114" fmla="*/ 1800225 h 4686300"/>
              <a:gd name="connsiteX115" fmla="*/ 4029075 w 4457700"/>
              <a:gd name="connsiteY115" fmla="*/ 1866900 h 4686300"/>
              <a:gd name="connsiteX116" fmla="*/ 4057650 w 4457700"/>
              <a:gd name="connsiteY116" fmla="*/ 1885950 h 4686300"/>
              <a:gd name="connsiteX117" fmla="*/ 4086225 w 4457700"/>
              <a:gd name="connsiteY117" fmla="*/ 1905000 h 4686300"/>
              <a:gd name="connsiteX118" fmla="*/ 4143375 w 4457700"/>
              <a:gd name="connsiteY118" fmla="*/ 1952625 h 4686300"/>
              <a:gd name="connsiteX119" fmla="*/ 4191000 w 4457700"/>
              <a:gd name="connsiteY119" fmla="*/ 2000250 h 4686300"/>
              <a:gd name="connsiteX120" fmla="*/ 4219575 w 4457700"/>
              <a:gd name="connsiteY120" fmla="*/ 2028825 h 4686300"/>
              <a:gd name="connsiteX121" fmla="*/ 4248150 w 4457700"/>
              <a:gd name="connsiteY121" fmla="*/ 2038350 h 4686300"/>
              <a:gd name="connsiteX122" fmla="*/ 4276725 w 4457700"/>
              <a:gd name="connsiteY122" fmla="*/ 2057400 h 4686300"/>
              <a:gd name="connsiteX123" fmla="*/ 4305300 w 4457700"/>
              <a:gd name="connsiteY123" fmla="*/ 2066925 h 4686300"/>
              <a:gd name="connsiteX124" fmla="*/ 4343400 w 4457700"/>
              <a:gd name="connsiteY124" fmla="*/ 2085975 h 4686300"/>
              <a:gd name="connsiteX125" fmla="*/ 4429125 w 4457700"/>
              <a:gd name="connsiteY125" fmla="*/ 2105025 h 4686300"/>
              <a:gd name="connsiteX126" fmla="*/ 4448175 w 4457700"/>
              <a:gd name="connsiteY126" fmla="*/ 2162175 h 4686300"/>
              <a:gd name="connsiteX127" fmla="*/ 4457700 w 4457700"/>
              <a:gd name="connsiteY127" fmla="*/ 2190750 h 4686300"/>
              <a:gd name="connsiteX128" fmla="*/ 4448175 w 4457700"/>
              <a:gd name="connsiteY128" fmla="*/ 2305050 h 4686300"/>
              <a:gd name="connsiteX129" fmla="*/ 4391025 w 4457700"/>
              <a:gd name="connsiteY129" fmla="*/ 2419350 h 4686300"/>
              <a:gd name="connsiteX130" fmla="*/ 4371975 w 4457700"/>
              <a:gd name="connsiteY130" fmla="*/ 2457450 h 4686300"/>
              <a:gd name="connsiteX131" fmla="*/ 4362450 w 4457700"/>
              <a:gd name="connsiteY131" fmla="*/ 2486025 h 4686300"/>
              <a:gd name="connsiteX132" fmla="*/ 4343400 w 4457700"/>
              <a:gd name="connsiteY132" fmla="*/ 2514600 h 4686300"/>
              <a:gd name="connsiteX133" fmla="*/ 4324350 w 4457700"/>
              <a:gd name="connsiteY133" fmla="*/ 2571750 h 4686300"/>
              <a:gd name="connsiteX134" fmla="*/ 4257675 w 4457700"/>
              <a:gd name="connsiteY134" fmla="*/ 2667000 h 4686300"/>
              <a:gd name="connsiteX135" fmla="*/ 4229100 w 4457700"/>
              <a:gd name="connsiteY135" fmla="*/ 2724150 h 4686300"/>
              <a:gd name="connsiteX136" fmla="*/ 4162425 w 4457700"/>
              <a:gd name="connsiteY136" fmla="*/ 2809875 h 4686300"/>
              <a:gd name="connsiteX137" fmla="*/ 4124325 w 4457700"/>
              <a:gd name="connsiteY137" fmla="*/ 2867025 h 4686300"/>
              <a:gd name="connsiteX138" fmla="*/ 4048125 w 4457700"/>
              <a:gd name="connsiteY138" fmla="*/ 2943225 h 4686300"/>
              <a:gd name="connsiteX139" fmla="*/ 4019550 w 4457700"/>
              <a:gd name="connsiteY139" fmla="*/ 2971800 h 4686300"/>
              <a:gd name="connsiteX140" fmla="*/ 3943350 w 4457700"/>
              <a:gd name="connsiteY140" fmla="*/ 3019425 h 4686300"/>
              <a:gd name="connsiteX141" fmla="*/ 3914775 w 4457700"/>
              <a:gd name="connsiteY141" fmla="*/ 3048000 h 4686300"/>
              <a:gd name="connsiteX142" fmla="*/ 3848100 w 4457700"/>
              <a:gd name="connsiteY142" fmla="*/ 3086100 h 4686300"/>
              <a:gd name="connsiteX143" fmla="*/ 3781425 w 4457700"/>
              <a:gd name="connsiteY143" fmla="*/ 3133725 h 4686300"/>
              <a:gd name="connsiteX144" fmla="*/ 3743325 w 4457700"/>
              <a:gd name="connsiteY144" fmla="*/ 3143250 h 4686300"/>
              <a:gd name="connsiteX145" fmla="*/ 3714750 w 4457700"/>
              <a:gd name="connsiteY145" fmla="*/ 3152775 h 4686300"/>
              <a:gd name="connsiteX146" fmla="*/ 3676650 w 4457700"/>
              <a:gd name="connsiteY146" fmla="*/ 3171825 h 4686300"/>
              <a:gd name="connsiteX147" fmla="*/ 3581400 w 4457700"/>
              <a:gd name="connsiteY147" fmla="*/ 3190875 h 4686300"/>
              <a:gd name="connsiteX148" fmla="*/ 3476625 w 4457700"/>
              <a:gd name="connsiteY148" fmla="*/ 3228975 h 4686300"/>
              <a:gd name="connsiteX149" fmla="*/ 3409950 w 4457700"/>
              <a:gd name="connsiteY149" fmla="*/ 3248025 h 4686300"/>
              <a:gd name="connsiteX150" fmla="*/ 3314700 w 4457700"/>
              <a:gd name="connsiteY150" fmla="*/ 3276600 h 4686300"/>
              <a:gd name="connsiteX151" fmla="*/ 3105150 w 4457700"/>
              <a:gd name="connsiteY151" fmla="*/ 3324225 h 4686300"/>
              <a:gd name="connsiteX152" fmla="*/ 2828925 w 4457700"/>
              <a:gd name="connsiteY152" fmla="*/ 3352800 h 4686300"/>
              <a:gd name="connsiteX153" fmla="*/ 2752725 w 4457700"/>
              <a:gd name="connsiteY153" fmla="*/ 3371850 h 4686300"/>
              <a:gd name="connsiteX154" fmla="*/ 2676525 w 4457700"/>
              <a:gd name="connsiteY154" fmla="*/ 3381375 h 4686300"/>
              <a:gd name="connsiteX155" fmla="*/ 2571750 w 4457700"/>
              <a:gd name="connsiteY155" fmla="*/ 3400425 h 4686300"/>
              <a:gd name="connsiteX156" fmla="*/ 2295525 w 4457700"/>
              <a:gd name="connsiteY156" fmla="*/ 3409950 h 4686300"/>
              <a:gd name="connsiteX157" fmla="*/ 2200275 w 4457700"/>
              <a:gd name="connsiteY157" fmla="*/ 3419475 h 4686300"/>
              <a:gd name="connsiteX158" fmla="*/ 2124075 w 4457700"/>
              <a:gd name="connsiteY158" fmla="*/ 3429000 h 4686300"/>
              <a:gd name="connsiteX159" fmla="*/ 1514475 w 4457700"/>
              <a:gd name="connsiteY159" fmla="*/ 3438525 h 4686300"/>
              <a:gd name="connsiteX160" fmla="*/ 1333500 w 4457700"/>
              <a:gd name="connsiteY160" fmla="*/ 3476625 h 4686300"/>
              <a:gd name="connsiteX161" fmla="*/ 1266825 w 4457700"/>
              <a:gd name="connsiteY161" fmla="*/ 3486150 h 4686300"/>
              <a:gd name="connsiteX162" fmla="*/ 1219200 w 4457700"/>
              <a:gd name="connsiteY162" fmla="*/ 3495675 h 4686300"/>
              <a:gd name="connsiteX163" fmla="*/ 1133475 w 4457700"/>
              <a:gd name="connsiteY163" fmla="*/ 3505200 h 4686300"/>
              <a:gd name="connsiteX164" fmla="*/ 1104900 w 4457700"/>
              <a:gd name="connsiteY164" fmla="*/ 3514725 h 4686300"/>
              <a:gd name="connsiteX165" fmla="*/ 1057275 w 4457700"/>
              <a:gd name="connsiteY165" fmla="*/ 3524250 h 4686300"/>
              <a:gd name="connsiteX166" fmla="*/ 1019175 w 4457700"/>
              <a:gd name="connsiteY166" fmla="*/ 3543300 h 4686300"/>
              <a:gd name="connsiteX167" fmla="*/ 962025 w 4457700"/>
              <a:gd name="connsiteY167" fmla="*/ 3552825 h 4686300"/>
              <a:gd name="connsiteX168" fmla="*/ 895350 w 4457700"/>
              <a:gd name="connsiteY168" fmla="*/ 3571875 h 4686300"/>
              <a:gd name="connsiteX169" fmla="*/ 847725 w 4457700"/>
              <a:gd name="connsiteY169" fmla="*/ 3581400 h 4686300"/>
              <a:gd name="connsiteX170" fmla="*/ 819150 w 4457700"/>
              <a:gd name="connsiteY170" fmla="*/ 3590925 h 4686300"/>
              <a:gd name="connsiteX171" fmla="*/ 742950 w 4457700"/>
              <a:gd name="connsiteY171" fmla="*/ 3609975 h 4686300"/>
              <a:gd name="connsiteX172" fmla="*/ 666750 w 4457700"/>
              <a:gd name="connsiteY172" fmla="*/ 3629025 h 4686300"/>
              <a:gd name="connsiteX173" fmla="*/ 609600 w 4457700"/>
              <a:gd name="connsiteY173" fmla="*/ 3667125 h 4686300"/>
              <a:gd name="connsiteX174" fmla="*/ 542925 w 4457700"/>
              <a:gd name="connsiteY174" fmla="*/ 3714750 h 4686300"/>
              <a:gd name="connsiteX175" fmla="*/ 523875 w 4457700"/>
              <a:gd name="connsiteY175" fmla="*/ 3743325 h 4686300"/>
              <a:gd name="connsiteX176" fmla="*/ 457200 w 4457700"/>
              <a:gd name="connsiteY176" fmla="*/ 3800475 h 4686300"/>
              <a:gd name="connsiteX177" fmla="*/ 419100 w 4457700"/>
              <a:gd name="connsiteY177" fmla="*/ 3857625 h 4686300"/>
              <a:gd name="connsiteX178" fmla="*/ 400050 w 4457700"/>
              <a:gd name="connsiteY178" fmla="*/ 3886200 h 4686300"/>
              <a:gd name="connsiteX179" fmla="*/ 361950 w 4457700"/>
              <a:gd name="connsiteY179" fmla="*/ 3962400 h 4686300"/>
              <a:gd name="connsiteX180" fmla="*/ 342900 w 4457700"/>
              <a:gd name="connsiteY180" fmla="*/ 3990975 h 4686300"/>
              <a:gd name="connsiteX181" fmla="*/ 333375 w 4457700"/>
              <a:gd name="connsiteY181" fmla="*/ 4019550 h 4686300"/>
              <a:gd name="connsiteX182" fmla="*/ 285750 w 4457700"/>
              <a:gd name="connsiteY182" fmla="*/ 4076700 h 4686300"/>
              <a:gd name="connsiteX183" fmla="*/ 276225 w 4457700"/>
              <a:gd name="connsiteY183" fmla="*/ 4105275 h 4686300"/>
              <a:gd name="connsiteX184" fmla="*/ 228600 w 4457700"/>
              <a:gd name="connsiteY184" fmla="*/ 4171950 h 4686300"/>
              <a:gd name="connsiteX185" fmla="*/ 200025 w 4457700"/>
              <a:gd name="connsiteY185" fmla="*/ 4238625 h 4686300"/>
              <a:gd name="connsiteX186" fmla="*/ 190500 w 4457700"/>
              <a:gd name="connsiteY186" fmla="*/ 4267200 h 4686300"/>
              <a:gd name="connsiteX187" fmla="*/ 171450 w 4457700"/>
              <a:gd name="connsiteY187" fmla="*/ 4295775 h 4686300"/>
              <a:gd name="connsiteX188" fmla="*/ 152400 w 4457700"/>
              <a:gd name="connsiteY188" fmla="*/ 4352925 h 4686300"/>
              <a:gd name="connsiteX189" fmla="*/ 133350 w 4457700"/>
              <a:gd name="connsiteY189" fmla="*/ 4419600 h 4686300"/>
              <a:gd name="connsiteX190" fmla="*/ 114300 w 4457700"/>
              <a:gd name="connsiteY190" fmla="*/ 4448175 h 4686300"/>
              <a:gd name="connsiteX191" fmla="*/ 85725 w 4457700"/>
              <a:gd name="connsiteY191" fmla="*/ 4505325 h 4686300"/>
              <a:gd name="connsiteX192" fmla="*/ 76200 w 4457700"/>
              <a:gd name="connsiteY192" fmla="*/ 4543425 h 4686300"/>
              <a:gd name="connsiteX193" fmla="*/ 38100 w 4457700"/>
              <a:gd name="connsiteY193" fmla="*/ 4600575 h 4686300"/>
              <a:gd name="connsiteX194" fmla="*/ 0 w 4457700"/>
              <a:gd name="connsiteY194" fmla="*/ 4686300 h 4686300"/>
              <a:gd name="connsiteX195" fmla="*/ 9525 w 4457700"/>
              <a:gd name="connsiteY195" fmla="*/ 3790950 h 4686300"/>
              <a:gd name="connsiteX196" fmla="*/ 28575 w 4457700"/>
              <a:gd name="connsiteY196" fmla="*/ 3657600 h 4686300"/>
              <a:gd name="connsiteX197" fmla="*/ 38100 w 4457700"/>
              <a:gd name="connsiteY197" fmla="*/ 3743325 h 468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</a:cxnLst>
            <a:rect l="l" t="t" r="r" b="b"/>
            <a:pathLst>
              <a:path w="4457700" h="4686300">
                <a:moveTo>
                  <a:pt x="38100" y="3743325"/>
                </a:moveTo>
                <a:cubicBezTo>
                  <a:pt x="41275" y="3736975"/>
                  <a:pt x="43053" y="3660644"/>
                  <a:pt x="47625" y="3619500"/>
                </a:cubicBezTo>
                <a:cubicBezTo>
                  <a:pt x="49413" y="3603410"/>
                  <a:pt x="54488" y="3587844"/>
                  <a:pt x="57150" y="3571875"/>
                </a:cubicBezTo>
                <a:cubicBezTo>
                  <a:pt x="65215" y="3523488"/>
                  <a:pt x="64976" y="3502470"/>
                  <a:pt x="76200" y="3457575"/>
                </a:cubicBezTo>
                <a:cubicBezTo>
                  <a:pt x="78635" y="3447835"/>
                  <a:pt x="83290" y="3438740"/>
                  <a:pt x="85725" y="3429000"/>
                </a:cubicBezTo>
                <a:cubicBezTo>
                  <a:pt x="92882" y="3400373"/>
                  <a:pt x="97953" y="3348746"/>
                  <a:pt x="114300" y="3324225"/>
                </a:cubicBezTo>
                <a:lnTo>
                  <a:pt x="133350" y="3295650"/>
                </a:lnTo>
                <a:cubicBezTo>
                  <a:pt x="136402" y="3283443"/>
                  <a:pt x="145568" y="3242640"/>
                  <a:pt x="152400" y="3228975"/>
                </a:cubicBezTo>
                <a:cubicBezTo>
                  <a:pt x="157520" y="3218736"/>
                  <a:pt x="166330" y="3210639"/>
                  <a:pt x="171450" y="3200400"/>
                </a:cubicBezTo>
                <a:cubicBezTo>
                  <a:pt x="210885" y="3121530"/>
                  <a:pt x="145430" y="3225142"/>
                  <a:pt x="200025" y="3143250"/>
                </a:cubicBezTo>
                <a:cubicBezTo>
                  <a:pt x="214420" y="3085669"/>
                  <a:pt x="205410" y="3117569"/>
                  <a:pt x="228600" y="3048000"/>
                </a:cubicBezTo>
                <a:cubicBezTo>
                  <a:pt x="231775" y="3038475"/>
                  <a:pt x="232556" y="3027779"/>
                  <a:pt x="238125" y="3019425"/>
                </a:cubicBezTo>
                <a:cubicBezTo>
                  <a:pt x="244475" y="3009900"/>
                  <a:pt x="252526" y="3001311"/>
                  <a:pt x="257175" y="2990850"/>
                </a:cubicBezTo>
                <a:cubicBezTo>
                  <a:pt x="265330" y="2972500"/>
                  <a:pt x="269875" y="2952750"/>
                  <a:pt x="276225" y="2933700"/>
                </a:cubicBezTo>
                <a:cubicBezTo>
                  <a:pt x="279400" y="2924175"/>
                  <a:pt x="280181" y="2913479"/>
                  <a:pt x="285750" y="2905125"/>
                </a:cubicBezTo>
                <a:lnTo>
                  <a:pt x="304800" y="2876550"/>
                </a:lnTo>
                <a:cubicBezTo>
                  <a:pt x="307975" y="2863850"/>
                  <a:pt x="310185" y="2850869"/>
                  <a:pt x="314325" y="2838450"/>
                </a:cubicBezTo>
                <a:cubicBezTo>
                  <a:pt x="326635" y="2801519"/>
                  <a:pt x="344642" y="2772590"/>
                  <a:pt x="352425" y="2733675"/>
                </a:cubicBezTo>
                <a:cubicBezTo>
                  <a:pt x="355600" y="2717800"/>
                  <a:pt x="357690" y="2701669"/>
                  <a:pt x="361950" y="2686050"/>
                </a:cubicBezTo>
                <a:cubicBezTo>
                  <a:pt x="367234" y="2666677"/>
                  <a:pt x="377699" y="2648707"/>
                  <a:pt x="381000" y="2628900"/>
                </a:cubicBezTo>
                <a:cubicBezTo>
                  <a:pt x="384175" y="2609850"/>
                  <a:pt x="385841" y="2590486"/>
                  <a:pt x="390525" y="2571750"/>
                </a:cubicBezTo>
                <a:cubicBezTo>
                  <a:pt x="395395" y="2552269"/>
                  <a:pt x="403225" y="2533650"/>
                  <a:pt x="409575" y="2514600"/>
                </a:cubicBezTo>
                <a:lnTo>
                  <a:pt x="447675" y="2400300"/>
                </a:lnTo>
                <a:lnTo>
                  <a:pt x="457200" y="2371725"/>
                </a:lnTo>
                <a:cubicBezTo>
                  <a:pt x="460375" y="2362200"/>
                  <a:pt x="464290" y="2352890"/>
                  <a:pt x="466725" y="2343150"/>
                </a:cubicBezTo>
                <a:cubicBezTo>
                  <a:pt x="481458" y="2284218"/>
                  <a:pt x="486373" y="2268863"/>
                  <a:pt x="495300" y="2190750"/>
                </a:cubicBezTo>
                <a:cubicBezTo>
                  <a:pt x="503623" y="2117923"/>
                  <a:pt x="496572" y="2042787"/>
                  <a:pt x="514350" y="1971675"/>
                </a:cubicBezTo>
                <a:cubicBezTo>
                  <a:pt x="536817" y="1881806"/>
                  <a:pt x="523069" y="1940590"/>
                  <a:pt x="552450" y="1771650"/>
                </a:cubicBezTo>
                <a:cubicBezTo>
                  <a:pt x="560721" y="1724089"/>
                  <a:pt x="561469" y="1712013"/>
                  <a:pt x="571500" y="1666875"/>
                </a:cubicBezTo>
                <a:cubicBezTo>
                  <a:pt x="574340" y="1654096"/>
                  <a:pt x="577263" y="1641314"/>
                  <a:pt x="581025" y="1628775"/>
                </a:cubicBezTo>
                <a:cubicBezTo>
                  <a:pt x="586795" y="1609541"/>
                  <a:pt x="588936" y="1588333"/>
                  <a:pt x="600075" y="1571625"/>
                </a:cubicBezTo>
                <a:lnTo>
                  <a:pt x="619125" y="1543050"/>
                </a:lnTo>
                <a:cubicBezTo>
                  <a:pt x="622300" y="1524000"/>
                  <a:pt x="623966" y="1504636"/>
                  <a:pt x="628650" y="1485900"/>
                </a:cubicBezTo>
                <a:cubicBezTo>
                  <a:pt x="633520" y="1466419"/>
                  <a:pt x="641350" y="1447800"/>
                  <a:pt x="647700" y="1428750"/>
                </a:cubicBezTo>
                <a:cubicBezTo>
                  <a:pt x="650875" y="1419225"/>
                  <a:pt x="653496" y="1409497"/>
                  <a:pt x="657225" y="1400175"/>
                </a:cubicBezTo>
                <a:cubicBezTo>
                  <a:pt x="663575" y="1384300"/>
                  <a:pt x="671362" y="1368927"/>
                  <a:pt x="676275" y="1352550"/>
                </a:cubicBezTo>
                <a:cubicBezTo>
                  <a:pt x="680927" y="1337043"/>
                  <a:pt x="681540" y="1320544"/>
                  <a:pt x="685800" y="1304925"/>
                </a:cubicBezTo>
                <a:cubicBezTo>
                  <a:pt x="691084" y="1285552"/>
                  <a:pt x="698500" y="1266825"/>
                  <a:pt x="704850" y="1247775"/>
                </a:cubicBezTo>
                <a:cubicBezTo>
                  <a:pt x="708025" y="1238250"/>
                  <a:pt x="712406" y="1229045"/>
                  <a:pt x="714375" y="1219200"/>
                </a:cubicBezTo>
                <a:cubicBezTo>
                  <a:pt x="719813" y="1192009"/>
                  <a:pt x="725354" y="1160378"/>
                  <a:pt x="733425" y="1133475"/>
                </a:cubicBezTo>
                <a:cubicBezTo>
                  <a:pt x="739195" y="1114241"/>
                  <a:pt x="745017" y="1094969"/>
                  <a:pt x="752475" y="1076325"/>
                </a:cubicBezTo>
                <a:cubicBezTo>
                  <a:pt x="758825" y="1060450"/>
                  <a:pt x="766612" y="1045077"/>
                  <a:pt x="771525" y="1028700"/>
                </a:cubicBezTo>
                <a:cubicBezTo>
                  <a:pt x="786433" y="979005"/>
                  <a:pt x="773813" y="991611"/>
                  <a:pt x="790575" y="952500"/>
                </a:cubicBezTo>
                <a:cubicBezTo>
                  <a:pt x="796168" y="939449"/>
                  <a:pt x="804639" y="927695"/>
                  <a:pt x="809625" y="914400"/>
                </a:cubicBezTo>
                <a:cubicBezTo>
                  <a:pt x="814222" y="902143"/>
                  <a:pt x="812655" y="887666"/>
                  <a:pt x="819150" y="876300"/>
                </a:cubicBezTo>
                <a:cubicBezTo>
                  <a:pt x="825833" y="864604"/>
                  <a:pt x="838200" y="857250"/>
                  <a:pt x="847725" y="847725"/>
                </a:cubicBezTo>
                <a:cubicBezTo>
                  <a:pt x="850900" y="838200"/>
                  <a:pt x="852374" y="827927"/>
                  <a:pt x="857250" y="819150"/>
                </a:cubicBezTo>
                <a:cubicBezTo>
                  <a:pt x="868369" y="799136"/>
                  <a:pt x="888110" y="783720"/>
                  <a:pt x="895350" y="762000"/>
                </a:cubicBezTo>
                <a:cubicBezTo>
                  <a:pt x="898525" y="752475"/>
                  <a:pt x="899306" y="741779"/>
                  <a:pt x="904875" y="733425"/>
                </a:cubicBezTo>
                <a:cubicBezTo>
                  <a:pt x="912347" y="722217"/>
                  <a:pt x="925620" y="715811"/>
                  <a:pt x="933450" y="704850"/>
                </a:cubicBezTo>
                <a:cubicBezTo>
                  <a:pt x="996135" y="617091"/>
                  <a:pt x="906779" y="712471"/>
                  <a:pt x="981075" y="638175"/>
                </a:cubicBezTo>
                <a:cubicBezTo>
                  <a:pt x="1003723" y="570231"/>
                  <a:pt x="971609" y="652374"/>
                  <a:pt x="1019175" y="581025"/>
                </a:cubicBezTo>
                <a:cubicBezTo>
                  <a:pt x="1024744" y="572671"/>
                  <a:pt x="1023131" y="560804"/>
                  <a:pt x="1028700" y="552450"/>
                </a:cubicBezTo>
                <a:cubicBezTo>
                  <a:pt x="1036172" y="541242"/>
                  <a:pt x="1048651" y="534223"/>
                  <a:pt x="1057275" y="523875"/>
                </a:cubicBezTo>
                <a:cubicBezTo>
                  <a:pt x="1064604" y="515081"/>
                  <a:pt x="1068720" y="503856"/>
                  <a:pt x="1076325" y="495300"/>
                </a:cubicBezTo>
                <a:cubicBezTo>
                  <a:pt x="1094223" y="475164"/>
                  <a:pt x="1118531" y="460566"/>
                  <a:pt x="1133475" y="438150"/>
                </a:cubicBezTo>
                <a:cubicBezTo>
                  <a:pt x="1139825" y="428625"/>
                  <a:pt x="1144430" y="417670"/>
                  <a:pt x="1152525" y="409575"/>
                </a:cubicBezTo>
                <a:cubicBezTo>
                  <a:pt x="1160620" y="401480"/>
                  <a:pt x="1171785" y="397179"/>
                  <a:pt x="1181100" y="390525"/>
                </a:cubicBezTo>
                <a:cubicBezTo>
                  <a:pt x="1194018" y="381298"/>
                  <a:pt x="1206195" y="371054"/>
                  <a:pt x="1219200" y="361950"/>
                </a:cubicBezTo>
                <a:cubicBezTo>
                  <a:pt x="1237957" y="348820"/>
                  <a:pt x="1257300" y="336550"/>
                  <a:pt x="1276350" y="323850"/>
                </a:cubicBezTo>
                <a:cubicBezTo>
                  <a:pt x="1285875" y="317500"/>
                  <a:pt x="1293819" y="307576"/>
                  <a:pt x="1304925" y="304800"/>
                </a:cubicBezTo>
                <a:lnTo>
                  <a:pt x="1343025" y="295275"/>
                </a:lnTo>
                <a:cubicBezTo>
                  <a:pt x="1434182" y="204118"/>
                  <a:pt x="1317467" y="312314"/>
                  <a:pt x="1400175" y="257175"/>
                </a:cubicBezTo>
                <a:cubicBezTo>
                  <a:pt x="1411383" y="249703"/>
                  <a:pt x="1417542" y="236072"/>
                  <a:pt x="1428750" y="228600"/>
                </a:cubicBezTo>
                <a:cubicBezTo>
                  <a:pt x="1437104" y="223031"/>
                  <a:pt x="1448548" y="223951"/>
                  <a:pt x="1457325" y="219075"/>
                </a:cubicBezTo>
                <a:cubicBezTo>
                  <a:pt x="1477339" y="207956"/>
                  <a:pt x="1496159" y="194712"/>
                  <a:pt x="1514475" y="180975"/>
                </a:cubicBezTo>
                <a:cubicBezTo>
                  <a:pt x="1527175" y="171450"/>
                  <a:pt x="1538376" y="159500"/>
                  <a:pt x="1552575" y="152400"/>
                </a:cubicBezTo>
                <a:cubicBezTo>
                  <a:pt x="1564284" y="146546"/>
                  <a:pt x="1578088" y="146471"/>
                  <a:pt x="1590675" y="142875"/>
                </a:cubicBezTo>
                <a:cubicBezTo>
                  <a:pt x="1600329" y="140117"/>
                  <a:pt x="1610270" y="137840"/>
                  <a:pt x="1619250" y="133350"/>
                </a:cubicBezTo>
                <a:cubicBezTo>
                  <a:pt x="1629489" y="128230"/>
                  <a:pt x="1637586" y="119420"/>
                  <a:pt x="1647825" y="114300"/>
                </a:cubicBezTo>
                <a:cubicBezTo>
                  <a:pt x="1656805" y="109810"/>
                  <a:pt x="1667420" y="109265"/>
                  <a:pt x="1676400" y="104775"/>
                </a:cubicBezTo>
                <a:cubicBezTo>
                  <a:pt x="1686639" y="99655"/>
                  <a:pt x="1694736" y="90845"/>
                  <a:pt x="1704975" y="85725"/>
                </a:cubicBezTo>
                <a:cubicBezTo>
                  <a:pt x="1713955" y="81235"/>
                  <a:pt x="1723864" y="78842"/>
                  <a:pt x="1733550" y="76200"/>
                </a:cubicBezTo>
                <a:cubicBezTo>
                  <a:pt x="1758809" y="69311"/>
                  <a:pt x="1784912" y="65429"/>
                  <a:pt x="1809750" y="57150"/>
                </a:cubicBezTo>
                <a:cubicBezTo>
                  <a:pt x="1867579" y="37874"/>
                  <a:pt x="1844081" y="44210"/>
                  <a:pt x="1943100" y="28575"/>
                </a:cubicBezTo>
                <a:cubicBezTo>
                  <a:pt x="1968384" y="24583"/>
                  <a:pt x="1994092" y="23498"/>
                  <a:pt x="2019300" y="19050"/>
                </a:cubicBezTo>
                <a:cubicBezTo>
                  <a:pt x="2048127" y="13963"/>
                  <a:pt x="2076450" y="6350"/>
                  <a:pt x="2105025" y="0"/>
                </a:cubicBezTo>
                <a:lnTo>
                  <a:pt x="2819400" y="9525"/>
                </a:lnTo>
                <a:cubicBezTo>
                  <a:pt x="2851233" y="10321"/>
                  <a:pt x="2867566" y="20565"/>
                  <a:pt x="2895600" y="28575"/>
                </a:cubicBezTo>
                <a:cubicBezTo>
                  <a:pt x="2909842" y="32644"/>
                  <a:pt x="2947050" y="40012"/>
                  <a:pt x="2962275" y="47625"/>
                </a:cubicBezTo>
                <a:cubicBezTo>
                  <a:pt x="2972514" y="52745"/>
                  <a:pt x="2981325" y="60325"/>
                  <a:pt x="2990850" y="66675"/>
                </a:cubicBezTo>
                <a:cubicBezTo>
                  <a:pt x="2997200" y="76200"/>
                  <a:pt x="3005391" y="84728"/>
                  <a:pt x="3009900" y="95250"/>
                </a:cubicBezTo>
                <a:cubicBezTo>
                  <a:pt x="3032084" y="147012"/>
                  <a:pt x="3014059" y="220956"/>
                  <a:pt x="3009900" y="266700"/>
                </a:cubicBezTo>
                <a:cubicBezTo>
                  <a:pt x="3007582" y="292193"/>
                  <a:pt x="3004954" y="317715"/>
                  <a:pt x="3000375" y="342900"/>
                </a:cubicBezTo>
                <a:cubicBezTo>
                  <a:pt x="2998579" y="352778"/>
                  <a:pt x="2993608" y="361821"/>
                  <a:pt x="2990850" y="371475"/>
                </a:cubicBezTo>
                <a:cubicBezTo>
                  <a:pt x="2987254" y="384062"/>
                  <a:pt x="2984500" y="396875"/>
                  <a:pt x="2981325" y="409575"/>
                </a:cubicBezTo>
                <a:cubicBezTo>
                  <a:pt x="2986135" y="510583"/>
                  <a:pt x="2979089" y="572083"/>
                  <a:pt x="3000375" y="657225"/>
                </a:cubicBezTo>
                <a:cubicBezTo>
                  <a:pt x="3002810" y="666965"/>
                  <a:pt x="3007142" y="676146"/>
                  <a:pt x="3009900" y="685800"/>
                </a:cubicBezTo>
                <a:cubicBezTo>
                  <a:pt x="3013496" y="698387"/>
                  <a:pt x="3012930" y="712534"/>
                  <a:pt x="3019425" y="723900"/>
                </a:cubicBezTo>
                <a:cubicBezTo>
                  <a:pt x="3036213" y="753279"/>
                  <a:pt x="3049298" y="752908"/>
                  <a:pt x="3076575" y="762000"/>
                </a:cubicBezTo>
                <a:cubicBezTo>
                  <a:pt x="3082925" y="771525"/>
                  <a:pt x="3086686" y="783424"/>
                  <a:pt x="3095625" y="790575"/>
                </a:cubicBezTo>
                <a:cubicBezTo>
                  <a:pt x="3103465" y="796847"/>
                  <a:pt x="3117100" y="793000"/>
                  <a:pt x="3124200" y="800100"/>
                </a:cubicBezTo>
                <a:cubicBezTo>
                  <a:pt x="3134240" y="810140"/>
                  <a:pt x="3134997" y="826646"/>
                  <a:pt x="3143250" y="838200"/>
                </a:cubicBezTo>
                <a:cubicBezTo>
                  <a:pt x="3151080" y="849161"/>
                  <a:pt x="3161399" y="858245"/>
                  <a:pt x="3171825" y="866775"/>
                </a:cubicBezTo>
                <a:cubicBezTo>
                  <a:pt x="3278233" y="953836"/>
                  <a:pt x="3211197" y="900159"/>
                  <a:pt x="3286125" y="942975"/>
                </a:cubicBezTo>
                <a:cubicBezTo>
                  <a:pt x="3296064" y="948655"/>
                  <a:pt x="3304178" y="957516"/>
                  <a:pt x="3314700" y="962025"/>
                </a:cubicBezTo>
                <a:cubicBezTo>
                  <a:pt x="3326732" y="967182"/>
                  <a:pt x="3340100" y="968375"/>
                  <a:pt x="3352800" y="971550"/>
                </a:cubicBezTo>
                <a:cubicBezTo>
                  <a:pt x="3359150" y="981075"/>
                  <a:pt x="3366730" y="989886"/>
                  <a:pt x="3371850" y="1000125"/>
                </a:cubicBezTo>
                <a:cubicBezTo>
                  <a:pt x="3376340" y="1009105"/>
                  <a:pt x="3376499" y="1019923"/>
                  <a:pt x="3381375" y="1028700"/>
                </a:cubicBezTo>
                <a:cubicBezTo>
                  <a:pt x="3392494" y="1048714"/>
                  <a:pt x="3419475" y="1085850"/>
                  <a:pt x="3419475" y="1085850"/>
                </a:cubicBezTo>
                <a:cubicBezTo>
                  <a:pt x="3424308" y="1105184"/>
                  <a:pt x="3430326" y="1133394"/>
                  <a:pt x="3438525" y="1152525"/>
                </a:cubicBezTo>
                <a:cubicBezTo>
                  <a:pt x="3457673" y="1197204"/>
                  <a:pt x="3466050" y="1201222"/>
                  <a:pt x="3495675" y="1247775"/>
                </a:cubicBezTo>
                <a:cubicBezTo>
                  <a:pt x="3505614" y="1263394"/>
                  <a:pt x="3514311" y="1279781"/>
                  <a:pt x="3524250" y="1295400"/>
                </a:cubicBezTo>
                <a:cubicBezTo>
                  <a:pt x="3536542" y="1314716"/>
                  <a:pt x="3549650" y="1333500"/>
                  <a:pt x="3562350" y="1352550"/>
                </a:cubicBezTo>
                <a:cubicBezTo>
                  <a:pt x="3568700" y="1362075"/>
                  <a:pt x="3573305" y="1373030"/>
                  <a:pt x="3581400" y="1381125"/>
                </a:cubicBezTo>
                <a:lnTo>
                  <a:pt x="3638550" y="1438275"/>
                </a:lnTo>
                <a:cubicBezTo>
                  <a:pt x="3648075" y="1447800"/>
                  <a:pt x="3659653" y="1455642"/>
                  <a:pt x="3667125" y="1466850"/>
                </a:cubicBezTo>
                <a:cubicBezTo>
                  <a:pt x="3714423" y="1537796"/>
                  <a:pt x="3653634" y="1450661"/>
                  <a:pt x="3714750" y="1524000"/>
                </a:cubicBezTo>
                <a:cubicBezTo>
                  <a:pt x="3722079" y="1532794"/>
                  <a:pt x="3726471" y="1543781"/>
                  <a:pt x="3733800" y="1552575"/>
                </a:cubicBezTo>
                <a:cubicBezTo>
                  <a:pt x="3742424" y="1562923"/>
                  <a:pt x="3754105" y="1570517"/>
                  <a:pt x="3762375" y="1581150"/>
                </a:cubicBezTo>
                <a:cubicBezTo>
                  <a:pt x="3776431" y="1599222"/>
                  <a:pt x="3784286" y="1622111"/>
                  <a:pt x="3800475" y="1638300"/>
                </a:cubicBezTo>
                <a:cubicBezTo>
                  <a:pt x="3883957" y="1721782"/>
                  <a:pt x="3781795" y="1615884"/>
                  <a:pt x="3848100" y="1695450"/>
                </a:cubicBezTo>
                <a:cubicBezTo>
                  <a:pt x="3856724" y="1705798"/>
                  <a:pt x="3868051" y="1713677"/>
                  <a:pt x="3876675" y="1724025"/>
                </a:cubicBezTo>
                <a:cubicBezTo>
                  <a:pt x="3916362" y="1771650"/>
                  <a:pt x="3871912" y="1736725"/>
                  <a:pt x="3924300" y="1771650"/>
                </a:cubicBezTo>
                <a:cubicBezTo>
                  <a:pt x="3930650" y="1781175"/>
                  <a:pt x="3936021" y="1791431"/>
                  <a:pt x="3943350" y="1800225"/>
                </a:cubicBezTo>
                <a:cubicBezTo>
                  <a:pt x="3971328" y="1833798"/>
                  <a:pt x="3989249" y="1840349"/>
                  <a:pt x="4029075" y="1866900"/>
                </a:cubicBezTo>
                <a:lnTo>
                  <a:pt x="4057650" y="1885950"/>
                </a:lnTo>
                <a:cubicBezTo>
                  <a:pt x="4067175" y="1892300"/>
                  <a:pt x="4079356" y="1895842"/>
                  <a:pt x="4086225" y="1905000"/>
                </a:cubicBezTo>
                <a:cubicBezTo>
                  <a:pt x="4120824" y="1951132"/>
                  <a:pt x="4099740" y="1938080"/>
                  <a:pt x="4143375" y="1952625"/>
                </a:cubicBezTo>
                <a:cubicBezTo>
                  <a:pt x="4178300" y="2005013"/>
                  <a:pt x="4143375" y="1960563"/>
                  <a:pt x="4191000" y="2000250"/>
                </a:cubicBezTo>
                <a:cubicBezTo>
                  <a:pt x="4201348" y="2008874"/>
                  <a:pt x="4208367" y="2021353"/>
                  <a:pt x="4219575" y="2028825"/>
                </a:cubicBezTo>
                <a:cubicBezTo>
                  <a:pt x="4227929" y="2034394"/>
                  <a:pt x="4239170" y="2033860"/>
                  <a:pt x="4248150" y="2038350"/>
                </a:cubicBezTo>
                <a:cubicBezTo>
                  <a:pt x="4258389" y="2043470"/>
                  <a:pt x="4266486" y="2052280"/>
                  <a:pt x="4276725" y="2057400"/>
                </a:cubicBezTo>
                <a:cubicBezTo>
                  <a:pt x="4285705" y="2061890"/>
                  <a:pt x="4296072" y="2062970"/>
                  <a:pt x="4305300" y="2066925"/>
                </a:cubicBezTo>
                <a:cubicBezTo>
                  <a:pt x="4318351" y="2072518"/>
                  <a:pt x="4330349" y="2080382"/>
                  <a:pt x="4343400" y="2085975"/>
                </a:cubicBezTo>
                <a:cubicBezTo>
                  <a:pt x="4373243" y="2098765"/>
                  <a:pt x="4394874" y="2099317"/>
                  <a:pt x="4429125" y="2105025"/>
                </a:cubicBezTo>
                <a:lnTo>
                  <a:pt x="4448175" y="2162175"/>
                </a:lnTo>
                <a:lnTo>
                  <a:pt x="4457700" y="2190750"/>
                </a:lnTo>
                <a:cubicBezTo>
                  <a:pt x="4454525" y="2228850"/>
                  <a:pt x="4454460" y="2267338"/>
                  <a:pt x="4448175" y="2305050"/>
                </a:cubicBezTo>
                <a:cubicBezTo>
                  <a:pt x="4436204" y="2376874"/>
                  <a:pt x="4423937" y="2353526"/>
                  <a:pt x="4391025" y="2419350"/>
                </a:cubicBezTo>
                <a:cubicBezTo>
                  <a:pt x="4384675" y="2432050"/>
                  <a:pt x="4377568" y="2444399"/>
                  <a:pt x="4371975" y="2457450"/>
                </a:cubicBezTo>
                <a:cubicBezTo>
                  <a:pt x="4368020" y="2466678"/>
                  <a:pt x="4366940" y="2477045"/>
                  <a:pt x="4362450" y="2486025"/>
                </a:cubicBezTo>
                <a:cubicBezTo>
                  <a:pt x="4357330" y="2496264"/>
                  <a:pt x="4348049" y="2504139"/>
                  <a:pt x="4343400" y="2514600"/>
                </a:cubicBezTo>
                <a:cubicBezTo>
                  <a:pt x="4335245" y="2532950"/>
                  <a:pt x="4334681" y="2554531"/>
                  <a:pt x="4324350" y="2571750"/>
                </a:cubicBezTo>
                <a:cubicBezTo>
                  <a:pt x="4274009" y="2655652"/>
                  <a:pt x="4319756" y="2584225"/>
                  <a:pt x="4257675" y="2667000"/>
                </a:cubicBezTo>
                <a:cubicBezTo>
                  <a:pt x="4203309" y="2739489"/>
                  <a:pt x="4268335" y="2653527"/>
                  <a:pt x="4229100" y="2724150"/>
                </a:cubicBezTo>
                <a:cubicBezTo>
                  <a:pt x="4200617" y="2775419"/>
                  <a:pt x="4197135" y="2775165"/>
                  <a:pt x="4162425" y="2809875"/>
                </a:cubicBezTo>
                <a:cubicBezTo>
                  <a:pt x="4146223" y="2858481"/>
                  <a:pt x="4163243" y="2821621"/>
                  <a:pt x="4124325" y="2867025"/>
                </a:cubicBezTo>
                <a:cubicBezTo>
                  <a:pt x="4048201" y="2955836"/>
                  <a:pt x="4153417" y="2851094"/>
                  <a:pt x="4048125" y="2943225"/>
                </a:cubicBezTo>
                <a:cubicBezTo>
                  <a:pt x="4037988" y="2952095"/>
                  <a:pt x="4030326" y="2963718"/>
                  <a:pt x="4019550" y="2971800"/>
                </a:cubicBezTo>
                <a:cubicBezTo>
                  <a:pt x="4000961" y="2985741"/>
                  <a:pt x="3963305" y="3002796"/>
                  <a:pt x="3943350" y="3019425"/>
                </a:cubicBezTo>
                <a:cubicBezTo>
                  <a:pt x="3933002" y="3028049"/>
                  <a:pt x="3925123" y="3039376"/>
                  <a:pt x="3914775" y="3048000"/>
                </a:cubicBezTo>
                <a:cubicBezTo>
                  <a:pt x="3883314" y="3074218"/>
                  <a:pt x="3885365" y="3062809"/>
                  <a:pt x="3848100" y="3086100"/>
                </a:cubicBezTo>
                <a:cubicBezTo>
                  <a:pt x="3841003" y="3090535"/>
                  <a:pt x="3794248" y="3128229"/>
                  <a:pt x="3781425" y="3133725"/>
                </a:cubicBezTo>
                <a:cubicBezTo>
                  <a:pt x="3769393" y="3138882"/>
                  <a:pt x="3755912" y="3139654"/>
                  <a:pt x="3743325" y="3143250"/>
                </a:cubicBezTo>
                <a:cubicBezTo>
                  <a:pt x="3733671" y="3146008"/>
                  <a:pt x="3723978" y="3148820"/>
                  <a:pt x="3714750" y="3152775"/>
                </a:cubicBezTo>
                <a:cubicBezTo>
                  <a:pt x="3701699" y="3158368"/>
                  <a:pt x="3690250" y="3167745"/>
                  <a:pt x="3676650" y="3171825"/>
                </a:cubicBezTo>
                <a:cubicBezTo>
                  <a:pt x="3535960" y="3214032"/>
                  <a:pt x="3686110" y="3155972"/>
                  <a:pt x="3581400" y="3190875"/>
                </a:cubicBezTo>
                <a:cubicBezTo>
                  <a:pt x="3445065" y="3236320"/>
                  <a:pt x="3632284" y="3182277"/>
                  <a:pt x="3476625" y="3228975"/>
                </a:cubicBezTo>
                <a:cubicBezTo>
                  <a:pt x="3461366" y="3233553"/>
                  <a:pt x="3425955" y="3240022"/>
                  <a:pt x="3409950" y="3248025"/>
                </a:cubicBezTo>
                <a:cubicBezTo>
                  <a:pt x="3340643" y="3282679"/>
                  <a:pt x="3435956" y="3259278"/>
                  <a:pt x="3314700" y="3276600"/>
                </a:cubicBezTo>
                <a:cubicBezTo>
                  <a:pt x="3237358" y="3302381"/>
                  <a:pt x="3203053" y="3316694"/>
                  <a:pt x="3105150" y="3324225"/>
                </a:cubicBezTo>
                <a:cubicBezTo>
                  <a:pt x="3002917" y="3332089"/>
                  <a:pt x="2932574" y="3335525"/>
                  <a:pt x="2828925" y="3352800"/>
                </a:cubicBezTo>
                <a:cubicBezTo>
                  <a:pt x="2803100" y="3357104"/>
                  <a:pt x="2778705" y="3368603"/>
                  <a:pt x="2752725" y="3371850"/>
                </a:cubicBezTo>
                <a:cubicBezTo>
                  <a:pt x="2727325" y="3375025"/>
                  <a:pt x="2701774" y="3377167"/>
                  <a:pt x="2676525" y="3381375"/>
                </a:cubicBezTo>
                <a:cubicBezTo>
                  <a:pt x="2608219" y="3392759"/>
                  <a:pt x="2665835" y="3395198"/>
                  <a:pt x="2571750" y="3400425"/>
                </a:cubicBezTo>
                <a:cubicBezTo>
                  <a:pt x="2479762" y="3405535"/>
                  <a:pt x="2387600" y="3406775"/>
                  <a:pt x="2295525" y="3409950"/>
                </a:cubicBezTo>
                <a:lnTo>
                  <a:pt x="2200275" y="3419475"/>
                </a:lnTo>
                <a:cubicBezTo>
                  <a:pt x="2174834" y="3422302"/>
                  <a:pt x="2149663" y="3428289"/>
                  <a:pt x="2124075" y="3429000"/>
                </a:cubicBezTo>
                <a:cubicBezTo>
                  <a:pt x="1920929" y="3434643"/>
                  <a:pt x="1717675" y="3435350"/>
                  <a:pt x="1514475" y="3438525"/>
                </a:cubicBezTo>
                <a:cubicBezTo>
                  <a:pt x="1444255" y="3461932"/>
                  <a:pt x="1457737" y="3458877"/>
                  <a:pt x="1333500" y="3476625"/>
                </a:cubicBezTo>
                <a:cubicBezTo>
                  <a:pt x="1311275" y="3479800"/>
                  <a:pt x="1288970" y="3482459"/>
                  <a:pt x="1266825" y="3486150"/>
                </a:cubicBezTo>
                <a:cubicBezTo>
                  <a:pt x="1250856" y="3488812"/>
                  <a:pt x="1235227" y="3493385"/>
                  <a:pt x="1219200" y="3495675"/>
                </a:cubicBezTo>
                <a:cubicBezTo>
                  <a:pt x="1190738" y="3499741"/>
                  <a:pt x="1162050" y="3502025"/>
                  <a:pt x="1133475" y="3505200"/>
                </a:cubicBezTo>
                <a:cubicBezTo>
                  <a:pt x="1123950" y="3508375"/>
                  <a:pt x="1114640" y="3512290"/>
                  <a:pt x="1104900" y="3514725"/>
                </a:cubicBezTo>
                <a:cubicBezTo>
                  <a:pt x="1089194" y="3518652"/>
                  <a:pt x="1072634" y="3519130"/>
                  <a:pt x="1057275" y="3524250"/>
                </a:cubicBezTo>
                <a:cubicBezTo>
                  <a:pt x="1043805" y="3528740"/>
                  <a:pt x="1032775" y="3539220"/>
                  <a:pt x="1019175" y="3543300"/>
                </a:cubicBezTo>
                <a:cubicBezTo>
                  <a:pt x="1000677" y="3548849"/>
                  <a:pt x="980963" y="3549037"/>
                  <a:pt x="962025" y="3552825"/>
                </a:cubicBezTo>
                <a:cubicBezTo>
                  <a:pt x="872942" y="3570642"/>
                  <a:pt x="967976" y="3553719"/>
                  <a:pt x="895350" y="3571875"/>
                </a:cubicBezTo>
                <a:cubicBezTo>
                  <a:pt x="879644" y="3575802"/>
                  <a:pt x="863431" y="3577473"/>
                  <a:pt x="847725" y="3581400"/>
                </a:cubicBezTo>
                <a:cubicBezTo>
                  <a:pt x="837985" y="3583835"/>
                  <a:pt x="828836" y="3588283"/>
                  <a:pt x="819150" y="3590925"/>
                </a:cubicBezTo>
                <a:cubicBezTo>
                  <a:pt x="793891" y="3597814"/>
                  <a:pt x="768623" y="3604840"/>
                  <a:pt x="742950" y="3609975"/>
                </a:cubicBezTo>
                <a:cubicBezTo>
                  <a:pt x="729755" y="3612614"/>
                  <a:pt x="683225" y="3619872"/>
                  <a:pt x="666750" y="3629025"/>
                </a:cubicBezTo>
                <a:cubicBezTo>
                  <a:pt x="646736" y="3640144"/>
                  <a:pt x="628650" y="3654425"/>
                  <a:pt x="609600" y="3667125"/>
                </a:cubicBezTo>
                <a:cubicBezTo>
                  <a:pt x="593375" y="3677942"/>
                  <a:pt x="554740" y="3702935"/>
                  <a:pt x="542925" y="3714750"/>
                </a:cubicBezTo>
                <a:cubicBezTo>
                  <a:pt x="534830" y="3722845"/>
                  <a:pt x="531970" y="3735230"/>
                  <a:pt x="523875" y="3743325"/>
                </a:cubicBezTo>
                <a:cubicBezTo>
                  <a:pt x="479137" y="3788063"/>
                  <a:pt x="493489" y="3753818"/>
                  <a:pt x="457200" y="3800475"/>
                </a:cubicBezTo>
                <a:cubicBezTo>
                  <a:pt x="443144" y="3818547"/>
                  <a:pt x="431800" y="3838575"/>
                  <a:pt x="419100" y="3857625"/>
                </a:cubicBezTo>
                <a:cubicBezTo>
                  <a:pt x="412750" y="3867150"/>
                  <a:pt x="405170" y="3875961"/>
                  <a:pt x="400050" y="3886200"/>
                </a:cubicBezTo>
                <a:cubicBezTo>
                  <a:pt x="387350" y="3911600"/>
                  <a:pt x="377702" y="3938771"/>
                  <a:pt x="361950" y="3962400"/>
                </a:cubicBezTo>
                <a:cubicBezTo>
                  <a:pt x="355600" y="3971925"/>
                  <a:pt x="348020" y="3980736"/>
                  <a:pt x="342900" y="3990975"/>
                </a:cubicBezTo>
                <a:cubicBezTo>
                  <a:pt x="338410" y="3999955"/>
                  <a:pt x="338944" y="4011196"/>
                  <a:pt x="333375" y="4019550"/>
                </a:cubicBezTo>
                <a:cubicBezTo>
                  <a:pt x="291244" y="4082747"/>
                  <a:pt x="316913" y="4014374"/>
                  <a:pt x="285750" y="4076700"/>
                </a:cubicBezTo>
                <a:cubicBezTo>
                  <a:pt x="281260" y="4085680"/>
                  <a:pt x="280715" y="4096295"/>
                  <a:pt x="276225" y="4105275"/>
                </a:cubicBezTo>
                <a:cubicBezTo>
                  <a:pt x="269261" y="4119203"/>
                  <a:pt x="235072" y="4163321"/>
                  <a:pt x="228600" y="4171950"/>
                </a:cubicBezTo>
                <a:cubicBezTo>
                  <a:pt x="208776" y="4251244"/>
                  <a:pt x="232914" y="4172846"/>
                  <a:pt x="200025" y="4238625"/>
                </a:cubicBezTo>
                <a:cubicBezTo>
                  <a:pt x="195535" y="4247605"/>
                  <a:pt x="194990" y="4258220"/>
                  <a:pt x="190500" y="4267200"/>
                </a:cubicBezTo>
                <a:cubicBezTo>
                  <a:pt x="185380" y="4277439"/>
                  <a:pt x="176099" y="4285314"/>
                  <a:pt x="171450" y="4295775"/>
                </a:cubicBezTo>
                <a:cubicBezTo>
                  <a:pt x="163295" y="4314125"/>
                  <a:pt x="157270" y="4333444"/>
                  <a:pt x="152400" y="4352925"/>
                </a:cubicBezTo>
                <a:cubicBezTo>
                  <a:pt x="149348" y="4365132"/>
                  <a:pt x="140182" y="4405935"/>
                  <a:pt x="133350" y="4419600"/>
                </a:cubicBezTo>
                <a:cubicBezTo>
                  <a:pt x="128230" y="4429839"/>
                  <a:pt x="119420" y="4437936"/>
                  <a:pt x="114300" y="4448175"/>
                </a:cubicBezTo>
                <a:cubicBezTo>
                  <a:pt x="74865" y="4527045"/>
                  <a:pt x="140320" y="4423433"/>
                  <a:pt x="85725" y="4505325"/>
                </a:cubicBezTo>
                <a:cubicBezTo>
                  <a:pt x="82550" y="4518025"/>
                  <a:pt x="82054" y="4531716"/>
                  <a:pt x="76200" y="4543425"/>
                </a:cubicBezTo>
                <a:cubicBezTo>
                  <a:pt x="65961" y="4563903"/>
                  <a:pt x="45340" y="4578855"/>
                  <a:pt x="38100" y="4600575"/>
                </a:cubicBezTo>
                <a:cubicBezTo>
                  <a:pt x="15430" y="4668585"/>
                  <a:pt x="30189" y="4641017"/>
                  <a:pt x="0" y="4686300"/>
                </a:cubicBezTo>
                <a:cubicBezTo>
                  <a:pt x="3175" y="4387850"/>
                  <a:pt x="3731" y="4089361"/>
                  <a:pt x="9525" y="3790950"/>
                </a:cubicBezTo>
                <a:cubicBezTo>
                  <a:pt x="10498" y="3740833"/>
                  <a:pt x="19234" y="3704307"/>
                  <a:pt x="28575" y="3657600"/>
                </a:cubicBezTo>
                <a:cubicBezTo>
                  <a:pt x="52909" y="3694100"/>
                  <a:pt x="34925" y="3749675"/>
                  <a:pt x="38100" y="3743325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5" name="Oval 144"/>
          <p:cNvSpPr/>
          <p:nvPr/>
        </p:nvSpPr>
        <p:spPr>
          <a:xfrm>
            <a:off x="2401140" y="282161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6" name="Oval 145"/>
          <p:cNvSpPr/>
          <p:nvPr/>
        </p:nvSpPr>
        <p:spPr>
          <a:xfrm>
            <a:off x="2255407" y="305021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8" name="Oval 147"/>
          <p:cNvSpPr/>
          <p:nvPr/>
        </p:nvSpPr>
        <p:spPr>
          <a:xfrm>
            <a:off x="2651838" y="33329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9" name="Oval 148"/>
          <p:cNvSpPr/>
          <p:nvPr/>
        </p:nvSpPr>
        <p:spPr>
          <a:xfrm>
            <a:off x="2677365" y="356629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Oval 149"/>
          <p:cNvSpPr/>
          <p:nvPr/>
        </p:nvSpPr>
        <p:spPr>
          <a:xfrm>
            <a:off x="2932254" y="361868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1" name="Oval 150"/>
          <p:cNvSpPr/>
          <p:nvPr/>
        </p:nvSpPr>
        <p:spPr>
          <a:xfrm>
            <a:off x="3117992" y="39163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3" name="Oval 152"/>
          <p:cNvSpPr/>
          <p:nvPr/>
        </p:nvSpPr>
        <p:spPr>
          <a:xfrm>
            <a:off x="3571572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4" name="Oval 153"/>
          <p:cNvSpPr/>
          <p:nvPr/>
        </p:nvSpPr>
        <p:spPr>
          <a:xfrm>
            <a:off x="3322779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5" name="Oval 154"/>
          <p:cNvSpPr/>
          <p:nvPr/>
        </p:nvSpPr>
        <p:spPr>
          <a:xfrm>
            <a:off x="3073986" y="413780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6" name="Oval 155"/>
          <p:cNvSpPr/>
          <p:nvPr/>
        </p:nvSpPr>
        <p:spPr>
          <a:xfrm>
            <a:off x="2497533" y="250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7" name="Oval 156"/>
          <p:cNvSpPr/>
          <p:nvPr/>
        </p:nvSpPr>
        <p:spPr>
          <a:xfrm>
            <a:off x="2853006" y="38425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8" name="Oval 157"/>
          <p:cNvSpPr/>
          <p:nvPr/>
        </p:nvSpPr>
        <p:spPr>
          <a:xfrm>
            <a:off x="2447622" y="344247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1" name="Oval 160"/>
          <p:cNvSpPr/>
          <p:nvPr/>
        </p:nvSpPr>
        <p:spPr>
          <a:xfrm>
            <a:off x="2849006" y="40806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2" name="Oval 161"/>
          <p:cNvSpPr/>
          <p:nvPr/>
        </p:nvSpPr>
        <p:spPr>
          <a:xfrm>
            <a:off x="2598117" y="379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3" name="Oval 162"/>
          <p:cNvSpPr/>
          <p:nvPr/>
        </p:nvSpPr>
        <p:spPr>
          <a:xfrm>
            <a:off x="2047572" y="30995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4" name="Oval 163"/>
          <p:cNvSpPr/>
          <p:nvPr/>
        </p:nvSpPr>
        <p:spPr>
          <a:xfrm>
            <a:off x="2303604" y="3269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5" name="Oval 164"/>
          <p:cNvSpPr/>
          <p:nvPr/>
        </p:nvSpPr>
        <p:spPr>
          <a:xfrm>
            <a:off x="2198258" y="3518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6" name="Oval 165"/>
          <p:cNvSpPr/>
          <p:nvPr/>
        </p:nvSpPr>
        <p:spPr>
          <a:xfrm>
            <a:off x="2392186" y="366154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7" name="Oval 166"/>
          <p:cNvSpPr/>
          <p:nvPr/>
        </p:nvSpPr>
        <p:spPr>
          <a:xfrm>
            <a:off x="2580591" y="40330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8" name="Oval 167"/>
          <p:cNvSpPr/>
          <p:nvPr/>
        </p:nvSpPr>
        <p:spPr>
          <a:xfrm>
            <a:off x="2260741" y="263284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9" name="Oval 168"/>
          <p:cNvSpPr/>
          <p:nvPr/>
        </p:nvSpPr>
        <p:spPr>
          <a:xfrm>
            <a:off x="2114247" y="28692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0" name="Oval 169"/>
          <p:cNvSpPr/>
          <p:nvPr/>
        </p:nvSpPr>
        <p:spPr>
          <a:xfrm>
            <a:off x="2064908" y="333770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Oval 170"/>
          <p:cNvSpPr/>
          <p:nvPr/>
        </p:nvSpPr>
        <p:spPr>
          <a:xfrm>
            <a:off x="1748965" y="32502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2" name="Oval 171"/>
          <p:cNvSpPr/>
          <p:nvPr/>
        </p:nvSpPr>
        <p:spPr>
          <a:xfrm>
            <a:off x="2236930" y="40425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3" name="Oval 172"/>
          <p:cNvSpPr/>
          <p:nvPr/>
        </p:nvSpPr>
        <p:spPr>
          <a:xfrm>
            <a:off x="1846404" y="38782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4" name="Oval 173"/>
          <p:cNvSpPr/>
          <p:nvPr/>
        </p:nvSpPr>
        <p:spPr>
          <a:xfrm>
            <a:off x="2875104" y="435687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42"/>
          <p:cNvSpPr/>
          <p:nvPr/>
        </p:nvSpPr>
        <p:spPr>
          <a:xfrm>
            <a:off x="13512" y="13512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7" name="Oval 176"/>
          <p:cNvSpPr/>
          <p:nvPr/>
        </p:nvSpPr>
        <p:spPr>
          <a:xfrm>
            <a:off x="2670619" y="307131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" name="Oval 177"/>
          <p:cNvSpPr/>
          <p:nvPr/>
        </p:nvSpPr>
        <p:spPr>
          <a:xfrm>
            <a:off x="3357690" y="39144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Oval 178"/>
          <p:cNvSpPr/>
          <p:nvPr/>
        </p:nvSpPr>
        <p:spPr>
          <a:xfrm>
            <a:off x="2957375" y="332037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Oval 179"/>
          <p:cNvSpPr/>
          <p:nvPr/>
        </p:nvSpPr>
        <p:spPr>
          <a:xfrm>
            <a:off x="3155198" y="36622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Freeform 181"/>
          <p:cNvSpPr/>
          <p:nvPr/>
        </p:nvSpPr>
        <p:spPr>
          <a:xfrm rot="19641735">
            <a:off x="3287807" y="3651319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Freeform 182"/>
          <p:cNvSpPr/>
          <p:nvPr/>
        </p:nvSpPr>
        <p:spPr>
          <a:xfrm rot="19641735">
            <a:off x="3492086" y="3903417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4" name="Freeform 183"/>
          <p:cNvSpPr/>
          <p:nvPr/>
        </p:nvSpPr>
        <p:spPr>
          <a:xfrm rot="19641735">
            <a:off x="3096542" y="3318065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5" name="Freeform 184"/>
          <p:cNvSpPr/>
          <p:nvPr/>
        </p:nvSpPr>
        <p:spPr>
          <a:xfrm rot="19641735">
            <a:off x="2800194" y="3059952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7" name="TextBox 146"/>
          <p:cNvSpPr txBox="1"/>
          <p:nvPr/>
        </p:nvSpPr>
        <p:spPr>
          <a:xfrm>
            <a:off x="5322395" y="3442944"/>
            <a:ext cx="5544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RyR</a:t>
            </a:r>
            <a:endParaRPr lang="en-US" b="1" dirty="0"/>
          </a:p>
        </p:txBody>
      </p:sp>
      <p:sp>
        <p:nvSpPr>
          <p:cNvPr id="152" name="TextBox 151"/>
          <p:cNvSpPr txBox="1"/>
          <p:nvPr/>
        </p:nvSpPr>
        <p:spPr>
          <a:xfrm>
            <a:off x="4101813" y="2888924"/>
            <a:ext cx="879169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400" b="1" dirty="0" smtClean="0"/>
              <a:t>Ca</a:t>
            </a:r>
            <a:r>
              <a:rPr lang="en-US" sz="2400" b="1" baseline="30000" dirty="0" smtClean="0"/>
              <a:t>2+</a:t>
            </a:r>
            <a:endParaRPr lang="en-US" sz="2400" b="1" baseline="30000" dirty="0"/>
          </a:p>
        </p:txBody>
      </p:sp>
      <p:sp>
        <p:nvSpPr>
          <p:cNvPr id="159" name="TextBox 158"/>
          <p:cNvSpPr txBox="1"/>
          <p:nvPr/>
        </p:nvSpPr>
        <p:spPr>
          <a:xfrm>
            <a:off x="5879000" y="2832323"/>
            <a:ext cx="8857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cAMP</a:t>
            </a:r>
            <a:endParaRPr lang="en-US" b="1" dirty="0"/>
          </a:p>
        </p:txBody>
      </p:sp>
      <p:sp>
        <p:nvSpPr>
          <p:cNvPr id="160" name="TextBox 159"/>
          <p:cNvSpPr txBox="1"/>
          <p:nvPr/>
        </p:nvSpPr>
        <p:spPr>
          <a:xfrm>
            <a:off x="4995581" y="2864895"/>
            <a:ext cx="4589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AC</a:t>
            </a:r>
            <a:endParaRPr lang="en-US" b="1" dirty="0"/>
          </a:p>
        </p:txBody>
      </p:sp>
      <p:sp>
        <p:nvSpPr>
          <p:cNvPr id="176" name="TextBox 175"/>
          <p:cNvSpPr txBox="1"/>
          <p:nvPr/>
        </p:nvSpPr>
        <p:spPr>
          <a:xfrm>
            <a:off x="6414433" y="3171820"/>
            <a:ext cx="652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PKA</a:t>
            </a:r>
            <a:endParaRPr lang="en-US" b="1" dirty="0"/>
          </a:p>
        </p:txBody>
      </p:sp>
      <p:sp>
        <p:nvSpPr>
          <p:cNvPr id="186" name="TextBox 185"/>
          <p:cNvSpPr txBox="1"/>
          <p:nvPr/>
        </p:nvSpPr>
        <p:spPr>
          <a:xfrm>
            <a:off x="5278383" y="3256817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IP3R</a:t>
            </a:r>
            <a:endParaRPr lang="en-US" b="1" dirty="0"/>
          </a:p>
        </p:txBody>
      </p:sp>
      <p:cxnSp>
        <p:nvCxnSpPr>
          <p:cNvPr id="187" name="Straight Arrow Connector 186"/>
          <p:cNvCxnSpPr/>
          <p:nvPr/>
        </p:nvCxnSpPr>
        <p:spPr>
          <a:xfrm flipV="1">
            <a:off x="4707310" y="3060066"/>
            <a:ext cx="360778" cy="62128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Straight Arrow Connector 187"/>
          <p:cNvCxnSpPr>
            <a:endCxn id="159" idx="1"/>
          </p:cNvCxnSpPr>
          <p:nvPr/>
        </p:nvCxnSpPr>
        <p:spPr>
          <a:xfrm flipV="1">
            <a:off x="5434284" y="3016989"/>
            <a:ext cx="444716" cy="62278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Freeform 201"/>
          <p:cNvSpPr/>
          <p:nvPr/>
        </p:nvSpPr>
        <p:spPr>
          <a:xfrm>
            <a:off x="6577005" y="3007545"/>
            <a:ext cx="207027" cy="212562"/>
          </a:xfrm>
          <a:custGeom>
            <a:avLst/>
            <a:gdLst>
              <a:gd name="connsiteX0" fmla="*/ 0 w 207027"/>
              <a:gd name="connsiteY0" fmla="*/ 22062 h 212562"/>
              <a:gd name="connsiteX1" fmla="*/ 185737 w 207027"/>
              <a:gd name="connsiteY1" fmla="*/ 17299 h 212562"/>
              <a:gd name="connsiteX2" fmla="*/ 195262 w 207027"/>
              <a:gd name="connsiteY2" fmla="*/ 212562 h 21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027" h="212562">
                <a:moveTo>
                  <a:pt x="0" y="22062"/>
                </a:moveTo>
                <a:cubicBezTo>
                  <a:pt x="76597" y="3805"/>
                  <a:pt x="153194" y="-14451"/>
                  <a:pt x="185737" y="17299"/>
                </a:cubicBezTo>
                <a:cubicBezTo>
                  <a:pt x="218280" y="49049"/>
                  <a:pt x="206771" y="130805"/>
                  <a:pt x="195262" y="212562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03" name="Straight Arrow Connector 202"/>
          <p:cNvCxnSpPr/>
          <p:nvPr/>
        </p:nvCxnSpPr>
        <p:spPr>
          <a:xfrm flipH="1">
            <a:off x="5850482" y="3388708"/>
            <a:ext cx="603551" cy="176237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" name="Freeform 203"/>
          <p:cNvSpPr/>
          <p:nvPr/>
        </p:nvSpPr>
        <p:spPr>
          <a:xfrm>
            <a:off x="4429117" y="3301069"/>
            <a:ext cx="909638" cy="279840"/>
          </a:xfrm>
          <a:custGeom>
            <a:avLst/>
            <a:gdLst>
              <a:gd name="connsiteX0" fmla="*/ 909638 w 909638"/>
              <a:gd name="connsiteY0" fmla="*/ 238125 h 279840"/>
              <a:gd name="connsiteX1" fmla="*/ 633413 w 909638"/>
              <a:gd name="connsiteY1" fmla="*/ 271463 h 279840"/>
              <a:gd name="connsiteX2" fmla="*/ 147638 w 909638"/>
              <a:gd name="connsiteY2" fmla="*/ 252413 h 279840"/>
              <a:gd name="connsiteX3" fmla="*/ 0 w 909638"/>
              <a:gd name="connsiteY3" fmla="*/ 0 h 279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9638" h="279840">
                <a:moveTo>
                  <a:pt x="909638" y="238125"/>
                </a:moveTo>
                <a:cubicBezTo>
                  <a:pt x="835025" y="253603"/>
                  <a:pt x="760413" y="269082"/>
                  <a:pt x="633413" y="271463"/>
                </a:cubicBezTo>
                <a:cubicBezTo>
                  <a:pt x="506413" y="273844"/>
                  <a:pt x="253207" y="297657"/>
                  <a:pt x="147638" y="252413"/>
                </a:cubicBezTo>
                <a:cubicBezTo>
                  <a:pt x="42069" y="207169"/>
                  <a:pt x="21034" y="103584"/>
                  <a:pt x="0" y="0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" name="Oval 45"/>
          <p:cNvSpPr>
            <a:spLocks noChangeArrowheads="1"/>
          </p:cNvSpPr>
          <p:nvPr/>
        </p:nvSpPr>
        <p:spPr bwMode="auto">
          <a:xfrm rot="10800000">
            <a:off x="7389197" y="266544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6" name="Oval 46"/>
          <p:cNvSpPr>
            <a:spLocks noChangeArrowheads="1"/>
          </p:cNvSpPr>
          <p:nvPr/>
        </p:nvSpPr>
        <p:spPr bwMode="auto">
          <a:xfrm rot="10800000">
            <a:off x="7262911" y="266288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7" name="TextBox 206"/>
          <p:cNvSpPr txBox="1"/>
          <p:nvPr/>
        </p:nvSpPr>
        <p:spPr>
          <a:xfrm>
            <a:off x="6644487" y="2324427"/>
            <a:ext cx="6902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HCN</a:t>
            </a:r>
            <a:endParaRPr lang="en-US" sz="2000" b="1" dirty="0">
              <a:solidFill>
                <a:srgbClr val="C00000"/>
              </a:solidFill>
            </a:endParaRPr>
          </a:p>
        </p:txBody>
      </p:sp>
      <p:cxnSp>
        <p:nvCxnSpPr>
          <p:cNvPr id="175" name="Straight Arrow Connector 174"/>
          <p:cNvCxnSpPr/>
          <p:nvPr/>
        </p:nvCxnSpPr>
        <p:spPr>
          <a:xfrm flipV="1">
            <a:off x="6562548" y="3015150"/>
            <a:ext cx="677572" cy="1475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210" name="Group 209"/>
          <p:cNvGrpSpPr/>
          <p:nvPr/>
        </p:nvGrpSpPr>
        <p:grpSpPr>
          <a:xfrm rot="19405234">
            <a:off x="7323331" y="2190566"/>
            <a:ext cx="393668" cy="483588"/>
            <a:chOff x="3306853" y="2027021"/>
            <a:chExt cx="393668" cy="483588"/>
          </a:xfrm>
        </p:grpSpPr>
        <p:cxnSp>
          <p:nvCxnSpPr>
            <p:cNvPr id="211" name="Straight Connector 210"/>
            <p:cNvCxnSpPr/>
            <p:nvPr/>
          </p:nvCxnSpPr>
          <p:spPr>
            <a:xfrm rot="2194766" flipH="1">
              <a:off x="3499017" y="2027021"/>
              <a:ext cx="201504" cy="483588"/>
            </a:xfrm>
            <a:prstGeom prst="line">
              <a:avLst/>
            </a:prstGeom>
            <a:ln w="76200" cmpd="sng">
              <a:solidFill>
                <a:srgbClr val="00B05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2" name="Straight Connector 211"/>
            <p:cNvCxnSpPr/>
            <p:nvPr/>
          </p:nvCxnSpPr>
          <p:spPr>
            <a:xfrm>
              <a:off x="3306853" y="2297806"/>
              <a:ext cx="118779" cy="190688"/>
            </a:xfrm>
            <a:prstGeom prst="line">
              <a:avLst/>
            </a:prstGeom>
            <a:ln w="76200" cmpd="sng">
              <a:solidFill>
                <a:srgbClr val="00B05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3" name="TextBox 212"/>
          <p:cNvSpPr txBox="1"/>
          <p:nvPr/>
        </p:nvSpPr>
        <p:spPr>
          <a:xfrm>
            <a:off x="7474802" y="1806110"/>
            <a:ext cx="91881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rgbClr val="00B050"/>
                </a:solidFill>
              </a:rPr>
              <a:t>ZD7288</a:t>
            </a:r>
            <a:endParaRPr lang="en-US" b="1" dirty="0">
              <a:solidFill>
                <a:srgbClr val="00B050"/>
              </a:solidFill>
            </a:endParaRPr>
          </a:p>
        </p:txBody>
      </p:sp>
      <p:grpSp>
        <p:nvGrpSpPr>
          <p:cNvPr id="214" name="Group 213"/>
          <p:cNvGrpSpPr/>
          <p:nvPr/>
        </p:nvGrpSpPr>
        <p:grpSpPr>
          <a:xfrm>
            <a:off x="152884" y="2708884"/>
            <a:ext cx="3432752" cy="3890000"/>
            <a:chOff x="5058336" y="2418719"/>
            <a:chExt cx="3432752" cy="3890000"/>
          </a:xfrm>
        </p:grpSpPr>
        <p:sp>
          <p:nvSpPr>
            <p:cNvPr id="215" name="Rectangle 214"/>
            <p:cNvSpPr/>
            <p:nvPr/>
          </p:nvSpPr>
          <p:spPr>
            <a:xfrm>
              <a:off x="5058336" y="2418719"/>
              <a:ext cx="3432752" cy="3890000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16" name="Group 215"/>
            <p:cNvGrpSpPr/>
            <p:nvPr/>
          </p:nvGrpSpPr>
          <p:grpSpPr>
            <a:xfrm>
              <a:off x="5088279" y="2526078"/>
              <a:ext cx="3386446" cy="3761084"/>
              <a:chOff x="5451161" y="2507044"/>
              <a:chExt cx="3386446" cy="3761084"/>
            </a:xfrm>
          </p:grpSpPr>
          <p:grpSp>
            <p:nvGrpSpPr>
              <p:cNvPr id="217" name="Group 13"/>
              <p:cNvGrpSpPr>
                <a:grpSpLocks/>
              </p:cNvGrpSpPr>
              <p:nvPr/>
            </p:nvGrpSpPr>
            <p:grpSpPr bwMode="auto">
              <a:xfrm>
                <a:off x="5451161" y="2507044"/>
                <a:ext cx="3386446" cy="3761084"/>
                <a:chOff x="2499" y="735"/>
                <a:chExt cx="2684" cy="2722"/>
              </a:xfrm>
            </p:grpSpPr>
            <p:pic>
              <p:nvPicPr>
                <p:cNvPr id="220" name="Picture 14" descr="ZD"/>
                <p:cNvPicPr preferRelativeResize="0">
                  <a:picLocks noChangeAspect="1" noChangeArrowheads="1"/>
                </p:cNvPicPr>
                <p:nvPr/>
              </p:nvPicPr>
              <p:blipFill>
                <a:blip r:embed="rId3">
                  <a:extLst>
                    <a:ext uri="{28A0092B-C50C-407E-A947-70E740481C1C}">
                      <a14:useLocalDpi xmlns:a14="http://schemas.microsoft.com/office/drawing/2010/main" val="0"/>
                    </a:ext>
                  </a:extLst>
                </a:blip>
                <a:srcRect l="4706" t="11819" r="14119" b="24548"/>
                <a:stretch>
                  <a:fillRect/>
                </a:stretch>
              </p:blipFill>
              <p:spPr bwMode="auto">
                <a:xfrm>
                  <a:off x="2499" y="735"/>
                  <a:ext cx="2684" cy="2722"/>
                </a:xfrm>
                <a:prstGeom prst="rect">
                  <a:avLst/>
                </a:prstGeom>
                <a:noFill/>
                <a:ln>
                  <a:noFill/>
                </a:ln>
                <a:extLst>
                  <a:ext uri="{909E8E84-426E-40dd-AFC4-6F175D3DCCD1}">
                    <a14:hiddenFill xmlns="" xmlns:a14="http://schemas.microsoft.com/office/drawing/2010/main">
                      <a:solidFill>
                        <a:srgbClr val="FFFFFF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miter lim="800000"/>
                      <a:headEnd/>
                      <a:tailEnd/>
                    </a14:hiddenLine>
                  </a:ext>
                </a:extLst>
              </p:spPr>
            </p:pic>
            <p:sp>
              <p:nvSpPr>
                <p:cNvPr id="221" name="Rectangle 15"/>
                <p:cNvSpPr>
                  <a:spLocks noChangeAspect="1" noChangeArrowheads="1"/>
                </p:cNvSpPr>
                <p:nvPr/>
              </p:nvSpPr>
              <p:spPr bwMode="auto">
                <a:xfrm>
                  <a:off x="2590" y="768"/>
                  <a:ext cx="2554" cy="2592"/>
                </a:xfrm>
                <a:prstGeom prst="rect">
                  <a:avLst/>
                </a:prstGeom>
                <a:noFill/>
                <a:ln>
                  <a:noFill/>
                </a:ln>
                <a:effectLst/>
                <a:extLst>
                  <a:ext uri="{909E8E84-426E-40dd-AFC4-6F175D3DCCD1}">
                    <a14:hiddenFill xmlns="" xmlns:a14="http://schemas.microsoft.com/office/drawing/2010/main">
                      <a:solidFill>
                        <a:schemeClr val="accent1"/>
                      </a:solidFill>
                    </a14:hiddenFill>
                  </a:ext>
                  <a:ext uri="{91240B29-F687-4f45-9708-019B960494DF}">
                    <a14:hiddenLine xmlns="" xmlns:a14="http://schemas.microsoft.com/office/drawing/2010/main" w="57150">
                      <a:solidFill>
                        <a:schemeClr val="tx1"/>
                      </a:solidFill>
                      <a:miter lim="800000"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 defTabSz="914400" eaLnBrk="0" fontAlgn="base" hangingPunct="0">
                    <a:spcBef>
                      <a:spcPct val="0"/>
                    </a:spcBef>
                    <a:spcAft>
                      <a:spcPct val="0"/>
                    </a:spcAft>
                    <a:defRPr/>
                  </a:pPr>
                  <a:endParaRPr lang="en-US" sz="1400" b="1">
                    <a:solidFill>
                      <a:srgbClr val="000000"/>
                    </a:solidFill>
                    <a:latin typeface="Baskerville Old Face" charset="0"/>
                    <a:ea typeface="ＭＳ Ｐゴシック" charset="0"/>
                    <a:cs typeface="ＭＳ Ｐゴシック" charset="0"/>
                  </a:endParaRPr>
                </a:p>
              </p:txBody>
            </p:sp>
          </p:grpSp>
          <p:sp>
            <p:nvSpPr>
              <p:cNvPr id="218" name="Rectangle 20"/>
              <p:cNvSpPr>
                <a:spLocks noChangeArrowheads="1"/>
              </p:cNvSpPr>
              <p:nvPr/>
            </p:nvSpPr>
            <p:spPr bwMode="auto">
              <a:xfrm>
                <a:off x="5869837" y="3583543"/>
                <a:ext cx="782569" cy="719137"/>
              </a:xfrm>
              <a:prstGeom prst="rect">
                <a:avLst/>
              </a:prstGeom>
              <a:solidFill>
                <a:srgbClr val="22C253">
                  <a:alpha val="20000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1400" b="1">
                  <a:solidFill>
                    <a:srgbClr val="000000"/>
                  </a:solidFill>
                  <a:latin typeface="Baskerville Old Face" charset="0"/>
                  <a:ea typeface="ＭＳ Ｐゴシック" charset="0"/>
                  <a:cs typeface="ＭＳ Ｐゴシック" charset="0"/>
                </a:endParaRPr>
              </a:p>
            </p:txBody>
          </p:sp>
          <p:sp>
            <p:nvSpPr>
              <p:cNvPr id="219" name="Rectangle 21"/>
              <p:cNvSpPr>
                <a:spLocks noChangeArrowheads="1"/>
              </p:cNvSpPr>
              <p:nvPr/>
            </p:nvSpPr>
            <p:spPr bwMode="auto">
              <a:xfrm>
                <a:off x="5870460" y="4433010"/>
                <a:ext cx="770646" cy="722312"/>
              </a:xfrm>
              <a:prstGeom prst="rect">
                <a:avLst/>
              </a:prstGeom>
              <a:solidFill>
                <a:srgbClr val="22C253">
                  <a:alpha val="20000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1400" b="1">
                  <a:solidFill>
                    <a:srgbClr val="000000"/>
                  </a:solidFill>
                  <a:latin typeface="Baskerville Old Face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  <p:sp>
        <p:nvSpPr>
          <p:cNvPr id="222" name="Rectangle 221"/>
          <p:cNvSpPr/>
          <p:nvPr/>
        </p:nvSpPr>
        <p:spPr>
          <a:xfrm>
            <a:off x="3768616" y="4450735"/>
            <a:ext cx="5198844" cy="1911564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9" name="Text Box 17"/>
          <p:cNvSpPr txBox="1">
            <a:spLocks noChangeArrowheads="1"/>
          </p:cNvSpPr>
          <p:nvPr/>
        </p:nvSpPr>
        <p:spPr bwMode="auto">
          <a:xfrm>
            <a:off x="4671915" y="742884"/>
            <a:ext cx="4116387" cy="584775"/>
          </a:xfrm>
          <a:prstGeom prst="rect">
            <a:avLst/>
          </a:prstGeom>
          <a:noFill/>
          <a:ln w="28575">
            <a:solidFill>
              <a:schemeClr val="tx1"/>
            </a:solidFill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dirty="0">
                <a:solidFill>
                  <a:srgbClr val="000000"/>
                </a:solidFill>
                <a:latin typeface="Arial" panose="020B0604020202020204" pitchFamily="34" charset="0"/>
                <a:ea typeface="ＭＳ Ｐゴシック" charset="0"/>
                <a:cs typeface="Arial" panose="020B0604020202020204" pitchFamily="34" charset="0"/>
              </a:rPr>
              <a:t>Very low dose blockade of HCN channels increases delay-related firing</a:t>
            </a:r>
          </a:p>
        </p:txBody>
      </p:sp>
      <p:pic>
        <p:nvPicPr>
          <p:cNvPr id="137" name="Picture 16" descr="ETAZvsZD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86420" r="50000"/>
          <a:stretch>
            <a:fillRect/>
          </a:stretch>
        </p:blipFill>
        <p:spPr bwMode="auto">
          <a:xfrm>
            <a:off x="3855032" y="4673150"/>
            <a:ext cx="5092825" cy="15210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57150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223" name="Group 222"/>
          <p:cNvGrpSpPr/>
          <p:nvPr/>
        </p:nvGrpSpPr>
        <p:grpSpPr>
          <a:xfrm>
            <a:off x="4159554" y="4940896"/>
            <a:ext cx="4543276" cy="898890"/>
            <a:chOff x="5402089" y="1582149"/>
            <a:chExt cx="3561569" cy="615169"/>
          </a:xfrm>
        </p:grpSpPr>
        <p:sp>
          <p:nvSpPr>
            <p:cNvPr id="225" name="Freeform 22"/>
            <p:cNvSpPr>
              <a:spLocks/>
            </p:cNvSpPr>
            <p:nvPr/>
          </p:nvSpPr>
          <p:spPr bwMode="auto">
            <a:xfrm>
              <a:off x="5402089" y="1582149"/>
              <a:ext cx="1760377" cy="481860"/>
            </a:xfrm>
            <a:custGeom>
              <a:avLst/>
              <a:gdLst>
                <a:gd name="T0" fmla="*/ 0 w 1072"/>
                <a:gd name="T1" fmla="*/ 311 h 315"/>
                <a:gd name="T2" fmla="*/ 21 w 1072"/>
                <a:gd name="T3" fmla="*/ 295 h 315"/>
                <a:gd name="T4" fmla="*/ 37 w 1072"/>
                <a:gd name="T5" fmla="*/ 292 h 315"/>
                <a:gd name="T6" fmla="*/ 37 w 1072"/>
                <a:gd name="T7" fmla="*/ 260 h 315"/>
                <a:gd name="T8" fmla="*/ 56 w 1072"/>
                <a:gd name="T9" fmla="*/ 250 h 315"/>
                <a:gd name="T10" fmla="*/ 69 w 1072"/>
                <a:gd name="T11" fmla="*/ 210 h 315"/>
                <a:gd name="T12" fmla="*/ 88 w 1072"/>
                <a:gd name="T13" fmla="*/ 151 h 315"/>
                <a:gd name="T14" fmla="*/ 104 w 1072"/>
                <a:gd name="T15" fmla="*/ 87 h 315"/>
                <a:gd name="T16" fmla="*/ 109 w 1072"/>
                <a:gd name="T17" fmla="*/ 63 h 315"/>
                <a:gd name="T18" fmla="*/ 117 w 1072"/>
                <a:gd name="T19" fmla="*/ 47 h 315"/>
                <a:gd name="T20" fmla="*/ 136 w 1072"/>
                <a:gd name="T21" fmla="*/ 47 h 315"/>
                <a:gd name="T22" fmla="*/ 163 w 1072"/>
                <a:gd name="T23" fmla="*/ 50 h 315"/>
                <a:gd name="T24" fmla="*/ 176 w 1072"/>
                <a:gd name="T25" fmla="*/ 82 h 315"/>
                <a:gd name="T26" fmla="*/ 208 w 1072"/>
                <a:gd name="T27" fmla="*/ 44 h 315"/>
                <a:gd name="T28" fmla="*/ 237 w 1072"/>
                <a:gd name="T29" fmla="*/ 79 h 315"/>
                <a:gd name="T30" fmla="*/ 259 w 1072"/>
                <a:gd name="T31" fmla="*/ 111 h 315"/>
                <a:gd name="T32" fmla="*/ 283 w 1072"/>
                <a:gd name="T33" fmla="*/ 95 h 315"/>
                <a:gd name="T34" fmla="*/ 309 w 1072"/>
                <a:gd name="T35" fmla="*/ 68 h 315"/>
                <a:gd name="T36" fmla="*/ 336 w 1072"/>
                <a:gd name="T37" fmla="*/ 68 h 315"/>
                <a:gd name="T38" fmla="*/ 352 w 1072"/>
                <a:gd name="T39" fmla="*/ 82 h 315"/>
                <a:gd name="T40" fmla="*/ 384 w 1072"/>
                <a:gd name="T41" fmla="*/ 71 h 315"/>
                <a:gd name="T42" fmla="*/ 392 w 1072"/>
                <a:gd name="T43" fmla="*/ 50 h 315"/>
                <a:gd name="T44" fmla="*/ 397 w 1072"/>
                <a:gd name="T45" fmla="*/ 26 h 315"/>
                <a:gd name="T46" fmla="*/ 437 w 1072"/>
                <a:gd name="T47" fmla="*/ 79 h 315"/>
                <a:gd name="T48" fmla="*/ 512 w 1072"/>
                <a:gd name="T49" fmla="*/ 20 h 315"/>
                <a:gd name="T50" fmla="*/ 531 w 1072"/>
                <a:gd name="T51" fmla="*/ 15 h 315"/>
                <a:gd name="T52" fmla="*/ 555 w 1072"/>
                <a:gd name="T53" fmla="*/ 47 h 315"/>
                <a:gd name="T54" fmla="*/ 571 w 1072"/>
                <a:gd name="T55" fmla="*/ 50 h 315"/>
                <a:gd name="T56" fmla="*/ 589 w 1072"/>
                <a:gd name="T57" fmla="*/ 50 h 315"/>
                <a:gd name="T58" fmla="*/ 611 w 1072"/>
                <a:gd name="T59" fmla="*/ 66 h 315"/>
                <a:gd name="T60" fmla="*/ 632 w 1072"/>
                <a:gd name="T61" fmla="*/ 71 h 315"/>
                <a:gd name="T62" fmla="*/ 661 w 1072"/>
                <a:gd name="T63" fmla="*/ 44 h 315"/>
                <a:gd name="T64" fmla="*/ 688 w 1072"/>
                <a:gd name="T65" fmla="*/ 50 h 315"/>
                <a:gd name="T66" fmla="*/ 699 w 1072"/>
                <a:gd name="T67" fmla="*/ 103 h 315"/>
                <a:gd name="T68" fmla="*/ 712 w 1072"/>
                <a:gd name="T69" fmla="*/ 116 h 315"/>
                <a:gd name="T70" fmla="*/ 752 w 1072"/>
                <a:gd name="T71" fmla="*/ 90 h 315"/>
                <a:gd name="T72" fmla="*/ 773 w 1072"/>
                <a:gd name="T73" fmla="*/ 20 h 315"/>
                <a:gd name="T74" fmla="*/ 787 w 1072"/>
                <a:gd name="T75" fmla="*/ 4 h 315"/>
                <a:gd name="T76" fmla="*/ 805 w 1072"/>
                <a:gd name="T77" fmla="*/ 47 h 315"/>
                <a:gd name="T78" fmla="*/ 829 w 1072"/>
                <a:gd name="T79" fmla="*/ 130 h 315"/>
                <a:gd name="T80" fmla="*/ 861 w 1072"/>
                <a:gd name="T81" fmla="*/ 212 h 315"/>
                <a:gd name="T82" fmla="*/ 875 w 1072"/>
                <a:gd name="T83" fmla="*/ 242 h 315"/>
                <a:gd name="T84" fmla="*/ 901 w 1072"/>
                <a:gd name="T85" fmla="*/ 239 h 315"/>
                <a:gd name="T86" fmla="*/ 947 w 1072"/>
                <a:gd name="T87" fmla="*/ 252 h 315"/>
                <a:gd name="T88" fmla="*/ 976 w 1072"/>
                <a:gd name="T89" fmla="*/ 292 h 315"/>
                <a:gd name="T90" fmla="*/ 1003 w 1072"/>
                <a:gd name="T91" fmla="*/ 311 h 315"/>
                <a:gd name="T92" fmla="*/ 1032 w 1072"/>
                <a:gd name="T93" fmla="*/ 311 h 315"/>
                <a:gd name="T94" fmla="*/ 1072 w 1072"/>
                <a:gd name="T95" fmla="*/ 287 h 315"/>
                <a:gd name="connsiteX0" fmla="*/ 0 w 10000"/>
                <a:gd name="connsiteY0" fmla="*/ 9785 h 9868"/>
                <a:gd name="connsiteX1" fmla="*/ 196 w 10000"/>
                <a:gd name="connsiteY1" fmla="*/ 9277 h 9868"/>
                <a:gd name="connsiteX2" fmla="*/ 345 w 10000"/>
                <a:gd name="connsiteY2" fmla="*/ 9182 h 9868"/>
                <a:gd name="connsiteX3" fmla="*/ 345 w 10000"/>
                <a:gd name="connsiteY3" fmla="*/ 8166 h 9868"/>
                <a:gd name="connsiteX4" fmla="*/ 522 w 10000"/>
                <a:gd name="connsiteY4" fmla="*/ 7849 h 9868"/>
                <a:gd name="connsiteX5" fmla="*/ 644 w 10000"/>
                <a:gd name="connsiteY5" fmla="*/ 6579 h 9868"/>
                <a:gd name="connsiteX6" fmla="*/ 821 w 10000"/>
                <a:gd name="connsiteY6" fmla="*/ 4706 h 9868"/>
                <a:gd name="connsiteX7" fmla="*/ 970 w 10000"/>
                <a:gd name="connsiteY7" fmla="*/ 2674 h 9868"/>
                <a:gd name="connsiteX8" fmla="*/ 1017 w 10000"/>
                <a:gd name="connsiteY8" fmla="*/ 1912 h 9868"/>
                <a:gd name="connsiteX9" fmla="*/ 1091 w 10000"/>
                <a:gd name="connsiteY9" fmla="*/ 1404 h 9868"/>
                <a:gd name="connsiteX10" fmla="*/ 1269 w 10000"/>
                <a:gd name="connsiteY10" fmla="*/ 1404 h 9868"/>
                <a:gd name="connsiteX11" fmla="*/ 1521 w 10000"/>
                <a:gd name="connsiteY11" fmla="*/ 1499 h 9868"/>
                <a:gd name="connsiteX12" fmla="*/ 1642 w 10000"/>
                <a:gd name="connsiteY12" fmla="*/ 2515 h 9868"/>
                <a:gd name="connsiteX13" fmla="*/ 1940 w 10000"/>
                <a:gd name="connsiteY13" fmla="*/ 1309 h 9868"/>
                <a:gd name="connsiteX14" fmla="*/ 2211 w 10000"/>
                <a:gd name="connsiteY14" fmla="*/ 2420 h 9868"/>
                <a:gd name="connsiteX15" fmla="*/ 2416 w 10000"/>
                <a:gd name="connsiteY15" fmla="*/ 3436 h 9868"/>
                <a:gd name="connsiteX16" fmla="*/ 2640 w 10000"/>
                <a:gd name="connsiteY16" fmla="*/ 2928 h 9868"/>
                <a:gd name="connsiteX17" fmla="*/ 2882 w 10000"/>
                <a:gd name="connsiteY17" fmla="*/ 2071 h 9868"/>
                <a:gd name="connsiteX18" fmla="*/ 3134 w 10000"/>
                <a:gd name="connsiteY18" fmla="*/ 2071 h 9868"/>
                <a:gd name="connsiteX19" fmla="*/ 3284 w 10000"/>
                <a:gd name="connsiteY19" fmla="*/ 2515 h 9868"/>
                <a:gd name="connsiteX20" fmla="*/ 3582 w 10000"/>
                <a:gd name="connsiteY20" fmla="*/ 2166 h 9868"/>
                <a:gd name="connsiteX21" fmla="*/ 3657 w 10000"/>
                <a:gd name="connsiteY21" fmla="*/ 1499 h 9868"/>
                <a:gd name="connsiteX22" fmla="*/ 3703 w 10000"/>
                <a:gd name="connsiteY22" fmla="*/ 737 h 9868"/>
                <a:gd name="connsiteX23" fmla="*/ 4076 w 10000"/>
                <a:gd name="connsiteY23" fmla="*/ 2420 h 9868"/>
                <a:gd name="connsiteX24" fmla="*/ 4776 w 10000"/>
                <a:gd name="connsiteY24" fmla="*/ 547 h 9868"/>
                <a:gd name="connsiteX25" fmla="*/ 4953 w 10000"/>
                <a:gd name="connsiteY25" fmla="*/ 388 h 9868"/>
                <a:gd name="connsiteX26" fmla="*/ 5177 w 10000"/>
                <a:gd name="connsiteY26" fmla="*/ 1404 h 9868"/>
                <a:gd name="connsiteX27" fmla="*/ 5326 w 10000"/>
                <a:gd name="connsiteY27" fmla="*/ 1499 h 9868"/>
                <a:gd name="connsiteX28" fmla="*/ 5494 w 10000"/>
                <a:gd name="connsiteY28" fmla="*/ 1499 h 9868"/>
                <a:gd name="connsiteX29" fmla="*/ 5700 w 10000"/>
                <a:gd name="connsiteY29" fmla="*/ 2007 h 9868"/>
                <a:gd name="connsiteX30" fmla="*/ 5896 w 10000"/>
                <a:gd name="connsiteY30" fmla="*/ 2166 h 9868"/>
                <a:gd name="connsiteX31" fmla="*/ 6166 w 10000"/>
                <a:gd name="connsiteY31" fmla="*/ 1309 h 9868"/>
                <a:gd name="connsiteX32" fmla="*/ 6418 w 10000"/>
                <a:gd name="connsiteY32" fmla="*/ 1499 h 9868"/>
                <a:gd name="connsiteX33" fmla="*/ 6521 w 10000"/>
                <a:gd name="connsiteY33" fmla="*/ 3182 h 9868"/>
                <a:gd name="connsiteX34" fmla="*/ 6686 w 10000"/>
                <a:gd name="connsiteY34" fmla="*/ 3823 h 9868"/>
                <a:gd name="connsiteX35" fmla="*/ 7015 w 10000"/>
                <a:gd name="connsiteY35" fmla="*/ 2769 h 9868"/>
                <a:gd name="connsiteX36" fmla="*/ 7211 w 10000"/>
                <a:gd name="connsiteY36" fmla="*/ 547 h 9868"/>
                <a:gd name="connsiteX37" fmla="*/ 7341 w 10000"/>
                <a:gd name="connsiteY37" fmla="*/ 39 h 9868"/>
                <a:gd name="connsiteX38" fmla="*/ 7509 w 10000"/>
                <a:gd name="connsiteY38" fmla="*/ 1404 h 9868"/>
                <a:gd name="connsiteX39" fmla="*/ 7733 w 10000"/>
                <a:gd name="connsiteY39" fmla="*/ 4039 h 9868"/>
                <a:gd name="connsiteX40" fmla="*/ 8032 w 10000"/>
                <a:gd name="connsiteY40" fmla="*/ 6642 h 9868"/>
                <a:gd name="connsiteX41" fmla="*/ 8162 w 10000"/>
                <a:gd name="connsiteY41" fmla="*/ 7595 h 9868"/>
                <a:gd name="connsiteX42" fmla="*/ 8405 w 10000"/>
                <a:gd name="connsiteY42" fmla="*/ 7499 h 9868"/>
                <a:gd name="connsiteX43" fmla="*/ 8834 w 10000"/>
                <a:gd name="connsiteY43" fmla="*/ 7912 h 9868"/>
                <a:gd name="connsiteX44" fmla="*/ 9104 w 10000"/>
                <a:gd name="connsiteY44" fmla="*/ 9182 h 9868"/>
                <a:gd name="connsiteX45" fmla="*/ 9356 w 10000"/>
                <a:gd name="connsiteY45" fmla="*/ 9785 h 9868"/>
                <a:gd name="connsiteX46" fmla="*/ 9627 w 10000"/>
                <a:gd name="connsiteY46" fmla="*/ 9785 h 9868"/>
                <a:gd name="connsiteX47" fmla="*/ 10000 w 10000"/>
                <a:gd name="connsiteY47" fmla="*/ 9023 h 9868"/>
                <a:gd name="connsiteX0" fmla="*/ 37 w 10037"/>
                <a:gd name="connsiteY0" fmla="*/ 9916 h 10000"/>
                <a:gd name="connsiteX1" fmla="*/ 10 w 10037"/>
                <a:gd name="connsiteY1" fmla="*/ 9865 h 10000"/>
                <a:gd name="connsiteX2" fmla="*/ 233 w 10037"/>
                <a:gd name="connsiteY2" fmla="*/ 9401 h 10000"/>
                <a:gd name="connsiteX3" fmla="*/ 382 w 10037"/>
                <a:gd name="connsiteY3" fmla="*/ 9305 h 10000"/>
                <a:gd name="connsiteX4" fmla="*/ 382 w 10037"/>
                <a:gd name="connsiteY4" fmla="*/ 8275 h 10000"/>
                <a:gd name="connsiteX5" fmla="*/ 559 w 10037"/>
                <a:gd name="connsiteY5" fmla="*/ 7954 h 10000"/>
                <a:gd name="connsiteX6" fmla="*/ 681 w 10037"/>
                <a:gd name="connsiteY6" fmla="*/ 6667 h 10000"/>
                <a:gd name="connsiteX7" fmla="*/ 858 w 10037"/>
                <a:gd name="connsiteY7" fmla="*/ 4769 h 10000"/>
                <a:gd name="connsiteX8" fmla="*/ 1007 w 10037"/>
                <a:gd name="connsiteY8" fmla="*/ 2710 h 10000"/>
                <a:gd name="connsiteX9" fmla="*/ 1054 w 10037"/>
                <a:gd name="connsiteY9" fmla="*/ 1938 h 10000"/>
                <a:gd name="connsiteX10" fmla="*/ 1128 w 10037"/>
                <a:gd name="connsiteY10" fmla="*/ 1423 h 10000"/>
                <a:gd name="connsiteX11" fmla="*/ 1306 w 10037"/>
                <a:gd name="connsiteY11" fmla="*/ 1423 h 10000"/>
                <a:gd name="connsiteX12" fmla="*/ 1558 w 10037"/>
                <a:gd name="connsiteY12" fmla="*/ 1519 h 10000"/>
                <a:gd name="connsiteX13" fmla="*/ 1679 w 10037"/>
                <a:gd name="connsiteY13" fmla="*/ 2549 h 10000"/>
                <a:gd name="connsiteX14" fmla="*/ 1977 w 10037"/>
                <a:gd name="connsiteY14" fmla="*/ 1327 h 10000"/>
                <a:gd name="connsiteX15" fmla="*/ 2248 w 10037"/>
                <a:gd name="connsiteY15" fmla="*/ 2452 h 10000"/>
                <a:gd name="connsiteX16" fmla="*/ 2453 w 10037"/>
                <a:gd name="connsiteY16" fmla="*/ 3482 h 10000"/>
                <a:gd name="connsiteX17" fmla="*/ 2677 w 10037"/>
                <a:gd name="connsiteY17" fmla="*/ 2967 h 10000"/>
                <a:gd name="connsiteX18" fmla="*/ 2919 w 10037"/>
                <a:gd name="connsiteY18" fmla="*/ 2099 h 10000"/>
                <a:gd name="connsiteX19" fmla="*/ 3171 w 10037"/>
                <a:gd name="connsiteY19" fmla="*/ 2099 h 10000"/>
                <a:gd name="connsiteX20" fmla="*/ 3321 w 10037"/>
                <a:gd name="connsiteY20" fmla="*/ 2549 h 10000"/>
                <a:gd name="connsiteX21" fmla="*/ 3619 w 10037"/>
                <a:gd name="connsiteY21" fmla="*/ 2195 h 10000"/>
                <a:gd name="connsiteX22" fmla="*/ 3694 w 10037"/>
                <a:gd name="connsiteY22" fmla="*/ 1519 h 10000"/>
                <a:gd name="connsiteX23" fmla="*/ 3740 w 10037"/>
                <a:gd name="connsiteY23" fmla="*/ 747 h 10000"/>
                <a:gd name="connsiteX24" fmla="*/ 4113 w 10037"/>
                <a:gd name="connsiteY24" fmla="*/ 2452 h 10000"/>
                <a:gd name="connsiteX25" fmla="*/ 4813 w 10037"/>
                <a:gd name="connsiteY25" fmla="*/ 554 h 10000"/>
                <a:gd name="connsiteX26" fmla="*/ 4990 w 10037"/>
                <a:gd name="connsiteY26" fmla="*/ 393 h 10000"/>
                <a:gd name="connsiteX27" fmla="*/ 5214 w 10037"/>
                <a:gd name="connsiteY27" fmla="*/ 1423 h 10000"/>
                <a:gd name="connsiteX28" fmla="*/ 5363 w 10037"/>
                <a:gd name="connsiteY28" fmla="*/ 1519 h 10000"/>
                <a:gd name="connsiteX29" fmla="*/ 5531 w 10037"/>
                <a:gd name="connsiteY29" fmla="*/ 1519 h 10000"/>
                <a:gd name="connsiteX30" fmla="*/ 5737 w 10037"/>
                <a:gd name="connsiteY30" fmla="*/ 2034 h 10000"/>
                <a:gd name="connsiteX31" fmla="*/ 5933 w 10037"/>
                <a:gd name="connsiteY31" fmla="*/ 2195 h 10000"/>
                <a:gd name="connsiteX32" fmla="*/ 6203 w 10037"/>
                <a:gd name="connsiteY32" fmla="*/ 1327 h 10000"/>
                <a:gd name="connsiteX33" fmla="*/ 6455 w 10037"/>
                <a:gd name="connsiteY33" fmla="*/ 1519 h 10000"/>
                <a:gd name="connsiteX34" fmla="*/ 6558 w 10037"/>
                <a:gd name="connsiteY34" fmla="*/ 3225 h 10000"/>
                <a:gd name="connsiteX35" fmla="*/ 6723 w 10037"/>
                <a:gd name="connsiteY35" fmla="*/ 3874 h 10000"/>
                <a:gd name="connsiteX36" fmla="*/ 7052 w 10037"/>
                <a:gd name="connsiteY36" fmla="*/ 2806 h 10000"/>
                <a:gd name="connsiteX37" fmla="*/ 7248 w 10037"/>
                <a:gd name="connsiteY37" fmla="*/ 554 h 10000"/>
                <a:gd name="connsiteX38" fmla="*/ 7378 w 10037"/>
                <a:gd name="connsiteY38" fmla="*/ 40 h 10000"/>
                <a:gd name="connsiteX39" fmla="*/ 7546 w 10037"/>
                <a:gd name="connsiteY39" fmla="*/ 1423 h 10000"/>
                <a:gd name="connsiteX40" fmla="*/ 7770 w 10037"/>
                <a:gd name="connsiteY40" fmla="*/ 4093 h 10000"/>
                <a:gd name="connsiteX41" fmla="*/ 8069 w 10037"/>
                <a:gd name="connsiteY41" fmla="*/ 6731 h 10000"/>
                <a:gd name="connsiteX42" fmla="*/ 8199 w 10037"/>
                <a:gd name="connsiteY42" fmla="*/ 7697 h 10000"/>
                <a:gd name="connsiteX43" fmla="*/ 8442 w 10037"/>
                <a:gd name="connsiteY43" fmla="*/ 7599 h 10000"/>
                <a:gd name="connsiteX44" fmla="*/ 8871 w 10037"/>
                <a:gd name="connsiteY44" fmla="*/ 8018 h 10000"/>
                <a:gd name="connsiteX45" fmla="*/ 9141 w 10037"/>
                <a:gd name="connsiteY45" fmla="*/ 9305 h 10000"/>
                <a:gd name="connsiteX46" fmla="*/ 9393 w 10037"/>
                <a:gd name="connsiteY46" fmla="*/ 9916 h 10000"/>
                <a:gd name="connsiteX47" fmla="*/ 9664 w 10037"/>
                <a:gd name="connsiteY47" fmla="*/ 9916 h 10000"/>
                <a:gd name="connsiteX48" fmla="*/ 10037 w 10037"/>
                <a:gd name="connsiteY48" fmla="*/ 9144 h 10000"/>
                <a:gd name="connsiteX0" fmla="*/ 1 w 10001"/>
                <a:gd name="connsiteY0" fmla="*/ 9916 h 10000"/>
                <a:gd name="connsiteX1" fmla="*/ 73 w 10001"/>
                <a:gd name="connsiteY1" fmla="*/ 9832 h 10000"/>
                <a:gd name="connsiteX2" fmla="*/ 197 w 10001"/>
                <a:gd name="connsiteY2" fmla="*/ 9401 h 10000"/>
                <a:gd name="connsiteX3" fmla="*/ 346 w 10001"/>
                <a:gd name="connsiteY3" fmla="*/ 9305 h 10000"/>
                <a:gd name="connsiteX4" fmla="*/ 346 w 10001"/>
                <a:gd name="connsiteY4" fmla="*/ 8275 h 10000"/>
                <a:gd name="connsiteX5" fmla="*/ 523 w 10001"/>
                <a:gd name="connsiteY5" fmla="*/ 7954 h 10000"/>
                <a:gd name="connsiteX6" fmla="*/ 645 w 10001"/>
                <a:gd name="connsiteY6" fmla="*/ 6667 h 10000"/>
                <a:gd name="connsiteX7" fmla="*/ 822 w 10001"/>
                <a:gd name="connsiteY7" fmla="*/ 4769 h 10000"/>
                <a:gd name="connsiteX8" fmla="*/ 971 w 10001"/>
                <a:gd name="connsiteY8" fmla="*/ 2710 h 10000"/>
                <a:gd name="connsiteX9" fmla="*/ 1018 w 10001"/>
                <a:gd name="connsiteY9" fmla="*/ 1938 h 10000"/>
                <a:gd name="connsiteX10" fmla="*/ 1092 w 10001"/>
                <a:gd name="connsiteY10" fmla="*/ 1423 h 10000"/>
                <a:gd name="connsiteX11" fmla="*/ 1270 w 10001"/>
                <a:gd name="connsiteY11" fmla="*/ 1423 h 10000"/>
                <a:gd name="connsiteX12" fmla="*/ 1522 w 10001"/>
                <a:gd name="connsiteY12" fmla="*/ 1519 h 10000"/>
                <a:gd name="connsiteX13" fmla="*/ 1643 w 10001"/>
                <a:gd name="connsiteY13" fmla="*/ 2549 h 10000"/>
                <a:gd name="connsiteX14" fmla="*/ 1941 w 10001"/>
                <a:gd name="connsiteY14" fmla="*/ 1327 h 10000"/>
                <a:gd name="connsiteX15" fmla="*/ 2212 w 10001"/>
                <a:gd name="connsiteY15" fmla="*/ 2452 h 10000"/>
                <a:gd name="connsiteX16" fmla="*/ 2417 w 10001"/>
                <a:gd name="connsiteY16" fmla="*/ 3482 h 10000"/>
                <a:gd name="connsiteX17" fmla="*/ 2641 w 10001"/>
                <a:gd name="connsiteY17" fmla="*/ 2967 h 10000"/>
                <a:gd name="connsiteX18" fmla="*/ 2883 w 10001"/>
                <a:gd name="connsiteY18" fmla="*/ 2099 h 10000"/>
                <a:gd name="connsiteX19" fmla="*/ 3135 w 10001"/>
                <a:gd name="connsiteY19" fmla="*/ 2099 h 10000"/>
                <a:gd name="connsiteX20" fmla="*/ 3285 w 10001"/>
                <a:gd name="connsiteY20" fmla="*/ 2549 h 10000"/>
                <a:gd name="connsiteX21" fmla="*/ 3583 w 10001"/>
                <a:gd name="connsiteY21" fmla="*/ 2195 h 10000"/>
                <a:gd name="connsiteX22" fmla="*/ 3658 w 10001"/>
                <a:gd name="connsiteY22" fmla="*/ 1519 h 10000"/>
                <a:gd name="connsiteX23" fmla="*/ 3704 w 10001"/>
                <a:gd name="connsiteY23" fmla="*/ 747 h 10000"/>
                <a:gd name="connsiteX24" fmla="*/ 4077 w 10001"/>
                <a:gd name="connsiteY24" fmla="*/ 2452 h 10000"/>
                <a:gd name="connsiteX25" fmla="*/ 4777 w 10001"/>
                <a:gd name="connsiteY25" fmla="*/ 554 h 10000"/>
                <a:gd name="connsiteX26" fmla="*/ 4954 w 10001"/>
                <a:gd name="connsiteY26" fmla="*/ 393 h 10000"/>
                <a:gd name="connsiteX27" fmla="*/ 5178 w 10001"/>
                <a:gd name="connsiteY27" fmla="*/ 1423 h 10000"/>
                <a:gd name="connsiteX28" fmla="*/ 5327 w 10001"/>
                <a:gd name="connsiteY28" fmla="*/ 1519 h 10000"/>
                <a:gd name="connsiteX29" fmla="*/ 5495 w 10001"/>
                <a:gd name="connsiteY29" fmla="*/ 1519 h 10000"/>
                <a:gd name="connsiteX30" fmla="*/ 5701 w 10001"/>
                <a:gd name="connsiteY30" fmla="*/ 2034 h 10000"/>
                <a:gd name="connsiteX31" fmla="*/ 5897 w 10001"/>
                <a:gd name="connsiteY31" fmla="*/ 2195 h 10000"/>
                <a:gd name="connsiteX32" fmla="*/ 6167 w 10001"/>
                <a:gd name="connsiteY32" fmla="*/ 1327 h 10000"/>
                <a:gd name="connsiteX33" fmla="*/ 6419 w 10001"/>
                <a:gd name="connsiteY33" fmla="*/ 1519 h 10000"/>
                <a:gd name="connsiteX34" fmla="*/ 6522 w 10001"/>
                <a:gd name="connsiteY34" fmla="*/ 3225 h 10000"/>
                <a:gd name="connsiteX35" fmla="*/ 6687 w 10001"/>
                <a:gd name="connsiteY35" fmla="*/ 3874 h 10000"/>
                <a:gd name="connsiteX36" fmla="*/ 7016 w 10001"/>
                <a:gd name="connsiteY36" fmla="*/ 2806 h 10000"/>
                <a:gd name="connsiteX37" fmla="*/ 7212 w 10001"/>
                <a:gd name="connsiteY37" fmla="*/ 554 h 10000"/>
                <a:gd name="connsiteX38" fmla="*/ 7342 w 10001"/>
                <a:gd name="connsiteY38" fmla="*/ 40 h 10000"/>
                <a:gd name="connsiteX39" fmla="*/ 7510 w 10001"/>
                <a:gd name="connsiteY39" fmla="*/ 1423 h 10000"/>
                <a:gd name="connsiteX40" fmla="*/ 7734 w 10001"/>
                <a:gd name="connsiteY40" fmla="*/ 4093 h 10000"/>
                <a:gd name="connsiteX41" fmla="*/ 8033 w 10001"/>
                <a:gd name="connsiteY41" fmla="*/ 6731 h 10000"/>
                <a:gd name="connsiteX42" fmla="*/ 8163 w 10001"/>
                <a:gd name="connsiteY42" fmla="*/ 7697 h 10000"/>
                <a:gd name="connsiteX43" fmla="*/ 8406 w 10001"/>
                <a:gd name="connsiteY43" fmla="*/ 7599 h 10000"/>
                <a:gd name="connsiteX44" fmla="*/ 8835 w 10001"/>
                <a:gd name="connsiteY44" fmla="*/ 8018 h 10000"/>
                <a:gd name="connsiteX45" fmla="*/ 9105 w 10001"/>
                <a:gd name="connsiteY45" fmla="*/ 9305 h 10000"/>
                <a:gd name="connsiteX46" fmla="*/ 9357 w 10001"/>
                <a:gd name="connsiteY46" fmla="*/ 9916 h 10000"/>
                <a:gd name="connsiteX47" fmla="*/ 9628 w 10001"/>
                <a:gd name="connsiteY47" fmla="*/ 9916 h 10000"/>
                <a:gd name="connsiteX48" fmla="*/ 10001 w 10001"/>
                <a:gd name="connsiteY48" fmla="*/ 9144 h 10000"/>
                <a:gd name="connsiteX0" fmla="*/ 0 w 10154"/>
                <a:gd name="connsiteY0" fmla="*/ 9355 h 10000"/>
                <a:gd name="connsiteX1" fmla="*/ 226 w 10154"/>
                <a:gd name="connsiteY1" fmla="*/ 9832 h 10000"/>
                <a:gd name="connsiteX2" fmla="*/ 350 w 10154"/>
                <a:gd name="connsiteY2" fmla="*/ 9401 h 10000"/>
                <a:gd name="connsiteX3" fmla="*/ 499 w 10154"/>
                <a:gd name="connsiteY3" fmla="*/ 9305 h 10000"/>
                <a:gd name="connsiteX4" fmla="*/ 499 w 10154"/>
                <a:gd name="connsiteY4" fmla="*/ 8275 h 10000"/>
                <a:gd name="connsiteX5" fmla="*/ 676 w 10154"/>
                <a:gd name="connsiteY5" fmla="*/ 7954 h 10000"/>
                <a:gd name="connsiteX6" fmla="*/ 798 w 10154"/>
                <a:gd name="connsiteY6" fmla="*/ 6667 h 10000"/>
                <a:gd name="connsiteX7" fmla="*/ 975 w 10154"/>
                <a:gd name="connsiteY7" fmla="*/ 4769 h 10000"/>
                <a:gd name="connsiteX8" fmla="*/ 1124 w 10154"/>
                <a:gd name="connsiteY8" fmla="*/ 2710 h 10000"/>
                <a:gd name="connsiteX9" fmla="*/ 1171 w 10154"/>
                <a:gd name="connsiteY9" fmla="*/ 1938 h 10000"/>
                <a:gd name="connsiteX10" fmla="*/ 1245 w 10154"/>
                <a:gd name="connsiteY10" fmla="*/ 1423 h 10000"/>
                <a:gd name="connsiteX11" fmla="*/ 1423 w 10154"/>
                <a:gd name="connsiteY11" fmla="*/ 1423 h 10000"/>
                <a:gd name="connsiteX12" fmla="*/ 1675 w 10154"/>
                <a:gd name="connsiteY12" fmla="*/ 1519 h 10000"/>
                <a:gd name="connsiteX13" fmla="*/ 1796 w 10154"/>
                <a:gd name="connsiteY13" fmla="*/ 2549 h 10000"/>
                <a:gd name="connsiteX14" fmla="*/ 2094 w 10154"/>
                <a:gd name="connsiteY14" fmla="*/ 1327 h 10000"/>
                <a:gd name="connsiteX15" fmla="*/ 2365 w 10154"/>
                <a:gd name="connsiteY15" fmla="*/ 2452 h 10000"/>
                <a:gd name="connsiteX16" fmla="*/ 2570 w 10154"/>
                <a:gd name="connsiteY16" fmla="*/ 3482 h 10000"/>
                <a:gd name="connsiteX17" fmla="*/ 2794 w 10154"/>
                <a:gd name="connsiteY17" fmla="*/ 2967 h 10000"/>
                <a:gd name="connsiteX18" fmla="*/ 3036 w 10154"/>
                <a:gd name="connsiteY18" fmla="*/ 2099 h 10000"/>
                <a:gd name="connsiteX19" fmla="*/ 3288 w 10154"/>
                <a:gd name="connsiteY19" fmla="*/ 2099 h 10000"/>
                <a:gd name="connsiteX20" fmla="*/ 3438 w 10154"/>
                <a:gd name="connsiteY20" fmla="*/ 2549 h 10000"/>
                <a:gd name="connsiteX21" fmla="*/ 3736 w 10154"/>
                <a:gd name="connsiteY21" fmla="*/ 2195 h 10000"/>
                <a:gd name="connsiteX22" fmla="*/ 3811 w 10154"/>
                <a:gd name="connsiteY22" fmla="*/ 1519 h 10000"/>
                <a:gd name="connsiteX23" fmla="*/ 3857 w 10154"/>
                <a:gd name="connsiteY23" fmla="*/ 747 h 10000"/>
                <a:gd name="connsiteX24" fmla="*/ 4230 w 10154"/>
                <a:gd name="connsiteY24" fmla="*/ 2452 h 10000"/>
                <a:gd name="connsiteX25" fmla="*/ 4930 w 10154"/>
                <a:gd name="connsiteY25" fmla="*/ 554 h 10000"/>
                <a:gd name="connsiteX26" fmla="*/ 5107 w 10154"/>
                <a:gd name="connsiteY26" fmla="*/ 393 h 10000"/>
                <a:gd name="connsiteX27" fmla="*/ 5331 w 10154"/>
                <a:gd name="connsiteY27" fmla="*/ 1423 h 10000"/>
                <a:gd name="connsiteX28" fmla="*/ 5480 w 10154"/>
                <a:gd name="connsiteY28" fmla="*/ 1519 h 10000"/>
                <a:gd name="connsiteX29" fmla="*/ 5648 w 10154"/>
                <a:gd name="connsiteY29" fmla="*/ 1519 h 10000"/>
                <a:gd name="connsiteX30" fmla="*/ 5854 w 10154"/>
                <a:gd name="connsiteY30" fmla="*/ 2034 h 10000"/>
                <a:gd name="connsiteX31" fmla="*/ 6050 w 10154"/>
                <a:gd name="connsiteY31" fmla="*/ 2195 h 10000"/>
                <a:gd name="connsiteX32" fmla="*/ 6320 w 10154"/>
                <a:gd name="connsiteY32" fmla="*/ 1327 h 10000"/>
                <a:gd name="connsiteX33" fmla="*/ 6572 w 10154"/>
                <a:gd name="connsiteY33" fmla="*/ 1519 h 10000"/>
                <a:gd name="connsiteX34" fmla="*/ 6675 w 10154"/>
                <a:gd name="connsiteY34" fmla="*/ 3225 h 10000"/>
                <a:gd name="connsiteX35" fmla="*/ 6840 w 10154"/>
                <a:gd name="connsiteY35" fmla="*/ 3874 h 10000"/>
                <a:gd name="connsiteX36" fmla="*/ 7169 w 10154"/>
                <a:gd name="connsiteY36" fmla="*/ 2806 h 10000"/>
                <a:gd name="connsiteX37" fmla="*/ 7365 w 10154"/>
                <a:gd name="connsiteY37" fmla="*/ 554 h 10000"/>
                <a:gd name="connsiteX38" fmla="*/ 7495 w 10154"/>
                <a:gd name="connsiteY38" fmla="*/ 40 h 10000"/>
                <a:gd name="connsiteX39" fmla="*/ 7663 w 10154"/>
                <a:gd name="connsiteY39" fmla="*/ 1423 h 10000"/>
                <a:gd name="connsiteX40" fmla="*/ 7887 w 10154"/>
                <a:gd name="connsiteY40" fmla="*/ 4093 h 10000"/>
                <a:gd name="connsiteX41" fmla="*/ 8186 w 10154"/>
                <a:gd name="connsiteY41" fmla="*/ 6731 h 10000"/>
                <a:gd name="connsiteX42" fmla="*/ 8316 w 10154"/>
                <a:gd name="connsiteY42" fmla="*/ 7697 h 10000"/>
                <a:gd name="connsiteX43" fmla="*/ 8559 w 10154"/>
                <a:gd name="connsiteY43" fmla="*/ 7599 h 10000"/>
                <a:gd name="connsiteX44" fmla="*/ 8988 w 10154"/>
                <a:gd name="connsiteY44" fmla="*/ 8018 h 10000"/>
                <a:gd name="connsiteX45" fmla="*/ 9258 w 10154"/>
                <a:gd name="connsiteY45" fmla="*/ 9305 h 10000"/>
                <a:gd name="connsiteX46" fmla="*/ 9510 w 10154"/>
                <a:gd name="connsiteY46" fmla="*/ 9916 h 10000"/>
                <a:gd name="connsiteX47" fmla="*/ 9781 w 10154"/>
                <a:gd name="connsiteY47" fmla="*/ 9916 h 10000"/>
                <a:gd name="connsiteX48" fmla="*/ 10154 w 10154"/>
                <a:gd name="connsiteY48" fmla="*/ 9144 h 10000"/>
                <a:gd name="connsiteX0" fmla="*/ 0 w 10154"/>
                <a:gd name="connsiteY0" fmla="*/ 9355 h 10000"/>
                <a:gd name="connsiteX1" fmla="*/ 226 w 10154"/>
                <a:gd name="connsiteY1" fmla="*/ 9832 h 10000"/>
                <a:gd name="connsiteX2" fmla="*/ 350 w 10154"/>
                <a:gd name="connsiteY2" fmla="*/ 9401 h 10000"/>
                <a:gd name="connsiteX3" fmla="*/ 499 w 10154"/>
                <a:gd name="connsiteY3" fmla="*/ 9305 h 10000"/>
                <a:gd name="connsiteX4" fmla="*/ 499 w 10154"/>
                <a:gd name="connsiteY4" fmla="*/ 8275 h 10000"/>
                <a:gd name="connsiteX5" fmla="*/ 676 w 10154"/>
                <a:gd name="connsiteY5" fmla="*/ 7954 h 10000"/>
                <a:gd name="connsiteX6" fmla="*/ 798 w 10154"/>
                <a:gd name="connsiteY6" fmla="*/ 6667 h 10000"/>
                <a:gd name="connsiteX7" fmla="*/ 975 w 10154"/>
                <a:gd name="connsiteY7" fmla="*/ 4769 h 10000"/>
                <a:gd name="connsiteX8" fmla="*/ 1124 w 10154"/>
                <a:gd name="connsiteY8" fmla="*/ 2710 h 10000"/>
                <a:gd name="connsiteX9" fmla="*/ 1171 w 10154"/>
                <a:gd name="connsiteY9" fmla="*/ 1938 h 10000"/>
                <a:gd name="connsiteX10" fmla="*/ 1245 w 10154"/>
                <a:gd name="connsiteY10" fmla="*/ 1423 h 10000"/>
                <a:gd name="connsiteX11" fmla="*/ 1423 w 10154"/>
                <a:gd name="connsiteY11" fmla="*/ 1522 h 10000"/>
                <a:gd name="connsiteX12" fmla="*/ 1675 w 10154"/>
                <a:gd name="connsiteY12" fmla="*/ 1519 h 10000"/>
                <a:gd name="connsiteX13" fmla="*/ 1796 w 10154"/>
                <a:gd name="connsiteY13" fmla="*/ 2549 h 10000"/>
                <a:gd name="connsiteX14" fmla="*/ 2094 w 10154"/>
                <a:gd name="connsiteY14" fmla="*/ 1327 h 10000"/>
                <a:gd name="connsiteX15" fmla="*/ 2365 w 10154"/>
                <a:gd name="connsiteY15" fmla="*/ 2452 h 10000"/>
                <a:gd name="connsiteX16" fmla="*/ 2570 w 10154"/>
                <a:gd name="connsiteY16" fmla="*/ 3482 h 10000"/>
                <a:gd name="connsiteX17" fmla="*/ 2794 w 10154"/>
                <a:gd name="connsiteY17" fmla="*/ 2967 h 10000"/>
                <a:gd name="connsiteX18" fmla="*/ 3036 w 10154"/>
                <a:gd name="connsiteY18" fmla="*/ 2099 h 10000"/>
                <a:gd name="connsiteX19" fmla="*/ 3288 w 10154"/>
                <a:gd name="connsiteY19" fmla="*/ 2099 h 10000"/>
                <a:gd name="connsiteX20" fmla="*/ 3438 w 10154"/>
                <a:gd name="connsiteY20" fmla="*/ 2549 h 10000"/>
                <a:gd name="connsiteX21" fmla="*/ 3736 w 10154"/>
                <a:gd name="connsiteY21" fmla="*/ 2195 h 10000"/>
                <a:gd name="connsiteX22" fmla="*/ 3811 w 10154"/>
                <a:gd name="connsiteY22" fmla="*/ 1519 h 10000"/>
                <a:gd name="connsiteX23" fmla="*/ 3857 w 10154"/>
                <a:gd name="connsiteY23" fmla="*/ 747 h 10000"/>
                <a:gd name="connsiteX24" fmla="*/ 4230 w 10154"/>
                <a:gd name="connsiteY24" fmla="*/ 2452 h 10000"/>
                <a:gd name="connsiteX25" fmla="*/ 4930 w 10154"/>
                <a:gd name="connsiteY25" fmla="*/ 554 h 10000"/>
                <a:gd name="connsiteX26" fmla="*/ 5107 w 10154"/>
                <a:gd name="connsiteY26" fmla="*/ 393 h 10000"/>
                <a:gd name="connsiteX27" fmla="*/ 5331 w 10154"/>
                <a:gd name="connsiteY27" fmla="*/ 1423 h 10000"/>
                <a:gd name="connsiteX28" fmla="*/ 5480 w 10154"/>
                <a:gd name="connsiteY28" fmla="*/ 1519 h 10000"/>
                <a:gd name="connsiteX29" fmla="*/ 5648 w 10154"/>
                <a:gd name="connsiteY29" fmla="*/ 1519 h 10000"/>
                <a:gd name="connsiteX30" fmla="*/ 5854 w 10154"/>
                <a:gd name="connsiteY30" fmla="*/ 2034 h 10000"/>
                <a:gd name="connsiteX31" fmla="*/ 6050 w 10154"/>
                <a:gd name="connsiteY31" fmla="*/ 2195 h 10000"/>
                <a:gd name="connsiteX32" fmla="*/ 6320 w 10154"/>
                <a:gd name="connsiteY32" fmla="*/ 1327 h 10000"/>
                <a:gd name="connsiteX33" fmla="*/ 6572 w 10154"/>
                <a:gd name="connsiteY33" fmla="*/ 1519 h 10000"/>
                <a:gd name="connsiteX34" fmla="*/ 6675 w 10154"/>
                <a:gd name="connsiteY34" fmla="*/ 3225 h 10000"/>
                <a:gd name="connsiteX35" fmla="*/ 6840 w 10154"/>
                <a:gd name="connsiteY35" fmla="*/ 3874 h 10000"/>
                <a:gd name="connsiteX36" fmla="*/ 7169 w 10154"/>
                <a:gd name="connsiteY36" fmla="*/ 2806 h 10000"/>
                <a:gd name="connsiteX37" fmla="*/ 7365 w 10154"/>
                <a:gd name="connsiteY37" fmla="*/ 554 h 10000"/>
                <a:gd name="connsiteX38" fmla="*/ 7495 w 10154"/>
                <a:gd name="connsiteY38" fmla="*/ 40 h 10000"/>
                <a:gd name="connsiteX39" fmla="*/ 7663 w 10154"/>
                <a:gd name="connsiteY39" fmla="*/ 1423 h 10000"/>
                <a:gd name="connsiteX40" fmla="*/ 7887 w 10154"/>
                <a:gd name="connsiteY40" fmla="*/ 4093 h 10000"/>
                <a:gd name="connsiteX41" fmla="*/ 8186 w 10154"/>
                <a:gd name="connsiteY41" fmla="*/ 6731 h 10000"/>
                <a:gd name="connsiteX42" fmla="*/ 8316 w 10154"/>
                <a:gd name="connsiteY42" fmla="*/ 7697 h 10000"/>
                <a:gd name="connsiteX43" fmla="*/ 8559 w 10154"/>
                <a:gd name="connsiteY43" fmla="*/ 7599 h 10000"/>
                <a:gd name="connsiteX44" fmla="*/ 8988 w 10154"/>
                <a:gd name="connsiteY44" fmla="*/ 8018 h 10000"/>
                <a:gd name="connsiteX45" fmla="*/ 9258 w 10154"/>
                <a:gd name="connsiteY45" fmla="*/ 9305 h 10000"/>
                <a:gd name="connsiteX46" fmla="*/ 9510 w 10154"/>
                <a:gd name="connsiteY46" fmla="*/ 9916 h 10000"/>
                <a:gd name="connsiteX47" fmla="*/ 9781 w 10154"/>
                <a:gd name="connsiteY47" fmla="*/ 9916 h 10000"/>
                <a:gd name="connsiteX48" fmla="*/ 10154 w 10154"/>
                <a:gd name="connsiteY48" fmla="*/ 9144 h 10000"/>
                <a:gd name="connsiteX0" fmla="*/ 0 w 10154"/>
                <a:gd name="connsiteY0" fmla="*/ 9355 h 10000"/>
                <a:gd name="connsiteX1" fmla="*/ 226 w 10154"/>
                <a:gd name="connsiteY1" fmla="*/ 9832 h 10000"/>
                <a:gd name="connsiteX2" fmla="*/ 350 w 10154"/>
                <a:gd name="connsiteY2" fmla="*/ 9401 h 10000"/>
                <a:gd name="connsiteX3" fmla="*/ 499 w 10154"/>
                <a:gd name="connsiteY3" fmla="*/ 9305 h 10000"/>
                <a:gd name="connsiteX4" fmla="*/ 499 w 10154"/>
                <a:gd name="connsiteY4" fmla="*/ 8275 h 10000"/>
                <a:gd name="connsiteX5" fmla="*/ 676 w 10154"/>
                <a:gd name="connsiteY5" fmla="*/ 7954 h 10000"/>
                <a:gd name="connsiteX6" fmla="*/ 798 w 10154"/>
                <a:gd name="connsiteY6" fmla="*/ 6667 h 10000"/>
                <a:gd name="connsiteX7" fmla="*/ 975 w 10154"/>
                <a:gd name="connsiteY7" fmla="*/ 4769 h 10000"/>
                <a:gd name="connsiteX8" fmla="*/ 1124 w 10154"/>
                <a:gd name="connsiteY8" fmla="*/ 2710 h 10000"/>
                <a:gd name="connsiteX9" fmla="*/ 1171 w 10154"/>
                <a:gd name="connsiteY9" fmla="*/ 1938 h 10000"/>
                <a:gd name="connsiteX10" fmla="*/ 1245 w 10154"/>
                <a:gd name="connsiteY10" fmla="*/ 1423 h 10000"/>
                <a:gd name="connsiteX11" fmla="*/ 1423 w 10154"/>
                <a:gd name="connsiteY11" fmla="*/ 1522 h 10000"/>
                <a:gd name="connsiteX12" fmla="*/ 1675 w 10154"/>
                <a:gd name="connsiteY12" fmla="*/ 1519 h 10000"/>
                <a:gd name="connsiteX13" fmla="*/ 1796 w 10154"/>
                <a:gd name="connsiteY13" fmla="*/ 2549 h 10000"/>
                <a:gd name="connsiteX14" fmla="*/ 2094 w 10154"/>
                <a:gd name="connsiteY14" fmla="*/ 1327 h 10000"/>
                <a:gd name="connsiteX15" fmla="*/ 2365 w 10154"/>
                <a:gd name="connsiteY15" fmla="*/ 2452 h 10000"/>
                <a:gd name="connsiteX16" fmla="*/ 2570 w 10154"/>
                <a:gd name="connsiteY16" fmla="*/ 3482 h 10000"/>
                <a:gd name="connsiteX17" fmla="*/ 2794 w 10154"/>
                <a:gd name="connsiteY17" fmla="*/ 2967 h 10000"/>
                <a:gd name="connsiteX18" fmla="*/ 3036 w 10154"/>
                <a:gd name="connsiteY18" fmla="*/ 2099 h 10000"/>
                <a:gd name="connsiteX19" fmla="*/ 3288 w 10154"/>
                <a:gd name="connsiteY19" fmla="*/ 2099 h 10000"/>
                <a:gd name="connsiteX20" fmla="*/ 3438 w 10154"/>
                <a:gd name="connsiteY20" fmla="*/ 2549 h 10000"/>
                <a:gd name="connsiteX21" fmla="*/ 3736 w 10154"/>
                <a:gd name="connsiteY21" fmla="*/ 2195 h 10000"/>
                <a:gd name="connsiteX22" fmla="*/ 3811 w 10154"/>
                <a:gd name="connsiteY22" fmla="*/ 1519 h 10000"/>
                <a:gd name="connsiteX23" fmla="*/ 3857 w 10154"/>
                <a:gd name="connsiteY23" fmla="*/ 747 h 10000"/>
                <a:gd name="connsiteX24" fmla="*/ 4230 w 10154"/>
                <a:gd name="connsiteY24" fmla="*/ 2452 h 10000"/>
                <a:gd name="connsiteX25" fmla="*/ 4930 w 10154"/>
                <a:gd name="connsiteY25" fmla="*/ 554 h 10000"/>
                <a:gd name="connsiteX26" fmla="*/ 5107 w 10154"/>
                <a:gd name="connsiteY26" fmla="*/ 393 h 10000"/>
                <a:gd name="connsiteX27" fmla="*/ 5331 w 10154"/>
                <a:gd name="connsiteY27" fmla="*/ 1423 h 10000"/>
                <a:gd name="connsiteX28" fmla="*/ 5480 w 10154"/>
                <a:gd name="connsiteY28" fmla="*/ 1519 h 10000"/>
                <a:gd name="connsiteX29" fmla="*/ 5648 w 10154"/>
                <a:gd name="connsiteY29" fmla="*/ 1519 h 10000"/>
                <a:gd name="connsiteX30" fmla="*/ 5854 w 10154"/>
                <a:gd name="connsiteY30" fmla="*/ 2034 h 10000"/>
                <a:gd name="connsiteX31" fmla="*/ 6050 w 10154"/>
                <a:gd name="connsiteY31" fmla="*/ 2195 h 10000"/>
                <a:gd name="connsiteX32" fmla="*/ 6320 w 10154"/>
                <a:gd name="connsiteY32" fmla="*/ 1327 h 10000"/>
                <a:gd name="connsiteX33" fmla="*/ 6572 w 10154"/>
                <a:gd name="connsiteY33" fmla="*/ 1519 h 10000"/>
                <a:gd name="connsiteX34" fmla="*/ 6675 w 10154"/>
                <a:gd name="connsiteY34" fmla="*/ 3225 h 10000"/>
                <a:gd name="connsiteX35" fmla="*/ 6840 w 10154"/>
                <a:gd name="connsiteY35" fmla="*/ 3874 h 10000"/>
                <a:gd name="connsiteX36" fmla="*/ 7169 w 10154"/>
                <a:gd name="connsiteY36" fmla="*/ 2806 h 10000"/>
                <a:gd name="connsiteX37" fmla="*/ 7365 w 10154"/>
                <a:gd name="connsiteY37" fmla="*/ 554 h 10000"/>
                <a:gd name="connsiteX38" fmla="*/ 7495 w 10154"/>
                <a:gd name="connsiteY38" fmla="*/ 40 h 10000"/>
                <a:gd name="connsiteX39" fmla="*/ 7663 w 10154"/>
                <a:gd name="connsiteY39" fmla="*/ 1423 h 10000"/>
                <a:gd name="connsiteX40" fmla="*/ 7887 w 10154"/>
                <a:gd name="connsiteY40" fmla="*/ 4093 h 10000"/>
                <a:gd name="connsiteX41" fmla="*/ 8186 w 10154"/>
                <a:gd name="connsiteY41" fmla="*/ 6731 h 10000"/>
                <a:gd name="connsiteX42" fmla="*/ 8316 w 10154"/>
                <a:gd name="connsiteY42" fmla="*/ 7697 h 10000"/>
                <a:gd name="connsiteX43" fmla="*/ 8559 w 10154"/>
                <a:gd name="connsiteY43" fmla="*/ 7599 h 10000"/>
                <a:gd name="connsiteX44" fmla="*/ 8944 w 10154"/>
                <a:gd name="connsiteY44" fmla="*/ 7985 h 10000"/>
                <a:gd name="connsiteX45" fmla="*/ 9258 w 10154"/>
                <a:gd name="connsiteY45" fmla="*/ 9305 h 10000"/>
                <a:gd name="connsiteX46" fmla="*/ 9510 w 10154"/>
                <a:gd name="connsiteY46" fmla="*/ 9916 h 10000"/>
                <a:gd name="connsiteX47" fmla="*/ 9781 w 10154"/>
                <a:gd name="connsiteY47" fmla="*/ 9916 h 10000"/>
                <a:gd name="connsiteX48" fmla="*/ 10154 w 10154"/>
                <a:gd name="connsiteY48" fmla="*/ 9144 h 10000"/>
                <a:gd name="connsiteX0" fmla="*/ 0 w 10154"/>
                <a:gd name="connsiteY0" fmla="*/ 9355 h 10000"/>
                <a:gd name="connsiteX1" fmla="*/ 226 w 10154"/>
                <a:gd name="connsiteY1" fmla="*/ 9832 h 10000"/>
                <a:gd name="connsiteX2" fmla="*/ 350 w 10154"/>
                <a:gd name="connsiteY2" fmla="*/ 9401 h 10000"/>
                <a:gd name="connsiteX3" fmla="*/ 499 w 10154"/>
                <a:gd name="connsiteY3" fmla="*/ 9305 h 10000"/>
                <a:gd name="connsiteX4" fmla="*/ 499 w 10154"/>
                <a:gd name="connsiteY4" fmla="*/ 8275 h 10000"/>
                <a:gd name="connsiteX5" fmla="*/ 676 w 10154"/>
                <a:gd name="connsiteY5" fmla="*/ 7954 h 10000"/>
                <a:gd name="connsiteX6" fmla="*/ 798 w 10154"/>
                <a:gd name="connsiteY6" fmla="*/ 6667 h 10000"/>
                <a:gd name="connsiteX7" fmla="*/ 975 w 10154"/>
                <a:gd name="connsiteY7" fmla="*/ 4769 h 10000"/>
                <a:gd name="connsiteX8" fmla="*/ 1124 w 10154"/>
                <a:gd name="connsiteY8" fmla="*/ 2710 h 10000"/>
                <a:gd name="connsiteX9" fmla="*/ 1171 w 10154"/>
                <a:gd name="connsiteY9" fmla="*/ 1938 h 10000"/>
                <a:gd name="connsiteX10" fmla="*/ 1245 w 10154"/>
                <a:gd name="connsiteY10" fmla="*/ 1423 h 10000"/>
                <a:gd name="connsiteX11" fmla="*/ 1423 w 10154"/>
                <a:gd name="connsiteY11" fmla="*/ 1522 h 10000"/>
                <a:gd name="connsiteX12" fmla="*/ 1675 w 10154"/>
                <a:gd name="connsiteY12" fmla="*/ 1519 h 10000"/>
                <a:gd name="connsiteX13" fmla="*/ 1796 w 10154"/>
                <a:gd name="connsiteY13" fmla="*/ 2549 h 10000"/>
                <a:gd name="connsiteX14" fmla="*/ 2094 w 10154"/>
                <a:gd name="connsiteY14" fmla="*/ 1327 h 10000"/>
                <a:gd name="connsiteX15" fmla="*/ 2365 w 10154"/>
                <a:gd name="connsiteY15" fmla="*/ 2452 h 10000"/>
                <a:gd name="connsiteX16" fmla="*/ 2570 w 10154"/>
                <a:gd name="connsiteY16" fmla="*/ 3482 h 10000"/>
                <a:gd name="connsiteX17" fmla="*/ 2794 w 10154"/>
                <a:gd name="connsiteY17" fmla="*/ 2967 h 10000"/>
                <a:gd name="connsiteX18" fmla="*/ 3036 w 10154"/>
                <a:gd name="connsiteY18" fmla="*/ 2099 h 10000"/>
                <a:gd name="connsiteX19" fmla="*/ 3288 w 10154"/>
                <a:gd name="connsiteY19" fmla="*/ 2099 h 10000"/>
                <a:gd name="connsiteX20" fmla="*/ 3438 w 10154"/>
                <a:gd name="connsiteY20" fmla="*/ 2549 h 10000"/>
                <a:gd name="connsiteX21" fmla="*/ 3736 w 10154"/>
                <a:gd name="connsiteY21" fmla="*/ 2195 h 10000"/>
                <a:gd name="connsiteX22" fmla="*/ 3811 w 10154"/>
                <a:gd name="connsiteY22" fmla="*/ 1519 h 10000"/>
                <a:gd name="connsiteX23" fmla="*/ 3857 w 10154"/>
                <a:gd name="connsiteY23" fmla="*/ 747 h 10000"/>
                <a:gd name="connsiteX24" fmla="*/ 4230 w 10154"/>
                <a:gd name="connsiteY24" fmla="*/ 2452 h 10000"/>
                <a:gd name="connsiteX25" fmla="*/ 4930 w 10154"/>
                <a:gd name="connsiteY25" fmla="*/ 554 h 10000"/>
                <a:gd name="connsiteX26" fmla="*/ 5107 w 10154"/>
                <a:gd name="connsiteY26" fmla="*/ 393 h 10000"/>
                <a:gd name="connsiteX27" fmla="*/ 5331 w 10154"/>
                <a:gd name="connsiteY27" fmla="*/ 1423 h 10000"/>
                <a:gd name="connsiteX28" fmla="*/ 5480 w 10154"/>
                <a:gd name="connsiteY28" fmla="*/ 1519 h 10000"/>
                <a:gd name="connsiteX29" fmla="*/ 5648 w 10154"/>
                <a:gd name="connsiteY29" fmla="*/ 1519 h 10000"/>
                <a:gd name="connsiteX30" fmla="*/ 5854 w 10154"/>
                <a:gd name="connsiteY30" fmla="*/ 2034 h 10000"/>
                <a:gd name="connsiteX31" fmla="*/ 6050 w 10154"/>
                <a:gd name="connsiteY31" fmla="*/ 2195 h 10000"/>
                <a:gd name="connsiteX32" fmla="*/ 6320 w 10154"/>
                <a:gd name="connsiteY32" fmla="*/ 1327 h 10000"/>
                <a:gd name="connsiteX33" fmla="*/ 6572 w 10154"/>
                <a:gd name="connsiteY33" fmla="*/ 1519 h 10000"/>
                <a:gd name="connsiteX34" fmla="*/ 6675 w 10154"/>
                <a:gd name="connsiteY34" fmla="*/ 3225 h 10000"/>
                <a:gd name="connsiteX35" fmla="*/ 6840 w 10154"/>
                <a:gd name="connsiteY35" fmla="*/ 3874 h 10000"/>
                <a:gd name="connsiteX36" fmla="*/ 7169 w 10154"/>
                <a:gd name="connsiteY36" fmla="*/ 2806 h 10000"/>
                <a:gd name="connsiteX37" fmla="*/ 7365 w 10154"/>
                <a:gd name="connsiteY37" fmla="*/ 554 h 10000"/>
                <a:gd name="connsiteX38" fmla="*/ 7495 w 10154"/>
                <a:gd name="connsiteY38" fmla="*/ 40 h 10000"/>
                <a:gd name="connsiteX39" fmla="*/ 7663 w 10154"/>
                <a:gd name="connsiteY39" fmla="*/ 1423 h 10000"/>
                <a:gd name="connsiteX40" fmla="*/ 7887 w 10154"/>
                <a:gd name="connsiteY40" fmla="*/ 4093 h 10000"/>
                <a:gd name="connsiteX41" fmla="*/ 8186 w 10154"/>
                <a:gd name="connsiteY41" fmla="*/ 6731 h 10000"/>
                <a:gd name="connsiteX42" fmla="*/ 8316 w 10154"/>
                <a:gd name="connsiteY42" fmla="*/ 7697 h 10000"/>
                <a:gd name="connsiteX43" fmla="*/ 8570 w 10154"/>
                <a:gd name="connsiteY43" fmla="*/ 7533 h 10000"/>
                <a:gd name="connsiteX44" fmla="*/ 8944 w 10154"/>
                <a:gd name="connsiteY44" fmla="*/ 7985 h 10000"/>
                <a:gd name="connsiteX45" fmla="*/ 9258 w 10154"/>
                <a:gd name="connsiteY45" fmla="*/ 9305 h 10000"/>
                <a:gd name="connsiteX46" fmla="*/ 9510 w 10154"/>
                <a:gd name="connsiteY46" fmla="*/ 9916 h 10000"/>
                <a:gd name="connsiteX47" fmla="*/ 9781 w 10154"/>
                <a:gd name="connsiteY47" fmla="*/ 9916 h 10000"/>
                <a:gd name="connsiteX48" fmla="*/ 10154 w 10154"/>
                <a:gd name="connsiteY48" fmla="*/ 9144 h 10000"/>
                <a:gd name="connsiteX0" fmla="*/ 0 w 10154"/>
                <a:gd name="connsiteY0" fmla="*/ 9355 h 10000"/>
                <a:gd name="connsiteX1" fmla="*/ 226 w 10154"/>
                <a:gd name="connsiteY1" fmla="*/ 9832 h 10000"/>
                <a:gd name="connsiteX2" fmla="*/ 350 w 10154"/>
                <a:gd name="connsiteY2" fmla="*/ 9401 h 10000"/>
                <a:gd name="connsiteX3" fmla="*/ 499 w 10154"/>
                <a:gd name="connsiteY3" fmla="*/ 9305 h 10000"/>
                <a:gd name="connsiteX4" fmla="*/ 499 w 10154"/>
                <a:gd name="connsiteY4" fmla="*/ 8275 h 10000"/>
                <a:gd name="connsiteX5" fmla="*/ 676 w 10154"/>
                <a:gd name="connsiteY5" fmla="*/ 7954 h 10000"/>
                <a:gd name="connsiteX6" fmla="*/ 798 w 10154"/>
                <a:gd name="connsiteY6" fmla="*/ 6667 h 10000"/>
                <a:gd name="connsiteX7" fmla="*/ 975 w 10154"/>
                <a:gd name="connsiteY7" fmla="*/ 4769 h 10000"/>
                <a:gd name="connsiteX8" fmla="*/ 1124 w 10154"/>
                <a:gd name="connsiteY8" fmla="*/ 2710 h 10000"/>
                <a:gd name="connsiteX9" fmla="*/ 1171 w 10154"/>
                <a:gd name="connsiteY9" fmla="*/ 1938 h 10000"/>
                <a:gd name="connsiteX10" fmla="*/ 1245 w 10154"/>
                <a:gd name="connsiteY10" fmla="*/ 1423 h 10000"/>
                <a:gd name="connsiteX11" fmla="*/ 1423 w 10154"/>
                <a:gd name="connsiteY11" fmla="*/ 1522 h 10000"/>
                <a:gd name="connsiteX12" fmla="*/ 1675 w 10154"/>
                <a:gd name="connsiteY12" fmla="*/ 1519 h 10000"/>
                <a:gd name="connsiteX13" fmla="*/ 1796 w 10154"/>
                <a:gd name="connsiteY13" fmla="*/ 2549 h 10000"/>
                <a:gd name="connsiteX14" fmla="*/ 2094 w 10154"/>
                <a:gd name="connsiteY14" fmla="*/ 1327 h 10000"/>
                <a:gd name="connsiteX15" fmla="*/ 2365 w 10154"/>
                <a:gd name="connsiteY15" fmla="*/ 2452 h 10000"/>
                <a:gd name="connsiteX16" fmla="*/ 2570 w 10154"/>
                <a:gd name="connsiteY16" fmla="*/ 3482 h 10000"/>
                <a:gd name="connsiteX17" fmla="*/ 2794 w 10154"/>
                <a:gd name="connsiteY17" fmla="*/ 2967 h 10000"/>
                <a:gd name="connsiteX18" fmla="*/ 3036 w 10154"/>
                <a:gd name="connsiteY18" fmla="*/ 2099 h 10000"/>
                <a:gd name="connsiteX19" fmla="*/ 3288 w 10154"/>
                <a:gd name="connsiteY19" fmla="*/ 2099 h 10000"/>
                <a:gd name="connsiteX20" fmla="*/ 3438 w 10154"/>
                <a:gd name="connsiteY20" fmla="*/ 2549 h 10000"/>
                <a:gd name="connsiteX21" fmla="*/ 3736 w 10154"/>
                <a:gd name="connsiteY21" fmla="*/ 2195 h 10000"/>
                <a:gd name="connsiteX22" fmla="*/ 3811 w 10154"/>
                <a:gd name="connsiteY22" fmla="*/ 1519 h 10000"/>
                <a:gd name="connsiteX23" fmla="*/ 3857 w 10154"/>
                <a:gd name="connsiteY23" fmla="*/ 747 h 10000"/>
                <a:gd name="connsiteX24" fmla="*/ 4230 w 10154"/>
                <a:gd name="connsiteY24" fmla="*/ 2452 h 10000"/>
                <a:gd name="connsiteX25" fmla="*/ 4941 w 10154"/>
                <a:gd name="connsiteY25" fmla="*/ 686 h 10000"/>
                <a:gd name="connsiteX26" fmla="*/ 5107 w 10154"/>
                <a:gd name="connsiteY26" fmla="*/ 393 h 10000"/>
                <a:gd name="connsiteX27" fmla="*/ 5331 w 10154"/>
                <a:gd name="connsiteY27" fmla="*/ 1423 h 10000"/>
                <a:gd name="connsiteX28" fmla="*/ 5480 w 10154"/>
                <a:gd name="connsiteY28" fmla="*/ 1519 h 10000"/>
                <a:gd name="connsiteX29" fmla="*/ 5648 w 10154"/>
                <a:gd name="connsiteY29" fmla="*/ 1519 h 10000"/>
                <a:gd name="connsiteX30" fmla="*/ 5854 w 10154"/>
                <a:gd name="connsiteY30" fmla="*/ 2034 h 10000"/>
                <a:gd name="connsiteX31" fmla="*/ 6050 w 10154"/>
                <a:gd name="connsiteY31" fmla="*/ 2195 h 10000"/>
                <a:gd name="connsiteX32" fmla="*/ 6320 w 10154"/>
                <a:gd name="connsiteY32" fmla="*/ 1327 h 10000"/>
                <a:gd name="connsiteX33" fmla="*/ 6572 w 10154"/>
                <a:gd name="connsiteY33" fmla="*/ 1519 h 10000"/>
                <a:gd name="connsiteX34" fmla="*/ 6675 w 10154"/>
                <a:gd name="connsiteY34" fmla="*/ 3225 h 10000"/>
                <a:gd name="connsiteX35" fmla="*/ 6840 w 10154"/>
                <a:gd name="connsiteY35" fmla="*/ 3874 h 10000"/>
                <a:gd name="connsiteX36" fmla="*/ 7169 w 10154"/>
                <a:gd name="connsiteY36" fmla="*/ 2806 h 10000"/>
                <a:gd name="connsiteX37" fmla="*/ 7365 w 10154"/>
                <a:gd name="connsiteY37" fmla="*/ 554 h 10000"/>
                <a:gd name="connsiteX38" fmla="*/ 7495 w 10154"/>
                <a:gd name="connsiteY38" fmla="*/ 40 h 10000"/>
                <a:gd name="connsiteX39" fmla="*/ 7663 w 10154"/>
                <a:gd name="connsiteY39" fmla="*/ 1423 h 10000"/>
                <a:gd name="connsiteX40" fmla="*/ 7887 w 10154"/>
                <a:gd name="connsiteY40" fmla="*/ 4093 h 10000"/>
                <a:gd name="connsiteX41" fmla="*/ 8186 w 10154"/>
                <a:gd name="connsiteY41" fmla="*/ 6731 h 10000"/>
                <a:gd name="connsiteX42" fmla="*/ 8316 w 10154"/>
                <a:gd name="connsiteY42" fmla="*/ 7697 h 10000"/>
                <a:gd name="connsiteX43" fmla="*/ 8570 w 10154"/>
                <a:gd name="connsiteY43" fmla="*/ 7533 h 10000"/>
                <a:gd name="connsiteX44" fmla="*/ 8944 w 10154"/>
                <a:gd name="connsiteY44" fmla="*/ 7985 h 10000"/>
                <a:gd name="connsiteX45" fmla="*/ 9258 w 10154"/>
                <a:gd name="connsiteY45" fmla="*/ 9305 h 10000"/>
                <a:gd name="connsiteX46" fmla="*/ 9510 w 10154"/>
                <a:gd name="connsiteY46" fmla="*/ 9916 h 10000"/>
                <a:gd name="connsiteX47" fmla="*/ 9781 w 10154"/>
                <a:gd name="connsiteY47" fmla="*/ 9916 h 10000"/>
                <a:gd name="connsiteX48" fmla="*/ 10154 w 10154"/>
                <a:gd name="connsiteY48" fmla="*/ 9144 h 10000"/>
                <a:gd name="connsiteX0" fmla="*/ 0 w 10154"/>
                <a:gd name="connsiteY0" fmla="*/ 9355 h 10000"/>
                <a:gd name="connsiteX1" fmla="*/ 226 w 10154"/>
                <a:gd name="connsiteY1" fmla="*/ 9832 h 10000"/>
                <a:gd name="connsiteX2" fmla="*/ 350 w 10154"/>
                <a:gd name="connsiteY2" fmla="*/ 9401 h 10000"/>
                <a:gd name="connsiteX3" fmla="*/ 499 w 10154"/>
                <a:gd name="connsiteY3" fmla="*/ 9305 h 10000"/>
                <a:gd name="connsiteX4" fmla="*/ 499 w 10154"/>
                <a:gd name="connsiteY4" fmla="*/ 8275 h 10000"/>
                <a:gd name="connsiteX5" fmla="*/ 676 w 10154"/>
                <a:gd name="connsiteY5" fmla="*/ 7954 h 10000"/>
                <a:gd name="connsiteX6" fmla="*/ 798 w 10154"/>
                <a:gd name="connsiteY6" fmla="*/ 6667 h 10000"/>
                <a:gd name="connsiteX7" fmla="*/ 975 w 10154"/>
                <a:gd name="connsiteY7" fmla="*/ 4769 h 10000"/>
                <a:gd name="connsiteX8" fmla="*/ 1124 w 10154"/>
                <a:gd name="connsiteY8" fmla="*/ 2710 h 10000"/>
                <a:gd name="connsiteX9" fmla="*/ 1171 w 10154"/>
                <a:gd name="connsiteY9" fmla="*/ 1938 h 10000"/>
                <a:gd name="connsiteX10" fmla="*/ 1245 w 10154"/>
                <a:gd name="connsiteY10" fmla="*/ 1423 h 10000"/>
                <a:gd name="connsiteX11" fmla="*/ 1423 w 10154"/>
                <a:gd name="connsiteY11" fmla="*/ 1522 h 10000"/>
                <a:gd name="connsiteX12" fmla="*/ 1675 w 10154"/>
                <a:gd name="connsiteY12" fmla="*/ 1519 h 10000"/>
                <a:gd name="connsiteX13" fmla="*/ 1796 w 10154"/>
                <a:gd name="connsiteY13" fmla="*/ 2549 h 10000"/>
                <a:gd name="connsiteX14" fmla="*/ 2094 w 10154"/>
                <a:gd name="connsiteY14" fmla="*/ 1327 h 10000"/>
                <a:gd name="connsiteX15" fmla="*/ 2365 w 10154"/>
                <a:gd name="connsiteY15" fmla="*/ 2452 h 10000"/>
                <a:gd name="connsiteX16" fmla="*/ 2570 w 10154"/>
                <a:gd name="connsiteY16" fmla="*/ 3482 h 10000"/>
                <a:gd name="connsiteX17" fmla="*/ 2794 w 10154"/>
                <a:gd name="connsiteY17" fmla="*/ 2967 h 10000"/>
                <a:gd name="connsiteX18" fmla="*/ 3036 w 10154"/>
                <a:gd name="connsiteY18" fmla="*/ 2099 h 10000"/>
                <a:gd name="connsiteX19" fmla="*/ 3288 w 10154"/>
                <a:gd name="connsiteY19" fmla="*/ 2099 h 10000"/>
                <a:gd name="connsiteX20" fmla="*/ 3438 w 10154"/>
                <a:gd name="connsiteY20" fmla="*/ 2549 h 10000"/>
                <a:gd name="connsiteX21" fmla="*/ 3736 w 10154"/>
                <a:gd name="connsiteY21" fmla="*/ 2195 h 10000"/>
                <a:gd name="connsiteX22" fmla="*/ 3811 w 10154"/>
                <a:gd name="connsiteY22" fmla="*/ 1519 h 10000"/>
                <a:gd name="connsiteX23" fmla="*/ 3857 w 10154"/>
                <a:gd name="connsiteY23" fmla="*/ 747 h 10000"/>
                <a:gd name="connsiteX24" fmla="*/ 4230 w 10154"/>
                <a:gd name="connsiteY24" fmla="*/ 2452 h 10000"/>
                <a:gd name="connsiteX25" fmla="*/ 4941 w 10154"/>
                <a:gd name="connsiteY25" fmla="*/ 686 h 10000"/>
                <a:gd name="connsiteX26" fmla="*/ 5107 w 10154"/>
                <a:gd name="connsiteY26" fmla="*/ 393 h 10000"/>
                <a:gd name="connsiteX27" fmla="*/ 5331 w 10154"/>
                <a:gd name="connsiteY27" fmla="*/ 1423 h 10000"/>
                <a:gd name="connsiteX28" fmla="*/ 5513 w 10154"/>
                <a:gd name="connsiteY28" fmla="*/ 1552 h 10000"/>
                <a:gd name="connsiteX29" fmla="*/ 5648 w 10154"/>
                <a:gd name="connsiteY29" fmla="*/ 1519 h 10000"/>
                <a:gd name="connsiteX30" fmla="*/ 5854 w 10154"/>
                <a:gd name="connsiteY30" fmla="*/ 2034 h 10000"/>
                <a:gd name="connsiteX31" fmla="*/ 6050 w 10154"/>
                <a:gd name="connsiteY31" fmla="*/ 2195 h 10000"/>
                <a:gd name="connsiteX32" fmla="*/ 6320 w 10154"/>
                <a:gd name="connsiteY32" fmla="*/ 1327 h 10000"/>
                <a:gd name="connsiteX33" fmla="*/ 6572 w 10154"/>
                <a:gd name="connsiteY33" fmla="*/ 1519 h 10000"/>
                <a:gd name="connsiteX34" fmla="*/ 6675 w 10154"/>
                <a:gd name="connsiteY34" fmla="*/ 3225 h 10000"/>
                <a:gd name="connsiteX35" fmla="*/ 6840 w 10154"/>
                <a:gd name="connsiteY35" fmla="*/ 3874 h 10000"/>
                <a:gd name="connsiteX36" fmla="*/ 7169 w 10154"/>
                <a:gd name="connsiteY36" fmla="*/ 2806 h 10000"/>
                <a:gd name="connsiteX37" fmla="*/ 7365 w 10154"/>
                <a:gd name="connsiteY37" fmla="*/ 554 h 10000"/>
                <a:gd name="connsiteX38" fmla="*/ 7495 w 10154"/>
                <a:gd name="connsiteY38" fmla="*/ 40 h 10000"/>
                <a:gd name="connsiteX39" fmla="*/ 7663 w 10154"/>
                <a:gd name="connsiteY39" fmla="*/ 1423 h 10000"/>
                <a:gd name="connsiteX40" fmla="*/ 7887 w 10154"/>
                <a:gd name="connsiteY40" fmla="*/ 4093 h 10000"/>
                <a:gd name="connsiteX41" fmla="*/ 8186 w 10154"/>
                <a:gd name="connsiteY41" fmla="*/ 6731 h 10000"/>
                <a:gd name="connsiteX42" fmla="*/ 8316 w 10154"/>
                <a:gd name="connsiteY42" fmla="*/ 7697 h 10000"/>
                <a:gd name="connsiteX43" fmla="*/ 8570 w 10154"/>
                <a:gd name="connsiteY43" fmla="*/ 7533 h 10000"/>
                <a:gd name="connsiteX44" fmla="*/ 8944 w 10154"/>
                <a:gd name="connsiteY44" fmla="*/ 7985 h 10000"/>
                <a:gd name="connsiteX45" fmla="*/ 9258 w 10154"/>
                <a:gd name="connsiteY45" fmla="*/ 9305 h 10000"/>
                <a:gd name="connsiteX46" fmla="*/ 9510 w 10154"/>
                <a:gd name="connsiteY46" fmla="*/ 9916 h 10000"/>
                <a:gd name="connsiteX47" fmla="*/ 9781 w 10154"/>
                <a:gd name="connsiteY47" fmla="*/ 9916 h 10000"/>
                <a:gd name="connsiteX48" fmla="*/ 10154 w 10154"/>
                <a:gd name="connsiteY48" fmla="*/ 9144 h 10000"/>
                <a:gd name="connsiteX0" fmla="*/ 0 w 10154"/>
                <a:gd name="connsiteY0" fmla="*/ 9355 h 10000"/>
                <a:gd name="connsiteX1" fmla="*/ 226 w 10154"/>
                <a:gd name="connsiteY1" fmla="*/ 9832 h 10000"/>
                <a:gd name="connsiteX2" fmla="*/ 350 w 10154"/>
                <a:gd name="connsiteY2" fmla="*/ 9401 h 10000"/>
                <a:gd name="connsiteX3" fmla="*/ 499 w 10154"/>
                <a:gd name="connsiteY3" fmla="*/ 9305 h 10000"/>
                <a:gd name="connsiteX4" fmla="*/ 499 w 10154"/>
                <a:gd name="connsiteY4" fmla="*/ 8275 h 10000"/>
                <a:gd name="connsiteX5" fmla="*/ 676 w 10154"/>
                <a:gd name="connsiteY5" fmla="*/ 7954 h 10000"/>
                <a:gd name="connsiteX6" fmla="*/ 798 w 10154"/>
                <a:gd name="connsiteY6" fmla="*/ 6667 h 10000"/>
                <a:gd name="connsiteX7" fmla="*/ 975 w 10154"/>
                <a:gd name="connsiteY7" fmla="*/ 4769 h 10000"/>
                <a:gd name="connsiteX8" fmla="*/ 1124 w 10154"/>
                <a:gd name="connsiteY8" fmla="*/ 2710 h 10000"/>
                <a:gd name="connsiteX9" fmla="*/ 1171 w 10154"/>
                <a:gd name="connsiteY9" fmla="*/ 1938 h 10000"/>
                <a:gd name="connsiteX10" fmla="*/ 1245 w 10154"/>
                <a:gd name="connsiteY10" fmla="*/ 1423 h 10000"/>
                <a:gd name="connsiteX11" fmla="*/ 1423 w 10154"/>
                <a:gd name="connsiteY11" fmla="*/ 1522 h 10000"/>
                <a:gd name="connsiteX12" fmla="*/ 1675 w 10154"/>
                <a:gd name="connsiteY12" fmla="*/ 1519 h 10000"/>
                <a:gd name="connsiteX13" fmla="*/ 1796 w 10154"/>
                <a:gd name="connsiteY13" fmla="*/ 2549 h 10000"/>
                <a:gd name="connsiteX14" fmla="*/ 2094 w 10154"/>
                <a:gd name="connsiteY14" fmla="*/ 1327 h 10000"/>
                <a:gd name="connsiteX15" fmla="*/ 2365 w 10154"/>
                <a:gd name="connsiteY15" fmla="*/ 2452 h 10000"/>
                <a:gd name="connsiteX16" fmla="*/ 2570 w 10154"/>
                <a:gd name="connsiteY16" fmla="*/ 3482 h 10000"/>
                <a:gd name="connsiteX17" fmla="*/ 2794 w 10154"/>
                <a:gd name="connsiteY17" fmla="*/ 2967 h 10000"/>
                <a:gd name="connsiteX18" fmla="*/ 3036 w 10154"/>
                <a:gd name="connsiteY18" fmla="*/ 2099 h 10000"/>
                <a:gd name="connsiteX19" fmla="*/ 3288 w 10154"/>
                <a:gd name="connsiteY19" fmla="*/ 2099 h 10000"/>
                <a:gd name="connsiteX20" fmla="*/ 3438 w 10154"/>
                <a:gd name="connsiteY20" fmla="*/ 2549 h 10000"/>
                <a:gd name="connsiteX21" fmla="*/ 3736 w 10154"/>
                <a:gd name="connsiteY21" fmla="*/ 2195 h 10000"/>
                <a:gd name="connsiteX22" fmla="*/ 3811 w 10154"/>
                <a:gd name="connsiteY22" fmla="*/ 1519 h 10000"/>
                <a:gd name="connsiteX23" fmla="*/ 3857 w 10154"/>
                <a:gd name="connsiteY23" fmla="*/ 747 h 10000"/>
                <a:gd name="connsiteX24" fmla="*/ 4230 w 10154"/>
                <a:gd name="connsiteY24" fmla="*/ 2452 h 10000"/>
                <a:gd name="connsiteX25" fmla="*/ 4941 w 10154"/>
                <a:gd name="connsiteY25" fmla="*/ 686 h 10000"/>
                <a:gd name="connsiteX26" fmla="*/ 5107 w 10154"/>
                <a:gd name="connsiteY26" fmla="*/ 393 h 10000"/>
                <a:gd name="connsiteX27" fmla="*/ 5342 w 10154"/>
                <a:gd name="connsiteY27" fmla="*/ 1357 h 10000"/>
                <a:gd name="connsiteX28" fmla="*/ 5513 w 10154"/>
                <a:gd name="connsiteY28" fmla="*/ 1552 h 10000"/>
                <a:gd name="connsiteX29" fmla="*/ 5648 w 10154"/>
                <a:gd name="connsiteY29" fmla="*/ 1519 h 10000"/>
                <a:gd name="connsiteX30" fmla="*/ 5854 w 10154"/>
                <a:gd name="connsiteY30" fmla="*/ 2034 h 10000"/>
                <a:gd name="connsiteX31" fmla="*/ 6050 w 10154"/>
                <a:gd name="connsiteY31" fmla="*/ 2195 h 10000"/>
                <a:gd name="connsiteX32" fmla="*/ 6320 w 10154"/>
                <a:gd name="connsiteY32" fmla="*/ 1327 h 10000"/>
                <a:gd name="connsiteX33" fmla="*/ 6572 w 10154"/>
                <a:gd name="connsiteY33" fmla="*/ 1519 h 10000"/>
                <a:gd name="connsiteX34" fmla="*/ 6675 w 10154"/>
                <a:gd name="connsiteY34" fmla="*/ 3225 h 10000"/>
                <a:gd name="connsiteX35" fmla="*/ 6840 w 10154"/>
                <a:gd name="connsiteY35" fmla="*/ 3874 h 10000"/>
                <a:gd name="connsiteX36" fmla="*/ 7169 w 10154"/>
                <a:gd name="connsiteY36" fmla="*/ 2806 h 10000"/>
                <a:gd name="connsiteX37" fmla="*/ 7365 w 10154"/>
                <a:gd name="connsiteY37" fmla="*/ 554 h 10000"/>
                <a:gd name="connsiteX38" fmla="*/ 7495 w 10154"/>
                <a:gd name="connsiteY38" fmla="*/ 40 h 10000"/>
                <a:gd name="connsiteX39" fmla="*/ 7663 w 10154"/>
                <a:gd name="connsiteY39" fmla="*/ 1423 h 10000"/>
                <a:gd name="connsiteX40" fmla="*/ 7887 w 10154"/>
                <a:gd name="connsiteY40" fmla="*/ 4093 h 10000"/>
                <a:gd name="connsiteX41" fmla="*/ 8186 w 10154"/>
                <a:gd name="connsiteY41" fmla="*/ 6731 h 10000"/>
                <a:gd name="connsiteX42" fmla="*/ 8316 w 10154"/>
                <a:gd name="connsiteY42" fmla="*/ 7697 h 10000"/>
                <a:gd name="connsiteX43" fmla="*/ 8570 w 10154"/>
                <a:gd name="connsiteY43" fmla="*/ 7533 h 10000"/>
                <a:gd name="connsiteX44" fmla="*/ 8944 w 10154"/>
                <a:gd name="connsiteY44" fmla="*/ 7985 h 10000"/>
                <a:gd name="connsiteX45" fmla="*/ 9258 w 10154"/>
                <a:gd name="connsiteY45" fmla="*/ 9305 h 10000"/>
                <a:gd name="connsiteX46" fmla="*/ 9510 w 10154"/>
                <a:gd name="connsiteY46" fmla="*/ 9916 h 10000"/>
                <a:gd name="connsiteX47" fmla="*/ 9781 w 10154"/>
                <a:gd name="connsiteY47" fmla="*/ 9916 h 10000"/>
                <a:gd name="connsiteX48" fmla="*/ 10154 w 10154"/>
                <a:gd name="connsiteY48" fmla="*/ 9144 h 10000"/>
                <a:gd name="connsiteX0" fmla="*/ 0 w 10256"/>
                <a:gd name="connsiteY0" fmla="*/ 9355 h 10000"/>
                <a:gd name="connsiteX1" fmla="*/ 226 w 10256"/>
                <a:gd name="connsiteY1" fmla="*/ 9832 h 10000"/>
                <a:gd name="connsiteX2" fmla="*/ 350 w 10256"/>
                <a:gd name="connsiteY2" fmla="*/ 9401 h 10000"/>
                <a:gd name="connsiteX3" fmla="*/ 499 w 10256"/>
                <a:gd name="connsiteY3" fmla="*/ 9305 h 10000"/>
                <a:gd name="connsiteX4" fmla="*/ 499 w 10256"/>
                <a:gd name="connsiteY4" fmla="*/ 8275 h 10000"/>
                <a:gd name="connsiteX5" fmla="*/ 676 w 10256"/>
                <a:gd name="connsiteY5" fmla="*/ 7954 h 10000"/>
                <a:gd name="connsiteX6" fmla="*/ 798 w 10256"/>
                <a:gd name="connsiteY6" fmla="*/ 6667 h 10000"/>
                <a:gd name="connsiteX7" fmla="*/ 975 w 10256"/>
                <a:gd name="connsiteY7" fmla="*/ 4769 h 10000"/>
                <a:gd name="connsiteX8" fmla="*/ 1124 w 10256"/>
                <a:gd name="connsiteY8" fmla="*/ 2710 h 10000"/>
                <a:gd name="connsiteX9" fmla="*/ 1171 w 10256"/>
                <a:gd name="connsiteY9" fmla="*/ 1938 h 10000"/>
                <a:gd name="connsiteX10" fmla="*/ 1245 w 10256"/>
                <a:gd name="connsiteY10" fmla="*/ 1423 h 10000"/>
                <a:gd name="connsiteX11" fmla="*/ 1423 w 10256"/>
                <a:gd name="connsiteY11" fmla="*/ 1522 h 10000"/>
                <a:gd name="connsiteX12" fmla="*/ 1675 w 10256"/>
                <a:gd name="connsiteY12" fmla="*/ 1519 h 10000"/>
                <a:gd name="connsiteX13" fmla="*/ 1796 w 10256"/>
                <a:gd name="connsiteY13" fmla="*/ 2549 h 10000"/>
                <a:gd name="connsiteX14" fmla="*/ 2094 w 10256"/>
                <a:gd name="connsiteY14" fmla="*/ 1327 h 10000"/>
                <a:gd name="connsiteX15" fmla="*/ 2365 w 10256"/>
                <a:gd name="connsiteY15" fmla="*/ 2452 h 10000"/>
                <a:gd name="connsiteX16" fmla="*/ 2570 w 10256"/>
                <a:gd name="connsiteY16" fmla="*/ 3482 h 10000"/>
                <a:gd name="connsiteX17" fmla="*/ 2794 w 10256"/>
                <a:gd name="connsiteY17" fmla="*/ 2967 h 10000"/>
                <a:gd name="connsiteX18" fmla="*/ 3036 w 10256"/>
                <a:gd name="connsiteY18" fmla="*/ 2099 h 10000"/>
                <a:gd name="connsiteX19" fmla="*/ 3288 w 10256"/>
                <a:gd name="connsiteY19" fmla="*/ 2099 h 10000"/>
                <a:gd name="connsiteX20" fmla="*/ 3438 w 10256"/>
                <a:gd name="connsiteY20" fmla="*/ 2549 h 10000"/>
                <a:gd name="connsiteX21" fmla="*/ 3736 w 10256"/>
                <a:gd name="connsiteY21" fmla="*/ 2195 h 10000"/>
                <a:gd name="connsiteX22" fmla="*/ 3811 w 10256"/>
                <a:gd name="connsiteY22" fmla="*/ 1519 h 10000"/>
                <a:gd name="connsiteX23" fmla="*/ 3857 w 10256"/>
                <a:gd name="connsiteY23" fmla="*/ 747 h 10000"/>
                <a:gd name="connsiteX24" fmla="*/ 4230 w 10256"/>
                <a:gd name="connsiteY24" fmla="*/ 2452 h 10000"/>
                <a:gd name="connsiteX25" fmla="*/ 4941 w 10256"/>
                <a:gd name="connsiteY25" fmla="*/ 686 h 10000"/>
                <a:gd name="connsiteX26" fmla="*/ 5107 w 10256"/>
                <a:gd name="connsiteY26" fmla="*/ 393 h 10000"/>
                <a:gd name="connsiteX27" fmla="*/ 5342 w 10256"/>
                <a:gd name="connsiteY27" fmla="*/ 1357 h 10000"/>
                <a:gd name="connsiteX28" fmla="*/ 5513 w 10256"/>
                <a:gd name="connsiteY28" fmla="*/ 1552 h 10000"/>
                <a:gd name="connsiteX29" fmla="*/ 5648 w 10256"/>
                <a:gd name="connsiteY29" fmla="*/ 1519 h 10000"/>
                <a:gd name="connsiteX30" fmla="*/ 5854 w 10256"/>
                <a:gd name="connsiteY30" fmla="*/ 2034 h 10000"/>
                <a:gd name="connsiteX31" fmla="*/ 6050 w 10256"/>
                <a:gd name="connsiteY31" fmla="*/ 2195 h 10000"/>
                <a:gd name="connsiteX32" fmla="*/ 6320 w 10256"/>
                <a:gd name="connsiteY32" fmla="*/ 1327 h 10000"/>
                <a:gd name="connsiteX33" fmla="*/ 6572 w 10256"/>
                <a:gd name="connsiteY33" fmla="*/ 1519 h 10000"/>
                <a:gd name="connsiteX34" fmla="*/ 6675 w 10256"/>
                <a:gd name="connsiteY34" fmla="*/ 3225 h 10000"/>
                <a:gd name="connsiteX35" fmla="*/ 6840 w 10256"/>
                <a:gd name="connsiteY35" fmla="*/ 3874 h 10000"/>
                <a:gd name="connsiteX36" fmla="*/ 7169 w 10256"/>
                <a:gd name="connsiteY36" fmla="*/ 2806 h 10000"/>
                <a:gd name="connsiteX37" fmla="*/ 7365 w 10256"/>
                <a:gd name="connsiteY37" fmla="*/ 554 h 10000"/>
                <a:gd name="connsiteX38" fmla="*/ 7495 w 10256"/>
                <a:gd name="connsiteY38" fmla="*/ 40 h 10000"/>
                <a:gd name="connsiteX39" fmla="*/ 7663 w 10256"/>
                <a:gd name="connsiteY39" fmla="*/ 1423 h 10000"/>
                <a:gd name="connsiteX40" fmla="*/ 7887 w 10256"/>
                <a:gd name="connsiteY40" fmla="*/ 4093 h 10000"/>
                <a:gd name="connsiteX41" fmla="*/ 8186 w 10256"/>
                <a:gd name="connsiteY41" fmla="*/ 6731 h 10000"/>
                <a:gd name="connsiteX42" fmla="*/ 8316 w 10256"/>
                <a:gd name="connsiteY42" fmla="*/ 7697 h 10000"/>
                <a:gd name="connsiteX43" fmla="*/ 8570 w 10256"/>
                <a:gd name="connsiteY43" fmla="*/ 7533 h 10000"/>
                <a:gd name="connsiteX44" fmla="*/ 8944 w 10256"/>
                <a:gd name="connsiteY44" fmla="*/ 7985 h 10000"/>
                <a:gd name="connsiteX45" fmla="*/ 9258 w 10256"/>
                <a:gd name="connsiteY45" fmla="*/ 9305 h 10000"/>
                <a:gd name="connsiteX46" fmla="*/ 9510 w 10256"/>
                <a:gd name="connsiteY46" fmla="*/ 9916 h 10000"/>
                <a:gd name="connsiteX47" fmla="*/ 9781 w 10256"/>
                <a:gd name="connsiteY47" fmla="*/ 9916 h 10000"/>
                <a:gd name="connsiteX48" fmla="*/ 10256 w 10256"/>
                <a:gd name="connsiteY48" fmla="*/ 8748 h 10000"/>
                <a:gd name="connsiteX0" fmla="*/ 0 w 10256"/>
                <a:gd name="connsiteY0" fmla="*/ 9355 h 9931"/>
                <a:gd name="connsiteX1" fmla="*/ 226 w 10256"/>
                <a:gd name="connsiteY1" fmla="*/ 9832 h 9931"/>
                <a:gd name="connsiteX2" fmla="*/ 350 w 10256"/>
                <a:gd name="connsiteY2" fmla="*/ 9401 h 9931"/>
                <a:gd name="connsiteX3" fmla="*/ 499 w 10256"/>
                <a:gd name="connsiteY3" fmla="*/ 9305 h 9931"/>
                <a:gd name="connsiteX4" fmla="*/ 499 w 10256"/>
                <a:gd name="connsiteY4" fmla="*/ 8275 h 9931"/>
                <a:gd name="connsiteX5" fmla="*/ 676 w 10256"/>
                <a:gd name="connsiteY5" fmla="*/ 7954 h 9931"/>
                <a:gd name="connsiteX6" fmla="*/ 798 w 10256"/>
                <a:gd name="connsiteY6" fmla="*/ 6667 h 9931"/>
                <a:gd name="connsiteX7" fmla="*/ 975 w 10256"/>
                <a:gd name="connsiteY7" fmla="*/ 4769 h 9931"/>
                <a:gd name="connsiteX8" fmla="*/ 1124 w 10256"/>
                <a:gd name="connsiteY8" fmla="*/ 2710 h 9931"/>
                <a:gd name="connsiteX9" fmla="*/ 1171 w 10256"/>
                <a:gd name="connsiteY9" fmla="*/ 1938 h 9931"/>
                <a:gd name="connsiteX10" fmla="*/ 1245 w 10256"/>
                <a:gd name="connsiteY10" fmla="*/ 1423 h 9931"/>
                <a:gd name="connsiteX11" fmla="*/ 1423 w 10256"/>
                <a:gd name="connsiteY11" fmla="*/ 1522 h 9931"/>
                <a:gd name="connsiteX12" fmla="*/ 1675 w 10256"/>
                <a:gd name="connsiteY12" fmla="*/ 1519 h 9931"/>
                <a:gd name="connsiteX13" fmla="*/ 1796 w 10256"/>
                <a:gd name="connsiteY13" fmla="*/ 2549 h 9931"/>
                <a:gd name="connsiteX14" fmla="*/ 2094 w 10256"/>
                <a:gd name="connsiteY14" fmla="*/ 1327 h 9931"/>
                <a:gd name="connsiteX15" fmla="*/ 2365 w 10256"/>
                <a:gd name="connsiteY15" fmla="*/ 2452 h 9931"/>
                <a:gd name="connsiteX16" fmla="*/ 2570 w 10256"/>
                <a:gd name="connsiteY16" fmla="*/ 3482 h 9931"/>
                <a:gd name="connsiteX17" fmla="*/ 2794 w 10256"/>
                <a:gd name="connsiteY17" fmla="*/ 2967 h 9931"/>
                <a:gd name="connsiteX18" fmla="*/ 3036 w 10256"/>
                <a:gd name="connsiteY18" fmla="*/ 2099 h 9931"/>
                <a:gd name="connsiteX19" fmla="*/ 3288 w 10256"/>
                <a:gd name="connsiteY19" fmla="*/ 2099 h 9931"/>
                <a:gd name="connsiteX20" fmla="*/ 3438 w 10256"/>
                <a:gd name="connsiteY20" fmla="*/ 2549 h 9931"/>
                <a:gd name="connsiteX21" fmla="*/ 3736 w 10256"/>
                <a:gd name="connsiteY21" fmla="*/ 2195 h 9931"/>
                <a:gd name="connsiteX22" fmla="*/ 3811 w 10256"/>
                <a:gd name="connsiteY22" fmla="*/ 1519 h 9931"/>
                <a:gd name="connsiteX23" fmla="*/ 3857 w 10256"/>
                <a:gd name="connsiteY23" fmla="*/ 747 h 9931"/>
                <a:gd name="connsiteX24" fmla="*/ 4230 w 10256"/>
                <a:gd name="connsiteY24" fmla="*/ 2452 h 9931"/>
                <a:gd name="connsiteX25" fmla="*/ 4941 w 10256"/>
                <a:gd name="connsiteY25" fmla="*/ 686 h 9931"/>
                <a:gd name="connsiteX26" fmla="*/ 5107 w 10256"/>
                <a:gd name="connsiteY26" fmla="*/ 393 h 9931"/>
                <a:gd name="connsiteX27" fmla="*/ 5342 w 10256"/>
                <a:gd name="connsiteY27" fmla="*/ 1357 h 9931"/>
                <a:gd name="connsiteX28" fmla="*/ 5513 w 10256"/>
                <a:gd name="connsiteY28" fmla="*/ 1552 h 9931"/>
                <a:gd name="connsiteX29" fmla="*/ 5648 w 10256"/>
                <a:gd name="connsiteY29" fmla="*/ 1519 h 9931"/>
                <a:gd name="connsiteX30" fmla="*/ 5854 w 10256"/>
                <a:gd name="connsiteY30" fmla="*/ 2034 h 9931"/>
                <a:gd name="connsiteX31" fmla="*/ 6050 w 10256"/>
                <a:gd name="connsiteY31" fmla="*/ 2195 h 9931"/>
                <a:gd name="connsiteX32" fmla="*/ 6320 w 10256"/>
                <a:gd name="connsiteY32" fmla="*/ 1327 h 9931"/>
                <a:gd name="connsiteX33" fmla="*/ 6572 w 10256"/>
                <a:gd name="connsiteY33" fmla="*/ 1519 h 9931"/>
                <a:gd name="connsiteX34" fmla="*/ 6675 w 10256"/>
                <a:gd name="connsiteY34" fmla="*/ 3225 h 9931"/>
                <a:gd name="connsiteX35" fmla="*/ 6840 w 10256"/>
                <a:gd name="connsiteY35" fmla="*/ 3874 h 9931"/>
                <a:gd name="connsiteX36" fmla="*/ 7169 w 10256"/>
                <a:gd name="connsiteY36" fmla="*/ 2806 h 9931"/>
                <a:gd name="connsiteX37" fmla="*/ 7365 w 10256"/>
                <a:gd name="connsiteY37" fmla="*/ 554 h 9931"/>
                <a:gd name="connsiteX38" fmla="*/ 7495 w 10256"/>
                <a:gd name="connsiteY38" fmla="*/ 40 h 9931"/>
                <a:gd name="connsiteX39" fmla="*/ 7663 w 10256"/>
                <a:gd name="connsiteY39" fmla="*/ 1423 h 9931"/>
                <a:gd name="connsiteX40" fmla="*/ 7887 w 10256"/>
                <a:gd name="connsiteY40" fmla="*/ 4093 h 9931"/>
                <a:gd name="connsiteX41" fmla="*/ 8186 w 10256"/>
                <a:gd name="connsiteY41" fmla="*/ 6731 h 9931"/>
                <a:gd name="connsiteX42" fmla="*/ 8316 w 10256"/>
                <a:gd name="connsiteY42" fmla="*/ 7697 h 9931"/>
                <a:gd name="connsiteX43" fmla="*/ 8570 w 10256"/>
                <a:gd name="connsiteY43" fmla="*/ 7533 h 9931"/>
                <a:gd name="connsiteX44" fmla="*/ 8944 w 10256"/>
                <a:gd name="connsiteY44" fmla="*/ 7985 h 9931"/>
                <a:gd name="connsiteX45" fmla="*/ 9258 w 10256"/>
                <a:gd name="connsiteY45" fmla="*/ 9305 h 9931"/>
                <a:gd name="connsiteX46" fmla="*/ 9510 w 10256"/>
                <a:gd name="connsiteY46" fmla="*/ 9916 h 9931"/>
                <a:gd name="connsiteX47" fmla="*/ 9825 w 10256"/>
                <a:gd name="connsiteY47" fmla="*/ 9696 h 9931"/>
                <a:gd name="connsiteX48" fmla="*/ 10256 w 10256"/>
                <a:gd name="connsiteY48" fmla="*/ 8748 h 9931"/>
                <a:gd name="connsiteX0" fmla="*/ 0 w 10000"/>
                <a:gd name="connsiteY0" fmla="*/ 9420 h 9908"/>
                <a:gd name="connsiteX1" fmla="*/ 220 w 10000"/>
                <a:gd name="connsiteY1" fmla="*/ 9900 h 9908"/>
                <a:gd name="connsiteX2" fmla="*/ 341 w 10000"/>
                <a:gd name="connsiteY2" fmla="*/ 9466 h 9908"/>
                <a:gd name="connsiteX3" fmla="*/ 487 w 10000"/>
                <a:gd name="connsiteY3" fmla="*/ 9370 h 9908"/>
                <a:gd name="connsiteX4" fmla="*/ 487 w 10000"/>
                <a:gd name="connsiteY4" fmla="*/ 8332 h 9908"/>
                <a:gd name="connsiteX5" fmla="*/ 659 w 10000"/>
                <a:gd name="connsiteY5" fmla="*/ 8009 h 9908"/>
                <a:gd name="connsiteX6" fmla="*/ 778 w 10000"/>
                <a:gd name="connsiteY6" fmla="*/ 6713 h 9908"/>
                <a:gd name="connsiteX7" fmla="*/ 951 w 10000"/>
                <a:gd name="connsiteY7" fmla="*/ 4802 h 9908"/>
                <a:gd name="connsiteX8" fmla="*/ 1096 w 10000"/>
                <a:gd name="connsiteY8" fmla="*/ 2729 h 9908"/>
                <a:gd name="connsiteX9" fmla="*/ 1142 w 10000"/>
                <a:gd name="connsiteY9" fmla="*/ 1951 h 9908"/>
                <a:gd name="connsiteX10" fmla="*/ 1214 w 10000"/>
                <a:gd name="connsiteY10" fmla="*/ 1433 h 9908"/>
                <a:gd name="connsiteX11" fmla="*/ 1387 w 10000"/>
                <a:gd name="connsiteY11" fmla="*/ 1533 h 9908"/>
                <a:gd name="connsiteX12" fmla="*/ 1633 w 10000"/>
                <a:gd name="connsiteY12" fmla="*/ 1530 h 9908"/>
                <a:gd name="connsiteX13" fmla="*/ 1751 w 10000"/>
                <a:gd name="connsiteY13" fmla="*/ 2567 h 9908"/>
                <a:gd name="connsiteX14" fmla="*/ 2042 w 10000"/>
                <a:gd name="connsiteY14" fmla="*/ 1336 h 9908"/>
                <a:gd name="connsiteX15" fmla="*/ 2306 w 10000"/>
                <a:gd name="connsiteY15" fmla="*/ 2469 h 9908"/>
                <a:gd name="connsiteX16" fmla="*/ 2506 w 10000"/>
                <a:gd name="connsiteY16" fmla="*/ 3506 h 9908"/>
                <a:gd name="connsiteX17" fmla="*/ 2724 w 10000"/>
                <a:gd name="connsiteY17" fmla="*/ 2988 h 9908"/>
                <a:gd name="connsiteX18" fmla="*/ 2960 w 10000"/>
                <a:gd name="connsiteY18" fmla="*/ 2114 h 9908"/>
                <a:gd name="connsiteX19" fmla="*/ 3206 w 10000"/>
                <a:gd name="connsiteY19" fmla="*/ 2114 h 9908"/>
                <a:gd name="connsiteX20" fmla="*/ 3352 w 10000"/>
                <a:gd name="connsiteY20" fmla="*/ 2567 h 9908"/>
                <a:gd name="connsiteX21" fmla="*/ 3643 w 10000"/>
                <a:gd name="connsiteY21" fmla="*/ 2210 h 9908"/>
                <a:gd name="connsiteX22" fmla="*/ 3716 w 10000"/>
                <a:gd name="connsiteY22" fmla="*/ 1530 h 9908"/>
                <a:gd name="connsiteX23" fmla="*/ 3761 w 10000"/>
                <a:gd name="connsiteY23" fmla="*/ 752 h 9908"/>
                <a:gd name="connsiteX24" fmla="*/ 4124 w 10000"/>
                <a:gd name="connsiteY24" fmla="*/ 2469 h 9908"/>
                <a:gd name="connsiteX25" fmla="*/ 4818 w 10000"/>
                <a:gd name="connsiteY25" fmla="*/ 691 h 9908"/>
                <a:gd name="connsiteX26" fmla="*/ 4980 w 10000"/>
                <a:gd name="connsiteY26" fmla="*/ 396 h 9908"/>
                <a:gd name="connsiteX27" fmla="*/ 5209 w 10000"/>
                <a:gd name="connsiteY27" fmla="*/ 1366 h 9908"/>
                <a:gd name="connsiteX28" fmla="*/ 5375 w 10000"/>
                <a:gd name="connsiteY28" fmla="*/ 1563 h 9908"/>
                <a:gd name="connsiteX29" fmla="*/ 5507 w 10000"/>
                <a:gd name="connsiteY29" fmla="*/ 1530 h 9908"/>
                <a:gd name="connsiteX30" fmla="*/ 5708 w 10000"/>
                <a:gd name="connsiteY30" fmla="*/ 2048 h 9908"/>
                <a:gd name="connsiteX31" fmla="*/ 5899 w 10000"/>
                <a:gd name="connsiteY31" fmla="*/ 2210 h 9908"/>
                <a:gd name="connsiteX32" fmla="*/ 6162 w 10000"/>
                <a:gd name="connsiteY32" fmla="*/ 1336 h 9908"/>
                <a:gd name="connsiteX33" fmla="*/ 6408 w 10000"/>
                <a:gd name="connsiteY33" fmla="*/ 1530 h 9908"/>
                <a:gd name="connsiteX34" fmla="*/ 6508 w 10000"/>
                <a:gd name="connsiteY34" fmla="*/ 3247 h 9908"/>
                <a:gd name="connsiteX35" fmla="*/ 6669 w 10000"/>
                <a:gd name="connsiteY35" fmla="*/ 3901 h 9908"/>
                <a:gd name="connsiteX36" fmla="*/ 6990 w 10000"/>
                <a:gd name="connsiteY36" fmla="*/ 2825 h 9908"/>
                <a:gd name="connsiteX37" fmla="*/ 7181 w 10000"/>
                <a:gd name="connsiteY37" fmla="*/ 558 h 9908"/>
                <a:gd name="connsiteX38" fmla="*/ 7308 w 10000"/>
                <a:gd name="connsiteY38" fmla="*/ 40 h 9908"/>
                <a:gd name="connsiteX39" fmla="*/ 7472 w 10000"/>
                <a:gd name="connsiteY39" fmla="*/ 1433 h 9908"/>
                <a:gd name="connsiteX40" fmla="*/ 7690 w 10000"/>
                <a:gd name="connsiteY40" fmla="*/ 4121 h 9908"/>
                <a:gd name="connsiteX41" fmla="*/ 7982 w 10000"/>
                <a:gd name="connsiteY41" fmla="*/ 6778 h 9908"/>
                <a:gd name="connsiteX42" fmla="*/ 8108 w 10000"/>
                <a:gd name="connsiteY42" fmla="*/ 7750 h 9908"/>
                <a:gd name="connsiteX43" fmla="*/ 8356 w 10000"/>
                <a:gd name="connsiteY43" fmla="*/ 7585 h 9908"/>
                <a:gd name="connsiteX44" fmla="*/ 8721 w 10000"/>
                <a:gd name="connsiteY44" fmla="*/ 8040 h 9908"/>
                <a:gd name="connsiteX45" fmla="*/ 9027 w 10000"/>
                <a:gd name="connsiteY45" fmla="*/ 9370 h 9908"/>
                <a:gd name="connsiteX46" fmla="*/ 9330 w 10000"/>
                <a:gd name="connsiteY46" fmla="*/ 9719 h 9908"/>
                <a:gd name="connsiteX47" fmla="*/ 9580 w 10000"/>
                <a:gd name="connsiteY47" fmla="*/ 9763 h 9908"/>
                <a:gd name="connsiteX48" fmla="*/ 10000 w 10000"/>
                <a:gd name="connsiteY48" fmla="*/ 8809 h 9908"/>
                <a:gd name="connsiteX0" fmla="*/ 0 w 10000"/>
                <a:gd name="connsiteY0" fmla="*/ 9507 h 10001"/>
                <a:gd name="connsiteX1" fmla="*/ 220 w 10000"/>
                <a:gd name="connsiteY1" fmla="*/ 9992 h 10001"/>
                <a:gd name="connsiteX2" fmla="*/ 341 w 10000"/>
                <a:gd name="connsiteY2" fmla="*/ 9554 h 10001"/>
                <a:gd name="connsiteX3" fmla="*/ 487 w 10000"/>
                <a:gd name="connsiteY3" fmla="*/ 9457 h 10001"/>
                <a:gd name="connsiteX4" fmla="*/ 487 w 10000"/>
                <a:gd name="connsiteY4" fmla="*/ 8409 h 10001"/>
                <a:gd name="connsiteX5" fmla="*/ 659 w 10000"/>
                <a:gd name="connsiteY5" fmla="*/ 8083 h 10001"/>
                <a:gd name="connsiteX6" fmla="*/ 778 w 10000"/>
                <a:gd name="connsiteY6" fmla="*/ 6775 h 10001"/>
                <a:gd name="connsiteX7" fmla="*/ 951 w 10000"/>
                <a:gd name="connsiteY7" fmla="*/ 4847 h 10001"/>
                <a:gd name="connsiteX8" fmla="*/ 1096 w 10000"/>
                <a:gd name="connsiteY8" fmla="*/ 2754 h 10001"/>
                <a:gd name="connsiteX9" fmla="*/ 1142 w 10000"/>
                <a:gd name="connsiteY9" fmla="*/ 1969 h 10001"/>
                <a:gd name="connsiteX10" fmla="*/ 1214 w 10000"/>
                <a:gd name="connsiteY10" fmla="*/ 1446 h 10001"/>
                <a:gd name="connsiteX11" fmla="*/ 1387 w 10000"/>
                <a:gd name="connsiteY11" fmla="*/ 1547 h 10001"/>
                <a:gd name="connsiteX12" fmla="*/ 1633 w 10000"/>
                <a:gd name="connsiteY12" fmla="*/ 1544 h 10001"/>
                <a:gd name="connsiteX13" fmla="*/ 1751 w 10000"/>
                <a:gd name="connsiteY13" fmla="*/ 2591 h 10001"/>
                <a:gd name="connsiteX14" fmla="*/ 2042 w 10000"/>
                <a:gd name="connsiteY14" fmla="*/ 1348 h 10001"/>
                <a:gd name="connsiteX15" fmla="*/ 2306 w 10000"/>
                <a:gd name="connsiteY15" fmla="*/ 2492 h 10001"/>
                <a:gd name="connsiteX16" fmla="*/ 2506 w 10000"/>
                <a:gd name="connsiteY16" fmla="*/ 3539 h 10001"/>
                <a:gd name="connsiteX17" fmla="*/ 2724 w 10000"/>
                <a:gd name="connsiteY17" fmla="*/ 3016 h 10001"/>
                <a:gd name="connsiteX18" fmla="*/ 2960 w 10000"/>
                <a:gd name="connsiteY18" fmla="*/ 2134 h 10001"/>
                <a:gd name="connsiteX19" fmla="*/ 3206 w 10000"/>
                <a:gd name="connsiteY19" fmla="*/ 2134 h 10001"/>
                <a:gd name="connsiteX20" fmla="*/ 3352 w 10000"/>
                <a:gd name="connsiteY20" fmla="*/ 2591 h 10001"/>
                <a:gd name="connsiteX21" fmla="*/ 3643 w 10000"/>
                <a:gd name="connsiteY21" fmla="*/ 2231 h 10001"/>
                <a:gd name="connsiteX22" fmla="*/ 3716 w 10000"/>
                <a:gd name="connsiteY22" fmla="*/ 1544 h 10001"/>
                <a:gd name="connsiteX23" fmla="*/ 3761 w 10000"/>
                <a:gd name="connsiteY23" fmla="*/ 759 h 10001"/>
                <a:gd name="connsiteX24" fmla="*/ 4124 w 10000"/>
                <a:gd name="connsiteY24" fmla="*/ 2492 h 10001"/>
                <a:gd name="connsiteX25" fmla="*/ 4818 w 10000"/>
                <a:gd name="connsiteY25" fmla="*/ 697 h 10001"/>
                <a:gd name="connsiteX26" fmla="*/ 4980 w 10000"/>
                <a:gd name="connsiteY26" fmla="*/ 400 h 10001"/>
                <a:gd name="connsiteX27" fmla="*/ 5209 w 10000"/>
                <a:gd name="connsiteY27" fmla="*/ 1379 h 10001"/>
                <a:gd name="connsiteX28" fmla="*/ 5375 w 10000"/>
                <a:gd name="connsiteY28" fmla="*/ 1578 h 10001"/>
                <a:gd name="connsiteX29" fmla="*/ 5507 w 10000"/>
                <a:gd name="connsiteY29" fmla="*/ 1544 h 10001"/>
                <a:gd name="connsiteX30" fmla="*/ 5708 w 10000"/>
                <a:gd name="connsiteY30" fmla="*/ 2067 h 10001"/>
                <a:gd name="connsiteX31" fmla="*/ 5899 w 10000"/>
                <a:gd name="connsiteY31" fmla="*/ 2231 h 10001"/>
                <a:gd name="connsiteX32" fmla="*/ 6162 w 10000"/>
                <a:gd name="connsiteY32" fmla="*/ 1348 h 10001"/>
                <a:gd name="connsiteX33" fmla="*/ 6408 w 10000"/>
                <a:gd name="connsiteY33" fmla="*/ 1544 h 10001"/>
                <a:gd name="connsiteX34" fmla="*/ 6508 w 10000"/>
                <a:gd name="connsiteY34" fmla="*/ 3277 h 10001"/>
                <a:gd name="connsiteX35" fmla="*/ 6669 w 10000"/>
                <a:gd name="connsiteY35" fmla="*/ 3937 h 10001"/>
                <a:gd name="connsiteX36" fmla="*/ 6990 w 10000"/>
                <a:gd name="connsiteY36" fmla="*/ 2851 h 10001"/>
                <a:gd name="connsiteX37" fmla="*/ 7181 w 10000"/>
                <a:gd name="connsiteY37" fmla="*/ 563 h 10001"/>
                <a:gd name="connsiteX38" fmla="*/ 7308 w 10000"/>
                <a:gd name="connsiteY38" fmla="*/ 40 h 10001"/>
                <a:gd name="connsiteX39" fmla="*/ 7472 w 10000"/>
                <a:gd name="connsiteY39" fmla="*/ 1446 h 10001"/>
                <a:gd name="connsiteX40" fmla="*/ 7690 w 10000"/>
                <a:gd name="connsiteY40" fmla="*/ 4159 h 10001"/>
                <a:gd name="connsiteX41" fmla="*/ 7982 w 10000"/>
                <a:gd name="connsiteY41" fmla="*/ 6841 h 10001"/>
                <a:gd name="connsiteX42" fmla="*/ 8108 w 10000"/>
                <a:gd name="connsiteY42" fmla="*/ 7822 h 10001"/>
                <a:gd name="connsiteX43" fmla="*/ 8356 w 10000"/>
                <a:gd name="connsiteY43" fmla="*/ 7655 h 10001"/>
                <a:gd name="connsiteX44" fmla="*/ 8721 w 10000"/>
                <a:gd name="connsiteY44" fmla="*/ 8115 h 10001"/>
                <a:gd name="connsiteX45" fmla="*/ 9084 w 10000"/>
                <a:gd name="connsiteY45" fmla="*/ 9233 h 10001"/>
                <a:gd name="connsiteX46" fmla="*/ 9330 w 10000"/>
                <a:gd name="connsiteY46" fmla="*/ 9809 h 10001"/>
                <a:gd name="connsiteX47" fmla="*/ 9580 w 10000"/>
                <a:gd name="connsiteY47" fmla="*/ 9854 h 10001"/>
                <a:gd name="connsiteX48" fmla="*/ 10000 w 10000"/>
                <a:gd name="connsiteY48" fmla="*/ 8891 h 10001"/>
                <a:gd name="connsiteX0" fmla="*/ 0 w 10000"/>
                <a:gd name="connsiteY0" fmla="*/ 9507 h 10001"/>
                <a:gd name="connsiteX1" fmla="*/ 220 w 10000"/>
                <a:gd name="connsiteY1" fmla="*/ 9992 h 10001"/>
                <a:gd name="connsiteX2" fmla="*/ 341 w 10000"/>
                <a:gd name="connsiteY2" fmla="*/ 9554 h 10001"/>
                <a:gd name="connsiteX3" fmla="*/ 487 w 10000"/>
                <a:gd name="connsiteY3" fmla="*/ 9457 h 10001"/>
                <a:gd name="connsiteX4" fmla="*/ 487 w 10000"/>
                <a:gd name="connsiteY4" fmla="*/ 8409 h 10001"/>
                <a:gd name="connsiteX5" fmla="*/ 659 w 10000"/>
                <a:gd name="connsiteY5" fmla="*/ 8083 h 10001"/>
                <a:gd name="connsiteX6" fmla="*/ 778 w 10000"/>
                <a:gd name="connsiteY6" fmla="*/ 6775 h 10001"/>
                <a:gd name="connsiteX7" fmla="*/ 951 w 10000"/>
                <a:gd name="connsiteY7" fmla="*/ 4847 h 10001"/>
                <a:gd name="connsiteX8" fmla="*/ 1096 w 10000"/>
                <a:gd name="connsiteY8" fmla="*/ 2754 h 10001"/>
                <a:gd name="connsiteX9" fmla="*/ 1142 w 10000"/>
                <a:gd name="connsiteY9" fmla="*/ 1969 h 10001"/>
                <a:gd name="connsiteX10" fmla="*/ 1214 w 10000"/>
                <a:gd name="connsiteY10" fmla="*/ 1446 h 10001"/>
                <a:gd name="connsiteX11" fmla="*/ 1387 w 10000"/>
                <a:gd name="connsiteY11" fmla="*/ 1547 h 10001"/>
                <a:gd name="connsiteX12" fmla="*/ 1633 w 10000"/>
                <a:gd name="connsiteY12" fmla="*/ 1544 h 10001"/>
                <a:gd name="connsiteX13" fmla="*/ 1751 w 10000"/>
                <a:gd name="connsiteY13" fmla="*/ 2591 h 10001"/>
                <a:gd name="connsiteX14" fmla="*/ 2042 w 10000"/>
                <a:gd name="connsiteY14" fmla="*/ 1348 h 10001"/>
                <a:gd name="connsiteX15" fmla="*/ 2306 w 10000"/>
                <a:gd name="connsiteY15" fmla="*/ 2492 h 10001"/>
                <a:gd name="connsiteX16" fmla="*/ 2506 w 10000"/>
                <a:gd name="connsiteY16" fmla="*/ 3539 h 10001"/>
                <a:gd name="connsiteX17" fmla="*/ 2724 w 10000"/>
                <a:gd name="connsiteY17" fmla="*/ 3016 h 10001"/>
                <a:gd name="connsiteX18" fmla="*/ 2960 w 10000"/>
                <a:gd name="connsiteY18" fmla="*/ 2134 h 10001"/>
                <a:gd name="connsiteX19" fmla="*/ 3206 w 10000"/>
                <a:gd name="connsiteY19" fmla="*/ 2134 h 10001"/>
                <a:gd name="connsiteX20" fmla="*/ 3352 w 10000"/>
                <a:gd name="connsiteY20" fmla="*/ 2591 h 10001"/>
                <a:gd name="connsiteX21" fmla="*/ 3643 w 10000"/>
                <a:gd name="connsiteY21" fmla="*/ 2231 h 10001"/>
                <a:gd name="connsiteX22" fmla="*/ 3716 w 10000"/>
                <a:gd name="connsiteY22" fmla="*/ 1544 h 10001"/>
                <a:gd name="connsiteX23" fmla="*/ 3761 w 10000"/>
                <a:gd name="connsiteY23" fmla="*/ 759 h 10001"/>
                <a:gd name="connsiteX24" fmla="*/ 4124 w 10000"/>
                <a:gd name="connsiteY24" fmla="*/ 2492 h 10001"/>
                <a:gd name="connsiteX25" fmla="*/ 4818 w 10000"/>
                <a:gd name="connsiteY25" fmla="*/ 697 h 10001"/>
                <a:gd name="connsiteX26" fmla="*/ 4980 w 10000"/>
                <a:gd name="connsiteY26" fmla="*/ 400 h 10001"/>
                <a:gd name="connsiteX27" fmla="*/ 5209 w 10000"/>
                <a:gd name="connsiteY27" fmla="*/ 1379 h 10001"/>
                <a:gd name="connsiteX28" fmla="*/ 5375 w 10000"/>
                <a:gd name="connsiteY28" fmla="*/ 1578 h 10001"/>
                <a:gd name="connsiteX29" fmla="*/ 5507 w 10000"/>
                <a:gd name="connsiteY29" fmla="*/ 1544 h 10001"/>
                <a:gd name="connsiteX30" fmla="*/ 5708 w 10000"/>
                <a:gd name="connsiteY30" fmla="*/ 2067 h 10001"/>
                <a:gd name="connsiteX31" fmla="*/ 5899 w 10000"/>
                <a:gd name="connsiteY31" fmla="*/ 2231 h 10001"/>
                <a:gd name="connsiteX32" fmla="*/ 6162 w 10000"/>
                <a:gd name="connsiteY32" fmla="*/ 1348 h 10001"/>
                <a:gd name="connsiteX33" fmla="*/ 6408 w 10000"/>
                <a:gd name="connsiteY33" fmla="*/ 1544 h 10001"/>
                <a:gd name="connsiteX34" fmla="*/ 6508 w 10000"/>
                <a:gd name="connsiteY34" fmla="*/ 3277 h 10001"/>
                <a:gd name="connsiteX35" fmla="*/ 6669 w 10000"/>
                <a:gd name="connsiteY35" fmla="*/ 3937 h 10001"/>
                <a:gd name="connsiteX36" fmla="*/ 6990 w 10000"/>
                <a:gd name="connsiteY36" fmla="*/ 2851 h 10001"/>
                <a:gd name="connsiteX37" fmla="*/ 7181 w 10000"/>
                <a:gd name="connsiteY37" fmla="*/ 563 h 10001"/>
                <a:gd name="connsiteX38" fmla="*/ 7308 w 10000"/>
                <a:gd name="connsiteY38" fmla="*/ 40 h 10001"/>
                <a:gd name="connsiteX39" fmla="*/ 7472 w 10000"/>
                <a:gd name="connsiteY39" fmla="*/ 1446 h 10001"/>
                <a:gd name="connsiteX40" fmla="*/ 7690 w 10000"/>
                <a:gd name="connsiteY40" fmla="*/ 4159 h 10001"/>
                <a:gd name="connsiteX41" fmla="*/ 7982 w 10000"/>
                <a:gd name="connsiteY41" fmla="*/ 6841 h 10001"/>
                <a:gd name="connsiteX42" fmla="*/ 8108 w 10000"/>
                <a:gd name="connsiteY42" fmla="*/ 7822 h 10001"/>
                <a:gd name="connsiteX43" fmla="*/ 8427 w 10000"/>
                <a:gd name="connsiteY43" fmla="*/ 7387 h 10001"/>
                <a:gd name="connsiteX44" fmla="*/ 8721 w 10000"/>
                <a:gd name="connsiteY44" fmla="*/ 8115 h 10001"/>
                <a:gd name="connsiteX45" fmla="*/ 9084 w 10000"/>
                <a:gd name="connsiteY45" fmla="*/ 9233 h 10001"/>
                <a:gd name="connsiteX46" fmla="*/ 9330 w 10000"/>
                <a:gd name="connsiteY46" fmla="*/ 9809 h 10001"/>
                <a:gd name="connsiteX47" fmla="*/ 9580 w 10000"/>
                <a:gd name="connsiteY47" fmla="*/ 9854 h 10001"/>
                <a:gd name="connsiteX48" fmla="*/ 10000 w 10000"/>
                <a:gd name="connsiteY48" fmla="*/ 8891 h 10001"/>
                <a:gd name="connsiteX0" fmla="*/ 0 w 10086"/>
                <a:gd name="connsiteY0" fmla="*/ 9149 h 9999"/>
                <a:gd name="connsiteX1" fmla="*/ 306 w 10086"/>
                <a:gd name="connsiteY1" fmla="*/ 9992 h 9999"/>
                <a:gd name="connsiteX2" fmla="*/ 427 w 10086"/>
                <a:gd name="connsiteY2" fmla="*/ 9554 h 9999"/>
                <a:gd name="connsiteX3" fmla="*/ 573 w 10086"/>
                <a:gd name="connsiteY3" fmla="*/ 9457 h 9999"/>
                <a:gd name="connsiteX4" fmla="*/ 573 w 10086"/>
                <a:gd name="connsiteY4" fmla="*/ 8409 h 9999"/>
                <a:gd name="connsiteX5" fmla="*/ 745 w 10086"/>
                <a:gd name="connsiteY5" fmla="*/ 8083 h 9999"/>
                <a:gd name="connsiteX6" fmla="*/ 864 w 10086"/>
                <a:gd name="connsiteY6" fmla="*/ 6775 h 9999"/>
                <a:gd name="connsiteX7" fmla="*/ 1037 w 10086"/>
                <a:gd name="connsiteY7" fmla="*/ 4847 h 9999"/>
                <a:gd name="connsiteX8" fmla="*/ 1182 w 10086"/>
                <a:gd name="connsiteY8" fmla="*/ 2754 h 9999"/>
                <a:gd name="connsiteX9" fmla="*/ 1228 w 10086"/>
                <a:gd name="connsiteY9" fmla="*/ 1969 h 9999"/>
                <a:gd name="connsiteX10" fmla="*/ 1300 w 10086"/>
                <a:gd name="connsiteY10" fmla="*/ 1446 h 9999"/>
                <a:gd name="connsiteX11" fmla="*/ 1473 w 10086"/>
                <a:gd name="connsiteY11" fmla="*/ 1547 h 9999"/>
                <a:gd name="connsiteX12" fmla="*/ 1719 w 10086"/>
                <a:gd name="connsiteY12" fmla="*/ 1544 h 9999"/>
                <a:gd name="connsiteX13" fmla="*/ 1837 w 10086"/>
                <a:gd name="connsiteY13" fmla="*/ 2591 h 9999"/>
                <a:gd name="connsiteX14" fmla="*/ 2128 w 10086"/>
                <a:gd name="connsiteY14" fmla="*/ 1348 h 9999"/>
                <a:gd name="connsiteX15" fmla="*/ 2392 w 10086"/>
                <a:gd name="connsiteY15" fmla="*/ 2492 h 9999"/>
                <a:gd name="connsiteX16" fmla="*/ 2592 w 10086"/>
                <a:gd name="connsiteY16" fmla="*/ 3539 h 9999"/>
                <a:gd name="connsiteX17" fmla="*/ 2810 w 10086"/>
                <a:gd name="connsiteY17" fmla="*/ 3016 h 9999"/>
                <a:gd name="connsiteX18" fmla="*/ 3046 w 10086"/>
                <a:gd name="connsiteY18" fmla="*/ 2134 h 9999"/>
                <a:gd name="connsiteX19" fmla="*/ 3292 w 10086"/>
                <a:gd name="connsiteY19" fmla="*/ 2134 h 9999"/>
                <a:gd name="connsiteX20" fmla="*/ 3438 w 10086"/>
                <a:gd name="connsiteY20" fmla="*/ 2591 h 9999"/>
                <a:gd name="connsiteX21" fmla="*/ 3729 w 10086"/>
                <a:gd name="connsiteY21" fmla="*/ 2231 h 9999"/>
                <a:gd name="connsiteX22" fmla="*/ 3802 w 10086"/>
                <a:gd name="connsiteY22" fmla="*/ 1544 h 9999"/>
                <a:gd name="connsiteX23" fmla="*/ 3847 w 10086"/>
                <a:gd name="connsiteY23" fmla="*/ 759 h 9999"/>
                <a:gd name="connsiteX24" fmla="*/ 4210 w 10086"/>
                <a:gd name="connsiteY24" fmla="*/ 2492 h 9999"/>
                <a:gd name="connsiteX25" fmla="*/ 4904 w 10086"/>
                <a:gd name="connsiteY25" fmla="*/ 697 h 9999"/>
                <a:gd name="connsiteX26" fmla="*/ 5066 w 10086"/>
                <a:gd name="connsiteY26" fmla="*/ 400 h 9999"/>
                <a:gd name="connsiteX27" fmla="*/ 5295 w 10086"/>
                <a:gd name="connsiteY27" fmla="*/ 1379 h 9999"/>
                <a:gd name="connsiteX28" fmla="*/ 5461 w 10086"/>
                <a:gd name="connsiteY28" fmla="*/ 1578 h 9999"/>
                <a:gd name="connsiteX29" fmla="*/ 5593 w 10086"/>
                <a:gd name="connsiteY29" fmla="*/ 1544 h 9999"/>
                <a:gd name="connsiteX30" fmla="*/ 5794 w 10086"/>
                <a:gd name="connsiteY30" fmla="*/ 2067 h 9999"/>
                <a:gd name="connsiteX31" fmla="*/ 5985 w 10086"/>
                <a:gd name="connsiteY31" fmla="*/ 2231 h 9999"/>
                <a:gd name="connsiteX32" fmla="*/ 6248 w 10086"/>
                <a:gd name="connsiteY32" fmla="*/ 1348 h 9999"/>
                <a:gd name="connsiteX33" fmla="*/ 6494 w 10086"/>
                <a:gd name="connsiteY33" fmla="*/ 1544 h 9999"/>
                <a:gd name="connsiteX34" fmla="*/ 6594 w 10086"/>
                <a:gd name="connsiteY34" fmla="*/ 3277 h 9999"/>
                <a:gd name="connsiteX35" fmla="*/ 6755 w 10086"/>
                <a:gd name="connsiteY35" fmla="*/ 3937 h 9999"/>
                <a:gd name="connsiteX36" fmla="*/ 7076 w 10086"/>
                <a:gd name="connsiteY36" fmla="*/ 2851 h 9999"/>
                <a:gd name="connsiteX37" fmla="*/ 7267 w 10086"/>
                <a:gd name="connsiteY37" fmla="*/ 563 h 9999"/>
                <a:gd name="connsiteX38" fmla="*/ 7394 w 10086"/>
                <a:gd name="connsiteY38" fmla="*/ 40 h 9999"/>
                <a:gd name="connsiteX39" fmla="*/ 7558 w 10086"/>
                <a:gd name="connsiteY39" fmla="*/ 1446 h 9999"/>
                <a:gd name="connsiteX40" fmla="*/ 7776 w 10086"/>
                <a:gd name="connsiteY40" fmla="*/ 4159 h 9999"/>
                <a:gd name="connsiteX41" fmla="*/ 8068 w 10086"/>
                <a:gd name="connsiteY41" fmla="*/ 6841 h 9999"/>
                <a:gd name="connsiteX42" fmla="*/ 8194 w 10086"/>
                <a:gd name="connsiteY42" fmla="*/ 7822 h 9999"/>
                <a:gd name="connsiteX43" fmla="*/ 8513 w 10086"/>
                <a:gd name="connsiteY43" fmla="*/ 7387 h 9999"/>
                <a:gd name="connsiteX44" fmla="*/ 8807 w 10086"/>
                <a:gd name="connsiteY44" fmla="*/ 8115 h 9999"/>
                <a:gd name="connsiteX45" fmla="*/ 9170 w 10086"/>
                <a:gd name="connsiteY45" fmla="*/ 9233 h 9999"/>
                <a:gd name="connsiteX46" fmla="*/ 9416 w 10086"/>
                <a:gd name="connsiteY46" fmla="*/ 9809 h 9999"/>
                <a:gd name="connsiteX47" fmla="*/ 9666 w 10086"/>
                <a:gd name="connsiteY47" fmla="*/ 9854 h 9999"/>
                <a:gd name="connsiteX48" fmla="*/ 10086 w 10086"/>
                <a:gd name="connsiteY48" fmla="*/ 8891 h 9999"/>
                <a:gd name="connsiteX0" fmla="*/ 0 w 10000"/>
                <a:gd name="connsiteY0" fmla="*/ 9150 h 9995"/>
                <a:gd name="connsiteX1" fmla="*/ 303 w 10000"/>
                <a:gd name="connsiteY1" fmla="*/ 9993 h 9995"/>
                <a:gd name="connsiteX2" fmla="*/ 409 w 10000"/>
                <a:gd name="connsiteY2" fmla="*/ 9421 h 9995"/>
                <a:gd name="connsiteX3" fmla="*/ 568 w 10000"/>
                <a:gd name="connsiteY3" fmla="*/ 9458 h 9995"/>
                <a:gd name="connsiteX4" fmla="*/ 568 w 10000"/>
                <a:gd name="connsiteY4" fmla="*/ 8410 h 9995"/>
                <a:gd name="connsiteX5" fmla="*/ 739 w 10000"/>
                <a:gd name="connsiteY5" fmla="*/ 8084 h 9995"/>
                <a:gd name="connsiteX6" fmla="*/ 857 w 10000"/>
                <a:gd name="connsiteY6" fmla="*/ 6776 h 9995"/>
                <a:gd name="connsiteX7" fmla="*/ 1028 w 10000"/>
                <a:gd name="connsiteY7" fmla="*/ 4847 h 9995"/>
                <a:gd name="connsiteX8" fmla="*/ 1172 w 10000"/>
                <a:gd name="connsiteY8" fmla="*/ 2754 h 9995"/>
                <a:gd name="connsiteX9" fmla="*/ 1218 w 10000"/>
                <a:gd name="connsiteY9" fmla="*/ 1969 h 9995"/>
                <a:gd name="connsiteX10" fmla="*/ 1289 w 10000"/>
                <a:gd name="connsiteY10" fmla="*/ 1446 h 9995"/>
                <a:gd name="connsiteX11" fmla="*/ 1460 w 10000"/>
                <a:gd name="connsiteY11" fmla="*/ 1547 h 9995"/>
                <a:gd name="connsiteX12" fmla="*/ 1704 w 10000"/>
                <a:gd name="connsiteY12" fmla="*/ 1544 h 9995"/>
                <a:gd name="connsiteX13" fmla="*/ 1821 w 10000"/>
                <a:gd name="connsiteY13" fmla="*/ 2591 h 9995"/>
                <a:gd name="connsiteX14" fmla="*/ 2110 w 10000"/>
                <a:gd name="connsiteY14" fmla="*/ 1348 h 9995"/>
                <a:gd name="connsiteX15" fmla="*/ 2372 w 10000"/>
                <a:gd name="connsiteY15" fmla="*/ 2492 h 9995"/>
                <a:gd name="connsiteX16" fmla="*/ 2570 w 10000"/>
                <a:gd name="connsiteY16" fmla="*/ 3539 h 9995"/>
                <a:gd name="connsiteX17" fmla="*/ 2786 w 10000"/>
                <a:gd name="connsiteY17" fmla="*/ 3016 h 9995"/>
                <a:gd name="connsiteX18" fmla="*/ 3020 w 10000"/>
                <a:gd name="connsiteY18" fmla="*/ 2134 h 9995"/>
                <a:gd name="connsiteX19" fmla="*/ 3264 w 10000"/>
                <a:gd name="connsiteY19" fmla="*/ 2134 h 9995"/>
                <a:gd name="connsiteX20" fmla="*/ 3409 w 10000"/>
                <a:gd name="connsiteY20" fmla="*/ 2591 h 9995"/>
                <a:gd name="connsiteX21" fmla="*/ 3697 w 10000"/>
                <a:gd name="connsiteY21" fmla="*/ 2231 h 9995"/>
                <a:gd name="connsiteX22" fmla="*/ 3770 w 10000"/>
                <a:gd name="connsiteY22" fmla="*/ 1544 h 9995"/>
                <a:gd name="connsiteX23" fmla="*/ 3814 w 10000"/>
                <a:gd name="connsiteY23" fmla="*/ 759 h 9995"/>
                <a:gd name="connsiteX24" fmla="*/ 4174 w 10000"/>
                <a:gd name="connsiteY24" fmla="*/ 2492 h 9995"/>
                <a:gd name="connsiteX25" fmla="*/ 4862 w 10000"/>
                <a:gd name="connsiteY25" fmla="*/ 697 h 9995"/>
                <a:gd name="connsiteX26" fmla="*/ 5023 w 10000"/>
                <a:gd name="connsiteY26" fmla="*/ 400 h 9995"/>
                <a:gd name="connsiteX27" fmla="*/ 5250 w 10000"/>
                <a:gd name="connsiteY27" fmla="*/ 1379 h 9995"/>
                <a:gd name="connsiteX28" fmla="*/ 5414 w 10000"/>
                <a:gd name="connsiteY28" fmla="*/ 1578 h 9995"/>
                <a:gd name="connsiteX29" fmla="*/ 5545 w 10000"/>
                <a:gd name="connsiteY29" fmla="*/ 1544 h 9995"/>
                <a:gd name="connsiteX30" fmla="*/ 5745 w 10000"/>
                <a:gd name="connsiteY30" fmla="*/ 2067 h 9995"/>
                <a:gd name="connsiteX31" fmla="*/ 5934 w 10000"/>
                <a:gd name="connsiteY31" fmla="*/ 2231 h 9995"/>
                <a:gd name="connsiteX32" fmla="*/ 6195 w 10000"/>
                <a:gd name="connsiteY32" fmla="*/ 1348 h 9995"/>
                <a:gd name="connsiteX33" fmla="*/ 6439 w 10000"/>
                <a:gd name="connsiteY33" fmla="*/ 1544 h 9995"/>
                <a:gd name="connsiteX34" fmla="*/ 6538 w 10000"/>
                <a:gd name="connsiteY34" fmla="*/ 3277 h 9995"/>
                <a:gd name="connsiteX35" fmla="*/ 6697 w 10000"/>
                <a:gd name="connsiteY35" fmla="*/ 3937 h 9995"/>
                <a:gd name="connsiteX36" fmla="*/ 7016 w 10000"/>
                <a:gd name="connsiteY36" fmla="*/ 2851 h 9995"/>
                <a:gd name="connsiteX37" fmla="*/ 7205 w 10000"/>
                <a:gd name="connsiteY37" fmla="*/ 563 h 9995"/>
                <a:gd name="connsiteX38" fmla="*/ 7331 w 10000"/>
                <a:gd name="connsiteY38" fmla="*/ 40 h 9995"/>
                <a:gd name="connsiteX39" fmla="*/ 7494 w 10000"/>
                <a:gd name="connsiteY39" fmla="*/ 1446 h 9995"/>
                <a:gd name="connsiteX40" fmla="*/ 7710 w 10000"/>
                <a:gd name="connsiteY40" fmla="*/ 4159 h 9995"/>
                <a:gd name="connsiteX41" fmla="*/ 7999 w 10000"/>
                <a:gd name="connsiteY41" fmla="*/ 6842 h 9995"/>
                <a:gd name="connsiteX42" fmla="*/ 8124 w 10000"/>
                <a:gd name="connsiteY42" fmla="*/ 7823 h 9995"/>
                <a:gd name="connsiteX43" fmla="*/ 8440 w 10000"/>
                <a:gd name="connsiteY43" fmla="*/ 7388 h 9995"/>
                <a:gd name="connsiteX44" fmla="*/ 8732 w 10000"/>
                <a:gd name="connsiteY44" fmla="*/ 8116 h 9995"/>
                <a:gd name="connsiteX45" fmla="*/ 9092 w 10000"/>
                <a:gd name="connsiteY45" fmla="*/ 9234 h 9995"/>
                <a:gd name="connsiteX46" fmla="*/ 9336 w 10000"/>
                <a:gd name="connsiteY46" fmla="*/ 9810 h 9995"/>
                <a:gd name="connsiteX47" fmla="*/ 9584 w 10000"/>
                <a:gd name="connsiteY47" fmla="*/ 9855 h 9995"/>
                <a:gd name="connsiteX48" fmla="*/ 10000 w 10000"/>
                <a:gd name="connsiteY48" fmla="*/ 8892 h 9995"/>
                <a:gd name="connsiteX0" fmla="*/ 0 w 10000"/>
                <a:gd name="connsiteY0" fmla="*/ 9155 h 9930"/>
                <a:gd name="connsiteX1" fmla="*/ 232 w 10000"/>
                <a:gd name="connsiteY1" fmla="*/ 9908 h 9930"/>
                <a:gd name="connsiteX2" fmla="*/ 409 w 10000"/>
                <a:gd name="connsiteY2" fmla="*/ 9426 h 9930"/>
                <a:gd name="connsiteX3" fmla="*/ 568 w 10000"/>
                <a:gd name="connsiteY3" fmla="*/ 9463 h 9930"/>
                <a:gd name="connsiteX4" fmla="*/ 568 w 10000"/>
                <a:gd name="connsiteY4" fmla="*/ 8414 h 9930"/>
                <a:gd name="connsiteX5" fmla="*/ 739 w 10000"/>
                <a:gd name="connsiteY5" fmla="*/ 8088 h 9930"/>
                <a:gd name="connsiteX6" fmla="*/ 857 w 10000"/>
                <a:gd name="connsiteY6" fmla="*/ 6779 h 9930"/>
                <a:gd name="connsiteX7" fmla="*/ 1028 w 10000"/>
                <a:gd name="connsiteY7" fmla="*/ 4849 h 9930"/>
                <a:gd name="connsiteX8" fmla="*/ 1172 w 10000"/>
                <a:gd name="connsiteY8" fmla="*/ 2755 h 9930"/>
                <a:gd name="connsiteX9" fmla="*/ 1218 w 10000"/>
                <a:gd name="connsiteY9" fmla="*/ 1970 h 9930"/>
                <a:gd name="connsiteX10" fmla="*/ 1289 w 10000"/>
                <a:gd name="connsiteY10" fmla="*/ 1447 h 9930"/>
                <a:gd name="connsiteX11" fmla="*/ 1460 w 10000"/>
                <a:gd name="connsiteY11" fmla="*/ 1548 h 9930"/>
                <a:gd name="connsiteX12" fmla="*/ 1704 w 10000"/>
                <a:gd name="connsiteY12" fmla="*/ 1545 h 9930"/>
                <a:gd name="connsiteX13" fmla="*/ 1821 w 10000"/>
                <a:gd name="connsiteY13" fmla="*/ 2592 h 9930"/>
                <a:gd name="connsiteX14" fmla="*/ 2110 w 10000"/>
                <a:gd name="connsiteY14" fmla="*/ 1349 h 9930"/>
                <a:gd name="connsiteX15" fmla="*/ 2372 w 10000"/>
                <a:gd name="connsiteY15" fmla="*/ 2493 h 9930"/>
                <a:gd name="connsiteX16" fmla="*/ 2570 w 10000"/>
                <a:gd name="connsiteY16" fmla="*/ 3541 h 9930"/>
                <a:gd name="connsiteX17" fmla="*/ 2786 w 10000"/>
                <a:gd name="connsiteY17" fmla="*/ 3018 h 9930"/>
                <a:gd name="connsiteX18" fmla="*/ 3020 w 10000"/>
                <a:gd name="connsiteY18" fmla="*/ 2135 h 9930"/>
                <a:gd name="connsiteX19" fmla="*/ 3264 w 10000"/>
                <a:gd name="connsiteY19" fmla="*/ 2135 h 9930"/>
                <a:gd name="connsiteX20" fmla="*/ 3409 w 10000"/>
                <a:gd name="connsiteY20" fmla="*/ 2592 h 9930"/>
                <a:gd name="connsiteX21" fmla="*/ 3697 w 10000"/>
                <a:gd name="connsiteY21" fmla="*/ 2232 h 9930"/>
                <a:gd name="connsiteX22" fmla="*/ 3770 w 10000"/>
                <a:gd name="connsiteY22" fmla="*/ 1545 h 9930"/>
                <a:gd name="connsiteX23" fmla="*/ 3814 w 10000"/>
                <a:gd name="connsiteY23" fmla="*/ 759 h 9930"/>
                <a:gd name="connsiteX24" fmla="*/ 4174 w 10000"/>
                <a:gd name="connsiteY24" fmla="*/ 2493 h 9930"/>
                <a:gd name="connsiteX25" fmla="*/ 4862 w 10000"/>
                <a:gd name="connsiteY25" fmla="*/ 697 h 9930"/>
                <a:gd name="connsiteX26" fmla="*/ 5023 w 10000"/>
                <a:gd name="connsiteY26" fmla="*/ 400 h 9930"/>
                <a:gd name="connsiteX27" fmla="*/ 5250 w 10000"/>
                <a:gd name="connsiteY27" fmla="*/ 1380 h 9930"/>
                <a:gd name="connsiteX28" fmla="*/ 5414 w 10000"/>
                <a:gd name="connsiteY28" fmla="*/ 1579 h 9930"/>
                <a:gd name="connsiteX29" fmla="*/ 5545 w 10000"/>
                <a:gd name="connsiteY29" fmla="*/ 1545 h 9930"/>
                <a:gd name="connsiteX30" fmla="*/ 5745 w 10000"/>
                <a:gd name="connsiteY30" fmla="*/ 2068 h 9930"/>
                <a:gd name="connsiteX31" fmla="*/ 5934 w 10000"/>
                <a:gd name="connsiteY31" fmla="*/ 2232 h 9930"/>
                <a:gd name="connsiteX32" fmla="*/ 6195 w 10000"/>
                <a:gd name="connsiteY32" fmla="*/ 1349 h 9930"/>
                <a:gd name="connsiteX33" fmla="*/ 6439 w 10000"/>
                <a:gd name="connsiteY33" fmla="*/ 1545 h 9930"/>
                <a:gd name="connsiteX34" fmla="*/ 6538 w 10000"/>
                <a:gd name="connsiteY34" fmla="*/ 3279 h 9930"/>
                <a:gd name="connsiteX35" fmla="*/ 6697 w 10000"/>
                <a:gd name="connsiteY35" fmla="*/ 3939 h 9930"/>
                <a:gd name="connsiteX36" fmla="*/ 7016 w 10000"/>
                <a:gd name="connsiteY36" fmla="*/ 2852 h 9930"/>
                <a:gd name="connsiteX37" fmla="*/ 7205 w 10000"/>
                <a:gd name="connsiteY37" fmla="*/ 563 h 9930"/>
                <a:gd name="connsiteX38" fmla="*/ 7331 w 10000"/>
                <a:gd name="connsiteY38" fmla="*/ 40 h 9930"/>
                <a:gd name="connsiteX39" fmla="*/ 7494 w 10000"/>
                <a:gd name="connsiteY39" fmla="*/ 1447 h 9930"/>
                <a:gd name="connsiteX40" fmla="*/ 7710 w 10000"/>
                <a:gd name="connsiteY40" fmla="*/ 4161 h 9930"/>
                <a:gd name="connsiteX41" fmla="*/ 7999 w 10000"/>
                <a:gd name="connsiteY41" fmla="*/ 6845 h 9930"/>
                <a:gd name="connsiteX42" fmla="*/ 8124 w 10000"/>
                <a:gd name="connsiteY42" fmla="*/ 7827 h 9930"/>
                <a:gd name="connsiteX43" fmla="*/ 8440 w 10000"/>
                <a:gd name="connsiteY43" fmla="*/ 7392 h 9930"/>
                <a:gd name="connsiteX44" fmla="*/ 8732 w 10000"/>
                <a:gd name="connsiteY44" fmla="*/ 8120 h 9930"/>
                <a:gd name="connsiteX45" fmla="*/ 9092 w 10000"/>
                <a:gd name="connsiteY45" fmla="*/ 9239 h 9930"/>
                <a:gd name="connsiteX46" fmla="*/ 9336 w 10000"/>
                <a:gd name="connsiteY46" fmla="*/ 9815 h 9930"/>
                <a:gd name="connsiteX47" fmla="*/ 9584 w 10000"/>
                <a:gd name="connsiteY47" fmla="*/ 9860 h 9930"/>
                <a:gd name="connsiteX48" fmla="*/ 10000 w 10000"/>
                <a:gd name="connsiteY48" fmla="*/ 8896 h 9930"/>
                <a:gd name="connsiteX0" fmla="*/ 0 w 10000"/>
                <a:gd name="connsiteY0" fmla="*/ 9220 h 10000"/>
                <a:gd name="connsiteX1" fmla="*/ 232 w 10000"/>
                <a:gd name="connsiteY1" fmla="*/ 9978 h 10000"/>
                <a:gd name="connsiteX2" fmla="*/ 409 w 10000"/>
                <a:gd name="connsiteY2" fmla="*/ 9492 h 10000"/>
                <a:gd name="connsiteX3" fmla="*/ 568 w 10000"/>
                <a:gd name="connsiteY3" fmla="*/ 9530 h 10000"/>
                <a:gd name="connsiteX4" fmla="*/ 596 w 10000"/>
                <a:gd name="connsiteY4" fmla="*/ 8202 h 10000"/>
                <a:gd name="connsiteX5" fmla="*/ 739 w 10000"/>
                <a:gd name="connsiteY5" fmla="*/ 8145 h 10000"/>
                <a:gd name="connsiteX6" fmla="*/ 857 w 10000"/>
                <a:gd name="connsiteY6" fmla="*/ 6827 h 10000"/>
                <a:gd name="connsiteX7" fmla="*/ 1028 w 10000"/>
                <a:gd name="connsiteY7" fmla="*/ 4883 h 10000"/>
                <a:gd name="connsiteX8" fmla="*/ 1172 w 10000"/>
                <a:gd name="connsiteY8" fmla="*/ 2774 h 10000"/>
                <a:gd name="connsiteX9" fmla="*/ 1218 w 10000"/>
                <a:gd name="connsiteY9" fmla="*/ 1984 h 10000"/>
                <a:gd name="connsiteX10" fmla="*/ 1289 w 10000"/>
                <a:gd name="connsiteY10" fmla="*/ 1457 h 10000"/>
                <a:gd name="connsiteX11" fmla="*/ 1460 w 10000"/>
                <a:gd name="connsiteY11" fmla="*/ 1559 h 10000"/>
                <a:gd name="connsiteX12" fmla="*/ 1704 w 10000"/>
                <a:gd name="connsiteY12" fmla="*/ 1556 h 10000"/>
                <a:gd name="connsiteX13" fmla="*/ 1821 w 10000"/>
                <a:gd name="connsiteY13" fmla="*/ 2610 h 10000"/>
                <a:gd name="connsiteX14" fmla="*/ 2110 w 10000"/>
                <a:gd name="connsiteY14" fmla="*/ 1359 h 10000"/>
                <a:gd name="connsiteX15" fmla="*/ 2372 w 10000"/>
                <a:gd name="connsiteY15" fmla="*/ 2511 h 10000"/>
                <a:gd name="connsiteX16" fmla="*/ 2570 w 10000"/>
                <a:gd name="connsiteY16" fmla="*/ 3566 h 10000"/>
                <a:gd name="connsiteX17" fmla="*/ 2786 w 10000"/>
                <a:gd name="connsiteY17" fmla="*/ 3039 h 10000"/>
                <a:gd name="connsiteX18" fmla="*/ 3020 w 10000"/>
                <a:gd name="connsiteY18" fmla="*/ 2150 h 10000"/>
                <a:gd name="connsiteX19" fmla="*/ 3264 w 10000"/>
                <a:gd name="connsiteY19" fmla="*/ 2150 h 10000"/>
                <a:gd name="connsiteX20" fmla="*/ 3409 w 10000"/>
                <a:gd name="connsiteY20" fmla="*/ 2610 h 10000"/>
                <a:gd name="connsiteX21" fmla="*/ 3697 w 10000"/>
                <a:gd name="connsiteY21" fmla="*/ 2248 h 10000"/>
                <a:gd name="connsiteX22" fmla="*/ 3770 w 10000"/>
                <a:gd name="connsiteY22" fmla="*/ 1556 h 10000"/>
                <a:gd name="connsiteX23" fmla="*/ 3814 w 10000"/>
                <a:gd name="connsiteY23" fmla="*/ 764 h 10000"/>
                <a:gd name="connsiteX24" fmla="*/ 4174 w 10000"/>
                <a:gd name="connsiteY24" fmla="*/ 2511 h 10000"/>
                <a:gd name="connsiteX25" fmla="*/ 4862 w 10000"/>
                <a:gd name="connsiteY25" fmla="*/ 702 h 10000"/>
                <a:gd name="connsiteX26" fmla="*/ 5023 w 10000"/>
                <a:gd name="connsiteY26" fmla="*/ 403 h 10000"/>
                <a:gd name="connsiteX27" fmla="*/ 5250 w 10000"/>
                <a:gd name="connsiteY27" fmla="*/ 1390 h 10000"/>
                <a:gd name="connsiteX28" fmla="*/ 5414 w 10000"/>
                <a:gd name="connsiteY28" fmla="*/ 1590 h 10000"/>
                <a:gd name="connsiteX29" fmla="*/ 5545 w 10000"/>
                <a:gd name="connsiteY29" fmla="*/ 1556 h 10000"/>
                <a:gd name="connsiteX30" fmla="*/ 5745 w 10000"/>
                <a:gd name="connsiteY30" fmla="*/ 2083 h 10000"/>
                <a:gd name="connsiteX31" fmla="*/ 5934 w 10000"/>
                <a:gd name="connsiteY31" fmla="*/ 2248 h 10000"/>
                <a:gd name="connsiteX32" fmla="*/ 6195 w 10000"/>
                <a:gd name="connsiteY32" fmla="*/ 1359 h 10000"/>
                <a:gd name="connsiteX33" fmla="*/ 6439 w 10000"/>
                <a:gd name="connsiteY33" fmla="*/ 1556 h 10000"/>
                <a:gd name="connsiteX34" fmla="*/ 6538 w 10000"/>
                <a:gd name="connsiteY34" fmla="*/ 3302 h 10000"/>
                <a:gd name="connsiteX35" fmla="*/ 6697 w 10000"/>
                <a:gd name="connsiteY35" fmla="*/ 3967 h 10000"/>
                <a:gd name="connsiteX36" fmla="*/ 7016 w 10000"/>
                <a:gd name="connsiteY36" fmla="*/ 2872 h 10000"/>
                <a:gd name="connsiteX37" fmla="*/ 7205 w 10000"/>
                <a:gd name="connsiteY37" fmla="*/ 567 h 10000"/>
                <a:gd name="connsiteX38" fmla="*/ 7331 w 10000"/>
                <a:gd name="connsiteY38" fmla="*/ 40 h 10000"/>
                <a:gd name="connsiteX39" fmla="*/ 7494 w 10000"/>
                <a:gd name="connsiteY39" fmla="*/ 1457 h 10000"/>
                <a:gd name="connsiteX40" fmla="*/ 7710 w 10000"/>
                <a:gd name="connsiteY40" fmla="*/ 4190 h 10000"/>
                <a:gd name="connsiteX41" fmla="*/ 7999 w 10000"/>
                <a:gd name="connsiteY41" fmla="*/ 6893 h 10000"/>
                <a:gd name="connsiteX42" fmla="*/ 8124 w 10000"/>
                <a:gd name="connsiteY42" fmla="*/ 7882 h 10000"/>
                <a:gd name="connsiteX43" fmla="*/ 8440 w 10000"/>
                <a:gd name="connsiteY43" fmla="*/ 7444 h 10000"/>
                <a:gd name="connsiteX44" fmla="*/ 8732 w 10000"/>
                <a:gd name="connsiteY44" fmla="*/ 8177 h 10000"/>
                <a:gd name="connsiteX45" fmla="*/ 9092 w 10000"/>
                <a:gd name="connsiteY45" fmla="*/ 9304 h 10000"/>
                <a:gd name="connsiteX46" fmla="*/ 9336 w 10000"/>
                <a:gd name="connsiteY46" fmla="*/ 9884 h 10000"/>
                <a:gd name="connsiteX47" fmla="*/ 9584 w 10000"/>
                <a:gd name="connsiteY47" fmla="*/ 9930 h 10000"/>
                <a:gd name="connsiteX48" fmla="*/ 10000 w 10000"/>
                <a:gd name="connsiteY48" fmla="*/ 8959 h 10000"/>
                <a:gd name="connsiteX0" fmla="*/ 0 w 10000"/>
                <a:gd name="connsiteY0" fmla="*/ 9220 h 10000"/>
                <a:gd name="connsiteX1" fmla="*/ 232 w 10000"/>
                <a:gd name="connsiteY1" fmla="*/ 9978 h 10000"/>
                <a:gd name="connsiteX2" fmla="*/ 409 w 10000"/>
                <a:gd name="connsiteY2" fmla="*/ 9492 h 10000"/>
                <a:gd name="connsiteX3" fmla="*/ 568 w 10000"/>
                <a:gd name="connsiteY3" fmla="*/ 9530 h 10000"/>
                <a:gd name="connsiteX4" fmla="*/ 596 w 10000"/>
                <a:gd name="connsiteY4" fmla="*/ 8202 h 10000"/>
                <a:gd name="connsiteX5" fmla="*/ 739 w 10000"/>
                <a:gd name="connsiteY5" fmla="*/ 8145 h 10000"/>
                <a:gd name="connsiteX6" fmla="*/ 857 w 10000"/>
                <a:gd name="connsiteY6" fmla="*/ 6827 h 10000"/>
                <a:gd name="connsiteX7" fmla="*/ 1028 w 10000"/>
                <a:gd name="connsiteY7" fmla="*/ 4883 h 10000"/>
                <a:gd name="connsiteX8" fmla="*/ 1172 w 10000"/>
                <a:gd name="connsiteY8" fmla="*/ 2774 h 10000"/>
                <a:gd name="connsiteX9" fmla="*/ 1218 w 10000"/>
                <a:gd name="connsiteY9" fmla="*/ 1984 h 10000"/>
                <a:gd name="connsiteX10" fmla="*/ 1289 w 10000"/>
                <a:gd name="connsiteY10" fmla="*/ 1457 h 10000"/>
                <a:gd name="connsiteX11" fmla="*/ 1460 w 10000"/>
                <a:gd name="connsiteY11" fmla="*/ 1559 h 10000"/>
                <a:gd name="connsiteX12" fmla="*/ 1704 w 10000"/>
                <a:gd name="connsiteY12" fmla="*/ 1556 h 10000"/>
                <a:gd name="connsiteX13" fmla="*/ 1821 w 10000"/>
                <a:gd name="connsiteY13" fmla="*/ 2610 h 10000"/>
                <a:gd name="connsiteX14" fmla="*/ 2110 w 10000"/>
                <a:gd name="connsiteY14" fmla="*/ 1359 h 10000"/>
                <a:gd name="connsiteX15" fmla="*/ 2372 w 10000"/>
                <a:gd name="connsiteY15" fmla="*/ 2511 h 10000"/>
                <a:gd name="connsiteX16" fmla="*/ 2570 w 10000"/>
                <a:gd name="connsiteY16" fmla="*/ 3566 h 10000"/>
                <a:gd name="connsiteX17" fmla="*/ 2786 w 10000"/>
                <a:gd name="connsiteY17" fmla="*/ 3039 h 10000"/>
                <a:gd name="connsiteX18" fmla="*/ 3034 w 10000"/>
                <a:gd name="connsiteY18" fmla="*/ 2285 h 10000"/>
                <a:gd name="connsiteX19" fmla="*/ 3264 w 10000"/>
                <a:gd name="connsiteY19" fmla="*/ 2150 h 10000"/>
                <a:gd name="connsiteX20" fmla="*/ 3409 w 10000"/>
                <a:gd name="connsiteY20" fmla="*/ 2610 h 10000"/>
                <a:gd name="connsiteX21" fmla="*/ 3697 w 10000"/>
                <a:gd name="connsiteY21" fmla="*/ 2248 h 10000"/>
                <a:gd name="connsiteX22" fmla="*/ 3770 w 10000"/>
                <a:gd name="connsiteY22" fmla="*/ 1556 h 10000"/>
                <a:gd name="connsiteX23" fmla="*/ 3814 w 10000"/>
                <a:gd name="connsiteY23" fmla="*/ 764 h 10000"/>
                <a:gd name="connsiteX24" fmla="*/ 4174 w 10000"/>
                <a:gd name="connsiteY24" fmla="*/ 2511 h 10000"/>
                <a:gd name="connsiteX25" fmla="*/ 4862 w 10000"/>
                <a:gd name="connsiteY25" fmla="*/ 702 h 10000"/>
                <a:gd name="connsiteX26" fmla="*/ 5023 w 10000"/>
                <a:gd name="connsiteY26" fmla="*/ 403 h 10000"/>
                <a:gd name="connsiteX27" fmla="*/ 5250 w 10000"/>
                <a:gd name="connsiteY27" fmla="*/ 1390 h 10000"/>
                <a:gd name="connsiteX28" fmla="*/ 5414 w 10000"/>
                <a:gd name="connsiteY28" fmla="*/ 1590 h 10000"/>
                <a:gd name="connsiteX29" fmla="*/ 5545 w 10000"/>
                <a:gd name="connsiteY29" fmla="*/ 1556 h 10000"/>
                <a:gd name="connsiteX30" fmla="*/ 5745 w 10000"/>
                <a:gd name="connsiteY30" fmla="*/ 2083 h 10000"/>
                <a:gd name="connsiteX31" fmla="*/ 5934 w 10000"/>
                <a:gd name="connsiteY31" fmla="*/ 2248 h 10000"/>
                <a:gd name="connsiteX32" fmla="*/ 6195 w 10000"/>
                <a:gd name="connsiteY32" fmla="*/ 1359 h 10000"/>
                <a:gd name="connsiteX33" fmla="*/ 6439 w 10000"/>
                <a:gd name="connsiteY33" fmla="*/ 1556 h 10000"/>
                <a:gd name="connsiteX34" fmla="*/ 6538 w 10000"/>
                <a:gd name="connsiteY34" fmla="*/ 3302 h 10000"/>
                <a:gd name="connsiteX35" fmla="*/ 6697 w 10000"/>
                <a:gd name="connsiteY35" fmla="*/ 3967 h 10000"/>
                <a:gd name="connsiteX36" fmla="*/ 7016 w 10000"/>
                <a:gd name="connsiteY36" fmla="*/ 2872 h 10000"/>
                <a:gd name="connsiteX37" fmla="*/ 7205 w 10000"/>
                <a:gd name="connsiteY37" fmla="*/ 567 h 10000"/>
                <a:gd name="connsiteX38" fmla="*/ 7331 w 10000"/>
                <a:gd name="connsiteY38" fmla="*/ 40 h 10000"/>
                <a:gd name="connsiteX39" fmla="*/ 7494 w 10000"/>
                <a:gd name="connsiteY39" fmla="*/ 1457 h 10000"/>
                <a:gd name="connsiteX40" fmla="*/ 7710 w 10000"/>
                <a:gd name="connsiteY40" fmla="*/ 4190 h 10000"/>
                <a:gd name="connsiteX41" fmla="*/ 7999 w 10000"/>
                <a:gd name="connsiteY41" fmla="*/ 6893 h 10000"/>
                <a:gd name="connsiteX42" fmla="*/ 8124 w 10000"/>
                <a:gd name="connsiteY42" fmla="*/ 7882 h 10000"/>
                <a:gd name="connsiteX43" fmla="*/ 8440 w 10000"/>
                <a:gd name="connsiteY43" fmla="*/ 7444 h 10000"/>
                <a:gd name="connsiteX44" fmla="*/ 8732 w 10000"/>
                <a:gd name="connsiteY44" fmla="*/ 8177 h 10000"/>
                <a:gd name="connsiteX45" fmla="*/ 9092 w 10000"/>
                <a:gd name="connsiteY45" fmla="*/ 9304 h 10000"/>
                <a:gd name="connsiteX46" fmla="*/ 9336 w 10000"/>
                <a:gd name="connsiteY46" fmla="*/ 9884 h 10000"/>
                <a:gd name="connsiteX47" fmla="*/ 9584 w 10000"/>
                <a:gd name="connsiteY47" fmla="*/ 9930 h 10000"/>
                <a:gd name="connsiteX48" fmla="*/ 10000 w 10000"/>
                <a:gd name="connsiteY48" fmla="*/ 8959 h 10000"/>
                <a:gd name="connsiteX0" fmla="*/ 0 w 10000"/>
                <a:gd name="connsiteY0" fmla="*/ 9220 h 10000"/>
                <a:gd name="connsiteX1" fmla="*/ 232 w 10000"/>
                <a:gd name="connsiteY1" fmla="*/ 9978 h 10000"/>
                <a:gd name="connsiteX2" fmla="*/ 409 w 10000"/>
                <a:gd name="connsiteY2" fmla="*/ 9492 h 10000"/>
                <a:gd name="connsiteX3" fmla="*/ 568 w 10000"/>
                <a:gd name="connsiteY3" fmla="*/ 9530 h 10000"/>
                <a:gd name="connsiteX4" fmla="*/ 596 w 10000"/>
                <a:gd name="connsiteY4" fmla="*/ 8202 h 10000"/>
                <a:gd name="connsiteX5" fmla="*/ 739 w 10000"/>
                <a:gd name="connsiteY5" fmla="*/ 8145 h 10000"/>
                <a:gd name="connsiteX6" fmla="*/ 857 w 10000"/>
                <a:gd name="connsiteY6" fmla="*/ 6827 h 10000"/>
                <a:gd name="connsiteX7" fmla="*/ 1028 w 10000"/>
                <a:gd name="connsiteY7" fmla="*/ 4883 h 10000"/>
                <a:gd name="connsiteX8" fmla="*/ 1172 w 10000"/>
                <a:gd name="connsiteY8" fmla="*/ 2774 h 10000"/>
                <a:gd name="connsiteX9" fmla="*/ 1218 w 10000"/>
                <a:gd name="connsiteY9" fmla="*/ 1984 h 10000"/>
                <a:gd name="connsiteX10" fmla="*/ 1289 w 10000"/>
                <a:gd name="connsiteY10" fmla="*/ 1457 h 10000"/>
                <a:gd name="connsiteX11" fmla="*/ 1446 w 10000"/>
                <a:gd name="connsiteY11" fmla="*/ 1830 h 10000"/>
                <a:gd name="connsiteX12" fmla="*/ 1704 w 10000"/>
                <a:gd name="connsiteY12" fmla="*/ 1556 h 10000"/>
                <a:gd name="connsiteX13" fmla="*/ 1821 w 10000"/>
                <a:gd name="connsiteY13" fmla="*/ 2610 h 10000"/>
                <a:gd name="connsiteX14" fmla="*/ 2110 w 10000"/>
                <a:gd name="connsiteY14" fmla="*/ 1359 h 10000"/>
                <a:gd name="connsiteX15" fmla="*/ 2372 w 10000"/>
                <a:gd name="connsiteY15" fmla="*/ 2511 h 10000"/>
                <a:gd name="connsiteX16" fmla="*/ 2570 w 10000"/>
                <a:gd name="connsiteY16" fmla="*/ 3566 h 10000"/>
                <a:gd name="connsiteX17" fmla="*/ 2786 w 10000"/>
                <a:gd name="connsiteY17" fmla="*/ 3039 h 10000"/>
                <a:gd name="connsiteX18" fmla="*/ 3034 w 10000"/>
                <a:gd name="connsiteY18" fmla="*/ 2285 h 10000"/>
                <a:gd name="connsiteX19" fmla="*/ 3264 w 10000"/>
                <a:gd name="connsiteY19" fmla="*/ 2150 h 10000"/>
                <a:gd name="connsiteX20" fmla="*/ 3409 w 10000"/>
                <a:gd name="connsiteY20" fmla="*/ 2610 h 10000"/>
                <a:gd name="connsiteX21" fmla="*/ 3697 w 10000"/>
                <a:gd name="connsiteY21" fmla="*/ 2248 h 10000"/>
                <a:gd name="connsiteX22" fmla="*/ 3770 w 10000"/>
                <a:gd name="connsiteY22" fmla="*/ 1556 h 10000"/>
                <a:gd name="connsiteX23" fmla="*/ 3814 w 10000"/>
                <a:gd name="connsiteY23" fmla="*/ 764 h 10000"/>
                <a:gd name="connsiteX24" fmla="*/ 4174 w 10000"/>
                <a:gd name="connsiteY24" fmla="*/ 2511 h 10000"/>
                <a:gd name="connsiteX25" fmla="*/ 4862 w 10000"/>
                <a:gd name="connsiteY25" fmla="*/ 702 h 10000"/>
                <a:gd name="connsiteX26" fmla="*/ 5023 w 10000"/>
                <a:gd name="connsiteY26" fmla="*/ 403 h 10000"/>
                <a:gd name="connsiteX27" fmla="*/ 5250 w 10000"/>
                <a:gd name="connsiteY27" fmla="*/ 1390 h 10000"/>
                <a:gd name="connsiteX28" fmla="*/ 5414 w 10000"/>
                <a:gd name="connsiteY28" fmla="*/ 1590 h 10000"/>
                <a:gd name="connsiteX29" fmla="*/ 5545 w 10000"/>
                <a:gd name="connsiteY29" fmla="*/ 1556 h 10000"/>
                <a:gd name="connsiteX30" fmla="*/ 5745 w 10000"/>
                <a:gd name="connsiteY30" fmla="*/ 2083 h 10000"/>
                <a:gd name="connsiteX31" fmla="*/ 5934 w 10000"/>
                <a:gd name="connsiteY31" fmla="*/ 2248 h 10000"/>
                <a:gd name="connsiteX32" fmla="*/ 6195 w 10000"/>
                <a:gd name="connsiteY32" fmla="*/ 1359 h 10000"/>
                <a:gd name="connsiteX33" fmla="*/ 6439 w 10000"/>
                <a:gd name="connsiteY33" fmla="*/ 1556 h 10000"/>
                <a:gd name="connsiteX34" fmla="*/ 6538 w 10000"/>
                <a:gd name="connsiteY34" fmla="*/ 3302 h 10000"/>
                <a:gd name="connsiteX35" fmla="*/ 6697 w 10000"/>
                <a:gd name="connsiteY35" fmla="*/ 3967 h 10000"/>
                <a:gd name="connsiteX36" fmla="*/ 7016 w 10000"/>
                <a:gd name="connsiteY36" fmla="*/ 2872 h 10000"/>
                <a:gd name="connsiteX37" fmla="*/ 7205 w 10000"/>
                <a:gd name="connsiteY37" fmla="*/ 567 h 10000"/>
                <a:gd name="connsiteX38" fmla="*/ 7331 w 10000"/>
                <a:gd name="connsiteY38" fmla="*/ 40 h 10000"/>
                <a:gd name="connsiteX39" fmla="*/ 7494 w 10000"/>
                <a:gd name="connsiteY39" fmla="*/ 1457 h 10000"/>
                <a:gd name="connsiteX40" fmla="*/ 7710 w 10000"/>
                <a:gd name="connsiteY40" fmla="*/ 4190 h 10000"/>
                <a:gd name="connsiteX41" fmla="*/ 7999 w 10000"/>
                <a:gd name="connsiteY41" fmla="*/ 6893 h 10000"/>
                <a:gd name="connsiteX42" fmla="*/ 8124 w 10000"/>
                <a:gd name="connsiteY42" fmla="*/ 7882 h 10000"/>
                <a:gd name="connsiteX43" fmla="*/ 8440 w 10000"/>
                <a:gd name="connsiteY43" fmla="*/ 7444 h 10000"/>
                <a:gd name="connsiteX44" fmla="*/ 8732 w 10000"/>
                <a:gd name="connsiteY44" fmla="*/ 8177 h 10000"/>
                <a:gd name="connsiteX45" fmla="*/ 9092 w 10000"/>
                <a:gd name="connsiteY45" fmla="*/ 9304 h 10000"/>
                <a:gd name="connsiteX46" fmla="*/ 9336 w 10000"/>
                <a:gd name="connsiteY46" fmla="*/ 9884 h 10000"/>
                <a:gd name="connsiteX47" fmla="*/ 9584 w 10000"/>
                <a:gd name="connsiteY47" fmla="*/ 9930 h 10000"/>
                <a:gd name="connsiteX48" fmla="*/ 10000 w 10000"/>
                <a:gd name="connsiteY48" fmla="*/ 8959 h 10000"/>
                <a:gd name="connsiteX0" fmla="*/ 0 w 10000"/>
                <a:gd name="connsiteY0" fmla="*/ 9220 h 10000"/>
                <a:gd name="connsiteX1" fmla="*/ 232 w 10000"/>
                <a:gd name="connsiteY1" fmla="*/ 9978 h 10000"/>
                <a:gd name="connsiteX2" fmla="*/ 409 w 10000"/>
                <a:gd name="connsiteY2" fmla="*/ 9492 h 10000"/>
                <a:gd name="connsiteX3" fmla="*/ 568 w 10000"/>
                <a:gd name="connsiteY3" fmla="*/ 9530 h 10000"/>
                <a:gd name="connsiteX4" fmla="*/ 596 w 10000"/>
                <a:gd name="connsiteY4" fmla="*/ 8202 h 10000"/>
                <a:gd name="connsiteX5" fmla="*/ 739 w 10000"/>
                <a:gd name="connsiteY5" fmla="*/ 8145 h 10000"/>
                <a:gd name="connsiteX6" fmla="*/ 857 w 10000"/>
                <a:gd name="connsiteY6" fmla="*/ 6827 h 10000"/>
                <a:gd name="connsiteX7" fmla="*/ 1028 w 10000"/>
                <a:gd name="connsiteY7" fmla="*/ 4883 h 10000"/>
                <a:gd name="connsiteX8" fmla="*/ 1172 w 10000"/>
                <a:gd name="connsiteY8" fmla="*/ 2774 h 10000"/>
                <a:gd name="connsiteX9" fmla="*/ 1218 w 10000"/>
                <a:gd name="connsiteY9" fmla="*/ 1984 h 10000"/>
                <a:gd name="connsiteX10" fmla="*/ 1289 w 10000"/>
                <a:gd name="connsiteY10" fmla="*/ 1457 h 10000"/>
                <a:gd name="connsiteX11" fmla="*/ 1446 w 10000"/>
                <a:gd name="connsiteY11" fmla="*/ 1830 h 10000"/>
                <a:gd name="connsiteX12" fmla="*/ 1704 w 10000"/>
                <a:gd name="connsiteY12" fmla="*/ 1556 h 10000"/>
                <a:gd name="connsiteX13" fmla="*/ 1821 w 10000"/>
                <a:gd name="connsiteY13" fmla="*/ 2610 h 10000"/>
                <a:gd name="connsiteX14" fmla="*/ 2110 w 10000"/>
                <a:gd name="connsiteY14" fmla="*/ 1359 h 10000"/>
                <a:gd name="connsiteX15" fmla="*/ 2372 w 10000"/>
                <a:gd name="connsiteY15" fmla="*/ 2511 h 10000"/>
                <a:gd name="connsiteX16" fmla="*/ 2570 w 10000"/>
                <a:gd name="connsiteY16" fmla="*/ 3566 h 10000"/>
                <a:gd name="connsiteX17" fmla="*/ 2786 w 10000"/>
                <a:gd name="connsiteY17" fmla="*/ 3039 h 10000"/>
                <a:gd name="connsiteX18" fmla="*/ 3034 w 10000"/>
                <a:gd name="connsiteY18" fmla="*/ 2285 h 10000"/>
                <a:gd name="connsiteX19" fmla="*/ 3264 w 10000"/>
                <a:gd name="connsiteY19" fmla="*/ 2150 h 10000"/>
                <a:gd name="connsiteX20" fmla="*/ 3409 w 10000"/>
                <a:gd name="connsiteY20" fmla="*/ 2610 h 10000"/>
                <a:gd name="connsiteX21" fmla="*/ 3697 w 10000"/>
                <a:gd name="connsiteY21" fmla="*/ 2248 h 10000"/>
                <a:gd name="connsiteX22" fmla="*/ 3770 w 10000"/>
                <a:gd name="connsiteY22" fmla="*/ 1556 h 10000"/>
                <a:gd name="connsiteX23" fmla="*/ 3814 w 10000"/>
                <a:gd name="connsiteY23" fmla="*/ 764 h 10000"/>
                <a:gd name="connsiteX24" fmla="*/ 4174 w 10000"/>
                <a:gd name="connsiteY24" fmla="*/ 2511 h 10000"/>
                <a:gd name="connsiteX25" fmla="*/ 4862 w 10000"/>
                <a:gd name="connsiteY25" fmla="*/ 837 h 10000"/>
                <a:gd name="connsiteX26" fmla="*/ 5023 w 10000"/>
                <a:gd name="connsiteY26" fmla="*/ 403 h 10000"/>
                <a:gd name="connsiteX27" fmla="*/ 5250 w 10000"/>
                <a:gd name="connsiteY27" fmla="*/ 1390 h 10000"/>
                <a:gd name="connsiteX28" fmla="*/ 5414 w 10000"/>
                <a:gd name="connsiteY28" fmla="*/ 1590 h 10000"/>
                <a:gd name="connsiteX29" fmla="*/ 5545 w 10000"/>
                <a:gd name="connsiteY29" fmla="*/ 1556 h 10000"/>
                <a:gd name="connsiteX30" fmla="*/ 5745 w 10000"/>
                <a:gd name="connsiteY30" fmla="*/ 2083 h 10000"/>
                <a:gd name="connsiteX31" fmla="*/ 5934 w 10000"/>
                <a:gd name="connsiteY31" fmla="*/ 2248 h 10000"/>
                <a:gd name="connsiteX32" fmla="*/ 6195 w 10000"/>
                <a:gd name="connsiteY32" fmla="*/ 1359 h 10000"/>
                <a:gd name="connsiteX33" fmla="*/ 6439 w 10000"/>
                <a:gd name="connsiteY33" fmla="*/ 1556 h 10000"/>
                <a:gd name="connsiteX34" fmla="*/ 6538 w 10000"/>
                <a:gd name="connsiteY34" fmla="*/ 3302 h 10000"/>
                <a:gd name="connsiteX35" fmla="*/ 6697 w 10000"/>
                <a:gd name="connsiteY35" fmla="*/ 3967 h 10000"/>
                <a:gd name="connsiteX36" fmla="*/ 7016 w 10000"/>
                <a:gd name="connsiteY36" fmla="*/ 2872 h 10000"/>
                <a:gd name="connsiteX37" fmla="*/ 7205 w 10000"/>
                <a:gd name="connsiteY37" fmla="*/ 567 h 10000"/>
                <a:gd name="connsiteX38" fmla="*/ 7331 w 10000"/>
                <a:gd name="connsiteY38" fmla="*/ 40 h 10000"/>
                <a:gd name="connsiteX39" fmla="*/ 7494 w 10000"/>
                <a:gd name="connsiteY39" fmla="*/ 1457 h 10000"/>
                <a:gd name="connsiteX40" fmla="*/ 7710 w 10000"/>
                <a:gd name="connsiteY40" fmla="*/ 4190 h 10000"/>
                <a:gd name="connsiteX41" fmla="*/ 7999 w 10000"/>
                <a:gd name="connsiteY41" fmla="*/ 6893 h 10000"/>
                <a:gd name="connsiteX42" fmla="*/ 8124 w 10000"/>
                <a:gd name="connsiteY42" fmla="*/ 7882 h 10000"/>
                <a:gd name="connsiteX43" fmla="*/ 8440 w 10000"/>
                <a:gd name="connsiteY43" fmla="*/ 7444 h 10000"/>
                <a:gd name="connsiteX44" fmla="*/ 8732 w 10000"/>
                <a:gd name="connsiteY44" fmla="*/ 8177 h 10000"/>
                <a:gd name="connsiteX45" fmla="*/ 9092 w 10000"/>
                <a:gd name="connsiteY45" fmla="*/ 9304 h 10000"/>
                <a:gd name="connsiteX46" fmla="*/ 9336 w 10000"/>
                <a:gd name="connsiteY46" fmla="*/ 9884 h 10000"/>
                <a:gd name="connsiteX47" fmla="*/ 9584 w 10000"/>
                <a:gd name="connsiteY47" fmla="*/ 9930 h 10000"/>
                <a:gd name="connsiteX48" fmla="*/ 10000 w 10000"/>
                <a:gd name="connsiteY48" fmla="*/ 8959 h 10000"/>
                <a:gd name="connsiteX0" fmla="*/ 0 w 10000"/>
                <a:gd name="connsiteY0" fmla="*/ 9220 h 10000"/>
                <a:gd name="connsiteX1" fmla="*/ 232 w 10000"/>
                <a:gd name="connsiteY1" fmla="*/ 9978 h 10000"/>
                <a:gd name="connsiteX2" fmla="*/ 409 w 10000"/>
                <a:gd name="connsiteY2" fmla="*/ 9492 h 10000"/>
                <a:gd name="connsiteX3" fmla="*/ 568 w 10000"/>
                <a:gd name="connsiteY3" fmla="*/ 9530 h 10000"/>
                <a:gd name="connsiteX4" fmla="*/ 596 w 10000"/>
                <a:gd name="connsiteY4" fmla="*/ 8202 h 10000"/>
                <a:gd name="connsiteX5" fmla="*/ 739 w 10000"/>
                <a:gd name="connsiteY5" fmla="*/ 8145 h 10000"/>
                <a:gd name="connsiteX6" fmla="*/ 857 w 10000"/>
                <a:gd name="connsiteY6" fmla="*/ 6827 h 10000"/>
                <a:gd name="connsiteX7" fmla="*/ 1028 w 10000"/>
                <a:gd name="connsiteY7" fmla="*/ 4883 h 10000"/>
                <a:gd name="connsiteX8" fmla="*/ 1172 w 10000"/>
                <a:gd name="connsiteY8" fmla="*/ 2774 h 10000"/>
                <a:gd name="connsiteX9" fmla="*/ 1218 w 10000"/>
                <a:gd name="connsiteY9" fmla="*/ 1984 h 10000"/>
                <a:gd name="connsiteX10" fmla="*/ 1289 w 10000"/>
                <a:gd name="connsiteY10" fmla="*/ 1457 h 10000"/>
                <a:gd name="connsiteX11" fmla="*/ 1446 w 10000"/>
                <a:gd name="connsiteY11" fmla="*/ 1830 h 10000"/>
                <a:gd name="connsiteX12" fmla="*/ 1704 w 10000"/>
                <a:gd name="connsiteY12" fmla="*/ 1556 h 10000"/>
                <a:gd name="connsiteX13" fmla="*/ 1821 w 10000"/>
                <a:gd name="connsiteY13" fmla="*/ 2610 h 10000"/>
                <a:gd name="connsiteX14" fmla="*/ 2110 w 10000"/>
                <a:gd name="connsiteY14" fmla="*/ 1359 h 10000"/>
                <a:gd name="connsiteX15" fmla="*/ 2372 w 10000"/>
                <a:gd name="connsiteY15" fmla="*/ 2511 h 10000"/>
                <a:gd name="connsiteX16" fmla="*/ 2570 w 10000"/>
                <a:gd name="connsiteY16" fmla="*/ 3566 h 10000"/>
                <a:gd name="connsiteX17" fmla="*/ 2786 w 10000"/>
                <a:gd name="connsiteY17" fmla="*/ 3039 h 10000"/>
                <a:gd name="connsiteX18" fmla="*/ 3034 w 10000"/>
                <a:gd name="connsiteY18" fmla="*/ 2285 h 10000"/>
                <a:gd name="connsiteX19" fmla="*/ 3264 w 10000"/>
                <a:gd name="connsiteY19" fmla="*/ 2150 h 10000"/>
                <a:gd name="connsiteX20" fmla="*/ 3409 w 10000"/>
                <a:gd name="connsiteY20" fmla="*/ 2610 h 10000"/>
                <a:gd name="connsiteX21" fmla="*/ 3697 w 10000"/>
                <a:gd name="connsiteY21" fmla="*/ 2248 h 10000"/>
                <a:gd name="connsiteX22" fmla="*/ 3770 w 10000"/>
                <a:gd name="connsiteY22" fmla="*/ 1556 h 10000"/>
                <a:gd name="connsiteX23" fmla="*/ 3814 w 10000"/>
                <a:gd name="connsiteY23" fmla="*/ 764 h 10000"/>
                <a:gd name="connsiteX24" fmla="*/ 4174 w 10000"/>
                <a:gd name="connsiteY24" fmla="*/ 2511 h 10000"/>
                <a:gd name="connsiteX25" fmla="*/ 4862 w 10000"/>
                <a:gd name="connsiteY25" fmla="*/ 837 h 10000"/>
                <a:gd name="connsiteX26" fmla="*/ 5009 w 10000"/>
                <a:gd name="connsiteY26" fmla="*/ 538 h 10000"/>
                <a:gd name="connsiteX27" fmla="*/ 5250 w 10000"/>
                <a:gd name="connsiteY27" fmla="*/ 1390 h 10000"/>
                <a:gd name="connsiteX28" fmla="*/ 5414 w 10000"/>
                <a:gd name="connsiteY28" fmla="*/ 1590 h 10000"/>
                <a:gd name="connsiteX29" fmla="*/ 5545 w 10000"/>
                <a:gd name="connsiteY29" fmla="*/ 1556 h 10000"/>
                <a:gd name="connsiteX30" fmla="*/ 5745 w 10000"/>
                <a:gd name="connsiteY30" fmla="*/ 2083 h 10000"/>
                <a:gd name="connsiteX31" fmla="*/ 5934 w 10000"/>
                <a:gd name="connsiteY31" fmla="*/ 2248 h 10000"/>
                <a:gd name="connsiteX32" fmla="*/ 6195 w 10000"/>
                <a:gd name="connsiteY32" fmla="*/ 1359 h 10000"/>
                <a:gd name="connsiteX33" fmla="*/ 6439 w 10000"/>
                <a:gd name="connsiteY33" fmla="*/ 1556 h 10000"/>
                <a:gd name="connsiteX34" fmla="*/ 6538 w 10000"/>
                <a:gd name="connsiteY34" fmla="*/ 3302 h 10000"/>
                <a:gd name="connsiteX35" fmla="*/ 6697 w 10000"/>
                <a:gd name="connsiteY35" fmla="*/ 3967 h 10000"/>
                <a:gd name="connsiteX36" fmla="*/ 7016 w 10000"/>
                <a:gd name="connsiteY36" fmla="*/ 2872 h 10000"/>
                <a:gd name="connsiteX37" fmla="*/ 7205 w 10000"/>
                <a:gd name="connsiteY37" fmla="*/ 567 h 10000"/>
                <a:gd name="connsiteX38" fmla="*/ 7331 w 10000"/>
                <a:gd name="connsiteY38" fmla="*/ 40 h 10000"/>
                <a:gd name="connsiteX39" fmla="*/ 7494 w 10000"/>
                <a:gd name="connsiteY39" fmla="*/ 1457 h 10000"/>
                <a:gd name="connsiteX40" fmla="*/ 7710 w 10000"/>
                <a:gd name="connsiteY40" fmla="*/ 4190 h 10000"/>
                <a:gd name="connsiteX41" fmla="*/ 7999 w 10000"/>
                <a:gd name="connsiteY41" fmla="*/ 6893 h 10000"/>
                <a:gd name="connsiteX42" fmla="*/ 8124 w 10000"/>
                <a:gd name="connsiteY42" fmla="*/ 7882 h 10000"/>
                <a:gd name="connsiteX43" fmla="*/ 8440 w 10000"/>
                <a:gd name="connsiteY43" fmla="*/ 7444 h 10000"/>
                <a:gd name="connsiteX44" fmla="*/ 8732 w 10000"/>
                <a:gd name="connsiteY44" fmla="*/ 8177 h 10000"/>
                <a:gd name="connsiteX45" fmla="*/ 9092 w 10000"/>
                <a:gd name="connsiteY45" fmla="*/ 9304 h 10000"/>
                <a:gd name="connsiteX46" fmla="*/ 9336 w 10000"/>
                <a:gd name="connsiteY46" fmla="*/ 9884 h 10000"/>
                <a:gd name="connsiteX47" fmla="*/ 9584 w 10000"/>
                <a:gd name="connsiteY47" fmla="*/ 9930 h 10000"/>
                <a:gd name="connsiteX48" fmla="*/ 10000 w 10000"/>
                <a:gd name="connsiteY48" fmla="*/ 8959 h 10000"/>
                <a:gd name="connsiteX0" fmla="*/ 0 w 10000"/>
                <a:gd name="connsiteY0" fmla="*/ 9220 h 10000"/>
                <a:gd name="connsiteX1" fmla="*/ 232 w 10000"/>
                <a:gd name="connsiteY1" fmla="*/ 9978 h 10000"/>
                <a:gd name="connsiteX2" fmla="*/ 409 w 10000"/>
                <a:gd name="connsiteY2" fmla="*/ 9492 h 10000"/>
                <a:gd name="connsiteX3" fmla="*/ 568 w 10000"/>
                <a:gd name="connsiteY3" fmla="*/ 9530 h 10000"/>
                <a:gd name="connsiteX4" fmla="*/ 596 w 10000"/>
                <a:gd name="connsiteY4" fmla="*/ 8202 h 10000"/>
                <a:gd name="connsiteX5" fmla="*/ 739 w 10000"/>
                <a:gd name="connsiteY5" fmla="*/ 8145 h 10000"/>
                <a:gd name="connsiteX6" fmla="*/ 857 w 10000"/>
                <a:gd name="connsiteY6" fmla="*/ 6827 h 10000"/>
                <a:gd name="connsiteX7" fmla="*/ 1028 w 10000"/>
                <a:gd name="connsiteY7" fmla="*/ 4883 h 10000"/>
                <a:gd name="connsiteX8" fmla="*/ 1172 w 10000"/>
                <a:gd name="connsiteY8" fmla="*/ 2774 h 10000"/>
                <a:gd name="connsiteX9" fmla="*/ 1218 w 10000"/>
                <a:gd name="connsiteY9" fmla="*/ 1984 h 10000"/>
                <a:gd name="connsiteX10" fmla="*/ 1289 w 10000"/>
                <a:gd name="connsiteY10" fmla="*/ 1457 h 10000"/>
                <a:gd name="connsiteX11" fmla="*/ 1446 w 10000"/>
                <a:gd name="connsiteY11" fmla="*/ 1830 h 10000"/>
                <a:gd name="connsiteX12" fmla="*/ 1704 w 10000"/>
                <a:gd name="connsiteY12" fmla="*/ 1556 h 10000"/>
                <a:gd name="connsiteX13" fmla="*/ 1821 w 10000"/>
                <a:gd name="connsiteY13" fmla="*/ 2610 h 10000"/>
                <a:gd name="connsiteX14" fmla="*/ 2110 w 10000"/>
                <a:gd name="connsiteY14" fmla="*/ 1359 h 10000"/>
                <a:gd name="connsiteX15" fmla="*/ 2372 w 10000"/>
                <a:gd name="connsiteY15" fmla="*/ 2511 h 10000"/>
                <a:gd name="connsiteX16" fmla="*/ 2570 w 10000"/>
                <a:gd name="connsiteY16" fmla="*/ 3566 h 10000"/>
                <a:gd name="connsiteX17" fmla="*/ 2786 w 10000"/>
                <a:gd name="connsiteY17" fmla="*/ 3039 h 10000"/>
                <a:gd name="connsiteX18" fmla="*/ 3034 w 10000"/>
                <a:gd name="connsiteY18" fmla="*/ 2285 h 10000"/>
                <a:gd name="connsiteX19" fmla="*/ 3264 w 10000"/>
                <a:gd name="connsiteY19" fmla="*/ 2150 h 10000"/>
                <a:gd name="connsiteX20" fmla="*/ 3409 w 10000"/>
                <a:gd name="connsiteY20" fmla="*/ 2610 h 10000"/>
                <a:gd name="connsiteX21" fmla="*/ 3697 w 10000"/>
                <a:gd name="connsiteY21" fmla="*/ 2248 h 10000"/>
                <a:gd name="connsiteX22" fmla="*/ 3770 w 10000"/>
                <a:gd name="connsiteY22" fmla="*/ 1556 h 10000"/>
                <a:gd name="connsiteX23" fmla="*/ 3814 w 10000"/>
                <a:gd name="connsiteY23" fmla="*/ 764 h 10000"/>
                <a:gd name="connsiteX24" fmla="*/ 4174 w 10000"/>
                <a:gd name="connsiteY24" fmla="*/ 2511 h 10000"/>
                <a:gd name="connsiteX25" fmla="*/ 4862 w 10000"/>
                <a:gd name="connsiteY25" fmla="*/ 837 h 10000"/>
                <a:gd name="connsiteX26" fmla="*/ 5009 w 10000"/>
                <a:gd name="connsiteY26" fmla="*/ 538 h 10000"/>
                <a:gd name="connsiteX27" fmla="*/ 5250 w 10000"/>
                <a:gd name="connsiteY27" fmla="*/ 1390 h 10000"/>
                <a:gd name="connsiteX28" fmla="*/ 5414 w 10000"/>
                <a:gd name="connsiteY28" fmla="*/ 1951 h 10000"/>
                <a:gd name="connsiteX29" fmla="*/ 5545 w 10000"/>
                <a:gd name="connsiteY29" fmla="*/ 1556 h 10000"/>
                <a:gd name="connsiteX30" fmla="*/ 5745 w 10000"/>
                <a:gd name="connsiteY30" fmla="*/ 2083 h 10000"/>
                <a:gd name="connsiteX31" fmla="*/ 5934 w 10000"/>
                <a:gd name="connsiteY31" fmla="*/ 2248 h 10000"/>
                <a:gd name="connsiteX32" fmla="*/ 6195 w 10000"/>
                <a:gd name="connsiteY32" fmla="*/ 1359 h 10000"/>
                <a:gd name="connsiteX33" fmla="*/ 6439 w 10000"/>
                <a:gd name="connsiteY33" fmla="*/ 1556 h 10000"/>
                <a:gd name="connsiteX34" fmla="*/ 6538 w 10000"/>
                <a:gd name="connsiteY34" fmla="*/ 3302 h 10000"/>
                <a:gd name="connsiteX35" fmla="*/ 6697 w 10000"/>
                <a:gd name="connsiteY35" fmla="*/ 3967 h 10000"/>
                <a:gd name="connsiteX36" fmla="*/ 7016 w 10000"/>
                <a:gd name="connsiteY36" fmla="*/ 2872 h 10000"/>
                <a:gd name="connsiteX37" fmla="*/ 7205 w 10000"/>
                <a:gd name="connsiteY37" fmla="*/ 567 h 10000"/>
                <a:gd name="connsiteX38" fmla="*/ 7331 w 10000"/>
                <a:gd name="connsiteY38" fmla="*/ 40 h 10000"/>
                <a:gd name="connsiteX39" fmla="*/ 7494 w 10000"/>
                <a:gd name="connsiteY39" fmla="*/ 1457 h 10000"/>
                <a:gd name="connsiteX40" fmla="*/ 7710 w 10000"/>
                <a:gd name="connsiteY40" fmla="*/ 4190 h 10000"/>
                <a:gd name="connsiteX41" fmla="*/ 7999 w 10000"/>
                <a:gd name="connsiteY41" fmla="*/ 6893 h 10000"/>
                <a:gd name="connsiteX42" fmla="*/ 8124 w 10000"/>
                <a:gd name="connsiteY42" fmla="*/ 7882 h 10000"/>
                <a:gd name="connsiteX43" fmla="*/ 8440 w 10000"/>
                <a:gd name="connsiteY43" fmla="*/ 7444 h 10000"/>
                <a:gd name="connsiteX44" fmla="*/ 8732 w 10000"/>
                <a:gd name="connsiteY44" fmla="*/ 8177 h 10000"/>
                <a:gd name="connsiteX45" fmla="*/ 9092 w 10000"/>
                <a:gd name="connsiteY45" fmla="*/ 9304 h 10000"/>
                <a:gd name="connsiteX46" fmla="*/ 9336 w 10000"/>
                <a:gd name="connsiteY46" fmla="*/ 9884 h 10000"/>
                <a:gd name="connsiteX47" fmla="*/ 9584 w 10000"/>
                <a:gd name="connsiteY47" fmla="*/ 9930 h 10000"/>
                <a:gd name="connsiteX48" fmla="*/ 10000 w 10000"/>
                <a:gd name="connsiteY48" fmla="*/ 8959 h 10000"/>
                <a:gd name="connsiteX0" fmla="*/ 0 w 10000"/>
                <a:gd name="connsiteY0" fmla="*/ 9220 h 10000"/>
                <a:gd name="connsiteX1" fmla="*/ 232 w 10000"/>
                <a:gd name="connsiteY1" fmla="*/ 9978 h 10000"/>
                <a:gd name="connsiteX2" fmla="*/ 409 w 10000"/>
                <a:gd name="connsiteY2" fmla="*/ 9492 h 10000"/>
                <a:gd name="connsiteX3" fmla="*/ 568 w 10000"/>
                <a:gd name="connsiteY3" fmla="*/ 9530 h 10000"/>
                <a:gd name="connsiteX4" fmla="*/ 596 w 10000"/>
                <a:gd name="connsiteY4" fmla="*/ 8202 h 10000"/>
                <a:gd name="connsiteX5" fmla="*/ 739 w 10000"/>
                <a:gd name="connsiteY5" fmla="*/ 8145 h 10000"/>
                <a:gd name="connsiteX6" fmla="*/ 857 w 10000"/>
                <a:gd name="connsiteY6" fmla="*/ 6827 h 10000"/>
                <a:gd name="connsiteX7" fmla="*/ 1028 w 10000"/>
                <a:gd name="connsiteY7" fmla="*/ 4883 h 10000"/>
                <a:gd name="connsiteX8" fmla="*/ 1172 w 10000"/>
                <a:gd name="connsiteY8" fmla="*/ 2774 h 10000"/>
                <a:gd name="connsiteX9" fmla="*/ 1218 w 10000"/>
                <a:gd name="connsiteY9" fmla="*/ 1984 h 10000"/>
                <a:gd name="connsiteX10" fmla="*/ 1289 w 10000"/>
                <a:gd name="connsiteY10" fmla="*/ 1457 h 10000"/>
                <a:gd name="connsiteX11" fmla="*/ 1446 w 10000"/>
                <a:gd name="connsiteY11" fmla="*/ 1830 h 10000"/>
                <a:gd name="connsiteX12" fmla="*/ 1704 w 10000"/>
                <a:gd name="connsiteY12" fmla="*/ 1556 h 10000"/>
                <a:gd name="connsiteX13" fmla="*/ 1821 w 10000"/>
                <a:gd name="connsiteY13" fmla="*/ 2610 h 10000"/>
                <a:gd name="connsiteX14" fmla="*/ 2110 w 10000"/>
                <a:gd name="connsiteY14" fmla="*/ 1359 h 10000"/>
                <a:gd name="connsiteX15" fmla="*/ 2372 w 10000"/>
                <a:gd name="connsiteY15" fmla="*/ 2511 h 10000"/>
                <a:gd name="connsiteX16" fmla="*/ 2570 w 10000"/>
                <a:gd name="connsiteY16" fmla="*/ 3566 h 10000"/>
                <a:gd name="connsiteX17" fmla="*/ 2786 w 10000"/>
                <a:gd name="connsiteY17" fmla="*/ 3039 h 10000"/>
                <a:gd name="connsiteX18" fmla="*/ 3034 w 10000"/>
                <a:gd name="connsiteY18" fmla="*/ 2285 h 10000"/>
                <a:gd name="connsiteX19" fmla="*/ 3264 w 10000"/>
                <a:gd name="connsiteY19" fmla="*/ 2150 h 10000"/>
                <a:gd name="connsiteX20" fmla="*/ 3409 w 10000"/>
                <a:gd name="connsiteY20" fmla="*/ 2610 h 10000"/>
                <a:gd name="connsiteX21" fmla="*/ 3697 w 10000"/>
                <a:gd name="connsiteY21" fmla="*/ 2248 h 10000"/>
                <a:gd name="connsiteX22" fmla="*/ 3770 w 10000"/>
                <a:gd name="connsiteY22" fmla="*/ 1556 h 10000"/>
                <a:gd name="connsiteX23" fmla="*/ 3814 w 10000"/>
                <a:gd name="connsiteY23" fmla="*/ 764 h 10000"/>
                <a:gd name="connsiteX24" fmla="*/ 4174 w 10000"/>
                <a:gd name="connsiteY24" fmla="*/ 2511 h 10000"/>
                <a:gd name="connsiteX25" fmla="*/ 4862 w 10000"/>
                <a:gd name="connsiteY25" fmla="*/ 837 h 10000"/>
                <a:gd name="connsiteX26" fmla="*/ 5009 w 10000"/>
                <a:gd name="connsiteY26" fmla="*/ 538 h 10000"/>
                <a:gd name="connsiteX27" fmla="*/ 5250 w 10000"/>
                <a:gd name="connsiteY27" fmla="*/ 1390 h 10000"/>
                <a:gd name="connsiteX28" fmla="*/ 5414 w 10000"/>
                <a:gd name="connsiteY28" fmla="*/ 1951 h 10000"/>
                <a:gd name="connsiteX29" fmla="*/ 5545 w 10000"/>
                <a:gd name="connsiteY29" fmla="*/ 1556 h 10000"/>
                <a:gd name="connsiteX30" fmla="*/ 5745 w 10000"/>
                <a:gd name="connsiteY30" fmla="*/ 2083 h 10000"/>
                <a:gd name="connsiteX31" fmla="*/ 5991 w 10000"/>
                <a:gd name="connsiteY31" fmla="*/ 2383 h 10000"/>
                <a:gd name="connsiteX32" fmla="*/ 6195 w 10000"/>
                <a:gd name="connsiteY32" fmla="*/ 1359 h 10000"/>
                <a:gd name="connsiteX33" fmla="*/ 6439 w 10000"/>
                <a:gd name="connsiteY33" fmla="*/ 1556 h 10000"/>
                <a:gd name="connsiteX34" fmla="*/ 6538 w 10000"/>
                <a:gd name="connsiteY34" fmla="*/ 3302 h 10000"/>
                <a:gd name="connsiteX35" fmla="*/ 6697 w 10000"/>
                <a:gd name="connsiteY35" fmla="*/ 3967 h 10000"/>
                <a:gd name="connsiteX36" fmla="*/ 7016 w 10000"/>
                <a:gd name="connsiteY36" fmla="*/ 2872 h 10000"/>
                <a:gd name="connsiteX37" fmla="*/ 7205 w 10000"/>
                <a:gd name="connsiteY37" fmla="*/ 567 h 10000"/>
                <a:gd name="connsiteX38" fmla="*/ 7331 w 10000"/>
                <a:gd name="connsiteY38" fmla="*/ 40 h 10000"/>
                <a:gd name="connsiteX39" fmla="*/ 7494 w 10000"/>
                <a:gd name="connsiteY39" fmla="*/ 1457 h 10000"/>
                <a:gd name="connsiteX40" fmla="*/ 7710 w 10000"/>
                <a:gd name="connsiteY40" fmla="*/ 4190 h 10000"/>
                <a:gd name="connsiteX41" fmla="*/ 7999 w 10000"/>
                <a:gd name="connsiteY41" fmla="*/ 6893 h 10000"/>
                <a:gd name="connsiteX42" fmla="*/ 8124 w 10000"/>
                <a:gd name="connsiteY42" fmla="*/ 7882 h 10000"/>
                <a:gd name="connsiteX43" fmla="*/ 8440 w 10000"/>
                <a:gd name="connsiteY43" fmla="*/ 7444 h 10000"/>
                <a:gd name="connsiteX44" fmla="*/ 8732 w 10000"/>
                <a:gd name="connsiteY44" fmla="*/ 8177 h 10000"/>
                <a:gd name="connsiteX45" fmla="*/ 9092 w 10000"/>
                <a:gd name="connsiteY45" fmla="*/ 9304 h 10000"/>
                <a:gd name="connsiteX46" fmla="*/ 9336 w 10000"/>
                <a:gd name="connsiteY46" fmla="*/ 9884 h 10000"/>
                <a:gd name="connsiteX47" fmla="*/ 9584 w 10000"/>
                <a:gd name="connsiteY47" fmla="*/ 9930 h 10000"/>
                <a:gd name="connsiteX48" fmla="*/ 10000 w 10000"/>
                <a:gd name="connsiteY48" fmla="*/ 8959 h 100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  <a:cxn ang="0">
                  <a:pos x="connsiteX43" y="connsiteY43"/>
                </a:cxn>
                <a:cxn ang="0">
                  <a:pos x="connsiteX44" y="connsiteY44"/>
                </a:cxn>
                <a:cxn ang="0">
                  <a:pos x="connsiteX45" y="connsiteY45"/>
                </a:cxn>
                <a:cxn ang="0">
                  <a:pos x="connsiteX46" y="connsiteY46"/>
                </a:cxn>
                <a:cxn ang="0">
                  <a:pos x="connsiteX47" y="connsiteY47"/>
                </a:cxn>
                <a:cxn ang="0">
                  <a:pos x="connsiteX48" y="connsiteY48"/>
                </a:cxn>
              </a:cxnLst>
              <a:rect l="l" t="t" r="r" b="b"/>
              <a:pathLst>
                <a:path w="10000" h="10000">
                  <a:moveTo>
                    <a:pt x="0" y="9220"/>
                  </a:moveTo>
                  <a:cubicBezTo>
                    <a:pt x="-4" y="9211"/>
                    <a:pt x="164" y="9933"/>
                    <a:pt x="232" y="9978"/>
                  </a:cubicBezTo>
                  <a:cubicBezTo>
                    <a:pt x="300" y="10023"/>
                    <a:pt x="366" y="9583"/>
                    <a:pt x="409" y="9492"/>
                  </a:cubicBezTo>
                  <a:cubicBezTo>
                    <a:pt x="454" y="9403"/>
                    <a:pt x="540" y="9726"/>
                    <a:pt x="568" y="9530"/>
                  </a:cubicBezTo>
                  <a:cubicBezTo>
                    <a:pt x="595" y="9330"/>
                    <a:pt x="568" y="8433"/>
                    <a:pt x="596" y="8202"/>
                  </a:cubicBezTo>
                  <a:cubicBezTo>
                    <a:pt x="623" y="7973"/>
                    <a:pt x="694" y="8408"/>
                    <a:pt x="739" y="8145"/>
                  </a:cubicBezTo>
                  <a:cubicBezTo>
                    <a:pt x="784" y="7882"/>
                    <a:pt x="811" y="7355"/>
                    <a:pt x="857" y="6827"/>
                  </a:cubicBezTo>
                  <a:cubicBezTo>
                    <a:pt x="901" y="6301"/>
                    <a:pt x="974" y="5544"/>
                    <a:pt x="1028" y="4883"/>
                  </a:cubicBezTo>
                  <a:cubicBezTo>
                    <a:pt x="1082" y="4225"/>
                    <a:pt x="1136" y="3269"/>
                    <a:pt x="1172" y="2774"/>
                  </a:cubicBezTo>
                  <a:cubicBezTo>
                    <a:pt x="1208" y="2280"/>
                    <a:pt x="1199" y="2215"/>
                    <a:pt x="1218" y="1984"/>
                  </a:cubicBezTo>
                  <a:cubicBezTo>
                    <a:pt x="1234" y="1754"/>
                    <a:pt x="1251" y="1483"/>
                    <a:pt x="1289" y="1457"/>
                  </a:cubicBezTo>
                  <a:cubicBezTo>
                    <a:pt x="1327" y="1431"/>
                    <a:pt x="1374" y="1830"/>
                    <a:pt x="1446" y="1830"/>
                  </a:cubicBezTo>
                  <a:cubicBezTo>
                    <a:pt x="1519" y="1830"/>
                    <a:pt x="1642" y="1426"/>
                    <a:pt x="1704" y="1556"/>
                  </a:cubicBezTo>
                  <a:cubicBezTo>
                    <a:pt x="1767" y="1686"/>
                    <a:pt x="1758" y="2642"/>
                    <a:pt x="1821" y="2610"/>
                  </a:cubicBezTo>
                  <a:cubicBezTo>
                    <a:pt x="1885" y="2576"/>
                    <a:pt x="2020" y="1359"/>
                    <a:pt x="2110" y="1359"/>
                  </a:cubicBezTo>
                  <a:cubicBezTo>
                    <a:pt x="2200" y="1359"/>
                    <a:pt x="2299" y="2150"/>
                    <a:pt x="2372" y="2511"/>
                  </a:cubicBezTo>
                  <a:cubicBezTo>
                    <a:pt x="2443" y="2872"/>
                    <a:pt x="2498" y="3468"/>
                    <a:pt x="2570" y="3566"/>
                  </a:cubicBezTo>
                  <a:cubicBezTo>
                    <a:pt x="2642" y="3664"/>
                    <a:pt x="2709" y="3253"/>
                    <a:pt x="2786" y="3039"/>
                  </a:cubicBezTo>
                  <a:cubicBezTo>
                    <a:pt x="2863" y="2826"/>
                    <a:pt x="2954" y="2415"/>
                    <a:pt x="3034" y="2285"/>
                  </a:cubicBezTo>
                  <a:cubicBezTo>
                    <a:pt x="3115" y="2152"/>
                    <a:pt x="3201" y="2083"/>
                    <a:pt x="3264" y="2150"/>
                  </a:cubicBezTo>
                  <a:cubicBezTo>
                    <a:pt x="3327" y="2215"/>
                    <a:pt x="3336" y="2576"/>
                    <a:pt x="3409" y="2610"/>
                  </a:cubicBezTo>
                  <a:cubicBezTo>
                    <a:pt x="3480" y="2642"/>
                    <a:pt x="3634" y="2412"/>
                    <a:pt x="3697" y="2248"/>
                  </a:cubicBezTo>
                  <a:cubicBezTo>
                    <a:pt x="3760" y="2083"/>
                    <a:pt x="3751" y="1787"/>
                    <a:pt x="3770" y="1556"/>
                  </a:cubicBezTo>
                  <a:cubicBezTo>
                    <a:pt x="3786" y="1325"/>
                    <a:pt x="3751" y="600"/>
                    <a:pt x="3814" y="764"/>
                  </a:cubicBezTo>
                  <a:cubicBezTo>
                    <a:pt x="3878" y="928"/>
                    <a:pt x="3999" y="2499"/>
                    <a:pt x="4174" y="2511"/>
                  </a:cubicBezTo>
                  <a:cubicBezTo>
                    <a:pt x="4349" y="2523"/>
                    <a:pt x="4723" y="1166"/>
                    <a:pt x="4862" y="837"/>
                  </a:cubicBezTo>
                  <a:cubicBezTo>
                    <a:pt x="5001" y="508"/>
                    <a:pt x="4944" y="446"/>
                    <a:pt x="5009" y="538"/>
                  </a:cubicBezTo>
                  <a:cubicBezTo>
                    <a:pt x="5074" y="630"/>
                    <a:pt x="5182" y="1154"/>
                    <a:pt x="5250" y="1390"/>
                  </a:cubicBezTo>
                  <a:cubicBezTo>
                    <a:pt x="5318" y="1626"/>
                    <a:pt x="5366" y="1923"/>
                    <a:pt x="5414" y="1951"/>
                  </a:cubicBezTo>
                  <a:cubicBezTo>
                    <a:pt x="5464" y="1978"/>
                    <a:pt x="5490" y="1534"/>
                    <a:pt x="5545" y="1556"/>
                  </a:cubicBezTo>
                  <a:cubicBezTo>
                    <a:pt x="5600" y="1578"/>
                    <a:pt x="5681" y="1984"/>
                    <a:pt x="5745" y="2083"/>
                  </a:cubicBezTo>
                  <a:cubicBezTo>
                    <a:pt x="5807" y="2181"/>
                    <a:pt x="5919" y="2515"/>
                    <a:pt x="5991" y="2383"/>
                  </a:cubicBezTo>
                  <a:cubicBezTo>
                    <a:pt x="6062" y="2250"/>
                    <a:pt x="6120" y="1497"/>
                    <a:pt x="6195" y="1359"/>
                  </a:cubicBezTo>
                  <a:cubicBezTo>
                    <a:pt x="6270" y="1221"/>
                    <a:pt x="6384" y="1227"/>
                    <a:pt x="6439" y="1556"/>
                  </a:cubicBezTo>
                  <a:cubicBezTo>
                    <a:pt x="6493" y="1885"/>
                    <a:pt x="6495" y="2899"/>
                    <a:pt x="6538" y="3302"/>
                  </a:cubicBezTo>
                  <a:cubicBezTo>
                    <a:pt x="6581" y="3704"/>
                    <a:pt x="6616" y="4032"/>
                    <a:pt x="6697" y="3967"/>
                  </a:cubicBezTo>
                  <a:cubicBezTo>
                    <a:pt x="6779" y="3900"/>
                    <a:pt x="6931" y="3439"/>
                    <a:pt x="7016" y="2872"/>
                  </a:cubicBezTo>
                  <a:cubicBezTo>
                    <a:pt x="7100" y="2307"/>
                    <a:pt x="7151" y="1028"/>
                    <a:pt x="7205" y="567"/>
                  </a:cubicBezTo>
                  <a:cubicBezTo>
                    <a:pt x="7260" y="106"/>
                    <a:pt x="7286" y="-92"/>
                    <a:pt x="7331" y="40"/>
                  </a:cubicBezTo>
                  <a:cubicBezTo>
                    <a:pt x="7377" y="172"/>
                    <a:pt x="7430" y="764"/>
                    <a:pt x="7494" y="1457"/>
                  </a:cubicBezTo>
                  <a:cubicBezTo>
                    <a:pt x="7557" y="2150"/>
                    <a:pt x="7628" y="3302"/>
                    <a:pt x="7710" y="4190"/>
                  </a:cubicBezTo>
                  <a:cubicBezTo>
                    <a:pt x="7791" y="5081"/>
                    <a:pt x="7927" y="6268"/>
                    <a:pt x="7999" y="6893"/>
                  </a:cubicBezTo>
                  <a:cubicBezTo>
                    <a:pt x="8071" y="7520"/>
                    <a:pt x="8051" y="7791"/>
                    <a:pt x="8124" y="7882"/>
                  </a:cubicBezTo>
                  <a:cubicBezTo>
                    <a:pt x="8198" y="7974"/>
                    <a:pt x="8339" y="7396"/>
                    <a:pt x="8440" y="7444"/>
                  </a:cubicBezTo>
                  <a:cubicBezTo>
                    <a:pt x="8542" y="7494"/>
                    <a:pt x="8624" y="7867"/>
                    <a:pt x="8732" y="8177"/>
                  </a:cubicBezTo>
                  <a:cubicBezTo>
                    <a:pt x="8840" y="8487"/>
                    <a:pt x="8992" y="9018"/>
                    <a:pt x="9092" y="9304"/>
                  </a:cubicBezTo>
                  <a:cubicBezTo>
                    <a:pt x="9192" y="9589"/>
                    <a:pt x="9253" y="9780"/>
                    <a:pt x="9336" y="9884"/>
                  </a:cubicBezTo>
                  <a:cubicBezTo>
                    <a:pt x="9418" y="9988"/>
                    <a:pt x="9483" y="10061"/>
                    <a:pt x="9584" y="9930"/>
                  </a:cubicBezTo>
                  <a:cubicBezTo>
                    <a:pt x="9682" y="9797"/>
                    <a:pt x="9938" y="9091"/>
                    <a:pt x="10000" y="8959"/>
                  </a:cubicBezTo>
                </a:path>
              </a:pathLst>
            </a:custGeom>
            <a:noFill/>
            <a:ln w="57150" cmpd="sng">
              <a:solidFill>
                <a:srgbClr val="2DA70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400" b="1">
                <a:solidFill>
                  <a:srgbClr val="000000"/>
                </a:solidFill>
                <a:latin typeface="Baskerville Old Face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26" name="Line 24"/>
            <p:cNvSpPr>
              <a:spLocks noChangeShapeType="1"/>
            </p:cNvSpPr>
            <p:nvPr/>
          </p:nvSpPr>
          <p:spPr bwMode="auto">
            <a:xfrm>
              <a:off x="7393180" y="1766662"/>
              <a:ext cx="179204" cy="0"/>
            </a:xfrm>
            <a:prstGeom prst="line">
              <a:avLst/>
            </a:prstGeom>
            <a:noFill/>
            <a:ln w="57150">
              <a:solidFill>
                <a:srgbClr val="2DA70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400" b="1">
                <a:solidFill>
                  <a:srgbClr val="000000"/>
                </a:solidFill>
                <a:latin typeface="Baskerville Old Face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27" name="Freeform 25"/>
            <p:cNvSpPr>
              <a:spLocks/>
            </p:cNvSpPr>
            <p:nvPr/>
          </p:nvSpPr>
          <p:spPr bwMode="auto">
            <a:xfrm>
              <a:off x="7228792" y="1726088"/>
              <a:ext cx="1734866" cy="471230"/>
            </a:xfrm>
            <a:custGeom>
              <a:avLst/>
              <a:gdLst>
                <a:gd name="T0" fmla="*/ 0 w 1101"/>
                <a:gd name="T1" fmla="*/ 147 h 292"/>
                <a:gd name="T2" fmla="*/ 37 w 1101"/>
                <a:gd name="T3" fmla="*/ 166 h 292"/>
                <a:gd name="T4" fmla="*/ 56 w 1101"/>
                <a:gd name="T5" fmla="*/ 195 h 292"/>
                <a:gd name="T6" fmla="*/ 75 w 1101"/>
                <a:gd name="T7" fmla="*/ 230 h 292"/>
                <a:gd name="T8" fmla="*/ 107 w 1101"/>
                <a:gd name="T9" fmla="*/ 222 h 292"/>
                <a:gd name="T10" fmla="*/ 128 w 1101"/>
                <a:gd name="T11" fmla="*/ 190 h 292"/>
                <a:gd name="T12" fmla="*/ 157 w 1101"/>
                <a:gd name="T13" fmla="*/ 192 h 292"/>
                <a:gd name="T14" fmla="*/ 179 w 1101"/>
                <a:gd name="T15" fmla="*/ 222 h 292"/>
                <a:gd name="T16" fmla="*/ 187 w 1101"/>
                <a:gd name="T17" fmla="*/ 240 h 292"/>
                <a:gd name="T18" fmla="*/ 272 w 1101"/>
                <a:gd name="T19" fmla="*/ 286 h 292"/>
                <a:gd name="T20" fmla="*/ 293 w 1101"/>
                <a:gd name="T21" fmla="*/ 278 h 292"/>
                <a:gd name="T22" fmla="*/ 320 w 1101"/>
                <a:gd name="T23" fmla="*/ 232 h 292"/>
                <a:gd name="T24" fmla="*/ 373 w 1101"/>
                <a:gd name="T25" fmla="*/ 248 h 292"/>
                <a:gd name="T26" fmla="*/ 413 w 1101"/>
                <a:gd name="T27" fmla="*/ 248 h 292"/>
                <a:gd name="T28" fmla="*/ 445 w 1101"/>
                <a:gd name="T29" fmla="*/ 198 h 292"/>
                <a:gd name="T30" fmla="*/ 485 w 1101"/>
                <a:gd name="T31" fmla="*/ 243 h 292"/>
                <a:gd name="T32" fmla="*/ 507 w 1101"/>
                <a:gd name="T33" fmla="*/ 248 h 292"/>
                <a:gd name="T34" fmla="*/ 544 w 1101"/>
                <a:gd name="T35" fmla="*/ 230 h 292"/>
                <a:gd name="T36" fmla="*/ 587 w 1101"/>
                <a:gd name="T37" fmla="*/ 190 h 292"/>
                <a:gd name="T38" fmla="*/ 643 w 1101"/>
                <a:gd name="T39" fmla="*/ 232 h 292"/>
                <a:gd name="T40" fmla="*/ 664 w 1101"/>
                <a:gd name="T41" fmla="*/ 251 h 292"/>
                <a:gd name="T42" fmla="*/ 693 w 1101"/>
                <a:gd name="T43" fmla="*/ 232 h 292"/>
                <a:gd name="T44" fmla="*/ 717 w 1101"/>
                <a:gd name="T45" fmla="*/ 168 h 292"/>
                <a:gd name="T46" fmla="*/ 736 w 1101"/>
                <a:gd name="T47" fmla="*/ 88 h 292"/>
                <a:gd name="T48" fmla="*/ 776 w 1101"/>
                <a:gd name="T49" fmla="*/ 115 h 292"/>
                <a:gd name="T50" fmla="*/ 821 w 1101"/>
                <a:gd name="T51" fmla="*/ 62 h 292"/>
                <a:gd name="T52" fmla="*/ 837 w 1101"/>
                <a:gd name="T53" fmla="*/ 48 h 292"/>
                <a:gd name="T54" fmla="*/ 901 w 1101"/>
                <a:gd name="T55" fmla="*/ 78 h 292"/>
                <a:gd name="T56" fmla="*/ 920 w 1101"/>
                <a:gd name="T57" fmla="*/ 126 h 292"/>
                <a:gd name="T58" fmla="*/ 949 w 1101"/>
                <a:gd name="T59" fmla="*/ 118 h 292"/>
                <a:gd name="T60" fmla="*/ 965 w 1101"/>
                <a:gd name="T61" fmla="*/ 131 h 292"/>
                <a:gd name="T62" fmla="*/ 992 w 1101"/>
                <a:gd name="T63" fmla="*/ 72 h 292"/>
                <a:gd name="T64" fmla="*/ 1005 w 1101"/>
                <a:gd name="T65" fmla="*/ 59 h 292"/>
                <a:gd name="T66" fmla="*/ 1035 w 1101"/>
                <a:gd name="T67" fmla="*/ 128 h 292"/>
                <a:gd name="T68" fmla="*/ 1056 w 1101"/>
                <a:gd name="T69" fmla="*/ 142 h 292"/>
                <a:gd name="T70" fmla="*/ 1083 w 1101"/>
                <a:gd name="T71" fmla="*/ 118 h 292"/>
                <a:gd name="T72" fmla="*/ 1093 w 1101"/>
                <a:gd name="T73" fmla="*/ 43 h 292"/>
                <a:gd name="T74" fmla="*/ 1101 w 1101"/>
                <a:gd name="T75" fmla="*/ 0 h 292"/>
                <a:gd name="connsiteX0" fmla="*/ 0 w 9904"/>
                <a:gd name="connsiteY0" fmla="*/ 5280 h 9884"/>
                <a:gd name="connsiteX1" fmla="*/ 240 w 9904"/>
                <a:gd name="connsiteY1" fmla="*/ 5685 h 9884"/>
                <a:gd name="connsiteX2" fmla="*/ 413 w 9904"/>
                <a:gd name="connsiteY2" fmla="*/ 6678 h 9884"/>
                <a:gd name="connsiteX3" fmla="*/ 585 w 9904"/>
                <a:gd name="connsiteY3" fmla="*/ 7877 h 9884"/>
                <a:gd name="connsiteX4" fmla="*/ 876 w 9904"/>
                <a:gd name="connsiteY4" fmla="*/ 7603 h 9884"/>
                <a:gd name="connsiteX5" fmla="*/ 1067 w 9904"/>
                <a:gd name="connsiteY5" fmla="*/ 6507 h 9884"/>
                <a:gd name="connsiteX6" fmla="*/ 1330 w 9904"/>
                <a:gd name="connsiteY6" fmla="*/ 6575 h 9884"/>
                <a:gd name="connsiteX7" fmla="*/ 1530 w 9904"/>
                <a:gd name="connsiteY7" fmla="*/ 7603 h 9884"/>
                <a:gd name="connsiteX8" fmla="*/ 1602 w 9904"/>
                <a:gd name="connsiteY8" fmla="*/ 8219 h 9884"/>
                <a:gd name="connsiteX9" fmla="*/ 2374 w 9904"/>
                <a:gd name="connsiteY9" fmla="*/ 9795 h 9884"/>
                <a:gd name="connsiteX10" fmla="*/ 2565 w 9904"/>
                <a:gd name="connsiteY10" fmla="*/ 9521 h 9884"/>
                <a:gd name="connsiteX11" fmla="*/ 2810 w 9904"/>
                <a:gd name="connsiteY11" fmla="*/ 7945 h 9884"/>
                <a:gd name="connsiteX12" fmla="*/ 3292 w 9904"/>
                <a:gd name="connsiteY12" fmla="*/ 8493 h 9884"/>
                <a:gd name="connsiteX13" fmla="*/ 3655 w 9904"/>
                <a:gd name="connsiteY13" fmla="*/ 8493 h 9884"/>
                <a:gd name="connsiteX14" fmla="*/ 3946 w 9904"/>
                <a:gd name="connsiteY14" fmla="*/ 6781 h 9884"/>
                <a:gd name="connsiteX15" fmla="*/ 4309 w 9904"/>
                <a:gd name="connsiteY15" fmla="*/ 8322 h 9884"/>
                <a:gd name="connsiteX16" fmla="*/ 4509 w 9904"/>
                <a:gd name="connsiteY16" fmla="*/ 8493 h 9884"/>
                <a:gd name="connsiteX17" fmla="*/ 4845 w 9904"/>
                <a:gd name="connsiteY17" fmla="*/ 7877 h 9884"/>
                <a:gd name="connsiteX18" fmla="*/ 5236 w 9904"/>
                <a:gd name="connsiteY18" fmla="*/ 6507 h 9884"/>
                <a:gd name="connsiteX19" fmla="*/ 5744 w 9904"/>
                <a:gd name="connsiteY19" fmla="*/ 7945 h 9884"/>
                <a:gd name="connsiteX20" fmla="*/ 5935 w 9904"/>
                <a:gd name="connsiteY20" fmla="*/ 8596 h 9884"/>
                <a:gd name="connsiteX21" fmla="*/ 6198 w 9904"/>
                <a:gd name="connsiteY21" fmla="*/ 7945 h 9884"/>
                <a:gd name="connsiteX22" fmla="*/ 6416 w 9904"/>
                <a:gd name="connsiteY22" fmla="*/ 5753 h 9884"/>
                <a:gd name="connsiteX23" fmla="*/ 6589 w 9904"/>
                <a:gd name="connsiteY23" fmla="*/ 3014 h 9884"/>
                <a:gd name="connsiteX24" fmla="*/ 6952 w 9904"/>
                <a:gd name="connsiteY24" fmla="*/ 3938 h 9884"/>
                <a:gd name="connsiteX25" fmla="*/ 7361 w 9904"/>
                <a:gd name="connsiteY25" fmla="*/ 2123 h 9884"/>
                <a:gd name="connsiteX26" fmla="*/ 7506 w 9904"/>
                <a:gd name="connsiteY26" fmla="*/ 1644 h 9884"/>
                <a:gd name="connsiteX27" fmla="*/ 8087 w 9904"/>
                <a:gd name="connsiteY27" fmla="*/ 2671 h 9884"/>
                <a:gd name="connsiteX28" fmla="*/ 8260 w 9904"/>
                <a:gd name="connsiteY28" fmla="*/ 4315 h 9884"/>
                <a:gd name="connsiteX29" fmla="*/ 8523 w 9904"/>
                <a:gd name="connsiteY29" fmla="*/ 4041 h 9884"/>
                <a:gd name="connsiteX30" fmla="*/ 8669 w 9904"/>
                <a:gd name="connsiteY30" fmla="*/ 4486 h 9884"/>
                <a:gd name="connsiteX31" fmla="*/ 8914 w 9904"/>
                <a:gd name="connsiteY31" fmla="*/ 2466 h 9884"/>
                <a:gd name="connsiteX32" fmla="*/ 9032 w 9904"/>
                <a:gd name="connsiteY32" fmla="*/ 2021 h 9884"/>
                <a:gd name="connsiteX33" fmla="*/ 9305 w 9904"/>
                <a:gd name="connsiteY33" fmla="*/ 4384 h 9884"/>
                <a:gd name="connsiteX34" fmla="*/ 9495 w 9904"/>
                <a:gd name="connsiteY34" fmla="*/ 4863 h 9884"/>
                <a:gd name="connsiteX35" fmla="*/ 9741 w 9904"/>
                <a:gd name="connsiteY35" fmla="*/ 4041 h 9884"/>
                <a:gd name="connsiteX36" fmla="*/ 9831 w 9904"/>
                <a:gd name="connsiteY36" fmla="*/ 1473 h 9884"/>
                <a:gd name="connsiteX37" fmla="*/ 9904 w 9904"/>
                <a:gd name="connsiteY37" fmla="*/ 0 h 9884"/>
                <a:gd name="connsiteX0" fmla="*/ 0 w 10000"/>
                <a:gd name="connsiteY0" fmla="*/ 5342 h 10000"/>
                <a:gd name="connsiteX1" fmla="*/ 242 w 10000"/>
                <a:gd name="connsiteY1" fmla="*/ 5752 h 10000"/>
                <a:gd name="connsiteX2" fmla="*/ 417 w 10000"/>
                <a:gd name="connsiteY2" fmla="*/ 6756 h 10000"/>
                <a:gd name="connsiteX3" fmla="*/ 591 w 10000"/>
                <a:gd name="connsiteY3" fmla="*/ 7969 h 10000"/>
                <a:gd name="connsiteX4" fmla="*/ 884 w 10000"/>
                <a:gd name="connsiteY4" fmla="*/ 7692 h 10000"/>
                <a:gd name="connsiteX5" fmla="*/ 1077 w 10000"/>
                <a:gd name="connsiteY5" fmla="*/ 6583 h 10000"/>
                <a:gd name="connsiteX6" fmla="*/ 1343 w 10000"/>
                <a:gd name="connsiteY6" fmla="*/ 6652 h 10000"/>
                <a:gd name="connsiteX7" fmla="*/ 1545 w 10000"/>
                <a:gd name="connsiteY7" fmla="*/ 7692 h 10000"/>
                <a:gd name="connsiteX8" fmla="*/ 1618 w 10000"/>
                <a:gd name="connsiteY8" fmla="*/ 8315 h 10000"/>
                <a:gd name="connsiteX9" fmla="*/ 2397 w 10000"/>
                <a:gd name="connsiteY9" fmla="*/ 9910 h 10000"/>
                <a:gd name="connsiteX10" fmla="*/ 2590 w 10000"/>
                <a:gd name="connsiteY10" fmla="*/ 9633 h 10000"/>
                <a:gd name="connsiteX11" fmla="*/ 2837 w 10000"/>
                <a:gd name="connsiteY11" fmla="*/ 8038 h 10000"/>
                <a:gd name="connsiteX12" fmla="*/ 3324 w 10000"/>
                <a:gd name="connsiteY12" fmla="*/ 8593 h 10000"/>
                <a:gd name="connsiteX13" fmla="*/ 3690 w 10000"/>
                <a:gd name="connsiteY13" fmla="*/ 8593 h 10000"/>
                <a:gd name="connsiteX14" fmla="*/ 3984 w 10000"/>
                <a:gd name="connsiteY14" fmla="*/ 6861 h 10000"/>
                <a:gd name="connsiteX15" fmla="*/ 4351 w 10000"/>
                <a:gd name="connsiteY15" fmla="*/ 8420 h 10000"/>
                <a:gd name="connsiteX16" fmla="*/ 4553 w 10000"/>
                <a:gd name="connsiteY16" fmla="*/ 8593 h 10000"/>
                <a:gd name="connsiteX17" fmla="*/ 4892 w 10000"/>
                <a:gd name="connsiteY17" fmla="*/ 7969 h 10000"/>
                <a:gd name="connsiteX18" fmla="*/ 5287 w 10000"/>
                <a:gd name="connsiteY18" fmla="*/ 6583 h 10000"/>
                <a:gd name="connsiteX19" fmla="*/ 5800 w 10000"/>
                <a:gd name="connsiteY19" fmla="*/ 8038 h 10000"/>
                <a:gd name="connsiteX20" fmla="*/ 5993 w 10000"/>
                <a:gd name="connsiteY20" fmla="*/ 8697 h 10000"/>
                <a:gd name="connsiteX21" fmla="*/ 6258 w 10000"/>
                <a:gd name="connsiteY21" fmla="*/ 8038 h 10000"/>
                <a:gd name="connsiteX22" fmla="*/ 6478 w 10000"/>
                <a:gd name="connsiteY22" fmla="*/ 5821 h 10000"/>
                <a:gd name="connsiteX23" fmla="*/ 6653 w 10000"/>
                <a:gd name="connsiteY23" fmla="*/ 3049 h 10000"/>
                <a:gd name="connsiteX24" fmla="*/ 7116 w 10000"/>
                <a:gd name="connsiteY24" fmla="*/ 4269 h 10000"/>
                <a:gd name="connsiteX25" fmla="*/ 7432 w 10000"/>
                <a:gd name="connsiteY25" fmla="*/ 2148 h 10000"/>
                <a:gd name="connsiteX26" fmla="*/ 7579 w 10000"/>
                <a:gd name="connsiteY26" fmla="*/ 1663 h 10000"/>
                <a:gd name="connsiteX27" fmla="*/ 8165 w 10000"/>
                <a:gd name="connsiteY27" fmla="*/ 2702 h 10000"/>
                <a:gd name="connsiteX28" fmla="*/ 8340 w 10000"/>
                <a:gd name="connsiteY28" fmla="*/ 4366 h 10000"/>
                <a:gd name="connsiteX29" fmla="*/ 8606 w 10000"/>
                <a:gd name="connsiteY29" fmla="*/ 4088 h 10000"/>
                <a:gd name="connsiteX30" fmla="*/ 8753 w 10000"/>
                <a:gd name="connsiteY30" fmla="*/ 4539 h 10000"/>
                <a:gd name="connsiteX31" fmla="*/ 9000 w 10000"/>
                <a:gd name="connsiteY31" fmla="*/ 2495 h 10000"/>
                <a:gd name="connsiteX32" fmla="*/ 9120 w 10000"/>
                <a:gd name="connsiteY32" fmla="*/ 2045 h 10000"/>
                <a:gd name="connsiteX33" fmla="*/ 9395 w 10000"/>
                <a:gd name="connsiteY33" fmla="*/ 4435 h 10000"/>
                <a:gd name="connsiteX34" fmla="*/ 9587 w 10000"/>
                <a:gd name="connsiteY34" fmla="*/ 4920 h 10000"/>
                <a:gd name="connsiteX35" fmla="*/ 9835 w 10000"/>
                <a:gd name="connsiteY35" fmla="*/ 4088 h 10000"/>
                <a:gd name="connsiteX36" fmla="*/ 9926 w 10000"/>
                <a:gd name="connsiteY36" fmla="*/ 1490 h 10000"/>
                <a:gd name="connsiteX37" fmla="*/ 10000 w 10000"/>
                <a:gd name="connsiteY37" fmla="*/ 0 h 10000"/>
                <a:gd name="connsiteX0" fmla="*/ 0 w 10000"/>
                <a:gd name="connsiteY0" fmla="*/ 5342 h 10000"/>
                <a:gd name="connsiteX1" fmla="*/ 242 w 10000"/>
                <a:gd name="connsiteY1" fmla="*/ 5752 h 10000"/>
                <a:gd name="connsiteX2" fmla="*/ 417 w 10000"/>
                <a:gd name="connsiteY2" fmla="*/ 6756 h 10000"/>
                <a:gd name="connsiteX3" fmla="*/ 591 w 10000"/>
                <a:gd name="connsiteY3" fmla="*/ 7969 h 10000"/>
                <a:gd name="connsiteX4" fmla="*/ 884 w 10000"/>
                <a:gd name="connsiteY4" fmla="*/ 7692 h 10000"/>
                <a:gd name="connsiteX5" fmla="*/ 1077 w 10000"/>
                <a:gd name="connsiteY5" fmla="*/ 6583 h 10000"/>
                <a:gd name="connsiteX6" fmla="*/ 1343 w 10000"/>
                <a:gd name="connsiteY6" fmla="*/ 6652 h 10000"/>
                <a:gd name="connsiteX7" fmla="*/ 1545 w 10000"/>
                <a:gd name="connsiteY7" fmla="*/ 7692 h 10000"/>
                <a:gd name="connsiteX8" fmla="*/ 1618 w 10000"/>
                <a:gd name="connsiteY8" fmla="*/ 8315 h 10000"/>
                <a:gd name="connsiteX9" fmla="*/ 2397 w 10000"/>
                <a:gd name="connsiteY9" fmla="*/ 9910 h 10000"/>
                <a:gd name="connsiteX10" fmla="*/ 2590 w 10000"/>
                <a:gd name="connsiteY10" fmla="*/ 9633 h 10000"/>
                <a:gd name="connsiteX11" fmla="*/ 2837 w 10000"/>
                <a:gd name="connsiteY11" fmla="*/ 8038 h 10000"/>
                <a:gd name="connsiteX12" fmla="*/ 3324 w 10000"/>
                <a:gd name="connsiteY12" fmla="*/ 8593 h 10000"/>
                <a:gd name="connsiteX13" fmla="*/ 3690 w 10000"/>
                <a:gd name="connsiteY13" fmla="*/ 8593 h 10000"/>
                <a:gd name="connsiteX14" fmla="*/ 3984 w 10000"/>
                <a:gd name="connsiteY14" fmla="*/ 6861 h 10000"/>
                <a:gd name="connsiteX15" fmla="*/ 4351 w 10000"/>
                <a:gd name="connsiteY15" fmla="*/ 8420 h 10000"/>
                <a:gd name="connsiteX16" fmla="*/ 4553 w 10000"/>
                <a:gd name="connsiteY16" fmla="*/ 8593 h 10000"/>
                <a:gd name="connsiteX17" fmla="*/ 4892 w 10000"/>
                <a:gd name="connsiteY17" fmla="*/ 7969 h 10000"/>
                <a:gd name="connsiteX18" fmla="*/ 5287 w 10000"/>
                <a:gd name="connsiteY18" fmla="*/ 6583 h 10000"/>
                <a:gd name="connsiteX19" fmla="*/ 5800 w 10000"/>
                <a:gd name="connsiteY19" fmla="*/ 8038 h 10000"/>
                <a:gd name="connsiteX20" fmla="*/ 5993 w 10000"/>
                <a:gd name="connsiteY20" fmla="*/ 8697 h 10000"/>
                <a:gd name="connsiteX21" fmla="*/ 6258 w 10000"/>
                <a:gd name="connsiteY21" fmla="*/ 8038 h 10000"/>
                <a:gd name="connsiteX22" fmla="*/ 6478 w 10000"/>
                <a:gd name="connsiteY22" fmla="*/ 5821 h 10000"/>
                <a:gd name="connsiteX23" fmla="*/ 6696 w 10000"/>
                <a:gd name="connsiteY23" fmla="*/ 3013 h 10000"/>
                <a:gd name="connsiteX24" fmla="*/ 7116 w 10000"/>
                <a:gd name="connsiteY24" fmla="*/ 4269 h 10000"/>
                <a:gd name="connsiteX25" fmla="*/ 7432 w 10000"/>
                <a:gd name="connsiteY25" fmla="*/ 2148 h 10000"/>
                <a:gd name="connsiteX26" fmla="*/ 7579 w 10000"/>
                <a:gd name="connsiteY26" fmla="*/ 1663 h 10000"/>
                <a:gd name="connsiteX27" fmla="*/ 8165 w 10000"/>
                <a:gd name="connsiteY27" fmla="*/ 2702 h 10000"/>
                <a:gd name="connsiteX28" fmla="*/ 8340 w 10000"/>
                <a:gd name="connsiteY28" fmla="*/ 4366 h 10000"/>
                <a:gd name="connsiteX29" fmla="*/ 8606 w 10000"/>
                <a:gd name="connsiteY29" fmla="*/ 4088 h 10000"/>
                <a:gd name="connsiteX30" fmla="*/ 8753 w 10000"/>
                <a:gd name="connsiteY30" fmla="*/ 4539 h 10000"/>
                <a:gd name="connsiteX31" fmla="*/ 9000 w 10000"/>
                <a:gd name="connsiteY31" fmla="*/ 2495 h 10000"/>
                <a:gd name="connsiteX32" fmla="*/ 9120 w 10000"/>
                <a:gd name="connsiteY32" fmla="*/ 2045 h 10000"/>
                <a:gd name="connsiteX33" fmla="*/ 9395 w 10000"/>
                <a:gd name="connsiteY33" fmla="*/ 4435 h 10000"/>
                <a:gd name="connsiteX34" fmla="*/ 9587 w 10000"/>
                <a:gd name="connsiteY34" fmla="*/ 4920 h 10000"/>
                <a:gd name="connsiteX35" fmla="*/ 9835 w 10000"/>
                <a:gd name="connsiteY35" fmla="*/ 4088 h 10000"/>
                <a:gd name="connsiteX36" fmla="*/ 9926 w 10000"/>
                <a:gd name="connsiteY36" fmla="*/ 1490 h 10000"/>
                <a:gd name="connsiteX37" fmla="*/ 10000 w 10000"/>
                <a:gd name="connsiteY37" fmla="*/ 0 h 10000"/>
                <a:gd name="connsiteX0" fmla="*/ 0 w 10022"/>
                <a:gd name="connsiteY0" fmla="*/ 5627 h 10285"/>
                <a:gd name="connsiteX1" fmla="*/ 242 w 10022"/>
                <a:gd name="connsiteY1" fmla="*/ 6037 h 10285"/>
                <a:gd name="connsiteX2" fmla="*/ 417 w 10022"/>
                <a:gd name="connsiteY2" fmla="*/ 7041 h 10285"/>
                <a:gd name="connsiteX3" fmla="*/ 591 w 10022"/>
                <a:gd name="connsiteY3" fmla="*/ 8254 h 10285"/>
                <a:gd name="connsiteX4" fmla="*/ 884 w 10022"/>
                <a:gd name="connsiteY4" fmla="*/ 7977 h 10285"/>
                <a:gd name="connsiteX5" fmla="*/ 1077 w 10022"/>
                <a:gd name="connsiteY5" fmla="*/ 6868 h 10285"/>
                <a:gd name="connsiteX6" fmla="*/ 1343 w 10022"/>
                <a:gd name="connsiteY6" fmla="*/ 6937 h 10285"/>
                <a:gd name="connsiteX7" fmla="*/ 1545 w 10022"/>
                <a:gd name="connsiteY7" fmla="*/ 7977 h 10285"/>
                <a:gd name="connsiteX8" fmla="*/ 1618 w 10022"/>
                <a:gd name="connsiteY8" fmla="*/ 8600 h 10285"/>
                <a:gd name="connsiteX9" fmla="*/ 2397 w 10022"/>
                <a:gd name="connsiteY9" fmla="*/ 10195 h 10285"/>
                <a:gd name="connsiteX10" fmla="*/ 2590 w 10022"/>
                <a:gd name="connsiteY10" fmla="*/ 9918 h 10285"/>
                <a:gd name="connsiteX11" fmla="*/ 2837 w 10022"/>
                <a:gd name="connsiteY11" fmla="*/ 8323 h 10285"/>
                <a:gd name="connsiteX12" fmla="*/ 3324 w 10022"/>
                <a:gd name="connsiteY12" fmla="*/ 8878 h 10285"/>
                <a:gd name="connsiteX13" fmla="*/ 3690 w 10022"/>
                <a:gd name="connsiteY13" fmla="*/ 8878 h 10285"/>
                <a:gd name="connsiteX14" fmla="*/ 3984 w 10022"/>
                <a:gd name="connsiteY14" fmla="*/ 7146 h 10285"/>
                <a:gd name="connsiteX15" fmla="*/ 4351 w 10022"/>
                <a:gd name="connsiteY15" fmla="*/ 8705 h 10285"/>
                <a:gd name="connsiteX16" fmla="*/ 4553 w 10022"/>
                <a:gd name="connsiteY16" fmla="*/ 8878 h 10285"/>
                <a:gd name="connsiteX17" fmla="*/ 4892 w 10022"/>
                <a:gd name="connsiteY17" fmla="*/ 8254 h 10285"/>
                <a:gd name="connsiteX18" fmla="*/ 5287 w 10022"/>
                <a:gd name="connsiteY18" fmla="*/ 6868 h 10285"/>
                <a:gd name="connsiteX19" fmla="*/ 5800 w 10022"/>
                <a:gd name="connsiteY19" fmla="*/ 8323 h 10285"/>
                <a:gd name="connsiteX20" fmla="*/ 5993 w 10022"/>
                <a:gd name="connsiteY20" fmla="*/ 8982 h 10285"/>
                <a:gd name="connsiteX21" fmla="*/ 6258 w 10022"/>
                <a:gd name="connsiteY21" fmla="*/ 8323 h 10285"/>
                <a:gd name="connsiteX22" fmla="*/ 6478 w 10022"/>
                <a:gd name="connsiteY22" fmla="*/ 6106 h 10285"/>
                <a:gd name="connsiteX23" fmla="*/ 6696 w 10022"/>
                <a:gd name="connsiteY23" fmla="*/ 3298 h 10285"/>
                <a:gd name="connsiteX24" fmla="*/ 7116 w 10022"/>
                <a:gd name="connsiteY24" fmla="*/ 4554 h 10285"/>
                <a:gd name="connsiteX25" fmla="*/ 7432 w 10022"/>
                <a:gd name="connsiteY25" fmla="*/ 2433 h 10285"/>
                <a:gd name="connsiteX26" fmla="*/ 7579 w 10022"/>
                <a:gd name="connsiteY26" fmla="*/ 1948 h 10285"/>
                <a:gd name="connsiteX27" fmla="*/ 8165 w 10022"/>
                <a:gd name="connsiteY27" fmla="*/ 2987 h 10285"/>
                <a:gd name="connsiteX28" fmla="*/ 8340 w 10022"/>
                <a:gd name="connsiteY28" fmla="*/ 4651 h 10285"/>
                <a:gd name="connsiteX29" fmla="*/ 8606 w 10022"/>
                <a:gd name="connsiteY29" fmla="*/ 4373 h 10285"/>
                <a:gd name="connsiteX30" fmla="*/ 8753 w 10022"/>
                <a:gd name="connsiteY30" fmla="*/ 4824 h 10285"/>
                <a:gd name="connsiteX31" fmla="*/ 9000 w 10022"/>
                <a:gd name="connsiteY31" fmla="*/ 2780 h 10285"/>
                <a:gd name="connsiteX32" fmla="*/ 9120 w 10022"/>
                <a:gd name="connsiteY32" fmla="*/ 2330 h 10285"/>
                <a:gd name="connsiteX33" fmla="*/ 9395 w 10022"/>
                <a:gd name="connsiteY33" fmla="*/ 4720 h 10285"/>
                <a:gd name="connsiteX34" fmla="*/ 9587 w 10022"/>
                <a:gd name="connsiteY34" fmla="*/ 5205 h 10285"/>
                <a:gd name="connsiteX35" fmla="*/ 9835 w 10022"/>
                <a:gd name="connsiteY35" fmla="*/ 4373 h 10285"/>
                <a:gd name="connsiteX36" fmla="*/ 9926 w 10022"/>
                <a:gd name="connsiteY36" fmla="*/ 1775 h 10285"/>
                <a:gd name="connsiteX37" fmla="*/ 10022 w 10022"/>
                <a:gd name="connsiteY37" fmla="*/ 0 h 10285"/>
                <a:gd name="connsiteX0" fmla="*/ 0 w 10022"/>
                <a:gd name="connsiteY0" fmla="*/ 5627 h 10285"/>
                <a:gd name="connsiteX1" fmla="*/ 242 w 10022"/>
                <a:gd name="connsiteY1" fmla="*/ 6037 h 10285"/>
                <a:gd name="connsiteX2" fmla="*/ 417 w 10022"/>
                <a:gd name="connsiteY2" fmla="*/ 7041 h 10285"/>
                <a:gd name="connsiteX3" fmla="*/ 591 w 10022"/>
                <a:gd name="connsiteY3" fmla="*/ 8254 h 10285"/>
                <a:gd name="connsiteX4" fmla="*/ 884 w 10022"/>
                <a:gd name="connsiteY4" fmla="*/ 7977 h 10285"/>
                <a:gd name="connsiteX5" fmla="*/ 1077 w 10022"/>
                <a:gd name="connsiteY5" fmla="*/ 6868 h 10285"/>
                <a:gd name="connsiteX6" fmla="*/ 1343 w 10022"/>
                <a:gd name="connsiteY6" fmla="*/ 6937 h 10285"/>
                <a:gd name="connsiteX7" fmla="*/ 1545 w 10022"/>
                <a:gd name="connsiteY7" fmla="*/ 7977 h 10285"/>
                <a:gd name="connsiteX8" fmla="*/ 1618 w 10022"/>
                <a:gd name="connsiteY8" fmla="*/ 8600 h 10285"/>
                <a:gd name="connsiteX9" fmla="*/ 2397 w 10022"/>
                <a:gd name="connsiteY9" fmla="*/ 10195 h 10285"/>
                <a:gd name="connsiteX10" fmla="*/ 2590 w 10022"/>
                <a:gd name="connsiteY10" fmla="*/ 9918 h 10285"/>
                <a:gd name="connsiteX11" fmla="*/ 2837 w 10022"/>
                <a:gd name="connsiteY11" fmla="*/ 8323 h 10285"/>
                <a:gd name="connsiteX12" fmla="*/ 3324 w 10022"/>
                <a:gd name="connsiteY12" fmla="*/ 8878 h 10285"/>
                <a:gd name="connsiteX13" fmla="*/ 3690 w 10022"/>
                <a:gd name="connsiteY13" fmla="*/ 8878 h 10285"/>
                <a:gd name="connsiteX14" fmla="*/ 3984 w 10022"/>
                <a:gd name="connsiteY14" fmla="*/ 7146 h 10285"/>
                <a:gd name="connsiteX15" fmla="*/ 4351 w 10022"/>
                <a:gd name="connsiteY15" fmla="*/ 8705 h 10285"/>
                <a:gd name="connsiteX16" fmla="*/ 4553 w 10022"/>
                <a:gd name="connsiteY16" fmla="*/ 8878 h 10285"/>
                <a:gd name="connsiteX17" fmla="*/ 4892 w 10022"/>
                <a:gd name="connsiteY17" fmla="*/ 8254 h 10285"/>
                <a:gd name="connsiteX18" fmla="*/ 5287 w 10022"/>
                <a:gd name="connsiteY18" fmla="*/ 6868 h 10285"/>
                <a:gd name="connsiteX19" fmla="*/ 5800 w 10022"/>
                <a:gd name="connsiteY19" fmla="*/ 8323 h 10285"/>
                <a:gd name="connsiteX20" fmla="*/ 5993 w 10022"/>
                <a:gd name="connsiteY20" fmla="*/ 8982 h 10285"/>
                <a:gd name="connsiteX21" fmla="*/ 6258 w 10022"/>
                <a:gd name="connsiteY21" fmla="*/ 8323 h 10285"/>
                <a:gd name="connsiteX22" fmla="*/ 6478 w 10022"/>
                <a:gd name="connsiteY22" fmla="*/ 6106 h 10285"/>
                <a:gd name="connsiteX23" fmla="*/ 6696 w 10022"/>
                <a:gd name="connsiteY23" fmla="*/ 3298 h 10285"/>
                <a:gd name="connsiteX24" fmla="*/ 7116 w 10022"/>
                <a:gd name="connsiteY24" fmla="*/ 4554 h 10285"/>
                <a:gd name="connsiteX25" fmla="*/ 7432 w 10022"/>
                <a:gd name="connsiteY25" fmla="*/ 2433 h 10285"/>
                <a:gd name="connsiteX26" fmla="*/ 7579 w 10022"/>
                <a:gd name="connsiteY26" fmla="*/ 1948 h 10285"/>
                <a:gd name="connsiteX27" fmla="*/ 8165 w 10022"/>
                <a:gd name="connsiteY27" fmla="*/ 2987 h 10285"/>
                <a:gd name="connsiteX28" fmla="*/ 8351 w 10022"/>
                <a:gd name="connsiteY28" fmla="*/ 4829 h 10285"/>
                <a:gd name="connsiteX29" fmla="*/ 8606 w 10022"/>
                <a:gd name="connsiteY29" fmla="*/ 4373 h 10285"/>
                <a:gd name="connsiteX30" fmla="*/ 8753 w 10022"/>
                <a:gd name="connsiteY30" fmla="*/ 4824 h 10285"/>
                <a:gd name="connsiteX31" fmla="*/ 9000 w 10022"/>
                <a:gd name="connsiteY31" fmla="*/ 2780 h 10285"/>
                <a:gd name="connsiteX32" fmla="*/ 9120 w 10022"/>
                <a:gd name="connsiteY32" fmla="*/ 2330 h 10285"/>
                <a:gd name="connsiteX33" fmla="*/ 9395 w 10022"/>
                <a:gd name="connsiteY33" fmla="*/ 4720 h 10285"/>
                <a:gd name="connsiteX34" fmla="*/ 9587 w 10022"/>
                <a:gd name="connsiteY34" fmla="*/ 5205 h 10285"/>
                <a:gd name="connsiteX35" fmla="*/ 9835 w 10022"/>
                <a:gd name="connsiteY35" fmla="*/ 4373 h 10285"/>
                <a:gd name="connsiteX36" fmla="*/ 9926 w 10022"/>
                <a:gd name="connsiteY36" fmla="*/ 1775 h 10285"/>
                <a:gd name="connsiteX37" fmla="*/ 10022 w 10022"/>
                <a:gd name="connsiteY37" fmla="*/ 0 h 10285"/>
                <a:gd name="connsiteX0" fmla="*/ 0 w 10022"/>
                <a:gd name="connsiteY0" fmla="*/ 5627 h 10285"/>
                <a:gd name="connsiteX1" fmla="*/ 242 w 10022"/>
                <a:gd name="connsiteY1" fmla="*/ 6037 h 10285"/>
                <a:gd name="connsiteX2" fmla="*/ 417 w 10022"/>
                <a:gd name="connsiteY2" fmla="*/ 7041 h 10285"/>
                <a:gd name="connsiteX3" fmla="*/ 591 w 10022"/>
                <a:gd name="connsiteY3" fmla="*/ 8254 h 10285"/>
                <a:gd name="connsiteX4" fmla="*/ 884 w 10022"/>
                <a:gd name="connsiteY4" fmla="*/ 7977 h 10285"/>
                <a:gd name="connsiteX5" fmla="*/ 1077 w 10022"/>
                <a:gd name="connsiteY5" fmla="*/ 6868 h 10285"/>
                <a:gd name="connsiteX6" fmla="*/ 1343 w 10022"/>
                <a:gd name="connsiteY6" fmla="*/ 6937 h 10285"/>
                <a:gd name="connsiteX7" fmla="*/ 1545 w 10022"/>
                <a:gd name="connsiteY7" fmla="*/ 7977 h 10285"/>
                <a:gd name="connsiteX8" fmla="*/ 1618 w 10022"/>
                <a:gd name="connsiteY8" fmla="*/ 8600 h 10285"/>
                <a:gd name="connsiteX9" fmla="*/ 2397 w 10022"/>
                <a:gd name="connsiteY9" fmla="*/ 10195 h 10285"/>
                <a:gd name="connsiteX10" fmla="*/ 2590 w 10022"/>
                <a:gd name="connsiteY10" fmla="*/ 9918 h 10285"/>
                <a:gd name="connsiteX11" fmla="*/ 2837 w 10022"/>
                <a:gd name="connsiteY11" fmla="*/ 8323 h 10285"/>
                <a:gd name="connsiteX12" fmla="*/ 3324 w 10022"/>
                <a:gd name="connsiteY12" fmla="*/ 8878 h 10285"/>
                <a:gd name="connsiteX13" fmla="*/ 3690 w 10022"/>
                <a:gd name="connsiteY13" fmla="*/ 8878 h 10285"/>
                <a:gd name="connsiteX14" fmla="*/ 3984 w 10022"/>
                <a:gd name="connsiteY14" fmla="*/ 7146 h 10285"/>
                <a:gd name="connsiteX15" fmla="*/ 4351 w 10022"/>
                <a:gd name="connsiteY15" fmla="*/ 8705 h 10285"/>
                <a:gd name="connsiteX16" fmla="*/ 4575 w 10022"/>
                <a:gd name="connsiteY16" fmla="*/ 8985 h 10285"/>
                <a:gd name="connsiteX17" fmla="*/ 4892 w 10022"/>
                <a:gd name="connsiteY17" fmla="*/ 8254 h 10285"/>
                <a:gd name="connsiteX18" fmla="*/ 5287 w 10022"/>
                <a:gd name="connsiteY18" fmla="*/ 6868 h 10285"/>
                <a:gd name="connsiteX19" fmla="*/ 5800 w 10022"/>
                <a:gd name="connsiteY19" fmla="*/ 8323 h 10285"/>
                <a:gd name="connsiteX20" fmla="*/ 5993 w 10022"/>
                <a:gd name="connsiteY20" fmla="*/ 8982 h 10285"/>
                <a:gd name="connsiteX21" fmla="*/ 6258 w 10022"/>
                <a:gd name="connsiteY21" fmla="*/ 8323 h 10285"/>
                <a:gd name="connsiteX22" fmla="*/ 6478 w 10022"/>
                <a:gd name="connsiteY22" fmla="*/ 6106 h 10285"/>
                <a:gd name="connsiteX23" fmla="*/ 6696 w 10022"/>
                <a:gd name="connsiteY23" fmla="*/ 3298 h 10285"/>
                <a:gd name="connsiteX24" fmla="*/ 7116 w 10022"/>
                <a:gd name="connsiteY24" fmla="*/ 4554 h 10285"/>
                <a:gd name="connsiteX25" fmla="*/ 7432 w 10022"/>
                <a:gd name="connsiteY25" fmla="*/ 2433 h 10285"/>
                <a:gd name="connsiteX26" fmla="*/ 7579 w 10022"/>
                <a:gd name="connsiteY26" fmla="*/ 1948 h 10285"/>
                <a:gd name="connsiteX27" fmla="*/ 8165 w 10022"/>
                <a:gd name="connsiteY27" fmla="*/ 2987 h 10285"/>
                <a:gd name="connsiteX28" fmla="*/ 8351 w 10022"/>
                <a:gd name="connsiteY28" fmla="*/ 4829 h 10285"/>
                <a:gd name="connsiteX29" fmla="*/ 8606 w 10022"/>
                <a:gd name="connsiteY29" fmla="*/ 4373 h 10285"/>
                <a:gd name="connsiteX30" fmla="*/ 8753 w 10022"/>
                <a:gd name="connsiteY30" fmla="*/ 4824 h 10285"/>
                <a:gd name="connsiteX31" fmla="*/ 9000 w 10022"/>
                <a:gd name="connsiteY31" fmla="*/ 2780 h 10285"/>
                <a:gd name="connsiteX32" fmla="*/ 9120 w 10022"/>
                <a:gd name="connsiteY32" fmla="*/ 2330 h 10285"/>
                <a:gd name="connsiteX33" fmla="*/ 9395 w 10022"/>
                <a:gd name="connsiteY33" fmla="*/ 4720 h 10285"/>
                <a:gd name="connsiteX34" fmla="*/ 9587 w 10022"/>
                <a:gd name="connsiteY34" fmla="*/ 5205 h 10285"/>
                <a:gd name="connsiteX35" fmla="*/ 9835 w 10022"/>
                <a:gd name="connsiteY35" fmla="*/ 4373 h 10285"/>
                <a:gd name="connsiteX36" fmla="*/ 9926 w 10022"/>
                <a:gd name="connsiteY36" fmla="*/ 1775 h 10285"/>
                <a:gd name="connsiteX37" fmla="*/ 10022 w 10022"/>
                <a:gd name="connsiteY37" fmla="*/ 0 h 10285"/>
                <a:gd name="connsiteX0" fmla="*/ 0 w 10022"/>
                <a:gd name="connsiteY0" fmla="*/ 5627 h 10285"/>
                <a:gd name="connsiteX1" fmla="*/ 242 w 10022"/>
                <a:gd name="connsiteY1" fmla="*/ 6037 h 10285"/>
                <a:gd name="connsiteX2" fmla="*/ 417 w 10022"/>
                <a:gd name="connsiteY2" fmla="*/ 7041 h 10285"/>
                <a:gd name="connsiteX3" fmla="*/ 591 w 10022"/>
                <a:gd name="connsiteY3" fmla="*/ 8254 h 10285"/>
                <a:gd name="connsiteX4" fmla="*/ 884 w 10022"/>
                <a:gd name="connsiteY4" fmla="*/ 7977 h 10285"/>
                <a:gd name="connsiteX5" fmla="*/ 1077 w 10022"/>
                <a:gd name="connsiteY5" fmla="*/ 6868 h 10285"/>
                <a:gd name="connsiteX6" fmla="*/ 1343 w 10022"/>
                <a:gd name="connsiteY6" fmla="*/ 6937 h 10285"/>
                <a:gd name="connsiteX7" fmla="*/ 1545 w 10022"/>
                <a:gd name="connsiteY7" fmla="*/ 7977 h 10285"/>
                <a:gd name="connsiteX8" fmla="*/ 1618 w 10022"/>
                <a:gd name="connsiteY8" fmla="*/ 8600 h 10285"/>
                <a:gd name="connsiteX9" fmla="*/ 2397 w 10022"/>
                <a:gd name="connsiteY9" fmla="*/ 10195 h 10285"/>
                <a:gd name="connsiteX10" fmla="*/ 2590 w 10022"/>
                <a:gd name="connsiteY10" fmla="*/ 9918 h 10285"/>
                <a:gd name="connsiteX11" fmla="*/ 2837 w 10022"/>
                <a:gd name="connsiteY11" fmla="*/ 8323 h 10285"/>
                <a:gd name="connsiteX12" fmla="*/ 3324 w 10022"/>
                <a:gd name="connsiteY12" fmla="*/ 8878 h 10285"/>
                <a:gd name="connsiteX13" fmla="*/ 3690 w 10022"/>
                <a:gd name="connsiteY13" fmla="*/ 8878 h 10285"/>
                <a:gd name="connsiteX14" fmla="*/ 3984 w 10022"/>
                <a:gd name="connsiteY14" fmla="*/ 7146 h 10285"/>
                <a:gd name="connsiteX15" fmla="*/ 4351 w 10022"/>
                <a:gd name="connsiteY15" fmla="*/ 8705 h 10285"/>
                <a:gd name="connsiteX16" fmla="*/ 4575 w 10022"/>
                <a:gd name="connsiteY16" fmla="*/ 8985 h 10285"/>
                <a:gd name="connsiteX17" fmla="*/ 4892 w 10022"/>
                <a:gd name="connsiteY17" fmla="*/ 8254 h 10285"/>
                <a:gd name="connsiteX18" fmla="*/ 5287 w 10022"/>
                <a:gd name="connsiteY18" fmla="*/ 6868 h 10285"/>
                <a:gd name="connsiteX19" fmla="*/ 5800 w 10022"/>
                <a:gd name="connsiteY19" fmla="*/ 8323 h 10285"/>
                <a:gd name="connsiteX20" fmla="*/ 5993 w 10022"/>
                <a:gd name="connsiteY20" fmla="*/ 8982 h 10285"/>
                <a:gd name="connsiteX21" fmla="*/ 6258 w 10022"/>
                <a:gd name="connsiteY21" fmla="*/ 8323 h 10285"/>
                <a:gd name="connsiteX22" fmla="*/ 6478 w 10022"/>
                <a:gd name="connsiteY22" fmla="*/ 6106 h 10285"/>
                <a:gd name="connsiteX23" fmla="*/ 6728 w 10022"/>
                <a:gd name="connsiteY23" fmla="*/ 3227 h 10285"/>
                <a:gd name="connsiteX24" fmla="*/ 7116 w 10022"/>
                <a:gd name="connsiteY24" fmla="*/ 4554 h 10285"/>
                <a:gd name="connsiteX25" fmla="*/ 7432 w 10022"/>
                <a:gd name="connsiteY25" fmla="*/ 2433 h 10285"/>
                <a:gd name="connsiteX26" fmla="*/ 7579 w 10022"/>
                <a:gd name="connsiteY26" fmla="*/ 1948 h 10285"/>
                <a:gd name="connsiteX27" fmla="*/ 8165 w 10022"/>
                <a:gd name="connsiteY27" fmla="*/ 2987 h 10285"/>
                <a:gd name="connsiteX28" fmla="*/ 8351 w 10022"/>
                <a:gd name="connsiteY28" fmla="*/ 4829 h 10285"/>
                <a:gd name="connsiteX29" fmla="*/ 8606 w 10022"/>
                <a:gd name="connsiteY29" fmla="*/ 4373 h 10285"/>
                <a:gd name="connsiteX30" fmla="*/ 8753 w 10022"/>
                <a:gd name="connsiteY30" fmla="*/ 4824 h 10285"/>
                <a:gd name="connsiteX31" fmla="*/ 9000 w 10022"/>
                <a:gd name="connsiteY31" fmla="*/ 2780 h 10285"/>
                <a:gd name="connsiteX32" fmla="*/ 9120 w 10022"/>
                <a:gd name="connsiteY32" fmla="*/ 2330 h 10285"/>
                <a:gd name="connsiteX33" fmla="*/ 9395 w 10022"/>
                <a:gd name="connsiteY33" fmla="*/ 4720 h 10285"/>
                <a:gd name="connsiteX34" fmla="*/ 9587 w 10022"/>
                <a:gd name="connsiteY34" fmla="*/ 5205 h 10285"/>
                <a:gd name="connsiteX35" fmla="*/ 9835 w 10022"/>
                <a:gd name="connsiteY35" fmla="*/ 4373 h 10285"/>
                <a:gd name="connsiteX36" fmla="*/ 9926 w 10022"/>
                <a:gd name="connsiteY36" fmla="*/ 1775 h 10285"/>
                <a:gd name="connsiteX37" fmla="*/ 10022 w 10022"/>
                <a:gd name="connsiteY37" fmla="*/ 0 h 1028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</a:cxnLst>
              <a:rect l="l" t="t" r="r" b="b"/>
              <a:pathLst>
                <a:path w="10022" h="10285">
                  <a:moveTo>
                    <a:pt x="0" y="5627"/>
                  </a:moveTo>
                  <a:cubicBezTo>
                    <a:pt x="128" y="5800"/>
                    <a:pt x="173" y="5801"/>
                    <a:pt x="242" y="6037"/>
                  </a:cubicBezTo>
                  <a:cubicBezTo>
                    <a:pt x="312" y="6272"/>
                    <a:pt x="361" y="6660"/>
                    <a:pt x="417" y="7041"/>
                  </a:cubicBezTo>
                  <a:cubicBezTo>
                    <a:pt x="472" y="7423"/>
                    <a:pt x="518" y="8116"/>
                    <a:pt x="591" y="8254"/>
                  </a:cubicBezTo>
                  <a:cubicBezTo>
                    <a:pt x="664" y="8393"/>
                    <a:pt x="802" y="8219"/>
                    <a:pt x="884" y="7977"/>
                  </a:cubicBezTo>
                  <a:cubicBezTo>
                    <a:pt x="967" y="7734"/>
                    <a:pt x="1004" y="7041"/>
                    <a:pt x="1077" y="6868"/>
                  </a:cubicBezTo>
                  <a:cubicBezTo>
                    <a:pt x="1150" y="6695"/>
                    <a:pt x="1269" y="6764"/>
                    <a:pt x="1343" y="6937"/>
                  </a:cubicBezTo>
                  <a:cubicBezTo>
                    <a:pt x="1417" y="7111"/>
                    <a:pt x="1498" y="7700"/>
                    <a:pt x="1545" y="7977"/>
                  </a:cubicBezTo>
                  <a:cubicBezTo>
                    <a:pt x="1590" y="8254"/>
                    <a:pt x="1471" y="8219"/>
                    <a:pt x="1618" y="8600"/>
                  </a:cubicBezTo>
                  <a:cubicBezTo>
                    <a:pt x="1765" y="8982"/>
                    <a:pt x="2242" y="9987"/>
                    <a:pt x="2397" y="10195"/>
                  </a:cubicBezTo>
                  <a:cubicBezTo>
                    <a:pt x="2554" y="10402"/>
                    <a:pt x="2517" y="10229"/>
                    <a:pt x="2590" y="9918"/>
                  </a:cubicBezTo>
                  <a:cubicBezTo>
                    <a:pt x="2664" y="9605"/>
                    <a:pt x="2718" y="8496"/>
                    <a:pt x="2837" y="8323"/>
                  </a:cubicBezTo>
                  <a:cubicBezTo>
                    <a:pt x="2957" y="8150"/>
                    <a:pt x="3187" y="8773"/>
                    <a:pt x="3324" y="8878"/>
                  </a:cubicBezTo>
                  <a:cubicBezTo>
                    <a:pt x="3461" y="8982"/>
                    <a:pt x="3580" y="9155"/>
                    <a:pt x="3690" y="8878"/>
                  </a:cubicBezTo>
                  <a:cubicBezTo>
                    <a:pt x="3800" y="8600"/>
                    <a:pt x="3874" y="7180"/>
                    <a:pt x="3984" y="7146"/>
                  </a:cubicBezTo>
                  <a:cubicBezTo>
                    <a:pt x="4094" y="7111"/>
                    <a:pt x="4253" y="8399"/>
                    <a:pt x="4351" y="8705"/>
                  </a:cubicBezTo>
                  <a:cubicBezTo>
                    <a:pt x="4450" y="9012"/>
                    <a:pt x="4483" y="9054"/>
                    <a:pt x="4575" y="8985"/>
                  </a:cubicBezTo>
                  <a:cubicBezTo>
                    <a:pt x="4667" y="8916"/>
                    <a:pt x="4773" y="8607"/>
                    <a:pt x="4892" y="8254"/>
                  </a:cubicBezTo>
                  <a:cubicBezTo>
                    <a:pt x="5011" y="7901"/>
                    <a:pt x="5139" y="6868"/>
                    <a:pt x="5287" y="6868"/>
                  </a:cubicBezTo>
                  <a:cubicBezTo>
                    <a:pt x="5433" y="6868"/>
                    <a:pt x="5681" y="7977"/>
                    <a:pt x="5800" y="8323"/>
                  </a:cubicBezTo>
                  <a:cubicBezTo>
                    <a:pt x="5919" y="8670"/>
                    <a:pt x="5919" y="8982"/>
                    <a:pt x="5993" y="8982"/>
                  </a:cubicBezTo>
                  <a:cubicBezTo>
                    <a:pt x="6066" y="8982"/>
                    <a:pt x="6176" y="8809"/>
                    <a:pt x="6258" y="8323"/>
                  </a:cubicBezTo>
                  <a:cubicBezTo>
                    <a:pt x="6341" y="7839"/>
                    <a:pt x="6400" y="6955"/>
                    <a:pt x="6478" y="6106"/>
                  </a:cubicBezTo>
                  <a:cubicBezTo>
                    <a:pt x="6556" y="5257"/>
                    <a:pt x="6622" y="3486"/>
                    <a:pt x="6728" y="3227"/>
                  </a:cubicBezTo>
                  <a:cubicBezTo>
                    <a:pt x="6834" y="2968"/>
                    <a:pt x="6999" y="4686"/>
                    <a:pt x="7116" y="4554"/>
                  </a:cubicBezTo>
                  <a:cubicBezTo>
                    <a:pt x="7233" y="4422"/>
                    <a:pt x="7355" y="2867"/>
                    <a:pt x="7432" y="2433"/>
                  </a:cubicBezTo>
                  <a:cubicBezTo>
                    <a:pt x="7509" y="1999"/>
                    <a:pt x="7460" y="1844"/>
                    <a:pt x="7579" y="1948"/>
                  </a:cubicBezTo>
                  <a:cubicBezTo>
                    <a:pt x="7698" y="2053"/>
                    <a:pt x="8036" y="2507"/>
                    <a:pt x="8165" y="2987"/>
                  </a:cubicBezTo>
                  <a:cubicBezTo>
                    <a:pt x="8294" y="3467"/>
                    <a:pt x="8277" y="4586"/>
                    <a:pt x="8351" y="4829"/>
                  </a:cubicBezTo>
                  <a:cubicBezTo>
                    <a:pt x="8425" y="5071"/>
                    <a:pt x="8539" y="4374"/>
                    <a:pt x="8606" y="4373"/>
                  </a:cubicBezTo>
                  <a:cubicBezTo>
                    <a:pt x="8673" y="4372"/>
                    <a:pt x="8688" y="5101"/>
                    <a:pt x="8753" y="4824"/>
                  </a:cubicBezTo>
                  <a:cubicBezTo>
                    <a:pt x="8817" y="4546"/>
                    <a:pt x="8936" y="3196"/>
                    <a:pt x="9000" y="2780"/>
                  </a:cubicBezTo>
                  <a:cubicBezTo>
                    <a:pt x="9065" y="2364"/>
                    <a:pt x="9055" y="2017"/>
                    <a:pt x="9120" y="2330"/>
                  </a:cubicBezTo>
                  <a:cubicBezTo>
                    <a:pt x="9184" y="2641"/>
                    <a:pt x="9321" y="4235"/>
                    <a:pt x="9395" y="4720"/>
                  </a:cubicBezTo>
                  <a:cubicBezTo>
                    <a:pt x="9468" y="5205"/>
                    <a:pt x="9514" y="5275"/>
                    <a:pt x="9587" y="5205"/>
                  </a:cubicBezTo>
                  <a:cubicBezTo>
                    <a:pt x="9661" y="5136"/>
                    <a:pt x="9780" y="4928"/>
                    <a:pt x="9835" y="4373"/>
                  </a:cubicBezTo>
                  <a:cubicBezTo>
                    <a:pt x="9890" y="3819"/>
                    <a:pt x="9899" y="2468"/>
                    <a:pt x="9926" y="1775"/>
                  </a:cubicBezTo>
                  <a:cubicBezTo>
                    <a:pt x="9955" y="1082"/>
                    <a:pt x="9995" y="381"/>
                    <a:pt x="10022" y="0"/>
                  </a:cubicBezTo>
                </a:path>
              </a:pathLst>
            </a:custGeom>
            <a:noFill/>
            <a:ln w="57150" cmpd="sng">
              <a:solidFill>
                <a:srgbClr val="2DA70C"/>
              </a:solidFill>
              <a:round/>
              <a:headEnd/>
              <a:tailEnd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400" b="1">
                <a:solidFill>
                  <a:srgbClr val="000000"/>
                </a:solidFill>
                <a:latin typeface="Baskerville Old Face" charset="0"/>
                <a:ea typeface="ＭＳ Ｐゴシック" charset="0"/>
                <a:cs typeface="ＭＳ Ｐゴシック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28496285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>
            <a:off x="3067050" y="-104776"/>
            <a:ext cx="6219825" cy="7172325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686300 w 6219825"/>
              <a:gd name="connsiteY184" fmla="*/ 3724275 h 6934200"/>
              <a:gd name="connsiteX185" fmla="*/ 4762500 w 6219825"/>
              <a:gd name="connsiteY185" fmla="*/ 3743325 h 6934200"/>
              <a:gd name="connsiteX186" fmla="*/ 4810125 w 6219825"/>
              <a:gd name="connsiteY186" fmla="*/ 3752850 h 6934200"/>
              <a:gd name="connsiteX187" fmla="*/ 4991100 w 6219825"/>
              <a:gd name="connsiteY187" fmla="*/ 3762375 h 6934200"/>
              <a:gd name="connsiteX188" fmla="*/ 5076825 w 6219825"/>
              <a:gd name="connsiteY188" fmla="*/ 3790950 h 6934200"/>
              <a:gd name="connsiteX189" fmla="*/ 5105400 w 6219825"/>
              <a:gd name="connsiteY189" fmla="*/ 3800475 h 6934200"/>
              <a:gd name="connsiteX190" fmla="*/ 5200650 w 6219825"/>
              <a:gd name="connsiteY190" fmla="*/ 3838575 h 6934200"/>
              <a:gd name="connsiteX191" fmla="*/ 5257800 w 6219825"/>
              <a:gd name="connsiteY191" fmla="*/ 3886200 h 6934200"/>
              <a:gd name="connsiteX192" fmla="*/ 5295900 w 6219825"/>
              <a:gd name="connsiteY192" fmla="*/ 3943350 h 6934200"/>
              <a:gd name="connsiteX193" fmla="*/ 5334000 w 6219825"/>
              <a:gd name="connsiteY193" fmla="*/ 3981450 h 6934200"/>
              <a:gd name="connsiteX194" fmla="*/ 5343525 w 6219825"/>
              <a:gd name="connsiteY194" fmla="*/ 4010025 h 6934200"/>
              <a:gd name="connsiteX195" fmla="*/ 5410200 w 6219825"/>
              <a:gd name="connsiteY195" fmla="*/ 4067175 h 6934200"/>
              <a:gd name="connsiteX196" fmla="*/ 5438775 w 6219825"/>
              <a:gd name="connsiteY196" fmla="*/ 4076700 h 6934200"/>
              <a:gd name="connsiteX197" fmla="*/ 5495925 w 6219825"/>
              <a:gd name="connsiteY197" fmla="*/ 4133850 h 6934200"/>
              <a:gd name="connsiteX198" fmla="*/ 5562600 w 6219825"/>
              <a:gd name="connsiteY198" fmla="*/ 4171950 h 6934200"/>
              <a:gd name="connsiteX199" fmla="*/ 5591175 w 6219825"/>
              <a:gd name="connsiteY199" fmla="*/ 4229100 h 6934200"/>
              <a:gd name="connsiteX200" fmla="*/ 5600700 w 6219825"/>
              <a:gd name="connsiteY200" fmla="*/ 4257675 h 6934200"/>
              <a:gd name="connsiteX201" fmla="*/ 5619750 w 6219825"/>
              <a:gd name="connsiteY201" fmla="*/ 4295775 h 6934200"/>
              <a:gd name="connsiteX202" fmla="*/ 5629275 w 6219825"/>
              <a:gd name="connsiteY202" fmla="*/ 4333875 h 6934200"/>
              <a:gd name="connsiteX203" fmla="*/ 5648325 w 6219825"/>
              <a:gd name="connsiteY203" fmla="*/ 4362450 h 6934200"/>
              <a:gd name="connsiteX204" fmla="*/ 5657850 w 6219825"/>
              <a:gd name="connsiteY204" fmla="*/ 4391025 h 6934200"/>
              <a:gd name="connsiteX205" fmla="*/ 5695950 w 6219825"/>
              <a:gd name="connsiteY205" fmla="*/ 4448175 h 6934200"/>
              <a:gd name="connsiteX206" fmla="*/ 5705475 w 6219825"/>
              <a:gd name="connsiteY206" fmla="*/ 4495800 h 6934200"/>
              <a:gd name="connsiteX207" fmla="*/ 5734050 w 6219825"/>
              <a:gd name="connsiteY207" fmla="*/ 4524375 h 6934200"/>
              <a:gd name="connsiteX208" fmla="*/ 5753100 w 6219825"/>
              <a:gd name="connsiteY208" fmla="*/ 4562475 h 6934200"/>
              <a:gd name="connsiteX209" fmla="*/ 5772150 w 6219825"/>
              <a:gd name="connsiteY209" fmla="*/ 4619625 h 6934200"/>
              <a:gd name="connsiteX210" fmla="*/ 5781675 w 6219825"/>
              <a:gd name="connsiteY210" fmla="*/ 4648200 h 6934200"/>
              <a:gd name="connsiteX211" fmla="*/ 5791200 w 6219825"/>
              <a:gd name="connsiteY211" fmla="*/ 4676775 h 6934200"/>
              <a:gd name="connsiteX212" fmla="*/ 5810250 w 6219825"/>
              <a:gd name="connsiteY212" fmla="*/ 5029200 h 6934200"/>
              <a:gd name="connsiteX213" fmla="*/ 5819775 w 6219825"/>
              <a:gd name="connsiteY213" fmla="*/ 5095875 h 6934200"/>
              <a:gd name="connsiteX214" fmla="*/ 5829300 w 6219825"/>
              <a:gd name="connsiteY214" fmla="*/ 5229225 h 6934200"/>
              <a:gd name="connsiteX215" fmla="*/ 5848350 w 6219825"/>
              <a:gd name="connsiteY215" fmla="*/ 5353050 h 6934200"/>
              <a:gd name="connsiteX216" fmla="*/ 5867400 w 6219825"/>
              <a:gd name="connsiteY216" fmla="*/ 5448300 h 6934200"/>
              <a:gd name="connsiteX217" fmla="*/ 5886450 w 6219825"/>
              <a:gd name="connsiteY217" fmla="*/ 5686425 h 6934200"/>
              <a:gd name="connsiteX218" fmla="*/ 5895975 w 6219825"/>
              <a:gd name="connsiteY218" fmla="*/ 5772150 h 6934200"/>
              <a:gd name="connsiteX219" fmla="*/ 5905500 w 6219825"/>
              <a:gd name="connsiteY219" fmla="*/ 6600825 h 6934200"/>
              <a:gd name="connsiteX220" fmla="*/ 5934075 w 6219825"/>
              <a:gd name="connsiteY220" fmla="*/ 6686550 h 6934200"/>
              <a:gd name="connsiteX221" fmla="*/ 5962650 w 6219825"/>
              <a:gd name="connsiteY221" fmla="*/ 6781800 h 6934200"/>
              <a:gd name="connsiteX222" fmla="*/ 5972175 w 6219825"/>
              <a:gd name="connsiteY222" fmla="*/ 6810375 h 6934200"/>
              <a:gd name="connsiteX223" fmla="*/ 5981700 w 6219825"/>
              <a:gd name="connsiteY223" fmla="*/ 6838950 h 6934200"/>
              <a:gd name="connsiteX224" fmla="*/ 6000750 w 6219825"/>
              <a:gd name="connsiteY224" fmla="*/ 6867525 h 6934200"/>
              <a:gd name="connsiteX225" fmla="*/ 6048375 w 6219825"/>
              <a:gd name="connsiteY225" fmla="*/ 6934200 h 6934200"/>
              <a:gd name="connsiteX226" fmla="*/ 6153150 w 6219825"/>
              <a:gd name="connsiteY226" fmla="*/ 6924675 h 6934200"/>
              <a:gd name="connsiteX227" fmla="*/ 6172200 w 6219825"/>
              <a:gd name="connsiteY227" fmla="*/ 6886575 h 6934200"/>
              <a:gd name="connsiteX228" fmla="*/ 6191250 w 6219825"/>
              <a:gd name="connsiteY228" fmla="*/ 5934075 h 6934200"/>
              <a:gd name="connsiteX229" fmla="*/ 6219825 w 6219825"/>
              <a:gd name="connsiteY229" fmla="*/ 2743200 h 6934200"/>
              <a:gd name="connsiteX230" fmla="*/ 6210300 w 6219825"/>
              <a:gd name="connsiteY230" fmla="*/ 228600 h 6934200"/>
              <a:gd name="connsiteX231" fmla="*/ 6181725 w 6219825"/>
              <a:gd name="connsiteY231" fmla="*/ 104775 h 6934200"/>
              <a:gd name="connsiteX232" fmla="*/ 6172200 w 6219825"/>
              <a:gd name="connsiteY232" fmla="*/ 47625 h 6934200"/>
              <a:gd name="connsiteX233" fmla="*/ 6096000 w 6219825"/>
              <a:gd name="connsiteY23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810125 w 6219825"/>
              <a:gd name="connsiteY185" fmla="*/ 3752850 h 6934200"/>
              <a:gd name="connsiteX186" fmla="*/ 4991100 w 6219825"/>
              <a:gd name="connsiteY186" fmla="*/ 3762375 h 6934200"/>
              <a:gd name="connsiteX187" fmla="*/ 5076825 w 6219825"/>
              <a:gd name="connsiteY187" fmla="*/ 3790950 h 6934200"/>
              <a:gd name="connsiteX188" fmla="*/ 5105400 w 6219825"/>
              <a:gd name="connsiteY188" fmla="*/ 3800475 h 6934200"/>
              <a:gd name="connsiteX189" fmla="*/ 5200650 w 6219825"/>
              <a:gd name="connsiteY189" fmla="*/ 3838575 h 6934200"/>
              <a:gd name="connsiteX190" fmla="*/ 5257800 w 6219825"/>
              <a:gd name="connsiteY190" fmla="*/ 3886200 h 6934200"/>
              <a:gd name="connsiteX191" fmla="*/ 5295900 w 6219825"/>
              <a:gd name="connsiteY191" fmla="*/ 3943350 h 6934200"/>
              <a:gd name="connsiteX192" fmla="*/ 5334000 w 6219825"/>
              <a:gd name="connsiteY192" fmla="*/ 3981450 h 6934200"/>
              <a:gd name="connsiteX193" fmla="*/ 5343525 w 6219825"/>
              <a:gd name="connsiteY193" fmla="*/ 4010025 h 6934200"/>
              <a:gd name="connsiteX194" fmla="*/ 5410200 w 6219825"/>
              <a:gd name="connsiteY194" fmla="*/ 4067175 h 6934200"/>
              <a:gd name="connsiteX195" fmla="*/ 5438775 w 6219825"/>
              <a:gd name="connsiteY195" fmla="*/ 4076700 h 6934200"/>
              <a:gd name="connsiteX196" fmla="*/ 5495925 w 6219825"/>
              <a:gd name="connsiteY196" fmla="*/ 4133850 h 6934200"/>
              <a:gd name="connsiteX197" fmla="*/ 5562600 w 6219825"/>
              <a:gd name="connsiteY197" fmla="*/ 4171950 h 6934200"/>
              <a:gd name="connsiteX198" fmla="*/ 5591175 w 6219825"/>
              <a:gd name="connsiteY198" fmla="*/ 4229100 h 6934200"/>
              <a:gd name="connsiteX199" fmla="*/ 5600700 w 6219825"/>
              <a:gd name="connsiteY199" fmla="*/ 4257675 h 6934200"/>
              <a:gd name="connsiteX200" fmla="*/ 5619750 w 6219825"/>
              <a:gd name="connsiteY200" fmla="*/ 4295775 h 6934200"/>
              <a:gd name="connsiteX201" fmla="*/ 5629275 w 6219825"/>
              <a:gd name="connsiteY201" fmla="*/ 4333875 h 6934200"/>
              <a:gd name="connsiteX202" fmla="*/ 5648325 w 6219825"/>
              <a:gd name="connsiteY202" fmla="*/ 4362450 h 6934200"/>
              <a:gd name="connsiteX203" fmla="*/ 5657850 w 6219825"/>
              <a:gd name="connsiteY203" fmla="*/ 4391025 h 6934200"/>
              <a:gd name="connsiteX204" fmla="*/ 5695950 w 6219825"/>
              <a:gd name="connsiteY204" fmla="*/ 4448175 h 6934200"/>
              <a:gd name="connsiteX205" fmla="*/ 5705475 w 6219825"/>
              <a:gd name="connsiteY205" fmla="*/ 4495800 h 6934200"/>
              <a:gd name="connsiteX206" fmla="*/ 5734050 w 6219825"/>
              <a:gd name="connsiteY206" fmla="*/ 4524375 h 6934200"/>
              <a:gd name="connsiteX207" fmla="*/ 5753100 w 6219825"/>
              <a:gd name="connsiteY207" fmla="*/ 4562475 h 6934200"/>
              <a:gd name="connsiteX208" fmla="*/ 5772150 w 6219825"/>
              <a:gd name="connsiteY208" fmla="*/ 4619625 h 6934200"/>
              <a:gd name="connsiteX209" fmla="*/ 5781675 w 6219825"/>
              <a:gd name="connsiteY209" fmla="*/ 4648200 h 6934200"/>
              <a:gd name="connsiteX210" fmla="*/ 5791200 w 6219825"/>
              <a:gd name="connsiteY210" fmla="*/ 4676775 h 6934200"/>
              <a:gd name="connsiteX211" fmla="*/ 5810250 w 6219825"/>
              <a:gd name="connsiteY211" fmla="*/ 5029200 h 6934200"/>
              <a:gd name="connsiteX212" fmla="*/ 5819775 w 6219825"/>
              <a:gd name="connsiteY212" fmla="*/ 5095875 h 6934200"/>
              <a:gd name="connsiteX213" fmla="*/ 5829300 w 6219825"/>
              <a:gd name="connsiteY213" fmla="*/ 5229225 h 6934200"/>
              <a:gd name="connsiteX214" fmla="*/ 5848350 w 6219825"/>
              <a:gd name="connsiteY214" fmla="*/ 5353050 h 6934200"/>
              <a:gd name="connsiteX215" fmla="*/ 5867400 w 6219825"/>
              <a:gd name="connsiteY215" fmla="*/ 5448300 h 6934200"/>
              <a:gd name="connsiteX216" fmla="*/ 5886450 w 6219825"/>
              <a:gd name="connsiteY216" fmla="*/ 5686425 h 6934200"/>
              <a:gd name="connsiteX217" fmla="*/ 5895975 w 6219825"/>
              <a:gd name="connsiteY217" fmla="*/ 5772150 h 6934200"/>
              <a:gd name="connsiteX218" fmla="*/ 5905500 w 6219825"/>
              <a:gd name="connsiteY218" fmla="*/ 6600825 h 6934200"/>
              <a:gd name="connsiteX219" fmla="*/ 5934075 w 6219825"/>
              <a:gd name="connsiteY219" fmla="*/ 6686550 h 6934200"/>
              <a:gd name="connsiteX220" fmla="*/ 5962650 w 6219825"/>
              <a:gd name="connsiteY220" fmla="*/ 6781800 h 6934200"/>
              <a:gd name="connsiteX221" fmla="*/ 5972175 w 6219825"/>
              <a:gd name="connsiteY221" fmla="*/ 6810375 h 6934200"/>
              <a:gd name="connsiteX222" fmla="*/ 5981700 w 6219825"/>
              <a:gd name="connsiteY222" fmla="*/ 6838950 h 6934200"/>
              <a:gd name="connsiteX223" fmla="*/ 6000750 w 6219825"/>
              <a:gd name="connsiteY223" fmla="*/ 6867525 h 6934200"/>
              <a:gd name="connsiteX224" fmla="*/ 6048375 w 6219825"/>
              <a:gd name="connsiteY224" fmla="*/ 6934200 h 6934200"/>
              <a:gd name="connsiteX225" fmla="*/ 6153150 w 6219825"/>
              <a:gd name="connsiteY225" fmla="*/ 6924675 h 6934200"/>
              <a:gd name="connsiteX226" fmla="*/ 6172200 w 6219825"/>
              <a:gd name="connsiteY226" fmla="*/ 6886575 h 6934200"/>
              <a:gd name="connsiteX227" fmla="*/ 6191250 w 6219825"/>
              <a:gd name="connsiteY227" fmla="*/ 5934075 h 6934200"/>
              <a:gd name="connsiteX228" fmla="*/ 6219825 w 6219825"/>
              <a:gd name="connsiteY228" fmla="*/ 2743200 h 6934200"/>
              <a:gd name="connsiteX229" fmla="*/ 6210300 w 6219825"/>
              <a:gd name="connsiteY229" fmla="*/ 228600 h 6934200"/>
              <a:gd name="connsiteX230" fmla="*/ 6181725 w 6219825"/>
              <a:gd name="connsiteY230" fmla="*/ 104775 h 6934200"/>
              <a:gd name="connsiteX231" fmla="*/ 6172200 w 6219825"/>
              <a:gd name="connsiteY231" fmla="*/ 47625 h 6934200"/>
              <a:gd name="connsiteX232" fmla="*/ 6096000 w 6219825"/>
              <a:gd name="connsiteY23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991100 w 6219825"/>
              <a:gd name="connsiteY185" fmla="*/ 3762375 h 6934200"/>
              <a:gd name="connsiteX186" fmla="*/ 5076825 w 6219825"/>
              <a:gd name="connsiteY186" fmla="*/ 3790950 h 6934200"/>
              <a:gd name="connsiteX187" fmla="*/ 5105400 w 6219825"/>
              <a:gd name="connsiteY187" fmla="*/ 3800475 h 6934200"/>
              <a:gd name="connsiteX188" fmla="*/ 5200650 w 6219825"/>
              <a:gd name="connsiteY188" fmla="*/ 3838575 h 6934200"/>
              <a:gd name="connsiteX189" fmla="*/ 5257800 w 6219825"/>
              <a:gd name="connsiteY189" fmla="*/ 3886200 h 6934200"/>
              <a:gd name="connsiteX190" fmla="*/ 5295900 w 6219825"/>
              <a:gd name="connsiteY190" fmla="*/ 3943350 h 6934200"/>
              <a:gd name="connsiteX191" fmla="*/ 5334000 w 6219825"/>
              <a:gd name="connsiteY191" fmla="*/ 3981450 h 6934200"/>
              <a:gd name="connsiteX192" fmla="*/ 5343525 w 6219825"/>
              <a:gd name="connsiteY192" fmla="*/ 4010025 h 6934200"/>
              <a:gd name="connsiteX193" fmla="*/ 5410200 w 6219825"/>
              <a:gd name="connsiteY193" fmla="*/ 4067175 h 6934200"/>
              <a:gd name="connsiteX194" fmla="*/ 5438775 w 6219825"/>
              <a:gd name="connsiteY194" fmla="*/ 4076700 h 6934200"/>
              <a:gd name="connsiteX195" fmla="*/ 5495925 w 6219825"/>
              <a:gd name="connsiteY195" fmla="*/ 4133850 h 6934200"/>
              <a:gd name="connsiteX196" fmla="*/ 5562600 w 6219825"/>
              <a:gd name="connsiteY196" fmla="*/ 4171950 h 6934200"/>
              <a:gd name="connsiteX197" fmla="*/ 5591175 w 6219825"/>
              <a:gd name="connsiteY197" fmla="*/ 4229100 h 6934200"/>
              <a:gd name="connsiteX198" fmla="*/ 5600700 w 6219825"/>
              <a:gd name="connsiteY198" fmla="*/ 4257675 h 6934200"/>
              <a:gd name="connsiteX199" fmla="*/ 5619750 w 6219825"/>
              <a:gd name="connsiteY199" fmla="*/ 4295775 h 6934200"/>
              <a:gd name="connsiteX200" fmla="*/ 5629275 w 6219825"/>
              <a:gd name="connsiteY200" fmla="*/ 4333875 h 6934200"/>
              <a:gd name="connsiteX201" fmla="*/ 5648325 w 6219825"/>
              <a:gd name="connsiteY201" fmla="*/ 4362450 h 6934200"/>
              <a:gd name="connsiteX202" fmla="*/ 5657850 w 6219825"/>
              <a:gd name="connsiteY202" fmla="*/ 4391025 h 6934200"/>
              <a:gd name="connsiteX203" fmla="*/ 5695950 w 6219825"/>
              <a:gd name="connsiteY203" fmla="*/ 4448175 h 6934200"/>
              <a:gd name="connsiteX204" fmla="*/ 5705475 w 6219825"/>
              <a:gd name="connsiteY204" fmla="*/ 4495800 h 6934200"/>
              <a:gd name="connsiteX205" fmla="*/ 5734050 w 6219825"/>
              <a:gd name="connsiteY205" fmla="*/ 4524375 h 6934200"/>
              <a:gd name="connsiteX206" fmla="*/ 5753100 w 6219825"/>
              <a:gd name="connsiteY206" fmla="*/ 4562475 h 6934200"/>
              <a:gd name="connsiteX207" fmla="*/ 5772150 w 6219825"/>
              <a:gd name="connsiteY207" fmla="*/ 4619625 h 6934200"/>
              <a:gd name="connsiteX208" fmla="*/ 5781675 w 6219825"/>
              <a:gd name="connsiteY208" fmla="*/ 4648200 h 6934200"/>
              <a:gd name="connsiteX209" fmla="*/ 5791200 w 6219825"/>
              <a:gd name="connsiteY209" fmla="*/ 4676775 h 6934200"/>
              <a:gd name="connsiteX210" fmla="*/ 5810250 w 6219825"/>
              <a:gd name="connsiteY210" fmla="*/ 5029200 h 6934200"/>
              <a:gd name="connsiteX211" fmla="*/ 5819775 w 6219825"/>
              <a:gd name="connsiteY211" fmla="*/ 5095875 h 6934200"/>
              <a:gd name="connsiteX212" fmla="*/ 5829300 w 6219825"/>
              <a:gd name="connsiteY212" fmla="*/ 5229225 h 6934200"/>
              <a:gd name="connsiteX213" fmla="*/ 5848350 w 6219825"/>
              <a:gd name="connsiteY213" fmla="*/ 5353050 h 6934200"/>
              <a:gd name="connsiteX214" fmla="*/ 5867400 w 6219825"/>
              <a:gd name="connsiteY214" fmla="*/ 5448300 h 6934200"/>
              <a:gd name="connsiteX215" fmla="*/ 5886450 w 6219825"/>
              <a:gd name="connsiteY215" fmla="*/ 5686425 h 6934200"/>
              <a:gd name="connsiteX216" fmla="*/ 5895975 w 6219825"/>
              <a:gd name="connsiteY216" fmla="*/ 5772150 h 6934200"/>
              <a:gd name="connsiteX217" fmla="*/ 5905500 w 6219825"/>
              <a:gd name="connsiteY217" fmla="*/ 6600825 h 6934200"/>
              <a:gd name="connsiteX218" fmla="*/ 5934075 w 6219825"/>
              <a:gd name="connsiteY218" fmla="*/ 6686550 h 6934200"/>
              <a:gd name="connsiteX219" fmla="*/ 5962650 w 6219825"/>
              <a:gd name="connsiteY219" fmla="*/ 6781800 h 6934200"/>
              <a:gd name="connsiteX220" fmla="*/ 5972175 w 6219825"/>
              <a:gd name="connsiteY220" fmla="*/ 6810375 h 6934200"/>
              <a:gd name="connsiteX221" fmla="*/ 5981700 w 6219825"/>
              <a:gd name="connsiteY221" fmla="*/ 6838950 h 6934200"/>
              <a:gd name="connsiteX222" fmla="*/ 6000750 w 6219825"/>
              <a:gd name="connsiteY222" fmla="*/ 6867525 h 6934200"/>
              <a:gd name="connsiteX223" fmla="*/ 6048375 w 6219825"/>
              <a:gd name="connsiteY223" fmla="*/ 6934200 h 6934200"/>
              <a:gd name="connsiteX224" fmla="*/ 6153150 w 6219825"/>
              <a:gd name="connsiteY224" fmla="*/ 6924675 h 6934200"/>
              <a:gd name="connsiteX225" fmla="*/ 6172200 w 6219825"/>
              <a:gd name="connsiteY225" fmla="*/ 6886575 h 6934200"/>
              <a:gd name="connsiteX226" fmla="*/ 6191250 w 6219825"/>
              <a:gd name="connsiteY226" fmla="*/ 5934075 h 6934200"/>
              <a:gd name="connsiteX227" fmla="*/ 6219825 w 6219825"/>
              <a:gd name="connsiteY227" fmla="*/ 2743200 h 6934200"/>
              <a:gd name="connsiteX228" fmla="*/ 6210300 w 6219825"/>
              <a:gd name="connsiteY228" fmla="*/ 228600 h 6934200"/>
              <a:gd name="connsiteX229" fmla="*/ 6181725 w 6219825"/>
              <a:gd name="connsiteY229" fmla="*/ 104775 h 6934200"/>
              <a:gd name="connsiteX230" fmla="*/ 6172200 w 6219825"/>
              <a:gd name="connsiteY230" fmla="*/ 47625 h 6934200"/>
              <a:gd name="connsiteX231" fmla="*/ 6096000 w 6219825"/>
              <a:gd name="connsiteY23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533900 w 6219825"/>
              <a:gd name="connsiteY180" fmla="*/ 3657600 h 6934200"/>
              <a:gd name="connsiteX181" fmla="*/ 4572000 w 6219825"/>
              <a:gd name="connsiteY181" fmla="*/ 3676650 h 6934200"/>
              <a:gd name="connsiteX182" fmla="*/ 4657725 w 6219825"/>
              <a:gd name="connsiteY182" fmla="*/ 3714750 h 6934200"/>
              <a:gd name="connsiteX183" fmla="*/ 4762500 w 6219825"/>
              <a:gd name="connsiteY183" fmla="*/ 3743325 h 6934200"/>
              <a:gd name="connsiteX184" fmla="*/ 4991100 w 6219825"/>
              <a:gd name="connsiteY184" fmla="*/ 3762375 h 6934200"/>
              <a:gd name="connsiteX185" fmla="*/ 5076825 w 6219825"/>
              <a:gd name="connsiteY185" fmla="*/ 3790950 h 6934200"/>
              <a:gd name="connsiteX186" fmla="*/ 5105400 w 6219825"/>
              <a:gd name="connsiteY186" fmla="*/ 3800475 h 6934200"/>
              <a:gd name="connsiteX187" fmla="*/ 5200650 w 6219825"/>
              <a:gd name="connsiteY187" fmla="*/ 3838575 h 6934200"/>
              <a:gd name="connsiteX188" fmla="*/ 5257800 w 6219825"/>
              <a:gd name="connsiteY188" fmla="*/ 3886200 h 6934200"/>
              <a:gd name="connsiteX189" fmla="*/ 5295900 w 6219825"/>
              <a:gd name="connsiteY189" fmla="*/ 3943350 h 6934200"/>
              <a:gd name="connsiteX190" fmla="*/ 5334000 w 6219825"/>
              <a:gd name="connsiteY190" fmla="*/ 3981450 h 6934200"/>
              <a:gd name="connsiteX191" fmla="*/ 5343525 w 6219825"/>
              <a:gd name="connsiteY191" fmla="*/ 4010025 h 6934200"/>
              <a:gd name="connsiteX192" fmla="*/ 5410200 w 6219825"/>
              <a:gd name="connsiteY192" fmla="*/ 4067175 h 6934200"/>
              <a:gd name="connsiteX193" fmla="*/ 5438775 w 6219825"/>
              <a:gd name="connsiteY193" fmla="*/ 4076700 h 6934200"/>
              <a:gd name="connsiteX194" fmla="*/ 5495925 w 6219825"/>
              <a:gd name="connsiteY194" fmla="*/ 4133850 h 6934200"/>
              <a:gd name="connsiteX195" fmla="*/ 5562600 w 6219825"/>
              <a:gd name="connsiteY195" fmla="*/ 4171950 h 6934200"/>
              <a:gd name="connsiteX196" fmla="*/ 5591175 w 6219825"/>
              <a:gd name="connsiteY196" fmla="*/ 4229100 h 6934200"/>
              <a:gd name="connsiteX197" fmla="*/ 5600700 w 6219825"/>
              <a:gd name="connsiteY197" fmla="*/ 4257675 h 6934200"/>
              <a:gd name="connsiteX198" fmla="*/ 5619750 w 6219825"/>
              <a:gd name="connsiteY198" fmla="*/ 4295775 h 6934200"/>
              <a:gd name="connsiteX199" fmla="*/ 5629275 w 6219825"/>
              <a:gd name="connsiteY199" fmla="*/ 4333875 h 6934200"/>
              <a:gd name="connsiteX200" fmla="*/ 5648325 w 6219825"/>
              <a:gd name="connsiteY200" fmla="*/ 4362450 h 6934200"/>
              <a:gd name="connsiteX201" fmla="*/ 5657850 w 6219825"/>
              <a:gd name="connsiteY201" fmla="*/ 4391025 h 6934200"/>
              <a:gd name="connsiteX202" fmla="*/ 5695950 w 6219825"/>
              <a:gd name="connsiteY202" fmla="*/ 4448175 h 6934200"/>
              <a:gd name="connsiteX203" fmla="*/ 5705475 w 6219825"/>
              <a:gd name="connsiteY203" fmla="*/ 4495800 h 6934200"/>
              <a:gd name="connsiteX204" fmla="*/ 5734050 w 6219825"/>
              <a:gd name="connsiteY204" fmla="*/ 4524375 h 6934200"/>
              <a:gd name="connsiteX205" fmla="*/ 5753100 w 6219825"/>
              <a:gd name="connsiteY205" fmla="*/ 4562475 h 6934200"/>
              <a:gd name="connsiteX206" fmla="*/ 5772150 w 6219825"/>
              <a:gd name="connsiteY206" fmla="*/ 4619625 h 6934200"/>
              <a:gd name="connsiteX207" fmla="*/ 5781675 w 6219825"/>
              <a:gd name="connsiteY207" fmla="*/ 4648200 h 6934200"/>
              <a:gd name="connsiteX208" fmla="*/ 5791200 w 6219825"/>
              <a:gd name="connsiteY208" fmla="*/ 4676775 h 6934200"/>
              <a:gd name="connsiteX209" fmla="*/ 5810250 w 6219825"/>
              <a:gd name="connsiteY209" fmla="*/ 5029200 h 6934200"/>
              <a:gd name="connsiteX210" fmla="*/ 5819775 w 6219825"/>
              <a:gd name="connsiteY210" fmla="*/ 5095875 h 6934200"/>
              <a:gd name="connsiteX211" fmla="*/ 5829300 w 6219825"/>
              <a:gd name="connsiteY211" fmla="*/ 5229225 h 6934200"/>
              <a:gd name="connsiteX212" fmla="*/ 5848350 w 6219825"/>
              <a:gd name="connsiteY212" fmla="*/ 5353050 h 6934200"/>
              <a:gd name="connsiteX213" fmla="*/ 5867400 w 6219825"/>
              <a:gd name="connsiteY213" fmla="*/ 5448300 h 6934200"/>
              <a:gd name="connsiteX214" fmla="*/ 5886450 w 6219825"/>
              <a:gd name="connsiteY214" fmla="*/ 5686425 h 6934200"/>
              <a:gd name="connsiteX215" fmla="*/ 5895975 w 6219825"/>
              <a:gd name="connsiteY215" fmla="*/ 5772150 h 6934200"/>
              <a:gd name="connsiteX216" fmla="*/ 5905500 w 6219825"/>
              <a:gd name="connsiteY216" fmla="*/ 6600825 h 6934200"/>
              <a:gd name="connsiteX217" fmla="*/ 5934075 w 6219825"/>
              <a:gd name="connsiteY217" fmla="*/ 6686550 h 6934200"/>
              <a:gd name="connsiteX218" fmla="*/ 5962650 w 6219825"/>
              <a:gd name="connsiteY218" fmla="*/ 6781800 h 6934200"/>
              <a:gd name="connsiteX219" fmla="*/ 5972175 w 6219825"/>
              <a:gd name="connsiteY219" fmla="*/ 6810375 h 6934200"/>
              <a:gd name="connsiteX220" fmla="*/ 5981700 w 6219825"/>
              <a:gd name="connsiteY220" fmla="*/ 6838950 h 6934200"/>
              <a:gd name="connsiteX221" fmla="*/ 6000750 w 6219825"/>
              <a:gd name="connsiteY221" fmla="*/ 6867525 h 6934200"/>
              <a:gd name="connsiteX222" fmla="*/ 6048375 w 6219825"/>
              <a:gd name="connsiteY222" fmla="*/ 6934200 h 6934200"/>
              <a:gd name="connsiteX223" fmla="*/ 6153150 w 6219825"/>
              <a:gd name="connsiteY223" fmla="*/ 6924675 h 6934200"/>
              <a:gd name="connsiteX224" fmla="*/ 6172200 w 6219825"/>
              <a:gd name="connsiteY224" fmla="*/ 6886575 h 6934200"/>
              <a:gd name="connsiteX225" fmla="*/ 6191250 w 6219825"/>
              <a:gd name="connsiteY225" fmla="*/ 5934075 h 6934200"/>
              <a:gd name="connsiteX226" fmla="*/ 6219825 w 6219825"/>
              <a:gd name="connsiteY226" fmla="*/ 2743200 h 6934200"/>
              <a:gd name="connsiteX227" fmla="*/ 6210300 w 6219825"/>
              <a:gd name="connsiteY227" fmla="*/ 228600 h 6934200"/>
              <a:gd name="connsiteX228" fmla="*/ 6181725 w 6219825"/>
              <a:gd name="connsiteY228" fmla="*/ 104775 h 6934200"/>
              <a:gd name="connsiteX229" fmla="*/ 6172200 w 6219825"/>
              <a:gd name="connsiteY229" fmla="*/ 47625 h 6934200"/>
              <a:gd name="connsiteX230" fmla="*/ 6096000 w 6219825"/>
              <a:gd name="connsiteY23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52700 w 6219825"/>
              <a:gd name="connsiteY164" fmla="*/ 3495675 h 6934200"/>
              <a:gd name="connsiteX165" fmla="*/ 2590800 w 6219825"/>
              <a:gd name="connsiteY165" fmla="*/ 3486150 h 6934200"/>
              <a:gd name="connsiteX166" fmla="*/ 2628900 w 6219825"/>
              <a:gd name="connsiteY166" fmla="*/ 3467100 h 6934200"/>
              <a:gd name="connsiteX167" fmla="*/ 2762250 w 6219825"/>
              <a:gd name="connsiteY167" fmla="*/ 3448050 h 6934200"/>
              <a:gd name="connsiteX168" fmla="*/ 3209925 w 6219825"/>
              <a:gd name="connsiteY168" fmla="*/ 3457575 h 6934200"/>
              <a:gd name="connsiteX169" fmla="*/ 3267075 w 6219825"/>
              <a:gd name="connsiteY169" fmla="*/ 3467100 h 6934200"/>
              <a:gd name="connsiteX170" fmla="*/ 3419475 w 6219825"/>
              <a:gd name="connsiteY170" fmla="*/ 3486150 h 6934200"/>
              <a:gd name="connsiteX171" fmla="*/ 3514725 w 6219825"/>
              <a:gd name="connsiteY171" fmla="*/ 3514725 h 6934200"/>
              <a:gd name="connsiteX172" fmla="*/ 3543300 w 6219825"/>
              <a:gd name="connsiteY172" fmla="*/ 3524250 h 6934200"/>
              <a:gd name="connsiteX173" fmla="*/ 3581400 w 6219825"/>
              <a:gd name="connsiteY173" fmla="*/ 3533775 h 6934200"/>
              <a:gd name="connsiteX174" fmla="*/ 3676650 w 6219825"/>
              <a:gd name="connsiteY174" fmla="*/ 3562350 h 6934200"/>
              <a:gd name="connsiteX175" fmla="*/ 3714750 w 6219825"/>
              <a:gd name="connsiteY175" fmla="*/ 3571875 h 6934200"/>
              <a:gd name="connsiteX176" fmla="*/ 3876675 w 6219825"/>
              <a:gd name="connsiteY176" fmla="*/ 3581400 h 6934200"/>
              <a:gd name="connsiteX177" fmla="*/ 4038600 w 6219825"/>
              <a:gd name="connsiteY177" fmla="*/ 3600450 h 6934200"/>
              <a:gd name="connsiteX178" fmla="*/ 4391025 w 6219825"/>
              <a:gd name="connsiteY178" fmla="*/ 3609975 h 6934200"/>
              <a:gd name="connsiteX179" fmla="*/ 4533900 w 6219825"/>
              <a:gd name="connsiteY179" fmla="*/ 3657600 h 6934200"/>
              <a:gd name="connsiteX180" fmla="*/ 4572000 w 6219825"/>
              <a:gd name="connsiteY180" fmla="*/ 3676650 h 6934200"/>
              <a:gd name="connsiteX181" fmla="*/ 4657725 w 6219825"/>
              <a:gd name="connsiteY181" fmla="*/ 3714750 h 6934200"/>
              <a:gd name="connsiteX182" fmla="*/ 4762500 w 6219825"/>
              <a:gd name="connsiteY182" fmla="*/ 3743325 h 6934200"/>
              <a:gd name="connsiteX183" fmla="*/ 4991100 w 6219825"/>
              <a:gd name="connsiteY183" fmla="*/ 3762375 h 6934200"/>
              <a:gd name="connsiteX184" fmla="*/ 5076825 w 6219825"/>
              <a:gd name="connsiteY184" fmla="*/ 3790950 h 6934200"/>
              <a:gd name="connsiteX185" fmla="*/ 5105400 w 6219825"/>
              <a:gd name="connsiteY185" fmla="*/ 3800475 h 6934200"/>
              <a:gd name="connsiteX186" fmla="*/ 5200650 w 6219825"/>
              <a:gd name="connsiteY186" fmla="*/ 3838575 h 6934200"/>
              <a:gd name="connsiteX187" fmla="*/ 5257800 w 6219825"/>
              <a:gd name="connsiteY187" fmla="*/ 3886200 h 6934200"/>
              <a:gd name="connsiteX188" fmla="*/ 5295900 w 6219825"/>
              <a:gd name="connsiteY188" fmla="*/ 3943350 h 6934200"/>
              <a:gd name="connsiteX189" fmla="*/ 5334000 w 6219825"/>
              <a:gd name="connsiteY189" fmla="*/ 3981450 h 6934200"/>
              <a:gd name="connsiteX190" fmla="*/ 5343525 w 6219825"/>
              <a:gd name="connsiteY190" fmla="*/ 4010025 h 6934200"/>
              <a:gd name="connsiteX191" fmla="*/ 5410200 w 6219825"/>
              <a:gd name="connsiteY191" fmla="*/ 4067175 h 6934200"/>
              <a:gd name="connsiteX192" fmla="*/ 5438775 w 6219825"/>
              <a:gd name="connsiteY192" fmla="*/ 4076700 h 6934200"/>
              <a:gd name="connsiteX193" fmla="*/ 5495925 w 6219825"/>
              <a:gd name="connsiteY193" fmla="*/ 4133850 h 6934200"/>
              <a:gd name="connsiteX194" fmla="*/ 5562600 w 6219825"/>
              <a:gd name="connsiteY194" fmla="*/ 4171950 h 6934200"/>
              <a:gd name="connsiteX195" fmla="*/ 5591175 w 6219825"/>
              <a:gd name="connsiteY195" fmla="*/ 4229100 h 6934200"/>
              <a:gd name="connsiteX196" fmla="*/ 5600700 w 6219825"/>
              <a:gd name="connsiteY196" fmla="*/ 4257675 h 6934200"/>
              <a:gd name="connsiteX197" fmla="*/ 5619750 w 6219825"/>
              <a:gd name="connsiteY197" fmla="*/ 4295775 h 6934200"/>
              <a:gd name="connsiteX198" fmla="*/ 5629275 w 6219825"/>
              <a:gd name="connsiteY198" fmla="*/ 4333875 h 6934200"/>
              <a:gd name="connsiteX199" fmla="*/ 5648325 w 6219825"/>
              <a:gd name="connsiteY199" fmla="*/ 4362450 h 6934200"/>
              <a:gd name="connsiteX200" fmla="*/ 5657850 w 6219825"/>
              <a:gd name="connsiteY200" fmla="*/ 4391025 h 6934200"/>
              <a:gd name="connsiteX201" fmla="*/ 5695950 w 6219825"/>
              <a:gd name="connsiteY201" fmla="*/ 4448175 h 6934200"/>
              <a:gd name="connsiteX202" fmla="*/ 5705475 w 6219825"/>
              <a:gd name="connsiteY202" fmla="*/ 4495800 h 6934200"/>
              <a:gd name="connsiteX203" fmla="*/ 5734050 w 6219825"/>
              <a:gd name="connsiteY203" fmla="*/ 4524375 h 6934200"/>
              <a:gd name="connsiteX204" fmla="*/ 5753100 w 6219825"/>
              <a:gd name="connsiteY204" fmla="*/ 4562475 h 6934200"/>
              <a:gd name="connsiteX205" fmla="*/ 5772150 w 6219825"/>
              <a:gd name="connsiteY205" fmla="*/ 4619625 h 6934200"/>
              <a:gd name="connsiteX206" fmla="*/ 5781675 w 6219825"/>
              <a:gd name="connsiteY206" fmla="*/ 4648200 h 6934200"/>
              <a:gd name="connsiteX207" fmla="*/ 5791200 w 6219825"/>
              <a:gd name="connsiteY207" fmla="*/ 4676775 h 6934200"/>
              <a:gd name="connsiteX208" fmla="*/ 5810250 w 6219825"/>
              <a:gd name="connsiteY208" fmla="*/ 5029200 h 6934200"/>
              <a:gd name="connsiteX209" fmla="*/ 5819775 w 6219825"/>
              <a:gd name="connsiteY209" fmla="*/ 5095875 h 6934200"/>
              <a:gd name="connsiteX210" fmla="*/ 5829300 w 6219825"/>
              <a:gd name="connsiteY210" fmla="*/ 5229225 h 6934200"/>
              <a:gd name="connsiteX211" fmla="*/ 5848350 w 6219825"/>
              <a:gd name="connsiteY211" fmla="*/ 5353050 h 6934200"/>
              <a:gd name="connsiteX212" fmla="*/ 5867400 w 6219825"/>
              <a:gd name="connsiteY212" fmla="*/ 5448300 h 6934200"/>
              <a:gd name="connsiteX213" fmla="*/ 5886450 w 6219825"/>
              <a:gd name="connsiteY213" fmla="*/ 5686425 h 6934200"/>
              <a:gd name="connsiteX214" fmla="*/ 5895975 w 6219825"/>
              <a:gd name="connsiteY214" fmla="*/ 5772150 h 6934200"/>
              <a:gd name="connsiteX215" fmla="*/ 5905500 w 6219825"/>
              <a:gd name="connsiteY215" fmla="*/ 6600825 h 6934200"/>
              <a:gd name="connsiteX216" fmla="*/ 5934075 w 6219825"/>
              <a:gd name="connsiteY216" fmla="*/ 6686550 h 6934200"/>
              <a:gd name="connsiteX217" fmla="*/ 5962650 w 6219825"/>
              <a:gd name="connsiteY217" fmla="*/ 6781800 h 6934200"/>
              <a:gd name="connsiteX218" fmla="*/ 5972175 w 6219825"/>
              <a:gd name="connsiteY218" fmla="*/ 6810375 h 6934200"/>
              <a:gd name="connsiteX219" fmla="*/ 5981700 w 6219825"/>
              <a:gd name="connsiteY219" fmla="*/ 6838950 h 6934200"/>
              <a:gd name="connsiteX220" fmla="*/ 6000750 w 6219825"/>
              <a:gd name="connsiteY220" fmla="*/ 6867525 h 6934200"/>
              <a:gd name="connsiteX221" fmla="*/ 6048375 w 6219825"/>
              <a:gd name="connsiteY221" fmla="*/ 6934200 h 6934200"/>
              <a:gd name="connsiteX222" fmla="*/ 6153150 w 6219825"/>
              <a:gd name="connsiteY222" fmla="*/ 6924675 h 6934200"/>
              <a:gd name="connsiteX223" fmla="*/ 6172200 w 6219825"/>
              <a:gd name="connsiteY223" fmla="*/ 6886575 h 6934200"/>
              <a:gd name="connsiteX224" fmla="*/ 6191250 w 6219825"/>
              <a:gd name="connsiteY224" fmla="*/ 5934075 h 6934200"/>
              <a:gd name="connsiteX225" fmla="*/ 6219825 w 6219825"/>
              <a:gd name="connsiteY225" fmla="*/ 2743200 h 6934200"/>
              <a:gd name="connsiteX226" fmla="*/ 6210300 w 6219825"/>
              <a:gd name="connsiteY226" fmla="*/ 228600 h 6934200"/>
              <a:gd name="connsiteX227" fmla="*/ 6181725 w 6219825"/>
              <a:gd name="connsiteY227" fmla="*/ 104775 h 6934200"/>
              <a:gd name="connsiteX228" fmla="*/ 6172200 w 6219825"/>
              <a:gd name="connsiteY228" fmla="*/ 47625 h 6934200"/>
              <a:gd name="connsiteX229" fmla="*/ 6096000 w 6219825"/>
              <a:gd name="connsiteY22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90800 w 6219825"/>
              <a:gd name="connsiteY164" fmla="*/ 3486150 h 6934200"/>
              <a:gd name="connsiteX165" fmla="*/ 2628900 w 6219825"/>
              <a:gd name="connsiteY165" fmla="*/ 3467100 h 6934200"/>
              <a:gd name="connsiteX166" fmla="*/ 2762250 w 6219825"/>
              <a:gd name="connsiteY166" fmla="*/ 3448050 h 6934200"/>
              <a:gd name="connsiteX167" fmla="*/ 3209925 w 6219825"/>
              <a:gd name="connsiteY167" fmla="*/ 3457575 h 6934200"/>
              <a:gd name="connsiteX168" fmla="*/ 3267075 w 6219825"/>
              <a:gd name="connsiteY168" fmla="*/ 3467100 h 6934200"/>
              <a:gd name="connsiteX169" fmla="*/ 3419475 w 6219825"/>
              <a:gd name="connsiteY169" fmla="*/ 3486150 h 6934200"/>
              <a:gd name="connsiteX170" fmla="*/ 3514725 w 6219825"/>
              <a:gd name="connsiteY170" fmla="*/ 3514725 h 6934200"/>
              <a:gd name="connsiteX171" fmla="*/ 3543300 w 6219825"/>
              <a:gd name="connsiteY171" fmla="*/ 3524250 h 6934200"/>
              <a:gd name="connsiteX172" fmla="*/ 3581400 w 6219825"/>
              <a:gd name="connsiteY172" fmla="*/ 3533775 h 6934200"/>
              <a:gd name="connsiteX173" fmla="*/ 3676650 w 6219825"/>
              <a:gd name="connsiteY173" fmla="*/ 3562350 h 6934200"/>
              <a:gd name="connsiteX174" fmla="*/ 3714750 w 6219825"/>
              <a:gd name="connsiteY174" fmla="*/ 3571875 h 6934200"/>
              <a:gd name="connsiteX175" fmla="*/ 3876675 w 6219825"/>
              <a:gd name="connsiteY175" fmla="*/ 3581400 h 6934200"/>
              <a:gd name="connsiteX176" fmla="*/ 4038600 w 6219825"/>
              <a:gd name="connsiteY176" fmla="*/ 3600450 h 6934200"/>
              <a:gd name="connsiteX177" fmla="*/ 4391025 w 6219825"/>
              <a:gd name="connsiteY177" fmla="*/ 3609975 h 6934200"/>
              <a:gd name="connsiteX178" fmla="*/ 4533900 w 6219825"/>
              <a:gd name="connsiteY178" fmla="*/ 3657600 h 6934200"/>
              <a:gd name="connsiteX179" fmla="*/ 4572000 w 6219825"/>
              <a:gd name="connsiteY179" fmla="*/ 3676650 h 6934200"/>
              <a:gd name="connsiteX180" fmla="*/ 4657725 w 6219825"/>
              <a:gd name="connsiteY180" fmla="*/ 3714750 h 6934200"/>
              <a:gd name="connsiteX181" fmla="*/ 4762500 w 6219825"/>
              <a:gd name="connsiteY181" fmla="*/ 3743325 h 6934200"/>
              <a:gd name="connsiteX182" fmla="*/ 4991100 w 6219825"/>
              <a:gd name="connsiteY182" fmla="*/ 3762375 h 6934200"/>
              <a:gd name="connsiteX183" fmla="*/ 5076825 w 6219825"/>
              <a:gd name="connsiteY183" fmla="*/ 3790950 h 6934200"/>
              <a:gd name="connsiteX184" fmla="*/ 5105400 w 6219825"/>
              <a:gd name="connsiteY184" fmla="*/ 3800475 h 6934200"/>
              <a:gd name="connsiteX185" fmla="*/ 5200650 w 6219825"/>
              <a:gd name="connsiteY185" fmla="*/ 3838575 h 6934200"/>
              <a:gd name="connsiteX186" fmla="*/ 5257800 w 6219825"/>
              <a:gd name="connsiteY186" fmla="*/ 3886200 h 6934200"/>
              <a:gd name="connsiteX187" fmla="*/ 5295900 w 6219825"/>
              <a:gd name="connsiteY187" fmla="*/ 3943350 h 6934200"/>
              <a:gd name="connsiteX188" fmla="*/ 5334000 w 6219825"/>
              <a:gd name="connsiteY188" fmla="*/ 3981450 h 6934200"/>
              <a:gd name="connsiteX189" fmla="*/ 5343525 w 6219825"/>
              <a:gd name="connsiteY189" fmla="*/ 4010025 h 6934200"/>
              <a:gd name="connsiteX190" fmla="*/ 5410200 w 6219825"/>
              <a:gd name="connsiteY190" fmla="*/ 4067175 h 6934200"/>
              <a:gd name="connsiteX191" fmla="*/ 5438775 w 6219825"/>
              <a:gd name="connsiteY191" fmla="*/ 4076700 h 6934200"/>
              <a:gd name="connsiteX192" fmla="*/ 5495925 w 6219825"/>
              <a:gd name="connsiteY192" fmla="*/ 4133850 h 6934200"/>
              <a:gd name="connsiteX193" fmla="*/ 5562600 w 6219825"/>
              <a:gd name="connsiteY193" fmla="*/ 4171950 h 6934200"/>
              <a:gd name="connsiteX194" fmla="*/ 5591175 w 6219825"/>
              <a:gd name="connsiteY194" fmla="*/ 4229100 h 6934200"/>
              <a:gd name="connsiteX195" fmla="*/ 5600700 w 6219825"/>
              <a:gd name="connsiteY195" fmla="*/ 4257675 h 6934200"/>
              <a:gd name="connsiteX196" fmla="*/ 5619750 w 6219825"/>
              <a:gd name="connsiteY196" fmla="*/ 4295775 h 6934200"/>
              <a:gd name="connsiteX197" fmla="*/ 5629275 w 6219825"/>
              <a:gd name="connsiteY197" fmla="*/ 4333875 h 6934200"/>
              <a:gd name="connsiteX198" fmla="*/ 5648325 w 6219825"/>
              <a:gd name="connsiteY198" fmla="*/ 4362450 h 6934200"/>
              <a:gd name="connsiteX199" fmla="*/ 5657850 w 6219825"/>
              <a:gd name="connsiteY199" fmla="*/ 4391025 h 6934200"/>
              <a:gd name="connsiteX200" fmla="*/ 5695950 w 6219825"/>
              <a:gd name="connsiteY200" fmla="*/ 4448175 h 6934200"/>
              <a:gd name="connsiteX201" fmla="*/ 5705475 w 6219825"/>
              <a:gd name="connsiteY201" fmla="*/ 4495800 h 6934200"/>
              <a:gd name="connsiteX202" fmla="*/ 5734050 w 6219825"/>
              <a:gd name="connsiteY202" fmla="*/ 4524375 h 6934200"/>
              <a:gd name="connsiteX203" fmla="*/ 5753100 w 6219825"/>
              <a:gd name="connsiteY203" fmla="*/ 4562475 h 6934200"/>
              <a:gd name="connsiteX204" fmla="*/ 5772150 w 6219825"/>
              <a:gd name="connsiteY204" fmla="*/ 4619625 h 6934200"/>
              <a:gd name="connsiteX205" fmla="*/ 5781675 w 6219825"/>
              <a:gd name="connsiteY205" fmla="*/ 4648200 h 6934200"/>
              <a:gd name="connsiteX206" fmla="*/ 5791200 w 6219825"/>
              <a:gd name="connsiteY206" fmla="*/ 4676775 h 6934200"/>
              <a:gd name="connsiteX207" fmla="*/ 5810250 w 6219825"/>
              <a:gd name="connsiteY207" fmla="*/ 5029200 h 6934200"/>
              <a:gd name="connsiteX208" fmla="*/ 5819775 w 6219825"/>
              <a:gd name="connsiteY208" fmla="*/ 5095875 h 6934200"/>
              <a:gd name="connsiteX209" fmla="*/ 5829300 w 6219825"/>
              <a:gd name="connsiteY209" fmla="*/ 5229225 h 6934200"/>
              <a:gd name="connsiteX210" fmla="*/ 5848350 w 6219825"/>
              <a:gd name="connsiteY210" fmla="*/ 5353050 h 6934200"/>
              <a:gd name="connsiteX211" fmla="*/ 5867400 w 6219825"/>
              <a:gd name="connsiteY211" fmla="*/ 5448300 h 6934200"/>
              <a:gd name="connsiteX212" fmla="*/ 5886450 w 6219825"/>
              <a:gd name="connsiteY212" fmla="*/ 5686425 h 6934200"/>
              <a:gd name="connsiteX213" fmla="*/ 5895975 w 6219825"/>
              <a:gd name="connsiteY213" fmla="*/ 5772150 h 6934200"/>
              <a:gd name="connsiteX214" fmla="*/ 5905500 w 6219825"/>
              <a:gd name="connsiteY214" fmla="*/ 6600825 h 6934200"/>
              <a:gd name="connsiteX215" fmla="*/ 5934075 w 6219825"/>
              <a:gd name="connsiteY215" fmla="*/ 6686550 h 6934200"/>
              <a:gd name="connsiteX216" fmla="*/ 5962650 w 6219825"/>
              <a:gd name="connsiteY216" fmla="*/ 6781800 h 6934200"/>
              <a:gd name="connsiteX217" fmla="*/ 5972175 w 6219825"/>
              <a:gd name="connsiteY217" fmla="*/ 6810375 h 6934200"/>
              <a:gd name="connsiteX218" fmla="*/ 5981700 w 6219825"/>
              <a:gd name="connsiteY218" fmla="*/ 6838950 h 6934200"/>
              <a:gd name="connsiteX219" fmla="*/ 6000750 w 6219825"/>
              <a:gd name="connsiteY219" fmla="*/ 6867525 h 6934200"/>
              <a:gd name="connsiteX220" fmla="*/ 6048375 w 6219825"/>
              <a:gd name="connsiteY220" fmla="*/ 6934200 h 6934200"/>
              <a:gd name="connsiteX221" fmla="*/ 6153150 w 6219825"/>
              <a:gd name="connsiteY221" fmla="*/ 6924675 h 6934200"/>
              <a:gd name="connsiteX222" fmla="*/ 6172200 w 6219825"/>
              <a:gd name="connsiteY222" fmla="*/ 6886575 h 6934200"/>
              <a:gd name="connsiteX223" fmla="*/ 6191250 w 6219825"/>
              <a:gd name="connsiteY223" fmla="*/ 5934075 h 6934200"/>
              <a:gd name="connsiteX224" fmla="*/ 6219825 w 6219825"/>
              <a:gd name="connsiteY224" fmla="*/ 2743200 h 6934200"/>
              <a:gd name="connsiteX225" fmla="*/ 6210300 w 6219825"/>
              <a:gd name="connsiteY225" fmla="*/ 228600 h 6934200"/>
              <a:gd name="connsiteX226" fmla="*/ 6181725 w 6219825"/>
              <a:gd name="connsiteY226" fmla="*/ 104775 h 6934200"/>
              <a:gd name="connsiteX227" fmla="*/ 6172200 w 6219825"/>
              <a:gd name="connsiteY227" fmla="*/ 47625 h 6934200"/>
              <a:gd name="connsiteX228" fmla="*/ 6096000 w 6219825"/>
              <a:gd name="connsiteY22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590800 w 6219825"/>
              <a:gd name="connsiteY163" fmla="*/ 3486150 h 6934200"/>
              <a:gd name="connsiteX164" fmla="*/ 2628900 w 6219825"/>
              <a:gd name="connsiteY164" fmla="*/ 3467100 h 6934200"/>
              <a:gd name="connsiteX165" fmla="*/ 2762250 w 6219825"/>
              <a:gd name="connsiteY165" fmla="*/ 3448050 h 6934200"/>
              <a:gd name="connsiteX166" fmla="*/ 3209925 w 6219825"/>
              <a:gd name="connsiteY166" fmla="*/ 3457575 h 6934200"/>
              <a:gd name="connsiteX167" fmla="*/ 3267075 w 6219825"/>
              <a:gd name="connsiteY167" fmla="*/ 3467100 h 6934200"/>
              <a:gd name="connsiteX168" fmla="*/ 3419475 w 6219825"/>
              <a:gd name="connsiteY168" fmla="*/ 3486150 h 6934200"/>
              <a:gd name="connsiteX169" fmla="*/ 3514725 w 6219825"/>
              <a:gd name="connsiteY169" fmla="*/ 3514725 h 6934200"/>
              <a:gd name="connsiteX170" fmla="*/ 3543300 w 6219825"/>
              <a:gd name="connsiteY170" fmla="*/ 3524250 h 6934200"/>
              <a:gd name="connsiteX171" fmla="*/ 3581400 w 6219825"/>
              <a:gd name="connsiteY171" fmla="*/ 3533775 h 6934200"/>
              <a:gd name="connsiteX172" fmla="*/ 3676650 w 6219825"/>
              <a:gd name="connsiteY172" fmla="*/ 3562350 h 6934200"/>
              <a:gd name="connsiteX173" fmla="*/ 3714750 w 6219825"/>
              <a:gd name="connsiteY173" fmla="*/ 3571875 h 6934200"/>
              <a:gd name="connsiteX174" fmla="*/ 3876675 w 6219825"/>
              <a:gd name="connsiteY174" fmla="*/ 3581400 h 6934200"/>
              <a:gd name="connsiteX175" fmla="*/ 4038600 w 6219825"/>
              <a:gd name="connsiteY175" fmla="*/ 3600450 h 6934200"/>
              <a:gd name="connsiteX176" fmla="*/ 4391025 w 6219825"/>
              <a:gd name="connsiteY176" fmla="*/ 3609975 h 6934200"/>
              <a:gd name="connsiteX177" fmla="*/ 4533900 w 6219825"/>
              <a:gd name="connsiteY177" fmla="*/ 3657600 h 6934200"/>
              <a:gd name="connsiteX178" fmla="*/ 4572000 w 6219825"/>
              <a:gd name="connsiteY178" fmla="*/ 3676650 h 6934200"/>
              <a:gd name="connsiteX179" fmla="*/ 4657725 w 6219825"/>
              <a:gd name="connsiteY179" fmla="*/ 3714750 h 6934200"/>
              <a:gd name="connsiteX180" fmla="*/ 4762500 w 6219825"/>
              <a:gd name="connsiteY180" fmla="*/ 3743325 h 6934200"/>
              <a:gd name="connsiteX181" fmla="*/ 4991100 w 6219825"/>
              <a:gd name="connsiteY181" fmla="*/ 3762375 h 6934200"/>
              <a:gd name="connsiteX182" fmla="*/ 5076825 w 6219825"/>
              <a:gd name="connsiteY182" fmla="*/ 3790950 h 6934200"/>
              <a:gd name="connsiteX183" fmla="*/ 5105400 w 6219825"/>
              <a:gd name="connsiteY183" fmla="*/ 3800475 h 6934200"/>
              <a:gd name="connsiteX184" fmla="*/ 5200650 w 6219825"/>
              <a:gd name="connsiteY184" fmla="*/ 3838575 h 6934200"/>
              <a:gd name="connsiteX185" fmla="*/ 5257800 w 6219825"/>
              <a:gd name="connsiteY185" fmla="*/ 3886200 h 6934200"/>
              <a:gd name="connsiteX186" fmla="*/ 5295900 w 6219825"/>
              <a:gd name="connsiteY186" fmla="*/ 3943350 h 6934200"/>
              <a:gd name="connsiteX187" fmla="*/ 5334000 w 6219825"/>
              <a:gd name="connsiteY187" fmla="*/ 3981450 h 6934200"/>
              <a:gd name="connsiteX188" fmla="*/ 5343525 w 6219825"/>
              <a:gd name="connsiteY188" fmla="*/ 4010025 h 6934200"/>
              <a:gd name="connsiteX189" fmla="*/ 5410200 w 6219825"/>
              <a:gd name="connsiteY189" fmla="*/ 4067175 h 6934200"/>
              <a:gd name="connsiteX190" fmla="*/ 5438775 w 6219825"/>
              <a:gd name="connsiteY190" fmla="*/ 4076700 h 6934200"/>
              <a:gd name="connsiteX191" fmla="*/ 5495925 w 6219825"/>
              <a:gd name="connsiteY191" fmla="*/ 4133850 h 6934200"/>
              <a:gd name="connsiteX192" fmla="*/ 5562600 w 6219825"/>
              <a:gd name="connsiteY192" fmla="*/ 4171950 h 6934200"/>
              <a:gd name="connsiteX193" fmla="*/ 5591175 w 6219825"/>
              <a:gd name="connsiteY193" fmla="*/ 4229100 h 6934200"/>
              <a:gd name="connsiteX194" fmla="*/ 5600700 w 6219825"/>
              <a:gd name="connsiteY194" fmla="*/ 4257675 h 6934200"/>
              <a:gd name="connsiteX195" fmla="*/ 5619750 w 6219825"/>
              <a:gd name="connsiteY195" fmla="*/ 4295775 h 6934200"/>
              <a:gd name="connsiteX196" fmla="*/ 5629275 w 6219825"/>
              <a:gd name="connsiteY196" fmla="*/ 4333875 h 6934200"/>
              <a:gd name="connsiteX197" fmla="*/ 5648325 w 6219825"/>
              <a:gd name="connsiteY197" fmla="*/ 4362450 h 6934200"/>
              <a:gd name="connsiteX198" fmla="*/ 5657850 w 6219825"/>
              <a:gd name="connsiteY198" fmla="*/ 4391025 h 6934200"/>
              <a:gd name="connsiteX199" fmla="*/ 5695950 w 6219825"/>
              <a:gd name="connsiteY199" fmla="*/ 4448175 h 6934200"/>
              <a:gd name="connsiteX200" fmla="*/ 5705475 w 6219825"/>
              <a:gd name="connsiteY200" fmla="*/ 4495800 h 6934200"/>
              <a:gd name="connsiteX201" fmla="*/ 5734050 w 6219825"/>
              <a:gd name="connsiteY201" fmla="*/ 4524375 h 6934200"/>
              <a:gd name="connsiteX202" fmla="*/ 5753100 w 6219825"/>
              <a:gd name="connsiteY202" fmla="*/ 4562475 h 6934200"/>
              <a:gd name="connsiteX203" fmla="*/ 5772150 w 6219825"/>
              <a:gd name="connsiteY203" fmla="*/ 4619625 h 6934200"/>
              <a:gd name="connsiteX204" fmla="*/ 5781675 w 6219825"/>
              <a:gd name="connsiteY204" fmla="*/ 4648200 h 6934200"/>
              <a:gd name="connsiteX205" fmla="*/ 5791200 w 6219825"/>
              <a:gd name="connsiteY205" fmla="*/ 4676775 h 6934200"/>
              <a:gd name="connsiteX206" fmla="*/ 5810250 w 6219825"/>
              <a:gd name="connsiteY206" fmla="*/ 5029200 h 6934200"/>
              <a:gd name="connsiteX207" fmla="*/ 5819775 w 6219825"/>
              <a:gd name="connsiteY207" fmla="*/ 5095875 h 6934200"/>
              <a:gd name="connsiteX208" fmla="*/ 5829300 w 6219825"/>
              <a:gd name="connsiteY208" fmla="*/ 5229225 h 6934200"/>
              <a:gd name="connsiteX209" fmla="*/ 5848350 w 6219825"/>
              <a:gd name="connsiteY209" fmla="*/ 5353050 h 6934200"/>
              <a:gd name="connsiteX210" fmla="*/ 5867400 w 6219825"/>
              <a:gd name="connsiteY210" fmla="*/ 5448300 h 6934200"/>
              <a:gd name="connsiteX211" fmla="*/ 5886450 w 6219825"/>
              <a:gd name="connsiteY211" fmla="*/ 5686425 h 6934200"/>
              <a:gd name="connsiteX212" fmla="*/ 5895975 w 6219825"/>
              <a:gd name="connsiteY212" fmla="*/ 5772150 h 6934200"/>
              <a:gd name="connsiteX213" fmla="*/ 5905500 w 6219825"/>
              <a:gd name="connsiteY213" fmla="*/ 6600825 h 6934200"/>
              <a:gd name="connsiteX214" fmla="*/ 5934075 w 6219825"/>
              <a:gd name="connsiteY214" fmla="*/ 6686550 h 6934200"/>
              <a:gd name="connsiteX215" fmla="*/ 5962650 w 6219825"/>
              <a:gd name="connsiteY215" fmla="*/ 6781800 h 6934200"/>
              <a:gd name="connsiteX216" fmla="*/ 5972175 w 6219825"/>
              <a:gd name="connsiteY216" fmla="*/ 6810375 h 6934200"/>
              <a:gd name="connsiteX217" fmla="*/ 5981700 w 6219825"/>
              <a:gd name="connsiteY217" fmla="*/ 6838950 h 6934200"/>
              <a:gd name="connsiteX218" fmla="*/ 6000750 w 6219825"/>
              <a:gd name="connsiteY218" fmla="*/ 6867525 h 6934200"/>
              <a:gd name="connsiteX219" fmla="*/ 6048375 w 6219825"/>
              <a:gd name="connsiteY219" fmla="*/ 6934200 h 6934200"/>
              <a:gd name="connsiteX220" fmla="*/ 6153150 w 6219825"/>
              <a:gd name="connsiteY220" fmla="*/ 6924675 h 6934200"/>
              <a:gd name="connsiteX221" fmla="*/ 6172200 w 6219825"/>
              <a:gd name="connsiteY221" fmla="*/ 6886575 h 6934200"/>
              <a:gd name="connsiteX222" fmla="*/ 6191250 w 6219825"/>
              <a:gd name="connsiteY222" fmla="*/ 5934075 h 6934200"/>
              <a:gd name="connsiteX223" fmla="*/ 6219825 w 6219825"/>
              <a:gd name="connsiteY223" fmla="*/ 2743200 h 6934200"/>
              <a:gd name="connsiteX224" fmla="*/ 6210300 w 6219825"/>
              <a:gd name="connsiteY224" fmla="*/ 228600 h 6934200"/>
              <a:gd name="connsiteX225" fmla="*/ 6181725 w 6219825"/>
              <a:gd name="connsiteY225" fmla="*/ 104775 h 6934200"/>
              <a:gd name="connsiteX226" fmla="*/ 6172200 w 6219825"/>
              <a:gd name="connsiteY226" fmla="*/ 47625 h 6934200"/>
              <a:gd name="connsiteX227" fmla="*/ 6096000 w 6219825"/>
              <a:gd name="connsiteY22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438400 w 6219825"/>
              <a:gd name="connsiteY161" fmla="*/ 3552825 h 6934200"/>
              <a:gd name="connsiteX162" fmla="*/ 2590800 w 6219825"/>
              <a:gd name="connsiteY162" fmla="*/ 3486150 h 6934200"/>
              <a:gd name="connsiteX163" fmla="*/ 2628900 w 6219825"/>
              <a:gd name="connsiteY163" fmla="*/ 3467100 h 6934200"/>
              <a:gd name="connsiteX164" fmla="*/ 2762250 w 6219825"/>
              <a:gd name="connsiteY164" fmla="*/ 3448050 h 6934200"/>
              <a:gd name="connsiteX165" fmla="*/ 3209925 w 6219825"/>
              <a:gd name="connsiteY165" fmla="*/ 3457575 h 6934200"/>
              <a:gd name="connsiteX166" fmla="*/ 3267075 w 6219825"/>
              <a:gd name="connsiteY166" fmla="*/ 3467100 h 6934200"/>
              <a:gd name="connsiteX167" fmla="*/ 3419475 w 6219825"/>
              <a:gd name="connsiteY167" fmla="*/ 3486150 h 6934200"/>
              <a:gd name="connsiteX168" fmla="*/ 3514725 w 6219825"/>
              <a:gd name="connsiteY168" fmla="*/ 3514725 h 6934200"/>
              <a:gd name="connsiteX169" fmla="*/ 3543300 w 6219825"/>
              <a:gd name="connsiteY169" fmla="*/ 3524250 h 6934200"/>
              <a:gd name="connsiteX170" fmla="*/ 3581400 w 6219825"/>
              <a:gd name="connsiteY170" fmla="*/ 3533775 h 6934200"/>
              <a:gd name="connsiteX171" fmla="*/ 3676650 w 6219825"/>
              <a:gd name="connsiteY171" fmla="*/ 3562350 h 6934200"/>
              <a:gd name="connsiteX172" fmla="*/ 3714750 w 6219825"/>
              <a:gd name="connsiteY172" fmla="*/ 3571875 h 6934200"/>
              <a:gd name="connsiteX173" fmla="*/ 3876675 w 6219825"/>
              <a:gd name="connsiteY173" fmla="*/ 3581400 h 6934200"/>
              <a:gd name="connsiteX174" fmla="*/ 4038600 w 6219825"/>
              <a:gd name="connsiteY174" fmla="*/ 3600450 h 6934200"/>
              <a:gd name="connsiteX175" fmla="*/ 4391025 w 6219825"/>
              <a:gd name="connsiteY175" fmla="*/ 3609975 h 6934200"/>
              <a:gd name="connsiteX176" fmla="*/ 4533900 w 6219825"/>
              <a:gd name="connsiteY176" fmla="*/ 3657600 h 6934200"/>
              <a:gd name="connsiteX177" fmla="*/ 4572000 w 6219825"/>
              <a:gd name="connsiteY177" fmla="*/ 3676650 h 6934200"/>
              <a:gd name="connsiteX178" fmla="*/ 4657725 w 6219825"/>
              <a:gd name="connsiteY178" fmla="*/ 3714750 h 6934200"/>
              <a:gd name="connsiteX179" fmla="*/ 4762500 w 6219825"/>
              <a:gd name="connsiteY179" fmla="*/ 3743325 h 6934200"/>
              <a:gd name="connsiteX180" fmla="*/ 4991100 w 6219825"/>
              <a:gd name="connsiteY180" fmla="*/ 3762375 h 6934200"/>
              <a:gd name="connsiteX181" fmla="*/ 5076825 w 6219825"/>
              <a:gd name="connsiteY181" fmla="*/ 3790950 h 6934200"/>
              <a:gd name="connsiteX182" fmla="*/ 5105400 w 6219825"/>
              <a:gd name="connsiteY182" fmla="*/ 3800475 h 6934200"/>
              <a:gd name="connsiteX183" fmla="*/ 5200650 w 6219825"/>
              <a:gd name="connsiteY183" fmla="*/ 3838575 h 6934200"/>
              <a:gd name="connsiteX184" fmla="*/ 5257800 w 6219825"/>
              <a:gd name="connsiteY184" fmla="*/ 3886200 h 6934200"/>
              <a:gd name="connsiteX185" fmla="*/ 5295900 w 6219825"/>
              <a:gd name="connsiteY185" fmla="*/ 3943350 h 6934200"/>
              <a:gd name="connsiteX186" fmla="*/ 5334000 w 6219825"/>
              <a:gd name="connsiteY186" fmla="*/ 3981450 h 6934200"/>
              <a:gd name="connsiteX187" fmla="*/ 5343525 w 6219825"/>
              <a:gd name="connsiteY187" fmla="*/ 4010025 h 6934200"/>
              <a:gd name="connsiteX188" fmla="*/ 5410200 w 6219825"/>
              <a:gd name="connsiteY188" fmla="*/ 4067175 h 6934200"/>
              <a:gd name="connsiteX189" fmla="*/ 5438775 w 6219825"/>
              <a:gd name="connsiteY189" fmla="*/ 4076700 h 6934200"/>
              <a:gd name="connsiteX190" fmla="*/ 5495925 w 6219825"/>
              <a:gd name="connsiteY190" fmla="*/ 4133850 h 6934200"/>
              <a:gd name="connsiteX191" fmla="*/ 5562600 w 6219825"/>
              <a:gd name="connsiteY191" fmla="*/ 4171950 h 6934200"/>
              <a:gd name="connsiteX192" fmla="*/ 5591175 w 6219825"/>
              <a:gd name="connsiteY192" fmla="*/ 4229100 h 6934200"/>
              <a:gd name="connsiteX193" fmla="*/ 5600700 w 6219825"/>
              <a:gd name="connsiteY193" fmla="*/ 4257675 h 6934200"/>
              <a:gd name="connsiteX194" fmla="*/ 5619750 w 6219825"/>
              <a:gd name="connsiteY194" fmla="*/ 4295775 h 6934200"/>
              <a:gd name="connsiteX195" fmla="*/ 5629275 w 6219825"/>
              <a:gd name="connsiteY195" fmla="*/ 4333875 h 6934200"/>
              <a:gd name="connsiteX196" fmla="*/ 5648325 w 6219825"/>
              <a:gd name="connsiteY196" fmla="*/ 4362450 h 6934200"/>
              <a:gd name="connsiteX197" fmla="*/ 5657850 w 6219825"/>
              <a:gd name="connsiteY197" fmla="*/ 4391025 h 6934200"/>
              <a:gd name="connsiteX198" fmla="*/ 5695950 w 6219825"/>
              <a:gd name="connsiteY198" fmla="*/ 4448175 h 6934200"/>
              <a:gd name="connsiteX199" fmla="*/ 5705475 w 6219825"/>
              <a:gd name="connsiteY199" fmla="*/ 4495800 h 6934200"/>
              <a:gd name="connsiteX200" fmla="*/ 5734050 w 6219825"/>
              <a:gd name="connsiteY200" fmla="*/ 4524375 h 6934200"/>
              <a:gd name="connsiteX201" fmla="*/ 5753100 w 6219825"/>
              <a:gd name="connsiteY201" fmla="*/ 4562475 h 6934200"/>
              <a:gd name="connsiteX202" fmla="*/ 5772150 w 6219825"/>
              <a:gd name="connsiteY202" fmla="*/ 4619625 h 6934200"/>
              <a:gd name="connsiteX203" fmla="*/ 5781675 w 6219825"/>
              <a:gd name="connsiteY203" fmla="*/ 4648200 h 6934200"/>
              <a:gd name="connsiteX204" fmla="*/ 5791200 w 6219825"/>
              <a:gd name="connsiteY204" fmla="*/ 4676775 h 6934200"/>
              <a:gd name="connsiteX205" fmla="*/ 5810250 w 6219825"/>
              <a:gd name="connsiteY205" fmla="*/ 5029200 h 6934200"/>
              <a:gd name="connsiteX206" fmla="*/ 5819775 w 6219825"/>
              <a:gd name="connsiteY206" fmla="*/ 5095875 h 6934200"/>
              <a:gd name="connsiteX207" fmla="*/ 5829300 w 6219825"/>
              <a:gd name="connsiteY207" fmla="*/ 5229225 h 6934200"/>
              <a:gd name="connsiteX208" fmla="*/ 5848350 w 6219825"/>
              <a:gd name="connsiteY208" fmla="*/ 5353050 h 6934200"/>
              <a:gd name="connsiteX209" fmla="*/ 5867400 w 6219825"/>
              <a:gd name="connsiteY209" fmla="*/ 5448300 h 6934200"/>
              <a:gd name="connsiteX210" fmla="*/ 5886450 w 6219825"/>
              <a:gd name="connsiteY210" fmla="*/ 5686425 h 6934200"/>
              <a:gd name="connsiteX211" fmla="*/ 5895975 w 6219825"/>
              <a:gd name="connsiteY211" fmla="*/ 5772150 h 6934200"/>
              <a:gd name="connsiteX212" fmla="*/ 5905500 w 6219825"/>
              <a:gd name="connsiteY212" fmla="*/ 6600825 h 6934200"/>
              <a:gd name="connsiteX213" fmla="*/ 5934075 w 6219825"/>
              <a:gd name="connsiteY213" fmla="*/ 6686550 h 6934200"/>
              <a:gd name="connsiteX214" fmla="*/ 5962650 w 6219825"/>
              <a:gd name="connsiteY214" fmla="*/ 6781800 h 6934200"/>
              <a:gd name="connsiteX215" fmla="*/ 5972175 w 6219825"/>
              <a:gd name="connsiteY215" fmla="*/ 6810375 h 6934200"/>
              <a:gd name="connsiteX216" fmla="*/ 5981700 w 6219825"/>
              <a:gd name="connsiteY216" fmla="*/ 6838950 h 6934200"/>
              <a:gd name="connsiteX217" fmla="*/ 6000750 w 6219825"/>
              <a:gd name="connsiteY217" fmla="*/ 6867525 h 6934200"/>
              <a:gd name="connsiteX218" fmla="*/ 6048375 w 6219825"/>
              <a:gd name="connsiteY218" fmla="*/ 6934200 h 6934200"/>
              <a:gd name="connsiteX219" fmla="*/ 6153150 w 6219825"/>
              <a:gd name="connsiteY219" fmla="*/ 6924675 h 6934200"/>
              <a:gd name="connsiteX220" fmla="*/ 6172200 w 6219825"/>
              <a:gd name="connsiteY220" fmla="*/ 6886575 h 6934200"/>
              <a:gd name="connsiteX221" fmla="*/ 6191250 w 6219825"/>
              <a:gd name="connsiteY221" fmla="*/ 5934075 h 6934200"/>
              <a:gd name="connsiteX222" fmla="*/ 6219825 w 6219825"/>
              <a:gd name="connsiteY222" fmla="*/ 2743200 h 6934200"/>
              <a:gd name="connsiteX223" fmla="*/ 6210300 w 6219825"/>
              <a:gd name="connsiteY223" fmla="*/ 228600 h 6934200"/>
              <a:gd name="connsiteX224" fmla="*/ 6181725 w 6219825"/>
              <a:gd name="connsiteY224" fmla="*/ 104775 h 6934200"/>
              <a:gd name="connsiteX225" fmla="*/ 6172200 w 6219825"/>
              <a:gd name="connsiteY225" fmla="*/ 47625 h 6934200"/>
              <a:gd name="connsiteX226" fmla="*/ 6096000 w 6219825"/>
              <a:gd name="connsiteY22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438400 w 6219825"/>
              <a:gd name="connsiteY160" fmla="*/ 3552825 h 6934200"/>
              <a:gd name="connsiteX161" fmla="*/ 2590800 w 6219825"/>
              <a:gd name="connsiteY161" fmla="*/ 3486150 h 6934200"/>
              <a:gd name="connsiteX162" fmla="*/ 2628900 w 6219825"/>
              <a:gd name="connsiteY162" fmla="*/ 3467100 h 6934200"/>
              <a:gd name="connsiteX163" fmla="*/ 2762250 w 6219825"/>
              <a:gd name="connsiteY163" fmla="*/ 3448050 h 6934200"/>
              <a:gd name="connsiteX164" fmla="*/ 3209925 w 6219825"/>
              <a:gd name="connsiteY164" fmla="*/ 3457575 h 6934200"/>
              <a:gd name="connsiteX165" fmla="*/ 3267075 w 6219825"/>
              <a:gd name="connsiteY165" fmla="*/ 3467100 h 6934200"/>
              <a:gd name="connsiteX166" fmla="*/ 3419475 w 6219825"/>
              <a:gd name="connsiteY166" fmla="*/ 3486150 h 6934200"/>
              <a:gd name="connsiteX167" fmla="*/ 3514725 w 6219825"/>
              <a:gd name="connsiteY167" fmla="*/ 3514725 h 6934200"/>
              <a:gd name="connsiteX168" fmla="*/ 3543300 w 6219825"/>
              <a:gd name="connsiteY168" fmla="*/ 3524250 h 6934200"/>
              <a:gd name="connsiteX169" fmla="*/ 3581400 w 6219825"/>
              <a:gd name="connsiteY169" fmla="*/ 3533775 h 6934200"/>
              <a:gd name="connsiteX170" fmla="*/ 3676650 w 6219825"/>
              <a:gd name="connsiteY170" fmla="*/ 3562350 h 6934200"/>
              <a:gd name="connsiteX171" fmla="*/ 3714750 w 6219825"/>
              <a:gd name="connsiteY171" fmla="*/ 3571875 h 6934200"/>
              <a:gd name="connsiteX172" fmla="*/ 3876675 w 6219825"/>
              <a:gd name="connsiteY172" fmla="*/ 3581400 h 6934200"/>
              <a:gd name="connsiteX173" fmla="*/ 4038600 w 6219825"/>
              <a:gd name="connsiteY173" fmla="*/ 3600450 h 6934200"/>
              <a:gd name="connsiteX174" fmla="*/ 4391025 w 6219825"/>
              <a:gd name="connsiteY174" fmla="*/ 3609975 h 6934200"/>
              <a:gd name="connsiteX175" fmla="*/ 4533900 w 6219825"/>
              <a:gd name="connsiteY175" fmla="*/ 3657600 h 6934200"/>
              <a:gd name="connsiteX176" fmla="*/ 4572000 w 6219825"/>
              <a:gd name="connsiteY176" fmla="*/ 3676650 h 6934200"/>
              <a:gd name="connsiteX177" fmla="*/ 4657725 w 6219825"/>
              <a:gd name="connsiteY177" fmla="*/ 3714750 h 6934200"/>
              <a:gd name="connsiteX178" fmla="*/ 4762500 w 6219825"/>
              <a:gd name="connsiteY178" fmla="*/ 3743325 h 6934200"/>
              <a:gd name="connsiteX179" fmla="*/ 4991100 w 6219825"/>
              <a:gd name="connsiteY179" fmla="*/ 3762375 h 6934200"/>
              <a:gd name="connsiteX180" fmla="*/ 5076825 w 6219825"/>
              <a:gd name="connsiteY180" fmla="*/ 3790950 h 6934200"/>
              <a:gd name="connsiteX181" fmla="*/ 5105400 w 6219825"/>
              <a:gd name="connsiteY181" fmla="*/ 3800475 h 6934200"/>
              <a:gd name="connsiteX182" fmla="*/ 5200650 w 6219825"/>
              <a:gd name="connsiteY182" fmla="*/ 3838575 h 6934200"/>
              <a:gd name="connsiteX183" fmla="*/ 5257800 w 6219825"/>
              <a:gd name="connsiteY183" fmla="*/ 3886200 h 6934200"/>
              <a:gd name="connsiteX184" fmla="*/ 5295900 w 6219825"/>
              <a:gd name="connsiteY184" fmla="*/ 3943350 h 6934200"/>
              <a:gd name="connsiteX185" fmla="*/ 5334000 w 6219825"/>
              <a:gd name="connsiteY185" fmla="*/ 3981450 h 6934200"/>
              <a:gd name="connsiteX186" fmla="*/ 5343525 w 6219825"/>
              <a:gd name="connsiteY186" fmla="*/ 4010025 h 6934200"/>
              <a:gd name="connsiteX187" fmla="*/ 5410200 w 6219825"/>
              <a:gd name="connsiteY187" fmla="*/ 4067175 h 6934200"/>
              <a:gd name="connsiteX188" fmla="*/ 5438775 w 6219825"/>
              <a:gd name="connsiteY188" fmla="*/ 4076700 h 6934200"/>
              <a:gd name="connsiteX189" fmla="*/ 5495925 w 6219825"/>
              <a:gd name="connsiteY189" fmla="*/ 4133850 h 6934200"/>
              <a:gd name="connsiteX190" fmla="*/ 5562600 w 6219825"/>
              <a:gd name="connsiteY190" fmla="*/ 4171950 h 6934200"/>
              <a:gd name="connsiteX191" fmla="*/ 5591175 w 6219825"/>
              <a:gd name="connsiteY191" fmla="*/ 4229100 h 6934200"/>
              <a:gd name="connsiteX192" fmla="*/ 5600700 w 6219825"/>
              <a:gd name="connsiteY192" fmla="*/ 4257675 h 6934200"/>
              <a:gd name="connsiteX193" fmla="*/ 5619750 w 6219825"/>
              <a:gd name="connsiteY193" fmla="*/ 4295775 h 6934200"/>
              <a:gd name="connsiteX194" fmla="*/ 5629275 w 6219825"/>
              <a:gd name="connsiteY194" fmla="*/ 4333875 h 6934200"/>
              <a:gd name="connsiteX195" fmla="*/ 5648325 w 6219825"/>
              <a:gd name="connsiteY195" fmla="*/ 4362450 h 6934200"/>
              <a:gd name="connsiteX196" fmla="*/ 5657850 w 6219825"/>
              <a:gd name="connsiteY196" fmla="*/ 4391025 h 6934200"/>
              <a:gd name="connsiteX197" fmla="*/ 5695950 w 6219825"/>
              <a:gd name="connsiteY197" fmla="*/ 4448175 h 6934200"/>
              <a:gd name="connsiteX198" fmla="*/ 5705475 w 6219825"/>
              <a:gd name="connsiteY198" fmla="*/ 4495800 h 6934200"/>
              <a:gd name="connsiteX199" fmla="*/ 5734050 w 6219825"/>
              <a:gd name="connsiteY199" fmla="*/ 4524375 h 6934200"/>
              <a:gd name="connsiteX200" fmla="*/ 5753100 w 6219825"/>
              <a:gd name="connsiteY200" fmla="*/ 4562475 h 6934200"/>
              <a:gd name="connsiteX201" fmla="*/ 5772150 w 6219825"/>
              <a:gd name="connsiteY201" fmla="*/ 4619625 h 6934200"/>
              <a:gd name="connsiteX202" fmla="*/ 5781675 w 6219825"/>
              <a:gd name="connsiteY202" fmla="*/ 4648200 h 6934200"/>
              <a:gd name="connsiteX203" fmla="*/ 5791200 w 6219825"/>
              <a:gd name="connsiteY203" fmla="*/ 4676775 h 6934200"/>
              <a:gd name="connsiteX204" fmla="*/ 5810250 w 6219825"/>
              <a:gd name="connsiteY204" fmla="*/ 5029200 h 6934200"/>
              <a:gd name="connsiteX205" fmla="*/ 5819775 w 6219825"/>
              <a:gd name="connsiteY205" fmla="*/ 5095875 h 6934200"/>
              <a:gd name="connsiteX206" fmla="*/ 5829300 w 6219825"/>
              <a:gd name="connsiteY206" fmla="*/ 5229225 h 6934200"/>
              <a:gd name="connsiteX207" fmla="*/ 5848350 w 6219825"/>
              <a:gd name="connsiteY207" fmla="*/ 5353050 h 6934200"/>
              <a:gd name="connsiteX208" fmla="*/ 5867400 w 6219825"/>
              <a:gd name="connsiteY208" fmla="*/ 5448300 h 6934200"/>
              <a:gd name="connsiteX209" fmla="*/ 5886450 w 6219825"/>
              <a:gd name="connsiteY209" fmla="*/ 5686425 h 6934200"/>
              <a:gd name="connsiteX210" fmla="*/ 5895975 w 6219825"/>
              <a:gd name="connsiteY210" fmla="*/ 5772150 h 6934200"/>
              <a:gd name="connsiteX211" fmla="*/ 5905500 w 6219825"/>
              <a:gd name="connsiteY211" fmla="*/ 6600825 h 6934200"/>
              <a:gd name="connsiteX212" fmla="*/ 5934075 w 6219825"/>
              <a:gd name="connsiteY212" fmla="*/ 6686550 h 6934200"/>
              <a:gd name="connsiteX213" fmla="*/ 5962650 w 6219825"/>
              <a:gd name="connsiteY213" fmla="*/ 6781800 h 6934200"/>
              <a:gd name="connsiteX214" fmla="*/ 5972175 w 6219825"/>
              <a:gd name="connsiteY214" fmla="*/ 6810375 h 6934200"/>
              <a:gd name="connsiteX215" fmla="*/ 5981700 w 6219825"/>
              <a:gd name="connsiteY215" fmla="*/ 6838950 h 6934200"/>
              <a:gd name="connsiteX216" fmla="*/ 6000750 w 6219825"/>
              <a:gd name="connsiteY216" fmla="*/ 6867525 h 6934200"/>
              <a:gd name="connsiteX217" fmla="*/ 6048375 w 6219825"/>
              <a:gd name="connsiteY217" fmla="*/ 6934200 h 6934200"/>
              <a:gd name="connsiteX218" fmla="*/ 6153150 w 6219825"/>
              <a:gd name="connsiteY218" fmla="*/ 6924675 h 6934200"/>
              <a:gd name="connsiteX219" fmla="*/ 6172200 w 6219825"/>
              <a:gd name="connsiteY219" fmla="*/ 6886575 h 6934200"/>
              <a:gd name="connsiteX220" fmla="*/ 6191250 w 6219825"/>
              <a:gd name="connsiteY220" fmla="*/ 5934075 h 6934200"/>
              <a:gd name="connsiteX221" fmla="*/ 6219825 w 6219825"/>
              <a:gd name="connsiteY221" fmla="*/ 2743200 h 6934200"/>
              <a:gd name="connsiteX222" fmla="*/ 6210300 w 6219825"/>
              <a:gd name="connsiteY222" fmla="*/ 228600 h 6934200"/>
              <a:gd name="connsiteX223" fmla="*/ 6181725 w 6219825"/>
              <a:gd name="connsiteY223" fmla="*/ 104775 h 6934200"/>
              <a:gd name="connsiteX224" fmla="*/ 6172200 w 6219825"/>
              <a:gd name="connsiteY224" fmla="*/ 47625 h 6934200"/>
              <a:gd name="connsiteX225" fmla="*/ 6096000 w 6219825"/>
              <a:gd name="connsiteY22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76475 w 6219825"/>
              <a:gd name="connsiteY158" fmla="*/ 3609975 h 6934200"/>
              <a:gd name="connsiteX159" fmla="*/ 2438400 w 6219825"/>
              <a:gd name="connsiteY159" fmla="*/ 3552825 h 6934200"/>
              <a:gd name="connsiteX160" fmla="*/ 2590800 w 6219825"/>
              <a:gd name="connsiteY160" fmla="*/ 3486150 h 6934200"/>
              <a:gd name="connsiteX161" fmla="*/ 2628900 w 6219825"/>
              <a:gd name="connsiteY161" fmla="*/ 3467100 h 6934200"/>
              <a:gd name="connsiteX162" fmla="*/ 2762250 w 6219825"/>
              <a:gd name="connsiteY162" fmla="*/ 3448050 h 6934200"/>
              <a:gd name="connsiteX163" fmla="*/ 3209925 w 6219825"/>
              <a:gd name="connsiteY163" fmla="*/ 3457575 h 6934200"/>
              <a:gd name="connsiteX164" fmla="*/ 3267075 w 6219825"/>
              <a:gd name="connsiteY164" fmla="*/ 3467100 h 6934200"/>
              <a:gd name="connsiteX165" fmla="*/ 3419475 w 6219825"/>
              <a:gd name="connsiteY165" fmla="*/ 3486150 h 6934200"/>
              <a:gd name="connsiteX166" fmla="*/ 3514725 w 6219825"/>
              <a:gd name="connsiteY166" fmla="*/ 3514725 h 6934200"/>
              <a:gd name="connsiteX167" fmla="*/ 3543300 w 6219825"/>
              <a:gd name="connsiteY167" fmla="*/ 3524250 h 6934200"/>
              <a:gd name="connsiteX168" fmla="*/ 3581400 w 6219825"/>
              <a:gd name="connsiteY168" fmla="*/ 3533775 h 6934200"/>
              <a:gd name="connsiteX169" fmla="*/ 3676650 w 6219825"/>
              <a:gd name="connsiteY169" fmla="*/ 3562350 h 6934200"/>
              <a:gd name="connsiteX170" fmla="*/ 3714750 w 6219825"/>
              <a:gd name="connsiteY170" fmla="*/ 3571875 h 6934200"/>
              <a:gd name="connsiteX171" fmla="*/ 3876675 w 6219825"/>
              <a:gd name="connsiteY171" fmla="*/ 3581400 h 6934200"/>
              <a:gd name="connsiteX172" fmla="*/ 4038600 w 6219825"/>
              <a:gd name="connsiteY172" fmla="*/ 3600450 h 6934200"/>
              <a:gd name="connsiteX173" fmla="*/ 4391025 w 6219825"/>
              <a:gd name="connsiteY173" fmla="*/ 3609975 h 6934200"/>
              <a:gd name="connsiteX174" fmla="*/ 4533900 w 6219825"/>
              <a:gd name="connsiteY174" fmla="*/ 3657600 h 6934200"/>
              <a:gd name="connsiteX175" fmla="*/ 4572000 w 6219825"/>
              <a:gd name="connsiteY175" fmla="*/ 3676650 h 6934200"/>
              <a:gd name="connsiteX176" fmla="*/ 4657725 w 6219825"/>
              <a:gd name="connsiteY176" fmla="*/ 3714750 h 6934200"/>
              <a:gd name="connsiteX177" fmla="*/ 4762500 w 6219825"/>
              <a:gd name="connsiteY177" fmla="*/ 3743325 h 6934200"/>
              <a:gd name="connsiteX178" fmla="*/ 4991100 w 6219825"/>
              <a:gd name="connsiteY178" fmla="*/ 3762375 h 6934200"/>
              <a:gd name="connsiteX179" fmla="*/ 5076825 w 6219825"/>
              <a:gd name="connsiteY179" fmla="*/ 3790950 h 6934200"/>
              <a:gd name="connsiteX180" fmla="*/ 5105400 w 6219825"/>
              <a:gd name="connsiteY180" fmla="*/ 3800475 h 6934200"/>
              <a:gd name="connsiteX181" fmla="*/ 5200650 w 6219825"/>
              <a:gd name="connsiteY181" fmla="*/ 3838575 h 6934200"/>
              <a:gd name="connsiteX182" fmla="*/ 5257800 w 6219825"/>
              <a:gd name="connsiteY182" fmla="*/ 3886200 h 6934200"/>
              <a:gd name="connsiteX183" fmla="*/ 5295900 w 6219825"/>
              <a:gd name="connsiteY183" fmla="*/ 3943350 h 6934200"/>
              <a:gd name="connsiteX184" fmla="*/ 5334000 w 6219825"/>
              <a:gd name="connsiteY184" fmla="*/ 3981450 h 6934200"/>
              <a:gd name="connsiteX185" fmla="*/ 5343525 w 6219825"/>
              <a:gd name="connsiteY185" fmla="*/ 4010025 h 6934200"/>
              <a:gd name="connsiteX186" fmla="*/ 5410200 w 6219825"/>
              <a:gd name="connsiteY186" fmla="*/ 4067175 h 6934200"/>
              <a:gd name="connsiteX187" fmla="*/ 5438775 w 6219825"/>
              <a:gd name="connsiteY187" fmla="*/ 4076700 h 6934200"/>
              <a:gd name="connsiteX188" fmla="*/ 5495925 w 6219825"/>
              <a:gd name="connsiteY188" fmla="*/ 4133850 h 6934200"/>
              <a:gd name="connsiteX189" fmla="*/ 5562600 w 6219825"/>
              <a:gd name="connsiteY189" fmla="*/ 4171950 h 6934200"/>
              <a:gd name="connsiteX190" fmla="*/ 5591175 w 6219825"/>
              <a:gd name="connsiteY190" fmla="*/ 4229100 h 6934200"/>
              <a:gd name="connsiteX191" fmla="*/ 5600700 w 6219825"/>
              <a:gd name="connsiteY191" fmla="*/ 4257675 h 6934200"/>
              <a:gd name="connsiteX192" fmla="*/ 5619750 w 6219825"/>
              <a:gd name="connsiteY192" fmla="*/ 4295775 h 6934200"/>
              <a:gd name="connsiteX193" fmla="*/ 5629275 w 6219825"/>
              <a:gd name="connsiteY193" fmla="*/ 4333875 h 6934200"/>
              <a:gd name="connsiteX194" fmla="*/ 5648325 w 6219825"/>
              <a:gd name="connsiteY194" fmla="*/ 4362450 h 6934200"/>
              <a:gd name="connsiteX195" fmla="*/ 5657850 w 6219825"/>
              <a:gd name="connsiteY195" fmla="*/ 4391025 h 6934200"/>
              <a:gd name="connsiteX196" fmla="*/ 5695950 w 6219825"/>
              <a:gd name="connsiteY196" fmla="*/ 4448175 h 6934200"/>
              <a:gd name="connsiteX197" fmla="*/ 5705475 w 6219825"/>
              <a:gd name="connsiteY197" fmla="*/ 4495800 h 6934200"/>
              <a:gd name="connsiteX198" fmla="*/ 5734050 w 6219825"/>
              <a:gd name="connsiteY198" fmla="*/ 4524375 h 6934200"/>
              <a:gd name="connsiteX199" fmla="*/ 5753100 w 6219825"/>
              <a:gd name="connsiteY199" fmla="*/ 4562475 h 6934200"/>
              <a:gd name="connsiteX200" fmla="*/ 5772150 w 6219825"/>
              <a:gd name="connsiteY200" fmla="*/ 4619625 h 6934200"/>
              <a:gd name="connsiteX201" fmla="*/ 5781675 w 6219825"/>
              <a:gd name="connsiteY201" fmla="*/ 4648200 h 6934200"/>
              <a:gd name="connsiteX202" fmla="*/ 5791200 w 6219825"/>
              <a:gd name="connsiteY202" fmla="*/ 4676775 h 6934200"/>
              <a:gd name="connsiteX203" fmla="*/ 5810250 w 6219825"/>
              <a:gd name="connsiteY203" fmla="*/ 5029200 h 6934200"/>
              <a:gd name="connsiteX204" fmla="*/ 5819775 w 6219825"/>
              <a:gd name="connsiteY204" fmla="*/ 5095875 h 6934200"/>
              <a:gd name="connsiteX205" fmla="*/ 5829300 w 6219825"/>
              <a:gd name="connsiteY205" fmla="*/ 5229225 h 6934200"/>
              <a:gd name="connsiteX206" fmla="*/ 5848350 w 6219825"/>
              <a:gd name="connsiteY206" fmla="*/ 5353050 h 6934200"/>
              <a:gd name="connsiteX207" fmla="*/ 5867400 w 6219825"/>
              <a:gd name="connsiteY207" fmla="*/ 5448300 h 6934200"/>
              <a:gd name="connsiteX208" fmla="*/ 5886450 w 6219825"/>
              <a:gd name="connsiteY208" fmla="*/ 5686425 h 6934200"/>
              <a:gd name="connsiteX209" fmla="*/ 5895975 w 6219825"/>
              <a:gd name="connsiteY209" fmla="*/ 5772150 h 6934200"/>
              <a:gd name="connsiteX210" fmla="*/ 5905500 w 6219825"/>
              <a:gd name="connsiteY210" fmla="*/ 6600825 h 6934200"/>
              <a:gd name="connsiteX211" fmla="*/ 5934075 w 6219825"/>
              <a:gd name="connsiteY211" fmla="*/ 6686550 h 6934200"/>
              <a:gd name="connsiteX212" fmla="*/ 5962650 w 6219825"/>
              <a:gd name="connsiteY212" fmla="*/ 6781800 h 6934200"/>
              <a:gd name="connsiteX213" fmla="*/ 5972175 w 6219825"/>
              <a:gd name="connsiteY213" fmla="*/ 6810375 h 6934200"/>
              <a:gd name="connsiteX214" fmla="*/ 5981700 w 6219825"/>
              <a:gd name="connsiteY214" fmla="*/ 6838950 h 6934200"/>
              <a:gd name="connsiteX215" fmla="*/ 6000750 w 6219825"/>
              <a:gd name="connsiteY215" fmla="*/ 6867525 h 6934200"/>
              <a:gd name="connsiteX216" fmla="*/ 6048375 w 6219825"/>
              <a:gd name="connsiteY216" fmla="*/ 6934200 h 6934200"/>
              <a:gd name="connsiteX217" fmla="*/ 6153150 w 6219825"/>
              <a:gd name="connsiteY217" fmla="*/ 6924675 h 6934200"/>
              <a:gd name="connsiteX218" fmla="*/ 6172200 w 6219825"/>
              <a:gd name="connsiteY218" fmla="*/ 6886575 h 6934200"/>
              <a:gd name="connsiteX219" fmla="*/ 6191250 w 6219825"/>
              <a:gd name="connsiteY219" fmla="*/ 5934075 h 6934200"/>
              <a:gd name="connsiteX220" fmla="*/ 6219825 w 6219825"/>
              <a:gd name="connsiteY220" fmla="*/ 2743200 h 6934200"/>
              <a:gd name="connsiteX221" fmla="*/ 6210300 w 6219825"/>
              <a:gd name="connsiteY221" fmla="*/ 228600 h 6934200"/>
              <a:gd name="connsiteX222" fmla="*/ 6181725 w 6219825"/>
              <a:gd name="connsiteY222" fmla="*/ 104775 h 6934200"/>
              <a:gd name="connsiteX223" fmla="*/ 6172200 w 6219825"/>
              <a:gd name="connsiteY223" fmla="*/ 47625 h 6934200"/>
              <a:gd name="connsiteX224" fmla="*/ 6096000 w 6219825"/>
              <a:gd name="connsiteY22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43300 w 6219825"/>
              <a:gd name="connsiteY166" fmla="*/ 3524250 h 6934200"/>
              <a:gd name="connsiteX167" fmla="*/ 3581400 w 6219825"/>
              <a:gd name="connsiteY167" fmla="*/ 3533775 h 6934200"/>
              <a:gd name="connsiteX168" fmla="*/ 3676650 w 6219825"/>
              <a:gd name="connsiteY168" fmla="*/ 3562350 h 6934200"/>
              <a:gd name="connsiteX169" fmla="*/ 3714750 w 6219825"/>
              <a:gd name="connsiteY169" fmla="*/ 3571875 h 6934200"/>
              <a:gd name="connsiteX170" fmla="*/ 3876675 w 6219825"/>
              <a:gd name="connsiteY170" fmla="*/ 3581400 h 6934200"/>
              <a:gd name="connsiteX171" fmla="*/ 4038600 w 6219825"/>
              <a:gd name="connsiteY171" fmla="*/ 3600450 h 6934200"/>
              <a:gd name="connsiteX172" fmla="*/ 4391025 w 6219825"/>
              <a:gd name="connsiteY172" fmla="*/ 3609975 h 6934200"/>
              <a:gd name="connsiteX173" fmla="*/ 4533900 w 6219825"/>
              <a:gd name="connsiteY173" fmla="*/ 3657600 h 6934200"/>
              <a:gd name="connsiteX174" fmla="*/ 4572000 w 6219825"/>
              <a:gd name="connsiteY174" fmla="*/ 3676650 h 6934200"/>
              <a:gd name="connsiteX175" fmla="*/ 4657725 w 6219825"/>
              <a:gd name="connsiteY175" fmla="*/ 3714750 h 6934200"/>
              <a:gd name="connsiteX176" fmla="*/ 4762500 w 6219825"/>
              <a:gd name="connsiteY176" fmla="*/ 3743325 h 6934200"/>
              <a:gd name="connsiteX177" fmla="*/ 4991100 w 6219825"/>
              <a:gd name="connsiteY177" fmla="*/ 3762375 h 6934200"/>
              <a:gd name="connsiteX178" fmla="*/ 5076825 w 6219825"/>
              <a:gd name="connsiteY178" fmla="*/ 3790950 h 6934200"/>
              <a:gd name="connsiteX179" fmla="*/ 5105400 w 6219825"/>
              <a:gd name="connsiteY179" fmla="*/ 3800475 h 6934200"/>
              <a:gd name="connsiteX180" fmla="*/ 5200650 w 6219825"/>
              <a:gd name="connsiteY180" fmla="*/ 3838575 h 6934200"/>
              <a:gd name="connsiteX181" fmla="*/ 5257800 w 6219825"/>
              <a:gd name="connsiteY181" fmla="*/ 3886200 h 6934200"/>
              <a:gd name="connsiteX182" fmla="*/ 5295900 w 6219825"/>
              <a:gd name="connsiteY182" fmla="*/ 3943350 h 6934200"/>
              <a:gd name="connsiteX183" fmla="*/ 5334000 w 6219825"/>
              <a:gd name="connsiteY183" fmla="*/ 3981450 h 6934200"/>
              <a:gd name="connsiteX184" fmla="*/ 5343525 w 6219825"/>
              <a:gd name="connsiteY184" fmla="*/ 4010025 h 6934200"/>
              <a:gd name="connsiteX185" fmla="*/ 5410200 w 6219825"/>
              <a:gd name="connsiteY185" fmla="*/ 4067175 h 6934200"/>
              <a:gd name="connsiteX186" fmla="*/ 5438775 w 6219825"/>
              <a:gd name="connsiteY186" fmla="*/ 4076700 h 6934200"/>
              <a:gd name="connsiteX187" fmla="*/ 5495925 w 6219825"/>
              <a:gd name="connsiteY187" fmla="*/ 4133850 h 6934200"/>
              <a:gd name="connsiteX188" fmla="*/ 5562600 w 6219825"/>
              <a:gd name="connsiteY188" fmla="*/ 4171950 h 6934200"/>
              <a:gd name="connsiteX189" fmla="*/ 5591175 w 6219825"/>
              <a:gd name="connsiteY189" fmla="*/ 4229100 h 6934200"/>
              <a:gd name="connsiteX190" fmla="*/ 5600700 w 6219825"/>
              <a:gd name="connsiteY190" fmla="*/ 4257675 h 6934200"/>
              <a:gd name="connsiteX191" fmla="*/ 5619750 w 6219825"/>
              <a:gd name="connsiteY191" fmla="*/ 4295775 h 6934200"/>
              <a:gd name="connsiteX192" fmla="*/ 5629275 w 6219825"/>
              <a:gd name="connsiteY192" fmla="*/ 4333875 h 6934200"/>
              <a:gd name="connsiteX193" fmla="*/ 5648325 w 6219825"/>
              <a:gd name="connsiteY193" fmla="*/ 4362450 h 6934200"/>
              <a:gd name="connsiteX194" fmla="*/ 5657850 w 6219825"/>
              <a:gd name="connsiteY194" fmla="*/ 4391025 h 6934200"/>
              <a:gd name="connsiteX195" fmla="*/ 5695950 w 6219825"/>
              <a:gd name="connsiteY195" fmla="*/ 4448175 h 6934200"/>
              <a:gd name="connsiteX196" fmla="*/ 5705475 w 6219825"/>
              <a:gd name="connsiteY196" fmla="*/ 4495800 h 6934200"/>
              <a:gd name="connsiteX197" fmla="*/ 5734050 w 6219825"/>
              <a:gd name="connsiteY197" fmla="*/ 4524375 h 6934200"/>
              <a:gd name="connsiteX198" fmla="*/ 5753100 w 6219825"/>
              <a:gd name="connsiteY198" fmla="*/ 4562475 h 6934200"/>
              <a:gd name="connsiteX199" fmla="*/ 5772150 w 6219825"/>
              <a:gd name="connsiteY199" fmla="*/ 4619625 h 6934200"/>
              <a:gd name="connsiteX200" fmla="*/ 5781675 w 6219825"/>
              <a:gd name="connsiteY200" fmla="*/ 4648200 h 6934200"/>
              <a:gd name="connsiteX201" fmla="*/ 5791200 w 6219825"/>
              <a:gd name="connsiteY201" fmla="*/ 4676775 h 6934200"/>
              <a:gd name="connsiteX202" fmla="*/ 5810250 w 6219825"/>
              <a:gd name="connsiteY202" fmla="*/ 5029200 h 6934200"/>
              <a:gd name="connsiteX203" fmla="*/ 5819775 w 6219825"/>
              <a:gd name="connsiteY203" fmla="*/ 5095875 h 6934200"/>
              <a:gd name="connsiteX204" fmla="*/ 5829300 w 6219825"/>
              <a:gd name="connsiteY204" fmla="*/ 5229225 h 6934200"/>
              <a:gd name="connsiteX205" fmla="*/ 5848350 w 6219825"/>
              <a:gd name="connsiteY205" fmla="*/ 5353050 h 6934200"/>
              <a:gd name="connsiteX206" fmla="*/ 5867400 w 6219825"/>
              <a:gd name="connsiteY206" fmla="*/ 5448300 h 6934200"/>
              <a:gd name="connsiteX207" fmla="*/ 5886450 w 6219825"/>
              <a:gd name="connsiteY207" fmla="*/ 5686425 h 6934200"/>
              <a:gd name="connsiteX208" fmla="*/ 5895975 w 6219825"/>
              <a:gd name="connsiteY208" fmla="*/ 5772150 h 6934200"/>
              <a:gd name="connsiteX209" fmla="*/ 5905500 w 6219825"/>
              <a:gd name="connsiteY209" fmla="*/ 6600825 h 6934200"/>
              <a:gd name="connsiteX210" fmla="*/ 5934075 w 6219825"/>
              <a:gd name="connsiteY210" fmla="*/ 6686550 h 6934200"/>
              <a:gd name="connsiteX211" fmla="*/ 5962650 w 6219825"/>
              <a:gd name="connsiteY211" fmla="*/ 6781800 h 6934200"/>
              <a:gd name="connsiteX212" fmla="*/ 5972175 w 6219825"/>
              <a:gd name="connsiteY212" fmla="*/ 6810375 h 6934200"/>
              <a:gd name="connsiteX213" fmla="*/ 5981700 w 6219825"/>
              <a:gd name="connsiteY213" fmla="*/ 6838950 h 6934200"/>
              <a:gd name="connsiteX214" fmla="*/ 6000750 w 6219825"/>
              <a:gd name="connsiteY214" fmla="*/ 6867525 h 6934200"/>
              <a:gd name="connsiteX215" fmla="*/ 6048375 w 6219825"/>
              <a:gd name="connsiteY215" fmla="*/ 6934200 h 6934200"/>
              <a:gd name="connsiteX216" fmla="*/ 6153150 w 6219825"/>
              <a:gd name="connsiteY216" fmla="*/ 6924675 h 6934200"/>
              <a:gd name="connsiteX217" fmla="*/ 6172200 w 6219825"/>
              <a:gd name="connsiteY217" fmla="*/ 6886575 h 6934200"/>
              <a:gd name="connsiteX218" fmla="*/ 6191250 w 6219825"/>
              <a:gd name="connsiteY218" fmla="*/ 5934075 h 6934200"/>
              <a:gd name="connsiteX219" fmla="*/ 6219825 w 6219825"/>
              <a:gd name="connsiteY219" fmla="*/ 2743200 h 6934200"/>
              <a:gd name="connsiteX220" fmla="*/ 6210300 w 6219825"/>
              <a:gd name="connsiteY220" fmla="*/ 228600 h 6934200"/>
              <a:gd name="connsiteX221" fmla="*/ 6181725 w 6219825"/>
              <a:gd name="connsiteY221" fmla="*/ 104775 h 6934200"/>
              <a:gd name="connsiteX222" fmla="*/ 6172200 w 6219825"/>
              <a:gd name="connsiteY222" fmla="*/ 47625 h 6934200"/>
              <a:gd name="connsiteX223" fmla="*/ 6096000 w 6219825"/>
              <a:gd name="connsiteY22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81400 w 6219825"/>
              <a:gd name="connsiteY166" fmla="*/ 3533775 h 6934200"/>
              <a:gd name="connsiteX167" fmla="*/ 3676650 w 6219825"/>
              <a:gd name="connsiteY167" fmla="*/ 3562350 h 6934200"/>
              <a:gd name="connsiteX168" fmla="*/ 3714750 w 6219825"/>
              <a:gd name="connsiteY168" fmla="*/ 3571875 h 6934200"/>
              <a:gd name="connsiteX169" fmla="*/ 3876675 w 6219825"/>
              <a:gd name="connsiteY169" fmla="*/ 3581400 h 6934200"/>
              <a:gd name="connsiteX170" fmla="*/ 4038600 w 6219825"/>
              <a:gd name="connsiteY170" fmla="*/ 3600450 h 6934200"/>
              <a:gd name="connsiteX171" fmla="*/ 4391025 w 6219825"/>
              <a:gd name="connsiteY171" fmla="*/ 3609975 h 6934200"/>
              <a:gd name="connsiteX172" fmla="*/ 4533900 w 6219825"/>
              <a:gd name="connsiteY172" fmla="*/ 3657600 h 6934200"/>
              <a:gd name="connsiteX173" fmla="*/ 4572000 w 6219825"/>
              <a:gd name="connsiteY173" fmla="*/ 3676650 h 6934200"/>
              <a:gd name="connsiteX174" fmla="*/ 4657725 w 6219825"/>
              <a:gd name="connsiteY174" fmla="*/ 3714750 h 6934200"/>
              <a:gd name="connsiteX175" fmla="*/ 4762500 w 6219825"/>
              <a:gd name="connsiteY175" fmla="*/ 3743325 h 6934200"/>
              <a:gd name="connsiteX176" fmla="*/ 4991100 w 6219825"/>
              <a:gd name="connsiteY176" fmla="*/ 3762375 h 6934200"/>
              <a:gd name="connsiteX177" fmla="*/ 5076825 w 6219825"/>
              <a:gd name="connsiteY177" fmla="*/ 3790950 h 6934200"/>
              <a:gd name="connsiteX178" fmla="*/ 5105400 w 6219825"/>
              <a:gd name="connsiteY178" fmla="*/ 3800475 h 6934200"/>
              <a:gd name="connsiteX179" fmla="*/ 5200650 w 6219825"/>
              <a:gd name="connsiteY179" fmla="*/ 3838575 h 6934200"/>
              <a:gd name="connsiteX180" fmla="*/ 5257800 w 6219825"/>
              <a:gd name="connsiteY180" fmla="*/ 3886200 h 6934200"/>
              <a:gd name="connsiteX181" fmla="*/ 5295900 w 6219825"/>
              <a:gd name="connsiteY181" fmla="*/ 3943350 h 6934200"/>
              <a:gd name="connsiteX182" fmla="*/ 5334000 w 6219825"/>
              <a:gd name="connsiteY182" fmla="*/ 3981450 h 6934200"/>
              <a:gd name="connsiteX183" fmla="*/ 5343525 w 6219825"/>
              <a:gd name="connsiteY183" fmla="*/ 4010025 h 6934200"/>
              <a:gd name="connsiteX184" fmla="*/ 5410200 w 6219825"/>
              <a:gd name="connsiteY184" fmla="*/ 4067175 h 6934200"/>
              <a:gd name="connsiteX185" fmla="*/ 5438775 w 6219825"/>
              <a:gd name="connsiteY185" fmla="*/ 4076700 h 6934200"/>
              <a:gd name="connsiteX186" fmla="*/ 5495925 w 6219825"/>
              <a:gd name="connsiteY186" fmla="*/ 4133850 h 6934200"/>
              <a:gd name="connsiteX187" fmla="*/ 5562600 w 6219825"/>
              <a:gd name="connsiteY187" fmla="*/ 4171950 h 6934200"/>
              <a:gd name="connsiteX188" fmla="*/ 5591175 w 6219825"/>
              <a:gd name="connsiteY188" fmla="*/ 4229100 h 6934200"/>
              <a:gd name="connsiteX189" fmla="*/ 5600700 w 6219825"/>
              <a:gd name="connsiteY189" fmla="*/ 4257675 h 6934200"/>
              <a:gd name="connsiteX190" fmla="*/ 5619750 w 6219825"/>
              <a:gd name="connsiteY190" fmla="*/ 4295775 h 6934200"/>
              <a:gd name="connsiteX191" fmla="*/ 5629275 w 6219825"/>
              <a:gd name="connsiteY191" fmla="*/ 4333875 h 6934200"/>
              <a:gd name="connsiteX192" fmla="*/ 5648325 w 6219825"/>
              <a:gd name="connsiteY192" fmla="*/ 4362450 h 6934200"/>
              <a:gd name="connsiteX193" fmla="*/ 5657850 w 6219825"/>
              <a:gd name="connsiteY193" fmla="*/ 4391025 h 6934200"/>
              <a:gd name="connsiteX194" fmla="*/ 5695950 w 6219825"/>
              <a:gd name="connsiteY194" fmla="*/ 4448175 h 6934200"/>
              <a:gd name="connsiteX195" fmla="*/ 5705475 w 6219825"/>
              <a:gd name="connsiteY195" fmla="*/ 4495800 h 6934200"/>
              <a:gd name="connsiteX196" fmla="*/ 5734050 w 6219825"/>
              <a:gd name="connsiteY196" fmla="*/ 4524375 h 6934200"/>
              <a:gd name="connsiteX197" fmla="*/ 5753100 w 6219825"/>
              <a:gd name="connsiteY197" fmla="*/ 4562475 h 6934200"/>
              <a:gd name="connsiteX198" fmla="*/ 5772150 w 6219825"/>
              <a:gd name="connsiteY198" fmla="*/ 4619625 h 6934200"/>
              <a:gd name="connsiteX199" fmla="*/ 5781675 w 6219825"/>
              <a:gd name="connsiteY199" fmla="*/ 4648200 h 6934200"/>
              <a:gd name="connsiteX200" fmla="*/ 5791200 w 6219825"/>
              <a:gd name="connsiteY200" fmla="*/ 4676775 h 6934200"/>
              <a:gd name="connsiteX201" fmla="*/ 5810250 w 6219825"/>
              <a:gd name="connsiteY201" fmla="*/ 5029200 h 6934200"/>
              <a:gd name="connsiteX202" fmla="*/ 5819775 w 6219825"/>
              <a:gd name="connsiteY202" fmla="*/ 5095875 h 6934200"/>
              <a:gd name="connsiteX203" fmla="*/ 5829300 w 6219825"/>
              <a:gd name="connsiteY203" fmla="*/ 5229225 h 6934200"/>
              <a:gd name="connsiteX204" fmla="*/ 5848350 w 6219825"/>
              <a:gd name="connsiteY204" fmla="*/ 5353050 h 6934200"/>
              <a:gd name="connsiteX205" fmla="*/ 5867400 w 6219825"/>
              <a:gd name="connsiteY205" fmla="*/ 5448300 h 6934200"/>
              <a:gd name="connsiteX206" fmla="*/ 5886450 w 6219825"/>
              <a:gd name="connsiteY206" fmla="*/ 5686425 h 6934200"/>
              <a:gd name="connsiteX207" fmla="*/ 5895975 w 6219825"/>
              <a:gd name="connsiteY207" fmla="*/ 5772150 h 6934200"/>
              <a:gd name="connsiteX208" fmla="*/ 5905500 w 6219825"/>
              <a:gd name="connsiteY208" fmla="*/ 6600825 h 6934200"/>
              <a:gd name="connsiteX209" fmla="*/ 5934075 w 6219825"/>
              <a:gd name="connsiteY209" fmla="*/ 6686550 h 6934200"/>
              <a:gd name="connsiteX210" fmla="*/ 5962650 w 6219825"/>
              <a:gd name="connsiteY210" fmla="*/ 6781800 h 6934200"/>
              <a:gd name="connsiteX211" fmla="*/ 5972175 w 6219825"/>
              <a:gd name="connsiteY211" fmla="*/ 6810375 h 6934200"/>
              <a:gd name="connsiteX212" fmla="*/ 5981700 w 6219825"/>
              <a:gd name="connsiteY212" fmla="*/ 6838950 h 6934200"/>
              <a:gd name="connsiteX213" fmla="*/ 6000750 w 6219825"/>
              <a:gd name="connsiteY213" fmla="*/ 6867525 h 6934200"/>
              <a:gd name="connsiteX214" fmla="*/ 6048375 w 6219825"/>
              <a:gd name="connsiteY214" fmla="*/ 6934200 h 6934200"/>
              <a:gd name="connsiteX215" fmla="*/ 6153150 w 6219825"/>
              <a:gd name="connsiteY215" fmla="*/ 6924675 h 6934200"/>
              <a:gd name="connsiteX216" fmla="*/ 6172200 w 6219825"/>
              <a:gd name="connsiteY216" fmla="*/ 6886575 h 6934200"/>
              <a:gd name="connsiteX217" fmla="*/ 6191250 w 6219825"/>
              <a:gd name="connsiteY217" fmla="*/ 5934075 h 6934200"/>
              <a:gd name="connsiteX218" fmla="*/ 6219825 w 6219825"/>
              <a:gd name="connsiteY218" fmla="*/ 2743200 h 6934200"/>
              <a:gd name="connsiteX219" fmla="*/ 6210300 w 6219825"/>
              <a:gd name="connsiteY219" fmla="*/ 228600 h 6934200"/>
              <a:gd name="connsiteX220" fmla="*/ 6181725 w 6219825"/>
              <a:gd name="connsiteY220" fmla="*/ 104775 h 6934200"/>
              <a:gd name="connsiteX221" fmla="*/ 6172200 w 6219825"/>
              <a:gd name="connsiteY221" fmla="*/ 47625 h 6934200"/>
              <a:gd name="connsiteX222" fmla="*/ 6096000 w 6219825"/>
              <a:gd name="connsiteY22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590800 w 6219825"/>
              <a:gd name="connsiteY158" fmla="*/ 3486150 h 6934200"/>
              <a:gd name="connsiteX159" fmla="*/ 2628900 w 6219825"/>
              <a:gd name="connsiteY159" fmla="*/ 3467100 h 6934200"/>
              <a:gd name="connsiteX160" fmla="*/ 2762250 w 6219825"/>
              <a:gd name="connsiteY160" fmla="*/ 3448050 h 6934200"/>
              <a:gd name="connsiteX161" fmla="*/ 3209925 w 6219825"/>
              <a:gd name="connsiteY161" fmla="*/ 3457575 h 6934200"/>
              <a:gd name="connsiteX162" fmla="*/ 3267075 w 6219825"/>
              <a:gd name="connsiteY162" fmla="*/ 3467100 h 6934200"/>
              <a:gd name="connsiteX163" fmla="*/ 3419475 w 6219825"/>
              <a:gd name="connsiteY163" fmla="*/ 3486150 h 6934200"/>
              <a:gd name="connsiteX164" fmla="*/ 3514725 w 6219825"/>
              <a:gd name="connsiteY164" fmla="*/ 3514725 h 6934200"/>
              <a:gd name="connsiteX165" fmla="*/ 3581400 w 6219825"/>
              <a:gd name="connsiteY165" fmla="*/ 3533775 h 6934200"/>
              <a:gd name="connsiteX166" fmla="*/ 3676650 w 6219825"/>
              <a:gd name="connsiteY166" fmla="*/ 3562350 h 6934200"/>
              <a:gd name="connsiteX167" fmla="*/ 3714750 w 6219825"/>
              <a:gd name="connsiteY167" fmla="*/ 3571875 h 6934200"/>
              <a:gd name="connsiteX168" fmla="*/ 3876675 w 6219825"/>
              <a:gd name="connsiteY168" fmla="*/ 3581400 h 6934200"/>
              <a:gd name="connsiteX169" fmla="*/ 4038600 w 6219825"/>
              <a:gd name="connsiteY169" fmla="*/ 3600450 h 6934200"/>
              <a:gd name="connsiteX170" fmla="*/ 4391025 w 6219825"/>
              <a:gd name="connsiteY170" fmla="*/ 3609975 h 6934200"/>
              <a:gd name="connsiteX171" fmla="*/ 4533900 w 6219825"/>
              <a:gd name="connsiteY171" fmla="*/ 3657600 h 6934200"/>
              <a:gd name="connsiteX172" fmla="*/ 4572000 w 6219825"/>
              <a:gd name="connsiteY172" fmla="*/ 3676650 h 6934200"/>
              <a:gd name="connsiteX173" fmla="*/ 4657725 w 6219825"/>
              <a:gd name="connsiteY173" fmla="*/ 3714750 h 6934200"/>
              <a:gd name="connsiteX174" fmla="*/ 4762500 w 6219825"/>
              <a:gd name="connsiteY174" fmla="*/ 3743325 h 6934200"/>
              <a:gd name="connsiteX175" fmla="*/ 4991100 w 6219825"/>
              <a:gd name="connsiteY175" fmla="*/ 3762375 h 6934200"/>
              <a:gd name="connsiteX176" fmla="*/ 5076825 w 6219825"/>
              <a:gd name="connsiteY176" fmla="*/ 3790950 h 6934200"/>
              <a:gd name="connsiteX177" fmla="*/ 5105400 w 6219825"/>
              <a:gd name="connsiteY177" fmla="*/ 3800475 h 6934200"/>
              <a:gd name="connsiteX178" fmla="*/ 5200650 w 6219825"/>
              <a:gd name="connsiteY178" fmla="*/ 3838575 h 6934200"/>
              <a:gd name="connsiteX179" fmla="*/ 5257800 w 6219825"/>
              <a:gd name="connsiteY179" fmla="*/ 3886200 h 6934200"/>
              <a:gd name="connsiteX180" fmla="*/ 5295900 w 6219825"/>
              <a:gd name="connsiteY180" fmla="*/ 3943350 h 6934200"/>
              <a:gd name="connsiteX181" fmla="*/ 5334000 w 6219825"/>
              <a:gd name="connsiteY181" fmla="*/ 3981450 h 6934200"/>
              <a:gd name="connsiteX182" fmla="*/ 5343525 w 6219825"/>
              <a:gd name="connsiteY182" fmla="*/ 4010025 h 6934200"/>
              <a:gd name="connsiteX183" fmla="*/ 5410200 w 6219825"/>
              <a:gd name="connsiteY183" fmla="*/ 4067175 h 6934200"/>
              <a:gd name="connsiteX184" fmla="*/ 5438775 w 6219825"/>
              <a:gd name="connsiteY184" fmla="*/ 4076700 h 6934200"/>
              <a:gd name="connsiteX185" fmla="*/ 5495925 w 6219825"/>
              <a:gd name="connsiteY185" fmla="*/ 4133850 h 6934200"/>
              <a:gd name="connsiteX186" fmla="*/ 5562600 w 6219825"/>
              <a:gd name="connsiteY186" fmla="*/ 4171950 h 6934200"/>
              <a:gd name="connsiteX187" fmla="*/ 5591175 w 6219825"/>
              <a:gd name="connsiteY187" fmla="*/ 4229100 h 6934200"/>
              <a:gd name="connsiteX188" fmla="*/ 5600700 w 6219825"/>
              <a:gd name="connsiteY188" fmla="*/ 4257675 h 6934200"/>
              <a:gd name="connsiteX189" fmla="*/ 5619750 w 6219825"/>
              <a:gd name="connsiteY189" fmla="*/ 4295775 h 6934200"/>
              <a:gd name="connsiteX190" fmla="*/ 5629275 w 6219825"/>
              <a:gd name="connsiteY190" fmla="*/ 4333875 h 6934200"/>
              <a:gd name="connsiteX191" fmla="*/ 5648325 w 6219825"/>
              <a:gd name="connsiteY191" fmla="*/ 4362450 h 6934200"/>
              <a:gd name="connsiteX192" fmla="*/ 5657850 w 6219825"/>
              <a:gd name="connsiteY192" fmla="*/ 4391025 h 6934200"/>
              <a:gd name="connsiteX193" fmla="*/ 5695950 w 6219825"/>
              <a:gd name="connsiteY193" fmla="*/ 4448175 h 6934200"/>
              <a:gd name="connsiteX194" fmla="*/ 5705475 w 6219825"/>
              <a:gd name="connsiteY194" fmla="*/ 4495800 h 6934200"/>
              <a:gd name="connsiteX195" fmla="*/ 5734050 w 6219825"/>
              <a:gd name="connsiteY195" fmla="*/ 4524375 h 6934200"/>
              <a:gd name="connsiteX196" fmla="*/ 5753100 w 6219825"/>
              <a:gd name="connsiteY196" fmla="*/ 4562475 h 6934200"/>
              <a:gd name="connsiteX197" fmla="*/ 5772150 w 6219825"/>
              <a:gd name="connsiteY197" fmla="*/ 4619625 h 6934200"/>
              <a:gd name="connsiteX198" fmla="*/ 5781675 w 6219825"/>
              <a:gd name="connsiteY198" fmla="*/ 4648200 h 6934200"/>
              <a:gd name="connsiteX199" fmla="*/ 5791200 w 6219825"/>
              <a:gd name="connsiteY199" fmla="*/ 4676775 h 6934200"/>
              <a:gd name="connsiteX200" fmla="*/ 5810250 w 6219825"/>
              <a:gd name="connsiteY200" fmla="*/ 5029200 h 6934200"/>
              <a:gd name="connsiteX201" fmla="*/ 5819775 w 6219825"/>
              <a:gd name="connsiteY201" fmla="*/ 5095875 h 6934200"/>
              <a:gd name="connsiteX202" fmla="*/ 5829300 w 6219825"/>
              <a:gd name="connsiteY202" fmla="*/ 5229225 h 6934200"/>
              <a:gd name="connsiteX203" fmla="*/ 5848350 w 6219825"/>
              <a:gd name="connsiteY203" fmla="*/ 5353050 h 6934200"/>
              <a:gd name="connsiteX204" fmla="*/ 5867400 w 6219825"/>
              <a:gd name="connsiteY204" fmla="*/ 5448300 h 6934200"/>
              <a:gd name="connsiteX205" fmla="*/ 5886450 w 6219825"/>
              <a:gd name="connsiteY205" fmla="*/ 5686425 h 6934200"/>
              <a:gd name="connsiteX206" fmla="*/ 5895975 w 6219825"/>
              <a:gd name="connsiteY206" fmla="*/ 5772150 h 6934200"/>
              <a:gd name="connsiteX207" fmla="*/ 5905500 w 6219825"/>
              <a:gd name="connsiteY207" fmla="*/ 6600825 h 6934200"/>
              <a:gd name="connsiteX208" fmla="*/ 5934075 w 6219825"/>
              <a:gd name="connsiteY208" fmla="*/ 6686550 h 6934200"/>
              <a:gd name="connsiteX209" fmla="*/ 5962650 w 6219825"/>
              <a:gd name="connsiteY209" fmla="*/ 6781800 h 6934200"/>
              <a:gd name="connsiteX210" fmla="*/ 5972175 w 6219825"/>
              <a:gd name="connsiteY210" fmla="*/ 6810375 h 6934200"/>
              <a:gd name="connsiteX211" fmla="*/ 5981700 w 6219825"/>
              <a:gd name="connsiteY211" fmla="*/ 6838950 h 6934200"/>
              <a:gd name="connsiteX212" fmla="*/ 6000750 w 6219825"/>
              <a:gd name="connsiteY212" fmla="*/ 6867525 h 6934200"/>
              <a:gd name="connsiteX213" fmla="*/ 6048375 w 6219825"/>
              <a:gd name="connsiteY213" fmla="*/ 6934200 h 6934200"/>
              <a:gd name="connsiteX214" fmla="*/ 6153150 w 6219825"/>
              <a:gd name="connsiteY214" fmla="*/ 6924675 h 6934200"/>
              <a:gd name="connsiteX215" fmla="*/ 6172200 w 6219825"/>
              <a:gd name="connsiteY215" fmla="*/ 6886575 h 6934200"/>
              <a:gd name="connsiteX216" fmla="*/ 6191250 w 6219825"/>
              <a:gd name="connsiteY216" fmla="*/ 5934075 h 6934200"/>
              <a:gd name="connsiteX217" fmla="*/ 6219825 w 6219825"/>
              <a:gd name="connsiteY217" fmla="*/ 2743200 h 6934200"/>
              <a:gd name="connsiteX218" fmla="*/ 6210300 w 6219825"/>
              <a:gd name="connsiteY218" fmla="*/ 228600 h 6934200"/>
              <a:gd name="connsiteX219" fmla="*/ 6181725 w 6219825"/>
              <a:gd name="connsiteY219" fmla="*/ 104775 h 6934200"/>
              <a:gd name="connsiteX220" fmla="*/ 6172200 w 6219825"/>
              <a:gd name="connsiteY220" fmla="*/ 47625 h 6934200"/>
              <a:gd name="connsiteX221" fmla="*/ 6096000 w 6219825"/>
              <a:gd name="connsiteY22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581400 w 6219825"/>
              <a:gd name="connsiteY164" fmla="*/ 3533775 h 6934200"/>
              <a:gd name="connsiteX165" fmla="*/ 3676650 w 6219825"/>
              <a:gd name="connsiteY165" fmla="*/ 3562350 h 6934200"/>
              <a:gd name="connsiteX166" fmla="*/ 3714750 w 6219825"/>
              <a:gd name="connsiteY166" fmla="*/ 3571875 h 6934200"/>
              <a:gd name="connsiteX167" fmla="*/ 3876675 w 6219825"/>
              <a:gd name="connsiteY167" fmla="*/ 3581400 h 6934200"/>
              <a:gd name="connsiteX168" fmla="*/ 4038600 w 6219825"/>
              <a:gd name="connsiteY168" fmla="*/ 3600450 h 6934200"/>
              <a:gd name="connsiteX169" fmla="*/ 4391025 w 6219825"/>
              <a:gd name="connsiteY169" fmla="*/ 3609975 h 6934200"/>
              <a:gd name="connsiteX170" fmla="*/ 4533900 w 6219825"/>
              <a:gd name="connsiteY170" fmla="*/ 3657600 h 6934200"/>
              <a:gd name="connsiteX171" fmla="*/ 4572000 w 6219825"/>
              <a:gd name="connsiteY171" fmla="*/ 3676650 h 6934200"/>
              <a:gd name="connsiteX172" fmla="*/ 4657725 w 6219825"/>
              <a:gd name="connsiteY172" fmla="*/ 3714750 h 6934200"/>
              <a:gd name="connsiteX173" fmla="*/ 4762500 w 6219825"/>
              <a:gd name="connsiteY173" fmla="*/ 3743325 h 6934200"/>
              <a:gd name="connsiteX174" fmla="*/ 4991100 w 6219825"/>
              <a:gd name="connsiteY174" fmla="*/ 3762375 h 6934200"/>
              <a:gd name="connsiteX175" fmla="*/ 5076825 w 6219825"/>
              <a:gd name="connsiteY175" fmla="*/ 3790950 h 6934200"/>
              <a:gd name="connsiteX176" fmla="*/ 5105400 w 6219825"/>
              <a:gd name="connsiteY176" fmla="*/ 3800475 h 6934200"/>
              <a:gd name="connsiteX177" fmla="*/ 5200650 w 6219825"/>
              <a:gd name="connsiteY177" fmla="*/ 3838575 h 6934200"/>
              <a:gd name="connsiteX178" fmla="*/ 5257800 w 6219825"/>
              <a:gd name="connsiteY178" fmla="*/ 3886200 h 6934200"/>
              <a:gd name="connsiteX179" fmla="*/ 5295900 w 6219825"/>
              <a:gd name="connsiteY179" fmla="*/ 3943350 h 6934200"/>
              <a:gd name="connsiteX180" fmla="*/ 5334000 w 6219825"/>
              <a:gd name="connsiteY180" fmla="*/ 3981450 h 6934200"/>
              <a:gd name="connsiteX181" fmla="*/ 5343525 w 6219825"/>
              <a:gd name="connsiteY181" fmla="*/ 4010025 h 6934200"/>
              <a:gd name="connsiteX182" fmla="*/ 5410200 w 6219825"/>
              <a:gd name="connsiteY182" fmla="*/ 4067175 h 6934200"/>
              <a:gd name="connsiteX183" fmla="*/ 5438775 w 6219825"/>
              <a:gd name="connsiteY183" fmla="*/ 4076700 h 6934200"/>
              <a:gd name="connsiteX184" fmla="*/ 5495925 w 6219825"/>
              <a:gd name="connsiteY184" fmla="*/ 4133850 h 6934200"/>
              <a:gd name="connsiteX185" fmla="*/ 5562600 w 6219825"/>
              <a:gd name="connsiteY185" fmla="*/ 4171950 h 6934200"/>
              <a:gd name="connsiteX186" fmla="*/ 5591175 w 6219825"/>
              <a:gd name="connsiteY186" fmla="*/ 4229100 h 6934200"/>
              <a:gd name="connsiteX187" fmla="*/ 5600700 w 6219825"/>
              <a:gd name="connsiteY187" fmla="*/ 4257675 h 6934200"/>
              <a:gd name="connsiteX188" fmla="*/ 5619750 w 6219825"/>
              <a:gd name="connsiteY188" fmla="*/ 4295775 h 6934200"/>
              <a:gd name="connsiteX189" fmla="*/ 5629275 w 6219825"/>
              <a:gd name="connsiteY189" fmla="*/ 4333875 h 6934200"/>
              <a:gd name="connsiteX190" fmla="*/ 5648325 w 6219825"/>
              <a:gd name="connsiteY190" fmla="*/ 4362450 h 6934200"/>
              <a:gd name="connsiteX191" fmla="*/ 5657850 w 6219825"/>
              <a:gd name="connsiteY191" fmla="*/ 4391025 h 6934200"/>
              <a:gd name="connsiteX192" fmla="*/ 5695950 w 6219825"/>
              <a:gd name="connsiteY192" fmla="*/ 4448175 h 6934200"/>
              <a:gd name="connsiteX193" fmla="*/ 5705475 w 6219825"/>
              <a:gd name="connsiteY193" fmla="*/ 4495800 h 6934200"/>
              <a:gd name="connsiteX194" fmla="*/ 5734050 w 6219825"/>
              <a:gd name="connsiteY194" fmla="*/ 4524375 h 6934200"/>
              <a:gd name="connsiteX195" fmla="*/ 5753100 w 6219825"/>
              <a:gd name="connsiteY195" fmla="*/ 4562475 h 6934200"/>
              <a:gd name="connsiteX196" fmla="*/ 5772150 w 6219825"/>
              <a:gd name="connsiteY196" fmla="*/ 4619625 h 6934200"/>
              <a:gd name="connsiteX197" fmla="*/ 5781675 w 6219825"/>
              <a:gd name="connsiteY197" fmla="*/ 4648200 h 6934200"/>
              <a:gd name="connsiteX198" fmla="*/ 5791200 w 6219825"/>
              <a:gd name="connsiteY198" fmla="*/ 4676775 h 6934200"/>
              <a:gd name="connsiteX199" fmla="*/ 5810250 w 6219825"/>
              <a:gd name="connsiteY199" fmla="*/ 5029200 h 6934200"/>
              <a:gd name="connsiteX200" fmla="*/ 5819775 w 6219825"/>
              <a:gd name="connsiteY200" fmla="*/ 5095875 h 6934200"/>
              <a:gd name="connsiteX201" fmla="*/ 5829300 w 6219825"/>
              <a:gd name="connsiteY201" fmla="*/ 5229225 h 6934200"/>
              <a:gd name="connsiteX202" fmla="*/ 5848350 w 6219825"/>
              <a:gd name="connsiteY202" fmla="*/ 5353050 h 6934200"/>
              <a:gd name="connsiteX203" fmla="*/ 5867400 w 6219825"/>
              <a:gd name="connsiteY203" fmla="*/ 5448300 h 6934200"/>
              <a:gd name="connsiteX204" fmla="*/ 5886450 w 6219825"/>
              <a:gd name="connsiteY204" fmla="*/ 5686425 h 6934200"/>
              <a:gd name="connsiteX205" fmla="*/ 5895975 w 6219825"/>
              <a:gd name="connsiteY205" fmla="*/ 5772150 h 6934200"/>
              <a:gd name="connsiteX206" fmla="*/ 5905500 w 6219825"/>
              <a:gd name="connsiteY206" fmla="*/ 6600825 h 6934200"/>
              <a:gd name="connsiteX207" fmla="*/ 5934075 w 6219825"/>
              <a:gd name="connsiteY207" fmla="*/ 6686550 h 6934200"/>
              <a:gd name="connsiteX208" fmla="*/ 5962650 w 6219825"/>
              <a:gd name="connsiteY208" fmla="*/ 6781800 h 6934200"/>
              <a:gd name="connsiteX209" fmla="*/ 5972175 w 6219825"/>
              <a:gd name="connsiteY209" fmla="*/ 6810375 h 6934200"/>
              <a:gd name="connsiteX210" fmla="*/ 5981700 w 6219825"/>
              <a:gd name="connsiteY210" fmla="*/ 6838950 h 6934200"/>
              <a:gd name="connsiteX211" fmla="*/ 6000750 w 6219825"/>
              <a:gd name="connsiteY211" fmla="*/ 6867525 h 6934200"/>
              <a:gd name="connsiteX212" fmla="*/ 6048375 w 6219825"/>
              <a:gd name="connsiteY212" fmla="*/ 6934200 h 6934200"/>
              <a:gd name="connsiteX213" fmla="*/ 6153150 w 6219825"/>
              <a:gd name="connsiteY213" fmla="*/ 6924675 h 6934200"/>
              <a:gd name="connsiteX214" fmla="*/ 6172200 w 6219825"/>
              <a:gd name="connsiteY214" fmla="*/ 6886575 h 6934200"/>
              <a:gd name="connsiteX215" fmla="*/ 6191250 w 6219825"/>
              <a:gd name="connsiteY215" fmla="*/ 5934075 h 6934200"/>
              <a:gd name="connsiteX216" fmla="*/ 6219825 w 6219825"/>
              <a:gd name="connsiteY216" fmla="*/ 2743200 h 6934200"/>
              <a:gd name="connsiteX217" fmla="*/ 6210300 w 6219825"/>
              <a:gd name="connsiteY217" fmla="*/ 228600 h 6934200"/>
              <a:gd name="connsiteX218" fmla="*/ 6181725 w 6219825"/>
              <a:gd name="connsiteY218" fmla="*/ 104775 h 6934200"/>
              <a:gd name="connsiteX219" fmla="*/ 6172200 w 6219825"/>
              <a:gd name="connsiteY219" fmla="*/ 47625 h 6934200"/>
              <a:gd name="connsiteX220" fmla="*/ 6096000 w 6219825"/>
              <a:gd name="connsiteY22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714750 w 6219825"/>
              <a:gd name="connsiteY165" fmla="*/ 3571875 h 6934200"/>
              <a:gd name="connsiteX166" fmla="*/ 3876675 w 6219825"/>
              <a:gd name="connsiteY166" fmla="*/ 3581400 h 6934200"/>
              <a:gd name="connsiteX167" fmla="*/ 4038600 w 6219825"/>
              <a:gd name="connsiteY167" fmla="*/ 3600450 h 6934200"/>
              <a:gd name="connsiteX168" fmla="*/ 4391025 w 6219825"/>
              <a:gd name="connsiteY168" fmla="*/ 3609975 h 6934200"/>
              <a:gd name="connsiteX169" fmla="*/ 4533900 w 6219825"/>
              <a:gd name="connsiteY169" fmla="*/ 3657600 h 6934200"/>
              <a:gd name="connsiteX170" fmla="*/ 4572000 w 6219825"/>
              <a:gd name="connsiteY170" fmla="*/ 3676650 h 6934200"/>
              <a:gd name="connsiteX171" fmla="*/ 4657725 w 6219825"/>
              <a:gd name="connsiteY171" fmla="*/ 3714750 h 6934200"/>
              <a:gd name="connsiteX172" fmla="*/ 4762500 w 6219825"/>
              <a:gd name="connsiteY172" fmla="*/ 3743325 h 6934200"/>
              <a:gd name="connsiteX173" fmla="*/ 4991100 w 6219825"/>
              <a:gd name="connsiteY173" fmla="*/ 3762375 h 6934200"/>
              <a:gd name="connsiteX174" fmla="*/ 5076825 w 6219825"/>
              <a:gd name="connsiteY174" fmla="*/ 3790950 h 6934200"/>
              <a:gd name="connsiteX175" fmla="*/ 5105400 w 6219825"/>
              <a:gd name="connsiteY175" fmla="*/ 3800475 h 6934200"/>
              <a:gd name="connsiteX176" fmla="*/ 5200650 w 6219825"/>
              <a:gd name="connsiteY176" fmla="*/ 3838575 h 6934200"/>
              <a:gd name="connsiteX177" fmla="*/ 5257800 w 6219825"/>
              <a:gd name="connsiteY177" fmla="*/ 3886200 h 6934200"/>
              <a:gd name="connsiteX178" fmla="*/ 5295900 w 6219825"/>
              <a:gd name="connsiteY178" fmla="*/ 3943350 h 6934200"/>
              <a:gd name="connsiteX179" fmla="*/ 5334000 w 6219825"/>
              <a:gd name="connsiteY179" fmla="*/ 3981450 h 6934200"/>
              <a:gd name="connsiteX180" fmla="*/ 5343525 w 6219825"/>
              <a:gd name="connsiteY180" fmla="*/ 4010025 h 6934200"/>
              <a:gd name="connsiteX181" fmla="*/ 5410200 w 6219825"/>
              <a:gd name="connsiteY181" fmla="*/ 4067175 h 6934200"/>
              <a:gd name="connsiteX182" fmla="*/ 5438775 w 6219825"/>
              <a:gd name="connsiteY182" fmla="*/ 4076700 h 6934200"/>
              <a:gd name="connsiteX183" fmla="*/ 5495925 w 6219825"/>
              <a:gd name="connsiteY183" fmla="*/ 4133850 h 6934200"/>
              <a:gd name="connsiteX184" fmla="*/ 5562600 w 6219825"/>
              <a:gd name="connsiteY184" fmla="*/ 4171950 h 6934200"/>
              <a:gd name="connsiteX185" fmla="*/ 5591175 w 6219825"/>
              <a:gd name="connsiteY185" fmla="*/ 4229100 h 6934200"/>
              <a:gd name="connsiteX186" fmla="*/ 5600700 w 6219825"/>
              <a:gd name="connsiteY186" fmla="*/ 4257675 h 6934200"/>
              <a:gd name="connsiteX187" fmla="*/ 5619750 w 6219825"/>
              <a:gd name="connsiteY187" fmla="*/ 4295775 h 6934200"/>
              <a:gd name="connsiteX188" fmla="*/ 5629275 w 6219825"/>
              <a:gd name="connsiteY188" fmla="*/ 4333875 h 6934200"/>
              <a:gd name="connsiteX189" fmla="*/ 5648325 w 6219825"/>
              <a:gd name="connsiteY189" fmla="*/ 4362450 h 6934200"/>
              <a:gd name="connsiteX190" fmla="*/ 5657850 w 6219825"/>
              <a:gd name="connsiteY190" fmla="*/ 4391025 h 6934200"/>
              <a:gd name="connsiteX191" fmla="*/ 5695950 w 6219825"/>
              <a:gd name="connsiteY191" fmla="*/ 4448175 h 6934200"/>
              <a:gd name="connsiteX192" fmla="*/ 5705475 w 6219825"/>
              <a:gd name="connsiteY192" fmla="*/ 4495800 h 6934200"/>
              <a:gd name="connsiteX193" fmla="*/ 5734050 w 6219825"/>
              <a:gd name="connsiteY193" fmla="*/ 4524375 h 6934200"/>
              <a:gd name="connsiteX194" fmla="*/ 5753100 w 6219825"/>
              <a:gd name="connsiteY194" fmla="*/ 4562475 h 6934200"/>
              <a:gd name="connsiteX195" fmla="*/ 5772150 w 6219825"/>
              <a:gd name="connsiteY195" fmla="*/ 4619625 h 6934200"/>
              <a:gd name="connsiteX196" fmla="*/ 5781675 w 6219825"/>
              <a:gd name="connsiteY196" fmla="*/ 4648200 h 6934200"/>
              <a:gd name="connsiteX197" fmla="*/ 5791200 w 6219825"/>
              <a:gd name="connsiteY197" fmla="*/ 4676775 h 6934200"/>
              <a:gd name="connsiteX198" fmla="*/ 5810250 w 6219825"/>
              <a:gd name="connsiteY198" fmla="*/ 5029200 h 6934200"/>
              <a:gd name="connsiteX199" fmla="*/ 5819775 w 6219825"/>
              <a:gd name="connsiteY199" fmla="*/ 5095875 h 6934200"/>
              <a:gd name="connsiteX200" fmla="*/ 5829300 w 6219825"/>
              <a:gd name="connsiteY200" fmla="*/ 5229225 h 6934200"/>
              <a:gd name="connsiteX201" fmla="*/ 5848350 w 6219825"/>
              <a:gd name="connsiteY201" fmla="*/ 5353050 h 6934200"/>
              <a:gd name="connsiteX202" fmla="*/ 5867400 w 6219825"/>
              <a:gd name="connsiteY202" fmla="*/ 5448300 h 6934200"/>
              <a:gd name="connsiteX203" fmla="*/ 5886450 w 6219825"/>
              <a:gd name="connsiteY203" fmla="*/ 5686425 h 6934200"/>
              <a:gd name="connsiteX204" fmla="*/ 5895975 w 6219825"/>
              <a:gd name="connsiteY204" fmla="*/ 5772150 h 6934200"/>
              <a:gd name="connsiteX205" fmla="*/ 5905500 w 6219825"/>
              <a:gd name="connsiteY205" fmla="*/ 6600825 h 6934200"/>
              <a:gd name="connsiteX206" fmla="*/ 5934075 w 6219825"/>
              <a:gd name="connsiteY206" fmla="*/ 6686550 h 6934200"/>
              <a:gd name="connsiteX207" fmla="*/ 5962650 w 6219825"/>
              <a:gd name="connsiteY207" fmla="*/ 6781800 h 6934200"/>
              <a:gd name="connsiteX208" fmla="*/ 5972175 w 6219825"/>
              <a:gd name="connsiteY208" fmla="*/ 6810375 h 6934200"/>
              <a:gd name="connsiteX209" fmla="*/ 5981700 w 6219825"/>
              <a:gd name="connsiteY209" fmla="*/ 6838950 h 6934200"/>
              <a:gd name="connsiteX210" fmla="*/ 6000750 w 6219825"/>
              <a:gd name="connsiteY210" fmla="*/ 6867525 h 6934200"/>
              <a:gd name="connsiteX211" fmla="*/ 6048375 w 6219825"/>
              <a:gd name="connsiteY211" fmla="*/ 6934200 h 6934200"/>
              <a:gd name="connsiteX212" fmla="*/ 6153150 w 6219825"/>
              <a:gd name="connsiteY212" fmla="*/ 6924675 h 6934200"/>
              <a:gd name="connsiteX213" fmla="*/ 6172200 w 6219825"/>
              <a:gd name="connsiteY213" fmla="*/ 6886575 h 6934200"/>
              <a:gd name="connsiteX214" fmla="*/ 6191250 w 6219825"/>
              <a:gd name="connsiteY214" fmla="*/ 5934075 h 6934200"/>
              <a:gd name="connsiteX215" fmla="*/ 6219825 w 6219825"/>
              <a:gd name="connsiteY215" fmla="*/ 2743200 h 6934200"/>
              <a:gd name="connsiteX216" fmla="*/ 6210300 w 6219825"/>
              <a:gd name="connsiteY216" fmla="*/ 228600 h 6934200"/>
              <a:gd name="connsiteX217" fmla="*/ 6181725 w 6219825"/>
              <a:gd name="connsiteY217" fmla="*/ 104775 h 6934200"/>
              <a:gd name="connsiteX218" fmla="*/ 6172200 w 6219825"/>
              <a:gd name="connsiteY218" fmla="*/ 47625 h 6934200"/>
              <a:gd name="connsiteX219" fmla="*/ 6096000 w 6219825"/>
              <a:gd name="connsiteY21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572000 w 6219825"/>
              <a:gd name="connsiteY169" fmla="*/ 3676650 h 6934200"/>
              <a:gd name="connsiteX170" fmla="*/ 4657725 w 6219825"/>
              <a:gd name="connsiteY170" fmla="*/ 3714750 h 6934200"/>
              <a:gd name="connsiteX171" fmla="*/ 4762500 w 6219825"/>
              <a:gd name="connsiteY171" fmla="*/ 3743325 h 6934200"/>
              <a:gd name="connsiteX172" fmla="*/ 4991100 w 6219825"/>
              <a:gd name="connsiteY172" fmla="*/ 3762375 h 6934200"/>
              <a:gd name="connsiteX173" fmla="*/ 5076825 w 6219825"/>
              <a:gd name="connsiteY173" fmla="*/ 3790950 h 6934200"/>
              <a:gd name="connsiteX174" fmla="*/ 5105400 w 6219825"/>
              <a:gd name="connsiteY174" fmla="*/ 3800475 h 6934200"/>
              <a:gd name="connsiteX175" fmla="*/ 5200650 w 6219825"/>
              <a:gd name="connsiteY175" fmla="*/ 3838575 h 6934200"/>
              <a:gd name="connsiteX176" fmla="*/ 5257800 w 6219825"/>
              <a:gd name="connsiteY176" fmla="*/ 3886200 h 6934200"/>
              <a:gd name="connsiteX177" fmla="*/ 5295900 w 6219825"/>
              <a:gd name="connsiteY177" fmla="*/ 3943350 h 6934200"/>
              <a:gd name="connsiteX178" fmla="*/ 5334000 w 6219825"/>
              <a:gd name="connsiteY178" fmla="*/ 3981450 h 6934200"/>
              <a:gd name="connsiteX179" fmla="*/ 5343525 w 6219825"/>
              <a:gd name="connsiteY179" fmla="*/ 4010025 h 6934200"/>
              <a:gd name="connsiteX180" fmla="*/ 5410200 w 6219825"/>
              <a:gd name="connsiteY180" fmla="*/ 4067175 h 6934200"/>
              <a:gd name="connsiteX181" fmla="*/ 5438775 w 6219825"/>
              <a:gd name="connsiteY181" fmla="*/ 4076700 h 6934200"/>
              <a:gd name="connsiteX182" fmla="*/ 5495925 w 6219825"/>
              <a:gd name="connsiteY182" fmla="*/ 4133850 h 6934200"/>
              <a:gd name="connsiteX183" fmla="*/ 5562600 w 6219825"/>
              <a:gd name="connsiteY183" fmla="*/ 4171950 h 6934200"/>
              <a:gd name="connsiteX184" fmla="*/ 5591175 w 6219825"/>
              <a:gd name="connsiteY184" fmla="*/ 4229100 h 6934200"/>
              <a:gd name="connsiteX185" fmla="*/ 5600700 w 6219825"/>
              <a:gd name="connsiteY185" fmla="*/ 4257675 h 6934200"/>
              <a:gd name="connsiteX186" fmla="*/ 5619750 w 6219825"/>
              <a:gd name="connsiteY186" fmla="*/ 4295775 h 6934200"/>
              <a:gd name="connsiteX187" fmla="*/ 5629275 w 6219825"/>
              <a:gd name="connsiteY187" fmla="*/ 4333875 h 6934200"/>
              <a:gd name="connsiteX188" fmla="*/ 5648325 w 6219825"/>
              <a:gd name="connsiteY188" fmla="*/ 4362450 h 6934200"/>
              <a:gd name="connsiteX189" fmla="*/ 5657850 w 6219825"/>
              <a:gd name="connsiteY189" fmla="*/ 4391025 h 6934200"/>
              <a:gd name="connsiteX190" fmla="*/ 5695950 w 6219825"/>
              <a:gd name="connsiteY190" fmla="*/ 4448175 h 6934200"/>
              <a:gd name="connsiteX191" fmla="*/ 5705475 w 6219825"/>
              <a:gd name="connsiteY191" fmla="*/ 4495800 h 6934200"/>
              <a:gd name="connsiteX192" fmla="*/ 5734050 w 6219825"/>
              <a:gd name="connsiteY192" fmla="*/ 4524375 h 6934200"/>
              <a:gd name="connsiteX193" fmla="*/ 5753100 w 6219825"/>
              <a:gd name="connsiteY193" fmla="*/ 4562475 h 6934200"/>
              <a:gd name="connsiteX194" fmla="*/ 5772150 w 6219825"/>
              <a:gd name="connsiteY194" fmla="*/ 4619625 h 6934200"/>
              <a:gd name="connsiteX195" fmla="*/ 5781675 w 6219825"/>
              <a:gd name="connsiteY195" fmla="*/ 4648200 h 6934200"/>
              <a:gd name="connsiteX196" fmla="*/ 5791200 w 6219825"/>
              <a:gd name="connsiteY196" fmla="*/ 4676775 h 6934200"/>
              <a:gd name="connsiteX197" fmla="*/ 5810250 w 6219825"/>
              <a:gd name="connsiteY197" fmla="*/ 5029200 h 6934200"/>
              <a:gd name="connsiteX198" fmla="*/ 5819775 w 6219825"/>
              <a:gd name="connsiteY198" fmla="*/ 5095875 h 6934200"/>
              <a:gd name="connsiteX199" fmla="*/ 5829300 w 6219825"/>
              <a:gd name="connsiteY199" fmla="*/ 5229225 h 6934200"/>
              <a:gd name="connsiteX200" fmla="*/ 5848350 w 6219825"/>
              <a:gd name="connsiteY200" fmla="*/ 5353050 h 6934200"/>
              <a:gd name="connsiteX201" fmla="*/ 5867400 w 6219825"/>
              <a:gd name="connsiteY201" fmla="*/ 5448300 h 6934200"/>
              <a:gd name="connsiteX202" fmla="*/ 5886450 w 6219825"/>
              <a:gd name="connsiteY202" fmla="*/ 5686425 h 6934200"/>
              <a:gd name="connsiteX203" fmla="*/ 5895975 w 6219825"/>
              <a:gd name="connsiteY203" fmla="*/ 5772150 h 6934200"/>
              <a:gd name="connsiteX204" fmla="*/ 5905500 w 6219825"/>
              <a:gd name="connsiteY204" fmla="*/ 6600825 h 6934200"/>
              <a:gd name="connsiteX205" fmla="*/ 5934075 w 6219825"/>
              <a:gd name="connsiteY205" fmla="*/ 6686550 h 6934200"/>
              <a:gd name="connsiteX206" fmla="*/ 5962650 w 6219825"/>
              <a:gd name="connsiteY206" fmla="*/ 6781800 h 6934200"/>
              <a:gd name="connsiteX207" fmla="*/ 5972175 w 6219825"/>
              <a:gd name="connsiteY207" fmla="*/ 6810375 h 6934200"/>
              <a:gd name="connsiteX208" fmla="*/ 5981700 w 6219825"/>
              <a:gd name="connsiteY208" fmla="*/ 6838950 h 6934200"/>
              <a:gd name="connsiteX209" fmla="*/ 6000750 w 6219825"/>
              <a:gd name="connsiteY209" fmla="*/ 6867525 h 6934200"/>
              <a:gd name="connsiteX210" fmla="*/ 6048375 w 6219825"/>
              <a:gd name="connsiteY210" fmla="*/ 6934200 h 6934200"/>
              <a:gd name="connsiteX211" fmla="*/ 6153150 w 6219825"/>
              <a:gd name="connsiteY211" fmla="*/ 6924675 h 6934200"/>
              <a:gd name="connsiteX212" fmla="*/ 6172200 w 6219825"/>
              <a:gd name="connsiteY212" fmla="*/ 6886575 h 6934200"/>
              <a:gd name="connsiteX213" fmla="*/ 6191250 w 6219825"/>
              <a:gd name="connsiteY213" fmla="*/ 5934075 h 6934200"/>
              <a:gd name="connsiteX214" fmla="*/ 6219825 w 6219825"/>
              <a:gd name="connsiteY214" fmla="*/ 2743200 h 6934200"/>
              <a:gd name="connsiteX215" fmla="*/ 6210300 w 6219825"/>
              <a:gd name="connsiteY215" fmla="*/ 228600 h 6934200"/>
              <a:gd name="connsiteX216" fmla="*/ 6181725 w 6219825"/>
              <a:gd name="connsiteY216" fmla="*/ 104775 h 6934200"/>
              <a:gd name="connsiteX217" fmla="*/ 6172200 w 6219825"/>
              <a:gd name="connsiteY217" fmla="*/ 47625 h 6934200"/>
              <a:gd name="connsiteX218" fmla="*/ 6096000 w 6219825"/>
              <a:gd name="connsiteY21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105400 w 6219825"/>
              <a:gd name="connsiteY173" fmla="*/ 3800475 h 6934200"/>
              <a:gd name="connsiteX174" fmla="*/ 5200650 w 6219825"/>
              <a:gd name="connsiteY174" fmla="*/ 3838575 h 6934200"/>
              <a:gd name="connsiteX175" fmla="*/ 5257800 w 6219825"/>
              <a:gd name="connsiteY175" fmla="*/ 3886200 h 6934200"/>
              <a:gd name="connsiteX176" fmla="*/ 5295900 w 6219825"/>
              <a:gd name="connsiteY176" fmla="*/ 3943350 h 6934200"/>
              <a:gd name="connsiteX177" fmla="*/ 5334000 w 6219825"/>
              <a:gd name="connsiteY177" fmla="*/ 3981450 h 6934200"/>
              <a:gd name="connsiteX178" fmla="*/ 5343525 w 6219825"/>
              <a:gd name="connsiteY178" fmla="*/ 4010025 h 6934200"/>
              <a:gd name="connsiteX179" fmla="*/ 5410200 w 6219825"/>
              <a:gd name="connsiteY179" fmla="*/ 4067175 h 6934200"/>
              <a:gd name="connsiteX180" fmla="*/ 5438775 w 6219825"/>
              <a:gd name="connsiteY180" fmla="*/ 4076700 h 6934200"/>
              <a:gd name="connsiteX181" fmla="*/ 5495925 w 6219825"/>
              <a:gd name="connsiteY181" fmla="*/ 4133850 h 6934200"/>
              <a:gd name="connsiteX182" fmla="*/ 5562600 w 6219825"/>
              <a:gd name="connsiteY182" fmla="*/ 4171950 h 6934200"/>
              <a:gd name="connsiteX183" fmla="*/ 5591175 w 6219825"/>
              <a:gd name="connsiteY183" fmla="*/ 4229100 h 6934200"/>
              <a:gd name="connsiteX184" fmla="*/ 5600700 w 6219825"/>
              <a:gd name="connsiteY184" fmla="*/ 4257675 h 6934200"/>
              <a:gd name="connsiteX185" fmla="*/ 5619750 w 6219825"/>
              <a:gd name="connsiteY185" fmla="*/ 4295775 h 6934200"/>
              <a:gd name="connsiteX186" fmla="*/ 5629275 w 6219825"/>
              <a:gd name="connsiteY186" fmla="*/ 4333875 h 6934200"/>
              <a:gd name="connsiteX187" fmla="*/ 5648325 w 6219825"/>
              <a:gd name="connsiteY187" fmla="*/ 4362450 h 6934200"/>
              <a:gd name="connsiteX188" fmla="*/ 5657850 w 6219825"/>
              <a:gd name="connsiteY188" fmla="*/ 4391025 h 6934200"/>
              <a:gd name="connsiteX189" fmla="*/ 5695950 w 6219825"/>
              <a:gd name="connsiteY189" fmla="*/ 4448175 h 6934200"/>
              <a:gd name="connsiteX190" fmla="*/ 5705475 w 6219825"/>
              <a:gd name="connsiteY190" fmla="*/ 4495800 h 6934200"/>
              <a:gd name="connsiteX191" fmla="*/ 5734050 w 6219825"/>
              <a:gd name="connsiteY191" fmla="*/ 4524375 h 6934200"/>
              <a:gd name="connsiteX192" fmla="*/ 5753100 w 6219825"/>
              <a:gd name="connsiteY192" fmla="*/ 4562475 h 6934200"/>
              <a:gd name="connsiteX193" fmla="*/ 5772150 w 6219825"/>
              <a:gd name="connsiteY193" fmla="*/ 4619625 h 6934200"/>
              <a:gd name="connsiteX194" fmla="*/ 5781675 w 6219825"/>
              <a:gd name="connsiteY194" fmla="*/ 4648200 h 6934200"/>
              <a:gd name="connsiteX195" fmla="*/ 5791200 w 6219825"/>
              <a:gd name="connsiteY195" fmla="*/ 4676775 h 6934200"/>
              <a:gd name="connsiteX196" fmla="*/ 5810250 w 6219825"/>
              <a:gd name="connsiteY196" fmla="*/ 5029200 h 6934200"/>
              <a:gd name="connsiteX197" fmla="*/ 5819775 w 6219825"/>
              <a:gd name="connsiteY197" fmla="*/ 5095875 h 6934200"/>
              <a:gd name="connsiteX198" fmla="*/ 5829300 w 6219825"/>
              <a:gd name="connsiteY198" fmla="*/ 5229225 h 6934200"/>
              <a:gd name="connsiteX199" fmla="*/ 5848350 w 6219825"/>
              <a:gd name="connsiteY199" fmla="*/ 5353050 h 6934200"/>
              <a:gd name="connsiteX200" fmla="*/ 5867400 w 6219825"/>
              <a:gd name="connsiteY200" fmla="*/ 5448300 h 6934200"/>
              <a:gd name="connsiteX201" fmla="*/ 5886450 w 6219825"/>
              <a:gd name="connsiteY201" fmla="*/ 5686425 h 6934200"/>
              <a:gd name="connsiteX202" fmla="*/ 5895975 w 6219825"/>
              <a:gd name="connsiteY202" fmla="*/ 5772150 h 6934200"/>
              <a:gd name="connsiteX203" fmla="*/ 5905500 w 6219825"/>
              <a:gd name="connsiteY203" fmla="*/ 6600825 h 6934200"/>
              <a:gd name="connsiteX204" fmla="*/ 5934075 w 6219825"/>
              <a:gd name="connsiteY204" fmla="*/ 6686550 h 6934200"/>
              <a:gd name="connsiteX205" fmla="*/ 5962650 w 6219825"/>
              <a:gd name="connsiteY205" fmla="*/ 6781800 h 6934200"/>
              <a:gd name="connsiteX206" fmla="*/ 5972175 w 6219825"/>
              <a:gd name="connsiteY206" fmla="*/ 6810375 h 6934200"/>
              <a:gd name="connsiteX207" fmla="*/ 5981700 w 6219825"/>
              <a:gd name="connsiteY207" fmla="*/ 6838950 h 6934200"/>
              <a:gd name="connsiteX208" fmla="*/ 6000750 w 6219825"/>
              <a:gd name="connsiteY208" fmla="*/ 6867525 h 6934200"/>
              <a:gd name="connsiteX209" fmla="*/ 6048375 w 6219825"/>
              <a:gd name="connsiteY209" fmla="*/ 6934200 h 6934200"/>
              <a:gd name="connsiteX210" fmla="*/ 6153150 w 6219825"/>
              <a:gd name="connsiteY210" fmla="*/ 6924675 h 6934200"/>
              <a:gd name="connsiteX211" fmla="*/ 6172200 w 6219825"/>
              <a:gd name="connsiteY211" fmla="*/ 6886575 h 6934200"/>
              <a:gd name="connsiteX212" fmla="*/ 6191250 w 6219825"/>
              <a:gd name="connsiteY212" fmla="*/ 5934075 h 6934200"/>
              <a:gd name="connsiteX213" fmla="*/ 6219825 w 6219825"/>
              <a:gd name="connsiteY213" fmla="*/ 2743200 h 6934200"/>
              <a:gd name="connsiteX214" fmla="*/ 6210300 w 6219825"/>
              <a:gd name="connsiteY214" fmla="*/ 228600 h 6934200"/>
              <a:gd name="connsiteX215" fmla="*/ 6181725 w 6219825"/>
              <a:gd name="connsiteY215" fmla="*/ 104775 h 6934200"/>
              <a:gd name="connsiteX216" fmla="*/ 6172200 w 6219825"/>
              <a:gd name="connsiteY216" fmla="*/ 47625 h 6934200"/>
              <a:gd name="connsiteX217" fmla="*/ 6096000 w 6219825"/>
              <a:gd name="connsiteY21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200650 w 6219825"/>
              <a:gd name="connsiteY173" fmla="*/ 3838575 h 6934200"/>
              <a:gd name="connsiteX174" fmla="*/ 5257800 w 6219825"/>
              <a:gd name="connsiteY174" fmla="*/ 3886200 h 6934200"/>
              <a:gd name="connsiteX175" fmla="*/ 5295900 w 6219825"/>
              <a:gd name="connsiteY175" fmla="*/ 3943350 h 6934200"/>
              <a:gd name="connsiteX176" fmla="*/ 5334000 w 6219825"/>
              <a:gd name="connsiteY176" fmla="*/ 3981450 h 6934200"/>
              <a:gd name="connsiteX177" fmla="*/ 5343525 w 6219825"/>
              <a:gd name="connsiteY177" fmla="*/ 4010025 h 6934200"/>
              <a:gd name="connsiteX178" fmla="*/ 5410200 w 6219825"/>
              <a:gd name="connsiteY178" fmla="*/ 4067175 h 6934200"/>
              <a:gd name="connsiteX179" fmla="*/ 5438775 w 6219825"/>
              <a:gd name="connsiteY179" fmla="*/ 4076700 h 6934200"/>
              <a:gd name="connsiteX180" fmla="*/ 5495925 w 6219825"/>
              <a:gd name="connsiteY180" fmla="*/ 4133850 h 6934200"/>
              <a:gd name="connsiteX181" fmla="*/ 5562600 w 6219825"/>
              <a:gd name="connsiteY181" fmla="*/ 4171950 h 6934200"/>
              <a:gd name="connsiteX182" fmla="*/ 5591175 w 6219825"/>
              <a:gd name="connsiteY182" fmla="*/ 4229100 h 6934200"/>
              <a:gd name="connsiteX183" fmla="*/ 5600700 w 6219825"/>
              <a:gd name="connsiteY183" fmla="*/ 4257675 h 6934200"/>
              <a:gd name="connsiteX184" fmla="*/ 5619750 w 6219825"/>
              <a:gd name="connsiteY184" fmla="*/ 4295775 h 6934200"/>
              <a:gd name="connsiteX185" fmla="*/ 5629275 w 6219825"/>
              <a:gd name="connsiteY185" fmla="*/ 4333875 h 6934200"/>
              <a:gd name="connsiteX186" fmla="*/ 5648325 w 6219825"/>
              <a:gd name="connsiteY186" fmla="*/ 4362450 h 6934200"/>
              <a:gd name="connsiteX187" fmla="*/ 5657850 w 6219825"/>
              <a:gd name="connsiteY187" fmla="*/ 4391025 h 6934200"/>
              <a:gd name="connsiteX188" fmla="*/ 5695950 w 6219825"/>
              <a:gd name="connsiteY188" fmla="*/ 4448175 h 6934200"/>
              <a:gd name="connsiteX189" fmla="*/ 5705475 w 6219825"/>
              <a:gd name="connsiteY189" fmla="*/ 4495800 h 6934200"/>
              <a:gd name="connsiteX190" fmla="*/ 5734050 w 6219825"/>
              <a:gd name="connsiteY190" fmla="*/ 4524375 h 6934200"/>
              <a:gd name="connsiteX191" fmla="*/ 5753100 w 6219825"/>
              <a:gd name="connsiteY191" fmla="*/ 4562475 h 6934200"/>
              <a:gd name="connsiteX192" fmla="*/ 5772150 w 6219825"/>
              <a:gd name="connsiteY192" fmla="*/ 4619625 h 6934200"/>
              <a:gd name="connsiteX193" fmla="*/ 5781675 w 6219825"/>
              <a:gd name="connsiteY193" fmla="*/ 4648200 h 6934200"/>
              <a:gd name="connsiteX194" fmla="*/ 5791200 w 6219825"/>
              <a:gd name="connsiteY194" fmla="*/ 4676775 h 6934200"/>
              <a:gd name="connsiteX195" fmla="*/ 5810250 w 6219825"/>
              <a:gd name="connsiteY195" fmla="*/ 5029200 h 6934200"/>
              <a:gd name="connsiteX196" fmla="*/ 5819775 w 6219825"/>
              <a:gd name="connsiteY196" fmla="*/ 5095875 h 6934200"/>
              <a:gd name="connsiteX197" fmla="*/ 5829300 w 6219825"/>
              <a:gd name="connsiteY197" fmla="*/ 5229225 h 6934200"/>
              <a:gd name="connsiteX198" fmla="*/ 5848350 w 6219825"/>
              <a:gd name="connsiteY198" fmla="*/ 5353050 h 6934200"/>
              <a:gd name="connsiteX199" fmla="*/ 5867400 w 6219825"/>
              <a:gd name="connsiteY199" fmla="*/ 5448300 h 6934200"/>
              <a:gd name="connsiteX200" fmla="*/ 5886450 w 6219825"/>
              <a:gd name="connsiteY200" fmla="*/ 5686425 h 6934200"/>
              <a:gd name="connsiteX201" fmla="*/ 5895975 w 6219825"/>
              <a:gd name="connsiteY201" fmla="*/ 5772150 h 6934200"/>
              <a:gd name="connsiteX202" fmla="*/ 5905500 w 6219825"/>
              <a:gd name="connsiteY202" fmla="*/ 6600825 h 6934200"/>
              <a:gd name="connsiteX203" fmla="*/ 5934075 w 6219825"/>
              <a:gd name="connsiteY203" fmla="*/ 6686550 h 6934200"/>
              <a:gd name="connsiteX204" fmla="*/ 5962650 w 6219825"/>
              <a:gd name="connsiteY204" fmla="*/ 6781800 h 6934200"/>
              <a:gd name="connsiteX205" fmla="*/ 5972175 w 6219825"/>
              <a:gd name="connsiteY205" fmla="*/ 6810375 h 6934200"/>
              <a:gd name="connsiteX206" fmla="*/ 5981700 w 6219825"/>
              <a:gd name="connsiteY206" fmla="*/ 6838950 h 6934200"/>
              <a:gd name="connsiteX207" fmla="*/ 6000750 w 6219825"/>
              <a:gd name="connsiteY207" fmla="*/ 6867525 h 6934200"/>
              <a:gd name="connsiteX208" fmla="*/ 6048375 w 6219825"/>
              <a:gd name="connsiteY208" fmla="*/ 6934200 h 6934200"/>
              <a:gd name="connsiteX209" fmla="*/ 6153150 w 6219825"/>
              <a:gd name="connsiteY209" fmla="*/ 6924675 h 6934200"/>
              <a:gd name="connsiteX210" fmla="*/ 6172200 w 6219825"/>
              <a:gd name="connsiteY210" fmla="*/ 6886575 h 6934200"/>
              <a:gd name="connsiteX211" fmla="*/ 6191250 w 6219825"/>
              <a:gd name="connsiteY211" fmla="*/ 5934075 h 6934200"/>
              <a:gd name="connsiteX212" fmla="*/ 6219825 w 6219825"/>
              <a:gd name="connsiteY212" fmla="*/ 2743200 h 6934200"/>
              <a:gd name="connsiteX213" fmla="*/ 6210300 w 6219825"/>
              <a:gd name="connsiteY213" fmla="*/ 228600 h 6934200"/>
              <a:gd name="connsiteX214" fmla="*/ 6181725 w 6219825"/>
              <a:gd name="connsiteY214" fmla="*/ 104775 h 6934200"/>
              <a:gd name="connsiteX215" fmla="*/ 6172200 w 6219825"/>
              <a:gd name="connsiteY215" fmla="*/ 47625 h 6934200"/>
              <a:gd name="connsiteX216" fmla="*/ 6096000 w 6219825"/>
              <a:gd name="connsiteY21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762500 w 6219825"/>
              <a:gd name="connsiteY169" fmla="*/ 3743325 h 6934200"/>
              <a:gd name="connsiteX170" fmla="*/ 4991100 w 6219825"/>
              <a:gd name="connsiteY170" fmla="*/ 3762375 h 6934200"/>
              <a:gd name="connsiteX171" fmla="*/ 5076825 w 6219825"/>
              <a:gd name="connsiteY171" fmla="*/ 3790950 h 6934200"/>
              <a:gd name="connsiteX172" fmla="*/ 5200650 w 6219825"/>
              <a:gd name="connsiteY172" fmla="*/ 3838575 h 6934200"/>
              <a:gd name="connsiteX173" fmla="*/ 5257800 w 6219825"/>
              <a:gd name="connsiteY173" fmla="*/ 3886200 h 6934200"/>
              <a:gd name="connsiteX174" fmla="*/ 5295900 w 6219825"/>
              <a:gd name="connsiteY174" fmla="*/ 3943350 h 6934200"/>
              <a:gd name="connsiteX175" fmla="*/ 5334000 w 6219825"/>
              <a:gd name="connsiteY175" fmla="*/ 3981450 h 6934200"/>
              <a:gd name="connsiteX176" fmla="*/ 5343525 w 6219825"/>
              <a:gd name="connsiteY176" fmla="*/ 4010025 h 6934200"/>
              <a:gd name="connsiteX177" fmla="*/ 5410200 w 6219825"/>
              <a:gd name="connsiteY177" fmla="*/ 4067175 h 6934200"/>
              <a:gd name="connsiteX178" fmla="*/ 5438775 w 6219825"/>
              <a:gd name="connsiteY178" fmla="*/ 4076700 h 6934200"/>
              <a:gd name="connsiteX179" fmla="*/ 5495925 w 6219825"/>
              <a:gd name="connsiteY179" fmla="*/ 4133850 h 6934200"/>
              <a:gd name="connsiteX180" fmla="*/ 5562600 w 6219825"/>
              <a:gd name="connsiteY180" fmla="*/ 4171950 h 6934200"/>
              <a:gd name="connsiteX181" fmla="*/ 5591175 w 6219825"/>
              <a:gd name="connsiteY181" fmla="*/ 4229100 h 6934200"/>
              <a:gd name="connsiteX182" fmla="*/ 5600700 w 6219825"/>
              <a:gd name="connsiteY182" fmla="*/ 4257675 h 6934200"/>
              <a:gd name="connsiteX183" fmla="*/ 5619750 w 6219825"/>
              <a:gd name="connsiteY183" fmla="*/ 4295775 h 6934200"/>
              <a:gd name="connsiteX184" fmla="*/ 5629275 w 6219825"/>
              <a:gd name="connsiteY184" fmla="*/ 4333875 h 6934200"/>
              <a:gd name="connsiteX185" fmla="*/ 5648325 w 6219825"/>
              <a:gd name="connsiteY185" fmla="*/ 4362450 h 6934200"/>
              <a:gd name="connsiteX186" fmla="*/ 5657850 w 6219825"/>
              <a:gd name="connsiteY186" fmla="*/ 4391025 h 6934200"/>
              <a:gd name="connsiteX187" fmla="*/ 5695950 w 6219825"/>
              <a:gd name="connsiteY187" fmla="*/ 4448175 h 6934200"/>
              <a:gd name="connsiteX188" fmla="*/ 5705475 w 6219825"/>
              <a:gd name="connsiteY188" fmla="*/ 4495800 h 6934200"/>
              <a:gd name="connsiteX189" fmla="*/ 5734050 w 6219825"/>
              <a:gd name="connsiteY189" fmla="*/ 4524375 h 6934200"/>
              <a:gd name="connsiteX190" fmla="*/ 5753100 w 6219825"/>
              <a:gd name="connsiteY190" fmla="*/ 4562475 h 6934200"/>
              <a:gd name="connsiteX191" fmla="*/ 5772150 w 6219825"/>
              <a:gd name="connsiteY191" fmla="*/ 4619625 h 6934200"/>
              <a:gd name="connsiteX192" fmla="*/ 5781675 w 6219825"/>
              <a:gd name="connsiteY192" fmla="*/ 4648200 h 6934200"/>
              <a:gd name="connsiteX193" fmla="*/ 5791200 w 6219825"/>
              <a:gd name="connsiteY193" fmla="*/ 4676775 h 6934200"/>
              <a:gd name="connsiteX194" fmla="*/ 5810250 w 6219825"/>
              <a:gd name="connsiteY194" fmla="*/ 5029200 h 6934200"/>
              <a:gd name="connsiteX195" fmla="*/ 5819775 w 6219825"/>
              <a:gd name="connsiteY195" fmla="*/ 5095875 h 6934200"/>
              <a:gd name="connsiteX196" fmla="*/ 5829300 w 6219825"/>
              <a:gd name="connsiteY196" fmla="*/ 5229225 h 6934200"/>
              <a:gd name="connsiteX197" fmla="*/ 5848350 w 6219825"/>
              <a:gd name="connsiteY197" fmla="*/ 5353050 h 6934200"/>
              <a:gd name="connsiteX198" fmla="*/ 5867400 w 6219825"/>
              <a:gd name="connsiteY198" fmla="*/ 5448300 h 6934200"/>
              <a:gd name="connsiteX199" fmla="*/ 5886450 w 6219825"/>
              <a:gd name="connsiteY199" fmla="*/ 5686425 h 6934200"/>
              <a:gd name="connsiteX200" fmla="*/ 5895975 w 6219825"/>
              <a:gd name="connsiteY200" fmla="*/ 5772150 h 6934200"/>
              <a:gd name="connsiteX201" fmla="*/ 5905500 w 6219825"/>
              <a:gd name="connsiteY201" fmla="*/ 6600825 h 6934200"/>
              <a:gd name="connsiteX202" fmla="*/ 5934075 w 6219825"/>
              <a:gd name="connsiteY202" fmla="*/ 6686550 h 6934200"/>
              <a:gd name="connsiteX203" fmla="*/ 5962650 w 6219825"/>
              <a:gd name="connsiteY203" fmla="*/ 6781800 h 6934200"/>
              <a:gd name="connsiteX204" fmla="*/ 5972175 w 6219825"/>
              <a:gd name="connsiteY204" fmla="*/ 6810375 h 6934200"/>
              <a:gd name="connsiteX205" fmla="*/ 5981700 w 6219825"/>
              <a:gd name="connsiteY205" fmla="*/ 6838950 h 6934200"/>
              <a:gd name="connsiteX206" fmla="*/ 6000750 w 6219825"/>
              <a:gd name="connsiteY206" fmla="*/ 6867525 h 6934200"/>
              <a:gd name="connsiteX207" fmla="*/ 6048375 w 6219825"/>
              <a:gd name="connsiteY207" fmla="*/ 6934200 h 6934200"/>
              <a:gd name="connsiteX208" fmla="*/ 6153150 w 6219825"/>
              <a:gd name="connsiteY208" fmla="*/ 6924675 h 6934200"/>
              <a:gd name="connsiteX209" fmla="*/ 6172200 w 6219825"/>
              <a:gd name="connsiteY209" fmla="*/ 6886575 h 6934200"/>
              <a:gd name="connsiteX210" fmla="*/ 6191250 w 6219825"/>
              <a:gd name="connsiteY210" fmla="*/ 5934075 h 6934200"/>
              <a:gd name="connsiteX211" fmla="*/ 6219825 w 6219825"/>
              <a:gd name="connsiteY211" fmla="*/ 2743200 h 6934200"/>
              <a:gd name="connsiteX212" fmla="*/ 6210300 w 6219825"/>
              <a:gd name="connsiteY212" fmla="*/ 228600 h 6934200"/>
              <a:gd name="connsiteX213" fmla="*/ 6181725 w 6219825"/>
              <a:gd name="connsiteY213" fmla="*/ 104775 h 6934200"/>
              <a:gd name="connsiteX214" fmla="*/ 6172200 w 6219825"/>
              <a:gd name="connsiteY214" fmla="*/ 47625 h 6934200"/>
              <a:gd name="connsiteX215" fmla="*/ 6096000 w 6219825"/>
              <a:gd name="connsiteY21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419475 w 6219825"/>
              <a:gd name="connsiteY161" fmla="*/ 3486150 h 6934200"/>
              <a:gd name="connsiteX162" fmla="*/ 3514725 w 6219825"/>
              <a:gd name="connsiteY162" fmla="*/ 3514725 h 6934200"/>
              <a:gd name="connsiteX163" fmla="*/ 3676650 w 6219825"/>
              <a:gd name="connsiteY163" fmla="*/ 3562350 h 6934200"/>
              <a:gd name="connsiteX164" fmla="*/ 3876675 w 6219825"/>
              <a:gd name="connsiteY164" fmla="*/ 3581400 h 6934200"/>
              <a:gd name="connsiteX165" fmla="*/ 4038600 w 6219825"/>
              <a:gd name="connsiteY165" fmla="*/ 3600450 h 6934200"/>
              <a:gd name="connsiteX166" fmla="*/ 4391025 w 6219825"/>
              <a:gd name="connsiteY166" fmla="*/ 3609975 h 6934200"/>
              <a:gd name="connsiteX167" fmla="*/ 4533900 w 6219825"/>
              <a:gd name="connsiteY167" fmla="*/ 3657600 h 6934200"/>
              <a:gd name="connsiteX168" fmla="*/ 4762500 w 6219825"/>
              <a:gd name="connsiteY168" fmla="*/ 3743325 h 6934200"/>
              <a:gd name="connsiteX169" fmla="*/ 4991100 w 6219825"/>
              <a:gd name="connsiteY169" fmla="*/ 3762375 h 6934200"/>
              <a:gd name="connsiteX170" fmla="*/ 5076825 w 6219825"/>
              <a:gd name="connsiteY170" fmla="*/ 3790950 h 6934200"/>
              <a:gd name="connsiteX171" fmla="*/ 5200650 w 6219825"/>
              <a:gd name="connsiteY171" fmla="*/ 3838575 h 6934200"/>
              <a:gd name="connsiteX172" fmla="*/ 5257800 w 6219825"/>
              <a:gd name="connsiteY172" fmla="*/ 3886200 h 6934200"/>
              <a:gd name="connsiteX173" fmla="*/ 5295900 w 6219825"/>
              <a:gd name="connsiteY173" fmla="*/ 3943350 h 6934200"/>
              <a:gd name="connsiteX174" fmla="*/ 5334000 w 6219825"/>
              <a:gd name="connsiteY174" fmla="*/ 3981450 h 6934200"/>
              <a:gd name="connsiteX175" fmla="*/ 5343525 w 6219825"/>
              <a:gd name="connsiteY175" fmla="*/ 4010025 h 6934200"/>
              <a:gd name="connsiteX176" fmla="*/ 5410200 w 6219825"/>
              <a:gd name="connsiteY176" fmla="*/ 4067175 h 6934200"/>
              <a:gd name="connsiteX177" fmla="*/ 5438775 w 6219825"/>
              <a:gd name="connsiteY177" fmla="*/ 4076700 h 6934200"/>
              <a:gd name="connsiteX178" fmla="*/ 5495925 w 6219825"/>
              <a:gd name="connsiteY178" fmla="*/ 4133850 h 6934200"/>
              <a:gd name="connsiteX179" fmla="*/ 5562600 w 6219825"/>
              <a:gd name="connsiteY179" fmla="*/ 4171950 h 6934200"/>
              <a:gd name="connsiteX180" fmla="*/ 5591175 w 6219825"/>
              <a:gd name="connsiteY180" fmla="*/ 4229100 h 6934200"/>
              <a:gd name="connsiteX181" fmla="*/ 5600700 w 6219825"/>
              <a:gd name="connsiteY181" fmla="*/ 4257675 h 6934200"/>
              <a:gd name="connsiteX182" fmla="*/ 5619750 w 6219825"/>
              <a:gd name="connsiteY182" fmla="*/ 4295775 h 6934200"/>
              <a:gd name="connsiteX183" fmla="*/ 5629275 w 6219825"/>
              <a:gd name="connsiteY183" fmla="*/ 4333875 h 6934200"/>
              <a:gd name="connsiteX184" fmla="*/ 5648325 w 6219825"/>
              <a:gd name="connsiteY184" fmla="*/ 4362450 h 6934200"/>
              <a:gd name="connsiteX185" fmla="*/ 5657850 w 6219825"/>
              <a:gd name="connsiteY185" fmla="*/ 4391025 h 6934200"/>
              <a:gd name="connsiteX186" fmla="*/ 5695950 w 6219825"/>
              <a:gd name="connsiteY186" fmla="*/ 4448175 h 6934200"/>
              <a:gd name="connsiteX187" fmla="*/ 5705475 w 6219825"/>
              <a:gd name="connsiteY187" fmla="*/ 4495800 h 6934200"/>
              <a:gd name="connsiteX188" fmla="*/ 5734050 w 6219825"/>
              <a:gd name="connsiteY188" fmla="*/ 4524375 h 6934200"/>
              <a:gd name="connsiteX189" fmla="*/ 5753100 w 6219825"/>
              <a:gd name="connsiteY189" fmla="*/ 4562475 h 6934200"/>
              <a:gd name="connsiteX190" fmla="*/ 5772150 w 6219825"/>
              <a:gd name="connsiteY190" fmla="*/ 4619625 h 6934200"/>
              <a:gd name="connsiteX191" fmla="*/ 5781675 w 6219825"/>
              <a:gd name="connsiteY191" fmla="*/ 4648200 h 6934200"/>
              <a:gd name="connsiteX192" fmla="*/ 5791200 w 6219825"/>
              <a:gd name="connsiteY192" fmla="*/ 4676775 h 6934200"/>
              <a:gd name="connsiteX193" fmla="*/ 5810250 w 6219825"/>
              <a:gd name="connsiteY193" fmla="*/ 5029200 h 6934200"/>
              <a:gd name="connsiteX194" fmla="*/ 5819775 w 6219825"/>
              <a:gd name="connsiteY194" fmla="*/ 5095875 h 6934200"/>
              <a:gd name="connsiteX195" fmla="*/ 5829300 w 6219825"/>
              <a:gd name="connsiteY195" fmla="*/ 5229225 h 6934200"/>
              <a:gd name="connsiteX196" fmla="*/ 5848350 w 6219825"/>
              <a:gd name="connsiteY196" fmla="*/ 5353050 h 6934200"/>
              <a:gd name="connsiteX197" fmla="*/ 5867400 w 6219825"/>
              <a:gd name="connsiteY197" fmla="*/ 5448300 h 6934200"/>
              <a:gd name="connsiteX198" fmla="*/ 5886450 w 6219825"/>
              <a:gd name="connsiteY198" fmla="*/ 5686425 h 6934200"/>
              <a:gd name="connsiteX199" fmla="*/ 5895975 w 6219825"/>
              <a:gd name="connsiteY199" fmla="*/ 5772150 h 6934200"/>
              <a:gd name="connsiteX200" fmla="*/ 5905500 w 6219825"/>
              <a:gd name="connsiteY200" fmla="*/ 6600825 h 6934200"/>
              <a:gd name="connsiteX201" fmla="*/ 5934075 w 6219825"/>
              <a:gd name="connsiteY201" fmla="*/ 6686550 h 6934200"/>
              <a:gd name="connsiteX202" fmla="*/ 5962650 w 6219825"/>
              <a:gd name="connsiteY202" fmla="*/ 6781800 h 6934200"/>
              <a:gd name="connsiteX203" fmla="*/ 5972175 w 6219825"/>
              <a:gd name="connsiteY203" fmla="*/ 6810375 h 6934200"/>
              <a:gd name="connsiteX204" fmla="*/ 5981700 w 6219825"/>
              <a:gd name="connsiteY204" fmla="*/ 6838950 h 6934200"/>
              <a:gd name="connsiteX205" fmla="*/ 6000750 w 6219825"/>
              <a:gd name="connsiteY205" fmla="*/ 6867525 h 6934200"/>
              <a:gd name="connsiteX206" fmla="*/ 6048375 w 6219825"/>
              <a:gd name="connsiteY206" fmla="*/ 6934200 h 6934200"/>
              <a:gd name="connsiteX207" fmla="*/ 6153150 w 6219825"/>
              <a:gd name="connsiteY207" fmla="*/ 6924675 h 6934200"/>
              <a:gd name="connsiteX208" fmla="*/ 6172200 w 6219825"/>
              <a:gd name="connsiteY208" fmla="*/ 6886575 h 6934200"/>
              <a:gd name="connsiteX209" fmla="*/ 6191250 w 6219825"/>
              <a:gd name="connsiteY209" fmla="*/ 5934075 h 6934200"/>
              <a:gd name="connsiteX210" fmla="*/ 6219825 w 6219825"/>
              <a:gd name="connsiteY210" fmla="*/ 2743200 h 6934200"/>
              <a:gd name="connsiteX211" fmla="*/ 6210300 w 6219825"/>
              <a:gd name="connsiteY211" fmla="*/ 228600 h 6934200"/>
              <a:gd name="connsiteX212" fmla="*/ 6181725 w 6219825"/>
              <a:gd name="connsiteY212" fmla="*/ 104775 h 6934200"/>
              <a:gd name="connsiteX213" fmla="*/ 6172200 w 6219825"/>
              <a:gd name="connsiteY213" fmla="*/ 47625 h 6934200"/>
              <a:gd name="connsiteX214" fmla="*/ 6096000 w 6219825"/>
              <a:gd name="connsiteY21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2762250 w 6219825"/>
              <a:gd name="connsiteY158" fmla="*/ 3448050 h 6934200"/>
              <a:gd name="connsiteX159" fmla="*/ 3209925 w 6219825"/>
              <a:gd name="connsiteY159" fmla="*/ 3457575 h 6934200"/>
              <a:gd name="connsiteX160" fmla="*/ 3419475 w 6219825"/>
              <a:gd name="connsiteY160" fmla="*/ 3486150 h 6934200"/>
              <a:gd name="connsiteX161" fmla="*/ 3514725 w 6219825"/>
              <a:gd name="connsiteY161" fmla="*/ 3514725 h 6934200"/>
              <a:gd name="connsiteX162" fmla="*/ 3676650 w 6219825"/>
              <a:gd name="connsiteY162" fmla="*/ 3562350 h 6934200"/>
              <a:gd name="connsiteX163" fmla="*/ 3876675 w 6219825"/>
              <a:gd name="connsiteY163" fmla="*/ 3581400 h 6934200"/>
              <a:gd name="connsiteX164" fmla="*/ 4038600 w 6219825"/>
              <a:gd name="connsiteY164" fmla="*/ 3600450 h 6934200"/>
              <a:gd name="connsiteX165" fmla="*/ 4391025 w 6219825"/>
              <a:gd name="connsiteY165" fmla="*/ 3609975 h 6934200"/>
              <a:gd name="connsiteX166" fmla="*/ 4533900 w 6219825"/>
              <a:gd name="connsiteY166" fmla="*/ 3657600 h 6934200"/>
              <a:gd name="connsiteX167" fmla="*/ 4762500 w 6219825"/>
              <a:gd name="connsiteY167" fmla="*/ 3743325 h 6934200"/>
              <a:gd name="connsiteX168" fmla="*/ 4991100 w 6219825"/>
              <a:gd name="connsiteY168" fmla="*/ 3762375 h 6934200"/>
              <a:gd name="connsiteX169" fmla="*/ 5076825 w 6219825"/>
              <a:gd name="connsiteY169" fmla="*/ 3790950 h 6934200"/>
              <a:gd name="connsiteX170" fmla="*/ 5200650 w 6219825"/>
              <a:gd name="connsiteY170" fmla="*/ 3838575 h 6934200"/>
              <a:gd name="connsiteX171" fmla="*/ 5257800 w 6219825"/>
              <a:gd name="connsiteY171" fmla="*/ 3886200 h 6934200"/>
              <a:gd name="connsiteX172" fmla="*/ 5295900 w 6219825"/>
              <a:gd name="connsiteY172" fmla="*/ 3943350 h 6934200"/>
              <a:gd name="connsiteX173" fmla="*/ 5334000 w 6219825"/>
              <a:gd name="connsiteY173" fmla="*/ 3981450 h 6934200"/>
              <a:gd name="connsiteX174" fmla="*/ 5343525 w 6219825"/>
              <a:gd name="connsiteY174" fmla="*/ 4010025 h 6934200"/>
              <a:gd name="connsiteX175" fmla="*/ 5410200 w 6219825"/>
              <a:gd name="connsiteY175" fmla="*/ 4067175 h 6934200"/>
              <a:gd name="connsiteX176" fmla="*/ 5438775 w 6219825"/>
              <a:gd name="connsiteY176" fmla="*/ 4076700 h 6934200"/>
              <a:gd name="connsiteX177" fmla="*/ 5495925 w 6219825"/>
              <a:gd name="connsiteY177" fmla="*/ 4133850 h 6934200"/>
              <a:gd name="connsiteX178" fmla="*/ 5562600 w 6219825"/>
              <a:gd name="connsiteY178" fmla="*/ 4171950 h 6934200"/>
              <a:gd name="connsiteX179" fmla="*/ 5591175 w 6219825"/>
              <a:gd name="connsiteY179" fmla="*/ 4229100 h 6934200"/>
              <a:gd name="connsiteX180" fmla="*/ 5600700 w 6219825"/>
              <a:gd name="connsiteY180" fmla="*/ 4257675 h 6934200"/>
              <a:gd name="connsiteX181" fmla="*/ 5619750 w 6219825"/>
              <a:gd name="connsiteY181" fmla="*/ 4295775 h 6934200"/>
              <a:gd name="connsiteX182" fmla="*/ 5629275 w 6219825"/>
              <a:gd name="connsiteY182" fmla="*/ 4333875 h 6934200"/>
              <a:gd name="connsiteX183" fmla="*/ 5648325 w 6219825"/>
              <a:gd name="connsiteY183" fmla="*/ 4362450 h 6934200"/>
              <a:gd name="connsiteX184" fmla="*/ 5657850 w 6219825"/>
              <a:gd name="connsiteY184" fmla="*/ 4391025 h 6934200"/>
              <a:gd name="connsiteX185" fmla="*/ 5695950 w 6219825"/>
              <a:gd name="connsiteY185" fmla="*/ 4448175 h 6934200"/>
              <a:gd name="connsiteX186" fmla="*/ 5705475 w 6219825"/>
              <a:gd name="connsiteY186" fmla="*/ 4495800 h 6934200"/>
              <a:gd name="connsiteX187" fmla="*/ 5734050 w 6219825"/>
              <a:gd name="connsiteY187" fmla="*/ 4524375 h 6934200"/>
              <a:gd name="connsiteX188" fmla="*/ 5753100 w 6219825"/>
              <a:gd name="connsiteY188" fmla="*/ 4562475 h 6934200"/>
              <a:gd name="connsiteX189" fmla="*/ 5772150 w 6219825"/>
              <a:gd name="connsiteY189" fmla="*/ 4619625 h 6934200"/>
              <a:gd name="connsiteX190" fmla="*/ 5781675 w 6219825"/>
              <a:gd name="connsiteY190" fmla="*/ 4648200 h 6934200"/>
              <a:gd name="connsiteX191" fmla="*/ 5791200 w 6219825"/>
              <a:gd name="connsiteY191" fmla="*/ 4676775 h 6934200"/>
              <a:gd name="connsiteX192" fmla="*/ 5810250 w 6219825"/>
              <a:gd name="connsiteY192" fmla="*/ 5029200 h 6934200"/>
              <a:gd name="connsiteX193" fmla="*/ 5819775 w 6219825"/>
              <a:gd name="connsiteY193" fmla="*/ 5095875 h 6934200"/>
              <a:gd name="connsiteX194" fmla="*/ 5829300 w 6219825"/>
              <a:gd name="connsiteY194" fmla="*/ 5229225 h 6934200"/>
              <a:gd name="connsiteX195" fmla="*/ 5848350 w 6219825"/>
              <a:gd name="connsiteY195" fmla="*/ 5353050 h 6934200"/>
              <a:gd name="connsiteX196" fmla="*/ 5867400 w 6219825"/>
              <a:gd name="connsiteY196" fmla="*/ 5448300 h 6934200"/>
              <a:gd name="connsiteX197" fmla="*/ 5886450 w 6219825"/>
              <a:gd name="connsiteY197" fmla="*/ 5686425 h 6934200"/>
              <a:gd name="connsiteX198" fmla="*/ 5895975 w 6219825"/>
              <a:gd name="connsiteY198" fmla="*/ 5772150 h 6934200"/>
              <a:gd name="connsiteX199" fmla="*/ 5905500 w 6219825"/>
              <a:gd name="connsiteY199" fmla="*/ 6600825 h 6934200"/>
              <a:gd name="connsiteX200" fmla="*/ 5934075 w 6219825"/>
              <a:gd name="connsiteY200" fmla="*/ 6686550 h 6934200"/>
              <a:gd name="connsiteX201" fmla="*/ 5962650 w 6219825"/>
              <a:gd name="connsiteY201" fmla="*/ 6781800 h 6934200"/>
              <a:gd name="connsiteX202" fmla="*/ 5972175 w 6219825"/>
              <a:gd name="connsiteY202" fmla="*/ 6810375 h 6934200"/>
              <a:gd name="connsiteX203" fmla="*/ 5981700 w 6219825"/>
              <a:gd name="connsiteY203" fmla="*/ 6838950 h 6934200"/>
              <a:gd name="connsiteX204" fmla="*/ 6000750 w 6219825"/>
              <a:gd name="connsiteY204" fmla="*/ 6867525 h 6934200"/>
              <a:gd name="connsiteX205" fmla="*/ 6048375 w 6219825"/>
              <a:gd name="connsiteY205" fmla="*/ 6934200 h 6934200"/>
              <a:gd name="connsiteX206" fmla="*/ 6153150 w 6219825"/>
              <a:gd name="connsiteY206" fmla="*/ 6924675 h 6934200"/>
              <a:gd name="connsiteX207" fmla="*/ 6172200 w 6219825"/>
              <a:gd name="connsiteY207" fmla="*/ 6886575 h 6934200"/>
              <a:gd name="connsiteX208" fmla="*/ 6191250 w 6219825"/>
              <a:gd name="connsiteY208" fmla="*/ 5934075 h 6934200"/>
              <a:gd name="connsiteX209" fmla="*/ 6219825 w 6219825"/>
              <a:gd name="connsiteY209" fmla="*/ 2743200 h 6934200"/>
              <a:gd name="connsiteX210" fmla="*/ 6210300 w 6219825"/>
              <a:gd name="connsiteY210" fmla="*/ 228600 h 6934200"/>
              <a:gd name="connsiteX211" fmla="*/ 6181725 w 6219825"/>
              <a:gd name="connsiteY211" fmla="*/ 104775 h 6934200"/>
              <a:gd name="connsiteX212" fmla="*/ 6172200 w 6219825"/>
              <a:gd name="connsiteY212" fmla="*/ 47625 h 6934200"/>
              <a:gd name="connsiteX213" fmla="*/ 6096000 w 6219825"/>
              <a:gd name="connsiteY21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514725 w 6219825"/>
              <a:gd name="connsiteY160" fmla="*/ 3514725 h 6934200"/>
              <a:gd name="connsiteX161" fmla="*/ 3676650 w 6219825"/>
              <a:gd name="connsiteY161" fmla="*/ 3562350 h 6934200"/>
              <a:gd name="connsiteX162" fmla="*/ 3876675 w 6219825"/>
              <a:gd name="connsiteY162" fmla="*/ 3581400 h 6934200"/>
              <a:gd name="connsiteX163" fmla="*/ 4038600 w 6219825"/>
              <a:gd name="connsiteY163" fmla="*/ 3600450 h 6934200"/>
              <a:gd name="connsiteX164" fmla="*/ 4391025 w 6219825"/>
              <a:gd name="connsiteY164" fmla="*/ 3609975 h 6934200"/>
              <a:gd name="connsiteX165" fmla="*/ 4533900 w 6219825"/>
              <a:gd name="connsiteY165" fmla="*/ 3657600 h 6934200"/>
              <a:gd name="connsiteX166" fmla="*/ 4762500 w 6219825"/>
              <a:gd name="connsiteY166" fmla="*/ 3743325 h 6934200"/>
              <a:gd name="connsiteX167" fmla="*/ 4991100 w 6219825"/>
              <a:gd name="connsiteY167" fmla="*/ 3762375 h 6934200"/>
              <a:gd name="connsiteX168" fmla="*/ 5076825 w 6219825"/>
              <a:gd name="connsiteY168" fmla="*/ 3790950 h 6934200"/>
              <a:gd name="connsiteX169" fmla="*/ 5200650 w 6219825"/>
              <a:gd name="connsiteY169" fmla="*/ 3838575 h 6934200"/>
              <a:gd name="connsiteX170" fmla="*/ 5257800 w 6219825"/>
              <a:gd name="connsiteY170" fmla="*/ 3886200 h 6934200"/>
              <a:gd name="connsiteX171" fmla="*/ 5295900 w 6219825"/>
              <a:gd name="connsiteY171" fmla="*/ 3943350 h 6934200"/>
              <a:gd name="connsiteX172" fmla="*/ 5334000 w 6219825"/>
              <a:gd name="connsiteY172" fmla="*/ 3981450 h 6934200"/>
              <a:gd name="connsiteX173" fmla="*/ 5343525 w 6219825"/>
              <a:gd name="connsiteY173" fmla="*/ 4010025 h 6934200"/>
              <a:gd name="connsiteX174" fmla="*/ 5410200 w 6219825"/>
              <a:gd name="connsiteY174" fmla="*/ 4067175 h 6934200"/>
              <a:gd name="connsiteX175" fmla="*/ 5438775 w 6219825"/>
              <a:gd name="connsiteY175" fmla="*/ 4076700 h 6934200"/>
              <a:gd name="connsiteX176" fmla="*/ 5495925 w 6219825"/>
              <a:gd name="connsiteY176" fmla="*/ 4133850 h 6934200"/>
              <a:gd name="connsiteX177" fmla="*/ 5562600 w 6219825"/>
              <a:gd name="connsiteY177" fmla="*/ 4171950 h 6934200"/>
              <a:gd name="connsiteX178" fmla="*/ 5591175 w 6219825"/>
              <a:gd name="connsiteY178" fmla="*/ 4229100 h 6934200"/>
              <a:gd name="connsiteX179" fmla="*/ 5600700 w 6219825"/>
              <a:gd name="connsiteY179" fmla="*/ 4257675 h 6934200"/>
              <a:gd name="connsiteX180" fmla="*/ 5619750 w 6219825"/>
              <a:gd name="connsiteY180" fmla="*/ 4295775 h 6934200"/>
              <a:gd name="connsiteX181" fmla="*/ 5629275 w 6219825"/>
              <a:gd name="connsiteY181" fmla="*/ 4333875 h 6934200"/>
              <a:gd name="connsiteX182" fmla="*/ 5648325 w 6219825"/>
              <a:gd name="connsiteY182" fmla="*/ 4362450 h 6934200"/>
              <a:gd name="connsiteX183" fmla="*/ 5657850 w 6219825"/>
              <a:gd name="connsiteY183" fmla="*/ 4391025 h 6934200"/>
              <a:gd name="connsiteX184" fmla="*/ 5695950 w 6219825"/>
              <a:gd name="connsiteY184" fmla="*/ 4448175 h 6934200"/>
              <a:gd name="connsiteX185" fmla="*/ 5705475 w 6219825"/>
              <a:gd name="connsiteY185" fmla="*/ 4495800 h 6934200"/>
              <a:gd name="connsiteX186" fmla="*/ 5734050 w 6219825"/>
              <a:gd name="connsiteY186" fmla="*/ 4524375 h 6934200"/>
              <a:gd name="connsiteX187" fmla="*/ 5753100 w 6219825"/>
              <a:gd name="connsiteY187" fmla="*/ 4562475 h 6934200"/>
              <a:gd name="connsiteX188" fmla="*/ 5772150 w 6219825"/>
              <a:gd name="connsiteY188" fmla="*/ 4619625 h 6934200"/>
              <a:gd name="connsiteX189" fmla="*/ 5781675 w 6219825"/>
              <a:gd name="connsiteY189" fmla="*/ 4648200 h 6934200"/>
              <a:gd name="connsiteX190" fmla="*/ 5791200 w 6219825"/>
              <a:gd name="connsiteY190" fmla="*/ 4676775 h 6934200"/>
              <a:gd name="connsiteX191" fmla="*/ 5810250 w 6219825"/>
              <a:gd name="connsiteY191" fmla="*/ 5029200 h 6934200"/>
              <a:gd name="connsiteX192" fmla="*/ 5819775 w 6219825"/>
              <a:gd name="connsiteY192" fmla="*/ 5095875 h 6934200"/>
              <a:gd name="connsiteX193" fmla="*/ 5829300 w 6219825"/>
              <a:gd name="connsiteY193" fmla="*/ 5229225 h 6934200"/>
              <a:gd name="connsiteX194" fmla="*/ 5848350 w 6219825"/>
              <a:gd name="connsiteY194" fmla="*/ 5353050 h 6934200"/>
              <a:gd name="connsiteX195" fmla="*/ 5867400 w 6219825"/>
              <a:gd name="connsiteY195" fmla="*/ 5448300 h 6934200"/>
              <a:gd name="connsiteX196" fmla="*/ 5886450 w 6219825"/>
              <a:gd name="connsiteY196" fmla="*/ 5686425 h 6934200"/>
              <a:gd name="connsiteX197" fmla="*/ 5895975 w 6219825"/>
              <a:gd name="connsiteY197" fmla="*/ 5772150 h 6934200"/>
              <a:gd name="connsiteX198" fmla="*/ 5905500 w 6219825"/>
              <a:gd name="connsiteY198" fmla="*/ 6600825 h 6934200"/>
              <a:gd name="connsiteX199" fmla="*/ 5934075 w 6219825"/>
              <a:gd name="connsiteY199" fmla="*/ 6686550 h 6934200"/>
              <a:gd name="connsiteX200" fmla="*/ 5962650 w 6219825"/>
              <a:gd name="connsiteY200" fmla="*/ 6781800 h 6934200"/>
              <a:gd name="connsiteX201" fmla="*/ 5972175 w 6219825"/>
              <a:gd name="connsiteY201" fmla="*/ 6810375 h 6934200"/>
              <a:gd name="connsiteX202" fmla="*/ 5981700 w 6219825"/>
              <a:gd name="connsiteY202" fmla="*/ 6838950 h 6934200"/>
              <a:gd name="connsiteX203" fmla="*/ 6000750 w 6219825"/>
              <a:gd name="connsiteY203" fmla="*/ 6867525 h 6934200"/>
              <a:gd name="connsiteX204" fmla="*/ 6048375 w 6219825"/>
              <a:gd name="connsiteY204" fmla="*/ 6934200 h 6934200"/>
              <a:gd name="connsiteX205" fmla="*/ 6153150 w 6219825"/>
              <a:gd name="connsiteY205" fmla="*/ 6924675 h 6934200"/>
              <a:gd name="connsiteX206" fmla="*/ 6172200 w 6219825"/>
              <a:gd name="connsiteY206" fmla="*/ 6886575 h 6934200"/>
              <a:gd name="connsiteX207" fmla="*/ 6191250 w 6219825"/>
              <a:gd name="connsiteY207" fmla="*/ 5934075 h 6934200"/>
              <a:gd name="connsiteX208" fmla="*/ 6219825 w 6219825"/>
              <a:gd name="connsiteY208" fmla="*/ 2743200 h 6934200"/>
              <a:gd name="connsiteX209" fmla="*/ 6210300 w 6219825"/>
              <a:gd name="connsiteY209" fmla="*/ 228600 h 6934200"/>
              <a:gd name="connsiteX210" fmla="*/ 6181725 w 6219825"/>
              <a:gd name="connsiteY210" fmla="*/ 104775 h 6934200"/>
              <a:gd name="connsiteX211" fmla="*/ 6172200 w 6219825"/>
              <a:gd name="connsiteY211" fmla="*/ 47625 h 6934200"/>
              <a:gd name="connsiteX212" fmla="*/ 6096000 w 6219825"/>
              <a:gd name="connsiteY21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295900 w 6219825"/>
              <a:gd name="connsiteY169" fmla="*/ 3943350 h 6934200"/>
              <a:gd name="connsiteX170" fmla="*/ 5334000 w 6219825"/>
              <a:gd name="connsiteY170" fmla="*/ 3981450 h 6934200"/>
              <a:gd name="connsiteX171" fmla="*/ 5343525 w 6219825"/>
              <a:gd name="connsiteY171" fmla="*/ 4010025 h 6934200"/>
              <a:gd name="connsiteX172" fmla="*/ 5410200 w 6219825"/>
              <a:gd name="connsiteY172" fmla="*/ 4067175 h 6934200"/>
              <a:gd name="connsiteX173" fmla="*/ 5438775 w 6219825"/>
              <a:gd name="connsiteY173" fmla="*/ 4076700 h 6934200"/>
              <a:gd name="connsiteX174" fmla="*/ 5495925 w 6219825"/>
              <a:gd name="connsiteY174" fmla="*/ 4133850 h 6934200"/>
              <a:gd name="connsiteX175" fmla="*/ 5562600 w 6219825"/>
              <a:gd name="connsiteY175" fmla="*/ 4171950 h 6934200"/>
              <a:gd name="connsiteX176" fmla="*/ 5591175 w 6219825"/>
              <a:gd name="connsiteY176" fmla="*/ 4229100 h 6934200"/>
              <a:gd name="connsiteX177" fmla="*/ 5600700 w 6219825"/>
              <a:gd name="connsiteY177" fmla="*/ 4257675 h 6934200"/>
              <a:gd name="connsiteX178" fmla="*/ 5619750 w 6219825"/>
              <a:gd name="connsiteY178" fmla="*/ 4295775 h 6934200"/>
              <a:gd name="connsiteX179" fmla="*/ 5629275 w 6219825"/>
              <a:gd name="connsiteY179" fmla="*/ 4333875 h 6934200"/>
              <a:gd name="connsiteX180" fmla="*/ 5648325 w 6219825"/>
              <a:gd name="connsiteY180" fmla="*/ 4362450 h 6934200"/>
              <a:gd name="connsiteX181" fmla="*/ 5657850 w 6219825"/>
              <a:gd name="connsiteY181" fmla="*/ 4391025 h 6934200"/>
              <a:gd name="connsiteX182" fmla="*/ 5695950 w 6219825"/>
              <a:gd name="connsiteY182" fmla="*/ 4448175 h 6934200"/>
              <a:gd name="connsiteX183" fmla="*/ 5705475 w 6219825"/>
              <a:gd name="connsiteY183" fmla="*/ 4495800 h 6934200"/>
              <a:gd name="connsiteX184" fmla="*/ 5734050 w 6219825"/>
              <a:gd name="connsiteY184" fmla="*/ 4524375 h 6934200"/>
              <a:gd name="connsiteX185" fmla="*/ 5753100 w 6219825"/>
              <a:gd name="connsiteY185" fmla="*/ 4562475 h 6934200"/>
              <a:gd name="connsiteX186" fmla="*/ 5772150 w 6219825"/>
              <a:gd name="connsiteY186" fmla="*/ 4619625 h 6934200"/>
              <a:gd name="connsiteX187" fmla="*/ 5781675 w 6219825"/>
              <a:gd name="connsiteY187" fmla="*/ 4648200 h 6934200"/>
              <a:gd name="connsiteX188" fmla="*/ 5791200 w 6219825"/>
              <a:gd name="connsiteY188" fmla="*/ 4676775 h 6934200"/>
              <a:gd name="connsiteX189" fmla="*/ 5810250 w 6219825"/>
              <a:gd name="connsiteY189" fmla="*/ 5029200 h 6934200"/>
              <a:gd name="connsiteX190" fmla="*/ 5819775 w 6219825"/>
              <a:gd name="connsiteY190" fmla="*/ 5095875 h 6934200"/>
              <a:gd name="connsiteX191" fmla="*/ 5829300 w 6219825"/>
              <a:gd name="connsiteY191" fmla="*/ 5229225 h 6934200"/>
              <a:gd name="connsiteX192" fmla="*/ 5848350 w 6219825"/>
              <a:gd name="connsiteY192" fmla="*/ 5353050 h 6934200"/>
              <a:gd name="connsiteX193" fmla="*/ 5867400 w 6219825"/>
              <a:gd name="connsiteY193" fmla="*/ 5448300 h 6934200"/>
              <a:gd name="connsiteX194" fmla="*/ 5886450 w 6219825"/>
              <a:gd name="connsiteY194" fmla="*/ 5686425 h 6934200"/>
              <a:gd name="connsiteX195" fmla="*/ 5895975 w 6219825"/>
              <a:gd name="connsiteY195" fmla="*/ 5772150 h 6934200"/>
              <a:gd name="connsiteX196" fmla="*/ 5905500 w 6219825"/>
              <a:gd name="connsiteY196" fmla="*/ 6600825 h 6934200"/>
              <a:gd name="connsiteX197" fmla="*/ 5934075 w 6219825"/>
              <a:gd name="connsiteY197" fmla="*/ 6686550 h 6934200"/>
              <a:gd name="connsiteX198" fmla="*/ 5962650 w 6219825"/>
              <a:gd name="connsiteY198" fmla="*/ 6781800 h 6934200"/>
              <a:gd name="connsiteX199" fmla="*/ 5972175 w 6219825"/>
              <a:gd name="connsiteY199" fmla="*/ 6810375 h 6934200"/>
              <a:gd name="connsiteX200" fmla="*/ 5981700 w 6219825"/>
              <a:gd name="connsiteY200" fmla="*/ 6838950 h 6934200"/>
              <a:gd name="connsiteX201" fmla="*/ 6000750 w 6219825"/>
              <a:gd name="connsiteY201" fmla="*/ 6867525 h 6934200"/>
              <a:gd name="connsiteX202" fmla="*/ 6048375 w 6219825"/>
              <a:gd name="connsiteY202" fmla="*/ 6934200 h 6934200"/>
              <a:gd name="connsiteX203" fmla="*/ 6153150 w 6219825"/>
              <a:gd name="connsiteY203" fmla="*/ 6924675 h 6934200"/>
              <a:gd name="connsiteX204" fmla="*/ 6172200 w 6219825"/>
              <a:gd name="connsiteY204" fmla="*/ 6886575 h 6934200"/>
              <a:gd name="connsiteX205" fmla="*/ 6191250 w 6219825"/>
              <a:gd name="connsiteY205" fmla="*/ 5934075 h 6934200"/>
              <a:gd name="connsiteX206" fmla="*/ 6219825 w 6219825"/>
              <a:gd name="connsiteY206" fmla="*/ 2743200 h 6934200"/>
              <a:gd name="connsiteX207" fmla="*/ 6210300 w 6219825"/>
              <a:gd name="connsiteY207" fmla="*/ 228600 h 6934200"/>
              <a:gd name="connsiteX208" fmla="*/ 6181725 w 6219825"/>
              <a:gd name="connsiteY208" fmla="*/ 104775 h 6934200"/>
              <a:gd name="connsiteX209" fmla="*/ 6172200 w 6219825"/>
              <a:gd name="connsiteY209" fmla="*/ 47625 h 6934200"/>
              <a:gd name="connsiteX210" fmla="*/ 6096000 w 6219825"/>
              <a:gd name="connsiteY21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334000 w 6219825"/>
              <a:gd name="connsiteY169" fmla="*/ 3981450 h 6934200"/>
              <a:gd name="connsiteX170" fmla="*/ 5343525 w 6219825"/>
              <a:gd name="connsiteY170" fmla="*/ 4010025 h 6934200"/>
              <a:gd name="connsiteX171" fmla="*/ 5410200 w 6219825"/>
              <a:gd name="connsiteY171" fmla="*/ 4067175 h 6934200"/>
              <a:gd name="connsiteX172" fmla="*/ 5438775 w 6219825"/>
              <a:gd name="connsiteY172" fmla="*/ 4076700 h 6934200"/>
              <a:gd name="connsiteX173" fmla="*/ 5495925 w 6219825"/>
              <a:gd name="connsiteY173" fmla="*/ 4133850 h 6934200"/>
              <a:gd name="connsiteX174" fmla="*/ 5562600 w 6219825"/>
              <a:gd name="connsiteY174" fmla="*/ 4171950 h 6934200"/>
              <a:gd name="connsiteX175" fmla="*/ 5591175 w 6219825"/>
              <a:gd name="connsiteY175" fmla="*/ 4229100 h 6934200"/>
              <a:gd name="connsiteX176" fmla="*/ 5600700 w 6219825"/>
              <a:gd name="connsiteY176" fmla="*/ 4257675 h 6934200"/>
              <a:gd name="connsiteX177" fmla="*/ 5619750 w 6219825"/>
              <a:gd name="connsiteY177" fmla="*/ 4295775 h 6934200"/>
              <a:gd name="connsiteX178" fmla="*/ 5629275 w 6219825"/>
              <a:gd name="connsiteY178" fmla="*/ 4333875 h 6934200"/>
              <a:gd name="connsiteX179" fmla="*/ 5648325 w 6219825"/>
              <a:gd name="connsiteY179" fmla="*/ 4362450 h 6934200"/>
              <a:gd name="connsiteX180" fmla="*/ 5657850 w 6219825"/>
              <a:gd name="connsiteY180" fmla="*/ 4391025 h 6934200"/>
              <a:gd name="connsiteX181" fmla="*/ 5695950 w 6219825"/>
              <a:gd name="connsiteY181" fmla="*/ 4448175 h 6934200"/>
              <a:gd name="connsiteX182" fmla="*/ 5705475 w 6219825"/>
              <a:gd name="connsiteY182" fmla="*/ 4495800 h 6934200"/>
              <a:gd name="connsiteX183" fmla="*/ 5734050 w 6219825"/>
              <a:gd name="connsiteY183" fmla="*/ 4524375 h 6934200"/>
              <a:gd name="connsiteX184" fmla="*/ 5753100 w 6219825"/>
              <a:gd name="connsiteY184" fmla="*/ 4562475 h 6934200"/>
              <a:gd name="connsiteX185" fmla="*/ 5772150 w 6219825"/>
              <a:gd name="connsiteY185" fmla="*/ 4619625 h 6934200"/>
              <a:gd name="connsiteX186" fmla="*/ 5781675 w 6219825"/>
              <a:gd name="connsiteY186" fmla="*/ 4648200 h 6934200"/>
              <a:gd name="connsiteX187" fmla="*/ 5791200 w 6219825"/>
              <a:gd name="connsiteY187" fmla="*/ 4676775 h 6934200"/>
              <a:gd name="connsiteX188" fmla="*/ 5810250 w 6219825"/>
              <a:gd name="connsiteY188" fmla="*/ 5029200 h 6934200"/>
              <a:gd name="connsiteX189" fmla="*/ 5819775 w 6219825"/>
              <a:gd name="connsiteY189" fmla="*/ 5095875 h 6934200"/>
              <a:gd name="connsiteX190" fmla="*/ 5829300 w 6219825"/>
              <a:gd name="connsiteY190" fmla="*/ 5229225 h 6934200"/>
              <a:gd name="connsiteX191" fmla="*/ 5848350 w 6219825"/>
              <a:gd name="connsiteY191" fmla="*/ 5353050 h 6934200"/>
              <a:gd name="connsiteX192" fmla="*/ 5867400 w 6219825"/>
              <a:gd name="connsiteY192" fmla="*/ 5448300 h 6934200"/>
              <a:gd name="connsiteX193" fmla="*/ 5886450 w 6219825"/>
              <a:gd name="connsiteY193" fmla="*/ 5686425 h 6934200"/>
              <a:gd name="connsiteX194" fmla="*/ 5895975 w 6219825"/>
              <a:gd name="connsiteY194" fmla="*/ 5772150 h 6934200"/>
              <a:gd name="connsiteX195" fmla="*/ 5905500 w 6219825"/>
              <a:gd name="connsiteY195" fmla="*/ 6600825 h 6934200"/>
              <a:gd name="connsiteX196" fmla="*/ 5934075 w 6219825"/>
              <a:gd name="connsiteY196" fmla="*/ 6686550 h 6934200"/>
              <a:gd name="connsiteX197" fmla="*/ 5962650 w 6219825"/>
              <a:gd name="connsiteY197" fmla="*/ 6781800 h 6934200"/>
              <a:gd name="connsiteX198" fmla="*/ 5972175 w 6219825"/>
              <a:gd name="connsiteY198" fmla="*/ 6810375 h 6934200"/>
              <a:gd name="connsiteX199" fmla="*/ 5981700 w 6219825"/>
              <a:gd name="connsiteY199" fmla="*/ 6838950 h 6934200"/>
              <a:gd name="connsiteX200" fmla="*/ 6000750 w 6219825"/>
              <a:gd name="connsiteY200" fmla="*/ 6867525 h 6934200"/>
              <a:gd name="connsiteX201" fmla="*/ 6048375 w 6219825"/>
              <a:gd name="connsiteY201" fmla="*/ 6934200 h 6934200"/>
              <a:gd name="connsiteX202" fmla="*/ 6153150 w 6219825"/>
              <a:gd name="connsiteY202" fmla="*/ 6924675 h 6934200"/>
              <a:gd name="connsiteX203" fmla="*/ 6172200 w 6219825"/>
              <a:gd name="connsiteY203" fmla="*/ 6886575 h 6934200"/>
              <a:gd name="connsiteX204" fmla="*/ 6191250 w 6219825"/>
              <a:gd name="connsiteY204" fmla="*/ 5934075 h 6934200"/>
              <a:gd name="connsiteX205" fmla="*/ 6219825 w 6219825"/>
              <a:gd name="connsiteY205" fmla="*/ 2743200 h 6934200"/>
              <a:gd name="connsiteX206" fmla="*/ 6210300 w 6219825"/>
              <a:gd name="connsiteY206" fmla="*/ 228600 h 6934200"/>
              <a:gd name="connsiteX207" fmla="*/ 6181725 w 6219825"/>
              <a:gd name="connsiteY207" fmla="*/ 104775 h 6934200"/>
              <a:gd name="connsiteX208" fmla="*/ 6172200 w 6219825"/>
              <a:gd name="connsiteY208" fmla="*/ 47625 h 6934200"/>
              <a:gd name="connsiteX209" fmla="*/ 6096000 w 6219825"/>
              <a:gd name="connsiteY20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334000 w 6219825"/>
              <a:gd name="connsiteY168" fmla="*/ 3981450 h 6934200"/>
              <a:gd name="connsiteX169" fmla="*/ 5343525 w 6219825"/>
              <a:gd name="connsiteY169" fmla="*/ 4010025 h 6934200"/>
              <a:gd name="connsiteX170" fmla="*/ 5410200 w 6219825"/>
              <a:gd name="connsiteY170" fmla="*/ 4067175 h 6934200"/>
              <a:gd name="connsiteX171" fmla="*/ 5438775 w 6219825"/>
              <a:gd name="connsiteY171" fmla="*/ 4076700 h 6934200"/>
              <a:gd name="connsiteX172" fmla="*/ 5495925 w 6219825"/>
              <a:gd name="connsiteY172" fmla="*/ 4133850 h 6934200"/>
              <a:gd name="connsiteX173" fmla="*/ 5562600 w 6219825"/>
              <a:gd name="connsiteY173" fmla="*/ 4171950 h 6934200"/>
              <a:gd name="connsiteX174" fmla="*/ 5591175 w 6219825"/>
              <a:gd name="connsiteY174" fmla="*/ 4229100 h 6934200"/>
              <a:gd name="connsiteX175" fmla="*/ 5600700 w 6219825"/>
              <a:gd name="connsiteY175" fmla="*/ 4257675 h 6934200"/>
              <a:gd name="connsiteX176" fmla="*/ 5619750 w 6219825"/>
              <a:gd name="connsiteY176" fmla="*/ 4295775 h 6934200"/>
              <a:gd name="connsiteX177" fmla="*/ 5629275 w 6219825"/>
              <a:gd name="connsiteY177" fmla="*/ 4333875 h 6934200"/>
              <a:gd name="connsiteX178" fmla="*/ 5648325 w 6219825"/>
              <a:gd name="connsiteY178" fmla="*/ 4362450 h 6934200"/>
              <a:gd name="connsiteX179" fmla="*/ 5657850 w 6219825"/>
              <a:gd name="connsiteY179" fmla="*/ 4391025 h 6934200"/>
              <a:gd name="connsiteX180" fmla="*/ 5695950 w 6219825"/>
              <a:gd name="connsiteY180" fmla="*/ 4448175 h 6934200"/>
              <a:gd name="connsiteX181" fmla="*/ 5705475 w 6219825"/>
              <a:gd name="connsiteY181" fmla="*/ 4495800 h 6934200"/>
              <a:gd name="connsiteX182" fmla="*/ 5734050 w 6219825"/>
              <a:gd name="connsiteY182" fmla="*/ 4524375 h 6934200"/>
              <a:gd name="connsiteX183" fmla="*/ 5753100 w 6219825"/>
              <a:gd name="connsiteY183" fmla="*/ 4562475 h 6934200"/>
              <a:gd name="connsiteX184" fmla="*/ 5772150 w 6219825"/>
              <a:gd name="connsiteY184" fmla="*/ 4619625 h 6934200"/>
              <a:gd name="connsiteX185" fmla="*/ 5781675 w 6219825"/>
              <a:gd name="connsiteY185" fmla="*/ 4648200 h 6934200"/>
              <a:gd name="connsiteX186" fmla="*/ 5791200 w 6219825"/>
              <a:gd name="connsiteY186" fmla="*/ 4676775 h 6934200"/>
              <a:gd name="connsiteX187" fmla="*/ 5810250 w 6219825"/>
              <a:gd name="connsiteY187" fmla="*/ 5029200 h 6934200"/>
              <a:gd name="connsiteX188" fmla="*/ 5819775 w 6219825"/>
              <a:gd name="connsiteY188" fmla="*/ 5095875 h 6934200"/>
              <a:gd name="connsiteX189" fmla="*/ 5829300 w 6219825"/>
              <a:gd name="connsiteY189" fmla="*/ 5229225 h 6934200"/>
              <a:gd name="connsiteX190" fmla="*/ 5848350 w 6219825"/>
              <a:gd name="connsiteY190" fmla="*/ 5353050 h 6934200"/>
              <a:gd name="connsiteX191" fmla="*/ 5867400 w 6219825"/>
              <a:gd name="connsiteY191" fmla="*/ 5448300 h 6934200"/>
              <a:gd name="connsiteX192" fmla="*/ 5886450 w 6219825"/>
              <a:gd name="connsiteY192" fmla="*/ 5686425 h 6934200"/>
              <a:gd name="connsiteX193" fmla="*/ 5895975 w 6219825"/>
              <a:gd name="connsiteY193" fmla="*/ 5772150 h 6934200"/>
              <a:gd name="connsiteX194" fmla="*/ 5905500 w 6219825"/>
              <a:gd name="connsiteY194" fmla="*/ 6600825 h 6934200"/>
              <a:gd name="connsiteX195" fmla="*/ 5934075 w 6219825"/>
              <a:gd name="connsiteY195" fmla="*/ 6686550 h 6934200"/>
              <a:gd name="connsiteX196" fmla="*/ 5962650 w 6219825"/>
              <a:gd name="connsiteY196" fmla="*/ 6781800 h 6934200"/>
              <a:gd name="connsiteX197" fmla="*/ 5972175 w 6219825"/>
              <a:gd name="connsiteY197" fmla="*/ 6810375 h 6934200"/>
              <a:gd name="connsiteX198" fmla="*/ 5981700 w 6219825"/>
              <a:gd name="connsiteY198" fmla="*/ 6838950 h 6934200"/>
              <a:gd name="connsiteX199" fmla="*/ 6000750 w 6219825"/>
              <a:gd name="connsiteY199" fmla="*/ 6867525 h 6934200"/>
              <a:gd name="connsiteX200" fmla="*/ 6048375 w 6219825"/>
              <a:gd name="connsiteY200" fmla="*/ 6934200 h 6934200"/>
              <a:gd name="connsiteX201" fmla="*/ 6153150 w 6219825"/>
              <a:gd name="connsiteY201" fmla="*/ 6924675 h 6934200"/>
              <a:gd name="connsiteX202" fmla="*/ 6172200 w 6219825"/>
              <a:gd name="connsiteY202" fmla="*/ 6886575 h 6934200"/>
              <a:gd name="connsiteX203" fmla="*/ 6191250 w 6219825"/>
              <a:gd name="connsiteY203" fmla="*/ 5934075 h 6934200"/>
              <a:gd name="connsiteX204" fmla="*/ 6219825 w 6219825"/>
              <a:gd name="connsiteY204" fmla="*/ 2743200 h 6934200"/>
              <a:gd name="connsiteX205" fmla="*/ 6210300 w 6219825"/>
              <a:gd name="connsiteY205" fmla="*/ 228600 h 6934200"/>
              <a:gd name="connsiteX206" fmla="*/ 6181725 w 6219825"/>
              <a:gd name="connsiteY206" fmla="*/ 104775 h 6934200"/>
              <a:gd name="connsiteX207" fmla="*/ 6172200 w 6219825"/>
              <a:gd name="connsiteY207" fmla="*/ 47625 h 6934200"/>
              <a:gd name="connsiteX208" fmla="*/ 6096000 w 6219825"/>
              <a:gd name="connsiteY20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22390 w 6219825"/>
              <a:gd name="connsiteY164" fmla="*/ 3800188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267200 w 6219825"/>
              <a:gd name="connsiteY54" fmla="*/ 2943225 h 6934200"/>
              <a:gd name="connsiteX55" fmla="*/ 4181475 w 6219825"/>
              <a:gd name="connsiteY55" fmla="*/ 2933700 h 6934200"/>
              <a:gd name="connsiteX56" fmla="*/ 3914775 w 6219825"/>
              <a:gd name="connsiteY56" fmla="*/ 2924175 h 6934200"/>
              <a:gd name="connsiteX57" fmla="*/ 3800475 w 6219825"/>
              <a:gd name="connsiteY57" fmla="*/ 2905125 h 6934200"/>
              <a:gd name="connsiteX58" fmla="*/ 3629025 w 6219825"/>
              <a:gd name="connsiteY58" fmla="*/ 2886075 h 6934200"/>
              <a:gd name="connsiteX59" fmla="*/ 3048000 w 6219825"/>
              <a:gd name="connsiteY59" fmla="*/ 2905125 h 6934200"/>
              <a:gd name="connsiteX60" fmla="*/ 3009900 w 6219825"/>
              <a:gd name="connsiteY60" fmla="*/ 2914650 h 6934200"/>
              <a:gd name="connsiteX61" fmla="*/ 2924175 w 6219825"/>
              <a:gd name="connsiteY61" fmla="*/ 2943225 h 6934200"/>
              <a:gd name="connsiteX62" fmla="*/ 2876550 w 6219825"/>
              <a:gd name="connsiteY62" fmla="*/ 2962275 h 6934200"/>
              <a:gd name="connsiteX63" fmla="*/ 2790825 w 6219825"/>
              <a:gd name="connsiteY63" fmla="*/ 2971800 h 6934200"/>
              <a:gd name="connsiteX64" fmla="*/ 2019300 w 6219825"/>
              <a:gd name="connsiteY64" fmla="*/ 2962275 h 6934200"/>
              <a:gd name="connsiteX65" fmla="*/ 1990725 w 6219825"/>
              <a:gd name="connsiteY65" fmla="*/ 2943225 h 6934200"/>
              <a:gd name="connsiteX66" fmla="*/ 1943100 w 6219825"/>
              <a:gd name="connsiteY66" fmla="*/ 2924175 h 6934200"/>
              <a:gd name="connsiteX67" fmla="*/ 1847850 w 6219825"/>
              <a:gd name="connsiteY67" fmla="*/ 2886075 h 6934200"/>
              <a:gd name="connsiteX68" fmla="*/ 1828800 w 6219825"/>
              <a:gd name="connsiteY68" fmla="*/ 2857500 h 6934200"/>
              <a:gd name="connsiteX69" fmla="*/ 1800225 w 6219825"/>
              <a:gd name="connsiteY69" fmla="*/ 2838450 h 6934200"/>
              <a:gd name="connsiteX70" fmla="*/ 1762125 w 6219825"/>
              <a:gd name="connsiteY70" fmla="*/ 2809875 h 6934200"/>
              <a:gd name="connsiteX71" fmla="*/ 1733550 w 6219825"/>
              <a:gd name="connsiteY71" fmla="*/ 2781300 h 6934200"/>
              <a:gd name="connsiteX72" fmla="*/ 1685925 w 6219825"/>
              <a:gd name="connsiteY72" fmla="*/ 2771775 h 6934200"/>
              <a:gd name="connsiteX73" fmla="*/ 1466850 w 6219825"/>
              <a:gd name="connsiteY73" fmla="*/ 2752725 h 6934200"/>
              <a:gd name="connsiteX74" fmla="*/ 1362075 w 6219825"/>
              <a:gd name="connsiteY74" fmla="*/ 2724150 h 6934200"/>
              <a:gd name="connsiteX75" fmla="*/ 1314450 w 6219825"/>
              <a:gd name="connsiteY75" fmla="*/ 2714625 h 6934200"/>
              <a:gd name="connsiteX76" fmla="*/ 1266825 w 6219825"/>
              <a:gd name="connsiteY76" fmla="*/ 2695575 h 6934200"/>
              <a:gd name="connsiteX77" fmla="*/ 1181100 w 6219825"/>
              <a:gd name="connsiteY77" fmla="*/ 2686050 h 6934200"/>
              <a:gd name="connsiteX78" fmla="*/ 1152525 w 6219825"/>
              <a:gd name="connsiteY78" fmla="*/ 2676525 h 6934200"/>
              <a:gd name="connsiteX79" fmla="*/ 1047750 w 6219825"/>
              <a:gd name="connsiteY79" fmla="*/ 2647950 h 6934200"/>
              <a:gd name="connsiteX80" fmla="*/ 1009650 w 6219825"/>
              <a:gd name="connsiteY80" fmla="*/ 2628900 h 6934200"/>
              <a:gd name="connsiteX81" fmla="*/ 962025 w 6219825"/>
              <a:gd name="connsiteY81" fmla="*/ 2609850 h 6934200"/>
              <a:gd name="connsiteX82" fmla="*/ 933450 w 6219825"/>
              <a:gd name="connsiteY82" fmla="*/ 2590800 h 6934200"/>
              <a:gd name="connsiteX83" fmla="*/ 904875 w 6219825"/>
              <a:gd name="connsiteY83" fmla="*/ 2581275 h 6934200"/>
              <a:gd name="connsiteX84" fmla="*/ 876300 w 6219825"/>
              <a:gd name="connsiteY84" fmla="*/ 2562225 h 6934200"/>
              <a:gd name="connsiteX85" fmla="*/ 809625 w 6219825"/>
              <a:gd name="connsiteY85" fmla="*/ 2533650 h 6934200"/>
              <a:gd name="connsiteX86" fmla="*/ 781050 w 6219825"/>
              <a:gd name="connsiteY86" fmla="*/ 2514600 h 6934200"/>
              <a:gd name="connsiteX87" fmla="*/ 752475 w 6219825"/>
              <a:gd name="connsiteY87" fmla="*/ 2505075 h 6934200"/>
              <a:gd name="connsiteX88" fmla="*/ 685800 w 6219825"/>
              <a:gd name="connsiteY88" fmla="*/ 2486025 h 6934200"/>
              <a:gd name="connsiteX89" fmla="*/ 638175 w 6219825"/>
              <a:gd name="connsiteY89" fmla="*/ 2476500 h 6934200"/>
              <a:gd name="connsiteX90" fmla="*/ 581025 w 6219825"/>
              <a:gd name="connsiteY90" fmla="*/ 2457450 h 6934200"/>
              <a:gd name="connsiteX91" fmla="*/ 466725 w 6219825"/>
              <a:gd name="connsiteY91" fmla="*/ 2438400 h 6934200"/>
              <a:gd name="connsiteX92" fmla="*/ 419100 w 6219825"/>
              <a:gd name="connsiteY92" fmla="*/ 2419350 h 6934200"/>
              <a:gd name="connsiteX93" fmla="*/ 390525 w 6219825"/>
              <a:gd name="connsiteY93" fmla="*/ 2409825 h 6934200"/>
              <a:gd name="connsiteX94" fmla="*/ 342900 w 6219825"/>
              <a:gd name="connsiteY94" fmla="*/ 2390775 h 6934200"/>
              <a:gd name="connsiteX95" fmla="*/ 219075 w 6219825"/>
              <a:gd name="connsiteY95" fmla="*/ 2362200 h 6934200"/>
              <a:gd name="connsiteX96" fmla="*/ 190500 w 6219825"/>
              <a:gd name="connsiteY96" fmla="*/ 2352675 h 6934200"/>
              <a:gd name="connsiteX97" fmla="*/ 133350 w 6219825"/>
              <a:gd name="connsiteY97" fmla="*/ 2362200 h 6934200"/>
              <a:gd name="connsiteX98" fmla="*/ 85725 w 6219825"/>
              <a:gd name="connsiteY98" fmla="*/ 2409825 h 6934200"/>
              <a:gd name="connsiteX99" fmla="*/ 57150 w 6219825"/>
              <a:gd name="connsiteY99" fmla="*/ 2447925 h 6934200"/>
              <a:gd name="connsiteX100" fmla="*/ 38100 w 6219825"/>
              <a:gd name="connsiteY100" fmla="*/ 2486025 h 6934200"/>
              <a:gd name="connsiteX101" fmla="*/ 19050 w 6219825"/>
              <a:gd name="connsiteY101" fmla="*/ 2514600 h 6934200"/>
              <a:gd name="connsiteX102" fmla="*/ 9525 w 6219825"/>
              <a:gd name="connsiteY102" fmla="*/ 2552700 h 6934200"/>
              <a:gd name="connsiteX103" fmla="*/ 0 w 6219825"/>
              <a:gd name="connsiteY103" fmla="*/ 2581275 h 6934200"/>
              <a:gd name="connsiteX104" fmla="*/ 28575 w 6219825"/>
              <a:gd name="connsiteY104" fmla="*/ 2733675 h 6934200"/>
              <a:gd name="connsiteX105" fmla="*/ 47625 w 6219825"/>
              <a:gd name="connsiteY105" fmla="*/ 2790825 h 6934200"/>
              <a:gd name="connsiteX106" fmla="*/ 76200 w 6219825"/>
              <a:gd name="connsiteY106" fmla="*/ 2828925 h 6934200"/>
              <a:gd name="connsiteX107" fmla="*/ 85725 w 6219825"/>
              <a:gd name="connsiteY107" fmla="*/ 2857500 h 6934200"/>
              <a:gd name="connsiteX108" fmla="*/ 114300 w 6219825"/>
              <a:gd name="connsiteY108" fmla="*/ 2867025 h 6934200"/>
              <a:gd name="connsiteX109" fmla="*/ 171450 w 6219825"/>
              <a:gd name="connsiteY109" fmla="*/ 2905125 h 6934200"/>
              <a:gd name="connsiteX110" fmla="*/ 200025 w 6219825"/>
              <a:gd name="connsiteY110" fmla="*/ 2914650 h 6934200"/>
              <a:gd name="connsiteX111" fmla="*/ 228600 w 6219825"/>
              <a:gd name="connsiteY111" fmla="*/ 2933700 h 6934200"/>
              <a:gd name="connsiteX112" fmla="*/ 257175 w 6219825"/>
              <a:gd name="connsiteY112" fmla="*/ 2962275 h 6934200"/>
              <a:gd name="connsiteX113" fmla="*/ 314325 w 6219825"/>
              <a:gd name="connsiteY113" fmla="*/ 2981325 h 6934200"/>
              <a:gd name="connsiteX114" fmla="*/ 352425 w 6219825"/>
              <a:gd name="connsiteY114" fmla="*/ 3000375 h 6934200"/>
              <a:gd name="connsiteX115" fmla="*/ 409575 w 6219825"/>
              <a:gd name="connsiteY115" fmla="*/ 3048000 h 6934200"/>
              <a:gd name="connsiteX116" fmla="*/ 438150 w 6219825"/>
              <a:gd name="connsiteY116" fmla="*/ 3086100 h 6934200"/>
              <a:gd name="connsiteX117" fmla="*/ 466725 w 6219825"/>
              <a:gd name="connsiteY117" fmla="*/ 3143250 h 6934200"/>
              <a:gd name="connsiteX118" fmla="*/ 476250 w 6219825"/>
              <a:gd name="connsiteY118" fmla="*/ 3171825 h 6934200"/>
              <a:gd name="connsiteX119" fmla="*/ 504825 w 6219825"/>
              <a:gd name="connsiteY119" fmla="*/ 3209925 h 6934200"/>
              <a:gd name="connsiteX120" fmla="*/ 523875 w 6219825"/>
              <a:gd name="connsiteY120" fmla="*/ 3248025 h 6934200"/>
              <a:gd name="connsiteX121" fmla="*/ 533400 w 6219825"/>
              <a:gd name="connsiteY121" fmla="*/ 3295650 h 6934200"/>
              <a:gd name="connsiteX122" fmla="*/ 590550 w 6219825"/>
              <a:gd name="connsiteY122" fmla="*/ 3371850 h 6934200"/>
              <a:gd name="connsiteX123" fmla="*/ 666750 w 6219825"/>
              <a:gd name="connsiteY123" fmla="*/ 3457575 h 6934200"/>
              <a:gd name="connsiteX124" fmla="*/ 695325 w 6219825"/>
              <a:gd name="connsiteY124" fmla="*/ 3476625 h 6934200"/>
              <a:gd name="connsiteX125" fmla="*/ 762000 w 6219825"/>
              <a:gd name="connsiteY125" fmla="*/ 3571875 h 6934200"/>
              <a:gd name="connsiteX126" fmla="*/ 800100 w 6219825"/>
              <a:gd name="connsiteY126" fmla="*/ 3629025 h 6934200"/>
              <a:gd name="connsiteX127" fmla="*/ 857250 w 6219825"/>
              <a:gd name="connsiteY127" fmla="*/ 3724275 h 6934200"/>
              <a:gd name="connsiteX128" fmla="*/ 923925 w 6219825"/>
              <a:gd name="connsiteY128" fmla="*/ 3781425 h 6934200"/>
              <a:gd name="connsiteX129" fmla="*/ 952500 w 6219825"/>
              <a:gd name="connsiteY129" fmla="*/ 3810000 h 6934200"/>
              <a:gd name="connsiteX130" fmla="*/ 981075 w 6219825"/>
              <a:gd name="connsiteY130" fmla="*/ 3829050 h 6934200"/>
              <a:gd name="connsiteX131" fmla="*/ 1028700 w 6219825"/>
              <a:gd name="connsiteY131" fmla="*/ 3886200 h 6934200"/>
              <a:gd name="connsiteX132" fmla="*/ 1057275 w 6219825"/>
              <a:gd name="connsiteY132" fmla="*/ 3924300 h 6934200"/>
              <a:gd name="connsiteX133" fmla="*/ 1076325 w 6219825"/>
              <a:gd name="connsiteY133" fmla="*/ 3952875 h 6934200"/>
              <a:gd name="connsiteX134" fmla="*/ 1114425 w 6219825"/>
              <a:gd name="connsiteY134" fmla="*/ 3962400 h 6934200"/>
              <a:gd name="connsiteX135" fmla="*/ 1152525 w 6219825"/>
              <a:gd name="connsiteY135" fmla="*/ 3990975 h 6934200"/>
              <a:gd name="connsiteX136" fmla="*/ 1181100 w 6219825"/>
              <a:gd name="connsiteY136" fmla="*/ 4010025 h 6934200"/>
              <a:gd name="connsiteX137" fmla="*/ 1200150 w 6219825"/>
              <a:gd name="connsiteY137" fmla="*/ 4038600 h 6934200"/>
              <a:gd name="connsiteX138" fmla="*/ 1228725 w 6219825"/>
              <a:gd name="connsiteY138" fmla="*/ 4048125 h 6934200"/>
              <a:gd name="connsiteX139" fmla="*/ 1257300 w 6219825"/>
              <a:gd name="connsiteY139" fmla="*/ 4067175 h 6934200"/>
              <a:gd name="connsiteX140" fmla="*/ 1343025 w 6219825"/>
              <a:gd name="connsiteY140" fmla="*/ 4057650 h 6934200"/>
              <a:gd name="connsiteX141" fmla="*/ 1371600 w 6219825"/>
              <a:gd name="connsiteY141" fmla="*/ 4038600 h 6934200"/>
              <a:gd name="connsiteX142" fmla="*/ 1419225 w 6219825"/>
              <a:gd name="connsiteY142" fmla="*/ 3981450 h 6934200"/>
              <a:gd name="connsiteX143" fmla="*/ 1485900 w 6219825"/>
              <a:gd name="connsiteY143" fmla="*/ 3924300 h 6934200"/>
              <a:gd name="connsiteX144" fmla="*/ 1514475 w 6219825"/>
              <a:gd name="connsiteY144" fmla="*/ 3914775 h 6934200"/>
              <a:gd name="connsiteX145" fmla="*/ 1543050 w 6219825"/>
              <a:gd name="connsiteY145" fmla="*/ 3895725 h 6934200"/>
              <a:gd name="connsiteX146" fmla="*/ 1628775 w 6219825"/>
              <a:gd name="connsiteY146" fmla="*/ 3876675 h 6934200"/>
              <a:gd name="connsiteX147" fmla="*/ 1657350 w 6219825"/>
              <a:gd name="connsiteY147" fmla="*/ 3857625 h 6934200"/>
              <a:gd name="connsiteX148" fmla="*/ 1685925 w 6219825"/>
              <a:gd name="connsiteY148" fmla="*/ 3829050 h 6934200"/>
              <a:gd name="connsiteX149" fmla="*/ 1743075 w 6219825"/>
              <a:gd name="connsiteY149" fmla="*/ 3810000 h 6934200"/>
              <a:gd name="connsiteX150" fmla="*/ 1809750 w 6219825"/>
              <a:gd name="connsiteY150" fmla="*/ 3790950 h 6934200"/>
              <a:gd name="connsiteX151" fmla="*/ 1924050 w 6219825"/>
              <a:gd name="connsiteY151" fmla="*/ 3771900 h 6934200"/>
              <a:gd name="connsiteX152" fmla="*/ 1943100 w 6219825"/>
              <a:gd name="connsiteY152" fmla="*/ 3743325 h 6934200"/>
              <a:gd name="connsiteX153" fmla="*/ 2000250 w 6219825"/>
              <a:gd name="connsiteY153" fmla="*/ 3724275 h 6934200"/>
              <a:gd name="connsiteX154" fmla="*/ 2345301 w 6219825"/>
              <a:gd name="connsiteY154" fmla="*/ 3695528 h 6934200"/>
              <a:gd name="connsiteX155" fmla="*/ 2566219 w 6219825"/>
              <a:gd name="connsiteY155" fmla="*/ 3714423 h 6934200"/>
              <a:gd name="connsiteX156" fmla="*/ 2825546 w 6219825"/>
              <a:gd name="connsiteY156" fmla="*/ 3676229 h 6934200"/>
              <a:gd name="connsiteX157" fmla="*/ 3347577 w 6219825"/>
              <a:gd name="connsiteY157" fmla="*/ 3676210 h 6934200"/>
              <a:gd name="connsiteX158" fmla="*/ 3527630 w 6219825"/>
              <a:gd name="connsiteY158" fmla="*/ 3714290 h 6934200"/>
              <a:gd name="connsiteX159" fmla="*/ 3814302 w 6219825"/>
              <a:gd name="connsiteY159" fmla="*/ 3752467 h 6934200"/>
              <a:gd name="connsiteX160" fmla="*/ 3994663 w 6219825"/>
              <a:gd name="connsiteY160" fmla="*/ 3752505 h 6934200"/>
              <a:gd name="connsiteX161" fmla="*/ 4245078 w 6219825"/>
              <a:gd name="connsiteY161" fmla="*/ 3781061 h 6934200"/>
              <a:gd name="connsiteX162" fmla="*/ 4400857 w 6219825"/>
              <a:gd name="connsiteY162" fmla="*/ 3800091 h 6934200"/>
              <a:gd name="connsiteX163" fmla="*/ 4622390 w 6219825"/>
              <a:gd name="connsiteY163" fmla="*/ 3800188 h 6934200"/>
              <a:gd name="connsiteX164" fmla="*/ 4742836 w 6219825"/>
              <a:gd name="connsiteY164" fmla="*/ 3800360 h 6934200"/>
              <a:gd name="connsiteX165" fmla="*/ 5076825 w 6219825"/>
              <a:gd name="connsiteY165" fmla="*/ 3886008 h 6934200"/>
              <a:gd name="connsiteX166" fmla="*/ 5334000 w 6219825"/>
              <a:gd name="connsiteY166" fmla="*/ 3981450 h 6934200"/>
              <a:gd name="connsiteX167" fmla="*/ 5343525 w 6219825"/>
              <a:gd name="connsiteY167" fmla="*/ 4010025 h 6934200"/>
              <a:gd name="connsiteX168" fmla="*/ 5410200 w 6219825"/>
              <a:gd name="connsiteY168" fmla="*/ 4067175 h 6934200"/>
              <a:gd name="connsiteX169" fmla="*/ 5438775 w 6219825"/>
              <a:gd name="connsiteY169" fmla="*/ 4076700 h 6934200"/>
              <a:gd name="connsiteX170" fmla="*/ 5495925 w 6219825"/>
              <a:gd name="connsiteY170" fmla="*/ 4133850 h 6934200"/>
              <a:gd name="connsiteX171" fmla="*/ 5562600 w 6219825"/>
              <a:gd name="connsiteY171" fmla="*/ 4171950 h 6934200"/>
              <a:gd name="connsiteX172" fmla="*/ 5591175 w 6219825"/>
              <a:gd name="connsiteY172" fmla="*/ 4229100 h 6934200"/>
              <a:gd name="connsiteX173" fmla="*/ 5600700 w 6219825"/>
              <a:gd name="connsiteY173" fmla="*/ 4257675 h 6934200"/>
              <a:gd name="connsiteX174" fmla="*/ 5619750 w 6219825"/>
              <a:gd name="connsiteY174" fmla="*/ 4295775 h 6934200"/>
              <a:gd name="connsiteX175" fmla="*/ 5629275 w 6219825"/>
              <a:gd name="connsiteY175" fmla="*/ 4333875 h 6934200"/>
              <a:gd name="connsiteX176" fmla="*/ 5648325 w 6219825"/>
              <a:gd name="connsiteY176" fmla="*/ 4362450 h 6934200"/>
              <a:gd name="connsiteX177" fmla="*/ 5657850 w 6219825"/>
              <a:gd name="connsiteY177" fmla="*/ 4391025 h 6934200"/>
              <a:gd name="connsiteX178" fmla="*/ 5695950 w 6219825"/>
              <a:gd name="connsiteY178" fmla="*/ 4448175 h 6934200"/>
              <a:gd name="connsiteX179" fmla="*/ 5705475 w 6219825"/>
              <a:gd name="connsiteY179" fmla="*/ 4495800 h 6934200"/>
              <a:gd name="connsiteX180" fmla="*/ 5734050 w 6219825"/>
              <a:gd name="connsiteY180" fmla="*/ 4524375 h 6934200"/>
              <a:gd name="connsiteX181" fmla="*/ 5753100 w 6219825"/>
              <a:gd name="connsiteY181" fmla="*/ 4562475 h 6934200"/>
              <a:gd name="connsiteX182" fmla="*/ 5772150 w 6219825"/>
              <a:gd name="connsiteY182" fmla="*/ 4619625 h 6934200"/>
              <a:gd name="connsiteX183" fmla="*/ 5781675 w 6219825"/>
              <a:gd name="connsiteY183" fmla="*/ 4648200 h 6934200"/>
              <a:gd name="connsiteX184" fmla="*/ 5791200 w 6219825"/>
              <a:gd name="connsiteY184" fmla="*/ 4676775 h 6934200"/>
              <a:gd name="connsiteX185" fmla="*/ 5810250 w 6219825"/>
              <a:gd name="connsiteY185" fmla="*/ 5029200 h 6934200"/>
              <a:gd name="connsiteX186" fmla="*/ 5819775 w 6219825"/>
              <a:gd name="connsiteY186" fmla="*/ 5095875 h 6934200"/>
              <a:gd name="connsiteX187" fmla="*/ 5829300 w 6219825"/>
              <a:gd name="connsiteY187" fmla="*/ 5229225 h 6934200"/>
              <a:gd name="connsiteX188" fmla="*/ 5848350 w 6219825"/>
              <a:gd name="connsiteY188" fmla="*/ 5353050 h 6934200"/>
              <a:gd name="connsiteX189" fmla="*/ 5867400 w 6219825"/>
              <a:gd name="connsiteY189" fmla="*/ 5448300 h 6934200"/>
              <a:gd name="connsiteX190" fmla="*/ 5886450 w 6219825"/>
              <a:gd name="connsiteY190" fmla="*/ 5686425 h 6934200"/>
              <a:gd name="connsiteX191" fmla="*/ 5895975 w 6219825"/>
              <a:gd name="connsiteY191" fmla="*/ 5772150 h 6934200"/>
              <a:gd name="connsiteX192" fmla="*/ 5905500 w 6219825"/>
              <a:gd name="connsiteY192" fmla="*/ 6600825 h 6934200"/>
              <a:gd name="connsiteX193" fmla="*/ 5934075 w 6219825"/>
              <a:gd name="connsiteY193" fmla="*/ 6686550 h 6934200"/>
              <a:gd name="connsiteX194" fmla="*/ 5962650 w 6219825"/>
              <a:gd name="connsiteY194" fmla="*/ 6781800 h 6934200"/>
              <a:gd name="connsiteX195" fmla="*/ 5972175 w 6219825"/>
              <a:gd name="connsiteY195" fmla="*/ 6810375 h 6934200"/>
              <a:gd name="connsiteX196" fmla="*/ 5981700 w 6219825"/>
              <a:gd name="connsiteY196" fmla="*/ 6838950 h 6934200"/>
              <a:gd name="connsiteX197" fmla="*/ 6000750 w 6219825"/>
              <a:gd name="connsiteY197" fmla="*/ 6867525 h 6934200"/>
              <a:gd name="connsiteX198" fmla="*/ 6048375 w 6219825"/>
              <a:gd name="connsiteY198" fmla="*/ 6934200 h 6934200"/>
              <a:gd name="connsiteX199" fmla="*/ 6153150 w 6219825"/>
              <a:gd name="connsiteY199" fmla="*/ 6924675 h 6934200"/>
              <a:gd name="connsiteX200" fmla="*/ 6172200 w 6219825"/>
              <a:gd name="connsiteY200" fmla="*/ 6886575 h 6934200"/>
              <a:gd name="connsiteX201" fmla="*/ 6191250 w 6219825"/>
              <a:gd name="connsiteY201" fmla="*/ 5934075 h 6934200"/>
              <a:gd name="connsiteX202" fmla="*/ 6219825 w 6219825"/>
              <a:gd name="connsiteY202" fmla="*/ 2743200 h 6934200"/>
              <a:gd name="connsiteX203" fmla="*/ 6210300 w 6219825"/>
              <a:gd name="connsiteY203" fmla="*/ 228600 h 6934200"/>
              <a:gd name="connsiteX204" fmla="*/ 6181725 w 6219825"/>
              <a:gd name="connsiteY204" fmla="*/ 104775 h 6934200"/>
              <a:gd name="connsiteX205" fmla="*/ 6172200 w 6219825"/>
              <a:gd name="connsiteY205" fmla="*/ 47625 h 6934200"/>
              <a:gd name="connsiteX206" fmla="*/ 6096000 w 6219825"/>
              <a:gd name="connsiteY20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876550 w 6219825"/>
              <a:gd name="connsiteY61" fmla="*/ 2962275 h 6934200"/>
              <a:gd name="connsiteX62" fmla="*/ 2790825 w 6219825"/>
              <a:gd name="connsiteY62" fmla="*/ 2971800 h 6934200"/>
              <a:gd name="connsiteX63" fmla="*/ 2019300 w 6219825"/>
              <a:gd name="connsiteY63" fmla="*/ 2962275 h 6934200"/>
              <a:gd name="connsiteX64" fmla="*/ 1990725 w 6219825"/>
              <a:gd name="connsiteY64" fmla="*/ 2943225 h 6934200"/>
              <a:gd name="connsiteX65" fmla="*/ 1943100 w 6219825"/>
              <a:gd name="connsiteY65" fmla="*/ 2924175 h 6934200"/>
              <a:gd name="connsiteX66" fmla="*/ 1847850 w 6219825"/>
              <a:gd name="connsiteY66" fmla="*/ 2886075 h 6934200"/>
              <a:gd name="connsiteX67" fmla="*/ 1828800 w 6219825"/>
              <a:gd name="connsiteY67" fmla="*/ 2857500 h 6934200"/>
              <a:gd name="connsiteX68" fmla="*/ 1800225 w 6219825"/>
              <a:gd name="connsiteY68" fmla="*/ 2838450 h 6934200"/>
              <a:gd name="connsiteX69" fmla="*/ 1762125 w 6219825"/>
              <a:gd name="connsiteY69" fmla="*/ 2809875 h 6934200"/>
              <a:gd name="connsiteX70" fmla="*/ 1733550 w 6219825"/>
              <a:gd name="connsiteY70" fmla="*/ 2781300 h 6934200"/>
              <a:gd name="connsiteX71" fmla="*/ 1685925 w 6219825"/>
              <a:gd name="connsiteY71" fmla="*/ 2771775 h 6934200"/>
              <a:gd name="connsiteX72" fmla="*/ 1466850 w 6219825"/>
              <a:gd name="connsiteY72" fmla="*/ 2752725 h 6934200"/>
              <a:gd name="connsiteX73" fmla="*/ 1362075 w 6219825"/>
              <a:gd name="connsiteY73" fmla="*/ 2724150 h 6934200"/>
              <a:gd name="connsiteX74" fmla="*/ 1314450 w 6219825"/>
              <a:gd name="connsiteY74" fmla="*/ 2714625 h 6934200"/>
              <a:gd name="connsiteX75" fmla="*/ 1266825 w 6219825"/>
              <a:gd name="connsiteY75" fmla="*/ 2695575 h 6934200"/>
              <a:gd name="connsiteX76" fmla="*/ 1181100 w 6219825"/>
              <a:gd name="connsiteY76" fmla="*/ 2686050 h 6934200"/>
              <a:gd name="connsiteX77" fmla="*/ 1152525 w 6219825"/>
              <a:gd name="connsiteY77" fmla="*/ 2676525 h 6934200"/>
              <a:gd name="connsiteX78" fmla="*/ 1047750 w 6219825"/>
              <a:gd name="connsiteY78" fmla="*/ 2647950 h 6934200"/>
              <a:gd name="connsiteX79" fmla="*/ 1009650 w 6219825"/>
              <a:gd name="connsiteY79" fmla="*/ 2628900 h 6934200"/>
              <a:gd name="connsiteX80" fmla="*/ 962025 w 6219825"/>
              <a:gd name="connsiteY80" fmla="*/ 2609850 h 6934200"/>
              <a:gd name="connsiteX81" fmla="*/ 933450 w 6219825"/>
              <a:gd name="connsiteY81" fmla="*/ 2590800 h 6934200"/>
              <a:gd name="connsiteX82" fmla="*/ 904875 w 6219825"/>
              <a:gd name="connsiteY82" fmla="*/ 2581275 h 6934200"/>
              <a:gd name="connsiteX83" fmla="*/ 876300 w 6219825"/>
              <a:gd name="connsiteY83" fmla="*/ 2562225 h 6934200"/>
              <a:gd name="connsiteX84" fmla="*/ 809625 w 6219825"/>
              <a:gd name="connsiteY84" fmla="*/ 2533650 h 6934200"/>
              <a:gd name="connsiteX85" fmla="*/ 781050 w 6219825"/>
              <a:gd name="connsiteY85" fmla="*/ 2514600 h 6934200"/>
              <a:gd name="connsiteX86" fmla="*/ 752475 w 6219825"/>
              <a:gd name="connsiteY86" fmla="*/ 2505075 h 6934200"/>
              <a:gd name="connsiteX87" fmla="*/ 685800 w 6219825"/>
              <a:gd name="connsiteY87" fmla="*/ 2486025 h 6934200"/>
              <a:gd name="connsiteX88" fmla="*/ 638175 w 6219825"/>
              <a:gd name="connsiteY88" fmla="*/ 2476500 h 6934200"/>
              <a:gd name="connsiteX89" fmla="*/ 581025 w 6219825"/>
              <a:gd name="connsiteY89" fmla="*/ 2457450 h 6934200"/>
              <a:gd name="connsiteX90" fmla="*/ 466725 w 6219825"/>
              <a:gd name="connsiteY90" fmla="*/ 2438400 h 6934200"/>
              <a:gd name="connsiteX91" fmla="*/ 419100 w 6219825"/>
              <a:gd name="connsiteY91" fmla="*/ 2419350 h 6934200"/>
              <a:gd name="connsiteX92" fmla="*/ 390525 w 6219825"/>
              <a:gd name="connsiteY92" fmla="*/ 2409825 h 6934200"/>
              <a:gd name="connsiteX93" fmla="*/ 342900 w 6219825"/>
              <a:gd name="connsiteY93" fmla="*/ 2390775 h 6934200"/>
              <a:gd name="connsiteX94" fmla="*/ 219075 w 6219825"/>
              <a:gd name="connsiteY94" fmla="*/ 2362200 h 6934200"/>
              <a:gd name="connsiteX95" fmla="*/ 190500 w 6219825"/>
              <a:gd name="connsiteY95" fmla="*/ 2352675 h 6934200"/>
              <a:gd name="connsiteX96" fmla="*/ 133350 w 6219825"/>
              <a:gd name="connsiteY96" fmla="*/ 2362200 h 6934200"/>
              <a:gd name="connsiteX97" fmla="*/ 85725 w 6219825"/>
              <a:gd name="connsiteY97" fmla="*/ 2409825 h 6934200"/>
              <a:gd name="connsiteX98" fmla="*/ 57150 w 6219825"/>
              <a:gd name="connsiteY98" fmla="*/ 2447925 h 6934200"/>
              <a:gd name="connsiteX99" fmla="*/ 38100 w 6219825"/>
              <a:gd name="connsiteY99" fmla="*/ 2486025 h 6934200"/>
              <a:gd name="connsiteX100" fmla="*/ 19050 w 6219825"/>
              <a:gd name="connsiteY100" fmla="*/ 2514600 h 6934200"/>
              <a:gd name="connsiteX101" fmla="*/ 9525 w 6219825"/>
              <a:gd name="connsiteY101" fmla="*/ 2552700 h 6934200"/>
              <a:gd name="connsiteX102" fmla="*/ 0 w 6219825"/>
              <a:gd name="connsiteY102" fmla="*/ 2581275 h 6934200"/>
              <a:gd name="connsiteX103" fmla="*/ 28575 w 6219825"/>
              <a:gd name="connsiteY103" fmla="*/ 2733675 h 6934200"/>
              <a:gd name="connsiteX104" fmla="*/ 47625 w 6219825"/>
              <a:gd name="connsiteY104" fmla="*/ 2790825 h 6934200"/>
              <a:gd name="connsiteX105" fmla="*/ 76200 w 6219825"/>
              <a:gd name="connsiteY105" fmla="*/ 2828925 h 6934200"/>
              <a:gd name="connsiteX106" fmla="*/ 85725 w 6219825"/>
              <a:gd name="connsiteY106" fmla="*/ 2857500 h 6934200"/>
              <a:gd name="connsiteX107" fmla="*/ 114300 w 6219825"/>
              <a:gd name="connsiteY107" fmla="*/ 2867025 h 6934200"/>
              <a:gd name="connsiteX108" fmla="*/ 171450 w 6219825"/>
              <a:gd name="connsiteY108" fmla="*/ 2905125 h 6934200"/>
              <a:gd name="connsiteX109" fmla="*/ 200025 w 6219825"/>
              <a:gd name="connsiteY109" fmla="*/ 2914650 h 6934200"/>
              <a:gd name="connsiteX110" fmla="*/ 228600 w 6219825"/>
              <a:gd name="connsiteY110" fmla="*/ 2933700 h 6934200"/>
              <a:gd name="connsiteX111" fmla="*/ 257175 w 6219825"/>
              <a:gd name="connsiteY111" fmla="*/ 2962275 h 6934200"/>
              <a:gd name="connsiteX112" fmla="*/ 314325 w 6219825"/>
              <a:gd name="connsiteY112" fmla="*/ 2981325 h 6934200"/>
              <a:gd name="connsiteX113" fmla="*/ 352425 w 6219825"/>
              <a:gd name="connsiteY113" fmla="*/ 3000375 h 6934200"/>
              <a:gd name="connsiteX114" fmla="*/ 409575 w 6219825"/>
              <a:gd name="connsiteY114" fmla="*/ 3048000 h 6934200"/>
              <a:gd name="connsiteX115" fmla="*/ 438150 w 6219825"/>
              <a:gd name="connsiteY115" fmla="*/ 3086100 h 6934200"/>
              <a:gd name="connsiteX116" fmla="*/ 466725 w 6219825"/>
              <a:gd name="connsiteY116" fmla="*/ 3143250 h 6934200"/>
              <a:gd name="connsiteX117" fmla="*/ 476250 w 6219825"/>
              <a:gd name="connsiteY117" fmla="*/ 3171825 h 6934200"/>
              <a:gd name="connsiteX118" fmla="*/ 504825 w 6219825"/>
              <a:gd name="connsiteY118" fmla="*/ 3209925 h 6934200"/>
              <a:gd name="connsiteX119" fmla="*/ 523875 w 6219825"/>
              <a:gd name="connsiteY119" fmla="*/ 3248025 h 6934200"/>
              <a:gd name="connsiteX120" fmla="*/ 533400 w 6219825"/>
              <a:gd name="connsiteY120" fmla="*/ 3295650 h 6934200"/>
              <a:gd name="connsiteX121" fmla="*/ 590550 w 6219825"/>
              <a:gd name="connsiteY121" fmla="*/ 3371850 h 6934200"/>
              <a:gd name="connsiteX122" fmla="*/ 666750 w 6219825"/>
              <a:gd name="connsiteY122" fmla="*/ 3457575 h 6934200"/>
              <a:gd name="connsiteX123" fmla="*/ 695325 w 6219825"/>
              <a:gd name="connsiteY123" fmla="*/ 3476625 h 6934200"/>
              <a:gd name="connsiteX124" fmla="*/ 762000 w 6219825"/>
              <a:gd name="connsiteY124" fmla="*/ 3571875 h 6934200"/>
              <a:gd name="connsiteX125" fmla="*/ 800100 w 6219825"/>
              <a:gd name="connsiteY125" fmla="*/ 3629025 h 6934200"/>
              <a:gd name="connsiteX126" fmla="*/ 857250 w 6219825"/>
              <a:gd name="connsiteY126" fmla="*/ 3724275 h 6934200"/>
              <a:gd name="connsiteX127" fmla="*/ 923925 w 6219825"/>
              <a:gd name="connsiteY127" fmla="*/ 3781425 h 6934200"/>
              <a:gd name="connsiteX128" fmla="*/ 952500 w 6219825"/>
              <a:gd name="connsiteY128" fmla="*/ 3810000 h 6934200"/>
              <a:gd name="connsiteX129" fmla="*/ 981075 w 6219825"/>
              <a:gd name="connsiteY129" fmla="*/ 3829050 h 6934200"/>
              <a:gd name="connsiteX130" fmla="*/ 1028700 w 6219825"/>
              <a:gd name="connsiteY130" fmla="*/ 3886200 h 6934200"/>
              <a:gd name="connsiteX131" fmla="*/ 1057275 w 6219825"/>
              <a:gd name="connsiteY131" fmla="*/ 3924300 h 6934200"/>
              <a:gd name="connsiteX132" fmla="*/ 1076325 w 6219825"/>
              <a:gd name="connsiteY132" fmla="*/ 3952875 h 6934200"/>
              <a:gd name="connsiteX133" fmla="*/ 1114425 w 6219825"/>
              <a:gd name="connsiteY133" fmla="*/ 3962400 h 6934200"/>
              <a:gd name="connsiteX134" fmla="*/ 1152525 w 6219825"/>
              <a:gd name="connsiteY134" fmla="*/ 3990975 h 6934200"/>
              <a:gd name="connsiteX135" fmla="*/ 1181100 w 6219825"/>
              <a:gd name="connsiteY135" fmla="*/ 4010025 h 6934200"/>
              <a:gd name="connsiteX136" fmla="*/ 1200150 w 6219825"/>
              <a:gd name="connsiteY136" fmla="*/ 4038600 h 6934200"/>
              <a:gd name="connsiteX137" fmla="*/ 1228725 w 6219825"/>
              <a:gd name="connsiteY137" fmla="*/ 4048125 h 6934200"/>
              <a:gd name="connsiteX138" fmla="*/ 1257300 w 6219825"/>
              <a:gd name="connsiteY138" fmla="*/ 4067175 h 6934200"/>
              <a:gd name="connsiteX139" fmla="*/ 1343025 w 6219825"/>
              <a:gd name="connsiteY139" fmla="*/ 4057650 h 6934200"/>
              <a:gd name="connsiteX140" fmla="*/ 1371600 w 6219825"/>
              <a:gd name="connsiteY140" fmla="*/ 4038600 h 6934200"/>
              <a:gd name="connsiteX141" fmla="*/ 1419225 w 6219825"/>
              <a:gd name="connsiteY141" fmla="*/ 3981450 h 6934200"/>
              <a:gd name="connsiteX142" fmla="*/ 1485900 w 6219825"/>
              <a:gd name="connsiteY142" fmla="*/ 3924300 h 6934200"/>
              <a:gd name="connsiteX143" fmla="*/ 1514475 w 6219825"/>
              <a:gd name="connsiteY143" fmla="*/ 3914775 h 6934200"/>
              <a:gd name="connsiteX144" fmla="*/ 1543050 w 6219825"/>
              <a:gd name="connsiteY144" fmla="*/ 3895725 h 6934200"/>
              <a:gd name="connsiteX145" fmla="*/ 1628775 w 6219825"/>
              <a:gd name="connsiteY145" fmla="*/ 3876675 h 6934200"/>
              <a:gd name="connsiteX146" fmla="*/ 1657350 w 6219825"/>
              <a:gd name="connsiteY146" fmla="*/ 3857625 h 6934200"/>
              <a:gd name="connsiteX147" fmla="*/ 1685925 w 6219825"/>
              <a:gd name="connsiteY147" fmla="*/ 3829050 h 6934200"/>
              <a:gd name="connsiteX148" fmla="*/ 1743075 w 6219825"/>
              <a:gd name="connsiteY148" fmla="*/ 3810000 h 6934200"/>
              <a:gd name="connsiteX149" fmla="*/ 1809750 w 6219825"/>
              <a:gd name="connsiteY149" fmla="*/ 3790950 h 6934200"/>
              <a:gd name="connsiteX150" fmla="*/ 1924050 w 6219825"/>
              <a:gd name="connsiteY150" fmla="*/ 3771900 h 6934200"/>
              <a:gd name="connsiteX151" fmla="*/ 1943100 w 6219825"/>
              <a:gd name="connsiteY151" fmla="*/ 3743325 h 6934200"/>
              <a:gd name="connsiteX152" fmla="*/ 2000250 w 6219825"/>
              <a:gd name="connsiteY152" fmla="*/ 3724275 h 6934200"/>
              <a:gd name="connsiteX153" fmla="*/ 2345301 w 6219825"/>
              <a:gd name="connsiteY153" fmla="*/ 3695528 h 6934200"/>
              <a:gd name="connsiteX154" fmla="*/ 2566219 w 6219825"/>
              <a:gd name="connsiteY154" fmla="*/ 3714423 h 6934200"/>
              <a:gd name="connsiteX155" fmla="*/ 2825546 w 6219825"/>
              <a:gd name="connsiteY155" fmla="*/ 3676229 h 6934200"/>
              <a:gd name="connsiteX156" fmla="*/ 3347577 w 6219825"/>
              <a:gd name="connsiteY156" fmla="*/ 3676210 h 6934200"/>
              <a:gd name="connsiteX157" fmla="*/ 3527630 w 6219825"/>
              <a:gd name="connsiteY157" fmla="*/ 3714290 h 6934200"/>
              <a:gd name="connsiteX158" fmla="*/ 3814302 w 6219825"/>
              <a:gd name="connsiteY158" fmla="*/ 3752467 h 6934200"/>
              <a:gd name="connsiteX159" fmla="*/ 3994663 w 6219825"/>
              <a:gd name="connsiteY159" fmla="*/ 3752505 h 6934200"/>
              <a:gd name="connsiteX160" fmla="*/ 4245078 w 6219825"/>
              <a:gd name="connsiteY160" fmla="*/ 3781061 h 6934200"/>
              <a:gd name="connsiteX161" fmla="*/ 4400857 w 6219825"/>
              <a:gd name="connsiteY161" fmla="*/ 3800091 h 6934200"/>
              <a:gd name="connsiteX162" fmla="*/ 4622390 w 6219825"/>
              <a:gd name="connsiteY162" fmla="*/ 3800188 h 6934200"/>
              <a:gd name="connsiteX163" fmla="*/ 4742836 w 6219825"/>
              <a:gd name="connsiteY163" fmla="*/ 3800360 h 6934200"/>
              <a:gd name="connsiteX164" fmla="*/ 5076825 w 6219825"/>
              <a:gd name="connsiteY164" fmla="*/ 3886008 h 6934200"/>
              <a:gd name="connsiteX165" fmla="*/ 5334000 w 6219825"/>
              <a:gd name="connsiteY165" fmla="*/ 3981450 h 6934200"/>
              <a:gd name="connsiteX166" fmla="*/ 5343525 w 6219825"/>
              <a:gd name="connsiteY166" fmla="*/ 4010025 h 6934200"/>
              <a:gd name="connsiteX167" fmla="*/ 5410200 w 6219825"/>
              <a:gd name="connsiteY167" fmla="*/ 4067175 h 6934200"/>
              <a:gd name="connsiteX168" fmla="*/ 5438775 w 6219825"/>
              <a:gd name="connsiteY168" fmla="*/ 4076700 h 6934200"/>
              <a:gd name="connsiteX169" fmla="*/ 5495925 w 6219825"/>
              <a:gd name="connsiteY169" fmla="*/ 4133850 h 6934200"/>
              <a:gd name="connsiteX170" fmla="*/ 5562600 w 6219825"/>
              <a:gd name="connsiteY170" fmla="*/ 4171950 h 6934200"/>
              <a:gd name="connsiteX171" fmla="*/ 5591175 w 6219825"/>
              <a:gd name="connsiteY171" fmla="*/ 4229100 h 6934200"/>
              <a:gd name="connsiteX172" fmla="*/ 5600700 w 6219825"/>
              <a:gd name="connsiteY172" fmla="*/ 4257675 h 6934200"/>
              <a:gd name="connsiteX173" fmla="*/ 5619750 w 6219825"/>
              <a:gd name="connsiteY173" fmla="*/ 4295775 h 6934200"/>
              <a:gd name="connsiteX174" fmla="*/ 5629275 w 6219825"/>
              <a:gd name="connsiteY174" fmla="*/ 4333875 h 6934200"/>
              <a:gd name="connsiteX175" fmla="*/ 5648325 w 6219825"/>
              <a:gd name="connsiteY175" fmla="*/ 4362450 h 6934200"/>
              <a:gd name="connsiteX176" fmla="*/ 5657850 w 6219825"/>
              <a:gd name="connsiteY176" fmla="*/ 4391025 h 6934200"/>
              <a:gd name="connsiteX177" fmla="*/ 5695950 w 6219825"/>
              <a:gd name="connsiteY177" fmla="*/ 4448175 h 6934200"/>
              <a:gd name="connsiteX178" fmla="*/ 5705475 w 6219825"/>
              <a:gd name="connsiteY178" fmla="*/ 4495800 h 6934200"/>
              <a:gd name="connsiteX179" fmla="*/ 5734050 w 6219825"/>
              <a:gd name="connsiteY179" fmla="*/ 4524375 h 6934200"/>
              <a:gd name="connsiteX180" fmla="*/ 5753100 w 6219825"/>
              <a:gd name="connsiteY180" fmla="*/ 4562475 h 6934200"/>
              <a:gd name="connsiteX181" fmla="*/ 5772150 w 6219825"/>
              <a:gd name="connsiteY181" fmla="*/ 4619625 h 6934200"/>
              <a:gd name="connsiteX182" fmla="*/ 5781675 w 6219825"/>
              <a:gd name="connsiteY182" fmla="*/ 4648200 h 6934200"/>
              <a:gd name="connsiteX183" fmla="*/ 5791200 w 6219825"/>
              <a:gd name="connsiteY183" fmla="*/ 4676775 h 6934200"/>
              <a:gd name="connsiteX184" fmla="*/ 5810250 w 6219825"/>
              <a:gd name="connsiteY184" fmla="*/ 5029200 h 6934200"/>
              <a:gd name="connsiteX185" fmla="*/ 5819775 w 6219825"/>
              <a:gd name="connsiteY185" fmla="*/ 5095875 h 6934200"/>
              <a:gd name="connsiteX186" fmla="*/ 5829300 w 6219825"/>
              <a:gd name="connsiteY186" fmla="*/ 5229225 h 6934200"/>
              <a:gd name="connsiteX187" fmla="*/ 5848350 w 6219825"/>
              <a:gd name="connsiteY187" fmla="*/ 5353050 h 6934200"/>
              <a:gd name="connsiteX188" fmla="*/ 5867400 w 6219825"/>
              <a:gd name="connsiteY188" fmla="*/ 5448300 h 6934200"/>
              <a:gd name="connsiteX189" fmla="*/ 5886450 w 6219825"/>
              <a:gd name="connsiteY189" fmla="*/ 5686425 h 6934200"/>
              <a:gd name="connsiteX190" fmla="*/ 5895975 w 6219825"/>
              <a:gd name="connsiteY190" fmla="*/ 5772150 h 6934200"/>
              <a:gd name="connsiteX191" fmla="*/ 5905500 w 6219825"/>
              <a:gd name="connsiteY191" fmla="*/ 6600825 h 6934200"/>
              <a:gd name="connsiteX192" fmla="*/ 5934075 w 6219825"/>
              <a:gd name="connsiteY192" fmla="*/ 6686550 h 6934200"/>
              <a:gd name="connsiteX193" fmla="*/ 5962650 w 6219825"/>
              <a:gd name="connsiteY193" fmla="*/ 6781800 h 6934200"/>
              <a:gd name="connsiteX194" fmla="*/ 5972175 w 6219825"/>
              <a:gd name="connsiteY194" fmla="*/ 6810375 h 6934200"/>
              <a:gd name="connsiteX195" fmla="*/ 5981700 w 6219825"/>
              <a:gd name="connsiteY195" fmla="*/ 6838950 h 6934200"/>
              <a:gd name="connsiteX196" fmla="*/ 6000750 w 6219825"/>
              <a:gd name="connsiteY196" fmla="*/ 6867525 h 6934200"/>
              <a:gd name="connsiteX197" fmla="*/ 6048375 w 6219825"/>
              <a:gd name="connsiteY197" fmla="*/ 6934200 h 6934200"/>
              <a:gd name="connsiteX198" fmla="*/ 6153150 w 6219825"/>
              <a:gd name="connsiteY198" fmla="*/ 6924675 h 6934200"/>
              <a:gd name="connsiteX199" fmla="*/ 6172200 w 6219825"/>
              <a:gd name="connsiteY199" fmla="*/ 6886575 h 6934200"/>
              <a:gd name="connsiteX200" fmla="*/ 6191250 w 6219825"/>
              <a:gd name="connsiteY200" fmla="*/ 5934075 h 6934200"/>
              <a:gd name="connsiteX201" fmla="*/ 6219825 w 6219825"/>
              <a:gd name="connsiteY201" fmla="*/ 2743200 h 6934200"/>
              <a:gd name="connsiteX202" fmla="*/ 6210300 w 6219825"/>
              <a:gd name="connsiteY202" fmla="*/ 228600 h 6934200"/>
              <a:gd name="connsiteX203" fmla="*/ 6181725 w 6219825"/>
              <a:gd name="connsiteY203" fmla="*/ 104775 h 6934200"/>
              <a:gd name="connsiteX204" fmla="*/ 6172200 w 6219825"/>
              <a:gd name="connsiteY204" fmla="*/ 47625 h 6934200"/>
              <a:gd name="connsiteX205" fmla="*/ 6096000 w 6219825"/>
              <a:gd name="connsiteY20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790825 w 6219825"/>
              <a:gd name="connsiteY61" fmla="*/ 2971800 h 6934200"/>
              <a:gd name="connsiteX62" fmla="*/ 2019300 w 6219825"/>
              <a:gd name="connsiteY62" fmla="*/ 2962275 h 6934200"/>
              <a:gd name="connsiteX63" fmla="*/ 1990725 w 6219825"/>
              <a:gd name="connsiteY63" fmla="*/ 2943225 h 6934200"/>
              <a:gd name="connsiteX64" fmla="*/ 1943100 w 6219825"/>
              <a:gd name="connsiteY64" fmla="*/ 2924175 h 6934200"/>
              <a:gd name="connsiteX65" fmla="*/ 1847850 w 6219825"/>
              <a:gd name="connsiteY65" fmla="*/ 2886075 h 6934200"/>
              <a:gd name="connsiteX66" fmla="*/ 1828800 w 6219825"/>
              <a:gd name="connsiteY66" fmla="*/ 2857500 h 6934200"/>
              <a:gd name="connsiteX67" fmla="*/ 1800225 w 6219825"/>
              <a:gd name="connsiteY67" fmla="*/ 2838450 h 6934200"/>
              <a:gd name="connsiteX68" fmla="*/ 1762125 w 6219825"/>
              <a:gd name="connsiteY68" fmla="*/ 2809875 h 6934200"/>
              <a:gd name="connsiteX69" fmla="*/ 1733550 w 6219825"/>
              <a:gd name="connsiteY69" fmla="*/ 2781300 h 6934200"/>
              <a:gd name="connsiteX70" fmla="*/ 1685925 w 6219825"/>
              <a:gd name="connsiteY70" fmla="*/ 2771775 h 6934200"/>
              <a:gd name="connsiteX71" fmla="*/ 1466850 w 6219825"/>
              <a:gd name="connsiteY71" fmla="*/ 2752725 h 6934200"/>
              <a:gd name="connsiteX72" fmla="*/ 1362075 w 6219825"/>
              <a:gd name="connsiteY72" fmla="*/ 2724150 h 6934200"/>
              <a:gd name="connsiteX73" fmla="*/ 1314450 w 6219825"/>
              <a:gd name="connsiteY73" fmla="*/ 2714625 h 6934200"/>
              <a:gd name="connsiteX74" fmla="*/ 1266825 w 6219825"/>
              <a:gd name="connsiteY74" fmla="*/ 2695575 h 6934200"/>
              <a:gd name="connsiteX75" fmla="*/ 1181100 w 6219825"/>
              <a:gd name="connsiteY75" fmla="*/ 2686050 h 6934200"/>
              <a:gd name="connsiteX76" fmla="*/ 1152525 w 6219825"/>
              <a:gd name="connsiteY76" fmla="*/ 2676525 h 6934200"/>
              <a:gd name="connsiteX77" fmla="*/ 1047750 w 6219825"/>
              <a:gd name="connsiteY77" fmla="*/ 2647950 h 6934200"/>
              <a:gd name="connsiteX78" fmla="*/ 1009650 w 6219825"/>
              <a:gd name="connsiteY78" fmla="*/ 2628900 h 6934200"/>
              <a:gd name="connsiteX79" fmla="*/ 962025 w 6219825"/>
              <a:gd name="connsiteY79" fmla="*/ 2609850 h 6934200"/>
              <a:gd name="connsiteX80" fmla="*/ 933450 w 6219825"/>
              <a:gd name="connsiteY80" fmla="*/ 2590800 h 6934200"/>
              <a:gd name="connsiteX81" fmla="*/ 904875 w 6219825"/>
              <a:gd name="connsiteY81" fmla="*/ 2581275 h 6934200"/>
              <a:gd name="connsiteX82" fmla="*/ 876300 w 6219825"/>
              <a:gd name="connsiteY82" fmla="*/ 2562225 h 6934200"/>
              <a:gd name="connsiteX83" fmla="*/ 809625 w 6219825"/>
              <a:gd name="connsiteY83" fmla="*/ 2533650 h 6934200"/>
              <a:gd name="connsiteX84" fmla="*/ 781050 w 6219825"/>
              <a:gd name="connsiteY84" fmla="*/ 2514600 h 6934200"/>
              <a:gd name="connsiteX85" fmla="*/ 752475 w 6219825"/>
              <a:gd name="connsiteY85" fmla="*/ 2505075 h 6934200"/>
              <a:gd name="connsiteX86" fmla="*/ 685800 w 6219825"/>
              <a:gd name="connsiteY86" fmla="*/ 2486025 h 6934200"/>
              <a:gd name="connsiteX87" fmla="*/ 638175 w 6219825"/>
              <a:gd name="connsiteY87" fmla="*/ 2476500 h 6934200"/>
              <a:gd name="connsiteX88" fmla="*/ 581025 w 6219825"/>
              <a:gd name="connsiteY88" fmla="*/ 2457450 h 6934200"/>
              <a:gd name="connsiteX89" fmla="*/ 466725 w 6219825"/>
              <a:gd name="connsiteY89" fmla="*/ 2438400 h 6934200"/>
              <a:gd name="connsiteX90" fmla="*/ 419100 w 6219825"/>
              <a:gd name="connsiteY90" fmla="*/ 2419350 h 6934200"/>
              <a:gd name="connsiteX91" fmla="*/ 390525 w 6219825"/>
              <a:gd name="connsiteY91" fmla="*/ 2409825 h 6934200"/>
              <a:gd name="connsiteX92" fmla="*/ 342900 w 6219825"/>
              <a:gd name="connsiteY92" fmla="*/ 2390775 h 6934200"/>
              <a:gd name="connsiteX93" fmla="*/ 219075 w 6219825"/>
              <a:gd name="connsiteY93" fmla="*/ 2362200 h 6934200"/>
              <a:gd name="connsiteX94" fmla="*/ 190500 w 6219825"/>
              <a:gd name="connsiteY94" fmla="*/ 2352675 h 6934200"/>
              <a:gd name="connsiteX95" fmla="*/ 133350 w 6219825"/>
              <a:gd name="connsiteY95" fmla="*/ 2362200 h 6934200"/>
              <a:gd name="connsiteX96" fmla="*/ 85725 w 6219825"/>
              <a:gd name="connsiteY96" fmla="*/ 2409825 h 6934200"/>
              <a:gd name="connsiteX97" fmla="*/ 57150 w 6219825"/>
              <a:gd name="connsiteY97" fmla="*/ 2447925 h 6934200"/>
              <a:gd name="connsiteX98" fmla="*/ 38100 w 6219825"/>
              <a:gd name="connsiteY98" fmla="*/ 2486025 h 6934200"/>
              <a:gd name="connsiteX99" fmla="*/ 19050 w 6219825"/>
              <a:gd name="connsiteY99" fmla="*/ 2514600 h 6934200"/>
              <a:gd name="connsiteX100" fmla="*/ 9525 w 6219825"/>
              <a:gd name="connsiteY100" fmla="*/ 2552700 h 6934200"/>
              <a:gd name="connsiteX101" fmla="*/ 0 w 6219825"/>
              <a:gd name="connsiteY101" fmla="*/ 2581275 h 6934200"/>
              <a:gd name="connsiteX102" fmla="*/ 28575 w 6219825"/>
              <a:gd name="connsiteY102" fmla="*/ 2733675 h 6934200"/>
              <a:gd name="connsiteX103" fmla="*/ 47625 w 6219825"/>
              <a:gd name="connsiteY103" fmla="*/ 2790825 h 6934200"/>
              <a:gd name="connsiteX104" fmla="*/ 76200 w 6219825"/>
              <a:gd name="connsiteY104" fmla="*/ 2828925 h 6934200"/>
              <a:gd name="connsiteX105" fmla="*/ 85725 w 6219825"/>
              <a:gd name="connsiteY105" fmla="*/ 2857500 h 6934200"/>
              <a:gd name="connsiteX106" fmla="*/ 114300 w 6219825"/>
              <a:gd name="connsiteY106" fmla="*/ 2867025 h 6934200"/>
              <a:gd name="connsiteX107" fmla="*/ 171450 w 6219825"/>
              <a:gd name="connsiteY107" fmla="*/ 2905125 h 6934200"/>
              <a:gd name="connsiteX108" fmla="*/ 200025 w 6219825"/>
              <a:gd name="connsiteY108" fmla="*/ 2914650 h 6934200"/>
              <a:gd name="connsiteX109" fmla="*/ 228600 w 6219825"/>
              <a:gd name="connsiteY109" fmla="*/ 2933700 h 6934200"/>
              <a:gd name="connsiteX110" fmla="*/ 257175 w 6219825"/>
              <a:gd name="connsiteY110" fmla="*/ 2962275 h 6934200"/>
              <a:gd name="connsiteX111" fmla="*/ 314325 w 6219825"/>
              <a:gd name="connsiteY111" fmla="*/ 2981325 h 6934200"/>
              <a:gd name="connsiteX112" fmla="*/ 352425 w 6219825"/>
              <a:gd name="connsiteY112" fmla="*/ 3000375 h 6934200"/>
              <a:gd name="connsiteX113" fmla="*/ 409575 w 6219825"/>
              <a:gd name="connsiteY113" fmla="*/ 3048000 h 6934200"/>
              <a:gd name="connsiteX114" fmla="*/ 438150 w 6219825"/>
              <a:gd name="connsiteY114" fmla="*/ 3086100 h 6934200"/>
              <a:gd name="connsiteX115" fmla="*/ 466725 w 6219825"/>
              <a:gd name="connsiteY115" fmla="*/ 3143250 h 6934200"/>
              <a:gd name="connsiteX116" fmla="*/ 476250 w 6219825"/>
              <a:gd name="connsiteY116" fmla="*/ 3171825 h 6934200"/>
              <a:gd name="connsiteX117" fmla="*/ 504825 w 6219825"/>
              <a:gd name="connsiteY117" fmla="*/ 3209925 h 6934200"/>
              <a:gd name="connsiteX118" fmla="*/ 523875 w 6219825"/>
              <a:gd name="connsiteY118" fmla="*/ 3248025 h 6934200"/>
              <a:gd name="connsiteX119" fmla="*/ 533400 w 6219825"/>
              <a:gd name="connsiteY119" fmla="*/ 3295650 h 6934200"/>
              <a:gd name="connsiteX120" fmla="*/ 590550 w 6219825"/>
              <a:gd name="connsiteY120" fmla="*/ 3371850 h 6934200"/>
              <a:gd name="connsiteX121" fmla="*/ 666750 w 6219825"/>
              <a:gd name="connsiteY121" fmla="*/ 3457575 h 6934200"/>
              <a:gd name="connsiteX122" fmla="*/ 695325 w 6219825"/>
              <a:gd name="connsiteY122" fmla="*/ 3476625 h 6934200"/>
              <a:gd name="connsiteX123" fmla="*/ 762000 w 6219825"/>
              <a:gd name="connsiteY123" fmla="*/ 3571875 h 6934200"/>
              <a:gd name="connsiteX124" fmla="*/ 800100 w 6219825"/>
              <a:gd name="connsiteY124" fmla="*/ 3629025 h 6934200"/>
              <a:gd name="connsiteX125" fmla="*/ 857250 w 6219825"/>
              <a:gd name="connsiteY125" fmla="*/ 3724275 h 6934200"/>
              <a:gd name="connsiteX126" fmla="*/ 923925 w 6219825"/>
              <a:gd name="connsiteY126" fmla="*/ 3781425 h 6934200"/>
              <a:gd name="connsiteX127" fmla="*/ 952500 w 6219825"/>
              <a:gd name="connsiteY127" fmla="*/ 3810000 h 6934200"/>
              <a:gd name="connsiteX128" fmla="*/ 981075 w 6219825"/>
              <a:gd name="connsiteY128" fmla="*/ 3829050 h 6934200"/>
              <a:gd name="connsiteX129" fmla="*/ 1028700 w 6219825"/>
              <a:gd name="connsiteY129" fmla="*/ 3886200 h 6934200"/>
              <a:gd name="connsiteX130" fmla="*/ 1057275 w 6219825"/>
              <a:gd name="connsiteY130" fmla="*/ 3924300 h 6934200"/>
              <a:gd name="connsiteX131" fmla="*/ 1076325 w 6219825"/>
              <a:gd name="connsiteY131" fmla="*/ 3952875 h 6934200"/>
              <a:gd name="connsiteX132" fmla="*/ 1114425 w 6219825"/>
              <a:gd name="connsiteY132" fmla="*/ 3962400 h 6934200"/>
              <a:gd name="connsiteX133" fmla="*/ 1152525 w 6219825"/>
              <a:gd name="connsiteY133" fmla="*/ 3990975 h 6934200"/>
              <a:gd name="connsiteX134" fmla="*/ 1181100 w 6219825"/>
              <a:gd name="connsiteY134" fmla="*/ 4010025 h 6934200"/>
              <a:gd name="connsiteX135" fmla="*/ 1200150 w 6219825"/>
              <a:gd name="connsiteY135" fmla="*/ 4038600 h 6934200"/>
              <a:gd name="connsiteX136" fmla="*/ 1228725 w 6219825"/>
              <a:gd name="connsiteY136" fmla="*/ 4048125 h 6934200"/>
              <a:gd name="connsiteX137" fmla="*/ 1257300 w 6219825"/>
              <a:gd name="connsiteY137" fmla="*/ 4067175 h 6934200"/>
              <a:gd name="connsiteX138" fmla="*/ 1343025 w 6219825"/>
              <a:gd name="connsiteY138" fmla="*/ 4057650 h 6934200"/>
              <a:gd name="connsiteX139" fmla="*/ 1371600 w 6219825"/>
              <a:gd name="connsiteY139" fmla="*/ 4038600 h 6934200"/>
              <a:gd name="connsiteX140" fmla="*/ 1419225 w 6219825"/>
              <a:gd name="connsiteY140" fmla="*/ 3981450 h 6934200"/>
              <a:gd name="connsiteX141" fmla="*/ 1485900 w 6219825"/>
              <a:gd name="connsiteY141" fmla="*/ 3924300 h 6934200"/>
              <a:gd name="connsiteX142" fmla="*/ 1514475 w 6219825"/>
              <a:gd name="connsiteY142" fmla="*/ 3914775 h 6934200"/>
              <a:gd name="connsiteX143" fmla="*/ 1543050 w 6219825"/>
              <a:gd name="connsiteY143" fmla="*/ 3895725 h 6934200"/>
              <a:gd name="connsiteX144" fmla="*/ 1628775 w 6219825"/>
              <a:gd name="connsiteY144" fmla="*/ 3876675 h 6934200"/>
              <a:gd name="connsiteX145" fmla="*/ 1657350 w 6219825"/>
              <a:gd name="connsiteY145" fmla="*/ 3857625 h 6934200"/>
              <a:gd name="connsiteX146" fmla="*/ 1685925 w 6219825"/>
              <a:gd name="connsiteY146" fmla="*/ 3829050 h 6934200"/>
              <a:gd name="connsiteX147" fmla="*/ 1743075 w 6219825"/>
              <a:gd name="connsiteY147" fmla="*/ 3810000 h 6934200"/>
              <a:gd name="connsiteX148" fmla="*/ 1809750 w 6219825"/>
              <a:gd name="connsiteY148" fmla="*/ 3790950 h 6934200"/>
              <a:gd name="connsiteX149" fmla="*/ 1924050 w 6219825"/>
              <a:gd name="connsiteY149" fmla="*/ 3771900 h 6934200"/>
              <a:gd name="connsiteX150" fmla="*/ 1943100 w 6219825"/>
              <a:gd name="connsiteY150" fmla="*/ 3743325 h 6934200"/>
              <a:gd name="connsiteX151" fmla="*/ 2000250 w 6219825"/>
              <a:gd name="connsiteY151" fmla="*/ 3724275 h 6934200"/>
              <a:gd name="connsiteX152" fmla="*/ 2345301 w 6219825"/>
              <a:gd name="connsiteY152" fmla="*/ 3695528 h 6934200"/>
              <a:gd name="connsiteX153" fmla="*/ 2566219 w 6219825"/>
              <a:gd name="connsiteY153" fmla="*/ 3714423 h 6934200"/>
              <a:gd name="connsiteX154" fmla="*/ 2825546 w 6219825"/>
              <a:gd name="connsiteY154" fmla="*/ 3676229 h 6934200"/>
              <a:gd name="connsiteX155" fmla="*/ 3347577 w 6219825"/>
              <a:gd name="connsiteY155" fmla="*/ 3676210 h 6934200"/>
              <a:gd name="connsiteX156" fmla="*/ 3527630 w 6219825"/>
              <a:gd name="connsiteY156" fmla="*/ 3714290 h 6934200"/>
              <a:gd name="connsiteX157" fmla="*/ 3814302 w 6219825"/>
              <a:gd name="connsiteY157" fmla="*/ 3752467 h 6934200"/>
              <a:gd name="connsiteX158" fmla="*/ 3994663 w 6219825"/>
              <a:gd name="connsiteY158" fmla="*/ 3752505 h 6934200"/>
              <a:gd name="connsiteX159" fmla="*/ 4245078 w 6219825"/>
              <a:gd name="connsiteY159" fmla="*/ 3781061 h 6934200"/>
              <a:gd name="connsiteX160" fmla="*/ 4400857 w 6219825"/>
              <a:gd name="connsiteY160" fmla="*/ 3800091 h 6934200"/>
              <a:gd name="connsiteX161" fmla="*/ 4622390 w 6219825"/>
              <a:gd name="connsiteY161" fmla="*/ 3800188 h 6934200"/>
              <a:gd name="connsiteX162" fmla="*/ 4742836 w 6219825"/>
              <a:gd name="connsiteY162" fmla="*/ 3800360 h 6934200"/>
              <a:gd name="connsiteX163" fmla="*/ 5076825 w 6219825"/>
              <a:gd name="connsiteY163" fmla="*/ 3886008 h 6934200"/>
              <a:gd name="connsiteX164" fmla="*/ 5334000 w 6219825"/>
              <a:gd name="connsiteY164" fmla="*/ 3981450 h 6934200"/>
              <a:gd name="connsiteX165" fmla="*/ 5343525 w 6219825"/>
              <a:gd name="connsiteY165" fmla="*/ 4010025 h 6934200"/>
              <a:gd name="connsiteX166" fmla="*/ 5410200 w 6219825"/>
              <a:gd name="connsiteY166" fmla="*/ 4067175 h 6934200"/>
              <a:gd name="connsiteX167" fmla="*/ 5438775 w 6219825"/>
              <a:gd name="connsiteY167" fmla="*/ 4076700 h 6934200"/>
              <a:gd name="connsiteX168" fmla="*/ 5495925 w 6219825"/>
              <a:gd name="connsiteY168" fmla="*/ 4133850 h 6934200"/>
              <a:gd name="connsiteX169" fmla="*/ 5562600 w 6219825"/>
              <a:gd name="connsiteY169" fmla="*/ 4171950 h 6934200"/>
              <a:gd name="connsiteX170" fmla="*/ 5591175 w 6219825"/>
              <a:gd name="connsiteY170" fmla="*/ 4229100 h 6934200"/>
              <a:gd name="connsiteX171" fmla="*/ 5600700 w 6219825"/>
              <a:gd name="connsiteY171" fmla="*/ 4257675 h 6934200"/>
              <a:gd name="connsiteX172" fmla="*/ 5619750 w 6219825"/>
              <a:gd name="connsiteY172" fmla="*/ 4295775 h 6934200"/>
              <a:gd name="connsiteX173" fmla="*/ 5629275 w 6219825"/>
              <a:gd name="connsiteY173" fmla="*/ 4333875 h 6934200"/>
              <a:gd name="connsiteX174" fmla="*/ 5648325 w 6219825"/>
              <a:gd name="connsiteY174" fmla="*/ 4362450 h 6934200"/>
              <a:gd name="connsiteX175" fmla="*/ 5657850 w 6219825"/>
              <a:gd name="connsiteY175" fmla="*/ 4391025 h 6934200"/>
              <a:gd name="connsiteX176" fmla="*/ 5695950 w 6219825"/>
              <a:gd name="connsiteY176" fmla="*/ 4448175 h 6934200"/>
              <a:gd name="connsiteX177" fmla="*/ 5705475 w 6219825"/>
              <a:gd name="connsiteY177" fmla="*/ 4495800 h 6934200"/>
              <a:gd name="connsiteX178" fmla="*/ 5734050 w 6219825"/>
              <a:gd name="connsiteY178" fmla="*/ 4524375 h 6934200"/>
              <a:gd name="connsiteX179" fmla="*/ 5753100 w 6219825"/>
              <a:gd name="connsiteY179" fmla="*/ 4562475 h 6934200"/>
              <a:gd name="connsiteX180" fmla="*/ 5772150 w 6219825"/>
              <a:gd name="connsiteY180" fmla="*/ 4619625 h 6934200"/>
              <a:gd name="connsiteX181" fmla="*/ 5781675 w 6219825"/>
              <a:gd name="connsiteY181" fmla="*/ 4648200 h 6934200"/>
              <a:gd name="connsiteX182" fmla="*/ 5791200 w 6219825"/>
              <a:gd name="connsiteY182" fmla="*/ 4676775 h 6934200"/>
              <a:gd name="connsiteX183" fmla="*/ 5810250 w 6219825"/>
              <a:gd name="connsiteY183" fmla="*/ 5029200 h 6934200"/>
              <a:gd name="connsiteX184" fmla="*/ 5819775 w 6219825"/>
              <a:gd name="connsiteY184" fmla="*/ 5095875 h 6934200"/>
              <a:gd name="connsiteX185" fmla="*/ 5829300 w 6219825"/>
              <a:gd name="connsiteY185" fmla="*/ 5229225 h 6934200"/>
              <a:gd name="connsiteX186" fmla="*/ 5848350 w 6219825"/>
              <a:gd name="connsiteY186" fmla="*/ 5353050 h 6934200"/>
              <a:gd name="connsiteX187" fmla="*/ 5867400 w 6219825"/>
              <a:gd name="connsiteY187" fmla="*/ 5448300 h 6934200"/>
              <a:gd name="connsiteX188" fmla="*/ 5886450 w 6219825"/>
              <a:gd name="connsiteY188" fmla="*/ 5686425 h 6934200"/>
              <a:gd name="connsiteX189" fmla="*/ 5895975 w 6219825"/>
              <a:gd name="connsiteY189" fmla="*/ 5772150 h 6934200"/>
              <a:gd name="connsiteX190" fmla="*/ 5905500 w 6219825"/>
              <a:gd name="connsiteY190" fmla="*/ 6600825 h 6934200"/>
              <a:gd name="connsiteX191" fmla="*/ 5934075 w 6219825"/>
              <a:gd name="connsiteY191" fmla="*/ 6686550 h 6934200"/>
              <a:gd name="connsiteX192" fmla="*/ 5962650 w 6219825"/>
              <a:gd name="connsiteY192" fmla="*/ 6781800 h 6934200"/>
              <a:gd name="connsiteX193" fmla="*/ 5972175 w 6219825"/>
              <a:gd name="connsiteY193" fmla="*/ 6810375 h 6934200"/>
              <a:gd name="connsiteX194" fmla="*/ 5981700 w 6219825"/>
              <a:gd name="connsiteY194" fmla="*/ 6838950 h 6934200"/>
              <a:gd name="connsiteX195" fmla="*/ 6000750 w 6219825"/>
              <a:gd name="connsiteY195" fmla="*/ 6867525 h 6934200"/>
              <a:gd name="connsiteX196" fmla="*/ 6048375 w 6219825"/>
              <a:gd name="connsiteY196" fmla="*/ 6934200 h 6934200"/>
              <a:gd name="connsiteX197" fmla="*/ 6153150 w 6219825"/>
              <a:gd name="connsiteY197" fmla="*/ 6924675 h 6934200"/>
              <a:gd name="connsiteX198" fmla="*/ 6172200 w 6219825"/>
              <a:gd name="connsiteY198" fmla="*/ 6886575 h 6934200"/>
              <a:gd name="connsiteX199" fmla="*/ 6191250 w 6219825"/>
              <a:gd name="connsiteY199" fmla="*/ 5934075 h 6934200"/>
              <a:gd name="connsiteX200" fmla="*/ 6219825 w 6219825"/>
              <a:gd name="connsiteY200" fmla="*/ 2743200 h 6934200"/>
              <a:gd name="connsiteX201" fmla="*/ 6210300 w 6219825"/>
              <a:gd name="connsiteY201" fmla="*/ 228600 h 6934200"/>
              <a:gd name="connsiteX202" fmla="*/ 6181725 w 6219825"/>
              <a:gd name="connsiteY202" fmla="*/ 104775 h 6934200"/>
              <a:gd name="connsiteX203" fmla="*/ 6172200 w 6219825"/>
              <a:gd name="connsiteY203" fmla="*/ 47625 h 6934200"/>
              <a:gd name="connsiteX204" fmla="*/ 6096000 w 6219825"/>
              <a:gd name="connsiteY20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943100 w 6219825"/>
              <a:gd name="connsiteY63" fmla="*/ 2924175 h 6934200"/>
              <a:gd name="connsiteX64" fmla="*/ 1847850 w 6219825"/>
              <a:gd name="connsiteY64" fmla="*/ 2886075 h 6934200"/>
              <a:gd name="connsiteX65" fmla="*/ 1828800 w 6219825"/>
              <a:gd name="connsiteY65" fmla="*/ 2857500 h 6934200"/>
              <a:gd name="connsiteX66" fmla="*/ 1800225 w 6219825"/>
              <a:gd name="connsiteY66" fmla="*/ 2838450 h 6934200"/>
              <a:gd name="connsiteX67" fmla="*/ 1762125 w 6219825"/>
              <a:gd name="connsiteY67" fmla="*/ 2809875 h 6934200"/>
              <a:gd name="connsiteX68" fmla="*/ 1733550 w 6219825"/>
              <a:gd name="connsiteY68" fmla="*/ 2781300 h 6934200"/>
              <a:gd name="connsiteX69" fmla="*/ 1685925 w 6219825"/>
              <a:gd name="connsiteY69" fmla="*/ 2771775 h 6934200"/>
              <a:gd name="connsiteX70" fmla="*/ 1466850 w 6219825"/>
              <a:gd name="connsiteY70" fmla="*/ 2752725 h 6934200"/>
              <a:gd name="connsiteX71" fmla="*/ 1362075 w 6219825"/>
              <a:gd name="connsiteY71" fmla="*/ 2724150 h 6934200"/>
              <a:gd name="connsiteX72" fmla="*/ 1314450 w 6219825"/>
              <a:gd name="connsiteY72" fmla="*/ 2714625 h 6934200"/>
              <a:gd name="connsiteX73" fmla="*/ 1266825 w 6219825"/>
              <a:gd name="connsiteY73" fmla="*/ 2695575 h 6934200"/>
              <a:gd name="connsiteX74" fmla="*/ 1181100 w 6219825"/>
              <a:gd name="connsiteY74" fmla="*/ 2686050 h 6934200"/>
              <a:gd name="connsiteX75" fmla="*/ 1152525 w 6219825"/>
              <a:gd name="connsiteY75" fmla="*/ 2676525 h 6934200"/>
              <a:gd name="connsiteX76" fmla="*/ 1047750 w 6219825"/>
              <a:gd name="connsiteY76" fmla="*/ 2647950 h 6934200"/>
              <a:gd name="connsiteX77" fmla="*/ 1009650 w 6219825"/>
              <a:gd name="connsiteY77" fmla="*/ 2628900 h 6934200"/>
              <a:gd name="connsiteX78" fmla="*/ 962025 w 6219825"/>
              <a:gd name="connsiteY78" fmla="*/ 2609850 h 6934200"/>
              <a:gd name="connsiteX79" fmla="*/ 933450 w 6219825"/>
              <a:gd name="connsiteY79" fmla="*/ 2590800 h 6934200"/>
              <a:gd name="connsiteX80" fmla="*/ 904875 w 6219825"/>
              <a:gd name="connsiteY80" fmla="*/ 2581275 h 6934200"/>
              <a:gd name="connsiteX81" fmla="*/ 876300 w 6219825"/>
              <a:gd name="connsiteY81" fmla="*/ 2562225 h 6934200"/>
              <a:gd name="connsiteX82" fmla="*/ 809625 w 6219825"/>
              <a:gd name="connsiteY82" fmla="*/ 2533650 h 6934200"/>
              <a:gd name="connsiteX83" fmla="*/ 781050 w 6219825"/>
              <a:gd name="connsiteY83" fmla="*/ 2514600 h 6934200"/>
              <a:gd name="connsiteX84" fmla="*/ 752475 w 6219825"/>
              <a:gd name="connsiteY84" fmla="*/ 2505075 h 6934200"/>
              <a:gd name="connsiteX85" fmla="*/ 685800 w 6219825"/>
              <a:gd name="connsiteY85" fmla="*/ 2486025 h 6934200"/>
              <a:gd name="connsiteX86" fmla="*/ 638175 w 6219825"/>
              <a:gd name="connsiteY86" fmla="*/ 2476500 h 6934200"/>
              <a:gd name="connsiteX87" fmla="*/ 581025 w 6219825"/>
              <a:gd name="connsiteY87" fmla="*/ 2457450 h 6934200"/>
              <a:gd name="connsiteX88" fmla="*/ 466725 w 6219825"/>
              <a:gd name="connsiteY88" fmla="*/ 2438400 h 6934200"/>
              <a:gd name="connsiteX89" fmla="*/ 419100 w 6219825"/>
              <a:gd name="connsiteY89" fmla="*/ 2419350 h 6934200"/>
              <a:gd name="connsiteX90" fmla="*/ 390525 w 6219825"/>
              <a:gd name="connsiteY90" fmla="*/ 2409825 h 6934200"/>
              <a:gd name="connsiteX91" fmla="*/ 342900 w 6219825"/>
              <a:gd name="connsiteY91" fmla="*/ 2390775 h 6934200"/>
              <a:gd name="connsiteX92" fmla="*/ 219075 w 6219825"/>
              <a:gd name="connsiteY92" fmla="*/ 2362200 h 6934200"/>
              <a:gd name="connsiteX93" fmla="*/ 190500 w 6219825"/>
              <a:gd name="connsiteY93" fmla="*/ 2352675 h 6934200"/>
              <a:gd name="connsiteX94" fmla="*/ 133350 w 6219825"/>
              <a:gd name="connsiteY94" fmla="*/ 2362200 h 6934200"/>
              <a:gd name="connsiteX95" fmla="*/ 85725 w 6219825"/>
              <a:gd name="connsiteY95" fmla="*/ 2409825 h 6934200"/>
              <a:gd name="connsiteX96" fmla="*/ 57150 w 6219825"/>
              <a:gd name="connsiteY96" fmla="*/ 2447925 h 6934200"/>
              <a:gd name="connsiteX97" fmla="*/ 38100 w 6219825"/>
              <a:gd name="connsiteY97" fmla="*/ 2486025 h 6934200"/>
              <a:gd name="connsiteX98" fmla="*/ 19050 w 6219825"/>
              <a:gd name="connsiteY98" fmla="*/ 2514600 h 6934200"/>
              <a:gd name="connsiteX99" fmla="*/ 9525 w 6219825"/>
              <a:gd name="connsiteY99" fmla="*/ 2552700 h 6934200"/>
              <a:gd name="connsiteX100" fmla="*/ 0 w 6219825"/>
              <a:gd name="connsiteY100" fmla="*/ 2581275 h 6934200"/>
              <a:gd name="connsiteX101" fmla="*/ 28575 w 6219825"/>
              <a:gd name="connsiteY101" fmla="*/ 2733675 h 6934200"/>
              <a:gd name="connsiteX102" fmla="*/ 47625 w 6219825"/>
              <a:gd name="connsiteY102" fmla="*/ 2790825 h 6934200"/>
              <a:gd name="connsiteX103" fmla="*/ 76200 w 6219825"/>
              <a:gd name="connsiteY103" fmla="*/ 2828925 h 6934200"/>
              <a:gd name="connsiteX104" fmla="*/ 85725 w 6219825"/>
              <a:gd name="connsiteY104" fmla="*/ 2857500 h 6934200"/>
              <a:gd name="connsiteX105" fmla="*/ 114300 w 6219825"/>
              <a:gd name="connsiteY105" fmla="*/ 2867025 h 6934200"/>
              <a:gd name="connsiteX106" fmla="*/ 171450 w 6219825"/>
              <a:gd name="connsiteY106" fmla="*/ 2905125 h 6934200"/>
              <a:gd name="connsiteX107" fmla="*/ 200025 w 6219825"/>
              <a:gd name="connsiteY107" fmla="*/ 2914650 h 6934200"/>
              <a:gd name="connsiteX108" fmla="*/ 228600 w 6219825"/>
              <a:gd name="connsiteY108" fmla="*/ 2933700 h 6934200"/>
              <a:gd name="connsiteX109" fmla="*/ 257175 w 6219825"/>
              <a:gd name="connsiteY109" fmla="*/ 2962275 h 6934200"/>
              <a:gd name="connsiteX110" fmla="*/ 314325 w 6219825"/>
              <a:gd name="connsiteY110" fmla="*/ 2981325 h 6934200"/>
              <a:gd name="connsiteX111" fmla="*/ 352425 w 6219825"/>
              <a:gd name="connsiteY111" fmla="*/ 3000375 h 6934200"/>
              <a:gd name="connsiteX112" fmla="*/ 409575 w 6219825"/>
              <a:gd name="connsiteY112" fmla="*/ 3048000 h 6934200"/>
              <a:gd name="connsiteX113" fmla="*/ 438150 w 6219825"/>
              <a:gd name="connsiteY113" fmla="*/ 3086100 h 6934200"/>
              <a:gd name="connsiteX114" fmla="*/ 466725 w 6219825"/>
              <a:gd name="connsiteY114" fmla="*/ 3143250 h 6934200"/>
              <a:gd name="connsiteX115" fmla="*/ 476250 w 6219825"/>
              <a:gd name="connsiteY115" fmla="*/ 3171825 h 6934200"/>
              <a:gd name="connsiteX116" fmla="*/ 504825 w 6219825"/>
              <a:gd name="connsiteY116" fmla="*/ 3209925 h 6934200"/>
              <a:gd name="connsiteX117" fmla="*/ 523875 w 6219825"/>
              <a:gd name="connsiteY117" fmla="*/ 3248025 h 6934200"/>
              <a:gd name="connsiteX118" fmla="*/ 533400 w 6219825"/>
              <a:gd name="connsiteY118" fmla="*/ 3295650 h 6934200"/>
              <a:gd name="connsiteX119" fmla="*/ 590550 w 6219825"/>
              <a:gd name="connsiteY119" fmla="*/ 3371850 h 6934200"/>
              <a:gd name="connsiteX120" fmla="*/ 666750 w 6219825"/>
              <a:gd name="connsiteY120" fmla="*/ 3457575 h 6934200"/>
              <a:gd name="connsiteX121" fmla="*/ 695325 w 6219825"/>
              <a:gd name="connsiteY121" fmla="*/ 3476625 h 6934200"/>
              <a:gd name="connsiteX122" fmla="*/ 762000 w 6219825"/>
              <a:gd name="connsiteY122" fmla="*/ 3571875 h 6934200"/>
              <a:gd name="connsiteX123" fmla="*/ 800100 w 6219825"/>
              <a:gd name="connsiteY123" fmla="*/ 3629025 h 6934200"/>
              <a:gd name="connsiteX124" fmla="*/ 857250 w 6219825"/>
              <a:gd name="connsiteY124" fmla="*/ 3724275 h 6934200"/>
              <a:gd name="connsiteX125" fmla="*/ 923925 w 6219825"/>
              <a:gd name="connsiteY125" fmla="*/ 3781425 h 6934200"/>
              <a:gd name="connsiteX126" fmla="*/ 952500 w 6219825"/>
              <a:gd name="connsiteY126" fmla="*/ 3810000 h 6934200"/>
              <a:gd name="connsiteX127" fmla="*/ 981075 w 6219825"/>
              <a:gd name="connsiteY127" fmla="*/ 3829050 h 6934200"/>
              <a:gd name="connsiteX128" fmla="*/ 1028700 w 6219825"/>
              <a:gd name="connsiteY128" fmla="*/ 3886200 h 6934200"/>
              <a:gd name="connsiteX129" fmla="*/ 1057275 w 6219825"/>
              <a:gd name="connsiteY129" fmla="*/ 3924300 h 6934200"/>
              <a:gd name="connsiteX130" fmla="*/ 1076325 w 6219825"/>
              <a:gd name="connsiteY130" fmla="*/ 3952875 h 6934200"/>
              <a:gd name="connsiteX131" fmla="*/ 1114425 w 6219825"/>
              <a:gd name="connsiteY131" fmla="*/ 3962400 h 6934200"/>
              <a:gd name="connsiteX132" fmla="*/ 1152525 w 6219825"/>
              <a:gd name="connsiteY132" fmla="*/ 3990975 h 6934200"/>
              <a:gd name="connsiteX133" fmla="*/ 1181100 w 6219825"/>
              <a:gd name="connsiteY133" fmla="*/ 4010025 h 6934200"/>
              <a:gd name="connsiteX134" fmla="*/ 1200150 w 6219825"/>
              <a:gd name="connsiteY134" fmla="*/ 4038600 h 6934200"/>
              <a:gd name="connsiteX135" fmla="*/ 1228725 w 6219825"/>
              <a:gd name="connsiteY135" fmla="*/ 4048125 h 6934200"/>
              <a:gd name="connsiteX136" fmla="*/ 1257300 w 6219825"/>
              <a:gd name="connsiteY136" fmla="*/ 4067175 h 6934200"/>
              <a:gd name="connsiteX137" fmla="*/ 1343025 w 6219825"/>
              <a:gd name="connsiteY137" fmla="*/ 4057650 h 6934200"/>
              <a:gd name="connsiteX138" fmla="*/ 1371600 w 6219825"/>
              <a:gd name="connsiteY138" fmla="*/ 4038600 h 6934200"/>
              <a:gd name="connsiteX139" fmla="*/ 1419225 w 6219825"/>
              <a:gd name="connsiteY139" fmla="*/ 3981450 h 6934200"/>
              <a:gd name="connsiteX140" fmla="*/ 1485900 w 6219825"/>
              <a:gd name="connsiteY140" fmla="*/ 3924300 h 6934200"/>
              <a:gd name="connsiteX141" fmla="*/ 1514475 w 6219825"/>
              <a:gd name="connsiteY141" fmla="*/ 3914775 h 6934200"/>
              <a:gd name="connsiteX142" fmla="*/ 1543050 w 6219825"/>
              <a:gd name="connsiteY142" fmla="*/ 3895725 h 6934200"/>
              <a:gd name="connsiteX143" fmla="*/ 1628775 w 6219825"/>
              <a:gd name="connsiteY143" fmla="*/ 3876675 h 6934200"/>
              <a:gd name="connsiteX144" fmla="*/ 1657350 w 6219825"/>
              <a:gd name="connsiteY144" fmla="*/ 3857625 h 6934200"/>
              <a:gd name="connsiteX145" fmla="*/ 1685925 w 6219825"/>
              <a:gd name="connsiteY145" fmla="*/ 3829050 h 6934200"/>
              <a:gd name="connsiteX146" fmla="*/ 1743075 w 6219825"/>
              <a:gd name="connsiteY146" fmla="*/ 3810000 h 6934200"/>
              <a:gd name="connsiteX147" fmla="*/ 1809750 w 6219825"/>
              <a:gd name="connsiteY147" fmla="*/ 3790950 h 6934200"/>
              <a:gd name="connsiteX148" fmla="*/ 1924050 w 6219825"/>
              <a:gd name="connsiteY148" fmla="*/ 3771900 h 6934200"/>
              <a:gd name="connsiteX149" fmla="*/ 1943100 w 6219825"/>
              <a:gd name="connsiteY149" fmla="*/ 3743325 h 6934200"/>
              <a:gd name="connsiteX150" fmla="*/ 2000250 w 6219825"/>
              <a:gd name="connsiteY150" fmla="*/ 3724275 h 6934200"/>
              <a:gd name="connsiteX151" fmla="*/ 2345301 w 6219825"/>
              <a:gd name="connsiteY151" fmla="*/ 3695528 h 6934200"/>
              <a:gd name="connsiteX152" fmla="*/ 2566219 w 6219825"/>
              <a:gd name="connsiteY152" fmla="*/ 3714423 h 6934200"/>
              <a:gd name="connsiteX153" fmla="*/ 2825546 w 6219825"/>
              <a:gd name="connsiteY153" fmla="*/ 3676229 h 6934200"/>
              <a:gd name="connsiteX154" fmla="*/ 3347577 w 6219825"/>
              <a:gd name="connsiteY154" fmla="*/ 3676210 h 6934200"/>
              <a:gd name="connsiteX155" fmla="*/ 3527630 w 6219825"/>
              <a:gd name="connsiteY155" fmla="*/ 3714290 h 6934200"/>
              <a:gd name="connsiteX156" fmla="*/ 3814302 w 6219825"/>
              <a:gd name="connsiteY156" fmla="*/ 3752467 h 6934200"/>
              <a:gd name="connsiteX157" fmla="*/ 3994663 w 6219825"/>
              <a:gd name="connsiteY157" fmla="*/ 3752505 h 6934200"/>
              <a:gd name="connsiteX158" fmla="*/ 4245078 w 6219825"/>
              <a:gd name="connsiteY158" fmla="*/ 3781061 h 6934200"/>
              <a:gd name="connsiteX159" fmla="*/ 4400857 w 6219825"/>
              <a:gd name="connsiteY159" fmla="*/ 3800091 h 6934200"/>
              <a:gd name="connsiteX160" fmla="*/ 4622390 w 6219825"/>
              <a:gd name="connsiteY160" fmla="*/ 3800188 h 6934200"/>
              <a:gd name="connsiteX161" fmla="*/ 4742836 w 6219825"/>
              <a:gd name="connsiteY161" fmla="*/ 3800360 h 6934200"/>
              <a:gd name="connsiteX162" fmla="*/ 5076825 w 6219825"/>
              <a:gd name="connsiteY162" fmla="*/ 3886008 h 6934200"/>
              <a:gd name="connsiteX163" fmla="*/ 5334000 w 6219825"/>
              <a:gd name="connsiteY163" fmla="*/ 3981450 h 6934200"/>
              <a:gd name="connsiteX164" fmla="*/ 5343525 w 6219825"/>
              <a:gd name="connsiteY164" fmla="*/ 4010025 h 6934200"/>
              <a:gd name="connsiteX165" fmla="*/ 5410200 w 6219825"/>
              <a:gd name="connsiteY165" fmla="*/ 4067175 h 6934200"/>
              <a:gd name="connsiteX166" fmla="*/ 5438775 w 6219825"/>
              <a:gd name="connsiteY166" fmla="*/ 4076700 h 6934200"/>
              <a:gd name="connsiteX167" fmla="*/ 5495925 w 6219825"/>
              <a:gd name="connsiteY167" fmla="*/ 4133850 h 6934200"/>
              <a:gd name="connsiteX168" fmla="*/ 5562600 w 6219825"/>
              <a:gd name="connsiteY168" fmla="*/ 4171950 h 6934200"/>
              <a:gd name="connsiteX169" fmla="*/ 5591175 w 6219825"/>
              <a:gd name="connsiteY169" fmla="*/ 4229100 h 6934200"/>
              <a:gd name="connsiteX170" fmla="*/ 5600700 w 6219825"/>
              <a:gd name="connsiteY170" fmla="*/ 4257675 h 6934200"/>
              <a:gd name="connsiteX171" fmla="*/ 5619750 w 6219825"/>
              <a:gd name="connsiteY171" fmla="*/ 4295775 h 6934200"/>
              <a:gd name="connsiteX172" fmla="*/ 5629275 w 6219825"/>
              <a:gd name="connsiteY172" fmla="*/ 4333875 h 6934200"/>
              <a:gd name="connsiteX173" fmla="*/ 5648325 w 6219825"/>
              <a:gd name="connsiteY173" fmla="*/ 4362450 h 6934200"/>
              <a:gd name="connsiteX174" fmla="*/ 5657850 w 6219825"/>
              <a:gd name="connsiteY174" fmla="*/ 4391025 h 6934200"/>
              <a:gd name="connsiteX175" fmla="*/ 5695950 w 6219825"/>
              <a:gd name="connsiteY175" fmla="*/ 4448175 h 6934200"/>
              <a:gd name="connsiteX176" fmla="*/ 5705475 w 6219825"/>
              <a:gd name="connsiteY176" fmla="*/ 4495800 h 6934200"/>
              <a:gd name="connsiteX177" fmla="*/ 5734050 w 6219825"/>
              <a:gd name="connsiteY177" fmla="*/ 4524375 h 6934200"/>
              <a:gd name="connsiteX178" fmla="*/ 5753100 w 6219825"/>
              <a:gd name="connsiteY178" fmla="*/ 4562475 h 6934200"/>
              <a:gd name="connsiteX179" fmla="*/ 5772150 w 6219825"/>
              <a:gd name="connsiteY179" fmla="*/ 4619625 h 6934200"/>
              <a:gd name="connsiteX180" fmla="*/ 5781675 w 6219825"/>
              <a:gd name="connsiteY180" fmla="*/ 4648200 h 6934200"/>
              <a:gd name="connsiteX181" fmla="*/ 5791200 w 6219825"/>
              <a:gd name="connsiteY181" fmla="*/ 4676775 h 6934200"/>
              <a:gd name="connsiteX182" fmla="*/ 5810250 w 6219825"/>
              <a:gd name="connsiteY182" fmla="*/ 5029200 h 6934200"/>
              <a:gd name="connsiteX183" fmla="*/ 5819775 w 6219825"/>
              <a:gd name="connsiteY183" fmla="*/ 5095875 h 6934200"/>
              <a:gd name="connsiteX184" fmla="*/ 5829300 w 6219825"/>
              <a:gd name="connsiteY184" fmla="*/ 5229225 h 6934200"/>
              <a:gd name="connsiteX185" fmla="*/ 5848350 w 6219825"/>
              <a:gd name="connsiteY185" fmla="*/ 5353050 h 6934200"/>
              <a:gd name="connsiteX186" fmla="*/ 5867400 w 6219825"/>
              <a:gd name="connsiteY186" fmla="*/ 5448300 h 6934200"/>
              <a:gd name="connsiteX187" fmla="*/ 5886450 w 6219825"/>
              <a:gd name="connsiteY187" fmla="*/ 5686425 h 6934200"/>
              <a:gd name="connsiteX188" fmla="*/ 5895975 w 6219825"/>
              <a:gd name="connsiteY188" fmla="*/ 5772150 h 6934200"/>
              <a:gd name="connsiteX189" fmla="*/ 5905500 w 6219825"/>
              <a:gd name="connsiteY189" fmla="*/ 6600825 h 6934200"/>
              <a:gd name="connsiteX190" fmla="*/ 5934075 w 6219825"/>
              <a:gd name="connsiteY190" fmla="*/ 6686550 h 6934200"/>
              <a:gd name="connsiteX191" fmla="*/ 5962650 w 6219825"/>
              <a:gd name="connsiteY191" fmla="*/ 6781800 h 6934200"/>
              <a:gd name="connsiteX192" fmla="*/ 5972175 w 6219825"/>
              <a:gd name="connsiteY192" fmla="*/ 6810375 h 6934200"/>
              <a:gd name="connsiteX193" fmla="*/ 5981700 w 6219825"/>
              <a:gd name="connsiteY193" fmla="*/ 6838950 h 6934200"/>
              <a:gd name="connsiteX194" fmla="*/ 6000750 w 6219825"/>
              <a:gd name="connsiteY194" fmla="*/ 6867525 h 6934200"/>
              <a:gd name="connsiteX195" fmla="*/ 6048375 w 6219825"/>
              <a:gd name="connsiteY195" fmla="*/ 6934200 h 6934200"/>
              <a:gd name="connsiteX196" fmla="*/ 6153150 w 6219825"/>
              <a:gd name="connsiteY196" fmla="*/ 6924675 h 6934200"/>
              <a:gd name="connsiteX197" fmla="*/ 6172200 w 6219825"/>
              <a:gd name="connsiteY197" fmla="*/ 6886575 h 6934200"/>
              <a:gd name="connsiteX198" fmla="*/ 6191250 w 6219825"/>
              <a:gd name="connsiteY198" fmla="*/ 5934075 h 6934200"/>
              <a:gd name="connsiteX199" fmla="*/ 6219825 w 6219825"/>
              <a:gd name="connsiteY199" fmla="*/ 2743200 h 6934200"/>
              <a:gd name="connsiteX200" fmla="*/ 6210300 w 6219825"/>
              <a:gd name="connsiteY200" fmla="*/ 228600 h 6934200"/>
              <a:gd name="connsiteX201" fmla="*/ 6181725 w 6219825"/>
              <a:gd name="connsiteY201" fmla="*/ 104775 h 6934200"/>
              <a:gd name="connsiteX202" fmla="*/ 6172200 w 6219825"/>
              <a:gd name="connsiteY202" fmla="*/ 47625 h 6934200"/>
              <a:gd name="connsiteX203" fmla="*/ 6096000 w 6219825"/>
              <a:gd name="connsiteY20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28800 w 6219825"/>
              <a:gd name="connsiteY64" fmla="*/ 2857500 h 6934200"/>
              <a:gd name="connsiteX65" fmla="*/ 1800225 w 6219825"/>
              <a:gd name="connsiteY65" fmla="*/ 2838450 h 6934200"/>
              <a:gd name="connsiteX66" fmla="*/ 1762125 w 6219825"/>
              <a:gd name="connsiteY66" fmla="*/ 2809875 h 6934200"/>
              <a:gd name="connsiteX67" fmla="*/ 1733550 w 6219825"/>
              <a:gd name="connsiteY67" fmla="*/ 2781300 h 6934200"/>
              <a:gd name="connsiteX68" fmla="*/ 1685925 w 6219825"/>
              <a:gd name="connsiteY68" fmla="*/ 2771775 h 6934200"/>
              <a:gd name="connsiteX69" fmla="*/ 1466850 w 6219825"/>
              <a:gd name="connsiteY69" fmla="*/ 2752725 h 6934200"/>
              <a:gd name="connsiteX70" fmla="*/ 1362075 w 6219825"/>
              <a:gd name="connsiteY70" fmla="*/ 2724150 h 6934200"/>
              <a:gd name="connsiteX71" fmla="*/ 1314450 w 6219825"/>
              <a:gd name="connsiteY71" fmla="*/ 2714625 h 6934200"/>
              <a:gd name="connsiteX72" fmla="*/ 1266825 w 6219825"/>
              <a:gd name="connsiteY72" fmla="*/ 2695575 h 6934200"/>
              <a:gd name="connsiteX73" fmla="*/ 1181100 w 6219825"/>
              <a:gd name="connsiteY73" fmla="*/ 2686050 h 6934200"/>
              <a:gd name="connsiteX74" fmla="*/ 1152525 w 6219825"/>
              <a:gd name="connsiteY74" fmla="*/ 2676525 h 6934200"/>
              <a:gd name="connsiteX75" fmla="*/ 1047750 w 6219825"/>
              <a:gd name="connsiteY75" fmla="*/ 2647950 h 6934200"/>
              <a:gd name="connsiteX76" fmla="*/ 1009650 w 6219825"/>
              <a:gd name="connsiteY76" fmla="*/ 2628900 h 6934200"/>
              <a:gd name="connsiteX77" fmla="*/ 962025 w 6219825"/>
              <a:gd name="connsiteY77" fmla="*/ 2609850 h 6934200"/>
              <a:gd name="connsiteX78" fmla="*/ 933450 w 6219825"/>
              <a:gd name="connsiteY78" fmla="*/ 2590800 h 6934200"/>
              <a:gd name="connsiteX79" fmla="*/ 904875 w 6219825"/>
              <a:gd name="connsiteY79" fmla="*/ 2581275 h 6934200"/>
              <a:gd name="connsiteX80" fmla="*/ 876300 w 6219825"/>
              <a:gd name="connsiteY80" fmla="*/ 2562225 h 6934200"/>
              <a:gd name="connsiteX81" fmla="*/ 809625 w 6219825"/>
              <a:gd name="connsiteY81" fmla="*/ 2533650 h 6934200"/>
              <a:gd name="connsiteX82" fmla="*/ 781050 w 6219825"/>
              <a:gd name="connsiteY82" fmla="*/ 2514600 h 6934200"/>
              <a:gd name="connsiteX83" fmla="*/ 752475 w 6219825"/>
              <a:gd name="connsiteY83" fmla="*/ 2505075 h 6934200"/>
              <a:gd name="connsiteX84" fmla="*/ 685800 w 6219825"/>
              <a:gd name="connsiteY84" fmla="*/ 2486025 h 6934200"/>
              <a:gd name="connsiteX85" fmla="*/ 638175 w 6219825"/>
              <a:gd name="connsiteY85" fmla="*/ 2476500 h 6934200"/>
              <a:gd name="connsiteX86" fmla="*/ 581025 w 6219825"/>
              <a:gd name="connsiteY86" fmla="*/ 2457450 h 6934200"/>
              <a:gd name="connsiteX87" fmla="*/ 466725 w 6219825"/>
              <a:gd name="connsiteY87" fmla="*/ 2438400 h 6934200"/>
              <a:gd name="connsiteX88" fmla="*/ 419100 w 6219825"/>
              <a:gd name="connsiteY88" fmla="*/ 2419350 h 6934200"/>
              <a:gd name="connsiteX89" fmla="*/ 390525 w 6219825"/>
              <a:gd name="connsiteY89" fmla="*/ 2409825 h 6934200"/>
              <a:gd name="connsiteX90" fmla="*/ 342900 w 6219825"/>
              <a:gd name="connsiteY90" fmla="*/ 2390775 h 6934200"/>
              <a:gd name="connsiteX91" fmla="*/ 219075 w 6219825"/>
              <a:gd name="connsiteY91" fmla="*/ 2362200 h 6934200"/>
              <a:gd name="connsiteX92" fmla="*/ 190500 w 6219825"/>
              <a:gd name="connsiteY92" fmla="*/ 2352675 h 6934200"/>
              <a:gd name="connsiteX93" fmla="*/ 133350 w 6219825"/>
              <a:gd name="connsiteY93" fmla="*/ 2362200 h 6934200"/>
              <a:gd name="connsiteX94" fmla="*/ 85725 w 6219825"/>
              <a:gd name="connsiteY94" fmla="*/ 2409825 h 6934200"/>
              <a:gd name="connsiteX95" fmla="*/ 57150 w 6219825"/>
              <a:gd name="connsiteY95" fmla="*/ 2447925 h 6934200"/>
              <a:gd name="connsiteX96" fmla="*/ 38100 w 6219825"/>
              <a:gd name="connsiteY96" fmla="*/ 2486025 h 6934200"/>
              <a:gd name="connsiteX97" fmla="*/ 19050 w 6219825"/>
              <a:gd name="connsiteY97" fmla="*/ 2514600 h 6934200"/>
              <a:gd name="connsiteX98" fmla="*/ 9525 w 6219825"/>
              <a:gd name="connsiteY98" fmla="*/ 2552700 h 6934200"/>
              <a:gd name="connsiteX99" fmla="*/ 0 w 6219825"/>
              <a:gd name="connsiteY99" fmla="*/ 2581275 h 6934200"/>
              <a:gd name="connsiteX100" fmla="*/ 28575 w 6219825"/>
              <a:gd name="connsiteY100" fmla="*/ 2733675 h 6934200"/>
              <a:gd name="connsiteX101" fmla="*/ 47625 w 6219825"/>
              <a:gd name="connsiteY101" fmla="*/ 2790825 h 6934200"/>
              <a:gd name="connsiteX102" fmla="*/ 76200 w 6219825"/>
              <a:gd name="connsiteY102" fmla="*/ 2828925 h 6934200"/>
              <a:gd name="connsiteX103" fmla="*/ 85725 w 6219825"/>
              <a:gd name="connsiteY103" fmla="*/ 2857500 h 6934200"/>
              <a:gd name="connsiteX104" fmla="*/ 114300 w 6219825"/>
              <a:gd name="connsiteY104" fmla="*/ 2867025 h 6934200"/>
              <a:gd name="connsiteX105" fmla="*/ 171450 w 6219825"/>
              <a:gd name="connsiteY105" fmla="*/ 2905125 h 6934200"/>
              <a:gd name="connsiteX106" fmla="*/ 200025 w 6219825"/>
              <a:gd name="connsiteY106" fmla="*/ 2914650 h 6934200"/>
              <a:gd name="connsiteX107" fmla="*/ 228600 w 6219825"/>
              <a:gd name="connsiteY107" fmla="*/ 2933700 h 6934200"/>
              <a:gd name="connsiteX108" fmla="*/ 257175 w 6219825"/>
              <a:gd name="connsiteY108" fmla="*/ 2962275 h 6934200"/>
              <a:gd name="connsiteX109" fmla="*/ 314325 w 6219825"/>
              <a:gd name="connsiteY109" fmla="*/ 2981325 h 6934200"/>
              <a:gd name="connsiteX110" fmla="*/ 352425 w 6219825"/>
              <a:gd name="connsiteY110" fmla="*/ 3000375 h 6934200"/>
              <a:gd name="connsiteX111" fmla="*/ 409575 w 6219825"/>
              <a:gd name="connsiteY111" fmla="*/ 3048000 h 6934200"/>
              <a:gd name="connsiteX112" fmla="*/ 438150 w 6219825"/>
              <a:gd name="connsiteY112" fmla="*/ 3086100 h 6934200"/>
              <a:gd name="connsiteX113" fmla="*/ 466725 w 6219825"/>
              <a:gd name="connsiteY113" fmla="*/ 3143250 h 6934200"/>
              <a:gd name="connsiteX114" fmla="*/ 476250 w 6219825"/>
              <a:gd name="connsiteY114" fmla="*/ 3171825 h 6934200"/>
              <a:gd name="connsiteX115" fmla="*/ 504825 w 6219825"/>
              <a:gd name="connsiteY115" fmla="*/ 3209925 h 6934200"/>
              <a:gd name="connsiteX116" fmla="*/ 523875 w 6219825"/>
              <a:gd name="connsiteY116" fmla="*/ 3248025 h 6934200"/>
              <a:gd name="connsiteX117" fmla="*/ 533400 w 6219825"/>
              <a:gd name="connsiteY117" fmla="*/ 3295650 h 6934200"/>
              <a:gd name="connsiteX118" fmla="*/ 590550 w 6219825"/>
              <a:gd name="connsiteY118" fmla="*/ 3371850 h 6934200"/>
              <a:gd name="connsiteX119" fmla="*/ 666750 w 6219825"/>
              <a:gd name="connsiteY119" fmla="*/ 3457575 h 6934200"/>
              <a:gd name="connsiteX120" fmla="*/ 695325 w 6219825"/>
              <a:gd name="connsiteY120" fmla="*/ 3476625 h 6934200"/>
              <a:gd name="connsiteX121" fmla="*/ 762000 w 6219825"/>
              <a:gd name="connsiteY121" fmla="*/ 3571875 h 6934200"/>
              <a:gd name="connsiteX122" fmla="*/ 800100 w 6219825"/>
              <a:gd name="connsiteY122" fmla="*/ 3629025 h 6934200"/>
              <a:gd name="connsiteX123" fmla="*/ 857250 w 6219825"/>
              <a:gd name="connsiteY123" fmla="*/ 3724275 h 6934200"/>
              <a:gd name="connsiteX124" fmla="*/ 923925 w 6219825"/>
              <a:gd name="connsiteY124" fmla="*/ 3781425 h 6934200"/>
              <a:gd name="connsiteX125" fmla="*/ 952500 w 6219825"/>
              <a:gd name="connsiteY125" fmla="*/ 3810000 h 6934200"/>
              <a:gd name="connsiteX126" fmla="*/ 981075 w 6219825"/>
              <a:gd name="connsiteY126" fmla="*/ 3829050 h 6934200"/>
              <a:gd name="connsiteX127" fmla="*/ 1028700 w 6219825"/>
              <a:gd name="connsiteY127" fmla="*/ 3886200 h 6934200"/>
              <a:gd name="connsiteX128" fmla="*/ 1057275 w 6219825"/>
              <a:gd name="connsiteY128" fmla="*/ 3924300 h 6934200"/>
              <a:gd name="connsiteX129" fmla="*/ 1076325 w 6219825"/>
              <a:gd name="connsiteY129" fmla="*/ 3952875 h 6934200"/>
              <a:gd name="connsiteX130" fmla="*/ 1114425 w 6219825"/>
              <a:gd name="connsiteY130" fmla="*/ 3962400 h 6934200"/>
              <a:gd name="connsiteX131" fmla="*/ 1152525 w 6219825"/>
              <a:gd name="connsiteY131" fmla="*/ 3990975 h 6934200"/>
              <a:gd name="connsiteX132" fmla="*/ 1181100 w 6219825"/>
              <a:gd name="connsiteY132" fmla="*/ 4010025 h 6934200"/>
              <a:gd name="connsiteX133" fmla="*/ 1200150 w 6219825"/>
              <a:gd name="connsiteY133" fmla="*/ 4038600 h 6934200"/>
              <a:gd name="connsiteX134" fmla="*/ 1228725 w 6219825"/>
              <a:gd name="connsiteY134" fmla="*/ 4048125 h 6934200"/>
              <a:gd name="connsiteX135" fmla="*/ 1257300 w 6219825"/>
              <a:gd name="connsiteY135" fmla="*/ 4067175 h 6934200"/>
              <a:gd name="connsiteX136" fmla="*/ 1343025 w 6219825"/>
              <a:gd name="connsiteY136" fmla="*/ 4057650 h 6934200"/>
              <a:gd name="connsiteX137" fmla="*/ 1371600 w 6219825"/>
              <a:gd name="connsiteY137" fmla="*/ 4038600 h 6934200"/>
              <a:gd name="connsiteX138" fmla="*/ 1419225 w 6219825"/>
              <a:gd name="connsiteY138" fmla="*/ 3981450 h 6934200"/>
              <a:gd name="connsiteX139" fmla="*/ 1485900 w 6219825"/>
              <a:gd name="connsiteY139" fmla="*/ 3924300 h 6934200"/>
              <a:gd name="connsiteX140" fmla="*/ 1514475 w 6219825"/>
              <a:gd name="connsiteY140" fmla="*/ 3914775 h 6934200"/>
              <a:gd name="connsiteX141" fmla="*/ 1543050 w 6219825"/>
              <a:gd name="connsiteY141" fmla="*/ 3895725 h 6934200"/>
              <a:gd name="connsiteX142" fmla="*/ 1628775 w 6219825"/>
              <a:gd name="connsiteY142" fmla="*/ 3876675 h 6934200"/>
              <a:gd name="connsiteX143" fmla="*/ 1657350 w 6219825"/>
              <a:gd name="connsiteY143" fmla="*/ 3857625 h 6934200"/>
              <a:gd name="connsiteX144" fmla="*/ 1685925 w 6219825"/>
              <a:gd name="connsiteY144" fmla="*/ 3829050 h 6934200"/>
              <a:gd name="connsiteX145" fmla="*/ 1743075 w 6219825"/>
              <a:gd name="connsiteY145" fmla="*/ 3810000 h 6934200"/>
              <a:gd name="connsiteX146" fmla="*/ 1809750 w 6219825"/>
              <a:gd name="connsiteY146" fmla="*/ 3790950 h 6934200"/>
              <a:gd name="connsiteX147" fmla="*/ 1924050 w 6219825"/>
              <a:gd name="connsiteY147" fmla="*/ 3771900 h 6934200"/>
              <a:gd name="connsiteX148" fmla="*/ 1943100 w 6219825"/>
              <a:gd name="connsiteY148" fmla="*/ 3743325 h 6934200"/>
              <a:gd name="connsiteX149" fmla="*/ 2000250 w 6219825"/>
              <a:gd name="connsiteY149" fmla="*/ 3724275 h 6934200"/>
              <a:gd name="connsiteX150" fmla="*/ 2345301 w 6219825"/>
              <a:gd name="connsiteY150" fmla="*/ 3695528 h 6934200"/>
              <a:gd name="connsiteX151" fmla="*/ 2566219 w 6219825"/>
              <a:gd name="connsiteY151" fmla="*/ 3714423 h 6934200"/>
              <a:gd name="connsiteX152" fmla="*/ 2825546 w 6219825"/>
              <a:gd name="connsiteY152" fmla="*/ 3676229 h 6934200"/>
              <a:gd name="connsiteX153" fmla="*/ 3347577 w 6219825"/>
              <a:gd name="connsiteY153" fmla="*/ 3676210 h 6934200"/>
              <a:gd name="connsiteX154" fmla="*/ 3527630 w 6219825"/>
              <a:gd name="connsiteY154" fmla="*/ 3714290 h 6934200"/>
              <a:gd name="connsiteX155" fmla="*/ 3814302 w 6219825"/>
              <a:gd name="connsiteY155" fmla="*/ 3752467 h 6934200"/>
              <a:gd name="connsiteX156" fmla="*/ 3994663 w 6219825"/>
              <a:gd name="connsiteY156" fmla="*/ 3752505 h 6934200"/>
              <a:gd name="connsiteX157" fmla="*/ 4245078 w 6219825"/>
              <a:gd name="connsiteY157" fmla="*/ 3781061 h 6934200"/>
              <a:gd name="connsiteX158" fmla="*/ 4400857 w 6219825"/>
              <a:gd name="connsiteY158" fmla="*/ 3800091 h 6934200"/>
              <a:gd name="connsiteX159" fmla="*/ 4622390 w 6219825"/>
              <a:gd name="connsiteY159" fmla="*/ 3800188 h 6934200"/>
              <a:gd name="connsiteX160" fmla="*/ 4742836 w 6219825"/>
              <a:gd name="connsiteY160" fmla="*/ 3800360 h 6934200"/>
              <a:gd name="connsiteX161" fmla="*/ 5076825 w 6219825"/>
              <a:gd name="connsiteY161" fmla="*/ 3886008 h 6934200"/>
              <a:gd name="connsiteX162" fmla="*/ 5334000 w 6219825"/>
              <a:gd name="connsiteY162" fmla="*/ 3981450 h 6934200"/>
              <a:gd name="connsiteX163" fmla="*/ 5343525 w 6219825"/>
              <a:gd name="connsiteY163" fmla="*/ 4010025 h 6934200"/>
              <a:gd name="connsiteX164" fmla="*/ 5410200 w 6219825"/>
              <a:gd name="connsiteY164" fmla="*/ 4067175 h 6934200"/>
              <a:gd name="connsiteX165" fmla="*/ 5438775 w 6219825"/>
              <a:gd name="connsiteY165" fmla="*/ 4076700 h 6934200"/>
              <a:gd name="connsiteX166" fmla="*/ 5495925 w 6219825"/>
              <a:gd name="connsiteY166" fmla="*/ 4133850 h 6934200"/>
              <a:gd name="connsiteX167" fmla="*/ 5562600 w 6219825"/>
              <a:gd name="connsiteY167" fmla="*/ 4171950 h 6934200"/>
              <a:gd name="connsiteX168" fmla="*/ 5591175 w 6219825"/>
              <a:gd name="connsiteY168" fmla="*/ 4229100 h 6934200"/>
              <a:gd name="connsiteX169" fmla="*/ 5600700 w 6219825"/>
              <a:gd name="connsiteY169" fmla="*/ 4257675 h 6934200"/>
              <a:gd name="connsiteX170" fmla="*/ 5619750 w 6219825"/>
              <a:gd name="connsiteY170" fmla="*/ 4295775 h 6934200"/>
              <a:gd name="connsiteX171" fmla="*/ 5629275 w 6219825"/>
              <a:gd name="connsiteY171" fmla="*/ 4333875 h 6934200"/>
              <a:gd name="connsiteX172" fmla="*/ 5648325 w 6219825"/>
              <a:gd name="connsiteY172" fmla="*/ 4362450 h 6934200"/>
              <a:gd name="connsiteX173" fmla="*/ 5657850 w 6219825"/>
              <a:gd name="connsiteY173" fmla="*/ 4391025 h 6934200"/>
              <a:gd name="connsiteX174" fmla="*/ 5695950 w 6219825"/>
              <a:gd name="connsiteY174" fmla="*/ 4448175 h 6934200"/>
              <a:gd name="connsiteX175" fmla="*/ 5705475 w 6219825"/>
              <a:gd name="connsiteY175" fmla="*/ 4495800 h 6934200"/>
              <a:gd name="connsiteX176" fmla="*/ 5734050 w 6219825"/>
              <a:gd name="connsiteY176" fmla="*/ 4524375 h 6934200"/>
              <a:gd name="connsiteX177" fmla="*/ 5753100 w 6219825"/>
              <a:gd name="connsiteY177" fmla="*/ 4562475 h 6934200"/>
              <a:gd name="connsiteX178" fmla="*/ 5772150 w 6219825"/>
              <a:gd name="connsiteY178" fmla="*/ 4619625 h 6934200"/>
              <a:gd name="connsiteX179" fmla="*/ 5781675 w 6219825"/>
              <a:gd name="connsiteY179" fmla="*/ 4648200 h 6934200"/>
              <a:gd name="connsiteX180" fmla="*/ 5791200 w 6219825"/>
              <a:gd name="connsiteY180" fmla="*/ 4676775 h 6934200"/>
              <a:gd name="connsiteX181" fmla="*/ 5810250 w 6219825"/>
              <a:gd name="connsiteY181" fmla="*/ 5029200 h 6934200"/>
              <a:gd name="connsiteX182" fmla="*/ 5819775 w 6219825"/>
              <a:gd name="connsiteY182" fmla="*/ 5095875 h 6934200"/>
              <a:gd name="connsiteX183" fmla="*/ 5829300 w 6219825"/>
              <a:gd name="connsiteY183" fmla="*/ 5229225 h 6934200"/>
              <a:gd name="connsiteX184" fmla="*/ 5848350 w 6219825"/>
              <a:gd name="connsiteY184" fmla="*/ 5353050 h 6934200"/>
              <a:gd name="connsiteX185" fmla="*/ 5867400 w 6219825"/>
              <a:gd name="connsiteY185" fmla="*/ 5448300 h 6934200"/>
              <a:gd name="connsiteX186" fmla="*/ 5886450 w 6219825"/>
              <a:gd name="connsiteY186" fmla="*/ 5686425 h 6934200"/>
              <a:gd name="connsiteX187" fmla="*/ 5895975 w 6219825"/>
              <a:gd name="connsiteY187" fmla="*/ 5772150 h 6934200"/>
              <a:gd name="connsiteX188" fmla="*/ 5905500 w 6219825"/>
              <a:gd name="connsiteY188" fmla="*/ 6600825 h 6934200"/>
              <a:gd name="connsiteX189" fmla="*/ 5934075 w 6219825"/>
              <a:gd name="connsiteY189" fmla="*/ 6686550 h 6934200"/>
              <a:gd name="connsiteX190" fmla="*/ 5962650 w 6219825"/>
              <a:gd name="connsiteY190" fmla="*/ 6781800 h 6934200"/>
              <a:gd name="connsiteX191" fmla="*/ 5972175 w 6219825"/>
              <a:gd name="connsiteY191" fmla="*/ 6810375 h 6934200"/>
              <a:gd name="connsiteX192" fmla="*/ 5981700 w 6219825"/>
              <a:gd name="connsiteY192" fmla="*/ 6838950 h 6934200"/>
              <a:gd name="connsiteX193" fmla="*/ 6000750 w 6219825"/>
              <a:gd name="connsiteY193" fmla="*/ 6867525 h 6934200"/>
              <a:gd name="connsiteX194" fmla="*/ 6048375 w 6219825"/>
              <a:gd name="connsiteY194" fmla="*/ 6934200 h 6934200"/>
              <a:gd name="connsiteX195" fmla="*/ 6153150 w 6219825"/>
              <a:gd name="connsiteY195" fmla="*/ 6924675 h 6934200"/>
              <a:gd name="connsiteX196" fmla="*/ 6172200 w 6219825"/>
              <a:gd name="connsiteY196" fmla="*/ 6886575 h 6934200"/>
              <a:gd name="connsiteX197" fmla="*/ 6191250 w 6219825"/>
              <a:gd name="connsiteY197" fmla="*/ 5934075 h 6934200"/>
              <a:gd name="connsiteX198" fmla="*/ 6219825 w 6219825"/>
              <a:gd name="connsiteY198" fmla="*/ 2743200 h 6934200"/>
              <a:gd name="connsiteX199" fmla="*/ 6210300 w 6219825"/>
              <a:gd name="connsiteY199" fmla="*/ 228600 h 6934200"/>
              <a:gd name="connsiteX200" fmla="*/ 6181725 w 6219825"/>
              <a:gd name="connsiteY200" fmla="*/ 104775 h 6934200"/>
              <a:gd name="connsiteX201" fmla="*/ 6172200 w 6219825"/>
              <a:gd name="connsiteY201" fmla="*/ 47625 h 6934200"/>
              <a:gd name="connsiteX202" fmla="*/ 6096000 w 6219825"/>
              <a:gd name="connsiteY20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00225 w 6219825"/>
              <a:gd name="connsiteY64" fmla="*/ 2838450 h 6934200"/>
              <a:gd name="connsiteX65" fmla="*/ 1762125 w 6219825"/>
              <a:gd name="connsiteY65" fmla="*/ 2809875 h 6934200"/>
              <a:gd name="connsiteX66" fmla="*/ 1733550 w 6219825"/>
              <a:gd name="connsiteY66" fmla="*/ 2781300 h 6934200"/>
              <a:gd name="connsiteX67" fmla="*/ 1685925 w 6219825"/>
              <a:gd name="connsiteY67" fmla="*/ 2771775 h 6934200"/>
              <a:gd name="connsiteX68" fmla="*/ 1466850 w 6219825"/>
              <a:gd name="connsiteY68" fmla="*/ 2752725 h 6934200"/>
              <a:gd name="connsiteX69" fmla="*/ 1362075 w 6219825"/>
              <a:gd name="connsiteY69" fmla="*/ 2724150 h 6934200"/>
              <a:gd name="connsiteX70" fmla="*/ 1314450 w 6219825"/>
              <a:gd name="connsiteY70" fmla="*/ 2714625 h 6934200"/>
              <a:gd name="connsiteX71" fmla="*/ 1266825 w 6219825"/>
              <a:gd name="connsiteY71" fmla="*/ 2695575 h 6934200"/>
              <a:gd name="connsiteX72" fmla="*/ 1181100 w 6219825"/>
              <a:gd name="connsiteY72" fmla="*/ 2686050 h 6934200"/>
              <a:gd name="connsiteX73" fmla="*/ 1152525 w 6219825"/>
              <a:gd name="connsiteY73" fmla="*/ 2676525 h 6934200"/>
              <a:gd name="connsiteX74" fmla="*/ 1047750 w 6219825"/>
              <a:gd name="connsiteY74" fmla="*/ 2647950 h 6934200"/>
              <a:gd name="connsiteX75" fmla="*/ 1009650 w 6219825"/>
              <a:gd name="connsiteY75" fmla="*/ 2628900 h 6934200"/>
              <a:gd name="connsiteX76" fmla="*/ 962025 w 6219825"/>
              <a:gd name="connsiteY76" fmla="*/ 2609850 h 6934200"/>
              <a:gd name="connsiteX77" fmla="*/ 933450 w 6219825"/>
              <a:gd name="connsiteY77" fmla="*/ 2590800 h 6934200"/>
              <a:gd name="connsiteX78" fmla="*/ 904875 w 6219825"/>
              <a:gd name="connsiteY78" fmla="*/ 2581275 h 6934200"/>
              <a:gd name="connsiteX79" fmla="*/ 876300 w 6219825"/>
              <a:gd name="connsiteY79" fmla="*/ 2562225 h 6934200"/>
              <a:gd name="connsiteX80" fmla="*/ 809625 w 6219825"/>
              <a:gd name="connsiteY80" fmla="*/ 2533650 h 6934200"/>
              <a:gd name="connsiteX81" fmla="*/ 781050 w 6219825"/>
              <a:gd name="connsiteY81" fmla="*/ 2514600 h 6934200"/>
              <a:gd name="connsiteX82" fmla="*/ 752475 w 6219825"/>
              <a:gd name="connsiteY82" fmla="*/ 2505075 h 6934200"/>
              <a:gd name="connsiteX83" fmla="*/ 685800 w 6219825"/>
              <a:gd name="connsiteY83" fmla="*/ 2486025 h 6934200"/>
              <a:gd name="connsiteX84" fmla="*/ 638175 w 6219825"/>
              <a:gd name="connsiteY84" fmla="*/ 2476500 h 6934200"/>
              <a:gd name="connsiteX85" fmla="*/ 581025 w 6219825"/>
              <a:gd name="connsiteY85" fmla="*/ 2457450 h 6934200"/>
              <a:gd name="connsiteX86" fmla="*/ 466725 w 6219825"/>
              <a:gd name="connsiteY86" fmla="*/ 2438400 h 6934200"/>
              <a:gd name="connsiteX87" fmla="*/ 419100 w 6219825"/>
              <a:gd name="connsiteY87" fmla="*/ 2419350 h 6934200"/>
              <a:gd name="connsiteX88" fmla="*/ 390525 w 6219825"/>
              <a:gd name="connsiteY88" fmla="*/ 2409825 h 6934200"/>
              <a:gd name="connsiteX89" fmla="*/ 342900 w 6219825"/>
              <a:gd name="connsiteY89" fmla="*/ 2390775 h 6934200"/>
              <a:gd name="connsiteX90" fmla="*/ 219075 w 6219825"/>
              <a:gd name="connsiteY90" fmla="*/ 2362200 h 6934200"/>
              <a:gd name="connsiteX91" fmla="*/ 190500 w 6219825"/>
              <a:gd name="connsiteY91" fmla="*/ 2352675 h 6934200"/>
              <a:gd name="connsiteX92" fmla="*/ 133350 w 6219825"/>
              <a:gd name="connsiteY92" fmla="*/ 2362200 h 6934200"/>
              <a:gd name="connsiteX93" fmla="*/ 85725 w 6219825"/>
              <a:gd name="connsiteY93" fmla="*/ 2409825 h 6934200"/>
              <a:gd name="connsiteX94" fmla="*/ 57150 w 6219825"/>
              <a:gd name="connsiteY94" fmla="*/ 2447925 h 6934200"/>
              <a:gd name="connsiteX95" fmla="*/ 38100 w 6219825"/>
              <a:gd name="connsiteY95" fmla="*/ 2486025 h 6934200"/>
              <a:gd name="connsiteX96" fmla="*/ 19050 w 6219825"/>
              <a:gd name="connsiteY96" fmla="*/ 2514600 h 6934200"/>
              <a:gd name="connsiteX97" fmla="*/ 9525 w 6219825"/>
              <a:gd name="connsiteY97" fmla="*/ 2552700 h 6934200"/>
              <a:gd name="connsiteX98" fmla="*/ 0 w 6219825"/>
              <a:gd name="connsiteY98" fmla="*/ 2581275 h 6934200"/>
              <a:gd name="connsiteX99" fmla="*/ 28575 w 6219825"/>
              <a:gd name="connsiteY99" fmla="*/ 2733675 h 6934200"/>
              <a:gd name="connsiteX100" fmla="*/ 47625 w 6219825"/>
              <a:gd name="connsiteY100" fmla="*/ 2790825 h 6934200"/>
              <a:gd name="connsiteX101" fmla="*/ 76200 w 6219825"/>
              <a:gd name="connsiteY101" fmla="*/ 2828925 h 6934200"/>
              <a:gd name="connsiteX102" fmla="*/ 85725 w 6219825"/>
              <a:gd name="connsiteY102" fmla="*/ 2857500 h 6934200"/>
              <a:gd name="connsiteX103" fmla="*/ 114300 w 6219825"/>
              <a:gd name="connsiteY103" fmla="*/ 2867025 h 6934200"/>
              <a:gd name="connsiteX104" fmla="*/ 171450 w 6219825"/>
              <a:gd name="connsiteY104" fmla="*/ 2905125 h 6934200"/>
              <a:gd name="connsiteX105" fmla="*/ 200025 w 6219825"/>
              <a:gd name="connsiteY105" fmla="*/ 2914650 h 6934200"/>
              <a:gd name="connsiteX106" fmla="*/ 228600 w 6219825"/>
              <a:gd name="connsiteY106" fmla="*/ 2933700 h 6934200"/>
              <a:gd name="connsiteX107" fmla="*/ 257175 w 6219825"/>
              <a:gd name="connsiteY107" fmla="*/ 2962275 h 6934200"/>
              <a:gd name="connsiteX108" fmla="*/ 314325 w 6219825"/>
              <a:gd name="connsiteY108" fmla="*/ 2981325 h 6934200"/>
              <a:gd name="connsiteX109" fmla="*/ 352425 w 6219825"/>
              <a:gd name="connsiteY109" fmla="*/ 3000375 h 6934200"/>
              <a:gd name="connsiteX110" fmla="*/ 409575 w 6219825"/>
              <a:gd name="connsiteY110" fmla="*/ 3048000 h 6934200"/>
              <a:gd name="connsiteX111" fmla="*/ 438150 w 6219825"/>
              <a:gd name="connsiteY111" fmla="*/ 3086100 h 6934200"/>
              <a:gd name="connsiteX112" fmla="*/ 466725 w 6219825"/>
              <a:gd name="connsiteY112" fmla="*/ 3143250 h 6934200"/>
              <a:gd name="connsiteX113" fmla="*/ 476250 w 6219825"/>
              <a:gd name="connsiteY113" fmla="*/ 3171825 h 6934200"/>
              <a:gd name="connsiteX114" fmla="*/ 504825 w 6219825"/>
              <a:gd name="connsiteY114" fmla="*/ 3209925 h 6934200"/>
              <a:gd name="connsiteX115" fmla="*/ 523875 w 6219825"/>
              <a:gd name="connsiteY115" fmla="*/ 3248025 h 6934200"/>
              <a:gd name="connsiteX116" fmla="*/ 533400 w 6219825"/>
              <a:gd name="connsiteY116" fmla="*/ 3295650 h 6934200"/>
              <a:gd name="connsiteX117" fmla="*/ 590550 w 6219825"/>
              <a:gd name="connsiteY117" fmla="*/ 3371850 h 6934200"/>
              <a:gd name="connsiteX118" fmla="*/ 666750 w 6219825"/>
              <a:gd name="connsiteY118" fmla="*/ 3457575 h 6934200"/>
              <a:gd name="connsiteX119" fmla="*/ 695325 w 6219825"/>
              <a:gd name="connsiteY119" fmla="*/ 3476625 h 6934200"/>
              <a:gd name="connsiteX120" fmla="*/ 762000 w 6219825"/>
              <a:gd name="connsiteY120" fmla="*/ 3571875 h 6934200"/>
              <a:gd name="connsiteX121" fmla="*/ 800100 w 6219825"/>
              <a:gd name="connsiteY121" fmla="*/ 3629025 h 6934200"/>
              <a:gd name="connsiteX122" fmla="*/ 857250 w 6219825"/>
              <a:gd name="connsiteY122" fmla="*/ 3724275 h 6934200"/>
              <a:gd name="connsiteX123" fmla="*/ 923925 w 6219825"/>
              <a:gd name="connsiteY123" fmla="*/ 3781425 h 6934200"/>
              <a:gd name="connsiteX124" fmla="*/ 952500 w 6219825"/>
              <a:gd name="connsiteY124" fmla="*/ 3810000 h 6934200"/>
              <a:gd name="connsiteX125" fmla="*/ 981075 w 6219825"/>
              <a:gd name="connsiteY125" fmla="*/ 3829050 h 6934200"/>
              <a:gd name="connsiteX126" fmla="*/ 1028700 w 6219825"/>
              <a:gd name="connsiteY126" fmla="*/ 3886200 h 6934200"/>
              <a:gd name="connsiteX127" fmla="*/ 1057275 w 6219825"/>
              <a:gd name="connsiteY127" fmla="*/ 3924300 h 6934200"/>
              <a:gd name="connsiteX128" fmla="*/ 1076325 w 6219825"/>
              <a:gd name="connsiteY128" fmla="*/ 3952875 h 6934200"/>
              <a:gd name="connsiteX129" fmla="*/ 1114425 w 6219825"/>
              <a:gd name="connsiteY129" fmla="*/ 3962400 h 6934200"/>
              <a:gd name="connsiteX130" fmla="*/ 1152525 w 6219825"/>
              <a:gd name="connsiteY130" fmla="*/ 3990975 h 6934200"/>
              <a:gd name="connsiteX131" fmla="*/ 1181100 w 6219825"/>
              <a:gd name="connsiteY131" fmla="*/ 4010025 h 6934200"/>
              <a:gd name="connsiteX132" fmla="*/ 1200150 w 6219825"/>
              <a:gd name="connsiteY132" fmla="*/ 4038600 h 6934200"/>
              <a:gd name="connsiteX133" fmla="*/ 1228725 w 6219825"/>
              <a:gd name="connsiteY133" fmla="*/ 4048125 h 6934200"/>
              <a:gd name="connsiteX134" fmla="*/ 1257300 w 6219825"/>
              <a:gd name="connsiteY134" fmla="*/ 4067175 h 6934200"/>
              <a:gd name="connsiteX135" fmla="*/ 1343025 w 6219825"/>
              <a:gd name="connsiteY135" fmla="*/ 4057650 h 6934200"/>
              <a:gd name="connsiteX136" fmla="*/ 1371600 w 6219825"/>
              <a:gd name="connsiteY136" fmla="*/ 4038600 h 6934200"/>
              <a:gd name="connsiteX137" fmla="*/ 1419225 w 6219825"/>
              <a:gd name="connsiteY137" fmla="*/ 3981450 h 6934200"/>
              <a:gd name="connsiteX138" fmla="*/ 1485900 w 6219825"/>
              <a:gd name="connsiteY138" fmla="*/ 3924300 h 6934200"/>
              <a:gd name="connsiteX139" fmla="*/ 1514475 w 6219825"/>
              <a:gd name="connsiteY139" fmla="*/ 3914775 h 6934200"/>
              <a:gd name="connsiteX140" fmla="*/ 1543050 w 6219825"/>
              <a:gd name="connsiteY140" fmla="*/ 3895725 h 6934200"/>
              <a:gd name="connsiteX141" fmla="*/ 1628775 w 6219825"/>
              <a:gd name="connsiteY141" fmla="*/ 3876675 h 6934200"/>
              <a:gd name="connsiteX142" fmla="*/ 1657350 w 6219825"/>
              <a:gd name="connsiteY142" fmla="*/ 3857625 h 6934200"/>
              <a:gd name="connsiteX143" fmla="*/ 1685925 w 6219825"/>
              <a:gd name="connsiteY143" fmla="*/ 3829050 h 6934200"/>
              <a:gd name="connsiteX144" fmla="*/ 1743075 w 6219825"/>
              <a:gd name="connsiteY144" fmla="*/ 3810000 h 6934200"/>
              <a:gd name="connsiteX145" fmla="*/ 1809750 w 6219825"/>
              <a:gd name="connsiteY145" fmla="*/ 3790950 h 6934200"/>
              <a:gd name="connsiteX146" fmla="*/ 1924050 w 6219825"/>
              <a:gd name="connsiteY146" fmla="*/ 3771900 h 6934200"/>
              <a:gd name="connsiteX147" fmla="*/ 1943100 w 6219825"/>
              <a:gd name="connsiteY147" fmla="*/ 3743325 h 6934200"/>
              <a:gd name="connsiteX148" fmla="*/ 2000250 w 6219825"/>
              <a:gd name="connsiteY148" fmla="*/ 3724275 h 6934200"/>
              <a:gd name="connsiteX149" fmla="*/ 2345301 w 6219825"/>
              <a:gd name="connsiteY149" fmla="*/ 3695528 h 6934200"/>
              <a:gd name="connsiteX150" fmla="*/ 2566219 w 6219825"/>
              <a:gd name="connsiteY150" fmla="*/ 3714423 h 6934200"/>
              <a:gd name="connsiteX151" fmla="*/ 2825546 w 6219825"/>
              <a:gd name="connsiteY151" fmla="*/ 3676229 h 6934200"/>
              <a:gd name="connsiteX152" fmla="*/ 3347577 w 6219825"/>
              <a:gd name="connsiteY152" fmla="*/ 3676210 h 6934200"/>
              <a:gd name="connsiteX153" fmla="*/ 3527630 w 6219825"/>
              <a:gd name="connsiteY153" fmla="*/ 3714290 h 6934200"/>
              <a:gd name="connsiteX154" fmla="*/ 3814302 w 6219825"/>
              <a:gd name="connsiteY154" fmla="*/ 3752467 h 6934200"/>
              <a:gd name="connsiteX155" fmla="*/ 3994663 w 6219825"/>
              <a:gd name="connsiteY155" fmla="*/ 3752505 h 6934200"/>
              <a:gd name="connsiteX156" fmla="*/ 4245078 w 6219825"/>
              <a:gd name="connsiteY156" fmla="*/ 3781061 h 6934200"/>
              <a:gd name="connsiteX157" fmla="*/ 4400857 w 6219825"/>
              <a:gd name="connsiteY157" fmla="*/ 3800091 h 6934200"/>
              <a:gd name="connsiteX158" fmla="*/ 4622390 w 6219825"/>
              <a:gd name="connsiteY158" fmla="*/ 3800188 h 6934200"/>
              <a:gd name="connsiteX159" fmla="*/ 4742836 w 6219825"/>
              <a:gd name="connsiteY159" fmla="*/ 3800360 h 6934200"/>
              <a:gd name="connsiteX160" fmla="*/ 5076825 w 6219825"/>
              <a:gd name="connsiteY160" fmla="*/ 3886008 h 6934200"/>
              <a:gd name="connsiteX161" fmla="*/ 5334000 w 6219825"/>
              <a:gd name="connsiteY161" fmla="*/ 3981450 h 6934200"/>
              <a:gd name="connsiteX162" fmla="*/ 5343525 w 6219825"/>
              <a:gd name="connsiteY162" fmla="*/ 4010025 h 6934200"/>
              <a:gd name="connsiteX163" fmla="*/ 5410200 w 6219825"/>
              <a:gd name="connsiteY163" fmla="*/ 4067175 h 6934200"/>
              <a:gd name="connsiteX164" fmla="*/ 5438775 w 6219825"/>
              <a:gd name="connsiteY164" fmla="*/ 4076700 h 6934200"/>
              <a:gd name="connsiteX165" fmla="*/ 5495925 w 6219825"/>
              <a:gd name="connsiteY165" fmla="*/ 4133850 h 6934200"/>
              <a:gd name="connsiteX166" fmla="*/ 5562600 w 6219825"/>
              <a:gd name="connsiteY166" fmla="*/ 4171950 h 6934200"/>
              <a:gd name="connsiteX167" fmla="*/ 5591175 w 6219825"/>
              <a:gd name="connsiteY167" fmla="*/ 4229100 h 6934200"/>
              <a:gd name="connsiteX168" fmla="*/ 5600700 w 6219825"/>
              <a:gd name="connsiteY168" fmla="*/ 4257675 h 6934200"/>
              <a:gd name="connsiteX169" fmla="*/ 5619750 w 6219825"/>
              <a:gd name="connsiteY169" fmla="*/ 4295775 h 6934200"/>
              <a:gd name="connsiteX170" fmla="*/ 5629275 w 6219825"/>
              <a:gd name="connsiteY170" fmla="*/ 4333875 h 6934200"/>
              <a:gd name="connsiteX171" fmla="*/ 5648325 w 6219825"/>
              <a:gd name="connsiteY171" fmla="*/ 4362450 h 6934200"/>
              <a:gd name="connsiteX172" fmla="*/ 5657850 w 6219825"/>
              <a:gd name="connsiteY172" fmla="*/ 4391025 h 6934200"/>
              <a:gd name="connsiteX173" fmla="*/ 5695950 w 6219825"/>
              <a:gd name="connsiteY173" fmla="*/ 4448175 h 6934200"/>
              <a:gd name="connsiteX174" fmla="*/ 5705475 w 6219825"/>
              <a:gd name="connsiteY174" fmla="*/ 4495800 h 6934200"/>
              <a:gd name="connsiteX175" fmla="*/ 5734050 w 6219825"/>
              <a:gd name="connsiteY175" fmla="*/ 4524375 h 6934200"/>
              <a:gd name="connsiteX176" fmla="*/ 5753100 w 6219825"/>
              <a:gd name="connsiteY176" fmla="*/ 4562475 h 6934200"/>
              <a:gd name="connsiteX177" fmla="*/ 5772150 w 6219825"/>
              <a:gd name="connsiteY177" fmla="*/ 4619625 h 6934200"/>
              <a:gd name="connsiteX178" fmla="*/ 5781675 w 6219825"/>
              <a:gd name="connsiteY178" fmla="*/ 4648200 h 6934200"/>
              <a:gd name="connsiteX179" fmla="*/ 5791200 w 6219825"/>
              <a:gd name="connsiteY179" fmla="*/ 4676775 h 6934200"/>
              <a:gd name="connsiteX180" fmla="*/ 5810250 w 6219825"/>
              <a:gd name="connsiteY180" fmla="*/ 5029200 h 6934200"/>
              <a:gd name="connsiteX181" fmla="*/ 5819775 w 6219825"/>
              <a:gd name="connsiteY181" fmla="*/ 5095875 h 6934200"/>
              <a:gd name="connsiteX182" fmla="*/ 5829300 w 6219825"/>
              <a:gd name="connsiteY182" fmla="*/ 5229225 h 6934200"/>
              <a:gd name="connsiteX183" fmla="*/ 5848350 w 6219825"/>
              <a:gd name="connsiteY183" fmla="*/ 5353050 h 6934200"/>
              <a:gd name="connsiteX184" fmla="*/ 5867400 w 6219825"/>
              <a:gd name="connsiteY184" fmla="*/ 5448300 h 6934200"/>
              <a:gd name="connsiteX185" fmla="*/ 5886450 w 6219825"/>
              <a:gd name="connsiteY185" fmla="*/ 5686425 h 6934200"/>
              <a:gd name="connsiteX186" fmla="*/ 5895975 w 6219825"/>
              <a:gd name="connsiteY186" fmla="*/ 5772150 h 6934200"/>
              <a:gd name="connsiteX187" fmla="*/ 5905500 w 6219825"/>
              <a:gd name="connsiteY187" fmla="*/ 6600825 h 6934200"/>
              <a:gd name="connsiteX188" fmla="*/ 5934075 w 6219825"/>
              <a:gd name="connsiteY188" fmla="*/ 6686550 h 6934200"/>
              <a:gd name="connsiteX189" fmla="*/ 5962650 w 6219825"/>
              <a:gd name="connsiteY189" fmla="*/ 6781800 h 6934200"/>
              <a:gd name="connsiteX190" fmla="*/ 5972175 w 6219825"/>
              <a:gd name="connsiteY190" fmla="*/ 6810375 h 6934200"/>
              <a:gd name="connsiteX191" fmla="*/ 5981700 w 6219825"/>
              <a:gd name="connsiteY191" fmla="*/ 6838950 h 6934200"/>
              <a:gd name="connsiteX192" fmla="*/ 6000750 w 6219825"/>
              <a:gd name="connsiteY192" fmla="*/ 6867525 h 6934200"/>
              <a:gd name="connsiteX193" fmla="*/ 6048375 w 6219825"/>
              <a:gd name="connsiteY193" fmla="*/ 6934200 h 6934200"/>
              <a:gd name="connsiteX194" fmla="*/ 6153150 w 6219825"/>
              <a:gd name="connsiteY194" fmla="*/ 6924675 h 6934200"/>
              <a:gd name="connsiteX195" fmla="*/ 6172200 w 6219825"/>
              <a:gd name="connsiteY195" fmla="*/ 6886575 h 6934200"/>
              <a:gd name="connsiteX196" fmla="*/ 6191250 w 6219825"/>
              <a:gd name="connsiteY196" fmla="*/ 5934075 h 6934200"/>
              <a:gd name="connsiteX197" fmla="*/ 6219825 w 6219825"/>
              <a:gd name="connsiteY197" fmla="*/ 2743200 h 6934200"/>
              <a:gd name="connsiteX198" fmla="*/ 6210300 w 6219825"/>
              <a:gd name="connsiteY198" fmla="*/ 228600 h 6934200"/>
              <a:gd name="connsiteX199" fmla="*/ 6181725 w 6219825"/>
              <a:gd name="connsiteY199" fmla="*/ 104775 h 6934200"/>
              <a:gd name="connsiteX200" fmla="*/ 6172200 w 6219825"/>
              <a:gd name="connsiteY200" fmla="*/ 47625 h 6934200"/>
              <a:gd name="connsiteX201" fmla="*/ 6096000 w 6219825"/>
              <a:gd name="connsiteY20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67063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733925 w 6219825"/>
              <a:gd name="connsiteY49" fmla="*/ 2867025 h 6934200"/>
              <a:gd name="connsiteX50" fmla="*/ 4686300 w 6219825"/>
              <a:gd name="connsiteY50" fmla="*/ 2876550 h 6934200"/>
              <a:gd name="connsiteX51" fmla="*/ 4562475 w 6219825"/>
              <a:gd name="connsiteY51" fmla="*/ 2905125 h 6934200"/>
              <a:gd name="connsiteX52" fmla="*/ 4333875 w 6219825"/>
              <a:gd name="connsiteY52" fmla="*/ 2924175 h 6934200"/>
              <a:gd name="connsiteX53" fmla="*/ 4181475 w 6219825"/>
              <a:gd name="connsiteY53" fmla="*/ 2933700 h 6934200"/>
              <a:gd name="connsiteX54" fmla="*/ 3914775 w 6219825"/>
              <a:gd name="connsiteY54" fmla="*/ 2924175 h 6934200"/>
              <a:gd name="connsiteX55" fmla="*/ 3800475 w 6219825"/>
              <a:gd name="connsiteY55" fmla="*/ 2905125 h 6934200"/>
              <a:gd name="connsiteX56" fmla="*/ 3629025 w 6219825"/>
              <a:gd name="connsiteY56" fmla="*/ 2867063 h 6934200"/>
              <a:gd name="connsiteX57" fmla="*/ 3234813 w 6219825"/>
              <a:gd name="connsiteY57" fmla="*/ 2848090 h 6934200"/>
              <a:gd name="connsiteX58" fmla="*/ 2914343 w 6219825"/>
              <a:gd name="connsiteY58" fmla="*/ 2895696 h 6934200"/>
              <a:gd name="connsiteX59" fmla="*/ 2692503 w 6219825"/>
              <a:gd name="connsiteY59" fmla="*/ 2876743 h 6934200"/>
              <a:gd name="connsiteX60" fmla="*/ 2156952 w 6219825"/>
              <a:gd name="connsiteY60" fmla="*/ 2895735 h 6934200"/>
              <a:gd name="connsiteX61" fmla="*/ 1800225 w 6219825"/>
              <a:gd name="connsiteY61" fmla="*/ 2838450 h 6934200"/>
              <a:gd name="connsiteX62" fmla="*/ 1762125 w 6219825"/>
              <a:gd name="connsiteY62" fmla="*/ 2809875 h 6934200"/>
              <a:gd name="connsiteX63" fmla="*/ 1733550 w 6219825"/>
              <a:gd name="connsiteY63" fmla="*/ 2781300 h 6934200"/>
              <a:gd name="connsiteX64" fmla="*/ 1685925 w 6219825"/>
              <a:gd name="connsiteY64" fmla="*/ 2771775 h 6934200"/>
              <a:gd name="connsiteX65" fmla="*/ 1466850 w 6219825"/>
              <a:gd name="connsiteY65" fmla="*/ 2752725 h 6934200"/>
              <a:gd name="connsiteX66" fmla="*/ 1362075 w 6219825"/>
              <a:gd name="connsiteY66" fmla="*/ 2724150 h 6934200"/>
              <a:gd name="connsiteX67" fmla="*/ 1314450 w 6219825"/>
              <a:gd name="connsiteY67" fmla="*/ 2714625 h 6934200"/>
              <a:gd name="connsiteX68" fmla="*/ 1266825 w 6219825"/>
              <a:gd name="connsiteY68" fmla="*/ 2695575 h 6934200"/>
              <a:gd name="connsiteX69" fmla="*/ 1181100 w 6219825"/>
              <a:gd name="connsiteY69" fmla="*/ 2686050 h 6934200"/>
              <a:gd name="connsiteX70" fmla="*/ 1152525 w 6219825"/>
              <a:gd name="connsiteY70" fmla="*/ 2676525 h 6934200"/>
              <a:gd name="connsiteX71" fmla="*/ 1047750 w 6219825"/>
              <a:gd name="connsiteY71" fmla="*/ 2647950 h 6934200"/>
              <a:gd name="connsiteX72" fmla="*/ 1009650 w 6219825"/>
              <a:gd name="connsiteY72" fmla="*/ 2628900 h 6934200"/>
              <a:gd name="connsiteX73" fmla="*/ 962025 w 6219825"/>
              <a:gd name="connsiteY73" fmla="*/ 2609850 h 6934200"/>
              <a:gd name="connsiteX74" fmla="*/ 933450 w 6219825"/>
              <a:gd name="connsiteY74" fmla="*/ 2590800 h 6934200"/>
              <a:gd name="connsiteX75" fmla="*/ 904875 w 6219825"/>
              <a:gd name="connsiteY75" fmla="*/ 2581275 h 6934200"/>
              <a:gd name="connsiteX76" fmla="*/ 876300 w 6219825"/>
              <a:gd name="connsiteY76" fmla="*/ 2562225 h 6934200"/>
              <a:gd name="connsiteX77" fmla="*/ 809625 w 6219825"/>
              <a:gd name="connsiteY77" fmla="*/ 2533650 h 6934200"/>
              <a:gd name="connsiteX78" fmla="*/ 781050 w 6219825"/>
              <a:gd name="connsiteY78" fmla="*/ 2514600 h 6934200"/>
              <a:gd name="connsiteX79" fmla="*/ 752475 w 6219825"/>
              <a:gd name="connsiteY79" fmla="*/ 2505075 h 6934200"/>
              <a:gd name="connsiteX80" fmla="*/ 685800 w 6219825"/>
              <a:gd name="connsiteY80" fmla="*/ 2486025 h 6934200"/>
              <a:gd name="connsiteX81" fmla="*/ 638175 w 6219825"/>
              <a:gd name="connsiteY81" fmla="*/ 2476500 h 6934200"/>
              <a:gd name="connsiteX82" fmla="*/ 581025 w 6219825"/>
              <a:gd name="connsiteY82" fmla="*/ 2457450 h 6934200"/>
              <a:gd name="connsiteX83" fmla="*/ 466725 w 6219825"/>
              <a:gd name="connsiteY83" fmla="*/ 2438400 h 6934200"/>
              <a:gd name="connsiteX84" fmla="*/ 419100 w 6219825"/>
              <a:gd name="connsiteY84" fmla="*/ 2419350 h 6934200"/>
              <a:gd name="connsiteX85" fmla="*/ 390525 w 6219825"/>
              <a:gd name="connsiteY85" fmla="*/ 2409825 h 6934200"/>
              <a:gd name="connsiteX86" fmla="*/ 342900 w 6219825"/>
              <a:gd name="connsiteY86" fmla="*/ 2390775 h 6934200"/>
              <a:gd name="connsiteX87" fmla="*/ 219075 w 6219825"/>
              <a:gd name="connsiteY87" fmla="*/ 2362200 h 6934200"/>
              <a:gd name="connsiteX88" fmla="*/ 190500 w 6219825"/>
              <a:gd name="connsiteY88" fmla="*/ 2352675 h 6934200"/>
              <a:gd name="connsiteX89" fmla="*/ 133350 w 6219825"/>
              <a:gd name="connsiteY89" fmla="*/ 2362200 h 6934200"/>
              <a:gd name="connsiteX90" fmla="*/ 85725 w 6219825"/>
              <a:gd name="connsiteY90" fmla="*/ 2409825 h 6934200"/>
              <a:gd name="connsiteX91" fmla="*/ 57150 w 6219825"/>
              <a:gd name="connsiteY91" fmla="*/ 2447925 h 6934200"/>
              <a:gd name="connsiteX92" fmla="*/ 38100 w 6219825"/>
              <a:gd name="connsiteY92" fmla="*/ 2486025 h 6934200"/>
              <a:gd name="connsiteX93" fmla="*/ 19050 w 6219825"/>
              <a:gd name="connsiteY93" fmla="*/ 2514600 h 6934200"/>
              <a:gd name="connsiteX94" fmla="*/ 9525 w 6219825"/>
              <a:gd name="connsiteY94" fmla="*/ 2552700 h 6934200"/>
              <a:gd name="connsiteX95" fmla="*/ 0 w 6219825"/>
              <a:gd name="connsiteY95" fmla="*/ 2581275 h 6934200"/>
              <a:gd name="connsiteX96" fmla="*/ 28575 w 6219825"/>
              <a:gd name="connsiteY96" fmla="*/ 2733675 h 6934200"/>
              <a:gd name="connsiteX97" fmla="*/ 47625 w 6219825"/>
              <a:gd name="connsiteY97" fmla="*/ 2790825 h 6934200"/>
              <a:gd name="connsiteX98" fmla="*/ 76200 w 6219825"/>
              <a:gd name="connsiteY98" fmla="*/ 2828925 h 6934200"/>
              <a:gd name="connsiteX99" fmla="*/ 85725 w 6219825"/>
              <a:gd name="connsiteY99" fmla="*/ 2857500 h 6934200"/>
              <a:gd name="connsiteX100" fmla="*/ 114300 w 6219825"/>
              <a:gd name="connsiteY100" fmla="*/ 2867025 h 6934200"/>
              <a:gd name="connsiteX101" fmla="*/ 171450 w 6219825"/>
              <a:gd name="connsiteY101" fmla="*/ 2905125 h 6934200"/>
              <a:gd name="connsiteX102" fmla="*/ 200025 w 6219825"/>
              <a:gd name="connsiteY102" fmla="*/ 2914650 h 6934200"/>
              <a:gd name="connsiteX103" fmla="*/ 228600 w 6219825"/>
              <a:gd name="connsiteY103" fmla="*/ 2933700 h 6934200"/>
              <a:gd name="connsiteX104" fmla="*/ 257175 w 6219825"/>
              <a:gd name="connsiteY104" fmla="*/ 2962275 h 6934200"/>
              <a:gd name="connsiteX105" fmla="*/ 314325 w 6219825"/>
              <a:gd name="connsiteY105" fmla="*/ 2981325 h 6934200"/>
              <a:gd name="connsiteX106" fmla="*/ 352425 w 6219825"/>
              <a:gd name="connsiteY106" fmla="*/ 3000375 h 6934200"/>
              <a:gd name="connsiteX107" fmla="*/ 409575 w 6219825"/>
              <a:gd name="connsiteY107" fmla="*/ 3048000 h 6934200"/>
              <a:gd name="connsiteX108" fmla="*/ 438150 w 6219825"/>
              <a:gd name="connsiteY108" fmla="*/ 3086100 h 6934200"/>
              <a:gd name="connsiteX109" fmla="*/ 466725 w 6219825"/>
              <a:gd name="connsiteY109" fmla="*/ 3143250 h 6934200"/>
              <a:gd name="connsiteX110" fmla="*/ 476250 w 6219825"/>
              <a:gd name="connsiteY110" fmla="*/ 3171825 h 6934200"/>
              <a:gd name="connsiteX111" fmla="*/ 504825 w 6219825"/>
              <a:gd name="connsiteY111" fmla="*/ 3209925 h 6934200"/>
              <a:gd name="connsiteX112" fmla="*/ 523875 w 6219825"/>
              <a:gd name="connsiteY112" fmla="*/ 3248025 h 6934200"/>
              <a:gd name="connsiteX113" fmla="*/ 533400 w 6219825"/>
              <a:gd name="connsiteY113" fmla="*/ 3295650 h 6934200"/>
              <a:gd name="connsiteX114" fmla="*/ 590550 w 6219825"/>
              <a:gd name="connsiteY114" fmla="*/ 3371850 h 6934200"/>
              <a:gd name="connsiteX115" fmla="*/ 666750 w 6219825"/>
              <a:gd name="connsiteY115" fmla="*/ 3457575 h 6934200"/>
              <a:gd name="connsiteX116" fmla="*/ 695325 w 6219825"/>
              <a:gd name="connsiteY116" fmla="*/ 3476625 h 6934200"/>
              <a:gd name="connsiteX117" fmla="*/ 762000 w 6219825"/>
              <a:gd name="connsiteY117" fmla="*/ 3571875 h 6934200"/>
              <a:gd name="connsiteX118" fmla="*/ 800100 w 6219825"/>
              <a:gd name="connsiteY118" fmla="*/ 3629025 h 6934200"/>
              <a:gd name="connsiteX119" fmla="*/ 857250 w 6219825"/>
              <a:gd name="connsiteY119" fmla="*/ 3724275 h 6934200"/>
              <a:gd name="connsiteX120" fmla="*/ 923925 w 6219825"/>
              <a:gd name="connsiteY120" fmla="*/ 3781425 h 6934200"/>
              <a:gd name="connsiteX121" fmla="*/ 952500 w 6219825"/>
              <a:gd name="connsiteY121" fmla="*/ 3810000 h 6934200"/>
              <a:gd name="connsiteX122" fmla="*/ 981075 w 6219825"/>
              <a:gd name="connsiteY122" fmla="*/ 3829050 h 6934200"/>
              <a:gd name="connsiteX123" fmla="*/ 1028700 w 6219825"/>
              <a:gd name="connsiteY123" fmla="*/ 3886200 h 6934200"/>
              <a:gd name="connsiteX124" fmla="*/ 1057275 w 6219825"/>
              <a:gd name="connsiteY124" fmla="*/ 3924300 h 6934200"/>
              <a:gd name="connsiteX125" fmla="*/ 1076325 w 6219825"/>
              <a:gd name="connsiteY125" fmla="*/ 3952875 h 6934200"/>
              <a:gd name="connsiteX126" fmla="*/ 1114425 w 6219825"/>
              <a:gd name="connsiteY126" fmla="*/ 3962400 h 6934200"/>
              <a:gd name="connsiteX127" fmla="*/ 1152525 w 6219825"/>
              <a:gd name="connsiteY127" fmla="*/ 3990975 h 6934200"/>
              <a:gd name="connsiteX128" fmla="*/ 1181100 w 6219825"/>
              <a:gd name="connsiteY128" fmla="*/ 4010025 h 6934200"/>
              <a:gd name="connsiteX129" fmla="*/ 1200150 w 6219825"/>
              <a:gd name="connsiteY129" fmla="*/ 4038600 h 6934200"/>
              <a:gd name="connsiteX130" fmla="*/ 1228725 w 6219825"/>
              <a:gd name="connsiteY130" fmla="*/ 4048125 h 6934200"/>
              <a:gd name="connsiteX131" fmla="*/ 1257300 w 6219825"/>
              <a:gd name="connsiteY131" fmla="*/ 4067175 h 6934200"/>
              <a:gd name="connsiteX132" fmla="*/ 1343025 w 6219825"/>
              <a:gd name="connsiteY132" fmla="*/ 4057650 h 6934200"/>
              <a:gd name="connsiteX133" fmla="*/ 1371600 w 6219825"/>
              <a:gd name="connsiteY133" fmla="*/ 4038600 h 6934200"/>
              <a:gd name="connsiteX134" fmla="*/ 1419225 w 6219825"/>
              <a:gd name="connsiteY134" fmla="*/ 3981450 h 6934200"/>
              <a:gd name="connsiteX135" fmla="*/ 1485900 w 6219825"/>
              <a:gd name="connsiteY135" fmla="*/ 3924300 h 6934200"/>
              <a:gd name="connsiteX136" fmla="*/ 1514475 w 6219825"/>
              <a:gd name="connsiteY136" fmla="*/ 3914775 h 6934200"/>
              <a:gd name="connsiteX137" fmla="*/ 1543050 w 6219825"/>
              <a:gd name="connsiteY137" fmla="*/ 3895725 h 6934200"/>
              <a:gd name="connsiteX138" fmla="*/ 1628775 w 6219825"/>
              <a:gd name="connsiteY138" fmla="*/ 3876675 h 6934200"/>
              <a:gd name="connsiteX139" fmla="*/ 1657350 w 6219825"/>
              <a:gd name="connsiteY139" fmla="*/ 3857625 h 6934200"/>
              <a:gd name="connsiteX140" fmla="*/ 1685925 w 6219825"/>
              <a:gd name="connsiteY140" fmla="*/ 3829050 h 6934200"/>
              <a:gd name="connsiteX141" fmla="*/ 1743075 w 6219825"/>
              <a:gd name="connsiteY141" fmla="*/ 3810000 h 6934200"/>
              <a:gd name="connsiteX142" fmla="*/ 1809750 w 6219825"/>
              <a:gd name="connsiteY142" fmla="*/ 3790950 h 6934200"/>
              <a:gd name="connsiteX143" fmla="*/ 1924050 w 6219825"/>
              <a:gd name="connsiteY143" fmla="*/ 3771900 h 6934200"/>
              <a:gd name="connsiteX144" fmla="*/ 1943100 w 6219825"/>
              <a:gd name="connsiteY144" fmla="*/ 3743325 h 6934200"/>
              <a:gd name="connsiteX145" fmla="*/ 2000250 w 6219825"/>
              <a:gd name="connsiteY145" fmla="*/ 3724275 h 6934200"/>
              <a:gd name="connsiteX146" fmla="*/ 2345301 w 6219825"/>
              <a:gd name="connsiteY146" fmla="*/ 3695528 h 6934200"/>
              <a:gd name="connsiteX147" fmla="*/ 2566219 w 6219825"/>
              <a:gd name="connsiteY147" fmla="*/ 3714423 h 6934200"/>
              <a:gd name="connsiteX148" fmla="*/ 2825546 w 6219825"/>
              <a:gd name="connsiteY148" fmla="*/ 3676229 h 6934200"/>
              <a:gd name="connsiteX149" fmla="*/ 3347577 w 6219825"/>
              <a:gd name="connsiteY149" fmla="*/ 3676210 h 6934200"/>
              <a:gd name="connsiteX150" fmla="*/ 3527630 w 6219825"/>
              <a:gd name="connsiteY150" fmla="*/ 3714290 h 6934200"/>
              <a:gd name="connsiteX151" fmla="*/ 3814302 w 6219825"/>
              <a:gd name="connsiteY151" fmla="*/ 3752467 h 6934200"/>
              <a:gd name="connsiteX152" fmla="*/ 3994663 w 6219825"/>
              <a:gd name="connsiteY152" fmla="*/ 3752505 h 6934200"/>
              <a:gd name="connsiteX153" fmla="*/ 4245078 w 6219825"/>
              <a:gd name="connsiteY153" fmla="*/ 3781061 h 6934200"/>
              <a:gd name="connsiteX154" fmla="*/ 4400857 w 6219825"/>
              <a:gd name="connsiteY154" fmla="*/ 3800091 h 6934200"/>
              <a:gd name="connsiteX155" fmla="*/ 4622390 w 6219825"/>
              <a:gd name="connsiteY155" fmla="*/ 3800188 h 6934200"/>
              <a:gd name="connsiteX156" fmla="*/ 4742836 w 6219825"/>
              <a:gd name="connsiteY156" fmla="*/ 3800360 h 6934200"/>
              <a:gd name="connsiteX157" fmla="*/ 5076825 w 6219825"/>
              <a:gd name="connsiteY157" fmla="*/ 3886008 h 6934200"/>
              <a:gd name="connsiteX158" fmla="*/ 5334000 w 6219825"/>
              <a:gd name="connsiteY158" fmla="*/ 3981450 h 6934200"/>
              <a:gd name="connsiteX159" fmla="*/ 5343525 w 6219825"/>
              <a:gd name="connsiteY159" fmla="*/ 4010025 h 6934200"/>
              <a:gd name="connsiteX160" fmla="*/ 5410200 w 6219825"/>
              <a:gd name="connsiteY160" fmla="*/ 4067175 h 6934200"/>
              <a:gd name="connsiteX161" fmla="*/ 5438775 w 6219825"/>
              <a:gd name="connsiteY161" fmla="*/ 4076700 h 6934200"/>
              <a:gd name="connsiteX162" fmla="*/ 5495925 w 6219825"/>
              <a:gd name="connsiteY162" fmla="*/ 4133850 h 6934200"/>
              <a:gd name="connsiteX163" fmla="*/ 5562600 w 6219825"/>
              <a:gd name="connsiteY163" fmla="*/ 4171950 h 6934200"/>
              <a:gd name="connsiteX164" fmla="*/ 5591175 w 6219825"/>
              <a:gd name="connsiteY164" fmla="*/ 4229100 h 6934200"/>
              <a:gd name="connsiteX165" fmla="*/ 5600700 w 6219825"/>
              <a:gd name="connsiteY165" fmla="*/ 4257675 h 6934200"/>
              <a:gd name="connsiteX166" fmla="*/ 5619750 w 6219825"/>
              <a:gd name="connsiteY166" fmla="*/ 4295775 h 6934200"/>
              <a:gd name="connsiteX167" fmla="*/ 5629275 w 6219825"/>
              <a:gd name="connsiteY167" fmla="*/ 4333875 h 6934200"/>
              <a:gd name="connsiteX168" fmla="*/ 5648325 w 6219825"/>
              <a:gd name="connsiteY168" fmla="*/ 4362450 h 6934200"/>
              <a:gd name="connsiteX169" fmla="*/ 5657850 w 6219825"/>
              <a:gd name="connsiteY169" fmla="*/ 4391025 h 6934200"/>
              <a:gd name="connsiteX170" fmla="*/ 5695950 w 6219825"/>
              <a:gd name="connsiteY170" fmla="*/ 4448175 h 6934200"/>
              <a:gd name="connsiteX171" fmla="*/ 5705475 w 6219825"/>
              <a:gd name="connsiteY171" fmla="*/ 4495800 h 6934200"/>
              <a:gd name="connsiteX172" fmla="*/ 5734050 w 6219825"/>
              <a:gd name="connsiteY172" fmla="*/ 4524375 h 6934200"/>
              <a:gd name="connsiteX173" fmla="*/ 5753100 w 6219825"/>
              <a:gd name="connsiteY173" fmla="*/ 4562475 h 6934200"/>
              <a:gd name="connsiteX174" fmla="*/ 5772150 w 6219825"/>
              <a:gd name="connsiteY174" fmla="*/ 4619625 h 6934200"/>
              <a:gd name="connsiteX175" fmla="*/ 5781675 w 6219825"/>
              <a:gd name="connsiteY175" fmla="*/ 4648200 h 6934200"/>
              <a:gd name="connsiteX176" fmla="*/ 5791200 w 6219825"/>
              <a:gd name="connsiteY176" fmla="*/ 4676775 h 6934200"/>
              <a:gd name="connsiteX177" fmla="*/ 5810250 w 6219825"/>
              <a:gd name="connsiteY177" fmla="*/ 5029200 h 6934200"/>
              <a:gd name="connsiteX178" fmla="*/ 5819775 w 6219825"/>
              <a:gd name="connsiteY178" fmla="*/ 5095875 h 6934200"/>
              <a:gd name="connsiteX179" fmla="*/ 5829300 w 6219825"/>
              <a:gd name="connsiteY179" fmla="*/ 5229225 h 6934200"/>
              <a:gd name="connsiteX180" fmla="*/ 5848350 w 6219825"/>
              <a:gd name="connsiteY180" fmla="*/ 5353050 h 6934200"/>
              <a:gd name="connsiteX181" fmla="*/ 5867400 w 6219825"/>
              <a:gd name="connsiteY181" fmla="*/ 5448300 h 6934200"/>
              <a:gd name="connsiteX182" fmla="*/ 5886450 w 6219825"/>
              <a:gd name="connsiteY182" fmla="*/ 5686425 h 6934200"/>
              <a:gd name="connsiteX183" fmla="*/ 5895975 w 6219825"/>
              <a:gd name="connsiteY183" fmla="*/ 5772150 h 6934200"/>
              <a:gd name="connsiteX184" fmla="*/ 5905500 w 6219825"/>
              <a:gd name="connsiteY184" fmla="*/ 6600825 h 6934200"/>
              <a:gd name="connsiteX185" fmla="*/ 5934075 w 6219825"/>
              <a:gd name="connsiteY185" fmla="*/ 6686550 h 6934200"/>
              <a:gd name="connsiteX186" fmla="*/ 5962650 w 6219825"/>
              <a:gd name="connsiteY186" fmla="*/ 6781800 h 6934200"/>
              <a:gd name="connsiteX187" fmla="*/ 5972175 w 6219825"/>
              <a:gd name="connsiteY187" fmla="*/ 6810375 h 6934200"/>
              <a:gd name="connsiteX188" fmla="*/ 5981700 w 6219825"/>
              <a:gd name="connsiteY188" fmla="*/ 6838950 h 6934200"/>
              <a:gd name="connsiteX189" fmla="*/ 6000750 w 6219825"/>
              <a:gd name="connsiteY189" fmla="*/ 6867525 h 6934200"/>
              <a:gd name="connsiteX190" fmla="*/ 6048375 w 6219825"/>
              <a:gd name="connsiteY190" fmla="*/ 6934200 h 6934200"/>
              <a:gd name="connsiteX191" fmla="*/ 6153150 w 6219825"/>
              <a:gd name="connsiteY191" fmla="*/ 6924675 h 6934200"/>
              <a:gd name="connsiteX192" fmla="*/ 6172200 w 6219825"/>
              <a:gd name="connsiteY192" fmla="*/ 6886575 h 6934200"/>
              <a:gd name="connsiteX193" fmla="*/ 6191250 w 6219825"/>
              <a:gd name="connsiteY193" fmla="*/ 5934075 h 6934200"/>
              <a:gd name="connsiteX194" fmla="*/ 6219825 w 6219825"/>
              <a:gd name="connsiteY194" fmla="*/ 2743200 h 6934200"/>
              <a:gd name="connsiteX195" fmla="*/ 6210300 w 6219825"/>
              <a:gd name="connsiteY195" fmla="*/ 228600 h 6934200"/>
              <a:gd name="connsiteX196" fmla="*/ 6181725 w 6219825"/>
              <a:gd name="connsiteY196" fmla="*/ 104775 h 6934200"/>
              <a:gd name="connsiteX197" fmla="*/ 6172200 w 6219825"/>
              <a:gd name="connsiteY197" fmla="*/ 47625 h 6934200"/>
              <a:gd name="connsiteX198" fmla="*/ 6096000 w 6219825"/>
              <a:gd name="connsiteY19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4905375 w 6219825"/>
              <a:gd name="connsiteY47" fmla="*/ 2838450 h 6934200"/>
              <a:gd name="connsiteX48" fmla="*/ 4733925 w 6219825"/>
              <a:gd name="connsiteY48" fmla="*/ 2867025 h 6934200"/>
              <a:gd name="connsiteX49" fmla="*/ 4686300 w 6219825"/>
              <a:gd name="connsiteY49" fmla="*/ 2876550 h 6934200"/>
              <a:gd name="connsiteX50" fmla="*/ 4562475 w 6219825"/>
              <a:gd name="connsiteY50" fmla="*/ 2905125 h 6934200"/>
              <a:gd name="connsiteX51" fmla="*/ 4333875 w 6219825"/>
              <a:gd name="connsiteY51" fmla="*/ 2924175 h 6934200"/>
              <a:gd name="connsiteX52" fmla="*/ 4181475 w 6219825"/>
              <a:gd name="connsiteY52" fmla="*/ 2933700 h 6934200"/>
              <a:gd name="connsiteX53" fmla="*/ 3914775 w 6219825"/>
              <a:gd name="connsiteY53" fmla="*/ 2924175 h 6934200"/>
              <a:gd name="connsiteX54" fmla="*/ 3800475 w 6219825"/>
              <a:gd name="connsiteY54" fmla="*/ 2905125 h 6934200"/>
              <a:gd name="connsiteX55" fmla="*/ 3629025 w 6219825"/>
              <a:gd name="connsiteY55" fmla="*/ 2867063 h 6934200"/>
              <a:gd name="connsiteX56" fmla="*/ 3234813 w 6219825"/>
              <a:gd name="connsiteY56" fmla="*/ 2848090 h 6934200"/>
              <a:gd name="connsiteX57" fmla="*/ 2914343 w 6219825"/>
              <a:gd name="connsiteY57" fmla="*/ 2895696 h 6934200"/>
              <a:gd name="connsiteX58" fmla="*/ 2692503 w 6219825"/>
              <a:gd name="connsiteY58" fmla="*/ 2876743 h 6934200"/>
              <a:gd name="connsiteX59" fmla="*/ 2156952 w 6219825"/>
              <a:gd name="connsiteY59" fmla="*/ 2895735 h 6934200"/>
              <a:gd name="connsiteX60" fmla="*/ 1800225 w 6219825"/>
              <a:gd name="connsiteY60" fmla="*/ 2838450 h 6934200"/>
              <a:gd name="connsiteX61" fmla="*/ 1762125 w 6219825"/>
              <a:gd name="connsiteY61" fmla="*/ 2809875 h 6934200"/>
              <a:gd name="connsiteX62" fmla="*/ 1733550 w 6219825"/>
              <a:gd name="connsiteY62" fmla="*/ 2781300 h 6934200"/>
              <a:gd name="connsiteX63" fmla="*/ 1685925 w 6219825"/>
              <a:gd name="connsiteY63" fmla="*/ 2771775 h 6934200"/>
              <a:gd name="connsiteX64" fmla="*/ 1466850 w 6219825"/>
              <a:gd name="connsiteY64" fmla="*/ 2752725 h 6934200"/>
              <a:gd name="connsiteX65" fmla="*/ 1362075 w 6219825"/>
              <a:gd name="connsiteY65" fmla="*/ 2724150 h 6934200"/>
              <a:gd name="connsiteX66" fmla="*/ 1314450 w 6219825"/>
              <a:gd name="connsiteY66" fmla="*/ 2714625 h 6934200"/>
              <a:gd name="connsiteX67" fmla="*/ 1266825 w 6219825"/>
              <a:gd name="connsiteY67" fmla="*/ 2695575 h 6934200"/>
              <a:gd name="connsiteX68" fmla="*/ 1181100 w 6219825"/>
              <a:gd name="connsiteY68" fmla="*/ 2686050 h 6934200"/>
              <a:gd name="connsiteX69" fmla="*/ 1152525 w 6219825"/>
              <a:gd name="connsiteY69" fmla="*/ 2676525 h 6934200"/>
              <a:gd name="connsiteX70" fmla="*/ 1047750 w 6219825"/>
              <a:gd name="connsiteY70" fmla="*/ 2647950 h 6934200"/>
              <a:gd name="connsiteX71" fmla="*/ 1009650 w 6219825"/>
              <a:gd name="connsiteY71" fmla="*/ 2628900 h 6934200"/>
              <a:gd name="connsiteX72" fmla="*/ 962025 w 6219825"/>
              <a:gd name="connsiteY72" fmla="*/ 2609850 h 6934200"/>
              <a:gd name="connsiteX73" fmla="*/ 933450 w 6219825"/>
              <a:gd name="connsiteY73" fmla="*/ 2590800 h 6934200"/>
              <a:gd name="connsiteX74" fmla="*/ 904875 w 6219825"/>
              <a:gd name="connsiteY74" fmla="*/ 2581275 h 6934200"/>
              <a:gd name="connsiteX75" fmla="*/ 876300 w 6219825"/>
              <a:gd name="connsiteY75" fmla="*/ 2562225 h 6934200"/>
              <a:gd name="connsiteX76" fmla="*/ 809625 w 6219825"/>
              <a:gd name="connsiteY76" fmla="*/ 2533650 h 6934200"/>
              <a:gd name="connsiteX77" fmla="*/ 781050 w 6219825"/>
              <a:gd name="connsiteY77" fmla="*/ 2514600 h 6934200"/>
              <a:gd name="connsiteX78" fmla="*/ 752475 w 6219825"/>
              <a:gd name="connsiteY78" fmla="*/ 2505075 h 6934200"/>
              <a:gd name="connsiteX79" fmla="*/ 685800 w 6219825"/>
              <a:gd name="connsiteY79" fmla="*/ 2486025 h 6934200"/>
              <a:gd name="connsiteX80" fmla="*/ 638175 w 6219825"/>
              <a:gd name="connsiteY80" fmla="*/ 2476500 h 6934200"/>
              <a:gd name="connsiteX81" fmla="*/ 581025 w 6219825"/>
              <a:gd name="connsiteY81" fmla="*/ 2457450 h 6934200"/>
              <a:gd name="connsiteX82" fmla="*/ 466725 w 6219825"/>
              <a:gd name="connsiteY82" fmla="*/ 2438400 h 6934200"/>
              <a:gd name="connsiteX83" fmla="*/ 419100 w 6219825"/>
              <a:gd name="connsiteY83" fmla="*/ 2419350 h 6934200"/>
              <a:gd name="connsiteX84" fmla="*/ 390525 w 6219825"/>
              <a:gd name="connsiteY84" fmla="*/ 2409825 h 6934200"/>
              <a:gd name="connsiteX85" fmla="*/ 342900 w 6219825"/>
              <a:gd name="connsiteY85" fmla="*/ 2390775 h 6934200"/>
              <a:gd name="connsiteX86" fmla="*/ 219075 w 6219825"/>
              <a:gd name="connsiteY86" fmla="*/ 2362200 h 6934200"/>
              <a:gd name="connsiteX87" fmla="*/ 190500 w 6219825"/>
              <a:gd name="connsiteY87" fmla="*/ 2352675 h 6934200"/>
              <a:gd name="connsiteX88" fmla="*/ 133350 w 6219825"/>
              <a:gd name="connsiteY88" fmla="*/ 2362200 h 6934200"/>
              <a:gd name="connsiteX89" fmla="*/ 85725 w 6219825"/>
              <a:gd name="connsiteY89" fmla="*/ 2409825 h 6934200"/>
              <a:gd name="connsiteX90" fmla="*/ 57150 w 6219825"/>
              <a:gd name="connsiteY90" fmla="*/ 2447925 h 6934200"/>
              <a:gd name="connsiteX91" fmla="*/ 38100 w 6219825"/>
              <a:gd name="connsiteY91" fmla="*/ 2486025 h 6934200"/>
              <a:gd name="connsiteX92" fmla="*/ 19050 w 6219825"/>
              <a:gd name="connsiteY92" fmla="*/ 2514600 h 6934200"/>
              <a:gd name="connsiteX93" fmla="*/ 9525 w 6219825"/>
              <a:gd name="connsiteY93" fmla="*/ 2552700 h 6934200"/>
              <a:gd name="connsiteX94" fmla="*/ 0 w 6219825"/>
              <a:gd name="connsiteY94" fmla="*/ 2581275 h 6934200"/>
              <a:gd name="connsiteX95" fmla="*/ 28575 w 6219825"/>
              <a:gd name="connsiteY95" fmla="*/ 2733675 h 6934200"/>
              <a:gd name="connsiteX96" fmla="*/ 47625 w 6219825"/>
              <a:gd name="connsiteY96" fmla="*/ 2790825 h 6934200"/>
              <a:gd name="connsiteX97" fmla="*/ 76200 w 6219825"/>
              <a:gd name="connsiteY97" fmla="*/ 2828925 h 6934200"/>
              <a:gd name="connsiteX98" fmla="*/ 85725 w 6219825"/>
              <a:gd name="connsiteY98" fmla="*/ 2857500 h 6934200"/>
              <a:gd name="connsiteX99" fmla="*/ 114300 w 6219825"/>
              <a:gd name="connsiteY99" fmla="*/ 2867025 h 6934200"/>
              <a:gd name="connsiteX100" fmla="*/ 171450 w 6219825"/>
              <a:gd name="connsiteY100" fmla="*/ 2905125 h 6934200"/>
              <a:gd name="connsiteX101" fmla="*/ 200025 w 6219825"/>
              <a:gd name="connsiteY101" fmla="*/ 2914650 h 6934200"/>
              <a:gd name="connsiteX102" fmla="*/ 228600 w 6219825"/>
              <a:gd name="connsiteY102" fmla="*/ 2933700 h 6934200"/>
              <a:gd name="connsiteX103" fmla="*/ 257175 w 6219825"/>
              <a:gd name="connsiteY103" fmla="*/ 2962275 h 6934200"/>
              <a:gd name="connsiteX104" fmla="*/ 314325 w 6219825"/>
              <a:gd name="connsiteY104" fmla="*/ 2981325 h 6934200"/>
              <a:gd name="connsiteX105" fmla="*/ 352425 w 6219825"/>
              <a:gd name="connsiteY105" fmla="*/ 3000375 h 6934200"/>
              <a:gd name="connsiteX106" fmla="*/ 409575 w 6219825"/>
              <a:gd name="connsiteY106" fmla="*/ 3048000 h 6934200"/>
              <a:gd name="connsiteX107" fmla="*/ 438150 w 6219825"/>
              <a:gd name="connsiteY107" fmla="*/ 3086100 h 6934200"/>
              <a:gd name="connsiteX108" fmla="*/ 466725 w 6219825"/>
              <a:gd name="connsiteY108" fmla="*/ 3143250 h 6934200"/>
              <a:gd name="connsiteX109" fmla="*/ 476250 w 6219825"/>
              <a:gd name="connsiteY109" fmla="*/ 3171825 h 6934200"/>
              <a:gd name="connsiteX110" fmla="*/ 504825 w 6219825"/>
              <a:gd name="connsiteY110" fmla="*/ 3209925 h 6934200"/>
              <a:gd name="connsiteX111" fmla="*/ 523875 w 6219825"/>
              <a:gd name="connsiteY111" fmla="*/ 3248025 h 6934200"/>
              <a:gd name="connsiteX112" fmla="*/ 533400 w 6219825"/>
              <a:gd name="connsiteY112" fmla="*/ 3295650 h 6934200"/>
              <a:gd name="connsiteX113" fmla="*/ 590550 w 6219825"/>
              <a:gd name="connsiteY113" fmla="*/ 3371850 h 6934200"/>
              <a:gd name="connsiteX114" fmla="*/ 666750 w 6219825"/>
              <a:gd name="connsiteY114" fmla="*/ 3457575 h 6934200"/>
              <a:gd name="connsiteX115" fmla="*/ 695325 w 6219825"/>
              <a:gd name="connsiteY115" fmla="*/ 3476625 h 6934200"/>
              <a:gd name="connsiteX116" fmla="*/ 762000 w 6219825"/>
              <a:gd name="connsiteY116" fmla="*/ 3571875 h 6934200"/>
              <a:gd name="connsiteX117" fmla="*/ 800100 w 6219825"/>
              <a:gd name="connsiteY117" fmla="*/ 3629025 h 6934200"/>
              <a:gd name="connsiteX118" fmla="*/ 857250 w 6219825"/>
              <a:gd name="connsiteY118" fmla="*/ 3724275 h 6934200"/>
              <a:gd name="connsiteX119" fmla="*/ 923925 w 6219825"/>
              <a:gd name="connsiteY119" fmla="*/ 3781425 h 6934200"/>
              <a:gd name="connsiteX120" fmla="*/ 952500 w 6219825"/>
              <a:gd name="connsiteY120" fmla="*/ 3810000 h 6934200"/>
              <a:gd name="connsiteX121" fmla="*/ 981075 w 6219825"/>
              <a:gd name="connsiteY121" fmla="*/ 3829050 h 6934200"/>
              <a:gd name="connsiteX122" fmla="*/ 1028700 w 6219825"/>
              <a:gd name="connsiteY122" fmla="*/ 3886200 h 6934200"/>
              <a:gd name="connsiteX123" fmla="*/ 1057275 w 6219825"/>
              <a:gd name="connsiteY123" fmla="*/ 3924300 h 6934200"/>
              <a:gd name="connsiteX124" fmla="*/ 1076325 w 6219825"/>
              <a:gd name="connsiteY124" fmla="*/ 3952875 h 6934200"/>
              <a:gd name="connsiteX125" fmla="*/ 1114425 w 6219825"/>
              <a:gd name="connsiteY125" fmla="*/ 3962400 h 6934200"/>
              <a:gd name="connsiteX126" fmla="*/ 1152525 w 6219825"/>
              <a:gd name="connsiteY126" fmla="*/ 3990975 h 6934200"/>
              <a:gd name="connsiteX127" fmla="*/ 1181100 w 6219825"/>
              <a:gd name="connsiteY127" fmla="*/ 4010025 h 6934200"/>
              <a:gd name="connsiteX128" fmla="*/ 1200150 w 6219825"/>
              <a:gd name="connsiteY128" fmla="*/ 4038600 h 6934200"/>
              <a:gd name="connsiteX129" fmla="*/ 1228725 w 6219825"/>
              <a:gd name="connsiteY129" fmla="*/ 4048125 h 6934200"/>
              <a:gd name="connsiteX130" fmla="*/ 1257300 w 6219825"/>
              <a:gd name="connsiteY130" fmla="*/ 4067175 h 6934200"/>
              <a:gd name="connsiteX131" fmla="*/ 1343025 w 6219825"/>
              <a:gd name="connsiteY131" fmla="*/ 4057650 h 6934200"/>
              <a:gd name="connsiteX132" fmla="*/ 1371600 w 6219825"/>
              <a:gd name="connsiteY132" fmla="*/ 4038600 h 6934200"/>
              <a:gd name="connsiteX133" fmla="*/ 1419225 w 6219825"/>
              <a:gd name="connsiteY133" fmla="*/ 3981450 h 6934200"/>
              <a:gd name="connsiteX134" fmla="*/ 1485900 w 6219825"/>
              <a:gd name="connsiteY134" fmla="*/ 3924300 h 6934200"/>
              <a:gd name="connsiteX135" fmla="*/ 1514475 w 6219825"/>
              <a:gd name="connsiteY135" fmla="*/ 3914775 h 6934200"/>
              <a:gd name="connsiteX136" fmla="*/ 1543050 w 6219825"/>
              <a:gd name="connsiteY136" fmla="*/ 3895725 h 6934200"/>
              <a:gd name="connsiteX137" fmla="*/ 1628775 w 6219825"/>
              <a:gd name="connsiteY137" fmla="*/ 3876675 h 6934200"/>
              <a:gd name="connsiteX138" fmla="*/ 1657350 w 6219825"/>
              <a:gd name="connsiteY138" fmla="*/ 3857625 h 6934200"/>
              <a:gd name="connsiteX139" fmla="*/ 1685925 w 6219825"/>
              <a:gd name="connsiteY139" fmla="*/ 3829050 h 6934200"/>
              <a:gd name="connsiteX140" fmla="*/ 1743075 w 6219825"/>
              <a:gd name="connsiteY140" fmla="*/ 3810000 h 6934200"/>
              <a:gd name="connsiteX141" fmla="*/ 1809750 w 6219825"/>
              <a:gd name="connsiteY141" fmla="*/ 3790950 h 6934200"/>
              <a:gd name="connsiteX142" fmla="*/ 1924050 w 6219825"/>
              <a:gd name="connsiteY142" fmla="*/ 3771900 h 6934200"/>
              <a:gd name="connsiteX143" fmla="*/ 1943100 w 6219825"/>
              <a:gd name="connsiteY143" fmla="*/ 3743325 h 6934200"/>
              <a:gd name="connsiteX144" fmla="*/ 2000250 w 6219825"/>
              <a:gd name="connsiteY144" fmla="*/ 3724275 h 6934200"/>
              <a:gd name="connsiteX145" fmla="*/ 2345301 w 6219825"/>
              <a:gd name="connsiteY145" fmla="*/ 3695528 h 6934200"/>
              <a:gd name="connsiteX146" fmla="*/ 2566219 w 6219825"/>
              <a:gd name="connsiteY146" fmla="*/ 3714423 h 6934200"/>
              <a:gd name="connsiteX147" fmla="*/ 2825546 w 6219825"/>
              <a:gd name="connsiteY147" fmla="*/ 3676229 h 6934200"/>
              <a:gd name="connsiteX148" fmla="*/ 3347577 w 6219825"/>
              <a:gd name="connsiteY148" fmla="*/ 3676210 h 6934200"/>
              <a:gd name="connsiteX149" fmla="*/ 3527630 w 6219825"/>
              <a:gd name="connsiteY149" fmla="*/ 3714290 h 6934200"/>
              <a:gd name="connsiteX150" fmla="*/ 3814302 w 6219825"/>
              <a:gd name="connsiteY150" fmla="*/ 3752467 h 6934200"/>
              <a:gd name="connsiteX151" fmla="*/ 3994663 w 6219825"/>
              <a:gd name="connsiteY151" fmla="*/ 3752505 h 6934200"/>
              <a:gd name="connsiteX152" fmla="*/ 4245078 w 6219825"/>
              <a:gd name="connsiteY152" fmla="*/ 3781061 h 6934200"/>
              <a:gd name="connsiteX153" fmla="*/ 4400857 w 6219825"/>
              <a:gd name="connsiteY153" fmla="*/ 3800091 h 6934200"/>
              <a:gd name="connsiteX154" fmla="*/ 4622390 w 6219825"/>
              <a:gd name="connsiteY154" fmla="*/ 3800188 h 6934200"/>
              <a:gd name="connsiteX155" fmla="*/ 4742836 w 6219825"/>
              <a:gd name="connsiteY155" fmla="*/ 3800360 h 6934200"/>
              <a:gd name="connsiteX156" fmla="*/ 5076825 w 6219825"/>
              <a:gd name="connsiteY156" fmla="*/ 3886008 h 6934200"/>
              <a:gd name="connsiteX157" fmla="*/ 5334000 w 6219825"/>
              <a:gd name="connsiteY157" fmla="*/ 3981450 h 6934200"/>
              <a:gd name="connsiteX158" fmla="*/ 5343525 w 6219825"/>
              <a:gd name="connsiteY158" fmla="*/ 4010025 h 6934200"/>
              <a:gd name="connsiteX159" fmla="*/ 5410200 w 6219825"/>
              <a:gd name="connsiteY159" fmla="*/ 4067175 h 6934200"/>
              <a:gd name="connsiteX160" fmla="*/ 5438775 w 6219825"/>
              <a:gd name="connsiteY160" fmla="*/ 4076700 h 6934200"/>
              <a:gd name="connsiteX161" fmla="*/ 5495925 w 6219825"/>
              <a:gd name="connsiteY161" fmla="*/ 4133850 h 6934200"/>
              <a:gd name="connsiteX162" fmla="*/ 5562600 w 6219825"/>
              <a:gd name="connsiteY162" fmla="*/ 4171950 h 6934200"/>
              <a:gd name="connsiteX163" fmla="*/ 5591175 w 6219825"/>
              <a:gd name="connsiteY163" fmla="*/ 4229100 h 6934200"/>
              <a:gd name="connsiteX164" fmla="*/ 5600700 w 6219825"/>
              <a:gd name="connsiteY164" fmla="*/ 4257675 h 6934200"/>
              <a:gd name="connsiteX165" fmla="*/ 5619750 w 6219825"/>
              <a:gd name="connsiteY165" fmla="*/ 4295775 h 6934200"/>
              <a:gd name="connsiteX166" fmla="*/ 5629275 w 6219825"/>
              <a:gd name="connsiteY166" fmla="*/ 4333875 h 6934200"/>
              <a:gd name="connsiteX167" fmla="*/ 5648325 w 6219825"/>
              <a:gd name="connsiteY167" fmla="*/ 4362450 h 6934200"/>
              <a:gd name="connsiteX168" fmla="*/ 5657850 w 6219825"/>
              <a:gd name="connsiteY168" fmla="*/ 4391025 h 6934200"/>
              <a:gd name="connsiteX169" fmla="*/ 5695950 w 6219825"/>
              <a:gd name="connsiteY169" fmla="*/ 4448175 h 6934200"/>
              <a:gd name="connsiteX170" fmla="*/ 5705475 w 6219825"/>
              <a:gd name="connsiteY170" fmla="*/ 4495800 h 6934200"/>
              <a:gd name="connsiteX171" fmla="*/ 5734050 w 6219825"/>
              <a:gd name="connsiteY171" fmla="*/ 4524375 h 6934200"/>
              <a:gd name="connsiteX172" fmla="*/ 5753100 w 6219825"/>
              <a:gd name="connsiteY172" fmla="*/ 4562475 h 6934200"/>
              <a:gd name="connsiteX173" fmla="*/ 5772150 w 6219825"/>
              <a:gd name="connsiteY173" fmla="*/ 4619625 h 6934200"/>
              <a:gd name="connsiteX174" fmla="*/ 5781675 w 6219825"/>
              <a:gd name="connsiteY174" fmla="*/ 4648200 h 6934200"/>
              <a:gd name="connsiteX175" fmla="*/ 5791200 w 6219825"/>
              <a:gd name="connsiteY175" fmla="*/ 4676775 h 6934200"/>
              <a:gd name="connsiteX176" fmla="*/ 5810250 w 6219825"/>
              <a:gd name="connsiteY176" fmla="*/ 5029200 h 6934200"/>
              <a:gd name="connsiteX177" fmla="*/ 5819775 w 6219825"/>
              <a:gd name="connsiteY177" fmla="*/ 5095875 h 6934200"/>
              <a:gd name="connsiteX178" fmla="*/ 5829300 w 6219825"/>
              <a:gd name="connsiteY178" fmla="*/ 5229225 h 6934200"/>
              <a:gd name="connsiteX179" fmla="*/ 5848350 w 6219825"/>
              <a:gd name="connsiteY179" fmla="*/ 5353050 h 6934200"/>
              <a:gd name="connsiteX180" fmla="*/ 5867400 w 6219825"/>
              <a:gd name="connsiteY180" fmla="*/ 5448300 h 6934200"/>
              <a:gd name="connsiteX181" fmla="*/ 5886450 w 6219825"/>
              <a:gd name="connsiteY181" fmla="*/ 5686425 h 6934200"/>
              <a:gd name="connsiteX182" fmla="*/ 5895975 w 6219825"/>
              <a:gd name="connsiteY182" fmla="*/ 5772150 h 6934200"/>
              <a:gd name="connsiteX183" fmla="*/ 5905500 w 6219825"/>
              <a:gd name="connsiteY183" fmla="*/ 6600825 h 6934200"/>
              <a:gd name="connsiteX184" fmla="*/ 5934075 w 6219825"/>
              <a:gd name="connsiteY184" fmla="*/ 6686550 h 6934200"/>
              <a:gd name="connsiteX185" fmla="*/ 5962650 w 6219825"/>
              <a:gd name="connsiteY185" fmla="*/ 6781800 h 6934200"/>
              <a:gd name="connsiteX186" fmla="*/ 5972175 w 6219825"/>
              <a:gd name="connsiteY186" fmla="*/ 6810375 h 6934200"/>
              <a:gd name="connsiteX187" fmla="*/ 5981700 w 6219825"/>
              <a:gd name="connsiteY187" fmla="*/ 6838950 h 6934200"/>
              <a:gd name="connsiteX188" fmla="*/ 6000750 w 6219825"/>
              <a:gd name="connsiteY188" fmla="*/ 6867525 h 6934200"/>
              <a:gd name="connsiteX189" fmla="*/ 6048375 w 6219825"/>
              <a:gd name="connsiteY189" fmla="*/ 6934200 h 6934200"/>
              <a:gd name="connsiteX190" fmla="*/ 6153150 w 6219825"/>
              <a:gd name="connsiteY190" fmla="*/ 6924675 h 6934200"/>
              <a:gd name="connsiteX191" fmla="*/ 6172200 w 6219825"/>
              <a:gd name="connsiteY191" fmla="*/ 6886575 h 6934200"/>
              <a:gd name="connsiteX192" fmla="*/ 6191250 w 6219825"/>
              <a:gd name="connsiteY192" fmla="*/ 5934075 h 6934200"/>
              <a:gd name="connsiteX193" fmla="*/ 6219825 w 6219825"/>
              <a:gd name="connsiteY193" fmla="*/ 2743200 h 6934200"/>
              <a:gd name="connsiteX194" fmla="*/ 6210300 w 6219825"/>
              <a:gd name="connsiteY194" fmla="*/ 228600 h 6934200"/>
              <a:gd name="connsiteX195" fmla="*/ 6181725 w 6219825"/>
              <a:gd name="connsiteY195" fmla="*/ 104775 h 6934200"/>
              <a:gd name="connsiteX196" fmla="*/ 6172200 w 6219825"/>
              <a:gd name="connsiteY196" fmla="*/ 47625 h 6934200"/>
              <a:gd name="connsiteX197" fmla="*/ 6096000 w 6219825"/>
              <a:gd name="connsiteY19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838450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76467 w 6219825"/>
              <a:gd name="connsiteY48" fmla="*/ 2829022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562475 w 6219825"/>
              <a:gd name="connsiteY48" fmla="*/ 2905125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33550 w 6219825"/>
              <a:gd name="connsiteY59" fmla="*/ 2781300 h 6934200"/>
              <a:gd name="connsiteX60" fmla="*/ 1685925 w 6219825"/>
              <a:gd name="connsiteY60" fmla="*/ 2771775 h 6934200"/>
              <a:gd name="connsiteX61" fmla="*/ 1466850 w 6219825"/>
              <a:gd name="connsiteY61" fmla="*/ 2752725 h 6934200"/>
              <a:gd name="connsiteX62" fmla="*/ 1362075 w 6219825"/>
              <a:gd name="connsiteY62" fmla="*/ 2724150 h 6934200"/>
              <a:gd name="connsiteX63" fmla="*/ 1314450 w 6219825"/>
              <a:gd name="connsiteY63" fmla="*/ 2714625 h 6934200"/>
              <a:gd name="connsiteX64" fmla="*/ 1266825 w 6219825"/>
              <a:gd name="connsiteY64" fmla="*/ 2695575 h 6934200"/>
              <a:gd name="connsiteX65" fmla="*/ 1181100 w 6219825"/>
              <a:gd name="connsiteY65" fmla="*/ 2686050 h 6934200"/>
              <a:gd name="connsiteX66" fmla="*/ 1152525 w 6219825"/>
              <a:gd name="connsiteY66" fmla="*/ 2676525 h 6934200"/>
              <a:gd name="connsiteX67" fmla="*/ 1047750 w 6219825"/>
              <a:gd name="connsiteY67" fmla="*/ 2647950 h 6934200"/>
              <a:gd name="connsiteX68" fmla="*/ 1009650 w 6219825"/>
              <a:gd name="connsiteY68" fmla="*/ 2628900 h 6934200"/>
              <a:gd name="connsiteX69" fmla="*/ 962025 w 6219825"/>
              <a:gd name="connsiteY69" fmla="*/ 2609850 h 6934200"/>
              <a:gd name="connsiteX70" fmla="*/ 933450 w 6219825"/>
              <a:gd name="connsiteY70" fmla="*/ 2590800 h 6934200"/>
              <a:gd name="connsiteX71" fmla="*/ 904875 w 6219825"/>
              <a:gd name="connsiteY71" fmla="*/ 2581275 h 6934200"/>
              <a:gd name="connsiteX72" fmla="*/ 876300 w 6219825"/>
              <a:gd name="connsiteY72" fmla="*/ 2562225 h 6934200"/>
              <a:gd name="connsiteX73" fmla="*/ 809625 w 6219825"/>
              <a:gd name="connsiteY73" fmla="*/ 2533650 h 6934200"/>
              <a:gd name="connsiteX74" fmla="*/ 781050 w 6219825"/>
              <a:gd name="connsiteY74" fmla="*/ 2514600 h 6934200"/>
              <a:gd name="connsiteX75" fmla="*/ 752475 w 6219825"/>
              <a:gd name="connsiteY75" fmla="*/ 2505075 h 6934200"/>
              <a:gd name="connsiteX76" fmla="*/ 685800 w 6219825"/>
              <a:gd name="connsiteY76" fmla="*/ 2486025 h 6934200"/>
              <a:gd name="connsiteX77" fmla="*/ 638175 w 6219825"/>
              <a:gd name="connsiteY77" fmla="*/ 2476500 h 6934200"/>
              <a:gd name="connsiteX78" fmla="*/ 581025 w 6219825"/>
              <a:gd name="connsiteY78" fmla="*/ 2457450 h 6934200"/>
              <a:gd name="connsiteX79" fmla="*/ 466725 w 6219825"/>
              <a:gd name="connsiteY79" fmla="*/ 2438400 h 6934200"/>
              <a:gd name="connsiteX80" fmla="*/ 419100 w 6219825"/>
              <a:gd name="connsiteY80" fmla="*/ 2419350 h 6934200"/>
              <a:gd name="connsiteX81" fmla="*/ 390525 w 6219825"/>
              <a:gd name="connsiteY81" fmla="*/ 2409825 h 6934200"/>
              <a:gd name="connsiteX82" fmla="*/ 342900 w 6219825"/>
              <a:gd name="connsiteY82" fmla="*/ 2390775 h 6934200"/>
              <a:gd name="connsiteX83" fmla="*/ 219075 w 6219825"/>
              <a:gd name="connsiteY83" fmla="*/ 2362200 h 6934200"/>
              <a:gd name="connsiteX84" fmla="*/ 190500 w 6219825"/>
              <a:gd name="connsiteY84" fmla="*/ 2352675 h 6934200"/>
              <a:gd name="connsiteX85" fmla="*/ 133350 w 6219825"/>
              <a:gd name="connsiteY85" fmla="*/ 2362200 h 6934200"/>
              <a:gd name="connsiteX86" fmla="*/ 85725 w 6219825"/>
              <a:gd name="connsiteY86" fmla="*/ 2409825 h 6934200"/>
              <a:gd name="connsiteX87" fmla="*/ 57150 w 6219825"/>
              <a:gd name="connsiteY87" fmla="*/ 2447925 h 6934200"/>
              <a:gd name="connsiteX88" fmla="*/ 38100 w 6219825"/>
              <a:gd name="connsiteY88" fmla="*/ 2486025 h 6934200"/>
              <a:gd name="connsiteX89" fmla="*/ 19050 w 6219825"/>
              <a:gd name="connsiteY89" fmla="*/ 2514600 h 6934200"/>
              <a:gd name="connsiteX90" fmla="*/ 9525 w 6219825"/>
              <a:gd name="connsiteY90" fmla="*/ 2552700 h 6934200"/>
              <a:gd name="connsiteX91" fmla="*/ 0 w 6219825"/>
              <a:gd name="connsiteY91" fmla="*/ 2581275 h 6934200"/>
              <a:gd name="connsiteX92" fmla="*/ 28575 w 6219825"/>
              <a:gd name="connsiteY92" fmla="*/ 2733675 h 6934200"/>
              <a:gd name="connsiteX93" fmla="*/ 47625 w 6219825"/>
              <a:gd name="connsiteY93" fmla="*/ 2790825 h 6934200"/>
              <a:gd name="connsiteX94" fmla="*/ 76200 w 6219825"/>
              <a:gd name="connsiteY94" fmla="*/ 2828925 h 6934200"/>
              <a:gd name="connsiteX95" fmla="*/ 85725 w 6219825"/>
              <a:gd name="connsiteY95" fmla="*/ 2857500 h 6934200"/>
              <a:gd name="connsiteX96" fmla="*/ 114300 w 6219825"/>
              <a:gd name="connsiteY96" fmla="*/ 2867025 h 6934200"/>
              <a:gd name="connsiteX97" fmla="*/ 171450 w 6219825"/>
              <a:gd name="connsiteY97" fmla="*/ 2905125 h 6934200"/>
              <a:gd name="connsiteX98" fmla="*/ 200025 w 6219825"/>
              <a:gd name="connsiteY98" fmla="*/ 2914650 h 6934200"/>
              <a:gd name="connsiteX99" fmla="*/ 228600 w 6219825"/>
              <a:gd name="connsiteY99" fmla="*/ 2933700 h 6934200"/>
              <a:gd name="connsiteX100" fmla="*/ 257175 w 6219825"/>
              <a:gd name="connsiteY100" fmla="*/ 2962275 h 6934200"/>
              <a:gd name="connsiteX101" fmla="*/ 314325 w 6219825"/>
              <a:gd name="connsiteY101" fmla="*/ 2981325 h 6934200"/>
              <a:gd name="connsiteX102" fmla="*/ 352425 w 6219825"/>
              <a:gd name="connsiteY102" fmla="*/ 3000375 h 6934200"/>
              <a:gd name="connsiteX103" fmla="*/ 409575 w 6219825"/>
              <a:gd name="connsiteY103" fmla="*/ 3048000 h 6934200"/>
              <a:gd name="connsiteX104" fmla="*/ 438150 w 6219825"/>
              <a:gd name="connsiteY104" fmla="*/ 3086100 h 6934200"/>
              <a:gd name="connsiteX105" fmla="*/ 466725 w 6219825"/>
              <a:gd name="connsiteY105" fmla="*/ 3143250 h 6934200"/>
              <a:gd name="connsiteX106" fmla="*/ 476250 w 6219825"/>
              <a:gd name="connsiteY106" fmla="*/ 3171825 h 6934200"/>
              <a:gd name="connsiteX107" fmla="*/ 504825 w 6219825"/>
              <a:gd name="connsiteY107" fmla="*/ 3209925 h 6934200"/>
              <a:gd name="connsiteX108" fmla="*/ 523875 w 6219825"/>
              <a:gd name="connsiteY108" fmla="*/ 3248025 h 6934200"/>
              <a:gd name="connsiteX109" fmla="*/ 533400 w 6219825"/>
              <a:gd name="connsiteY109" fmla="*/ 3295650 h 6934200"/>
              <a:gd name="connsiteX110" fmla="*/ 590550 w 6219825"/>
              <a:gd name="connsiteY110" fmla="*/ 3371850 h 6934200"/>
              <a:gd name="connsiteX111" fmla="*/ 666750 w 6219825"/>
              <a:gd name="connsiteY111" fmla="*/ 3457575 h 6934200"/>
              <a:gd name="connsiteX112" fmla="*/ 695325 w 6219825"/>
              <a:gd name="connsiteY112" fmla="*/ 3476625 h 6934200"/>
              <a:gd name="connsiteX113" fmla="*/ 762000 w 6219825"/>
              <a:gd name="connsiteY113" fmla="*/ 3571875 h 6934200"/>
              <a:gd name="connsiteX114" fmla="*/ 800100 w 6219825"/>
              <a:gd name="connsiteY114" fmla="*/ 3629025 h 6934200"/>
              <a:gd name="connsiteX115" fmla="*/ 857250 w 6219825"/>
              <a:gd name="connsiteY115" fmla="*/ 3724275 h 6934200"/>
              <a:gd name="connsiteX116" fmla="*/ 923925 w 6219825"/>
              <a:gd name="connsiteY116" fmla="*/ 3781425 h 6934200"/>
              <a:gd name="connsiteX117" fmla="*/ 952500 w 6219825"/>
              <a:gd name="connsiteY117" fmla="*/ 3810000 h 6934200"/>
              <a:gd name="connsiteX118" fmla="*/ 981075 w 6219825"/>
              <a:gd name="connsiteY118" fmla="*/ 3829050 h 6934200"/>
              <a:gd name="connsiteX119" fmla="*/ 1028700 w 6219825"/>
              <a:gd name="connsiteY119" fmla="*/ 3886200 h 6934200"/>
              <a:gd name="connsiteX120" fmla="*/ 1057275 w 6219825"/>
              <a:gd name="connsiteY120" fmla="*/ 3924300 h 6934200"/>
              <a:gd name="connsiteX121" fmla="*/ 1076325 w 6219825"/>
              <a:gd name="connsiteY121" fmla="*/ 3952875 h 6934200"/>
              <a:gd name="connsiteX122" fmla="*/ 1114425 w 6219825"/>
              <a:gd name="connsiteY122" fmla="*/ 3962400 h 6934200"/>
              <a:gd name="connsiteX123" fmla="*/ 1152525 w 6219825"/>
              <a:gd name="connsiteY123" fmla="*/ 3990975 h 6934200"/>
              <a:gd name="connsiteX124" fmla="*/ 1181100 w 6219825"/>
              <a:gd name="connsiteY124" fmla="*/ 4010025 h 6934200"/>
              <a:gd name="connsiteX125" fmla="*/ 1200150 w 6219825"/>
              <a:gd name="connsiteY125" fmla="*/ 4038600 h 6934200"/>
              <a:gd name="connsiteX126" fmla="*/ 1228725 w 6219825"/>
              <a:gd name="connsiteY126" fmla="*/ 4048125 h 6934200"/>
              <a:gd name="connsiteX127" fmla="*/ 1257300 w 6219825"/>
              <a:gd name="connsiteY127" fmla="*/ 4067175 h 6934200"/>
              <a:gd name="connsiteX128" fmla="*/ 1343025 w 6219825"/>
              <a:gd name="connsiteY128" fmla="*/ 4057650 h 6934200"/>
              <a:gd name="connsiteX129" fmla="*/ 1371600 w 6219825"/>
              <a:gd name="connsiteY129" fmla="*/ 4038600 h 6934200"/>
              <a:gd name="connsiteX130" fmla="*/ 1419225 w 6219825"/>
              <a:gd name="connsiteY130" fmla="*/ 3981450 h 6934200"/>
              <a:gd name="connsiteX131" fmla="*/ 1485900 w 6219825"/>
              <a:gd name="connsiteY131" fmla="*/ 3924300 h 6934200"/>
              <a:gd name="connsiteX132" fmla="*/ 1514475 w 6219825"/>
              <a:gd name="connsiteY132" fmla="*/ 3914775 h 6934200"/>
              <a:gd name="connsiteX133" fmla="*/ 1543050 w 6219825"/>
              <a:gd name="connsiteY133" fmla="*/ 3895725 h 6934200"/>
              <a:gd name="connsiteX134" fmla="*/ 1628775 w 6219825"/>
              <a:gd name="connsiteY134" fmla="*/ 3876675 h 6934200"/>
              <a:gd name="connsiteX135" fmla="*/ 1657350 w 6219825"/>
              <a:gd name="connsiteY135" fmla="*/ 3857625 h 6934200"/>
              <a:gd name="connsiteX136" fmla="*/ 1685925 w 6219825"/>
              <a:gd name="connsiteY136" fmla="*/ 3829050 h 6934200"/>
              <a:gd name="connsiteX137" fmla="*/ 1743075 w 6219825"/>
              <a:gd name="connsiteY137" fmla="*/ 3810000 h 6934200"/>
              <a:gd name="connsiteX138" fmla="*/ 1809750 w 6219825"/>
              <a:gd name="connsiteY138" fmla="*/ 3790950 h 6934200"/>
              <a:gd name="connsiteX139" fmla="*/ 1924050 w 6219825"/>
              <a:gd name="connsiteY139" fmla="*/ 3771900 h 6934200"/>
              <a:gd name="connsiteX140" fmla="*/ 1943100 w 6219825"/>
              <a:gd name="connsiteY140" fmla="*/ 3743325 h 6934200"/>
              <a:gd name="connsiteX141" fmla="*/ 2000250 w 6219825"/>
              <a:gd name="connsiteY141" fmla="*/ 3724275 h 6934200"/>
              <a:gd name="connsiteX142" fmla="*/ 2345301 w 6219825"/>
              <a:gd name="connsiteY142" fmla="*/ 3695528 h 6934200"/>
              <a:gd name="connsiteX143" fmla="*/ 2566219 w 6219825"/>
              <a:gd name="connsiteY143" fmla="*/ 3714423 h 6934200"/>
              <a:gd name="connsiteX144" fmla="*/ 2825546 w 6219825"/>
              <a:gd name="connsiteY144" fmla="*/ 3676229 h 6934200"/>
              <a:gd name="connsiteX145" fmla="*/ 3347577 w 6219825"/>
              <a:gd name="connsiteY145" fmla="*/ 3676210 h 6934200"/>
              <a:gd name="connsiteX146" fmla="*/ 3527630 w 6219825"/>
              <a:gd name="connsiteY146" fmla="*/ 3714290 h 6934200"/>
              <a:gd name="connsiteX147" fmla="*/ 3814302 w 6219825"/>
              <a:gd name="connsiteY147" fmla="*/ 3752467 h 6934200"/>
              <a:gd name="connsiteX148" fmla="*/ 3994663 w 6219825"/>
              <a:gd name="connsiteY148" fmla="*/ 3752505 h 6934200"/>
              <a:gd name="connsiteX149" fmla="*/ 4245078 w 6219825"/>
              <a:gd name="connsiteY149" fmla="*/ 3781061 h 6934200"/>
              <a:gd name="connsiteX150" fmla="*/ 4400857 w 6219825"/>
              <a:gd name="connsiteY150" fmla="*/ 3800091 h 6934200"/>
              <a:gd name="connsiteX151" fmla="*/ 4622390 w 6219825"/>
              <a:gd name="connsiteY151" fmla="*/ 3800188 h 6934200"/>
              <a:gd name="connsiteX152" fmla="*/ 4742836 w 6219825"/>
              <a:gd name="connsiteY152" fmla="*/ 3800360 h 6934200"/>
              <a:gd name="connsiteX153" fmla="*/ 5076825 w 6219825"/>
              <a:gd name="connsiteY153" fmla="*/ 3886008 h 6934200"/>
              <a:gd name="connsiteX154" fmla="*/ 5334000 w 6219825"/>
              <a:gd name="connsiteY154" fmla="*/ 3981450 h 6934200"/>
              <a:gd name="connsiteX155" fmla="*/ 5343525 w 6219825"/>
              <a:gd name="connsiteY155" fmla="*/ 4010025 h 6934200"/>
              <a:gd name="connsiteX156" fmla="*/ 5410200 w 6219825"/>
              <a:gd name="connsiteY156" fmla="*/ 4067175 h 6934200"/>
              <a:gd name="connsiteX157" fmla="*/ 5438775 w 6219825"/>
              <a:gd name="connsiteY157" fmla="*/ 4076700 h 6934200"/>
              <a:gd name="connsiteX158" fmla="*/ 5495925 w 6219825"/>
              <a:gd name="connsiteY158" fmla="*/ 4133850 h 6934200"/>
              <a:gd name="connsiteX159" fmla="*/ 5562600 w 6219825"/>
              <a:gd name="connsiteY159" fmla="*/ 4171950 h 6934200"/>
              <a:gd name="connsiteX160" fmla="*/ 5591175 w 6219825"/>
              <a:gd name="connsiteY160" fmla="*/ 4229100 h 6934200"/>
              <a:gd name="connsiteX161" fmla="*/ 5600700 w 6219825"/>
              <a:gd name="connsiteY161" fmla="*/ 4257675 h 6934200"/>
              <a:gd name="connsiteX162" fmla="*/ 5619750 w 6219825"/>
              <a:gd name="connsiteY162" fmla="*/ 4295775 h 6934200"/>
              <a:gd name="connsiteX163" fmla="*/ 5629275 w 6219825"/>
              <a:gd name="connsiteY163" fmla="*/ 4333875 h 6934200"/>
              <a:gd name="connsiteX164" fmla="*/ 5648325 w 6219825"/>
              <a:gd name="connsiteY164" fmla="*/ 4362450 h 6934200"/>
              <a:gd name="connsiteX165" fmla="*/ 5657850 w 6219825"/>
              <a:gd name="connsiteY165" fmla="*/ 4391025 h 6934200"/>
              <a:gd name="connsiteX166" fmla="*/ 5695950 w 6219825"/>
              <a:gd name="connsiteY166" fmla="*/ 4448175 h 6934200"/>
              <a:gd name="connsiteX167" fmla="*/ 5705475 w 6219825"/>
              <a:gd name="connsiteY167" fmla="*/ 4495800 h 6934200"/>
              <a:gd name="connsiteX168" fmla="*/ 5734050 w 6219825"/>
              <a:gd name="connsiteY168" fmla="*/ 4524375 h 6934200"/>
              <a:gd name="connsiteX169" fmla="*/ 5753100 w 6219825"/>
              <a:gd name="connsiteY169" fmla="*/ 4562475 h 6934200"/>
              <a:gd name="connsiteX170" fmla="*/ 5772150 w 6219825"/>
              <a:gd name="connsiteY170" fmla="*/ 4619625 h 6934200"/>
              <a:gd name="connsiteX171" fmla="*/ 5781675 w 6219825"/>
              <a:gd name="connsiteY171" fmla="*/ 4648200 h 6934200"/>
              <a:gd name="connsiteX172" fmla="*/ 5791200 w 6219825"/>
              <a:gd name="connsiteY172" fmla="*/ 4676775 h 6934200"/>
              <a:gd name="connsiteX173" fmla="*/ 5810250 w 6219825"/>
              <a:gd name="connsiteY173" fmla="*/ 5029200 h 6934200"/>
              <a:gd name="connsiteX174" fmla="*/ 5819775 w 6219825"/>
              <a:gd name="connsiteY174" fmla="*/ 5095875 h 6934200"/>
              <a:gd name="connsiteX175" fmla="*/ 5829300 w 6219825"/>
              <a:gd name="connsiteY175" fmla="*/ 5229225 h 6934200"/>
              <a:gd name="connsiteX176" fmla="*/ 5848350 w 6219825"/>
              <a:gd name="connsiteY176" fmla="*/ 5353050 h 6934200"/>
              <a:gd name="connsiteX177" fmla="*/ 5867400 w 6219825"/>
              <a:gd name="connsiteY177" fmla="*/ 5448300 h 6934200"/>
              <a:gd name="connsiteX178" fmla="*/ 5886450 w 6219825"/>
              <a:gd name="connsiteY178" fmla="*/ 5686425 h 6934200"/>
              <a:gd name="connsiteX179" fmla="*/ 5895975 w 6219825"/>
              <a:gd name="connsiteY179" fmla="*/ 5772150 h 6934200"/>
              <a:gd name="connsiteX180" fmla="*/ 5905500 w 6219825"/>
              <a:gd name="connsiteY180" fmla="*/ 6600825 h 6934200"/>
              <a:gd name="connsiteX181" fmla="*/ 5934075 w 6219825"/>
              <a:gd name="connsiteY181" fmla="*/ 6686550 h 6934200"/>
              <a:gd name="connsiteX182" fmla="*/ 5962650 w 6219825"/>
              <a:gd name="connsiteY182" fmla="*/ 6781800 h 6934200"/>
              <a:gd name="connsiteX183" fmla="*/ 5972175 w 6219825"/>
              <a:gd name="connsiteY183" fmla="*/ 6810375 h 6934200"/>
              <a:gd name="connsiteX184" fmla="*/ 5981700 w 6219825"/>
              <a:gd name="connsiteY184" fmla="*/ 6838950 h 6934200"/>
              <a:gd name="connsiteX185" fmla="*/ 6000750 w 6219825"/>
              <a:gd name="connsiteY185" fmla="*/ 6867525 h 6934200"/>
              <a:gd name="connsiteX186" fmla="*/ 6048375 w 6219825"/>
              <a:gd name="connsiteY186" fmla="*/ 6934200 h 6934200"/>
              <a:gd name="connsiteX187" fmla="*/ 6153150 w 6219825"/>
              <a:gd name="connsiteY187" fmla="*/ 6924675 h 6934200"/>
              <a:gd name="connsiteX188" fmla="*/ 6172200 w 6219825"/>
              <a:gd name="connsiteY188" fmla="*/ 6886575 h 6934200"/>
              <a:gd name="connsiteX189" fmla="*/ 6191250 w 6219825"/>
              <a:gd name="connsiteY189" fmla="*/ 5934075 h 6934200"/>
              <a:gd name="connsiteX190" fmla="*/ 6219825 w 6219825"/>
              <a:gd name="connsiteY190" fmla="*/ 2743200 h 6934200"/>
              <a:gd name="connsiteX191" fmla="*/ 6210300 w 6219825"/>
              <a:gd name="connsiteY191" fmla="*/ 228600 h 6934200"/>
              <a:gd name="connsiteX192" fmla="*/ 6181725 w 6219825"/>
              <a:gd name="connsiteY192" fmla="*/ 104775 h 6934200"/>
              <a:gd name="connsiteX193" fmla="*/ 6172200 w 6219825"/>
              <a:gd name="connsiteY193" fmla="*/ 47625 h 6934200"/>
              <a:gd name="connsiteX194" fmla="*/ 6096000 w 6219825"/>
              <a:gd name="connsiteY194" fmla="*/ 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6219825" h="6934200">
                <a:moveTo>
                  <a:pt x="6096000" y="0"/>
                </a:moveTo>
                <a:cubicBezTo>
                  <a:pt x="6075363" y="0"/>
                  <a:pt x="6061845" y="29664"/>
                  <a:pt x="6048375" y="47625"/>
                </a:cubicBezTo>
                <a:cubicBezTo>
                  <a:pt x="6042351" y="55657"/>
                  <a:pt x="6043340" y="67220"/>
                  <a:pt x="6038850" y="76200"/>
                </a:cubicBezTo>
                <a:cubicBezTo>
                  <a:pt x="6033730" y="86439"/>
                  <a:pt x="6026150" y="95250"/>
                  <a:pt x="6019800" y="104775"/>
                </a:cubicBezTo>
                <a:cubicBezTo>
                  <a:pt x="6016625" y="120650"/>
                  <a:pt x="6014202" y="136694"/>
                  <a:pt x="6010275" y="152400"/>
                </a:cubicBezTo>
                <a:cubicBezTo>
                  <a:pt x="6007840" y="162140"/>
                  <a:pt x="6003185" y="171235"/>
                  <a:pt x="6000750" y="180975"/>
                </a:cubicBezTo>
                <a:cubicBezTo>
                  <a:pt x="5996823" y="196681"/>
                  <a:pt x="5994400" y="212725"/>
                  <a:pt x="5991225" y="228600"/>
                </a:cubicBezTo>
                <a:cubicBezTo>
                  <a:pt x="5988050" y="263525"/>
                  <a:pt x="5985798" y="298546"/>
                  <a:pt x="5981700" y="333375"/>
                </a:cubicBezTo>
                <a:cubicBezTo>
                  <a:pt x="5976510" y="377489"/>
                  <a:pt x="5972462" y="389378"/>
                  <a:pt x="5962650" y="428625"/>
                </a:cubicBezTo>
                <a:cubicBezTo>
                  <a:pt x="5958388" y="496821"/>
                  <a:pt x="5954760" y="594209"/>
                  <a:pt x="5943600" y="666750"/>
                </a:cubicBezTo>
                <a:cubicBezTo>
                  <a:pt x="5941609" y="679689"/>
                  <a:pt x="5937250" y="692150"/>
                  <a:pt x="5934075" y="704850"/>
                </a:cubicBezTo>
                <a:cubicBezTo>
                  <a:pt x="5930900" y="733425"/>
                  <a:pt x="5928350" y="762076"/>
                  <a:pt x="5924550" y="790575"/>
                </a:cubicBezTo>
                <a:cubicBezTo>
                  <a:pt x="5921998" y="809718"/>
                  <a:pt x="5916230" y="828450"/>
                  <a:pt x="5915025" y="847725"/>
                </a:cubicBezTo>
                <a:cubicBezTo>
                  <a:pt x="5909872" y="930175"/>
                  <a:pt x="5910653" y="1012925"/>
                  <a:pt x="5905500" y="1095375"/>
                </a:cubicBezTo>
                <a:cubicBezTo>
                  <a:pt x="5904667" y="1108710"/>
                  <a:pt x="5890246" y="1183703"/>
                  <a:pt x="5886450" y="1200150"/>
                </a:cubicBezTo>
                <a:cubicBezTo>
                  <a:pt x="5880563" y="1225661"/>
                  <a:pt x="5870647" y="1250370"/>
                  <a:pt x="5867400" y="1276350"/>
                </a:cubicBezTo>
                <a:cubicBezTo>
                  <a:pt x="5856630" y="1362513"/>
                  <a:pt x="5865970" y="1328266"/>
                  <a:pt x="5848350" y="1381125"/>
                </a:cubicBezTo>
                <a:cubicBezTo>
                  <a:pt x="5845175" y="1422400"/>
                  <a:pt x="5843397" y="1463806"/>
                  <a:pt x="5838825" y="1504950"/>
                </a:cubicBezTo>
                <a:cubicBezTo>
                  <a:pt x="5829677" y="1587285"/>
                  <a:pt x="5832965" y="1521796"/>
                  <a:pt x="5819775" y="1581150"/>
                </a:cubicBezTo>
                <a:cubicBezTo>
                  <a:pt x="5815585" y="1600003"/>
                  <a:pt x="5812802" y="1619157"/>
                  <a:pt x="5810250" y="1638300"/>
                </a:cubicBezTo>
                <a:cubicBezTo>
                  <a:pt x="5806450" y="1666799"/>
                  <a:pt x="5806364" y="1695832"/>
                  <a:pt x="5800725" y="1724025"/>
                </a:cubicBezTo>
                <a:cubicBezTo>
                  <a:pt x="5796787" y="1743716"/>
                  <a:pt x="5786545" y="1761694"/>
                  <a:pt x="5781675" y="1781175"/>
                </a:cubicBezTo>
                <a:cubicBezTo>
                  <a:pt x="5778500" y="1793875"/>
                  <a:pt x="5777307" y="1807243"/>
                  <a:pt x="5772150" y="1819275"/>
                </a:cubicBezTo>
                <a:cubicBezTo>
                  <a:pt x="5767641" y="1829797"/>
                  <a:pt x="5759450" y="1838325"/>
                  <a:pt x="5753100" y="1847850"/>
                </a:cubicBezTo>
                <a:cubicBezTo>
                  <a:pt x="5749925" y="1876425"/>
                  <a:pt x="5747641" y="1905113"/>
                  <a:pt x="5743575" y="1933575"/>
                </a:cubicBezTo>
                <a:cubicBezTo>
                  <a:pt x="5741285" y="1949602"/>
                  <a:pt x="5736946" y="1965272"/>
                  <a:pt x="5734050" y="1981200"/>
                </a:cubicBezTo>
                <a:cubicBezTo>
                  <a:pt x="5730595" y="2000201"/>
                  <a:pt x="5728313" y="2019412"/>
                  <a:pt x="5724525" y="2038350"/>
                </a:cubicBezTo>
                <a:cubicBezTo>
                  <a:pt x="5721958" y="2051187"/>
                  <a:pt x="5717567" y="2063613"/>
                  <a:pt x="5715000" y="2076450"/>
                </a:cubicBezTo>
                <a:cubicBezTo>
                  <a:pt x="5711212" y="2095388"/>
                  <a:pt x="5709665" y="2114747"/>
                  <a:pt x="5705475" y="2133600"/>
                </a:cubicBezTo>
                <a:cubicBezTo>
                  <a:pt x="5697268" y="2170531"/>
                  <a:pt x="5692226" y="2160427"/>
                  <a:pt x="5676900" y="2200275"/>
                </a:cubicBezTo>
                <a:cubicBezTo>
                  <a:pt x="5666087" y="2228388"/>
                  <a:pt x="5657850" y="2257425"/>
                  <a:pt x="5648325" y="2286000"/>
                </a:cubicBezTo>
                <a:cubicBezTo>
                  <a:pt x="5645150" y="2295525"/>
                  <a:pt x="5645900" y="2307475"/>
                  <a:pt x="5638800" y="2314575"/>
                </a:cubicBezTo>
                <a:lnTo>
                  <a:pt x="5610225" y="2343150"/>
                </a:lnTo>
                <a:cubicBezTo>
                  <a:pt x="5594588" y="2390060"/>
                  <a:pt x="5611895" y="2357634"/>
                  <a:pt x="5572125" y="2390775"/>
                </a:cubicBezTo>
                <a:cubicBezTo>
                  <a:pt x="5561777" y="2399399"/>
                  <a:pt x="5554183" y="2411080"/>
                  <a:pt x="5543550" y="2419350"/>
                </a:cubicBezTo>
                <a:cubicBezTo>
                  <a:pt x="5525478" y="2433406"/>
                  <a:pt x="5505450" y="2444750"/>
                  <a:pt x="5486400" y="2457450"/>
                </a:cubicBezTo>
                <a:cubicBezTo>
                  <a:pt x="5476875" y="2463800"/>
                  <a:pt x="5468685" y="2472880"/>
                  <a:pt x="5457825" y="2476500"/>
                </a:cubicBezTo>
                <a:cubicBezTo>
                  <a:pt x="5448300" y="2479675"/>
                  <a:pt x="5438027" y="2481149"/>
                  <a:pt x="5429250" y="2486025"/>
                </a:cubicBezTo>
                <a:cubicBezTo>
                  <a:pt x="5409236" y="2497144"/>
                  <a:pt x="5391150" y="2511425"/>
                  <a:pt x="5372100" y="2524125"/>
                </a:cubicBezTo>
                <a:lnTo>
                  <a:pt x="5343525" y="2543175"/>
                </a:lnTo>
                <a:lnTo>
                  <a:pt x="5286375" y="2581275"/>
                </a:lnTo>
                <a:cubicBezTo>
                  <a:pt x="5276850" y="2587625"/>
                  <a:pt x="5268660" y="2596705"/>
                  <a:pt x="5257800" y="2600325"/>
                </a:cubicBezTo>
                <a:lnTo>
                  <a:pt x="5200650" y="2619375"/>
                </a:lnTo>
                <a:cubicBezTo>
                  <a:pt x="5179868" y="2681720"/>
                  <a:pt x="5208732" y="2620530"/>
                  <a:pt x="5162550" y="2657475"/>
                </a:cubicBezTo>
                <a:cubicBezTo>
                  <a:pt x="5153611" y="2664626"/>
                  <a:pt x="5150829" y="2677256"/>
                  <a:pt x="5143500" y="2686050"/>
                </a:cubicBezTo>
                <a:cubicBezTo>
                  <a:pt x="5105554" y="2731586"/>
                  <a:pt x="5126038" y="2719365"/>
                  <a:pt x="5086350" y="2733675"/>
                </a:cubicBezTo>
                <a:cubicBezTo>
                  <a:pt x="5046663" y="2747985"/>
                  <a:pt x="4973689" y="2756018"/>
                  <a:pt x="4905375" y="2771909"/>
                </a:cubicBezTo>
                <a:cubicBezTo>
                  <a:pt x="4837061" y="2787800"/>
                  <a:pt x="4745088" y="2809988"/>
                  <a:pt x="4676467" y="2829022"/>
                </a:cubicBezTo>
                <a:cubicBezTo>
                  <a:pt x="4607846" y="2848056"/>
                  <a:pt x="4552387" y="2879761"/>
                  <a:pt x="4493650" y="2886114"/>
                </a:cubicBezTo>
                <a:cubicBezTo>
                  <a:pt x="4434913" y="2892467"/>
                  <a:pt x="4337588" y="2866172"/>
                  <a:pt x="4324042" y="2867140"/>
                </a:cubicBezTo>
                <a:cubicBezTo>
                  <a:pt x="4260542" y="2871902"/>
                  <a:pt x="4200525" y="2887755"/>
                  <a:pt x="4132314" y="2886171"/>
                </a:cubicBezTo>
                <a:cubicBezTo>
                  <a:pt x="4064103" y="2884587"/>
                  <a:pt x="4003675" y="2860810"/>
                  <a:pt x="3914775" y="2857635"/>
                </a:cubicBezTo>
                <a:cubicBezTo>
                  <a:pt x="3855211" y="2837780"/>
                  <a:pt x="3833351" y="2838598"/>
                  <a:pt x="3770978" y="2829079"/>
                </a:cubicBezTo>
                <a:cubicBezTo>
                  <a:pt x="3708605" y="2819560"/>
                  <a:pt x="3799275" y="2822084"/>
                  <a:pt x="3540535" y="2800522"/>
                </a:cubicBezTo>
                <a:cubicBezTo>
                  <a:pt x="3409131" y="2787860"/>
                  <a:pt x="3308043" y="2833812"/>
                  <a:pt x="3205316" y="2829079"/>
                </a:cubicBezTo>
                <a:cubicBezTo>
                  <a:pt x="3102589" y="2824346"/>
                  <a:pt x="3022753" y="2773683"/>
                  <a:pt x="2924175" y="2772121"/>
                </a:cubicBezTo>
                <a:cubicBezTo>
                  <a:pt x="2825597" y="2770559"/>
                  <a:pt x="2764657" y="2816532"/>
                  <a:pt x="2613845" y="2819707"/>
                </a:cubicBezTo>
                <a:cubicBezTo>
                  <a:pt x="2435328" y="2826038"/>
                  <a:pt x="2263058" y="2816565"/>
                  <a:pt x="2127455" y="2819689"/>
                </a:cubicBezTo>
                <a:cubicBezTo>
                  <a:pt x="1991852" y="2822813"/>
                  <a:pt x="1865876" y="2844848"/>
                  <a:pt x="1800225" y="2838450"/>
                </a:cubicBezTo>
                <a:cubicBezTo>
                  <a:pt x="1734574" y="2832052"/>
                  <a:pt x="1752600" y="2792412"/>
                  <a:pt x="1733550" y="2781300"/>
                </a:cubicBezTo>
                <a:cubicBezTo>
                  <a:pt x="1714500" y="2770188"/>
                  <a:pt x="1702034" y="2773386"/>
                  <a:pt x="1685925" y="2771775"/>
                </a:cubicBezTo>
                <a:cubicBezTo>
                  <a:pt x="1536680" y="2756851"/>
                  <a:pt x="1580131" y="2770153"/>
                  <a:pt x="1466850" y="2752725"/>
                </a:cubicBezTo>
                <a:cubicBezTo>
                  <a:pt x="1297970" y="2726744"/>
                  <a:pt x="1560558" y="2763847"/>
                  <a:pt x="1362075" y="2724150"/>
                </a:cubicBezTo>
                <a:cubicBezTo>
                  <a:pt x="1346200" y="2720975"/>
                  <a:pt x="1329957" y="2719277"/>
                  <a:pt x="1314450" y="2714625"/>
                </a:cubicBezTo>
                <a:cubicBezTo>
                  <a:pt x="1298073" y="2709712"/>
                  <a:pt x="1283543" y="2699158"/>
                  <a:pt x="1266825" y="2695575"/>
                </a:cubicBezTo>
                <a:cubicBezTo>
                  <a:pt x="1238712" y="2689551"/>
                  <a:pt x="1209675" y="2689225"/>
                  <a:pt x="1181100" y="2686050"/>
                </a:cubicBezTo>
                <a:cubicBezTo>
                  <a:pt x="1171575" y="2682875"/>
                  <a:pt x="1162265" y="2678960"/>
                  <a:pt x="1152525" y="2676525"/>
                </a:cubicBezTo>
                <a:cubicBezTo>
                  <a:pt x="1110719" y="2666073"/>
                  <a:pt x="1088618" y="2668384"/>
                  <a:pt x="1047750" y="2647950"/>
                </a:cubicBezTo>
                <a:cubicBezTo>
                  <a:pt x="1035050" y="2641600"/>
                  <a:pt x="1022625" y="2634667"/>
                  <a:pt x="1009650" y="2628900"/>
                </a:cubicBezTo>
                <a:cubicBezTo>
                  <a:pt x="994026" y="2621956"/>
                  <a:pt x="977318" y="2617496"/>
                  <a:pt x="962025" y="2609850"/>
                </a:cubicBezTo>
                <a:cubicBezTo>
                  <a:pt x="951786" y="2604730"/>
                  <a:pt x="943689" y="2595920"/>
                  <a:pt x="933450" y="2590800"/>
                </a:cubicBezTo>
                <a:cubicBezTo>
                  <a:pt x="924470" y="2586310"/>
                  <a:pt x="913855" y="2585765"/>
                  <a:pt x="904875" y="2581275"/>
                </a:cubicBezTo>
                <a:cubicBezTo>
                  <a:pt x="894636" y="2576155"/>
                  <a:pt x="886539" y="2567345"/>
                  <a:pt x="876300" y="2562225"/>
                </a:cubicBezTo>
                <a:cubicBezTo>
                  <a:pt x="769439" y="2508795"/>
                  <a:pt x="948368" y="2612932"/>
                  <a:pt x="809625" y="2533650"/>
                </a:cubicBezTo>
                <a:cubicBezTo>
                  <a:pt x="799686" y="2527970"/>
                  <a:pt x="791289" y="2519720"/>
                  <a:pt x="781050" y="2514600"/>
                </a:cubicBezTo>
                <a:cubicBezTo>
                  <a:pt x="772070" y="2510110"/>
                  <a:pt x="762092" y="2507960"/>
                  <a:pt x="752475" y="2505075"/>
                </a:cubicBezTo>
                <a:cubicBezTo>
                  <a:pt x="730335" y="2498433"/>
                  <a:pt x="708224" y="2491631"/>
                  <a:pt x="685800" y="2486025"/>
                </a:cubicBezTo>
                <a:cubicBezTo>
                  <a:pt x="670094" y="2482098"/>
                  <a:pt x="653794" y="2480760"/>
                  <a:pt x="638175" y="2476500"/>
                </a:cubicBezTo>
                <a:cubicBezTo>
                  <a:pt x="618802" y="2471216"/>
                  <a:pt x="600716" y="2461388"/>
                  <a:pt x="581025" y="2457450"/>
                </a:cubicBezTo>
                <a:cubicBezTo>
                  <a:pt x="511385" y="2443522"/>
                  <a:pt x="549427" y="2450215"/>
                  <a:pt x="466725" y="2438400"/>
                </a:cubicBezTo>
                <a:cubicBezTo>
                  <a:pt x="450850" y="2432050"/>
                  <a:pt x="435109" y="2425353"/>
                  <a:pt x="419100" y="2419350"/>
                </a:cubicBezTo>
                <a:cubicBezTo>
                  <a:pt x="409699" y="2415825"/>
                  <a:pt x="399926" y="2413350"/>
                  <a:pt x="390525" y="2409825"/>
                </a:cubicBezTo>
                <a:cubicBezTo>
                  <a:pt x="374516" y="2403822"/>
                  <a:pt x="359242" y="2395803"/>
                  <a:pt x="342900" y="2390775"/>
                </a:cubicBezTo>
                <a:cubicBezTo>
                  <a:pt x="240166" y="2359165"/>
                  <a:pt x="299069" y="2382198"/>
                  <a:pt x="219075" y="2362200"/>
                </a:cubicBezTo>
                <a:cubicBezTo>
                  <a:pt x="209335" y="2359765"/>
                  <a:pt x="200025" y="2355850"/>
                  <a:pt x="190500" y="2352675"/>
                </a:cubicBezTo>
                <a:cubicBezTo>
                  <a:pt x="171450" y="2355850"/>
                  <a:pt x="151672" y="2356093"/>
                  <a:pt x="133350" y="2362200"/>
                </a:cubicBezTo>
                <a:cubicBezTo>
                  <a:pt x="104775" y="2371725"/>
                  <a:pt x="101600" y="2387600"/>
                  <a:pt x="85725" y="2409825"/>
                </a:cubicBezTo>
                <a:cubicBezTo>
                  <a:pt x="76498" y="2422743"/>
                  <a:pt x="65564" y="2434463"/>
                  <a:pt x="57150" y="2447925"/>
                </a:cubicBezTo>
                <a:cubicBezTo>
                  <a:pt x="49625" y="2459966"/>
                  <a:pt x="45145" y="2473697"/>
                  <a:pt x="38100" y="2486025"/>
                </a:cubicBezTo>
                <a:cubicBezTo>
                  <a:pt x="32420" y="2495964"/>
                  <a:pt x="25400" y="2505075"/>
                  <a:pt x="19050" y="2514600"/>
                </a:cubicBezTo>
                <a:cubicBezTo>
                  <a:pt x="15875" y="2527300"/>
                  <a:pt x="13121" y="2540113"/>
                  <a:pt x="9525" y="2552700"/>
                </a:cubicBezTo>
                <a:cubicBezTo>
                  <a:pt x="6767" y="2562354"/>
                  <a:pt x="0" y="2571235"/>
                  <a:pt x="0" y="2581275"/>
                </a:cubicBezTo>
                <a:cubicBezTo>
                  <a:pt x="0" y="2661937"/>
                  <a:pt x="6686" y="2668009"/>
                  <a:pt x="28575" y="2733675"/>
                </a:cubicBezTo>
                <a:cubicBezTo>
                  <a:pt x="34925" y="2752725"/>
                  <a:pt x="35577" y="2774761"/>
                  <a:pt x="47625" y="2790825"/>
                </a:cubicBezTo>
                <a:lnTo>
                  <a:pt x="76200" y="2828925"/>
                </a:lnTo>
                <a:cubicBezTo>
                  <a:pt x="79375" y="2838450"/>
                  <a:pt x="78625" y="2850400"/>
                  <a:pt x="85725" y="2857500"/>
                </a:cubicBezTo>
                <a:cubicBezTo>
                  <a:pt x="92825" y="2864600"/>
                  <a:pt x="105523" y="2862149"/>
                  <a:pt x="114300" y="2867025"/>
                </a:cubicBezTo>
                <a:cubicBezTo>
                  <a:pt x="134314" y="2878144"/>
                  <a:pt x="149730" y="2897885"/>
                  <a:pt x="171450" y="2905125"/>
                </a:cubicBezTo>
                <a:cubicBezTo>
                  <a:pt x="180975" y="2908300"/>
                  <a:pt x="191045" y="2910160"/>
                  <a:pt x="200025" y="2914650"/>
                </a:cubicBezTo>
                <a:cubicBezTo>
                  <a:pt x="210264" y="2919770"/>
                  <a:pt x="219806" y="2926371"/>
                  <a:pt x="228600" y="2933700"/>
                </a:cubicBezTo>
                <a:cubicBezTo>
                  <a:pt x="238948" y="2942324"/>
                  <a:pt x="245400" y="2955733"/>
                  <a:pt x="257175" y="2962275"/>
                </a:cubicBezTo>
                <a:cubicBezTo>
                  <a:pt x="274728" y="2972027"/>
                  <a:pt x="296364" y="2972345"/>
                  <a:pt x="314325" y="2981325"/>
                </a:cubicBezTo>
                <a:lnTo>
                  <a:pt x="352425" y="3000375"/>
                </a:lnTo>
                <a:cubicBezTo>
                  <a:pt x="401002" y="3073241"/>
                  <a:pt x="334381" y="2983548"/>
                  <a:pt x="409575" y="3048000"/>
                </a:cubicBezTo>
                <a:cubicBezTo>
                  <a:pt x="421628" y="3058331"/>
                  <a:pt x="428625" y="3073400"/>
                  <a:pt x="438150" y="3086100"/>
                </a:cubicBezTo>
                <a:cubicBezTo>
                  <a:pt x="462091" y="3157924"/>
                  <a:pt x="429796" y="3069392"/>
                  <a:pt x="466725" y="3143250"/>
                </a:cubicBezTo>
                <a:cubicBezTo>
                  <a:pt x="471215" y="3152230"/>
                  <a:pt x="471269" y="3163108"/>
                  <a:pt x="476250" y="3171825"/>
                </a:cubicBezTo>
                <a:cubicBezTo>
                  <a:pt x="484126" y="3185608"/>
                  <a:pt x="496411" y="3196463"/>
                  <a:pt x="504825" y="3209925"/>
                </a:cubicBezTo>
                <a:cubicBezTo>
                  <a:pt x="512350" y="3221966"/>
                  <a:pt x="517525" y="3235325"/>
                  <a:pt x="523875" y="3248025"/>
                </a:cubicBezTo>
                <a:cubicBezTo>
                  <a:pt x="527050" y="3263900"/>
                  <a:pt x="527716" y="3280491"/>
                  <a:pt x="533400" y="3295650"/>
                </a:cubicBezTo>
                <a:cubicBezTo>
                  <a:pt x="538783" y="3310006"/>
                  <a:pt x="589596" y="3370578"/>
                  <a:pt x="590550" y="3371850"/>
                </a:cubicBezTo>
                <a:cubicBezTo>
                  <a:pt x="619181" y="3410024"/>
                  <a:pt x="614127" y="3422493"/>
                  <a:pt x="666750" y="3457575"/>
                </a:cubicBezTo>
                <a:cubicBezTo>
                  <a:pt x="676275" y="3463925"/>
                  <a:pt x="687230" y="3468530"/>
                  <a:pt x="695325" y="3476625"/>
                </a:cubicBezTo>
                <a:cubicBezTo>
                  <a:pt x="709429" y="3490729"/>
                  <a:pt x="755776" y="3562540"/>
                  <a:pt x="762000" y="3571875"/>
                </a:cubicBezTo>
                <a:cubicBezTo>
                  <a:pt x="774700" y="3590925"/>
                  <a:pt x="789861" y="3608547"/>
                  <a:pt x="800100" y="3629025"/>
                </a:cubicBezTo>
                <a:cubicBezTo>
                  <a:pt x="815132" y="3659090"/>
                  <a:pt x="834262" y="3701287"/>
                  <a:pt x="857250" y="3724275"/>
                </a:cubicBezTo>
                <a:cubicBezTo>
                  <a:pt x="928155" y="3795180"/>
                  <a:pt x="838391" y="3708111"/>
                  <a:pt x="923925" y="3781425"/>
                </a:cubicBezTo>
                <a:cubicBezTo>
                  <a:pt x="934152" y="3790191"/>
                  <a:pt x="942152" y="3801376"/>
                  <a:pt x="952500" y="3810000"/>
                </a:cubicBezTo>
                <a:cubicBezTo>
                  <a:pt x="961294" y="3817329"/>
                  <a:pt x="972281" y="3821721"/>
                  <a:pt x="981075" y="3829050"/>
                </a:cubicBezTo>
                <a:cubicBezTo>
                  <a:pt x="1012467" y="3855210"/>
                  <a:pt x="1006663" y="3855349"/>
                  <a:pt x="1028700" y="3886200"/>
                </a:cubicBezTo>
                <a:cubicBezTo>
                  <a:pt x="1037927" y="3899118"/>
                  <a:pt x="1048048" y="3911382"/>
                  <a:pt x="1057275" y="3924300"/>
                </a:cubicBezTo>
                <a:cubicBezTo>
                  <a:pt x="1063929" y="3933615"/>
                  <a:pt x="1066800" y="3946525"/>
                  <a:pt x="1076325" y="3952875"/>
                </a:cubicBezTo>
                <a:cubicBezTo>
                  <a:pt x="1087217" y="3960137"/>
                  <a:pt x="1101725" y="3959225"/>
                  <a:pt x="1114425" y="3962400"/>
                </a:cubicBezTo>
                <a:cubicBezTo>
                  <a:pt x="1127125" y="3971925"/>
                  <a:pt x="1139607" y="3981748"/>
                  <a:pt x="1152525" y="3990975"/>
                </a:cubicBezTo>
                <a:cubicBezTo>
                  <a:pt x="1161840" y="3997629"/>
                  <a:pt x="1173005" y="4001930"/>
                  <a:pt x="1181100" y="4010025"/>
                </a:cubicBezTo>
                <a:cubicBezTo>
                  <a:pt x="1189195" y="4018120"/>
                  <a:pt x="1191211" y="4031449"/>
                  <a:pt x="1200150" y="4038600"/>
                </a:cubicBezTo>
                <a:cubicBezTo>
                  <a:pt x="1207990" y="4044872"/>
                  <a:pt x="1219745" y="4043635"/>
                  <a:pt x="1228725" y="4048125"/>
                </a:cubicBezTo>
                <a:cubicBezTo>
                  <a:pt x="1238964" y="4053245"/>
                  <a:pt x="1247775" y="4060825"/>
                  <a:pt x="1257300" y="4067175"/>
                </a:cubicBezTo>
                <a:cubicBezTo>
                  <a:pt x="1285875" y="4064000"/>
                  <a:pt x="1315133" y="4064623"/>
                  <a:pt x="1343025" y="4057650"/>
                </a:cubicBezTo>
                <a:cubicBezTo>
                  <a:pt x="1354131" y="4054874"/>
                  <a:pt x="1362806" y="4045929"/>
                  <a:pt x="1371600" y="4038600"/>
                </a:cubicBezTo>
                <a:cubicBezTo>
                  <a:pt x="1417136" y="4000654"/>
                  <a:pt x="1385168" y="4022318"/>
                  <a:pt x="1419225" y="3981450"/>
                </a:cubicBezTo>
                <a:cubicBezTo>
                  <a:pt x="1434580" y="3963025"/>
                  <a:pt x="1465833" y="3935767"/>
                  <a:pt x="1485900" y="3924300"/>
                </a:cubicBezTo>
                <a:cubicBezTo>
                  <a:pt x="1494617" y="3919319"/>
                  <a:pt x="1505495" y="3919265"/>
                  <a:pt x="1514475" y="3914775"/>
                </a:cubicBezTo>
                <a:cubicBezTo>
                  <a:pt x="1524714" y="3909655"/>
                  <a:pt x="1532190" y="3899345"/>
                  <a:pt x="1543050" y="3895725"/>
                </a:cubicBezTo>
                <a:cubicBezTo>
                  <a:pt x="1586950" y="3881092"/>
                  <a:pt x="1593915" y="3894105"/>
                  <a:pt x="1628775" y="3876675"/>
                </a:cubicBezTo>
                <a:cubicBezTo>
                  <a:pt x="1639014" y="3871555"/>
                  <a:pt x="1648556" y="3864954"/>
                  <a:pt x="1657350" y="3857625"/>
                </a:cubicBezTo>
                <a:cubicBezTo>
                  <a:pt x="1667698" y="3849001"/>
                  <a:pt x="1674150" y="3835592"/>
                  <a:pt x="1685925" y="3829050"/>
                </a:cubicBezTo>
                <a:cubicBezTo>
                  <a:pt x="1703478" y="3819298"/>
                  <a:pt x="1724025" y="3816350"/>
                  <a:pt x="1743075" y="3810000"/>
                </a:cubicBezTo>
                <a:cubicBezTo>
                  <a:pt x="1765723" y="3802451"/>
                  <a:pt x="1785830" y="3794937"/>
                  <a:pt x="1809750" y="3790950"/>
                </a:cubicBezTo>
                <a:cubicBezTo>
                  <a:pt x="1943535" y="3768653"/>
                  <a:pt x="1838310" y="3793335"/>
                  <a:pt x="1924050" y="3771900"/>
                </a:cubicBezTo>
                <a:cubicBezTo>
                  <a:pt x="1930400" y="3762375"/>
                  <a:pt x="1933392" y="3749392"/>
                  <a:pt x="1943100" y="3743325"/>
                </a:cubicBezTo>
                <a:cubicBezTo>
                  <a:pt x="1960128" y="3732682"/>
                  <a:pt x="1933217" y="3732241"/>
                  <a:pt x="2000250" y="3724275"/>
                </a:cubicBezTo>
                <a:cubicBezTo>
                  <a:pt x="2067284" y="3716309"/>
                  <a:pt x="2250973" y="3697170"/>
                  <a:pt x="2345301" y="3695528"/>
                </a:cubicBezTo>
                <a:cubicBezTo>
                  <a:pt x="2439629" y="3693886"/>
                  <a:pt x="2486178" y="3717639"/>
                  <a:pt x="2566219" y="3714423"/>
                </a:cubicBezTo>
                <a:cubicBezTo>
                  <a:pt x="2646260" y="3711207"/>
                  <a:pt x="2695320" y="3682598"/>
                  <a:pt x="2825546" y="3676229"/>
                </a:cubicBezTo>
                <a:cubicBezTo>
                  <a:pt x="2955772" y="3669860"/>
                  <a:pt x="3215815" y="3673035"/>
                  <a:pt x="3347577" y="3676210"/>
                </a:cubicBezTo>
                <a:cubicBezTo>
                  <a:pt x="3457114" y="3682560"/>
                  <a:pt x="3476830" y="3704765"/>
                  <a:pt x="3527630" y="3714290"/>
                </a:cubicBezTo>
                <a:cubicBezTo>
                  <a:pt x="3605417" y="3731752"/>
                  <a:pt x="3736463" y="3746098"/>
                  <a:pt x="3814302" y="3752467"/>
                </a:cubicBezTo>
                <a:cubicBezTo>
                  <a:pt x="3892141" y="3758836"/>
                  <a:pt x="3934338" y="3746155"/>
                  <a:pt x="3994663" y="3752505"/>
                </a:cubicBezTo>
                <a:cubicBezTo>
                  <a:pt x="4045541" y="3759773"/>
                  <a:pt x="4177379" y="3773130"/>
                  <a:pt x="4245078" y="3781061"/>
                </a:cubicBezTo>
                <a:cubicBezTo>
                  <a:pt x="4312777" y="3788992"/>
                  <a:pt x="4283382" y="3796916"/>
                  <a:pt x="4400857" y="3800091"/>
                </a:cubicBezTo>
                <a:cubicBezTo>
                  <a:pt x="4483407" y="3809616"/>
                  <a:pt x="4560477" y="3777963"/>
                  <a:pt x="4622390" y="3800188"/>
                </a:cubicBezTo>
                <a:cubicBezTo>
                  <a:pt x="4684303" y="3822413"/>
                  <a:pt x="4667097" y="3786057"/>
                  <a:pt x="4742836" y="3800360"/>
                </a:cubicBezTo>
                <a:cubicBezTo>
                  <a:pt x="4818575" y="3814663"/>
                  <a:pt x="4978298" y="3855826"/>
                  <a:pt x="5076825" y="3886008"/>
                </a:cubicBezTo>
                <a:cubicBezTo>
                  <a:pt x="5140530" y="3916183"/>
                  <a:pt x="5289550" y="3960781"/>
                  <a:pt x="5334000" y="3981450"/>
                </a:cubicBezTo>
                <a:cubicBezTo>
                  <a:pt x="5337175" y="3990975"/>
                  <a:pt x="5337689" y="4001855"/>
                  <a:pt x="5343525" y="4010025"/>
                </a:cubicBezTo>
                <a:cubicBezTo>
                  <a:pt x="5356545" y="4028252"/>
                  <a:pt x="5387826" y="4055988"/>
                  <a:pt x="5410200" y="4067175"/>
                </a:cubicBezTo>
                <a:cubicBezTo>
                  <a:pt x="5419180" y="4071665"/>
                  <a:pt x="5429250" y="4073525"/>
                  <a:pt x="5438775" y="4076700"/>
                </a:cubicBezTo>
                <a:cubicBezTo>
                  <a:pt x="5457825" y="4095750"/>
                  <a:pt x="5471828" y="4121802"/>
                  <a:pt x="5495925" y="4133850"/>
                </a:cubicBezTo>
                <a:cubicBezTo>
                  <a:pt x="5544264" y="4158020"/>
                  <a:pt x="5522211" y="4145024"/>
                  <a:pt x="5562600" y="4171950"/>
                </a:cubicBezTo>
                <a:cubicBezTo>
                  <a:pt x="5586541" y="4243774"/>
                  <a:pt x="5554246" y="4155242"/>
                  <a:pt x="5591175" y="4229100"/>
                </a:cubicBezTo>
                <a:cubicBezTo>
                  <a:pt x="5595665" y="4238080"/>
                  <a:pt x="5596745" y="4248447"/>
                  <a:pt x="5600700" y="4257675"/>
                </a:cubicBezTo>
                <a:cubicBezTo>
                  <a:pt x="5606293" y="4270726"/>
                  <a:pt x="5614764" y="4282480"/>
                  <a:pt x="5619750" y="4295775"/>
                </a:cubicBezTo>
                <a:cubicBezTo>
                  <a:pt x="5624347" y="4308032"/>
                  <a:pt x="5624118" y="4321843"/>
                  <a:pt x="5629275" y="4333875"/>
                </a:cubicBezTo>
                <a:cubicBezTo>
                  <a:pt x="5633784" y="4344397"/>
                  <a:pt x="5643205" y="4352211"/>
                  <a:pt x="5648325" y="4362450"/>
                </a:cubicBezTo>
                <a:cubicBezTo>
                  <a:pt x="5652815" y="4371430"/>
                  <a:pt x="5652974" y="4382248"/>
                  <a:pt x="5657850" y="4391025"/>
                </a:cubicBezTo>
                <a:cubicBezTo>
                  <a:pt x="5668969" y="4411039"/>
                  <a:pt x="5695950" y="4448175"/>
                  <a:pt x="5695950" y="4448175"/>
                </a:cubicBezTo>
                <a:cubicBezTo>
                  <a:pt x="5699125" y="4464050"/>
                  <a:pt x="5698235" y="4481320"/>
                  <a:pt x="5705475" y="4495800"/>
                </a:cubicBezTo>
                <a:cubicBezTo>
                  <a:pt x="5711499" y="4507848"/>
                  <a:pt x="5726220" y="4513414"/>
                  <a:pt x="5734050" y="4524375"/>
                </a:cubicBezTo>
                <a:cubicBezTo>
                  <a:pt x="5742303" y="4535929"/>
                  <a:pt x="5747827" y="4549292"/>
                  <a:pt x="5753100" y="4562475"/>
                </a:cubicBezTo>
                <a:cubicBezTo>
                  <a:pt x="5760558" y="4581119"/>
                  <a:pt x="5765800" y="4600575"/>
                  <a:pt x="5772150" y="4619625"/>
                </a:cubicBezTo>
                <a:lnTo>
                  <a:pt x="5781675" y="4648200"/>
                </a:lnTo>
                <a:lnTo>
                  <a:pt x="5791200" y="4676775"/>
                </a:lnTo>
                <a:cubicBezTo>
                  <a:pt x="5816623" y="4854735"/>
                  <a:pt x="5789704" y="4649101"/>
                  <a:pt x="5810250" y="5029200"/>
                </a:cubicBezTo>
                <a:cubicBezTo>
                  <a:pt x="5811462" y="5051618"/>
                  <a:pt x="5817646" y="5073525"/>
                  <a:pt x="5819775" y="5095875"/>
                </a:cubicBezTo>
                <a:cubicBezTo>
                  <a:pt x="5824000" y="5140238"/>
                  <a:pt x="5825440" y="5184829"/>
                  <a:pt x="5829300" y="5229225"/>
                </a:cubicBezTo>
                <a:cubicBezTo>
                  <a:pt x="5839792" y="5349883"/>
                  <a:pt x="5832070" y="5277076"/>
                  <a:pt x="5848350" y="5353050"/>
                </a:cubicBezTo>
                <a:cubicBezTo>
                  <a:pt x="5855134" y="5384710"/>
                  <a:pt x="5867400" y="5448300"/>
                  <a:pt x="5867400" y="5448300"/>
                </a:cubicBezTo>
                <a:cubicBezTo>
                  <a:pt x="5873750" y="5527675"/>
                  <a:pt x="5879451" y="5607105"/>
                  <a:pt x="5886450" y="5686425"/>
                </a:cubicBezTo>
                <a:cubicBezTo>
                  <a:pt x="5888977" y="5715065"/>
                  <a:pt x="5895376" y="5743405"/>
                  <a:pt x="5895975" y="5772150"/>
                </a:cubicBezTo>
                <a:cubicBezTo>
                  <a:pt x="5901729" y="6048333"/>
                  <a:pt x="5896594" y="6324725"/>
                  <a:pt x="5905500" y="6600825"/>
                </a:cubicBezTo>
                <a:cubicBezTo>
                  <a:pt x="5905853" y="6611761"/>
                  <a:pt x="5929136" y="6666794"/>
                  <a:pt x="5934075" y="6686550"/>
                </a:cubicBezTo>
                <a:cubicBezTo>
                  <a:pt x="5948470" y="6744131"/>
                  <a:pt x="5939460" y="6712231"/>
                  <a:pt x="5962650" y="6781800"/>
                </a:cubicBezTo>
                <a:lnTo>
                  <a:pt x="5972175" y="6810375"/>
                </a:lnTo>
                <a:cubicBezTo>
                  <a:pt x="5975350" y="6819900"/>
                  <a:pt x="5976131" y="6830596"/>
                  <a:pt x="5981700" y="6838950"/>
                </a:cubicBezTo>
                <a:cubicBezTo>
                  <a:pt x="5988050" y="6848475"/>
                  <a:pt x="5996101" y="6857064"/>
                  <a:pt x="6000750" y="6867525"/>
                </a:cubicBezTo>
                <a:cubicBezTo>
                  <a:pt x="6031672" y="6937099"/>
                  <a:pt x="5996402" y="6916876"/>
                  <a:pt x="6048375" y="6934200"/>
                </a:cubicBezTo>
                <a:cubicBezTo>
                  <a:pt x="6083300" y="6931025"/>
                  <a:pt x="6120418" y="6937264"/>
                  <a:pt x="6153150" y="6924675"/>
                </a:cubicBezTo>
                <a:cubicBezTo>
                  <a:pt x="6166403" y="6919578"/>
                  <a:pt x="6171747" y="6900767"/>
                  <a:pt x="6172200" y="6886575"/>
                </a:cubicBezTo>
                <a:cubicBezTo>
                  <a:pt x="6209248" y="5725732"/>
                  <a:pt x="6150256" y="6344011"/>
                  <a:pt x="6191250" y="5934075"/>
                </a:cubicBezTo>
                <a:cubicBezTo>
                  <a:pt x="6197736" y="4870427"/>
                  <a:pt x="6069400" y="3796177"/>
                  <a:pt x="6219825" y="2743200"/>
                </a:cubicBezTo>
                <a:cubicBezTo>
                  <a:pt x="6216650" y="1905000"/>
                  <a:pt x="6216486" y="1066783"/>
                  <a:pt x="6210300" y="228600"/>
                </a:cubicBezTo>
                <a:cubicBezTo>
                  <a:pt x="6209796" y="160252"/>
                  <a:pt x="6197266" y="166940"/>
                  <a:pt x="6181725" y="104775"/>
                </a:cubicBezTo>
                <a:cubicBezTo>
                  <a:pt x="6177041" y="86039"/>
                  <a:pt x="6181782" y="64393"/>
                  <a:pt x="6172200" y="47625"/>
                </a:cubicBezTo>
                <a:cubicBezTo>
                  <a:pt x="6165610" y="36092"/>
                  <a:pt x="6116637" y="0"/>
                  <a:pt x="609600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9" name="Group 188"/>
          <p:cNvGrpSpPr/>
          <p:nvPr/>
        </p:nvGrpSpPr>
        <p:grpSpPr>
          <a:xfrm>
            <a:off x="4628122" y="3058440"/>
            <a:ext cx="4533696" cy="2064953"/>
            <a:chOff x="4628122" y="3058440"/>
            <a:chExt cx="4533696" cy="2064953"/>
          </a:xfrm>
        </p:grpSpPr>
        <p:sp>
          <p:nvSpPr>
            <p:cNvPr id="190" name="Freeform 189"/>
            <p:cNvSpPr/>
            <p:nvPr/>
          </p:nvSpPr>
          <p:spPr>
            <a:xfrm rot="10800000">
              <a:off x="5546916" y="3197800"/>
              <a:ext cx="603822" cy="138275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  <a:gd name="connsiteX0" fmla="*/ 528013 w 605765"/>
                <a:gd name="connsiteY0" fmla="*/ 7328 h 130443"/>
                <a:gd name="connsiteX1" fmla="*/ 307714 w 605765"/>
                <a:gd name="connsiteY1" fmla="*/ 13808 h 130443"/>
                <a:gd name="connsiteX2" fmla="*/ 139251 w 605765"/>
                <a:gd name="connsiteY2" fmla="*/ 26767 h 130443"/>
                <a:gd name="connsiteX3" fmla="*/ 126292 w 605765"/>
                <a:gd name="connsiteY3" fmla="*/ 39727 h 130443"/>
                <a:gd name="connsiteX4" fmla="*/ 113334 w 605765"/>
                <a:gd name="connsiteY4" fmla="*/ 59166 h 130443"/>
                <a:gd name="connsiteX5" fmla="*/ 74457 w 605765"/>
                <a:gd name="connsiteY5" fmla="*/ 78605 h 130443"/>
                <a:gd name="connsiteX6" fmla="*/ 61499 w 605765"/>
                <a:gd name="connsiteY6" fmla="*/ 91565 h 130443"/>
                <a:gd name="connsiteX7" fmla="*/ 2243 w 605765"/>
                <a:gd name="connsiteY7" fmla="*/ 81375 h 130443"/>
                <a:gd name="connsiteX8" fmla="*/ 61499 w 605765"/>
                <a:gd name="connsiteY8" fmla="*/ 130443 h 130443"/>
                <a:gd name="connsiteX9" fmla="*/ 158689 w 605765"/>
                <a:gd name="connsiteY9" fmla="*/ 123963 h 130443"/>
                <a:gd name="connsiteX10" fmla="*/ 178127 w 605765"/>
                <a:gd name="connsiteY10" fmla="*/ 104524 h 130443"/>
                <a:gd name="connsiteX11" fmla="*/ 197565 w 605765"/>
                <a:gd name="connsiteY11" fmla="*/ 98044 h 130443"/>
                <a:gd name="connsiteX12" fmla="*/ 236441 w 605765"/>
                <a:gd name="connsiteY12" fmla="*/ 78605 h 130443"/>
                <a:gd name="connsiteX13" fmla="*/ 314194 w 605765"/>
                <a:gd name="connsiteY13" fmla="*/ 98044 h 130443"/>
                <a:gd name="connsiteX14" fmla="*/ 353070 w 605765"/>
                <a:gd name="connsiteY14" fmla="*/ 111004 h 130443"/>
                <a:gd name="connsiteX15" fmla="*/ 404905 w 605765"/>
                <a:gd name="connsiteY15" fmla="*/ 104524 h 130443"/>
                <a:gd name="connsiteX16" fmla="*/ 443781 w 605765"/>
                <a:gd name="connsiteY16" fmla="*/ 91565 h 130443"/>
                <a:gd name="connsiteX17" fmla="*/ 521533 w 605765"/>
                <a:gd name="connsiteY17" fmla="*/ 65646 h 130443"/>
                <a:gd name="connsiteX18" fmla="*/ 540972 w 605765"/>
                <a:gd name="connsiteY18" fmla="*/ 59166 h 130443"/>
                <a:gd name="connsiteX19" fmla="*/ 560410 w 605765"/>
                <a:gd name="connsiteY19" fmla="*/ 52686 h 130443"/>
                <a:gd name="connsiteX20" fmla="*/ 605765 w 605765"/>
                <a:gd name="connsiteY20" fmla="*/ 39727 h 130443"/>
                <a:gd name="connsiteX21" fmla="*/ 573368 w 605765"/>
                <a:gd name="connsiteY21" fmla="*/ 13808 h 130443"/>
                <a:gd name="connsiteX22" fmla="*/ 560410 w 605765"/>
                <a:gd name="connsiteY22" fmla="*/ 848 h 130443"/>
                <a:gd name="connsiteX23" fmla="*/ 528013 w 605765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78605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91816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427 h 130923"/>
                <a:gd name="connsiteX1" fmla="*/ 303390 w 603822"/>
                <a:gd name="connsiteY1" fmla="*/ 0 h 130923"/>
                <a:gd name="connsiteX2" fmla="*/ 137308 w 603822"/>
                <a:gd name="connsiteY2" fmla="*/ 27247 h 130923"/>
                <a:gd name="connsiteX3" fmla="*/ 124349 w 603822"/>
                <a:gd name="connsiteY3" fmla="*/ 40207 h 130923"/>
                <a:gd name="connsiteX4" fmla="*/ 111391 w 603822"/>
                <a:gd name="connsiteY4" fmla="*/ 54883 h 130923"/>
                <a:gd name="connsiteX5" fmla="*/ 72514 w 603822"/>
                <a:gd name="connsiteY5" fmla="*/ 64797 h 130923"/>
                <a:gd name="connsiteX6" fmla="*/ 38125 w 603822"/>
                <a:gd name="connsiteY6" fmla="*/ 65851 h 130923"/>
                <a:gd name="connsiteX7" fmla="*/ 300 w 603822"/>
                <a:gd name="connsiteY7" fmla="*/ 81855 h 130923"/>
                <a:gd name="connsiteX8" fmla="*/ 59556 w 603822"/>
                <a:gd name="connsiteY8" fmla="*/ 130923 h 130923"/>
                <a:gd name="connsiteX9" fmla="*/ 156746 w 603822"/>
                <a:gd name="connsiteY9" fmla="*/ 124443 h 130923"/>
                <a:gd name="connsiteX10" fmla="*/ 176184 w 603822"/>
                <a:gd name="connsiteY10" fmla="*/ 105004 h 130923"/>
                <a:gd name="connsiteX11" fmla="*/ 195622 w 603822"/>
                <a:gd name="connsiteY11" fmla="*/ 98524 h 130923"/>
                <a:gd name="connsiteX12" fmla="*/ 234498 w 603822"/>
                <a:gd name="connsiteY12" fmla="*/ 79085 h 130923"/>
                <a:gd name="connsiteX13" fmla="*/ 290820 w 603822"/>
                <a:gd name="connsiteY13" fmla="*/ 86618 h 130923"/>
                <a:gd name="connsiteX14" fmla="*/ 351127 w 603822"/>
                <a:gd name="connsiteY14" fmla="*/ 111484 h 130923"/>
                <a:gd name="connsiteX15" fmla="*/ 402962 w 603822"/>
                <a:gd name="connsiteY15" fmla="*/ 105004 h 130923"/>
                <a:gd name="connsiteX16" fmla="*/ 441838 w 603822"/>
                <a:gd name="connsiteY16" fmla="*/ 77757 h 130923"/>
                <a:gd name="connsiteX17" fmla="*/ 519590 w 603822"/>
                <a:gd name="connsiteY17" fmla="*/ 66126 h 130923"/>
                <a:gd name="connsiteX18" fmla="*/ 539029 w 603822"/>
                <a:gd name="connsiteY18" fmla="*/ 59646 h 130923"/>
                <a:gd name="connsiteX19" fmla="*/ 558467 w 603822"/>
                <a:gd name="connsiteY19" fmla="*/ 53166 h 130923"/>
                <a:gd name="connsiteX20" fmla="*/ 603822 w 603822"/>
                <a:gd name="connsiteY20" fmla="*/ 40207 h 130923"/>
                <a:gd name="connsiteX21" fmla="*/ 571425 w 603822"/>
                <a:gd name="connsiteY21" fmla="*/ 14288 h 130923"/>
                <a:gd name="connsiteX22" fmla="*/ 558467 w 603822"/>
                <a:gd name="connsiteY22" fmla="*/ 1328 h 130923"/>
                <a:gd name="connsiteX23" fmla="*/ 478445 w 603822"/>
                <a:gd name="connsiteY23" fmla="*/ 5427 h 130923"/>
                <a:gd name="connsiteX0" fmla="*/ 478445 w 603822"/>
                <a:gd name="connsiteY0" fmla="*/ 12779 h 138275"/>
                <a:gd name="connsiteX1" fmla="*/ 303390 w 603822"/>
                <a:gd name="connsiteY1" fmla="*/ 7352 h 138275"/>
                <a:gd name="connsiteX2" fmla="*/ 137308 w 603822"/>
                <a:gd name="connsiteY2" fmla="*/ 34599 h 138275"/>
                <a:gd name="connsiteX3" fmla="*/ 124349 w 603822"/>
                <a:gd name="connsiteY3" fmla="*/ 47559 h 138275"/>
                <a:gd name="connsiteX4" fmla="*/ 111391 w 603822"/>
                <a:gd name="connsiteY4" fmla="*/ 62235 h 138275"/>
                <a:gd name="connsiteX5" fmla="*/ 72514 w 603822"/>
                <a:gd name="connsiteY5" fmla="*/ 72149 h 138275"/>
                <a:gd name="connsiteX6" fmla="*/ 38125 w 603822"/>
                <a:gd name="connsiteY6" fmla="*/ 73203 h 138275"/>
                <a:gd name="connsiteX7" fmla="*/ 300 w 603822"/>
                <a:gd name="connsiteY7" fmla="*/ 89207 h 138275"/>
                <a:gd name="connsiteX8" fmla="*/ 59556 w 603822"/>
                <a:gd name="connsiteY8" fmla="*/ 138275 h 138275"/>
                <a:gd name="connsiteX9" fmla="*/ 156746 w 603822"/>
                <a:gd name="connsiteY9" fmla="*/ 131795 h 138275"/>
                <a:gd name="connsiteX10" fmla="*/ 176184 w 603822"/>
                <a:gd name="connsiteY10" fmla="*/ 112356 h 138275"/>
                <a:gd name="connsiteX11" fmla="*/ 195622 w 603822"/>
                <a:gd name="connsiteY11" fmla="*/ 105876 h 138275"/>
                <a:gd name="connsiteX12" fmla="*/ 234498 w 603822"/>
                <a:gd name="connsiteY12" fmla="*/ 86437 h 138275"/>
                <a:gd name="connsiteX13" fmla="*/ 290820 w 603822"/>
                <a:gd name="connsiteY13" fmla="*/ 93970 h 138275"/>
                <a:gd name="connsiteX14" fmla="*/ 351127 w 603822"/>
                <a:gd name="connsiteY14" fmla="*/ 118836 h 138275"/>
                <a:gd name="connsiteX15" fmla="*/ 402962 w 603822"/>
                <a:gd name="connsiteY15" fmla="*/ 112356 h 138275"/>
                <a:gd name="connsiteX16" fmla="*/ 441838 w 603822"/>
                <a:gd name="connsiteY16" fmla="*/ 85109 h 138275"/>
                <a:gd name="connsiteX17" fmla="*/ 519590 w 603822"/>
                <a:gd name="connsiteY17" fmla="*/ 73478 h 138275"/>
                <a:gd name="connsiteX18" fmla="*/ 539029 w 603822"/>
                <a:gd name="connsiteY18" fmla="*/ 66998 h 138275"/>
                <a:gd name="connsiteX19" fmla="*/ 558467 w 603822"/>
                <a:gd name="connsiteY19" fmla="*/ 60518 h 138275"/>
                <a:gd name="connsiteX20" fmla="*/ 603822 w 603822"/>
                <a:gd name="connsiteY20" fmla="*/ 47559 h 138275"/>
                <a:gd name="connsiteX21" fmla="*/ 571425 w 603822"/>
                <a:gd name="connsiteY21" fmla="*/ 21640 h 138275"/>
                <a:gd name="connsiteX22" fmla="*/ 558467 w 603822"/>
                <a:gd name="connsiteY22" fmla="*/ 8680 h 138275"/>
                <a:gd name="connsiteX23" fmla="*/ 478445 w 603822"/>
                <a:gd name="connsiteY23" fmla="*/ 12779 h 13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03822" h="138275">
                  <a:moveTo>
                    <a:pt x="478445" y="12779"/>
                  </a:moveTo>
                  <a:cubicBezTo>
                    <a:pt x="435932" y="12558"/>
                    <a:pt x="359689" y="22800"/>
                    <a:pt x="303390" y="7352"/>
                  </a:cubicBezTo>
                  <a:cubicBezTo>
                    <a:pt x="229865" y="-12823"/>
                    <a:pt x="203314" y="12595"/>
                    <a:pt x="137308" y="34599"/>
                  </a:cubicBezTo>
                  <a:cubicBezTo>
                    <a:pt x="132988" y="38919"/>
                    <a:pt x="128669" y="42953"/>
                    <a:pt x="124349" y="47559"/>
                  </a:cubicBezTo>
                  <a:cubicBezTo>
                    <a:pt x="120030" y="52165"/>
                    <a:pt x="120030" y="58137"/>
                    <a:pt x="111391" y="62235"/>
                  </a:cubicBezTo>
                  <a:cubicBezTo>
                    <a:pt x="102752" y="66333"/>
                    <a:pt x="88323" y="66879"/>
                    <a:pt x="72514" y="72149"/>
                  </a:cubicBezTo>
                  <a:cubicBezTo>
                    <a:pt x="68195" y="76469"/>
                    <a:pt x="50161" y="70360"/>
                    <a:pt x="38125" y="73203"/>
                  </a:cubicBezTo>
                  <a:cubicBezTo>
                    <a:pt x="26089" y="76046"/>
                    <a:pt x="-3272" y="78362"/>
                    <a:pt x="300" y="89207"/>
                  </a:cubicBezTo>
                  <a:cubicBezTo>
                    <a:pt x="3872" y="100052"/>
                    <a:pt x="49349" y="134872"/>
                    <a:pt x="59556" y="138275"/>
                  </a:cubicBezTo>
                  <a:cubicBezTo>
                    <a:pt x="91953" y="136115"/>
                    <a:pt x="125051" y="138839"/>
                    <a:pt x="156746" y="131795"/>
                  </a:cubicBezTo>
                  <a:cubicBezTo>
                    <a:pt x="165691" y="129807"/>
                    <a:pt x="168560" y="117439"/>
                    <a:pt x="176184" y="112356"/>
                  </a:cubicBezTo>
                  <a:cubicBezTo>
                    <a:pt x="181867" y="108567"/>
                    <a:pt x="189513" y="108931"/>
                    <a:pt x="195622" y="105876"/>
                  </a:cubicBezTo>
                  <a:cubicBezTo>
                    <a:pt x="245864" y="80754"/>
                    <a:pt x="185640" y="102725"/>
                    <a:pt x="234498" y="86437"/>
                  </a:cubicBezTo>
                  <a:cubicBezTo>
                    <a:pt x="360339" y="100421"/>
                    <a:pt x="226542" y="79423"/>
                    <a:pt x="290820" y="93970"/>
                  </a:cubicBezTo>
                  <a:cubicBezTo>
                    <a:pt x="304143" y="96985"/>
                    <a:pt x="332437" y="115772"/>
                    <a:pt x="351127" y="118836"/>
                  </a:cubicBezTo>
                  <a:cubicBezTo>
                    <a:pt x="369817" y="121900"/>
                    <a:pt x="387844" y="117977"/>
                    <a:pt x="402962" y="112356"/>
                  </a:cubicBezTo>
                  <a:cubicBezTo>
                    <a:pt x="418080" y="106735"/>
                    <a:pt x="428879" y="89429"/>
                    <a:pt x="441838" y="85109"/>
                  </a:cubicBezTo>
                  <a:lnTo>
                    <a:pt x="519590" y="73478"/>
                  </a:lnTo>
                  <a:lnTo>
                    <a:pt x="539029" y="66998"/>
                  </a:lnTo>
                  <a:cubicBezTo>
                    <a:pt x="545508" y="64838"/>
                    <a:pt x="551841" y="62175"/>
                    <a:pt x="558467" y="60518"/>
                  </a:cubicBezTo>
                  <a:cubicBezTo>
                    <a:pt x="591010" y="52381"/>
                    <a:pt x="575936" y="56854"/>
                    <a:pt x="603822" y="47559"/>
                  </a:cubicBezTo>
                  <a:cubicBezTo>
                    <a:pt x="578010" y="8838"/>
                    <a:pt x="606201" y="42507"/>
                    <a:pt x="571425" y="21640"/>
                  </a:cubicBezTo>
                  <a:cubicBezTo>
                    <a:pt x="566187" y="18497"/>
                    <a:pt x="564457" y="9878"/>
                    <a:pt x="558467" y="8680"/>
                  </a:cubicBezTo>
                  <a:cubicBezTo>
                    <a:pt x="541524" y="5291"/>
                    <a:pt x="520958" y="13000"/>
                    <a:pt x="478445" y="1277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Freeform 190"/>
            <p:cNvSpPr/>
            <p:nvPr/>
          </p:nvSpPr>
          <p:spPr>
            <a:xfrm rot="21244323">
              <a:off x="4934246" y="3279615"/>
              <a:ext cx="843753" cy="198456"/>
            </a:xfrm>
            <a:custGeom>
              <a:avLst/>
              <a:gdLst>
                <a:gd name="connsiteX0" fmla="*/ 79188 w 843753"/>
                <a:gd name="connsiteY0" fmla="*/ 6799 h 240069"/>
                <a:gd name="connsiteX1" fmla="*/ 267089 w 843753"/>
                <a:gd name="connsiteY1" fmla="*/ 19758 h 240069"/>
                <a:gd name="connsiteX2" fmla="*/ 312445 w 843753"/>
                <a:gd name="connsiteY2" fmla="*/ 32717 h 240069"/>
                <a:gd name="connsiteX3" fmla="*/ 364280 w 843753"/>
                <a:gd name="connsiteY3" fmla="*/ 45677 h 240069"/>
                <a:gd name="connsiteX4" fmla="*/ 409635 w 843753"/>
                <a:gd name="connsiteY4" fmla="*/ 71596 h 240069"/>
                <a:gd name="connsiteX5" fmla="*/ 435553 w 843753"/>
                <a:gd name="connsiteY5" fmla="*/ 91035 h 240069"/>
                <a:gd name="connsiteX6" fmla="*/ 467950 w 843753"/>
                <a:gd name="connsiteY6" fmla="*/ 97515 h 240069"/>
                <a:gd name="connsiteX7" fmla="*/ 500346 w 843753"/>
                <a:gd name="connsiteY7" fmla="*/ 110474 h 240069"/>
                <a:gd name="connsiteX8" fmla="*/ 519785 w 843753"/>
                <a:gd name="connsiteY8" fmla="*/ 116954 h 240069"/>
                <a:gd name="connsiteX9" fmla="*/ 552181 w 843753"/>
                <a:gd name="connsiteY9" fmla="*/ 129914 h 240069"/>
                <a:gd name="connsiteX10" fmla="*/ 701207 w 843753"/>
                <a:gd name="connsiteY10" fmla="*/ 136393 h 240069"/>
                <a:gd name="connsiteX11" fmla="*/ 830794 w 843753"/>
                <a:gd name="connsiteY11" fmla="*/ 142873 h 240069"/>
                <a:gd name="connsiteX12" fmla="*/ 843753 w 843753"/>
                <a:gd name="connsiteY12" fmla="*/ 155833 h 240069"/>
                <a:gd name="connsiteX13" fmla="*/ 791918 w 843753"/>
                <a:gd name="connsiteY13" fmla="*/ 188231 h 240069"/>
                <a:gd name="connsiteX14" fmla="*/ 772480 w 843753"/>
                <a:gd name="connsiteY14" fmla="*/ 194711 h 240069"/>
                <a:gd name="connsiteX15" fmla="*/ 753042 w 843753"/>
                <a:gd name="connsiteY15" fmla="*/ 207671 h 240069"/>
                <a:gd name="connsiteX16" fmla="*/ 701207 w 843753"/>
                <a:gd name="connsiteY16" fmla="*/ 220630 h 240069"/>
                <a:gd name="connsiteX17" fmla="*/ 655851 w 843753"/>
                <a:gd name="connsiteY17" fmla="*/ 233590 h 240069"/>
                <a:gd name="connsiteX18" fmla="*/ 616975 w 843753"/>
                <a:gd name="connsiteY18" fmla="*/ 240069 h 240069"/>
                <a:gd name="connsiteX19" fmla="*/ 493867 w 843753"/>
                <a:gd name="connsiteY19" fmla="*/ 233590 h 240069"/>
                <a:gd name="connsiteX20" fmla="*/ 474429 w 843753"/>
                <a:gd name="connsiteY20" fmla="*/ 220630 h 240069"/>
                <a:gd name="connsiteX21" fmla="*/ 454991 w 843753"/>
                <a:gd name="connsiteY21" fmla="*/ 214150 h 240069"/>
                <a:gd name="connsiteX22" fmla="*/ 422594 w 843753"/>
                <a:gd name="connsiteY22" fmla="*/ 188231 h 240069"/>
                <a:gd name="connsiteX23" fmla="*/ 403156 w 843753"/>
                <a:gd name="connsiteY23" fmla="*/ 175272 h 240069"/>
                <a:gd name="connsiteX24" fmla="*/ 390197 w 843753"/>
                <a:gd name="connsiteY24" fmla="*/ 162312 h 240069"/>
                <a:gd name="connsiteX25" fmla="*/ 351321 w 843753"/>
                <a:gd name="connsiteY25" fmla="*/ 136393 h 240069"/>
                <a:gd name="connsiteX26" fmla="*/ 331883 w 843753"/>
                <a:gd name="connsiteY26" fmla="*/ 123434 h 240069"/>
                <a:gd name="connsiteX27" fmla="*/ 305966 w 843753"/>
                <a:gd name="connsiteY27" fmla="*/ 116954 h 240069"/>
                <a:gd name="connsiteX28" fmla="*/ 267089 w 843753"/>
                <a:gd name="connsiteY28" fmla="*/ 103995 h 240069"/>
                <a:gd name="connsiteX29" fmla="*/ 247651 w 843753"/>
                <a:gd name="connsiteY29" fmla="*/ 97515 h 240069"/>
                <a:gd name="connsiteX30" fmla="*/ 202296 w 843753"/>
                <a:gd name="connsiteY30" fmla="*/ 84555 h 240069"/>
                <a:gd name="connsiteX31" fmla="*/ 143982 w 843753"/>
                <a:gd name="connsiteY31" fmla="*/ 71596 h 240069"/>
                <a:gd name="connsiteX32" fmla="*/ 118064 w 843753"/>
                <a:gd name="connsiteY32" fmla="*/ 65116 h 240069"/>
                <a:gd name="connsiteX33" fmla="*/ 46791 w 843753"/>
                <a:gd name="connsiteY33" fmla="*/ 58636 h 240069"/>
                <a:gd name="connsiteX34" fmla="*/ 20874 w 843753"/>
                <a:gd name="connsiteY34" fmla="*/ 52157 h 240069"/>
                <a:gd name="connsiteX35" fmla="*/ 1436 w 843753"/>
                <a:gd name="connsiteY35" fmla="*/ 45677 h 240069"/>
                <a:gd name="connsiteX36" fmla="*/ 7915 w 843753"/>
                <a:gd name="connsiteY36" fmla="*/ 6799 h 240069"/>
                <a:gd name="connsiteX37" fmla="*/ 27353 w 843753"/>
                <a:gd name="connsiteY37" fmla="*/ 319 h 240069"/>
                <a:gd name="connsiteX38" fmla="*/ 79188 w 843753"/>
                <a:gd name="connsiteY38" fmla="*/ 6799 h 2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843753" h="240069">
                  <a:moveTo>
                    <a:pt x="79188" y="6799"/>
                  </a:moveTo>
                  <a:cubicBezTo>
                    <a:pt x="119144" y="10039"/>
                    <a:pt x="196393" y="476"/>
                    <a:pt x="267089" y="19758"/>
                  </a:cubicBezTo>
                  <a:cubicBezTo>
                    <a:pt x="282259" y="23895"/>
                    <a:pt x="297252" y="28665"/>
                    <a:pt x="312445" y="32717"/>
                  </a:cubicBezTo>
                  <a:cubicBezTo>
                    <a:pt x="329654" y="37306"/>
                    <a:pt x="364280" y="45677"/>
                    <a:pt x="364280" y="45677"/>
                  </a:cubicBezTo>
                  <a:cubicBezTo>
                    <a:pt x="458229" y="116143"/>
                    <a:pt x="340381" y="32020"/>
                    <a:pt x="409635" y="71596"/>
                  </a:cubicBezTo>
                  <a:cubicBezTo>
                    <a:pt x="419011" y="76954"/>
                    <a:pt x="425685" y="86649"/>
                    <a:pt x="435553" y="91035"/>
                  </a:cubicBezTo>
                  <a:cubicBezTo>
                    <a:pt x="445617" y="95508"/>
                    <a:pt x="457402" y="94350"/>
                    <a:pt x="467950" y="97515"/>
                  </a:cubicBezTo>
                  <a:cubicBezTo>
                    <a:pt x="479090" y="100857"/>
                    <a:pt x="489456" y="106390"/>
                    <a:pt x="500346" y="110474"/>
                  </a:cubicBezTo>
                  <a:cubicBezTo>
                    <a:pt x="506741" y="112872"/>
                    <a:pt x="513390" y="114556"/>
                    <a:pt x="519785" y="116954"/>
                  </a:cubicBezTo>
                  <a:cubicBezTo>
                    <a:pt x="530675" y="121038"/>
                    <a:pt x="540616" y="128675"/>
                    <a:pt x="552181" y="129914"/>
                  </a:cubicBezTo>
                  <a:cubicBezTo>
                    <a:pt x="601620" y="135211"/>
                    <a:pt x="651538" y="134083"/>
                    <a:pt x="701207" y="136393"/>
                  </a:cubicBezTo>
                  <a:lnTo>
                    <a:pt x="830794" y="142873"/>
                  </a:lnTo>
                  <a:cubicBezTo>
                    <a:pt x="835114" y="147193"/>
                    <a:pt x="843753" y="149724"/>
                    <a:pt x="843753" y="155833"/>
                  </a:cubicBezTo>
                  <a:cubicBezTo>
                    <a:pt x="843753" y="179792"/>
                    <a:pt x="802161" y="184816"/>
                    <a:pt x="791918" y="188231"/>
                  </a:cubicBezTo>
                  <a:cubicBezTo>
                    <a:pt x="785439" y="190391"/>
                    <a:pt x="778163" y="190922"/>
                    <a:pt x="772480" y="194711"/>
                  </a:cubicBezTo>
                  <a:cubicBezTo>
                    <a:pt x="766001" y="199031"/>
                    <a:pt x="760361" y="205010"/>
                    <a:pt x="753042" y="207671"/>
                  </a:cubicBezTo>
                  <a:cubicBezTo>
                    <a:pt x="736304" y="213758"/>
                    <a:pt x="718103" y="214997"/>
                    <a:pt x="701207" y="220630"/>
                  </a:cubicBezTo>
                  <a:cubicBezTo>
                    <a:pt x="682681" y="226806"/>
                    <a:pt x="676190" y="229522"/>
                    <a:pt x="655851" y="233590"/>
                  </a:cubicBezTo>
                  <a:cubicBezTo>
                    <a:pt x="642969" y="236166"/>
                    <a:pt x="629934" y="237909"/>
                    <a:pt x="616975" y="240069"/>
                  </a:cubicBezTo>
                  <a:cubicBezTo>
                    <a:pt x="575939" y="237909"/>
                    <a:pt x="534583" y="239142"/>
                    <a:pt x="493867" y="233590"/>
                  </a:cubicBezTo>
                  <a:cubicBezTo>
                    <a:pt x="486151" y="232538"/>
                    <a:pt x="481394" y="224113"/>
                    <a:pt x="474429" y="220630"/>
                  </a:cubicBezTo>
                  <a:cubicBezTo>
                    <a:pt x="468320" y="217575"/>
                    <a:pt x="461100" y="217205"/>
                    <a:pt x="454991" y="214150"/>
                  </a:cubicBezTo>
                  <a:cubicBezTo>
                    <a:pt x="428398" y="200853"/>
                    <a:pt x="442685" y="204304"/>
                    <a:pt x="422594" y="188231"/>
                  </a:cubicBezTo>
                  <a:cubicBezTo>
                    <a:pt x="416513" y="183366"/>
                    <a:pt x="409237" y="180137"/>
                    <a:pt x="403156" y="175272"/>
                  </a:cubicBezTo>
                  <a:cubicBezTo>
                    <a:pt x="398386" y="171456"/>
                    <a:pt x="395084" y="165978"/>
                    <a:pt x="390197" y="162312"/>
                  </a:cubicBezTo>
                  <a:cubicBezTo>
                    <a:pt x="377738" y="152967"/>
                    <a:pt x="364280" y="145033"/>
                    <a:pt x="351321" y="136393"/>
                  </a:cubicBezTo>
                  <a:cubicBezTo>
                    <a:pt x="344842" y="132073"/>
                    <a:pt x="339438" y="125323"/>
                    <a:pt x="331883" y="123434"/>
                  </a:cubicBezTo>
                  <a:cubicBezTo>
                    <a:pt x="323244" y="121274"/>
                    <a:pt x="314495" y="119513"/>
                    <a:pt x="305966" y="116954"/>
                  </a:cubicBezTo>
                  <a:cubicBezTo>
                    <a:pt x="292882" y="113029"/>
                    <a:pt x="280048" y="108315"/>
                    <a:pt x="267089" y="103995"/>
                  </a:cubicBezTo>
                  <a:cubicBezTo>
                    <a:pt x="260610" y="101835"/>
                    <a:pt x="254277" y="99172"/>
                    <a:pt x="247651" y="97515"/>
                  </a:cubicBezTo>
                  <a:cubicBezTo>
                    <a:pt x="166564" y="77241"/>
                    <a:pt x="267414" y="103160"/>
                    <a:pt x="202296" y="84555"/>
                  </a:cubicBezTo>
                  <a:cubicBezTo>
                    <a:pt x="174659" y="76659"/>
                    <a:pt x="174024" y="78273"/>
                    <a:pt x="143982" y="71596"/>
                  </a:cubicBezTo>
                  <a:cubicBezTo>
                    <a:pt x="135289" y="69664"/>
                    <a:pt x="126891" y="66293"/>
                    <a:pt x="118064" y="65116"/>
                  </a:cubicBezTo>
                  <a:cubicBezTo>
                    <a:pt x="94418" y="61963"/>
                    <a:pt x="70549" y="60796"/>
                    <a:pt x="46791" y="58636"/>
                  </a:cubicBezTo>
                  <a:cubicBezTo>
                    <a:pt x="38152" y="56476"/>
                    <a:pt x="29436" y="54603"/>
                    <a:pt x="20874" y="52157"/>
                  </a:cubicBezTo>
                  <a:cubicBezTo>
                    <a:pt x="14307" y="50281"/>
                    <a:pt x="3312" y="52244"/>
                    <a:pt x="1436" y="45677"/>
                  </a:cubicBezTo>
                  <a:cubicBezTo>
                    <a:pt x="-2173" y="33044"/>
                    <a:pt x="1397" y="18206"/>
                    <a:pt x="7915" y="6799"/>
                  </a:cubicBezTo>
                  <a:cubicBezTo>
                    <a:pt x="11303" y="869"/>
                    <a:pt x="20547" y="886"/>
                    <a:pt x="27353" y="319"/>
                  </a:cubicBezTo>
                  <a:cubicBezTo>
                    <a:pt x="46724" y="-1295"/>
                    <a:pt x="39232" y="3559"/>
                    <a:pt x="79188" y="679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92" name="Group 191"/>
            <p:cNvGrpSpPr/>
            <p:nvPr/>
          </p:nvGrpSpPr>
          <p:grpSpPr>
            <a:xfrm>
              <a:off x="6051522" y="3058440"/>
              <a:ext cx="3110296" cy="2064953"/>
              <a:chOff x="6051522" y="3058440"/>
              <a:chExt cx="3110296" cy="2064953"/>
            </a:xfrm>
            <a:solidFill>
              <a:srgbClr val="E8DCD1"/>
            </a:solid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95" name="Freeform 194"/>
              <p:cNvSpPr/>
              <p:nvPr/>
            </p:nvSpPr>
            <p:spPr>
              <a:xfrm>
                <a:off x="7736117" y="3304670"/>
                <a:ext cx="1425701" cy="1818723"/>
              </a:xfrm>
              <a:custGeom>
                <a:avLst/>
                <a:gdLst>
                  <a:gd name="connsiteX0" fmla="*/ 1360908 w 1425701"/>
                  <a:gd name="connsiteY0" fmla="*/ 1814328 h 1818723"/>
                  <a:gd name="connsiteX1" fmla="*/ 1373866 w 1425701"/>
                  <a:gd name="connsiteY1" fmla="*/ 1730092 h 1818723"/>
                  <a:gd name="connsiteX2" fmla="*/ 1380346 w 1425701"/>
                  <a:gd name="connsiteY2" fmla="*/ 1606977 h 1818723"/>
                  <a:gd name="connsiteX3" fmla="*/ 1373866 w 1425701"/>
                  <a:gd name="connsiteY3" fmla="*/ 1270030 h 1818723"/>
                  <a:gd name="connsiteX4" fmla="*/ 1367387 w 1425701"/>
                  <a:gd name="connsiteY4" fmla="*/ 1244111 h 1818723"/>
                  <a:gd name="connsiteX5" fmla="*/ 1360908 w 1425701"/>
                  <a:gd name="connsiteY5" fmla="*/ 1153394 h 1818723"/>
                  <a:gd name="connsiteX6" fmla="*/ 1347949 w 1425701"/>
                  <a:gd name="connsiteY6" fmla="*/ 1062678 h 1818723"/>
                  <a:gd name="connsiteX7" fmla="*/ 1367387 w 1425701"/>
                  <a:gd name="connsiteY7" fmla="*/ 673893 h 1818723"/>
                  <a:gd name="connsiteX8" fmla="*/ 1380346 w 1425701"/>
                  <a:gd name="connsiteY8" fmla="*/ 628535 h 1818723"/>
                  <a:gd name="connsiteX9" fmla="*/ 1386825 w 1425701"/>
                  <a:gd name="connsiteY9" fmla="*/ 596136 h 1818723"/>
                  <a:gd name="connsiteX10" fmla="*/ 1412743 w 1425701"/>
                  <a:gd name="connsiteY10" fmla="*/ 531339 h 1818723"/>
                  <a:gd name="connsiteX11" fmla="*/ 1425701 w 1425701"/>
                  <a:gd name="connsiteY11" fmla="*/ 479501 h 1818723"/>
                  <a:gd name="connsiteX12" fmla="*/ 1419222 w 1425701"/>
                  <a:gd name="connsiteY12" fmla="*/ 336947 h 1818723"/>
                  <a:gd name="connsiteX13" fmla="*/ 1412743 w 1425701"/>
                  <a:gd name="connsiteY13" fmla="*/ 317507 h 1818723"/>
                  <a:gd name="connsiteX14" fmla="*/ 1380346 w 1425701"/>
                  <a:gd name="connsiteY14" fmla="*/ 265669 h 1818723"/>
                  <a:gd name="connsiteX15" fmla="*/ 1367387 w 1425701"/>
                  <a:gd name="connsiteY15" fmla="*/ 246230 h 1818723"/>
                  <a:gd name="connsiteX16" fmla="*/ 1347949 w 1425701"/>
                  <a:gd name="connsiteY16" fmla="*/ 226791 h 1818723"/>
                  <a:gd name="connsiteX17" fmla="*/ 1322031 w 1425701"/>
                  <a:gd name="connsiteY17" fmla="*/ 187912 h 1818723"/>
                  <a:gd name="connsiteX18" fmla="*/ 1289635 w 1425701"/>
                  <a:gd name="connsiteY18" fmla="*/ 142554 h 1818723"/>
                  <a:gd name="connsiteX19" fmla="*/ 1276676 w 1425701"/>
                  <a:gd name="connsiteY19" fmla="*/ 123115 h 1818723"/>
                  <a:gd name="connsiteX20" fmla="*/ 1237800 w 1425701"/>
                  <a:gd name="connsiteY20" fmla="*/ 84237 h 1818723"/>
                  <a:gd name="connsiteX21" fmla="*/ 1205403 w 1425701"/>
                  <a:gd name="connsiteY21" fmla="*/ 58318 h 1818723"/>
                  <a:gd name="connsiteX22" fmla="*/ 1179485 w 1425701"/>
                  <a:gd name="connsiteY22" fmla="*/ 51838 h 1818723"/>
                  <a:gd name="connsiteX23" fmla="*/ 1108212 w 1425701"/>
                  <a:gd name="connsiteY23" fmla="*/ 32399 h 1818723"/>
                  <a:gd name="connsiteX24" fmla="*/ 687054 w 1425701"/>
                  <a:gd name="connsiteY24" fmla="*/ 25919 h 1818723"/>
                  <a:gd name="connsiteX25" fmla="*/ 648178 w 1425701"/>
                  <a:gd name="connsiteY25" fmla="*/ 6480 h 1818723"/>
                  <a:gd name="connsiteX26" fmla="*/ 628740 w 1425701"/>
                  <a:gd name="connsiteY26" fmla="*/ 0 h 1818723"/>
                  <a:gd name="connsiteX27" fmla="*/ 434359 w 1425701"/>
                  <a:gd name="connsiteY27" fmla="*/ 6480 h 1818723"/>
                  <a:gd name="connsiteX28" fmla="*/ 19680 w 1425701"/>
                  <a:gd name="connsiteY28" fmla="*/ 6480 h 1818723"/>
                  <a:gd name="connsiteX29" fmla="*/ 242 w 1425701"/>
                  <a:gd name="connsiteY29" fmla="*/ 12959 h 1818723"/>
                  <a:gd name="connsiteX30" fmla="*/ 13200 w 1425701"/>
                  <a:gd name="connsiteY30" fmla="*/ 25919 h 1818723"/>
                  <a:gd name="connsiteX31" fmla="*/ 32638 w 1425701"/>
                  <a:gd name="connsiteY31" fmla="*/ 38878 h 1818723"/>
                  <a:gd name="connsiteX32" fmla="*/ 162226 w 1425701"/>
                  <a:gd name="connsiteY32" fmla="*/ 45358 h 1818723"/>
                  <a:gd name="connsiteX33" fmla="*/ 550987 w 1425701"/>
                  <a:gd name="connsiteY33" fmla="*/ 51838 h 1818723"/>
                  <a:gd name="connsiteX34" fmla="*/ 589864 w 1425701"/>
                  <a:gd name="connsiteY34" fmla="*/ 77757 h 1818723"/>
                  <a:gd name="connsiteX35" fmla="*/ 609302 w 1425701"/>
                  <a:gd name="connsiteY35" fmla="*/ 90716 h 1818723"/>
                  <a:gd name="connsiteX36" fmla="*/ 641698 w 1425701"/>
                  <a:gd name="connsiteY36" fmla="*/ 116635 h 1818723"/>
                  <a:gd name="connsiteX37" fmla="*/ 680575 w 1425701"/>
                  <a:gd name="connsiteY37" fmla="*/ 142554 h 1818723"/>
                  <a:gd name="connsiteX38" fmla="*/ 719451 w 1425701"/>
                  <a:gd name="connsiteY38" fmla="*/ 174953 h 1818723"/>
                  <a:gd name="connsiteX39" fmla="*/ 738889 w 1425701"/>
                  <a:gd name="connsiteY39" fmla="*/ 181433 h 1818723"/>
                  <a:gd name="connsiteX40" fmla="*/ 764806 w 1425701"/>
                  <a:gd name="connsiteY40" fmla="*/ 194392 h 1818723"/>
                  <a:gd name="connsiteX41" fmla="*/ 920311 w 1425701"/>
                  <a:gd name="connsiteY41" fmla="*/ 187912 h 1818723"/>
                  <a:gd name="connsiteX42" fmla="*/ 965667 w 1425701"/>
                  <a:gd name="connsiteY42" fmla="*/ 174953 h 1818723"/>
                  <a:gd name="connsiteX43" fmla="*/ 991584 w 1425701"/>
                  <a:gd name="connsiteY43" fmla="*/ 168473 h 1818723"/>
                  <a:gd name="connsiteX44" fmla="*/ 1011022 w 1425701"/>
                  <a:gd name="connsiteY44" fmla="*/ 155514 h 1818723"/>
                  <a:gd name="connsiteX45" fmla="*/ 1082295 w 1425701"/>
                  <a:gd name="connsiteY45" fmla="*/ 136075 h 1818723"/>
                  <a:gd name="connsiteX46" fmla="*/ 1166527 w 1425701"/>
                  <a:gd name="connsiteY46" fmla="*/ 142554 h 1818723"/>
                  <a:gd name="connsiteX47" fmla="*/ 1179485 w 1425701"/>
                  <a:gd name="connsiteY47" fmla="*/ 155514 h 1818723"/>
                  <a:gd name="connsiteX48" fmla="*/ 1205403 w 1425701"/>
                  <a:gd name="connsiteY48" fmla="*/ 168473 h 1818723"/>
                  <a:gd name="connsiteX49" fmla="*/ 1257238 w 1425701"/>
                  <a:gd name="connsiteY49" fmla="*/ 220311 h 1818723"/>
                  <a:gd name="connsiteX50" fmla="*/ 1270197 w 1425701"/>
                  <a:gd name="connsiteY50" fmla="*/ 233271 h 1818723"/>
                  <a:gd name="connsiteX51" fmla="*/ 1296114 w 1425701"/>
                  <a:gd name="connsiteY51" fmla="*/ 278629 h 1818723"/>
                  <a:gd name="connsiteX52" fmla="*/ 1309073 w 1425701"/>
                  <a:gd name="connsiteY52" fmla="*/ 336947 h 1818723"/>
                  <a:gd name="connsiteX53" fmla="*/ 1315552 w 1425701"/>
                  <a:gd name="connsiteY53" fmla="*/ 362866 h 1818723"/>
                  <a:gd name="connsiteX54" fmla="*/ 1315552 w 1425701"/>
                  <a:gd name="connsiteY54" fmla="*/ 485981 h 1818723"/>
                  <a:gd name="connsiteX55" fmla="*/ 1302593 w 1425701"/>
                  <a:gd name="connsiteY55" fmla="*/ 511900 h 1818723"/>
                  <a:gd name="connsiteX56" fmla="*/ 1296114 w 1425701"/>
                  <a:gd name="connsiteY56" fmla="*/ 531339 h 1818723"/>
                  <a:gd name="connsiteX57" fmla="*/ 1283155 w 1425701"/>
                  <a:gd name="connsiteY57" fmla="*/ 602616 h 1818723"/>
                  <a:gd name="connsiteX58" fmla="*/ 1276676 w 1425701"/>
                  <a:gd name="connsiteY58" fmla="*/ 628535 h 1818723"/>
                  <a:gd name="connsiteX59" fmla="*/ 1270197 w 1425701"/>
                  <a:gd name="connsiteY59" fmla="*/ 667414 h 1818723"/>
                  <a:gd name="connsiteX60" fmla="*/ 1257238 w 1425701"/>
                  <a:gd name="connsiteY60" fmla="*/ 706292 h 1818723"/>
                  <a:gd name="connsiteX61" fmla="*/ 1250758 w 1425701"/>
                  <a:gd name="connsiteY61" fmla="*/ 732211 h 1818723"/>
                  <a:gd name="connsiteX62" fmla="*/ 1237800 w 1425701"/>
                  <a:gd name="connsiteY62" fmla="*/ 771090 h 1818723"/>
                  <a:gd name="connsiteX63" fmla="*/ 1237800 w 1425701"/>
                  <a:gd name="connsiteY63" fmla="*/ 1056198 h 1818723"/>
                  <a:gd name="connsiteX64" fmla="*/ 1250758 w 1425701"/>
                  <a:gd name="connsiteY64" fmla="*/ 1088597 h 1818723"/>
                  <a:gd name="connsiteX65" fmla="*/ 1257238 w 1425701"/>
                  <a:gd name="connsiteY65" fmla="*/ 1120996 h 1818723"/>
                  <a:gd name="connsiteX66" fmla="*/ 1276676 w 1425701"/>
                  <a:gd name="connsiteY66" fmla="*/ 1127476 h 1818723"/>
                  <a:gd name="connsiteX67" fmla="*/ 1283155 w 1425701"/>
                  <a:gd name="connsiteY67" fmla="*/ 1146915 h 1818723"/>
                  <a:gd name="connsiteX68" fmla="*/ 1296114 w 1425701"/>
                  <a:gd name="connsiteY68" fmla="*/ 1205232 h 1818723"/>
                  <a:gd name="connsiteX69" fmla="*/ 1309073 w 1425701"/>
                  <a:gd name="connsiteY69" fmla="*/ 1231151 h 1818723"/>
                  <a:gd name="connsiteX70" fmla="*/ 1309073 w 1425701"/>
                  <a:gd name="connsiteY70" fmla="*/ 1373706 h 1818723"/>
                  <a:gd name="connsiteX71" fmla="*/ 1289635 w 1425701"/>
                  <a:gd name="connsiteY71" fmla="*/ 1393145 h 1818723"/>
                  <a:gd name="connsiteX72" fmla="*/ 1289635 w 1425701"/>
                  <a:gd name="connsiteY72" fmla="*/ 1542179 h 1818723"/>
                  <a:gd name="connsiteX73" fmla="*/ 1302593 w 1425701"/>
                  <a:gd name="connsiteY73" fmla="*/ 1581058 h 1818723"/>
                  <a:gd name="connsiteX74" fmla="*/ 1309073 w 1425701"/>
                  <a:gd name="connsiteY74" fmla="*/ 1801369 h 1818723"/>
                  <a:gd name="connsiteX75" fmla="*/ 1328511 w 1425701"/>
                  <a:gd name="connsiteY75" fmla="*/ 1814328 h 1818723"/>
                  <a:gd name="connsiteX76" fmla="*/ 1354428 w 1425701"/>
                  <a:gd name="connsiteY76" fmla="*/ 1807849 h 1818723"/>
                  <a:gd name="connsiteX77" fmla="*/ 1360908 w 1425701"/>
                  <a:gd name="connsiteY77" fmla="*/ 1814328 h 1818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1425701" h="1818723">
                    <a:moveTo>
                      <a:pt x="1360908" y="1814328"/>
                    </a:moveTo>
                    <a:cubicBezTo>
                      <a:pt x="1364148" y="1801369"/>
                      <a:pt x="1372675" y="1745578"/>
                      <a:pt x="1373866" y="1730092"/>
                    </a:cubicBezTo>
                    <a:cubicBezTo>
                      <a:pt x="1377018" y="1689118"/>
                      <a:pt x="1378186" y="1648015"/>
                      <a:pt x="1380346" y="1606977"/>
                    </a:cubicBezTo>
                    <a:cubicBezTo>
                      <a:pt x="1378186" y="1494661"/>
                      <a:pt x="1377875" y="1382295"/>
                      <a:pt x="1373866" y="1270030"/>
                    </a:cubicBezTo>
                    <a:cubicBezTo>
                      <a:pt x="1373548" y="1261130"/>
                      <a:pt x="1368370" y="1252962"/>
                      <a:pt x="1367387" y="1244111"/>
                    </a:cubicBezTo>
                    <a:cubicBezTo>
                      <a:pt x="1364040" y="1213980"/>
                      <a:pt x="1364137" y="1183538"/>
                      <a:pt x="1360908" y="1153394"/>
                    </a:cubicBezTo>
                    <a:cubicBezTo>
                      <a:pt x="1357654" y="1123022"/>
                      <a:pt x="1347949" y="1062678"/>
                      <a:pt x="1347949" y="1062678"/>
                    </a:cubicBezTo>
                    <a:cubicBezTo>
                      <a:pt x="1349597" y="976974"/>
                      <a:pt x="1328004" y="792055"/>
                      <a:pt x="1367387" y="673893"/>
                    </a:cubicBezTo>
                    <a:cubicBezTo>
                      <a:pt x="1374600" y="652251"/>
                      <a:pt x="1374924" y="652936"/>
                      <a:pt x="1380346" y="628535"/>
                    </a:cubicBezTo>
                    <a:cubicBezTo>
                      <a:pt x="1382735" y="617784"/>
                      <a:pt x="1383342" y="606584"/>
                      <a:pt x="1386825" y="596136"/>
                    </a:cubicBezTo>
                    <a:cubicBezTo>
                      <a:pt x="1413634" y="515705"/>
                      <a:pt x="1385783" y="639193"/>
                      <a:pt x="1412743" y="531339"/>
                    </a:cubicBezTo>
                    <a:lnTo>
                      <a:pt x="1425701" y="479501"/>
                    </a:lnTo>
                    <a:cubicBezTo>
                      <a:pt x="1423541" y="431983"/>
                      <a:pt x="1423015" y="384363"/>
                      <a:pt x="1419222" y="336947"/>
                    </a:cubicBezTo>
                    <a:cubicBezTo>
                      <a:pt x="1418677" y="330138"/>
                      <a:pt x="1415433" y="323785"/>
                      <a:pt x="1412743" y="317507"/>
                    </a:cubicBezTo>
                    <a:cubicBezTo>
                      <a:pt x="1399697" y="287065"/>
                      <a:pt x="1400277" y="293573"/>
                      <a:pt x="1380346" y="265669"/>
                    </a:cubicBezTo>
                    <a:cubicBezTo>
                      <a:pt x="1375820" y="259332"/>
                      <a:pt x="1372372" y="252213"/>
                      <a:pt x="1367387" y="246230"/>
                    </a:cubicBezTo>
                    <a:cubicBezTo>
                      <a:pt x="1361521" y="239190"/>
                      <a:pt x="1353575" y="234024"/>
                      <a:pt x="1347949" y="226791"/>
                    </a:cubicBezTo>
                    <a:cubicBezTo>
                      <a:pt x="1338387" y="214496"/>
                      <a:pt x="1330670" y="200872"/>
                      <a:pt x="1322031" y="187912"/>
                    </a:cubicBezTo>
                    <a:cubicBezTo>
                      <a:pt x="1291490" y="142097"/>
                      <a:pt x="1329822" y="198819"/>
                      <a:pt x="1289635" y="142554"/>
                    </a:cubicBezTo>
                    <a:cubicBezTo>
                      <a:pt x="1285109" y="136217"/>
                      <a:pt x="1281850" y="128936"/>
                      <a:pt x="1276676" y="123115"/>
                    </a:cubicBezTo>
                    <a:cubicBezTo>
                      <a:pt x="1264501" y="109417"/>
                      <a:pt x="1250759" y="97196"/>
                      <a:pt x="1237800" y="84237"/>
                    </a:cubicBezTo>
                    <a:cubicBezTo>
                      <a:pt x="1227349" y="73785"/>
                      <a:pt x="1219708" y="64449"/>
                      <a:pt x="1205403" y="58318"/>
                    </a:cubicBezTo>
                    <a:cubicBezTo>
                      <a:pt x="1197218" y="54810"/>
                      <a:pt x="1188124" y="53998"/>
                      <a:pt x="1179485" y="51838"/>
                    </a:cubicBezTo>
                    <a:cubicBezTo>
                      <a:pt x="1148371" y="36279"/>
                      <a:pt x="1149749" y="33553"/>
                      <a:pt x="1108212" y="32399"/>
                    </a:cubicBezTo>
                    <a:cubicBezTo>
                      <a:pt x="967864" y="28500"/>
                      <a:pt x="827440" y="28079"/>
                      <a:pt x="687054" y="25919"/>
                    </a:cubicBezTo>
                    <a:cubicBezTo>
                      <a:pt x="638196" y="9631"/>
                      <a:pt x="698420" y="31602"/>
                      <a:pt x="648178" y="6480"/>
                    </a:cubicBezTo>
                    <a:cubicBezTo>
                      <a:pt x="642069" y="3425"/>
                      <a:pt x="635219" y="2160"/>
                      <a:pt x="628740" y="0"/>
                    </a:cubicBezTo>
                    <a:cubicBezTo>
                      <a:pt x="563946" y="2160"/>
                      <a:pt x="499189" y="6480"/>
                      <a:pt x="434359" y="6480"/>
                    </a:cubicBezTo>
                    <a:cubicBezTo>
                      <a:pt x="-47884" y="6480"/>
                      <a:pt x="325881" y="-8102"/>
                      <a:pt x="19680" y="6480"/>
                    </a:cubicBezTo>
                    <a:cubicBezTo>
                      <a:pt x="13201" y="8640"/>
                      <a:pt x="2402" y="6480"/>
                      <a:pt x="242" y="12959"/>
                    </a:cubicBezTo>
                    <a:cubicBezTo>
                      <a:pt x="-1690" y="18754"/>
                      <a:pt x="8430" y="22103"/>
                      <a:pt x="13200" y="25919"/>
                    </a:cubicBezTo>
                    <a:cubicBezTo>
                      <a:pt x="19281" y="30784"/>
                      <a:pt x="24916" y="37871"/>
                      <a:pt x="32638" y="38878"/>
                    </a:cubicBezTo>
                    <a:cubicBezTo>
                      <a:pt x="75525" y="44472"/>
                      <a:pt x="118990" y="44277"/>
                      <a:pt x="162226" y="45358"/>
                    </a:cubicBezTo>
                    <a:lnTo>
                      <a:pt x="550987" y="51838"/>
                    </a:lnTo>
                    <a:lnTo>
                      <a:pt x="589864" y="77757"/>
                    </a:lnTo>
                    <a:cubicBezTo>
                      <a:pt x="596343" y="82077"/>
                      <a:pt x="603796" y="85209"/>
                      <a:pt x="609302" y="90716"/>
                    </a:cubicBezTo>
                    <a:cubicBezTo>
                      <a:pt x="640585" y="122004"/>
                      <a:pt x="600836" y="83943"/>
                      <a:pt x="641698" y="116635"/>
                    </a:cubicBezTo>
                    <a:cubicBezTo>
                      <a:pt x="674680" y="143022"/>
                      <a:pt x="628334" y="116433"/>
                      <a:pt x="680575" y="142554"/>
                    </a:cubicBezTo>
                    <a:cubicBezTo>
                      <a:pt x="694906" y="156887"/>
                      <a:pt x="701407" y="165931"/>
                      <a:pt x="719451" y="174953"/>
                    </a:cubicBezTo>
                    <a:cubicBezTo>
                      <a:pt x="725560" y="178008"/>
                      <a:pt x="732611" y="178742"/>
                      <a:pt x="738889" y="181433"/>
                    </a:cubicBezTo>
                    <a:cubicBezTo>
                      <a:pt x="747767" y="185238"/>
                      <a:pt x="756167" y="190072"/>
                      <a:pt x="764806" y="194392"/>
                    </a:cubicBezTo>
                    <a:cubicBezTo>
                      <a:pt x="816641" y="192232"/>
                      <a:pt x="868563" y="191608"/>
                      <a:pt x="920311" y="187912"/>
                    </a:cubicBezTo>
                    <a:cubicBezTo>
                      <a:pt x="933817" y="186947"/>
                      <a:pt x="952382" y="178749"/>
                      <a:pt x="965667" y="174953"/>
                    </a:cubicBezTo>
                    <a:cubicBezTo>
                      <a:pt x="974229" y="172506"/>
                      <a:pt x="982945" y="170633"/>
                      <a:pt x="991584" y="168473"/>
                    </a:cubicBezTo>
                    <a:cubicBezTo>
                      <a:pt x="998063" y="164153"/>
                      <a:pt x="1003906" y="158677"/>
                      <a:pt x="1011022" y="155514"/>
                    </a:cubicBezTo>
                    <a:cubicBezTo>
                      <a:pt x="1037931" y="143554"/>
                      <a:pt x="1054575" y="141619"/>
                      <a:pt x="1082295" y="136075"/>
                    </a:cubicBezTo>
                    <a:cubicBezTo>
                      <a:pt x="1110372" y="138235"/>
                      <a:pt x="1138914" y="137031"/>
                      <a:pt x="1166527" y="142554"/>
                    </a:cubicBezTo>
                    <a:cubicBezTo>
                      <a:pt x="1172517" y="143752"/>
                      <a:pt x="1174402" y="152125"/>
                      <a:pt x="1179485" y="155514"/>
                    </a:cubicBezTo>
                    <a:cubicBezTo>
                      <a:pt x="1187522" y="160872"/>
                      <a:pt x="1196764" y="164153"/>
                      <a:pt x="1205403" y="168473"/>
                    </a:cubicBezTo>
                    <a:lnTo>
                      <a:pt x="1257238" y="220311"/>
                    </a:lnTo>
                    <a:cubicBezTo>
                      <a:pt x="1261558" y="224631"/>
                      <a:pt x="1266808" y="228188"/>
                      <a:pt x="1270197" y="233271"/>
                    </a:cubicBezTo>
                    <a:cubicBezTo>
                      <a:pt x="1283210" y="252792"/>
                      <a:pt x="1286250" y="255613"/>
                      <a:pt x="1296114" y="278629"/>
                    </a:cubicBezTo>
                    <a:cubicBezTo>
                      <a:pt x="1305570" y="300694"/>
                      <a:pt x="1303735" y="310256"/>
                      <a:pt x="1309073" y="336947"/>
                    </a:cubicBezTo>
                    <a:cubicBezTo>
                      <a:pt x="1310819" y="345680"/>
                      <a:pt x="1313392" y="354226"/>
                      <a:pt x="1315552" y="362866"/>
                    </a:cubicBezTo>
                    <a:cubicBezTo>
                      <a:pt x="1321465" y="416091"/>
                      <a:pt x="1327265" y="431317"/>
                      <a:pt x="1315552" y="485981"/>
                    </a:cubicBezTo>
                    <a:cubicBezTo>
                      <a:pt x="1313528" y="495426"/>
                      <a:pt x="1306398" y="503022"/>
                      <a:pt x="1302593" y="511900"/>
                    </a:cubicBezTo>
                    <a:cubicBezTo>
                      <a:pt x="1299903" y="518178"/>
                      <a:pt x="1297770" y="524713"/>
                      <a:pt x="1296114" y="531339"/>
                    </a:cubicBezTo>
                    <a:cubicBezTo>
                      <a:pt x="1289169" y="559121"/>
                      <a:pt x="1288928" y="573750"/>
                      <a:pt x="1283155" y="602616"/>
                    </a:cubicBezTo>
                    <a:cubicBezTo>
                      <a:pt x="1281409" y="611349"/>
                      <a:pt x="1278422" y="619802"/>
                      <a:pt x="1276676" y="628535"/>
                    </a:cubicBezTo>
                    <a:cubicBezTo>
                      <a:pt x="1274100" y="641418"/>
                      <a:pt x="1273383" y="654668"/>
                      <a:pt x="1270197" y="667414"/>
                    </a:cubicBezTo>
                    <a:cubicBezTo>
                      <a:pt x="1266884" y="680666"/>
                      <a:pt x="1260551" y="693040"/>
                      <a:pt x="1257238" y="706292"/>
                    </a:cubicBezTo>
                    <a:cubicBezTo>
                      <a:pt x="1255078" y="714932"/>
                      <a:pt x="1253317" y="723681"/>
                      <a:pt x="1250758" y="732211"/>
                    </a:cubicBezTo>
                    <a:cubicBezTo>
                      <a:pt x="1246833" y="745295"/>
                      <a:pt x="1237800" y="771090"/>
                      <a:pt x="1237800" y="771090"/>
                    </a:cubicBezTo>
                    <a:cubicBezTo>
                      <a:pt x="1231674" y="887477"/>
                      <a:pt x="1225477" y="932956"/>
                      <a:pt x="1237800" y="1056198"/>
                    </a:cubicBezTo>
                    <a:cubicBezTo>
                      <a:pt x="1238957" y="1067772"/>
                      <a:pt x="1247416" y="1077456"/>
                      <a:pt x="1250758" y="1088597"/>
                    </a:cubicBezTo>
                    <a:cubicBezTo>
                      <a:pt x="1253923" y="1099146"/>
                      <a:pt x="1251129" y="1111832"/>
                      <a:pt x="1257238" y="1120996"/>
                    </a:cubicBezTo>
                    <a:cubicBezTo>
                      <a:pt x="1261026" y="1126679"/>
                      <a:pt x="1270197" y="1125316"/>
                      <a:pt x="1276676" y="1127476"/>
                    </a:cubicBezTo>
                    <a:cubicBezTo>
                      <a:pt x="1278836" y="1133956"/>
                      <a:pt x="1281498" y="1140289"/>
                      <a:pt x="1283155" y="1146915"/>
                    </a:cubicBezTo>
                    <a:cubicBezTo>
                      <a:pt x="1286231" y="1159219"/>
                      <a:pt x="1291129" y="1191938"/>
                      <a:pt x="1296114" y="1205232"/>
                    </a:cubicBezTo>
                    <a:cubicBezTo>
                      <a:pt x="1299505" y="1214276"/>
                      <a:pt x="1304753" y="1222511"/>
                      <a:pt x="1309073" y="1231151"/>
                    </a:cubicBezTo>
                    <a:cubicBezTo>
                      <a:pt x="1320204" y="1286814"/>
                      <a:pt x="1324750" y="1295316"/>
                      <a:pt x="1309073" y="1373706"/>
                    </a:cubicBezTo>
                    <a:cubicBezTo>
                      <a:pt x="1307276" y="1382691"/>
                      <a:pt x="1296114" y="1386665"/>
                      <a:pt x="1289635" y="1393145"/>
                    </a:cubicBezTo>
                    <a:cubicBezTo>
                      <a:pt x="1277061" y="1456013"/>
                      <a:pt x="1277090" y="1441815"/>
                      <a:pt x="1289635" y="1542179"/>
                    </a:cubicBezTo>
                    <a:cubicBezTo>
                      <a:pt x="1291329" y="1555734"/>
                      <a:pt x="1302593" y="1581058"/>
                      <a:pt x="1302593" y="1581058"/>
                    </a:cubicBezTo>
                    <a:cubicBezTo>
                      <a:pt x="1304753" y="1654495"/>
                      <a:pt x="1300960" y="1728350"/>
                      <a:pt x="1309073" y="1801369"/>
                    </a:cubicBezTo>
                    <a:cubicBezTo>
                      <a:pt x="1309933" y="1809109"/>
                      <a:pt x="1320802" y="1813227"/>
                      <a:pt x="1328511" y="1814328"/>
                    </a:cubicBezTo>
                    <a:cubicBezTo>
                      <a:pt x="1337326" y="1815587"/>
                      <a:pt x="1345696" y="1809595"/>
                      <a:pt x="1354428" y="1807849"/>
                    </a:cubicBezTo>
                    <a:cubicBezTo>
                      <a:pt x="1356546" y="1807425"/>
                      <a:pt x="1357668" y="1827287"/>
                      <a:pt x="1360908" y="1814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6" name="Freeform 195"/>
              <p:cNvSpPr/>
              <p:nvPr/>
            </p:nvSpPr>
            <p:spPr>
              <a:xfrm>
                <a:off x="7554936" y="3379890"/>
                <a:ext cx="1444898" cy="1486485"/>
              </a:xfrm>
              <a:custGeom>
                <a:avLst/>
                <a:gdLst>
                  <a:gd name="connsiteX0" fmla="*/ 58315 w 1444898"/>
                  <a:gd name="connsiteY0" fmla="*/ 2537 h 1486485"/>
                  <a:gd name="connsiteX1" fmla="*/ 336927 w 1444898"/>
                  <a:gd name="connsiteY1" fmla="*/ 15496 h 1486485"/>
                  <a:gd name="connsiteX2" fmla="*/ 356365 w 1444898"/>
                  <a:gd name="connsiteY2" fmla="*/ 21976 h 1486485"/>
                  <a:gd name="connsiteX3" fmla="*/ 369324 w 1444898"/>
                  <a:gd name="connsiteY3" fmla="*/ 34936 h 1486485"/>
                  <a:gd name="connsiteX4" fmla="*/ 375803 w 1444898"/>
                  <a:gd name="connsiteY4" fmla="*/ 54375 h 1486485"/>
                  <a:gd name="connsiteX5" fmla="*/ 460035 w 1444898"/>
                  <a:gd name="connsiteY5" fmla="*/ 73814 h 1486485"/>
                  <a:gd name="connsiteX6" fmla="*/ 647937 w 1444898"/>
                  <a:gd name="connsiteY6" fmla="*/ 60855 h 1486485"/>
                  <a:gd name="connsiteX7" fmla="*/ 667375 w 1444898"/>
                  <a:gd name="connsiteY7" fmla="*/ 54375 h 1486485"/>
                  <a:gd name="connsiteX8" fmla="*/ 686813 w 1444898"/>
                  <a:gd name="connsiteY8" fmla="*/ 41415 h 1486485"/>
                  <a:gd name="connsiteX9" fmla="*/ 719210 w 1444898"/>
                  <a:gd name="connsiteY9" fmla="*/ 54375 h 1486485"/>
                  <a:gd name="connsiteX10" fmla="*/ 732168 w 1444898"/>
                  <a:gd name="connsiteY10" fmla="*/ 73814 h 1486485"/>
                  <a:gd name="connsiteX11" fmla="*/ 771045 w 1444898"/>
                  <a:gd name="connsiteY11" fmla="*/ 93253 h 1486485"/>
                  <a:gd name="connsiteX12" fmla="*/ 790483 w 1444898"/>
                  <a:gd name="connsiteY12" fmla="*/ 112692 h 1486485"/>
                  <a:gd name="connsiteX13" fmla="*/ 829359 w 1444898"/>
                  <a:gd name="connsiteY13" fmla="*/ 138611 h 1486485"/>
                  <a:gd name="connsiteX14" fmla="*/ 842317 w 1444898"/>
                  <a:gd name="connsiteY14" fmla="*/ 151571 h 1486485"/>
                  <a:gd name="connsiteX15" fmla="*/ 861756 w 1444898"/>
                  <a:gd name="connsiteY15" fmla="*/ 158051 h 1486485"/>
                  <a:gd name="connsiteX16" fmla="*/ 926549 w 1444898"/>
                  <a:gd name="connsiteY16" fmla="*/ 196929 h 1486485"/>
                  <a:gd name="connsiteX17" fmla="*/ 1049657 w 1444898"/>
                  <a:gd name="connsiteY17" fmla="*/ 209889 h 1486485"/>
                  <a:gd name="connsiteX18" fmla="*/ 1159806 w 1444898"/>
                  <a:gd name="connsiteY18" fmla="*/ 203409 h 1486485"/>
                  <a:gd name="connsiteX19" fmla="*/ 1179244 w 1444898"/>
                  <a:gd name="connsiteY19" fmla="*/ 196929 h 1486485"/>
                  <a:gd name="connsiteX20" fmla="*/ 1231079 w 1444898"/>
                  <a:gd name="connsiteY20" fmla="*/ 183970 h 1486485"/>
                  <a:gd name="connsiteX21" fmla="*/ 1263476 w 1444898"/>
                  <a:gd name="connsiteY21" fmla="*/ 164530 h 1486485"/>
                  <a:gd name="connsiteX22" fmla="*/ 1302352 w 1444898"/>
                  <a:gd name="connsiteY22" fmla="*/ 145091 h 1486485"/>
                  <a:gd name="connsiteX23" fmla="*/ 1360666 w 1444898"/>
                  <a:gd name="connsiteY23" fmla="*/ 151571 h 1486485"/>
                  <a:gd name="connsiteX24" fmla="*/ 1380105 w 1444898"/>
                  <a:gd name="connsiteY24" fmla="*/ 158051 h 1486485"/>
                  <a:gd name="connsiteX25" fmla="*/ 1406022 w 1444898"/>
                  <a:gd name="connsiteY25" fmla="*/ 196929 h 1486485"/>
                  <a:gd name="connsiteX26" fmla="*/ 1418981 w 1444898"/>
                  <a:gd name="connsiteY26" fmla="*/ 209889 h 1486485"/>
                  <a:gd name="connsiteX27" fmla="*/ 1418981 w 1444898"/>
                  <a:gd name="connsiteY27" fmla="*/ 333004 h 1486485"/>
                  <a:gd name="connsiteX28" fmla="*/ 1412501 w 1444898"/>
                  <a:gd name="connsiteY28" fmla="*/ 358923 h 1486485"/>
                  <a:gd name="connsiteX29" fmla="*/ 1399543 w 1444898"/>
                  <a:gd name="connsiteY29" fmla="*/ 397801 h 1486485"/>
                  <a:gd name="connsiteX30" fmla="*/ 1386584 w 1444898"/>
                  <a:gd name="connsiteY30" fmla="*/ 488518 h 1486485"/>
                  <a:gd name="connsiteX31" fmla="*/ 1373625 w 1444898"/>
                  <a:gd name="connsiteY31" fmla="*/ 527396 h 1486485"/>
                  <a:gd name="connsiteX32" fmla="*/ 1367146 w 1444898"/>
                  <a:gd name="connsiteY32" fmla="*/ 559795 h 1486485"/>
                  <a:gd name="connsiteX33" fmla="*/ 1354187 w 1444898"/>
                  <a:gd name="connsiteY33" fmla="*/ 592194 h 1486485"/>
                  <a:gd name="connsiteX34" fmla="*/ 1347708 w 1444898"/>
                  <a:gd name="connsiteY34" fmla="*/ 618113 h 1486485"/>
                  <a:gd name="connsiteX35" fmla="*/ 1354187 w 1444898"/>
                  <a:gd name="connsiteY35" fmla="*/ 955059 h 1486485"/>
                  <a:gd name="connsiteX36" fmla="*/ 1367146 w 1444898"/>
                  <a:gd name="connsiteY36" fmla="*/ 1026337 h 1486485"/>
                  <a:gd name="connsiteX37" fmla="*/ 1386584 w 1444898"/>
                  <a:gd name="connsiteY37" fmla="*/ 1045776 h 1486485"/>
                  <a:gd name="connsiteX38" fmla="*/ 1418981 w 1444898"/>
                  <a:gd name="connsiteY38" fmla="*/ 1084654 h 1486485"/>
                  <a:gd name="connsiteX39" fmla="*/ 1431939 w 1444898"/>
                  <a:gd name="connsiteY39" fmla="*/ 1123533 h 1486485"/>
                  <a:gd name="connsiteX40" fmla="*/ 1438419 w 1444898"/>
                  <a:gd name="connsiteY40" fmla="*/ 1142972 h 1486485"/>
                  <a:gd name="connsiteX41" fmla="*/ 1444898 w 1444898"/>
                  <a:gd name="connsiteY41" fmla="*/ 1168891 h 1486485"/>
                  <a:gd name="connsiteX42" fmla="*/ 1438419 w 1444898"/>
                  <a:gd name="connsiteY42" fmla="*/ 1259607 h 1486485"/>
                  <a:gd name="connsiteX43" fmla="*/ 1425460 w 1444898"/>
                  <a:gd name="connsiteY43" fmla="*/ 1240168 h 1486485"/>
                  <a:gd name="connsiteX44" fmla="*/ 1406022 w 1444898"/>
                  <a:gd name="connsiteY44" fmla="*/ 1246648 h 1486485"/>
                  <a:gd name="connsiteX45" fmla="*/ 1386584 w 1444898"/>
                  <a:gd name="connsiteY45" fmla="*/ 1279047 h 1486485"/>
                  <a:gd name="connsiteX46" fmla="*/ 1380105 w 1444898"/>
                  <a:gd name="connsiteY46" fmla="*/ 1298486 h 1486485"/>
                  <a:gd name="connsiteX47" fmla="*/ 1386584 w 1444898"/>
                  <a:gd name="connsiteY47" fmla="*/ 1376243 h 1486485"/>
                  <a:gd name="connsiteX48" fmla="*/ 1399543 w 1444898"/>
                  <a:gd name="connsiteY48" fmla="*/ 1402162 h 1486485"/>
                  <a:gd name="connsiteX49" fmla="*/ 1406022 w 1444898"/>
                  <a:gd name="connsiteY49" fmla="*/ 1428081 h 1486485"/>
                  <a:gd name="connsiteX50" fmla="*/ 1418981 w 1444898"/>
                  <a:gd name="connsiteY50" fmla="*/ 1466959 h 1486485"/>
                  <a:gd name="connsiteX51" fmla="*/ 1425460 w 1444898"/>
                  <a:gd name="connsiteY51" fmla="*/ 1486398 h 1486485"/>
                  <a:gd name="connsiteX52" fmla="*/ 1393063 w 1444898"/>
                  <a:gd name="connsiteY52" fmla="*/ 1479919 h 1486485"/>
                  <a:gd name="connsiteX53" fmla="*/ 1386584 w 1444898"/>
                  <a:gd name="connsiteY53" fmla="*/ 1454000 h 1486485"/>
                  <a:gd name="connsiteX54" fmla="*/ 1373625 w 1444898"/>
                  <a:gd name="connsiteY54" fmla="*/ 1441040 h 1486485"/>
                  <a:gd name="connsiteX55" fmla="*/ 1347708 w 1444898"/>
                  <a:gd name="connsiteY55" fmla="*/ 1402162 h 1486485"/>
                  <a:gd name="connsiteX56" fmla="*/ 1321790 w 1444898"/>
                  <a:gd name="connsiteY56" fmla="*/ 1363283 h 1486485"/>
                  <a:gd name="connsiteX57" fmla="*/ 1315311 w 1444898"/>
                  <a:gd name="connsiteY57" fmla="*/ 1078174 h 1486485"/>
                  <a:gd name="connsiteX58" fmla="*/ 1302352 w 1444898"/>
                  <a:gd name="connsiteY58" fmla="*/ 1039296 h 1486485"/>
                  <a:gd name="connsiteX59" fmla="*/ 1295873 w 1444898"/>
                  <a:gd name="connsiteY59" fmla="*/ 1019857 h 1486485"/>
                  <a:gd name="connsiteX60" fmla="*/ 1289393 w 1444898"/>
                  <a:gd name="connsiteY60" fmla="*/ 987458 h 1486485"/>
                  <a:gd name="connsiteX61" fmla="*/ 1276435 w 1444898"/>
                  <a:gd name="connsiteY61" fmla="*/ 968019 h 1486485"/>
                  <a:gd name="connsiteX62" fmla="*/ 1250517 w 1444898"/>
                  <a:gd name="connsiteY62" fmla="*/ 916181 h 1486485"/>
                  <a:gd name="connsiteX63" fmla="*/ 1231079 w 1444898"/>
                  <a:gd name="connsiteY63" fmla="*/ 870823 h 1486485"/>
                  <a:gd name="connsiteX64" fmla="*/ 1218121 w 1444898"/>
                  <a:gd name="connsiteY64" fmla="*/ 851383 h 1486485"/>
                  <a:gd name="connsiteX65" fmla="*/ 1205162 w 1444898"/>
                  <a:gd name="connsiteY65" fmla="*/ 812505 h 1486485"/>
                  <a:gd name="connsiteX66" fmla="*/ 1231079 w 1444898"/>
                  <a:gd name="connsiteY66" fmla="*/ 702349 h 1486485"/>
                  <a:gd name="connsiteX67" fmla="*/ 1237559 w 1444898"/>
                  <a:gd name="connsiteY67" fmla="*/ 682910 h 1486485"/>
                  <a:gd name="connsiteX68" fmla="*/ 1256997 w 1444898"/>
                  <a:gd name="connsiteY68" fmla="*/ 592194 h 1486485"/>
                  <a:gd name="connsiteX69" fmla="*/ 1269955 w 1444898"/>
                  <a:gd name="connsiteY69" fmla="*/ 540356 h 1486485"/>
                  <a:gd name="connsiteX70" fmla="*/ 1282914 w 1444898"/>
                  <a:gd name="connsiteY70" fmla="*/ 371882 h 1486485"/>
                  <a:gd name="connsiteX71" fmla="*/ 1289393 w 1444898"/>
                  <a:gd name="connsiteY71" fmla="*/ 352443 h 1486485"/>
                  <a:gd name="connsiteX72" fmla="*/ 1282914 w 1444898"/>
                  <a:gd name="connsiteY72" fmla="*/ 274686 h 1486485"/>
                  <a:gd name="connsiteX73" fmla="*/ 1237559 w 1444898"/>
                  <a:gd name="connsiteY73" fmla="*/ 281166 h 1486485"/>
                  <a:gd name="connsiteX74" fmla="*/ 1218121 w 1444898"/>
                  <a:gd name="connsiteY74" fmla="*/ 287646 h 1486485"/>
                  <a:gd name="connsiteX75" fmla="*/ 1172765 w 1444898"/>
                  <a:gd name="connsiteY75" fmla="*/ 313565 h 1486485"/>
                  <a:gd name="connsiteX76" fmla="*/ 1127409 w 1444898"/>
                  <a:gd name="connsiteY76" fmla="*/ 320044 h 1486485"/>
                  <a:gd name="connsiteX77" fmla="*/ 1043178 w 1444898"/>
                  <a:gd name="connsiteY77" fmla="*/ 313565 h 1486485"/>
                  <a:gd name="connsiteX78" fmla="*/ 1017260 w 1444898"/>
                  <a:gd name="connsiteY78" fmla="*/ 300605 h 1486485"/>
                  <a:gd name="connsiteX79" fmla="*/ 997822 w 1444898"/>
                  <a:gd name="connsiteY79" fmla="*/ 294125 h 1486485"/>
                  <a:gd name="connsiteX80" fmla="*/ 958946 w 1444898"/>
                  <a:gd name="connsiteY80" fmla="*/ 261727 h 1486485"/>
                  <a:gd name="connsiteX81" fmla="*/ 939508 w 1444898"/>
                  <a:gd name="connsiteY81" fmla="*/ 242287 h 1486485"/>
                  <a:gd name="connsiteX82" fmla="*/ 887673 w 1444898"/>
                  <a:gd name="connsiteY82" fmla="*/ 229328 h 1486485"/>
                  <a:gd name="connsiteX83" fmla="*/ 842317 w 1444898"/>
                  <a:gd name="connsiteY83" fmla="*/ 216368 h 1486485"/>
                  <a:gd name="connsiteX84" fmla="*/ 803441 w 1444898"/>
                  <a:gd name="connsiteY84" fmla="*/ 203409 h 1486485"/>
                  <a:gd name="connsiteX85" fmla="*/ 764565 w 1444898"/>
                  <a:gd name="connsiteY85" fmla="*/ 183970 h 1486485"/>
                  <a:gd name="connsiteX86" fmla="*/ 725689 w 1444898"/>
                  <a:gd name="connsiteY86" fmla="*/ 151571 h 1486485"/>
                  <a:gd name="connsiteX87" fmla="*/ 699772 w 1444898"/>
                  <a:gd name="connsiteY87" fmla="*/ 119172 h 1486485"/>
                  <a:gd name="connsiteX88" fmla="*/ 680333 w 1444898"/>
                  <a:gd name="connsiteY88" fmla="*/ 112692 h 1486485"/>
                  <a:gd name="connsiteX89" fmla="*/ 641457 w 1444898"/>
                  <a:gd name="connsiteY89" fmla="*/ 119172 h 1486485"/>
                  <a:gd name="connsiteX90" fmla="*/ 628499 w 1444898"/>
                  <a:gd name="connsiteY90" fmla="*/ 132132 h 1486485"/>
                  <a:gd name="connsiteX91" fmla="*/ 602581 w 1444898"/>
                  <a:gd name="connsiteY91" fmla="*/ 145091 h 1486485"/>
                  <a:gd name="connsiteX92" fmla="*/ 544267 w 1444898"/>
                  <a:gd name="connsiteY92" fmla="*/ 158051 h 1486485"/>
                  <a:gd name="connsiteX93" fmla="*/ 388762 w 1444898"/>
                  <a:gd name="connsiteY93" fmla="*/ 151571 h 1486485"/>
                  <a:gd name="connsiteX94" fmla="*/ 349886 w 1444898"/>
                  <a:gd name="connsiteY94" fmla="*/ 132132 h 1486485"/>
                  <a:gd name="connsiteX95" fmla="*/ 278613 w 1444898"/>
                  <a:gd name="connsiteY95" fmla="*/ 112692 h 1486485"/>
                  <a:gd name="connsiteX96" fmla="*/ 259175 w 1444898"/>
                  <a:gd name="connsiteY96" fmla="*/ 99733 h 1486485"/>
                  <a:gd name="connsiteX97" fmla="*/ 168464 w 1444898"/>
                  <a:gd name="connsiteY97" fmla="*/ 73814 h 1486485"/>
                  <a:gd name="connsiteX98" fmla="*/ 129588 w 1444898"/>
                  <a:gd name="connsiteY98" fmla="*/ 60855 h 1486485"/>
                  <a:gd name="connsiteX99" fmla="*/ 77753 w 1444898"/>
                  <a:gd name="connsiteY99" fmla="*/ 54375 h 1486485"/>
                  <a:gd name="connsiteX100" fmla="*/ 19438 w 1444898"/>
                  <a:gd name="connsiteY100" fmla="*/ 41415 h 1486485"/>
                  <a:gd name="connsiteX101" fmla="*/ 0 w 1444898"/>
                  <a:gd name="connsiteY101" fmla="*/ 28456 h 1486485"/>
                  <a:gd name="connsiteX102" fmla="*/ 6480 w 1444898"/>
                  <a:gd name="connsiteY102" fmla="*/ 9017 h 1486485"/>
                  <a:gd name="connsiteX103" fmla="*/ 58315 w 1444898"/>
                  <a:gd name="connsiteY103" fmla="*/ 2537 h 1486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1444898" h="1486485">
                    <a:moveTo>
                      <a:pt x="58315" y="2537"/>
                    </a:moveTo>
                    <a:cubicBezTo>
                      <a:pt x="113389" y="3617"/>
                      <a:pt x="255177" y="-855"/>
                      <a:pt x="336927" y="15496"/>
                    </a:cubicBezTo>
                    <a:cubicBezTo>
                      <a:pt x="343624" y="16835"/>
                      <a:pt x="349886" y="19816"/>
                      <a:pt x="356365" y="21976"/>
                    </a:cubicBezTo>
                    <a:cubicBezTo>
                      <a:pt x="360685" y="26296"/>
                      <a:pt x="366181" y="29697"/>
                      <a:pt x="369324" y="34936"/>
                    </a:cubicBezTo>
                    <a:cubicBezTo>
                      <a:pt x="372838" y="40793"/>
                      <a:pt x="370245" y="50405"/>
                      <a:pt x="375803" y="54375"/>
                    </a:cubicBezTo>
                    <a:cubicBezTo>
                      <a:pt x="393590" y="67080"/>
                      <a:pt x="440934" y="71085"/>
                      <a:pt x="460035" y="73814"/>
                    </a:cubicBezTo>
                    <a:cubicBezTo>
                      <a:pt x="532366" y="70800"/>
                      <a:pt x="584659" y="76675"/>
                      <a:pt x="647937" y="60855"/>
                    </a:cubicBezTo>
                    <a:cubicBezTo>
                      <a:pt x="654563" y="59198"/>
                      <a:pt x="661266" y="57430"/>
                      <a:pt x="667375" y="54375"/>
                    </a:cubicBezTo>
                    <a:cubicBezTo>
                      <a:pt x="674340" y="50892"/>
                      <a:pt x="680334" y="45735"/>
                      <a:pt x="686813" y="41415"/>
                    </a:cubicBezTo>
                    <a:cubicBezTo>
                      <a:pt x="697612" y="45735"/>
                      <a:pt x="709746" y="47614"/>
                      <a:pt x="719210" y="54375"/>
                    </a:cubicBezTo>
                    <a:cubicBezTo>
                      <a:pt x="725547" y="58902"/>
                      <a:pt x="726662" y="68307"/>
                      <a:pt x="732168" y="73814"/>
                    </a:cubicBezTo>
                    <a:cubicBezTo>
                      <a:pt x="744730" y="86377"/>
                      <a:pt x="755233" y="87983"/>
                      <a:pt x="771045" y="93253"/>
                    </a:cubicBezTo>
                    <a:cubicBezTo>
                      <a:pt x="777524" y="99733"/>
                      <a:pt x="783250" y="107066"/>
                      <a:pt x="790483" y="112692"/>
                    </a:cubicBezTo>
                    <a:cubicBezTo>
                      <a:pt x="802777" y="122254"/>
                      <a:pt x="818347" y="127597"/>
                      <a:pt x="829359" y="138611"/>
                    </a:cubicBezTo>
                    <a:cubicBezTo>
                      <a:pt x="833678" y="142931"/>
                      <a:pt x="837079" y="148428"/>
                      <a:pt x="842317" y="151571"/>
                    </a:cubicBezTo>
                    <a:cubicBezTo>
                      <a:pt x="848174" y="155085"/>
                      <a:pt x="855785" y="154734"/>
                      <a:pt x="861756" y="158051"/>
                    </a:cubicBezTo>
                    <a:cubicBezTo>
                      <a:pt x="893058" y="175442"/>
                      <a:pt x="896383" y="185616"/>
                      <a:pt x="926549" y="196929"/>
                    </a:cubicBezTo>
                    <a:cubicBezTo>
                      <a:pt x="960690" y="209732"/>
                      <a:pt x="1028446" y="208475"/>
                      <a:pt x="1049657" y="209889"/>
                    </a:cubicBezTo>
                    <a:cubicBezTo>
                      <a:pt x="1086373" y="207729"/>
                      <a:pt x="1123209" y="207069"/>
                      <a:pt x="1159806" y="203409"/>
                    </a:cubicBezTo>
                    <a:cubicBezTo>
                      <a:pt x="1166602" y="202729"/>
                      <a:pt x="1172618" y="198586"/>
                      <a:pt x="1179244" y="196929"/>
                    </a:cubicBezTo>
                    <a:lnTo>
                      <a:pt x="1231079" y="183970"/>
                    </a:lnTo>
                    <a:cubicBezTo>
                      <a:pt x="1256390" y="158657"/>
                      <a:pt x="1229832" y="181353"/>
                      <a:pt x="1263476" y="164530"/>
                    </a:cubicBezTo>
                    <a:cubicBezTo>
                      <a:pt x="1313718" y="139408"/>
                      <a:pt x="1253494" y="161379"/>
                      <a:pt x="1302352" y="145091"/>
                    </a:cubicBezTo>
                    <a:cubicBezTo>
                      <a:pt x="1321790" y="147251"/>
                      <a:pt x="1341375" y="148355"/>
                      <a:pt x="1360666" y="151571"/>
                    </a:cubicBezTo>
                    <a:cubicBezTo>
                      <a:pt x="1367403" y="152694"/>
                      <a:pt x="1375275" y="153221"/>
                      <a:pt x="1380105" y="158051"/>
                    </a:cubicBezTo>
                    <a:cubicBezTo>
                      <a:pt x="1391118" y="169064"/>
                      <a:pt x="1395009" y="185915"/>
                      <a:pt x="1406022" y="196929"/>
                    </a:cubicBezTo>
                    <a:lnTo>
                      <a:pt x="1418981" y="209889"/>
                    </a:lnTo>
                    <a:cubicBezTo>
                      <a:pt x="1432544" y="264148"/>
                      <a:pt x="1428934" y="238449"/>
                      <a:pt x="1418981" y="333004"/>
                    </a:cubicBezTo>
                    <a:cubicBezTo>
                      <a:pt x="1418049" y="341861"/>
                      <a:pt x="1415060" y="350393"/>
                      <a:pt x="1412501" y="358923"/>
                    </a:cubicBezTo>
                    <a:cubicBezTo>
                      <a:pt x="1408576" y="372007"/>
                      <a:pt x="1399543" y="397801"/>
                      <a:pt x="1399543" y="397801"/>
                    </a:cubicBezTo>
                    <a:cubicBezTo>
                      <a:pt x="1395223" y="428040"/>
                      <a:pt x="1396243" y="459539"/>
                      <a:pt x="1386584" y="488518"/>
                    </a:cubicBezTo>
                    <a:cubicBezTo>
                      <a:pt x="1382264" y="501477"/>
                      <a:pt x="1376304" y="514001"/>
                      <a:pt x="1373625" y="527396"/>
                    </a:cubicBezTo>
                    <a:cubicBezTo>
                      <a:pt x="1371465" y="538196"/>
                      <a:pt x="1370310" y="549246"/>
                      <a:pt x="1367146" y="559795"/>
                    </a:cubicBezTo>
                    <a:cubicBezTo>
                      <a:pt x="1363804" y="570936"/>
                      <a:pt x="1357865" y="581159"/>
                      <a:pt x="1354187" y="592194"/>
                    </a:cubicBezTo>
                    <a:cubicBezTo>
                      <a:pt x="1351371" y="600643"/>
                      <a:pt x="1349868" y="609473"/>
                      <a:pt x="1347708" y="618113"/>
                    </a:cubicBezTo>
                    <a:cubicBezTo>
                      <a:pt x="1349868" y="730428"/>
                      <a:pt x="1350445" y="842785"/>
                      <a:pt x="1354187" y="955059"/>
                    </a:cubicBezTo>
                    <a:cubicBezTo>
                      <a:pt x="1354250" y="956943"/>
                      <a:pt x="1358008" y="1012630"/>
                      <a:pt x="1367146" y="1026337"/>
                    </a:cubicBezTo>
                    <a:cubicBezTo>
                      <a:pt x="1372229" y="1033962"/>
                      <a:pt x="1380718" y="1038736"/>
                      <a:pt x="1386584" y="1045776"/>
                    </a:cubicBezTo>
                    <a:cubicBezTo>
                      <a:pt x="1431688" y="1099903"/>
                      <a:pt x="1362193" y="1027863"/>
                      <a:pt x="1418981" y="1084654"/>
                    </a:cubicBezTo>
                    <a:lnTo>
                      <a:pt x="1431939" y="1123533"/>
                    </a:lnTo>
                    <a:cubicBezTo>
                      <a:pt x="1434099" y="1130013"/>
                      <a:pt x="1436763" y="1136346"/>
                      <a:pt x="1438419" y="1142972"/>
                    </a:cubicBezTo>
                    <a:lnTo>
                      <a:pt x="1444898" y="1168891"/>
                    </a:lnTo>
                    <a:cubicBezTo>
                      <a:pt x="1442738" y="1199130"/>
                      <a:pt x="1446395" y="1230359"/>
                      <a:pt x="1438419" y="1259607"/>
                    </a:cubicBezTo>
                    <a:cubicBezTo>
                      <a:pt x="1436370" y="1267120"/>
                      <a:pt x="1432691" y="1243060"/>
                      <a:pt x="1425460" y="1240168"/>
                    </a:cubicBezTo>
                    <a:cubicBezTo>
                      <a:pt x="1419119" y="1237631"/>
                      <a:pt x="1412501" y="1244488"/>
                      <a:pt x="1406022" y="1246648"/>
                    </a:cubicBezTo>
                    <a:cubicBezTo>
                      <a:pt x="1387668" y="1301715"/>
                      <a:pt x="1413266" y="1234574"/>
                      <a:pt x="1386584" y="1279047"/>
                    </a:cubicBezTo>
                    <a:cubicBezTo>
                      <a:pt x="1383070" y="1284904"/>
                      <a:pt x="1382265" y="1292006"/>
                      <a:pt x="1380105" y="1298486"/>
                    </a:cubicBezTo>
                    <a:cubicBezTo>
                      <a:pt x="1382265" y="1324405"/>
                      <a:pt x="1381791" y="1350680"/>
                      <a:pt x="1386584" y="1376243"/>
                    </a:cubicBezTo>
                    <a:cubicBezTo>
                      <a:pt x="1388364" y="1385737"/>
                      <a:pt x="1396152" y="1393118"/>
                      <a:pt x="1399543" y="1402162"/>
                    </a:cubicBezTo>
                    <a:cubicBezTo>
                      <a:pt x="1402670" y="1410501"/>
                      <a:pt x="1403463" y="1419551"/>
                      <a:pt x="1406022" y="1428081"/>
                    </a:cubicBezTo>
                    <a:cubicBezTo>
                      <a:pt x="1409947" y="1441165"/>
                      <a:pt x="1414661" y="1454000"/>
                      <a:pt x="1418981" y="1466959"/>
                    </a:cubicBezTo>
                    <a:cubicBezTo>
                      <a:pt x="1421141" y="1473439"/>
                      <a:pt x="1432157" y="1487737"/>
                      <a:pt x="1425460" y="1486398"/>
                    </a:cubicBezTo>
                    <a:lnTo>
                      <a:pt x="1393063" y="1479919"/>
                    </a:lnTo>
                    <a:cubicBezTo>
                      <a:pt x="1390903" y="1471279"/>
                      <a:pt x="1390566" y="1461965"/>
                      <a:pt x="1386584" y="1454000"/>
                    </a:cubicBezTo>
                    <a:cubicBezTo>
                      <a:pt x="1383852" y="1448536"/>
                      <a:pt x="1377290" y="1445927"/>
                      <a:pt x="1373625" y="1441040"/>
                    </a:cubicBezTo>
                    <a:cubicBezTo>
                      <a:pt x="1364280" y="1428580"/>
                      <a:pt x="1352633" y="1416938"/>
                      <a:pt x="1347708" y="1402162"/>
                    </a:cubicBezTo>
                    <a:cubicBezTo>
                      <a:pt x="1338330" y="1374029"/>
                      <a:pt x="1346058" y="1387552"/>
                      <a:pt x="1321790" y="1363283"/>
                    </a:cubicBezTo>
                    <a:cubicBezTo>
                      <a:pt x="1319630" y="1268247"/>
                      <a:pt x="1321004" y="1173064"/>
                      <a:pt x="1315311" y="1078174"/>
                    </a:cubicBezTo>
                    <a:cubicBezTo>
                      <a:pt x="1314493" y="1064538"/>
                      <a:pt x="1306672" y="1052255"/>
                      <a:pt x="1302352" y="1039296"/>
                    </a:cubicBezTo>
                    <a:cubicBezTo>
                      <a:pt x="1300192" y="1032816"/>
                      <a:pt x="1297213" y="1026554"/>
                      <a:pt x="1295873" y="1019857"/>
                    </a:cubicBezTo>
                    <a:cubicBezTo>
                      <a:pt x="1293713" y="1009057"/>
                      <a:pt x="1293260" y="997770"/>
                      <a:pt x="1289393" y="987458"/>
                    </a:cubicBezTo>
                    <a:cubicBezTo>
                      <a:pt x="1286659" y="980166"/>
                      <a:pt x="1279917" y="974984"/>
                      <a:pt x="1276435" y="968019"/>
                    </a:cubicBezTo>
                    <a:cubicBezTo>
                      <a:pt x="1244738" y="904619"/>
                      <a:pt x="1280537" y="961213"/>
                      <a:pt x="1250517" y="916181"/>
                    </a:cubicBezTo>
                    <a:cubicBezTo>
                      <a:pt x="1243247" y="894370"/>
                      <a:pt x="1243891" y="893246"/>
                      <a:pt x="1231079" y="870823"/>
                    </a:cubicBezTo>
                    <a:cubicBezTo>
                      <a:pt x="1227216" y="864061"/>
                      <a:pt x="1221284" y="858500"/>
                      <a:pt x="1218121" y="851383"/>
                    </a:cubicBezTo>
                    <a:cubicBezTo>
                      <a:pt x="1212573" y="838900"/>
                      <a:pt x="1209482" y="825464"/>
                      <a:pt x="1205162" y="812505"/>
                    </a:cubicBezTo>
                    <a:cubicBezTo>
                      <a:pt x="1208722" y="796486"/>
                      <a:pt x="1225155" y="720122"/>
                      <a:pt x="1231079" y="702349"/>
                    </a:cubicBezTo>
                    <a:lnTo>
                      <a:pt x="1237559" y="682910"/>
                    </a:lnTo>
                    <a:cubicBezTo>
                      <a:pt x="1251619" y="570420"/>
                      <a:pt x="1233914" y="684538"/>
                      <a:pt x="1256997" y="592194"/>
                    </a:cubicBezTo>
                    <a:lnTo>
                      <a:pt x="1269955" y="540356"/>
                    </a:lnTo>
                    <a:cubicBezTo>
                      <a:pt x="1273227" y="471647"/>
                      <a:pt x="1268436" y="429802"/>
                      <a:pt x="1282914" y="371882"/>
                    </a:cubicBezTo>
                    <a:cubicBezTo>
                      <a:pt x="1284570" y="365256"/>
                      <a:pt x="1287233" y="358923"/>
                      <a:pt x="1289393" y="352443"/>
                    </a:cubicBezTo>
                    <a:cubicBezTo>
                      <a:pt x="1287233" y="326524"/>
                      <a:pt x="1298211" y="295721"/>
                      <a:pt x="1282914" y="274686"/>
                    </a:cubicBezTo>
                    <a:cubicBezTo>
                      <a:pt x="1273932" y="262335"/>
                      <a:pt x="1252534" y="278171"/>
                      <a:pt x="1237559" y="281166"/>
                    </a:cubicBezTo>
                    <a:cubicBezTo>
                      <a:pt x="1230862" y="282506"/>
                      <a:pt x="1224230" y="284592"/>
                      <a:pt x="1218121" y="287646"/>
                    </a:cubicBezTo>
                    <a:cubicBezTo>
                      <a:pt x="1197017" y="298198"/>
                      <a:pt x="1197745" y="306752"/>
                      <a:pt x="1172765" y="313565"/>
                    </a:cubicBezTo>
                    <a:cubicBezTo>
                      <a:pt x="1158031" y="317584"/>
                      <a:pt x="1142528" y="317884"/>
                      <a:pt x="1127409" y="320044"/>
                    </a:cubicBezTo>
                    <a:cubicBezTo>
                      <a:pt x="1099332" y="317884"/>
                      <a:pt x="1070909" y="318459"/>
                      <a:pt x="1043178" y="313565"/>
                    </a:cubicBezTo>
                    <a:cubicBezTo>
                      <a:pt x="1033666" y="311886"/>
                      <a:pt x="1026138" y="304410"/>
                      <a:pt x="1017260" y="300605"/>
                    </a:cubicBezTo>
                    <a:cubicBezTo>
                      <a:pt x="1010982" y="297914"/>
                      <a:pt x="1004301" y="296285"/>
                      <a:pt x="997822" y="294125"/>
                    </a:cubicBezTo>
                    <a:cubicBezTo>
                      <a:pt x="941023" y="237323"/>
                      <a:pt x="1013079" y="306841"/>
                      <a:pt x="958946" y="261727"/>
                    </a:cubicBezTo>
                    <a:cubicBezTo>
                      <a:pt x="951907" y="255860"/>
                      <a:pt x="947850" y="246079"/>
                      <a:pt x="939508" y="242287"/>
                    </a:cubicBezTo>
                    <a:cubicBezTo>
                      <a:pt x="923294" y="234917"/>
                      <a:pt x="904569" y="234961"/>
                      <a:pt x="887673" y="229328"/>
                    </a:cubicBezTo>
                    <a:cubicBezTo>
                      <a:pt x="822377" y="207561"/>
                      <a:pt x="923638" y="240765"/>
                      <a:pt x="842317" y="216368"/>
                    </a:cubicBezTo>
                    <a:cubicBezTo>
                      <a:pt x="829233" y="212443"/>
                      <a:pt x="814806" y="210987"/>
                      <a:pt x="803441" y="203409"/>
                    </a:cubicBezTo>
                    <a:cubicBezTo>
                      <a:pt x="778320" y="186660"/>
                      <a:pt x="791391" y="192911"/>
                      <a:pt x="764565" y="183970"/>
                    </a:cubicBezTo>
                    <a:cubicBezTo>
                      <a:pt x="740946" y="148538"/>
                      <a:pt x="765148" y="177879"/>
                      <a:pt x="725689" y="151571"/>
                    </a:cubicBezTo>
                    <a:cubicBezTo>
                      <a:pt x="686056" y="125147"/>
                      <a:pt x="743101" y="153837"/>
                      <a:pt x="699772" y="119172"/>
                    </a:cubicBezTo>
                    <a:cubicBezTo>
                      <a:pt x="694439" y="114905"/>
                      <a:pt x="686813" y="114852"/>
                      <a:pt x="680333" y="112692"/>
                    </a:cubicBezTo>
                    <a:cubicBezTo>
                      <a:pt x="667374" y="114852"/>
                      <a:pt x="653758" y="114559"/>
                      <a:pt x="641457" y="119172"/>
                    </a:cubicBezTo>
                    <a:cubicBezTo>
                      <a:pt x="635737" y="121317"/>
                      <a:pt x="633582" y="128743"/>
                      <a:pt x="628499" y="132132"/>
                    </a:cubicBezTo>
                    <a:cubicBezTo>
                      <a:pt x="620462" y="137490"/>
                      <a:pt x="611625" y="141699"/>
                      <a:pt x="602581" y="145091"/>
                    </a:cubicBezTo>
                    <a:cubicBezTo>
                      <a:pt x="592121" y="149014"/>
                      <a:pt x="553067" y="156291"/>
                      <a:pt x="544267" y="158051"/>
                    </a:cubicBezTo>
                    <a:cubicBezTo>
                      <a:pt x="492432" y="155891"/>
                      <a:pt x="440500" y="155404"/>
                      <a:pt x="388762" y="151571"/>
                    </a:cubicBezTo>
                    <a:cubicBezTo>
                      <a:pt x="363696" y="149714"/>
                      <a:pt x="373001" y="140801"/>
                      <a:pt x="349886" y="132132"/>
                    </a:cubicBezTo>
                    <a:cubicBezTo>
                      <a:pt x="322065" y="121698"/>
                      <a:pt x="305648" y="130716"/>
                      <a:pt x="278613" y="112692"/>
                    </a:cubicBezTo>
                    <a:cubicBezTo>
                      <a:pt x="272134" y="108372"/>
                      <a:pt x="266291" y="102896"/>
                      <a:pt x="259175" y="99733"/>
                    </a:cubicBezTo>
                    <a:cubicBezTo>
                      <a:pt x="221744" y="83097"/>
                      <a:pt x="209637" y="87539"/>
                      <a:pt x="168464" y="73814"/>
                    </a:cubicBezTo>
                    <a:cubicBezTo>
                      <a:pt x="155505" y="69494"/>
                      <a:pt x="143142" y="62549"/>
                      <a:pt x="129588" y="60855"/>
                    </a:cubicBezTo>
                    <a:lnTo>
                      <a:pt x="77753" y="54375"/>
                    </a:lnTo>
                    <a:cubicBezTo>
                      <a:pt x="63816" y="52384"/>
                      <a:pt x="34872" y="49132"/>
                      <a:pt x="19438" y="41415"/>
                    </a:cubicBezTo>
                    <a:cubicBezTo>
                      <a:pt x="12473" y="37932"/>
                      <a:pt x="6479" y="32776"/>
                      <a:pt x="0" y="28456"/>
                    </a:cubicBezTo>
                    <a:cubicBezTo>
                      <a:pt x="2160" y="21976"/>
                      <a:pt x="922" y="12987"/>
                      <a:pt x="6480" y="9017"/>
                    </a:cubicBezTo>
                    <a:cubicBezTo>
                      <a:pt x="26535" y="-5309"/>
                      <a:pt x="3241" y="1457"/>
                      <a:pt x="58315" y="2537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7" name="Freeform 196"/>
              <p:cNvSpPr/>
              <p:nvPr/>
            </p:nvSpPr>
            <p:spPr>
              <a:xfrm>
                <a:off x="7359120" y="3459865"/>
                <a:ext cx="843753" cy="240069"/>
              </a:xfrm>
              <a:custGeom>
                <a:avLst/>
                <a:gdLst>
                  <a:gd name="connsiteX0" fmla="*/ 79188 w 843753"/>
                  <a:gd name="connsiteY0" fmla="*/ 6799 h 240069"/>
                  <a:gd name="connsiteX1" fmla="*/ 267089 w 843753"/>
                  <a:gd name="connsiteY1" fmla="*/ 19758 h 240069"/>
                  <a:gd name="connsiteX2" fmla="*/ 312445 w 843753"/>
                  <a:gd name="connsiteY2" fmla="*/ 32717 h 240069"/>
                  <a:gd name="connsiteX3" fmla="*/ 364280 w 843753"/>
                  <a:gd name="connsiteY3" fmla="*/ 45677 h 240069"/>
                  <a:gd name="connsiteX4" fmla="*/ 409635 w 843753"/>
                  <a:gd name="connsiteY4" fmla="*/ 71596 h 240069"/>
                  <a:gd name="connsiteX5" fmla="*/ 435553 w 843753"/>
                  <a:gd name="connsiteY5" fmla="*/ 91035 h 240069"/>
                  <a:gd name="connsiteX6" fmla="*/ 467950 w 843753"/>
                  <a:gd name="connsiteY6" fmla="*/ 97515 h 240069"/>
                  <a:gd name="connsiteX7" fmla="*/ 500346 w 843753"/>
                  <a:gd name="connsiteY7" fmla="*/ 110474 h 240069"/>
                  <a:gd name="connsiteX8" fmla="*/ 519785 w 843753"/>
                  <a:gd name="connsiteY8" fmla="*/ 116954 h 240069"/>
                  <a:gd name="connsiteX9" fmla="*/ 552181 w 843753"/>
                  <a:gd name="connsiteY9" fmla="*/ 129914 h 240069"/>
                  <a:gd name="connsiteX10" fmla="*/ 701207 w 843753"/>
                  <a:gd name="connsiteY10" fmla="*/ 136393 h 240069"/>
                  <a:gd name="connsiteX11" fmla="*/ 830794 w 843753"/>
                  <a:gd name="connsiteY11" fmla="*/ 142873 h 240069"/>
                  <a:gd name="connsiteX12" fmla="*/ 843753 w 843753"/>
                  <a:gd name="connsiteY12" fmla="*/ 155833 h 240069"/>
                  <a:gd name="connsiteX13" fmla="*/ 791918 w 843753"/>
                  <a:gd name="connsiteY13" fmla="*/ 188231 h 240069"/>
                  <a:gd name="connsiteX14" fmla="*/ 772480 w 843753"/>
                  <a:gd name="connsiteY14" fmla="*/ 194711 h 240069"/>
                  <a:gd name="connsiteX15" fmla="*/ 753042 w 843753"/>
                  <a:gd name="connsiteY15" fmla="*/ 207671 h 240069"/>
                  <a:gd name="connsiteX16" fmla="*/ 701207 w 843753"/>
                  <a:gd name="connsiteY16" fmla="*/ 220630 h 240069"/>
                  <a:gd name="connsiteX17" fmla="*/ 655851 w 843753"/>
                  <a:gd name="connsiteY17" fmla="*/ 233590 h 240069"/>
                  <a:gd name="connsiteX18" fmla="*/ 616975 w 843753"/>
                  <a:gd name="connsiteY18" fmla="*/ 240069 h 240069"/>
                  <a:gd name="connsiteX19" fmla="*/ 493867 w 843753"/>
                  <a:gd name="connsiteY19" fmla="*/ 233590 h 240069"/>
                  <a:gd name="connsiteX20" fmla="*/ 474429 w 843753"/>
                  <a:gd name="connsiteY20" fmla="*/ 220630 h 240069"/>
                  <a:gd name="connsiteX21" fmla="*/ 454991 w 843753"/>
                  <a:gd name="connsiteY21" fmla="*/ 214150 h 240069"/>
                  <a:gd name="connsiteX22" fmla="*/ 422594 w 843753"/>
                  <a:gd name="connsiteY22" fmla="*/ 188231 h 240069"/>
                  <a:gd name="connsiteX23" fmla="*/ 403156 w 843753"/>
                  <a:gd name="connsiteY23" fmla="*/ 175272 h 240069"/>
                  <a:gd name="connsiteX24" fmla="*/ 390197 w 843753"/>
                  <a:gd name="connsiteY24" fmla="*/ 162312 h 240069"/>
                  <a:gd name="connsiteX25" fmla="*/ 351321 w 843753"/>
                  <a:gd name="connsiteY25" fmla="*/ 136393 h 240069"/>
                  <a:gd name="connsiteX26" fmla="*/ 331883 w 843753"/>
                  <a:gd name="connsiteY26" fmla="*/ 123434 h 240069"/>
                  <a:gd name="connsiteX27" fmla="*/ 305966 w 843753"/>
                  <a:gd name="connsiteY27" fmla="*/ 116954 h 240069"/>
                  <a:gd name="connsiteX28" fmla="*/ 267089 w 843753"/>
                  <a:gd name="connsiteY28" fmla="*/ 103995 h 240069"/>
                  <a:gd name="connsiteX29" fmla="*/ 247651 w 843753"/>
                  <a:gd name="connsiteY29" fmla="*/ 97515 h 240069"/>
                  <a:gd name="connsiteX30" fmla="*/ 202296 w 843753"/>
                  <a:gd name="connsiteY30" fmla="*/ 84555 h 240069"/>
                  <a:gd name="connsiteX31" fmla="*/ 143982 w 843753"/>
                  <a:gd name="connsiteY31" fmla="*/ 71596 h 240069"/>
                  <a:gd name="connsiteX32" fmla="*/ 118064 w 843753"/>
                  <a:gd name="connsiteY32" fmla="*/ 65116 h 240069"/>
                  <a:gd name="connsiteX33" fmla="*/ 46791 w 843753"/>
                  <a:gd name="connsiteY33" fmla="*/ 58636 h 240069"/>
                  <a:gd name="connsiteX34" fmla="*/ 20874 w 843753"/>
                  <a:gd name="connsiteY34" fmla="*/ 52157 h 240069"/>
                  <a:gd name="connsiteX35" fmla="*/ 1436 w 843753"/>
                  <a:gd name="connsiteY35" fmla="*/ 45677 h 240069"/>
                  <a:gd name="connsiteX36" fmla="*/ 7915 w 843753"/>
                  <a:gd name="connsiteY36" fmla="*/ 6799 h 240069"/>
                  <a:gd name="connsiteX37" fmla="*/ 27353 w 843753"/>
                  <a:gd name="connsiteY37" fmla="*/ 319 h 240069"/>
                  <a:gd name="connsiteX38" fmla="*/ 79188 w 843753"/>
                  <a:gd name="connsiteY38" fmla="*/ 6799 h 240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843753" h="240069">
                    <a:moveTo>
                      <a:pt x="79188" y="6799"/>
                    </a:moveTo>
                    <a:cubicBezTo>
                      <a:pt x="119144" y="10039"/>
                      <a:pt x="196393" y="476"/>
                      <a:pt x="267089" y="19758"/>
                    </a:cubicBezTo>
                    <a:cubicBezTo>
                      <a:pt x="282259" y="23895"/>
                      <a:pt x="297252" y="28665"/>
                      <a:pt x="312445" y="32717"/>
                    </a:cubicBezTo>
                    <a:cubicBezTo>
                      <a:pt x="329654" y="37306"/>
                      <a:pt x="364280" y="45677"/>
                      <a:pt x="364280" y="45677"/>
                    </a:cubicBezTo>
                    <a:cubicBezTo>
                      <a:pt x="458229" y="116143"/>
                      <a:pt x="340381" y="32020"/>
                      <a:pt x="409635" y="71596"/>
                    </a:cubicBezTo>
                    <a:cubicBezTo>
                      <a:pt x="419011" y="76954"/>
                      <a:pt x="425685" y="86649"/>
                      <a:pt x="435553" y="91035"/>
                    </a:cubicBezTo>
                    <a:cubicBezTo>
                      <a:pt x="445617" y="95508"/>
                      <a:pt x="457402" y="94350"/>
                      <a:pt x="467950" y="97515"/>
                    </a:cubicBezTo>
                    <a:cubicBezTo>
                      <a:pt x="479090" y="100857"/>
                      <a:pt x="489456" y="106390"/>
                      <a:pt x="500346" y="110474"/>
                    </a:cubicBezTo>
                    <a:cubicBezTo>
                      <a:pt x="506741" y="112872"/>
                      <a:pt x="513390" y="114556"/>
                      <a:pt x="519785" y="116954"/>
                    </a:cubicBezTo>
                    <a:cubicBezTo>
                      <a:pt x="530675" y="121038"/>
                      <a:pt x="540616" y="128675"/>
                      <a:pt x="552181" y="129914"/>
                    </a:cubicBezTo>
                    <a:cubicBezTo>
                      <a:pt x="601620" y="135211"/>
                      <a:pt x="651538" y="134083"/>
                      <a:pt x="701207" y="136393"/>
                    </a:cubicBezTo>
                    <a:lnTo>
                      <a:pt x="830794" y="142873"/>
                    </a:lnTo>
                    <a:cubicBezTo>
                      <a:pt x="835114" y="147193"/>
                      <a:pt x="843753" y="149724"/>
                      <a:pt x="843753" y="155833"/>
                    </a:cubicBezTo>
                    <a:cubicBezTo>
                      <a:pt x="843753" y="179792"/>
                      <a:pt x="802161" y="184816"/>
                      <a:pt x="791918" y="188231"/>
                    </a:cubicBezTo>
                    <a:cubicBezTo>
                      <a:pt x="785439" y="190391"/>
                      <a:pt x="778163" y="190922"/>
                      <a:pt x="772480" y="194711"/>
                    </a:cubicBezTo>
                    <a:cubicBezTo>
                      <a:pt x="766001" y="199031"/>
                      <a:pt x="760361" y="205010"/>
                      <a:pt x="753042" y="207671"/>
                    </a:cubicBezTo>
                    <a:cubicBezTo>
                      <a:pt x="736304" y="213758"/>
                      <a:pt x="718103" y="214997"/>
                      <a:pt x="701207" y="220630"/>
                    </a:cubicBezTo>
                    <a:cubicBezTo>
                      <a:pt x="682681" y="226806"/>
                      <a:pt x="676190" y="229522"/>
                      <a:pt x="655851" y="233590"/>
                    </a:cubicBezTo>
                    <a:cubicBezTo>
                      <a:pt x="642969" y="236166"/>
                      <a:pt x="629934" y="237909"/>
                      <a:pt x="616975" y="240069"/>
                    </a:cubicBezTo>
                    <a:cubicBezTo>
                      <a:pt x="575939" y="237909"/>
                      <a:pt x="534583" y="239142"/>
                      <a:pt x="493867" y="233590"/>
                    </a:cubicBezTo>
                    <a:cubicBezTo>
                      <a:pt x="486151" y="232538"/>
                      <a:pt x="481394" y="224113"/>
                      <a:pt x="474429" y="220630"/>
                    </a:cubicBezTo>
                    <a:cubicBezTo>
                      <a:pt x="468320" y="217575"/>
                      <a:pt x="461100" y="217205"/>
                      <a:pt x="454991" y="214150"/>
                    </a:cubicBezTo>
                    <a:cubicBezTo>
                      <a:pt x="428398" y="200853"/>
                      <a:pt x="442685" y="204304"/>
                      <a:pt x="422594" y="188231"/>
                    </a:cubicBezTo>
                    <a:cubicBezTo>
                      <a:pt x="416513" y="183366"/>
                      <a:pt x="409237" y="180137"/>
                      <a:pt x="403156" y="175272"/>
                    </a:cubicBezTo>
                    <a:cubicBezTo>
                      <a:pt x="398386" y="171456"/>
                      <a:pt x="395084" y="165978"/>
                      <a:pt x="390197" y="162312"/>
                    </a:cubicBezTo>
                    <a:cubicBezTo>
                      <a:pt x="377738" y="152967"/>
                      <a:pt x="364280" y="145033"/>
                      <a:pt x="351321" y="136393"/>
                    </a:cubicBezTo>
                    <a:cubicBezTo>
                      <a:pt x="344842" y="132073"/>
                      <a:pt x="339438" y="125323"/>
                      <a:pt x="331883" y="123434"/>
                    </a:cubicBezTo>
                    <a:cubicBezTo>
                      <a:pt x="323244" y="121274"/>
                      <a:pt x="314495" y="119513"/>
                      <a:pt x="305966" y="116954"/>
                    </a:cubicBezTo>
                    <a:cubicBezTo>
                      <a:pt x="292882" y="113029"/>
                      <a:pt x="280048" y="108315"/>
                      <a:pt x="267089" y="103995"/>
                    </a:cubicBezTo>
                    <a:cubicBezTo>
                      <a:pt x="260610" y="101835"/>
                      <a:pt x="254277" y="99172"/>
                      <a:pt x="247651" y="97515"/>
                    </a:cubicBezTo>
                    <a:cubicBezTo>
                      <a:pt x="166564" y="77241"/>
                      <a:pt x="267414" y="103160"/>
                      <a:pt x="202296" y="84555"/>
                    </a:cubicBezTo>
                    <a:cubicBezTo>
                      <a:pt x="174659" y="76659"/>
                      <a:pt x="174024" y="78273"/>
                      <a:pt x="143982" y="71596"/>
                    </a:cubicBezTo>
                    <a:cubicBezTo>
                      <a:pt x="135289" y="69664"/>
                      <a:pt x="126891" y="66293"/>
                      <a:pt x="118064" y="65116"/>
                    </a:cubicBezTo>
                    <a:cubicBezTo>
                      <a:pt x="94418" y="61963"/>
                      <a:pt x="70549" y="60796"/>
                      <a:pt x="46791" y="58636"/>
                    </a:cubicBezTo>
                    <a:cubicBezTo>
                      <a:pt x="38152" y="56476"/>
                      <a:pt x="29436" y="54603"/>
                      <a:pt x="20874" y="52157"/>
                    </a:cubicBezTo>
                    <a:cubicBezTo>
                      <a:pt x="14307" y="50281"/>
                      <a:pt x="3312" y="52244"/>
                      <a:pt x="1436" y="45677"/>
                    </a:cubicBezTo>
                    <a:cubicBezTo>
                      <a:pt x="-2173" y="33044"/>
                      <a:pt x="1397" y="18206"/>
                      <a:pt x="7915" y="6799"/>
                    </a:cubicBezTo>
                    <a:cubicBezTo>
                      <a:pt x="11303" y="869"/>
                      <a:pt x="20547" y="886"/>
                      <a:pt x="27353" y="319"/>
                    </a:cubicBezTo>
                    <a:cubicBezTo>
                      <a:pt x="46724" y="-1295"/>
                      <a:pt x="39232" y="3559"/>
                      <a:pt x="79188" y="6799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Freeform 197"/>
              <p:cNvSpPr/>
              <p:nvPr/>
            </p:nvSpPr>
            <p:spPr>
              <a:xfrm>
                <a:off x="8234756" y="3628381"/>
                <a:ext cx="523530" cy="525135"/>
              </a:xfrm>
              <a:custGeom>
                <a:avLst/>
                <a:gdLst>
                  <a:gd name="connsiteX0" fmla="*/ 26431 w 523530"/>
                  <a:gd name="connsiteY0" fmla="*/ 276 h 525135"/>
                  <a:gd name="connsiteX1" fmla="*/ 175456 w 523530"/>
                  <a:gd name="connsiteY1" fmla="*/ 6756 h 525135"/>
                  <a:gd name="connsiteX2" fmla="*/ 201374 w 523530"/>
                  <a:gd name="connsiteY2" fmla="*/ 19715 h 525135"/>
                  <a:gd name="connsiteX3" fmla="*/ 220812 w 523530"/>
                  <a:gd name="connsiteY3" fmla="*/ 26195 h 525135"/>
                  <a:gd name="connsiteX4" fmla="*/ 253209 w 523530"/>
                  <a:gd name="connsiteY4" fmla="*/ 58594 h 525135"/>
                  <a:gd name="connsiteX5" fmla="*/ 272647 w 523530"/>
                  <a:gd name="connsiteY5" fmla="*/ 84513 h 525135"/>
                  <a:gd name="connsiteX6" fmla="*/ 330961 w 523530"/>
                  <a:gd name="connsiteY6" fmla="*/ 116912 h 525135"/>
                  <a:gd name="connsiteX7" fmla="*/ 389275 w 523530"/>
                  <a:gd name="connsiteY7" fmla="*/ 149310 h 525135"/>
                  <a:gd name="connsiteX8" fmla="*/ 486466 w 523530"/>
                  <a:gd name="connsiteY8" fmla="*/ 142831 h 525135"/>
                  <a:gd name="connsiteX9" fmla="*/ 512383 w 523530"/>
                  <a:gd name="connsiteY9" fmla="*/ 149310 h 525135"/>
                  <a:gd name="connsiteX10" fmla="*/ 505904 w 523530"/>
                  <a:gd name="connsiteY10" fmla="*/ 252986 h 525135"/>
                  <a:gd name="connsiteX11" fmla="*/ 479986 w 523530"/>
                  <a:gd name="connsiteY11" fmla="*/ 505696 h 525135"/>
                  <a:gd name="connsiteX12" fmla="*/ 447589 w 523530"/>
                  <a:gd name="connsiteY12" fmla="*/ 525135 h 525135"/>
                  <a:gd name="connsiteX13" fmla="*/ 389275 w 523530"/>
                  <a:gd name="connsiteY13" fmla="*/ 512176 h 525135"/>
                  <a:gd name="connsiteX14" fmla="*/ 356878 w 523530"/>
                  <a:gd name="connsiteY14" fmla="*/ 492737 h 525135"/>
                  <a:gd name="connsiteX15" fmla="*/ 343920 w 523530"/>
                  <a:gd name="connsiteY15" fmla="*/ 479777 h 525135"/>
                  <a:gd name="connsiteX16" fmla="*/ 343920 w 523530"/>
                  <a:gd name="connsiteY16" fmla="*/ 402020 h 525135"/>
                  <a:gd name="connsiteX17" fmla="*/ 376316 w 523530"/>
                  <a:gd name="connsiteY17" fmla="*/ 324263 h 525135"/>
                  <a:gd name="connsiteX18" fmla="*/ 382796 w 523530"/>
                  <a:gd name="connsiteY18" fmla="*/ 298344 h 525135"/>
                  <a:gd name="connsiteX19" fmla="*/ 376316 w 523530"/>
                  <a:gd name="connsiteY19" fmla="*/ 246506 h 525135"/>
                  <a:gd name="connsiteX20" fmla="*/ 356878 w 523530"/>
                  <a:gd name="connsiteY20" fmla="*/ 233547 h 525135"/>
                  <a:gd name="connsiteX21" fmla="*/ 318002 w 523530"/>
                  <a:gd name="connsiteY21" fmla="*/ 220587 h 525135"/>
                  <a:gd name="connsiteX22" fmla="*/ 272647 w 523530"/>
                  <a:gd name="connsiteY22" fmla="*/ 201148 h 525135"/>
                  <a:gd name="connsiteX23" fmla="*/ 253209 w 523530"/>
                  <a:gd name="connsiteY23" fmla="*/ 188189 h 525135"/>
                  <a:gd name="connsiteX24" fmla="*/ 233770 w 523530"/>
                  <a:gd name="connsiteY24" fmla="*/ 181709 h 525135"/>
                  <a:gd name="connsiteX25" fmla="*/ 207853 w 523530"/>
                  <a:gd name="connsiteY25" fmla="*/ 129871 h 525135"/>
                  <a:gd name="connsiteX26" fmla="*/ 194894 w 523530"/>
                  <a:gd name="connsiteY26" fmla="*/ 110432 h 525135"/>
                  <a:gd name="connsiteX27" fmla="*/ 188415 w 523530"/>
                  <a:gd name="connsiteY27" fmla="*/ 90993 h 525135"/>
                  <a:gd name="connsiteX28" fmla="*/ 175456 w 523530"/>
                  <a:gd name="connsiteY28" fmla="*/ 78033 h 525135"/>
                  <a:gd name="connsiteX29" fmla="*/ 156018 w 523530"/>
                  <a:gd name="connsiteY29" fmla="*/ 65074 h 525135"/>
                  <a:gd name="connsiteX30" fmla="*/ 91225 w 523530"/>
                  <a:gd name="connsiteY30" fmla="*/ 52114 h 525135"/>
                  <a:gd name="connsiteX31" fmla="*/ 39390 w 523530"/>
                  <a:gd name="connsiteY31" fmla="*/ 39155 h 525135"/>
                  <a:gd name="connsiteX32" fmla="*/ 19952 w 523530"/>
                  <a:gd name="connsiteY32" fmla="*/ 26195 h 525135"/>
                  <a:gd name="connsiteX33" fmla="*/ 19952 w 523530"/>
                  <a:gd name="connsiteY33" fmla="*/ 13236 h 525135"/>
                  <a:gd name="connsiteX34" fmla="*/ 26431 w 523530"/>
                  <a:gd name="connsiteY34" fmla="*/ 276 h 525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23530" h="525135">
                    <a:moveTo>
                      <a:pt x="26431" y="276"/>
                    </a:moveTo>
                    <a:cubicBezTo>
                      <a:pt x="52348" y="-804"/>
                      <a:pt x="126038" y="1265"/>
                      <a:pt x="175456" y="6756"/>
                    </a:cubicBezTo>
                    <a:cubicBezTo>
                      <a:pt x="185056" y="7823"/>
                      <a:pt x="192496" y="15910"/>
                      <a:pt x="201374" y="19715"/>
                    </a:cubicBezTo>
                    <a:cubicBezTo>
                      <a:pt x="207652" y="22406"/>
                      <a:pt x="214333" y="24035"/>
                      <a:pt x="220812" y="26195"/>
                    </a:cubicBezTo>
                    <a:cubicBezTo>
                      <a:pt x="231611" y="36995"/>
                      <a:pt x="244046" y="46376"/>
                      <a:pt x="253209" y="58594"/>
                    </a:cubicBezTo>
                    <a:cubicBezTo>
                      <a:pt x="259688" y="67234"/>
                      <a:pt x="264576" y="77338"/>
                      <a:pt x="272647" y="84513"/>
                    </a:cubicBezTo>
                    <a:cubicBezTo>
                      <a:pt x="339511" y="143951"/>
                      <a:pt x="286966" y="92469"/>
                      <a:pt x="330961" y="116912"/>
                    </a:cubicBezTo>
                    <a:cubicBezTo>
                      <a:pt x="397794" y="154044"/>
                      <a:pt x="345294" y="134650"/>
                      <a:pt x="389275" y="149310"/>
                    </a:cubicBezTo>
                    <a:cubicBezTo>
                      <a:pt x="421672" y="147150"/>
                      <a:pt x="453997" y="142831"/>
                      <a:pt x="486466" y="142831"/>
                    </a:cubicBezTo>
                    <a:cubicBezTo>
                      <a:pt x="495371" y="142831"/>
                      <a:pt x="510836" y="140541"/>
                      <a:pt x="512383" y="149310"/>
                    </a:cubicBezTo>
                    <a:cubicBezTo>
                      <a:pt x="518400" y="183409"/>
                      <a:pt x="508064" y="218427"/>
                      <a:pt x="505904" y="252986"/>
                    </a:cubicBezTo>
                    <a:cubicBezTo>
                      <a:pt x="495962" y="620829"/>
                      <a:pt x="566259" y="436671"/>
                      <a:pt x="479986" y="505696"/>
                    </a:cubicBezTo>
                    <a:cubicBezTo>
                      <a:pt x="454574" y="526027"/>
                      <a:pt x="481348" y="513883"/>
                      <a:pt x="447589" y="525135"/>
                    </a:cubicBezTo>
                    <a:cubicBezTo>
                      <a:pt x="439735" y="523826"/>
                      <a:pt x="401546" y="519539"/>
                      <a:pt x="389275" y="512176"/>
                    </a:cubicBezTo>
                    <a:cubicBezTo>
                      <a:pt x="344810" y="485495"/>
                      <a:pt x="411935" y="511088"/>
                      <a:pt x="356878" y="492737"/>
                    </a:cubicBezTo>
                    <a:cubicBezTo>
                      <a:pt x="352559" y="488417"/>
                      <a:pt x="347063" y="485015"/>
                      <a:pt x="343920" y="479777"/>
                    </a:cubicBezTo>
                    <a:cubicBezTo>
                      <a:pt x="329960" y="456509"/>
                      <a:pt x="340392" y="424955"/>
                      <a:pt x="343920" y="402020"/>
                    </a:cubicBezTo>
                    <a:cubicBezTo>
                      <a:pt x="354946" y="330350"/>
                      <a:pt x="346717" y="442656"/>
                      <a:pt x="376316" y="324263"/>
                    </a:cubicBezTo>
                    <a:lnTo>
                      <a:pt x="382796" y="298344"/>
                    </a:lnTo>
                    <a:cubicBezTo>
                      <a:pt x="380636" y="281065"/>
                      <a:pt x="382783" y="262674"/>
                      <a:pt x="376316" y="246506"/>
                    </a:cubicBezTo>
                    <a:cubicBezTo>
                      <a:pt x="373424" y="239276"/>
                      <a:pt x="363994" y="236710"/>
                      <a:pt x="356878" y="233547"/>
                    </a:cubicBezTo>
                    <a:cubicBezTo>
                      <a:pt x="344396" y="227999"/>
                      <a:pt x="329368" y="228164"/>
                      <a:pt x="318002" y="220587"/>
                    </a:cubicBezTo>
                    <a:cubicBezTo>
                      <a:pt x="291155" y="202688"/>
                      <a:pt x="306119" y="209517"/>
                      <a:pt x="272647" y="201148"/>
                    </a:cubicBezTo>
                    <a:cubicBezTo>
                      <a:pt x="266168" y="196828"/>
                      <a:pt x="260174" y="191672"/>
                      <a:pt x="253209" y="188189"/>
                    </a:cubicBezTo>
                    <a:cubicBezTo>
                      <a:pt x="247100" y="185134"/>
                      <a:pt x="237963" y="187101"/>
                      <a:pt x="233770" y="181709"/>
                    </a:cubicBezTo>
                    <a:cubicBezTo>
                      <a:pt x="221910" y="166460"/>
                      <a:pt x="218569" y="145945"/>
                      <a:pt x="207853" y="129871"/>
                    </a:cubicBezTo>
                    <a:lnTo>
                      <a:pt x="194894" y="110432"/>
                    </a:lnTo>
                    <a:cubicBezTo>
                      <a:pt x="192734" y="103952"/>
                      <a:pt x="191929" y="96850"/>
                      <a:pt x="188415" y="90993"/>
                    </a:cubicBezTo>
                    <a:cubicBezTo>
                      <a:pt x="185272" y="85754"/>
                      <a:pt x="180226" y="81849"/>
                      <a:pt x="175456" y="78033"/>
                    </a:cubicBezTo>
                    <a:cubicBezTo>
                      <a:pt x="169375" y="73168"/>
                      <a:pt x="162983" y="68557"/>
                      <a:pt x="156018" y="65074"/>
                    </a:cubicBezTo>
                    <a:cubicBezTo>
                      <a:pt x="137389" y="55759"/>
                      <a:pt x="109137" y="55100"/>
                      <a:pt x="91225" y="52114"/>
                    </a:cubicBezTo>
                    <a:cubicBezTo>
                      <a:pt x="59952" y="46901"/>
                      <a:pt x="64426" y="47500"/>
                      <a:pt x="39390" y="39155"/>
                    </a:cubicBezTo>
                    <a:cubicBezTo>
                      <a:pt x="32911" y="34835"/>
                      <a:pt x="26917" y="29678"/>
                      <a:pt x="19952" y="26195"/>
                    </a:cubicBezTo>
                    <a:cubicBezTo>
                      <a:pt x="2673" y="17555"/>
                      <a:pt x="-14606" y="21875"/>
                      <a:pt x="19952" y="13236"/>
                    </a:cubicBezTo>
                    <a:cubicBezTo>
                      <a:pt x="22047" y="12712"/>
                      <a:pt x="514" y="1356"/>
                      <a:pt x="26431" y="276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" name="Freeform 198"/>
              <p:cNvSpPr/>
              <p:nvPr/>
            </p:nvSpPr>
            <p:spPr>
              <a:xfrm>
                <a:off x="6922417" y="3349180"/>
                <a:ext cx="574205" cy="130443"/>
              </a:xfrm>
              <a:custGeom>
                <a:avLst/>
                <a:gdLst>
                  <a:gd name="connsiteX0" fmla="*/ 496453 w 574205"/>
                  <a:gd name="connsiteY0" fmla="*/ 7328 h 130443"/>
                  <a:gd name="connsiteX1" fmla="*/ 276154 w 574205"/>
                  <a:gd name="connsiteY1" fmla="*/ 13808 h 130443"/>
                  <a:gd name="connsiteX2" fmla="*/ 107691 w 574205"/>
                  <a:gd name="connsiteY2" fmla="*/ 26767 h 130443"/>
                  <a:gd name="connsiteX3" fmla="*/ 94732 w 574205"/>
                  <a:gd name="connsiteY3" fmla="*/ 39727 h 130443"/>
                  <a:gd name="connsiteX4" fmla="*/ 81774 w 574205"/>
                  <a:gd name="connsiteY4" fmla="*/ 59166 h 130443"/>
                  <a:gd name="connsiteX5" fmla="*/ 42897 w 574205"/>
                  <a:gd name="connsiteY5" fmla="*/ 78605 h 130443"/>
                  <a:gd name="connsiteX6" fmla="*/ 29939 w 574205"/>
                  <a:gd name="connsiteY6" fmla="*/ 91565 h 130443"/>
                  <a:gd name="connsiteX7" fmla="*/ 4021 w 574205"/>
                  <a:gd name="connsiteY7" fmla="*/ 98044 h 130443"/>
                  <a:gd name="connsiteX8" fmla="*/ 29939 w 574205"/>
                  <a:gd name="connsiteY8" fmla="*/ 130443 h 130443"/>
                  <a:gd name="connsiteX9" fmla="*/ 127129 w 574205"/>
                  <a:gd name="connsiteY9" fmla="*/ 123963 h 130443"/>
                  <a:gd name="connsiteX10" fmla="*/ 146567 w 574205"/>
                  <a:gd name="connsiteY10" fmla="*/ 104524 h 130443"/>
                  <a:gd name="connsiteX11" fmla="*/ 166005 w 574205"/>
                  <a:gd name="connsiteY11" fmla="*/ 98044 h 130443"/>
                  <a:gd name="connsiteX12" fmla="*/ 204881 w 574205"/>
                  <a:gd name="connsiteY12" fmla="*/ 78605 h 130443"/>
                  <a:gd name="connsiteX13" fmla="*/ 282634 w 574205"/>
                  <a:gd name="connsiteY13" fmla="*/ 98044 h 130443"/>
                  <a:gd name="connsiteX14" fmla="*/ 321510 w 574205"/>
                  <a:gd name="connsiteY14" fmla="*/ 111004 h 130443"/>
                  <a:gd name="connsiteX15" fmla="*/ 373345 w 574205"/>
                  <a:gd name="connsiteY15" fmla="*/ 104524 h 130443"/>
                  <a:gd name="connsiteX16" fmla="*/ 412221 w 574205"/>
                  <a:gd name="connsiteY16" fmla="*/ 91565 h 130443"/>
                  <a:gd name="connsiteX17" fmla="*/ 489973 w 574205"/>
                  <a:gd name="connsiteY17" fmla="*/ 65646 h 130443"/>
                  <a:gd name="connsiteX18" fmla="*/ 509412 w 574205"/>
                  <a:gd name="connsiteY18" fmla="*/ 59166 h 130443"/>
                  <a:gd name="connsiteX19" fmla="*/ 528850 w 574205"/>
                  <a:gd name="connsiteY19" fmla="*/ 52686 h 130443"/>
                  <a:gd name="connsiteX20" fmla="*/ 574205 w 574205"/>
                  <a:gd name="connsiteY20" fmla="*/ 39727 h 130443"/>
                  <a:gd name="connsiteX21" fmla="*/ 541808 w 574205"/>
                  <a:gd name="connsiteY21" fmla="*/ 13808 h 130443"/>
                  <a:gd name="connsiteX22" fmla="*/ 528850 w 574205"/>
                  <a:gd name="connsiteY22" fmla="*/ 848 h 130443"/>
                  <a:gd name="connsiteX23" fmla="*/ 496453 w 574205"/>
                  <a:gd name="connsiteY23" fmla="*/ 7328 h 130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74205" h="130443">
                    <a:moveTo>
                      <a:pt x="496453" y="7328"/>
                    </a:moveTo>
                    <a:cubicBezTo>
                      <a:pt x="454337" y="9488"/>
                      <a:pt x="349574" y="11232"/>
                      <a:pt x="276154" y="13808"/>
                    </a:cubicBezTo>
                    <a:cubicBezTo>
                      <a:pt x="124688" y="19123"/>
                      <a:pt x="173697" y="4763"/>
                      <a:pt x="107691" y="26767"/>
                    </a:cubicBezTo>
                    <a:cubicBezTo>
                      <a:pt x="103371" y="31087"/>
                      <a:pt x="98548" y="34956"/>
                      <a:pt x="94732" y="39727"/>
                    </a:cubicBezTo>
                    <a:cubicBezTo>
                      <a:pt x="89868" y="45808"/>
                      <a:pt x="87280" y="53659"/>
                      <a:pt x="81774" y="59166"/>
                    </a:cubicBezTo>
                    <a:cubicBezTo>
                      <a:pt x="69214" y="71726"/>
                      <a:pt x="58706" y="73335"/>
                      <a:pt x="42897" y="78605"/>
                    </a:cubicBezTo>
                    <a:cubicBezTo>
                      <a:pt x="38578" y="82925"/>
                      <a:pt x="35403" y="88833"/>
                      <a:pt x="29939" y="91565"/>
                    </a:cubicBezTo>
                    <a:cubicBezTo>
                      <a:pt x="21974" y="95548"/>
                      <a:pt x="8603" y="90408"/>
                      <a:pt x="4021" y="98044"/>
                    </a:cubicBezTo>
                    <a:cubicBezTo>
                      <a:pt x="-10894" y="122904"/>
                      <a:pt x="19732" y="127040"/>
                      <a:pt x="29939" y="130443"/>
                    </a:cubicBezTo>
                    <a:cubicBezTo>
                      <a:pt x="62336" y="128283"/>
                      <a:pt x="95434" y="131007"/>
                      <a:pt x="127129" y="123963"/>
                    </a:cubicBezTo>
                    <a:cubicBezTo>
                      <a:pt x="136074" y="121975"/>
                      <a:pt x="138943" y="109607"/>
                      <a:pt x="146567" y="104524"/>
                    </a:cubicBezTo>
                    <a:cubicBezTo>
                      <a:pt x="152250" y="100735"/>
                      <a:pt x="159896" y="101099"/>
                      <a:pt x="166005" y="98044"/>
                    </a:cubicBezTo>
                    <a:cubicBezTo>
                      <a:pt x="216247" y="72922"/>
                      <a:pt x="156023" y="94893"/>
                      <a:pt x="204881" y="78605"/>
                    </a:cubicBezTo>
                    <a:cubicBezTo>
                      <a:pt x="330722" y="92589"/>
                      <a:pt x="223118" y="71591"/>
                      <a:pt x="282634" y="98044"/>
                    </a:cubicBezTo>
                    <a:cubicBezTo>
                      <a:pt x="295116" y="103592"/>
                      <a:pt x="321510" y="111004"/>
                      <a:pt x="321510" y="111004"/>
                    </a:cubicBezTo>
                    <a:cubicBezTo>
                      <a:pt x="338788" y="108844"/>
                      <a:pt x="356319" y="108173"/>
                      <a:pt x="373345" y="104524"/>
                    </a:cubicBezTo>
                    <a:cubicBezTo>
                      <a:pt x="386701" y="101662"/>
                      <a:pt x="399262" y="95885"/>
                      <a:pt x="412221" y="91565"/>
                    </a:cubicBezTo>
                    <a:lnTo>
                      <a:pt x="489973" y="65646"/>
                    </a:lnTo>
                    <a:lnTo>
                      <a:pt x="509412" y="59166"/>
                    </a:lnTo>
                    <a:cubicBezTo>
                      <a:pt x="515891" y="57006"/>
                      <a:pt x="522224" y="54343"/>
                      <a:pt x="528850" y="52686"/>
                    </a:cubicBezTo>
                    <a:cubicBezTo>
                      <a:pt x="561393" y="44549"/>
                      <a:pt x="546319" y="49022"/>
                      <a:pt x="574205" y="39727"/>
                    </a:cubicBezTo>
                    <a:cubicBezTo>
                      <a:pt x="548393" y="1006"/>
                      <a:pt x="576584" y="34675"/>
                      <a:pt x="541808" y="13808"/>
                    </a:cubicBezTo>
                    <a:cubicBezTo>
                      <a:pt x="536570" y="10665"/>
                      <a:pt x="534840" y="2046"/>
                      <a:pt x="528850" y="848"/>
                    </a:cubicBezTo>
                    <a:cubicBezTo>
                      <a:pt x="511907" y="-2541"/>
                      <a:pt x="538569" y="5168"/>
                      <a:pt x="496453" y="7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0" name="Freeform 199"/>
              <p:cNvSpPr/>
              <p:nvPr/>
            </p:nvSpPr>
            <p:spPr>
              <a:xfrm>
                <a:off x="8034351" y="3058440"/>
                <a:ext cx="999299" cy="278719"/>
              </a:xfrm>
              <a:custGeom>
                <a:avLst/>
                <a:gdLst>
                  <a:gd name="connsiteX0" fmla="*/ 213877 w 999299"/>
                  <a:gd name="connsiteY0" fmla="*/ 129594 h 278719"/>
                  <a:gd name="connsiteX1" fmla="*/ 764623 w 999299"/>
                  <a:gd name="connsiteY1" fmla="*/ 123115 h 278719"/>
                  <a:gd name="connsiteX2" fmla="*/ 790540 w 999299"/>
                  <a:gd name="connsiteY2" fmla="*/ 116635 h 278719"/>
                  <a:gd name="connsiteX3" fmla="*/ 829417 w 999299"/>
                  <a:gd name="connsiteY3" fmla="*/ 103676 h 278719"/>
                  <a:gd name="connsiteX4" fmla="*/ 874772 w 999299"/>
                  <a:gd name="connsiteY4" fmla="*/ 58317 h 278719"/>
                  <a:gd name="connsiteX5" fmla="*/ 894210 w 999299"/>
                  <a:gd name="connsiteY5" fmla="*/ 38878 h 278719"/>
                  <a:gd name="connsiteX6" fmla="*/ 920128 w 999299"/>
                  <a:gd name="connsiteY6" fmla="*/ 6479 h 278719"/>
                  <a:gd name="connsiteX7" fmla="*/ 939566 w 999299"/>
                  <a:gd name="connsiteY7" fmla="*/ 0 h 278719"/>
                  <a:gd name="connsiteX8" fmla="*/ 965483 w 999299"/>
                  <a:gd name="connsiteY8" fmla="*/ 6479 h 278719"/>
                  <a:gd name="connsiteX9" fmla="*/ 978442 w 999299"/>
                  <a:gd name="connsiteY9" fmla="*/ 45358 h 278719"/>
                  <a:gd name="connsiteX10" fmla="*/ 939566 w 999299"/>
                  <a:gd name="connsiteY10" fmla="*/ 272149 h 278719"/>
                  <a:gd name="connsiteX11" fmla="*/ 920128 w 999299"/>
                  <a:gd name="connsiteY11" fmla="*/ 259189 h 278719"/>
                  <a:gd name="connsiteX12" fmla="*/ 907169 w 999299"/>
                  <a:gd name="connsiteY12" fmla="*/ 239750 h 278719"/>
                  <a:gd name="connsiteX13" fmla="*/ 881251 w 999299"/>
                  <a:gd name="connsiteY13" fmla="*/ 233270 h 278719"/>
                  <a:gd name="connsiteX14" fmla="*/ 822937 w 999299"/>
                  <a:gd name="connsiteY14" fmla="*/ 207351 h 278719"/>
                  <a:gd name="connsiteX15" fmla="*/ 356423 w 999299"/>
                  <a:gd name="connsiteY15" fmla="*/ 200872 h 278719"/>
                  <a:gd name="connsiteX16" fmla="*/ 330506 w 999299"/>
                  <a:gd name="connsiteY16" fmla="*/ 194392 h 278719"/>
                  <a:gd name="connsiteX17" fmla="*/ 278671 w 999299"/>
                  <a:gd name="connsiteY17" fmla="*/ 174953 h 278719"/>
                  <a:gd name="connsiteX18" fmla="*/ 233315 w 999299"/>
                  <a:gd name="connsiteY18" fmla="*/ 168473 h 278719"/>
                  <a:gd name="connsiteX19" fmla="*/ 64852 w 999299"/>
                  <a:gd name="connsiteY19" fmla="*/ 155513 h 278719"/>
                  <a:gd name="connsiteX20" fmla="*/ 25976 w 999299"/>
                  <a:gd name="connsiteY20" fmla="*/ 142554 h 278719"/>
                  <a:gd name="connsiteX21" fmla="*/ 58 w 999299"/>
                  <a:gd name="connsiteY21" fmla="*/ 110155 h 278719"/>
                  <a:gd name="connsiteX22" fmla="*/ 51893 w 999299"/>
                  <a:gd name="connsiteY22" fmla="*/ 90716 h 278719"/>
                  <a:gd name="connsiteX23" fmla="*/ 194439 w 999299"/>
                  <a:gd name="connsiteY23" fmla="*/ 97196 h 278719"/>
                  <a:gd name="connsiteX24" fmla="*/ 213877 w 999299"/>
                  <a:gd name="connsiteY24" fmla="*/ 110155 h 278719"/>
                  <a:gd name="connsiteX25" fmla="*/ 233315 w 999299"/>
                  <a:gd name="connsiteY25" fmla="*/ 116635 h 278719"/>
                  <a:gd name="connsiteX26" fmla="*/ 213877 w 999299"/>
                  <a:gd name="connsiteY26" fmla="*/ 129594 h 27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99299" h="278719">
                    <a:moveTo>
                      <a:pt x="213877" y="129594"/>
                    </a:moveTo>
                    <a:lnTo>
                      <a:pt x="764623" y="123115"/>
                    </a:lnTo>
                    <a:cubicBezTo>
                      <a:pt x="773526" y="122915"/>
                      <a:pt x="782011" y="119194"/>
                      <a:pt x="790540" y="116635"/>
                    </a:cubicBezTo>
                    <a:cubicBezTo>
                      <a:pt x="803624" y="112710"/>
                      <a:pt x="829417" y="103676"/>
                      <a:pt x="829417" y="103676"/>
                    </a:cubicBezTo>
                    <a:lnTo>
                      <a:pt x="874772" y="58317"/>
                    </a:lnTo>
                    <a:cubicBezTo>
                      <a:pt x="881251" y="51837"/>
                      <a:pt x="889127" y="46502"/>
                      <a:pt x="894210" y="38878"/>
                    </a:cubicBezTo>
                    <a:cubicBezTo>
                      <a:pt x="900095" y="30050"/>
                      <a:pt x="909870" y="12634"/>
                      <a:pt x="920128" y="6479"/>
                    </a:cubicBezTo>
                    <a:cubicBezTo>
                      <a:pt x="925984" y="2965"/>
                      <a:pt x="933087" y="2160"/>
                      <a:pt x="939566" y="0"/>
                    </a:cubicBezTo>
                    <a:cubicBezTo>
                      <a:pt x="948205" y="2160"/>
                      <a:pt x="959688" y="-282"/>
                      <a:pt x="965483" y="6479"/>
                    </a:cubicBezTo>
                    <a:cubicBezTo>
                      <a:pt x="974373" y="16851"/>
                      <a:pt x="978442" y="45358"/>
                      <a:pt x="978442" y="45358"/>
                    </a:cubicBezTo>
                    <a:cubicBezTo>
                      <a:pt x="975350" y="156681"/>
                      <a:pt x="1047716" y="312709"/>
                      <a:pt x="939566" y="272149"/>
                    </a:cubicBezTo>
                    <a:cubicBezTo>
                      <a:pt x="932274" y="269414"/>
                      <a:pt x="926607" y="263509"/>
                      <a:pt x="920128" y="259189"/>
                    </a:cubicBezTo>
                    <a:cubicBezTo>
                      <a:pt x="915808" y="252709"/>
                      <a:pt x="913649" y="244070"/>
                      <a:pt x="907169" y="239750"/>
                    </a:cubicBezTo>
                    <a:cubicBezTo>
                      <a:pt x="899759" y="234810"/>
                      <a:pt x="889436" y="236778"/>
                      <a:pt x="881251" y="233270"/>
                    </a:cubicBezTo>
                    <a:cubicBezTo>
                      <a:pt x="853080" y="221196"/>
                      <a:pt x="864582" y="207929"/>
                      <a:pt x="822937" y="207351"/>
                    </a:cubicBezTo>
                    <a:lnTo>
                      <a:pt x="356423" y="200872"/>
                    </a:lnTo>
                    <a:cubicBezTo>
                      <a:pt x="347784" y="198712"/>
                      <a:pt x="338954" y="197208"/>
                      <a:pt x="330506" y="194392"/>
                    </a:cubicBezTo>
                    <a:cubicBezTo>
                      <a:pt x="324276" y="192315"/>
                      <a:pt x="290054" y="177230"/>
                      <a:pt x="278671" y="174953"/>
                    </a:cubicBezTo>
                    <a:cubicBezTo>
                      <a:pt x="263695" y="171958"/>
                      <a:pt x="248434" y="170633"/>
                      <a:pt x="233315" y="168473"/>
                    </a:cubicBezTo>
                    <a:cubicBezTo>
                      <a:pt x="161123" y="144407"/>
                      <a:pt x="261352" y="175842"/>
                      <a:pt x="64852" y="155513"/>
                    </a:cubicBezTo>
                    <a:cubicBezTo>
                      <a:pt x="51265" y="154107"/>
                      <a:pt x="25976" y="142554"/>
                      <a:pt x="25976" y="142554"/>
                    </a:cubicBezTo>
                    <a:cubicBezTo>
                      <a:pt x="21404" y="137981"/>
                      <a:pt x="-1304" y="116966"/>
                      <a:pt x="58" y="110155"/>
                    </a:cubicBezTo>
                    <a:cubicBezTo>
                      <a:pt x="2838" y="96252"/>
                      <a:pt x="48376" y="91419"/>
                      <a:pt x="51893" y="90716"/>
                    </a:cubicBezTo>
                    <a:cubicBezTo>
                      <a:pt x="99408" y="92876"/>
                      <a:pt x="147213" y="91529"/>
                      <a:pt x="194439" y="97196"/>
                    </a:cubicBezTo>
                    <a:cubicBezTo>
                      <a:pt x="202171" y="98124"/>
                      <a:pt x="206912" y="106672"/>
                      <a:pt x="213877" y="110155"/>
                    </a:cubicBezTo>
                    <a:cubicBezTo>
                      <a:pt x="219986" y="113210"/>
                      <a:pt x="227632" y="112846"/>
                      <a:pt x="233315" y="116635"/>
                    </a:cubicBezTo>
                    <a:cubicBezTo>
                      <a:pt x="235112" y="117833"/>
                      <a:pt x="125326" y="128514"/>
                      <a:pt x="213877" y="129594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" name="Freeform 200"/>
              <p:cNvSpPr/>
              <p:nvPr/>
            </p:nvSpPr>
            <p:spPr>
              <a:xfrm>
                <a:off x="6051522" y="3265791"/>
                <a:ext cx="978586" cy="136075"/>
              </a:xfrm>
              <a:custGeom>
                <a:avLst/>
                <a:gdLst>
                  <a:gd name="connsiteX0" fmla="*/ 972107 w 978586"/>
                  <a:gd name="connsiteY0" fmla="*/ 19440 h 136075"/>
                  <a:gd name="connsiteX1" fmla="*/ 628700 w 978586"/>
                  <a:gd name="connsiteY1" fmla="*/ 25919 h 136075"/>
                  <a:gd name="connsiteX2" fmla="*/ 492634 w 978586"/>
                  <a:gd name="connsiteY2" fmla="*/ 32399 h 136075"/>
                  <a:gd name="connsiteX3" fmla="*/ 317691 w 978586"/>
                  <a:gd name="connsiteY3" fmla="*/ 25919 h 136075"/>
                  <a:gd name="connsiteX4" fmla="*/ 298253 w 978586"/>
                  <a:gd name="connsiteY4" fmla="*/ 19440 h 136075"/>
                  <a:gd name="connsiteX5" fmla="*/ 285294 w 978586"/>
                  <a:gd name="connsiteY5" fmla="*/ 6480 h 136075"/>
                  <a:gd name="connsiteX6" fmla="*/ 259377 w 978586"/>
                  <a:gd name="connsiteY6" fmla="*/ 0 h 136075"/>
                  <a:gd name="connsiteX7" fmla="*/ 181625 w 978586"/>
                  <a:gd name="connsiteY7" fmla="*/ 6480 h 136075"/>
                  <a:gd name="connsiteX8" fmla="*/ 142748 w 978586"/>
                  <a:gd name="connsiteY8" fmla="*/ 25919 h 136075"/>
                  <a:gd name="connsiteX9" fmla="*/ 116831 w 978586"/>
                  <a:gd name="connsiteY9" fmla="*/ 32399 h 136075"/>
                  <a:gd name="connsiteX10" fmla="*/ 6682 w 978586"/>
                  <a:gd name="connsiteY10" fmla="*/ 38879 h 136075"/>
                  <a:gd name="connsiteX11" fmla="*/ 202 w 978586"/>
                  <a:gd name="connsiteY11" fmla="*/ 58318 h 136075"/>
                  <a:gd name="connsiteX12" fmla="*/ 13161 w 978586"/>
                  <a:gd name="connsiteY12" fmla="*/ 71278 h 136075"/>
                  <a:gd name="connsiteX13" fmla="*/ 77955 w 978586"/>
                  <a:gd name="connsiteY13" fmla="*/ 90717 h 136075"/>
                  <a:gd name="connsiteX14" fmla="*/ 259377 w 978586"/>
                  <a:gd name="connsiteY14" fmla="*/ 97197 h 136075"/>
                  <a:gd name="connsiteX15" fmla="*/ 421361 w 978586"/>
                  <a:gd name="connsiteY15" fmla="*/ 90717 h 136075"/>
                  <a:gd name="connsiteX16" fmla="*/ 440799 w 978586"/>
                  <a:gd name="connsiteY16" fmla="*/ 84237 h 136075"/>
                  <a:gd name="connsiteX17" fmla="*/ 466716 w 978586"/>
                  <a:gd name="connsiteY17" fmla="*/ 77757 h 136075"/>
                  <a:gd name="connsiteX18" fmla="*/ 486155 w 978586"/>
                  <a:gd name="connsiteY18" fmla="*/ 71278 h 136075"/>
                  <a:gd name="connsiteX19" fmla="*/ 537989 w 978586"/>
                  <a:gd name="connsiteY19" fmla="*/ 64798 h 136075"/>
                  <a:gd name="connsiteX20" fmla="*/ 576866 w 978586"/>
                  <a:gd name="connsiteY20" fmla="*/ 71278 h 136075"/>
                  <a:gd name="connsiteX21" fmla="*/ 596304 w 978586"/>
                  <a:gd name="connsiteY21" fmla="*/ 90717 h 136075"/>
                  <a:gd name="connsiteX22" fmla="*/ 635180 w 978586"/>
                  <a:gd name="connsiteY22" fmla="*/ 110156 h 136075"/>
                  <a:gd name="connsiteX23" fmla="*/ 687015 w 978586"/>
                  <a:gd name="connsiteY23" fmla="*/ 123116 h 136075"/>
                  <a:gd name="connsiteX24" fmla="*/ 725891 w 978586"/>
                  <a:gd name="connsiteY24" fmla="*/ 136075 h 136075"/>
                  <a:gd name="connsiteX25" fmla="*/ 777726 w 978586"/>
                  <a:gd name="connsiteY25" fmla="*/ 129595 h 136075"/>
                  <a:gd name="connsiteX26" fmla="*/ 797164 w 978586"/>
                  <a:gd name="connsiteY26" fmla="*/ 116636 h 136075"/>
                  <a:gd name="connsiteX27" fmla="*/ 816602 w 978586"/>
                  <a:gd name="connsiteY27" fmla="*/ 110156 h 136075"/>
                  <a:gd name="connsiteX28" fmla="*/ 836040 w 978586"/>
                  <a:gd name="connsiteY28" fmla="*/ 97197 h 136075"/>
                  <a:gd name="connsiteX29" fmla="*/ 861958 w 978586"/>
                  <a:gd name="connsiteY29" fmla="*/ 90717 h 136075"/>
                  <a:gd name="connsiteX30" fmla="*/ 881396 w 978586"/>
                  <a:gd name="connsiteY30" fmla="*/ 84237 h 136075"/>
                  <a:gd name="connsiteX31" fmla="*/ 894354 w 978586"/>
                  <a:gd name="connsiteY31" fmla="*/ 64798 h 136075"/>
                  <a:gd name="connsiteX32" fmla="*/ 933231 w 978586"/>
                  <a:gd name="connsiteY32" fmla="*/ 51838 h 136075"/>
                  <a:gd name="connsiteX33" fmla="*/ 978586 w 978586"/>
                  <a:gd name="connsiteY33" fmla="*/ 38879 h 136075"/>
                  <a:gd name="connsiteX34" fmla="*/ 972107 w 978586"/>
                  <a:gd name="connsiteY34" fmla="*/ 19440 h 13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78586" h="136075">
                    <a:moveTo>
                      <a:pt x="972107" y="19440"/>
                    </a:moveTo>
                    <a:lnTo>
                      <a:pt x="628700" y="25919"/>
                    </a:lnTo>
                    <a:cubicBezTo>
                      <a:pt x="583310" y="27146"/>
                      <a:pt x="538041" y="32399"/>
                      <a:pt x="492634" y="32399"/>
                    </a:cubicBezTo>
                    <a:cubicBezTo>
                      <a:pt x="434280" y="32399"/>
                      <a:pt x="376005" y="28079"/>
                      <a:pt x="317691" y="25919"/>
                    </a:cubicBezTo>
                    <a:cubicBezTo>
                      <a:pt x="311212" y="23759"/>
                      <a:pt x="304109" y="22954"/>
                      <a:pt x="298253" y="19440"/>
                    </a:cubicBezTo>
                    <a:cubicBezTo>
                      <a:pt x="293014" y="16297"/>
                      <a:pt x="290758" y="9212"/>
                      <a:pt x="285294" y="6480"/>
                    </a:cubicBezTo>
                    <a:cubicBezTo>
                      <a:pt x="277329" y="2497"/>
                      <a:pt x="268016" y="2160"/>
                      <a:pt x="259377" y="0"/>
                    </a:cubicBezTo>
                    <a:cubicBezTo>
                      <a:pt x="233460" y="2160"/>
                      <a:pt x="207404" y="3042"/>
                      <a:pt x="181625" y="6480"/>
                    </a:cubicBezTo>
                    <a:cubicBezTo>
                      <a:pt x="155203" y="10003"/>
                      <a:pt x="167408" y="15350"/>
                      <a:pt x="142748" y="25919"/>
                    </a:cubicBezTo>
                    <a:cubicBezTo>
                      <a:pt x="134563" y="29427"/>
                      <a:pt x="125696" y="31555"/>
                      <a:pt x="116831" y="32399"/>
                    </a:cubicBezTo>
                    <a:cubicBezTo>
                      <a:pt x="80217" y="35886"/>
                      <a:pt x="43398" y="36719"/>
                      <a:pt x="6682" y="38879"/>
                    </a:cubicBezTo>
                    <a:cubicBezTo>
                      <a:pt x="4522" y="45359"/>
                      <a:pt x="-1137" y="51620"/>
                      <a:pt x="202" y="58318"/>
                    </a:cubicBezTo>
                    <a:cubicBezTo>
                      <a:pt x="1400" y="64309"/>
                      <a:pt x="7697" y="68546"/>
                      <a:pt x="13161" y="71278"/>
                    </a:cubicBezTo>
                    <a:cubicBezTo>
                      <a:pt x="16706" y="73051"/>
                      <a:pt x="67327" y="90053"/>
                      <a:pt x="77955" y="90717"/>
                    </a:cubicBezTo>
                    <a:cubicBezTo>
                      <a:pt x="138350" y="94492"/>
                      <a:pt x="198903" y="95037"/>
                      <a:pt x="259377" y="97197"/>
                    </a:cubicBezTo>
                    <a:cubicBezTo>
                      <a:pt x="313372" y="95037"/>
                      <a:pt x="367460" y="94567"/>
                      <a:pt x="421361" y="90717"/>
                    </a:cubicBezTo>
                    <a:cubicBezTo>
                      <a:pt x="428174" y="90230"/>
                      <a:pt x="434232" y="86114"/>
                      <a:pt x="440799" y="84237"/>
                    </a:cubicBezTo>
                    <a:cubicBezTo>
                      <a:pt x="449361" y="81790"/>
                      <a:pt x="458154" y="80203"/>
                      <a:pt x="466716" y="77757"/>
                    </a:cubicBezTo>
                    <a:cubicBezTo>
                      <a:pt x="473283" y="75881"/>
                      <a:pt x="479435" y="72500"/>
                      <a:pt x="486155" y="71278"/>
                    </a:cubicBezTo>
                    <a:cubicBezTo>
                      <a:pt x="503287" y="68163"/>
                      <a:pt x="520711" y="66958"/>
                      <a:pt x="537989" y="64798"/>
                    </a:cubicBezTo>
                    <a:cubicBezTo>
                      <a:pt x="550948" y="66958"/>
                      <a:pt x="564861" y="65942"/>
                      <a:pt x="576866" y="71278"/>
                    </a:cubicBezTo>
                    <a:cubicBezTo>
                      <a:pt x="585240" y="75000"/>
                      <a:pt x="589265" y="84851"/>
                      <a:pt x="596304" y="90717"/>
                    </a:cubicBezTo>
                    <a:cubicBezTo>
                      <a:pt x="610649" y="102672"/>
                      <a:pt x="617806" y="105417"/>
                      <a:pt x="635180" y="110156"/>
                    </a:cubicBezTo>
                    <a:cubicBezTo>
                      <a:pt x="652363" y="114843"/>
                      <a:pt x="670119" y="117484"/>
                      <a:pt x="687015" y="123116"/>
                    </a:cubicBezTo>
                    <a:lnTo>
                      <a:pt x="725891" y="136075"/>
                    </a:lnTo>
                    <a:cubicBezTo>
                      <a:pt x="743169" y="133915"/>
                      <a:pt x="760927" y="134177"/>
                      <a:pt x="777726" y="129595"/>
                    </a:cubicBezTo>
                    <a:cubicBezTo>
                      <a:pt x="785239" y="127546"/>
                      <a:pt x="790199" y="120119"/>
                      <a:pt x="797164" y="116636"/>
                    </a:cubicBezTo>
                    <a:cubicBezTo>
                      <a:pt x="803273" y="113581"/>
                      <a:pt x="810493" y="113211"/>
                      <a:pt x="816602" y="110156"/>
                    </a:cubicBezTo>
                    <a:cubicBezTo>
                      <a:pt x="823567" y="106673"/>
                      <a:pt x="828882" y="100265"/>
                      <a:pt x="836040" y="97197"/>
                    </a:cubicBezTo>
                    <a:cubicBezTo>
                      <a:pt x="844225" y="93689"/>
                      <a:pt x="853395" y="93164"/>
                      <a:pt x="861958" y="90717"/>
                    </a:cubicBezTo>
                    <a:cubicBezTo>
                      <a:pt x="868525" y="88841"/>
                      <a:pt x="874917" y="86397"/>
                      <a:pt x="881396" y="84237"/>
                    </a:cubicBezTo>
                    <a:cubicBezTo>
                      <a:pt x="885715" y="77757"/>
                      <a:pt x="887750" y="68925"/>
                      <a:pt x="894354" y="64798"/>
                    </a:cubicBezTo>
                    <a:cubicBezTo>
                      <a:pt x="905938" y="57558"/>
                      <a:pt x="919979" y="55151"/>
                      <a:pt x="933231" y="51838"/>
                    </a:cubicBezTo>
                    <a:cubicBezTo>
                      <a:pt x="965774" y="43703"/>
                      <a:pt x="950700" y="48175"/>
                      <a:pt x="978586" y="38879"/>
                    </a:cubicBezTo>
                    <a:lnTo>
                      <a:pt x="972107" y="19440"/>
                    </a:ln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3" name="Freeform 192"/>
            <p:cNvSpPr/>
            <p:nvPr/>
          </p:nvSpPr>
          <p:spPr>
            <a:xfrm>
              <a:off x="4628122" y="3408092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Freeform 193"/>
            <p:cNvSpPr/>
            <p:nvPr/>
          </p:nvSpPr>
          <p:spPr>
            <a:xfrm rot="10278374">
              <a:off x="4802535" y="3520360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28" name="Freeform 227"/>
          <p:cNvSpPr/>
          <p:nvPr/>
        </p:nvSpPr>
        <p:spPr>
          <a:xfrm>
            <a:off x="3293186" y="2930448"/>
            <a:ext cx="5344976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514897"/>
              <a:gd name="connsiteY0" fmla="*/ 0 h 1069077"/>
              <a:gd name="connsiteX1" fmla="*/ 1736071 w 4514897"/>
              <a:gd name="connsiteY1" fmla="*/ 416467 h 1069077"/>
              <a:gd name="connsiteX2" fmla="*/ 3605121 w 4514897"/>
              <a:gd name="connsiteY2" fmla="*/ 431010 h 1069077"/>
              <a:gd name="connsiteX3" fmla="*/ 4061162 w 4514897"/>
              <a:gd name="connsiteY3" fmla="*/ 442992 h 1069077"/>
              <a:gd name="connsiteX4" fmla="*/ 4324206 w 4514897"/>
              <a:gd name="connsiteY4" fmla="*/ 455505 h 1069077"/>
              <a:gd name="connsiteX5" fmla="*/ 4346001 w 4514897"/>
              <a:gd name="connsiteY5" fmla="*/ 454387 h 1069077"/>
              <a:gd name="connsiteX6" fmla="*/ 4313100 w 4514897"/>
              <a:gd name="connsiteY6" fmla="*/ 699738 h 1069077"/>
              <a:gd name="connsiteX7" fmla="*/ 1736103 w 4514897"/>
              <a:gd name="connsiteY7" fmla="*/ 691285 h 1069077"/>
              <a:gd name="connsiteX8" fmla="*/ 744696 w 4514897"/>
              <a:gd name="connsiteY8" fmla="*/ 1069077 h 1069077"/>
              <a:gd name="connsiteX9" fmla="*/ 0 w 4514897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324206 w 4914412"/>
              <a:gd name="connsiteY4" fmla="*/ 455505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863215 w 4914412"/>
              <a:gd name="connsiteY4" fmla="*/ 433204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313100 w 4863215"/>
              <a:gd name="connsiteY6" fmla="*/ 699738 h 1069077"/>
              <a:gd name="connsiteX7" fmla="*/ 1736103 w 4863215"/>
              <a:gd name="connsiteY7" fmla="*/ 691285 h 1069077"/>
              <a:gd name="connsiteX8" fmla="*/ 744696 w 4863215"/>
              <a:gd name="connsiteY8" fmla="*/ 1069077 h 1069077"/>
              <a:gd name="connsiteX9" fmla="*/ 0 w 4863215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728207 w 4863215"/>
              <a:gd name="connsiteY6" fmla="*/ 365183 h 1069077"/>
              <a:gd name="connsiteX7" fmla="*/ 4313100 w 4863215"/>
              <a:gd name="connsiteY7" fmla="*/ 699738 h 1069077"/>
              <a:gd name="connsiteX8" fmla="*/ 1736103 w 4863215"/>
              <a:gd name="connsiteY8" fmla="*/ 691285 h 1069077"/>
              <a:gd name="connsiteX9" fmla="*/ 744696 w 4863215"/>
              <a:gd name="connsiteY9" fmla="*/ 1069077 h 1069077"/>
              <a:gd name="connsiteX10" fmla="*/ 0 w 4863215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313100 w 5392042"/>
              <a:gd name="connsiteY7" fmla="*/ 699738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52109 w 5392042"/>
              <a:gd name="connsiteY7" fmla="*/ 688587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3535"/>
              <a:gd name="connsiteY0" fmla="*/ 0 h 1069077"/>
              <a:gd name="connsiteX1" fmla="*/ 1736071 w 5393535"/>
              <a:gd name="connsiteY1" fmla="*/ 416467 h 1069077"/>
              <a:gd name="connsiteX2" fmla="*/ 3605121 w 5393535"/>
              <a:gd name="connsiteY2" fmla="*/ 431010 h 1069077"/>
              <a:gd name="connsiteX3" fmla="*/ 4061162 w 5393535"/>
              <a:gd name="connsiteY3" fmla="*/ 442992 h 1069077"/>
              <a:gd name="connsiteX4" fmla="*/ 4863215 w 5393535"/>
              <a:gd name="connsiteY4" fmla="*/ 433204 h 1069077"/>
              <a:gd name="connsiteX5" fmla="*/ 4816410 w 5393535"/>
              <a:gd name="connsiteY5" fmla="*/ 86426 h 1069077"/>
              <a:gd name="connsiteX6" fmla="*/ 5384818 w 5393535"/>
              <a:gd name="connsiteY6" fmla="*/ 532438 h 1069077"/>
              <a:gd name="connsiteX7" fmla="*/ 5139814 w 5393535"/>
              <a:gd name="connsiteY7" fmla="*/ 643942 h 1069077"/>
              <a:gd name="connsiteX8" fmla="*/ 4852109 w 5393535"/>
              <a:gd name="connsiteY8" fmla="*/ 688587 h 1069077"/>
              <a:gd name="connsiteX9" fmla="*/ 1736103 w 5393535"/>
              <a:gd name="connsiteY9" fmla="*/ 691285 h 1069077"/>
              <a:gd name="connsiteX10" fmla="*/ 744696 w 5393535"/>
              <a:gd name="connsiteY10" fmla="*/ 1069077 h 1069077"/>
              <a:gd name="connsiteX11" fmla="*/ 0 w 5393535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89069"/>
              <a:gd name="connsiteY0" fmla="*/ 0 h 1069077"/>
              <a:gd name="connsiteX1" fmla="*/ 1736071 w 5389069"/>
              <a:gd name="connsiteY1" fmla="*/ 416467 h 1069077"/>
              <a:gd name="connsiteX2" fmla="*/ 3605121 w 5389069"/>
              <a:gd name="connsiteY2" fmla="*/ 431010 h 1069077"/>
              <a:gd name="connsiteX3" fmla="*/ 4061162 w 5389069"/>
              <a:gd name="connsiteY3" fmla="*/ 442992 h 1069077"/>
              <a:gd name="connsiteX4" fmla="*/ 4863215 w 5389069"/>
              <a:gd name="connsiteY4" fmla="*/ 433204 h 1069077"/>
              <a:gd name="connsiteX5" fmla="*/ 4885012 w 5389069"/>
              <a:gd name="connsiteY5" fmla="*/ 97577 h 1069077"/>
              <a:gd name="connsiteX6" fmla="*/ 5384818 w 5389069"/>
              <a:gd name="connsiteY6" fmla="*/ 532438 h 1069077"/>
              <a:gd name="connsiteX7" fmla="*/ 4875209 w 5389069"/>
              <a:gd name="connsiteY7" fmla="*/ 1000751 h 1069077"/>
              <a:gd name="connsiteX8" fmla="*/ 4852109 w 5389069"/>
              <a:gd name="connsiteY8" fmla="*/ 688587 h 1069077"/>
              <a:gd name="connsiteX9" fmla="*/ 1736103 w 5389069"/>
              <a:gd name="connsiteY9" fmla="*/ 691285 h 1069077"/>
              <a:gd name="connsiteX10" fmla="*/ 744696 w 5389069"/>
              <a:gd name="connsiteY10" fmla="*/ 1069077 h 1069077"/>
              <a:gd name="connsiteX11" fmla="*/ 0 w 5389069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227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71711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384818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872812" y="433204"/>
                </a:lnTo>
                <a:cubicBezTo>
                  <a:pt x="4876810" y="395662"/>
                  <a:pt x="4871214" y="90517"/>
                  <a:pt x="4885012" y="97577"/>
                </a:cubicBezTo>
                <a:cubicBezTo>
                  <a:pt x="4862511" y="86240"/>
                  <a:pt x="5272700" y="385617"/>
                  <a:pt x="5384818" y="532438"/>
                </a:cubicBezTo>
                <a:cubicBezTo>
                  <a:pt x="5272116" y="681109"/>
                  <a:pt x="4885593" y="997026"/>
                  <a:pt x="4875209" y="1000751"/>
                </a:cubicBezTo>
                <a:cubicBezTo>
                  <a:pt x="4868433" y="967385"/>
                  <a:pt x="4871403" y="695255"/>
                  <a:pt x="4871711" y="68858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" name="Freeform 207"/>
          <p:cNvSpPr/>
          <p:nvPr/>
        </p:nvSpPr>
        <p:spPr>
          <a:xfrm>
            <a:off x="3293183" y="2930448"/>
            <a:ext cx="4164316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314547"/>
              <a:gd name="connsiteY0" fmla="*/ 0 h 1069077"/>
              <a:gd name="connsiteX1" fmla="*/ 1736071 w 4314547"/>
              <a:gd name="connsiteY1" fmla="*/ 416467 h 1069077"/>
              <a:gd name="connsiteX2" fmla="*/ 3605121 w 4314547"/>
              <a:gd name="connsiteY2" fmla="*/ 431010 h 1069077"/>
              <a:gd name="connsiteX3" fmla="*/ 4061162 w 4314547"/>
              <a:gd name="connsiteY3" fmla="*/ 442992 h 1069077"/>
              <a:gd name="connsiteX4" fmla="*/ 4216404 w 4314547"/>
              <a:gd name="connsiteY4" fmla="*/ 422054 h 1069077"/>
              <a:gd name="connsiteX5" fmla="*/ 4313100 w 4314547"/>
              <a:gd name="connsiteY5" fmla="*/ 699738 h 1069077"/>
              <a:gd name="connsiteX6" fmla="*/ 1736103 w 4314547"/>
              <a:gd name="connsiteY6" fmla="*/ 691285 h 1069077"/>
              <a:gd name="connsiteX7" fmla="*/ 744696 w 4314547"/>
              <a:gd name="connsiteY7" fmla="*/ 1069077 h 1069077"/>
              <a:gd name="connsiteX8" fmla="*/ 0 w 4314547"/>
              <a:gd name="connsiteY8" fmla="*/ 0 h 1069077"/>
              <a:gd name="connsiteX0" fmla="*/ 0 w 4219182"/>
              <a:gd name="connsiteY0" fmla="*/ 0 h 1069077"/>
              <a:gd name="connsiteX1" fmla="*/ 1736071 w 4219182"/>
              <a:gd name="connsiteY1" fmla="*/ 416467 h 1069077"/>
              <a:gd name="connsiteX2" fmla="*/ 3605121 w 4219182"/>
              <a:gd name="connsiteY2" fmla="*/ 431010 h 1069077"/>
              <a:gd name="connsiteX3" fmla="*/ 4061162 w 4219182"/>
              <a:gd name="connsiteY3" fmla="*/ 442992 h 1069077"/>
              <a:gd name="connsiteX4" fmla="*/ 4216404 w 4219182"/>
              <a:gd name="connsiteY4" fmla="*/ 422054 h 1069077"/>
              <a:gd name="connsiteX5" fmla="*/ 4195498 w 4219182"/>
              <a:gd name="connsiteY5" fmla="*/ 666287 h 1069077"/>
              <a:gd name="connsiteX6" fmla="*/ 1736103 w 4219182"/>
              <a:gd name="connsiteY6" fmla="*/ 691285 h 1069077"/>
              <a:gd name="connsiteX7" fmla="*/ 744696 w 4219182"/>
              <a:gd name="connsiteY7" fmla="*/ 1069077 h 1069077"/>
              <a:gd name="connsiteX8" fmla="*/ 0 w 4219182"/>
              <a:gd name="connsiteY8" fmla="*/ 0 h 1069077"/>
              <a:gd name="connsiteX0" fmla="*/ 0 w 4201905"/>
              <a:gd name="connsiteY0" fmla="*/ 0 h 1069077"/>
              <a:gd name="connsiteX1" fmla="*/ 1736071 w 4201905"/>
              <a:gd name="connsiteY1" fmla="*/ 416467 h 1069077"/>
              <a:gd name="connsiteX2" fmla="*/ 3605121 w 4201905"/>
              <a:gd name="connsiteY2" fmla="*/ 431010 h 1069077"/>
              <a:gd name="connsiteX3" fmla="*/ 4061162 w 4201905"/>
              <a:gd name="connsiteY3" fmla="*/ 442992 h 1069077"/>
              <a:gd name="connsiteX4" fmla="*/ 4187004 w 4201905"/>
              <a:gd name="connsiteY4" fmla="*/ 422054 h 1069077"/>
              <a:gd name="connsiteX5" fmla="*/ 4195498 w 4201905"/>
              <a:gd name="connsiteY5" fmla="*/ 666287 h 1069077"/>
              <a:gd name="connsiteX6" fmla="*/ 1736103 w 4201905"/>
              <a:gd name="connsiteY6" fmla="*/ 691285 h 1069077"/>
              <a:gd name="connsiteX7" fmla="*/ 744696 w 4201905"/>
              <a:gd name="connsiteY7" fmla="*/ 1069077 h 1069077"/>
              <a:gd name="connsiteX8" fmla="*/ 0 w 4201905"/>
              <a:gd name="connsiteY8" fmla="*/ 0 h 1069077"/>
              <a:gd name="connsiteX0" fmla="*/ 0 w 4195356"/>
              <a:gd name="connsiteY0" fmla="*/ 0 h 1069077"/>
              <a:gd name="connsiteX1" fmla="*/ 1736071 w 4195356"/>
              <a:gd name="connsiteY1" fmla="*/ 416467 h 1069077"/>
              <a:gd name="connsiteX2" fmla="*/ 3605121 w 4195356"/>
              <a:gd name="connsiteY2" fmla="*/ 431010 h 1069077"/>
              <a:gd name="connsiteX3" fmla="*/ 4061162 w 4195356"/>
              <a:gd name="connsiteY3" fmla="*/ 442992 h 1069077"/>
              <a:gd name="connsiteX4" fmla="*/ 4187004 w 4195356"/>
              <a:gd name="connsiteY4" fmla="*/ 422054 h 1069077"/>
              <a:gd name="connsiteX5" fmla="*/ 4185698 w 4195356"/>
              <a:gd name="connsiteY5" fmla="*/ 677437 h 1069077"/>
              <a:gd name="connsiteX6" fmla="*/ 1736103 w 4195356"/>
              <a:gd name="connsiteY6" fmla="*/ 691285 h 1069077"/>
              <a:gd name="connsiteX7" fmla="*/ 744696 w 4195356"/>
              <a:gd name="connsiteY7" fmla="*/ 1069077 h 1069077"/>
              <a:gd name="connsiteX8" fmla="*/ 0 w 4195356"/>
              <a:gd name="connsiteY8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95356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061162" y="442992"/>
                </a:lnTo>
                <a:cubicBezTo>
                  <a:pt x="4064078" y="430786"/>
                  <a:pt x="4164896" y="396048"/>
                  <a:pt x="4187004" y="422054"/>
                </a:cubicBezTo>
                <a:cubicBezTo>
                  <a:pt x="4196207" y="493051"/>
                  <a:pt x="4200421" y="680903"/>
                  <a:pt x="4185698" y="67743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" name="Down Arrow 208"/>
          <p:cNvSpPr/>
          <p:nvPr/>
        </p:nvSpPr>
        <p:spPr>
          <a:xfrm rot="10800000">
            <a:off x="7269601" y="2456612"/>
            <a:ext cx="207203" cy="848055"/>
          </a:xfrm>
          <a:prstGeom prst="downArrow">
            <a:avLst/>
          </a:prstGeom>
          <a:solidFill>
            <a:srgbClr val="FFFF00">
              <a:alpha val="70000"/>
            </a:srgbClr>
          </a:solidFill>
          <a:ln>
            <a:solidFill>
              <a:srgbClr val="FFFF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Freeform 180"/>
          <p:cNvSpPr/>
          <p:nvPr/>
        </p:nvSpPr>
        <p:spPr>
          <a:xfrm>
            <a:off x="2791565" y="2821109"/>
            <a:ext cx="1155452" cy="1270947"/>
          </a:xfrm>
          <a:custGeom>
            <a:avLst/>
            <a:gdLst>
              <a:gd name="connsiteX0" fmla="*/ 274277 w 997055"/>
              <a:gd name="connsiteY0" fmla="*/ 1774 h 1022577"/>
              <a:gd name="connsiteX1" fmla="*/ 9405 w 997055"/>
              <a:gd name="connsiteY1" fmla="*/ 15358 h 1022577"/>
              <a:gd name="connsiteX2" fmla="*/ 70529 w 997055"/>
              <a:gd name="connsiteY2" fmla="*/ 103651 h 1022577"/>
              <a:gd name="connsiteX3" fmla="*/ 179195 w 997055"/>
              <a:gd name="connsiteY3" fmla="*/ 185152 h 1022577"/>
              <a:gd name="connsiteX4" fmla="*/ 247110 w 997055"/>
              <a:gd name="connsiteY4" fmla="*/ 191944 h 1022577"/>
              <a:gd name="connsiteX5" fmla="*/ 287860 w 997055"/>
              <a:gd name="connsiteY5" fmla="*/ 246278 h 1022577"/>
              <a:gd name="connsiteX6" fmla="*/ 287860 w 997055"/>
              <a:gd name="connsiteY6" fmla="*/ 300612 h 1022577"/>
              <a:gd name="connsiteX7" fmla="*/ 342192 w 997055"/>
              <a:gd name="connsiteY7" fmla="*/ 348155 h 1022577"/>
              <a:gd name="connsiteX8" fmla="*/ 376150 w 997055"/>
              <a:gd name="connsiteY8" fmla="*/ 450032 h 1022577"/>
              <a:gd name="connsiteX9" fmla="*/ 471232 w 997055"/>
              <a:gd name="connsiteY9" fmla="*/ 592659 h 1022577"/>
              <a:gd name="connsiteX10" fmla="*/ 545939 w 997055"/>
              <a:gd name="connsiteY10" fmla="*/ 687744 h 1022577"/>
              <a:gd name="connsiteX11" fmla="*/ 654604 w 997055"/>
              <a:gd name="connsiteY11" fmla="*/ 803204 h 1022577"/>
              <a:gd name="connsiteX12" fmla="*/ 770061 w 997055"/>
              <a:gd name="connsiteY12" fmla="*/ 952623 h 1022577"/>
              <a:gd name="connsiteX13" fmla="*/ 804019 w 997055"/>
              <a:gd name="connsiteY13" fmla="*/ 1000166 h 1022577"/>
              <a:gd name="connsiteX14" fmla="*/ 858352 w 997055"/>
              <a:gd name="connsiteY14" fmla="*/ 1020541 h 1022577"/>
              <a:gd name="connsiteX15" fmla="*/ 953434 w 997055"/>
              <a:gd name="connsiteY15" fmla="*/ 952623 h 1022577"/>
              <a:gd name="connsiteX16" fmla="*/ 987391 w 997055"/>
              <a:gd name="connsiteY16" fmla="*/ 898289 h 1022577"/>
              <a:gd name="connsiteX17" fmla="*/ 783644 w 997055"/>
              <a:gd name="connsiteY17" fmla="*/ 619826 h 1022577"/>
              <a:gd name="connsiteX18" fmla="*/ 552731 w 997055"/>
              <a:gd name="connsiteY18" fmla="*/ 287029 h 1022577"/>
              <a:gd name="connsiteX19" fmla="*/ 348984 w 997055"/>
              <a:gd name="connsiteY19" fmla="*/ 35733 h 1022577"/>
              <a:gd name="connsiteX20" fmla="*/ 274277 w 997055"/>
              <a:gd name="connsiteY20" fmla="*/ 1774 h 1022577"/>
              <a:gd name="connsiteX0" fmla="*/ 274277 w 1161787"/>
              <a:gd name="connsiteY0" fmla="*/ 1774 h 1022577"/>
              <a:gd name="connsiteX1" fmla="*/ 9405 w 1161787"/>
              <a:gd name="connsiteY1" fmla="*/ 15358 h 1022577"/>
              <a:gd name="connsiteX2" fmla="*/ 70529 w 1161787"/>
              <a:gd name="connsiteY2" fmla="*/ 103651 h 1022577"/>
              <a:gd name="connsiteX3" fmla="*/ 179195 w 1161787"/>
              <a:gd name="connsiteY3" fmla="*/ 185152 h 1022577"/>
              <a:gd name="connsiteX4" fmla="*/ 247110 w 1161787"/>
              <a:gd name="connsiteY4" fmla="*/ 191944 h 1022577"/>
              <a:gd name="connsiteX5" fmla="*/ 287860 w 1161787"/>
              <a:gd name="connsiteY5" fmla="*/ 246278 h 1022577"/>
              <a:gd name="connsiteX6" fmla="*/ 287860 w 1161787"/>
              <a:gd name="connsiteY6" fmla="*/ 300612 h 1022577"/>
              <a:gd name="connsiteX7" fmla="*/ 342192 w 1161787"/>
              <a:gd name="connsiteY7" fmla="*/ 348155 h 1022577"/>
              <a:gd name="connsiteX8" fmla="*/ 376150 w 1161787"/>
              <a:gd name="connsiteY8" fmla="*/ 450032 h 1022577"/>
              <a:gd name="connsiteX9" fmla="*/ 471232 w 1161787"/>
              <a:gd name="connsiteY9" fmla="*/ 592659 h 1022577"/>
              <a:gd name="connsiteX10" fmla="*/ 545939 w 1161787"/>
              <a:gd name="connsiteY10" fmla="*/ 687744 h 1022577"/>
              <a:gd name="connsiteX11" fmla="*/ 654604 w 1161787"/>
              <a:gd name="connsiteY11" fmla="*/ 803204 h 1022577"/>
              <a:gd name="connsiteX12" fmla="*/ 770061 w 1161787"/>
              <a:gd name="connsiteY12" fmla="*/ 952623 h 1022577"/>
              <a:gd name="connsiteX13" fmla="*/ 804019 w 1161787"/>
              <a:gd name="connsiteY13" fmla="*/ 1000166 h 1022577"/>
              <a:gd name="connsiteX14" fmla="*/ 858352 w 1161787"/>
              <a:gd name="connsiteY14" fmla="*/ 1020541 h 1022577"/>
              <a:gd name="connsiteX15" fmla="*/ 953434 w 1161787"/>
              <a:gd name="connsiteY15" fmla="*/ 952623 h 1022577"/>
              <a:gd name="connsiteX16" fmla="*/ 1158841 w 1161787"/>
              <a:gd name="connsiteY16" fmla="*/ 853839 h 1022577"/>
              <a:gd name="connsiteX17" fmla="*/ 783644 w 1161787"/>
              <a:gd name="connsiteY17" fmla="*/ 619826 h 1022577"/>
              <a:gd name="connsiteX18" fmla="*/ 552731 w 1161787"/>
              <a:gd name="connsiteY18" fmla="*/ 287029 h 1022577"/>
              <a:gd name="connsiteX19" fmla="*/ 348984 w 1161787"/>
              <a:gd name="connsiteY19" fmla="*/ 35733 h 1022577"/>
              <a:gd name="connsiteX20" fmla="*/ 274277 w 1161787"/>
              <a:gd name="connsiteY20" fmla="*/ 1774 h 1022577"/>
              <a:gd name="connsiteX0" fmla="*/ 274277 w 1159126"/>
              <a:gd name="connsiteY0" fmla="*/ 1774 h 1022577"/>
              <a:gd name="connsiteX1" fmla="*/ 9405 w 1159126"/>
              <a:gd name="connsiteY1" fmla="*/ 15358 h 1022577"/>
              <a:gd name="connsiteX2" fmla="*/ 70529 w 1159126"/>
              <a:gd name="connsiteY2" fmla="*/ 103651 h 1022577"/>
              <a:gd name="connsiteX3" fmla="*/ 179195 w 1159126"/>
              <a:gd name="connsiteY3" fmla="*/ 185152 h 1022577"/>
              <a:gd name="connsiteX4" fmla="*/ 247110 w 1159126"/>
              <a:gd name="connsiteY4" fmla="*/ 191944 h 1022577"/>
              <a:gd name="connsiteX5" fmla="*/ 287860 w 1159126"/>
              <a:gd name="connsiteY5" fmla="*/ 246278 h 1022577"/>
              <a:gd name="connsiteX6" fmla="*/ 287860 w 1159126"/>
              <a:gd name="connsiteY6" fmla="*/ 300612 h 1022577"/>
              <a:gd name="connsiteX7" fmla="*/ 342192 w 1159126"/>
              <a:gd name="connsiteY7" fmla="*/ 348155 h 1022577"/>
              <a:gd name="connsiteX8" fmla="*/ 376150 w 1159126"/>
              <a:gd name="connsiteY8" fmla="*/ 450032 h 1022577"/>
              <a:gd name="connsiteX9" fmla="*/ 471232 w 1159126"/>
              <a:gd name="connsiteY9" fmla="*/ 592659 h 1022577"/>
              <a:gd name="connsiteX10" fmla="*/ 545939 w 1159126"/>
              <a:gd name="connsiteY10" fmla="*/ 687744 h 1022577"/>
              <a:gd name="connsiteX11" fmla="*/ 654604 w 1159126"/>
              <a:gd name="connsiteY11" fmla="*/ 803204 h 1022577"/>
              <a:gd name="connsiteX12" fmla="*/ 770061 w 1159126"/>
              <a:gd name="connsiteY12" fmla="*/ 952623 h 1022577"/>
              <a:gd name="connsiteX13" fmla="*/ 804019 w 1159126"/>
              <a:gd name="connsiteY13" fmla="*/ 1000166 h 1022577"/>
              <a:gd name="connsiteX14" fmla="*/ 858352 w 1159126"/>
              <a:gd name="connsiteY14" fmla="*/ 1020541 h 1022577"/>
              <a:gd name="connsiteX15" fmla="*/ 953434 w 1159126"/>
              <a:gd name="connsiteY15" fmla="*/ 952623 h 1022577"/>
              <a:gd name="connsiteX16" fmla="*/ 1158841 w 1159126"/>
              <a:gd name="connsiteY16" fmla="*/ 853839 h 1022577"/>
              <a:gd name="connsiteX17" fmla="*/ 986844 w 1159126"/>
              <a:gd name="connsiteY17" fmla="*/ 492826 h 1022577"/>
              <a:gd name="connsiteX18" fmla="*/ 552731 w 1159126"/>
              <a:gd name="connsiteY18" fmla="*/ 287029 h 1022577"/>
              <a:gd name="connsiteX19" fmla="*/ 348984 w 1159126"/>
              <a:gd name="connsiteY19" fmla="*/ 35733 h 1022577"/>
              <a:gd name="connsiteX20" fmla="*/ 274277 w 1159126"/>
              <a:gd name="connsiteY20" fmla="*/ 1774 h 1022577"/>
              <a:gd name="connsiteX0" fmla="*/ 274277 w 1159073"/>
              <a:gd name="connsiteY0" fmla="*/ 1774 h 1022577"/>
              <a:gd name="connsiteX1" fmla="*/ 9405 w 1159073"/>
              <a:gd name="connsiteY1" fmla="*/ 15358 h 1022577"/>
              <a:gd name="connsiteX2" fmla="*/ 70529 w 1159073"/>
              <a:gd name="connsiteY2" fmla="*/ 103651 h 1022577"/>
              <a:gd name="connsiteX3" fmla="*/ 179195 w 1159073"/>
              <a:gd name="connsiteY3" fmla="*/ 185152 h 1022577"/>
              <a:gd name="connsiteX4" fmla="*/ 247110 w 1159073"/>
              <a:gd name="connsiteY4" fmla="*/ 191944 h 1022577"/>
              <a:gd name="connsiteX5" fmla="*/ 287860 w 1159073"/>
              <a:gd name="connsiteY5" fmla="*/ 246278 h 1022577"/>
              <a:gd name="connsiteX6" fmla="*/ 287860 w 1159073"/>
              <a:gd name="connsiteY6" fmla="*/ 300612 h 1022577"/>
              <a:gd name="connsiteX7" fmla="*/ 342192 w 1159073"/>
              <a:gd name="connsiteY7" fmla="*/ 348155 h 1022577"/>
              <a:gd name="connsiteX8" fmla="*/ 376150 w 1159073"/>
              <a:gd name="connsiteY8" fmla="*/ 450032 h 1022577"/>
              <a:gd name="connsiteX9" fmla="*/ 471232 w 1159073"/>
              <a:gd name="connsiteY9" fmla="*/ 592659 h 1022577"/>
              <a:gd name="connsiteX10" fmla="*/ 545939 w 1159073"/>
              <a:gd name="connsiteY10" fmla="*/ 687744 h 1022577"/>
              <a:gd name="connsiteX11" fmla="*/ 654604 w 1159073"/>
              <a:gd name="connsiteY11" fmla="*/ 803204 h 1022577"/>
              <a:gd name="connsiteX12" fmla="*/ 770061 w 1159073"/>
              <a:gd name="connsiteY12" fmla="*/ 952623 h 1022577"/>
              <a:gd name="connsiteX13" fmla="*/ 804019 w 1159073"/>
              <a:gd name="connsiteY13" fmla="*/ 1000166 h 1022577"/>
              <a:gd name="connsiteX14" fmla="*/ 858352 w 1159073"/>
              <a:gd name="connsiteY14" fmla="*/ 1020541 h 1022577"/>
              <a:gd name="connsiteX15" fmla="*/ 953434 w 1159073"/>
              <a:gd name="connsiteY15" fmla="*/ 952623 h 1022577"/>
              <a:gd name="connsiteX16" fmla="*/ 1158841 w 1159073"/>
              <a:gd name="connsiteY16" fmla="*/ 853839 h 1022577"/>
              <a:gd name="connsiteX17" fmla="*/ 986844 w 1159073"/>
              <a:gd name="connsiteY17" fmla="*/ 492826 h 1022577"/>
              <a:gd name="connsiteX18" fmla="*/ 667031 w 1159073"/>
              <a:gd name="connsiteY18" fmla="*/ 64779 h 1022577"/>
              <a:gd name="connsiteX19" fmla="*/ 348984 w 1159073"/>
              <a:gd name="connsiteY19" fmla="*/ 35733 h 1022577"/>
              <a:gd name="connsiteX20" fmla="*/ 274277 w 1159073"/>
              <a:gd name="connsiteY20" fmla="*/ 1774 h 1022577"/>
              <a:gd name="connsiteX0" fmla="*/ 274277 w 1159073"/>
              <a:gd name="connsiteY0" fmla="*/ 157107 h 1177910"/>
              <a:gd name="connsiteX1" fmla="*/ 9405 w 1159073"/>
              <a:gd name="connsiteY1" fmla="*/ 170691 h 1177910"/>
              <a:gd name="connsiteX2" fmla="*/ 70529 w 1159073"/>
              <a:gd name="connsiteY2" fmla="*/ 258984 h 1177910"/>
              <a:gd name="connsiteX3" fmla="*/ 179195 w 1159073"/>
              <a:gd name="connsiteY3" fmla="*/ 340485 h 1177910"/>
              <a:gd name="connsiteX4" fmla="*/ 247110 w 1159073"/>
              <a:gd name="connsiteY4" fmla="*/ 347277 h 1177910"/>
              <a:gd name="connsiteX5" fmla="*/ 287860 w 1159073"/>
              <a:gd name="connsiteY5" fmla="*/ 401611 h 1177910"/>
              <a:gd name="connsiteX6" fmla="*/ 287860 w 1159073"/>
              <a:gd name="connsiteY6" fmla="*/ 455945 h 1177910"/>
              <a:gd name="connsiteX7" fmla="*/ 342192 w 1159073"/>
              <a:gd name="connsiteY7" fmla="*/ 503488 h 1177910"/>
              <a:gd name="connsiteX8" fmla="*/ 376150 w 1159073"/>
              <a:gd name="connsiteY8" fmla="*/ 605365 h 1177910"/>
              <a:gd name="connsiteX9" fmla="*/ 471232 w 1159073"/>
              <a:gd name="connsiteY9" fmla="*/ 747992 h 1177910"/>
              <a:gd name="connsiteX10" fmla="*/ 545939 w 1159073"/>
              <a:gd name="connsiteY10" fmla="*/ 843077 h 1177910"/>
              <a:gd name="connsiteX11" fmla="*/ 654604 w 1159073"/>
              <a:gd name="connsiteY11" fmla="*/ 958537 h 1177910"/>
              <a:gd name="connsiteX12" fmla="*/ 770061 w 1159073"/>
              <a:gd name="connsiteY12" fmla="*/ 1107956 h 1177910"/>
              <a:gd name="connsiteX13" fmla="*/ 804019 w 1159073"/>
              <a:gd name="connsiteY13" fmla="*/ 1155499 h 1177910"/>
              <a:gd name="connsiteX14" fmla="*/ 858352 w 1159073"/>
              <a:gd name="connsiteY14" fmla="*/ 1175874 h 1177910"/>
              <a:gd name="connsiteX15" fmla="*/ 953434 w 1159073"/>
              <a:gd name="connsiteY15" fmla="*/ 1107956 h 1177910"/>
              <a:gd name="connsiteX16" fmla="*/ 1158841 w 1159073"/>
              <a:gd name="connsiteY16" fmla="*/ 1009172 h 1177910"/>
              <a:gd name="connsiteX17" fmla="*/ 986844 w 1159073"/>
              <a:gd name="connsiteY17" fmla="*/ 648159 h 1177910"/>
              <a:gd name="connsiteX18" fmla="*/ 667031 w 1159073"/>
              <a:gd name="connsiteY18" fmla="*/ 220112 h 1177910"/>
              <a:gd name="connsiteX19" fmla="*/ 368034 w 1159073"/>
              <a:gd name="connsiteY19" fmla="*/ 566 h 1177910"/>
              <a:gd name="connsiteX20" fmla="*/ 274277 w 1159073"/>
              <a:gd name="connsiteY20" fmla="*/ 157107 h 1177910"/>
              <a:gd name="connsiteX0" fmla="*/ 233824 w 1156720"/>
              <a:gd name="connsiteY0" fmla="*/ 42496 h 1190299"/>
              <a:gd name="connsiteX1" fmla="*/ 7052 w 1156720"/>
              <a:gd name="connsiteY1" fmla="*/ 183080 h 1190299"/>
              <a:gd name="connsiteX2" fmla="*/ 68176 w 1156720"/>
              <a:gd name="connsiteY2" fmla="*/ 271373 h 1190299"/>
              <a:gd name="connsiteX3" fmla="*/ 176842 w 1156720"/>
              <a:gd name="connsiteY3" fmla="*/ 352874 h 1190299"/>
              <a:gd name="connsiteX4" fmla="*/ 244757 w 1156720"/>
              <a:gd name="connsiteY4" fmla="*/ 359666 h 1190299"/>
              <a:gd name="connsiteX5" fmla="*/ 285507 w 1156720"/>
              <a:gd name="connsiteY5" fmla="*/ 414000 h 1190299"/>
              <a:gd name="connsiteX6" fmla="*/ 285507 w 1156720"/>
              <a:gd name="connsiteY6" fmla="*/ 468334 h 1190299"/>
              <a:gd name="connsiteX7" fmla="*/ 339839 w 1156720"/>
              <a:gd name="connsiteY7" fmla="*/ 515877 h 1190299"/>
              <a:gd name="connsiteX8" fmla="*/ 373797 w 1156720"/>
              <a:gd name="connsiteY8" fmla="*/ 617754 h 1190299"/>
              <a:gd name="connsiteX9" fmla="*/ 468879 w 1156720"/>
              <a:gd name="connsiteY9" fmla="*/ 760381 h 1190299"/>
              <a:gd name="connsiteX10" fmla="*/ 543586 w 1156720"/>
              <a:gd name="connsiteY10" fmla="*/ 855466 h 1190299"/>
              <a:gd name="connsiteX11" fmla="*/ 652251 w 1156720"/>
              <a:gd name="connsiteY11" fmla="*/ 970926 h 1190299"/>
              <a:gd name="connsiteX12" fmla="*/ 767708 w 1156720"/>
              <a:gd name="connsiteY12" fmla="*/ 1120345 h 1190299"/>
              <a:gd name="connsiteX13" fmla="*/ 801666 w 1156720"/>
              <a:gd name="connsiteY13" fmla="*/ 1167888 h 1190299"/>
              <a:gd name="connsiteX14" fmla="*/ 855999 w 1156720"/>
              <a:gd name="connsiteY14" fmla="*/ 1188263 h 1190299"/>
              <a:gd name="connsiteX15" fmla="*/ 951081 w 1156720"/>
              <a:gd name="connsiteY15" fmla="*/ 1120345 h 1190299"/>
              <a:gd name="connsiteX16" fmla="*/ 1156488 w 1156720"/>
              <a:gd name="connsiteY16" fmla="*/ 1021561 h 1190299"/>
              <a:gd name="connsiteX17" fmla="*/ 984491 w 1156720"/>
              <a:gd name="connsiteY17" fmla="*/ 660548 h 1190299"/>
              <a:gd name="connsiteX18" fmla="*/ 664678 w 1156720"/>
              <a:gd name="connsiteY18" fmla="*/ 232501 h 1190299"/>
              <a:gd name="connsiteX19" fmla="*/ 365681 w 1156720"/>
              <a:gd name="connsiteY19" fmla="*/ 12955 h 1190299"/>
              <a:gd name="connsiteX20" fmla="*/ 233824 w 1156720"/>
              <a:gd name="connsiteY20" fmla="*/ 42496 h 1190299"/>
              <a:gd name="connsiteX0" fmla="*/ 233824 w 1159685"/>
              <a:gd name="connsiteY0" fmla="*/ 42496 h 1241653"/>
              <a:gd name="connsiteX1" fmla="*/ 7052 w 1159685"/>
              <a:gd name="connsiteY1" fmla="*/ 183080 h 1241653"/>
              <a:gd name="connsiteX2" fmla="*/ 68176 w 1159685"/>
              <a:gd name="connsiteY2" fmla="*/ 271373 h 1241653"/>
              <a:gd name="connsiteX3" fmla="*/ 176842 w 1159685"/>
              <a:gd name="connsiteY3" fmla="*/ 352874 h 1241653"/>
              <a:gd name="connsiteX4" fmla="*/ 244757 w 1159685"/>
              <a:gd name="connsiteY4" fmla="*/ 359666 h 1241653"/>
              <a:gd name="connsiteX5" fmla="*/ 285507 w 1159685"/>
              <a:gd name="connsiteY5" fmla="*/ 414000 h 1241653"/>
              <a:gd name="connsiteX6" fmla="*/ 285507 w 1159685"/>
              <a:gd name="connsiteY6" fmla="*/ 468334 h 1241653"/>
              <a:gd name="connsiteX7" fmla="*/ 339839 w 1159685"/>
              <a:gd name="connsiteY7" fmla="*/ 515877 h 1241653"/>
              <a:gd name="connsiteX8" fmla="*/ 373797 w 1159685"/>
              <a:gd name="connsiteY8" fmla="*/ 617754 h 1241653"/>
              <a:gd name="connsiteX9" fmla="*/ 468879 w 1159685"/>
              <a:gd name="connsiteY9" fmla="*/ 760381 h 1241653"/>
              <a:gd name="connsiteX10" fmla="*/ 543586 w 1159685"/>
              <a:gd name="connsiteY10" fmla="*/ 855466 h 1241653"/>
              <a:gd name="connsiteX11" fmla="*/ 652251 w 1159685"/>
              <a:gd name="connsiteY11" fmla="*/ 970926 h 1241653"/>
              <a:gd name="connsiteX12" fmla="*/ 767708 w 1159685"/>
              <a:gd name="connsiteY12" fmla="*/ 1120345 h 1241653"/>
              <a:gd name="connsiteX13" fmla="*/ 801666 w 1159685"/>
              <a:gd name="connsiteY13" fmla="*/ 1167888 h 1241653"/>
              <a:gd name="connsiteX14" fmla="*/ 855999 w 1159685"/>
              <a:gd name="connsiteY14" fmla="*/ 1188263 h 1241653"/>
              <a:gd name="connsiteX15" fmla="*/ 1078081 w 1159685"/>
              <a:gd name="connsiteY15" fmla="*/ 1234645 h 1241653"/>
              <a:gd name="connsiteX16" fmla="*/ 1156488 w 1159685"/>
              <a:gd name="connsiteY16" fmla="*/ 1021561 h 1241653"/>
              <a:gd name="connsiteX17" fmla="*/ 984491 w 1159685"/>
              <a:gd name="connsiteY17" fmla="*/ 660548 h 1241653"/>
              <a:gd name="connsiteX18" fmla="*/ 664678 w 1159685"/>
              <a:gd name="connsiteY18" fmla="*/ 232501 h 1241653"/>
              <a:gd name="connsiteX19" fmla="*/ 365681 w 1159685"/>
              <a:gd name="connsiteY19" fmla="*/ 12955 h 1241653"/>
              <a:gd name="connsiteX20" fmla="*/ 233824 w 1159685"/>
              <a:gd name="connsiteY20" fmla="*/ 42496 h 1241653"/>
              <a:gd name="connsiteX0" fmla="*/ 153391 w 1155452"/>
              <a:gd name="connsiteY0" fmla="*/ 14640 h 1270947"/>
              <a:gd name="connsiteX1" fmla="*/ 2819 w 1155452"/>
              <a:gd name="connsiteY1" fmla="*/ 212374 h 1270947"/>
              <a:gd name="connsiteX2" fmla="*/ 63943 w 1155452"/>
              <a:gd name="connsiteY2" fmla="*/ 300667 h 1270947"/>
              <a:gd name="connsiteX3" fmla="*/ 172609 w 1155452"/>
              <a:gd name="connsiteY3" fmla="*/ 382168 h 1270947"/>
              <a:gd name="connsiteX4" fmla="*/ 240524 w 1155452"/>
              <a:gd name="connsiteY4" fmla="*/ 388960 h 1270947"/>
              <a:gd name="connsiteX5" fmla="*/ 281274 w 1155452"/>
              <a:gd name="connsiteY5" fmla="*/ 443294 h 1270947"/>
              <a:gd name="connsiteX6" fmla="*/ 281274 w 1155452"/>
              <a:gd name="connsiteY6" fmla="*/ 497628 h 1270947"/>
              <a:gd name="connsiteX7" fmla="*/ 335606 w 1155452"/>
              <a:gd name="connsiteY7" fmla="*/ 545171 h 1270947"/>
              <a:gd name="connsiteX8" fmla="*/ 369564 w 1155452"/>
              <a:gd name="connsiteY8" fmla="*/ 647048 h 1270947"/>
              <a:gd name="connsiteX9" fmla="*/ 464646 w 1155452"/>
              <a:gd name="connsiteY9" fmla="*/ 789675 h 1270947"/>
              <a:gd name="connsiteX10" fmla="*/ 539353 w 1155452"/>
              <a:gd name="connsiteY10" fmla="*/ 884760 h 1270947"/>
              <a:gd name="connsiteX11" fmla="*/ 648018 w 1155452"/>
              <a:gd name="connsiteY11" fmla="*/ 1000220 h 1270947"/>
              <a:gd name="connsiteX12" fmla="*/ 763475 w 1155452"/>
              <a:gd name="connsiteY12" fmla="*/ 1149639 h 1270947"/>
              <a:gd name="connsiteX13" fmla="*/ 797433 w 1155452"/>
              <a:gd name="connsiteY13" fmla="*/ 1197182 h 1270947"/>
              <a:gd name="connsiteX14" fmla="*/ 851766 w 1155452"/>
              <a:gd name="connsiteY14" fmla="*/ 1217557 h 1270947"/>
              <a:gd name="connsiteX15" fmla="*/ 1073848 w 1155452"/>
              <a:gd name="connsiteY15" fmla="*/ 1263939 h 1270947"/>
              <a:gd name="connsiteX16" fmla="*/ 1152255 w 1155452"/>
              <a:gd name="connsiteY16" fmla="*/ 1050855 h 1270947"/>
              <a:gd name="connsiteX17" fmla="*/ 980258 w 1155452"/>
              <a:gd name="connsiteY17" fmla="*/ 689842 h 1270947"/>
              <a:gd name="connsiteX18" fmla="*/ 660445 w 1155452"/>
              <a:gd name="connsiteY18" fmla="*/ 261795 h 1270947"/>
              <a:gd name="connsiteX19" fmla="*/ 361448 w 1155452"/>
              <a:gd name="connsiteY19" fmla="*/ 42249 h 1270947"/>
              <a:gd name="connsiteX20" fmla="*/ 153391 w 1155452"/>
              <a:gd name="connsiteY20" fmla="*/ 14640 h 127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55452" h="1270947">
                <a:moveTo>
                  <a:pt x="153391" y="14640"/>
                </a:moveTo>
                <a:cubicBezTo>
                  <a:pt x="93620" y="42994"/>
                  <a:pt x="17727" y="164703"/>
                  <a:pt x="2819" y="212374"/>
                </a:cubicBezTo>
                <a:cubicBezTo>
                  <a:pt x="-12089" y="260045"/>
                  <a:pt x="35645" y="272368"/>
                  <a:pt x="63943" y="300667"/>
                </a:cubicBezTo>
                <a:cubicBezTo>
                  <a:pt x="92241" y="328966"/>
                  <a:pt x="143179" y="367453"/>
                  <a:pt x="172609" y="382168"/>
                </a:cubicBezTo>
                <a:cubicBezTo>
                  <a:pt x="202039" y="396883"/>
                  <a:pt x="222413" y="378772"/>
                  <a:pt x="240524" y="388960"/>
                </a:cubicBezTo>
                <a:cubicBezTo>
                  <a:pt x="258635" y="399148"/>
                  <a:pt x="274482" y="425183"/>
                  <a:pt x="281274" y="443294"/>
                </a:cubicBezTo>
                <a:cubicBezTo>
                  <a:pt x="288066" y="461405"/>
                  <a:pt x="272219" y="480649"/>
                  <a:pt x="281274" y="497628"/>
                </a:cubicBezTo>
                <a:cubicBezTo>
                  <a:pt x="290329" y="514608"/>
                  <a:pt x="320891" y="520268"/>
                  <a:pt x="335606" y="545171"/>
                </a:cubicBezTo>
                <a:cubicBezTo>
                  <a:pt x="350321" y="570074"/>
                  <a:pt x="348057" y="606297"/>
                  <a:pt x="369564" y="647048"/>
                </a:cubicBezTo>
                <a:cubicBezTo>
                  <a:pt x="391071" y="687799"/>
                  <a:pt x="436348" y="750056"/>
                  <a:pt x="464646" y="789675"/>
                </a:cubicBezTo>
                <a:cubicBezTo>
                  <a:pt x="492944" y="829294"/>
                  <a:pt x="508791" y="849669"/>
                  <a:pt x="539353" y="884760"/>
                </a:cubicBezTo>
                <a:cubicBezTo>
                  <a:pt x="569915" y="919851"/>
                  <a:pt x="610664" y="956073"/>
                  <a:pt x="648018" y="1000220"/>
                </a:cubicBezTo>
                <a:cubicBezTo>
                  <a:pt x="685372" y="1044367"/>
                  <a:pt x="738573" y="1116812"/>
                  <a:pt x="763475" y="1149639"/>
                </a:cubicBezTo>
                <a:cubicBezTo>
                  <a:pt x="788378" y="1182466"/>
                  <a:pt x="782718" y="1185862"/>
                  <a:pt x="797433" y="1197182"/>
                </a:cubicBezTo>
                <a:cubicBezTo>
                  <a:pt x="812148" y="1208502"/>
                  <a:pt x="805697" y="1206431"/>
                  <a:pt x="851766" y="1217557"/>
                </a:cubicBezTo>
                <a:cubicBezTo>
                  <a:pt x="897835" y="1228683"/>
                  <a:pt x="1023766" y="1291723"/>
                  <a:pt x="1073848" y="1263939"/>
                </a:cubicBezTo>
                <a:cubicBezTo>
                  <a:pt x="1123930" y="1236155"/>
                  <a:pt x="1167853" y="1146538"/>
                  <a:pt x="1152255" y="1050855"/>
                </a:cubicBezTo>
                <a:cubicBezTo>
                  <a:pt x="1136657" y="955172"/>
                  <a:pt x="1062226" y="821352"/>
                  <a:pt x="980258" y="689842"/>
                </a:cubicBezTo>
                <a:cubicBezTo>
                  <a:pt x="898290" y="558332"/>
                  <a:pt x="732888" y="359144"/>
                  <a:pt x="660445" y="261795"/>
                </a:cubicBezTo>
                <a:cubicBezTo>
                  <a:pt x="588002" y="164446"/>
                  <a:pt x="445957" y="83442"/>
                  <a:pt x="361448" y="42249"/>
                </a:cubicBezTo>
                <a:cubicBezTo>
                  <a:pt x="276939" y="1056"/>
                  <a:pt x="213162" y="-13714"/>
                  <a:pt x="153391" y="14640"/>
                </a:cubicBezTo>
                <a:close/>
              </a:path>
            </a:pathLst>
          </a:custGeom>
          <a:solidFill>
            <a:srgbClr val="FFFF00">
              <a:alpha val="29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8" name="Group 97"/>
          <p:cNvGrpSpPr/>
          <p:nvPr/>
        </p:nvGrpSpPr>
        <p:grpSpPr>
          <a:xfrm>
            <a:off x="-31348" y="-478779"/>
            <a:ext cx="8344235" cy="2359707"/>
            <a:chOff x="-33391" y="30895"/>
            <a:chExt cx="8344235" cy="2359706"/>
          </a:xfrm>
        </p:grpSpPr>
        <p:sp>
          <p:nvSpPr>
            <p:cNvPr id="99" name="Freeform 98"/>
            <p:cNvSpPr/>
            <p:nvPr/>
          </p:nvSpPr>
          <p:spPr>
            <a:xfrm>
              <a:off x="-33391" y="30895"/>
              <a:ext cx="8344235" cy="2359706"/>
            </a:xfrm>
            <a:custGeom>
              <a:avLst/>
              <a:gdLst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542097 w 8162224"/>
                <a:gd name="connsiteY17" fmla="*/ 308009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2773974"/>
                <a:gd name="connsiteX1" fmla="*/ 144379 w 8162224"/>
                <a:gd name="connsiteY1" fmla="*/ 1722923 h 2773974"/>
                <a:gd name="connsiteX2" fmla="*/ 1260910 w 8162224"/>
                <a:gd name="connsiteY2" fmla="*/ 1318661 h 2773974"/>
                <a:gd name="connsiteX3" fmla="*/ 2271563 w 8162224"/>
                <a:gd name="connsiteY3" fmla="*/ 972152 h 2773974"/>
                <a:gd name="connsiteX4" fmla="*/ 2723950 w 8162224"/>
                <a:gd name="connsiteY4" fmla="*/ 1424539 h 2773974"/>
                <a:gd name="connsiteX5" fmla="*/ 3580598 w 8162224"/>
                <a:gd name="connsiteY5" fmla="*/ 1742173 h 2773974"/>
                <a:gd name="connsiteX6" fmla="*/ 4285888 w 8162224"/>
                <a:gd name="connsiteY6" fmla="*/ 2770595 h 2773974"/>
                <a:gd name="connsiteX7" fmla="*/ 4032986 w 8162224"/>
                <a:gd name="connsiteY7" fmla="*/ 1357162 h 2773974"/>
                <a:gd name="connsiteX8" fmla="*/ 4052236 w 8162224"/>
                <a:gd name="connsiteY8" fmla="*/ 1318661 h 2773974"/>
                <a:gd name="connsiteX9" fmla="*/ 4283243 w 8162224"/>
                <a:gd name="connsiteY9" fmla="*/ 962527 h 2773974"/>
                <a:gd name="connsiteX10" fmla="*/ 5534527 w 8162224"/>
                <a:gd name="connsiteY10" fmla="*/ 760396 h 2773974"/>
                <a:gd name="connsiteX11" fmla="*/ 6574055 w 8162224"/>
                <a:gd name="connsiteY11" fmla="*/ 731520 h 2773974"/>
                <a:gd name="connsiteX12" fmla="*/ 7979344 w 8162224"/>
                <a:gd name="connsiteY12" fmla="*/ 211756 h 2773974"/>
                <a:gd name="connsiteX13" fmla="*/ 8162224 w 8162224"/>
                <a:gd name="connsiteY13" fmla="*/ 57752 h 2773974"/>
                <a:gd name="connsiteX14" fmla="*/ 6554805 w 8162224"/>
                <a:gd name="connsiteY14" fmla="*/ 0 h 2773974"/>
                <a:gd name="connsiteX15" fmla="*/ 6063916 w 8162224"/>
                <a:gd name="connsiteY15" fmla="*/ 327259 h 2773974"/>
                <a:gd name="connsiteX16" fmla="*/ 4408371 w 8162224"/>
                <a:gd name="connsiteY16" fmla="*/ 779647 h 2773974"/>
                <a:gd name="connsiteX17" fmla="*/ 3465095 w 8162224"/>
                <a:gd name="connsiteY17" fmla="*/ 510140 h 2773974"/>
                <a:gd name="connsiteX18" fmla="*/ 2695074 w 8162224"/>
                <a:gd name="connsiteY18" fmla="*/ 693019 h 2773974"/>
                <a:gd name="connsiteX19" fmla="*/ 1982805 w 8162224"/>
                <a:gd name="connsiteY19" fmla="*/ 827773 h 2773974"/>
                <a:gd name="connsiteX20" fmla="*/ 760396 w 8162224"/>
                <a:gd name="connsiteY20" fmla="*/ 808522 h 2773974"/>
                <a:gd name="connsiteX21" fmla="*/ 0 w 8162224"/>
                <a:gd name="connsiteY21" fmla="*/ 635268 h 2773974"/>
                <a:gd name="connsiteX22" fmla="*/ 9626 w 8162224"/>
                <a:gd name="connsiteY22" fmla="*/ 1992430 h 2773974"/>
                <a:gd name="connsiteX0" fmla="*/ 9626 w 8162224"/>
                <a:gd name="connsiteY0" fmla="*/ 1992430 h 2797444"/>
                <a:gd name="connsiteX1" fmla="*/ 144379 w 8162224"/>
                <a:gd name="connsiteY1" fmla="*/ 1722923 h 2797444"/>
                <a:gd name="connsiteX2" fmla="*/ 1260910 w 8162224"/>
                <a:gd name="connsiteY2" fmla="*/ 1318661 h 2797444"/>
                <a:gd name="connsiteX3" fmla="*/ 2271563 w 8162224"/>
                <a:gd name="connsiteY3" fmla="*/ 972152 h 2797444"/>
                <a:gd name="connsiteX4" fmla="*/ 2723950 w 8162224"/>
                <a:gd name="connsiteY4" fmla="*/ 1424539 h 2797444"/>
                <a:gd name="connsiteX5" fmla="*/ 3751420 w 8162224"/>
                <a:gd name="connsiteY5" fmla="*/ 2566138 h 2797444"/>
                <a:gd name="connsiteX6" fmla="*/ 4285888 w 8162224"/>
                <a:gd name="connsiteY6" fmla="*/ 2770595 h 2797444"/>
                <a:gd name="connsiteX7" fmla="*/ 4032986 w 8162224"/>
                <a:gd name="connsiteY7" fmla="*/ 1357162 h 2797444"/>
                <a:gd name="connsiteX8" fmla="*/ 4052236 w 8162224"/>
                <a:gd name="connsiteY8" fmla="*/ 1318661 h 2797444"/>
                <a:gd name="connsiteX9" fmla="*/ 4283243 w 8162224"/>
                <a:gd name="connsiteY9" fmla="*/ 962527 h 2797444"/>
                <a:gd name="connsiteX10" fmla="*/ 5534527 w 8162224"/>
                <a:gd name="connsiteY10" fmla="*/ 760396 h 2797444"/>
                <a:gd name="connsiteX11" fmla="*/ 6574055 w 8162224"/>
                <a:gd name="connsiteY11" fmla="*/ 731520 h 2797444"/>
                <a:gd name="connsiteX12" fmla="*/ 7979344 w 8162224"/>
                <a:gd name="connsiteY12" fmla="*/ 211756 h 2797444"/>
                <a:gd name="connsiteX13" fmla="*/ 8162224 w 8162224"/>
                <a:gd name="connsiteY13" fmla="*/ 57752 h 2797444"/>
                <a:gd name="connsiteX14" fmla="*/ 6554805 w 8162224"/>
                <a:gd name="connsiteY14" fmla="*/ 0 h 2797444"/>
                <a:gd name="connsiteX15" fmla="*/ 6063916 w 8162224"/>
                <a:gd name="connsiteY15" fmla="*/ 327259 h 2797444"/>
                <a:gd name="connsiteX16" fmla="*/ 4408371 w 8162224"/>
                <a:gd name="connsiteY16" fmla="*/ 779647 h 2797444"/>
                <a:gd name="connsiteX17" fmla="*/ 3465095 w 8162224"/>
                <a:gd name="connsiteY17" fmla="*/ 510140 h 2797444"/>
                <a:gd name="connsiteX18" fmla="*/ 2695074 w 8162224"/>
                <a:gd name="connsiteY18" fmla="*/ 693019 h 2797444"/>
                <a:gd name="connsiteX19" fmla="*/ 1982805 w 8162224"/>
                <a:gd name="connsiteY19" fmla="*/ 827773 h 2797444"/>
                <a:gd name="connsiteX20" fmla="*/ 760396 w 8162224"/>
                <a:gd name="connsiteY20" fmla="*/ 808522 h 2797444"/>
                <a:gd name="connsiteX21" fmla="*/ 0 w 8162224"/>
                <a:gd name="connsiteY21" fmla="*/ 635268 h 2797444"/>
                <a:gd name="connsiteX22" fmla="*/ 9626 w 8162224"/>
                <a:gd name="connsiteY22" fmla="*/ 1992430 h 2797444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811095"/>
                <a:gd name="connsiteX1" fmla="*/ 144379 w 8162224"/>
                <a:gd name="connsiteY1" fmla="*/ 1722923 h 2811095"/>
                <a:gd name="connsiteX2" fmla="*/ 1260910 w 8162224"/>
                <a:gd name="connsiteY2" fmla="*/ 1318661 h 2811095"/>
                <a:gd name="connsiteX3" fmla="*/ 2271563 w 8162224"/>
                <a:gd name="connsiteY3" fmla="*/ 972152 h 2811095"/>
                <a:gd name="connsiteX4" fmla="*/ 3065593 w 8162224"/>
                <a:gd name="connsiteY4" fmla="*/ 1525023 h 2811095"/>
                <a:gd name="connsiteX5" fmla="*/ 3751420 w 8162224"/>
                <a:gd name="connsiteY5" fmla="*/ 2636477 h 2811095"/>
                <a:gd name="connsiteX6" fmla="*/ 4285888 w 8162224"/>
                <a:gd name="connsiteY6" fmla="*/ 2770595 h 2811095"/>
                <a:gd name="connsiteX7" fmla="*/ 4032986 w 8162224"/>
                <a:gd name="connsiteY7" fmla="*/ 1357162 h 2811095"/>
                <a:gd name="connsiteX8" fmla="*/ 4052236 w 8162224"/>
                <a:gd name="connsiteY8" fmla="*/ 1318661 h 2811095"/>
                <a:gd name="connsiteX9" fmla="*/ 4283243 w 8162224"/>
                <a:gd name="connsiteY9" fmla="*/ 962527 h 2811095"/>
                <a:gd name="connsiteX10" fmla="*/ 5534527 w 8162224"/>
                <a:gd name="connsiteY10" fmla="*/ 760396 h 2811095"/>
                <a:gd name="connsiteX11" fmla="*/ 6574055 w 8162224"/>
                <a:gd name="connsiteY11" fmla="*/ 731520 h 2811095"/>
                <a:gd name="connsiteX12" fmla="*/ 7979344 w 8162224"/>
                <a:gd name="connsiteY12" fmla="*/ 211756 h 2811095"/>
                <a:gd name="connsiteX13" fmla="*/ 8162224 w 8162224"/>
                <a:gd name="connsiteY13" fmla="*/ 57752 h 2811095"/>
                <a:gd name="connsiteX14" fmla="*/ 6554805 w 8162224"/>
                <a:gd name="connsiteY14" fmla="*/ 0 h 2811095"/>
                <a:gd name="connsiteX15" fmla="*/ 6063916 w 8162224"/>
                <a:gd name="connsiteY15" fmla="*/ 327259 h 2811095"/>
                <a:gd name="connsiteX16" fmla="*/ 4408371 w 8162224"/>
                <a:gd name="connsiteY16" fmla="*/ 779647 h 2811095"/>
                <a:gd name="connsiteX17" fmla="*/ 3465095 w 8162224"/>
                <a:gd name="connsiteY17" fmla="*/ 510140 h 2811095"/>
                <a:gd name="connsiteX18" fmla="*/ 2695074 w 8162224"/>
                <a:gd name="connsiteY18" fmla="*/ 693019 h 2811095"/>
                <a:gd name="connsiteX19" fmla="*/ 1982805 w 8162224"/>
                <a:gd name="connsiteY19" fmla="*/ 827773 h 2811095"/>
                <a:gd name="connsiteX20" fmla="*/ 760396 w 8162224"/>
                <a:gd name="connsiteY20" fmla="*/ 808522 h 2811095"/>
                <a:gd name="connsiteX21" fmla="*/ 0 w 8162224"/>
                <a:gd name="connsiteY21" fmla="*/ 635268 h 2811095"/>
                <a:gd name="connsiteX22" fmla="*/ 9626 w 8162224"/>
                <a:gd name="connsiteY22" fmla="*/ 1992430 h 2811095"/>
                <a:gd name="connsiteX0" fmla="*/ 9626 w 8162224"/>
                <a:gd name="connsiteY0" fmla="*/ 1992430 h 2790397"/>
                <a:gd name="connsiteX1" fmla="*/ 144379 w 8162224"/>
                <a:gd name="connsiteY1" fmla="*/ 1722923 h 2790397"/>
                <a:gd name="connsiteX2" fmla="*/ 1260910 w 8162224"/>
                <a:gd name="connsiteY2" fmla="*/ 1318661 h 2790397"/>
                <a:gd name="connsiteX3" fmla="*/ 2271563 w 8162224"/>
                <a:gd name="connsiteY3" fmla="*/ 972152 h 2790397"/>
                <a:gd name="connsiteX4" fmla="*/ 3065593 w 8162224"/>
                <a:gd name="connsiteY4" fmla="*/ 1525023 h 2790397"/>
                <a:gd name="connsiteX5" fmla="*/ 3494288 w 8162224"/>
                <a:gd name="connsiteY5" fmla="*/ 2206726 h 2790397"/>
                <a:gd name="connsiteX6" fmla="*/ 3751420 w 8162224"/>
                <a:gd name="connsiteY6" fmla="*/ 2636477 h 2790397"/>
                <a:gd name="connsiteX7" fmla="*/ 4285888 w 8162224"/>
                <a:gd name="connsiteY7" fmla="*/ 2770595 h 2790397"/>
                <a:gd name="connsiteX8" fmla="*/ 4032986 w 8162224"/>
                <a:gd name="connsiteY8" fmla="*/ 1357162 h 2790397"/>
                <a:gd name="connsiteX9" fmla="*/ 4052236 w 8162224"/>
                <a:gd name="connsiteY9" fmla="*/ 1318661 h 2790397"/>
                <a:gd name="connsiteX10" fmla="*/ 4283243 w 8162224"/>
                <a:gd name="connsiteY10" fmla="*/ 962527 h 2790397"/>
                <a:gd name="connsiteX11" fmla="*/ 5534527 w 8162224"/>
                <a:gd name="connsiteY11" fmla="*/ 760396 h 2790397"/>
                <a:gd name="connsiteX12" fmla="*/ 6574055 w 8162224"/>
                <a:gd name="connsiteY12" fmla="*/ 731520 h 2790397"/>
                <a:gd name="connsiteX13" fmla="*/ 7979344 w 8162224"/>
                <a:gd name="connsiteY13" fmla="*/ 211756 h 2790397"/>
                <a:gd name="connsiteX14" fmla="*/ 8162224 w 8162224"/>
                <a:gd name="connsiteY14" fmla="*/ 57752 h 2790397"/>
                <a:gd name="connsiteX15" fmla="*/ 6554805 w 8162224"/>
                <a:gd name="connsiteY15" fmla="*/ 0 h 2790397"/>
                <a:gd name="connsiteX16" fmla="*/ 6063916 w 8162224"/>
                <a:gd name="connsiteY16" fmla="*/ 327259 h 2790397"/>
                <a:gd name="connsiteX17" fmla="*/ 4408371 w 8162224"/>
                <a:gd name="connsiteY17" fmla="*/ 779647 h 2790397"/>
                <a:gd name="connsiteX18" fmla="*/ 3465095 w 8162224"/>
                <a:gd name="connsiteY18" fmla="*/ 510140 h 2790397"/>
                <a:gd name="connsiteX19" fmla="*/ 2695074 w 8162224"/>
                <a:gd name="connsiteY19" fmla="*/ 693019 h 2790397"/>
                <a:gd name="connsiteX20" fmla="*/ 1982805 w 8162224"/>
                <a:gd name="connsiteY20" fmla="*/ 827773 h 2790397"/>
                <a:gd name="connsiteX21" fmla="*/ 760396 w 8162224"/>
                <a:gd name="connsiteY21" fmla="*/ 808522 h 2790397"/>
                <a:gd name="connsiteX22" fmla="*/ 0 w 8162224"/>
                <a:gd name="connsiteY22" fmla="*/ 635268 h 2790397"/>
                <a:gd name="connsiteX23" fmla="*/ 9626 w 8162224"/>
                <a:gd name="connsiteY23" fmla="*/ 1992430 h 279039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3065593 w 8162224"/>
                <a:gd name="connsiteY4" fmla="*/ 1525023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274147 w 8162224"/>
                <a:gd name="connsiteY8" fmla="*/ 1849531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274147 w 8162224"/>
                <a:gd name="connsiteY8" fmla="*/ 1849531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85191 w 8162224"/>
                <a:gd name="connsiteY18" fmla="*/ 530237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8064404 w 8162224"/>
                <a:gd name="connsiteY13" fmla="*/ 573263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353610"/>
                <a:gd name="connsiteY0" fmla="*/ 1992430 h 2657606"/>
                <a:gd name="connsiteX1" fmla="*/ 144379 w 8353610"/>
                <a:gd name="connsiteY1" fmla="*/ 1722923 h 2657606"/>
                <a:gd name="connsiteX2" fmla="*/ 1260910 w 8353610"/>
                <a:gd name="connsiteY2" fmla="*/ 1318661 h 2657606"/>
                <a:gd name="connsiteX3" fmla="*/ 2000257 w 8353610"/>
                <a:gd name="connsiteY3" fmla="*/ 1454472 h 2657606"/>
                <a:gd name="connsiteX4" fmla="*/ 2884723 w 8353610"/>
                <a:gd name="connsiteY4" fmla="*/ 1746087 h 2657606"/>
                <a:gd name="connsiteX5" fmla="*/ 3413901 w 8353610"/>
                <a:gd name="connsiteY5" fmla="*/ 2447886 h 2657606"/>
                <a:gd name="connsiteX6" fmla="*/ 3751420 w 8353610"/>
                <a:gd name="connsiteY6" fmla="*/ 2636477 h 2657606"/>
                <a:gd name="connsiteX7" fmla="*/ 4255743 w 8353610"/>
                <a:gd name="connsiteY7" fmla="*/ 2609821 h 2657606"/>
                <a:gd name="connsiteX8" fmla="*/ 4354534 w 8353610"/>
                <a:gd name="connsiteY8" fmla="*/ 1869628 h 2657606"/>
                <a:gd name="connsiteX9" fmla="*/ 4604895 w 8353610"/>
                <a:gd name="connsiteY9" fmla="*/ 1479434 h 2657606"/>
                <a:gd name="connsiteX10" fmla="*/ 5077063 w 8353610"/>
                <a:gd name="connsiteY10" fmla="*/ 1274026 h 2657606"/>
                <a:gd name="connsiteX11" fmla="*/ 5624962 w 8353610"/>
                <a:gd name="connsiteY11" fmla="*/ 790542 h 2657606"/>
                <a:gd name="connsiteX12" fmla="*/ 6574055 w 8353610"/>
                <a:gd name="connsiteY12" fmla="*/ 731520 h 2657606"/>
                <a:gd name="connsiteX13" fmla="*/ 8064404 w 8353610"/>
                <a:gd name="connsiteY13" fmla="*/ 573263 h 2657606"/>
                <a:gd name="connsiteX14" fmla="*/ 8353610 w 8353610"/>
                <a:gd name="connsiteY14" fmla="*/ 291668 h 2657606"/>
                <a:gd name="connsiteX15" fmla="*/ 6554805 w 8353610"/>
                <a:gd name="connsiteY15" fmla="*/ 0 h 2657606"/>
                <a:gd name="connsiteX16" fmla="*/ 6063916 w 8353610"/>
                <a:gd name="connsiteY16" fmla="*/ 327259 h 2657606"/>
                <a:gd name="connsiteX17" fmla="*/ 4629434 w 8353610"/>
                <a:gd name="connsiteY17" fmla="*/ 1030856 h 2657606"/>
                <a:gd name="connsiteX18" fmla="*/ 3555530 w 8353610"/>
                <a:gd name="connsiteY18" fmla="*/ 1183380 h 2657606"/>
                <a:gd name="connsiteX19" fmla="*/ 2695074 w 8353610"/>
                <a:gd name="connsiteY19" fmla="*/ 693019 h 2657606"/>
                <a:gd name="connsiteX20" fmla="*/ 1982805 w 8353610"/>
                <a:gd name="connsiteY20" fmla="*/ 827773 h 2657606"/>
                <a:gd name="connsiteX21" fmla="*/ 760396 w 8353610"/>
                <a:gd name="connsiteY21" fmla="*/ 808522 h 2657606"/>
                <a:gd name="connsiteX22" fmla="*/ 0 w 8353610"/>
                <a:gd name="connsiteY22" fmla="*/ 635268 h 2657606"/>
                <a:gd name="connsiteX23" fmla="*/ 9626 w 8353610"/>
                <a:gd name="connsiteY23" fmla="*/ 1992430 h 2657606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5077063 w 8353610"/>
                <a:gd name="connsiteY10" fmla="*/ 989627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101421 w 8353610"/>
                <a:gd name="connsiteY2" fmla="*/ 136387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697858 w 8344235"/>
                <a:gd name="connsiteY21" fmla="*/ 173248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792656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558108 w 8344235"/>
                <a:gd name="connsiteY20" fmla="*/ 993411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44235" h="2359706">
                  <a:moveTo>
                    <a:pt x="251" y="1708031"/>
                  </a:moveTo>
                  <a:cubicBezTo>
                    <a:pt x="45169" y="1618195"/>
                    <a:pt x="-46962" y="1495884"/>
                    <a:pt x="135004" y="1438524"/>
                  </a:cubicBezTo>
                  <a:cubicBezTo>
                    <a:pt x="316970" y="1381164"/>
                    <a:pt x="782733" y="1408614"/>
                    <a:pt x="1092046" y="1363872"/>
                  </a:cubicBezTo>
                  <a:cubicBezTo>
                    <a:pt x="1401359" y="1319130"/>
                    <a:pt x="1672400" y="1162631"/>
                    <a:pt x="1990882" y="1170073"/>
                  </a:cubicBezTo>
                  <a:cubicBezTo>
                    <a:pt x="2309364" y="1177515"/>
                    <a:pt x="3011881" y="1157896"/>
                    <a:pt x="3002939" y="1408525"/>
                  </a:cubicBezTo>
                  <a:cubicBezTo>
                    <a:pt x="2993997" y="1659154"/>
                    <a:pt x="3290222" y="1978245"/>
                    <a:pt x="3404526" y="2163487"/>
                  </a:cubicBezTo>
                  <a:cubicBezTo>
                    <a:pt x="3518830" y="2348729"/>
                    <a:pt x="3601738" y="2325089"/>
                    <a:pt x="3742045" y="2352078"/>
                  </a:cubicBezTo>
                  <a:cubicBezTo>
                    <a:pt x="3882352" y="2379067"/>
                    <a:pt x="3915789" y="2325796"/>
                    <a:pt x="4246368" y="2325422"/>
                  </a:cubicBezTo>
                  <a:cubicBezTo>
                    <a:pt x="4397425" y="2033939"/>
                    <a:pt x="4382260" y="1778888"/>
                    <a:pt x="4345159" y="1585229"/>
                  </a:cubicBezTo>
                  <a:cubicBezTo>
                    <a:pt x="4312916" y="1416928"/>
                    <a:pt x="4575424" y="1215134"/>
                    <a:pt x="4595520" y="1195035"/>
                  </a:cubicBezTo>
                  <a:lnTo>
                    <a:pt x="4971995" y="851403"/>
                  </a:lnTo>
                  <a:cubicBezTo>
                    <a:pt x="5048997" y="732692"/>
                    <a:pt x="5350140" y="573523"/>
                    <a:pt x="5615587" y="506143"/>
                  </a:cubicBezTo>
                  <a:cubicBezTo>
                    <a:pt x="5881034" y="438763"/>
                    <a:pt x="6158106" y="483334"/>
                    <a:pt x="6564680" y="447121"/>
                  </a:cubicBezTo>
                  <a:cubicBezTo>
                    <a:pt x="6971254" y="410908"/>
                    <a:pt x="7790334" y="401159"/>
                    <a:pt x="8055029" y="288864"/>
                  </a:cubicBezTo>
                  <a:lnTo>
                    <a:pt x="8344235" y="7269"/>
                  </a:lnTo>
                  <a:lnTo>
                    <a:pt x="6789979" y="45211"/>
                  </a:lnTo>
                  <a:cubicBezTo>
                    <a:pt x="6440261" y="90129"/>
                    <a:pt x="6416194" y="-74014"/>
                    <a:pt x="6054541" y="42860"/>
                  </a:cubicBezTo>
                  <a:cubicBezTo>
                    <a:pt x="5692888" y="159734"/>
                    <a:pt x="4919338" y="588573"/>
                    <a:pt x="4620059" y="746457"/>
                  </a:cubicBezTo>
                  <a:cubicBezTo>
                    <a:pt x="4320781" y="904342"/>
                    <a:pt x="4437854" y="982467"/>
                    <a:pt x="4258870" y="990167"/>
                  </a:cubicBezTo>
                  <a:cubicBezTo>
                    <a:pt x="4079886" y="997867"/>
                    <a:pt x="3847336" y="903758"/>
                    <a:pt x="3588685" y="920247"/>
                  </a:cubicBezTo>
                  <a:cubicBezTo>
                    <a:pt x="3330034" y="936736"/>
                    <a:pt x="3066550" y="1104070"/>
                    <a:pt x="2706964" y="1089104"/>
                  </a:cubicBezTo>
                  <a:cubicBezTo>
                    <a:pt x="2347378" y="1074138"/>
                    <a:pt x="1700491" y="870596"/>
                    <a:pt x="1431170" y="830453"/>
                  </a:cubicBezTo>
                  <a:lnTo>
                    <a:pt x="836080" y="726141"/>
                  </a:lnTo>
                  <a:cubicBezTo>
                    <a:pt x="822015" y="772888"/>
                    <a:pt x="-150062" y="238612"/>
                    <a:pt x="22522" y="329604"/>
                  </a:cubicBezTo>
                  <a:cubicBezTo>
                    <a:pt x="25731" y="781991"/>
                    <a:pt x="-2958" y="1255644"/>
                    <a:pt x="251" y="1708031"/>
                  </a:cubicBezTo>
                  <a:close/>
                </a:path>
              </a:pathLst>
            </a:custGeom>
            <a:solidFill>
              <a:srgbClr val="F2F2F2"/>
            </a:solidFill>
            <a:ln>
              <a:solidFill>
                <a:schemeClr val="bg2">
                  <a:lumMod val="75000"/>
                </a:schemeClr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1" name="Group 100"/>
            <p:cNvGrpSpPr/>
            <p:nvPr/>
          </p:nvGrpSpPr>
          <p:grpSpPr>
            <a:xfrm>
              <a:off x="3199988" y="1288143"/>
              <a:ext cx="1039997" cy="932457"/>
              <a:chOff x="3199988" y="1288143"/>
              <a:chExt cx="1039997" cy="932457"/>
            </a:xfrm>
          </p:grpSpPr>
          <p:sp>
            <p:nvSpPr>
              <p:cNvPr id="111" name="Oval 110"/>
              <p:cNvSpPr/>
              <p:nvPr/>
            </p:nvSpPr>
            <p:spPr>
              <a:xfrm>
                <a:off x="3420520" y="1805273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3985413" y="1929107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" name="Oval 112"/>
              <p:cNvSpPr/>
              <p:nvPr/>
            </p:nvSpPr>
            <p:spPr>
              <a:xfrm rot="20193576">
                <a:off x="3760362" y="2092584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" name="Oval 113"/>
              <p:cNvSpPr/>
              <p:nvPr/>
            </p:nvSpPr>
            <p:spPr>
              <a:xfrm rot="2796065">
                <a:off x="3865139" y="196888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Oval 114"/>
              <p:cNvSpPr/>
              <p:nvPr/>
            </p:nvSpPr>
            <p:spPr>
              <a:xfrm rot="19759323">
                <a:off x="3486172" y="1999850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Oval 115"/>
              <p:cNvSpPr/>
              <p:nvPr/>
            </p:nvSpPr>
            <p:spPr>
              <a:xfrm rot="1470621">
                <a:off x="3715101" y="193949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" name="Oval 116"/>
              <p:cNvSpPr/>
              <p:nvPr/>
            </p:nvSpPr>
            <p:spPr>
              <a:xfrm rot="2796065">
                <a:off x="3622405" y="2059865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Oval 117"/>
              <p:cNvSpPr/>
              <p:nvPr/>
            </p:nvSpPr>
            <p:spPr>
              <a:xfrm rot="2796065">
                <a:off x="4139401" y="187884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" name="Oval 118"/>
              <p:cNvSpPr/>
              <p:nvPr/>
            </p:nvSpPr>
            <p:spPr>
              <a:xfrm rot="16859953">
                <a:off x="3920328" y="2069124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Oval 119"/>
              <p:cNvSpPr/>
              <p:nvPr/>
            </p:nvSpPr>
            <p:spPr>
              <a:xfrm rot="8196065">
                <a:off x="3367196" y="1962604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" name="Oval 120"/>
              <p:cNvSpPr/>
              <p:nvPr/>
            </p:nvSpPr>
            <p:spPr>
              <a:xfrm rot="8196065">
                <a:off x="3607510" y="193011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" name="Oval 121"/>
              <p:cNvSpPr/>
              <p:nvPr/>
            </p:nvSpPr>
            <p:spPr>
              <a:xfrm>
                <a:off x="3722460" y="172554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Oval 122"/>
              <p:cNvSpPr/>
              <p:nvPr/>
            </p:nvSpPr>
            <p:spPr>
              <a:xfrm rot="20193576">
                <a:off x="3591401" y="1785508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Oval 123"/>
              <p:cNvSpPr/>
              <p:nvPr/>
            </p:nvSpPr>
            <p:spPr>
              <a:xfrm rot="2796065">
                <a:off x="3859527" y="183882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Oval 124"/>
              <p:cNvSpPr/>
              <p:nvPr/>
            </p:nvSpPr>
            <p:spPr>
              <a:xfrm rot="16859953">
                <a:off x="3627212" y="156123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Oval 125"/>
              <p:cNvSpPr/>
              <p:nvPr/>
            </p:nvSpPr>
            <p:spPr>
              <a:xfrm rot="8196065">
                <a:off x="3887315" y="1635306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4026863" y="1550174"/>
                <a:ext cx="201168" cy="200025"/>
                <a:chOff x="3596031" y="673855"/>
                <a:chExt cx="201168" cy="200025"/>
              </a:xfrm>
            </p:grpSpPr>
            <p:sp>
              <p:nvSpPr>
                <p:cNvPr id="134" name="Oval 133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5" name="Oval 134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8" name="Group 127"/>
              <p:cNvGrpSpPr/>
              <p:nvPr/>
            </p:nvGrpSpPr>
            <p:grpSpPr>
              <a:xfrm>
                <a:off x="3766573" y="1288143"/>
                <a:ext cx="201168" cy="200025"/>
                <a:chOff x="3596031" y="673855"/>
                <a:chExt cx="201168" cy="200025"/>
              </a:xfrm>
            </p:grpSpPr>
            <p:sp>
              <p:nvSpPr>
                <p:cNvPr id="132" name="Oval 131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3" name="Oval 132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9" name="Group 128"/>
              <p:cNvGrpSpPr/>
              <p:nvPr/>
            </p:nvGrpSpPr>
            <p:grpSpPr>
              <a:xfrm>
                <a:off x="3199988" y="1566107"/>
                <a:ext cx="201168" cy="200025"/>
                <a:chOff x="3596031" y="673855"/>
                <a:chExt cx="201168" cy="200025"/>
              </a:xfrm>
            </p:grpSpPr>
            <p:sp>
              <p:nvSpPr>
                <p:cNvPr id="130" name="Oval 129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1" name="Oval 130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110" name="TextBox 109"/>
            <p:cNvSpPr txBox="1"/>
            <p:nvPr/>
          </p:nvSpPr>
          <p:spPr>
            <a:xfrm rot="20814059">
              <a:off x="2931199" y="1033025"/>
              <a:ext cx="113438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dirty="0" smtClean="0">
                  <a:solidFill>
                    <a:schemeClr val="bg2">
                      <a:lumMod val="50000"/>
                    </a:schemeClr>
                  </a:solidFill>
                </a:rPr>
                <a:t>ACh or NE</a:t>
              </a:r>
              <a:endParaRPr lang="en-US" b="1" dirty="0">
                <a:solidFill>
                  <a:schemeClr val="bg2">
                    <a:lumMod val="50000"/>
                  </a:schemeClr>
                </a:solidFill>
              </a:endParaRPr>
            </a:p>
          </p:txBody>
        </p:sp>
      </p:grpSp>
      <p:sp>
        <p:nvSpPr>
          <p:cNvPr id="2" name="Freeform 1"/>
          <p:cNvSpPr/>
          <p:nvPr/>
        </p:nvSpPr>
        <p:spPr>
          <a:xfrm>
            <a:off x="3085625" y="2573711"/>
            <a:ext cx="521514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762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>
            <a:off x="3713373" y="3438053"/>
            <a:ext cx="536001" cy="593934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762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Oval 45"/>
          <p:cNvSpPr>
            <a:spLocks noChangeArrowheads="1"/>
          </p:cNvSpPr>
          <p:nvPr/>
        </p:nvSpPr>
        <p:spPr bwMode="auto">
          <a:xfrm rot="13793292">
            <a:off x="3455387" y="295400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7" name="Oval 46"/>
          <p:cNvSpPr>
            <a:spLocks noChangeArrowheads="1"/>
          </p:cNvSpPr>
          <p:nvPr/>
        </p:nvSpPr>
        <p:spPr bwMode="auto">
          <a:xfrm rot="13793292">
            <a:off x="3360447" y="2827779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8" name="Oval 45"/>
          <p:cNvSpPr>
            <a:spLocks noChangeArrowheads="1"/>
          </p:cNvSpPr>
          <p:nvPr/>
        </p:nvSpPr>
        <p:spPr bwMode="auto">
          <a:xfrm rot="13793292">
            <a:off x="3943235" y="364339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9" name="Oval 46"/>
          <p:cNvSpPr>
            <a:spLocks noChangeArrowheads="1"/>
          </p:cNvSpPr>
          <p:nvPr/>
        </p:nvSpPr>
        <p:spPr bwMode="auto">
          <a:xfrm rot="13793292">
            <a:off x="3842100" y="352336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79" name="Oval 45"/>
          <p:cNvSpPr>
            <a:spLocks noChangeArrowheads="1"/>
          </p:cNvSpPr>
          <p:nvPr/>
        </p:nvSpPr>
        <p:spPr bwMode="auto">
          <a:xfrm rot="13793292">
            <a:off x="3671576" y="3272810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0" name="Oval 46"/>
          <p:cNvSpPr>
            <a:spLocks noChangeArrowheads="1"/>
          </p:cNvSpPr>
          <p:nvPr/>
        </p:nvSpPr>
        <p:spPr bwMode="auto">
          <a:xfrm rot="13793292">
            <a:off x="3576636" y="3146585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44" name="Freeform 143"/>
          <p:cNvSpPr/>
          <p:nvPr/>
        </p:nvSpPr>
        <p:spPr>
          <a:xfrm>
            <a:off x="-297234" y="2280425"/>
            <a:ext cx="4457700" cy="4686300"/>
          </a:xfrm>
          <a:custGeom>
            <a:avLst/>
            <a:gdLst>
              <a:gd name="connsiteX0" fmla="*/ 38100 w 4457700"/>
              <a:gd name="connsiteY0" fmla="*/ 3743325 h 4686300"/>
              <a:gd name="connsiteX1" fmla="*/ 47625 w 4457700"/>
              <a:gd name="connsiteY1" fmla="*/ 3619500 h 4686300"/>
              <a:gd name="connsiteX2" fmla="*/ 57150 w 4457700"/>
              <a:gd name="connsiteY2" fmla="*/ 3571875 h 4686300"/>
              <a:gd name="connsiteX3" fmla="*/ 76200 w 4457700"/>
              <a:gd name="connsiteY3" fmla="*/ 3457575 h 4686300"/>
              <a:gd name="connsiteX4" fmla="*/ 85725 w 4457700"/>
              <a:gd name="connsiteY4" fmla="*/ 3429000 h 4686300"/>
              <a:gd name="connsiteX5" fmla="*/ 114300 w 4457700"/>
              <a:gd name="connsiteY5" fmla="*/ 3324225 h 4686300"/>
              <a:gd name="connsiteX6" fmla="*/ 133350 w 4457700"/>
              <a:gd name="connsiteY6" fmla="*/ 3295650 h 4686300"/>
              <a:gd name="connsiteX7" fmla="*/ 152400 w 4457700"/>
              <a:gd name="connsiteY7" fmla="*/ 3228975 h 4686300"/>
              <a:gd name="connsiteX8" fmla="*/ 171450 w 4457700"/>
              <a:gd name="connsiteY8" fmla="*/ 3200400 h 4686300"/>
              <a:gd name="connsiteX9" fmla="*/ 200025 w 4457700"/>
              <a:gd name="connsiteY9" fmla="*/ 3143250 h 4686300"/>
              <a:gd name="connsiteX10" fmla="*/ 228600 w 4457700"/>
              <a:gd name="connsiteY10" fmla="*/ 3048000 h 4686300"/>
              <a:gd name="connsiteX11" fmla="*/ 238125 w 4457700"/>
              <a:gd name="connsiteY11" fmla="*/ 3019425 h 4686300"/>
              <a:gd name="connsiteX12" fmla="*/ 257175 w 4457700"/>
              <a:gd name="connsiteY12" fmla="*/ 2990850 h 4686300"/>
              <a:gd name="connsiteX13" fmla="*/ 276225 w 4457700"/>
              <a:gd name="connsiteY13" fmla="*/ 2933700 h 4686300"/>
              <a:gd name="connsiteX14" fmla="*/ 285750 w 4457700"/>
              <a:gd name="connsiteY14" fmla="*/ 2905125 h 4686300"/>
              <a:gd name="connsiteX15" fmla="*/ 304800 w 4457700"/>
              <a:gd name="connsiteY15" fmla="*/ 2876550 h 4686300"/>
              <a:gd name="connsiteX16" fmla="*/ 314325 w 4457700"/>
              <a:gd name="connsiteY16" fmla="*/ 2838450 h 4686300"/>
              <a:gd name="connsiteX17" fmla="*/ 352425 w 4457700"/>
              <a:gd name="connsiteY17" fmla="*/ 2733675 h 4686300"/>
              <a:gd name="connsiteX18" fmla="*/ 361950 w 4457700"/>
              <a:gd name="connsiteY18" fmla="*/ 2686050 h 4686300"/>
              <a:gd name="connsiteX19" fmla="*/ 381000 w 4457700"/>
              <a:gd name="connsiteY19" fmla="*/ 2628900 h 4686300"/>
              <a:gd name="connsiteX20" fmla="*/ 390525 w 4457700"/>
              <a:gd name="connsiteY20" fmla="*/ 2571750 h 4686300"/>
              <a:gd name="connsiteX21" fmla="*/ 409575 w 4457700"/>
              <a:gd name="connsiteY21" fmla="*/ 2514600 h 4686300"/>
              <a:gd name="connsiteX22" fmla="*/ 447675 w 4457700"/>
              <a:gd name="connsiteY22" fmla="*/ 2400300 h 4686300"/>
              <a:gd name="connsiteX23" fmla="*/ 457200 w 4457700"/>
              <a:gd name="connsiteY23" fmla="*/ 2371725 h 4686300"/>
              <a:gd name="connsiteX24" fmla="*/ 466725 w 4457700"/>
              <a:gd name="connsiteY24" fmla="*/ 2343150 h 4686300"/>
              <a:gd name="connsiteX25" fmla="*/ 495300 w 4457700"/>
              <a:gd name="connsiteY25" fmla="*/ 2190750 h 4686300"/>
              <a:gd name="connsiteX26" fmla="*/ 514350 w 4457700"/>
              <a:gd name="connsiteY26" fmla="*/ 1971675 h 4686300"/>
              <a:gd name="connsiteX27" fmla="*/ 552450 w 4457700"/>
              <a:gd name="connsiteY27" fmla="*/ 1771650 h 4686300"/>
              <a:gd name="connsiteX28" fmla="*/ 571500 w 4457700"/>
              <a:gd name="connsiteY28" fmla="*/ 1666875 h 4686300"/>
              <a:gd name="connsiteX29" fmla="*/ 581025 w 4457700"/>
              <a:gd name="connsiteY29" fmla="*/ 1628775 h 4686300"/>
              <a:gd name="connsiteX30" fmla="*/ 600075 w 4457700"/>
              <a:gd name="connsiteY30" fmla="*/ 1571625 h 4686300"/>
              <a:gd name="connsiteX31" fmla="*/ 619125 w 4457700"/>
              <a:gd name="connsiteY31" fmla="*/ 1543050 h 4686300"/>
              <a:gd name="connsiteX32" fmla="*/ 628650 w 4457700"/>
              <a:gd name="connsiteY32" fmla="*/ 1485900 h 4686300"/>
              <a:gd name="connsiteX33" fmla="*/ 647700 w 4457700"/>
              <a:gd name="connsiteY33" fmla="*/ 1428750 h 4686300"/>
              <a:gd name="connsiteX34" fmla="*/ 657225 w 4457700"/>
              <a:gd name="connsiteY34" fmla="*/ 1400175 h 4686300"/>
              <a:gd name="connsiteX35" fmla="*/ 676275 w 4457700"/>
              <a:gd name="connsiteY35" fmla="*/ 1352550 h 4686300"/>
              <a:gd name="connsiteX36" fmla="*/ 685800 w 4457700"/>
              <a:gd name="connsiteY36" fmla="*/ 1304925 h 4686300"/>
              <a:gd name="connsiteX37" fmla="*/ 704850 w 4457700"/>
              <a:gd name="connsiteY37" fmla="*/ 1247775 h 4686300"/>
              <a:gd name="connsiteX38" fmla="*/ 714375 w 4457700"/>
              <a:gd name="connsiteY38" fmla="*/ 1219200 h 4686300"/>
              <a:gd name="connsiteX39" fmla="*/ 733425 w 4457700"/>
              <a:gd name="connsiteY39" fmla="*/ 1133475 h 4686300"/>
              <a:gd name="connsiteX40" fmla="*/ 752475 w 4457700"/>
              <a:gd name="connsiteY40" fmla="*/ 1076325 h 4686300"/>
              <a:gd name="connsiteX41" fmla="*/ 771525 w 4457700"/>
              <a:gd name="connsiteY41" fmla="*/ 1028700 h 4686300"/>
              <a:gd name="connsiteX42" fmla="*/ 790575 w 4457700"/>
              <a:gd name="connsiteY42" fmla="*/ 952500 h 4686300"/>
              <a:gd name="connsiteX43" fmla="*/ 809625 w 4457700"/>
              <a:gd name="connsiteY43" fmla="*/ 914400 h 4686300"/>
              <a:gd name="connsiteX44" fmla="*/ 819150 w 4457700"/>
              <a:gd name="connsiteY44" fmla="*/ 876300 h 4686300"/>
              <a:gd name="connsiteX45" fmla="*/ 847725 w 4457700"/>
              <a:gd name="connsiteY45" fmla="*/ 847725 h 4686300"/>
              <a:gd name="connsiteX46" fmla="*/ 857250 w 4457700"/>
              <a:gd name="connsiteY46" fmla="*/ 819150 h 4686300"/>
              <a:gd name="connsiteX47" fmla="*/ 895350 w 4457700"/>
              <a:gd name="connsiteY47" fmla="*/ 762000 h 4686300"/>
              <a:gd name="connsiteX48" fmla="*/ 904875 w 4457700"/>
              <a:gd name="connsiteY48" fmla="*/ 733425 h 4686300"/>
              <a:gd name="connsiteX49" fmla="*/ 933450 w 4457700"/>
              <a:gd name="connsiteY49" fmla="*/ 704850 h 4686300"/>
              <a:gd name="connsiteX50" fmla="*/ 981075 w 4457700"/>
              <a:gd name="connsiteY50" fmla="*/ 638175 h 4686300"/>
              <a:gd name="connsiteX51" fmla="*/ 1019175 w 4457700"/>
              <a:gd name="connsiteY51" fmla="*/ 581025 h 4686300"/>
              <a:gd name="connsiteX52" fmla="*/ 1028700 w 4457700"/>
              <a:gd name="connsiteY52" fmla="*/ 552450 h 4686300"/>
              <a:gd name="connsiteX53" fmla="*/ 1057275 w 4457700"/>
              <a:gd name="connsiteY53" fmla="*/ 523875 h 4686300"/>
              <a:gd name="connsiteX54" fmla="*/ 1076325 w 4457700"/>
              <a:gd name="connsiteY54" fmla="*/ 495300 h 4686300"/>
              <a:gd name="connsiteX55" fmla="*/ 1133475 w 4457700"/>
              <a:gd name="connsiteY55" fmla="*/ 438150 h 4686300"/>
              <a:gd name="connsiteX56" fmla="*/ 1152525 w 4457700"/>
              <a:gd name="connsiteY56" fmla="*/ 409575 h 4686300"/>
              <a:gd name="connsiteX57" fmla="*/ 1181100 w 4457700"/>
              <a:gd name="connsiteY57" fmla="*/ 390525 h 4686300"/>
              <a:gd name="connsiteX58" fmla="*/ 1219200 w 4457700"/>
              <a:gd name="connsiteY58" fmla="*/ 361950 h 4686300"/>
              <a:gd name="connsiteX59" fmla="*/ 1276350 w 4457700"/>
              <a:gd name="connsiteY59" fmla="*/ 323850 h 4686300"/>
              <a:gd name="connsiteX60" fmla="*/ 1304925 w 4457700"/>
              <a:gd name="connsiteY60" fmla="*/ 304800 h 4686300"/>
              <a:gd name="connsiteX61" fmla="*/ 1343025 w 4457700"/>
              <a:gd name="connsiteY61" fmla="*/ 295275 h 4686300"/>
              <a:gd name="connsiteX62" fmla="*/ 1400175 w 4457700"/>
              <a:gd name="connsiteY62" fmla="*/ 257175 h 4686300"/>
              <a:gd name="connsiteX63" fmla="*/ 1428750 w 4457700"/>
              <a:gd name="connsiteY63" fmla="*/ 228600 h 4686300"/>
              <a:gd name="connsiteX64" fmla="*/ 1457325 w 4457700"/>
              <a:gd name="connsiteY64" fmla="*/ 219075 h 4686300"/>
              <a:gd name="connsiteX65" fmla="*/ 1514475 w 4457700"/>
              <a:gd name="connsiteY65" fmla="*/ 180975 h 4686300"/>
              <a:gd name="connsiteX66" fmla="*/ 1552575 w 4457700"/>
              <a:gd name="connsiteY66" fmla="*/ 152400 h 4686300"/>
              <a:gd name="connsiteX67" fmla="*/ 1590675 w 4457700"/>
              <a:gd name="connsiteY67" fmla="*/ 142875 h 4686300"/>
              <a:gd name="connsiteX68" fmla="*/ 1619250 w 4457700"/>
              <a:gd name="connsiteY68" fmla="*/ 133350 h 4686300"/>
              <a:gd name="connsiteX69" fmla="*/ 1647825 w 4457700"/>
              <a:gd name="connsiteY69" fmla="*/ 114300 h 4686300"/>
              <a:gd name="connsiteX70" fmla="*/ 1676400 w 4457700"/>
              <a:gd name="connsiteY70" fmla="*/ 104775 h 4686300"/>
              <a:gd name="connsiteX71" fmla="*/ 1704975 w 4457700"/>
              <a:gd name="connsiteY71" fmla="*/ 85725 h 4686300"/>
              <a:gd name="connsiteX72" fmla="*/ 1733550 w 4457700"/>
              <a:gd name="connsiteY72" fmla="*/ 76200 h 4686300"/>
              <a:gd name="connsiteX73" fmla="*/ 1809750 w 4457700"/>
              <a:gd name="connsiteY73" fmla="*/ 57150 h 4686300"/>
              <a:gd name="connsiteX74" fmla="*/ 1943100 w 4457700"/>
              <a:gd name="connsiteY74" fmla="*/ 28575 h 4686300"/>
              <a:gd name="connsiteX75" fmla="*/ 2019300 w 4457700"/>
              <a:gd name="connsiteY75" fmla="*/ 19050 h 4686300"/>
              <a:gd name="connsiteX76" fmla="*/ 2105025 w 4457700"/>
              <a:gd name="connsiteY76" fmla="*/ 0 h 4686300"/>
              <a:gd name="connsiteX77" fmla="*/ 2819400 w 4457700"/>
              <a:gd name="connsiteY77" fmla="*/ 9525 h 4686300"/>
              <a:gd name="connsiteX78" fmla="*/ 2895600 w 4457700"/>
              <a:gd name="connsiteY78" fmla="*/ 28575 h 4686300"/>
              <a:gd name="connsiteX79" fmla="*/ 2962275 w 4457700"/>
              <a:gd name="connsiteY79" fmla="*/ 47625 h 4686300"/>
              <a:gd name="connsiteX80" fmla="*/ 2990850 w 4457700"/>
              <a:gd name="connsiteY80" fmla="*/ 66675 h 4686300"/>
              <a:gd name="connsiteX81" fmla="*/ 3009900 w 4457700"/>
              <a:gd name="connsiteY81" fmla="*/ 95250 h 4686300"/>
              <a:gd name="connsiteX82" fmla="*/ 3009900 w 4457700"/>
              <a:gd name="connsiteY82" fmla="*/ 266700 h 4686300"/>
              <a:gd name="connsiteX83" fmla="*/ 3000375 w 4457700"/>
              <a:gd name="connsiteY83" fmla="*/ 342900 h 4686300"/>
              <a:gd name="connsiteX84" fmla="*/ 2990850 w 4457700"/>
              <a:gd name="connsiteY84" fmla="*/ 371475 h 4686300"/>
              <a:gd name="connsiteX85" fmla="*/ 2981325 w 4457700"/>
              <a:gd name="connsiteY85" fmla="*/ 409575 h 4686300"/>
              <a:gd name="connsiteX86" fmla="*/ 3000375 w 4457700"/>
              <a:gd name="connsiteY86" fmla="*/ 657225 h 4686300"/>
              <a:gd name="connsiteX87" fmla="*/ 3009900 w 4457700"/>
              <a:gd name="connsiteY87" fmla="*/ 685800 h 4686300"/>
              <a:gd name="connsiteX88" fmla="*/ 3019425 w 4457700"/>
              <a:gd name="connsiteY88" fmla="*/ 723900 h 4686300"/>
              <a:gd name="connsiteX89" fmla="*/ 3076575 w 4457700"/>
              <a:gd name="connsiteY89" fmla="*/ 762000 h 4686300"/>
              <a:gd name="connsiteX90" fmla="*/ 3095625 w 4457700"/>
              <a:gd name="connsiteY90" fmla="*/ 790575 h 4686300"/>
              <a:gd name="connsiteX91" fmla="*/ 3124200 w 4457700"/>
              <a:gd name="connsiteY91" fmla="*/ 800100 h 4686300"/>
              <a:gd name="connsiteX92" fmla="*/ 3143250 w 4457700"/>
              <a:gd name="connsiteY92" fmla="*/ 838200 h 4686300"/>
              <a:gd name="connsiteX93" fmla="*/ 3171825 w 4457700"/>
              <a:gd name="connsiteY93" fmla="*/ 866775 h 4686300"/>
              <a:gd name="connsiteX94" fmla="*/ 3286125 w 4457700"/>
              <a:gd name="connsiteY94" fmla="*/ 942975 h 4686300"/>
              <a:gd name="connsiteX95" fmla="*/ 3314700 w 4457700"/>
              <a:gd name="connsiteY95" fmla="*/ 962025 h 4686300"/>
              <a:gd name="connsiteX96" fmla="*/ 3352800 w 4457700"/>
              <a:gd name="connsiteY96" fmla="*/ 971550 h 4686300"/>
              <a:gd name="connsiteX97" fmla="*/ 3371850 w 4457700"/>
              <a:gd name="connsiteY97" fmla="*/ 1000125 h 4686300"/>
              <a:gd name="connsiteX98" fmla="*/ 3381375 w 4457700"/>
              <a:gd name="connsiteY98" fmla="*/ 1028700 h 4686300"/>
              <a:gd name="connsiteX99" fmla="*/ 3419475 w 4457700"/>
              <a:gd name="connsiteY99" fmla="*/ 1085850 h 4686300"/>
              <a:gd name="connsiteX100" fmla="*/ 3438525 w 4457700"/>
              <a:gd name="connsiteY100" fmla="*/ 1152525 h 4686300"/>
              <a:gd name="connsiteX101" fmla="*/ 3495675 w 4457700"/>
              <a:gd name="connsiteY101" fmla="*/ 1247775 h 4686300"/>
              <a:gd name="connsiteX102" fmla="*/ 3524250 w 4457700"/>
              <a:gd name="connsiteY102" fmla="*/ 1295400 h 4686300"/>
              <a:gd name="connsiteX103" fmla="*/ 3562350 w 4457700"/>
              <a:gd name="connsiteY103" fmla="*/ 1352550 h 4686300"/>
              <a:gd name="connsiteX104" fmla="*/ 3581400 w 4457700"/>
              <a:gd name="connsiteY104" fmla="*/ 1381125 h 4686300"/>
              <a:gd name="connsiteX105" fmla="*/ 3638550 w 4457700"/>
              <a:gd name="connsiteY105" fmla="*/ 1438275 h 4686300"/>
              <a:gd name="connsiteX106" fmla="*/ 3667125 w 4457700"/>
              <a:gd name="connsiteY106" fmla="*/ 1466850 h 4686300"/>
              <a:gd name="connsiteX107" fmla="*/ 3714750 w 4457700"/>
              <a:gd name="connsiteY107" fmla="*/ 1524000 h 4686300"/>
              <a:gd name="connsiteX108" fmla="*/ 3733800 w 4457700"/>
              <a:gd name="connsiteY108" fmla="*/ 1552575 h 4686300"/>
              <a:gd name="connsiteX109" fmla="*/ 3762375 w 4457700"/>
              <a:gd name="connsiteY109" fmla="*/ 1581150 h 4686300"/>
              <a:gd name="connsiteX110" fmla="*/ 3800475 w 4457700"/>
              <a:gd name="connsiteY110" fmla="*/ 1638300 h 4686300"/>
              <a:gd name="connsiteX111" fmla="*/ 3848100 w 4457700"/>
              <a:gd name="connsiteY111" fmla="*/ 1695450 h 4686300"/>
              <a:gd name="connsiteX112" fmla="*/ 3876675 w 4457700"/>
              <a:gd name="connsiteY112" fmla="*/ 1724025 h 4686300"/>
              <a:gd name="connsiteX113" fmla="*/ 3924300 w 4457700"/>
              <a:gd name="connsiteY113" fmla="*/ 1771650 h 4686300"/>
              <a:gd name="connsiteX114" fmla="*/ 3943350 w 4457700"/>
              <a:gd name="connsiteY114" fmla="*/ 1800225 h 4686300"/>
              <a:gd name="connsiteX115" fmla="*/ 4029075 w 4457700"/>
              <a:gd name="connsiteY115" fmla="*/ 1866900 h 4686300"/>
              <a:gd name="connsiteX116" fmla="*/ 4057650 w 4457700"/>
              <a:gd name="connsiteY116" fmla="*/ 1885950 h 4686300"/>
              <a:gd name="connsiteX117" fmla="*/ 4086225 w 4457700"/>
              <a:gd name="connsiteY117" fmla="*/ 1905000 h 4686300"/>
              <a:gd name="connsiteX118" fmla="*/ 4143375 w 4457700"/>
              <a:gd name="connsiteY118" fmla="*/ 1952625 h 4686300"/>
              <a:gd name="connsiteX119" fmla="*/ 4191000 w 4457700"/>
              <a:gd name="connsiteY119" fmla="*/ 2000250 h 4686300"/>
              <a:gd name="connsiteX120" fmla="*/ 4219575 w 4457700"/>
              <a:gd name="connsiteY120" fmla="*/ 2028825 h 4686300"/>
              <a:gd name="connsiteX121" fmla="*/ 4248150 w 4457700"/>
              <a:gd name="connsiteY121" fmla="*/ 2038350 h 4686300"/>
              <a:gd name="connsiteX122" fmla="*/ 4276725 w 4457700"/>
              <a:gd name="connsiteY122" fmla="*/ 2057400 h 4686300"/>
              <a:gd name="connsiteX123" fmla="*/ 4305300 w 4457700"/>
              <a:gd name="connsiteY123" fmla="*/ 2066925 h 4686300"/>
              <a:gd name="connsiteX124" fmla="*/ 4343400 w 4457700"/>
              <a:gd name="connsiteY124" fmla="*/ 2085975 h 4686300"/>
              <a:gd name="connsiteX125" fmla="*/ 4429125 w 4457700"/>
              <a:gd name="connsiteY125" fmla="*/ 2105025 h 4686300"/>
              <a:gd name="connsiteX126" fmla="*/ 4448175 w 4457700"/>
              <a:gd name="connsiteY126" fmla="*/ 2162175 h 4686300"/>
              <a:gd name="connsiteX127" fmla="*/ 4457700 w 4457700"/>
              <a:gd name="connsiteY127" fmla="*/ 2190750 h 4686300"/>
              <a:gd name="connsiteX128" fmla="*/ 4448175 w 4457700"/>
              <a:gd name="connsiteY128" fmla="*/ 2305050 h 4686300"/>
              <a:gd name="connsiteX129" fmla="*/ 4391025 w 4457700"/>
              <a:gd name="connsiteY129" fmla="*/ 2419350 h 4686300"/>
              <a:gd name="connsiteX130" fmla="*/ 4371975 w 4457700"/>
              <a:gd name="connsiteY130" fmla="*/ 2457450 h 4686300"/>
              <a:gd name="connsiteX131" fmla="*/ 4362450 w 4457700"/>
              <a:gd name="connsiteY131" fmla="*/ 2486025 h 4686300"/>
              <a:gd name="connsiteX132" fmla="*/ 4343400 w 4457700"/>
              <a:gd name="connsiteY132" fmla="*/ 2514600 h 4686300"/>
              <a:gd name="connsiteX133" fmla="*/ 4324350 w 4457700"/>
              <a:gd name="connsiteY133" fmla="*/ 2571750 h 4686300"/>
              <a:gd name="connsiteX134" fmla="*/ 4257675 w 4457700"/>
              <a:gd name="connsiteY134" fmla="*/ 2667000 h 4686300"/>
              <a:gd name="connsiteX135" fmla="*/ 4229100 w 4457700"/>
              <a:gd name="connsiteY135" fmla="*/ 2724150 h 4686300"/>
              <a:gd name="connsiteX136" fmla="*/ 4162425 w 4457700"/>
              <a:gd name="connsiteY136" fmla="*/ 2809875 h 4686300"/>
              <a:gd name="connsiteX137" fmla="*/ 4124325 w 4457700"/>
              <a:gd name="connsiteY137" fmla="*/ 2867025 h 4686300"/>
              <a:gd name="connsiteX138" fmla="*/ 4048125 w 4457700"/>
              <a:gd name="connsiteY138" fmla="*/ 2943225 h 4686300"/>
              <a:gd name="connsiteX139" fmla="*/ 4019550 w 4457700"/>
              <a:gd name="connsiteY139" fmla="*/ 2971800 h 4686300"/>
              <a:gd name="connsiteX140" fmla="*/ 3943350 w 4457700"/>
              <a:gd name="connsiteY140" fmla="*/ 3019425 h 4686300"/>
              <a:gd name="connsiteX141" fmla="*/ 3914775 w 4457700"/>
              <a:gd name="connsiteY141" fmla="*/ 3048000 h 4686300"/>
              <a:gd name="connsiteX142" fmla="*/ 3848100 w 4457700"/>
              <a:gd name="connsiteY142" fmla="*/ 3086100 h 4686300"/>
              <a:gd name="connsiteX143" fmla="*/ 3781425 w 4457700"/>
              <a:gd name="connsiteY143" fmla="*/ 3133725 h 4686300"/>
              <a:gd name="connsiteX144" fmla="*/ 3743325 w 4457700"/>
              <a:gd name="connsiteY144" fmla="*/ 3143250 h 4686300"/>
              <a:gd name="connsiteX145" fmla="*/ 3714750 w 4457700"/>
              <a:gd name="connsiteY145" fmla="*/ 3152775 h 4686300"/>
              <a:gd name="connsiteX146" fmla="*/ 3676650 w 4457700"/>
              <a:gd name="connsiteY146" fmla="*/ 3171825 h 4686300"/>
              <a:gd name="connsiteX147" fmla="*/ 3581400 w 4457700"/>
              <a:gd name="connsiteY147" fmla="*/ 3190875 h 4686300"/>
              <a:gd name="connsiteX148" fmla="*/ 3476625 w 4457700"/>
              <a:gd name="connsiteY148" fmla="*/ 3228975 h 4686300"/>
              <a:gd name="connsiteX149" fmla="*/ 3409950 w 4457700"/>
              <a:gd name="connsiteY149" fmla="*/ 3248025 h 4686300"/>
              <a:gd name="connsiteX150" fmla="*/ 3314700 w 4457700"/>
              <a:gd name="connsiteY150" fmla="*/ 3276600 h 4686300"/>
              <a:gd name="connsiteX151" fmla="*/ 3105150 w 4457700"/>
              <a:gd name="connsiteY151" fmla="*/ 3324225 h 4686300"/>
              <a:gd name="connsiteX152" fmla="*/ 2828925 w 4457700"/>
              <a:gd name="connsiteY152" fmla="*/ 3352800 h 4686300"/>
              <a:gd name="connsiteX153" fmla="*/ 2752725 w 4457700"/>
              <a:gd name="connsiteY153" fmla="*/ 3371850 h 4686300"/>
              <a:gd name="connsiteX154" fmla="*/ 2676525 w 4457700"/>
              <a:gd name="connsiteY154" fmla="*/ 3381375 h 4686300"/>
              <a:gd name="connsiteX155" fmla="*/ 2571750 w 4457700"/>
              <a:gd name="connsiteY155" fmla="*/ 3400425 h 4686300"/>
              <a:gd name="connsiteX156" fmla="*/ 2295525 w 4457700"/>
              <a:gd name="connsiteY156" fmla="*/ 3409950 h 4686300"/>
              <a:gd name="connsiteX157" fmla="*/ 2200275 w 4457700"/>
              <a:gd name="connsiteY157" fmla="*/ 3419475 h 4686300"/>
              <a:gd name="connsiteX158" fmla="*/ 2124075 w 4457700"/>
              <a:gd name="connsiteY158" fmla="*/ 3429000 h 4686300"/>
              <a:gd name="connsiteX159" fmla="*/ 1514475 w 4457700"/>
              <a:gd name="connsiteY159" fmla="*/ 3438525 h 4686300"/>
              <a:gd name="connsiteX160" fmla="*/ 1333500 w 4457700"/>
              <a:gd name="connsiteY160" fmla="*/ 3476625 h 4686300"/>
              <a:gd name="connsiteX161" fmla="*/ 1266825 w 4457700"/>
              <a:gd name="connsiteY161" fmla="*/ 3486150 h 4686300"/>
              <a:gd name="connsiteX162" fmla="*/ 1219200 w 4457700"/>
              <a:gd name="connsiteY162" fmla="*/ 3495675 h 4686300"/>
              <a:gd name="connsiteX163" fmla="*/ 1133475 w 4457700"/>
              <a:gd name="connsiteY163" fmla="*/ 3505200 h 4686300"/>
              <a:gd name="connsiteX164" fmla="*/ 1104900 w 4457700"/>
              <a:gd name="connsiteY164" fmla="*/ 3514725 h 4686300"/>
              <a:gd name="connsiteX165" fmla="*/ 1057275 w 4457700"/>
              <a:gd name="connsiteY165" fmla="*/ 3524250 h 4686300"/>
              <a:gd name="connsiteX166" fmla="*/ 1019175 w 4457700"/>
              <a:gd name="connsiteY166" fmla="*/ 3543300 h 4686300"/>
              <a:gd name="connsiteX167" fmla="*/ 962025 w 4457700"/>
              <a:gd name="connsiteY167" fmla="*/ 3552825 h 4686300"/>
              <a:gd name="connsiteX168" fmla="*/ 895350 w 4457700"/>
              <a:gd name="connsiteY168" fmla="*/ 3571875 h 4686300"/>
              <a:gd name="connsiteX169" fmla="*/ 847725 w 4457700"/>
              <a:gd name="connsiteY169" fmla="*/ 3581400 h 4686300"/>
              <a:gd name="connsiteX170" fmla="*/ 819150 w 4457700"/>
              <a:gd name="connsiteY170" fmla="*/ 3590925 h 4686300"/>
              <a:gd name="connsiteX171" fmla="*/ 742950 w 4457700"/>
              <a:gd name="connsiteY171" fmla="*/ 3609975 h 4686300"/>
              <a:gd name="connsiteX172" fmla="*/ 666750 w 4457700"/>
              <a:gd name="connsiteY172" fmla="*/ 3629025 h 4686300"/>
              <a:gd name="connsiteX173" fmla="*/ 609600 w 4457700"/>
              <a:gd name="connsiteY173" fmla="*/ 3667125 h 4686300"/>
              <a:gd name="connsiteX174" fmla="*/ 542925 w 4457700"/>
              <a:gd name="connsiteY174" fmla="*/ 3714750 h 4686300"/>
              <a:gd name="connsiteX175" fmla="*/ 523875 w 4457700"/>
              <a:gd name="connsiteY175" fmla="*/ 3743325 h 4686300"/>
              <a:gd name="connsiteX176" fmla="*/ 457200 w 4457700"/>
              <a:gd name="connsiteY176" fmla="*/ 3800475 h 4686300"/>
              <a:gd name="connsiteX177" fmla="*/ 419100 w 4457700"/>
              <a:gd name="connsiteY177" fmla="*/ 3857625 h 4686300"/>
              <a:gd name="connsiteX178" fmla="*/ 400050 w 4457700"/>
              <a:gd name="connsiteY178" fmla="*/ 3886200 h 4686300"/>
              <a:gd name="connsiteX179" fmla="*/ 361950 w 4457700"/>
              <a:gd name="connsiteY179" fmla="*/ 3962400 h 4686300"/>
              <a:gd name="connsiteX180" fmla="*/ 342900 w 4457700"/>
              <a:gd name="connsiteY180" fmla="*/ 3990975 h 4686300"/>
              <a:gd name="connsiteX181" fmla="*/ 333375 w 4457700"/>
              <a:gd name="connsiteY181" fmla="*/ 4019550 h 4686300"/>
              <a:gd name="connsiteX182" fmla="*/ 285750 w 4457700"/>
              <a:gd name="connsiteY182" fmla="*/ 4076700 h 4686300"/>
              <a:gd name="connsiteX183" fmla="*/ 276225 w 4457700"/>
              <a:gd name="connsiteY183" fmla="*/ 4105275 h 4686300"/>
              <a:gd name="connsiteX184" fmla="*/ 228600 w 4457700"/>
              <a:gd name="connsiteY184" fmla="*/ 4171950 h 4686300"/>
              <a:gd name="connsiteX185" fmla="*/ 200025 w 4457700"/>
              <a:gd name="connsiteY185" fmla="*/ 4238625 h 4686300"/>
              <a:gd name="connsiteX186" fmla="*/ 190500 w 4457700"/>
              <a:gd name="connsiteY186" fmla="*/ 4267200 h 4686300"/>
              <a:gd name="connsiteX187" fmla="*/ 171450 w 4457700"/>
              <a:gd name="connsiteY187" fmla="*/ 4295775 h 4686300"/>
              <a:gd name="connsiteX188" fmla="*/ 152400 w 4457700"/>
              <a:gd name="connsiteY188" fmla="*/ 4352925 h 4686300"/>
              <a:gd name="connsiteX189" fmla="*/ 133350 w 4457700"/>
              <a:gd name="connsiteY189" fmla="*/ 4419600 h 4686300"/>
              <a:gd name="connsiteX190" fmla="*/ 114300 w 4457700"/>
              <a:gd name="connsiteY190" fmla="*/ 4448175 h 4686300"/>
              <a:gd name="connsiteX191" fmla="*/ 85725 w 4457700"/>
              <a:gd name="connsiteY191" fmla="*/ 4505325 h 4686300"/>
              <a:gd name="connsiteX192" fmla="*/ 76200 w 4457700"/>
              <a:gd name="connsiteY192" fmla="*/ 4543425 h 4686300"/>
              <a:gd name="connsiteX193" fmla="*/ 38100 w 4457700"/>
              <a:gd name="connsiteY193" fmla="*/ 4600575 h 4686300"/>
              <a:gd name="connsiteX194" fmla="*/ 0 w 4457700"/>
              <a:gd name="connsiteY194" fmla="*/ 4686300 h 4686300"/>
              <a:gd name="connsiteX195" fmla="*/ 9525 w 4457700"/>
              <a:gd name="connsiteY195" fmla="*/ 3790950 h 4686300"/>
              <a:gd name="connsiteX196" fmla="*/ 28575 w 4457700"/>
              <a:gd name="connsiteY196" fmla="*/ 3657600 h 4686300"/>
              <a:gd name="connsiteX197" fmla="*/ 38100 w 4457700"/>
              <a:gd name="connsiteY197" fmla="*/ 3743325 h 468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</a:cxnLst>
            <a:rect l="l" t="t" r="r" b="b"/>
            <a:pathLst>
              <a:path w="4457700" h="4686300">
                <a:moveTo>
                  <a:pt x="38100" y="3743325"/>
                </a:moveTo>
                <a:cubicBezTo>
                  <a:pt x="41275" y="3736975"/>
                  <a:pt x="43053" y="3660644"/>
                  <a:pt x="47625" y="3619500"/>
                </a:cubicBezTo>
                <a:cubicBezTo>
                  <a:pt x="49413" y="3603410"/>
                  <a:pt x="54488" y="3587844"/>
                  <a:pt x="57150" y="3571875"/>
                </a:cubicBezTo>
                <a:cubicBezTo>
                  <a:pt x="65215" y="3523488"/>
                  <a:pt x="64976" y="3502470"/>
                  <a:pt x="76200" y="3457575"/>
                </a:cubicBezTo>
                <a:cubicBezTo>
                  <a:pt x="78635" y="3447835"/>
                  <a:pt x="83290" y="3438740"/>
                  <a:pt x="85725" y="3429000"/>
                </a:cubicBezTo>
                <a:cubicBezTo>
                  <a:pt x="92882" y="3400373"/>
                  <a:pt x="97953" y="3348746"/>
                  <a:pt x="114300" y="3324225"/>
                </a:cubicBezTo>
                <a:lnTo>
                  <a:pt x="133350" y="3295650"/>
                </a:lnTo>
                <a:cubicBezTo>
                  <a:pt x="136402" y="3283443"/>
                  <a:pt x="145568" y="3242640"/>
                  <a:pt x="152400" y="3228975"/>
                </a:cubicBezTo>
                <a:cubicBezTo>
                  <a:pt x="157520" y="3218736"/>
                  <a:pt x="166330" y="3210639"/>
                  <a:pt x="171450" y="3200400"/>
                </a:cubicBezTo>
                <a:cubicBezTo>
                  <a:pt x="210885" y="3121530"/>
                  <a:pt x="145430" y="3225142"/>
                  <a:pt x="200025" y="3143250"/>
                </a:cubicBezTo>
                <a:cubicBezTo>
                  <a:pt x="214420" y="3085669"/>
                  <a:pt x="205410" y="3117569"/>
                  <a:pt x="228600" y="3048000"/>
                </a:cubicBezTo>
                <a:cubicBezTo>
                  <a:pt x="231775" y="3038475"/>
                  <a:pt x="232556" y="3027779"/>
                  <a:pt x="238125" y="3019425"/>
                </a:cubicBezTo>
                <a:cubicBezTo>
                  <a:pt x="244475" y="3009900"/>
                  <a:pt x="252526" y="3001311"/>
                  <a:pt x="257175" y="2990850"/>
                </a:cubicBezTo>
                <a:cubicBezTo>
                  <a:pt x="265330" y="2972500"/>
                  <a:pt x="269875" y="2952750"/>
                  <a:pt x="276225" y="2933700"/>
                </a:cubicBezTo>
                <a:cubicBezTo>
                  <a:pt x="279400" y="2924175"/>
                  <a:pt x="280181" y="2913479"/>
                  <a:pt x="285750" y="2905125"/>
                </a:cubicBezTo>
                <a:lnTo>
                  <a:pt x="304800" y="2876550"/>
                </a:lnTo>
                <a:cubicBezTo>
                  <a:pt x="307975" y="2863850"/>
                  <a:pt x="310185" y="2850869"/>
                  <a:pt x="314325" y="2838450"/>
                </a:cubicBezTo>
                <a:cubicBezTo>
                  <a:pt x="326635" y="2801519"/>
                  <a:pt x="344642" y="2772590"/>
                  <a:pt x="352425" y="2733675"/>
                </a:cubicBezTo>
                <a:cubicBezTo>
                  <a:pt x="355600" y="2717800"/>
                  <a:pt x="357690" y="2701669"/>
                  <a:pt x="361950" y="2686050"/>
                </a:cubicBezTo>
                <a:cubicBezTo>
                  <a:pt x="367234" y="2666677"/>
                  <a:pt x="377699" y="2648707"/>
                  <a:pt x="381000" y="2628900"/>
                </a:cubicBezTo>
                <a:cubicBezTo>
                  <a:pt x="384175" y="2609850"/>
                  <a:pt x="385841" y="2590486"/>
                  <a:pt x="390525" y="2571750"/>
                </a:cubicBezTo>
                <a:cubicBezTo>
                  <a:pt x="395395" y="2552269"/>
                  <a:pt x="403225" y="2533650"/>
                  <a:pt x="409575" y="2514600"/>
                </a:cubicBezTo>
                <a:lnTo>
                  <a:pt x="447675" y="2400300"/>
                </a:lnTo>
                <a:lnTo>
                  <a:pt x="457200" y="2371725"/>
                </a:lnTo>
                <a:cubicBezTo>
                  <a:pt x="460375" y="2362200"/>
                  <a:pt x="464290" y="2352890"/>
                  <a:pt x="466725" y="2343150"/>
                </a:cubicBezTo>
                <a:cubicBezTo>
                  <a:pt x="481458" y="2284218"/>
                  <a:pt x="486373" y="2268863"/>
                  <a:pt x="495300" y="2190750"/>
                </a:cubicBezTo>
                <a:cubicBezTo>
                  <a:pt x="503623" y="2117923"/>
                  <a:pt x="496572" y="2042787"/>
                  <a:pt x="514350" y="1971675"/>
                </a:cubicBezTo>
                <a:cubicBezTo>
                  <a:pt x="536817" y="1881806"/>
                  <a:pt x="523069" y="1940590"/>
                  <a:pt x="552450" y="1771650"/>
                </a:cubicBezTo>
                <a:cubicBezTo>
                  <a:pt x="560721" y="1724089"/>
                  <a:pt x="561469" y="1712013"/>
                  <a:pt x="571500" y="1666875"/>
                </a:cubicBezTo>
                <a:cubicBezTo>
                  <a:pt x="574340" y="1654096"/>
                  <a:pt x="577263" y="1641314"/>
                  <a:pt x="581025" y="1628775"/>
                </a:cubicBezTo>
                <a:cubicBezTo>
                  <a:pt x="586795" y="1609541"/>
                  <a:pt x="588936" y="1588333"/>
                  <a:pt x="600075" y="1571625"/>
                </a:cubicBezTo>
                <a:lnTo>
                  <a:pt x="619125" y="1543050"/>
                </a:lnTo>
                <a:cubicBezTo>
                  <a:pt x="622300" y="1524000"/>
                  <a:pt x="623966" y="1504636"/>
                  <a:pt x="628650" y="1485900"/>
                </a:cubicBezTo>
                <a:cubicBezTo>
                  <a:pt x="633520" y="1466419"/>
                  <a:pt x="641350" y="1447800"/>
                  <a:pt x="647700" y="1428750"/>
                </a:cubicBezTo>
                <a:cubicBezTo>
                  <a:pt x="650875" y="1419225"/>
                  <a:pt x="653496" y="1409497"/>
                  <a:pt x="657225" y="1400175"/>
                </a:cubicBezTo>
                <a:cubicBezTo>
                  <a:pt x="663575" y="1384300"/>
                  <a:pt x="671362" y="1368927"/>
                  <a:pt x="676275" y="1352550"/>
                </a:cubicBezTo>
                <a:cubicBezTo>
                  <a:pt x="680927" y="1337043"/>
                  <a:pt x="681540" y="1320544"/>
                  <a:pt x="685800" y="1304925"/>
                </a:cubicBezTo>
                <a:cubicBezTo>
                  <a:pt x="691084" y="1285552"/>
                  <a:pt x="698500" y="1266825"/>
                  <a:pt x="704850" y="1247775"/>
                </a:cubicBezTo>
                <a:cubicBezTo>
                  <a:pt x="708025" y="1238250"/>
                  <a:pt x="712406" y="1229045"/>
                  <a:pt x="714375" y="1219200"/>
                </a:cubicBezTo>
                <a:cubicBezTo>
                  <a:pt x="719813" y="1192009"/>
                  <a:pt x="725354" y="1160378"/>
                  <a:pt x="733425" y="1133475"/>
                </a:cubicBezTo>
                <a:cubicBezTo>
                  <a:pt x="739195" y="1114241"/>
                  <a:pt x="745017" y="1094969"/>
                  <a:pt x="752475" y="1076325"/>
                </a:cubicBezTo>
                <a:cubicBezTo>
                  <a:pt x="758825" y="1060450"/>
                  <a:pt x="766612" y="1045077"/>
                  <a:pt x="771525" y="1028700"/>
                </a:cubicBezTo>
                <a:cubicBezTo>
                  <a:pt x="786433" y="979005"/>
                  <a:pt x="773813" y="991611"/>
                  <a:pt x="790575" y="952500"/>
                </a:cubicBezTo>
                <a:cubicBezTo>
                  <a:pt x="796168" y="939449"/>
                  <a:pt x="804639" y="927695"/>
                  <a:pt x="809625" y="914400"/>
                </a:cubicBezTo>
                <a:cubicBezTo>
                  <a:pt x="814222" y="902143"/>
                  <a:pt x="812655" y="887666"/>
                  <a:pt x="819150" y="876300"/>
                </a:cubicBezTo>
                <a:cubicBezTo>
                  <a:pt x="825833" y="864604"/>
                  <a:pt x="838200" y="857250"/>
                  <a:pt x="847725" y="847725"/>
                </a:cubicBezTo>
                <a:cubicBezTo>
                  <a:pt x="850900" y="838200"/>
                  <a:pt x="852374" y="827927"/>
                  <a:pt x="857250" y="819150"/>
                </a:cubicBezTo>
                <a:cubicBezTo>
                  <a:pt x="868369" y="799136"/>
                  <a:pt x="888110" y="783720"/>
                  <a:pt x="895350" y="762000"/>
                </a:cubicBezTo>
                <a:cubicBezTo>
                  <a:pt x="898525" y="752475"/>
                  <a:pt x="899306" y="741779"/>
                  <a:pt x="904875" y="733425"/>
                </a:cubicBezTo>
                <a:cubicBezTo>
                  <a:pt x="912347" y="722217"/>
                  <a:pt x="925620" y="715811"/>
                  <a:pt x="933450" y="704850"/>
                </a:cubicBezTo>
                <a:cubicBezTo>
                  <a:pt x="996135" y="617091"/>
                  <a:pt x="906779" y="712471"/>
                  <a:pt x="981075" y="638175"/>
                </a:cubicBezTo>
                <a:cubicBezTo>
                  <a:pt x="1003723" y="570231"/>
                  <a:pt x="971609" y="652374"/>
                  <a:pt x="1019175" y="581025"/>
                </a:cubicBezTo>
                <a:cubicBezTo>
                  <a:pt x="1024744" y="572671"/>
                  <a:pt x="1023131" y="560804"/>
                  <a:pt x="1028700" y="552450"/>
                </a:cubicBezTo>
                <a:cubicBezTo>
                  <a:pt x="1036172" y="541242"/>
                  <a:pt x="1048651" y="534223"/>
                  <a:pt x="1057275" y="523875"/>
                </a:cubicBezTo>
                <a:cubicBezTo>
                  <a:pt x="1064604" y="515081"/>
                  <a:pt x="1068720" y="503856"/>
                  <a:pt x="1076325" y="495300"/>
                </a:cubicBezTo>
                <a:cubicBezTo>
                  <a:pt x="1094223" y="475164"/>
                  <a:pt x="1118531" y="460566"/>
                  <a:pt x="1133475" y="438150"/>
                </a:cubicBezTo>
                <a:cubicBezTo>
                  <a:pt x="1139825" y="428625"/>
                  <a:pt x="1144430" y="417670"/>
                  <a:pt x="1152525" y="409575"/>
                </a:cubicBezTo>
                <a:cubicBezTo>
                  <a:pt x="1160620" y="401480"/>
                  <a:pt x="1171785" y="397179"/>
                  <a:pt x="1181100" y="390525"/>
                </a:cubicBezTo>
                <a:cubicBezTo>
                  <a:pt x="1194018" y="381298"/>
                  <a:pt x="1206195" y="371054"/>
                  <a:pt x="1219200" y="361950"/>
                </a:cubicBezTo>
                <a:cubicBezTo>
                  <a:pt x="1237957" y="348820"/>
                  <a:pt x="1257300" y="336550"/>
                  <a:pt x="1276350" y="323850"/>
                </a:cubicBezTo>
                <a:cubicBezTo>
                  <a:pt x="1285875" y="317500"/>
                  <a:pt x="1293819" y="307576"/>
                  <a:pt x="1304925" y="304800"/>
                </a:cubicBezTo>
                <a:lnTo>
                  <a:pt x="1343025" y="295275"/>
                </a:lnTo>
                <a:cubicBezTo>
                  <a:pt x="1434182" y="204118"/>
                  <a:pt x="1317467" y="312314"/>
                  <a:pt x="1400175" y="257175"/>
                </a:cubicBezTo>
                <a:cubicBezTo>
                  <a:pt x="1411383" y="249703"/>
                  <a:pt x="1417542" y="236072"/>
                  <a:pt x="1428750" y="228600"/>
                </a:cubicBezTo>
                <a:cubicBezTo>
                  <a:pt x="1437104" y="223031"/>
                  <a:pt x="1448548" y="223951"/>
                  <a:pt x="1457325" y="219075"/>
                </a:cubicBezTo>
                <a:cubicBezTo>
                  <a:pt x="1477339" y="207956"/>
                  <a:pt x="1496159" y="194712"/>
                  <a:pt x="1514475" y="180975"/>
                </a:cubicBezTo>
                <a:cubicBezTo>
                  <a:pt x="1527175" y="171450"/>
                  <a:pt x="1538376" y="159500"/>
                  <a:pt x="1552575" y="152400"/>
                </a:cubicBezTo>
                <a:cubicBezTo>
                  <a:pt x="1564284" y="146546"/>
                  <a:pt x="1578088" y="146471"/>
                  <a:pt x="1590675" y="142875"/>
                </a:cubicBezTo>
                <a:cubicBezTo>
                  <a:pt x="1600329" y="140117"/>
                  <a:pt x="1610270" y="137840"/>
                  <a:pt x="1619250" y="133350"/>
                </a:cubicBezTo>
                <a:cubicBezTo>
                  <a:pt x="1629489" y="128230"/>
                  <a:pt x="1637586" y="119420"/>
                  <a:pt x="1647825" y="114300"/>
                </a:cubicBezTo>
                <a:cubicBezTo>
                  <a:pt x="1656805" y="109810"/>
                  <a:pt x="1667420" y="109265"/>
                  <a:pt x="1676400" y="104775"/>
                </a:cubicBezTo>
                <a:cubicBezTo>
                  <a:pt x="1686639" y="99655"/>
                  <a:pt x="1694736" y="90845"/>
                  <a:pt x="1704975" y="85725"/>
                </a:cubicBezTo>
                <a:cubicBezTo>
                  <a:pt x="1713955" y="81235"/>
                  <a:pt x="1723864" y="78842"/>
                  <a:pt x="1733550" y="76200"/>
                </a:cubicBezTo>
                <a:cubicBezTo>
                  <a:pt x="1758809" y="69311"/>
                  <a:pt x="1784912" y="65429"/>
                  <a:pt x="1809750" y="57150"/>
                </a:cubicBezTo>
                <a:cubicBezTo>
                  <a:pt x="1867579" y="37874"/>
                  <a:pt x="1844081" y="44210"/>
                  <a:pt x="1943100" y="28575"/>
                </a:cubicBezTo>
                <a:cubicBezTo>
                  <a:pt x="1968384" y="24583"/>
                  <a:pt x="1994092" y="23498"/>
                  <a:pt x="2019300" y="19050"/>
                </a:cubicBezTo>
                <a:cubicBezTo>
                  <a:pt x="2048127" y="13963"/>
                  <a:pt x="2076450" y="6350"/>
                  <a:pt x="2105025" y="0"/>
                </a:cubicBezTo>
                <a:lnTo>
                  <a:pt x="2819400" y="9525"/>
                </a:lnTo>
                <a:cubicBezTo>
                  <a:pt x="2851233" y="10321"/>
                  <a:pt x="2867566" y="20565"/>
                  <a:pt x="2895600" y="28575"/>
                </a:cubicBezTo>
                <a:cubicBezTo>
                  <a:pt x="2909842" y="32644"/>
                  <a:pt x="2947050" y="40012"/>
                  <a:pt x="2962275" y="47625"/>
                </a:cubicBezTo>
                <a:cubicBezTo>
                  <a:pt x="2972514" y="52745"/>
                  <a:pt x="2981325" y="60325"/>
                  <a:pt x="2990850" y="66675"/>
                </a:cubicBezTo>
                <a:cubicBezTo>
                  <a:pt x="2997200" y="76200"/>
                  <a:pt x="3005391" y="84728"/>
                  <a:pt x="3009900" y="95250"/>
                </a:cubicBezTo>
                <a:cubicBezTo>
                  <a:pt x="3032084" y="147012"/>
                  <a:pt x="3014059" y="220956"/>
                  <a:pt x="3009900" y="266700"/>
                </a:cubicBezTo>
                <a:cubicBezTo>
                  <a:pt x="3007582" y="292193"/>
                  <a:pt x="3004954" y="317715"/>
                  <a:pt x="3000375" y="342900"/>
                </a:cubicBezTo>
                <a:cubicBezTo>
                  <a:pt x="2998579" y="352778"/>
                  <a:pt x="2993608" y="361821"/>
                  <a:pt x="2990850" y="371475"/>
                </a:cubicBezTo>
                <a:cubicBezTo>
                  <a:pt x="2987254" y="384062"/>
                  <a:pt x="2984500" y="396875"/>
                  <a:pt x="2981325" y="409575"/>
                </a:cubicBezTo>
                <a:cubicBezTo>
                  <a:pt x="2986135" y="510583"/>
                  <a:pt x="2979089" y="572083"/>
                  <a:pt x="3000375" y="657225"/>
                </a:cubicBezTo>
                <a:cubicBezTo>
                  <a:pt x="3002810" y="666965"/>
                  <a:pt x="3007142" y="676146"/>
                  <a:pt x="3009900" y="685800"/>
                </a:cubicBezTo>
                <a:cubicBezTo>
                  <a:pt x="3013496" y="698387"/>
                  <a:pt x="3012930" y="712534"/>
                  <a:pt x="3019425" y="723900"/>
                </a:cubicBezTo>
                <a:cubicBezTo>
                  <a:pt x="3036213" y="753279"/>
                  <a:pt x="3049298" y="752908"/>
                  <a:pt x="3076575" y="762000"/>
                </a:cubicBezTo>
                <a:cubicBezTo>
                  <a:pt x="3082925" y="771525"/>
                  <a:pt x="3086686" y="783424"/>
                  <a:pt x="3095625" y="790575"/>
                </a:cubicBezTo>
                <a:cubicBezTo>
                  <a:pt x="3103465" y="796847"/>
                  <a:pt x="3117100" y="793000"/>
                  <a:pt x="3124200" y="800100"/>
                </a:cubicBezTo>
                <a:cubicBezTo>
                  <a:pt x="3134240" y="810140"/>
                  <a:pt x="3134997" y="826646"/>
                  <a:pt x="3143250" y="838200"/>
                </a:cubicBezTo>
                <a:cubicBezTo>
                  <a:pt x="3151080" y="849161"/>
                  <a:pt x="3161399" y="858245"/>
                  <a:pt x="3171825" y="866775"/>
                </a:cubicBezTo>
                <a:cubicBezTo>
                  <a:pt x="3278233" y="953836"/>
                  <a:pt x="3211197" y="900159"/>
                  <a:pt x="3286125" y="942975"/>
                </a:cubicBezTo>
                <a:cubicBezTo>
                  <a:pt x="3296064" y="948655"/>
                  <a:pt x="3304178" y="957516"/>
                  <a:pt x="3314700" y="962025"/>
                </a:cubicBezTo>
                <a:cubicBezTo>
                  <a:pt x="3326732" y="967182"/>
                  <a:pt x="3340100" y="968375"/>
                  <a:pt x="3352800" y="971550"/>
                </a:cubicBezTo>
                <a:cubicBezTo>
                  <a:pt x="3359150" y="981075"/>
                  <a:pt x="3366730" y="989886"/>
                  <a:pt x="3371850" y="1000125"/>
                </a:cubicBezTo>
                <a:cubicBezTo>
                  <a:pt x="3376340" y="1009105"/>
                  <a:pt x="3376499" y="1019923"/>
                  <a:pt x="3381375" y="1028700"/>
                </a:cubicBezTo>
                <a:cubicBezTo>
                  <a:pt x="3392494" y="1048714"/>
                  <a:pt x="3419475" y="1085850"/>
                  <a:pt x="3419475" y="1085850"/>
                </a:cubicBezTo>
                <a:cubicBezTo>
                  <a:pt x="3424308" y="1105184"/>
                  <a:pt x="3430326" y="1133394"/>
                  <a:pt x="3438525" y="1152525"/>
                </a:cubicBezTo>
                <a:cubicBezTo>
                  <a:pt x="3457673" y="1197204"/>
                  <a:pt x="3466050" y="1201222"/>
                  <a:pt x="3495675" y="1247775"/>
                </a:cubicBezTo>
                <a:cubicBezTo>
                  <a:pt x="3505614" y="1263394"/>
                  <a:pt x="3514311" y="1279781"/>
                  <a:pt x="3524250" y="1295400"/>
                </a:cubicBezTo>
                <a:cubicBezTo>
                  <a:pt x="3536542" y="1314716"/>
                  <a:pt x="3549650" y="1333500"/>
                  <a:pt x="3562350" y="1352550"/>
                </a:cubicBezTo>
                <a:cubicBezTo>
                  <a:pt x="3568700" y="1362075"/>
                  <a:pt x="3573305" y="1373030"/>
                  <a:pt x="3581400" y="1381125"/>
                </a:cubicBezTo>
                <a:lnTo>
                  <a:pt x="3638550" y="1438275"/>
                </a:lnTo>
                <a:cubicBezTo>
                  <a:pt x="3648075" y="1447800"/>
                  <a:pt x="3659653" y="1455642"/>
                  <a:pt x="3667125" y="1466850"/>
                </a:cubicBezTo>
                <a:cubicBezTo>
                  <a:pt x="3714423" y="1537796"/>
                  <a:pt x="3653634" y="1450661"/>
                  <a:pt x="3714750" y="1524000"/>
                </a:cubicBezTo>
                <a:cubicBezTo>
                  <a:pt x="3722079" y="1532794"/>
                  <a:pt x="3726471" y="1543781"/>
                  <a:pt x="3733800" y="1552575"/>
                </a:cubicBezTo>
                <a:cubicBezTo>
                  <a:pt x="3742424" y="1562923"/>
                  <a:pt x="3754105" y="1570517"/>
                  <a:pt x="3762375" y="1581150"/>
                </a:cubicBezTo>
                <a:cubicBezTo>
                  <a:pt x="3776431" y="1599222"/>
                  <a:pt x="3784286" y="1622111"/>
                  <a:pt x="3800475" y="1638300"/>
                </a:cubicBezTo>
                <a:cubicBezTo>
                  <a:pt x="3883957" y="1721782"/>
                  <a:pt x="3781795" y="1615884"/>
                  <a:pt x="3848100" y="1695450"/>
                </a:cubicBezTo>
                <a:cubicBezTo>
                  <a:pt x="3856724" y="1705798"/>
                  <a:pt x="3868051" y="1713677"/>
                  <a:pt x="3876675" y="1724025"/>
                </a:cubicBezTo>
                <a:cubicBezTo>
                  <a:pt x="3916362" y="1771650"/>
                  <a:pt x="3871912" y="1736725"/>
                  <a:pt x="3924300" y="1771650"/>
                </a:cubicBezTo>
                <a:cubicBezTo>
                  <a:pt x="3930650" y="1781175"/>
                  <a:pt x="3936021" y="1791431"/>
                  <a:pt x="3943350" y="1800225"/>
                </a:cubicBezTo>
                <a:cubicBezTo>
                  <a:pt x="3971328" y="1833798"/>
                  <a:pt x="3989249" y="1840349"/>
                  <a:pt x="4029075" y="1866900"/>
                </a:cubicBezTo>
                <a:lnTo>
                  <a:pt x="4057650" y="1885950"/>
                </a:lnTo>
                <a:cubicBezTo>
                  <a:pt x="4067175" y="1892300"/>
                  <a:pt x="4079356" y="1895842"/>
                  <a:pt x="4086225" y="1905000"/>
                </a:cubicBezTo>
                <a:cubicBezTo>
                  <a:pt x="4120824" y="1951132"/>
                  <a:pt x="4099740" y="1938080"/>
                  <a:pt x="4143375" y="1952625"/>
                </a:cubicBezTo>
                <a:cubicBezTo>
                  <a:pt x="4178300" y="2005013"/>
                  <a:pt x="4143375" y="1960563"/>
                  <a:pt x="4191000" y="2000250"/>
                </a:cubicBezTo>
                <a:cubicBezTo>
                  <a:pt x="4201348" y="2008874"/>
                  <a:pt x="4208367" y="2021353"/>
                  <a:pt x="4219575" y="2028825"/>
                </a:cubicBezTo>
                <a:cubicBezTo>
                  <a:pt x="4227929" y="2034394"/>
                  <a:pt x="4239170" y="2033860"/>
                  <a:pt x="4248150" y="2038350"/>
                </a:cubicBezTo>
                <a:cubicBezTo>
                  <a:pt x="4258389" y="2043470"/>
                  <a:pt x="4266486" y="2052280"/>
                  <a:pt x="4276725" y="2057400"/>
                </a:cubicBezTo>
                <a:cubicBezTo>
                  <a:pt x="4285705" y="2061890"/>
                  <a:pt x="4296072" y="2062970"/>
                  <a:pt x="4305300" y="2066925"/>
                </a:cubicBezTo>
                <a:cubicBezTo>
                  <a:pt x="4318351" y="2072518"/>
                  <a:pt x="4330349" y="2080382"/>
                  <a:pt x="4343400" y="2085975"/>
                </a:cubicBezTo>
                <a:cubicBezTo>
                  <a:pt x="4373243" y="2098765"/>
                  <a:pt x="4394874" y="2099317"/>
                  <a:pt x="4429125" y="2105025"/>
                </a:cubicBezTo>
                <a:lnTo>
                  <a:pt x="4448175" y="2162175"/>
                </a:lnTo>
                <a:lnTo>
                  <a:pt x="4457700" y="2190750"/>
                </a:lnTo>
                <a:cubicBezTo>
                  <a:pt x="4454525" y="2228850"/>
                  <a:pt x="4454460" y="2267338"/>
                  <a:pt x="4448175" y="2305050"/>
                </a:cubicBezTo>
                <a:cubicBezTo>
                  <a:pt x="4436204" y="2376874"/>
                  <a:pt x="4423937" y="2353526"/>
                  <a:pt x="4391025" y="2419350"/>
                </a:cubicBezTo>
                <a:cubicBezTo>
                  <a:pt x="4384675" y="2432050"/>
                  <a:pt x="4377568" y="2444399"/>
                  <a:pt x="4371975" y="2457450"/>
                </a:cubicBezTo>
                <a:cubicBezTo>
                  <a:pt x="4368020" y="2466678"/>
                  <a:pt x="4366940" y="2477045"/>
                  <a:pt x="4362450" y="2486025"/>
                </a:cubicBezTo>
                <a:cubicBezTo>
                  <a:pt x="4357330" y="2496264"/>
                  <a:pt x="4348049" y="2504139"/>
                  <a:pt x="4343400" y="2514600"/>
                </a:cubicBezTo>
                <a:cubicBezTo>
                  <a:pt x="4335245" y="2532950"/>
                  <a:pt x="4334681" y="2554531"/>
                  <a:pt x="4324350" y="2571750"/>
                </a:cubicBezTo>
                <a:cubicBezTo>
                  <a:pt x="4274009" y="2655652"/>
                  <a:pt x="4319756" y="2584225"/>
                  <a:pt x="4257675" y="2667000"/>
                </a:cubicBezTo>
                <a:cubicBezTo>
                  <a:pt x="4203309" y="2739489"/>
                  <a:pt x="4268335" y="2653527"/>
                  <a:pt x="4229100" y="2724150"/>
                </a:cubicBezTo>
                <a:cubicBezTo>
                  <a:pt x="4200617" y="2775419"/>
                  <a:pt x="4197135" y="2775165"/>
                  <a:pt x="4162425" y="2809875"/>
                </a:cubicBezTo>
                <a:cubicBezTo>
                  <a:pt x="4146223" y="2858481"/>
                  <a:pt x="4163243" y="2821621"/>
                  <a:pt x="4124325" y="2867025"/>
                </a:cubicBezTo>
                <a:cubicBezTo>
                  <a:pt x="4048201" y="2955836"/>
                  <a:pt x="4153417" y="2851094"/>
                  <a:pt x="4048125" y="2943225"/>
                </a:cubicBezTo>
                <a:cubicBezTo>
                  <a:pt x="4037988" y="2952095"/>
                  <a:pt x="4030326" y="2963718"/>
                  <a:pt x="4019550" y="2971800"/>
                </a:cubicBezTo>
                <a:cubicBezTo>
                  <a:pt x="4000961" y="2985741"/>
                  <a:pt x="3963305" y="3002796"/>
                  <a:pt x="3943350" y="3019425"/>
                </a:cubicBezTo>
                <a:cubicBezTo>
                  <a:pt x="3933002" y="3028049"/>
                  <a:pt x="3925123" y="3039376"/>
                  <a:pt x="3914775" y="3048000"/>
                </a:cubicBezTo>
                <a:cubicBezTo>
                  <a:pt x="3883314" y="3074218"/>
                  <a:pt x="3885365" y="3062809"/>
                  <a:pt x="3848100" y="3086100"/>
                </a:cubicBezTo>
                <a:cubicBezTo>
                  <a:pt x="3841003" y="3090535"/>
                  <a:pt x="3794248" y="3128229"/>
                  <a:pt x="3781425" y="3133725"/>
                </a:cubicBezTo>
                <a:cubicBezTo>
                  <a:pt x="3769393" y="3138882"/>
                  <a:pt x="3755912" y="3139654"/>
                  <a:pt x="3743325" y="3143250"/>
                </a:cubicBezTo>
                <a:cubicBezTo>
                  <a:pt x="3733671" y="3146008"/>
                  <a:pt x="3723978" y="3148820"/>
                  <a:pt x="3714750" y="3152775"/>
                </a:cubicBezTo>
                <a:cubicBezTo>
                  <a:pt x="3701699" y="3158368"/>
                  <a:pt x="3690250" y="3167745"/>
                  <a:pt x="3676650" y="3171825"/>
                </a:cubicBezTo>
                <a:cubicBezTo>
                  <a:pt x="3535960" y="3214032"/>
                  <a:pt x="3686110" y="3155972"/>
                  <a:pt x="3581400" y="3190875"/>
                </a:cubicBezTo>
                <a:cubicBezTo>
                  <a:pt x="3445065" y="3236320"/>
                  <a:pt x="3632284" y="3182277"/>
                  <a:pt x="3476625" y="3228975"/>
                </a:cubicBezTo>
                <a:cubicBezTo>
                  <a:pt x="3461366" y="3233553"/>
                  <a:pt x="3425955" y="3240022"/>
                  <a:pt x="3409950" y="3248025"/>
                </a:cubicBezTo>
                <a:cubicBezTo>
                  <a:pt x="3340643" y="3282679"/>
                  <a:pt x="3435956" y="3259278"/>
                  <a:pt x="3314700" y="3276600"/>
                </a:cubicBezTo>
                <a:cubicBezTo>
                  <a:pt x="3237358" y="3302381"/>
                  <a:pt x="3203053" y="3316694"/>
                  <a:pt x="3105150" y="3324225"/>
                </a:cubicBezTo>
                <a:cubicBezTo>
                  <a:pt x="3002917" y="3332089"/>
                  <a:pt x="2932574" y="3335525"/>
                  <a:pt x="2828925" y="3352800"/>
                </a:cubicBezTo>
                <a:cubicBezTo>
                  <a:pt x="2803100" y="3357104"/>
                  <a:pt x="2778705" y="3368603"/>
                  <a:pt x="2752725" y="3371850"/>
                </a:cubicBezTo>
                <a:cubicBezTo>
                  <a:pt x="2727325" y="3375025"/>
                  <a:pt x="2701774" y="3377167"/>
                  <a:pt x="2676525" y="3381375"/>
                </a:cubicBezTo>
                <a:cubicBezTo>
                  <a:pt x="2608219" y="3392759"/>
                  <a:pt x="2665835" y="3395198"/>
                  <a:pt x="2571750" y="3400425"/>
                </a:cubicBezTo>
                <a:cubicBezTo>
                  <a:pt x="2479762" y="3405535"/>
                  <a:pt x="2387600" y="3406775"/>
                  <a:pt x="2295525" y="3409950"/>
                </a:cubicBezTo>
                <a:lnTo>
                  <a:pt x="2200275" y="3419475"/>
                </a:lnTo>
                <a:cubicBezTo>
                  <a:pt x="2174834" y="3422302"/>
                  <a:pt x="2149663" y="3428289"/>
                  <a:pt x="2124075" y="3429000"/>
                </a:cubicBezTo>
                <a:cubicBezTo>
                  <a:pt x="1920929" y="3434643"/>
                  <a:pt x="1717675" y="3435350"/>
                  <a:pt x="1514475" y="3438525"/>
                </a:cubicBezTo>
                <a:cubicBezTo>
                  <a:pt x="1444255" y="3461932"/>
                  <a:pt x="1457737" y="3458877"/>
                  <a:pt x="1333500" y="3476625"/>
                </a:cubicBezTo>
                <a:cubicBezTo>
                  <a:pt x="1311275" y="3479800"/>
                  <a:pt x="1288970" y="3482459"/>
                  <a:pt x="1266825" y="3486150"/>
                </a:cubicBezTo>
                <a:cubicBezTo>
                  <a:pt x="1250856" y="3488812"/>
                  <a:pt x="1235227" y="3493385"/>
                  <a:pt x="1219200" y="3495675"/>
                </a:cubicBezTo>
                <a:cubicBezTo>
                  <a:pt x="1190738" y="3499741"/>
                  <a:pt x="1162050" y="3502025"/>
                  <a:pt x="1133475" y="3505200"/>
                </a:cubicBezTo>
                <a:cubicBezTo>
                  <a:pt x="1123950" y="3508375"/>
                  <a:pt x="1114640" y="3512290"/>
                  <a:pt x="1104900" y="3514725"/>
                </a:cubicBezTo>
                <a:cubicBezTo>
                  <a:pt x="1089194" y="3518652"/>
                  <a:pt x="1072634" y="3519130"/>
                  <a:pt x="1057275" y="3524250"/>
                </a:cubicBezTo>
                <a:cubicBezTo>
                  <a:pt x="1043805" y="3528740"/>
                  <a:pt x="1032775" y="3539220"/>
                  <a:pt x="1019175" y="3543300"/>
                </a:cubicBezTo>
                <a:cubicBezTo>
                  <a:pt x="1000677" y="3548849"/>
                  <a:pt x="980963" y="3549037"/>
                  <a:pt x="962025" y="3552825"/>
                </a:cubicBezTo>
                <a:cubicBezTo>
                  <a:pt x="872942" y="3570642"/>
                  <a:pt x="967976" y="3553719"/>
                  <a:pt x="895350" y="3571875"/>
                </a:cubicBezTo>
                <a:cubicBezTo>
                  <a:pt x="879644" y="3575802"/>
                  <a:pt x="863431" y="3577473"/>
                  <a:pt x="847725" y="3581400"/>
                </a:cubicBezTo>
                <a:cubicBezTo>
                  <a:pt x="837985" y="3583835"/>
                  <a:pt x="828836" y="3588283"/>
                  <a:pt x="819150" y="3590925"/>
                </a:cubicBezTo>
                <a:cubicBezTo>
                  <a:pt x="793891" y="3597814"/>
                  <a:pt x="768623" y="3604840"/>
                  <a:pt x="742950" y="3609975"/>
                </a:cubicBezTo>
                <a:cubicBezTo>
                  <a:pt x="729755" y="3612614"/>
                  <a:pt x="683225" y="3619872"/>
                  <a:pt x="666750" y="3629025"/>
                </a:cubicBezTo>
                <a:cubicBezTo>
                  <a:pt x="646736" y="3640144"/>
                  <a:pt x="628650" y="3654425"/>
                  <a:pt x="609600" y="3667125"/>
                </a:cubicBezTo>
                <a:cubicBezTo>
                  <a:pt x="593375" y="3677942"/>
                  <a:pt x="554740" y="3702935"/>
                  <a:pt x="542925" y="3714750"/>
                </a:cubicBezTo>
                <a:cubicBezTo>
                  <a:pt x="534830" y="3722845"/>
                  <a:pt x="531970" y="3735230"/>
                  <a:pt x="523875" y="3743325"/>
                </a:cubicBezTo>
                <a:cubicBezTo>
                  <a:pt x="479137" y="3788063"/>
                  <a:pt x="493489" y="3753818"/>
                  <a:pt x="457200" y="3800475"/>
                </a:cubicBezTo>
                <a:cubicBezTo>
                  <a:pt x="443144" y="3818547"/>
                  <a:pt x="431800" y="3838575"/>
                  <a:pt x="419100" y="3857625"/>
                </a:cubicBezTo>
                <a:cubicBezTo>
                  <a:pt x="412750" y="3867150"/>
                  <a:pt x="405170" y="3875961"/>
                  <a:pt x="400050" y="3886200"/>
                </a:cubicBezTo>
                <a:cubicBezTo>
                  <a:pt x="387350" y="3911600"/>
                  <a:pt x="377702" y="3938771"/>
                  <a:pt x="361950" y="3962400"/>
                </a:cubicBezTo>
                <a:cubicBezTo>
                  <a:pt x="355600" y="3971925"/>
                  <a:pt x="348020" y="3980736"/>
                  <a:pt x="342900" y="3990975"/>
                </a:cubicBezTo>
                <a:cubicBezTo>
                  <a:pt x="338410" y="3999955"/>
                  <a:pt x="338944" y="4011196"/>
                  <a:pt x="333375" y="4019550"/>
                </a:cubicBezTo>
                <a:cubicBezTo>
                  <a:pt x="291244" y="4082747"/>
                  <a:pt x="316913" y="4014374"/>
                  <a:pt x="285750" y="4076700"/>
                </a:cubicBezTo>
                <a:cubicBezTo>
                  <a:pt x="281260" y="4085680"/>
                  <a:pt x="280715" y="4096295"/>
                  <a:pt x="276225" y="4105275"/>
                </a:cubicBezTo>
                <a:cubicBezTo>
                  <a:pt x="269261" y="4119203"/>
                  <a:pt x="235072" y="4163321"/>
                  <a:pt x="228600" y="4171950"/>
                </a:cubicBezTo>
                <a:cubicBezTo>
                  <a:pt x="208776" y="4251244"/>
                  <a:pt x="232914" y="4172846"/>
                  <a:pt x="200025" y="4238625"/>
                </a:cubicBezTo>
                <a:cubicBezTo>
                  <a:pt x="195535" y="4247605"/>
                  <a:pt x="194990" y="4258220"/>
                  <a:pt x="190500" y="4267200"/>
                </a:cubicBezTo>
                <a:cubicBezTo>
                  <a:pt x="185380" y="4277439"/>
                  <a:pt x="176099" y="4285314"/>
                  <a:pt x="171450" y="4295775"/>
                </a:cubicBezTo>
                <a:cubicBezTo>
                  <a:pt x="163295" y="4314125"/>
                  <a:pt x="157270" y="4333444"/>
                  <a:pt x="152400" y="4352925"/>
                </a:cubicBezTo>
                <a:cubicBezTo>
                  <a:pt x="149348" y="4365132"/>
                  <a:pt x="140182" y="4405935"/>
                  <a:pt x="133350" y="4419600"/>
                </a:cubicBezTo>
                <a:cubicBezTo>
                  <a:pt x="128230" y="4429839"/>
                  <a:pt x="119420" y="4437936"/>
                  <a:pt x="114300" y="4448175"/>
                </a:cubicBezTo>
                <a:cubicBezTo>
                  <a:pt x="74865" y="4527045"/>
                  <a:pt x="140320" y="4423433"/>
                  <a:pt x="85725" y="4505325"/>
                </a:cubicBezTo>
                <a:cubicBezTo>
                  <a:pt x="82550" y="4518025"/>
                  <a:pt x="82054" y="4531716"/>
                  <a:pt x="76200" y="4543425"/>
                </a:cubicBezTo>
                <a:cubicBezTo>
                  <a:pt x="65961" y="4563903"/>
                  <a:pt x="45340" y="4578855"/>
                  <a:pt x="38100" y="4600575"/>
                </a:cubicBezTo>
                <a:cubicBezTo>
                  <a:pt x="15430" y="4668585"/>
                  <a:pt x="30189" y="4641017"/>
                  <a:pt x="0" y="4686300"/>
                </a:cubicBezTo>
                <a:cubicBezTo>
                  <a:pt x="3175" y="4387850"/>
                  <a:pt x="3731" y="4089361"/>
                  <a:pt x="9525" y="3790950"/>
                </a:cubicBezTo>
                <a:cubicBezTo>
                  <a:pt x="10498" y="3740833"/>
                  <a:pt x="19234" y="3704307"/>
                  <a:pt x="28575" y="3657600"/>
                </a:cubicBezTo>
                <a:cubicBezTo>
                  <a:pt x="52909" y="3694100"/>
                  <a:pt x="34925" y="3749675"/>
                  <a:pt x="38100" y="3743325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5" name="Oval 144"/>
          <p:cNvSpPr/>
          <p:nvPr/>
        </p:nvSpPr>
        <p:spPr>
          <a:xfrm>
            <a:off x="2401140" y="282161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6" name="Oval 145"/>
          <p:cNvSpPr/>
          <p:nvPr/>
        </p:nvSpPr>
        <p:spPr>
          <a:xfrm>
            <a:off x="2255407" y="305021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8" name="Oval 147"/>
          <p:cNvSpPr/>
          <p:nvPr/>
        </p:nvSpPr>
        <p:spPr>
          <a:xfrm>
            <a:off x="2651838" y="33329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9" name="Oval 148"/>
          <p:cNvSpPr/>
          <p:nvPr/>
        </p:nvSpPr>
        <p:spPr>
          <a:xfrm>
            <a:off x="2677365" y="356629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Oval 149"/>
          <p:cNvSpPr/>
          <p:nvPr/>
        </p:nvSpPr>
        <p:spPr>
          <a:xfrm>
            <a:off x="2932254" y="361868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1" name="Oval 150"/>
          <p:cNvSpPr/>
          <p:nvPr/>
        </p:nvSpPr>
        <p:spPr>
          <a:xfrm>
            <a:off x="3117992" y="39163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3" name="Oval 152"/>
          <p:cNvSpPr/>
          <p:nvPr/>
        </p:nvSpPr>
        <p:spPr>
          <a:xfrm>
            <a:off x="3571572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4" name="Oval 153"/>
          <p:cNvSpPr/>
          <p:nvPr/>
        </p:nvSpPr>
        <p:spPr>
          <a:xfrm>
            <a:off x="3322779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5" name="Oval 154"/>
          <p:cNvSpPr/>
          <p:nvPr/>
        </p:nvSpPr>
        <p:spPr>
          <a:xfrm>
            <a:off x="3073986" y="413780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6" name="Oval 155"/>
          <p:cNvSpPr/>
          <p:nvPr/>
        </p:nvSpPr>
        <p:spPr>
          <a:xfrm>
            <a:off x="2497533" y="250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7" name="Oval 156"/>
          <p:cNvSpPr/>
          <p:nvPr/>
        </p:nvSpPr>
        <p:spPr>
          <a:xfrm>
            <a:off x="2853006" y="38425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8" name="Oval 157"/>
          <p:cNvSpPr/>
          <p:nvPr/>
        </p:nvSpPr>
        <p:spPr>
          <a:xfrm>
            <a:off x="2447622" y="344247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1" name="Oval 160"/>
          <p:cNvSpPr/>
          <p:nvPr/>
        </p:nvSpPr>
        <p:spPr>
          <a:xfrm>
            <a:off x="2849006" y="40806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2" name="Oval 161"/>
          <p:cNvSpPr/>
          <p:nvPr/>
        </p:nvSpPr>
        <p:spPr>
          <a:xfrm>
            <a:off x="2598117" y="379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3" name="Oval 162"/>
          <p:cNvSpPr/>
          <p:nvPr/>
        </p:nvSpPr>
        <p:spPr>
          <a:xfrm>
            <a:off x="2047572" y="30995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4" name="Oval 163"/>
          <p:cNvSpPr/>
          <p:nvPr/>
        </p:nvSpPr>
        <p:spPr>
          <a:xfrm>
            <a:off x="2303604" y="3269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5" name="Oval 164"/>
          <p:cNvSpPr/>
          <p:nvPr/>
        </p:nvSpPr>
        <p:spPr>
          <a:xfrm>
            <a:off x="2198258" y="3518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6" name="Oval 165"/>
          <p:cNvSpPr/>
          <p:nvPr/>
        </p:nvSpPr>
        <p:spPr>
          <a:xfrm>
            <a:off x="2392186" y="366154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7" name="Oval 166"/>
          <p:cNvSpPr/>
          <p:nvPr/>
        </p:nvSpPr>
        <p:spPr>
          <a:xfrm>
            <a:off x="2580591" y="40330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8" name="Oval 167"/>
          <p:cNvSpPr/>
          <p:nvPr/>
        </p:nvSpPr>
        <p:spPr>
          <a:xfrm>
            <a:off x="2260741" y="263284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9" name="Oval 168"/>
          <p:cNvSpPr/>
          <p:nvPr/>
        </p:nvSpPr>
        <p:spPr>
          <a:xfrm>
            <a:off x="2114247" y="28692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0" name="Oval 169"/>
          <p:cNvSpPr/>
          <p:nvPr/>
        </p:nvSpPr>
        <p:spPr>
          <a:xfrm>
            <a:off x="2064908" y="333770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Oval 170"/>
          <p:cNvSpPr/>
          <p:nvPr/>
        </p:nvSpPr>
        <p:spPr>
          <a:xfrm>
            <a:off x="1748965" y="32502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2" name="Oval 171"/>
          <p:cNvSpPr/>
          <p:nvPr/>
        </p:nvSpPr>
        <p:spPr>
          <a:xfrm>
            <a:off x="2236930" y="40425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3" name="Oval 172"/>
          <p:cNvSpPr/>
          <p:nvPr/>
        </p:nvSpPr>
        <p:spPr>
          <a:xfrm>
            <a:off x="1846404" y="38782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4" name="Oval 173"/>
          <p:cNvSpPr/>
          <p:nvPr/>
        </p:nvSpPr>
        <p:spPr>
          <a:xfrm>
            <a:off x="2875104" y="435687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42"/>
          <p:cNvSpPr/>
          <p:nvPr/>
        </p:nvSpPr>
        <p:spPr>
          <a:xfrm>
            <a:off x="13512" y="13512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7" name="Oval 176"/>
          <p:cNvSpPr/>
          <p:nvPr/>
        </p:nvSpPr>
        <p:spPr>
          <a:xfrm>
            <a:off x="2670619" y="307131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" name="Oval 177"/>
          <p:cNvSpPr/>
          <p:nvPr/>
        </p:nvSpPr>
        <p:spPr>
          <a:xfrm>
            <a:off x="3357690" y="39144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Oval 178"/>
          <p:cNvSpPr/>
          <p:nvPr/>
        </p:nvSpPr>
        <p:spPr>
          <a:xfrm>
            <a:off x="2957375" y="332037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Oval 179"/>
          <p:cNvSpPr/>
          <p:nvPr/>
        </p:nvSpPr>
        <p:spPr>
          <a:xfrm>
            <a:off x="3155198" y="36622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Freeform 181"/>
          <p:cNvSpPr/>
          <p:nvPr/>
        </p:nvSpPr>
        <p:spPr>
          <a:xfrm rot="19641735">
            <a:off x="3287807" y="3651319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Freeform 182"/>
          <p:cNvSpPr/>
          <p:nvPr/>
        </p:nvSpPr>
        <p:spPr>
          <a:xfrm rot="19641735">
            <a:off x="3492086" y="3903417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4" name="Freeform 183"/>
          <p:cNvSpPr/>
          <p:nvPr/>
        </p:nvSpPr>
        <p:spPr>
          <a:xfrm rot="19641735">
            <a:off x="3096542" y="3318065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5" name="Freeform 184"/>
          <p:cNvSpPr/>
          <p:nvPr/>
        </p:nvSpPr>
        <p:spPr>
          <a:xfrm rot="19641735">
            <a:off x="2800194" y="3059952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7" name="TextBox 146"/>
          <p:cNvSpPr txBox="1"/>
          <p:nvPr/>
        </p:nvSpPr>
        <p:spPr>
          <a:xfrm>
            <a:off x="5322395" y="3442944"/>
            <a:ext cx="5544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RyR</a:t>
            </a:r>
            <a:endParaRPr lang="en-US" b="1" dirty="0"/>
          </a:p>
        </p:txBody>
      </p:sp>
      <p:sp>
        <p:nvSpPr>
          <p:cNvPr id="152" name="TextBox 151"/>
          <p:cNvSpPr txBox="1"/>
          <p:nvPr/>
        </p:nvSpPr>
        <p:spPr>
          <a:xfrm>
            <a:off x="4160743" y="2946674"/>
            <a:ext cx="8791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/>
              <a:t>Ca</a:t>
            </a:r>
            <a:r>
              <a:rPr lang="en-US" sz="2000" b="1" baseline="30000" dirty="0" smtClean="0"/>
              <a:t>2+</a:t>
            </a:r>
            <a:endParaRPr lang="en-US" sz="2000" b="1" baseline="30000" dirty="0"/>
          </a:p>
        </p:txBody>
      </p:sp>
      <p:sp>
        <p:nvSpPr>
          <p:cNvPr id="159" name="TextBox 158"/>
          <p:cNvSpPr txBox="1"/>
          <p:nvPr/>
        </p:nvSpPr>
        <p:spPr>
          <a:xfrm>
            <a:off x="5879000" y="2832323"/>
            <a:ext cx="8857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cAMP</a:t>
            </a:r>
            <a:endParaRPr lang="en-US" b="1" dirty="0"/>
          </a:p>
        </p:txBody>
      </p:sp>
      <p:sp>
        <p:nvSpPr>
          <p:cNvPr id="160" name="TextBox 159"/>
          <p:cNvSpPr txBox="1"/>
          <p:nvPr/>
        </p:nvSpPr>
        <p:spPr>
          <a:xfrm>
            <a:off x="4995581" y="2864895"/>
            <a:ext cx="4589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AC</a:t>
            </a:r>
            <a:endParaRPr lang="en-US" b="1" dirty="0"/>
          </a:p>
        </p:txBody>
      </p:sp>
      <p:sp>
        <p:nvSpPr>
          <p:cNvPr id="176" name="TextBox 175"/>
          <p:cNvSpPr txBox="1"/>
          <p:nvPr/>
        </p:nvSpPr>
        <p:spPr>
          <a:xfrm>
            <a:off x="6414433" y="3171820"/>
            <a:ext cx="652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PKA</a:t>
            </a:r>
            <a:endParaRPr lang="en-US" b="1" dirty="0"/>
          </a:p>
        </p:txBody>
      </p:sp>
      <p:sp>
        <p:nvSpPr>
          <p:cNvPr id="186" name="TextBox 185"/>
          <p:cNvSpPr txBox="1"/>
          <p:nvPr/>
        </p:nvSpPr>
        <p:spPr>
          <a:xfrm>
            <a:off x="5278383" y="3256817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IP3R</a:t>
            </a:r>
            <a:endParaRPr lang="en-US" b="1" dirty="0"/>
          </a:p>
        </p:txBody>
      </p:sp>
      <p:cxnSp>
        <p:nvCxnSpPr>
          <p:cNvPr id="187" name="Straight Arrow Connector 186"/>
          <p:cNvCxnSpPr/>
          <p:nvPr/>
        </p:nvCxnSpPr>
        <p:spPr>
          <a:xfrm flipV="1">
            <a:off x="4707310" y="3060066"/>
            <a:ext cx="360778" cy="62128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Straight Arrow Connector 187"/>
          <p:cNvCxnSpPr/>
          <p:nvPr/>
        </p:nvCxnSpPr>
        <p:spPr>
          <a:xfrm flipV="1">
            <a:off x="5396925" y="3097933"/>
            <a:ext cx="462770" cy="10206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Freeform 201"/>
          <p:cNvSpPr/>
          <p:nvPr/>
        </p:nvSpPr>
        <p:spPr>
          <a:xfrm>
            <a:off x="6577005" y="3007545"/>
            <a:ext cx="207027" cy="212562"/>
          </a:xfrm>
          <a:custGeom>
            <a:avLst/>
            <a:gdLst>
              <a:gd name="connsiteX0" fmla="*/ 0 w 207027"/>
              <a:gd name="connsiteY0" fmla="*/ 22062 h 212562"/>
              <a:gd name="connsiteX1" fmla="*/ 185737 w 207027"/>
              <a:gd name="connsiteY1" fmla="*/ 17299 h 212562"/>
              <a:gd name="connsiteX2" fmla="*/ 195262 w 207027"/>
              <a:gd name="connsiteY2" fmla="*/ 212562 h 21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027" h="212562">
                <a:moveTo>
                  <a:pt x="0" y="22062"/>
                </a:moveTo>
                <a:cubicBezTo>
                  <a:pt x="76597" y="3805"/>
                  <a:pt x="153194" y="-14451"/>
                  <a:pt x="185737" y="17299"/>
                </a:cubicBezTo>
                <a:cubicBezTo>
                  <a:pt x="218280" y="49049"/>
                  <a:pt x="206771" y="130805"/>
                  <a:pt x="195262" y="212562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03" name="Straight Arrow Connector 202"/>
          <p:cNvCxnSpPr/>
          <p:nvPr/>
        </p:nvCxnSpPr>
        <p:spPr>
          <a:xfrm flipH="1">
            <a:off x="5850482" y="3388708"/>
            <a:ext cx="603551" cy="176237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" name="Freeform 203"/>
          <p:cNvSpPr/>
          <p:nvPr/>
        </p:nvSpPr>
        <p:spPr>
          <a:xfrm>
            <a:off x="4429117" y="3301069"/>
            <a:ext cx="909638" cy="279840"/>
          </a:xfrm>
          <a:custGeom>
            <a:avLst/>
            <a:gdLst>
              <a:gd name="connsiteX0" fmla="*/ 909638 w 909638"/>
              <a:gd name="connsiteY0" fmla="*/ 238125 h 279840"/>
              <a:gd name="connsiteX1" fmla="*/ 633413 w 909638"/>
              <a:gd name="connsiteY1" fmla="*/ 271463 h 279840"/>
              <a:gd name="connsiteX2" fmla="*/ 147638 w 909638"/>
              <a:gd name="connsiteY2" fmla="*/ 252413 h 279840"/>
              <a:gd name="connsiteX3" fmla="*/ 0 w 909638"/>
              <a:gd name="connsiteY3" fmla="*/ 0 h 279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9638" h="279840">
                <a:moveTo>
                  <a:pt x="909638" y="238125"/>
                </a:moveTo>
                <a:cubicBezTo>
                  <a:pt x="835025" y="253603"/>
                  <a:pt x="760413" y="269082"/>
                  <a:pt x="633413" y="271463"/>
                </a:cubicBezTo>
                <a:cubicBezTo>
                  <a:pt x="506413" y="273844"/>
                  <a:pt x="253207" y="297657"/>
                  <a:pt x="147638" y="252413"/>
                </a:cubicBezTo>
                <a:cubicBezTo>
                  <a:pt x="42069" y="207169"/>
                  <a:pt x="21034" y="103584"/>
                  <a:pt x="0" y="0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" name="Oval 45"/>
          <p:cNvSpPr>
            <a:spLocks noChangeArrowheads="1"/>
          </p:cNvSpPr>
          <p:nvPr/>
        </p:nvSpPr>
        <p:spPr bwMode="auto">
          <a:xfrm rot="10800000">
            <a:off x="7408653" y="266544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6" name="Oval 46"/>
          <p:cNvSpPr>
            <a:spLocks noChangeArrowheads="1"/>
          </p:cNvSpPr>
          <p:nvPr/>
        </p:nvSpPr>
        <p:spPr bwMode="auto">
          <a:xfrm rot="10800000">
            <a:off x="7243455" y="266288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7" name="TextBox 206"/>
          <p:cNvSpPr txBox="1"/>
          <p:nvPr/>
        </p:nvSpPr>
        <p:spPr>
          <a:xfrm>
            <a:off x="6644487" y="2324427"/>
            <a:ext cx="6902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HCN</a:t>
            </a:r>
            <a:endParaRPr lang="en-US" sz="2000" b="1" dirty="0">
              <a:solidFill>
                <a:srgbClr val="C00000"/>
              </a:solidFill>
            </a:endParaRPr>
          </a:p>
        </p:txBody>
      </p:sp>
      <p:cxnSp>
        <p:nvCxnSpPr>
          <p:cNvPr id="175" name="Straight Arrow Connector 174"/>
          <p:cNvCxnSpPr/>
          <p:nvPr/>
        </p:nvCxnSpPr>
        <p:spPr>
          <a:xfrm flipV="1">
            <a:off x="6562548" y="3015150"/>
            <a:ext cx="677572" cy="1475"/>
          </a:xfrm>
          <a:prstGeom prst="straightConnector1">
            <a:avLst/>
          </a:prstGeom>
          <a:ln w="571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6" name="Text Box 2"/>
          <p:cNvSpPr txBox="1">
            <a:spLocks noChangeArrowheads="1"/>
          </p:cNvSpPr>
          <p:nvPr/>
        </p:nvSpPr>
        <p:spPr bwMode="auto">
          <a:xfrm>
            <a:off x="4497571" y="426757"/>
            <a:ext cx="4405756" cy="861774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  <a:ex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 defTabSz="914400"/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Inhibition of Ca</a:t>
            </a:r>
            <a:r>
              <a:rPr lang="en-US" sz="1600" b="1" baseline="30000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2+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-</a:t>
            </a:r>
            <a:r>
              <a:rPr lang="en-US" sz="1600" b="1" dirty="0" err="1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cAMP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-K</a:t>
            </a:r>
            <a:r>
              <a:rPr lang="en-US" sz="1600" b="1" baseline="30000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+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 signaling</a:t>
            </a:r>
          </a:p>
          <a:p>
            <a:pPr algn="ctr" defTabSz="914400"/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with 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  <a:sym typeface="Symbol" charset="0"/>
              </a:rPr>
              <a:t>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2A-adrenoceptor stimulation </a:t>
            </a:r>
          </a:p>
          <a:p>
            <a:pPr algn="ctr" defTabSz="914400"/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strengthens PFC network </a:t>
            </a:r>
            <a:r>
              <a:rPr lang="en-US" sz="1600" b="1" dirty="0" smtClean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connectivity</a:t>
            </a:r>
            <a:endParaRPr lang="en-US" sz="1600" b="1" dirty="0">
              <a:solidFill>
                <a:srgbClr val="000000"/>
              </a:solidFill>
              <a:latin typeface="Arial" charset="0"/>
              <a:ea typeface="MS PGothic" charset="0"/>
              <a:cs typeface="MS PGothic" charset="0"/>
            </a:endParaRPr>
          </a:p>
        </p:txBody>
      </p:sp>
      <p:sp>
        <p:nvSpPr>
          <p:cNvPr id="137" name="Rectangle 76"/>
          <p:cNvSpPr>
            <a:spLocks noChangeArrowheads="1"/>
          </p:cNvSpPr>
          <p:nvPr/>
        </p:nvSpPr>
        <p:spPr bwMode="auto">
          <a:xfrm>
            <a:off x="142499" y="1972563"/>
            <a:ext cx="2730738" cy="4393312"/>
          </a:xfrm>
          <a:prstGeom prst="rect">
            <a:avLst/>
          </a:prstGeom>
          <a:solidFill>
            <a:schemeClr val="bg1"/>
          </a:solidFill>
          <a:ln w="9525">
            <a:solidFill>
              <a:schemeClr val="tx1"/>
            </a:solidFill>
            <a:miter lim="800000"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38" name="Text Box 80"/>
          <p:cNvSpPr txBox="1">
            <a:spLocks noChangeArrowheads="1"/>
          </p:cNvSpPr>
          <p:nvPr/>
        </p:nvSpPr>
        <p:spPr bwMode="auto">
          <a:xfrm>
            <a:off x="338963" y="6451933"/>
            <a:ext cx="223811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defTabSz="914400"/>
            <a:r>
              <a:rPr lang="en-US" sz="1000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Wang et al (2007) </a:t>
            </a:r>
            <a:r>
              <a:rPr lang="en-US" sz="1000" i="1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Cell </a:t>
            </a:r>
            <a:r>
              <a:rPr lang="en-US" sz="1000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129: 397-410</a:t>
            </a:r>
            <a:endParaRPr lang="en-US" sz="1000" dirty="0">
              <a:solidFill>
                <a:srgbClr val="000000"/>
              </a:solidFill>
              <a:latin typeface="Times" charset="0"/>
              <a:ea typeface="MS PGothic" charset="0"/>
              <a:cs typeface="MS PGothic" charset="0"/>
            </a:endParaRPr>
          </a:p>
        </p:txBody>
      </p:sp>
      <p:pic>
        <p:nvPicPr>
          <p:cNvPr id="139" name="Picture 81" descr="TICS Fig3E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67421" y="2661912"/>
            <a:ext cx="2452687" cy="3505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40" name="Text Box 2"/>
          <p:cNvSpPr txBox="1">
            <a:spLocks noChangeArrowheads="1"/>
          </p:cNvSpPr>
          <p:nvPr/>
        </p:nvSpPr>
        <p:spPr bwMode="auto">
          <a:xfrm>
            <a:off x="194211" y="2041059"/>
            <a:ext cx="2801697" cy="52322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defTabSz="914400"/>
            <a:r>
              <a:rPr lang="en-US" sz="1400" b="1" dirty="0" smtClean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α2A-AR are POST-synaptic on spines next to HCN channels</a:t>
            </a:r>
            <a:endParaRPr lang="en-US" sz="1400" b="1" dirty="0">
              <a:solidFill>
                <a:srgbClr val="000000"/>
              </a:solidFill>
              <a:latin typeface="Arial" charset="0"/>
              <a:ea typeface="MS PGothic" charset="0"/>
              <a:cs typeface="MS PGothic" charset="0"/>
            </a:endParaRPr>
          </a:p>
        </p:txBody>
      </p:sp>
      <p:sp>
        <p:nvSpPr>
          <p:cNvPr id="141" name="Freeform 60"/>
          <p:cNvSpPr>
            <a:spLocks noChangeAspect="1"/>
          </p:cNvSpPr>
          <p:nvPr/>
        </p:nvSpPr>
        <p:spPr bwMode="auto">
          <a:xfrm flipH="1">
            <a:off x="5487632" y="2549319"/>
            <a:ext cx="418790" cy="496343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38100" cmpd="sng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142" name="Group 141"/>
          <p:cNvGrpSpPr/>
          <p:nvPr/>
        </p:nvGrpSpPr>
        <p:grpSpPr>
          <a:xfrm rot="11815339">
            <a:off x="5292951" y="2769608"/>
            <a:ext cx="186859" cy="230850"/>
            <a:chOff x="4317977" y="3826442"/>
            <a:chExt cx="445361" cy="230850"/>
          </a:xfrm>
        </p:grpSpPr>
        <p:sp>
          <p:nvSpPr>
            <p:cNvPr id="143" name="Line 275"/>
            <p:cNvSpPr>
              <a:spLocks noChangeShapeType="1"/>
            </p:cNvSpPr>
            <p:nvPr/>
          </p:nvSpPr>
          <p:spPr bwMode="auto">
            <a:xfrm rot="13960639" flipH="1" flipV="1">
              <a:off x="4510463" y="3789946"/>
              <a:ext cx="47590" cy="432561"/>
            </a:xfrm>
            <a:prstGeom prst="line">
              <a:avLst/>
            </a:prstGeom>
            <a:noFill/>
            <a:ln w="5715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Line 276"/>
            <p:cNvSpPr>
              <a:spLocks noChangeShapeType="1"/>
            </p:cNvSpPr>
            <p:nvPr/>
          </p:nvSpPr>
          <p:spPr bwMode="auto">
            <a:xfrm rot="19360639" flipH="1" flipV="1">
              <a:off x="4668870" y="3826442"/>
              <a:ext cx="94468" cy="230850"/>
            </a:xfrm>
            <a:prstGeom prst="line">
              <a:avLst/>
            </a:prstGeom>
            <a:noFill/>
            <a:ln w="5715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31" name="TextBox 230"/>
          <p:cNvSpPr txBox="1"/>
          <p:nvPr/>
        </p:nvSpPr>
        <p:spPr>
          <a:xfrm>
            <a:off x="5540832" y="2306731"/>
            <a:ext cx="68432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Arial" charset="0"/>
                <a:ea typeface="MS PGothic" charset="0"/>
                <a:cs typeface="MS PGothic" charset="0"/>
              </a:rPr>
              <a:t>α2A</a:t>
            </a: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19243083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>
            <a:off x="3067050" y="-104776"/>
            <a:ext cx="6219825" cy="7172325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686300 w 6219825"/>
              <a:gd name="connsiteY184" fmla="*/ 3724275 h 6934200"/>
              <a:gd name="connsiteX185" fmla="*/ 4762500 w 6219825"/>
              <a:gd name="connsiteY185" fmla="*/ 3743325 h 6934200"/>
              <a:gd name="connsiteX186" fmla="*/ 4810125 w 6219825"/>
              <a:gd name="connsiteY186" fmla="*/ 3752850 h 6934200"/>
              <a:gd name="connsiteX187" fmla="*/ 4991100 w 6219825"/>
              <a:gd name="connsiteY187" fmla="*/ 3762375 h 6934200"/>
              <a:gd name="connsiteX188" fmla="*/ 5076825 w 6219825"/>
              <a:gd name="connsiteY188" fmla="*/ 3790950 h 6934200"/>
              <a:gd name="connsiteX189" fmla="*/ 5105400 w 6219825"/>
              <a:gd name="connsiteY189" fmla="*/ 3800475 h 6934200"/>
              <a:gd name="connsiteX190" fmla="*/ 5200650 w 6219825"/>
              <a:gd name="connsiteY190" fmla="*/ 3838575 h 6934200"/>
              <a:gd name="connsiteX191" fmla="*/ 5257800 w 6219825"/>
              <a:gd name="connsiteY191" fmla="*/ 3886200 h 6934200"/>
              <a:gd name="connsiteX192" fmla="*/ 5295900 w 6219825"/>
              <a:gd name="connsiteY192" fmla="*/ 3943350 h 6934200"/>
              <a:gd name="connsiteX193" fmla="*/ 5334000 w 6219825"/>
              <a:gd name="connsiteY193" fmla="*/ 3981450 h 6934200"/>
              <a:gd name="connsiteX194" fmla="*/ 5343525 w 6219825"/>
              <a:gd name="connsiteY194" fmla="*/ 4010025 h 6934200"/>
              <a:gd name="connsiteX195" fmla="*/ 5410200 w 6219825"/>
              <a:gd name="connsiteY195" fmla="*/ 4067175 h 6934200"/>
              <a:gd name="connsiteX196" fmla="*/ 5438775 w 6219825"/>
              <a:gd name="connsiteY196" fmla="*/ 4076700 h 6934200"/>
              <a:gd name="connsiteX197" fmla="*/ 5495925 w 6219825"/>
              <a:gd name="connsiteY197" fmla="*/ 4133850 h 6934200"/>
              <a:gd name="connsiteX198" fmla="*/ 5562600 w 6219825"/>
              <a:gd name="connsiteY198" fmla="*/ 4171950 h 6934200"/>
              <a:gd name="connsiteX199" fmla="*/ 5591175 w 6219825"/>
              <a:gd name="connsiteY199" fmla="*/ 4229100 h 6934200"/>
              <a:gd name="connsiteX200" fmla="*/ 5600700 w 6219825"/>
              <a:gd name="connsiteY200" fmla="*/ 4257675 h 6934200"/>
              <a:gd name="connsiteX201" fmla="*/ 5619750 w 6219825"/>
              <a:gd name="connsiteY201" fmla="*/ 4295775 h 6934200"/>
              <a:gd name="connsiteX202" fmla="*/ 5629275 w 6219825"/>
              <a:gd name="connsiteY202" fmla="*/ 4333875 h 6934200"/>
              <a:gd name="connsiteX203" fmla="*/ 5648325 w 6219825"/>
              <a:gd name="connsiteY203" fmla="*/ 4362450 h 6934200"/>
              <a:gd name="connsiteX204" fmla="*/ 5657850 w 6219825"/>
              <a:gd name="connsiteY204" fmla="*/ 4391025 h 6934200"/>
              <a:gd name="connsiteX205" fmla="*/ 5695950 w 6219825"/>
              <a:gd name="connsiteY205" fmla="*/ 4448175 h 6934200"/>
              <a:gd name="connsiteX206" fmla="*/ 5705475 w 6219825"/>
              <a:gd name="connsiteY206" fmla="*/ 4495800 h 6934200"/>
              <a:gd name="connsiteX207" fmla="*/ 5734050 w 6219825"/>
              <a:gd name="connsiteY207" fmla="*/ 4524375 h 6934200"/>
              <a:gd name="connsiteX208" fmla="*/ 5753100 w 6219825"/>
              <a:gd name="connsiteY208" fmla="*/ 4562475 h 6934200"/>
              <a:gd name="connsiteX209" fmla="*/ 5772150 w 6219825"/>
              <a:gd name="connsiteY209" fmla="*/ 4619625 h 6934200"/>
              <a:gd name="connsiteX210" fmla="*/ 5781675 w 6219825"/>
              <a:gd name="connsiteY210" fmla="*/ 4648200 h 6934200"/>
              <a:gd name="connsiteX211" fmla="*/ 5791200 w 6219825"/>
              <a:gd name="connsiteY211" fmla="*/ 4676775 h 6934200"/>
              <a:gd name="connsiteX212" fmla="*/ 5810250 w 6219825"/>
              <a:gd name="connsiteY212" fmla="*/ 5029200 h 6934200"/>
              <a:gd name="connsiteX213" fmla="*/ 5819775 w 6219825"/>
              <a:gd name="connsiteY213" fmla="*/ 5095875 h 6934200"/>
              <a:gd name="connsiteX214" fmla="*/ 5829300 w 6219825"/>
              <a:gd name="connsiteY214" fmla="*/ 5229225 h 6934200"/>
              <a:gd name="connsiteX215" fmla="*/ 5848350 w 6219825"/>
              <a:gd name="connsiteY215" fmla="*/ 5353050 h 6934200"/>
              <a:gd name="connsiteX216" fmla="*/ 5867400 w 6219825"/>
              <a:gd name="connsiteY216" fmla="*/ 5448300 h 6934200"/>
              <a:gd name="connsiteX217" fmla="*/ 5886450 w 6219825"/>
              <a:gd name="connsiteY217" fmla="*/ 5686425 h 6934200"/>
              <a:gd name="connsiteX218" fmla="*/ 5895975 w 6219825"/>
              <a:gd name="connsiteY218" fmla="*/ 5772150 h 6934200"/>
              <a:gd name="connsiteX219" fmla="*/ 5905500 w 6219825"/>
              <a:gd name="connsiteY219" fmla="*/ 6600825 h 6934200"/>
              <a:gd name="connsiteX220" fmla="*/ 5934075 w 6219825"/>
              <a:gd name="connsiteY220" fmla="*/ 6686550 h 6934200"/>
              <a:gd name="connsiteX221" fmla="*/ 5962650 w 6219825"/>
              <a:gd name="connsiteY221" fmla="*/ 6781800 h 6934200"/>
              <a:gd name="connsiteX222" fmla="*/ 5972175 w 6219825"/>
              <a:gd name="connsiteY222" fmla="*/ 6810375 h 6934200"/>
              <a:gd name="connsiteX223" fmla="*/ 5981700 w 6219825"/>
              <a:gd name="connsiteY223" fmla="*/ 6838950 h 6934200"/>
              <a:gd name="connsiteX224" fmla="*/ 6000750 w 6219825"/>
              <a:gd name="connsiteY224" fmla="*/ 6867525 h 6934200"/>
              <a:gd name="connsiteX225" fmla="*/ 6048375 w 6219825"/>
              <a:gd name="connsiteY225" fmla="*/ 6934200 h 6934200"/>
              <a:gd name="connsiteX226" fmla="*/ 6153150 w 6219825"/>
              <a:gd name="connsiteY226" fmla="*/ 6924675 h 6934200"/>
              <a:gd name="connsiteX227" fmla="*/ 6172200 w 6219825"/>
              <a:gd name="connsiteY227" fmla="*/ 6886575 h 6934200"/>
              <a:gd name="connsiteX228" fmla="*/ 6191250 w 6219825"/>
              <a:gd name="connsiteY228" fmla="*/ 5934075 h 6934200"/>
              <a:gd name="connsiteX229" fmla="*/ 6219825 w 6219825"/>
              <a:gd name="connsiteY229" fmla="*/ 2743200 h 6934200"/>
              <a:gd name="connsiteX230" fmla="*/ 6210300 w 6219825"/>
              <a:gd name="connsiteY230" fmla="*/ 228600 h 6934200"/>
              <a:gd name="connsiteX231" fmla="*/ 6181725 w 6219825"/>
              <a:gd name="connsiteY231" fmla="*/ 104775 h 6934200"/>
              <a:gd name="connsiteX232" fmla="*/ 6172200 w 6219825"/>
              <a:gd name="connsiteY232" fmla="*/ 47625 h 6934200"/>
              <a:gd name="connsiteX233" fmla="*/ 6096000 w 6219825"/>
              <a:gd name="connsiteY23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810125 w 6219825"/>
              <a:gd name="connsiteY185" fmla="*/ 3752850 h 6934200"/>
              <a:gd name="connsiteX186" fmla="*/ 4991100 w 6219825"/>
              <a:gd name="connsiteY186" fmla="*/ 3762375 h 6934200"/>
              <a:gd name="connsiteX187" fmla="*/ 5076825 w 6219825"/>
              <a:gd name="connsiteY187" fmla="*/ 3790950 h 6934200"/>
              <a:gd name="connsiteX188" fmla="*/ 5105400 w 6219825"/>
              <a:gd name="connsiteY188" fmla="*/ 3800475 h 6934200"/>
              <a:gd name="connsiteX189" fmla="*/ 5200650 w 6219825"/>
              <a:gd name="connsiteY189" fmla="*/ 3838575 h 6934200"/>
              <a:gd name="connsiteX190" fmla="*/ 5257800 w 6219825"/>
              <a:gd name="connsiteY190" fmla="*/ 3886200 h 6934200"/>
              <a:gd name="connsiteX191" fmla="*/ 5295900 w 6219825"/>
              <a:gd name="connsiteY191" fmla="*/ 3943350 h 6934200"/>
              <a:gd name="connsiteX192" fmla="*/ 5334000 w 6219825"/>
              <a:gd name="connsiteY192" fmla="*/ 3981450 h 6934200"/>
              <a:gd name="connsiteX193" fmla="*/ 5343525 w 6219825"/>
              <a:gd name="connsiteY193" fmla="*/ 4010025 h 6934200"/>
              <a:gd name="connsiteX194" fmla="*/ 5410200 w 6219825"/>
              <a:gd name="connsiteY194" fmla="*/ 4067175 h 6934200"/>
              <a:gd name="connsiteX195" fmla="*/ 5438775 w 6219825"/>
              <a:gd name="connsiteY195" fmla="*/ 4076700 h 6934200"/>
              <a:gd name="connsiteX196" fmla="*/ 5495925 w 6219825"/>
              <a:gd name="connsiteY196" fmla="*/ 4133850 h 6934200"/>
              <a:gd name="connsiteX197" fmla="*/ 5562600 w 6219825"/>
              <a:gd name="connsiteY197" fmla="*/ 4171950 h 6934200"/>
              <a:gd name="connsiteX198" fmla="*/ 5591175 w 6219825"/>
              <a:gd name="connsiteY198" fmla="*/ 4229100 h 6934200"/>
              <a:gd name="connsiteX199" fmla="*/ 5600700 w 6219825"/>
              <a:gd name="connsiteY199" fmla="*/ 4257675 h 6934200"/>
              <a:gd name="connsiteX200" fmla="*/ 5619750 w 6219825"/>
              <a:gd name="connsiteY200" fmla="*/ 4295775 h 6934200"/>
              <a:gd name="connsiteX201" fmla="*/ 5629275 w 6219825"/>
              <a:gd name="connsiteY201" fmla="*/ 4333875 h 6934200"/>
              <a:gd name="connsiteX202" fmla="*/ 5648325 w 6219825"/>
              <a:gd name="connsiteY202" fmla="*/ 4362450 h 6934200"/>
              <a:gd name="connsiteX203" fmla="*/ 5657850 w 6219825"/>
              <a:gd name="connsiteY203" fmla="*/ 4391025 h 6934200"/>
              <a:gd name="connsiteX204" fmla="*/ 5695950 w 6219825"/>
              <a:gd name="connsiteY204" fmla="*/ 4448175 h 6934200"/>
              <a:gd name="connsiteX205" fmla="*/ 5705475 w 6219825"/>
              <a:gd name="connsiteY205" fmla="*/ 4495800 h 6934200"/>
              <a:gd name="connsiteX206" fmla="*/ 5734050 w 6219825"/>
              <a:gd name="connsiteY206" fmla="*/ 4524375 h 6934200"/>
              <a:gd name="connsiteX207" fmla="*/ 5753100 w 6219825"/>
              <a:gd name="connsiteY207" fmla="*/ 4562475 h 6934200"/>
              <a:gd name="connsiteX208" fmla="*/ 5772150 w 6219825"/>
              <a:gd name="connsiteY208" fmla="*/ 4619625 h 6934200"/>
              <a:gd name="connsiteX209" fmla="*/ 5781675 w 6219825"/>
              <a:gd name="connsiteY209" fmla="*/ 4648200 h 6934200"/>
              <a:gd name="connsiteX210" fmla="*/ 5791200 w 6219825"/>
              <a:gd name="connsiteY210" fmla="*/ 4676775 h 6934200"/>
              <a:gd name="connsiteX211" fmla="*/ 5810250 w 6219825"/>
              <a:gd name="connsiteY211" fmla="*/ 5029200 h 6934200"/>
              <a:gd name="connsiteX212" fmla="*/ 5819775 w 6219825"/>
              <a:gd name="connsiteY212" fmla="*/ 5095875 h 6934200"/>
              <a:gd name="connsiteX213" fmla="*/ 5829300 w 6219825"/>
              <a:gd name="connsiteY213" fmla="*/ 5229225 h 6934200"/>
              <a:gd name="connsiteX214" fmla="*/ 5848350 w 6219825"/>
              <a:gd name="connsiteY214" fmla="*/ 5353050 h 6934200"/>
              <a:gd name="connsiteX215" fmla="*/ 5867400 w 6219825"/>
              <a:gd name="connsiteY215" fmla="*/ 5448300 h 6934200"/>
              <a:gd name="connsiteX216" fmla="*/ 5886450 w 6219825"/>
              <a:gd name="connsiteY216" fmla="*/ 5686425 h 6934200"/>
              <a:gd name="connsiteX217" fmla="*/ 5895975 w 6219825"/>
              <a:gd name="connsiteY217" fmla="*/ 5772150 h 6934200"/>
              <a:gd name="connsiteX218" fmla="*/ 5905500 w 6219825"/>
              <a:gd name="connsiteY218" fmla="*/ 6600825 h 6934200"/>
              <a:gd name="connsiteX219" fmla="*/ 5934075 w 6219825"/>
              <a:gd name="connsiteY219" fmla="*/ 6686550 h 6934200"/>
              <a:gd name="connsiteX220" fmla="*/ 5962650 w 6219825"/>
              <a:gd name="connsiteY220" fmla="*/ 6781800 h 6934200"/>
              <a:gd name="connsiteX221" fmla="*/ 5972175 w 6219825"/>
              <a:gd name="connsiteY221" fmla="*/ 6810375 h 6934200"/>
              <a:gd name="connsiteX222" fmla="*/ 5981700 w 6219825"/>
              <a:gd name="connsiteY222" fmla="*/ 6838950 h 6934200"/>
              <a:gd name="connsiteX223" fmla="*/ 6000750 w 6219825"/>
              <a:gd name="connsiteY223" fmla="*/ 6867525 h 6934200"/>
              <a:gd name="connsiteX224" fmla="*/ 6048375 w 6219825"/>
              <a:gd name="connsiteY224" fmla="*/ 6934200 h 6934200"/>
              <a:gd name="connsiteX225" fmla="*/ 6153150 w 6219825"/>
              <a:gd name="connsiteY225" fmla="*/ 6924675 h 6934200"/>
              <a:gd name="connsiteX226" fmla="*/ 6172200 w 6219825"/>
              <a:gd name="connsiteY226" fmla="*/ 6886575 h 6934200"/>
              <a:gd name="connsiteX227" fmla="*/ 6191250 w 6219825"/>
              <a:gd name="connsiteY227" fmla="*/ 5934075 h 6934200"/>
              <a:gd name="connsiteX228" fmla="*/ 6219825 w 6219825"/>
              <a:gd name="connsiteY228" fmla="*/ 2743200 h 6934200"/>
              <a:gd name="connsiteX229" fmla="*/ 6210300 w 6219825"/>
              <a:gd name="connsiteY229" fmla="*/ 228600 h 6934200"/>
              <a:gd name="connsiteX230" fmla="*/ 6181725 w 6219825"/>
              <a:gd name="connsiteY230" fmla="*/ 104775 h 6934200"/>
              <a:gd name="connsiteX231" fmla="*/ 6172200 w 6219825"/>
              <a:gd name="connsiteY231" fmla="*/ 47625 h 6934200"/>
              <a:gd name="connsiteX232" fmla="*/ 6096000 w 6219825"/>
              <a:gd name="connsiteY23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991100 w 6219825"/>
              <a:gd name="connsiteY185" fmla="*/ 3762375 h 6934200"/>
              <a:gd name="connsiteX186" fmla="*/ 5076825 w 6219825"/>
              <a:gd name="connsiteY186" fmla="*/ 3790950 h 6934200"/>
              <a:gd name="connsiteX187" fmla="*/ 5105400 w 6219825"/>
              <a:gd name="connsiteY187" fmla="*/ 3800475 h 6934200"/>
              <a:gd name="connsiteX188" fmla="*/ 5200650 w 6219825"/>
              <a:gd name="connsiteY188" fmla="*/ 3838575 h 6934200"/>
              <a:gd name="connsiteX189" fmla="*/ 5257800 w 6219825"/>
              <a:gd name="connsiteY189" fmla="*/ 3886200 h 6934200"/>
              <a:gd name="connsiteX190" fmla="*/ 5295900 w 6219825"/>
              <a:gd name="connsiteY190" fmla="*/ 3943350 h 6934200"/>
              <a:gd name="connsiteX191" fmla="*/ 5334000 w 6219825"/>
              <a:gd name="connsiteY191" fmla="*/ 3981450 h 6934200"/>
              <a:gd name="connsiteX192" fmla="*/ 5343525 w 6219825"/>
              <a:gd name="connsiteY192" fmla="*/ 4010025 h 6934200"/>
              <a:gd name="connsiteX193" fmla="*/ 5410200 w 6219825"/>
              <a:gd name="connsiteY193" fmla="*/ 4067175 h 6934200"/>
              <a:gd name="connsiteX194" fmla="*/ 5438775 w 6219825"/>
              <a:gd name="connsiteY194" fmla="*/ 4076700 h 6934200"/>
              <a:gd name="connsiteX195" fmla="*/ 5495925 w 6219825"/>
              <a:gd name="connsiteY195" fmla="*/ 4133850 h 6934200"/>
              <a:gd name="connsiteX196" fmla="*/ 5562600 w 6219825"/>
              <a:gd name="connsiteY196" fmla="*/ 4171950 h 6934200"/>
              <a:gd name="connsiteX197" fmla="*/ 5591175 w 6219825"/>
              <a:gd name="connsiteY197" fmla="*/ 4229100 h 6934200"/>
              <a:gd name="connsiteX198" fmla="*/ 5600700 w 6219825"/>
              <a:gd name="connsiteY198" fmla="*/ 4257675 h 6934200"/>
              <a:gd name="connsiteX199" fmla="*/ 5619750 w 6219825"/>
              <a:gd name="connsiteY199" fmla="*/ 4295775 h 6934200"/>
              <a:gd name="connsiteX200" fmla="*/ 5629275 w 6219825"/>
              <a:gd name="connsiteY200" fmla="*/ 4333875 h 6934200"/>
              <a:gd name="connsiteX201" fmla="*/ 5648325 w 6219825"/>
              <a:gd name="connsiteY201" fmla="*/ 4362450 h 6934200"/>
              <a:gd name="connsiteX202" fmla="*/ 5657850 w 6219825"/>
              <a:gd name="connsiteY202" fmla="*/ 4391025 h 6934200"/>
              <a:gd name="connsiteX203" fmla="*/ 5695950 w 6219825"/>
              <a:gd name="connsiteY203" fmla="*/ 4448175 h 6934200"/>
              <a:gd name="connsiteX204" fmla="*/ 5705475 w 6219825"/>
              <a:gd name="connsiteY204" fmla="*/ 4495800 h 6934200"/>
              <a:gd name="connsiteX205" fmla="*/ 5734050 w 6219825"/>
              <a:gd name="connsiteY205" fmla="*/ 4524375 h 6934200"/>
              <a:gd name="connsiteX206" fmla="*/ 5753100 w 6219825"/>
              <a:gd name="connsiteY206" fmla="*/ 4562475 h 6934200"/>
              <a:gd name="connsiteX207" fmla="*/ 5772150 w 6219825"/>
              <a:gd name="connsiteY207" fmla="*/ 4619625 h 6934200"/>
              <a:gd name="connsiteX208" fmla="*/ 5781675 w 6219825"/>
              <a:gd name="connsiteY208" fmla="*/ 4648200 h 6934200"/>
              <a:gd name="connsiteX209" fmla="*/ 5791200 w 6219825"/>
              <a:gd name="connsiteY209" fmla="*/ 4676775 h 6934200"/>
              <a:gd name="connsiteX210" fmla="*/ 5810250 w 6219825"/>
              <a:gd name="connsiteY210" fmla="*/ 5029200 h 6934200"/>
              <a:gd name="connsiteX211" fmla="*/ 5819775 w 6219825"/>
              <a:gd name="connsiteY211" fmla="*/ 5095875 h 6934200"/>
              <a:gd name="connsiteX212" fmla="*/ 5829300 w 6219825"/>
              <a:gd name="connsiteY212" fmla="*/ 5229225 h 6934200"/>
              <a:gd name="connsiteX213" fmla="*/ 5848350 w 6219825"/>
              <a:gd name="connsiteY213" fmla="*/ 5353050 h 6934200"/>
              <a:gd name="connsiteX214" fmla="*/ 5867400 w 6219825"/>
              <a:gd name="connsiteY214" fmla="*/ 5448300 h 6934200"/>
              <a:gd name="connsiteX215" fmla="*/ 5886450 w 6219825"/>
              <a:gd name="connsiteY215" fmla="*/ 5686425 h 6934200"/>
              <a:gd name="connsiteX216" fmla="*/ 5895975 w 6219825"/>
              <a:gd name="connsiteY216" fmla="*/ 5772150 h 6934200"/>
              <a:gd name="connsiteX217" fmla="*/ 5905500 w 6219825"/>
              <a:gd name="connsiteY217" fmla="*/ 6600825 h 6934200"/>
              <a:gd name="connsiteX218" fmla="*/ 5934075 w 6219825"/>
              <a:gd name="connsiteY218" fmla="*/ 6686550 h 6934200"/>
              <a:gd name="connsiteX219" fmla="*/ 5962650 w 6219825"/>
              <a:gd name="connsiteY219" fmla="*/ 6781800 h 6934200"/>
              <a:gd name="connsiteX220" fmla="*/ 5972175 w 6219825"/>
              <a:gd name="connsiteY220" fmla="*/ 6810375 h 6934200"/>
              <a:gd name="connsiteX221" fmla="*/ 5981700 w 6219825"/>
              <a:gd name="connsiteY221" fmla="*/ 6838950 h 6934200"/>
              <a:gd name="connsiteX222" fmla="*/ 6000750 w 6219825"/>
              <a:gd name="connsiteY222" fmla="*/ 6867525 h 6934200"/>
              <a:gd name="connsiteX223" fmla="*/ 6048375 w 6219825"/>
              <a:gd name="connsiteY223" fmla="*/ 6934200 h 6934200"/>
              <a:gd name="connsiteX224" fmla="*/ 6153150 w 6219825"/>
              <a:gd name="connsiteY224" fmla="*/ 6924675 h 6934200"/>
              <a:gd name="connsiteX225" fmla="*/ 6172200 w 6219825"/>
              <a:gd name="connsiteY225" fmla="*/ 6886575 h 6934200"/>
              <a:gd name="connsiteX226" fmla="*/ 6191250 w 6219825"/>
              <a:gd name="connsiteY226" fmla="*/ 5934075 h 6934200"/>
              <a:gd name="connsiteX227" fmla="*/ 6219825 w 6219825"/>
              <a:gd name="connsiteY227" fmla="*/ 2743200 h 6934200"/>
              <a:gd name="connsiteX228" fmla="*/ 6210300 w 6219825"/>
              <a:gd name="connsiteY228" fmla="*/ 228600 h 6934200"/>
              <a:gd name="connsiteX229" fmla="*/ 6181725 w 6219825"/>
              <a:gd name="connsiteY229" fmla="*/ 104775 h 6934200"/>
              <a:gd name="connsiteX230" fmla="*/ 6172200 w 6219825"/>
              <a:gd name="connsiteY230" fmla="*/ 47625 h 6934200"/>
              <a:gd name="connsiteX231" fmla="*/ 6096000 w 6219825"/>
              <a:gd name="connsiteY23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533900 w 6219825"/>
              <a:gd name="connsiteY180" fmla="*/ 3657600 h 6934200"/>
              <a:gd name="connsiteX181" fmla="*/ 4572000 w 6219825"/>
              <a:gd name="connsiteY181" fmla="*/ 3676650 h 6934200"/>
              <a:gd name="connsiteX182" fmla="*/ 4657725 w 6219825"/>
              <a:gd name="connsiteY182" fmla="*/ 3714750 h 6934200"/>
              <a:gd name="connsiteX183" fmla="*/ 4762500 w 6219825"/>
              <a:gd name="connsiteY183" fmla="*/ 3743325 h 6934200"/>
              <a:gd name="connsiteX184" fmla="*/ 4991100 w 6219825"/>
              <a:gd name="connsiteY184" fmla="*/ 3762375 h 6934200"/>
              <a:gd name="connsiteX185" fmla="*/ 5076825 w 6219825"/>
              <a:gd name="connsiteY185" fmla="*/ 3790950 h 6934200"/>
              <a:gd name="connsiteX186" fmla="*/ 5105400 w 6219825"/>
              <a:gd name="connsiteY186" fmla="*/ 3800475 h 6934200"/>
              <a:gd name="connsiteX187" fmla="*/ 5200650 w 6219825"/>
              <a:gd name="connsiteY187" fmla="*/ 3838575 h 6934200"/>
              <a:gd name="connsiteX188" fmla="*/ 5257800 w 6219825"/>
              <a:gd name="connsiteY188" fmla="*/ 3886200 h 6934200"/>
              <a:gd name="connsiteX189" fmla="*/ 5295900 w 6219825"/>
              <a:gd name="connsiteY189" fmla="*/ 3943350 h 6934200"/>
              <a:gd name="connsiteX190" fmla="*/ 5334000 w 6219825"/>
              <a:gd name="connsiteY190" fmla="*/ 3981450 h 6934200"/>
              <a:gd name="connsiteX191" fmla="*/ 5343525 w 6219825"/>
              <a:gd name="connsiteY191" fmla="*/ 4010025 h 6934200"/>
              <a:gd name="connsiteX192" fmla="*/ 5410200 w 6219825"/>
              <a:gd name="connsiteY192" fmla="*/ 4067175 h 6934200"/>
              <a:gd name="connsiteX193" fmla="*/ 5438775 w 6219825"/>
              <a:gd name="connsiteY193" fmla="*/ 4076700 h 6934200"/>
              <a:gd name="connsiteX194" fmla="*/ 5495925 w 6219825"/>
              <a:gd name="connsiteY194" fmla="*/ 4133850 h 6934200"/>
              <a:gd name="connsiteX195" fmla="*/ 5562600 w 6219825"/>
              <a:gd name="connsiteY195" fmla="*/ 4171950 h 6934200"/>
              <a:gd name="connsiteX196" fmla="*/ 5591175 w 6219825"/>
              <a:gd name="connsiteY196" fmla="*/ 4229100 h 6934200"/>
              <a:gd name="connsiteX197" fmla="*/ 5600700 w 6219825"/>
              <a:gd name="connsiteY197" fmla="*/ 4257675 h 6934200"/>
              <a:gd name="connsiteX198" fmla="*/ 5619750 w 6219825"/>
              <a:gd name="connsiteY198" fmla="*/ 4295775 h 6934200"/>
              <a:gd name="connsiteX199" fmla="*/ 5629275 w 6219825"/>
              <a:gd name="connsiteY199" fmla="*/ 4333875 h 6934200"/>
              <a:gd name="connsiteX200" fmla="*/ 5648325 w 6219825"/>
              <a:gd name="connsiteY200" fmla="*/ 4362450 h 6934200"/>
              <a:gd name="connsiteX201" fmla="*/ 5657850 w 6219825"/>
              <a:gd name="connsiteY201" fmla="*/ 4391025 h 6934200"/>
              <a:gd name="connsiteX202" fmla="*/ 5695950 w 6219825"/>
              <a:gd name="connsiteY202" fmla="*/ 4448175 h 6934200"/>
              <a:gd name="connsiteX203" fmla="*/ 5705475 w 6219825"/>
              <a:gd name="connsiteY203" fmla="*/ 4495800 h 6934200"/>
              <a:gd name="connsiteX204" fmla="*/ 5734050 w 6219825"/>
              <a:gd name="connsiteY204" fmla="*/ 4524375 h 6934200"/>
              <a:gd name="connsiteX205" fmla="*/ 5753100 w 6219825"/>
              <a:gd name="connsiteY205" fmla="*/ 4562475 h 6934200"/>
              <a:gd name="connsiteX206" fmla="*/ 5772150 w 6219825"/>
              <a:gd name="connsiteY206" fmla="*/ 4619625 h 6934200"/>
              <a:gd name="connsiteX207" fmla="*/ 5781675 w 6219825"/>
              <a:gd name="connsiteY207" fmla="*/ 4648200 h 6934200"/>
              <a:gd name="connsiteX208" fmla="*/ 5791200 w 6219825"/>
              <a:gd name="connsiteY208" fmla="*/ 4676775 h 6934200"/>
              <a:gd name="connsiteX209" fmla="*/ 5810250 w 6219825"/>
              <a:gd name="connsiteY209" fmla="*/ 5029200 h 6934200"/>
              <a:gd name="connsiteX210" fmla="*/ 5819775 w 6219825"/>
              <a:gd name="connsiteY210" fmla="*/ 5095875 h 6934200"/>
              <a:gd name="connsiteX211" fmla="*/ 5829300 w 6219825"/>
              <a:gd name="connsiteY211" fmla="*/ 5229225 h 6934200"/>
              <a:gd name="connsiteX212" fmla="*/ 5848350 w 6219825"/>
              <a:gd name="connsiteY212" fmla="*/ 5353050 h 6934200"/>
              <a:gd name="connsiteX213" fmla="*/ 5867400 w 6219825"/>
              <a:gd name="connsiteY213" fmla="*/ 5448300 h 6934200"/>
              <a:gd name="connsiteX214" fmla="*/ 5886450 w 6219825"/>
              <a:gd name="connsiteY214" fmla="*/ 5686425 h 6934200"/>
              <a:gd name="connsiteX215" fmla="*/ 5895975 w 6219825"/>
              <a:gd name="connsiteY215" fmla="*/ 5772150 h 6934200"/>
              <a:gd name="connsiteX216" fmla="*/ 5905500 w 6219825"/>
              <a:gd name="connsiteY216" fmla="*/ 6600825 h 6934200"/>
              <a:gd name="connsiteX217" fmla="*/ 5934075 w 6219825"/>
              <a:gd name="connsiteY217" fmla="*/ 6686550 h 6934200"/>
              <a:gd name="connsiteX218" fmla="*/ 5962650 w 6219825"/>
              <a:gd name="connsiteY218" fmla="*/ 6781800 h 6934200"/>
              <a:gd name="connsiteX219" fmla="*/ 5972175 w 6219825"/>
              <a:gd name="connsiteY219" fmla="*/ 6810375 h 6934200"/>
              <a:gd name="connsiteX220" fmla="*/ 5981700 w 6219825"/>
              <a:gd name="connsiteY220" fmla="*/ 6838950 h 6934200"/>
              <a:gd name="connsiteX221" fmla="*/ 6000750 w 6219825"/>
              <a:gd name="connsiteY221" fmla="*/ 6867525 h 6934200"/>
              <a:gd name="connsiteX222" fmla="*/ 6048375 w 6219825"/>
              <a:gd name="connsiteY222" fmla="*/ 6934200 h 6934200"/>
              <a:gd name="connsiteX223" fmla="*/ 6153150 w 6219825"/>
              <a:gd name="connsiteY223" fmla="*/ 6924675 h 6934200"/>
              <a:gd name="connsiteX224" fmla="*/ 6172200 w 6219825"/>
              <a:gd name="connsiteY224" fmla="*/ 6886575 h 6934200"/>
              <a:gd name="connsiteX225" fmla="*/ 6191250 w 6219825"/>
              <a:gd name="connsiteY225" fmla="*/ 5934075 h 6934200"/>
              <a:gd name="connsiteX226" fmla="*/ 6219825 w 6219825"/>
              <a:gd name="connsiteY226" fmla="*/ 2743200 h 6934200"/>
              <a:gd name="connsiteX227" fmla="*/ 6210300 w 6219825"/>
              <a:gd name="connsiteY227" fmla="*/ 228600 h 6934200"/>
              <a:gd name="connsiteX228" fmla="*/ 6181725 w 6219825"/>
              <a:gd name="connsiteY228" fmla="*/ 104775 h 6934200"/>
              <a:gd name="connsiteX229" fmla="*/ 6172200 w 6219825"/>
              <a:gd name="connsiteY229" fmla="*/ 47625 h 6934200"/>
              <a:gd name="connsiteX230" fmla="*/ 6096000 w 6219825"/>
              <a:gd name="connsiteY23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52700 w 6219825"/>
              <a:gd name="connsiteY164" fmla="*/ 3495675 h 6934200"/>
              <a:gd name="connsiteX165" fmla="*/ 2590800 w 6219825"/>
              <a:gd name="connsiteY165" fmla="*/ 3486150 h 6934200"/>
              <a:gd name="connsiteX166" fmla="*/ 2628900 w 6219825"/>
              <a:gd name="connsiteY166" fmla="*/ 3467100 h 6934200"/>
              <a:gd name="connsiteX167" fmla="*/ 2762250 w 6219825"/>
              <a:gd name="connsiteY167" fmla="*/ 3448050 h 6934200"/>
              <a:gd name="connsiteX168" fmla="*/ 3209925 w 6219825"/>
              <a:gd name="connsiteY168" fmla="*/ 3457575 h 6934200"/>
              <a:gd name="connsiteX169" fmla="*/ 3267075 w 6219825"/>
              <a:gd name="connsiteY169" fmla="*/ 3467100 h 6934200"/>
              <a:gd name="connsiteX170" fmla="*/ 3419475 w 6219825"/>
              <a:gd name="connsiteY170" fmla="*/ 3486150 h 6934200"/>
              <a:gd name="connsiteX171" fmla="*/ 3514725 w 6219825"/>
              <a:gd name="connsiteY171" fmla="*/ 3514725 h 6934200"/>
              <a:gd name="connsiteX172" fmla="*/ 3543300 w 6219825"/>
              <a:gd name="connsiteY172" fmla="*/ 3524250 h 6934200"/>
              <a:gd name="connsiteX173" fmla="*/ 3581400 w 6219825"/>
              <a:gd name="connsiteY173" fmla="*/ 3533775 h 6934200"/>
              <a:gd name="connsiteX174" fmla="*/ 3676650 w 6219825"/>
              <a:gd name="connsiteY174" fmla="*/ 3562350 h 6934200"/>
              <a:gd name="connsiteX175" fmla="*/ 3714750 w 6219825"/>
              <a:gd name="connsiteY175" fmla="*/ 3571875 h 6934200"/>
              <a:gd name="connsiteX176" fmla="*/ 3876675 w 6219825"/>
              <a:gd name="connsiteY176" fmla="*/ 3581400 h 6934200"/>
              <a:gd name="connsiteX177" fmla="*/ 4038600 w 6219825"/>
              <a:gd name="connsiteY177" fmla="*/ 3600450 h 6934200"/>
              <a:gd name="connsiteX178" fmla="*/ 4391025 w 6219825"/>
              <a:gd name="connsiteY178" fmla="*/ 3609975 h 6934200"/>
              <a:gd name="connsiteX179" fmla="*/ 4533900 w 6219825"/>
              <a:gd name="connsiteY179" fmla="*/ 3657600 h 6934200"/>
              <a:gd name="connsiteX180" fmla="*/ 4572000 w 6219825"/>
              <a:gd name="connsiteY180" fmla="*/ 3676650 h 6934200"/>
              <a:gd name="connsiteX181" fmla="*/ 4657725 w 6219825"/>
              <a:gd name="connsiteY181" fmla="*/ 3714750 h 6934200"/>
              <a:gd name="connsiteX182" fmla="*/ 4762500 w 6219825"/>
              <a:gd name="connsiteY182" fmla="*/ 3743325 h 6934200"/>
              <a:gd name="connsiteX183" fmla="*/ 4991100 w 6219825"/>
              <a:gd name="connsiteY183" fmla="*/ 3762375 h 6934200"/>
              <a:gd name="connsiteX184" fmla="*/ 5076825 w 6219825"/>
              <a:gd name="connsiteY184" fmla="*/ 3790950 h 6934200"/>
              <a:gd name="connsiteX185" fmla="*/ 5105400 w 6219825"/>
              <a:gd name="connsiteY185" fmla="*/ 3800475 h 6934200"/>
              <a:gd name="connsiteX186" fmla="*/ 5200650 w 6219825"/>
              <a:gd name="connsiteY186" fmla="*/ 3838575 h 6934200"/>
              <a:gd name="connsiteX187" fmla="*/ 5257800 w 6219825"/>
              <a:gd name="connsiteY187" fmla="*/ 3886200 h 6934200"/>
              <a:gd name="connsiteX188" fmla="*/ 5295900 w 6219825"/>
              <a:gd name="connsiteY188" fmla="*/ 3943350 h 6934200"/>
              <a:gd name="connsiteX189" fmla="*/ 5334000 w 6219825"/>
              <a:gd name="connsiteY189" fmla="*/ 3981450 h 6934200"/>
              <a:gd name="connsiteX190" fmla="*/ 5343525 w 6219825"/>
              <a:gd name="connsiteY190" fmla="*/ 4010025 h 6934200"/>
              <a:gd name="connsiteX191" fmla="*/ 5410200 w 6219825"/>
              <a:gd name="connsiteY191" fmla="*/ 4067175 h 6934200"/>
              <a:gd name="connsiteX192" fmla="*/ 5438775 w 6219825"/>
              <a:gd name="connsiteY192" fmla="*/ 4076700 h 6934200"/>
              <a:gd name="connsiteX193" fmla="*/ 5495925 w 6219825"/>
              <a:gd name="connsiteY193" fmla="*/ 4133850 h 6934200"/>
              <a:gd name="connsiteX194" fmla="*/ 5562600 w 6219825"/>
              <a:gd name="connsiteY194" fmla="*/ 4171950 h 6934200"/>
              <a:gd name="connsiteX195" fmla="*/ 5591175 w 6219825"/>
              <a:gd name="connsiteY195" fmla="*/ 4229100 h 6934200"/>
              <a:gd name="connsiteX196" fmla="*/ 5600700 w 6219825"/>
              <a:gd name="connsiteY196" fmla="*/ 4257675 h 6934200"/>
              <a:gd name="connsiteX197" fmla="*/ 5619750 w 6219825"/>
              <a:gd name="connsiteY197" fmla="*/ 4295775 h 6934200"/>
              <a:gd name="connsiteX198" fmla="*/ 5629275 w 6219825"/>
              <a:gd name="connsiteY198" fmla="*/ 4333875 h 6934200"/>
              <a:gd name="connsiteX199" fmla="*/ 5648325 w 6219825"/>
              <a:gd name="connsiteY199" fmla="*/ 4362450 h 6934200"/>
              <a:gd name="connsiteX200" fmla="*/ 5657850 w 6219825"/>
              <a:gd name="connsiteY200" fmla="*/ 4391025 h 6934200"/>
              <a:gd name="connsiteX201" fmla="*/ 5695950 w 6219825"/>
              <a:gd name="connsiteY201" fmla="*/ 4448175 h 6934200"/>
              <a:gd name="connsiteX202" fmla="*/ 5705475 w 6219825"/>
              <a:gd name="connsiteY202" fmla="*/ 4495800 h 6934200"/>
              <a:gd name="connsiteX203" fmla="*/ 5734050 w 6219825"/>
              <a:gd name="connsiteY203" fmla="*/ 4524375 h 6934200"/>
              <a:gd name="connsiteX204" fmla="*/ 5753100 w 6219825"/>
              <a:gd name="connsiteY204" fmla="*/ 4562475 h 6934200"/>
              <a:gd name="connsiteX205" fmla="*/ 5772150 w 6219825"/>
              <a:gd name="connsiteY205" fmla="*/ 4619625 h 6934200"/>
              <a:gd name="connsiteX206" fmla="*/ 5781675 w 6219825"/>
              <a:gd name="connsiteY206" fmla="*/ 4648200 h 6934200"/>
              <a:gd name="connsiteX207" fmla="*/ 5791200 w 6219825"/>
              <a:gd name="connsiteY207" fmla="*/ 4676775 h 6934200"/>
              <a:gd name="connsiteX208" fmla="*/ 5810250 w 6219825"/>
              <a:gd name="connsiteY208" fmla="*/ 5029200 h 6934200"/>
              <a:gd name="connsiteX209" fmla="*/ 5819775 w 6219825"/>
              <a:gd name="connsiteY209" fmla="*/ 5095875 h 6934200"/>
              <a:gd name="connsiteX210" fmla="*/ 5829300 w 6219825"/>
              <a:gd name="connsiteY210" fmla="*/ 5229225 h 6934200"/>
              <a:gd name="connsiteX211" fmla="*/ 5848350 w 6219825"/>
              <a:gd name="connsiteY211" fmla="*/ 5353050 h 6934200"/>
              <a:gd name="connsiteX212" fmla="*/ 5867400 w 6219825"/>
              <a:gd name="connsiteY212" fmla="*/ 5448300 h 6934200"/>
              <a:gd name="connsiteX213" fmla="*/ 5886450 w 6219825"/>
              <a:gd name="connsiteY213" fmla="*/ 5686425 h 6934200"/>
              <a:gd name="connsiteX214" fmla="*/ 5895975 w 6219825"/>
              <a:gd name="connsiteY214" fmla="*/ 5772150 h 6934200"/>
              <a:gd name="connsiteX215" fmla="*/ 5905500 w 6219825"/>
              <a:gd name="connsiteY215" fmla="*/ 6600825 h 6934200"/>
              <a:gd name="connsiteX216" fmla="*/ 5934075 w 6219825"/>
              <a:gd name="connsiteY216" fmla="*/ 6686550 h 6934200"/>
              <a:gd name="connsiteX217" fmla="*/ 5962650 w 6219825"/>
              <a:gd name="connsiteY217" fmla="*/ 6781800 h 6934200"/>
              <a:gd name="connsiteX218" fmla="*/ 5972175 w 6219825"/>
              <a:gd name="connsiteY218" fmla="*/ 6810375 h 6934200"/>
              <a:gd name="connsiteX219" fmla="*/ 5981700 w 6219825"/>
              <a:gd name="connsiteY219" fmla="*/ 6838950 h 6934200"/>
              <a:gd name="connsiteX220" fmla="*/ 6000750 w 6219825"/>
              <a:gd name="connsiteY220" fmla="*/ 6867525 h 6934200"/>
              <a:gd name="connsiteX221" fmla="*/ 6048375 w 6219825"/>
              <a:gd name="connsiteY221" fmla="*/ 6934200 h 6934200"/>
              <a:gd name="connsiteX222" fmla="*/ 6153150 w 6219825"/>
              <a:gd name="connsiteY222" fmla="*/ 6924675 h 6934200"/>
              <a:gd name="connsiteX223" fmla="*/ 6172200 w 6219825"/>
              <a:gd name="connsiteY223" fmla="*/ 6886575 h 6934200"/>
              <a:gd name="connsiteX224" fmla="*/ 6191250 w 6219825"/>
              <a:gd name="connsiteY224" fmla="*/ 5934075 h 6934200"/>
              <a:gd name="connsiteX225" fmla="*/ 6219825 w 6219825"/>
              <a:gd name="connsiteY225" fmla="*/ 2743200 h 6934200"/>
              <a:gd name="connsiteX226" fmla="*/ 6210300 w 6219825"/>
              <a:gd name="connsiteY226" fmla="*/ 228600 h 6934200"/>
              <a:gd name="connsiteX227" fmla="*/ 6181725 w 6219825"/>
              <a:gd name="connsiteY227" fmla="*/ 104775 h 6934200"/>
              <a:gd name="connsiteX228" fmla="*/ 6172200 w 6219825"/>
              <a:gd name="connsiteY228" fmla="*/ 47625 h 6934200"/>
              <a:gd name="connsiteX229" fmla="*/ 6096000 w 6219825"/>
              <a:gd name="connsiteY22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90800 w 6219825"/>
              <a:gd name="connsiteY164" fmla="*/ 3486150 h 6934200"/>
              <a:gd name="connsiteX165" fmla="*/ 2628900 w 6219825"/>
              <a:gd name="connsiteY165" fmla="*/ 3467100 h 6934200"/>
              <a:gd name="connsiteX166" fmla="*/ 2762250 w 6219825"/>
              <a:gd name="connsiteY166" fmla="*/ 3448050 h 6934200"/>
              <a:gd name="connsiteX167" fmla="*/ 3209925 w 6219825"/>
              <a:gd name="connsiteY167" fmla="*/ 3457575 h 6934200"/>
              <a:gd name="connsiteX168" fmla="*/ 3267075 w 6219825"/>
              <a:gd name="connsiteY168" fmla="*/ 3467100 h 6934200"/>
              <a:gd name="connsiteX169" fmla="*/ 3419475 w 6219825"/>
              <a:gd name="connsiteY169" fmla="*/ 3486150 h 6934200"/>
              <a:gd name="connsiteX170" fmla="*/ 3514725 w 6219825"/>
              <a:gd name="connsiteY170" fmla="*/ 3514725 h 6934200"/>
              <a:gd name="connsiteX171" fmla="*/ 3543300 w 6219825"/>
              <a:gd name="connsiteY171" fmla="*/ 3524250 h 6934200"/>
              <a:gd name="connsiteX172" fmla="*/ 3581400 w 6219825"/>
              <a:gd name="connsiteY172" fmla="*/ 3533775 h 6934200"/>
              <a:gd name="connsiteX173" fmla="*/ 3676650 w 6219825"/>
              <a:gd name="connsiteY173" fmla="*/ 3562350 h 6934200"/>
              <a:gd name="connsiteX174" fmla="*/ 3714750 w 6219825"/>
              <a:gd name="connsiteY174" fmla="*/ 3571875 h 6934200"/>
              <a:gd name="connsiteX175" fmla="*/ 3876675 w 6219825"/>
              <a:gd name="connsiteY175" fmla="*/ 3581400 h 6934200"/>
              <a:gd name="connsiteX176" fmla="*/ 4038600 w 6219825"/>
              <a:gd name="connsiteY176" fmla="*/ 3600450 h 6934200"/>
              <a:gd name="connsiteX177" fmla="*/ 4391025 w 6219825"/>
              <a:gd name="connsiteY177" fmla="*/ 3609975 h 6934200"/>
              <a:gd name="connsiteX178" fmla="*/ 4533900 w 6219825"/>
              <a:gd name="connsiteY178" fmla="*/ 3657600 h 6934200"/>
              <a:gd name="connsiteX179" fmla="*/ 4572000 w 6219825"/>
              <a:gd name="connsiteY179" fmla="*/ 3676650 h 6934200"/>
              <a:gd name="connsiteX180" fmla="*/ 4657725 w 6219825"/>
              <a:gd name="connsiteY180" fmla="*/ 3714750 h 6934200"/>
              <a:gd name="connsiteX181" fmla="*/ 4762500 w 6219825"/>
              <a:gd name="connsiteY181" fmla="*/ 3743325 h 6934200"/>
              <a:gd name="connsiteX182" fmla="*/ 4991100 w 6219825"/>
              <a:gd name="connsiteY182" fmla="*/ 3762375 h 6934200"/>
              <a:gd name="connsiteX183" fmla="*/ 5076825 w 6219825"/>
              <a:gd name="connsiteY183" fmla="*/ 3790950 h 6934200"/>
              <a:gd name="connsiteX184" fmla="*/ 5105400 w 6219825"/>
              <a:gd name="connsiteY184" fmla="*/ 3800475 h 6934200"/>
              <a:gd name="connsiteX185" fmla="*/ 5200650 w 6219825"/>
              <a:gd name="connsiteY185" fmla="*/ 3838575 h 6934200"/>
              <a:gd name="connsiteX186" fmla="*/ 5257800 w 6219825"/>
              <a:gd name="connsiteY186" fmla="*/ 3886200 h 6934200"/>
              <a:gd name="connsiteX187" fmla="*/ 5295900 w 6219825"/>
              <a:gd name="connsiteY187" fmla="*/ 3943350 h 6934200"/>
              <a:gd name="connsiteX188" fmla="*/ 5334000 w 6219825"/>
              <a:gd name="connsiteY188" fmla="*/ 3981450 h 6934200"/>
              <a:gd name="connsiteX189" fmla="*/ 5343525 w 6219825"/>
              <a:gd name="connsiteY189" fmla="*/ 4010025 h 6934200"/>
              <a:gd name="connsiteX190" fmla="*/ 5410200 w 6219825"/>
              <a:gd name="connsiteY190" fmla="*/ 4067175 h 6934200"/>
              <a:gd name="connsiteX191" fmla="*/ 5438775 w 6219825"/>
              <a:gd name="connsiteY191" fmla="*/ 4076700 h 6934200"/>
              <a:gd name="connsiteX192" fmla="*/ 5495925 w 6219825"/>
              <a:gd name="connsiteY192" fmla="*/ 4133850 h 6934200"/>
              <a:gd name="connsiteX193" fmla="*/ 5562600 w 6219825"/>
              <a:gd name="connsiteY193" fmla="*/ 4171950 h 6934200"/>
              <a:gd name="connsiteX194" fmla="*/ 5591175 w 6219825"/>
              <a:gd name="connsiteY194" fmla="*/ 4229100 h 6934200"/>
              <a:gd name="connsiteX195" fmla="*/ 5600700 w 6219825"/>
              <a:gd name="connsiteY195" fmla="*/ 4257675 h 6934200"/>
              <a:gd name="connsiteX196" fmla="*/ 5619750 w 6219825"/>
              <a:gd name="connsiteY196" fmla="*/ 4295775 h 6934200"/>
              <a:gd name="connsiteX197" fmla="*/ 5629275 w 6219825"/>
              <a:gd name="connsiteY197" fmla="*/ 4333875 h 6934200"/>
              <a:gd name="connsiteX198" fmla="*/ 5648325 w 6219825"/>
              <a:gd name="connsiteY198" fmla="*/ 4362450 h 6934200"/>
              <a:gd name="connsiteX199" fmla="*/ 5657850 w 6219825"/>
              <a:gd name="connsiteY199" fmla="*/ 4391025 h 6934200"/>
              <a:gd name="connsiteX200" fmla="*/ 5695950 w 6219825"/>
              <a:gd name="connsiteY200" fmla="*/ 4448175 h 6934200"/>
              <a:gd name="connsiteX201" fmla="*/ 5705475 w 6219825"/>
              <a:gd name="connsiteY201" fmla="*/ 4495800 h 6934200"/>
              <a:gd name="connsiteX202" fmla="*/ 5734050 w 6219825"/>
              <a:gd name="connsiteY202" fmla="*/ 4524375 h 6934200"/>
              <a:gd name="connsiteX203" fmla="*/ 5753100 w 6219825"/>
              <a:gd name="connsiteY203" fmla="*/ 4562475 h 6934200"/>
              <a:gd name="connsiteX204" fmla="*/ 5772150 w 6219825"/>
              <a:gd name="connsiteY204" fmla="*/ 4619625 h 6934200"/>
              <a:gd name="connsiteX205" fmla="*/ 5781675 w 6219825"/>
              <a:gd name="connsiteY205" fmla="*/ 4648200 h 6934200"/>
              <a:gd name="connsiteX206" fmla="*/ 5791200 w 6219825"/>
              <a:gd name="connsiteY206" fmla="*/ 4676775 h 6934200"/>
              <a:gd name="connsiteX207" fmla="*/ 5810250 w 6219825"/>
              <a:gd name="connsiteY207" fmla="*/ 5029200 h 6934200"/>
              <a:gd name="connsiteX208" fmla="*/ 5819775 w 6219825"/>
              <a:gd name="connsiteY208" fmla="*/ 5095875 h 6934200"/>
              <a:gd name="connsiteX209" fmla="*/ 5829300 w 6219825"/>
              <a:gd name="connsiteY209" fmla="*/ 5229225 h 6934200"/>
              <a:gd name="connsiteX210" fmla="*/ 5848350 w 6219825"/>
              <a:gd name="connsiteY210" fmla="*/ 5353050 h 6934200"/>
              <a:gd name="connsiteX211" fmla="*/ 5867400 w 6219825"/>
              <a:gd name="connsiteY211" fmla="*/ 5448300 h 6934200"/>
              <a:gd name="connsiteX212" fmla="*/ 5886450 w 6219825"/>
              <a:gd name="connsiteY212" fmla="*/ 5686425 h 6934200"/>
              <a:gd name="connsiteX213" fmla="*/ 5895975 w 6219825"/>
              <a:gd name="connsiteY213" fmla="*/ 5772150 h 6934200"/>
              <a:gd name="connsiteX214" fmla="*/ 5905500 w 6219825"/>
              <a:gd name="connsiteY214" fmla="*/ 6600825 h 6934200"/>
              <a:gd name="connsiteX215" fmla="*/ 5934075 w 6219825"/>
              <a:gd name="connsiteY215" fmla="*/ 6686550 h 6934200"/>
              <a:gd name="connsiteX216" fmla="*/ 5962650 w 6219825"/>
              <a:gd name="connsiteY216" fmla="*/ 6781800 h 6934200"/>
              <a:gd name="connsiteX217" fmla="*/ 5972175 w 6219825"/>
              <a:gd name="connsiteY217" fmla="*/ 6810375 h 6934200"/>
              <a:gd name="connsiteX218" fmla="*/ 5981700 w 6219825"/>
              <a:gd name="connsiteY218" fmla="*/ 6838950 h 6934200"/>
              <a:gd name="connsiteX219" fmla="*/ 6000750 w 6219825"/>
              <a:gd name="connsiteY219" fmla="*/ 6867525 h 6934200"/>
              <a:gd name="connsiteX220" fmla="*/ 6048375 w 6219825"/>
              <a:gd name="connsiteY220" fmla="*/ 6934200 h 6934200"/>
              <a:gd name="connsiteX221" fmla="*/ 6153150 w 6219825"/>
              <a:gd name="connsiteY221" fmla="*/ 6924675 h 6934200"/>
              <a:gd name="connsiteX222" fmla="*/ 6172200 w 6219825"/>
              <a:gd name="connsiteY222" fmla="*/ 6886575 h 6934200"/>
              <a:gd name="connsiteX223" fmla="*/ 6191250 w 6219825"/>
              <a:gd name="connsiteY223" fmla="*/ 5934075 h 6934200"/>
              <a:gd name="connsiteX224" fmla="*/ 6219825 w 6219825"/>
              <a:gd name="connsiteY224" fmla="*/ 2743200 h 6934200"/>
              <a:gd name="connsiteX225" fmla="*/ 6210300 w 6219825"/>
              <a:gd name="connsiteY225" fmla="*/ 228600 h 6934200"/>
              <a:gd name="connsiteX226" fmla="*/ 6181725 w 6219825"/>
              <a:gd name="connsiteY226" fmla="*/ 104775 h 6934200"/>
              <a:gd name="connsiteX227" fmla="*/ 6172200 w 6219825"/>
              <a:gd name="connsiteY227" fmla="*/ 47625 h 6934200"/>
              <a:gd name="connsiteX228" fmla="*/ 6096000 w 6219825"/>
              <a:gd name="connsiteY22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590800 w 6219825"/>
              <a:gd name="connsiteY163" fmla="*/ 3486150 h 6934200"/>
              <a:gd name="connsiteX164" fmla="*/ 2628900 w 6219825"/>
              <a:gd name="connsiteY164" fmla="*/ 3467100 h 6934200"/>
              <a:gd name="connsiteX165" fmla="*/ 2762250 w 6219825"/>
              <a:gd name="connsiteY165" fmla="*/ 3448050 h 6934200"/>
              <a:gd name="connsiteX166" fmla="*/ 3209925 w 6219825"/>
              <a:gd name="connsiteY166" fmla="*/ 3457575 h 6934200"/>
              <a:gd name="connsiteX167" fmla="*/ 3267075 w 6219825"/>
              <a:gd name="connsiteY167" fmla="*/ 3467100 h 6934200"/>
              <a:gd name="connsiteX168" fmla="*/ 3419475 w 6219825"/>
              <a:gd name="connsiteY168" fmla="*/ 3486150 h 6934200"/>
              <a:gd name="connsiteX169" fmla="*/ 3514725 w 6219825"/>
              <a:gd name="connsiteY169" fmla="*/ 3514725 h 6934200"/>
              <a:gd name="connsiteX170" fmla="*/ 3543300 w 6219825"/>
              <a:gd name="connsiteY170" fmla="*/ 3524250 h 6934200"/>
              <a:gd name="connsiteX171" fmla="*/ 3581400 w 6219825"/>
              <a:gd name="connsiteY171" fmla="*/ 3533775 h 6934200"/>
              <a:gd name="connsiteX172" fmla="*/ 3676650 w 6219825"/>
              <a:gd name="connsiteY172" fmla="*/ 3562350 h 6934200"/>
              <a:gd name="connsiteX173" fmla="*/ 3714750 w 6219825"/>
              <a:gd name="connsiteY173" fmla="*/ 3571875 h 6934200"/>
              <a:gd name="connsiteX174" fmla="*/ 3876675 w 6219825"/>
              <a:gd name="connsiteY174" fmla="*/ 3581400 h 6934200"/>
              <a:gd name="connsiteX175" fmla="*/ 4038600 w 6219825"/>
              <a:gd name="connsiteY175" fmla="*/ 3600450 h 6934200"/>
              <a:gd name="connsiteX176" fmla="*/ 4391025 w 6219825"/>
              <a:gd name="connsiteY176" fmla="*/ 3609975 h 6934200"/>
              <a:gd name="connsiteX177" fmla="*/ 4533900 w 6219825"/>
              <a:gd name="connsiteY177" fmla="*/ 3657600 h 6934200"/>
              <a:gd name="connsiteX178" fmla="*/ 4572000 w 6219825"/>
              <a:gd name="connsiteY178" fmla="*/ 3676650 h 6934200"/>
              <a:gd name="connsiteX179" fmla="*/ 4657725 w 6219825"/>
              <a:gd name="connsiteY179" fmla="*/ 3714750 h 6934200"/>
              <a:gd name="connsiteX180" fmla="*/ 4762500 w 6219825"/>
              <a:gd name="connsiteY180" fmla="*/ 3743325 h 6934200"/>
              <a:gd name="connsiteX181" fmla="*/ 4991100 w 6219825"/>
              <a:gd name="connsiteY181" fmla="*/ 3762375 h 6934200"/>
              <a:gd name="connsiteX182" fmla="*/ 5076825 w 6219825"/>
              <a:gd name="connsiteY182" fmla="*/ 3790950 h 6934200"/>
              <a:gd name="connsiteX183" fmla="*/ 5105400 w 6219825"/>
              <a:gd name="connsiteY183" fmla="*/ 3800475 h 6934200"/>
              <a:gd name="connsiteX184" fmla="*/ 5200650 w 6219825"/>
              <a:gd name="connsiteY184" fmla="*/ 3838575 h 6934200"/>
              <a:gd name="connsiteX185" fmla="*/ 5257800 w 6219825"/>
              <a:gd name="connsiteY185" fmla="*/ 3886200 h 6934200"/>
              <a:gd name="connsiteX186" fmla="*/ 5295900 w 6219825"/>
              <a:gd name="connsiteY186" fmla="*/ 3943350 h 6934200"/>
              <a:gd name="connsiteX187" fmla="*/ 5334000 w 6219825"/>
              <a:gd name="connsiteY187" fmla="*/ 3981450 h 6934200"/>
              <a:gd name="connsiteX188" fmla="*/ 5343525 w 6219825"/>
              <a:gd name="connsiteY188" fmla="*/ 4010025 h 6934200"/>
              <a:gd name="connsiteX189" fmla="*/ 5410200 w 6219825"/>
              <a:gd name="connsiteY189" fmla="*/ 4067175 h 6934200"/>
              <a:gd name="connsiteX190" fmla="*/ 5438775 w 6219825"/>
              <a:gd name="connsiteY190" fmla="*/ 4076700 h 6934200"/>
              <a:gd name="connsiteX191" fmla="*/ 5495925 w 6219825"/>
              <a:gd name="connsiteY191" fmla="*/ 4133850 h 6934200"/>
              <a:gd name="connsiteX192" fmla="*/ 5562600 w 6219825"/>
              <a:gd name="connsiteY192" fmla="*/ 4171950 h 6934200"/>
              <a:gd name="connsiteX193" fmla="*/ 5591175 w 6219825"/>
              <a:gd name="connsiteY193" fmla="*/ 4229100 h 6934200"/>
              <a:gd name="connsiteX194" fmla="*/ 5600700 w 6219825"/>
              <a:gd name="connsiteY194" fmla="*/ 4257675 h 6934200"/>
              <a:gd name="connsiteX195" fmla="*/ 5619750 w 6219825"/>
              <a:gd name="connsiteY195" fmla="*/ 4295775 h 6934200"/>
              <a:gd name="connsiteX196" fmla="*/ 5629275 w 6219825"/>
              <a:gd name="connsiteY196" fmla="*/ 4333875 h 6934200"/>
              <a:gd name="connsiteX197" fmla="*/ 5648325 w 6219825"/>
              <a:gd name="connsiteY197" fmla="*/ 4362450 h 6934200"/>
              <a:gd name="connsiteX198" fmla="*/ 5657850 w 6219825"/>
              <a:gd name="connsiteY198" fmla="*/ 4391025 h 6934200"/>
              <a:gd name="connsiteX199" fmla="*/ 5695950 w 6219825"/>
              <a:gd name="connsiteY199" fmla="*/ 4448175 h 6934200"/>
              <a:gd name="connsiteX200" fmla="*/ 5705475 w 6219825"/>
              <a:gd name="connsiteY200" fmla="*/ 4495800 h 6934200"/>
              <a:gd name="connsiteX201" fmla="*/ 5734050 w 6219825"/>
              <a:gd name="connsiteY201" fmla="*/ 4524375 h 6934200"/>
              <a:gd name="connsiteX202" fmla="*/ 5753100 w 6219825"/>
              <a:gd name="connsiteY202" fmla="*/ 4562475 h 6934200"/>
              <a:gd name="connsiteX203" fmla="*/ 5772150 w 6219825"/>
              <a:gd name="connsiteY203" fmla="*/ 4619625 h 6934200"/>
              <a:gd name="connsiteX204" fmla="*/ 5781675 w 6219825"/>
              <a:gd name="connsiteY204" fmla="*/ 4648200 h 6934200"/>
              <a:gd name="connsiteX205" fmla="*/ 5791200 w 6219825"/>
              <a:gd name="connsiteY205" fmla="*/ 4676775 h 6934200"/>
              <a:gd name="connsiteX206" fmla="*/ 5810250 w 6219825"/>
              <a:gd name="connsiteY206" fmla="*/ 5029200 h 6934200"/>
              <a:gd name="connsiteX207" fmla="*/ 5819775 w 6219825"/>
              <a:gd name="connsiteY207" fmla="*/ 5095875 h 6934200"/>
              <a:gd name="connsiteX208" fmla="*/ 5829300 w 6219825"/>
              <a:gd name="connsiteY208" fmla="*/ 5229225 h 6934200"/>
              <a:gd name="connsiteX209" fmla="*/ 5848350 w 6219825"/>
              <a:gd name="connsiteY209" fmla="*/ 5353050 h 6934200"/>
              <a:gd name="connsiteX210" fmla="*/ 5867400 w 6219825"/>
              <a:gd name="connsiteY210" fmla="*/ 5448300 h 6934200"/>
              <a:gd name="connsiteX211" fmla="*/ 5886450 w 6219825"/>
              <a:gd name="connsiteY211" fmla="*/ 5686425 h 6934200"/>
              <a:gd name="connsiteX212" fmla="*/ 5895975 w 6219825"/>
              <a:gd name="connsiteY212" fmla="*/ 5772150 h 6934200"/>
              <a:gd name="connsiteX213" fmla="*/ 5905500 w 6219825"/>
              <a:gd name="connsiteY213" fmla="*/ 6600825 h 6934200"/>
              <a:gd name="connsiteX214" fmla="*/ 5934075 w 6219825"/>
              <a:gd name="connsiteY214" fmla="*/ 6686550 h 6934200"/>
              <a:gd name="connsiteX215" fmla="*/ 5962650 w 6219825"/>
              <a:gd name="connsiteY215" fmla="*/ 6781800 h 6934200"/>
              <a:gd name="connsiteX216" fmla="*/ 5972175 w 6219825"/>
              <a:gd name="connsiteY216" fmla="*/ 6810375 h 6934200"/>
              <a:gd name="connsiteX217" fmla="*/ 5981700 w 6219825"/>
              <a:gd name="connsiteY217" fmla="*/ 6838950 h 6934200"/>
              <a:gd name="connsiteX218" fmla="*/ 6000750 w 6219825"/>
              <a:gd name="connsiteY218" fmla="*/ 6867525 h 6934200"/>
              <a:gd name="connsiteX219" fmla="*/ 6048375 w 6219825"/>
              <a:gd name="connsiteY219" fmla="*/ 6934200 h 6934200"/>
              <a:gd name="connsiteX220" fmla="*/ 6153150 w 6219825"/>
              <a:gd name="connsiteY220" fmla="*/ 6924675 h 6934200"/>
              <a:gd name="connsiteX221" fmla="*/ 6172200 w 6219825"/>
              <a:gd name="connsiteY221" fmla="*/ 6886575 h 6934200"/>
              <a:gd name="connsiteX222" fmla="*/ 6191250 w 6219825"/>
              <a:gd name="connsiteY222" fmla="*/ 5934075 h 6934200"/>
              <a:gd name="connsiteX223" fmla="*/ 6219825 w 6219825"/>
              <a:gd name="connsiteY223" fmla="*/ 2743200 h 6934200"/>
              <a:gd name="connsiteX224" fmla="*/ 6210300 w 6219825"/>
              <a:gd name="connsiteY224" fmla="*/ 228600 h 6934200"/>
              <a:gd name="connsiteX225" fmla="*/ 6181725 w 6219825"/>
              <a:gd name="connsiteY225" fmla="*/ 104775 h 6934200"/>
              <a:gd name="connsiteX226" fmla="*/ 6172200 w 6219825"/>
              <a:gd name="connsiteY226" fmla="*/ 47625 h 6934200"/>
              <a:gd name="connsiteX227" fmla="*/ 6096000 w 6219825"/>
              <a:gd name="connsiteY22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438400 w 6219825"/>
              <a:gd name="connsiteY161" fmla="*/ 3552825 h 6934200"/>
              <a:gd name="connsiteX162" fmla="*/ 2590800 w 6219825"/>
              <a:gd name="connsiteY162" fmla="*/ 3486150 h 6934200"/>
              <a:gd name="connsiteX163" fmla="*/ 2628900 w 6219825"/>
              <a:gd name="connsiteY163" fmla="*/ 3467100 h 6934200"/>
              <a:gd name="connsiteX164" fmla="*/ 2762250 w 6219825"/>
              <a:gd name="connsiteY164" fmla="*/ 3448050 h 6934200"/>
              <a:gd name="connsiteX165" fmla="*/ 3209925 w 6219825"/>
              <a:gd name="connsiteY165" fmla="*/ 3457575 h 6934200"/>
              <a:gd name="connsiteX166" fmla="*/ 3267075 w 6219825"/>
              <a:gd name="connsiteY166" fmla="*/ 3467100 h 6934200"/>
              <a:gd name="connsiteX167" fmla="*/ 3419475 w 6219825"/>
              <a:gd name="connsiteY167" fmla="*/ 3486150 h 6934200"/>
              <a:gd name="connsiteX168" fmla="*/ 3514725 w 6219825"/>
              <a:gd name="connsiteY168" fmla="*/ 3514725 h 6934200"/>
              <a:gd name="connsiteX169" fmla="*/ 3543300 w 6219825"/>
              <a:gd name="connsiteY169" fmla="*/ 3524250 h 6934200"/>
              <a:gd name="connsiteX170" fmla="*/ 3581400 w 6219825"/>
              <a:gd name="connsiteY170" fmla="*/ 3533775 h 6934200"/>
              <a:gd name="connsiteX171" fmla="*/ 3676650 w 6219825"/>
              <a:gd name="connsiteY171" fmla="*/ 3562350 h 6934200"/>
              <a:gd name="connsiteX172" fmla="*/ 3714750 w 6219825"/>
              <a:gd name="connsiteY172" fmla="*/ 3571875 h 6934200"/>
              <a:gd name="connsiteX173" fmla="*/ 3876675 w 6219825"/>
              <a:gd name="connsiteY173" fmla="*/ 3581400 h 6934200"/>
              <a:gd name="connsiteX174" fmla="*/ 4038600 w 6219825"/>
              <a:gd name="connsiteY174" fmla="*/ 3600450 h 6934200"/>
              <a:gd name="connsiteX175" fmla="*/ 4391025 w 6219825"/>
              <a:gd name="connsiteY175" fmla="*/ 3609975 h 6934200"/>
              <a:gd name="connsiteX176" fmla="*/ 4533900 w 6219825"/>
              <a:gd name="connsiteY176" fmla="*/ 3657600 h 6934200"/>
              <a:gd name="connsiteX177" fmla="*/ 4572000 w 6219825"/>
              <a:gd name="connsiteY177" fmla="*/ 3676650 h 6934200"/>
              <a:gd name="connsiteX178" fmla="*/ 4657725 w 6219825"/>
              <a:gd name="connsiteY178" fmla="*/ 3714750 h 6934200"/>
              <a:gd name="connsiteX179" fmla="*/ 4762500 w 6219825"/>
              <a:gd name="connsiteY179" fmla="*/ 3743325 h 6934200"/>
              <a:gd name="connsiteX180" fmla="*/ 4991100 w 6219825"/>
              <a:gd name="connsiteY180" fmla="*/ 3762375 h 6934200"/>
              <a:gd name="connsiteX181" fmla="*/ 5076825 w 6219825"/>
              <a:gd name="connsiteY181" fmla="*/ 3790950 h 6934200"/>
              <a:gd name="connsiteX182" fmla="*/ 5105400 w 6219825"/>
              <a:gd name="connsiteY182" fmla="*/ 3800475 h 6934200"/>
              <a:gd name="connsiteX183" fmla="*/ 5200650 w 6219825"/>
              <a:gd name="connsiteY183" fmla="*/ 3838575 h 6934200"/>
              <a:gd name="connsiteX184" fmla="*/ 5257800 w 6219825"/>
              <a:gd name="connsiteY184" fmla="*/ 3886200 h 6934200"/>
              <a:gd name="connsiteX185" fmla="*/ 5295900 w 6219825"/>
              <a:gd name="connsiteY185" fmla="*/ 3943350 h 6934200"/>
              <a:gd name="connsiteX186" fmla="*/ 5334000 w 6219825"/>
              <a:gd name="connsiteY186" fmla="*/ 3981450 h 6934200"/>
              <a:gd name="connsiteX187" fmla="*/ 5343525 w 6219825"/>
              <a:gd name="connsiteY187" fmla="*/ 4010025 h 6934200"/>
              <a:gd name="connsiteX188" fmla="*/ 5410200 w 6219825"/>
              <a:gd name="connsiteY188" fmla="*/ 4067175 h 6934200"/>
              <a:gd name="connsiteX189" fmla="*/ 5438775 w 6219825"/>
              <a:gd name="connsiteY189" fmla="*/ 4076700 h 6934200"/>
              <a:gd name="connsiteX190" fmla="*/ 5495925 w 6219825"/>
              <a:gd name="connsiteY190" fmla="*/ 4133850 h 6934200"/>
              <a:gd name="connsiteX191" fmla="*/ 5562600 w 6219825"/>
              <a:gd name="connsiteY191" fmla="*/ 4171950 h 6934200"/>
              <a:gd name="connsiteX192" fmla="*/ 5591175 w 6219825"/>
              <a:gd name="connsiteY192" fmla="*/ 4229100 h 6934200"/>
              <a:gd name="connsiteX193" fmla="*/ 5600700 w 6219825"/>
              <a:gd name="connsiteY193" fmla="*/ 4257675 h 6934200"/>
              <a:gd name="connsiteX194" fmla="*/ 5619750 w 6219825"/>
              <a:gd name="connsiteY194" fmla="*/ 4295775 h 6934200"/>
              <a:gd name="connsiteX195" fmla="*/ 5629275 w 6219825"/>
              <a:gd name="connsiteY195" fmla="*/ 4333875 h 6934200"/>
              <a:gd name="connsiteX196" fmla="*/ 5648325 w 6219825"/>
              <a:gd name="connsiteY196" fmla="*/ 4362450 h 6934200"/>
              <a:gd name="connsiteX197" fmla="*/ 5657850 w 6219825"/>
              <a:gd name="connsiteY197" fmla="*/ 4391025 h 6934200"/>
              <a:gd name="connsiteX198" fmla="*/ 5695950 w 6219825"/>
              <a:gd name="connsiteY198" fmla="*/ 4448175 h 6934200"/>
              <a:gd name="connsiteX199" fmla="*/ 5705475 w 6219825"/>
              <a:gd name="connsiteY199" fmla="*/ 4495800 h 6934200"/>
              <a:gd name="connsiteX200" fmla="*/ 5734050 w 6219825"/>
              <a:gd name="connsiteY200" fmla="*/ 4524375 h 6934200"/>
              <a:gd name="connsiteX201" fmla="*/ 5753100 w 6219825"/>
              <a:gd name="connsiteY201" fmla="*/ 4562475 h 6934200"/>
              <a:gd name="connsiteX202" fmla="*/ 5772150 w 6219825"/>
              <a:gd name="connsiteY202" fmla="*/ 4619625 h 6934200"/>
              <a:gd name="connsiteX203" fmla="*/ 5781675 w 6219825"/>
              <a:gd name="connsiteY203" fmla="*/ 4648200 h 6934200"/>
              <a:gd name="connsiteX204" fmla="*/ 5791200 w 6219825"/>
              <a:gd name="connsiteY204" fmla="*/ 4676775 h 6934200"/>
              <a:gd name="connsiteX205" fmla="*/ 5810250 w 6219825"/>
              <a:gd name="connsiteY205" fmla="*/ 5029200 h 6934200"/>
              <a:gd name="connsiteX206" fmla="*/ 5819775 w 6219825"/>
              <a:gd name="connsiteY206" fmla="*/ 5095875 h 6934200"/>
              <a:gd name="connsiteX207" fmla="*/ 5829300 w 6219825"/>
              <a:gd name="connsiteY207" fmla="*/ 5229225 h 6934200"/>
              <a:gd name="connsiteX208" fmla="*/ 5848350 w 6219825"/>
              <a:gd name="connsiteY208" fmla="*/ 5353050 h 6934200"/>
              <a:gd name="connsiteX209" fmla="*/ 5867400 w 6219825"/>
              <a:gd name="connsiteY209" fmla="*/ 5448300 h 6934200"/>
              <a:gd name="connsiteX210" fmla="*/ 5886450 w 6219825"/>
              <a:gd name="connsiteY210" fmla="*/ 5686425 h 6934200"/>
              <a:gd name="connsiteX211" fmla="*/ 5895975 w 6219825"/>
              <a:gd name="connsiteY211" fmla="*/ 5772150 h 6934200"/>
              <a:gd name="connsiteX212" fmla="*/ 5905500 w 6219825"/>
              <a:gd name="connsiteY212" fmla="*/ 6600825 h 6934200"/>
              <a:gd name="connsiteX213" fmla="*/ 5934075 w 6219825"/>
              <a:gd name="connsiteY213" fmla="*/ 6686550 h 6934200"/>
              <a:gd name="connsiteX214" fmla="*/ 5962650 w 6219825"/>
              <a:gd name="connsiteY214" fmla="*/ 6781800 h 6934200"/>
              <a:gd name="connsiteX215" fmla="*/ 5972175 w 6219825"/>
              <a:gd name="connsiteY215" fmla="*/ 6810375 h 6934200"/>
              <a:gd name="connsiteX216" fmla="*/ 5981700 w 6219825"/>
              <a:gd name="connsiteY216" fmla="*/ 6838950 h 6934200"/>
              <a:gd name="connsiteX217" fmla="*/ 6000750 w 6219825"/>
              <a:gd name="connsiteY217" fmla="*/ 6867525 h 6934200"/>
              <a:gd name="connsiteX218" fmla="*/ 6048375 w 6219825"/>
              <a:gd name="connsiteY218" fmla="*/ 6934200 h 6934200"/>
              <a:gd name="connsiteX219" fmla="*/ 6153150 w 6219825"/>
              <a:gd name="connsiteY219" fmla="*/ 6924675 h 6934200"/>
              <a:gd name="connsiteX220" fmla="*/ 6172200 w 6219825"/>
              <a:gd name="connsiteY220" fmla="*/ 6886575 h 6934200"/>
              <a:gd name="connsiteX221" fmla="*/ 6191250 w 6219825"/>
              <a:gd name="connsiteY221" fmla="*/ 5934075 h 6934200"/>
              <a:gd name="connsiteX222" fmla="*/ 6219825 w 6219825"/>
              <a:gd name="connsiteY222" fmla="*/ 2743200 h 6934200"/>
              <a:gd name="connsiteX223" fmla="*/ 6210300 w 6219825"/>
              <a:gd name="connsiteY223" fmla="*/ 228600 h 6934200"/>
              <a:gd name="connsiteX224" fmla="*/ 6181725 w 6219825"/>
              <a:gd name="connsiteY224" fmla="*/ 104775 h 6934200"/>
              <a:gd name="connsiteX225" fmla="*/ 6172200 w 6219825"/>
              <a:gd name="connsiteY225" fmla="*/ 47625 h 6934200"/>
              <a:gd name="connsiteX226" fmla="*/ 6096000 w 6219825"/>
              <a:gd name="connsiteY22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438400 w 6219825"/>
              <a:gd name="connsiteY160" fmla="*/ 3552825 h 6934200"/>
              <a:gd name="connsiteX161" fmla="*/ 2590800 w 6219825"/>
              <a:gd name="connsiteY161" fmla="*/ 3486150 h 6934200"/>
              <a:gd name="connsiteX162" fmla="*/ 2628900 w 6219825"/>
              <a:gd name="connsiteY162" fmla="*/ 3467100 h 6934200"/>
              <a:gd name="connsiteX163" fmla="*/ 2762250 w 6219825"/>
              <a:gd name="connsiteY163" fmla="*/ 3448050 h 6934200"/>
              <a:gd name="connsiteX164" fmla="*/ 3209925 w 6219825"/>
              <a:gd name="connsiteY164" fmla="*/ 3457575 h 6934200"/>
              <a:gd name="connsiteX165" fmla="*/ 3267075 w 6219825"/>
              <a:gd name="connsiteY165" fmla="*/ 3467100 h 6934200"/>
              <a:gd name="connsiteX166" fmla="*/ 3419475 w 6219825"/>
              <a:gd name="connsiteY166" fmla="*/ 3486150 h 6934200"/>
              <a:gd name="connsiteX167" fmla="*/ 3514725 w 6219825"/>
              <a:gd name="connsiteY167" fmla="*/ 3514725 h 6934200"/>
              <a:gd name="connsiteX168" fmla="*/ 3543300 w 6219825"/>
              <a:gd name="connsiteY168" fmla="*/ 3524250 h 6934200"/>
              <a:gd name="connsiteX169" fmla="*/ 3581400 w 6219825"/>
              <a:gd name="connsiteY169" fmla="*/ 3533775 h 6934200"/>
              <a:gd name="connsiteX170" fmla="*/ 3676650 w 6219825"/>
              <a:gd name="connsiteY170" fmla="*/ 3562350 h 6934200"/>
              <a:gd name="connsiteX171" fmla="*/ 3714750 w 6219825"/>
              <a:gd name="connsiteY171" fmla="*/ 3571875 h 6934200"/>
              <a:gd name="connsiteX172" fmla="*/ 3876675 w 6219825"/>
              <a:gd name="connsiteY172" fmla="*/ 3581400 h 6934200"/>
              <a:gd name="connsiteX173" fmla="*/ 4038600 w 6219825"/>
              <a:gd name="connsiteY173" fmla="*/ 3600450 h 6934200"/>
              <a:gd name="connsiteX174" fmla="*/ 4391025 w 6219825"/>
              <a:gd name="connsiteY174" fmla="*/ 3609975 h 6934200"/>
              <a:gd name="connsiteX175" fmla="*/ 4533900 w 6219825"/>
              <a:gd name="connsiteY175" fmla="*/ 3657600 h 6934200"/>
              <a:gd name="connsiteX176" fmla="*/ 4572000 w 6219825"/>
              <a:gd name="connsiteY176" fmla="*/ 3676650 h 6934200"/>
              <a:gd name="connsiteX177" fmla="*/ 4657725 w 6219825"/>
              <a:gd name="connsiteY177" fmla="*/ 3714750 h 6934200"/>
              <a:gd name="connsiteX178" fmla="*/ 4762500 w 6219825"/>
              <a:gd name="connsiteY178" fmla="*/ 3743325 h 6934200"/>
              <a:gd name="connsiteX179" fmla="*/ 4991100 w 6219825"/>
              <a:gd name="connsiteY179" fmla="*/ 3762375 h 6934200"/>
              <a:gd name="connsiteX180" fmla="*/ 5076825 w 6219825"/>
              <a:gd name="connsiteY180" fmla="*/ 3790950 h 6934200"/>
              <a:gd name="connsiteX181" fmla="*/ 5105400 w 6219825"/>
              <a:gd name="connsiteY181" fmla="*/ 3800475 h 6934200"/>
              <a:gd name="connsiteX182" fmla="*/ 5200650 w 6219825"/>
              <a:gd name="connsiteY182" fmla="*/ 3838575 h 6934200"/>
              <a:gd name="connsiteX183" fmla="*/ 5257800 w 6219825"/>
              <a:gd name="connsiteY183" fmla="*/ 3886200 h 6934200"/>
              <a:gd name="connsiteX184" fmla="*/ 5295900 w 6219825"/>
              <a:gd name="connsiteY184" fmla="*/ 3943350 h 6934200"/>
              <a:gd name="connsiteX185" fmla="*/ 5334000 w 6219825"/>
              <a:gd name="connsiteY185" fmla="*/ 3981450 h 6934200"/>
              <a:gd name="connsiteX186" fmla="*/ 5343525 w 6219825"/>
              <a:gd name="connsiteY186" fmla="*/ 4010025 h 6934200"/>
              <a:gd name="connsiteX187" fmla="*/ 5410200 w 6219825"/>
              <a:gd name="connsiteY187" fmla="*/ 4067175 h 6934200"/>
              <a:gd name="connsiteX188" fmla="*/ 5438775 w 6219825"/>
              <a:gd name="connsiteY188" fmla="*/ 4076700 h 6934200"/>
              <a:gd name="connsiteX189" fmla="*/ 5495925 w 6219825"/>
              <a:gd name="connsiteY189" fmla="*/ 4133850 h 6934200"/>
              <a:gd name="connsiteX190" fmla="*/ 5562600 w 6219825"/>
              <a:gd name="connsiteY190" fmla="*/ 4171950 h 6934200"/>
              <a:gd name="connsiteX191" fmla="*/ 5591175 w 6219825"/>
              <a:gd name="connsiteY191" fmla="*/ 4229100 h 6934200"/>
              <a:gd name="connsiteX192" fmla="*/ 5600700 w 6219825"/>
              <a:gd name="connsiteY192" fmla="*/ 4257675 h 6934200"/>
              <a:gd name="connsiteX193" fmla="*/ 5619750 w 6219825"/>
              <a:gd name="connsiteY193" fmla="*/ 4295775 h 6934200"/>
              <a:gd name="connsiteX194" fmla="*/ 5629275 w 6219825"/>
              <a:gd name="connsiteY194" fmla="*/ 4333875 h 6934200"/>
              <a:gd name="connsiteX195" fmla="*/ 5648325 w 6219825"/>
              <a:gd name="connsiteY195" fmla="*/ 4362450 h 6934200"/>
              <a:gd name="connsiteX196" fmla="*/ 5657850 w 6219825"/>
              <a:gd name="connsiteY196" fmla="*/ 4391025 h 6934200"/>
              <a:gd name="connsiteX197" fmla="*/ 5695950 w 6219825"/>
              <a:gd name="connsiteY197" fmla="*/ 4448175 h 6934200"/>
              <a:gd name="connsiteX198" fmla="*/ 5705475 w 6219825"/>
              <a:gd name="connsiteY198" fmla="*/ 4495800 h 6934200"/>
              <a:gd name="connsiteX199" fmla="*/ 5734050 w 6219825"/>
              <a:gd name="connsiteY199" fmla="*/ 4524375 h 6934200"/>
              <a:gd name="connsiteX200" fmla="*/ 5753100 w 6219825"/>
              <a:gd name="connsiteY200" fmla="*/ 4562475 h 6934200"/>
              <a:gd name="connsiteX201" fmla="*/ 5772150 w 6219825"/>
              <a:gd name="connsiteY201" fmla="*/ 4619625 h 6934200"/>
              <a:gd name="connsiteX202" fmla="*/ 5781675 w 6219825"/>
              <a:gd name="connsiteY202" fmla="*/ 4648200 h 6934200"/>
              <a:gd name="connsiteX203" fmla="*/ 5791200 w 6219825"/>
              <a:gd name="connsiteY203" fmla="*/ 4676775 h 6934200"/>
              <a:gd name="connsiteX204" fmla="*/ 5810250 w 6219825"/>
              <a:gd name="connsiteY204" fmla="*/ 5029200 h 6934200"/>
              <a:gd name="connsiteX205" fmla="*/ 5819775 w 6219825"/>
              <a:gd name="connsiteY205" fmla="*/ 5095875 h 6934200"/>
              <a:gd name="connsiteX206" fmla="*/ 5829300 w 6219825"/>
              <a:gd name="connsiteY206" fmla="*/ 5229225 h 6934200"/>
              <a:gd name="connsiteX207" fmla="*/ 5848350 w 6219825"/>
              <a:gd name="connsiteY207" fmla="*/ 5353050 h 6934200"/>
              <a:gd name="connsiteX208" fmla="*/ 5867400 w 6219825"/>
              <a:gd name="connsiteY208" fmla="*/ 5448300 h 6934200"/>
              <a:gd name="connsiteX209" fmla="*/ 5886450 w 6219825"/>
              <a:gd name="connsiteY209" fmla="*/ 5686425 h 6934200"/>
              <a:gd name="connsiteX210" fmla="*/ 5895975 w 6219825"/>
              <a:gd name="connsiteY210" fmla="*/ 5772150 h 6934200"/>
              <a:gd name="connsiteX211" fmla="*/ 5905500 w 6219825"/>
              <a:gd name="connsiteY211" fmla="*/ 6600825 h 6934200"/>
              <a:gd name="connsiteX212" fmla="*/ 5934075 w 6219825"/>
              <a:gd name="connsiteY212" fmla="*/ 6686550 h 6934200"/>
              <a:gd name="connsiteX213" fmla="*/ 5962650 w 6219825"/>
              <a:gd name="connsiteY213" fmla="*/ 6781800 h 6934200"/>
              <a:gd name="connsiteX214" fmla="*/ 5972175 w 6219825"/>
              <a:gd name="connsiteY214" fmla="*/ 6810375 h 6934200"/>
              <a:gd name="connsiteX215" fmla="*/ 5981700 w 6219825"/>
              <a:gd name="connsiteY215" fmla="*/ 6838950 h 6934200"/>
              <a:gd name="connsiteX216" fmla="*/ 6000750 w 6219825"/>
              <a:gd name="connsiteY216" fmla="*/ 6867525 h 6934200"/>
              <a:gd name="connsiteX217" fmla="*/ 6048375 w 6219825"/>
              <a:gd name="connsiteY217" fmla="*/ 6934200 h 6934200"/>
              <a:gd name="connsiteX218" fmla="*/ 6153150 w 6219825"/>
              <a:gd name="connsiteY218" fmla="*/ 6924675 h 6934200"/>
              <a:gd name="connsiteX219" fmla="*/ 6172200 w 6219825"/>
              <a:gd name="connsiteY219" fmla="*/ 6886575 h 6934200"/>
              <a:gd name="connsiteX220" fmla="*/ 6191250 w 6219825"/>
              <a:gd name="connsiteY220" fmla="*/ 5934075 h 6934200"/>
              <a:gd name="connsiteX221" fmla="*/ 6219825 w 6219825"/>
              <a:gd name="connsiteY221" fmla="*/ 2743200 h 6934200"/>
              <a:gd name="connsiteX222" fmla="*/ 6210300 w 6219825"/>
              <a:gd name="connsiteY222" fmla="*/ 228600 h 6934200"/>
              <a:gd name="connsiteX223" fmla="*/ 6181725 w 6219825"/>
              <a:gd name="connsiteY223" fmla="*/ 104775 h 6934200"/>
              <a:gd name="connsiteX224" fmla="*/ 6172200 w 6219825"/>
              <a:gd name="connsiteY224" fmla="*/ 47625 h 6934200"/>
              <a:gd name="connsiteX225" fmla="*/ 6096000 w 6219825"/>
              <a:gd name="connsiteY22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76475 w 6219825"/>
              <a:gd name="connsiteY158" fmla="*/ 3609975 h 6934200"/>
              <a:gd name="connsiteX159" fmla="*/ 2438400 w 6219825"/>
              <a:gd name="connsiteY159" fmla="*/ 3552825 h 6934200"/>
              <a:gd name="connsiteX160" fmla="*/ 2590800 w 6219825"/>
              <a:gd name="connsiteY160" fmla="*/ 3486150 h 6934200"/>
              <a:gd name="connsiteX161" fmla="*/ 2628900 w 6219825"/>
              <a:gd name="connsiteY161" fmla="*/ 3467100 h 6934200"/>
              <a:gd name="connsiteX162" fmla="*/ 2762250 w 6219825"/>
              <a:gd name="connsiteY162" fmla="*/ 3448050 h 6934200"/>
              <a:gd name="connsiteX163" fmla="*/ 3209925 w 6219825"/>
              <a:gd name="connsiteY163" fmla="*/ 3457575 h 6934200"/>
              <a:gd name="connsiteX164" fmla="*/ 3267075 w 6219825"/>
              <a:gd name="connsiteY164" fmla="*/ 3467100 h 6934200"/>
              <a:gd name="connsiteX165" fmla="*/ 3419475 w 6219825"/>
              <a:gd name="connsiteY165" fmla="*/ 3486150 h 6934200"/>
              <a:gd name="connsiteX166" fmla="*/ 3514725 w 6219825"/>
              <a:gd name="connsiteY166" fmla="*/ 3514725 h 6934200"/>
              <a:gd name="connsiteX167" fmla="*/ 3543300 w 6219825"/>
              <a:gd name="connsiteY167" fmla="*/ 3524250 h 6934200"/>
              <a:gd name="connsiteX168" fmla="*/ 3581400 w 6219825"/>
              <a:gd name="connsiteY168" fmla="*/ 3533775 h 6934200"/>
              <a:gd name="connsiteX169" fmla="*/ 3676650 w 6219825"/>
              <a:gd name="connsiteY169" fmla="*/ 3562350 h 6934200"/>
              <a:gd name="connsiteX170" fmla="*/ 3714750 w 6219825"/>
              <a:gd name="connsiteY170" fmla="*/ 3571875 h 6934200"/>
              <a:gd name="connsiteX171" fmla="*/ 3876675 w 6219825"/>
              <a:gd name="connsiteY171" fmla="*/ 3581400 h 6934200"/>
              <a:gd name="connsiteX172" fmla="*/ 4038600 w 6219825"/>
              <a:gd name="connsiteY172" fmla="*/ 3600450 h 6934200"/>
              <a:gd name="connsiteX173" fmla="*/ 4391025 w 6219825"/>
              <a:gd name="connsiteY173" fmla="*/ 3609975 h 6934200"/>
              <a:gd name="connsiteX174" fmla="*/ 4533900 w 6219825"/>
              <a:gd name="connsiteY174" fmla="*/ 3657600 h 6934200"/>
              <a:gd name="connsiteX175" fmla="*/ 4572000 w 6219825"/>
              <a:gd name="connsiteY175" fmla="*/ 3676650 h 6934200"/>
              <a:gd name="connsiteX176" fmla="*/ 4657725 w 6219825"/>
              <a:gd name="connsiteY176" fmla="*/ 3714750 h 6934200"/>
              <a:gd name="connsiteX177" fmla="*/ 4762500 w 6219825"/>
              <a:gd name="connsiteY177" fmla="*/ 3743325 h 6934200"/>
              <a:gd name="connsiteX178" fmla="*/ 4991100 w 6219825"/>
              <a:gd name="connsiteY178" fmla="*/ 3762375 h 6934200"/>
              <a:gd name="connsiteX179" fmla="*/ 5076825 w 6219825"/>
              <a:gd name="connsiteY179" fmla="*/ 3790950 h 6934200"/>
              <a:gd name="connsiteX180" fmla="*/ 5105400 w 6219825"/>
              <a:gd name="connsiteY180" fmla="*/ 3800475 h 6934200"/>
              <a:gd name="connsiteX181" fmla="*/ 5200650 w 6219825"/>
              <a:gd name="connsiteY181" fmla="*/ 3838575 h 6934200"/>
              <a:gd name="connsiteX182" fmla="*/ 5257800 w 6219825"/>
              <a:gd name="connsiteY182" fmla="*/ 3886200 h 6934200"/>
              <a:gd name="connsiteX183" fmla="*/ 5295900 w 6219825"/>
              <a:gd name="connsiteY183" fmla="*/ 3943350 h 6934200"/>
              <a:gd name="connsiteX184" fmla="*/ 5334000 w 6219825"/>
              <a:gd name="connsiteY184" fmla="*/ 3981450 h 6934200"/>
              <a:gd name="connsiteX185" fmla="*/ 5343525 w 6219825"/>
              <a:gd name="connsiteY185" fmla="*/ 4010025 h 6934200"/>
              <a:gd name="connsiteX186" fmla="*/ 5410200 w 6219825"/>
              <a:gd name="connsiteY186" fmla="*/ 4067175 h 6934200"/>
              <a:gd name="connsiteX187" fmla="*/ 5438775 w 6219825"/>
              <a:gd name="connsiteY187" fmla="*/ 4076700 h 6934200"/>
              <a:gd name="connsiteX188" fmla="*/ 5495925 w 6219825"/>
              <a:gd name="connsiteY188" fmla="*/ 4133850 h 6934200"/>
              <a:gd name="connsiteX189" fmla="*/ 5562600 w 6219825"/>
              <a:gd name="connsiteY189" fmla="*/ 4171950 h 6934200"/>
              <a:gd name="connsiteX190" fmla="*/ 5591175 w 6219825"/>
              <a:gd name="connsiteY190" fmla="*/ 4229100 h 6934200"/>
              <a:gd name="connsiteX191" fmla="*/ 5600700 w 6219825"/>
              <a:gd name="connsiteY191" fmla="*/ 4257675 h 6934200"/>
              <a:gd name="connsiteX192" fmla="*/ 5619750 w 6219825"/>
              <a:gd name="connsiteY192" fmla="*/ 4295775 h 6934200"/>
              <a:gd name="connsiteX193" fmla="*/ 5629275 w 6219825"/>
              <a:gd name="connsiteY193" fmla="*/ 4333875 h 6934200"/>
              <a:gd name="connsiteX194" fmla="*/ 5648325 w 6219825"/>
              <a:gd name="connsiteY194" fmla="*/ 4362450 h 6934200"/>
              <a:gd name="connsiteX195" fmla="*/ 5657850 w 6219825"/>
              <a:gd name="connsiteY195" fmla="*/ 4391025 h 6934200"/>
              <a:gd name="connsiteX196" fmla="*/ 5695950 w 6219825"/>
              <a:gd name="connsiteY196" fmla="*/ 4448175 h 6934200"/>
              <a:gd name="connsiteX197" fmla="*/ 5705475 w 6219825"/>
              <a:gd name="connsiteY197" fmla="*/ 4495800 h 6934200"/>
              <a:gd name="connsiteX198" fmla="*/ 5734050 w 6219825"/>
              <a:gd name="connsiteY198" fmla="*/ 4524375 h 6934200"/>
              <a:gd name="connsiteX199" fmla="*/ 5753100 w 6219825"/>
              <a:gd name="connsiteY199" fmla="*/ 4562475 h 6934200"/>
              <a:gd name="connsiteX200" fmla="*/ 5772150 w 6219825"/>
              <a:gd name="connsiteY200" fmla="*/ 4619625 h 6934200"/>
              <a:gd name="connsiteX201" fmla="*/ 5781675 w 6219825"/>
              <a:gd name="connsiteY201" fmla="*/ 4648200 h 6934200"/>
              <a:gd name="connsiteX202" fmla="*/ 5791200 w 6219825"/>
              <a:gd name="connsiteY202" fmla="*/ 4676775 h 6934200"/>
              <a:gd name="connsiteX203" fmla="*/ 5810250 w 6219825"/>
              <a:gd name="connsiteY203" fmla="*/ 5029200 h 6934200"/>
              <a:gd name="connsiteX204" fmla="*/ 5819775 w 6219825"/>
              <a:gd name="connsiteY204" fmla="*/ 5095875 h 6934200"/>
              <a:gd name="connsiteX205" fmla="*/ 5829300 w 6219825"/>
              <a:gd name="connsiteY205" fmla="*/ 5229225 h 6934200"/>
              <a:gd name="connsiteX206" fmla="*/ 5848350 w 6219825"/>
              <a:gd name="connsiteY206" fmla="*/ 5353050 h 6934200"/>
              <a:gd name="connsiteX207" fmla="*/ 5867400 w 6219825"/>
              <a:gd name="connsiteY207" fmla="*/ 5448300 h 6934200"/>
              <a:gd name="connsiteX208" fmla="*/ 5886450 w 6219825"/>
              <a:gd name="connsiteY208" fmla="*/ 5686425 h 6934200"/>
              <a:gd name="connsiteX209" fmla="*/ 5895975 w 6219825"/>
              <a:gd name="connsiteY209" fmla="*/ 5772150 h 6934200"/>
              <a:gd name="connsiteX210" fmla="*/ 5905500 w 6219825"/>
              <a:gd name="connsiteY210" fmla="*/ 6600825 h 6934200"/>
              <a:gd name="connsiteX211" fmla="*/ 5934075 w 6219825"/>
              <a:gd name="connsiteY211" fmla="*/ 6686550 h 6934200"/>
              <a:gd name="connsiteX212" fmla="*/ 5962650 w 6219825"/>
              <a:gd name="connsiteY212" fmla="*/ 6781800 h 6934200"/>
              <a:gd name="connsiteX213" fmla="*/ 5972175 w 6219825"/>
              <a:gd name="connsiteY213" fmla="*/ 6810375 h 6934200"/>
              <a:gd name="connsiteX214" fmla="*/ 5981700 w 6219825"/>
              <a:gd name="connsiteY214" fmla="*/ 6838950 h 6934200"/>
              <a:gd name="connsiteX215" fmla="*/ 6000750 w 6219825"/>
              <a:gd name="connsiteY215" fmla="*/ 6867525 h 6934200"/>
              <a:gd name="connsiteX216" fmla="*/ 6048375 w 6219825"/>
              <a:gd name="connsiteY216" fmla="*/ 6934200 h 6934200"/>
              <a:gd name="connsiteX217" fmla="*/ 6153150 w 6219825"/>
              <a:gd name="connsiteY217" fmla="*/ 6924675 h 6934200"/>
              <a:gd name="connsiteX218" fmla="*/ 6172200 w 6219825"/>
              <a:gd name="connsiteY218" fmla="*/ 6886575 h 6934200"/>
              <a:gd name="connsiteX219" fmla="*/ 6191250 w 6219825"/>
              <a:gd name="connsiteY219" fmla="*/ 5934075 h 6934200"/>
              <a:gd name="connsiteX220" fmla="*/ 6219825 w 6219825"/>
              <a:gd name="connsiteY220" fmla="*/ 2743200 h 6934200"/>
              <a:gd name="connsiteX221" fmla="*/ 6210300 w 6219825"/>
              <a:gd name="connsiteY221" fmla="*/ 228600 h 6934200"/>
              <a:gd name="connsiteX222" fmla="*/ 6181725 w 6219825"/>
              <a:gd name="connsiteY222" fmla="*/ 104775 h 6934200"/>
              <a:gd name="connsiteX223" fmla="*/ 6172200 w 6219825"/>
              <a:gd name="connsiteY223" fmla="*/ 47625 h 6934200"/>
              <a:gd name="connsiteX224" fmla="*/ 6096000 w 6219825"/>
              <a:gd name="connsiteY22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43300 w 6219825"/>
              <a:gd name="connsiteY166" fmla="*/ 3524250 h 6934200"/>
              <a:gd name="connsiteX167" fmla="*/ 3581400 w 6219825"/>
              <a:gd name="connsiteY167" fmla="*/ 3533775 h 6934200"/>
              <a:gd name="connsiteX168" fmla="*/ 3676650 w 6219825"/>
              <a:gd name="connsiteY168" fmla="*/ 3562350 h 6934200"/>
              <a:gd name="connsiteX169" fmla="*/ 3714750 w 6219825"/>
              <a:gd name="connsiteY169" fmla="*/ 3571875 h 6934200"/>
              <a:gd name="connsiteX170" fmla="*/ 3876675 w 6219825"/>
              <a:gd name="connsiteY170" fmla="*/ 3581400 h 6934200"/>
              <a:gd name="connsiteX171" fmla="*/ 4038600 w 6219825"/>
              <a:gd name="connsiteY171" fmla="*/ 3600450 h 6934200"/>
              <a:gd name="connsiteX172" fmla="*/ 4391025 w 6219825"/>
              <a:gd name="connsiteY172" fmla="*/ 3609975 h 6934200"/>
              <a:gd name="connsiteX173" fmla="*/ 4533900 w 6219825"/>
              <a:gd name="connsiteY173" fmla="*/ 3657600 h 6934200"/>
              <a:gd name="connsiteX174" fmla="*/ 4572000 w 6219825"/>
              <a:gd name="connsiteY174" fmla="*/ 3676650 h 6934200"/>
              <a:gd name="connsiteX175" fmla="*/ 4657725 w 6219825"/>
              <a:gd name="connsiteY175" fmla="*/ 3714750 h 6934200"/>
              <a:gd name="connsiteX176" fmla="*/ 4762500 w 6219825"/>
              <a:gd name="connsiteY176" fmla="*/ 3743325 h 6934200"/>
              <a:gd name="connsiteX177" fmla="*/ 4991100 w 6219825"/>
              <a:gd name="connsiteY177" fmla="*/ 3762375 h 6934200"/>
              <a:gd name="connsiteX178" fmla="*/ 5076825 w 6219825"/>
              <a:gd name="connsiteY178" fmla="*/ 3790950 h 6934200"/>
              <a:gd name="connsiteX179" fmla="*/ 5105400 w 6219825"/>
              <a:gd name="connsiteY179" fmla="*/ 3800475 h 6934200"/>
              <a:gd name="connsiteX180" fmla="*/ 5200650 w 6219825"/>
              <a:gd name="connsiteY180" fmla="*/ 3838575 h 6934200"/>
              <a:gd name="connsiteX181" fmla="*/ 5257800 w 6219825"/>
              <a:gd name="connsiteY181" fmla="*/ 3886200 h 6934200"/>
              <a:gd name="connsiteX182" fmla="*/ 5295900 w 6219825"/>
              <a:gd name="connsiteY182" fmla="*/ 3943350 h 6934200"/>
              <a:gd name="connsiteX183" fmla="*/ 5334000 w 6219825"/>
              <a:gd name="connsiteY183" fmla="*/ 3981450 h 6934200"/>
              <a:gd name="connsiteX184" fmla="*/ 5343525 w 6219825"/>
              <a:gd name="connsiteY184" fmla="*/ 4010025 h 6934200"/>
              <a:gd name="connsiteX185" fmla="*/ 5410200 w 6219825"/>
              <a:gd name="connsiteY185" fmla="*/ 4067175 h 6934200"/>
              <a:gd name="connsiteX186" fmla="*/ 5438775 w 6219825"/>
              <a:gd name="connsiteY186" fmla="*/ 4076700 h 6934200"/>
              <a:gd name="connsiteX187" fmla="*/ 5495925 w 6219825"/>
              <a:gd name="connsiteY187" fmla="*/ 4133850 h 6934200"/>
              <a:gd name="connsiteX188" fmla="*/ 5562600 w 6219825"/>
              <a:gd name="connsiteY188" fmla="*/ 4171950 h 6934200"/>
              <a:gd name="connsiteX189" fmla="*/ 5591175 w 6219825"/>
              <a:gd name="connsiteY189" fmla="*/ 4229100 h 6934200"/>
              <a:gd name="connsiteX190" fmla="*/ 5600700 w 6219825"/>
              <a:gd name="connsiteY190" fmla="*/ 4257675 h 6934200"/>
              <a:gd name="connsiteX191" fmla="*/ 5619750 w 6219825"/>
              <a:gd name="connsiteY191" fmla="*/ 4295775 h 6934200"/>
              <a:gd name="connsiteX192" fmla="*/ 5629275 w 6219825"/>
              <a:gd name="connsiteY192" fmla="*/ 4333875 h 6934200"/>
              <a:gd name="connsiteX193" fmla="*/ 5648325 w 6219825"/>
              <a:gd name="connsiteY193" fmla="*/ 4362450 h 6934200"/>
              <a:gd name="connsiteX194" fmla="*/ 5657850 w 6219825"/>
              <a:gd name="connsiteY194" fmla="*/ 4391025 h 6934200"/>
              <a:gd name="connsiteX195" fmla="*/ 5695950 w 6219825"/>
              <a:gd name="connsiteY195" fmla="*/ 4448175 h 6934200"/>
              <a:gd name="connsiteX196" fmla="*/ 5705475 w 6219825"/>
              <a:gd name="connsiteY196" fmla="*/ 4495800 h 6934200"/>
              <a:gd name="connsiteX197" fmla="*/ 5734050 w 6219825"/>
              <a:gd name="connsiteY197" fmla="*/ 4524375 h 6934200"/>
              <a:gd name="connsiteX198" fmla="*/ 5753100 w 6219825"/>
              <a:gd name="connsiteY198" fmla="*/ 4562475 h 6934200"/>
              <a:gd name="connsiteX199" fmla="*/ 5772150 w 6219825"/>
              <a:gd name="connsiteY199" fmla="*/ 4619625 h 6934200"/>
              <a:gd name="connsiteX200" fmla="*/ 5781675 w 6219825"/>
              <a:gd name="connsiteY200" fmla="*/ 4648200 h 6934200"/>
              <a:gd name="connsiteX201" fmla="*/ 5791200 w 6219825"/>
              <a:gd name="connsiteY201" fmla="*/ 4676775 h 6934200"/>
              <a:gd name="connsiteX202" fmla="*/ 5810250 w 6219825"/>
              <a:gd name="connsiteY202" fmla="*/ 5029200 h 6934200"/>
              <a:gd name="connsiteX203" fmla="*/ 5819775 w 6219825"/>
              <a:gd name="connsiteY203" fmla="*/ 5095875 h 6934200"/>
              <a:gd name="connsiteX204" fmla="*/ 5829300 w 6219825"/>
              <a:gd name="connsiteY204" fmla="*/ 5229225 h 6934200"/>
              <a:gd name="connsiteX205" fmla="*/ 5848350 w 6219825"/>
              <a:gd name="connsiteY205" fmla="*/ 5353050 h 6934200"/>
              <a:gd name="connsiteX206" fmla="*/ 5867400 w 6219825"/>
              <a:gd name="connsiteY206" fmla="*/ 5448300 h 6934200"/>
              <a:gd name="connsiteX207" fmla="*/ 5886450 w 6219825"/>
              <a:gd name="connsiteY207" fmla="*/ 5686425 h 6934200"/>
              <a:gd name="connsiteX208" fmla="*/ 5895975 w 6219825"/>
              <a:gd name="connsiteY208" fmla="*/ 5772150 h 6934200"/>
              <a:gd name="connsiteX209" fmla="*/ 5905500 w 6219825"/>
              <a:gd name="connsiteY209" fmla="*/ 6600825 h 6934200"/>
              <a:gd name="connsiteX210" fmla="*/ 5934075 w 6219825"/>
              <a:gd name="connsiteY210" fmla="*/ 6686550 h 6934200"/>
              <a:gd name="connsiteX211" fmla="*/ 5962650 w 6219825"/>
              <a:gd name="connsiteY211" fmla="*/ 6781800 h 6934200"/>
              <a:gd name="connsiteX212" fmla="*/ 5972175 w 6219825"/>
              <a:gd name="connsiteY212" fmla="*/ 6810375 h 6934200"/>
              <a:gd name="connsiteX213" fmla="*/ 5981700 w 6219825"/>
              <a:gd name="connsiteY213" fmla="*/ 6838950 h 6934200"/>
              <a:gd name="connsiteX214" fmla="*/ 6000750 w 6219825"/>
              <a:gd name="connsiteY214" fmla="*/ 6867525 h 6934200"/>
              <a:gd name="connsiteX215" fmla="*/ 6048375 w 6219825"/>
              <a:gd name="connsiteY215" fmla="*/ 6934200 h 6934200"/>
              <a:gd name="connsiteX216" fmla="*/ 6153150 w 6219825"/>
              <a:gd name="connsiteY216" fmla="*/ 6924675 h 6934200"/>
              <a:gd name="connsiteX217" fmla="*/ 6172200 w 6219825"/>
              <a:gd name="connsiteY217" fmla="*/ 6886575 h 6934200"/>
              <a:gd name="connsiteX218" fmla="*/ 6191250 w 6219825"/>
              <a:gd name="connsiteY218" fmla="*/ 5934075 h 6934200"/>
              <a:gd name="connsiteX219" fmla="*/ 6219825 w 6219825"/>
              <a:gd name="connsiteY219" fmla="*/ 2743200 h 6934200"/>
              <a:gd name="connsiteX220" fmla="*/ 6210300 w 6219825"/>
              <a:gd name="connsiteY220" fmla="*/ 228600 h 6934200"/>
              <a:gd name="connsiteX221" fmla="*/ 6181725 w 6219825"/>
              <a:gd name="connsiteY221" fmla="*/ 104775 h 6934200"/>
              <a:gd name="connsiteX222" fmla="*/ 6172200 w 6219825"/>
              <a:gd name="connsiteY222" fmla="*/ 47625 h 6934200"/>
              <a:gd name="connsiteX223" fmla="*/ 6096000 w 6219825"/>
              <a:gd name="connsiteY22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81400 w 6219825"/>
              <a:gd name="connsiteY166" fmla="*/ 3533775 h 6934200"/>
              <a:gd name="connsiteX167" fmla="*/ 3676650 w 6219825"/>
              <a:gd name="connsiteY167" fmla="*/ 3562350 h 6934200"/>
              <a:gd name="connsiteX168" fmla="*/ 3714750 w 6219825"/>
              <a:gd name="connsiteY168" fmla="*/ 3571875 h 6934200"/>
              <a:gd name="connsiteX169" fmla="*/ 3876675 w 6219825"/>
              <a:gd name="connsiteY169" fmla="*/ 3581400 h 6934200"/>
              <a:gd name="connsiteX170" fmla="*/ 4038600 w 6219825"/>
              <a:gd name="connsiteY170" fmla="*/ 3600450 h 6934200"/>
              <a:gd name="connsiteX171" fmla="*/ 4391025 w 6219825"/>
              <a:gd name="connsiteY171" fmla="*/ 3609975 h 6934200"/>
              <a:gd name="connsiteX172" fmla="*/ 4533900 w 6219825"/>
              <a:gd name="connsiteY172" fmla="*/ 3657600 h 6934200"/>
              <a:gd name="connsiteX173" fmla="*/ 4572000 w 6219825"/>
              <a:gd name="connsiteY173" fmla="*/ 3676650 h 6934200"/>
              <a:gd name="connsiteX174" fmla="*/ 4657725 w 6219825"/>
              <a:gd name="connsiteY174" fmla="*/ 3714750 h 6934200"/>
              <a:gd name="connsiteX175" fmla="*/ 4762500 w 6219825"/>
              <a:gd name="connsiteY175" fmla="*/ 3743325 h 6934200"/>
              <a:gd name="connsiteX176" fmla="*/ 4991100 w 6219825"/>
              <a:gd name="connsiteY176" fmla="*/ 3762375 h 6934200"/>
              <a:gd name="connsiteX177" fmla="*/ 5076825 w 6219825"/>
              <a:gd name="connsiteY177" fmla="*/ 3790950 h 6934200"/>
              <a:gd name="connsiteX178" fmla="*/ 5105400 w 6219825"/>
              <a:gd name="connsiteY178" fmla="*/ 3800475 h 6934200"/>
              <a:gd name="connsiteX179" fmla="*/ 5200650 w 6219825"/>
              <a:gd name="connsiteY179" fmla="*/ 3838575 h 6934200"/>
              <a:gd name="connsiteX180" fmla="*/ 5257800 w 6219825"/>
              <a:gd name="connsiteY180" fmla="*/ 3886200 h 6934200"/>
              <a:gd name="connsiteX181" fmla="*/ 5295900 w 6219825"/>
              <a:gd name="connsiteY181" fmla="*/ 3943350 h 6934200"/>
              <a:gd name="connsiteX182" fmla="*/ 5334000 w 6219825"/>
              <a:gd name="connsiteY182" fmla="*/ 3981450 h 6934200"/>
              <a:gd name="connsiteX183" fmla="*/ 5343525 w 6219825"/>
              <a:gd name="connsiteY183" fmla="*/ 4010025 h 6934200"/>
              <a:gd name="connsiteX184" fmla="*/ 5410200 w 6219825"/>
              <a:gd name="connsiteY184" fmla="*/ 4067175 h 6934200"/>
              <a:gd name="connsiteX185" fmla="*/ 5438775 w 6219825"/>
              <a:gd name="connsiteY185" fmla="*/ 4076700 h 6934200"/>
              <a:gd name="connsiteX186" fmla="*/ 5495925 w 6219825"/>
              <a:gd name="connsiteY186" fmla="*/ 4133850 h 6934200"/>
              <a:gd name="connsiteX187" fmla="*/ 5562600 w 6219825"/>
              <a:gd name="connsiteY187" fmla="*/ 4171950 h 6934200"/>
              <a:gd name="connsiteX188" fmla="*/ 5591175 w 6219825"/>
              <a:gd name="connsiteY188" fmla="*/ 4229100 h 6934200"/>
              <a:gd name="connsiteX189" fmla="*/ 5600700 w 6219825"/>
              <a:gd name="connsiteY189" fmla="*/ 4257675 h 6934200"/>
              <a:gd name="connsiteX190" fmla="*/ 5619750 w 6219825"/>
              <a:gd name="connsiteY190" fmla="*/ 4295775 h 6934200"/>
              <a:gd name="connsiteX191" fmla="*/ 5629275 w 6219825"/>
              <a:gd name="connsiteY191" fmla="*/ 4333875 h 6934200"/>
              <a:gd name="connsiteX192" fmla="*/ 5648325 w 6219825"/>
              <a:gd name="connsiteY192" fmla="*/ 4362450 h 6934200"/>
              <a:gd name="connsiteX193" fmla="*/ 5657850 w 6219825"/>
              <a:gd name="connsiteY193" fmla="*/ 4391025 h 6934200"/>
              <a:gd name="connsiteX194" fmla="*/ 5695950 w 6219825"/>
              <a:gd name="connsiteY194" fmla="*/ 4448175 h 6934200"/>
              <a:gd name="connsiteX195" fmla="*/ 5705475 w 6219825"/>
              <a:gd name="connsiteY195" fmla="*/ 4495800 h 6934200"/>
              <a:gd name="connsiteX196" fmla="*/ 5734050 w 6219825"/>
              <a:gd name="connsiteY196" fmla="*/ 4524375 h 6934200"/>
              <a:gd name="connsiteX197" fmla="*/ 5753100 w 6219825"/>
              <a:gd name="connsiteY197" fmla="*/ 4562475 h 6934200"/>
              <a:gd name="connsiteX198" fmla="*/ 5772150 w 6219825"/>
              <a:gd name="connsiteY198" fmla="*/ 4619625 h 6934200"/>
              <a:gd name="connsiteX199" fmla="*/ 5781675 w 6219825"/>
              <a:gd name="connsiteY199" fmla="*/ 4648200 h 6934200"/>
              <a:gd name="connsiteX200" fmla="*/ 5791200 w 6219825"/>
              <a:gd name="connsiteY200" fmla="*/ 4676775 h 6934200"/>
              <a:gd name="connsiteX201" fmla="*/ 5810250 w 6219825"/>
              <a:gd name="connsiteY201" fmla="*/ 5029200 h 6934200"/>
              <a:gd name="connsiteX202" fmla="*/ 5819775 w 6219825"/>
              <a:gd name="connsiteY202" fmla="*/ 5095875 h 6934200"/>
              <a:gd name="connsiteX203" fmla="*/ 5829300 w 6219825"/>
              <a:gd name="connsiteY203" fmla="*/ 5229225 h 6934200"/>
              <a:gd name="connsiteX204" fmla="*/ 5848350 w 6219825"/>
              <a:gd name="connsiteY204" fmla="*/ 5353050 h 6934200"/>
              <a:gd name="connsiteX205" fmla="*/ 5867400 w 6219825"/>
              <a:gd name="connsiteY205" fmla="*/ 5448300 h 6934200"/>
              <a:gd name="connsiteX206" fmla="*/ 5886450 w 6219825"/>
              <a:gd name="connsiteY206" fmla="*/ 5686425 h 6934200"/>
              <a:gd name="connsiteX207" fmla="*/ 5895975 w 6219825"/>
              <a:gd name="connsiteY207" fmla="*/ 5772150 h 6934200"/>
              <a:gd name="connsiteX208" fmla="*/ 5905500 w 6219825"/>
              <a:gd name="connsiteY208" fmla="*/ 6600825 h 6934200"/>
              <a:gd name="connsiteX209" fmla="*/ 5934075 w 6219825"/>
              <a:gd name="connsiteY209" fmla="*/ 6686550 h 6934200"/>
              <a:gd name="connsiteX210" fmla="*/ 5962650 w 6219825"/>
              <a:gd name="connsiteY210" fmla="*/ 6781800 h 6934200"/>
              <a:gd name="connsiteX211" fmla="*/ 5972175 w 6219825"/>
              <a:gd name="connsiteY211" fmla="*/ 6810375 h 6934200"/>
              <a:gd name="connsiteX212" fmla="*/ 5981700 w 6219825"/>
              <a:gd name="connsiteY212" fmla="*/ 6838950 h 6934200"/>
              <a:gd name="connsiteX213" fmla="*/ 6000750 w 6219825"/>
              <a:gd name="connsiteY213" fmla="*/ 6867525 h 6934200"/>
              <a:gd name="connsiteX214" fmla="*/ 6048375 w 6219825"/>
              <a:gd name="connsiteY214" fmla="*/ 6934200 h 6934200"/>
              <a:gd name="connsiteX215" fmla="*/ 6153150 w 6219825"/>
              <a:gd name="connsiteY215" fmla="*/ 6924675 h 6934200"/>
              <a:gd name="connsiteX216" fmla="*/ 6172200 w 6219825"/>
              <a:gd name="connsiteY216" fmla="*/ 6886575 h 6934200"/>
              <a:gd name="connsiteX217" fmla="*/ 6191250 w 6219825"/>
              <a:gd name="connsiteY217" fmla="*/ 5934075 h 6934200"/>
              <a:gd name="connsiteX218" fmla="*/ 6219825 w 6219825"/>
              <a:gd name="connsiteY218" fmla="*/ 2743200 h 6934200"/>
              <a:gd name="connsiteX219" fmla="*/ 6210300 w 6219825"/>
              <a:gd name="connsiteY219" fmla="*/ 228600 h 6934200"/>
              <a:gd name="connsiteX220" fmla="*/ 6181725 w 6219825"/>
              <a:gd name="connsiteY220" fmla="*/ 104775 h 6934200"/>
              <a:gd name="connsiteX221" fmla="*/ 6172200 w 6219825"/>
              <a:gd name="connsiteY221" fmla="*/ 47625 h 6934200"/>
              <a:gd name="connsiteX222" fmla="*/ 6096000 w 6219825"/>
              <a:gd name="connsiteY22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590800 w 6219825"/>
              <a:gd name="connsiteY158" fmla="*/ 3486150 h 6934200"/>
              <a:gd name="connsiteX159" fmla="*/ 2628900 w 6219825"/>
              <a:gd name="connsiteY159" fmla="*/ 3467100 h 6934200"/>
              <a:gd name="connsiteX160" fmla="*/ 2762250 w 6219825"/>
              <a:gd name="connsiteY160" fmla="*/ 3448050 h 6934200"/>
              <a:gd name="connsiteX161" fmla="*/ 3209925 w 6219825"/>
              <a:gd name="connsiteY161" fmla="*/ 3457575 h 6934200"/>
              <a:gd name="connsiteX162" fmla="*/ 3267075 w 6219825"/>
              <a:gd name="connsiteY162" fmla="*/ 3467100 h 6934200"/>
              <a:gd name="connsiteX163" fmla="*/ 3419475 w 6219825"/>
              <a:gd name="connsiteY163" fmla="*/ 3486150 h 6934200"/>
              <a:gd name="connsiteX164" fmla="*/ 3514725 w 6219825"/>
              <a:gd name="connsiteY164" fmla="*/ 3514725 h 6934200"/>
              <a:gd name="connsiteX165" fmla="*/ 3581400 w 6219825"/>
              <a:gd name="connsiteY165" fmla="*/ 3533775 h 6934200"/>
              <a:gd name="connsiteX166" fmla="*/ 3676650 w 6219825"/>
              <a:gd name="connsiteY166" fmla="*/ 3562350 h 6934200"/>
              <a:gd name="connsiteX167" fmla="*/ 3714750 w 6219825"/>
              <a:gd name="connsiteY167" fmla="*/ 3571875 h 6934200"/>
              <a:gd name="connsiteX168" fmla="*/ 3876675 w 6219825"/>
              <a:gd name="connsiteY168" fmla="*/ 3581400 h 6934200"/>
              <a:gd name="connsiteX169" fmla="*/ 4038600 w 6219825"/>
              <a:gd name="connsiteY169" fmla="*/ 3600450 h 6934200"/>
              <a:gd name="connsiteX170" fmla="*/ 4391025 w 6219825"/>
              <a:gd name="connsiteY170" fmla="*/ 3609975 h 6934200"/>
              <a:gd name="connsiteX171" fmla="*/ 4533900 w 6219825"/>
              <a:gd name="connsiteY171" fmla="*/ 3657600 h 6934200"/>
              <a:gd name="connsiteX172" fmla="*/ 4572000 w 6219825"/>
              <a:gd name="connsiteY172" fmla="*/ 3676650 h 6934200"/>
              <a:gd name="connsiteX173" fmla="*/ 4657725 w 6219825"/>
              <a:gd name="connsiteY173" fmla="*/ 3714750 h 6934200"/>
              <a:gd name="connsiteX174" fmla="*/ 4762500 w 6219825"/>
              <a:gd name="connsiteY174" fmla="*/ 3743325 h 6934200"/>
              <a:gd name="connsiteX175" fmla="*/ 4991100 w 6219825"/>
              <a:gd name="connsiteY175" fmla="*/ 3762375 h 6934200"/>
              <a:gd name="connsiteX176" fmla="*/ 5076825 w 6219825"/>
              <a:gd name="connsiteY176" fmla="*/ 3790950 h 6934200"/>
              <a:gd name="connsiteX177" fmla="*/ 5105400 w 6219825"/>
              <a:gd name="connsiteY177" fmla="*/ 3800475 h 6934200"/>
              <a:gd name="connsiteX178" fmla="*/ 5200650 w 6219825"/>
              <a:gd name="connsiteY178" fmla="*/ 3838575 h 6934200"/>
              <a:gd name="connsiteX179" fmla="*/ 5257800 w 6219825"/>
              <a:gd name="connsiteY179" fmla="*/ 3886200 h 6934200"/>
              <a:gd name="connsiteX180" fmla="*/ 5295900 w 6219825"/>
              <a:gd name="connsiteY180" fmla="*/ 3943350 h 6934200"/>
              <a:gd name="connsiteX181" fmla="*/ 5334000 w 6219825"/>
              <a:gd name="connsiteY181" fmla="*/ 3981450 h 6934200"/>
              <a:gd name="connsiteX182" fmla="*/ 5343525 w 6219825"/>
              <a:gd name="connsiteY182" fmla="*/ 4010025 h 6934200"/>
              <a:gd name="connsiteX183" fmla="*/ 5410200 w 6219825"/>
              <a:gd name="connsiteY183" fmla="*/ 4067175 h 6934200"/>
              <a:gd name="connsiteX184" fmla="*/ 5438775 w 6219825"/>
              <a:gd name="connsiteY184" fmla="*/ 4076700 h 6934200"/>
              <a:gd name="connsiteX185" fmla="*/ 5495925 w 6219825"/>
              <a:gd name="connsiteY185" fmla="*/ 4133850 h 6934200"/>
              <a:gd name="connsiteX186" fmla="*/ 5562600 w 6219825"/>
              <a:gd name="connsiteY186" fmla="*/ 4171950 h 6934200"/>
              <a:gd name="connsiteX187" fmla="*/ 5591175 w 6219825"/>
              <a:gd name="connsiteY187" fmla="*/ 4229100 h 6934200"/>
              <a:gd name="connsiteX188" fmla="*/ 5600700 w 6219825"/>
              <a:gd name="connsiteY188" fmla="*/ 4257675 h 6934200"/>
              <a:gd name="connsiteX189" fmla="*/ 5619750 w 6219825"/>
              <a:gd name="connsiteY189" fmla="*/ 4295775 h 6934200"/>
              <a:gd name="connsiteX190" fmla="*/ 5629275 w 6219825"/>
              <a:gd name="connsiteY190" fmla="*/ 4333875 h 6934200"/>
              <a:gd name="connsiteX191" fmla="*/ 5648325 w 6219825"/>
              <a:gd name="connsiteY191" fmla="*/ 4362450 h 6934200"/>
              <a:gd name="connsiteX192" fmla="*/ 5657850 w 6219825"/>
              <a:gd name="connsiteY192" fmla="*/ 4391025 h 6934200"/>
              <a:gd name="connsiteX193" fmla="*/ 5695950 w 6219825"/>
              <a:gd name="connsiteY193" fmla="*/ 4448175 h 6934200"/>
              <a:gd name="connsiteX194" fmla="*/ 5705475 w 6219825"/>
              <a:gd name="connsiteY194" fmla="*/ 4495800 h 6934200"/>
              <a:gd name="connsiteX195" fmla="*/ 5734050 w 6219825"/>
              <a:gd name="connsiteY195" fmla="*/ 4524375 h 6934200"/>
              <a:gd name="connsiteX196" fmla="*/ 5753100 w 6219825"/>
              <a:gd name="connsiteY196" fmla="*/ 4562475 h 6934200"/>
              <a:gd name="connsiteX197" fmla="*/ 5772150 w 6219825"/>
              <a:gd name="connsiteY197" fmla="*/ 4619625 h 6934200"/>
              <a:gd name="connsiteX198" fmla="*/ 5781675 w 6219825"/>
              <a:gd name="connsiteY198" fmla="*/ 4648200 h 6934200"/>
              <a:gd name="connsiteX199" fmla="*/ 5791200 w 6219825"/>
              <a:gd name="connsiteY199" fmla="*/ 4676775 h 6934200"/>
              <a:gd name="connsiteX200" fmla="*/ 5810250 w 6219825"/>
              <a:gd name="connsiteY200" fmla="*/ 5029200 h 6934200"/>
              <a:gd name="connsiteX201" fmla="*/ 5819775 w 6219825"/>
              <a:gd name="connsiteY201" fmla="*/ 5095875 h 6934200"/>
              <a:gd name="connsiteX202" fmla="*/ 5829300 w 6219825"/>
              <a:gd name="connsiteY202" fmla="*/ 5229225 h 6934200"/>
              <a:gd name="connsiteX203" fmla="*/ 5848350 w 6219825"/>
              <a:gd name="connsiteY203" fmla="*/ 5353050 h 6934200"/>
              <a:gd name="connsiteX204" fmla="*/ 5867400 w 6219825"/>
              <a:gd name="connsiteY204" fmla="*/ 5448300 h 6934200"/>
              <a:gd name="connsiteX205" fmla="*/ 5886450 w 6219825"/>
              <a:gd name="connsiteY205" fmla="*/ 5686425 h 6934200"/>
              <a:gd name="connsiteX206" fmla="*/ 5895975 w 6219825"/>
              <a:gd name="connsiteY206" fmla="*/ 5772150 h 6934200"/>
              <a:gd name="connsiteX207" fmla="*/ 5905500 w 6219825"/>
              <a:gd name="connsiteY207" fmla="*/ 6600825 h 6934200"/>
              <a:gd name="connsiteX208" fmla="*/ 5934075 w 6219825"/>
              <a:gd name="connsiteY208" fmla="*/ 6686550 h 6934200"/>
              <a:gd name="connsiteX209" fmla="*/ 5962650 w 6219825"/>
              <a:gd name="connsiteY209" fmla="*/ 6781800 h 6934200"/>
              <a:gd name="connsiteX210" fmla="*/ 5972175 w 6219825"/>
              <a:gd name="connsiteY210" fmla="*/ 6810375 h 6934200"/>
              <a:gd name="connsiteX211" fmla="*/ 5981700 w 6219825"/>
              <a:gd name="connsiteY211" fmla="*/ 6838950 h 6934200"/>
              <a:gd name="connsiteX212" fmla="*/ 6000750 w 6219825"/>
              <a:gd name="connsiteY212" fmla="*/ 6867525 h 6934200"/>
              <a:gd name="connsiteX213" fmla="*/ 6048375 w 6219825"/>
              <a:gd name="connsiteY213" fmla="*/ 6934200 h 6934200"/>
              <a:gd name="connsiteX214" fmla="*/ 6153150 w 6219825"/>
              <a:gd name="connsiteY214" fmla="*/ 6924675 h 6934200"/>
              <a:gd name="connsiteX215" fmla="*/ 6172200 w 6219825"/>
              <a:gd name="connsiteY215" fmla="*/ 6886575 h 6934200"/>
              <a:gd name="connsiteX216" fmla="*/ 6191250 w 6219825"/>
              <a:gd name="connsiteY216" fmla="*/ 5934075 h 6934200"/>
              <a:gd name="connsiteX217" fmla="*/ 6219825 w 6219825"/>
              <a:gd name="connsiteY217" fmla="*/ 2743200 h 6934200"/>
              <a:gd name="connsiteX218" fmla="*/ 6210300 w 6219825"/>
              <a:gd name="connsiteY218" fmla="*/ 228600 h 6934200"/>
              <a:gd name="connsiteX219" fmla="*/ 6181725 w 6219825"/>
              <a:gd name="connsiteY219" fmla="*/ 104775 h 6934200"/>
              <a:gd name="connsiteX220" fmla="*/ 6172200 w 6219825"/>
              <a:gd name="connsiteY220" fmla="*/ 47625 h 6934200"/>
              <a:gd name="connsiteX221" fmla="*/ 6096000 w 6219825"/>
              <a:gd name="connsiteY22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581400 w 6219825"/>
              <a:gd name="connsiteY164" fmla="*/ 3533775 h 6934200"/>
              <a:gd name="connsiteX165" fmla="*/ 3676650 w 6219825"/>
              <a:gd name="connsiteY165" fmla="*/ 3562350 h 6934200"/>
              <a:gd name="connsiteX166" fmla="*/ 3714750 w 6219825"/>
              <a:gd name="connsiteY166" fmla="*/ 3571875 h 6934200"/>
              <a:gd name="connsiteX167" fmla="*/ 3876675 w 6219825"/>
              <a:gd name="connsiteY167" fmla="*/ 3581400 h 6934200"/>
              <a:gd name="connsiteX168" fmla="*/ 4038600 w 6219825"/>
              <a:gd name="connsiteY168" fmla="*/ 3600450 h 6934200"/>
              <a:gd name="connsiteX169" fmla="*/ 4391025 w 6219825"/>
              <a:gd name="connsiteY169" fmla="*/ 3609975 h 6934200"/>
              <a:gd name="connsiteX170" fmla="*/ 4533900 w 6219825"/>
              <a:gd name="connsiteY170" fmla="*/ 3657600 h 6934200"/>
              <a:gd name="connsiteX171" fmla="*/ 4572000 w 6219825"/>
              <a:gd name="connsiteY171" fmla="*/ 3676650 h 6934200"/>
              <a:gd name="connsiteX172" fmla="*/ 4657725 w 6219825"/>
              <a:gd name="connsiteY172" fmla="*/ 3714750 h 6934200"/>
              <a:gd name="connsiteX173" fmla="*/ 4762500 w 6219825"/>
              <a:gd name="connsiteY173" fmla="*/ 3743325 h 6934200"/>
              <a:gd name="connsiteX174" fmla="*/ 4991100 w 6219825"/>
              <a:gd name="connsiteY174" fmla="*/ 3762375 h 6934200"/>
              <a:gd name="connsiteX175" fmla="*/ 5076825 w 6219825"/>
              <a:gd name="connsiteY175" fmla="*/ 3790950 h 6934200"/>
              <a:gd name="connsiteX176" fmla="*/ 5105400 w 6219825"/>
              <a:gd name="connsiteY176" fmla="*/ 3800475 h 6934200"/>
              <a:gd name="connsiteX177" fmla="*/ 5200650 w 6219825"/>
              <a:gd name="connsiteY177" fmla="*/ 3838575 h 6934200"/>
              <a:gd name="connsiteX178" fmla="*/ 5257800 w 6219825"/>
              <a:gd name="connsiteY178" fmla="*/ 3886200 h 6934200"/>
              <a:gd name="connsiteX179" fmla="*/ 5295900 w 6219825"/>
              <a:gd name="connsiteY179" fmla="*/ 3943350 h 6934200"/>
              <a:gd name="connsiteX180" fmla="*/ 5334000 w 6219825"/>
              <a:gd name="connsiteY180" fmla="*/ 3981450 h 6934200"/>
              <a:gd name="connsiteX181" fmla="*/ 5343525 w 6219825"/>
              <a:gd name="connsiteY181" fmla="*/ 4010025 h 6934200"/>
              <a:gd name="connsiteX182" fmla="*/ 5410200 w 6219825"/>
              <a:gd name="connsiteY182" fmla="*/ 4067175 h 6934200"/>
              <a:gd name="connsiteX183" fmla="*/ 5438775 w 6219825"/>
              <a:gd name="connsiteY183" fmla="*/ 4076700 h 6934200"/>
              <a:gd name="connsiteX184" fmla="*/ 5495925 w 6219825"/>
              <a:gd name="connsiteY184" fmla="*/ 4133850 h 6934200"/>
              <a:gd name="connsiteX185" fmla="*/ 5562600 w 6219825"/>
              <a:gd name="connsiteY185" fmla="*/ 4171950 h 6934200"/>
              <a:gd name="connsiteX186" fmla="*/ 5591175 w 6219825"/>
              <a:gd name="connsiteY186" fmla="*/ 4229100 h 6934200"/>
              <a:gd name="connsiteX187" fmla="*/ 5600700 w 6219825"/>
              <a:gd name="connsiteY187" fmla="*/ 4257675 h 6934200"/>
              <a:gd name="connsiteX188" fmla="*/ 5619750 w 6219825"/>
              <a:gd name="connsiteY188" fmla="*/ 4295775 h 6934200"/>
              <a:gd name="connsiteX189" fmla="*/ 5629275 w 6219825"/>
              <a:gd name="connsiteY189" fmla="*/ 4333875 h 6934200"/>
              <a:gd name="connsiteX190" fmla="*/ 5648325 w 6219825"/>
              <a:gd name="connsiteY190" fmla="*/ 4362450 h 6934200"/>
              <a:gd name="connsiteX191" fmla="*/ 5657850 w 6219825"/>
              <a:gd name="connsiteY191" fmla="*/ 4391025 h 6934200"/>
              <a:gd name="connsiteX192" fmla="*/ 5695950 w 6219825"/>
              <a:gd name="connsiteY192" fmla="*/ 4448175 h 6934200"/>
              <a:gd name="connsiteX193" fmla="*/ 5705475 w 6219825"/>
              <a:gd name="connsiteY193" fmla="*/ 4495800 h 6934200"/>
              <a:gd name="connsiteX194" fmla="*/ 5734050 w 6219825"/>
              <a:gd name="connsiteY194" fmla="*/ 4524375 h 6934200"/>
              <a:gd name="connsiteX195" fmla="*/ 5753100 w 6219825"/>
              <a:gd name="connsiteY195" fmla="*/ 4562475 h 6934200"/>
              <a:gd name="connsiteX196" fmla="*/ 5772150 w 6219825"/>
              <a:gd name="connsiteY196" fmla="*/ 4619625 h 6934200"/>
              <a:gd name="connsiteX197" fmla="*/ 5781675 w 6219825"/>
              <a:gd name="connsiteY197" fmla="*/ 4648200 h 6934200"/>
              <a:gd name="connsiteX198" fmla="*/ 5791200 w 6219825"/>
              <a:gd name="connsiteY198" fmla="*/ 4676775 h 6934200"/>
              <a:gd name="connsiteX199" fmla="*/ 5810250 w 6219825"/>
              <a:gd name="connsiteY199" fmla="*/ 5029200 h 6934200"/>
              <a:gd name="connsiteX200" fmla="*/ 5819775 w 6219825"/>
              <a:gd name="connsiteY200" fmla="*/ 5095875 h 6934200"/>
              <a:gd name="connsiteX201" fmla="*/ 5829300 w 6219825"/>
              <a:gd name="connsiteY201" fmla="*/ 5229225 h 6934200"/>
              <a:gd name="connsiteX202" fmla="*/ 5848350 w 6219825"/>
              <a:gd name="connsiteY202" fmla="*/ 5353050 h 6934200"/>
              <a:gd name="connsiteX203" fmla="*/ 5867400 w 6219825"/>
              <a:gd name="connsiteY203" fmla="*/ 5448300 h 6934200"/>
              <a:gd name="connsiteX204" fmla="*/ 5886450 w 6219825"/>
              <a:gd name="connsiteY204" fmla="*/ 5686425 h 6934200"/>
              <a:gd name="connsiteX205" fmla="*/ 5895975 w 6219825"/>
              <a:gd name="connsiteY205" fmla="*/ 5772150 h 6934200"/>
              <a:gd name="connsiteX206" fmla="*/ 5905500 w 6219825"/>
              <a:gd name="connsiteY206" fmla="*/ 6600825 h 6934200"/>
              <a:gd name="connsiteX207" fmla="*/ 5934075 w 6219825"/>
              <a:gd name="connsiteY207" fmla="*/ 6686550 h 6934200"/>
              <a:gd name="connsiteX208" fmla="*/ 5962650 w 6219825"/>
              <a:gd name="connsiteY208" fmla="*/ 6781800 h 6934200"/>
              <a:gd name="connsiteX209" fmla="*/ 5972175 w 6219825"/>
              <a:gd name="connsiteY209" fmla="*/ 6810375 h 6934200"/>
              <a:gd name="connsiteX210" fmla="*/ 5981700 w 6219825"/>
              <a:gd name="connsiteY210" fmla="*/ 6838950 h 6934200"/>
              <a:gd name="connsiteX211" fmla="*/ 6000750 w 6219825"/>
              <a:gd name="connsiteY211" fmla="*/ 6867525 h 6934200"/>
              <a:gd name="connsiteX212" fmla="*/ 6048375 w 6219825"/>
              <a:gd name="connsiteY212" fmla="*/ 6934200 h 6934200"/>
              <a:gd name="connsiteX213" fmla="*/ 6153150 w 6219825"/>
              <a:gd name="connsiteY213" fmla="*/ 6924675 h 6934200"/>
              <a:gd name="connsiteX214" fmla="*/ 6172200 w 6219825"/>
              <a:gd name="connsiteY214" fmla="*/ 6886575 h 6934200"/>
              <a:gd name="connsiteX215" fmla="*/ 6191250 w 6219825"/>
              <a:gd name="connsiteY215" fmla="*/ 5934075 h 6934200"/>
              <a:gd name="connsiteX216" fmla="*/ 6219825 w 6219825"/>
              <a:gd name="connsiteY216" fmla="*/ 2743200 h 6934200"/>
              <a:gd name="connsiteX217" fmla="*/ 6210300 w 6219825"/>
              <a:gd name="connsiteY217" fmla="*/ 228600 h 6934200"/>
              <a:gd name="connsiteX218" fmla="*/ 6181725 w 6219825"/>
              <a:gd name="connsiteY218" fmla="*/ 104775 h 6934200"/>
              <a:gd name="connsiteX219" fmla="*/ 6172200 w 6219825"/>
              <a:gd name="connsiteY219" fmla="*/ 47625 h 6934200"/>
              <a:gd name="connsiteX220" fmla="*/ 6096000 w 6219825"/>
              <a:gd name="connsiteY22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714750 w 6219825"/>
              <a:gd name="connsiteY165" fmla="*/ 3571875 h 6934200"/>
              <a:gd name="connsiteX166" fmla="*/ 3876675 w 6219825"/>
              <a:gd name="connsiteY166" fmla="*/ 3581400 h 6934200"/>
              <a:gd name="connsiteX167" fmla="*/ 4038600 w 6219825"/>
              <a:gd name="connsiteY167" fmla="*/ 3600450 h 6934200"/>
              <a:gd name="connsiteX168" fmla="*/ 4391025 w 6219825"/>
              <a:gd name="connsiteY168" fmla="*/ 3609975 h 6934200"/>
              <a:gd name="connsiteX169" fmla="*/ 4533900 w 6219825"/>
              <a:gd name="connsiteY169" fmla="*/ 3657600 h 6934200"/>
              <a:gd name="connsiteX170" fmla="*/ 4572000 w 6219825"/>
              <a:gd name="connsiteY170" fmla="*/ 3676650 h 6934200"/>
              <a:gd name="connsiteX171" fmla="*/ 4657725 w 6219825"/>
              <a:gd name="connsiteY171" fmla="*/ 3714750 h 6934200"/>
              <a:gd name="connsiteX172" fmla="*/ 4762500 w 6219825"/>
              <a:gd name="connsiteY172" fmla="*/ 3743325 h 6934200"/>
              <a:gd name="connsiteX173" fmla="*/ 4991100 w 6219825"/>
              <a:gd name="connsiteY173" fmla="*/ 3762375 h 6934200"/>
              <a:gd name="connsiteX174" fmla="*/ 5076825 w 6219825"/>
              <a:gd name="connsiteY174" fmla="*/ 3790950 h 6934200"/>
              <a:gd name="connsiteX175" fmla="*/ 5105400 w 6219825"/>
              <a:gd name="connsiteY175" fmla="*/ 3800475 h 6934200"/>
              <a:gd name="connsiteX176" fmla="*/ 5200650 w 6219825"/>
              <a:gd name="connsiteY176" fmla="*/ 3838575 h 6934200"/>
              <a:gd name="connsiteX177" fmla="*/ 5257800 w 6219825"/>
              <a:gd name="connsiteY177" fmla="*/ 3886200 h 6934200"/>
              <a:gd name="connsiteX178" fmla="*/ 5295900 w 6219825"/>
              <a:gd name="connsiteY178" fmla="*/ 3943350 h 6934200"/>
              <a:gd name="connsiteX179" fmla="*/ 5334000 w 6219825"/>
              <a:gd name="connsiteY179" fmla="*/ 3981450 h 6934200"/>
              <a:gd name="connsiteX180" fmla="*/ 5343525 w 6219825"/>
              <a:gd name="connsiteY180" fmla="*/ 4010025 h 6934200"/>
              <a:gd name="connsiteX181" fmla="*/ 5410200 w 6219825"/>
              <a:gd name="connsiteY181" fmla="*/ 4067175 h 6934200"/>
              <a:gd name="connsiteX182" fmla="*/ 5438775 w 6219825"/>
              <a:gd name="connsiteY182" fmla="*/ 4076700 h 6934200"/>
              <a:gd name="connsiteX183" fmla="*/ 5495925 w 6219825"/>
              <a:gd name="connsiteY183" fmla="*/ 4133850 h 6934200"/>
              <a:gd name="connsiteX184" fmla="*/ 5562600 w 6219825"/>
              <a:gd name="connsiteY184" fmla="*/ 4171950 h 6934200"/>
              <a:gd name="connsiteX185" fmla="*/ 5591175 w 6219825"/>
              <a:gd name="connsiteY185" fmla="*/ 4229100 h 6934200"/>
              <a:gd name="connsiteX186" fmla="*/ 5600700 w 6219825"/>
              <a:gd name="connsiteY186" fmla="*/ 4257675 h 6934200"/>
              <a:gd name="connsiteX187" fmla="*/ 5619750 w 6219825"/>
              <a:gd name="connsiteY187" fmla="*/ 4295775 h 6934200"/>
              <a:gd name="connsiteX188" fmla="*/ 5629275 w 6219825"/>
              <a:gd name="connsiteY188" fmla="*/ 4333875 h 6934200"/>
              <a:gd name="connsiteX189" fmla="*/ 5648325 w 6219825"/>
              <a:gd name="connsiteY189" fmla="*/ 4362450 h 6934200"/>
              <a:gd name="connsiteX190" fmla="*/ 5657850 w 6219825"/>
              <a:gd name="connsiteY190" fmla="*/ 4391025 h 6934200"/>
              <a:gd name="connsiteX191" fmla="*/ 5695950 w 6219825"/>
              <a:gd name="connsiteY191" fmla="*/ 4448175 h 6934200"/>
              <a:gd name="connsiteX192" fmla="*/ 5705475 w 6219825"/>
              <a:gd name="connsiteY192" fmla="*/ 4495800 h 6934200"/>
              <a:gd name="connsiteX193" fmla="*/ 5734050 w 6219825"/>
              <a:gd name="connsiteY193" fmla="*/ 4524375 h 6934200"/>
              <a:gd name="connsiteX194" fmla="*/ 5753100 w 6219825"/>
              <a:gd name="connsiteY194" fmla="*/ 4562475 h 6934200"/>
              <a:gd name="connsiteX195" fmla="*/ 5772150 w 6219825"/>
              <a:gd name="connsiteY195" fmla="*/ 4619625 h 6934200"/>
              <a:gd name="connsiteX196" fmla="*/ 5781675 w 6219825"/>
              <a:gd name="connsiteY196" fmla="*/ 4648200 h 6934200"/>
              <a:gd name="connsiteX197" fmla="*/ 5791200 w 6219825"/>
              <a:gd name="connsiteY197" fmla="*/ 4676775 h 6934200"/>
              <a:gd name="connsiteX198" fmla="*/ 5810250 w 6219825"/>
              <a:gd name="connsiteY198" fmla="*/ 5029200 h 6934200"/>
              <a:gd name="connsiteX199" fmla="*/ 5819775 w 6219825"/>
              <a:gd name="connsiteY199" fmla="*/ 5095875 h 6934200"/>
              <a:gd name="connsiteX200" fmla="*/ 5829300 w 6219825"/>
              <a:gd name="connsiteY200" fmla="*/ 5229225 h 6934200"/>
              <a:gd name="connsiteX201" fmla="*/ 5848350 w 6219825"/>
              <a:gd name="connsiteY201" fmla="*/ 5353050 h 6934200"/>
              <a:gd name="connsiteX202" fmla="*/ 5867400 w 6219825"/>
              <a:gd name="connsiteY202" fmla="*/ 5448300 h 6934200"/>
              <a:gd name="connsiteX203" fmla="*/ 5886450 w 6219825"/>
              <a:gd name="connsiteY203" fmla="*/ 5686425 h 6934200"/>
              <a:gd name="connsiteX204" fmla="*/ 5895975 w 6219825"/>
              <a:gd name="connsiteY204" fmla="*/ 5772150 h 6934200"/>
              <a:gd name="connsiteX205" fmla="*/ 5905500 w 6219825"/>
              <a:gd name="connsiteY205" fmla="*/ 6600825 h 6934200"/>
              <a:gd name="connsiteX206" fmla="*/ 5934075 w 6219825"/>
              <a:gd name="connsiteY206" fmla="*/ 6686550 h 6934200"/>
              <a:gd name="connsiteX207" fmla="*/ 5962650 w 6219825"/>
              <a:gd name="connsiteY207" fmla="*/ 6781800 h 6934200"/>
              <a:gd name="connsiteX208" fmla="*/ 5972175 w 6219825"/>
              <a:gd name="connsiteY208" fmla="*/ 6810375 h 6934200"/>
              <a:gd name="connsiteX209" fmla="*/ 5981700 w 6219825"/>
              <a:gd name="connsiteY209" fmla="*/ 6838950 h 6934200"/>
              <a:gd name="connsiteX210" fmla="*/ 6000750 w 6219825"/>
              <a:gd name="connsiteY210" fmla="*/ 6867525 h 6934200"/>
              <a:gd name="connsiteX211" fmla="*/ 6048375 w 6219825"/>
              <a:gd name="connsiteY211" fmla="*/ 6934200 h 6934200"/>
              <a:gd name="connsiteX212" fmla="*/ 6153150 w 6219825"/>
              <a:gd name="connsiteY212" fmla="*/ 6924675 h 6934200"/>
              <a:gd name="connsiteX213" fmla="*/ 6172200 w 6219825"/>
              <a:gd name="connsiteY213" fmla="*/ 6886575 h 6934200"/>
              <a:gd name="connsiteX214" fmla="*/ 6191250 w 6219825"/>
              <a:gd name="connsiteY214" fmla="*/ 5934075 h 6934200"/>
              <a:gd name="connsiteX215" fmla="*/ 6219825 w 6219825"/>
              <a:gd name="connsiteY215" fmla="*/ 2743200 h 6934200"/>
              <a:gd name="connsiteX216" fmla="*/ 6210300 w 6219825"/>
              <a:gd name="connsiteY216" fmla="*/ 228600 h 6934200"/>
              <a:gd name="connsiteX217" fmla="*/ 6181725 w 6219825"/>
              <a:gd name="connsiteY217" fmla="*/ 104775 h 6934200"/>
              <a:gd name="connsiteX218" fmla="*/ 6172200 w 6219825"/>
              <a:gd name="connsiteY218" fmla="*/ 47625 h 6934200"/>
              <a:gd name="connsiteX219" fmla="*/ 6096000 w 6219825"/>
              <a:gd name="connsiteY21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572000 w 6219825"/>
              <a:gd name="connsiteY169" fmla="*/ 3676650 h 6934200"/>
              <a:gd name="connsiteX170" fmla="*/ 4657725 w 6219825"/>
              <a:gd name="connsiteY170" fmla="*/ 3714750 h 6934200"/>
              <a:gd name="connsiteX171" fmla="*/ 4762500 w 6219825"/>
              <a:gd name="connsiteY171" fmla="*/ 3743325 h 6934200"/>
              <a:gd name="connsiteX172" fmla="*/ 4991100 w 6219825"/>
              <a:gd name="connsiteY172" fmla="*/ 3762375 h 6934200"/>
              <a:gd name="connsiteX173" fmla="*/ 5076825 w 6219825"/>
              <a:gd name="connsiteY173" fmla="*/ 3790950 h 6934200"/>
              <a:gd name="connsiteX174" fmla="*/ 5105400 w 6219825"/>
              <a:gd name="connsiteY174" fmla="*/ 3800475 h 6934200"/>
              <a:gd name="connsiteX175" fmla="*/ 5200650 w 6219825"/>
              <a:gd name="connsiteY175" fmla="*/ 3838575 h 6934200"/>
              <a:gd name="connsiteX176" fmla="*/ 5257800 w 6219825"/>
              <a:gd name="connsiteY176" fmla="*/ 3886200 h 6934200"/>
              <a:gd name="connsiteX177" fmla="*/ 5295900 w 6219825"/>
              <a:gd name="connsiteY177" fmla="*/ 3943350 h 6934200"/>
              <a:gd name="connsiteX178" fmla="*/ 5334000 w 6219825"/>
              <a:gd name="connsiteY178" fmla="*/ 3981450 h 6934200"/>
              <a:gd name="connsiteX179" fmla="*/ 5343525 w 6219825"/>
              <a:gd name="connsiteY179" fmla="*/ 4010025 h 6934200"/>
              <a:gd name="connsiteX180" fmla="*/ 5410200 w 6219825"/>
              <a:gd name="connsiteY180" fmla="*/ 4067175 h 6934200"/>
              <a:gd name="connsiteX181" fmla="*/ 5438775 w 6219825"/>
              <a:gd name="connsiteY181" fmla="*/ 4076700 h 6934200"/>
              <a:gd name="connsiteX182" fmla="*/ 5495925 w 6219825"/>
              <a:gd name="connsiteY182" fmla="*/ 4133850 h 6934200"/>
              <a:gd name="connsiteX183" fmla="*/ 5562600 w 6219825"/>
              <a:gd name="connsiteY183" fmla="*/ 4171950 h 6934200"/>
              <a:gd name="connsiteX184" fmla="*/ 5591175 w 6219825"/>
              <a:gd name="connsiteY184" fmla="*/ 4229100 h 6934200"/>
              <a:gd name="connsiteX185" fmla="*/ 5600700 w 6219825"/>
              <a:gd name="connsiteY185" fmla="*/ 4257675 h 6934200"/>
              <a:gd name="connsiteX186" fmla="*/ 5619750 w 6219825"/>
              <a:gd name="connsiteY186" fmla="*/ 4295775 h 6934200"/>
              <a:gd name="connsiteX187" fmla="*/ 5629275 w 6219825"/>
              <a:gd name="connsiteY187" fmla="*/ 4333875 h 6934200"/>
              <a:gd name="connsiteX188" fmla="*/ 5648325 w 6219825"/>
              <a:gd name="connsiteY188" fmla="*/ 4362450 h 6934200"/>
              <a:gd name="connsiteX189" fmla="*/ 5657850 w 6219825"/>
              <a:gd name="connsiteY189" fmla="*/ 4391025 h 6934200"/>
              <a:gd name="connsiteX190" fmla="*/ 5695950 w 6219825"/>
              <a:gd name="connsiteY190" fmla="*/ 4448175 h 6934200"/>
              <a:gd name="connsiteX191" fmla="*/ 5705475 w 6219825"/>
              <a:gd name="connsiteY191" fmla="*/ 4495800 h 6934200"/>
              <a:gd name="connsiteX192" fmla="*/ 5734050 w 6219825"/>
              <a:gd name="connsiteY192" fmla="*/ 4524375 h 6934200"/>
              <a:gd name="connsiteX193" fmla="*/ 5753100 w 6219825"/>
              <a:gd name="connsiteY193" fmla="*/ 4562475 h 6934200"/>
              <a:gd name="connsiteX194" fmla="*/ 5772150 w 6219825"/>
              <a:gd name="connsiteY194" fmla="*/ 4619625 h 6934200"/>
              <a:gd name="connsiteX195" fmla="*/ 5781675 w 6219825"/>
              <a:gd name="connsiteY195" fmla="*/ 4648200 h 6934200"/>
              <a:gd name="connsiteX196" fmla="*/ 5791200 w 6219825"/>
              <a:gd name="connsiteY196" fmla="*/ 4676775 h 6934200"/>
              <a:gd name="connsiteX197" fmla="*/ 5810250 w 6219825"/>
              <a:gd name="connsiteY197" fmla="*/ 5029200 h 6934200"/>
              <a:gd name="connsiteX198" fmla="*/ 5819775 w 6219825"/>
              <a:gd name="connsiteY198" fmla="*/ 5095875 h 6934200"/>
              <a:gd name="connsiteX199" fmla="*/ 5829300 w 6219825"/>
              <a:gd name="connsiteY199" fmla="*/ 5229225 h 6934200"/>
              <a:gd name="connsiteX200" fmla="*/ 5848350 w 6219825"/>
              <a:gd name="connsiteY200" fmla="*/ 5353050 h 6934200"/>
              <a:gd name="connsiteX201" fmla="*/ 5867400 w 6219825"/>
              <a:gd name="connsiteY201" fmla="*/ 5448300 h 6934200"/>
              <a:gd name="connsiteX202" fmla="*/ 5886450 w 6219825"/>
              <a:gd name="connsiteY202" fmla="*/ 5686425 h 6934200"/>
              <a:gd name="connsiteX203" fmla="*/ 5895975 w 6219825"/>
              <a:gd name="connsiteY203" fmla="*/ 5772150 h 6934200"/>
              <a:gd name="connsiteX204" fmla="*/ 5905500 w 6219825"/>
              <a:gd name="connsiteY204" fmla="*/ 6600825 h 6934200"/>
              <a:gd name="connsiteX205" fmla="*/ 5934075 w 6219825"/>
              <a:gd name="connsiteY205" fmla="*/ 6686550 h 6934200"/>
              <a:gd name="connsiteX206" fmla="*/ 5962650 w 6219825"/>
              <a:gd name="connsiteY206" fmla="*/ 6781800 h 6934200"/>
              <a:gd name="connsiteX207" fmla="*/ 5972175 w 6219825"/>
              <a:gd name="connsiteY207" fmla="*/ 6810375 h 6934200"/>
              <a:gd name="connsiteX208" fmla="*/ 5981700 w 6219825"/>
              <a:gd name="connsiteY208" fmla="*/ 6838950 h 6934200"/>
              <a:gd name="connsiteX209" fmla="*/ 6000750 w 6219825"/>
              <a:gd name="connsiteY209" fmla="*/ 6867525 h 6934200"/>
              <a:gd name="connsiteX210" fmla="*/ 6048375 w 6219825"/>
              <a:gd name="connsiteY210" fmla="*/ 6934200 h 6934200"/>
              <a:gd name="connsiteX211" fmla="*/ 6153150 w 6219825"/>
              <a:gd name="connsiteY211" fmla="*/ 6924675 h 6934200"/>
              <a:gd name="connsiteX212" fmla="*/ 6172200 w 6219825"/>
              <a:gd name="connsiteY212" fmla="*/ 6886575 h 6934200"/>
              <a:gd name="connsiteX213" fmla="*/ 6191250 w 6219825"/>
              <a:gd name="connsiteY213" fmla="*/ 5934075 h 6934200"/>
              <a:gd name="connsiteX214" fmla="*/ 6219825 w 6219825"/>
              <a:gd name="connsiteY214" fmla="*/ 2743200 h 6934200"/>
              <a:gd name="connsiteX215" fmla="*/ 6210300 w 6219825"/>
              <a:gd name="connsiteY215" fmla="*/ 228600 h 6934200"/>
              <a:gd name="connsiteX216" fmla="*/ 6181725 w 6219825"/>
              <a:gd name="connsiteY216" fmla="*/ 104775 h 6934200"/>
              <a:gd name="connsiteX217" fmla="*/ 6172200 w 6219825"/>
              <a:gd name="connsiteY217" fmla="*/ 47625 h 6934200"/>
              <a:gd name="connsiteX218" fmla="*/ 6096000 w 6219825"/>
              <a:gd name="connsiteY21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105400 w 6219825"/>
              <a:gd name="connsiteY173" fmla="*/ 3800475 h 6934200"/>
              <a:gd name="connsiteX174" fmla="*/ 5200650 w 6219825"/>
              <a:gd name="connsiteY174" fmla="*/ 3838575 h 6934200"/>
              <a:gd name="connsiteX175" fmla="*/ 5257800 w 6219825"/>
              <a:gd name="connsiteY175" fmla="*/ 3886200 h 6934200"/>
              <a:gd name="connsiteX176" fmla="*/ 5295900 w 6219825"/>
              <a:gd name="connsiteY176" fmla="*/ 3943350 h 6934200"/>
              <a:gd name="connsiteX177" fmla="*/ 5334000 w 6219825"/>
              <a:gd name="connsiteY177" fmla="*/ 3981450 h 6934200"/>
              <a:gd name="connsiteX178" fmla="*/ 5343525 w 6219825"/>
              <a:gd name="connsiteY178" fmla="*/ 4010025 h 6934200"/>
              <a:gd name="connsiteX179" fmla="*/ 5410200 w 6219825"/>
              <a:gd name="connsiteY179" fmla="*/ 4067175 h 6934200"/>
              <a:gd name="connsiteX180" fmla="*/ 5438775 w 6219825"/>
              <a:gd name="connsiteY180" fmla="*/ 4076700 h 6934200"/>
              <a:gd name="connsiteX181" fmla="*/ 5495925 w 6219825"/>
              <a:gd name="connsiteY181" fmla="*/ 4133850 h 6934200"/>
              <a:gd name="connsiteX182" fmla="*/ 5562600 w 6219825"/>
              <a:gd name="connsiteY182" fmla="*/ 4171950 h 6934200"/>
              <a:gd name="connsiteX183" fmla="*/ 5591175 w 6219825"/>
              <a:gd name="connsiteY183" fmla="*/ 4229100 h 6934200"/>
              <a:gd name="connsiteX184" fmla="*/ 5600700 w 6219825"/>
              <a:gd name="connsiteY184" fmla="*/ 4257675 h 6934200"/>
              <a:gd name="connsiteX185" fmla="*/ 5619750 w 6219825"/>
              <a:gd name="connsiteY185" fmla="*/ 4295775 h 6934200"/>
              <a:gd name="connsiteX186" fmla="*/ 5629275 w 6219825"/>
              <a:gd name="connsiteY186" fmla="*/ 4333875 h 6934200"/>
              <a:gd name="connsiteX187" fmla="*/ 5648325 w 6219825"/>
              <a:gd name="connsiteY187" fmla="*/ 4362450 h 6934200"/>
              <a:gd name="connsiteX188" fmla="*/ 5657850 w 6219825"/>
              <a:gd name="connsiteY188" fmla="*/ 4391025 h 6934200"/>
              <a:gd name="connsiteX189" fmla="*/ 5695950 w 6219825"/>
              <a:gd name="connsiteY189" fmla="*/ 4448175 h 6934200"/>
              <a:gd name="connsiteX190" fmla="*/ 5705475 w 6219825"/>
              <a:gd name="connsiteY190" fmla="*/ 4495800 h 6934200"/>
              <a:gd name="connsiteX191" fmla="*/ 5734050 w 6219825"/>
              <a:gd name="connsiteY191" fmla="*/ 4524375 h 6934200"/>
              <a:gd name="connsiteX192" fmla="*/ 5753100 w 6219825"/>
              <a:gd name="connsiteY192" fmla="*/ 4562475 h 6934200"/>
              <a:gd name="connsiteX193" fmla="*/ 5772150 w 6219825"/>
              <a:gd name="connsiteY193" fmla="*/ 4619625 h 6934200"/>
              <a:gd name="connsiteX194" fmla="*/ 5781675 w 6219825"/>
              <a:gd name="connsiteY194" fmla="*/ 4648200 h 6934200"/>
              <a:gd name="connsiteX195" fmla="*/ 5791200 w 6219825"/>
              <a:gd name="connsiteY195" fmla="*/ 4676775 h 6934200"/>
              <a:gd name="connsiteX196" fmla="*/ 5810250 w 6219825"/>
              <a:gd name="connsiteY196" fmla="*/ 5029200 h 6934200"/>
              <a:gd name="connsiteX197" fmla="*/ 5819775 w 6219825"/>
              <a:gd name="connsiteY197" fmla="*/ 5095875 h 6934200"/>
              <a:gd name="connsiteX198" fmla="*/ 5829300 w 6219825"/>
              <a:gd name="connsiteY198" fmla="*/ 5229225 h 6934200"/>
              <a:gd name="connsiteX199" fmla="*/ 5848350 w 6219825"/>
              <a:gd name="connsiteY199" fmla="*/ 5353050 h 6934200"/>
              <a:gd name="connsiteX200" fmla="*/ 5867400 w 6219825"/>
              <a:gd name="connsiteY200" fmla="*/ 5448300 h 6934200"/>
              <a:gd name="connsiteX201" fmla="*/ 5886450 w 6219825"/>
              <a:gd name="connsiteY201" fmla="*/ 5686425 h 6934200"/>
              <a:gd name="connsiteX202" fmla="*/ 5895975 w 6219825"/>
              <a:gd name="connsiteY202" fmla="*/ 5772150 h 6934200"/>
              <a:gd name="connsiteX203" fmla="*/ 5905500 w 6219825"/>
              <a:gd name="connsiteY203" fmla="*/ 6600825 h 6934200"/>
              <a:gd name="connsiteX204" fmla="*/ 5934075 w 6219825"/>
              <a:gd name="connsiteY204" fmla="*/ 6686550 h 6934200"/>
              <a:gd name="connsiteX205" fmla="*/ 5962650 w 6219825"/>
              <a:gd name="connsiteY205" fmla="*/ 6781800 h 6934200"/>
              <a:gd name="connsiteX206" fmla="*/ 5972175 w 6219825"/>
              <a:gd name="connsiteY206" fmla="*/ 6810375 h 6934200"/>
              <a:gd name="connsiteX207" fmla="*/ 5981700 w 6219825"/>
              <a:gd name="connsiteY207" fmla="*/ 6838950 h 6934200"/>
              <a:gd name="connsiteX208" fmla="*/ 6000750 w 6219825"/>
              <a:gd name="connsiteY208" fmla="*/ 6867525 h 6934200"/>
              <a:gd name="connsiteX209" fmla="*/ 6048375 w 6219825"/>
              <a:gd name="connsiteY209" fmla="*/ 6934200 h 6934200"/>
              <a:gd name="connsiteX210" fmla="*/ 6153150 w 6219825"/>
              <a:gd name="connsiteY210" fmla="*/ 6924675 h 6934200"/>
              <a:gd name="connsiteX211" fmla="*/ 6172200 w 6219825"/>
              <a:gd name="connsiteY211" fmla="*/ 6886575 h 6934200"/>
              <a:gd name="connsiteX212" fmla="*/ 6191250 w 6219825"/>
              <a:gd name="connsiteY212" fmla="*/ 5934075 h 6934200"/>
              <a:gd name="connsiteX213" fmla="*/ 6219825 w 6219825"/>
              <a:gd name="connsiteY213" fmla="*/ 2743200 h 6934200"/>
              <a:gd name="connsiteX214" fmla="*/ 6210300 w 6219825"/>
              <a:gd name="connsiteY214" fmla="*/ 228600 h 6934200"/>
              <a:gd name="connsiteX215" fmla="*/ 6181725 w 6219825"/>
              <a:gd name="connsiteY215" fmla="*/ 104775 h 6934200"/>
              <a:gd name="connsiteX216" fmla="*/ 6172200 w 6219825"/>
              <a:gd name="connsiteY216" fmla="*/ 47625 h 6934200"/>
              <a:gd name="connsiteX217" fmla="*/ 6096000 w 6219825"/>
              <a:gd name="connsiteY21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200650 w 6219825"/>
              <a:gd name="connsiteY173" fmla="*/ 3838575 h 6934200"/>
              <a:gd name="connsiteX174" fmla="*/ 5257800 w 6219825"/>
              <a:gd name="connsiteY174" fmla="*/ 3886200 h 6934200"/>
              <a:gd name="connsiteX175" fmla="*/ 5295900 w 6219825"/>
              <a:gd name="connsiteY175" fmla="*/ 3943350 h 6934200"/>
              <a:gd name="connsiteX176" fmla="*/ 5334000 w 6219825"/>
              <a:gd name="connsiteY176" fmla="*/ 3981450 h 6934200"/>
              <a:gd name="connsiteX177" fmla="*/ 5343525 w 6219825"/>
              <a:gd name="connsiteY177" fmla="*/ 4010025 h 6934200"/>
              <a:gd name="connsiteX178" fmla="*/ 5410200 w 6219825"/>
              <a:gd name="connsiteY178" fmla="*/ 4067175 h 6934200"/>
              <a:gd name="connsiteX179" fmla="*/ 5438775 w 6219825"/>
              <a:gd name="connsiteY179" fmla="*/ 4076700 h 6934200"/>
              <a:gd name="connsiteX180" fmla="*/ 5495925 w 6219825"/>
              <a:gd name="connsiteY180" fmla="*/ 4133850 h 6934200"/>
              <a:gd name="connsiteX181" fmla="*/ 5562600 w 6219825"/>
              <a:gd name="connsiteY181" fmla="*/ 4171950 h 6934200"/>
              <a:gd name="connsiteX182" fmla="*/ 5591175 w 6219825"/>
              <a:gd name="connsiteY182" fmla="*/ 4229100 h 6934200"/>
              <a:gd name="connsiteX183" fmla="*/ 5600700 w 6219825"/>
              <a:gd name="connsiteY183" fmla="*/ 4257675 h 6934200"/>
              <a:gd name="connsiteX184" fmla="*/ 5619750 w 6219825"/>
              <a:gd name="connsiteY184" fmla="*/ 4295775 h 6934200"/>
              <a:gd name="connsiteX185" fmla="*/ 5629275 w 6219825"/>
              <a:gd name="connsiteY185" fmla="*/ 4333875 h 6934200"/>
              <a:gd name="connsiteX186" fmla="*/ 5648325 w 6219825"/>
              <a:gd name="connsiteY186" fmla="*/ 4362450 h 6934200"/>
              <a:gd name="connsiteX187" fmla="*/ 5657850 w 6219825"/>
              <a:gd name="connsiteY187" fmla="*/ 4391025 h 6934200"/>
              <a:gd name="connsiteX188" fmla="*/ 5695950 w 6219825"/>
              <a:gd name="connsiteY188" fmla="*/ 4448175 h 6934200"/>
              <a:gd name="connsiteX189" fmla="*/ 5705475 w 6219825"/>
              <a:gd name="connsiteY189" fmla="*/ 4495800 h 6934200"/>
              <a:gd name="connsiteX190" fmla="*/ 5734050 w 6219825"/>
              <a:gd name="connsiteY190" fmla="*/ 4524375 h 6934200"/>
              <a:gd name="connsiteX191" fmla="*/ 5753100 w 6219825"/>
              <a:gd name="connsiteY191" fmla="*/ 4562475 h 6934200"/>
              <a:gd name="connsiteX192" fmla="*/ 5772150 w 6219825"/>
              <a:gd name="connsiteY192" fmla="*/ 4619625 h 6934200"/>
              <a:gd name="connsiteX193" fmla="*/ 5781675 w 6219825"/>
              <a:gd name="connsiteY193" fmla="*/ 4648200 h 6934200"/>
              <a:gd name="connsiteX194" fmla="*/ 5791200 w 6219825"/>
              <a:gd name="connsiteY194" fmla="*/ 4676775 h 6934200"/>
              <a:gd name="connsiteX195" fmla="*/ 5810250 w 6219825"/>
              <a:gd name="connsiteY195" fmla="*/ 5029200 h 6934200"/>
              <a:gd name="connsiteX196" fmla="*/ 5819775 w 6219825"/>
              <a:gd name="connsiteY196" fmla="*/ 5095875 h 6934200"/>
              <a:gd name="connsiteX197" fmla="*/ 5829300 w 6219825"/>
              <a:gd name="connsiteY197" fmla="*/ 5229225 h 6934200"/>
              <a:gd name="connsiteX198" fmla="*/ 5848350 w 6219825"/>
              <a:gd name="connsiteY198" fmla="*/ 5353050 h 6934200"/>
              <a:gd name="connsiteX199" fmla="*/ 5867400 w 6219825"/>
              <a:gd name="connsiteY199" fmla="*/ 5448300 h 6934200"/>
              <a:gd name="connsiteX200" fmla="*/ 5886450 w 6219825"/>
              <a:gd name="connsiteY200" fmla="*/ 5686425 h 6934200"/>
              <a:gd name="connsiteX201" fmla="*/ 5895975 w 6219825"/>
              <a:gd name="connsiteY201" fmla="*/ 5772150 h 6934200"/>
              <a:gd name="connsiteX202" fmla="*/ 5905500 w 6219825"/>
              <a:gd name="connsiteY202" fmla="*/ 6600825 h 6934200"/>
              <a:gd name="connsiteX203" fmla="*/ 5934075 w 6219825"/>
              <a:gd name="connsiteY203" fmla="*/ 6686550 h 6934200"/>
              <a:gd name="connsiteX204" fmla="*/ 5962650 w 6219825"/>
              <a:gd name="connsiteY204" fmla="*/ 6781800 h 6934200"/>
              <a:gd name="connsiteX205" fmla="*/ 5972175 w 6219825"/>
              <a:gd name="connsiteY205" fmla="*/ 6810375 h 6934200"/>
              <a:gd name="connsiteX206" fmla="*/ 5981700 w 6219825"/>
              <a:gd name="connsiteY206" fmla="*/ 6838950 h 6934200"/>
              <a:gd name="connsiteX207" fmla="*/ 6000750 w 6219825"/>
              <a:gd name="connsiteY207" fmla="*/ 6867525 h 6934200"/>
              <a:gd name="connsiteX208" fmla="*/ 6048375 w 6219825"/>
              <a:gd name="connsiteY208" fmla="*/ 6934200 h 6934200"/>
              <a:gd name="connsiteX209" fmla="*/ 6153150 w 6219825"/>
              <a:gd name="connsiteY209" fmla="*/ 6924675 h 6934200"/>
              <a:gd name="connsiteX210" fmla="*/ 6172200 w 6219825"/>
              <a:gd name="connsiteY210" fmla="*/ 6886575 h 6934200"/>
              <a:gd name="connsiteX211" fmla="*/ 6191250 w 6219825"/>
              <a:gd name="connsiteY211" fmla="*/ 5934075 h 6934200"/>
              <a:gd name="connsiteX212" fmla="*/ 6219825 w 6219825"/>
              <a:gd name="connsiteY212" fmla="*/ 2743200 h 6934200"/>
              <a:gd name="connsiteX213" fmla="*/ 6210300 w 6219825"/>
              <a:gd name="connsiteY213" fmla="*/ 228600 h 6934200"/>
              <a:gd name="connsiteX214" fmla="*/ 6181725 w 6219825"/>
              <a:gd name="connsiteY214" fmla="*/ 104775 h 6934200"/>
              <a:gd name="connsiteX215" fmla="*/ 6172200 w 6219825"/>
              <a:gd name="connsiteY215" fmla="*/ 47625 h 6934200"/>
              <a:gd name="connsiteX216" fmla="*/ 6096000 w 6219825"/>
              <a:gd name="connsiteY21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762500 w 6219825"/>
              <a:gd name="connsiteY169" fmla="*/ 3743325 h 6934200"/>
              <a:gd name="connsiteX170" fmla="*/ 4991100 w 6219825"/>
              <a:gd name="connsiteY170" fmla="*/ 3762375 h 6934200"/>
              <a:gd name="connsiteX171" fmla="*/ 5076825 w 6219825"/>
              <a:gd name="connsiteY171" fmla="*/ 3790950 h 6934200"/>
              <a:gd name="connsiteX172" fmla="*/ 5200650 w 6219825"/>
              <a:gd name="connsiteY172" fmla="*/ 3838575 h 6934200"/>
              <a:gd name="connsiteX173" fmla="*/ 5257800 w 6219825"/>
              <a:gd name="connsiteY173" fmla="*/ 3886200 h 6934200"/>
              <a:gd name="connsiteX174" fmla="*/ 5295900 w 6219825"/>
              <a:gd name="connsiteY174" fmla="*/ 3943350 h 6934200"/>
              <a:gd name="connsiteX175" fmla="*/ 5334000 w 6219825"/>
              <a:gd name="connsiteY175" fmla="*/ 3981450 h 6934200"/>
              <a:gd name="connsiteX176" fmla="*/ 5343525 w 6219825"/>
              <a:gd name="connsiteY176" fmla="*/ 4010025 h 6934200"/>
              <a:gd name="connsiteX177" fmla="*/ 5410200 w 6219825"/>
              <a:gd name="connsiteY177" fmla="*/ 4067175 h 6934200"/>
              <a:gd name="connsiteX178" fmla="*/ 5438775 w 6219825"/>
              <a:gd name="connsiteY178" fmla="*/ 4076700 h 6934200"/>
              <a:gd name="connsiteX179" fmla="*/ 5495925 w 6219825"/>
              <a:gd name="connsiteY179" fmla="*/ 4133850 h 6934200"/>
              <a:gd name="connsiteX180" fmla="*/ 5562600 w 6219825"/>
              <a:gd name="connsiteY180" fmla="*/ 4171950 h 6934200"/>
              <a:gd name="connsiteX181" fmla="*/ 5591175 w 6219825"/>
              <a:gd name="connsiteY181" fmla="*/ 4229100 h 6934200"/>
              <a:gd name="connsiteX182" fmla="*/ 5600700 w 6219825"/>
              <a:gd name="connsiteY182" fmla="*/ 4257675 h 6934200"/>
              <a:gd name="connsiteX183" fmla="*/ 5619750 w 6219825"/>
              <a:gd name="connsiteY183" fmla="*/ 4295775 h 6934200"/>
              <a:gd name="connsiteX184" fmla="*/ 5629275 w 6219825"/>
              <a:gd name="connsiteY184" fmla="*/ 4333875 h 6934200"/>
              <a:gd name="connsiteX185" fmla="*/ 5648325 w 6219825"/>
              <a:gd name="connsiteY185" fmla="*/ 4362450 h 6934200"/>
              <a:gd name="connsiteX186" fmla="*/ 5657850 w 6219825"/>
              <a:gd name="connsiteY186" fmla="*/ 4391025 h 6934200"/>
              <a:gd name="connsiteX187" fmla="*/ 5695950 w 6219825"/>
              <a:gd name="connsiteY187" fmla="*/ 4448175 h 6934200"/>
              <a:gd name="connsiteX188" fmla="*/ 5705475 w 6219825"/>
              <a:gd name="connsiteY188" fmla="*/ 4495800 h 6934200"/>
              <a:gd name="connsiteX189" fmla="*/ 5734050 w 6219825"/>
              <a:gd name="connsiteY189" fmla="*/ 4524375 h 6934200"/>
              <a:gd name="connsiteX190" fmla="*/ 5753100 w 6219825"/>
              <a:gd name="connsiteY190" fmla="*/ 4562475 h 6934200"/>
              <a:gd name="connsiteX191" fmla="*/ 5772150 w 6219825"/>
              <a:gd name="connsiteY191" fmla="*/ 4619625 h 6934200"/>
              <a:gd name="connsiteX192" fmla="*/ 5781675 w 6219825"/>
              <a:gd name="connsiteY192" fmla="*/ 4648200 h 6934200"/>
              <a:gd name="connsiteX193" fmla="*/ 5791200 w 6219825"/>
              <a:gd name="connsiteY193" fmla="*/ 4676775 h 6934200"/>
              <a:gd name="connsiteX194" fmla="*/ 5810250 w 6219825"/>
              <a:gd name="connsiteY194" fmla="*/ 5029200 h 6934200"/>
              <a:gd name="connsiteX195" fmla="*/ 5819775 w 6219825"/>
              <a:gd name="connsiteY195" fmla="*/ 5095875 h 6934200"/>
              <a:gd name="connsiteX196" fmla="*/ 5829300 w 6219825"/>
              <a:gd name="connsiteY196" fmla="*/ 5229225 h 6934200"/>
              <a:gd name="connsiteX197" fmla="*/ 5848350 w 6219825"/>
              <a:gd name="connsiteY197" fmla="*/ 5353050 h 6934200"/>
              <a:gd name="connsiteX198" fmla="*/ 5867400 w 6219825"/>
              <a:gd name="connsiteY198" fmla="*/ 5448300 h 6934200"/>
              <a:gd name="connsiteX199" fmla="*/ 5886450 w 6219825"/>
              <a:gd name="connsiteY199" fmla="*/ 5686425 h 6934200"/>
              <a:gd name="connsiteX200" fmla="*/ 5895975 w 6219825"/>
              <a:gd name="connsiteY200" fmla="*/ 5772150 h 6934200"/>
              <a:gd name="connsiteX201" fmla="*/ 5905500 w 6219825"/>
              <a:gd name="connsiteY201" fmla="*/ 6600825 h 6934200"/>
              <a:gd name="connsiteX202" fmla="*/ 5934075 w 6219825"/>
              <a:gd name="connsiteY202" fmla="*/ 6686550 h 6934200"/>
              <a:gd name="connsiteX203" fmla="*/ 5962650 w 6219825"/>
              <a:gd name="connsiteY203" fmla="*/ 6781800 h 6934200"/>
              <a:gd name="connsiteX204" fmla="*/ 5972175 w 6219825"/>
              <a:gd name="connsiteY204" fmla="*/ 6810375 h 6934200"/>
              <a:gd name="connsiteX205" fmla="*/ 5981700 w 6219825"/>
              <a:gd name="connsiteY205" fmla="*/ 6838950 h 6934200"/>
              <a:gd name="connsiteX206" fmla="*/ 6000750 w 6219825"/>
              <a:gd name="connsiteY206" fmla="*/ 6867525 h 6934200"/>
              <a:gd name="connsiteX207" fmla="*/ 6048375 w 6219825"/>
              <a:gd name="connsiteY207" fmla="*/ 6934200 h 6934200"/>
              <a:gd name="connsiteX208" fmla="*/ 6153150 w 6219825"/>
              <a:gd name="connsiteY208" fmla="*/ 6924675 h 6934200"/>
              <a:gd name="connsiteX209" fmla="*/ 6172200 w 6219825"/>
              <a:gd name="connsiteY209" fmla="*/ 6886575 h 6934200"/>
              <a:gd name="connsiteX210" fmla="*/ 6191250 w 6219825"/>
              <a:gd name="connsiteY210" fmla="*/ 5934075 h 6934200"/>
              <a:gd name="connsiteX211" fmla="*/ 6219825 w 6219825"/>
              <a:gd name="connsiteY211" fmla="*/ 2743200 h 6934200"/>
              <a:gd name="connsiteX212" fmla="*/ 6210300 w 6219825"/>
              <a:gd name="connsiteY212" fmla="*/ 228600 h 6934200"/>
              <a:gd name="connsiteX213" fmla="*/ 6181725 w 6219825"/>
              <a:gd name="connsiteY213" fmla="*/ 104775 h 6934200"/>
              <a:gd name="connsiteX214" fmla="*/ 6172200 w 6219825"/>
              <a:gd name="connsiteY214" fmla="*/ 47625 h 6934200"/>
              <a:gd name="connsiteX215" fmla="*/ 6096000 w 6219825"/>
              <a:gd name="connsiteY21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419475 w 6219825"/>
              <a:gd name="connsiteY161" fmla="*/ 3486150 h 6934200"/>
              <a:gd name="connsiteX162" fmla="*/ 3514725 w 6219825"/>
              <a:gd name="connsiteY162" fmla="*/ 3514725 h 6934200"/>
              <a:gd name="connsiteX163" fmla="*/ 3676650 w 6219825"/>
              <a:gd name="connsiteY163" fmla="*/ 3562350 h 6934200"/>
              <a:gd name="connsiteX164" fmla="*/ 3876675 w 6219825"/>
              <a:gd name="connsiteY164" fmla="*/ 3581400 h 6934200"/>
              <a:gd name="connsiteX165" fmla="*/ 4038600 w 6219825"/>
              <a:gd name="connsiteY165" fmla="*/ 3600450 h 6934200"/>
              <a:gd name="connsiteX166" fmla="*/ 4391025 w 6219825"/>
              <a:gd name="connsiteY166" fmla="*/ 3609975 h 6934200"/>
              <a:gd name="connsiteX167" fmla="*/ 4533900 w 6219825"/>
              <a:gd name="connsiteY167" fmla="*/ 3657600 h 6934200"/>
              <a:gd name="connsiteX168" fmla="*/ 4762500 w 6219825"/>
              <a:gd name="connsiteY168" fmla="*/ 3743325 h 6934200"/>
              <a:gd name="connsiteX169" fmla="*/ 4991100 w 6219825"/>
              <a:gd name="connsiteY169" fmla="*/ 3762375 h 6934200"/>
              <a:gd name="connsiteX170" fmla="*/ 5076825 w 6219825"/>
              <a:gd name="connsiteY170" fmla="*/ 3790950 h 6934200"/>
              <a:gd name="connsiteX171" fmla="*/ 5200650 w 6219825"/>
              <a:gd name="connsiteY171" fmla="*/ 3838575 h 6934200"/>
              <a:gd name="connsiteX172" fmla="*/ 5257800 w 6219825"/>
              <a:gd name="connsiteY172" fmla="*/ 3886200 h 6934200"/>
              <a:gd name="connsiteX173" fmla="*/ 5295900 w 6219825"/>
              <a:gd name="connsiteY173" fmla="*/ 3943350 h 6934200"/>
              <a:gd name="connsiteX174" fmla="*/ 5334000 w 6219825"/>
              <a:gd name="connsiteY174" fmla="*/ 3981450 h 6934200"/>
              <a:gd name="connsiteX175" fmla="*/ 5343525 w 6219825"/>
              <a:gd name="connsiteY175" fmla="*/ 4010025 h 6934200"/>
              <a:gd name="connsiteX176" fmla="*/ 5410200 w 6219825"/>
              <a:gd name="connsiteY176" fmla="*/ 4067175 h 6934200"/>
              <a:gd name="connsiteX177" fmla="*/ 5438775 w 6219825"/>
              <a:gd name="connsiteY177" fmla="*/ 4076700 h 6934200"/>
              <a:gd name="connsiteX178" fmla="*/ 5495925 w 6219825"/>
              <a:gd name="connsiteY178" fmla="*/ 4133850 h 6934200"/>
              <a:gd name="connsiteX179" fmla="*/ 5562600 w 6219825"/>
              <a:gd name="connsiteY179" fmla="*/ 4171950 h 6934200"/>
              <a:gd name="connsiteX180" fmla="*/ 5591175 w 6219825"/>
              <a:gd name="connsiteY180" fmla="*/ 4229100 h 6934200"/>
              <a:gd name="connsiteX181" fmla="*/ 5600700 w 6219825"/>
              <a:gd name="connsiteY181" fmla="*/ 4257675 h 6934200"/>
              <a:gd name="connsiteX182" fmla="*/ 5619750 w 6219825"/>
              <a:gd name="connsiteY182" fmla="*/ 4295775 h 6934200"/>
              <a:gd name="connsiteX183" fmla="*/ 5629275 w 6219825"/>
              <a:gd name="connsiteY183" fmla="*/ 4333875 h 6934200"/>
              <a:gd name="connsiteX184" fmla="*/ 5648325 w 6219825"/>
              <a:gd name="connsiteY184" fmla="*/ 4362450 h 6934200"/>
              <a:gd name="connsiteX185" fmla="*/ 5657850 w 6219825"/>
              <a:gd name="connsiteY185" fmla="*/ 4391025 h 6934200"/>
              <a:gd name="connsiteX186" fmla="*/ 5695950 w 6219825"/>
              <a:gd name="connsiteY186" fmla="*/ 4448175 h 6934200"/>
              <a:gd name="connsiteX187" fmla="*/ 5705475 w 6219825"/>
              <a:gd name="connsiteY187" fmla="*/ 4495800 h 6934200"/>
              <a:gd name="connsiteX188" fmla="*/ 5734050 w 6219825"/>
              <a:gd name="connsiteY188" fmla="*/ 4524375 h 6934200"/>
              <a:gd name="connsiteX189" fmla="*/ 5753100 w 6219825"/>
              <a:gd name="connsiteY189" fmla="*/ 4562475 h 6934200"/>
              <a:gd name="connsiteX190" fmla="*/ 5772150 w 6219825"/>
              <a:gd name="connsiteY190" fmla="*/ 4619625 h 6934200"/>
              <a:gd name="connsiteX191" fmla="*/ 5781675 w 6219825"/>
              <a:gd name="connsiteY191" fmla="*/ 4648200 h 6934200"/>
              <a:gd name="connsiteX192" fmla="*/ 5791200 w 6219825"/>
              <a:gd name="connsiteY192" fmla="*/ 4676775 h 6934200"/>
              <a:gd name="connsiteX193" fmla="*/ 5810250 w 6219825"/>
              <a:gd name="connsiteY193" fmla="*/ 5029200 h 6934200"/>
              <a:gd name="connsiteX194" fmla="*/ 5819775 w 6219825"/>
              <a:gd name="connsiteY194" fmla="*/ 5095875 h 6934200"/>
              <a:gd name="connsiteX195" fmla="*/ 5829300 w 6219825"/>
              <a:gd name="connsiteY195" fmla="*/ 5229225 h 6934200"/>
              <a:gd name="connsiteX196" fmla="*/ 5848350 w 6219825"/>
              <a:gd name="connsiteY196" fmla="*/ 5353050 h 6934200"/>
              <a:gd name="connsiteX197" fmla="*/ 5867400 w 6219825"/>
              <a:gd name="connsiteY197" fmla="*/ 5448300 h 6934200"/>
              <a:gd name="connsiteX198" fmla="*/ 5886450 w 6219825"/>
              <a:gd name="connsiteY198" fmla="*/ 5686425 h 6934200"/>
              <a:gd name="connsiteX199" fmla="*/ 5895975 w 6219825"/>
              <a:gd name="connsiteY199" fmla="*/ 5772150 h 6934200"/>
              <a:gd name="connsiteX200" fmla="*/ 5905500 w 6219825"/>
              <a:gd name="connsiteY200" fmla="*/ 6600825 h 6934200"/>
              <a:gd name="connsiteX201" fmla="*/ 5934075 w 6219825"/>
              <a:gd name="connsiteY201" fmla="*/ 6686550 h 6934200"/>
              <a:gd name="connsiteX202" fmla="*/ 5962650 w 6219825"/>
              <a:gd name="connsiteY202" fmla="*/ 6781800 h 6934200"/>
              <a:gd name="connsiteX203" fmla="*/ 5972175 w 6219825"/>
              <a:gd name="connsiteY203" fmla="*/ 6810375 h 6934200"/>
              <a:gd name="connsiteX204" fmla="*/ 5981700 w 6219825"/>
              <a:gd name="connsiteY204" fmla="*/ 6838950 h 6934200"/>
              <a:gd name="connsiteX205" fmla="*/ 6000750 w 6219825"/>
              <a:gd name="connsiteY205" fmla="*/ 6867525 h 6934200"/>
              <a:gd name="connsiteX206" fmla="*/ 6048375 w 6219825"/>
              <a:gd name="connsiteY206" fmla="*/ 6934200 h 6934200"/>
              <a:gd name="connsiteX207" fmla="*/ 6153150 w 6219825"/>
              <a:gd name="connsiteY207" fmla="*/ 6924675 h 6934200"/>
              <a:gd name="connsiteX208" fmla="*/ 6172200 w 6219825"/>
              <a:gd name="connsiteY208" fmla="*/ 6886575 h 6934200"/>
              <a:gd name="connsiteX209" fmla="*/ 6191250 w 6219825"/>
              <a:gd name="connsiteY209" fmla="*/ 5934075 h 6934200"/>
              <a:gd name="connsiteX210" fmla="*/ 6219825 w 6219825"/>
              <a:gd name="connsiteY210" fmla="*/ 2743200 h 6934200"/>
              <a:gd name="connsiteX211" fmla="*/ 6210300 w 6219825"/>
              <a:gd name="connsiteY211" fmla="*/ 228600 h 6934200"/>
              <a:gd name="connsiteX212" fmla="*/ 6181725 w 6219825"/>
              <a:gd name="connsiteY212" fmla="*/ 104775 h 6934200"/>
              <a:gd name="connsiteX213" fmla="*/ 6172200 w 6219825"/>
              <a:gd name="connsiteY213" fmla="*/ 47625 h 6934200"/>
              <a:gd name="connsiteX214" fmla="*/ 6096000 w 6219825"/>
              <a:gd name="connsiteY21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2762250 w 6219825"/>
              <a:gd name="connsiteY158" fmla="*/ 3448050 h 6934200"/>
              <a:gd name="connsiteX159" fmla="*/ 3209925 w 6219825"/>
              <a:gd name="connsiteY159" fmla="*/ 3457575 h 6934200"/>
              <a:gd name="connsiteX160" fmla="*/ 3419475 w 6219825"/>
              <a:gd name="connsiteY160" fmla="*/ 3486150 h 6934200"/>
              <a:gd name="connsiteX161" fmla="*/ 3514725 w 6219825"/>
              <a:gd name="connsiteY161" fmla="*/ 3514725 h 6934200"/>
              <a:gd name="connsiteX162" fmla="*/ 3676650 w 6219825"/>
              <a:gd name="connsiteY162" fmla="*/ 3562350 h 6934200"/>
              <a:gd name="connsiteX163" fmla="*/ 3876675 w 6219825"/>
              <a:gd name="connsiteY163" fmla="*/ 3581400 h 6934200"/>
              <a:gd name="connsiteX164" fmla="*/ 4038600 w 6219825"/>
              <a:gd name="connsiteY164" fmla="*/ 3600450 h 6934200"/>
              <a:gd name="connsiteX165" fmla="*/ 4391025 w 6219825"/>
              <a:gd name="connsiteY165" fmla="*/ 3609975 h 6934200"/>
              <a:gd name="connsiteX166" fmla="*/ 4533900 w 6219825"/>
              <a:gd name="connsiteY166" fmla="*/ 3657600 h 6934200"/>
              <a:gd name="connsiteX167" fmla="*/ 4762500 w 6219825"/>
              <a:gd name="connsiteY167" fmla="*/ 3743325 h 6934200"/>
              <a:gd name="connsiteX168" fmla="*/ 4991100 w 6219825"/>
              <a:gd name="connsiteY168" fmla="*/ 3762375 h 6934200"/>
              <a:gd name="connsiteX169" fmla="*/ 5076825 w 6219825"/>
              <a:gd name="connsiteY169" fmla="*/ 3790950 h 6934200"/>
              <a:gd name="connsiteX170" fmla="*/ 5200650 w 6219825"/>
              <a:gd name="connsiteY170" fmla="*/ 3838575 h 6934200"/>
              <a:gd name="connsiteX171" fmla="*/ 5257800 w 6219825"/>
              <a:gd name="connsiteY171" fmla="*/ 3886200 h 6934200"/>
              <a:gd name="connsiteX172" fmla="*/ 5295900 w 6219825"/>
              <a:gd name="connsiteY172" fmla="*/ 3943350 h 6934200"/>
              <a:gd name="connsiteX173" fmla="*/ 5334000 w 6219825"/>
              <a:gd name="connsiteY173" fmla="*/ 3981450 h 6934200"/>
              <a:gd name="connsiteX174" fmla="*/ 5343525 w 6219825"/>
              <a:gd name="connsiteY174" fmla="*/ 4010025 h 6934200"/>
              <a:gd name="connsiteX175" fmla="*/ 5410200 w 6219825"/>
              <a:gd name="connsiteY175" fmla="*/ 4067175 h 6934200"/>
              <a:gd name="connsiteX176" fmla="*/ 5438775 w 6219825"/>
              <a:gd name="connsiteY176" fmla="*/ 4076700 h 6934200"/>
              <a:gd name="connsiteX177" fmla="*/ 5495925 w 6219825"/>
              <a:gd name="connsiteY177" fmla="*/ 4133850 h 6934200"/>
              <a:gd name="connsiteX178" fmla="*/ 5562600 w 6219825"/>
              <a:gd name="connsiteY178" fmla="*/ 4171950 h 6934200"/>
              <a:gd name="connsiteX179" fmla="*/ 5591175 w 6219825"/>
              <a:gd name="connsiteY179" fmla="*/ 4229100 h 6934200"/>
              <a:gd name="connsiteX180" fmla="*/ 5600700 w 6219825"/>
              <a:gd name="connsiteY180" fmla="*/ 4257675 h 6934200"/>
              <a:gd name="connsiteX181" fmla="*/ 5619750 w 6219825"/>
              <a:gd name="connsiteY181" fmla="*/ 4295775 h 6934200"/>
              <a:gd name="connsiteX182" fmla="*/ 5629275 w 6219825"/>
              <a:gd name="connsiteY182" fmla="*/ 4333875 h 6934200"/>
              <a:gd name="connsiteX183" fmla="*/ 5648325 w 6219825"/>
              <a:gd name="connsiteY183" fmla="*/ 4362450 h 6934200"/>
              <a:gd name="connsiteX184" fmla="*/ 5657850 w 6219825"/>
              <a:gd name="connsiteY184" fmla="*/ 4391025 h 6934200"/>
              <a:gd name="connsiteX185" fmla="*/ 5695950 w 6219825"/>
              <a:gd name="connsiteY185" fmla="*/ 4448175 h 6934200"/>
              <a:gd name="connsiteX186" fmla="*/ 5705475 w 6219825"/>
              <a:gd name="connsiteY186" fmla="*/ 4495800 h 6934200"/>
              <a:gd name="connsiteX187" fmla="*/ 5734050 w 6219825"/>
              <a:gd name="connsiteY187" fmla="*/ 4524375 h 6934200"/>
              <a:gd name="connsiteX188" fmla="*/ 5753100 w 6219825"/>
              <a:gd name="connsiteY188" fmla="*/ 4562475 h 6934200"/>
              <a:gd name="connsiteX189" fmla="*/ 5772150 w 6219825"/>
              <a:gd name="connsiteY189" fmla="*/ 4619625 h 6934200"/>
              <a:gd name="connsiteX190" fmla="*/ 5781675 w 6219825"/>
              <a:gd name="connsiteY190" fmla="*/ 4648200 h 6934200"/>
              <a:gd name="connsiteX191" fmla="*/ 5791200 w 6219825"/>
              <a:gd name="connsiteY191" fmla="*/ 4676775 h 6934200"/>
              <a:gd name="connsiteX192" fmla="*/ 5810250 w 6219825"/>
              <a:gd name="connsiteY192" fmla="*/ 5029200 h 6934200"/>
              <a:gd name="connsiteX193" fmla="*/ 5819775 w 6219825"/>
              <a:gd name="connsiteY193" fmla="*/ 5095875 h 6934200"/>
              <a:gd name="connsiteX194" fmla="*/ 5829300 w 6219825"/>
              <a:gd name="connsiteY194" fmla="*/ 5229225 h 6934200"/>
              <a:gd name="connsiteX195" fmla="*/ 5848350 w 6219825"/>
              <a:gd name="connsiteY195" fmla="*/ 5353050 h 6934200"/>
              <a:gd name="connsiteX196" fmla="*/ 5867400 w 6219825"/>
              <a:gd name="connsiteY196" fmla="*/ 5448300 h 6934200"/>
              <a:gd name="connsiteX197" fmla="*/ 5886450 w 6219825"/>
              <a:gd name="connsiteY197" fmla="*/ 5686425 h 6934200"/>
              <a:gd name="connsiteX198" fmla="*/ 5895975 w 6219825"/>
              <a:gd name="connsiteY198" fmla="*/ 5772150 h 6934200"/>
              <a:gd name="connsiteX199" fmla="*/ 5905500 w 6219825"/>
              <a:gd name="connsiteY199" fmla="*/ 6600825 h 6934200"/>
              <a:gd name="connsiteX200" fmla="*/ 5934075 w 6219825"/>
              <a:gd name="connsiteY200" fmla="*/ 6686550 h 6934200"/>
              <a:gd name="connsiteX201" fmla="*/ 5962650 w 6219825"/>
              <a:gd name="connsiteY201" fmla="*/ 6781800 h 6934200"/>
              <a:gd name="connsiteX202" fmla="*/ 5972175 w 6219825"/>
              <a:gd name="connsiteY202" fmla="*/ 6810375 h 6934200"/>
              <a:gd name="connsiteX203" fmla="*/ 5981700 w 6219825"/>
              <a:gd name="connsiteY203" fmla="*/ 6838950 h 6934200"/>
              <a:gd name="connsiteX204" fmla="*/ 6000750 w 6219825"/>
              <a:gd name="connsiteY204" fmla="*/ 6867525 h 6934200"/>
              <a:gd name="connsiteX205" fmla="*/ 6048375 w 6219825"/>
              <a:gd name="connsiteY205" fmla="*/ 6934200 h 6934200"/>
              <a:gd name="connsiteX206" fmla="*/ 6153150 w 6219825"/>
              <a:gd name="connsiteY206" fmla="*/ 6924675 h 6934200"/>
              <a:gd name="connsiteX207" fmla="*/ 6172200 w 6219825"/>
              <a:gd name="connsiteY207" fmla="*/ 6886575 h 6934200"/>
              <a:gd name="connsiteX208" fmla="*/ 6191250 w 6219825"/>
              <a:gd name="connsiteY208" fmla="*/ 5934075 h 6934200"/>
              <a:gd name="connsiteX209" fmla="*/ 6219825 w 6219825"/>
              <a:gd name="connsiteY209" fmla="*/ 2743200 h 6934200"/>
              <a:gd name="connsiteX210" fmla="*/ 6210300 w 6219825"/>
              <a:gd name="connsiteY210" fmla="*/ 228600 h 6934200"/>
              <a:gd name="connsiteX211" fmla="*/ 6181725 w 6219825"/>
              <a:gd name="connsiteY211" fmla="*/ 104775 h 6934200"/>
              <a:gd name="connsiteX212" fmla="*/ 6172200 w 6219825"/>
              <a:gd name="connsiteY212" fmla="*/ 47625 h 6934200"/>
              <a:gd name="connsiteX213" fmla="*/ 6096000 w 6219825"/>
              <a:gd name="connsiteY21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514725 w 6219825"/>
              <a:gd name="connsiteY160" fmla="*/ 3514725 h 6934200"/>
              <a:gd name="connsiteX161" fmla="*/ 3676650 w 6219825"/>
              <a:gd name="connsiteY161" fmla="*/ 3562350 h 6934200"/>
              <a:gd name="connsiteX162" fmla="*/ 3876675 w 6219825"/>
              <a:gd name="connsiteY162" fmla="*/ 3581400 h 6934200"/>
              <a:gd name="connsiteX163" fmla="*/ 4038600 w 6219825"/>
              <a:gd name="connsiteY163" fmla="*/ 3600450 h 6934200"/>
              <a:gd name="connsiteX164" fmla="*/ 4391025 w 6219825"/>
              <a:gd name="connsiteY164" fmla="*/ 3609975 h 6934200"/>
              <a:gd name="connsiteX165" fmla="*/ 4533900 w 6219825"/>
              <a:gd name="connsiteY165" fmla="*/ 3657600 h 6934200"/>
              <a:gd name="connsiteX166" fmla="*/ 4762500 w 6219825"/>
              <a:gd name="connsiteY166" fmla="*/ 3743325 h 6934200"/>
              <a:gd name="connsiteX167" fmla="*/ 4991100 w 6219825"/>
              <a:gd name="connsiteY167" fmla="*/ 3762375 h 6934200"/>
              <a:gd name="connsiteX168" fmla="*/ 5076825 w 6219825"/>
              <a:gd name="connsiteY168" fmla="*/ 3790950 h 6934200"/>
              <a:gd name="connsiteX169" fmla="*/ 5200650 w 6219825"/>
              <a:gd name="connsiteY169" fmla="*/ 3838575 h 6934200"/>
              <a:gd name="connsiteX170" fmla="*/ 5257800 w 6219825"/>
              <a:gd name="connsiteY170" fmla="*/ 3886200 h 6934200"/>
              <a:gd name="connsiteX171" fmla="*/ 5295900 w 6219825"/>
              <a:gd name="connsiteY171" fmla="*/ 3943350 h 6934200"/>
              <a:gd name="connsiteX172" fmla="*/ 5334000 w 6219825"/>
              <a:gd name="connsiteY172" fmla="*/ 3981450 h 6934200"/>
              <a:gd name="connsiteX173" fmla="*/ 5343525 w 6219825"/>
              <a:gd name="connsiteY173" fmla="*/ 4010025 h 6934200"/>
              <a:gd name="connsiteX174" fmla="*/ 5410200 w 6219825"/>
              <a:gd name="connsiteY174" fmla="*/ 4067175 h 6934200"/>
              <a:gd name="connsiteX175" fmla="*/ 5438775 w 6219825"/>
              <a:gd name="connsiteY175" fmla="*/ 4076700 h 6934200"/>
              <a:gd name="connsiteX176" fmla="*/ 5495925 w 6219825"/>
              <a:gd name="connsiteY176" fmla="*/ 4133850 h 6934200"/>
              <a:gd name="connsiteX177" fmla="*/ 5562600 w 6219825"/>
              <a:gd name="connsiteY177" fmla="*/ 4171950 h 6934200"/>
              <a:gd name="connsiteX178" fmla="*/ 5591175 w 6219825"/>
              <a:gd name="connsiteY178" fmla="*/ 4229100 h 6934200"/>
              <a:gd name="connsiteX179" fmla="*/ 5600700 w 6219825"/>
              <a:gd name="connsiteY179" fmla="*/ 4257675 h 6934200"/>
              <a:gd name="connsiteX180" fmla="*/ 5619750 w 6219825"/>
              <a:gd name="connsiteY180" fmla="*/ 4295775 h 6934200"/>
              <a:gd name="connsiteX181" fmla="*/ 5629275 w 6219825"/>
              <a:gd name="connsiteY181" fmla="*/ 4333875 h 6934200"/>
              <a:gd name="connsiteX182" fmla="*/ 5648325 w 6219825"/>
              <a:gd name="connsiteY182" fmla="*/ 4362450 h 6934200"/>
              <a:gd name="connsiteX183" fmla="*/ 5657850 w 6219825"/>
              <a:gd name="connsiteY183" fmla="*/ 4391025 h 6934200"/>
              <a:gd name="connsiteX184" fmla="*/ 5695950 w 6219825"/>
              <a:gd name="connsiteY184" fmla="*/ 4448175 h 6934200"/>
              <a:gd name="connsiteX185" fmla="*/ 5705475 w 6219825"/>
              <a:gd name="connsiteY185" fmla="*/ 4495800 h 6934200"/>
              <a:gd name="connsiteX186" fmla="*/ 5734050 w 6219825"/>
              <a:gd name="connsiteY186" fmla="*/ 4524375 h 6934200"/>
              <a:gd name="connsiteX187" fmla="*/ 5753100 w 6219825"/>
              <a:gd name="connsiteY187" fmla="*/ 4562475 h 6934200"/>
              <a:gd name="connsiteX188" fmla="*/ 5772150 w 6219825"/>
              <a:gd name="connsiteY188" fmla="*/ 4619625 h 6934200"/>
              <a:gd name="connsiteX189" fmla="*/ 5781675 w 6219825"/>
              <a:gd name="connsiteY189" fmla="*/ 4648200 h 6934200"/>
              <a:gd name="connsiteX190" fmla="*/ 5791200 w 6219825"/>
              <a:gd name="connsiteY190" fmla="*/ 4676775 h 6934200"/>
              <a:gd name="connsiteX191" fmla="*/ 5810250 w 6219825"/>
              <a:gd name="connsiteY191" fmla="*/ 5029200 h 6934200"/>
              <a:gd name="connsiteX192" fmla="*/ 5819775 w 6219825"/>
              <a:gd name="connsiteY192" fmla="*/ 5095875 h 6934200"/>
              <a:gd name="connsiteX193" fmla="*/ 5829300 w 6219825"/>
              <a:gd name="connsiteY193" fmla="*/ 5229225 h 6934200"/>
              <a:gd name="connsiteX194" fmla="*/ 5848350 w 6219825"/>
              <a:gd name="connsiteY194" fmla="*/ 5353050 h 6934200"/>
              <a:gd name="connsiteX195" fmla="*/ 5867400 w 6219825"/>
              <a:gd name="connsiteY195" fmla="*/ 5448300 h 6934200"/>
              <a:gd name="connsiteX196" fmla="*/ 5886450 w 6219825"/>
              <a:gd name="connsiteY196" fmla="*/ 5686425 h 6934200"/>
              <a:gd name="connsiteX197" fmla="*/ 5895975 w 6219825"/>
              <a:gd name="connsiteY197" fmla="*/ 5772150 h 6934200"/>
              <a:gd name="connsiteX198" fmla="*/ 5905500 w 6219825"/>
              <a:gd name="connsiteY198" fmla="*/ 6600825 h 6934200"/>
              <a:gd name="connsiteX199" fmla="*/ 5934075 w 6219825"/>
              <a:gd name="connsiteY199" fmla="*/ 6686550 h 6934200"/>
              <a:gd name="connsiteX200" fmla="*/ 5962650 w 6219825"/>
              <a:gd name="connsiteY200" fmla="*/ 6781800 h 6934200"/>
              <a:gd name="connsiteX201" fmla="*/ 5972175 w 6219825"/>
              <a:gd name="connsiteY201" fmla="*/ 6810375 h 6934200"/>
              <a:gd name="connsiteX202" fmla="*/ 5981700 w 6219825"/>
              <a:gd name="connsiteY202" fmla="*/ 6838950 h 6934200"/>
              <a:gd name="connsiteX203" fmla="*/ 6000750 w 6219825"/>
              <a:gd name="connsiteY203" fmla="*/ 6867525 h 6934200"/>
              <a:gd name="connsiteX204" fmla="*/ 6048375 w 6219825"/>
              <a:gd name="connsiteY204" fmla="*/ 6934200 h 6934200"/>
              <a:gd name="connsiteX205" fmla="*/ 6153150 w 6219825"/>
              <a:gd name="connsiteY205" fmla="*/ 6924675 h 6934200"/>
              <a:gd name="connsiteX206" fmla="*/ 6172200 w 6219825"/>
              <a:gd name="connsiteY206" fmla="*/ 6886575 h 6934200"/>
              <a:gd name="connsiteX207" fmla="*/ 6191250 w 6219825"/>
              <a:gd name="connsiteY207" fmla="*/ 5934075 h 6934200"/>
              <a:gd name="connsiteX208" fmla="*/ 6219825 w 6219825"/>
              <a:gd name="connsiteY208" fmla="*/ 2743200 h 6934200"/>
              <a:gd name="connsiteX209" fmla="*/ 6210300 w 6219825"/>
              <a:gd name="connsiteY209" fmla="*/ 228600 h 6934200"/>
              <a:gd name="connsiteX210" fmla="*/ 6181725 w 6219825"/>
              <a:gd name="connsiteY210" fmla="*/ 104775 h 6934200"/>
              <a:gd name="connsiteX211" fmla="*/ 6172200 w 6219825"/>
              <a:gd name="connsiteY211" fmla="*/ 47625 h 6934200"/>
              <a:gd name="connsiteX212" fmla="*/ 6096000 w 6219825"/>
              <a:gd name="connsiteY21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295900 w 6219825"/>
              <a:gd name="connsiteY169" fmla="*/ 3943350 h 6934200"/>
              <a:gd name="connsiteX170" fmla="*/ 5334000 w 6219825"/>
              <a:gd name="connsiteY170" fmla="*/ 3981450 h 6934200"/>
              <a:gd name="connsiteX171" fmla="*/ 5343525 w 6219825"/>
              <a:gd name="connsiteY171" fmla="*/ 4010025 h 6934200"/>
              <a:gd name="connsiteX172" fmla="*/ 5410200 w 6219825"/>
              <a:gd name="connsiteY172" fmla="*/ 4067175 h 6934200"/>
              <a:gd name="connsiteX173" fmla="*/ 5438775 w 6219825"/>
              <a:gd name="connsiteY173" fmla="*/ 4076700 h 6934200"/>
              <a:gd name="connsiteX174" fmla="*/ 5495925 w 6219825"/>
              <a:gd name="connsiteY174" fmla="*/ 4133850 h 6934200"/>
              <a:gd name="connsiteX175" fmla="*/ 5562600 w 6219825"/>
              <a:gd name="connsiteY175" fmla="*/ 4171950 h 6934200"/>
              <a:gd name="connsiteX176" fmla="*/ 5591175 w 6219825"/>
              <a:gd name="connsiteY176" fmla="*/ 4229100 h 6934200"/>
              <a:gd name="connsiteX177" fmla="*/ 5600700 w 6219825"/>
              <a:gd name="connsiteY177" fmla="*/ 4257675 h 6934200"/>
              <a:gd name="connsiteX178" fmla="*/ 5619750 w 6219825"/>
              <a:gd name="connsiteY178" fmla="*/ 4295775 h 6934200"/>
              <a:gd name="connsiteX179" fmla="*/ 5629275 w 6219825"/>
              <a:gd name="connsiteY179" fmla="*/ 4333875 h 6934200"/>
              <a:gd name="connsiteX180" fmla="*/ 5648325 w 6219825"/>
              <a:gd name="connsiteY180" fmla="*/ 4362450 h 6934200"/>
              <a:gd name="connsiteX181" fmla="*/ 5657850 w 6219825"/>
              <a:gd name="connsiteY181" fmla="*/ 4391025 h 6934200"/>
              <a:gd name="connsiteX182" fmla="*/ 5695950 w 6219825"/>
              <a:gd name="connsiteY182" fmla="*/ 4448175 h 6934200"/>
              <a:gd name="connsiteX183" fmla="*/ 5705475 w 6219825"/>
              <a:gd name="connsiteY183" fmla="*/ 4495800 h 6934200"/>
              <a:gd name="connsiteX184" fmla="*/ 5734050 w 6219825"/>
              <a:gd name="connsiteY184" fmla="*/ 4524375 h 6934200"/>
              <a:gd name="connsiteX185" fmla="*/ 5753100 w 6219825"/>
              <a:gd name="connsiteY185" fmla="*/ 4562475 h 6934200"/>
              <a:gd name="connsiteX186" fmla="*/ 5772150 w 6219825"/>
              <a:gd name="connsiteY186" fmla="*/ 4619625 h 6934200"/>
              <a:gd name="connsiteX187" fmla="*/ 5781675 w 6219825"/>
              <a:gd name="connsiteY187" fmla="*/ 4648200 h 6934200"/>
              <a:gd name="connsiteX188" fmla="*/ 5791200 w 6219825"/>
              <a:gd name="connsiteY188" fmla="*/ 4676775 h 6934200"/>
              <a:gd name="connsiteX189" fmla="*/ 5810250 w 6219825"/>
              <a:gd name="connsiteY189" fmla="*/ 5029200 h 6934200"/>
              <a:gd name="connsiteX190" fmla="*/ 5819775 w 6219825"/>
              <a:gd name="connsiteY190" fmla="*/ 5095875 h 6934200"/>
              <a:gd name="connsiteX191" fmla="*/ 5829300 w 6219825"/>
              <a:gd name="connsiteY191" fmla="*/ 5229225 h 6934200"/>
              <a:gd name="connsiteX192" fmla="*/ 5848350 w 6219825"/>
              <a:gd name="connsiteY192" fmla="*/ 5353050 h 6934200"/>
              <a:gd name="connsiteX193" fmla="*/ 5867400 w 6219825"/>
              <a:gd name="connsiteY193" fmla="*/ 5448300 h 6934200"/>
              <a:gd name="connsiteX194" fmla="*/ 5886450 w 6219825"/>
              <a:gd name="connsiteY194" fmla="*/ 5686425 h 6934200"/>
              <a:gd name="connsiteX195" fmla="*/ 5895975 w 6219825"/>
              <a:gd name="connsiteY195" fmla="*/ 5772150 h 6934200"/>
              <a:gd name="connsiteX196" fmla="*/ 5905500 w 6219825"/>
              <a:gd name="connsiteY196" fmla="*/ 6600825 h 6934200"/>
              <a:gd name="connsiteX197" fmla="*/ 5934075 w 6219825"/>
              <a:gd name="connsiteY197" fmla="*/ 6686550 h 6934200"/>
              <a:gd name="connsiteX198" fmla="*/ 5962650 w 6219825"/>
              <a:gd name="connsiteY198" fmla="*/ 6781800 h 6934200"/>
              <a:gd name="connsiteX199" fmla="*/ 5972175 w 6219825"/>
              <a:gd name="connsiteY199" fmla="*/ 6810375 h 6934200"/>
              <a:gd name="connsiteX200" fmla="*/ 5981700 w 6219825"/>
              <a:gd name="connsiteY200" fmla="*/ 6838950 h 6934200"/>
              <a:gd name="connsiteX201" fmla="*/ 6000750 w 6219825"/>
              <a:gd name="connsiteY201" fmla="*/ 6867525 h 6934200"/>
              <a:gd name="connsiteX202" fmla="*/ 6048375 w 6219825"/>
              <a:gd name="connsiteY202" fmla="*/ 6934200 h 6934200"/>
              <a:gd name="connsiteX203" fmla="*/ 6153150 w 6219825"/>
              <a:gd name="connsiteY203" fmla="*/ 6924675 h 6934200"/>
              <a:gd name="connsiteX204" fmla="*/ 6172200 w 6219825"/>
              <a:gd name="connsiteY204" fmla="*/ 6886575 h 6934200"/>
              <a:gd name="connsiteX205" fmla="*/ 6191250 w 6219825"/>
              <a:gd name="connsiteY205" fmla="*/ 5934075 h 6934200"/>
              <a:gd name="connsiteX206" fmla="*/ 6219825 w 6219825"/>
              <a:gd name="connsiteY206" fmla="*/ 2743200 h 6934200"/>
              <a:gd name="connsiteX207" fmla="*/ 6210300 w 6219825"/>
              <a:gd name="connsiteY207" fmla="*/ 228600 h 6934200"/>
              <a:gd name="connsiteX208" fmla="*/ 6181725 w 6219825"/>
              <a:gd name="connsiteY208" fmla="*/ 104775 h 6934200"/>
              <a:gd name="connsiteX209" fmla="*/ 6172200 w 6219825"/>
              <a:gd name="connsiteY209" fmla="*/ 47625 h 6934200"/>
              <a:gd name="connsiteX210" fmla="*/ 6096000 w 6219825"/>
              <a:gd name="connsiteY21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334000 w 6219825"/>
              <a:gd name="connsiteY169" fmla="*/ 3981450 h 6934200"/>
              <a:gd name="connsiteX170" fmla="*/ 5343525 w 6219825"/>
              <a:gd name="connsiteY170" fmla="*/ 4010025 h 6934200"/>
              <a:gd name="connsiteX171" fmla="*/ 5410200 w 6219825"/>
              <a:gd name="connsiteY171" fmla="*/ 4067175 h 6934200"/>
              <a:gd name="connsiteX172" fmla="*/ 5438775 w 6219825"/>
              <a:gd name="connsiteY172" fmla="*/ 4076700 h 6934200"/>
              <a:gd name="connsiteX173" fmla="*/ 5495925 w 6219825"/>
              <a:gd name="connsiteY173" fmla="*/ 4133850 h 6934200"/>
              <a:gd name="connsiteX174" fmla="*/ 5562600 w 6219825"/>
              <a:gd name="connsiteY174" fmla="*/ 4171950 h 6934200"/>
              <a:gd name="connsiteX175" fmla="*/ 5591175 w 6219825"/>
              <a:gd name="connsiteY175" fmla="*/ 4229100 h 6934200"/>
              <a:gd name="connsiteX176" fmla="*/ 5600700 w 6219825"/>
              <a:gd name="connsiteY176" fmla="*/ 4257675 h 6934200"/>
              <a:gd name="connsiteX177" fmla="*/ 5619750 w 6219825"/>
              <a:gd name="connsiteY177" fmla="*/ 4295775 h 6934200"/>
              <a:gd name="connsiteX178" fmla="*/ 5629275 w 6219825"/>
              <a:gd name="connsiteY178" fmla="*/ 4333875 h 6934200"/>
              <a:gd name="connsiteX179" fmla="*/ 5648325 w 6219825"/>
              <a:gd name="connsiteY179" fmla="*/ 4362450 h 6934200"/>
              <a:gd name="connsiteX180" fmla="*/ 5657850 w 6219825"/>
              <a:gd name="connsiteY180" fmla="*/ 4391025 h 6934200"/>
              <a:gd name="connsiteX181" fmla="*/ 5695950 w 6219825"/>
              <a:gd name="connsiteY181" fmla="*/ 4448175 h 6934200"/>
              <a:gd name="connsiteX182" fmla="*/ 5705475 w 6219825"/>
              <a:gd name="connsiteY182" fmla="*/ 4495800 h 6934200"/>
              <a:gd name="connsiteX183" fmla="*/ 5734050 w 6219825"/>
              <a:gd name="connsiteY183" fmla="*/ 4524375 h 6934200"/>
              <a:gd name="connsiteX184" fmla="*/ 5753100 w 6219825"/>
              <a:gd name="connsiteY184" fmla="*/ 4562475 h 6934200"/>
              <a:gd name="connsiteX185" fmla="*/ 5772150 w 6219825"/>
              <a:gd name="connsiteY185" fmla="*/ 4619625 h 6934200"/>
              <a:gd name="connsiteX186" fmla="*/ 5781675 w 6219825"/>
              <a:gd name="connsiteY186" fmla="*/ 4648200 h 6934200"/>
              <a:gd name="connsiteX187" fmla="*/ 5791200 w 6219825"/>
              <a:gd name="connsiteY187" fmla="*/ 4676775 h 6934200"/>
              <a:gd name="connsiteX188" fmla="*/ 5810250 w 6219825"/>
              <a:gd name="connsiteY188" fmla="*/ 5029200 h 6934200"/>
              <a:gd name="connsiteX189" fmla="*/ 5819775 w 6219825"/>
              <a:gd name="connsiteY189" fmla="*/ 5095875 h 6934200"/>
              <a:gd name="connsiteX190" fmla="*/ 5829300 w 6219825"/>
              <a:gd name="connsiteY190" fmla="*/ 5229225 h 6934200"/>
              <a:gd name="connsiteX191" fmla="*/ 5848350 w 6219825"/>
              <a:gd name="connsiteY191" fmla="*/ 5353050 h 6934200"/>
              <a:gd name="connsiteX192" fmla="*/ 5867400 w 6219825"/>
              <a:gd name="connsiteY192" fmla="*/ 5448300 h 6934200"/>
              <a:gd name="connsiteX193" fmla="*/ 5886450 w 6219825"/>
              <a:gd name="connsiteY193" fmla="*/ 5686425 h 6934200"/>
              <a:gd name="connsiteX194" fmla="*/ 5895975 w 6219825"/>
              <a:gd name="connsiteY194" fmla="*/ 5772150 h 6934200"/>
              <a:gd name="connsiteX195" fmla="*/ 5905500 w 6219825"/>
              <a:gd name="connsiteY195" fmla="*/ 6600825 h 6934200"/>
              <a:gd name="connsiteX196" fmla="*/ 5934075 w 6219825"/>
              <a:gd name="connsiteY196" fmla="*/ 6686550 h 6934200"/>
              <a:gd name="connsiteX197" fmla="*/ 5962650 w 6219825"/>
              <a:gd name="connsiteY197" fmla="*/ 6781800 h 6934200"/>
              <a:gd name="connsiteX198" fmla="*/ 5972175 w 6219825"/>
              <a:gd name="connsiteY198" fmla="*/ 6810375 h 6934200"/>
              <a:gd name="connsiteX199" fmla="*/ 5981700 w 6219825"/>
              <a:gd name="connsiteY199" fmla="*/ 6838950 h 6934200"/>
              <a:gd name="connsiteX200" fmla="*/ 6000750 w 6219825"/>
              <a:gd name="connsiteY200" fmla="*/ 6867525 h 6934200"/>
              <a:gd name="connsiteX201" fmla="*/ 6048375 w 6219825"/>
              <a:gd name="connsiteY201" fmla="*/ 6934200 h 6934200"/>
              <a:gd name="connsiteX202" fmla="*/ 6153150 w 6219825"/>
              <a:gd name="connsiteY202" fmla="*/ 6924675 h 6934200"/>
              <a:gd name="connsiteX203" fmla="*/ 6172200 w 6219825"/>
              <a:gd name="connsiteY203" fmla="*/ 6886575 h 6934200"/>
              <a:gd name="connsiteX204" fmla="*/ 6191250 w 6219825"/>
              <a:gd name="connsiteY204" fmla="*/ 5934075 h 6934200"/>
              <a:gd name="connsiteX205" fmla="*/ 6219825 w 6219825"/>
              <a:gd name="connsiteY205" fmla="*/ 2743200 h 6934200"/>
              <a:gd name="connsiteX206" fmla="*/ 6210300 w 6219825"/>
              <a:gd name="connsiteY206" fmla="*/ 228600 h 6934200"/>
              <a:gd name="connsiteX207" fmla="*/ 6181725 w 6219825"/>
              <a:gd name="connsiteY207" fmla="*/ 104775 h 6934200"/>
              <a:gd name="connsiteX208" fmla="*/ 6172200 w 6219825"/>
              <a:gd name="connsiteY208" fmla="*/ 47625 h 6934200"/>
              <a:gd name="connsiteX209" fmla="*/ 6096000 w 6219825"/>
              <a:gd name="connsiteY20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334000 w 6219825"/>
              <a:gd name="connsiteY168" fmla="*/ 3981450 h 6934200"/>
              <a:gd name="connsiteX169" fmla="*/ 5343525 w 6219825"/>
              <a:gd name="connsiteY169" fmla="*/ 4010025 h 6934200"/>
              <a:gd name="connsiteX170" fmla="*/ 5410200 w 6219825"/>
              <a:gd name="connsiteY170" fmla="*/ 4067175 h 6934200"/>
              <a:gd name="connsiteX171" fmla="*/ 5438775 w 6219825"/>
              <a:gd name="connsiteY171" fmla="*/ 4076700 h 6934200"/>
              <a:gd name="connsiteX172" fmla="*/ 5495925 w 6219825"/>
              <a:gd name="connsiteY172" fmla="*/ 4133850 h 6934200"/>
              <a:gd name="connsiteX173" fmla="*/ 5562600 w 6219825"/>
              <a:gd name="connsiteY173" fmla="*/ 4171950 h 6934200"/>
              <a:gd name="connsiteX174" fmla="*/ 5591175 w 6219825"/>
              <a:gd name="connsiteY174" fmla="*/ 4229100 h 6934200"/>
              <a:gd name="connsiteX175" fmla="*/ 5600700 w 6219825"/>
              <a:gd name="connsiteY175" fmla="*/ 4257675 h 6934200"/>
              <a:gd name="connsiteX176" fmla="*/ 5619750 w 6219825"/>
              <a:gd name="connsiteY176" fmla="*/ 4295775 h 6934200"/>
              <a:gd name="connsiteX177" fmla="*/ 5629275 w 6219825"/>
              <a:gd name="connsiteY177" fmla="*/ 4333875 h 6934200"/>
              <a:gd name="connsiteX178" fmla="*/ 5648325 w 6219825"/>
              <a:gd name="connsiteY178" fmla="*/ 4362450 h 6934200"/>
              <a:gd name="connsiteX179" fmla="*/ 5657850 w 6219825"/>
              <a:gd name="connsiteY179" fmla="*/ 4391025 h 6934200"/>
              <a:gd name="connsiteX180" fmla="*/ 5695950 w 6219825"/>
              <a:gd name="connsiteY180" fmla="*/ 4448175 h 6934200"/>
              <a:gd name="connsiteX181" fmla="*/ 5705475 w 6219825"/>
              <a:gd name="connsiteY181" fmla="*/ 4495800 h 6934200"/>
              <a:gd name="connsiteX182" fmla="*/ 5734050 w 6219825"/>
              <a:gd name="connsiteY182" fmla="*/ 4524375 h 6934200"/>
              <a:gd name="connsiteX183" fmla="*/ 5753100 w 6219825"/>
              <a:gd name="connsiteY183" fmla="*/ 4562475 h 6934200"/>
              <a:gd name="connsiteX184" fmla="*/ 5772150 w 6219825"/>
              <a:gd name="connsiteY184" fmla="*/ 4619625 h 6934200"/>
              <a:gd name="connsiteX185" fmla="*/ 5781675 w 6219825"/>
              <a:gd name="connsiteY185" fmla="*/ 4648200 h 6934200"/>
              <a:gd name="connsiteX186" fmla="*/ 5791200 w 6219825"/>
              <a:gd name="connsiteY186" fmla="*/ 4676775 h 6934200"/>
              <a:gd name="connsiteX187" fmla="*/ 5810250 w 6219825"/>
              <a:gd name="connsiteY187" fmla="*/ 5029200 h 6934200"/>
              <a:gd name="connsiteX188" fmla="*/ 5819775 w 6219825"/>
              <a:gd name="connsiteY188" fmla="*/ 5095875 h 6934200"/>
              <a:gd name="connsiteX189" fmla="*/ 5829300 w 6219825"/>
              <a:gd name="connsiteY189" fmla="*/ 5229225 h 6934200"/>
              <a:gd name="connsiteX190" fmla="*/ 5848350 w 6219825"/>
              <a:gd name="connsiteY190" fmla="*/ 5353050 h 6934200"/>
              <a:gd name="connsiteX191" fmla="*/ 5867400 w 6219825"/>
              <a:gd name="connsiteY191" fmla="*/ 5448300 h 6934200"/>
              <a:gd name="connsiteX192" fmla="*/ 5886450 w 6219825"/>
              <a:gd name="connsiteY192" fmla="*/ 5686425 h 6934200"/>
              <a:gd name="connsiteX193" fmla="*/ 5895975 w 6219825"/>
              <a:gd name="connsiteY193" fmla="*/ 5772150 h 6934200"/>
              <a:gd name="connsiteX194" fmla="*/ 5905500 w 6219825"/>
              <a:gd name="connsiteY194" fmla="*/ 6600825 h 6934200"/>
              <a:gd name="connsiteX195" fmla="*/ 5934075 w 6219825"/>
              <a:gd name="connsiteY195" fmla="*/ 6686550 h 6934200"/>
              <a:gd name="connsiteX196" fmla="*/ 5962650 w 6219825"/>
              <a:gd name="connsiteY196" fmla="*/ 6781800 h 6934200"/>
              <a:gd name="connsiteX197" fmla="*/ 5972175 w 6219825"/>
              <a:gd name="connsiteY197" fmla="*/ 6810375 h 6934200"/>
              <a:gd name="connsiteX198" fmla="*/ 5981700 w 6219825"/>
              <a:gd name="connsiteY198" fmla="*/ 6838950 h 6934200"/>
              <a:gd name="connsiteX199" fmla="*/ 6000750 w 6219825"/>
              <a:gd name="connsiteY199" fmla="*/ 6867525 h 6934200"/>
              <a:gd name="connsiteX200" fmla="*/ 6048375 w 6219825"/>
              <a:gd name="connsiteY200" fmla="*/ 6934200 h 6934200"/>
              <a:gd name="connsiteX201" fmla="*/ 6153150 w 6219825"/>
              <a:gd name="connsiteY201" fmla="*/ 6924675 h 6934200"/>
              <a:gd name="connsiteX202" fmla="*/ 6172200 w 6219825"/>
              <a:gd name="connsiteY202" fmla="*/ 6886575 h 6934200"/>
              <a:gd name="connsiteX203" fmla="*/ 6191250 w 6219825"/>
              <a:gd name="connsiteY203" fmla="*/ 5934075 h 6934200"/>
              <a:gd name="connsiteX204" fmla="*/ 6219825 w 6219825"/>
              <a:gd name="connsiteY204" fmla="*/ 2743200 h 6934200"/>
              <a:gd name="connsiteX205" fmla="*/ 6210300 w 6219825"/>
              <a:gd name="connsiteY205" fmla="*/ 228600 h 6934200"/>
              <a:gd name="connsiteX206" fmla="*/ 6181725 w 6219825"/>
              <a:gd name="connsiteY206" fmla="*/ 104775 h 6934200"/>
              <a:gd name="connsiteX207" fmla="*/ 6172200 w 6219825"/>
              <a:gd name="connsiteY207" fmla="*/ 47625 h 6934200"/>
              <a:gd name="connsiteX208" fmla="*/ 6096000 w 6219825"/>
              <a:gd name="connsiteY20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22390 w 6219825"/>
              <a:gd name="connsiteY164" fmla="*/ 3800188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267200 w 6219825"/>
              <a:gd name="connsiteY54" fmla="*/ 2943225 h 6934200"/>
              <a:gd name="connsiteX55" fmla="*/ 4181475 w 6219825"/>
              <a:gd name="connsiteY55" fmla="*/ 2933700 h 6934200"/>
              <a:gd name="connsiteX56" fmla="*/ 3914775 w 6219825"/>
              <a:gd name="connsiteY56" fmla="*/ 2924175 h 6934200"/>
              <a:gd name="connsiteX57" fmla="*/ 3800475 w 6219825"/>
              <a:gd name="connsiteY57" fmla="*/ 2905125 h 6934200"/>
              <a:gd name="connsiteX58" fmla="*/ 3629025 w 6219825"/>
              <a:gd name="connsiteY58" fmla="*/ 2886075 h 6934200"/>
              <a:gd name="connsiteX59" fmla="*/ 3048000 w 6219825"/>
              <a:gd name="connsiteY59" fmla="*/ 2905125 h 6934200"/>
              <a:gd name="connsiteX60" fmla="*/ 3009900 w 6219825"/>
              <a:gd name="connsiteY60" fmla="*/ 2914650 h 6934200"/>
              <a:gd name="connsiteX61" fmla="*/ 2924175 w 6219825"/>
              <a:gd name="connsiteY61" fmla="*/ 2943225 h 6934200"/>
              <a:gd name="connsiteX62" fmla="*/ 2876550 w 6219825"/>
              <a:gd name="connsiteY62" fmla="*/ 2962275 h 6934200"/>
              <a:gd name="connsiteX63" fmla="*/ 2790825 w 6219825"/>
              <a:gd name="connsiteY63" fmla="*/ 2971800 h 6934200"/>
              <a:gd name="connsiteX64" fmla="*/ 2019300 w 6219825"/>
              <a:gd name="connsiteY64" fmla="*/ 2962275 h 6934200"/>
              <a:gd name="connsiteX65" fmla="*/ 1990725 w 6219825"/>
              <a:gd name="connsiteY65" fmla="*/ 2943225 h 6934200"/>
              <a:gd name="connsiteX66" fmla="*/ 1943100 w 6219825"/>
              <a:gd name="connsiteY66" fmla="*/ 2924175 h 6934200"/>
              <a:gd name="connsiteX67" fmla="*/ 1847850 w 6219825"/>
              <a:gd name="connsiteY67" fmla="*/ 2886075 h 6934200"/>
              <a:gd name="connsiteX68" fmla="*/ 1828800 w 6219825"/>
              <a:gd name="connsiteY68" fmla="*/ 2857500 h 6934200"/>
              <a:gd name="connsiteX69" fmla="*/ 1800225 w 6219825"/>
              <a:gd name="connsiteY69" fmla="*/ 2838450 h 6934200"/>
              <a:gd name="connsiteX70" fmla="*/ 1762125 w 6219825"/>
              <a:gd name="connsiteY70" fmla="*/ 2809875 h 6934200"/>
              <a:gd name="connsiteX71" fmla="*/ 1733550 w 6219825"/>
              <a:gd name="connsiteY71" fmla="*/ 2781300 h 6934200"/>
              <a:gd name="connsiteX72" fmla="*/ 1685925 w 6219825"/>
              <a:gd name="connsiteY72" fmla="*/ 2771775 h 6934200"/>
              <a:gd name="connsiteX73" fmla="*/ 1466850 w 6219825"/>
              <a:gd name="connsiteY73" fmla="*/ 2752725 h 6934200"/>
              <a:gd name="connsiteX74" fmla="*/ 1362075 w 6219825"/>
              <a:gd name="connsiteY74" fmla="*/ 2724150 h 6934200"/>
              <a:gd name="connsiteX75" fmla="*/ 1314450 w 6219825"/>
              <a:gd name="connsiteY75" fmla="*/ 2714625 h 6934200"/>
              <a:gd name="connsiteX76" fmla="*/ 1266825 w 6219825"/>
              <a:gd name="connsiteY76" fmla="*/ 2695575 h 6934200"/>
              <a:gd name="connsiteX77" fmla="*/ 1181100 w 6219825"/>
              <a:gd name="connsiteY77" fmla="*/ 2686050 h 6934200"/>
              <a:gd name="connsiteX78" fmla="*/ 1152525 w 6219825"/>
              <a:gd name="connsiteY78" fmla="*/ 2676525 h 6934200"/>
              <a:gd name="connsiteX79" fmla="*/ 1047750 w 6219825"/>
              <a:gd name="connsiteY79" fmla="*/ 2647950 h 6934200"/>
              <a:gd name="connsiteX80" fmla="*/ 1009650 w 6219825"/>
              <a:gd name="connsiteY80" fmla="*/ 2628900 h 6934200"/>
              <a:gd name="connsiteX81" fmla="*/ 962025 w 6219825"/>
              <a:gd name="connsiteY81" fmla="*/ 2609850 h 6934200"/>
              <a:gd name="connsiteX82" fmla="*/ 933450 w 6219825"/>
              <a:gd name="connsiteY82" fmla="*/ 2590800 h 6934200"/>
              <a:gd name="connsiteX83" fmla="*/ 904875 w 6219825"/>
              <a:gd name="connsiteY83" fmla="*/ 2581275 h 6934200"/>
              <a:gd name="connsiteX84" fmla="*/ 876300 w 6219825"/>
              <a:gd name="connsiteY84" fmla="*/ 2562225 h 6934200"/>
              <a:gd name="connsiteX85" fmla="*/ 809625 w 6219825"/>
              <a:gd name="connsiteY85" fmla="*/ 2533650 h 6934200"/>
              <a:gd name="connsiteX86" fmla="*/ 781050 w 6219825"/>
              <a:gd name="connsiteY86" fmla="*/ 2514600 h 6934200"/>
              <a:gd name="connsiteX87" fmla="*/ 752475 w 6219825"/>
              <a:gd name="connsiteY87" fmla="*/ 2505075 h 6934200"/>
              <a:gd name="connsiteX88" fmla="*/ 685800 w 6219825"/>
              <a:gd name="connsiteY88" fmla="*/ 2486025 h 6934200"/>
              <a:gd name="connsiteX89" fmla="*/ 638175 w 6219825"/>
              <a:gd name="connsiteY89" fmla="*/ 2476500 h 6934200"/>
              <a:gd name="connsiteX90" fmla="*/ 581025 w 6219825"/>
              <a:gd name="connsiteY90" fmla="*/ 2457450 h 6934200"/>
              <a:gd name="connsiteX91" fmla="*/ 466725 w 6219825"/>
              <a:gd name="connsiteY91" fmla="*/ 2438400 h 6934200"/>
              <a:gd name="connsiteX92" fmla="*/ 419100 w 6219825"/>
              <a:gd name="connsiteY92" fmla="*/ 2419350 h 6934200"/>
              <a:gd name="connsiteX93" fmla="*/ 390525 w 6219825"/>
              <a:gd name="connsiteY93" fmla="*/ 2409825 h 6934200"/>
              <a:gd name="connsiteX94" fmla="*/ 342900 w 6219825"/>
              <a:gd name="connsiteY94" fmla="*/ 2390775 h 6934200"/>
              <a:gd name="connsiteX95" fmla="*/ 219075 w 6219825"/>
              <a:gd name="connsiteY95" fmla="*/ 2362200 h 6934200"/>
              <a:gd name="connsiteX96" fmla="*/ 190500 w 6219825"/>
              <a:gd name="connsiteY96" fmla="*/ 2352675 h 6934200"/>
              <a:gd name="connsiteX97" fmla="*/ 133350 w 6219825"/>
              <a:gd name="connsiteY97" fmla="*/ 2362200 h 6934200"/>
              <a:gd name="connsiteX98" fmla="*/ 85725 w 6219825"/>
              <a:gd name="connsiteY98" fmla="*/ 2409825 h 6934200"/>
              <a:gd name="connsiteX99" fmla="*/ 57150 w 6219825"/>
              <a:gd name="connsiteY99" fmla="*/ 2447925 h 6934200"/>
              <a:gd name="connsiteX100" fmla="*/ 38100 w 6219825"/>
              <a:gd name="connsiteY100" fmla="*/ 2486025 h 6934200"/>
              <a:gd name="connsiteX101" fmla="*/ 19050 w 6219825"/>
              <a:gd name="connsiteY101" fmla="*/ 2514600 h 6934200"/>
              <a:gd name="connsiteX102" fmla="*/ 9525 w 6219825"/>
              <a:gd name="connsiteY102" fmla="*/ 2552700 h 6934200"/>
              <a:gd name="connsiteX103" fmla="*/ 0 w 6219825"/>
              <a:gd name="connsiteY103" fmla="*/ 2581275 h 6934200"/>
              <a:gd name="connsiteX104" fmla="*/ 28575 w 6219825"/>
              <a:gd name="connsiteY104" fmla="*/ 2733675 h 6934200"/>
              <a:gd name="connsiteX105" fmla="*/ 47625 w 6219825"/>
              <a:gd name="connsiteY105" fmla="*/ 2790825 h 6934200"/>
              <a:gd name="connsiteX106" fmla="*/ 76200 w 6219825"/>
              <a:gd name="connsiteY106" fmla="*/ 2828925 h 6934200"/>
              <a:gd name="connsiteX107" fmla="*/ 85725 w 6219825"/>
              <a:gd name="connsiteY107" fmla="*/ 2857500 h 6934200"/>
              <a:gd name="connsiteX108" fmla="*/ 114300 w 6219825"/>
              <a:gd name="connsiteY108" fmla="*/ 2867025 h 6934200"/>
              <a:gd name="connsiteX109" fmla="*/ 171450 w 6219825"/>
              <a:gd name="connsiteY109" fmla="*/ 2905125 h 6934200"/>
              <a:gd name="connsiteX110" fmla="*/ 200025 w 6219825"/>
              <a:gd name="connsiteY110" fmla="*/ 2914650 h 6934200"/>
              <a:gd name="connsiteX111" fmla="*/ 228600 w 6219825"/>
              <a:gd name="connsiteY111" fmla="*/ 2933700 h 6934200"/>
              <a:gd name="connsiteX112" fmla="*/ 257175 w 6219825"/>
              <a:gd name="connsiteY112" fmla="*/ 2962275 h 6934200"/>
              <a:gd name="connsiteX113" fmla="*/ 314325 w 6219825"/>
              <a:gd name="connsiteY113" fmla="*/ 2981325 h 6934200"/>
              <a:gd name="connsiteX114" fmla="*/ 352425 w 6219825"/>
              <a:gd name="connsiteY114" fmla="*/ 3000375 h 6934200"/>
              <a:gd name="connsiteX115" fmla="*/ 409575 w 6219825"/>
              <a:gd name="connsiteY115" fmla="*/ 3048000 h 6934200"/>
              <a:gd name="connsiteX116" fmla="*/ 438150 w 6219825"/>
              <a:gd name="connsiteY116" fmla="*/ 3086100 h 6934200"/>
              <a:gd name="connsiteX117" fmla="*/ 466725 w 6219825"/>
              <a:gd name="connsiteY117" fmla="*/ 3143250 h 6934200"/>
              <a:gd name="connsiteX118" fmla="*/ 476250 w 6219825"/>
              <a:gd name="connsiteY118" fmla="*/ 3171825 h 6934200"/>
              <a:gd name="connsiteX119" fmla="*/ 504825 w 6219825"/>
              <a:gd name="connsiteY119" fmla="*/ 3209925 h 6934200"/>
              <a:gd name="connsiteX120" fmla="*/ 523875 w 6219825"/>
              <a:gd name="connsiteY120" fmla="*/ 3248025 h 6934200"/>
              <a:gd name="connsiteX121" fmla="*/ 533400 w 6219825"/>
              <a:gd name="connsiteY121" fmla="*/ 3295650 h 6934200"/>
              <a:gd name="connsiteX122" fmla="*/ 590550 w 6219825"/>
              <a:gd name="connsiteY122" fmla="*/ 3371850 h 6934200"/>
              <a:gd name="connsiteX123" fmla="*/ 666750 w 6219825"/>
              <a:gd name="connsiteY123" fmla="*/ 3457575 h 6934200"/>
              <a:gd name="connsiteX124" fmla="*/ 695325 w 6219825"/>
              <a:gd name="connsiteY124" fmla="*/ 3476625 h 6934200"/>
              <a:gd name="connsiteX125" fmla="*/ 762000 w 6219825"/>
              <a:gd name="connsiteY125" fmla="*/ 3571875 h 6934200"/>
              <a:gd name="connsiteX126" fmla="*/ 800100 w 6219825"/>
              <a:gd name="connsiteY126" fmla="*/ 3629025 h 6934200"/>
              <a:gd name="connsiteX127" fmla="*/ 857250 w 6219825"/>
              <a:gd name="connsiteY127" fmla="*/ 3724275 h 6934200"/>
              <a:gd name="connsiteX128" fmla="*/ 923925 w 6219825"/>
              <a:gd name="connsiteY128" fmla="*/ 3781425 h 6934200"/>
              <a:gd name="connsiteX129" fmla="*/ 952500 w 6219825"/>
              <a:gd name="connsiteY129" fmla="*/ 3810000 h 6934200"/>
              <a:gd name="connsiteX130" fmla="*/ 981075 w 6219825"/>
              <a:gd name="connsiteY130" fmla="*/ 3829050 h 6934200"/>
              <a:gd name="connsiteX131" fmla="*/ 1028700 w 6219825"/>
              <a:gd name="connsiteY131" fmla="*/ 3886200 h 6934200"/>
              <a:gd name="connsiteX132" fmla="*/ 1057275 w 6219825"/>
              <a:gd name="connsiteY132" fmla="*/ 3924300 h 6934200"/>
              <a:gd name="connsiteX133" fmla="*/ 1076325 w 6219825"/>
              <a:gd name="connsiteY133" fmla="*/ 3952875 h 6934200"/>
              <a:gd name="connsiteX134" fmla="*/ 1114425 w 6219825"/>
              <a:gd name="connsiteY134" fmla="*/ 3962400 h 6934200"/>
              <a:gd name="connsiteX135" fmla="*/ 1152525 w 6219825"/>
              <a:gd name="connsiteY135" fmla="*/ 3990975 h 6934200"/>
              <a:gd name="connsiteX136" fmla="*/ 1181100 w 6219825"/>
              <a:gd name="connsiteY136" fmla="*/ 4010025 h 6934200"/>
              <a:gd name="connsiteX137" fmla="*/ 1200150 w 6219825"/>
              <a:gd name="connsiteY137" fmla="*/ 4038600 h 6934200"/>
              <a:gd name="connsiteX138" fmla="*/ 1228725 w 6219825"/>
              <a:gd name="connsiteY138" fmla="*/ 4048125 h 6934200"/>
              <a:gd name="connsiteX139" fmla="*/ 1257300 w 6219825"/>
              <a:gd name="connsiteY139" fmla="*/ 4067175 h 6934200"/>
              <a:gd name="connsiteX140" fmla="*/ 1343025 w 6219825"/>
              <a:gd name="connsiteY140" fmla="*/ 4057650 h 6934200"/>
              <a:gd name="connsiteX141" fmla="*/ 1371600 w 6219825"/>
              <a:gd name="connsiteY141" fmla="*/ 4038600 h 6934200"/>
              <a:gd name="connsiteX142" fmla="*/ 1419225 w 6219825"/>
              <a:gd name="connsiteY142" fmla="*/ 3981450 h 6934200"/>
              <a:gd name="connsiteX143" fmla="*/ 1485900 w 6219825"/>
              <a:gd name="connsiteY143" fmla="*/ 3924300 h 6934200"/>
              <a:gd name="connsiteX144" fmla="*/ 1514475 w 6219825"/>
              <a:gd name="connsiteY144" fmla="*/ 3914775 h 6934200"/>
              <a:gd name="connsiteX145" fmla="*/ 1543050 w 6219825"/>
              <a:gd name="connsiteY145" fmla="*/ 3895725 h 6934200"/>
              <a:gd name="connsiteX146" fmla="*/ 1628775 w 6219825"/>
              <a:gd name="connsiteY146" fmla="*/ 3876675 h 6934200"/>
              <a:gd name="connsiteX147" fmla="*/ 1657350 w 6219825"/>
              <a:gd name="connsiteY147" fmla="*/ 3857625 h 6934200"/>
              <a:gd name="connsiteX148" fmla="*/ 1685925 w 6219825"/>
              <a:gd name="connsiteY148" fmla="*/ 3829050 h 6934200"/>
              <a:gd name="connsiteX149" fmla="*/ 1743075 w 6219825"/>
              <a:gd name="connsiteY149" fmla="*/ 3810000 h 6934200"/>
              <a:gd name="connsiteX150" fmla="*/ 1809750 w 6219825"/>
              <a:gd name="connsiteY150" fmla="*/ 3790950 h 6934200"/>
              <a:gd name="connsiteX151" fmla="*/ 1924050 w 6219825"/>
              <a:gd name="connsiteY151" fmla="*/ 3771900 h 6934200"/>
              <a:gd name="connsiteX152" fmla="*/ 1943100 w 6219825"/>
              <a:gd name="connsiteY152" fmla="*/ 3743325 h 6934200"/>
              <a:gd name="connsiteX153" fmla="*/ 2000250 w 6219825"/>
              <a:gd name="connsiteY153" fmla="*/ 3724275 h 6934200"/>
              <a:gd name="connsiteX154" fmla="*/ 2345301 w 6219825"/>
              <a:gd name="connsiteY154" fmla="*/ 3695528 h 6934200"/>
              <a:gd name="connsiteX155" fmla="*/ 2566219 w 6219825"/>
              <a:gd name="connsiteY155" fmla="*/ 3714423 h 6934200"/>
              <a:gd name="connsiteX156" fmla="*/ 2825546 w 6219825"/>
              <a:gd name="connsiteY156" fmla="*/ 3676229 h 6934200"/>
              <a:gd name="connsiteX157" fmla="*/ 3347577 w 6219825"/>
              <a:gd name="connsiteY157" fmla="*/ 3676210 h 6934200"/>
              <a:gd name="connsiteX158" fmla="*/ 3527630 w 6219825"/>
              <a:gd name="connsiteY158" fmla="*/ 3714290 h 6934200"/>
              <a:gd name="connsiteX159" fmla="*/ 3814302 w 6219825"/>
              <a:gd name="connsiteY159" fmla="*/ 3752467 h 6934200"/>
              <a:gd name="connsiteX160" fmla="*/ 3994663 w 6219825"/>
              <a:gd name="connsiteY160" fmla="*/ 3752505 h 6934200"/>
              <a:gd name="connsiteX161" fmla="*/ 4245078 w 6219825"/>
              <a:gd name="connsiteY161" fmla="*/ 3781061 h 6934200"/>
              <a:gd name="connsiteX162" fmla="*/ 4400857 w 6219825"/>
              <a:gd name="connsiteY162" fmla="*/ 3800091 h 6934200"/>
              <a:gd name="connsiteX163" fmla="*/ 4622390 w 6219825"/>
              <a:gd name="connsiteY163" fmla="*/ 3800188 h 6934200"/>
              <a:gd name="connsiteX164" fmla="*/ 4742836 w 6219825"/>
              <a:gd name="connsiteY164" fmla="*/ 3800360 h 6934200"/>
              <a:gd name="connsiteX165" fmla="*/ 5076825 w 6219825"/>
              <a:gd name="connsiteY165" fmla="*/ 3886008 h 6934200"/>
              <a:gd name="connsiteX166" fmla="*/ 5334000 w 6219825"/>
              <a:gd name="connsiteY166" fmla="*/ 3981450 h 6934200"/>
              <a:gd name="connsiteX167" fmla="*/ 5343525 w 6219825"/>
              <a:gd name="connsiteY167" fmla="*/ 4010025 h 6934200"/>
              <a:gd name="connsiteX168" fmla="*/ 5410200 w 6219825"/>
              <a:gd name="connsiteY168" fmla="*/ 4067175 h 6934200"/>
              <a:gd name="connsiteX169" fmla="*/ 5438775 w 6219825"/>
              <a:gd name="connsiteY169" fmla="*/ 4076700 h 6934200"/>
              <a:gd name="connsiteX170" fmla="*/ 5495925 w 6219825"/>
              <a:gd name="connsiteY170" fmla="*/ 4133850 h 6934200"/>
              <a:gd name="connsiteX171" fmla="*/ 5562600 w 6219825"/>
              <a:gd name="connsiteY171" fmla="*/ 4171950 h 6934200"/>
              <a:gd name="connsiteX172" fmla="*/ 5591175 w 6219825"/>
              <a:gd name="connsiteY172" fmla="*/ 4229100 h 6934200"/>
              <a:gd name="connsiteX173" fmla="*/ 5600700 w 6219825"/>
              <a:gd name="connsiteY173" fmla="*/ 4257675 h 6934200"/>
              <a:gd name="connsiteX174" fmla="*/ 5619750 w 6219825"/>
              <a:gd name="connsiteY174" fmla="*/ 4295775 h 6934200"/>
              <a:gd name="connsiteX175" fmla="*/ 5629275 w 6219825"/>
              <a:gd name="connsiteY175" fmla="*/ 4333875 h 6934200"/>
              <a:gd name="connsiteX176" fmla="*/ 5648325 w 6219825"/>
              <a:gd name="connsiteY176" fmla="*/ 4362450 h 6934200"/>
              <a:gd name="connsiteX177" fmla="*/ 5657850 w 6219825"/>
              <a:gd name="connsiteY177" fmla="*/ 4391025 h 6934200"/>
              <a:gd name="connsiteX178" fmla="*/ 5695950 w 6219825"/>
              <a:gd name="connsiteY178" fmla="*/ 4448175 h 6934200"/>
              <a:gd name="connsiteX179" fmla="*/ 5705475 w 6219825"/>
              <a:gd name="connsiteY179" fmla="*/ 4495800 h 6934200"/>
              <a:gd name="connsiteX180" fmla="*/ 5734050 w 6219825"/>
              <a:gd name="connsiteY180" fmla="*/ 4524375 h 6934200"/>
              <a:gd name="connsiteX181" fmla="*/ 5753100 w 6219825"/>
              <a:gd name="connsiteY181" fmla="*/ 4562475 h 6934200"/>
              <a:gd name="connsiteX182" fmla="*/ 5772150 w 6219825"/>
              <a:gd name="connsiteY182" fmla="*/ 4619625 h 6934200"/>
              <a:gd name="connsiteX183" fmla="*/ 5781675 w 6219825"/>
              <a:gd name="connsiteY183" fmla="*/ 4648200 h 6934200"/>
              <a:gd name="connsiteX184" fmla="*/ 5791200 w 6219825"/>
              <a:gd name="connsiteY184" fmla="*/ 4676775 h 6934200"/>
              <a:gd name="connsiteX185" fmla="*/ 5810250 w 6219825"/>
              <a:gd name="connsiteY185" fmla="*/ 5029200 h 6934200"/>
              <a:gd name="connsiteX186" fmla="*/ 5819775 w 6219825"/>
              <a:gd name="connsiteY186" fmla="*/ 5095875 h 6934200"/>
              <a:gd name="connsiteX187" fmla="*/ 5829300 w 6219825"/>
              <a:gd name="connsiteY187" fmla="*/ 5229225 h 6934200"/>
              <a:gd name="connsiteX188" fmla="*/ 5848350 w 6219825"/>
              <a:gd name="connsiteY188" fmla="*/ 5353050 h 6934200"/>
              <a:gd name="connsiteX189" fmla="*/ 5867400 w 6219825"/>
              <a:gd name="connsiteY189" fmla="*/ 5448300 h 6934200"/>
              <a:gd name="connsiteX190" fmla="*/ 5886450 w 6219825"/>
              <a:gd name="connsiteY190" fmla="*/ 5686425 h 6934200"/>
              <a:gd name="connsiteX191" fmla="*/ 5895975 w 6219825"/>
              <a:gd name="connsiteY191" fmla="*/ 5772150 h 6934200"/>
              <a:gd name="connsiteX192" fmla="*/ 5905500 w 6219825"/>
              <a:gd name="connsiteY192" fmla="*/ 6600825 h 6934200"/>
              <a:gd name="connsiteX193" fmla="*/ 5934075 w 6219825"/>
              <a:gd name="connsiteY193" fmla="*/ 6686550 h 6934200"/>
              <a:gd name="connsiteX194" fmla="*/ 5962650 w 6219825"/>
              <a:gd name="connsiteY194" fmla="*/ 6781800 h 6934200"/>
              <a:gd name="connsiteX195" fmla="*/ 5972175 w 6219825"/>
              <a:gd name="connsiteY195" fmla="*/ 6810375 h 6934200"/>
              <a:gd name="connsiteX196" fmla="*/ 5981700 w 6219825"/>
              <a:gd name="connsiteY196" fmla="*/ 6838950 h 6934200"/>
              <a:gd name="connsiteX197" fmla="*/ 6000750 w 6219825"/>
              <a:gd name="connsiteY197" fmla="*/ 6867525 h 6934200"/>
              <a:gd name="connsiteX198" fmla="*/ 6048375 w 6219825"/>
              <a:gd name="connsiteY198" fmla="*/ 6934200 h 6934200"/>
              <a:gd name="connsiteX199" fmla="*/ 6153150 w 6219825"/>
              <a:gd name="connsiteY199" fmla="*/ 6924675 h 6934200"/>
              <a:gd name="connsiteX200" fmla="*/ 6172200 w 6219825"/>
              <a:gd name="connsiteY200" fmla="*/ 6886575 h 6934200"/>
              <a:gd name="connsiteX201" fmla="*/ 6191250 w 6219825"/>
              <a:gd name="connsiteY201" fmla="*/ 5934075 h 6934200"/>
              <a:gd name="connsiteX202" fmla="*/ 6219825 w 6219825"/>
              <a:gd name="connsiteY202" fmla="*/ 2743200 h 6934200"/>
              <a:gd name="connsiteX203" fmla="*/ 6210300 w 6219825"/>
              <a:gd name="connsiteY203" fmla="*/ 228600 h 6934200"/>
              <a:gd name="connsiteX204" fmla="*/ 6181725 w 6219825"/>
              <a:gd name="connsiteY204" fmla="*/ 104775 h 6934200"/>
              <a:gd name="connsiteX205" fmla="*/ 6172200 w 6219825"/>
              <a:gd name="connsiteY205" fmla="*/ 47625 h 6934200"/>
              <a:gd name="connsiteX206" fmla="*/ 6096000 w 6219825"/>
              <a:gd name="connsiteY20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876550 w 6219825"/>
              <a:gd name="connsiteY61" fmla="*/ 2962275 h 6934200"/>
              <a:gd name="connsiteX62" fmla="*/ 2790825 w 6219825"/>
              <a:gd name="connsiteY62" fmla="*/ 2971800 h 6934200"/>
              <a:gd name="connsiteX63" fmla="*/ 2019300 w 6219825"/>
              <a:gd name="connsiteY63" fmla="*/ 2962275 h 6934200"/>
              <a:gd name="connsiteX64" fmla="*/ 1990725 w 6219825"/>
              <a:gd name="connsiteY64" fmla="*/ 2943225 h 6934200"/>
              <a:gd name="connsiteX65" fmla="*/ 1943100 w 6219825"/>
              <a:gd name="connsiteY65" fmla="*/ 2924175 h 6934200"/>
              <a:gd name="connsiteX66" fmla="*/ 1847850 w 6219825"/>
              <a:gd name="connsiteY66" fmla="*/ 2886075 h 6934200"/>
              <a:gd name="connsiteX67" fmla="*/ 1828800 w 6219825"/>
              <a:gd name="connsiteY67" fmla="*/ 2857500 h 6934200"/>
              <a:gd name="connsiteX68" fmla="*/ 1800225 w 6219825"/>
              <a:gd name="connsiteY68" fmla="*/ 2838450 h 6934200"/>
              <a:gd name="connsiteX69" fmla="*/ 1762125 w 6219825"/>
              <a:gd name="connsiteY69" fmla="*/ 2809875 h 6934200"/>
              <a:gd name="connsiteX70" fmla="*/ 1733550 w 6219825"/>
              <a:gd name="connsiteY70" fmla="*/ 2781300 h 6934200"/>
              <a:gd name="connsiteX71" fmla="*/ 1685925 w 6219825"/>
              <a:gd name="connsiteY71" fmla="*/ 2771775 h 6934200"/>
              <a:gd name="connsiteX72" fmla="*/ 1466850 w 6219825"/>
              <a:gd name="connsiteY72" fmla="*/ 2752725 h 6934200"/>
              <a:gd name="connsiteX73" fmla="*/ 1362075 w 6219825"/>
              <a:gd name="connsiteY73" fmla="*/ 2724150 h 6934200"/>
              <a:gd name="connsiteX74" fmla="*/ 1314450 w 6219825"/>
              <a:gd name="connsiteY74" fmla="*/ 2714625 h 6934200"/>
              <a:gd name="connsiteX75" fmla="*/ 1266825 w 6219825"/>
              <a:gd name="connsiteY75" fmla="*/ 2695575 h 6934200"/>
              <a:gd name="connsiteX76" fmla="*/ 1181100 w 6219825"/>
              <a:gd name="connsiteY76" fmla="*/ 2686050 h 6934200"/>
              <a:gd name="connsiteX77" fmla="*/ 1152525 w 6219825"/>
              <a:gd name="connsiteY77" fmla="*/ 2676525 h 6934200"/>
              <a:gd name="connsiteX78" fmla="*/ 1047750 w 6219825"/>
              <a:gd name="connsiteY78" fmla="*/ 2647950 h 6934200"/>
              <a:gd name="connsiteX79" fmla="*/ 1009650 w 6219825"/>
              <a:gd name="connsiteY79" fmla="*/ 2628900 h 6934200"/>
              <a:gd name="connsiteX80" fmla="*/ 962025 w 6219825"/>
              <a:gd name="connsiteY80" fmla="*/ 2609850 h 6934200"/>
              <a:gd name="connsiteX81" fmla="*/ 933450 w 6219825"/>
              <a:gd name="connsiteY81" fmla="*/ 2590800 h 6934200"/>
              <a:gd name="connsiteX82" fmla="*/ 904875 w 6219825"/>
              <a:gd name="connsiteY82" fmla="*/ 2581275 h 6934200"/>
              <a:gd name="connsiteX83" fmla="*/ 876300 w 6219825"/>
              <a:gd name="connsiteY83" fmla="*/ 2562225 h 6934200"/>
              <a:gd name="connsiteX84" fmla="*/ 809625 w 6219825"/>
              <a:gd name="connsiteY84" fmla="*/ 2533650 h 6934200"/>
              <a:gd name="connsiteX85" fmla="*/ 781050 w 6219825"/>
              <a:gd name="connsiteY85" fmla="*/ 2514600 h 6934200"/>
              <a:gd name="connsiteX86" fmla="*/ 752475 w 6219825"/>
              <a:gd name="connsiteY86" fmla="*/ 2505075 h 6934200"/>
              <a:gd name="connsiteX87" fmla="*/ 685800 w 6219825"/>
              <a:gd name="connsiteY87" fmla="*/ 2486025 h 6934200"/>
              <a:gd name="connsiteX88" fmla="*/ 638175 w 6219825"/>
              <a:gd name="connsiteY88" fmla="*/ 2476500 h 6934200"/>
              <a:gd name="connsiteX89" fmla="*/ 581025 w 6219825"/>
              <a:gd name="connsiteY89" fmla="*/ 2457450 h 6934200"/>
              <a:gd name="connsiteX90" fmla="*/ 466725 w 6219825"/>
              <a:gd name="connsiteY90" fmla="*/ 2438400 h 6934200"/>
              <a:gd name="connsiteX91" fmla="*/ 419100 w 6219825"/>
              <a:gd name="connsiteY91" fmla="*/ 2419350 h 6934200"/>
              <a:gd name="connsiteX92" fmla="*/ 390525 w 6219825"/>
              <a:gd name="connsiteY92" fmla="*/ 2409825 h 6934200"/>
              <a:gd name="connsiteX93" fmla="*/ 342900 w 6219825"/>
              <a:gd name="connsiteY93" fmla="*/ 2390775 h 6934200"/>
              <a:gd name="connsiteX94" fmla="*/ 219075 w 6219825"/>
              <a:gd name="connsiteY94" fmla="*/ 2362200 h 6934200"/>
              <a:gd name="connsiteX95" fmla="*/ 190500 w 6219825"/>
              <a:gd name="connsiteY95" fmla="*/ 2352675 h 6934200"/>
              <a:gd name="connsiteX96" fmla="*/ 133350 w 6219825"/>
              <a:gd name="connsiteY96" fmla="*/ 2362200 h 6934200"/>
              <a:gd name="connsiteX97" fmla="*/ 85725 w 6219825"/>
              <a:gd name="connsiteY97" fmla="*/ 2409825 h 6934200"/>
              <a:gd name="connsiteX98" fmla="*/ 57150 w 6219825"/>
              <a:gd name="connsiteY98" fmla="*/ 2447925 h 6934200"/>
              <a:gd name="connsiteX99" fmla="*/ 38100 w 6219825"/>
              <a:gd name="connsiteY99" fmla="*/ 2486025 h 6934200"/>
              <a:gd name="connsiteX100" fmla="*/ 19050 w 6219825"/>
              <a:gd name="connsiteY100" fmla="*/ 2514600 h 6934200"/>
              <a:gd name="connsiteX101" fmla="*/ 9525 w 6219825"/>
              <a:gd name="connsiteY101" fmla="*/ 2552700 h 6934200"/>
              <a:gd name="connsiteX102" fmla="*/ 0 w 6219825"/>
              <a:gd name="connsiteY102" fmla="*/ 2581275 h 6934200"/>
              <a:gd name="connsiteX103" fmla="*/ 28575 w 6219825"/>
              <a:gd name="connsiteY103" fmla="*/ 2733675 h 6934200"/>
              <a:gd name="connsiteX104" fmla="*/ 47625 w 6219825"/>
              <a:gd name="connsiteY104" fmla="*/ 2790825 h 6934200"/>
              <a:gd name="connsiteX105" fmla="*/ 76200 w 6219825"/>
              <a:gd name="connsiteY105" fmla="*/ 2828925 h 6934200"/>
              <a:gd name="connsiteX106" fmla="*/ 85725 w 6219825"/>
              <a:gd name="connsiteY106" fmla="*/ 2857500 h 6934200"/>
              <a:gd name="connsiteX107" fmla="*/ 114300 w 6219825"/>
              <a:gd name="connsiteY107" fmla="*/ 2867025 h 6934200"/>
              <a:gd name="connsiteX108" fmla="*/ 171450 w 6219825"/>
              <a:gd name="connsiteY108" fmla="*/ 2905125 h 6934200"/>
              <a:gd name="connsiteX109" fmla="*/ 200025 w 6219825"/>
              <a:gd name="connsiteY109" fmla="*/ 2914650 h 6934200"/>
              <a:gd name="connsiteX110" fmla="*/ 228600 w 6219825"/>
              <a:gd name="connsiteY110" fmla="*/ 2933700 h 6934200"/>
              <a:gd name="connsiteX111" fmla="*/ 257175 w 6219825"/>
              <a:gd name="connsiteY111" fmla="*/ 2962275 h 6934200"/>
              <a:gd name="connsiteX112" fmla="*/ 314325 w 6219825"/>
              <a:gd name="connsiteY112" fmla="*/ 2981325 h 6934200"/>
              <a:gd name="connsiteX113" fmla="*/ 352425 w 6219825"/>
              <a:gd name="connsiteY113" fmla="*/ 3000375 h 6934200"/>
              <a:gd name="connsiteX114" fmla="*/ 409575 w 6219825"/>
              <a:gd name="connsiteY114" fmla="*/ 3048000 h 6934200"/>
              <a:gd name="connsiteX115" fmla="*/ 438150 w 6219825"/>
              <a:gd name="connsiteY115" fmla="*/ 3086100 h 6934200"/>
              <a:gd name="connsiteX116" fmla="*/ 466725 w 6219825"/>
              <a:gd name="connsiteY116" fmla="*/ 3143250 h 6934200"/>
              <a:gd name="connsiteX117" fmla="*/ 476250 w 6219825"/>
              <a:gd name="connsiteY117" fmla="*/ 3171825 h 6934200"/>
              <a:gd name="connsiteX118" fmla="*/ 504825 w 6219825"/>
              <a:gd name="connsiteY118" fmla="*/ 3209925 h 6934200"/>
              <a:gd name="connsiteX119" fmla="*/ 523875 w 6219825"/>
              <a:gd name="connsiteY119" fmla="*/ 3248025 h 6934200"/>
              <a:gd name="connsiteX120" fmla="*/ 533400 w 6219825"/>
              <a:gd name="connsiteY120" fmla="*/ 3295650 h 6934200"/>
              <a:gd name="connsiteX121" fmla="*/ 590550 w 6219825"/>
              <a:gd name="connsiteY121" fmla="*/ 3371850 h 6934200"/>
              <a:gd name="connsiteX122" fmla="*/ 666750 w 6219825"/>
              <a:gd name="connsiteY122" fmla="*/ 3457575 h 6934200"/>
              <a:gd name="connsiteX123" fmla="*/ 695325 w 6219825"/>
              <a:gd name="connsiteY123" fmla="*/ 3476625 h 6934200"/>
              <a:gd name="connsiteX124" fmla="*/ 762000 w 6219825"/>
              <a:gd name="connsiteY124" fmla="*/ 3571875 h 6934200"/>
              <a:gd name="connsiteX125" fmla="*/ 800100 w 6219825"/>
              <a:gd name="connsiteY125" fmla="*/ 3629025 h 6934200"/>
              <a:gd name="connsiteX126" fmla="*/ 857250 w 6219825"/>
              <a:gd name="connsiteY126" fmla="*/ 3724275 h 6934200"/>
              <a:gd name="connsiteX127" fmla="*/ 923925 w 6219825"/>
              <a:gd name="connsiteY127" fmla="*/ 3781425 h 6934200"/>
              <a:gd name="connsiteX128" fmla="*/ 952500 w 6219825"/>
              <a:gd name="connsiteY128" fmla="*/ 3810000 h 6934200"/>
              <a:gd name="connsiteX129" fmla="*/ 981075 w 6219825"/>
              <a:gd name="connsiteY129" fmla="*/ 3829050 h 6934200"/>
              <a:gd name="connsiteX130" fmla="*/ 1028700 w 6219825"/>
              <a:gd name="connsiteY130" fmla="*/ 3886200 h 6934200"/>
              <a:gd name="connsiteX131" fmla="*/ 1057275 w 6219825"/>
              <a:gd name="connsiteY131" fmla="*/ 3924300 h 6934200"/>
              <a:gd name="connsiteX132" fmla="*/ 1076325 w 6219825"/>
              <a:gd name="connsiteY132" fmla="*/ 3952875 h 6934200"/>
              <a:gd name="connsiteX133" fmla="*/ 1114425 w 6219825"/>
              <a:gd name="connsiteY133" fmla="*/ 3962400 h 6934200"/>
              <a:gd name="connsiteX134" fmla="*/ 1152525 w 6219825"/>
              <a:gd name="connsiteY134" fmla="*/ 3990975 h 6934200"/>
              <a:gd name="connsiteX135" fmla="*/ 1181100 w 6219825"/>
              <a:gd name="connsiteY135" fmla="*/ 4010025 h 6934200"/>
              <a:gd name="connsiteX136" fmla="*/ 1200150 w 6219825"/>
              <a:gd name="connsiteY136" fmla="*/ 4038600 h 6934200"/>
              <a:gd name="connsiteX137" fmla="*/ 1228725 w 6219825"/>
              <a:gd name="connsiteY137" fmla="*/ 4048125 h 6934200"/>
              <a:gd name="connsiteX138" fmla="*/ 1257300 w 6219825"/>
              <a:gd name="connsiteY138" fmla="*/ 4067175 h 6934200"/>
              <a:gd name="connsiteX139" fmla="*/ 1343025 w 6219825"/>
              <a:gd name="connsiteY139" fmla="*/ 4057650 h 6934200"/>
              <a:gd name="connsiteX140" fmla="*/ 1371600 w 6219825"/>
              <a:gd name="connsiteY140" fmla="*/ 4038600 h 6934200"/>
              <a:gd name="connsiteX141" fmla="*/ 1419225 w 6219825"/>
              <a:gd name="connsiteY141" fmla="*/ 3981450 h 6934200"/>
              <a:gd name="connsiteX142" fmla="*/ 1485900 w 6219825"/>
              <a:gd name="connsiteY142" fmla="*/ 3924300 h 6934200"/>
              <a:gd name="connsiteX143" fmla="*/ 1514475 w 6219825"/>
              <a:gd name="connsiteY143" fmla="*/ 3914775 h 6934200"/>
              <a:gd name="connsiteX144" fmla="*/ 1543050 w 6219825"/>
              <a:gd name="connsiteY144" fmla="*/ 3895725 h 6934200"/>
              <a:gd name="connsiteX145" fmla="*/ 1628775 w 6219825"/>
              <a:gd name="connsiteY145" fmla="*/ 3876675 h 6934200"/>
              <a:gd name="connsiteX146" fmla="*/ 1657350 w 6219825"/>
              <a:gd name="connsiteY146" fmla="*/ 3857625 h 6934200"/>
              <a:gd name="connsiteX147" fmla="*/ 1685925 w 6219825"/>
              <a:gd name="connsiteY147" fmla="*/ 3829050 h 6934200"/>
              <a:gd name="connsiteX148" fmla="*/ 1743075 w 6219825"/>
              <a:gd name="connsiteY148" fmla="*/ 3810000 h 6934200"/>
              <a:gd name="connsiteX149" fmla="*/ 1809750 w 6219825"/>
              <a:gd name="connsiteY149" fmla="*/ 3790950 h 6934200"/>
              <a:gd name="connsiteX150" fmla="*/ 1924050 w 6219825"/>
              <a:gd name="connsiteY150" fmla="*/ 3771900 h 6934200"/>
              <a:gd name="connsiteX151" fmla="*/ 1943100 w 6219825"/>
              <a:gd name="connsiteY151" fmla="*/ 3743325 h 6934200"/>
              <a:gd name="connsiteX152" fmla="*/ 2000250 w 6219825"/>
              <a:gd name="connsiteY152" fmla="*/ 3724275 h 6934200"/>
              <a:gd name="connsiteX153" fmla="*/ 2345301 w 6219825"/>
              <a:gd name="connsiteY153" fmla="*/ 3695528 h 6934200"/>
              <a:gd name="connsiteX154" fmla="*/ 2566219 w 6219825"/>
              <a:gd name="connsiteY154" fmla="*/ 3714423 h 6934200"/>
              <a:gd name="connsiteX155" fmla="*/ 2825546 w 6219825"/>
              <a:gd name="connsiteY155" fmla="*/ 3676229 h 6934200"/>
              <a:gd name="connsiteX156" fmla="*/ 3347577 w 6219825"/>
              <a:gd name="connsiteY156" fmla="*/ 3676210 h 6934200"/>
              <a:gd name="connsiteX157" fmla="*/ 3527630 w 6219825"/>
              <a:gd name="connsiteY157" fmla="*/ 3714290 h 6934200"/>
              <a:gd name="connsiteX158" fmla="*/ 3814302 w 6219825"/>
              <a:gd name="connsiteY158" fmla="*/ 3752467 h 6934200"/>
              <a:gd name="connsiteX159" fmla="*/ 3994663 w 6219825"/>
              <a:gd name="connsiteY159" fmla="*/ 3752505 h 6934200"/>
              <a:gd name="connsiteX160" fmla="*/ 4245078 w 6219825"/>
              <a:gd name="connsiteY160" fmla="*/ 3781061 h 6934200"/>
              <a:gd name="connsiteX161" fmla="*/ 4400857 w 6219825"/>
              <a:gd name="connsiteY161" fmla="*/ 3800091 h 6934200"/>
              <a:gd name="connsiteX162" fmla="*/ 4622390 w 6219825"/>
              <a:gd name="connsiteY162" fmla="*/ 3800188 h 6934200"/>
              <a:gd name="connsiteX163" fmla="*/ 4742836 w 6219825"/>
              <a:gd name="connsiteY163" fmla="*/ 3800360 h 6934200"/>
              <a:gd name="connsiteX164" fmla="*/ 5076825 w 6219825"/>
              <a:gd name="connsiteY164" fmla="*/ 3886008 h 6934200"/>
              <a:gd name="connsiteX165" fmla="*/ 5334000 w 6219825"/>
              <a:gd name="connsiteY165" fmla="*/ 3981450 h 6934200"/>
              <a:gd name="connsiteX166" fmla="*/ 5343525 w 6219825"/>
              <a:gd name="connsiteY166" fmla="*/ 4010025 h 6934200"/>
              <a:gd name="connsiteX167" fmla="*/ 5410200 w 6219825"/>
              <a:gd name="connsiteY167" fmla="*/ 4067175 h 6934200"/>
              <a:gd name="connsiteX168" fmla="*/ 5438775 w 6219825"/>
              <a:gd name="connsiteY168" fmla="*/ 4076700 h 6934200"/>
              <a:gd name="connsiteX169" fmla="*/ 5495925 w 6219825"/>
              <a:gd name="connsiteY169" fmla="*/ 4133850 h 6934200"/>
              <a:gd name="connsiteX170" fmla="*/ 5562600 w 6219825"/>
              <a:gd name="connsiteY170" fmla="*/ 4171950 h 6934200"/>
              <a:gd name="connsiteX171" fmla="*/ 5591175 w 6219825"/>
              <a:gd name="connsiteY171" fmla="*/ 4229100 h 6934200"/>
              <a:gd name="connsiteX172" fmla="*/ 5600700 w 6219825"/>
              <a:gd name="connsiteY172" fmla="*/ 4257675 h 6934200"/>
              <a:gd name="connsiteX173" fmla="*/ 5619750 w 6219825"/>
              <a:gd name="connsiteY173" fmla="*/ 4295775 h 6934200"/>
              <a:gd name="connsiteX174" fmla="*/ 5629275 w 6219825"/>
              <a:gd name="connsiteY174" fmla="*/ 4333875 h 6934200"/>
              <a:gd name="connsiteX175" fmla="*/ 5648325 w 6219825"/>
              <a:gd name="connsiteY175" fmla="*/ 4362450 h 6934200"/>
              <a:gd name="connsiteX176" fmla="*/ 5657850 w 6219825"/>
              <a:gd name="connsiteY176" fmla="*/ 4391025 h 6934200"/>
              <a:gd name="connsiteX177" fmla="*/ 5695950 w 6219825"/>
              <a:gd name="connsiteY177" fmla="*/ 4448175 h 6934200"/>
              <a:gd name="connsiteX178" fmla="*/ 5705475 w 6219825"/>
              <a:gd name="connsiteY178" fmla="*/ 4495800 h 6934200"/>
              <a:gd name="connsiteX179" fmla="*/ 5734050 w 6219825"/>
              <a:gd name="connsiteY179" fmla="*/ 4524375 h 6934200"/>
              <a:gd name="connsiteX180" fmla="*/ 5753100 w 6219825"/>
              <a:gd name="connsiteY180" fmla="*/ 4562475 h 6934200"/>
              <a:gd name="connsiteX181" fmla="*/ 5772150 w 6219825"/>
              <a:gd name="connsiteY181" fmla="*/ 4619625 h 6934200"/>
              <a:gd name="connsiteX182" fmla="*/ 5781675 w 6219825"/>
              <a:gd name="connsiteY182" fmla="*/ 4648200 h 6934200"/>
              <a:gd name="connsiteX183" fmla="*/ 5791200 w 6219825"/>
              <a:gd name="connsiteY183" fmla="*/ 4676775 h 6934200"/>
              <a:gd name="connsiteX184" fmla="*/ 5810250 w 6219825"/>
              <a:gd name="connsiteY184" fmla="*/ 5029200 h 6934200"/>
              <a:gd name="connsiteX185" fmla="*/ 5819775 w 6219825"/>
              <a:gd name="connsiteY185" fmla="*/ 5095875 h 6934200"/>
              <a:gd name="connsiteX186" fmla="*/ 5829300 w 6219825"/>
              <a:gd name="connsiteY186" fmla="*/ 5229225 h 6934200"/>
              <a:gd name="connsiteX187" fmla="*/ 5848350 w 6219825"/>
              <a:gd name="connsiteY187" fmla="*/ 5353050 h 6934200"/>
              <a:gd name="connsiteX188" fmla="*/ 5867400 w 6219825"/>
              <a:gd name="connsiteY188" fmla="*/ 5448300 h 6934200"/>
              <a:gd name="connsiteX189" fmla="*/ 5886450 w 6219825"/>
              <a:gd name="connsiteY189" fmla="*/ 5686425 h 6934200"/>
              <a:gd name="connsiteX190" fmla="*/ 5895975 w 6219825"/>
              <a:gd name="connsiteY190" fmla="*/ 5772150 h 6934200"/>
              <a:gd name="connsiteX191" fmla="*/ 5905500 w 6219825"/>
              <a:gd name="connsiteY191" fmla="*/ 6600825 h 6934200"/>
              <a:gd name="connsiteX192" fmla="*/ 5934075 w 6219825"/>
              <a:gd name="connsiteY192" fmla="*/ 6686550 h 6934200"/>
              <a:gd name="connsiteX193" fmla="*/ 5962650 w 6219825"/>
              <a:gd name="connsiteY193" fmla="*/ 6781800 h 6934200"/>
              <a:gd name="connsiteX194" fmla="*/ 5972175 w 6219825"/>
              <a:gd name="connsiteY194" fmla="*/ 6810375 h 6934200"/>
              <a:gd name="connsiteX195" fmla="*/ 5981700 w 6219825"/>
              <a:gd name="connsiteY195" fmla="*/ 6838950 h 6934200"/>
              <a:gd name="connsiteX196" fmla="*/ 6000750 w 6219825"/>
              <a:gd name="connsiteY196" fmla="*/ 6867525 h 6934200"/>
              <a:gd name="connsiteX197" fmla="*/ 6048375 w 6219825"/>
              <a:gd name="connsiteY197" fmla="*/ 6934200 h 6934200"/>
              <a:gd name="connsiteX198" fmla="*/ 6153150 w 6219825"/>
              <a:gd name="connsiteY198" fmla="*/ 6924675 h 6934200"/>
              <a:gd name="connsiteX199" fmla="*/ 6172200 w 6219825"/>
              <a:gd name="connsiteY199" fmla="*/ 6886575 h 6934200"/>
              <a:gd name="connsiteX200" fmla="*/ 6191250 w 6219825"/>
              <a:gd name="connsiteY200" fmla="*/ 5934075 h 6934200"/>
              <a:gd name="connsiteX201" fmla="*/ 6219825 w 6219825"/>
              <a:gd name="connsiteY201" fmla="*/ 2743200 h 6934200"/>
              <a:gd name="connsiteX202" fmla="*/ 6210300 w 6219825"/>
              <a:gd name="connsiteY202" fmla="*/ 228600 h 6934200"/>
              <a:gd name="connsiteX203" fmla="*/ 6181725 w 6219825"/>
              <a:gd name="connsiteY203" fmla="*/ 104775 h 6934200"/>
              <a:gd name="connsiteX204" fmla="*/ 6172200 w 6219825"/>
              <a:gd name="connsiteY204" fmla="*/ 47625 h 6934200"/>
              <a:gd name="connsiteX205" fmla="*/ 6096000 w 6219825"/>
              <a:gd name="connsiteY20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790825 w 6219825"/>
              <a:gd name="connsiteY61" fmla="*/ 2971800 h 6934200"/>
              <a:gd name="connsiteX62" fmla="*/ 2019300 w 6219825"/>
              <a:gd name="connsiteY62" fmla="*/ 2962275 h 6934200"/>
              <a:gd name="connsiteX63" fmla="*/ 1990725 w 6219825"/>
              <a:gd name="connsiteY63" fmla="*/ 2943225 h 6934200"/>
              <a:gd name="connsiteX64" fmla="*/ 1943100 w 6219825"/>
              <a:gd name="connsiteY64" fmla="*/ 2924175 h 6934200"/>
              <a:gd name="connsiteX65" fmla="*/ 1847850 w 6219825"/>
              <a:gd name="connsiteY65" fmla="*/ 2886075 h 6934200"/>
              <a:gd name="connsiteX66" fmla="*/ 1828800 w 6219825"/>
              <a:gd name="connsiteY66" fmla="*/ 2857500 h 6934200"/>
              <a:gd name="connsiteX67" fmla="*/ 1800225 w 6219825"/>
              <a:gd name="connsiteY67" fmla="*/ 2838450 h 6934200"/>
              <a:gd name="connsiteX68" fmla="*/ 1762125 w 6219825"/>
              <a:gd name="connsiteY68" fmla="*/ 2809875 h 6934200"/>
              <a:gd name="connsiteX69" fmla="*/ 1733550 w 6219825"/>
              <a:gd name="connsiteY69" fmla="*/ 2781300 h 6934200"/>
              <a:gd name="connsiteX70" fmla="*/ 1685925 w 6219825"/>
              <a:gd name="connsiteY70" fmla="*/ 2771775 h 6934200"/>
              <a:gd name="connsiteX71" fmla="*/ 1466850 w 6219825"/>
              <a:gd name="connsiteY71" fmla="*/ 2752725 h 6934200"/>
              <a:gd name="connsiteX72" fmla="*/ 1362075 w 6219825"/>
              <a:gd name="connsiteY72" fmla="*/ 2724150 h 6934200"/>
              <a:gd name="connsiteX73" fmla="*/ 1314450 w 6219825"/>
              <a:gd name="connsiteY73" fmla="*/ 2714625 h 6934200"/>
              <a:gd name="connsiteX74" fmla="*/ 1266825 w 6219825"/>
              <a:gd name="connsiteY74" fmla="*/ 2695575 h 6934200"/>
              <a:gd name="connsiteX75" fmla="*/ 1181100 w 6219825"/>
              <a:gd name="connsiteY75" fmla="*/ 2686050 h 6934200"/>
              <a:gd name="connsiteX76" fmla="*/ 1152525 w 6219825"/>
              <a:gd name="connsiteY76" fmla="*/ 2676525 h 6934200"/>
              <a:gd name="connsiteX77" fmla="*/ 1047750 w 6219825"/>
              <a:gd name="connsiteY77" fmla="*/ 2647950 h 6934200"/>
              <a:gd name="connsiteX78" fmla="*/ 1009650 w 6219825"/>
              <a:gd name="connsiteY78" fmla="*/ 2628900 h 6934200"/>
              <a:gd name="connsiteX79" fmla="*/ 962025 w 6219825"/>
              <a:gd name="connsiteY79" fmla="*/ 2609850 h 6934200"/>
              <a:gd name="connsiteX80" fmla="*/ 933450 w 6219825"/>
              <a:gd name="connsiteY80" fmla="*/ 2590800 h 6934200"/>
              <a:gd name="connsiteX81" fmla="*/ 904875 w 6219825"/>
              <a:gd name="connsiteY81" fmla="*/ 2581275 h 6934200"/>
              <a:gd name="connsiteX82" fmla="*/ 876300 w 6219825"/>
              <a:gd name="connsiteY82" fmla="*/ 2562225 h 6934200"/>
              <a:gd name="connsiteX83" fmla="*/ 809625 w 6219825"/>
              <a:gd name="connsiteY83" fmla="*/ 2533650 h 6934200"/>
              <a:gd name="connsiteX84" fmla="*/ 781050 w 6219825"/>
              <a:gd name="connsiteY84" fmla="*/ 2514600 h 6934200"/>
              <a:gd name="connsiteX85" fmla="*/ 752475 w 6219825"/>
              <a:gd name="connsiteY85" fmla="*/ 2505075 h 6934200"/>
              <a:gd name="connsiteX86" fmla="*/ 685800 w 6219825"/>
              <a:gd name="connsiteY86" fmla="*/ 2486025 h 6934200"/>
              <a:gd name="connsiteX87" fmla="*/ 638175 w 6219825"/>
              <a:gd name="connsiteY87" fmla="*/ 2476500 h 6934200"/>
              <a:gd name="connsiteX88" fmla="*/ 581025 w 6219825"/>
              <a:gd name="connsiteY88" fmla="*/ 2457450 h 6934200"/>
              <a:gd name="connsiteX89" fmla="*/ 466725 w 6219825"/>
              <a:gd name="connsiteY89" fmla="*/ 2438400 h 6934200"/>
              <a:gd name="connsiteX90" fmla="*/ 419100 w 6219825"/>
              <a:gd name="connsiteY90" fmla="*/ 2419350 h 6934200"/>
              <a:gd name="connsiteX91" fmla="*/ 390525 w 6219825"/>
              <a:gd name="connsiteY91" fmla="*/ 2409825 h 6934200"/>
              <a:gd name="connsiteX92" fmla="*/ 342900 w 6219825"/>
              <a:gd name="connsiteY92" fmla="*/ 2390775 h 6934200"/>
              <a:gd name="connsiteX93" fmla="*/ 219075 w 6219825"/>
              <a:gd name="connsiteY93" fmla="*/ 2362200 h 6934200"/>
              <a:gd name="connsiteX94" fmla="*/ 190500 w 6219825"/>
              <a:gd name="connsiteY94" fmla="*/ 2352675 h 6934200"/>
              <a:gd name="connsiteX95" fmla="*/ 133350 w 6219825"/>
              <a:gd name="connsiteY95" fmla="*/ 2362200 h 6934200"/>
              <a:gd name="connsiteX96" fmla="*/ 85725 w 6219825"/>
              <a:gd name="connsiteY96" fmla="*/ 2409825 h 6934200"/>
              <a:gd name="connsiteX97" fmla="*/ 57150 w 6219825"/>
              <a:gd name="connsiteY97" fmla="*/ 2447925 h 6934200"/>
              <a:gd name="connsiteX98" fmla="*/ 38100 w 6219825"/>
              <a:gd name="connsiteY98" fmla="*/ 2486025 h 6934200"/>
              <a:gd name="connsiteX99" fmla="*/ 19050 w 6219825"/>
              <a:gd name="connsiteY99" fmla="*/ 2514600 h 6934200"/>
              <a:gd name="connsiteX100" fmla="*/ 9525 w 6219825"/>
              <a:gd name="connsiteY100" fmla="*/ 2552700 h 6934200"/>
              <a:gd name="connsiteX101" fmla="*/ 0 w 6219825"/>
              <a:gd name="connsiteY101" fmla="*/ 2581275 h 6934200"/>
              <a:gd name="connsiteX102" fmla="*/ 28575 w 6219825"/>
              <a:gd name="connsiteY102" fmla="*/ 2733675 h 6934200"/>
              <a:gd name="connsiteX103" fmla="*/ 47625 w 6219825"/>
              <a:gd name="connsiteY103" fmla="*/ 2790825 h 6934200"/>
              <a:gd name="connsiteX104" fmla="*/ 76200 w 6219825"/>
              <a:gd name="connsiteY104" fmla="*/ 2828925 h 6934200"/>
              <a:gd name="connsiteX105" fmla="*/ 85725 w 6219825"/>
              <a:gd name="connsiteY105" fmla="*/ 2857500 h 6934200"/>
              <a:gd name="connsiteX106" fmla="*/ 114300 w 6219825"/>
              <a:gd name="connsiteY106" fmla="*/ 2867025 h 6934200"/>
              <a:gd name="connsiteX107" fmla="*/ 171450 w 6219825"/>
              <a:gd name="connsiteY107" fmla="*/ 2905125 h 6934200"/>
              <a:gd name="connsiteX108" fmla="*/ 200025 w 6219825"/>
              <a:gd name="connsiteY108" fmla="*/ 2914650 h 6934200"/>
              <a:gd name="connsiteX109" fmla="*/ 228600 w 6219825"/>
              <a:gd name="connsiteY109" fmla="*/ 2933700 h 6934200"/>
              <a:gd name="connsiteX110" fmla="*/ 257175 w 6219825"/>
              <a:gd name="connsiteY110" fmla="*/ 2962275 h 6934200"/>
              <a:gd name="connsiteX111" fmla="*/ 314325 w 6219825"/>
              <a:gd name="connsiteY111" fmla="*/ 2981325 h 6934200"/>
              <a:gd name="connsiteX112" fmla="*/ 352425 w 6219825"/>
              <a:gd name="connsiteY112" fmla="*/ 3000375 h 6934200"/>
              <a:gd name="connsiteX113" fmla="*/ 409575 w 6219825"/>
              <a:gd name="connsiteY113" fmla="*/ 3048000 h 6934200"/>
              <a:gd name="connsiteX114" fmla="*/ 438150 w 6219825"/>
              <a:gd name="connsiteY114" fmla="*/ 3086100 h 6934200"/>
              <a:gd name="connsiteX115" fmla="*/ 466725 w 6219825"/>
              <a:gd name="connsiteY115" fmla="*/ 3143250 h 6934200"/>
              <a:gd name="connsiteX116" fmla="*/ 476250 w 6219825"/>
              <a:gd name="connsiteY116" fmla="*/ 3171825 h 6934200"/>
              <a:gd name="connsiteX117" fmla="*/ 504825 w 6219825"/>
              <a:gd name="connsiteY117" fmla="*/ 3209925 h 6934200"/>
              <a:gd name="connsiteX118" fmla="*/ 523875 w 6219825"/>
              <a:gd name="connsiteY118" fmla="*/ 3248025 h 6934200"/>
              <a:gd name="connsiteX119" fmla="*/ 533400 w 6219825"/>
              <a:gd name="connsiteY119" fmla="*/ 3295650 h 6934200"/>
              <a:gd name="connsiteX120" fmla="*/ 590550 w 6219825"/>
              <a:gd name="connsiteY120" fmla="*/ 3371850 h 6934200"/>
              <a:gd name="connsiteX121" fmla="*/ 666750 w 6219825"/>
              <a:gd name="connsiteY121" fmla="*/ 3457575 h 6934200"/>
              <a:gd name="connsiteX122" fmla="*/ 695325 w 6219825"/>
              <a:gd name="connsiteY122" fmla="*/ 3476625 h 6934200"/>
              <a:gd name="connsiteX123" fmla="*/ 762000 w 6219825"/>
              <a:gd name="connsiteY123" fmla="*/ 3571875 h 6934200"/>
              <a:gd name="connsiteX124" fmla="*/ 800100 w 6219825"/>
              <a:gd name="connsiteY124" fmla="*/ 3629025 h 6934200"/>
              <a:gd name="connsiteX125" fmla="*/ 857250 w 6219825"/>
              <a:gd name="connsiteY125" fmla="*/ 3724275 h 6934200"/>
              <a:gd name="connsiteX126" fmla="*/ 923925 w 6219825"/>
              <a:gd name="connsiteY126" fmla="*/ 3781425 h 6934200"/>
              <a:gd name="connsiteX127" fmla="*/ 952500 w 6219825"/>
              <a:gd name="connsiteY127" fmla="*/ 3810000 h 6934200"/>
              <a:gd name="connsiteX128" fmla="*/ 981075 w 6219825"/>
              <a:gd name="connsiteY128" fmla="*/ 3829050 h 6934200"/>
              <a:gd name="connsiteX129" fmla="*/ 1028700 w 6219825"/>
              <a:gd name="connsiteY129" fmla="*/ 3886200 h 6934200"/>
              <a:gd name="connsiteX130" fmla="*/ 1057275 w 6219825"/>
              <a:gd name="connsiteY130" fmla="*/ 3924300 h 6934200"/>
              <a:gd name="connsiteX131" fmla="*/ 1076325 w 6219825"/>
              <a:gd name="connsiteY131" fmla="*/ 3952875 h 6934200"/>
              <a:gd name="connsiteX132" fmla="*/ 1114425 w 6219825"/>
              <a:gd name="connsiteY132" fmla="*/ 3962400 h 6934200"/>
              <a:gd name="connsiteX133" fmla="*/ 1152525 w 6219825"/>
              <a:gd name="connsiteY133" fmla="*/ 3990975 h 6934200"/>
              <a:gd name="connsiteX134" fmla="*/ 1181100 w 6219825"/>
              <a:gd name="connsiteY134" fmla="*/ 4010025 h 6934200"/>
              <a:gd name="connsiteX135" fmla="*/ 1200150 w 6219825"/>
              <a:gd name="connsiteY135" fmla="*/ 4038600 h 6934200"/>
              <a:gd name="connsiteX136" fmla="*/ 1228725 w 6219825"/>
              <a:gd name="connsiteY136" fmla="*/ 4048125 h 6934200"/>
              <a:gd name="connsiteX137" fmla="*/ 1257300 w 6219825"/>
              <a:gd name="connsiteY137" fmla="*/ 4067175 h 6934200"/>
              <a:gd name="connsiteX138" fmla="*/ 1343025 w 6219825"/>
              <a:gd name="connsiteY138" fmla="*/ 4057650 h 6934200"/>
              <a:gd name="connsiteX139" fmla="*/ 1371600 w 6219825"/>
              <a:gd name="connsiteY139" fmla="*/ 4038600 h 6934200"/>
              <a:gd name="connsiteX140" fmla="*/ 1419225 w 6219825"/>
              <a:gd name="connsiteY140" fmla="*/ 3981450 h 6934200"/>
              <a:gd name="connsiteX141" fmla="*/ 1485900 w 6219825"/>
              <a:gd name="connsiteY141" fmla="*/ 3924300 h 6934200"/>
              <a:gd name="connsiteX142" fmla="*/ 1514475 w 6219825"/>
              <a:gd name="connsiteY142" fmla="*/ 3914775 h 6934200"/>
              <a:gd name="connsiteX143" fmla="*/ 1543050 w 6219825"/>
              <a:gd name="connsiteY143" fmla="*/ 3895725 h 6934200"/>
              <a:gd name="connsiteX144" fmla="*/ 1628775 w 6219825"/>
              <a:gd name="connsiteY144" fmla="*/ 3876675 h 6934200"/>
              <a:gd name="connsiteX145" fmla="*/ 1657350 w 6219825"/>
              <a:gd name="connsiteY145" fmla="*/ 3857625 h 6934200"/>
              <a:gd name="connsiteX146" fmla="*/ 1685925 w 6219825"/>
              <a:gd name="connsiteY146" fmla="*/ 3829050 h 6934200"/>
              <a:gd name="connsiteX147" fmla="*/ 1743075 w 6219825"/>
              <a:gd name="connsiteY147" fmla="*/ 3810000 h 6934200"/>
              <a:gd name="connsiteX148" fmla="*/ 1809750 w 6219825"/>
              <a:gd name="connsiteY148" fmla="*/ 3790950 h 6934200"/>
              <a:gd name="connsiteX149" fmla="*/ 1924050 w 6219825"/>
              <a:gd name="connsiteY149" fmla="*/ 3771900 h 6934200"/>
              <a:gd name="connsiteX150" fmla="*/ 1943100 w 6219825"/>
              <a:gd name="connsiteY150" fmla="*/ 3743325 h 6934200"/>
              <a:gd name="connsiteX151" fmla="*/ 2000250 w 6219825"/>
              <a:gd name="connsiteY151" fmla="*/ 3724275 h 6934200"/>
              <a:gd name="connsiteX152" fmla="*/ 2345301 w 6219825"/>
              <a:gd name="connsiteY152" fmla="*/ 3695528 h 6934200"/>
              <a:gd name="connsiteX153" fmla="*/ 2566219 w 6219825"/>
              <a:gd name="connsiteY153" fmla="*/ 3714423 h 6934200"/>
              <a:gd name="connsiteX154" fmla="*/ 2825546 w 6219825"/>
              <a:gd name="connsiteY154" fmla="*/ 3676229 h 6934200"/>
              <a:gd name="connsiteX155" fmla="*/ 3347577 w 6219825"/>
              <a:gd name="connsiteY155" fmla="*/ 3676210 h 6934200"/>
              <a:gd name="connsiteX156" fmla="*/ 3527630 w 6219825"/>
              <a:gd name="connsiteY156" fmla="*/ 3714290 h 6934200"/>
              <a:gd name="connsiteX157" fmla="*/ 3814302 w 6219825"/>
              <a:gd name="connsiteY157" fmla="*/ 3752467 h 6934200"/>
              <a:gd name="connsiteX158" fmla="*/ 3994663 w 6219825"/>
              <a:gd name="connsiteY158" fmla="*/ 3752505 h 6934200"/>
              <a:gd name="connsiteX159" fmla="*/ 4245078 w 6219825"/>
              <a:gd name="connsiteY159" fmla="*/ 3781061 h 6934200"/>
              <a:gd name="connsiteX160" fmla="*/ 4400857 w 6219825"/>
              <a:gd name="connsiteY160" fmla="*/ 3800091 h 6934200"/>
              <a:gd name="connsiteX161" fmla="*/ 4622390 w 6219825"/>
              <a:gd name="connsiteY161" fmla="*/ 3800188 h 6934200"/>
              <a:gd name="connsiteX162" fmla="*/ 4742836 w 6219825"/>
              <a:gd name="connsiteY162" fmla="*/ 3800360 h 6934200"/>
              <a:gd name="connsiteX163" fmla="*/ 5076825 w 6219825"/>
              <a:gd name="connsiteY163" fmla="*/ 3886008 h 6934200"/>
              <a:gd name="connsiteX164" fmla="*/ 5334000 w 6219825"/>
              <a:gd name="connsiteY164" fmla="*/ 3981450 h 6934200"/>
              <a:gd name="connsiteX165" fmla="*/ 5343525 w 6219825"/>
              <a:gd name="connsiteY165" fmla="*/ 4010025 h 6934200"/>
              <a:gd name="connsiteX166" fmla="*/ 5410200 w 6219825"/>
              <a:gd name="connsiteY166" fmla="*/ 4067175 h 6934200"/>
              <a:gd name="connsiteX167" fmla="*/ 5438775 w 6219825"/>
              <a:gd name="connsiteY167" fmla="*/ 4076700 h 6934200"/>
              <a:gd name="connsiteX168" fmla="*/ 5495925 w 6219825"/>
              <a:gd name="connsiteY168" fmla="*/ 4133850 h 6934200"/>
              <a:gd name="connsiteX169" fmla="*/ 5562600 w 6219825"/>
              <a:gd name="connsiteY169" fmla="*/ 4171950 h 6934200"/>
              <a:gd name="connsiteX170" fmla="*/ 5591175 w 6219825"/>
              <a:gd name="connsiteY170" fmla="*/ 4229100 h 6934200"/>
              <a:gd name="connsiteX171" fmla="*/ 5600700 w 6219825"/>
              <a:gd name="connsiteY171" fmla="*/ 4257675 h 6934200"/>
              <a:gd name="connsiteX172" fmla="*/ 5619750 w 6219825"/>
              <a:gd name="connsiteY172" fmla="*/ 4295775 h 6934200"/>
              <a:gd name="connsiteX173" fmla="*/ 5629275 w 6219825"/>
              <a:gd name="connsiteY173" fmla="*/ 4333875 h 6934200"/>
              <a:gd name="connsiteX174" fmla="*/ 5648325 w 6219825"/>
              <a:gd name="connsiteY174" fmla="*/ 4362450 h 6934200"/>
              <a:gd name="connsiteX175" fmla="*/ 5657850 w 6219825"/>
              <a:gd name="connsiteY175" fmla="*/ 4391025 h 6934200"/>
              <a:gd name="connsiteX176" fmla="*/ 5695950 w 6219825"/>
              <a:gd name="connsiteY176" fmla="*/ 4448175 h 6934200"/>
              <a:gd name="connsiteX177" fmla="*/ 5705475 w 6219825"/>
              <a:gd name="connsiteY177" fmla="*/ 4495800 h 6934200"/>
              <a:gd name="connsiteX178" fmla="*/ 5734050 w 6219825"/>
              <a:gd name="connsiteY178" fmla="*/ 4524375 h 6934200"/>
              <a:gd name="connsiteX179" fmla="*/ 5753100 w 6219825"/>
              <a:gd name="connsiteY179" fmla="*/ 4562475 h 6934200"/>
              <a:gd name="connsiteX180" fmla="*/ 5772150 w 6219825"/>
              <a:gd name="connsiteY180" fmla="*/ 4619625 h 6934200"/>
              <a:gd name="connsiteX181" fmla="*/ 5781675 w 6219825"/>
              <a:gd name="connsiteY181" fmla="*/ 4648200 h 6934200"/>
              <a:gd name="connsiteX182" fmla="*/ 5791200 w 6219825"/>
              <a:gd name="connsiteY182" fmla="*/ 4676775 h 6934200"/>
              <a:gd name="connsiteX183" fmla="*/ 5810250 w 6219825"/>
              <a:gd name="connsiteY183" fmla="*/ 5029200 h 6934200"/>
              <a:gd name="connsiteX184" fmla="*/ 5819775 w 6219825"/>
              <a:gd name="connsiteY184" fmla="*/ 5095875 h 6934200"/>
              <a:gd name="connsiteX185" fmla="*/ 5829300 w 6219825"/>
              <a:gd name="connsiteY185" fmla="*/ 5229225 h 6934200"/>
              <a:gd name="connsiteX186" fmla="*/ 5848350 w 6219825"/>
              <a:gd name="connsiteY186" fmla="*/ 5353050 h 6934200"/>
              <a:gd name="connsiteX187" fmla="*/ 5867400 w 6219825"/>
              <a:gd name="connsiteY187" fmla="*/ 5448300 h 6934200"/>
              <a:gd name="connsiteX188" fmla="*/ 5886450 w 6219825"/>
              <a:gd name="connsiteY188" fmla="*/ 5686425 h 6934200"/>
              <a:gd name="connsiteX189" fmla="*/ 5895975 w 6219825"/>
              <a:gd name="connsiteY189" fmla="*/ 5772150 h 6934200"/>
              <a:gd name="connsiteX190" fmla="*/ 5905500 w 6219825"/>
              <a:gd name="connsiteY190" fmla="*/ 6600825 h 6934200"/>
              <a:gd name="connsiteX191" fmla="*/ 5934075 w 6219825"/>
              <a:gd name="connsiteY191" fmla="*/ 6686550 h 6934200"/>
              <a:gd name="connsiteX192" fmla="*/ 5962650 w 6219825"/>
              <a:gd name="connsiteY192" fmla="*/ 6781800 h 6934200"/>
              <a:gd name="connsiteX193" fmla="*/ 5972175 w 6219825"/>
              <a:gd name="connsiteY193" fmla="*/ 6810375 h 6934200"/>
              <a:gd name="connsiteX194" fmla="*/ 5981700 w 6219825"/>
              <a:gd name="connsiteY194" fmla="*/ 6838950 h 6934200"/>
              <a:gd name="connsiteX195" fmla="*/ 6000750 w 6219825"/>
              <a:gd name="connsiteY195" fmla="*/ 6867525 h 6934200"/>
              <a:gd name="connsiteX196" fmla="*/ 6048375 w 6219825"/>
              <a:gd name="connsiteY196" fmla="*/ 6934200 h 6934200"/>
              <a:gd name="connsiteX197" fmla="*/ 6153150 w 6219825"/>
              <a:gd name="connsiteY197" fmla="*/ 6924675 h 6934200"/>
              <a:gd name="connsiteX198" fmla="*/ 6172200 w 6219825"/>
              <a:gd name="connsiteY198" fmla="*/ 6886575 h 6934200"/>
              <a:gd name="connsiteX199" fmla="*/ 6191250 w 6219825"/>
              <a:gd name="connsiteY199" fmla="*/ 5934075 h 6934200"/>
              <a:gd name="connsiteX200" fmla="*/ 6219825 w 6219825"/>
              <a:gd name="connsiteY200" fmla="*/ 2743200 h 6934200"/>
              <a:gd name="connsiteX201" fmla="*/ 6210300 w 6219825"/>
              <a:gd name="connsiteY201" fmla="*/ 228600 h 6934200"/>
              <a:gd name="connsiteX202" fmla="*/ 6181725 w 6219825"/>
              <a:gd name="connsiteY202" fmla="*/ 104775 h 6934200"/>
              <a:gd name="connsiteX203" fmla="*/ 6172200 w 6219825"/>
              <a:gd name="connsiteY203" fmla="*/ 47625 h 6934200"/>
              <a:gd name="connsiteX204" fmla="*/ 6096000 w 6219825"/>
              <a:gd name="connsiteY20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943100 w 6219825"/>
              <a:gd name="connsiteY63" fmla="*/ 2924175 h 6934200"/>
              <a:gd name="connsiteX64" fmla="*/ 1847850 w 6219825"/>
              <a:gd name="connsiteY64" fmla="*/ 2886075 h 6934200"/>
              <a:gd name="connsiteX65" fmla="*/ 1828800 w 6219825"/>
              <a:gd name="connsiteY65" fmla="*/ 2857500 h 6934200"/>
              <a:gd name="connsiteX66" fmla="*/ 1800225 w 6219825"/>
              <a:gd name="connsiteY66" fmla="*/ 2838450 h 6934200"/>
              <a:gd name="connsiteX67" fmla="*/ 1762125 w 6219825"/>
              <a:gd name="connsiteY67" fmla="*/ 2809875 h 6934200"/>
              <a:gd name="connsiteX68" fmla="*/ 1733550 w 6219825"/>
              <a:gd name="connsiteY68" fmla="*/ 2781300 h 6934200"/>
              <a:gd name="connsiteX69" fmla="*/ 1685925 w 6219825"/>
              <a:gd name="connsiteY69" fmla="*/ 2771775 h 6934200"/>
              <a:gd name="connsiteX70" fmla="*/ 1466850 w 6219825"/>
              <a:gd name="connsiteY70" fmla="*/ 2752725 h 6934200"/>
              <a:gd name="connsiteX71" fmla="*/ 1362075 w 6219825"/>
              <a:gd name="connsiteY71" fmla="*/ 2724150 h 6934200"/>
              <a:gd name="connsiteX72" fmla="*/ 1314450 w 6219825"/>
              <a:gd name="connsiteY72" fmla="*/ 2714625 h 6934200"/>
              <a:gd name="connsiteX73" fmla="*/ 1266825 w 6219825"/>
              <a:gd name="connsiteY73" fmla="*/ 2695575 h 6934200"/>
              <a:gd name="connsiteX74" fmla="*/ 1181100 w 6219825"/>
              <a:gd name="connsiteY74" fmla="*/ 2686050 h 6934200"/>
              <a:gd name="connsiteX75" fmla="*/ 1152525 w 6219825"/>
              <a:gd name="connsiteY75" fmla="*/ 2676525 h 6934200"/>
              <a:gd name="connsiteX76" fmla="*/ 1047750 w 6219825"/>
              <a:gd name="connsiteY76" fmla="*/ 2647950 h 6934200"/>
              <a:gd name="connsiteX77" fmla="*/ 1009650 w 6219825"/>
              <a:gd name="connsiteY77" fmla="*/ 2628900 h 6934200"/>
              <a:gd name="connsiteX78" fmla="*/ 962025 w 6219825"/>
              <a:gd name="connsiteY78" fmla="*/ 2609850 h 6934200"/>
              <a:gd name="connsiteX79" fmla="*/ 933450 w 6219825"/>
              <a:gd name="connsiteY79" fmla="*/ 2590800 h 6934200"/>
              <a:gd name="connsiteX80" fmla="*/ 904875 w 6219825"/>
              <a:gd name="connsiteY80" fmla="*/ 2581275 h 6934200"/>
              <a:gd name="connsiteX81" fmla="*/ 876300 w 6219825"/>
              <a:gd name="connsiteY81" fmla="*/ 2562225 h 6934200"/>
              <a:gd name="connsiteX82" fmla="*/ 809625 w 6219825"/>
              <a:gd name="connsiteY82" fmla="*/ 2533650 h 6934200"/>
              <a:gd name="connsiteX83" fmla="*/ 781050 w 6219825"/>
              <a:gd name="connsiteY83" fmla="*/ 2514600 h 6934200"/>
              <a:gd name="connsiteX84" fmla="*/ 752475 w 6219825"/>
              <a:gd name="connsiteY84" fmla="*/ 2505075 h 6934200"/>
              <a:gd name="connsiteX85" fmla="*/ 685800 w 6219825"/>
              <a:gd name="connsiteY85" fmla="*/ 2486025 h 6934200"/>
              <a:gd name="connsiteX86" fmla="*/ 638175 w 6219825"/>
              <a:gd name="connsiteY86" fmla="*/ 2476500 h 6934200"/>
              <a:gd name="connsiteX87" fmla="*/ 581025 w 6219825"/>
              <a:gd name="connsiteY87" fmla="*/ 2457450 h 6934200"/>
              <a:gd name="connsiteX88" fmla="*/ 466725 w 6219825"/>
              <a:gd name="connsiteY88" fmla="*/ 2438400 h 6934200"/>
              <a:gd name="connsiteX89" fmla="*/ 419100 w 6219825"/>
              <a:gd name="connsiteY89" fmla="*/ 2419350 h 6934200"/>
              <a:gd name="connsiteX90" fmla="*/ 390525 w 6219825"/>
              <a:gd name="connsiteY90" fmla="*/ 2409825 h 6934200"/>
              <a:gd name="connsiteX91" fmla="*/ 342900 w 6219825"/>
              <a:gd name="connsiteY91" fmla="*/ 2390775 h 6934200"/>
              <a:gd name="connsiteX92" fmla="*/ 219075 w 6219825"/>
              <a:gd name="connsiteY92" fmla="*/ 2362200 h 6934200"/>
              <a:gd name="connsiteX93" fmla="*/ 190500 w 6219825"/>
              <a:gd name="connsiteY93" fmla="*/ 2352675 h 6934200"/>
              <a:gd name="connsiteX94" fmla="*/ 133350 w 6219825"/>
              <a:gd name="connsiteY94" fmla="*/ 2362200 h 6934200"/>
              <a:gd name="connsiteX95" fmla="*/ 85725 w 6219825"/>
              <a:gd name="connsiteY95" fmla="*/ 2409825 h 6934200"/>
              <a:gd name="connsiteX96" fmla="*/ 57150 w 6219825"/>
              <a:gd name="connsiteY96" fmla="*/ 2447925 h 6934200"/>
              <a:gd name="connsiteX97" fmla="*/ 38100 w 6219825"/>
              <a:gd name="connsiteY97" fmla="*/ 2486025 h 6934200"/>
              <a:gd name="connsiteX98" fmla="*/ 19050 w 6219825"/>
              <a:gd name="connsiteY98" fmla="*/ 2514600 h 6934200"/>
              <a:gd name="connsiteX99" fmla="*/ 9525 w 6219825"/>
              <a:gd name="connsiteY99" fmla="*/ 2552700 h 6934200"/>
              <a:gd name="connsiteX100" fmla="*/ 0 w 6219825"/>
              <a:gd name="connsiteY100" fmla="*/ 2581275 h 6934200"/>
              <a:gd name="connsiteX101" fmla="*/ 28575 w 6219825"/>
              <a:gd name="connsiteY101" fmla="*/ 2733675 h 6934200"/>
              <a:gd name="connsiteX102" fmla="*/ 47625 w 6219825"/>
              <a:gd name="connsiteY102" fmla="*/ 2790825 h 6934200"/>
              <a:gd name="connsiteX103" fmla="*/ 76200 w 6219825"/>
              <a:gd name="connsiteY103" fmla="*/ 2828925 h 6934200"/>
              <a:gd name="connsiteX104" fmla="*/ 85725 w 6219825"/>
              <a:gd name="connsiteY104" fmla="*/ 2857500 h 6934200"/>
              <a:gd name="connsiteX105" fmla="*/ 114300 w 6219825"/>
              <a:gd name="connsiteY105" fmla="*/ 2867025 h 6934200"/>
              <a:gd name="connsiteX106" fmla="*/ 171450 w 6219825"/>
              <a:gd name="connsiteY106" fmla="*/ 2905125 h 6934200"/>
              <a:gd name="connsiteX107" fmla="*/ 200025 w 6219825"/>
              <a:gd name="connsiteY107" fmla="*/ 2914650 h 6934200"/>
              <a:gd name="connsiteX108" fmla="*/ 228600 w 6219825"/>
              <a:gd name="connsiteY108" fmla="*/ 2933700 h 6934200"/>
              <a:gd name="connsiteX109" fmla="*/ 257175 w 6219825"/>
              <a:gd name="connsiteY109" fmla="*/ 2962275 h 6934200"/>
              <a:gd name="connsiteX110" fmla="*/ 314325 w 6219825"/>
              <a:gd name="connsiteY110" fmla="*/ 2981325 h 6934200"/>
              <a:gd name="connsiteX111" fmla="*/ 352425 w 6219825"/>
              <a:gd name="connsiteY111" fmla="*/ 3000375 h 6934200"/>
              <a:gd name="connsiteX112" fmla="*/ 409575 w 6219825"/>
              <a:gd name="connsiteY112" fmla="*/ 3048000 h 6934200"/>
              <a:gd name="connsiteX113" fmla="*/ 438150 w 6219825"/>
              <a:gd name="connsiteY113" fmla="*/ 3086100 h 6934200"/>
              <a:gd name="connsiteX114" fmla="*/ 466725 w 6219825"/>
              <a:gd name="connsiteY114" fmla="*/ 3143250 h 6934200"/>
              <a:gd name="connsiteX115" fmla="*/ 476250 w 6219825"/>
              <a:gd name="connsiteY115" fmla="*/ 3171825 h 6934200"/>
              <a:gd name="connsiteX116" fmla="*/ 504825 w 6219825"/>
              <a:gd name="connsiteY116" fmla="*/ 3209925 h 6934200"/>
              <a:gd name="connsiteX117" fmla="*/ 523875 w 6219825"/>
              <a:gd name="connsiteY117" fmla="*/ 3248025 h 6934200"/>
              <a:gd name="connsiteX118" fmla="*/ 533400 w 6219825"/>
              <a:gd name="connsiteY118" fmla="*/ 3295650 h 6934200"/>
              <a:gd name="connsiteX119" fmla="*/ 590550 w 6219825"/>
              <a:gd name="connsiteY119" fmla="*/ 3371850 h 6934200"/>
              <a:gd name="connsiteX120" fmla="*/ 666750 w 6219825"/>
              <a:gd name="connsiteY120" fmla="*/ 3457575 h 6934200"/>
              <a:gd name="connsiteX121" fmla="*/ 695325 w 6219825"/>
              <a:gd name="connsiteY121" fmla="*/ 3476625 h 6934200"/>
              <a:gd name="connsiteX122" fmla="*/ 762000 w 6219825"/>
              <a:gd name="connsiteY122" fmla="*/ 3571875 h 6934200"/>
              <a:gd name="connsiteX123" fmla="*/ 800100 w 6219825"/>
              <a:gd name="connsiteY123" fmla="*/ 3629025 h 6934200"/>
              <a:gd name="connsiteX124" fmla="*/ 857250 w 6219825"/>
              <a:gd name="connsiteY124" fmla="*/ 3724275 h 6934200"/>
              <a:gd name="connsiteX125" fmla="*/ 923925 w 6219825"/>
              <a:gd name="connsiteY125" fmla="*/ 3781425 h 6934200"/>
              <a:gd name="connsiteX126" fmla="*/ 952500 w 6219825"/>
              <a:gd name="connsiteY126" fmla="*/ 3810000 h 6934200"/>
              <a:gd name="connsiteX127" fmla="*/ 981075 w 6219825"/>
              <a:gd name="connsiteY127" fmla="*/ 3829050 h 6934200"/>
              <a:gd name="connsiteX128" fmla="*/ 1028700 w 6219825"/>
              <a:gd name="connsiteY128" fmla="*/ 3886200 h 6934200"/>
              <a:gd name="connsiteX129" fmla="*/ 1057275 w 6219825"/>
              <a:gd name="connsiteY129" fmla="*/ 3924300 h 6934200"/>
              <a:gd name="connsiteX130" fmla="*/ 1076325 w 6219825"/>
              <a:gd name="connsiteY130" fmla="*/ 3952875 h 6934200"/>
              <a:gd name="connsiteX131" fmla="*/ 1114425 w 6219825"/>
              <a:gd name="connsiteY131" fmla="*/ 3962400 h 6934200"/>
              <a:gd name="connsiteX132" fmla="*/ 1152525 w 6219825"/>
              <a:gd name="connsiteY132" fmla="*/ 3990975 h 6934200"/>
              <a:gd name="connsiteX133" fmla="*/ 1181100 w 6219825"/>
              <a:gd name="connsiteY133" fmla="*/ 4010025 h 6934200"/>
              <a:gd name="connsiteX134" fmla="*/ 1200150 w 6219825"/>
              <a:gd name="connsiteY134" fmla="*/ 4038600 h 6934200"/>
              <a:gd name="connsiteX135" fmla="*/ 1228725 w 6219825"/>
              <a:gd name="connsiteY135" fmla="*/ 4048125 h 6934200"/>
              <a:gd name="connsiteX136" fmla="*/ 1257300 w 6219825"/>
              <a:gd name="connsiteY136" fmla="*/ 4067175 h 6934200"/>
              <a:gd name="connsiteX137" fmla="*/ 1343025 w 6219825"/>
              <a:gd name="connsiteY137" fmla="*/ 4057650 h 6934200"/>
              <a:gd name="connsiteX138" fmla="*/ 1371600 w 6219825"/>
              <a:gd name="connsiteY138" fmla="*/ 4038600 h 6934200"/>
              <a:gd name="connsiteX139" fmla="*/ 1419225 w 6219825"/>
              <a:gd name="connsiteY139" fmla="*/ 3981450 h 6934200"/>
              <a:gd name="connsiteX140" fmla="*/ 1485900 w 6219825"/>
              <a:gd name="connsiteY140" fmla="*/ 3924300 h 6934200"/>
              <a:gd name="connsiteX141" fmla="*/ 1514475 w 6219825"/>
              <a:gd name="connsiteY141" fmla="*/ 3914775 h 6934200"/>
              <a:gd name="connsiteX142" fmla="*/ 1543050 w 6219825"/>
              <a:gd name="connsiteY142" fmla="*/ 3895725 h 6934200"/>
              <a:gd name="connsiteX143" fmla="*/ 1628775 w 6219825"/>
              <a:gd name="connsiteY143" fmla="*/ 3876675 h 6934200"/>
              <a:gd name="connsiteX144" fmla="*/ 1657350 w 6219825"/>
              <a:gd name="connsiteY144" fmla="*/ 3857625 h 6934200"/>
              <a:gd name="connsiteX145" fmla="*/ 1685925 w 6219825"/>
              <a:gd name="connsiteY145" fmla="*/ 3829050 h 6934200"/>
              <a:gd name="connsiteX146" fmla="*/ 1743075 w 6219825"/>
              <a:gd name="connsiteY146" fmla="*/ 3810000 h 6934200"/>
              <a:gd name="connsiteX147" fmla="*/ 1809750 w 6219825"/>
              <a:gd name="connsiteY147" fmla="*/ 3790950 h 6934200"/>
              <a:gd name="connsiteX148" fmla="*/ 1924050 w 6219825"/>
              <a:gd name="connsiteY148" fmla="*/ 3771900 h 6934200"/>
              <a:gd name="connsiteX149" fmla="*/ 1943100 w 6219825"/>
              <a:gd name="connsiteY149" fmla="*/ 3743325 h 6934200"/>
              <a:gd name="connsiteX150" fmla="*/ 2000250 w 6219825"/>
              <a:gd name="connsiteY150" fmla="*/ 3724275 h 6934200"/>
              <a:gd name="connsiteX151" fmla="*/ 2345301 w 6219825"/>
              <a:gd name="connsiteY151" fmla="*/ 3695528 h 6934200"/>
              <a:gd name="connsiteX152" fmla="*/ 2566219 w 6219825"/>
              <a:gd name="connsiteY152" fmla="*/ 3714423 h 6934200"/>
              <a:gd name="connsiteX153" fmla="*/ 2825546 w 6219825"/>
              <a:gd name="connsiteY153" fmla="*/ 3676229 h 6934200"/>
              <a:gd name="connsiteX154" fmla="*/ 3347577 w 6219825"/>
              <a:gd name="connsiteY154" fmla="*/ 3676210 h 6934200"/>
              <a:gd name="connsiteX155" fmla="*/ 3527630 w 6219825"/>
              <a:gd name="connsiteY155" fmla="*/ 3714290 h 6934200"/>
              <a:gd name="connsiteX156" fmla="*/ 3814302 w 6219825"/>
              <a:gd name="connsiteY156" fmla="*/ 3752467 h 6934200"/>
              <a:gd name="connsiteX157" fmla="*/ 3994663 w 6219825"/>
              <a:gd name="connsiteY157" fmla="*/ 3752505 h 6934200"/>
              <a:gd name="connsiteX158" fmla="*/ 4245078 w 6219825"/>
              <a:gd name="connsiteY158" fmla="*/ 3781061 h 6934200"/>
              <a:gd name="connsiteX159" fmla="*/ 4400857 w 6219825"/>
              <a:gd name="connsiteY159" fmla="*/ 3800091 h 6934200"/>
              <a:gd name="connsiteX160" fmla="*/ 4622390 w 6219825"/>
              <a:gd name="connsiteY160" fmla="*/ 3800188 h 6934200"/>
              <a:gd name="connsiteX161" fmla="*/ 4742836 w 6219825"/>
              <a:gd name="connsiteY161" fmla="*/ 3800360 h 6934200"/>
              <a:gd name="connsiteX162" fmla="*/ 5076825 w 6219825"/>
              <a:gd name="connsiteY162" fmla="*/ 3886008 h 6934200"/>
              <a:gd name="connsiteX163" fmla="*/ 5334000 w 6219825"/>
              <a:gd name="connsiteY163" fmla="*/ 3981450 h 6934200"/>
              <a:gd name="connsiteX164" fmla="*/ 5343525 w 6219825"/>
              <a:gd name="connsiteY164" fmla="*/ 4010025 h 6934200"/>
              <a:gd name="connsiteX165" fmla="*/ 5410200 w 6219825"/>
              <a:gd name="connsiteY165" fmla="*/ 4067175 h 6934200"/>
              <a:gd name="connsiteX166" fmla="*/ 5438775 w 6219825"/>
              <a:gd name="connsiteY166" fmla="*/ 4076700 h 6934200"/>
              <a:gd name="connsiteX167" fmla="*/ 5495925 w 6219825"/>
              <a:gd name="connsiteY167" fmla="*/ 4133850 h 6934200"/>
              <a:gd name="connsiteX168" fmla="*/ 5562600 w 6219825"/>
              <a:gd name="connsiteY168" fmla="*/ 4171950 h 6934200"/>
              <a:gd name="connsiteX169" fmla="*/ 5591175 w 6219825"/>
              <a:gd name="connsiteY169" fmla="*/ 4229100 h 6934200"/>
              <a:gd name="connsiteX170" fmla="*/ 5600700 w 6219825"/>
              <a:gd name="connsiteY170" fmla="*/ 4257675 h 6934200"/>
              <a:gd name="connsiteX171" fmla="*/ 5619750 w 6219825"/>
              <a:gd name="connsiteY171" fmla="*/ 4295775 h 6934200"/>
              <a:gd name="connsiteX172" fmla="*/ 5629275 w 6219825"/>
              <a:gd name="connsiteY172" fmla="*/ 4333875 h 6934200"/>
              <a:gd name="connsiteX173" fmla="*/ 5648325 w 6219825"/>
              <a:gd name="connsiteY173" fmla="*/ 4362450 h 6934200"/>
              <a:gd name="connsiteX174" fmla="*/ 5657850 w 6219825"/>
              <a:gd name="connsiteY174" fmla="*/ 4391025 h 6934200"/>
              <a:gd name="connsiteX175" fmla="*/ 5695950 w 6219825"/>
              <a:gd name="connsiteY175" fmla="*/ 4448175 h 6934200"/>
              <a:gd name="connsiteX176" fmla="*/ 5705475 w 6219825"/>
              <a:gd name="connsiteY176" fmla="*/ 4495800 h 6934200"/>
              <a:gd name="connsiteX177" fmla="*/ 5734050 w 6219825"/>
              <a:gd name="connsiteY177" fmla="*/ 4524375 h 6934200"/>
              <a:gd name="connsiteX178" fmla="*/ 5753100 w 6219825"/>
              <a:gd name="connsiteY178" fmla="*/ 4562475 h 6934200"/>
              <a:gd name="connsiteX179" fmla="*/ 5772150 w 6219825"/>
              <a:gd name="connsiteY179" fmla="*/ 4619625 h 6934200"/>
              <a:gd name="connsiteX180" fmla="*/ 5781675 w 6219825"/>
              <a:gd name="connsiteY180" fmla="*/ 4648200 h 6934200"/>
              <a:gd name="connsiteX181" fmla="*/ 5791200 w 6219825"/>
              <a:gd name="connsiteY181" fmla="*/ 4676775 h 6934200"/>
              <a:gd name="connsiteX182" fmla="*/ 5810250 w 6219825"/>
              <a:gd name="connsiteY182" fmla="*/ 5029200 h 6934200"/>
              <a:gd name="connsiteX183" fmla="*/ 5819775 w 6219825"/>
              <a:gd name="connsiteY183" fmla="*/ 5095875 h 6934200"/>
              <a:gd name="connsiteX184" fmla="*/ 5829300 w 6219825"/>
              <a:gd name="connsiteY184" fmla="*/ 5229225 h 6934200"/>
              <a:gd name="connsiteX185" fmla="*/ 5848350 w 6219825"/>
              <a:gd name="connsiteY185" fmla="*/ 5353050 h 6934200"/>
              <a:gd name="connsiteX186" fmla="*/ 5867400 w 6219825"/>
              <a:gd name="connsiteY186" fmla="*/ 5448300 h 6934200"/>
              <a:gd name="connsiteX187" fmla="*/ 5886450 w 6219825"/>
              <a:gd name="connsiteY187" fmla="*/ 5686425 h 6934200"/>
              <a:gd name="connsiteX188" fmla="*/ 5895975 w 6219825"/>
              <a:gd name="connsiteY188" fmla="*/ 5772150 h 6934200"/>
              <a:gd name="connsiteX189" fmla="*/ 5905500 w 6219825"/>
              <a:gd name="connsiteY189" fmla="*/ 6600825 h 6934200"/>
              <a:gd name="connsiteX190" fmla="*/ 5934075 w 6219825"/>
              <a:gd name="connsiteY190" fmla="*/ 6686550 h 6934200"/>
              <a:gd name="connsiteX191" fmla="*/ 5962650 w 6219825"/>
              <a:gd name="connsiteY191" fmla="*/ 6781800 h 6934200"/>
              <a:gd name="connsiteX192" fmla="*/ 5972175 w 6219825"/>
              <a:gd name="connsiteY192" fmla="*/ 6810375 h 6934200"/>
              <a:gd name="connsiteX193" fmla="*/ 5981700 w 6219825"/>
              <a:gd name="connsiteY193" fmla="*/ 6838950 h 6934200"/>
              <a:gd name="connsiteX194" fmla="*/ 6000750 w 6219825"/>
              <a:gd name="connsiteY194" fmla="*/ 6867525 h 6934200"/>
              <a:gd name="connsiteX195" fmla="*/ 6048375 w 6219825"/>
              <a:gd name="connsiteY195" fmla="*/ 6934200 h 6934200"/>
              <a:gd name="connsiteX196" fmla="*/ 6153150 w 6219825"/>
              <a:gd name="connsiteY196" fmla="*/ 6924675 h 6934200"/>
              <a:gd name="connsiteX197" fmla="*/ 6172200 w 6219825"/>
              <a:gd name="connsiteY197" fmla="*/ 6886575 h 6934200"/>
              <a:gd name="connsiteX198" fmla="*/ 6191250 w 6219825"/>
              <a:gd name="connsiteY198" fmla="*/ 5934075 h 6934200"/>
              <a:gd name="connsiteX199" fmla="*/ 6219825 w 6219825"/>
              <a:gd name="connsiteY199" fmla="*/ 2743200 h 6934200"/>
              <a:gd name="connsiteX200" fmla="*/ 6210300 w 6219825"/>
              <a:gd name="connsiteY200" fmla="*/ 228600 h 6934200"/>
              <a:gd name="connsiteX201" fmla="*/ 6181725 w 6219825"/>
              <a:gd name="connsiteY201" fmla="*/ 104775 h 6934200"/>
              <a:gd name="connsiteX202" fmla="*/ 6172200 w 6219825"/>
              <a:gd name="connsiteY202" fmla="*/ 47625 h 6934200"/>
              <a:gd name="connsiteX203" fmla="*/ 6096000 w 6219825"/>
              <a:gd name="connsiteY20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28800 w 6219825"/>
              <a:gd name="connsiteY64" fmla="*/ 2857500 h 6934200"/>
              <a:gd name="connsiteX65" fmla="*/ 1800225 w 6219825"/>
              <a:gd name="connsiteY65" fmla="*/ 2838450 h 6934200"/>
              <a:gd name="connsiteX66" fmla="*/ 1762125 w 6219825"/>
              <a:gd name="connsiteY66" fmla="*/ 2809875 h 6934200"/>
              <a:gd name="connsiteX67" fmla="*/ 1733550 w 6219825"/>
              <a:gd name="connsiteY67" fmla="*/ 2781300 h 6934200"/>
              <a:gd name="connsiteX68" fmla="*/ 1685925 w 6219825"/>
              <a:gd name="connsiteY68" fmla="*/ 2771775 h 6934200"/>
              <a:gd name="connsiteX69" fmla="*/ 1466850 w 6219825"/>
              <a:gd name="connsiteY69" fmla="*/ 2752725 h 6934200"/>
              <a:gd name="connsiteX70" fmla="*/ 1362075 w 6219825"/>
              <a:gd name="connsiteY70" fmla="*/ 2724150 h 6934200"/>
              <a:gd name="connsiteX71" fmla="*/ 1314450 w 6219825"/>
              <a:gd name="connsiteY71" fmla="*/ 2714625 h 6934200"/>
              <a:gd name="connsiteX72" fmla="*/ 1266825 w 6219825"/>
              <a:gd name="connsiteY72" fmla="*/ 2695575 h 6934200"/>
              <a:gd name="connsiteX73" fmla="*/ 1181100 w 6219825"/>
              <a:gd name="connsiteY73" fmla="*/ 2686050 h 6934200"/>
              <a:gd name="connsiteX74" fmla="*/ 1152525 w 6219825"/>
              <a:gd name="connsiteY74" fmla="*/ 2676525 h 6934200"/>
              <a:gd name="connsiteX75" fmla="*/ 1047750 w 6219825"/>
              <a:gd name="connsiteY75" fmla="*/ 2647950 h 6934200"/>
              <a:gd name="connsiteX76" fmla="*/ 1009650 w 6219825"/>
              <a:gd name="connsiteY76" fmla="*/ 2628900 h 6934200"/>
              <a:gd name="connsiteX77" fmla="*/ 962025 w 6219825"/>
              <a:gd name="connsiteY77" fmla="*/ 2609850 h 6934200"/>
              <a:gd name="connsiteX78" fmla="*/ 933450 w 6219825"/>
              <a:gd name="connsiteY78" fmla="*/ 2590800 h 6934200"/>
              <a:gd name="connsiteX79" fmla="*/ 904875 w 6219825"/>
              <a:gd name="connsiteY79" fmla="*/ 2581275 h 6934200"/>
              <a:gd name="connsiteX80" fmla="*/ 876300 w 6219825"/>
              <a:gd name="connsiteY80" fmla="*/ 2562225 h 6934200"/>
              <a:gd name="connsiteX81" fmla="*/ 809625 w 6219825"/>
              <a:gd name="connsiteY81" fmla="*/ 2533650 h 6934200"/>
              <a:gd name="connsiteX82" fmla="*/ 781050 w 6219825"/>
              <a:gd name="connsiteY82" fmla="*/ 2514600 h 6934200"/>
              <a:gd name="connsiteX83" fmla="*/ 752475 w 6219825"/>
              <a:gd name="connsiteY83" fmla="*/ 2505075 h 6934200"/>
              <a:gd name="connsiteX84" fmla="*/ 685800 w 6219825"/>
              <a:gd name="connsiteY84" fmla="*/ 2486025 h 6934200"/>
              <a:gd name="connsiteX85" fmla="*/ 638175 w 6219825"/>
              <a:gd name="connsiteY85" fmla="*/ 2476500 h 6934200"/>
              <a:gd name="connsiteX86" fmla="*/ 581025 w 6219825"/>
              <a:gd name="connsiteY86" fmla="*/ 2457450 h 6934200"/>
              <a:gd name="connsiteX87" fmla="*/ 466725 w 6219825"/>
              <a:gd name="connsiteY87" fmla="*/ 2438400 h 6934200"/>
              <a:gd name="connsiteX88" fmla="*/ 419100 w 6219825"/>
              <a:gd name="connsiteY88" fmla="*/ 2419350 h 6934200"/>
              <a:gd name="connsiteX89" fmla="*/ 390525 w 6219825"/>
              <a:gd name="connsiteY89" fmla="*/ 2409825 h 6934200"/>
              <a:gd name="connsiteX90" fmla="*/ 342900 w 6219825"/>
              <a:gd name="connsiteY90" fmla="*/ 2390775 h 6934200"/>
              <a:gd name="connsiteX91" fmla="*/ 219075 w 6219825"/>
              <a:gd name="connsiteY91" fmla="*/ 2362200 h 6934200"/>
              <a:gd name="connsiteX92" fmla="*/ 190500 w 6219825"/>
              <a:gd name="connsiteY92" fmla="*/ 2352675 h 6934200"/>
              <a:gd name="connsiteX93" fmla="*/ 133350 w 6219825"/>
              <a:gd name="connsiteY93" fmla="*/ 2362200 h 6934200"/>
              <a:gd name="connsiteX94" fmla="*/ 85725 w 6219825"/>
              <a:gd name="connsiteY94" fmla="*/ 2409825 h 6934200"/>
              <a:gd name="connsiteX95" fmla="*/ 57150 w 6219825"/>
              <a:gd name="connsiteY95" fmla="*/ 2447925 h 6934200"/>
              <a:gd name="connsiteX96" fmla="*/ 38100 w 6219825"/>
              <a:gd name="connsiteY96" fmla="*/ 2486025 h 6934200"/>
              <a:gd name="connsiteX97" fmla="*/ 19050 w 6219825"/>
              <a:gd name="connsiteY97" fmla="*/ 2514600 h 6934200"/>
              <a:gd name="connsiteX98" fmla="*/ 9525 w 6219825"/>
              <a:gd name="connsiteY98" fmla="*/ 2552700 h 6934200"/>
              <a:gd name="connsiteX99" fmla="*/ 0 w 6219825"/>
              <a:gd name="connsiteY99" fmla="*/ 2581275 h 6934200"/>
              <a:gd name="connsiteX100" fmla="*/ 28575 w 6219825"/>
              <a:gd name="connsiteY100" fmla="*/ 2733675 h 6934200"/>
              <a:gd name="connsiteX101" fmla="*/ 47625 w 6219825"/>
              <a:gd name="connsiteY101" fmla="*/ 2790825 h 6934200"/>
              <a:gd name="connsiteX102" fmla="*/ 76200 w 6219825"/>
              <a:gd name="connsiteY102" fmla="*/ 2828925 h 6934200"/>
              <a:gd name="connsiteX103" fmla="*/ 85725 w 6219825"/>
              <a:gd name="connsiteY103" fmla="*/ 2857500 h 6934200"/>
              <a:gd name="connsiteX104" fmla="*/ 114300 w 6219825"/>
              <a:gd name="connsiteY104" fmla="*/ 2867025 h 6934200"/>
              <a:gd name="connsiteX105" fmla="*/ 171450 w 6219825"/>
              <a:gd name="connsiteY105" fmla="*/ 2905125 h 6934200"/>
              <a:gd name="connsiteX106" fmla="*/ 200025 w 6219825"/>
              <a:gd name="connsiteY106" fmla="*/ 2914650 h 6934200"/>
              <a:gd name="connsiteX107" fmla="*/ 228600 w 6219825"/>
              <a:gd name="connsiteY107" fmla="*/ 2933700 h 6934200"/>
              <a:gd name="connsiteX108" fmla="*/ 257175 w 6219825"/>
              <a:gd name="connsiteY108" fmla="*/ 2962275 h 6934200"/>
              <a:gd name="connsiteX109" fmla="*/ 314325 w 6219825"/>
              <a:gd name="connsiteY109" fmla="*/ 2981325 h 6934200"/>
              <a:gd name="connsiteX110" fmla="*/ 352425 w 6219825"/>
              <a:gd name="connsiteY110" fmla="*/ 3000375 h 6934200"/>
              <a:gd name="connsiteX111" fmla="*/ 409575 w 6219825"/>
              <a:gd name="connsiteY111" fmla="*/ 3048000 h 6934200"/>
              <a:gd name="connsiteX112" fmla="*/ 438150 w 6219825"/>
              <a:gd name="connsiteY112" fmla="*/ 3086100 h 6934200"/>
              <a:gd name="connsiteX113" fmla="*/ 466725 w 6219825"/>
              <a:gd name="connsiteY113" fmla="*/ 3143250 h 6934200"/>
              <a:gd name="connsiteX114" fmla="*/ 476250 w 6219825"/>
              <a:gd name="connsiteY114" fmla="*/ 3171825 h 6934200"/>
              <a:gd name="connsiteX115" fmla="*/ 504825 w 6219825"/>
              <a:gd name="connsiteY115" fmla="*/ 3209925 h 6934200"/>
              <a:gd name="connsiteX116" fmla="*/ 523875 w 6219825"/>
              <a:gd name="connsiteY116" fmla="*/ 3248025 h 6934200"/>
              <a:gd name="connsiteX117" fmla="*/ 533400 w 6219825"/>
              <a:gd name="connsiteY117" fmla="*/ 3295650 h 6934200"/>
              <a:gd name="connsiteX118" fmla="*/ 590550 w 6219825"/>
              <a:gd name="connsiteY118" fmla="*/ 3371850 h 6934200"/>
              <a:gd name="connsiteX119" fmla="*/ 666750 w 6219825"/>
              <a:gd name="connsiteY119" fmla="*/ 3457575 h 6934200"/>
              <a:gd name="connsiteX120" fmla="*/ 695325 w 6219825"/>
              <a:gd name="connsiteY120" fmla="*/ 3476625 h 6934200"/>
              <a:gd name="connsiteX121" fmla="*/ 762000 w 6219825"/>
              <a:gd name="connsiteY121" fmla="*/ 3571875 h 6934200"/>
              <a:gd name="connsiteX122" fmla="*/ 800100 w 6219825"/>
              <a:gd name="connsiteY122" fmla="*/ 3629025 h 6934200"/>
              <a:gd name="connsiteX123" fmla="*/ 857250 w 6219825"/>
              <a:gd name="connsiteY123" fmla="*/ 3724275 h 6934200"/>
              <a:gd name="connsiteX124" fmla="*/ 923925 w 6219825"/>
              <a:gd name="connsiteY124" fmla="*/ 3781425 h 6934200"/>
              <a:gd name="connsiteX125" fmla="*/ 952500 w 6219825"/>
              <a:gd name="connsiteY125" fmla="*/ 3810000 h 6934200"/>
              <a:gd name="connsiteX126" fmla="*/ 981075 w 6219825"/>
              <a:gd name="connsiteY126" fmla="*/ 3829050 h 6934200"/>
              <a:gd name="connsiteX127" fmla="*/ 1028700 w 6219825"/>
              <a:gd name="connsiteY127" fmla="*/ 3886200 h 6934200"/>
              <a:gd name="connsiteX128" fmla="*/ 1057275 w 6219825"/>
              <a:gd name="connsiteY128" fmla="*/ 3924300 h 6934200"/>
              <a:gd name="connsiteX129" fmla="*/ 1076325 w 6219825"/>
              <a:gd name="connsiteY129" fmla="*/ 3952875 h 6934200"/>
              <a:gd name="connsiteX130" fmla="*/ 1114425 w 6219825"/>
              <a:gd name="connsiteY130" fmla="*/ 3962400 h 6934200"/>
              <a:gd name="connsiteX131" fmla="*/ 1152525 w 6219825"/>
              <a:gd name="connsiteY131" fmla="*/ 3990975 h 6934200"/>
              <a:gd name="connsiteX132" fmla="*/ 1181100 w 6219825"/>
              <a:gd name="connsiteY132" fmla="*/ 4010025 h 6934200"/>
              <a:gd name="connsiteX133" fmla="*/ 1200150 w 6219825"/>
              <a:gd name="connsiteY133" fmla="*/ 4038600 h 6934200"/>
              <a:gd name="connsiteX134" fmla="*/ 1228725 w 6219825"/>
              <a:gd name="connsiteY134" fmla="*/ 4048125 h 6934200"/>
              <a:gd name="connsiteX135" fmla="*/ 1257300 w 6219825"/>
              <a:gd name="connsiteY135" fmla="*/ 4067175 h 6934200"/>
              <a:gd name="connsiteX136" fmla="*/ 1343025 w 6219825"/>
              <a:gd name="connsiteY136" fmla="*/ 4057650 h 6934200"/>
              <a:gd name="connsiteX137" fmla="*/ 1371600 w 6219825"/>
              <a:gd name="connsiteY137" fmla="*/ 4038600 h 6934200"/>
              <a:gd name="connsiteX138" fmla="*/ 1419225 w 6219825"/>
              <a:gd name="connsiteY138" fmla="*/ 3981450 h 6934200"/>
              <a:gd name="connsiteX139" fmla="*/ 1485900 w 6219825"/>
              <a:gd name="connsiteY139" fmla="*/ 3924300 h 6934200"/>
              <a:gd name="connsiteX140" fmla="*/ 1514475 w 6219825"/>
              <a:gd name="connsiteY140" fmla="*/ 3914775 h 6934200"/>
              <a:gd name="connsiteX141" fmla="*/ 1543050 w 6219825"/>
              <a:gd name="connsiteY141" fmla="*/ 3895725 h 6934200"/>
              <a:gd name="connsiteX142" fmla="*/ 1628775 w 6219825"/>
              <a:gd name="connsiteY142" fmla="*/ 3876675 h 6934200"/>
              <a:gd name="connsiteX143" fmla="*/ 1657350 w 6219825"/>
              <a:gd name="connsiteY143" fmla="*/ 3857625 h 6934200"/>
              <a:gd name="connsiteX144" fmla="*/ 1685925 w 6219825"/>
              <a:gd name="connsiteY144" fmla="*/ 3829050 h 6934200"/>
              <a:gd name="connsiteX145" fmla="*/ 1743075 w 6219825"/>
              <a:gd name="connsiteY145" fmla="*/ 3810000 h 6934200"/>
              <a:gd name="connsiteX146" fmla="*/ 1809750 w 6219825"/>
              <a:gd name="connsiteY146" fmla="*/ 3790950 h 6934200"/>
              <a:gd name="connsiteX147" fmla="*/ 1924050 w 6219825"/>
              <a:gd name="connsiteY147" fmla="*/ 3771900 h 6934200"/>
              <a:gd name="connsiteX148" fmla="*/ 1943100 w 6219825"/>
              <a:gd name="connsiteY148" fmla="*/ 3743325 h 6934200"/>
              <a:gd name="connsiteX149" fmla="*/ 2000250 w 6219825"/>
              <a:gd name="connsiteY149" fmla="*/ 3724275 h 6934200"/>
              <a:gd name="connsiteX150" fmla="*/ 2345301 w 6219825"/>
              <a:gd name="connsiteY150" fmla="*/ 3695528 h 6934200"/>
              <a:gd name="connsiteX151" fmla="*/ 2566219 w 6219825"/>
              <a:gd name="connsiteY151" fmla="*/ 3714423 h 6934200"/>
              <a:gd name="connsiteX152" fmla="*/ 2825546 w 6219825"/>
              <a:gd name="connsiteY152" fmla="*/ 3676229 h 6934200"/>
              <a:gd name="connsiteX153" fmla="*/ 3347577 w 6219825"/>
              <a:gd name="connsiteY153" fmla="*/ 3676210 h 6934200"/>
              <a:gd name="connsiteX154" fmla="*/ 3527630 w 6219825"/>
              <a:gd name="connsiteY154" fmla="*/ 3714290 h 6934200"/>
              <a:gd name="connsiteX155" fmla="*/ 3814302 w 6219825"/>
              <a:gd name="connsiteY155" fmla="*/ 3752467 h 6934200"/>
              <a:gd name="connsiteX156" fmla="*/ 3994663 w 6219825"/>
              <a:gd name="connsiteY156" fmla="*/ 3752505 h 6934200"/>
              <a:gd name="connsiteX157" fmla="*/ 4245078 w 6219825"/>
              <a:gd name="connsiteY157" fmla="*/ 3781061 h 6934200"/>
              <a:gd name="connsiteX158" fmla="*/ 4400857 w 6219825"/>
              <a:gd name="connsiteY158" fmla="*/ 3800091 h 6934200"/>
              <a:gd name="connsiteX159" fmla="*/ 4622390 w 6219825"/>
              <a:gd name="connsiteY159" fmla="*/ 3800188 h 6934200"/>
              <a:gd name="connsiteX160" fmla="*/ 4742836 w 6219825"/>
              <a:gd name="connsiteY160" fmla="*/ 3800360 h 6934200"/>
              <a:gd name="connsiteX161" fmla="*/ 5076825 w 6219825"/>
              <a:gd name="connsiteY161" fmla="*/ 3886008 h 6934200"/>
              <a:gd name="connsiteX162" fmla="*/ 5334000 w 6219825"/>
              <a:gd name="connsiteY162" fmla="*/ 3981450 h 6934200"/>
              <a:gd name="connsiteX163" fmla="*/ 5343525 w 6219825"/>
              <a:gd name="connsiteY163" fmla="*/ 4010025 h 6934200"/>
              <a:gd name="connsiteX164" fmla="*/ 5410200 w 6219825"/>
              <a:gd name="connsiteY164" fmla="*/ 4067175 h 6934200"/>
              <a:gd name="connsiteX165" fmla="*/ 5438775 w 6219825"/>
              <a:gd name="connsiteY165" fmla="*/ 4076700 h 6934200"/>
              <a:gd name="connsiteX166" fmla="*/ 5495925 w 6219825"/>
              <a:gd name="connsiteY166" fmla="*/ 4133850 h 6934200"/>
              <a:gd name="connsiteX167" fmla="*/ 5562600 w 6219825"/>
              <a:gd name="connsiteY167" fmla="*/ 4171950 h 6934200"/>
              <a:gd name="connsiteX168" fmla="*/ 5591175 w 6219825"/>
              <a:gd name="connsiteY168" fmla="*/ 4229100 h 6934200"/>
              <a:gd name="connsiteX169" fmla="*/ 5600700 w 6219825"/>
              <a:gd name="connsiteY169" fmla="*/ 4257675 h 6934200"/>
              <a:gd name="connsiteX170" fmla="*/ 5619750 w 6219825"/>
              <a:gd name="connsiteY170" fmla="*/ 4295775 h 6934200"/>
              <a:gd name="connsiteX171" fmla="*/ 5629275 w 6219825"/>
              <a:gd name="connsiteY171" fmla="*/ 4333875 h 6934200"/>
              <a:gd name="connsiteX172" fmla="*/ 5648325 w 6219825"/>
              <a:gd name="connsiteY172" fmla="*/ 4362450 h 6934200"/>
              <a:gd name="connsiteX173" fmla="*/ 5657850 w 6219825"/>
              <a:gd name="connsiteY173" fmla="*/ 4391025 h 6934200"/>
              <a:gd name="connsiteX174" fmla="*/ 5695950 w 6219825"/>
              <a:gd name="connsiteY174" fmla="*/ 4448175 h 6934200"/>
              <a:gd name="connsiteX175" fmla="*/ 5705475 w 6219825"/>
              <a:gd name="connsiteY175" fmla="*/ 4495800 h 6934200"/>
              <a:gd name="connsiteX176" fmla="*/ 5734050 w 6219825"/>
              <a:gd name="connsiteY176" fmla="*/ 4524375 h 6934200"/>
              <a:gd name="connsiteX177" fmla="*/ 5753100 w 6219825"/>
              <a:gd name="connsiteY177" fmla="*/ 4562475 h 6934200"/>
              <a:gd name="connsiteX178" fmla="*/ 5772150 w 6219825"/>
              <a:gd name="connsiteY178" fmla="*/ 4619625 h 6934200"/>
              <a:gd name="connsiteX179" fmla="*/ 5781675 w 6219825"/>
              <a:gd name="connsiteY179" fmla="*/ 4648200 h 6934200"/>
              <a:gd name="connsiteX180" fmla="*/ 5791200 w 6219825"/>
              <a:gd name="connsiteY180" fmla="*/ 4676775 h 6934200"/>
              <a:gd name="connsiteX181" fmla="*/ 5810250 w 6219825"/>
              <a:gd name="connsiteY181" fmla="*/ 5029200 h 6934200"/>
              <a:gd name="connsiteX182" fmla="*/ 5819775 w 6219825"/>
              <a:gd name="connsiteY182" fmla="*/ 5095875 h 6934200"/>
              <a:gd name="connsiteX183" fmla="*/ 5829300 w 6219825"/>
              <a:gd name="connsiteY183" fmla="*/ 5229225 h 6934200"/>
              <a:gd name="connsiteX184" fmla="*/ 5848350 w 6219825"/>
              <a:gd name="connsiteY184" fmla="*/ 5353050 h 6934200"/>
              <a:gd name="connsiteX185" fmla="*/ 5867400 w 6219825"/>
              <a:gd name="connsiteY185" fmla="*/ 5448300 h 6934200"/>
              <a:gd name="connsiteX186" fmla="*/ 5886450 w 6219825"/>
              <a:gd name="connsiteY186" fmla="*/ 5686425 h 6934200"/>
              <a:gd name="connsiteX187" fmla="*/ 5895975 w 6219825"/>
              <a:gd name="connsiteY187" fmla="*/ 5772150 h 6934200"/>
              <a:gd name="connsiteX188" fmla="*/ 5905500 w 6219825"/>
              <a:gd name="connsiteY188" fmla="*/ 6600825 h 6934200"/>
              <a:gd name="connsiteX189" fmla="*/ 5934075 w 6219825"/>
              <a:gd name="connsiteY189" fmla="*/ 6686550 h 6934200"/>
              <a:gd name="connsiteX190" fmla="*/ 5962650 w 6219825"/>
              <a:gd name="connsiteY190" fmla="*/ 6781800 h 6934200"/>
              <a:gd name="connsiteX191" fmla="*/ 5972175 w 6219825"/>
              <a:gd name="connsiteY191" fmla="*/ 6810375 h 6934200"/>
              <a:gd name="connsiteX192" fmla="*/ 5981700 w 6219825"/>
              <a:gd name="connsiteY192" fmla="*/ 6838950 h 6934200"/>
              <a:gd name="connsiteX193" fmla="*/ 6000750 w 6219825"/>
              <a:gd name="connsiteY193" fmla="*/ 6867525 h 6934200"/>
              <a:gd name="connsiteX194" fmla="*/ 6048375 w 6219825"/>
              <a:gd name="connsiteY194" fmla="*/ 6934200 h 6934200"/>
              <a:gd name="connsiteX195" fmla="*/ 6153150 w 6219825"/>
              <a:gd name="connsiteY195" fmla="*/ 6924675 h 6934200"/>
              <a:gd name="connsiteX196" fmla="*/ 6172200 w 6219825"/>
              <a:gd name="connsiteY196" fmla="*/ 6886575 h 6934200"/>
              <a:gd name="connsiteX197" fmla="*/ 6191250 w 6219825"/>
              <a:gd name="connsiteY197" fmla="*/ 5934075 h 6934200"/>
              <a:gd name="connsiteX198" fmla="*/ 6219825 w 6219825"/>
              <a:gd name="connsiteY198" fmla="*/ 2743200 h 6934200"/>
              <a:gd name="connsiteX199" fmla="*/ 6210300 w 6219825"/>
              <a:gd name="connsiteY199" fmla="*/ 228600 h 6934200"/>
              <a:gd name="connsiteX200" fmla="*/ 6181725 w 6219825"/>
              <a:gd name="connsiteY200" fmla="*/ 104775 h 6934200"/>
              <a:gd name="connsiteX201" fmla="*/ 6172200 w 6219825"/>
              <a:gd name="connsiteY201" fmla="*/ 47625 h 6934200"/>
              <a:gd name="connsiteX202" fmla="*/ 6096000 w 6219825"/>
              <a:gd name="connsiteY20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00225 w 6219825"/>
              <a:gd name="connsiteY64" fmla="*/ 2838450 h 6934200"/>
              <a:gd name="connsiteX65" fmla="*/ 1762125 w 6219825"/>
              <a:gd name="connsiteY65" fmla="*/ 2809875 h 6934200"/>
              <a:gd name="connsiteX66" fmla="*/ 1733550 w 6219825"/>
              <a:gd name="connsiteY66" fmla="*/ 2781300 h 6934200"/>
              <a:gd name="connsiteX67" fmla="*/ 1685925 w 6219825"/>
              <a:gd name="connsiteY67" fmla="*/ 2771775 h 6934200"/>
              <a:gd name="connsiteX68" fmla="*/ 1466850 w 6219825"/>
              <a:gd name="connsiteY68" fmla="*/ 2752725 h 6934200"/>
              <a:gd name="connsiteX69" fmla="*/ 1362075 w 6219825"/>
              <a:gd name="connsiteY69" fmla="*/ 2724150 h 6934200"/>
              <a:gd name="connsiteX70" fmla="*/ 1314450 w 6219825"/>
              <a:gd name="connsiteY70" fmla="*/ 2714625 h 6934200"/>
              <a:gd name="connsiteX71" fmla="*/ 1266825 w 6219825"/>
              <a:gd name="connsiteY71" fmla="*/ 2695575 h 6934200"/>
              <a:gd name="connsiteX72" fmla="*/ 1181100 w 6219825"/>
              <a:gd name="connsiteY72" fmla="*/ 2686050 h 6934200"/>
              <a:gd name="connsiteX73" fmla="*/ 1152525 w 6219825"/>
              <a:gd name="connsiteY73" fmla="*/ 2676525 h 6934200"/>
              <a:gd name="connsiteX74" fmla="*/ 1047750 w 6219825"/>
              <a:gd name="connsiteY74" fmla="*/ 2647950 h 6934200"/>
              <a:gd name="connsiteX75" fmla="*/ 1009650 w 6219825"/>
              <a:gd name="connsiteY75" fmla="*/ 2628900 h 6934200"/>
              <a:gd name="connsiteX76" fmla="*/ 962025 w 6219825"/>
              <a:gd name="connsiteY76" fmla="*/ 2609850 h 6934200"/>
              <a:gd name="connsiteX77" fmla="*/ 933450 w 6219825"/>
              <a:gd name="connsiteY77" fmla="*/ 2590800 h 6934200"/>
              <a:gd name="connsiteX78" fmla="*/ 904875 w 6219825"/>
              <a:gd name="connsiteY78" fmla="*/ 2581275 h 6934200"/>
              <a:gd name="connsiteX79" fmla="*/ 876300 w 6219825"/>
              <a:gd name="connsiteY79" fmla="*/ 2562225 h 6934200"/>
              <a:gd name="connsiteX80" fmla="*/ 809625 w 6219825"/>
              <a:gd name="connsiteY80" fmla="*/ 2533650 h 6934200"/>
              <a:gd name="connsiteX81" fmla="*/ 781050 w 6219825"/>
              <a:gd name="connsiteY81" fmla="*/ 2514600 h 6934200"/>
              <a:gd name="connsiteX82" fmla="*/ 752475 w 6219825"/>
              <a:gd name="connsiteY82" fmla="*/ 2505075 h 6934200"/>
              <a:gd name="connsiteX83" fmla="*/ 685800 w 6219825"/>
              <a:gd name="connsiteY83" fmla="*/ 2486025 h 6934200"/>
              <a:gd name="connsiteX84" fmla="*/ 638175 w 6219825"/>
              <a:gd name="connsiteY84" fmla="*/ 2476500 h 6934200"/>
              <a:gd name="connsiteX85" fmla="*/ 581025 w 6219825"/>
              <a:gd name="connsiteY85" fmla="*/ 2457450 h 6934200"/>
              <a:gd name="connsiteX86" fmla="*/ 466725 w 6219825"/>
              <a:gd name="connsiteY86" fmla="*/ 2438400 h 6934200"/>
              <a:gd name="connsiteX87" fmla="*/ 419100 w 6219825"/>
              <a:gd name="connsiteY87" fmla="*/ 2419350 h 6934200"/>
              <a:gd name="connsiteX88" fmla="*/ 390525 w 6219825"/>
              <a:gd name="connsiteY88" fmla="*/ 2409825 h 6934200"/>
              <a:gd name="connsiteX89" fmla="*/ 342900 w 6219825"/>
              <a:gd name="connsiteY89" fmla="*/ 2390775 h 6934200"/>
              <a:gd name="connsiteX90" fmla="*/ 219075 w 6219825"/>
              <a:gd name="connsiteY90" fmla="*/ 2362200 h 6934200"/>
              <a:gd name="connsiteX91" fmla="*/ 190500 w 6219825"/>
              <a:gd name="connsiteY91" fmla="*/ 2352675 h 6934200"/>
              <a:gd name="connsiteX92" fmla="*/ 133350 w 6219825"/>
              <a:gd name="connsiteY92" fmla="*/ 2362200 h 6934200"/>
              <a:gd name="connsiteX93" fmla="*/ 85725 w 6219825"/>
              <a:gd name="connsiteY93" fmla="*/ 2409825 h 6934200"/>
              <a:gd name="connsiteX94" fmla="*/ 57150 w 6219825"/>
              <a:gd name="connsiteY94" fmla="*/ 2447925 h 6934200"/>
              <a:gd name="connsiteX95" fmla="*/ 38100 w 6219825"/>
              <a:gd name="connsiteY95" fmla="*/ 2486025 h 6934200"/>
              <a:gd name="connsiteX96" fmla="*/ 19050 w 6219825"/>
              <a:gd name="connsiteY96" fmla="*/ 2514600 h 6934200"/>
              <a:gd name="connsiteX97" fmla="*/ 9525 w 6219825"/>
              <a:gd name="connsiteY97" fmla="*/ 2552700 h 6934200"/>
              <a:gd name="connsiteX98" fmla="*/ 0 w 6219825"/>
              <a:gd name="connsiteY98" fmla="*/ 2581275 h 6934200"/>
              <a:gd name="connsiteX99" fmla="*/ 28575 w 6219825"/>
              <a:gd name="connsiteY99" fmla="*/ 2733675 h 6934200"/>
              <a:gd name="connsiteX100" fmla="*/ 47625 w 6219825"/>
              <a:gd name="connsiteY100" fmla="*/ 2790825 h 6934200"/>
              <a:gd name="connsiteX101" fmla="*/ 76200 w 6219825"/>
              <a:gd name="connsiteY101" fmla="*/ 2828925 h 6934200"/>
              <a:gd name="connsiteX102" fmla="*/ 85725 w 6219825"/>
              <a:gd name="connsiteY102" fmla="*/ 2857500 h 6934200"/>
              <a:gd name="connsiteX103" fmla="*/ 114300 w 6219825"/>
              <a:gd name="connsiteY103" fmla="*/ 2867025 h 6934200"/>
              <a:gd name="connsiteX104" fmla="*/ 171450 w 6219825"/>
              <a:gd name="connsiteY104" fmla="*/ 2905125 h 6934200"/>
              <a:gd name="connsiteX105" fmla="*/ 200025 w 6219825"/>
              <a:gd name="connsiteY105" fmla="*/ 2914650 h 6934200"/>
              <a:gd name="connsiteX106" fmla="*/ 228600 w 6219825"/>
              <a:gd name="connsiteY106" fmla="*/ 2933700 h 6934200"/>
              <a:gd name="connsiteX107" fmla="*/ 257175 w 6219825"/>
              <a:gd name="connsiteY107" fmla="*/ 2962275 h 6934200"/>
              <a:gd name="connsiteX108" fmla="*/ 314325 w 6219825"/>
              <a:gd name="connsiteY108" fmla="*/ 2981325 h 6934200"/>
              <a:gd name="connsiteX109" fmla="*/ 352425 w 6219825"/>
              <a:gd name="connsiteY109" fmla="*/ 3000375 h 6934200"/>
              <a:gd name="connsiteX110" fmla="*/ 409575 w 6219825"/>
              <a:gd name="connsiteY110" fmla="*/ 3048000 h 6934200"/>
              <a:gd name="connsiteX111" fmla="*/ 438150 w 6219825"/>
              <a:gd name="connsiteY111" fmla="*/ 3086100 h 6934200"/>
              <a:gd name="connsiteX112" fmla="*/ 466725 w 6219825"/>
              <a:gd name="connsiteY112" fmla="*/ 3143250 h 6934200"/>
              <a:gd name="connsiteX113" fmla="*/ 476250 w 6219825"/>
              <a:gd name="connsiteY113" fmla="*/ 3171825 h 6934200"/>
              <a:gd name="connsiteX114" fmla="*/ 504825 w 6219825"/>
              <a:gd name="connsiteY114" fmla="*/ 3209925 h 6934200"/>
              <a:gd name="connsiteX115" fmla="*/ 523875 w 6219825"/>
              <a:gd name="connsiteY115" fmla="*/ 3248025 h 6934200"/>
              <a:gd name="connsiteX116" fmla="*/ 533400 w 6219825"/>
              <a:gd name="connsiteY116" fmla="*/ 3295650 h 6934200"/>
              <a:gd name="connsiteX117" fmla="*/ 590550 w 6219825"/>
              <a:gd name="connsiteY117" fmla="*/ 3371850 h 6934200"/>
              <a:gd name="connsiteX118" fmla="*/ 666750 w 6219825"/>
              <a:gd name="connsiteY118" fmla="*/ 3457575 h 6934200"/>
              <a:gd name="connsiteX119" fmla="*/ 695325 w 6219825"/>
              <a:gd name="connsiteY119" fmla="*/ 3476625 h 6934200"/>
              <a:gd name="connsiteX120" fmla="*/ 762000 w 6219825"/>
              <a:gd name="connsiteY120" fmla="*/ 3571875 h 6934200"/>
              <a:gd name="connsiteX121" fmla="*/ 800100 w 6219825"/>
              <a:gd name="connsiteY121" fmla="*/ 3629025 h 6934200"/>
              <a:gd name="connsiteX122" fmla="*/ 857250 w 6219825"/>
              <a:gd name="connsiteY122" fmla="*/ 3724275 h 6934200"/>
              <a:gd name="connsiteX123" fmla="*/ 923925 w 6219825"/>
              <a:gd name="connsiteY123" fmla="*/ 3781425 h 6934200"/>
              <a:gd name="connsiteX124" fmla="*/ 952500 w 6219825"/>
              <a:gd name="connsiteY124" fmla="*/ 3810000 h 6934200"/>
              <a:gd name="connsiteX125" fmla="*/ 981075 w 6219825"/>
              <a:gd name="connsiteY125" fmla="*/ 3829050 h 6934200"/>
              <a:gd name="connsiteX126" fmla="*/ 1028700 w 6219825"/>
              <a:gd name="connsiteY126" fmla="*/ 3886200 h 6934200"/>
              <a:gd name="connsiteX127" fmla="*/ 1057275 w 6219825"/>
              <a:gd name="connsiteY127" fmla="*/ 3924300 h 6934200"/>
              <a:gd name="connsiteX128" fmla="*/ 1076325 w 6219825"/>
              <a:gd name="connsiteY128" fmla="*/ 3952875 h 6934200"/>
              <a:gd name="connsiteX129" fmla="*/ 1114425 w 6219825"/>
              <a:gd name="connsiteY129" fmla="*/ 3962400 h 6934200"/>
              <a:gd name="connsiteX130" fmla="*/ 1152525 w 6219825"/>
              <a:gd name="connsiteY130" fmla="*/ 3990975 h 6934200"/>
              <a:gd name="connsiteX131" fmla="*/ 1181100 w 6219825"/>
              <a:gd name="connsiteY131" fmla="*/ 4010025 h 6934200"/>
              <a:gd name="connsiteX132" fmla="*/ 1200150 w 6219825"/>
              <a:gd name="connsiteY132" fmla="*/ 4038600 h 6934200"/>
              <a:gd name="connsiteX133" fmla="*/ 1228725 w 6219825"/>
              <a:gd name="connsiteY133" fmla="*/ 4048125 h 6934200"/>
              <a:gd name="connsiteX134" fmla="*/ 1257300 w 6219825"/>
              <a:gd name="connsiteY134" fmla="*/ 4067175 h 6934200"/>
              <a:gd name="connsiteX135" fmla="*/ 1343025 w 6219825"/>
              <a:gd name="connsiteY135" fmla="*/ 4057650 h 6934200"/>
              <a:gd name="connsiteX136" fmla="*/ 1371600 w 6219825"/>
              <a:gd name="connsiteY136" fmla="*/ 4038600 h 6934200"/>
              <a:gd name="connsiteX137" fmla="*/ 1419225 w 6219825"/>
              <a:gd name="connsiteY137" fmla="*/ 3981450 h 6934200"/>
              <a:gd name="connsiteX138" fmla="*/ 1485900 w 6219825"/>
              <a:gd name="connsiteY138" fmla="*/ 3924300 h 6934200"/>
              <a:gd name="connsiteX139" fmla="*/ 1514475 w 6219825"/>
              <a:gd name="connsiteY139" fmla="*/ 3914775 h 6934200"/>
              <a:gd name="connsiteX140" fmla="*/ 1543050 w 6219825"/>
              <a:gd name="connsiteY140" fmla="*/ 3895725 h 6934200"/>
              <a:gd name="connsiteX141" fmla="*/ 1628775 w 6219825"/>
              <a:gd name="connsiteY141" fmla="*/ 3876675 h 6934200"/>
              <a:gd name="connsiteX142" fmla="*/ 1657350 w 6219825"/>
              <a:gd name="connsiteY142" fmla="*/ 3857625 h 6934200"/>
              <a:gd name="connsiteX143" fmla="*/ 1685925 w 6219825"/>
              <a:gd name="connsiteY143" fmla="*/ 3829050 h 6934200"/>
              <a:gd name="connsiteX144" fmla="*/ 1743075 w 6219825"/>
              <a:gd name="connsiteY144" fmla="*/ 3810000 h 6934200"/>
              <a:gd name="connsiteX145" fmla="*/ 1809750 w 6219825"/>
              <a:gd name="connsiteY145" fmla="*/ 3790950 h 6934200"/>
              <a:gd name="connsiteX146" fmla="*/ 1924050 w 6219825"/>
              <a:gd name="connsiteY146" fmla="*/ 3771900 h 6934200"/>
              <a:gd name="connsiteX147" fmla="*/ 1943100 w 6219825"/>
              <a:gd name="connsiteY147" fmla="*/ 3743325 h 6934200"/>
              <a:gd name="connsiteX148" fmla="*/ 2000250 w 6219825"/>
              <a:gd name="connsiteY148" fmla="*/ 3724275 h 6934200"/>
              <a:gd name="connsiteX149" fmla="*/ 2345301 w 6219825"/>
              <a:gd name="connsiteY149" fmla="*/ 3695528 h 6934200"/>
              <a:gd name="connsiteX150" fmla="*/ 2566219 w 6219825"/>
              <a:gd name="connsiteY150" fmla="*/ 3714423 h 6934200"/>
              <a:gd name="connsiteX151" fmla="*/ 2825546 w 6219825"/>
              <a:gd name="connsiteY151" fmla="*/ 3676229 h 6934200"/>
              <a:gd name="connsiteX152" fmla="*/ 3347577 w 6219825"/>
              <a:gd name="connsiteY152" fmla="*/ 3676210 h 6934200"/>
              <a:gd name="connsiteX153" fmla="*/ 3527630 w 6219825"/>
              <a:gd name="connsiteY153" fmla="*/ 3714290 h 6934200"/>
              <a:gd name="connsiteX154" fmla="*/ 3814302 w 6219825"/>
              <a:gd name="connsiteY154" fmla="*/ 3752467 h 6934200"/>
              <a:gd name="connsiteX155" fmla="*/ 3994663 w 6219825"/>
              <a:gd name="connsiteY155" fmla="*/ 3752505 h 6934200"/>
              <a:gd name="connsiteX156" fmla="*/ 4245078 w 6219825"/>
              <a:gd name="connsiteY156" fmla="*/ 3781061 h 6934200"/>
              <a:gd name="connsiteX157" fmla="*/ 4400857 w 6219825"/>
              <a:gd name="connsiteY157" fmla="*/ 3800091 h 6934200"/>
              <a:gd name="connsiteX158" fmla="*/ 4622390 w 6219825"/>
              <a:gd name="connsiteY158" fmla="*/ 3800188 h 6934200"/>
              <a:gd name="connsiteX159" fmla="*/ 4742836 w 6219825"/>
              <a:gd name="connsiteY159" fmla="*/ 3800360 h 6934200"/>
              <a:gd name="connsiteX160" fmla="*/ 5076825 w 6219825"/>
              <a:gd name="connsiteY160" fmla="*/ 3886008 h 6934200"/>
              <a:gd name="connsiteX161" fmla="*/ 5334000 w 6219825"/>
              <a:gd name="connsiteY161" fmla="*/ 3981450 h 6934200"/>
              <a:gd name="connsiteX162" fmla="*/ 5343525 w 6219825"/>
              <a:gd name="connsiteY162" fmla="*/ 4010025 h 6934200"/>
              <a:gd name="connsiteX163" fmla="*/ 5410200 w 6219825"/>
              <a:gd name="connsiteY163" fmla="*/ 4067175 h 6934200"/>
              <a:gd name="connsiteX164" fmla="*/ 5438775 w 6219825"/>
              <a:gd name="connsiteY164" fmla="*/ 4076700 h 6934200"/>
              <a:gd name="connsiteX165" fmla="*/ 5495925 w 6219825"/>
              <a:gd name="connsiteY165" fmla="*/ 4133850 h 6934200"/>
              <a:gd name="connsiteX166" fmla="*/ 5562600 w 6219825"/>
              <a:gd name="connsiteY166" fmla="*/ 4171950 h 6934200"/>
              <a:gd name="connsiteX167" fmla="*/ 5591175 w 6219825"/>
              <a:gd name="connsiteY167" fmla="*/ 4229100 h 6934200"/>
              <a:gd name="connsiteX168" fmla="*/ 5600700 w 6219825"/>
              <a:gd name="connsiteY168" fmla="*/ 4257675 h 6934200"/>
              <a:gd name="connsiteX169" fmla="*/ 5619750 w 6219825"/>
              <a:gd name="connsiteY169" fmla="*/ 4295775 h 6934200"/>
              <a:gd name="connsiteX170" fmla="*/ 5629275 w 6219825"/>
              <a:gd name="connsiteY170" fmla="*/ 4333875 h 6934200"/>
              <a:gd name="connsiteX171" fmla="*/ 5648325 w 6219825"/>
              <a:gd name="connsiteY171" fmla="*/ 4362450 h 6934200"/>
              <a:gd name="connsiteX172" fmla="*/ 5657850 w 6219825"/>
              <a:gd name="connsiteY172" fmla="*/ 4391025 h 6934200"/>
              <a:gd name="connsiteX173" fmla="*/ 5695950 w 6219825"/>
              <a:gd name="connsiteY173" fmla="*/ 4448175 h 6934200"/>
              <a:gd name="connsiteX174" fmla="*/ 5705475 w 6219825"/>
              <a:gd name="connsiteY174" fmla="*/ 4495800 h 6934200"/>
              <a:gd name="connsiteX175" fmla="*/ 5734050 w 6219825"/>
              <a:gd name="connsiteY175" fmla="*/ 4524375 h 6934200"/>
              <a:gd name="connsiteX176" fmla="*/ 5753100 w 6219825"/>
              <a:gd name="connsiteY176" fmla="*/ 4562475 h 6934200"/>
              <a:gd name="connsiteX177" fmla="*/ 5772150 w 6219825"/>
              <a:gd name="connsiteY177" fmla="*/ 4619625 h 6934200"/>
              <a:gd name="connsiteX178" fmla="*/ 5781675 w 6219825"/>
              <a:gd name="connsiteY178" fmla="*/ 4648200 h 6934200"/>
              <a:gd name="connsiteX179" fmla="*/ 5791200 w 6219825"/>
              <a:gd name="connsiteY179" fmla="*/ 4676775 h 6934200"/>
              <a:gd name="connsiteX180" fmla="*/ 5810250 w 6219825"/>
              <a:gd name="connsiteY180" fmla="*/ 5029200 h 6934200"/>
              <a:gd name="connsiteX181" fmla="*/ 5819775 w 6219825"/>
              <a:gd name="connsiteY181" fmla="*/ 5095875 h 6934200"/>
              <a:gd name="connsiteX182" fmla="*/ 5829300 w 6219825"/>
              <a:gd name="connsiteY182" fmla="*/ 5229225 h 6934200"/>
              <a:gd name="connsiteX183" fmla="*/ 5848350 w 6219825"/>
              <a:gd name="connsiteY183" fmla="*/ 5353050 h 6934200"/>
              <a:gd name="connsiteX184" fmla="*/ 5867400 w 6219825"/>
              <a:gd name="connsiteY184" fmla="*/ 5448300 h 6934200"/>
              <a:gd name="connsiteX185" fmla="*/ 5886450 w 6219825"/>
              <a:gd name="connsiteY185" fmla="*/ 5686425 h 6934200"/>
              <a:gd name="connsiteX186" fmla="*/ 5895975 w 6219825"/>
              <a:gd name="connsiteY186" fmla="*/ 5772150 h 6934200"/>
              <a:gd name="connsiteX187" fmla="*/ 5905500 w 6219825"/>
              <a:gd name="connsiteY187" fmla="*/ 6600825 h 6934200"/>
              <a:gd name="connsiteX188" fmla="*/ 5934075 w 6219825"/>
              <a:gd name="connsiteY188" fmla="*/ 6686550 h 6934200"/>
              <a:gd name="connsiteX189" fmla="*/ 5962650 w 6219825"/>
              <a:gd name="connsiteY189" fmla="*/ 6781800 h 6934200"/>
              <a:gd name="connsiteX190" fmla="*/ 5972175 w 6219825"/>
              <a:gd name="connsiteY190" fmla="*/ 6810375 h 6934200"/>
              <a:gd name="connsiteX191" fmla="*/ 5981700 w 6219825"/>
              <a:gd name="connsiteY191" fmla="*/ 6838950 h 6934200"/>
              <a:gd name="connsiteX192" fmla="*/ 6000750 w 6219825"/>
              <a:gd name="connsiteY192" fmla="*/ 6867525 h 6934200"/>
              <a:gd name="connsiteX193" fmla="*/ 6048375 w 6219825"/>
              <a:gd name="connsiteY193" fmla="*/ 6934200 h 6934200"/>
              <a:gd name="connsiteX194" fmla="*/ 6153150 w 6219825"/>
              <a:gd name="connsiteY194" fmla="*/ 6924675 h 6934200"/>
              <a:gd name="connsiteX195" fmla="*/ 6172200 w 6219825"/>
              <a:gd name="connsiteY195" fmla="*/ 6886575 h 6934200"/>
              <a:gd name="connsiteX196" fmla="*/ 6191250 w 6219825"/>
              <a:gd name="connsiteY196" fmla="*/ 5934075 h 6934200"/>
              <a:gd name="connsiteX197" fmla="*/ 6219825 w 6219825"/>
              <a:gd name="connsiteY197" fmla="*/ 2743200 h 6934200"/>
              <a:gd name="connsiteX198" fmla="*/ 6210300 w 6219825"/>
              <a:gd name="connsiteY198" fmla="*/ 228600 h 6934200"/>
              <a:gd name="connsiteX199" fmla="*/ 6181725 w 6219825"/>
              <a:gd name="connsiteY199" fmla="*/ 104775 h 6934200"/>
              <a:gd name="connsiteX200" fmla="*/ 6172200 w 6219825"/>
              <a:gd name="connsiteY200" fmla="*/ 47625 h 6934200"/>
              <a:gd name="connsiteX201" fmla="*/ 6096000 w 6219825"/>
              <a:gd name="connsiteY20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67063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733925 w 6219825"/>
              <a:gd name="connsiteY49" fmla="*/ 2867025 h 6934200"/>
              <a:gd name="connsiteX50" fmla="*/ 4686300 w 6219825"/>
              <a:gd name="connsiteY50" fmla="*/ 2876550 h 6934200"/>
              <a:gd name="connsiteX51" fmla="*/ 4562475 w 6219825"/>
              <a:gd name="connsiteY51" fmla="*/ 2905125 h 6934200"/>
              <a:gd name="connsiteX52" fmla="*/ 4333875 w 6219825"/>
              <a:gd name="connsiteY52" fmla="*/ 2924175 h 6934200"/>
              <a:gd name="connsiteX53" fmla="*/ 4181475 w 6219825"/>
              <a:gd name="connsiteY53" fmla="*/ 2933700 h 6934200"/>
              <a:gd name="connsiteX54" fmla="*/ 3914775 w 6219825"/>
              <a:gd name="connsiteY54" fmla="*/ 2924175 h 6934200"/>
              <a:gd name="connsiteX55" fmla="*/ 3800475 w 6219825"/>
              <a:gd name="connsiteY55" fmla="*/ 2905125 h 6934200"/>
              <a:gd name="connsiteX56" fmla="*/ 3629025 w 6219825"/>
              <a:gd name="connsiteY56" fmla="*/ 2867063 h 6934200"/>
              <a:gd name="connsiteX57" fmla="*/ 3234813 w 6219825"/>
              <a:gd name="connsiteY57" fmla="*/ 2848090 h 6934200"/>
              <a:gd name="connsiteX58" fmla="*/ 2914343 w 6219825"/>
              <a:gd name="connsiteY58" fmla="*/ 2895696 h 6934200"/>
              <a:gd name="connsiteX59" fmla="*/ 2692503 w 6219825"/>
              <a:gd name="connsiteY59" fmla="*/ 2876743 h 6934200"/>
              <a:gd name="connsiteX60" fmla="*/ 2156952 w 6219825"/>
              <a:gd name="connsiteY60" fmla="*/ 2895735 h 6934200"/>
              <a:gd name="connsiteX61" fmla="*/ 1800225 w 6219825"/>
              <a:gd name="connsiteY61" fmla="*/ 2838450 h 6934200"/>
              <a:gd name="connsiteX62" fmla="*/ 1762125 w 6219825"/>
              <a:gd name="connsiteY62" fmla="*/ 2809875 h 6934200"/>
              <a:gd name="connsiteX63" fmla="*/ 1733550 w 6219825"/>
              <a:gd name="connsiteY63" fmla="*/ 2781300 h 6934200"/>
              <a:gd name="connsiteX64" fmla="*/ 1685925 w 6219825"/>
              <a:gd name="connsiteY64" fmla="*/ 2771775 h 6934200"/>
              <a:gd name="connsiteX65" fmla="*/ 1466850 w 6219825"/>
              <a:gd name="connsiteY65" fmla="*/ 2752725 h 6934200"/>
              <a:gd name="connsiteX66" fmla="*/ 1362075 w 6219825"/>
              <a:gd name="connsiteY66" fmla="*/ 2724150 h 6934200"/>
              <a:gd name="connsiteX67" fmla="*/ 1314450 w 6219825"/>
              <a:gd name="connsiteY67" fmla="*/ 2714625 h 6934200"/>
              <a:gd name="connsiteX68" fmla="*/ 1266825 w 6219825"/>
              <a:gd name="connsiteY68" fmla="*/ 2695575 h 6934200"/>
              <a:gd name="connsiteX69" fmla="*/ 1181100 w 6219825"/>
              <a:gd name="connsiteY69" fmla="*/ 2686050 h 6934200"/>
              <a:gd name="connsiteX70" fmla="*/ 1152525 w 6219825"/>
              <a:gd name="connsiteY70" fmla="*/ 2676525 h 6934200"/>
              <a:gd name="connsiteX71" fmla="*/ 1047750 w 6219825"/>
              <a:gd name="connsiteY71" fmla="*/ 2647950 h 6934200"/>
              <a:gd name="connsiteX72" fmla="*/ 1009650 w 6219825"/>
              <a:gd name="connsiteY72" fmla="*/ 2628900 h 6934200"/>
              <a:gd name="connsiteX73" fmla="*/ 962025 w 6219825"/>
              <a:gd name="connsiteY73" fmla="*/ 2609850 h 6934200"/>
              <a:gd name="connsiteX74" fmla="*/ 933450 w 6219825"/>
              <a:gd name="connsiteY74" fmla="*/ 2590800 h 6934200"/>
              <a:gd name="connsiteX75" fmla="*/ 904875 w 6219825"/>
              <a:gd name="connsiteY75" fmla="*/ 2581275 h 6934200"/>
              <a:gd name="connsiteX76" fmla="*/ 876300 w 6219825"/>
              <a:gd name="connsiteY76" fmla="*/ 2562225 h 6934200"/>
              <a:gd name="connsiteX77" fmla="*/ 809625 w 6219825"/>
              <a:gd name="connsiteY77" fmla="*/ 2533650 h 6934200"/>
              <a:gd name="connsiteX78" fmla="*/ 781050 w 6219825"/>
              <a:gd name="connsiteY78" fmla="*/ 2514600 h 6934200"/>
              <a:gd name="connsiteX79" fmla="*/ 752475 w 6219825"/>
              <a:gd name="connsiteY79" fmla="*/ 2505075 h 6934200"/>
              <a:gd name="connsiteX80" fmla="*/ 685800 w 6219825"/>
              <a:gd name="connsiteY80" fmla="*/ 2486025 h 6934200"/>
              <a:gd name="connsiteX81" fmla="*/ 638175 w 6219825"/>
              <a:gd name="connsiteY81" fmla="*/ 2476500 h 6934200"/>
              <a:gd name="connsiteX82" fmla="*/ 581025 w 6219825"/>
              <a:gd name="connsiteY82" fmla="*/ 2457450 h 6934200"/>
              <a:gd name="connsiteX83" fmla="*/ 466725 w 6219825"/>
              <a:gd name="connsiteY83" fmla="*/ 2438400 h 6934200"/>
              <a:gd name="connsiteX84" fmla="*/ 419100 w 6219825"/>
              <a:gd name="connsiteY84" fmla="*/ 2419350 h 6934200"/>
              <a:gd name="connsiteX85" fmla="*/ 390525 w 6219825"/>
              <a:gd name="connsiteY85" fmla="*/ 2409825 h 6934200"/>
              <a:gd name="connsiteX86" fmla="*/ 342900 w 6219825"/>
              <a:gd name="connsiteY86" fmla="*/ 2390775 h 6934200"/>
              <a:gd name="connsiteX87" fmla="*/ 219075 w 6219825"/>
              <a:gd name="connsiteY87" fmla="*/ 2362200 h 6934200"/>
              <a:gd name="connsiteX88" fmla="*/ 190500 w 6219825"/>
              <a:gd name="connsiteY88" fmla="*/ 2352675 h 6934200"/>
              <a:gd name="connsiteX89" fmla="*/ 133350 w 6219825"/>
              <a:gd name="connsiteY89" fmla="*/ 2362200 h 6934200"/>
              <a:gd name="connsiteX90" fmla="*/ 85725 w 6219825"/>
              <a:gd name="connsiteY90" fmla="*/ 2409825 h 6934200"/>
              <a:gd name="connsiteX91" fmla="*/ 57150 w 6219825"/>
              <a:gd name="connsiteY91" fmla="*/ 2447925 h 6934200"/>
              <a:gd name="connsiteX92" fmla="*/ 38100 w 6219825"/>
              <a:gd name="connsiteY92" fmla="*/ 2486025 h 6934200"/>
              <a:gd name="connsiteX93" fmla="*/ 19050 w 6219825"/>
              <a:gd name="connsiteY93" fmla="*/ 2514600 h 6934200"/>
              <a:gd name="connsiteX94" fmla="*/ 9525 w 6219825"/>
              <a:gd name="connsiteY94" fmla="*/ 2552700 h 6934200"/>
              <a:gd name="connsiteX95" fmla="*/ 0 w 6219825"/>
              <a:gd name="connsiteY95" fmla="*/ 2581275 h 6934200"/>
              <a:gd name="connsiteX96" fmla="*/ 28575 w 6219825"/>
              <a:gd name="connsiteY96" fmla="*/ 2733675 h 6934200"/>
              <a:gd name="connsiteX97" fmla="*/ 47625 w 6219825"/>
              <a:gd name="connsiteY97" fmla="*/ 2790825 h 6934200"/>
              <a:gd name="connsiteX98" fmla="*/ 76200 w 6219825"/>
              <a:gd name="connsiteY98" fmla="*/ 2828925 h 6934200"/>
              <a:gd name="connsiteX99" fmla="*/ 85725 w 6219825"/>
              <a:gd name="connsiteY99" fmla="*/ 2857500 h 6934200"/>
              <a:gd name="connsiteX100" fmla="*/ 114300 w 6219825"/>
              <a:gd name="connsiteY100" fmla="*/ 2867025 h 6934200"/>
              <a:gd name="connsiteX101" fmla="*/ 171450 w 6219825"/>
              <a:gd name="connsiteY101" fmla="*/ 2905125 h 6934200"/>
              <a:gd name="connsiteX102" fmla="*/ 200025 w 6219825"/>
              <a:gd name="connsiteY102" fmla="*/ 2914650 h 6934200"/>
              <a:gd name="connsiteX103" fmla="*/ 228600 w 6219825"/>
              <a:gd name="connsiteY103" fmla="*/ 2933700 h 6934200"/>
              <a:gd name="connsiteX104" fmla="*/ 257175 w 6219825"/>
              <a:gd name="connsiteY104" fmla="*/ 2962275 h 6934200"/>
              <a:gd name="connsiteX105" fmla="*/ 314325 w 6219825"/>
              <a:gd name="connsiteY105" fmla="*/ 2981325 h 6934200"/>
              <a:gd name="connsiteX106" fmla="*/ 352425 w 6219825"/>
              <a:gd name="connsiteY106" fmla="*/ 3000375 h 6934200"/>
              <a:gd name="connsiteX107" fmla="*/ 409575 w 6219825"/>
              <a:gd name="connsiteY107" fmla="*/ 3048000 h 6934200"/>
              <a:gd name="connsiteX108" fmla="*/ 438150 w 6219825"/>
              <a:gd name="connsiteY108" fmla="*/ 3086100 h 6934200"/>
              <a:gd name="connsiteX109" fmla="*/ 466725 w 6219825"/>
              <a:gd name="connsiteY109" fmla="*/ 3143250 h 6934200"/>
              <a:gd name="connsiteX110" fmla="*/ 476250 w 6219825"/>
              <a:gd name="connsiteY110" fmla="*/ 3171825 h 6934200"/>
              <a:gd name="connsiteX111" fmla="*/ 504825 w 6219825"/>
              <a:gd name="connsiteY111" fmla="*/ 3209925 h 6934200"/>
              <a:gd name="connsiteX112" fmla="*/ 523875 w 6219825"/>
              <a:gd name="connsiteY112" fmla="*/ 3248025 h 6934200"/>
              <a:gd name="connsiteX113" fmla="*/ 533400 w 6219825"/>
              <a:gd name="connsiteY113" fmla="*/ 3295650 h 6934200"/>
              <a:gd name="connsiteX114" fmla="*/ 590550 w 6219825"/>
              <a:gd name="connsiteY114" fmla="*/ 3371850 h 6934200"/>
              <a:gd name="connsiteX115" fmla="*/ 666750 w 6219825"/>
              <a:gd name="connsiteY115" fmla="*/ 3457575 h 6934200"/>
              <a:gd name="connsiteX116" fmla="*/ 695325 w 6219825"/>
              <a:gd name="connsiteY116" fmla="*/ 3476625 h 6934200"/>
              <a:gd name="connsiteX117" fmla="*/ 762000 w 6219825"/>
              <a:gd name="connsiteY117" fmla="*/ 3571875 h 6934200"/>
              <a:gd name="connsiteX118" fmla="*/ 800100 w 6219825"/>
              <a:gd name="connsiteY118" fmla="*/ 3629025 h 6934200"/>
              <a:gd name="connsiteX119" fmla="*/ 857250 w 6219825"/>
              <a:gd name="connsiteY119" fmla="*/ 3724275 h 6934200"/>
              <a:gd name="connsiteX120" fmla="*/ 923925 w 6219825"/>
              <a:gd name="connsiteY120" fmla="*/ 3781425 h 6934200"/>
              <a:gd name="connsiteX121" fmla="*/ 952500 w 6219825"/>
              <a:gd name="connsiteY121" fmla="*/ 3810000 h 6934200"/>
              <a:gd name="connsiteX122" fmla="*/ 981075 w 6219825"/>
              <a:gd name="connsiteY122" fmla="*/ 3829050 h 6934200"/>
              <a:gd name="connsiteX123" fmla="*/ 1028700 w 6219825"/>
              <a:gd name="connsiteY123" fmla="*/ 3886200 h 6934200"/>
              <a:gd name="connsiteX124" fmla="*/ 1057275 w 6219825"/>
              <a:gd name="connsiteY124" fmla="*/ 3924300 h 6934200"/>
              <a:gd name="connsiteX125" fmla="*/ 1076325 w 6219825"/>
              <a:gd name="connsiteY125" fmla="*/ 3952875 h 6934200"/>
              <a:gd name="connsiteX126" fmla="*/ 1114425 w 6219825"/>
              <a:gd name="connsiteY126" fmla="*/ 3962400 h 6934200"/>
              <a:gd name="connsiteX127" fmla="*/ 1152525 w 6219825"/>
              <a:gd name="connsiteY127" fmla="*/ 3990975 h 6934200"/>
              <a:gd name="connsiteX128" fmla="*/ 1181100 w 6219825"/>
              <a:gd name="connsiteY128" fmla="*/ 4010025 h 6934200"/>
              <a:gd name="connsiteX129" fmla="*/ 1200150 w 6219825"/>
              <a:gd name="connsiteY129" fmla="*/ 4038600 h 6934200"/>
              <a:gd name="connsiteX130" fmla="*/ 1228725 w 6219825"/>
              <a:gd name="connsiteY130" fmla="*/ 4048125 h 6934200"/>
              <a:gd name="connsiteX131" fmla="*/ 1257300 w 6219825"/>
              <a:gd name="connsiteY131" fmla="*/ 4067175 h 6934200"/>
              <a:gd name="connsiteX132" fmla="*/ 1343025 w 6219825"/>
              <a:gd name="connsiteY132" fmla="*/ 4057650 h 6934200"/>
              <a:gd name="connsiteX133" fmla="*/ 1371600 w 6219825"/>
              <a:gd name="connsiteY133" fmla="*/ 4038600 h 6934200"/>
              <a:gd name="connsiteX134" fmla="*/ 1419225 w 6219825"/>
              <a:gd name="connsiteY134" fmla="*/ 3981450 h 6934200"/>
              <a:gd name="connsiteX135" fmla="*/ 1485900 w 6219825"/>
              <a:gd name="connsiteY135" fmla="*/ 3924300 h 6934200"/>
              <a:gd name="connsiteX136" fmla="*/ 1514475 w 6219825"/>
              <a:gd name="connsiteY136" fmla="*/ 3914775 h 6934200"/>
              <a:gd name="connsiteX137" fmla="*/ 1543050 w 6219825"/>
              <a:gd name="connsiteY137" fmla="*/ 3895725 h 6934200"/>
              <a:gd name="connsiteX138" fmla="*/ 1628775 w 6219825"/>
              <a:gd name="connsiteY138" fmla="*/ 3876675 h 6934200"/>
              <a:gd name="connsiteX139" fmla="*/ 1657350 w 6219825"/>
              <a:gd name="connsiteY139" fmla="*/ 3857625 h 6934200"/>
              <a:gd name="connsiteX140" fmla="*/ 1685925 w 6219825"/>
              <a:gd name="connsiteY140" fmla="*/ 3829050 h 6934200"/>
              <a:gd name="connsiteX141" fmla="*/ 1743075 w 6219825"/>
              <a:gd name="connsiteY141" fmla="*/ 3810000 h 6934200"/>
              <a:gd name="connsiteX142" fmla="*/ 1809750 w 6219825"/>
              <a:gd name="connsiteY142" fmla="*/ 3790950 h 6934200"/>
              <a:gd name="connsiteX143" fmla="*/ 1924050 w 6219825"/>
              <a:gd name="connsiteY143" fmla="*/ 3771900 h 6934200"/>
              <a:gd name="connsiteX144" fmla="*/ 1943100 w 6219825"/>
              <a:gd name="connsiteY144" fmla="*/ 3743325 h 6934200"/>
              <a:gd name="connsiteX145" fmla="*/ 2000250 w 6219825"/>
              <a:gd name="connsiteY145" fmla="*/ 3724275 h 6934200"/>
              <a:gd name="connsiteX146" fmla="*/ 2345301 w 6219825"/>
              <a:gd name="connsiteY146" fmla="*/ 3695528 h 6934200"/>
              <a:gd name="connsiteX147" fmla="*/ 2566219 w 6219825"/>
              <a:gd name="connsiteY147" fmla="*/ 3714423 h 6934200"/>
              <a:gd name="connsiteX148" fmla="*/ 2825546 w 6219825"/>
              <a:gd name="connsiteY148" fmla="*/ 3676229 h 6934200"/>
              <a:gd name="connsiteX149" fmla="*/ 3347577 w 6219825"/>
              <a:gd name="connsiteY149" fmla="*/ 3676210 h 6934200"/>
              <a:gd name="connsiteX150" fmla="*/ 3527630 w 6219825"/>
              <a:gd name="connsiteY150" fmla="*/ 3714290 h 6934200"/>
              <a:gd name="connsiteX151" fmla="*/ 3814302 w 6219825"/>
              <a:gd name="connsiteY151" fmla="*/ 3752467 h 6934200"/>
              <a:gd name="connsiteX152" fmla="*/ 3994663 w 6219825"/>
              <a:gd name="connsiteY152" fmla="*/ 3752505 h 6934200"/>
              <a:gd name="connsiteX153" fmla="*/ 4245078 w 6219825"/>
              <a:gd name="connsiteY153" fmla="*/ 3781061 h 6934200"/>
              <a:gd name="connsiteX154" fmla="*/ 4400857 w 6219825"/>
              <a:gd name="connsiteY154" fmla="*/ 3800091 h 6934200"/>
              <a:gd name="connsiteX155" fmla="*/ 4622390 w 6219825"/>
              <a:gd name="connsiteY155" fmla="*/ 3800188 h 6934200"/>
              <a:gd name="connsiteX156" fmla="*/ 4742836 w 6219825"/>
              <a:gd name="connsiteY156" fmla="*/ 3800360 h 6934200"/>
              <a:gd name="connsiteX157" fmla="*/ 5076825 w 6219825"/>
              <a:gd name="connsiteY157" fmla="*/ 3886008 h 6934200"/>
              <a:gd name="connsiteX158" fmla="*/ 5334000 w 6219825"/>
              <a:gd name="connsiteY158" fmla="*/ 3981450 h 6934200"/>
              <a:gd name="connsiteX159" fmla="*/ 5343525 w 6219825"/>
              <a:gd name="connsiteY159" fmla="*/ 4010025 h 6934200"/>
              <a:gd name="connsiteX160" fmla="*/ 5410200 w 6219825"/>
              <a:gd name="connsiteY160" fmla="*/ 4067175 h 6934200"/>
              <a:gd name="connsiteX161" fmla="*/ 5438775 w 6219825"/>
              <a:gd name="connsiteY161" fmla="*/ 4076700 h 6934200"/>
              <a:gd name="connsiteX162" fmla="*/ 5495925 w 6219825"/>
              <a:gd name="connsiteY162" fmla="*/ 4133850 h 6934200"/>
              <a:gd name="connsiteX163" fmla="*/ 5562600 w 6219825"/>
              <a:gd name="connsiteY163" fmla="*/ 4171950 h 6934200"/>
              <a:gd name="connsiteX164" fmla="*/ 5591175 w 6219825"/>
              <a:gd name="connsiteY164" fmla="*/ 4229100 h 6934200"/>
              <a:gd name="connsiteX165" fmla="*/ 5600700 w 6219825"/>
              <a:gd name="connsiteY165" fmla="*/ 4257675 h 6934200"/>
              <a:gd name="connsiteX166" fmla="*/ 5619750 w 6219825"/>
              <a:gd name="connsiteY166" fmla="*/ 4295775 h 6934200"/>
              <a:gd name="connsiteX167" fmla="*/ 5629275 w 6219825"/>
              <a:gd name="connsiteY167" fmla="*/ 4333875 h 6934200"/>
              <a:gd name="connsiteX168" fmla="*/ 5648325 w 6219825"/>
              <a:gd name="connsiteY168" fmla="*/ 4362450 h 6934200"/>
              <a:gd name="connsiteX169" fmla="*/ 5657850 w 6219825"/>
              <a:gd name="connsiteY169" fmla="*/ 4391025 h 6934200"/>
              <a:gd name="connsiteX170" fmla="*/ 5695950 w 6219825"/>
              <a:gd name="connsiteY170" fmla="*/ 4448175 h 6934200"/>
              <a:gd name="connsiteX171" fmla="*/ 5705475 w 6219825"/>
              <a:gd name="connsiteY171" fmla="*/ 4495800 h 6934200"/>
              <a:gd name="connsiteX172" fmla="*/ 5734050 w 6219825"/>
              <a:gd name="connsiteY172" fmla="*/ 4524375 h 6934200"/>
              <a:gd name="connsiteX173" fmla="*/ 5753100 w 6219825"/>
              <a:gd name="connsiteY173" fmla="*/ 4562475 h 6934200"/>
              <a:gd name="connsiteX174" fmla="*/ 5772150 w 6219825"/>
              <a:gd name="connsiteY174" fmla="*/ 4619625 h 6934200"/>
              <a:gd name="connsiteX175" fmla="*/ 5781675 w 6219825"/>
              <a:gd name="connsiteY175" fmla="*/ 4648200 h 6934200"/>
              <a:gd name="connsiteX176" fmla="*/ 5791200 w 6219825"/>
              <a:gd name="connsiteY176" fmla="*/ 4676775 h 6934200"/>
              <a:gd name="connsiteX177" fmla="*/ 5810250 w 6219825"/>
              <a:gd name="connsiteY177" fmla="*/ 5029200 h 6934200"/>
              <a:gd name="connsiteX178" fmla="*/ 5819775 w 6219825"/>
              <a:gd name="connsiteY178" fmla="*/ 5095875 h 6934200"/>
              <a:gd name="connsiteX179" fmla="*/ 5829300 w 6219825"/>
              <a:gd name="connsiteY179" fmla="*/ 5229225 h 6934200"/>
              <a:gd name="connsiteX180" fmla="*/ 5848350 w 6219825"/>
              <a:gd name="connsiteY180" fmla="*/ 5353050 h 6934200"/>
              <a:gd name="connsiteX181" fmla="*/ 5867400 w 6219825"/>
              <a:gd name="connsiteY181" fmla="*/ 5448300 h 6934200"/>
              <a:gd name="connsiteX182" fmla="*/ 5886450 w 6219825"/>
              <a:gd name="connsiteY182" fmla="*/ 5686425 h 6934200"/>
              <a:gd name="connsiteX183" fmla="*/ 5895975 w 6219825"/>
              <a:gd name="connsiteY183" fmla="*/ 5772150 h 6934200"/>
              <a:gd name="connsiteX184" fmla="*/ 5905500 w 6219825"/>
              <a:gd name="connsiteY184" fmla="*/ 6600825 h 6934200"/>
              <a:gd name="connsiteX185" fmla="*/ 5934075 w 6219825"/>
              <a:gd name="connsiteY185" fmla="*/ 6686550 h 6934200"/>
              <a:gd name="connsiteX186" fmla="*/ 5962650 w 6219825"/>
              <a:gd name="connsiteY186" fmla="*/ 6781800 h 6934200"/>
              <a:gd name="connsiteX187" fmla="*/ 5972175 w 6219825"/>
              <a:gd name="connsiteY187" fmla="*/ 6810375 h 6934200"/>
              <a:gd name="connsiteX188" fmla="*/ 5981700 w 6219825"/>
              <a:gd name="connsiteY188" fmla="*/ 6838950 h 6934200"/>
              <a:gd name="connsiteX189" fmla="*/ 6000750 w 6219825"/>
              <a:gd name="connsiteY189" fmla="*/ 6867525 h 6934200"/>
              <a:gd name="connsiteX190" fmla="*/ 6048375 w 6219825"/>
              <a:gd name="connsiteY190" fmla="*/ 6934200 h 6934200"/>
              <a:gd name="connsiteX191" fmla="*/ 6153150 w 6219825"/>
              <a:gd name="connsiteY191" fmla="*/ 6924675 h 6934200"/>
              <a:gd name="connsiteX192" fmla="*/ 6172200 w 6219825"/>
              <a:gd name="connsiteY192" fmla="*/ 6886575 h 6934200"/>
              <a:gd name="connsiteX193" fmla="*/ 6191250 w 6219825"/>
              <a:gd name="connsiteY193" fmla="*/ 5934075 h 6934200"/>
              <a:gd name="connsiteX194" fmla="*/ 6219825 w 6219825"/>
              <a:gd name="connsiteY194" fmla="*/ 2743200 h 6934200"/>
              <a:gd name="connsiteX195" fmla="*/ 6210300 w 6219825"/>
              <a:gd name="connsiteY195" fmla="*/ 228600 h 6934200"/>
              <a:gd name="connsiteX196" fmla="*/ 6181725 w 6219825"/>
              <a:gd name="connsiteY196" fmla="*/ 104775 h 6934200"/>
              <a:gd name="connsiteX197" fmla="*/ 6172200 w 6219825"/>
              <a:gd name="connsiteY197" fmla="*/ 47625 h 6934200"/>
              <a:gd name="connsiteX198" fmla="*/ 6096000 w 6219825"/>
              <a:gd name="connsiteY19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4905375 w 6219825"/>
              <a:gd name="connsiteY47" fmla="*/ 2838450 h 6934200"/>
              <a:gd name="connsiteX48" fmla="*/ 4733925 w 6219825"/>
              <a:gd name="connsiteY48" fmla="*/ 2867025 h 6934200"/>
              <a:gd name="connsiteX49" fmla="*/ 4686300 w 6219825"/>
              <a:gd name="connsiteY49" fmla="*/ 2876550 h 6934200"/>
              <a:gd name="connsiteX50" fmla="*/ 4562475 w 6219825"/>
              <a:gd name="connsiteY50" fmla="*/ 2905125 h 6934200"/>
              <a:gd name="connsiteX51" fmla="*/ 4333875 w 6219825"/>
              <a:gd name="connsiteY51" fmla="*/ 2924175 h 6934200"/>
              <a:gd name="connsiteX52" fmla="*/ 4181475 w 6219825"/>
              <a:gd name="connsiteY52" fmla="*/ 2933700 h 6934200"/>
              <a:gd name="connsiteX53" fmla="*/ 3914775 w 6219825"/>
              <a:gd name="connsiteY53" fmla="*/ 2924175 h 6934200"/>
              <a:gd name="connsiteX54" fmla="*/ 3800475 w 6219825"/>
              <a:gd name="connsiteY54" fmla="*/ 2905125 h 6934200"/>
              <a:gd name="connsiteX55" fmla="*/ 3629025 w 6219825"/>
              <a:gd name="connsiteY55" fmla="*/ 2867063 h 6934200"/>
              <a:gd name="connsiteX56" fmla="*/ 3234813 w 6219825"/>
              <a:gd name="connsiteY56" fmla="*/ 2848090 h 6934200"/>
              <a:gd name="connsiteX57" fmla="*/ 2914343 w 6219825"/>
              <a:gd name="connsiteY57" fmla="*/ 2895696 h 6934200"/>
              <a:gd name="connsiteX58" fmla="*/ 2692503 w 6219825"/>
              <a:gd name="connsiteY58" fmla="*/ 2876743 h 6934200"/>
              <a:gd name="connsiteX59" fmla="*/ 2156952 w 6219825"/>
              <a:gd name="connsiteY59" fmla="*/ 2895735 h 6934200"/>
              <a:gd name="connsiteX60" fmla="*/ 1800225 w 6219825"/>
              <a:gd name="connsiteY60" fmla="*/ 2838450 h 6934200"/>
              <a:gd name="connsiteX61" fmla="*/ 1762125 w 6219825"/>
              <a:gd name="connsiteY61" fmla="*/ 2809875 h 6934200"/>
              <a:gd name="connsiteX62" fmla="*/ 1733550 w 6219825"/>
              <a:gd name="connsiteY62" fmla="*/ 2781300 h 6934200"/>
              <a:gd name="connsiteX63" fmla="*/ 1685925 w 6219825"/>
              <a:gd name="connsiteY63" fmla="*/ 2771775 h 6934200"/>
              <a:gd name="connsiteX64" fmla="*/ 1466850 w 6219825"/>
              <a:gd name="connsiteY64" fmla="*/ 2752725 h 6934200"/>
              <a:gd name="connsiteX65" fmla="*/ 1362075 w 6219825"/>
              <a:gd name="connsiteY65" fmla="*/ 2724150 h 6934200"/>
              <a:gd name="connsiteX66" fmla="*/ 1314450 w 6219825"/>
              <a:gd name="connsiteY66" fmla="*/ 2714625 h 6934200"/>
              <a:gd name="connsiteX67" fmla="*/ 1266825 w 6219825"/>
              <a:gd name="connsiteY67" fmla="*/ 2695575 h 6934200"/>
              <a:gd name="connsiteX68" fmla="*/ 1181100 w 6219825"/>
              <a:gd name="connsiteY68" fmla="*/ 2686050 h 6934200"/>
              <a:gd name="connsiteX69" fmla="*/ 1152525 w 6219825"/>
              <a:gd name="connsiteY69" fmla="*/ 2676525 h 6934200"/>
              <a:gd name="connsiteX70" fmla="*/ 1047750 w 6219825"/>
              <a:gd name="connsiteY70" fmla="*/ 2647950 h 6934200"/>
              <a:gd name="connsiteX71" fmla="*/ 1009650 w 6219825"/>
              <a:gd name="connsiteY71" fmla="*/ 2628900 h 6934200"/>
              <a:gd name="connsiteX72" fmla="*/ 962025 w 6219825"/>
              <a:gd name="connsiteY72" fmla="*/ 2609850 h 6934200"/>
              <a:gd name="connsiteX73" fmla="*/ 933450 w 6219825"/>
              <a:gd name="connsiteY73" fmla="*/ 2590800 h 6934200"/>
              <a:gd name="connsiteX74" fmla="*/ 904875 w 6219825"/>
              <a:gd name="connsiteY74" fmla="*/ 2581275 h 6934200"/>
              <a:gd name="connsiteX75" fmla="*/ 876300 w 6219825"/>
              <a:gd name="connsiteY75" fmla="*/ 2562225 h 6934200"/>
              <a:gd name="connsiteX76" fmla="*/ 809625 w 6219825"/>
              <a:gd name="connsiteY76" fmla="*/ 2533650 h 6934200"/>
              <a:gd name="connsiteX77" fmla="*/ 781050 w 6219825"/>
              <a:gd name="connsiteY77" fmla="*/ 2514600 h 6934200"/>
              <a:gd name="connsiteX78" fmla="*/ 752475 w 6219825"/>
              <a:gd name="connsiteY78" fmla="*/ 2505075 h 6934200"/>
              <a:gd name="connsiteX79" fmla="*/ 685800 w 6219825"/>
              <a:gd name="connsiteY79" fmla="*/ 2486025 h 6934200"/>
              <a:gd name="connsiteX80" fmla="*/ 638175 w 6219825"/>
              <a:gd name="connsiteY80" fmla="*/ 2476500 h 6934200"/>
              <a:gd name="connsiteX81" fmla="*/ 581025 w 6219825"/>
              <a:gd name="connsiteY81" fmla="*/ 2457450 h 6934200"/>
              <a:gd name="connsiteX82" fmla="*/ 466725 w 6219825"/>
              <a:gd name="connsiteY82" fmla="*/ 2438400 h 6934200"/>
              <a:gd name="connsiteX83" fmla="*/ 419100 w 6219825"/>
              <a:gd name="connsiteY83" fmla="*/ 2419350 h 6934200"/>
              <a:gd name="connsiteX84" fmla="*/ 390525 w 6219825"/>
              <a:gd name="connsiteY84" fmla="*/ 2409825 h 6934200"/>
              <a:gd name="connsiteX85" fmla="*/ 342900 w 6219825"/>
              <a:gd name="connsiteY85" fmla="*/ 2390775 h 6934200"/>
              <a:gd name="connsiteX86" fmla="*/ 219075 w 6219825"/>
              <a:gd name="connsiteY86" fmla="*/ 2362200 h 6934200"/>
              <a:gd name="connsiteX87" fmla="*/ 190500 w 6219825"/>
              <a:gd name="connsiteY87" fmla="*/ 2352675 h 6934200"/>
              <a:gd name="connsiteX88" fmla="*/ 133350 w 6219825"/>
              <a:gd name="connsiteY88" fmla="*/ 2362200 h 6934200"/>
              <a:gd name="connsiteX89" fmla="*/ 85725 w 6219825"/>
              <a:gd name="connsiteY89" fmla="*/ 2409825 h 6934200"/>
              <a:gd name="connsiteX90" fmla="*/ 57150 w 6219825"/>
              <a:gd name="connsiteY90" fmla="*/ 2447925 h 6934200"/>
              <a:gd name="connsiteX91" fmla="*/ 38100 w 6219825"/>
              <a:gd name="connsiteY91" fmla="*/ 2486025 h 6934200"/>
              <a:gd name="connsiteX92" fmla="*/ 19050 w 6219825"/>
              <a:gd name="connsiteY92" fmla="*/ 2514600 h 6934200"/>
              <a:gd name="connsiteX93" fmla="*/ 9525 w 6219825"/>
              <a:gd name="connsiteY93" fmla="*/ 2552700 h 6934200"/>
              <a:gd name="connsiteX94" fmla="*/ 0 w 6219825"/>
              <a:gd name="connsiteY94" fmla="*/ 2581275 h 6934200"/>
              <a:gd name="connsiteX95" fmla="*/ 28575 w 6219825"/>
              <a:gd name="connsiteY95" fmla="*/ 2733675 h 6934200"/>
              <a:gd name="connsiteX96" fmla="*/ 47625 w 6219825"/>
              <a:gd name="connsiteY96" fmla="*/ 2790825 h 6934200"/>
              <a:gd name="connsiteX97" fmla="*/ 76200 w 6219825"/>
              <a:gd name="connsiteY97" fmla="*/ 2828925 h 6934200"/>
              <a:gd name="connsiteX98" fmla="*/ 85725 w 6219825"/>
              <a:gd name="connsiteY98" fmla="*/ 2857500 h 6934200"/>
              <a:gd name="connsiteX99" fmla="*/ 114300 w 6219825"/>
              <a:gd name="connsiteY99" fmla="*/ 2867025 h 6934200"/>
              <a:gd name="connsiteX100" fmla="*/ 171450 w 6219825"/>
              <a:gd name="connsiteY100" fmla="*/ 2905125 h 6934200"/>
              <a:gd name="connsiteX101" fmla="*/ 200025 w 6219825"/>
              <a:gd name="connsiteY101" fmla="*/ 2914650 h 6934200"/>
              <a:gd name="connsiteX102" fmla="*/ 228600 w 6219825"/>
              <a:gd name="connsiteY102" fmla="*/ 2933700 h 6934200"/>
              <a:gd name="connsiteX103" fmla="*/ 257175 w 6219825"/>
              <a:gd name="connsiteY103" fmla="*/ 2962275 h 6934200"/>
              <a:gd name="connsiteX104" fmla="*/ 314325 w 6219825"/>
              <a:gd name="connsiteY104" fmla="*/ 2981325 h 6934200"/>
              <a:gd name="connsiteX105" fmla="*/ 352425 w 6219825"/>
              <a:gd name="connsiteY105" fmla="*/ 3000375 h 6934200"/>
              <a:gd name="connsiteX106" fmla="*/ 409575 w 6219825"/>
              <a:gd name="connsiteY106" fmla="*/ 3048000 h 6934200"/>
              <a:gd name="connsiteX107" fmla="*/ 438150 w 6219825"/>
              <a:gd name="connsiteY107" fmla="*/ 3086100 h 6934200"/>
              <a:gd name="connsiteX108" fmla="*/ 466725 w 6219825"/>
              <a:gd name="connsiteY108" fmla="*/ 3143250 h 6934200"/>
              <a:gd name="connsiteX109" fmla="*/ 476250 w 6219825"/>
              <a:gd name="connsiteY109" fmla="*/ 3171825 h 6934200"/>
              <a:gd name="connsiteX110" fmla="*/ 504825 w 6219825"/>
              <a:gd name="connsiteY110" fmla="*/ 3209925 h 6934200"/>
              <a:gd name="connsiteX111" fmla="*/ 523875 w 6219825"/>
              <a:gd name="connsiteY111" fmla="*/ 3248025 h 6934200"/>
              <a:gd name="connsiteX112" fmla="*/ 533400 w 6219825"/>
              <a:gd name="connsiteY112" fmla="*/ 3295650 h 6934200"/>
              <a:gd name="connsiteX113" fmla="*/ 590550 w 6219825"/>
              <a:gd name="connsiteY113" fmla="*/ 3371850 h 6934200"/>
              <a:gd name="connsiteX114" fmla="*/ 666750 w 6219825"/>
              <a:gd name="connsiteY114" fmla="*/ 3457575 h 6934200"/>
              <a:gd name="connsiteX115" fmla="*/ 695325 w 6219825"/>
              <a:gd name="connsiteY115" fmla="*/ 3476625 h 6934200"/>
              <a:gd name="connsiteX116" fmla="*/ 762000 w 6219825"/>
              <a:gd name="connsiteY116" fmla="*/ 3571875 h 6934200"/>
              <a:gd name="connsiteX117" fmla="*/ 800100 w 6219825"/>
              <a:gd name="connsiteY117" fmla="*/ 3629025 h 6934200"/>
              <a:gd name="connsiteX118" fmla="*/ 857250 w 6219825"/>
              <a:gd name="connsiteY118" fmla="*/ 3724275 h 6934200"/>
              <a:gd name="connsiteX119" fmla="*/ 923925 w 6219825"/>
              <a:gd name="connsiteY119" fmla="*/ 3781425 h 6934200"/>
              <a:gd name="connsiteX120" fmla="*/ 952500 w 6219825"/>
              <a:gd name="connsiteY120" fmla="*/ 3810000 h 6934200"/>
              <a:gd name="connsiteX121" fmla="*/ 981075 w 6219825"/>
              <a:gd name="connsiteY121" fmla="*/ 3829050 h 6934200"/>
              <a:gd name="connsiteX122" fmla="*/ 1028700 w 6219825"/>
              <a:gd name="connsiteY122" fmla="*/ 3886200 h 6934200"/>
              <a:gd name="connsiteX123" fmla="*/ 1057275 w 6219825"/>
              <a:gd name="connsiteY123" fmla="*/ 3924300 h 6934200"/>
              <a:gd name="connsiteX124" fmla="*/ 1076325 w 6219825"/>
              <a:gd name="connsiteY124" fmla="*/ 3952875 h 6934200"/>
              <a:gd name="connsiteX125" fmla="*/ 1114425 w 6219825"/>
              <a:gd name="connsiteY125" fmla="*/ 3962400 h 6934200"/>
              <a:gd name="connsiteX126" fmla="*/ 1152525 w 6219825"/>
              <a:gd name="connsiteY126" fmla="*/ 3990975 h 6934200"/>
              <a:gd name="connsiteX127" fmla="*/ 1181100 w 6219825"/>
              <a:gd name="connsiteY127" fmla="*/ 4010025 h 6934200"/>
              <a:gd name="connsiteX128" fmla="*/ 1200150 w 6219825"/>
              <a:gd name="connsiteY128" fmla="*/ 4038600 h 6934200"/>
              <a:gd name="connsiteX129" fmla="*/ 1228725 w 6219825"/>
              <a:gd name="connsiteY129" fmla="*/ 4048125 h 6934200"/>
              <a:gd name="connsiteX130" fmla="*/ 1257300 w 6219825"/>
              <a:gd name="connsiteY130" fmla="*/ 4067175 h 6934200"/>
              <a:gd name="connsiteX131" fmla="*/ 1343025 w 6219825"/>
              <a:gd name="connsiteY131" fmla="*/ 4057650 h 6934200"/>
              <a:gd name="connsiteX132" fmla="*/ 1371600 w 6219825"/>
              <a:gd name="connsiteY132" fmla="*/ 4038600 h 6934200"/>
              <a:gd name="connsiteX133" fmla="*/ 1419225 w 6219825"/>
              <a:gd name="connsiteY133" fmla="*/ 3981450 h 6934200"/>
              <a:gd name="connsiteX134" fmla="*/ 1485900 w 6219825"/>
              <a:gd name="connsiteY134" fmla="*/ 3924300 h 6934200"/>
              <a:gd name="connsiteX135" fmla="*/ 1514475 w 6219825"/>
              <a:gd name="connsiteY135" fmla="*/ 3914775 h 6934200"/>
              <a:gd name="connsiteX136" fmla="*/ 1543050 w 6219825"/>
              <a:gd name="connsiteY136" fmla="*/ 3895725 h 6934200"/>
              <a:gd name="connsiteX137" fmla="*/ 1628775 w 6219825"/>
              <a:gd name="connsiteY137" fmla="*/ 3876675 h 6934200"/>
              <a:gd name="connsiteX138" fmla="*/ 1657350 w 6219825"/>
              <a:gd name="connsiteY138" fmla="*/ 3857625 h 6934200"/>
              <a:gd name="connsiteX139" fmla="*/ 1685925 w 6219825"/>
              <a:gd name="connsiteY139" fmla="*/ 3829050 h 6934200"/>
              <a:gd name="connsiteX140" fmla="*/ 1743075 w 6219825"/>
              <a:gd name="connsiteY140" fmla="*/ 3810000 h 6934200"/>
              <a:gd name="connsiteX141" fmla="*/ 1809750 w 6219825"/>
              <a:gd name="connsiteY141" fmla="*/ 3790950 h 6934200"/>
              <a:gd name="connsiteX142" fmla="*/ 1924050 w 6219825"/>
              <a:gd name="connsiteY142" fmla="*/ 3771900 h 6934200"/>
              <a:gd name="connsiteX143" fmla="*/ 1943100 w 6219825"/>
              <a:gd name="connsiteY143" fmla="*/ 3743325 h 6934200"/>
              <a:gd name="connsiteX144" fmla="*/ 2000250 w 6219825"/>
              <a:gd name="connsiteY144" fmla="*/ 3724275 h 6934200"/>
              <a:gd name="connsiteX145" fmla="*/ 2345301 w 6219825"/>
              <a:gd name="connsiteY145" fmla="*/ 3695528 h 6934200"/>
              <a:gd name="connsiteX146" fmla="*/ 2566219 w 6219825"/>
              <a:gd name="connsiteY146" fmla="*/ 3714423 h 6934200"/>
              <a:gd name="connsiteX147" fmla="*/ 2825546 w 6219825"/>
              <a:gd name="connsiteY147" fmla="*/ 3676229 h 6934200"/>
              <a:gd name="connsiteX148" fmla="*/ 3347577 w 6219825"/>
              <a:gd name="connsiteY148" fmla="*/ 3676210 h 6934200"/>
              <a:gd name="connsiteX149" fmla="*/ 3527630 w 6219825"/>
              <a:gd name="connsiteY149" fmla="*/ 3714290 h 6934200"/>
              <a:gd name="connsiteX150" fmla="*/ 3814302 w 6219825"/>
              <a:gd name="connsiteY150" fmla="*/ 3752467 h 6934200"/>
              <a:gd name="connsiteX151" fmla="*/ 3994663 w 6219825"/>
              <a:gd name="connsiteY151" fmla="*/ 3752505 h 6934200"/>
              <a:gd name="connsiteX152" fmla="*/ 4245078 w 6219825"/>
              <a:gd name="connsiteY152" fmla="*/ 3781061 h 6934200"/>
              <a:gd name="connsiteX153" fmla="*/ 4400857 w 6219825"/>
              <a:gd name="connsiteY153" fmla="*/ 3800091 h 6934200"/>
              <a:gd name="connsiteX154" fmla="*/ 4622390 w 6219825"/>
              <a:gd name="connsiteY154" fmla="*/ 3800188 h 6934200"/>
              <a:gd name="connsiteX155" fmla="*/ 4742836 w 6219825"/>
              <a:gd name="connsiteY155" fmla="*/ 3800360 h 6934200"/>
              <a:gd name="connsiteX156" fmla="*/ 5076825 w 6219825"/>
              <a:gd name="connsiteY156" fmla="*/ 3886008 h 6934200"/>
              <a:gd name="connsiteX157" fmla="*/ 5334000 w 6219825"/>
              <a:gd name="connsiteY157" fmla="*/ 3981450 h 6934200"/>
              <a:gd name="connsiteX158" fmla="*/ 5343525 w 6219825"/>
              <a:gd name="connsiteY158" fmla="*/ 4010025 h 6934200"/>
              <a:gd name="connsiteX159" fmla="*/ 5410200 w 6219825"/>
              <a:gd name="connsiteY159" fmla="*/ 4067175 h 6934200"/>
              <a:gd name="connsiteX160" fmla="*/ 5438775 w 6219825"/>
              <a:gd name="connsiteY160" fmla="*/ 4076700 h 6934200"/>
              <a:gd name="connsiteX161" fmla="*/ 5495925 w 6219825"/>
              <a:gd name="connsiteY161" fmla="*/ 4133850 h 6934200"/>
              <a:gd name="connsiteX162" fmla="*/ 5562600 w 6219825"/>
              <a:gd name="connsiteY162" fmla="*/ 4171950 h 6934200"/>
              <a:gd name="connsiteX163" fmla="*/ 5591175 w 6219825"/>
              <a:gd name="connsiteY163" fmla="*/ 4229100 h 6934200"/>
              <a:gd name="connsiteX164" fmla="*/ 5600700 w 6219825"/>
              <a:gd name="connsiteY164" fmla="*/ 4257675 h 6934200"/>
              <a:gd name="connsiteX165" fmla="*/ 5619750 w 6219825"/>
              <a:gd name="connsiteY165" fmla="*/ 4295775 h 6934200"/>
              <a:gd name="connsiteX166" fmla="*/ 5629275 w 6219825"/>
              <a:gd name="connsiteY166" fmla="*/ 4333875 h 6934200"/>
              <a:gd name="connsiteX167" fmla="*/ 5648325 w 6219825"/>
              <a:gd name="connsiteY167" fmla="*/ 4362450 h 6934200"/>
              <a:gd name="connsiteX168" fmla="*/ 5657850 w 6219825"/>
              <a:gd name="connsiteY168" fmla="*/ 4391025 h 6934200"/>
              <a:gd name="connsiteX169" fmla="*/ 5695950 w 6219825"/>
              <a:gd name="connsiteY169" fmla="*/ 4448175 h 6934200"/>
              <a:gd name="connsiteX170" fmla="*/ 5705475 w 6219825"/>
              <a:gd name="connsiteY170" fmla="*/ 4495800 h 6934200"/>
              <a:gd name="connsiteX171" fmla="*/ 5734050 w 6219825"/>
              <a:gd name="connsiteY171" fmla="*/ 4524375 h 6934200"/>
              <a:gd name="connsiteX172" fmla="*/ 5753100 w 6219825"/>
              <a:gd name="connsiteY172" fmla="*/ 4562475 h 6934200"/>
              <a:gd name="connsiteX173" fmla="*/ 5772150 w 6219825"/>
              <a:gd name="connsiteY173" fmla="*/ 4619625 h 6934200"/>
              <a:gd name="connsiteX174" fmla="*/ 5781675 w 6219825"/>
              <a:gd name="connsiteY174" fmla="*/ 4648200 h 6934200"/>
              <a:gd name="connsiteX175" fmla="*/ 5791200 w 6219825"/>
              <a:gd name="connsiteY175" fmla="*/ 4676775 h 6934200"/>
              <a:gd name="connsiteX176" fmla="*/ 5810250 w 6219825"/>
              <a:gd name="connsiteY176" fmla="*/ 5029200 h 6934200"/>
              <a:gd name="connsiteX177" fmla="*/ 5819775 w 6219825"/>
              <a:gd name="connsiteY177" fmla="*/ 5095875 h 6934200"/>
              <a:gd name="connsiteX178" fmla="*/ 5829300 w 6219825"/>
              <a:gd name="connsiteY178" fmla="*/ 5229225 h 6934200"/>
              <a:gd name="connsiteX179" fmla="*/ 5848350 w 6219825"/>
              <a:gd name="connsiteY179" fmla="*/ 5353050 h 6934200"/>
              <a:gd name="connsiteX180" fmla="*/ 5867400 w 6219825"/>
              <a:gd name="connsiteY180" fmla="*/ 5448300 h 6934200"/>
              <a:gd name="connsiteX181" fmla="*/ 5886450 w 6219825"/>
              <a:gd name="connsiteY181" fmla="*/ 5686425 h 6934200"/>
              <a:gd name="connsiteX182" fmla="*/ 5895975 w 6219825"/>
              <a:gd name="connsiteY182" fmla="*/ 5772150 h 6934200"/>
              <a:gd name="connsiteX183" fmla="*/ 5905500 w 6219825"/>
              <a:gd name="connsiteY183" fmla="*/ 6600825 h 6934200"/>
              <a:gd name="connsiteX184" fmla="*/ 5934075 w 6219825"/>
              <a:gd name="connsiteY184" fmla="*/ 6686550 h 6934200"/>
              <a:gd name="connsiteX185" fmla="*/ 5962650 w 6219825"/>
              <a:gd name="connsiteY185" fmla="*/ 6781800 h 6934200"/>
              <a:gd name="connsiteX186" fmla="*/ 5972175 w 6219825"/>
              <a:gd name="connsiteY186" fmla="*/ 6810375 h 6934200"/>
              <a:gd name="connsiteX187" fmla="*/ 5981700 w 6219825"/>
              <a:gd name="connsiteY187" fmla="*/ 6838950 h 6934200"/>
              <a:gd name="connsiteX188" fmla="*/ 6000750 w 6219825"/>
              <a:gd name="connsiteY188" fmla="*/ 6867525 h 6934200"/>
              <a:gd name="connsiteX189" fmla="*/ 6048375 w 6219825"/>
              <a:gd name="connsiteY189" fmla="*/ 6934200 h 6934200"/>
              <a:gd name="connsiteX190" fmla="*/ 6153150 w 6219825"/>
              <a:gd name="connsiteY190" fmla="*/ 6924675 h 6934200"/>
              <a:gd name="connsiteX191" fmla="*/ 6172200 w 6219825"/>
              <a:gd name="connsiteY191" fmla="*/ 6886575 h 6934200"/>
              <a:gd name="connsiteX192" fmla="*/ 6191250 w 6219825"/>
              <a:gd name="connsiteY192" fmla="*/ 5934075 h 6934200"/>
              <a:gd name="connsiteX193" fmla="*/ 6219825 w 6219825"/>
              <a:gd name="connsiteY193" fmla="*/ 2743200 h 6934200"/>
              <a:gd name="connsiteX194" fmla="*/ 6210300 w 6219825"/>
              <a:gd name="connsiteY194" fmla="*/ 228600 h 6934200"/>
              <a:gd name="connsiteX195" fmla="*/ 6181725 w 6219825"/>
              <a:gd name="connsiteY195" fmla="*/ 104775 h 6934200"/>
              <a:gd name="connsiteX196" fmla="*/ 6172200 w 6219825"/>
              <a:gd name="connsiteY196" fmla="*/ 47625 h 6934200"/>
              <a:gd name="connsiteX197" fmla="*/ 6096000 w 6219825"/>
              <a:gd name="connsiteY19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838450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76467 w 6219825"/>
              <a:gd name="connsiteY48" fmla="*/ 2829022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562475 w 6219825"/>
              <a:gd name="connsiteY48" fmla="*/ 2905125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33550 w 6219825"/>
              <a:gd name="connsiteY59" fmla="*/ 2781300 h 6934200"/>
              <a:gd name="connsiteX60" fmla="*/ 1685925 w 6219825"/>
              <a:gd name="connsiteY60" fmla="*/ 2771775 h 6934200"/>
              <a:gd name="connsiteX61" fmla="*/ 1466850 w 6219825"/>
              <a:gd name="connsiteY61" fmla="*/ 2752725 h 6934200"/>
              <a:gd name="connsiteX62" fmla="*/ 1362075 w 6219825"/>
              <a:gd name="connsiteY62" fmla="*/ 2724150 h 6934200"/>
              <a:gd name="connsiteX63" fmla="*/ 1314450 w 6219825"/>
              <a:gd name="connsiteY63" fmla="*/ 2714625 h 6934200"/>
              <a:gd name="connsiteX64" fmla="*/ 1266825 w 6219825"/>
              <a:gd name="connsiteY64" fmla="*/ 2695575 h 6934200"/>
              <a:gd name="connsiteX65" fmla="*/ 1181100 w 6219825"/>
              <a:gd name="connsiteY65" fmla="*/ 2686050 h 6934200"/>
              <a:gd name="connsiteX66" fmla="*/ 1152525 w 6219825"/>
              <a:gd name="connsiteY66" fmla="*/ 2676525 h 6934200"/>
              <a:gd name="connsiteX67" fmla="*/ 1047750 w 6219825"/>
              <a:gd name="connsiteY67" fmla="*/ 2647950 h 6934200"/>
              <a:gd name="connsiteX68" fmla="*/ 1009650 w 6219825"/>
              <a:gd name="connsiteY68" fmla="*/ 2628900 h 6934200"/>
              <a:gd name="connsiteX69" fmla="*/ 962025 w 6219825"/>
              <a:gd name="connsiteY69" fmla="*/ 2609850 h 6934200"/>
              <a:gd name="connsiteX70" fmla="*/ 933450 w 6219825"/>
              <a:gd name="connsiteY70" fmla="*/ 2590800 h 6934200"/>
              <a:gd name="connsiteX71" fmla="*/ 904875 w 6219825"/>
              <a:gd name="connsiteY71" fmla="*/ 2581275 h 6934200"/>
              <a:gd name="connsiteX72" fmla="*/ 876300 w 6219825"/>
              <a:gd name="connsiteY72" fmla="*/ 2562225 h 6934200"/>
              <a:gd name="connsiteX73" fmla="*/ 809625 w 6219825"/>
              <a:gd name="connsiteY73" fmla="*/ 2533650 h 6934200"/>
              <a:gd name="connsiteX74" fmla="*/ 781050 w 6219825"/>
              <a:gd name="connsiteY74" fmla="*/ 2514600 h 6934200"/>
              <a:gd name="connsiteX75" fmla="*/ 752475 w 6219825"/>
              <a:gd name="connsiteY75" fmla="*/ 2505075 h 6934200"/>
              <a:gd name="connsiteX76" fmla="*/ 685800 w 6219825"/>
              <a:gd name="connsiteY76" fmla="*/ 2486025 h 6934200"/>
              <a:gd name="connsiteX77" fmla="*/ 638175 w 6219825"/>
              <a:gd name="connsiteY77" fmla="*/ 2476500 h 6934200"/>
              <a:gd name="connsiteX78" fmla="*/ 581025 w 6219825"/>
              <a:gd name="connsiteY78" fmla="*/ 2457450 h 6934200"/>
              <a:gd name="connsiteX79" fmla="*/ 466725 w 6219825"/>
              <a:gd name="connsiteY79" fmla="*/ 2438400 h 6934200"/>
              <a:gd name="connsiteX80" fmla="*/ 419100 w 6219825"/>
              <a:gd name="connsiteY80" fmla="*/ 2419350 h 6934200"/>
              <a:gd name="connsiteX81" fmla="*/ 390525 w 6219825"/>
              <a:gd name="connsiteY81" fmla="*/ 2409825 h 6934200"/>
              <a:gd name="connsiteX82" fmla="*/ 342900 w 6219825"/>
              <a:gd name="connsiteY82" fmla="*/ 2390775 h 6934200"/>
              <a:gd name="connsiteX83" fmla="*/ 219075 w 6219825"/>
              <a:gd name="connsiteY83" fmla="*/ 2362200 h 6934200"/>
              <a:gd name="connsiteX84" fmla="*/ 190500 w 6219825"/>
              <a:gd name="connsiteY84" fmla="*/ 2352675 h 6934200"/>
              <a:gd name="connsiteX85" fmla="*/ 133350 w 6219825"/>
              <a:gd name="connsiteY85" fmla="*/ 2362200 h 6934200"/>
              <a:gd name="connsiteX86" fmla="*/ 85725 w 6219825"/>
              <a:gd name="connsiteY86" fmla="*/ 2409825 h 6934200"/>
              <a:gd name="connsiteX87" fmla="*/ 57150 w 6219825"/>
              <a:gd name="connsiteY87" fmla="*/ 2447925 h 6934200"/>
              <a:gd name="connsiteX88" fmla="*/ 38100 w 6219825"/>
              <a:gd name="connsiteY88" fmla="*/ 2486025 h 6934200"/>
              <a:gd name="connsiteX89" fmla="*/ 19050 w 6219825"/>
              <a:gd name="connsiteY89" fmla="*/ 2514600 h 6934200"/>
              <a:gd name="connsiteX90" fmla="*/ 9525 w 6219825"/>
              <a:gd name="connsiteY90" fmla="*/ 2552700 h 6934200"/>
              <a:gd name="connsiteX91" fmla="*/ 0 w 6219825"/>
              <a:gd name="connsiteY91" fmla="*/ 2581275 h 6934200"/>
              <a:gd name="connsiteX92" fmla="*/ 28575 w 6219825"/>
              <a:gd name="connsiteY92" fmla="*/ 2733675 h 6934200"/>
              <a:gd name="connsiteX93" fmla="*/ 47625 w 6219825"/>
              <a:gd name="connsiteY93" fmla="*/ 2790825 h 6934200"/>
              <a:gd name="connsiteX94" fmla="*/ 76200 w 6219825"/>
              <a:gd name="connsiteY94" fmla="*/ 2828925 h 6934200"/>
              <a:gd name="connsiteX95" fmla="*/ 85725 w 6219825"/>
              <a:gd name="connsiteY95" fmla="*/ 2857500 h 6934200"/>
              <a:gd name="connsiteX96" fmla="*/ 114300 w 6219825"/>
              <a:gd name="connsiteY96" fmla="*/ 2867025 h 6934200"/>
              <a:gd name="connsiteX97" fmla="*/ 171450 w 6219825"/>
              <a:gd name="connsiteY97" fmla="*/ 2905125 h 6934200"/>
              <a:gd name="connsiteX98" fmla="*/ 200025 w 6219825"/>
              <a:gd name="connsiteY98" fmla="*/ 2914650 h 6934200"/>
              <a:gd name="connsiteX99" fmla="*/ 228600 w 6219825"/>
              <a:gd name="connsiteY99" fmla="*/ 2933700 h 6934200"/>
              <a:gd name="connsiteX100" fmla="*/ 257175 w 6219825"/>
              <a:gd name="connsiteY100" fmla="*/ 2962275 h 6934200"/>
              <a:gd name="connsiteX101" fmla="*/ 314325 w 6219825"/>
              <a:gd name="connsiteY101" fmla="*/ 2981325 h 6934200"/>
              <a:gd name="connsiteX102" fmla="*/ 352425 w 6219825"/>
              <a:gd name="connsiteY102" fmla="*/ 3000375 h 6934200"/>
              <a:gd name="connsiteX103" fmla="*/ 409575 w 6219825"/>
              <a:gd name="connsiteY103" fmla="*/ 3048000 h 6934200"/>
              <a:gd name="connsiteX104" fmla="*/ 438150 w 6219825"/>
              <a:gd name="connsiteY104" fmla="*/ 3086100 h 6934200"/>
              <a:gd name="connsiteX105" fmla="*/ 466725 w 6219825"/>
              <a:gd name="connsiteY105" fmla="*/ 3143250 h 6934200"/>
              <a:gd name="connsiteX106" fmla="*/ 476250 w 6219825"/>
              <a:gd name="connsiteY106" fmla="*/ 3171825 h 6934200"/>
              <a:gd name="connsiteX107" fmla="*/ 504825 w 6219825"/>
              <a:gd name="connsiteY107" fmla="*/ 3209925 h 6934200"/>
              <a:gd name="connsiteX108" fmla="*/ 523875 w 6219825"/>
              <a:gd name="connsiteY108" fmla="*/ 3248025 h 6934200"/>
              <a:gd name="connsiteX109" fmla="*/ 533400 w 6219825"/>
              <a:gd name="connsiteY109" fmla="*/ 3295650 h 6934200"/>
              <a:gd name="connsiteX110" fmla="*/ 590550 w 6219825"/>
              <a:gd name="connsiteY110" fmla="*/ 3371850 h 6934200"/>
              <a:gd name="connsiteX111" fmla="*/ 666750 w 6219825"/>
              <a:gd name="connsiteY111" fmla="*/ 3457575 h 6934200"/>
              <a:gd name="connsiteX112" fmla="*/ 695325 w 6219825"/>
              <a:gd name="connsiteY112" fmla="*/ 3476625 h 6934200"/>
              <a:gd name="connsiteX113" fmla="*/ 762000 w 6219825"/>
              <a:gd name="connsiteY113" fmla="*/ 3571875 h 6934200"/>
              <a:gd name="connsiteX114" fmla="*/ 800100 w 6219825"/>
              <a:gd name="connsiteY114" fmla="*/ 3629025 h 6934200"/>
              <a:gd name="connsiteX115" fmla="*/ 857250 w 6219825"/>
              <a:gd name="connsiteY115" fmla="*/ 3724275 h 6934200"/>
              <a:gd name="connsiteX116" fmla="*/ 923925 w 6219825"/>
              <a:gd name="connsiteY116" fmla="*/ 3781425 h 6934200"/>
              <a:gd name="connsiteX117" fmla="*/ 952500 w 6219825"/>
              <a:gd name="connsiteY117" fmla="*/ 3810000 h 6934200"/>
              <a:gd name="connsiteX118" fmla="*/ 981075 w 6219825"/>
              <a:gd name="connsiteY118" fmla="*/ 3829050 h 6934200"/>
              <a:gd name="connsiteX119" fmla="*/ 1028700 w 6219825"/>
              <a:gd name="connsiteY119" fmla="*/ 3886200 h 6934200"/>
              <a:gd name="connsiteX120" fmla="*/ 1057275 w 6219825"/>
              <a:gd name="connsiteY120" fmla="*/ 3924300 h 6934200"/>
              <a:gd name="connsiteX121" fmla="*/ 1076325 w 6219825"/>
              <a:gd name="connsiteY121" fmla="*/ 3952875 h 6934200"/>
              <a:gd name="connsiteX122" fmla="*/ 1114425 w 6219825"/>
              <a:gd name="connsiteY122" fmla="*/ 3962400 h 6934200"/>
              <a:gd name="connsiteX123" fmla="*/ 1152525 w 6219825"/>
              <a:gd name="connsiteY123" fmla="*/ 3990975 h 6934200"/>
              <a:gd name="connsiteX124" fmla="*/ 1181100 w 6219825"/>
              <a:gd name="connsiteY124" fmla="*/ 4010025 h 6934200"/>
              <a:gd name="connsiteX125" fmla="*/ 1200150 w 6219825"/>
              <a:gd name="connsiteY125" fmla="*/ 4038600 h 6934200"/>
              <a:gd name="connsiteX126" fmla="*/ 1228725 w 6219825"/>
              <a:gd name="connsiteY126" fmla="*/ 4048125 h 6934200"/>
              <a:gd name="connsiteX127" fmla="*/ 1257300 w 6219825"/>
              <a:gd name="connsiteY127" fmla="*/ 4067175 h 6934200"/>
              <a:gd name="connsiteX128" fmla="*/ 1343025 w 6219825"/>
              <a:gd name="connsiteY128" fmla="*/ 4057650 h 6934200"/>
              <a:gd name="connsiteX129" fmla="*/ 1371600 w 6219825"/>
              <a:gd name="connsiteY129" fmla="*/ 4038600 h 6934200"/>
              <a:gd name="connsiteX130" fmla="*/ 1419225 w 6219825"/>
              <a:gd name="connsiteY130" fmla="*/ 3981450 h 6934200"/>
              <a:gd name="connsiteX131" fmla="*/ 1485900 w 6219825"/>
              <a:gd name="connsiteY131" fmla="*/ 3924300 h 6934200"/>
              <a:gd name="connsiteX132" fmla="*/ 1514475 w 6219825"/>
              <a:gd name="connsiteY132" fmla="*/ 3914775 h 6934200"/>
              <a:gd name="connsiteX133" fmla="*/ 1543050 w 6219825"/>
              <a:gd name="connsiteY133" fmla="*/ 3895725 h 6934200"/>
              <a:gd name="connsiteX134" fmla="*/ 1628775 w 6219825"/>
              <a:gd name="connsiteY134" fmla="*/ 3876675 h 6934200"/>
              <a:gd name="connsiteX135" fmla="*/ 1657350 w 6219825"/>
              <a:gd name="connsiteY135" fmla="*/ 3857625 h 6934200"/>
              <a:gd name="connsiteX136" fmla="*/ 1685925 w 6219825"/>
              <a:gd name="connsiteY136" fmla="*/ 3829050 h 6934200"/>
              <a:gd name="connsiteX137" fmla="*/ 1743075 w 6219825"/>
              <a:gd name="connsiteY137" fmla="*/ 3810000 h 6934200"/>
              <a:gd name="connsiteX138" fmla="*/ 1809750 w 6219825"/>
              <a:gd name="connsiteY138" fmla="*/ 3790950 h 6934200"/>
              <a:gd name="connsiteX139" fmla="*/ 1924050 w 6219825"/>
              <a:gd name="connsiteY139" fmla="*/ 3771900 h 6934200"/>
              <a:gd name="connsiteX140" fmla="*/ 1943100 w 6219825"/>
              <a:gd name="connsiteY140" fmla="*/ 3743325 h 6934200"/>
              <a:gd name="connsiteX141" fmla="*/ 2000250 w 6219825"/>
              <a:gd name="connsiteY141" fmla="*/ 3724275 h 6934200"/>
              <a:gd name="connsiteX142" fmla="*/ 2345301 w 6219825"/>
              <a:gd name="connsiteY142" fmla="*/ 3695528 h 6934200"/>
              <a:gd name="connsiteX143" fmla="*/ 2566219 w 6219825"/>
              <a:gd name="connsiteY143" fmla="*/ 3714423 h 6934200"/>
              <a:gd name="connsiteX144" fmla="*/ 2825546 w 6219825"/>
              <a:gd name="connsiteY144" fmla="*/ 3676229 h 6934200"/>
              <a:gd name="connsiteX145" fmla="*/ 3347577 w 6219825"/>
              <a:gd name="connsiteY145" fmla="*/ 3676210 h 6934200"/>
              <a:gd name="connsiteX146" fmla="*/ 3527630 w 6219825"/>
              <a:gd name="connsiteY146" fmla="*/ 3714290 h 6934200"/>
              <a:gd name="connsiteX147" fmla="*/ 3814302 w 6219825"/>
              <a:gd name="connsiteY147" fmla="*/ 3752467 h 6934200"/>
              <a:gd name="connsiteX148" fmla="*/ 3994663 w 6219825"/>
              <a:gd name="connsiteY148" fmla="*/ 3752505 h 6934200"/>
              <a:gd name="connsiteX149" fmla="*/ 4245078 w 6219825"/>
              <a:gd name="connsiteY149" fmla="*/ 3781061 h 6934200"/>
              <a:gd name="connsiteX150" fmla="*/ 4400857 w 6219825"/>
              <a:gd name="connsiteY150" fmla="*/ 3800091 h 6934200"/>
              <a:gd name="connsiteX151" fmla="*/ 4622390 w 6219825"/>
              <a:gd name="connsiteY151" fmla="*/ 3800188 h 6934200"/>
              <a:gd name="connsiteX152" fmla="*/ 4742836 w 6219825"/>
              <a:gd name="connsiteY152" fmla="*/ 3800360 h 6934200"/>
              <a:gd name="connsiteX153" fmla="*/ 5076825 w 6219825"/>
              <a:gd name="connsiteY153" fmla="*/ 3886008 h 6934200"/>
              <a:gd name="connsiteX154" fmla="*/ 5334000 w 6219825"/>
              <a:gd name="connsiteY154" fmla="*/ 3981450 h 6934200"/>
              <a:gd name="connsiteX155" fmla="*/ 5343525 w 6219825"/>
              <a:gd name="connsiteY155" fmla="*/ 4010025 h 6934200"/>
              <a:gd name="connsiteX156" fmla="*/ 5410200 w 6219825"/>
              <a:gd name="connsiteY156" fmla="*/ 4067175 h 6934200"/>
              <a:gd name="connsiteX157" fmla="*/ 5438775 w 6219825"/>
              <a:gd name="connsiteY157" fmla="*/ 4076700 h 6934200"/>
              <a:gd name="connsiteX158" fmla="*/ 5495925 w 6219825"/>
              <a:gd name="connsiteY158" fmla="*/ 4133850 h 6934200"/>
              <a:gd name="connsiteX159" fmla="*/ 5562600 w 6219825"/>
              <a:gd name="connsiteY159" fmla="*/ 4171950 h 6934200"/>
              <a:gd name="connsiteX160" fmla="*/ 5591175 w 6219825"/>
              <a:gd name="connsiteY160" fmla="*/ 4229100 h 6934200"/>
              <a:gd name="connsiteX161" fmla="*/ 5600700 w 6219825"/>
              <a:gd name="connsiteY161" fmla="*/ 4257675 h 6934200"/>
              <a:gd name="connsiteX162" fmla="*/ 5619750 w 6219825"/>
              <a:gd name="connsiteY162" fmla="*/ 4295775 h 6934200"/>
              <a:gd name="connsiteX163" fmla="*/ 5629275 w 6219825"/>
              <a:gd name="connsiteY163" fmla="*/ 4333875 h 6934200"/>
              <a:gd name="connsiteX164" fmla="*/ 5648325 w 6219825"/>
              <a:gd name="connsiteY164" fmla="*/ 4362450 h 6934200"/>
              <a:gd name="connsiteX165" fmla="*/ 5657850 w 6219825"/>
              <a:gd name="connsiteY165" fmla="*/ 4391025 h 6934200"/>
              <a:gd name="connsiteX166" fmla="*/ 5695950 w 6219825"/>
              <a:gd name="connsiteY166" fmla="*/ 4448175 h 6934200"/>
              <a:gd name="connsiteX167" fmla="*/ 5705475 w 6219825"/>
              <a:gd name="connsiteY167" fmla="*/ 4495800 h 6934200"/>
              <a:gd name="connsiteX168" fmla="*/ 5734050 w 6219825"/>
              <a:gd name="connsiteY168" fmla="*/ 4524375 h 6934200"/>
              <a:gd name="connsiteX169" fmla="*/ 5753100 w 6219825"/>
              <a:gd name="connsiteY169" fmla="*/ 4562475 h 6934200"/>
              <a:gd name="connsiteX170" fmla="*/ 5772150 w 6219825"/>
              <a:gd name="connsiteY170" fmla="*/ 4619625 h 6934200"/>
              <a:gd name="connsiteX171" fmla="*/ 5781675 w 6219825"/>
              <a:gd name="connsiteY171" fmla="*/ 4648200 h 6934200"/>
              <a:gd name="connsiteX172" fmla="*/ 5791200 w 6219825"/>
              <a:gd name="connsiteY172" fmla="*/ 4676775 h 6934200"/>
              <a:gd name="connsiteX173" fmla="*/ 5810250 w 6219825"/>
              <a:gd name="connsiteY173" fmla="*/ 5029200 h 6934200"/>
              <a:gd name="connsiteX174" fmla="*/ 5819775 w 6219825"/>
              <a:gd name="connsiteY174" fmla="*/ 5095875 h 6934200"/>
              <a:gd name="connsiteX175" fmla="*/ 5829300 w 6219825"/>
              <a:gd name="connsiteY175" fmla="*/ 5229225 h 6934200"/>
              <a:gd name="connsiteX176" fmla="*/ 5848350 w 6219825"/>
              <a:gd name="connsiteY176" fmla="*/ 5353050 h 6934200"/>
              <a:gd name="connsiteX177" fmla="*/ 5867400 w 6219825"/>
              <a:gd name="connsiteY177" fmla="*/ 5448300 h 6934200"/>
              <a:gd name="connsiteX178" fmla="*/ 5886450 w 6219825"/>
              <a:gd name="connsiteY178" fmla="*/ 5686425 h 6934200"/>
              <a:gd name="connsiteX179" fmla="*/ 5895975 w 6219825"/>
              <a:gd name="connsiteY179" fmla="*/ 5772150 h 6934200"/>
              <a:gd name="connsiteX180" fmla="*/ 5905500 w 6219825"/>
              <a:gd name="connsiteY180" fmla="*/ 6600825 h 6934200"/>
              <a:gd name="connsiteX181" fmla="*/ 5934075 w 6219825"/>
              <a:gd name="connsiteY181" fmla="*/ 6686550 h 6934200"/>
              <a:gd name="connsiteX182" fmla="*/ 5962650 w 6219825"/>
              <a:gd name="connsiteY182" fmla="*/ 6781800 h 6934200"/>
              <a:gd name="connsiteX183" fmla="*/ 5972175 w 6219825"/>
              <a:gd name="connsiteY183" fmla="*/ 6810375 h 6934200"/>
              <a:gd name="connsiteX184" fmla="*/ 5981700 w 6219825"/>
              <a:gd name="connsiteY184" fmla="*/ 6838950 h 6934200"/>
              <a:gd name="connsiteX185" fmla="*/ 6000750 w 6219825"/>
              <a:gd name="connsiteY185" fmla="*/ 6867525 h 6934200"/>
              <a:gd name="connsiteX186" fmla="*/ 6048375 w 6219825"/>
              <a:gd name="connsiteY186" fmla="*/ 6934200 h 6934200"/>
              <a:gd name="connsiteX187" fmla="*/ 6153150 w 6219825"/>
              <a:gd name="connsiteY187" fmla="*/ 6924675 h 6934200"/>
              <a:gd name="connsiteX188" fmla="*/ 6172200 w 6219825"/>
              <a:gd name="connsiteY188" fmla="*/ 6886575 h 6934200"/>
              <a:gd name="connsiteX189" fmla="*/ 6191250 w 6219825"/>
              <a:gd name="connsiteY189" fmla="*/ 5934075 h 6934200"/>
              <a:gd name="connsiteX190" fmla="*/ 6219825 w 6219825"/>
              <a:gd name="connsiteY190" fmla="*/ 2743200 h 6934200"/>
              <a:gd name="connsiteX191" fmla="*/ 6210300 w 6219825"/>
              <a:gd name="connsiteY191" fmla="*/ 228600 h 6934200"/>
              <a:gd name="connsiteX192" fmla="*/ 6181725 w 6219825"/>
              <a:gd name="connsiteY192" fmla="*/ 104775 h 6934200"/>
              <a:gd name="connsiteX193" fmla="*/ 6172200 w 6219825"/>
              <a:gd name="connsiteY193" fmla="*/ 47625 h 6934200"/>
              <a:gd name="connsiteX194" fmla="*/ 6096000 w 6219825"/>
              <a:gd name="connsiteY194" fmla="*/ 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6219825" h="6934200">
                <a:moveTo>
                  <a:pt x="6096000" y="0"/>
                </a:moveTo>
                <a:cubicBezTo>
                  <a:pt x="6075363" y="0"/>
                  <a:pt x="6061845" y="29664"/>
                  <a:pt x="6048375" y="47625"/>
                </a:cubicBezTo>
                <a:cubicBezTo>
                  <a:pt x="6042351" y="55657"/>
                  <a:pt x="6043340" y="67220"/>
                  <a:pt x="6038850" y="76200"/>
                </a:cubicBezTo>
                <a:cubicBezTo>
                  <a:pt x="6033730" y="86439"/>
                  <a:pt x="6026150" y="95250"/>
                  <a:pt x="6019800" y="104775"/>
                </a:cubicBezTo>
                <a:cubicBezTo>
                  <a:pt x="6016625" y="120650"/>
                  <a:pt x="6014202" y="136694"/>
                  <a:pt x="6010275" y="152400"/>
                </a:cubicBezTo>
                <a:cubicBezTo>
                  <a:pt x="6007840" y="162140"/>
                  <a:pt x="6003185" y="171235"/>
                  <a:pt x="6000750" y="180975"/>
                </a:cubicBezTo>
                <a:cubicBezTo>
                  <a:pt x="5996823" y="196681"/>
                  <a:pt x="5994400" y="212725"/>
                  <a:pt x="5991225" y="228600"/>
                </a:cubicBezTo>
                <a:cubicBezTo>
                  <a:pt x="5988050" y="263525"/>
                  <a:pt x="5985798" y="298546"/>
                  <a:pt x="5981700" y="333375"/>
                </a:cubicBezTo>
                <a:cubicBezTo>
                  <a:pt x="5976510" y="377489"/>
                  <a:pt x="5972462" y="389378"/>
                  <a:pt x="5962650" y="428625"/>
                </a:cubicBezTo>
                <a:cubicBezTo>
                  <a:pt x="5958388" y="496821"/>
                  <a:pt x="5954760" y="594209"/>
                  <a:pt x="5943600" y="666750"/>
                </a:cubicBezTo>
                <a:cubicBezTo>
                  <a:pt x="5941609" y="679689"/>
                  <a:pt x="5937250" y="692150"/>
                  <a:pt x="5934075" y="704850"/>
                </a:cubicBezTo>
                <a:cubicBezTo>
                  <a:pt x="5930900" y="733425"/>
                  <a:pt x="5928350" y="762076"/>
                  <a:pt x="5924550" y="790575"/>
                </a:cubicBezTo>
                <a:cubicBezTo>
                  <a:pt x="5921998" y="809718"/>
                  <a:pt x="5916230" y="828450"/>
                  <a:pt x="5915025" y="847725"/>
                </a:cubicBezTo>
                <a:cubicBezTo>
                  <a:pt x="5909872" y="930175"/>
                  <a:pt x="5910653" y="1012925"/>
                  <a:pt x="5905500" y="1095375"/>
                </a:cubicBezTo>
                <a:cubicBezTo>
                  <a:pt x="5904667" y="1108710"/>
                  <a:pt x="5890246" y="1183703"/>
                  <a:pt x="5886450" y="1200150"/>
                </a:cubicBezTo>
                <a:cubicBezTo>
                  <a:pt x="5880563" y="1225661"/>
                  <a:pt x="5870647" y="1250370"/>
                  <a:pt x="5867400" y="1276350"/>
                </a:cubicBezTo>
                <a:cubicBezTo>
                  <a:pt x="5856630" y="1362513"/>
                  <a:pt x="5865970" y="1328266"/>
                  <a:pt x="5848350" y="1381125"/>
                </a:cubicBezTo>
                <a:cubicBezTo>
                  <a:pt x="5845175" y="1422400"/>
                  <a:pt x="5843397" y="1463806"/>
                  <a:pt x="5838825" y="1504950"/>
                </a:cubicBezTo>
                <a:cubicBezTo>
                  <a:pt x="5829677" y="1587285"/>
                  <a:pt x="5832965" y="1521796"/>
                  <a:pt x="5819775" y="1581150"/>
                </a:cubicBezTo>
                <a:cubicBezTo>
                  <a:pt x="5815585" y="1600003"/>
                  <a:pt x="5812802" y="1619157"/>
                  <a:pt x="5810250" y="1638300"/>
                </a:cubicBezTo>
                <a:cubicBezTo>
                  <a:pt x="5806450" y="1666799"/>
                  <a:pt x="5806364" y="1695832"/>
                  <a:pt x="5800725" y="1724025"/>
                </a:cubicBezTo>
                <a:cubicBezTo>
                  <a:pt x="5796787" y="1743716"/>
                  <a:pt x="5786545" y="1761694"/>
                  <a:pt x="5781675" y="1781175"/>
                </a:cubicBezTo>
                <a:cubicBezTo>
                  <a:pt x="5778500" y="1793875"/>
                  <a:pt x="5777307" y="1807243"/>
                  <a:pt x="5772150" y="1819275"/>
                </a:cubicBezTo>
                <a:cubicBezTo>
                  <a:pt x="5767641" y="1829797"/>
                  <a:pt x="5759450" y="1838325"/>
                  <a:pt x="5753100" y="1847850"/>
                </a:cubicBezTo>
                <a:cubicBezTo>
                  <a:pt x="5749925" y="1876425"/>
                  <a:pt x="5747641" y="1905113"/>
                  <a:pt x="5743575" y="1933575"/>
                </a:cubicBezTo>
                <a:cubicBezTo>
                  <a:pt x="5741285" y="1949602"/>
                  <a:pt x="5736946" y="1965272"/>
                  <a:pt x="5734050" y="1981200"/>
                </a:cubicBezTo>
                <a:cubicBezTo>
                  <a:pt x="5730595" y="2000201"/>
                  <a:pt x="5728313" y="2019412"/>
                  <a:pt x="5724525" y="2038350"/>
                </a:cubicBezTo>
                <a:cubicBezTo>
                  <a:pt x="5721958" y="2051187"/>
                  <a:pt x="5717567" y="2063613"/>
                  <a:pt x="5715000" y="2076450"/>
                </a:cubicBezTo>
                <a:cubicBezTo>
                  <a:pt x="5711212" y="2095388"/>
                  <a:pt x="5709665" y="2114747"/>
                  <a:pt x="5705475" y="2133600"/>
                </a:cubicBezTo>
                <a:cubicBezTo>
                  <a:pt x="5697268" y="2170531"/>
                  <a:pt x="5692226" y="2160427"/>
                  <a:pt x="5676900" y="2200275"/>
                </a:cubicBezTo>
                <a:cubicBezTo>
                  <a:pt x="5666087" y="2228388"/>
                  <a:pt x="5657850" y="2257425"/>
                  <a:pt x="5648325" y="2286000"/>
                </a:cubicBezTo>
                <a:cubicBezTo>
                  <a:pt x="5645150" y="2295525"/>
                  <a:pt x="5645900" y="2307475"/>
                  <a:pt x="5638800" y="2314575"/>
                </a:cubicBezTo>
                <a:lnTo>
                  <a:pt x="5610225" y="2343150"/>
                </a:lnTo>
                <a:cubicBezTo>
                  <a:pt x="5594588" y="2390060"/>
                  <a:pt x="5611895" y="2357634"/>
                  <a:pt x="5572125" y="2390775"/>
                </a:cubicBezTo>
                <a:cubicBezTo>
                  <a:pt x="5561777" y="2399399"/>
                  <a:pt x="5554183" y="2411080"/>
                  <a:pt x="5543550" y="2419350"/>
                </a:cubicBezTo>
                <a:cubicBezTo>
                  <a:pt x="5525478" y="2433406"/>
                  <a:pt x="5505450" y="2444750"/>
                  <a:pt x="5486400" y="2457450"/>
                </a:cubicBezTo>
                <a:cubicBezTo>
                  <a:pt x="5476875" y="2463800"/>
                  <a:pt x="5468685" y="2472880"/>
                  <a:pt x="5457825" y="2476500"/>
                </a:cubicBezTo>
                <a:cubicBezTo>
                  <a:pt x="5448300" y="2479675"/>
                  <a:pt x="5438027" y="2481149"/>
                  <a:pt x="5429250" y="2486025"/>
                </a:cubicBezTo>
                <a:cubicBezTo>
                  <a:pt x="5409236" y="2497144"/>
                  <a:pt x="5391150" y="2511425"/>
                  <a:pt x="5372100" y="2524125"/>
                </a:cubicBezTo>
                <a:lnTo>
                  <a:pt x="5343525" y="2543175"/>
                </a:lnTo>
                <a:lnTo>
                  <a:pt x="5286375" y="2581275"/>
                </a:lnTo>
                <a:cubicBezTo>
                  <a:pt x="5276850" y="2587625"/>
                  <a:pt x="5268660" y="2596705"/>
                  <a:pt x="5257800" y="2600325"/>
                </a:cubicBezTo>
                <a:lnTo>
                  <a:pt x="5200650" y="2619375"/>
                </a:lnTo>
                <a:cubicBezTo>
                  <a:pt x="5179868" y="2681720"/>
                  <a:pt x="5208732" y="2620530"/>
                  <a:pt x="5162550" y="2657475"/>
                </a:cubicBezTo>
                <a:cubicBezTo>
                  <a:pt x="5153611" y="2664626"/>
                  <a:pt x="5150829" y="2677256"/>
                  <a:pt x="5143500" y="2686050"/>
                </a:cubicBezTo>
                <a:cubicBezTo>
                  <a:pt x="5105554" y="2731586"/>
                  <a:pt x="5126038" y="2719365"/>
                  <a:pt x="5086350" y="2733675"/>
                </a:cubicBezTo>
                <a:cubicBezTo>
                  <a:pt x="5046663" y="2747985"/>
                  <a:pt x="4973689" y="2756018"/>
                  <a:pt x="4905375" y="2771909"/>
                </a:cubicBezTo>
                <a:cubicBezTo>
                  <a:pt x="4837061" y="2787800"/>
                  <a:pt x="4745088" y="2809988"/>
                  <a:pt x="4676467" y="2829022"/>
                </a:cubicBezTo>
                <a:cubicBezTo>
                  <a:pt x="4607846" y="2848056"/>
                  <a:pt x="4552387" y="2879761"/>
                  <a:pt x="4493650" y="2886114"/>
                </a:cubicBezTo>
                <a:cubicBezTo>
                  <a:pt x="4434913" y="2892467"/>
                  <a:pt x="4337588" y="2866172"/>
                  <a:pt x="4324042" y="2867140"/>
                </a:cubicBezTo>
                <a:cubicBezTo>
                  <a:pt x="4260542" y="2871902"/>
                  <a:pt x="4200525" y="2887755"/>
                  <a:pt x="4132314" y="2886171"/>
                </a:cubicBezTo>
                <a:cubicBezTo>
                  <a:pt x="4064103" y="2884587"/>
                  <a:pt x="4003675" y="2860810"/>
                  <a:pt x="3914775" y="2857635"/>
                </a:cubicBezTo>
                <a:cubicBezTo>
                  <a:pt x="3855211" y="2837780"/>
                  <a:pt x="3833351" y="2838598"/>
                  <a:pt x="3770978" y="2829079"/>
                </a:cubicBezTo>
                <a:cubicBezTo>
                  <a:pt x="3708605" y="2819560"/>
                  <a:pt x="3799275" y="2822084"/>
                  <a:pt x="3540535" y="2800522"/>
                </a:cubicBezTo>
                <a:cubicBezTo>
                  <a:pt x="3409131" y="2787860"/>
                  <a:pt x="3308043" y="2833812"/>
                  <a:pt x="3205316" y="2829079"/>
                </a:cubicBezTo>
                <a:cubicBezTo>
                  <a:pt x="3102589" y="2824346"/>
                  <a:pt x="3022753" y="2773683"/>
                  <a:pt x="2924175" y="2772121"/>
                </a:cubicBezTo>
                <a:cubicBezTo>
                  <a:pt x="2825597" y="2770559"/>
                  <a:pt x="2764657" y="2816532"/>
                  <a:pt x="2613845" y="2819707"/>
                </a:cubicBezTo>
                <a:cubicBezTo>
                  <a:pt x="2435328" y="2826038"/>
                  <a:pt x="2263058" y="2816565"/>
                  <a:pt x="2127455" y="2819689"/>
                </a:cubicBezTo>
                <a:cubicBezTo>
                  <a:pt x="1991852" y="2822813"/>
                  <a:pt x="1865876" y="2844848"/>
                  <a:pt x="1800225" y="2838450"/>
                </a:cubicBezTo>
                <a:cubicBezTo>
                  <a:pt x="1734574" y="2832052"/>
                  <a:pt x="1752600" y="2792412"/>
                  <a:pt x="1733550" y="2781300"/>
                </a:cubicBezTo>
                <a:cubicBezTo>
                  <a:pt x="1714500" y="2770188"/>
                  <a:pt x="1702034" y="2773386"/>
                  <a:pt x="1685925" y="2771775"/>
                </a:cubicBezTo>
                <a:cubicBezTo>
                  <a:pt x="1536680" y="2756851"/>
                  <a:pt x="1580131" y="2770153"/>
                  <a:pt x="1466850" y="2752725"/>
                </a:cubicBezTo>
                <a:cubicBezTo>
                  <a:pt x="1297970" y="2726744"/>
                  <a:pt x="1560558" y="2763847"/>
                  <a:pt x="1362075" y="2724150"/>
                </a:cubicBezTo>
                <a:cubicBezTo>
                  <a:pt x="1346200" y="2720975"/>
                  <a:pt x="1329957" y="2719277"/>
                  <a:pt x="1314450" y="2714625"/>
                </a:cubicBezTo>
                <a:cubicBezTo>
                  <a:pt x="1298073" y="2709712"/>
                  <a:pt x="1283543" y="2699158"/>
                  <a:pt x="1266825" y="2695575"/>
                </a:cubicBezTo>
                <a:cubicBezTo>
                  <a:pt x="1238712" y="2689551"/>
                  <a:pt x="1209675" y="2689225"/>
                  <a:pt x="1181100" y="2686050"/>
                </a:cubicBezTo>
                <a:cubicBezTo>
                  <a:pt x="1171575" y="2682875"/>
                  <a:pt x="1162265" y="2678960"/>
                  <a:pt x="1152525" y="2676525"/>
                </a:cubicBezTo>
                <a:cubicBezTo>
                  <a:pt x="1110719" y="2666073"/>
                  <a:pt x="1088618" y="2668384"/>
                  <a:pt x="1047750" y="2647950"/>
                </a:cubicBezTo>
                <a:cubicBezTo>
                  <a:pt x="1035050" y="2641600"/>
                  <a:pt x="1022625" y="2634667"/>
                  <a:pt x="1009650" y="2628900"/>
                </a:cubicBezTo>
                <a:cubicBezTo>
                  <a:pt x="994026" y="2621956"/>
                  <a:pt x="977318" y="2617496"/>
                  <a:pt x="962025" y="2609850"/>
                </a:cubicBezTo>
                <a:cubicBezTo>
                  <a:pt x="951786" y="2604730"/>
                  <a:pt x="943689" y="2595920"/>
                  <a:pt x="933450" y="2590800"/>
                </a:cubicBezTo>
                <a:cubicBezTo>
                  <a:pt x="924470" y="2586310"/>
                  <a:pt x="913855" y="2585765"/>
                  <a:pt x="904875" y="2581275"/>
                </a:cubicBezTo>
                <a:cubicBezTo>
                  <a:pt x="894636" y="2576155"/>
                  <a:pt x="886539" y="2567345"/>
                  <a:pt x="876300" y="2562225"/>
                </a:cubicBezTo>
                <a:cubicBezTo>
                  <a:pt x="769439" y="2508795"/>
                  <a:pt x="948368" y="2612932"/>
                  <a:pt x="809625" y="2533650"/>
                </a:cubicBezTo>
                <a:cubicBezTo>
                  <a:pt x="799686" y="2527970"/>
                  <a:pt x="791289" y="2519720"/>
                  <a:pt x="781050" y="2514600"/>
                </a:cubicBezTo>
                <a:cubicBezTo>
                  <a:pt x="772070" y="2510110"/>
                  <a:pt x="762092" y="2507960"/>
                  <a:pt x="752475" y="2505075"/>
                </a:cubicBezTo>
                <a:cubicBezTo>
                  <a:pt x="730335" y="2498433"/>
                  <a:pt x="708224" y="2491631"/>
                  <a:pt x="685800" y="2486025"/>
                </a:cubicBezTo>
                <a:cubicBezTo>
                  <a:pt x="670094" y="2482098"/>
                  <a:pt x="653794" y="2480760"/>
                  <a:pt x="638175" y="2476500"/>
                </a:cubicBezTo>
                <a:cubicBezTo>
                  <a:pt x="618802" y="2471216"/>
                  <a:pt x="600716" y="2461388"/>
                  <a:pt x="581025" y="2457450"/>
                </a:cubicBezTo>
                <a:cubicBezTo>
                  <a:pt x="511385" y="2443522"/>
                  <a:pt x="549427" y="2450215"/>
                  <a:pt x="466725" y="2438400"/>
                </a:cubicBezTo>
                <a:cubicBezTo>
                  <a:pt x="450850" y="2432050"/>
                  <a:pt x="435109" y="2425353"/>
                  <a:pt x="419100" y="2419350"/>
                </a:cubicBezTo>
                <a:cubicBezTo>
                  <a:pt x="409699" y="2415825"/>
                  <a:pt x="399926" y="2413350"/>
                  <a:pt x="390525" y="2409825"/>
                </a:cubicBezTo>
                <a:cubicBezTo>
                  <a:pt x="374516" y="2403822"/>
                  <a:pt x="359242" y="2395803"/>
                  <a:pt x="342900" y="2390775"/>
                </a:cubicBezTo>
                <a:cubicBezTo>
                  <a:pt x="240166" y="2359165"/>
                  <a:pt x="299069" y="2382198"/>
                  <a:pt x="219075" y="2362200"/>
                </a:cubicBezTo>
                <a:cubicBezTo>
                  <a:pt x="209335" y="2359765"/>
                  <a:pt x="200025" y="2355850"/>
                  <a:pt x="190500" y="2352675"/>
                </a:cubicBezTo>
                <a:cubicBezTo>
                  <a:pt x="171450" y="2355850"/>
                  <a:pt x="151672" y="2356093"/>
                  <a:pt x="133350" y="2362200"/>
                </a:cubicBezTo>
                <a:cubicBezTo>
                  <a:pt x="104775" y="2371725"/>
                  <a:pt x="101600" y="2387600"/>
                  <a:pt x="85725" y="2409825"/>
                </a:cubicBezTo>
                <a:cubicBezTo>
                  <a:pt x="76498" y="2422743"/>
                  <a:pt x="65564" y="2434463"/>
                  <a:pt x="57150" y="2447925"/>
                </a:cubicBezTo>
                <a:cubicBezTo>
                  <a:pt x="49625" y="2459966"/>
                  <a:pt x="45145" y="2473697"/>
                  <a:pt x="38100" y="2486025"/>
                </a:cubicBezTo>
                <a:cubicBezTo>
                  <a:pt x="32420" y="2495964"/>
                  <a:pt x="25400" y="2505075"/>
                  <a:pt x="19050" y="2514600"/>
                </a:cubicBezTo>
                <a:cubicBezTo>
                  <a:pt x="15875" y="2527300"/>
                  <a:pt x="13121" y="2540113"/>
                  <a:pt x="9525" y="2552700"/>
                </a:cubicBezTo>
                <a:cubicBezTo>
                  <a:pt x="6767" y="2562354"/>
                  <a:pt x="0" y="2571235"/>
                  <a:pt x="0" y="2581275"/>
                </a:cubicBezTo>
                <a:cubicBezTo>
                  <a:pt x="0" y="2661937"/>
                  <a:pt x="6686" y="2668009"/>
                  <a:pt x="28575" y="2733675"/>
                </a:cubicBezTo>
                <a:cubicBezTo>
                  <a:pt x="34925" y="2752725"/>
                  <a:pt x="35577" y="2774761"/>
                  <a:pt x="47625" y="2790825"/>
                </a:cubicBezTo>
                <a:lnTo>
                  <a:pt x="76200" y="2828925"/>
                </a:lnTo>
                <a:cubicBezTo>
                  <a:pt x="79375" y="2838450"/>
                  <a:pt x="78625" y="2850400"/>
                  <a:pt x="85725" y="2857500"/>
                </a:cubicBezTo>
                <a:cubicBezTo>
                  <a:pt x="92825" y="2864600"/>
                  <a:pt x="105523" y="2862149"/>
                  <a:pt x="114300" y="2867025"/>
                </a:cubicBezTo>
                <a:cubicBezTo>
                  <a:pt x="134314" y="2878144"/>
                  <a:pt x="149730" y="2897885"/>
                  <a:pt x="171450" y="2905125"/>
                </a:cubicBezTo>
                <a:cubicBezTo>
                  <a:pt x="180975" y="2908300"/>
                  <a:pt x="191045" y="2910160"/>
                  <a:pt x="200025" y="2914650"/>
                </a:cubicBezTo>
                <a:cubicBezTo>
                  <a:pt x="210264" y="2919770"/>
                  <a:pt x="219806" y="2926371"/>
                  <a:pt x="228600" y="2933700"/>
                </a:cubicBezTo>
                <a:cubicBezTo>
                  <a:pt x="238948" y="2942324"/>
                  <a:pt x="245400" y="2955733"/>
                  <a:pt x="257175" y="2962275"/>
                </a:cubicBezTo>
                <a:cubicBezTo>
                  <a:pt x="274728" y="2972027"/>
                  <a:pt x="296364" y="2972345"/>
                  <a:pt x="314325" y="2981325"/>
                </a:cubicBezTo>
                <a:lnTo>
                  <a:pt x="352425" y="3000375"/>
                </a:lnTo>
                <a:cubicBezTo>
                  <a:pt x="401002" y="3073241"/>
                  <a:pt x="334381" y="2983548"/>
                  <a:pt x="409575" y="3048000"/>
                </a:cubicBezTo>
                <a:cubicBezTo>
                  <a:pt x="421628" y="3058331"/>
                  <a:pt x="428625" y="3073400"/>
                  <a:pt x="438150" y="3086100"/>
                </a:cubicBezTo>
                <a:cubicBezTo>
                  <a:pt x="462091" y="3157924"/>
                  <a:pt x="429796" y="3069392"/>
                  <a:pt x="466725" y="3143250"/>
                </a:cubicBezTo>
                <a:cubicBezTo>
                  <a:pt x="471215" y="3152230"/>
                  <a:pt x="471269" y="3163108"/>
                  <a:pt x="476250" y="3171825"/>
                </a:cubicBezTo>
                <a:cubicBezTo>
                  <a:pt x="484126" y="3185608"/>
                  <a:pt x="496411" y="3196463"/>
                  <a:pt x="504825" y="3209925"/>
                </a:cubicBezTo>
                <a:cubicBezTo>
                  <a:pt x="512350" y="3221966"/>
                  <a:pt x="517525" y="3235325"/>
                  <a:pt x="523875" y="3248025"/>
                </a:cubicBezTo>
                <a:cubicBezTo>
                  <a:pt x="527050" y="3263900"/>
                  <a:pt x="527716" y="3280491"/>
                  <a:pt x="533400" y="3295650"/>
                </a:cubicBezTo>
                <a:cubicBezTo>
                  <a:pt x="538783" y="3310006"/>
                  <a:pt x="589596" y="3370578"/>
                  <a:pt x="590550" y="3371850"/>
                </a:cubicBezTo>
                <a:cubicBezTo>
                  <a:pt x="619181" y="3410024"/>
                  <a:pt x="614127" y="3422493"/>
                  <a:pt x="666750" y="3457575"/>
                </a:cubicBezTo>
                <a:cubicBezTo>
                  <a:pt x="676275" y="3463925"/>
                  <a:pt x="687230" y="3468530"/>
                  <a:pt x="695325" y="3476625"/>
                </a:cubicBezTo>
                <a:cubicBezTo>
                  <a:pt x="709429" y="3490729"/>
                  <a:pt x="755776" y="3562540"/>
                  <a:pt x="762000" y="3571875"/>
                </a:cubicBezTo>
                <a:cubicBezTo>
                  <a:pt x="774700" y="3590925"/>
                  <a:pt x="789861" y="3608547"/>
                  <a:pt x="800100" y="3629025"/>
                </a:cubicBezTo>
                <a:cubicBezTo>
                  <a:pt x="815132" y="3659090"/>
                  <a:pt x="834262" y="3701287"/>
                  <a:pt x="857250" y="3724275"/>
                </a:cubicBezTo>
                <a:cubicBezTo>
                  <a:pt x="928155" y="3795180"/>
                  <a:pt x="838391" y="3708111"/>
                  <a:pt x="923925" y="3781425"/>
                </a:cubicBezTo>
                <a:cubicBezTo>
                  <a:pt x="934152" y="3790191"/>
                  <a:pt x="942152" y="3801376"/>
                  <a:pt x="952500" y="3810000"/>
                </a:cubicBezTo>
                <a:cubicBezTo>
                  <a:pt x="961294" y="3817329"/>
                  <a:pt x="972281" y="3821721"/>
                  <a:pt x="981075" y="3829050"/>
                </a:cubicBezTo>
                <a:cubicBezTo>
                  <a:pt x="1012467" y="3855210"/>
                  <a:pt x="1006663" y="3855349"/>
                  <a:pt x="1028700" y="3886200"/>
                </a:cubicBezTo>
                <a:cubicBezTo>
                  <a:pt x="1037927" y="3899118"/>
                  <a:pt x="1048048" y="3911382"/>
                  <a:pt x="1057275" y="3924300"/>
                </a:cubicBezTo>
                <a:cubicBezTo>
                  <a:pt x="1063929" y="3933615"/>
                  <a:pt x="1066800" y="3946525"/>
                  <a:pt x="1076325" y="3952875"/>
                </a:cubicBezTo>
                <a:cubicBezTo>
                  <a:pt x="1087217" y="3960137"/>
                  <a:pt x="1101725" y="3959225"/>
                  <a:pt x="1114425" y="3962400"/>
                </a:cubicBezTo>
                <a:cubicBezTo>
                  <a:pt x="1127125" y="3971925"/>
                  <a:pt x="1139607" y="3981748"/>
                  <a:pt x="1152525" y="3990975"/>
                </a:cubicBezTo>
                <a:cubicBezTo>
                  <a:pt x="1161840" y="3997629"/>
                  <a:pt x="1173005" y="4001930"/>
                  <a:pt x="1181100" y="4010025"/>
                </a:cubicBezTo>
                <a:cubicBezTo>
                  <a:pt x="1189195" y="4018120"/>
                  <a:pt x="1191211" y="4031449"/>
                  <a:pt x="1200150" y="4038600"/>
                </a:cubicBezTo>
                <a:cubicBezTo>
                  <a:pt x="1207990" y="4044872"/>
                  <a:pt x="1219745" y="4043635"/>
                  <a:pt x="1228725" y="4048125"/>
                </a:cubicBezTo>
                <a:cubicBezTo>
                  <a:pt x="1238964" y="4053245"/>
                  <a:pt x="1247775" y="4060825"/>
                  <a:pt x="1257300" y="4067175"/>
                </a:cubicBezTo>
                <a:cubicBezTo>
                  <a:pt x="1285875" y="4064000"/>
                  <a:pt x="1315133" y="4064623"/>
                  <a:pt x="1343025" y="4057650"/>
                </a:cubicBezTo>
                <a:cubicBezTo>
                  <a:pt x="1354131" y="4054874"/>
                  <a:pt x="1362806" y="4045929"/>
                  <a:pt x="1371600" y="4038600"/>
                </a:cubicBezTo>
                <a:cubicBezTo>
                  <a:pt x="1417136" y="4000654"/>
                  <a:pt x="1385168" y="4022318"/>
                  <a:pt x="1419225" y="3981450"/>
                </a:cubicBezTo>
                <a:cubicBezTo>
                  <a:pt x="1434580" y="3963025"/>
                  <a:pt x="1465833" y="3935767"/>
                  <a:pt x="1485900" y="3924300"/>
                </a:cubicBezTo>
                <a:cubicBezTo>
                  <a:pt x="1494617" y="3919319"/>
                  <a:pt x="1505495" y="3919265"/>
                  <a:pt x="1514475" y="3914775"/>
                </a:cubicBezTo>
                <a:cubicBezTo>
                  <a:pt x="1524714" y="3909655"/>
                  <a:pt x="1532190" y="3899345"/>
                  <a:pt x="1543050" y="3895725"/>
                </a:cubicBezTo>
                <a:cubicBezTo>
                  <a:pt x="1586950" y="3881092"/>
                  <a:pt x="1593915" y="3894105"/>
                  <a:pt x="1628775" y="3876675"/>
                </a:cubicBezTo>
                <a:cubicBezTo>
                  <a:pt x="1639014" y="3871555"/>
                  <a:pt x="1648556" y="3864954"/>
                  <a:pt x="1657350" y="3857625"/>
                </a:cubicBezTo>
                <a:cubicBezTo>
                  <a:pt x="1667698" y="3849001"/>
                  <a:pt x="1674150" y="3835592"/>
                  <a:pt x="1685925" y="3829050"/>
                </a:cubicBezTo>
                <a:cubicBezTo>
                  <a:pt x="1703478" y="3819298"/>
                  <a:pt x="1724025" y="3816350"/>
                  <a:pt x="1743075" y="3810000"/>
                </a:cubicBezTo>
                <a:cubicBezTo>
                  <a:pt x="1765723" y="3802451"/>
                  <a:pt x="1785830" y="3794937"/>
                  <a:pt x="1809750" y="3790950"/>
                </a:cubicBezTo>
                <a:cubicBezTo>
                  <a:pt x="1943535" y="3768653"/>
                  <a:pt x="1838310" y="3793335"/>
                  <a:pt x="1924050" y="3771900"/>
                </a:cubicBezTo>
                <a:cubicBezTo>
                  <a:pt x="1930400" y="3762375"/>
                  <a:pt x="1933392" y="3749392"/>
                  <a:pt x="1943100" y="3743325"/>
                </a:cubicBezTo>
                <a:cubicBezTo>
                  <a:pt x="1960128" y="3732682"/>
                  <a:pt x="1933217" y="3732241"/>
                  <a:pt x="2000250" y="3724275"/>
                </a:cubicBezTo>
                <a:cubicBezTo>
                  <a:pt x="2067284" y="3716309"/>
                  <a:pt x="2250973" y="3697170"/>
                  <a:pt x="2345301" y="3695528"/>
                </a:cubicBezTo>
                <a:cubicBezTo>
                  <a:pt x="2439629" y="3693886"/>
                  <a:pt x="2486178" y="3717639"/>
                  <a:pt x="2566219" y="3714423"/>
                </a:cubicBezTo>
                <a:cubicBezTo>
                  <a:pt x="2646260" y="3711207"/>
                  <a:pt x="2695320" y="3682598"/>
                  <a:pt x="2825546" y="3676229"/>
                </a:cubicBezTo>
                <a:cubicBezTo>
                  <a:pt x="2955772" y="3669860"/>
                  <a:pt x="3215815" y="3673035"/>
                  <a:pt x="3347577" y="3676210"/>
                </a:cubicBezTo>
                <a:cubicBezTo>
                  <a:pt x="3457114" y="3682560"/>
                  <a:pt x="3476830" y="3704765"/>
                  <a:pt x="3527630" y="3714290"/>
                </a:cubicBezTo>
                <a:cubicBezTo>
                  <a:pt x="3605417" y="3731752"/>
                  <a:pt x="3736463" y="3746098"/>
                  <a:pt x="3814302" y="3752467"/>
                </a:cubicBezTo>
                <a:cubicBezTo>
                  <a:pt x="3892141" y="3758836"/>
                  <a:pt x="3934338" y="3746155"/>
                  <a:pt x="3994663" y="3752505"/>
                </a:cubicBezTo>
                <a:cubicBezTo>
                  <a:pt x="4045541" y="3759773"/>
                  <a:pt x="4177379" y="3773130"/>
                  <a:pt x="4245078" y="3781061"/>
                </a:cubicBezTo>
                <a:cubicBezTo>
                  <a:pt x="4312777" y="3788992"/>
                  <a:pt x="4283382" y="3796916"/>
                  <a:pt x="4400857" y="3800091"/>
                </a:cubicBezTo>
                <a:cubicBezTo>
                  <a:pt x="4483407" y="3809616"/>
                  <a:pt x="4560477" y="3777963"/>
                  <a:pt x="4622390" y="3800188"/>
                </a:cubicBezTo>
                <a:cubicBezTo>
                  <a:pt x="4684303" y="3822413"/>
                  <a:pt x="4667097" y="3786057"/>
                  <a:pt x="4742836" y="3800360"/>
                </a:cubicBezTo>
                <a:cubicBezTo>
                  <a:pt x="4818575" y="3814663"/>
                  <a:pt x="4978298" y="3855826"/>
                  <a:pt x="5076825" y="3886008"/>
                </a:cubicBezTo>
                <a:cubicBezTo>
                  <a:pt x="5140530" y="3916183"/>
                  <a:pt x="5289550" y="3960781"/>
                  <a:pt x="5334000" y="3981450"/>
                </a:cubicBezTo>
                <a:cubicBezTo>
                  <a:pt x="5337175" y="3990975"/>
                  <a:pt x="5337689" y="4001855"/>
                  <a:pt x="5343525" y="4010025"/>
                </a:cubicBezTo>
                <a:cubicBezTo>
                  <a:pt x="5356545" y="4028252"/>
                  <a:pt x="5387826" y="4055988"/>
                  <a:pt x="5410200" y="4067175"/>
                </a:cubicBezTo>
                <a:cubicBezTo>
                  <a:pt x="5419180" y="4071665"/>
                  <a:pt x="5429250" y="4073525"/>
                  <a:pt x="5438775" y="4076700"/>
                </a:cubicBezTo>
                <a:cubicBezTo>
                  <a:pt x="5457825" y="4095750"/>
                  <a:pt x="5471828" y="4121802"/>
                  <a:pt x="5495925" y="4133850"/>
                </a:cubicBezTo>
                <a:cubicBezTo>
                  <a:pt x="5544264" y="4158020"/>
                  <a:pt x="5522211" y="4145024"/>
                  <a:pt x="5562600" y="4171950"/>
                </a:cubicBezTo>
                <a:cubicBezTo>
                  <a:pt x="5586541" y="4243774"/>
                  <a:pt x="5554246" y="4155242"/>
                  <a:pt x="5591175" y="4229100"/>
                </a:cubicBezTo>
                <a:cubicBezTo>
                  <a:pt x="5595665" y="4238080"/>
                  <a:pt x="5596745" y="4248447"/>
                  <a:pt x="5600700" y="4257675"/>
                </a:cubicBezTo>
                <a:cubicBezTo>
                  <a:pt x="5606293" y="4270726"/>
                  <a:pt x="5614764" y="4282480"/>
                  <a:pt x="5619750" y="4295775"/>
                </a:cubicBezTo>
                <a:cubicBezTo>
                  <a:pt x="5624347" y="4308032"/>
                  <a:pt x="5624118" y="4321843"/>
                  <a:pt x="5629275" y="4333875"/>
                </a:cubicBezTo>
                <a:cubicBezTo>
                  <a:pt x="5633784" y="4344397"/>
                  <a:pt x="5643205" y="4352211"/>
                  <a:pt x="5648325" y="4362450"/>
                </a:cubicBezTo>
                <a:cubicBezTo>
                  <a:pt x="5652815" y="4371430"/>
                  <a:pt x="5652974" y="4382248"/>
                  <a:pt x="5657850" y="4391025"/>
                </a:cubicBezTo>
                <a:cubicBezTo>
                  <a:pt x="5668969" y="4411039"/>
                  <a:pt x="5695950" y="4448175"/>
                  <a:pt x="5695950" y="4448175"/>
                </a:cubicBezTo>
                <a:cubicBezTo>
                  <a:pt x="5699125" y="4464050"/>
                  <a:pt x="5698235" y="4481320"/>
                  <a:pt x="5705475" y="4495800"/>
                </a:cubicBezTo>
                <a:cubicBezTo>
                  <a:pt x="5711499" y="4507848"/>
                  <a:pt x="5726220" y="4513414"/>
                  <a:pt x="5734050" y="4524375"/>
                </a:cubicBezTo>
                <a:cubicBezTo>
                  <a:pt x="5742303" y="4535929"/>
                  <a:pt x="5747827" y="4549292"/>
                  <a:pt x="5753100" y="4562475"/>
                </a:cubicBezTo>
                <a:cubicBezTo>
                  <a:pt x="5760558" y="4581119"/>
                  <a:pt x="5765800" y="4600575"/>
                  <a:pt x="5772150" y="4619625"/>
                </a:cubicBezTo>
                <a:lnTo>
                  <a:pt x="5781675" y="4648200"/>
                </a:lnTo>
                <a:lnTo>
                  <a:pt x="5791200" y="4676775"/>
                </a:lnTo>
                <a:cubicBezTo>
                  <a:pt x="5816623" y="4854735"/>
                  <a:pt x="5789704" y="4649101"/>
                  <a:pt x="5810250" y="5029200"/>
                </a:cubicBezTo>
                <a:cubicBezTo>
                  <a:pt x="5811462" y="5051618"/>
                  <a:pt x="5817646" y="5073525"/>
                  <a:pt x="5819775" y="5095875"/>
                </a:cubicBezTo>
                <a:cubicBezTo>
                  <a:pt x="5824000" y="5140238"/>
                  <a:pt x="5825440" y="5184829"/>
                  <a:pt x="5829300" y="5229225"/>
                </a:cubicBezTo>
                <a:cubicBezTo>
                  <a:pt x="5839792" y="5349883"/>
                  <a:pt x="5832070" y="5277076"/>
                  <a:pt x="5848350" y="5353050"/>
                </a:cubicBezTo>
                <a:cubicBezTo>
                  <a:pt x="5855134" y="5384710"/>
                  <a:pt x="5867400" y="5448300"/>
                  <a:pt x="5867400" y="5448300"/>
                </a:cubicBezTo>
                <a:cubicBezTo>
                  <a:pt x="5873750" y="5527675"/>
                  <a:pt x="5879451" y="5607105"/>
                  <a:pt x="5886450" y="5686425"/>
                </a:cubicBezTo>
                <a:cubicBezTo>
                  <a:pt x="5888977" y="5715065"/>
                  <a:pt x="5895376" y="5743405"/>
                  <a:pt x="5895975" y="5772150"/>
                </a:cubicBezTo>
                <a:cubicBezTo>
                  <a:pt x="5901729" y="6048333"/>
                  <a:pt x="5896594" y="6324725"/>
                  <a:pt x="5905500" y="6600825"/>
                </a:cubicBezTo>
                <a:cubicBezTo>
                  <a:pt x="5905853" y="6611761"/>
                  <a:pt x="5929136" y="6666794"/>
                  <a:pt x="5934075" y="6686550"/>
                </a:cubicBezTo>
                <a:cubicBezTo>
                  <a:pt x="5948470" y="6744131"/>
                  <a:pt x="5939460" y="6712231"/>
                  <a:pt x="5962650" y="6781800"/>
                </a:cubicBezTo>
                <a:lnTo>
                  <a:pt x="5972175" y="6810375"/>
                </a:lnTo>
                <a:cubicBezTo>
                  <a:pt x="5975350" y="6819900"/>
                  <a:pt x="5976131" y="6830596"/>
                  <a:pt x="5981700" y="6838950"/>
                </a:cubicBezTo>
                <a:cubicBezTo>
                  <a:pt x="5988050" y="6848475"/>
                  <a:pt x="5996101" y="6857064"/>
                  <a:pt x="6000750" y="6867525"/>
                </a:cubicBezTo>
                <a:cubicBezTo>
                  <a:pt x="6031672" y="6937099"/>
                  <a:pt x="5996402" y="6916876"/>
                  <a:pt x="6048375" y="6934200"/>
                </a:cubicBezTo>
                <a:cubicBezTo>
                  <a:pt x="6083300" y="6931025"/>
                  <a:pt x="6120418" y="6937264"/>
                  <a:pt x="6153150" y="6924675"/>
                </a:cubicBezTo>
                <a:cubicBezTo>
                  <a:pt x="6166403" y="6919578"/>
                  <a:pt x="6171747" y="6900767"/>
                  <a:pt x="6172200" y="6886575"/>
                </a:cubicBezTo>
                <a:cubicBezTo>
                  <a:pt x="6209248" y="5725732"/>
                  <a:pt x="6150256" y="6344011"/>
                  <a:pt x="6191250" y="5934075"/>
                </a:cubicBezTo>
                <a:cubicBezTo>
                  <a:pt x="6197736" y="4870427"/>
                  <a:pt x="6069400" y="3796177"/>
                  <a:pt x="6219825" y="2743200"/>
                </a:cubicBezTo>
                <a:cubicBezTo>
                  <a:pt x="6216650" y="1905000"/>
                  <a:pt x="6216486" y="1066783"/>
                  <a:pt x="6210300" y="228600"/>
                </a:cubicBezTo>
                <a:cubicBezTo>
                  <a:pt x="6209796" y="160252"/>
                  <a:pt x="6197266" y="166940"/>
                  <a:pt x="6181725" y="104775"/>
                </a:cubicBezTo>
                <a:cubicBezTo>
                  <a:pt x="6177041" y="86039"/>
                  <a:pt x="6181782" y="64393"/>
                  <a:pt x="6172200" y="47625"/>
                </a:cubicBezTo>
                <a:cubicBezTo>
                  <a:pt x="6165610" y="36092"/>
                  <a:pt x="6116637" y="0"/>
                  <a:pt x="609600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9" name="Group 188"/>
          <p:cNvGrpSpPr/>
          <p:nvPr/>
        </p:nvGrpSpPr>
        <p:grpSpPr>
          <a:xfrm>
            <a:off x="4628122" y="3058440"/>
            <a:ext cx="4533696" cy="2064953"/>
            <a:chOff x="4628122" y="3058440"/>
            <a:chExt cx="4533696" cy="2064953"/>
          </a:xfrm>
        </p:grpSpPr>
        <p:sp>
          <p:nvSpPr>
            <p:cNvPr id="190" name="Freeform 189"/>
            <p:cNvSpPr/>
            <p:nvPr/>
          </p:nvSpPr>
          <p:spPr>
            <a:xfrm rot="10800000">
              <a:off x="5546916" y="3197800"/>
              <a:ext cx="603822" cy="138275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  <a:gd name="connsiteX0" fmla="*/ 528013 w 605765"/>
                <a:gd name="connsiteY0" fmla="*/ 7328 h 130443"/>
                <a:gd name="connsiteX1" fmla="*/ 307714 w 605765"/>
                <a:gd name="connsiteY1" fmla="*/ 13808 h 130443"/>
                <a:gd name="connsiteX2" fmla="*/ 139251 w 605765"/>
                <a:gd name="connsiteY2" fmla="*/ 26767 h 130443"/>
                <a:gd name="connsiteX3" fmla="*/ 126292 w 605765"/>
                <a:gd name="connsiteY3" fmla="*/ 39727 h 130443"/>
                <a:gd name="connsiteX4" fmla="*/ 113334 w 605765"/>
                <a:gd name="connsiteY4" fmla="*/ 59166 h 130443"/>
                <a:gd name="connsiteX5" fmla="*/ 74457 w 605765"/>
                <a:gd name="connsiteY5" fmla="*/ 78605 h 130443"/>
                <a:gd name="connsiteX6" fmla="*/ 61499 w 605765"/>
                <a:gd name="connsiteY6" fmla="*/ 91565 h 130443"/>
                <a:gd name="connsiteX7" fmla="*/ 2243 w 605765"/>
                <a:gd name="connsiteY7" fmla="*/ 81375 h 130443"/>
                <a:gd name="connsiteX8" fmla="*/ 61499 w 605765"/>
                <a:gd name="connsiteY8" fmla="*/ 130443 h 130443"/>
                <a:gd name="connsiteX9" fmla="*/ 158689 w 605765"/>
                <a:gd name="connsiteY9" fmla="*/ 123963 h 130443"/>
                <a:gd name="connsiteX10" fmla="*/ 178127 w 605765"/>
                <a:gd name="connsiteY10" fmla="*/ 104524 h 130443"/>
                <a:gd name="connsiteX11" fmla="*/ 197565 w 605765"/>
                <a:gd name="connsiteY11" fmla="*/ 98044 h 130443"/>
                <a:gd name="connsiteX12" fmla="*/ 236441 w 605765"/>
                <a:gd name="connsiteY12" fmla="*/ 78605 h 130443"/>
                <a:gd name="connsiteX13" fmla="*/ 314194 w 605765"/>
                <a:gd name="connsiteY13" fmla="*/ 98044 h 130443"/>
                <a:gd name="connsiteX14" fmla="*/ 353070 w 605765"/>
                <a:gd name="connsiteY14" fmla="*/ 111004 h 130443"/>
                <a:gd name="connsiteX15" fmla="*/ 404905 w 605765"/>
                <a:gd name="connsiteY15" fmla="*/ 104524 h 130443"/>
                <a:gd name="connsiteX16" fmla="*/ 443781 w 605765"/>
                <a:gd name="connsiteY16" fmla="*/ 91565 h 130443"/>
                <a:gd name="connsiteX17" fmla="*/ 521533 w 605765"/>
                <a:gd name="connsiteY17" fmla="*/ 65646 h 130443"/>
                <a:gd name="connsiteX18" fmla="*/ 540972 w 605765"/>
                <a:gd name="connsiteY18" fmla="*/ 59166 h 130443"/>
                <a:gd name="connsiteX19" fmla="*/ 560410 w 605765"/>
                <a:gd name="connsiteY19" fmla="*/ 52686 h 130443"/>
                <a:gd name="connsiteX20" fmla="*/ 605765 w 605765"/>
                <a:gd name="connsiteY20" fmla="*/ 39727 h 130443"/>
                <a:gd name="connsiteX21" fmla="*/ 573368 w 605765"/>
                <a:gd name="connsiteY21" fmla="*/ 13808 h 130443"/>
                <a:gd name="connsiteX22" fmla="*/ 560410 w 605765"/>
                <a:gd name="connsiteY22" fmla="*/ 848 h 130443"/>
                <a:gd name="connsiteX23" fmla="*/ 528013 w 605765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78605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91816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427 h 130923"/>
                <a:gd name="connsiteX1" fmla="*/ 303390 w 603822"/>
                <a:gd name="connsiteY1" fmla="*/ 0 h 130923"/>
                <a:gd name="connsiteX2" fmla="*/ 137308 w 603822"/>
                <a:gd name="connsiteY2" fmla="*/ 27247 h 130923"/>
                <a:gd name="connsiteX3" fmla="*/ 124349 w 603822"/>
                <a:gd name="connsiteY3" fmla="*/ 40207 h 130923"/>
                <a:gd name="connsiteX4" fmla="*/ 111391 w 603822"/>
                <a:gd name="connsiteY4" fmla="*/ 54883 h 130923"/>
                <a:gd name="connsiteX5" fmla="*/ 72514 w 603822"/>
                <a:gd name="connsiteY5" fmla="*/ 64797 h 130923"/>
                <a:gd name="connsiteX6" fmla="*/ 38125 w 603822"/>
                <a:gd name="connsiteY6" fmla="*/ 65851 h 130923"/>
                <a:gd name="connsiteX7" fmla="*/ 300 w 603822"/>
                <a:gd name="connsiteY7" fmla="*/ 81855 h 130923"/>
                <a:gd name="connsiteX8" fmla="*/ 59556 w 603822"/>
                <a:gd name="connsiteY8" fmla="*/ 130923 h 130923"/>
                <a:gd name="connsiteX9" fmla="*/ 156746 w 603822"/>
                <a:gd name="connsiteY9" fmla="*/ 124443 h 130923"/>
                <a:gd name="connsiteX10" fmla="*/ 176184 w 603822"/>
                <a:gd name="connsiteY10" fmla="*/ 105004 h 130923"/>
                <a:gd name="connsiteX11" fmla="*/ 195622 w 603822"/>
                <a:gd name="connsiteY11" fmla="*/ 98524 h 130923"/>
                <a:gd name="connsiteX12" fmla="*/ 234498 w 603822"/>
                <a:gd name="connsiteY12" fmla="*/ 79085 h 130923"/>
                <a:gd name="connsiteX13" fmla="*/ 290820 w 603822"/>
                <a:gd name="connsiteY13" fmla="*/ 86618 h 130923"/>
                <a:gd name="connsiteX14" fmla="*/ 351127 w 603822"/>
                <a:gd name="connsiteY14" fmla="*/ 111484 h 130923"/>
                <a:gd name="connsiteX15" fmla="*/ 402962 w 603822"/>
                <a:gd name="connsiteY15" fmla="*/ 105004 h 130923"/>
                <a:gd name="connsiteX16" fmla="*/ 441838 w 603822"/>
                <a:gd name="connsiteY16" fmla="*/ 77757 h 130923"/>
                <a:gd name="connsiteX17" fmla="*/ 519590 w 603822"/>
                <a:gd name="connsiteY17" fmla="*/ 66126 h 130923"/>
                <a:gd name="connsiteX18" fmla="*/ 539029 w 603822"/>
                <a:gd name="connsiteY18" fmla="*/ 59646 h 130923"/>
                <a:gd name="connsiteX19" fmla="*/ 558467 w 603822"/>
                <a:gd name="connsiteY19" fmla="*/ 53166 h 130923"/>
                <a:gd name="connsiteX20" fmla="*/ 603822 w 603822"/>
                <a:gd name="connsiteY20" fmla="*/ 40207 h 130923"/>
                <a:gd name="connsiteX21" fmla="*/ 571425 w 603822"/>
                <a:gd name="connsiteY21" fmla="*/ 14288 h 130923"/>
                <a:gd name="connsiteX22" fmla="*/ 558467 w 603822"/>
                <a:gd name="connsiteY22" fmla="*/ 1328 h 130923"/>
                <a:gd name="connsiteX23" fmla="*/ 478445 w 603822"/>
                <a:gd name="connsiteY23" fmla="*/ 5427 h 130923"/>
                <a:gd name="connsiteX0" fmla="*/ 478445 w 603822"/>
                <a:gd name="connsiteY0" fmla="*/ 12779 h 138275"/>
                <a:gd name="connsiteX1" fmla="*/ 303390 w 603822"/>
                <a:gd name="connsiteY1" fmla="*/ 7352 h 138275"/>
                <a:gd name="connsiteX2" fmla="*/ 137308 w 603822"/>
                <a:gd name="connsiteY2" fmla="*/ 34599 h 138275"/>
                <a:gd name="connsiteX3" fmla="*/ 124349 w 603822"/>
                <a:gd name="connsiteY3" fmla="*/ 47559 h 138275"/>
                <a:gd name="connsiteX4" fmla="*/ 111391 w 603822"/>
                <a:gd name="connsiteY4" fmla="*/ 62235 h 138275"/>
                <a:gd name="connsiteX5" fmla="*/ 72514 w 603822"/>
                <a:gd name="connsiteY5" fmla="*/ 72149 h 138275"/>
                <a:gd name="connsiteX6" fmla="*/ 38125 w 603822"/>
                <a:gd name="connsiteY6" fmla="*/ 73203 h 138275"/>
                <a:gd name="connsiteX7" fmla="*/ 300 w 603822"/>
                <a:gd name="connsiteY7" fmla="*/ 89207 h 138275"/>
                <a:gd name="connsiteX8" fmla="*/ 59556 w 603822"/>
                <a:gd name="connsiteY8" fmla="*/ 138275 h 138275"/>
                <a:gd name="connsiteX9" fmla="*/ 156746 w 603822"/>
                <a:gd name="connsiteY9" fmla="*/ 131795 h 138275"/>
                <a:gd name="connsiteX10" fmla="*/ 176184 w 603822"/>
                <a:gd name="connsiteY10" fmla="*/ 112356 h 138275"/>
                <a:gd name="connsiteX11" fmla="*/ 195622 w 603822"/>
                <a:gd name="connsiteY11" fmla="*/ 105876 h 138275"/>
                <a:gd name="connsiteX12" fmla="*/ 234498 w 603822"/>
                <a:gd name="connsiteY12" fmla="*/ 86437 h 138275"/>
                <a:gd name="connsiteX13" fmla="*/ 290820 w 603822"/>
                <a:gd name="connsiteY13" fmla="*/ 93970 h 138275"/>
                <a:gd name="connsiteX14" fmla="*/ 351127 w 603822"/>
                <a:gd name="connsiteY14" fmla="*/ 118836 h 138275"/>
                <a:gd name="connsiteX15" fmla="*/ 402962 w 603822"/>
                <a:gd name="connsiteY15" fmla="*/ 112356 h 138275"/>
                <a:gd name="connsiteX16" fmla="*/ 441838 w 603822"/>
                <a:gd name="connsiteY16" fmla="*/ 85109 h 138275"/>
                <a:gd name="connsiteX17" fmla="*/ 519590 w 603822"/>
                <a:gd name="connsiteY17" fmla="*/ 73478 h 138275"/>
                <a:gd name="connsiteX18" fmla="*/ 539029 w 603822"/>
                <a:gd name="connsiteY18" fmla="*/ 66998 h 138275"/>
                <a:gd name="connsiteX19" fmla="*/ 558467 w 603822"/>
                <a:gd name="connsiteY19" fmla="*/ 60518 h 138275"/>
                <a:gd name="connsiteX20" fmla="*/ 603822 w 603822"/>
                <a:gd name="connsiteY20" fmla="*/ 47559 h 138275"/>
                <a:gd name="connsiteX21" fmla="*/ 571425 w 603822"/>
                <a:gd name="connsiteY21" fmla="*/ 21640 h 138275"/>
                <a:gd name="connsiteX22" fmla="*/ 558467 w 603822"/>
                <a:gd name="connsiteY22" fmla="*/ 8680 h 138275"/>
                <a:gd name="connsiteX23" fmla="*/ 478445 w 603822"/>
                <a:gd name="connsiteY23" fmla="*/ 12779 h 13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03822" h="138275">
                  <a:moveTo>
                    <a:pt x="478445" y="12779"/>
                  </a:moveTo>
                  <a:cubicBezTo>
                    <a:pt x="435932" y="12558"/>
                    <a:pt x="359689" y="22800"/>
                    <a:pt x="303390" y="7352"/>
                  </a:cubicBezTo>
                  <a:cubicBezTo>
                    <a:pt x="229865" y="-12823"/>
                    <a:pt x="203314" y="12595"/>
                    <a:pt x="137308" y="34599"/>
                  </a:cubicBezTo>
                  <a:cubicBezTo>
                    <a:pt x="132988" y="38919"/>
                    <a:pt x="128669" y="42953"/>
                    <a:pt x="124349" y="47559"/>
                  </a:cubicBezTo>
                  <a:cubicBezTo>
                    <a:pt x="120030" y="52165"/>
                    <a:pt x="120030" y="58137"/>
                    <a:pt x="111391" y="62235"/>
                  </a:cubicBezTo>
                  <a:cubicBezTo>
                    <a:pt x="102752" y="66333"/>
                    <a:pt x="88323" y="66879"/>
                    <a:pt x="72514" y="72149"/>
                  </a:cubicBezTo>
                  <a:cubicBezTo>
                    <a:pt x="68195" y="76469"/>
                    <a:pt x="50161" y="70360"/>
                    <a:pt x="38125" y="73203"/>
                  </a:cubicBezTo>
                  <a:cubicBezTo>
                    <a:pt x="26089" y="76046"/>
                    <a:pt x="-3272" y="78362"/>
                    <a:pt x="300" y="89207"/>
                  </a:cubicBezTo>
                  <a:cubicBezTo>
                    <a:pt x="3872" y="100052"/>
                    <a:pt x="49349" y="134872"/>
                    <a:pt x="59556" y="138275"/>
                  </a:cubicBezTo>
                  <a:cubicBezTo>
                    <a:pt x="91953" y="136115"/>
                    <a:pt x="125051" y="138839"/>
                    <a:pt x="156746" y="131795"/>
                  </a:cubicBezTo>
                  <a:cubicBezTo>
                    <a:pt x="165691" y="129807"/>
                    <a:pt x="168560" y="117439"/>
                    <a:pt x="176184" y="112356"/>
                  </a:cubicBezTo>
                  <a:cubicBezTo>
                    <a:pt x="181867" y="108567"/>
                    <a:pt x="189513" y="108931"/>
                    <a:pt x="195622" y="105876"/>
                  </a:cubicBezTo>
                  <a:cubicBezTo>
                    <a:pt x="245864" y="80754"/>
                    <a:pt x="185640" y="102725"/>
                    <a:pt x="234498" y="86437"/>
                  </a:cubicBezTo>
                  <a:cubicBezTo>
                    <a:pt x="360339" y="100421"/>
                    <a:pt x="226542" y="79423"/>
                    <a:pt x="290820" y="93970"/>
                  </a:cubicBezTo>
                  <a:cubicBezTo>
                    <a:pt x="304143" y="96985"/>
                    <a:pt x="332437" y="115772"/>
                    <a:pt x="351127" y="118836"/>
                  </a:cubicBezTo>
                  <a:cubicBezTo>
                    <a:pt x="369817" y="121900"/>
                    <a:pt x="387844" y="117977"/>
                    <a:pt x="402962" y="112356"/>
                  </a:cubicBezTo>
                  <a:cubicBezTo>
                    <a:pt x="418080" y="106735"/>
                    <a:pt x="428879" y="89429"/>
                    <a:pt x="441838" y="85109"/>
                  </a:cubicBezTo>
                  <a:lnTo>
                    <a:pt x="519590" y="73478"/>
                  </a:lnTo>
                  <a:lnTo>
                    <a:pt x="539029" y="66998"/>
                  </a:lnTo>
                  <a:cubicBezTo>
                    <a:pt x="545508" y="64838"/>
                    <a:pt x="551841" y="62175"/>
                    <a:pt x="558467" y="60518"/>
                  </a:cubicBezTo>
                  <a:cubicBezTo>
                    <a:pt x="591010" y="52381"/>
                    <a:pt x="575936" y="56854"/>
                    <a:pt x="603822" y="47559"/>
                  </a:cubicBezTo>
                  <a:cubicBezTo>
                    <a:pt x="578010" y="8838"/>
                    <a:pt x="606201" y="42507"/>
                    <a:pt x="571425" y="21640"/>
                  </a:cubicBezTo>
                  <a:cubicBezTo>
                    <a:pt x="566187" y="18497"/>
                    <a:pt x="564457" y="9878"/>
                    <a:pt x="558467" y="8680"/>
                  </a:cubicBezTo>
                  <a:cubicBezTo>
                    <a:pt x="541524" y="5291"/>
                    <a:pt x="520958" y="13000"/>
                    <a:pt x="478445" y="1277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Freeform 190"/>
            <p:cNvSpPr/>
            <p:nvPr/>
          </p:nvSpPr>
          <p:spPr>
            <a:xfrm rot="21244323">
              <a:off x="4934246" y="3279615"/>
              <a:ext cx="843753" cy="198456"/>
            </a:xfrm>
            <a:custGeom>
              <a:avLst/>
              <a:gdLst>
                <a:gd name="connsiteX0" fmla="*/ 79188 w 843753"/>
                <a:gd name="connsiteY0" fmla="*/ 6799 h 240069"/>
                <a:gd name="connsiteX1" fmla="*/ 267089 w 843753"/>
                <a:gd name="connsiteY1" fmla="*/ 19758 h 240069"/>
                <a:gd name="connsiteX2" fmla="*/ 312445 w 843753"/>
                <a:gd name="connsiteY2" fmla="*/ 32717 h 240069"/>
                <a:gd name="connsiteX3" fmla="*/ 364280 w 843753"/>
                <a:gd name="connsiteY3" fmla="*/ 45677 h 240069"/>
                <a:gd name="connsiteX4" fmla="*/ 409635 w 843753"/>
                <a:gd name="connsiteY4" fmla="*/ 71596 h 240069"/>
                <a:gd name="connsiteX5" fmla="*/ 435553 w 843753"/>
                <a:gd name="connsiteY5" fmla="*/ 91035 h 240069"/>
                <a:gd name="connsiteX6" fmla="*/ 467950 w 843753"/>
                <a:gd name="connsiteY6" fmla="*/ 97515 h 240069"/>
                <a:gd name="connsiteX7" fmla="*/ 500346 w 843753"/>
                <a:gd name="connsiteY7" fmla="*/ 110474 h 240069"/>
                <a:gd name="connsiteX8" fmla="*/ 519785 w 843753"/>
                <a:gd name="connsiteY8" fmla="*/ 116954 h 240069"/>
                <a:gd name="connsiteX9" fmla="*/ 552181 w 843753"/>
                <a:gd name="connsiteY9" fmla="*/ 129914 h 240069"/>
                <a:gd name="connsiteX10" fmla="*/ 701207 w 843753"/>
                <a:gd name="connsiteY10" fmla="*/ 136393 h 240069"/>
                <a:gd name="connsiteX11" fmla="*/ 830794 w 843753"/>
                <a:gd name="connsiteY11" fmla="*/ 142873 h 240069"/>
                <a:gd name="connsiteX12" fmla="*/ 843753 w 843753"/>
                <a:gd name="connsiteY12" fmla="*/ 155833 h 240069"/>
                <a:gd name="connsiteX13" fmla="*/ 791918 w 843753"/>
                <a:gd name="connsiteY13" fmla="*/ 188231 h 240069"/>
                <a:gd name="connsiteX14" fmla="*/ 772480 w 843753"/>
                <a:gd name="connsiteY14" fmla="*/ 194711 h 240069"/>
                <a:gd name="connsiteX15" fmla="*/ 753042 w 843753"/>
                <a:gd name="connsiteY15" fmla="*/ 207671 h 240069"/>
                <a:gd name="connsiteX16" fmla="*/ 701207 w 843753"/>
                <a:gd name="connsiteY16" fmla="*/ 220630 h 240069"/>
                <a:gd name="connsiteX17" fmla="*/ 655851 w 843753"/>
                <a:gd name="connsiteY17" fmla="*/ 233590 h 240069"/>
                <a:gd name="connsiteX18" fmla="*/ 616975 w 843753"/>
                <a:gd name="connsiteY18" fmla="*/ 240069 h 240069"/>
                <a:gd name="connsiteX19" fmla="*/ 493867 w 843753"/>
                <a:gd name="connsiteY19" fmla="*/ 233590 h 240069"/>
                <a:gd name="connsiteX20" fmla="*/ 474429 w 843753"/>
                <a:gd name="connsiteY20" fmla="*/ 220630 h 240069"/>
                <a:gd name="connsiteX21" fmla="*/ 454991 w 843753"/>
                <a:gd name="connsiteY21" fmla="*/ 214150 h 240069"/>
                <a:gd name="connsiteX22" fmla="*/ 422594 w 843753"/>
                <a:gd name="connsiteY22" fmla="*/ 188231 h 240069"/>
                <a:gd name="connsiteX23" fmla="*/ 403156 w 843753"/>
                <a:gd name="connsiteY23" fmla="*/ 175272 h 240069"/>
                <a:gd name="connsiteX24" fmla="*/ 390197 w 843753"/>
                <a:gd name="connsiteY24" fmla="*/ 162312 h 240069"/>
                <a:gd name="connsiteX25" fmla="*/ 351321 w 843753"/>
                <a:gd name="connsiteY25" fmla="*/ 136393 h 240069"/>
                <a:gd name="connsiteX26" fmla="*/ 331883 w 843753"/>
                <a:gd name="connsiteY26" fmla="*/ 123434 h 240069"/>
                <a:gd name="connsiteX27" fmla="*/ 305966 w 843753"/>
                <a:gd name="connsiteY27" fmla="*/ 116954 h 240069"/>
                <a:gd name="connsiteX28" fmla="*/ 267089 w 843753"/>
                <a:gd name="connsiteY28" fmla="*/ 103995 h 240069"/>
                <a:gd name="connsiteX29" fmla="*/ 247651 w 843753"/>
                <a:gd name="connsiteY29" fmla="*/ 97515 h 240069"/>
                <a:gd name="connsiteX30" fmla="*/ 202296 w 843753"/>
                <a:gd name="connsiteY30" fmla="*/ 84555 h 240069"/>
                <a:gd name="connsiteX31" fmla="*/ 143982 w 843753"/>
                <a:gd name="connsiteY31" fmla="*/ 71596 h 240069"/>
                <a:gd name="connsiteX32" fmla="*/ 118064 w 843753"/>
                <a:gd name="connsiteY32" fmla="*/ 65116 h 240069"/>
                <a:gd name="connsiteX33" fmla="*/ 46791 w 843753"/>
                <a:gd name="connsiteY33" fmla="*/ 58636 h 240069"/>
                <a:gd name="connsiteX34" fmla="*/ 20874 w 843753"/>
                <a:gd name="connsiteY34" fmla="*/ 52157 h 240069"/>
                <a:gd name="connsiteX35" fmla="*/ 1436 w 843753"/>
                <a:gd name="connsiteY35" fmla="*/ 45677 h 240069"/>
                <a:gd name="connsiteX36" fmla="*/ 7915 w 843753"/>
                <a:gd name="connsiteY36" fmla="*/ 6799 h 240069"/>
                <a:gd name="connsiteX37" fmla="*/ 27353 w 843753"/>
                <a:gd name="connsiteY37" fmla="*/ 319 h 240069"/>
                <a:gd name="connsiteX38" fmla="*/ 79188 w 843753"/>
                <a:gd name="connsiteY38" fmla="*/ 6799 h 2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843753" h="240069">
                  <a:moveTo>
                    <a:pt x="79188" y="6799"/>
                  </a:moveTo>
                  <a:cubicBezTo>
                    <a:pt x="119144" y="10039"/>
                    <a:pt x="196393" y="476"/>
                    <a:pt x="267089" y="19758"/>
                  </a:cubicBezTo>
                  <a:cubicBezTo>
                    <a:pt x="282259" y="23895"/>
                    <a:pt x="297252" y="28665"/>
                    <a:pt x="312445" y="32717"/>
                  </a:cubicBezTo>
                  <a:cubicBezTo>
                    <a:pt x="329654" y="37306"/>
                    <a:pt x="364280" y="45677"/>
                    <a:pt x="364280" y="45677"/>
                  </a:cubicBezTo>
                  <a:cubicBezTo>
                    <a:pt x="458229" y="116143"/>
                    <a:pt x="340381" y="32020"/>
                    <a:pt x="409635" y="71596"/>
                  </a:cubicBezTo>
                  <a:cubicBezTo>
                    <a:pt x="419011" y="76954"/>
                    <a:pt x="425685" y="86649"/>
                    <a:pt x="435553" y="91035"/>
                  </a:cubicBezTo>
                  <a:cubicBezTo>
                    <a:pt x="445617" y="95508"/>
                    <a:pt x="457402" y="94350"/>
                    <a:pt x="467950" y="97515"/>
                  </a:cubicBezTo>
                  <a:cubicBezTo>
                    <a:pt x="479090" y="100857"/>
                    <a:pt x="489456" y="106390"/>
                    <a:pt x="500346" y="110474"/>
                  </a:cubicBezTo>
                  <a:cubicBezTo>
                    <a:pt x="506741" y="112872"/>
                    <a:pt x="513390" y="114556"/>
                    <a:pt x="519785" y="116954"/>
                  </a:cubicBezTo>
                  <a:cubicBezTo>
                    <a:pt x="530675" y="121038"/>
                    <a:pt x="540616" y="128675"/>
                    <a:pt x="552181" y="129914"/>
                  </a:cubicBezTo>
                  <a:cubicBezTo>
                    <a:pt x="601620" y="135211"/>
                    <a:pt x="651538" y="134083"/>
                    <a:pt x="701207" y="136393"/>
                  </a:cubicBezTo>
                  <a:lnTo>
                    <a:pt x="830794" y="142873"/>
                  </a:lnTo>
                  <a:cubicBezTo>
                    <a:pt x="835114" y="147193"/>
                    <a:pt x="843753" y="149724"/>
                    <a:pt x="843753" y="155833"/>
                  </a:cubicBezTo>
                  <a:cubicBezTo>
                    <a:pt x="843753" y="179792"/>
                    <a:pt x="802161" y="184816"/>
                    <a:pt x="791918" y="188231"/>
                  </a:cubicBezTo>
                  <a:cubicBezTo>
                    <a:pt x="785439" y="190391"/>
                    <a:pt x="778163" y="190922"/>
                    <a:pt x="772480" y="194711"/>
                  </a:cubicBezTo>
                  <a:cubicBezTo>
                    <a:pt x="766001" y="199031"/>
                    <a:pt x="760361" y="205010"/>
                    <a:pt x="753042" y="207671"/>
                  </a:cubicBezTo>
                  <a:cubicBezTo>
                    <a:pt x="736304" y="213758"/>
                    <a:pt x="718103" y="214997"/>
                    <a:pt x="701207" y="220630"/>
                  </a:cubicBezTo>
                  <a:cubicBezTo>
                    <a:pt x="682681" y="226806"/>
                    <a:pt x="676190" y="229522"/>
                    <a:pt x="655851" y="233590"/>
                  </a:cubicBezTo>
                  <a:cubicBezTo>
                    <a:pt x="642969" y="236166"/>
                    <a:pt x="629934" y="237909"/>
                    <a:pt x="616975" y="240069"/>
                  </a:cubicBezTo>
                  <a:cubicBezTo>
                    <a:pt x="575939" y="237909"/>
                    <a:pt x="534583" y="239142"/>
                    <a:pt x="493867" y="233590"/>
                  </a:cubicBezTo>
                  <a:cubicBezTo>
                    <a:pt x="486151" y="232538"/>
                    <a:pt x="481394" y="224113"/>
                    <a:pt x="474429" y="220630"/>
                  </a:cubicBezTo>
                  <a:cubicBezTo>
                    <a:pt x="468320" y="217575"/>
                    <a:pt x="461100" y="217205"/>
                    <a:pt x="454991" y="214150"/>
                  </a:cubicBezTo>
                  <a:cubicBezTo>
                    <a:pt x="428398" y="200853"/>
                    <a:pt x="442685" y="204304"/>
                    <a:pt x="422594" y="188231"/>
                  </a:cubicBezTo>
                  <a:cubicBezTo>
                    <a:pt x="416513" y="183366"/>
                    <a:pt x="409237" y="180137"/>
                    <a:pt x="403156" y="175272"/>
                  </a:cubicBezTo>
                  <a:cubicBezTo>
                    <a:pt x="398386" y="171456"/>
                    <a:pt x="395084" y="165978"/>
                    <a:pt x="390197" y="162312"/>
                  </a:cubicBezTo>
                  <a:cubicBezTo>
                    <a:pt x="377738" y="152967"/>
                    <a:pt x="364280" y="145033"/>
                    <a:pt x="351321" y="136393"/>
                  </a:cubicBezTo>
                  <a:cubicBezTo>
                    <a:pt x="344842" y="132073"/>
                    <a:pt x="339438" y="125323"/>
                    <a:pt x="331883" y="123434"/>
                  </a:cubicBezTo>
                  <a:cubicBezTo>
                    <a:pt x="323244" y="121274"/>
                    <a:pt x="314495" y="119513"/>
                    <a:pt x="305966" y="116954"/>
                  </a:cubicBezTo>
                  <a:cubicBezTo>
                    <a:pt x="292882" y="113029"/>
                    <a:pt x="280048" y="108315"/>
                    <a:pt x="267089" y="103995"/>
                  </a:cubicBezTo>
                  <a:cubicBezTo>
                    <a:pt x="260610" y="101835"/>
                    <a:pt x="254277" y="99172"/>
                    <a:pt x="247651" y="97515"/>
                  </a:cubicBezTo>
                  <a:cubicBezTo>
                    <a:pt x="166564" y="77241"/>
                    <a:pt x="267414" y="103160"/>
                    <a:pt x="202296" y="84555"/>
                  </a:cubicBezTo>
                  <a:cubicBezTo>
                    <a:pt x="174659" y="76659"/>
                    <a:pt x="174024" y="78273"/>
                    <a:pt x="143982" y="71596"/>
                  </a:cubicBezTo>
                  <a:cubicBezTo>
                    <a:pt x="135289" y="69664"/>
                    <a:pt x="126891" y="66293"/>
                    <a:pt x="118064" y="65116"/>
                  </a:cubicBezTo>
                  <a:cubicBezTo>
                    <a:pt x="94418" y="61963"/>
                    <a:pt x="70549" y="60796"/>
                    <a:pt x="46791" y="58636"/>
                  </a:cubicBezTo>
                  <a:cubicBezTo>
                    <a:pt x="38152" y="56476"/>
                    <a:pt x="29436" y="54603"/>
                    <a:pt x="20874" y="52157"/>
                  </a:cubicBezTo>
                  <a:cubicBezTo>
                    <a:pt x="14307" y="50281"/>
                    <a:pt x="3312" y="52244"/>
                    <a:pt x="1436" y="45677"/>
                  </a:cubicBezTo>
                  <a:cubicBezTo>
                    <a:pt x="-2173" y="33044"/>
                    <a:pt x="1397" y="18206"/>
                    <a:pt x="7915" y="6799"/>
                  </a:cubicBezTo>
                  <a:cubicBezTo>
                    <a:pt x="11303" y="869"/>
                    <a:pt x="20547" y="886"/>
                    <a:pt x="27353" y="319"/>
                  </a:cubicBezTo>
                  <a:cubicBezTo>
                    <a:pt x="46724" y="-1295"/>
                    <a:pt x="39232" y="3559"/>
                    <a:pt x="79188" y="679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92" name="Group 191"/>
            <p:cNvGrpSpPr/>
            <p:nvPr/>
          </p:nvGrpSpPr>
          <p:grpSpPr>
            <a:xfrm>
              <a:off x="6051522" y="3058440"/>
              <a:ext cx="3110296" cy="2064953"/>
              <a:chOff x="6051522" y="3058440"/>
              <a:chExt cx="3110296" cy="2064953"/>
            </a:xfrm>
            <a:solidFill>
              <a:srgbClr val="E8DCD1"/>
            </a:solid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95" name="Freeform 194"/>
              <p:cNvSpPr/>
              <p:nvPr/>
            </p:nvSpPr>
            <p:spPr>
              <a:xfrm>
                <a:off x="7736117" y="3304670"/>
                <a:ext cx="1425701" cy="1818723"/>
              </a:xfrm>
              <a:custGeom>
                <a:avLst/>
                <a:gdLst>
                  <a:gd name="connsiteX0" fmla="*/ 1360908 w 1425701"/>
                  <a:gd name="connsiteY0" fmla="*/ 1814328 h 1818723"/>
                  <a:gd name="connsiteX1" fmla="*/ 1373866 w 1425701"/>
                  <a:gd name="connsiteY1" fmla="*/ 1730092 h 1818723"/>
                  <a:gd name="connsiteX2" fmla="*/ 1380346 w 1425701"/>
                  <a:gd name="connsiteY2" fmla="*/ 1606977 h 1818723"/>
                  <a:gd name="connsiteX3" fmla="*/ 1373866 w 1425701"/>
                  <a:gd name="connsiteY3" fmla="*/ 1270030 h 1818723"/>
                  <a:gd name="connsiteX4" fmla="*/ 1367387 w 1425701"/>
                  <a:gd name="connsiteY4" fmla="*/ 1244111 h 1818723"/>
                  <a:gd name="connsiteX5" fmla="*/ 1360908 w 1425701"/>
                  <a:gd name="connsiteY5" fmla="*/ 1153394 h 1818723"/>
                  <a:gd name="connsiteX6" fmla="*/ 1347949 w 1425701"/>
                  <a:gd name="connsiteY6" fmla="*/ 1062678 h 1818723"/>
                  <a:gd name="connsiteX7" fmla="*/ 1367387 w 1425701"/>
                  <a:gd name="connsiteY7" fmla="*/ 673893 h 1818723"/>
                  <a:gd name="connsiteX8" fmla="*/ 1380346 w 1425701"/>
                  <a:gd name="connsiteY8" fmla="*/ 628535 h 1818723"/>
                  <a:gd name="connsiteX9" fmla="*/ 1386825 w 1425701"/>
                  <a:gd name="connsiteY9" fmla="*/ 596136 h 1818723"/>
                  <a:gd name="connsiteX10" fmla="*/ 1412743 w 1425701"/>
                  <a:gd name="connsiteY10" fmla="*/ 531339 h 1818723"/>
                  <a:gd name="connsiteX11" fmla="*/ 1425701 w 1425701"/>
                  <a:gd name="connsiteY11" fmla="*/ 479501 h 1818723"/>
                  <a:gd name="connsiteX12" fmla="*/ 1419222 w 1425701"/>
                  <a:gd name="connsiteY12" fmla="*/ 336947 h 1818723"/>
                  <a:gd name="connsiteX13" fmla="*/ 1412743 w 1425701"/>
                  <a:gd name="connsiteY13" fmla="*/ 317507 h 1818723"/>
                  <a:gd name="connsiteX14" fmla="*/ 1380346 w 1425701"/>
                  <a:gd name="connsiteY14" fmla="*/ 265669 h 1818723"/>
                  <a:gd name="connsiteX15" fmla="*/ 1367387 w 1425701"/>
                  <a:gd name="connsiteY15" fmla="*/ 246230 h 1818723"/>
                  <a:gd name="connsiteX16" fmla="*/ 1347949 w 1425701"/>
                  <a:gd name="connsiteY16" fmla="*/ 226791 h 1818723"/>
                  <a:gd name="connsiteX17" fmla="*/ 1322031 w 1425701"/>
                  <a:gd name="connsiteY17" fmla="*/ 187912 h 1818723"/>
                  <a:gd name="connsiteX18" fmla="*/ 1289635 w 1425701"/>
                  <a:gd name="connsiteY18" fmla="*/ 142554 h 1818723"/>
                  <a:gd name="connsiteX19" fmla="*/ 1276676 w 1425701"/>
                  <a:gd name="connsiteY19" fmla="*/ 123115 h 1818723"/>
                  <a:gd name="connsiteX20" fmla="*/ 1237800 w 1425701"/>
                  <a:gd name="connsiteY20" fmla="*/ 84237 h 1818723"/>
                  <a:gd name="connsiteX21" fmla="*/ 1205403 w 1425701"/>
                  <a:gd name="connsiteY21" fmla="*/ 58318 h 1818723"/>
                  <a:gd name="connsiteX22" fmla="*/ 1179485 w 1425701"/>
                  <a:gd name="connsiteY22" fmla="*/ 51838 h 1818723"/>
                  <a:gd name="connsiteX23" fmla="*/ 1108212 w 1425701"/>
                  <a:gd name="connsiteY23" fmla="*/ 32399 h 1818723"/>
                  <a:gd name="connsiteX24" fmla="*/ 687054 w 1425701"/>
                  <a:gd name="connsiteY24" fmla="*/ 25919 h 1818723"/>
                  <a:gd name="connsiteX25" fmla="*/ 648178 w 1425701"/>
                  <a:gd name="connsiteY25" fmla="*/ 6480 h 1818723"/>
                  <a:gd name="connsiteX26" fmla="*/ 628740 w 1425701"/>
                  <a:gd name="connsiteY26" fmla="*/ 0 h 1818723"/>
                  <a:gd name="connsiteX27" fmla="*/ 434359 w 1425701"/>
                  <a:gd name="connsiteY27" fmla="*/ 6480 h 1818723"/>
                  <a:gd name="connsiteX28" fmla="*/ 19680 w 1425701"/>
                  <a:gd name="connsiteY28" fmla="*/ 6480 h 1818723"/>
                  <a:gd name="connsiteX29" fmla="*/ 242 w 1425701"/>
                  <a:gd name="connsiteY29" fmla="*/ 12959 h 1818723"/>
                  <a:gd name="connsiteX30" fmla="*/ 13200 w 1425701"/>
                  <a:gd name="connsiteY30" fmla="*/ 25919 h 1818723"/>
                  <a:gd name="connsiteX31" fmla="*/ 32638 w 1425701"/>
                  <a:gd name="connsiteY31" fmla="*/ 38878 h 1818723"/>
                  <a:gd name="connsiteX32" fmla="*/ 162226 w 1425701"/>
                  <a:gd name="connsiteY32" fmla="*/ 45358 h 1818723"/>
                  <a:gd name="connsiteX33" fmla="*/ 550987 w 1425701"/>
                  <a:gd name="connsiteY33" fmla="*/ 51838 h 1818723"/>
                  <a:gd name="connsiteX34" fmla="*/ 589864 w 1425701"/>
                  <a:gd name="connsiteY34" fmla="*/ 77757 h 1818723"/>
                  <a:gd name="connsiteX35" fmla="*/ 609302 w 1425701"/>
                  <a:gd name="connsiteY35" fmla="*/ 90716 h 1818723"/>
                  <a:gd name="connsiteX36" fmla="*/ 641698 w 1425701"/>
                  <a:gd name="connsiteY36" fmla="*/ 116635 h 1818723"/>
                  <a:gd name="connsiteX37" fmla="*/ 680575 w 1425701"/>
                  <a:gd name="connsiteY37" fmla="*/ 142554 h 1818723"/>
                  <a:gd name="connsiteX38" fmla="*/ 719451 w 1425701"/>
                  <a:gd name="connsiteY38" fmla="*/ 174953 h 1818723"/>
                  <a:gd name="connsiteX39" fmla="*/ 738889 w 1425701"/>
                  <a:gd name="connsiteY39" fmla="*/ 181433 h 1818723"/>
                  <a:gd name="connsiteX40" fmla="*/ 764806 w 1425701"/>
                  <a:gd name="connsiteY40" fmla="*/ 194392 h 1818723"/>
                  <a:gd name="connsiteX41" fmla="*/ 920311 w 1425701"/>
                  <a:gd name="connsiteY41" fmla="*/ 187912 h 1818723"/>
                  <a:gd name="connsiteX42" fmla="*/ 965667 w 1425701"/>
                  <a:gd name="connsiteY42" fmla="*/ 174953 h 1818723"/>
                  <a:gd name="connsiteX43" fmla="*/ 991584 w 1425701"/>
                  <a:gd name="connsiteY43" fmla="*/ 168473 h 1818723"/>
                  <a:gd name="connsiteX44" fmla="*/ 1011022 w 1425701"/>
                  <a:gd name="connsiteY44" fmla="*/ 155514 h 1818723"/>
                  <a:gd name="connsiteX45" fmla="*/ 1082295 w 1425701"/>
                  <a:gd name="connsiteY45" fmla="*/ 136075 h 1818723"/>
                  <a:gd name="connsiteX46" fmla="*/ 1166527 w 1425701"/>
                  <a:gd name="connsiteY46" fmla="*/ 142554 h 1818723"/>
                  <a:gd name="connsiteX47" fmla="*/ 1179485 w 1425701"/>
                  <a:gd name="connsiteY47" fmla="*/ 155514 h 1818723"/>
                  <a:gd name="connsiteX48" fmla="*/ 1205403 w 1425701"/>
                  <a:gd name="connsiteY48" fmla="*/ 168473 h 1818723"/>
                  <a:gd name="connsiteX49" fmla="*/ 1257238 w 1425701"/>
                  <a:gd name="connsiteY49" fmla="*/ 220311 h 1818723"/>
                  <a:gd name="connsiteX50" fmla="*/ 1270197 w 1425701"/>
                  <a:gd name="connsiteY50" fmla="*/ 233271 h 1818723"/>
                  <a:gd name="connsiteX51" fmla="*/ 1296114 w 1425701"/>
                  <a:gd name="connsiteY51" fmla="*/ 278629 h 1818723"/>
                  <a:gd name="connsiteX52" fmla="*/ 1309073 w 1425701"/>
                  <a:gd name="connsiteY52" fmla="*/ 336947 h 1818723"/>
                  <a:gd name="connsiteX53" fmla="*/ 1315552 w 1425701"/>
                  <a:gd name="connsiteY53" fmla="*/ 362866 h 1818723"/>
                  <a:gd name="connsiteX54" fmla="*/ 1315552 w 1425701"/>
                  <a:gd name="connsiteY54" fmla="*/ 485981 h 1818723"/>
                  <a:gd name="connsiteX55" fmla="*/ 1302593 w 1425701"/>
                  <a:gd name="connsiteY55" fmla="*/ 511900 h 1818723"/>
                  <a:gd name="connsiteX56" fmla="*/ 1296114 w 1425701"/>
                  <a:gd name="connsiteY56" fmla="*/ 531339 h 1818723"/>
                  <a:gd name="connsiteX57" fmla="*/ 1283155 w 1425701"/>
                  <a:gd name="connsiteY57" fmla="*/ 602616 h 1818723"/>
                  <a:gd name="connsiteX58" fmla="*/ 1276676 w 1425701"/>
                  <a:gd name="connsiteY58" fmla="*/ 628535 h 1818723"/>
                  <a:gd name="connsiteX59" fmla="*/ 1270197 w 1425701"/>
                  <a:gd name="connsiteY59" fmla="*/ 667414 h 1818723"/>
                  <a:gd name="connsiteX60" fmla="*/ 1257238 w 1425701"/>
                  <a:gd name="connsiteY60" fmla="*/ 706292 h 1818723"/>
                  <a:gd name="connsiteX61" fmla="*/ 1250758 w 1425701"/>
                  <a:gd name="connsiteY61" fmla="*/ 732211 h 1818723"/>
                  <a:gd name="connsiteX62" fmla="*/ 1237800 w 1425701"/>
                  <a:gd name="connsiteY62" fmla="*/ 771090 h 1818723"/>
                  <a:gd name="connsiteX63" fmla="*/ 1237800 w 1425701"/>
                  <a:gd name="connsiteY63" fmla="*/ 1056198 h 1818723"/>
                  <a:gd name="connsiteX64" fmla="*/ 1250758 w 1425701"/>
                  <a:gd name="connsiteY64" fmla="*/ 1088597 h 1818723"/>
                  <a:gd name="connsiteX65" fmla="*/ 1257238 w 1425701"/>
                  <a:gd name="connsiteY65" fmla="*/ 1120996 h 1818723"/>
                  <a:gd name="connsiteX66" fmla="*/ 1276676 w 1425701"/>
                  <a:gd name="connsiteY66" fmla="*/ 1127476 h 1818723"/>
                  <a:gd name="connsiteX67" fmla="*/ 1283155 w 1425701"/>
                  <a:gd name="connsiteY67" fmla="*/ 1146915 h 1818723"/>
                  <a:gd name="connsiteX68" fmla="*/ 1296114 w 1425701"/>
                  <a:gd name="connsiteY68" fmla="*/ 1205232 h 1818723"/>
                  <a:gd name="connsiteX69" fmla="*/ 1309073 w 1425701"/>
                  <a:gd name="connsiteY69" fmla="*/ 1231151 h 1818723"/>
                  <a:gd name="connsiteX70" fmla="*/ 1309073 w 1425701"/>
                  <a:gd name="connsiteY70" fmla="*/ 1373706 h 1818723"/>
                  <a:gd name="connsiteX71" fmla="*/ 1289635 w 1425701"/>
                  <a:gd name="connsiteY71" fmla="*/ 1393145 h 1818723"/>
                  <a:gd name="connsiteX72" fmla="*/ 1289635 w 1425701"/>
                  <a:gd name="connsiteY72" fmla="*/ 1542179 h 1818723"/>
                  <a:gd name="connsiteX73" fmla="*/ 1302593 w 1425701"/>
                  <a:gd name="connsiteY73" fmla="*/ 1581058 h 1818723"/>
                  <a:gd name="connsiteX74" fmla="*/ 1309073 w 1425701"/>
                  <a:gd name="connsiteY74" fmla="*/ 1801369 h 1818723"/>
                  <a:gd name="connsiteX75" fmla="*/ 1328511 w 1425701"/>
                  <a:gd name="connsiteY75" fmla="*/ 1814328 h 1818723"/>
                  <a:gd name="connsiteX76" fmla="*/ 1354428 w 1425701"/>
                  <a:gd name="connsiteY76" fmla="*/ 1807849 h 1818723"/>
                  <a:gd name="connsiteX77" fmla="*/ 1360908 w 1425701"/>
                  <a:gd name="connsiteY77" fmla="*/ 1814328 h 1818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1425701" h="1818723">
                    <a:moveTo>
                      <a:pt x="1360908" y="1814328"/>
                    </a:moveTo>
                    <a:cubicBezTo>
                      <a:pt x="1364148" y="1801369"/>
                      <a:pt x="1372675" y="1745578"/>
                      <a:pt x="1373866" y="1730092"/>
                    </a:cubicBezTo>
                    <a:cubicBezTo>
                      <a:pt x="1377018" y="1689118"/>
                      <a:pt x="1378186" y="1648015"/>
                      <a:pt x="1380346" y="1606977"/>
                    </a:cubicBezTo>
                    <a:cubicBezTo>
                      <a:pt x="1378186" y="1494661"/>
                      <a:pt x="1377875" y="1382295"/>
                      <a:pt x="1373866" y="1270030"/>
                    </a:cubicBezTo>
                    <a:cubicBezTo>
                      <a:pt x="1373548" y="1261130"/>
                      <a:pt x="1368370" y="1252962"/>
                      <a:pt x="1367387" y="1244111"/>
                    </a:cubicBezTo>
                    <a:cubicBezTo>
                      <a:pt x="1364040" y="1213980"/>
                      <a:pt x="1364137" y="1183538"/>
                      <a:pt x="1360908" y="1153394"/>
                    </a:cubicBezTo>
                    <a:cubicBezTo>
                      <a:pt x="1357654" y="1123022"/>
                      <a:pt x="1347949" y="1062678"/>
                      <a:pt x="1347949" y="1062678"/>
                    </a:cubicBezTo>
                    <a:cubicBezTo>
                      <a:pt x="1349597" y="976974"/>
                      <a:pt x="1328004" y="792055"/>
                      <a:pt x="1367387" y="673893"/>
                    </a:cubicBezTo>
                    <a:cubicBezTo>
                      <a:pt x="1374600" y="652251"/>
                      <a:pt x="1374924" y="652936"/>
                      <a:pt x="1380346" y="628535"/>
                    </a:cubicBezTo>
                    <a:cubicBezTo>
                      <a:pt x="1382735" y="617784"/>
                      <a:pt x="1383342" y="606584"/>
                      <a:pt x="1386825" y="596136"/>
                    </a:cubicBezTo>
                    <a:cubicBezTo>
                      <a:pt x="1413634" y="515705"/>
                      <a:pt x="1385783" y="639193"/>
                      <a:pt x="1412743" y="531339"/>
                    </a:cubicBezTo>
                    <a:lnTo>
                      <a:pt x="1425701" y="479501"/>
                    </a:lnTo>
                    <a:cubicBezTo>
                      <a:pt x="1423541" y="431983"/>
                      <a:pt x="1423015" y="384363"/>
                      <a:pt x="1419222" y="336947"/>
                    </a:cubicBezTo>
                    <a:cubicBezTo>
                      <a:pt x="1418677" y="330138"/>
                      <a:pt x="1415433" y="323785"/>
                      <a:pt x="1412743" y="317507"/>
                    </a:cubicBezTo>
                    <a:cubicBezTo>
                      <a:pt x="1399697" y="287065"/>
                      <a:pt x="1400277" y="293573"/>
                      <a:pt x="1380346" y="265669"/>
                    </a:cubicBezTo>
                    <a:cubicBezTo>
                      <a:pt x="1375820" y="259332"/>
                      <a:pt x="1372372" y="252213"/>
                      <a:pt x="1367387" y="246230"/>
                    </a:cubicBezTo>
                    <a:cubicBezTo>
                      <a:pt x="1361521" y="239190"/>
                      <a:pt x="1353575" y="234024"/>
                      <a:pt x="1347949" y="226791"/>
                    </a:cubicBezTo>
                    <a:cubicBezTo>
                      <a:pt x="1338387" y="214496"/>
                      <a:pt x="1330670" y="200872"/>
                      <a:pt x="1322031" y="187912"/>
                    </a:cubicBezTo>
                    <a:cubicBezTo>
                      <a:pt x="1291490" y="142097"/>
                      <a:pt x="1329822" y="198819"/>
                      <a:pt x="1289635" y="142554"/>
                    </a:cubicBezTo>
                    <a:cubicBezTo>
                      <a:pt x="1285109" y="136217"/>
                      <a:pt x="1281850" y="128936"/>
                      <a:pt x="1276676" y="123115"/>
                    </a:cubicBezTo>
                    <a:cubicBezTo>
                      <a:pt x="1264501" y="109417"/>
                      <a:pt x="1250759" y="97196"/>
                      <a:pt x="1237800" y="84237"/>
                    </a:cubicBezTo>
                    <a:cubicBezTo>
                      <a:pt x="1227349" y="73785"/>
                      <a:pt x="1219708" y="64449"/>
                      <a:pt x="1205403" y="58318"/>
                    </a:cubicBezTo>
                    <a:cubicBezTo>
                      <a:pt x="1197218" y="54810"/>
                      <a:pt x="1188124" y="53998"/>
                      <a:pt x="1179485" y="51838"/>
                    </a:cubicBezTo>
                    <a:cubicBezTo>
                      <a:pt x="1148371" y="36279"/>
                      <a:pt x="1149749" y="33553"/>
                      <a:pt x="1108212" y="32399"/>
                    </a:cubicBezTo>
                    <a:cubicBezTo>
                      <a:pt x="967864" y="28500"/>
                      <a:pt x="827440" y="28079"/>
                      <a:pt x="687054" y="25919"/>
                    </a:cubicBezTo>
                    <a:cubicBezTo>
                      <a:pt x="638196" y="9631"/>
                      <a:pt x="698420" y="31602"/>
                      <a:pt x="648178" y="6480"/>
                    </a:cubicBezTo>
                    <a:cubicBezTo>
                      <a:pt x="642069" y="3425"/>
                      <a:pt x="635219" y="2160"/>
                      <a:pt x="628740" y="0"/>
                    </a:cubicBezTo>
                    <a:cubicBezTo>
                      <a:pt x="563946" y="2160"/>
                      <a:pt x="499189" y="6480"/>
                      <a:pt x="434359" y="6480"/>
                    </a:cubicBezTo>
                    <a:cubicBezTo>
                      <a:pt x="-47884" y="6480"/>
                      <a:pt x="325881" y="-8102"/>
                      <a:pt x="19680" y="6480"/>
                    </a:cubicBezTo>
                    <a:cubicBezTo>
                      <a:pt x="13201" y="8640"/>
                      <a:pt x="2402" y="6480"/>
                      <a:pt x="242" y="12959"/>
                    </a:cubicBezTo>
                    <a:cubicBezTo>
                      <a:pt x="-1690" y="18754"/>
                      <a:pt x="8430" y="22103"/>
                      <a:pt x="13200" y="25919"/>
                    </a:cubicBezTo>
                    <a:cubicBezTo>
                      <a:pt x="19281" y="30784"/>
                      <a:pt x="24916" y="37871"/>
                      <a:pt x="32638" y="38878"/>
                    </a:cubicBezTo>
                    <a:cubicBezTo>
                      <a:pt x="75525" y="44472"/>
                      <a:pt x="118990" y="44277"/>
                      <a:pt x="162226" y="45358"/>
                    </a:cubicBezTo>
                    <a:lnTo>
                      <a:pt x="550987" y="51838"/>
                    </a:lnTo>
                    <a:lnTo>
                      <a:pt x="589864" y="77757"/>
                    </a:lnTo>
                    <a:cubicBezTo>
                      <a:pt x="596343" y="82077"/>
                      <a:pt x="603796" y="85209"/>
                      <a:pt x="609302" y="90716"/>
                    </a:cubicBezTo>
                    <a:cubicBezTo>
                      <a:pt x="640585" y="122004"/>
                      <a:pt x="600836" y="83943"/>
                      <a:pt x="641698" y="116635"/>
                    </a:cubicBezTo>
                    <a:cubicBezTo>
                      <a:pt x="674680" y="143022"/>
                      <a:pt x="628334" y="116433"/>
                      <a:pt x="680575" y="142554"/>
                    </a:cubicBezTo>
                    <a:cubicBezTo>
                      <a:pt x="694906" y="156887"/>
                      <a:pt x="701407" y="165931"/>
                      <a:pt x="719451" y="174953"/>
                    </a:cubicBezTo>
                    <a:cubicBezTo>
                      <a:pt x="725560" y="178008"/>
                      <a:pt x="732611" y="178742"/>
                      <a:pt x="738889" y="181433"/>
                    </a:cubicBezTo>
                    <a:cubicBezTo>
                      <a:pt x="747767" y="185238"/>
                      <a:pt x="756167" y="190072"/>
                      <a:pt x="764806" y="194392"/>
                    </a:cubicBezTo>
                    <a:cubicBezTo>
                      <a:pt x="816641" y="192232"/>
                      <a:pt x="868563" y="191608"/>
                      <a:pt x="920311" y="187912"/>
                    </a:cubicBezTo>
                    <a:cubicBezTo>
                      <a:pt x="933817" y="186947"/>
                      <a:pt x="952382" y="178749"/>
                      <a:pt x="965667" y="174953"/>
                    </a:cubicBezTo>
                    <a:cubicBezTo>
                      <a:pt x="974229" y="172506"/>
                      <a:pt x="982945" y="170633"/>
                      <a:pt x="991584" y="168473"/>
                    </a:cubicBezTo>
                    <a:cubicBezTo>
                      <a:pt x="998063" y="164153"/>
                      <a:pt x="1003906" y="158677"/>
                      <a:pt x="1011022" y="155514"/>
                    </a:cubicBezTo>
                    <a:cubicBezTo>
                      <a:pt x="1037931" y="143554"/>
                      <a:pt x="1054575" y="141619"/>
                      <a:pt x="1082295" y="136075"/>
                    </a:cubicBezTo>
                    <a:cubicBezTo>
                      <a:pt x="1110372" y="138235"/>
                      <a:pt x="1138914" y="137031"/>
                      <a:pt x="1166527" y="142554"/>
                    </a:cubicBezTo>
                    <a:cubicBezTo>
                      <a:pt x="1172517" y="143752"/>
                      <a:pt x="1174402" y="152125"/>
                      <a:pt x="1179485" y="155514"/>
                    </a:cubicBezTo>
                    <a:cubicBezTo>
                      <a:pt x="1187522" y="160872"/>
                      <a:pt x="1196764" y="164153"/>
                      <a:pt x="1205403" y="168473"/>
                    </a:cubicBezTo>
                    <a:lnTo>
                      <a:pt x="1257238" y="220311"/>
                    </a:lnTo>
                    <a:cubicBezTo>
                      <a:pt x="1261558" y="224631"/>
                      <a:pt x="1266808" y="228188"/>
                      <a:pt x="1270197" y="233271"/>
                    </a:cubicBezTo>
                    <a:cubicBezTo>
                      <a:pt x="1283210" y="252792"/>
                      <a:pt x="1286250" y="255613"/>
                      <a:pt x="1296114" y="278629"/>
                    </a:cubicBezTo>
                    <a:cubicBezTo>
                      <a:pt x="1305570" y="300694"/>
                      <a:pt x="1303735" y="310256"/>
                      <a:pt x="1309073" y="336947"/>
                    </a:cubicBezTo>
                    <a:cubicBezTo>
                      <a:pt x="1310819" y="345680"/>
                      <a:pt x="1313392" y="354226"/>
                      <a:pt x="1315552" y="362866"/>
                    </a:cubicBezTo>
                    <a:cubicBezTo>
                      <a:pt x="1321465" y="416091"/>
                      <a:pt x="1327265" y="431317"/>
                      <a:pt x="1315552" y="485981"/>
                    </a:cubicBezTo>
                    <a:cubicBezTo>
                      <a:pt x="1313528" y="495426"/>
                      <a:pt x="1306398" y="503022"/>
                      <a:pt x="1302593" y="511900"/>
                    </a:cubicBezTo>
                    <a:cubicBezTo>
                      <a:pt x="1299903" y="518178"/>
                      <a:pt x="1297770" y="524713"/>
                      <a:pt x="1296114" y="531339"/>
                    </a:cubicBezTo>
                    <a:cubicBezTo>
                      <a:pt x="1289169" y="559121"/>
                      <a:pt x="1288928" y="573750"/>
                      <a:pt x="1283155" y="602616"/>
                    </a:cubicBezTo>
                    <a:cubicBezTo>
                      <a:pt x="1281409" y="611349"/>
                      <a:pt x="1278422" y="619802"/>
                      <a:pt x="1276676" y="628535"/>
                    </a:cubicBezTo>
                    <a:cubicBezTo>
                      <a:pt x="1274100" y="641418"/>
                      <a:pt x="1273383" y="654668"/>
                      <a:pt x="1270197" y="667414"/>
                    </a:cubicBezTo>
                    <a:cubicBezTo>
                      <a:pt x="1266884" y="680666"/>
                      <a:pt x="1260551" y="693040"/>
                      <a:pt x="1257238" y="706292"/>
                    </a:cubicBezTo>
                    <a:cubicBezTo>
                      <a:pt x="1255078" y="714932"/>
                      <a:pt x="1253317" y="723681"/>
                      <a:pt x="1250758" y="732211"/>
                    </a:cubicBezTo>
                    <a:cubicBezTo>
                      <a:pt x="1246833" y="745295"/>
                      <a:pt x="1237800" y="771090"/>
                      <a:pt x="1237800" y="771090"/>
                    </a:cubicBezTo>
                    <a:cubicBezTo>
                      <a:pt x="1231674" y="887477"/>
                      <a:pt x="1225477" y="932956"/>
                      <a:pt x="1237800" y="1056198"/>
                    </a:cubicBezTo>
                    <a:cubicBezTo>
                      <a:pt x="1238957" y="1067772"/>
                      <a:pt x="1247416" y="1077456"/>
                      <a:pt x="1250758" y="1088597"/>
                    </a:cubicBezTo>
                    <a:cubicBezTo>
                      <a:pt x="1253923" y="1099146"/>
                      <a:pt x="1251129" y="1111832"/>
                      <a:pt x="1257238" y="1120996"/>
                    </a:cubicBezTo>
                    <a:cubicBezTo>
                      <a:pt x="1261026" y="1126679"/>
                      <a:pt x="1270197" y="1125316"/>
                      <a:pt x="1276676" y="1127476"/>
                    </a:cubicBezTo>
                    <a:cubicBezTo>
                      <a:pt x="1278836" y="1133956"/>
                      <a:pt x="1281498" y="1140289"/>
                      <a:pt x="1283155" y="1146915"/>
                    </a:cubicBezTo>
                    <a:cubicBezTo>
                      <a:pt x="1286231" y="1159219"/>
                      <a:pt x="1291129" y="1191938"/>
                      <a:pt x="1296114" y="1205232"/>
                    </a:cubicBezTo>
                    <a:cubicBezTo>
                      <a:pt x="1299505" y="1214276"/>
                      <a:pt x="1304753" y="1222511"/>
                      <a:pt x="1309073" y="1231151"/>
                    </a:cubicBezTo>
                    <a:cubicBezTo>
                      <a:pt x="1320204" y="1286814"/>
                      <a:pt x="1324750" y="1295316"/>
                      <a:pt x="1309073" y="1373706"/>
                    </a:cubicBezTo>
                    <a:cubicBezTo>
                      <a:pt x="1307276" y="1382691"/>
                      <a:pt x="1296114" y="1386665"/>
                      <a:pt x="1289635" y="1393145"/>
                    </a:cubicBezTo>
                    <a:cubicBezTo>
                      <a:pt x="1277061" y="1456013"/>
                      <a:pt x="1277090" y="1441815"/>
                      <a:pt x="1289635" y="1542179"/>
                    </a:cubicBezTo>
                    <a:cubicBezTo>
                      <a:pt x="1291329" y="1555734"/>
                      <a:pt x="1302593" y="1581058"/>
                      <a:pt x="1302593" y="1581058"/>
                    </a:cubicBezTo>
                    <a:cubicBezTo>
                      <a:pt x="1304753" y="1654495"/>
                      <a:pt x="1300960" y="1728350"/>
                      <a:pt x="1309073" y="1801369"/>
                    </a:cubicBezTo>
                    <a:cubicBezTo>
                      <a:pt x="1309933" y="1809109"/>
                      <a:pt x="1320802" y="1813227"/>
                      <a:pt x="1328511" y="1814328"/>
                    </a:cubicBezTo>
                    <a:cubicBezTo>
                      <a:pt x="1337326" y="1815587"/>
                      <a:pt x="1345696" y="1809595"/>
                      <a:pt x="1354428" y="1807849"/>
                    </a:cubicBezTo>
                    <a:cubicBezTo>
                      <a:pt x="1356546" y="1807425"/>
                      <a:pt x="1357668" y="1827287"/>
                      <a:pt x="1360908" y="1814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6" name="Freeform 195"/>
              <p:cNvSpPr/>
              <p:nvPr/>
            </p:nvSpPr>
            <p:spPr>
              <a:xfrm>
                <a:off x="7554936" y="3379890"/>
                <a:ext cx="1444898" cy="1486485"/>
              </a:xfrm>
              <a:custGeom>
                <a:avLst/>
                <a:gdLst>
                  <a:gd name="connsiteX0" fmla="*/ 58315 w 1444898"/>
                  <a:gd name="connsiteY0" fmla="*/ 2537 h 1486485"/>
                  <a:gd name="connsiteX1" fmla="*/ 336927 w 1444898"/>
                  <a:gd name="connsiteY1" fmla="*/ 15496 h 1486485"/>
                  <a:gd name="connsiteX2" fmla="*/ 356365 w 1444898"/>
                  <a:gd name="connsiteY2" fmla="*/ 21976 h 1486485"/>
                  <a:gd name="connsiteX3" fmla="*/ 369324 w 1444898"/>
                  <a:gd name="connsiteY3" fmla="*/ 34936 h 1486485"/>
                  <a:gd name="connsiteX4" fmla="*/ 375803 w 1444898"/>
                  <a:gd name="connsiteY4" fmla="*/ 54375 h 1486485"/>
                  <a:gd name="connsiteX5" fmla="*/ 460035 w 1444898"/>
                  <a:gd name="connsiteY5" fmla="*/ 73814 h 1486485"/>
                  <a:gd name="connsiteX6" fmla="*/ 647937 w 1444898"/>
                  <a:gd name="connsiteY6" fmla="*/ 60855 h 1486485"/>
                  <a:gd name="connsiteX7" fmla="*/ 667375 w 1444898"/>
                  <a:gd name="connsiteY7" fmla="*/ 54375 h 1486485"/>
                  <a:gd name="connsiteX8" fmla="*/ 686813 w 1444898"/>
                  <a:gd name="connsiteY8" fmla="*/ 41415 h 1486485"/>
                  <a:gd name="connsiteX9" fmla="*/ 719210 w 1444898"/>
                  <a:gd name="connsiteY9" fmla="*/ 54375 h 1486485"/>
                  <a:gd name="connsiteX10" fmla="*/ 732168 w 1444898"/>
                  <a:gd name="connsiteY10" fmla="*/ 73814 h 1486485"/>
                  <a:gd name="connsiteX11" fmla="*/ 771045 w 1444898"/>
                  <a:gd name="connsiteY11" fmla="*/ 93253 h 1486485"/>
                  <a:gd name="connsiteX12" fmla="*/ 790483 w 1444898"/>
                  <a:gd name="connsiteY12" fmla="*/ 112692 h 1486485"/>
                  <a:gd name="connsiteX13" fmla="*/ 829359 w 1444898"/>
                  <a:gd name="connsiteY13" fmla="*/ 138611 h 1486485"/>
                  <a:gd name="connsiteX14" fmla="*/ 842317 w 1444898"/>
                  <a:gd name="connsiteY14" fmla="*/ 151571 h 1486485"/>
                  <a:gd name="connsiteX15" fmla="*/ 861756 w 1444898"/>
                  <a:gd name="connsiteY15" fmla="*/ 158051 h 1486485"/>
                  <a:gd name="connsiteX16" fmla="*/ 926549 w 1444898"/>
                  <a:gd name="connsiteY16" fmla="*/ 196929 h 1486485"/>
                  <a:gd name="connsiteX17" fmla="*/ 1049657 w 1444898"/>
                  <a:gd name="connsiteY17" fmla="*/ 209889 h 1486485"/>
                  <a:gd name="connsiteX18" fmla="*/ 1159806 w 1444898"/>
                  <a:gd name="connsiteY18" fmla="*/ 203409 h 1486485"/>
                  <a:gd name="connsiteX19" fmla="*/ 1179244 w 1444898"/>
                  <a:gd name="connsiteY19" fmla="*/ 196929 h 1486485"/>
                  <a:gd name="connsiteX20" fmla="*/ 1231079 w 1444898"/>
                  <a:gd name="connsiteY20" fmla="*/ 183970 h 1486485"/>
                  <a:gd name="connsiteX21" fmla="*/ 1263476 w 1444898"/>
                  <a:gd name="connsiteY21" fmla="*/ 164530 h 1486485"/>
                  <a:gd name="connsiteX22" fmla="*/ 1302352 w 1444898"/>
                  <a:gd name="connsiteY22" fmla="*/ 145091 h 1486485"/>
                  <a:gd name="connsiteX23" fmla="*/ 1360666 w 1444898"/>
                  <a:gd name="connsiteY23" fmla="*/ 151571 h 1486485"/>
                  <a:gd name="connsiteX24" fmla="*/ 1380105 w 1444898"/>
                  <a:gd name="connsiteY24" fmla="*/ 158051 h 1486485"/>
                  <a:gd name="connsiteX25" fmla="*/ 1406022 w 1444898"/>
                  <a:gd name="connsiteY25" fmla="*/ 196929 h 1486485"/>
                  <a:gd name="connsiteX26" fmla="*/ 1418981 w 1444898"/>
                  <a:gd name="connsiteY26" fmla="*/ 209889 h 1486485"/>
                  <a:gd name="connsiteX27" fmla="*/ 1418981 w 1444898"/>
                  <a:gd name="connsiteY27" fmla="*/ 333004 h 1486485"/>
                  <a:gd name="connsiteX28" fmla="*/ 1412501 w 1444898"/>
                  <a:gd name="connsiteY28" fmla="*/ 358923 h 1486485"/>
                  <a:gd name="connsiteX29" fmla="*/ 1399543 w 1444898"/>
                  <a:gd name="connsiteY29" fmla="*/ 397801 h 1486485"/>
                  <a:gd name="connsiteX30" fmla="*/ 1386584 w 1444898"/>
                  <a:gd name="connsiteY30" fmla="*/ 488518 h 1486485"/>
                  <a:gd name="connsiteX31" fmla="*/ 1373625 w 1444898"/>
                  <a:gd name="connsiteY31" fmla="*/ 527396 h 1486485"/>
                  <a:gd name="connsiteX32" fmla="*/ 1367146 w 1444898"/>
                  <a:gd name="connsiteY32" fmla="*/ 559795 h 1486485"/>
                  <a:gd name="connsiteX33" fmla="*/ 1354187 w 1444898"/>
                  <a:gd name="connsiteY33" fmla="*/ 592194 h 1486485"/>
                  <a:gd name="connsiteX34" fmla="*/ 1347708 w 1444898"/>
                  <a:gd name="connsiteY34" fmla="*/ 618113 h 1486485"/>
                  <a:gd name="connsiteX35" fmla="*/ 1354187 w 1444898"/>
                  <a:gd name="connsiteY35" fmla="*/ 955059 h 1486485"/>
                  <a:gd name="connsiteX36" fmla="*/ 1367146 w 1444898"/>
                  <a:gd name="connsiteY36" fmla="*/ 1026337 h 1486485"/>
                  <a:gd name="connsiteX37" fmla="*/ 1386584 w 1444898"/>
                  <a:gd name="connsiteY37" fmla="*/ 1045776 h 1486485"/>
                  <a:gd name="connsiteX38" fmla="*/ 1418981 w 1444898"/>
                  <a:gd name="connsiteY38" fmla="*/ 1084654 h 1486485"/>
                  <a:gd name="connsiteX39" fmla="*/ 1431939 w 1444898"/>
                  <a:gd name="connsiteY39" fmla="*/ 1123533 h 1486485"/>
                  <a:gd name="connsiteX40" fmla="*/ 1438419 w 1444898"/>
                  <a:gd name="connsiteY40" fmla="*/ 1142972 h 1486485"/>
                  <a:gd name="connsiteX41" fmla="*/ 1444898 w 1444898"/>
                  <a:gd name="connsiteY41" fmla="*/ 1168891 h 1486485"/>
                  <a:gd name="connsiteX42" fmla="*/ 1438419 w 1444898"/>
                  <a:gd name="connsiteY42" fmla="*/ 1259607 h 1486485"/>
                  <a:gd name="connsiteX43" fmla="*/ 1425460 w 1444898"/>
                  <a:gd name="connsiteY43" fmla="*/ 1240168 h 1486485"/>
                  <a:gd name="connsiteX44" fmla="*/ 1406022 w 1444898"/>
                  <a:gd name="connsiteY44" fmla="*/ 1246648 h 1486485"/>
                  <a:gd name="connsiteX45" fmla="*/ 1386584 w 1444898"/>
                  <a:gd name="connsiteY45" fmla="*/ 1279047 h 1486485"/>
                  <a:gd name="connsiteX46" fmla="*/ 1380105 w 1444898"/>
                  <a:gd name="connsiteY46" fmla="*/ 1298486 h 1486485"/>
                  <a:gd name="connsiteX47" fmla="*/ 1386584 w 1444898"/>
                  <a:gd name="connsiteY47" fmla="*/ 1376243 h 1486485"/>
                  <a:gd name="connsiteX48" fmla="*/ 1399543 w 1444898"/>
                  <a:gd name="connsiteY48" fmla="*/ 1402162 h 1486485"/>
                  <a:gd name="connsiteX49" fmla="*/ 1406022 w 1444898"/>
                  <a:gd name="connsiteY49" fmla="*/ 1428081 h 1486485"/>
                  <a:gd name="connsiteX50" fmla="*/ 1418981 w 1444898"/>
                  <a:gd name="connsiteY50" fmla="*/ 1466959 h 1486485"/>
                  <a:gd name="connsiteX51" fmla="*/ 1425460 w 1444898"/>
                  <a:gd name="connsiteY51" fmla="*/ 1486398 h 1486485"/>
                  <a:gd name="connsiteX52" fmla="*/ 1393063 w 1444898"/>
                  <a:gd name="connsiteY52" fmla="*/ 1479919 h 1486485"/>
                  <a:gd name="connsiteX53" fmla="*/ 1386584 w 1444898"/>
                  <a:gd name="connsiteY53" fmla="*/ 1454000 h 1486485"/>
                  <a:gd name="connsiteX54" fmla="*/ 1373625 w 1444898"/>
                  <a:gd name="connsiteY54" fmla="*/ 1441040 h 1486485"/>
                  <a:gd name="connsiteX55" fmla="*/ 1347708 w 1444898"/>
                  <a:gd name="connsiteY55" fmla="*/ 1402162 h 1486485"/>
                  <a:gd name="connsiteX56" fmla="*/ 1321790 w 1444898"/>
                  <a:gd name="connsiteY56" fmla="*/ 1363283 h 1486485"/>
                  <a:gd name="connsiteX57" fmla="*/ 1315311 w 1444898"/>
                  <a:gd name="connsiteY57" fmla="*/ 1078174 h 1486485"/>
                  <a:gd name="connsiteX58" fmla="*/ 1302352 w 1444898"/>
                  <a:gd name="connsiteY58" fmla="*/ 1039296 h 1486485"/>
                  <a:gd name="connsiteX59" fmla="*/ 1295873 w 1444898"/>
                  <a:gd name="connsiteY59" fmla="*/ 1019857 h 1486485"/>
                  <a:gd name="connsiteX60" fmla="*/ 1289393 w 1444898"/>
                  <a:gd name="connsiteY60" fmla="*/ 987458 h 1486485"/>
                  <a:gd name="connsiteX61" fmla="*/ 1276435 w 1444898"/>
                  <a:gd name="connsiteY61" fmla="*/ 968019 h 1486485"/>
                  <a:gd name="connsiteX62" fmla="*/ 1250517 w 1444898"/>
                  <a:gd name="connsiteY62" fmla="*/ 916181 h 1486485"/>
                  <a:gd name="connsiteX63" fmla="*/ 1231079 w 1444898"/>
                  <a:gd name="connsiteY63" fmla="*/ 870823 h 1486485"/>
                  <a:gd name="connsiteX64" fmla="*/ 1218121 w 1444898"/>
                  <a:gd name="connsiteY64" fmla="*/ 851383 h 1486485"/>
                  <a:gd name="connsiteX65" fmla="*/ 1205162 w 1444898"/>
                  <a:gd name="connsiteY65" fmla="*/ 812505 h 1486485"/>
                  <a:gd name="connsiteX66" fmla="*/ 1231079 w 1444898"/>
                  <a:gd name="connsiteY66" fmla="*/ 702349 h 1486485"/>
                  <a:gd name="connsiteX67" fmla="*/ 1237559 w 1444898"/>
                  <a:gd name="connsiteY67" fmla="*/ 682910 h 1486485"/>
                  <a:gd name="connsiteX68" fmla="*/ 1256997 w 1444898"/>
                  <a:gd name="connsiteY68" fmla="*/ 592194 h 1486485"/>
                  <a:gd name="connsiteX69" fmla="*/ 1269955 w 1444898"/>
                  <a:gd name="connsiteY69" fmla="*/ 540356 h 1486485"/>
                  <a:gd name="connsiteX70" fmla="*/ 1282914 w 1444898"/>
                  <a:gd name="connsiteY70" fmla="*/ 371882 h 1486485"/>
                  <a:gd name="connsiteX71" fmla="*/ 1289393 w 1444898"/>
                  <a:gd name="connsiteY71" fmla="*/ 352443 h 1486485"/>
                  <a:gd name="connsiteX72" fmla="*/ 1282914 w 1444898"/>
                  <a:gd name="connsiteY72" fmla="*/ 274686 h 1486485"/>
                  <a:gd name="connsiteX73" fmla="*/ 1237559 w 1444898"/>
                  <a:gd name="connsiteY73" fmla="*/ 281166 h 1486485"/>
                  <a:gd name="connsiteX74" fmla="*/ 1218121 w 1444898"/>
                  <a:gd name="connsiteY74" fmla="*/ 287646 h 1486485"/>
                  <a:gd name="connsiteX75" fmla="*/ 1172765 w 1444898"/>
                  <a:gd name="connsiteY75" fmla="*/ 313565 h 1486485"/>
                  <a:gd name="connsiteX76" fmla="*/ 1127409 w 1444898"/>
                  <a:gd name="connsiteY76" fmla="*/ 320044 h 1486485"/>
                  <a:gd name="connsiteX77" fmla="*/ 1043178 w 1444898"/>
                  <a:gd name="connsiteY77" fmla="*/ 313565 h 1486485"/>
                  <a:gd name="connsiteX78" fmla="*/ 1017260 w 1444898"/>
                  <a:gd name="connsiteY78" fmla="*/ 300605 h 1486485"/>
                  <a:gd name="connsiteX79" fmla="*/ 997822 w 1444898"/>
                  <a:gd name="connsiteY79" fmla="*/ 294125 h 1486485"/>
                  <a:gd name="connsiteX80" fmla="*/ 958946 w 1444898"/>
                  <a:gd name="connsiteY80" fmla="*/ 261727 h 1486485"/>
                  <a:gd name="connsiteX81" fmla="*/ 939508 w 1444898"/>
                  <a:gd name="connsiteY81" fmla="*/ 242287 h 1486485"/>
                  <a:gd name="connsiteX82" fmla="*/ 887673 w 1444898"/>
                  <a:gd name="connsiteY82" fmla="*/ 229328 h 1486485"/>
                  <a:gd name="connsiteX83" fmla="*/ 842317 w 1444898"/>
                  <a:gd name="connsiteY83" fmla="*/ 216368 h 1486485"/>
                  <a:gd name="connsiteX84" fmla="*/ 803441 w 1444898"/>
                  <a:gd name="connsiteY84" fmla="*/ 203409 h 1486485"/>
                  <a:gd name="connsiteX85" fmla="*/ 764565 w 1444898"/>
                  <a:gd name="connsiteY85" fmla="*/ 183970 h 1486485"/>
                  <a:gd name="connsiteX86" fmla="*/ 725689 w 1444898"/>
                  <a:gd name="connsiteY86" fmla="*/ 151571 h 1486485"/>
                  <a:gd name="connsiteX87" fmla="*/ 699772 w 1444898"/>
                  <a:gd name="connsiteY87" fmla="*/ 119172 h 1486485"/>
                  <a:gd name="connsiteX88" fmla="*/ 680333 w 1444898"/>
                  <a:gd name="connsiteY88" fmla="*/ 112692 h 1486485"/>
                  <a:gd name="connsiteX89" fmla="*/ 641457 w 1444898"/>
                  <a:gd name="connsiteY89" fmla="*/ 119172 h 1486485"/>
                  <a:gd name="connsiteX90" fmla="*/ 628499 w 1444898"/>
                  <a:gd name="connsiteY90" fmla="*/ 132132 h 1486485"/>
                  <a:gd name="connsiteX91" fmla="*/ 602581 w 1444898"/>
                  <a:gd name="connsiteY91" fmla="*/ 145091 h 1486485"/>
                  <a:gd name="connsiteX92" fmla="*/ 544267 w 1444898"/>
                  <a:gd name="connsiteY92" fmla="*/ 158051 h 1486485"/>
                  <a:gd name="connsiteX93" fmla="*/ 388762 w 1444898"/>
                  <a:gd name="connsiteY93" fmla="*/ 151571 h 1486485"/>
                  <a:gd name="connsiteX94" fmla="*/ 349886 w 1444898"/>
                  <a:gd name="connsiteY94" fmla="*/ 132132 h 1486485"/>
                  <a:gd name="connsiteX95" fmla="*/ 278613 w 1444898"/>
                  <a:gd name="connsiteY95" fmla="*/ 112692 h 1486485"/>
                  <a:gd name="connsiteX96" fmla="*/ 259175 w 1444898"/>
                  <a:gd name="connsiteY96" fmla="*/ 99733 h 1486485"/>
                  <a:gd name="connsiteX97" fmla="*/ 168464 w 1444898"/>
                  <a:gd name="connsiteY97" fmla="*/ 73814 h 1486485"/>
                  <a:gd name="connsiteX98" fmla="*/ 129588 w 1444898"/>
                  <a:gd name="connsiteY98" fmla="*/ 60855 h 1486485"/>
                  <a:gd name="connsiteX99" fmla="*/ 77753 w 1444898"/>
                  <a:gd name="connsiteY99" fmla="*/ 54375 h 1486485"/>
                  <a:gd name="connsiteX100" fmla="*/ 19438 w 1444898"/>
                  <a:gd name="connsiteY100" fmla="*/ 41415 h 1486485"/>
                  <a:gd name="connsiteX101" fmla="*/ 0 w 1444898"/>
                  <a:gd name="connsiteY101" fmla="*/ 28456 h 1486485"/>
                  <a:gd name="connsiteX102" fmla="*/ 6480 w 1444898"/>
                  <a:gd name="connsiteY102" fmla="*/ 9017 h 1486485"/>
                  <a:gd name="connsiteX103" fmla="*/ 58315 w 1444898"/>
                  <a:gd name="connsiteY103" fmla="*/ 2537 h 1486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1444898" h="1486485">
                    <a:moveTo>
                      <a:pt x="58315" y="2537"/>
                    </a:moveTo>
                    <a:cubicBezTo>
                      <a:pt x="113389" y="3617"/>
                      <a:pt x="255177" y="-855"/>
                      <a:pt x="336927" y="15496"/>
                    </a:cubicBezTo>
                    <a:cubicBezTo>
                      <a:pt x="343624" y="16835"/>
                      <a:pt x="349886" y="19816"/>
                      <a:pt x="356365" y="21976"/>
                    </a:cubicBezTo>
                    <a:cubicBezTo>
                      <a:pt x="360685" y="26296"/>
                      <a:pt x="366181" y="29697"/>
                      <a:pt x="369324" y="34936"/>
                    </a:cubicBezTo>
                    <a:cubicBezTo>
                      <a:pt x="372838" y="40793"/>
                      <a:pt x="370245" y="50405"/>
                      <a:pt x="375803" y="54375"/>
                    </a:cubicBezTo>
                    <a:cubicBezTo>
                      <a:pt x="393590" y="67080"/>
                      <a:pt x="440934" y="71085"/>
                      <a:pt x="460035" y="73814"/>
                    </a:cubicBezTo>
                    <a:cubicBezTo>
                      <a:pt x="532366" y="70800"/>
                      <a:pt x="584659" y="76675"/>
                      <a:pt x="647937" y="60855"/>
                    </a:cubicBezTo>
                    <a:cubicBezTo>
                      <a:pt x="654563" y="59198"/>
                      <a:pt x="661266" y="57430"/>
                      <a:pt x="667375" y="54375"/>
                    </a:cubicBezTo>
                    <a:cubicBezTo>
                      <a:pt x="674340" y="50892"/>
                      <a:pt x="680334" y="45735"/>
                      <a:pt x="686813" y="41415"/>
                    </a:cubicBezTo>
                    <a:cubicBezTo>
                      <a:pt x="697612" y="45735"/>
                      <a:pt x="709746" y="47614"/>
                      <a:pt x="719210" y="54375"/>
                    </a:cubicBezTo>
                    <a:cubicBezTo>
                      <a:pt x="725547" y="58902"/>
                      <a:pt x="726662" y="68307"/>
                      <a:pt x="732168" y="73814"/>
                    </a:cubicBezTo>
                    <a:cubicBezTo>
                      <a:pt x="744730" y="86377"/>
                      <a:pt x="755233" y="87983"/>
                      <a:pt x="771045" y="93253"/>
                    </a:cubicBezTo>
                    <a:cubicBezTo>
                      <a:pt x="777524" y="99733"/>
                      <a:pt x="783250" y="107066"/>
                      <a:pt x="790483" y="112692"/>
                    </a:cubicBezTo>
                    <a:cubicBezTo>
                      <a:pt x="802777" y="122254"/>
                      <a:pt x="818347" y="127597"/>
                      <a:pt x="829359" y="138611"/>
                    </a:cubicBezTo>
                    <a:cubicBezTo>
                      <a:pt x="833678" y="142931"/>
                      <a:pt x="837079" y="148428"/>
                      <a:pt x="842317" y="151571"/>
                    </a:cubicBezTo>
                    <a:cubicBezTo>
                      <a:pt x="848174" y="155085"/>
                      <a:pt x="855785" y="154734"/>
                      <a:pt x="861756" y="158051"/>
                    </a:cubicBezTo>
                    <a:cubicBezTo>
                      <a:pt x="893058" y="175442"/>
                      <a:pt x="896383" y="185616"/>
                      <a:pt x="926549" y="196929"/>
                    </a:cubicBezTo>
                    <a:cubicBezTo>
                      <a:pt x="960690" y="209732"/>
                      <a:pt x="1028446" y="208475"/>
                      <a:pt x="1049657" y="209889"/>
                    </a:cubicBezTo>
                    <a:cubicBezTo>
                      <a:pt x="1086373" y="207729"/>
                      <a:pt x="1123209" y="207069"/>
                      <a:pt x="1159806" y="203409"/>
                    </a:cubicBezTo>
                    <a:cubicBezTo>
                      <a:pt x="1166602" y="202729"/>
                      <a:pt x="1172618" y="198586"/>
                      <a:pt x="1179244" y="196929"/>
                    </a:cubicBezTo>
                    <a:lnTo>
                      <a:pt x="1231079" y="183970"/>
                    </a:lnTo>
                    <a:cubicBezTo>
                      <a:pt x="1256390" y="158657"/>
                      <a:pt x="1229832" y="181353"/>
                      <a:pt x="1263476" y="164530"/>
                    </a:cubicBezTo>
                    <a:cubicBezTo>
                      <a:pt x="1313718" y="139408"/>
                      <a:pt x="1253494" y="161379"/>
                      <a:pt x="1302352" y="145091"/>
                    </a:cubicBezTo>
                    <a:cubicBezTo>
                      <a:pt x="1321790" y="147251"/>
                      <a:pt x="1341375" y="148355"/>
                      <a:pt x="1360666" y="151571"/>
                    </a:cubicBezTo>
                    <a:cubicBezTo>
                      <a:pt x="1367403" y="152694"/>
                      <a:pt x="1375275" y="153221"/>
                      <a:pt x="1380105" y="158051"/>
                    </a:cubicBezTo>
                    <a:cubicBezTo>
                      <a:pt x="1391118" y="169064"/>
                      <a:pt x="1395009" y="185915"/>
                      <a:pt x="1406022" y="196929"/>
                    </a:cubicBezTo>
                    <a:lnTo>
                      <a:pt x="1418981" y="209889"/>
                    </a:lnTo>
                    <a:cubicBezTo>
                      <a:pt x="1432544" y="264148"/>
                      <a:pt x="1428934" y="238449"/>
                      <a:pt x="1418981" y="333004"/>
                    </a:cubicBezTo>
                    <a:cubicBezTo>
                      <a:pt x="1418049" y="341861"/>
                      <a:pt x="1415060" y="350393"/>
                      <a:pt x="1412501" y="358923"/>
                    </a:cubicBezTo>
                    <a:cubicBezTo>
                      <a:pt x="1408576" y="372007"/>
                      <a:pt x="1399543" y="397801"/>
                      <a:pt x="1399543" y="397801"/>
                    </a:cubicBezTo>
                    <a:cubicBezTo>
                      <a:pt x="1395223" y="428040"/>
                      <a:pt x="1396243" y="459539"/>
                      <a:pt x="1386584" y="488518"/>
                    </a:cubicBezTo>
                    <a:cubicBezTo>
                      <a:pt x="1382264" y="501477"/>
                      <a:pt x="1376304" y="514001"/>
                      <a:pt x="1373625" y="527396"/>
                    </a:cubicBezTo>
                    <a:cubicBezTo>
                      <a:pt x="1371465" y="538196"/>
                      <a:pt x="1370310" y="549246"/>
                      <a:pt x="1367146" y="559795"/>
                    </a:cubicBezTo>
                    <a:cubicBezTo>
                      <a:pt x="1363804" y="570936"/>
                      <a:pt x="1357865" y="581159"/>
                      <a:pt x="1354187" y="592194"/>
                    </a:cubicBezTo>
                    <a:cubicBezTo>
                      <a:pt x="1351371" y="600643"/>
                      <a:pt x="1349868" y="609473"/>
                      <a:pt x="1347708" y="618113"/>
                    </a:cubicBezTo>
                    <a:cubicBezTo>
                      <a:pt x="1349868" y="730428"/>
                      <a:pt x="1350445" y="842785"/>
                      <a:pt x="1354187" y="955059"/>
                    </a:cubicBezTo>
                    <a:cubicBezTo>
                      <a:pt x="1354250" y="956943"/>
                      <a:pt x="1358008" y="1012630"/>
                      <a:pt x="1367146" y="1026337"/>
                    </a:cubicBezTo>
                    <a:cubicBezTo>
                      <a:pt x="1372229" y="1033962"/>
                      <a:pt x="1380718" y="1038736"/>
                      <a:pt x="1386584" y="1045776"/>
                    </a:cubicBezTo>
                    <a:cubicBezTo>
                      <a:pt x="1431688" y="1099903"/>
                      <a:pt x="1362193" y="1027863"/>
                      <a:pt x="1418981" y="1084654"/>
                    </a:cubicBezTo>
                    <a:lnTo>
                      <a:pt x="1431939" y="1123533"/>
                    </a:lnTo>
                    <a:cubicBezTo>
                      <a:pt x="1434099" y="1130013"/>
                      <a:pt x="1436763" y="1136346"/>
                      <a:pt x="1438419" y="1142972"/>
                    </a:cubicBezTo>
                    <a:lnTo>
                      <a:pt x="1444898" y="1168891"/>
                    </a:lnTo>
                    <a:cubicBezTo>
                      <a:pt x="1442738" y="1199130"/>
                      <a:pt x="1446395" y="1230359"/>
                      <a:pt x="1438419" y="1259607"/>
                    </a:cubicBezTo>
                    <a:cubicBezTo>
                      <a:pt x="1436370" y="1267120"/>
                      <a:pt x="1432691" y="1243060"/>
                      <a:pt x="1425460" y="1240168"/>
                    </a:cubicBezTo>
                    <a:cubicBezTo>
                      <a:pt x="1419119" y="1237631"/>
                      <a:pt x="1412501" y="1244488"/>
                      <a:pt x="1406022" y="1246648"/>
                    </a:cubicBezTo>
                    <a:cubicBezTo>
                      <a:pt x="1387668" y="1301715"/>
                      <a:pt x="1413266" y="1234574"/>
                      <a:pt x="1386584" y="1279047"/>
                    </a:cubicBezTo>
                    <a:cubicBezTo>
                      <a:pt x="1383070" y="1284904"/>
                      <a:pt x="1382265" y="1292006"/>
                      <a:pt x="1380105" y="1298486"/>
                    </a:cubicBezTo>
                    <a:cubicBezTo>
                      <a:pt x="1382265" y="1324405"/>
                      <a:pt x="1381791" y="1350680"/>
                      <a:pt x="1386584" y="1376243"/>
                    </a:cubicBezTo>
                    <a:cubicBezTo>
                      <a:pt x="1388364" y="1385737"/>
                      <a:pt x="1396152" y="1393118"/>
                      <a:pt x="1399543" y="1402162"/>
                    </a:cubicBezTo>
                    <a:cubicBezTo>
                      <a:pt x="1402670" y="1410501"/>
                      <a:pt x="1403463" y="1419551"/>
                      <a:pt x="1406022" y="1428081"/>
                    </a:cubicBezTo>
                    <a:cubicBezTo>
                      <a:pt x="1409947" y="1441165"/>
                      <a:pt x="1414661" y="1454000"/>
                      <a:pt x="1418981" y="1466959"/>
                    </a:cubicBezTo>
                    <a:cubicBezTo>
                      <a:pt x="1421141" y="1473439"/>
                      <a:pt x="1432157" y="1487737"/>
                      <a:pt x="1425460" y="1486398"/>
                    </a:cubicBezTo>
                    <a:lnTo>
                      <a:pt x="1393063" y="1479919"/>
                    </a:lnTo>
                    <a:cubicBezTo>
                      <a:pt x="1390903" y="1471279"/>
                      <a:pt x="1390566" y="1461965"/>
                      <a:pt x="1386584" y="1454000"/>
                    </a:cubicBezTo>
                    <a:cubicBezTo>
                      <a:pt x="1383852" y="1448536"/>
                      <a:pt x="1377290" y="1445927"/>
                      <a:pt x="1373625" y="1441040"/>
                    </a:cubicBezTo>
                    <a:cubicBezTo>
                      <a:pt x="1364280" y="1428580"/>
                      <a:pt x="1352633" y="1416938"/>
                      <a:pt x="1347708" y="1402162"/>
                    </a:cubicBezTo>
                    <a:cubicBezTo>
                      <a:pt x="1338330" y="1374029"/>
                      <a:pt x="1346058" y="1387552"/>
                      <a:pt x="1321790" y="1363283"/>
                    </a:cubicBezTo>
                    <a:cubicBezTo>
                      <a:pt x="1319630" y="1268247"/>
                      <a:pt x="1321004" y="1173064"/>
                      <a:pt x="1315311" y="1078174"/>
                    </a:cubicBezTo>
                    <a:cubicBezTo>
                      <a:pt x="1314493" y="1064538"/>
                      <a:pt x="1306672" y="1052255"/>
                      <a:pt x="1302352" y="1039296"/>
                    </a:cubicBezTo>
                    <a:cubicBezTo>
                      <a:pt x="1300192" y="1032816"/>
                      <a:pt x="1297213" y="1026554"/>
                      <a:pt x="1295873" y="1019857"/>
                    </a:cubicBezTo>
                    <a:cubicBezTo>
                      <a:pt x="1293713" y="1009057"/>
                      <a:pt x="1293260" y="997770"/>
                      <a:pt x="1289393" y="987458"/>
                    </a:cubicBezTo>
                    <a:cubicBezTo>
                      <a:pt x="1286659" y="980166"/>
                      <a:pt x="1279917" y="974984"/>
                      <a:pt x="1276435" y="968019"/>
                    </a:cubicBezTo>
                    <a:cubicBezTo>
                      <a:pt x="1244738" y="904619"/>
                      <a:pt x="1280537" y="961213"/>
                      <a:pt x="1250517" y="916181"/>
                    </a:cubicBezTo>
                    <a:cubicBezTo>
                      <a:pt x="1243247" y="894370"/>
                      <a:pt x="1243891" y="893246"/>
                      <a:pt x="1231079" y="870823"/>
                    </a:cubicBezTo>
                    <a:cubicBezTo>
                      <a:pt x="1227216" y="864061"/>
                      <a:pt x="1221284" y="858500"/>
                      <a:pt x="1218121" y="851383"/>
                    </a:cubicBezTo>
                    <a:cubicBezTo>
                      <a:pt x="1212573" y="838900"/>
                      <a:pt x="1209482" y="825464"/>
                      <a:pt x="1205162" y="812505"/>
                    </a:cubicBezTo>
                    <a:cubicBezTo>
                      <a:pt x="1208722" y="796486"/>
                      <a:pt x="1225155" y="720122"/>
                      <a:pt x="1231079" y="702349"/>
                    </a:cubicBezTo>
                    <a:lnTo>
                      <a:pt x="1237559" y="682910"/>
                    </a:lnTo>
                    <a:cubicBezTo>
                      <a:pt x="1251619" y="570420"/>
                      <a:pt x="1233914" y="684538"/>
                      <a:pt x="1256997" y="592194"/>
                    </a:cubicBezTo>
                    <a:lnTo>
                      <a:pt x="1269955" y="540356"/>
                    </a:lnTo>
                    <a:cubicBezTo>
                      <a:pt x="1273227" y="471647"/>
                      <a:pt x="1268436" y="429802"/>
                      <a:pt x="1282914" y="371882"/>
                    </a:cubicBezTo>
                    <a:cubicBezTo>
                      <a:pt x="1284570" y="365256"/>
                      <a:pt x="1287233" y="358923"/>
                      <a:pt x="1289393" y="352443"/>
                    </a:cubicBezTo>
                    <a:cubicBezTo>
                      <a:pt x="1287233" y="326524"/>
                      <a:pt x="1298211" y="295721"/>
                      <a:pt x="1282914" y="274686"/>
                    </a:cubicBezTo>
                    <a:cubicBezTo>
                      <a:pt x="1273932" y="262335"/>
                      <a:pt x="1252534" y="278171"/>
                      <a:pt x="1237559" y="281166"/>
                    </a:cubicBezTo>
                    <a:cubicBezTo>
                      <a:pt x="1230862" y="282506"/>
                      <a:pt x="1224230" y="284592"/>
                      <a:pt x="1218121" y="287646"/>
                    </a:cubicBezTo>
                    <a:cubicBezTo>
                      <a:pt x="1197017" y="298198"/>
                      <a:pt x="1197745" y="306752"/>
                      <a:pt x="1172765" y="313565"/>
                    </a:cubicBezTo>
                    <a:cubicBezTo>
                      <a:pt x="1158031" y="317584"/>
                      <a:pt x="1142528" y="317884"/>
                      <a:pt x="1127409" y="320044"/>
                    </a:cubicBezTo>
                    <a:cubicBezTo>
                      <a:pt x="1099332" y="317884"/>
                      <a:pt x="1070909" y="318459"/>
                      <a:pt x="1043178" y="313565"/>
                    </a:cubicBezTo>
                    <a:cubicBezTo>
                      <a:pt x="1033666" y="311886"/>
                      <a:pt x="1026138" y="304410"/>
                      <a:pt x="1017260" y="300605"/>
                    </a:cubicBezTo>
                    <a:cubicBezTo>
                      <a:pt x="1010982" y="297914"/>
                      <a:pt x="1004301" y="296285"/>
                      <a:pt x="997822" y="294125"/>
                    </a:cubicBezTo>
                    <a:cubicBezTo>
                      <a:pt x="941023" y="237323"/>
                      <a:pt x="1013079" y="306841"/>
                      <a:pt x="958946" y="261727"/>
                    </a:cubicBezTo>
                    <a:cubicBezTo>
                      <a:pt x="951907" y="255860"/>
                      <a:pt x="947850" y="246079"/>
                      <a:pt x="939508" y="242287"/>
                    </a:cubicBezTo>
                    <a:cubicBezTo>
                      <a:pt x="923294" y="234917"/>
                      <a:pt x="904569" y="234961"/>
                      <a:pt x="887673" y="229328"/>
                    </a:cubicBezTo>
                    <a:cubicBezTo>
                      <a:pt x="822377" y="207561"/>
                      <a:pt x="923638" y="240765"/>
                      <a:pt x="842317" y="216368"/>
                    </a:cubicBezTo>
                    <a:cubicBezTo>
                      <a:pt x="829233" y="212443"/>
                      <a:pt x="814806" y="210987"/>
                      <a:pt x="803441" y="203409"/>
                    </a:cubicBezTo>
                    <a:cubicBezTo>
                      <a:pt x="778320" y="186660"/>
                      <a:pt x="791391" y="192911"/>
                      <a:pt x="764565" y="183970"/>
                    </a:cubicBezTo>
                    <a:cubicBezTo>
                      <a:pt x="740946" y="148538"/>
                      <a:pt x="765148" y="177879"/>
                      <a:pt x="725689" y="151571"/>
                    </a:cubicBezTo>
                    <a:cubicBezTo>
                      <a:pt x="686056" y="125147"/>
                      <a:pt x="743101" y="153837"/>
                      <a:pt x="699772" y="119172"/>
                    </a:cubicBezTo>
                    <a:cubicBezTo>
                      <a:pt x="694439" y="114905"/>
                      <a:pt x="686813" y="114852"/>
                      <a:pt x="680333" y="112692"/>
                    </a:cubicBezTo>
                    <a:cubicBezTo>
                      <a:pt x="667374" y="114852"/>
                      <a:pt x="653758" y="114559"/>
                      <a:pt x="641457" y="119172"/>
                    </a:cubicBezTo>
                    <a:cubicBezTo>
                      <a:pt x="635737" y="121317"/>
                      <a:pt x="633582" y="128743"/>
                      <a:pt x="628499" y="132132"/>
                    </a:cubicBezTo>
                    <a:cubicBezTo>
                      <a:pt x="620462" y="137490"/>
                      <a:pt x="611625" y="141699"/>
                      <a:pt x="602581" y="145091"/>
                    </a:cubicBezTo>
                    <a:cubicBezTo>
                      <a:pt x="592121" y="149014"/>
                      <a:pt x="553067" y="156291"/>
                      <a:pt x="544267" y="158051"/>
                    </a:cubicBezTo>
                    <a:cubicBezTo>
                      <a:pt x="492432" y="155891"/>
                      <a:pt x="440500" y="155404"/>
                      <a:pt x="388762" y="151571"/>
                    </a:cubicBezTo>
                    <a:cubicBezTo>
                      <a:pt x="363696" y="149714"/>
                      <a:pt x="373001" y="140801"/>
                      <a:pt x="349886" y="132132"/>
                    </a:cubicBezTo>
                    <a:cubicBezTo>
                      <a:pt x="322065" y="121698"/>
                      <a:pt x="305648" y="130716"/>
                      <a:pt x="278613" y="112692"/>
                    </a:cubicBezTo>
                    <a:cubicBezTo>
                      <a:pt x="272134" y="108372"/>
                      <a:pt x="266291" y="102896"/>
                      <a:pt x="259175" y="99733"/>
                    </a:cubicBezTo>
                    <a:cubicBezTo>
                      <a:pt x="221744" y="83097"/>
                      <a:pt x="209637" y="87539"/>
                      <a:pt x="168464" y="73814"/>
                    </a:cubicBezTo>
                    <a:cubicBezTo>
                      <a:pt x="155505" y="69494"/>
                      <a:pt x="143142" y="62549"/>
                      <a:pt x="129588" y="60855"/>
                    </a:cubicBezTo>
                    <a:lnTo>
                      <a:pt x="77753" y="54375"/>
                    </a:lnTo>
                    <a:cubicBezTo>
                      <a:pt x="63816" y="52384"/>
                      <a:pt x="34872" y="49132"/>
                      <a:pt x="19438" y="41415"/>
                    </a:cubicBezTo>
                    <a:cubicBezTo>
                      <a:pt x="12473" y="37932"/>
                      <a:pt x="6479" y="32776"/>
                      <a:pt x="0" y="28456"/>
                    </a:cubicBezTo>
                    <a:cubicBezTo>
                      <a:pt x="2160" y="21976"/>
                      <a:pt x="922" y="12987"/>
                      <a:pt x="6480" y="9017"/>
                    </a:cubicBezTo>
                    <a:cubicBezTo>
                      <a:pt x="26535" y="-5309"/>
                      <a:pt x="3241" y="1457"/>
                      <a:pt x="58315" y="2537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7" name="Freeform 196"/>
              <p:cNvSpPr/>
              <p:nvPr/>
            </p:nvSpPr>
            <p:spPr>
              <a:xfrm>
                <a:off x="7359120" y="3459865"/>
                <a:ext cx="843753" cy="240069"/>
              </a:xfrm>
              <a:custGeom>
                <a:avLst/>
                <a:gdLst>
                  <a:gd name="connsiteX0" fmla="*/ 79188 w 843753"/>
                  <a:gd name="connsiteY0" fmla="*/ 6799 h 240069"/>
                  <a:gd name="connsiteX1" fmla="*/ 267089 w 843753"/>
                  <a:gd name="connsiteY1" fmla="*/ 19758 h 240069"/>
                  <a:gd name="connsiteX2" fmla="*/ 312445 w 843753"/>
                  <a:gd name="connsiteY2" fmla="*/ 32717 h 240069"/>
                  <a:gd name="connsiteX3" fmla="*/ 364280 w 843753"/>
                  <a:gd name="connsiteY3" fmla="*/ 45677 h 240069"/>
                  <a:gd name="connsiteX4" fmla="*/ 409635 w 843753"/>
                  <a:gd name="connsiteY4" fmla="*/ 71596 h 240069"/>
                  <a:gd name="connsiteX5" fmla="*/ 435553 w 843753"/>
                  <a:gd name="connsiteY5" fmla="*/ 91035 h 240069"/>
                  <a:gd name="connsiteX6" fmla="*/ 467950 w 843753"/>
                  <a:gd name="connsiteY6" fmla="*/ 97515 h 240069"/>
                  <a:gd name="connsiteX7" fmla="*/ 500346 w 843753"/>
                  <a:gd name="connsiteY7" fmla="*/ 110474 h 240069"/>
                  <a:gd name="connsiteX8" fmla="*/ 519785 w 843753"/>
                  <a:gd name="connsiteY8" fmla="*/ 116954 h 240069"/>
                  <a:gd name="connsiteX9" fmla="*/ 552181 w 843753"/>
                  <a:gd name="connsiteY9" fmla="*/ 129914 h 240069"/>
                  <a:gd name="connsiteX10" fmla="*/ 701207 w 843753"/>
                  <a:gd name="connsiteY10" fmla="*/ 136393 h 240069"/>
                  <a:gd name="connsiteX11" fmla="*/ 830794 w 843753"/>
                  <a:gd name="connsiteY11" fmla="*/ 142873 h 240069"/>
                  <a:gd name="connsiteX12" fmla="*/ 843753 w 843753"/>
                  <a:gd name="connsiteY12" fmla="*/ 155833 h 240069"/>
                  <a:gd name="connsiteX13" fmla="*/ 791918 w 843753"/>
                  <a:gd name="connsiteY13" fmla="*/ 188231 h 240069"/>
                  <a:gd name="connsiteX14" fmla="*/ 772480 w 843753"/>
                  <a:gd name="connsiteY14" fmla="*/ 194711 h 240069"/>
                  <a:gd name="connsiteX15" fmla="*/ 753042 w 843753"/>
                  <a:gd name="connsiteY15" fmla="*/ 207671 h 240069"/>
                  <a:gd name="connsiteX16" fmla="*/ 701207 w 843753"/>
                  <a:gd name="connsiteY16" fmla="*/ 220630 h 240069"/>
                  <a:gd name="connsiteX17" fmla="*/ 655851 w 843753"/>
                  <a:gd name="connsiteY17" fmla="*/ 233590 h 240069"/>
                  <a:gd name="connsiteX18" fmla="*/ 616975 w 843753"/>
                  <a:gd name="connsiteY18" fmla="*/ 240069 h 240069"/>
                  <a:gd name="connsiteX19" fmla="*/ 493867 w 843753"/>
                  <a:gd name="connsiteY19" fmla="*/ 233590 h 240069"/>
                  <a:gd name="connsiteX20" fmla="*/ 474429 w 843753"/>
                  <a:gd name="connsiteY20" fmla="*/ 220630 h 240069"/>
                  <a:gd name="connsiteX21" fmla="*/ 454991 w 843753"/>
                  <a:gd name="connsiteY21" fmla="*/ 214150 h 240069"/>
                  <a:gd name="connsiteX22" fmla="*/ 422594 w 843753"/>
                  <a:gd name="connsiteY22" fmla="*/ 188231 h 240069"/>
                  <a:gd name="connsiteX23" fmla="*/ 403156 w 843753"/>
                  <a:gd name="connsiteY23" fmla="*/ 175272 h 240069"/>
                  <a:gd name="connsiteX24" fmla="*/ 390197 w 843753"/>
                  <a:gd name="connsiteY24" fmla="*/ 162312 h 240069"/>
                  <a:gd name="connsiteX25" fmla="*/ 351321 w 843753"/>
                  <a:gd name="connsiteY25" fmla="*/ 136393 h 240069"/>
                  <a:gd name="connsiteX26" fmla="*/ 331883 w 843753"/>
                  <a:gd name="connsiteY26" fmla="*/ 123434 h 240069"/>
                  <a:gd name="connsiteX27" fmla="*/ 305966 w 843753"/>
                  <a:gd name="connsiteY27" fmla="*/ 116954 h 240069"/>
                  <a:gd name="connsiteX28" fmla="*/ 267089 w 843753"/>
                  <a:gd name="connsiteY28" fmla="*/ 103995 h 240069"/>
                  <a:gd name="connsiteX29" fmla="*/ 247651 w 843753"/>
                  <a:gd name="connsiteY29" fmla="*/ 97515 h 240069"/>
                  <a:gd name="connsiteX30" fmla="*/ 202296 w 843753"/>
                  <a:gd name="connsiteY30" fmla="*/ 84555 h 240069"/>
                  <a:gd name="connsiteX31" fmla="*/ 143982 w 843753"/>
                  <a:gd name="connsiteY31" fmla="*/ 71596 h 240069"/>
                  <a:gd name="connsiteX32" fmla="*/ 118064 w 843753"/>
                  <a:gd name="connsiteY32" fmla="*/ 65116 h 240069"/>
                  <a:gd name="connsiteX33" fmla="*/ 46791 w 843753"/>
                  <a:gd name="connsiteY33" fmla="*/ 58636 h 240069"/>
                  <a:gd name="connsiteX34" fmla="*/ 20874 w 843753"/>
                  <a:gd name="connsiteY34" fmla="*/ 52157 h 240069"/>
                  <a:gd name="connsiteX35" fmla="*/ 1436 w 843753"/>
                  <a:gd name="connsiteY35" fmla="*/ 45677 h 240069"/>
                  <a:gd name="connsiteX36" fmla="*/ 7915 w 843753"/>
                  <a:gd name="connsiteY36" fmla="*/ 6799 h 240069"/>
                  <a:gd name="connsiteX37" fmla="*/ 27353 w 843753"/>
                  <a:gd name="connsiteY37" fmla="*/ 319 h 240069"/>
                  <a:gd name="connsiteX38" fmla="*/ 79188 w 843753"/>
                  <a:gd name="connsiteY38" fmla="*/ 6799 h 240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843753" h="240069">
                    <a:moveTo>
                      <a:pt x="79188" y="6799"/>
                    </a:moveTo>
                    <a:cubicBezTo>
                      <a:pt x="119144" y="10039"/>
                      <a:pt x="196393" y="476"/>
                      <a:pt x="267089" y="19758"/>
                    </a:cubicBezTo>
                    <a:cubicBezTo>
                      <a:pt x="282259" y="23895"/>
                      <a:pt x="297252" y="28665"/>
                      <a:pt x="312445" y="32717"/>
                    </a:cubicBezTo>
                    <a:cubicBezTo>
                      <a:pt x="329654" y="37306"/>
                      <a:pt x="364280" y="45677"/>
                      <a:pt x="364280" y="45677"/>
                    </a:cubicBezTo>
                    <a:cubicBezTo>
                      <a:pt x="458229" y="116143"/>
                      <a:pt x="340381" y="32020"/>
                      <a:pt x="409635" y="71596"/>
                    </a:cubicBezTo>
                    <a:cubicBezTo>
                      <a:pt x="419011" y="76954"/>
                      <a:pt x="425685" y="86649"/>
                      <a:pt x="435553" y="91035"/>
                    </a:cubicBezTo>
                    <a:cubicBezTo>
                      <a:pt x="445617" y="95508"/>
                      <a:pt x="457402" y="94350"/>
                      <a:pt x="467950" y="97515"/>
                    </a:cubicBezTo>
                    <a:cubicBezTo>
                      <a:pt x="479090" y="100857"/>
                      <a:pt x="489456" y="106390"/>
                      <a:pt x="500346" y="110474"/>
                    </a:cubicBezTo>
                    <a:cubicBezTo>
                      <a:pt x="506741" y="112872"/>
                      <a:pt x="513390" y="114556"/>
                      <a:pt x="519785" y="116954"/>
                    </a:cubicBezTo>
                    <a:cubicBezTo>
                      <a:pt x="530675" y="121038"/>
                      <a:pt x="540616" y="128675"/>
                      <a:pt x="552181" y="129914"/>
                    </a:cubicBezTo>
                    <a:cubicBezTo>
                      <a:pt x="601620" y="135211"/>
                      <a:pt x="651538" y="134083"/>
                      <a:pt x="701207" y="136393"/>
                    </a:cubicBezTo>
                    <a:lnTo>
                      <a:pt x="830794" y="142873"/>
                    </a:lnTo>
                    <a:cubicBezTo>
                      <a:pt x="835114" y="147193"/>
                      <a:pt x="843753" y="149724"/>
                      <a:pt x="843753" y="155833"/>
                    </a:cubicBezTo>
                    <a:cubicBezTo>
                      <a:pt x="843753" y="179792"/>
                      <a:pt x="802161" y="184816"/>
                      <a:pt x="791918" y="188231"/>
                    </a:cubicBezTo>
                    <a:cubicBezTo>
                      <a:pt x="785439" y="190391"/>
                      <a:pt x="778163" y="190922"/>
                      <a:pt x="772480" y="194711"/>
                    </a:cubicBezTo>
                    <a:cubicBezTo>
                      <a:pt x="766001" y="199031"/>
                      <a:pt x="760361" y="205010"/>
                      <a:pt x="753042" y="207671"/>
                    </a:cubicBezTo>
                    <a:cubicBezTo>
                      <a:pt x="736304" y="213758"/>
                      <a:pt x="718103" y="214997"/>
                      <a:pt x="701207" y="220630"/>
                    </a:cubicBezTo>
                    <a:cubicBezTo>
                      <a:pt x="682681" y="226806"/>
                      <a:pt x="676190" y="229522"/>
                      <a:pt x="655851" y="233590"/>
                    </a:cubicBezTo>
                    <a:cubicBezTo>
                      <a:pt x="642969" y="236166"/>
                      <a:pt x="629934" y="237909"/>
                      <a:pt x="616975" y="240069"/>
                    </a:cubicBezTo>
                    <a:cubicBezTo>
                      <a:pt x="575939" y="237909"/>
                      <a:pt x="534583" y="239142"/>
                      <a:pt x="493867" y="233590"/>
                    </a:cubicBezTo>
                    <a:cubicBezTo>
                      <a:pt x="486151" y="232538"/>
                      <a:pt x="481394" y="224113"/>
                      <a:pt x="474429" y="220630"/>
                    </a:cubicBezTo>
                    <a:cubicBezTo>
                      <a:pt x="468320" y="217575"/>
                      <a:pt x="461100" y="217205"/>
                      <a:pt x="454991" y="214150"/>
                    </a:cubicBezTo>
                    <a:cubicBezTo>
                      <a:pt x="428398" y="200853"/>
                      <a:pt x="442685" y="204304"/>
                      <a:pt x="422594" y="188231"/>
                    </a:cubicBezTo>
                    <a:cubicBezTo>
                      <a:pt x="416513" y="183366"/>
                      <a:pt x="409237" y="180137"/>
                      <a:pt x="403156" y="175272"/>
                    </a:cubicBezTo>
                    <a:cubicBezTo>
                      <a:pt x="398386" y="171456"/>
                      <a:pt x="395084" y="165978"/>
                      <a:pt x="390197" y="162312"/>
                    </a:cubicBezTo>
                    <a:cubicBezTo>
                      <a:pt x="377738" y="152967"/>
                      <a:pt x="364280" y="145033"/>
                      <a:pt x="351321" y="136393"/>
                    </a:cubicBezTo>
                    <a:cubicBezTo>
                      <a:pt x="344842" y="132073"/>
                      <a:pt x="339438" y="125323"/>
                      <a:pt x="331883" y="123434"/>
                    </a:cubicBezTo>
                    <a:cubicBezTo>
                      <a:pt x="323244" y="121274"/>
                      <a:pt x="314495" y="119513"/>
                      <a:pt x="305966" y="116954"/>
                    </a:cubicBezTo>
                    <a:cubicBezTo>
                      <a:pt x="292882" y="113029"/>
                      <a:pt x="280048" y="108315"/>
                      <a:pt x="267089" y="103995"/>
                    </a:cubicBezTo>
                    <a:cubicBezTo>
                      <a:pt x="260610" y="101835"/>
                      <a:pt x="254277" y="99172"/>
                      <a:pt x="247651" y="97515"/>
                    </a:cubicBezTo>
                    <a:cubicBezTo>
                      <a:pt x="166564" y="77241"/>
                      <a:pt x="267414" y="103160"/>
                      <a:pt x="202296" y="84555"/>
                    </a:cubicBezTo>
                    <a:cubicBezTo>
                      <a:pt x="174659" y="76659"/>
                      <a:pt x="174024" y="78273"/>
                      <a:pt x="143982" y="71596"/>
                    </a:cubicBezTo>
                    <a:cubicBezTo>
                      <a:pt x="135289" y="69664"/>
                      <a:pt x="126891" y="66293"/>
                      <a:pt x="118064" y="65116"/>
                    </a:cubicBezTo>
                    <a:cubicBezTo>
                      <a:pt x="94418" y="61963"/>
                      <a:pt x="70549" y="60796"/>
                      <a:pt x="46791" y="58636"/>
                    </a:cubicBezTo>
                    <a:cubicBezTo>
                      <a:pt x="38152" y="56476"/>
                      <a:pt x="29436" y="54603"/>
                      <a:pt x="20874" y="52157"/>
                    </a:cubicBezTo>
                    <a:cubicBezTo>
                      <a:pt x="14307" y="50281"/>
                      <a:pt x="3312" y="52244"/>
                      <a:pt x="1436" y="45677"/>
                    </a:cubicBezTo>
                    <a:cubicBezTo>
                      <a:pt x="-2173" y="33044"/>
                      <a:pt x="1397" y="18206"/>
                      <a:pt x="7915" y="6799"/>
                    </a:cubicBezTo>
                    <a:cubicBezTo>
                      <a:pt x="11303" y="869"/>
                      <a:pt x="20547" y="886"/>
                      <a:pt x="27353" y="319"/>
                    </a:cubicBezTo>
                    <a:cubicBezTo>
                      <a:pt x="46724" y="-1295"/>
                      <a:pt x="39232" y="3559"/>
                      <a:pt x="79188" y="6799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Freeform 197"/>
              <p:cNvSpPr/>
              <p:nvPr/>
            </p:nvSpPr>
            <p:spPr>
              <a:xfrm>
                <a:off x="8234756" y="3628381"/>
                <a:ext cx="523530" cy="525135"/>
              </a:xfrm>
              <a:custGeom>
                <a:avLst/>
                <a:gdLst>
                  <a:gd name="connsiteX0" fmla="*/ 26431 w 523530"/>
                  <a:gd name="connsiteY0" fmla="*/ 276 h 525135"/>
                  <a:gd name="connsiteX1" fmla="*/ 175456 w 523530"/>
                  <a:gd name="connsiteY1" fmla="*/ 6756 h 525135"/>
                  <a:gd name="connsiteX2" fmla="*/ 201374 w 523530"/>
                  <a:gd name="connsiteY2" fmla="*/ 19715 h 525135"/>
                  <a:gd name="connsiteX3" fmla="*/ 220812 w 523530"/>
                  <a:gd name="connsiteY3" fmla="*/ 26195 h 525135"/>
                  <a:gd name="connsiteX4" fmla="*/ 253209 w 523530"/>
                  <a:gd name="connsiteY4" fmla="*/ 58594 h 525135"/>
                  <a:gd name="connsiteX5" fmla="*/ 272647 w 523530"/>
                  <a:gd name="connsiteY5" fmla="*/ 84513 h 525135"/>
                  <a:gd name="connsiteX6" fmla="*/ 330961 w 523530"/>
                  <a:gd name="connsiteY6" fmla="*/ 116912 h 525135"/>
                  <a:gd name="connsiteX7" fmla="*/ 389275 w 523530"/>
                  <a:gd name="connsiteY7" fmla="*/ 149310 h 525135"/>
                  <a:gd name="connsiteX8" fmla="*/ 486466 w 523530"/>
                  <a:gd name="connsiteY8" fmla="*/ 142831 h 525135"/>
                  <a:gd name="connsiteX9" fmla="*/ 512383 w 523530"/>
                  <a:gd name="connsiteY9" fmla="*/ 149310 h 525135"/>
                  <a:gd name="connsiteX10" fmla="*/ 505904 w 523530"/>
                  <a:gd name="connsiteY10" fmla="*/ 252986 h 525135"/>
                  <a:gd name="connsiteX11" fmla="*/ 479986 w 523530"/>
                  <a:gd name="connsiteY11" fmla="*/ 505696 h 525135"/>
                  <a:gd name="connsiteX12" fmla="*/ 447589 w 523530"/>
                  <a:gd name="connsiteY12" fmla="*/ 525135 h 525135"/>
                  <a:gd name="connsiteX13" fmla="*/ 389275 w 523530"/>
                  <a:gd name="connsiteY13" fmla="*/ 512176 h 525135"/>
                  <a:gd name="connsiteX14" fmla="*/ 356878 w 523530"/>
                  <a:gd name="connsiteY14" fmla="*/ 492737 h 525135"/>
                  <a:gd name="connsiteX15" fmla="*/ 343920 w 523530"/>
                  <a:gd name="connsiteY15" fmla="*/ 479777 h 525135"/>
                  <a:gd name="connsiteX16" fmla="*/ 343920 w 523530"/>
                  <a:gd name="connsiteY16" fmla="*/ 402020 h 525135"/>
                  <a:gd name="connsiteX17" fmla="*/ 376316 w 523530"/>
                  <a:gd name="connsiteY17" fmla="*/ 324263 h 525135"/>
                  <a:gd name="connsiteX18" fmla="*/ 382796 w 523530"/>
                  <a:gd name="connsiteY18" fmla="*/ 298344 h 525135"/>
                  <a:gd name="connsiteX19" fmla="*/ 376316 w 523530"/>
                  <a:gd name="connsiteY19" fmla="*/ 246506 h 525135"/>
                  <a:gd name="connsiteX20" fmla="*/ 356878 w 523530"/>
                  <a:gd name="connsiteY20" fmla="*/ 233547 h 525135"/>
                  <a:gd name="connsiteX21" fmla="*/ 318002 w 523530"/>
                  <a:gd name="connsiteY21" fmla="*/ 220587 h 525135"/>
                  <a:gd name="connsiteX22" fmla="*/ 272647 w 523530"/>
                  <a:gd name="connsiteY22" fmla="*/ 201148 h 525135"/>
                  <a:gd name="connsiteX23" fmla="*/ 253209 w 523530"/>
                  <a:gd name="connsiteY23" fmla="*/ 188189 h 525135"/>
                  <a:gd name="connsiteX24" fmla="*/ 233770 w 523530"/>
                  <a:gd name="connsiteY24" fmla="*/ 181709 h 525135"/>
                  <a:gd name="connsiteX25" fmla="*/ 207853 w 523530"/>
                  <a:gd name="connsiteY25" fmla="*/ 129871 h 525135"/>
                  <a:gd name="connsiteX26" fmla="*/ 194894 w 523530"/>
                  <a:gd name="connsiteY26" fmla="*/ 110432 h 525135"/>
                  <a:gd name="connsiteX27" fmla="*/ 188415 w 523530"/>
                  <a:gd name="connsiteY27" fmla="*/ 90993 h 525135"/>
                  <a:gd name="connsiteX28" fmla="*/ 175456 w 523530"/>
                  <a:gd name="connsiteY28" fmla="*/ 78033 h 525135"/>
                  <a:gd name="connsiteX29" fmla="*/ 156018 w 523530"/>
                  <a:gd name="connsiteY29" fmla="*/ 65074 h 525135"/>
                  <a:gd name="connsiteX30" fmla="*/ 91225 w 523530"/>
                  <a:gd name="connsiteY30" fmla="*/ 52114 h 525135"/>
                  <a:gd name="connsiteX31" fmla="*/ 39390 w 523530"/>
                  <a:gd name="connsiteY31" fmla="*/ 39155 h 525135"/>
                  <a:gd name="connsiteX32" fmla="*/ 19952 w 523530"/>
                  <a:gd name="connsiteY32" fmla="*/ 26195 h 525135"/>
                  <a:gd name="connsiteX33" fmla="*/ 19952 w 523530"/>
                  <a:gd name="connsiteY33" fmla="*/ 13236 h 525135"/>
                  <a:gd name="connsiteX34" fmla="*/ 26431 w 523530"/>
                  <a:gd name="connsiteY34" fmla="*/ 276 h 525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23530" h="525135">
                    <a:moveTo>
                      <a:pt x="26431" y="276"/>
                    </a:moveTo>
                    <a:cubicBezTo>
                      <a:pt x="52348" y="-804"/>
                      <a:pt x="126038" y="1265"/>
                      <a:pt x="175456" y="6756"/>
                    </a:cubicBezTo>
                    <a:cubicBezTo>
                      <a:pt x="185056" y="7823"/>
                      <a:pt x="192496" y="15910"/>
                      <a:pt x="201374" y="19715"/>
                    </a:cubicBezTo>
                    <a:cubicBezTo>
                      <a:pt x="207652" y="22406"/>
                      <a:pt x="214333" y="24035"/>
                      <a:pt x="220812" y="26195"/>
                    </a:cubicBezTo>
                    <a:cubicBezTo>
                      <a:pt x="231611" y="36995"/>
                      <a:pt x="244046" y="46376"/>
                      <a:pt x="253209" y="58594"/>
                    </a:cubicBezTo>
                    <a:cubicBezTo>
                      <a:pt x="259688" y="67234"/>
                      <a:pt x="264576" y="77338"/>
                      <a:pt x="272647" y="84513"/>
                    </a:cubicBezTo>
                    <a:cubicBezTo>
                      <a:pt x="339511" y="143951"/>
                      <a:pt x="286966" y="92469"/>
                      <a:pt x="330961" y="116912"/>
                    </a:cubicBezTo>
                    <a:cubicBezTo>
                      <a:pt x="397794" y="154044"/>
                      <a:pt x="345294" y="134650"/>
                      <a:pt x="389275" y="149310"/>
                    </a:cubicBezTo>
                    <a:cubicBezTo>
                      <a:pt x="421672" y="147150"/>
                      <a:pt x="453997" y="142831"/>
                      <a:pt x="486466" y="142831"/>
                    </a:cubicBezTo>
                    <a:cubicBezTo>
                      <a:pt x="495371" y="142831"/>
                      <a:pt x="510836" y="140541"/>
                      <a:pt x="512383" y="149310"/>
                    </a:cubicBezTo>
                    <a:cubicBezTo>
                      <a:pt x="518400" y="183409"/>
                      <a:pt x="508064" y="218427"/>
                      <a:pt x="505904" y="252986"/>
                    </a:cubicBezTo>
                    <a:cubicBezTo>
                      <a:pt x="495962" y="620829"/>
                      <a:pt x="566259" y="436671"/>
                      <a:pt x="479986" y="505696"/>
                    </a:cubicBezTo>
                    <a:cubicBezTo>
                      <a:pt x="454574" y="526027"/>
                      <a:pt x="481348" y="513883"/>
                      <a:pt x="447589" y="525135"/>
                    </a:cubicBezTo>
                    <a:cubicBezTo>
                      <a:pt x="439735" y="523826"/>
                      <a:pt x="401546" y="519539"/>
                      <a:pt x="389275" y="512176"/>
                    </a:cubicBezTo>
                    <a:cubicBezTo>
                      <a:pt x="344810" y="485495"/>
                      <a:pt x="411935" y="511088"/>
                      <a:pt x="356878" y="492737"/>
                    </a:cubicBezTo>
                    <a:cubicBezTo>
                      <a:pt x="352559" y="488417"/>
                      <a:pt x="347063" y="485015"/>
                      <a:pt x="343920" y="479777"/>
                    </a:cubicBezTo>
                    <a:cubicBezTo>
                      <a:pt x="329960" y="456509"/>
                      <a:pt x="340392" y="424955"/>
                      <a:pt x="343920" y="402020"/>
                    </a:cubicBezTo>
                    <a:cubicBezTo>
                      <a:pt x="354946" y="330350"/>
                      <a:pt x="346717" y="442656"/>
                      <a:pt x="376316" y="324263"/>
                    </a:cubicBezTo>
                    <a:lnTo>
                      <a:pt x="382796" y="298344"/>
                    </a:lnTo>
                    <a:cubicBezTo>
                      <a:pt x="380636" y="281065"/>
                      <a:pt x="382783" y="262674"/>
                      <a:pt x="376316" y="246506"/>
                    </a:cubicBezTo>
                    <a:cubicBezTo>
                      <a:pt x="373424" y="239276"/>
                      <a:pt x="363994" y="236710"/>
                      <a:pt x="356878" y="233547"/>
                    </a:cubicBezTo>
                    <a:cubicBezTo>
                      <a:pt x="344396" y="227999"/>
                      <a:pt x="329368" y="228164"/>
                      <a:pt x="318002" y="220587"/>
                    </a:cubicBezTo>
                    <a:cubicBezTo>
                      <a:pt x="291155" y="202688"/>
                      <a:pt x="306119" y="209517"/>
                      <a:pt x="272647" y="201148"/>
                    </a:cubicBezTo>
                    <a:cubicBezTo>
                      <a:pt x="266168" y="196828"/>
                      <a:pt x="260174" y="191672"/>
                      <a:pt x="253209" y="188189"/>
                    </a:cubicBezTo>
                    <a:cubicBezTo>
                      <a:pt x="247100" y="185134"/>
                      <a:pt x="237963" y="187101"/>
                      <a:pt x="233770" y="181709"/>
                    </a:cubicBezTo>
                    <a:cubicBezTo>
                      <a:pt x="221910" y="166460"/>
                      <a:pt x="218569" y="145945"/>
                      <a:pt x="207853" y="129871"/>
                    </a:cubicBezTo>
                    <a:lnTo>
                      <a:pt x="194894" y="110432"/>
                    </a:lnTo>
                    <a:cubicBezTo>
                      <a:pt x="192734" y="103952"/>
                      <a:pt x="191929" y="96850"/>
                      <a:pt x="188415" y="90993"/>
                    </a:cubicBezTo>
                    <a:cubicBezTo>
                      <a:pt x="185272" y="85754"/>
                      <a:pt x="180226" y="81849"/>
                      <a:pt x="175456" y="78033"/>
                    </a:cubicBezTo>
                    <a:cubicBezTo>
                      <a:pt x="169375" y="73168"/>
                      <a:pt x="162983" y="68557"/>
                      <a:pt x="156018" y="65074"/>
                    </a:cubicBezTo>
                    <a:cubicBezTo>
                      <a:pt x="137389" y="55759"/>
                      <a:pt x="109137" y="55100"/>
                      <a:pt x="91225" y="52114"/>
                    </a:cubicBezTo>
                    <a:cubicBezTo>
                      <a:pt x="59952" y="46901"/>
                      <a:pt x="64426" y="47500"/>
                      <a:pt x="39390" y="39155"/>
                    </a:cubicBezTo>
                    <a:cubicBezTo>
                      <a:pt x="32911" y="34835"/>
                      <a:pt x="26917" y="29678"/>
                      <a:pt x="19952" y="26195"/>
                    </a:cubicBezTo>
                    <a:cubicBezTo>
                      <a:pt x="2673" y="17555"/>
                      <a:pt x="-14606" y="21875"/>
                      <a:pt x="19952" y="13236"/>
                    </a:cubicBezTo>
                    <a:cubicBezTo>
                      <a:pt x="22047" y="12712"/>
                      <a:pt x="514" y="1356"/>
                      <a:pt x="26431" y="276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" name="Freeform 198"/>
              <p:cNvSpPr/>
              <p:nvPr/>
            </p:nvSpPr>
            <p:spPr>
              <a:xfrm>
                <a:off x="6922417" y="3349180"/>
                <a:ext cx="574205" cy="130443"/>
              </a:xfrm>
              <a:custGeom>
                <a:avLst/>
                <a:gdLst>
                  <a:gd name="connsiteX0" fmla="*/ 496453 w 574205"/>
                  <a:gd name="connsiteY0" fmla="*/ 7328 h 130443"/>
                  <a:gd name="connsiteX1" fmla="*/ 276154 w 574205"/>
                  <a:gd name="connsiteY1" fmla="*/ 13808 h 130443"/>
                  <a:gd name="connsiteX2" fmla="*/ 107691 w 574205"/>
                  <a:gd name="connsiteY2" fmla="*/ 26767 h 130443"/>
                  <a:gd name="connsiteX3" fmla="*/ 94732 w 574205"/>
                  <a:gd name="connsiteY3" fmla="*/ 39727 h 130443"/>
                  <a:gd name="connsiteX4" fmla="*/ 81774 w 574205"/>
                  <a:gd name="connsiteY4" fmla="*/ 59166 h 130443"/>
                  <a:gd name="connsiteX5" fmla="*/ 42897 w 574205"/>
                  <a:gd name="connsiteY5" fmla="*/ 78605 h 130443"/>
                  <a:gd name="connsiteX6" fmla="*/ 29939 w 574205"/>
                  <a:gd name="connsiteY6" fmla="*/ 91565 h 130443"/>
                  <a:gd name="connsiteX7" fmla="*/ 4021 w 574205"/>
                  <a:gd name="connsiteY7" fmla="*/ 98044 h 130443"/>
                  <a:gd name="connsiteX8" fmla="*/ 29939 w 574205"/>
                  <a:gd name="connsiteY8" fmla="*/ 130443 h 130443"/>
                  <a:gd name="connsiteX9" fmla="*/ 127129 w 574205"/>
                  <a:gd name="connsiteY9" fmla="*/ 123963 h 130443"/>
                  <a:gd name="connsiteX10" fmla="*/ 146567 w 574205"/>
                  <a:gd name="connsiteY10" fmla="*/ 104524 h 130443"/>
                  <a:gd name="connsiteX11" fmla="*/ 166005 w 574205"/>
                  <a:gd name="connsiteY11" fmla="*/ 98044 h 130443"/>
                  <a:gd name="connsiteX12" fmla="*/ 204881 w 574205"/>
                  <a:gd name="connsiteY12" fmla="*/ 78605 h 130443"/>
                  <a:gd name="connsiteX13" fmla="*/ 282634 w 574205"/>
                  <a:gd name="connsiteY13" fmla="*/ 98044 h 130443"/>
                  <a:gd name="connsiteX14" fmla="*/ 321510 w 574205"/>
                  <a:gd name="connsiteY14" fmla="*/ 111004 h 130443"/>
                  <a:gd name="connsiteX15" fmla="*/ 373345 w 574205"/>
                  <a:gd name="connsiteY15" fmla="*/ 104524 h 130443"/>
                  <a:gd name="connsiteX16" fmla="*/ 412221 w 574205"/>
                  <a:gd name="connsiteY16" fmla="*/ 91565 h 130443"/>
                  <a:gd name="connsiteX17" fmla="*/ 489973 w 574205"/>
                  <a:gd name="connsiteY17" fmla="*/ 65646 h 130443"/>
                  <a:gd name="connsiteX18" fmla="*/ 509412 w 574205"/>
                  <a:gd name="connsiteY18" fmla="*/ 59166 h 130443"/>
                  <a:gd name="connsiteX19" fmla="*/ 528850 w 574205"/>
                  <a:gd name="connsiteY19" fmla="*/ 52686 h 130443"/>
                  <a:gd name="connsiteX20" fmla="*/ 574205 w 574205"/>
                  <a:gd name="connsiteY20" fmla="*/ 39727 h 130443"/>
                  <a:gd name="connsiteX21" fmla="*/ 541808 w 574205"/>
                  <a:gd name="connsiteY21" fmla="*/ 13808 h 130443"/>
                  <a:gd name="connsiteX22" fmla="*/ 528850 w 574205"/>
                  <a:gd name="connsiteY22" fmla="*/ 848 h 130443"/>
                  <a:gd name="connsiteX23" fmla="*/ 496453 w 574205"/>
                  <a:gd name="connsiteY23" fmla="*/ 7328 h 130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74205" h="130443">
                    <a:moveTo>
                      <a:pt x="496453" y="7328"/>
                    </a:moveTo>
                    <a:cubicBezTo>
                      <a:pt x="454337" y="9488"/>
                      <a:pt x="349574" y="11232"/>
                      <a:pt x="276154" y="13808"/>
                    </a:cubicBezTo>
                    <a:cubicBezTo>
                      <a:pt x="124688" y="19123"/>
                      <a:pt x="173697" y="4763"/>
                      <a:pt x="107691" y="26767"/>
                    </a:cubicBezTo>
                    <a:cubicBezTo>
                      <a:pt x="103371" y="31087"/>
                      <a:pt x="98548" y="34956"/>
                      <a:pt x="94732" y="39727"/>
                    </a:cubicBezTo>
                    <a:cubicBezTo>
                      <a:pt x="89868" y="45808"/>
                      <a:pt x="87280" y="53659"/>
                      <a:pt x="81774" y="59166"/>
                    </a:cubicBezTo>
                    <a:cubicBezTo>
                      <a:pt x="69214" y="71726"/>
                      <a:pt x="58706" y="73335"/>
                      <a:pt x="42897" y="78605"/>
                    </a:cubicBezTo>
                    <a:cubicBezTo>
                      <a:pt x="38578" y="82925"/>
                      <a:pt x="35403" y="88833"/>
                      <a:pt x="29939" y="91565"/>
                    </a:cubicBezTo>
                    <a:cubicBezTo>
                      <a:pt x="21974" y="95548"/>
                      <a:pt x="8603" y="90408"/>
                      <a:pt x="4021" y="98044"/>
                    </a:cubicBezTo>
                    <a:cubicBezTo>
                      <a:pt x="-10894" y="122904"/>
                      <a:pt x="19732" y="127040"/>
                      <a:pt x="29939" y="130443"/>
                    </a:cubicBezTo>
                    <a:cubicBezTo>
                      <a:pt x="62336" y="128283"/>
                      <a:pt x="95434" y="131007"/>
                      <a:pt x="127129" y="123963"/>
                    </a:cubicBezTo>
                    <a:cubicBezTo>
                      <a:pt x="136074" y="121975"/>
                      <a:pt x="138943" y="109607"/>
                      <a:pt x="146567" y="104524"/>
                    </a:cubicBezTo>
                    <a:cubicBezTo>
                      <a:pt x="152250" y="100735"/>
                      <a:pt x="159896" y="101099"/>
                      <a:pt x="166005" y="98044"/>
                    </a:cubicBezTo>
                    <a:cubicBezTo>
                      <a:pt x="216247" y="72922"/>
                      <a:pt x="156023" y="94893"/>
                      <a:pt x="204881" y="78605"/>
                    </a:cubicBezTo>
                    <a:cubicBezTo>
                      <a:pt x="330722" y="92589"/>
                      <a:pt x="223118" y="71591"/>
                      <a:pt x="282634" y="98044"/>
                    </a:cubicBezTo>
                    <a:cubicBezTo>
                      <a:pt x="295116" y="103592"/>
                      <a:pt x="321510" y="111004"/>
                      <a:pt x="321510" y="111004"/>
                    </a:cubicBezTo>
                    <a:cubicBezTo>
                      <a:pt x="338788" y="108844"/>
                      <a:pt x="356319" y="108173"/>
                      <a:pt x="373345" y="104524"/>
                    </a:cubicBezTo>
                    <a:cubicBezTo>
                      <a:pt x="386701" y="101662"/>
                      <a:pt x="399262" y="95885"/>
                      <a:pt x="412221" y="91565"/>
                    </a:cubicBezTo>
                    <a:lnTo>
                      <a:pt x="489973" y="65646"/>
                    </a:lnTo>
                    <a:lnTo>
                      <a:pt x="509412" y="59166"/>
                    </a:lnTo>
                    <a:cubicBezTo>
                      <a:pt x="515891" y="57006"/>
                      <a:pt x="522224" y="54343"/>
                      <a:pt x="528850" y="52686"/>
                    </a:cubicBezTo>
                    <a:cubicBezTo>
                      <a:pt x="561393" y="44549"/>
                      <a:pt x="546319" y="49022"/>
                      <a:pt x="574205" y="39727"/>
                    </a:cubicBezTo>
                    <a:cubicBezTo>
                      <a:pt x="548393" y="1006"/>
                      <a:pt x="576584" y="34675"/>
                      <a:pt x="541808" y="13808"/>
                    </a:cubicBezTo>
                    <a:cubicBezTo>
                      <a:pt x="536570" y="10665"/>
                      <a:pt x="534840" y="2046"/>
                      <a:pt x="528850" y="848"/>
                    </a:cubicBezTo>
                    <a:cubicBezTo>
                      <a:pt x="511907" y="-2541"/>
                      <a:pt x="538569" y="5168"/>
                      <a:pt x="496453" y="7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0" name="Freeform 199"/>
              <p:cNvSpPr/>
              <p:nvPr/>
            </p:nvSpPr>
            <p:spPr>
              <a:xfrm>
                <a:off x="8034351" y="3058440"/>
                <a:ext cx="999299" cy="278719"/>
              </a:xfrm>
              <a:custGeom>
                <a:avLst/>
                <a:gdLst>
                  <a:gd name="connsiteX0" fmla="*/ 213877 w 999299"/>
                  <a:gd name="connsiteY0" fmla="*/ 129594 h 278719"/>
                  <a:gd name="connsiteX1" fmla="*/ 764623 w 999299"/>
                  <a:gd name="connsiteY1" fmla="*/ 123115 h 278719"/>
                  <a:gd name="connsiteX2" fmla="*/ 790540 w 999299"/>
                  <a:gd name="connsiteY2" fmla="*/ 116635 h 278719"/>
                  <a:gd name="connsiteX3" fmla="*/ 829417 w 999299"/>
                  <a:gd name="connsiteY3" fmla="*/ 103676 h 278719"/>
                  <a:gd name="connsiteX4" fmla="*/ 874772 w 999299"/>
                  <a:gd name="connsiteY4" fmla="*/ 58317 h 278719"/>
                  <a:gd name="connsiteX5" fmla="*/ 894210 w 999299"/>
                  <a:gd name="connsiteY5" fmla="*/ 38878 h 278719"/>
                  <a:gd name="connsiteX6" fmla="*/ 920128 w 999299"/>
                  <a:gd name="connsiteY6" fmla="*/ 6479 h 278719"/>
                  <a:gd name="connsiteX7" fmla="*/ 939566 w 999299"/>
                  <a:gd name="connsiteY7" fmla="*/ 0 h 278719"/>
                  <a:gd name="connsiteX8" fmla="*/ 965483 w 999299"/>
                  <a:gd name="connsiteY8" fmla="*/ 6479 h 278719"/>
                  <a:gd name="connsiteX9" fmla="*/ 978442 w 999299"/>
                  <a:gd name="connsiteY9" fmla="*/ 45358 h 278719"/>
                  <a:gd name="connsiteX10" fmla="*/ 939566 w 999299"/>
                  <a:gd name="connsiteY10" fmla="*/ 272149 h 278719"/>
                  <a:gd name="connsiteX11" fmla="*/ 920128 w 999299"/>
                  <a:gd name="connsiteY11" fmla="*/ 259189 h 278719"/>
                  <a:gd name="connsiteX12" fmla="*/ 907169 w 999299"/>
                  <a:gd name="connsiteY12" fmla="*/ 239750 h 278719"/>
                  <a:gd name="connsiteX13" fmla="*/ 881251 w 999299"/>
                  <a:gd name="connsiteY13" fmla="*/ 233270 h 278719"/>
                  <a:gd name="connsiteX14" fmla="*/ 822937 w 999299"/>
                  <a:gd name="connsiteY14" fmla="*/ 207351 h 278719"/>
                  <a:gd name="connsiteX15" fmla="*/ 356423 w 999299"/>
                  <a:gd name="connsiteY15" fmla="*/ 200872 h 278719"/>
                  <a:gd name="connsiteX16" fmla="*/ 330506 w 999299"/>
                  <a:gd name="connsiteY16" fmla="*/ 194392 h 278719"/>
                  <a:gd name="connsiteX17" fmla="*/ 278671 w 999299"/>
                  <a:gd name="connsiteY17" fmla="*/ 174953 h 278719"/>
                  <a:gd name="connsiteX18" fmla="*/ 233315 w 999299"/>
                  <a:gd name="connsiteY18" fmla="*/ 168473 h 278719"/>
                  <a:gd name="connsiteX19" fmla="*/ 64852 w 999299"/>
                  <a:gd name="connsiteY19" fmla="*/ 155513 h 278719"/>
                  <a:gd name="connsiteX20" fmla="*/ 25976 w 999299"/>
                  <a:gd name="connsiteY20" fmla="*/ 142554 h 278719"/>
                  <a:gd name="connsiteX21" fmla="*/ 58 w 999299"/>
                  <a:gd name="connsiteY21" fmla="*/ 110155 h 278719"/>
                  <a:gd name="connsiteX22" fmla="*/ 51893 w 999299"/>
                  <a:gd name="connsiteY22" fmla="*/ 90716 h 278719"/>
                  <a:gd name="connsiteX23" fmla="*/ 194439 w 999299"/>
                  <a:gd name="connsiteY23" fmla="*/ 97196 h 278719"/>
                  <a:gd name="connsiteX24" fmla="*/ 213877 w 999299"/>
                  <a:gd name="connsiteY24" fmla="*/ 110155 h 278719"/>
                  <a:gd name="connsiteX25" fmla="*/ 233315 w 999299"/>
                  <a:gd name="connsiteY25" fmla="*/ 116635 h 278719"/>
                  <a:gd name="connsiteX26" fmla="*/ 213877 w 999299"/>
                  <a:gd name="connsiteY26" fmla="*/ 129594 h 27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99299" h="278719">
                    <a:moveTo>
                      <a:pt x="213877" y="129594"/>
                    </a:moveTo>
                    <a:lnTo>
                      <a:pt x="764623" y="123115"/>
                    </a:lnTo>
                    <a:cubicBezTo>
                      <a:pt x="773526" y="122915"/>
                      <a:pt x="782011" y="119194"/>
                      <a:pt x="790540" y="116635"/>
                    </a:cubicBezTo>
                    <a:cubicBezTo>
                      <a:pt x="803624" y="112710"/>
                      <a:pt x="829417" y="103676"/>
                      <a:pt x="829417" y="103676"/>
                    </a:cubicBezTo>
                    <a:lnTo>
                      <a:pt x="874772" y="58317"/>
                    </a:lnTo>
                    <a:cubicBezTo>
                      <a:pt x="881251" y="51837"/>
                      <a:pt x="889127" y="46502"/>
                      <a:pt x="894210" y="38878"/>
                    </a:cubicBezTo>
                    <a:cubicBezTo>
                      <a:pt x="900095" y="30050"/>
                      <a:pt x="909870" y="12634"/>
                      <a:pt x="920128" y="6479"/>
                    </a:cubicBezTo>
                    <a:cubicBezTo>
                      <a:pt x="925984" y="2965"/>
                      <a:pt x="933087" y="2160"/>
                      <a:pt x="939566" y="0"/>
                    </a:cubicBezTo>
                    <a:cubicBezTo>
                      <a:pt x="948205" y="2160"/>
                      <a:pt x="959688" y="-282"/>
                      <a:pt x="965483" y="6479"/>
                    </a:cubicBezTo>
                    <a:cubicBezTo>
                      <a:pt x="974373" y="16851"/>
                      <a:pt x="978442" y="45358"/>
                      <a:pt x="978442" y="45358"/>
                    </a:cubicBezTo>
                    <a:cubicBezTo>
                      <a:pt x="975350" y="156681"/>
                      <a:pt x="1047716" y="312709"/>
                      <a:pt x="939566" y="272149"/>
                    </a:cubicBezTo>
                    <a:cubicBezTo>
                      <a:pt x="932274" y="269414"/>
                      <a:pt x="926607" y="263509"/>
                      <a:pt x="920128" y="259189"/>
                    </a:cubicBezTo>
                    <a:cubicBezTo>
                      <a:pt x="915808" y="252709"/>
                      <a:pt x="913649" y="244070"/>
                      <a:pt x="907169" y="239750"/>
                    </a:cubicBezTo>
                    <a:cubicBezTo>
                      <a:pt x="899759" y="234810"/>
                      <a:pt x="889436" y="236778"/>
                      <a:pt x="881251" y="233270"/>
                    </a:cubicBezTo>
                    <a:cubicBezTo>
                      <a:pt x="853080" y="221196"/>
                      <a:pt x="864582" y="207929"/>
                      <a:pt x="822937" y="207351"/>
                    </a:cubicBezTo>
                    <a:lnTo>
                      <a:pt x="356423" y="200872"/>
                    </a:lnTo>
                    <a:cubicBezTo>
                      <a:pt x="347784" y="198712"/>
                      <a:pt x="338954" y="197208"/>
                      <a:pt x="330506" y="194392"/>
                    </a:cubicBezTo>
                    <a:cubicBezTo>
                      <a:pt x="324276" y="192315"/>
                      <a:pt x="290054" y="177230"/>
                      <a:pt x="278671" y="174953"/>
                    </a:cubicBezTo>
                    <a:cubicBezTo>
                      <a:pt x="263695" y="171958"/>
                      <a:pt x="248434" y="170633"/>
                      <a:pt x="233315" y="168473"/>
                    </a:cubicBezTo>
                    <a:cubicBezTo>
                      <a:pt x="161123" y="144407"/>
                      <a:pt x="261352" y="175842"/>
                      <a:pt x="64852" y="155513"/>
                    </a:cubicBezTo>
                    <a:cubicBezTo>
                      <a:pt x="51265" y="154107"/>
                      <a:pt x="25976" y="142554"/>
                      <a:pt x="25976" y="142554"/>
                    </a:cubicBezTo>
                    <a:cubicBezTo>
                      <a:pt x="21404" y="137981"/>
                      <a:pt x="-1304" y="116966"/>
                      <a:pt x="58" y="110155"/>
                    </a:cubicBezTo>
                    <a:cubicBezTo>
                      <a:pt x="2838" y="96252"/>
                      <a:pt x="48376" y="91419"/>
                      <a:pt x="51893" y="90716"/>
                    </a:cubicBezTo>
                    <a:cubicBezTo>
                      <a:pt x="99408" y="92876"/>
                      <a:pt x="147213" y="91529"/>
                      <a:pt x="194439" y="97196"/>
                    </a:cubicBezTo>
                    <a:cubicBezTo>
                      <a:pt x="202171" y="98124"/>
                      <a:pt x="206912" y="106672"/>
                      <a:pt x="213877" y="110155"/>
                    </a:cubicBezTo>
                    <a:cubicBezTo>
                      <a:pt x="219986" y="113210"/>
                      <a:pt x="227632" y="112846"/>
                      <a:pt x="233315" y="116635"/>
                    </a:cubicBezTo>
                    <a:cubicBezTo>
                      <a:pt x="235112" y="117833"/>
                      <a:pt x="125326" y="128514"/>
                      <a:pt x="213877" y="129594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" name="Freeform 200"/>
              <p:cNvSpPr/>
              <p:nvPr/>
            </p:nvSpPr>
            <p:spPr>
              <a:xfrm>
                <a:off x="6051522" y="3265791"/>
                <a:ext cx="978586" cy="136075"/>
              </a:xfrm>
              <a:custGeom>
                <a:avLst/>
                <a:gdLst>
                  <a:gd name="connsiteX0" fmla="*/ 972107 w 978586"/>
                  <a:gd name="connsiteY0" fmla="*/ 19440 h 136075"/>
                  <a:gd name="connsiteX1" fmla="*/ 628700 w 978586"/>
                  <a:gd name="connsiteY1" fmla="*/ 25919 h 136075"/>
                  <a:gd name="connsiteX2" fmla="*/ 492634 w 978586"/>
                  <a:gd name="connsiteY2" fmla="*/ 32399 h 136075"/>
                  <a:gd name="connsiteX3" fmla="*/ 317691 w 978586"/>
                  <a:gd name="connsiteY3" fmla="*/ 25919 h 136075"/>
                  <a:gd name="connsiteX4" fmla="*/ 298253 w 978586"/>
                  <a:gd name="connsiteY4" fmla="*/ 19440 h 136075"/>
                  <a:gd name="connsiteX5" fmla="*/ 285294 w 978586"/>
                  <a:gd name="connsiteY5" fmla="*/ 6480 h 136075"/>
                  <a:gd name="connsiteX6" fmla="*/ 259377 w 978586"/>
                  <a:gd name="connsiteY6" fmla="*/ 0 h 136075"/>
                  <a:gd name="connsiteX7" fmla="*/ 181625 w 978586"/>
                  <a:gd name="connsiteY7" fmla="*/ 6480 h 136075"/>
                  <a:gd name="connsiteX8" fmla="*/ 142748 w 978586"/>
                  <a:gd name="connsiteY8" fmla="*/ 25919 h 136075"/>
                  <a:gd name="connsiteX9" fmla="*/ 116831 w 978586"/>
                  <a:gd name="connsiteY9" fmla="*/ 32399 h 136075"/>
                  <a:gd name="connsiteX10" fmla="*/ 6682 w 978586"/>
                  <a:gd name="connsiteY10" fmla="*/ 38879 h 136075"/>
                  <a:gd name="connsiteX11" fmla="*/ 202 w 978586"/>
                  <a:gd name="connsiteY11" fmla="*/ 58318 h 136075"/>
                  <a:gd name="connsiteX12" fmla="*/ 13161 w 978586"/>
                  <a:gd name="connsiteY12" fmla="*/ 71278 h 136075"/>
                  <a:gd name="connsiteX13" fmla="*/ 77955 w 978586"/>
                  <a:gd name="connsiteY13" fmla="*/ 90717 h 136075"/>
                  <a:gd name="connsiteX14" fmla="*/ 259377 w 978586"/>
                  <a:gd name="connsiteY14" fmla="*/ 97197 h 136075"/>
                  <a:gd name="connsiteX15" fmla="*/ 421361 w 978586"/>
                  <a:gd name="connsiteY15" fmla="*/ 90717 h 136075"/>
                  <a:gd name="connsiteX16" fmla="*/ 440799 w 978586"/>
                  <a:gd name="connsiteY16" fmla="*/ 84237 h 136075"/>
                  <a:gd name="connsiteX17" fmla="*/ 466716 w 978586"/>
                  <a:gd name="connsiteY17" fmla="*/ 77757 h 136075"/>
                  <a:gd name="connsiteX18" fmla="*/ 486155 w 978586"/>
                  <a:gd name="connsiteY18" fmla="*/ 71278 h 136075"/>
                  <a:gd name="connsiteX19" fmla="*/ 537989 w 978586"/>
                  <a:gd name="connsiteY19" fmla="*/ 64798 h 136075"/>
                  <a:gd name="connsiteX20" fmla="*/ 576866 w 978586"/>
                  <a:gd name="connsiteY20" fmla="*/ 71278 h 136075"/>
                  <a:gd name="connsiteX21" fmla="*/ 596304 w 978586"/>
                  <a:gd name="connsiteY21" fmla="*/ 90717 h 136075"/>
                  <a:gd name="connsiteX22" fmla="*/ 635180 w 978586"/>
                  <a:gd name="connsiteY22" fmla="*/ 110156 h 136075"/>
                  <a:gd name="connsiteX23" fmla="*/ 687015 w 978586"/>
                  <a:gd name="connsiteY23" fmla="*/ 123116 h 136075"/>
                  <a:gd name="connsiteX24" fmla="*/ 725891 w 978586"/>
                  <a:gd name="connsiteY24" fmla="*/ 136075 h 136075"/>
                  <a:gd name="connsiteX25" fmla="*/ 777726 w 978586"/>
                  <a:gd name="connsiteY25" fmla="*/ 129595 h 136075"/>
                  <a:gd name="connsiteX26" fmla="*/ 797164 w 978586"/>
                  <a:gd name="connsiteY26" fmla="*/ 116636 h 136075"/>
                  <a:gd name="connsiteX27" fmla="*/ 816602 w 978586"/>
                  <a:gd name="connsiteY27" fmla="*/ 110156 h 136075"/>
                  <a:gd name="connsiteX28" fmla="*/ 836040 w 978586"/>
                  <a:gd name="connsiteY28" fmla="*/ 97197 h 136075"/>
                  <a:gd name="connsiteX29" fmla="*/ 861958 w 978586"/>
                  <a:gd name="connsiteY29" fmla="*/ 90717 h 136075"/>
                  <a:gd name="connsiteX30" fmla="*/ 881396 w 978586"/>
                  <a:gd name="connsiteY30" fmla="*/ 84237 h 136075"/>
                  <a:gd name="connsiteX31" fmla="*/ 894354 w 978586"/>
                  <a:gd name="connsiteY31" fmla="*/ 64798 h 136075"/>
                  <a:gd name="connsiteX32" fmla="*/ 933231 w 978586"/>
                  <a:gd name="connsiteY32" fmla="*/ 51838 h 136075"/>
                  <a:gd name="connsiteX33" fmla="*/ 978586 w 978586"/>
                  <a:gd name="connsiteY33" fmla="*/ 38879 h 136075"/>
                  <a:gd name="connsiteX34" fmla="*/ 972107 w 978586"/>
                  <a:gd name="connsiteY34" fmla="*/ 19440 h 13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78586" h="136075">
                    <a:moveTo>
                      <a:pt x="972107" y="19440"/>
                    </a:moveTo>
                    <a:lnTo>
                      <a:pt x="628700" y="25919"/>
                    </a:lnTo>
                    <a:cubicBezTo>
                      <a:pt x="583310" y="27146"/>
                      <a:pt x="538041" y="32399"/>
                      <a:pt x="492634" y="32399"/>
                    </a:cubicBezTo>
                    <a:cubicBezTo>
                      <a:pt x="434280" y="32399"/>
                      <a:pt x="376005" y="28079"/>
                      <a:pt x="317691" y="25919"/>
                    </a:cubicBezTo>
                    <a:cubicBezTo>
                      <a:pt x="311212" y="23759"/>
                      <a:pt x="304109" y="22954"/>
                      <a:pt x="298253" y="19440"/>
                    </a:cubicBezTo>
                    <a:cubicBezTo>
                      <a:pt x="293014" y="16297"/>
                      <a:pt x="290758" y="9212"/>
                      <a:pt x="285294" y="6480"/>
                    </a:cubicBezTo>
                    <a:cubicBezTo>
                      <a:pt x="277329" y="2497"/>
                      <a:pt x="268016" y="2160"/>
                      <a:pt x="259377" y="0"/>
                    </a:cubicBezTo>
                    <a:cubicBezTo>
                      <a:pt x="233460" y="2160"/>
                      <a:pt x="207404" y="3042"/>
                      <a:pt x="181625" y="6480"/>
                    </a:cubicBezTo>
                    <a:cubicBezTo>
                      <a:pt x="155203" y="10003"/>
                      <a:pt x="167408" y="15350"/>
                      <a:pt x="142748" y="25919"/>
                    </a:cubicBezTo>
                    <a:cubicBezTo>
                      <a:pt x="134563" y="29427"/>
                      <a:pt x="125696" y="31555"/>
                      <a:pt x="116831" y="32399"/>
                    </a:cubicBezTo>
                    <a:cubicBezTo>
                      <a:pt x="80217" y="35886"/>
                      <a:pt x="43398" y="36719"/>
                      <a:pt x="6682" y="38879"/>
                    </a:cubicBezTo>
                    <a:cubicBezTo>
                      <a:pt x="4522" y="45359"/>
                      <a:pt x="-1137" y="51620"/>
                      <a:pt x="202" y="58318"/>
                    </a:cubicBezTo>
                    <a:cubicBezTo>
                      <a:pt x="1400" y="64309"/>
                      <a:pt x="7697" y="68546"/>
                      <a:pt x="13161" y="71278"/>
                    </a:cubicBezTo>
                    <a:cubicBezTo>
                      <a:pt x="16706" y="73051"/>
                      <a:pt x="67327" y="90053"/>
                      <a:pt x="77955" y="90717"/>
                    </a:cubicBezTo>
                    <a:cubicBezTo>
                      <a:pt x="138350" y="94492"/>
                      <a:pt x="198903" y="95037"/>
                      <a:pt x="259377" y="97197"/>
                    </a:cubicBezTo>
                    <a:cubicBezTo>
                      <a:pt x="313372" y="95037"/>
                      <a:pt x="367460" y="94567"/>
                      <a:pt x="421361" y="90717"/>
                    </a:cubicBezTo>
                    <a:cubicBezTo>
                      <a:pt x="428174" y="90230"/>
                      <a:pt x="434232" y="86114"/>
                      <a:pt x="440799" y="84237"/>
                    </a:cubicBezTo>
                    <a:cubicBezTo>
                      <a:pt x="449361" y="81790"/>
                      <a:pt x="458154" y="80203"/>
                      <a:pt x="466716" y="77757"/>
                    </a:cubicBezTo>
                    <a:cubicBezTo>
                      <a:pt x="473283" y="75881"/>
                      <a:pt x="479435" y="72500"/>
                      <a:pt x="486155" y="71278"/>
                    </a:cubicBezTo>
                    <a:cubicBezTo>
                      <a:pt x="503287" y="68163"/>
                      <a:pt x="520711" y="66958"/>
                      <a:pt x="537989" y="64798"/>
                    </a:cubicBezTo>
                    <a:cubicBezTo>
                      <a:pt x="550948" y="66958"/>
                      <a:pt x="564861" y="65942"/>
                      <a:pt x="576866" y="71278"/>
                    </a:cubicBezTo>
                    <a:cubicBezTo>
                      <a:pt x="585240" y="75000"/>
                      <a:pt x="589265" y="84851"/>
                      <a:pt x="596304" y="90717"/>
                    </a:cubicBezTo>
                    <a:cubicBezTo>
                      <a:pt x="610649" y="102672"/>
                      <a:pt x="617806" y="105417"/>
                      <a:pt x="635180" y="110156"/>
                    </a:cubicBezTo>
                    <a:cubicBezTo>
                      <a:pt x="652363" y="114843"/>
                      <a:pt x="670119" y="117484"/>
                      <a:pt x="687015" y="123116"/>
                    </a:cubicBezTo>
                    <a:lnTo>
                      <a:pt x="725891" y="136075"/>
                    </a:lnTo>
                    <a:cubicBezTo>
                      <a:pt x="743169" y="133915"/>
                      <a:pt x="760927" y="134177"/>
                      <a:pt x="777726" y="129595"/>
                    </a:cubicBezTo>
                    <a:cubicBezTo>
                      <a:pt x="785239" y="127546"/>
                      <a:pt x="790199" y="120119"/>
                      <a:pt x="797164" y="116636"/>
                    </a:cubicBezTo>
                    <a:cubicBezTo>
                      <a:pt x="803273" y="113581"/>
                      <a:pt x="810493" y="113211"/>
                      <a:pt x="816602" y="110156"/>
                    </a:cubicBezTo>
                    <a:cubicBezTo>
                      <a:pt x="823567" y="106673"/>
                      <a:pt x="828882" y="100265"/>
                      <a:pt x="836040" y="97197"/>
                    </a:cubicBezTo>
                    <a:cubicBezTo>
                      <a:pt x="844225" y="93689"/>
                      <a:pt x="853395" y="93164"/>
                      <a:pt x="861958" y="90717"/>
                    </a:cubicBezTo>
                    <a:cubicBezTo>
                      <a:pt x="868525" y="88841"/>
                      <a:pt x="874917" y="86397"/>
                      <a:pt x="881396" y="84237"/>
                    </a:cubicBezTo>
                    <a:cubicBezTo>
                      <a:pt x="885715" y="77757"/>
                      <a:pt x="887750" y="68925"/>
                      <a:pt x="894354" y="64798"/>
                    </a:cubicBezTo>
                    <a:cubicBezTo>
                      <a:pt x="905938" y="57558"/>
                      <a:pt x="919979" y="55151"/>
                      <a:pt x="933231" y="51838"/>
                    </a:cubicBezTo>
                    <a:cubicBezTo>
                      <a:pt x="965774" y="43703"/>
                      <a:pt x="950700" y="48175"/>
                      <a:pt x="978586" y="38879"/>
                    </a:cubicBezTo>
                    <a:lnTo>
                      <a:pt x="972107" y="19440"/>
                    </a:ln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3" name="Freeform 192"/>
            <p:cNvSpPr/>
            <p:nvPr/>
          </p:nvSpPr>
          <p:spPr>
            <a:xfrm>
              <a:off x="4628122" y="3408092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Freeform 193"/>
            <p:cNvSpPr/>
            <p:nvPr/>
          </p:nvSpPr>
          <p:spPr>
            <a:xfrm rot="10278374">
              <a:off x="4802535" y="3520360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28" name="Freeform 227"/>
          <p:cNvSpPr/>
          <p:nvPr/>
        </p:nvSpPr>
        <p:spPr>
          <a:xfrm>
            <a:off x="3293186" y="2930448"/>
            <a:ext cx="5344976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514897"/>
              <a:gd name="connsiteY0" fmla="*/ 0 h 1069077"/>
              <a:gd name="connsiteX1" fmla="*/ 1736071 w 4514897"/>
              <a:gd name="connsiteY1" fmla="*/ 416467 h 1069077"/>
              <a:gd name="connsiteX2" fmla="*/ 3605121 w 4514897"/>
              <a:gd name="connsiteY2" fmla="*/ 431010 h 1069077"/>
              <a:gd name="connsiteX3" fmla="*/ 4061162 w 4514897"/>
              <a:gd name="connsiteY3" fmla="*/ 442992 h 1069077"/>
              <a:gd name="connsiteX4" fmla="*/ 4324206 w 4514897"/>
              <a:gd name="connsiteY4" fmla="*/ 455505 h 1069077"/>
              <a:gd name="connsiteX5" fmla="*/ 4346001 w 4514897"/>
              <a:gd name="connsiteY5" fmla="*/ 454387 h 1069077"/>
              <a:gd name="connsiteX6" fmla="*/ 4313100 w 4514897"/>
              <a:gd name="connsiteY6" fmla="*/ 699738 h 1069077"/>
              <a:gd name="connsiteX7" fmla="*/ 1736103 w 4514897"/>
              <a:gd name="connsiteY7" fmla="*/ 691285 h 1069077"/>
              <a:gd name="connsiteX8" fmla="*/ 744696 w 4514897"/>
              <a:gd name="connsiteY8" fmla="*/ 1069077 h 1069077"/>
              <a:gd name="connsiteX9" fmla="*/ 0 w 4514897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324206 w 4914412"/>
              <a:gd name="connsiteY4" fmla="*/ 455505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863215 w 4914412"/>
              <a:gd name="connsiteY4" fmla="*/ 433204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313100 w 4863215"/>
              <a:gd name="connsiteY6" fmla="*/ 699738 h 1069077"/>
              <a:gd name="connsiteX7" fmla="*/ 1736103 w 4863215"/>
              <a:gd name="connsiteY7" fmla="*/ 691285 h 1069077"/>
              <a:gd name="connsiteX8" fmla="*/ 744696 w 4863215"/>
              <a:gd name="connsiteY8" fmla="*/ 1069077 h 1069077"/>
              <a:gd name="connsiteX9" fmla="*/ 0 w 4863215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728207 w 4863215"/>
              <a:gd name="connsiteY6" fmla="*/ 365183 h 1069077"/>
              <a:gd name="connsiteX7" fmla="*/ 4313100 w 4863215"/>
              <a:gd name="connsiteY7" fmla="*/ 699738 h 1069077"/>
              <a:gd name="connsiteX8" fmla="*/ 1736103 w 4863215"/>
              <a:gd name="connsiteY8" fmla="*/ 691285 h 1069077"/>
              <a:gd name="connsiteX9" fmla="*/ 744696 w 4863215"/>
              <a:gd name="connsiteY9" fmla="*/ 1069077 h 1069077"/>
              <a:gd name="connsiteX10" fmla="*/ 0 w 4863215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313100 w 5392042"/>
              <a:gd name="connsiteY7" fmla="*/ 699738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52109 w 5392042"/>
              <a:gd name="connsiteY7" fmla="*/ 688587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3535"/>
              <a:gd name="connsiteY0" fmla="*/ 0 h 1069077"/>
              <a:gd name="connsiteX1" fmla="*/ 1736071 w 5393535"/>
              <a:gd name="connsiteY1" fmla="*/ 416467 h 1069077"/>
              <a:gd name="connsiteX2" fmla="*/ 3605121 w 5393535"/>
              <a:gd name="connsiteY2" fmla="*/ 431010 h 1069077"/>
              <a:gd name="connsiteX3" fmla="*/ 4061162 w 5393535"/>
              <a:gd name="connsiteY3" fmla="*/ 442992 h 1069077"/>
              <a:gd name="connsiteX4" fmla="*/ 4863215 w 5393535"/>
              <a:gd name="connsiteY4" fmla="*/ 433204 h 1069077"/>
              <a:gd name="connsiteX5" fmla="*/ 4816410 w 5393535"/>
              <a:gd name="connsiteY5" fmla="*/ 86426 h 1069077"/>
              <a:gd name="connsiteX6" fmla="*/ 5384818 w 5393535"/>
              <a:gd name="connsiteY6" fmla="*/ 532438 h 1069077"/>
              <a:gd name="connsiteX7" fmla="*/ 5139814 w 5393535"/>
              <a:gd name="connsiteY7" fmla="*/ 643942 h 1069077"/>
              <a:gd name="connsiteX8" fmla="*/ 4852109 w 5393535"/>
              <a:gd name="connsiteY8" fmla="*/ 688587 h 1069077"/>
              <a:gd name="connsiteX9" fmla="*/ 1736103 w 5393535"/>
              <a:gd name="connsiteY9" fmla="*/ 691285 h 1069077"/>
              <a:gd name="connsiteX10" fmla="*/ 744696 w 5393535"/>
              <a:gd name="connsiteY10" fmla="*/ 1069077 h 1069077"/>
              <a:gd name="connsiteX11" fmla="*/ 0 w 5393535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89069"/>
              <a:gd name="connsiteY0" fmla="*/ 0 h 1069077"/>
              <a:gd name="connsiteX1" fmla="*/ 1736071 w 5389069"/>
              <a:gd name="connsiteY1" fmla="*/ 416467 h 1069077"/>
              <a:gd name="connsiteX2" fmla="*/ 3605121 w 5389069"/>
              <a:gd name="connsiteY2" fmla="*/ 431010 h 1069077"/>
              <a:gd name="connsiteX3" fmla="*/ 4061162 w 5389069"/>
              <a:gd name="connsiteY3" fmla="*/ 442992 h 1069077"/>
              <a:gd name="connsiteX4" fmla="*/ 4863215 w 5389069"/>
              <a:gd name="connsiteY4" fmla="*/ 433204 h 1069077"/>
              <a:gd name="connsiteX5" fmla="*/ 4885012 w 5389069"/>
              <a:gd name="connsiteY5" fmla="*/ 97577 h 1069077"/>
              <a:gd name="connsiteX6" fmla="*/ 5384818 w 5389069"/>
              <a:gd name="connsiteY6" fmla="*/ 532438 h 1069077"/>
              <a:gd name="connsiteX7" fmla="*/ 4875209 w 5389069"/>
              <a:gd name="connsiteY7" fmla="*/ 1000751 h 1069077"/>
              <a:gd name="connsiteX8" fmla="*/ 4852109 w 5389069"/>
              <a:gd name="connsiteY8" fmla="*/ 688587 h 1069077"/>
              <a:gd name="connsiteX9" fmla="*/ 1736103 w 5389069"/>
              <a:gd name="connsiteY9" fmla="*/ 691285 h 1069077"/>
              <a:gd name="connsiteX10" fmla="*/ 744696 w 5389069"/>
              <a:gd name="connsiteY10" fmla="*/ 1069077 h 1069077"/>
              <a:gd name="connsiteX11" fmla="*/ 0 w 5389069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227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71711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5384818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872812" y="433204"/>
                </a:lnTo>
                <a:cubicBezTo>
                  <a:pt x="4876810" y="395662"/>
                  <a:pt x="4871214" y="90517"/>
                  <a:pt x="4885012" y="97577"/>
                </a:cubicBezTo>
                <a:cubicBezTo>
                  <a:pt x="4862511" y="86240"/>
                  <a:pt x="5272700" y="385617"/>
                  <a:pt x="5384818" y="532438"/>
                </a:cubicBezTo>
                <a:cubicBezTo>
                  <a:pt x="5272116" y="681109"/>
                  <a:pt x="4885593" y="997026"/>
                  <a:pt x="4875209" y="1000751"/>
                </a:cubicBezTo>
                <a:cubicBezTo>
                  <a:pt x="4868433" y="967385"/>
                  <a:pt x="4871403" y="695255"/>
                  <a:pt x="4871711" y="68858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" name="Freeform 207"/>
          <p:cNvSpPr/>
          <p:nvPr/>
        </p:nvSpPr>
        <p:spPr>
          <a:xfrm>
            <a:off x="3293183" y="2930448"/>
            <a:ext cx="4164316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314547"/>
              <a:gd name="connsiteY0" fmla="*/ 0 h 1069077"/>
              <a:gd name="connsiteX1" fmla="*/ 1736071 w 4314547"/>
              <a:gd name="connsiteY1" fmla="*/ 416467 h 1069077"/>
              <a:gd name="connsiteX2" fmla="*/ 3605121 w 4314547"/>
              <a:gd name="connsiteY2" fmla="*/ 431010 h 1069077"/>
              <a:gd name="connsiteX3" fmla="*/ 4061162 w 4314547"/>
              <a:gd name="connsiteY3" fmla="*/ 442992 h 1069077"/>
              <a:gd name="connsiteX4" fmla="*/ 4216404 w 4314547"/>
              <a:gd name="connsiteY4" fmla="*/ 422054 h 1069077"/>
              <a:gd name="connsiteX5" fmla="*/ 4313100 w 4314547"/>
              <a:gd name="connsiteY5" fmla="*/ 699738 h 1069077"/>
              <a:gd name="connsiteX6" fmla="*/ 1736103 w 4314547"/>
              <a:gd name="connsiteY6" fmla="*/ 691285 h 1069077"/>
              <a:gd name="connsiteX7" fmla="*/ 744696 w 4314547"/>
              <a:gd name="connsiteY7" fmla="*/ 1069077 h 1069077"/>
              <a:gd name="connsiteX8" fmla="*/ 0 w 4314547"/>
              <a:gd name="connsiteY8" fmla="*/ 0 h 1069077"/>
              <a:gd name="connsiteX0" fmla="*/ 0 w 4219182"/>
              <a:gd name="connsiteY0" fmla="*/ 0 h 1069077"/>
              <a:gd name="connsiteX1" fmla="*/ 1736071 w 4219182"/>
              <a:gd name="connsiteY1" fmla="*/ 416467 h 1069077"/>
              <a:gd name="connsiteX2" fmla="*/ 3605121 w 4219182"/>
              <a:gd name="connsiteY2" fmla="*/ 431010 h 1069077"/>
              <a:gd name="connsiteX3" fmla="*/ 4061162 w 4219182"/>
              <a:gd name="connsiteY3" fmla="*/ 442992 h 1069077"/>
              <a:gd name="connsiteX4" fmla="*/ 4216404 w 4219182"/>
              <a:gd name="connsiteY4" fmla="*/ 422054 h 1069077"/>
              <a:gd name="connsiteX5" fmla="*/ 4195498 w 4219182"/>
              <a:gd name="connsiteY5" fmla="*/ 666287 h 1069077"/>
              <a:gd name="connsiteX6" fmla="*/ 1736103 w 4219182"/>
              <a:gd name="connsiteY6" fmla="*/ 691285 h 1069077"/>
              <a:gd name="connsiteX7" fmla="*/ 744696 w 4219182"/>
              <a:gd name="connsiteY7" fmla="*/ 1069077 h 1069077"/>
              <a:gd name="connsiteX8" fmla="*/ 0 w 4219182"/>
              <a:gd name="connsiteY8" fmla="*/ 0 h 1069077"/>
              <a:gd name="connsiteX0" fmla="*/ 0 w 4201905"/>
              <a:gd name="connsiteY0" fmla="*/ 0 h 1069077"/>
              <a:gd name="connsiteX1" fmla="*/ 1736071 w 4201905"/>
              <a:gd name="connsiteY1" fmla="*/ 416467 h 1069077"/>
              <a:gd name="connsiteX2" fmla="*/ 3605121 w 4201905"/>
              <a:gd name="connsiteY2" fmla="*/ 431010 h 1069077"/>
              <a:gd name="connsiteX3" fmla="*/ 4061162 w 4201905"/>
              <a:gd name="connsiteY3" fmla="*/ 442992 h 1069077"/>
              <a:gd name="connsiteX4" fmla="*/ 4187004 w 4201905"/>
              <a:gd name="connsiteY4" fmla="*/ 422054 h 1069077"/>
              <a:gd name="connsiteX5" fmla="*/ 4195498 w 4201905"/>
              <a:gd name="connsiteY5" fmla="*/ 666287 h 1069077"/>
              <a:gd name="connsiteX6" fmla="*/ 1736103 w 4201905"/>
              <a:gd name="connsiteY6" fmla="*/ 691285 h 1069077"/>
              <a:gd name="connsiteX7" fmla="*/ 744696 w 4201905"/>
              <a:gd name="connsiteY7" fmla="*/ 1069077 h 1069077"/>
              <a:gd name="connsiteX8" fmla="*/ 0 w 4201905"/>
              <a:gd name="connsiteY8" fmla="*/ 0 h 1069077"/>
              <a:gd name="connsiteX0" fmla="*/ 0 w 4195356"/>
              <a:gd name="connsiteY0" fmla="*/ 0 h 1069077"/>
              <a:gd name="connsiteX1" fmla="*/ 1736071 w 4195356"/>
              <a:gd name="connsiteY1" fmla="*/ 416467 h 1069077"/>
              <a:gd name="connsiteX2" fmla="*/ 3605121 w 4195356"/>
              <a:gd name="connsiteY2" fmla="*/ 431010 h 1069077"/>
              <a:gd name="connsiteX3" fmla="*/ 4061162 w 4195356"/>
              <a:gd name="connsiteY3" fmla="*/ 442992 h 1069077"/>
              <a:gd name="connsiteX4" fmla="*/ 4187004 w 4195356"/>
              <a:gd name="connsiteY4" fmla="*/ 422054 h 1069077"/>
              <a:gd name="connsiteX5" fmla="*/ 4185698 w 4195356"/>
              <a:gd name="connsiteY5" fmla="*/ 677437 h 1069077"/>
              <a:gd name="connsiteX6" fmla="*/ 1736103 w 4195356"/>
              <a:gd name="connsiteY6" fmla="*/ 691285 h 1069077"/>
              <a:gd name="connsiteX7" fmla="*/ 744696 w 4195356"/>
              <a:gd name="connsiteY7" fmla="*/ 1069077 h 1069077"/>
              <a:gd name="connsiteX8" fmla="*/ 0 w 4195356"/>
              <a:gd name="connsiteY8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95356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061162" y="442992"/>
                </a:lnTo>
                <a:cubicBezTo>
                  <a:pt x="4064078" y="430786"/>
                  <a:pt x="4164896" y="396048"/>
                  <a:pt x="4187004" y="422054"/>
                </a:cubicBezTo>
                <a:cubicBezTo>
                  <a:pt x="4196207" y="493051"/>
                  <a:pt x="4200421" y="680903"/>
                  <a:pt x="4185698" y="67743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" name="Down Arrow 208"/>
          <p:cNvSpPr/>
          <p:nvPr/>
        </p:nvSpPr>
        <p:spPr>
          <a:xfrm rot="10800000">
            <a:off x="7306593" y="2530949"/>
            <a:ext cx="162919" cy="773719"/>
          </a:xfrm>
          <a:prstGeom prst="downArrow">
            <a:avLst/>
          </a:prstGeom>
          <a:solidFill>
            <a:srgbClr val="FFFF00">
              <a:alpha val="70000"/>
            </a:srgbClr>
          </a:solidFill>
          <a:ln>
            <a:solidFill>
              <a:srgbClr val="FFFF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Freeform 180"/>
          <p:cNvSpPr/>
          <p:nvPr/>
        </p:nvSpPr>
        <p:spPr>
          <a:xfrm>
            <a:off x="2791565" y="2821109"/>
            <a:ext cx="1155452" cy="1270947"/>
          </a:xfrm>
          <a:custGeom>
            <a:avLst/>
            <a:gdLst>
              <a:gd name="connsiteX0" fmla="*/ 274277 w 997055"/>
              <a:gd name="connsiteY0" fmla="*/ 1774 h 1022577"/>
              <a:gd name="connsiteX1" fmla="*/ 9405 w 997055"/>
              <a:gd name="connsiteY1" fmla="*/ 15358 h 1022577"/>
              <a:gd name="connsiteX2" fmla="*/ 70529 w 997055"/>
              <a:gd name="connsiteY2" fmla="*/ 103651 h 1022577"/>
              <a:gd name="connsiteX3" fmla="*/ 179195 w 997055"/>
              <a:gd name="connsiteY3" fmla="*/ 185152 h 1022577"/>
              <a:gd name="connsiteX4" fmla="*/ 247110 w 997055"/>
              <a:gd name="connsiteY4" fmla="*/ 191944 h 1022577"/>
              <a:gd name="connsiteX5" fmla="*/ 287860 w 997055"/>
              <a:gd name="connsiteY5" fmla="*/ 246278 h 1022577"/>
              <a:gd name="connsiteX6" fmla="*/ 287860 w 997055"/>
              <a:gd name="connsiteY6" fmla="*/ 300612 h 1022577"/>
              <a:gd name="connsiteX7" fmla="*/ 342192 w 997055"/>
              <a:gd name="connsiteY7" fmla="*/ 348155 h 1022577"/>
              <a:gd name="connsiteX8" fmla="*/ 376150 w 997055"/>
              <a:gd name="connsiteY8" fmla="*/ 450032 h 1022577"/>
              <a:gd name="connsiteX9" fmla="*/ 471232 w 997055"/>
              <a:gd name="connsiteY9" fmla="*/ 592659 h 1022577"/>
              <a:gd name="connsiteX10" fmla="*/ 545939 w 997055"/>
              <a:gd name="connsiteY10" fmla="*/ 687744 h 1022577"/>
              <a:gd name="connsiteX11" fmla="*/ 654604 w 997055"/>
              <a:gd name="connsiteY11" fmla="*/ 803204 h 1022577"/>
              <a:gd name="connsiteX12" fmla="*/ 770061 w 997055"/>
              <a:gd name="connsiteY12" fmla="*/ 952623 h 1022577"/>
              <a:gd name="connsiteX13" fmla="*/ 804019 w 997055"/>
              <a:gd name="connsiteY13" fmla="*/ 1000166 h 1022577"/>
              <a:gd name="connsiteX14" fmla="*/ 858352 w 997055"/>
              <a:gd name="connsiteY14" fmla="*/ 1020541 h 1022577"/>
              <a:gd name="connsiteX15" fmla="*/ 953434 w 997055"/>
              <a:gd name="connsiteY15" fmla="*/ 952623 h 1022577"/>
              <a:gd name="connsiteX16" fmla="*/ 987391 w 997055"/>
              <a:gd name="connsiteY16" fmla="*/ 898289 h 1022577"/>
              <a:gd name="connsiteX17" fmla="*/ 783644 w 997055"/>
              <a:gd name="connsiteY17" fmla="*/ 619826 h 1022577"/>
              <a:gd name="connsiteX18" fmla="*/ 552731 w 997055"/>
              <a:gd name="connsiteY18" fmla="*/ 287029 h 1022577"/>
              <a:gd name="connsiteX19" fmla="*/ 348984 w 997055"/>
              <a:gd name="connsiteY19" fmla="*/ 35733 h 1022577"/>
              <a:gd name="connsiteX20" fmla="*/ 274277 w 997055"/>
              <a:gd name="connsiteY20" fmla="*/ 1774 h 1022577"/>
              <a:gd name="connsiteX0" fmla="*/ 274277 w 1161787"/>
              <a:gd name="connsiteY0" fmla="*/ 1774 h 1022577"/>
              <a:gd name="connsiteX1" fmla="*/ 9405 w 1161787"/>
              <a:gd name="connsiteY1" fmla="*/ 15358 h 1022577"/>
              <a:gd name="connsiteX2" fmla="*/ 70529 w 1161787"/>
              <a:gd name="connsiteY2" fmla="*/ 103651 h 1022577"/>
              <a:gd name="connsiteX3" fmla="*/ 179195 w 1161787"/>
              <a:gd name="connsiteY3" fmla="*/ 185152 h 1022577"/>
              <a:gd name="connsiteX4" fmla="*/ 247110 w 1161787"/>
              <a:gd name="connsiteY4" fmla="*/ 191944 h 1022577"/>
              <a:gd name="connsiteX5" fmla="*/ 287860 w 1161787"/>
              <a:gd name="connsiteY5" fmla="*/ 246278 h 1022577"/>
              <a:gd name="connsiteX6" fmla="*/ 287860 w 1161787"/>
              <a:gd name="connsiteY6" fmla="*/ 300612 h 1022577"/>
              <a:gd name="connsiteX7" fmla="*/ 342192 w 1161787"/>
              <a:gd name="connsiteY7" fmla="*/ 348155 h 1022577"/>
              <a:gd name="connsiteX8" fmla="*/ 376150 w 1161787"/>
              <a:gd name="connsiteY8" fmla="*/ 450032 h 1022577"/>
              <a:gd name="connsiteX9" fmla="*/ 471232 w 1161787"/>
              <a:gd name="connsiteY9" fmla="*/ 592659 h 1022577"/>
              <a:gd name="connsiteX10" fmla="*/ 545939 w 1161787"/>
              <a:gd name="connsiteY10" fmla="*/ 687744 h 1022577"/>
              <a:gd name="connsiteX11" fmla="*/ 654604 w 1161787"/>
              <a:gd name="connsiteY11" fmla="*/ 803204 h 1022577"/>
              <a:gd name="connsiteX12" fmla="*/ 770061 w 1161787"/>
              <a:gd name="connsiteY12" fmla="*/ 952623 h 1022577"/>
              <a:gd name="connsiteX13" fmla="*/ 804019 w 1161787"/>
              <a:gd name="connsiteY13" fmla="*/ 1000166 h 1022577"/>
              <a:gd name="connsiteX14" fmla="*/ 858352 w 1161787"/>
              <a:gd name="connsiteY14" fmla="*/ 1020541 h 1022577"/>
              <a:gd name="connsiteX15" fmla="*/ 953434 w 1161787"/>
              <a:gd name="connsiteY15" fmla="*/ 952623 h 1022577"/>
              <a:gd name="connsiteX16" fmla="*/ 1158841 w 1161787"/>
              <a:gd name="connsiteY16" fmla="*/ 853839 h 1022577"/>
              <a:gd name="connsiteX17" fmla="*/ 783644 w 1161787"/>
              <a:gd name="connsiteY17" fmla="*/ 619826 h 1022577"/>
              <a:gd name="connsiteX18" fmla="*/ 552731 w 1161787"/>
              <a:gd name="connsiteY18" fmla="*/ 287029 h 1022577"/>
              <a:gd name="connsiteX19" fmla="*/ 348984 w 1161787"/>
              <a:gd name="connsiteY19" fmla="*/ 35733 h 1022577"/>
              <a:gd name="connsiteX20" fmla="*/ 274277 w 1161787"/>
              <a:gd name="connsiteY20" fmla="*/ 1774 h 1022577"/>
              <a:gd name="connsiteX0" fmla="*/ 274277 w 1159126"/>
              <a:gd name="connsiteY0" fmla="*/ 1774 h 1022577"/>
              <a:gd name="connsiteX1" fmla="*/ 9405 w 1159126"/>
              <a:gd name="connsiteY1" fmla="*/ 15358 h 1022577"/>
              <a:gd name="connsiteX2" fmla="*/ 70529 w 1159126"/>
              <a:gd name="connsiteY2" fmla="*/ 103651 h 1022577"/>
              <a:gd name="connsiteX3" fmla="*/ 179195 w 1159126"/>
              <a:gd name="connsiteY3" fmla="*/ 185152 h 1022577"/>
              <a:gd name="connsiteX4" fmla="*/ 247110 w 1159126"/>
              <a:gd name="connsiteY4" fmla="*/ 191944 h 1022577"/>
              <a:gd name="connsiteX5" fmla="*/ 287860 w 1159126"/>
              <a:gd name="connsiteY5" fmla="*/ 246278 h 1022577"/>
              <a:gd name="connsiteX6" fmla="*/ 287860 w 1159126"/>
              <a:gd name="connsiteY6" fmla="*/ 300612 h 1022577"/>
              <a:gd name="connsiteX7" fmla="*/ 342192 w 1159126"/>
              <a:gd name="connsiteY7" fmla="*/ 348155 h 1022577"/>
              <a:gd name="connsiteX8" fmla="*/ 376150 w 1159126"/>
              <a:gd name="connsiteY8" fmla="*/ 450032 h 1022577"/>
              <a:gd name="connsiteX9" fmla="*/ 471232 w 1159126"/>
              <a:gd name="connsiteY9" fmla="*/ 592659 h 1022577"/>
              <a:gd name="connsiteX10" fmla="*/ 545939 w 1159126"/>
              <a:gd name="connsiteY10" fmla="*/ 687744 h 1022577"/>
              <a:gd name="connsiteX11" fmla="*/ 654604 w 1159126"/>
              <a:gd name="connsiteY11" fmla="*/ 803204 h 1022577"/>
              <a:gd name="connsiteX12" fmla="*/ 770061 w 1159126"/>
              <a:gd name="connsiteY12" fmla="*/ 952623 h 1022577"/>
              <a:gd name="connsiteX13" fmla="*/ 804019 w 1159126"/>
              <a:gd name="connsiteY13" fmla="*/ 1000166 h 1022577"/>
              <a:gd name="connsiteX14" fmla="*/ 858352 w 1159126"/>
              <a:gd name="connsiteY14" fmla="*/ 1020541 h 1022577"/>
              <a:gd name="connsiteX15" fmla="*/ 953434 w 1159126"/>
              <a:gd name="connsiteY15" fmla="*/ 952623 h 1022577"/>
              <a:gd name="connsiteX16" fmla="*/ 1158841 w 1159126"/>
              <a:gd name="connsiteY16" fmla="*/ 853839 h 1022577"/>
              <a:gd name="connsiteX17" fmla="*/ 986844 w 1159126"/>
              <a:gd name="connsiteY17" fmla="*/ 492826 h 1022577"/>
              <a:gd name="connsiteX18" fmla="*/ 552731 w 1159126"/>
              <a:gd name="connsiteY18" fmla="*/ 287029 h 1022577"/>
              <a:gd name="connsiteX19" fmla="*/ 348984 w 1159126"/>
              <a:gd name="connsiteY19" fmla="*/ 35733 h 1022577"/>
              <a:gd name="connsiteX20" fmla="*/ 274277 w 1159126"/>
              <a:gd name="connsiteY20" fmla="*/ 1774 h 1022577"/>
              <a:gd name="connsiteX0" fmla="*/ 274277 w 1159073"/>
              <a:gd name="connsiteY0" fmla="*/ 1774 h 1022577"/>
              <a:gd name="connsiteX1" fmla="*/ 9405 w 1159073"/>
              <a:gd name="connsiteY1" fmla="*/ 15358 h 1022577"/>
              <a:gd name="connsiteX2" fmla="*/ 70529 w 1159073"/>
              <a:gd name="connsiteY2" fmla="*/ 103651 h 1022577"/>
              <a:gd name="connsiteX3" fmla="*/ 179195 w 1159073"/>
              <a:gd name="connsiteY3" fmla="*/ 185152 h 1022577"/>
              <a:gd name="connsiteX4" fmla="*/ 247110 w 1159073"/>
              <a:gd name="connsiteY4" fmla="*/ 191944 h 1022577"/>
              <a:gd name="connsiteX5" fmla="*/ 287860 w 1159073"/>
              <a:gd name="connsiteY5" fmla="*/ 246278 h 1022577"/>
              <a:gd name="connsiteX6" fmla="*/ 287860 w 1159073"/>
              <a:gd name="connsiteY6" fmla="*/ 300612 h 1022577"/>
              <a:gd name="connsiteX7" fmla="*/ 342192 w 1159073"/>
              <a:gd name="connsiteY7" fmla="*/ 348155 h 1022577"/>
              <a:gd name="connsiteX8" fmla="*/ 376150 w 1159073"/>
              <a:gd name="connsiteY8" fmla="*/ 450032 h 1022577"/>
              <a:gd name="connsiteX9" fmla="*/ 471232 w 1159073"/>
              <a:gd name="connsiteY9" fmla="*/ 592659 h 1022577"/>
              <a:gd name="connsiteX10" fmla="*/ 545939 w 1159073"/>
              <a:gd name="connsiteY10" fmla="*/ 687744 h 1022577"/>
              <a:gd name="connsiteX11" fmla="*/ 654604 w 1159073"/>
              <a:gd name="connsiteY11" fmla="*/ 803204 h 1022577"/>
              <a:gd name="connsiteX12" fmla="*/ 770061 w 1159073"/>
              <a:gd name="connsiteY12" fmla="*/ 952623 h 1022577"/>
              <a:gd name="connsiteX13" fmla="*/ 804019 w 1159073"/>
              <a:gd name="connsiteY13" fmla="*/ 1000166 h 1022577"/>
              <a:gd name="connsiteX14" fmla="*/ 858352 w 1159073"/>
              <a:gd name="connsiteY14" fmla="*/ 1020541 h 1022577"/>
              <a:gd name="connsiteX15" fmla="*/ 953434 w 1159073"/>
              <a:gd name="connsiteY15" fmla="*/ 952623 h 1022577"/>
              <a:gd name="connsiteX16" fmla="*/ 1158841 w 1159073"/>
              <a:gd name="connsiteY16" fmla="*/ 853839 h 1022577"/>
              <a:gd name="connsiteX17" fmla="*/ 986844 w 1159073"/>
              <a:gd name="connsiteY17" fmla="*/ 492826 h 1022577"/>
              <a:gd name="connsiteX18" fmla="*/ 667031 w 1159073"/>
              <a:gd name="connsiteY18" fmla="*/ 64779 h 1022577"/>
              <a:gd name="connsiteX19" fmla="*/ 348984 w 1159073"/>
              <a:gd name="connsiteY19" fmla="*/ 35733 h 1022577"/>
              <a:gd name="connsiteX20" fmla="*/ 274277 w 1159073"/>
              <a:gd name="connsiteY20" fmla="*/ 1774 h 1022577"/>
              <a:gd name="connsiteX0" fmla="*/ 274277 w 1159073"/>
              <a:gd name="connsiteY0" fmla="*/ 157107 h 1177910"/>
              <a:gd name="connsiteX1" fmla="*/ 9405 w 1159073"/>
              <a:gd name="connsiteY1" fmla="*/ 170691 h 1177910"/>
              <a:gd name="connsiteX2" fmla="*/ 70529 w 1159073"/>
              <a:gd name="connsiteY2" fmla="*/ 258984 h 1177910"/>
              <a:gd name="connsiteX3" fmla="*/ 179195 w 1159073"/>
              <a:gd name="connsiteY3" fmla="*/ 340485 h 1177910"/>
              <a:gd name="connsiteX4" fmla="*/ 247110 w 1159073"/>
              <a:gd name="connsiteY4" fmla="*/ 347277 h 1177910"/>
              <a:gd name="connsiteX5" fmla="*/ 287860 w 1159073"/>
              <a:gd name="connsiteY5" fmla="*/ 401611 h 1177910"/>
              <a:gd name="connsiteX6" fmla="*/ 287860 w 1159073"/>
              <a:gd name="connsiteY6" fmla="*/ 455945 h 1177910"/>
              <a:gd name="connsiteX7" fmla="*/ 342192 w 1159073"/>
              <a:gd name="connsiteY7" fmla="*/ 503488 h 1177910"/>
              <a:gd name="connsiteX8" fmla="*/ 376150 w 1159073"/>
              <a:gd name="connsiteY8" fmla="*/ 605365 h 1177910"/>
              <a:gd name="connsiteX9" fmla="*/ 471232 w 1159073"/>
              <a:gd name="connsiteY9" fmla="*/ 747992 h 1177910"/>
              <a:gd name="connsiteX10" fmla="*/ 545939 w 1159073"/>
              <a:gd name="connsiteY10" fmla="*/ 843077 h 1177910"/>
              <a:gd name="connsiteX11" fmla="*/ 654604 w 1159073"/>
              <a:gd name="connsiteY11" fmla="*/ 958537 h 1177910"/>
              <a:gd name="connsiteX12" fmla="*/ 770061 w 1159073"/>
              <a:gd name="connsiteY12" fmla="*/ 1107956 h 1177910"/>
              <a:gd name="connsiteX13" fmla="*/ 804019 w 1159073"/>
              <a:gd name="connsiteY13" fmla="*/ 1155499 h 1177910"/>
              <a:gd name="connsiteX14" fmla="*/ 858352 w 1159073"/>
              <a:gd name="connsiteY14" fmla="*/ 1175874 h 1177910"/>
              <a:gd name="connsiteX15" fmla="*/ 953434 w 1159073"/>
              <a:gd name="connsiteY15" fmla="*/ 1107956 h 1177910"/>
              <a:gd name="connsiteX16" fmla="*/ 1158841 w 1159073"/>
              <a:gd name="connsiteY16" fmla="*/ 1009172 h 1177910"/>
              <a:gd name="connsiteX17" fmla="*/ 986844 w 1159073"/>
              <a:gd name="connsiteY17" fmla="*/ 648159 h 1177910"/>
              <a:gd name="connsiteX18" fmla="*/ 667031 w 1159073"/>
              <a:gd name="connsiteY18" fmla="*/ 220112 h 1177910"/>
              <a:gd name="connsiteX19" fmla="*/ 368034 w 1159073"/>
              <a:gd name="connsiteY19" fmla="*/ 566 h 1177910"/>
              <a:gd name="connsiteX20" fmla="*/ 274277 w 1159073"/>
              <a:gd name="connsiteY20" fmla="*/ 157107 h 1177910"/>
              <a:gd name="connsiteX0" fmla="*/ 233824 w 1156720"/>
              <a:gd name="connsiteY0" fmla="*/ 42496 h 1190299"/>
              <a:gd name="connsiteX1" fmla="*/ 7052 w 1156720"/>
              <a:gd name="connsiteY1" fmla="*/ 183080 h 1190299"/>
              <a:gd name="connsiteX2" fmla="*/ 68176 w 1156720"/>
              <a:gd name="connsiteY2" fmla="*/ 271373 h 1190299"/>
              <a:gd name="connsiteX3" fmla="*/ 176842 w 1156720"/>
              <a:gd name="connsiteY3" fmla="*/ 352874 h 1190299"/>
              <a:gd name="connsiteX4" fmla="*/ 244757 w 1156720"/>
              <a:gd name="connsiteY4" fmla="*/ 359666 h 1190299"/>
              <a:gd name="connsiteX5" fmla="*/ 285507 w 1156720"/>
              <a:gd name="connsiteY5" fmla="*/ 414000 h 1190299"/>
              <a:gd name="connsiteX6" fmla="*/ 285507 w 1156720"/>
              <a:gd name="connsiteY6" fmla="*/ 468334 h 1190299"/>
              <a:gd name="connsiteX7" fmla="*/ 339839 w 1156720"/>
              <a:gd name="connsiteY7" fmla="*/ 515877 h 1190299"/>
              <a:gd name="connsiteX8" fmla="*/ 373797 w 1156720"/>
              <a:gd name="connsiteY8" fmla="*/ 617754 h 1190299"/>
              <a:gd name="connsiteX9" fmla="*/ 468879 w 1156720"/>
              <a:gd name="connsiteY9" fmla="*/ 760381 h 1190299"/>
              <a:gd name="connsiteX10" fmla="*/ 543586 w 1156720"/>
              <a:gd name="connsiteY10" fmla="*/ 855466 h 1190299"/>
              <a:gd name="connsiteX11" fmla="*/ 652251 w 1156720"/>
              <a:gd name="connsiteY11" fmla="*/ 970926 h 1190299"/>
              <a:gd name="connsiteX12" fmla="*/ 767708 w 1156720"/>
              <a:gd name="connsiteY12" fmla="*/ 1120345 h 1190299"/>
              <a:gd name="connsiteX13" fmla="*/ 801666 w 1156720"/>
              <a:gd name="connsiteY13" fmla="*/ 1167888 h 1190299"/>
              <a:gd name="connsiteX14" fmla="*/ 855999 w 1156720"/>
              <a:gd name="connsiteY14" fmla="*/ 1188263 h 1190299"/>
              <a:gd name="connsiteX15" fmla="*/ 951081 w 1156720"/>
              <a:gd name="connsiteY15" fmla="*/ 1120345 h 1190299"/>
              <a:gd name="connsiteX16" fmla="*/ 1156488 w 1156720"/>
              <a:gd name="connsiteY16" fmla="*/ 1021561 h 1190299"/>
              <a:gd name="connsiteX17" fmla="*/ 984491 w 1156720"/>
              <a:gd name="connsiteY17" fmla="*/ 660548 h 1190299"/>
              <a:gd name="connsiteX18" fmla="*/ 664678 w 1156720"/>
              <a:gd name="connsiteY18" fmla="*/ 232501 h 1190299"/>
              <a:gd name="connsiteX19" fmla="*/ 365681 w 1156720"/>
              <a:gd name="connsiteY19" fmla="*/ 12955 h 1190299"/>
              <a:gd name="connsiteX20" fmla="*/ 233824 w 1156720"/>
              <a:gd name="connsiteY20" fmla="*/ 42496 h 1190299"/>
              <a:gd name="connsiteX0" fmla="*/ 233824 w 1159685"/>
              <a:gd name="connsiteY0" fmla="*/ 42496 h 1241653"/>
              <a:gd name="connsiteX1" fmla="*/ 7052 w 1159685"/>
              <a:gd name="connsiteY1" fmla="*/ 183080 h 1241653"/>
              <a:gd name="connsiteX2" fmla="*/ 68176 w 1159685"/>
              <a:gd name="connsiteY2" fmla="*/ 271373 h 1241653"/>
              <a:gd name="connsiteX3" fmla="*/ 176842 w 1159685"/>
              <a:gd name="connsiteY3" fmla="*/ 352874 h 1241653"/>
              <a:gd name="connsiteX4" fmla="*/ 244757 w 1159685"/>
              <a:gd name="connsiteY4" fmla="*/ 359666 h 1241653"/>
              <a:gd name="connsiteX5" fmla="*/ 285507 w 1159685"/>
              <a:gd name="connsiteY5" fmla="*/ 414000 h 1241653"/>
              <a:gd name="connsiteX6" fmla="*/ 285507 w 1159685"/>
              <a:gd name="connsiteY6" fmla="*/ 468334 h 1241653"/>
              <a:gd name="connsiteX7" fmla="*/ 339839 w 1159685"/>
              <a:gd name="connsiteY7" fmla="*/ 515877 h 1241653"/>
              <a:gd name="connsiteX8" fmla="*/ 373797 w 1159685"/>
              <a:gd name="connsiteY8" fmla="*/ 617754 h 1241653"/>
              <a:gd name="connsiteX9" fmla="*/ 468879 w 1159685"/>
              <a:gd name="connsiteY9" fmla="*/ 760381 h 1241653"/>
              <a:gd name="connsiteX10" fmla="*/ 543586 w 1159685"/>
              <a:gd name="connsiteY10" fmla="*/ 855466 h 1241653"/>
              <a:gd name="connsiteX11" fmla="*/ 652251 w 1159685"/>
              <a:gd name="connsiteY11" fmla="*/ 970926 h 1241653"/>
              <a:gd name="connsiteX12" fmla="*/ 767708 w 1159685"/>
              <a:gd name="connsiteY12" fmla="*/ 1120345 h 1241653"/>
              <a:gd name="connsiteX13" fmla="*/ 801666 w 1159685"/>
              <a:gd name="connsiteY13" fmla="*/ 1167888 h 1241653"/>
              <a:gd name="connsiteX14" fmla="*/ 855999 w 1159685"/>
              <a:gd name="connsiteY14" fmla="*/ 1188263 h 1241653"/>
              <a:gd name="connsiteX15" fmla="*/ 1078081 w 1159685"/>
              <a:gd name="connsiteY15" fmla="*/ 1234645 h 1241653"/>
              <a:gd name="connsiteX16" fmla="*/ 1156488 w 1159685"/>
              <a:gd name="connsiteY16" fmla="*/ 1021561 h 1241653"/>
              <a:gd name="connsiteX17" fmla="*/ 984491 w 1159685"/>
              <a:gd name="connsiteY17" fmla="*/ 660548 h 1241653"/>
              <a:gd name="connsiteX18" fmla="*/ 664678 w 1159685"/>
              <a:gd name="connsiteY18" fmla="*/ 232501 h 1241653"/>
              <a:gd name="connsiteX19" fmla="*/ 365681 w 1159685"/>
              <a:gd name="connsiteY19" fmla="*/ 12955 h 1241653"/>
              <a:gd name="connsiteX20" fmla="*/ 233824 w 1159685"/>
              <a:gd name="connsiteY20" fmla="*/ 42496 h 1241653"/>
              <a:gd name="connsiteX0" fmla="*/ 153391 w 1155452"/>
              <a:gd name="connsiteY0" fmla="*/ 14640 h 1270947"/>
              <a:gd name="connsiteX1" fmla="*/ 2819 w 1155452"/>
              <a:gd name="connsiteY1" fmla="*/ 212374 h 1270947"/>
              <a:gd name="connsiteX2" fmla="*/ 63943 w 1155452"/>
              <a:gd name="connsiteY2" fmla="*/ 300667 h 1270947"/>
              <a:gd name="connsiteX3" fmla="*/ 172609 w 1155452"/>
              <a:gd name="connsiteY3" fmla="*/ 382168 h 1270947"/>
              <a:gd name="connsiteX4" fmla="*/ 240524 w 1155452"/>
              <a:gd name="connsiteY4" fmla="*/ 388960 h 1270947"/>
              <a:gd name="connsiteX5" fmla="*/ 281274 w 1155452"/>
              <a:gd name="connsiteY5" fmla="*/ 443294 h 1270947"/>
              <a:gd name="connsiteX6" fmla="*/ 281274 w 1155452"/>
              <a:gd name="connsiteY6" fmla="*/ 497628 h 1270947"/>
              <a:gd name="connsiteX7" fmla="*/ 335606 w 1155452"/>
              <a:gd name="connsiteY7" fmla="*/ 545171 h 1270947"/>
              <a:gd name="connsiteX8" fmla="*/ 369564 w 1155452"/>
              <a:gd name="connsiteY8" fmla="*/ 647048 h 1270947"/>
              <a:gd name="connsiteX9" fmla="*/ 464646 w 1155452"/>
              <a:gd name="connsiteY9" fmla="*/ 789675 h 1270947"/>
              <a:gd name="connsiteX10" fmla="*/ 539353 w 1155452"/>
              <a:gd name="connsiteY10" fmla="*/ 884760 h 1270947"/>
              <a:gd name="connsiteX11" fmla="*/ 648018 w 1155452"/>
              <a:gd name="connsiteY11" fmla="*/ 1000220 h 1270947"/>
              <a:gd name="connsiteX12" fmla="*/ 763475 w 1155452"/>
              <a:gd name="connsiteY12" fmla="*/ 1149639 h 1270947"/>
              <a:gd name="connsiteX13" fmla="*/ 797433 w 1155452"/>
              <a:gd name="connsiteY13" fmla="*/ 1197182 h 1270947"/>
              <a:gd name="connsiteX14" fmla="*/ 851766 w 1155452"/>
              <a:gd name="connsiteY14" fmla="*/ 1217557 h 1270947"/>
              <a:gd name="connsiteX15" fmla="*/ 1073848 w 1155452"/>
              <a:gd name="connsiteY15" fmla="*/ 1263939 h 1270947"/>
              <a:gd name="connsiteX16" fmla="*/ 1152255 w 1155452"/>
              <a:gd name="connsiteY16" fmla="*/ 1050855 h 1270947"/>
              <a:gd name="connsiteX17" fmla="*/ 980258 w 1155452"/>
              <a:gd name="connsiteY17" fmla="*/ 689842 h 1270947"/>
              <a:gd name="connsiteX18" fmla="*/ 660445 w 1155452"/>
              <a:gd name="connsiteY18" fmla="*/ 261795 h 1270947"/>
              <a:gd name="connsiteX19" fmla="*/ 361448 w 1155452"/>
              <a:gd name="connsiteY19" fmla="*/ 42249 h 1270947"/>
              <a:gd name="connsiteX20" fmla="*/ 153391 w 1155452"/>
              <a:gd name="connsiteY20" fmla="*/ 14640 h 127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55452" h="1270947">
                <a:moveTo>
                  <a:pt x="153391" y="14640"/>
                </a:moveTo>
                <a:cubicBezTo>
                  <a:pt x="93620" y="42994"/>
                  <a:pt x="17727" y="164703"/>
                  <a:pt x="2819" y="212374"/>
                </a:cubicBezTo>
                <a:cubicBezTo>
                  <a:pt x="-12089" y="260045"/>
                  <a:pt x="35645" y="272368"/>
                  <a:pt x="63943" y="300667"/>
                </a:cubicBezTo>
                <a:cubicBezTo>
                  <a:pt x="92241" y="328966"/>
                  <a:pt x="143179" y="367453"/>
                  <a:pt x="172609" y="382168"/>
                </a:cubicBezTo>
                <a:cubicBezTo>
                  <a:pt x="202039" y="396883"/>
                  <a:pt x="222413" y="378772"/>
                  <a:pt x="240524" y="388960"/>
                </a:cubicBezTo>
                <a:cubicBezTo>
                  <a:pt x="258635" y="399148"/>
                  <a:pt x="274482" y="425183"/>
                  <a:pt x="281274" y="443294"/>
                </a:cubicBezTo>
                <a:cubicBezTo>
                  <a:pt x="288066" y="461405"/>
                  <a:pt x="272219" y="480649"/>
                  <a:pt x="281274" y="497628"/>
                </a:cubicBezTo>
                <a:cubicBezTo>
                  <a:pt x="290329" y="514608"/>
                  <a:pt x="320891" y="520268"/>
                  <a:pt x="335606" y="545171"/>
                </a:cubicBezTo>
                <a:cubicBezTo>
                  <a:pt x="350321" y="570074"/>
                  <a:pt x="348057" y="606297"/>
                  <a:pt x="369564" y="647048"/>
                </a:cubicBezTo>
                <a:cubicBezTo>
                  <a:pt x="391071" y="687799"/>
                  <a:pt x="436348" y="750056"/>
                  <a:pt x="464646" y="789675"/>
                </a:cubicBezTo>
                <a:cubicBezTo>
                  <a:pt x="492944" y="829294"/>
                  <a:pt x="508791" y="849669"/>
                  <a:pt x="539353" y="884760"/>
                </a:cubicBezTo>
                <a:cubicBezTo>
                  <a:pt x="569915" y="919851"/>
                  <a:pt x="610664" y="956073"/>
                  <a:pt x="648018" y="1000220"/>
                </a:cubicBezTo>
                <a:cubicBezTo>
                  <a:pt x="685372" y="1044367"/>
                  <a:pt x="738573" y="1116812"/>
                  <a:pt x="763475" y="1149639"/>
                </a:cubicBezTo>
                <a:cubicBezTo>
                  <a:pt x="788378" y="1182466"/>
                  <a:pt x="782718" y="1185862"/>
                  <a:pt x="797433" y="1197182"/>
                </a:cubicBezTo>
                <a:cubicBezTo>
                  <a:pt x="812148" y="1208502"/>
                  <a:pt x="805697" y="1206431"/>
                  <a:pt x="851766" y="1217557"/>
                </a:cubicBezTo>
                <a:cubicBezTo>
                  <a:pt x="897835" y="1228683"/>
                  <a:pt x="1023766" y="1291723"/>
                  <a:pt x="1073848" y="1263939"/>
                </a:cubicBezTo>
                <a:cubicBezTo>
                  <a:pt x="1123930" y="1236155"/>
                  <a:pt x="1167853" y="1146538"/>
                  <a:pt x="1152255" y="1050855"/>
                </a:cubicBezTo>
                <a:cubicBezTo>
                  <a:pt x="1136657" y="955172"/>
                  <a:pt x="1062226" y="821352"/>
                  <a:pt x="980258" y="689842"/>
                </a:cubicBezTo>
                <a:cubicBezTo>
                  <a:pt x="898290" y="558332"/>
                  <a:pt x="732888" y="359144"/>
                  <a:pt x="660445" y="261795"/>
                </a:cubicBezTo>
                <a:cubicBezTo>
                  <a:pt x="588002" y="164446"/>
                  <a:pt x="445957" y="83442"/>
                  <a:pt x="361448" y="42249"/>
                </a:cubicBezTo>
                <a:cubicBezTo>
                  <a:pt x="276939" y="1056"/>
                  <a:pt x="213162" y="-13714"/>
                  <a:pt x="153391" y="14640"/>
                </a:cubicBezTo>
                <a:close/>
              </a:path>
            </a:pathLst>
          </a:custGeom>
          <a:solidFill>
            <a:srgbClr val="FFFF00">
              <a:alpha val="29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8" name="Group 97"/>
          <p:cNvGrpSpPr/>
          <p:nvPr/>
        </p:nvGrpSpPr>
        <p:grpSpPr>
          <a:xfrm>
            <a:off x="-31348" y="-478779"/>
            <a:ext cx="8344235" cy="2359707"/>
            <a:chOff x="-33391" y="30895"/>
            <a:chExt cx="8344235" cy="2359706"/>
          </a:xfrm>
        </p:grpSpPr>
        <p:sp>
          <p:nvSpPr>
            <p:cNvPr id="99" name="Freeform 98"/>
            <p:cNvSpPr/>
            <p:nvPr/>
          </p:nvSpPr>
          <p:spPr>
            <a:xfrm>
              <a:off x="-33391" y="30895"/>
              <a:ext cx="8344235" cy="2359706"/>
            </a:xfrm>
            <a:custGeom>
              <a:avLst/>
              <a:gdLst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542097 w 8162224"/>
                <a:gd name="connsiteY17" fmla="*/ 308009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2773974"/>
                <a:gd name="connsiteX1" fmla="*/ 144379 w 8162224"/>
                <a:gd name="connsiteY1" fmla="*/ 1722923 h 2773974"/>
                <a:gd name="connsiteX2" fmla="*/ 1260910 w 8162224"/>
                <a:gd name="connsiteY2" fmla="*/ 1318661 h 2773974"/>
                <a:gd name="connsiteX3" fmla="*/ 2271563 w 8162224"/>
                <a:gd name="connsiteY3" fmla="*/ 972152 h 2773974"/>
                <a:gd name="connsiteX4" fmla="*/ 2723950 w 8162224"/>
                <a:gd name="connsiteY4" fmla="*/ 1424539 h 2773974"/>
                <a:gd name="connsiteX5" fmla="*/ 3580598 w 8162224"/>
                <a:gd name="connsiteY5" fmla="*/ 1742173 h 2773974"/>
                <a:gd name="connsiteX6" fmla="*/ 4285888 w 8162224"/>
                <a:gd name="connsiteY6" fmla="*/ 2770595 h 2773974"/>
                <a:gd name="connsiteX7" fmla="*/ 4032986 w 8162224"/>
                <a:gd name="connsiteY7" fmla="*/ 1357162 h 2773974"/>
                <a:gd name="connsiteX8" fmla="*/ 4052236 w 8162224"/>
                <a:gd name="connsiteY8" fmla="*/ 1318661 h 2773974"/>
                <a:gd name="connsiteX9" fmla="*/ 4283243 w 8162224"/>
                <a:gd name="connsiteY9" fmla="*/ 962527 h 2773974"/>
                <a:gd name="connsiteX10" fmla="*/ 5534527 w 8162224"/>
                <a:gd name="connsiteY10" fmla="*/ 760396 h 2773974"/>
                <a:gd name="connsiteX11" fmla="*/ 6574055 w 8162224"/>
                <a:gd name="connsiteY11" fmla="*/ 731520 h 2773974"/>
                <a:gd name="connsiteX12" fmla="*/ 7979344 w 8162224"/>
                <a:gd name="connsiteY12" fmla="*/ 211756 h 2773974"/>
                <a:gd name="connsiteX13" fmla="*/ 8162224 w 8162224"/>
                <a:gd name="connsiteY13" fmla="*/ 57752 h 2773974"/>
                <a:gd name="connsiteX14" fmla="*/ 6554805 w 8162224"/>
                <a:gd name="connsiteY14" fmla="*/ 0 h 2773974"/>
                <a:gd name="connsiteX15" fmla="*/ 6063916 w 8162224"/>
                <a:gd name="connsiteY15" fmla="*/ 327259 h 2773974"/>
                <a:gd name="connsiteX16" fmla="*/ 4408371 w 8162224"/>
                <a:gd name="connsiteY16" fmla="*/ 779647 h 2773974"/>
                <a:gd name="connsiteX17" fmla="*/ 3465095 w 8162224"/>
                <a:gd name="connsiteY17" fmla="*/ 510140 h 2773974"/>
                <a:gd name="connsiteX18" fmla="*/ 2695074 w 8162224"/>
                <a:gd name="connsiteY18" fmla="*/ 693019 h 2773974"/>
                <a:gd name="connsiteX19" fmla="*/ 1982805 w 8162224"/>
                <a:gd name="connsiteY19" fmla="*/ 827773 h 2773974"/>
                <a:gd name="connsiteX20" fmla="*/ 760396 w 8162224"/>
                <a:gd name="connsiteY20" fmla="*/ 808522 h 2773974"/>
                <a:gd name="connsiteX21" fmla="*/ 0 w 8162224"/>
                <a:gd name="connsiteY21" fmla="*/ 635268 h 2773974"/>
                <a:gd name="connsiteX22" fmla="*/ 9626 w 8162224"/>
                <a:gd name="connsiteY22" fmla="*/ 1992430 h 2773974"/>
                <a:gd name="connsiteX0" fmla="*/ 9626 w 8162224"/>
                <a:gd name="connsiteY0" fmla="*/ 1992430 h 2797444"/>
                <a:gd name="connsiteX1" fmla="*/ 144379 w 8162224"/>
                <a:gd name="connsiteY1" fmla="*/ 1722923 h 2797444"/>
                <a:gd name="connsiteX2" fmla="*/ 1260910 w 8162224"/>
                <a:gd name="connsiteY2" fmla="*/ 1318661 h 2797444"/>
                <a:gd name="connsiteX3" fmla="*/ 2271563 w 8162224"/>
                <a:gd name="connsiteY3" fmla="*/ 972152 h 2797444"/>
                <a:gd name="connsiteX4" fmla="*/ 2723950 w 8162224"/>
                <a:gd name="connsiteY4" fmla="*/ 1424539 h 2797444"/>
                <a:gd name="connsiteX5" fmla="*/ 3751420 w 8162224"/>
                <a:gd name="connsiteY5" fmla="*/ 2566138 h 2797444"/>
                <a:gd name="connsiteX6" fmla="*/ 4285888 w 8162224"/>
                <a:gd name="connsiteY6" fmla="*/ 2770595 h 2797444"/>
                <a:gd name="connsiteX7" fmla="*/ 4032986 w 8162224"/>
                <a:gd name="connsiteY7" fmla="*/ 1357162 h 2797444"/>
                <a:gd name="connsiteX8" fmla="*/ 4052236 w 8162224"/>
                <a:gd name="connsiteY8" fmla="*/ 1318661 h 2797444"/>
                <a:gd name="connsiteX9" fmla="*/ 4283243 w 8162224"/>
                <a:gd name="connsiteY9" fmla="*/ 962527 h 2797444"/>
                <a:gd name="connsiteX10" fmla="*/ 5534527 w 8162224"/>
                <a:gd name="connsiteY10" fmla="*/ 760396 h 2797444"/>
                <a:gd name="connsiteX11" fmla="*/ 6574055 w 8162224"/>
                <a:gd name="connsiteY11" fmla="*/ 731520 h 2797444"/>
                <a:gd name="connsiteX12" fmla="*/ 7979344 w 8162224"/>
                <a:gd name="connsiteY12" fmla="*/ 211756 h 2797444"/>
                <a:gd name="connsiteX13" fmla="*/ 8162224 w 8162224"/>
                <a:gd name="connsiteY13" fmla="*/ 57752 h 2797444"/>
                <a:gd name="connsiteX14" fmla="*/ 6554805 w 8162224"/>
                <a:gd name="connsiteY14" fmla="*/ 0 h 2797444"/>
                <a:gd name="connsiteX15" fmla="*/ 6063916 w 8162224"/>
                <a:gd name="connsiteY15" fmla="*/ 327259 h 2797444"/>
                <a:gd name="connsiteX16" fmla="*/ 4408371 w 8162224"/>
                <a:gd name="connsiteY16" fmla="*/ 779647 h 2797444"/>
                <a:gd name="connsiteX17" fmla="*/ 3465095 w 8162224"/>
                <a:gd name="connsiteY17" fmla="*/ 510140 h 2797444"/>
                <a:gd name="connsiteX18" fmla="*/ 2695074 w 8162224"/>
                <a:gd name="connsiteY18" fmla="*/ 693019 h 2797444"/>
                <a:gd name="connsiteX19" fmla="*/ 1982805 w 8162224"/>
                <a:gd name="connsiteY19" fmla="*/ 827773 h 2797444"/>
                <a:gd name="connsiteX20" fmla="*/ 760396 w 8162224"/>
                <a:gd name="connsiteY20" fmla="*/ 808522 h 2797444"/>
                <a:gd name="connsiteX21" fmla="*/ 0 w 8162224"/>
                <a:gd name="connsiteY21" fmla="*/ 635268 h 2797444"/>
                <a:gd name="connsiteX22" fmla="*/ 9626 w 8162224"/>
                <a:gd name="connsiteY22" fmla="*/ 1992430 h 2797444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811095"/>
                <a:gd name="connsiteX1" fmla="*/ 144379 w 8162224"/>
                <a:gd name="connsiteY1" fmla="*/ 1722923 h 2811095"/>
                <a:gd name="connsiteX2" fmla="*/ 1260910 w 8162224"/>
                <a:gd name="connsiteY2" fmla="*/ 1318661 h 2811095"/>
                <a:gd name="connsiteX3" fmla="*/ 2271563 w 8162224"/>
                <a:gd name="connsiteY3" fmla="*/ 972152 h 2811095"/>
                <a:gd name="connsiteX4" fmla="*/ 3065593 w 8162224"/>
                <a:gd name="connsiteY4" fmla="*/ 1525023 h 2811095"/>
                <a:gd name="connsiteX5" fmla="*/ 3751420 w 8162224"/>
                <a:gd name="connsiteY5" fmla="*/ 2636477 h 2811095"/>
                <a:gd name="connsiteX6" fmla="*/ 4285888 w 8162224"/>
                <a:gd name="connsiteY6" fmla="*/ 2770595 h 2811095"/>
                <a:gd name="connsiteX7" fmla="*/ 4032986 w 8162224"/>
                <a:gd name="connsiteY7" fmla="*/ 1357162 h 2811095"/>
                <a:gd name="connsiteX8" fmla="*/ 4052236 w 8162224"/>
                <a:gd name="connsiteY8" fmla="*/ 1318661 h 2811095"/>
                <a:gd name="connsiteX9" fmla="*/ 4283243 w 8162224"/>
                <a:gd name="connsiteY9" fmla="*/ 962527 h 2811095"/>
                <a:gd name="connsiteX10" fmla="*/ 5534527 w 8162224"/>
                <a:gd name="connsiteY10" fmla="*/ 760396 h 2811095"/>
                <a:gd name="connsiteX11" fmla="*/ 6574055 w 8162224"/>
                <a:gd name="connsiteY11" fmla="*/ 731520 h 2811095"/>
                <a:gd name="connsiteX12" fmla="*/ 7979344 w 8162224"/>
                <a:gd name="connsiteY12" fmla="*/ 211756 h 2811095"/>
                <a:gd name="connsiteX13" fmla="*/ 8162224 w 8162224"/>
                <a:gd name="connsiteY13" fmla="*/ 57752 h 2811095"/>
                <a:gd name="connsiteX14" fmla="*/ 6554805 w 8162224"/>
                <a:gd name="connsiteY14" fmla="*/ 0 h 2811095"/>
                <a:gd name="connsiteX15" fmla="*/ 6063916 w 8162224"/>
                <a:gd name="connsiteY15" fmla="*/ 327259 h 2811095"/>
                <a:gd name="connsiteX16" fmla="*/ 4408371 w 8162224"/>
                <a:gd name="connsiteY16" fmla="*/ 779647 h 2811095"/>
                <a:gd name="connsiteX17" fmla="*/ 3465095 w 8162224"/>
                <a:gd name="connsiteY17" fmla="*/ 510140 h 2811095"/>
                <a:gd name="connsiteX18" fmla="*/ 2695074 w 8162224"/>
                <a:gd name="connsiteY18" fmla="*/ 693019 h 2811095"/>
                <a:gd name="connsiteX19" fmla="*/ 1982805 w 8162224"/>
                <a:gd name="connsiteY19" fmla="*/ 827773 h 2811095"/>
                <a:gd name="connsiteX20" fmla="*/ 760396 w 8162224"/>
                <a:gd name="connsiteY20" fmla="*/ 808522 h 2811095"/>
                <a:gd name="connsiteX21" fmla="*/ 0 w 8162224"/>
                <a:gd name="connsiteY21" fmla="*/ 635268 h 2811095"/>
                <a:gd name="connsiteX22" fmla="*/ 9626 w 8162224"/>
                <a:gd name="connsiteY22" fmla="*/ 1992430 h 2811095"/>
                <a:gd name="connsiteX0" fmla="*/ 9626 w 8162224"/>
                <a:gd name="connsiteY0" fmla="*/ 1992430 h 2790397"/>
                <a:gd name="connsiteX1" fmla="*/ 144379 w 8162224"/>
                <a:gd name="connsiteY1" fmla="*/ 1722923 h 2790397"/>
                <a:gd name="connsiteX2" fmla="*/ 1260910 w 8162224"/>
                <a:gd name="connsiteY2" fmla="*/ 1318661 h 2790397"/>
                <a:gd name="connsiteX3" fmla="*/ 2271563 w 8162224"/>
                <a:gd name="connsiteY3" fmla="*/ 972152 h 2790397"/>
                <a:gd name="connsiteX4" fmla="*/ 3065593 w 8162224"/>
                <a:gd name="connsiteY4" fmla="*/ 1525023 h 2790397"/>
                <a:gd name="connsiteX5" fmla="*/ 3494288 w 8162224"/>
                <a:gd name="connsiteY5" fmla="*/ 2206726 h 2790397"/>
                <a:gd name="connsiteX6" fmla="*/ 3751420 w 8162224"/>
                <a:gd name="connsiteY6" fmla="*/ 2636477 h 2790397"/>
                <a:gd name="connsiteX7" fmla="*/ 4285888 w 8162224"/>
                <a:gd name="connsiteY7" fmla="*/ 2770595 h 2790397"/>
                <a:gd name="connsiteX8" fmla="*/ 4032986 w 8162224"/>
                <a:gd name="connsiteY8" fmla="*/ 1357162 h 2790397"/>
                <a:gd name="connsiteX9" fmla="*/ 4052236 w 8162224"/>
                <a:gd name="connsiteY9" fmla="*/ 1318661 h 2790397"/>
                <a:gd name="connsiteX10" fmla="*/ 4283243 w 8162224"/>
                <a:gd name="connsiteY10" fmla="*/ 962527 h 2790397"/>
                <a:gd name="connsiteX11" fmla="*/ 5534527 w 8162224"/>
                <a:gd name="connsiteY11" fmla="*/ 760396 h 2790397"/>
                <a:gd name="connsiteX12" fmla="*/ 6574055 w 8162224"/>
                <a:gd name="connsiteY12" fmla="*/ 731520 h 2790397"/>
                <a:gd name="connsiteX13" fmla="*/ 7979344 w 8162224"/>
                <a:gd name="connsiteY13" fmla="*/ 211756 h 2790397"/>
                <a:gd name="connsiteX14" fmla="*/ 8162224 w 8162224"/>
                <a:gd name="connsiteY14" fmla="*/ 57752 h 2790397"/>
                <a:gd name="connsiteX15" fmla="*/ 6554805 w 8162224"/>
                <a:gd name="connsiteY15" fmla="*/ 0 h 2790397"/>
                <a:gd name="connsiteX16" fmla="*/ 6063916 w 8162224"/>
                <a:gd name="connsiteY16" fmla="*/ 327259 h 2790397"/>
                <a:gd name="connsiteX17" fmla="*/ 4408371 w 8162224"/>
                <a:gd name="connsiteY17" fmla="*/ 779647 h 2790397"/>
                <a:gd name="connsiteX18" fmla="*/ 3465095 w 8162224"/>
                <a:gd name="connsiteY18" fmla="*/ 510140 h 2790397"/>
                <a:gd name="connsiteX19" fmla="*/ 2695074 w 8162224"/>
                <a:gd name="connsiteY19" fmla="*/ 693019 h 2790397"/>
                <a:gd name="connsiteX20" fmla="*/ 1982805 w 8162224"/>
                <a:gd name="connsiteY20" fmla="*/ 827773 h 2790397"/>
                <a:gd name="connsiteX21" fmla="*/ 760396 w 8162224"/>
                <a:gd name="connsiteY21" fmla="*/ 808522 h 2790397"/>
                <a:gd name="connsiteX22" fmla="*/ 0 w 8162224"/>
                <a:gd name="connsiteY22" fmla="*/ 635268 h 2790397"/>
                <a:gd name="connsiteX23" fmla="*/ 9626 w 8162224"/>
                <a:gd name="connsiteY23" fmla="*/ 1992430 h 279039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3065593 w 8162224"/>
                <a:gd name="connsiteY4" fmla="*/ 1525023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274147 w 8162224"/>
                <a:gd name="connsiteY8" fmla="*/ 1849531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274147 w 8162224"/>
                <a:gd name="connsiteY8" fmla="*/ 1849531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85191 w 8162224"/>
                <a:gd name="connsiteY18" fmla="*/ 530237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8064404 w 8162224"/>
                <a:gd name="connsiteY13" fmla="*/ 573263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353610"/>
                <a:gd name="connsiteY0" fmla="*/ 1992430 h 2657606"/>
                <a:gd name="connsiteX1" fmla="*/ 144379 w 8353610"/>
                <a:gd name="connsiteY1" fmla="*/ 1722923 h 2657606"/>
                <a:gd name="connsiteX2" fmla="*/ 1260910 w 8353610"/>
                <a:gd name="connsiteY2" fmla="*/ 1318661 h 2657606"/>
                <a:gd name="connsiteX3" fmla="*/ 2000257 w 8353610"/>
                <a:gd name="connsiteY3" fmla="*/ 1454472 h 2657606"/>
                <a:gd name="connsiteX4" fmla="*/ 2884723 w 8353610"/>
                <a:gd name="connsiteY4" fmla="*/ 1746087 h 2657606"/>
                <a:gd name="connsiteX5" fmla="*/ 3413901 w 8353610"/>
                <a:gd name="connsiteY5" fmla="*/ 2447886 h 2657606"/>
                <a:gd name="connsiteX6" fmla="*/ 3751420 w 8353610"/>
                <a:gd name="connsiteY6" fmla="*/ 2636477 h 2657606"/>
                <a:gd name="connsiteX7" fmla="*/ 4255743 w 8353610"/>
                <a:gd name="connsiteY7" fmla="*/ 2609821 h 2657606"/>
                <a:gd name="connsiteX8" fmla="*/ 4354534 w 8353610"/>
                <a:gd name="connsiteY8" fmla="*/ 1869628 h 2657606"/>
                <a:gd name="connsiteX9" fmla="*/ 4604895 w 8353610"/>
                <a:gd name="connsiteY9" fmla="*/ 1479434 h 2657606"/>
                <a:gd name="connsiteX10" fmla="*/ 5077063 w 8353610"/>
                <a:gd name="connsiteY10" fmla="*/ 1274026 h 2657606"/>
                <a:gd name="connsiteX11" fmla="*/ 5624962 w 8353610"/>
                <a:gd name="connsiteY11" fmla="*/ 790542 h 2657606"/>
                <a:gd name="connsiteX12" fmla="*/ 6574055 w 8353610"/>
                <a:gd name="connsiteY12" fmla="*/ 731520 h 2657606"/>
                <a:gd name="connsiteX13" fmla="*/ 8064404 w 8353610"/>
                <a:gd name="connsiteY13" fmla="*/ 573263 h 2657606"/>
                <a:gd name="connsiteX14" fmla="*/ 8353610 w 8353610"/>
                <a:gd name="connsiteY14" fmla="*/ 291668 h 2657606"/>
                <a:gd name="connsiteX15" fmla="*/ 6554805 w 8353610"/>
                <a:gd name="connsiteY15" fmla="*/ 0 h 2657606"/>
                <a:gd name="connsiteX16" fmla="*/ 6063916 w 8353610"/>
                <a:gd name="connsiteY16" fmla="*/ 327259 h 2657606"/>
                <a:gd name="connsiteX17" fmla="*/ 4629434 w 8353610"/>
                <a:gd name="connsiteY17" fmla="*/ 1030856 h 2657606"/>
                <a:gd name="connsiteX18" fmla="*/ 3555530 w 8353610"/>
                <a:gd name="connsiteY18" fmla="*/ 1183380 h 2657606"/>
                <a:gd name="connsiteX19" fmla="*/ 2695074 w 8353610"/>
                <a:gd name="connsiteY19" fmla="*/ 693019 h 2657606"/>
                <a:gd name="connsiteX20" fmla="*/ 1982805 w 8353610"/>
                <a:gd name="connsiteY20" fmla="*/ 827773 h 2657606"/>
                <a:gd name="connsiteX21" fmla="*/ 760396 w 8353610"/>
                <a:gd name="connsiteY21" fmla="*/ 808522 h 2657606"/>
                <a:gd name="connsiteX22" fmla="*/ 0 w 8353610"/>
                <a:gd name="connsiteY22" fmla="*/ 635268 h 2657606"/>
                <a:gd name="connsiteX23" fmla="*/ 9626 w 8353610"/>
                <a:gd name="connsiteY23" fmla="*/ 1992430 h 2657606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5077063 w 8353610"/>
                <a:gd name="connsiteY10" fmla="*/ 989627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101421 w 8353610"/>
                <a:gd name="connsiteY2" fmla="*/ 136387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697858 w 8344235"/>
                <a:gd name="connsiteY21" fmla="*/ 173248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792656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558108 w 8344235"/>
                <a:gd name="connsiteY20" fmla="*/ 993411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44235" h="2359706">
                  <a:moveTo>
                    <a:pt x="251" y="1708031"/>
                  </a:moveTo>
                  <a:cubicBezTo>
                    <a:pt x="45169" y="1618195"/>
                    <a:pt x="-46962" y="1495884"/>
                    <a:pt x="135004" y="1438524"/>
                  </a:cubicBezTo>
                  <a:cubicBezTo>
                    <a:pt x="316970" y="1381164"/>
                    <a:pt x="782733" y="1408614"/>
                    <a:pt x="1092046" y="1363872"/>
                  </a:cubicBezTo>
                  <a:cubicBezTo>
                    <a:pt x="1401359" y="1319130"/>
                    <a:pt x="1672400" y="1162631"/>
                    <a:pt x="1990882" y="1170073"/>
                  </a:cubicBezTo>
                  <a:cubicBezTo>
                    <a:pt x="2309364" y="1177515"/>
                    <a:pt x="3011881" y="1157896"/>
                    <a:pt x="3002939" y="1408525"/>
                  </a:cubicBezTo>
                  <a:cubicBezTo>
                    <a:pt x="2993997" y="1659154"/>
                    <a:pt x="3290222" y="1978245"/>
                    <a:pt x="3404526" y="2163487"/>
                  </a:cubicBezTo>
                  <a:cubicBezTo>
                    <a:pt x="3518830" y="2348729"/>
                    <a:pt x="3601738" y="2325089"/>
                    <a:pt x="3742045" y="2352078"/>
                  </a:cubicBezTo>
                  <a:cubicBezTo>
                    <a:pt x="3882352" y="2379067"/>
                    <a:pt x="3915789" y="2325796"/>
                    <a:pt x="4246368" y="2325422"/>
                  </a:cubicBezTo>
                  <a:cubicBezTo>
                    <a:pt x="4397425" y="2033939"/>
                    <a:pt x="4382260" y="1778888"/>
                    <a:pt x="4345159" y="1585229"/>
                  </a:cubicBezTo>
                  <a:cubicBezTo>
                    <a:pt x="4312916" y="1416928"/>
                    <a:pt x="4575424" y="1215134"/>
                    <a:pt x="4595520" y="1195035"/>
                  </a:cubicBezTo>
                  <a:lnTo>
                    <a:pt x="4971995" y="851403"/>
                  </a:lnTo>
                  <a:cubicBezTo>
                    <a:pt x="5048997" y="732692"/>
                    <a:pt x="5350140" y="573523"/>
                    <a:pt x="5615587" y="506143"/>
                  </a:cubicBezTo>
                  <a:cubicBezTo>
                    <a:pt x="5881034" y="438763"/>
                    <a:pt x="6158106" y="483334"/>
                    <a:pt x="6564680" y="447121"/>
                  </a:cubicBezTo>
                  <a:cubicBezTo>
                    <a:pt x="6971254" y="410908"/>
                    <a:pt x="7790334" y="401159"/>
                    <a:pt x="8055029" y="288864"/>
                  </a:cubicBezTo>
                  <a:lnTo>
                    <a:pt x="8344235" y="7269"/>
                  </a:lnTo>
                  <a:lnTo>
                    <a:pt x="6789979" y="45211"/>
                  </a:lnTo>
                  <a:cubicBezTo>
                    <a:pt x="6440261" y="90129"/>
                    <a:pt x="6416194" y="-74014"/>
                    <a:pt x="6054541" y="42860"/>
                  </a:cubicBezTo>
                  <a:cubicBezTo>
                    <a:pt x="5692888" y="159734"/>
                    <a:pt x="4919338" y="588573"/>
                    <a:pt x="4620059" y="746457"/>
                  </a:cubicBezTo>
                  <a:cubicBezTo>
                    <a:pt x="4320781" y="904342"/>
                    <a:pt x="4437854" y="982467"/>
                    <a:pt x="4258870" y="990167"/>
                  </a:cubicBezTo>
                  <a:cubicBezTo>
                    <a:pt x="4079886" y="997867"/>
                    <a:pt x="3847336" y="903758"/>
                    <a:pt x="3588685" y="920247"/>
                  </a:cubicBezTo>
                  <a:cubicBezTo>
                    <a:pt x="3330034" y="936736"/>
                    <a:pt x="3066550" y="1104070"/>
                    <a:pt x="2706964" y="1089104"/>
                  </a:cubicBezTo>
                  <a:cubicBezTo>
                    <a:pt x="2347378" y="1074138"/>
                    <a:pt x="1700491" y="870596"/>
                    <a:pt x="1431170" y="830453"/>
                  </a:cubicBezTo>
                  <a:lnTo>
                    <a:pt x="836080" y="726141"/>
                  </a:lnTo>
                  <a:cubicBezTo>
                    <a:pt x="822015" y="772888"/>
                    <a:pt x="-150062" y="238612"/>
                    <a:pt x="22522" y="329604"/>
                  </a:cubicBezTo>
                  <a:cubicBezTo>
                    <a:pt x="25731" y="781991"/>
                    <a:pt x="-2958" y="1255644"/>
                    <a:pt x="251" y="1708031"/>
                  </a:cubicBezTo>
                  <a:close/>
                </a:path>
              </a:pathLst>
            </a:custGeom>
            <a:solidFill>
              <a:srgbClr val="F2F2F2"/>
            </a:solidFill>
            <a:ln>
              <a:solidFill>
                <a:schemeClr val="bg2">
                  <a:lumMod val="75000"/>
                </a:schemeClr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1" name="Group 100"/>
            <p:cNvGrpSpPr/>
            <p:nvPr/>
          </p:nvGrpSpPr>
          <p:grpSpPr>
            <a:xfrm>
              <a:off x="3199988" y="1288143"/>
              <a:ext cx="1039997" cy="932457"/>
              <a:chOff x="3199988" y="1288143"/>
              <a:chExt cx="1039997" cy="932457"/>
            </a:xfrm>
          </p:grpSpPr>
          <p:sp>
            <p:nvSpPr>
              <p:cNvPr id="111" name="Oval 110"/>
              <p:cNvSpPr/>
              <p:nvPr/>
            </p:nvSpPr>
            <p:spPr>
              <a:xfrm>
                <a:off x="3420520" y="1805273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3985413" y="1929107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" name="Oval 112"/>
              <p:cNvSpPr/>
              <p:nvPr/>
            </p:nvSpPr>
            <p:spPr>
              <a:xfrm rot="20193576">
                <a:off x="3760362" y="2092584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" name="Oval 113"/>
              <p:cNvSpPr/>
              <p:nvPr/>
            </p:nvSpPr>
            <p:spPr>
              <a:xfrm rot="2796065">
                <a:off x="3865139" y="196888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Oval 114"/>
              <p:cNvSpPr/>
              <p:nvPr/>
            </p:nvSpPr>
            <p:spPr>
              <a:xfrm rot="19759323">
                <a:off x="3486172" y="1999850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Oval 115"/>
              <p:cNvSpPr/>
              <p:nvPr/>
            </p:nvSpPr>
            <p:spPr>
              <a:xfrm rot="1470621">
                <a:off x="3715101" y="193949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" name="Oval 116"/>
              <p:cNvSpPr/>
              <p:nvPr/>
            </p:nvSpPr>
            <p:spPr>
              <a:xfrm rot="2796065">
                <a:off x="3622405" y="2059865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Oval 117"/>
              <p:cNvSpPr/>
              <p:nvPr/>
            </p:nvSpPr>
            <p:spPr>
              <a:xfrm rot="2796065">
                <a:off x="4139401" y="187884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" name="Oval 118"/>
              <p:cNvSpPr/>
              <p:nvPr/>
            </p:nvSpPr>
            <p:spPr>
              <a:xfrm rot="16859953">
                <a:off x="3920328" y="2069124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Oval 119"/>
              <p:cNvSpPr/>
              <p:nvPr/>
            </p:nvSpPr>
            <p:spPr>
              <a:xfrm rot="8196065">
                <a:off x="3367196" y="1962604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" name="Oval 120"/>
              <p:cNvSpPr/>
              <p:nvPr/>
            </p:nvSpPr>
            <p:spPr>
              <a:xfrm rot="8196065">
                <a:off x="3607510" y="193011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" name="Oval 121"/>
              <p:cNvSpPr/>
              <p:nvPr/>
            </p:nvSpPr>
            <p:spPr>
              <a:xfrm>
                <a:off x="3722460" y="172554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Oval 122"/>
              <p:cNvSpPr/>
              <p:nvPr/>
            </p:nvSpPr>
            <p:spPr>
              <a:xfrm rot="20193576">
                <a:off x="3591401" y="1785508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Oval 123"/>
              <p:cNvSpPr/>
              <p:nvPr/>
            </p:nvSpPr>
            <p:spPr>
              <a:xfrm rot="2796065">
                <a:off x="3859527" y="183882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Oval 124"/>
              <p:cNvSpPr/>
              <p:nvPr/>
            </p:nvSpPr>
            <p:spPr>
              <a:xfrm rot="16859953">
                <a:off x="3627212" y="156123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Oval 125"/>
              <p:cNvSpPr/>
              <p:nvPr/>
            </p:nvSpPr>
            <p:spPr>
              <a:xfrm rot="8196065">
                <a:off x="3887315" y="1635306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4026863" y="1550174"/>
                <a:ext cx="201168" cy="200025"/>
                <a:chOff x="3596031" y="673855"/>
                <a:chExt cx="201168" cy="200025"/>
              </a:xfrm>
            </p:grpSpPr>
            <p:sp>
              <p:nvSpPr>
                <p:cNvPr id="134" name="Oval 133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5" name="Oval 134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8" name="Group 127"/>
              <p:cNvGrpSpPr/>
              <p:nvPr/>
            </p:nvGrpSpPr>
            <p:grpSpPr>
              <a:xfrm>
                <a:off x="3766573" y="1288143"/>
                <a:ext cx="201168" cy="200025"/>
                <a:chOff x="3596031" y="673855"/>
                <a:chExt cx="201168" cy="200025"/>
              </a:xfrm>
            </p:grpSpPr>
            <p:sp>
              <p:nvSpPr>
                <p:cNvPr id="132" name="Oval 131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3" name="Oval 132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9" name="Group 128"/>
              <p:cNvGrpSpPr/>
              <p:nvPr/>
            </p:nvGrpSpPr>
            <p:grpSpPr>
              <a:xfrm>
                <a:off x="3199988" y="1566107"/>
                <a:ext cx="201168" cy="200025"/>
                <a:chOff x="3596031" y="673855"/>
                <a:chExt cx="201168" cy="200025"/>
              </a:xfrm>
            </p:grpSpPr>
            <p:sp>
              <p:nvSpPr>
                <p:cNvPr id="130" name="Oval 129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1" name="Oval 130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110" name="TextBox 109"/>
            <p:cNvSpPr txBox="1"/>
            <p:nvPr/>
          </p:nvSpPr>
          <p:spPr>
            <a:xfrm rot="20814059">
              <a:off x="2931199" y="1033025"/>
              <a:ext cx="113438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dirty="0" smtClean="0">
                  <a:solidFill>
                    <a:schemeClr val="bg2">
                      <a:lumMod val="50000"/>
                    </a:schemeClr>
                  </a:solidFill>
                </a:rPr>
                <a:t>ACh or NE</a:t>
              </a:r>
              <a:endParaRPr lang="en-US" b="1" dirty="0">
                <a:solidFill>
                  <a:schemeClr val="bg2">
                    <a:lumMod val="50000"/>
                  </a:schemeClr>
                </a:solidFill>
              </a:endParaRPr>
            </a:p>
          </p:txBody>
        </p:sp>
      </p:grpSp>
      <p:sp>
        <p:nvSpPr>
          <p:cNvPr id="2" name="Freeform 1"/>
          <p:cNvSpPr/>
          <p:nvPr/>
        </p:nvSpPr>
        <p:spPr>
          <a:xfrm>
            <a:off x="3085625" y="2573711"/>
            <a:ext cx="521514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762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>
            <a:off x="3713373" y="3438053"/>
            <a:ext cx="536001" cy="593934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762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Oval 45"/>
          <p:cNvSpPr>
            <a:spLocks noChangeArrowheads="1"/>
          </p:cNvSpPr>
          <p:nvPr/>
        </p:nvSpPr>
        <p:spPr bwMode="auto">
          <a:xfrm rot="13793292">
            <a:off x="3455387" y="295400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7" name="Oval 46"/>
          <p:cNvSpPr>
            <a:spLocks noChangeArrowheads="1"/>
          </p:cNvSpPr>
          <p:nvPr/>
        </p:nvSpPr>
        <p:spPr bwMode="auto">
          <a:xfrm rot="13793292">
            <a:off x="3360447" y="2827779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8" name="Oval 45"/>
          <p:cNvSpPr>
            <a:spLocks noChangeArrowheads="1"/>
          </p:cNvSpPr>
          <p:nvPr/>
        </p:nvSpPr>
        <p:spPr bwMode="auto">
          <a:xfrm rot="13793292">
            <a:off x="3943235" y="364339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9" name="Oval 46"/>
          <p:cNvSpPr>
            <a:spLocks noChangeArrowheads="1"/>
          </p:cNvSpPr>
          <p:nvPr/>
        </p:nvSpPr>
        <p:spPr bwMode="auto">
          <a:xfrm rot="13793292">
            <a:off x="3842100" y="352336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79" name="Oval 45"/>
          <p:cNvSpPr>
            <a:spLocks noChangeArrowheads="1"/>
          </p:cNvSpPr>
          <p:nvPr/>
        </p:nvSpPr>
        <p:spPr bwMode="auto">
          <a:xfrm rot="13793292">
            <a:off x="3671576" y="3272810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0" name="Oval 46"/>
          <p:cNvSpPr>
            <a:spLocks noChangeArrowheads="1"/>
          </p:cNvSpPr>
          <p:nvPr/>
        </p:nvSpPr>
        <p:spPr bwMode="auto">
          <a:xfrm rot="13793292">
            <a:off x="3576636" y="3146585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44" name="Freeform 143"/>
          <p:cNvSpPr/>
          <p:nvPr/>
        </p:nvSpPr>
        <p:spPr>
          <a:xfrm>
            <a:off x="-297234" y="2280425"/>
            <a:ext cx="4457700" cy="4686300"/>
          </a:xfrm>
          <a:custGeom>
            <a:avLst/>
            <a:gdLst>
              <a:gd name="connsiteX0" fmla="*/ 38100 w 4457700"/>
              <a:gd name="connsiteY0" fmla="*/ 3743325 h 4686300"/>
              <a:gd name="connsiteX1" fmla="*/ 47625 w 4457700"/>
              <a:gd name="connsiteY1" fmla="*/ 3619500 h 4686300"/>
              <a:gd name="connsiteX2" fmla="*/ 57150 w 4457700"/>
              <a:gd name="connsiteY2" fmla="*/ 3571875 h 4686300"/>
              <a:gd name="connsiteX3" fmla="*/ 76200 w 4457700"/>
              <a:gd name="connsiteY3" fmla="*/ 3457575 h 4686300"/>
              <a:gd name="connsiteX4" fmla="*/ 85725 w 4457700"/>
              <a:gd name="connsiteY4" fmla="*/ 3429000 h 4686300"/>
              <a:gd name="connsiteX5" fmla="*/ 114300 w 4457700"/>
              <a:gd name="connsiteY5" fmla="*/ 3324225 h 4686300"/>
              <a:gd name="connsiteX6" fmla="*/ 133350 w 4457700"/>
              <a:gd name="connsiteY6" fmla="*/ 3295650 h 4686300"/>
              <a:gd name="connsiteX7" fmla="*/ 152400 w 4457700"/>
              <a:gd name="connsiteY7" fmla="*/ 3228975 h 4686300"/>
              <a:gd name="connsiteX8" fmla="*/ 171450 w 4457700"/>
              <a:gd name="connsiteY8" fmla="*/ 3200400 h 4686300"/>
              <a:gd name="connsiteX9" fmla="*/ 200025 w 4457700"/>
              <a:gd name="connsiteY9" fmla="*/ 3143250 h 4686300"/>
              <a:gd name="connsiteX10" fmla="*/ 228600 w 4457700"/>
              <a:gd name="connsiteY10" fmla="*/ 3048000 h 4686300"/>
              <a:gd name="connsiteX11" fmla="*/ 238125 w 4457700"/>
              <a:gd name="connsiteY11" fmla="*/ 3019425 h 4686300"/>
              <a:gd name="connsiteX12" fmla="*/ 257175 w 4457700"/>
              <a:gd name="connsiteY12" fmla="*/ 2990850 h 4686300"/>
              <a:gd name="connsiteX13" fmla="*/ 276225 w 4457700"/>
              <a:gd name="connsiteY13" fmla="*/ 2933700 h 4686300"/>
              <a:gd name="connsiteX14" fmla="*/ 285750 w 4457700"/>
              <a:gd name="connsiteY14" fmla="*/ 2905125 h 4686300"/>
              <a:gd name="connsiteX15" fmla="*/ 304800 w 4457700"/>
              <a:gd name="connsiteY15" fmla="*/ 2876550 h 4686300"/>
              <a:gd name="connsiteX16" fmla="*/ 314325 w 4457700"/>
              <a:gd name="connsiteY16" fmla="*/ 2838450 h 4686300"/>
              <a:gd name="connsiteX17" fmla="*/ 352425 w 4457700"/>
              <a:gd name="connsiteY17" fmla="*/ 2733675 h 4686300"/>
              <a:gd name="connsiteX18" fmla="*/ 361950 w 4457700"/>
              <a:gd name="connsiteY18" fmla="*/ 2686050 h 4686300"/>
              <a:gd name="connsiteX19" fmla="*/ 381000 w 4457700"/>
              <a:gd name="connsiteY19" fmla="*/ 2628900 h 4686300"/>
              <a:gd name="connsiteX20" fmla="*/ 390525 w 4457700"/>
              <a:gd name="connsiteY20" fmla="*/ 2571750 h 4686300"/>
              <a:gd name="connsiteX21" fmla="*/ 409575 w 4457700"/>
              <a:gd name="connsiteY21" fmla="*/ 2514600 h 4686300"/>
              <a:gd name="connsiteX22" fmla="*/ 447675 w 4457700"/>
              <a:gd name="connsiteY22" fmla="*/ 2400300 h 4686300"/>
              <a:gd name="connsiteX23" fmla="*/ 457200 w 4457700"/>
              <a:gd name="connsiteY23" fmla="*/ 2371725 h 4686300"/>
              <a:gd name="connsiteX24" fmla="*/ 466725 w 4457700"/>
              <a:gd name="connsiteY24" fmla="*/ 2343150 h 4686300"/>
              <a:gd name="connsiteX25" fmla="*/ 495300 w 4457700"/>
              <a:gd name="connsiteY25" fmla="*/ 2190750 h 4686300"/>
              <a:gd name="connsiteX26" fmla="*/ 514350 w 4457700"/>
              <a:gd name="connsiteY26" fmla="*/ 1971675 h 4686300"/>
              <a:gd name="connsiteX27" fmla="*/ 552450 w 4457700"/>
              <a:gd name="connsiteY27" fmla="*/ 1771650 h 4686300"/>
              <a:gd name="connsiteX28" fmla="*/ 571500 w 4457700"/>
              <a:gd name="connsiteY28" fmla="*/ 1666875 h 4686300"/>
              <a:gd name="connsiteX29" fmla="*/ 581025 w 4457700"/>
              <a:gd name="connsiteY29" fmla="*/ 1628775 h 4686300"/>
              <a:gd name="connsiteX30" fmla="*/ 600075 w 4457700"/>
              <a:gd name="connsiteY30" fmla="*/ 1571625 h 4686300"/>
              <a:gd name="connsiteX31" fmla="*/ 619125 w 4457700"/>
              <a:gd name="connsiteY31" fmla="*/ 1543050 h 4686300"/>
              <a:gd name="connsiteX32" fmla="*/ 628650 w 4457700"/>
              <a:gd name="connsiteY32" fmla="*/ 1485900 h 4686300"/>
              <a:gd name="connsiteX33" fmla="*/ 647700 w 4457700"/>
              <a:gd name="connsiteY33" fmla="*/ 1428750 h 4686300"/>
              <a:gd name="connsiteX34" fmla="*/ 657225 w 4457700"/>
              <a:gd name="connsiteY34" fmla="*/ 1400175 h 4686300"/>
              <a:gd name="connsiteX35" fmla="*/ 676275 w 4457700"/>
              <a:gd name="connsiteY35" fmla="*/ 1352550 h 4686300"/>
              <a:gd name="connsiteX36" fmla="*/ 685800 w 4457700"/>
              <a:gd name="connsiteY36" fmla="*/ 1304925 h 4686300"/>
              <a:gd name="connsiteX37" fmla="*/ 704850 w 4457700"/>
              <a:gd name="connsiteY37" fmla="*/ 1247775 h 4686300"/>
              <a:gd name="connsiteX38" fmla="*/ 714375 w 4457700"/>
              <a:gd name="connsiteY38" fmla="*/ 1219200 h 4686300"/>
              <a:gd name="connsiteX39" fmla="*/ 733425 w 4457700"/>
              <a:gd name="connsiteY39" fmla="*/ 1133475 h 4686300"/>
              <a:gd name="connsiteX40" fmla="*/ 752475 w 4457700"/>
              <a:gd name="connsiteY40" fmla="*/ 1076325 h 4686300"/>
              <a:gd name="connsiteX41" fmla="*/ 771525 w 4457700"/>
              <a:gd name="connsiteY41" fmla="*/ 1028700 h 4686300"/>
              <a:gd name="connsiteX42" fmla="*/ 790575 w 4457700"/>
              <a:gd name="connsiteY42" fmla="*/ 952500 h 4686300"/>
              <a:gd name="connsiteX43" fmla="*/ 809625 w 4457700"/>
              <a:gd name="connsiteY43" fmla="*/ 914400 h 4686300"/>
              <a:gd name="connsiteX44" fmla="*/ 819150 w 4457700"/>
              <a:gd name="connsiteY44" fmla="*/ 876300 h 4686300"/>
              <a:gd name="connsiteX45" fmla="*/ 847725 w 4457700"/>
              <a:gd name="connsiteY45" fmla="*/ 847725 h 4686300"/>
              <a:gd name="connsiteX46" fmla="*/ 857250 w 4457700"/>
              <a:gd name="connsiteY46" fmla="*/ 819150 h 4686300"/>
              <a:gd name="connsiteX47" fmla="*/ 895350 w 4457700"/>
              <a:gd name="connsiteY47" fmla="*/ 762000 h 4686300"/>
              <a:gd name="connsiteX48" fmla="*/ 904875 w 4457700"/>
              <a:gd name="connsiteY48" fmla="*/ 733425 h 4686300"/>
              <a:gd name="connsiteX49" fmla="*/ 933450 w 4457700"/>
              <a:gd name="connsiteY49" fmla="*/ 704850 h 4686300"/>
              <a:gd name="connsiteX50" fmla="*/ 981075 w 4457700"/>
              <a:gd name="connsiteY50" fmla="*/ 638175 h 4686300"/>
              <a:gd name="connsiteX51" fmla="*/ 1019175 w 4457700"/>
              <a:gd name="connsiteY51" fmla="*/ 581025 h 4686300"/>
              <a:gd name="connsiteX52" fmla="*/ 1028700 w 4457700"/>
              <a:gd name="connsiteY52" fmla="*/ 552450 h 4686300"/>
              <a:gd name="connsiteX53" fmla="*/ 1057275 w 4457700"/>
              <a:gd name="connsiteY53" fmla="*/ 523875 h 4686300"/>
              <a:gd name="connsiteX54" fmla="*/ 1076325 w 4457700"/>
              <a:gd name="connsiteY54" fmla="*/ 495300 h 4686300"/>
              <a:gd name="connsiteX55" fmla="*/ 1133475 w 4457700"/>
              <a:gd name="connsiteY55" fmla="*/ 438150 h 4686300"/>
              <a:gd name="connsiteX56" fmla="*/ 1152525 w 4457700"/>
              <a:gd name="connsiteY56" fmla="*/ 409575 h 4686300"/>
              <a:gd name="connsiteX57" fmla="*/ 1181100 w 4457700"/>
              <a:gd name="connsiteY57" fmla="*/ 390525 h 4686300"/>
              <a:gd name="connsiteX58" fmla="*/ 1219200 w 4457700"/>
              <a:gd name="connsiteY58" fmla="*/ 361950 h 4686300"/>
              <a:gd name="connsiteX59" fmla="*/ 1276350 w 4457700"/>
              <a:gd name="connsiteY59" fmla="*/ 323850 h 4686300"/>
              <a:gd name="connsiteX60" fmla="*/ 1304925 w 4457700"/>
              <a:gd name="connsiteY60" fmla="*/ 304800 h 4686300"/>
              <a:gd name="connsiteX61" fmla="*/ 1343025 w 4457700"/>
              <a:gd name="connsiteY61" fmla="*/ 295275 h 4686300"/>
              <a:gd name="connsiteX62" fmla="*/ 1400175 w 4457700"/>
              <a:gd name="connsiteY62" fmla="*/ 257175 h 4686300"/>
              <a:gd name="connsiteX63" fmla="*/ 1428750 w 4457700"/>
              <a:gd name="connsiteY63" fmla="*/ 228600 h 4686300"/>
              <a:gd name="connsiteX64" fmla="*/ 1457325 w 4457700"/>
              <a:gd name="connsiteY64" fmla="*/ 219075 h 4686300"/>
              <a:gd name="connsiteX65" fmla="*/ 1514475 w 4457700"/>
              <a:gd name="connsiteY65" fmla="*/ 180975 h 4686300"/>
              <a:gd name="connsiteX66" fmla="*/ 1552575 w 4457700"/>
              <a:gd name="connsiteY66" fmla="*/ 152400 h 4686300"/>
              <a:gd name="connsiteX67" fmla="*/ 1590675 w 4457700"/>
              <a:gd name="connsiteY67" fmla="*/ 142875 h 4686300"/>
              <a:gd name="connsiteX68" fmla="*/ 1619250 w 4457700"/>
              <a:gd name="connsiteY68" fmla="*/ 133350 h 4686300"/>
              <a:gd name="connsiteX69" fmla="*/ 1647825 w 4457700"/>
              <a:gd name="connsiteY69" fmla="*/ 114300 h 4686300"/>
              <a:gd name="connsiteX70" fmla="*/ 1676400 w 4457700"/>
              <a:gd name="connsiteY70" fmla="*/ 104775 h 4686300"/>
              <a:gd name="connsiteX71" fmla="*/ 1704975 w 4457700"/>
              <a:gd name="connsiteY71" fmla="*/ 85725 h 4686300"/>
              <a:gd name="connsiteX72" fmla="*/ 1733550 w 4457700"/>
              <a:gd name="connsiteY72" fmla="*/ 76200 h 4686300"/>
              <a:gd name="connsiteX73" fmla="*/ 1809750 w 4457700"/>
              <a:gd name="connsiteY73" fmla="*/ 57150 h 4686300"/>
              <a:gd name="connsiteX74" fmla="*/ 1943100 w 4457700"/>
              <a:gd name="connsiteY74" fmla="*/ 28575 h 4686300"/>
              <a:gd name="connsiteX75" fmla="*/ 2019300 w 4457700"/>
              <a:gd name="connsiteY75" fmla="*/ 19050 h 4686300"/>
              <a:gd name="connsiteX76" fmla="*/ 2105025 w 4457700"/>
              <a:gd name="connsiteY76" fmla="*/ 0 h 4686300"/>
              <a:gd name="connsiteX77" fmla="*/ 2819400 w 4457700"/>
              <a:gd name="connsiteY77" fmla="*/ 9525 h 4686300"/>
              <a:gd name="connsiteX78" fmla="*/ 2895600 w 4457700"/>
              <a:gd name="connsiteY78" fmla="*/ 28575 h 4686300"/>
              <a:gd name="connsiteX79" fmla="*/ 2962275 w 4457700"/>
              <a:gd name="connsiteY79" fmla="*/ 47625 h 4686300"/>
              <a:gd name="connsiteX80" fmla="*/ 2990850 w 4457700"/>
              <a:gd name="connsiteY80" fmla="*/ 66675 h 4686300"/>
              <a:gd name="connsiteX81" fmla="*/ 3009900 w 4457700"/>
              <a:gd name="connsiteY81" fmla="*/ 95250 h 4686300"/>
              <a:gd name="connsiteX82" fmla="*/ 3009900 w 4457700"/>
              <a:gd name="connsiteY82" fmla="*/ 266700 h 4686300"/>
              <a:gd name="connsiteX83" fmla="*/ 3000375 w 4457700"/>
              <a:gd name="connsiteY83" fmla="*/ 342900 h 4686300"/>
              <a:gd name="connsiteX84" fmla="*/ 2990850 w 4457700"/>
              <a:gd name="connsiteY84" fmla="*/ 371475 h 4686300"/>
              <a:gd name="connsiteX85" fmla="*/ 2981325 w 4457700"/>
              <a:gd name="connsiteY85" fmla="*/ 409575 h 4686300"/>
              <a:gd name="connsiteX86" fmla="*/ 3000375 w 4457700"/>
              <a:gd name="connsiteY86" fmla="*/ 657225 h 4686300"/>
              <a:gd name="connsiteX87" fmla="*/ 3009900 w 4457700"/>
              <a:gd name="connsiteY87" fmla="*/ 685800 h 4686300"/>
              <a:gd name="connsiteX88" fmla="*/ 3019425 w 4457700"/>
              <a:gd name="connsiteY88" fmla="*/ 723900 h 4686300"/>
              <a:gd name="connsiteX89" fmla="*/ 3076575 w 4457700"/>
              <a:gd name="connsiteY89" fmla="*/ 762000 h 4686300"/>
              <a:gd name="connsiteX90" fmla="*/ 3095625 w 4457700"/>
              <a:gd name="connsiteY90" fmla="*/ 790575 h 4686300"/>
              <a:gd name="connsiteX91" fmla="*/ 3124200 w 4457700"/>
              <a:gd name="connsiteY91" fmla="*/ 800100 h 4686300"/>
              <a:gd name="connsiteX92" fmla="*/ 3143250 w 4457700"/>
              <a:gd name="connsiteY92" fmla="*/ 838200 h 4686300"/>
              <a:gd name="connsiteX93" fmla="*/ 3171825 w 4457700"/>
              <a:gd name="connsiteY93" fmla="*/ 866775 h 4686300"/>
              <a:gd name="connsiteX94" fmla="*/ 3286125 w 4457700"/>
              <a:gd name="connsiteY94" fmla="*/ 942975 h 4686300"/>
              <a:gd name="connsiteX95" fmla="*/ 3314700 w 4457700"/>
              <a:gd name="connsiteY95" fmla="*/ 962025 h 4686300"/>
              <a:gd name="connsiteX96" fmla="*/ 3352800 w 4457700"/>
              <a:gd name="connsiteY96" fmla="*/ 971550 h 4686300"/>
              <a:gd name="connsiteX97" fmla="*/ 3371850 w 4457700"/>
              <a:gd name="connsiteY97" fmla="*/ 1000125 h 4686300"/>
              <a:gd name="connsiteX98" fmla="*/ 3381375 w 4457700"/>
              <a:gd name="connsiteY98" fmla="*/ 1028700 h 4686300"/>
              <a:gd name="connsiteX99" fmla="*/ 3419475 w 4457700"/>
              <a:gd name="connsiteY99" fmla="*/ 1085850 h 4686300"/>
              <a:gd name="connsiteX100" fmla="*/ 3438525 w 4457700"/>
              <a:gd name="connsiteY100" fmla="*/ 1152525 h 4686300"/>
              <a:gd name="connsiteX101" fmla="*/ 3495675 w 4457700"/>
              <a:gd name="connsiteY101" fmla="*/ 1247775 h 4686300"/>
              <a:gd name="connsiteX102" fmla="*/ 3524250 w 4457700"/>
              <a:gd name="connsiteY102" fmla="*/ 1295400 h 4686300"/>
              <a:gd name="connsiteX103" fmla="*/ 3562350 w 4457700"/>
              <a:gd name="connsiteY103" fmla="*/ 1352550 h 4686300"/>
              <a:gd name="connsiteX104" fmla="*/ 3581400 w 4457700"/>
              <a:gd name="connsiteY104" fmla="*/ 1381125 h 4686300"/>
              <a:gd name="connsiteX105" fmla="*/ 3638550 w 4457700"/>
              <a:gd name="connsiteY105" fmla="*/ 1438275 h 4686300"/>
              <a:gd name="connsiteX106" fmla="*/ 3667125 w 4457700"/>
              <a:gd name="connsiteY106" fmla="*/ 1466850 h 4686300"/>
              <a:gd name="connsiteX107" fmla="*/ 3714750 w 4457700"/>
              <a:gd name="connsiteY107" fmla="*/ 1524000 h 4686300"/>
              <a:gd name="connsiteX108" fmla="*/ 3733800 w 4457700"/>
              <a:gd name="connsiteY108" fmla="*/ 1552575 h 4686300"/>
              <a:gd name="connsiteX109" fmla="*/ 3762375 w 4457700"/>
              <a:gd name="connsiteY109" fmla="*/ 1581150 h 4686300"/>
              <a:gd name="connsiteX110" fmla="*/ 3800475 w 4457700"/>
              <a:gd name="connsiteY110" fmla="*/ 1638300 h 4686300"/>
              <a:gd name="connsiteX111" fmla="*/ 3848100 w 4457700"/>
              <a:gd name="connsiteY111" fmla="*/ 1695450 h 4686300"/>
              <a:gd name="connsiteX112" fmla="*/ 3876675 w 4457700"/>
              <a:gd name="connsiteY112" fmla="*/ 1724025 h 4686300"/>
              <a:gd name="connsiteX113" fmla="*/ 3924300 w 4457700"/>
              <a:gd name="connsiteY113" fmla="*/ 1771650 h 4686300"/>
              <a:gd name="connsiteX114" fmla="*/ 3943350 w 4457700"/>
              <a:gd name="connsiteY114" fmla="*/ 1800225 h 4686300"/>
              <a:gd name="connsiteX115" fmla="*/ 4029075 w 4457700"/>
              <a:gd name="connsiteY115" fmla="*/ 1866900 h 4686300"/>
              <a:gd name="connsiteX116" fmla="*/ 4057650 w 4457700"/>
              <a:gd name="connsiteY116" fmla="*/ 1885950 h 4686300"/>
              <a:gd name="connsiteX117" fmla="*/ 4086225 w 4457700"/>
              <a:gd name="connsiteY117" fmla="*/ 1905000 h 4686300"/>
              <a:gd name="connsiteX118" fmla="*/ 4143375 w 4457700"/>
              <a:gd name="connsiteY118" fmla="*/ 1952625 h 4686300"/>
              <a:gd name="connsiteX119" fmla="*/ 4191000 w 4457700"/>
              <a:gd name="connsiteY119" fmla="*/ 2000250 h 4686300"/>
              <a:gd name="connsiteX120" fmla="*/ 4219575 w 4457700"/>
              <a:gd name="connsiteY120" fmla="*/ 2028825 h 4686300"/>
              <a:gd name="connsiteX121" fmla="*/ 4248150 w 4457700"/>
              <a:gd name="connsiteY121" fmla="*/ 2038350 h 4686300"/>
              <a:gd name="connsiteX122" fmla="*/ 4276725 w 4457700"/>
              <a:gd name="connsiteY122" fmla="*/ 2057400 h 4686300"/>
              <a:gd name="connsiteX123" fmla="*/ 4305300 w 4457700"/>
              <a:gd name="connsiteY123" fmla="*/ 2066925 h 4686300"/>
              <a:gd name="connsiteX124" fmla="*/ 4343400 w 4457700"/>
              <a:gd name="connsiteY124" fmla="*/ 2085975 h 4686300"/>
              <a:gd name="connsiteX125" fmla="*/ 4429125 w 4457700"/>
              <a:gd name="connsiteY125" fmla="*/ 2105025 h 4686300"/>
              <a:gd name="connsiteX126" fmla="*/ 4448175 w 4457700"/>
              <a:gd name="connsiteY126" fmla="*/ 2162175 h 4686300"/>
              <a:gd name="connsiteX127" fmla="*/ 4457700 w 4457700"/>
              <a:gd name="connsiteY127" fmla="*/ 2190750 h 4686300"/>
              <a:gd name="connsiteX128" fmla="*/ 4448175 w 4457700"/>
              <a:gd name="connsiteY128" fmla="*/ 2305050 h 4686300"/>
              <a:gd name="connsiteX129" fmla="*/ 4391025 w 4457700"/>
              <a:gd name="connsiteY129" fmla="*/ 2419350 h 4686300"/>
              <a:gd name="connsiteX130" fmla="*/ 4371975 w 4457700"/>
              <a:gd name="connsiteY130" fmla="*/ 2457450 h 4686300"/>
              <a:gd name="connsiteX131" fmla="*/ 4362450 w 4457700"/>
              <a:gd name="connsiteY131" fmla="*/ 2486025 h 4686300"/>
              <a:gd name="connsiteX132" fmla="*/ 4343400 w 4457700"/>
              <a:gd name="connsiteY132" fmla="*/ 2514600 h 4686300"/>
              <a:gd name="connsiteX133" fmla="*/ 4324350 w 4457700"/>
              <a:gd name="connsiteY133" fmla="*/ 2571750 h 4686300"/>
              <a:gd name="connsiteX134" fmla="*/ 4257675 w 4457700"/>
              <a:gd name="connsiteY134" fmla="*/ 2667000 h 4686300"/>
              <a:gd name="connsiteX135" fmla="*/ 4229100 w 4457700"/>
              <a:gd name="connsiteY135" fmla="*/ 2724150 h 4686300"/>
              <a:gd name="connsiteX136" fmla="*/ 4162425 w 4457700"/>
              <a:gd name="connsiteY136" fmla="*/ 2809875 h 4686300"/>
              <a:gd name="connsiteX137" fmla="*/ 4124325 w 4457700"/>
              <a:gd name="connsiteY137" fmla="*/ 2867025 h 4686300"/>
              <a:gd name="connsiteX138" fmla="*/ 4048125 w 4457700"/>
              <a:gd name="connsiteY138" fmla="*/ 2943225 h 4686300"/>
              <a:gd name="connsiteX139" fmla="*/ 4019550 w 4457700"/>
              <a:gd name="connsiteY139" fmla="*/ 2971800 h 4686300"/>
              <a:gd name="connsiteX140" fmla="*/ 3943350 w 4457700"/>
              <a:gd name="connsiteY140" fmla="*/ 3019425 h 4686300"/>
              <a:gd name="connsiteX141" fmla="*/ 3914775 w 4457700"/>
              <a:gd name="connsiteY141" fmla="*/ 3048000 h 4686300"/>
              <a:gd name="connsiteX142" fmla="*/ 3848100 w 4457700"/>
              <a:gd name="connsiteY142" fmla="*/ 3086100 h 4686300"/>
              <a:gd name="connsiteX143" fmla="*/ 3781425 w 4457700"/>
              <a:gd name="connsiteY143" fmla="*/ 3133725 h 4686300"/>
              <a:gd name="connsiteX144" fmla="*/ 3743325 w 4457700"/>
              <a:gd name="connsiteY144" fmla="*/ 3143250 h 4686300"/>
              <a:gd name="connsiteX145" fmla="*/ 3714750 w 4457700"/>
              <a:gd name="connsiteY145" fmla="*/ 3152775 h 4686300"/>
              <a:gd name="connsiteX146" fmla="*/ 3676650 w 4457700"/>
              <a:gd name="connsiteY146" fmla="*/ 3171825 h 4686300"/>
              <a:gd name="connsiteX147" fmla="*/ 3581400 w 4457700"/>
              <a:gd name="connsiteY147" fmla="*/ 3190875 h 4686300"/>
              <a:gd name="connsiteX148" fmla="*/ 3476625 w 4457700"/>
              <a:gd name="connsiteY148" fmla="*/ 3228975 h 4686300"/>
              <a:gd name="connsiteX149" fmla="*/ 3409950 w 4457700"/>
              <a:gd name="connsiteY149" fmla="*/ 3248025 h 4686300"/>
              <a:gd name="connsiteX150" fmla="*/ 3314700 w 4457700"/>
              <a:gd name="connsiteY150" fmla="*/ 3276600 h 4686300"/>
              <a:gd name="connsiteX151" fmla="*/ 3105150 w 4457700"/>
              <a:gd name="connsiteY151" fmla="*/ 3324225 h 4686300"/>
              <a:gd name="connsiteX152" fmla="*/ 2828925 w 4457700"/>
              <a:gd name="connsiteY152" fmla="*/ 3352800 h 4686300"/>
              <a:gd name="connsiteX153" fmla="*/ 2752725 w 4457700"/>
              <a:gd name="connsiteY153" fmla="*/ 3371850 h 4686300"/>
              <a:gd name="connsiteX154" fmla="*/ 2676525 w 4457700"/>
              <a:gd name="connsiteY154" fmla="*/ 3381375 h 4686300"/>
              <a:gd name="connsiteX155" fmla="*/ 2571750 w 4457700"/>
              <a:gd name="connsiteY155" fmla="*/ 3400425 h 4686300"/>
              <a:gd name="connsiteX156" fmla="*/ 2295525 w 4457700"/>
              <a:gd name="connsiteY156" fmla="*/ 3409950 h 4686300"/>
              <a:gd name="connsiteX157" fmla="*/ 2200275 w 4457700"/>
              <a:gd name="connsiteY157" fmla="*/ 3419475 h 4686300"/>
              <a:gd name="connsiteX158" fmla="*/ 2124075 w 4457700"/>
              <a:gd name="connsiteY158" fmla="*/ 3429000 h 4686300"/>
              <a:gd name="connsiteX159" fmla="*/ 1514475 w 4457700"/>
              <a:gd name="connsiteY159" fmla="*/ 3438525 h 4686300"/>
              <a:gd name="connsiteX160" fmla="*/ 1333500 w 4457700"/>
              <a:gd name="connsiteY160" fmla="*/ 3476625 h 4686300"/>
              <a:gd name="connsiteX161" fmla="*/ 1266825 w 4457700"/>
              <a:gd name="connsiteY161" fmla="*/ 3486150 h 4686300"/>
              <a:gd name="connsiteX162" fmla="*/ 1219200 w 4457700"/>
              <a:gd name="connsiteY162" fmla="*/ 3495675 h 4686300"/>
              <a:gd name="connsiteX163" fmla="*/ 1133475 w 4457700"/>
              <a:gd name="connsiteY163" fmla="*/ 3505200 h 4686300"/>
              <a:gd name="connsiteX164" fmla="*/ 1104900 w 4457700"/>
              <a:gd name="connsiteY164" fmla="*/ 3514725 h 4686300"/>
              <a:gd name="connsiteX165" fmla="*/ 1057275 w 4457700"/>
              <a:gd name="connsiteY165" fmla="*/ 3524250 h 4686300"/>
              <a:gd name="connsiteX166" fmla="*/ 1019175 w 4457700"/>
              <a:gd name="connsiteY166" fmla="*/ 3543300 h 4686300"/>
              <a:gd name="connsiteX167" fmla="*/ 962025 w 4457700"/>
              <a:gd name="connsiteY167" fmla="*/ 3552825 h 4686300"/>
              <a:gd name="connsiteX168" fmla="*/ 895350 w 4457700"/>
              <a:gd name="connsiteY168" fmla="*/ 3571875 h 4686300"/>
              <a:gd name="connsiteX169" fmla="*/ 847725 w 4457700"/>
              <a:gd name="connsiteY169" fmla="*/ 3581400 h 4686300"/>
              <a:gd name="connsiteX170" fmla="*/ 819150 w 4457700"/>
              <a:gd name="connsiteY170" fmla="*/ 3590925 h 4686300"/>
              <a:gd name="connsiteX171" fmla="*/ 742950 w 4457700"/>
              <a:gd name="connsiteY171" fmla="*/ 3609975 h 4686300"/>
              <a:gd name="connsiteX172" fmla="*/ 666750 w 4457700"/>
              <a:gd name="connsiteY172" fmla="*/ 3629025 h 4686300"/>
              <a:gd name="connsiteX173" fmla="*/ 609600 w 4457700"/>
              <a:gd name="connsiteY173" fmla="*/ 3667125 h 4686300"/>
              <a:gd name="connsiteX174" fmla="*/ 542925 w 4457700"/>
              <a:gd name="connsiteY174" fmla="*/ 3714750 h 4686300"/>
              <a:gd name="connsiteX175" fmla="*/ 523875 w 4457700"/>
              <a:gd name="connsiteY175" fmla="*/ 3743325 h 4686300"/>
              <a:gd name="connsiteX176" fmla="*/ 457200 w 4457700"/>
              <a:gd name="connsiteY176" fmla="*/ 3800475 h 4686300"/>
              <a:gd name="connsiteX177" fmla="*/ 419100 w 4457700"/>
              <a:gd name="connsiteY177" fmla="*/ 3857625 h 4686300"/>
              <a:gd name="connsiteX178" fmla="*/ 400050 w 4457700"/>
              <a:gd name="connsiteY178" fmla="*/ 3886200 h 4686300"/>
              <a:gd name="connsiteX179" fmla="*/ 361950 w 4457700"/>
              <a:gd name="connsiteY179" fmla="*/ 3962400 h 4686300"/>
              <a:gd name="connsiteX180" fmla="*/ 342900 w 4457700"/>
              <a:gd name="connsiteY180" fmla="*/ 3990975 h 4686300"/>
              <a:gd name="connsiteX181" fmla="*/ 333375 w 4457700"/>
              <a:gd name="connsiteY181" fmla="*/ 4019550 h 4686300"/>
              <a:gd name="connsiteX182" fmla="*/ 285750 w 4457700"/>
              <a:gd name="connsiteY182" fmla="*/ 4076700 h 4686300"/>
              <a:gd name="connsiteX183" fmla="*/ 276225 w 4457700"/>
              <a:gd name="connsiteY183" fmla="*/ 4105275 h 4686300"/>
              <a:gd name="connsiteX184" fmla="*/ 228600 w 4457700"/>
              <a:gd name="connsiteY184" fmla="*/ 4171950 h 4686300"/>
              <a:gd name="connsiteX185" fmla="*/ 200025 w 4457700"/>
              <a:gd name="connsiteY185" fmla="*/ 4238625 h 4686300"/>
              <a:gd name="connsiteX186" fmla="*/ 190500 w 4457700"/>
              <a:gd name="connsiteY186" fmla="*/ 4267200 h 4686300"/>
              <a:gd name="connsiteX187" fmla="*/ 171450 w 4457700"/>
              <a:gd name="connsiteY187" fmla="*/ 4295775 h 4686300"/>
              <a:gd name="connsiteX188" fmla="*/ 152400 w 4457700"/>
              <a:gd name="connsiteY188" fmla="*/ 4352925 h 4686300"/>
              <a:gd name="connsiteX189" fmla="*/ 133350 w 4457700"/>
              <a:gd name="connsiteY189" fmla="*/ 4419600 h 4686300"/>
              <a:gd name="connsiteX190" fmla="*/ 114300 w 4457700"/>
              <a:gd name="connsiteY190" fmla="*/ 4448175 h 4686300"/>
              <a:gd name="connsiteX191" fmla="*/ 85725 w 4457700"/>
              <a:gd name="connsiteY191" fmla="*/ 4505325 h 4686300"/>
              <a:gd name="connsiteX192" fmla="*/ 76200 w 4457700"/>
              <a:gd name="connsiteY192" fmla="*/ 4543425 h 4686300"/>
              <a:gd name="connsiteX193" fmla="*/ 38100 w 4457700"/>
              <a:gd name="connsiteY193" fmla="*/ 4600575 h 4686300"/>
              <a:gd name="connsiteX194" fmla="*/ 0 w 4457700"/>
              <a:gd name="connsiteY194" fmla="*/ 4686300 h 4686300"/>
              <a:gd name="connsiteX195" fmla="*/ 9525 w 4457700"/>
              <a:gd name="connsiteY195" fmla="*/ 3790950 h 4686300"/>
              <a:gd name="connsiteX196" fmla="*/ 28575 w 4457700"/>
              <a:gd name="connsiteY196" fmla="*/ 3657600 h 4686300"/>
              <a:gd name="connsiteX197" fmla="*/ 38100 w 4457700"/>
              <a:gd name="connsiteY197" fmla="*/ 3743325 h 468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</a:cxnLst>
            <a:rect l="l" t="t" r="r" b="b"/>
            <a:pathLst>
              <a:path w="4457700" h="4686300">
                <a:moveTo>
                  <a:pt x="38100" y="3743325"/>
                </a:moveTo>
                <a:cubicBezTo>
                  <a:pt x="41275" y="3736975"/>
                  <a:pt x="43053" y="3660644"/>
                  <a:pt x="47625" y="3619500"/>
                </a:cubicBezTo>
                <a:cubicBezTo>
                  <a:pt x="49413" y="3603410"/>
                  <a:pt x="54488" y="3587844"/>
                  <a:pt x="57150" y="3571875"/>
                </a:cubicBezTo>
                <a:cubicBezTo>
                  <a:pt x="65215" y="3523488"/>
                  <a:pt x="64976" y="3502470"/>
                  <a:pt x="76200" y="3457575"/>
                </a:cubicBezTo>
                <a:cubicBezTo>
                  <a:pt x="78635" y="3447835"/>
                  <a:pt x="83290" y="3438740"/>
                  <a:pt x="85725" y="3429000"/>
                </a:cubicBezTo>
                <a:cubicBezTo>
                  <a:pt x="92882" y="3400373"/>
                  <a:pt x="97953" y="3348746"/>
                  <a:pt x="114300" y="3324225"/>
                </a:cubicBezTo>
                <a:lnTo>
                  <a:pt x="133350" y="3295650"/>
                </a:lnTo>
                <a:cubicBezTo>
                  <a:pt x="136402" y="3283443"/>
                  <a:pt x="145568" y="3242640"/>
                  <a:pt x="152400" y="3228975"/>
                </a:cubicBezTo>
                <a:cubicBezTo>
                  <a:pt x="157520" y="3218736"/>
                  <a:pt x="166330" y="3210639"/>
                  <a:pt x="171450" y="3200400"/>
                </a:cubicBezTo>
                <a:cubicBezTo>
                  <a:pt x="210885" y="3121530"/>
                  <a:pt x="145430" y="3225142"/>
                  <a:pt x="200025" y="3143250"/>
                </a:cubicBezTo>
                <a:cubicBezTo>
                  <a:pt x="214420" y="3085669"/>
                  <a:pt x="205410" y="3117569"/>
                  <a:pt x="228600" y="3048000"/>
                </a:cubicBezTo>
                <a:cubicBezTo>
                  <a:pt x="231775" y="3038475"/>
                  <a:pt x="232556" y="3027779"/>
                  <a:pt x="238125" y="3019425"/>
                </a:cubicBezTo>
                <a:cubicBezTo>
                  <a:pt x="244475" y="3009900"/>
                  <a:pt x="252526" y="3001311"/>
                  <a:pt x="257175" y="2990850"/>
                </a:cubicBezTo>
                <a:cubicBezTo>
                  <a:pt x="265330" y="2972500"/>
                  <a:pt x="269875" y="2952750"/>
                  <a:pt x="276225" y="2933700"/>
                </a:cubicBezTo>
                <a:cubicBezTo>
                  <a:pt x="279400" y="2924175"/>
                  <a:pt x="280181" y="2913479"/>
                  <a:pt x="285750" y="2905125"/>
                </a:cubicBezTo>
                <a:lnTo>
                  <a:pt x="304800" y="2876550"/>
                </a:lnTo>
                <a:cubicBezTo>
                  <a:pt x="307975" y="2863850"/>
                  <a:pt x="310185" y="2850869"/>
                  <a:pt x="314325" y="2838450"/>
                </a:cubicBezTo>
                <a:cubicBezTo>
                  <a:pt x="326635" y="2801519"/>
                  <a:pt x="344642" y="2772590"/>
                  <a:pt x="352425" y="2733675"/>
                </a:cubicBezTo>
                <a:cubicBezTo>
                  <a:pt x="355600" y="2717800"/>
                  <a:pt x="357690" y="2701669"/>
                  <a:pt x="361950" y="2686050"/>
                </a:cubicBezTo>
                <a:cubicBezTo>
                  <a:pt x="367234" y="2666677"/>
                  <a:pt x="377699" y="2648707"/>
                  <a:pt x="381000" y="2628900"/>
                </a:cubicBezTo>
                <a:cubicBezTo>
                  <a:pt x="384175" y="2609850"/>
                  <a:pt x="385841" y="2590486"/>
                  <a:pt x="390525" y="2571750"/>
                </a:cubicBezTo>
                <a:cubicBezTo>
                  <a:pt x="395395" y="2552269"/>
                  <a:pt x="403225" y="2533650"/>
                  <a:pt x="409575" y="2514600"/>
                </a:cubicBezTo>
                <a:lnTo>
                  <a:pt x="447675" y="2400300"/>
                </a:lnTo>
                <a:lnTo>
                  <a:pt x="457200" y="2371725"/>
                </a:lnTo>
                <a:cubicBezTo>
                  <a:pt x="460375" y="2362200"/>
                  <a:pt x="464290" y="2352890"/>
                  <a:pt x="466725" y="2343150"/>
                </a:cubicBezTo>
                <a:cubicBezTo>
                  <a:pt x="481458" y="2284218"/>
                  <a:pt x="486373" y="2268863"/>
                  <a:pt x="495300" y="2190750"/>
                </a:cubicBezTo>
                <a:cubicBezTo>
                  <a:pt x="503623" y="2117923"/>
                  <a:pt x="496572" y="2042787"/>
                  <a:pt x="514350" y="1971675"/>
                </a:cubicBezTo>
                <a:cubicBezTo>
                  <a:pt x="536817" y="1881806"/>
                  <a:pt x="523069" y="1940590"/>
                  <a:pt x="552450" y="1771650"/>
                </a:cubicBezTo>
                <a:cubicBezTo>
                  <a:pt x="560721" y="1724089"/>
                  <a:pt x="561469" y="1712013"/>
                  <a:pt x="571500" y="1666875"/>
                </a:cubicBezTo>
                <a:cubicBezTo>
                  <a:pt x="574340" y="1654096"/>
                  <a:pt x="577263" y="1641314"/>
                  <a:pt x="581025" y="1628775"/>
                </a:cubicBezTo>
                <a:cubicBezTo>
                  <a:pt x="586795" y="1609541"/>
                  <a:pt x="588936" y="1588333"/>
                  <a:pt x="600075" y="1571625"/>
                </a:cubicBezTo>
                <a:lnTo>
                  <a:pt x="619125" y="1543050"/>
                </a:lnTo>
                <a:cubicBezTo>
                  <a:pt x="622300" y="1524000"/>
                  <a:pt x="623966" y="1504636"/>
                  <a:pt x="628650" y="1485900"/>
                </a:cubicBezTo>
                <a:cubicBezTo>
                  <a:pt x="633520" y="1466419"/>
                  <a:pt x="641350" y="1447800"/>
                  <a:pt x="647700" y="1428750"/>
                </a:cubicBezTo>
                <a:cubicBezTo>
                  <a:pt x="650875" y="1419225"/>
                  <a:pt x="653496" y="1409497"/>
                  <a:pt x="657225" y="1400175"/>
                </a:cubicBezTo>
                <a:cubicBezTo>
                  <a:pt x="663575" y="1384300"/>
                  <a:pt x="671362" y="1368927"/>
                  <a:pt x="676275" y="1352550"/>
                </a:cubicBezTo>
                <a:cubicBezTo>
                  <a:pt x="680927" y="1337043"/>
                  <a:pt x="681540" y="1320544"/>
                  <a:pt x="685800" y="1304925"/>
                </a:cubicBezTo>
                <a:cubicBezTo>
                  <a:pt x="691084" y="1285552"/>
                  <a:pt x="698500" y="1266825"/>
                  <a:pt x="704850" y="1247775"/>
                </a:cubicBezTo>
                <a:cubicBezTo>
                  <a:pt x="708025" y="1238250"/>
                  <a:pt x="712406" y="1229045"/>
                  <a:pt x="714375" y="1219200"/>
                </a:cubicBezTo>
                <a:cubicBezTo>
                  <a:pt x="719813" y="1192009"/>
                  <a:pt x="725354" y="1160378"/>
                  <a:pt x="733425" y="1133475"/>
                </a:cubicBezTo>
                <a:cubicBezTo>
                  <a:pt x="739195" y="1114241"/>
                  <a:pt x="745017" y="1094969"/>
                  <a:pt x="752475" y="1076325"/>
                </a:cubicBezTo>
                <a:cubicBezTo>
                  <a:pt x="758825" y="1060450"/>
                  <a:pt x="766612" y="1045077"/>
                  <a:pt x="771525" y="1028700"/>
                </a:cubicBezTo>
                <a:cubicBezTo>
                  <a:pt x="786433" y="979005"/>
                  <a:pt x="773813" y="991611"/>
                  <a:pt x="790575" y="952500"/>
                </a:cubicBezTo>
                <a:cubicBezTo>
                  <a:pt x="796168" y="939449"/>
                  <a:pt x="804639" y="927695"/>
                  <a:pt x="809625" y="914400"/>
                </a:cubicBezTo>
                <a:cubicBezTo>
                  <a:pt x="814222" y="902143"/>
                  <a:pt x="812655" y="887666"/>
                  <a:pt x="819150" y="876300"/>
                </a:cubicBezTo>
                <a:cubicBezTo>
                  <a:pt x="825833" y="864604"/>
                  <a:pt x="838200" y="857250"/>
                  <a:pt x="847725" y="847725"/>
                </a:cubicBezTo>
                <a:cubicBezTo>
                  <a:pt x="850900" y="838200"/>
                  <a:pt x="852374" y="827927"/>
                  <a:pt x="857250" y="819150"/>
                </a:cubicBezTo>
                <a:cubicBezTo>
                  <a:pt x="868369" y="799136"/>
                  <a:pt x="888110" y="783720"/>
                  <a:pt x="895350" y="762000"/>
                </a:cubicBezTo>
                <a:cubicBezTo>
                  <a:pt x="898525" y="752475"/>
                  <a:pt x="899306" y="741779"/>
                  <a:pt x="904875" y="733425"/>
                </a:cubicBezTo>
                <a:cubicBezTo>
                  <a:pt x="912347" y="722217"/>
                  <a:pt x="925620" y="715811"/>
                  <a:pt x="933450" y="704850"/>
                </a:cubicBezTo>
                <a:cubicBezTo>
                  <a:pt x="996135" y="617091"/>
                  <a:pt x="906779" y="712471"/>
                  <a:pt x="981075" y="638175"/>
                </a:cubicBezTo>
                <a:cubicBezTo>
                  <a:pt x="1003723" y="570231"/>
                  <a:pt x="971609" y="652374"/>
                  <a:pt x="1019175" y="581025"/>
                </a:cubicBezTo>
                <a:cubicBezTo>
                  <a:pt x="1024744" y="572671"/>
                  <a:pt x="1023131" y="560804"/>
                  <a:pt x="1028700" y="552450"/>
                </a:cubicBezTo>
                <a:cubicBezTo>
                  <a:pt x="1036172" y="541242"/>
                  <a:pt x="1048651" y="534223"/>
                  <a:pt x="1057275" y="523875"/>
                </a:cubicBezTo>
                <a:cubicBezTo>
                  <a:pt x="1064604" y="515081"/>
                  <a:pt x="1068720" y="503856"/>
                  <a:pt x="1076325" y="495300"/>
                </a:cubicBezTo>
                <a:cubicBezTo>
                  <a:pt x="1094223" y="475164"/>
                  <a:pt x="1118531" y="460566"/>
                  <a:pt x="1133475" y="438150"/>
                </a:cubicBezTo>
                <a:cubicBezTo>
                  <a:pt x="1139825" y="428625"/>
                  <a:pt x="1144430" y="417670"/>
                  <a:pt x="1152525" y="409575"/>
                </a:cubicBezTo>
                <a:cubicBezTo>
                  <a:pt x="1160620" y="401480"/>
                  <a:pt x="1171785" y="397179"/>
                  <a:pt x="1181100" y="390525"/>
                </a:cubicBezTo>
                <a:cubicBezTo>
                  <a:pt x="1194018" y="381298"/>
                  <a:pt x="1206195" y="371054"/>
                  <a:pt x="1219200" y="361950"/>
                </a:cubicBezTo>
                <a:cubicBezTo>
                  <a:pt x="1237957" y="348820"/>
                  <a:pt x="1257300" y="336550"/>
                  <a:pt x="1276350" y="323850"/>
                </a:cubicBezTo>
                <a:cubicBezTo>
                  <a:pt x="1285875" y="317500"/>
                  <a:pt x="1293819" y="307576"/>
                  <a:pt x="1304925" y="304800"/>
                </a:cubicBezTo>
                <a:lnTo>
                  <a:pt x="1343025" y="295275"/>
                </a:lnTo>
                <a:cubicBezTo>
                  <a:pt x="1434182" y="204118"/>
                  <a:pt x="1317467" y="312314"/>
                  <a:pt x="1400175" y="257175"/>
                </a:cubicBezTo>
                <a:cubicBezTo>
                  <a:pt x="1411383" y="249703"/>
                  <a:pt x="1417542" y="236072"/>
                  <a:pt x="1428750" y="228600"/>
                </a:cubicBezTo>
                <a:cubicBezTo>
                  <a:pt x="1437104" y="223031"/>
                  <a:pt x="1448548" y="223951"/>
                  <a:pt x="1457325" y="219075"/>
                </a:cubicBezTo>
                <a:cubicBezTo>
                  <a:pt x="1477339" y="207956"/>
                  <a:pt x="1496159" y="194712"/>
                  <a:pt x="1514475" y="180975"/>
                </a:cubicBezTo>
                <a:cubicBezTo>
                  <a:pt x="1527175" y="171450"/>
                  <a:pt x="1538376" y="159500"/>
                  <a:pt x="1552575" y="152400"/>
                </a:cubicBezTo>
                <a:cubicBezTo>
                  <a:pt x="1564284" y="146546"/>
                  <a:pt x="1578088" y="146471"/>
                  <a:pt x="1590675" y="142875"/>
                </a:cubicBezTo>
                <a:cubicBezTo>
                  <a:pt x="1600329" y="140117"/>
                  <a:pt x="1610270" y="137840"/>
                  <a:pt x="1619250" y="133350"/>
                </a:cubicBezTo>
                <a:cubicBezTo>
                  <a:pt x="1629489" y="128230"/>
                  <a:pt x="1637586" y="119420"/>
                  <a:pt x="1647825" y="114300"/>
                </a:cubicBezTo>
                <a:cubicBezTo>
                  <a:pt x="1656805" y="109810"/>
                  <a:pt x="1667420" y="109265"/>
                  <a:pt x="1676400" y="104775"/>
                </a:cubicBezTo>
                <a:cubicBezTo>
                  <a:pt x="1686639" y="99655"/>
                  <a:pt x="1694736" y="90845"/>
                  <a:pt x="1704975" y="85725"/>
                </a:cubicBezTo>
                <a:cubicBezTo>
                  <a:pt x="1713955" y="81235"/>
                  <a:pt x="1723864" y="78842"/>
                  <a:pt x="1733550" y="76200"/>
                </a:cubicBezTo>
                <a:cubicBezTo>
                  <a:pt x="1758809" y="69311"/>
                  <a:pt x="1784912" y="65429"/>
                  <a:pt x="1809750" y="57150"/>
                </a:cubicBezTo>
                <a:cubicBezTo>
                  <a:pt x="1867579" y="37874"/>
                  <a:pt x="1844081" y="44210"/>
                  <a:pt x="1943100" y="28575"/>
                </a:cubicBezTo>
                <a:cubicBezTo>
                  <a:pt x="1968384" y="24583"/>
                  <a:pt x="1994092" y="23498"/>
                  <a:pt x="2019300" y="19050"/>
                </a:cubicBezTo>
                <a:cubicBezTo>
                  <a:pt x="2048127" y="13963"/>
                  <a:pt x="2076450" y="6350"/>
                  <a:pt x="2105025" y="0"/>
                </a:cubicBezTo>
                <a:lnTo>
                  <a:pt x="2819400" y="9525"/>
                </a:lnTo>
                <a:cubicBezTo>
                  <a:pt x="2851233" y="10321"/>
                  <a:pt x="2867566" y="20565"/>
                  <a:pt x="2895600" y="28575"/>
                </a:cubicBezTo>
                <a:cubicBezTo>
                  <a:pt x="2909842" y="32644"/>
                  <a:pt x="2947050" y="40012"/>
                  <a:pt x="2962275" y="47625"/>
                </a:cubicBezTo>
                <a:cubicBezTo>
                  <a:pt x="2972514" y="52745"/>
                  <a:pt x="2981325" y="60325"/>
                  <a:pt x="2990850" y="66675"/>
                </a:cubicBezTo>
                <a:cubicBezTo>
                  <a:pt x="2997200" y="76200"/>
                  <a:pt x="3005391" y="84728"/>
                  <a:pt x="3009900" y="95250"/>
                </a:cubicBezTo>
                <a:cubicBezTo>
                  <a:pt x="3032084" y="147012"/>
                  <a:pt x="3014059" y="220956"/>
                  <a:pt x="3009900" y="266700"/>
                </a:cubicBezTo>
                <a:cubicBezTo>
                  <a:pt x="3007582" y="292193"/>
                  <a:pt x="3004954" y="317715"/>
                  <a:pt x="3000375" y="342900"/>
                </a:cubicBezTo>
                <a:cubicBezTo>
                  <a:pt x="2998579" y="352778"/>
                  <a:pt x="2993608" y="361821"/>
                  <a:pt x="2990850" y="371475"/>
                </a:cubicBezTo>
                <a:cubicBezTo>
                  <a:pt x="2987254" y="384062"/>
                  <a:pt x="2984500" y="396875"/>
                  <a:pt x="2981325" y="409575"/>
                </a:cubicBezTo>
                <a:cubicBezTo>
                  <a:pt x="2986135" y="510583"/>
                  <a:pt x="2979089" y="572083"/>
                  <a:pt x="3000375" y="657225"/>
                </a:cubicBezTo>
                <a:cubicBezTo>
                  <a:pt x="3002810" y="666965"/>
                  <a:pt x="3007142" y="676146"/>
                  <a:pt x="3009900" y="685800"/>
                </a:cubicBezTo>
                <a:cubicBezTo>
                  <a:pt x="3013496" y="698387"/>
                  <a:pt x="3012930" y="712534"/>
                  <a:pt x="3019425" y="723900"/>
                </a:cubicBezTo>
                <a:cubicBezTo>
                  <a:pt x="3036213" y="753279"/>
                  <a:pt x="3049298" y="752908"/>
                  <a:pt x="3076575" y="762000"/>
                </a:cubicBezTo>
                <a:cubicBezTo>
                  <a:pt x="3082925" y="771525"/>
                  <a:pt x="3086686" y="783424"/>
                  <a:pt x="3095625" y="790575"/>
                </a:cubicBezTo>
                <a:cubicBezTo>
                  <a:pt x="3103465" y="796847"/>
                  <a:pt x="3117100" y="793000"/>
                  <a:pt x="3124200" y="800100"/>
                </a:cubicBezTo>
                <a:cubicBezTo>
                  <a:pt x="3134240" y="810140"/>
                  <a:pt x="3134997" y="826646"/>
                  <a:pt x="3143250" y="838200"/>
                </a:cubicBezTo>
                <a:cubicBezTo>
                  <a:pt x="3151080" y="849161"/>
                  <a:pt x="3161399" y="858245"/>
                  <a:pt x="3171825" y="866775"/>
                </a:cubicBezTo>
                <a:cubicBezTo>
                  <a:pt x="3278233" y="953836"/>
                  <a:pt x="3211197" y="900159"/>
                  <a:pt x="3286125" y="942975"/>
                </a:cubicBezTo>
                <a:cubicBezTo>
                  <a:pt x="3296064" y="948655"/>
                  <a:pt x="3304178" y="957516"/>
                  <a:pt x="3314700" y="962025"/>
                </a:cubicBezTo>
                <a:cubicBezTo>
                  <a:pt x="3326732" y="967182"/>
                  <a:pt x="3340100" y="968375"/>
                  <a:pt x="3352800" y="971550"/>
                </a:cubicBezTo>
                <a:cubicBezTo>
                  <a:pt x="3359150" y="981075"/>
                  <a:pt x="3366730" y="989886"/>
                  <a:pt x="3371850" y="1000125"/>
                </a:cubicBezTo>
                <a:cubicBezTo>
                  <a:pt x="3376340" y="1009105"/>
                  <a:pt x="3376499" y="1019923"/>
                  <a:pt x="3381375" y="1028700"/>
                </a:cubicBezTo>
                <a:cubicBezTo>
                  <a:pt x="3392494" y="1048714"/>
                  <a:pt x="3419475" y="1085850"/>
                  <a:pt x="3419475" y="1085850"/>
                </a:cubicBezTo>
                <a:cubicBezTo>
                  <a:pt x="3424308" y="1105184"/>
                  <a:pt x="3430326" y="1133394"/>
                  <a:pt x="3438525" y="1152525"/>
                </a:cubicBezTo>
                <a:cubicBezTo>
                  <a:pt x="3457673" y="1197204"/>
                  <a:pt x="3466050" y="1201222"/>
                  <a:pt x="3495675" y="1247775"/>
                </a:cubicBezTo>
                <a:cubicBezTo>
                  <a:pt x="3505614" y="1263394"/>
                  <a:pt x="3514311" y="1279781"/>
                  <a:pt x="3524250" y="1295400"/>
                </a:cubicBezTo>
                <a:cubicBezTo>
                  <a:pt x="3536542" y="1314716"/>
                  <a:pt x="3549650" y="1333500"/>
                  <a:pt x="3562350" y="1352550"/>
                </a:cubicBezTo>
                <a:cubicBezTo>
                  <a:pt x="3568700" y="1362075"/>
                  <a:pt x="3573305" y="1373030"/>
                  <a:pt x="3581400" y="1381125"/>
                </a:cubicBezTo>
                <a:lnTo>
                  <a:pt x="3638550" y="1438275"/>
                </a:lnTo>
                <a:cubicBezTo>
                  <a:pt x="3648075" y="1447800"/>
                  <a:pt x="3659653" y="1455642"/>
                  <a:pt x="3667125" y="1466850"/>
                </a:cubicBezTo>
                <a:cubicBezTo>
                  <a:pt x="3714423" y="1537796"/>
                  <a:pt x="3653634" y="1450661"/>
                  <a:pt x="3714750" y="1524000"/>
                </a:cubicBezTo>
                <a:cubicBezTo>
                  <a:pt x="3722079" y="1532794"/>
                  <a:pt x="3726471" y="1543781"/>
                  <a:pt x="3733800" y="1552575"/>
                </a:cubicBezTo>
                <a:cubicBezTo>
                  <a:pt x="3742424" y="1562923"/>
                  <a:pt x="3754105" y="1570517"/>
                  <a:pt x="3762375" y="1581150"/>
                </a:cubicBezTo>
                <a:cubicBezTo>
                  <a:pt x="3776431" y="1599222"/>
                  <a:pt x="3784286" y="1622111"/>
                  <a:pt x="3800475" y="1638300"/>
                </a:cubicBezTo>
                <a:cubicBezTo>
                  <a:pt x="3883957" y="1721782"/>
                  <a:pt x="3781795" y="1615884"/>
                  <a:pt x="3848100" y="1695450"/>
                </a:cubicBezTo>
                <a:cubicBezTo>
                  <a:pt x="3856724" y="1705798"/>
                  <a:pt x="3868051" y="1713677"/>
                  <a:pt x="3876675" y="1724025"/>
                </a:cubicBezTo>
                <a:cubicBezTo>
                  <a:pt x="3916362" y="1771650"/>
                  <a:pt x="3871912" y="1736725"/>
                  <a:pt x="3924300" y="1771650"/>
                </a:cubicBezTo>
                <a:cubicBezTo>
                  <a:pt x="3930650" y="1781175"/>
                  <a:pt x="3936021" y="1791431"/>
                  <a:pt x="3943350" y="1800225"/>
                </a:cubicBezTo>
                <a:cubicBezTo>
                  <a:pt x="3971328" y="1833798"/>
                  <a:pt x="3989249" y="1840349"/>
                  <a:pt x="4029075" y="1866900"/>
                </a:cubicBezTo>
                <a:lnTo>
                  <a:pt x="4057650" y="1885950"/>
                </a:lnTo>
                <a:cubicBezTo>
                  <a:pt x="4067175" y="1892300"/>
                  <a:pt x="4079356" y="1895842"/>
                  <a:pt x="4086225" y="1905000"/>
                </a:cubicBezTo>
                <a:cubicBezTo>
                  <a:pt x="4120824" y="1951132"/>
                  <a:pt x="4099740" y="1938080"/>
                  <a:pt x="4143375" y="1952625"/>
                </a:cubicBezTo>
                <a:cubicBezTo>
                  <a:pt x="4178300" y="2005013"/>
                  <a:pt x="4143375" y="1960563"/>
                  <a:pt x="4191000" y="2000250"/>
                </a:cubicBezTo>
                <a:cubicBezTo>
                  <a:pt x="4201348" y="2008874"/>
                  <a:pt x="4208367" y="2021353"/>
                  <a:pt x="4219575" y="2028825"/>
                </a:cubicBezTo>
                <a:cubicBezTo>
                  <a:pt x="4227929" y="2034394"/>
                  <a:pt x="4239170" y="2033860"/>
                  <a:pt x="4248150" y="2038350"/>
                </a:cubicBezTo>
                <a:cubicBezTo>
                  <a:pt x="4258389" y="2043470"/>
                  <a:pt x="4266486" y="2052280"/>
                  <a:pt x="4276725" y="2057400"/>
                </a:cubicBezTo>
                <a:cubicBezTo>
                  <a:pt x="4285705" y="2061890"/>
                  <a:pt x="4296072" y="2062970"/>
                  <a:pt x="4305300" y="2066925"/>
                </a:cubicBezTo>
                <a:cubicBezTo>
                  <a:pt x="4318351" y="2072518"/>
                  <a:pt x="4330349" y="2080382"/>
                  <a:pt x="4343400" y="2085975"/>
                </a:cubicBezTo>
                <a:cubicBezTo>
                  <a:pt x="4373243" y="2098765"/>
                  <a:pt x="4394874" y="2099317"/>
                  <a:pt x="4429125" y="2105025"/>
                </a:cubicBezTo>
                <a:lnTo>
                  <a:pt x="4448175" y="2162175"/>
                </a:lnTo>
                <a:lnTo>
                  <a:pt x="4457700" y="2190750"/>
                </a:lnTo>
                <a:cubicBezTo>
                  <a:pt x="4454525" y="2228850"/>
                  <a:pt x="4454460" y="2267338"/>
                  <a:pt x="4448175" y="2305050"/>
                </a:cubicBezTo>
                <a:cubicBezTo>
                  <a:pt x="4436204" y="2376874"/>
                  <a:pt x="4423937" y="2353526"/>
                  <a:pt x="4391025" y="2419350"/>
                </a:cubicBezTo>
                <a:cubicBezTo>
                  <a:pt x="4384675" y="2432050"/>
                  <a:pt x="4377568" y="2444399"/>
                  <a:pt x="4371975" y="2457450"/>
                </a:cubicBezTo>
                <a:cubicBezTo>
                  <a:pt x="4368020" y="2466678"/>
                  <a:pt x="4366940" y="2477045"/>
                  <a:pt x="4362450" y="2486025"/>
                </a:cubicBezTo>
                <a:cubicBezTo>
                  <a:pt x="4357330" y="2496264"/>
                  <a:pt x="4348049" y="2504139"/>
                  <a:pt x="4343400" y="2514600"/>
                </a:cubicBezTo>
                <a:cubicBezTo>
                  <a:pt x="4335245" y="2532950"/>
                  <a:pt x="4334681" y="2554531"/>
                  <a:pt x="4324350" y="2571750"/>
                </a:cubicBezTo>
                <a:cubicBezTo>
                  <a:pt x="4274009" y="2655652"/>
                  <a:pt x="4319756" y="2584225"/>
                  <a:pt x="4257675" y="2667000"/>
                </a:cubicBezTo>
                <a:cubicBezTo>
                  <a:pt x="4203309" y="2739489"/>
                  <a:pt x="4268335" y="2653527"/>
                  <a:pt x="4229100" y="2724150"/>
                </a:cubicBezTo>
                <a:cubicBezTo>
                  <a:pt x="4200617" y="2775419"/>
                  <a:pt x="4197135" y="2775165"/>
                  <a:pt x="4162425" y="2809875"/>
                </a:cubicBezTo>
                <a:cubicBezTo>
                  <a:pt x="4146223" y="2858481"/>
                  <a:pt x="4163243" y="2821621"/>
                  <a:pt x="4124325" y="2867025"/>
                </a:cubicBezTo>
                <a:cubicBezTo>
                  <a:pt x="4048201" y="2955836"/>
                  <a:pt x="4153417" y="2851094"/>
                  <a:pt x="4048125" y="2943225"/>
                </a:cubicBezTo>
                <a:cubicBezTo>
                  <a:pt x="4037988" y="2952095"/>
                  <a:pt x="4030326" y="2963718"/>
                  <a:pt x="4019550" y="2971800"/>
                </a:cubicBezTo>
                <a:cubicBezTo>
                  <a:pt x="4000961" y="2985741"/>
                  <a:pt x="3963305" y="3002796"/>
                  <a:pt x="3943350" y="3019425"/>
                </a:cubicBezTo>
                <a:cubicBezTo>
                  <a:pt x="3933002" y="3028049"/>
                  <a:pt x="3925123" y="3039376"/>
                  <a:pt x="3914775" y="3048000"/>
                </a:cubicBezTo>
                <a:cubicBezTo>
                  <a:pt x="3883314" y="3074218"/>
                  <a:pt x="3885365" y="3062809"/>
                  <a:pt x="3848100" y="3086100"/>
                </a:cubicBezTo>
                <a:cubicBezTo>
                  <a:pt x="3841003" y="3090535"/>
                  <a:pt x="3794248" y="3128229"/>
                  <a:pt x="3781425" y="3133725"/>
                </a:cubicBezTo>
                <a:cubicBezTo>
                  <a:pt x="3769393" y="3138882"/>
                  <a:pt x="3755912" y="3139654"/>
                  <a:pt x="3743325" y="3143250"/>
                </a:cubicBezTo>
                <a:cubicBezTo>
                  <a:pt x="3733671" y="3146008"/>
                  <a:pt x="3723978" y="3148820"/>
                  <a:pt x="3714750" y="3152775"/>
                </a:cubicBezTo>
                <a:cubicBezTo>
                  <a:pt x="3701699" y="3158368"/>
                  <a:pt x="3690250" y="3167745"/>
                  <a:pt x="3676650" y="3171825"/>
                </a:cubicBezTo>
                <a:cubicBezTo>
                  <a:pt x="3535960" y="3214032"/>
                  <a:pt x="3686110" y="3155972"/>
                  <a:pt x="3581400" y="3190875"/>
                </a:cubicBezTo>
                <a:cubicBezTo>
                  <a:pt x="3445065" y="3236320"/>
                  <a:pt x="3632284" y="3182277"/>
                  <a:pt x="3476625" y="3228975"/>
                </a:cubicBezTo>
                <a:cubicBezTo>
                  <a:pt x="3461366" y="3233553"/>
                  <a:pt x="3425955" y="3240022"/>
                  <a:pt x="3409950" y="3248025"/>
                </a:cubicBezTo>
                <a:cubicBezTo>
                  <a:pt x="3340643" y="3282679"/>
                  <a:pt x="3435956" y="3259278"/>
                  <a:pt x="3314700" y="3276600"/>
                </a:cubicBezTo>
                <a:cubicBezTo>
                  <a:pt x="3237358" y="3302381"/>
                  <a:pt x="3203053" y="3316694"/>
                  <a:pt x="3105150" y="3324225"/>
                </a:cubicBezTo>
                <a:cubicBezTo>
                  <a:pt x="3002917" y="3332089"/>
                  <a:pt x="2932574" y="3335525"/>
                  <a:pt x="2828925" y="3352800"/>
                </a:cubicBezTo>
                <a:cubicBezTo>
                  <a:pt x="2803100" y="3357104"/>
                  <a:pt x="2778705" y="3368603"/>
                  <a:pt x="2752725" y="3371850"/>
                </a:cubicBezTo>
                <a:cubicBezTo>
                  <a:pt x="2727325" y="3375025"/>
                  <a:pt x="2701774" y="3377167"/>
                  <a:pt x="2676525" y="3381375"/>
                </a:cubicBezTo>
                <a:cubicBezTo>
                  <a:pt x="2608219" y="3392759"/>
                  <a:pt x="2665835" y="3395198"/>
                  <a:pt x="2571750" y="3400425"/>
                </a:cubicBezTo>
                <a:cubicBezTo>
                  <a:pt x="2479762" y="3405535"/>
                  <a:pt x="2387600" y="3406775"/>
                  <a:pt x="2295525" y="3409950"/>
                </a:cubicBezTo>
                <a:lnTo>
                  <a:pt x="2200275" y="3419475"/>
                </a:lnTo>
                <a:cubicBezTo>
                  <a:pt x="2174834" y="3422302"/>
                  <a:pt x="2149663" y="3428289"/>
                  <a:pt x="2124075" y="3429000"/>
                </a:cubicBezTo>
                <a:cubicBezTo>
                  <a:pt x="1920929" y="3434643"/>
                  <a:pt x="1717675" y="3435350"/>
                  <a:pt x="1514475" y="3438525"/>
                </a:cubicBezTo>
                <a:cubicBezTo>
                  <a:pt x="1444255" y="3461932"/>
                  <a:pt x="1457737" y="3458877"/>
                  <a:pt x="1333500" y="3476625"/>
                </a:cubicBezTo>
                <a:cubicBezTo>
                  <a:pt x="1311275" y="3479800"/>
                  <a:pt x="1288970" y="3482459"/>
                  <a:pt x="1266825" y="3486150"/>
                </a:cubicBezTo>
                <a:cubicBezTo>
                  <a:pt x="1250856" y="3488812"/>
                  <a:pt x="1235227" y="3493385"/>
                  <a:pt x="1219200" y="3495675"/>
                </a:cubicBezTo>
                <a:cubicBezTo>
                  <a:pt x="1190738" y="3499741"/>
                  <a:pt x="1162050" y="3502025"/>
                  <a:pt x="1133475" y="3505200"/>
                </a:cubicBezTo>
                <a:cubicBezTo>
                  <a:pt x="1123950" y="3508375"/>
                  <a:pt x="1114640" y="3512290"/>
                  <a:pt x="1104900" y="3514725"/>
                </a:cubicBezTo>
                <a:cubicBezTo>
                  <a:pt x="1089194" y="3518652"/>
                  <a:pt x="1072634" y="3519130"/>
                  <a:pt x="1057275" y="3524250"/>
                </a:cubicBezTo>
                <a:cubicBezTo>
                  <a:pt x="1043805" y="3528740"/>
                  <a:pt x="1032775" y="3539220"/>
                  <a:pt x="1019175" y="3543300"/>
                </a:cubicBezTo>
                <a:cubicBezTo>
                  <a:pt x="1000677" y="3548849"/>
                  <a:pt x="980963" y="3549037"/>
                  <a:pt x="962025" y="3552825"/>
                </a:cubicBezTo>
                <a:cubicBezTo>
                  <a:pt x="872942" y="3570642"/>
                  <a:pt x="967976" y="3553719"/>
                  <a:pt x="895350" y="3571875"/>
                </a:cubicBezTo>
                <a:cubicBezTo>
                  <a:pt x="879644" y="3575802"/>
                  <a:pt x="863431" y="3577473"/>
                  <a:pt x="847725" y="3581400"/>
                </a:cubicBezTo>
                <a:cubicBezTo>
                  <a:pt x="837985" y="3583835"/>
                  <a:pt x="828836" y="3588283"/>
                  <a:pt x="819150" y="3590925"/>
                </a:cubicBezTo>
                <a:cubicBezTo>
                  <a:pt x="793891" y="3597814"/>
                  <a:pt x="768623" y="3604840"/>
                  <a:pt x="742950" y="3609975"/>
                </a:cubicBezTo>
                <a:cubicBezTo>
                  <a:pt x="729755" y="3612614"/>
                  <a:pt x="683225" y="3619872"/>
                  <a:pt x="666750" y="3629025"/>
                </a:cubicBezTo>
                <a:cubicBezTo>
                  <a:pt x="646736" y="3640144"/>
                  <a:pt x="628650" y="3654425"/>
                  <a:pt x="609600" y="3667125"/>
                </a:cubicBezTo>
                <a:cubicBezTo>
                  <a:pt x="593375" y="3677942"/>
                  <a:pt x="554740" y="3702935"/>
                  <a:pt x="542925" y="3714750"/>
                </a:cubicBezTo>
                <a:cubicBezTo>
                  <a:pt x="534830" y="3722845"/>
                  <a:pt x="531970" y="3735230"/>
                  <a:pt x="523875" y="3743325"/>
                </a:cubicBezTo>
                <a:cubicBezTo>
                  <a:pt x="479137" y="3788063"/>
                  <a:pt x="493489" y="3753818"/>
                  <a:pt x="457200" y="3800475"/>
                </a:cubicBezTo>
                <a:cubicBezTo>
                  <a:pt x="443144" y="3818547"/>
                  <a:pt x="431800" y="3838575"/>
                  <a:pt x="419100" y="3857625"/>
                </a:cubicBezTo>
                <a:cubicBezTo>
                  <a:pt x="412750" y="3867150"/>
                  <a:pt x="405170" y="3875961"/>
                  <a:pt x="400050" y="3886200"/>
                </a:cubicBezTo>
                <a:cubicBezTo>
                  <a:pt x="387350" y="3911600"/>
                  <a:pt x="377702" y="3938771"/>
                  <a:pt x="361950" y="3962400"/>
                </a:cubicBezTo>
                <a:cubicBezTo>
                  <a:pt x="355600" y="3971925"/>
                  <a:pt x="348020" y="3980736"/>
                  <a:pt x="342900" y="3990975"/>
                </a:cubicBezTo>
                <a:cubicBezTo>
                  <a:pt x="338410" y="3999955"/>
                  <a:pt x="338944" y="4011196"/>
                  <a:pt x="333375" y="4019550"/>
                </a:cubicBezTo>
                <a:cubicBezTo>
                  <a:pt x="291244" y="4082747"/>
                  <a:pt x="316913" y="4014374"/>
                  <a:pt x="285750" y="4076700"/>
                </a:cubicBezTo>
                <a:cubicBezTo>
                  <a:pt x="281260" y="4085680"/>
                  <a:pt x="280715" y="4096295"/>
                  <a:pt x="276225" y="4105275"/>
                </a:cubicBezTo>
                <a:cubicBezTo>
                  <a:pt x="269261" y="4119203"/>
                  <a:pt x="235072" y="4163321"/>
                  <a:pt x="228600" y="4171950"/>
                </a:cubicBezTo>
                <a:cubicBezTo>
                  <a:pt x="208776" y="4251244"/>
                  <a:pt x="232914" y="4172846"/>
                  <a:pt x="200025" y="4238625"/>
                </a:cubicBezTo>
                <a:cubicBezTo>
                  <a:pt x="195535" y="4247605"/>
                  <a:pt x="194990" y="4258220"/>
                  <a:pt x="190500" y="4267200"/>
                </a:cubicBezTo>
                <a:cubicBezTo>
                  <a:pt x="185380" y="4277439"/>
                  <a:pt x="176099" y="4285314"/>
                  <a:pt x="171450" y="4295775"/>
                </a:cubicBezTo>
                <a:cubicBezTo>
                  <a:pt x="163295" y="4314125"/>
                  <a:pt x="157270" y="4333444"/>
                  <a:pt x="152400" y="4352925"/>
                </a:cubicBezTo>
                <a:cubicBezTo>
                  <a:pt x="149348" y="4365132"/>
                  <a:pt x="140182" y="4405935"/>
                  <a:pt x="133350" y="4419600"/>
                </a:cubicBezTo>
                <a:cubicBezTo>
                  <a:pt x="128230" y="4429839"/>
                  <a:pt x="119420" y="4437936"/>
                  <a:pt x="114300" y="4448175"/>
                </a:cubicBezTo>
                <a:cubicBezTo>
                  <a:pt x="74865" y="4527045"/>
                  <a:pt x="140320" y="4423433"/>
                  <a:pt x="85725" y="4505325"/>
                </a:cubicBezTo>
                <a:cubicBezTo>
                  <a:pt x="82550" y="4518025"/>
                  <a:pt x="82054" y="4531716"/>
                  <a:pt x="76200" y="4543425"/>
                </a:cubicBezTo>
                <a:cubicBezTo>
                  <a:pt x="65961" y="4563903"/>
                  <a:pt x="45340" y="4578855"/>
                  <a:pt x="38100" y="4600575"/>
                </a:cubicBezTo>
                <a:cubicBezTo>
                  <a:pt x="15430" y="4668585"/>
                  <a:pt x="30189" y="4641017"/>
                  <a:pt x="0" y="4686300"/>
                </a:cubicBezTo>
                <a:cubicBezTo>
                  <a:pt x="3175" y="4387850"/>
                  <a:pt x="3731" y="4089361"/>
                  <a:pt x="9525" y="3790950"/>
                </a:cubicBezTo>
                <a:cubicBezTo>
                  <a:pt x="10498" y="3740833"/>
                  <a:pt x="19234" y="3704307"/>
                  <a:pt x="28575" y="3657600"/>
                </a:cubicBezTo>
                <a:cubicBezTo>
                  <a:pt x="52909" y="3694100"/>
                  <a:pt x="34925" y="3749675"/>
                  <a:pt x="38100" y="3743325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5" name="Oval 144"/>
          <p:cNvSpPr/>
          <p:nvPr/>
        </p:nvSpPr>
        <p:spPr>
          <a:xfrm>
            <a:off x="2401140" y="282161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6" name="Oval 145"/>
          <p:cNvSpPr/>
          <p:nvPr/>
        </p:nvSpPr>
        <p:spPr>
          <a:xfrm>
            <a:off x="2255407" y="305021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8" name="Oval 147"/>
          <p:cNvSpPr/>
          <p:nvPr/>
        </p:nvSpPr>
        <p:spPr>
          <a:xfrm>
            <a:off x="2651838" y="33329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9" name="Oval 148"/>
          <p:cNvSpPr/>
          <p:nvPr/>
        </p:nvSpPr>
        <p:spPr>
          <a:xfrm>
            <a:off x="2677365" y="356629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Oval 149"/>
          <p:cNvSpPr/>
          <p:nvPr/>
        </p:nvSpPr>
        <p:spPr>
          <a:xfrm>
            <a:off x="2932254" y="361868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1" name="Oval 150"/>
          <p:cNvSpPr/>
          <p:nvPr/>
        </p:nvSpPr>
        <p:spPr>
          <a:xfrm>
            <a:off x="3117992" y="39163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3" name="Oval 152"/>
          <p:cNvSpPr/>
          <p:nvPr/>
        </p:nvSpPr>
        <p:spPr>
          <a:xfrm>
            <a:off x="3571572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4" name="Oval 153"/>
          <p:cNvSpPr/>
          <p:nvPr/>
        </p:nvSpPr>
        <p:spPr>
          <a:xfrm>
            <a:off x="3322779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5" name="Oval 154"/>
          <p:cNvSpPr/>
          <p:nvPr/>
        </p:nvSpPr>
        <p:spPr>
          <a:xfrm>
            <a:off x="3073986" y="413780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6" name="Oval 155"/>
          <p:cNvSpPr/>
          <p:nvPr/>
        </p:nvSpPr>
        <p:spPr>
          <a:xfrm>
            <a:off x="2497533" y="250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7" name="Oval 156"/>
          <p:cNvSpPr/>
          <p:nvPr/>
        </p:nvSpPr>
        <p:spPr>
          <a:xfrm>
            <a:off x="2853006" y="38425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8" name="Oval 157"/>
          <p:cNvSpPr/>
          <p:nvPr/>
        </p:nvSpPr>
        <p:spPr>
          <a:xfrm>
            <a:off x="2447622" y="344247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1" name="Oval 160"/>
          <p:cNvSpPr/>
          <p:nvPr/>
        </p:nvSpPr>
        <p:spPr>
          <a:xfrm>
            <a:off x="2849006" y="40806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2" name="Oval 161"/>
          <p:cNvSpPr/>
          <p:nvPr/>
        </p:nvSpPr>
        <p:spPr>
          <a:xfrm>
            <a:off x="2598117" y="379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3" name="Oval 162"/>
          <p:cNvSpPr/>
          <p:nvPr/>
        </p:nvSpPr>
        <p:spPr>
          <a:xfrm>
            <a:off x="2047572" y="30995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4" name="Oval 163"/>
          <p:cNvSpPr/>
          <p:nvPr/>
        </p:nvSpPr>
        <p:spPr>
          <a:xfrm>
            <a:off x="2303604" y="3269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5" name="Oval 164"/>
          <p:cNvSpPr/>
          <p:nvPr/>
        </p:nvSpPr>
        <p:spPr>
          <a:xfrm>
            <a:off x="2198258" y="3518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6" name="Oval 165"/>
          <p:cNvSpPr/>
          <p:nvPr/>
        </p:nvSpPr>
        <p:spPr>
          <a:xfrm>
            <a:off x="2392186" y="366154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7" name="Oval 166"/>
          <p:cNvSpPr/>
          <p:nvPr/>
        </p:nvSpPr>
        <p:spPr>
          <a:xfrm>
            <a:off x="2580591" y="40330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8" name="Oval 167"/>
          <p:cNvSpPr/>
          <p:nvPr/>
        </p:nvSpPr>
        <p:spPr>
          <a:xfrm>
            <a:off x="2260741" y="263284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9" name="Oval 168"/>
          <p:cNvSpPr/>
          <p:nvPr/>
        </p:nvSpPr>
        <p:spPr>
          <a:xfrm>
            <a:off x="2114247" y="28692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0" name="Oval 169"/>
          <p:cNvSpPr/>
          <p:nvPr/>
        </p:nvSpPr>
        <p:spPr>
          <a:xfrm>
            <a:off x="2064908" y="333770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Oval 170"/>
          <p:cNvSpPr/>
          <p:nvPr/>
        </p:nvSpPr>
        <p:spPr>
          <a:xfrm>
            <a:off x="1748965" y="32502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2" name="Oval 171"/>
          <p:cNvSpPr/>
          <p:nvPr/>
        </p:nvSpPr>
        <p:spPr>
          <a:xfrm>
            <a:off x="2236930" y="40425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3" name="Oval 172"/>
          <p:cNvSpPr/>
          <p:nvPr/>
        </p:nvSpPr>
        <p:spPr>
          <a:xfrm>
            <a:off x="1846404" y="38782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4" name="Oval 173"/>
          <p:cNvSpPr/>
          <p:nvPr/>
        </p:nvSpPr>
        <p:spPr>
          <a:xfrm>
            <a:off x="2875104" y="435687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42"/>
          <p:cNvSpPr/>
          <p:nvPr/>
        </p:nvSpPr>
        <p:spPr>
          <a:xfrm>
            <a:off x="13512" y="13512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7" name="Oval 176"/>
          <p:cNvSpPr/>
          <p:nvPr/>
        </p:nvSpPr>
        <p:spPr>
          <a:xfrm>
            <a:off x="2670619" y="307131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" name="Oval 177"/>
          <p:cNvSpPr/>
          <p:nvPr/>
        </p:nvSpPr>
        <p:spPr>
          <a:xfrm>
            <a:off x="3357690" y="39144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Oval 178"/>
          <p:cNvSpPr/>
          <p:nvPr/>
        </p:nvSpPr>
        <p:spPr>
          <a:xfrm>
            <a:off x="2957375" y="332037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Oval 179"/>
          <p:cNvSpPr/>
          <p:nvPr/>
        </p:nvSpPr>
        <p:spPr>
          <a:xfrm>
            <a:off x="3155198" y="36622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Freeform 181"/>
          <p:cNvSpPr/>
          <p:nvPr/>
        </p:nvSpPr>
        <p:spPr>
          <a:xfrm rot="19641735">
            <a:off x="3287807" y="3651319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Freeform 182"/>
          <p:cNvSpPr/>
          <p:nvPr/>
        </p:nvSpPr>
        <p:spPr>
          <a:xfrm rot="19641735">
            <a:off x="3492086" y="3903417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4" name="Freeform 183"/>
          <p:cNvSpPr/>
          <p:nvPr/>
        </p:nvSpPr>
        <p:spPr>
          <a:xfrm rot="19641735">
            <a:off x="3096542" y="3318065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5" name="Freeform 184"/>
          <p:cNvSpPr/>
          <p:nvPr/>
        </p:nvSpPr>
        <p:spPr>
          <a:xfrm rot="19641735">
            <a:off x="2800194" y="3059952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7" name="TextBox 146"/>
          <p:cNvSpPr txBox="1"/>
          <p:nvPr/>
        </p:nvSpPr>
        <p:spPr>
          <a:xfrm>
            <a:off x="5322395" y="3442944"/>
            <a:ext cx="5544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>
                <a:solidFill>
                  <a:schemeClr val="bg2">
                    <a:lumMod val="50000"/>
                  </a:schemeClr>
                </a:solidFill>
              </a:rPr>
              <a:t>RyR</a:t>
            </a:r>
            <a:endParaRPr lang="en-US" b="1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4160743" y="2946674"/>
            <a:ext cx="8791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chemeClr val="bg2">
                    <a:lumMod val="50000"/>
                  </a:schemeClr>
                </a:solidFill>
              </a:rPr>
              <a:t>Ca</a:t>
            </a:r>
            <a:r>
              <a:rPr lang="en-US" sz="2000" b="1" baseline="30000" dirty="0" smtClean="0">
                <a:solidFill>
                  <a:schemeClr val="bg2">
                    <a:lumMod val="50000"/>
                  </a:schemeClr>
                </a:solidFill>
              </a:rPr>
              <a:t>2+</a:t>
            </a:r>
            <a:endParaRPr lang="en-US" sz="2000" b="1" baseline="30000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59" name="TextBox 158"/>
          <p:cNvSpPr txBox="1"/>
          <p:nvPr/>
        </p:nvSpPr>
        <p:spPr>
          <a:xfrm>
            <a:off x="5879000" y="2832323"/>
            <a:ext cx="8857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>
                <a:solidFill>
                  <a:schemeClr val="bg2">
                    <a:lumMod val="50000"/>
                  </a:schemeClr>
                </a:solidFill>
              </a:rPr>
              <a:t>cAMP</a:t>
            </a:r>
            <a:endParaRPr lang="en-US" b="1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60" name="TextBox 159"/>
          <p:cNvSpPr txBox="1"/>
          <p:nvPr/>
        </p:nvSpPr>
        <p:spPr>
          <a:xfrm>
            <a:off x="4995581" y="2864895"/>
            <a:ext cx="4589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bg2">
                    <a:lumMod val="50000"/>
                  </a:schemeClr>
                </a:solidFill>
              </a:rPr>
              <a:t>AC</a:t>
            </a:r>
            <a:endParaRPr lang="en-US" b="1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76" name="TextBox 175"/>
          <p:cNvSpPr txBox="1"/>
          <p:nvPr/>
        </p:nvSpPr>
        <p:spPr>
          <a:xfrm>
            <a:off x="6414433" y="3171820"/>
            <a:ext cx="652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bg2">
                    <a:lumMod val="50000"/>
                  </a:schemeClr>
                </a:solidFill>
              </a:rPr>
              <a:t>PKA</a:t>
            </a:r>
            <a:endParaRPr lang="en-US" b="1" dirty="0">
              <a:solidFill>
                <a:schemeClr val="bg2">
                  <a:lumMod val="50000"/>
                </a:schemeClr>
              </a:solidFill>
            </a:endParaRPr>
          </a:p>
        </p:txBody>
      </p:sp>
      <p:sp>
        <p:nvSpPr>
          <p:cNvPr id="186" name="TextBox 185"/>
          <p:cNvSpPr txBox="1"/>
          <p:nvPr/>
        </p:nvSpPr>
        <p:spPr>
          <a:xfrm>
            <a:off x="5278383" y="3256817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bg2">
                    <a:lumMod val="50000"/>
                  </a:schemeClr>
                </a:solidFill>
              </a:rPr>
              <a:t>IP3R</a:t>
            </a:r>
            <a:endParaRPr lang="en-US" b="1" dirty="0">
              <a:solidFill>
                <a:schemeClr val="bg2">
                  <a:lumMod val="50000"/>
                </a:schemeClr>
              </a:solidFill>
            </a:endParaRPr>
          </a:p>
        </p:txBody>
      </p:sp>
      <p:cxnSp>
        <p:nvCxnSpPr>
          <p:cNvPr id="187" name="Straight Arrow Connector 186"/>
          <p:cNvCxnSpPr/>
          <p:nvPr/>
        </p:nvCxnSpPr>
        <p:spPr>
          <a:xfrm flipV="1">
            <a:off x="4707310" y="3060066"/>
            <a:ext cx="360778" cy="62128"/>
          </a:xfrm>
          <a:prstGeom prst="straightConnector1">
            <a:avLst/>
          </a:prstGeom>
          <a:ln w="28575">
            <a:solidFill>
              <a:schemeClr val="bg2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Straight Arrow Connector 187"/>
          <p:cNvCxnSpPr/>
          <p:nvPr/>
        </p:nvCxnSpPr>
        <p:spPr>
          <a:xfrm flipV="1">
            <a:off x="5396925" y="3097933"/>
            <a:ext cx="462770" cy="10206"/>
          </a:xfrm>
          <a:prstGeom prst="straightConnector1">
            <a:avLst/>
          </a:prstGeom>
          <a:ln w="28575">
            <a:solidFill>
              <a:schemeClr val="bg2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Freeform 201"/>
          <p:cNvSpPr/>
          <p:nvPr/>
        </p:nvSpPr>
        <p:spPr>
          <a:xfrm>
            <a:off x="6577005" y="3007545"/>
            <a:ext cx="207027" cy="212562"/>
          </a:xfrm>
          <a:custGeom>
            <a:avLst/>
            <a:gdLst>
              <a:gd name="connsiteX0" fmla="*/ 0 w 207027"/>
              <a:gd name="connsiteY0" fmla="*/ 22062 h 212562"/>
              <a:gd name="connsiteX1" fmla="*/ 185737 w 207027"/>
              <a:gd name="connsiteY1" fmla="*/ 17299 h 212562"/>
              <a:gd name="connsiteX2" fmla="*/ 195262 w 207027"/>
              <a:gd name="connsiteY2" fmla="*/ 212562 h 21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027" h="212562">
                <a:moveTo>
                  <a:pt x="0" y="22062"/>
                </a:moveTo>
                <a:cubicBezTo>
                  <a:pt x="76597" y="3805"/>
                  <a:pt x="153194" y="-14451"/>
                  <a:pt x="185737" y="17299"/>
                </a:cubicBezTo>
                <a:cubicBezTo>
                  <a:pt x="218280" y="49049"/>
                  <a:pt x="206771" y="130805"/>
                  <a:pt x="195262" y="212562"/>
                </a:cubicBezTo>
              </a:path>
            </a:pathLst>
          </a:custGeom>
          <a:noFill/>
          <a:ln w="28575">
            <a:solidFill>
              <a:schemeClr val="bg2">
                <a:lumMod val="50000"/>
              </a:schemeClr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03" name="Straight Arrow Connector 202"/>
          <p:cNvCxnSpPr/>
          <p:nvPr/>
        </p:nvCxnSpPr>
        <p:spPr>
          <a:xfrm flipH="1">
            <a:off x="5850482" y="3388708"/>
            <a:ext cx="603551" cy="176237"/>
          </a:xfrm>
          <a:prstGeom prst="straightConnector1">
            <a:avLst/>
          </a:prstGeom>
          <a:ln w="28575">
            <a:solidFill>
              <a:schemeClr val="bg2">
                <a:lumMod val="50000"/>
              </a:schemeClr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" name="Freeform 203"/>
          <p:cNvSpPr/>
          <p:nvPr/>
        </p:nvSpPr>
        <p:spPr>
          <a:xfrm>
            <a:off x="4429117" y="3301069"/>
            <a:ext cx="909638" cy="279840"/>
          </a:xfrm>
          <a:custGeom>
            <a:avLst/>
            <a:gdLst>
              <a:gd name="connsiteX0" fmla="*/ 909638 w 909638"/>
              <a:gd name="connsiteY0" fmla="*/ 238125 h 279840"/>
              <a:gd name="connsiteX1" fmla="*/ 633413 w 909638"/>
              <a:gd name="connsiteY1" fmla="*/ 271463 h 279840"/>
              <a:gd name="connsiteX2" fmla="*/ 147638 w 909638"/>
              <a:gd name="connsiteY2" fmla="*/ 252413 h 279840"/>
              <a:gd name="connsiteX3" fmla="*/ 0 w 909638"/>
              <a:gd name="connsiteY3" fmla="*/ 0 h 279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9638" h="279840">
                <a:moveTo>
                  <a:pt x="909638" y="238125"/>
                </a:moveTo>
                <a:cubicBezTo>
                  <a:pt x="835025" y="253603"/>
                  <a:pt x="760413" y="269082"/>
                  <a:pt x="633413" y="271463"/>
                </a:cubicBezTo>
                <a:cubicBezTo>
                  <a:pt x="506413" y="273844"/>
                  <a:pt x="253207" y="297657"/>
                  <a:pt x="147638" y="252413"/>
                </a:cubicBezTo>
                <a:cubicBezTo>
                  <a:pt x="42069" y="207169"/>
                  <a:pt x="21034" y="103584"/>
                  <a:pt x="0" y="0"/>
                </a:cubicBezTo>
              </a:path>
            </a:pathLst>
          </a:custGeom>
          <a:noFill/>
          <a:ln w="28575">
            <a:solidFill>
              <a:schemeClr val="bg2">
                <a:lumMod val="50000"/>
              </a:schemeClr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" name="Oval 45"/>
          <p:cNvSpPr>
            <a:spLocks noChangeArrowheads="1"/>
          </p:cNvSpPr>
          <p:nvPr/>
        </p:nvSpPr>
        <p:spPr bwMode="auto">
          <a:xfrm rot="10800000">
            <a:off x="7389197" y="266544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6" name="Oval 46"/>
          <p:cNvSpPr>
            <a:spLocks noChangeArrowheads="1"/>
          </p:cNvSpPr>
          <p:nvPr/>
        </p:nvSpPr>
        <p:spPr bwMode="auto">
          <a:xfrm rot="10800000">
            <a:off x="7262911" y="266288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7" name="TextBox 206"/>
          <p:cNvSpPr txBox="1"/>
          <p:nvPr/>
        </p:nvSpPr>
        <p:spPr>
          <a:xfrm>
            <a:off x="6644487" y="2324427"/>
            <a:ext cx="6902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HCN</a:t>
            </a:r>
            <a:endParaRPr lang="en-US" sz="2000" b="1" dirty="0">
              <a:solidFill>
                <a:srgbClr val="C00000"/>
              </a:solidFill>
            </a:endParaRPr>
          </a:p>
        </p:txBody>
      </p:sp>
      <p:cxnSp>
        <p:nvCxnSpPr>
          <p:cNvPr id="175" name="Straight Arrow Connector 174"/>
          <p:cNvCxnSpPr/>
          <p:nvPr/>
        </p:nvCxnSpPr>
        <p:spPr>
          <a:xfrm flipV="1">
            <a:off x="6562548" y="3015150"/>
            <a:ext cx="677572" cy="1475"/>
          </a:xfrm>
          <a:prstGeom prst="straightConnector1">
            <a:avLst/>
          </a:prstGeom>
          <a:ln w="1905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Text Box 80"/>
          <p:cNvSpPr txBox="1">
            <a:spLocks noChangeArrowheads="1"/>
          </p:cNvSpPr>
          <p:nvPr/>
        </p:nvSpPr>
        <p:spPr bwMode="auto">
          <a:xfrm>
            <a:off x="338963" y="6451933"/>
            <a:ext cx="223811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defTabSz="914400"/>
            <a:r>
              <a:rPr lang="en-US" sz="1000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Wang et al (2007) </a:t>
            </a:r>
            <a:r>
              <a:rPr lang="en-US" sz="1000" i="1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Cell </a:t>
            </a:r>
            <a:r>
              <a:rPr lang="en-US" sz="1000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129: 397-410</a:t>
            </a:r>
            <a:endParaRPr lang="en-US" sz="1000" dirty="0">
              <a:solidFill>
                <a:srgbClr val="000000"/>
              </a:solidFill>
              <a:latin typeface="Times" charset="0"/>
              <a:ea typeface="MS PGothic" charset="0"/>
              <a:cs typeface="MS PGothic" charset="0"/>
            </a:endParaRPr>
          </a:p>
        </p:txBody>
      </p:sp>
      <p:sp>
        <p:nvSpPr>
          <p:cNvPr id="141" name="Freeform 60"/>
          <p:cNvSpPr>
            <a:spLocks noChangeAspect="1"/>
          </p:cNvSpPr>
          <p:nvPr/>
        </p:nvSpPr>
        <p:spPr bwMode="auto">
          <a:xfrm flipH="1">
            <a:off x="5487632" y="2549319"/>
            <a:ext cx="418790" cy="496343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38100" cmpd="sng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142" name="Group 141"/>
          <p:cNvGrpSpPr/>
          <p:nvPr/>
        </p:nvGrpSpPr>
        <p:grpSpPr>
          <a:xfrm rot="11815339">
            <a:off x="5292951" y="2769608"/>
            <a:ext cx="186859" cy="230850"/>
            <a:chOff x="4317977" y="3826442"/>
            <a:chExt cx="445361" cy="230850"/>
          </a:xfrm>
        </p:grpSpPr>
        <p:sp>
          <p:nvSpPr>
            <p:cNvPr id="143" name="Line 275"/>
            <p:cNvSpPr>
              <a:spLocks noChangeShapeType="1"/>
            </p:cNvSpPr>
            <p:nvPr/>
          </p:nvSpPr>
          <p:spPr bwMode="auto">
            <a:xfrm rot="13960639" flipH="1" flipV="1">
              <a:off x="4510463" y="3789946"/>
              <a:ext cx="47590" cy="432561"/>
            </a:xfrm>
            <a:prstGeom prst="line">
              <a:avLst/>
            </a:prstGeom>
            <a:noFill/>
            <a:ln w="5715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Line 276"/>
            <p:cNvSpPr>
              <a:spLocks noChangeShapeType="1"/>
            </p:cNvSpPr>
            <p:nvPr/>
          </p:nvSpPr>
          <p:spPr bwMode="auto">
            <a:xfrm rot="19360639" flipH="1" flipV="1">
              <a:off x="4668870" y="3826442"/>
              <a:ext cx="94468" cy="230850"/>
            </a:xfrm>
            <a:prstGeom prst="line">
              <a:avLst/>
            </a:prstGeom>
            <a:noFill/>
            <a:ln w="5715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31" name="TextBox 230"/>
          <p:cNvSpPr txBox="1"/>
          <p:nvPr/>
        </p:nvSpPr>
        <p:spPr>
          <a:xfrm>
            <a:off x="5540832" y="2306731"/>
            <a:ext cx="68432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Arial" charset="0"/>
                <a:ea typeface="MS PGothic" charset="0"/>
                <a:cs typeface="MS PGothic" charset="0"/>
              </a:rPr>
              <a:t>α2A</a:t>
            </a:r>
            <a:endParaRPr lang="en-US" b="1" dirty="0"/>
          </a:p>
        </p:txBody>
      </p:sp>
      <p:sp>
        <p:nvSpPr>
          <p:cNvPr id="210" name="Text Box 2"/>
          <p:cNvSpPr txBox="1">
            <a:spLocks noChangeArrowheads="1"/>
          </p:cNvSpPr>
          <p:nvPr/>
        </p:nvSpPr>
        <p:spPr bwMode="auto">
          <a:xfrm>
            <a:off x="4497571" y="426757"/>
            <a:ext cx="4405756" cy="861774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  <a:ex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 defTabSz="914400"/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Inhibition of Ca</a:t>
            </a:r>
            <a:r>
              <a:rPr lang="en-US" sz="1600" b="1" baseline="30000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2+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-</a:t>
            </a:r>
            <a:r>
              <a:rPr lang="en-US" sz="1600" b="1" dirty="0" err="1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cAMP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-K</a:t>
            </a:r>
            <a:r>
              <a:rPr lang="en-US" sz="1600" b="1" baseline="30000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+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 signaling</a:t>
            </a:r>
          </a:p>
          <a:p>
            <a:pPr algn="ctr" defTabSz="914400"/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with 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  <a:sym typeface="Symbol" charset="0"/>
              </a:rPr>
              <a:t>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2A-adrenoceptor stimulation </a:t>
            </a:r>
          </a:p>
          <a:p>
            <a:pPr algn="ctr" defTabSz="914400"/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strengthens PFC network </a:t>
            </a:r>
            <a:r>
              <a:rPr lang="en-US" sz="1600" b="1" dirty="0" smtClean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connectivity</a:t>
            </a:r>
            <a:endParaRPr lang="en-US" sz="1600" b="1" dirty="0">
              <a:solidFill>
                <a:srgbClr val="000000"/>
              </a:solidFill>
              <a:latin typeface="Arial" charset="0"/>
              <a:ea typeface="MS PGothic" charset="0"/>
              <a:cs typeface="MS PGothic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4165901" y="3786453"/>
            <a:ext cx="4283162" cy="2707086"/>
            <a:chOff x="4165901" y="3786453"/>
            <a:chExt cx="4283162" cy="2707086"/>
          </a:xfrm>
        </p:grpSpPr>
        <p:sp>
          <p:nvSpPr>
            <p:cNvPr id="214" name="Rectangle 76"/>
            <p:cNvSpPr>
              <a:spLocks noChangeArrowheads="1"/>
            </p:cNvSpPr>
            <p:nvPr/>
          </p:nvSpPr>
          <p:spPr bwMode="auto">
            <a:xfrm>
              <a:off x="4165901" y="3786453"/>
              <a:ext cx="4283162" cy="2707086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defTabSz="914400"/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grpSp>
          <p:nvGrpSpPr>
            <p:cNvPr id="211" name="Group 82"/>
            <p:cNvGrpSpPr>
              <a:grpSpLocks/>
            </p:cNvGrpSpPr>
            <p:nvPr/>
          </p:nvGrpSpPr>
          <p:grpSpPr bwMode="auto">
            <a:xfrm>
              <a:off x="4233810" y="3847339"/>
              <a:ext cx="4154487" cy="2508768"/>
              <a:chOff x="132" y="1635"/>
              <a:chExt cx="2306" cy="1322"/>
            </a:xfrm>
          </p:grpSpPr>
          <p:pic>
            <p:nvPicPr>
              <p:cNvPr id="212" name="Picture 78" descr="GFC"/>
              <p:cNvPicPr>
                <a:picLocks noChangeAspect="1" noChangeArrowheads="1"/>
              </p:cNvPicPr>
              <p:nvPr/>
            </p:nvPicPr>
            <p:blipFill>
              <a:blip r:embed="rId3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16473" t="7274" r="18826" b="64554"/>
              <a:stretch>
                <a:fillRect/>
              </a:stretch>
            </p:blipFill>
            <p:spPr bwMode="auto">
              <a:xfrm>
                <a:off x="132" y="1635"/>
                <a:ext cx="2306" cy="1322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sp>
            <p:nvSpPr>
              <p:cNvPr id="213" name="Rectangle 79"/>
              <p:cNvSpPr>
                <a:spLocks noChangeArrowheads="1"/>
              </p:cNvSpPr>
              <p:nvPr/>
            </p:nvSpPr>
            <p:spPr bwMode="auto">
              <a:xfrm>
                <a:off x="428" y="2388"/>
                <a:ext cx="530" cy="463"/>
              </a:xfrm>
              <a:prstGeom prst="rect">
                <a:avLst/>
              </a:prstGeom>
              <a:solidFill>
                <a:srgbClr val="22C253">
                  <a:alpha val="20000"/>
                </a:srgbClr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miter lim="800000"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 defTabSz="914400" eaLnBrk="0" fontAlgn="base" hangingPunct="0">
                  <a:spcBef>
                    <a:spcPct val="0"/>
                  </a:spcBef>
                  <a:spcAft>
                    <a:spcPct val="0"/>
                  </a:spcAft>
                  <a:defRPr/>
                </a:pPr>
                <a:endParaRPr lang="en-US" sz="1400" b="1">
                  <a:solidFill>
                    <a:srgbClr val="000000"/>
                  </a:solidFill>
                  <a:latin typeface="Baskerville Old Face" charset="0"/>
                  <a:ea typeface="ＭＳ Ｐゴシック" charset="0"/>
                  <a:cs typeface="ＭＳ Ｐゴシック" charset="0"/>
                </a:endParaRPr>
              </a:p>
            </p:txBody>
          </p:sp>
        </p:grpSp>
      </p:grpSp>
    </p:spTree>
    <p:extLst>
      <p:ext uri="{BB962C8B-B14F-4D97-AF65-F5344CB8AC3E}">
        <p14:creationId xmlns:p14="http://schemas.microsoft.com/office/powerpoint/2010/main" val="364174733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>
            <a:off x="3067050" y="-104776"/>
            <a:ext cx="6219825" cy="7172325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686300 w 6219825"/>
              <a:gd name="connsiteY184" fmla="*/ 3724275 h 6934200"/>
              <a:gd name="connsiteX185" fmla="*/ 4762500 w 6219825"/>
              <a:gd name="connsiteY185" fmla="*/ 3743325 h 6934200"/>
              <a:gd name="connsiteX186" fmla="*/ 4810125 w 6219825"/>
              <a:gd name="connsiteY186" fmla="*/ 3752850 h 6934200"/>
              <a:gd name="connsiteX187" fmla="*/ 4991100 w 6219825"/>
              <a:gd name="connsiteY187" fmla="*/ 3762375 h 6934200"/>
              <a:gd name="connsiteX188" fmla="*/ 5076825 w 6219825"/>
              <a:gd name="connsiteY188" fmla="*/ 3790950 h 6934200"/>
              <a:gd name="connsiteX189" fmla="*/ 5105400 w 6219825"/>
              <a:gd name="connsiteY189" fmla="*/ 3800475 h 6934200"/>
              <a:gd name="connsiteX190" fmla="*/ 5200650 w 6219825"/>
              <a:gd name="connsiteY190" fmla="*/ 3838575 h 6934200"/>
              <a:gd name="connsiteX191" fmla="*/ 5257800 w 6219825"/>
              <a:gd name="connsiteY191" fmla="*/ 3886200 h 6934200"/>
              <a:gd name="connsiteX192" fmla="*/ 5295900 w 6219825"/>
              <a:gd name="connsiteY192" fmla="*/ 3943350 h 6934200"/>
              <a:gd name="connsiteX193" fmla="*/ 5334000 w 6219825"/>
              <a:gd name="connsiteY193" fmla="*/ 3981450 h 6934200"/>
              <a:gd name="connsiteX194" fmla="*/ 5343525 w 6219825"/>
              <a:gd name="connsiteY194" fmla="*/ 4010025 h 6934200"/>
              <a:gd name="connsiteX195" fmla="*/ 5410200 w 6219825"/>
              <a:gd name="connsiteY195" fmla="*/ 4067175 h 6934200"/>
              <a:gd name="connsiteX196" fmla="*/ 5438775 w 6219825"/>
              <a:gd name="connsiteY196" fmla="*/ 4076700 h 6934200"/>
              <a:gd name="connsiteX197" fmla="*/ 5495925 w 6219825"/>
              <a:gd name="connsiteY197" fmla="*/ 4133850 h 6934200"/>
              <a:gd name="connsiteX198" fmla="*/ 5562600 w 6219825"/>
              <a:gd name="connsiteY198" fmla="*/ 4171950 h 6934200"/>
              <a:gd name="connsiteX199" fmla="*/ 5591175 w 6219825"/>
              <a:gd name="connsiteY199" fmla="*/ 4229100 h 6934200"/>
              <a:gd name="connsiteX200" fmla="*/ 5600700 w 6219825"/>
              <a:gd name="connsiteY200" fmla="*/ 4257675 h 6934200"/>
              <a:gd name="connsiteX201" fmla="*/ 5619750 w 6219825"/>
              <a:gd name="connsiteY201" fmla="*/ 4295775 h 6934200"/>
              <a:gd name="connsiteX202" fmla="*/ 5629275 w 6219825"/>
              <a:gd name="connsiteY202" fmla="*/ 4333875 h 6934200"/>
              <a:gd name="connsiteX203" fmla="*/ 5648325 w 6219825"/>
              <a:gd name="connsiteY203" fmla="*/ 4362450 h 6934200"/>
              <a:gd name="connsiteX204" fmla="*/ 5657850 w 6219825"/>
              <a:gd name="connsiteY204" fmla="*/ 4391025 h 6934200"/>
              <a:gd name="connsiteX205" fmla="*/ 5695950 w 6219825"/>
              <a:gd name="connsiteY205" fmla="*/ 4448175 h 6934200"/>
              <a:gd name="connsiteX206" fmla="*/ 5705475 w 6219825"/>
              <a:gd name="connsiteY206" fmla="*/ 4495800 h 6934200"/>
              <a:gd name="connsiteX207" fmla="*/ 5734050 w 6219825"/>
              <a:gd name="connsiteY207" fmla="*/ 4524375 h 6934200"/>
              <a:gd name="connsiteX208" fmla="*/ 5753100 w 6219825"/>
              <a:gd name="connsiteY208" fmla="*/ 4562475 h 6934200"/>
              <a:gd name="connsiteX209" fmla="*/ 5772150 w 6219825"/>
              <a:gd name="connsiteY209" fmla="*/ 4619625 h 6934200"/>
              <a:gd name="connsiteX210" fmla="*/ 5781675 w 6219825"/>
              <a:gd name="connsiteY210" fmla="*/ 4648200 h 6934200"/>
              <a:gd name="connsiteX211" fmla="*/ 5791200 w 6219825"/>
              <a:gd name="connsiteY211" fmla="*/ 4676775 h 6934200"/>
              <a:gd name="connsiteX212" fmla="*/ 5810250 w 6219825"/>
              <a:gd name="connsiteY212" fmla="*/ 5029200 h 6934200"/>
              <a:gd name="connsiteX213" fmla="*/ 5819775 w 6219825"/>
              <a:gd name="connsiteY213" fmla="*/ 5095875 h 6934200"/>
              <a:gd name="connsiteX214" fmla="*/ 5829300 w 6219825"/>
              <a:gd name="connsiteY214" fmla="*/ 5229225 h 6934200"/>
              <a:gd name="connsiteX215" fmla="*/ 5848350 w 6219825"/>
              <a:gd name="connsiteY215" fmla="*/ 5353050 h 6934200"/>
              <a:gd name="connsiteX216" fmla="*/ 5867400 w 6219825"/>
              <a:gd name="connsiteY216" fmla="*/ 5448300 h 6934200"/>
              <a:gd name="connsiteX217" fmla="*/ 5886450 w 6219825"/>
              <a:gd name="connsiteY217" fmla="*/ 5686425 h 6934200"/>
              <a:gd name="connsiteX218" fmla="*/ 5895975 w 6219825"/>
              <a:gd name="connsiteY218" fmla="*/ 5772150 h 6934200"/>
              <a:gd name="connsiteX219" fmla="*/ 5905500 w 6219825"/>
              <a:gd name="connsiteY219" fmla="*/ 6600825 h 6934200"/>
              <a:gd name="connsiteX220" fmla="*/ 5934075 w 6219825"/>
              <a:gd name="connsiteY220" fmla="*/ 6686550 h 6934200"/>
              <a:gd name="connsiteX221" fmla="*/ 5962650 w 6219825"/>
              <a:gd name="connsiteY221" fmla="*/ 6781800 h 6934200"/>
              <a:gd name="connsiteX222" fmla="*/ 5972175 w 6219825"/>
              <a:gd name="connsiteY222" fmla="*/ 6810375 h 6934200"/>
              <a:gd name="connsiteX223" fmla="*/ 5981700 w 6219825"/>
              <a:gd name="connsiteY223" fmla="*/ 6838950 h 6934200"/>
              <a:gd name="connsiteX224" fmla="*/ 6000750 w 6219825"/>
              <a:gd name="connsiteY224" fmla="*/ 6867525 h 6934200"/>
              <a:gd name="connsiteX225" fmla="*/ 6048375 w 6219825"/>
              <a:gd name="connsiteY225" fmla="*/ 6934200 h 6934200"/>
              <a:gd name="connsiteX226" fmla="*/ 6153150 w 6219825"/>
              <a:gd name="connsiteY226" fmla="*/ 6924675 h 6934200"/>
              <a:gd name="connsiteX227" fmla="*/ 6172200 w 6219825"/>
              <a:gd name="connsiteY227" fmla="*/ 6886575 h 6934200"/>
              <a:gd name="connsiteX228" fmla="*/ 6191250 w 6219825"/>
              <a:gd name="connsiteY228" fmla="*/ 5934075 h 6934200"/>
              <a:gd name="connsiteX229" fmla="*/ 6219825 w 6219825"/>
              <a:gd name="connsiteY229" fmla="*/ 2743200 h 6934200"/>
              <a:gd name="connsiteX230" fmla="*/ 6210300 w 6219825"/>
              <a:gd name="connsiteY230" fmla="*/ 228600 h 6934200"/>
              <a:gd name="connsiteX231" fmla="*/ 6181725 w 6219825"/>
              <a:gd name="connsiteY231" fmla="*/ 104775 h 6934200"/>
              <a:gd name="connsiteX232" fmla="*/ 6172200 w 6219825"/>
              <a:gd name="connsiteY232" fmla="*/ 47625 h 6934200"/>
              <a:gd name="connsiteX233" fmla="*/ 6096000 w 6219825"/>
              <a:gd name="connsiteY23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810125 w 6219825"/>
              <a:gd name="connsiteY185" fmla="*/ 3752850 h 6934200"/>
              <a:gd name="connsiteX186" fmla="*/ 4991100 w 6219825"/>
              <a:gd name="connsiteY186" fmla="*/ 3762375 h 6934200"/>
              <a:gd name="connsiteX187" fmla="*/ 5076825 w 6219825"/>
              <a:gd name="connsiteY187" fmla="*/ 3790950 h 6934200"/>
              <a:gd name="connsiteX188" fmla="*/ 5105400 w 6219825"/>
              <a:gd name="connsiteY188" fmla="*/ 3800475 h 6934200"/>
              <a:gd name="connsiteX189" fmla="*/ 5200650 w 6219825"/>
              <a:gd name="connsiteY189" fmla="*/ 3838575 h 6934200"/>
              <a:gd name="connsiteX190" fmla="*/ 5257800 w 6219825"/>
              <a:gd name="connsiteY190" fmla="*/ 3886200 h 6934200"/>
              <a:gd name="connsiteX191" fmla="*/ 5295900 w 6219825"/>
              <a:gd name="connsiteY191" fmla="*/ 3943350 h 6934200"/>
              <a:gd name="connsiteX192" fmla="*/ 5334000 w 6219825"/>
              <a:gd name="connsiteY192" fmla="*/ 3981450 h 6934200"/>
              <a:gd name="connsiteX193" fmla="*/ 5343525 w 6219825"/>
              <a:gd name="connsiteY193" fmla="*/ 4010025 h 6934200"/>
              <a:gd name="connsiteX194" fmla="*/ 5410200 w 6219825"/>
              <a:gd name="connsiteY194" fmla="*/ 4067175 h 6934200"/>
              <a:gd name="connsiteX195" fmla="*/ 5438775 w 6219825"/>
              <a:gd name="connsiteY195" fmla="*/ 4076700 h 6934200"/>
              <a:gd name="connsiteX196" fmla="*/ 5495925 w 6219825"/>
              <a:gd name="connsiteY196" fmla="*/ 4133850 h 6934200"/>
              <a:gd name="connsiteX197" fmla="*/ 5562600 w 6219825"/>
              <a:gd name="connsiteY197" fmla="*/ 4171950 h 6934200"/>
              <a:gd name="connsiteX198" fmla="*/ 5591175 w 6219825"/>
              <a:gd name="connsiteY198" fmla="*/ 4229100 h 6934200"/>
              <a:gd name="connsiteX199" fmla="*/ 5600700 w 6219825"/>
              <a:gd name="connsiteY199" fmla="*/ 4257675 h 6934200"/>
              <a:gd name="connsiteX200" fmla="*/ 5619750 w 6219825"/>
              <a:gd name="connsiteY200" fmla="*/ 4295775 h 6934200"/>
              <a:gd name="connsiteX201" fmla="*/ 5629275 w 6219825"/>
              <a:gd name="connsiteY201" fmla="*/ 4333875 h 6934200"/>
              <a:gd name="connsiteX202" fmla="*/ 5648325 w 6219825"/>
              <a:gd name="connsiteY202" fmla="*/ 4362450 h 6934200"/>
              <a:gd name="connsiteX203" fmla="*/ 5657850 w 6219825"/>
              <a:gd name="connsiteY203" fmla="*/ 4391025 h 6934200"/>
              <a:gd name="connsiteX204" fmla="*/ 5695950 w 6219825"/>
              <a:gd name="connsiteY204" fmla="*/ 4448175 h 6934200"/>
              <a:gd name="connsiteX205" fmla="*/ 5705475 w 6219825"/>
              <a:gd name="connsiteY205" fmla="*/ 4495800 h 6934200"/>
              <a:gd name="connsiteX206" fmla="*/ 5734050 w 6219825"/>
              <a:gd name="connsiteY206" fmla="*/ 4524375 h 6934200"/>
              <a:gd name="connsiteX207" fmla="*/ 5753100 w 6219825"/>
              <a:gd name="connsiteY207" fmla="*/ 4562475 h 6934200"/>
              <a:gd name="connsiteX208" fmla="*/ 5772150 w 6219825"/>
              <a:gd name="connsiteY208" fmla="*/ 4619625 h 6934200"/>
              <a:gd name="connsiteX209" fmla="*/ 5781675 w 6219825"/>
              <a:gd name="connsiteY209" fmla="*/ 4648200 h 6934200"/>
              <a:gd name="connsiteX210" fmla="*/ 5791200 w 6219825"/>
              <a:gd name="connsiteY210" fmla="*/ 4676775 h 6934200"/>
              <a:gd name="connsiteX211" fmla="*/ 5810250 w 6219825"/>
              <a:gd name="connsiteY211" fmla="*/ 5029200 h 6934200"/>
              <a:gd name="connsiteX212" fmla="*/ 5819775 w 6219825"/>
              <a:gd name="connsiteY212" fmla="*/ 5095875 h 6934200"/>
              <a:gd name="connsiteX213" fmla="*/ 5829300 w 6219825"/>
              <a:gd name="connsiteY213" fmla="*/ 5229225 h 6934200"/>
              <a:gd name="connsiteX214" fmla="*/ 5848350 w 6219825"/>
              <a:gd name="connsiteY214" fmla="*/ 5353050 h 6934200"/>
              <a:gd name="connsiteX215" fmla="*/ 5867400 w 6219825"/>
              <a:gd name="connsiteY215" fmla="*/ 5448300 h 6934200"/>
              <a:gd name="connsiteX216" fmla="*/ 5886450 w 6219825"/>
              <a:gd name="connsiteY216" fmla="*/ 5686425 h 6934200"/>
              <a:gd name="connsiteX217" fmla="*/ 5895975 w 6219825"/>
              <a:gd name="connsiteY217" fmla="*/ 5772150 h 6934200"/>
              <a:gd name="connsiteX218" fmla="*/ 5905500 w 6219825"/>
              <a:gd name="connsiteY218" fmla="*/ 6600825 h 6934200"/>
              <a:gd name="connsiteX219" fmla="*/ 5934075 w 6219825"/>
              <a:gd name="connsiteY219" fmla="*/ 6686550 h 6934200"/>
              <a:gd name="connsiteX220" fmla="*/ 5962650 w 6219825"/>
              <a:gd name="connsiteY220" fmla="*/ 6781800 h 6934200"/>
              <a:gd name="connsiteX221" fmla="*/ 5972175 w 6219825"/>
              <a:gd name="connsiteY221" fmla="*/ 6810375 h 6934200"/>
              <a:gd name="connsiteX222" fmla="*/ 5981700 w 6219825"/>
              <a:gd name="connsiteY222" fmla="*/ 6838950 h 6934200"/>
              <a:gd name="connsiteX223" fmla="*/ 6000750 w 6219825"/>
              <a:gd name="connsiteY223" fmla="*/ 6867525 h 6934200"/>
              <a:gd name="connsiteX224" fmla="*/ 6048375 w 6219825"/>
              <a:gd name="connsiteY224" fmla="*/ 6934200 h 6934200"/>
              <a:gd name="connsiteX225" fmla="*/ 6153150 w 6219825"/>
              <a:gd name="connsiteY225" fmla="*/ 6924675 h 6934200"/>
              <a:gd name="connsiteX226" fmla="*/ 6172200 w 6219825"/>
              <a:gd name="connsiteY226" fmla="*/ 6886575 h 6934200"/>
              <a:gd name="connsiteX227" fmla="*/ 6191250 w 6219825"/>
              <a:gd name="connsiteY227" fmla="*/ 5934075 h 6934200"/>
              <a:gd name="connsiteX228" fmla="*/ 6219825 w 6219825"/>
              <a:gd name="connsiteY228" fmla="*/ 2743200 h 6934200"/>
              <a:gd name="connsiteX229" fmla="*/ 6210300 w 6219825"/>
              <a:gd name="connsiteY229" fmla="*/ 228600 h 6934200"/>
              <a:gd name="connsiteX230" fmla="*/ 6181725 w 6219825"/>
              <a:gd name="connsiteY230" fmla="*/ 104775 h 6934200"/>
              <a:gd name="connsiteX231" fmla="*/ 6172200 w 6219825"/>
              <a:gd name="connsiteY231" fmla="*/ 47625 h 6934200"/>
              <a:gd name="connsiteX232" fmla="*/ 6096000 w 6219825"/>
              <a:gd name="connsiteY23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991100 w 6219825"/>
              <a:gd name="connsiteY185" fmla="*/ 3762375 h 6934200"/>
              <a:gd name="connsiteX186" fmla="*/ 5076825 w 6219825"/>
              <a:gd name="connsiteY186" fmla="*/ 3790950 h 6934200"/>
              <a:gd name="connsiteX187" fmla="*/ 5105400 w 6219825"/>
              <a:gd name="connsiteY187" fmla="*/ 3800475 h 6934200"/>
              <a:gd name="connsiteX188" fmla="*/ 5200650 w 6219825"/>
              <a:gd name="connsiteY188" fmla="*/ 3838575 h 6934200"/>
              <a:gd name="connsiteX189" fmla="*/ 5257800 w 6219825"/>
              <a:gd name="connsiteY189" fmla="*/ 3886200 h 6934200"/>
              <a:gd name="connsiteX190" fmla="*/ 5295900 w 6219825"/>
              <a:gd name="connsiteY190" fmla="*/ 3943350 h 6934200"/>
              <a:gd name="connsiteX191" fmla="*/ 5334000 w 6219825"/>
              <a:gd name="connsiteY191" fmla="*/ 3981450 h 6934200"/>
              <a:gd name="connsiteX192" fmla="*/ 5343525 w 6219825"/>
              <a:gd name="connsiteY192" fmla="*/ 4010025 h 6934200"/>
              <a:gd name="connsiteX193" fmla="*/ 5410200 w 6219825"/>
              <a:gd name="connsiteY193" fmla="*/ 4067175 h 6934200"/>
              <a:gd name="connsiteX194" fmla="*/ 5438775 w 6219825"/>
              <a:gd name="connsiteY194" fmla="*/ 4076700 h 6934200"/>
              <a:gd name="connsiteX195" fmla="*/ 5495925 w 6219825"/>
              <a:gd name="connsiteY195" fmla="*/ 4133850 h 6934200"/>
              <a:gd name="connsiteX196" fmla="*/ 5562600 w 6219825"/>
              <a:gd name="connsiteY196" fmla="*/ 4171950 h 6934200"/>
              <a:gd name="connsiteX197" fmla="*/ 5591175 w 6219825"/>
              <a:gd name="connsiteY197" fmla="*/ 4229100 h 6934200"/>
              <a:gd name="connsiteX198" fmla="*/ 5600700 w 6219825"/>
              <a:gd name="connsiteY198" fmla="*/ 4257675 h 6934200"/>
              <a:gd name="connsiteX199" fmla="*/ 5619750 w 6219825"/>
              <a:gd name="connsiteY199" fmla="*/ 4295775 h 6934200"/>
              <a:gd name="connsiteX200" fmla="*/ 5629275 w 6219825"/>
              <a:gd name="connsiteY200" fmla="*/ 4333875 h 6934200"/>
              <a:gd name="connsiteX201" fmla="*/ 5648325 w 6219825"/>
              <a:gd name="connsiteY201" fmla="*/ 4362450 h 6934200"/>
              <a:gd name="connsiteX202" fmla="*/ 5657850 w 6219825"/>
              <a:gd name="connsiteY202" fmla="*/ 4391025 h 6934200"/>
              <a:gd name="connsiteX203" fmla="*/ 5695950 w 6219825"/>
              <a:gd name="connsiteY203" fmla="*/ 4448175 h 6934200"/>
              <a:gd name="connsiteX204" fmla="*/ 5705475 w 6219825"/>
              <a:gd name="connsiteY204" fmla="*/ 4495800 h 6934200"/>
              <a:gd name="connsiteX205" fmla="*/ 5734050 w 6219825"/>
              <a:gd name="connsiteY205" fmla="*/ 4524375 h 6934200"/>
              <a:gd name="connsiteX206" fmla="*/ 5753100 w 6219825"/>
              <a:gd name="connsiteY206" fmla="*/ 4562475 h 6934200"/>
              <a:gd name="connsiteX207" fmla="*/ 5772150 w 6219825"/>
              <a:gd name="connsiteY207" fmla="*/ 4619625 h 6934200"/>
              <a:gd name="connsiteX208" fmla="*/ 5781675 w 6219825"/>
              <a:gd name="connsiteY208" fmla="*/ 4648200 h 6934200"/>
              <a:gd name="connsiteX209" fmla="*/ 5791200 w 6219825"/>
              <a:gd name="connsiteY209" fmla="*/ 4676775 h 6934200"/>
              <a:gd name="connsiteX210" fmla="*/ 5810250 w 6219825"/>
              <a:gd name="connsiteY210" fmla="*/ 5029200 h 6934200"/>
              <a:gd name="connsiteX211" fmla="*/ 5819775 w 6219825"/>
              <a:gd name="connsiteY211" fmla="*/ 5095875 h 6934200"/>
              <a:gd name="connsiteX212" fmla="*/ 5829300 w 6219825"/>
              <a:gd name="connsiteY212" fmla="*/ 5229225 h 6934200"/>
              <a:gd name="connsiteX213" fmla="*/ 5848350 w 6219825"/>
              <a:gd name="connsiteY213" fmla="*/ 5353050 h 6934200"/>
              <a:gd name="connsiteX214" fmla="*/ 5867400 w 6219825"/>
              <a:gd name="connsiteY214" fmla="*/ 5448300 h 6934200"/>
              <a:gd name="connsiteX215" fmla="*/ 5886450 w 6219825"/>
              <a:gd name="connsiteY215" fmla="*/ 5686425 h 6934200"/>
              <a:gd name="connsiteX216" fmla="*/ 5895975 w 6219825"/>
              <a:gd name="connsiteY216" fmla="*/ 5772150 h 6934200"/>
              <a:gd name="connsiteX217" fmla="*/ 5905500 w 6219825"/>
              <a:gd name="connsiteY217" fmla="*/ 6600825 h 6934200"/>
              <a:gd name="connsiteX218" fmla="*/ 5934075 w 6219825"/>
              <a:gd name="connsiteY218" fmla="*/ 6686550 h 6934200"/>
              <a:gd name="connsiteX219" fmla="*/ 5962650 w 6219825"/>
              <a:gd name="connsiteY219" fmla="*/ 6781800 h 6934200"/>
              <a:gd name="connsiteX220" fmla="*/ 5972175 w 6219825"/>
              <a:gd name="connsiteY220" fmla="*/ 6810375 h 6934200"/>
              <a:gd name="connsiteX221" fmla="*/ 5981700 w 6219825"/>
              <a:gd name="connsiteY221" fmla="*/ 6838950 h 6934200"/>
              <a:gd name="connsiteX222" fmla="*/ 6000750 w 6219825"/>
              <a:gd name="connsiteY222" fmla="*/ 6867525 h 6934200"/>
              <a:gd name="connsiteX223" fmla="*/ 6048375 w 6219825"/>
              <a:gd name="connsiteY223" fmla="*/ 6934200 h 6934200"/>
              <a:gd name="connsiteX224" fmla="*/ 6153150 w 6219825"/>
              <a:gd name="connsiteY224" fmla="*/ 6924675 h 6934200"/>
              <a:gd name="connsiteX225" fmla="*/ 6172200 w 6219825"/>
              <a:gd name="connsiteY225" fmla="*/ 6886575 h 6934200"/>
              <a:gd name="connsiteX226" fmla="*/ 6191250 w 6219825"/>
              <a:gd name="connsiteY226" fmla="*/ 5934075 h 6934200"/>
              <a:gd name="connsiteX227" fmla="*/ 6219825 w 6219825"/>
              <a:gd name="connsiteY227" fmla="*/ 2743200 h 6934200"/>
              <a:gd name="connsiteX228" fmla="*/ 6210300 w 6219825"/>
              <a:gd name="connsiteY228" fmla="*/ 228600 h 6934200"/>
              <a:gd name="connsiteX229" fmla="*/ 6181725 w 6219825"/>
              <a:gd name="connsiteY229" fmla="*/ 104775 h 6934200"/>
              <a:gd name="connsiteX230" fmla="*/ 6172200 w 6219825"/>
              <a:gd name="connsiteY230" fmla="*/ 47625 h 6934200"/>
              <a:gd name="connsiteX231" fmla="*/ 6096000 w 6219825"/>
              <a:gd name="connsiteY23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533900 w 6219825"/>
              <a:gd name="connsiteY180" fmla="*/ 3657600 h 6934200"/>
              <a:gd name="connsiteX181" fmla="*/ 4572000 w 6219825"/>
              <a:gd name="connsiteY181" fmla="*/ 3676650 h 6934200"/>
              <a:gd name="connsiteX182" fmla="*/ 4657725 w 6219825"/>
              <a:gd name="connsiteY182" fmla="*/ 3714750 h 6934200"/>
              <a:gd name="connsiteX183" fmla="*/ 4762500 w 6219825"/>
              <a:gd name="connsiteY183" fmla="*/ 3743325 h 6934200"/>
              <a:gd name="connsiteX184" fmla="*/ 4991100 w 6219825"/>
              <a:gd name="connsiteY184" fmla="*/ 3762375 h 6934200"/>
              <a:gd name="connsiteX185" fmla="*/ 5076825 w 6219825"/>
              <a:gd name="connsiteY185" fmla="*/ 3790950 h 6934200"/>
              <a:gd name="connsiteX186" fmla="*/ 5105400 w 6219825"/>
              <a:gd name="connsiteY186" fmla="*/ 3800475 h 6934200"/>
              <a:gd name="connsiteX187" fmla="*/ 5200650 w 6219825"/>
              <a:gd name="connsiteY187" fmla="*/ 3838575 h 6934200"/>
              <a:gd name="connsiteX188" fmla="*/ 5257800 w 6219825"/>
              <a:gd name="connsiteY188" fmla="*/ 3886200 h 6934200"/>
              <a:gd name="connsiteX189" fmla="*/ 5295900 w 6219825"/>
              <a:gd name="connsiteY189" fmla="*/ 3943350 h 6934200"/>
              <a:gd name="connsiteX190" fmla="*/ 5334000 w 6219825"/>
              <a:gd name="connsiteY190" fmla="*/ 3981450 h 6934200"/>
              <a:gd name="connsiteX191" fmla="*/ 5343525 w 6219825"/>
              <a:gd name="connsiteY191" fmla="*/ 4010025 h 6934200"/>
              <a:gd name="connsiteX192" fmla="*/ 5410200 w 6219825"/>
              <a:gd name="connsiteY192" fmla="*/ 4067175 h 6934200"/>
              <a:gd name="connsiteX193" fmla="*/ 5438775 w 6219825"/>
              <a:gd name="connsiteY193" fmla="*/ 4076700 h 6934200"/>
              <a:gd name="connsiteX194" fmla="*/ 5495925 w 6219825"/>
              <a:gd name="connsiteY194" fmla="*/ 4133850 h 6934200"/>
              <a:gd name="connsiteX195" fmla="*/ 5562600 w 6219825"/>
              <a:gd name="connsiteY195" fmla="*/ 4171950 h 6934200"/>
              <a:gd name="connsiteX196" fmla="*/ 5591175 w 6219825"/>
              <a:gd name="connsiteY196" fmla="*/ 4229100 h 6934200"/>
              <a:gd name="connsiteX197" fmla="*/ 5600700 w 6219825"/>
              <a:gd name="connsiteY197" fmla="*/ 4257675 h 6934200"/>
              <a:gd name="connsiteX198" fmla="*/ 5619750 w 6219825"/>
              <a:gd name="connsiteY198" fmla="*/ 4295775 h 6934200"/>
              <a:gd name="connsiteX199" fmla="*/ 5629275 w 6219825"/>
              <a:gd name="connsiteY199" fmla="*/ 4333875 h 6934200"/>
              <a:gd name="connsiteX200" fmla="*/ 5648325 w 6219825"/>
              <a:gd name="connsiteY200" fmla="*/ 4362450 h 6934200"/>
              <a:gd name="connsiteX201" fmla="*/ 5657850 w 6219825"/>
              <a:gd name="connsiteY201" fmla="*/ 4391025 h 6934200"/>
              <a:gd name="connsiteX202" fmla="*/ 5695950 w 6219825"/>
              <a:gd name="connsiteY202" fmla="*/ 4448175 h 6934200"/>
              <a:gd name="connsiteX203" fmla="*/ 5705475 w 6219825"/>
              <a:gd name="connsiteY203" fmla="*/ 4495800 h 6934200"/>
              <a:gd name="connsiteX204" fmla="*/ 5734050 w 6219825"/>
              <a:gd name="connsiteY204" fmla="*/ 4524375 h 6934200"/>
              <a:gd name="connsiteX205" fmla="*/ 5753100 w 6219825"/>
              <a:gd name="connsiteY205" fmla="*/ 4562475 h 6934200"/>
              <a:gd name="connsiteX206" fmla="*/ 5772150 w 6219825"/>
              <a:gd name="connsiteY206" fmla="*/ 4619625 h 6934200"/>
              <a:gd name="connsiteX207" fmla="*/ 5781675 w 6219825"/>
              <a:gd name="connsiteY207" fmla="*/ 4648200 h 6934200"/>
              <a:gd name="connsiteX208" fmla="*/ 5791200 w 6219825"/>
              <a:gd name="connsiteY208" fmla="*/ 4676775 h 6934200"/>
              <a:gd name="connsiteX209" fmla="*/ 5810250 w 6219825"/>
              <a:gd name="connsiteY209" fmla="*/ 5029200 h 6934200"/>
              <a:gd name="connsiteX210" fmla="*/ 5819775 w 6219825"/>
              <a:gd name="connsiteY210" fmla="*/ 5095875 h 6934200"/>
              <a:gd name="connsiteX211" fmla="*/ 5829300 w 6219825"/>
              <a:gd name="connsiteY211" fmla="*/ 5229225 h 6934200"/>
              <a:gd name="connsiteX212" fmla="*/ 5848350 w 6219825"/>
              <a:gd name="connsiteY212" fmla="*/ 5353050 h 6934200"/>
              <a:gd name="connsiteX213" fmla="*/ 5867400 w 6219825"/>
              <a:gd name="connsiteY213" fmla="*/ 5448300 h 6934200"/>
              <a:gd name="connsiteX214" fmla="*/ 5886450 w 6219825"/>
              <a:gd name="connsiteY214" fmla="*/ 5686425 h 6934200"/>
              <a:gd name="connsiteX215" fmla="*/ 5895975 w 6219825"/>
              <a:gd name="connsiteY215" fmla="*/ 5772150 h 6934200"/>
              <a:gd name="connsiteX216" fmla="*/ 5905500 w 6219825"/>
              <a:gd name="connsiteY216" fmla="*/ 6600825 h 6934200"/>
              <a:gd name="connsiteX217" fmla="*/ 5934075 w 6219825"/>
              <a:gd name="connsiteY217" fmla="*/ 6686550 h 6934200"/>
              <a:gd name="connsiteX218" fmla="*/ 5962650 w 6219825"/>
              <a:gd name="connsiteY218" fmla="*/ 6781800 h 6934200"/>
              <a:gd name="connsiteX219" fmla="*/ 5972175 w 6219825"/>
              <a:gd name="connsiteY219" fmla="*/ 6810375 h 6934200"/>
              <a:gd name="connsiteX220" fmla="*/ 5981700 w 6219825"/>
              <a:gd name="connsiteY220" fmla="*/ 6838950 h 6934200"/>
              <a:gd name="connsiteX221" fmla="*/ 6000750 w 6219825"/>
              <a:gd name="connsiteY221" fmla="*/ 6867525 h 6934200"/>
              <a:gd name="connsiteX222" fmla="*/ 6048375 w 6219825"/>
              <a:gd name="connsiteY222" fmla="*/ 6934200 h 6934200"/>
              <a:gd name="connsiteX223" fmla="*/ 6153150 w 6219825"/>
              <a:gd name="connsiteY223" fmla="*/ 6924675 h 6934200"/>
              <a:gd name="connsiteX224" fmla="*/ 6172200 w 6219825"/>
              <a:gd name="connsiteY224" fmla="*/ 6886575 h 6934200"/>
              <a:gd name="connsiteX225" fmla="*/ 6191250 w 6219825"/>
              <a:gd name="connsiteY225" fmla="*/ 5934075 h 6934200"/>
              <a:gd name="connsiteX226" fmla="*/ 6219825 w 6219825"/>
              <a:gd name="connsiteY226" fmla="*/ 2743200 h 6934200"/>
              <a:gd name="connsiteX227" fmla="*/ 6210300 w 6219825"/>
              <a:gd name="connsiteY227" fmla="*/ 228600 h 6934200"/>
              <a:gd name="connsiteX228" fmla="*/ 6181725 w 6219825"/>
              <a:gd name="connsiteY228" fmla="*/ 104775 h 6934200"/>
              <a:gd name="connsiteX229" fmla="*/ 6172200 w 6219825"/>
              <a:gd name="connsiteY229" fmla="*/ 47625 h 6934200"/>
              <a:gd name="connsiteX230" fmla="*/ 6096000 w 6219825"/>
              <a:gd name="connsiteY23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52700 w 6219825"/>
              <a:gd name="connsiteY164" fmla="*/ 3495675 h 6934200"/>
              <a:gd name="connsiteX165" fmla="*/ 2590800 w 6219825"/>
              <a:gd name="connsiteY165" fmla="*/ 3486150 h 6934200"/>
              <a:gd name="connsiteX166" fmla="*/ 2628900 w 6219825"/>
              <a:gd name="connsiteY166" fmla="*/ 3467100 h 6934200"/>
              <a:gd name="connsiteX167" fmla="*/ 2762250 w 6219825"/>
              <a:gd name="connsiteY167" fmla="*/ 3448050 h 6934200"/>
              <a:gd name="connsiteX168" fmla="*/ 3209925 w 6219825"/>
              <a:gd name="connsiteY168" fmla="*/ 3457575 h 6934200"/>
              <a:gd name="connsiteX169" fmla="*/ 3267075 w 6219825"/>
              <a:gd name="connsiteY169" fmla="*/ 3467100 h 6934200"/>
              <a:gd name="connsiteX170" fmla="*/ 3419475 w 6219825"/>
              <a:gd name="connsiteY170" fmla="*/ 3486150 h 6934200"/>
              <a:gd name="connsiteX171" fmla="*/ 3514725 w 6219825"/>
              <a:gd name="connsiteY171" fmla="*/ 3514725 h 6934200"/>
              <a:gd name="connsiteX172" fmla="*/ 3543300 w 6219825"/>
              <a:gd name="connsiteY172" fmla="*/ 3524250 h 6934200"/>
              <a:gd name="connsiteX173" fmla="*/ 3581400 w 6219825"/>
              <a:gd name="connsiteY173" fmla="*/ 3533775 h 6934200"/>
              <a:gd name="connsiteX174" fmla="*/ 3676650 w 6219825"/>
              <a:gd name="connsiteY174" fmla="*/ 3562350 h 6934200"/>
              <a:gd name="connsiteX175" fmla="*/ 3714750 w 6219825"/>
              <a:gd name="connsiteY175" fmla="*/ 3571875 h 6934200"/>
              <a:gd name="connsiteX176" fmla="*/ 3876675 w 6219825"/>
              <a:gd name="connsiteY176" fmla="*/ 3581400 h 6934200"/>
              <a:gd name="connsiteX177" fmla="*/ 4038600 w 6219825"/>
              <a:gd name="connsiteY177" fmla="*/ 3600450 h 6934200"/>
              <a:gd name="connsiteX178" fmla="*/ 4391025 w 6219825"/>
              <a:gd name="connsiteY178" fmla="*/ 3609975 h 6934200"/>
              <a:gd name="connsiteX179" fmla="*/ 4533900 w 6219825"/>
              <a:gd name="connsiteY179" fmla="*/ 3657600 h 6934200"/>
              <a:gd name="connsiteX180" fmla="*/ 4572000 w 6219825"/>
              <a:gd name="connsiteY180" fmla="*/ 3676650 h 6934200"/>
              <a:gd name="connsiteX181" fmla="*/ 4657725 w 6219825"/>
              <a:gd name="connsiteY181" fmla="*/ 3714750 h 6934200"/>
              <a:gd name="connsiteX182" fmla="*/ 4762500 w 6219825"/>
              <a:gd name="connsiteY182" fmla="*/ 3743325 h 6934200"/>
              <a:gd name="connsiteX183" fmla="*/ 4991100 w 6219825"/>
              <a:gd name="connsiteY183" fmla="*/ 3762375 h 6934200"/>
              <a:gd name="connsiteX184" fmla="*/ 5076825 w 6219825"/>
              <a:gd name="connsiteY184" fmla="*/ 3790950 h 6934200"/>
              <a:gd name="connsiteX185" fmla="*/ 5105400 w 6219825"/>
              <a:gd name="connsiteY185" fmla="*/ 3800475 h 6934200"/>
              <a:gd name="connsiteX186" fmla="*/ 5200650 w 6219825"/>
              <a:gd name="connsiteY186" fmla="*/ 3838575 h 6934200"/>
              <a:gd name="connsiteX187" fmla="*/ 5257800 w 6219825"/>
              <a:gd name="connsiteY187" fmla="*/ 3886200 h 6934200"/>
              <a:gd name="connsiteX188" fmla="*/ 5295900 w 6219825"/>
              <a:gd name="connsiteY188" fmla="*/ 3943350 h 6934200"/>
              <a:gd name="connsiteX189" fmla="*/ 5334000 w 6219825"/>
              <a:gd name="connsiteY189" fmla="*/ 3981450 h 6934200"/>
              <a:gd name="connsiteX190" fmla="*/ 5343525 w 6219825"/>
              <a:gd name="connsiteY190" fmla="*/ 4010025 h 6934200"/>
              <a:gd name="connsiteX191" fmla="*/ 5410200 w 6219825"/>
              <a:gd name="connsiteY191" fmla="*/ 4067175 h 6934200"/>
              <a:gd name="connsiteX192" fmla="*/ 5438775 w 6219825"/>
              <a:gd name="connsiteY192" fmla="*/ 4076700 h 6934200"/>
              <a:gd name="connsiteX193" fmla="*/ 5495925 w 6219825"/>
              <a:gd name="connsiteY193" fmla="*/ 4133850 h 6934200"/>
              <a:gd name="connsiteX194" fmla="*/ 5562600 w 6219825"/>
              <a:gd name="connsiteY194" fmla="*/ 4171950 h 6934200"/>
              <a:gd name="connsiteX195" fmla="*/ 5591175 w 6219825"/>
              <a:gd name="connsiteY195" fmla="*/ 4229100 h 6934200"/>
              <a:gd name="connsiteX196" fmla="*/ 5600700 w 6219825"/>
              <a:gd name="connsiteY196" fmla="*/ 4257675 h 6934200"/>
              <a:gd name="connsiteX197" fmla="*/ 5619750 w 6219825"/>
              <a:gd name="connsiteY197" fmla="*/ 4295775 h 6934200"/>
              <a:gd name="connsiteX198" fmla="*/ 5629275 w 6219825"/>
              <a:gd name="connsiteY198" fmla="*/ 4333875 h 6934200"/>
              <a:gd name="connsiteX199" fmla="*/ 5648325 w 6219825"/>
              <a:gd name="connsiteY199" fmla="*/ 4362450 h 6934200"/>
              <a:gd name="connsiteX200" fmla="*/ 5657850 w 6219825"/>
              <a:gd name="connsiteY200" fmla="*/ 4391025 h 6934200"/>
              <a:gd name="connsiteX201" fmla="*/ 5695950 w 6219825"/>
              <a:gd name="connsiteY201" fmla="*/ 4448175 h 6934200"/>
              <a:gd name="connsiteX202" fmla="*/ 5705475 w 6219825"/>
              <a:gd name="connsiteY202" fmla="*/ 4495800 h 6934200"/>
              <a:gd name="connsiteX203" fmla="*/ 5734050 w 6219825"/>
              <a:gd name="connsiteY203" fmla="*/ 4524375 h 6934200"/>
              <a:gd name="connsiteX204" fmla="*/ 5753100 w 6219825"/>
              <a:gd name="connsiteY204" fmla="*/ 4562475 h 6934200"/>
              <a:gd name="connsiteX205" fmla="*/ 5772150 w 6219825"/>
              <a:gd name="connsiteY205" fmla="*/ 4619625 h 6934200"/>
              <a:gd name="connsiteX206" fmla="*/ 5781675 w 6219825"/>
              <a:gd name="connsiteY206" fmla="*/ 4648200 h 6934200"/>
              <a:gd name="connsiteX207" fmla="*/ 5791200 w 6219825"/>
              <a:gd name="connsiteY207" fmla="*/ 4676775 h 6934200"/>
              <a:gd name="connsiteX208" fmla="*/ 5810250 w 6219825"/>
              <a:gd name="connsiteY208" fmla="*/ 5029200 h 6934200"/>
              <a:gd name="connsiteX209" fmla="*/ 5819775 w 6219825"/>
              <a:gd name="connsiteY209" fmla="*/ 5095875 h 6934200"/>
              <a:gd name="connsiteX210" fmla="*/ 5829300 w 6219825"/>
              <a:gd name="connsiteY210" fmla="*/ 5229225 h 6934200"/>
              <a:gd name="connsiteX211" fmla="*/ 5848350 w 6219825"/>
              <a:gd name="connsiteY211" fmla="*/ 5353050 h 6934200"/>
              <a:gd name="connsiteX212" fmla="*/ 5867400 w 6219825"/>
              <a:gd name="connsiteY212" fmla="*/ 5448300 h 6934200"/>
              <a:gd name="connsiteX213" fmla="*/ 5886450 w 6219825"/>
              <a:gd name="connsiteY213" fmla="*/ 5686425 h 6934200"/>
              <a:gd name="connsiteX214" fmla="*/ 5895975 w 6219825"/>
              <a:gd name="connsiteY214" fmla="*/ 5772150 h 6934200"/>
              <a:gd name="connsiteX215" fmla="*/ 5905500 w 6219825"/>
              <a:gd name="connsiteY215" fmla="*/ 6600825 h 6934200"/>
              <a:gd name="connsiteX216" fmla="*/ 5934075 w 6219825"/>
              <a:gd name="connsiteY216" fmla="*/ 6686550 h 6934200"/>
              <a:gd name="connsiteX217" fmla="*/ 5962650 w 6219825"/>
              <a:gd name="connsiteY217" fmla="*/ 6781800 h 6934200"/>
              <a:gd name="connsiteX218" fmla="*/ 5972175 w 6219825"/>
              <a:gd name="connsiteY218" fmla="*/ 6810375 h 6934200"/>
              <a:gd name="connsiteX219" fmla="*/ 5981700 w 6219825"/>
              <a:gd name="connsiteY219" fmla="*/ 6838950 h 6934200"/>
              <a:gd name="connsiteX220" fmla="*/ 6000750 w 6219825"/>
              <a:gd name="connsiteY220" fmla="*/ 6867525 h 6934200"/>
              <a:gd name="connsiteX221" fmla="*/ 6048375 w 6219825"/>
              <a:gd name="connsiteY221" fmla="*/ 6934200 h 6934200"/>
              <a:gd name="connsiteX222" fmla="*/ 6153150 w 6219825"/>
              <a:gd name="connsiteY222" fmla="*/ 6924675 h 6934200"/>
              <a:gd name="connsiteX223" fmla="*/ 6172200 w 6219825"/>
              <a:gd name="connsiteY223" fmla="*/ 6886575 h 6934200"/>
              <a:gd name="connsiteX224" fmla="*/ 6191250 w 6219825"/>
              <a:gd name="connsiteY224" fmla="*/ 5934075 h 6934200"/>
              <a:gd name="connsiteX225" fmla="*/ 6219825 w 6219825"/>
              <a:gd name="connsiteY225" fmla="*/ 2743200 h 6934200"/>
              <a:gd name="connsiteX226" fmla="*/ 6210300 w 6219825"/>
              <a:gd name="connsiteY226" fmla="*/ 228600 h 6934200"/>
              <a:gd name="connsiteX227" fmla="*/ 6181725 w 6219825"/>
              <a:gd name="connsiteY227" fmla="*/ 104775 h 6934200"/>
              <a:gd name="connsiteX228" fmla="*/ 6172200 w 6219825"/>
              <a:gd name="connsiteY228" fmla="*/ 47625 h 6934200"/>
              <a:gd name="connsiteX229" fmla="*/ 6096000 w 6219825"/>
              <a:gd name="connsiteY22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90800 w 6219825"/>
              <a:gd name="connsiteY164" fmla="*/ 3486150 h 6934200"/>
              <a:gd name="connsiteX165" fmla="*/ 2628900 w 6219825"/>
              <a:gd name="connsiteY165" fmla="*/ 3467100 h 6934200"/>
              <a:gd name="connsiteX166" fmla="*/ 2762250 w 6219825"/>
              <a:gd name="connsiteY166" fmla="*/ 3448050 h 6934200"/>
              <a:gd name="connsiteX167" fmla="*/ 3209925 w 6219825"/>
              <a:gd name="connsiteY167" fmla="*/ 3457575 h 6934200"/>
              <a:gd name="connsiteX168" fmla="*/ 3267075 w 6219825"/>
              <a:gd name="connsiteY168" fmla="*/ 3467100 h 6934200"/>
              <a:gd name="connsiteX169" fmla="*/ 3419475 w 6219825"/>
              <a:gd name="connsiteY169" fmla="*/ 3486150 h 6934200"/>
              <a:gd name="connsiteX170" fmla="*/ 3514725 w 6219825"/>
              <a:gd name="connsiteY170" fmla="*/ 3514725 h 6934200"/>
              <a:gd name="connsiteX171" fmla="*/ 3543300 w 6219825"/>
              <a:gd name="connsiteY171" fmla="*/ 3524250 h 6934200"/>
              <a:gd name="connsiteX172" fmla="*/ 3581400 w 6219825"/>
              <a:gd name="connsiteY172" fmla="*/ 3533775 h 6934200"/>
              <a:gd name="connsiteX173" fmla="*/ 3676650 w 6219825"/>
              <a:gd name="connsiteY173" fmla="*/ 3562350 h 6934200"/>
              <a:gd name="connsiteX174" fmla="*/ 3714750 w 6219825"/>
              <a:gd name="connsiteY174" fmla="*/ 3571875 h 6934200"/>
              <a:gd name="connsiteX175" fmla="*/ 3876675 w 6219825"/>
              <a:gd name="connsiteY175" fmla="*/ 3581400 h 6934200"/>
              <a:gd name="connsiteX176" fmla="*/ 4038600 w 6219825"/>
              <a:gd name="connsiteY176" fmla="*/ 3600450 h 6934200"/>
              <a:gd name="connsiteX177" fmla="*/ 4391025 w 6219825"/>
              <a:gd name="connsiteY177" fmla="*/ 3609975 h 6934200"/>
              <a:gd name="connsiteX178" fmla="*/ 4533900 w 6219825"/>
              <a:gd name="connsiteY178" fmla="*/ 3657600 h 6934200"/>
              <a:gd name="connsiteX179" fmla="*/ 4572000 w 6219825"/>
              <a:gd name="connsiteY179" fmla="*/ 3676650 h 6934200"/>
              <a:gd name="connsiteX180" fmla="*/ 4657725 w 6219825"/>
              <a:gd name="connsiteY180" fmla="*/ 3714750 h 6934200"/>
              <a:gd name="connsiteX181" fmla="*/ 4762500 w 6219825"/>
              <a:gd name="connsiteY181" fmla="*/ 3743325 h 6934200"/>
              <a:gd name="connsiteX182" fmla="*/ 4991100 w 6219825"/>
              <a:gd name="connsiteY182" fmla="*/ 3762375 h 6934200"/>
              <a:gd name="connsiteX183" fmla="*/ 5076825 w 6219825"/>
              <a:gd name="connsiteY183" fmla="*/ 3790950 h 6934200"/>
              <a:gd name="connsiteX184" fmla="*/ 5105400 w 6219825"/>
              <a:gd name="connsiteY184" fmla="*/ 3800475 h 6934200"/>
              <a:gd name="connsiteX185" fmla="*/ 5200650 w 6219825"/>
              <a:gd name="connsiteY185" fmla="*/ 3838575 h 6934200"/>
              <a:gd name="connsiteX186" fmla="*/ 5257800 w 6219825"/>
              <a:gd name="connsiteY186" fmla="*/ 3886200 h 6934200"/>
              <a:gd name="connsiteX187" fmla="*/ 5295900 w 6219825"/>
              <a:gd name="connsiteY187" fmla="*/ 3943350 h 6934200"/>
              <a:gd name="connsiteX188" fmla="*/ 5334000 w 6219825"/>
              <a:gd name="connsiteY188" fmla="*/ 3981450 h 6934200"/>
              <a:gd name="connsiteX189" fmla="*/ 5343525 w 6219825"/>
              <a:gd name="connsiteY189" fmla="*/ 4010025 h 6934200"/>
              <a:gd name="connsiteX190" fmla="*/ 5410200 w 6219825"/>
              <a:gd name="connsiteY190" fmla="*/ 4067175 h 6934200"/>
              <a:gd name="connsiteX191" fmla="*/ 5438775 w 6219825"/>
              <a:gd name="connsiteY191" fmla="*/ 4076700 h 6934200"/>
              <a:gd name="connsiteX192" fmla="*/ 5495925 w 6219825"/>
              <a:gd name="connsiteY192" fmla="*/ 4133850 h 6934200"/>
              <a:gd name="connsiteX193" fmla="*/ 5562600 w 6219825"/>
              <a:gd name="connsiteY193" fmla="*/ 4171950 h 6934200"/>
              <a:gd name="connsiteX194" fmla="*/ 5591175 w 6219825"/>
              <a:gd name="connsiteY194" fmla="*/ 4229100 h 6934200"/>
              <a:gd name="connsiteX195" fmla="*/ 5600700 w 6219825"/>
              <a:gd name="connsiteY195" fmla="*/ 4257675 h 6934200"/>
              <a:gd name="connsiteX196" fmla="*/ 5619750 w 6219825"/>
              <a:gd name="connsiteY196" fmla="*/ 4295775 h 6934200"/>
              <a:gd name="connsiteX197" fmla="*/ 5629275 w 6219825"/>
              <a:gd name="connsiteY197" fmla="*/ 4333875 h 6934200"/>
              <a:gd name="connsiteX198" fmla="*/ 5648325 w 6219825"/>
              <a:gd name="connsiteY198" fmla="*/ 4362450 h 6934200"/>
              <a:gd name="connsiteX199" fmla="*/ 5657850 w 6219825"/>
              <a:gd name="connsiteY199" fmla="*/ 4391025 h 6934200"/>
              <a:gd name="connsiteX200" fmla="*/ 5695950 w 6219825"/>
              <a:gd name="connsiteY200" fmla="*/ 4448175 h 6934200"/>
              <a:gd name="connsiteX201" fmla="*/ 5705475 w 6219825"/>
              <a:gd name="connsiteY201" fmla="*/ 4495800 h 6934200"/>
              <a:gd name="connsiteX202" fmla="*/ 5734050 w 6219825"/>
              <a:gd name="connsiteY202" fmla="*/ 4524375 h 6934200"/>
              <a:gd name="connsiteX203" fmla="*/ 5753100 w 6219825"/>
              <a:gd name="connsiteY203" fmla="*/ 4562475 h 6934200"/>
              <a:gd name="connsiteX204" fmla="*/ 5772150 w 6219825"/>
              <a:gd name="connsiteY204" fmla="*/ 4619625 h 6934200"/>
              <a:gd name="connsiteX205" fmla="*/ 5781675 w 6219825"/>
              <a:gd name="connsiteY205" fmla="*/ 4648200 h 6934200"/>
              <a:gd name="connsiteX206" fmla="*/ 5791200 w 6219825"/>
              <a:gd name="connsiteY206" fmla="*/ 4676775 h 6934200"/>
              <a:gd name="connsiteX207" fmla="*/ 5810250 w 6219825"/>
              <a:gd name="connsiteY207" fmla="*/ 5029200 h 6934200"/>
              <a:gd name="connsiteX208" fmla="*/ 5819775 w 6219825"/>
              <a:gd name="connsiteY208" fmla="*/ 5095875 h 6934200"/>
              <a:gd name="connsiteX209" fmla="*/ 5829300 w 6219825"/>
              <a:gd name="connsiteY209" fmla="*/ 5229225 h 6934200"/>
              <a:gd name="connsiteX210" fmla="*/ 5848350 w 6219825"/>
              <a:gd name="connsiteY210" fmla="*/ 5353050 h 6934200"/>
              <a:gd name="connsiteX211" fmla="*/ 5867400 w 6219825"/>
              <a:gd name="connsiteY211" fmla="*/ 5448300 h 6934200"/>
              <a:gd name="connsiteX212" fmla="*/ 5886450 w 6219825"/>
              <a:gd name="connsiteY212" fmla="*/ 5686425 h 6934200"/>
              <a:gd name="connsiteX213" fmla="*/ 5895975 w 6219825"/>
              <a:gd name="connsiteY213" fmla="*/ 5772150 h 6934200"/>
              <a:gd name="connsiteX214" fmla="*/ 5905500 w 6219825"/>
              <a:gd name="connsiteY214" fmla="*/ 6600825 h 6934200"/>
              <a:gd name="connsiteX215" fmla="*/ 5934075 w 6219825"/>
              <a:gd name="connsiteY215" fmla="*/ 6686550 h 6934200"/>
              <a:gd name="connsiteX216" fmla="*/ 5962650 w 6219825"/>
              <a:gd name="connsiteY216" fmla="*/ 6781800 h 6934200"/>
              <a:gd name="connsiteX217" fmla="*/ 5972175 w 6219825"/>
              <a:gd name="connsiteY217" fmla="*/ 6810375 h 6934200"/>
              <a:gd name="connsiteX218" fmla="*/ 5981700 w 6219825"/>
              <a:gd name="connsiteY218" fmla="*/ 6838950 h 6934200"/>
              <a:gd name="connsiteX219" fmla="*/ 6000750 w 6219825"/>
              <a:gd name="connsiteY219" fmla="*/ 6867525 h 6934200"/>
              <a:gd name="connsiteX220" fmla="*/ 6048375 w 6219825"/>
              <a:gd name="connsiteY220" fmla="*/ 6934200 h 6934200"/>
              <a:gd name="connsiteX221" fmla="*/ 6153150 w 6219825"/>
              <a:gd name="connsiteY221" fmla="*/ 6924675 h 6934200"/>
              <a:gd name="connsiteX222" fmla="*/ 6172200 w 6219825"/>
              <a:gd name="connsiteY222" fmla="*/ 6886575 h 6934200"/>
              <a:gd name="connsiteX223" fmla="*/ 6191250 w 6219825"/>
              <a:gd name="connsiteY223" fmla="*/ 5934075 h 6934200"/>
              <a:gd name="connsiteX224" fmla="*/ 6219825 w 6219825"/>
              <a:gd name="connsiteY224" fmla="*/ 2743200 h 6934200"/>
              <a:gd name="connsiteX225" fmla="*/ 6210300 w 6219825"/>
              <a:gd name="connsiteY225" fmla="*/ 228600 h 6934200"/>
              <a:gd name="connsiteX226" fmla="*/ 6181725 w 6219825"/>
              <a:gd name="connsiteY226" fmla="*/ 104775 h 6934200"/>
              <a:gd name="connsiteX227" fmla="*/ 6172200 w 6219825"/>
              <a:gd name="connsiteY227" fmla="*/ 47625 h 6934200"/>
              <a:gd name="connsiteX228" fmla="*/ 6096000 w 6219825"/>
              <a:gd name="connsiteY22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590800 w 6219825"/>
              <a:gd name="connsiteY163" fmla="*/ 3486150 h 6934200"/>
              <a:gd name="connsiteX164" fmla="*/ 2628900 w 6219825"/>
              <a:gd name="connsiteY164" fmla="*/ 3467100 h 6934200"/>
              <a:gd name="connsiteX165" fmla="*/ 2762250 w 6219825"/>
              <a:gd name="connsiteY165" fmla="*/ 3448050 h 6934200"/>
              <a:gd name="connsiteX166" fmla="*/ 3209925 w 6219825"/>
              <a:gd name="connsiteY166" fmla="*/ 3457575 h 6934200"/>
              <a:gd name="connsiteX167" fmla="*/ 3267075 w 6219825"/>
              <a:gd name="connsiteY167" fmla="*/ 3467100 h 6934200"/>
              <a:gd name="connsiteX168" fmla="*/ 3419475 w 6219825"/>
              <a:gd name="connsiteY168" fmla="*/ 3486150 h 6934200"/>
              <a:gd name="connsiteX169" fmla="*/ 3514725 w 6219825"/>
              <a:gd name="connsiteY169" fmla="*/ 3514725 h 6934200"/>
              <a:gd name="connsiteX170" fmla="*/ 3543300 w 6219825"/>
              <a:gd name="connsiteY170" fmla="*/ 3524250 h 6934200"/>
              <a:gd name="connsiteX171" fmla="*/ 3581400 w 6219825"/>
              <a:gd name="connsiteY171" fmla="*/ 3533775 h 6934200"/>
              <a:gd name="connsiteX172" fmla="*/ 3676650 w 6219825"/>
              <a:gd name="connsiteY172" fmla="*/ 3562350 h 6934200"/>
              <a:gd name="connsiteX173" fmla="*/ 3714750 w 6219825"/>
              <a:gd name="connsiteY173" fmla="*/ 3571875 h 6934200"/>
              <a:gd name="connsiteX174" fmla="*/ 3876675 w 6219825"/>
              <a:gd name="connsiteY174" fmla="*/ 3581400 h 6934200"/>
              <a:gd name="connsiteX175" fmla="*/ 4038600 w 6219825"/>
              <a:gd name="connsiteY175" fmla="*/ 3600450 h 6934200"/>
              <a:gd name="connsiteX176" fmla="*/ 4391025 w 6219825"/>
              <a:gd name="connsiteY176" fmla="*/ 3609975 h 6934200"/>
              <a:gd name="connsiteX177" fmla="*/ 4533900 w 6219825"/>
              <a:gd name="connsiteY177" fmla="*/ 3657600 h 6934200"/>
              <a:gd name="connsiteX178" fmla="*/ 4572000 w 6219825"/>
              <a:gd name="connsiteY178" fmla="*/ 3676650 h 6934200"/>
              <a:gd name="connsiteX179" fmla="*/ 4657725 w 6219825"/>
              <a:gd name="connsiteY179" fmla="*/ 3714750 h 6934200"/>
              <a:gd name="connsiteX180" fmla="*/ 4762500 w 6219825"/>
              <a:gd name="connsiteY180" fmla="*/ 3743325 h 6934200"/>
              <a:gd name="connsiteX181" fmla="*/ 4991100 w 6219825"/>
              <a:gd name="connsiteY181" fmla="*/ 3762375 h 6934200"/>
              <a:gd name="connsiteX182" fmla="*/ 5076825 w 6219825"/>
              <a:gd name="connsiteY182" fmla="*/ 3790950 h 6934200"/>
              <a:gd name="connsiteX183" fmla="*/ 5105400 w 6219825"/>
              <a:gd name="connsiteY183" fmla="*/ 3800475 h 6934200"/>
              <a:gd name="connsiteX184" fmla="*/ 5200650 w 6219825"/>
              <a:gd name="connsiteY184" fmla="*/ 3838575 h 6934200"/>
              <a:gd name="connsiteX185" fmla="*/ 5257800 w 6219825"/>
              <a:gd name="connsiteY185" fmla="*/ 3886200 h 6934200"/>
              <a:gd name="connsiteX186" fmla="*/ 5295900 w 6219825"/>
              <a:gd name="connsiteY186" fmla="*/ 3943350 h 6934200"/>
              <a:gd name="connsiteX187" fmla="*/ 5334000 w 6219825"/>
              <a:gd name="connsiteY187" fmla="*/ 3981450 h 6934200"/>
              <a:gd name="connsiteX188" fmla="*/ 5343525 w 6219825"/>
              <a:gd name="connsiteY188" fmla="*/ 4010025 h 6934200"/>
              <a:gd name="connsiteX189" fmla="*/ 5410200 w 6219825"/>
              <a:gd name="connsiteY189" fmla="*/ 4067175 h 6934200"/>
              <a:gd name="connsiteX190" fmla="*/ 5438775 w 6219825"/>
              <a:gd name="connsiteY190" fmla="*/ 4076700 h 6934200"/>
              <a:gd name="connsiteX191" fmla="*/ 5495925 w 6219825"/>
              <a:gd name="connsiteY191" fmla="*/ 4133850 h 6934200"/>
              <a:gd name="connsiteX192" fmla="*/ 5562600 w 6219825"/>
              <a:gd name="connsiteY192" fmla="*/ 4171950 h 6934200"/>
              <a:gd name="connsiteX193" fmla="*/ 5591175 w 6219825"/>
              <a:gd name="connsiteY193" fmla="*/ 4229100 h 6934200"/>
              <a:gd name="connsiteX194" fmla="*/ 5600700 w 6219825"/>
              <a:gd name="connsiteY194" fmla="*/ 4257675 h 6934200"/>
              <a:gd name="connsiteX195" fmla="*/ 5619750 w 6219825"/>
              <a:gd name="connsiteY195" fmla="*/ 4295775 h 6934200"/>
              <a:gd name="connsiteX196" fmla="*/ 5629275 w 6219825"/>
              <a:gd name="connsiteY196" fmla="*/ 4333875 h 6934200"/>
              <a:gd name="connsiteX197" fmla="*/ 5648325 w 6219825"/>
              <a:gd name="connsiteY197" fmla="*/ 4362450 h 6934200"/>
              <a:gd name="connsiteX198" fmla="*/ 5657850 w 6219825"/>
              <a:gd name="connsiteY198" fmla="*/ 4391025 h 6934200"/>
              <a:gd name="connsiteX199" fmla="*/ 5695950 w 6219825"/>
              <a:gd name="connsiteY199" fmla="*/ 4448175 h 6934200"/>
              <a:gd name="connsiteX200" fmla="*/ 5705475 w 6219825"/>
              <a:gd name="connsiteY200" fmla="*/ 4495800 h 6934200"/>
              <a:gd name="connsiteX201" fmla="*/ 5734050 w 6219825"/>
              <a:gd name="connsiteY201" fmla="*/ 4524375 h 6934200"/>
              <a:gd name="connsiteX202" fmla="*/ 5753100 w 6219825"/>
              <a:gd name="connsiteY202" fmla="*/ 4562475 h 6934200"/>
              <a:gd name="connsiteX203" fmla="*/ 5772150 w 6219825"/>
              <a:gd name="connsiteY203" fmla="*/ 4619625 h 6934200"/>
              <a:gd name="connsiteX204" fmla="*/ 5781675 w 6219825"/>
              <a:gd name="connsiteY204" fmla="*/ 4648200 h 6934200"/>
              <a:gd name="connsiteX205" fmla="*/ 5791200 w 6219825"/>
              <a:gd name="connsiteY205" fmla="*/ 4676775 h 6934200"/>
              <a:gd name="connsiteX206" fmla="*/ 5810250 w 6219825"/>
              <a:gd name="connsiteY206" fmla="*/ 5029200 h 6934200"/>
              <a:gd name="connsiteX207" fmla="*/ 5819775 w 6219825"/>
              <a:gd name="connsiteY207" fmla="*/ 5095875 h 6934200"/>
              <a:gd name="connsiteX208" fmla="*/ 5829300 w 6219825"/>
              <a:gd name="connsiteY208" fmla="*/ 5229225 h 6934200"/>
              <a:gd name="connsiteX209" fmla="*/ 5848350 w 6219825"/>
              <a:gd name="connsiteY209" fmla="*/ 5353050 h 6934200"/>
              <a:gd name="connsiteX210" fmla="*/ 5867400 w 6219825"/>
              <a:gd name="connsiteY210" fmla="*/ 5448300 h 6934200"/>
              <a:gd name="connsiteX211" fmla="*/ 5886450 w 6219825"/>
              <a:gd name="connsiteY211" fmla="*/ 5686425 h 6934200"/>
              <a:gd name="connsiteX212" fmla="*/ 5895975 w 6219825"/>
              <a:gd name="connsiteY212" fmla="*/ 5772150 h 6934200"/>
              <a:gd name="connsiteX213" fmla="*/ 5905500 w 6219825"/>
              <a:gd name="connsiteY213" fmla="*/ 6600825 h 6934200"/>
              <a:gd name="connsiteX214" fmla="*/ 5934075 w 6219825"/>
              <a:gd name="connsiteY214" fmla="*/ 6686550 h 6934200"/>
              <a:gd name="connsiteX215" fmla="*/ 5962650 w 6219825"/>
              <a:gd name="connsiteY215" fmla="*/ 6781800 h 6934200"/>
              <a:gd name="connsiteX216" fmla="*/ 5972175 w 6219825"/>
              <a:gd name="connsiteY216" fmla="*/ 6810375 h 6934200"/>
              <a:gd name="connsiteX217" fmla="*/ 5981700 w 6219825"/>
              <a:gd name="connsiteY217" fmla="*/ 6838950 h 6934200"/>
              <a:gd name="connsiteX218" fmla="*/ 6000750 w 6219825"/>
              <a:gd name="connsiteY218" fmla="*/ 6867525 h 6934200"/>
              <a:gd name="connsiteX219" fmla="*/ 6048375 w 6219825"/>
              <a:gd name="connsiteY219" fmla="*/ 6934200 h 6934200"/>
              <a:gd name="connsiteX220" fmla="*/ 6153150 w 6219825"/>
              <a:gd name="connsiteY220" fmla="*/ 6924675 h 6934200"/>
              <a:gd name="connsiteX221" fmla="*/ 6172200 w 6219825"/>
              <a:gd name="connsiteY221" fmla="*/ 6886575 h 6934200"/>
              <a:gd name="connsiteX222" fmla="*/ 6191250 w 6219825"/>
              <a:gd name="connsiteY222" fmla="*/ 5934075 h 6934200"/>
              <a:gd name="connsiteX223" fmla="*/ 6219825 w 6219825"/>
              <a:gd name="connsiteY223" fmla="*/ 2743200 h 6934200"/>
              <a:gd name="connsiteX224" fmla="*/ 6210300 w 6219825"/>
              <a:gd name="connsiteY224" fmla="*/ 228600 h 6934200"/>
              <a:gd name="connsiteX225" fmla="*/ 6181725 w 6219825"/>
              <a:gd name="connsiteY225" fmla="*/ 104775 h 6934200"/>
              <a:gd name="connsiteX226" fmla="*/ 6172200 w 6219825"/>
              <a:gd name="connsiteY226" fmla="*/ 47625 h 6934200"/>
              <a:gd name="connsiteX227" fmla="*/ 6096000 w 6219825"/>
              <a:gd name="connsiteY22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438400 w 6219825"/>
              <a:gd name="connsiteY161" fmla="*/ 3552825 h 6934200"/>
              <a:gd name="connsiteX162" fmla="*/ 2590800 w 6219825"/>
              <a:gd name="connsiteY162" fmla="*/ 3486150 h 6934200"/>
              <a:gd name="connsiteX163" fmla="*/ 2628900 w 6219825"/>
              <a:gd name="connsiteY163" fmla="*/ 3467100 h 6934200"/>
              <a:gd name="connsiteX164" fmla="*/ 2762250 w 6219825"/>
              <a:gd name="connsiteY164" fmla="*/ 3448050 h 6934200"/>
              <a:gd name="connsiteX165" fmla="*/ 3209925 w 6219825"/>
              <a:gd name="connsiteY165" fmla="*/ 3457575 h 6934200"/>
              <a:gd name="connsiteX166" fmla="*/ 3267075 w 6219825"/>
              <a:gd name="connsiteY166" fmla="*/ 3467100 h 6934200"/>
              <a:gd name="connsiteX167" fmla="*/ 3419475 w 6219825"/>
              <a:gd name="connsiteY167" fmla="*/ 3486150 h 6934200"/>
              <a:gd name="connsiteX168" fmla="*/ 3514725 w 6219825"/>
              <a:gd name="connsiteY168" fmla="*/ 3514725 h 6934200"/>
              <a:gd name="connsiteX169" fmla="*/ 3543300 w 6219825"/>
              <a:gd name="connsiteY169" fmla="*/ 3524250 h 6934200"/>
              <a:gd name="connsiteX170" fmla="*/ 3581400 w 6219825"/>
              <a:gd name="connsiteY170" fmla="*/ 3533775 h 6934200"/>
              <a:gd name="connsiteX171" fmla="*/ 3676650 w 6219825"/>
              <a:gd name="connsiteY171" fmla="*/ 3562350 h 6934200"/>
              <a:gd name="connsiteX172" fmla="*/ 3714750 w 6219825"/>
              <a:gd name="connsiteY172" fmla="*/ 3571875 h 6934200"/>
              <a:gd name="connsiteX173" fmla="*/ 3876675 w 6219825"/>
              <a:gd name="connsiteY173" fmla="*/ 3581400 h 6934200"/>
              <a:gd name="connsiteX174" fmla="*/ 4038600 w 6219825"/>
              <a:gd name="connsiteY174" fmla="*/ 3600450 h 6934200"/>
              <a:gd name="connsiteX175" fmla="*/ 4391025 w 6219825"/>
              <a:gd name="connsiteY175" fmla="*/ 3609975 h 6934200"/>
              <a:gd name="connsiteX176" fmla="*/ 4533900 w 6219825"/>
              <a:gd name="connsiteY176" fmla="*/ 3657600 h 6934200"/>
              <a:gd name="connsiteX177" fmla="*/ 4572000 w 6219825"/>
              <a:gd name="connsiteY177" fmla="*/ 3676650 h 6934200"/>
              <a:gd name="connsiteX178" fmla="*/ 4657725 w 6219825"/>
              <a:gd name="connsiteY178" fmla="*/ 3714750 h 6934200"/>
              <a:gd name="connsiteX179" fmla="*/ 4762500 w 6219825"/>
              <a:gd name="connsiteY179" fmla="*/ 3743325 h 6934200"/>
              <a:gd name="connsiteX180" fmla="*/ 4991100 w 6219825"/>
              <a:gd name="connsiteY180" fmla="*/ 3762375 h 6934200"/>
              <a:gd name="connsiteX181" fmla="*/ 5076825 w 6219825"/>
              <a:gd name="connsiteY181" fmla="*/ 3790950 h 6934200"/>
              <a:gd name="connsiteX182" fmla="*/ 5105400 w 6219825"/>
              <a:gd name="connsiteY182" fmla="*/ 3800475 h 6934200"/>
              <a:gd name="connsiteX183" fmla="*/ 5200650 w 6219825"/>
              <a:gd name="connsiteY183" fmla="*/ 3838575 h 6934200"/>
              <a:gd name="connsiteX184" fmla="*/ 5257800 w 6219825"/>
              <a:gd name="connsiteY184" fmla="*/ 3886200 h 6934200"/>
              <a:gd name="connsiteX185" fmla="*/ 5295900 w 6219825"/>
              <a:gd name="connsiteY185" fmla="*/ 3943350 h 6934200"/>
              <a:gd name="connsiteX186" fmla="*/ 5334000 w 6219825"/>
              <a:gd name="connsiteY186" fmla="*/ 3981450 h 6934200"/>
              <a:gd name="connsiteX187" fmla="*/ 5343525 w 6219825"/>
              <a:gd name="connsiteY187" fmla="*/ 4010025 h 6934200"/>
              <a:gd name="connsiteX188" fmla="*/ 5410200 w 6219825"/>
              <a:gd name="connsiteY188" fmla="*/ 4067175 h 6934200"/>
              <a:gd name="connsiteX189" fmla="*/ 5438775 w 6219825"/>
              <a:gd name="connsiteY189" fmla="*/ 4076700 h 6934200"/>
              <a:gd name="connsiteX190" fmla="*/ 5495925 w 6219825"/>
              <a:gd name="connsiteY190" fmla="*/ 4133850 h 6934200"/>
              <a:gd name="connsiteX191" fmla="*/ 5562600 w 6219825"/>
              <a:gd name="connsiteY191" fmla="*/ 4171950 h 6934200"/>
              <a:gd name="connsiteX192" fmla="*/ 5591175 w 6219825"/>
              <a:gd name="connsiteY192" fmla="*/ 4229100 h 6934200"/>
              <a:gd name="connsiteX193" fmla="*/ 5600700 w 6219825"/>
              <a:gd name="connsiteY193" fmla="*/ 4257675 h 6934200"/>
              <a:gd name="connsiteX194" fmla="*/ 5619750 w 6219825"/>
              <a:gd name="connsiteY194" fmla="*/ 4295775 h 6934200"/>
              <a:gd name="connsiteX195" fmla="*/ 5629275 w 6219825"/>
              <a:gd name="connsiteY195" fmla="*/ 4333875 h 6934200"/>
              <a:gd name="connsiteX196" fmla="*/ 5648325 w 6219825"/>
              <a:gd name="connsiteY196" fmla="*/ 4362450 h 6934200"/>
              <a:gd name="connsiteX197" fmla="*/ 5657850 w 6219825"/>
              <a:gd name="connsiteY197" fmla="*/ 4391025 h 6934200"/>
              <a:gd name="connsiteX198" fmla="*/ 5695950 w 6219825"/>
              <a:gd name="connsiteY198" fmla="*/ 4448175 h 6934200"/>
              <a:gd name="connsiteX199" fmla="*/ 5705475 w 6219825"/>
              <a:gd name="connsiteY199" fmla="*/ 4495800 h 6934200"/>
              <a:gd name="connsiteX200" fmla="*/ 5734050 w 6219825"/>
              <a:gd name="connsiteY200" fmla="*/ 4524375 h 6934200"/>
              <a:gd name="connsiteX201" fmla="*/ 5753100 w 6219825"/>
              <a:gd name="connsiteY201" fmla="*/ 4562475 h 6934200"/>
              <a:gd name="connsiteX202" fmla="*/ 5772150 w 6219825"/>
              <a:gd name="connsiteY202" fmla="*/ 4619625 h 6934200"/>
              <a:gd name="connsiteX203" fmla="*/ 5781675 w 6219825"/>
              <a:gd name="connsiteY203" fmla="*/ 4648200 h 6934200"/>
              <a:gd name="connsiteX204" fmla="*/ 5791200 w 6219825"/>
              <a:gd name="connsiteY204" fmla="*/ 4676775 h 6934200"/>
              <a:gd name="connsiteX205" fmla="*/ 5810250 w 6219825"/>
              <a:gd name="connsiteY205" fmla="*/ 5029200 h 6934200"/>
              <a:gd name="connsiteX206" fmla="*/ 5819775 w 6219825"/>
              <a:gd name="connsiteY206" fmla="*/ 5095875 h 6934200"/>
              <a:gd name="connsiteX207" fmla="*/ 5829300 w 6219825"/>
              <a:gd name="connsiteY207" fmla="*/ 5229225 h 6934200"/>
              <a:gd name="connsiteX208" fmla="*/ 5848350 w 6219825"/>
              <a:gd name="connsiteY208" fmla="*/ 5353050 h 6934200"/>
              <a:gd name="connsiteX209" fmla="*/ 5867400 w 6219825"/>
              <a:gd name="connsiteY209" fmla="*/ 5448300 h 6934200"/>
              <a:gd name="connsiteX210" fmla="*/ 5886450 w 6219825"/>
              <a:gd name="connsiteY210" fmla="*/ 5686425 h 6934200"/>
              <a:gd name="connsiteX211" fmla="*/ 5895975 w 6219825"/>
              <a:gd name="connsiteY211" fmla="*/ 5772150 h 6934200"/>
              <a:gd name="connsiteX212" fmla="*/ 5905500 w 6219825"/>
              <a:gd name="connsiteY212" fmla="*/ 6600825 h 6934200"/>
              <a:gd name="connsiteX213" fmla="*/ 5934075 w 6219825"/>
              <a:gd name="connsiteY213" fmla="*/ 6686550 h 6934200"/>
              <a:gd name="connsiteX214" fmla="*/ 5962650 w 6219825"/>
              <a:gd name="connsiteY214" fmla="*/ 6781800 h 6934200"/>
              <a:gd name="connsiteX215" fmla="*/ 5972175 w 6219825"/>
              <a:gd name="connsiteY215" fmla="*/ 6810375 h 6934200"/>
              <a:gd name="connsiteX216" fmla="*/ 5981700 w 6219825"/>
              <a:gd name="connsiteY216" fmla="*/ 6838950 h 6934200"/>
              <a:gd name="connsiteX217" fmla="*/ 6000750 w 6219825"/>
              <a:gd name="connsiteY217" fmla="*/ 6867525 h 6934200"/>
              <a:gd name="connsiteX218" fmla="*/ 6048375 w 6219825"/>
              <a:gd name="connsiteY218" fmla="*/ 6934200 h 6934200"/>
              <a:gd name="connsiteX219" fmla="*/ 6153150 w 6219825"/>
              <a:gd name="connsiteY219" fmla="*/ 6924675 h 6934200"/>
              <a:gd name="connsiteX220" fmla="*/ 6172200 w 6219825"/>
              <a:gd name="connsiteY220" fmla="*/ 6886575 h 6934200"/>
              <a:gd name="connsiteX221" fmla="*/ 6191250 w 6219825"/>
              <a:gd name="connsiteY221" fmla="*/ 5934075 h 6934200"/>
              <a:gd name="connsiteX222" fmla="*/ 6219825 w 6219825"/>
              <a:gd name="connsiteY222" fmla="*/ 2743200 h 6934200"/>
              <a:gd name="connsiteX223" fmla="*/ 6210300 w 6219825"/>
              <a:gd name="connsiteY223" fmla="*/ 228600 h 6934200"/>
              <a:gd name="connsiteX224" fmla="*/ 6181725 w 6219825"/>
              <a:gd name="connsiteY224" fmla="*/ 104775 h 6934200"/>
              <a:gd name="connsiteX225" fmla="*/ 6172200 w 6219825"/>
              <a:gd name="connsiteY225" fmla="*/ 47625 h 6934200"/>
              <a:gd name="connsiteX226" fmla="*/ 6096000 w 6219825"/>
              <a:gd name="connsiteY22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438400 w 6219825"/>
              <a:gd name="connsiteY160" fmla="*/ 3552825 h 6934200"/>
              <a:gd name="connsiteX161" fmla="*/ 2590800 w 6219825"/>
              <a:gd name="connsiteY161" fmla="*/ 3486150 h 6934200"/>
              <a:gd name="connsiteX162" fmla="*/ 2628900 w 6219825"/>
              <a:gd name="connsiteY162" fmla="*/ 3467100 h 6934200"/>
              <a:gd name="connsiteX163" fmla="*/ 2762250 w 6219825"/>
              <a:gd name="connsiteY163" fmla="*/ 3448050 h 6934200"/>
              <a:gd name="connsiteX164" fmla="*/ 3209925 w 6219825"/>
              <a:gd name="connsiteY164" fmla="*/ 3457575 h 6934200"/>
              <a:gd name="connsiteX165" fmla="*/ 3267075 w 6219825"/>
              <a:gd name="connsiteY165" fmla="*/ 3467100 h 6934200"/>
              <a:gd name="connsiteX166" fmla="*/ 3419475 w 6219825"/>
              <a:gd name="connsiteY166" fmla="*/ 3486150 h 6934200"/>
              <a:gd name="connsiteX167" fmla="*/ 3514725 w 6219825"/>
              <a:gd name="connsiteY167" fmla="*/ 3514725 h 6934200"/>
              <a:gd name="connsiteX168" fmla="*/ 3543300 w 6219825"/>
              <a:gd name="connsiteY168" fmla="*/ 3524250 h 6934200"/>
              <a:gd name="connsiteX169" fmla="*/ 3581400 w 6219825"/>
              <a:gd name="connsiteY169" fmla="*/ 3533775 h 6934200"/>
              <a:gd name="connsiteX170" fmla="*/ 3676650 w 6219825"/>
              <a:gd name="connsiteY170" fmla="*/ 3562350 h 6934200"/>
              <a:gd name="connsiteX171" fmla="*/ 3714750 w 6219825"/>
              <a:gd name="connsiteY171" fmla="*/ 3571875 h 6934200"/>
              <a:gd name="connsiteX172" fmla="*/ 3876675 w 6219825"/>
              <a:gd name="connsiteY172" fmla="*/ 3581400 h 6934200"/>
              <a:gd name="connsiteX173" fmla="*/ 4038600 w 6219825"/>
              <a:gd name="connsiteY173" fmla="*/ 3600450 h 6934200"/>
              <a:gd name="connsiteX174" fmla="*/ 4391025 w 6219825"/>
              <a:gd name="connsiteY174" fmla="*/ 3609975 h 6934200"/>
              <a:gd name="connsiteX175" fmla="*/ 4533900 w 6219825"/>
              <a:gd name="connsiteY175" fmla="*/ 3657600 h 6934200"/>
              <a:gd name="connsiteX176" fmla="*/ 4572000 w 6219825"/>
              <a:gd name="connsiteY176" fmla="*/ 3676650 h 6934200"/>
              <a:gd name="connsiteX177" fmla="*/ 4657725 w 6219825"/>
              <a:gd name="connsiteY177" fmla="*/ 3714750 h 6934200"/>
              <a:gd name="connsiteX178" fmla="*/ 4762500 w 6219825"/>
              <a:gd name="connsiteY178" fmla="*/ 3743325 h 6934200"/>
              <a:gd name="connsiteX179" fmla="*/ 4991100 w 6219825"/>
              <a:gd name="connsiteY179" fmla="*/ 3762375 h 6934200"/>
              <a:gd name="connsiteX180" fmla="*/ 5076825 w 6219825"/>
              <a:gd name="connsiteY180" fmla="*/ 3790950 h 6934200"/>
              <a:gd name="connsiteX181" fmla="*/ 5105400 w 6219825"/>
              <a:gd name="connsiteY181" fmla="*/ 3800475 h 6934200"/>
              <a:gd name="connsiteX182" fmla="*/ 5200650 w 6219825"/>
              <a:gd name="connsiteY182" fmla="*/ 3838575 h 6934200"/>
              <a:gd name="connsiteX183" fmla="*/ 5257800 w 6219825"/>
              <a:gd name="connsiteY183" fmla="*/ 3886200 h 6934200"/>
              <a:gd name="connsiteX184" fmla="*/ 5295900 w 6219825"/>
              <a:gd name="connsiteY184" fmla="*/ 3943350 h 6934200"/>
              <a:gd name="connsiteX185" fmla="*/ 5334000 w 6219825"/>
              <a:gd name="connsiteY185" fmla="*/ 3981450 h 6934200"/>
              <a:gd name="connsiteX186" fmla="*/ 5343525 w 6219825"/>
              <a:gd name="connsiteY186" fmla="*/ 4010025 h 6934200"/>
              <a:gd name="connsiteX187" fmla="*/ 5410200 w 6219825"/>
              <a:gd name="connsiteY187" fmla="*/ 4067175 h 6934200"/>
              <a:gd name="connsiteX188" fmla="*/ 5438775 w 6219825"/>
              <a:gd name="connsiteY188" fmla="*/ 4076700 h 6934200"/>
              <a:gd name="connsiteX189" fmla="*/ 5495925 w 6219825"/>
              <a:gd name="connsiteY189" fmla="*/ 4133850 h 6934200"/>
              <a:gd name="connsiteX190" fmla="*/ 5562600 w 6219825"/>
              <a:gd name="connsiteY190" fmla="*/ 4171950 h 6934200"/>
              <a:gd name="connsiteX191" fmla="*/ 5591175 w 6219825"/>
              <a:gd name="connsiteY191" fmla="*/ 4229100 h 6934200"/>
              <a:gd name="connsiteX192" fmla="*/ 5600700 w 6219825"/>
              <a:gd name="connsiteY192" fmla="*/ 4257675 h 6934200"/>
              <a:gd name="connsiteX193" fmla="*/ 5619750 w 6219825"/>
              <a:gd name="connsiteY193" fmla="*/ 4295775 h 6934200"/>
              <a:gd name="connsiteX194" fmla="*/ 5629275 w 6219825"/>
              <a:gd name="connsiteY194" fmla="*/ 4333875 h 6934200"/>
              <a:gd name="connsiteX195" fmla="*/ 5648325 w 6219825"/>
              <a:gd name="connsiteY195" fmla="*/ 4362450 h 6934200"/>
              <a:gd name="connsiteX196" fmla="*/ 5657850 w 6219825"/>
              <a:gd name="connsiteY196" fmla="*/ 4391025 h 6934200"/>
              <a:gd name="connsiteX197" fmla="*/ 5695950 w 6219825"/>
              <a:gd name="connsiteY197" fmla="*/ 4448175 h 6934200"/>
              <a:gd name="connsiteX198" fmla="*/ 5705475 w 6219825"/>
              <a:gd name="connsiteY198" fmla="*/ 4495800 h 6934200"/>
              <a:gd name="connsiteX199" fmla="*/ 5734050 w 6219825"/>
              <a:gd name="connsiteY199" fmla="*/ 4524375 h 6934200"/>
              <a:gd name="connsiteX200" fmla="*/ 5753100 w 6219825"/>
              <a:gd name="connsiteY200" fmla="*/ 4562475 h 6934200"/>
              <a:gd name="connsiteX201" fmla="*/ 5772150 w 6219825"/>
              <a:gd name="connsiteY201" fmla="*/ 4619625 h 6934200"/>
              <a:gd name="connsiteX202" fmla="*/ 5781675 w 6219825"/>
              <a:gd name="connsiteY202" fmla="*/ 4648200 h 6934200"/>
              <a:gd name="connsiteX203" fmla="*/ 5791200 w 6219825"/>
              <a:gd name="connsiteY203" fmla="*/ 4676775 h 6934200"/>
              <a:gd name="connsiteX204" fmla="*/ 5810250 w 6219825"/>
              <a:gd name="connsiteY204" fmla="*/ 5029200 h 6934200"/>
              <a:gd name="connsiteX205" fmla="*/ 5819775 w 6219825"/>
              <a:gd name="connsiteY205" fmla="*/ 5095875 h 6934200"/>
              <a:gd name="connsiteX206" fmla="*/ 5829300 w 6219825"/>
              <a:gd name="connsiteY206" fmla="*/ 5229225 h 6934200"/>
              <a:gd name="connsiteX207" fmla="*/ 5848350 w 6219825"/>
              <a:gd name="connsiteY207" fmla="*/ 5353050 h 6934200"/>
              <a:gd name="connsiteX208" fmla="*/ 5867400 w 6219825"/>
              <a:gd name="connsiteY208" fmla="*/ 5448300 h 6934200"/>
              <a:gd name="connsiteX209" fmla="*/ 5886450 w 6219825"/>
              <a:gd name="connsiteY209" fmla="*/ 5686425 h 6934200"/>
              <a:gd name="connsiteX210" fmla="*/ 5895975 w 6219825"/>
              <a:gd name="connsiteY210" fmla="*/ 5772150 h 6934200"/>
              <a:gd name="connsiteX211" fmla="*/ 5905500 w 6219825"/>
              <a:gd name="connsiteY211" fmla="*/ 6600825 h 6934200"/>
              <a:gd name="connsiteX212" fmla="*/ 5934075 w 6219825"/>
              <a:gd name="connsiteY212" fmla="*/ 6686550 h 6934200"/>
              <a:gd name="connsiteX213" fmla="*/ 5962650 w 6219825"/>
              <a:gd name="connsiteY213" fmla="*/ 6781800 h 6934200"/>
              <a:gd name="connsiteX214" fmla="*/ 5972175 w 6219825"/>
              <a:gd name="connsiteY214" fmla="*/ 6810375 h 6934200"/>
              <a:gd name="connsiteX215" fmla="*/ 5981700 w 6219825"/>
              <a:gd name="connsiteY215" fmla="*/ 6838950 h 6934200"/>
              <a:gd name="connsiteX216" fmla="*/ 6000750 w 6219825"/>
              <a:gd name="connsiteY216" fmla="*/ 6867525 h 6934200"/>
              <a:gd name="connsiteX217" fmla="*/ 6048375 w 6219825"/>
              <a:gd name="connsiteY217" fmla="*/ 6934200 h 6934200"/>
              <a:gd name="connsiteX218" fmla="*/ 6153150 w 6219825"/>
              <a:gd name="connsiteY218" fmla="*/ 6924675 h 6934200"/>
              <a:gd name="connsiteX219" fmla="*/ 6172200 w 6219825"/>
              <a:gd name="connsiteY219" fmla="*/ 6886575 h 6934200"/>
              <a:gd name="connsiteX220" fmla="*/ 6191250 w 6219825"/>
              <a:gd name="connsiteY220" fmla="*/ 5934075 h 6934200"/>
              <a:gd name="connsiteX221" fmla="*/ 6219825 w 6219825"/>
              <a:gd name="connsiteY221" fmla="*/ 2743200 h 6934200"/>
              <a:gd name="connsiteX222" fmla="*/ 6210300 w 6219825"/>
              <a:gd name="connsiteY222" fmla="*/ 228600 h 6934200"/>
              <a:gd name="connsiteX223" fmla="*/ 6181725 w 6219825"/>
              <a:gd name="connsiteY223" fmla="*/ 104775 h 6934200"/>
              <a:gd name="connsiteX224" fmla="*/ 6172200 w 6219825"/>
              <a:gd name="connsiteY224" fmla="*/ 47625 h 6934200"/>
              <a:gd name="connsiteX225" fmla="*/ 6096000 w 6219825"/>
              <a:gd name="connsiteY22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76475 w 6219825"/>
              <a:gd name="connsiteY158" fmla="*/ 3609975 h 6934200"/>
              <a:gd name="connsiteX159" fmla="*/ 2438400 w 6219825"/>
              <a:gd name="connsiteY159" fmla="*/ 3552825 h 6934200"/>
              <a:gd name="connsiteX160" fmla="*/ 2590800 w 6219825"/>
              <a:gd name="connsiteY160" fmla="*/ 3486150 h 6934200"/>
              <a:gd name="connsiteX161" fmla="*/ 2628900 w 6219825"/>
              <a:gd name="connsiteY161" fmla="*/ 3467100 h 6934200"/>
              <a:gd name="connsiteX162" fmla="*/ 2762250 w 6219825"/>
              <a:gd name="connsiteY162" fmla="*/ 3448050 h 6934200"/>
              <a:gd name="connsiteX163" fmla="*/ 3209925 w 6219825"/>
              <a:gd name="connsiteY163" fmla="*/ 3457575 h 6934200"/>
              <a:gd name="connsiteX164" fmla="*/ 3267075 w 6219825"/>
              <a:gd name="connsiteY164" fmla="*/ 3467100 h 6934200"/>
              <a:gd name="connsiteX165" fmla="*/ 3419475 w 6219825"/>
              <a:gd name="connsiteY165" fmla="*/ 3486150 h 6934200"/>
              <a:gd name="connsiteX166" fmla="*/ 3514725 w 6219825"/>
              <a:gd name="connsiteY166" fmla="*/ 3514725 h 6934200"/>
              <a:gd name="connsiteX167" fmla="*/ 3543300 w 6219825"/>
              <a:gd name="connsiteY167" fmla="*/ 3524250 h 6934200"/>
              <a:gd name="connsiteX168" fmla="*/ 3581400 w 6219825"/>
              <a:gd name="connsiteY168" fmla="*/ 3533775 h 6934200"/>
              <a:gd name="connsiteX169" fmla="*/ 3676650 w 6219825"/>
              <a:gd name="connsiteY169" fmla="*/ 3562350 h 6934200"/>
              <a:gd name="connsiteX170" fmla="*/ 3714750 w 6219825"/>
              <a:gd name="connsiteY170" fmla="*/ 3571875 h 6934200"/>
              <a:gd name="connsiteX171" fmla="*/ 3876675 w 6219825"/>
              <a:gd name="connsiteY171" fmla="*/ 3581400 h 6934200"/>
              <a:gd name="connsiteX172" fmla="*/ 4038600 w 6219825"/>
              <a:gd name="connsiteY172" fmla="*/ 3600450 h 6934200"/>
              <a:gd name="connsiteX173" fmla="*/ 4391025 w 6219825"/>
              <a:gd name="connsiteY173" fmla="*/ 3609975 h 6934200"/>
              <a:gd name="connsiteX174" fmla="*/ 4533900 w 6219825"/>
              <a:gd name="connsiteY174" fmla="*/ 3657600 h 6934200"/>
              <a:gd name="connsiteX175" fmla="*/ 4572000 w 6219825"/>
              <a:gd name="connsiteY175" fmla="*/ 3676650 h 6934200"/>
              <a:gd name="connsiteX176" fmla="*/ 4657725 w 6219825"/>
              <a:gd name="connsiteY176" fmla="*/ 3714750 h 6934200"/>
              <a:gd name="connsiteX177" fmla="*/ 4762500 w 6219825"/>
              <a:gd name="connsiteY177" fmla="*/ 3743325 h 6934200"/>
              <a:gd name="connsiteX178" fmla="*/ 4991100 w 6219825"/>
              <a:gd name="connsiteY178" fmla="*/ 3762375 h 6934200"/>
              <a:gd name="connsiteX179" fmla="*/ 5076825 w 6219825"/>
              <a:gd name="connsiteY179" fmla="*/ 3790950 h 6934200"/>
              <a:gd name="connsiteX180" fmla="*/ 5105400 w 6219825"/>
              <a:gd name="connsiteY180" fmla="*/ 3800475 h 6934200"/>
              <a:gd name="connsiteX181" fmla="*/ 5200650 w 6219825"/>
              <a:gd name="connsiteY181" fmla="*/ 3838575 h 6934200"/>
              <a:gd name="connsiteX182" fmla="*/ 5257800 w 6219825"/>
              <a:gd name="connsiteY182" fmla="*/ 3886200 h 6934200"/>
              <a:gd name="connsiteX183" fmla="*/ 5295900 w 6219825"/>
              <a:gd name="connsiteY183" fmla="*/ 3943350 h 6934200"/>
              <a:gd name="connsiteX184" fmla="*/ 5334000 w 6219825"/>
              <a:gd name="connsiteY184" fmla="*/ 3981450 h 6934200"/>
              <a:gd name="connsiteX185" fmla="*/ 5343525 w 6219825"/>
              <a:gd name="connsiteY185" fmla="*/ 4010025 h 6934200"/>
              <a:gd name="connsiteX186" fmla="*/ 5410200 w 6219825"/>
              <a:gd name="connsiteY186" fmla="*/ 4067175 h 6934200"/>
              <a:gd name="connsiteX187" fmla="*/ 5438775 w 6219825"/>
              <a:gd name="connsiteY187" fmla="*/ 4076700 h 6934200"/>
              <a:gd name="connsiteX188" fmla="*/ 5495925 w 6219825"/>
              <a:gd name="connsiteY188" fmla="*/ 4133850 h 6934200"/>
              <a:gd name="connsiteX189" fmla="*/ 5562600 w 6219825"/>
              <a:gd name="connsiteY189" fmla="*/ 4171950 h 6934200"/>
              <a:gd name="connsiteX190" fmla="*/ 5591175 w 6219825"/>
              <a:gd name="connsiteY190" fmla="*/ 4229100 h 6934200"/>
              <a:gd name="connsiteX191" fmla="*/ 5600700 w 6219825"/>
              <a:gd name="connsiteY191" fmla="*/ 4257675 h 6934200"/>
              <a:gd name="connsiteX192" fmla="*/ 5619750 w 6219825"/>
              <a:gd name="connsiteY192" fmla="*/ 4295775 h 6934200"/>
              <a:gd name="connsiteX193" fmla="*/ 5629275 w 6219825"/>
              <a:gd name="connsiteY193" fmla="*/ 4333875 h 6934200"/>
              <a:gd name="connsiteX194" fmla="*/ 5648325 w 6219825"/>
              <a:gd name="connsiteY194" fmla="*/ 4362450 h 6934200"/>
              <a:gd name="connsiteX195" fmla="*/ 5657850 w 6219825"/>
              <a:gd name="connsiteY195" fmla="*/ 4391025 h 6934200"/>
              <a:gd name="connsiteX196" fmla="*/ 5695950 w 6219825"/>
              <a:gd name="connsiteY196" fmla="*/ 4448175 h 6934200"/>
              <a:gd name="connsiteX197" fmla="*/ 5705475 w 6219825"/>
              <a:gd name="connsiteY197" fmla="*/ 4495800 h 6934200"/>
              <a:gd name="connsiteX198" fmla="*/ 5734050 w 6219825"/>
              <a:gd name="connsiteY198" fmla="*/ 4524375 h 6934200"/>
              <a:gd name="connsiteX199" fmla="*/ 5753100 w 6219825"/>
              <a:gd name="connsiteY199" fmla="*/ 4562475 h 6934200"/>
              <a:gd name="connsiteX200" fmla="*/ 5772150 w 6219825"/>
              <a:gd name="connsiteY200" fmla="*/ 4619625 h 6934200"/>
              <a:gd name="connsiteX201" fmla="*/ 5781675 w 6219825"/>
              <a:gd name="connsiteY201" fmla="*/ 4648200 h 6934200"/>
              <a:gd name="connsiteX202" fmla="*/ 5791200 w 6219825"/>
              <a:gd name="connsiteY202" fmla="*/ 4676775 h 6934200"/>
              <a:gd name="connsiteX203" fmla="*/ 5810250 w 6219825"/>
              <a:gd name="connsiteY203" fmla="*/ 5029200 h 6934200"/>
              <a:gd name="connsiteX204" fmla="*/ 5819775 w 6219825"/>
              <a:gd name="connsiteY204" fmla="*/ 5095875 h 6934200"/>
              <a:gd name="connsiteX205" fmla="*/ 5829300 w 6219825"/>
              <a:gd name="connsiteY205" fmla="*/ 5229225 h 6934200"/>
              <a:gd name="connsiteX206" fmla="*/ 5848350 w 6219825"/>
              <a:gd name="connsiteY206" fmla="*/ 5353050 h 6934200"/>
              <a:gd name="connsiteX207" fmla="*/ 5867400 w 6219825"/>
              <a:gd name="connsiteY207" fmla="*/ 5448300 h 6934200"/>
              <a:gd name="connsiteX208" fmla="*/ 5886450 w 6219825"/>
              <a:gd name="connsiteY208" fmla="*/ 5686425 h 6934200"/>
              <a:gd name="connsiteX209" fmla="*/ 5895975 w 6219825"/>
              <a:gd name="connsiteY209" fmla="*/ 5772150 h 6934200"/>
              <a:gd name="connsiteX210" fmla="*/ 5905500 w 6219825"/>
              <a:gd name="connsiteY210" fmla="*/ 6600825 h 6934200"/>
              <a:gd name="connsiteX211" fmla="*/ 5934075 w 6219825"/>
              <a:gd name="connsiteY211" fmla="*/ 6686550 h 6934200"/>
              <a:gd name="connsiteX212" fmla="*/ 5962650 w 6219825"/>
              <a:gd name="connsiteY212" fmla="*/ 6781800 h 6934200"/>
              <a:gd name="connsiteX213" fmla="*/ 5972175 w 6219825"/>
              <a:gd name="connsiteY213" fmla="*/ 6810375 h 6934200"/>
              <a:gd name="connsiteX214" fmla="*/ 5981700 w 6219825"/>
              <a:gd name="connsiteY214" fmla="*/ 6838950 h 6934200"/>
              <a:gd name="connsiteX215" fmla="*/ 6000750 w 6219825"/>
              <a:gd name="connsiteY215" fmla="*/ 6867525 h 6934200"/>
              <a:gd name="connsiteX216" fmla="*/ 6048375 w 6219825"/>
              <a:gd name="connsiteY216" fmla="*/ 6934200 h 6934200"/>
              <a:gd name="connsiteX217" fmla="*/ 6153150 w 6219825"/>
              <a:gd name="connsiteY217" fmla="*/ 6924675 h 6934200"/>
              <a:gd name="connsiteX218" fmla="*/ 6172200 w 6219825"/>
              <a:gd name="connsiteY218" fmla="*/ 6886575 h 6934200"/>
              <a:gd name="connsiteX219" fmla="*/ 6191250 w 6219825"/>
              <a:gd name="connsiteY219" fmla="*/ 5934075 h 6934200"/>
              <a:gd name="connsiteX220" fmla="*/ 6219825 w 6219825"/>
              <a:gd name="connsiteY220" fmla="*/ 2743200 h 6934200"/>
              <a:gd name="connsiteX221" fmla="*/ 6210300 w 6219825"/>
              <a:gd name="connsiteY221" fmla="*/ 228600 h 6934200"/>
              <a:gd name="connsiteX222" fmla="*/ 6181725 w 6219825"/>
              <a:gd name="connsiteY222" fmla="*/ 104775 h 6934200"/>
              <a:gd name="connsiteX223" fmla="*/ 6172200 w 6219825"/>
              <a:gd name="connsiteY223" fmla="*/ 47625 h 6934200"/>
              <a:gd name="connsiteX224" fmla="*/ 6096000 w 6219825"/>
              <a:gd name="connsiteY22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43300 w 6219825"/>
              <a:gd name="connsiteY166" fmla="*/ 3524250 h 6934200"/>
              <a:gd name="connsiteX167" fmla="*/ 3581400 w 6219825"/>
              <a:gd name="connsiteY167" fmla="*/ 3533775 h 6934200"/>
              <a:gd name="connsiteX168" fmla="*/ 3676650 w 6219825"/>
              <a:gd name="connsiteY168" fmla="*/ 3562350 h 6934200"/>
              <a:gd name="connsiteX169" fmla="*/ 3714750 w 6219825"/>
              <a:gd name="connsiteY169" fmla="*/ 3571875 h 6934200"/>
              <a:gd name="connsiteX170" fmla="*/ 3876675 w 6219825"/>
              <a:gd name="connsiteY170" fmla="*/ 3581400 h 6934200"/>
              <a:gd name="connsiteX171" fmla="*/ 4038600 w 6219825"/>
              <a:gd name="connsiteY171" fmla="*/ 3600450 h 6934200"/>
              <a:gd name="connsiteX172" fmla="*/ 4391025 w 6219825"/>
              <a:gd name="connsiteY172" fmla="*/ 3609975 h 6934200"/>
              <a:gd name="connsiteX173" fmla="*/ 4533900 w 6219825"/>
              <a:gd name="connsiteY173" fmla="*/ 3657600 h 6934200"/>
              <a:gd name="connsiteX174" fmla="*/ 4572000 w 6219825"/>
              <a:gd name="connsiteY174" fmla="*/ 3676650 h 6934200"/>
              <a:gd name="connsiteX175" fmla="*/ 4657725 w 6219825"/>
              <a:gd name="connsiteY175" fmla="*/ 3714750 h 6934200"/>
              <a:gd name="connsiteX176" fmla="*/ 4762500 w 6219825"/>
              <a:gd name="connsiteY176" fmla="*/ 3743325 h 6934200"/>
              <a:gd name="connsiteX177" fmla="*/ 4991100 w 6219825"/>
              <a:gd name="connsiteY177" fmla="*/ 3762375 h 6934200"/>
              <a:gd name="connsiteX178" fmla="*/ 5076825 w 6219825"/>
              <a:gd name="connsiteY178" fmla="*/ 3790950 h 6934200"/>
              <a:gd name="connsiteX179" fmla="*/ 5105400 w 6219825"/>
              <a:gd name="connsiteY179" fmla="*/ 3800475 h 6934200"/>
              <a:gd name="connsiteX180" fmla="*/ 5200650 w 6219825"/>
              <a:gd name="connsiteY180" fmla="*/ 3838575 h 6934200"/>
              <a:gd name="connsiteX181" fmla="*/ 5257800 w 6219825"/>
              <a:gd name="connsiteY181" fmla="*/ 3886200 h 6934200"/>
              <a:gd name="connsiteX182" fmla="*/ 5295900 w 6219825"/>
              <a:gd name="connsiteY182" fmla="*/ 3943350 h 6934200"/>
              <a:gd name="connsiteX183" fmla="*/ 5334000 w 6219825"/>
              <a:gd name="connsiteY183" fmla="*/ 3981450 h 6934200"/>
              <a:gd name="connsiteX184" fmla="*/ 5343525 w 6219825"/>
              <a:gd name="connsiteY184" fmla="*/ 4010025 h 6934200"/>
              <a:gd name="connsiteX185" fmla="*/ 5410200 w 6219825"/>
              <a:gd name="connsiteY185" fmla="*/ 4067175 h 6934200"/>
              <a:gd name="connsiteX186" fmla="*/ 5438775 w 6219825"/>
              <a:gd name="connsiteY186" fmla="*/ 4076700 h 6934200"/>
              <a:gd name="connsiteX187" fmla="*/ 5495925 w 6219825"/>
              <a:gd name="connsiteY187" fmla="*/ 4133850 h 6934200"/>
              <a:gd name="connsiteX188" fmla="*/ 5562600 w 6219825"/>
              <a:gd name="connsiteY188" fmla="*/ 4171950 h 6934200"/>
              <a:gd name="connsiteX189" fmla="*/ 5591175 w 6219825"/>
              <a:gd name="connsiteY189" fmla="*/ 4229100 h 6934200"/>
              <a:gd name="connsiteX190" fmla="*/ 5600700 w 6219825"/>
              <a:gd name="connsiteY190" fmla="*/ 4257675 h 6934200"/>
              <a:gd name="connsiteX191" fmla="*/ 5619750 w 6219825"/>
              <a:gd name="connsiteY191" fmla="*/ 4295775 h 6934200"/>
              <a:gd name="connsiteX192" fmla="*/ 5629275 w 6219825"/>
              <a:gd name="connsiteY192" fmla="*/ 4333875 h 6934200"/>
              <a:gd name="connsiteX193" fmla="*/ 5648325 w 6219825"/>
              <a:gd name="connsiteY193" fmla="*/ 4362450 h 6934200"/>
              <a:gd name="connsiteX194" fmla="*/ 5657850 w 6219825"/>
              <a:gd name="connsiteY194" fmla="*/ 4391025 h 6934200"/>
              <a:gd name="connsiteX195" fmla="*/ 5695950 w 6219825"/>
              <a:gd name="connsiteY195" fmla="*/ 4448175 h 6934200"/>
              <a:gd name="connsiteX196" fmla="*/ 5705475 w 6219825"/>
              <a:gd name="connsiteY196" fmla="*/ 4495800 h 6934200"/>
              <a:gd name="connsiteX197" fmla="*/ 5734050 w 6219825"/>
              <a:gd name="connsiteY197" fmla="*/ 4524375 h 6934200"/>
              <a:gd name="connsiteX198" fmla="*/ 5753100 w 6219825"/>
              <a:gd name="connsiteY198" fmla="*/ 4562475 h 6934200"/>
              <a:gd name="connsiteX199" fmla="*/ 5772150 w 6219825"/>
              <a:gd name="connsiteY199" fmla="*/ 4619625 h 6934200"/>
              <a:gd name="connsiteX200" fmla="*/ 5781675 w 6219825"/>
              <a:gd name="connsiteY200" fmla="*/ 4648200 h 6934200"/>
              <a:gd name="connsiteX201" fmla="*/ 5791200 w 6219825"/>
              <a:gd name="connsiteY201" fmla="*/ 4676775 h 6934200"/>
              <a:gd name="connsiteX202" fmla="*/ 5810250 w 6219825"/>
              <a:gd name="connsiteY202" fmla="*/ 5029200 h 6934200"/>
              <a:gd name="connsiteX203" fmla="*/ 5819775 w 6219825"/>
              <a:gd name="connsiteY203" fmla="*/ 5095875 h 6934200"/>
              <a:gd name="connsiteX204" fmla="*/ 5829300 w 6219825"/>
              <a:gd name="connsiteY204" fmla="*/ 5229225 h 6934200"/>
              <a:gd name="connsiteX205" fmla="*/ 5848350 w 6219825"/>
              <a:gd name="connsiteY205" fmla="*/ 5353050 h 6934200"/>
              <a:gd name="connsiteX206" fmla="*/ 5867400 w 6219825"/>
              <a:gd name="connsiteY206" fmla="*/ 5448300 h 6934200"/>
              <a:gd name="connsiteX207" fmla="*/ 5886450 w 6219825"/>
              <a:gd name="connsiteY207" fmla="*/ 5686425 h 6934200"/>
              <a:gd name="connsiteX208" fmla="*/ 5895975 w 6219825"/>
              <a:gd name="connsiteY208" fmla="*/ 5772150 h 6934200"/>
              <a:gd name="connsiteX209" fmla="*/ 5905500 w 6219825"/>
              <a:gd name="connsiteY209" fmla="*/ 6600825 h 6934200"/>
              <a:gd name="connsiteX210" fmla="*/ 5934075 w 6219825"/>
              <a:gd name="connsiteY210" fmla="*/ 6686550 h 6934200"/>
              <a:gd name="connsiteX211" fmla="*/ 5962650 w 6219825"/>
              <a:gd name="connsiteY211" fmla="*/ 6781800 h 6934200"/>
              <a:gd name="connsiteX212" fmla="*/ 5972175 w 6219825"/>
              <a:gd name="connsiteY212" fmla="*/ 6810375 h 6934200"/>
              <a:gd name="connsiteX213" fmla="*/ 5981700 w 6219825"/>
              <a:gd name="connsiteY213" fmla="*/ 6838950 h 6934200"/>
              <a:gd name="connsiteX214" fmla="*/ 6000750 w 6219825"/>
              <a:gd name="connsiteY214" fmla="*/ 6867525 h 6934200"/>
              <a:gd name="connsiteX215" fmla="*/ 6048375 w 6219825"/>
              <a:gd name="connsiteY215" fmla="*/ 6934200 h 6934200"/>
              <a:gd name="connsiteX216" fmla="*/ 6153150 w 6219825"/>
              <a:gd name="connsiteY216" fmla="*/ 6924675 h 6934200"/>
              <a:gd name="connsiteX217" fmla="*/ 6172200 w 6219825"/>
              <a:gd name="connsiteY217" fmla="*/ 6886575 h 6934200"/>
              <a:gd name="connsiteX218" fmla="*/ 6191250 w 6219825"/>
              <a:gd name="connsiteY218" fmla="*/ 5934075 h 6934200"/>
              <a:gd name="connsiteX219" fmla="*/ 6219825 w 6219825"/>
              <a:gd name="connsiteY219" fmla="*/ 2743200 h 6934200"/>
              <a:gd name="connsiteX220" fmla="*/ 6210300 w 6219825"/>
              <a:gd name="connsiteY220" fmla="*/ 228600 h 6934200"/>
              <a:gd name="connsiteX221" fmla="*/ 6181725 w 6219825"/>
              <a:gd name="connsiteY221" fmla="*/ 104775 h 6934200"/>
              <a:gd name="connsiteX222" fmla="*/ 6172200 w 6219825"/>
              <a:gd name="connsiteY222" fmla="*/ 47625 h 6934200"/>
              <a:gd name="connsiteX223" fmla="*/ 6096000 w 6219825"/>
              <a:gd name="connsiteY22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81400 w 6219825"/>
              <a:gd name="connsiteY166" fmla="*/ 3533775 h 6934200"/>
              <a:gd name="connsiteX167" fmla="*/ 3676650 w 6219825"/>
              <a:gd name="connsiteY167" fmla="*/ 3562350 h 6934200"/>
              <a:gd name="connsiteX168" fmla="*/ 3714750 w 6219825"/>
              <a:gd name="connsiteY168" fmla="*/ 3571875 h 6934200"/>
              <a:gd name="connsiteX169" fmla="*/ 3876675 w 6219825"/>
              <a:gd name="connsiteY169" fmla="*/ 3581400 h 6934200"/>
              <a:gd name="connsiteX170" fmla="*/ 4038600 w 6219825"/>
              <a:gd name="connsiteY170" fmla="*/ 3600450 h 6934200"/>
              <a:gd name="connsiteX171" fmla="*/ 4391025 w 6219825"/>
              <a:gd name="connsiteY171" fmla="*/ 3609975 h 6934200"/>
              <a:gd name="connsiteX172" fmla="*/ 4533900 w 6219825"/>
              <a:gd name="connsiteY172" fmla="*/ 3657600 h 6934200"/>
              <a:gd name="connsiteX173" fmla="*/ 4572000 w 6219825"/>
              <a:gd name="connsiteY173" fmla="*/ 3676650 h 6934200"/>
              <a:gd name="connsiteX174" fmla="*/ 4657725 w 6219825"/>
              <a:gd name="connsiteY174" fmla="*/ 3714750 h 6934200"/>
              <a:gd name="connsiteX175" fmla="*/ 4762500 w 6219825"/>
              <a:gd name="connsiteY175" fmla="*/ 3743325 h 6934200"/>
              <a:gd name="connsiteX176" fmla="*/ 4991100 w 6219825"/>
              <a:gd name="connsiteY176" fmla="*/ 3762375 h 6934200"/>
              <a:gd name="connsiteX177" fmla="*/ 5076825 w 6219825"/>
              <a:gd name="connsiteY177" fmla="*/ 3790950 h 6934200"/>
              <a:gd name="connsiteX178" fmla="*/ 5105400 w 6219825"/>
              <a:gd name="connsiteY178" fmla="*/ 3800475 h 6934200"/>
              <a:gd name="connsiteX179" fmla="*/ 5200650 w 6219825"/>
              <a:gd name="connsiteY179" fmla="*/ 3838575 h 6934200"/>
              <a:gd name="connsiteX180" fmla="*/ 5257800 w 6219825"/>
              <a:gd name="connsiteY180" fmla="*/ 3886200 h 6934200"/>
              <a:gd name="connsiteX181" fmla="*/ 5295900 w 6219825"/>
              <a:gd name="connsiteY181" fmla="*/ 3943350 h 6934200"/>
              <a:gd name="connsiteX182" fmla="*/ 5334000 w 6219825"/>
              <a:gd name="connsiteY182" fmla="*/ 3981450 h 6934200"/>
              <a:gd name="connsiteX183" fmla="*/ 5343525 w 6219825"/>
              <a:gd name="connsiteY183" fmla="*/ 4010025 h 6934200"/>
              <a:gd name="connsiteX184" fmla="*/ 5410200 w 6219825"/>
              <a:gd name="connsiteY184" fmla="*/ 4067175 h 6934200"/>
              <a:gd name="connsiteX185" fmla="*/ 5438775 w 6219825"/>
              <a:gd name="connsiteY185" fmla="*/ 4076700 h 6934200"/>
              <a:gd name="connsiteX186" fmla="*/ 5495925 w 6219825"/>
              <a:gd name="connsiteY186" fmla="*/ 4133850 h 6934200"/>
              <a:gd name="connsiteX187" fmla="*/ 5562600 w 6219825"/>
              <a:gd name="connsiteY187" fmla="*/ 4171950 h 6934200"/>
              <a:gd name="connsiteX188" fmla="*/ 5591175 w 6219825"/>
              <a:gd name="connsiteY188" fmla="*/ 4229100 h 6934200"/>
              <a:gd name="connsiteX189" fmla="*/ 5600700 w 6219825"/>
              <a:gd name="connsiteY189" fmla="*/ 4257675 h 6934200"/>
              <a:gd name="connsiteX190" fmla="*/ 5619750 w 6219825"/>
              <a:gd name="connsiteY190" fmla="*/ 4295775 h 6934200"/>
              <a:gd name="connsiteX191" fmla="*/ 5629275 w 6219825"/>
              <a:gd name="connsiteY191" fmla="*/ 4333875 h 6934200"/>
              <a:gd name="connsiteX192" fmla="*/ 5648325 w 6219825"/>
              <a:gd name="connsiteY192" fmla="*/ 4362450 h 6934200"/>
              <a:gd name="connsiteX193" fmla="*/ 5657850 w 6219825"/>
              <a:gd name="connsiteY193" fmla="*/ 4391025 h 6934200"/>
              <a:gd name="connsiteX194" fmla="*/ 5695950 w 6219825"/>
              <a:gd name="connsiteY194" fmla="*/ 4448175 h 6934200"/>
              <a:gd name="connsiteX195" fmla="*/ 5705475 w 6219825"/>
              <a:gd name="connsiteY195" fmla="*/ 4495800 h 6934200"/>
              <a:gd name="connsiteX196" fmla="*/ 5734050 w 6219825"/>
              <a:gd name="connsiteY196" fmla="*/ 4524375 h 6934200"/>
              <a:gd name="connsiteX197" fmla="*/ 5753100 w 6219825"/>
              <a:gd name="connsiteY197" fmla="*/ 4562475 h 6934200"/>
              <a:gd name="connsiteX198" fmla="*/ 5772150 w 6219825"/>
              <a:gd name="connsiteY198" fmla="*/ 4619625 h 6934200"/>
              <a:gd name="connsiteX199" fmla="*/ 5781675 w 6219825"/>
              <a:gd name="connsiteY199" fmla="*/ 4648200 h 6934200"/>
              <a:gd name="connsiteX200" fmla="*/ 5791200 w 6219825"/>
              <a:gd name="connsiteY200" fmla="*/ 4676775 h 6934200"/>
              <a:gd name="connsiteX201" fmla="*/ 5810250 w 6219825"/>
              <a:gd name="connsiteY201" fmla="*/ 5029200 h 6934200"/>
              <a:gd name="connsiteX202" fmla="*/ 5819775 w 6219825"/>
              <a:gd name="connsiteY202" fmla="*/ 5095875 h 6934200"/>
              <a:gd name="connsiteX203" fmla="*/ 5829300 w 6219825"/>
              <a:gd name="connsiteY203" fmla="*/ 5229225 h 6934200"/>
              <a:gd name="connsiteX204" fmla="*/ 5848350 w 6219825"/>
              <a:gd name="connsiteY204" fmla="*/ 5353050 h 6934200"/>
              <a:gd name="connsiteX205" fmla="*/ 5867400 w 6219825"/>
              <a:gd name="connsiteY205" fmla="*/ 5448300 h 6934200"/>
              <a:gd name="connsiteX206" fmla="*/ 5886450 w 6219825"/>
              <a:gd name="connsiteY206" fmla="*/ 5686425 h 6934200"/>
              <a:gd name="connsiteX207" fmla="*/ 5895975 w 6219825"/>
              <a:gd name="connsiteY207" fmla="*/ 5772150 h 6934200"/>
              <a:gd name="connsiteX208" fmla="*/ 5905500 w 6219825"/>
              <a:gd name="connsiteY208" fmla="*/ 6600825 h 6934200"/>
              <a:gd name="connsiteX209" fmla="*/ 5934075 w 6219825"/>
              <a:gd name="connsiteY209" fmla="*/ 6686550 h 6934200"/>
              <a:gd name="connsiteX210" fmla="*/ 5962650 w 6219825"/>
              <a:gd name="connsiteY210" fmla="*/ 6781800 h 6934200"/>
              <a:gd name="connsiteX211" fmla="*/ 5972175 w 6219825"/>
              <a:gd name="connsiteY211" fmla="*/ 6810375 h 6934200"/>
              <a:gd name="connsiteX212" fmla="*/ 5981700 w 6219825"/>
              <a:gd name="connsiteY212" fmla="*/ 6838950 h 6934200"/>
              <a:gd name="connsiteX213" fmla="*/ 6000750 w 6219825"/>
              <a:gd name="connsiteY213" fmla="*/ 6867525 h 6934200"/>
              <a:gd name="connsiteX214" fmla="*/ 6048375 w 6219825"/>
              <a:gd name="connsiteY214" fmla="*/ 6934200 h 6934200"/>
              <a:gd name="connsiteX215" fmla="*/ 6153150 w 6219825"/>
              <a:gd name="connsiteY215" fmla="*/ 6924675 h 6934200"/>
              <a:gd name="connsiteX216" fmla="*/ 6172200 w 6219825"/>
              <a:gd name="connsiteY216" fmla="*/ 6886575 h 6934200"/>
              <a:gd name="connsiteX217" fmla="*/ 6191250 w 6219825"/>
              <a:gd name="connsiteY217" fmla="*/ 5934075 h 6934200"/>
              <a:gd name="connsiteX218" fmla="*/ 6219825 w 6219825"/>
              <a:gd name="connsiteY218" fmla="*/ 2743200 h 6934200"/>
              <a:gd name="connsiteX219" fmla="*/ 6210300 w 6219825"/>
              <a:gd name="connsiteY219" fmla="*/ 228600 h 6934200"/>
              <a:gd name="connsiteX220" fmla="*/ 6181725 w 6219825"/>
              <a:gd name="connsiteY220" fmla="*/ 104775 h 6934200"/>
              <a:gd name="connsiteX221" fmla="*/ 6172200 w 6219825"/>
              <a:gd name="connsiteY221" fmla="*/ 47625 h 6934200"/>
              <a:gd name="connsiteX222" fmla="*/ 6096000 w 6219825"/>
              <a:gd name="connsiteY22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590800 w 6219825"/>
              <a:gd name="connsiteY158" fmla="*/ 3486150 h 6934200"/>
              <a:gd name="connsiteX159" fmla="*/ 2628900 w 6219825"/>
              <a:gd name="connsiteY159" fmla="*/ 3467100 h 6934200"/>
              <a:gd name="connsiteX160" fmla="*/ 2762250 w 6219825"/>
              <a:gd name="connsiteY160" fmla="*/ 3448050 h 6934200"/>
              <a:gd name="connsiteX161" fmla="*/ 3209925 w 6219825"/>
              <a:gd name="connsiteY161" fmla="*/ 3457575 h 6934200"/>
              <a:gd name="connsiteX162" fmla="*/ 3267075 w 6219825"/>
              <a:gd name="connsiteY162" fmla="*/ 3467100 h 6934200"/>
              <a:gd name="connsiteX163" fmla="*/ 3419475 w 6219825"/>
              <a:gd name="connsiteY163" fmla="*/ 3486150 h 6934200"/>
              <a:gd name="connsiteX164" fmla="*/ 3514725 w 6219825"/>
              <a:gd name="connsiteY164" fmla="*/ 3514725 h 6934200"/>
              <a:gd name="connsiteX165" fmla="*/ 3581400 w 6219825"/>
              <a:gd name="connsiteY165" fmla="*/ 3533775 h 6934200"/>
              <a:gd name="connsiteX166" fmla="*/ 3676650 w 6219825"/>
              <a:gd name="connsiteY166" fmla="*/ 3562350 h 6934200"/>
              <a:gd name="connsiteX167" fmla="*/ 3714750 w 6219825"/>
              <a:gd name="connsiteY167" fmla="*/ 3571875 h 6934200"/>
              <a:gd name="connsiteX168" fmla="*/ 3876675 w 6219825"/>
              <a:gd name="connsiteY168" fmla="*/ 3581400 h 6934200"/>
              <a:gd name="connsiteX169" fmla="*/ 4038600 w 6219825"/>
              <a:gd name="connsiteY169" fmla="*/ 3600450 h 6934200"/>
              <a:gd name="connsiteX170" fmla="*/ 4391025 w 6219825"/>
              <a:gd name="connsiteY170" fmla="*/ 3609975 h 6934200"/>
              <a:gd name="connsiteX171" fmla="*/ 4533900 w 6219825"/>
              <a:gd name="connsiteY171" fmla="*/ 3657600 h 6934200"/>
              <a:gd name="connsiteX172" fmla="*/ 4572000 w 6219825"/>
              <a:gd name="connsiteY172" fmla="*/ 3676650 h 6934200"/>
              <a:gd name="connsiteX173" fmla="*/ 4657725 w 6219825"/>
              <a:gd name="connsiteY173" fmla="*/ 3714750 h 6934200"/>
              <a:gd name="connsiteX174" fmla="*/ 4762500 w 6219825"/>
              <a:gd name="connsiteY174" fmla="*/ 3743325 h 6934200"/>
              <a:gd name="connsiteX175" fmla="*/ 4991100 w 6219825"/>
              <a:gd name="connsiteY175" fmla="*/ 3762375 h 6934200"/>
              <a:gd name="connsiteX176" fmla="*/ 5076825 w 6219825"/>
              <a:gd name="connsiteY176" fmla="*/ 3790950 h 6934200"/>
              <a:gd name="connsiteX177" fmla="*/ 5105400 w 6219825"/>
              <a:gd name="connsiteY177" fmla="*/ 3800475 h 6934200"/>
              <a:gd name="connsiteX178" fmla="*/ 5200650 w 6219825"/>
              <a:gd name="connsiteY178" fmla="*/ 3838575 h 6934200"/>
              <a:gd name="connsiteX179" fmla="*/ 5257800 w 6219825"/>
              <a:gd name="connsiteY179" fmla="*/ 3886200 h 6934200"/>
              <a:gd name="connsiteX180" fmla="*/ 5295900 w 6219825"/>
              <a:gd name="connsiteY180" fmla="*/ 3943350 h 6934200"/>
              <a:gd name="connsiteX181" fmla="*/ 5334000 w 6219825"/>
              <a:gd name="connsiteY181" fmla="*/ 3981450 h 6934200"/>
              <a:gd name="connsiteX182" fmla="*/ 5343525 w 6219825"/>
              <a:gd name="connsiteY182" fmla="*/ 4010025 h 6934200"/>
              <a:gd name="connsiteX183" fmla="*/ 5410200 w 6219825"/>
              <a:gd name="connsiteY183" fmla="*/ 4067175 h 6934200"/>
              <a:gd name="connsiteX184" fmla="*/ 5438775 w 6219825"/>
              <a:gd name="connsiteY184" fmla="*/ 4076700 h 6934200"/>
              <a:gd name="connsiteX185" fmla="*/ 5495925 w 6219825"/>
              <a:gd name="connsiteY185" fmla="*/ 4133850 h 6934200"/>
              <a:gd name="connsiteX186" fmla="*/ 5562600 w 6219825"/>
              <a:gd name="connsiteY186" fmla="*/ 4171950 h 6934200"/>
              <a:gd name="connsiteX187" fmla="*/ 5591175 w 6219825"/>
              <a:gd name="connsiteY187" fmla="*/ 4229100 h 6934200"/>
              <a:gd name="connsiteX188" fmla="*/ 5600700 w 6219825"/>
              <a:gd name="connsiteY188" fmla="*/ 4257675 h 6934200"/>
              <a:gd name="connsiteX189" fmla="*/ 5619750 w 6219825"/>
              <a:gd name="connsiteY189" fmla="*/ 4295775 h 6934200"/>
              <a:gd name="connsiteX190" fmla="*/ 5629275 w 6219825"/>
              <a:gd name="connsiteY190" fmla="*/ 4333875 h 6934200"/>
              <a:gd name="connsiteX191" fmla="*/ 5648325 w 6219825"/>
              <a:gd name="connsiteY191" fmla="*/ 4362450 h 6934200"/>
              <a:gd name="connsiteX192" fmla="*/ 5657850 w 6219825"/>
              <a:gd name="connsiteY192" fmla="*/ 4391025 h 6934200"/>
              <a:gd name="connsiteX193" fmla="*/ 5695950 w 6219825"/>
              <a:gd name="connsiteY193" fmla="*/ 4448175 h 6934200"/>
              <a:gd name="connsiteX194" fmla="*/ 5705475 w 6219825"/>
              <a:gd name="connsiteY194" fmla="*/ 4495800 h 6934200"/>
              <a:gd name="connsiteX195" fmla="*/ 5734050 w 6219825"/>
              <a:gd name="connsiteY195" fmla="*/ 4524375 h 6934200"/>
              <a:gd name="connsiteX196" fmla="*/ 5753100 w 6219825"/>
              <a:gd name="connsiteY196" fmla="*/ 4562475 h 6934200"/>
              <a:gd name="connsiteX197" fmla="*/ 5772150 w 6219825"/>
              <a:gd name="connsiteY197" fmla="*/ 4619625 h 6934200"/>
              <a:gd name="connsiteX198" fmla="*/ 5781675 w 6219825"/>
              <a:gd name="connsiteY198" fmla="*/ 4648200 h 6934200"/>
              <a:gd name="connsiteX199" fmla="*/ 5791200 w 6219825"/>
              <a:gd name="connsiteY199" fmla="*/ 4676775 h 6934200"/>
              <a:gd name="connsiteX200" fmla="*/ 5810250 w 6219825"/>
              <a:gd name="connsiteY200" fmla="*/ 5029200 h 6934200"/>
              <a:gd name="connsiteX201" fmla="*/ 5819775 w 6219825"/>
              <a:gd name="connsiteY201" fmla="*/ 5095875 h 6934200"/>
              <a:gd name="connsiteX202" fmla="*/ 5829300 w 6219825"/>
              <a:gd name="connsiteY202" fmla="*/ 5229225 h 6934200"/>
              <a:gd name="connsiteX203" fmla="*/ 5848350 w 6219825"/>
              <a:gd name="connsiteY203" fmla="*/ 5353050 h 6934200"/>
              <a:gd name="connsiteX204" fmla="*/ 5867400 w 6219825"/>
              <a:gd name="connsiteY204" fmla="*/ 5448300 h 6934200"/>
              <a:gd name="connsiteX205" fmla="*/ 5886450 w 6219825"/>
              <a:gd name="connsiteY205" fmla="*/ 5686425 h 6934200"/>
              <a:gd name="connsiteX206" fmla="*/ 5895975 w 6219825"/>
              <a:gd name="connsiteY206" fmla="*/ 5772150 h 6934200"/>
              <a:gd name="connsiteX207" fmla="*/ 5905500 w 6219825"/>
              <a:gd name="connsiteY207" fmla="*/ 6600825 h 6934200"/>
              <a:gd name="connsiteX208" fmla="*/ 5934075 w 6219825"/>
              <a:gd name="connsiteY208" fmla="*/ 6686550 h 6934200"/>
              <a:gd name="connsiteX209" fmla="*/ 5962650 w 6219825"/>
              <a:gd name="connsiteY209" fmla="*/ 6781800 h 6934200"/>
              <a:gd name="connsiteX210" fmla="*/ 5972175 w 6219825"/>
              <a:gd name="connsiteY210" fmla="*/ 6810375 h 6934200"/>
              <a:gd name="connsiteX211" fmla="*/ 5981700 w 6219825"/>
              <a:gd name="connsiteY211" fmla="*/ 6838950 h 6934200"/>
              <a:gd name="connsiteX212" fmla="*/ 6000750 w 6219825"/>
              <a:gd name="connsiteY212" fmla="*/ 6867525 h 6934200"/>
              <a:gd name="connsiteX213" fmla="*/ 6048375 w 6219825"/>
              <a:gd name="connsiteY213" fmla="*/ 6934200 h 6934200"/>
              <a:gd name="connsiteX214" fmla="*/ 6153150 w 6219825"/>
              <a:gd name="connsiteY214" fmla="*/ 6924675 h 6934200"/>
              <a:gd name="connsiteX215" fmla="*/ 6172200 w 6219825"/>
              <a:gd name="connsiteY215" fmla="*/ 6886575 h 6934200"/>
              <a:gd name="connsiteX216" fmla="*/ 6191250 w 6219825"/>
              <a:gd name="connsiteY216" fmla="*/ 5934075 h 6934200"/>
              <a:gd name="connsiteX217" fmla="*/ 6219825 w 6219825"/>
              <a:gd name="connsiteY217" fmla="*/ 2743200 h 6934200"/>
              <a:gd name="connsiteX218" fmla="*/ 6210300 w 6219825"/>
              <a:gd name="connsiteY218" fmla="*/ 228600 h 6934200"/>
              <a:gd name="connsiteX219" fmla="*/ 6181725 w 6219825"/>
              <a:gd name="connsiteY219" fmla="*/ 104775 h 6934200"/>
              <a:gd name="connsiteX220" fmla="*/ 6172200 w 6219825"/>
              <a:gd name="connsiteY220" fmla="*/ 47625 h 6934200"/>
              <a:gd name="connsiteX221" fmla="*/ 6096000 w 6219825"/>
              <a:gd name="connsiteY22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581400 w 6219825"/>
              <a:gd name="connsiteY164" fmla="*/ 3533775 h 6934200"/>
              <a:gd name="connsiteX165" fmla="*/ 3676650 w 6219825"/>
              <a:gd name="connsiteY165" fmla="*/ 3562350 h 6934200"/>
              <a:gd name="connsiteX166" fmla="*/ 3714750 w 6219825"/>
              <a:gd name="connsiteY166" fmla="*/ 3571875 h 6934200"/>
              <a:gd name="connsiteX167" fmla="*/ 3876675 w 6219825"/>
              <a:gd name="connsiteY167" fmla="*/ 3581400 h 6934200"/>
              <a:gd name="connsiteX168" fmla="*/ 4038600 w 6219825"/>
              <a:gd name="connsiteY168" fmla="*/ 3600450 h 6934200"/>
              <a:gd name="connsiteX169" fmla="*/ 4391025 w 6219825"/>
              <a:gd name="connsiteY169" fmla="*/ 3609975 h 6934200"/>
              <a:gd name="connsiteX170" fmla="*/ 4533900 w 6219825"/>
              <a:gd name="connsiteY170" fmla="*/ 3657600 h 6934200"/>
              <a:gd name="connsiteX171" fmla="*/ 4572000 w 6219825"/>
              <a:gd name="connsiteY171" fmla="*/ 3676650 h 6934200"/>
              <a:gd name="connsiteX172" fmla="*/ 4657725 w 6219825"/>
              <a:gd name="connsiteY172" fmla="*/ 3714750 h 6934200"/>
              <a:gd name="connsiteX173" fmla="*/ 4762500 w 6219825"/>
              <a:gd name="connsiteY173" fmla="*/ 3743325 h 6934200"/>
              <a:gd name="connsiteX174" fmla="*/ 4991100 w 6219825"/>
              <a:gd name="connsiteY174" fmla="*/ 3762375 h 6934200"/>
              <a:gd name="connsiteX175" fmla="*/ 5076825 w 6219825"/>
              <a:gd name="connsiteY175" fmla="*/ 3790950 h 6934200"/>
              <a:gd name="connsiteX176" fmla="*/ 5105400 w 6219825"/>
              <a:gd name="connsiteY176" fmla="*/ 3800475 h 6934200"/>
              <a:gd name="connsiteX177" fmla="*/ 5200650 w 6219825"/>
              <a:gd name="connsiteY177" fmla="*/ 3838575 h 6934200"/>
              <a:gd name="connsiteX178" fmla="*/ 5257800 w 6219825"/>
              <a:gd name="connsiteY178" fmla="*/ 3886200 h 6934200"/>
              <a:gd name="connsiteX179" fmla="*/ 5295900 w 6219825"/>
              <a:gd name="connsiteY179" fmla="*/ 3943350 h 6934200"/>
              <a:gd name="connsiteX180" fmla="*/ 5334000 w 6219825"/>
              <a:gd name="connsiteY180" fmla="*/ 3981450 h 6934200"/>
              <a:gd name="connsiteX181" fmla="*/ 5343525 w 6219825"/>
              <a:gd name="connsiteY181" fmla="*/ 4010025 h 6934200"/>
              <a:gd name="connsiteX182" fmla="*/ 5410200 w 6219825"/>
              <a:gd name="connsiteY182" fmla="*/ 4067175 h 6934200"/>
              <a:gd name="connsiteX183" fmla="*/ 5438775 w 6219825"/>
              <a:gd name="connsiteY183" fmla="*/ 4076700 h 6934200"/>
              <a:gd name="connsiteX184" fmla="*/ 5495925 w 6219825"/>
              <a:gd name="connsiteY184" fmla="*/ 4133850 h 6934200"/>
              <a:gd name="connsiteX185" fmla="*/ 5562600 w 6219825"/>
              <a:gd name="connsiteY185" fmla="*/ 4171950 h 6934200"/>
              <a:gd name="connsiteX186" fmla="*/ 5591175 w 6219825"/>
              <a:gd name="connsiteY186" fmla="*/ 4229100 h 6934200"/>
              <a:gd name="connsiteX187" fmla="*/ 5600700 w 6219825"/>
              <a:gd name="connsiteY187" fmla="*/ 4257675 h 6934200"/>
              <a:gd name="connsiteX188" fmla="*/ 5619750 w 6219825"/>
              <a:gd name="connsiteY188" fmla="*/ 4295775 h 6934200"/>
              <a:gd name="connsiteX189" fmla="*/ 5629275 w 6219825"/>
              <a:gd name="connsiteY189" fmla="*/ 4333875 h 6934200"/>
              <a:gd name="connsiteX190" fmla="*/ 5648325 w 6219825"/>
              <a:gd name="connsiteY190" fmla="*/ 4362450 h 6934200"/>
              <a:gd name="connsiteX191" fmla="*/ 5657850 w 6219825"/>
              <a:gd name="connsiteY191" fmla="*/ 4391025 h 6934200"/>
              <a:gd name="connsiteX192" fmla="*/ 5695950 w 6219825"/>
              <a:gd name="connsiteY192" fmla="*/ 4448175 h 6934200"/>
              <a:gd name="connsiteX193" fmla="*/ 5705475 w 6219825"/>
              <a:gd name="connsiteY193" fmla="*/ 4495800 h 6934200"/>
              <a:gd name="connsiteX194" fmla="*/ 5734050 w 6219825"/>
              <a:gd name="connsiteY194" fmla="*/ 4524375 h 6934200"/>
              <a:gd name="connsiteX195" fmla="*/ 5753100 w 6219825"/>
              <a:gd name="connsiteY195" fmla="*/ 4562475 h 6934200"/>
              <a:gd name="connsiteX196" fmla="*/ 5772150 w 6219825"/>
              <a:gd name="connsiteY196" fmla="*/ 4619625 h 6934200"/>
              <a:gd name="connsiteX197" fmla="*/ 5781675 w 6219825"/>
              <a:gd name="connsiteY197" fmla="*/ 4648200 h 6934200"/>
              <a:gd name="connsiteX198" fmla="*/ 5791200 w 6219825"/>
              <a:gd name="connsiteY198" fmla="*/ 4676775 h 6934200"/>
              <a:gd name="connsiteX199" fmla="*/ 5810250 w 6219825"/>
              <a:gd name="connsiteY199" fmla="*/ 5029200 h 6934200"/>
              <a:gd name="connsiteX200" fmla="*/ 5819775 w 6219825"/>
              <a:gd name="connsiteY200" fmla="*/ 5095875 h 6934200"/>
              <a:gd name="connsiteX201" fmla="*/ 5829300 w 6219825"/>
              <a:gd name="connsiteY201" fmla="*/ 5229225 h 6934200"/>
              <a:gd name="connsiteX202" fmla="*/ 5848350 w 6219825"/>
              <a:gd name="connsiteY202" fmla="*/ 5353050 h 6934200"/>
              <a:gd name="connsiteX203" fmla="*/ 5867400 w 6219825"/>
              <a:gd name="connsiteY203" fmla="*/ 5448300 h 6934200"/>
              <a:gd name="connsiteX204" fmla="*/ 5886450 w 6219825"/>
              <a:gd name="connsiteY204" fmla="*/ 5686425 h 6934200"/>
              <a:gd name="connsiteX205" fmla="*/ 5895975 w 6219825"/>
              <a:gd name="connsiteY205" fmla="*/ 5772150 h 6934200"/>
              <a:gd name="connsiteX206" fmla="*/ 5905500 w 6219825"/>
              <a:gd name="connsiteY206" fmla="*/ 6600825 h 6934200"/>
              <a:gd name="connsiteX207" fmla="*/ 5934075 w 6219825"/>
              <a:gd name="connsiteY207" fmla="*/ 6686550 h 6934200"/>
              <a:gd name="connsiteX208" fmla="*/ 5962650 w 6219825"/>
              <a:gd name="connsiteY208" fmla="*/ 6781800 h 6934200"/>
              <a:gd name="connsiteX209" fmla="*/ 5972175 w 6219825"/>
              <a:gd name="connsiteY209" fmla="*/ 6810375 h 6934200"/>
              <a:gd name="connsiteX210" fmla="*/ 5981700 w 6219825"/>
              <a:gd name="connsiteY210" fmla="*/ 6838950 h 6934200"/>
              <a:gd name="connsiteX211" fmla="*/ 6000750 w 6219825"/>
              <a:gd name="connsiteY211" fmla="*/ 6867525 h 6934200"/>
              <a:gd name="connsiteX212" fmla="*/ 6048375 w 6219825"/>
              <a:gd name="connsiteY212" fmla="*/ 6934200 h 6934200"/>
              <a:gd name="connsiteX213" fmla="*/ 6153150 w 6219825"/>
              <a:gd name="connsiteY213" fmla="*/ 6924675 h 6934200"/>
              <a:gd name="connsiteX214" fmla="*/ 6172200 w 6219825"/>
              <a:gd name="connsiteY214" fmla="*/ 6886575 h 6934200"/>
              <a:gd name="connsiteX215" fmla="*/ 6191250 w 6219825"/>
              <a:gd name="connsiteY215" fmla="*/ 5934075 h 6934200"/>
              <a:gd name="connsiteX216" fmla="*/ 6219825 w 6219825"/>
              <a:gd name="connsiteY216" fmla="*/ 2743200 h 6934200"/>
              <a:gd name="connsiteX217" fmla="*/ 6210300 w 6219825"/>
              <a:gd name="connsiteY217" fmla="*/ 228600 h 6934200"/>
              <a:gd name="connsiteX218" fmla="*/ 6181725 w 6219825"/>
              <a:gd name="connsiteY218" fmla="*/ 104775 h 6934200"/>
              <a:gd name="connsiteX219" fmla="*/ 6172200 w 6219825"/>
              <a:gd name="connsiteY219" fmla="*/ 47625 h 6934200"/>
              <a:gd name="connsiteX220" fmla="*/ 6096000 w 6219825"/>
              <a:gd name="connsiteY22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714750 w 6219825"/>
              <a:gd name="connsiteY165" fmla="*/ 3571875 h 6934200"/>
              <a:gd name="connsiteX166" fmla="*/ 3876675 w 6219825"/>
              <a:gd name="connsiteY166" fmla="*/ 3581400 h 6934200"/>
              <a:gd name="connsiteX167" fmla="*/ 4038600 w 6219825"/>
              <a:gd name="connsiteY167" fmla="*/ 3600450 h 6934200"/>
              <a:gd name="connsiteX168" fmla="*/ 4391025 w 6219825"/>
              <a:gd name="connsiteY168" fmla="*/ 3609975 h 6934200"/>
              <a:gd name="connsiteX169" fmla="*/ 4533900 w 6219825"/>
              <a:gd name="connsiteY169" fmla="*/ 3657600 h 6934200"/>
              <a:gd name="connsiteX170" fmla="*/ 4572000 w 6219825"/>
              <a:gd name="connsiteY170" fmla="*/ 3676650 h 6934200"/>
              <a:gd name="connsiteX171" fmla="*/ 4657725 w 6219825"/>
              <a:gd name="connsiteY171" fmla="*/ 3714750 h 6934200"/>
              <a:gd name="connsiteX172" fmla="*/ 4762500 w 6219825"/>
              <a:gd name="connsiteY172" fmla="*/ 3743325 h 6934200"/>
              <a:gd name="connsiteX173" fmla="*/ 4991100 w 6219825"/>
              <a:gd name="connsiteY173" fmla="*/ 3762375 h 6934200"/>
              <a:gd name="connsiteX174" fmla="*/ 5076825 w 6219825"/>
              <a:gd name="connsiteY174" fmla="*/ 3790950 h 6934200"/>
              <a:gd name="connsiteX175" fmla="*/ 5105400 w 6219825"/>
              <a:gd name="connsiteY175" fmla="*/ 3800475 h 6934200"/>
              <a:gd name="connsiteX176" fmla="*/ 5200650 w 6219825"/>
              <a:gd name="connsiteY176" fmla="*/ 3838575 h 6934200"/>
              <a:gd name="connsiteX177" fmla="*/ 5257800 w 6219825"/>
              <a:gd name="connsiteY177" fmla="*/ 3886200 h 6934200"/>
              <a:gd name="connsiteX178" fmla="*/ 5295900 w 6219825"/>
              <a:gd name="connsiteY178" fmla="*/ 3943350 h 6934200"/>
              <a:gd name="connsiteX179" fmla="*/ 5334000 w 6219825"/>
              <a:gd name="connsiteY179" fmla="*/ 3981450 h 6934200"/>
              <a:gd name="connsiteX180" fmla="*/ 5343525 w 6219825"/>
              <a:gd name="connsiteY180" fmla="*/ 4010025 h 6934200"/>
              <a:gd name="connsiteX181" fmla="*/ 5410200 w 6219825"/>
              <a:gd name="connsiteY181" fmla="*/ 4067175 h 6934200"/>
              <a:gd name="connsiteX182" fmla="*/ 5438775 w 6219825"/>
              <a:gd name="connsiteY182" fmla="*/ 4076700 h 6934200"/>
              <a:gd name="connsiteX183" fmla="*/ 5495925 w 6219825"/>
              <a:gd name="connsiteY183" fmla="*/ 4133850 h 6934200"/>
              <a:gd name="connsiteX184" fmla="*/ 5562600 w 6219825"/>
              <a:gd name="connsiteY184" fmla="*/ 4171950 h 6934200"/>
              <a:gd name="connsiteX185" fmla="*/ 5591175 w 6219825"/>
              <a:gd name="connsiteY185" fmla="*/ 4229100 h 6934200"/>
              <a:gd name="connsiteX186" fmla="*/ 5600700 w 6219825"/>
              <a:gd name="connsiteY186" fmla="*/ 4257675 h 6934200"/>
              <a:gd name="connsiteX187" fmla="*/ 5619750 w 6219825"/>
              <a:gd name="connsiteY187" fmla="*/ 4295775 h 6934200"/>
              <a:gd name="connsiteX188" fmla="*/ 5629275 w 6219825"/>
              <a:gd name="connsiteY188" fmla="*/ 4333875 h 6934200"/>
              <a:gd name="connsiteX189" fmla="*/ 5648325 w 6219825"/>
              <a:gd name="connsiteY189" fmla="*/ 4362450 h 6934200"/>
              <a:gd name="connsiteX190" fmla="*/ 5657850 w 6219825"/>
              <a:gd name="connsiteY190" fmla="*/ 4391025 h 6934200"/>
              <a:gd name="connsiteX191" fmla="*/ 5695950 w 6219825"/>
              <a:gd name="connsiteY191" fmla="*/ 4448175 h 6934200"/>
              <a:gd name="connsiteX192" fmla="*/ 5705475 w 6219825"/>
              <a:gd name="connsiteY192" fmla="*/ 4495800 h 6934200"/>
              <a:gd name="connsiteX193" fmla="*/ 5734050 w 6219825"/>
              <a:gd name="connsiteY193" fmla="*/ 4524375 h 6934200"/>
              <a:gd name="connsiteX194" fmla="*/ 5753100 w 6219825"/>
              <a:gd name="connsiteY194" fmla="*/ 4562475 h 6934200"/>
              <a:gd name="connsiteX195" fmla="*/ 5772150 w 6219825"/>
              <a:gd name="connsiteY195" fmla="*/ 4619625 h 6934200"/>
              <a:gd name="connsiteX196" fmla="*/ 5781675 w 6219825"/>
              <a:gd name="connsiteY196" fmla="*/ 4648200 h 6934200"/>
              <a:gd name="connsiteX197" fmla="*/ 5791200 w 6219825"/>
              <a:gd name="connsiteY197" fmla="*/ 4676775 h 6934200"/>
              <a:gd name="connsiteX198" fmla="*/ 5810250 w 6219825"/>
              <a:gd name="connsiteY198" fmla="*/ 5029200 h 6934200"/>
              <a:gd name="connsiteX199" fmla="*/ 5819775 w 6219825"/>
              <a:gd name="connsiteY199" fmla="*/ 5095875 h 6934200"/>
              <a:gd name="connsiteX200" fmla="*/ 5829300 w 6219825"/>
              <a:gd name="connsiteY200" fmla="*/ 5229225 h 6934200"/>
              <a:gd name="connsiteX201" fmla="*/ 5848350 w 6219825"/>
              <a:gd name="connsiteY201" fmla="*/ 5353050 h 6934200"/>
              <a:gd name="connsiteX202" fmla="*/ 5867400 w 6219825"/>
              <a:gd name="connsiteY202" fmla="*/ 5448300 h 6934200"/>
              <a:gd name="connsiteX203" fmla="*/ 5886450 w 6219825"/>
              <a:gd name="connsiteY203" fmla="*/ 5686425 h 6934200"/>
              <a:gd name="connsiteX204" fmla="*/ 5895975 w 6219825"/>
              <a:gd name="connsiteY204" fmla="*/ 5772150 h 6934200"/>
              <a:gd name="connsiteX205" fmla="*/ 5905500 w 6219825"/>
              <a:gd name="connsiteY205" fmla="*/ 6600825 h 6934200"/>
              <a:gd name="connsiteX206" fmla="*/ 5934075 w 6219825"/>
              <a:gd name="connsiteY206" fmla="*/ 6686550 h 6934200"/>
              <a:gd name="connsiteX207" fmla="*/ 5962650 w 6219825"/>
              <a:gd name="connsiteY207" fmla="*/ 6781800 h 6934200"/>
              <a:gd name="connsiteX208" fmla="*/ 5972175 w 6219825"/>
              <a:gd name="connsiteY208" fmla="*/ 6810375 h 6934200"/>
              <a:gd name="connsiteX209" fmla="*/ 5981700 w 6219825"/>
              <a:gd name="connsiteY209" fmla="*/ 6838950 h 6934200"/>
              <a:gd name="connsiteX210" fmla="*/ 6000750 w 6219825"/>
              <a:gd name="connsiteY210" fmla="*/ 6867525 h 6934200"/>
              <a:gd name="connsiteX211" fmla="*/ 6048375 w 6219825"/>
              <a:gd name="connsiteY211" fmla="*/ 6934200 h 6934200"/>
              <a:gd name="connsiteX212" fmla="*/ 6153150 w 6219825"/>
              <a:gd name="connsiteY212" fmla="*/ 6924675 h 6934200"/>
              <a:gd name="connsiteX213" fmla="*/ 6172200 w 6219825"/>
              <a:gd name="connsiteY213" fmla="*/ 6886575 h 6934200"/>
              <a:gd name="connsiteX214" fmla="*/ 6191250 w 6219825"/>
              <a:gd name="connsiteY214" fmla="*/ 5934075 h 6934200"/>
              <a:gd name="connsiteX215" fmla="*/ 6219825 w 6219825"/>
              <a:gd name="connsiteY215" fmla="*/ 2743200 h 6934200"/>
              <a:gd name="connsiteX216" fmla="*/ 6210300 w 6219825"/>
              <a:gd name="connsiteY216" fmla="*/ 228600 h 6934200"/>
              <a:gd name="connsiteX217" fmla="*/ 6181725 w 6219825"/>
              <a:gd name="connsiteY217" fmla="*/ 104775 h 6934200"/>
              <a:gd name="connsiteX218" fmla="*/ 6172200 w 6219825"/>
              <a:gd name="connsiteY218" fmla="*/ 47625 h 6934200"/>
              <a:gd name="connsiteX219" fmla="*/ 6096000 w 6219825"/>
              <a:gd name="connsiteY21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572000 w 6219825"/>
              <a:gd name="connsiteY169" fmla="*/ 3676650 h 6934200"/>
              <a:gd name="connsiteX170" fmla="*/ 4657725 w 6219825"/>
              <a:gd name="connsiteY170" fmla="*/ 3714750 h 6934200"/>
              <a:gd name="connsiteX171" fmla="*/ 4762500 w 6219825"/>
              <a:gd name="connsiteY171" fmla="*/ 3743325 h 6934200"/>
              <a:gd name="connsiteX172" fmla="*/ 4991100 w 6219825"/>
              <a:gd name="connsiteY172" fmla="*/ 3762375 h 6934200"/>
              <a:gd name="connsiteX173" fmla="*/ 5076825 w 6219825"/>
              <a:gd name="connsiteY173" fmla="*/ 3790950 h 6934200"/>
              <a:gd name="connsiteX174" fmla="*/ 5105400 w 6219825"/>
              <a:gd name="connsiteY174" fmla="*/ 3800475 h 6934200"/>
              <a:gd name="connsiteX175" fmla="*/ 5200650 w 6219825"/>
              <a:gd name="connsiteY175" fmla="*/ 3838575 h 6934200"/>
              <a:gd name="connsiteX176" fmla="*/ 5257800 w 6219825"/>
              <a:gd name="connsiteY176" fmla="*/ 3886200 h 6934200"/>
              <a:gd name="connsiteX177" fmla="*/ 5295900 w 6219825"/>
              <a:gd name="connsiteY177" fmla="*/ 3943350 h 6934200"/>
              <a:gd name="connsiteX178" fmla="*/ 5334000 w 6219825"/>
              <a:gd name="connsiteY178" fmla="*/ 3981450 h 6934200"/>
              <a:gd name="connsiteX179" fmla="*/ 5343525 w 6219825"/>
              <a:gd name="connsiteY179" fmla="*/ 4010025 h 6934200"/>
              <a:gd name="connsiteX180" fmla="*/ 5410200 w 6219825"/>
              <a:gd name="connsiteY180" fmla="*/ 4067175 h 6934200"/>
              <a:gd name="connsiteX181" fmla="*/ 5438775 w 6219825"/>
              <a:gd name="connsiteY181" fmla="*/ 4076700 h 6934200"/>
              <a:gd name="connsiteX182" fmla="*/ 5495925 w 6219825"/>
              <a:gd name="connsiteY182" fmla="*/ 4133850 h 6934200"/>
              <a:gd name="connsiteX183" fmla="*/ 5562600 w 6219825"/>
              <a:gd name="connsiteY183" fmla="*/ 4171950 h 6934200"/>
              <a:gd name="connsiteX184" fmla="*/ 5591175 w 6219825"/>
              <a:gd name="connsiteY184" fmla="*/ 4229100 h 6934200"/>
              <a:gd name="connsiteX185" fmla="*/ 5600700 w 6219825"/>
              <a:gd name="connsiteY185" fmla="*/ 4257675 h 6934200"/>
              <a:gd name="connsiteX186" fmla="*/ 5619750 w 6219825"/>
              <a:gd name="connsiteY186" fmla="*/ 4295775 h 6934200"/>
              <a:gd name="connsiteX187" fmla="*/ 5629275 w 6219825"/>
              <a:gd name="connsiteY187" fmla="*/ 4333875 h 6934200"/>
              <a:gd name="connsiteX188" fmla="*/ 5648325 w 6219825"/>
              <a:gd name="connsiteY188" fmla="*/ 4362450 h 6934200"/>
              <a:gd name="connsiteX189" fmla="*/ 5657850 w 6219825"/>
              <a:gd name="connsiteY189" fmla="*/ 4391025 h 6934200"/>
              <a:gd name="connsiteX190" fmla="*/ 5695950 w 6219825"/>
              <a:gd name="connsiteY190" fmla="*/ 4448175 h 6934200"/>
              <a:gd name="connsiteX191" fmla="*/ 5705475 w 6219825"/>
              <a:gd name="connsiteY191" fmla="*/ 4495800 h 6934200"/>
              <a:gd name="connsiteX192" fmla="*/ 5734050 w 6219825"/>
              <a:gd name="connsiteY192" fmla="*/ 4524375 h 6934200"/>
              <a:gd name="connsiteX193" fmla="*/ 5753100 w 6219825"/>
              <a:gd name="connsiteY193" fmla="*/ 4562475 h 6934200"/>
              <a:gd name="connsiteX194" fmla="*/ 5772150 w 6219825"/>
              <a:gd name="connsiteY194" fmla="*/ 4619625 h 6934200"/>
              <a:gd name="connsiteX195" fmla="*/ 5781675 w 6219825"/>
              <a:gd name="connsiteY195" fmla="*/ 4648200 h 6934200"/>
              <a:gd name="connsiteX196" fmla="*/ 5791200 w 6219825"/>
              <a:gd name="connsiteY196" fmla="*/ 4676775 h 6934200"/>
              <a:gd name="connsiteX197" fmla="*/ 5810250 w 6219825"/>
              <a:gd name="connsiteY197" fmla="*/ 5029200 h 6934200"/>
              <a:gd name="connsiteX198" fmla="*/ 5819775 w 6219825"/>
              <a:gd name="connsiteY198" fmla="*/ 5095875 h 6934200"/>
              <a:gd name="connsiteX199" fmla="*/ 5829300 w 6219825"/>
              <a:gd name="connsiteY199" fmla="*/ 5229225 h 6934200"/>
              <a:gd name="connsiteX200" fmla="*/ 5848350 w 6219825"/>
              <a:gd name="connsiteY200" fmla="*/ 5353050 h 6934200"/>
              <a:gd name="connsiteX201" fmla="*/ 5867400 w 6219825"/>
              <a:gd name="connsiteY201" fmla="*/ 5448300 h 6934200"/>
              <a:gd name="connsiteX202" fmla="*/ 5886450 w 6219825"/>
              <a:gd name="connsiteY202" fmla="*/ 5686425 h 6934200"/>
              <a:gd name="connsiteX203" fmla="*/ 5895975 w 6219825"/>
              <a:gd name="connsiteY203" fmla="*/ 5772150 h 6934200"/>
              <a:gd name="connsiteX204" fmla="*/ 5905500 w 6219825"/>
              <a:gd name="connsiteY204" fmla="*/ 6600825 h 6934200"/>
              <a:gd name="connsiteX205" fmla="*/ 5934075 w 6219825"/>
              <a:gd name="connsiteY205" fmla="*/ 6686550 h 6934200"/>
              <a:gd name="connsiteX206" fmla="*/ 5962650 w 6219825"/>
              <a:gd name="connsiteY206" fmla="*/ 6781800 h 6934200"/>
              <a:gd name="connsiteX207" fmla="*/ 5972175 w 6219825"/>
              <a:gd name="connsiteY207" fmla="*/ 6810375 h 6934200"/>
              <a:gd name="connsiteX208" fmla="*/ 5981700 w 6219825"/>
              <a:gd name="connsiteY208" fmla="*/ 6838950 h 6934200"/>
              <a:gd name="connsiteX209" fmla="*/ 6000750 w 6219825"/>
              <a:gd name="connsiteY209" fmla="*/ 6867525 h 6934200"/>
              <a:gd name="connsiteX210" fmla="*/ 6048375 w 6219825"/>
              <a:gd name="connsiteY210" fmla="*/ 6934200 h 6934200"/>
              <a:gd name="connsiteX211" fmla="*/ 6153150 w 6219825"/>
              <a:gd name="connsiteY211" fmla="*/ 6924675 h 6934200"/>
              <a:gd name="connsiteX212" fmla="*/ 6172200 w 6219825"/>
              <a:gd name="connsiteY212" fmla="*/ 6886575 h 6934200"/>
              <a:gd name="connsiteX213" fmla="*/ 6191250 w 6219825"/>
              <a:gd name="connsiteY213" fmla="*/ 5934075 h 6934200"/>
              <a:gd name="connsiteX214" fmla="*/ 6219825 w 6219825"/>
              <a:gd name="connsiteY214" fmla="*/ 2743200 h 6934200"/>
              <a:gd name="connsiteX215" fmla="*/ 6210300 w 6219825"/>
              <a:gd name="connsiteY215" fmla="*/ 228600 h 6934200"/>
              <a:gd name="connsiteX216" fmla="*/ 6181725 w 6219825"/>
              <a:gd name="connsiteY216" fmla="*/ 104775 h 6934200"/>
              <a:gd name="connsiteX217" fmla="*/ 6172200 w 6219825"/>
              <a:gd name="connsiteY217" fmla="*/ 47625 h 6934200"/>
              <a:gd name="connsiteX218" fmla="*/ 6096000 w 6219825"/>
              <a:gd name="connsiteY21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105400 w 6219825"/>
              <a:gd name="connsiteY173" fmla="*/ 3800475 h 6934200"/>
              <a:gd name="connsiteX174" fmla="*/ 5200650 w 6219825"/>
              <a:gd name="connsiteY174" fmla="*/ 3838575 h 6934200"/>
              <a:gd name="connsiteX175" fmla="*/ 5257800 w 6219825"/>
              <a:gd name="connsiteY175" fmla="*/ 3886200 h 6934200"/>
              <a:gd name="connsiteX176" fmla="*/ 5295900 w 6219825"/>
              <a:gd name="connsiteY176" fmla="*/ 3943350 h 6934200"/>
              <a:gd name="connsiteX177" fmla="*/ 5334000 w 6219825"/>
              <a:gd name="connsiteY177" fmla="*/ 3981450 h 6934200"/>
              <a:gd name="connsiteX178" fmla="*/ 5343525 w 6219825"/>
              <a:gd name="connsiteY178" fmla="*/ 4010025 h 6934200"/>
              <a:gd name="connsiteX179" fmla="*/ 5410200 w 6219825"/>
              <a:gd name="connsiteY179" fmla="*/ 4067175 h 6934200"/>
              <a:gd name="connsiteX180" fmla="*/ 5438775 w 6219825"/>
              <a:gd name="connsiteY180" fmla="*/ 4076700 h 6934200"/>
              <a:gd name="connsiteX181" fmla="*/ 5495925 w 6219825"/>
              <a:gd name="connsiteY181" fmla="*/ 4133850 h 6934200"/>
              <a:gd name="connsiteX182" fmla="*/ 5562600 w 6219825"/>
              <a:gd name="connsiteY182" fmla="*/ 4171950 h 6934200"/>
              <a:gd name="connsiteX183" fmla="*/ 5591175 w 6219825"/>
              <a:gd name="connsiteY183" fmla="*/ 4229100 h 6934200"/>
              <a:gd name="connsiteX184" fmla="*/ 5600700 w 6219825"/>
              <a:gd name="connsiteY184" fmla="*/ 4257675 h 6934200"/>
              <a:gd name="connsiteX185" fmla="*/ 5619750 w 6219825"/>
              <a:gd name="connsiteY185" fmla="*/ 4295775 h 6934200"/>
              <a:gd name="connsiteX186" fmla="*/ 5629275 w 6219825"/>
              <a:gd name="connsiteY186" fmla="*/ 4333875 h 6934200"/>
              <a:gd name="connsiteX187" fmla="*/ 5648325 w 6219825"/>
              <a:gd name="connsiteY187" fmla="*/ 4362450 h 6934200"/>
              <a:gd name="connsiteX188" fmla="*/ 5657850 w 6219825"/>
              <a:gd name="connsiteY188" fmla="*/ 4391025 h 6934200"/>
              <a:gd name="connsiteX189" fmla="*/ 5695950 w 6219825"/>
              <a:gd name="connsiteY189" fmla="*/ 4448175 h 6934200"/>
              <a:gd name="connsiteX190" fmla="*/ 5705475 w 6219825"/>
              <a:gd name="connsiteY190" fmla="*/ 4495800 h 6934200"/>
              <a:gd name="connsiteX191" fmla="*/ 5734050 w 6219825"/>
              <a:gd name="connsiteY191" fmla="*/ 4524375 h 6934200"/>
              <a:gd name="connsiteX192" fmla="*/ 5753100 w 6219825"/>
              <a:gd name="connsiteY192" fmla="*/ 4562475 h 6934200"/>
              <a:gd name="connsiteX193" fmla="*/ 5772150 w 6219825"/>
              <a:gd name="connsiteY193" fmla="*/ 4619625 h 6934200"/>
              <a:gd name="connsiteX194" fmla="*/ 5781675 w 6219825"/>
              <a:gd name="connsiteY194" fmla="*/ 4648200 h 6934200"/>
              <a:gd name="connsiteX195" fmla="*/ 5791200 w 6219825"/>
              <a:gd name="connsiteY195" fmla="*/ 4676775 h 6934200"/>
              <a:gd name="connsiteX196" fmla="*/ 5810250 w 6219825"/>
              <a:gd name="connsiteY196" fmla="*/ 5029200 h 6934200"/>
              <a:gd name="connsiteX197" fmla="*/ 5819775 w 6219825"/>
              <a:gd name="connsiteY197" fmla="*/ 5095875 h 6934200"/>
              <a:gd name="connsiteX198" fmla="*/ 5829300 w 6219825"/>
              <a:gd name="connsiteY198" fmla="*/ 5229225 h 6934200"/>
              <a:gd name="connsiteX199" fmla="*/ 5848350 w 6219825"/>
              <a:gd name="connsiteY199" fmla="*/ 5353050 h 6934200"/>
              <a:gd name="connsiteX200" fmla="*/ 5867400 w 6219825"/>
              <a:gd name="connsiteY200" fmla="*/ 5448300 h 6934200"/>
              <a:gd name="connsiteX201" fmla="*/ 5886450 w 6219825"/>
              <a:gd name="connsiteY201" fmla="*/ 5686425 h 6934200"/>
              <a:gd name="connsiteX202" fmla="*/ 5895975 w 6219825"/>
              <a:gd name="connsiteY202" fmla="*/ 5772150 h 6934200"/>
              <a:gd name="connsiteX203" fmla="*/ 5905500 w 6219825"/>
              <a:gd name="connsiteY203" fmla="*/ 6600825 h 6934200"/>
              <a:gd name="connsiteX204" fmla="*/ 5934075 w 6219825"/>
              <a:gd name="connsiteY204" fmla="*/ 6686550 h 6934200"/>
              <a:gd name="connsiteX205" fmla="*/ 5962650 w 6219825"/>
              <a:gd name="connsiteY205" fmla="*/ 6781800 h 6934200"/>
              <a:gd name="connsiteX206" fmla="*/ 5972175 w 6219825"/>
              <a:gd name="connsiteY206" fmla="*/ 6810375 h 6934200"/>
              <a:gd name="connsiteX207" fmla="*/ 5981700 w 6219825"/>
              <a:gd name="connsiteY207" fmla="*/ 6838950 h 6934200"/>
              <a:gd name="connsiteX208" fmla="*/ 6000750 w 6219825"/>
              <a:gd name="connsiteY208" fmla="*/ 6867525 h 6934200"/>
              <a:gd name="connsiteX209" fmla="*/ 6048375 w 6219825"/>
              <a:gd name="connsiteY209" fmla="*/ 6934200 h 6934200"/>
              <a:gd name="connsiteX210" fmla="*/ 6153150 w 6219825"/>
              <a:gd name="connsiteY210" fmla="*/ 6924675 h 6934200"/>
              <a:gd name="connsiteX211" fmla="*/ 6172200 w 6219825"/>
              <a:gd name="connsiteY211" fmla="*/ 6886575 h 6934200"/>
              <a:gd name="connsiteX212" fmla="*/ 6191250 w 6219825"/>
              <a:gd name="connsiteY212" fmla="*/ 5934075 h 6934200"/>
              <a:gd name="connsiteX213" fmla="*/ 6219825 w 6219825"/>
              <a:gd name="connsiteY213" fmla="*/ 2743200 h 6934200"/>
              <a:gd name="connsiteX214" fmla="*/ 6210300 w 6219825"/>
              <a:gd name="connsiteY214" fmla="*/ 228600 h 6934200"/>
              <a:gd name="connsiteX215" fmla="*/ 6181725 w 6219825"/>
              <a:gd name="connsiteY215" fmla="*/ 104775 h 6934200"/>
              <a:gd name="connsiteX216" fmla="*/ 6172200 w 6219825"/>
              <a:gd name="connsiteY216" fmla="*/ 47625 h 6934200"/>
              <a:gd name="connsiteX217" fmla="*/ 6096000 w 6219825"/>
              <a:gd name="connsiteY21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200650 w 6219825"/>
              <a:gd name="connsiteY173" fmla="*/ 3838575 h 6934200"/>
              <a:gd name="connsiteX174" fmla="*/ 5257800 w 6219825"/>
              <a:gd name="connsiteY174" fmla="*/ 3886200 h 6934200"/>
              <a:gd name="connsiteX175" fmla="*/ 5295900 w 6219825"/>
              <a:gd name="connsiteY175" fmla="*/ 3943350 h 6934200"/>
              <a:gd name="connsiteX176" fmla="*/ 5334000 w 6219825"/>
              <a:gd name="connsiteY176" fmla="*/ 3981450 h 6934200"/>
              <a:gd name="connsiteX177" fmla="*/ 5343525 w 6219825"/>
              <a:gd name="connsiteY177" fmla="*/ 4010025 h 6934200"/>
              <a:gd name="connsiteX178" fmla="*/ 5410200 w 6219825"/>
              <a:gd name="connsiteY178" fmla="*/ 4067175 h 6934200"/>
              <a:gd name="connsiteX179" fmla="*/ 5438775 w 6219825"/>
              <a:gd name="connsiteY179" fmla="*/ 4076700 h 6934200"/>
              <a:gd name="connsiteX180" fmla="*/ 5495925 w 6219825"/>
              <a:gd name="connsiteY180" fmla="*/ 4133850 h 6934200"/>
              <a:gd name="connsiteX181" fmla="*/ 5562600 w 6219825"/>
              <a:gd name="connsiteY181" fmla="*/ 4171950 h 6934200"/>
              <a:gd name="connsiteX182" fmla="*/ 5591175 w 6219825"/>
              <a:gd name="connsiteY182" fmla="*/ 4229100 h 6934200"/>
              <a:gd name="connsiteX183" fmla="*/ 5600700 w 6219825"/>
              <a:gd name="connsiteY183" fmla="*/ 4257675 h 6934200"/>
              <a:gd name="connsiteX184" fmla="*/ 5619750 w 6219825"/>
              <a:gd name="connsiteY184" fmla="*/ 4295775 h 6934200"/>
              <a:gd name="connsiteX185" fmla="*/ 5629275 w 6219825"/>
              <a:gd name="connsiteY185" fmla="*/ 4333875 h 6934200"/>
              <a:gd name="connsiteX186" fmla="*/ 5648325 w 6219825"/>
              <a:gd name="connsiteY186" fmla="*/ 4362450 h 6934200"/>
              <a:gd name="connsiteX187" fmla="*/ 5657850 w 6219825"/>
              <a:gd name="connsiteY187" fmla="*/ 4391025 h 6934200"/>
              <a:gd name="connsiteX188" fmla="*/ 5695950 w 6219825"/>
              <a:gd name="connsiteY188" fmla="*/ 4448175 h 6934200"/>
              <a:gd name="connsiteX189" fmla="*/ 5705475 w 6219825"/>
              <a:gd name="connsiteY189" fmla="*/ 4495800 h 6934200"/>
              <a:gd name="connsiteX190" fmla="*/ 5734050 w 6219825"/>
              <a:gd name="connsiteY190" fmla="*/ 4524375 h 6934200"/>
              <a:gd name="connsiteX191" fmla="*/ 5753100 w 6219825"/>
              <a:gd name="connsiteY191" fmla="*/ 4562475 h 6934200"/>
              <a:gd name="connsiteX192" fmla="*/ 5772150 w 6219825"/>
              <a:gd name="connsiteY192" fmla="*/ 4619625 h 6934200"/>
              <a:gd name="connsiteX193" fmla="*/ 5781675 w 6219825"/>
              <a:gd name="connsiteY193" fmla="*/ 4648200 h 6934200"/>
              <a:gd name="connsiteX194" fmla="*/ 5791200 w 6219825"/>
              <a:gd name="connsiteY194" fmla="*/ 4676775 h 6934200"/>
              <a:gd name="connsiteX195" fmla="*/ 5810250 w 6219825"/>
              <a:gd name="connsiteY195" fmla="*/ 5029200 h 6934200"/>
              <a:gd name="connsiteX196" fmla="*/ 5819775 w 6219825"/>
              <a:gd name="connsiteY196" fmla="*/ 5095875 h 6934200"/>
              <a:gd name="connsiteX197" fmla="*/ 5829300 w 6219825"/>
              <a:gd name="connsiteY197" fmla="*/ 5229225 h 6934200"/>
              <a:gd name="connsiteX198" fmla="*/ 5848350 w 6219825"/>
              <a:gd name="connsiteY198" fmla="*/ 5353050 h 6934200"/>
              <a:gd name="connsiteX199" fmla="*/ 5867400 w 6219825"/>
              <a:gd name="connsiteY199" fmla="*/ 5448300 h 6934200"/>
              <a:gd name="connsiteX200" fmla="*/ 5886450 w 6219825"/>
              <a:gd name="connsiteY200" fmla="*/ 5686425 h 6934200"/>
              <a:gd name="connsiteX201" fmla="*/ 5895975 w 6219825"/>
              <a:gd name="connsiteY201" fmla="*/ 5772150 h 6934200"/>
              <a:gd name="connsiteX202" fmla="*/ 5905500 w 6219825"/>
              <a:gd name="connsiteY202" fmla="*/ 6600825 h 6934200"/>
              <a:gd name="connsiteX203" fmla="*/ 5934075 w 6219825"/>
              <a:gd name="connsiteY203" fmla="*/ 6686550 h 6934200"/>
              <a:gd name="connsiteX204" fmla="*/ 5962650 w 6219825"/>
              <a:gd name="connsiteY204" fmla="*/ 6781800 h 6934200"/>
              <a:gd name="connsiteX205" fmla="*/ 5972175 w 6219825"/>
              <a:gd name="connsiteY205" fmla="*/ 6810375 h 6934200"/>
              <a:gd name="connsiteX206" fmla="*/ 5981700 w 6219825"/>
              <a:gd name="connsiteY206" fmla="*/ 6838950 h 6934200"/>
              <a:gd name="connsiteX207" fmla="*/ 6000750 w 6219825"/>
              <a:gd name="connsiteY207" fmla="*/ 6867525 h 6934200"/>
              <a:gd name="connsiteX208" fmla="*/ 6048375 w 6219825"/>
              <a:gd name="connsiteY208" fmla="*/ 6934200 h 6934200"/>
              <a:gd name="connsiteX209" fmla="*/ 6153150 w 6219825"/>
              <a:gd name="connsiteY209" fmla="*/ 6924675 h 6934200"/>
              <a:gd name="connsiteX210" fmla="*/ 6172200 w 6219825"/>
              <a:gd name="connsiteY210" fmla="*/ 6886575 h 6934200"/>
              <a:gd name="connsiteX211" fmla="*/ 6191250 w 6219825"/>
              <a:gd name="connsiteY211" fmla="*/ 5934075 h 6934200"/>
              <a:gd name="connsiteX212" fmla="*/ 6219825 w 6219825"/>
              <a:gd name="connsiteY212" fmla="*/ 2743200 h 6934200"/>
              <a:gd name="connsiteX213" fmla="*/ 6210300 w 6219825"/>
              <a:gd name="connsiteY213" fmla="*/ 228600 h 6934200"/>
              <a:gd name="connsiteX214" fmla="*/ 6181725 w 6219825"/>
              <a:gd name="connsiteY214" fmla="*/ 104775 h 6934200"/>
              <a:gd name="connsiteX215" fmla="*/ 6172200 w 6219825"/>
              <a:gd name="connsiteY215" fmla="*/ 47625 h 6934200"/>
              <a:gd name="connsiteX216" fmla="*/ 6096000 w 6219825"/>
              <a:gd name="connsiteY21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762500 w 6219825"/>
              <a:gd name="connsiteY169" fmla="*/ 3743325 h 6934200"/>
              <a:gd name="connsiteX170" fmla="*/ 4991100 w 6219825"/>
              <a:gd name="connsiteY170" fmla="*/ 3762375 h 6934200"/>
              <a:gd name="connsiteX171" fmla="*/ 5076825 w 6219825"/>
              <a:gd name="connsiteY171" fmla="*/ 3790950 h 6934200"/>
              <a:gd name="connsiteX172" fmla="*/ 5200650 w 6219825"/>
              <a:gd name="connsiteY172" fmla="*/ 3838575 h 6934200"/>
              <a:gd name="connsiteX173" fmla="*/ 5257800 w 6219825"/>
              <a:gd name="connsiteY173" fmla="*/ 3886200 h 6934200"/>
              <a:gd name="connsiteX174" fmla="*/ 5295900 w 6219825"/>
              <a:gd name="connsiteY174" fmla="*/ 3943350 h 6934200"/>
              <a:gd name="connsiteX175" fmla="*/ 5334000 w 6219825"/>
              <a:gd name="connsiteY175" fmla="*/ 3981450 h 6934200"/>
              <a:gd name="connsiteX176" fmla="*/ 5343525 w 6219825"/>
              <a:gd name="connsiteY176" fmla="*/ 4010025 h 6934200"/>
              <a:gd name="connsiteX177" fmla="*/ 5410200 w 6219825"/>
              <a:gd name="connsiteY177" fmla="*/ 4067175 h 6934200"/>
              <a:gd name="connsiteX178" fmla="*/ 5438775 w 6219825"/>
              <a:gd name="connsiteY178" fmla="*/ 4076700 h 6934200"/>
              <a:gd name="connsiteX179" fmla="*/ 5495925 w 6219825"/>
              <a:gd name="connsiteY179" fmla="*/ 4133850 h 6934200"/>
              <a:gd name="connsiteX180" fmla="*/ 5562600 w 6219825"/>
              <a:gd name="connsiteY180" fmla="*/ 4171950 h 6934200"/>
              <a:gd name="connsiteX181" fmla="*/ 5591175 w 6219825"/>
              <a:gd name="connsiteY181" fmla="*/ 4229100 h 6934200"/>
              <a:gd name="connsiteX182" fmla="*/ 5600700 w 6219825"/>
              <a:gd name="connsiteY182" fmla="*/ 4257675 h 6934200"/>
              <a:gd name="connsiteX183" fmla="*/ 5619750 w 6219825"/>
              <a:gd name="connsiteY183" fmla="*/ 4295775 h 6934200"/>
              <a:gd name="connsiteX184" fmla="*/ 5629275 w 6219825"/>
              <a:gd name="connsiteY184" fmla="*/ 4333875 h 6934200"/>
              <a:gd name="connsiteX185" fmla="*/ 5648325 w 6219825"/>
              <a:gd name="connsiteY185" fmla="*/ 4362450 h 6934200"/>
              <a:gd name="connsiteX186" fmla="*/ 5657850 w 6219825"/>
              <a:gd name="connsiteY186" fmla="*/ 4391025 h 6934200"/>
              <a:gd name="connsiteX187" fmla="*/ 5695950 w 6219825"/>
              <a:gd name="connsiteY187" fmla="*/ 4448175 h 6934200"/>
              <a:gd name="connsiteX188" fmla="*/ 5705475 w 6219825"/>
              <a:gd name="connsiteY188" fmla="*/ 4495800 h 6934200"/>
              <a:gd name="connsiteX189" fmla="*/ 5734050 w 6219825"/>
              <a:gd name="connsiteY189" fmla="*/ 4524375 h 6934200"/>
              <a:gd name="connsiteX190" fmla="*/ 5753100 w 6219825"/>
              <a:gd name="connsiteY190" fmla="*/ 4562475 h 6934200"/>
              <a:gd name="connsiteX191" fmla="*/ 5772150 w 6219825"/>
              <a:gd name="connsiteY191" fmla="*/ 4619625 h 6934200"/>
              <a:gd name="connsiteX192" fmla="*/ 5781675 w 6219825"/>
              <a:gd name="connsiteY192" fmla="*/ 4648200 h 6934200"/>
              <a:gd name="connsiteX193" fmla="*/ 5791200 w 6219825"/>
              <a:gd name="connsiteY193" fmla="*/ 4676775 h 6934200"/>
              <a:gd name="connsiteX194" fmla="*/ 5810250 w 6219825"/>
              <a:gd name="connsiteY194" fmla="*/ 5029200 h 6934200"/>
              <a:gd name="connsiteX195" fmla="*/ 5819775 w 6219825"/>
              <a:gd name="connsiteY195" fmla="*/ 5095875 h 6934200"/>
              <a:gd name="connsiteX196" fmla="*/ 5829300 w 6219825"/>
              <a:gd name="connsiteY196" fmla="*/ 5229225 h 6934200"/>
              <a:gd name="connsiteX197" fmla="*/ 5848350 w 6219825"/>
              <a:gd name="connsiteY197" fmla="*/ 5353050 h 6934200"/>
              <a:gd name="connsiteX198" fmla="*/ 5867400 w 6219825"/>
              <a:gd name="connsiteY198" fmla="*/ 5448300 h 6934200"/>
              <a:gd name="connsiteX199" fmla="*/ 5886450 w 6219825"/>
              <a:gd name="connsiteY199" fmla="*/ 5686425 h 6934200"/>
              <a:gd name="connsiteX200" fmla="*/ 5895975 w 6219825"/>
              <a:gd name="connsiteY200" fmla="*/ 5772150 h 6934200"/>
              <a:gd name="connsiteX201" fmla="*/ 5905500 w 6219825"/>
              <a:gd name="connsiteY201" fmla="*/ 6600825 h 6934200"/>
              <a:gd name="connsiteX202" fmla="*/ 5934075 w 6219825"/>
              <a:gd name="connsiteY202" fmla="*/ 6686550 h 6934200"/>
              <a:gd name="connsiteX203" fmla="*/ 5962650 w 6219825"/>
              <a:gd name="connsiteY203" fmla="*/ 6781800 h 6934200"/>
              <a:gd name="connsiteX204" fmla="*/ 5972175 w 6219825"/>
              <a:gd name="connsiteY204" fmla="*/ 6810375 h 6934200"/>
              <a:gd name="connsiteX205" fmla="*/ 5981700 w 6219825"/>
              <a:gd name="connsiteY205" fmla="*/ 6838950 h 6934200"/>
              <a:gd name="connsiteX206" fmla="*/ 6000750 w 6219825"/>
              <a:gd name="connsiteY206" fmla="*/ 6867525 h 6934200"/>
              <a:gd name="connsiteX207" fmla="*/ 6048375 w 6219825"/>
              <a:gd name="connsiteY207" fmla="*/ 6934200 h 6934200"/>
              <a:gd name="connsiteX208" fmla="*/ 6153150 w 6219825"/>
              <a:gd name="connsiteY208" fmla="*/ 6924675 h 6934200"/>
              <a:gd name="connsiteX209" fmla="*/ 6172200 w 6219825"/>
              <a:gd name="connsiteY209" fmla="*/ 6886575 h 6934200"/>
              <a:gd name="connsiteX210" fmla="*/ 6191250 w 6219825"/>
              <a:gd name="connsiteY210" fmla="*/ 5934075 h 6934200"/>
              <a:gd name="connsiteX211" fmla="*/ 6219825 w 6219825"/>
              <a:gd name="connsiteY211" fmla="*/ 2743200 h 6934200"/>
              <a:gd name="connsiteX212" fmla="*/ 6210300 w 6219825"/>
              <a:gd name="connsiteY212" fmla="*/ 228600 h 6934200"/>
              <a:gd name="connsiteX213" fmla="*/ 6181725 w 6219825"/>
              <a:gd name="connsiteY213" fmla="*/ 104775 h 6934200"/>
              <a:gd name="connsiteX214" fmla="*/ 6172200 w 6219825"/>
              <a:gd name="connsiteY214" fmla="*/ 47625 h 6934200"/>
              <a:gd name="connsiteX215" fmla="*/ 6096000 w 6219825"/>
              <a:gd name="connsiteY21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419475 w 6219825"/>
              <a:gd name="connsiteY161" fmla="*/ 3486150 h 6934200"/>
              <a:gd name="connsiteX162" fmla="*/ 3514725 w 6219825"/>
              <a:gd name="connsiteY162" fmla="*/ 3514725 h 6934200"/>
              <a:gd name="connsiteX163" fmla="*/ 3676650 w 6219825"/>
              <a:gd name="connsiteY163" fmla="*/ 3562350 h 6934200"/>
              <a:gd name="connsiteX164" fmla="*/ 3876675 w 6219825"/>
              <a:gd name="connsiteY164" fmla="*/ 3581400 h 6934200"/>
              <a:gd name="connsiteX165" fmla="*/ 4038600 w 6219825"/>
              <a:gd name="connsiteY165" fmla="*/ 3600450 h 6934200"/>
              <a:gd name="connsiteX166" fmla="*/ 4391025 w 6219825"/>
              <a:gd name="connsiteY166" fmla="*/ 3609975 h 6934200"/>
              <a:gd name="connsiteX167" fmla="*/ 4533900 w 6219825"/>
              <a:gd name="connsiteY167" fmla="*/ 3657600 h 6934200"/>
              <a:gd name="connsiteX168" fmla="*/ 4762500 w 6219825"/>
              <a:gd name="connsiteY168" fmla="*/ 3743325 h 6934200"/>
              <a:gd name="connsiteX169" fmla="*/ 4991100 w 6219825"/>
              <a:gd name="connsiteY169" fmla="*/ 3762375 h 6934200"/>
              <a:gd name="connsiteX170" fmla="*/ 5076825 w 6219825"/>
              <a:gd name="connsiteY170" fmla="*/ 3790950 h 6934200"/>
              <a:gd name="connsiteX171" fmla="*/ 5200650 w 6219825"/>
              <a:gd name="connsiteY171" fmla="*/ 3838575 h 6934200"/>
              <a:gd name="connsiteX172" fmla="*/ 5257800 w 6219825"/>
              <a:gd name="connsiteY172" fmla="*/ 3886200 h 6934200"/>
              <a:gd name="connsiteX173" fmla="*/ 5295900 w 6219825"/>
              <a:gd name="connsiteY173" fmla="*/ 3943350 h 6934200"/>
              <a:gd name="connsiteX174" fmla="*/ 5334000 w 6219825"/>
              <a:gd name="connsiteY174" fmla="*/ 3981450 h 6934200"/>
              <a:gd name="connsiteX175" fmla="*/ 5343525 w 6219825"/>
              <a:gd name="connsiteY175" fmla="*/ 4010025 h 6934200"/>
              <a:gd name="connsiteX176" fmla="*/ 5410200 w 6219825"/>
              <a:gd name="connsiteY176" fmla="*/ 4067175 h 6934200"/>
              <a:gd name="connsiteX177" fmla="*/ 5438775 w 6219825"/>
              <a:gd name="connsiteY177" fmla="*/ 4076700 h 6934200"/>
              <a:gd name="connsiteX178" fmla="*/ 5495925 w 6219825"/>
              <a:gd name="connsiteY178" fmla="*/ 4133850 h 6934200"/>
              <a:gd name="connsiteX179" fmla="*/ 5562600 w 6219825"/>
              <a:gd name="connsiteY179" fmla="*/ 4171950 h 6934200"/>
              <a:gd name="connsiteX180" fmla="*/ 5591175 w 6219825"/>
              <a:gd name="connsiteY180" fmla="*/ 4229100 h 6934200"/>
              <a:gd name="connsiteX181" fmla="*/ 5600700 w 6219825"/>
              <a:gd name="connsiteY181" fmla="*/ 4257675 h 6934200"/>
              <a:gd name="connsiteX182" fmla="*/ 5619750 w 6219825"/>
              <a:gd name="connsiteY182" fmla="*/ 4295775 h 6934200"/>
              <a:gd name="connsiteX183" fmla="*/ 5629275 w 6219825"/>
              <a:gd name="connsiteY183" fmla="*/ 4333875 h 6934200"/>
              <a:gd name="connsiteX184" fmla="*/ 5648325 w 6219825"/>
              <a:gd name="connsiteY184" fmla="*/ 4362450 h 6934200"/>
              <a:gd name="connsiteX185" fmla="*/ 5657850 w 6219825"/>
              <a:gd name="connsiteY185" fmla="*/ 4391025 h 6934200"/>
              <a:gd name="connsiteX186" fmla="*/ 5695950 w 6219825"/>
              <a:gd name="connsiteY186" fmla="*/ 4448175 h 6934200"/>
              <a:gd name="connsiteX187" fmla="*/ 5705475 w 6219825"/>
              <a:gd name="connsiteY187" fmla="*/ 4495800 h 6934200"/>
              <a:gd name="connsiteX188" fmla="*/ 5734050 w 6219825"/>
              <a:gd name="connsiteY188" fmla="*/ 4524375 h 6934200"/>
              <a:gd name="connsiteX189" fmla="*/ 5753100 w 6219825"/>
              <a:gd name="connsiteY189" fmla="*/ 4562475 h 6934200"/>
              <a:gd name="connsiteX190" fmla="*/ 5772150 w 6219825"/>
              <a:gd name="connsiteY190" fmla="*/ 4619625 h 6934200"/>
              <a:gd name="connsiteX191" fmla="*/ 5781675 w 6219825"/>
              <a:gd name="connsiteY191" fmla="*/ 4648200 h 6934200"/>
              <a:gd name="connsiteX192" fmla="*/ 5791200 w 6219825"/>
              <a:gd name="connsiteY192" fmla="*/ 4676775 h 6934200"/>
              <a:gd name="connsiteX193" fmla="*/ 5810250 w 6219825"/>
              <a:gd name="connsiteY193" fmla="*/ 5029200 h 6934200"/>
              <a:gd name="connsiteX194" fmla="*/ 5819775 w 6219825"/>
              <a:gd name="connsiteY194" fmla="*/ 5095875 h 6934200"/>
              <a:gd name="connsiteX195" fmla="*/ 5829300 w 6219825"/>
              <a:gd name="connsiteY195" fmla="*/ 5229225 h 6934200"/>
              <a:gd name="connsiteX196" fmla="*/ 5848350 w 6219825"/>
              <a:gd name="connsiteY196" fmla="*/ 5353050 h 6934200"/>
              <a:gd name="connsiteX197" fmla="*/ 5867400 w 6219825"/>
              <a:gd name="connsiteY197" fmla="*/ 5448300 h 6934200"/>
              <a:gd name="connsiteX198" fmla="*/ 5886450 w 6219825"/>
              <a:gd name="connsiteY198" fmla="*/ 5686425 h 6934200"/>
              <a:gd name="connsiteX199" fmla="*/ 5895975 w 6219825"/>
              <a:gd name="connsiteY199" fmla="*/ 5772150 h 6934200"/>
              <a:gd name="connsiteX200" fmla="*/ 5905500 w 6219825"/>
              <a:gd name="connsiteY200" fmla="*/ 6600825 h 6934200"/>
              <a:gd name="connsiteX201" fmla="*/ 5934075 w 6219825"/>
              <a:gd name="connsiteY201" fmla="*/ 6686550 h 6934200"/>
              <a:gd name="connsiteX202" fmla="*/ 5962650 w 6219825"/>
              <a:gd name="connsiteY202" fmla="*/ 6781800 h 6934200"/>
              <a:gd name="connsiteX203" fmla="*/ 5972175 w 6219825"/>
              <a:gd name="connsiteY203" fmla="*/ 6810375 h 6934200"/>
              <a:gd name="connsiteX204" fmla="*/ 5981700 w 6219825"/>
              <a:gd name="connsiteY204" fmla="*/ 6838950 h 6934200"/>
              <a:gd name="connsiteX205" fmla="*/ 6000750 w 6219825"/>
              <a:gd name="connsiteY205" fmla="*/ 6867525 h 6934200"/>
              <a:gd name="connsiteX206" fmla="*/ 6048375 w 6219825"/>
              <a:gd name="connsiteY206" fmla="*/ 6934200 h 6934200"/>
              <a:gd name="connsiteX207" fmla="*/ 6153150 w 6219825"/>
              <a:gd name="connsiteY207" fmla="*/ 6924675 h 6934200"/>
              <a:gd name="connsiteX208" fmla="*/ 6172200 w 6219825"/>
              <a:gd name="connsiteY208" fmla="*/ 6886575 h 6934200"/>
              <a:gd name="connsiteX209" fmla="*/ 6191250 w 6219825"/>
              <a:gd name="connsiteY209" fmla="*/ 5934075 h 6934200"/>
              <a:gd name="connsiteX210" fmla="*/ 6219825 w 6219825"/>
              <a:gd name="connsiteY210" fmla="*/ 2743200 h 6934200"/>
              <a:gd name="connsiteX211" fmla="*/ 6210300 w 6219825"/>
              <a:gd name="connsiteY211" fmla="*/ 228600 h 6934200"/>
              <a:gd name="connsiteX212" fmla="*/ 6181725 w 6219825"/>
              <a:gd name="connsiteY212" fmla="*/ 104775 h 6934200"/>
              <a:gd name="connsiteX213" fmla="*/ 6172200 w 6219825"/>
              <a:gd name="connsiteY213" fmla="*/ 47625 h 6934200"/>
              <a:gd name="connsiteX214" fmla="*/ 6096000 w 6219825"/>
              <a:gd name="connsiteY21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2762250 w 6219825"/>
              <a:gd name="connsiteY158" fmla="*/ 3448050 h 6934200"/>
              <a:gd name="connsiteX159" fmla="*/ 3209925 w 6219825"/>
              <a:gd name="connsiteY159" fmla="*/ 3457575 h 6934200"/>
              <a:gd name="connsiteX160" fmla="*/ 3419475 w 6219825"/>
              <a:gd name="connsiteY160" fmla="*/ 3486150 h 6934200"/>
              <a:gd name="connsiteX161" fmla="*/ 3514725 w 6219825"/>
              <a:gd name="connsiteY161" fmla="*/ 3514725 h 6934200"/>
              <a:gd name="connsiteX162" fmla="*/ 3676650 w 6219825"/>
              <a:gd name="connsiteY162" fmla="*/ 3562350 h 6934200"/>
              <a:gd name="connsiteX163" fmla="*/ 3876675 w 6219825"/>
              <a:gd name="connsiteY163" fmla="*/ 3581400 h 6934200"/>
              <a:gd name="connsiteX164" fmla="*/ 4038600 w 6219825"/>
              <a:gd name="connsiteY164" fmla="*/ 3600450 h 6934200"/>
              <a:gd name="connsiteX165" fmla="*/ 4391025 w 6219825"/>
              <a:gd name="connsiteY165" fmla="*/ 3609975 h 6934200"/>
              <a:gd name="connsiteX166" fmla="*/ 4533900 w 6219825"/>
              <a:gd name="connsiteY166" fmla="*/ 3657600 h 6934200"/>
              <a:gd name="connsiteX167" fmla="*/ 4762500 w 6219825"/>
              <a:gd name="connsiteY167" fmla="*/ 3743325 h 6934200"/>
              <a:gd name="connsiteX168" fmla="*/ 4991100 w 6219825"/>
              <a:gd name="connsiteY168" fmla="*/ 3762375 h 6934200"/>
              <a:gd name="connsiteX169" fmla="*/ 5076825 w 6219825"/>
              <a:gd name="connsiteY169" fmla="*/ 3790950 h 6934200"/>
              <a:gd name="connsiteX170" fmla="*/ 5200650 w 6219825"/>
              <a:gd name="connsiteY170" fmla="*/ 3838575 h 6934200"/>
              <a:gd name="connsiteX171" fmla="*/ 5257800 w 6219825"/>
              <a:gd name="connsiteY171" fmla="*/ 3886200 h 6934200"/>
              <a:gd name="connsiteX172" fmla="*/ 5295900 w 6219825"/>
              <a:gd name="connsiteY172" fmla="*/ 3943350 h 6934200"/>
              <a:gd name="connsiteX173" fmla="*/ 5334000 w 6219825"/>
              <a:gd name="connsiteY173" fmla="*/ 3981450 h 6934200"/>
              <a:gd name="connsiteX174" fmla="*/ 5343525 w 6219825"/>
              <a:gd name="connsiteY174" fmla="*/ 4010025 h 6934200"/>
              <a:gd name="connsiteX175" fmla="*/ 5410200 w 6219825"/>
              <a:gd name="connsiteY175" fmla="*/ 4067175 h 6934200"/>
              <a:gd name="connsiteX176" fmla="*/ 5438775 w 6219825"/>
              <a:gd name="connsiteY176" fmla="*/ 4076700 h 6934200"/>
              <a:gd name="connsiteX177" fmla="*/ 5495925 w 6219825"/>
              <a:gd name="connsiteY177" fmla="*/ 4133850 h 6934200"/>
              <a:gd name="connsiteX178" fmla="*/ 5562600 w 6219825"/>
              <a:gd name="connsiteY178" fmla="*/ 4171950 h 6934200"/>
              <a:gd name="connsiteX179" fmla="*/ 5591175 w 6219825"/>
              <a:gd name="connsiteY179" fmla="*/ 4229100 h 6934200"/>
              <a:gd name="connsiteX180" fmla="*/ 5600700 w 6219825"/>
              <a:gd name="connsiteY180" fmla="*/ 4257675 h 6934200"/>
              <a:gd name="connsiteX181" fmla="*/ 5619750 w 6219825"/>
              <a:gd name="connsiteY181" fmla="*/ 4295775 h 6934200"/>
              <a:gd name="connsiteX182" fmla="*/ 5629275 w 6219825"/>
              <a:gd name="connsiteY182" fmla="*/ 4333875 h 6934200"/>
              <a:gd name="connsiteX183" fmla="*/ 5648325 w 6219825"/>
              <a:gd name="connsiteY183" fmla="*/ 4362450 h 6934200"/>
              <a:gd name="connsiteX184" fmla="*/ 5657850 w 6219825"/>
              <a:gd name="connsiteY184" fmla="*/ 4391025 h 6934200"/>
              <a:gd name="connsiteX185" fmla="*/ 5695950 w 6219825"/>
              <a:gd name="connsiteY185" fmla="*/ 4448175 h 6934200"/>
              <a:gd name="connsiteX186" fmla="*/ 5705475 w 6219825"/>
              <a:gd name="connsiteY186" fmla="*/ 4495800 h 6934200"/>
              <a:gd name="connsiteX187" fmla="*/ 5734050 w 6219825"/>
              <a:gd name="connsiteY187" fmla="*/ 4524375 h 6934200"/>
              <a:gd name="connsiteX188" fmla="*/ 5753100 w 6219825"/>
              <a:gd name="connsiteY188" fmla="*/ 4562475 h 6934200"/>
              <a:gd name="connsiteX189" fmla="*/ 5772150 w 6219825"/>
              <a:gd name="connsiteY189" fmla="*/ 4619625 h 6934200"/>
              <a:gd name="connsiteX190" fmla="*/ 5781675 w 6219825"/>
              <a:gd name="connsiteY190" fmla="*/ 4648200 h 6934200"/>
              <a:gd name="connsiteX191" fmla="*/ 5791200 w 6219825"/>
              <a:gd name="connsiteY191" fmla="*/ 4676775 h 6934200"/>
              <a:gd name="connsiteX192" fmla="*/ 5810250 w 6219825"/>
              <a:gd name="connsiteY192" fmla="*/ 5029200 h 6934200"/>
              <a:gd name="connsiteX193" fmla="*/ 5819775 w 6219825"/>
              <a:gd name="connsiteY193" fmla="*/ 5095875 h 6934200"/>
              <a:gd name="connsiteX194" fmla="*/ 5829300 w 6219825"/>
              <a:gd name="connsiteY194" fmla="*/ 5229225 h 6934200"/>
              <a:gd name="connsiteX195" fmla="*/ 5848350 w 6219825"/>
              <a:gd name="connsiteY195" fmla="*/ 5353050 h 6934200"/>
              <a:gd name="connsiteX196" fmla="*/ 5867400 w 6219825"/>
              <a:gd name="connsiteY196" fmla="*/ 5448300 h 6934200"/>
              <a:gd name="connsiteX197" fmla="*/ 5886450 w 6219825"/>
              <a:gd name="connsiteY197" fmla="*/ 5686425 h 6934200"/>
              <a:gd name="connsiteX198" fmla="*/ 5895975 w 6219825"/>
              <a:gd name="connsiteY198" fmla="*/ 5772150 h 6934200"/>
              <a:gd name="connsiteX199" fmla="*/ 5905500 w 6219825"/>
              <a:gd name="connsiteY199" fmla="*/ 6600825 h 6934200"/>
              <a:gd name="connsiteX200" fmla="*/ 5934075 w 6219825"/>
              <a:gd name="connsiteY200" fmla="*/ 6686550 h 6934200"/>
              <a:gd name="connsiteX201" fmla="*/ 5962650 w 6219825"/>
              <a:gd name="connsiteY201" fmla="*/ 6781800 h 6934200"/>
              <a:gd name="connsiteX202" fmla="*/ 5972175 w 6219825"/>
              <a:gd name="connsiteY202" fmla="*/ 6810375 h 6934200"/>
              <a:gd name="connsiteX203" fmla="*/ 5981700 w 6219825"/>
              <a:gd name="connsiteY203" fmla="*/ 6838950 h 6934200"/>
              <a:gd name="connsiteX204" fmla="*/ 6000750 w 6219825"/>
              <a:gd name="connsiteY204" fmla="*/ 6867525 h 6934200"/>
              <a:gd name="connsiteX205" fmla="*/ 6048375 w 6219825"/>
              <a:gd name="connsiteY205" fmla="*/ 6934200 h 6934200"/>
              <a:gd name="connsiteX206" fmla="*/ 6153150 w 6219825"/>
              <a:gd name="connsiteY206" fmla="*/ 6924675 h 6934200"/>
              <a:gd name="connsiteX207" fmla="*/ 6172200 w 6219825"/>
              <a:gd name="connsiteY207" fmla="*/ 6886575 h 6934200"/>
              <a:gd name="connsiteX208" fmla="*/ 6191250 w 6219825"/>
              <a:gd name="connsiteY208" fmla="*/ 5934075 h 6934200"/>
              <a:gd name="connsiteX209" fmla="*/ 6219825 w 6219825"/>
              <a:gd name="connsiteY209" fmla="*/ 2743200 h 6934200"/>
              <a:gd name="connsiteX210" fmla="*/ 6210300 w 6219825"/>
              <a:gd name="connsiteY210" fmla="*/ 228600 h 6934200"/>
              <a:gd name="connsiteX211" fmla="*/ 6181725 w 6219825"/>
              <a:gd name="connsiteY211" fmla="*/ 104775 h 6934200"/>
              <a:gd name="connsiteX212" fmla="*/ 6172200 w 6219825"/>
              <a:gd name="connsiteY212" fmla="*/ 47625 h 6934200"/>
              <a:gd name="connsiteX213" fmla="*/ 6096000 w 6219825"/>
              <a:gd name="connsiteY21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514725 w 6219825"/>
              <a:gd name="connsiteY160" fmla="*/ 3514725 h 6934200"/>
              <a:gd name="connsiteX161" fmla="*/ 3676650 w 6219825"/>
              <a:gd name="connsiteY161" fmla="*/ 3562350 h 6934200"/>
              <a:gd name="connsiteX162" fmla="*/ 3876675 w 6219825"/>
              <a:gd name="connsiteY162" fmla="*/ 3581400 h 6934200"/>
              <a:gd name="connsiteX163" fmla="*/ 4038600 w 6219825"/>
              <a:gd name="connsiteY163" fmla="*/ 3600450 h 6934200"/>
              <a:gd name="connsiteX164" fmla="*/ 4391025 w 6219825"/>
              <a:gd name="connsiteY164" fmla="*/ 3609975 h 6934200"/>
              <a:gd name="connsiteX165" fmla="*/ 4533900 w 6219825"/>
              <a:gd name="connsiteY165" fmla="*/ 3657600 h 6934200"/>
              <a:gd name="connsiteX166" fmla="*/ 4762500 w 6219825"/>
              <a:gd name="connsiteY166" fmla="*/ 3743325 h 6934200"/>
              <a:gd name="connsiteX167" fmla="*/ 4991100 w 6219825"/>
              <a:gd name="connsiteY167" fmla="*/ 3762375 h 6934200"/>
              <a:gd name="connsiteX168" fmla="*/ 5076825 w 6219825"/>
              <a:gd name="connsiteY168" fmla="*/ 3790950 h 6934200"/>
              <a:gd name="connsiteX169" fmla="*/ 5200650 w 6219825"/>
              <a:gd name="connsiteY169" fmla="*/ 3838575 h 6934200"/>
              <a:gd name="connsiteX170" fmla="*/ 5257800 w 6219825"/>
              <a:gd name="connsiteY170" fmla="*/ 3886200 h 6934200"/>
              <a:gd name="connsiteX171" fmla="*/ 5295900 w 6219825"/>
              <a:gd name="connsiteY171" fmla="*/ 3943350 h 6934200"/>
              <a:gd name="connsiteX172" fmla="*/ 5334000 w 6219825"/>
              <a:gd name="connsiteY172" fmla="*/ 3981450 h 6934200"/>
              <a:gd name="connsiteX173" fmla="*/ 5343525 w 6219825"/>
              <a:gd name="connsiteY173" fmla="*/ 4010025 h 6934200"/>
              <a:gd name="connsiteX174" fmla="*/ 5410200 w 6219825"/>
              <a:gd name="connsiteY174" fmla="*/ 4067175 h 6934200"/>
              <a:gd name="connsiteX175" fmla="*/ 5438775 w 6219825"/>
              <a:gd name="connsiteY175" fmla="*/ 4076700 h 6934200"/>
              <a:gd name="connsiteX176" fmla="*/ 5495925 w 6219825"/>
              <a:gd name="connsiteY176" fmla="*/ 4133850 h 6934200"/>
              <a:gd name="connsiteX177" fmla="*/ 5562600 w 6219825"/>
              <a:gd name="connsiteY177" fmla="*/ 4171950 h 6934200"/>
              <a:gd name="connsiteX178" fmla="*/ 5591175 w 6219825"/>
              <a:gd name="connsiteY178" fmla="*/ 4229100 h 6934200"/>
              <a:gd name="connsiteX179" fmla="*/ 5600700 w 6219825"/>
              <a:gd name="connsiteY179" fmla="*/ 4257675 h 6934200"/>
              <a:gd name="connsiteX180" fmla="*/ 5619750 w 6219825"/>
              <a:gd name="connsiteY180" fmla="*/ 4295775 h 6934200"/>
              <a:gd name="connsiteX181" fmla="*/ 5629275 w 6219825"/>
              <a:gd name="connsiteY181" fmla="*/ 4333875 h 6934200"/>
              <a:gd name="connsiteX182" fmla="*/ 5648325 w 6219825"/>
              <a:gd name="connsiteY182" fmla="*/ 4362450 h 6934200"/>
              <a:gd name="connsiteX183" fmla="*/ 5657850 w 6219825"/>
              <a:gd name="connsiteY183" fmla="*/ 4391025 h 6934200"/>
              <a:gd name="connsiteX184" fmla="*/ 5695950 w 6219825"/>
              <a:gd name="connsiteY184" fmla="*/ 4448175 h 6934200"/>
              <a:gd name="connsiteX185" fmla="*/ 5705475 w 6219825"/>
              <a:gd name="connsiteY185" fmla="*/ 4495800 h 6934200"/>
              <a:gd name="connsiteX186" fmla="*/ 5734050 w 6219825"/>
              <a:gd name="connsiteY186" fmla="*/ 4524375 h 6934200"/>
              <a:gd name="connsiteX187" fmla="*/ 5753100 w 6219825"/>
              <a:gd name="connsiteY187" fmla="*/ 4562475 h 6934200"/>
              <a:gd name="connsiteX188" fmla="*/ 5772150 w 6219825"/>
              <a:gd name="connsiteY188" fmla="*/ 4619625 h 6934200"/>
              <a:gd name="connsiteX189" fmla="*/ 5781675 w 6219825"/>
              <a:gd name="connsiteY189" fmla="*/ 4648200 h 6934200"/>
              <a:gd name="connsiteX190" fmla="*/ 5791200 w 6219825"/>
              <a:gd name="connsiteY190" fmla="*/ 4676775 h 6934200"/>
              <a:gd name="connsiteX191" fmla="*/ 5810250 w 6219825"/>
              <a:gd name="connsiteY191" fmla="*/ 5029200 h 6934200"/>
              <a:gd name="connsiteX192" fmla="*/ 5819775 w 6219825"/>
              <a:gd name="connsiteY192" fmla="*/ 5095875 h 6934200"/>
              <a:gd name="connsiteX193" fmla="*/ 5829300 w 6219825"/>
              <a:gd name="connsiteY193" fmla="*/ 5229225 h 6934200"/>
              <a:gd name="connsiteX194" fmla="*/ 5848350 w 6219825"/>
              <a:gd name="connsiteY194" fmla="*/ 5353050 h 6934200"/>
              <a:gd name="connsiteX195" fmla="*/ 5867400 w 6219825"/>
              <a:gd name="connsiteY195" fmla="*/ 5448300 h 6934200"/>
              <a:gd name="connsiteX196" fmla="*/ 5886450 w 6219825"/>
              <a:gd name="connsiteY196" fmla="*/ 5686425 h 6934200"/>
              <a:gd name="connsiteX197" fmla="*/ 5895975 w 6219825"/>
              <a:gd name="connsiteY197" fmla="*/ 5772150 h 6934200"/>
              <a:gd name="connsiteX198" fmla="*/ 5905500 w 6219825"/>
              <a:gd name="connsiteY198" fmla="*/ 6600825 h 6934200"/>
              <a:gd name="connsiteX199" fmla="*/ 5934075 w 6219825"/>
              <a:gd name="connsiteY199" fmla="*/ 6686550 h 6934200"/>
              <a:gd name="connsiteX200" fmla="*/ 5962650 w 6219825"/>
              <a:gd name="connsiteY200" fmla="*/ 6781800 h 6934200"/>
              <a:gd name="connsiteX201" fmla="*/ 5972175 w 6219825"/>
              <a:gd name="connsiteY201" fmla="*/ 6810375 h 6934200"/>
              <a:gd name="connsiteX202" fmla="*/ 5981700 w 6219825"/>
              <a:gd name="connsiteY202" fmla="*/ 6838950 h 6934200"/>
              <a:gd name="connsiteX203" fmla="*/ 6000750 w 6219825"/>
              <a:gd name="connsiteY203" fmla="*/ 6867525 h 6934200"/>
              <a:gd name="connsiteX204" fmla="*/ 6048375 w 6219825"/>
              <a:gd name="connsiteY204" fmla="*/ 6934200 h 6934200"/>
              <a:gd name="connsiteX205" fmla="*/ 6153150 w 6219825"/>
              <a:gd name="connsiteY205" fmla="*/ 6924675 h 6934200"/>
              <a:gd name="connsiteX206" fmla="*/ 6172200 w 6219825"/>
              <a:gd name="connsiteY206" fmla="*/ 6886575 h 6934200"/>
              <a:gd name="connsiteX207" fmla="*/ 6191250 w 6219825"/>
              <a:gd name="connsiteY207" fmla="*/ 5934075 h 6934200"/>
              <a:gd name="connsiteX208" fmla="*/ 6219825 w 6219825"/>
              <a:gd name="connsiteY208" fmla="*/ 2743200 h 6934200"/>
              <a:gd name="connsiteX209" fmla="*/ 6210300 w 6219825"/>
              <a:gd name="connsiteY209" fmla="*/ 228600 h 6934200"/>
              <a:gd name="connsiteX210" fmla="*/ 6181725 w 6219825"/>
              <a:gd name="connsiteY210" fmla="*/ 104775 h 6934200"/>
              <a:gd name="connsiteX211" fmla="*/ 6172200 w 6219825"/>
              <a:gd name="connsiteY211" fmla="*/ 47625 h 6934200"/>
              <a:gd name="connsiteX212" fmla="*/ 6096000 w 6219825"/>
              <a:gd name="connsiteY21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295900 w 6219825"/>
              <a:gd name="connsiteY169" fmla="*/ 3943350 h 6934200"/>
              <a:gd name="connsiteX170" fmla="*/ 5334000 w 6219825"/>
              <a:gd name="connsiteY170" fmla="*/ 3981450 h 6934200"/>
              <a:gd name="connsiteX171" fmla="*/ 5343525 w 6219825"/>
              <a:gd name="connsiteY171" fmla="*/ 4010025 h 6934200"/>
              <a:gd name="connsiteX172" fmla="*/ 5410200 w 6219825"/>
              <a:gd name="connsiteY172" fmla="*/ 4067175 h 6934200"/>
              <a:gd name="connsiteX173" fmla="*/ 5438775 w 6219825"/>
              <a:gd name="connsiteY173" fmla="*/ 4076700 h 6934200"/>
              <a:gd name="connsiteX174" fmla="*/ 5495925 w 6219825"/>
              <a:gd name="connsiteY174" fmla="*/ 4133850 h 6934200"/>
              <a:gd name="connsiteX175" fmla="*/ 5562600 w 6219825"/>
              <a:gd name="connsiteY175" fmla="*/ 4171950 h 6934200"/>
              <a:gd name="connsiteX176" fmla="*/ 5591175 w 6219825"/>
              <a:gd name="connsiteY176" fmla="*/ 4229100 h 6934200"/>
              <a:gd name="connsiteX177" fmla="*/ 5600700 w 6219825"/>
              <a:gd name="connsiteY177" fmla="*/ 4257675 h 6934200"/>
              <a:gd name="connsiteX178" fmla="*/ 5619750 w 6219825"/>
              <a:gd name="connsiteY178" fmla="*/ 4295775 h 6934200"/>
              <a:gd name="connsiteX179" fmla="*/ 5629275 w 6219825"/>
              <a:gd name="connsiteY179" fmla="*/ 4333875 h 6934200"/>
              <a:gd name="connsiteX180" fmla="*/ 5648325 w 6219825"/>
              <a:gd name="connsiteY180" fmla="*/ 4362450 h 6934200"/>
              <a:gd name="connsiteX181" fmla="*/ 5657850 w 6219825"/>
              <a:gd name="connsiteY181" fmla="*/ 4391025 h 6934200"/>
              <a:gd name="connsiteX182" fmla="*/ 5695950 w 6219825"/>
              <a:gd name="connsiteY182" fmla="*/ 4448175 h 6934200"/>
              <a:gd name="connsiteX183" fmla="*/ 5705475 w 6219825"/>
              <a:gd name="connsiteY183" fmla="*/ 4495800 h 6934200"/>
              <a:gd name="connsiteX184" fmla="*/ 5734050 w 6219825"/>
              <a:gd name="connsiteY184" fmla="*/ 4524375 h 6934200"/>
              <a:gd name="connsiteX185" fmla="*/ 5753100 w 6219825"/>
              <a:gd name="connsiteY185" fmla="*/ 4562475 h 6934200"/>
              <a:gd name="connsiteX186" fmla="*/ 5772150 w 6219825"/>
              <a:gd name="connsiteY186" fmla="*/ 4619625 h 6934200"/>
              <a:gd name="connsiteX187" fmla="*/ 5781675 w 6219825"/>
              <a:gd name="connsiteY187" fmla="*/ 4648200 h 6934200"/>
              <a:gd name="connsiteX188" fmla="*/ 5791200 w 6219825"/>
              <a:gd name="connsiteY188" fmla="*/ 4676775 h 6934200"/>
              <a:gd name="connsiteX189" fmla="*/ 5810250 w 6219825"/>
              <a:gd name="connsiteY189" fmla="*/ 5029200 h 6934200"/>
              <a:gd name="connsiteX190" fmla="*/ 5819775 w 6219825"/>
              <a:gd name="connsiteY190" fmla="*/ 5095875 h 6934200"/>
              <a:gd name="connsiteX191" fmla="*/ 5829300 w 6219825"/>
              <a:gd name="connsiteY191" fmla="*/ 5229225 h 6934200"/>
              <a:gd name="connsiteX192" fmla="*/ 5848350 w 6219825"/>
              <a:gd name="connsiteY192" fmla="*/ 5353050 h 6934200"/>
              <a:gd name="connsiteX193" fmla="*/ 5867400 w 6219825"/>
              <a:gd name="connsiteY193" fmla="*/ 5448300 h 6934200"/>
              <a:gd name="connsiteX194" fmla="*/ 5886450 w 6219825"/>
              <a:gd name="connsiteY194" fmla="*/ 5686425 h 6934200"/>
              <a:gd name="connsiteX195" fmla="*/ 5895975 w 6219825"/>
              <a:gd name="connsiteY195" fmla="*/ 5772150 h 6934200"/>
              <a:gd name="connsiteX196" fmla="*/ 5905500 w 6219825"/>
              <a:gd name="connsiteY196" fmla="*/ 6600825 h 6934200"/>
              <a:gd name="connsiteX197" fmla="*/ 5934075 w 6219825"/>
              <a:gd name="connsiteY197" fmla="*/ 6686550 h 6934200"/>
              <a:gd name="connsiteX198" fmla="*/ 5962650 w 6219825"/>
              <a:gd name="connsiteY198" fmla="*/ 6781800 h 6934200"/>
              <a:gd name="connsiteX199" fmla="*/ 5972175 w 6219825"/>
              <a:gd name="connsiteY199" fmla="*/ 6810375 h 6934200"/>
              <a:gd name="connsiteX200" fmla="*/ 5981700 w 6219825"/>
              <a:gd name="connsiteY200" fmla="*/ 6838950 h 6934200"/>
              <a:gd name="connsiteX201" fmla="*/ 6000750 w 6219825"/>
              <a:gd name="connsiteY201" fmla="*/ 6867525 h 6934200"/>
              <a:gd name="connsiteX202" fmla="*/ 6048375 w 6219825"/>
              <a:gd name="connsiteY202" fmla="*/ 6934200 h 6934200"/>
              <a:gd name="connsiteX203" fmla="*/ 6153150 w 6219825"/>
              <a:gd name="connsiteY203" fmla="*/ 6924675 h 6934200"/>
              <a:gd name="connsiteX204" fmla="*/ 6172200 w 6219825"/>
              <a:gd name="connsiteY204" fmla="*/ 6886575 h 6934200"/>
              <a:gd name="connsiteX205" fmla="*/ 6191250 w 6219825"/>
              <a:gd name="connsiteY205" fmla="*/ 5934075 h 6934200"/>
              <a:gd name="connsiteX206" fmla="*/ 6219825 w 6219825"/>
              <a:gd name="connsiteY206" fmla="*/ 2743200 h 6934200"/>
              <a:gd name="connsiteX207" fmla="*/ 6210300 w 6219825"/>
              <a:gd name="connsiteY207" fmla="*/ 228600 h 6934200"/>
              <a:gd name="connsiteX208" fmla="*/ 6181725 w 6219825"/>
              <a:gd name="connsiteY208" fmla="*/ 104775 h 6934200"/>
              <a:gd name="connsiteX209" fmla="*/ 6172200 w 6219825"/>
              <a:gd name="connsiteY209" fmla="*/ 47625 h 6934200"/>
              <a:gd name="connsiteX210" fmla="*/ 6096000 w 6219825"/>
              <a:gd name="connsiteY21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334000 w 6219825"/>
              <a:gd name="connsiteY169" fmla="*/ 3981450 h 6934200"/>
              <a:gd name="connsiteX170" fmla="*/ 5343525 w 6219825"/>
              <a:gd name="connsiteY170" fmla="*/ 4010025 h 6934200"/>
              <a:gd name="connsiteX171" fmla="*/ 5410200 w 6219825"/>
              <a:gd name="connsiteY171" fmla="*/ 4067175 h 6934200"/>
              <a:gd name="connsiteX172" fmla="*/ 5438775 w 6219825"/>
              <a:gd name="connsiteY172" fmla="*/ 4076700 h 6934200"/>
              <a:gd name="connsiteX173" fmla="*/ 5495925 w 6219825"/>
              <a:gd name="connsiteY173" fmla="*/ 4133850 h 6934200"/>
              <a:gd name="connsiteX174" fmla="*/ 5562600 w 6219825"/>
              <a:gd name="connsiteY174" fmla="*/ 4171950 h 6934200"/>
              <a:gd name="connsiteX175" fmla="*/ 5591175 w 6219825"/>
              <a:gd name="connsiteY175" fmla="*/ 4229100 h 6934200"/>
              <a:gd name="connsiteX176" fmla="*/ 5600700 w 6219825"/>
              <a:gd name="connsiteY176" fmla="*/ 4257675 h 6934200"/>
              <a:gd name="connsiteX177" fmla="*/ 5619750 w 6219825"/>
              <a:gd name="connsiteY177" fmla="*/ 4295775 h 6934200"/>
              <a:gd name="connsiteX178" fmla="*/ 5629275 w 6219825"/>
              <a:gd name="connsiteY178" fmla="*/ 4333875 h 6934200"/>
              <a:gd name="connsiteX179" fmla="*/ 5648325 w 6219825"/>
              <a:gd name="connsiteY179" fmla="*/ 4362450 h 6934200"/>
              <a:gd name="connsiteX180" fmla="*/ 5657850 w 6219825"/>
              <a:gd name="connsiteY180" fmla="*/ 4391025 h 6934200"/>
              <a:gd name="connsiteX181" fmla="*/ 5695950 w 6219825"/>
              <a:gd name="connsiteY181" fmla="*/ 4448175 h 6934200"/>
              <a:gd name="connsiteX182" fmla="*/ 5705475 w 6219825"/>
              <a:gd name="connsiteY182" fmla="*/ 4495800 h 6934200"/>
              <a:gd name="connsiteX183" fmla="*/ 5734050 w 6219825"/>
              <a:gd name="connsiteY183" fmla="*/ 4524375 h 6934200"/>
              <a:gd name="connsiteX184" fmla="*/ 5753100 w 6219825"/>
              <a:gd name="connsiteY184" fmla="*/ 4562475 h 6934200"/>
              <a:gd name="connsiteX185" fmla="*/ 5772150 w 6219825"/>
              <a:gd name="connsiteY185" fmla="*/ 4619625 h 6934200"/>
              <a:gd name="connsiteX186" fmla="*/ 5781675 w 6219825"/>
              <a:gd name="connsiteY186" fmla="*/ 4648200 h 6934200"/>
              <a:gd name="connsiteX187" fmla="*/ 5791200 w 6219825"/>
              <a:gd name="connsiteY187" fmla="*/ 4676775 h 6934200"/>
              <a:gd name="connsiteX188" fmla="*/ 5810250 w 6219825"/>
              <a:gd name="connsiteY188" fmla="*/ 5029200 h 6934200"/>
              <a:gd name="connsiteX189" fmla="*/ 5819775 w 6219825"/>
              <a:gd name="connsiteY189" fmla="*/ 5095875 h 6934200"/>
              <a:gd name="connsiteX190" fmla="*/ 5829300 w 6219825"/>
              <a:gd name="connsiteY190" fmla="*/ 5229225 h 6934200"/>
              <a:gd name="connsiteX191" fmla="*/ 5848350 w 6219825"/>
              <a:gd name="connsiteY191" fmla="*/ 5353050 h 6934200"/>
              <a:gd name="connsiteX192" fmla="*/ 5867400 w 6219825"/>
              <a:gd name="connsiteY192" fmla="*/ 5448300 h 6934200"/>
              <a:gd name="connsiteX193" fmla="*/ 5886450 w 6219825"/>
              <a:gd name="connsiteY193" fmla="*/ 5686425 h 6934200"/>
              <a:gd name="connsiteX194" fmla="*/ 5895975 w 6219825"/>
              <a:gd name="connsiteY194" fmla="*/ 5772150 h 6934200"/>
              <a:gd name="connsiteX195" fmla="*/ 5905500 w 6219825"/>
              <a:gd name="connsiteY195" fmla="*/ 6600825 h 6934200"/>
              <a:gd name="connsiteX196" fmla="*/ 5934075 w 6219825"/>
              <a:gd name="connsiteY196" fmla="*/ 6686550 h 6934200"/>
              <a:gd name="connsiteX197" fmla="*/ 5962650 w 6219825"/>
              <a:gd name="connsiteY197" fmla="*/ 6781800 h 6934200"/>
              <a:gd name="connsiteX198" fmla="*/ 5972175 w 6219825"/>
              <a:gd name="connsiteY198" fmla="*/ 6810375 h 6934200"/>
              <a:gd name="connsiteX199" fmla="*/ 5981700 w 6219825"/>
              <a:gd name="connsiteY199" fmla="*/ 6838950 h 6934200"/>
              <a:gd name="connsiteX200" fmla="*/ 6000750 w 6219825"/>
              <a:gd name="connsiteY200" fmla="*/ 6867525 h 6934200"/>
              <a:gd name="connsiteX201" fmla="*/ 6048375 w 6219825"/>
              <a:gd name="connsiteY201" fmla="*/ 6934200 h 6934200"/>
              <a:gd name="connsiteX202" fmla="*/ 6153150 w 6219825"/>
              <a:gd name="connsiteY202" fmla="*/ 6924675 h 6934200"/>
              <a:gd name="connsiteX203" fmla="*/ 6172200 w 6219825"/>
              <a:gd name="connsiteY203" fmla="*/ 6886575 h 6934200"/>
              <a:gd name="connsiteX204" fmla="*/ 6191250 w 6219825"/>
              <a:gd name="connsiteY204" fmla="*/ 5934075 h 6934200"/>
              <a:gd name="connsiteX205" fmla="*/ 6219825 w 6219825"/>
              <a:gd name="connsiteY205" fmla="*/ 2743200 h 6934200"/>
              <a:gd name="connsiteX206" fmla="*/ 6210300 w 6219825"/>
              <a:gd name="connsiteY206" fmla="*/ 228600 h 6934200"/>
              <a:gd name="connsiteX207" fmla="*/ 6181725 w 6219825"/>
              <a:gd name="connsiteY207" fmla="*/ 104775 h 6934200"/>
              <a:gd name="connsiteX208" fmla="*/ 6172200 w 6219825"/>
              <a:gd name="connsiteY208" fmla="*/ 47625 h 6934200"/>
              <a:gd name="connsiteX209" fmla="*/ 6096000 w 6219825"/>
              <a:gd name="connsiteY20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334000 w 6219825"/>
              <a:gd name="connsiteY168" fmla="*/ 3981450 h 6934200"/>
              <a:gd name="connsiteX169" fmla="*/ 5343525 w 6219825"/>
              <a:gd name="connsiteY169" fmla="*/ 4010025 h 6934200"/>
              <a:gd name="connsiteX170" fmla="*/ 5410200 w 6219825"/>
              <a:gd name="connsiteY170" fmla="*/ 4067175 h 6934200"/>
              <a:gd name="connsiteX171" fmla="*/ 5438775 w 6219825"/>
              <a:gd name="connsiteY171" fmla="*/ 4076700 h 6934200"/>
              <a:gd name="connsiteX172" fmla="*/ 5495925 w 6219825"/>
              <a:gd name="connsiteY172" fmla="*/ 4133850 h 6934200"/>
              <a:gd name="connsiteX173" fmla="*/ 5562600 w 6219825"/>
              <a:gd name="connsiteY173" fmla="*/ 4171950 h 6934200"/>
              <a:gd name="connsiteX174" fmla="*/ 5591175 w 6219825"/>
              <a:gd name="connsiteY174" fmla="*/ 4229100 h 6934200"/>
              <a:gd name="connsiteX175" fmla="*/ 5600700 w 6219825"/>
              <a:gd name="connsiteY175" fmla="*/ 4257675 h 6934200"/>
              <a:gd name="connsiteX176" fmla="*/ 5619750 w 6219825"/>
              <a:gd name="connsiteY176" fmla="*/ 4295775 h 6934200"/>
              <a:gd name="connsiteX177" fmla="*/ 5629275 w 6219825"/>
              <a:gd name="connsiteY177" fmla="*/ 4333875 h 6934200"/>
              <a:gd name="connsiteX178" fmla="*/ 5648325 w 6219825"/>
              <a:gd name="connsiteY178" fmla="*/ 4362450 h 6934200"/>
              <a:gd name="connsiteX179" fmla="*/ 5657850 w 6219825"/>
              <a:gd name="connsiteY179" fmla="*/ 4391025 h 6934200"/>
              <a:gd name="connsiteX180" fmla="*/ 5695950 w 6219825"/>
              <a:gd name="connsiteY180" fmla="*/ 4448175 h 6934200"/>
              <a:gd name="connsiteX181" fmla="*/ 5705475 w 6219825"/>
              <a:gd name="connsiteY181" fmla="*/ 4495800 h 6934200"/>
              <a:gd name="connsiteX182" fmla="*/ 5734050 w 6219825"/>
              <a:gd name="connsiteY182" fmla="*/ 4524375 h 6934200"/>
              <a:gd name="connsiteX183" fmla="*/ 5753100 w 6219825"/>
              <a:gd name="connsiteY183" fmla="*/ 4562475 h 6934200"/>
              <a:gd name="connsiteX184" fmla="*/ 5772150 w 6219825"/>
              <a:gd name="connsiteY184" fmla="*/ 4619625 h 6934200"/>
              <a:gd name="connsiteX185" fmla="*/ 5781675 w 6219825"/>
              <a:gd name="connsiteY185" fmla="*/ 4648200 h 6934200"/>
              <a:gd name="connsiteX186" fmla="*/ 5791200 w 6219825"/>
              <a:gd name="connsiteY186" fmla="*/ 4676775 h 6934200"/>
              <a:gd name="connsiteX187" fmla="*/ 5810250 w 6219825"/>
              <a:gd name="connsiteY187" fmla="*/ 5029200 h 6934200"/>
              <a:gd name="connsiteX188" fmla="*/ 5819775 w 6219825"/>
              <a:gd name="connsiteY188" fmla="*/ 5095875 h 6934200"/>
              <a:gd name="connsiteX189" fmla="*/ 5829300 w 6219825"/>
              <a:gd name="connsiteY189" fmla="*/ 5229225 h 6934200"/>
              <a:gd name="connsiteX190" fmla="*/ 5848350 w 6219825"/>
              <a:gd name="connsiteY190" fmla="*/ 5353050 h 6934200"/>
              <a:gd name="connsiteX191" fmla="*/ 5867400 w 6219825"/>
              <a:gd name="connsiteY191" fmla="*/ 5448300 h 6934200"/>
              <a:gd name="connsiteX192" fmla="*/ 5886450 w 6219825"/>
              <a:gd name="connsiteY192" fmla="*/ 5686425 h 6934200"/>
              <a:gd name="connsiteX193" fmla="*/ 5895975 w 6219825"/>
              <a:gd name="connsiteY193" fmla="*/ 5772150 h 6934200"/>
              <a:gd name="connsiteX194" fmla="*/ 5905500 w 6219825"/>
              <a:gd name="connsiteY194" fmla="*/ 6600825 h 6934200"/>
              <a:gd name="connsiteX195" fmla="*/ 5934075 w 6219825"/>
              <a:gd name="connsiteY195" fmla="*/ 6686550 h 6934200"/>
              <a:gd name="connsiteX196" fmla="*/ 5962650 w 6219825"/>
              <a:gd name="connsiteY196" fmla="*/ 6781800 h 6934200"/>
              <a:gd name="connsiteX197" fmla="*/ 5972175 w 6219825"/>
              <a:gd name="connsiteY197" fmla="*/ 6810375 h 6934200"/>
              <a:gd name="connsiteX198" fmla="*/ 5981700 w 6219825"/>
              <a:gd name="connsiteY198" fmla="*/ 6838950 h 6934200"/>
              <a:gd name="connsiteX199" fmla="*/ 6000750 w 6219825"/>
              <a:gd name="connsiteY199" fmla="*/ 6867525 h 6934200"/>
              <a:gd name="connsiteX200" fmla="*/ 6048375 w 6219825"/>
              <a:gd name="connsiteY200" fmla="*/ 6934200 h 6934200"/>
              <a:gd name="connsiteX201" fmla="*/ 6153150 w 6219825"/>
              <a:gd name="connsiteY201" fmla="*/ 6924675 h 6934200"/>
              <a:gd name="connsiteX202" fmla="*/ 6172200 w 6219825"/>
              <a:gd name="connsiteY202" fmla="*/ 6886575 h 6934200"/>
              <a:gd name="connsiteX203" fmla="*/ 6191250 w 6219825"/>
              <a:gd name="connsiteY203" fmla="*/ 5934075 h 6934200"/>
              <a:gd name="connsiteX204" fmla="*/ 6219825 w 6219825"/>
              <a:gd name="connsiteY204" fmla="*/ 2743200 h 6934200"/>
              <a:gd name="connsiteX205" fmla="*/ 6210300 w 6219825"/>
              <a:gd name="connsiteY205" fmla="*/ 228600 h 6934200"/>
              <a:gd name="connsiteX206" fmla="*/ 6181725 w 6219825"/>
              <a:gd name="connsiteY206" fmla="*/ 104775 h 6934200"/>
              <a:gd name="connsiteX207" fmla="*/ 6172200 w 6219825"/>
              <a:gd name="connsiteY207" fmla="*/ 47625 h 6934200"/>
              <a:gd name="connsiteX208" fmla="*/ 6096000 w 6219825"/>
              <a:gd name="connsiteY20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22390 w 6219825"/>
              <a:gd name="connsiteY164" fmla="*/ 3800188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267200 w 6219825"/>
              <a:gd name="connsiteY54" fmla="*/ 2943225 h 6934200"/>
              <a:gd name="connsiteX55" fmla="*/ 4181475 w 6219825"/>
              <a:gd name="connsiteY55" fmla="*/ 2933700 h 6934200"/>
              <a:gd name="connsiteX56" fmla="*/ 3914775 w 6219825"/>
              <a:gd name="connsiteY56" fmla="*/ 2924175 h 6934200"/>
              <a:gd name="connsiteX57" fmla="*/ 3800475 w 6219825"/>
              <a:gd name="connsiteY57" fmla="*/ 2905125 h 6934200"/>
              <a:gd name="connsiteX58" fmla="*/ 3629025 w 6219825"/>
              <a:gd name="connsiteY58" fmla="*/ 2886075 h 6934200"/>
              <a:gd name="connsiteX59" fmla="*/ 3048000 w 6219825"/>
              <a:gd name="connsiteY59" fmla="*/ 2905125 h 6934200"/>
              <a:gd name="connsiteX60" fmla="*/ 3009900 w 6219825"/>
              <a:gd name="connsiteY60" fmla="*/ 2914650 h 6934200"/>
              <a:gd name="connsiteX61" fmla="*/ 2924175 w 6219825"/>
              <a:gd name="connsiteY61" fmla="*/ 2943225 h 6934200"/>
              <a:gd name="connsiteX62" fmla="*/ 2876550 w 6219825"/>
              <a:gd name="connsiteY62" fmla="*/ 2962275 h 6934200"/>
              <a:gd name="connsiteX63" fmla="*/ 2790825 w 6219825"/>
              <a:gd name="connsiteY63" fmla="*/ 2971800 h 6934200"/>
              <a:gd name="connsiteX64" fmla="*/ 2019300 w 6219825"/>
              <a:gd name="connsiteY64" fmla="*/ 2962275 h 6934200"/>
              <a:gd name="connsiteX65" fmla="*/ 1990725 w 6219825"/>
              <a:gd name="connsiteY65" fmla="*/ 2943225 h 6934200"/>
              <a:gd name="connsiteX66" fmla="*/ 1943100 w 6219825"/>
              <a:gd name="connsiteY66" fmla="*/ 2924175 h 6934200"/>
              <a:gd name="connsiteX67" fmla="*/ 1847850 w 6219825"/>
              <a:gd name="connsiteY67" fmla="*/ 2886075 h 6934200"/>
              <a:gd name="connsiteX68" fmla="*/ 1828800 w 6219825"/>
              <a:gd name="connsiteY68" fmla="*/ 2857500 h 6934200"/>
              <a:gd name="connsiteX69" fmla="*/ 1800225 w 6219825"/>
              <a:gd name="connsiteY69" fmla="*/ 2838450 h 6934200"/>
              <a:gd name="connsiteX70" fmla="*/ 1762125 w 6219825"/>
              <a:gd name="connsiteY70" fmla="*/ 2809875 h 6934200"/>
              <a:gd name="connsiteX71" fmla="*/ 1733550 w 6219825"/>
              <a:gd name="connsiteY71" fmla="*/ 2781300 h 6934200"/>
              <a:gd name="connsiteX72" fmla="*/ 1685925 w 6219825"/>
              <a:gd name="connsiteY72" fmla="*/ 2771775 h 6934200"/>
              <a:gd name="connsiteX73" fmla="*/ 1466850 w 6219825"/>
              <a:gd name="connsiteY73" fmla="*/ 2752725 h 6934200"/>
              <a:gd name="connsiteX74" fmla="*/ 1362075 w 6219825"/>
              <a:gd name="connsiteY74" fmla="*/ 2724150 h 6934200"/>
              <a:gd name="connsiteX75" fmla="*/ 1314450 w 6219825"/>
              <a:gd name="connsiteY75" fmla="*/ 2714625 h 6934200"/>
              <a:gd name="connsiteX76" fmla="*/ 1266825 w 6219825"/>
              <a:gd name="connsiteY76" fmla="*/ 2695575 h 6934200"/>
              <a:gd name="connsiteX77" fmla="*/ 1181100 w 6219825"/>
              <a:gd name="connsiteY77" fmla="*/ 2686050 h 6934200"/>
              <a:gd name="connsiteX78" fmla="*/ 1152525 w 6219825"/>
              <a:gd name="connsiteY78" fmla="*/ 2676525 h 6934200"/>
              <a:gd name="connsiteX79" fmla="*/ 1047750 w 6219825"/>
              <a:gd name="connsiteY79" fmla="*/ 2647950 h 6934200"/>
              <a:gd name="connsiteX80" fmla="*/ 1009650 w 6219825"/>
              <a:gd name="connsiteY80" fmla="*/ 2628900 h 6934200"/>
              <a:gd name="connsiteX81" fmla="*/ 962025 w 6219825"/>
              <a:gd name="connsiteY81" fmla="*/ 2609850 h 6934200"/>
              <a:gd name="connsiteX82" fmla="*/ 933450 w 6219825"/>
              <a:gd name="connsiteY82" fmla="*/ 2590800 h 6934200"/>
              <a:gd name="connsiteX83" fmla="*/ 904875 w 6219825"/>
              <a:gd name="connsiteY83" fmla="*/ 2581275 h 6934200"/>
              <a:gd name="connsiteX84" fmla="*/ 876300 w 6219825"/>
              <a:gd name="connsiteY84" fmla="*/ 2562225 h 6934200"/>
              <a:gd name="connsiteX85" fmla="*/ 809625 w 6219825"/>
              <a:gd name="connsiteY85" fmla="*/ 2533650 h 6934200"/>
              <a:gd name="connsiteX86" fmla="*/ 781050 w 6219825"/>
              <a:gd name="connsiteY86" fmla="*/ 2514600 h 6934200"/>
              <a:gd name="connsiteX87" fmla="*/ 752475 w 6219825"/>
              <a:gd name="connsiteY87" fmla="*/ 2505075 h 6934200"/>
              <a:gd name="connsiteX88" fmla="*/ 685800 w 6219825"/>
              <a:gd name="connsiteY88" fmla="*/ 2486025 h 6934200"/>
              <a:gd name="connsiteX89" fmla="*/ 638175 w 6219825"/>
              <a:gd name="connsiteY89" fmla="*/ 2476500 h 6934200"/>
              <a:gd name="connsiteX90" fmla="*/ 581025 w 6219825"/>
              <a:gd name="connsiteY90" fmla="*/ 2457450 h 6934200"/>
              <a:gd name="connsiteX91" fmla="*/ 466725 w 6219825"/>
              <a:gd name="connsiteY91" fmla="*/ 2438400 h 6934200"/>
              <a:gd name="connsiteX92" fmla="*/ 419100 w 6219825"/>
              <a:gd name="connsiteY92" fmla="*/ 2419350 h 6934200"/>
              <a:gd name="connsiteX93" fmla="*/ 390525 w 6219825"/>
              <a:gd name="connsiteY93" fmla="*/ 2409825 h 6934200"/>
              <a:gd name="connsiteX94" fmla="*/ 342900 w 6219825"/>
              <a:gd name="connsiteY94" fmla="*/ 2390775 h 6934200"/>
              <a:gd name="connsiteX95" fmla="*/ 219075 w 6219825"/>
              <a:gd name="connsiteY95" fmla="*/ 2362200 h 6934200"/>
              <a:gd name="connsiteX96" fmla="*/ 190500 w 6219825"/>
              <a:gd name="connsiteY96" fmla="*/ 2352675 h 6934200"/>
              <a:gd name="connsiteX97" fmla="*/ 133350 w 6219825"/>
              <a:gd name="connsiteY97" fmla="*/ 2362200 h 6934200"/>
              <a:gd name="connsiteX98" fmla="*/ 85725 w 6219825"/>
              <a:gd name="connsiteY98" fmla="*/ 2409825 h 6934200"/>
              <a:gd name="connsiteX99" fmla="*/ 57150 w 6219825"/>
              <a:gd name="connsiteY99" fmla="*/ 2447925 h 6934200"/>
              <a:gd name="connsiteX100" fmla="*/ 38100 w 6219825"/>
              <a:gd name="connsiteY100" fmla="*/ 2486025 h 6934200"/>
              <a:gd name="connsiteX101" fmla="*/ 19050 w 6219825"/>
              <a:gd name="connsiteY101" fmla="*/ 2514600 h 6934200"/>
              <a:gd name="connsiteX102" fmla="*/ 9525 w 6219825"/>
              <a:gd name="connsiteY102" fmla="*/ 2552700 h 6934200"/>
              <a:gd name="connsiteX103" fmla="*/ 0 w 6219825"/>
              <a:gd name="connsiteY103" fmla="*/ 2581275 h 6934200"/>
              <a:gd name="connsiteX104" fmla="*/ 28575 w 6219825"/>
              <a:gd name="connsiteY104" fmla="*/ 2733675 h 6934200"/>
              <a:gd name="connsiteX105" fmla="*/ 47625 w 6219825"/>
              <a:gd name="connsiteY105" fmla="*/ 2790825 h 6934200"/>
              <a:gd name="connsiteX106" fmla="*/ 76200 w 6219825"/>
              <a:gd name="connsiteY106" fmla="*/ 2828925 h 6934200"/>
              <a:gd name="connsiteX107" fmla="*/ 85725 w 6219825"/>
              <a:gd name="connsiteY107" fmla="*/ 2857500 h 6934200"/>
              <a:gd name="connsiteX108" fmla="*/ 114300 w 6219825"/>
              <a:gd name="connsiteY108" fmla="*/ 2867025 h 6934200"/>
              <a:gd name="connsiteX109" fmla="*/ 171450 w 6219825"/>
              <a:gd name="connsiteY109" fmla="*/ 2905125 h 6934200"/>
              <a:gd name="connsiteX110" fmla="*/ 200025 w 6219825"/>
              <a:gd name="connsiteY110" fmla="*/ 2914650 h 6934200"/>
              <a:gd name="connsiteX111" fmla="*/ 228600 w 6219825"/>
              <a:gd name="connsiteY111" fmla="*/ 2933700 h 6934200"/>
              <a:gd name="connsiteX112" fmla="*/ 257175 w 6219825"/>
              <a:gd name="connsiteY112" fmla="*/ 2962275 h 6934200"/>
              <a:gd name="connsiteX113" fmla="*/ 314325 w 6219825"/>
              <a:gd name="connsiteY113" fmla="*/ 2981325 h 6934200"/>
              <a:gd name="connsiteX114" fmla="*/ 352425 w 6219825"/>
              <a:gd name="connsiteY114" fmla="*/ 3000375 h 6934200"/>
              <a:gd name="connsiteX115" fmla="*/ 409575 w 6219825"/>
              <a:gd name="connsiteY115" fmla="*/ 3048000 h 6934200"/>
              <a:gd name="connsiteX116" fmla="*/ 438150 w 6219825"/>
              <a:gd name="connsiteY116" fmla="*/ 3086100 h 6934200"/>
              <a:gd name="connsiteX117" fmla="*/ 466725 w 6219825"/>
              <a:gd name="connsiteY117" fmla="*/ 3143250 h 6934200"/>
              <a:gd name="connsiteX118" fmla="*/ 476250 w 6219825"/>
              <a:gd name="connsiteY118" fmla="*/ 3171825 h 6934200"/>
              <a:gd name="connsiteX119" fmla="*/ 504825 w 6219825"/>
              <a:gd name="connsiteY119" fmla="*/ 3209925 h 6934200"/>
              <a:gd name="connsiteX120" fmla="*/ 523875 w 6219825"/>
              <a:gd name="connsiteY120" fmla="*/ 3248025 h 6934200"/>
              <a:gd name="connsiteX121" fmla="*/ 533400 w 6219825"/>
              <a:gd name="connsiteY121" fmla="*/ 3295650 h 6934200"/>
              <a:gd name="connsiteX122" fmla="*/ 590550 w 6219825"/>
              <a:gd name="connsiteY122" fmla="*/ 3371850 h 6934200"/>
              <a:gd name="connsiteX123" fmla="*/ 666750 w 6219825"/>
              <a:gd name="connsiteY123" fmla="*/ 3457575 h 6934200"/>
              <a:gd name="connsiteX124" fmla="*/ 695325 w 6219825"/>
              <a:gd name="connsiteY124" fmla="*/ 3476625 h 6934200"/>
              <a:gd name="connsiteX125" fmla="*/ 762000 w 6219825"/>
              <a:gd name="connsiteY125" fmla="*/ 3571875 h 6934200"/>
              <a:gd name="connsiteX126" fmla="*/ 800100 w 6219825"/>
              <a:gd name="connsiteY126" fmla="*/ 3629025 h 6934200"/>
              <a:gd name="connsiteX127" fmla="*/ 857250 w 6219825"/>
              <a:gd name="connsiteY127" fmla="*/ 3724275 h 6934200"/>
              <a:gd name="connsiteX128" fmla="*/ 923925 w 6219825"/>
              <a:gd name="connsiteY128" fmla="*/ 3781425 h 6934200"/>
              <a:gd name="connsiteX129" fmla="*/ 952500 w 6219825"/>
              <a:gd name="connsiteY129" fmla="*/ 3810000 h 6934200"/>
              <a:gd name="connsiteX130" fmla="*/ 981075 w 6219825"/>
              <a:gd name="connsiteY130" fmla="*/ 3829050 h 6934200"/>
              <a:gd name="connsiteX131" fmla="*/ 1028700 w 6219825"/>
              <a:gd name="connsiteY131" fmla="*/ 3886200 h 6934200"/>
              <a:gd name="connsiteX132" fmla="*/ 1057275 w 6219825"/>
              <a:gd name="connsiteY132" fmla="*/ 3924300 h 6934200"/>
              <a:gd name="connsiteX133" fmla="*/ 1076325 w 6219825"/>
              <a:gd name="connsiteY133" fmla="*/ 3952875 h 6934200"/>
              <a:gd name="connsiteX134" fmla="*/ 1114425 w 6219825"/>
              <a:gd name="connsiteY134" fmla="*/ 3962400 h 6934200"/>
              <a:gd name="connsiteX135" fmla="*/ 1152525 w 6219825"/>
              <a:gd name="connsiteY135" fmla="*/ 3990975 h 6934200"/>
              <a:gd name="connsiteX136" fmla="*/ 1181100 w 6219825"/>
              <a:gd name="connsiteY136" fmla="*/ 4010025 h 6934200"/>
              <a:gd name="connsiteX137" fmla="*/ 1200150 w 6219825"/>
              <a:gd name="connsiteY137" fmla="*/ 4038600 h 6934200"/>
              <a:gd name="connsiteX138" fmla="*/ 1228725 w 6219825"/>
              <a:gd name="connsiteY138" fmla="*/ 4048125 h 6934200"/>
              <a:gd name="connsiteX139" fmla="*/ 1257300 w 6219825"/>
              <a:gd name="connsiteY139" fmla="*/ 4067175 h 6934200"/>
              <a:gd name="connsiteX140" fmla="*/ 1343025 w 6219825"/>
              <a:gd name="connsiteY140" fmla="*/ 4057650 h 6934200"/>
              <a:gd name="connsiteX141" fmla="*/ 1371600 w 6219825"/>
              <a:gd name="connsiteY141" fmla="*/ 4038600 h 6934200"/>
              <a:gd name="connsiteX142" fmla="*/ 1419225 w 6219825"/>
              <a:gd name="connsiteY142" fmla="*/ 3981450 h 6934200"/>
              <a:gd name="connsiteX143" fmla="*/ 1485900 w 6219825"/>
              <a:gd name="connsiteY143" fmla="*/ 3924300 h 6934200"/>
              <a:gd name="connsiteX144" fmla="*/ 1514475 w 6219825"/>
              <a:gd name="connsiteY144" fmla="*/ 3914775 h 6934200"/>
              <a:gd name="connsiteX145" fmla="*/ 1543050 w 6219825"/>
              <a:gd name="connsiteY145" fmla="*/ 3895725 h 6934200"/>
              <a:gd name="connsiteX146" fmla="*/ 1628775 w 6219825"/>
              <a:gd name="connsiteY146" fmla="*/ 3876675 h 6934200"/>
              <a:gd name="connsiteX147" fmla="*/ 1657350 w 6219825"/>
              <a:gd name="connsiteY147" fmla="*/ 3857625 h 6934200"/>
              <a:gd name="connsiteX148" fmla="*/ 1685925 w 6219825"/>
              <a:gd name="connsiteY148" fmla="*/ 3829050 h 6934200"/>
              <a:gd name="connsiteX149" fmla="*/ 1743075 w 6219825"/>
              <a:gd name="connsiteY149" fmla="*/ 3810000 h 6934200"/>
              <a:gd name="connsiteX150" fmla="*/ 1809750 w 6219825"/>
              <a:gd name="connsiteY150" fmla="*/ 3790950 h 6934200"/>
              <a:gd name="connsiteX151" fmla="*/ 1924050 w 6219825"/>
              <a:gd name="connsiteY151" fmla="*/ 3771900 h 6934200"/>
              <a:gd name="connsiteX152" fmla="*/ 1943100 w 6219825"/>
              <a:gd name="connsiteY152" fmla="*/ 3743325 h 6934200"/>
              <a:gd name="connsiteX153" fmla="*/ 2000250 w 6219825"/>
              <a:gd name="connsiteY153" fmla="*/ 3724275 h 6934200"/>
              <a:gd name="connsiteX154" fmla="*/ 2345301 w 6219825"/>
              <a:gd name="connsiteY154" fmla="*/ 3695528 h 6934200"/>
              <a:gd name="connsiteX155" fmla="*/ 2566219 w 6219825"/>
              <a:gd name="connsiteY155" fmla="*/ 3714423 h 6934200"/>
              <a:gd name="connsiteX156" fmla="*/ 2825546 w 6219825"/>
              <a:gd name="connsiteY156" fmla="*/ 3676229 h 6934200"/>
              <a:gd name="connsiteX157" fmla="*/ 3347577 w 6219825"/>
              <a:gd name="connsiteY157" fmla="*/ 3676210 h 6934200"/>
              <a:gd name="connsiteX158" fmla="*/ 3527630 w 6219825"/>
              <a:gd name="connsiteY158" fmla="*/ 3714290 h 6934200"/>
              <a:gd name="connsiteX159" fmla="*/ 3814302 w 6219825"/>
              <a:gd name="connsiteY159" fmla="*/ 3752467 h 6934200"/>
              <a:gd name="connsiteX160" fmla="*/ 3994663 w 6219825"/>
              <a:gd name="connsiteY160" fmla="*/ 3752505 h 6934200"/>
              <a:gd name="connsiteX161" fmla="*/ 4245078 w 6219825"/>
              <a:gd name="connsiteY161" fmla="*/ 3781061 h 6934200"/>
              <a:gd name="connsiteX162" fmla="*/ 4400857 w 6219825"/>
              <a:gd name="connsiteY162" fmla="*/ 3800091 h 6934200"/>
              <a:gd name="connsiteX163" fmla="*/ 4622390 w 6219825"/>
              <a:gd name="connsiteY163" fmla="*/ 3800188 h 6934200"/>
              <a:gd name="connsiteX164" fmla="*/ 4742836 w 6219825"/>
              <a:gd name="connsiteY164" fmla="*/ 3800360 h 6934200"/>
              <a:gd name="connsiteX165" fmla="*/ 5076825 w 6219825"/>
              <a:gd name="connsiteY165" fmla="*/ 3886008 h 6934200"/>
              <a:gd name="connsiteX166" fmla="*/ 5334000 w 6219825"/>
              <a:gd name="connsiteY166" fmla="*/ 3981450 h 6934200"/>
              <a:gd name="connsiteX167" fmla="*/ 5343525 w 6219825"/>
              <a:gd name="connsiteY167" fmla="*/ 4010025 h 6934200"/>
              <a:gd name="connsiteX168" fmla="*/ 5410200 w 6219825"/>
              <a:gd name="connsiteY168" fmla="*/ 4067175 h 6934200"/>
              <a:gd name="connsiteX169" fmla="*/ 5438775 w 6219825"/>
              <a:gd name="connsiteY169" fmla="*/ 4076700 h 6934200"/>
              <a:gd name="connsiteX170" fmla="*/ 5495925 w 6219825"/>
              <a:gd name="connsiteY170" fmla="*/ 4133850 h 6934200"/>
              <a:gd name="connsiteX171" fmla="*/ 5562600 w 6219825"/>
              <a:gd name="connsiteY171" fmla="*/ 4171950 h 6934200"/>
              <a:gd name="connsiteX172" fmla="*/ 5591175 w 6219825"/>
              <a:gd name="connsiteY172" fmla="*/ 4229100 h 6934200"/>
              <a:gd name="connsiteX173" fmla="*/ 5600700 w 6219825"/>
              <a:gd name="connsiteY173" fmla="*/ 4257675 h 6934200"/>
              <a:gd name="connsiteX174" fmla="*/ 5619750 w 6219825"/>
              <a:gd name="connsiteY174" fmla="*/ 4295775 h 6934200"/>
              <a:gd name="connsiteX175" fmla="*/ 5629275 w 6219825"/>
              <a:gd name="connsiteY175" fmla="*/ 4333875 h 6934200"/>
              <a:gd name="connsiteX176" fmla="*/ 5648325 w 6219825"/>
              <a:gd name="connsiteY176" fmla="*/ 4362450 h 6934200"/>
              <a:gd name="connsiteX177" fmla="*/ 5657850 w 6219825"/>
              <a:gd name="connsiteY177" fmla="*/ 4391025 h 6934200"/>
              <a:gd name="connsiteX178" fmla="*/ 5695950 w 6219825"/>
              <a:gd name="connsiteY178" fmla="*/ 4448175 h 6934200"/>
              <a:gd name="connsiteX179" fmla="*/ 5705475 w 6219825"/>
              <a:gd name="connsiteY179" fmla="*/ 4495800 h 6934200"/>
              <a:gd name="connsiteX180" fmla="*/ 5734050 w 6219825"/>
              <a:gd name="connsiteY180" fmla="*/ 4524375 h 6934200"/>
              <a:gd name="connsiteX181" fmla="*/ 5753100 w 6219825"/>
              <a:gd name="connsiteY181" fmla="*/ 4562475 h 6934200"/>
              <a:gd name="connsiteX182" fmla="*/ 5772150 w 6219825"/>
              <a:gd name="connsiteY182" fmla="*/ 4619625 h 6934200"/>
              <a:gd name="connsiteX183" fmla="*/ 5781675 w 6219825"/>
              <a:gd name="connsiteY183" fmla="*/ 4648200 h 6934200"/>
              <a:gd name="connsiteX184" fmla="*/ 5791200 w 6219825"/>
              <a:gd name="connsiteY184" fmla="*/ 4676775 h 6934200"/>
              <a:gd name="connsiteX185" fmla="*/ 5810250 w 6219825"/>
              <a:gd name="connsiteY185" fmla="*/ 5029200 h 6934200"/>
              <a:gd name="connsiteX186" fmla="*/ 5819775 w 6219825"/>
              <a:gd name="connsiteY186" fmla="*/ 5095875 h 6934200"/>
              <a:gd name="connsiteX187" fmla="*/ 5829300 w 6219825"/>
              <a:gd name="connsiteY187" fmla="*/ 5229225 h 6934200"/>
              <a:gd name="connsiteX188" fmla="*/ 5848350 w 6219825"/>
              <a:gd name="connsiteY188" fmla="*/ 5353050 h 6934200"/>
              <a:gd name="connsiteX189" fmla="*/ 5867400 w 6219825"/>
              <a:gd name="connsiteY189" fmla="*/ 5448300 h 6934200"/>
              <a:gd name="connsiteX190" fmla="*/ 5886450 w 6219825"/>
              <a:gd name="connsiteY190" fmla="*/ 5686425 h 6934200"/>
              <a:gd name="connsiteX191" fmla="*/ 5895975 w 6219825"/>
              <a:gd name="connsiteY191" fmla="*/ 5772150 h 6934200"/>
              <a:gd name="connsiteX192" fmla="*/ 5905500 w 6219825"/>
              <a:gd name="connsiteY192" fmla="*/ 6600825 h 6934200"/>
              <a:gd name="connsiteX193" fmla="*/ 5934075 w 6219825"/>
              <a:gd name="connsiteY193" fmla="*/ 6686550 h 6934200"/>
              <a:gd name="connsiteX194" fmla="*/ 5962650 w 6219825"/>
              <a:gd name="connsiteY194" fmla="*/ 6781800 h 6934200"/>
              <a:gd name="connsiteX195" fmla="*/ 5972175 w 6219825"/>
              <a:gd name="connsiteY195" fmla="*/ 6810375 h 6934200"/>
              <a:gd name="connsiteX196" fmla="*/ 5981700 w 6219825"/>
              <a:gd name="connsiteY196" fmla="*/ 6838950 h 6934200"/>
              <a:gd name="connsiteX197" fmla="*/ 6000750 w 6219825"/>
              <a:gd name="connsiteY197" fmla="*/ 6867525 h 6934200"/>
              <a:gd name="connsiteX198" fmla="*/ 6048375 w 6219825"/>
              <a:gd name="connsiteY198" fmla="*/ 6934200 h 6934200"/>
              <a:gd name="connsiteX199" fmla="*/ 6153150 w 6219825"/>
              <a:gd name="connsiteY199" fmla="*/ 6924675 h 6934200"/>
              <a:gd name="connsiteX200" fmla="*/ 6172200 w 6219825"/>
              <a:gd name="connsiteY200" fmla="*/ 6886575 h 6934200"/>
              <a:gd name="connsiteX201" fmla="*/ 6191250 w 6219825"/>
              <a:gd name="connsiteY201" fmla="*/ 5934075 h 6934200"/>
              <a:gd name="connsiteX202" fmla="*/ 6219825 w 6219825"/>
              <a:gd name="connsiteY202" fmla="*/ 2743200 h 6934200"/>
              <a:gd name="connsiteX203" fmla="*/ 6210300 w 6219825"/>
              <a:gd name="connsiteY203" fmla="*/ 228600 h 6934200"/>
              <a:gd name="connsiteX204" fmla="*/ 6181725 w 6219825"/>
              <a:gd name="connsiteY204" fmla="*/ 104775 h 6934200"/>
              <a:gd name="connsiteX205" fmla="*/ 6172200 w 6219825"/>
              <a:gd name="connsiteY205" fmla="*/ 47625 h 6934200"/>
              <a:gd name="connsiteX206" fmla="*/ 6096000 w 6219825"/>
              <a:gd name="connsiteY20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876550 w 6219825"/>
              <a:gd name="connsiteY61" fmla="*/ 2962275 h 6934200"/>
              <a:gd name="connsiteX62" fmla="*/ 2790825 w 6219825"/>
              <a:gd name="connsiteY62" fmla="*/ 2971800 h 6934200"/>
              <a:gd name="connsiteX63" fmla="*/ 2019300 w 6219825"/>
              <a:gd name="connsiteY63" fmla="*/ 2962275 h 6934200"/>
              <a:gd name="connsiteX64" fmla="*/ 1990725 w 6219825"/>
              <a:gd name="connsiteY64" fmla="*/ 2943225 h 6934200"/>
              <a:gd name="connsiteX65" fmla="*/ 1943100 w 6219825"/>
              <a:gd name="connsiteY65" fmla="*/ 2924175 h 6934200"/>
              <a:gd name="connsiteX66" fmla="*/ 1847850 w 6219825"/>
              <a:gd name="connsiteY66" fmla="*/ 2886075 h 6934200"/>
              <a:gd name="connsiteX67" fmla="*/ 1828800 w 6219825"/>
              <a:gd name="connsiteY67" fmla="*/ 2857500 h 6934200"/>
              <a:gd name="connsiteX68" fmla="*/ 1800225 w 6219825"/>
              <a:gd name="connsiteY68" fmla="*/ 2838450 h 6934200"/>
              <a:gd name="connsiteX69" fmla="*/ 1762125 w 6219825"/>
              <a:gd name="connsiteY69" fmla="*/ 2809875 h 6934200"/>
              <a:gd name="connsiteX70" fmla="*/ 1733550 w 6219825"/>
              <a:gd name="connsiteY70" fmla="*/ 2781300 h 6934200"/>
              <a:gd name="connsiteX71" fmla="*/ 1685925 w 6219825"/>
              <a:gd name="connsiteY71" fmla="*/ 2771775 h 6934200"/>
              <a:gd name="connsiteX72" fmla="*/ 1466850 w 6219825"/>
              <a:gd name="connsiteY72" fmla="*/ 2752725 h 6934200"/>
              <a:gd name="connsiteX73" fmla="*/ 1362075 w 6219825"/>
              <a:gd name="connsiteY73" fmla="*/ 2724150 h 6934200"/>
              <a:gd name="connsiteX74" fmla="*/ 1314450 w 6219825"/>
              <a:gd name="connsiteY74" fmla="*/ 2714625 h 6934200"/>
              <a:gd name="connsiteX75" fmla="*/ 1266825 w 6219825"/>
              <a:gd name="connsiteY75" fmla="*/ 2695575 h 6934200"/>
              <a:gd name="connsiteX76" fmla="*/ 1181100 w 6219825"/>
              <a:gd name="connsiteY76" fmla="*/ 2686050 h 6934200"/>
              <a:gd name="connsiteX77" fmla="*/ 1152525 w 6219825"/>
              <a:gd name="connsiteY77" fmla="*/ 2676525 h 6934200"/>
              <a:gd name="connsiteX78" fmla="*/ 1047750 w 6219825"/>
              <a:gd name="connsiteY78" fmla="*/ 2647950 h 6934200"/>
              <a:gd name="connsiteX79" fmla="*/ 1009650 w 6219825"/>
              <a:gd name="connsiteY79" fmla="*/ 2628900 h 6934200"/>
              <a:gd name="connsiteX80" fmla="*/ 962025 w 6219825"/>
              <a:gd name="connsiteY80" fmla="*/ 2609850 h 6934200"/>
              <a:gd name="connsiteX81" fmla="*/ 933450 w 6219825"/>
              <a:gd name="connsiteY81" fmla="*/ 2590800 h 6934200"/>
              <a:gd name="connsiteX82" fmla="*/ 904875 w 6219825"/>
              <a:gd name="connsiteY82" fmla="*/ 2581275 h 6934200"/>
              <a:gd name="connsiteX83" fmla="*/ 876300 w 6219825"/>
              <a:gd name="connsiteY83" fmla="*/ 2562225 h 6934200"/>
              <a:gd name="connsiteX84" fmla="*/ 809625 w 6219825"/>
              <a:gd name="connsiteY84" fmla="*/ 2533650 h 6934200"/>
              <a:gd name="connsiteX85" fmla="*/ 781050 w 6219825"/>
              <a:gd name="connsiteY85" fmla="*/ 2514600 h 6934200"/>
              <a:gd name="connsiteX86" fmla="*/ 752475 w 6219825"/>
              <a:gd name="connsiteY86" fmla="*/ 2505075 h 6934200"/>
              <a:gd name="connsiteX87" fmla="*/ 685800 w 6219825"/>
              <a:gd name="connsiteY87" fmla="*/ 2486025 h 6934200"/>
              <a:gd name="connsiteX88" fmla="*/ 638175 w 6219825"/>
              <a:gd name="connsiteY88" fmla="*/ 2476500 h 6934200"/>
              <a:gd name="connsiteX89" fmla="*/ 581025 w 6219825"/>
              <a:gd name="connsiteY89" fmla="*/ 2457450 h 6934200"/>
              <a:gd name="connsiteX90" fmla="*/ 466725 w 6219825"/>
              <a:gd name="connsiteY90" fmla="*/ 2438400 h 6934200"/>
              <a:gd name="connsiteX91" fmla="*/ 419100 w 6219825"/>
              <a:gd name="connsiteY91" fmla="*/ 2419350 h 6934200"/>
              <a:gd name="connsiteX92" fmla="*/ 390525 w 6219825"/>
              <a:gd name="connsiteY92" fmla="*/ 2409825 h 6934200"/>
              <a:gd name="connsiteX93" fmla="*/ 342900 w 6219825"/>
              <a:gd name="connsiteY93" fmla="*/ 2390775 h 6934200"/>
              <a:gd name="connsiteX94" fmla="*/ 219075 w 6219825"/>
              <a:gd name="connsiteY94" fmla="*/ 2362200 h 6934200"/>
              <a:gd name="connsiteX95" fmla="*/ 190500 w 6219825"/>
              <a:gd name="connsiteY95" fmla="*/ 2352675 h 6934200"/>
              <a:gd name="connsiteX96" fmla="*/ 133350 w 6219825"/>
              <a:gd name="connsiteY96" fmla="*/ 2362200 h 6934200"/>
              <a:gd name="connsiteX97" fmla="*/ 85725 w 6219825"/>
              <a:gd name="connsiteY97" fmla="*/ 2409825 h 6934200"/>
              <a:gd name="connsiteX98" fmla="*/ 57150 w 6219825"/>
              <a:gd name="connsiteY98" fmla="*/ 2447925 h 6934200"/>
              <a:gd name="connsiteX99" fmla="*/ 38100 w 6219825"/>
              <a:gd name="connsiteY99" fmla="*/ 2486025 h 6934200"/>
              <a:gd name="connsiteX100" fmla="*/ 19050 w 6219825"/>
              <a:gd name="connsiteY100" fmla="*/ 2514600 h 6934200"/>
              <a:gd name="connsiteX101" fmla="*/ 9525 w 6219825"/>
              <a:gd name="connsiteY101" fmla="*/ 2552700 h 6934200"/>
              <a:gd name="connsiteX102" fmla="*/ 0 w 6219825"/>
              <a:gd name="connsiteY102" fmla="*/ 2581275 h 6934200"/>
              <a:gd name="connsiteX103" fmla="*/ 28575 w 6219825"/>
              <a:gd name="connsiteY103" fmla="*/ 2733675 h 6934200"/>
              <a:gd name="connsiteX104" fmla="*/ 47625 w 6219825"/>
              <a:gd name="connsiteY104" fmla="*/ 2790825 h 6934200"/>
              <a:gd name="connsiteX105" fmla="*/ 76200 w 6219825"/>
              <a:gd name="connsiteY105" fmla="*/ 2828925 h 6934200"/>
              <a:gd name="connsiteX106" fmla="*/ 85725 w 6219825"/>
              <a:gd name="connsiteY106" fmla="*/ 2857500 h 6934200"/>
              <a:gd name="connsiteX107" fmla="*/ 114300 w 6219825"/>
              <a:gd name="connsiteY107" fmla="*/ 2867025 h 6934200"/>
              <a:gd name="connsiteX108" fmla="*/ 171450 w 6219825"/>
              <a:gd name="connsiteY108" fmla="*/ 2905125 h 6934200"/>
              <a:gd name="connsiteX109" fmla="*/ 200025 w 6219825"/>
              <a:gd name="connsiteY109" fmla="*/ 2914650 h 6934200"/>
              <a:gd name="connsiteX110" fmla="*/ 228600 w 6219825"/>
              <a:gd name="connsiteY110" fmla="*/ 2933700 h 6934200"/>
              <a:gd name="connsiteX111" fmla="*/ 257175 w 6219825"/>
              <a:gd name="connsiteY111" fmla="*/ 2962275 h 6934200"/>
              <a:gd name="connsiteX112" fmla="*/ 314325 w 6219825"/>
              <a:gd name="connsiteY112" fmla="*/ 2981325 h 6934200"/>
              <a:gd name="connsiteX113" fmla="*/ 352425 w 6219825"/>
              <a:gd name="connsiteY113" fmla="*/ 3000375 h 6934200"/>
              <a:gd name="connsiteX114" fmla="*/ 409575 w 6219825"/>
              <a:gd name="connsiteY114" fmla="*/ 3048000 h 6934200"/>
              <a:gd name="connsiteX115" fmla="*/ 438150 w 6219825"/>
              <a:gd name="connsiteY115" fmla="*/ 3086100 h 6934200"/>
              <a:gd name="connsiteX116" fmla="*/ 466725 w 6219825"/>
              <a:gd name="connsiteY116" fmla="*/ 3143250 h 6934200"/>
              <a:gd name="connsiteX117" fmla="*/ 476250 w 6219825"/>
              <a:gd name="connsiteY117" fmla="*/ 3171825 h 6934200"/>
              <a:gd name="connsiteX118" fmla="*/ 504825 w 6219825"/>
              <a:gd name="connsiteY118" fmla="*/ 3209925 h 6934200"/>
              <a:gd name="connsiteX119" fmla="*/ 523875 w 6219825"/>
              <a:gd name="connsiteY119" fmla="*/ 3248025 h 6934200"/>
              <a:gd name="connsiteX120" fmla="*/ 533400 w 6219825"/>
              <a:gd name="connsiteY120" fmla="*/ 3295650 h 6934200"/>
              <a:gd name="connsiteX121" fmla="*/ 590550 w 6219825"/>
              <a:gd name="connsiteY121" fmla="*/ 3371850 h 6934200"/>
              <a:gd name="connsiteX122" fmla="*/ 666750 w 6219825"/>
              <a:gd name="connsiteY122" fmla="*/ 3457575 h 6934200"/>
              <a:gd name="connsiteX123" fmla="*/ 695325 w 6219825"/>
              <a:gd name="connsiteY123" fmla="*/ 3476625 h 6934200"/>
              <a:gd name="connsiteX124" fmla="*/ 762000 w 6219825"/>
              <a:gd name="connsiteY124" fmla="*/ 3571875 h 6934200"/>
              <a:gd name="connsiteX125" fmla="*/ 800100 w 6219825"/>
              <a:gd name="connsiteY125" fmla="*/ 3629025 h 6934200"/>
              <a:gd name="connsiteX126" fmla="*/ 857250 w 6219825"/>
              <a:gd name="connsiteY126" fmla="*/ 3724275 h 6934200"/>
              <a:gd name="connsiteX127" fmla="*/ 923925 w 6219825"/>
              <a:gd name="connsiteY127" fmla="*/ 3781425 h 6934200"/>
              <a:gd name="connsiteX128" fmla="*/ 952500 w 6219825"/>
              <a:gd name="connsiteY128" fmla="*/ 3810000 h 6934200"/>
              <a:gd name="connsiteX129" fmla="*/ 981075 w 6219825"/>
              <a:gd name="connsiteY129" fmla="*/ 3829050 h 6934200"/>
              <a:gd name="connsiteX130" fmla="*/ 1028700 w 6219825"/>
              <a:gd name="connsiteY130" fmla="*/ 3886200 h 6934200"/>
              <a:gd name="connsiteX131" fmla="*/ 1057275 w 6219825"/>
              <a:gd name="connsiteY131" fmla="*/ 3924300 h 6934200"/>
              <a:gd name="connsiteX132" fmla="*/ 1076325 w 6219825"/>
              <a:gd name="connsiteY132" fmla="*/ 3952875 h 6934200"/>
              <a:gd name="connsiteX133" fmla="*/ 1114425 w 6219825"/>
              <a:gd name="connsiteY133" fmla="*/ 3962400 h 6934200"/>
              <a:gd name="connsiteX134" fmla="*/ 1152525 w 6219825"/>
              <a:gd name="connsiteY134" fmla="*/ 3990975 h 6934200"/>
              <a:gd name="connsiteX135" fmla="*/ 1181100 w 6219825"/>
              <a:gd name="connsiteY135" fmla="*/ 4010025 h 6934200"/>
              <a:gd name="connsiteX136" fmla="*/ 1200150 w 6219825"/>
              <a:gd name="connsiteY136" fmla="*/ 4038600 h 6934200"/>
              <a:gd name="connsiteX137" fmla="*/ 1228725 w 6219825"/>
              <a:gd name="connsiteY137" fmla="*/ 4048125 h 6934200"/>
              <a:gd name="connsiteX138" fmla="*/ 1257300 w 6219825"/>
              <a:gd name="connsiteY138" fmla="*/ 4067175 h 6934200"/>
              <a:gd name="connsiteX139" fmla="*/ 1343025 w 6219825"/>
              <a:gd name="connsiteY139" fmla="*/ 4057650 h 6934200"/>
              <a:gd name="connsiteX140" fmla="*/ 1371600 w 6219825"/>
              <a:gd name="connsiteY140" fmla="*/ 4038600 h 6934200"/>
              <a:gd name="connsiteX141" fmla="*/ 1419225 w 6219825"/>
              <a:gd name="connsiteY141" fmla="*/ 3981450 h 6934200"/>
              <a:gd name="connsiteX142" fmla="*/ 1485900 w 6219825"/>
              <a:gd name="connsiteY142" fmla="*/ 3924300 h 6934200"/>
              <a:gd name="connsiteX143" fmla="*/ 1514475 w 6219825"/>
              <a:gd name="connsiteY143" fmla="*/ 3914775 h 6934200"/>
              <a:gd name="connsiteX144" fmla="*/ 1543050 w 6219825"/>
              <a:gd name="connsiteY144" fmla="*/ 3895725 h 6934200"/>
              <a:gd name="connsiteX145" fmla="*/ 1628775 w 6219825"/>
              <a:gd name="connsiteY145" fmla="*/ 3876675 h 6934200"/>
              <a:gd name="connsiteX146" fmla="*/ 1657350 w 6219825"/>
              <a:gd name="connsiteY146" fmla="*/ 3857625 h 6934200"/>
              <a:gd name="connsiteX147" fmla="*/ 1685925 w 6219825"/>
              <a:gd name="connsiteY147" fmla="*/ 3829050 h 6934200"/>
              <a:gd name="connsiteX148" fmla="*/ 1743075 w 6219825"/>
              <a:gd name="connsiteY148" fmla="*/ 3810000 h 6934200"/>
              <a:gd name="connsiteX149" fmla="*/ 1809750 w 6219825"/>
              <a:gd name="connsiteY149" fmla="*/ 3790950 h 6934200"/>
              <a:gd name="connsiteX150" fmla="*/ 1924050 w 6219825"/>
              <a:gd name="connsiteY150" fmla="*/ 3771900 h 6934200"/>
              <a:gd name="connsiteX151" fmla="*/ 1943100 w 6219825"/>
              <a:gd name="connsiteY151" fmla="*/ 3743325 h 6934200"/>
              <a:gd name="connsiteX152" fmla="*/ 2000250 w 6219825"/>
              <a:gd name="connsiteY152" fmla="*/ 3724275 h 6934200"/>
              <a:gd name="connsiteX153" fmla="*/ 2345301 w 6219825"/>
              <a:gd name="connsiteY153" fmla="*/ 3695528 h 6934200"/>
              <a:gd name="connsiteX154" fmla="*/ 2566219 w 6219825"/>
              <a:gd name="connsiteY154" fmla="*/ 3714423 h 6934200"/>
              <a:gd name="connsiteX155" fmla="*/ 2825546 w 6219825"/>
              <a:gd name="connsiteY155" fmla="*/ 3676229 h 6934200"/>
              <a:gd name="connsiteX156" fmla="*/ 3347577 w 6219825"/>
              <a:gd name="connsiteY156" fmla="*/ 3676210 h 6934200"/>
              <a:gd name="connsiteX157" fmla="*/ 3527630 w 6219825"/>
              <a:gd name="connsiteY157" fmla="*/ 3714290 h 6934200"/>
              <a:gd name="connsiteX158" fmla="*/ 3814302 w 6219825"/>
              <a:gd name="connsiteY158" fmla="*/ 3752467 h 6934200"/>
              <a:gd name="connsiteX159" fmla="*/ 3994663 w 6219825"/>
              <a:gd name="connsiteY159" fmla="*/ 3752505 h 6934200"/>
              <a:gd name="connsiteX160" fmla="*/ 4245078 w 6219825"/>
              <a:gd name="connsiteY160" fmla="*/ 3781061 h 6934200"/>
              <a:gd name="connsiteX161" fmla="*/ 4400857 w 6219825"/>
              <a:gd name="connsiteY161" fmla="*/ 3800091 h 6934200"/>
              <a:gd name="connsiteX162" fmla="*/ 4622390 w 6219825"/>
              <a:gd name="connsiteY162" fmla="*/ 3800188 h 6934200"/>
              <a:gd name="connsiteX163" fmla="*/ 4742836 w 6219825"/>
              <a:gd name="connsiteY163" fmla="*/ 3800360 h 6934200"/>
              <a:gd name="connsiteX164" fmla="*/ 5076825 w 6219825"/>
              <a:gd name="connsiteY164" fmla="*/ 3886008 h 6934200"/>
              <a:gd name="connsiteX165" fmla="*/ 5334000 w 6219825"/>
              <a:gd name="connsiteY165" fmla="*/ 3981450 h 6934200"/>
              <a:gd name="connsiteX166" fmla="*/ 5343525 w 6219825"/>
              <a:gd name="connsiteY166" fmla="*/ 4010025 h 6934200"/>
              <a:gd name="connsiteX167" fmla="*/ 5410200 w 6219825"/>
              <a:gd name="connsiteY167" fmla="*/ 4067175 h 6934200"/>
              <a:gd name="connsiteX168" fmla="*/ 5438775 w 6219825"/>
              <a:gd name="connsiteY168" fmla="*/ 4076700 h 6934200"/>
              <a:gd name="connsiteX169" fmla="*/ 5495925 w 6219825"/>
              <a:gd name="connsiteY169" fmla="*/ 4133850 h 6934200"/>
              <a:gd name="connsiteX170" fmla="*/ 5562600 w 6219825"/>
              <a:gd name="connsiteY170" fmla="*/ 4171950 h 6934200"/>
              <a:gd name="connsiteX171" fmla="*/ 5591175 w 6219825"/>
              <a:gd name="connsiteY171" fmla="*/ 4229100 h 6934200"/>
              <a:gd name="connsiteX172" fmla="*/ 5600700 w 6219825"/>
              <a:gd name="connsiteY172" fmla="*/ 4257675 h 6934200"/>
              <a:gd name="connsiteX173" fmla="*/ 5619750 w 6219825"/>
              <a:gd name="connsiteY173" fmla="*/ 4295775 h 6934200"/>
              <a:gd name="connsiteX174" fmla="*/ 5629275 w 6219825"/>
              <a:gd name="connsiteY174" fmla="*/ 4333875 h 6934200"/>
              <a:gd name="connsiteX175" fmla="*/ 5648325 w 6219825"/>
              <a:gd name="connsiteY175" fmla="*/ 4362450 h 6934200"/>
              <a:gd name="connsiteX176" fmla="*/ 5657850 w 6219825"/>
              <a:gd name="connsiteY176" fmla="*/ 4391025 h 6934200"/>
              <a:gd name="connsiteX177" fmla="*/ 5695950 w 6219825"/>
              <a:gd name="connsiteY177" fmla="*/ 4448175 h 6934200"/>
              <a:gd name="connsiteX178" fmla="*/ 5705475 w 6219825"/>
              <a:gd name="connsiteY178" fmla="*/ 4495800 h 6934200"/>
              <a:gd name="connsiteX179" fmla="*/ 5734050 w 6219825"/>
              <a:gd name="connsiteY179" fmla="*/ 4524375 h 6934200"/>
              <a:gd name="connsiteX180" fmla="*/ 5753100 w 6219825"/>
              <a:gd name="connsiteY180" fmla="*/ 4562475 h 6934200"/>
              <a:gd name="connsiteX181" fmla="*/ 5772150 w 6219825"/>
              <a:gd name="connsiteY181" fmla="*/ 4619625 h 6934200"/>
              <a:gd name="connsiteX182" fmla="*/ 5781675 w 6219825"/>
              <a:gd name="connsiteY182" fmla="*/ 4648200 h 6934200"/>
              <a:gd name="connsiteX183" fmla="*/ 5791200 w 6219825"/>
              <a:gd name="connsiteY183" fmla="*/ 4676775 h 6934200"/>
              <a:gd name="connsiteX184" fmla="*/ 5810250 w 6219825"/>
              <a:gd name="connsiteY184" fmla="*/ 5029200 h 6934200"/>
              <a:gd name="connsiteX185" fmla="*/ 5819775 w 6219825"/>
              <a:gd name="connsiteY185" fmla="*/ 5095875 h 6934200"/>
              <a:gd name="connsiteX186" fmla="*/ 5829300 w 6219825"/>
              <a:gd name="connsiteY186" fmla="*/ 5229225 h 6934200"/>
              <a:gd name="connsiteX187" fmla="*/ 5848350 w 6219825"/>
              <a:gd name="connsiteY187" fmla="*/ 5353050 h 6934200"/>
              <a:gd name="connsiteX188" fmla="*/ 5867400 w 6219825"/>
              <a:gd name="connsiteY188" fmla="*/ 5448300 h 6934200"/>
              <a:gd name="connsiteX189" fmla="*/ 5886450 w 6219825"/>
              <a:gd name="connsiteY189" fmla="*/ 5686425 h 6934200"/>
              <a:gd name="connsiteX190" fmla="*/ 5895975 w 6219825"/>
              <a:gd name="connsiteY190" fmla="*/ 5772150 h 6934200"/>
              <a:gd name="connsiteX191" fmla="*/ 5905500 w 6219825"/>
              <a:gd name="connsiteY191" fmla="*/ 6600825 h 6934200"/>
              <a:gd name="connsiteX192" fmla="*/ 5934075 w 6219825"/>
              <a:gd name="connsiteY192" fmla="*/ 6686550 h 6934200"/>
              <a:gd name="connsiteX193" fmla="*/ 5962650 w 6219825"/>
              <a:gd name="connsiteY193" fmla="*/ 6781800 h 6934200"/>
              <a:gd name="connsiteX194" fmla="*/ 5972175 w 6219825"/>
              <a:gd name="connsiteY194" fmla="*/ 6810375 h 6934200"/>
              <a:gd name="connsiteX195" fmla="*/ 5981700 w 6219825"/>
              <a:gd name="connsiteY195" fmla="*/ 6838950 h 6934200"/>
              <a:gd name="connsiteX196" fmla="*/ 6000750 w 6219825"/>
              <a:gd name="connsiteY196" fmla="*/ 6867525 h 6934200"/>
              <a:gd name="connsiteX197" fmla="*/ 6048375 w 6219825"/>
              <a:gd name="connsiteY197" fmla="*/ 6934200 h 6934200"/>
              <a:gd name="connsiteX198" fmla="*/ 6153150 w 6219825"/>
              <a:gd name="connsiteY198" fmla="*/ 6924675 h 6934200"/>
              <a:gd name="connsiteX199" fmla="*/ 6172200 w 6219825"/>
              <a:gd name="connsiteY199" fmla="*/ 6886575 h 6934200"/>
              <a:gd name="connsiteX200" fmla="*/ 6191250 w 6219825"/>
              <a:gd name="connsiteY200" fmla="*/ 5934075 h 6934200"/>
              <a:gd name="connsiteX201" fmla="*/ 6219825 w 6219825"/>
              <a:gd name="connsiteY201" fmla="*/ 2743200 h 6934200"/>
              <a:gd name="connsiteX202" fmla="*/ 6210300 w 6219825"/>
              <a:gd name="connsiteY202" fmla="*/ 228600 h 6934200"/>
              <a:gd name="connsiteX203" fmla="*/ 6181725 w 6219825"/>
              <a:gd name="connsiteY203" fmla="*/ 104775 h 6934200"/>
              <a:gd name="connsiteX204" fmla="*/ 6172200 w 6219825"/>
              <a:gd name="connsiteY204" fmla="*/ 47625 h 6934200"/>
              <a:gd name="connsiteX205" fmla="*/ 6096000 w 6219825"/>
              <a:gd name="connsiteY20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790825 w 6219825"/>
              <a:gd name="connsiteY61" fmla="*/ 2971800 h 6934200"/>
              <a:gd name="connsiteX62" fmla="*/ 2019300 w 6219825"/>
              <a:gd name="connsiteY62" fmla="*/ 2962275 h 6934200"/>
              <a:gd name="connsiteX63" fmla="*/ 1990725 w 6219825"/>
              <a:gd name="connsiteY63" fmla="*/ 2943225 h 6934200"/>
              <a:gd name="connsiteX64" fmla="*/ 1943100 w 6219825"/>
              <a:gd name="connsiteY64" fmla="*/ 2924175 h 6934200"/>
              <a:gd name="connsiteX65" fmla="*/ 1847850 w 6219825"/>
              <a:gd name="connsiteY65" fmla="*/ 2886075 h 6934200"/>
              <a:gd name="connsiteX66" fmla="*/ 1828800 w 6219825"/>
              <a:gd name="connsiteY66" fmla="*/ 2857500 h 6934200"/>
              <a:gd name="connsiteX67" fmla="*/ 1800225 w 6219825"/>
              <a:gd name="connsiteY67" fmla="*/ 2838450 h 6934200"/>
              <a:gd name="connsiteX68" fmla="*/ 1762125 w 6219825"/>
              <a:gd name="connsiteY68" fmla="*/ 2809875 h 6934200"/>
              <a:gd name="connsiteX69" fmla="*/ 1733550 w 6219825"/>
              <a:gd name="connsiteY69" fmla="*/ 2781300 h 6934200"/>
              <a:gd name="connsiteX70" fmla="*/ 1685925 w 6219825"/>
              <a:gd name="connsiteY70" fmla="*/ 2771775 h 6934200"/>
              <a:gd name="connsiteX71" fmla="*/ 1466850 w 6219825"/>
              <a:gd name="connsiteY71" fmla="*/ 2752725 h 6934200"/>
              <a:gd name="connsiteX72" fmla="*/ 1362075 w 6219825"/>
              <a:gd name="connsiteY72" fmla="*/ 2724150 h 6934200"/>
              <a:gd name="connsiteX73" fmla="*/ 1314450 w 6219825"/>
              <a:gd name="connsiteY73" fmla="*/ 2714625 h 6934200"/>
              <a:gd name="connsiteX74" fmla="*/ 1266825 w 6219825"/>
              <a:gd name="connsiteY74" fmla="*/ 2695575 h 6934200"/>
              <a:gd name="connsiteX75" fmla="*/ 1181100 w 6219825"/>
              <a:gd name="connsiteY75" fmla="*/ 2686050 h 6934200"/>
              <a:gd name="connsiteX76" fmla="*/ 1152525 w 6219825"/>
              <a:gd name="connsiteY76" fmla="*/ 2676525 h 6934200"/>
              <a:gd name="connsiteX77" fmla="*/ 1047750 w 6219825"/>
              <a:gd name="connsiteY77" fmla="*/ 2647950 h 6934200"/>
              <a:gd name="connsiteX78" fmla="*/ 1009650 w 6219825"/>
              <a:gd name="connsiteY78" fmla="*/ 2628900 h 6934200"/>
              <a:gd name="connsiteX79" fmla="*/ 962025 w 6219825"/>
              <a:gd name="connsiteY79" fmla="*/ 2609850 h 6934200"/>
              <a:gd name="connsiteX80" fmla="*/ 933450 w 6219825"/>
              <a:gd name="connsiteY80" fmla="*/ 2590800 h 6934200"/>
              <a:gd name="connsiteX81" fmla="*/ 904875 w 6219825"/>
              <a:gd name="connsiteY81" fmla="*/ 2581275 h 6934200"/>
              <a:gd name="connsiteX82" fmla="*/ 876300 w 6219825"/>
              <a:gd name="connsiteY82" fmla="*/ 2562225 h 6934200"/>
              <a:gd name="connsiteX83" fmla="*/ 809625 w 6219825"/>
              <a:gd name="connsiteY83" fmla="*/ 2533650 h 6934200"/>
              <a:gd name="connsiteX84" fmla="*/ 781050 w 6219825"/>
              <a:gd name="connsiteY84" fmla="*/ 2514600 h 6934200"/>
              <a:gd name="connsiteX85" fmla="*/ 752475 w 6219825"/>
              <a:gd name="connsiteY85" fmla="*/ 2505075 h 6934200"/>
              <a:gd name="connsiteX86" fmla="*/ 685800 w 6219825"/>
              <a:gd name="connsiteY86" fmla="*/ 2486025 h 6934200"/>
              <a:gd name="connsiteX87" fmla="*/ 638175 w 6219825"/>
              <a:gd name="connsiteY87" fmla="*/ 2476500 h 6934200"/>
              <a:gd name="connsiteX88" fmla="*/ 581025 w 6219825"/>
              <a:gd name="connsiteY88" fmla="*/ 2457450 h 6934200"/>
              <a:gd name="connsiteX89" fmla="*/ 466725 w 6219825"/>
              <a:gd name="connsiteY89" fmla="*/ 2438400 h 6934200"/>
              <a:gd name="connsiteX90" fmla="*/ 419100 w 6219825"/>
              <a:gd name="connsiteY90" fmla="*/ 2419350 h 6934200"/>
              <a:gd name="connsiteX91" fmla="*/ 390525 w 6219825"/>
              <a:gd name="connsiteY91" fmla="*/ 2409825 h 6934200"/>
              <a:gd name="connsiteX92" fmla="*/ 342900 w 6219825"/>
              <a:gd name="connsiteY92" fmla="*/ 2390775 h 6934200"/>
              <a:gd name="connsiteX93" fmla="*/ 219075 w 6219825"/>
              <a:gd name="connsiteY93" fmla="*/ 2362200 h 6934200"/>
              <a:gd name="connsiteX94" fmla="*/ 190500 w 6219825"/>
              <a:gd name="connsiteY94" fmla="*/ 2352675 h 6934200"/>
              <a:gd name="connsiteX95" fmla="*/ 133350 w 6219825"/>
              <a:gd name="connsiteY95" fmla="*/ 2362200 h 6934200"/>
              <a:gd name="connsiteX96" fmla="*/ 85725 w 6219825"/>
              <a:gd name="connsiteY96" fmla="*/ 2409825 h 6934200"/>
              <a:gd name="connsiteX97" fmla="*/ 57150 w 6219825"/>
              <a:gd name="connsiteY97" fmla="*/ 2447925 h 6934200"/>
              <a:gd name="connsiteX98" fmla="*/ 38100 w 6219825"/>
              <a:gd name="connsiteY98" fmla="*/ 2486025 h 6934200"/>
              <a:gd name="connsiteX99" fmla="*/ 19050 w 6219825"/>
              <a:gd name="connsiteY99" fmla="*/ 2514600 h 6934200"/>
              <a:gd name="connsiteX100" fmla="*/ 9525 w 6219825"/>
              <a:gd name="connsiteY100" fmla="*/ 2552700 h 6934200"/>
              <a:gd name="connsiteX101" fmla="*/ 0 w 6219825"/>
              <a:gd name="connsiteY101" fmla="*/ 2581275 h 6934200"/>
              <a:gd name="connsiteX102" fmla="*/ 28575 w 6219825"/>
              <a:gd name="connsiteY102" fmla="*/ 2733675 h 6934200"/>
              <a:gd name="connsiteX103" fmla="*/ 47625 w 6219825"/>
              <a:gd name="connsiteY103" fmla="*/ 2790825 h 6934200"/>
              <a:gd name="connsiteX104" fmla="*/ 76200 w 6219825"/>
              <a:gd name="connsiteY104" fmla="*/ 2828925 h 6934200"/>
              <a:gd name="connsiteX105" fmla="*/ 85725 w 6219825"/>
              <a:gd name="connsiteY105" fmla="*/ 2857500 h 6934200"/>
              <a:gd name="connsiteX106" fmla="*/ 114300 w 6219825"/>
              <a:gd name="connsiteY106" fmla="*/ 2867025 h 6934200"/>
              <a:gd name="connsiteX107" fmla="*/ 171450 w 6219825"/>
              <a:gd name="connsiteY107" fmla="*/ 2905125 h 6934200"/>
              <a:gd name="connsiteX108" fmla="*/ 200025 w 6219825"/>
              <a:gd name="connsiteY108" fmla="*/ 2914650 h 6934200"/>
              <a:gd name="connsiteX109" fmla="*/ 228600 w 6219825"/>
              <a:gd name="connsiteY109" fmla="*/ 2933700 h 6934200"/>
              <a:gd name="connsiteX110" fmla="*/ 257175 w 6219825"/>
              <a:gd name="connsiteY110" fmla="*/ 2962275 h 6934200"/>
              <a:gd name="connsiteX111" fmla="*/ 314325 w 6219825"/>
              <a:gd name="connsiteY111" fmla="*/ 2981325 h 6934200"/>
              <a:gd name="connsiteX112" fmla="*/ 352425 w 6219825"/>
              <a:gd name="connsiteY112" fmla="*/ 3000375 h 6934200"/>
              <a:gd name="connsiteX113" fmla="*/ 409575 w 6219825"/>
              <a:gd name="connsiteY113" fmla="*/ 3048000 h 6934200"/>
              <a:gd name="connsiteX114" fmla="*/ 438150 w 6219825"/>
              <a:gd name="connsiteY114" fmla="*/ 3086100 h 6934200"/>
              <a:gd name="connsiteX115" fmla="*/ 466725 w 6219825"/>
              <a:gd name="connsiteY115" fmla="*/ 3143250 h 6934200"/>
              <a:gd name="connsiteX116" fmla="*/ 476250 w 6219825"/>
              <a:gd name="connsiteY116" fmla="*/ 3171825 h 6934200"/>
              <a:gd name="connsiteX117" fmla="*/ 504825 w 6219825"/>
              <a:gd name="connsiteY117" fmla="*/ 3209925 h 6934200"/>
              <a:gd name="connsiteX118" fmla="*/ 523875 w 6219825"/>
              <a:gd name="connsiteY118" fmla="*/ 3248025 h 6934200"/>
              <a:gd name="connsiteX119" fmla="*/ 533400 w 6219825"/>
              <a:gd name="connsiteY119" fmla="*/ 3295650 h 6934200"/>
              <a:gd name="connsiteX120" fmla="*/ 590550 w 6219825"/>
              <a:gd name="connsiteY120" fmla="*/ 3371850 h 6934200"/>
              <a:gd name="connsiteX121" fmla="*/ 666750 w 6219825"/>
              <a:gd name="connsiteY121" fmla="*/ 3457575 h 6934200"/>
              <a:gd name="connsiteX122" fmla="*/ 695325 w 6219825"/>
              <a:gd name="connsiteY122" fmla="*/ 3476625 h 6934200"/>
              <a:gd name="connsiteX123" fmla="*/ 762000 w 6219825"/>
              <a:gd name="connsiteY123" fmla="*/ 3571875 h 6934200"/>
              <a:gd name="connsiteX124" fmla="*/ 800100 w 6219825"/>
              <a:gd name="connsiteY124" fmla="*/ 3629025 h 6934200"/>
              <a:gd name="connsiteX125" fmla="*/ 857250 w 6219825"/>
              <a:gd name="connsiteY125" fmla="*/ 3724275 h 6934200"/>
              <a:gd name="connsiteX126" fmla="*/ 923925 w 6219825"/>
              <a:gd name="connsiteY126" fmla="*/ 3781425 h 6934200"/>
              <a:gd name="connsiteX127" fmla="*/ 952500 w 6219825"/>
              <a:gd name="connsiteY127" fmla="*/ 3810000 h 6934200"/>
              <a:gd name="connsiteX128" fmla="*/ 981075 w 6219825"/>
              <a:gd name="connsiteY128" fmla="*/ 3829050 h 6934200"/>
              <a:gd name="connsiteX129" fmla="*/ 1028700 w 6219825"/>
              <a:gd name="connsiteY129" fmla="*/ 3886200 h 6934200"/>
              <a:gd name="connsiteX130" fmla="*/ 1057275 w 6219825"/>
              <a:gd name="connsiteY130" fmla="*/ 3924300 h 6934200"/>
              <a:gd name="connsiteX131" fmla="*/ 1076325 w 6219825"/>
              <a:gd name="connsiteY131" fmla="*/ 3952875 h 6934200"/>
              <a:gd name="connsiteX132" fmla="*/ 1114425 w 6219825"/>
              <a:gd name="connsiteY132" fmla="*/ 3962400 h 6934200"/>
              <a:gd name="connsiteX133" fmla="*/ 1152525 w 6219825"/>
              <a:gd name="connsiteY133" fmla="*/ 3990975 h 6934200"/>
              <a:gd name="connsiteX134" fmla="*/ 1181100 w 6219825"/>
              <a:gd name="connsiteY134" fmla="*/ 4010025 h 6934200"/>
              <a:gd name="connsiteX135" fmla="*/ 1200150 w 6219825"/>
              <a:gd name="connsiteY135" fmla="*/ 4038600 h 6934200"/>
              <a:gd name="connsiteX136" fmla="*/ 1228725 w 6219825"/>
              <a:gd name="connsiteY136" fmla="*/ 4048125 h 6934200"/>
              <a:gd name="connsiteX137" fmla="*/ 1257300 w 6219825"/>
              <a:gd name="connsiteY137" fmla="*/ 4067175 h 6934200"/>
              <a:gd name="connsiteX138" fmla="*/ 1343025 w 6219825"/>
              <a:gd name="connsiteY138" fmla="*/ 4057650 h 6934200"/>
              <a:gd name="connsiteX139" fmla="*/ 1371600 w 6219825"/>
              <a:gd name="connsiteY139" fmla="*/ 4038600 h 6934200"/>
              <a:gd name="connsiteX140" fmla="*/ 1419225 w 6219825"/>
              <a:gd name="connsiteY140" fmla="*/ 3981450 h 6934200"/>
              <a:gd name="connsiteX141" fmla="*/ 1485900 w 6219825"/>
              <a:gd name="connsiteY141" fmla="*/ 3924300 h 6934200"/>
              <a:gd name="connsiteX142" fmla="*/ 1514475 w 6219825"/>
              <a:gd name="connsiteY142" fmla="*/ 3914775 h 6934200"/>
              <a:gd name="connsiteX143" fmla="*/ 1543050 w 6219825"/>
              <a:gd name="connsiteY143" fmla="*/ 3895725 h 6934200"/>
              <a:gd name="connsiteX144" fmla="*/ 1628775 w 6219825"/>
              <a:gd name="connsiteY144" fmla="*/ 3876675 h 6934200"/>
              <a:gd name="connsiteX145" fmla="*/ 1657350 w 6219825"/>
              <a:gd name="connsiteY145" fmla="*/ 3857625 h 6934200"/>
              <a:gd name="connsiteX146" fmla="*/ 1685925 w 6219825"/>
              <a:gd name="connsiteY146" fmla="*/ 3829050 h 6934200"/>
              <a:gd name="connsiteX147" fmla="*/ 1743075 w 6219825"/>
              <a:gd name="connsiteY147" fmla="*/ 3810000 h 6934200"/>
              <a:gd name="connsiteX148" fmla="*/ 1809750 w 6219825"/>
              <a:gd name="connsiteY148" fmla="*/ 3790950 h 6934200"/>
              <a:gd name="connsiteX149" fmla="*/ 1924050 w 6219825"/>
              <a:gd name="connsiteY149" fmla="*/ 3771900 h 6934200"/>
              <a:gd name="connsiteX150" fmla="*/ 1943100 w 6219825"/>
              <a:gd name="connsiteY150" fmla="*/ 3743325 h 6934200"/>
              <a:gd name="connsiteX151" fmla="*/ 2000250 w 6219825"/>
              <a:gd name="connsiteY151" fmla="*/ 3724275 h 6934200"/>
              <a:gd name="connsiteX152" fmla="*/ 2345301 w 6219825"/>
              <a:gd name="connsiteY152" fmla="*/ 3695528 h 6934200"/>
              <a:gd name="connsiteX153" fmla="*/ 2566219 w 6219825"/>
              <a:gd name="connsiteY153" fmla="*/ 3714423 h 6934200"/>
              <a:gd name="connsiteX154" fmla="*/ 2825546 w 6219825"/>
              <a:gd name="connsiteY154" fmla="*/ 3676229 h 6934200"/>
              <a:gd name="connsiteX155" fmla="*/ 3347577 w 6219825"/>
              <a:gd name="connsiteY155" fmla="*/ 3676210 h 6934200"/>
              <a:gd name="connsiteX156" fmla="*/ 3527630 w 6219825"/>
              <a:gd name="connsiteY156" fmla="*/ 3714290 h 6934200"/>
              <a:gd name="connsiteX157" fmla="*/ 3814302 w 6219825"/>
              <a:gd name="connsiteY157" fmla="*/ 3752467 h 6934200"/>
              <a:gd name="connsiteX158" fmla="*/ 3994663 w 6219825"/>
              <a:gd name="connsiteY158" fmla="*/ 3752505 h 6934200"/>
              <a:gd name="connsiteX159" fmla="*/ 4245078 w 6219825"/>
              <a:gd name="connsiteY159" fmla="*/ 3781061 h 6934200"/>
              <a:gd name="connsiteX160" fmla="*/ 4400857 w 6219825"/>
              <a:gd name="connsiteY160" fmla="*/ 3800091 h 6934200"/>
              <a:gd name="connsiteX161" fmla="*/ 4622390 w 6219825"/>
              <a:gd name="connsiteY161" fmla="*/ 3800188 h 6934200"/>
              <a:gd name="connsiteX162" fmla="*/ 4742836 w 6219825"/>
              <a:gd name="connsiteY162" fmla="*/ 3800360 h 6934200"/>
              <a:gd name="connsiteX163" fmla="*/ 5076825 w 6219825"/>
              <a:gd name="connsiteY163" fmla="*/ 3886008 h 6934200"/>
              <a:gd name="connsiteX164" fmla="*/ 5334000 w 6219825"/>
              <a:gd name="connsiteY164" fmla="*/ 3981450 h 6934200"/>
              <a:gd name="connsiteX165" fmla="*/ 5343525 w 6219825"/>
              <a:gd name="connsiteY165" fmla="*/ 4010025 h 6934200"/>
              <a:gd name="connsiteX166" fmla="*/ 5410200 w 6219825"/>
              <a:gd name="connsiteY166" fmla="*/ 4067175 h 6934200"/>
              <a:gd name="connsiteX167" fmla="*/ 5438775 w 6219825"/>
              <a:gd name="connsiteY167" fmla="*/ 4076700 h 6934200"/>
              <a:gd name="connsiteX168" fmla="*/ 5495925 w 6219825"/>
              <a:gd name="connsiteY168" fmla="*/ 4133850 h 6934200"/>
              <a:gd name="connsiteX169" fmla="*/ 5562600 w 6219825"/>
              <a:gd name="connsiteY169" fmla="*/ 4171950 h 6934200"/>
              <a:gd name="connsiteX170" fmla="*/ 5591175 w 6219825"/>
              <a:gd name="connsiteY170" fmla="*/ 4229100 h 6934200"/>
              <a:gd name="connsiteX171" fmla="*/ 5600700 w 6219825"/>
              <a:gd name="connsiteY171" fmla="*/ 4257675 h 6934200"/>
              <a:gd name="connsiteX172" fmla="*/ 5619750 w 6219825"/>
              <a:gd name="connsiteY172" fmla="*/ 4295775 h 6934200"/>
              <a:gd name="connsiteX173" fmla="*/ 5629275 w 6219825"/>
              <a:gd name="connsiteY173" fmla="*/ 4333875 h 6934200"/>
              <a:gd name="connsiteX174" fmla="*/ 5648325 w 6219825"/>
              <a:gd name="connsiteY174" fmla="*/ 4362450 h 6934200"/>
              <a:gd name="connsiteX175" fmla="*/ 5657850 w 6219825"/>
              <a:gd name="connsiteY175" fmla="*/ 4391025 h 6934200"/>
              <a:gd name="connsiteX176" fmla="*/ 5695950 w 6219825"/>
              <a:gd name="connsiteY176" fmla="*/ 4448175 h 6934200"/>
              <a:gd name="connsiteX177" fmla="*/ 5705475 w 6219825"/>
              <a:gd name="connsiteY177" fmla="*/ 4495800 h 6934200"/>
              <a:gd name="connsiteX178" fmla="*/ 5734050 w 6219825"/>
              <a:gd name="connsiteY178" fmla="*/ 4524375 h 6934200"/>
              <a:gd name="connsiteX179" fmla="*/ 5753100 w 6219825"/>
              <a:gd name="connsiteY179" fmla="*/ 4562475 h 6934200"/>
              <a:gd name="connsiteX180" fmla="*/ 5772150 w 6219825"/>
              <a:gd name="connsiteY180" fmla="*/ 4619625 h 6934200"/>
              <a:gd name="connsiteX181" fmla="*/ 5781675 w 6219825"/>
              <a:gd name="connsiteY181" fmla="*/ 4648200 h 6934200"/>
              <a:gd name="connsiteX182" fmla="*/ 5791200 w 6219825"/>
              <a:gd name="connsiteY182" fmla="*/ 4676775 h 6934200"/>
              <a:gd name="connsiteX183" fmla="*/ 5810250 w 6219825"/>
              <a:gd name="connsiteY183" fmla="*/ 5029200 h 6934200"/>
              <a:gd name="connsiteX184" fmla="*/ 5819775 w 6219825"/>
              <a:gd name="connsiteY184" fmla="*/ 5095875 h 6934200"/>
              <a:gd name="connsiteX185" fmla="*/ 5829300 w 6219825"/>
              <a:gd name="connsiteY185" fmla="*/ 5229225 h 6934200"/>
              <a:gd name="connsiteX186" fmla="*/ 5848350 w 6219825"/>
              <a:gd name="connsiteY186" fmla="*/ 5353050 h 6934200"/>
              <a:gd name="connsiteX187" fmla="*/ 5867400 w 6219825"/>
              <a:gd name="connsiteY187" fmla="*/ 5448300 h 6934200"/>
              <a:gd name="connsiteX188" fmla="*/ 5886450 w 6219825"/>
              <a:gd name="connsiteY188" fmla="*/ 5686425 h 6934200"/>
              <a:gd name="connsiteX189" fmla="*/ 5895975 w 6219825"/>
              <a:gd name="connsiteY189" fmla="*/ 5772150 h 6934200"/>
              <a:gd name="connsiteX190" fmla="*/ 5905500 w 6219825"/>
              <a:gd name="connsiteY190" fmla="*/ 6600825 h 6934200"/>
              <a:gd name="connsiteX191" fmla="*/ 5934075 w 6219825"/>
              <a:gd name="connsiteY191" fmla="*/ 6686550 h 6934200"/>
              <a:gd name="connsiteX192" fmla="*/ 5962650 w 6219825"/>
              <a:gd name="connsiteY192" fmla="*/ 6781800 h 6934200"/>
              <a:gd name="connsiteX193" fmla="*/ 5972175 w 6219825"/>
              <a:gd name="connsiteY193" fmla="*/ 6810375 h 6934200"/>
              <a:gd name="connsiteX194" fmla="*/ 5981700 w 6219825"/>
              <a:gd name="connsiteY194" fmla="*/ 6838950 h 6934200"/>
              <a:gd name="connsiteX195" fmla="*/ 6000750 w 6219825"/>
              <a:gd name="connsiteY195" fmla="*/ 6867525 h 6934200"/>
              <a:gd name="connsiteX196" fmla="*/ 6048375 w 6219825"/>
              <a:gd name="connsiteY196" fmla="*/ 6934200 h 6934200"/>
              <a:gd name="connsiteX197" fmla="*/ 6153150 w 6219825"/>
              <a:gd name="connsiteY197" fmla="*/ 6924675 h 6934200"/>
              <a:gd name="connsiteX198" fmla="*/ 6172200 w 6219825"/>
              <a:gd name="connsiteY198" fmla="*/ 6886575 h 6934200"/>
              <a:gd name="connsiteX199" fmla="*/ 6191250 w 6219825"/>
              <a:gd name="connsiteY199" fmla="*/ 5934075 h 6934200"/>
              <a:gd name="connsiteX200" fmla="*/ 6219825 w 6219825"/>
              <a:gd name="connsiteY200" fmla="*/ 2743200 h 6934200"/>
              <a:gd name="connsiteX201" fmla="*/ 6210300 w 6219825"/>
              <a:gd name="connsiteY201" fmla="*/ 228600 h 6934200"/>
              <a:gd name="connsiteX202" fmla="*/ 6181725 w 6219825"/>
              <a:gd name="connsiteY202" fmla="*/ 104775 h 6934200"/>
              <a:gd name="connsiteX203" fmla="*/ 6172200 w 6219825"/>
              <a:gd name="connsiteY203" fmla="*/ 47625 h 6934200"/>
              <a:gd name="connsiteX204" fmla="*/ 6096000 w 6219825"/>
              <a:gd name="connsiteY20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943100 w 6219825"/>
              <a:gd name="connsiteY63" fmla="*/ 2924175 h 6934200"/>
              <a:gd name="connsiteX64" fmla="*/ 1847850 w 6219825"/>
              <a:gd name="connsiteY64" fmla="*/ 2886075 h 6934200"/>
              <a:gd name="connsiteX65" fmla="*/ 1828800 w 6219825"/>
              <a:gd name="connsiteY65" fmla="*/ 2857500 h 6934200"/>
              <a:gd name="connsiteX66" fmla="*/ 1800225 w 6219825"/>
              <a:gd name="connsiteY66" fmla="*/ 2838450 h 6934200"/>
              <a:gd name="connsiteX67" fmla="*/ 1762125 w 6219825"/>
              <a:gd name="connsiteY67" fmla="*/ 2809875 h 6934200"/>
              <a:gd name="connsiteX68" fmla="*/ 1733550 w 6219825"/>
              <a:gd name="connsiteY68" fmla="*/ 2781300 h 6934200"/>
              <a:gd name="connsiteX69" fmla="*/ 1685925 w 6219825"/>
              <a:gd name="connsiteY69" fmla="*/ 2771775 h 6934200"/>
              <a:gd name="connsiteX70" fmla="*/ 1466850 w 6219825"/>
              <a:gd name="connsiteY70" fmla="*/ 2752725 h 6934200"/>
              <a:gd name="connsiteX71" fmla="*/ 1362075 w 6219825"/>
              <a:gd name="connsiteY71" fmla="*/ 2724150 h 6934200"/>
              <a:gd name="connsiteX72" fmla="*/ 1314450 w 6219825"/>
              <a:gd name="connsiteY72" fmla="*/ 2714625 h 6934200"/>
              <a:gd name="connsiteX73" fmla="*/ 1266825 w 6219825"/>
              <a:gd name="connsiteY73" fmla="*/ 2695575 h 6934200"/>
              <a:gd name="connsiteX74" fmla="*/ 1181100 w 6219825"/>
              <a:gd name="connsiteY74" fmla="*/ 2686050 h 6934200"/>
              <a:gd name="connsiteX75" fmla="*/ 1152525 w 6219825"/>
              <a:gd name="connsiteY75" fmla="*/ 2676525 h 6934200"/>
              <a:gd name="connsiteX76" fmla="*/ 1047750 w 6219825"/>
              <a:gd name="connsiteY76" fmla="*/ 2647950 h 6934200"/>
              <a:gd name="connsiteX77" fmla="*/ 1009650 w 6219825"/>
              <a:gd name="connsiteY77" fmla="*/ 2628900 h 6934200"/>
              <a:gd name="connsiteX78" fmla="*/ 962025 w 6219825"/>
              <a:gd name="connsiteY78" fmla="*/ 2609850 h 6934200"/>
              <a:gd name="connsiteX79" fmla="*/ 933450 w 6219825"/>
              <a:gd name="connsiteY79" fmla="*/ 2590800 h 6934200"/>
              <a:gd name="connsiteX80" fmla="*/ 904875 w 6219825"/>
              <a:gd name="connsiteY80" fmla="*/ 2581275 h 6934200"/>
              <a:gd name="connsiteX81" fmla="*/ 876300 w 6219825"/>
              <a:gd name="connsiteY81" fmla="*/ 2562225 h 6934200"/>
              <a:gd name="connsiteX82" fmla="*/ 809625 w 6219825"/>
              <a:gd name="connsiteY82" fmla="*/ 2533650 h 6934200"/>
              <a:gd name="connsiteX83" fmla="*/ 781050 w 6219825"/>
              <a:gd name="connsiteY83" fmla="*/ 2514600 h 6934200"/>
              <a:gd name="connsiteX84" fmla="*/ 752475 w 6219825"/>
              <a:gd name="connsiteY84" fmla="*/ 2505075 h 6934200"/>
              <a:gd name="connsiteX85" fmla="*/ 685800 w 6219825"/>
              <a:gd name="connsiteY85" fmla="*/ 2486025 h 6934200"/>
              <a:gd name="connsiteX86" fmla="*/ 638175 w 6219825"/>
              <a:gd name="connsiteY86" fmla="*/ 2476500 h 6934200"/>
              <a:gd name="connsiteX87" fmla="*/ 581025 w 6219825"/>
              <a:gd name="connsiteY87" fmla="*/ 2457450 h 6934200"/>
              <a:gd name="connsiteX88" fmla="*/ 466725 w 6219825"/>
              <a:gd name="connsiteY88" fmla="*/ 2438400 h 6934200"/>
              <a:gd name="connsiteX89" fmla="*/ 419100 w 6219825"/>
              <a:gd name="connsiteY89" fmla="*/ 2419350 h 6934200"/>
              <a:gd name="connsiteX90" fmla="*/ 390525 w 6219825"/>
              <a:gd name="connsiteY90" fmla="*/ 2409825 h 6934200"/>
              <a:gd name="connsiteX91" fmla="*/ 342900 w 6219825"/>
              <a:gd name="connsiteY91" fmla="*/ 2390775 h 6934200"/>
              <a:gd name="connsiteX92" fmla="*/ 219075 w 6219825"/>
              <a:gd name="connsiteY92" fmla="*/ 2362200 h 6934200"/>
              <a:gd name="connsiteX93" fmla="*/ 190500 w 6219825"/>
              <a:gd name="connsiteY93" fmla="*/ 2352675 h 6934200"/>
              <a:gd name="connsiteX94" fmla="*/ 133350 w 6219825"/>
              <a:gd name="connsiteY94" fmla="*/ 2362200 h 6934200"/>
              <a:gd name="connsiteX95" fmla="*/ 85725 w 6219825"/>
              <a:gd name="connsiteY95" fmla="*/ 2409825 h 6934200"/>
              <a:gd name="connsiteX96" fmla="*/ 57150 w 6219825"/>
              <a:gd name="connsiteY96" fmla="*/ 2447925 h 6934200"/>
              <a:gd name="connsiteX97" fmla="*/ 38100 w 6219825"/>
              <a:gd name="connsiteY97" fmla="*/ 2486025 h 6934200"/>
              <a:gd name="connsiteX98" fmla="*/ 19050 w 6219825"/>
              <a:gd name="connsiteY98" fmla="*/ 2514600 h 6934200"/>
              <a:gd name="connsiteX99" fmla="*/ 9525 w 6219825"/>
              <a:gd name="connsiteY99" fmla="*/ 2552700 h 6934200"/>
              <a:gd name="connsiteX100" fmla="*/ 0 w 6219825"/>
              <a:gd name="connsiteY100" fmla="*/ 2581275 h 6934200"/>
              <a:gd name="connsiteX101" fmla="*/ 28575 w 6219825"/>
              <a:gd name="connsiteY101" fmla="*/ 2733675 h 6934200"/>
              <a:gd name="connsiteX102" fmla="*/ 47625 w 6219825"/>
              <a:gd name="connsiteY102" fmla="*/ 2790825 h 6934200"/>
              <a:gd name="connsiteX103" fmla="*/ 76200 w 6219825"/>
              <a:gd name="connsiteY103" fmla="*/ 2828925 h 6934200"/>
              <a:gd name="connsiteX104" fmla="*/ 85725 w 6219825"/>
              <a:gd name="connsiteY104" fmla="*/ 2857500 h 6934200"/>
              <a:gd name="connsiteX105" fmla="*/ 114300 w 6219825"/>
              <a:gd name="connsiteY105" fmla="*/ 2867025 h 6934200"/>
              <a:gd name="connsiteX106" fmla="*/ 171450 w 6219825"/>
              <a:gd name="connsiteY106" fmla="*/ 2905125 h 6934200"/>
              <a:gd name="connsiteX107" fmla="*/ 200025 w 6219825"/>
              <a:gd name="connsiteY107" fmla="*/ 2914650 h 6934200"/>
              <a:gd name="connsiteX108" fmla="*/ 228600 w 6219825"/>
              <a:gd name="connsiteY108" fmla="*/ 2933700 h 6934200"/>
              <a:gd name="connsiteX109" fmla="*/ 257175 w 6219825"/>
              <a:gd name="connsiteY109" fmla="*/ 2962275 h 6934200"/>
              <a:gd name="connsiteX110" fmla="*/ 314325 w 6219825"/>
              <a:gd name="connsiteY110" fmla="*/ 2981325 h 6934200"/>
              <a:gd name="connsiteX111" fmla="*/ 352425 w 6219825"/>
              <a:gd name="connsiteY111" fmla="*/ 3000375 h 6934200"/>
              <a:gd name="connsiteX112" fmla="*/ 409575 w 6219825"/>
              <a:gd name="connsiteY112" fmla="*/ 3048000 h 6934200"/>
              <a:gd name="connsiteX113" fmla="*/ 438150 w 6219825"/>
              <a:gd name="connsiteY113" fmla="*/ 3086100 h 6934200"/>
              <a:gd name="connsiteX114" fmla="*/ 466725 w 6219825"/>
              <a:gd name="connsiteY114" fmla="*/ 3143250 h 6934200"/>
              <a:gd name="connsiteX115" fmla="*/ 476250 w 6219825"/>
              <a:gd name="connsiteY115" fmla="*/ 3171825 h 6934200"/>
              <a:gd name="connsiteX116" fmla="*/ 504825 w 6219825"/>
              <a:gd name="connsiteY116" fmla="*/ 3209925 h 6934200"/>
              <a:gd name="connsiteX117" fmla="*/ 523875 w 6219825"/>
              <a:gd name="connsiteY117" fmla="*/ 3248025 h 6934200"/>
              <a:gd name="connsiteX118" fmla="*/ 533400 w 6219825"/>
              <a:gd name="connsiteY118" fmla="*/ 3295650 h 6934200"/>
              <a:gd name="connsiteX119" fmla="*/ 590550 w 6219825"/>
              <a:gd name="connsiteY119" fmla="*/ 3371850 h 6934200"/>
              <a:gd name="connsiteX120" fmla="*/ 666750 w 6219825"/>
              <a:gd name="connsiteY120" fmla="*/ 3457575 h 6934200"/>
              <a:gd name="connsiteX121" fmla="*/ 695325 w 6219825"/>
              <a:gd name="connsiteY121" fmla="*/ 3476625 h 6934200"/>
              <a:gd name="connsiteX122" fmla="*/ 762000 w 6219825"/>
              <a:gd name="connsiteY122" fmla="*/ 3571875 h 6934200"/>
              <a:gd name="connsiteX123" fmla="*/ 800100 w 6219825"/>
              <a:gd name="connsiteY123" fmla="*/ 3629025 h 6934200"/>
              <a:gd name="connsiteX124" fmla="*/ 857250 w 6219825"/>
              <a:gd name="connsiteY124" fmla="*/ 3724275 h 6934200"/>
              <a:gd name="connsiteX125" fmla="*/ 923925 w 6219825"/>
              <a:gd name="connsiteY125" fmla="*/ 3781425 h 6934200"/>
              <a:gd name="connsiteX126" fmla="*/ 952500 w 6219825"/>
              <a:gd name="connsiteY126" fmla="*/ 3810000 h 6934200"/>
              <a:gd name="connsiteX127" fmla="*/ 981075 w 6219825"/>
              <a:gd name="connsiteY127" fmla="*/ 3829050 h 6934200"/>
              <a:gd name="connsiteX128" fmla="*/ 1028700 w 6219825"/>
              <a:gd name="connsiteY128" fmla="*/ 3886200 h 6934200"/>
              <a:gd name="connsiteX129" fmla="*/ 1057275 w 6219825"/>
              <a:gd name="connsiteY129" fmla="*/ 3924300 h 6934200"/>
              <a:gd name="connsiteX130" fmla="*/ 1076325 w 6219825"/>
              <a:gd name="connsiteY130" fmla="*/ 3952875 h 6934200"/>
              <a:gd name="connsiteX131" fmla="*/ 1114425 w 6219825"/>
              <a:gd name="connsiteY131" fmla="*/ 3962400 h 6934200"/>
              <a:gd name="connsiteX132" fmla="*/ 1152525 w 6219825"/>
              <a:gd name="connsiteY132" fmla="*/ 3990975 h 6934200"/>
              <a:gd name="connsiteX133" fmla="*/ 1181100 w 6219825"/>
              <a:gd name="connsiteY133" fmla="*/ 4010025 h 6934200"/>
              <a:gd name="connsiteX134" fmla="*/ 1200150 w 6219825"/>
              <a:gd name="connsiteY134" fmla="*/ 4038600 h 6934200"/>
              <a:gd name="connsiteX135" fmla="*/ 1228725 w 6219825"/>
              <a:gd name="connsiteY135" fmla="*/ 4048125 h 6934200"/>
              <a:gd name="connsiteX136" fmla="*/ 1257300 w 6219825"/>
              <a:gd name="connsiteY136" fmla="*/ 4067175 h 6934200"/>
              <a:gd name="connsiteX137" fmla="*/ 1343025 w 6219825"/>
              <a:gd name="connsiteY137" fmla="*/ 4057650 h 6934200"/>
              <a:gd name="connsiteX138" fmla="*/ 1371600 w 6219825"/>
              <a:gd name="connsiteY138" fmla="*/ 4038600 h 6934200"/>
              <a:gd name="connsiteX139" fmla="*/ 1419225 w 6219825"/>
              <a:gd name="connsiteY139" fmla="*/ 3981450 h 6934200"/>
              <a:gd name="connsiteX140" fmla="*/ 1485900 w 6219825"/>
              <a:gd name="connsiteY140" fmla="*/ 3924300 h 6934200"/>
              <a:gd name="connsiteX141" fmla="*/ 1514475 w 6219825"/>
              <a:gd name="connsiteY141" fmla="*/ 3914775 h 6934200"/>
              <a:gd name="connsiteX142" fmla="*/ 1543050 w 6219825"/>
              <a:gd name="connsiteY142" fmla="*/ 3895725 h 6934200"/>
              <a:gd name="connsiteX143" fmla="*/ 1628775 w 6219825"/>
              <a:gd name="connsiteY143" fmla="*/ 3876675 h 6934200"/>
              <a:gd name="connsiteX144" fmla="*/ 1657350 w 6219825"/>
              <a:gd name="connsiteY144" fmla="*/ 3857625 h 6934200"/>
              <a:gd name="connsiteX145" fmla="*/ 1685925 w 6219825"/>
              <a:gd name="connsiteY145" fmla="*/ 3829050 h 6934200"/>
              <a:gd name="connsiteX146" fmla="*/ 1743075 w 6219825"/>
              <a:gd name="connsiteY146" fmla="*/ 3810000 h 6934200"/>
              <a:gd name="connsiteX147" fmla="*/ 1809750 w 6219825"/>
              <a:gd name="connsiteY147" fmla="*/ 3790950 h 6934200"/>
              <a:gd name="connsiteX148" fmla="*/ 1924050 w 6219825"/>
              <a:gd name="connsiteY148" fmla="*/ 3771900 h 6934200"/>
              <a:gd name="connsiteX149" fmla="*/ 1943100 w 6219825"/>
              <a:gd name="connsiteY149" fmla="*/ 3743325 h 6934200"/>
              <a:gd name="connsiteX150" fmla="*/ 2000250 w 6219825"/>
              <a:gd name="connsiteY150" fmla="*/ 3724275 h 6934200"/>
              <a:gd name="connsiteX151" fmla="*/ 2345301 w 6219825"/>
              <a:gd name="connsiteY151" fmla="*/ 3695528 h 6934200"/>
              <a:gd name="connsiteX152" fmla="*/ 2566219 w 6219825"/>
              <a:gd name="connsiteY152" fmla="*/ 3714423 h 6934200"/>
              <a:gd name="connsiteX153" fmla="*/ 2825546 w 6219825"/>
              <a:gd name="connsiteY153" fmla="*/ 3676229 h 6934200"/>
              <a:gd name="connsiteX154" fmla="*/ 3347577 w 6219825"/>
              <a:gd name="connsiteY154" fmla="*/ 3676210 h 6934200"/>
              <a:gd name="connsiteX155" fmla="*/ 3527630 w 6219825"/>
              <a:gd name="connsiteY155" fmla="*/ 3714290 h 6934200"/>
              <a:gd name="connsiteX156" fmla="*/ 3814302 w 6219825"/>
              <a:gd name="connsiteY156" fmla="*/ 3752467 h 6934200"/>
              <a:gd name="connsiteX157" fmla="*/ 3994663 w 6219825"/>
              <a:gd name="connsiteY157" fmla="*/ 3752505 h 6934200"/>
              <a:gd name="connsiteX158" fmla="*/ 4245078 w 6219825"/>
              <a:gd name="connsiteY158" fmla="*/ 3781061 h 6934200"/>
              <a:gd name="connsiteX159" fmla="*/ 4400857 w 6219825"/>
              <a:gd name="connsiteY159" fmla="*/ 3800091 h 6934200"/>
              <a:gd name="connsiteX160" fmla="*/ 4622390 w 6219825"/>
              <a:gd name="connsiteY160" fmla="*/ 3800188 h 6934200"/>
              <a:gd name="connsiteX161" fmla="*/ 4742836 w 6219825"/>
              <a:gd name="connsiteY161" fmla="*/ 3800360 h 6934200"/>
              <a:gd name="connsiteX162" fmla="*/ 5076825 w 6219825"/>
              <a:gd name="connsiteY162" fmla="*/ 3886008 h 6934200"/>
              <a:gd name="connsiteX163" fmla="*/ 5334000 w 6219825"/>
              <a:gd name="connsiteY163" fmla="*/ 3981450 h 6934200"/>
              <a:gd name="connsiteX164" fmla="*/ 5343525 w 6219825"/>
              <a:gd name="connsiteY164" fmla="*/ 4010025 h 6934200"/>
              <a:gd name="connsiteX165" fmla="*/ 5410200 w 6219825"/>
              <a:gd name="connsiteY165" fmla="*/ 4067175 h 6934200"/>
              <a:gd name="connsiteX166" fmla="*/ 5438775 w 6219825"/>
              <a:gd name="connsiteY166" fmla="*/ 4076700 h 6934200"/>
              <a:gd name="connsiteX167" fmla="*/ 5495925 w 6219825"/>
              <a:gd name="connsiteY167" fmla="*/ 4133850 h 6934200"/>
              <a:gd name="connsiteX168" fmla="*/ 5562600 w 6219825"/>
              <a:gd name="connsiteY168" fmla="*/ 4171950 h 6934200"/>
              <a:gd name="connsiteX169" fmla="*/ 5591175 w 6219825"/>
              <a:gd name="connsiteY169" fmla="*/ 4229100 h 6934200"/>
              <a:gd name="connsiteX170" fmla="*/ 5600700 w 6219825"/>
              <a:gd name="connsiteY170" fmla="*/ 4257675 h 6934200"/>
              <a:gd name="connsiteX171" fmla="*/ 5619750 w 6219825"/>
              <a:gd name="connsiteY171" fmla="*/ 4295775 h 6934200"/>
              <a:gd name="connsiteX172" fmla="*/ 5629275 w 6219825"/>
              <a:gd name="connsiteY172" fmla="*/ 4333875 h 6934200"/>
              <a:gd name="connsiteX173" fmla="*/ 5648325 w 6219825"/>
              <a:gd name="connsiteY173" fmla="*/ 4362450 h 6934200"/>
              <a:gd name="connsiteX174" fmla="*/ 5657850 w 6219825"/>
              <a:gd name="connsiteY174" fmla="*/ 4391025 h 6934200"/>
              <a:gd name="connsiteX175" fmla="*/ 5695950 w 6219825"/>
              <a:gd name="connsiteY175" fmla="*/ 4448175 h 6934200"/>
              <a:gd name="connsiteX176" fmla="*/ 5705475 w 6219825"/>
              <a:gd name="connsiteY176" fmla="*/ 4495800 h 6934200"/>
              <a:gd name="connsiteX177" fmla="*/ 5734050 w 6219825"/>
              <a:gd name="connsiteY177" fmla="*/ 4524375 h 6934200"/>
              <a:gd name="connsiteX178" fmla="*/ 5753100 w 6219825"/>
              <a:gd name="connsiteY178" fmla="*/ 4562475 h 6934200"/>
              <a:gd name="connsiteX179" fmla="*/ 5772150 w 6219825"/>
              <a:gd name="connsiteY179" fmla="*/ 4619625 h 6934200"/>
              <a:gd name="connsiteX180" fmla="*/ 5781675 w 6219825"/>
              <a:gd name="connsiteY180" fmla="*/ 4648200 h 6934200"/>
              <a:gd name="connsiteX181" fmla="*/ 5791200 w 6219825"/>
              <a:gd name="connsiteY181" fmla="*/ 4676775 h 6934200"/>
              <a:gd name="connsiteX182" fmla="*/ 5810250 w 6219825"/>
              <a:gd name="connsiteY182" fmla="*/ 5029200 h 6934200"/>
              <a:gd name="connsiteX183" fmla="*/ 5819775 w 6219825"/>
              <a:gd name="connsiteY183" fmla="*/ 5095875 h 6934200"/>
              <a:gd name="connsiteX184" fmla="*/ 5829300 w 6219825"/>
              <a:gd name="connsiteY184" fmla="*/ 5229225 h 6934200"/>
              <a:gd name="connsiteX185" fmla="*/ 5848350 w 6219825"/>
              <a:gd name="connsiteY185" fmla="*/ 5353050 h 6934200"/>
              <a:gd name="connsiteX186" fmla="*/ 5867400 w 6219825"/>
              <a:gd name="connsiteY186" fmla="*/ 5448300 h 6934200"/>
              <a:gd name="connsiteX187" fmla="*/ 5886450 w 6219825"/>
              <a:gd name="connsiteY187" fmla="*/ 5686425 h 6934200"/>
              <a:gd name="connsiteX188" fmla="*/ 5895975 w 6219825"/>
              <a:gd name="connsiteY188" fmla="*/ 5772150 h 6934200"/>
              <a:gd name="connsiteX189" fmla="*/ 5905500 w 6219825"/>
              <a:gd name="connsiteY189" fmla="*/ 6600825 h 6934200"/>
              <a:gd name="connsiteX190" fmla="*/ 5934075 w 6219825"/>
              <a:gd name="connsiteY190" fmla="*/ 6686550 h 6934200"/>
              <a:gd name="connsiteX191" fmla="*/ 5962650 w 6219825"/>
              <a:gd name="connsiteY191" fmla="*/ 6781800 h 6934200"/>
              <a:gd name="connsiteX192" fmla="*/ 5972175 w 6219825"/>
              <a:gd name="connsiteY192" fmla="*/ 6810375 h 6934200"/>
              <a:gd name="connsiteX193" fmla="*/ 5981700 w 6219825"/>
              <a:gd name="connsiteY193" fmla="*/ 6838950 h 6934200"/>
              <a:gd name="connsiteX194" fmla="*/ 6000750 w 6219825"/>
              <a:gd name="connsiteY194" fmla="*/ 6867525 h 6934200"/>
              <a:gd name="connsiteX195" fmla="*/ 6048375 w 6219825"/>
              <a:gd name="connsiteY195" fmla="*/ 6934200 h 6934200"/>
              <a:gd name="connsiteX196" fmla="*/ 6153150 w 6219825"/>
              <a:gd name="connsiteY196" fmla="*/ 6924675 h 6934200"/>
              <a:gd name="connsiteX197" fmla="*/ 6172200 w 6219825"/>
              <a:gd name="connsiteY197" fmla="*/ 6886575 h 6934200"/>
              <a:gd name="connsiteX198" fmla="*/ 6191250 w 6219825"/>
              <a:gd name="connsiteY198" fmla="*/ 5934075 h 6934200"/>
              <a:gd name="connsiteX199" fmla="*/ 6219825 w 6219825"/>
              <a:gd name="connsiteY199" fmla="*/ 2743200 h 6934200"/>
              <a:gd name="connsiteX200" fmla="*/ 6210300 w 6219825"/>
              <a:gd name="connsiteY200" fmla="*/ 228600 h 6934200"/>
              <a:gd name="connsiteX201" fmla="*/ 6181725 w 6219825"/>
              <a:gd name="connsiteY201" fmla="*/ 104775 h 6934200"/>
              <a:gd name="connsiteX202" fmla="*/ 6172200 w 6219825"/>
              <a:gd name="connsiteY202" fmla="*/ 47625 h 6934200"/>
              <a:gd name="connsiteX203" fmla="*/ 6096000 w 6219825"/>
              <a:gd name="connsiteY20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28800 w 6219825"/>
              <a:gd name="connsiteY64" fmla="*/ 2857500 h 6934200"/>
              <a:gd name="connsiteX65" fmla="*/ 1800225 w 6219825"/>
              <a:gd name="connsiteY65" fmla="*/ 2838450 h 6934200"/>
              <a:gd name="connsiteX66" fmla="*/ 1762125 w 6219825"/>
              <a:gd name="connsiteY66" fmla="*/ 2809875 h 6934200"/>
              <a:gd name="connsiteX67" fmla="*/ 1733550 w 6219825"/>
              <a:gd name="connsiteY67" fmla="*/ 2781300 h 6934200"/>
              <a:gd name="connsiteX68" fmla="*/ 1685925 w 6219825"/>
              <a:gd name="connsiteY68" fmla="*/ 2771775 h 6934200"/>
              <a:gd name="connsiteX69" fmla="*/ 1466850 w 6219825"/>
              <a:gd name="connsiteY69" fmla="*/ 2752725 h 6934200"/>
              <a:gd name="connsiteX70" fmla="*/ 1362075 w 6219825"/>
              <a:gd name="connsiteY70" fmla="*/ 2724150 h 6934200"/>
              <a:gd name="connsiteX71" fmla="*/ 1314450 w 6219825"/>
              <a:gd name="connsiteY71" fmla="*/ 2714625 h 6934200"/>
              <a:gd name="connsiteX72" fmla="*/ 1266825 w 6219825"/>
              <a:gd name="connsiteY72" fmla="*/ 2695575 h 6934200"/>
              <a:gd name="connsiteX73" fmla="*/ 1181100 w 6219825"/>
              <a:gd name="connsiteY73" fmla="*/ 2686050 h 6934200"/>
              <a:gd name="connsiteX74" fmla="*/ 1152525 w 6219825"/>
              <a:gd name="connsiteY74" fmla="*/ 2676525 h 6934200"/>
              <a:gd name="connsiteX75" fmla="*/ 1047750 w 6219825"/>
              <a:gd name="connsiteY75" fmla="*/ 2647950 h 6934200"/>
              <a:gd name="connsiteX76" fmla="*/ 1009650 w 6219825"/>
              <a:gd name="connsiteY76" fmla="*/ 2628900 h 6934200"/>
              <a:gd name="connsiteX77" fmla="*/ 962025 w 6219825"/>
              <a:gd name="connsiteY77" fmla="*/ 2609850 h 6934200"/>
              <a:gd name="connsiteX78" fmla="*/ 933450 w 6219825"/>
              <a:gd name="connsiteY78" fmla="*/ 2590800 h 6934200"/>
              <a:gd name="connsiteX79" fmla="*/ 904875 w 6219825"/>
              <a:gd name="connsiteY79" fmla="*/ 2581275 h 6934200"/>
              <a:gd name="connsiteX80" fmla="*/ 876300 w 6219825"/>
              <a:gd name="connsiteY80" fmla="*/ 2562225 h 6934200"/>
              <a:gd name="connsiteX81" fmla="*/ 809625 w 6219825"/>
              <a:gd name="connsiteY81" fmla="*/ 2533650 h 6934200"/>
              <a:gd name="connsiteX82" fmla="*/ 781050 w 6219825"/>
              <a:gd name="connsiteY82" fmla="*/ 2514600 h 6934200"/>
              <a:gd name="connsiteX83" fmla="*/ 752475 w 6219825"/>
              <a:gd name="connsiteY83" fmla="*/ 2505075 h 6934200"/>
              <a:gd name="connsiteX84" fmla="*/ 685800 w 6219825"/>
              <a:gd name="connsiteY84" fmla="*/ 2486025 h 6934200"/>
              <a:gd name="connsiteX85" fmla="*/ 638175 w 6219825"/>
              <a:gd name="connsiteY85" fmla="*/ 2476500 h 6934200"/>
              <a:gd name="connsiteX86" fmla="*/ 581025 w 6219825"/>
              <a:gd name="connsiteY86" fmla="*/ 2457450 h 6934200"/>
              <a:gd name="connsiteX87" fmla="*/ 466725 w 6219825"/>
              <a:gd name="connsiteY87" fmla="*/ 2438400 h 6934200"/>
              <a:gd name="connsiteX88" fmla="*/ 419100 w 6219825"/>
              <a:gd name="connsiteY88" fmla="*/ 2419350 h 6934200"/>
              <a:gd name="connsiteX89" fmla="*/ 390525 w 6219825"/>
              <a:gd name="connsiteY89" fmla="*/ 2409825 h 6934200"/>
              <a:gd name="connsiteX90" fmla="*/ 342900 w 6219825"/>
              <a:gd name="connsiteY90" fmla="*/ 2390775 h 6934200"/>
              <a:gd name="connsiteX91" fmla="*/ 219075 w 6219825"/>
              <a:gd name="connsiteY91" fmla="*/ 2362200 h 6934200"/>
              <a:gd name="connsiteX92" fmla="*/ 190500 w 6219825"/>
              <a:gd name="connsiteY92" fmla="*/ 2352675 h 6934200"/>
              <a:gd name="connsiteX93" fmla="*/ 133350 w 6219825"/>
              <a:gd name="connsiteY93" fmla="*/ 2362200 h 6934200"/>
              <a:gd name="connsiteX94" fmla="*/ 85725 w 6219825"/>
              <a:gd name="connsiteY94" fmla="*/ 2409825 h 6934200"/>
              <a:gd name="connsiteX95" fmla="*/ 57150 w 6219825"/>
              <a:gd name="connsiteY95" fmla="*/ 2447925 h 6934200"/>
              <a:gd name="connsiteX96" fmla="*/ 38100 w 6219825"/>
              <a:gd name="connsiteY96" fmla="*/ 2486025 h 6934200"/>
              <a:gd name="connsiteX97" fmla="*/ 19050 w 6219825"/>
              <a:gd name="connsiteY97" fmla="*/ 2514600 h 6934200"/>
              <a:gd name="connsiteX98" fmla="*/ 9525 w 6219825"/>
              <a:gd name="connsiteY98" fmla="*/ 2552700 h 6934200"/>
              <a:gd name="connsiteX99" fmla="*/ 0 w 6219825"/>
              <a:gd name="connsiteY99" fmla="*/ 2581275 h 6934200"/>
              <a:gd name="connsiteX100" fmla="*/ 28575 w 6219825"/>
              <a:gd name="connsiteY100" fmla="*/ 2733675 h 6934200"/>
              <a:gd name="connsiteX101" fmla="*/ 47625 w 6219825"/>
              <a:gd name="connsiteY101" fmla="*/ 2790825 h 6934200"/>
              <a:gd name="connsiteX102" fmla="*/ 76200 w 6219825"/>
              <a:gd name="connsiteY102" fmla="*/ 2828925 h 6934200"/>
              <a:gd name="connsiteX103" fmla="*/ 85725 w 6219825"/>
              <a:gd name="connsiteY103" fmla="*/ 2857500 h 6934200"/>
              <a:gd name="connsiteX104" fmla="*/ 114300 w 6219825"/>
              <a:gd name="connsiteY104" fmla="*/ 2867025 h 6934200"/>
              <a:gd name="connsiteX105" fmla="*/ 171450 w 6219825"/>
              <a:gd name="connsiteY105" fmla="*/ 2905125 h 6934200"/>
              <a:gd name="connsiteX106" fmla="*/ 200025 w 6219825"/>
              <a:gd name="connsiteY106" fmla="*/ 2914650 h 6934200"/>
              <a:gd name="connsiteX107" fmla="*/ 228600 w 6219825"/>
              <a:gd name="connsiteY107" fmla="*/ 2933700 h 6934200"/>
              <a:gd name="connsiteX108" fmla="*/ 257175 w 6219825"/>
              <a:gd name="connsiteY108" fmla="*/ 2962275 h 6934200"/>
              <a:gd name="connsiteX109" fmla="*/ 314325 w 6219825"/>
              <a:gd name="connsiteY109" fmla="*/ 2981325 h 6934200"/>
              <a:gd name="connsiteX110" fmla="*/ 352425 w 6219825"/>
              <a:gd name="connsiteY110" fmla="*/ 3000375 h 6934200"/>
              <a:gd name="connsiteX111" fmla="*/ 409575 w 6219825"/>
              <a:gd name="connsiteY111" fmla="*/ 3048000 h 6934200"/>
              <a:gd name="connsiteX112" fmla="*/ 438150 w 6219825"/>
              <a:gd name="connsiteY112" fmla="*/ 3086100 h 6934200"/>
              <a:gd name="connsiteX113" fmla="*/ 466725 w 6219825"/>
              <a:gd name="connsiteY113" fmla="*/ 3143250 h 6934200"/>
              <a:gd name="connsiteX114" fmla="*/ 476250 w 6219825"/>
              <a:gd name="connsiteY114" fmla="*/ 3171825 h 6934200"/>
              <a:gd name="connsiteX115" fmla="*/ 504825 w 6219825"/>
              <a:gd name="connsiteY115" fmla="*/ 3209925 h 6934200"/>
              <a:gd name="connsiteX116" fmla="*/ 523875 w 6219825"/>
              <a:gd name="connsiteY116" fmla="*/ 3248025 h 6934200"/>
              <a:gd name="connsiteX117" fmla="*/ 533400 w 6219825"/>
              <a:gd name="connsiteY117" fmla="*/ 3295650 h 6934200"/>
              <a:gd name="connsiteX118" fmla="*/ 590550 w 6219825"/>
              <a:gd name="connsiteY118" fmla="*/ 3371850 h 6934200"/>
              <a:gd name="connsiteX119" fmla="*/ 666750 w 6219825"/>
              <a:gd name="connsiteY119" fmla="*/ 3457575 h 6934200"/>
              <a:gd name="connsiteX120" fmla="*/ 695325 w 6219825"/>
              <a:gd name="connsiteY120" fmla="*/ 3476625 h 6934200"/>
              <a:gd name="connsiteX121" fmla="*/ 762000 w 6219825"/>
              <a:gd name="connsiteY121" fmla="*/ 3571875 h 6934200"/>
              <a:gd name="connsiteX122" fmla="*/ 800100 w 6219825"/>
              <a:gd name="connsiteY122" fmla="*/ 3629025 h 6934200"/>
              <a:gd name="connsiteX123" fmla="*/ 857250 w 6219825"/>
              <a:gd name="connsiteY123" fmla="*/ 3724275 h 6934200"/>
              <a:gd name="connsiteX124" fmla="*/ 923925 w 6219825"/>
              <a:gd name="connsiteY124" fmla="*/ 3781425 h 6934200"/>
              <a:gd name="connsiteX125" fmla="*/ 952500 w 6219825"/>
              <a:gd name="connsiteY125" fmla="*/ 3810000 h 6934200"/>
              <a:gd name="connsiteX126" fmla="*/ 981075 w 6219825"/>
              <a:gd name="connsiteY126" fmla="*/ 3829050 h 6934200"/>
              <a:gd name="connsiteX127" fmla="*/ 1028700 w 6219825"/>
              <a:gd name="connsiteY127" fmla="*/ 3886200 h 6934200"/>
              <a:gd name="connsiteX128" fmla="*/ 1057275 w 6219825"/>
              <a:gd name="connsiteY128" fmla="*/ 3924300 h 6934200"/>
              <a:gd name="connsiteX129" fmla="*/ 1076325 w 6219825"/>
              <a:gd name="connsiteY129" fmla="*/ 3952875 h 6934200"/>
              <a:gd name="connsiteX130" fmla="*/ 1114425 w 6219825"/>
              <a:gd name="connsiteY130" fmla="*/ 3962400 h 6934200"/>
              <a:gd name="connsiteX131" fmla="*/ 1152525 w 6219825"/>
              <a:gd name="connsiteY131" fmla="*/ 3990975 h 6934200"/>
              <a:gd name="connsiteX132" fmla="*/ 1181100 w 6219825"/>
              <a:gd name="connsiteY132" fmla="*/ 4010025 h 6934200"/>
              <a:gd name="connsiteX133" fmla="*/ 1200150 w 6219825"/>
              <a:gd name="connsiteY133" fmla="*/ 4038600 h 6934200"/>
              <a:gd name="connsiteX134" fmla="*/ 1228725 w 6219825"/>
              <a:gd name="connsiteY134" fmla="*/ 4048125 h 6934200"/>
              <a:gd name="connsiteX135" fmla="*/ 1257300 w 6219825"/>
              <a:gd name="connsiteY135" fmla="*/ 4067175 h 6934200"/>
              <a:gd name="connsiteX136" fmla="*/ 1343025 w 6219825"/>
              <a:gd name="connsiteY136" fmla="*/ 4057650 h 6934200"/>
              <a:gd name="connsiteX137" fmla="*/ 1371600 w 6219825"/>
              <a:gd name="connsiteY137" fmla="*/ 4038600 h 6934200"/>
              <a:gd name="connsiteX138" fmla="*/ 1419225 w 6219825"/>
              <a:gd name="connsiteY138" fmla="*/ 3981450 h 6934200"/>
              <a:gd name="connsiteX139" fmla="*/ 1485900 w 6219825"/>
              <a:gd name="connsiteY139" fmla="*/ 3924300 h 6934200"/>
              <a:gd name="connsiteX140" fmla="*/ 1514475 w 6219825"/>
              <a:gd name="connsiteY140" fmla="*/ 3914775 h 6934200"/>
              <a:gd name="connsiteX141" fmla="*/ 1543050 w 6219825"/>
              <a:gd name="connsiteY141" fmla="*/ 3895725 h 6934200"/>
              <a:gd name="connsiteX142" fmla="*/ 1628775 w 6219825"/>
              <a:gd name="connsiteY142" fmla="*/ 3876675 h 6934200"/>
              <a:gd name="connsiteX143" fmla="*/ 1657350 w 6219825"/>
              <a:gd name="connsiteY143" fmla="*/ 3857625 h 6934200"/>
              <a:gd name="connsiteX144" fmla="*/ 1685925 w 6219825"/>
              <a:gd name="connsiteY144" fmla="*/ 3829050 h 6934200"/>
              <a:gd name="connsiteX145" fmla="*/ 1743075 w 6219825"/>
              <a:gd name="connsiteY145" fmla="*/ 3810000 h 6934200"/>
              <a:gd name="connsiteX146" fmla="*/ 1809750 w 6219825"/>
              <a:gd name="connsiteY146" fmla="*/ 3790950 h 6934200"/>
              <a:gd name="connsiteX147" fmla="*/ 1924050 w 6219825"/>
              <a:gd name="connsiteY147" fmla="*/ 3771900 h 6934200"/>
              <a:gd name="connsiteX148" fmla="*/ 1943100 w 6219825"/>
              <a:gd name="connsiteY148" fmla="*/ 3743325 h 6934200"/>
              <a:gd name="connsiteX149" fmla="*/ 2000250 w 6219825"/>
              <a:gd name="connsiteY149" fmla="*/ 3724275 h 6934200"/>
              <a:gd name="connsiteX150" fmla="*/ 2345301 w 6219825"/>
              <a:gd name="connsiteY150" fmla="*/ 3695528 h 6934200"/>
              <a:gd name="connsiteX151" fmla="*/ 2566219 w 6219825"/>
              <a:gd name="connsiteY151" fmla="*/ 3714423 h 6934200"/>
              <a:gd name="connsiteX152" fmla="*/ 2825546 w 6219825"/>
              <a:gd name="connsiteY152" fmla="*/ 3676229 h 6934200"/>
              <a:gd name="connsiteX153" fmla="*/ 3347577 w 6219825"/>
              <a:gd name="connsiteY153" fmla="*/ 3676210 h 6934200"/>
              <a:gd name="connsiteX154" fmla="*/ 3527630 w 6219825"/>
              <a:gd name="connsiteY154" fmla="*/ 3714290 h 6934200"/>
              <a:gd name="connsiteX155" fmla="*/ 3814302 w 6219825"/>
              <a:gd name="connsiteY155" fmla="*/ 3752467 h 6934200"/>
              <a:gd name="connsiteX156" fmla="*/ 3994663 w 6219825"/>
              <a:gd name="connsiteY156" fmla="*/ 3752505 h 6934200"/>
              <a:gd name="connsiteX157" fmla="*/ 4245078 w 6219825"/>
              <a:gd name="connsiteY157" fmla="*/ 3781061 h 6934200"/>
              <a:gd name="connsiteX158" fmla="*/ 4400857 w 6219825"/>
              <a:gd name="connsiteY158" fmla="*/ 3800091 h 6934200"/>
              <a:gd name="connsiteX159" fmla="*/ 4622390 w 6219825"/>
              <a:gd name="connsiteY159" fmla="*/ 3800188 h 6934200"/>
              <a:gd name="connsiteX160" fmla="*/ 4742836 w 6219825"/>
              <a:gd name="connsiteY160" fmla="*/ 3800360 h 6934200"/>
              <a:gd name="connsiteX161" fmla="*/ 5076825 w 6219825"/>
              <a:gd name="connsiteY161" fmla="*/ 3886008 h 6934200"/>
              <a:gd name="connsiteX162" fmla="*/ 5334000 w 6219825"/>
              <a:gd name="connsiteY162" fmla="*/ 3981450 h 6934200"/>
              <a:gd name="connsiteX163" fmla="*/ 5343525 w 6219825"/>
              <a:gd name="connsiteY163" fmla="*/ 4010025 h 6934200"/>
              <a:gd name="connsiteX164" fmla="*/ 5410200 w 6219825"/>
              <a:gd name="connsiteY164" fmla="*/ 4067175 h 6934200"/>
              <a:gd name="connsiteX165" fmla="*/ 5438775 w 6219825"/>
              <a:gd name="connsiteY165" fmla="*/ 4076700 h 6934200"/>
              <a:gd name="connsiteX166" fmla="*/ 5495925 w 6219825"/>
              <a:gd name="connsiteY166" fmla="*/ 4133850 h 6934200"/>
              <a:gd name="connsiteX167" fmla="*/ 5562600 w 6219825"/>
              <a:gd name="connsiteY167" fmla="*/ 4171950 h 6934200"/>
              <a:gd name="connsiteX168" fmla="*/ 5591175 w 6219825"/>
              <a:gd name="connsiteY168" fmla="*/ 4229100 h 6934200"/>
              <a:gd name="connsiteX169" fmla="*/ 5600700 w 6219825"/>
              <a:gd name="connsiteY169" fmla="*/ 4257675 h 6934200"/>
              <a:gd name="connsiteX170" fmla="*/ 5619750 w 6219825"/>
              <a:gd name="connsiteY170" fmla="*/ 4295775 h 6934200"/>
              <a:gd name="connsiteX171" fmla="*/ 5629275 w 6219825"/>
              <a:gd name="connsiteY171" fmla="*/ 4333875 h 6934200"/>
              <a:gd name="connsiteX172" fmla="*/ 5648325 w 6219825"/>
              <a:gd name="connsiteY172" fmla="*/ 4362450 h 6934200"/>
              <a:gd name="connsiteX173" fmla="*/ 5657850 w 6219825"/>
              <a:gd name="connsiteY173" fmla="*/ 4391025 h 6934200"/>
              <a:gd name="connsiteX174" fmla="*/ 5695950 w 6219825"/>
              <a:gd name="connsiteY174" fmla="*/ 4448175 h 6934200"/>
              <a:gd name="connsiteX175" fmla="*/ 5705475 w 6219825"/>
              <a:gd name="connsiteY175" fmla="*/ 4495800 h 6934200"/>
              <a:gd name="connsiteX176" fmla="*/ 5734050 w 6219825"/>
              <a:gd name="connsiteY176" fmla="*/ 4524375 h 6934200"/>
              <a:gd name="connsiteX177" fmla="*/ 5753100 w 6219825"/>
              <a:gd name="connsiteY177" fmla="*/ 4562475 h 6934200"/>
              <a:gd name="connsiteX178" fmla="*/ 5772150 w 6219825"/>
              <a:gd name="connsiteY178" fmla="*/ 4619625 h 6934200"/>
              <a:gd name="connsiteX179" fmla="*/ 5781675 w 6219825"/>
              <a:gd name="connsiteY179" fmla="*/ 4648200 h 6934200"/>
              <a:gd name="connsiteX180" fmla="*/ 5791200 w 6219825"/>
              <a:gd name="connsiteY180" fmla="*/ 4676775 h 6934200"/>
              <a:gd name="connsiteX181" fmla="*/ 5810250 w 6219825"/>
              <a:gd name="connsiteY181" fmla="*/ 5029200 h 6934200"/>
              <a:gd name="connsiteX182" fmla="*/ 5819775 w 6219825"/>
              <a:gd name="connsiteY182" fmla="*/ 5095875 h 6934200"/>
              <a:gd name="connsiteX183" fmla="*/ 5829300 w 6219825"/>
              <a:gd name="connsiteY183" fmla="*/ 5229225 h 6934200"/>
              <a:gd name="connsiteX184" fmla="*/ 5848350 w 6219825"/>
              <a:gd name="connsiteY184" fmla="*/ 5353050 h 6934200"/>
              <a:gd name="connsiteX185" fmla="*/ 5867400 w 6219825"/>
              <a:gd name="connsiteY185" fmla="*/ 5448300 h 6934200"/>
              <a:gd name="connsiteX186" fmla="*/ 5886450 w 6219825"/>
              <a:gd name="connsiteY186" fmla="*/ 5686425 h 6934200"/>
              <a:gd name="connsiteX187" fmla="*/ 5895975 w 6219825"/>
              <a:gd name="connsiteY187" fmla="*/ 5772150 h 6934200"/>
              <a:gd name="connsiteX188" fmla="*/ 5905500 w 6219825"/>
              <a:gd name="connsiteY188" fmla="*/ 6600825 h 6934200"/>
              <a:gd name="connsiteX189" fmla="*/ 5934075 w 6219825"/>
              <a:gd name="connsiteY189" fmla="*/ 6686550 h 6934200"/>
              <a:gd name="connsiteX190" fmla="*/ 5962650 w 6219825"/>
              <a:gd name="connsiteY190" fmla="*/ 6781800 h 6934200"/>
              <a:gd name="connsiteX191" fmla="*/ 5972175 w 6219825"/>
              <a:gd name="connsiteY191" fmla="*/ 6810375 h 6934200"/>
              <a:gd name="connsiteX192" fmla="*/ 5981700 w 6219825"/>
              <a:gd name="connsiteY192" fmla="*/ 6838950 h 6934200"/>
              <a:gd name="connsiteX193" fmla="*/ 6000750 w 6219825"/>
              <a:gd name="connsiteY193" fmla="*/ 6867525 h 6934200"/>
              <a:gd name="connsiteX194" fmla="*/ 6048375 w 6219825"/>
              <a:gd name="connsiteY194" fmla="*/ 6934200 h 6934200"/>
              <a:gd name="connsiteX195" fmla="*/ 6153150 w 6219825"/>
              <a:gd name="connsiteY195" fmla="*/ 6924675 h 6934200"/>
              <a:gd name="connsiteX196" fmla="*/ 6172200 w 6219825"/>
              <a:gd name="connsiteY196" fmla="*/ 6886575 h 6934200"/>
              <a:gd name="connsiteX197" fmla="*/ 6191250 w 6219825"/>
              <a:gd name="connsiteY197" fmla="*/ 5934075 h 6934200"/>
              <a:gd name="connsiteX198" fmla="*/ 6219825 w 6219825"/>
              <a:gd name="connsiteY198" fmla="*/ 2743200 h 6934200"/>
              <a:gd name="connsiteX199" fmla="*/ 6210300 w 6219825"/>
              <a:gd name="connsiteY199" fmla="*/ 228600 h 6934200"/>
              <a:gd name="connsiteX200" fmla="*/ 6181725 w 6219825"/>
              <a:gd name="connsiteY200" fmla="*/ 104775 h 6934200"/>
              <a:gd name="connsiteX201" fmla="*/ 6172200 w 6219825"/>
              <a:gd name="connsiteY201" fmla="*/ 47625 h 6934200"/>
              <a:gd name="connsiteX202" fmla="*/ 6096000 w 6219825"/>
              <a:gd name="connsiteY20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00225 w 6219825"/>
              <a:gd name="connsiteY64" fmla="*/ 2838450 h 6934200"/>
              <a:gd name="connsiteX65" fmla="*/ 1762125 w 6219825"/>
              <a:gd name="connsiteY65" fmla="*/ 2809875 h 6934200"/>
              <a:gd name="connsiteX66" fmla="*/ 1733550 w 6219825"/>
              <a:gd name="connsiteY66" fmla="*/ 2781300 h 6934200"/>
              <a:gd name="connsiteX67" fmla="*/ 1685925 w 6219825"/>
              <a:gd name="connsiteY67" fmla="*/ 2771775 h 6934200"/>
              <a:gd name="connsiteX68" fmla="*/ 1466850 w 6219825"/>
              <a:gd name="connsiteY68" fmla="*/ 2752725 h 6934200"/>
              <a:gd name="connsiteX69" fmla="*/ 1362075 w 6219825"/>
              <a:gd name="connsiteY69" fmla="*/ 2724150 h 6934200"/>
              <a:gd name="connsiteX70" fmla="*/ 1314450 w 6219825"/>
              <a:gd name="connsiteY70" fmla="*/ 2714625 h 6934200"/>
              <a:gd name="connsiteX71" fmla="*/ 1266825 w 6219825"/>
              <a:gd name="connsiteY71" fmla="*/ 2695575 h 6934200"/>
              <a:gd name="connsiteX72" fmla="*/ 1181100 w 6219825"/>
              <a:gd name="connsiteY72" fmla="*/ 2686050 h 6934200"/>
              <a:gd name="connsiteX73" fmla="*/ 1152525 w 6219825"/>
              <a:gd name="connsiteY73" fmla="*/ 2676525 h 6934200"/>
              <a:gd name="connsiteX74" fmla="*/ 1047750 w 6219825"/>
              <a:gd name="connsiteY74" fmla="*/ 2647950 h 6934200"/>
              <a:gd name="connsiteX75" fmla="*/ 1009650 w 6219825"/>
              <a:gd name="connsiteY75" fmla="*/ 2628900 h 6934200"/>
              <a:gd name="connsiteX76" fmla="*/ 962025 w 6219825"/>
              <a:gd name="connsiteY76" fmla="*/ 2609850 h 6934200"/>
              <a:gd name="connsiteX77" fmla="*/ 933450 w 6219825"/>
              <a:gd name="connsiteY77" fmla="*/ 2590800 h 6934200"/>
              <a:gd name="connsiteX78" fmla="*/ 904875 w 6219825"/>
              <a:gd name="connsiteY78" fmla="*/ 2581275 h 6934200"/>
              <a:gd name="connsiteX79" fmla="*/ 876300 w 6219825"/>
              <a:gd name="connsiteY79" fmla="*/ 2562225 h 6934200"/>
              <a:gd name="connsiteX80" fmla="*/ 809625 w 6219825"/>
              <a:gd name="connsiteY80" fmla="*/ 2533650 h 6934200"/>
              <a:gd name="connsiteX81" fmla="*/ 781050 w 6219825"/>
              <a:gd name="connsiteY81" fmla="*/ 2514600 h 6934200"/>
              <a:gd name="connsiteX82" fmla="*/ 752475 w 6219825"/>
              <a:gd name="connsiteY82" fmla="*/ 2505075 h 6934200"/>
              <a:gd name="connsiteX83" fmla="*/ 685800 w 6219825"/>
              <a:gd name="connsiteY83" fmla="*/ 2486025 h 6934200"/>
              <a:gd name="connsiteX84" fmla="*/ 638175 w 6219825"/>
              <a:gd name="connsiteY84" fmla="*/ 2476500 h 6934200"/>
              <a:gd name="connsiteX85" fmla="*/ 581025 w 6219825"/>
              <a:gd name="connsiteY85" fmla="*/ 2457450 h 6934200"/>
              <a:gd name="connsiteX86" fmla="*/ 466725 w 6219825"/>
              <a:gd name="connsiteY86" fmla="*/ 2438400 h 6934200"/>
              <a:gd name="connsiteX87" fmla="*/ 419100 w 6219825"/>
              <a:gd name="connsiteY87" fmla="*/ 2419350 h 6934200"/>
              <a:gd name="connsiteX88" fmla="*/ 390525 w 6219825"/>
              <a:gd name="connsiteY88" fmla="*/ 2409825 h 6934200"/>
              <a:gd name="connsiteX89" fmla="*/ 342900 w 6219825"/>
              <a:gd name="connsiteY89" fmla="*/ 2390775 h 6934200"/>
              <a:gd name="connsiteX90" fmla="*/ 219075 w 6219825"/>
              <a:gd name="connsiteY90" fmla="*/ 2362200 h 6934200"/>
              <a:gd name="connsiteX91" fmla="*/ 190500 w 6219825"/>
              <a:gd name="connsiteY91" fmla="*/ 2352675 h 6934200"/>
              <a:gd name="connsiteX92" fmla="*/ 133350 w 6219825"/>
              <a:gd name="connsiteY92" fmla="*/ 2362200 h 6934200"/>
              <a:gd name="connsiteX93" fmla="*/ 85725 w 6219825"/>
              <a:gd name="connsiteY93" fmla="*/ 2409825 h 6934200"/>
              <a:gd name="connsiteX94" fmla="*/ 57150 w 6219825"/>
              <a:gd name="connsiteY94" fmla="*/ 2447925 h 6934200"/>
              <a:gd name="connsiteX95" fmla="*/ 38100 w 6219825"/>
              <a:gd name="connsiteY95" fmla="*/ 2486025 h 6934200"/>
              <a:gd name="connsiteX96" fmla="*/ 19050 w 6219825"/>
              <a:gd name="connsiteY96" fmla="*/ 2514600 h 6934200"/>
              <a:gd name="connsiteX97" fmla="*/ 9525 w 6219825"/>
              <a:gd name="connsiteY97" fmla="*/ 2552700 h 6934200"/>
              <a:gd name="connsiteX98" fmla="*/ 0 w 6219825"/>
              <a:gd name="connsiteY98" fmla="*/ 2581275 h 6934200"/>
              <a:gd name="connsiteX99" fmla="*/ 28575 w 6219825"/>
              <a:gd name="connsiteY99" fmla="*/ 2733675 h 6934200"/>
              <a:gd name="connsiteX100" fmla="*/ 47625 w 6219825"/>
              <a:gd name="connsiteY100" fmla="*/ 2790825 h 6934200"/>
              <a:gd name="connsiteX101" fmla="*/ 76200 w 6219825"/>
              <a:gd name="connsiteY101" fmla="*/ 2828925 h 6934200"/>
              <a:gd name="connsiteX102" fmla="*/ 85725 w 6219825"/>
              <a:gd name="connsiteY102" fmla="*/ 2857500 h 6934200"/>
              <a:gd name="connsiteX103" fmla="*/ 114300 w 6219825"/>
              <a:gd name="connsiteY103" fmla="*/ 2867025 h 6934200"/>
              <a:gd name="connsiteX104" fmla="*/ 171450 w 6219825"/>
              <a:gd name="connsiteY104" fmla="*/ 2905125 h 6934200"/>
              <a:gd name="connsiteX105" fmla="*/ 200025 w 6219825"/>
              <a:gd name="connsiteY105" fmla="*/ 2914650 h 6934200"/>
              <a:gd name="connsiteX106" fmla="*/ 228600 w 6219825"/>
              <a:gd name="connsiteY106" fmla="*/ 2933700 h 6934200"/>
              <a:gd name="connsiteX107" fmla="*/ 257175 w 6219825"/>
              <a:gd name="connsiteY107" fmla="*/ 2962275 h 6934200"/>
              <a:gd name="connsiteX108" fmla="*/ 314325 w 6219825"/>
              <a:gd name="connsiteY108" fmla="*/ 2981325 h 6934200"/>
              <a:gd name="connsiteX109" fmla="*/ 352425 w 6219825"/>
              <a:gd name="connsiteY109" fmla="*/ 3000375 h 6934200"/>
              <a:gd name="connsiteX110" fmla="*/ 409575 w 6219825"/>
              <a:gd name="connsiteY110" fmla="*/ 3048000 h 6934200"/>
              <a:gd name="connsiteX111" fmla="*/ 438150 w 6219825"/>
              <a:gd name="connsiteY111" fmla="*/ 3086100 h 6934200"/>
              <a:gd name="connsiteX112" fmla="*/ 466725 w 6219825"/>
              <a:gd name="connsiteY112" fmla="*/ 3143250 h 6934200"/>
              <a:gd name="connsiteX113" fmla="*/ 476250 w 6219825"/>
              <a:gd name="connsiteY113" fmla="*/ 3171825 h 6934200"/>
              <a:gd name="connsiteX114" fmla="*/ 504825 w 6219825"/>
              <a:gd name="connsiteY114" fmla="*/ 3209925 h 6934200"/>
              <a:gd name="connsiteX115" fmla="*/ 523875 w 6219825"/>
              <a:gd name="connsiteY115" fmla="*/ 3248025 h 6934200"/>
              <a:gd name="connsiteX116" fmla="*/ 533400 w 6219825"/>
              <a:gd name="connsiteY116" fmla="*/ 3295650 h 6934200"/>
              <a:gd name="connsiteX117" fmla="*/ 590550 w 6219825"/>
              <a:gd name="connsiteY117" fmla="*/ 3371850 h 6934200"/>
              <a:gd name="connsiteX118" fmla="*/ 666750 w 6219825"/>
              <a:gd name="connsiteY118" fmla="*/ 3457575 h 6934200"/>
              <a:gd name="connsiteX119" fmla="*/ 695325 w 6219825"/>
              <a:gd name="connsiteY119" fmla="*/ 3476625 h 6934200"/>
              <a:gd name="connsiteX120" fmla="*/ 762000 w 6219825"/>
              <a:gd name="connsiteY120" fmla="*/ 3571875 h 6934200"/>
              <a:gd name="connsiteX121" fmla="*/ 800100 w 6219825"/>
              <a:gd name="connsiteY121" fmla="*/ 3629025 h 6934200"/>
              <a:gd name="connsiteX122" fmla="*/ 857250 w 6219825"/>
              <a:gd name="connsiteY122" fmla="*/ 3724275 h 6934200"/>
              <a:gd name="connsiteX123" fmla="*/ 923925 w 6219825"/>
              <a:gd name="connsiteY123" fmla="*/ 3781425 h 6934200"/>
              <a:gd name="connsiteX124" fmla="*/ 952500 w 6219825"/>
              <a:gd name="connsiteY124" fmla="*/ 3810000 h 6934200"/>
              <a:gd name="connsiteX125" fmla="*/ 981075 w 6219825"/>
              <a:gd name="connsiteY125" fmla="*/ 3829050 h 6934200"/>
              <a:gd name="connsiteX126" fmla="*/ 1028700 w 6219825"/>
              <a:gd name="connsiteY126" fmla="*/ 3886200 h 6934200"/>
              <a:gd name="connsiteX127" fmla="*/ 1057275 w 6219825"/>
              <a:gd name="connsiteY127" fmla="*/ 3924300 h 6934200"/>
              <a:gd name="connsiteX128" fmla="*/ 1076325 w 6219825"/>
              <a:gd name="connsiteY128" fmla="*/ 3952875 h 6934200"/>
              <a:gd name="connsiteX129" fmla="*/ 1114425 w 6219825"/>
              <a:gd name="connsiteY129" fmla="*/ 3962400 h 6934200"/>
              <a:gd name="connsiteX130" fmla="*/ 1152525 w 6219825"/>
              <a:gd name="connsiteY130" fmla="*/ 3990975 h 6934200"/>
              <a:gd name="connsiteX131" fmla="*/ 1181100 w 6219825"/>
              <a:gd name="connsiteY131" fmla="*/ 4010025 h 6934200"/>
              <a:gd name="connsiteX132" fmla="*/ 1200150 w 6219825"/>
              <a:gd name="connsiteY132" fmla="*/ 4038600 h 6934200"/>
              <a:gd name="connsiteX133" fmla="*/ 1228725 w 6219825"/>
              <a:gd name="connsiteY133" fmla="*/ 4048125 h 6934200"/>
              <a:gd name="connsiteX134" fmla="*/ 1257300 w 6219825"/>
              <a:gd name="connsiteY134" fmla="*/ 4067175 h 6934200"/>
              <a:gd name="connsiteX135" fmla="*/ 1343025 w 6219825"/>
              <a:gd name="connsiteY135" fmla="*/ 4057650 h 6934200"/>
              <a:gd name="connsiteX136" fmla="*/ 1371600 w 6219825"/>
              <a:gd name="connsiteY136" fmla="*/ 4038600 h 6934200"/>
              <a:gd name="connsiteX137" fmla="*/ 1419225 w 6219825"/>
              <a:gd name="connsiteY137" fmla="*/ 3981450 h 6934200"/>
              <a:gd name="connsiteX138" fmla="*/ 1485900 w 6219825"/>
              <a:gd name="connsiteY138" fmla="*/ 3924300 h 6934200"/>
              <a:gd name="connsiteX139" fmla="*/ 1514475 w 6219825"/>
              <a:gd name="connsiteY139" fmla="*/ 3914775 h 6934200"/>
              <a:gd name="connsiteX140" fmla="*/ 1543050 w 6219825"/>
              <a:gd name="connsiteY140" fmla="*/ 3895725 h 6934200"/>
              <a:gd name="connsiteX141" fmla="*/ 1628775 w 6219825"/>
              <a:gd name="connsiteY141" fmla="*/ 3876675 h 6934200"/>
              <a:gd name="connsiteX142" fmla="*/ 1657350 w 6219825"/>
              <a:gd name="connsiteY142" fmla="*/ 3857625 h 6934200"/>
              <a:gd name="connsiteX143" fmla="*/ 1685925 w 6219825"/>
              <a:gd name="connsiteY143" fmla="*/ 3829050 h 6934200"/>
              <a:gd name="connsiteX144" fmla="*/ 1743075 w 6219825"/>
              <a:gd name="connsiteY144" fmla="*/ 3810000 h 6934200"/>
              <a:gd name="connsiteX145" fmla="*/ 1809750 w 6219825"/>
              <a:gd name="connsiteY145" fmla="*/ 3790950 h 6934200"/>
              <a:gd name="connsiteX146" fmla="*/ 1924050 w 6219825"/>
              <a:gd name="connsiteY146" fmla="*/ 3771900 h 6934200"/>
              <a:gd name="connsiteX147" fmla="*/ 1943100 w 6219825"/>
              <a:gd name="connsiteY147" fmla="*/ 3743325 h 6934200"/>
              <a:gd name="connsiteX148" fmla="*/ 2000250 w 6219825"/>
              <a:gd name="connsiteY148" fmla="*/ 3724275 h 6934200"/>
              <a:gd name="connsiteX149" fmla="*/ 2345301 w 6219825"/>
              <a:gd name="connsiteY149" fmla="*/ 3695528 h 6934200"/>
              <a:gd name="connsiteX150" fmla="*/ 2566219 w 6219825"/>
              <a:gd name="connsiteY150" fmla="*/ 3714423 h 6934200"/>
              <a:gd name="connsiteX151" fmla="*/ 2825546 w 6219825"/>
              <a:gd name="connsiteY151" fmla="*/ 3676229 h 6934200"/>
              <a:gd name="connsiteX152" fmla="*/ 3347577 w 6219825"/>
              <a:gd name="connsiteY152" fmla="*/ 3676210 h 6934200"/>
              <a:gd name="connsiteX153" fmla="*/ 3527630 w 6219825"/>
              <a:gd name="connsiteY153" fmla="*/ 3714290 h 6934200"/>
              <a:gd name="connsiteX154" fmla="*/ 3814302 w 6219825"/>
              <a:gd name="connsiteY154" fmla="*/ 3752467 h 6934200"/>
              <a:gd name="connsiteX155" fmla="*/ 3994663 w 6219825"/>
              <a:gd name="connsiteY155" fmla="*/ 3752505 h 6934200"/>
              <a:gd name="connsiteX156" fmla="*/ 4245078 w 6219825"/>
              <a:gd name="connsiteY156" fmla="*/ 3781061 h 6934200"/>
              <a:gd name="connsiteX157" fmla="*/ 4400857 w 6219825"/>
              <a:gd name="connsiteY157" fmla="*/ 3800091 h 6934200"/>
              <a:gd name="connsiteX158" fmla="*/ 4622390 w 6219825"/>
              <a:gd name="connsiteY158" fmla="*/ 3800188 h 6934200"/>
              <a:gd name="connsiteX159" fmla="*/ 4742836 w 6219825"/>
              <a:gd name="connsiteY159" fmla="*/ 3800360 h 6934200"/>
              <a:gd name="connsiteX160" fmla="*/ 5076825 w 6219825"/>
              <a:gd name="connsiteY160" fmla="*/ 3886008 h 6934200"/>
              <a:gd name="connsiteX161" fmla="*/ 5334000 w 6219825"/>
              <a:gd name="connsiteY161" fmla="*/ 3981450 h 6934200"/>
              <a:gd name="connsiteX162" fmla="*/ 5343525 w 6219825"/>
              <a:gd name="connsiteY162" fmla="*/ 4010025 h 6934200"/>
              <a:gd name="connsiteX163" fmla="*/ 5410200 w 6219825"/>
              <a:gd name="connsiteY163" fmla="*/ 4067175 h 6934200"/>
              <a:gd name="connsiteX164" fmla="*/ 5438775 w 6219825"/>
              <a:gd name="connsiteY164" fmla="*/ 4076700 h 6934200"/>
              <a:gd name="connsiteX165" fmla="*/ 5495925 w 6219825"/>
              <a:gd name="connsiteY165" fmla="*/ 4133850 h 6934200"/>
              <a:gd name="connsiteX166" fmla="*/ 5562600 w 6219825"/>
              <a:gd name="connsiteY166" fmla="*/ 4171950 h 6934200"/>
              <a:gd name="connsiteX167" fmla="*/ 5591175 w 6219825"/>
              <a:gd name="connsiteY167" fmla="*/ 4229100 h 6934200"/>
              <a:gd name="connsiteX168" fmla="*/ 5600700 w 6219825"/>
              <a:gd name="connsiteY168" fmla="*/ 4257675 h 6934200"/>
              <a:gd name="connsiteX169" fmla="*/ 5619750 w 6219825"/>
              <a:gd name="connsiteY169" fmla="*/ 4295775 h 6934200"/>
              <a:gd name="connsiteX170" fmla="*/ 5629275 w 6219825"/>
              <a:gd name="connsiteY170" fmla="*/ 4333875 h 6934200"/>
              <a:gd name="connsiteX171" fmla="*/ 5648325 w 6219825"/>
              <a:gd name="connsiteY171" fmla="*/ 4362450 h 6934200"/>
              <a:gd name="connsiteX172" fmla="*/ 5657850 w 6219825"/>
              <a:gd name="connsiteY172" fmla="*/ 4391025 h 6934200"/>
              <a:gd name="connsiteX173" fmla="*/ 5695950 w 6219825"/>
              <a:gd name="connsiteY173" fmla="*/ 4448175 h 6934200"/>
              <a:gd name="connsiteX174" fmla="*/ 5705475 w 6219825"/>
              <a:gd name="connsiteY174" fmla="*/ 4495800 h 6934200"/>
              <a:gd name="connsiteX175" fmla="*/ 5734050 w 6219825"/>
              <a:gd name="connsiteY175" fmla="*/ 4524375 h 6934200"/>
              <a:gd name="connsiteX176" fmla="*/ 5753100 w 6219825"/>
              <a:gd name="connsiteY176" fmla="*/ 4562475 h 6934200"/>
              <a:gd name="connsiteX177" fmla="*/ 5772150 w 6219825"/>
              <a:gd name="connsiteY177" fmla="*/ 4619625 h 6934200"/>
              <a:gd name="connsiteX178" fmla="*/ 5781675 w 6219825"/>
              <a:gd name="connsiteY178" fmla="*/ 4648200 h 6934200"/>
              <a:gd name="connsiteX179" fmla="*/ 5791200 w 6219825"/>
              <a:gd name="connsiteY179" fmla="*/ 4676775 h 6934200"/>
              <a:gd name="connsiteX180" fmla="*/ 5810250 w 6219825"/>
              <a:gd name="connsiteY180" fmla="*/ 5029200 h 6934200"/>
              <a:gd name="connsiteX181" fmla="*/ 5819775 w 6219825"/>
              <a:gd name="connsiteY181" fmla="*/ 5095875 h 6934200"/>
              <a:gd name="connsiteX182" fmla="*/ 5829300 w 6219825"/>
              <a:gd name="connsiteY182" fmla="*/ 5229225 h 6934200"/>
              <a:gd name="connsiteX183" fmla="*/ 5848350 w 6219825"/>
              <a:gd name="connsiteY183" fmla="*/ 5353050 h 6934200"/>
              <a:gd name="connsiteX184" fmla="*/ 5867400 w 6219825"/>
              <a:gd name="connsiteY184" fmla="*/ 5448300 h 6934200"/>
              <a:gd name="connsiteX185" fmla="*/ 5886450 w 6219825"/>
              <a:gd name="connsiteY185" fmla="*/ 5686425 h 6934200"/>
              <a:gd name="connsiteX186" fmla="*/ 5895975 w 6219825"/>
              <a:gd name="connsiteY186" fmla="*/ 5772150 h 6934200"/>
              <a:gd name="connsiteX187" fmla="*/ 5905500 w 6219825"/>
              <a:gd name="connsiteY187" fmla="*/ 6600825 h 6934200"/>
              <a:gd name="connsiteX188" fmla="*/ 5934075 w 6219825"/>
              <a:gd name="connsiteY188" fmla="*/ 6686550 h 6934200"/>
              <a:gd name="connsiteX189" fmla="*/ 5962650 w 6219825"/>
              <a:gd name="connsiteY189" fmla="*/ 6781800 h 6934200"/>
              <a:gd name="connsiteX190" fmla="*/ 5972175 w 6219825"/>
              <a:gd name="connsiteY190" fmla="*/ 6810375 h 6934200"/>
              <a:gd name="connsiteX191" fmla="*/ 5981700 w 6219825"/>
              <a:gd name="connsiteY191" fmla="*/ 6838950 h 6934200"/>
              <a:gd name="connsiteX192" fmla="*/ 6000750 w 6219825"/>
              <a:gd name="connsiteY192" fmla="*/ 6867525 h 6934200"/>
              <a:gd name="connsiteX193" fmla="*/ 6048375 w 6219825"/>
              <a:gd name="connsiteY193" fmla="*/ 6934200 h 6934200"/>
              <a:gd name="connsiteX194" fmla="*/ 6153150 w 6219825"/>
              <a:gd name="connsiteY194" fmla="*/ 6924675 h 6934200"/>
              <a:gd name="connsiteX195" fmla="*/ 6172200 w 6219825"/>
              <a:gd name="connsiteY195" fmla="*/ 6886575 h 6934200"/>
              <a:gd name="connsiteX196" fmla="*/ 6191250 w 6219825"/>
              <a:gd name="connsiteY196" fmla="*/ 5934075 h 6934200"/>
              <a:gd name="connsiteX197" fmla="*/ 6219825 w 6219825"/>
              <a:gd name="connsiteY197" fmla="*/ 2743200 h 6934200"/>
              <a:gd name="connsiteX198" fmla="*/ 6210300 w 6219825"/>
              <a:gd name="connsiteY198" fmla="*/ 228600 h 6934200"/>
              <a:gd name="connsiteX199" fmla="*/ 6181725 w 6219825"/>
              <a:gd name="connsiteY199" fmla="*/ 104775 h 6934200"/>
              <a:gd name="connsiteX200" fmla="*/ 6172200 w 6219825"/>
              <a:gd name="connsiteY200" fmla="*/ 47625 h 6934200"/>
              <a:gd name="connsiteX201" fmla="*/ 6096000 w 6219825"/>
              <a:gd name="connsiteY20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67063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733925 w 6219825"/>
              <a:gd name="connsiteY49" fmla="*/ 2867025 h 6934200"/>
              <a:gd name="connsiteX50" fmla="*/ 4686300 w 6219825"/>
              <a:gd name="connsiteY50" fmla="*/ 2876550 h 6934200"/>
              <a:gd name="connsiteX51" fmla="*/ 4562475 w 6219825"/>
              <a:gd name="connsiteY51" fmla="*/ 2905125 h 6934200"/>
              <a:gd name="connsiteX52" fmla="*/ 4333875 w 6219825"/>
              <a:gd name="connsiteY52" fmla="*/ 2924175 h 6934200"/>
              <a:gd name="connsiteX53" fmla="*/ 4181475 w 6219825"/>
              <a:gd name="connsiteY53" fmla="*/ 2933700 h 6934200"/>
              <a:gd name="connsiteX54" fmla="*/ 3914775 w 6219825"/>
              <a:gd name="connsiteY54" fmla="*/ 2924175 h 6934200"/>
              <a:gd name="connsiteX55" fmla="*/ 3800475 w 6219825"/>
              <a:gd name="connsiteY55" fmla="*/ 2905125 h 6934200"/>
              <a:gd name="connsiteX56" fmla="*/ 3629025 w 6219825"/>
              <a:gd name="connsiteY56" fmla="*/ 2867063 h 6934200"/>
              <a:gd name="connsiteX57" fmla="*/ 3234813 w 6219825"/>
              <a:gd name="connsiteY57" fmla="*/ 2848090 h 6934200"/>
              <a:gd name="connsiteX58" fmla="*/ 2914343 w 6219825"/>
              <a:gd name="connsiteY58" fmla="*/ 2895696 h 6934200"/>
              <a:gd name="connsiteX59" fmla="*/ 2692503 w 6219825"/>
              <a:gd name="connsiteY59" fmla="*/ 2876743 h 6934200"/>
              <a:gd name="connsiteX60" fmla="*/ 2156952 w 6219825"/>
              <a:gd name="connsiteY60" fmla="*/ 2895735 h 6934200"/>
              <a:gd name="connsiteX61" fmla="*/ 1800225 w 6219825"/>
              <a:gd name="connsiteY61" fmla="*/ 2838450 h 6934200"/>
              <a:gd name="connsiteX62" fmla="*/ 1762125 w 6219825"/>
              <a:gd name="connsiteY62" fmla="*/ 2809875 h 6934200"/>
              <a:gd name="connsiteX63" fmla="*/ 1733550 w 6219825"/>
              <a:gd name="connsiteY63" fmla="*/ 2781300 h 6934200"/>
              <a:gd name="connsiteX64" fmla="*/ 1685925 w 6219825"/>
              <a:gd name="connsiteY64" fmla="*/ 2771775 h 6934200"/>
              <a:gd name="connsiteX65" fmla="*/ 1466850 w 6219825"/>
              <a:gd name="connsiteY65" fmla="*/ 2752725 h 6934200"/>
              <a:gd name="connsiteX66" fmla="*/ 1362075 w 6219825"/>
              <a:gd name="connsiteY66" fmla="*/ 2724150 h 6934200"/>
              <a:gd name="connsiteX67" fmla="*/ 1314450 w 6219825"/>
              <a:gd name="connsiteY67" fmla="*/ 2714625 h 6934200"/>
              <a:gd name="connsiteX68" fmla="*/ 1266825 w 6219825"/>
              <a:gd name="connsiteY68" fmla="*/ 2695575 h 6934200"/>
              <a:gd name="connsiteX69" fmla="*/ 1181100 w 6219825"/>
              <a:gd name="connsiteY69" fmla="*/ 2686050 h 6934200"/>
              <a:gd name="connsiteX70" fmla="*/ 1152525 w 6219825"/>
              <a:gd name="connsiteY70" fmla="*/ 2676525 h 6934200"/>
              <a:gd name="connsiteX71" fmla="*/ 1047750 w 6219825"/>
              <a:gd name="connsiteY71" fmla="*/ 2647950 h 6934200"/>
              <a:gd name="connsiteX72" fmla="*/ 1009650 w 6219825"/>
              <a:gd name="connsiteY72" fmla="*/ 2628900 h 6934200"/>
              <a:gd name="connsiteX73" fmla="*/ 962025 w 6219825"/>
              <a:gd name="connsiteY73" fmla="*/ 2609850 h 6934200"/>
              <a:gd name="connsiteX74" fmla="*/ 933450 w 6219825"/>
              <a:gd name="connsiteY74" fmla="*/ 2590800 h 6934200"/>
              <a:gd name="connsiteX75" fmla="*/ 904875 w 6219825"/>
              <a:gd name="connsiteY75" fmla="*/ 2581275 h 6934200"/>
              <a:gd name="connsiteX76" fmla="*/ 876300 w 6219825"/>
              <a:gd name="connsiteY76" fmla="*/ 2562225 h 6934200"/>
              <a:gd name="connsiteX77" fmla="*/ 809625 w 6219825"/>
              <a:gd name="connsiteY77" fmla="*/ 2533650 h 6934200"/>
              <a:gd name="connsiteX78" fmla="*/ 781050 w 6219825"/>
              <a:gd name="connsiteY78" fmla="*/ 2514600 h 6934200"/>
              <a:gd name="connsiteX79" fmla="*/ 752475 w 6219825"/>
              <a:gd name="connsiteY79" fmla="*/ 2505075 h 6934200"/>
              <a:gd name="connsiteX80" fmla="*/ 685800 w 6219825"/>
              <a:gd name="connsiteY80" fmla="*/ 2486025 h 6934200"/>
              <a:gd name="connsiteX81" fmla="*/ 638175 w 6219825"/>
              <a:gd name="connsiteY81" fmla="*/ 2476500 h 6934200"/>
              <a:gd name="connsiteX82" fmla="*/ 581025 w 6219825"/>
              <a:gd name="connsiteY82" fmla="*/ 2457450 h 6934200"/>
              <a:gd name="connsiteX83" fmla="*/ 466725 w 6219825"/>
              <a:gd name="connsiteY83" fmla="*/ 2438400 h 6934200"/>
              <a:gd name="connsiteX84" fmla="*/ 419100 w 6219825"/>
              <a:gd name="connsiteY84" fmla="*/ 2419350 h 6934200"/>
              <a:gd name="connsiteX85" fmla="*/ 390525 w 6219825"/>
              <a:gd name="connsiteY85" fmla="*/ 2409825 h 6934200"/>
              <a:gd name="connsiteX86" fmla="*/ 342900 w 6219825"/>
              <a:gd name="connsiteY86" fmla="*/ 2390775 h 6934200"/>
              <a:gd name="connsiteX87" fmla="*/ 219075 w 6219825"/>
              <a:gd name="connsiteY87" fmla="*/ 2362200 h 6934200"/>
              <a:gd name="connsiteX88" fmla="*/ 190500 w 6219825"/>
              <a:gd name="connsiteY88" fmla="*/ 2352675 h 6934200"/>
              <a:gd name="connsiteX89" fmla="*/ 133350 w 6219825"/>
              <a:gd name="connsiteY89" fmla="*/ 2362200 h 6934200"/>
              <a:gd name="connsiteX90" fmla="*/ 85725 w 6219825"/>
              <a:gd name="connsiteY90" fmla="*/ 2409825 h 6934200"/>
              <a:gd name="connsiteX91" fmla="*/ 57150 w 6219825"/>
              <a:gd name="connsiteY91" fmla="*/ 2447925 h 6934200"/>
              <a:gd name="connsiteX92" fmla="*/ 38100 w 6219825"/>
              <a:gd name="connsiteY92" fmla="*/ 2486025 h 6934200"/>
              <a:gd name="connsiteX93" fmla="*/ 19050 w 6219825"/>
              <a:gd name="connsiteY93" fmla="*/ 2514600 h 6934200"/>
              <a:gd name="connsiteX94" fmla="*/ 9525 w 6219825"/>
              <a:gd name="connsiteY94" fmla="*/ 2552700 h 6934200"/>
              <a:gd name="connsiteX95" fmla="*/ 0 w 6219825"/>
              <a:gd name="connsiteY95" fmla="*/ 2581275 h 6934200"/>
              <a:gd name="connsiteX96" fmla="*/ 28575 w 6219825"/>
              <a:gd name="connsiteY96" fmla="*/ 2733675 h 6934200"/>
              <a:gd name="connsiteX97" fmla="*/ 47625 w 6219825"/>
              <a:gd name="connsiteY97" fmla="*/ 2790825 h 6934200"/>
              <a:gd name="connsiteX98" fmla="*/ 76200 w 6219825"/>
              <a:gd name="connsiteY98" fmla="*/ 2828925 h 6934200"/>
              <a:gd name="connsiteX99" fmla="*/ 85725 w 6219825"/>
              <a:gd name="connsiteY99" fmla="*/ 2857500 h 6934200"/>
              <a:gd name="connsiteX100" fmla="*/ 114300 w 6219825"/>
              <a:gd name="connsiteY100" fmla="*/ 2867025 h 6934200"/>
              <a:gd name="connsiteX101" fmla="*/ 171450 w 6219825"/>
              <a:gd name="connsiteY101" fmla="*/ 2905125 h 6934200"/>
              <a:gd name="connsiteX102" fmla="*/ 200025 w 6219825"/>
              <a:gd name="connsiteY102" fmla="*/ 2914650 h 6934200"/>
              <a:gd name="connsiteX103" fmla="*/ 228600 w 6219825"/>
              <a:gd name="connsiteY103" fmla="*/ 2933700 h 6934200"/>
              <a:gd name="connsiteX104" fmla="*/ 257175 w 6219825"/>
              <a:gd name="connsiteY104" fmla="*/ 2962275 h 6934200"/>
              <a:gd name="connsiteX105" fmla="*/ 314325 w 6219825"/>
              <a:gd name="connsiteY105" fmla="*/ 2981325 h 6934200"/>
              <a:gd name="connsiteX106" fmla="*/ 352425 w 6219825"/>
              <a:gd name="connsiteY106" fmla="*/ 3000375 h 6934200"/>
              <a:gd name="connsiteX107" fmla="*/ 409575 w 6219825"/>
              <a:gd name="connsiteY107" fmla="*/ 3048000 h 6934200"/>
              <a:gd name="connsiteX108" fmla="*/ 438150 w 6219825"/>
              <a:gd name="connsiteY108" fmla="*/ 3086100 h 6934200"/>
              <a:gd name="connsiteX109" fmla="*/ 466725 w 6219825"/>
              <a:gd name="connsiteY109" fmla="*/ 3143250 h 6934200"/>
              <a:gd name="connsiteX110" fmla="*/ 476250 w 6219825"/>
              <a:gd name="connsiteY110" fmla="*/ 3171825 h 6934200"/>
              <a:gd name="connsiteX111" fmla="*/ 504825 w 6219825"/>
              <a:gd name="connsiteY111" fmla="*/ 3209925 h 6934200"/>
              <a:gd name="connsiteX112" fmla="*/ 523875 w 6219825"/>
              <a:gd name="connsiteY112" fmla="*/ 3248025 h 6934200"/>
              <a:gd name="connsiteX113" fmla="*/ 533400 w 6219825"/>
              <a:gd name="connsiteY113" fmla="*/ 3295650 h 6934200"/>
              <a:gd name="connsiteX114" fmla="*/ 590550 w 6219825"/>
              <a:gd name="connsiteY114" fmla="*/ 3371850 h 6934200"/>
              <a:gd name="connsiteX115" fmla="*/ 666750 w 6219825"/>
              <a:gd name="connsiteY115" fmla="*/ 3457575 h 6934200"/>
              <a:gd name="connsiteX116" fmla="*/ 695325 w 6219825"/>
              <a:gd name="connsiteY116" fmla="*/ 3476625 h 6934200"/>
              <a:gd name="connsiteX117" fmla="*/ 762000 w 6219825"/>
              <a:gd name="connsiteY117" fmla="*/ 3571875 h 6934200"/>
              <a:gd name="connsiteX118" fmla="*/ 800100 w 6219825"/>
              <a:gd name="connsiteY118" fmla="*/ 3629025 h 6934200"/>
              <a:gd name="connsiteX119" fmla="*/ 857250 w 6219825"/>
              <a:gd name="connsiteY119" fmla="*/ 3724275 h 6934200"/>
              <a:gd name="connsiteX120" fmla="*/ 923925 w 6219825"/>
              <a:gd name="connsiteY120" fmla="*/ 3781425 h 6934200"/>
              <a:gd name="connsiteX121" fmla="*/ 952500 w 6219825"/>
              <a:gd name="connsiteY121" fmla="*/ 3810000 h 6934200"/>
              <a:gd name="connsiteX122" fmla="*/ 981075 w 6219825"/>
              <a:gd name="connsiteY122" fmla="*/ 3829050 h 6934200"/>
              <a:gd name="connsiteX123" fmla="*/ 1028700 w 6219825"/>
              <a:gd name="connsiteY123" fmla="*/ 3886200 h 6934200"/>
              <a:gd name="connsiteX124" fmla="*/ 1057275 w 6219825"/>
              <a:gd name="connsiteY124" fmla="*/ 3924300 h 6934200"/>
              <a:gd name="connsiteX125" fmla="*/ 1076325 w 6219825"/>
              <a:gd name="connsiteY125" fmla="*/ 3952875 h 6934200"/>
              <a:gd name="connsiteX126" fmla="*/ 1114425 w 6219825"/>
              <a:gd name="connsiteY126" fmla="*/ 3962400 h 6934200"/>
              <a:gd name="connsiteX127" fmla="*/ 1152525 w 6219825"/>
              <a:gd name="connsiteY127" fmla="*/ 3990975 h 6934200"/>
              <a:gd name="connsiteX128" fmla="*/ 1181100 w 6219825"/>
              <a:gd name="connsiteY128" fmla="*/ 4010025 h 6934200"/>
              <a:gd name="connsiteX129" fmla="*/ 1200150 w 6219825"/>
              <a:gd name="connsiteY129" fmla="*/ 4038600 h 6934200"/>
              <a:gd name="connsiteX130" fmla="*/ 1228725 w 6219825"/>
              <a:gd name="connsiteY130" fmla="*/ 4048125 h 6934200"/>
              <a:gd name="connsiteX131" fmla="*/ 1257300 w 6219825"/>
              <a:gd name="connsiteY131" fmla="*/ 4067175 h 6934200"/>
              <a:gd name="connsiteX132" fmla="*/ 1343025 w 6219825"/>
              <a:gd name="connsiteY132" fmla="*/ 4057650 h 6934200"/>
              <a:gd name="connsiteX133" fmla="*/ 1371600 w 6219825"/>
              <a:gd name="connsiteY133" fmla="*/ 4038600 h 6934200"/>
              <a:gd name="connsiteX134" fmla="*/ 1419225 w 6219825"/>
              <a:gd name="connsiteY134" fmla="*/ 3981450 h 6934200"/>
              <a:gd name="connsiteX135" fmla="*/ 1485900 w 6219825"/>
              <a:gd name="connsiteY135" fmla="*/ 3924300 h 6934200"/>
              <a:gd name="connsiteX136" fmla="*/ 1514475 w 6219825"/>
              <a:gd name="connsiteY136" fmla="*/ 3914775 h 6934200"/>
              <a:gd name="connsiteX137" fmla="*/ 1543050 w 6219825"/>
              <a:gd name="connsiteY137" fmla="*/ 3895725 h 6934200"/>
              <a:gd name="connsiteX138" fmla="*/ 1628775 w 6219825"/>
              <a:gd name="connsiteY138" fmla="*/ 3876675 h 6934200"/>
              <a:gd name="connsiteX139" fmla="*/ 1657350 w 6219825"/>
              <a:gd name="connsiteY139" fmla="*/ 3857625 h 6934200"/>
              <a:gd name="connsiteX140" fmla="*/ 1685925 w 6219825"/>
              <a:gd name="connsiteY140" fmla="*/ 3829050 h 6934200"/>
              <a:gd name="connsiteX141" fmla="*/ 1743075 w 6219825"/>
              <a:gd name="connsiteY141" fmla="*/ 3810000 h 6934200"/>
              <a:gd name="connsiteX142" fmla="*/ 1809750 w 6219825"/>
              <a:gd name="connsiteY142" fmla="*/ 3790950 h 6934200"/>
              <a:gd name="connsiteX143" fmla="*/ 1924050 w 6219825"/>
              <a:gd name="connsiteY143" fmla="*/ 3771900 h 6934200"/>
              <a:gd name="connsiteX144" fmla="*/ 1943100 w 6219825"/>
              <a:gd name="connsiteY144" fmla="*/ 3743325 h 6934200"/>
              <a:gd name="connsiteX145" fmla="*/ 2000250 w 6219825"/>
              <a:gd name="connsiteY145" fmla="*/ 3724275 h 6934200"/>
              <a:gd name="connsiteX146" fmla="*/ 2345301 w 6219825"/>
              <a:gd name="connsiteY146" fmla="*/ 3695528 h 6934200"/>
              <a:gd name="connsiteX147" fmla="*/ 2566219 w 6219825"/>
              <a:gd name="connsiteY147" fmla="*/ 3714423 h 6934200"/>
              <a:gd name="connsiteX148" fmla="*/ 2825546 w 6219825"/>
              <a:gd name="connsiteY148" fmla="*/ 3676229 h 6934200"/>
              <a:gd name="connsiteX149" fmla="*/ 3347577 w 6219825"/>
              <a:gd name="connsiteY149" fmla="*/ 3676210 h 6934200"/>
              <a:gd name="connsiteX150" fmla="*/ 3527630 w 6219825"/>
              <a:gd name="connsiteY150" fmla="*/ 3714290 h 6934200"/>
              <a:gd name="connsiteX151" fmla="*/ 3814302 w 6219825"/>
              <a:gd name="connsiteY151" fmla="*/ 3752467 h 6934200"/>
              <a:gd name="connsiteX152" fmla="*/ 3994663 w 6219825"/>
              <a:gd name="connsiteY152" fmla="*/ 3752505 h 6934200"/>
              <a:gd name="connsiteX153" fmla="*/ 4245078 w 6219825"/>
              <a:gd name="connsiteY153" fmla="*/ 3781061 h 6934200"/>
              <a:gd name="connsiteX154" fmla="*/ 4400857 w 6219825"/>
              <a:gd name="connsiteY154" fmla="*/ 3800091 h 6934200"/>
              <a:gd name="connsiteX155" fmla="*/ 4622390 w 6219825"/>
              <a:gd name="connsiteY155" fmla="*/ 3800188 h 6934200"/>
              <a:gd name="connsiteX156" fmla="*/ 4742836 w 6219825"/>
              <a:gd name="connsiteY156" fmla="*/ 3800360 h 6934200"/>
              <a:gd name="connsiteX157" fmla="*/ 5076825 w 6219825"/>
              <a:gd name="connsiteY157" fmla="*/ 3886008 h 6934200"/>
              <a:gd name="connsiteX158" fmla="*/ 5334000 w 6219825"/>
              <a:gd name="connsiteY158" fmla="*/ 3981450 h 6934200"/>
              <a:gd name="connsiteX159" fmla="*/ 5343525 w 6219825"/>
              <a:gd name="connsiteY159" fmla="*/ 4010025 h 6934200"/>
              <a:gd name="connsiteX160" fmla="*/ 5410200 w 6219825"/>
              <a:gd name="connsiteY160" fmla="*/ 4067175 h 6934200"/>
              <a:gd name="connsiteX161" fmla="*/ 5438775 w 6219825"/>
              <a:gd name="connsiteY161" fmla="*/ 4076700 h 6934200"/>
              <a:gd name="connsiteX162" fmla="*/ 5495925 w 6219825"/>
              <a:gd name="connsiteY162" fmla="*/ 4133850 h 6934200"/>
              <a:gd name="connsiteX163" fmla="*/ 5562600 w 6219825"/>
              <a:gd name="connsiteY163" fmla="*/ 4171950 h 6934200"/>
              <a:gd name="connsiteX164" fmla="*/ 5591175 w 6219825"/>
              <a:gd name="connsiteY164" fmla="*/ 4229100 h 6934200"/>
              <a:gd name="connsiteX165" fmla="*/ 5600700 w 6219825"/>
              <a:gd name="connsiteY165" fmla="*/ 4257675 h 6934200"/>
              <a:gd name="connsiteX166" fmla="*/ 5619750 w 6219825"/>
              <a:gd name="connsiteY166" fmla="*/ 4295775 h 6934200"/>
              <a:gd name="connsiteX167" fmla="*/ 5629275 w 6219825"/>
              <a:gd name="connsiteY167" fmla="*/ 4333875 h 6934200"/>
              <a:gd name="connsiteX168" fmla="*/ 5648325 w 6219825"/>
              <a:gd name="connsiteY168" fmla="*/ 4362450 h 6934200"/>
              <a:gd name="connsiteX169" fmla="*/ 5657850 w 6219825"/>
              <a:gd name="connsiteY169" fmla="*/ 4391025 h 6934200"/>
              <a:gd name="connsiteX170" fmla="*/ 5695950 w 6219825"/>
              <a:gd name="connsiteY170" fmla="*/ 4448175 h 6934200"/>
              <a:gd name="connsiteX171" fmla="*/ 5705475 w 6219825"/>
              <a:gd name="connsiteY171" fmla="*/ 4495800 h 6934200"/>
              <a:gd name="connsiteX172" fmla="*/ 5734050 w 6219825"/>
              <a:gd name="connsiteY172" fmla="*/ 4524375 h 6934200"/>
              <a:gd name="connsiteX173" fmla="*/ 5753100 w 6219825"/>
              <a:gd name="connsiteY173" fmla="*/ 4562475 h 6934200"/>
              <a:gd name="connsiteX174" fmla="*/ 5772150 w 6219825"/>
              <a:gd name="connsiteY174" fmla="*/ 4619625 h 6934200"/>
              <a:gd name="connsiteX175" fmla="*/ 5781675 w 6219825"/>
              <a:gd name="connsiteY175" fmla="*/ 4648200 h 6934200"/>
              <a:gd name="connsiteX176" fmla="*/ 5791200 w 6219825"/>
              <a:gd name="connsiteY176" fmla="*/ 4676775 h 6934200"/>
              <a:gd name="connsiteX177" fmla="*/ 5810250 w 6219825"/>
              <a:gd name="connsiteY177" fmla="*/ 5029200 h 6934200"/>
              <a:gd name="connsiteX178" fmla="*/ 5819775 w 6219825"/>
              <a:gd name="connsiteY178" fmla="*/ 5095875 h 6934200"/>
              <a:gd name="connsiteX179" fmla="*/ 5829300 w 6219825"/>
              <a:gd name="connsiteY179" fmla="*/ 5229225 h 6934200"/>
              <a:gd name="connsiteX180" fmla="*/ 5848350 w 6219825"/>
              <a:gd name="connsiteY180" fmla="*/ 5353050 h 6934200"/>
              <a:gd name="connsiteX181" fmla="*/ 5867400 w 6219825"/>
              <a:gd name="connsiteY181" fmla="*/ 5448300 h 6934200"/>
              <a:gd name="connsiteX182" fmla="*/ 5886450 w 6219825"/>
              <a:gd name="connsiteY182" fmla="*/ 5686425 h 6934200"/>
              <a:gd name="connsiteX183" fmla="*/ 5895975 w 6219825"/>
              <a:gd name="connsiteY183" fmla="*/ 5772150 h 6934200"/>
              <a:gd name="connsiteX184" fmla="*/ 5905500 w 6219825"/>
              <a:gd name="connsiteY184" fmla="*/ 6600825 h 6934200"/>
              <a:gd name="connsiteX185" fmla="*/ 5934075 w 6219825"/>
              <a:gd name="connsiteY185" fmla="*/ 6686550 h 6934200"/>
              <a:gd name="connsiteX186" fmla="*/ 5962650 w 6219825"/>
              <a:gd name="connsiteY186" fmla="*/ 6781800 h 6934200"/>
              <a:gd name="connsiteX187" fmla="*/ 5972175 w 6219825"/>
              <a:gd name="connsiteY187" fmla="*/ 6810375 h 6934200"/>
              <a:gd name="connsiteX188" fmla="*/ 5981700 w 6219825"/>
              <a:gd name="connsiteY188" fmla="*/ 6838950 h 6934200"/>
              <a:gd name="connsiteX189" fmla="*/ 6000750 w 6219825"/>
              <a:gd name="connsiteY189" fmla="*/ 6867525 h 6934200"/>
              <a:gd name="connsiteX190" fmla="*/ 6048375 w 6219825"/>
              <a:gd name="connsiteY190" fmla="*/ 6934200 h 6934200"/>
              <a:gd name="connsiteX191" fmla="*/ 6153150 w 6219825"/>
              <a:gd name="connsiteY191" fmla="*/ 6924675 h 6934200"/>
              <a:gd name="connsiteX192" fmla="*/ 6172200 w 6219825"/>
              <a:gd name="connsiteY192" fmla="*/ 6886575 h 6934200"/>
              <a:gd name="connsiteX193" fmla="*/ 6191250 w 6219825"/>
              <a:gd name="connsiteY193" fmla="*/ 5934075 h 6934200"/>
              <a:gd name="connsiteX194" fmla="*/ 6219825 w 6219825"/>
              <a:gd name="connsiteY194" fmla="*/ 2743200 h 6934200"/>
              <a:gd name="connsiteX195" fmla="*/ 6210300 w 6219825"/>
              <a:gd name="connsiteY195" fmla="*/ 228600 h 6934200"/>
              <a:gd name="connsiteX196" fmla="*/ 6181725 w 6219825"/>
              <a:gd name="connsiteY196" fmla="*/ 104775 h 6934200"/>
              <a:gd name="connsiteX197" fmla="*/ 6172200 w 6219825"/>
              <a:gd name="connsiteY197" fmla="*/ 47625 h 6934200"/>
              <a:gd name="connsiteX198" fmla="*/ 6096000 w 6219825"/>
              <a:gd name="connsiteY19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4905375 w 6219825"/>
              <a:gd name="connsiteY47" fmla="*/ 2838450 h 6934200"/>
              <a:gd name="connsiteX48" fmla="*/ 4733925 w 6219825"/>
              <a:gd name="connsiteY48" fmla="*/ 2867025 h 6934200"/>
              <a:gd name="connsiteX49" fmla="*/ 4686300 w 6219825"/>
              <a:gd name="connsiteY49" fmla="*/ 2876550 h 6934200"/>
              <a:gd name="connsiteX50" fmla="*/ 4562475 w 6219825"/>
              <a:gd name="connsiteY50" fmla="*/ 2905125 h 6934200"/>
              <a:gd name="connsiteX51" fmla="*/ 4333875 w 6219825"/>
              <a:gd name="connsiteY51" fmla="*/ 2924175 h 6934200"/>
              <a:gd name="connsiteX52" fmla="*/ 4181475 w 6219825"/>
              <a:gd name="connsiteY52" fmla="*/ 2933700 h 6934200"/>
              <a:gd name="connsiteX53" fmla="*/ 3914775 w 6219825"/>
              <a:gd name="connsiteY53" fmla="*/ 2924175 h 6934200"/>
              <a:gd name="connsiteX54" fmla="*/ 3800475 w 6219825"/>
              <a:gd name="connsiteY54" fmla="*/ 2905125 h 6934200"/>
              <a:gd name="connsiteX55" fmla="*/ 3629025 w 6219825"/>
              <a:gd name="connsiteY55" fmla="*/ 2867063 h 6934200"/>
              <a:gd name="connsiteX56" fmla="*/ 3234813 w 6219825"/>
              <a:gd name="connsiteY56" fmla="*/ 2848090 h 6934200"/>
              <a:gd name="connsiteX57" fmla="*/ 2914343 w 6219825"/>
              <a:gd name="connsiteY57" fmla="*/ 2895696 h 6934200"/>
              <a:gd name="connsiteX58" fmla="*/ 2692503 w 6219825"/>
              <a:gd name="connsiteY58" fmla="*/ 2876743 h 6934200"/>
              <a:gd name="connsiteX59" fmla="*/ 2156952 w 6219825"/>
              <a:gd name="connsiteY59" fmla="*/ 2895735 h 6934200"/>
              <a:gd name="connsiteX60" fmla="*/ 1800225 w 6219825"/>
              <a:gd name="connsiteY60" fmla="*/ 2838450 h 6934200"/>
              <a:gd name="connsiteX61" fmla="*/ 1762125 w 6219825"/>
              <a:gd name="connsiteY61" fmla="*/ 2809875 h 6934200"/>
              <a:gd name="connsiteX62" fmla="*/ 1733550 w 6219825"/>
              <a:gd name="connsiteY62" fmla="*/ 2781300 h 6934200"/>
              <a:gd name="connsiteX63" fmla="*/ 1685925 w 6219825"/>
              <a:gd name="connsiteY63" fmla="*/ 2771775 h 6934200"/>
              <a:gd name="connsiteX64" fmla="*/ 1466850 w 6219825"/>
              <a:gd name="connsiteY64" fmla="*/ 2752725 h 6934200"/>
              <a:gd name="connsiteX65" fmla="*/ 1362075 w 6219825"/>
              <a:gd name="connsiteY65" fmla="*/ 2724150 h 6934200"/>
              <a:gd name="connsiteX66" fmla="*/ 1314450 w 6219825"/>
              <a:gd name="connsiteY66" fmla="*/ 2714625 h 6934200"/>
              <a:gd name="connsiteX67" fmla="*/ 1266825 w 6219825"/>
              <a:gd name="connsiteY67" fmla="*/ 2695575 h 6934200"/>
              <a:gd name="connsiteX68" fmla="*/ 1181100 w 6219825"/>
              <a:gd name="connsiteY68" fmla="*/ 2686050 h 6934200"/>
              <a:gd name="connsiteX69" fmla="*/ 1152525 w 6219825"/>
              <a:gd name="connsiteY69" fmla="*/ 2676525 h 6934200"/>
              <a:gd name="connsiteX70" fmla="*/ 1047750 w 6219825"/>
              <a:gd name="connsiteY70" fmla="*/ 2647950 h 6934200"/>
              <a:gd name="connsiteX71" fmla="*/ 1009650 w 6219825"/>
              <a:gd name="connsiteY71" fmla="*/ 2628900 h 6934200"/>
              <a:gd name="connsiteX72" fmla="*/ 962025 w 6219825"/>
              <a:gd name="connsiteY72" fmla="*/ 2609850 h 6934200"/>
              <a:gd name="connsiteX73" fmla="*/ 933450 w 6219825"/>
              <a:gd name="connsiteY73" fmla="*/ 2590800 h 6934200"/>
              <a:gd name="connsiteX74" fmla="*/ 904875 w 6219825"/>
              <a:gd name="connsiteY74" fmla="*/ 2581275 h 6934200"/>
              <a:gd name="connsiteX75" fmla="*/ 876300 w 6219825"/>
              <a:gd name="connsiteY75" fmla="*/ 2562225 h 6934200"/>
              <a:gd name="connsiteX76" fmla="*/ 809625 w 6219825"/>
              <a:gd name="connsiteY76" fmla="*/ 2533650 h 6934200"/>
              <a:gd name="connsiteX77" fmla="*/ 781050 w 6219825"/>
              <a:gd name="connsiteY77" fmla="*/ 2514600 h 6934200"/>
              <a:gd name="connsiteX78" fmla="*/ 752475 w 6219825"/>
              <a:gd name="connsiteY78" fmla="*/ 2505075 h 6934200"/>
              <a:gd name="connsiteX79" fmla="*/ 685800 w 6219825"/>
              <a:gd name="connsiteY79" fmla="*/ 2486025 h 6934200"/>
              <a:gd name="connsiteX80" fmla="*/ 638175 w 6219825"/>
              <a:gd name="connsiteY80" fmla="*/ 2476500 h 6934200"/>
              <a:gd name="connsiteX81" fmla="*/ 581025 w 6219825"/>
              <a:gd name="connsiteY81" fmla="*/ 2457450 h 6934200"/>
              <a:gd name="connsiteX82" fmla="*/ 466725 w 6219825"/>
              <a:gd name="connsiteY82" fmla="*/ 2438400 h 6934200"/>
              <a:gd name="connsiteX83" fmla="*/ 419100 w 6219825"/>
              <a:gd name="connsiteY83" fmla="*/ 2419350 h 6934200"/>
              <a:gd name="connsiteX84" fmla="*/ 390525 w 6219825"/>
              <a:gd name="connsiteY84" fmla="*/ 2409825 h 6934200"/>
              <a:gd name="connsiteX85" fmla="*/ 342900 w 6219825"/>
              <a:gd name="connsiteY85" fmla="*/ 2390775 h 6934200"/>
              <a:gd name="connsiteX86" fmla="*/ 219075 w 6219825"/>
              <a:gd name="connsiteY86" fmla="*/ 2362200 h 6934200"/>
              <a:gd name="connsiteX87" fmla="*/ 190500 w 6219825"/>
              <a:gd name="connsiteY87" fmla="*/ 2352675 h 6934200"/>
              <a:gd name="connsiteX88" fmla="*/ 133350 w 6219825"/>
              <a:gd name="connsiteY88" fmla="*/ 2362200 h 6934200"/>
              <a:gd name="connsiteX89" fmla="*/ 85725 w 6219825"/>
              <a:gd name="connsiteY89" fmla="*/ 2409825 h 6934200"/>
              <a:gd name="connsiteX90" fmla="*/ 57150 w 6219825"/>
              <a:gd name="connsiteY90" fmla="*/ 2447925 h 6934200"/>
              <a:gd name="connsiteX91" fmla="*/ 38100 w 6219825"/>
              <a:gd name="connsiteY91" fmla="*/ 2486025 h 6934200"/>
              <a:gd name="connsiteX92" fmla="*/ 19050 w 6219825"/>
              <a:gd name="connsiteY92" fmla="*/ 2514600 h 6934200"/>
              <a:gd name="connsiteX93" fmla="*/ 9525 w 6219825"/>
              <a:gd name="connsiteY93" fmla="*/ 2552700 h 6934200"/>
              <a:gd name="connsiteX94" fmla="*/ 0 w 6219825"/>
              <a:gd name="connsiteY94" fmla="*/ 2581275 h 6934200"/>
              <a:gd name="connsiteX95" fmla="*/ 28575 w 6219825"/>
              <a:gd name="connsiteY95" fmla="*/ 2733675 h 6934200"/>
              <a:gd name="connsiteX96" fmla="*/ 47625 w 6219825"/>
              <a:gd name="connsiteY96" fmla="*/ 2790825 h 6934200"/>
              <a:gd name="connsiteX97" fmla="*/ 76200 w 6219825"/>
              <a:gd name="connsiteY97" fmla="*/ 2828925 h 6934200"/>
              <a:gd name="connsiteX98" fmla="*/ 85725 w 6219825"/>
              <a:gd name="connsiteY98" fmla="*/ 2857500 h 6934200"/>
              <a:gd name="connsiteX99" fmla="*/ 114300 w 6219825"/>
              <a:gd name="connsiteY99" fmla="*/ 2867025 h 6934200"/>
              <a:gd name="connsiteX100" fmla="*/ 171450 w 6219825"/>
              <a:gd name="connsiteY100" fmla="*/ 2905125 h 6934200"/>
              <a:gd name="connsiteX101" fmla="*/ 200025 w 6219825"/>
              <a:gd name="connsiteY101" fmla="*/ 2914650 h 6934200"/>
              <a:gd name="connsiteX102" fmla="*/ 228600 w 6219825"/>
              <a:gd name="connsiteY102" fmla="*/ 2933700 h 6934200"/>
              <a:gd name="connsiteX103" fmla="*/ 257175 w 6219825"/>
              <a:gd name="connsiteY103" fmla="*/ 2962275 h 6934200"/>
              <a:gd name="connsiteX104" fmla="*/ 314325 w 6219825"/>
              <a:gd name="connsiteY104" fmla="*/ 2981325 h 6934200"/>
              <a:gd name="connsiteX105" fmla="*/ 352425 w 6219825"/>
              <a:gd name="connsiteY105" fmla="*/ 3000375 h 6934200"/>
              <a:gd name="connsiteX106" fmla="*/ 409575 w 6219825"/>
              <a:gd name="connsiteY106" fmla="*/ 3048000 h 6934200"/>
              <a:gd name="connsiteX107" fmla="*/ 438150 w 6219825"/>
              <a:gd name="connsiteY107" fmla="*/ 3086100 h 6934200"/>
              <a:gd name="connsiteX108" fmla="*/ 466725 w 6219825"/>
              <a:gd name="connsiteY108" fmla="*/ 3143250 h 6934200"/>
              <a:gd name="connsiteX109" fmla="*/ 476250 w 6219825"/>
              <a:gd name="connsiteY109" fmla="*/ 3171825 h 6934200"/>
              <a:gd name="connsiteX110" fmla="*/ 504825 w 6219825"/>
              <a:gd name="connsiteY110" fmla="*/ 3209925 h 6934200"/>
              <a:gd name="connsiteX111" fmla="*/ 523875 w 6219825"/>
              <a:gd name="connsiteY111" fmla="*/ 3248025 h 6934200"/>
              <a:gd name="connsiteX112" fmla="*/ 533400 w 6219825"/>
              <a:gd name="connsiteY112" fmla="*/ 3295650 h 6934200"/>
              <a:gd name="connsiteX113" fmla="*/ 590550 w 6219825"/>
              <a:gd name="connsiteY113" fmla="*/ 3371850 h 6934200"/>
              <a:gd name="connsiteX114" fmla="*/ 666750 w 6219825"/>
              <a:gd name="connsiteY114" fmla="*/ 3457575 h 6934200"/>
              <a:gd name="connsiteX115" fmla="*/ 695325 w 6219825"/>
              <a:gd name="connsiteY115" fmla="*/ 3476625 h 6934200"/>
              <a:gd name="connsiteX116" fmla="*/ 762000 w 6219825"/>
              <a:gd name="connsiteY116" fmla="*/ 3571875 h 6934200"/>
              <a:gd name="connsiteX117" fmla="*/ 800100 w 6219825"/>
              <a:gd name="connsiteY117" fmla="*/ 3629025 h 6934200"/>
              <a:gd name="connsiteX118" fmla="*/ 857250 w 6219825"/>
              <a:gd name="connsiteY118" fmla="*/ 3724275 h 6934200"/>
              <a:gd name="connsiteX119" fmla="*/ 923925 w 6219825"/>
              <a:gd name="connsiteY119" fmla="*/ 3781425 h 6934200"/>
              <a:gd name="connsiteX120" fmla="*/ 952500 w 6219825"/>
              <a:gd name="connsiteY120" fmla="*/ 3810000 h 6934200"/>
              <a:gd name="connsiteX121" fmla="*/ 981075 w 6219825"/>
              <a:gd name="connsiteY121" fmla="*/ 3829050 h 6934200"/>
              <a:gd name="connsiteX122" fmla="*/ 1028700 w 6219825"/>
              <a:gd name="connsiteY122" fmla="*/ 3886200 h 6934200"/>
              <a:gd name="connsiteX123" fmla="*/ 1057275 w 6219825"/>
              <a:gd name="connsiteY123" fmla="*/ 3924300 h 6934200"/>
              <a:gd name="connsiteX124" fmla="*/ 1076325 w 6219825"/>
              <a:gd name="connsiteY124" fmla="*/ 3952875 h 6934200"/>
              <a:gd name="connsiteX125" fmla="*/ 1114425 w 6219825"/>
              <a:gd name="connsiteY125" fmla="*/ 3962400 h 6934200"/>
              <a:gd name="connsiteX126" fmla="*/ 1152525 w 6219825"/>
              <a:gd name="connsiteY126" fmla="*/ 3990975 h 6934200"/>
              <a:gd name="connsiteX127" fmla="*/ 1181100 w 6219825"/>
              <a:gd name="connsiteY127" fmla="*/ 4010025 h 6934200"/>
              <a:gd name="connsiteX128" fmla="*/ 1200150 w 6219825"/>
              <a:gd name="connsiteY128" fmla="*/ 4038600 h 6934200"/>
              <a:gd name="connsiteX129" fmla="*/ 1228725 w 6219825"/>
              <a:gd name="connsiteY129" fmla="*/ 4048125 h 6934200"/>
              <a:gd name="connsiteX130" fmla="*/ 1257300 w 6219825"/>
              <a:gd name="connsiteY130" fmla="*/ 4067175 h 6934200"/>
              <a:gd name="connsiteX131" fmla="*/ 1343025 w 6219825"/>
              <a:gd name="connsiteY131" fmla="*/ 4057650 h 6934200"/>
              <a:gd name="connsiteX132" fmla="*/ 1371600 w 6219825"/>
              <a:gd name="connsiteY132" fmla="*/ 4038600 h 6934200"/>
              <a:gd name="connsiteX133" fmla="*/ 1419225 w 6219825"/>
              <a:gd name="connsiteY133" fmla="*/ 3981450 h 6934200"/>
              <a:gd name="connsiteX134" fmla="*/ 1485900 w 6219825"/>
              <a:gd name="connsiteY134" fmla="*/ 3924300 h 6934200"/>
              <a:gd name="connsiteX135" fmla="*/ 1514475 w 6219825"/>
              <a:gd name="connsiteY135" fmla="*/ 3914775 h 6934200"/>
              <a:gd name="connsiteX136" fmla="*/ 1543050 w 6219825"/>
              <a:gd name="connsiteY136" fmla="*/ 3895725 h 6934200"/>
              <a:gd name="connsiteX137" fmla="*/ 1628775 w 6219825"/>
              <a:gd name="connsiteY137" fmla="*/ 3876675 h 6934200"/>
              <a:gd name="connsiteX138" fmla="*/ 1657350 w 6219825"/>
              <a:gd name="connsiteY138" fmla="*/ 3857625 h 6934200"/>
              <a:gd name="connsiteX139" fmla="*/ 1685925 w 6219825"/>
              <a:gd name="connsiteY139" fmla="*/ 3829050 h 6934200"/>
              <a:gd name="connsiteX140" fmla="*/ 1743075 w 6219825"/>
              <a:gd name="connsiteY140" fmla="*/ 3810000 h 6934200"/>
              <a:gd name="connsiteX141" fmla="*/ 1809750 w 6219825"/>
              <a:gd name="connsiteY141" fmla="*/ 3790950 h 6934200"/>
              <a:gd name="connsiteX142" fmla="*/ 1924050 w 6219825"/>
              <a:gd name="connsiteY142" fmla="*/ 3771900 h 6934200"/>
              <a:gd name="connsiteX143" fmla="*/ 1943100 w 6219825"/>
              <a:gd name="connsiteY143" fmla="*/ 3743325 h 6934200"/>
              <a:gd name="connsiteX144" fmla="*/ 2000250 w 6219825"/>
              <a:gd name="connsiteY144" fmla="*/ 3724275 h 6934200"/>
              <a:gd name="connsiteX145" fmla="*/ 2345301 w 6219825"/>
              <a:gd name="connsiteY145" fmla="*/ 3695528 h 6934200"/>
              <a:gd name="connsiteX146" fmla="*/ 2566219 w 6219825"/>
              <a:gd name="connsiteY146" fmla="*/ 3714423 h 6934200"/>
              <a:gd name="connsiteX147" fmla="*/ 2825546 w 6219825"/>
              <a:gd name="connsiteY147" fmla="*/ 3676229 h 6934200"/>
              <a:gd name="connsiteX148" fmla="*/ 3347577 w 6219825"/>
              <a:gd name="connsiteY148" fmla="*/ 3676210 h 6934200"/>
              <a:gd name="connsiteX149" fmla="*/ 3527630 w 6219825"/>
              <a:gd name="connsiteY149" fmla="*/ 3714290 h 6934200"/>
              <a:gd name="connsiteX150" fmla="*/ 3814302 w 6219825"/>
              <a:gd name="connsiteY150" fmla="*/ 3752467 h 6934200"/>
              <a:gd name="connsiteX151" fmla="*/ 3994663 w 6219825"/>
              <a:gd name="connsiteY151" fmla="*/ 3752505 h 6934200"/>
              <a:gd name="connsiteX152" fmla="*/ 4245078 w 6219825"/>
              <a:gd name="connsiteY152" fmla="*/ 3781061 h 6934200"/>
              <a:gd name="connsiteX153" fmla="*/ 4400857 w 6219825"/>
              <a:gd name="connsiteY153" fmla="*/ 3800091 h 6934200"/>
              <a:gd name="connsiteX154" fmla="*/ 4622390 w 6219825"/>
              <a:gd name="connsiteY154" fmla="*/ 3800188 h 6934200"/>
              <a:gd name="connsiteX155" fmla="*/ 4742836 w 6219825"/>
              <a:gd name="connsiteY155" fmla="*/ 3800360 h 6934200"/>
              <a:gd name="connsiteX156" fmla="*/ 5076825 w 6219825"/>
              <a:gd name="connsiteY156" fmla="*/ 3886008 h 6934200"/>
              <a:gd name="connsiteX157" fmla="*/ 5334000 w 6219825"/>
              <a:gd name="connsiteY157" fmla="*/ 3981450 h 6934200"/>
              <a:gd name="connsiteX158" fmla="*/ 5343525 w 6219825"/>
              <a:gd name="connsiteY158" fmla="*/ 4010025 h 6934200"/>
              <a:gd name="connsiteX159" fmla="*/ 5410200 w 6219825"/>
              <a:gd name="connsiteY159" fmla="*/ 4067175 h 6934200"/>
              <a:gd name="connsiteX160" fmla="*/ 5438775 w 6219825"/>
              <a:gd name="connsiteY160" fmla="*/ 4076700 h 6934200"/>
              <a:gd name="connsiteX161" fmla="*/ 5495925 w 6219825"/>
              <a:gd name="connsiteY161" fmla="*/ 4133850 h 6934200"/>
              <a:gd name="connsiteX162" fmla="*/ 5562600 w 6219825"/>
              <a:gd name="connsiteY162" fmla="*/ 4171950 h 6934200"/>
              <a:gd name="connsiteX163" fmla="*/ 5591175 w 6219825"/>
              <a:gd name="connsiteY163" fmla="*/ 4229100 h 6934200"/>
              <a:gd name="connsiteX164" fmla="*/ 5600700 w 6219825"/>
              <a:gd name="connsiteY164" fmla="*/ 4257675 h 6934200"/>
              <a:gd name="connsiteX165" fmla="*/ 5619750 w 6219825"/>
              <a:gd name="connsiteY165" fmla="*/ 4295775 h 6934200"/>
              <a:gd name="connsiteX166" fmla="*/ 5629275 w 6219825"/>
              <a:gd name="connsiteY166" fmla="*/ 4333875 h 6934200"/>
              <a:gd name="connsiteX167" fmla="*/ 5648325 w 6219825"/>
              <a:gd name="connsiteY167" fmla="*/ 4362450 h 6934200"/>
              <a:gd name="connsiteX168" fmla="*/ 5657850 w 6219825"/>
              <a:gd name="connsiteY168" fmla="*/ 4391025 h 6934200"/>
              <a:gd name="connsiteX169" fmla="*/ 5695950 w 6219825"/>
              <a:gd name="connsiteY169" fmla="*/ 4448175 h 6934200"/>
              <a:gd name="connsiteX170" fmla="*/ 5705475 w 6219825"/>
              <a:gd name="connsiteY170" fmla="*/ 4495800 h 6934200"/>
              <a:gd name="connsiteX171" fmla="*/ 5734050 w 6219825"/>
              <a:gd name="connsiteY171" fmla="*/ 4524375 h 6934200"/>
              <a:gd name="connsiteX172" fmla="*/ 5753100 w 6219825"/>
              <a:gd name="connsiteY172" fmla="*/ 4562475 h 6934200"/>
              <a:gd name="connsiteX173" fmla="*/ 5772150 w 6219825"/>
              <a:gd name="connsiteY173" fmla="*/ 4619625 h 6934200"/>
              <a:gd name="connsiteX174" fmla="*/ 5781675 w 6219825"/>
              <a:gd name="connsiteY174" fmla="*/ 4648200 h 6934200"/>
              <a:gd name="connsiteX175" fmla="*/ 5791200 w 6219825"/>
              <a:gd name="connsiteY175" fmla="*/ 4676775 h 6934200"/>
              <a:gd name="connsiteX176" fmla="*/ 5810250 w 6219825"/>
              <a:gd name="connsiteY176" fmla="*/ 5029200 h 6934200"/>
              <a:gd name="connsiteX177" fmla="*/ 5819775 w 6219825"/>
              <a:gd name="connsiteY177" fmla="*/ 5095875 h 6934200"/>
              <a:gd name="connsiteX178" fmla="*/ 5829300 w 6219825"/>
              <a:gd name="connsiteY178" fmla="*/ 5229225 h 6934200"/>
              <a:gd name="connsiteX179" fmla="*/ 5848350 w 6219825"/>
              <a:gd name="connsiteY179" fmla="*/ 5353050 h 6934200"/>
              <a:gd name="connsiteX180" fmla="*/ 5867400 w 6219825"/>
              <a:gd name="connsiteY180" fmla="*/ 5448300 h 6934200"/>
              <a:gd name="connsiteX181" fmla="*/ 5886450 w 6219825"/>
              <a:gd name="connsiteY181" fmla="*/ 5686425 h 6934200"/>
              <a:gd name="connsiteX182" fmla="*/ 5895975 w 6219825"/>
              <a:gd name="connsiteY182" fmla="*/ 5772150 h 6934200"/>
              <a:gd name="connsiteX183" fmla="*/ 5905500 w 6219825"/>
              <a:gd name="connsiteY183" fmla="*/ 6600825 h 6934200"/>
              <a:gd name="connsiteX184" fmla="*/ 5934075 w 6219825"/>
              <a:gd name="connsiteY184" fmla="*/ 6686550 h 6934200"/>
              <a:gd name="connsiteX185" fmla="*/ 5962650 w 6219825"/>
              <a:gd name="connsiteY185" fmla="*/ 6781800 h 6934200"/>
              <a:gd name="connsiteX186" fmla="*/ 5972175 w 6219825"/>
              <a:gd name="connsiteY186" fmla="*/ 6810375 h 6934200"/>
              <a:gd name="connsiteX187" fmla="*/ 5981700 w 6219825"/>
              <a:gd name="connsiteY187" fmla="*/ 6838950 h 6934200"/>
              <a:gd name="connsiteX188" fmla="*/ 6000750 w 6219825"/>
              <a:gd name="connsiteY188" fmla="*/ 6867525 h 6934200"/>
              <a:gd name="connsiteX189" fmla="*/ 6048375 w 6219825"/>
              <a:gd name="connsiteY189" fmla="*/ 6934200 h 6934200"/>
              <a:gd name="connsiteX190" fmla="*/ 6153150 w 6219825"/>
              <a:gd name="connsiteY190" fmla="*/ 6924675 h 6934200"/>
              <a:gd name="connsiteX191" fmla="*/ 6172200 w 6219825"/>
              <a:gd name="connsiteY191" fmla="*/ 6886575 h 6934200"/>
              <a:gd name="connsiteX192" fmla="*/ 6191250 w 6219825"/>
              <a:gd name="connsiteY192" fmla="*/ 5934075 h 6934200"/>
              <a:gd name="connsiteX193" fmla="*/ 6219825 w 6219825"/>
              <a:gd name="connsiteY193" fmla="*/ 2743200 h 6934200"/>
              <a:gd name="connsiteX194" fmla="*/ 6210300 w 6219825"/>
              <a:gd name="connsiteY194" fmla="*/ 228600 h 6934200"/>
              <a:gd name="connsiteX195" fmla="*/ 6181725 w 6219825"/>
              <a:gd name="connsiteY195" fmla="*/ 104775 h 6934200"/>
              <a:gd name="connsiteX196" fmla="*/ 6172200 w 6219825"/>
              <a:gd name="connsiteY196" fmla="*/ 47625 h 6934200"/>
              <a:gd name="connsiteX197" fmla="*/ 6096000 w 6219825"/>
              <a:gd name="connsiteY19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838450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76467 w 6219825"/>
              <a:gd name="connsiteY48" fmla="*/ 2829022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562475 w 6219825"/>
              <a:gd name="connsiteY48" fmla="*/ 2905125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33550 w 6219825"/>
              <a:gd name="connsiteY59" fmla="*/ 2781300 h 6934200"/>
              <a:gd name="connsiteX60" fmla="*/ 1685925 w 6219825"/>
              <a:gd name="connsiteY60" fmla="*/ 2771775 h 6934200"/>
              <a:gd name="connsiteX61" fmla="*/ 1466850 w 6219825"/>
              <a:gd name="connsiteY61" fmla="*/ 2752725 h 6934200"/>
              <a:gd name="connsiteX62" fmla="*/ 1362075 w 6219825"/>
              <a:gd name="connsiteY62" fmla="*/ 2724150 h 6934200"/>
              <a:gd name="connsiteX63" fmla="*/ 1314450 w 6219825"/>
              <a:gd name="connsiteY63" fmla="*/ 2714625 h 6934200"/>
              <a:gd name="connsiteX64" fmla="*/ 1266825 w 6219825"/>
              <a:gd name="connsiteY64" fmla="*/ 2695575 h 6934200"/>
              <a:gd name="connsiteX65" fmla="*/ 1181100 w 6219825"/>
              <a:gd name="connsiteY65" fmla="*/ 2686050 h 6934200"/>
              <a:gd name="connsiteX66" fmla="*/ 1152525 w 6219825"/>
              <a:gd name="connsiteY66" fmla="*/ 2676525 h 6934200"/>
              <a:gd name="connsiteX67" fmla="*/ 1047750 w 6219825"/>
              <a:gd name="connsiteY67" fmla="*/ 2647950 h 6934200"/>
              <a:gd name="connsiteX68" fmla="*/ 1009650 w 6219825"/>
              <a:gd name="connsiteY68" fmla="*/ 2628900 h 6934200"/>
              <a:gd name="connsiteX69" fmla="*/ 962025 w 6219825"/>
              <a:gd name="connsiteY69" fmla="*/ 2609850 h 6934200"/>
              <a:gd name="connsiteX70" fmla="*/ 933450 w 6219825"/>
              <a:gd name="connsiteY70" fmla="*/ 2590800 h 6934200"/>
              <a:gd name="connsiteX71" fmla="*/ 904875 w 6219825"/>
              <a:gd name="connsiteY71" fmla="*/ 2581275 h 6934200"/>
              <a:gd name="connsiteX72" fmla="*/ 876300 w 6219825"/>
              <a:gd name="connsiteY72" fmla="*/ 2562225 h 6934200"/>
              <a:gd name="connsiteX73" fmla="*/ 809625 w 6219825"/>
              <a:gd name="connsiteY73" fmla="*/ 2533650 h 6934200"/>
              <a:gd name="connsiteX74" fmla="*/ 781050 w 6219825"/>
              <a:gd name="connsiteY74" fmla="*/ 2514600 h 6934200"/>
              <a:gd name="connsiteX75" fmla="*/ 752475 w 6219825"/>
              <a:gd name="connsiteY75" fmla="*/ 2505075 h 6934200"/>
              <a:gd name="connsiteX76" fmla="*/ 685800 w 6219825"/>
              <a:gd name="connsiteY76" fmla="*/ 2486025 h 6934200"/>
              <a:gd name="connsiteX77" fmla="*/ 638175 w 6219825"/>
              <a:gd name="connsiteY77" fmla="*/ 2476500 h 6934200"/>
              <a:gd name="connsiteX78" fmla="*/ 581025 w 6219825"/>
              <a:gd name="connsiteY78" fmla="*/ 2457450 h 6934200"/>
              <a:gd name="connsiteX79" fmla="*/ 466725 w 6219825"/>
              <a:gd name="connsiteY79" fmla="*/ 2438400 h 6934200"/>
              <a:gd name="connsiteX80" fmla="*/ 419100 w 6219825"/>
              <a:gd name="connsiteY80" fmla="*/ 2419350 h 6934200"/>
              <a:gd name="connsiteX81" fmla="*/ 390525 w 6219825"/>
              <a:gd name="connsiteY81" fmla="*/ 2409825 h 6934200"/>
              <a:gd name="connsiteX82" fmla="*/ 342900 w 6219825"/>
              <a:gd name="connsiteY82" fmla="*/ 2390775 h 6934200"/>
              <a:gd name="connsiteX83" fmla="*/ 219075 w 6219825"/>
              <a:gd name="connsiteY83" fmla="*/ 2362200 h 6934200"/>
              <a:gd name="connsiteX84" fmla="*/ 190500 w 6219825"/>
              <a:gd name="connsiteY84" fmla="*/ 2352675 h 6934200"/>
              <a:gd name="connsiteX85" fmla="*/ 133350 w 6219825"/>
              <a:gd name="connsiteY85" fmla="*/ 2362200 h 6934200"/>
              <a:gd name="connsiteX86" fmla="*/ 85725 w 6219825"/>
              <a:gd name="connsiteY86" fmla="*/ 2409825 h 6934200"/>
              <a:gd name="connsiteX87" fmla="*/ 57150 w 6219825"/>
              <a:gd name="connsiteY87" fmla="*/ 2447925 h 6934200"/>
              <a:gd name="connsiteX88" fmla="*/ 38100 w 6219825"/>
              <a:gd name="connsiteY88" fmla="*/ 2486025 h 6934200"/>
              <a:gd name="connsiteX89" fmla="*/ 19050 w 6219825"/>
              <a:gd name="connsiteY89" fmla="*/ 2514600 h 6934200"/>
              <a:gd name="connsiteX90" fmla="*/ 9525 w 6219825"/>
              <a:gd name="connsiteY90" fmla="*/ 2552700 h 6934200"/>
              <a:gd name="connsiteX91" fmla="*/ 0 w 6219825"/>
              <a:gd name="connsiteY91" fmla="*/ 2581275 h 6934200"/>
              <a:gd name="connsiteX92" fmla="*/ 28575 w 6219825"/>
              <a:gd name="connsiteY92" fmla="*/ 2733675 h 6934200"/>
              <a:gd name="connsiteX93" fmla="*/ 47625 w 6219825"/>
              <a:gd name="connsiteY93" fmla="*/ 2790825 h 6934200"/>
              <a:gd name="connsiteX94" fmla="*/ 76200 w 6219825"/>
              <a:gd name="connsiteY94" fmla="*/ 2828925 h 6934200"/>
              <a:gd name="connsiteX95" fmla="*/ 85725 w 6219825"/>
              <a:gd name="connsiteY95" fmla="*/ 2857500 h 6934200"/>
              <a:gd name="connsiteX96" fmla="*/ 114300 w 6219825"/>
              <a:gd name="connsiteY96" fmla="*/ 2867025 h 6934200"/>
              <a:gd name="connsiteX97" fmla="*/ 171450 w 6219825"/>
              <a:gd name="connsiteY97" fmla="*/ 2905125 h 6934200"/>
              <a:gd name="connsiteX98" fmla="*/ 200025 w 6219825"/>
              <a:gd name="connsiteY98" fmla="*/ 2914650 h 6934200"/>
              <a:gd name="connsiteX99" fmla="*/ 228600 w 6219825"/>
              <a:gd name="connsiteY99" fmla="*/ 2933700 h 6934200"/>
              <a:gd name="connsiteX100" fmla="*/ 257175 w 6219825"/>
              <a:gd name="connsiteY100" fmla="*/ 2962275 h 6934200"/>
              <a:gd name="connsiteX101" fmla="*/ 314325 w 6219825"/>
              <a:gd name="connsiteY101" fmla="*/ 2981325 h 6934200"/>
              <a:gd name="connsiteX102" fmla="*/ 352425 w 6219825"/>
              <a:gd name="connsiteY102" fmla="*/ 3000375 h 6934200"/>
              <a:gd name="connsiteX103" fmla="*/ 409575 w 6219825"/>
              <a:gd name="connsiteY103" fmla="*/ 3048000 h 6934200"/>
              <a:gd name="connsiteX104" fmla="*/ 438150 w 6219825"/>
              <a:gd name="connsiteY104" fmla="*/ 3086100 h 6934200"/>
              <a:gd name="connsiteX105" fmla="*/ 466725 w 6219825"/>
              <a:gd name="connsiteY105" fmla="*/ 3143250 h 6934200"/>
              <a:gd name="connsiteX106" fmla="*/ 476250 w 6219825"/>
              <a:gd name="connsiteY106" fmla="*/ 3171825 h 6934200"/>
              <a:gd name="connsiteX107" fmla="*/ 504825 w 6219825"/>
              <a:gd name="connsiteY107" fmla="*/ 3209925 h 6934200"/>
              <a:gd name="connsiteX108" fmla="*/ 523875 w 6219825"/>
              <a:gd name="connsiteY108" fmla="*/ 3248025 h 6934200"/>
              <a:gd name="connsiteX109" fmla="*/ 533400 w 6219825"/>
              <a:gd name="connsiteY109" fmla="*/ 3295650 h 6934200"/>
              <a:gd name="connsiteX110" fmla="*/ 590550 w 6219825"/>
              <a:gd name="connsiteY110" fmla="*/ 3371850 h 6934200"/>
              <a:gd name="connsiteX111" fmla="*/ 666750 w 6219825"/>
              <a:gd name="connsiteY111" fmla="*/ 3457575 h 6934200"/>
              <a:gd name="connsiteX112" fmla="*/ 695325 w 6219825"/>
              <a:gd name="connsiteY112" fmla="*/ 3476625 h 6934200"/>
              <a:gd name="connsiteX113" fmla="*/ 762000 w 6219825"/>
              <a:gd name="connsiteY113" fmla="*/ 3571875 h 6934200"/>
              <a:gd name="connsiteX114" fmla="*/ 800100 w 6219825"/>
              <a:gd name="connsiteY114" fmla="*/ 3629025 h 6934200"/>
              <a:gd name="connsiteX115" fmla="*/ 857250 w 6219825"/>
              <a:gd name="connsiteY115" fmla="*/ 3724275 h 6934200"/>
              <a:gd name="connsiteX116" fmla="*/ 923925 w 6219825"/>
              <a:gd name="connsiteY116" fmla="*/ 3781425 h 6934200"/>
              <a:gd name="connsiteX117" fmla="*/ 952500 w 6219825"/>
              <a:gd name="connsiteY117" fmla="*/ 3810000 h 6934200"/>
              <a:gd name="connsiteX118" fmla="*/ 981075 w 6219825"/>
              <a:gd name="connsiteY118" fmla="*/ 3829050 h 6934200"/>
              <a:gd name="connsiteX119" fmla="*/ 1028700 w 6219825"/>
              <a:gd name="connsiteY119" fmla="*/ 3886200 h 6934200"/>
              <a:gd name="connsiteX120" fmla="*/ 1057275 w 6219825"/>
              <a:gd name="connsiteY120" fmla="*/ 3924300 h 6934200"/>
              <a:gd name="connsiteX121" fmla="*/ 1076325 w 6219825"/>
              <a:gd name="connsiteY121" fmla="*/ 3952875 h 6934200"/>
              <a:gd name="connsiteX122" fmla="*/ 1114425 w 6219825"/>
              <a:gd name="connsiteY122" fmla="*/ 3962400 h 6934200"/>
              <a:gd name="connsiteX123" fmla="*/ 1152525 w 6219825"/>
              <a:gd name="connsiteY123" fmla="*/ 3990975 h 6934200"/>
              <a:gd name="connsiteX124" fmla="*/ 1181100 w 6219825"/>
              <a:gd name="connsiteY124" fmla="*/ 4010025 h 6934200"/>
              <a:gd name="connsiteX125" fmla="*/ 1200150 w 6219825"/>
              <a:gd name="connsiteY125" fmla="*/ 4038600 h 6934200"/>
              <a:gd name="connsiteX126" fmla="*/ 1228725 w 6219825"/>
              <a:gd name="connsiteY126" fmla="*/ 4048125 h 6934200"/>
              <a:gd name="connsiteX127" fmla="*/ 1257300 w 6219825"/>
              <a:gd name="connsiteY127" fmla="*/ 4067175 h 6934200"/>
              <a:gd name="connsiteX128" fmla="*/ 1343025 w 6219825"/>
              <a:gd name="connsiteY128" fmla="*/ 4057650 h 6934200"/>
              <a:gd name="connsiteX129" fmla="*/ 1371600 w 6219825"/>
              <a:gd name="connsiteY129" fmla="*/ 4038600 h 6934200"/>
              <a:gd name="connsiteX130" fmla="*/ 1419225 w 6219825"/>
              <a:gd name="connsiteY130" fmla="*/ 3981450 h 6934200"/>
              <a:gd name="connsiteX131" fmla="*/ 1485900 w 6219825"/>
              <a:gd name="connsiteY131" fmla="*/ 3924300 h 6934200"/>
              <a:gd name="connsiteX132" fmla="*/ 1514475 w 6219825"/>
              <a:gd name="connsiteY132" fmla="*/ 3914775 h 6934200"/>
              <a:gd name="connsiteX133" fmla="*/ 1543050 w 6219825"/>
              <a:gd name="connsiteY133" fmla="*/ 3895725 h 6934200"/>
              <a:gd name="connsiteX134" fmla="*/ 1628775 w 6219825"/>
              <a:gd name="connsiteY134" fmla="*/ 3876675 h 6934200"/>
              <a:gd name="connsiteX135" fmla="*/ 1657350 w 6219825"/>
              <a:gd name="connsiteY135" fmla="*/ 3857625 h 6934200"/>
              <a:gd name="connsiteX136" fmla="*/ 1685925 w 6219825"/>
              <a:gd name="connsiteY136" fmla="*/ 3829050 h 6934200"/>
              <a:gd name="connsiteX137" fmla="*/ 1743075 w 6219825"/>
              <a:gd name="connsiteY137" fmla="*/ 3810000 h 6934200"/>
              <a:gd name="connsiteX138" fmla="*/ 1809750 w 6219825"/>
              <a:gd name="connsiteY138" fmla="*/ 3790950 h 6934200"/>
              <a:gd name="connsiteX139" fmla="*/ 1924050 w 6219825"/>
              <a:gd name="connsiteY139" fmla="*/ 3771900 h 6934200"/>
              <a:gd name="connsiteX140" fmla="*/ 1943100 w 6219825"/>
              <a:gd name="connsiteY140" fmla="*/ 3743325 h 6934200"/>
              <a:gd name="connsiteX141" fmla="*/ 2000250 w 6219825"/>
              <a:gd name="connsiteY141" fmla="*/ 3724275 h 6934200"/>
              <a:gd name="connsiteX142" fmla="*/ 2345301 w 6219825"/>
              <a:gd name="connsiteY142" fmla="*/ 3695528 h 6934200"/>
              <a:gd name="connsiteX143" fmla="*/ 2566219 w 6219825"/>
              <a:gd name="connsiteY143" fmla="*/ 3714423 h 6934200"/>
              <a:gd name="connsiteX144" fmla="*/ 2825546 w 6219825"/>
              <a:gd name="connsiteY144" fmla="*/ 3676229 h 6934200"/>
              <a:gd name="connsiteX145" fmla="*/ 3347577 w 6219825"/>
              <a:gd name="connsiteY145" fmla="*/ 3676210 h 6934200"/>
              <a:gd name="connsiteX146" fmla="*/ 3527630 w 6219825"/>
              <a:gd name="connsiteY146" fmla="*/ 3714290 h 6934200"/>
              <a:gd name="connsiteX147" fmla="*/ 3814302 w 6219825"/>
              <a:gd name="connsiteY147" fmla="*/ 3752467 h 6934200"/>
              <a:gd name="connsiteX148" fmla="*/ 3994663 w 6219825"/>
              <a:gd name="connsiteY148" fmla="*/ 3752505 h 6934200"/>
              <a:gd name="connsiteX149" fmla="*/ 4245078 w 6219825"/>
              <a:gd name="connsiteY149" fmla="*/ 3781061 h 6934200"/>
              <a:gd name="connsiteX150" fmla="*/ 4400857 w 6219825"/>
              <a:gd name="connsiteY150" fmla="*/ 3800091 h 6934200"/>
              <a:gd name="connsiteX151" fmla="*/ 4622390 w 6219825"/>
              <a:gd name="connsiteY151" fmla="*/ 3800188 h 6934200"/>
              <a:gd name="connsiteX152" fmla="*/ 4742836 w 6219825"/>
              <a:gd name="connsiteY152" fmla="*/ 3800360 h 6934200"/>
              <a:gd name="connsiteX153" fmla="*/ 5076825 w 6219825"/>
              <a:gd name="connsiteY153" fmla="*/ 3886008 h 6934200"/>
              <a:gd name="connsiteX154" fmla="*/ 5334000 w 6219825"/>
              <a:gd name="connsiteY154" fmla="*/ 3981450 h 6934200"/>
              <a:gd name="connsiteX155" fmla="*/ 5343525 w 6219825"/>
              <a:gd name="connsiteY155" fmla="*/ 4010025 h 6934200"/>
              <a:gd name="connsiteX156" fmla="*/ 5410200 w 6219825"/>
              <a:gd name="connsiteY156" fmla="*/ 4067175 h 6934200"/>
              <a:gd name="connsiteX157" fmla="*/ 5438775 w 6219825"/>
              <a:gd name="connsiteY157" fmla="*/ 4076700 h 6934200"/>
              <a:gd name="connsiteX158" fmla="*/ 5495925 w 6219825"/>
              <a:gd name="connsiteY158" fmla="*/ 4133850 h 6934200"/>
              <a:gd name="connsiteX159" fmla="*/ 5562600 w 6219825"/>
              <a:gd name="connsiteY159" fmla="*/ 4171950 h 6934200"/>
              <a:gd name="connsiteX160" fmla="*/ 5591175 w 6219825"/>
              <a:gd name="connsiteY160" fmla="*/ 4229100 h 6934200"/>
              <a:gd name="connsiteX161" fmla="*/ 5600700 w 6219825"/>
              <a:gd name="connsiteY161" fmla="*/ 4257675 h 6934200"/>
              <a:gd name="connsiteX162" fmla="*/ 5619750 w 6219825"/>
              <a:gd name="connsiteY162" fmla="*/ 4295775 h 6934200"/>
              <a:gd name="connsiteX163" fmla="*/ 5629275 w 6219825"/>
              <a:gd name="connsiteY163" fmla="*/ 4333875 h 6934200"/>
              <a:gd name="connsiteX164" fmla="*/ 5648325 w 6219825"/>
              <a:gd name="connsiteY164" fmla="*/ 4362450 h 6934200"/>
              <a:gd name="connsiteX165" fmla="*/ 5657850 w 6219825"/>
              <a:gd name="connsiteY165" fmla="*/ 4391025 h 6934200"/>
              <a:gd name="connsiteX166" fmla="*/ 5695950 w 6219825"/>
              <a:gd name="connsiteY166" fmla="*/ 4448175 h 6934200"/>
              <a:gd name="connsiteX167" fmla="*/ 5705475 w 6219825"/>
              <a:gd name="connsiteY167" fmla="*/ 4495800 h 6934200"/>
              <a:gd name="connsiteX168" fmla="*/ 5734050 w 6219825"/>
              <a:gd name="connsiteY168" fmla="*/ 4524375 h 6934200"/>
              <a:gd name="connsiteX169" fmla="*/ 5753100 w 6219825"/>
              <a:gd name="connsiteY169" fmla="*/ 4562475 h 6934200"/>
              <a:gd name="connsiteX170" fmla="*/ 5772150 w 6219825"/>
              <a:gd name="connsiteY170" fmla="*/ 4619625 h 6934200"/>
              <a:gd name="connsiteX171" fmla="*/ 5781675 w 6219825"/>
              <a:gd name="connsiteY171" fmla="*/ 4648200 h 6934200"/>
              <a:gd name="connsiteX172" fmla="*/ 5791200 w 6219825"/>
              <a:gd name="connsiteY172" fmla="*/ 4676775 h 6934200"/>
              <a:gd name="connsiteX173" fmla="*/ 5810250 w 6219825"/>
              <a:gd name="connsiteY173" fmla="*/ 5029200 h 6934200"/>
              <a:gd name="connsiteX174" fmla="*/ 5819775 w 6219825"/>
              <a:gd name="connsiteY174" fmla="*/ 5095875 h 6934200"/>
              <a:gd name="connsiteX175" fmla="*/ 5829300 w 6219825"/>
              <a:gd name="connsiteY175" fmla="*/ 5229225 h 6934200"/>
              <a:gd name="connsiteX176" fmla="*/ 5848350 w 6219825"/>
              <a:gd name="connsiteY176" fmla="*/ 5353050 h 6934200"/>
              <a:gd name="connsiteX177" fmla="*/ 5867400 w 6219825"/>
              <a:gd name="connsiteY177" fmla="*/ 5448300 h 6934200"/>
              <a:gd name="connsiteX178" fmla="*/ 5886450 w 6219825"/>
              <a:gd name="connsiteY178" fmla="*/ 5686425 h 6934200"/>
              <a:gd name="connsiteX179" fmla="*/ 5895975 w 6219825"/>
              <a:gd name="connsiteY179" fmla="*/ 5772150 h 6934200"/>
              <a:gd name="connsiteX180" fmla="*/ 5905500 w 6219825"/>
              <a:gd name="connsiteY180" fmla="*/ 6600825 h 6934200"/>
              <a:gd name="connsiteX181" fmla="*/ 5934075 w 6219825"/>
              <a:gd name="connsiteY181" fmla="*/ 6686550 h 6934200"/>
              <a:gd name="connsiteX182" fmla="*/ 5962650 w 6219825"/>
              <a:gd name="connsiteY182" fmla="*/ 6781800 h 6934200"/>
              <a:gd name="connsiteX183" fmla="*/ 5972175 w 6219825"/>
              <a:gd name="connsiteY183" fmla="*/ 6810375 h 6934200"/>
              <a:gd name="connsiteX184" fmla="*/ 5981700 w 6219825"/>
              <a:gd name="connsiteY184" fmla="*/ 6838950 h 6934200"/>
              <a:gd name="connsiteX185" fmla="*/ 6000750 w 6219825"/>
              <a:gd name="connsiteY185" fmla="*/ 6867525 h 6934200"/>
              <a:gd name="connsiteX186" fmla="*/ 6048375 w 6219825"/>
              <a:gd name="connsiteY186" fmla="*/ 6934200 h 6934200"/>
              <a:gd name="connsiteX187" fmla="*/ 6153150 w 6219825"/>
              <a:gd name="connsiteY187" fmla="*/ 6924675 h 6934200"/>
              <a:gd name="connsiteX188" fmla="*/ 6172200 w 6219825"/>
              <a:gd name="connsiteY188" fmla="*/ 6886575 h 6934200"/>
              <a:gd name="connsiteX189" fmla="*/ 6191250 w 6219825"/>
              <a:gd name="connsiteY189" fmla="*/ 5934075 h 6934200"/>
              <a:gd name="connsiteX190" fmla="*/ 6219825 w 6219825"/>
              <a:gd name="connsiteY190" fmla="*/ 2743200 h 6934200"/>
              <a:gd name="connsiteX191" fmla="*/ 6210300 w 6219825"/>
              <a:gd name="connsiteY191" fmla="*/ 228600 h 6934200"/>
              <a:gd name="connsiteX192" fmla="*/ 6181725 w 6219825"/>
              <a:gd name="connsiteY192" fmla="*/ 104775 h 6934200"/>
              <a:gd name="connsiteX193" fmla="*/ 6172200 w 6219825"/>
              <a:gd name="connsiteY193" fmla="*/ 47625 h 6934200"/>
              <a:gd name="connsiteX194" fmla="*/ 6096000 w 6219825"/>
              <a:gd name="connsiteY194" fmla="*/ 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6219825" h="6934200">
                <a:moveTo>
                  <a:pt x="6096000" y="0"/>
                </a:moveTo>
                <a:cubicBezTo>
                  <a:pt x="6075363" y="0"/>
                  <a:pt x="6061845" y="29664"/>
                  <a:pt x="6048375" y="47625"/>
                </a:cubicBezTo>
                <a:cubicBezTo>
                  <a:pt x="6042351" y="55657"/>
                  <a:pt x="6043340" y="67220"/>
                  <a:pt x="6038850" y="76200"/>
                </a:cubicBezTo>
                <a:cubicBezTo>
                  <a:pt x="6033730" y="86439"/>
                  <a:pt x="6026150" y="95250"/>
                  <a:pt x="6019800" y="104775"/>
                </a:cubicBezTo>
                <a:cubicBezTo>
                  <a:pt x="6016625" y="120650"/>
                  <a:pt x="6014202" y="136694"/>
                  <a:pt x="6010275" y="152400"/>
                </a:cubicBezTo>
                <a:cubicBezTo>
                  <a:pt x="6007840" y="162140"/>
                  <a:pt x="6003185" y="171235"/>
                  <a:pt x="6000750" y="180975"/>
                </a:cubicBezTo>
                <a:cubicBezTo>
                  <a:pt x="5996823" y="196681"/>
                  <a:pt x="5994400" y="212725"/>
                  <a:pt x="5991225" y="228600"/>
                </a:cubicBezTo>
                <a:cubicBezTo>
                  <a:pt x="5988050" y="263525"/>
                  <a:pt x="5985798" y="298546"/>
                  <a:pt x="5981700" y="333375"/>
                </a:cubicBezTo>
                <a:cubicBezTo>
                  <a:pt x="5976510" y="377489"/>
                  <a:pt x="5972462" y="389378"/>
                  <a:pt x="5962650" y="428625"/>
                </a:cubicBezTo>
                <a:cubicBezTo>
                  <a:pt x="5958388" y="496821"/>
                  <a:pt x="5954760" y="594209"/>
                  <a:pt x="5943600" y="666750"/>
                </a:cubicBezTo>
                <a:cubicBezTo>
                  <a:pt x="5941609" y="679689"/>
                  <a:pt x="5937250" y="692150"/>
                  <a:pt x="5934075" y="704850"/>
                </a:cubicBezTo>
                <a:cubicBezTo>
                  <a:pt x="5930900" y="733425"/>
                  <a:pt x="5928350" y="762076"/>
                  <a:pt x="5924550" y="790575"/>
                </a:cubicBezTo>
                <a:cubicBezTo>
                  <a:pt x="5921998" y="809718"/>
                  <a:pt x="5916230" y="828450"/>
                  <a:pt x="5915025" y="847725"/>
                </a:cubicBezTo>
                <a:cubicBezTo>
                  <a:pt x="5909872" y="930175"/>
                  <a:pt x="5910653" y="1012925"/>
                  <a:pt x="5905500" y="1095375"/>
                </a:cubicBezTo>
                <a:cubicBezTo>
                  <a:pt x="5904667" y="1108710"/>
                  <a:pt x="5890246" y="1183703"/>
                  <a:pt x="5886450" y="1200150"/>
                </a:cubicBezTo>
                <a:cubicBezTo>
                  <a:pt x="5880563" y="1225661"/>
                  <a:pt x="5870647" y="1250370"/>
                  <a:pt x="5867400" y="1276350"/>
                </a:cubicBezTo>
                <a:cubicBezTo>
                  <a:pt x="5856630" y="1362513"/>
                  <a:pt x="5865970" y="1328266"/>
                  <a:pt x="5848350" y="1381125"/>
                </a:cubicBezTo>
                <a:cubicBezTo>
                  <a:pt x="5845175" y="1422400"/>
                  <a:pt x="5843397" y="1463806"/>
                  <a:pt x="5838825" y="1504950"/>
                </a:cubicBezTo>
                <a:cubicBezTo>
                  <a:pt x="5829677" y="1587285"/>
                  <a:pt x="5832965" y="1521796"/>
                  <a:pt x="5819775" y="1581150"/>
                </a:cubicBezTo>
                <a:cubicBezTo>
                  <a:pt x="5815585" y="1600003"/>
                  <a:pt x="5812802" y="1619157"/>
                  <a:pt x="5810250" y="1638300"/>
                </a:cubicBezTo>
                <a:cubicBezTo>
                  <a:pt x="5806450" y="1666799"/>
                  <a:pt x="5806364" y="1695832"/>
                  <a:pt x="5800725" y="1724025"/>
                </a:cubicBezTo>
                <a:cubicBezTo>
                  <a:pt x="5796787" y="1743716"/>
                  <a:pt x="5786545" y="1761694"/>
                  <a:pt x="5781675" y="1781175"/>
                </a:cubicBezTo>
                <a:cubicBezTo>
                  <a:pt x="5778500" y="1793875"/>
                  <a:pt x="5777307" y="1807243"/>
                  <a:pt x="5772150" y="1819275"/>
                </a:cubicBezTo>
                <a:cubicBezTo>
                  <a:pt x="5767641" y="1829797"/>
                  <a:pt x="5759450" y="1838325"/>
                  <a:pt x="5753100" y="1847850"/>
                </a:cubicBezTo>
                <a:cubicBezTo>
                  <a:pt x="5749925" y="1876425"/>
                  <a:pt x="5747641" y="1905113"/>
                  <a:pt x="5743575" y="1933575"/>
                </a:cubicBezTo>
                <a:cubicBezTo>
                  <a:pt x="5741285" y="1949602"/>
                  <a:pt x="5736946" y="1965272"/>
                  <a:pt x="5734050" y="1981200"/>
                </a:cubicBezTo>
                <a:cubicBezTo>
                  <a:pt x="5730595" y="2000201"/>
                  <a:pt x="5728313" y="2019412"/>
                  <a:pt x="5724525" y="2038350"/>
                </a:cubicBezTo>
                <a:cubicBezTo>
                  <a:pt x="5721958" y="2051187"/>
                  <a:pt x="5717567" y="2063613"/>
                  <a:pt x="5715000" y="2076450"/>
                </a:cubicBezTo>
                <a:cubicBezTo>
                  <a:pt x="5711212" y="2095388"/>
                  <a:pt x="5709665" y="2114747"/>
                  <a:pt x="5705475" y="2133600"/>
                </a:cubicBezTo>
                <a:cubicBezTo>
                  <a:pt x="5697268" y="2170531"/>
                  <a:pt x="5692226" y="2160427"/>
                  <a:pt x="5676900" y="2200275"/>
                </a:cubicBezTo>
                <a:cubicBezTo>
                  <a:pt x="5666087" y="2228388"/>
                  <a:pt x="5657850" y="2257425"/>
                  <a:pt x="5648325" y="2286000"/>
                </a:cubicBezTo>
                <a:cubicBezTo>
                  <a:pt x="5645150" y="2295525"/>
                  <a:pt x="5645900" y="2307475"/>
                  <a:pt x="5638800" y="2314575"/>
                </a:cubicBezTo>
                <a:lnTo>
                  <a:pt x="5610225" y="2343150"/>
                </a:lnTo>
                <a:cubicBezTo>
                  <a:pt x="5594588" y="2390060"/>
                  <a:pt x="5611895" y="2357634"/>
                  <a:pt x="5572125" y="2390775"/>
                </a:cubicBezTo>
                <a:cubicBezTo>
                  <a:pt x="5561777" y="2399399"/>
                  <a:pt x="5554183" y="2411080"/>
                  <a:pt x="5543550" y="2419350"/>
                </a:cubicBezTo>
                <a:cubicBezTo>
                  <a:pt x="5525478" y="2433406"/>
                  <a:pt x="5505450" y="2444750"/>
                  <a:pt x="5486400" y="2457450"/>
                </a:cubicBezTo>
                <a:cubicBezTo>
                  <a:pt x="5476875" y="2463800"/>
                  <a:pt x="5468685" y="2472880"/>
                  <a:pt x="5457825" y="2476500"/>
                </a:cubicBezTo>
                <a:cubicBezTo>
                  <a:pt x="5448300" y="2479675"/>
                  <a:pt x="5438027" y="2481149"/>
                  <a:pt x="5429250" y="2486025"/>
                </a:cubicBezTo>
                <a:cubicBezTo>
                  <a:pt x="5409236" y="2497144"/>
                  <a:pt x="5391150" y="2511425"/>
                  <a:pt x="5372100" y="2524125"/>
                </a:cubicBezTo>
                <a:lnTo>
                  <a:pt x="5343525" y="2543175"/>
                </a:lnTo>
                <a:lnTo>
                  <a:pt x="5286375" y="2581275"/>
                </a:lnTo>
                <a:cubicBezTo>
                  <a:pt x="5276850" y="2587625"/>
                  <a:pt x="5268660" y="2596705"/>
                  <a:pt x="5257800" y="2600325"/>
                </a:cubicBezTo>
                <a:lnTo>
                  <a:pt x="5200650" y="2619375"/>
                </a:lnTo>
                <a:cubicBezTo>
                  <a:pt x="5179868" y="2681720"/>
                  <a:pt x="5208732" y="2620530"/>
                  <a:pt x="5162550" y="2657475"/>
                </a:cubicBezTo>
                <a:cubicBezTo>
                  <a:pt x="5153611" y="2664626"/>
                  <a:pt x="5150829" y="2677256"/>
                  <a:pt x="5143500" y="2686050"/>
                </a:cubicBezTo>
                <a:cubicBezTo>
                  <a:pt x="5105554" y="2731586"/>
                  <a:pt x="5126038" y="2719365"/>
                  <a:pt x="5086350" y="2733675"/>
                </a:cubicBezTo>
                <a:cubicBezTo>
                  <a:pt x="5046663" y="2747985"/>
                  <a:pt x="4973689" y="2756018"/>
                  <a:pt x="4905375" y="2771909"/>
                </a:cubicBezTo>
                <a:cubicBezTo>
                  <a:pt x="4837061" y="2787800"/>
                  <a:pt x="4745088" y="2809988"/>
                  <a:pt x="4676467" y="2829022"/>
                </a:cubicBezTo>
                <a:cubicBezTo>
                  <a:pt x="4607846" y="2848056"/>
                  <a:pt x="4552387" y="2879761"/>
                  <a:pt x="4493650" y="2886114"/>
                </a:cubicBezTo>
                <a:cubicBezTo>
                  <a:pt x="4434913" y="2892467"/>
                  <a:pt x="4337588" y="2866172"/>
                  <a:pt x="4324042" y="2867140"/>
                </a:cubicBezTo>
                <a:cubicBezTo>
                  <a:pt x="4260542" y="2871902"/>
                  <a:pt x="4200525" y="2887755"/>
                  <a:pt x="4132314" y="2886171"/>
                </a:cubicBezTo>
                <a:cubicBezTo>
                  <a:pt x="4064103" y="2884587"/>
                  <a:pt x="4003675" y="2860810"/>
                  <a:pt x="3914775" y="2857635"/>
                </a:cubicBezTo>
                <a:cubicBezTo>
                  <a:pt x="3855211" y="2837780"/>
                  <a:pt x="3833351" y="2838598"/>
                  <a:pt x="3770978" y="2829079"/>
                </a:cubicBezTo>
                <a:cubicBezTo>
                  <a:pt x="3708605" y="2819560"/>
                  <a:pt x="3799275" y="2822084"/>
                  <a:pt x="3540535" y="2800522"/>
                </a:cubicBezTo>
                <a:cubicBezTo>
                  <a:pt x="3409131" y="2787860"/>
                  <a:pt x="3308043" y="2833812"/>
                  <a:pt x="3205316" y="2829079"/>
                </a:cubicBezTo>
                <a:cubicBezTo>
                  <a:pt x="3102589" y="2824346"/>
                  <a:pt x="3022753" y="2773683"/>
                  <a:pt x="2924175" y="2772121"/>
                </a:cubicBezTo>
                <a:cubicBezTo>
                  <a:pt x="2825597" y="2770559"/>
                  <a:pt x="2764657" y="2816532"/>
                  <a:pt x="2613845" y="2819707"/>
                </a:cubicBezTo>
                <a:cubicBezTo>
                  <a:pt x="2435328" y="2826038"/>
                  <a:pt x="2263058" y="2816565"/>
                  <a:pt x="2127455" y="2819689"/>
                </a:cubicBezTo>
                <a:cubicBezTo>
                  <a:pt x="1991852" y="2822813"/>
                  <a:pt x="1865876" y="2844848"/>
                  <a:pt x="1800225" y="2838450"/>
                </a:cubicBezTo>
                <a:cubicBezTo>
                  <a:pt x="1734574" y="2832052"/>
                  <a:pt x="1752600" y="2792412"/>
                  <a:pt x="1733550" y="2781300"/>
                </a:cubicBezTo>
                <a:cubicBezTo>
                  <a:pt x="1714500" y="2770188"/>
                  <a:pt x="1702034" y="2773386"/>
                  <a:pt x="1685925" y="2771775"/>
                </a:cubicBezTo>
                <a:cubicBezTo>
                  <a:pt x="1536680" y="2756851"/>
                  <a:pt x="1580131" y="2770153"/>
                  <a:pt x="1466850" y="2752725"/>
                </a:cubicBezTo>
                <a:cubicBezTo>
                  <a:pt x="1297970" y="2726744"/>
                  <a:pt x="1560558" y="2763847"/>
                  <a:pt x="1362075" y="2724150"/>
                </a:cubicBezTo>
                <a:cubicBezTo>
                  <a:pt x="1346200" y="2720975"/>
                  <a:pt x="1329957" y="2719277"/>
                  <a:pt x="1314450" y="2714625"/>
                </a:cubicBezTo>
                <a:cubicBezTo>
                  <a:pt x="1298073" y="2709712"/>
                  <a:pt x="1283543" y="2699158"/>
                  <a:pt x="1266825" y="2695575"/>
                </a:cubicBezTo>
                <a:cubicBezTo>
                  <a:pt x="1238712" y="2689551"/>
                  <a:pt x="1209675" y="2689225"/>
                  <a:pt x="1181100" y="2686050"/>
                </a:cubicBezTo>
                <a:cubicBezTo>
                  <a:pt x="1171575" y="2682875"/>
                  <a:pt x="1162265" y="2678960"/>
                  <a:pt x="1152525" y="2676525"/>
                </a:cubicBezTo>
                <a:cubicBezTo>
                  <a:pt x="1110719" y="2666073"/>
                  <a:pt x="1088618" y="2668384"/>
                  <a:pt x="1047750" y="2647950"/>
                </a:cubicBezTo>
                <a:cubicBezTo>
                  <a:pt x="1035050" y="2641600"/>
                  <a:pt x="1022625" y="2634667"/>
                  <a:pt x="1009650" y="2628900"/>
                </a:cubicBezTo>
                <a:cubicBezTo>
                  <a:pt x="994026" y="2621956"/>
                  <a:pt x="977318" y="2617496"/>
                  <a:pt x="962025" y="2609850"/>
                </a:cubicBezTo>
                <a:cubicBezTo>
                  <a:pt x="951786" y="2604730"/>
                  <a:pt x="943689" y="2595920"/>
                  <a:pt x="933450" y="2590800"/>
                </a:cubicBezTo>
                <a:cubicBezTo>
                  <a:pt x="924470" y="2586310"/>
                  <a:pt x="913855" y="2585765"/>
                  <a:pt x="904875" y="2581275"/>
                </a:cubicBezTo>
                <a:cubicBezTo>
                  <a:pt x="894636" y="2576155"/>
                  <a:pt x="886539" y="2567345"/>
                  <a:pt x="876300" y="2562225"/>
                </a:cubicBezTo>
                <a:cubicBezTo>
                  <a:pt x="769439" y="2508795"/>
                  <a:pt x="948368" y="2612932"/>
                  <a:pt x="809625" y="2533650"/>
                </a:cubicBezTo>
                <a:cubicBezTo>
                  <a:pt x="799686" y="2527970"/>
                  <a:pt x="791289" y="2519720"/>
                  <a:pt x="781050" y="2514600"/>
                </a:cubicBezTo>
                <a:cubicBezTo>
                  <a:pt x="772070" y="2510110"/>
                  <a:pt x="762092" y="2507960"/>
                  <a:pt x="752475" y="2505075"/>
                </a:cubicBezTo>
                <a:cubicBezTo>
                  <a:pt x="730335" y="2498433"/>
                  <a:pt x="708224" y="2491631"/>
                  <a:pt x="685800" y="2486025"/>
                </a:cubicBezTo>
                <a:cubicBezTo>
                  <a:pt x="670094" y="2482098"/>
                  <a:pt x="653794" y="2480760"/>
                  <a:pt x="638175" y="2476500"/>
                </a:cubicBezTo>
                <a:cubicBezTo>
                  <a:pt x="618802" y="2471216"/>
                  <a:pt x="600716" y="2461388"/>
                  <a:pt x="581025" y="2457450"/>
                </a:cubicBezTo>
                <a:cubicBezTo>
                  <a:pt x="511385" y="2443522"/>
                  <a:pt x="549427" y="2450215"/>
                  <a:pt x="466725" y="2438400"/>
                </a:cubicBezTo>
                <a:cubicBezTo>
                  <a:pt x="450850" y="2432050"/>
                  <a:pt x="435109" y="2425353"/>
                  <a:pt x="419100" y="2419350"/>
                </a:cubicBezTo>
                <a:cubicBezTo>
                  <a:pt x="409699" y="2415825"/>
                  <a:pt x="399926" y="2413350"/>
                  <a:pt x="390525" y="2409825"/>
                </a:cubicBezTo>
                <a:cubicBezTo>
                  <a:pt x="374516" y="2403822"/>
                  <a:pt x="359242" y="2395803"/>
                  <a:pt x="342900" y="2390775"/>
                </a:cubicBezTo>
                <a:cubicBezTo>
                  <a:pt x="240166" y="2359165"/>
                  <a:pt x="299069" y="2382198"/>
                  <a:pt x="219075" y="2362200"/>
                </a:cubicBezTo>
                <a:cubicBezTo>
                  <a:pt x="209335" y="2359765"/>
                  <a:pt x="200025" y="2355850"/>
                  <a:pt x="190500" y="2352675"/>
                </a:cubicBezTo>
                <a:cubicBezTo>
                  <a:pt x="171450" y="2355850"/>
                  <a:pt x="151672" y="2356093"/>
                  <a:pt x="133350" y="2362200"/>
                </a:cubicBezTo>
                <a:cubicBezTo>
                  <a:pt x="104775" y="2371725"/>
                  <a:pt x="101600" y="2387600"/>
                  <a:pt x="85725" y="2409825"/>
                </a:cubicBezTo>
                <a:cubicBezTo>
                  <a:pt x="76498" y="2422743"/>
                  <a:pt x="65564" y="2434463"/>
                  <a:pt x="57150" y="2447925"/>
                </a:cubicBezTo>
                <a:cubicBezTo>
                  <a:pt x="49625" y="2459966"/>
                  <a:pt x="45145" y="2473697"/>
                  <a:pt x="38100" y="2486025"/>
                </a:cubicBezTo>
                <a:cubicBezTo>
                  <a:pt x="32420" y="2495964"/>
                  <a:pt x="25400" y="2505075"/>
                  <a:pt x="19050" y="2514600"/>
                </a:cubicBezTo>
                <a:cubicBezTo>
                  <a:pt x="15875" y="2527300"/>
                  <a:pt x="13121" y="2540113"/>
                  <a:pt x="9525" y="2552700"/>
                </a:cubicBezTo>
                <a:cubicBezTo>
                  <a:pt x="6767" y="2562354"/>
                  <a:pt x="0" y="2571235"/>
                  <a:pt x="0" y="2581275"/>
                </a:cubicBezTo>
                <a:cubicBezTo>
                  <a:pt x="0" y="2661937"/>
                  <a:pt x="6686" y="2668009"/>
                  <a:pt x="28575" y="2733675"/>
                </a:cubicBezTo>
                <a:cubicBezTo>
                  <a:pt x="34925" y="2752725"/>
                  <a:pt x="35577" y="2774761"/>
                  <a:pt x="47625" y="2790825"/>
                </a:cubicBezTo>
                <a:lnTo>
                  <a:pt x="76200" y="2828925"/>
                </a:lnTo>
                <a:cubicBezTo>
                  <a:pt x="79375" y="2838450"/>
                  <a:pt x="78625" y="2850400"/>
                  <a:pt x="85725" y="2857500"/>
                </a:cubicBezTo>
                <a:cubicBezTo>
                  <a:pt x="92825" y="2864600"/>
                  <a:pt x="105523" y="2862149"/>
                  <a:pt x="114300" y="2867025"/>
                </a:cubicBezTo>
                <a:cubicBezTo>
                  <a:pt x="134314" y="2878144"/>
                  <a:pt x="149730" y="2897885"/>
                  <a:pt x="171450" y="2905125"/>
                </a:cubicBezTo>
                <a:cubicBezTo>
                  <a:pt x="180975" y="2908300"/>
                  <a:pt x="191045" y="2910160"/>
                  <a:pt x="200025" y="2914650"/>
                </a:cubicBezTo>
                <a:cubicBezTo>
                  <a:pt x="210264" y="2919770"/>
                  <a:pt x="219806" y="2926371"/>
                  <a:pt x="228600" y="2933700"/>
                </a:cubicBezTo>
                <a:cubicBezTo>
                  <a:pt x="238948" y="2942324"/>
                  <a:pt x="245400" y="2955733"/>
                  <a:pt x="257175" y="2962275"/>
                </a:cubicBezTo>
                <a:cubicBezTo>
                  <a:pt x="274728" y="2972027"/>
                  <a:pt x="296364" y="2972345"/>
                  <a:pt x="314325" y="2981325"/>
                </a:cubicBezTo>
                <a:lnTo>
                  <a:pt x="352425" y="3000375"/>
                </a:lnTo>
                <a:cubicBezTo>
                  <a:pt x="401002" y="3073241"/>
                  <a:pt x="334381" y="2983548"/>
                  <a:pt x="409575" y="3048000"/>
                </a:cubicBezTo>
                <a:cubicBezTo>
                  <a:pt x="421628" y="3058331"/>
                  <a:pt x="428625" y="3073400"/>
                  <a:pt x="438150" y="3086100"/>
                </a:cubicBezTo>
                <a:cubicBezTo>
                  <a:pt x="462091" y="3157924"/>
                  <a:pt x="429796" y="3069392"/>
                  <a:pt x="466725" y="3143250"/>
                </a:cubicBezTo>
                <a:cubicBezTo>
                  <a:pt x="471215" y="3152230"/>
                  <a:pt x="471269" y="3163108"/>
                  <a:pt x="476250" y="3171825"/>
                </a:cubicBezTo>
                <a:cubicBezTo>
                  <a:pt x="484126" y="3185608"/>
                  <a:pt x="496411" y="3196463"/>
                  <a:pt x="504825" y="3209925"/>
                </a:cubicBezTo>
                <a:cubicBezTo>
                  <a:pt x="512350" y="3221966"/>
                  <a:pt x="517525" y="3235325"/>
                  <a:pt x="523875" y="3248025"/>
                </a:cubicBezTo>
                <a:cubicBezTo>
                  <a:pt x="527050" y="3263900"/>
                  <a:pt x="527716" y="3280491"/>
                  <a:pt x="533400" y="3295650"/>
                </a:cubicBezTo>
                <a:cubicBezTo>
                  <a:pt x="538783" y="3310006"/>
                  <a:pt x="589596" y="3370578"/>
                  <a:pt x="590550" y="3371850"/>
                </a:cubicBezTo>
                <a:cubicBezTo>
                  <a:pt x="619181" y="3410024"/>
                  <a:pt x="614127" y="3422493"/>
                  <a:pt x="666750" y="3457575"/>
                </a:cubicBezTo>
                <a:cubicBezTo>
                  <a:pt x="676275" y="3463925"/>
                  <a:pt x="687230" y="3468530"/>
                  <a:pt x="695325" y="3476625"/>
                </a:cubicBezTo>
                <a:cubicBezTo>
                  <a:pt x="709429" y="3490729"/>
                  <a:pt x="755776" y="3562540"/>
                  <a:pt x="762000" y="3571875"/>
                </a:cubicBezTo>
                <a:cubicBezTo>
                  <a:pt x="774700" y="3590925"/>
                  <a:pt x="789861" y="3608547"/>
                  <a:pt x="800100" y="3629025"/>
                </a:cubicBezTo>
                <a:cubicBezTo>
                  <a:pt x="815132" y="3659090"/>
                  <a:pt x="834262" y="3701287"/>
                  <a:pt x="857250" y="3724275"/>
                </a:cubicBezTo>
                <a:cubicBezTo>
                  <a:pt x="928155" y="3795180"/>
                  <a:pt x="838391" y="3708111"/>
                  <a:pt x="923925" y="3781425"/>
                </a:cubicBezTo>
                <a:cubicBezTo>
                  <a:pt x="934152" y="3790191"/>
                  <a:pt x="942152" y="3801376"/>
                  <a:pt x="952500" y="3810000"/>
                </a:cubicBezTo>
                <a:cubicBezTo>
                  <a:pt x="961294" y="3817329"/>
                  <a:pt x="972281" y="3821721"/>
                  <a:pt x="981075" y="3829050"/>
                </a:cubicBezTo>
                <a:cubicBezTo>
                  <a:pt x="1012467" y="3855210"/>
                  <a:pt x="1006663" y="3855349"/>
                  <a:pt x="1028700" y="3886200"/>
                </a:cubicBezTo>
                <a:cubicBezTo>
                  <a:pt x="1037927" y="3899118"/>
                  <a:pt x="1048048" y="3911382"/>
                  <a:pt x="1057275" y="3924300"/>
                </a:cubicBezTo>
                <a:cubicBezTo>
                  <a:pt x="1063929" y="3933615"/>
                  <a:pt x="1066800" y="3946525"/>
                  <a:pt x="1076325" y="3952875"/>
                </a:cubicBezTo>
                <a:cubicBezTo>
                  <a:pt x="1087217" y="3960137"/>
                  <a:pt x="1101725" y="3959225"/>
                  <a:pt x="1114425" y="3962400"/>
                </a:cubicBezTo>
                <a:cubicBezTo>
                  <a:pt x="1127125" y="3971925"/>
                  <a:pt x="1139607" y="3981748"/>
                  <a:pt x="1152525" y="3990975"/>
                </a:cubicBezTo>
                <a:cubicBezTo>
                  <a:pt x="1161840" y="3997629"/>
                  <a:pt x="1173005" y="4001930"/>
                  <a:pt x="1181100" y="4010025"/>
                </a:cubicBezTo>
                <a:cubicBezTo>
                  <a:pt x="1189195" y="4018120"/>
                  <a:pt x="1191211" y="4031449"/>
                  <a:pt x="1200150" y="4038600"/>
                </a:cubicBezTo>
                <a:cubicBezTo>
                  <a:pt x="1207990" y="4044872"/>
                  <a:pt x="1219745" y="4043635"/>
                  <a:pt x="1228725" y="4048125"/>
                </a:cubicBezTo>
                <a:cubicBezTo>
                  <a:pt x="1238964" y="4053245"/>
                  <a:pt x="1247775" y="4060825"/>
                  <a:pt x="1257300" y="4067175"/>
                </a:cubicBezTo>
                <a:cubicBezTo>
                  <a:pt x="1285875" y="4064000"/>
                  <a:pt x="1315133" y="4064623"/>
                  <a:pt x="1343025" y="4057650"/>
                </a:cubicBezTo>
                <a:cubicBezTo>
                  <a:pt x="1354131" y="4054874"/>
                  <a:pt x="1362806" y="4045929"/>
                  <a:pt x="1371600" y="4038600"/>
                </a:cubicBezTo>
                <a:cubicBezTo>
                  <a:pt x="1417136" y="4000654"/>
                  <a:pt x="1385168" y="4022318"/>
                  <a:pt x="1419225" y="3981450"/>
                </a:cubicBezTo>
                <a:cubicBezTo>
                  <a:pt x="1434580" y="3963025"/>
                  <a:pt x="1465833" y="3935767"/>
                  <a:pt x="1485900" y="3924300"/>
                </a:cubicBezTo>
                <a:cubicBezTo>
                  <a:pt x="1494617" y="3919319"/>
                  <a:pt x="1505495" y="3919265"/>
                  <a:pt x="1514475" y="3914775"/>
                </a:cubicBezTo>
                <a:cubicBezTo>
                  <a:pt x="1524714" y="3909655"/>
                  <a:pt x="1532190" y="3899345"/>
                  <a:pt x="1543050" y="3895725"/>
                </a:cubicBezTo>
                <a:cubicBezTo>
                  <a:pt x="1586950" y="3881092"/>
                  <a:pt x="1593915" y="3894105"/>
                  <a:pt x="1628775" y="3876675"/>
                </a:cubicBezTo>
                <a:cubicBezTo>
                  <a:pt x="1639014" y="3871555"/>
                  <a:pt x="1648556" y="3864954"/>
                  <a:pt x="1657350" y="3857625"/>
                </a:cubicBezTo>
                <a:cubicBezTo>
                  <a:pt x="1667698" y="3849001"/>
                  <a:pt x="1674150" y="3835592"/>
                  <a:pt x="1685925" y="3829050"/>
                </a:cubicBezTo>
                <a:cubicBezTo>
                  <a:pt x="1703478" y="3819298"/>
                  <a:pt x="1724025" y="3816350"/>
                  <a:pt x="1743075" y="3810000"/>
                </a:cubicBezTo>
                <a:cubicBezTo>
                  <a:pt x="1765723" y="3802451"/>
                  <a:pt x="1785830" y="3794937"/>
                  <a:pt x="1809750" y="3790950"/>
                </a:cubicBezTo>
                <a:cubicBezTo>
                  <a:pt x="1943535" y="3768653"/>
                  <a:pt x="1838310" y="3793335"/>
                  <a:pt x="1924050" y="3771900"/>
                </a:cubicBezTo>
                <a:cubicBezTo>
                  <a:pt x="1930400" y="3762375"/>
                  <a:pt x="1933392" y="3749392"/>
                  <a:pt x="1943100" y="3743325"/>
                </a:cubicBezTo>
                <a:cubicBezTo>
                  <a:pt x="1960128" y="3732682"/>
                  <a:pt x="1933217" y="3732241"/>
                  <a:pt x="2000250" y="3724275"/>
                </a:cubicBezTo>
                <a:cubicBezTo>
                  <a:pt x="2067284" y="3716309"/>
                  <a:pt x="2250973" y="3697170"/>
                  <a:pt x="2345301" y="3695528"/>
                </a:cubicBezTo>
                <a:cubicBezTo>
                  <a:pt x="2439629" y="3693886"/>
                  <a:pt x="2486178" y="3717639"/>
                  <a:pt x="2566219" y="3714423"/>
                </a:cubicBezTo>
                <a:cubicBezTo>
                  <a:pt x="2646260" y="3711207"/>
                  <a:pt x="2695320" y="3682598"/>
                  <a:pt x="2825546" y="3676229"/>
                </a:cubicBezTo>
                <a:cubicBezTo>
                  <a:pt x="2955772" y="3669860"/>
                  <a:pt x="3215815" y="3673035"/>
                  <a:pt x="3347577" y="3676210"/>
                </a:cubicBezTo>
                <a:cubicBezTo>
                  <a:pt x="3457114" y="3682560"/>
                  <a:pt x="3476830" y="3704765"/>
                  <a:pt x="3527630" y="3714290"/>
                </a:cubicBezTo>
                <a:cubicBezTo>
                  <a:pt x="3605417" y="3731752"/>
                  <a:pt x="3736463" y="3746098"/>
                  <a:pt x="3814302" y="3752467"/>
                </a:cubicBezTo>
                <a:cubicBezTo>
                  <a:pt x="3892141" y="3758836"/>
                  <a:pt x="3934338" y="3746155"/>
                  <a:pt x="3994663" y="3752505"/>
                </a:cubicBezTo>
                <a:cubicBezTo>
                  <a:pt x="4045541" y="3759773"/>
                  <a:pt x="4177379" y="3773130"/>
                  <a:pt x="4245078" y="3781061"/>
                </a:cubicBezTo>
                <a:cubicBezTo>
                  <a:pt x="4312777" y="3788992"/>
                  <a:pt x="4283382" y="3796916"/>
                  <a:pt x="4400857" y="3800091"/>
                </a:cubicBezTo>
                <a:cubicBezTo>
                  <a:pt x="4483407" y="3809616"/>
                  <a:pt x="4560477" y="3777963"/>
                  <a:pt x="4622390" y="3800188"/>
                </a:cubicBezTo>
                <a:cubicBezTo>
                  <a:pt x="4684303" y="3822413"/>
                  <a:pt x="4667097" y="3786057"/>
                  <a:pt x="4742836" y="3800360"/>
                </a:cubicBezTo>
                <a:cubicBezTo>
                  <a:pt x="4818575" y="3814663"/>
                  <a:pt x="4978298" y="3855826"/>
                  <a:pt x="5076825" y="3886008"/>
                </a:cubicBezTo>
                <a:cubicBezTo>
                  <a:pt x="5140530" y="3916183"/>
                  <a:pt x="5289550" y="3960781"/>
                  <a:pt x="5334000" y="3981450"/>
                </a:cubicBezTo>
                <a:cubicBezTo>
                  <a:pt x="5337175" y="3990975"/>
                  <a:pt x="5337689" y="4001855"/>
                  <a:pt x="5343525" y="4010025"/>
                </a:cubicBezTo>
                <a:cubicBezTo>
                  <a:pt x="5356545" y="4028252"/>
                  <a:pt x="5387826" y="4055988"/>
                  <a:pt x="5410200" y="4067175"/>
                </a:cubicBezTo>
                <a:cubicBezTo>
                  <a:pt x="5419180" y="4071665"/>
                  <a:pt x="5429250" y="4073525"/>
                  <a:pt x="5438775" y="4076700"/>
                </a:cubicBezTo>
                <a:cubicBezTo>
                  <a:pt x="5457825" y="4095750"/>
                  <a:pt x="5471828" y="4121802"/>
                  <a:pt x="5495925" y="4133850"/>
                </a:cubicBezTo>
                <a:cubicBezTo>
                  <a:pt x="5544264" y="4158020"/>
                  <a:pt x="5522211" y="4145024"/>
                  <a:pt x="5562600" y="4171950"/>
                </a:cubicBezTo>
                <a:cubicBezTo>
                  <a:pt x="5586541" y="4243774"/>
                  <a:pt x="5554246" y="4155242"/>
                  <a:pt x="5591175" y="4229100"/>
                </a:cubicBezTo>
                <a:cubicBezTo>
                  <a:pt x="5595665" y="4238080"/>
                  <a:pt x="5596745" y="4248447"/>
                  <a:pt x="5600700" y="4257675"/>
                </a:cubicBezTo>
                <a:cubicBezTo>
                  <a:pt x="5606293" y="4270726"/>
                  <a:pt x="5614764" y="4282480"/>
                  <a:pt x="5619750" y="4295775"/>
                </a:cubicBezTo>
                <a:cubicBezTo>
                  <a:pt x="5624347" y="4308032"/>
                  <a:pt x="5624118" y="4321843"/>
                  <a:pt x="5629275" y="4333875"/>
                </a:cubicBezTo>
                <a:cubicBezTo>
                  <a:pt x="5633784" y="4344397"/>
                  <a:pt x="5643205" y="4352211"/>
                  <a:pt x="5648325" y="4362450"/>
                </a:cubicBezTo>
                <a:cubicBezTo>
                  <a:pt x="5652815" y="4371430"/>
                  <a:pt x="5652974" y="4382248"/>
                  <a:pt x="5657850" y="4391025"/>
                </a:cubicBezTo>
                <a:cubicBezTo>
                  <a:pt x="5668969" y="4411039"/>
                  <a:pt x="5695950" y="4448175"/>
                  <a:pt x="5695950" y="4448175"/>
                </a:cubicBezTo>
                <a:cubicBezTo>
                  <a:pt x="5699125" y="4464050"/>
                  <a:pt x="5698235" y="4481320"/>
                  <a:pt x="5705475" y="4495800"/>
                </a:cubicBezTo>
                <a:cubicBezTo>
                  <a:pt x="5711499" y="4507848"/>
                  <a:pt x="5726220" y="4513414"/>
                  <a:pt x="5734050" y="4524375"/>
                </a:cubicBezTo>
                <a:cubicBezTo>
                  <a:pt x="5742303" y="4535929"/>
                  <a:pt x="5747827" y="4549292"/>
                  <a:pt x="5753100" y="4562475"/>
                </a:cubicBezTo>
                <a:cubicBezTo>
                  <a:pt x="5760558" y="4581119"/>
                  <a:pt x="5765800" y="4600575"/>
                  <a:pt x="5772150" y="4619625"/>
                </a:cubicBezTo>
                <a:lnTo>
                  <a:pt x="5781675" y="4648200"/>
                </a:lnTo>
                <a:lnTo>
                  <a:pt x="5791200" y="4676775"/>
                </a:lnTo>
                <a:cubicBezTo>
                  <a:pt x="5816623" y="4854735"/>
                  <a:pt x="5789704" y="4649101"/>
                  <a:pt x="5810250" y="5029200"/>
                </a:cubicBezTo>
                <a:cubicBezTo>
                  <a:pt x="5811462" y="5051618"/>
                  <a:pt x="5817646" y="5073525"/>
                  <a:pt x="5819775" y="5095875"/>
                </a:cubicBezTo>
                <a:cubicBezTo>
                  <a:pt x="5824000" y="5140238"/>
                  <a:pt x="5825440" y="5184829"/>
                  <a:pt x="5829300" y="5229225"/>
                </a:cubicBezTo>
                <a:cubicBezTo>
                  <a:pt x="5839792" y="5349883"/>
                  <a:pt x="5832070" y="5277076"/>
                  <a:pt x="5848350" y="5353050"/>
                </a:cubicBezTo>
                <a:cubicBezTo>
                  <a:pt x="5855134" y="5384710"/>
                  <a:pt x="5867400" y="5448300"/>
                  <a:pt x="5867400" y="5448300"/>
                </a:cubicBezTo>
                <a:cubicBezTo>
                  <a:pt x="5873750" y="5527675"/>
                  <a:pt x="5879451" y="5607105"/>
                  <a:pt x="5886450" y="5686425"/>
                </a:cubicBezTo>
                <a:cubicBezTo>
                  <a:pt x="5888977" y="5715065"/>
                  <a:pt x="5895376" y="5743405"/>
                  <a:pt x="5895975" y="5772150"/>
                </a:cubicBezTo>
                <a:cubicBezTo>
                  <a:pt x="5901729" y="6048333"/>
                  <a:pt x="5896594" y="6324725"/>
                  <a:pt x="5905500" y="6600825"/>
                </a:cubicBezTo>
                <a:cubicBezTo>
                  <a:pt x="5905853" y="6611761"/>
                  <a:pt x="5929136" y="6666794"/>
                  <a:pt x="5934075" y="6686550"/>
                </a:cubicBezTo>
                <a:cubicBezTo>
                  <a:pt x="5948470" y="6744131"/>
                  <a:pt x="5939460" y="6712231"/>
                  <a:pt x="5962650" y="6781800"/>
                </a:cubicBezTo>
                <a:lnTo>
                  <a:pt x="5972175" y="6810375"/>
                </a:lnTo>
                <a:cubicBezTo>
                  <a:pt x="5975350" y="6819900"/>
                  <a:pt x="5976131" y="6830596"/>
                  <a:pt x="5981700" y="6838950"/>
                </a:cubicBezTo>
                <a:cubicBezTo>
                  <a:pt x="5988050" y="6848475"/>
                  <a:pt x="5996101" y="6857064"/>
                  <a:pt x="6000750" y="6867525"/>
                </a:cubicBezTo>
                <a:cubicBezTo>
                  <a:pt x="6031672" y="6937099"/>
                  <a:pt x="5996402" y="6916876"/>
                  <a:pt x="6048375" y="6934200"/>
                </a:cubicBezTo>
                <a:cubicBezTo>
                  <a:pt x="6083300" y="6931025"/>
                  <a:pt x="6120418" y="6937264"/>
                  <a:pt x="6153150" y="6924675"/>
                </a:cubicBezTo>
                <a:cubicBezTo>
                  <a:pt x="6166403" y="6919578"/>
                  <a:pt x="6171747" y="6900767"/>
                  <a:pt x="6172200" y="6886575"/>
                </a:cubicBezTo>
                <a:cubicBezTo>
                  <a:pt x="6209248" y="5725732"/>
                  <a:pt x="6150256" y="6344011"/>
                  <a:pt x="6191250" y="5934075"/>
                </a:cubicBezTo>
                <a:cubicBezTo>
                  <a:pt x="6197736" y="4870427"/>
                  <a:pt x="6069400" y="3796177"/>
                  <a:pt x="6219825" y="2743200"/>
                </a:cubicBezTo>
                <a:cubicBezTo>
                  <a:pt x="6216650" y="1905000"/>
                  <a:pt x="6216486" y="1066783"/>
                  <a:pt x="6210300" y="228600"/>
                </a:cubicBezTo>
                <a:cubicBezTo>
                  <a:pt x="6209796" y="160252"/>
                  <a:pt x="6197266" y="166940"/>
                  <a:pt x="6181725" y="104775"/>
                </a:cubicBezTo>
                <a:cubicBezTo>
                  <a:pt x="6177041" y="86039"/>
                  <a:pt x="6181782" y="64393"/>
                  <a:pt x="6172200" y="47625"/>
                </a:cubicBezTo>
                <a:cubicBezTo>
                  <a:pt x="6165610" y="36092"/>
                  <a:pt x="6116637" y="0"/>
                  <a:pt x="609600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9" name="Group 188"/>
          <p:cNvGrpSpPr/>
          <p:nvPr/>
        </p:nvGrpSpPr>
        <p:grpSpPr>
          <a:xfrm>
            <a:off x="4628122" y="3058440"/>
            <a:ext cx="4533696" cy="2064953"/>
            <a:chOff x="4628122" y="3058440"/>
            <a:chExt cx="4533696" cy="2064953"/>
          </a:xfrm>
        </p:grpSpPr>
        <p:sp>
          <p:nvSpPr>
            <p:cNvPr id="190" name="Freeform 189"/>
            <p:cNvSpPr/>
            <p:nvPr/>
          </p:nvSpPr>
          <p:spPr>
            <a:xfrm rot="10800000">
              <a:off x="5546916" y="3197800"/>
              <a:ext cx="603822" cy="138275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  <a:gd name="connsiteX0" fmla="*/ 528013 w 605765"/>
                <a:gd name="connsiteY0" fmla="*/ 7328 h 130443"/>
                <a:gd name="connsiteX1" fmla="*/ 307714 w 605765"/>
                <a:gd name="connsiteY1" fmla="*/ 13808 h 130443"/>
                <a:gd name="connsiteX2" fmla="*/ 139251 w 605765"/>
                <a:gd name="connsiteY2" fmla="*/ 26767 h 130443"/>
                <a:gd name="connsiteX3" fmla="*/ 126292 w 605765"/>
                <a:gd name="connsiteY3" fmla="*/ 39727 h 130443"/>
                <a:gd name="connsiteX4" fmla="*/ 113334 w 605765"/>
                <a:gd name="connsiteY4" fmla="*/ 59166 h 130443"/>
                <a:gd name="connsiteX5" fmla="*/ 74457 w 605765"/>
                <a:gd name="connsiteY5" fmla="*/ 78605 h 130443"/>
                <a:gd name="connsiteX6" fmla="*/ 61499 w 605765"/>
                <a:gd name="connsiteY6" fmla="*/ 91565 h 130443"/>
                <a:gd name="connsiteX7" fmla="*/ 2243 w 605765"/>
                <a:gd name="connsiteY7" fmla="*/ 81375 h 130443"/>
                <a:gd name="connsiteX8" fmla="*/ 61499 w 605765"/>
                <a:gd name="connsiteY8" fmla="*/ 130443 h 130443"/>
                <a:gd name="connsiteX9" fmla="*/ 158689 w 605765"/>
                <a:gd name="connsiteY9" fmla="*/ 123963 h 130443"/>
                <a:gd name="connsiteX10" fmla="*/ 178127 w 605765"/>
                <a:gd name="connsiteY10" fmla="*/ 104524 h 130443"/>
                <a:gd name="connsiteX11" fmla="*/ 197565 w 605765"/>
                <a:gd name="connsiteY11" fmla="*/ 98044 h 130443"/>
                <a:gd name="connsiteX12" fmla="*/ 236441 w 605765"/>
                <a:gd name="connsiteY12" fmla="*/ 78605 h 130443"/>
                <a:gd name="connsiteX13" fmla="*/ 314194 w 605765"/>
                <a:gd name="connsiteY13" fmla="*/ 98044 h 130443"/>
                <a:gd name="connsiteX14" fmla="*/ 353070 w 605765"/>
                <a:gd name="connsiteY14" fmla="*/ 111004 h 130443"/>
                <a:gd name="connsiteX15" fmla="*/ 404905 w 605765"/>
                <a:gd name="connsiteY15" fmla="*/ 104524 h 130443"/>
                <a:gd name="connsiteX16" fmla="*/ 443781 w 605765"/>
                <a:gd name="connsiteY16" fmla="*/ 91565 h 130443"/>
                <a:gd name="connsiteX17" fmla="*/ 521533 w 605765"/>
                <a:gd name="connsiteY17" fmla="*/ 65646 h 130443"/>
                <a:gd name="connsiteX18" fmla="*/ 540972 w 605765"/>
                <a:gd name="connsiteY18" fmla="*/ 59166 h 130443"/>
                <a:gd name="connsiteX19" fmla="*/ 560410 w 605765"/>
                <a:gd name="connsiteY19" fmla="*/ 52686 h 130443"/>
                <a:gd name="connsiteX20" fmla="*/ 605765 w 605765"/>
                <a:gd name="connsiteY20" fmla="*/ 39727 h 130443"/>
                <a:gd name="connsiteX21" fmla="*/ 573368 w 605765"/>
                <a:gd name="connsiteY21" fmla="*/ 13808 h 130443"/>
                <a:gd name="connsiteX22" fmla="*/ 560410 w 605765"/>
                <a:gd name="connsiteY22" fmla="*/ 848 h 130443"/>
                <a:gd name="connsiteX23" fmla="*/ 528013 w 605765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78605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91816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427 h 130923"/>
                <a:gd name="connsiteX1" fmla="*/ 303390 w 603822"/>
                <a:gd name="connsiteY1" fmla="*/ 0 h 130923"/>
                <a:gd name="connsiteX2" fmla="*/ 137308 w 603822"/>
                <a:gd name="connsiteY2" fmla="*/ 27247 h 130923"/>
                <a:gd name="connsiteX3" fmla="*/ 124349 w 603822"/>
                <a:gd name="connsiteY3" fmla="*/ 40207 h 130923"/>
                <a:gd name="connsiteX4" fmla="*/ 111391 w 603822"/>
                <a:gd name="connsiteY4" fmla="*/ 54883 h 130923"/>
                <a:gd name="connsiteX5" fmla="*/ 72514 w 603822"/>
                <a:gd name="connsiteY5" fmla="*/ 64797 h 130923"/>
                <a:gd name="connsiteX6" fmla="*/ 38125 w 603822"/>
                <a:gd name="connsiteY6" fmla="*/ 65851 h 130923"/>
                <a:gd name="connsiteX7" fmla="*/ 300 w 603822"/>
                <a:gd name="connsiteY7" fmla="*/ 81855 h 130923"/>
                <a:gd name="connsiteX8" fmla="*/ 59556 w 603822"/>
                <a:gd name="connsiteY8" fmla="*/ 130923 h 130923"/>
                <a:gd name="connsiteX9" fmla="*/ 156746 w 603822"/>
                <a:gd name="connsiteY9" fmla="*/ 124443 h 130923"/>
                <a:gd name="connsiteX10" fmla="*/ 176184 w 603822"/>
                <a:gd name="connsiteY10" fmla="*/ 105004 h 130923"/>
                <a:gd name="connsiteX11" fmla="*/ 195622 w 603822"/>
                <a:gd name="connsiteY11" fmla="*/ 98524 h 130923"/>
                <a:gd name="connsiteX12" fmla="*/ 234498 w 603822"/>
                <a:gd name="connsiteY12" fmla="*/ 79085 h 130923"/>
                <a:gd name="connsiteX13" fmla="*/ 290820 w 603822"/>
                <a:gd name="connsiteY13" fmla="*/ 86618 h 130923"/>
                <a:gd name="connsiteX14" fmla="*/ 351127 w 603822"/>
                <a:gd name="connsiteY14" fmla="*/ 111484 h 130923"/>
                <a:gd name="connsiteX15" fmla="*/ 402962 w 603822"/>
                <a:gd name="connsiteY15" fmla="*/ 105004 h 130923"/>
                <a:gd name="connsiteX16" fmla="*/ 441838 w 603822"/>
                <a:gd name="connsiteY16" fmla="*/ 77757 h 130923"/>
                <a:gd name="connsiteX17" fmla="*/ 519590 w 603822"/>
                <a:gd name="connsiteY17" fmla="*/ 66126 h 130923"/>
                <a:gd name="connsiteX18" fmla="*/ 539029 w 603822"/>
                <a:gd name="connsiteY18" fmla="*/ 59646 h 130923"/>
                <a:gd name="connsiteX19" fmla="*/ 558467 w 603822"/>
                <a:gd name="connsiteY19" fmla="*/ 53166 h 130923"/>
                <a:gd name="connsiteX20" fmla="*/ 603822 w 603822"/>
                <a:gd name="connsiteY20" fmla="*/ 40207 h 130923"/>
                <a:gd name="connsiteX21" fmla="*/ 571425 w 603822"/>
                <a:gd name="connsiteY21" fmla="*/ 14288 h 130923"/>
                <a:gd name="connsiteX22" fmla="*/ 558467 w 603822"/>
                <a:gd name="connsiteY22" fmla="*/ 1328 h 130923"/>
                <a:gd name="connsiteX23" fmla="*/ 478445 w 603822"/>
                <a:gd name="connsiteY23" fmla="*/ 5427 h 130923"/>
                <a:gd name="connsiteX0" fmla="*/ 478445 w 603822"/>
                <a:gd name="connsiteY0" fmla="*/ 12779 h 138275"/>
                <a:gd name="connsiteX1" fmla="*/ 303390 w 603822"/>
                <a:gd name="connsiteY1" fmla="*/ 7352 h 138275"/>
                <a:gd name="connsiteX2" fmla="*/ 137308 w 603822"/>
                <a:gd name="connsiteY2" fmla="*/ 34599 h 138275"/>
                <a:gd name="connsiteX3" fmla="*/ 124349 w 603822"/>
                <a:gd name="connsiteY3" fmla="*/ 47559 h 138275"/>
                <a:gd name="connsiteX4" fmla="*/ 111391 w 603822"/>
                <a:gd name="connsiteY4" fmla="*/ 62235 h 138275"/>
                <a:gd name="connsiteX5" fmla="*/ 72514 w 603822"/>
                <a:gd name="connsiteY5" fmla="*/ 72149 h 138275"/>
                <a:gd name="connsiteX6" fmla="*/ 38125 w 603822"/>
                <a:gd name="connsiteY6" fmla="*/ 73203 h 138275"/>
                <a:gd name="connsiteX7" fmla="*/ 300 w 603822"/>
                <a:gd name="connsiteY7" fmla="*/ 89207 h 138275"/>
                <a:gd name="connsiteX8" fmla="*/ 59556 w 603822"/>
                <a:gd name="connsiteY8" fmla="*/ 138275 h 138275"/>
                <a:gd name="connsiteX9" fmla="*/ 156746 w 603822"/>
                <a:gd name="connsiteY9" fmla="*/ 131795 h 138275"/>
                <a:gd name="connsiteX10" fmla="*/ 176184 w 603822"/>
                <a:gd name="connsiteY10" fmla="*/ 112356 h 138275"/>
                <a:gd name="connsiteX11" fmla="*/ 195622 w 603822"/>
                <a:gd name="connsiteY11" fmla="*/ 105876 h 138275"/>
                <a:gd name="connsiteX12" fmla="*/ 234498 w 603822"/>
                <a:gd name="connsiteY12" fmla="*/ 86437 h 138275"/>
                <a:gd name="connsiteX13" fmla="*/ 290820 w 603822"/>
                <a:gd name="connsiteY13" fmla="*/ 93970 h 138275"/>
                <a:gd name="connsiteX14" fmla="*/ 351127 w 603822"/>
                <a:gd name="connsiteY14" fmla="*/ 118836 h 138275"/>
                <a:gd name="connsiteX15" fmla="*/ 402962 w 603822"/>
                <a:gd name="connsiteY15" fmla="*/ 112356 h 138275"/>
                <a:gd name="connsiteX16" fmla="*/ 441838 w 603822"/>
                <a:gd name="connsiteY16" fmla="*/ 85109 h 138275"/>
                <a:gd name="connsiteX17" fmla="*/ 519590 w 603822"/>
                <a:gd name="connsiteY17" fmla="*/ 73478 h 138275"/>
                <a:gd name="connsiteX18" fmla="*/ 539029 w 603822"/>
                <a:gd name="connsiteY18" fmla="*/ 66998 h 138275"/>
                <a:gd name="connsiteX19" fmla="*/ 558467 w 603822"/>
                <a:gd name="connsiteY19" fmla="*/ 60518 h 138275"/>
                <a:gd name="connsiteX20" fmla="*/ 603822 w 603822"/>
                <a:gd name="connsiteY20" fmla="*/ 47559 h 138275"/>
                <a:gd name="connsiteX21" fmla="*/ 571425 w 603822"/>
                <a:gd name="connsiteY21" fmla="*/ 21640 h 138275"/>
                <a:gd name="connsiteX22" fmla="*/ 558467 w 603822"/>
                <a:gd name="connsiteY22" fmla="*/ 8680 h 138275"/>
                <a:gd name="connsiteX23" fmla="*/ 478445 w 603822"/>
                <a:gd name="connsiteY23" fmla="*/ 12779 h 13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03822" h="138275">
                  <a:moveTo>
                    <a:pt x="478445" y="12779"/>
                  </a:moveTo>
                  <a:cubicBezTo>
                    <a:pt x="435932" y="12558"/>
                    <a:pt x="359689" y="22800"/>
                    <a:pt x="303390" y="7352"/>
                  </a:cubicBezTo>
                  <a:cubicBezTo>
                    <a:pt x="229865" y="-12823"/>
                    <a:pt x="203314" y="12595"/>
                    <a:pt x="137308" y="34599"/>
                  </a:cubicBezTo>
                  <a:cubicBezTo>
                    <a:pt x="132988" y="38919"/>
                    <a:pt x="128669" y="42953"/>
                    <a:pt x="124349" y="47559"/>
                  </a:cubicBezTo>
                  <a:cubicBezTo>
                    <a:pt x="120030" y="52165"/>
                    <a:pt x="120030" y="58137"/>
                    <a:pt x="111391" y="62235"/>
                  </a:cubicBezTo>
                  <a:cubicBezTo>
                    <a:pt x="102752" y="66333"/>
                    <a:pt x="88323" y="66879"/>
                    <a:pt x="72514" y="72149"/>
                  </a:cubicBezTo>
                  <a:cubicBezTo>
                    <a:pt x="68195" y="76469"/>
                    <a:pt x="50161" y="70360"/>
                    <a:pt x="38125" y="73203"/>
                  </a:cubicBezTo>
                  <a:cubicBezTo>
                    <a:pt x="26089" y="76046"/>
                    <a:pt x="-3272" y="78362"/>
                    <a:pt x="300" y="89207"/>
                  </a:cubicBezTo>
                  <a:cubicBezTo>
                    <a:pt x="3872" y="100052"/>
                    <a:pt x="49349" y="134872"/>
                    <a:pt x="59556" y="138275"/>
                  </a:cubicBezTo>
                  <a:cubicBezTo>
                    <a:pt x="91953" y="136115"/>
                    <a:pt x="125051" y="138839"/>
                    <a:pt x="156746" y="131795"/>
                  </a:cubicBezTo>
                  <a:cubicBezTo>
                    <a:pt x="165691" y="129807"/>
                    <a:pt x="168560" y="117439"/>
                    <a:pt x="176184" y="112356"/>
                  </a:cubicBezTo>
                  <a:cubicBezTo>
                    <a:pt x="181867" y="108567"/>
                    <a:pt x="189513" y="108931"/>
                    <a:pt x="195622" y="105876"/>
                  </a:cubicBezTo>
                  <a:cubicBezTo>
                    <a:pt x="245864" y="80754"/>
                    <a:pt x="185640" y="102725"/>
                    <a:pt x="234498" y="86437"/>
                  </a:cubicBezTo>
                  <a:cubicBezTo>
                    <a:pt x="360339" y="100421"/>
                    <a:pt x="226542" y="79423"/>
                    <a:pt x="290820" y="93970"/>
                  </a:cubicBezTo>
                  <a:cubicBezTo>
                    <a:pt x="304143" y="96985"/>
                    <a:pt x="332437" y="115772"/>
                    <a:pt x="351127" y="118836"/>
                  </a:cubicBezTo>
                  <a:cubicBezTo>
                    <a:pt x="369817" y="121900"/>
                    <a:pt x="387844" y="117977"/>
                    <a:pt x="402962" y="112356"/>
                  </a:cubicBezTo>
                  <a:cubicBezTo>
                    <a:pt x="418080" y="106735"/>
                    <a:pt x="428879" y="89429"/>
                    <a:pt x="441838" y="85109"/>
                  </a:cubicBezTo>
                  <a:lnTo>
                    <a:pt x="519590" y="73478"/>
                  </a:lnTo>
                  <a:lnTo>
                    <a:pt x="539029" y="66998"/>
                  </a:lnTo>
                  <a:cubicBezTo>
                    <a:pt x="545508" y="64838"/>
                    <a:pt x="551841" y="62175"/>
                    <a:pt x="558467" y="60518"/>
                  </a:cubicBezTo>
                  <a:cubicBezTo>
                    <a:pt x="591010" y="52381"/>
                    <a:pt x="575936" y="56854"/>
                    <a:pt x="603822" y="47559"/>
                  </a:cubicBezTo>
                  <a:cubicBezTo>
                    <a:pt x="578010" y="8838"/>
                    <a:pt x="606201" y="42507"/>
                    <a:pt x="571425" y="21640"/>
                  </a:cubicBezTo>
                  <a:cubicBezTo>
                    <a:pt x="566187" y="18497"/>
                    <a:pt x="564457" y="9878"/>
                    <a:pt x="558467" y="8680"/>
                  </a:cubicBezTo>
                  <a:cubicBezTo>
                    <a:pt x="541524" y="5291"/>
                    <a:pt x="520958" y="13000"/>
                    <a:pt x="478445" y="1277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Freeform 190"/>
            <p:cNvSpPr/>
            <p:nvPr/>
          </p:nvSpPr>
          <p:spPr>
            <a:xfrm rot="21244323">
              <a:off x="4934246" y="3279615"/>
              <a:ext cx="843753" cy="198456"/>
            </a:xfrm>
            <a:custGeom>
              <a:avLst/>
              <a:gdLst>
                <a:gd name="connsiteX0" fmla="*/ 79188 w 843753"/>
                <a:gd name="connsiteY0" fmla="*/ 6799 h 240069"/>
                <a:gd name="connsiteX1" fmla="*/ 267089 w 843753"/>
                <a:gd name="connsiteY1" fmla="*/ 19758 h 240069"/>
                <a:gd name="connsiteX2" fmla="*/ 312445 w 843753"/>
                <a:gd name="connsiteY2" fmla="*/ 32717 h 240069"/>
                <a:gd name="connsiteX3" fmla="*/ 364280 w 843753"/>
                <a:gd name="connsiteY3" fmla="*/ 45677 h 240069"/>
                <a:gd name="connsiteX4" fmla="*/ 409635 w 843753"/>
                <a:gd name="connsiteY4" fmla="*/ 71596 h 240069"/>
                <a:gd name="connsiteX5" fmla="*/ 435553 w 843753"/>
                <a:gd name="connsiteY5" fmla="*/ 91035 h 240069"/>
                <a:gd name="connsiteX6" fmla="*/ 467950 w 843753"/>
                <a:gd name="connsiteY6" fmla="*/ 97515 h 240069"/>
                <a:gd name="connsiteX7" fmla="*/ 500346 w 843753"/>
                <a:gd name="connsiteY7" fmla="*/ 110474 h 240069"/>
                <a:gd name="connsiteX8" fmla="*/ 519785 w 843753"/>
                <a:gd name="connsiteY8" fmla="*/ 116954 h 240069"/>
                <a:gd name="connsiteX9" fmla="*/ 552181 w 843753"/>
                <a:gd name="connsiteY9" fmla="*/ 129914 h 240069"/>
                <a:gd name="connsiteX10" fmla="*/ 701207 w 843753"/>
                <a:gd name="connsiteY10" fmla="*/ 136393 h 240069"/>
                <a:gd name="connsiteX11" fmla="*/ 830794 w 843753"/>
                <a:gd name="connsiteY11" fmla="*/ 142873 h 240069"/>
                <a:gd name="connsiteX12" fmla="*/ 843753 w 843753"/>
                <a:gd name="connsiteY12" fmla="*/ 155833 h 240069"/>
                <a:gd name="connsiteX13" fmla="*/ 791918 w 843753"/>
                <a:gd name="connsiteY13" fmla="*/ 188231 h 240069"/>
                <a:gd name="connsiteX14" fmla="*/ 772480 w 843753"/>
                <a:gd name="connsiteY14" fmla="*/ 194711 h 240069"/>
                <a:gd name="connsiteX15" fmla="*/ 753042 w 843753"/>
                <a:gd name="connsiteY15" fmla="*/ 207671 h 240069"/>
                <a:gd name="connsiteX16" fmla="*/ 701207 w 843753"/>
                <a:gd name="connsiteY16" fmla="*/ 220630 h 240069"/>
                <a:gd name="connsiteX17" fmla="*/ 655851 w 843753"/>
                <a:gd name="connsiteY17" fmla="*/ 233590 h 240069"/>
                <a:gd name="connsiteX18" fmla="*/ 616975 w 843753"/>
                <a:gd name="connsiteY18" fmla="*/ 240069 h 240069"/>
                <a:gd name="connsiteX19" fmla="*/ 493867 w 843753"/>
                <a:gd name="connsiteY19" fmla="*/ 233590 h 240069"/>
                <a:gd name="connsiteX20" fmla="*/ 474429 w 843753"/>
                <a:gd name="connsiteY20" fmla="*/ 220630 h 240069"/>
                <a:gd name="connsiteX21" fmla="*/ 454991 w 843753"/>
                <a:gd name="connsiteY21" fmla="*/ 214150 h 240069"/>
                <a:gd name="connsiteX22" fmla="*/ 422594 w 843753"/>
                <a:gd name="connsiteY22" fmla="*/ 188231 h 240069"/>
                <a:gd name="connsiteX23" fmla="*/ 403156 w 843753"/>
                <a:gd name="connsiteY23" fmla="*/ 175272 h 240069"/>
                <a:gd name="connsiteX24" fmla="*/ 390197 w 843753"/>
                <a:gd name="connsiteY24" fmla="*/ 162312 h 240069"/>
                <a:gd name="connsiteX25" fmla="*/ 351321 w 843753"/>
                <a:gd name="connsiteY25" fmla="*/ 136393 h 240069"/>
                <a:gd name="connsiteX26" fmla="*/ 331883 w 843753"/>
                <a:gd name="connsiteY26" fmla="*/ 123434 h 240069"/>
                <a:gd name="connsiteX27" fmla="*/ 305966 w 843753"/>
                <a:gd name="connsiteY27" fmla="*/ 116954 h 240069"/>
                <a:gd name="connsiteX28" fmla="*/ 267089 w 843753"/>
                <a:gd name="connsiteY28" fmla="*/ 103995 h 240069"/>
                <a:gd name="connsiteX29" fmla="*/ 247651 w 843753"/>
                <a:gd name="connsiteY29" fmla="*/ 97515 h 240069"/>
                <a:gd name="connsiteX30" fmla="*/ 202296 w 843753"/>
                <a:gd name="connsiteY30" fmla="*/ 84555 h 240069"/>
                <a:gd name="connsiteX31" fmla="*/ 143982 w 843753"/>
                <a:gd name="connsiteY31" fmla="*/ 71596 h 240069"/>
                <a:gd name="connsiteX32" fmla="*/ 118064 w 843753"/>
                <a:gd name="connsiteY32" fmla="*/ 65116 h 240069"/>
                <a:gd name="connsiteX33" fmla="*/ 46791 w 843753"/>
                <a:gd name="connsiteY33" fmla="*/ 58636 h 240069"/>
                <a:gd name="connsiteX34" fmla="*/ 20874 w 843753"/>
                <a:gd name="connsiteY34" fmla="*/ 52157 h 240069"/>
                <a:gd name="connsiteX35" fmla="*/ 1436 w 843753"/>
                <a:gd name="connsiteY35" fmla="*/ 45677 h 240069"/>
                <a:gd name="connsiteX36" fmla="*/ 7915 w 843753"/>
                <a:gd name="connsiteY36" fmla="*/ 6799 h 240069"/>
                <a:gd name="connsiteX37" fmla="*/ 27353 w 843753"/>
                <a:gd name="connsiteY37" fmla="*/ 319 h 240069"/>
                <a:gd name="connsiteX38" fmla="*/ 79188 w 843753"/>
                <a:gd name="connsiteY38" fmla="*/ 6799 h 2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843753" h="240069">
                  <a:moveTo>
                    <a:pt x="79188" y="6799"/>
                  </a:moveTo>
                  <a:cubicBezTo>
                    <a:pt x="119144" y="10039"/>
                    <a:pt x="196393" y="476"/>
                    <a:pt x="267089" y="19758"/>
                  </a:cubicBezTo>
                  <a:cubicBezTo>
                    <a:pt x="282259" y="23895"/>
                    <a:pt x="297252" y="28665"/>
                    <a:pt x="312445" y="32717"/>
                  </a:cubicBezTo>
                  <a:cubicBezTo>
                    <a:pt x="329654" y="37306"/>
                    <a:pt x="364280" y="45677"/>
                    <a:pt x="364280" y="45677"/>
                  </a:cubicBezTo>
                  <a:cubicBezTo>
                    <a:pt x="458229" y="116143"/>
                    <a:pt x="340381" y="32020"/>
                    <a:pt x="409635" y="71596"/>
                  </a:cubicBezTo>
                  <a:cubicBezTo>
                    <a:pt x="419011" y="76954"/>
                    <a:pt x="425685" y="86649"/>
                    <a:pt x="435553" y="91035"/>
                  </a:cubicBezTo>
                  <a:cubicBezTo>
                    <a:pt x="445617" y="95508"/>
                    <a:pt x="457402" y="94350"/>
                    <a:pt x="467950" y="97515"/>
                  </a:cubicBezTo>
                  <a:cubicBezTo>
                    <a:pt x="479090" y="100857"/>
                    <a:pt x="489456" y="106390"/>
                    <a:pt x="500346" y="110474"/>
                  </a:cubicBezTo>
                  <a:cubicBezTo>
                    <a:pt x="506741" y="112872"/>
                    <a:pt x="513390" y="114556"/>
                    <a:pt x="519785" y="116954"/>
                  </a:cubicBezTo>
                  <a:cubicBezTo>
                    <a:pt x="530675" y="121038"/>
                    <a:pt x="540616" y="128675"/>
                    <a:pt x="552181" y="129914"/>
                  </a:cubicBezTo>
                  <a:cubicBezTo>
                    <a:pt x="601620" y="135211"/>
                    <a:pt x="651538" y="134083"/>
                    <a:pt x="701207" y="136393"/>
                  </a:cubicBezTo>
                  <a:lnTo>
                    <a:pt x="830794" y="142873"/>
                  </a:lnTo>
                  <a:cubicBezTo>
                    <a:pt x="835114" y="147193"/>
                    <a:pt x="843753" y="149724"/>
                    <a:pt x="843753" y="155833"/>
                  </a:cubicBezTo>
                  <a:cubicBezTo>
                    <a:pt x="843753" y="179792"/>
                    <a:pt x="802161" y="184816"/>
                    <a:pt x="791918" y="188231"/>
                  </a:cubicBezTo>
                  <a:cubicBezTo>
                    <a:pt x="785439" y="190391"/>
                    <a:pt x="778163" y="190922"/>
                    <a:pt x="772480" y="194711"/>
                  </a:cubicBezTo>
                  <a:cubicBezTo>
                    <a:pt x="766001" y="199031"/>
                    <a:pt x="760361" y="205010"/>
                    <a:pt x="753042" y="207671"/>
                  </a:cubicBezTo>
                  <a:cubicBezTo>
                    <a:pt x="736304" y="213758"/>
                    <a:pt x="718103" y="214997"/>
                    <a:pt x="701207" y="220630"/>
                  </a:cubicBezTo>
                  <a:cubicBezTo>
                    <a:pt x="682681" y="226806"/>
                    <a:pt x="676190" y="229522"/>
                    <a:pt x="655851" y="233590"/>
                  </a:cubicBezTo>
                  <a:cubicBezTo>
                    <a:pt x="642969" y="236166"/>
                    <a:pt x="629934" y="237909"/>
                    <a:pt x="616975" y="240069"/>
                  </a:cubicBezTo>
                  <a:cubicBezTo>
                    <a:pt x="575939" y="237909"/>
                    <a:pt x="534583" y="239142"/>
                    <a:pt x="493867" y="233590"/>
                  </a:cubicBezTo>
                  <a:cubicBezTo>
                    <a:pt x="486151" y="232538"/>
                    <a:pt x="481394" y="224113"/>
                    <a:pt x="474429" y="220630"/>
                  </a:cubicBezTo>
                  <a:cubicBezTo>
                    <a:pt x="468320" y="217575"/>
                    <a:pt x="461100" y="217205"/>
                    <a:pt x="454991" y="214150"/>
                  </a:cubicBezTo>
                  <a:cubicBezTo>
                    <a:pt x="428398" y="200853"/>
                    <a:pt x="442685" y="204304"/>
                    <a:pt x="422594" y="188231"/>
                  </a:cubicBezTo>
                  <a:cubicBezTo>
                    <a:pt x="416513" y="183366"/>
                    <a:pt x="409237" y="180137"/>
                    <a:pt x="403156" y="175272"/>
                  </a:cubicBezTo>
                  <a:cubicBezTo>
                    <a:pt x="398386" y="171456"/>
                    <a:pt x="395084" y="165978"/>
                    <a:pt x="390197" y="162312"/>
                  </a:cubicBezTo>
                  <a:cubicBezTo>
                    <a:pt x="377738" y="152967"/>
                    <a:pt x="364280" y="145033"/>
                    <a:pt x="351321" y="136393"/>
                  </a:cubicBezTo>
                  <a:cubicBezTo>
                    <a:pt x="344842" y="132073"/>
                    <a:pt x="339438" y="125323"/>
                    <a:pt x="331883" y="123434"/>
                  </a:cubicBezTo>
                  <a:cubicBezTo>
                    <a:pt x="323244" y="121274"/>
                    <a:pt x="314495" y="119513"/>
                    <a:pt x="305966" y="116954"/>
                  </a:cubicBezTo>
                  <a:cubicBezTo>
                    <a:pt x="292882" y="113029"/>
                    <a:pt x="280048" y="108315"/>
                    <a:pt x="267089" y="103995"/>
                  </a:cubicBezTo>
                  <a:cubicBezTo>
                    <a:pt x="260610" y="101835"/>
                    <a:pt x="254277" y="99172"/>
                    <a:pt x="247651" y="97515"/>
                  </a:cubicBezTo>
                  <a:cubicBezTo>
                    <a:pt x="166564" y="77241"/>
                    <a:pt x="267414" y="103160"/>
                    <a:pt x="202296" y="84555"/>
                  </a:cubicBezTo>
                  <a:cubicBezTo>
                    <a:pt x="174659" y="76659"/>
                    <a:pt x="174024" y="78273"/>
                    <a:pt x="143982" y="71596"/>
                  </a:cubicBezTo>
                  <a:cubicBezTo>
                    <a:pt x="135289" y="69664"/>
                    <a:pt x="126891" y="66293"/>
                    <a:pt x="118064" y="65116"/>
                  </a:cubicBezTo>
                  <a:cubicBezTo>
                    <a:pt x="94418" y="61963"/>
                    <a:pt x="70549" y="60796"/>
                    <a:pt x="46791" y="58636"/>
                  </a:cubicBezTo>
                  <a:cubicBezTo>
                    <a:pt x="38152" y="56476"/>
                    <a:pt x="29436" y="54603"/>
                    <a:pt x="20874" y="52157"/>
                  </a:cubicBezTo>
                  <a:cubicBezTo>
                    <a:pt x="14307" y="50281"/>
                    <a:pt x="3312" y="52244"/>
                    <a:pt x="1436" y="45677"/>
                  </a:cubicBezTo>
                  <a:cubicBezTo>
                    <a:pt x="-2173" y="33044"/>
                    <a:pt x="1397" y="18206"/>
                    <a:pt x="7915" y="6799"/>
                  </a:cubicBezTo>
                  <a:cubicBezTo>
                    <a:pt x="11303" y="869"/>
                    <a:pt x="20547" y="886"/>
                    <a:pt x="27353" y="319"/>
                  </a:cubicBezTo>
                  <a:cubicBezTo>
                    <a:pt x="46724" y="-1295"/>
                    <a:pt x="39232" y="3559"/>
                    <a:pt x="79188" y="679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92" name="Group 191"/>
            <p:cNvGrpSpPr/>
            <p:nvPr/>
          </p:nvGrpSpPr>
          <p:grpSpPr>
            <a:xfrm>
              <a:off x="6051522" y="3058440"/>
              <a:ext cx="3110296" cy="2064953"/>
              <a:chOff x="6051522" y="3058440"/>
              <a:chExt cx="3110296" cy="2064953"/>
            </a:xfrm>
            <a:solidFill>
              <a:srgbClr val="E8DCD1"/>
            </a:solid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95" name="Freeform 194"/>
              <p:cNvSpPr/>
              <p:nvPr/>
            </p:nvSpPr>
            <p:spPr>
              <a:xfrm>
                <a:off x="7736117" y="3304670"/>
                <a:ext cx="1425701" cy="1818723"/>
              </a:xfrm>
              <a:custGeom>
                <a:avLst/>
                <a:gdLst>
                  <a:gd name="connsiteX0" fmla="*/ 1360908 w 1425701"/>
                  <a:gd name="connsiteY0" fmla="*/ 1814328 h 1818723"/>
                  <a:gd name="connsiteX1" fmla="*/ 1373866 w 1425701"/>
                  <a:gd name="connsiteY1" fmla="*/ 1730092 h 1818723"/>
                  <a:gd name="connsiteX2" fmla="*/ 1380346 w 1425701"/>
                  <a:gd name="connsiteY2" fmla="*/ 1606977 h 1818723"/>
                  <a:gd name="connsiteX3" fmla="*/ 1373866 w 1425701"/>
                  <a:gd name="connsiteY3" fmla="*/ 1270030 h 1818723"/>
                  <a:gd name="connsiteX4" fmla="*/ 1367387 w 1425701"/>
                  <a:gd name="connsiteY4" fmla="*/ 1244111 h 1818723"/>
                  <a:gd name="connsiteX5" fmla="*/ 1360908 w 1425701"/>
                  <a:gd name="connsiteY5" fmla="*/ 1153394 h 1818723"/>
                  <a:gd name="connsiteX6" fmla="*/ 1347949 w 1425701"/>
                  <a:gd name="connsiteY6" fmla="*/ 1062678 h 1818723"/>
                  <a:gd name="connsiteX7" fmla="*/ 1367387 w 1425701"/>
                  <a:gd name="connsiteY7" fmla="*/ 673893 h 1818723"/>
                  <a:gd name="connsiteX8" fmla="*/ 1380346 w 1425701"/>
                  <a:gd name="connsiteY8" fmla="*/ 628535 h 1818723"/>
                  <a:gd name="connsiteX9" fmla="*/ 1386825 w 1425701"/>
                  <a:gd name="connsiteY9" fmla="*/ 596136 h 1818723"/>
                  <a:gd name="connsiteX10" fmla="*/ 1412743 w 1425701"/>
                  <a:gd name="connsiteY10" fmla="*/ 531339 h 1818723"/>
                  <a:gd name="connsiteX11" fmla="*/ 1425701 w 1425701"/>
                  <a:gd name="connsiteY11" fmla="*/ 479501 h 1818723"/>
                  <a:gd name="connsiteX12" fmla="*/ 1419222 w 1425701"/>
                  <a:gd name="connsiteY12" fmla="*/ 336947 h 1818723"/>
                  <a:gd name="connsiteX13" fmla="*/ 1412743 w 1425701"/>
                  <a:gd name="connsiteY13" fmla="*/ 317507 h 1818723"/>
                  <a:gd name="connsiteX14" fmla="*/ 1380346 w 1425701"/>
                  <a:gd name="connsiteY14" fmla="*/ 265669 h 1818723"/>
                  <a:gd name="connsiteX15" fmla="*/ 1367387 w 1425701"/>
                  <a:gd name="connsiteY15" fmla="*/ 246230 h 1818723"/>
                  <a:gd name="connsiteX16" fmla="*/ 1347949 w 1425701"/>
                  <a:gd name="connsiteY16" fmla="*/ 226791 h 1818723"/>
                  <a:gd name="connsiteX17" fmla="*/ 1322031 w 1425701"/>
                  <a:gd name="connsiteY17" fmla="*/ 187912 h 1818723"/>
                  <a:gd name="connsiteX18" fmla="*/ 1289635 w 1425701"/>
                  <a:gd name="connsiteY18" fmla="*/ 142554 h 1818723"/>
                  <a:gd name="connsiteX19" fmla="*/ 1276676 w 1425701"/>
                  <a:gd name="connsiteY19" fmla="*/ 123115 h 1818723"/>
                  <a:gd name="connsiteX20" fmla="*/ 1237800 w 1425701"/>
                  <a:gd name="connsiteY20" fmla="*/ 84237 h 1818723"/>
                  <a:gd name="connsiteX21" fmla="*/ 1205403 w 1425701"/>
                  <a:gd name="connsiteY21" fmla="*/ 58318 h 1818723"/>
                  <a:gd name="connsiteX22" fmla="*/ 1179485 w 1425701"/>
                  <a:gd name="connsiteY22" fmla="*/ 51838 h 1818723"/>
                  <a:gd name="connsiteX23" fmla="*/ 1108212 w 1425701"/>
                  <a:gd name="connsiteY23" fmla="*/ 32399 h 1818723"/>
                  <a:gd name="connsiteX24" fmla="*/ 687054 w 1425701"/>
                  <a:gd name="connsiteY24" fmla="*/ 25919 h 1818723"/>
                  <a:gd name="connsiteX25" fmla="*/ 648178 w 1425701"/>
                  <a:gd name="connsiteY25" fmla="*/ 6480 h 1818723"/>
                  <a:gd name="connsiteX26" fmla="*/ 628740 w 1425701"/>
                  <a:gd name="connsiteY26" fmla="*/ 0 h 1818723"/>
                  <a:gd name="connsiteX27" fmla="*/ 434359 w 1425701"/>
                  <a:gd name="connsiteY27" fmla="*/ 6480 h 1818723"/>
                  <a:gd name="connsiteX28" fmla="*/ 19680 w 1425701"/>
                  <a:gd name="connsiteY28" fmla="*/ 6480 h 1818723"/>
                  <a:gd name="connsiteX29" fmla="*/ 242 w 1425701"/>
                  <a:gd name="connsiteY29" fmla="*/ 12959 h 1818723"/>
                  <a:gd name="connsiteX30" fmla="*/ 13200 w 1425701"/>
                  <a:gd name="connsiteY30" fmla="*/ 25919 h 1818723"/>
                  <a:gd name="connsiteX31" fmla="*/ 32638 w 1425701"/>
                  <a:gd name="connsiteY31" fmla="*/ 38878 h 1818723"/>
                  <a:gd name="connsiteX32" fmla="*/ 162226 w 1425701"/>
                  <a:gd name="connsiteY32" fmla="*/ 45358 h 1818723"/>
                  <a:gd name="connsiteX33" fmla="*/ 550987 w 1425701"/>
                  <a:gd name="connsiteY33" fmla="*/ 51838 h 1818723"/>
                  <a:gd name="connsiteX34" fmla="*/ 589864 w 1425701"/>
                  <a:gd name="connsiteY34" fmla="*/ 77757 h 1818723"/>
                  <a:gd name="connsiteX35" fmla="*/ 609302 w 1425701"/>
                  <a:gd name="connsiteY35" fmla="*/ 90716 h 1818723"/>
                  <a:gd name="connsiteX36" fmla="*/ 641698 w 1425701"/>
                  <a:gd name="connsiteY36" fmla="*/ 116635 h 1818723"/>
                  <a:gd name="connsiteX37" fmla="*/ 680575 w 1425701"/>
                  <a:gd name="connsiteY37" fmla="*/ 142554 h 1818723"/>
                  <a:gd name="connsiteX38" fmla="*/ 719451 w 1425701"/>
                  <a:gd name="connsiteY38" fmla="*/ 174953 h 1818723"/>
                  <a:gd name="connsiteX39" fmla="*/ 738889 w 1425701"/>
                  <a:gd name="connsiteY39" fmla="*/ 181433 h 1818723"/>
                  <a:gd name="connsiteX40" fmla="*/ 764806 w 1425701"/>
                  <a:gd name="connsiteY40" fmla="*/ 194392 h 1818723"/>
                  <a:gd name="connsiteX41" fmla="*/ 920311 w 1425701"/>
                  <a:gd name="connsiteY41" fmla="*/ 187912 h 1818723"/>
                  <a:gd name="connsiteX42" fmla="*/ 965667 w 1425701"/>
                  <a:gd name="connsiteY42" fmla="*/ 174953 h 1818723"/>
                  <a:gd name="connsiteX43" fmla="*/ 991584 w 1425701"/>
                  <a:gd name="connsiteY43" fmla="*/ 168473 h 1818723"/>
                  <a:gd name="connsiteX44" fmla="*/ 1011022 w 1425701"/>
                  <a:gd name="connsiteY44" fmla="*/ 155514 h 1818723"/>
                  <a:gd name="connsiteX45" fmla="*/ 1082295 w 1425701"/>
                  <a:gd name="connsiteY45" fmla="*/ 136075 h 1818723"/>
                  <a:gd name="connsiteX46" fmla="*/ 1166527 w 1425701"/>
                  <a:gd name="connsiteY46" fmla="*/ 142554 h 1818723"/>
                  <a:gd name="connsiteX47" fmla="*/ 1179485 w 1425701"/>
                  <a:gd name="connsiteY47" fmla="*/ 155514 h 1818723"/>
                  <a:gd name="connsiteX48" fmla="*/ 1205403 w 1425701"/>
                  <a:gd name="connsiteY48" fmla="*/ 168473 h 1818723"/>
                  <a:gd name="connsiteX49" fmla="*/ 1257238 w 1425701"/>
                  <a:gd name="connsiteY49" fmla="*/ 220311 h 1818723"/>
                  <a:gd name="connsiteX50" fmla="*/ 1270197 w 1425701"/>
                  <a:gd name="connsiteY50" fmla="*/ 233271 h 1818723"/>
                  <a:gd name="connsiteX51" fmla="*/ 1296114 w 1425701"/>
                  <a:gd name="connsiteY51" fmla="*/ 278629 h 1818723"/>
                  <a:gd name="connsiteX52" fmla="*/ 1309073 w 1425701"/>
                  <a:gd name="connsiteY52" fmla="*/ 336947 h 1818723"/>
                  <a:gd name="connsiteX53" fmla="*/ 1315552 w 1425701"/>
                  <a:gd name="connsiteY53" fmla="*/ 362866 h 1818723"/>
                  <a:gd name="connsiteX54" fmla="*/ 1315552 w 1425701"/>
                  <a:gd name="connsiteY54" fmla="*/ 485981 h 1818723"/>
                  <a:gd name="connsiteX55" fmla="*/ 1302593 w 1425701"/>
                  <a:gd name="connsiteY55" fmla="*/ 511900 h 1818723"/>
                  <a:gd name="connsiteX56" fmla="*/ 1296114 w 1425701"/>
                  <a:gd name="connsiteY56" fmla="*/ 531339 h 1818723"/>
                  <a:gd name="connsiteX57" fmla="*/ 1283155 w 1425701"/>
                  <a:gd name="connsiteY57" fmla="*/ 602616 h 1818723"/>
                  <a:gd name="connsiteX58" fmla="*/ 1276676 w 1425701"/>
                  <a:gd name="connsiteY58" fmla="*/ 628535 h 1818723"/>
                  <a:gd name="connsiteX59" fmla="*/ 1270197 w 1425701"/>
                  <a:gd name="connsiteY59" fmla="*/ 667414 h 1818723"/>
                  <a:gd name="connsiteX60" fmla="*/ 1257238 w 1425701"/>
                  <a:gd name="connsiteY60" fmla="*/ 706292 h 1818723"/>
                  <a:gd name="connsiteX61" fmla="*/ 1250758 w 1425701"/>
                  <a:gd name="connsiteY61" fmla="*/ 732211 h 1818723"/>
                  <a:gd name="connsiteX62" fmla="*/ 1237800 w 1425701"/>
                  <a:gd name="connsiteY62" fmla="*/ 771090 h 1818723"/>
                  <a:gd name="connsiteX63" fmla="*/ 1237800 w 1425701"/>
                  <a:gd name="connsiteY63" fmla="*/ 1056198 h 1818723"/>
                  <a:gd name="connsiteX64" fmla="*/ 1250758 w 1425701"/>
                  <a:gd name="connsiteY64" fmla="*/ 1088597 h 1818723"/>
                  <a:gd name="connsiteX65" fmla="*/ 1257238 w 1425701"/>
                  <a:gd name="connsiteY65" fmla="*/ 1120996 h 1818723"/>
                  <a:gd name="connsiteX66" fmla="*/ 1276676 w 1425701"/>
                  <a:gd name="connsiteY66" fmla="*/ 1127476 h 1818723"/>
                  <a:gd name="connsiteX67" fmla="*/ 1283155 w 1425701"/>
                  <a:gd name="connsiteY67" fmla="*/ 1146915 h 1818723"/>
                  <a:gd name="connsiteX68" fmla="*/ 1296114 w 1425701"/>
                  <a:gd name="connsiteY68" fmla="*/ 1205232 h 1818723"/>
                  <a:gd name="connsiteX69" fmla="*/ 1309073 w 1425701"/>
                  <a:gd name="connsiteY69" fmla="*/ 1231151 h 1818723"/>
                  <a:gd name="connsiteX70" fmla="*/ 1309073 w 1425701"/>
                  <a:gd name="connsiteY70" fmla="*/ 1373706 h 1818723"/>
                  <a:gd name="connsiteX71" fmla="*/ 1289635 w 1425701"/>
                  <a:gd name="connsiteY71" fmla="*/ 1393145 h 1818723"/>
                  <a:gd name="connsiteX72" fmla="*/ 1289635 w 1425701"/>
                  <a:gd name="connsiteY72" fmla="*/ 1542179 h 1818723"/>
                  <a:gd name="connsiteX73" fmla="*/ 1302593 w 1425701"/>
                  <a:gd name="connsiteY73" fmla="*/ 1581058 h 1818723"/>
                  <a:gd name="connsiteX74" fmla="*/ 1309073 w 1425701"/>
                  <a:gd name="connsiteY74" fmla="*/ 1801369 h 1818723"/>
                  <a:gd name="connsiteX75" fmla="*/ 1328511 w 1425701"/>
                  <a:gd name="connsiteY75" fmla="*/ 1814328 h 1818723"/>
                  <a:gd name="connsiteX76" fmla="*/ 1354428 w 1425701"/>
                  <a:gd name="connsiteY76" fmla="*/ 1807849 h 1818723"/>
                  <a:gd name="connsiteX77" fmla="*/ 1360908 w 1425701"/>
                  <a:gd name="connsiteY77" fmla="*/ 1814328 h 1818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1425701" h="1818723">
                    <a:moveTo>
                      <a:pt x="1360908" y="1814328"/>
                    </a:moveTo>
                    <a:cubicBezTo>
                      <a:pt x="1364148" y="1801369"/>
                      <a:pt x="1372675" y="1745578"/>
                      <a:pt x="1373866" y="1730092"/>
                    </a:cubicBezTo>
                    <a:cubicBezTo>
                      <a:pt x="1377018" y="1689118"/>
                      <a:pt x="1378186" y="1648015"/>
                      <a:pt x="1380346" y="1606977"/>
                    </a:cubicBezTo>
                    <a:cubicBezTo>
                      <a:pt x="1378186" y="1494661"/>
                      <a:pt x="1377875" y="1382295"/>
                      <a:pt x="1373866" y="1270030"/>
                    </a:cubicBezTo>
                    <a:cubicBezTo>
                      <a:pt x="1373548" y="1261130"/>
                      <a:pt x="1368370" y="1252962"/>
                      <a:pt x="1367387" y="1244111"/>
                    </a:cubicBezTo>
                    <a:cubicBezTo>
                      <a:pt x="1364040" y="1213980"/>
                      <a:pt x="1364137" y="1183538"/>
                      <a:pt x="1360908" y="1153394"/>
                    </a:cubicBezTo>
                    <a:cubicBezTo>
                      <a:pt x="1357654" y="1123022"/>
                      <a:pt x="1347949" y="1062678"/>
                      <a:pt x="1347949" y="1062678"/>
                    </a:cubicBezTo>
                    <a:cubicBezTo>
                      <a:pt x="1349597" y="976974"/>
                      <a:pt x="1328004" y="792055"/>
                      <a:pt x="1367387" y="673893"/>
                    </a:cubicBezTo>
                    <a:cubicBezTo>
                      <a:pt x="1374600" y="652251"/>
                      <a:pt x="1374924" y="652936"/>
                      <a:pt x="1380346" y="628535"/>
                    </a:cubicBezTo>
                    <a:cubicBezTo>
                      <a:pt x="1382735" y="617784"/>
                      <a:pt x="1383342" y="606584"/>
                      <a:pt x="1386825" y="596136"/>
                    </a:cubicBezTo>
                    <a:cubicBezTo>
                      <a:pt x="1413634" y="515705"/>
                      <a:pt x="1385783" y="639193"/>
                      <a:pt x="1412743" y="531339"/>
                    </a:cubicBezTo>
                    <a:lnTo>
                      <a:pt x="1425701" y="479501"/>
                    </a:lnTo>
                    <a:cubicBezTo>
                      <a:pt x="1423541" y="431983"/>
                      <a:pt x="1423015" y="384363"/>
                      <a:pt x="1419222" y="336947"/>
                    </a:cubicBezTo>
                    <a:cubicBezTo>
                      <a:pt x="1418677" y="330138"/>
                      <a:pt x="1415433" y="323785"/>
                      <a:pt x="1412743" y="317507"/>
                    </a:cubicBezTo>
                    <a:cubicBezTo>
                      <a:pt x="1399697" y="287065"/>
                      <a:pt x="1400277" y="293573"/>
                      <a:pt x="1380346" y="265669"/>
                    </a:cubicBezTo>
                    <a:cubicBezTo>
                      <a:pt x="1375820" y="259332"/>
                      <a:pt x="1372372" y="252213"/>
                      <a:pt x="1367387" y="246230"/>
                    </a:cubicBezTo>
                    <a:cubicBezTo>
                      <a:pt x="1361521" y="239190"/>
                      <a:pt x="1353575" y="234024"/>
                      <a:pt x="1347949" y="226791"/>
                    </a:cubicBezTo>
                    <a:cubicBezTo>
                      <a:pt x="1338387" y="214496"/>
                      <a:pt x="1330670" y="200872"/>
                      <a:pt x="1322031" y="187912"/>
                    </a:cubicBezTo>
                    <a:cubicBezTo>
                      <a:pt x="1291490" y="142097"/>
                      <a:pt x="1329822" y="198819"/>
                      <a:pt x="1289635" y="142554"/>
                    </a:cubicBezTo>
                    <a:cubicBezTo>
                      <a:pt x="1285109" y="136217"/>
                      <a:pt x="1281850" y="128936"/>
                      <a:pt x="1276676" y="123115"/>
                    </a:cubicBezTo>
                    <a:cubicBezTo>
                      <a:pt x="1264501" y="109417"/>
                      <a:pt x="1250759" y="97196"/>
                      <a:pt x="1237800" y="84237"/>
                    </a:cubicBezTo>
                    <a:cubicBezTo>
                      <a:pt x="1227349" y="73785"/>
                      <a:pt x="1219708" y="64449"/>
                      <a:pt x="1205403" y="58318"/>
                    </a:cubicBezTo>
                    <a:cubicBezTo>
                      <a:pt x="1197218" y="54810"/>
                      <a:pt x="1188124" y="53998"/>
                      <a:pt x="1179485" y="51838"/>
                    </a:cubicBezTo>
                    <a:cubicBezTo>
                      <a:pt x="1148371" y="36279"/>
                      <a:pt x="1149749" y="33553"/>
                      <a:pt x="1108212" y="32399"/>
                    </a:cubicBezTo>
                    <a:cubicBezTo>
                      <a:pt x="967864" y="28500"/>
                      <a:pt x="827440" y="28079"/>
                      <a:pt x="687054" y="25919"/>
                    </a:cubicBezTo>
                    <a:cubicBezTo>
                      <a:pt x="638196" y="9631"/>
                      <a:pt x="698420" y="31602"/>
                      <a:pt x="648178" y="6480"/>
                    </a:cubicBezTo>
                    <a:cubicBezTo>
                      <a:pt x="642069" y="3425"/>
                      <a:pt x="635219" y="2160"/>
                      <a:pt x="628740" y="0"/>
                    </a:cubicBezTo>
                    <a:cubicBezTo>
                      <a:pt x="563946" y="2160"/>
                      <a:pt x="499189" y="6480"/>
                      <a:pt x="434359" y="6480"/>
                    </a:cubicBezTo>
                    <a:cubicBezTo>
                      <a:pt x="-47884" y="6480"/>
                      <a:pt x="325881" y="-8102"/>
                      <a:pt x="19680" y="6480"/>
                    </a:cubicBezTo>
                    <a:cubicBezTo>
                      <a:pt x="13201" y="8640"/>
                      <a:pt x="2402" y="6480"/>
                      <a:pt x="242" y="12959"/>
                    </a:cubicBezTo>
                    <a:cubicBezTo>
                      <a:pt x="-1690" y="18754"/>
                      <a:pt x="8430" y="22103"/>
                      <a:pt x="13200" y="25919"/>
                    </a:cubicBezTo>
                    <a:cubicBezTo>
                      <a:pt x="19281" y="30784"/>
                      <a:pt x="24916" y="37871"/>
                      <a:pt x="32638" y="38878"/>
                    </a:cubicBezTo>
                    <a:cubicBezTo>
                      <a:pt x="75525" y="44472"/>
                      <a:pt x="118990" y="44277"/>
                      <a:pt x="162226" y="45358"/>
                    </a:cubicBezTo>
                    <a:lnTo>
                      <a:pt x="550987" y="51838"/>
                    </a:lnTo>
                    <a:lnTo>
                      <a:pt x="589864" y="77757"/>
                    </a:lnTo>
                    <a:cubicBezTo>
                      <a:pt x="596343" y="82077"/>
                      <a:pt x="603796" y="85209"/>
                      <a:pt x="609302" y="90716"/>
                    </a:cubicBezTo>
                    <a:cubicBezTo>
                      <a:pt x="640585" y="122004"/>
                      <a:pt x="600836" y="83943"/>
                      <a:pt x="641698" y="116635"/>
                    </a:cubicBezTo>
                    <a:cubicBezTo>
                      <a:pt x="674680" y="143022"/>
                      <a:pt x="628334" y="116433"/>
                      <a:pt x="680575" y="142554"/>
                    </a:cubicBezTo>
                    <a:cubicBezTo>
                      <a:pt x="694906" y="156887"/>
                      <a:pt x="701407" y="165931"/>
                      <a:pt x="719451" y="174953"/>
                    </a:cubicBezTo>
                    <a:cubicBezTo>
                      <a:pt x="725560" y="178008"/>
                      <a:pt x="732611" y="178742"/>
                      <a:pt x="738889" y="181433"/>
                    </a:cubicBezTo>
                    <a:cubicBezTo>
                      <a:pt x="747767" y="185238"/>
                      <a:pt x="756167" y="190072"/>
                      <a:pt x="764806" y="194392"/>
                    </a:cubicBezTo>
                    <a:cubicBezTo>
                      <a:pt x="816641" y="192232"/>
                      <a:pt x="868563" y="191608"/>
                      <a:pt x="920311" y="187912"/>
                    </a:cubicBezTo>
                    <a:cubicBezTo>
                      <a:pt x="933817" y="186947"/>
                      <a:pt x="952382" y="178749"/>
                      <a:pt x="965667" y="174953"/>
                    </a:cubicBezTo>
                    <a:cubicBezTo>
                      <a:pt x="974229" y="172506"/>
                      <a:pt x="982945" y="170633"/>
                      <a:pt x="991584" y="168473"/>
                    </a:cubicBezTo>
                    <a:cubicBezTo>
                      <a:pt x="998063" y="164153"/>
                      <a:pt x="1003906" y="158677"/>
                      <a:pt x="1011022" y="155514"/>
                    </a:cubicBezTo>
                    <a:cubicBezTo>
                      <a:pt x="1037931" y="143554"/>
                      <a:pt x="1054575" y="141619"/>
                      <a:pt x="1082295" y="136075"/>
                    </a:cubicBezTo>
                    <a:cubicBezTo>
                      <a:pt x="1110372" y="138235"/>
                      <a:pt x="1138914" y="137031"/>
                      <a:pt x="1166527" y="142554"/>
                    </a:cubicBezTo>
                    <a:cubicBezTo>
                      <a:pt x="1172517" y="143752"/>
                      <a:pt x="1174402" y="152125"/>
                      <a:pt x="1179485" y="155514"/>
                    </a:cubicBezTo>
                    <a:cubicBezTo>
                      <a:pt x="1187522" y="160872"/>
                      <a:pt x="1196764" y="164153"/>
                      <a:pt x="1205403" y="168473"/>
                    </a:cubicBezTo>
                    <a:lnTo>
                      <a:pt x="1257238" y="220311"/>
                    </a:lnTo>
                    <a:cubicBezTo>
                      <a:pt x="1261558" y="224631"/>
                      <a:pt x="1266808" y="228188"/>
                      <a:pt x="1270197" y="233271"/>
                    </a:cubicBezTo>
                    <a:cubicBezTo>
                      <a:pt x="1283210" y="252792"/>
                      <a:pt x="1286250" y="255613"/>
                      <a:pt x="1296114" y="278629"/>
                    </a:cubicBezTo>
                    <a:cubicBezTo>
                      <a:pt x="1305570" y="300694"/>
                      <a:pt x="1303735" y="310256"/>
                      <a:pt x="1309073" y="336947"/>
                    </a:cubicBezTo>
                    <a:cubicBezTo>
                      <a:pt x="1310819" y="345680"/>
                      <a:pt x="1313392" y="354226"/>
                      <a:pt x="1315552" y="362866"/>
                    </a:cubicBezTo>
                    <a:cubicBezTo>
                      <a:pt x="1321465" y="416091"/>
                      <a:pt x="1327265" y="431317"/>
                      <a:pt x="1315552" y="485981"/>
                    </a:cubicBezTo>
                    <a:cubicBezTo>
                      <a:pt x="1313528" y="495426"/>
                      <a:pt x="1306398" y="503022"/>
                      <a:pt x="1302593" y="511900"/>
                    </a:cubicBezTo>
                    <a:cubicBezTo>
                      <a:pt x="1299903" y="518178"/>
                      <a:pt x="1297770" y="524713"/>
                      <a:pt x="1296114" y="531339"/>
                    </a:cubicBezTo>
                    <a:cubicBezTo>
                      <a:pt x="1289169" y="559121"/>
                      <a:pt x="1288928" y="573750"/>
                      <a:pt x="1283155" y="602616"/>
                    </a:cubicBezTo>
                    <a:cubicBezTo>
                      <a:pt x="1281409" y="611349"/>
                      <a:pt x="1278422" y="619802"/>
                      <a:pt x="1276676" y="628535"/>
                    </a:cubicBezTo>
                    <a:cubicBezTo>
                      <a:pt x="1274100" y="641418"/>
                      <a:pt x="1273383" y="654668"/>
                      <a:pt x="1270197" y="667414"/>
                    </a:cubicBezTo>
                    <a:cubicBezTo>
                      <a:pt x="1266884" y="680666"/>
                      <a:pt x="1260551" y="693040"/>
                      <a:pt x="1257238" y="706292"/>
                    </a:cubicBezTo>
                    <a:cubicBezTo>
                      <a:pt x="1255078" y="714932"/>
                      <a:pt x="1253317" y="723681"/>
                      <a:pt x="1250758" y="732211"/>
                    </a:cubicBezTo>
                    <a:cubicBezTo>
                      <a:pt x="1246833" y="745295"/>
                      <a:pt x="1237800" y="771090"/>
                      <a:pt x="1237800" y="771090"/>
                    </a:cubicBezTo>
                    <a:cubicBezTo>
                      <a:pt x="1231674" y="887477"/>
                      <a:pt x="1225477" y="932956"/>
                      <a:pt x="1237800" y="1056198"/>
                    </a:cubicBezTo>
                    <a:cubicBezTo>
                      <a:pt x="1238957" y="1067772"/>
                      <a:pt x="1247416" y="1077456"/>
                      <a:pt x="1250758" y="1088597"/>
                    </a:cubicBezTo>
                    <a:cubicBezTo>
                      <a:pt x="1253923" y="1099146"/>
                      <a:pt x="1251129" y="1111832"/>
                      <a:pt x="1257238" y="1120996"/>
                    </a:cubicBezTo>
                    <a:cubicBezTo>
                      <a:pt x="1261026" y="1126679"/>
                      <a:pt x="1270197" y="1125316"/>
                      <a:pt x="1276676" y="1127476"/>
                    </a:cubicBezTo>
                    <a:cubicBezTo>
                      <a:pt x="1278836" y="1133956"/>
                      <a:pt x="1281498" y="1140289"/>
                      <a:pt x="1283155" y="1146915"/>
                    </a:cubicBezTo>
                    <a:cubicBezTo>
                      <a:pt x="1286231" y="1159219"/>
                      <a:pt x="1291129" y="1191938"/>
                      <a:pt x="1296114" y="1205232"/>
                    </a:cubicBezTo>
                    <a:cubicBezTo>
                      <a:pt x="1299505" y="1214276"/>
                      <a:pt x="1304753" y="1222511"/>
                      <a:pt x="1309073" y="1231151"/>
                    </a:cubicBezTo>
                    <a:cubicBezTo>
                      <a:pt x="1320204" y="1286814"/>
                      <a:pt x="1324750" y="1295316"/>
                      <a:pt x="1309073" y="1373706"/>
                    </a:cubicBezTo>
                    <a:cubicBezTo>
                      <a:pt x="1307276" y="1382691"/>
                      <a:pt x="1296114" y="1386665"/>
                      <a:pt x="1289635" y="1393145"/>
                    </a:cubicBezTo>
                    <a:cubicBezTo>
                      <a:pt x="1277061" y="1456013"/>
                      <a:pt x="1277090" y="1441815"/>
                      <a:pt x="1289635" y="1542179"/>
                    </a:cubicBezTo>
                    <a:cubicBezTo>
                      <a:pt x="1291329" y="1555734"/>
                      <a:pt x="1302593" y="1581058"/>
                      <a:pt x="1302593" y="1581058"/>
                    </a:cubicBezTo>
                    <a:cubicBezTo>
                      <a:pt x="1304753" y="1654495"/>
                      <a:pt x="1300960" y="1728350"/>
                      <a:pt x="1309073" y="1801369"/>
                    </a:cubicBezTo>
                    <a:cubicBezTo>
                      <a:pt x="1309933" y="1809109"/>
                      <a:pt x="1320802" y="1813227"/>
                      <a:pt x="1328511" y="1814328"/>
                    </a:cubicBezTo>
                    <a:cubicBezTo>
                      <a:pt x="1337326" y="1815587"/>
                      <a:pt x="1345696" y="1809595"/>
                      <a:pt x="1354428" y="1807849"/>
                    </a:cubicBezTo>
                    <a:cubicBezTo>
                      <a:pt x="1356546" y="1807425"/>
                      <a:pt x="1357668" y="1827287"/>
                      <a:pt x="1360908" y="1814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6" name="Freeform 195"/>
              <p:cNvSpPr/>
              <p:nvPr/>
            </p:nvSpPr>
            <p:spPr>
              <a:xfrm>
                <a:off x="7554936" y="3379890"/>
                <a:ext cx="1444898" cy="1486485"/>
              </a:xfrm>
              <a:custGeom>
                <a:avLst/>
                <a:gdLst>
                  <a:gd name="connsiteX0" fmla="*/ 58315 w 1444898"/>
                  <a:gd name="connsiteY0" fmla="*/ 2537 h 1486485"/>
                  <a:gd name="connsiteX1" fmla="*/ 336927 w 1444898"/>
                  <a:gd name="connsiteY1" fmla="*/ 15496 h 1486485"/>
                  <a:gd name="connsiteX2" fmla="*/ 356365 w 1444898"/>
                  <a:gd name="connsiteY2" fmla="*/ 21976 h 1486485"/>
                  <a:gd name="connsiteX3" fmla="*/ 369324 w 1444898"/>
                  <a:gd name="connsiteY3" fmla="*/ 34936 h 1486485"/>
                  <a:gd name="connsiteX4" fmla="*/ 375803 w 1444898"/>
                  <a:gd name="connsiteY4" fmla="*/ 54375 h 1486485"/>
                  <a:gd name="connsiteX5" fmla="*/ 460035 w 1444898"/>
                  <a:gd name="connsiteY5" fmla="*/ 73814 h 1486485"/>
                  <a:gd name="connsiteX6" fmla="*/ 647937 w 1444898"/>
                  <a:gd name="connsiteY6" fmla="*/ 60855 h 1486485"/>
                  <a:gd name="connsiteX7" fmla="*/ 667375 w 1444898"/>
                  <a:gd name="connsiteY7" fmla="*/ 54375 h 1486485"/>
                  <a:gd name="connsiteX8" fmla="*/ 686813 w 1444898"/>
                  <a:gd name="connsiteY8" fmla="*/ 41415 h 1486485"/>
                  <a:gd name="connsiteX9" fmla="*/ 719210 w 1444898"/>
                  <a:gd name="connsiteY9" fmla="*/ 54375 h 1486485"/>
                  <a:gd name="connsiteX10" fmla="*/ 732168 w 1444898"/>
                  <a:gd name="connsiteY10" fmla="*/ 73814 h 1486485"/>
                  <a:gd name="connsiteX11" fmla="*/ 771045 w 1444898"/>
                  <a:gd name="connsiteY11" fmla="*/ 93253 h 1486485"/>
                  <a:gd name="connsiteX12" fmla="*/ 790483 w 1444898"/>
                  <a:gd name="connsiteY12" fmla="*/ 112692 h 1486485"/>
                  <a:gd name="connsiteX13" fmla="*/ 829359 w 1444898"/>
                  <a:gd name="connsiteY13" fmla="*/ 138611 h 1486485"/>
                  <a:gd name="connsiteX14" fmla="*/ 842317 w 1444898"/>
                  <a:gd name="connsiteY14" fmla="*/ 151571 h 1486485"/>
                  <a:gd name="connsiteX15" fmla="*/ 861756 w 1444898"/>
                  <a:gd name="connsiteY15" fmla="*/ 158051 h 1486485"/>
                  <a:gd name="connsiteX16" fmla="*/ 926549 w 1444898"/>
                  <a:gd name="connsiteY16" fmla="*/ 196929 h 1486485"/>
                  <a:gd name="connsiteX17" fmla="*/ 1049657 w 1444898"/>
                  <a:gd name="connsiteY17" fmla="*/ 209889 h 1486485"/>
                  <a:gd name="connsiteX18" fmla="*/ 1159806 w 1444898"/>
                  <a:gd name="connsiteY18" fmla="*/ 203409 h 1486485"/>
                  <a:gd name="connsiteX19" fmla="*/ 1179244 w 1444898"/>
                  <a:gd name="connsiteY19" fmla="*/ 196929 h 1486485"/>
                  <a:gd name="connsiteX20" fmla="*/ 1231079 w 1444898"/>
                  <a:gd name="connsiteY20" fmla="*/ 183970 h 1486485"/>
                  <a:gd name="connsiteX21" fmla="*/ 1263476 w 1444898"/>
                  <a:gd name="connsiteY21" fmla="*/ 164530 h 1486485"/>
                  <a:gd name="connsiteX22" fmla="*/ 1302352 w 1444898"/>
                  <a:gd name="connsiteY22" fmla="*/ 145091 h 1486485"/>
                  <a:gd name="connsiteX23" fmla="*/ 1360666 w 1444898"/>
                  <a:gd name="connsiteY23" fmla="*/ 151571 h 1486485"/>
                  <a:gd name="connsiteX24" fmla="*/ 1380105 w 1444898"/>
                  <a:gd name="connsiteY24" fmla="*/ 158051 h 1486485"/>
                  <a:gd name="connsiteX25" fmla="*/ 1406022 w 1444898"/>
                  <a:gd name="connsiteY25" fmla="*/ 196929 h 1486485"/>
                  <a:gd name="connsiteX26" fmla="*/ 1418981 w 1444898"/>
                  <a:gd name="connsiteY26" fmla="*/ 209889 h 1486485"/>
                  <a:gd name="connsiteX27" fmla="*/ 1418981 w 1444898"/>
                  <a:gd name="connsiteY27" fmla="*/ 333004 h 1486485"/>
                  <a:gd name="connsiteX28" fmla="*/ 1412501 w 1444898"/>
                  <a:gd name="connsiteY28" fmla="*/ 358923 h 1486485"/>
                  <a:gd name="connsiteX29" fmla="*/ 1399543 w 1444898"/>
                  <a:gd name="connsiteY29" fmla="*/ 397801 h 1486485"/>
                  <a:gd name="connsiteX30" fmla="*/ 1386584 w 1444898"/>
                  <a:gd name="connsiteY30" fmla="*/ 488518 h 1486485"/>
                  <a:gd name="connsiteX31" fmla="*/ 1373625 w 1444898"/>
                  <a:gd name="connsiteY31" fmla="*/ 527396 h 1486485"/>
                  <a:gd name="connsiteX32" fmla="*/ 1367146 w 1444898"/>
                  <a:gd name="connsiteY32" fmla="*/ 559795 h 1486485"/>
                  <a:gd name="connsiteX33" fmla="*/ 1354187 w 1444898"/>
                  <a:gd name="connsiteY33" fmla="*/ 592194 h 1486485"/>
                  <a:gd name="connsiteX34" fmla="*/ 1347708 w 1444898"/>
                  <a:gd name="connsiteY34" fmla="*/ 618113 h 1486485"/>
                  <a:gd name="connsiteX35" fmla="*/ 1354187 w 1444898"/>
                  <a:gd name="connsiteY35" fmla="*/ 955059 h 1486485"/>
                  <a:gd name="connsiteX36" fmla="*/ 1367146 w 1444898"/>
                  <a:gd name="connsiteY36" fmla="*/ 1026337 h 1486485"/>
                  <a:gd name="connsiteX37" fmla="*/ 1386584 w 1444898"/>
                  <a:gd name="connsiteY37" fmla="*/ 1045776 h 1486485"/>
                  <a:gd name="connsiteX38" fmla="*/ 1418981 w 1444898"/>
                  <a:gd name="connsiteY38" fmla="*/ 1084654 h 1486485"/>
                  <a:gd name="connsiteX39" fmla="*/ 1431939 w 1444898"/>
                  <a:gd name="connsiteY39" fmla="*/ 1123533 h 1486485"/>
                  <a:gd name="connsiteX40" fmla="*/ 1438419 w 1444898"/>
                  <a:gd name="connsiteY40" fmla="*/ 1142972 h 1486485"/>
                  <a:gd name="connsiteX41" fmla="*/ 1444898 w 1444898"/>
                  <a:gd name="connsiteY41" fmla="*/ 1168891 h 1486485"/>
                  <a:gd name="connsiteX42" fmla="*/ 1438419 w 1444898"/>
                  <a:gd name="connsiteY42" fmla="*/ 1259607 h 1486485"/>
                  <a:gd name="connsiteX43" fmla="*/ 1425460 w 1444898"/>
                  <a:gd name="connsiteY43" fmla="*/ 1240168 h 1486485"/>
                  <a:gd name="connsiteX44" fmla="*/ 1406022 w 1444898"/>
                  <a:gd name="connsiteY44" fmla="*/ 1246648 h 1486485"/>
                  <a:gd name="connsiteX45" fmla="*/ 1386584 w 1444898"/>
                  <a:gd name="connsiteY45" fmla="*/ 1279047 h 1486485"/>
                  <a:gd name="connsiteX46" fmla="*/ 1380105 w 1444898"/>
                  <a:gd name="connsiteY46" fmla="*/ 1298486 h 1486485"/>
                  <a:gd name="connsiteX47" fmla="*/ 1386584 w 1444898"/>
                  <a:gd name="connsiteY47" fmla="*/ 1376243 h 1486485"/>
                  <a:gd name="connsiteX48" fmla="*/ 1399543 w 1444898"/>
                  <a:gd name="connsiteY48" fmla="*/ 1402162 h 1486485"/>
                  <a:gd name="connsiteX49" fmla="*/ 1406022 w 1444898"/>
                  <a:gd name="connsiteY49" fmla="*/ 1428081 h 1486485"/>
                  <a:gd name="connsiteX50" fmla="*/ 1418981 w 1444898"/>
                  <a:gd name="connsiteY50" fmla="*/ 1466959 h 1486485"/>
                  <a:gd name="connsiteX51" fmla="*/ 1425460 w 1444898"/>
                  <a:gd name="connsiteY51" fmla="*/ 1486398 h 1486485"/>
                  <a:gd name="connsiteX52" fmla="*/ 1393063 w 1444898"/>
                  <a:gd name="connsiteY52" fmla="*/ 1479919 h 1486485"/>
                  <a:gd name="connsiteX53" fmla="*/ 1386584 w 1444898"/>
                  <a:gd name="connsiteY53" fmla="*/ 1454000 h 1486485"/>
                  <a:gd name="connsiteX54" fmla="*/ 1373625 w 1444898"/>
                  <a:gd name="connsiteY54" fmla="*/ 1441040 h 1486485"/>
                  <a:gd name="connsiteX55" fmla="*/ 1347708 w 1444898"/>
                  <a:gd name="connsiteY55" fmla="*/ 1402162 h 1486485"/>
                  <a:gd name="connsiteX56" fmla="*/ 1321790 w 1444898"/>
                  <a:gd name="connsiteY56" fmla="*/ 1363283 h 1486485"/>
                  <a:gd name="connsiteX57" fmla="*/ 1315311 w 1444898"/>
                  <a:gd name="connsiteY57" fmla="*/ 1078174 h 1486485"/>
                  <a:gd name="connsiteX58" fmla="*/ 1302352 w 1444898"/>
                  <a:gd name="connsiteY58" fmla="*/ 1039296 h 1486485"/>
                  <a:gd name="connsiteX59" fmla="*/ 1295873 w 1444898"/>
                  <a:gd name="connsiteY59" fmla="*/ 1019857 h 1486485"/>
                  <a:gd name="connsiteX60" fmla="*/ 1289393 w 1444898"/>
                  <a:gd name="connsiteY60" fmla="*/ 987458 h 1486485"/>
                  <a:gd name="connsiteX61" fmla="*/ 1276435 w 1444898"/>
                  <a:gd name="connsiteY61" fmla="*/ 968019 h 1486485"/>
                  <a:gd name="connsiteX62" fmla="*/ 1250517 w 1444898"/>
                  <a:gd name="connsiteY62" fmla="*/ 916181 h 1486485"/>
                  <a:gd name="connsiteX63" fmla="*/ 1231079 w 1444898"/>
                  <a:gd name="connsiteY63" fmla="*/ 870823 h 1486485"/>
                  <a:gd name="connsiteX64" fmla="*/ 1218121 w 1444898"/>
                  <a:gd name="connsiteY64" fmla="*/ 851383 h 1486485"/>
                  <a:gd name="connsiteX65" fmla="*/ 1205162 w 1444898"/>
                  <a:gd name="connsiteY65" fmla="*/ 812505 h 1486485"/>
                  <a:gd name="connsiteX66" fmla="*/ 1231079 w 1444898"/>
                  <a:gd name="connsiteY66" fmla="*/ 702349 h 1486485"/>
                  <a:gd name="connsiteX67" fmla="*/ 1237559 w 1444898"/>
                  <a:gd name="connsiteY67" fmla="*/ 682910 h 1486485"/>
                  <a:gd name="connsiteX68" fmla="*/ 1256997 w 1444898"/>
                  <a:gd name="connsiteY68" fmla="*/ 592194 h 1486485"/>
                  <a:gd name="connsiteX69" fmla="*/ 1269955 w 1444898"/>
                  <a:gd name="connsiteY69" fmla="*/ 540356 h 1486485"/>
                  <a:gd name="connsiteX70" fmla="*/ 1282914 w 1444898"/>
                  <a:gd name="connsiteY70" fmla="*/ 371882 h 1486485"/>
                  <a:gd name="connsiteX71" fmla="*/ 1289393 w 1444898"/>
                  <a:gd name="connsiteY71" fmla="*/ 352443 h 1486485"/>
                  <a:gd name="connsiteX72" fmla="*/ 1282914 w 1444898"/>
                  <a:gd name="connsiteY72" fmla="*/ 274686 h 1486485"/>
                  <a:gd name="connsiteX73" fmla="*/ 1237559 w 1444898"/>
                  <a:gd name="connsiteY73" fmla="*/ 281166 h 1486485"/>
                  <a:gd name="connsiteX74" fmla="*/ 1218121 w 1444898"/>
                  <a:gd name="connsiteY74" fmla="*/ 287646 h 1486485"/>
                  <a:gd name="connsiteX75" fmla="*/ 1172765 w 1444898"/>
                  <a:gd name="connsiteY75" fmla="*/ 313565 h 1486485"/>
                  <a:gd name="connsiteX76" fmla="*/ 1127409 w 1444898"/>
                  <a:gd name="connsiteY76" fmla="*/ 320044 h 1486485"/>
                  <a:gd name="connsiteX77" fmla="*/ 1043178 w 1444898"/>
                  <a:gd name="connsiteY77" fmla="*/ 313565 h 1486485"/>
                  <a:gd name="connsiteX78" fmla="*/ 1017260 w 1444898"/>
                  <a:gd name="connsiteY78" fmla="*/ 300605 h 1486485"/>
                  <a:gd name="connsiteX79" fmla="*/ 997822 w 1444898"/>
                  <a:gd name="connsiteY79" fmla="*/ 294125 h 1486485"/>
                  <a:gd name="connsiteX80" fmla="*/ 958946 w 1444898"/>
                  <a:gd name="connsiteY80" fmla="*/ 261727 h 1486485"/>
                  <a:gd name="connsiteX81" fmla="*/ 939508 w 1444898"/>
                  <a:gd name="connsiteY81" fmla="*/ 242287 h 1486485"/>
                  <a:gd name="connsiteX82" fmla="*/ 887673 w 1444898"/>
                  <a:gd name="connsiteY82" fmla="*/ 229328 h 1486485"/>
                  <a:gd name="connsiteX83" fmla="*/ 842317 w 1444898"/>
                  <a:gd name="connsiteY83" fmla="*/ 216368 h 1486485"/>
                  <a:gd name="connsiteX84" fmla="*/ 803441 w 1444898"/>
                  <a:gd name="connsiteY84" fmla="*/ 203409 h 1486485"/>
                  <a:gd name="connsiteX85" fmla="*/ 764565 w 1444898"/>
                  <a:gd name="connsiteY85" fmla="*/ 183970 h 1486485"/>
                  <a:gd name="connsiteX86" fmla="*/ 725689 w 1444898"/>
                  <a:gd name="connsiteY86" fmla="*/ 151571 h 1486485"/>
                  <a:gd name="connsiteX87" fmla="*/ 699772 w 1444898"/>
                  <a:gd name="connsiteY87" fmla="*/ 119172 h 1486485"/>
                  <a:gd name="connsiteX88" fmla="*/ 680333 w 1444898"/>
                  <a:gd name="connsiteY88" fmla="*/ 112692 h 1486485"/>
                  <a:gd name="connsiteX89" fmla="*/ 641457 w 1444898"/>
                  <a:gd name="connsiteY89" fmla="*/ 119172 h 1486485"/>
                  <a:gd name="connsiteX90" fmla="*/ 628499 w 1444898"/>
                  <a:gd name="connsiteY90" fmla="*/ 132132 h 1486485"/>
                  <a:gd name="connsiteX91" fmla="*/ 602581 w 1444898"/>
                  <a:gd name="connsiteY91" fmla="*/ 145091 h 1486485"/>
                  <a:gd name="connsiteX92" fmla="*/ 544267 w 1444898"/>
                  <a:gd name="connsiteY92" fmla="*/ 158051 h 1486485"/>
                  <a:gd name="connsiteX93" fmla="*/ 388762 w 1444898"/>
                  <a:gd name="connsiteY93" fmla="*/ 151571 h 1486485"/>
                  <a:gd name="connsiteX94" fmla="*/ 349886 w 1444898"/>
                  <a:gd name="connsiteY94" fmla="*/ 132132 h 1486485"/>
                  <a:gd name="connsiteX95" fmla="*/ 278613 w 1444898"/>
                  <a:gd name="connsiteY95" fmla="*/ 112692 h 1486485"/>
                  <a:gd name="connsiteX96" fmla="*/ 259175 w 1444898"/>
                  <a:gd name="connsiteY96" fmla="*/ 99733 h 1486485"/>
                  <a:gd name="connsiteX97" fmla="*/ 168464 w 1444898"/>
                  <a:gd name="connsiteY97" fmla="*/ 73814 h 1486485"/>
                  <a:gd name="connsiteX98" fmla="*/ 129588 w 1444898"/>
                  <a:gd name="connsiteY98" fmla="*/ 60855 h 1486485"/>
                  <a:gd name="connsiteX99" fmla="*/ 77753 w 1444898"/>
                  <a:gd name="connsiteY99" fmla="*/ 54375 h 1486485"/>
                  <a:gd name="connsiteX100" fmla="*/ 19438 w 1444898"/>
                  <a:gd name="connsiteY100" fmla="*/ 41415 h 1486485"/>
                  <a:gd name="connsiteX101" fmla="*/ 0 w 1444898"/>
                  <a:gd name="connsiteY101" fmla="*/ 28456 h 1486485"/>
                  <a:gd name="connsiteX102" fmla="*/ 6480 w 1444898"/>
                  <a:gd name="connsiteY102" fmla="*/ 9017 h 1486485"/>
                  <a:gd name="connsiteX103" fmla="*/ 58315 w 1444898"/>
                  <a:gd name="connsiteY103" fmla="*/ 2537 h 1486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1444898" h="1486485">
                    <a:moveTo>
                      <a:pt x="58315" y="2537"/>
                    </a:moveTo>
                    <a:cubicBezTo>
                      <a:pt x="113389" y="3617"/>
                      <a:pt x="255177" y="-855"/>
                      <a:pt x="336927" y="15496"/>
                    </a:cubicBezTo>
                    <a:cubicBezTo>
                      <a:pt x="343624" y="16835"/>
                      <a:pt x="349886" y="19816"/>
                      <a:pt x="356365" y="21976"/>
                    </a:cubicBezTo>
                    <a:cubicBezTo>
                      <a:pt x="360685" y="26296"/>
                      <a:pt x="366181" y="29697"/>
                      <a:pt x="369324" y="34936"/>
                    </a:cubicBezTo>
                    <a:cubicBezTo>
                      <a:pt x="372838" y="40793"/>
                      <a:pt x="370245" y="50405"/>
                      <a:pt x="375803" y="54375"/>
                    </a:cubicBezTo>
                    <a:cubicBezTo>
                      <a:pt x="393590" y="67080"/>
                      <a:pt x="440934" y="71085"/>
                      <a:pt x="460035" y="73814"/>
                    </a:cubicBezTo>
                    <a:cubicBezTo>
                      <a:pt x="532366" y="70800"/>
                      <a:pt x="584659" y="76675"/>
                      <a:pt x="647937" y="60855"/>
                    </a:cubicBezTo>
                    <a:cubicBezTo>
                      <a:pt x="654563" y="59198"/>
                      <a:pt x="661266" y="57430"/>
                      <a:pt x="667375" y="54375"/>
                    </a:cubicBezTo>
                    <a:cubicBezTo>
                      <a:pt x="674340" y="50892"/>
                      <a:pt x="680334" y="45735"/>
                      <a:pt x="686813" y="41415"/>
                    </a:cubicBezTo>
                    <a:cubicBezTo>
                      <a:pt x="697612" y="45735"/>
                      <a:pt x="709746" y="47614"/>
                      <a:pt x="719210" y="54375"/>
                    </a:cubicBezTo>
                    <a:cubicBezTo>
                      <a:pt x="725547" y="58902"/>
                      <a:pt x="726662" y="68307"/>
                      <a:pt x="732168" y="73814"/>
                    </a:cubicBezTo>
                    <a:cubicBezTo>
                      <a:pt x="744730" y="86377"/>
                      <a:pt x="755233" y="87983"/>
                      <a:pt x="771045" y="93253"/>
                    </a:cubicBezTo>
                    <a:cubicBezTo>
                      <a:pt x="777524" y="99733"/>
                      <a:pt x="783250" y="107066"/>
                      <a:pt x="790483" y="112692"/>
                    </a:cubicBezTo>
                    <a:cubicBezTo>
                      <a:pt x="802777" y="122254"/>
                      <a:pt x="818347" y="127597"/>
                      <a:pt x="829359" y="138611"/>
                    </a:cubicBezTo>
                    <a:cubicBezTo>
                      <a:pt x="833678" y="142931"/>
                      <a:pt x="837079" y="148428"/>
                      <a:pt x="842317" y="151571"/>
                    </a:cubicBezTo>
                    <a:cubicBezTo>
                      <a:pt x="848174" y="155085"/>
                      <a:pt x="855785" y="154734"/>
                      <a:pt x="861756" y="158051"/>
                    </a:cubicBezTo>
                    <a:cubicBezTo>
                      <a:pt x="893058" y="175442"/>
                      <a:pt x="896383" y="185616"/>
                      <a:pt x="926549" y="196929"/>
                    </a:cubicBezTo>
                    <a:cubicBezTo>
                      <a:pt x="960690" y="209732"/>
                      <a:pt x="1028446" y="208475"/>
                      <a:pt x="1049657" y="209889"/>
                    </a:cubicBezTo>
                    <a:cubicBezTo>
                      <a:pt x="1086373" y="207729"/>
                      <a:pt x="1123209" y="207069"/>
                      <a:pt x="1159806" y="203409"/>
                    </a:cubicBezTo>
                    <a:cubicBezTo>
                      <a:pt x="1166602" y="202729"/>
                      <a:pt x="1172618" y="198586"/>
                      <a:pt x="1179244" y="196929"/>
                    </a:cubicBezTo>
                    <a:lnTo>
                      <a:pt x="1231079" y="183970"/>
                    </a:lnTo>
                    <a:cubicBezTo>
                      <a:pt x="1256390" y="158657"/>
                      <a:pt x="1229832" y="181353"/>
                      <a:pt x="1263476" y="164530"/>
                    </a:cubicBezTo>
                    <a:cubicBezTo>
                      <a:pt x="1313718" y="139408"/>
                      <a:pt x="1253494" y="161379"/>
                      <a:pt x="1302352" y="145091"/>
                    </a:cubicBezTo>
                    <a:cubicBezTo>
                      <a:pt x="1321790" y="147251"/>
                      <a:pt x="1341375" y="148355"/>
                      <a:pt x="1360666" y="151571"/>
                    </a:cubicBezTo>
                    <a:cubicBezTo>
                      <a:pt x="1367403" y="152694"/>
                      <a:pt x="1375275" y="153221"/>
                      <a:pt x="1380105" y="158051"/>
                    </a:cubicBezTo>
                    <a:cubicBezTo>
                      <a:pt x="1391118" y="169064"/>
                      <a:pt x="1395009" y="185915"/>
                      <a:pt x="1406022" y="196929"/>
                    </a:cubicBezTo>
                    <a:lnTo>
                      <a:pt x="1418981" y="209889"/>
                    </a:lnTo>
                    <a:cubicBezTo>
                      <a:pt x="1432544" y="264148"/>
                      <a:pt x="1428934" y="238449"/>
                      <a:pt x="1418981" y="333004"/>
                    </a:cubicBezTo>
                    <a:cubicBezTo>
                      <a:pt x="1418049" y="341861"/>
                      <a:pt x="1415060" y="350393"/>
                      <a:pt x="1412501" y="358923"/>
                    </a:cubicBezTo>
                    <a:cubicBezTo>
                      <a:pt x="1408576" y="372007"/>
                      <a:pt x="1399543" y="397801"/>
                      <a:pt x="1399543" y="397801"/>
                    </a:cubicBezTo>
                    <a:cubicBezTo>
                      <a:pt x="1395223" y="428040"/>
                      <a:pt x="1396243" y="459539"/>
                      <a:pt x="1386584" y="488518"/>
                    </a:cubicBezTo>
                    <a:cubicBezTo>
                      <a:pt x="1382264" y="501477"/>
                      <a:pt x="1376304" y="514001"/>
                      <a:pt x="1373625" y="527396"/>
                    </a:cubicBezTo>
                    <a:cubicBezTo>
                      <a:pt x="1371465" y="538196"/>
                      <a:pt x="1370310" y="549246"/>
                      <a:pt x="1367146" y="559795"/>
                    </a:cubicBezTo>
                    <a:cubicBezTo>
                      <a:pt x="1363804" y="570936"/>
                      <a:pt x="1357865" y="581159"/>
                      <a:pt x="1354187" y="592194"/>
                    </a:cubicBezTo>
                    <a:cubicBezTo>
                      <a:pt x="1351371" y="600643"/>
                      <a:pt x="1349868" y="609473"/>
                      <a:pt x="1347708" y="618113"/>
                    </a:cubicBezTo>
                    <a:cubicBezTo>
                      <a:pt x="1349868" y="730428"/>
                      <a:pt x="1350445" y="842785"/>
                      <a:pt x="1354187" y="955059"/>
                    </a:cubicBezTo>
                    <a:cubicBezTo>
                      <a:pt x="1354250" y="956943"/>
                      <a:pt x="1358008" y="1012630"/>
                      <a:pt x="1367146" y="1026337"/>
                    </a:cubicBezTo>
                    <a:cubicBezTo>
                      <a:pt x="1372229" y="1033962"/>
                      <a:pt x="1380718" y="1038736"/>
                      <a:pt x="1386584" y="1045776"/>
                    </a:cubicBezTo>
                    <a:cubicBezTo>
                      <a:pt x="1431688" y="1099903"/>
                      <a:pt x="1362193" y="1027863"/>
                      <a:pt x="1418981" y="1084654"/>
                    </a:cubicBezTo>
                    <a:lnTo>
                      <a:pt x="1431939" y="1123533"/>
                    </a:lnTo>
                    <a:cubicBezTo>
                      <a:pt x="1434099" y="1130013"/>
                      <a:pt x="1436763" y="1136346"/>
                      <a:pt x="1438419" y="1142972"/>
                    </a:cubicBezTo>
                    <a:lnTo>
                      <a:pt x="1444898" y="1168891"/>
                    </a:lnTo>
                    <a:cubicBezTo>
                      <a:pt x="1442738" y="1199130"/>
                      <a:pt x="1446395" y="1230359"/>
                      <a:pt x="1438419" y="1259607"/>
                    </a:cubicBezTo>
                    <a:cubicBezTo>
                      <a:pt x="1436370" y="1267120"/>
                      <a:pt x="1432691" y="1243060"/>
                      <a:pt x="1425460" y="1240168"/>
                    </a:cubicBezTo>
                    <a:cubicBezTo>
                      <a:pt x="1419119" y="1237631"/>
                      <a:pt x="1412501" y="1244488"/>
                      <a:pt x="1406022" y="1246648"/>
                    </a:cubicBezTo>
                    <a:cubicBezTo>
                      <a:pt x="1387668" y="1301715"/>
                      <a:pt x="1413266" y="1234574"/>
                      <a:pt x="1386584" y="1279047"/>
                    </a:cubicBezTo>
                    <a:cubicBezTo>
                      <a:pt x="1383070" y="1284904"/>
                      <a:pt x="1382265" y="1292006"/>
                      <a:pt x="1380105" y="1298486"/>
                    </a:cubicBezTo>
                    <a:cubicBezTo>
                      <a:pt x="1382265" y="1324405"/>
                      <a:pt x="1381791" y="1350680"/>
                      <a:pt x="1386584" y="1376243"/>
                    </a:cubicBezTo>
                    <a:cubicBezTo>
                      <a:pt x="1388364" y="1385737"/>
                      <a:pt x="1396152" y="1393118"/>
                      <a:pt x="1399543" y="1402162"/>
                    </a:cubicBezTo>
                    <a:cubicBezTo>
                      <a:pt x="1402670" y="1410501"/>
                      <a:pt x="1403463" y="1419551"/>
                      <a:pt x="1406022" y="1428081"/>
                    </a:cubicBezTo>
                    <a:cubicBezTo>
                      <a:pt x="1409947" y="1441165"/>
                      <a:pt x="1414661" y="1454000"/>
                      <a:pt x="1418981" y="1466959"/>
                    </a:cubicBezTo>
                    <a:cubicBezTo>
                      <a:pt x="1421141" y="1473439"/>
                      <a:pt x="1432157" y="1487737"/>
                      <a:pt x="1425460" y="1486398"/>
                    </a:cubicBezTo>
                    <a:lnTo>
                      <a:pt x="1393063" y="1479919"/>
                    </a:lnTo>
                    <a:cubicBezTo>
                      <a:pt x="1390903" y="1471279"/>
                      <a:pt x="1390566" y="1461965"/>
                      <a:pt x="1386584" y="1454000"/>
                    </a:cubicBezTo>
                    <a:cubicBezTo>
                      <a:pt x="1383852" y="1448536"/>
                      <a:pt x="1377290" y="1445927"/>
                      <a:pt x="1373625" y="1441040"/>
                    </a:cubicBezTo>
                    <a:cubicBezTo>
                      <a:pt x="1364280" y="1428580"/>
                      <a:pt x="1352633" y="1416938"/>
                      <a:pt x="1347708" y="1402162"/>
                    </a:cubicBezTo>
                    <a:cubicBezTo>
                      <a:pt x="1338330" y="1374029"/>
                      <a:pt x="1346058" y="1387552"/>
                      <a:pt x="1321790" y="1363283"/>
                    </a:cubicBezTo>
                    <a:cubicBezTo>
                      <a:pt x="1319630" y="1268247"/>
                      <a:pt x="1321004" y="1173064"/>
                      <a:pt x="1315311" y="1078174"/>
                    </a:cubicBezTo>
                    <a:cubicBezTo>
                      <a:pt x="1314493" y="1064538"/>
                      <a:pt x="1306672" y="1052255"/>
                      <a:pt x="1302352" y="1039296"/>
                    </a:cubicBezTo>
                    <a:cubicBezTo>
                      <a:pt x="1300192" y="1032816"/>
                      <a:pt x="1297213" y="1026554"/>
                      <a:pt x="1295873" y="1019857"/>
                    </a:cubicBezTo>
                    <a:cubicBezTo>
                      <a:pt x="1293713" y="1009057"/>
                      <a:pt x="1293260" y="997770"/>
                      <a:pt x="1289393" y="987458"/>
                    </a:cubicBezTo>
                    <a:cubicBezTo>
                      <a:pt x="1286659" y="980166"/>
                      <a:pt x="1279917" y="974984"/>
                      <a:pt x="1276435" y="968019"/>
                    </a:cubicBezTo>
                    <a:cubicBezTo>
                      <a:pt x="1244738" y="904619"/>
                      <a:pt x="1280537" y="961213"/>
                      <a:pt x="1250517" y="916181"/>
                    </a:cubicBezTo>
                    <a:cubicBezTo>
                      <a:pt x="1243247" y="894370"/>
                      <a:pt x="1243891" y="893246"/>
                      <a:pt x="1231079" y="870823"/>
                    </a:cubicBezTo>
                    <a:cubicBezTo>
                      <a:pt x="1227216" y="864061"/>
                      <a:pt x="1221284" y="858500"/>
                      <a:pt x="1218121" y="851383"/>
                    </a:cubicBezTo>
                    <a:cubicBezTo>
                      <a:pt x="1212573" y="838900"/>
                      <a:pt x="1209482" y="825464"/>
                      <a:pt x="1205162" y="812505"/>
                    </a:cubicBezTo>
                    <a:cubicBezTo>
                      <a:pt x="1208722" y="796486"/>
                      <a:pt x="1225155" y="720122"/>
                      <a:pt x="1231079" y="702349"/>
                    </a:cubicBezTo>
                    <a:lnTo>
                      <a:pt x="1237559" y="682910"/>
                    </a:lnTo>
                    <a:cubicBezTo>
                      <a:pt x="1251619" y="570420"/>
                      <a:pt x="1233914" y="684538"/>
                      <a:pt x="1256997" y="592194"/>
                    </a:cubicBezTo>
                    <a:lnTo>
                      <a:pt x="1269955" y="540356"/>
                    </a:lnTo>
                    <a:cubicBezTo>
                      <a:pt x="1273227" y="471647"/>
                      <a:pt x="1268436" y="429802"/>
                      <a:pt x="1282914" y="371882"/>
                    </a:cubicBezTo>
                    <a:cubicBezTo>
                      <a:pt x="1284570" y="365256"/>
                      <a:pt x="1287233" y="358923"/>
                      <a:pt x="1289393" y="352443"/>
                    </a:cubicBezTo>
                    <a:cubicBezTo>
                      <a:pt x="1287233" y="326524"/>
                      <a:pt x="1298211" y="295721"/>
                      <a:pt x="1282914" y="274686"/>
                    </a:cubicBezTo>
                    <a:cubicBezTo>
                      <a:pt x="1273932" y="262335"/>
                      <a:pt x="1252534" y="278171"/>
                      <a:pt x="1237559" y="281166"/>
                    </a:cubicBezTo>
                    <a:cubicBezTo>
                      <a:pt x="1230862" y="282506"/>
                      <a:pt x="1224230" y="284592"/>
                      <a:pt x="1218121" y="287646"/>
                    </a:cubicBezTo>
                    <a:cubicBezTo>
                      <a:pt x="1197017" y="298198"/>
                      <a:pt x="1197745" y="306752"/>
                      <a:pt x="1172765" y="313565"/>
                    </a:cubicBezTo>
                    <a:cubicBezTo>
                      <a:pt x="1158031" y="317584"/>
                      <a:pt x="1142528" y="317884"/>
                      <a:pt x="1127409" y="320044"/>
                    </a:cubicBezTo>
                    <a:cubicBezTo>
                      <a:pt x="1099332" y="317884"/>
                      <a:pt x="1070909" y="318459"/>
                      <a:pt x="1043178" y="313565"/>
                    </a:cubicBezTo>
                    <a:cubicBezTo>
                      <a:pt x="1033666" y="311886"/>
                      <a:pt x="1026138" y="304410"/>
                      <a:pt x="1017260" y="300605"/>
                    </a:cubicBezTo>
                    <a:cubicBezTo>
                      <a:pt x="1010982" y="297914"/>
                      <a:pt x="1004301" y="296285"/>
                      <a:pt x="997822" y="294125"/>
                    </a:cubicBezTo>
                    <a:cubicBezTo>
                      <a:pt x="941023" y="237323"/>
                      <a:pt x="1013079" y="306841"/>
                      <a:pt x="958946" y="261727"/>
                    </a:cubicBezTo>
                    <a:cubicBezTo>
                      <a:pt x="951907" y="255860"/>
                      <a:pt x="947850" y="246079"/>
                      <a:pt x="939508" y="242287"/>
                    </a:cubicBezTo>
                    <a:cubicBezTo>
                      <a:pt x="923294" y="234917"/>
                      <a:pt x="904569" y="234961"/>
                      <a:pt x="887673" y="229328"/>
                    </a:cubicBezTo>
                    <a:cubicBezTo>
                      <a:pt x="822377" y="207561"/>
                      <a:pt x="923638" y="240765"/>
                      <a:pt x="842317" y="216368"/>
                    </a:cubicBezTo>
                    <a:cubicBezTo>
                      <a:pt x="829233" y="212443"/>
                      <a:pt x="814806" y="210987"/>
                      <a:pt x="803441" y="203409"/>
                    </a:cubicBezTo>
                    <a:cubicBezTo>
                      <a:pt x="778320" y="186660"/>
                      <a:pt x="791391" y="192911"/>
                      <a:pt x="764565" y="183970"/>
                    </a:cubicBezTo>
                    <a:cubicBezTo>
                      <a:pt x="740946" y="148538"/>
                      <a:pt x="765148" y="177879"/>
                      <a:pt x="725689" y="151571"/>
                    </a:cubicBezTo>
                    <a:cubicBezTo>
                      <a:pt x="686056" y="125147"/>
                      <a:pt x="743101" y="153837"/>
                      <a:pt x="699772" y="119172"/>
                    </a:cubicBezTo>
                    <a:cubicBezTo>
                      <a:pt x="694439" y="114905"/>
                      <a:pt x="686813" y="114852"/>
                      <a:pt x="680333" y="112692"/>
                    </a:cubicBezTo>
                    <a:cubicBezTo>
                      <a:pt x="667374" y="114852"/>
                      <a:pt x="653758" y="114559"/>
                      <a:pt x="641457" y="119172"/>
                    </a:cubicBezTo>
                    <a:cubicBezTo>
                      <a:pt x="635737" y="121317"/>
                      <a:pt x="633582" y="128743"/>
                      <a:pt x="628499" y="132132"/>
                    </a:cubicBezTo>
                    <a:cubicBezTo>
                      <a:pt x="620462" y="137490"/>
                      <a:pt x="611625" y="141699"/>
                      <a:pt x="602581" y="145091"/>
                    </a:cubicBezTo>
                    <a:cubicBezTo>
                      <a:pt x="592121" y="149014"/>
                      <a:pt x="553067" y="156291"/>
                      <a:pt x="544267" y="158051"/>
                    </a:cubicBezTo>
                    <a:cubicBezTo>
                      <a:pt x="492432" y="155891"/>
                      <a:pt x="440500" y="155404"/>
                      <a:pt x="388762" y="151571"/>
                    </a:cubicBezTo>
                    <a:cubicBezTo>
                      <a:pt x="363696" y="149714"/>
                      <a:pt x="373001" y="140801"/>
                      <a:pt x="349886" y="132132"/>
                    </a:cubicBezTo>
                    <a:cubicBezTo>
                      <a:pt x="322065" y="121698"/>
                      <a:pt x="305648" y="130716"/>
                      <a:pt x="278613" y="112692"/>
                    </a:cubicBezTo>
                    <a:cubicBezTo>
                      <a:pt x="272134" y="108372"/>
                      <a:pt x="266291" y="102896"/>
                      <a:pt x="259175" y="99733"/>
                    </a:cubicBezTo>
                    <a:cubicBezTo>
                      <a:pt x="221744" y="83097"/>
                      <a:pt x="209637" y="87539"/>
                      <a:pt x="168464" y="73814"/>
                    </a:cubicBezTo>
                    <a:cubicBezTo>
                      <a:pt x="155505" y="69494"/>
                      <a:pt x="143142" y="62549"/>
                      <a:pt x="129588" y="60855"/>
                    </a:cubicBezTo>
                    <a:lnTo>
                      <a:pt x="77753" y="54375"/>
                    </a:lnTo>
                    <a:cubicBezTo>
                      <a:pt x="63816" y="52384"/>
                      <a:pt x="34872" y="49132"/>
                      <a:pt x="19438" y="41415"/>
                    </a:cubicBezTo>
                    <a:cubicBezTo>
                      <a:pt x="12473" y="37932"/>
                      <a:pt x="6479" y="32776"/>
                      <a:pt x="0" y="28456"/>
                    </a:cubicBezTo>
                    <a:cubicBezTo>
                      <a:pt x="2160" y="21976"/>
                      <a:pt x="922" y="12987"/>
                      <a:pt x="6480" y="9017"/>
                    </a:cubicBezTo>
                    <a:cubicBezTo>
                      <a:pt x="26535" y="-5309"/>
                      <a:pt x="3241" y="1457"/>
                      <a:pt x="58315" y="2537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7" name="Freeform 196"/>
              <p:cNvSpPr/>
              <p:nvPr/>
            </p:nvSpPr>
            <p:spPr>
              <a:xfrm>
                <a:off x="7359120" y="3459865"/>
                <a:ext cx="843753" cy="240069"/>
              </a:xfrm>
              <a:custGeom>
                <a:avLst/>
                <a:gdLst>
                  <a:gd name="connsiteX0" fmla="*/ 79188 w 843753"/>
                  <a:gd name="connsiteY0" fmla="*/ 6799 h 240069"/>
                  <a:gd name="connsiteX1" fmla="*/ 267089 w 843753"/>
                  <a:gd name="connsiteY1" fmla="*/ 19758 h 240069"/>
                  <a:gd name="connsiteX2" fmla="*/ 312445 w 843753"/>
                  <a:gd name="connsiteY2" fmla="*/ 32717 h 240069"/>
                  <a:gd name="connsiteX3" fmla="*/ 364280 w 843753"/>
                  <a:gd name="connsiteY3" fmla="*/ 45677 h 240069"/>
                  <a:gd name="connsiteX4" fmla="*/ 409635 w 843753"/>
                  <a:gd name="connsiteY4" fmla="*/ 71596 h 240069"/>
                  <a:gd name="connsiteX5" fmla="*/ 435553 w 843753"/>
                  <a:gd name="connsiteY5" fmla="*/ 91035 h 240069"/>
                  <a:gd name="connsiteX6" fmla="*/ 467950 w 843753"/>
                  <a:gd name="connsiteY6" fmla="*/ 97515 h 240069"/>
                  <a:gd name="connsiteX7" fmla="*/ 500346 w 843753"/>
                  <a:gd name="connsiteY7" fmla="*/ 110474 h 240069"/>
                  <a:gd name="connsiteX8" fmla="*/ 519785 w 843753"/>
                  <a:gd name="connsiteY8" fmla="*/ 116954 h 240069"/>
                  <a:gd name="connsiteX9" fmla="*/ 552181 w 843753"/>
                  <a:gd name="connsiteY9" fmla="*/ 129914 h 240069"/>
                  <a:gd name="connsiteX10" fmla="*/ 701207 w 843753"/>
                  <a:gd name="connsiteY10" fmla="*/ 136393 h 240069"/>
                  <a:gd name="connsiteX11" fmla="*/ 830794 w 843753"/>
                  <a:gd name="connsiteY11" fmla="*/ 142873 h 240069"/>
                  <a:gd name="connsiteX12" fmla="*/ 843753 w 843753"/>
                  <a:gd name="connsiteY12" fmla="*/ 155833 h 240069"/>
                  <a:gd name="connsiteX13" fmla="*/ 791918 w 843753"/>
                  <a:gd name="connsiteY13" fmla="*/ 188231 h 240069"/>
                  <a:gd name="connsiteX14" fmla="*/ 772480 w 843753"/>
                  <a:gd name="connsiteY14" fmla="*/ 194711 h 240069"/>
                  <a:gd name="connsiteX15" fmla="*/ 753042 w 843753"/>
                  <a:gd name="connsiteY15" fmla="*/ 207671 h 240069"/>
                  <a:gd name="connsiteX16" fmla="*/ 701207 w 843753"/>
                  <a:gd name="connsiteY16" fmla="*/ 220630 h 240069"/>
                  <a:gd name="connsiteX17" fmla="*/ 655851 w 843753"/>
                  <a:gd name="connsiteY17" fmla="*/ 233590 h 240069"/>
                  <a:gd name="connsiteX18" fmla="*/ 616975 w 843753"/>
                  <a:gd name="connsiteY18" fmla="*/ 240069 h 240069"/>
                  <a:gd name="connsiteX19" fmla="*/ 493867 w 843753"/>
                  <a:gd name="connsiteY19" fmla="*/ 233590 h 240069"/>
                  <a:gd name="connsiteX20" fmla="*/ 474429 w 843753"/>
                  <a:gd name="connsiteY20" fmla="*/ 220630 h 240069"/>
                  <a:gd name="connsiteX21" fmla="*/ 454991 w 843753"/>
                  <a:gd name="connsiteY21" fmla="*/ 214150 h 240069"/>
                  <a:gd name="connsiteX22" fmla="*/ 422594 w 843753"/>
                  <a:gd name="connsiteY22" fmla="*/ 188231 h 240069"/>
                  <a:gd name="connsiteX23" fmla="*/ 403156 w 843753"/>
                  <a:gd name="connsiteY23" fmla="*/ 175272 h 240069"/>
                  <a:gd name="connsiteX24" fmla="*/ 390197 w 843753"/>
                  <a:gd name="connsiteY24" fmla="*/ 162312 h 240069"/>
                  <a:gd name="connsiteX25" fmla="*/ 351321 w 843753"/>
                  <a:gd name="connsiteY25" fmla="*/ 136393 h 240069"/>
                  <a:gd name="connsiteX26" fmla="*/ 331883 w 843753"/>
                  <a:gd name="connsiteY26" fmla="*/ 123434 h 240069"/>
                  <a:gd name="connsiteX27" fmla="*/ 305966 w 843753"/>
                  <a:gd name="connsiteY27" fmla="*/ 116954 h 240069"/>
                  <a:gd name="connsiteX28" fmla="*/ 267089 w 843753"/>
                  <a:gd name="connsiteY28" fmla="*/ 103995 h 240069"/>
                  <a:gd name="connsiteX29" fmla="*/ 247651 w 843753"/>
                  <a:gd name="connsiteY29" fmla="*/ 97515 h 240069"/>
                  <a:gd name="connsiteX30" fmla="*/ 202296 w 843753"/>
                  <a:gd name="connsiteY30" fmla="*/ 84555 h 240069"/>
                  <a:gd name="connsiteX31" fmla="*/ 143982 w 843753"/>
                  <a:gd name="connsiteY31" fmla="*/ 71596 h 240069"/>
                  <a:gd name="connsiteX32" fmla="*/ 118064 w 843753"/>
                  <a:gd name="connsiteY32" fmla="*/ 65116 h 240069"/>
                  <a:gd name="connsiteX33" fmla="*/ 46791 w 843753"/>
                  <a:gd name="connsiteY33" fmla="*/ 58636 h 240069"/>
                  <a:gd name="connsiteX34" fmla="*/ 20874 w 843753"/>
                  <a:gd name="connsiteY34" fmla="*/ 52157 h 240069"/>
                  <a:gd name="connsiteX35" fmla="*/ 1436 w 843753"/>
                  <a:gd name="connsiteY35" fmla="*/ 45677 h 240069"/>
                  <a:gd name="connsiteX36" fmla="*/ 7915 w 843753"/>
                  <a:gd name="connsiteY36" fmla="*/ 6799 h 240069"/>
                  <a:gd name="connsiteX37" fmla="*/ 27353 w 843753"/>
                  <a:gd name="connsiteY37" fmla="*/ 319 h 240069"/>
                  <a:gd name="connsiteX38" fmla="*/ 79188 w 843753"/>
                  <a:gd name="connsiteY38" fmla="*/ 6799 h 240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843753" h="240069">
                    <a:moveTo>
                      <a:pt x="79188" y="6799"/>
                    </a:moveTo>
                    <a:cubicBezTo>
                      <a:pt x="119144" y="10039"/>
                      <a:pt x="196393" y="476"/>
                      <a:pt x="267089" y="19758"/>
                    </a:cubicBezTo>
                    <a:cubicBezTo>
                      <a:pt x="282259" y="23895"/>
                      <a:pt x="297252" y="28665"/>
                      <a:pt x="312445" y="32717"/>
                    </a:cubicBezTo>
                    <a:cubicBezTo>
                      <a:pt x="329654" y="37306"/>
                      <a:pt x="364280" y="45677"/>
                      <a:pt x="364280" y="45677"/>
                    </a:cubicBezTo>
                    <a:cubicBezTo>
                      <a:pt x="458229" y="116143"/>
                      <a:pt x="340381" y="32020"/>
                      <a:pt x="409635" y="71596"/>
                    </a:cubicBezTo>
                    <a:cubicBezTo>
                      <a:pt x="419011" y="76954"/>
                      <a:pt x="425685" y="86649"/>
                      <a:pt x="435553" y="91035"/>
                    </a:cubicBezTo>
                    <a:cubicBezTo>
                      <a:pt x="445617" y="95508"/>
                      <a:pt x="457402" y="94350"/>
                      <a:pt x="467950" y="97515"/>
                    </a:cubicBezTo>
                    <a:cubicBezTo>
                      <a:pt x="479090" y="100857"/>
                      <a:pt x="489456" y="106390"/>
                      <a:pt x="500346" y="110474"/>
                    </a:cubicBezTo>
                    <a:cubicBezTo>
                      <a:pt x="506741" y="112872"/>
                      <a:pt x="513390" y="114556"/>
                      <a:pt x="519785" y="116954"/>
                    </a:cubicBezTo>
                    <a:cubicBezTo>
                      <a:pt x="530675" y="121038"/>
                      <a:pt x="540616" y="128675"/>
                      <a:pt x="552181" y="129914"/>
                    </a:cubicBezTo>
                    <a:cubicBezTo>
                      <a:pt x="601620" y="135211"/>
                      <a:pt x="651538" y="134083"/>
                      <a:pt x="701207" y="136393"/>
                    </a:cubicBezTo>
                    <a:lnTo>
                      <a:pt x="830794" y="142873"/>
                    </a:lnTo>
                    <a:cubicBezTo>
                      <a:pt x="835114" y="147193"/>
                      <a:pt x="843753" y="149724"/>
                      <a:pt x="843753" y="155833"/>
                    </a:cubicBezTo>
                    <a:cubicBezTo>
                      <a:pt x="843753" y="179792"/>
                      <a:pt x="802161" y="184816"/>
                      <a:pt x="791918" y="188231"/>
                    </a:cubicBezTo>
                    <a:cubicBezTo>
                      <a:pt x="785439" y="190391"/>
                      <a:pt x="778163" y="190922"/>
                      <a:pt x="772480" y="194711"/>
                    </a:cubicBezTo>
                    <a:cubicBezTo>
                      <a:pt x="766001" y="199031"/>
                      <a:pt x="760361" y="205010"/>
                      <a:pt x="753042" y="207671"/>
                    </a:cubicBezTo>
                    <a:cubicBezTo>
                      <a:pt x="736304" y="213758"/>
                      <a:pt x="718103" y="214997"/>
                      <a:pt x="701207" y="220630"/>
                    </a:cubicBezTo>
                    <a:cubicBezTo>
                      <a:pt x="682681" y="226806"/>
                      <a:pt x="676190" y="229522"/>
                      <a:pt x="655851" y="233590"/>
                    </a:cubicBezTo>
                    <a:cubicBezTo>
                      <a:pt x="642969" y="236166"/>
                      <a:pt x="629934" y="237909"/>
                      <a:pt x="616975" y="240069"/>
                    </a:cubicBezTo>
                    <a:cubicBezTo>
                      <a:pt x="575939" y="237909"/>
                      <a:pt x="534583" y="239142"/>
                      <a:pt x="493867" y="233590"/>
                    </a:cubicBezTo>
                    <a:cubicBezTo>
                      <a:pt x="486151" y="232538"/>
                      <a:pt x="481394" y="224113"/>
                      <a:pt x="474429" y="220630"/>
                    </a:cubicBezTo>
                    <a:cubicBezTo>
                      <a:pt x="468320" y="217575"/>
                      <a:pt x="461100" y="217205"/>
                      <a:pt x="454991" y="214150"/>
                    </a:cubicBezTo>
                    <a:cubicBezTo>
                      <a:pt x="428398" y="200853"/>
                      <a:pt x="442685" y="204304"/>
                      <a:pt x="422594" y="188231"/>
                    </a:cubicBezTo>
                    <a:cubicBezTo>
                      <a:pt x="416513" y="183366"/>
                      <a:pt x="409237" y="180137"/>
                      <a:pt x="403156" y="175272"/>
                    </a:cubicBezTo>
                    <a:cubicBezTo>
                      <a:pt x="398386" y="171456"/>
                      <a:pt x="395084" y="165978"/>
                      <a:pt x="390197" y="162312"/>
                    </a:cubicBezTo>
                    <a:cubicBezTo>
                      <a:pt x="377738" y="152967"/>
                      <a:pt x="364280" y="145033"/>
                      <a:pt x="351321" y="136393"/>
                    </a:cubicBezTo>
                    <a:cubicBezTo>
                      <a:pt x="344842" y="132073"/>
                      <a:pt x="339438" y="125323"/>
                      <a:pt x="331883" y="123434"/>
                    </a:cubicBezTo>
                    <a:cubicBezTo>
                      <a:pt x="323244" y="121274"/>
                      <a:pt x="314495" y="119513"/>
                      <a:pt x="305966" y="116954"/>
                    </a:cubicBezTo>
                    <a:cubicBezTo>
                      <a:pt x="292882" y="113029"/>
                      <a:pt x="280048" y="108315"/>
                      <a:pt x="267089" y="103995"/>
                    </a:cubicBezTo>
                    <a:cubicBezTo>
                      <a:pt x="260610" y="101835"/>
                      <a:pt x="254277" y="99172"/>
                      <a:pt x="247651" y="97515"/>
                    </a:cubicBezTo>
                    <a:cubicBezTo>
                      <a:pt x="166564" y="77241"/>
                      <a:pt x="267414" y="103160"/>
                      <a:pt x="202296" y="84555"/>
                    </a:cubicBezTo>
                    <a:cubicBezTo>
                      <a:pt x="174659" y="76659"/>
                      <a:pt x="174024" y="78273"/>
                      <a:pt x="143982" y="71596"/>
                    </a:cubicBezTo>
                    <a:cubicBezTo>
                      <a:pt x="135289" y="69664"/>
                      <a:pt x="126891" y="66293"/>
                      <a:pt x="118064" y="65116"/>
                    </a:cubicBezTo>
                    <a:cubicBezTo>
                      <a:pt x="94418" y="61963"/>
                      <a:pt x="70549" y="60796"/>
                      <a:pt x="46791" y="58636"/>
                    </a:cubicBezTo>
                    <a:cubicBezTo>
                      <a:pt x="38152" y="56476"/>
                      <a:pt x="29436" y="54603"/>
                      <a:pt x="20874" y="52157"/>
                    </a:cubicBezTo>
                    <a:cubicBezTo>
                      <a:pt x="14307" y="50281"/>
                      <a:pt x="3312" y="52244"/>
                      <a:pt x="1436" y="45677"/>
                    </a:cubicBezTo>
                    <a:cubicBezTo>
                      <a:pt x="-2173" y="33044"/>
                      <a:pt x="1397" y="18206"/>
                      <a:pt x="7915" y="6799"/>
                    </a:cubicBezTo>
                    <a:cubicBezTo>
                      <a:pt x="11303" y="869"/>
                      <a:pt x="20547" y="886"/>
                      <a:pt x="27353" y="319"/>
                    </a:cubicBezTo>
                    <a:cubicBezTo>
                      <a:pt x="46724" y="-1295"/>
                      <a:pt x="39232" y="3559"/>
                      <a:pt x="79188" y="6799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Freeform 197"/>
              <p:cNvSpPr/>
              <p:nvPr/>
            </p:nvSpPr>
            <p:spPr>
              <a:xfrm>
                <a:off x="8234756" y="3628381"/>
                <a:ext cx="523530" cy="525135"/>
              </a:xfrm>
              <a:custGeom>
                <a:avLst/>
                <a:gdLst>
                  <a:gd name="connsiteX0" fmla="*/ 26431 w 523530"/>
                  <a:gd name="connsiteY0" fmla="*/ 276 h 525135"/>
                  <a:gd name="connsiteX1" fmla="*/ 175456 w 523530"/>
                  <a:gd name="connsiteY1" fmla="*/ 6756 h 525135"/>
                  <a:gd name="connsiteX2" fmla="*/ 201374 w 523530"/>
                  <a:gd name="connsiteY2" fmla="*/ 19715 h 525135"/>
                  <a:gd name="connsiteX3" fmla="*/ 220812 w 523530"/>
                  <a:gd name="connsiteY3" fmla="*/ 26195 h 525135"/>
                  <a:gd name="connsiteX4" fmla="*/ 253209 w 523530"/>
                  <a:gd name="connsiteY4" fmla="*/ 58594 h 525135"/>
                  <a:gd name="connsiteX5" fmla="*/ 272647 w 523530"/>
                  <a:gd name="connsiteY5" fmla="*/ 84513 h 525135"/>
                  <a:gd name="connsiteX6" fmla="*/ 330961 w 523530"/>
                  <a:gd name="connsiteY6" fmla="*/ 116912 h 525135"/>
                  <a:gd name="connsiteX7" fmla="*/ 389275 w 523530"/>
                  <a:gd name="connsiteY7" fmla="*/ 149310 h 525135"/>
                  <a:gd name="connsiteX8" fmla="*/ 486466 w 523530"/>
                  <a:gd name="connsiteY8" fmla="*/ 142831 h 525135"/>
                  <a:gd name="connsiteX9" fmla="*/ 512383 w 523530"/>
                  <a:gd name="connsiteY9" fmla="*/ 149310 h 525135"/>
                  <a:gd name="connsiteX10" fmla="*/ 505904 w 523530"/>
                  <a:gd name="connsiteY10" fmla="*/ 252986 h 525135"/>
                  <a:gd name="connsiteX11" fmla="*/ 479986 w 523530"/>
                  <a:gd name="connsiteY11" fmla="*/ 505696 h 525135"/>
                  <a:gd name="connsiteX12" fmla="*/ 447589 w 523530"/>
                  <a:gd name="connsiteY12" fmla="*/ 525135 h 525135"/>
                  <a:gd name="connsiteX13" fmla="*/ 389275 w 523530"/>
                  <a:gd name="connsiteY13" fmla="*/ 512176 h 525135"/>
                  <a:gd name="connsiteX14" fmla="*/ 356878 w 523530"/>
                  <a:gd name="connsiteY14" fmla="*/ 492737 h 525135"/>
                  <a:gd name="connsiteX15" fmla="*/ 343920 w 523530"/>
                  <a:gd name="connsiteY15" fmla="*/ 479777 h 525135"/>
                  <a:gd name="connsiteX16" fmla="*/ 343920 w 523530"/>
                  <a:gd name="connsiteY16" fmla="*/ 402020 h 525135"/>
                  <a:gd name="connsiteX17" fmla="*/ 376316 w 523530"/>
                  <a:gd name="connsiteY17" fmla="*/ 324263 h 525135"/>
                  <a:gd name="connsiteX18" fmla="*/ 382796 w 523530"/>
                  <a:gd name="connsiteY18" fmla="*/ 298344 h 525135"/>
                  <a:gd name="connsiteX19" fmla="*/ 376316 w 523530"/>
                  <a:gd name="connsiteY19" fmla="*/ 246506 h 525135"/>
                  <a:gd name="connsiteX20" fmla="*/ 356878 w 523530"/>
                  <a:gd name="connsiteY20" fmla="*/ 233547 h 525135"/>
                  <a:gd name="connsiteX21" fmla="*/ 318002 w 523530"/>
                  <a:gd name="connsiteY21" fmla="*/ 220587 h 525135"/>
                  <a:gd name="connsiteX22" fmla="*/ 272647 w 523530"/>
                  <a:gd name="connsiteY22" fmla="*/ 201148 h 525135"/>
                  <a:gd name="connsiteX23" fmla="*/ 253209 w 523530"/>
                  <a:gd name="connsiteY23" fmla="*/ 188189 h 525135"/>
                  <a:gd name="connsiteX24" fmla="*/ 233770 w 523530"/>
                  <a:gd name="connsiteY24" fmla="*/ 181709 h 525135"/>
                  <a:gd name="connsiteX25" fmla="*/ 207853 w 523530"/>
                  <a:gd name="connsiteY25" fmla="*/ 129871 h 525135"/>
                  <a:gd name="connsiteX26" fmla="*/ 194894 w 523530"/>
                  <a:gd name="connsiteY26" fmla="*/ 110432 h 525135"/>
                  <a:gd name="connsiteX27" fmla="*/ 188415 w 523530"/>
                  <a:gd name="connsiteY27" fmla="*/ 90993 h 525135"/>
                  <a:gd name="connsiteX28" fmla="*/ 175456 w 523530"/>
                  <a:gd name="connsiteY28" fmla="*/ 78033 h 525135"/>
                  <a:gd name="connsiteX29" fmla="*/ 156018 w 523530"/>
                  <a:gd name="connsiteY29" fmla="*/ 65074 h 525135"/>
                  <a:gd name="connsiteX30" fmla="*/ 91225 w 523530"/>
                  <a:gd name="connsiteY30" fmla="*/ 52114 h 525135"/>
                  <a:gd name="connsiteX31" fmla="*/ 39390 w 523530"/>
                  <a:gd name="connsiteY31" fmla="*/ 39155 h 525135"/>
                  <a:gd name="connsiteX32" fmla="*/ 19952 w 523530"/>
                  <a:gd name="connsiteY32" fmla="*/ 26195 h 525135"/>
                  <a:gd name="connsiteX33" fmla="*/ 19952 w 523530"/>
                  <a:gd name="connsiteY33" fmla="*/ 13236 h 525135"/>
                  <a:gd name="connsiteX34" fmla="*/ 26431 w 523530"/>
                  <a:gd name="connsiteY34" fmla="*/ 276 h 525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23530" h="525135">
                    <a:moveTo>
                      <a:pt x="26431" y="276"/>
                    </a:moveTo>
                    <a:cubicBezTo>
                      <a:pt x="52348" y="-804"/>
                      <a:pt x="126038" y="1265"/>
                      <a:pt x="175456" y="6756"/>
                    </a:cubicBezTo>
                    <a:cubicBezTo>
                      <a:pt x="185056" y="7823"/>
                      <a:pt x="192496" y="15910"/>
                      <a:pt x="201374" y="19715"/>
                    </a:cubicBezTo>
                    <a:cubicBezTo>
                      <a:pt x="207652" y="22406"/>
                      <a:pt x="214333" y="24035"/>
                      <a:pt x="220812" y="26195"/>
                    </a:cubicBezTo>
                    <a:cubicBezTo>
                      <a:pt x="231611" y="36995"/>
                      <a:pt x="244046" y="46376"/>
                      <a:pt x="253209" y="58594"/>
                    </a:cubicBezTo>
                    <a:cubicBezTo>
                      <a:pt x="259688" y="67234"/>
                      <a:pt x="264576" y="77338"/>
                      <a:pt x="272647" y="84513"/>
                    </a:cubicBezTo>
                    <a:cubicBezTo>
                      <a:pt x="339511" y="143951"/>
                      <a:pt x="286966" y="92469"/>
                      <a:pt x="330961" y="116912"/>
                    </a:cubicBezTo>
                    <a:cubicBezTo>
                      <a:pt x="397794" y="154044"/>
                      <a:pt x="345294" y="134650"/>
                      <a:pt x="389275" y="149310"/>
                    </a:cubicBezTo>
                    <a:cubicBezTo>
                      <a:pt x="421672" y="147150"/>
                      <a:pt x="453997" y="142831"/>
                      <a:pt x="486466" y="142831"/>
                    </a:cubicBezTo>
                    <a:cubicBezTo>
                      <a:pt x="495371" y="142831"/>
                      <a:pt x="510836" y="140541"/>
                      <a:pt x="512383" y="149310"/>
                    </a:cubicBezTo>
                    <a:cubicBezTo>
                      <a:pt x="518400" y="183409"/>
                      <a:pt x="508064" y="218427"/>
                      <a:pt x="505904" y="252986"/>
                    </a:cubicBezTo>
                    <a:cubicBezTo>
                      <a:pt x="495962" y="620829"/>
                      <a:pt x="566259" y="436671"/>
                      <a:pt x="479986" y="505696"/>
                    </a:cubicBezTo>
                    <a:cubicBezTo>
                      <a:pt x="454574" y="526027"/>
                      <a:pt x="481348" y="513883"/>
                      <a:pt x="447589" y="525135"/>
                    </a:cubicBezTo>
                    <a:cubicBezTo>
                      <a:pt x="439735" y="523826"/>
                      <a:pt x="401546" y="519539"/>
                      <a:pt x="389275" y="512176"/>
                    </a:cubicBezTo>
                    <a:cubicBezTo>
                      <a:pt x="344810" y="485495"/>
                      <a:pt x="411935" y="511088"/>
                      <a:pt x="356878" y="492737"/>
                    </a:cubicBezTo>
                    <a:cubicBezTo>
                      <a:pt x="352559" y="488417"/>
                      <a:pt x="347063" y="485015"/>
                      <a:pt x="343920" y="479777"/>
                    </a:cubicBezTo>
                    <a:cubicBezTo>
                      <a:pt x="329960" y="456509"/>
                      <a:pt x="340392" y="424955"/>
                      <a:pt x="343920" y="402020"/>
                    </a:cubicBezTo>
                    <a:cubicBezTo>
                      <a:pt x="354946" y="330350"/>
                      <a:pt x="346717" y="442656"/>
                      <a:pt x="376316" y="324263"/>
                    </a:cubicBezTo>
                    <a:lnTo>
                      <a:pt x="382796" y="298344"/>
                    </a:lnTo>
                    <a:cubicBezTo>
                      <a:pt x="380636" y="281065"/>
                      <a:pt x="382783" y="262674"/>
                      <a:pt x="376316" y="246506"/>
                    </a:cubicBezTo>
                    <a:cubicBezTo>
                      <a:pt x="373424" y="239276"/>
                      <a:pt x="363994" y="236710"/>
                      <a:pt x="356878" y="233547"/>
                    </a:cubicBezTo>
                    <a:cubicBezTo>
                      <a:pt x="344396" y="227999"/>
                      <a:pt x="329368" y="228164"/>
                      <a:pt x="318002" y="220587"/>
                    </a:cubicBezTo>
                    <a:cubicBezTo>
                      <a:pt x="291155" y="202688"/>
                      <a:pt x="306119" y="209517"/>
                      <a:pt x="272647" y="201148"/>
                    </a:cubicBezTo>
                    <a:cubicBezTo>
                      <a:pt x="266168" y="196828"/>
                      <a:pt x="260174" y="191672"/>
                      <a:pt x="253209" y="188189"/>
                    </a:cubicBezTo>
                    <a:cubicBezTo>
                      <a:pt x="247100" y="185134"/>
                      <a:pt x="237963" y="187101"/>
                      <a:pt x="233770" y="181709"/>
                    </a:cubicBezTo>
                    <a:cubicBezTo>
                      <a:pt x="221910" y="166460"/>
                      <a:pt x="218569" y="145945"/>
                      <a:pt x="207853" y="129871"/>
                    </a:cubicBezTo>
                    <a:lnTo>
                      <a:pt x="194894" y="110432"/>
                    </a:lnTo>
                    <a:cubicBezTo>
                      <a:pt x="192734" y="103952"/>
                      <a:pt x="191929" y="96850"/>
                      <a:pt x="188415" y="90993"/>
                    </a:cubicBezTo>
                    <a:cubicBezTo>
                      <a:pt x="185272" y="85754"/>
                      <a:pt x="180226" y="81849"/>
                      <a:pt x="175456" y="78033"/>
                    </a:cubicBezTo>
                    <a:cubicBezTo>
                      <a:pt x="169375" y="73168"/>
                      <a:pt x="162983" y="68557"/>
                      <a:pt x="156018" y="65074"/>
                    </a:cubicBezTo>
                    <a:cubicBezTo>
                      <a:pt x="137389" y="55759"/>
                      <a:pt x="109137" y="55100"/>
                      <a:pt x="91225" y="52114"/>
                    </a:cubicBezTo>
                    <a:cubicBezTo>
                      <a:pt x="59952" y="46901"/>
                      <a:pt x="64426" y="47500"/>
                      <a:pt x="39390" y="39155"/>
                    </a:cubicBezTo>
                    <a:cubicBezTo>
                      <a:pt x="32911" y="34835"/>
                      <a:pt x="26917" y="29678"/>
                      <a:pt x="19952" y="26195"/>
                    </a:cubicBezTo>
                    <a:cubicBezTo>
                      <a:pt x="2673" y="17555"/>
                      <a:pt x="-14606" y="21875"/>
                      <a:pt x="19952" y="13236"/>
                    </a:cubicBezTo>
                    <a:cubicBezTo>
                      <a:pt x="22047" y="12712"/>
                      <a:pt x="514" y="1356"/>
                      <a:pt x="26431" y="276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" name="Freeform 198"/>
              <p:cNvSpPr/>
              <p:nvPr/>
            </p:nvSpPr>
            <p:spPr>
              <a:xfrm>
                <a:off x="6922417" y="3349180"/>
                <a:ext cx="574205" cy="130443"/>
              </a:xfrm>
              <a:custGeom>
                <a:avLst/>
                <a:gdLst>
                  <a:gd name="connsiteX0" fmla="*/ 496453 w 574205"/>
                  <a:gd name="connsiteY0" fmla="*/ 7328 h 130443"/>
                  <a:gd name="connsiteX1" fmla="*/ 276154 w 574205"/>
                  <a:gd name="connsiteY1" fmla="*/ 13808 h 130443"/>
                  <a:gd name="connsiteX2" fmla="*/ 107691 w 574205"/>
                  <a:gd name="connsiteY2" fmla="*/ 26767 h 130443"/>
                  <a:gd name="connsiteX3" fmla="*/ 94732 w 574205"/>
                  <a:gd name="connsiteY3" fmla="*/ 39727 h 130443"/>
                  <a:gd name="connsiteX4" fmla="*/ 81774 w 574205"/>
                  <a:gd name="connsiteY4" fmla="*/ 59166 h 130443"/>
                  <a:gd name="connsiteX5" fmla="*/ 42897 w 574205"/>
                  <a:gd name="connsiteY5" fmla="*/ 78605 h 130443"/>
                  <a:gd name="connsiteX6" fmla="*/ 29939 w 574205"/>
                  <a:gd name="connsiteY6" fmla="*/ 91565 h 130443"/>
                  <a:gd name="connsiteX7" fmla="*/ 4021 w 574205"/>
                  <a:gd name="connsiteY7" fmla="*/ 98044 h 130443"/>
                  <a:gd name="connsiteX8" fmla="*/ 29939 w 574205"/>
                  <a:gd name="connsiteY8" fmla="*/ 130443 h 130443"/>
                  <a:gd name="connsiteX9" fmla="*/ 127129 w 574205"/>
                  <a:gd name="connsiteY9" fmla="*/ 123963 h 130443"/>
                  <a:gd name="connsiteX10" fmla="*/ 146567 w 574205"/>
                  <a:gd name="connsiteY10" fmla="*/ 104524 h 130443"/>
                  <a:gd name="connsiteX11" fmla="*/ 166005 w 574205"/>
                  <a:gd name="connsiteY11" fmla="*/ 98044 h 130443"/>
                  <a:gd name="connsiteX12" fmla="*/ 204881 w 574205"/>
                  <a:gd name="connsiteY12" fmla="*/ 78605 h 130443"/>
                  <a:gd name="connsiteX13" fmla="*/ 282634 w 574205"/>
                  <a:gd name="connsiteY13" fmla="*/ 98044 h 130443"/>
                  <a:gd name="connsiteX14" fmla="*/ 321510 w 574205"/>
                  <a:gd name="connsiteY14" fmla="*/ 111004 h 130443"/>
                  <a:gd name="connsiteX15" fmla="*/ 373345 w 574205"/>
                  <a:gd name="connsiteY15" fmla="*/ 104524 h 130443"/>
                  <a:gd name="connsiteX16" fmla="*/ 412221 w 574205"/>
                  <a:gd name="connsiteY16" fmla="*/ 91565 h 130443"/>
                  <a:gd name="connsiteX17" fmla="*/ 489973 w 574205"/>
                  <a:gd name="connsiteY17" fmla="*/ 65646 h 130443"/>
                  <a:gd name="connsiteX18" fmla="*/ 509412 w 574205"/>
                  <a:gd name="connsiteY18" fmla="*/ 59166 h 130443"/>
                  <a:gd name="connsiteX19" fmla="*/ 528850 w 574205"/>
                  <a:gd name="connsiteY19" fmla="*/ 52686 h 130443"/>
                  <a:gd name="connsiteX20" fmla="*/ 574205 w 574205"/>
                  <a:gd name="connsiteY20" fmla="*/ 39727 h 130443"/>
                  <a:gd name="connsiteX21" fmla="*/ 541808 w 574205"/>
                  <a:gd name="connsiteY21" fmla="*/ 13808 h 130443"/>
                  <a:gd name="connsiteX22" fmla="*/ 528850 w 574205"/>
                  <a:gd name="connsiteY22" fmla="*/ 848 h 130443"/>
                  <a:gd name="connsiteX23" fmla="*/ 496453 w 574205"/>
                  <a:gd name="connsiteY23" fmla="*/ 7328 h 130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74205" h="130443">
                    <a:moveTo>
                      <a:pt x="496453" y="7328"/>
                    </a:moveTo>
                    <a:cubicBezTo>
                      <a:pt x="454337" y="9488"/>
                      <a:pt x="349574" y="11232"/>
                      <a:pt x="276154" y="13808"/>
                    </a:cubicBezTo>
                    <a:cubicBezTo>
                      <a:pt x="124688" y="19123"/>
                      <a:pt x="173697" y="4763"/>
                      <a:pt x="107691" y="26767"/>
                    </a:cubicBezTo>
                    <a:cubicBezTo>
                      <a:pt x="103371" y="31087"/>
                      <a:pt x="98548" y="34956"/>
                      <a:pt x="94732" y="39727"/>
                    </a:cubicBezTo>
                    <a:cubicBezTo>
                      <a:pt x="89868" y="45808"/>
                      <a:pt x="87280" y="53659"/>
                      <a:pt x="81774" y="59166"/>
                    </a:cubicBezTo>
                    <a:cubicBezTo>
                      <a:pt x="69214" y="71726"/>
                      <a:pt x="58706" y="73335"/>
                      <a:pt x="42897" y="78605"/>
                    </a:cubicBezTo>
                    <a:cubicBezTo>
                      <a:pt x="38578" y="82925"/>
                      <a:pt x="35403" y="88833"/>
                      <a:pt x="29939" y="91565"/>
                    </a:cubicBezTo>
                    <a:cubicBezTo>
                      <a:pt x="21974" y="95548"/>
                      <a:pt x="8603" y="90408"/>
                      <a:pt x="4021" y="98044"/>
                    </a:cubicBezTo>
                    <a:cubicBezTo>
                      <a:pt x="-10894" y="122904"/>
                      <a:pt x="19732" y="127040"/>
                      <a:pt x="29939" y="130443"/>
                    </a:cubicBezTo>
                    <a:cubicBezTo>
                      <a:pt x="62336" y="128283"/>
                      <a:pt x="95434" y="131007"/>
                      <a:pt x="127129" y="123963"/>
                    </a:cubicBezTo>
                    <a:cubicBezTo>
                      <a:pt x="136074" y="121975"/>
                      <a:pt x="138943" y="109607"/>
                      <a:pt x="146567" y="104524"/>
                    </a:cubicBezTo>
                    <a:cubicBezTo>
                      <a:pt x="152250" y="100735"/>
                      <a:pt x="159896" y="101099"/>
                      <a:pt x="166005" y="98044"/>
                    </a:cubicBezTo>
                    <a:cubicBezTo>
                      <a:pt x="216247" y="72922"/>
                      <a:pt x="156023" y="94893"/>
                      <a:pt x="204881" y="78605"/>
                    </a:cubicBezTo>
                    <a:cubicBezTo>
                      <a:pt x="330722" y="92589"/>
                      <a:pt x="223118" y="71591"/>
                      <a:pt x="282634" y="98044"/>
                    </a:cubicBezTo>
                    <a:cubicBezTo>
                      <a:pt x="295116" y="103592"/>
                      <a:pt x="321510" y="111004"/>
                      <a:pt x="321510" y="111004"/>
                    </a:cubicBezTo>
                    <a:cubicBezTo>
                      <a:pt x="338788" y="108844"/>
                      <a:pt x="356319" y="108173"/>
                      <a:pt x="373345" y="104524"/>
                    </a:cubicBezTo>
                    <a:cubicBezTo>
                      <a:pt x="386701" y="101662"/>
                      <a:pt x="399262" y="95885"/>
                      <a:pt x="412221" y="91565"/>
                    </a:cubicBezTo>
                    <a:lnTo>
                      <a:pt x="489973" y="65646"/>
                    </a:lnTo>
                    <a:lnTo>
                      <a:pt x="509412" y="59166"/>
                    </a:lnTo>
                    <a:cubicBezTo>
                      <a:pt x="515891" y="57006"/>
                      <a:pt x="522224" y="54343"/>
                      <a:pt x="528850" y="52686"/>
                    </a:cubicBezTo>
                    <a:cubicBezTo>
                      <a:pt x="561393" y="44549"/>
                      <a:pt x="546319" y="49022"/>
                      <a:pt x="574205" y="39727"/>
                    </a:cubicBezTo>
                    <a:cubicBezTo>
                      <a:pt x="548393" y="1006"/>
                      <a:pt x="576584" y="34675"/>
                      <a:pt x="541808" y="13808"/>
                    </a:cubicBezTo>
                    <a:cubicBezTo>
                      <a:pt x="536570" y="10665"/>
                      <a:pt x="534840" y="2046"/>
                      <a:pt x="528850" y="848"/>
                    </a:cubicBezTo>
                    <a:cubicBezTo>
                      <a:pt x="511907" y="-2541"/>
                      <a:pt x="538569" y="5168"/>
                      <a:pt x="496453" y="7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0" name="Freeform 199"/>
              <p:cNvSpPr/>
              <p:nvPr/>
            </p:nvSpPr>
            <p:spPr>
              <a:xfrm>
                <a:off x="8034351" y="3058440"/>
                <a:ext cx="999299" cy="278719"/>
              </a:xfrm>
              <a:custGeom>
                <a:avLst/>
                <a:gdLst>
                  <a:gd name="connsiteX0" fmla="*/ 213877 w 999299"/>
                  <a:gd name="connsiteY0" fmla="*/ 129594 h 278719"/>
                  <a:gd name="connsiteX1" fmla="*/ 764623 w 999299"/>
                  <a:gd name="connsiteY1" fmla="*/ 123115 h 278719"/>
                  <a:gd name="connsiteX2" fmla="*/ 790540 w 999299"/>
                  <a:gd name="connsiteY2" fmla="*/ 116635 h 278719"/>
                  <a:gd name="connsiteX3" fmla="*/ 829417 w 999299"/>
                  <a:gd name="connsiteY3" fmla="*/ 103676 h 278719"/>
                  <a:gd name="connsiteX4" fmla="*/ 874772 w 999299"/>
                  <a:gd name="connsiteY4" fmla="*/ 58317 h 278719"/>
                  <a:gd name="connsiteX5" fmla="*/ 894210 w 999299"/>
                  <a:gd name="connsiteY5" fmla="*/ 38878 h 278719"/>
                  <a:gd name="connsiteX6" fmla="*/ 920128 w 999299"/>
                  <a:gd name="connsiteY6" fmla="*/ 6479 h 278719"/>
                  <a:gd name="connsiteX7" fmla="*/ 939566 w 999299"/>
                  <a:gd name="connsiteY7" fmla="*/ 0 h 278719"/>
                  <a:gd name="connsiteX8" fmla="*/ 965483 w 999299"/>
                  <a:gd name="connsiteY8" fmla="*/ 6479 h 278719"/>
                  <a:gd name="connsiteX9" fmla="*/ 978442 w 999299"/>
                  <a:gd name="connsiteY9" fmla="*/ 45358 h 278719"/>
                  <a:gd name="connsiteX10" fmla="*/ 939566 w 999299"/>
                  <a:gd name="connsiteY10" fmla="*/ 272149 h 278719"/>
                  <a:gd name="connsiteX11" fmla="*/ 920128 w 999299"/>
                  <a:gd name="connsiteY11" fmla="*/ 259189 h 278719"/>
                  <a:gd name="connsiteX12" fmla="*/ 907169 w 999299"/>
                  <a:gd name="connsiteY12" fmla="*/ 239750 h 278719"/>
                  <a:gd name="connsiteX13" fmla="*/ 881251 w 999299"/>
                  <a:gd name="connsiteY13" fmla="*/ 233270 h 278719"/>
                  <a:gd name="connsiteX14" fmla="*/ 822937 w 999299"/>
                  <a:gd name="connsiteY14" fmla="*/ 207351 h 278719"/>
                  <a:gd name="connsiteX15" fmla="*/ 356423 w 999299"/>
                  <a:gd name="connsiteY15" fmla="*/ 200872 h 278719"/>
                  <a:gd name="connsiteX16" fmla="*/ 330506 w 999299"/>
                  <a:gd name="connsiteY16" fmla="*/ 194392 h 278719"/>
                  <a:gd name="connsiteX17" fmla="*/ 278671 w 999299"/>
                  <a:gd name="connsiteY17" fmla="*/ 174953 h 278719"/>
                  <a:gd name="connsiteX18" fmla="*/ 233315 w 999299"/>
                  <a:gd name="connsiteY18" fmla="*/ 168473 h 278719"/>
                  <a:gd name="connsiteX19" fmla="*/ 64852 w 999299"/>
                  <a:gd name="connsiteY19" fmla="*/ 155513 h 278719"/>
                  <a:gd name="connsiteX20" fmla="*/ 25976 w 999299"/>
                  <a:gd name="connsiteY20" fmla="*/ 142554 h 278719"/>
                  <a:gd name="connsiteX21" fmla="*/ 58 w 999299"/>
                  <a:gd name="connsiteY21" fmla="*/ 110155 h 278719"/>
                  <a:gd name="connsiteX22" fmla="*/ 51893 w 999299"/>
                  <a:gd name="connsiteY22" fmla="*/ 90716 h 278719"/>
                  <a:gd name="connsiteX23" fmla="*/ 194439 w 999299"/>
                  <a:gd name="connsiteY23" fmla="*/ 97196 h 278719"/>
                  <a:gd name="connsiteX24" fmla="*/ 213877 w 999299"/>
                  <a:gd name="connsiteY24" fmla="*/ 110155 h 278719"/>
                  <a:gd name="connsiteX25" fmla="*/ 233315 w 999299"/>
                  <a:gd name="connsiteY25" fmla="*/ 116635 h 278719"/>
                  <a:gd name="connsiteX26" fmla="*/ 213877 w 999299"/>
                  <a:gd name="connsiteY26" fmla="*/ 129594 h 27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99299" h="278719">
                    <a:moveTo>
                      <a:pt x="213877" y="129594"/>
                    </a:moveTo>
                    <a:lnTo>
                      <a:pt x="764623" y="123115"/>
                    </a:lnTo>
                    <a:cubicBezTo>
                      <a:pt x="773526" y="122915"/>
                      <a:pt x="782011" y="119194"/>
                      <a:pt x="790540" y="116635"/>
                    </a:cubicBezTo>
                    <a:cubicBezTo>
                      <a:pt x="803624" y="112710"/>
                      <a:pt x="829417" y="103676"/>
                      <a:pt x="829417" y="103676"/>
                    </a:cubicBezTo>
                    <a:lnTo>
                      <a:pt x="874772" y="58317"/>
                    </a:lnTo>
                    <a:cubicBezTo>
                      <a:pt x="881251" y="51837"/>
                      <a:pt x="889127" y="46502"/>
                      <a:pt x="894210" y="38878"/>
                    </a:cubicBezTo>
                    <a:cubicBezTo>
                      <a:pt x="900095" y="30050"/>
                      <a:pt x="909870" y="12634"/>
                      <a:pt x="920128" y="6479"/>
                    </a:cubicBezTo>
                    <a:cubicBezTo>
                      <a:pt x="925984" y="2965"/>
                      <a:pt x="933087" y="2160"/>
                      <a:pt x="939566" y="0"/>
                    </a:cubicBezTo>
                    <a:cubicBezTo>
                      <a:pt x="948205" y="2160"/>
                      <a:pt x="959688" y="-282"/>
                      <a:pt x="965483" y="6479"/>
                    </a:cubicBezTo>
                    <a:cubicBezTo>
                      <a:pt x="974373" y="16851"/>
                      <a:pt x="978442" y="45358"/>
                      <a:pt x="978442" y="45358"/>
                    </a:cubicBezTo>
                    <a:cubicBezTo>
                      <a:pt x="975350" y="156681"/>
                      <a:pt x="1047716" y="312709"/>
                      <a:pt x="939566" y="272149"/>
                    </a:cubicBezTo>
                    <a:cubicBezTo>
                      <a:pt x="932274" y="269414"/>
                      <a:pt x="926607" y="263509"/>
                      <a:pt x="920128" y="259189"/>
                    </a:cubicBezTo>
                    <a:cubicBezTo>
                      <a:pt x="915808" y="252709"/>
                      <a:pt x="913649" y="244070"/>
                      <a:pt x="907169" y="239750"/>
                    </a:cubicBezTo>
                    <a:cubicBezTo>
                      <a:pt x="899759" y="234810"/>
                      <a:pt x="889436" y="236778"/>
                      <a:pt x="881251" y="233270"/>
                    </a:cubicBezTo>
                    <a:cubicBezTo>
                      <a:pt x="853080" y="221196"/>
                      <a:pt x="864582" y="207929"/>
                      <a:pt x="822937" y="207351"/>
                    </a:cubicBezTo>
                    <a:lnTo>
                      <a:pt x="356423" y="200872"/>
                    </a:lnTo>
                    <a:cubicBezTo>
                      <a:pt x="347784" y="198712"/>
                      <a:pt x="338954" y="197208"/>
                      <a:pt x="330506" y="194392"/>
                    </a:cubicBezTo>
                    <a:cubicBezTo>
                      <a:pt x="324276" y="192315"/>
                      <a:pt x="290054" y="177230"/>
                      <a:pt x="278671" y="174953"/>
                    </a:cubicBezTo>
                    <a:cubicBezTo>
                      <a:pt x="263695" y="171958"/>
                      <a:pt x="248434" y="170633"/>
                      <a:pt x="233315" y="168473"/>
                    </a:cubicBezTo>
                    <a:cubicBezTo>
                      <a:pt x="161123" y="144407"/>
                      <a:pt x="261352" y="175842"/>
                      <a:pt x="64852" y="155513"/>
                    </a:cubicBezTo>
                    <a:cubicBezTo>
                      <a:pt x="51265" y="154107"/>
                      <a:pt x="25976" y="142554"/>
                      <a:pt x="25976" y="142554"/>
                    </a:cubicBezTo>
                    <a:cubicBezTo>
                      <a:pt x="21404" y="137981"/>
                      <a:pt x="-1304" y="116966"/>
                      <a:pt x="58" y="110155"/>
                    </a:cubicBezTo>
                    <a:cubicBezTo>
                      <a:pt x="2838" y="96252"/>
                      <a:pt x="48376" y="91419"/>
                      <a:pt x="51893" y="90716"/>
                    </a:cubicBezTo>
                    <a:cubicBezTo>
                      <a:pt x="99408" y="92876"/>
                      <a:pt x="147213" y="91529"/>
                      <a:pt x="194439" y="97196"/>
                    </a:cubicBezTo>
                    <a:cubicBezTo>
                      <a:pt x="202171" y="98124"/>
                      <a:pt x="206912" y="106672"/>
                      <a:pt x="213877" y="110155"/>
                    </a:cubicBezTo>
                    <a:cubicBezTo>
                      <a:pt x="219986" y="113210"/>
                      <a:pt x="227632" y="112846"/>
                      <a:pt x="233315" y="116635"/>
                    </a:cubicBezTo>
                    <a:cubicBezTo>
                      <a:pt x="235112" y="117833"/>
                      <a:pt x="125326" y="128514"/>
                      <a:pt x="213877" y="129594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" name="Freeform 200"/>
              <p:cNvSpPr/>
              <p:nvPr/>
            </p:nvSpPr>
            <p:spPr>
              <a:xfrm>
                <a:off x="6051522" y="3265791"/>
                <a:ext cx="978586" cy="136075"/>
              </a:xfrm>
              <a:custGeom>
                <a:avLst/>
                <a:gdLst>
                  <a:gd name="connsiteX0" fmla="*/ 972107 w 978586"/>
                  <a:gd name="connsiteY0" fmla="*/ 19440 h 136075"/>
                  <a:gd name="connsiteX1" fmla="*/ 628700 w 978586"/>
                  <a:gd name="connsiteY1" fmla="*/ 25919 h 136075"/>
                  <a:gd name="connsiteX2" fmla="*/ 492634 w 978586"/>
                  <a:gd name="connsiteY2" fmla="*/ 32399 h 136075"/>
                  <a:gd name="connsiteX3" fmla="*/ 317691 w 978586"/>
                  <a:gd name="connsiteY3" fmla="*/ 25919 h 136075"/>
                  <a:gd name="connsiteX4" fmla="*/ 298253 w 978586"/>
                  <a:gd name="connsiteY4" fmla="*/ 19440 h 136075"/>
                  <a:gd name="connsiteX5" fmla="*/ 285294 w 978586"/>
                  <a:gd name="connsiteY5" fmla="*/ 6480 h 136075"/>
                  <a:gd name="connsiteX6" fmla="*/ 259377 w 978586"/>
                  <a:gd name="connsiteY6" fmla="*/ 0 h 136075"/>
                  <a:gd name="connsiteX7" fmla="*/ 181625 w 978586"/>
                  <a:gd name="connsiteY7" fmla="*/ 6480 h 136075"/>
                  <a:gd name="connsiteX8" fmla="*/ 142748 w 978586"/>
                  <a:gd name="connsiteY8" fmla="*/ 25919 h 136075"/>
                  <a:gd name="connsiteX9" fmla="*/ 116831 w 978586"/>
                  <a:gd name="connsiteY9" fmla="*/ 32399 h 136075"/>
                  <a:gd name="connsiteX10" fmla="*/ 6682 w 978586"/>
                  <a:gd name="connsiteY10" fmla="*/ 38879 h 136075"/>
                  <a:gd name="connsiteX11" fmla="*/ 202 w 978586"/>
                  <a:gd name="connsiteY11" fmla="*/ 58318 h 136075"/>
                  <a:gd name="connsiteX12" fmla="*/ 13161 w 978586"/>
                  <a:gd name="connsiteY12" fmla="*/ 71278 h 136075"/>
                  <a:gd name="connsiteX13" fmla="*/ 77955 w 978586"/>
                  <a:gd name="connsiteY13" fmla="*/ 90717 h 136075"/>
                  <a:gd name="connsiteX14" fmla="*/ 259377 w 978586"/>
                  <a:gd name="connsiteY14" fmla="*/ 97197 h 136075"/>
                  <a:gd name="connsiteX15" fmla="*/ 421361 w 978586"/>
                  <a:gd name="connsiteY15" fmla="*/ 90717 h 136075"/>
                  <a:gd name="connsiteX16" fmla="*/ 440799 w 978586"/>
                  <a:gd name="connsiteY16" fmla="*/ 84237 h 136075"/>
                  <a:gd name="connsiteX17" fmla="*/ 466716 w 978586"/>
                  <a:gd name="connsiteY17" fmla="*/ 77757 h 136075"/>
                  <a:gd name="connsiteX18" fmla="*/ 486155 w 978586"/>
                  <a:gd name="connsiteY18" fmla="*/ 71278 h 136075"/>
                  <a:gd name="connsiteX19" fmla="*/ 537989 w 978586"/>
                  <a:gd name="connsiteY19" fmla="*/ 64798 h 136075"/>
                  <a:gd name="connsiteX20" fmla="*/ 576866 w 978586"/>
                  <a:gd name="connsiteY20" fmla="*/ 71278 h 136075"/>
                  <a:gd name="connsiteX21" fmla="*/ 596304 w 978586"/>
                  <a:gd name="connsiteY21" fmla="*/ 90717 h 136075"/>
                  <a:gd name="connsiteX22" fmla="*/ 635180 w 978586"/>
                  <a:gd name="connsiteY22" fmla="*/ 110156 h 136075"/>
                  <a:gd name="connsiteX23" fmla="*/ 687015 w 978586"/>
                  <a:gd name="connsiteY23" fmla="*/ 123116 h 136075"/>
                  <a:gd name="connsiteX24" fmla="*/ 725891 w 978586"/>
                  <a:gd name="connsiteY24" fmla="*/ 136075 h 136075"/>
                  <a:gd name="connsiteX25" fmla="*/ 777726 w 978586"/>
                  <a:gd name="connsiteY25" fmla="*/ 129595 h 136075"/>
                  <a:gd name="connsiteX26" fmla="*/ 797164 w 978586"/>
                  <a:gd name="connsiteY26" fmla="*/ 116636 h 136075"/>
                  <a:gd name="connsiteX27" fmla="*/ 816602 w 978586"/>
                  <a:gd name="connsiteY27" fmla="*/ 110156 h 136075"/>
                  <a:gd name="connsiteX28" fmla="*/ 836040 w 978586"/>
                  <a:gd name="connsiteY28" fmla="*/ 97197 h 136075"/>
                  <a:gd name="connsiteX29" fmla="*/ 861958 w 978586"/>
                  <a:gd name="connsiteY29" fmla="*/ 90717 h 136075"/>
                  <a:gd name="connsiteX30" fmla="*/ 881396 w 978586"/>
                  <a:gd name="connsiteY30" fmla="*/ 84237 h 136075"/>
                  <a:gd name="connsiteX31" fmla="*/ 894354 w 978586"/>
                  <a:gd name="connsiteY31" fmla="*/ 64798 h 136075"/>
                  <a:gd name="connsiteX32" fmla="*/ 933231 w 978586"/>
                  <a:gd name="connsiteY32" fmla="*/ 51838 h 136075"/>
                  <a:gd name="connsiteX33" fmla="*/ 978586 w 978586"/>
                  <a:gd name="connsiteY33" fmla="*/ 38879 h 136075"/>
                  <a:gd name="connsiteX34" fmla="*/ 972107 w 978586"/>
                  <a:gd name="connsiteY34" fmla="*/ 19440 h 13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78586" h="136075">
                    <a:moveTo>
                      <a:pt x="972107" y="19440"/>
                    </a:moveTo>
                    <a:lnTo>
                      <a:pt x="628700" y="25919"/>
                    </a:lnTo>
                    <a:cubicBezTo>
                      <a:pt x="583310" y="27146"/>
                      <a:pt x="538041" y="32399"/>
                      <a:pt x="492634" y="32399"/>
                    </a:cubicBezTo>
                    <a:cubicBezTo>
                      <a:pt x="434280" y="32399"/>
                      <a:pt x="376005" y="28079"/>
                      <a:pt x="317691" y="25919"/>
                    </a:cubicBezTo>
                    <a:cubicBezTo>
                      <a:pt x="311212" y="23759"/>
                      <a:pt x="304109" y="22954"/>
                      <a:pt x="298253" y="19440"/>
                    </a:cubicBezTo>
                    <a:cubicBezTo>
                      <a:pt x="293014" y="16297"/>
                      <a:pt x="290758" y="9212"/>
                      <a:pt x="285294" y="6480"/>
                    </a:cubicBezTo>
                    <a:cubicBezTo>
                      <a:pt x="277329" y="2497"/>
                      <a:pt x="268016" y="2160"/>
                      <a:pt x="259377" y="0"/>
                    </a:cubicBezTo>
                    <a:cubicBezTo>
                      <a:pt x="233460" y="2160"/>
                      <a:pt x="207404" y="3042"/>
                      <a:pt x="181625" y="6480"/>
                    </a:cubicBezTo>
                    <a:cubicBezTo>
                      <a:pt x="155203" y="10003"/>
                      <a:pt x="167408" y="15350"/>
                      <a:pt x="142748" y="25919"/>
                    </a:cubicBezTo>
                    <a:cubicBezTo>
                      <a:pt x="134563" y="29427"/>
                      <a:pt x="125696" y="31555"/>
                      <a:pt x="116831" y="32399"/>
                    </a:cubicBezTo>
                    <a:cubicBezTo>
                      <a:pt x="80217" y="35886"/>
                      <a:pt x="43398" y="36719"/>
                      <a:pt x="6682" y="38879"/>
                    </a:cubicBezTo>
                    <a:cubicBezTo>
                      <a:pt x="4522" y="45359"/>
                      <a:pt x="-1137" y="51620"/>
                      <a:pt x="202" y="58318"/>
                    </a:cubicBezTo>
                    <a:cubicBezTo>
                      <a:pt x="1400" y="64309"/>
                      <a:pt x="7697" y="68546"/>
                      <a:pt x="13161" y="71278"/>
                    </a:cubicBezTo>
                    <a:cubicBezTo>
                      <a:pt x="16706" y="73051"/>
                      <a:pt x="67327" y="90053"/>
                      <a:pt x="77955" y="90717"/>
                    </a:cubicBezTo>
                    <a:cubicBezTo>
                      <a:pt x="138350" y="94492"/>
                      <a:pt x="198903" y="95037"/>
                      <a:pt x="259377" y="97197"/>
                    </a:cubicBezTo>
                    <a:cubicBezTo>
                      <a:pt x="313372" y="95037"/>
                      <a:pt x="367460" y="94567"/>
                      <a:pt x="421361" y="90717"/>
                    </a:cubicBezTo>
                    <a:cubicBezTo>
                      <a:pt x="428174" y="90230"/>
                      <a:pt x="434232" y="86114"/>
                      <a:pt x="440799" y="84237"/>
                    </a:cubicBezTo>
                    <a:cubicBezTo>
                      <a:pt x="449361" y="81790"/>
                      <a:pt x="458154" y="80203"/>
                      <a:pt x="466716" y="77757"/>
                    </a:cubicBezTo>
                    <a:cubicBezTo>
                      <a:pt x="473283" y="75881"/>
                      <a:pt x="479435" y="72500"/>
                      <a:pt x="486155" y="71278"/>
                    </a:cubicBezTo>
                    <a:cubicBezTo>
                      <a:pt x="503287" y="68163"/>
                      <a:pt x="520711" y="66958"/>
                      <a:pt x="537989" y="64798"/>
                    </a:cubicBezTo>
                    <a:cubicBezTo>
                      <a:pt x="550948" y="66958"/>
                      <a:pt x="564861" y="65942"/>
                      <a:pt x="576866" y="71278"/>
                    </a:cubicBezTo>
                    <a:cubicBezTo>
                      <a:pt x="585240" y="75000"/>
                      <a:pt x="589265" y="84851"/>
                      <a:pt x="596304" y="90717"/>
                    </a:cubicBezTo>
                    <a:cubicBezTo>
                      <a:pt x="610649" y="102672"/>
                      <a:pt x="617806" y="105417"/>
                      <a:pt x="635180" y="110156"/>
                    </a:cubicBezTo>
                    <a:cubicBezTo>
                      <a:pt x="652363" y="114843"/>
                      <a:pt x="670119" y="117484"/>
                      <a:pt x="687015" y="123116"/>
                    </a:cubicBezTo>
                    <a:lnTo>
                      <a:pt x="725891" y="136075"/>
                    </a:lnTo>
                    <a:cubicBezTo>
                      <a:pt x="743169" y="133915"/>
                      <a:pt x="760927" y="134177"/>
                      <a:pt x="777726" y="129595"/>
                    </a:cubicBezTo>
                    <a:cubicBezTo>
                      <a:pt x="785239" y="127546"/>
                      <a:pt x="790199" y="120119"/>
                      <a:pt x="797164" y="116636"/>
                    </a:cubicBezTo>
                    <a:cubicBezTo>
                      <a:pt x="803273" y="113581"/>
                      <a:pt x="810493" y="113211"/>
                      <a:pt x="816602" y="110156"/>
                    </a:cubicBezTo>
                    <a:cubicBezTo>
                      <a:pt x="823567" y="106673"/>
                      <a:pt x="828882" y="100265"/>
                      <a:pt x="836040" y="97197"/>
                    </a:cubicBezTo>
                    <a:cubicBezTo>
                      <a:pt x="844225" y="93689"/>
                      <a:pt x="853395" y="93164"/>
                      <a:pt x="861958" y="90717"/>
                    </a:cubicBezTo>
                    <a:cubicBezTo>
                      <a:pt x="868525" y="88841"/>
                      <a:pt x="874917" y="86397"/>
                      <a:pt x="881396" y="84237"/>
                    </a:cubicBezTo>
                    <a:cubicBezTo>
                      <a:pt x="885715" y="77757"/>
                      <a:pt x="887750" y="68925"/>
                      <a:pt x="894354" y="64798"/>
                    </a:cubicBezTo>
                    <a:cubicBezTo>
                      <a:pt x="905938" y="57558"/>
                      <a:pt x="919979" y="55151"/>
                      <a:pt x="933231" y="51838"/>
                    </a:cubicBezTo>
                    <a:cubicBezTo>
                      <a:pt x="965774" y="43703"/>
                      <a:pt x="950700" y="48175"/>
                      <a:pt x="978586" y="38879"/>
                    </a:cubicBezTo>
                    <a:lnTo>
                      <a:pt x="972107" y="19440"/>
                    </a:ln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3" name="Freeform 192"/>
            <p:cNvSpPr/>
            <p:nvPr/>
          </p:nvSpPr>
          <p:spPr>
            <a:xfrm>
              <a:off x="4628122" y="3408092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Freeform 193"/>
            <p:cNvSpPr/>
            <p:nvPr/>
          </p:nvSpPr>
          <p:spPr>
            <a:xfrm rot="10278374">
              <a:off x="4802535" y="3520360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28" name="Freeform 227"/>
          <p:cNvSpPr/>
          <p:nvPr/>
        </p:nvSpPr>
        <p:spPr>
          <a:xfrm>
            <a:off x="3293185" y="2930448"/>
            <a:ext cx="4868321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514897"/>
              <a:gd name="connsiteY0" fmla="*/ 0 h 1069077"/>
              <a:gd name="connsiteX1" fmla="*/ 1736071 w 4514897"/>
              <a:gd name="connsiteY1" fmla="*/ 416467 h 1069077"/>
              <a:gd name="connsiteX2" fmla="*/ 3605121 w 4514897"/>
              <a:gd name="connsiteY2" fmla="*/ 431010 h 1069077"/>
              <a:gd name="connsiteX3" fmla="*/ 4061162 w 4514897"/>
              <a:gd name="connsiteY3" fmla="*/ 442992 h 1069077"/>
              <a:gd name="connsiteX4" fmla="*/ 4324206 w 4514897"/>
              <a:gd name="connsiteY4" fmla="*/ 455505 h 1069077"/>
              <a:gd name="connsiteX5" fmla="*/ 4346001 w 4514897"/>
              <a:gd name="connsiteY5" fmla="*/ 454387 h 1069077"/>
              <a:gd name="connsiteX6" fmla="*/ 4313100 w 4514897"/>
              <a:gd name="connsiteY6" fmla="*/ 699738 h 1069077"/>
              <a:gd name="connsiteX7" fmla="*/ 1736103 w 4514897"/>
              <a:gd name="connsiteY7" fmla="*/ 691285 h 1069077"/>
              <a:gd name="connsiteX8" fmla="*/ 744696 w 4514897"/>
              <a:gd name="connsiteY8" fmla="*/ 1069077 h 1069077"/>
              <a:gd name="connsiteX9" fmla="*/ 0 w 4514897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324206 w 4914412"/>
              <a:gd name="connsiteY4" fmla="*/ 455505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863215 w 4914412"/>
              <a:gd name="connsiteY4" fmla="*/ 433204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313100 w 4863215"/>
              <a:gd name="connsiteY6" fmla="*/ 699738 h 1069077"/>
              <a:gd name="connsiteX7" fmla="*/ 1736103 w 4863215"/>
              <a:gd name="connsiteY7" fmla="*/ 691285 h 1069077"/>
              <a:gd name="connsiteX8" fmla="*/ 744696 w 4863215"/>
              <a:gd name="connsiteY8" fmla="*/ 1069077 h 1069077"/>
              <a:gd name="connsiteX9" fmla="*/ 0 w 4863215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728207 w 4863215"/>
              <a:gd name="connsiteY6" fmla="*/ 365183 h 1069077"/>
              <a:gd name="connsiteX7" fmla="*/ 4313100 w 4863215"/>
              <a:gd name="connsiteY7" fmla="*/ 699738 h 1069077"/>
              <a:gd name="connsiteX8" fmla="*/ 1736103 w 4863215"/>
              <a:gd name="connsiteY8" fmla="*/ 691285 h 1069077"/>
              <a:gd name="connsiteX9" fmla="*/ 744696 w 4863215"/>
              <a:gd name="connsiteY9" fmla="*/ 1069077 h 1069077"/>
              <a:gd name="connsiteX10" fmla="*/ 0 w 4863215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313100 w 5392042"/>
              <a:gd name="connsiteY7" fmla="*/ 699738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52109 w 5392042"/>
              <a:gd name="connsiteY7" fmla="*/ 688587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3535"/>
              <a:gd name="connsiteY0" fmla="*/ 0 h 1069077"/>
              <a:gd name="connsiteX1" fmla="*/ 1736071 w 5393535"/>
              <a:gd name="connsiteY1" fmla="*/ 416467 h 1069077"/>
              <a:gd name="connsiteX2" fmla="*/ 3605121 w 5393535"/>
              <a:gd name="connsiteY2" fmla="*/ 431010 h 1069077"/>
              <a:gd name="connsiteX3" fmla="*/ 4061162 w 5393535"/>
              <a:gd name="connsiteY3" fmla="*/ 442992 h 1069077"/>
              <a:gd name="connsiteX4" fmla="*/ 4863215 w 5393535"/>
              <a:gd name="connsiteY4" fmla="*/ 433204 h 1069077"/>
              <a:gd name="connsiteX5" fmla="*/ 4816410 w 5393535"/>
              <a:gd name="connsiteY5" fmla="*/ 86426 h 1069077"/>
              <a:gd name="connsiteX6" fmla="*/ 5384818 w 5393535"/>
              <a:gd name="connsiteY6" fmla="*/ 532438 h 1069077"/>
              <a:gd name="connsiteX7" fmla="*/ 5139814 w 5393535"/>
              <a:gd name="connsiteY7" fmla="*/ 643942 h 1069077"/>
              <a:gd name="connsiteX8" fmla="*/ 4852109 w 5393535"/>
              <a:gd name="connsiteY8" fmla="*/ 688587 h 1069077"/>
              <a:gd name="connsiteX9" fmla="*/ 1736103 w 5393535"/>
              <a:gd name="connsiteY9" fmla="*/ 691285 h 1069077"/>
              <a:gd name="connsiteX10" fmla="*/ 744696 w 5393535"/>
              <a:gd name="connsiteY10" fmla="*/ 1069077 h 1069077"/>
              <a:gd name="connsiteX11" fmla="*/ 0 w 5393535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89069"/>
              <a:gd name="connsiteY0" fmla="*/ 0 h 1069077"/>
              <a:gd name="connsiteX1" fmla="*/ 1736071 w 5389069"/>
              <a:gd name="connsiteY1" fmla="*/ 416467 h 1069077"/>
              <a:gd name="connsiteX2" fmla="*/ 3605121 w 5389069"/>
              <a:gd name="connsiteY2" fmla="*/ 431010 h 1069077"/>
              <a:gd name="connsiteX3" fmla="*/ 4061162 w 5389069"/>
              <a:gd name="connsiteY3" fmla="*/ 442992 h 1069077"/>
              <a:gd name="connsiteX4" fmla="*/ 4863215 w 5389069"/>
              <a:gd name="connsiteY4" fmla="*/ 433204 h 1069077"/>
              <a:gd name="connsiteX5" fmla="*/ 4885012 w 5389069"/>
              <a:gd name="connsiteY5" fmla="*/ 97577 h 1069077"/>
              <a:gd name="connsiteX6" fmla="*/ 5384818 w 5389069"/>
              <a:gd name="connsiteY6" fmla="*/ 532438 h 1069077"/>
              <a:gd name="connsiteX7" fmla="*/ 4875209 w 5389069"/>
              <a:gd name="connsiteY7" fmla="*/ 1000751 h 1069077"/>
              <a:gd name="connsiteX8" fmla="*/ 4852109 w 5389069"/>
              <a:gd name="connsiteY8" fmla="*/ 688587 h 1069077"/>
              <a:gd name="connsiteX9" fmla="*/ 1736103 w 5389069"/>
              <a:gd name="connsiteY9" fmla="*/ 691285 h 1069077"/>
              <a:gd name="connsiteX10" fmla="*/ 744696 w 5389069"/>
              <a:gd name="connsiteY10" fmla="*/ 1069077 h 1069077"/>
              <a:gd name="connsiteX11" fmla="*/ 0 w 5389069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227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71711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620408 w 5384818"/>
              <a:gd name="connsiteY4" fmla="*/ 275982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620408 w 5384818"/>
              <a:gd name="connsiteY4" fmla="*/ 275982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607107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620408 w 5384818"/>
              <a:gd name="connsiteY4" fmla="*/ 275982 h 1069077"/>
              <a:gd name="connsiteX5" fmla="*/ 5384818 w 5384818"/>
              <a:gd name="connsiteY5" fmla="*/ 532438 h 1069077"/>
              <a:gd name="connsiteX6" fmla="*/ 4620405 w 5384818"/>
              <a:gd name="connsiteY6" fmla="*/ 855797 h 1069077"/>
              <a:gd name="connsiteX7" fmla="*/ 4607107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4904610"/>
              <a:gd name="connsiteY0" fmla="*/ 0 h 1069077"/>
              <a:gd name="connsiteX1" fmla="*/ 1736071 w 4904610"/>
              <a:gd name="connsiteY1" fmla="*/ 416467 h 1069077"/>
              <a:gd name="connsiteX2" fmla="*/ 3605121 w 4904610"/>
              <a:gd name="connsiteY2" fmla="*/ 431010 h 1069077"/>
              <a:gd name="connsiteX3" fmla="*/ 4608208 w 4904610"/>
              <a:gd name="connsiteY3" fmla="*/ 433204 h 1069077"/>
              <a:gd name="connsiteX4" fmla="*/ 4620408 w 4904610"/>
              <a:gd name="connsiteY4" fmla="*/ 275982 h 1069077"/>
              <a:gd name="connsiteX5" fmla="*/ 4904610 w 4904610"/>
              <a:gd name="connsiteY5" fmla="*/ 554738 h 1069077"/>
              <a:gd name="connsiteX6" fmla="*/ 4620405 w 4904610"/>
              <a:gd name="connsiteY6" fmla="*/ 855797 h 1069077"/>
              <a:gd name="connsiteX7" fmla="*/ 4607107 w 4904610"/>
              <a:gd name="connsiteY7" fmla="*/ 688587 h 1069077"/>
              <a:gd name="connsiteX8" fmla="*/ 1736103 w 4904610"/>
              <a:gd name="connsiteY8" fmla="*/ 691285 h 1069077"/>
              <a:gd name="connsiteX9" fmla="*/ 744696 w 4904610"/>
              <a:gd name="connsiteY9" fmla="*/ 1069077 h 1069077"/>
              <a:gd name="connsiteX10" fmla="*/ 0 w 4904610"/>
              <a:gd name="connsiteY10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904610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608208" y="433204"/>
                </a:lnTo>
                <a:cubicBezTo>
                  <a:pt x="4612206" y="395662"/>
                  <a:pt x="4606610" y="268922"/>
                  <a:pt x="4620408" y="275982"/>
                </a:cubicBezTo>
                <a:cubicBezTo>
                  <a:pt x="4597907" y="264645"/>
                  <a:pt x="4792492" y="407917"/>
                  <a:pt x="4904610" y="554738"/>
                </a:cubicBezTo>
                <a:cubicBezTo>
                  <a:pt x="4791908" y="703409"/>
                  <a:pt x="4630789" y="852072"/>
                  <a:pt x="4620405" y="855797"/>
                </a:cubicBezTo>
                <a:cubicBezTo>
                  <a:pt x="4613629" y="822431"/>
                  <a:pt x="4606799" y="695255"/>
                  <a:pt x="4607107" y="68858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" name="Freeform 207"/>
          <p:cNvSpPr/>
          <p:nvPr/>
        </p:nvSpPr>
        <p:spPr>
          <a:xfrm>
            <a:off x="3293183" y="2930448"/>
            <a:ext cx="4164316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314547"/>
              <a:gd name="connsiteY0" fmla="*/ 0 h 1069077"/>
              <a:gd name="connsiteX1" fmla="*/ 1736071 w 4314547"/>
              <a:gd name="connsiteY1" fmla="*/ 416467 h 1069077"/>
              <a:gd name="connsiteX2" fmla="*/ 3605121 w 4314547"/>
              <a:gd name="connsiteY2" fmla="*/ 431010 h 1069077"/>
              <a:gd name="connsiteX3" fmla="*/ 4061162 w 4314547"/>
              <a:gd name="connsiteY3" fmla="*/ 442992 h 1069077"/>
              <a:gd name="connsiteX4" fmla="*/ 4216404 w 4314547"/>
              <a:gd name="connsiteY4" fmla="*/ 422054 h 1069077"/>
              <a:gd name="connsiteX5" fmla="*/ 4313100 w 4314547"/>
              <a:gd name="connsiteY5" fmla="*/ 699738 h 1069077"/>
              <a:gd name="connsiteX6" fmla="*/ 1736103 w 4314547"/>
              <a:gd name="connsiteY6" fmla="*/ 691285 h 1069077"/>
              <a:gd name="connsiteX7" fmla="*/ 744696 w 4314547"/>
              <a:gd name="connsiteY7" fmla="*/ 1069077 h 1069077"/>
              <a:gd name="connsiteX8" fmla="*/ 0 w 4314547"/>
              <a:gd name="connsiteY8" fmla="*/ 0 h 1069077"/>
              <a:gd name="connsiteX0" fmla="*/ 0 w 4219182"/>
              <a:gd name="connsiteY0" fmla="*/ 0 h 1069077"/>
              <a:gd name="connsiteX1" fmla="*/ 1736071 w 4219182"/>
              <a:gd name="connsiteY1" fmla="*/ 416467 h 1069077"/>
              <a:gd name="connsiteX2" fmla="*/ 3605121 w 4219182"/>
              <a:gd name="connsiteY2" fmla="*/ 431010 h 1069077"/>
              <a:gd name="connsiteX3" fmla="*/ 4061162 w 4219182"/>
              <a:gd name="connsiteY3" fmla="*/ 442992 h 1069077"/>
              <a:gd name="connsiteX4" fmla="*/ 4216404 w 4219182"/>
              <a:gd name="connsiteY4" fmla="*/ 422054 h 1069077"/>
              <a:gd name="connsiteX5" fmla="*/ 4195498 w 4219182"/>
              <a:gd name="connsiteY5" fmla="*/ 666287 h 1069077"/>
              <a:gd name="connsiteX6" fmla="*/ 1736103 w 4219182"/>
              <a:gd name="connsiteY6" fmla="*/ 691285 h 1069077"/>
              <a:gd name="connsiteX7" fmla="*/ 744696 w 4219182"/>
              <a:gd name="connsiteY7" fmla="*/ 1069077 h 1069077"/>
              <a:gd name="connsiteX8" fmla="*/ 0 w 4219182"/>
              <a:gd name="connsiteY8" fmla="*/ 0 h 1069077"/>
              <a:gd name="connsiteX0" fmla="*/ 0 w 4201905"/>
              <a:gd name="connsiteY0" fmla="*/ 0 h 1069077"/>
              <a:gd name="connsiteX1" fmla="*/ 1736071 w 4201905"/>
              <a:gd name="connsiteY1" fmla="*/ 416467 h 1069077"/>
              <a:gd name="connsiteX2" fmla="*/ 3605121 w 4201905"/>
              <a:gd name="connsiteY2" fmla="*/ 431010 h 1069077"/>
              <a:gd name="connsiteX3" fmla="*/ 4061162 w 4201905"/>
              <a:gd name="connsiteY3" fmla="*/ 442992 h 1069077"/>
              <a:gd name="connsiteX4" fmla="*/ 4187004 w 4201905"/>
              <a:gd name="connsiteY4" fmla="*/ 422054 h 1069077"/>
              <a:gd name="connsiteX5" fmla="*/ 4195498 w 4201905"/>
              <a:gd name="connsiteY5" fmla="*/ 666287 h 1069077"/>
              <a:gd name="connsiteX6" fmla="*/ 1736103 w 4201905"/>
              <a:gd name="connsiteY6" fmla="*/ 691285 h 1069077"/>
              <a:gd name="connsiteX7" fmla="*/ 744696 w 4201905"/>
              <a:gd name="connsiteY7" fmla="*/ 1069077 h 1069077"/>
              <a:gd name="connsiteX8" fmla="*/ 0 w 4201905"/>
              <a:gd name="connsiteY8" fmla="*/ 0 h 1069077"/>
              <a:gd name="connsiteX0" fmla="*/ 0 w 4195356"/>
              <a:gd name="connsiteY0" fmla="*/ 0 h 1069077"/>
              <a:gd name="connsiteX1" fmla="*/ 1736071 w 4195356"/>
              <a:gd name="connsiteY1" fmla="*/ 416467 h 1069077"/>
              <a:gd name="connsiteX2" fmla="*/ 3605121 w 4195356"/>
              <a:gd name="connsiteY2" fmla="*/ 431010 h 1069077"/>
              <a:gd name="connsiteX3" fmla="*/ 4061162 w 4195356"/>
              <a:gd name="connsiteY3" fmla="*/ 442992 h 1069077"/>
              <a:gd name="connsiteX4" fmla="*/ 4187004 w 4195356"/>
              <a:gd name="connsiteY4" fmla="*/ 422054 h 1069077"/>
              <a:gd name="connsiteX5" fmla="*/ 4185698 w 4195356"/>
              <a:gd name="connsiteY5" fmla="*/ 677437 h 1069077"/>
              <a:gd name="connsiteX6" fmla="*/ 1736103 w 4195356"/>
              <a:gd name="connsiteY6" fmla="*/ 691285 h 1069077"/>
              <a:gd name="connsiteX7" fmla="*/ 744696 w 4195356"/>
              <a:gd name="connsiteY7" fmla="*/ 1069077 h 1069077"/>
              <a:gd name="connsiteX8" fmla="*/ 0 w 4195356"/>
              <a:gd name="connsiteY8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95356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061162" y="442992"/>
                </a:lnTo>
                <a:cubicBezTo>
                  <a:pt x="4064078" y="430786"/>
                  <a:pt x="4164896" y="396048"/>
                  <a:pt x="4187004" y="422054"/>
                </a:cubicBezTo>
                <a:cubicBezTo>
                  <a:pt x="4196207" y="493051"/>
                  <a:pt x="4200421" y="680903"/>
                  <a:pt x="4185698" y="67743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" name="Down Arrow 208"/>
          <p:cNvSpPr/>
          <p:nvPr/>
        </p:nvSpPr>
        <p:spPr>
          <a:xfrm rot="10800000">
            <a:off x="7230687" y="2419329"/>
            <a:ext cx="325883" cy="909238"/>
          </a:xfrm>
          <a:prstGeom prst="downArrow">
            <a:avLst/>
          </a:prstGeom>
          <a:solidFill>
            <a:srgbClr val="FFFF00">
              <a:alpha val="70000"/>
            </a:srgbClr>
          </a:solidFill>
          <a:ln>
            <a:solidFill>
              <a:srgbClr val="FFFF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Freeform 180"/>
          <p:cNvSpPr/>
          <p:nvPr/>
        </p:nvSpPr>
        <p:spPr>
          <a:xfrm>
            <a:off x="2791565" y="2821109"/>
            <a:ext cx="1155452" cy="1270947"/>
          </a:xfrm>
          <a:custGeom>
            <a:avLst/>
            <a:gdLst>
              <a:gd name="connsiteX0" fmla="*/ 274277 w 997055"/>
              <a:gd name="connsiteY0" fmla="*/ 1774 h 1022577"/>
              <a:gd name="connsiteX1" fmla="*/ 9405 w 997055"/>
              <a:gd name="connsiteY1" fmla="*/ 15358 h 1022577"/>
              <a:gd name="connsiteX2" fmla="*/ 70529 w 997055"/>
              <a:gd name="connsiteY2" fmla="*/ 103651 h 1022577"/>
              <a:gd name="connsiteX3" fmla="*/ 179195 w 997055"/>
              <a:gd name="connsiteY3" fmla="*/ 185152 h 1022577"/>
              <a:gd name="connsiteX4" fmla="*/ 247110 w 997055"/>
              <a:gd name="connsiteY4" fmla="*/ 191944 h 1022577"/>
              <a:gd name="connsiteX5" fmla="*/ 287860 w 997055"/>
              <a:gd name="connsiteY5" fmla="*/ 246278 h 1022577"/>
              <a:gd name="connsiteX6" fmla="*/ 287860 w 997055"/>
              <a:gd name="connsiteY6" fmla="*/ 300612 h 1022577"/>
              <a:gd name="connsiteX7" fmla="*/ 342192 w 997055"/>
              <a:gd name="connsiteY7" fmla="*/ 348155 h 1022577"/>
              <a:gd name="connsiteX8" fmla="*/ 376150 w 997055"/>
              <a:gd name="connsiteY8" fmla="*/ 450032 h 1022577"/>
              <a:gd name="connsiteX9" fmla="*/ 471232 w 997055"/>
              <a:gd name="connsiteY9" fmla="*/ 592659 h 1022577"/>
              <a:gd name="connsiteX10" fmla="*/ 545939 w 997055"/>
              <a:gd name="connsiteY10" fmla="*/ 687744 h 1022577"/>
              <a:gd name="connsiteX11" fmla="*/ 654604 w 997055"/>
              <a:gd name="connsiteY11" fmla="*/ 803204 h 1022577"/>
              <a:gd name="connsiteX12" fmla="*/ 770061 w 997055"/>
              <a:gd name="connsiteY12" fmla="*/ 952623 h 1022577"/>
              <a:gd name="connsiteX13" fmla="*/ 804019 w 997055"/>
              <a:gd name="connsiteY13" fmla="*/ 1000166 h 1022577"/>
              <a:gd name="connsiteX14" fmla="*/ 858352 w 997055"/>
              <a:gd name="connsiteY14" fmla="*/ 1020541 h 1022577"/>
              <a:gd name="connsiteX15" fmla="*/ 953434 w 997055"/>
              <a:gd name="connsiteY15" fmla="*/ 952623 h 1022577"/>
              <a:gd name="connsiteX16" fmla="*/ 987391 w 997055"/>
              <a:gd name="connsiteY16" fmla="*/ 898289 h 1022577"/>
              <a:gd name="connsiteX17" fmla="*/ 783644 w 997055"/>
              <a:gd name="connsiteY17" fmla="*/ 619826 h 1022577"/>
              <a:gd name="connsiteX18" fmla="*/ 552731 w 997055"/>
              <a:gd name="connsiteY18" fmla="*/ 287029 h 1022577"/>
              <a:gd name="connsiteX19" fmla="*/ 348984 w 997055"/>
              <a:gd name="connsiteY19" fmla="*/ 35733 h 1022577"/>
              <a:gd name="connsiteX20" fmla="*/ 274277 w 997055"/>
              <a:gd name="connsiteY20" fmla="*/ 1774 h 1022577"/>
              <a:gd name="connsiteX0" fmla="*/ 274277 w 1161787"/>
              <a:gd name="connsiteY0" fmla="*/ 1774 h 1022577"/>
              <a:gd name="connsiteX1" fmla="*/ 9405 w 1161787"/>
              <a:gd name="connsiteY1" fmla="*/ 15358 h 1022577"/>
              <a:gd name="connsiteX2" fmla="*/ 70529 w 1161787"/>
              <a:gd name="connsiteY2" fmla="*/ 103651 h 1022577"/>
              <a:gd name="connsiteX3" fmla="*/ 179195 w 1161787"/>
              <a:gd name="connsiteY3" fmla="*/ 185152 h 1022577"/>
              <a:gd name="connsiteX4" fmla="*/ 247110 w 1161787"/>
              <a:gd name="connsiteY4" fmla="*/ 191944 h 1022577"/>
              <a:gd name="connsiteX5" fmla="*/ 287860 w 1161787"/>
              <a:gd name="connsiteY5" fmla="*/ 246278 h 1022577"/>
              <a:gd name="connsiteX6" fmla="*/ 287860 w 1161787"/>
              <a:gd name="connsiteY6" fmla="*/ 300612 h 1022577"/>
              <a:gd name="connsiteX7" fmla="*/ 342192 w 1161787"/>
              <a:gd name="connsiteY7" fmla="*/ 348155 h 1022577"/>
              <a:gd name="connsiteX8" fmla="*/ 376150 w 1161787"/>
              <a:gd name="connsiteY8" fmla="*/ 450032 h 1022577"/>
              <a:gd name="connsiteX9" fmla="*/ 471232 w 1161787"/>
              <a:gd name="connsiteY9" fmla="*/ 592659 h 1022577"/>
              <a:gd name="connsiteX10" fmla="*/ 545939 w 1161787"/>
              <a:gd name="connsiteY10" fmla="*/ 687744 h 1022577"/>
              <a:gd name="connsiteX11" fmla="*/ 654604 w 1161787"/>
              <a:gd name="connsiteY11" fmla="*/ 803204 h 1022577"/>
              <a:gd name="connsiteX12" fmla="*/ 770061 w 1161787"/>
              <a:gd name="connsiteY12" fmla="*/ 952623 h 1022577"/>
              <a:gd name="connsiteX13" fmla="*/ 804019 w 1161787"/>
              <a:gd name="connsiteY13" fmla="*/ 1000166 h 1022577"/>
              <a:gd name="connsiteX14" fmla="*/ 858352 w 1161787"/>
              <a:gd name="connsiteY14" fmla="*/ 1020541 h 1022577"/>
              <a:gd name="connsiteX15" fmla="*/ 953434 w 1161787"/>
              <a:gd name="connsiteY15" fmla="*/ 952623 h 1022577"/>
              <a:gd name="connsiteX16" fmla="*/ 1158841 w 1161787"/>
              <a:gd name="connsiteY16" fmla="*/ 853839 h 1022577"/>
              <a:gd name="connsiteX17" fmla="*/ 783644 w 1161787"/>
              <a:gd name="connsiteY17" fmla="*/ 619826 h 1022577"/>
              <a:gd name="connsiteX18" fmla="*/ 552731 w 1161787"/>
              <a:gd name="connsiteY18" fmla="*/ 287029 h 1022577"/>
              <a:gd name="connsiteX19" fmla="*/ 348984 w 1161787"/>
              <a:gd name="connsiteY19" fmla="*/ 35733 h 1022577"/>
              <a:gd name="connsiteX20" fmla="*/ 274277 w 1161787"/>
              <a:gd name="connsiteY20" fmla="*/ 1774 h 1022577"/>
              <a:gd name="connsiteX0" fmla="*/ 274277 w 1159126"/>
              <a:gd name="connsiteY0" fmla="*/ 1774 h 1022577"/>
              <a:gd name="connsiteX1" fmla="*/ 9405 w 1159126"/>
              <a:gd name="connsiteY1" fmla="*/ 15358 h 1022577"/>
              <a:gd name="connsiteX2" fmla="*/ 70529 w 1159126"/>
              <a:gd name="connsiteY2" fmla="*/ 103651 h 1022577"/>
              <a:gd name="connsiteX3" fmla="*/ 179195 w 1159126"/>
              <a:gd name="connsiteY3" fmla="*/ 185152 h 1022577"/>
              <a:gd name="connsiteX4" fmla="*/ 247110 w 1159126"/>
              <a:gd name="connsiteY4" fmla="*/ 191944 h 1022577"/>
              <a:gd name="connsiteX5" fmla="*/ 287860 w 1159126"/>
              <a:gd name="connsiteY5" fmla="*/ 246278 h 1022577"/>
              <a:gd name="connsiteX6" fmla="*/ 287860 w 1159126"/>
              <a:gd name="connsiteY6" fmla="*/ 300612 h 1022577"/>
              <a:gd name="connsiteX7" fmla="*/ 342192 w 1159126"/>
              <a:gd name="connsiteY7" fmla="*/ 348155 h 1022577"/>
              <a:gd name="connsiteX8" fmla="*/ 376150 w 1159126"/>
              <a:gd name="connsiteY8" fmla="*/ 450032 h 1022577"/>
              <a:gd name="connsiteX9" fmla="*/ 471232 w 1159126"/>
              <a:gd name="connsiteY9" fmla="*/ 592659 h 1022577"/>
              <a:gd name="connsiteX10" fmla="*/ 545939 w 1159126"/>
              <a:gd name="connsiteY10" fmla="*/ 687744 h 1022577"/>
              <a:gd name="connsiteX11" fmla="*/ 654604 w 1159126"/>
              <a:gd name="connsiteY11" fmla="*/ 803204 h 1022577"/>
              <a:gd name="connsiteX12" fmla="*/ 770061 w 1159126"/>
              <a:gd name="connsiteY12" fmla="*/ 952623 h 1022577"/>
              <a:gd name="connsiteX13" fmla="*/ 804019 w 1159126"/>
              <a:gd name="connsiteY13" fmla="*/ 1000166 h 1022577"/>
              <a:gd name="connsiteX14" fmla="*/ 858352 w 1159126"/>
              <a:gd name="connsiteY14" fmla="*/ 1020541 h 1022577"/>
              <a:gd name="connsiteX15" fmla="*/ 953434 w 1159126"/>
              <a:gd name="connsiteY15" fmla="*/ 952623 h 1022577"/>
              <a:gd name="connsiteX16" fmla="*/ 1158841 w 1159126"/>
              <a:gd name="connsiteY16" fmla="*/ 853839 h 1022577"/>
              <a:gd name="connsiteX17" fmla="*/ 986844 w 1159126"/>
              <a:gd name="connsiteY17" fmla="*/ 492826 h 1022577"/>
              <a:gd name="connsiteX18" fmla="*/ 552731 w 1159126"/>
              <a:gd name="connsiteY18" fmla="*/ 287029 h 1022577"/>
              <a:gd name="connsiteX19" fmla="*/ 348984 w 1159126"/>
              <a:gd name="connsiteY19" fmla="*/ 35733 h 1022577"/>
              <a:gd name="connsiteX20" fmla="*/ 274277 w 1159126"/>
              <a:gd name="connsiteY20" fmla="*/ 1774 h 1022577"/>
              <a:gd name="connsiteX0" fmla="*/ 274277 w 1159073"/>
              <a:gd name="connsiteY0" fmla="*/ 1774 h 1022577"/>
              <a:gd name="connsiteX1" fmla="*/ 9405 w 1159073"/>
              <a:gd name="connsiteY1" fmla="*/ 15358 h 1022577"/>
              <a:gd name="connsiteX2" fmla="*/ 70529 w 1159073"/>
              <a:gd name="connsiteY2" fmla="*/ 103651 h 1022577"/>
              <a:gd name="connsiteX3" fmla="*/ 179195 w 1159073"/>
              <a:gd name="connsiteY3" fmla="*/ 185152 h 1022577"/>
              <a:gd name="connsiteX4" fmla="*/ 247110 w 1159073"/>
              <a:gd name="connsiteY4" fmla="*/ 191944 h 1022577"/>
              <a:gd name="connsiteX5" fmla="*/ 287860 w 1159073"/>
              <a:gd name="connsiteY5" fmla="*/ 246278 h 1022577"/>
              <a:gd name="connsiteX6" fmla="*/ 287860 w 1159073"/>
              <a:gd name="connsiteY6" fmla="*/ 300612 h 1022577"/>
              <a:gd name="connsiteX7" fmla="*/ 342192 w 1159073"/>
              <a:gd name="connsiteY7" fmla="*/ 348155 h 1022577"/>
              <a:gd name="connsiteX8" fmla="*/ 376150 w 1159073"/>
              <a:gd name="connsiteY8" fmla="*/ 450032 h 1022577"/>
              <a:gd name="connsiteX9" fmla="*/ 471232 w 1159073"/>
              <a:gd name="connsiteY9" fmla="*/ 592659 h 1022577"/>
              <a:gd name="connsiteX10" fmla="*/ 545939 w 1159073"/>
              <a:gd name="connsiteY10" fmla="*/ 687744 h 1022577"/>
              <a:gd name="connsiteX11" fmla="*/ 654604 w 1159073"/>
              <a:gd name="connsiteY11" fmla="*/ 803204 h 1022577"/>
              <a:gd name="connsiteX12" fmla="*/ 770061 w 1159073"/>
              <a:gd name="connsiteY12" fmla="*/ 952623 h 1022577"/>
              <a:gd name="connsiteX13" fmla="*/ 804019 w 1159073"/>
              <a:gd name="connsiteY13" fmla="*/ 1000166 h 1022577"/>
              <a:gd name="connsiteX14" fmla="*/ 858352 w 1159073"/>
              <a:gd name="connsiteY14" fmla="*/ 1020541 h 1022577"/>
              <a:gd name="connsiteX15" fmla="*/ 953434 w 1159073"/>
              <a:gd name="connsiteY15" fmla="*/ 952623 h 1022577"/>
              <a:gd name="connsiteX16" fmla="*/ 1158841 w 1159073"/>
              <a:gd name="connsiteY16" fmla="*/ 853839 h 1022577"/>
              <a:gd name="connsiteX17" fmla="*/ 986844 w 1159073"/>
              <a:gd name="connsiteY17" fmla="*/ 492826 h 1022577"/>
              <a:gd name="connsiteX18" fmla="*/ 667031 w 1159073"/>
              <a:gd name="connsiteY18" fmla="*/ 64779 h 1022577"/>
              <a:gd name="connsiteX19" fmla="*/ 348984 w 1159073"/>
              <a:gd name="connsiteY19" fmla="*/ 35733 h 1022577"/>
              <a:gd name="connsiteX20" fmla="*/ 274277 w 1159073"/>
              <a:gd name="connsiteY20" fmla="*/ 1774 h 1022577"/>
              <a:gd name="connsiteX0" fmla="*/ 274277 w 1159073"/>
              <a:gd name="connsiteY0" fmla="*/ 157107 h 1177910"/>
              <a:gd name="connsiteX1" fmla="*/ 9405 w 1159073"/>
              <a:gd name="connsiteY1" fmla="*/ 170691 h 1177910"/>
              <a:gd name="connsiteX2" fmla="*/ 70529 w 1159073"/>
              <a:gd name="connsiteY2" fmla="*/ 258984 h 1177910"/>
              <a:gd name="connsiteX3" fmla="*/ 179195 w 1159073"/>
              <a:gd name="connsiteY3" fmla="*/ 340485 h 1177910"/>
              <a:gd name="connsiteX4" fmla="*/ 247110 w 1159073"/>
              <a:gd name="connsiteY4" fmla="*/ 347277 h 1177910"/>
              <a:gd name="connsiteX5" fmla="*/ 287860 w 1159073"/>
              <a:gd name="connsiteY5" fmla="*/ 401611 h 1177910"/>
              <a:gd name="connsiteX6" fmla="*/ 287860 w 1159073"/>
              <a:gd name="connsiteY6" fmla="*/ 455945 h 1177910"/>
              <a:gd name="connsiteX7" fmla="*/ 342192 w 1159073"/>
              <a:gd name="connsiteY7" fmla="*/ 503488 h 1177910"/>
              <a:gd name="connsiteX8" fmla="*/ 376150 w 1159073"/>
              <a:gd name="connsiteY8" fmla="*/ 605365 h 1177910"/>
              <a:gd name="connsiteX9" fmla="*/ 471232 w 1159073"/>
              <a:gd name="connsiteY9" fmla="*/ 747992 h 1177910"/>
              <a:gd name="connsiteX10" fmla="*/ 545939 w 1159073"/>
              <a:gd name="connsiteY10" fmla="*/ 843077 h 1177910"/>
              <a:gd name="connsiteX11" fmla="*/ 654604 w 1159073"/>
              <a:gd name="connsiteY11" fmla="*/ 958537 h 1177910"/>
              <a:gd name="connsiteX12" fmla="*/ 770061 w 1159073"/>
              <a:gd name="connsiteY12" fmla="*/ 1107956 h 1177910"/>
              <a:gd name="connsiteX13" fmla="*/ 804019 w 1159073"/>
              <a:gd name="connsiteY13" fmla="*/ 1155499 h 1177910"/>
              <a:gd name="connsiteX14" fmla="*/ 858352 w 1159073"/>
              <a:gd name="connsiteY14" fmla="*/ 1175874 h 1177910"/>
              <a:gd name="connsiteX15" fmla="*/ 953434 w 1159073"/>
              <a:gd name="connsiteY15" fmla="*/ 1107956 h 1177910"/>
              <a:gd name="connsiteX16" fmla="*/ 1158841 w 1159073"/>
              <a:gd name="connsiteY16" fmla="*/ 1009172 h 1177910"/>
              <a:gd name="connsiteX17" fmla="*/ 986844 w 1159073"/>
              <a:gd name="connsiteY17" fmla="*/ 648159 h 1177910"/>
              <a:gd name="connsiteX18" fmla="*/ 667031 w 1159073"/>
              <a:gd name="connsiteY18" fmla="*/ 220112 h 1177910"/>
              <a:gd name="connsiteX19" fmla="*/ 368034 w 1159073"/>
              <a:gd name="connsiteY19" fmla="*/ 566 h 1177910"/>
              <a:gd name="connsiteX20" fmla="*/ 274277 w 1159073"/>
              <a:gd name="connsiteY20" fmla="*/ 157107 h 1177910"/>
              <a:gd name="connsiteX0" fmla="*/ 233824 w 1156720"/>
              <a:gd name="connsiteY0" fmla="*/ 42496 h 1190299"/>
              <a:gd name="connsiteX1" fmla="*/ 7052 w 1156720"/>
              <a:gd name="connsiteY1" fmla="*/ 183080 h 1190299"/>
              <a:gd name="connsiteX2" fmla="*/ 68176 w 1156720"/>
              <a:gd name="connsiteY2" fmla="*/ 271373 h 1190299"/>
              <a:gd name="connsiteX3" fmla="*/ 176842 w 1156720"/>
              <a:gd name="connsiteY3" fmla="*/ 352874 h 1190299"/>
              <a:gd name="connsiteX4" fmla="*/ 244757 w 1156720"/>
              <a:gd name="connsiteY4" fmla="*/ 359666 h 1190299"/>
              <a:gd name="connsiteX5" fmla="*/ 285507 w 1156720"/>
              <a:gd name="connsiteY5" fmla="*/ 414000 h 1190299"/>
              <a:gd name="connsiteX6" fmla="*/ 285507 w 1156720"/>
              <a:gd name="connsiteY6" fmla="*/ 468334 h 1190299"/>
              <a:gd name="connsiteX7" fmla="*/ 339839 w 1156720"/>
              <a:gd name="connsiteY7" fmla="*/ 515877 h 1190299"/>
              <a:gd name="connsiteX8" fmla="*/ 373797 w 1156720"/>
              <a:gd name="connsiteY8" fmla="*/ 617754 h 1190299"/>
              <a:gd name="connsiteX9" fmla="*/ 468879 w 1156720"/>
              <a:gd name="connsiteY9" fmla="*/ 760381 h 1190299"/>
              <a:gd name="connsiteX10" fmla="*/ 543586 w 1156720"/>
              <a:gd name="connsiteY10" fmla="*/ 855466 h 1190299"/>
              <a:gd name="connsiteX11" fmla="*/ 652251 w 1156720"/>
              <a:gd name="connsiteY11" fmla="*/ 970926 h 1190299"/>
              <a:gd name="connsiteX12" fmla="*/ 767708 w 1156720"/>
              <a:gd name="connsiteY12" fmla="*/ 1120345 h 1190299"/>
              <a:gd name="connsiteX13" fmla="*/ 801666 w 1156720"/>
              <a:gd name="connsiteY13" fmla="*/ 1167888 h 1190299"/>
              <a:gd name="connsiteX14" fmla="*/ 855999 w 1156720"/>
              <a:gd name="connsiteY14" fmla="*/ 1188263 h 1190299"/>
              <a:gd name="connsiteX15" fmla="*/ 951081 w 1156720"/>
              <a:gd name="connsiteY15" fmla="*/ 1120345 h 1190299"/>
              <a:gd name="connsiteX16" fmla="*/ 1156488 w 1156720"/>
              <a:gd name="connsiteY16" fmla="*/ 1021561 h 1190299"/>
              <a:gd name="connsiteX17" fmla="*/ 984491 w 1156720"/>
              <a:gd name="connsiteY17" fmla="*/ 660548 h 1190299"/>
              <a:gd name="connsiteX18" fmla="*/ 664678 w 1156720"/>
              <a:gd name="connsiteY18" fmla="*/ 232501 h 1190299"/>
              <a:gd name="connsiteX19" fmla="*/ 365681 w 1156720"/>
              <a:gd name="connsiteY19" fmla="*/ 12955 h 1190299"/>
              <a:gd name="connsiteX20" fmla="*/ 233824 w 1156720"/>
              <a:gd name="connsiteY20" fmla="*/ 42496 h 1190299"/>
              <a:gd name="connsiteX0" fmla="*/ 233824 w 1159685"/>
              <a:gd name="connsiteY0" fmla="*/ 42496 h 1241653"/>
              <a:gd name="connsiteX1" fmla="*/ 7052 w 1159685"/>
              <a:gd name="connsiteY1" fmla="*/ 183080 h 1241653"/>
              <a:gd name="connsiteX2" fmla="*/ 68176 w 1159685"/>
              <a:gd name="connsiteY2" fmla="*/ 271373 h 1241653"/>
              <a:gd name="connsiteX3" fmla="*/ 176842 w 1159685"/>
              <a:gd name="connsiteY3" fmla="*/ 352874 h 1241653"/>
              <a:gd name="connsiteX4" fmla="*/ 244757 w 1159685"/>
              <a:gd name="connsiteY4" fmla="*/ 359666 h 1241653"/>
              <a:gd name="connsiteX5" fmla="*/ 285507 w 1159685"/>
              <a:gd name="connsiteY5" fmla="*/ 414000 h 1241653"/>
              <a:gd name="connsiteX6" fmla="*/ 285507 w 1159685"/>
              <a:gd name="connsiteY6" fmla="*/ 468334 h 1241653"/>
              <a:gd name="connsiteX7" fmla="*/ 339839 w 1159685"/>
              <a:gd name="connsiteY7" fmla="*/ 515877 h 1241653"/>
              <a:gd name="connsiteX8" fmla="*/ 373797 w 1159685"/>
              <a:gd name="connsiteY8" fmla="*/ 617754 h 1241653"/>
              <a:gd name="connsiteX9" fmla="*/ 468879 w 1159685"/>
              <a:gd name="connsiteY9" fmla="*/ 760381 h 1241653"/>
              <a:gd name="connsiteX10" fmla="*/ 543586 w 1159685"/>
              <a:gd name="connsiteY10" fmla="*/ 855466 h 1241653"/>
              <a:gd name="connsiteX11" fmla="*/ 652251 w 1159685"/>
              <a:gd name="connsiteY11" fmla="*/ 970926 h 1241653"/>
              <a:gd name="connsiteX12" fmla="*/ 767708 w 1159685"/>
              <a:gd name="connsiteY12" fmla="*/ 1120345 h 1241653"/>
              <a:gd name="connsiteX13" fmla="*/ 801666 w 1159685"/>
              <a:gd name="connsiteY13" fmla="*/ 1167888 h 1241653"/>
              <a:gd name="connsiteX14" fmla="*/ 855999 w 1159685"/>
              <a:gd name="connsiteY14" fmla="*/ 1188263 h 1241653"/>
              <a:gd name="connsiteX15" fmla="*/ 1078081 w 1159685"/>
              <a:gd name="connsiteY15" fmla="*/ 1234645 h 1241653"/>
              <a:gd name="connsiteX16" fmla="*/ 1156488 w 1159685"/>
              <a:gd name="connsiteY16" fmla="*/ 1021561 h 1241653"/>
              <a:gd name="connsiteX17" fmla="*/ 984491 w 1159685"/>
              <a:gd name="connsiteY17" fmla="*/ 660548 h 1241653"/>
              <a:gd name="connsiteX18" fmla="*/ 664678 w 1159685"/>
              <a:gd name="connsiteY18" fmla="*/ 232501 h 1241653"/>
              <a:gd name="connsiteX19" fmla="*/ 365681 w 1159685"/>
              <a:gd name="connsiteY19" fmla="*/ 12955 h 1241653"/>
              <a:gd name="connsiteX20" fmla="*/ 233824 w 1159685"/>
              <a:gd name="connsiteY20" fmla="*/ 42496 h 1241653"/>
              <a:gd name="connsiteX0" fmla="*/ 153391 w 1155452"/>
              <a:gd name="connsiteY0" fmla="*/ 14640 h 1270947"/>
              <a:gd name="connsiteX1" fmla="*/ 2819 w 1155452"/>
              <a:gd name="connsiteY1" fmla="*/ 212374 h 1270947"/>
              <a:gd name="connsiteX2" fmla="*/ 63943 w 1155452"/>
              <a:gd name="connsiteY2" fmla="*/ 300667 h 1270947"/>
              <a:gd name="connsiteX3" fmla="*/ 172609 w 1155452"/>
              <a:gd name="connsiteY3" fmla="*/ 382168 h 1270947"/>
              <a:gd name="connsiteX4" fmla="*/ 240524 w 1155452"/>
              <a:gd name="connsiteY4" fmla="*/ 388960 h 1270947"/>
              <a:gd name="connsiteX5" fmla="*/ 281274 w 1155452"/>
              <a:gd name="connsiteY5" fmla="*/ 443294 h 1270947"/>
              <a:gd name="connsiteX6" fmla="*/ 281274 w 1155452"/>
              <a:gd name="connsiteY6" fmla="*/ 497628 h 1270947"/>
              <a:gd name="connsiteX7" fmla="*/ 335606 w 1155452"/>
              <a:gd name="connsiteY7" fmla="*/ 545171 h 1270947"/>
              <a:gd name="connsiteX8" fmla="*/ 369564 w 1155452"/>
              <a:gd name="connsiteY8" fmla="*/ 647048 h 1270947"/>
              <a:gd name="connsiteX9" fmla="*/ 464646 w 1155452"/>
              <a:gd name="connsiteY9" fmla="*/ 789675 h 1270947"/>
              <a:gd name="connsiteX10" fmla="*/ 539353 w 1155452"/>
              <a:gd name="connsiteY10" fmla="*/ 884760 h 1270947"/>
              <a:gd name="connsiteX11" fmla="*/ 648018 w 1155452"/>
              <a:gd name="connsiteY11" fmla="*/ 1000220 h 1270947"/>
              <a:gd name="connsiteX12" fmla="*/ 763475 w 1155452"/>
              <a:gd name="connsiteY12" fmla="*/ 1149639 h 1270947"/>
              <a:gd name="connsiteX13" fmla="*/ 797433 w 1155452"/>
              <a:gd name="connsiteY13" fmla="*/ 1197182 h 1270947"/>
              <a:gd name="connsiteX14" fmla="*/ 851766 w 1155452"/>
              <a:gd name="connsiteY14" fmla="*/ 1217557 h 1270947"/>
              <a:gd name="connsiteX15" fmla="*/ 1073848 w 1155452"/>
              <a:gd name="connsiteY15" fmla="*/ 1263939 h 1270947"/>
              <a:gd name="connsiteX16" fmla="*/ 1152255 w 1155452"/>
              <a:gd name="connsiteY16" fmla="*/ 1050855 h 1270947"/>
              <a:gd name="connsiteX17" fmla="*/ 980258 w 1155452"/>
              <a:gd name="connsiteY17" fmla="*/ 689842 h 1270947"/>
              <a:gd name="connsiteX18" fmla="*/ 660445 w 1155452"/>
              <a:gd name="connsiteY18" fmla="*/ 261795 h 1270947"/>
              <a:gd name="connsiteX19" fmla="*/ 361448 w 1155452"/>
              <a:gd name="connsiteY19" fmla="*/ 42249 h 1270947"/>
              <a:gd name="connsiteX20" fmla="*/ 153391 w 1155452"/>
              <a:gd name="connsiteY20" fmla="*/ 14640 h 127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55452" h="1270947">
                <a:moveTo>
                  <a:pt x="153391" y="14640"/>
                </a:moveTo>
                <a:cubicBezTo>
                  <a:pt x="93620" y="42994"/>
                  <a:pt x="17727" y="164703"/>
                  <a:pt x="2819" y="212374"/>
                </a:cubicBezTo>
                <a:cubicBezTo>
                  <a:pt x="-12089" y="260045"/>
                  <a:pt x="35645" y="272368"/>
                  <a:pt x="63943" y="300667"/>
                </a:cubicBezTo>
                <a:cubicBezTo>
                  <a:pt x="92241" y="328966"/>
                  <a:pt x="143179" y="367453"/>
                  <a:pt x="172609" y="382168"/>
                </a:cubicBezTo>
                <a:cubicBezTo>
                  <a:pt x="202039" y="396883"/>
                  <a:pt x="222413" y="378772"/>
                  <a:pt x="240524" y="388960"/>
                </a:cubicBezTo>
                <a:cubicBezTo>
                  <a:pt x="258635" y="399148"/>
                  <a:pt x="274482" y="425183"/>
                  <a:pt x="281274" y="443294"/>
                </a:cubicBezTo>
                <a:cubicBezTo>
                  <a:pt x="288066" y="461405"/>
                  <a:pt x="272219" y="480649"/>
                  <a:pt x="281274" y="497628"/>
                </a:cubicBezTo>
                <a:cubicBezTo>
                  <a:pt x="290329" y="514608"/>
                  <a:pt x="320891" y="520268"/>
                  <a:pt x="335606" y="545171"/>
                </a:cubicBezTo>
                <a:cubicBezTo>
                  <a:pt x="350321" y="570074"/>
                  <a:pt x="348057" y="606297"/>
                  <a:pt x="369564" y="647048"/>
                </a:cubicBezTo>
                <a:cubicBezTo>
                  <a:pt x="391071" y="687799"/>
                  <a:pt x="436348" y="750056"/>
                  <a:pt x="464646" y="789675"/>
                </a:cubicBezTo>
                <a:cubicBezTo>
                  <a:pt x="492944" y="829294"/>
                  <a:pt x="508791" y="849669"/>
                  <a:pt x="539353" y="884760"/>
                </a:cubicBezTo>
                <a:cubicBezTo>
                  <a:pt x="569915" y="919851"/>
                  <a:pt x="610664" y="956073"/>
                  <a:pt x="648018" y="1000220"/>
                </a:cubicBezTo>
                <a:cubicBezTo>
                  <a:pt x="685372" y="1044367"/>
                  <a:pt x="738573" y="1116812"/>
                  <a:pt x="763475" y="1149639"/>
                </a:cubicBezTo>
                <a:cubicBezTo>
                  <a:pt x="788378" y="1182466"/>
                  <a:pt x="782718" y="1185862"/>
                  <a:pt x="797433" y="1197182"/>
                </a:cubicBezTo>
                <a:cubicBezTo>
                  <a:pt x="812148" y="1208502"/>
                  <a:pt x="805697" y="1206431"/>
                  <a:pt x="851766" y="1217557"/>
                </a:cubicBezTo>
                <a:cubicBezTo>
                  <a:pt x="897835" y="1228683"/>
                  <a:pt x="1023766" y="1291723"/>
                  <a:pt x="1073848" y="1263939"/>
                </a:cubicBezTo>
                <a:cubicBezTo>
                  <a:pt x="1123930" y="1236155"/>
                  <a:pt x="1167853" y="1146538"/>
                  <a:pt x="1152255" y="1050855"/>
                </a:cubicBezTo>
                <a:cubicBezTo>
                  <a:pt x="1136657" y="955172"/>
                  <a:pt x="1062226" y="821352"/>
                  <a:pt x="980258" y="689842"/>
                </a:cubicBezTo>
                <a:cubicBezTo>
                  <a:pt x="898290" y="558332"/>
                  <a:pt x="732888" y="359144"/>
                  <a:pt x="660445" y="261795"/>
                </a:cubicBezTo>
                <a:cubicBezTo>
                  <a:pt x="588002" y="164446"/>
                  <a:pt x="445957" y="83442"/>
                  <a:pt x="361448" y="42249"/>
                </a:cubicBezTo>
                <a:cubicBezTo>
                  <a:pt x="276939" y="1056"/>
                  <a:pt x="213162" y="-13714"/>
                  <a:pt x="153391" y="14640"/>
                </a:cubicBezTo>
                <a:close/>
              </a:path>
            </a:pathLst>
          </a:custGeom>
          <a:solidFill>
            <a:srgbClr val="FFFF00">
              <a:alpha val="29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8" name="Group 97"/>
          <p:cNvGrpSpPr/>
          <p:nvPr/>
        </p:nvGrpSpPr>
        <p:grpSpPr>
          <a:xfrm>
            <a:off x="-31348" y="-478779"/>
            <a:ext cx="8344235" cy="2359707"/>
            <a:chOff x="-33391" y="30895"/>
            <a:chExt cx="8344235" cy="2359706"/>
          </a:xfrm>
        </p:grpSpPr>
        <p:sp>
          <p:nvSpPr>
            <p:cNvPr id="99" name="Freeform 98"/>
            <p:cNvSpPr/>
            <p:nvPr/>
          </p:nvSpPr>
          <p:spPr>
            <a:xfrm>
              <a:off x="-33391" y="30895"/>
              <a:ext cx="8344235" cy="2359706"/>
            </a:xfrm>
            <a:custGeom>
              <a:avLst/>
              <a:gdLst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542097 w 8162224"/>
                <a:gd name="connsiteY17" fmla="*/ 308009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2773974"/>
                <a:gd name="connsiteX1" fmla="*/ 144379 w 8162224"/>
                <a:gd name="connsiteY1" fmla="*/ 1722923 h 2773974"/>
                <a:gd name="connsiteX2" fmla="*/ 1260910 w 8162224"/>
                <a:gd name="connsiteY2" fmla="*/ 1318661 h 2773974"/>
                <a:gd name="connsiteX3" fmla="*/ 2271563 w 8162224"/>
                <a:gd name="connsiteY3" fmla="*/ 972152 h 2773974"/>
                <a:gd name="connsiteX4" fmla="*/ 2723950 w 8162224"/>
                <a:gd name="connsiteY4" fmla="*/ 1424539 h 2773974"/>
                <a:gd name="connsiteX5" fmla="*/ 3580598 w 8162224"/>
                <a:gd name="connsiteY5" fmla="*/ 1742173 h 2773974"/>
                <a:gd name="connsiteX6" fmla="*/ 4285888 w 8162224"/>
                <a:gd name="connsiteY6" fmla="*/ 2770595 h 2773974"/>
                <a:gd name="connsiteX7" fmla="*/ 4032986 w 8162224"/>
                <a:gd name="connsiteY7" fmla="*/ 1357162 h 2773974"/>
                <a:gd name="connsiteX8" fmla="*/ 4052236 w 8162224"/>
                <a:gd name="connsiteY8" fmla="*/ 1318661 h 2773974"/>
                <a:gd name="connsiteX9" fmla="*/ 4283243 w 8162224"/>
                <a:gd name="connsiteY9" fmla="*/ 962527 h 2773974"/>
                <a:gd name="connsiteX10" fmla="*/ 5534527 w 8162224"/>
                <a:gd name="connsiteY10" fmla="*/ 760396 h 2773974"/>
                <a:gd name="connsiteX11" fmla="*/ 6574055 w 8162224"/>
                <a:gd name="connsiteY11" fmla="*/ 731520 h 2773974"/>
                <a:gd name="connsiteX12" fmla="*/ 7979344 w 8162224"/>
                <a:gd name="connsiteY12" fmla="*/ 211756 h 2773974"/>
                <a:gd name="connsiteX13" fmla="*/ 8162224 w 8162224"/>
                <a:gd name="connsiteY13" fmla="*/ 57752 h 2773974"/>
                <a:gd name="connsiteX14" fmla="*/ 6554805 w 8162224"/>
                <a:gd name="connsiteY14" fmla="*/ 0 h 2773974"/>
                <a:gd name="connsiteX15" fmla="*/ 6063916 w 8162224"/>
                <a:gd name="connsiteY15" fmla="*/ 327259 h 2773974"/>
                <a:gd name="connsiteX16" fmla="*/ 4408371 w 8162224"/>
                <a:gd name="connsiteY16" fmla="*/ 779647 h 2773974"/>
                <a:gd name="connsiteX17" fmla="*/ 3465095 w 8162224"/>
                <a:gd name="connsiteY17" fmla="*/ 510140 h 2773974"/>
                <a:gd name="connsiteX18" fmla="*/ 2695074 w 8162224"/>
                <a:gd name="connsiteY18" fmla="*/ 693019 h 2773974"/>
                <a:gd name="connsiteX19" fmla="*/ 1982805 w 8162224"/>
                <a:gd name="connsiteY19" fmla="*/ 827773 h 2773974"/>
                <a:gd name="connsiteX20" fmla="*/ 760396 w 8162224"/>
                <a:gd name="connsiteY20" fmla="*/ 808522 h 2773974"/>
                <a:gd name="connsiteX21" fmla="*/ 0 w 8162224"/>
                <a:gd name="connsiteY21" fmla="*/ 635268 h 2773974"/>
                <a:gd name="connsiteX22" fmla="*/ 9626 w 8162224"/>
                <a:gd name="connsiteY22" fmla="*/ 1992430 h 2773974"/>
                <a:gd name="connsiteX0" fmla="*/ 9626 w 8162224"/>
                <a:gd name="connsiteY0" fmla="*/ 1992430 h 2797444"/>
                <a:gd name="connsiteX1" fmla="*/ 144379 w 8162224"/>
                <a:gd name="connsiteY1" fmla="*/ 1722923 h 2797444"/>
                <a:gd name="connsiteX2" fmla="*/ 1260910 w 8162224"/>
                <a:gd name="connsiteY2" fmla="*/ 1318661 h 2797444"/>
                <a:gd name="connsiteX3" fmla="*/ 2271563 w 8162224"/>
                <a:gd name="connsiteY3" fmla="*/ 972152 h 2797444"/>
                <a:gd name="connsiteX4" fmla="*/ 2723950 w 8162224"/>
                <a:gd name="connsiteY4" fmla="*/ 1424539 h 2797444"/>
                <a:gd name="connsiteX5" fmla="*/ 3751420 w 8162224"/>
                <a:gd name="connsiteY5" fmla="*/ 2566138 h 2797444"/>
                <a:gd name="connsiteX6" fmla="*/ 4285888 w 8162224"/>
                <a:gd name="connsiteY6" fmla="*/ 2770595 h 2797444"/>
                <a:gd name="connsiteX7" fmla="*/ 4032986 w 8162224"/>
                <a:gd name="connsiteY7" fmla="*/ 1357162 h 2797444"/>
                <a:gd name="connsiteX8" fmla="*/ 4052236 w 8162224"/>
                <a:gd name="connsiteY8" fmla="*/ 1318661 h 2797444"/>
                <a:gd name="connsiteX9" fmla="*/ 4283243 w 8162224"/>
                <a:gd name="connsiteY9" fmla="*/ 962527 h 2797444"/>
                <a:gd name="connsiteX10" fmla="*/ 5534527 w 8162224"/>
                <a:gd name="connsiteY10" fmla="*/ 760396 h 2797444"/>
                <a:gd name="connsiteX11" fmla="*/ 6574055 w 8162224"/>
                <a:gd name="connsiteY11" fmla="*/ 731520 h 2797444"/>
                <a:gd name="connsiteX12" fmla="*/ 7979344 w 8162224"/>
                <a:gd name="connsiteY12" fmla="*/ 211756 h 2797444"/>
                <a:gd name="connsiteX13" fmla="*/ 8162224 w 8162224"/>
                <a:gd name="connsiteY13" fmla="*/ 57752 h 2797444"/>
                <a:gd name="connsiteX14" fmla="*/ 6554805 w 8162224"/>
                <a:gd name="connsiteY14" fmla="*/ 0 h 2797444"/>
                <a:gd name="connsiteX15" fmla="*/ 6063916 w 8162224"/>
                <a:gd name="connsiteY15" fmla="*/ 327259 h 2797444"/>
                <a:gd name="connsiteX16" fmla="*/ 4408371 w 8162224"/>
                <a:gd name="connsiteY16" fmla="*/ 779647 h 2797444"/>
                <a:gd name="connsiteX17" fmla="*/ 3465095 w 8162224"/>
                <a:gd name="connsiteY17" fmla="*/ 510140 h 2797444"/>
                <a:gd name="connsiteX18" fmla="*/ 2695074 w 8162224"/>
                <a:gd name="connsiteY18" fmla="*/ 693019 h 2797444"/>
                <a:gd name="connsiteX19" fmla="*/ 1982805 w 8162224"/>
                <a:gd name="connsiteY19" fmla="*/ 827773 h 2797444"/>
                <a:gd name="connsiteX20" fmla="*/ 760396 w 8162224"/>
                <a:gd name="connsiteY20" fmla="*/ 808522 h 2797444"/>
                <a:gd name="connsiteX21" fmla="*/ 0 w 8162224"/>
                <a:gd name="connsiteY21" fmla="*/ 635268 h 2797444"/>
                <a:gd name="connsiteX22" fmla="*/ 9626 w 8162224"/>
                <a:gd name="connsiteY22" fmla="*/ 1992430 h 2797444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811095"/>
                <a:gd name="connsiteX1" fmla="*/ 144379 w 8162224"/>
                <a:gd name="connsiteY1" fmla="*/ 1722923 h 2811095"/>
                <a:gd name="connsiteX2" fmla="*/ 1260910 w 8162224"/>
                <a:gd name="connsiteY2" fmla="*/ 1318661 h 2811095"/>
                <a:gd name="connsiteX3" fmla="*/ 2271563 w 8162224"/>
                <a:gd name="connsiteY3" fmla="*/ 972152 h 2811095"/>
                <a:gd name="connsiteX4" fmla="*/ 3065593 w 8162224"/>
                <a:gd name="connsiteY4" fmla="*/ 1525023 h 2811095"/>
                <a:gd name="connsiteX5" fmla="*/ 3751420 w 8162224"/>
                <a:gd name="connsiteY5" fmla="*/ 2636477 h 2811095"/>
                <a:gd name="connsiteX6" fmla="*/ 4285888 w 8162224"/>
                <a:gd name="connsiteY6" fmla="*/ 2770595 h 2811095"/>
                <a:gd name="connsiteX7" fmla="*/ 4032986 w 8162224"/>
                <a:gd name="connsiteY7" fmla="*/ 1357162 h 2811095"/>
                <a:gd name="connsiteX8" fmla="*/ 4052236 w 8162224"/>
                <a:gd name="connsiteY8" fmla="*/ 1318661 h 2811095"/>
                <a:gd name="connsiteX9" fmla="*/ 4283243 w 8162224"/>
                <a:gd name="connsiteY9" fmla="*/ 962527 h 2811095"/>
                <a:gd name="connsiteX10" fmla="*/ 5534527 w 8162224"/>
                <a:gd name="connsiteY10" fmla="*/ 760396 h 2811095"/>
                <a:gd name="connsiteX11" fmla="*/ 6574055 w 8162224"/>
                <a:gd name="connsiteY11" fmla="*/ 731520 h 2811095"/>
                <a:gd name="connsiteX12" fmla="*/ 7979344 w 8162224"/>
                <a:gd name="connsiteY12" fmla="*/ 211756 h 2811095"/>
                <a:gd name="connsiteX13" fmla="*/ 8162224 w 8162224"/>
                <a:gd name="connsiteY13" fmla="*/ 57752 h 2811095"/>
                <a:gd name="connsiteX14" fmla="*/ 6554805 w 8162224"/>
                <a:gd name="connsiteY14" fmla="*/ 0 h 2811095"/>
                <a:gd name="connsiteX15" fmla="*/ 6063916 w 8162224"/>
                <a:gd name="connsiteY15" fmla="*/ 327259 h 2811095"/>
                <a:gd name="connsiteX16" fmla="*/ 4408371 w 8162224"/>
                <a:gd name="connsiteY16" fmla="*/ 779647 h 2811095"/>
                <a:gd name="connsiteX17" fmla="*/ 3465095 w 8162224"/>
                <a:gd name="connsiteY17" fmla="*/ 510140 h 2811095"/>
                <a:gd name="connsiteX18" fmla="*/ 2695074 w 8162224"/>
                <a:gd name="connsiteY18" fmla="*/ 693019 h 2811095"/>
                <a:gd name="connsiteX19" fmla="*/ 1982805 w 8162224"/>
                <a:gd name="connsiteY19" fmla="*/ 827773 h 2811095"/>
                <a:gd name="connsiteX20" fmla="*/ 760396 w 8162224"/>
                <a:gd name="connsiteY20" fmla="*/ 808522 h 2811095"/>
                <a:gd name="connsiteX21" fmla="*/ 0 w 8162224"/>
                <a:gd name="connsiteY21" fmla="*/ 635268 h 2811095"/>
                <a:gd name="connsiteX22" fmla="*/ 9626 w 8162224"/>
                <a:gd name="connsiteY22" fmla="*/ 1992430 h 2811095"/>
                <a:gd name="connsiteX0" fmla="*/ 9626 w 8162224"/>
                <a:gd name="connsiteY0" fmla="*/ 1992430 h 2790397"/>
                <a:gd name="connsiteX1" fmla="*/ 144379 w 8162224"/>
                <a:gd name="connsiteY1" fmla="*/ 1722923 h 2790397"/>
                <a:gd name="connsiteX2" fmla="*/ 1260910 w 8162224"/>
                <a:gd name="connsiteY2" fmla="*/ 1318661 h 2790397"/>
                <a:gd name="connsiteX3" fmla="*/ 2271563 w 8162224"/>
                <a:gd name="connsiteY3" fmla="*/ 972152 h 2790397"/>
                <a:gd name="connsiteX4" fmla="*/ 3065593 w 8162224"/>
                <a:gd name="connsiteY4" fmla="*/ 1525023 h 2790397"/>
                <a:gd name="connsiteX5" fmla="*/ 3494288 w 8162224"/>
                <a:gd name="connsiteY5" fmla="*/ 2206726 h 2790397"/>
                <a:gd name="connsiteX6" fmla="*/ 3751420 w 8162224"/>
                <a:gd name="connsiteY6" fmla="*/ 2636477 h 2790397"/>
                <a:gd name="connsiteX7" fmla="*/ 4285888 w 8162224"/>
                <a:gd name="connsiteY7" fmla="*/ 2770595 h 2790397"/>
                <a:gd name="connsiteX8" fmla="*/ 4032986 w 8162224"/>
                <a:gd name="connsiteY8" fmla="*/ 1357162 h 2790397"/>
                <a:gd name="connsiteX9" fmla="*/ 4052236 w 8162224"/>
                <a:gd name="connsiteY9" fmla="*/ 1318661 h 2790397"/>
                <a:gd name="connsiteX10" fmla="*/ 4283243 w 8162224"/>
                <a:gd name="connsiteY10" fmla="*/ 962527 h 2790397"/>
                <a:gd name="connsiteX11" fmla="*/ 5534527 w 8162224"/>
                <a:gd name="connsiteY11" fmla="*/ 760396 h 2790397"/>
                <a:gd name="connsiteX12" fmla="*/ 6574055 w 8162224"/>
                <a:gd name="connsiteY12" fmla="*/ 731520 h 2790397"/>
                <a:gd name="connsiteX13" fmla="*/ 7979344 w 8162224"/>
                <a:gd name="connsiteY13" fmla="*/ 211756 h 2790397"/>
                <a:gd name="connsiteX14" fmla="*/ 8162224 w 8162224"/>
                <a:gd name="connsiteY14" fmla="*/ 57752 h 2790397"/>
                <a:gd name="connsiteX15" fmla="*/ 6554805 w 8162224"/>
                <a:gd name="connsiteY15" fmla="*/ 0 h 2790397"/>
                <a:gd name="connsiteX16" fmla="*/ 6063916 w 8162224"/>
                <a:gd name="connsiteY16" fmla="*/ 327259 h 2790397"/>
                <a:gd name="connsiteX17" fmla="*/ 4408371 w 8162224"/>
                <a:gd name="connsiteY17" fmla="*/ 779647 h 2790397"/>
                <a:gd name="connsiteX18" fmla="*/ 3465095 w 8162224"/>
                <a:gd name="connsiteY18" fmla="*/ 510140 h 2790397"/>
                <a:gd name="connsiteX19" fmla="*/ 2695074 w 8162224"/>
                <a:gd name="connsiteY19" fmla="*/ 693019 h 2790397"/>
                <a:gd name="connsiteX20" fmla="*/ 1982805 w 8162224"/>
                <a:gd name="connsiteY20" fmla="*/ 827773 h 2790397"/>
                <a:gd name="connsiteX21" fmla="*/ 760396 w 8162224"/>
                <a:gd name="connsiteY21" fmla="*/ 808522 h 2790397"/>
                <a:gd name="connsiteX22" fmla="*/ 0 w 8162224"/>
                <a:gd name="connsiteY22" fmla="*/ 635268 h 2790397"/>
                <a:gd name="connsiteX23" fmla="*/ 9626 w 8162224"/>
                <a:gd name="connsiteY23" fmla="*/ 1992430 h 279039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3065593 w 8162224"/>
                <a:gd name="connsiteY4" fmla="*/ 1525023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274147 w 8162224"/>
                <a:gd name="connsiteY8" fmla="*/ 1849531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274147 w 8162224"/>
                <a:gd name="connsiteY8" fmla="*/ 1849531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85191 w 8162224"/>
                <a:gd name="connsiteY18" fmla="*/ 530237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8064404 w 8162224"/>
                <a:gd name="connsiteY13" fmla="*/ 573263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353610"/>
                <a:gd name="connsiteY0" fmla="*/ 1992430 h 2657606"/>
                <a:gd name="connsiteX1" fmla="*/ 144379 w 8353610"/>
                <a:gd name="connsiteY1" fmla="*/ 1722923 h 2657606"/>
                <a:gd name="connsiteX2" fmla="*/ 1260910 w 8353610"/>
                <a:gd name="connsiteY2" fmla="*/ 1318661 h 2657606"/>
                <a:gd name="connsiteX3" fmla="*/ 2000257 w 8353610"/>
                <a:gd name="connsiteY3" fmla="*/ 1454472 h 2657606"/>
                <a:gd name="connsiteX4" fmla="*/ 2884723 w 8353610"/>
                <a:gd name="connsiteY4" fmla="*/ 1746087 h 2657606"/>
                <a:gd name="connsiteX5" fmla="*/ 3413901 w 8353610"/>
                <a:gd name="connsiteY5" fmla="*/ 2447886 h 2657606"/>
                <a:gd name="connsiteX6" fmla="*/ 3751420 w 8353610"/>
                <a:gd name="connsiteY6" fmla="*/ 2636477 h 2657606"/>
                <a:gd name="connsiteX7" fmla="*/ 4255743 w 8353610"/>
                <a:gd name="connsiteY7" fmla="*/ 2609821 h 2657606"/>
                <a:gd name="connsiteX8" fmla="*/ 4354534 w 8353610"/>
                <a:gd name="connsiteY8" fmla="*/ 1869628 h 2657606"/>
                <a:gd name="connsiteX9" fmla="*/ 4604895 w 8353610"/>
                <a:gd name="connsiteY9" fmla="*/ 1479434 h 2657606"/>
                <a:gd name="connsiteX10" fmla="*/ 5077063 w 8353610"/>
                <a:gd name="connsiteY10" fmla="*/ 1274026 h 2657606"/>
                <a:gd name="connsiteX11" fmla="*/ 5624962 w 8353610"/>
                <a:gd name="connsiteY11" fmla="*/ 790542 h 2657606"/>
                <a:gd name="connsiteX12" fmla="*/ 6574055 w 8353610"/>
                <a:gd name="connsiteY12" fmla="*/ 731520 h 2657606"/>
                <a:gd name="connsiteX13" fmla="*/ 8064404 w 8353610"/>
                <a:gd name="connsiteY13" fmla="*/ 573263 h 2657606"/>
                <a:gd name="connsiteX14" fmla="*/ 8353610 w 8353610"/>
                <a:gd name="connsiteY14" fmla="*/ 291668 h 2657606"/>
                <a:gd name="connsiteX15" fmla="*/ 6554805 w 8353610"/>
                <a:gd name="connsiteY15" fmla="*/ 0 h 2657606"/>
                <a:gd name="connsiteX16" fmla="*/ 6063916 w 8353610"/>
                <a:gd name="connsiteY16" fmla="*/ 327259 h 2657606"/>
                <a:gd name="connsiteX17" fmla="*/ 4629434 w 8353610"/>
                <a:gd name="connsiteY17" fmla="*/ 1030856 h 2657606"/>
                <a:gd name="connsiteX18" fmla="*/ 3555530 w 8353610"/>
                <a:gd name="connsiteY18" fmla="*/ 1183380 h 2657606"/>
                <a:gd name="connsiteX19" fmla="*/ 2695074 w 8353610"/>
                <a:gd name="connsiteY19" fmla="*/ 693019 h 2657606"/>
                <a:gd name="connsiteX20" fmla="*/ 1982805 w 8353610"/>
                <a:gd name="connsiteY20" fmla="*/ 827773 h 2657606"/>
                <a:gd name="connsiteX21" fmla="*/ 760396 w 8353610"/>
                <a:gd name="connsiteY21" fmla="*/ 808522 h 2657606"/>
                <a:gd name="connsiteX22" fmla="*/ 0 w 8353610"/>
                <a:gd name="connsiteY22" fmla="*/ 635268 h 2657606"/>
                <a:gd name="connsiteX23" fmla="*/ 9626 w 8353610"/>
                <a:gd name="connsiteY23" fmla="*/ 1992430 h 2657606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5077063 w 8353610"/>
                <a:gd name="connsiteY10" fmla="*/ 989627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101421 w 8353610"/>
                <a:gd name="connsiteY2" fmla="*/ 136387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697858 w 8344235"/>
                <a:gd name="connsiteY21" fmla="*/ 173248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792656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558108 w 8344235"/>
                <a:gd name="connsiteY20" fmla="*/ 993411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44235" h="2359706">
                  <a:moveTo>
                    <a:pt x="251" y="1708031"/>
                  </a:moveTo>
                  <a:cubicBezTo>
                    <a:pt x="45169" y="1618195"/>
                    <a:pt x="-46962" y="1495884"/>
                    <a:pt x="135004" y="1438524"/>
                  </a:cubicBezTo>
                  <a:cubicBezTo>
                    <a:pt x="316970" y="1381164"/>
                    <a:pt x="782733" y="1408614"/>
                    <a:pt x="1092046" y="1363872"/>
                  </a:cubicBezTo>
                  <a:cubicBezTo>
                    <a:pt x="1401359" y="1319130"/>
                    <a:pt x="1672400" y="1162631"/>
                    <a:pt x="1990882" y="1170073"/>
                  </a:cubicBezTo>
                  <a:cubicBezTo>
                    <a:pt x="2309364" y="1177515"/>
                    <a:pt x="3011881" y="1157896"/>
                    <a:pt x="3002939" y="1408525"/>
                  </a:cubicBezTo>
                  <a:cubicBezTo>
                    <a:pt x="2993997" y="1659154"/>
                    <a:pt x="3290222" y="1978245"/>
                    <a:pt x="3404526" y="2163487"/>
                  </a:cubicBezTo>
                  <a:cubicBezTo>
                    <a:pt x="3518830" y="2348729"/>
                    <a:pt x="3601738" y="2325089"/>
                    <a:pt x="3742045" y="2352078"/>
                  </a:cubicBezTo>
                  <a:cubicBezTo>
                    <a:pt x="3882352" y="2379067"/>
                    <a:pt x="3915789" y="2325796"/>
                    <a:pt x="4246368" y="2325422"/>
                  </a:cubicBezTo>
                  <a:cubicBezTo>
                    <a:pt x="4397425" y="2033939"/>
                    <a:pt x="4382260" y="1778888"/>
                    <a:pt x="4345159" y="1585229"/>
                  </a:cubicBezTo>
                  <a:cubicBezTo>
                    <a:pt x="4312916" y="1416928"/>
                    <a:pt x="4575424" y="1215134"/>
                    <a:pt x="4595520" y="1195035"/>
                  </a:cubicBezTo>
                  <a:lnTo>
                    <a:pt x="4971995" y="851403"/>
                  </a:lnTo>
                  <a:cubicBezTo>
                    <a:pt x="5048997" y="732692"/>
                    <a:pt x="5350140" y="573523"/>
                    <a:pt x="5615587" y="506143"/>
                  </a:cubicBezTo>
                  <a:cubicBezTo>
                    <a:pt x="5881034" y="438763"/>
                    <a:pt x="6158106" y="483334"/>
                    <a:pt x="6564680" y="447121"/>
                  </a:cubicBezTo>
                  <a:cubicBezTo>
                    <a:pt x="6971254" y="410908"/>
                    <a:pt x="7790334" y="401159"/>
                    <a:pt x="8055029" y="288864"/>
                  </a:cubicBezTo>
                  <a:lnTo>
                    <a:pt x="8344235" y="7269"/>
                  </a:lnTo>
                  <a:lnTo>
                    <a:pt x="6789979" y="45211"/>
                  </a:lnTo>
                  <a:cubicBezTo>
                    <a:pt x="6440261" y="90129"/>
                    <a:pt x="6416194" y="-74014"/>
                    <a:pt x="6054541" y="42860"/>
                  </a:cubicBezTo>
                  <a:cubicBezTo>
                    <a:pt x="5692888" y="159734"/>
                    <a:pt x="4919338" y="588573"/>
                    <a:pt x="4620059" y="746457"/>
                  </a:cubicBezTo>
                  <a:cubicBezTo>
                    <a:pt x="4320781" y="904342"/>
                    <a:pt x="4437854" y="982467"/>
                    <a:pt x="4258870" y="990167"/>
                  </a:cubicBezTo>
                  <a:cubicBezTo>
                    <a:pt x="4079886" y="997867"/>
                    <a:pt x="3847336" y="903758"/>
                    <a:pt x="3588685" y="920247"/>
                  </a:cubicBezTo>
                  <a:cubicBezTo>
                    <a:pt x="3330034" y="936736"/>
                    <a:pt x="3066550" y="1104070"/>
                    <a:pt x="2706964" y="1089104"/>
                  </a:cubicBezTo>
                  <a:cubicBezTo>
                    <a:pt x="2347378" y="1074138"/>
                    <a:pt x="1700491" y="870596"/>
                    <a:pt x="1431170" y="830453"/>
                  </a:cubicBezTo>
                  <a:lnTo>
                    <a:pt x="836080" y="726141"/>
                  </a:lnTo>
                  <a:cubicBezTo>
                    <a:pt x="822015" y="772888"/>
                    <a:pt x="-150062" y="238612"/>
                    <a:pt x="22522" y="329604"/>
                  </a:cubicBezTo>
                  <a:cubicBezTo>
                    <a:pt x="25731" y="781991"/>
                    <a:pt x="-2958" y="1255644"/>
                    <a:pt x="251" y="1708031"/>
                  </a:cubicBezTo>
                  <a:close/>
                </a:path>
              </a:pathLst>
            </a:custGeom>
            <a:solidFill>
              <a:srgbClr val="F2F2F2"/>
            </a:solidFill>
            <a:ln>
              <a:solidFill>
                <a:schemeClr val="bg2">
                  <a:lumMod val="75000"/>
                </a:schemeClr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1" name="Group 100"/>
            <p:cNvGrpSpPr/>
            <p:nvPr/>
          </p:nvGrpSpPr>
          <p:grpSpPr>
            <a:xfrm>
              <a:off x="3199988" y="1288143"/>
              <a:ext cx="1039997" cy="932457"/>
              <a:chOff x="3199988" y="1288143"/>
              <a:chExt cx="1039997" cy="932457"/>
            </a:xfrm>
          </p:grpSpPr>
          <p:sp>
            <p:nvSpPr>
              <p:cNvPr id="111" name="Oval 110"/>
              <p:cNvSpPr/>
              <p:nvPr/>
            </p:nvSpPr>
            <p:spPr>
              <a:xfrm>
                <a:off x="3420520" y="1805273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3985413" y="1929107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" name="Oval 112"/>
              <p:cNvSpPr/>
              <p:nvPr/>
            </p:nvSpPr>
            <p:spPr>
              <a:xfrm rot="20193576">
                <a:off x="3760362" y="2092584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" name="Oval 113"/>
              <p:cNvSpPr/>
              <p:nvPr/>
            </p:nvSpPr>
            <p:spPr>
              <a:xfrm rot="2796065">
                <a:off x="3865139" y="196888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Oval 114"/>
              <p:cNvSpPr/>
              <p:nvPr/>
            </p:nvSpPr>
            <p:spPr>
              <a:xfrm rot="19759323">
                <a:off x="3486172" y="1999850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Oval 115"/>
              <p:cNvSpPr/>
              <p:nvPr/>
            </p:nvSpPr>
            <p:spPr>
              <a:xfrm rot="1470621">
                <a:off x="3715101" y="193949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" name="Oval 116"/>
              <p:cNvSpPr/>
              <p:nvPr/>
            </p:nvSpPr>
            <p:spPr>
              <a:xfrm rot="2796065">
                <a:off x="3622405" y="2059865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Oval 117"/>
              <p:cNvSpPr/>
              <p:nvPr/>
            </p:nvSpPr>
            <p:spPr>
              <a:xfrm rot="2796065">
                <a:off x="4139401" y="187884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" name="Oval 118"/>
              <p:cNvSpPr/>
              <p:nvPr/>
            </p:nvSpPr>
            <p:spPr>
              <a:xfrm rot="16859953">
                <a:off x="3920328" y="2069124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Oval 119"/>
              <p:cNvSpPr/>
              <p:nvPr/>
            </p:nvSpPr>
            <p:spPr>
              <a:xfrm rot="8196065">
                <a:off x="3367196" y="1962604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" name="Oval 120"/>
              <p:cNvSpPr/>
              <p:nvPr/>
            </p:nvSpPr>
            <p:spPr>
              <a:xfrm rot="8196065">
                <a:off x="3607510" y="193011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" name="Oval 121"/>
              <p:cNvSpPr/>
              <p:nvPr/>
            </p:nvSpPr>
            <p:spPr>
              <a:xfrm>
                <a:off x="3722460" y="172554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Oval 122"/>
              <p:cNvSpPr/>
              <p:nvPr/>
            </p:nvSpPr>
            <p:spPr>
              <a:xfrm rot="20193576">
                <a:off x="3591401" y="1785508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Oval 123"/>
              <p:cNvSpPr/>
              <p:nvPr/>
            </p:nvSpPr>
            <p:spPr>
              <a:xfrm rot="2796065">
                <a:off x="3859527" y="183882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Oval 124"/>
              <p:cNvSpPr/>
              <p:nvPr/>
            </p:nvSpPr>
            <p:spPr>
              <a:xfrm rot="16859953">
                <a:off x="3627212" y="156123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Oval 125"/>
              <p:cNvSpPr/>
              <p:nvPr/>
            </p:nvSpPr>
            <p:spPr>
              <a:xfrm rot="8196065">
                <a:off x="3887315" y="1635306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4026863" y="1550174"/>
                <a:ext cx="201168" cy="200025"/>
                <a:chOff x="3596031" y="673855"/>
                <a:chExt cx="201168" cy="200025"/>
              </a:xfrm>
            </p:grpSpPr>
            <p:sp>
              <p:nvSpPr>
                <p:cNvPr id="134" name="Oval 133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5" name="Oval 134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8" name="Group 127"/>
              <p:cNvGrpSpPr/>
              <p:nvPr/>
            </p:nvGrpSpPr>
            <p:grpSpPr>
              <a:xfrm>
                <a:off x="3766573" y="1288143"/>
                <a:ext cx="201168" cy="200025"/>
                <a:chOff x="3596031" y="673855"/>
                <a:chExt cx="201168" cy="200025"/>
              </a:xfrm>
            </p:grpSpPr>
            <p:sp>
              <p:nvSpPr>
                <p:cNvPr id="132" name="Oval 131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3" name="Oval 132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9" name="Group 128"/>
              <p:cNvGrpSpPr/>
              <p:nvPr/>
            </p:nvGrpSpPr>
            <p:grpSpPr>
              <a:xfrm>
                <a:off x="3199988" y="1566107"/>
                <a:ext cx="201168" cy="200025"/>
                <a:chOff x="3596031" y="673855"/>
                <a:chExt cx="201168" cy="200025"/>
              </a:xfrm>
            </p:grpSpPr>
            <p:sp>
              <p:nvSpPr>
                <p:cNvPr id="130" name="Oval 129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1" name="Oval 130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110" name="TextBox 109"/>
            <p:cNvSpPr txBox="1"/>
            <p:nvPr/>
          </p:nvSpPr>
          <p:spPr>
            <a:xfrm rot="20814059">
              <a:off x="2931199" y="1033025"/>
              <a:ext cx="113438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dirty="0" smtClean="0">
                  <a:solidFill>
                    <a:schemeClr val="bg2">
                      <a:lumMod val="50000"/>
                    </a:schemeClr>
                  </a:solidFill>
                </a:rPr>
                <a:t>ACh or NE</a:t>
              </a:r>
              <a:endParaRPr lang="en-US" b="1" dirty="0">
                <a:solidFill>
                  <a:schemeClr val="bg2">
                    <a:lumMod val="50000"/>
                  </a:schemeClr>
                </a:solidFill>
              </a:endParaRPr>
            </a:p>
          </p:txBody>
        </p:sp>
      </p:grpSp>
      <p:sp>
        <p:nvSpPr>
          <p:cNvPr id="2" name="Freeform 1"/>
          <p:cNvSpPr/>
          <p:nvPr/>
        </p:nvSpPr>
        <p:spPr>
          <a:xfrm>
            <a:off x="3085625" y="2573711"/>
            <a:ext cx="521514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762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>
            <a:off x="3713373" y="3438053"/>
            <a:ext cx="536001" cy="593934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762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Oval 45"/>
          <p:cNvSpPr>
            <a:spLocks noChangeArrowheads="1"/>
          </p:cNvSpPr>
          <p:nvPr/>
        </p:nvSpPr>
        <p:spPr bwMode="auto">
          <a:xfrm rot="13793292">
            <a:off x="3455387" y="295400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7" name="Oval 46"/>
          <p:cNvSpPr>
            <a:spLocks noChangeArrowheads="1"/>
          </p:cNvSpPr>
          <p:nvPr/>
        </p:nvSpPr>
        <p:spPr bwMode="auto">
          <a:xfrm rot="13793292">
            <a:off x="3360447" y="2827779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8" name="Oval 45"/>
          <p:cNvSpPr>
            <a:spLocks noChangeArrowheads="1"/>
          </p:cNvSpPr>
          <p:nvPr/>
        </p:nvSpPr>
        <p:spPr bwMode="auto">
          <a:xfrm rot="13793292">
            <a:off x="3943235" y="364339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9" name="Oval 46"/>
          <p:cNvSpPr>
            <a:spLocks noChangeArrowheads="1"/>
          </p:cNvSpPr>
          <p:nvPr/>
        </p:nvSpPr>
        <p:spPr bwMode="auto">
          <a:xfrm rot="13793292">
            <a:off x="3842100" y="352336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79" name="Oval 45"/>
          <p:cNvSpPr>
            <a:spLocks noChangeArrowheads="1"/>
          </p:cNvSpPr>
          <p:nvPr/>
        </p:nvSpPr>
        <p:spPr bwMode="auto">
          <a:xfrm rot="13793292">
            <a:off x="3671576" y="3272810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0" name="Oval 46"/>
          <p:cNvSpPr>
            <a:spLocks noChangeArrowheads="1"/>
          </p:cNvSpPr>
          <p:nvPr/>
        </p:nvSpPr>
        <p:spPr bwMode="auto">
          <a:xfrm rot="13793292">
            <a:off x="3576636" y="3146585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44" name="Freeform 143"/>
          <p:cNvSpPr/>
          <p:nvPr/>
        </p:nvSpPr>
        <p:spPr>
          <a:xfrm>
            <a:off x="-297234" y="2280425"/>
            <a:ext cx="4457700" cy="4686300"/>
          </a:xfrm>
          <a:custGeom>
            <a:avLst/>
            <a:gdLst>
              <a:gd name="connsiteX0" fmla="*/ 38100 w 4457700"/>
              <a:gd name="connsiteY0" fmla="*/ 3743325 h 4686300"/>
              <a:gd name="connsiteX1" fmla="*/ 47625 w 4457700"/>
              <a:gd name="connsiteY1" fmla="*/ 3619500 h 4686300"/>
              <a:gd name="connsiteX2" fmla="*/ 57150 w 4457700"/>
              <a:gd name="connsiteY2" fmla="*/ 3571875 h 4686300"/>
              <a:gd name="connsiteX3" fmla="*/ 76200 w 4457700"/>
              <a:gd name="connsiteY3" fmla="*/ 3457575 h 4686300"/>
              <a:gd name="connsiteX4" fmla="*/ 85725 w 4457700"/>
              <a:gd name="connsiteY4" fmla="*/ 3429000 h 4686300"/>
              <a:gd name="connsiteX5" fmla="*/ 114300 w 4457700"/>
              <a:gd name="connsiteY5" fmla="*/ 3324225 h 4686300"/>
              <a:gd name="connsiteX6" fmla="*/ 133350 w 4457700"/>
              <a:gd name="connsiteY6" fmla="*/ 3295650 h 4686300"/>
              <a:gd name="connsiteX7" fmla="*/ 152400 w 4457700"/>
              <a:gd name="connsiteY7" fmla="*/ 3228975 h 4686300"/>
              <a:gd name="connsiteX8" fmla="*/ 171450 w 4457700"/>
              <a:gd name="connsiteY8" fmla="*/ 3200400 h 4686300"/>
              <a:gd name="connsiteX9" fmla="*/ 200025 w 4457700"/>
              <a:gd name="connsiteY9" fmla="*/ 3143250 h 4686300"/>
              <a:gd name="connsiteX10" fmla="*/ 228600 w 4457700"/>
              <a:gd name="connsiteY10" fmla="*/ 3048000 h 4686300"/>
              <a:gd name="connsiteX11" fmla="*/ 238125 w 4457700"/>
              <a:gd name="connsiteY11" fmla="*/ 3019425 h 4686300"/>
              <a:gd name="connsiteX12" fmla="*/ 257175 w 4457700"/>
              <a:gd name="connsiteY12" fmla="*/ 2990850 h 4686300"/>
              <a:gd name="connsiteX13" fmla="*/ 276225 w 4457700"/>
              <a:gd name="connsiteY13" fmla="*/ 2933700 h 4686300"/>
              <a:gd name="connsiteX14" fmla="*/ 285750 w 4457700"/>
              <a:gd name="connsiteY14" fmla="*/ 2905125 h 4686300"/>
              <a:gd name="connsiteX15" fmla="*/ 304800 w 4457700"/>
              <a:gd name="connsiteY15" fmla="*/ 2876550 h 4686300"/>
              <a:gd name="connsiteX16" fmla="*/ 314325 w 4457700"/>
              <a:gd name="connsiteY16" fmla="*/ 2838450 h 4686300"/>
              <a:gd name="connsiteX17" fmla="*/ 352425 w 4457700"/>
              <a:gd name="connsiteY17" fmla="*/ 2733675 h 4686300"/>
              <a:gd name="connsiteX18" fmla="*/ 361950 w 4457700"/>
              <a:gd name="connsiteY18" fmla="*/ 2686050 h 4686300"/>
              <a:gd name="connsiteX19" fmla="*/ 381000 w 4457700"/>
              <a:gd name="connsiteY19" fmla="*/ 2628900 h 4686300"/>
              <a:gd name="connsiteX20" fmla="*/ 390525 w 4457700"/>
              <a:gd name="connsiteY20" fmla="*/ 2571750 h 4686300"/>
              <a:gd name="connsiteX21" fmla="*/ 409575 w 4457700"/>
              <a:gd name="connsiteY21" fmla="*/ 2514600 h 4686300"/>
              <a:gd name="connsiteX22" fmla="*/ 447675 w 4457700"/>
              <a:gd name="connsiteY22" fmla="*/ 2400300 h 4686300"/>
              <a:gd name="connsiteX23" fmla="*/ 457200 w 4457700"/>
              <a:gd name="connsiteY23" fmla="*/ 2371725 h 4686300"/>
              <a:gd name="connsiteX24" fmla="*/ 466725 w 4457700"/>
              <a:gd name="connsiteY24" fmla="*/ 2343150 h 4686300"/>
              <a:gd name="connsiteX25" fmla="*/ 495300 w 4457700"/>
              <a:gd name="connsiteY25" fmla="*/ 2190750 h 4686300"/>
              <a:gd name="connsiteX26" fmla="*/ 514350 w 4457700"/>
              <a:gd name="connsiteY26" fmla="*/ 1971675 h 4686300"/>
              <a:gd name="connsiteX27" fmla="*/ 552450 w 4457700"/>
              <a:gd name="connsiteY27" fmla="*/ 1771650 h 4686300"/>
              <a:gd name="connsiteX28" fmla="*/ 571500 w 4457700"/>
              <a:gd name="connsiteY28" fmla="*/ 1666875 h 4686300"/>
              <a:gd name="connsiteX29" fmla="*/ 581025 w 4457700"/>
              <a:gd name="connsiteY29" fmla="*/ 1628775 h 4686300"/>
              <a:gd name="connsiteX30" fmla="*/ 600075 w 4457700"/>
              <a:gd name="connsiteY30" fmla="*/ 1571625 h 4686300"/>
              <a:gd name="connsiteX31" fmla="*/ 619125 w 4457700"/>
              <a:gd name="connsiteY31" fmla="*/ 1543050 h 4686300"/>
              <a:gd name="connsiteX32" fmla="*/ 628650 w 4457700"/>
              <a:gd name="connsiteY32" fmla="*/ 1485900 h 4686300"/>
              <a:gd name="connsiteX33" fmla="*/ 647700 w 4457700"/>
              <a:gd name="connsiteY33" fmla="*/ 1428750 h 4686300"/>
              <a:gd name="connsiteX34" fmla="*/ 657225 w 4457700"/>
              <a:gd name="connsiteY34" fmla="*/ 1400175 h 4686300"/>
              <a:gd name="connsiteX35" fmla="*/ 676275 w 4457700"/>
              <a:gd name="connsiteY35" fmla="*/ 1352550 h 4686300"/>
              <a:gd name="connsiteX36" fmla="*/ 685800 w 4457700"/>
              <a:gd name="connsiteY36" fmla="*/ 1304925 h 4686300"/>
              <a:gd name="connsiteX37" fmla="*/ 704850 w 4457700"/>
              <a:gd name="connsiteY37" fmla="*/ 1247775 h 4686300"/>
              <a:gd name="connsiteX38" fmla="*/ 714375 w 4457700"/>
              <a:gd name="connsiteY38" fmla="*/ 1219200 h 4686300"/>
              <a:gd name="connsiteX39" fmla="*/ 733425 w 4457700"/>
              <a:gd name="connsiteY39" fmla="*/ 1133475 h 4686300"/>
              <a:gd name="connsiteX40" fmla="*/ 752475 w 4457700"/>
              <a:gd name="connsiteY40" fmla="*/ 1076325 h 4686300"/>
              <a:gd name="connsiteX41" fmla="*/ 771525 w 4457700"/>
              <a:gd name="connsiteY41" fmla="*/ 1028700 h 4686300"/>
              <a:gd name="connsiteX42" fmla="*/ 790575 w 4457700"/>
              <a:gd name="connsiteY42" fmla="*/ 952500 h 4686300"/>
              <a:gd name="connsiteX43" fmla="*/ 809625 w 4457700"/>
              <a:gd name="connsiteY43" fmla="*/ 914400 h 4686300"/>
              <a:gd name="connsiteX44" fmla="*/ 819150 w 4457700"/>
              <a:gd name="connsiteY44" fmla="*/ 876300 h 4686300"/>
              <a:gd name="connsiteX45" fmla="*/ 847725 w 4457700"/>
              <a:gd name="connsiteY45" fmla="*/ 847725 h 4686300"/>
              <a:gd name="connsiteX46" fmla="*/ 857250 w 4457700"/>
              <a:gd name="connsiteY46" fmla="*/ 819150 h 4686300"/>
              <a:gd name="connsiteX47" fmla="*/ 895350 w 4457700"/>
              <a:gd name="connsiteY47" fmla="*/ 762000 h 4686300"/>
              <a:gd name="connsiteX48" fmla="*/ 904875 w 4457700"/>
              <a:gd name="connsiteY48" fmla="*/ 733425 h 4686300"/>
              <a:gd name="connsiteX49" fmla="*/ 933450 w 4457700"/>
              <a:gd name="connsiteY49" fmla="*/ 704850 h 4686300"/>
              <a:gd name="connsiteX50" fmla="*/ 981075 w 4457700"/>
              <a:gd name="connsiteY50" fmla="*/ 638175 h 4686300"/>
              <a:gd name="connsiteX51" fmla="*/ 1019175 w 4457700"/>
              <a:gd name="connsiteY51" fmla="*/ 581025 h 4686300"/>
              <a:gd name="connsiteX52" fmla="*/ 1028700 w 4457700"/>
              <a:gd name="connsiteY52" fmla="*/ 552450 h 4686300"/>
              <a:gd name="connsiteX53" fmla="*/ 1057275 w 4457700"/>
              <a:gd name="connsiteY53" fmla="*/ 523875 h 4686300"/>
              <a:gd name="connsiteX54" fmla="*/ 1076325 w 4457700"/>
              <a:gd name="connsiteY54" fmla="*/ 495300 h 4686300"/>
              <a:gd name="connsiteX55" fmla="*/ 1133475 w 4457700"/>
              <a:gd name="connsiteY55" fmla="*/ 438150 h 4686300"/>
              <a:gd name="connsiteX56" fmla="*/ 1152525 w 4457700"/>
              <a:gd name="connsiteY56" fmla="*/ 409575 h 4686300"/>
              <a:gd name="connsiteX57" fmla="*/ 1181100 w 4457700"/>
              <a:gd name="connsiteY57" fmla="*/ 390525 h 4686300"/>
              <a:gd name="connsiteX58" fmla="*/ 1219200 w 4457700"/>
              <a:gd name="connsiteY58" fmla="*/ 361950 h 4686300"/>
              <a:gd name="connsiteX59" fmla="*/ 1276350 w 4457700"/>
              <a:gd name="connsiteY59" fmla="*/ 323850 h 4686300"/>
              <a:gd name="connsiteX60" fmla="*/ 1304925 w 4457700"/>
              <a:gd name="connsiteY60" fmla="*/ 304800 h 4686300"/>
              <a:gd name="connsiteX61" fmla="*/ 1343025 w 4457700"/>
              <a:gd name="connsiteY61" fmla="*/ 295275 h 4686300"/>
              <a:gd name="connsiteX62" fmla="*/ 1400175 w 4457700"/>
              <a:gd name="connsiteY62" fmla="*/ 257175 h 4686300"/>
              <a:gd name="connsiteX63" fmla="*/ 1428750 w 4457700"/>
              <a:gd name="connsiteY63" fmla="*/ 228600 h 4686300"/>
              <a:gd name="connsiteX64" fmla="*/ 1457325 w 4457700"/>
              <a:gd name="connsiteY64" fmla="*/ 219075 h 4686300"/>
              <a:gd name="connsiteX65" fmla="*/ 1514475 w 4457700"/>
              <a:gd name="connsiteY65" fmla="*/ 180975 h 4686300"/>
              <a:gd name="connsiteX66" fmla="*/ 1552575 w 4457700"/>
              <a:gd name="connsiteY66" fmla="*/ 152400 h 4686300"/>
              <a:gd name="connsiteX67" fmla="*/ 1590675 w 4457700"/>
              <a:gd name="connsiteY67" fmla="*/ 142875 h 4686300"/>
              <a:gd name="connsiteX68" fmla="*/ 1619250 w 4457700"/>
              <a:gd name="connsiteY68" fmla="*/ 133350 h 4686300"/>
              <a:gd name="connsiteX69" fmla="*/ 1647825 w 4457700"/>
              <a:gd name="connsiteY69" fmla="*/ 114300 h 4686300"/>
              <a:gd name="connsiteX70" fmla="*/ 1676400 w 4457700"/>
              <a:gd name="connsiteY70" fmla="*/ 104775 h 4686300"/>
              <a:gd name="connsiteX71" fmla="*/ 1704975 w 4457700"/>
              <a:gd name="connsiteY71" fmla="*/ 85725 h 4686300"/>
              <a:gd name="connsiteX72" fmla="*/ 1733550 w 4457700"/>
              <a:gd name="connsiteY72" fmla="*/ 76200 h 4686300"/>
              <a:gd name="connsiteX73" fmla="*/ 1809750 w 4457700"/>
              <a:gd name="connsiteY73" fmla="*/ 57150 h 4686300"/>
              <a:gd name="connsiteX74" fmla="*/ 1943100 w 4457700"/>
              <a:gd name="connsiteY74" fmla="*/ 28575 h 4686300"/>
              <a:gd name="connsiteX75" fmla="*/ 2019300 w 4457700"/>
              <a:gd name="connsiteY75" fmla="*/ 19050 h 4686300"/>
              <a:gd name="connsiteX76" fmla="*/ 2105025 w 4457700"/>
              <a:gd name="connsiteY76" fmla="*/ 0 h 4686300"/>
              <a:gd name="connsiteX77" fmla="*/ 2819400 w 4457700"/>
              <a:gd name="connsiteY77" fmla="*/ 9525 h 4686300"/>
              <a:gd name="connsiteX78" fmla="*/ 2895600 w 4457700"/>
              <a:gd name="connsiteY78" fmla="*/ 28575 h 4686300"/>
              <a:gd name="connsiteX79" fmla="*/ 2962275 w 4457700"/>
              <a:gd name="connsiteY79" fmla="*/ 47625 h 4686300"/>
              <a:gd name="connsiteX80" fmla="*/ 2990850 w 4457700"/>
              <a:gd name="connsiteY80" fmla="*/ 66675 h 4686300"/>
              <a:gd name="connsiteX81" fmla="*/ 3009900 w 4457700"/>
              <a:gd name="connsiteY81" fmla="*/ 95250 h 4686300"/>
              <a:gd name="connsiteX82" fmla="*/ 3009900 w 4457700"/>
              <a:gd name="connsiteY82" fmla="*/ 266700 h 4686300"/>
              <a:gd name="connsiteX83" fmla="*/ 3000375 w 4457700"/>
              <a:gd name="connsiteY83" fmla="*/ 342900 h 4686300"/>
              <a:gd name="connsiteX84" fmla="*/ 2990850 w 4457700"/>
              <a:gd name="connsiteY84" fmla="*/ 371475 h 4686300"/>
              <a:gd name="connsiteX85" fmla="*/ 2981325 w 4457700"/>
              <a:gd name="connsiteY85" fmla="*/ 409575 h 4686300"/>
              <a:gd name="connsiteX86" fmla="*/ 3000375 w 4457700"/>
              <a:gd name="connsiteY86" fmla="*/ 657225 h 4686300"/>
              <a:gd name="connsiteX87" fmla="*/ 3009900 w 4457700"/>
              <a:gd name="connsiteY87" fmla="*/ 685800 h 4686300"/>
              <a:gd name="connsiteX88" fmla="*/ 3019425 w 4457700"/>
              <a:gd name="connsiteY88" fmla="*/ 723900 h 4686300"/>
              <a:gd name="connsiteX89" fmla="*/ 3076575 w 4457700"/>
              <a:gd name="connsiteY89" fmla="*/ 762000 h 4686300"/>
              <a:gd name="connsiteX90" fmla="*/ 3095625 w 4457700"/>
              <a:gd name="connsiteY90" fmla="*/ 790575 h 4686300"/>
              <a:gd name="connsiteX91" fmla="*/ 3124200 w 4457700"/>
              <a:gd name="connsiteY91" fmla="*/ 800100 h 4686300"/>
              <a:gd name="connsiteX92" fmla="*/ 3143250 w 4457700"/>
              <a:gd name="connsiteY92" fmla="*/ 838200 h 4686300"/>
              <a:gd name="connsiteX93" fmla="*/ 3171825 w 4457700"/>
              <a:gd name="connsiteY93" fmla="*/ 866775 h 4686300"/>
              <a:gd name="connsiteX94" fmla="*/ 3286125 w 4457700"/>
              <a:gd name="connsiteY94" fmla="*/ 942975 h 4686300"/>
              <a:gd name="connsiteX95" fmla="*/ 3314700 w 4457700"/>
              <a:gd name="connsiteY95" fmla="*/ 962025 h 4686300"/>
              <a:gd name="connsiteX96" fmla="*/ 3352800 w 4457700"/>
              <a:gd name="connsiteY96" fmla="*/ 971550 h 4686300"/>
              <a:gd name="connsiteX97" fmla="*/ 3371850 w 4457700"/>
              <a:gd name="connsiteY97" fmla="*/ 1000125 h 4686300"/>
              <a:gd name="connsiteX98" fmla="*/ 3381375 w 4457700"/>
              <a:gd name="connsiteY98" fmla="*/ 1028700 h 4686300"/>
              <a:gd name="connsiteX99" fmla="*/ 3419475 w 4457700"/>
              <a:gd name="connsiteY99" fmla="*/ 1085850 h 4686300"/>
              <a:gd name="connsiteX100" fmla="*/ 3438525 w 4457700"/>
              <a:gd name="connsiteY100" fmla="*/ 1152525 h 4686300"/>
              <a:gd name="connsiteX101" fmla="*/ 3495675 w 4457700"/>
              <a:gd name="connsiteY101" fmla="*/ 1247775 h 4686300"/>
              <a:gd name="connsiteX102" fmla="*/ 3524250 w 4457700"/>
              <a:gd name="connsiteY102" fmla="*/ 1295400 h 4686300"/>
              <a:gd name="connsiteX103" fmla="*/ 3562350 w 4457700"/>
              <a:gd name="connsiteY103" fmla="*/ 1352550 h 4686300"/>
              <a:gd name="connsiteX104" fmla="*/ 3581400 w 4457700"/>
              <a:gd name="connsiteY104" fmla="*/ 1381125 h 4686300"/>
              <a:gd name="connsiteX105" fmla="*/ 3638550 w 4457700"/>
              <a:gd name="connsiteY105" fmla="*/ 1438275 h 4686300"/>
              <a:gd name="connsiteX106" fmla="*/ 3667125 w 4457700"/>
              <a:gd name="connsiteY106" fmla="*/ 1466850 h 4686300"/>
              <a:gd name="connsiteX107" fmla="*/ 3714750 w 4457700"/>
              <a:gd name="connsiteY107" fmla="*/ 1524000 h 4686300"/>
              <a:gd name="connsiteX108" fmla="*/ 3733800 w 4457700"/>
              <a:gd name="connsiteY108" fmla="*/ 1552575 h 4686300"/>
              <a:gd name="connsiteX109" fmla="*/ 3762375 w 4457700"/>
              <a:gd name="connsiteY109" fmla="*/ 1581150 h 4686300"/>
              <a:gd name="connsiteX110" fmla="*/ 3800475 w 4457700"/>
              <a:gd name="connsiteY110" fmla="*/ 1638300 h 4686300"/>
              <a:gd name="connsiteX111" fmla="*/ 3848100 w 4457700"/>
              <a:gd name="connsiteY111" fmla="*/ 1695450 h 4686300"/>
              <a:gd name="connsiteX112" fmla="*/ 3876675 w 4457700"/>
              <a:gd name="connsiteY112" fmla="*/ 1724025 h 4686300"/>
              <a:gd name="connsiteX113" fmla="*/ 3924300 w 4457700"/>
              <a:gd name="connsiteY113" fmla="*/ 1771650 h 4686300"/>
              <a:gd name="connsiteX114" fmla="*/ 3943350 w 4457700"/>
              <a:gd name="connsiteY114" fmla="*/ 1800225 h 4686300"/>
              <a:gd name="connsiteX115" fmla="*/ 4029075 w 4457700"/>
              <a:gd name="connsiteY115" fmla="*/ 1866900 h 4686300"/>
              <a:gd name="connsiteX116" fmla="*/ 4057650 w 4457700"/>
              <a:gd name="connsiteY116" fmla="*/ 1885950 h 4686300"/>
              <a:gd name="connsiteX117" fmla="*/ 4086225 w 4457700"/>
              <a:gd name="connsiteY117" fmla="*/ 1905000 h 4686300"/>
              <a:gd name="connsiteX118" fmla="*/ 4143375 w 4457700"/>
              <a:gd name="connsiteY118" fmla="*/ 1952625 h 4686300"/>
              <a:gd name="connsiteX119" fmla="*/ 4191000 w 4457700"/>
              <a:gd name="connsiteY119" fmla="*/ 2000250 h 4686300"/>
              <a:gd name="connsiteX120" fmla="*/ 4219575 w 4457700"/>
              <a:gd name="connsiteY120" fmla="*/ 2028825 h 4686300"/>
              <a:gd name="connsiteX121" fmla="*/ 4248150 w 4457700"/>
              <a:gd name="connsiteY121" fmla="*/ 2038350 h 4686300"/>
              <a:gd name="connsiteX122" fmla="*/ 4276725 w 4457700"/>
              <a:gd name="connsiteY122" fmla="*/ 2057400 h 4686300"/>
              <a:gd name="connsiteX123" fmla="*/ 4305300 w 4457700"/>
              <a:gd name="connsiteY123" fmla="*/ 2066925 h 4686300"/>
              <a:gd name="connsiteX124" fmla="*/ 4343400 w 4457700"/>
              <a:gd name="connsiteY124" fmla="*/ 2085975 h 4686300"/>
              <a:gd name="connsiteX125" fmla="*/ 4429125 w 4457700"/>
              <a:gd name="connsiteY125" fmla="*/ 2105025 h 4686300"/>
              <a:gd name="connsiteX126" fmla="*/ 4448175 w 4457700"/>
              <a:gd name="connsiteY126" fmla="*/ 2162175 h 4686300"/>
              <a:gd name="connsiteX127" fmla="*/ 4457700 w 4457700"/>
              <a:gd name="connsiteY127" fmla="*/ 2190750 h 4686300"/>
              <a:gd name="connsiteX128" fmla="*/ 4448175 w 4457700"/>
              <a:gd name="connsiteY128" fmla="*/ 2305050 h 4686300"/>
              <a:gd name="connsiteX129" fmla="*/ 4391025 w 4457700"/>
              <a:gd name="connsiteY129" fmla="*/ 2419350 h 4686300"/>
              <a:gd name="connsiteX130" fmla="*/ 4371975 w 4457700"/>
              <a:gd name="connsiteY130" fmla="*/ 2457450 h 4686300"/>
              <a:gd name="connsiteX131" fmla="*/ 4362450 w 4457700"/>
              <a:gd name="connsiteY131" fmla="*/ 2486025 h 4686300"/>
              <a:gd name="connsiteX132" fmla="*/ 4343400 w 4457700"/>
              <a:gd name="connsiteY132" fmla="*/ 2514600 h 4686300"/>
              <a:gd name="connsiteX133" fmla="*/ 4324350 w 4457700"/>
              <a:gd name="connsiteY133" fmla="*/ 2571750 h 4686300"/>
              <a:gd name="connsiteX134" fmla="*/ 4257675 w 4457700"/>
              <a:gd name="connsiteY134" fmla="*/ 2667000 h 4686300"/>
              <a:gd name="connsiteX135" fmla="*/ 4229100 w 4457700"/>
              <a:gd name="connsiteY135" fmla="*/ 2724150 h 4686300"/>
              <a:gd name="connsiteX136" fmla="*/ 4162425 w 4457700"/>
              <a:gd name="connsiteY136" fmla="*/ 2809875 h 4686300"/>
              <a:gd name="connsiteX137" fmla="*/ 4124325 w 4457700"/>
              <a:gd name="connsiteY137" fmla="*/ 2867025 h 4686300"/>
              <a:gd name="connsiteX138" fmla="*/ 4048125 w 4457700"/>
              <a:gd name="connsiteY138" fmla="*/ 2943225 h 4686300"/>
              <a:gd name="connsiteX139" fmla="*/ 4019550 w 4457700"/>
              <a:gd name="connsiteY139" fmla="*/ 2971800 h 4686300"/>
              <a:gd name="connsiteX140" fmla="*/ 3943350 w 4457700"/>
              <a:gd name="connsiteY140" fmla="*/ 3019425 h 4686300"/>
              <a:gd name="connsiteX141" fmla="*/ 3914775 w 4457700"/>
              <a:gd name="connsiteY141" fmla="*/ 3048000 h 4686300"/>
              <a:gd name="connsiteX142" fmla="*/ 3848100 w 4457700"/>
              <a:gd name="connsiteY142" fmla="*/ 3086100 h 4686300"/>
              <a:gd name="connsiteX143" fmla="*/ 3781425 w 4457700"/>
              <a:gd name="connsiteY143" fmla="*/ 3133725 h 4686300"/>
              <a:gd name="connsiteX144" fmla="*/ 3743325 w 4457700"/>
              <a:gd name="connsiteY144" fmla="*/ 3143250 h 4686300"/>
              <a:gd name="connsiteX145" fmla="*/ 3714750 w 4457700"/>
              <a:gd name="connsiteY145" fmla="*/ 3152775 h 4686300"/>
              <a:gd name="connsiteX146" fmla="*/ 3676650 w 4457700"/>
              <a:gd name="connsiteY146" fmla="*/ 3171825 h 4686300"/>
              <a:gd name="connsiteX147" fmla="*/ 3581400 w 4457700"/>
              <a:gd name="connsiteY147" fmla="*/ 3190875 h 4686300"/>
              <a:gd name="connsiteX148" fmla="*/ 3476625 w 4457700"/>
              <a:gd name="connsiteY148" fmla="*/ 3228975 h 4686300"/>
              <a:gd name="connsiteX149" fmla="*/ 3409950 w 4457700"/>
              <a:gd name="connsiteY149" fmla="*/ 3248025 h 4686300"/>
              <a:gd name="connsiteX150" fmla="*/ 3314700 w 4457700"/>
              <a:gd name="connsiteY150" fmla="*/ 3276600 h 4686300"/>
              <a:gd name="connsiteX151" fmla="*/ 3105150 w 4457700"/>
              <a:gd name="connsiteY151" fmla="*/ 3324225 h 4686300"/>
              <a:gd name="connsiteX152" fmla="*/ 2828925 w 4457700"/>
              <a:gd name="connsiteY152" fmla="*/ 3352800 h 4686300"/>
              <a:gd name="connsiteX153" fmla="*/ 2752725 w 4457700"/>
              <a:gd name="connsiteY153" fmla="*/ 3371850 h 4686300"/>
              <a:gd name="connsiteX154" fmla="*/ 2676525 w 4457700"/>
              <a:gd name="connsiteY154" fmla="*/ 3381375 h 4686300"/>
              <a:gd name="connsiteX155" fmla="*/ 2571750 w 4457700"/>
              <a:gd name="connsiteY155" fmla="*/ 3400425 h 4686300"/>
              <a:gd name="connsiteX156" fmla="*/ 2295525 w 4457700"/>
              <a:gd name="connsiteY156" fmla="*/ 3409950 h 4686300"/>
              <a:gd name="connsiteX157" fmla="*/ 2200275 w 4457700"/>
              <a:gd name="connsiteY157" fmla="*/ 3419475 h 4686300"/>
              <a:gd name="connsiteX158" fmla="*/ 2124075 w 4457700"/>
              <a:gd name="connsiteY158" fmla="*/ 3429000 h 4686300"/>
              <a:gd name="connsiteX159" fmla="*/ 1514475 w 4457700"/>
              <a:gd name="connsiteY159" fmla="*/ 3438525 h 4686300"/>
              <a:gd name="connsiteX160" fmla="*/ 1333500 w 4457700"/>
              <a:gd name="connsiteY160" fmla="*/ 3476625 h 4686300"/>
              <a:gd name="connsiteX161" fmla="*/ 1266825 w 4457700"/>
              <a:gd name="connsiteY161" fmla="*/ 3486150 h 4686300"/>
              <a:gd name="connsiteX162" fmla="*/ 1219200 w 4457700"/>
              <a:gd name="connsiteY162" fmla="*/ 3495675 h 4686300"/>
              <a:gd name="connsiteX163" fmla="*/ 1133475 w 4457700"/>
              <a:gd name="connsiteY163" fmla="*/ 3505200 h 4686300"/>
              <a:gd name="connsiteX164" fmla="*/ 1104900 w 4457700"/>
              <a:gd name="connsiteY164" fmla="*/ 3514725 h 4686300"/>
              <a:gd name="connsiteX165" fmla="*/ 1057275 w 4457700"/>
              <a:gd name="connsiteY165" fmla="*/ 3524250 h 4686300"/>
              <a:gd name="connsiteX166" fmla="*/ 1019175 w 4457700"/>
              <a:gd name="connsiteY166" fmla="*/ 3543300 h 4686300"/>
              <a:gd name="connsiteX167" fmla="*/ 962025 w 4457700"/>
              <a:gd name="connsiteY167" fmla="*/ 3552825 h 4686300"/>
              <a:gd name="connsiteX168" fmla="*/ 895350 w 4457700"/>
              <a:gd name="connsiteY168" fmla="*/ 3571875 h 4686300"/>
              <a:gd name="connsiteX169" fmla="*/ 847725 w 4457700"/>
              <a:gd name="connsiteY169" fmla="*/ 3581400 h 4686300"/>
              <a:gd name="connsiteX170" fmla="*/ 819150 w 4457700"/>
              <a:gd name="connsiteY170" fmla="*/ 3590925 h 4686300"/>
              <a:gd name="connsiteX171" fmla="*/ 742950 w 4457700"/>
              <a:gd name="connsiteY171" fmla="*/ 3609975 h 4686300"/>
              <a:gd name="connsiteX172" fmla="*/ 666750 w 4457700"/>
              <a:gd name="connsiteY172" fmla="*/ 3629025 h 4686300"/>
              <a:gd name="connsiteX173" fmla="*/ 609600 w 4457700"/>
              <a:gd name="connsiteY173" fmla="*/ 3667125 h 4686300"/>
              <a:gd name="connsiteX174" fmla="*/ 542925 w 4457700"/>
              <a:gd name="connsiteY174" fmla="*/ 3714750 h 4686300"/>
              <a:gd name="connsiteX175" fmla="*/ 523875 w 4457700"/>
              <a:gd name="connsiteY175" fmla="*/ 3743325 h 4686300"/>
              <a:gd name="connsiteX176" fmla="*/ 457200 w 4457700"/>
              <a:gd name="connsiteY176" fmla="*/ 3800475 h 4686300"/>
              <a:gd name="connsiteX177" fmla="*/ 419100 w 4457700"/>
              <a:gd name="connsiteY177" fmla="*/ 3857625 h 4686300"/>
              <a:gd name="connsiteX178" fmla="*/ 400050 w 4457700"/>
              <a:gd name="connsiteY178" fmla="*/ 3886200 h 4686300"/>
              <a:gd name="connsiteX179" fmla="*/ 361950 w 4457700"/>
              <a:gd name="connsiteY179" fmla="*/ 3962400 h 4686300"/>
              <a:gd name="connsiteX180" fmla="*/ 342900 w 4457700"/>
              <a:gd name="connsiteY180" fmla="*/ 3990975 h 4686300"/>
              <a:gd name="connsiteX181" fmla="*/ 333375 w 4457700"/>
              <a:gd name="connsiteY181" fmla="*/ 4019550 h 4686300"/>
              <a:gd name="connsiteX182" fmla="*/ 285750 w 4457700"/>
              <a:gd name="connsiteY182" fmla="*/ 4076700 h 4686300"/>
              <a:gd name="connsiteX183" fmla="*/ 276225 w 4457700"/>
              <a:gd name="connsiteY183" fmla="*/ 4105275 h 4686300"/>
              <a:gd name="connsiteX184" fmla="*/ 228600 w 4457700"/>
              <a:gd name="connsiteY184" fmla="*/ 4171950 h 4686300"/>
              <a:gd name="connsiteX185" fmla="*/ 200025 w 4457700"/>
              <a:gd name="connsiteY185" fmla="*/ 4238625 h 4686300"/>
              <a:gd name="connsiteX186" fmla="*/ 190500 w 4457700"/>
              <a:gd name="connsiteY186" fmla="*/ 4267200 h 4686300"/>
              <a:gd name="connsiteX187" fmla="*/ 171450 w 4457700"/>
              <a:gd name="connsiteY187" fmla="*/ 4295775 h 4686300"/>
              <a:gd name="connsiteX188" fmla="*/ 152400 w 4457700"/>
              <a:gd name="connsiteY188" fmla="*/ 4352925 h 4686300"/>
              <a:gd name="connsiteX189" fmla="*/ 133350 w 4457700"/>
              <a:gd name="connsiteY189" fmla="*/ 4419600 h 4686300"/>
              <a:gd name="connsiteX190" fmla="*/ 114300 w 4457700"/>
              <a:gd name="connsiteY190" fmla="*/ 4448175 h 4686300"/>
              <a:gd name="connsiteX191" fmla="*/ 85725 w 4457700"/>
              <a:gd name="connsiteY191" fmla="*/ 4505325 h 4686300"/>
              <a:gd name="connsiteX192" fmla="*/ 76200 w 4457700"/>
              <a:gd name="connsiteY192" fmla="*/ 4543425 h 4686300"/>
              <a:gd name="connsiteX193" fmla="*/ 38100 w 4457700"/>
              <a:gd name="connsiteY193" fmla="*/ 4600575 h 4686300"/>
              <a:gd name="connsiteX194" fmla="*/ 0 w 4457700"/>
              <a:gd name="connsiteY194" fmla="*/ 4686300 h 4686300"/>
              <a:gd name="connsiteX195" fmla="*/ 9525 w 4457700"/>
              <a:gd name="connsiteY195" fmla="*/ 3790950 h 4686300"/>
              <a:gd name="connsiteX196" fmla="*/ 28575 w 4457700"/>
              <a:gd name="connsiteY196" fmla="*/ 3657600 h 4686300"/>
              <a:gd name="connsiteX197" fmla="*/ 38100 w 4457700"/>
              <a:gd name="connsiteY197" fmla="*/ 3743325 h 468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</a:cxnLst>
            <a:rect l="l" t="t" r="r" b="b"/>
            <a:pathLst>
              <a:path w="4457700" h="4686300">
                <a:moveTo>
                  <a:pt x="38100" y="3743325"/>
                </a:moveTo>
                <a:cubicBezTo>
                  <a:pt x="41275" y="3736975"/>
                  <a:pt x="43053" y="3660644"/>
                  <a:pt x="47625" y="3619500"/>
                </a:cubicBezTo>
                <a:cubicBezTo>
                  <a:pt x="49413" y="3603410"/>
                  <a:pt x="54488" y="3587844"/>
                  <a:pt x="57150" y="3571875"/>
                </a:cubicBezTo>
                <a:cubicBezTo>
                  <a:pt x="65215" y="3523488"/>
                  <a:pt x="64976" y="3502470"/>
                  <a:pt x="76200" y="3457575"/>
                </a:cubicBezTo>
                <a:cubicBezTo>
                  <a:pt x="78635" y="3447835"/>
                  <a:pt x="83290" y="3438740"/>
                  <a:pt x="85725" y="3429000"/>
                </a:cubicBezTo>
                <a:cubicBezTo>
                  <a:pt x="92882" y="3400373"/>
                  <a:pt x="97953" y="3348746"/>
                  <a:pt x="114300" y="3324225"/>
                </a:cubicBezTo>
                <a:lnTo>
                  <a:pt x="133350" y="3295650"/>
                </a:lnTo>
                <a:cubicBezTo>
                  <a:pt x="136402" y="3283443"/>
                  <a:pt x="145568" y="3242640"/>
                  <a:pt x="152400" y="3228975"/>
                </a:cubicBezTo>
                <a:cubicBezTo>
                  <a:pt x="157520" y="3218736"/>
                  <a:pt x="166330" y="3210639"/>
                  <a:pt x="171450" y="3200400"/>
                </a:cubicBezTo>
                <a:cubicBezTo>
                  <a:pt x="210885" y="3121530"/>
                  <a:pt x="145430" y="3225142"/>
                  <a:pt x="200025" y="3143250"/>
                </a:cubicBezTo>
                <a:cubicBezTo>
                  <a:pt x="214420" y="3085669"/>
                  <a:pt x="205410" y="3117569"/>
                  <a:pt x="228600" y="3048000"/>
                </a:cubicBezTo>
                <a:cubicBezTo>
                  <a:pt x="231775" y="3038475"/>
                  <a:pt x="232556" y="3027779"/>
                  <a:pt x="238125" y="3019425"/>
                </a:cubicBezTo>
                <a:cubicBezTo>
                  <a:pt x="244475" y="3009900"/>
                  <a:pt x="252526" y="3001311"/>
                  <a:pt x="257175" y="2990850"/>
                </a:cubicBezTo>
                <a:cubicBezTo>
                  <a:pt x="265330" y="2972500"/>
                  <a:pt x="269875" y="2952750"/>
                  <a:pt x="276225" y="2933700"/>
                </a:cubicBezTo>
                <a:cubicBezTo>
                  <a:pt x="279400" y="2924175"/>
                  <a:pt x="280181" y="2913479"/>
                  <a:pt x="285750" y="2905125"/>
                </a:cubicBezTo>
                <a:lnTo>
                  <a:pt x="304800" y="2876550"/>
                </a:lnTo>
                <a:cubicBezTo>
                  <a:pt x="307975" y="2863850"/>
                  <a:pt x="310185" y="2850869"/>
                  <a:pt x="314325" y="2838450"/>
                </a:cubicBezTo>
                <a:cubicBezTo>
                  <a:pt x="326635" y="2801519"/>
                  <a:pt x="344642" y="2772590"/>
                  <a:pt x="352425" y="2733675"/>
                </a:cubicBezTo>
                <a:cubicBezTo>
                  <a:pt x="355600" y="2717800"/>
                  <a:pt x="357690" y="2701669"/>
                  <a:pt x="361950" y="2686050"/>
                </a:cubicBezTo>
                <a:cubicBezTo>
                  <a:pt x="367234" y="2666677"/>
                  <a:pt x="377699" y="2648707"/>
                  <a:pt x="381000" y="2628900"/>
                </a:cubicBezTo>
                <a:cubicBezTo>
                  <a:pt x="384175" y="2609850"/>
                  <a:pt x="385841" y="2590486"/>
                  <a:pt x="390525" y="2571750"/>
                </a:cubicBezTo>
                <a:cubicBezTo>
                  <a:pt x="395395" y="2552269"/>
                  <a:pt x="403225" y="2533650"/>
                  <a:pt x="409575" y="2514600"/>
                </a:cubicBezTo>
                <a:lnTo>
                  <a:pt x="447675" y="2400300"/>
                </a:lnTo>
                <a:lnTo>
                  <a:pt x="457200" y="2371725"/>
                </a:lnTo>
                <a:cubicBezTo>
                  <a:pt x="460375" y="2362200"/>
                  <a:pt x="464290" y="2352890"/>
                  <a:pt x="466725" y="2343150"/>
                </a:cubicBezTo>
                <a:cubicBezTo>
                  <a:pt x="481458" y="2284218"/>
                  <a:pt x="486373" y="2268863"/>
                  <a:pt x="495300" y="2190750"/>
                </a:cubicBezTo>
                <a:cubicBezTo>
                  <a:pt x="503623" y="2117923"/>
                  <a:pt x="496572" y="2042787"/>
                  <a:pt x="514350" y="1971675"/>
                </a:cubicBezTo>
                <a:cubicBezTo>
                  <a:pt x="536817" y="1881806"/>
                  <a:pt x="523069" y="1940590"/>
                  <a:pt x="552450" y="1771650"/>
                </a:cubicBezTo>
                <a:cubicBezTo>
                  <a:pt x="560721" y="1724089"/>
                  <a:pt x="561469" y="1712013"/>
                  <a:pt x="571500" y="1666875"/>
                </a:cubicBezTo>
                <a:cubicBezTo>
                  <a:pt x="574340" y="1654096"/>
                  <a:pt x="577263" y="1641314"/>
                  <a:pt x="581025" y="1628775"/>
                </a:cubicBezTo>
                <a:cubicBezTo>
                  <a:pt x="586795" y="1609541"/>
                  <a:pt x="588936" y="1588333"/>
                  <a:pt x="600075" y="1571625"/>
                </a:cubicBezTo>
                <a:lnTo>
                  <a:pt x="619125" y="1543050"/>
                </a:lnTo>
                <a:cubicBezTo>
                  <a:pt x="622300" y="1524000"/>
                  <a:pt x="623966" y="1504636"/>
                  <a:pt x="628650" y="1485900"/>
                </a:cubicBezTo>
                <a:cubicBezTo>
                  <a:pt x="633520" y="1466419"/>
                  <a:pt x="641350" y="1447800"/>
                  <a:pt x="647700" y="1428750"/>
                </a:cubicBezTo>
                <a:cubicBezTo>
                  <a:pt x="650875" y="1419225"/>
                  <a:pt x="653496" y="1409497"/>
                  <a:pt x="657225" y="1400175"/>
                </a:cubicBezTo>
                <a:cubicBezTo>
                  <a:pt x="663575" y="1384300"/>
                  <a:pt x="671362" y="1368927"/>
                  <a:pt x="676275" y="1352550"/>
                </a:cubicBezTo>
                <a:cubicBezTo>
                  <a:pt x="680927" y="1337043"/>
                  <a:pt x="681540" y="1320544"/>
                  <a:pt x="685800" y="1304925"/>
                </a:cubicBezTo>
                <a:cubicBezTo>
                  <a:pt x="691084" y="1285552"/>
                  <a:pt x="698500" y="1266825"/>
                  <a:pt x="704850" y="1247775"/>
                </a:cubicBezTo>
                <a:cubicBezTo>
                  <a:pt x="708025" y="1238250"/>
                  <a:pt x="712406" y="1229045"/>
                  <a:pt x="714375" y="1219200"/>
                </a:cubicBezTo>
                <a:cubicBezTo>
                  <a:pt x="719813" y="1192009"/>
                  <a:pt x="725354" y="1160378"/>
                  <a:pt x="733425" y="1133475"/>
                </a:cubicBezTo>
                <a:cubicBezTo>
                  <a:pt x="739195" y="1114241"/>
                  <a:pt x="745017" y="1094969"/>
                  <a:pt x="752475" y="1076325"/>
                </a:cubicBezTo>
                <a:cubicBezTo>
                  <a:pt x="758825" y="1060450"/>
                  <a:pt x="766612" y="1045077"/>
                  <a:pt x="771525" y="1028700"/>
                </a:cubicBezTo>
                <a:cubicBezTo>
                  <a:pt x="786433" y="979005"/>
                  <a:pt x="773813" y="991611"/>
                  <a:pt x="790575" y="952500"/>
                </a:cubicBezTo>
                <a:cubicBezTo>
                  <a:pt x="796168" y="939449"/>
                  <a:pt x="804639" y="927695"/>
                  <a:pt x="809625" y="914400"/>
                </a:cubicBezTo>
                <a:cubicBezTo>
                  <a:pt x="814222" y="902143"/>
                  <a:pt x="812655" y="887666"/>
                  <a:pt x="819150" y="876300"/>
                </a:cubicBezTo>
                <a:cubicBezTo>
                  <a:pt x="825833" y="864604"/>
                  <a:pt x="838200" y="857250"/>
                  <a:pt x="847725" y="847725"/>
                </a:cubicBezTo>
                <a:cubicBezTo>
                  <a:pt x="850900" y="838200"/>
                  <a:pt x="852374" y="827927"/>
                  <a:pt x="857250" y="819150"/>
                </a:cubicBezTo>
                <a:cubicBezTo>
                  <a:pt x="868369" y="799136"/>
                  <a:pt x="888110" y="783720"/>
                  <a:pt x="895350" y="762000"/>
                </a:cubicBezTo>
                <a:cubicBezTo>
                  <a:pt x="898525" y="752475"/>
                  <a:pt x="899306" y="741779"/>
                  <a:pt x="904875" y="733425"/>
                </a:cubicBezTo>
                <a:cubicBezTo>
                  <a:pt x="912347" y="722217"/>
                  <a:pt x="925620" y="715811"/>
                  <a:pt x="933450" y="704850"/>
                </a:cubicBezTo>
                <a:cubicBezTo>
                  <a:pt x="996135" y="617091"/>
                  <a:pt x="906779" y="712471"/>
                  <a:pt x="981075" y="638175"/>
                </a:cubicBezTo>
                <a:cubicBezTo>
                  <a:pt x="1003723" y="570231"/>
                  <a:pt x="971609" y="652374"/>
                  <a:pt x="1019175" y="581025"/>
                </a:cubicBezTo>
                <a:cubicBezTo>
                  <a:pt x="1024744" y="572671"/>
                  <a:pt x="1023131" y="560804"/>
                  <a:pt x="1028700" y="552450"/>
                </a:cubicBezTo>
                <a:cubicBezTo>
                  <a:pt x="1036172" y="541242"/>
                  <a:pt x="1048651" y="534223"/>
                  <a:pt x="1057275" y="523875"/>
                </a:cubicBezTo>
                <a:cubicBezTo>
                  <a:pt x="1064604" y="515081"/>
                  <a:pt x="1068720" y="503856"/>
                  <a:pt x="1076325" y="495300"/>
                </a:cubicBezTo>
                <a:cubicBezTo>
                  <a:pt x="1094223" y="475164"/>
                  <a:pt x="1118531" y="460566"/>
                  <a:pt x="1133475" y="438150"/>
                </a:cubicBezTo>
                <a:cubicBezTo>
                  <a:pt x="1139825" y="428625"/>
                  <a:pt x="1144430" y="417670"/>
                  <a:pt x="1152525" y="409575"/>
                </a:cubicBezTo>
                <a:cubicBezTo>
                  <a:pt x="1160620" y="401480"/>
                  <a:pt x="1171785" y="397179"/>
                  <a:pt x="1181100" y="390525"/>
                </a:cubicBezTo>
                <a:cubicBezTo>
                  <a:pt x="1194018" y="381298"/>
                  <a:pt x="1206195" y="371054"/>
                  <a:pt x="1219200" y="361950"/>
                </a:cubicBezTo>
                <a:cubicBezTo>
                  <a:pt x="1237957" y="348820"/>
                  <a:pt x="1257300" y="336550"/>
                  <a:pt x="1276350" y="323850"/>
                </a:cubicBezTo>
                <a:cubicBezTo>
                  <a:pt x="1285875" y="317500"/>
                  <a:pt x="1293819" y="307576"/>
                  <a:pt x="1304925" y="304800"/>
                </a:cubicBezTo>
                <a:lnTo>
                  <a:pt x="1343025" y="295275"/>
                </a:lnTo>
                <a:cubicBezTo>
                  <a:pt x="1434182" y="204118"/>
                  <a:pt x="1317467" y="312314"/>
                  <a:pt x="1400175" y="257175"/>
                </a:cubicBezTo>
                <a:cubicBezTo>
                  <a:pt x="1411383" y="249703"/>
                  <a:pt x="1417542" y="236072"/>
                  <a:pt x="1428750" y="228600"/>
                </a:cubicBezTo>
                <a:cubicBezTo>
                  <a:pt x="1437104" y="223031"/>
                  <a:pt x="1448548" y="223951"/>
                  <a:pt x="1457325" y="219075"/>
                </a:cubicBezTo>
                <a:cubicBezTo>
                  <a:pt x="1477339" y="207956"/>
                  <a:pt x="1496159" y="194712"/>
                  <a:pt x="1514475" y="180975"/>
                </a:cubicBezTo>
                <a:cubicBezTo>
                  <a:pt x="1527175" y="171450"/>
                  <a:pt x="1538376" y="159500"/>
                  <a:pt x="1552575" y="152400"/>
                </a:cubicBezTo>
                <a:cubicBezTo>
                  <a:pt x="1564284" y="146546"/>
                  <a:pt x="1578088" y="146471"/>
                  <a:pt x="1590675" y="142875"/>
                </a:cubicBezTo>
                <a:cubicBezTo>
                  <a:pt x="1600329" y="140117"/>
                  <a:pt x="1610270" y="137840"/>
                  <a:pt x="1619250" y="133350"/>
                </a:cubicBezTo>
                <a:cubicBezTo>
                  <a:pt x="1629489" y="128230"/>
                  <a:pt x="1637586" y="119420"/>
                  <a:pt x="1647825" y="114300"/>
                </a:cubicBezTo>
                <a:cubicBezTo>
                  <a:pt x="1656805" y="109810"/>
                  <a:pt x="1667420" y="109265"/>
                  <a:pt x="1676400" y="104775"/>
                </a:cubicBezTo>
                <a:cubicBezTo>
                  <a:pt x="1686639" y="99655"/>
                  <a:pt x="1694736" y="90845"/>
                  <a:pt x="1704975" y="85725"/>
                </a:cubicBezTo>
                <a:cubicBezTo>
                  <a:pt x="1713955" y="81235"/>
                  <a:pt x="1723864" y="78842"/>
                  <a:pt x="1733550" y="76200"/>
                </a:cubicBezTo>
                <a:cubicBezTo>
                  <a:pt x="1758809" y="69311"/>
                  <a:pt x="1784912" y="65429"/>
                  <a:pt x="1809750" y="57150"/>
                </a:cubicBezTo>
                <a:cubicBezTo>
                  <a:pt x="1867579" y="37874"/>
                  <a:pt x="1844081" y="44210"/>
                  <a:pt x="1943100" y="28575"/>
                </a:cubicBezTo>
                <a:cubicBezTo>
                  <a:pt x="1968384" y="24583"/>
                  <a:pt x="1994092" y="23498"/>
                  <a:pt x="2019300" y="19050"/>
                </a:cubicBezTo>
                <a:cubicBezTo>
                  <a:pt x="2048127" y="13963"/>
                  <a:pt x="2076450" y="6350"/>
                  <a:pt x="2105025" y="0"/>
                </a:cubicBezTo>
                <a:lnTo>
                  <a:pt x="2819400" y="9525"/>
                </a:lnTo>
                <a:cubicBezTo>
                  <a:pt x="2851233" y="10321"/>
                  <a:pt x="2867566" y="20565"/>
                  <a:pt x="2895600" y="28575"/>
                </a:cubicBezTo>
                <a:cubicBezTo>
                  <a:pt x="2909842" y="32644"/>
                  <a:pt x="2947050" y="40012"/>
                  <a:pt x="2962275" y="47625"/>
                </a:cubicBezTo>
                <a:cubicBezTo>
                  <a:pt x="2972514" y="52745"/>
                  <a:pt x="2981325" y="60325"/>
                  <a:pt x="2990850" y="66675"/>
                </a:cubicBezTo>
                <a:cubicBezTo>
                  <a:pt x="2997200" y="76200"/>
                  <a:pt x="3005391" y="84728"/>
                  <a:pt x="3009900" y="95250"/>
                </a:cubicBezTo>
                <a:cubicBezTo>
                  <a:pt x="3032084" y="147012"/>
                  <a:pt x="3014059" y="220956"/>
                  <a:pt x="3009900" y="266700"/>
                </a:cubicBezTo>
                <a:cubicBezTo>
                  <a:pt x="3007582" y="292193"/>
                  <a:pt x="3004954" y="317715"/>
                  <a:pt x="3000375" y="342900"/>
                </a:cubicBezTo>
                <a:cubicBezTo>
                  <a:pt x="2998579" y="352778"/>
                  <a:pt x="2993608" y="361821"/>
                  <a:pt x="2990850" y="371475"/>
                </a:cubicBezTo>
                <a:cubicBezTo>
                  <a:pt x="2987254" y="384062"/>
                  <a:pt x="2984500" y="396875"/>
                  <a:pt x="2981325" y="409575"/>
                </a:cubicBezTo>
                <a:cubicBezTo>
                  <a:pt x="2986135" y="510583"/>
                  <a:pt x="2979089" y="572083"/>
                  <a:pt x="3000375" y="657225"/>
                </a:cubicBezTo>
                <a:cubicBezTo>
                  <a:pt x="3002810" y="666965"/>
                  <a:pt x="3007142" y="676146"/>
                  <a:pt x="3009900" y="685800"/>
                </a:cubicBezTo>
                <a:cubicBezTo>
                  <a:pt x="3013496" y="698387"/>
                  <a:pt x="3012930" y="712534"/>
                  <a:pt x="3019425" y="723900"/>
                </a:cubicBezTo>
                <a:cubicBezTo>
                  <a:pt x="3036213" y="753279"/>
                  <a:pt x="3049298" y="752908"/>
                  <a:pt x="3076575" y="762000"/>
                </a:cubicBezTo>
                <a:cubicBezTo>
                  <a:pt x="3082925" y="771525"/>
                  <a:pt x="3086686" y="783424"/>
                  <a:pt x="3095625" y="790575"/>
                </a:cubicBezTo>
                <a:cubicBezTo>
                  <a:pt x="3103465" y="796847"/>
                  <a:pt x="3117100" y="793000"/>
                  <a:pt x="3124200" y="800100"/>
                </a:cubicBezTo>
                <a:cubicBezTo>
                  <a:pt x="3134240" y="810140"/>
                  <a:pt x="3134997" y="826646"/>
                  <a:pt x="3143250" y="838200"/>
                </a:cubicBezTo>
                <a:cubicBezTo>
                  <a:pt x="3151080" y="849161"/>
                  <a:pt x="3161399" y="858245"/>
                  <a:pt x="3171825" y="866775"/>
                </a:cubicBezTo>
                <a:cubicBezTo>
                  <a:pt x="3278233" y="953836"/>
                  <a:pt x="3211197" y="900159"/>
                  <a:pt x="3286125" y="942975"/>
                </a:cubicBezTo>
                <a:cubicBezTo>
                  <a:pt x="3296064" y="948655"/>
                  <a:pt x="3304178" y="957516"/>
                  <a:pt x="3314700" y="962025"/>
                </a:cubicBezTo>
                <a:cubicBezTo>
                  <a:pt x="3326732" y="967182"/>
                  <a:pt x="3340100" y="968375"/>
                  <a:pt x="3352800" y="971550"/>
                </a:cubicBezTo>
                <a:cubicBezTo>
                  <a:pt x="3359150" y="981075"/>
                  <a:pt x="3366730" y="989886"/>
                  <a:pt x="3371850" y="1000125"/>
                </a:cubicBezTo>
                <a:cubicBezTo>
                  <a:pt x="3376340" y="1009105"/>
                  <a:pt x="3376499" y="1019923"/>
                  <a:pt x="3381375" y="1028700"/>
                </a:cubicBezTo>
                <a:cubicBezTo>
                  <a:pt x="3392494" y="1048714"/>
                  <a:pt x="3419475" y="1085850"/>
                  <a:pt x="3419475" y="1085850"/>
                </a:cubicBezTo>
                <a:cubicBezTo>
                  <a:pt x="3424308" y="1105184"/>
                  <a:pt x="3430326" y="1133394"/>
                  <a:pt x="3438525" y="1152525"/>
                </a:cubicBezTo>
                <a:cubicBezTo>
                  <a:pt x="3457673" y="1197204"/>
                  <a:pt x="3466050" y="1201222"/>
                  <a:pt x="3495675" y="1247775"/>
                </a:cubicBezTo>
                <a:cubicBezTo>
                  <a:pt x="3505614" y="1263394"/>
                  <a:pt x="3514311" y="1279781"/>
                  <a:pt x="3524250" y="1295400"/>
                </a:cubicBezTo>
                <a:cubicBezTo>
                  <a:pt x="3536542" y="1314716"/>
                  <a:pt x="3549650" y="1333500"/>
                  <a:pt x="3562350" y="1352550"/>
                </a:cubicBezTo>
                <a:cubicBezTo>
                  <a:pt x="3568700" y="1362075"/>
                  <a:pt x="3573305" y="1373030"/>
                  <a:pt x="3581400" y="1381125"/>
                </a:cubicBezTo>
                <a:lnTo>
                  <a:pt x="3638550" y="1438275"/>
                </a:lnTo>
                <a:cubicBezTo>
                  <a:pt x="3648075" y="1447800"/>
                  <a:pt x="3659653" y="1455642"/>
                  <a:pt x="3667125" y="1466850"/>
                </a:cubicBezTo>
                <a:cubicBezTo>
                  <a:pt x="3714423" y="1537796"/>
                  <a:pt x="3653634" y="1450661"/>
                  <a:pt x="3714750" y="1524000"/>
                </a:cubicBezTo>
                <a:cubicBezTo>
                  <a:pt x="3722079" y="1532794"/>
                  <a:pt x="3726471" y="1543781"/>
                  <a:pt x="3733800" y="1552575"/>
                </a:cubicBezTo>
                <a:cubicBezTo>
                  <a:pt x="3742424" y="1562923"/>
                  <a:pt x="3754105" y="1570517"/>
                  <a:pt x="3762375" y="1581150"/>
                </a:cubicBezTo>
                <a:cubicBezTo>
                  <a:pt x="3776431" y="1599222"/>
                  <a:pt x="3784286" y="1622111"/>
                  <a:pt x="3800475" y="1638300"/>
                </a:cubicBezTo>
                <a:cubicBezTo>
                  <a:pt x="3883957" y="1721782"/>
                  <a:pt x="3781795" y="1615884"/>
                  <a:pt x="3848100" y="1695450"/>
                </a:cubicBezTo>
                <a:cubicBezTo>
                  <a:pt x="3856724" y="1705798"/>
                  <a:pt x="3868051" y="1713677"/>
                  <a:pt x="3876675" y="1724025"/>
                </a:cubicBezTo>
                <a:cubicBezTo>
                  <a:pt x="3916362" y="1771650"/>
                  <a:pt x="3871912" y="1736725"/>
                  <a:pt x="3924300" y="1771650"/>
                </a:cubicBezTo>
                <a:cubicBezTo>
                  <a:pt x="3930650" y="1781175"/>
                  <a:pt x="3936021" y="1791431"/>
                  <a:pt x="3943350" y="1800225"/>
                </a:cubicBezTo>
                <a:cubicBezTo>
                  <a:pt x="3971328" y="1833798"/>
                  <a:pt x="3989249" y="1840349"/>
                  <a:pt x="4029075" y="1866900"/>
                </a:cubicBezTo>
                <a:lnTo>
                  <a:pt x="4057650" y="1885950"/>
                </a:lnTo>
                <a:cubicBezTo>
                  <a:pt x="4067175" y="1892300"/>
                  <a:pt x="4079356" y="1895842"/>
                  <a:pt x="4086225" y="1905000"/>
                </a:cubicBezTo>
                <a:cubicBezTo>
                  <a:pt x="4120824" y="1951132"/>
                  <a:pt x="4099740" y="1938080"/>
                  <a:pt x="4143375" y="1952625"/>
                </a:cubicBezTo>
                <a:cubicBezTo>
                  <a:pt x="4178300" y="2005013"/>
                  <a:pt x="4143375" y="1960563"/>
                  <a:pt x="4191000" y="2000250"/>
                </a:cubicBezTo>
                <a:cubicBezTo>
                  <a:pt x="4201348" y="2008874"/>
                  <a:pt x="4208367" y="2021353"/>
                  <a:pt x="4219575" y="2028825"/>
                </a:cubicBezTo>
                <a:cubicBezTo>
                  <a:pt x="4227929" y="2034394"/>
                  <a:pt x="4239170" y="2033860"/>
                  <a:pt x="4248150" y="2038350"/>
                </a:cubicBezTo>
                <a:cubicBezTo>
                  <a:pt x="4258389" y="2043470"/>
                  <a:pt x="4266486" y="2052280"/>
                  <a:pt x="4276725" y="2057400"/>
                </a:cubicBezTo>
                <a:cubicBezTo>
                  <a:pt x="4285705" y="2061890"/>
                  <a:pt x="4296072" y="2062970"/>
                  <a:pt x="4305300" y="2066925"/>
                </a:cubicBezTo>
                <a:cubicBezTo>
                  <a:pt x="4318351" y="2072518"/>
                  <a:pt x="4330349" y="2080382"/>
                  <a:pt x="4343400" y="2085975"/>
                </a:cubicBezTo>
                <a:cubicBezTo>
                  <a:pt x="4373243" y="2098765"/>
                  <a:pt x="4394874" y="2099317"/>
                  <a:pt x="4429125" y="2105025"/>
                </a:cubicBezTo>
                <a:lnTo>
                  <a:pt x="4448175" y="2162175"/>
                </a:lnTo>
                <a:lnTo>
                  <a:pt x="4457700" y="2190750"/>
                </a:lnTo>
                <a:cubicBezTo>
                  <a:pt x="4454525" y="2228850"/>
                  <a:pt x="4454460" y="2267338"/>
                  <a:pt x="4448175" y="2305050"/>
                </a:cubicBezTo>
                <a:cubicBezTo>
                  <a:pt x="4436204" y="2376874"/>
                  <a:pt x="4423937" y="2353526"/>
                  <a:pt x="4391025" y="2419350"/>
                </a:cubicBezTo>
                <a:cubicBezTo>
                  <a:pt x="4384675" y="2432050"/>
                  <a:pt x="4377568" y="2444399"/>
                  <a:pt x="4371975" y="2457450"/>
                </a:cubicBezTo>
                <a:cubicBezTo>
                  <a:pt x="4368020" y="2466678"/>
                  <a:pt x="4366940" y="2477045"/>
                  <a:pt x="4362450" y="2486025"/>
                </a:cubicBezTo>
                <a:cubicBezTo>
                  <a:pt x="4357330" y="2496264"/>
                  <a:pt x="4348049" y="2504139"/>
                  <a:pt x="4343400" y="2514600"/>
                </a:cubicBezTo>
                <a:cubicBezTo>
                  <a:pt x="4335245" y="2532950"/>
                  <a:pt x="4334681" y="2554531"/>
                  <a:pt x="4324350" y="2571750"/>
                </a:cubicBezTo>
                <a:cubicBezTo>
                  <a:pt x="4274009" y="2655652"/>
                  <a:pt x="4319756" y="2584225"/>
                  <a:pt x="4257675" y="2667000"/>
                </a:cubicBezTo>
                <a:cubicBezTo>
                  <a:pt x="4203309" y="2739489"/>
                  <a:pt x="4268335" y="2653527"/>
                  <a:pt x="4229100" y="2724150"/>
                </a:cubicBezTo>
                <a:cubicBezTo>
                  <a:pt x="4200617" y="2775419"/>
                  <a:pt x="4197135" y="2775165"/>
                  <a:pt x="4162425" y="2809875"/>
                </a:cubicBezTo>
                <a:cubicBezTo>
                  <a:pt x="4146223" y="2858481"/>
                  <a:pt x="4163243" y="2821621"/>
                  <a:pt x="4124325" y="2867025"/>
                </a:cubicBezTo>
                <a:cubicBezTo>
                  <a:pt x="4048201" y="2955836"/>
                  <a:pt x="4153417" y="2851094"/>
                  <a:pt x="4048125" y="2943225"/>
                </a:cubicBezTo>
                <a:cubicBezTo>
                  <a:pt x="4037988" y="2952095"/>
                  <a:pt x="4030326" y="2963718"/>
                  <a:pt x="4019550" y="2971800"/>
                </a:cubicBezTo>
                <a:cubicBezTo>
                  <a:pt x="4000961" y="2985741"/>
                  <a:pt x="3963305" y="3002796"/>
                  <a:pt x="3943350" y="3019425"/>
                </a:cubicBezTo>
                <a:cubicBezTo>
                  <a:pt x="3933002" y="3028049"/>
                  <a:pt x="3925123" y="3039376"/>
                  <a:pt x="3914775" y="3048000"/>
                </a:cubicBezTo>
                <a:cubicBezTo>
                  <a:pt x="3883314" y="3074218"/>
                  <a:pt x="3885365" y="3062809"/>
                  <a:pt x="3848100" y="3086100"/>
                </a:cubicBezTo>
                <a:cubicBezTo>
                  <a:pt x="3841003" y="3090535"/>
                  <a:pt x="3794248" y="3128229"/>
                  <a:pt x="3781425" y="3133725"/>
                </a:cubicBezTo>
                <a:cubicBezTo>
                  <a:pt x="3769393" y="3138882"/>
                  <a:pt x="3755912" y="3139654"/>
                  <a:pt x="3743325" y="3143250"/>
                </a:cubicBezTo>
                <a:cubicBezTo>
                  <a:pt x="3733671" y="3146008"/>
                  <a:pt x="3723978" y="3148820"/>
                  <a:pt x="3714750" y="3152775"/>
                </a:cubicBezTo>
                <a:cubicBezTo>
                  <a:pt x="3701699" y="3158368"/>
                  <a:pt x="3690250" y="3167745"/>
                  <a:pt x="3676650" y="3171825"/>
                </a:cubicBezTo>
                <a:cubicBezTo>
                  <a:pt x="3535960" y="3214032"/>
                  <a:pt x="3686110" y="3155972"/>
                  <a:pt x="3581400" y="3190875"/>
                </a:cubicBezTo>
                <a:cubicBezTo>
                  <a:pt x="3445065" y="3236320"/>
                  <a:pt x="3632284" y="3182277"/>
                  <a:pt x="3476625" y="3228975"/>
                </a:cubicBezTo>
                <a:cubicBezTo>
                  <a:pt x="3461366" y="3233553"/>
                  <a:pt x="3425955" y="3240022"/>
                  <a:pt x="3409950" y="3248025"/>
                </a:cubicBezTo>
                <a:cubicBezTo>
                  <a:pt x="3340643" y="3282679"/>
                  <a:pt x="3435956" y="3259278"/>
                  <a:pt x="3314700" y="3276600"/>
                </a:cubicBezTo>
                <a:cubicBezTo>
                  <a:pt x="3237358" y="3302381"/>
                  <a:pt x="3203053" y="3316694"/>
                  <a:pt x="3105150" y="3324225"/>
                </a:cubicBezTo>
                <a:cubicBezTo>
                  <a:pt x="3002917" y="3332089"/>
                  <a:pt x="2932574" y="3335525"/>
                  <a:pt x="2828925" y="3352800"/>
                </a:cubicBezTo>
                <a:cubicBezTo>
                  <a:pt x="2803100" y="3357104"/>
                  <a:pt x="2778705" y="3368603"/>
                  <a:pt x="2752725" y="3371850"/>
                </a:cubicBezTo>
                <a:cubicBezTo>
                  <a:pt x="2727325" y="3375025"/>
                  <a:pt x="2701774" y="3377167"/>
                  <a:pt x="2676525" y="3381375"/>
                </a:cubicBezTo>
                <a:cubicBezTo>
                  <a:pt x="2608219" y="3392759"/>
                  <a:pt x="2665835" y="3395198"/>
                  <a:pt x="2571750" y="3400425"/>
                </a:cubicBezTo>
                <a:cubicBezTo>
                  <a:pt x="2479762" y="3405535"/>
                  <a:pt x="2387600" y="3406775"/>
                  <a:pt x="2295525" y="3409950"/>
                </a:cubicBezTo>
                <a:lnTo>
                  <a:pt x="2200275" y="3419475"/>
                </a:lnTo>
                <a:cubicBezTo>
                  <a:pt x="2174834" y="3422302"/>
                  <a:pt x="2149663" y="3428289"/>
                  <a:pt x="2124075" y="3429000"/>
                </a:cubicBezTo>
                <a:cubicBezTo>
                  <a:pt x="1920929" y="3434643"/>
                  <a:pt x="1717675" y="3435350"/>
                  <a:pt x="1514475" y="3438525"/>
                </a:cubicBezTo>
                <a:cubicBezTo>
                  <a:pt x="1444255" y="3461932"/>
                  <a:pt x="1457737" y="3458877"/>
                  <a:pt x="1333500" y="3476625"/>
                </a:cubicBezTo>
                <a:cubicBezTo>
                  <a:pt x="1311275" y="3479800"/>
                  <a:pt x="1288970" y="3482459"/>
                  <a:pt x="1266825" y="3486150"/>
                </a:cubicBezTo>
                <a:cubicBezTo>
                  <a:pt x="1250856" y="3488812"/>
                  <a:pt x="1235227" y="3493385"/>
                  <a:pt x="1219200" y="3495675"/>
                </a:cubicBezTo>
                <a:cubicBezTo>
                  <a:pt x="1190738" y="3499741"/>
                  <a:pt x="1162050" y="3502025"/>
                  <a:pt x="1133475" y="3505200"/>
                </a:cubicBezTo>
                <a:cubicBezTo>
                  <a:pt x="1123950" y="3508375"/>
                  <a:pt x="1114640" y="3512290"/>
                  <a:pt x="1104900" y="3514725"/>
                </a:cubicBezTo>
                <a:cubicBezTo>
                  <a:pt x="1089194" y="3518652"/>
                  <a:pt x="1072634" y="3519130"/>
                  <a:pt x="1057275" y="3524250"/>
                </a:cubicBezTo>
                <a:cubicBezTo>
                  <a:pt x="1043805" y="3528740"/>
                  <a:pt x="1032775" y="3539220"/>
                  <a:pt x="1019175" y="3543300"/>
                </a:cubicBezTo>
                <a:cubicBezTo>
                  <a:pt x="1000677" y="3548849"/>
                  <a:pt x="980963" y="3549037"/>
                  <a:pt x="962025" y="3552825"/>
                </a:cubicBezTo>
                <a:cubicBezTo>
                  <a:pt x="872942" y="3570642"/>
                  <a:pt x="967976" y="3553719"/>
                  <a:pt x="895350" y="3571875"/>
                </a:cubicBezTo>
                <a:cubicBezTo>
                  <a:pt x="879644" y="3575802"/>
                  <a:pt x="863431" y="3577473"/>
                  <a:pt x="847725" y="3581400"/>
                </a:cubicBezTo>
                <a:cubicBezTo>
                  <a:pt x="837985" y="3583835"/>
                  <a:pt x="828836" y="3588283"/>
                  <a:pt x="819150" y="3590925"/>
                </a:cubicBezTo>
                <a:cubicBezTo>
                  <a:pt x="793891" y="3597814"/>
                  <a:pt x="768623" y="3604840"/>
                  <a:pt x="742950" y="3609975"/>
                </a:cubicBezTo>
                <a:cubicBezTo>
                  <a:pt x="729755" y="3612614"/>
                  <a:pt x="683225" y="3619872"/>
                  <a:pt x="666750" y="3629025"/>
                </a:cubicBezTo>
                <a:cubicBezTo>
                  <a:pt x="646736" y="3640144"/>
                  <a:pt x="628650" y="3654425"/>
                  <a:pt x="609600" y="3667125"/>
                </a:cubicBezTo>
                <a:cubicBezTo>
                  <a:pt x="593375" y="3677942"/>
                  <a:pt x="554740" y="3702935"/>
                  <a:pt x="542925" y="3714750"/>
                </a:cubicBezTo>
                <a:cubicBezTo>
                  <a:pt x="534830" y="3722845"/>
                  <a:pt x="531970" y="3735230"/>
                  <a:pt x="523875" y="3743325"/>
                </a:cubicBezTo>
                <a:cubicBezTo>
                  <a:pt x="479137" y="3788063"/>
                  <a:pt x="493489" y="3753818"/>
                  <a:pt x="457200" y="3800475"/>
                </a:cubicBezTo>
                <a:cubicBezTo>
                  <a:pt x="443144" y="3818547"/>
                  <a:pt x="431800" y="3838575"/>
                  <a:pt x="419100" y="3857625"/>
                </a:cubicBezTo>
                <a:cubicBezTo>
                  <a:pt x="412750" y="3867150"/>
                  <a:pt x="405170" y="3875961"/>
                  <a:pt x="400050" y="3886200"/>
                </a:cubicBezTo>
                <a:cubicBezTo>
                  <a:pt x="387350" y="3911600"/>
                  <a:pt x="377702" y="3938771"/>
                  <a:pt x="361950" y="3962400"/>
                </a:cubicBezTo>
                <a:cubicBezTo>
                  <a:pt x="355600" y="3971925"/>
                  <a:pt x="348020" y="3980736"/>
                  <a:pt x="342900" y="3990975"/>
                </a:cubicBezTo>
                <a:cubicBezTo>
                  <a:pt x="338410" y="3999955"/>
                  <a:pt x="338944" y="4011196"/>
                  <a:pt x="333375" y="4019550"/>
                </a:cubicBezTo>
                <a:cubicBezTo>
                  <a:pt x="291244" y="4082747"/>
                  <a:pt x="316913" y="4014374"/>
                  <a:pt x="285750" y="4076700"/>
                </a:cubicBezTo>
                <a:cubicBezTo>
                  <a:pt x="281260" y="4085680"/>
                  <a:pt x="280715" y="4096295"/>
                  <a:pt x="276225" y="4105275"/>
                </a:cubicBezTo>
                <a:cubicBezTo>
                  <a:pt x="269261" y="4119203"/>
                  <a:pt x="235072" y="4163321"/>
                  <a:pt x="228600" y="4171950"/>
                </a:cubicBezTo>
                <a:cubicBezTo>
                  <a:pt x="208776" y="4251244"/>
                  <a:pt x="232914" y="4172846"/>
                  <a:pt x="200025" y="4238625"/>
                </a:cubicBezTo>
                <a:cubicBezTo>
                  <a:pt x="195535" y="4247605"/>
                  <a:pt x="194990" y="4258220"/>
                  <a:pt x="190500" y="4267200"/>
                </a:cubicBezTo>
                <a:cubicBezTo>
                  <a:pt x="185380" y="4277439"/>
                  <a:pt x="176099" y="4285314"/>
                  <a:pt x="171450" y="4295775"/>
                </a:cubicBezTo>
                <a:cubicBezTo>
                  <a:pt x="163295" y="4314125"/>
                  <a:pt x="157270" y="4333444"/>
                  <a:pt x="152400" y="4352925"/>
                </a:cubicBezTo>
                <a:cubicBezTo>
                  <a:pt x="149348" y="4365132"/>
                  <a:pt x="140182" y="4405935"/>
                  <a:pt x="133350" y="4419600"/>
                </a:cubicBezTo>
                <a:cubicBezTo>
                  <a:pt x="128230" y="4429839"/>
                  <a:pt x="119420" y="4437936"/>
                  <a:pt x="114300" y="4448175"/>
                </a:cubicBezTo>
                <a:cubicBezTo>
                  <a:pt x="74865" y="4527045"/>
                  <a:pt x="140320" y="4423433"/>
                  <a:pt x="85725" y="4505325"/>
                </a:cubicBezTo>
                <a:cubicBezTo>
                  <a:pt x="82550" y="4518025"/>
                  <a:pt x="82054" y="4531716"/>
                  <a:pt x="76200" y="4543425"/>
                </a:cubicBezTo>
                <a:cubicBezTo>
                  <a:pt x="65961" y="4563903"/>
                  <a:pt x="45340" y="4578855"/>
                  <a:pt x="38100" y="4600575"/>
                </a:cubicBezTo>
                <a:cubicBezTo>
                  <a:pt x="15430" y="4668585"/>
                  <a:pt x="30189" y="4641017"/>
                  <a:pt x="0" y="4686300"/>
                </a:cubicBezTo>
                <a:cubicBezTo>
                  <a:pt x="3175" y="4387850"/>
                  <a:pt x="3731" y="4089361"/>
                  <a:pt x="9525" y="3790950"/>
                </a:cubicBezTo>
                <a:cubicBezTo>
                  <a:pt x="10498" y="3740833"/>
                  <a:pt x="19234" y="3704307"/>
                  <a:pt x="28575" y="3657600"/>
                </a:cubicBezTo>
                <a:cubicBezTo>
                  <a:pt x="52909" y="3694100"/>
                  <a:pt x="34925" y="3749675"/>
                  <a:pt x="38100" y="3743325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5" name="Oval 144"/>
          <p:cNvSpPr/>
          <p:nvPr/>
        </p:nvSpPr>
        <p:spPr>
          <a:xfrm>
            <a:off x="2401140" y="282161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6" name="Oval 145"/>
          <p:cNvSpPr/>
          <p:nvPr/>
        </p:nvSpPr>
        <p:spPr>
          <a:xfrm>
            <a:off x="2255407" y="305021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8" name="Oval 147"/>
          <p:cNvSpPr/>
          <p:nvPr/>
        </p:nvSpPr>
        <p:spPr>
          <a:xfrm>
            <a:off x="2651838" y="33329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9" name="Oval 148"/>
          <p:cNvSpPr/>
          <p:nvPr/>
        </p:nvSpPr>
        <p:spPr>
          <a:xfrm>
            <a:off x="2677365" y="356629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Oval 149"/>
          <p:cNvSpPr/>
          <p:nvPr/>
        </p:nvSpPr>
        <p:spPr>
          <a:xfrm>
            <a:off x="2932254" y="361868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1" name="Oval 150"/>
          <p:cNvSpPr/>
          <p:nvPr/>
        </p:nvSpPr>
        <p:spPr>
          <a:xfrm>
            <a:off x="3117992" y="39163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3" name="Oval 152"/>
          <p:cNvSpPr/>
          <p:nvPr/>
        </p:nvSpPr>
        <p:spPr>
          <a:xfrm>
            <a:off x="3571572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4" name="Oval 153"/>
          <p:cNvSpPr/>
          <p:nvPr/>
        </p:nvSpPr>
        <p:spPr>
          <a:xfrm>
            <a:off x="3322779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5" name="Oval 154"/>
          <p:cNvSpPr/>
          <p:nvPr/>
        </p:nvSpPr>
        <p:spPr>
          <a:xfrm>
            <a:off x="3073986" y="413780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6" name="Oval 155"/>
          <p:cNvSpPr/>
          <p:nvPr/>
        </p:nvSpPr>
        <p:spPr>
          <a:xfrm>
            <a:off x="2497533" y="250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7" name="Oval 156"/>
          <p:cNvSpPr/>
          <p:nvPr/>
        </p:nvSpPr>
        <p:spPr>
          <a:xfrm>
            <a:off x="2853006" y="38425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8" name="Oval 157"/>
          <p:cNvSpPr/>
          <p:nvPr/>
        </p:nvSpPr>
        <p:spPr>
          <a:xfrm>
            <a:off x="2447622" y="344247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1" name="Oval 160"/>
          <p:cNvSpPr/>
          <p:nvPr/>
        </p:nvSpPr>
        <p:spPr>
          <a:xfrm>
            <a:off x="2849006" y="40806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2" name="Oval 161"/>
          <p:cNvSpPr/>
          <p:nvPr/>
        </p:nvSpPr>
        <p:spPr>
          <a:xfrm>
            <a:off x="2598117" y="379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3" name="Oval 162"/>
          <p:cNvSpPr/>
          <p:nvPr/>
        </p:nvSpPr>
        <p:spPr>
          <a:xfrm>
            <a:off x="2047572" y="30995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4" name="Oval 163"/>
          <p:cNvSpPr/>
          <p:nvPr/>
        </p:nvSpPr>
        <p:spPr>
          <a:xfrm>
            <a:off x="2303604" y="3269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5" name="Oval 164"/>
          <p:cNvSpPr/>
          <p:nvPr/>
        </p:nvSpPr>
        <p:spPr>
          <a:xfrm>
            <a:off x="2198258" y="3518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6" name="Oval 165"/>
          <p:cNvSpPr/>
          <p:nvPr/>
        </p:nvSpPr>
        <p:spPr>
          <a:xfrm>
            <a:off x="2392186" y="366154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7" name="Oval 166"/>
          <p:cNvSpPr/>
          <p:nvPr/>
        </p:nvSpPr>
        <p:spPr>
          <a:xfrm>
            <a:off x="2580591" y="40330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8" name="Oval 167"/>
          <p:cNvSpPr/>
          <p:nvPr/>
        </p:nvSpPr>
        <p:spPr>
          <a:xfrm>
            <a:off x="2260741" y="263284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9" name="Oval 168"/>
          <p:cNvSpPr/>
          <p:nvPr/>
        </p:nvSpPr>
        <p:spPr>
          <a:xfrm>
            <a:off x="2114247" y="28692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0" name="Oval 169"/>
          <p:cNvSpPr/>
          <p:nvPr/>
        </p:nvSpPr>
        <p:spPr>
          <a:xfrm>
            <a:off x="2064908" y="333770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Oval 170"/>
          <p:cNvSpPr/>
          <p:nvPr/>
        </p:nvSpPr>
        <p:spPr>
          <a:xfrm>
            <a:off x="1748965" y="32502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2" name="Oval 171"/>
          <p:cNvSpPr/>
          <p:nvPr/>
        </p:nvSpPr>
        <p:spPr>
          <a:xfrm>
            <a:off x="2236930" y="40425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3" name="Oval 172"/>
          <p:cNvSpPr/>
          <p:nvPr/>
        </p:nvSpPr>
        <p:spPr>
          <a:xfrm>
            <a:off x="1846404" y="38782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4" name="Oval 173"/>
          <p:cNvSpPr/>
          <p:nvPr/>
        </p:nvSpPr>
        <p:spPr>
          <a:xfrm>
            <a:off x="2875104" y="435687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42"/>
          <p:cNvSpPr/>
          <p:nvPr/>
        </p:nvSpPr>
        <p:spPr>
          <a:xfrm>
            <a:off x="13512" y="13512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7" name="Oval 176"/>
          <p:cNvSpPr/>
          <p:nvPr/>
        </p:nvSpPr>
        <p:spPr>
          <a:xfrm>
            <a:off x="2670619" y="307131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" name="Oval 177"/>
          <p:cNvSpPr/>
          <p:nvPr/>
        </p:nvSpPr>
        <p:spPr>
          <a:xfrm>
            <a:off x="3357690" y="39144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Oval 178"/>
          <p:cNvSpPr/>
          <p:nvPr/>
        </p:nvSpPr>
        <p:spPr>
          <a:xfrm>
            <a:off x="2957375" y="332037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Oval 179"/>
          <p:cNvSpPr/>
          <p:nvPr/>
        </p:nvSpPr>
        <p:spPr>
          <a:xfrm>
            <a:off x="3155198" y="36622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Freeform 181"/>
          <p:cNvSpPr/>
          <p:nvPr/>
        </p:nvSpPr>
        <p:spPr>
          <a:xfrm rot="19641735">
            <a:off x="3287807" y="3651319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Freeform 182"/>
          <p:cNvSpPr/>
          <p:nvPr/>
        </p:nvSpPr>
        <p:spPr>
          <a:xfrm rot="19641735">
            <a:off x="3492086" y="3903417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4" name="Freeform 183"/>
          <p:cNvSpPr/>
          <p:nvPr/>
        </p:nvSpPr>
        <p:spPr>
          <a:xfrm rot="19641735">
            <a:off x="3096542" y="3318065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5" name="Freeform 184"/>
          <p:cNvSpPr/>
          <p:nvPr/>
        </p:nvSpPr>
        <p:spPr>
          <a:xfrm rot="19641735">
            <a:off x="2800194" y="3059952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7" name="TextBox 146"/>
          <p:cNvSpPr txBox="1"/>
          <p:nvPr/>
        </p:nvSpPr>
        <p:spPr>
          <a:xfrm>
            <a:off x="5322395" y="3442944"/>
            <a:ext cx="5544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RyR</a:t>
            </a:r>
            <a:endParaRPr lang="en-US" b="1" dirty="0"/>
          </a:p>
        </p:txBody>
      </p:sp>
      <p:sp>
        <p:nvSpPr>
          <p:cNvPr id="152" name="TextBox 151"/>
          <p:cNvSpPr txBox="1"/>
          <p:nvPr/>
        </p:nvSpPr>
        <p:spPr>
          <a:xfrm>
            <a:off x="4160743" y="2946674"/>
            <a:ext cx="8791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/>
              <a:t>Ca</a:t>
            </a:r>
            <a:r>
              <a:rPr lang="en-US" sz="2000" b="1" baseline="30000" dirty="0" smtClean="0"/>
              <a:t>2+</a:t>
            </a:r>
            <a:endParaRPr lang="en-US" sz="2000" b="1" baseline="30000" dirty="0"/>
          </a:p>
        </p:txBody>
      </p:sp>
      <p:sp>
        <p:nvSpPr>
          <p:cNvPr id="159" name="TextBox 158"/>
          <p:cNvSpPr txBox="1"/>
          <p:nvPr/>
        </p:nvSpPr>
        <p:spPr>
          <a:xfrm>
            <a:off x="5879000" y="2832323"/>
            <a:ext cx="8857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cAMP</a:t>
            </a:r>
            <a:endParaRPr lang="en-US" b="1" dirty="0"/>
          </a:p>
        </p:txBody>
      </p:sp>
      <p:sp>
        <p:nvSpPr>
          <p:cNvPr id="160" name="TextBox 159"/>
          <p:cNvSpPr txBox="1"/>
          <p:nvPr/>
        </p:nvSpPr>
        <p:spPr>
          <a:xfrm>
            <a:off x="4995581" y="2864895"/>
            <a:ext cx="4589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AC</a:t>
            </a:r>
            <a:endParaRPr lang="en-US" b="1" dirty="0"/>
          </a:p>
        </p:txBody>
      </p:sp>
      <p:sp>
        <p:nvSpPr>
          <p:cNvPr id="176" name="TextBox 175"/>
          <p:cNvSpPr txBox="1"/>
          <p:nvPr/>
        </p:nvSpPr>
        <p:spPr>
          <a:xfrm>
            <a:off x="6414433" y="3171820"/>
            <a:ext cx="652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PKA</a:t>
            </a:r>
            <a:endParaRPr lang="en-US" b="1" dirty="0"/>
          </a:p>
        </p:txBody>
      </p:sp>
      <p:sp>
        <p:nvSpPr>
          <p:cNvPr id="186" name="TextBox 185"/>
          <p:cNvSpPr txBox="1"/>
          <p:nvPr/>
        </p:nvSpPr>
        <p:spPr>
          <a:xfrm>
            <a:off x="5278383" y="3256817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IP3R</a:t>
            </a:r>
            <a:endParaRPr lang="en-US" b="1" dirty="0"/>
          </a:p>
        </p:txBody>
      </p:sp>
      <p:cxnSp>
        <p:nvCxnSpPr>
          <p:cNvPr id="187" name="Straight Arrow Connector 186"/>
          <p:cNvCxnSpPr/>
          <p:nvPr/>
        </p:nvCxnSpPr>
        <p:spPr>
          <a:xfrm flipV="1">
            <a:off x="4707310" y="3060066"/>
            <a:ext cx="360778" cy="62128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Straight Arrow Connector 187"/>
          <p:cNvCxnSpPr/>
          <p:nvPr/>
        </p:nvCxnSpPr>
        <p:spPr>
          <a:xfrm flipV="1">
            <a:off x="5396925" y="3097933"/>
            <a:ext cx="462770" cy="10206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Freeform 201"/>
          <p:cNvSpPr/>
          <p:nvPr/>
        </p:nvSpPr>
        <p:spPr>
          <a:xfrm>
            <a:off x="6577005" y="3007545"/>
            <a:ext cx="207027" cy="212562"/>
          </a:xfrm>
          <a:custGeom>
            <a:avLst/>
            <a:gdLst>
              <a:gd name="connsiteX0" fmla="*/ 0 w 207027"/>
              <a:gd name="connsiteY0" fmla="*/ 22062 h 212562"/>
              <a:gd name="connsiteX1" fmla="*/ 185737 w 207027"/>
              <a:gd name="connsiteY1" fmla="*/ 17299 h 212562"/>
              <a:gd name="connsiteX2" fmla="*/ 195262 w 207027"/>
              <a:gd name="connsiteY2" fmla="*/ 212562 h 21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027" h="212562">
                <a:moveTo>
                  <a:pt x="0" y="22062"/>
                </a:moveTo>
                <a:cubicBezTo>
                  <a:pt x="76597" y="3805"/>
                  <a:pt x="153194" y="-14451"/>
                  <a:pt x="185737" y="17299"/>
                </a:cubicBezTo>
                <a:cubicBezTo>
                  <a:pt x="218280" y="49049"/>
                  <a:pt x="206771" y="130805"/>
                  <a:pt x="195262" y="212562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03" name="Straight Arrow Connector 202"/>
          <p:cNvCxnSpPr/>
          <p:nvPr/>
        </p:nvCxnSpPr>
        <p:spPr>
          <a:xfrm flipH="1">
            <a:off x="5850482" y="3388708"/>
            <a:ext cx="603551" cy="176237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" name="Freeform 203"/>
          <p:cNvSpPr/>
          <p:nvPr/>
        </p:nvSpPr>
        <p:spPr>
          <a:xfrm>
            <a:off x="4429117" y="3301069"/>
            <a:ext cx="909638" cy="279840"/>
          </a:xfrm>
          <a:custGeom>
            <a:avLst/>
            <a:gdLst>
              <a:gd name="connsiteX0" fmla="*/ 909638 w 909638"/>
              <a:gd name="connsiteY0" fmla="*/ 238125 h 279840"/>
              <a:gd name="connsiteX1" fmla="*/ 633413 w 909638"/>
              <a:gd name="connsiteY1" fmla="*/ 271463 h 279840"/>
              <a:gd name="connsiteX2" fmla="*/ 147638 w 909638"/>
              <a:gd name="connsiteY2" fmla="*/ 252413 h 279840"/>
              <a:gd name="connsiteX3" fmla="*/ 0 w 909638"/>
              <a:gd name="connsiteY3" fmla="*/ 0 h 279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9638" h="279840">
                <a:moveTo>
                  <a:pt x="909638" y="238125"/>
                </a:moveTo>
                <a:cubicBezTo>
                  <a:pt x="835025" y="253603"/>
                  <a:pt x="760413" y="269082"/>
                  <a:pt x="633413" y="271463"/>
                </a:cubicBezTo>
                <a:cubicBezTo>
                  <a:pt x="506413" y="273844"/>
                  <a:pt x="253207" y="297657"/>
                  <a:pt x="147638" y="252413"/>
                </a:cubicBezTo>
                <a:cubicBezTo>
                  <a:pt x="42069" y="207169"/>
                  <a:pt x="21034" y="103584"/>
                  <a:pt x="0" y="0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" name="Oval 45"/>
          <p:cNvSpPr>
            <a:spLocks noChangeArrowheads="1"/>
          </p:cNvSpPr>
          <p:nvPr/>
        </p:nvSpPr>
        <p:spPr bwMode="auto">
          <a:xfrm rot="10800000">
            <a:off x="7418381" y="266544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6" name="Oval 46"/>
          <p:cNvSpPr>
            <a:spLocks noChangeArrowheads="1"/>
          </p:cNvSpPr>
          <p:nvPr/>
        </p:nvSpPr>
        <p:spPr bwMode="auto">
          <a:xfrm rot="10800000">
            <a:off x="7233727" y="266288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7" name="TextBox 206"/>
          <p:cNvSpPr txBox="1"/>
          <p:nvPr/>
        </p:nvSpPr>
        <p:spPr>
          <a:xfrm>
            <a:off x="6644487" y="2324427"/>
            <a:ext cx="6902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HCN</a:t>
            </a:r>
            <a:endParaRPr lang="en-US" sz="2000" b="1" dirty="0">
              <a:solidFill>
                <a:srgbClr val="C00000"/>
              </a:solidFill>
            </a:endParaRPr>
          </a:p>
        </p:txBody>
      </p:sp>
      <p:cxnSp>
        <p:nvCxnSpPr>
          <p:cNvPr id="175" name="Straight Arrow Connector 174"/>
          <p:cNvCxnSpPr/>
          <p:nvPr/>
        </p:nvCxnSpPr>
        <p:spPr>
          <a:xfrm flipV="1">
            <a:off x="6562548" y="3015150"/>
            <a:ext cx="677572" cy="1475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38" name="Text Box 80"/>
          <p:cNvSpPr txBox="1">
            <a:spLocks noChangeArrowheads="1"/>
          </p:cNvSpPr>
          <p:nvPr/>
        </p:nvSpPr>
        <p:spPr bwMode="auto">
          <a:xfrm>
            <a:off x="338963" y="6451933"/>
            <a:ext cx="223811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defTabSz="914400"/>
            <a:r>
              <a:rPr lang="en-US" sz="1000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Wang et al (2007) </a:t>
            </a:r>
            <a:r>
              <a:rPr lang="en-US" sz="1000" i="1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Cell </a:t>
            </a:r>
            <a:r>
              <a:rPr lang="en-US" sz="1000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129: 397-410</a:t>
            </a:r>
            <a:endParaRPr lang="en-US" sz="1000" dirty="0">
              <a:solidFill>
                <a:srgbClr val="000000"/>
              </a:solidFill>
              <a:latin typeface="Times" charset="0"/>
              <a:ea typeface="MS PGothic" charset="0"/>
              <a:cs typeface="MS PGothic" charset="0"/>
            </a:endParaRPr>
          </a:p>
        </p:txBody>
      </p:sp>
      <p:sp>
        <p:nvSpPr>
          <p:cNvPr id="141" name="Freeform 60"/>
          <p:cNvSpPr>
            <a:spLocks noChangeAspect="1"/>
          </p:cNvSpPr>
          <p:nvPr/>
        </p:nvSpPr>
        <p:spPr bwMode="auto">
          <a:xfrm flipH="1">
            <a:off x="5487632" y="2549319"/>
            <a:ext cx="418790" cy="496343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38100" cmpd="sng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142" name="Group 141"/>
          <p:cNvGrpSpPr/>
          <p:nvPr/>
        </p:nvGrpSpPr>
        <p:grpSpPr>
          <a:xfrm rot="11815339">
            <a:off x="5292951" y="2769608"/>
            <a:ext cx="186859" cy="230850"/>
            <a:chOff x="4317977" y="3826442"/>
            <a:chExt cx="445361" cy="230850"/>
          </a:xfrm>
        </p:grpSpPr>
        <p:sp>
          <p:nvSpPr>
            <p:cNvPr id="143" name="Line 275"/>
            <p:cNvSpPr>
              <a:spLocks noChangeShapeType="1"/>
            </p:cNvSpPr>
            <p:nvPr/>
          </p:nvSpPr>
          <p:spPr bwMode="auto">
            <a:xfrm rot="13960639" flipH="1" flipV="1">
              <a:off x="4510463" y="3789946"/>
              <a:ext cx="47590" cy="432561"/>
            </a:xfrm>
            <a:prstGeom prst="line">
              <a:avLst/>
            </a:prstGeom>
            <a:noFill/>
            <a:ln w="5715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Line 276"/>
            <p:cNvSpPr>
              <a:spLocks noChangeShapeType="1"/>
            </p:cNvSpPr>
            <p:nvPr/>
          </p:nvSpPr>
          <p:spPr bwMode="auto">
            <a:xfrm rot="19360639" flipH="1" flipV="1">
              <a:off x="4668870" y="3826442"/>
              <a:ext cx="94468" cy="230850"/>
            </a:xfrm>
            <a:prstGeom prst="line">
              <a:avLst/>
            </a:prstGeom>
            <a:noFill/>
            <a:ln w="57150">
              <a:solidFill>
                <a:srgbClr val="00B050"/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31" name="TextBox 230"/>
          <p:cNvSpPr txBox="1"/>
          <p:nvPr/>
        </p:nvSpPr>
        <p:spPr>
          <a:xfrm>
            <a:off x="5540832" y="2306731"/>
            <a:ext cx="68432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Arial" charset="0"/>
                <a:ea typeface="MS PGothic" charset="0"/>
                <a:cs typeface="MS PGothic" charset="0"/>
              </a:rPr>
              <a:t>α2A</a:t>
            </a:r>
            <a:endParaRPr lang="en-US" b="1" dirty="0"/>
          </a:p>
        </p:txBody>
      </p:sp>
      <p:sp>
        <p:nvSpPr>
          <p:cNvPr id="210" name="Text Box 2"/>
          <p:cNvSpPr txBox="1">
            <a:spLocks noChangeArrowheads="1"/>
          </p:cNvSpPr>
          <p:nvPr/>
        </p:nvSpPr>
        <p:spPr bwMode="auto">
          <a:xfrm>
            <a:off x="4517509" y="430645"/>
            <a:ext cx="4388731" cy="861774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  <a:ex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 defTabSz="914400"/>
            <a:r>
              <a:rPr lang="en-US" sz="1600" b="1" dirty="0" smtClean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Stimulation 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of Ca</a:t>
            </a:r>
            <a:r>
              <a:rPr lang="en-US" sz="1600" b="1" baseline="30000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2+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-</a:t>
            </a:r>
            <a:r>
              <a:rPr lang="en-US" sz="1600" b="1" dirty="0" err="1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cAMP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-K</a:t>
            </a:r>
            <a:r>
              <a:rPr lang="en-US" sz="1600" b="1" baseline="30000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+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 signaling</a:t>
            </a:r>
          </a:p>
          <a:p>
            <a:pPr algn="ctr" defTabSz="914400"/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with 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  <a:sym typeface="Symbol" charset="0"/>
              </a:rPr>
              <a:t>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2A-adrenoceptor </a:t>
            </a:r>
            <a:r>
              <a:rPr lang="en-US" sz="1600" b="1" dirty="0" smtClean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blockade </a:t>
            </a:r>
            <a:endParaRPr lang="en-US" sz="1600" b="1" dirty="0">
              <a:solidFill>
                <a:srgbClr val="000000"/>
              </a:solidFill>
              <a:latin typeface="Arial" charset="0"/>
              <a:ea typeface="MS PGothic" charset="0"/>
              <a:cs typeface="MS PGothic" charset="0"/>
            </a:endParaRPr>
          </a:p>
          <a:p>
            <a:pPr algn="ctr" defTabSz="914400"/>
            <a:r>
              <a:rPr lang="en-US" sz="1600" b="1" dirty="0" smtClean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weakens 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PFC </a:t>
            </a:r>
            <a:r>
              <a:rPr lang="en-US" sz="1600" b="1" dirty="0" smtClean="0">
                <a:solidFill>
                  <a:srgbClr val="000000"/>
                </a:solidFill>
                <a:latin typeface="Arial" charset="0"/>
                <a:ea typeface="MS PGothic" charset="0"/>
                <a:cs typeface="MS PGothic" charset="0"/>
              </a:rPr>
              <a:t>network connectivity</a:t>
            </a:r>
            <a:endParaRPr lang="en-US" sz="1600" b="1" dirty="0">
              <a:solidFill>
                <a:srgbClr val="000000"/>
              </a:solidFill>
              <a:latin typeface="Arial" charset="0"/>
              <a:ea typeface="MS PGothic" charset="0"/>
              <a:cs typeface="MS PGothic" charset="0"/>
            </a:endParaRPr>
          </a:p>
        </p:txBody>
      </p:sp>
      <p:grpSp>
        <p:nvGrpSpPr>
          <p:cNvPr id="211" name="Group 210"/>
          <p:cNvGrpSpPr/>
          <p:nvPr/>
        </p:nvGrpSpPr>
        <p:grpSpPr>
          <a:xfrm>
            <a:off x="126602" y="2783880"/>
            <a:ext cx="3667191" cy="3423451"/>
            <a:chOff x="326779" y="2091946"/>
            <a:chExt cx="3667191" cy="3423451"/>
          </a:xfrm>
        </p:grpSpPr>
        <p:sp>
          <p:nvSpPr>
            <p:cNvPr id="212" name="Rectangle 76"/>
            <p:cNvSpPr>
              <a:spLocks noChangeArrowheads="1"/>
            </p:cNvSpPr>
            <p:nvPr/>
          </p:nvSpPr>
          <p:spPr bwMode="auto">
            <a:xfrm>
              <a:off x="326779" y="2091946"/>
              <a:ext cx="3667191" cy="3423451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  <a:miter lim="800000"/>
              <a:headEnd/>
              <a:tailEnd/>
            </a:ln>
          </p:spPr>
          <p:txBody>
            <a:bodyPr wrap="none" anchor="ctr"/>
            <a:lstStyle/>
            <a:p>
              <a:pPr defTabSz="914400"/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pic>
          <p:nvPicPr>
            <p:cNvPr id="213" name="Picture 3" descr="ZD-YOH"/>
            <p:cNvPicPr preferRelativeResize="0"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413" t="18184" r="9413" b="29094"/>
            <a:stretch>
              <a:fillRect/>
            </a:stretch>
          </p:blipFill>
          <p:spPr bwMode="auto">
            <a:xfrm>
              <a:off x="384355" y="2183870"/>
              <a:ext cx="3559251" cy="3270990"/>
            </a:xfrm>
            <a:prstGeom prst="rect">
              <a:avLst/>
            </a:prstGeom>
            <a:noFill/>
            <a:ln w="9525">
              <a:noFill/>
              <a:miter lim="800000"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214" name="Rectangle 76"/>
            <p:cNvSpPr>
              <a:spLocks noChangeArrowheads="1"/>
            </p:cNvSpPr>
            <p:nvPr/>
          </p:nvSpPr>
          <p:spPr bwMode="auto">
            <a:xfrm>
              <a:off x="881299" y="3332937"/>
              <a:ext cx="796071" cy="881074"/>
            </a:xfrm>
            <a:prstGeom prst="rect">
              <a:avLst/>
            </a:prstGeom>
            <a:solidFill>
              <a:srgbClr val="FF0802">
                <a:alpha val="38823"/>
              </a:srgb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1" hangingPunct="1"/>
              <a:endParaRPr lang="en-US"/>
            </a:p>
          </p:txBody>
        </p:sp>
      </p:grpSp>
      <p:grpSp>
        <p:nvGrpSpPr>
          <p:cNvPr id="215" name="Group 214"/>
          <p:cNvGrpSpPr/>
          <p:nvPr/>
        </p:nvGrpSpPr>
        <p:grpSpPr>
          <a:xfrm rot="21075511">
            <a:off x="5299282" y="2055255"/>
            <a:ext cx="257060" cy="429157"/>
            <a:chOff x="3336638" y="1506756"/>
            <a:chExt cx="453777" cy="957253"/>
          </a:xfrm>
        </p:grpSpPr>
        <p:cxnSp>
          <p:nvCxnSpPr>
            <p:cNvPr id="216" name="Straight Connector 215"/>
            <p:cNvCxnSpPr/>
            <p:nvPr/>
          </p:nvCxnSpPr>
          <p:spPr>
            <a:xfrm rot="524489">
              <a:off x="3573975" y="1506756"/>
              <a:ext cx="62151" cy="905326"/>
            </a:xfrm>
            <a:prstGeom prst="line">
              <a:avLst/>
            </a:prstGeom>
            <a:ln w="57150" cmpd="sng"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17" name="Straight Connector 216"/>
            <p:cNvCxnSpPr/>
            <p:nvPr/>
          </p:nvCxnSpPr>
          <p:spPr>
            <a:xfrm rot="524489">
              <a:off x="3336638" y="2389058"/>
              <a:ext cx="453777" cy="74951"/>
            </a:xfrm>
            <a:prstGeom prst="line">
              <a:avLst/>
            </a:prstGeom>
            <a:ln w="57150" cmpd="sng"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8" name="Text Box 63"/>
          <p:cNvSpPr txBox="1">
            <a:spLocks noChangeArrowheads="1"/>
          </p:cNvSpPr>
          <p:nvPr/>
        </p:nvSpPr>
        <p:spPr bwMode="auto">
          <a:xfrm>
            <a:off x="4827622" y="1713261"/>
            <a:ext cx="1223512" cy="338554"/>
          </a:xfrm>
          <a:prstGeom prst="rect">
            <a:avLst/>
          </a:prstGeom>
          <a:noFill/>
          <a:ln>
            <a:noFill/>
          </a:ln>
          <a:effectLst>
            <a:outerShdw blurRad="12700" dist="12700" dir="2700000" algn="ctr" rotWithShape="0">
              <a:schemeClr val="tx1">
                <a:alpha val="99001"/>
              </a:schemeClr>
            </a:outerShdw>
          </a:effectLst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/>
          <a:p>
            <a:pPr defTabSz="914400">
              <a:defRPr/>
            </a:pPr>
            <a:r>
              <a:rPr lang="en-US" sz="1600" b="1" dirty="0" err="1">
                <a:solidFill>
                  <a:srgbClr val="FF0000"/>
                </a:solidFill>
                <a:latin typeface="Arial" charset="0"/>
                <a:cs typeface="ＭＳ Ｐゴシック" charset="0"/>
                <a:sym typeface="Symbol" charset="0"/>
              </a:rPr>
              <a:t>yohimbine</a:t>
            </a:r>
            <a:endParaRPr lang="en-US" sz="1600" b="1" dirty="0">
              <a:solidFill>
                <a:srgbClr val="FF0000"/>
              </a:solidFill>
              <a:latin typeface="Arial" charset="0"/>
              <a:cs typeface="ＭＳ Ｐゴシック" charset="0"/>
            </a:endParaRPr>
          </a:p>
        </p:txBody>
      </p:sp>
      <p:sp>
        <p:nvSpPr>
          <p:cNvPr id="136" name="Rectangle 76"/>
          <p:cNvSpPr>
            <a:spLocks noChangeArrowheads="1"/>
          </p:cNvSpPr>
          <p:nvPr/>
        </p:nvSpPr>
        <p:spPr bwMode="auto">
          <a:xfrm>
            <a:off x="669170" y="5058801"/>
            <a:ext cx="796071" cy="881074"/>
          </a:xfrm>
          <a:prstGeom prst="rect">
            <a:avLst/>
          </a:prstGeom>
          <a:solidFill>
            <a:srgbClr val="008000">
              <a:alpha val="38823"/>
            </a:srgbClr>
          </a:solidFill>
          <a:ln>
            <a:noFill/>
          </a:ln>
          <a:extLst/>
        </p:spPr>
        <p:txBody>
          <a:bodyPr wrap="none" anchor="ctr"/>
          <a:lstStyle/>
          <a:p>
            <a:pPr eaLnBrk="1" hangingPunct="1"/>
            <a:endParaRPr lang="en-US"/>
          </a:p>
        </p:txBody>
      </p:sp>
      <p:grpSp>
        <p:nvGrpSpPr>
          <p:cNvPr id="137" name="Group 136"/>
          <p:cNvGrpSpPr/>
          <p:nvPr/>
        </p:nvGrpSpPr>
        <p:grpSpPr>
          <a:xfrm rot="19405234">
            <a:off x="7323331" y="2190566"/>
            <a:ext cx="393668" cy="483588"/>
            <a:chOff x="3306853" y="2027021"/>
            <a:chExt cx="393668" cy="483588"/>
          </a:xfrm>
        </p:grpSpPr>
        <p:cxnSp>
          <p:nvCxnSpPr>
            <p:cNvPr id="139" name="Straight Connector 138"/>
            <p:cNvCxnSpPr/>
            <p:nvPr/>
          </p:nvCxnSpPr>
          <p:spPr>
            <a:xfrm rot="2194766" flipH="1">
              <a:off x="3499017" y="2027021"/>
              <a:ext cx="201504" cy="483588"/>
            </a:xfrm>
            <a:prstGeom prst="line">
              <a:avLst/>
            </a:prstGeom>
            <a:ln w="76200" cmpd="sng">
              <a:solidFill>
                <a:srgbClr val="00B05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40" name="Straight Connector 139"/>
            <p:cNvCxnSpPr/>
            <p:nvPr/>
          </p:nvCxnSpPr>
          <p:spPr>
            <a:xfrm>
              <a:off x="3306853" y="2297806"/>
              <a:ext cx="118779" cy="190688"/>
            </a:xfrm>
            <a:prstGeom prst="line">
              <a:avLst/>
            </a:prstGeom>
            <a:ln w="76200" cmpd="sng">
              <a:solidFill>
                <a:srgbClr val="00B05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219" name="TextBox 218"/>
          <p:cNvSpPr txBox="1"/>
          <p:nvPr/>
        </p:nvSpPr>
        <p:spPr>
          <a:xfrm>
            <a:off x="7474802" y="1806110"/>
            <a:ext cx="91881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rgbClr val="00B050"/>
                </a:solidFill>
              </a:rPr>
              <a:t>ZD7288</a:t>
            </a:r>
            <a:endParaRPr lang="en-US" b="1" dirty="0">
              <a:solidFill>
                <a:srgbClr val="00B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7539417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>
            <a:off x="3067050" y="-104776"/>
            <a:ext cx="6219825" cy="7172325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686300 w 6219825"/>
              <a:gd name="connsiteY184" fmla="*/ 3724275 h 6934200"/>
              <a:gd name="connsiteX185" fmla="*/ 4762500 w 6219825"/>
              <a:gd name="connsiteY185" fmla="*/ 3743325 h 6934200"/>
              <a:gd name="connsiteX186" fmla="*/ 4810125 w 6219825"/>
              <a:gd name="connsiteY186" fmla="*/ 3752850 h 6934200"/>
              <a:gd name="connsiteX187" fmla="*/ 4991100 w 6219825"/>
              <a:gd name="connsiteY187" fmla="*/ 3762375 h 6934200"/>
              <a:gd name="connsiteX188" fmla="*/ 5076825 w 6219825"/>
              <a:gd name="connsiteY188" fmla="*/ 3790950 h 6934200"/>
              <a:gd name="connsiteX189" fmla="*/ 5105400 w 6219825"/>
              <a:gd name="connsiteY189" fmla="*/ 3800475 h 6934200"/>
              <a:gd name="connsiteX190" fmla="*/ 5200650 w 6219825"/>
              <a:gd name="connsiteY190" fmla="*/ 3838575 h 6934200"/>
              <a:gd name="connsiteX191" fmla="*/ 5257800 w 6219825"/>
              <a:gd name="connsiteY191" fmla="*/ 3886200 h 6934200"/>
              <a:gd name="connsiteX192" fmla="*/ 5295900 w 6219825"/>
              <a:gd name="connsiteY192" fmla="*/ 3943350 h 6934200"/>
              <a:gd name="connsiteX193" fmla="*/ 5334000 w 6219825"/>
              <a:gd name="connsiteY193" fmla="*/ 3981450 h 6934200"/>
              <a:gd name="connsiteX194" fmla="*/ 5343525 w 6219825"/>
              <a:gd name="connsiteY194" fmla="*/ 4010025 h 6934200"/>
              <a:gd name="connsiteX195" fmla="*/ 5410200 w 6219825"/>
              <a:gd name="connsiteY195" fmla="*/ 4067175 h 6934200"/>
              <a:gd name="connsiteX196" fmla="*/ 5438775 w 6219825"/>
              <a:gd name="connsiteY196" fmla="*/ 4076700 h 6934200"/>
              <a:gd name="connsiteX197" fmla="*/ 5495925 w 6219825"/>
              <a:gd name="connsiteY197" fmla="*/ 4133850 h 6934200"/>
              <a:gd name="connsiteX198" fmla="*/ 5562600 w 6219825"/>
              <a:gd name="connsiteY198" fmla="*/ 4171950 h 6934200"/>
              <a:gd name="connsiteX199" fmla="*/ 5591175 w 6219825"/>
              <a:gd name="connsiteY199" fmla="*/ 4229100 h 6934200"/>
              <a:gd name="connsiteX200" fmla="*/ 5600700 w 6219825"/>
              <a:gd name="connsiteY200" fmla="*/ 4257675 h 6934200"/>
              <a:gd name="connsiteX201" fmla="*/ 5619750 w 6219825"/>
              <a:gd name="connsiteY201" fmla="*/ 4295775 h 6934200"/>
              <a:gd name="connsiteX202" fmla="*/ 5629275 w 6219825"/>
              <a:gd name="connsiteY202" fmla="*/ 4333875 h 6934200"/>
              <a:gd name="connsiteX203" fmla="*/ 5648325 w 6219825"/>
              <a:gd name="connsiteY203" fmla="*/ 4362450 h 6934200"/>
              <a:gd name="connsiteX204" fmla="*/ 5657850 w 6219825"/>
              <a:gd name="connsiteY204" fmla="*/ 4391025 h 6934200"/>
              <a:gd name="connsiteX205" fmla="*/ 5695950 w 6219825"/>
              <a:gd name="connsiteY205" fmla="*/ 4448175 h 6934200"/>
              <a:gd name="connsiteX206" fmla="*/ 5705475 w 6219825"/>
              <a:gd name="connsiteY206" fmla="*/ 4495800 h 6934200"/>
              <a:gd name="connsiteX207" fmla="*/ 5734050 w 6219825"/>
              <a:gd name="connsiteY207" fmla="*/ 4524375 h 6934200"/>
              <a:gd name="connsiteX208" fmla="*/ 5753100 w 6219825"/>
              <a:gd name="connsiteY208" fmla="*/ 4562475 h 6934200"/>
              <a:gd name="connsiteX209" fmla="*/ 5772150 w 6219825"/>
              <a:gd name="connsiteY209" fmla="*/ 4619625 h 6934200"/>
              <a:gd name="connsiteX210" fmla="*/ 5781675 w 6219825"/>
              <a:gd name="connsiteY210" fmla="*/ 4648200 h 6934200"/>
              <a:gd name="connsiteX211" fmla="*/ 5791200 w 6219825"/>
              <a:gd name="connsiteY211" fmla="*/ 4676775 h 6934200"/>
              <a:gd name="connsiteX212" fmla="*/ 5810250 w 6219825"/>
              <a:gd name="connsiteY212" fmla="*/ 5029200 h 6934200"/>
              <a:gd name="connsiteX213" fmla="*/ 5819775 w 6219825"/>
              <a:gd name="connsiteY213" fmla="*/ 5095875 h 6934200"/>
              <a:gd name="connsiteX214" fmla="*/ 5829300 w 6219825"/>
              <a:gd name="connsiteY214" fmla="*/ 5229225 h 6934200"/>
              <a:gd name="connsiteX215" fmla="*/ 5848350 w 6219825"/>
              <a:gd name="connsiteY215" fmla="*/ 5353050 h 6934200"/>
              <a:gd name="connsiteX216" fmla="*/ 5867400 w 6219825"/>
              <a:gd name="connsiteY216" fmla="*/ 5448300 h 6934200"/>
              <a:gd name="connsiteX217" fmla="*/ 5886450 w 6219825"/>
              <a:gd name="connsiteY217" fmla="*/ 5686425 h 6934200"/>
              <a:gd name="connsiteX218" fmla="*/ 5895975 w 6219825"/>
              <a:gd name="connsiteY218" fmla="*/ 5772150 h 6934200"/>
              <a:gd name="connsiteX219" fmla="*/ 5905500 w 6219825"/>
              <a:gd name="connsiteY219" fmla="*/ 6600825 h 6934200"/>
              <a:gd name="connsiteX220" fmla="*/ 5934075 w 6219825"/>
              <a:gd name="connsiteY220" fmla="*/ 6686550 h 6934200"/>
              <a:gd name="connsiteX221" fmla="*/ 5962650 w 6219825"/>
              <a:gd name="connsiteY221" fmla="*/ 6781800 h 6934200"/>
              <a:gd name="connsiteX222" fmla="*/ 5972175 w 6219825"/>
              <a:gd name="connsiteY222" fmla="*/ 6810375 h 6934200"/>
              <a:gd name="connsiteX223" fmla="*/ 5981700 w 6219825"/>
              <a:gd name="connsiteY223" fmla="*/ 6838950 h 6934200"/>
              <a:gd name="connsiteX224" fmla="*/ 6000750 w 6219825"/>
              <a:gd name="connsiteY224" fmla="*/ 6867525 h 6934200"/>
              <a:gd name="connsiteX225" fmla="*/ 6048375 w 6219825"/>
              <a:gd name="connsiteY225" fmla="*/ 6934200 h 6934200"/>
              <a:gd name="connsiteX226" fmla="*/ 6153150 w 6219825"/>
              <a:gd name="connsiteY226" fmla="*/ 6924675 h 6934200"/>
              <a:gd name="connsiteX227" fmla="*/ 6172200 w 6219825"/>
              <a:gd name="connsiteY227" fmla="*/ 6886575 h 6934200"/>
              <a:gd name="connsiteX228" fmla="*/ 6191250 w 6219825"/>
              <a:gd name="connsiteY228" fmla="*/ 5934075 h 6934200"/>
              <a:gd name="connsiteX229" fmla="*/ 6219825 w 6219825"/>
              <a:gd name="connsiteY229" fmla="*/ 2743200 h 6934200"/>
              <a:gd name="connsiteX230" fmla="*/ 6210300 w 6219825"/>
              <a:gd name="connsiteY230" fmla="*/ 228600 h 6934200"/>
              <a:gd name="connsiteX231" fmla="*/ 6181725 w 6219825"/>
              <a:gd name="connsiteY231" fmla="*/ 104775 h 6934200"/>
              <a:gd name="connsiteX232" fmla="*/ 6172200 w 6219825"/>
              <a:gd name="connsiteY232" fmla="*/ 47625 h 6934200"/>
              <a:gd name="connsiteX233" fmla="*/ 6096000 w 6219825"/>
              <a:gd name="connsiteY23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810125 w 6219825"/>
              <a:gd name="connsiteY185" fmla="*/ 3752850 h 6934200"/>
              <a:gd name="connsiteX186" fmla="*/ 4991100 w 6219825"/>
              <a:gd name="connsiteY186" fmla="*/ 3762375 h 6934200"/>
              <a:gd name="connsiteX187" fmla="*/ 5076825 w 6219825"/>
              <a:gd name="connsiteY187" fmla="*/ 3790950 h 6934200"/>
              <a:gd name="connsiteX188" fmla="*/ 5105400 w 6219825"/>
              <a:gd name="connsiteY188" fmla="*/ 3800475 h 6934200"/>
              <a:gd name="connsiteX189" fmla="*/ 5200650 w 6219825"/>
              <a:gd name="connsiteY189" fmla="*/ 3838575 h 6934200"/>
              <a:gd name="connsiteX190" fmla="*/ 5257800 w 6219825"/>
              <a:gd name="connsiteY190" fmla="*/ 3886200 h 6934200"/>
              <a:gd name="connsiteX191" fmla="*/ 5295900 w 6219825"/>
              <a:gd name="connsiteY191" fmla="*/ 3943350 h 6934200"/>
              <a:gd name="connsiteX192" fmla="*/ 5334000 w 6219825"/>
              <a:gd name="connsiteY192" fmla="*/ 3981450 h 6934200"/>
              <a:gd name="connsiteX193" fmla="*/ 5343525 w 6219825"/>
              <a:gd name="connsiteY193" fmla="*/ 4010025 h 6934200"/>
              <a:gd name="connsiteX194" fmla="*/ 5410200 w 6219825"/>
              <a:gd name="connsiteY194" fmla="*/ 4067175 h 6934200"/>
              <a:gd name="connsiteX195" fmla="*/ 5438775 w 6219825"/>
              <a:gd name="connsiteY195" fmla="*/ 4076700 h 6934200"/>
              <a:gd name="connsiteX196" fmla="*/ 5495925 w 6219825"/>
              <a:gd name="connsiteY196" fmla="*/ 4133850 h 6934200"/>
              <a:gd name="connsiteX197" fmla="*/ 5562600 w 6219825"/>
              <a:gd name="connsiteY197" fmla="*/ 4171950 h 6934200"/>
              <a:gd name="connsiteX198" fmla="*/ 5591175 w 6219825"/>
              <a:gd name="connsiteY198" fmla="*/ 4229100 h 6934200"/>
              <a:gd name="connsiteX199" fmla="*/ 5600700 w 6219825"/>
              <a:gd name="connsiteY199" fmla="*/ 4257675 h 6934200"/>
              <a:gd name="connsiteX200" fmla="*/ 5619750 w 6219825"/>
              <a:gd name="connsiteY200" fmla="*/ 4295775 h 6934200"/>
              <a:gd name="connsiteX201" fmla="*/ 5629275 w 6219825"/>
              <a:gd name="connsiteY201" fmla="*/ 4333875 h 6934200"/>
              <a:gd name="connsiteX202" fmla="*/ 5648325 w 6219825"/>
              <a:gd name="connsiteY202" fmla="*/ 4362450 h 6934200"/>
              <a:gd name="connsiteX203" fmla="*/ 5657850 w 6219825"/>
              <a:gd name="connsiteY203" fmla="*/ 4391025 h 6934200"/>
              <a:gd name="connsiteX204" fmla="*/ 5695950 w 6219825"/>
              <a:gd name="connsiteY204" fmla="*/ 4448175 h 6934200"/>
              <a:gd name="connsiteX205" fmla="*/ 5705475 w 6219825"/>
              <a:gd name="connsiteY205" fmla="*/ 4495800 h 6934200"/>
              <a:gd name="connsiteX206" fmla="*/ 5734050 w 6219825"/>
              <a:gd name="connsiteY206" fmla="*/ 4524375 h 6934200"/>
              <a:gd name="connsiteX207" fmla="*/ 5753100 w 6219825"/>
              <a:gd name="connsiteY207" fmla="*/ 4562475 h 6934200"/>
              <a:gd name="connsiteX208" fmla="*/ 5772150 w 6219825"/>
              <a:gd name="connsiteY208" fmla="*/ 4619625 h 6934200"/>
              <a:gd name="connsiteX209" fmla="*/ 5781675 w 6219825"/>
              <a:gd name="connsiteY209" fmla="*/ 4648200 h 6934200"/>
              <a:gd name="connsiteX210" fmla="*/ 5791200 w 6219825"/>
              <a:gd name="connsiteY210" fmla="*/ 4676775 h 6934200"/>
              <a:gd name="connsiteX211" fmla="*/ 5810250 w 6219825"/>
              <a:gd name="connsiteY211" fmla="*/ 5029200 h 6934200"/>
              <a:gd name="connsiteX212" fmla="*/ 5819775 w 6219825"/>
              <a:gd name="connsiteY212" fmla="*/ 5095875 h 6934200"/>
              <a:gd name="connsiteX213" fmla="*/ 5829300 w 6219825"/>
              <a:gd name="connsiteY213" fmla="*/ 5229225 h 6934200"/>
              <a:gd name="connsiteX214" fmla="*/ 5848350 w 6219825"/>
              <a:gd name="connsiteY214" fmla="*/ 5353050 h 6934200"/>
              <a:gd name="connsiteX215" fmla="*/ 5867400 w 6219825"/>
              <a:gd name="connsiteY215" fmla="*/ 5448300 h 6934200"/>
              <a:gd name="connsiteX216" fmla="*/ 5886450 w 6219825"/>
              <a:gd name="connsiteY216" fmla="*/ 5686425 h 6934200"/>
              <a:gd name="connsiteX217" fmla="*/ 5895975 w 6219825"/>
              <a:gd name="connsiteY217" fmla="*/ 5772150 h 6934200"/>
              <a:gd name="connsiteX218" fmla="*/ 5905500 w 6219825"/>
              <a:gd name="connsiteY218" fmla="*/ 6600825 h 6934200"/>
              <a:gd name="connsiteX219" fmla="*/ 5934075 w 6219825"/>
              <a:gd name="connsiteY219" fmla="*/ 6686550 h 6934200"/>
              <a:gd name="connsiteX220" fmla="*/ 5962650 w 6219825"/>
              <a:gd name="connsiteY220" fmla="*/ 6781800 h 6934200"/>
              <a:gd name="connsiteX221" fmla="*/ 5972175 w 6219825"/>
              <a:gd name="connsiteY221" fmla="*/ 6810375 h 6934200"/>
              <a:gd name="connsiteX222" fmla="*/ 5981700 w 6219825"/>
              <a:gd name="connsiteY222" fmla="*/ 6838950 h 6934200"/>
              <a:gd name="connsiteX223" fmla="*/ 6000750 w 6219825"/>
              <a:gd name="connsiteY223" fmla="*/ 6867525 h 6934200"/>
              <a:gd name="connsiteX224" fmla="*/ 6048375 w 6219825"/>
              <a:gd name="connsiteY224" fmla="*/ 6934200 h 6934200"/>
              <a:gd name="connsiteX225" fmla="*/ 6153150 w 6219825"/>
              <a:gd name="connsiteY225" fmla="*/ 6924675 h 6934200"/>
              <a:gd name="connsiteX226" fmla="*/ 6172200 w 6219825"/>
              <a:gd name="connsiteY226" fmla="*/ 6886575 h 6934200"/>
              <a:gd name="connsiteX227" fmla="*/ 6191250 w 6219825"/>
              <a:gd name="connsiteY227" fmla="*/ 5934075 h 6934200"/>
              <a:gd name="connsiteX228" fmla="*/ 6219825 w 6219825"/>
              <a:gd name="connsiteY228" fmla="*/ 2743200 h 6934200"/>
              <a:gd name="connsiteX229" fmla="*/ 6210300 w 6219825"/>
              <a:gd name="connsiteY229" fmla="*/ 228600 h 6934200"/>
              <a:gd name="connsiteX230" fmla="*/ 6181725 w 6219825"/>
              <a:gd name="connsiteY230" fmla="*/ 104775 h 6934200"/>
              <a:gd name="connsiteX231" fmla="*/ 6172200 w 6219825"/>
              <a:gd name="connsiteY231" fmla="*/ 47625 h 6934200"/>
              <a:gd name="connsiteX232" fmla="*/ 6096000 w 6219825"/>
              <a:gd name="connsiteY23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991100 w 6219825"/>
              <a:gd name="connsiteY185" fmla="*/ 3762375 h 6934200"/>
              <a:gd name="connsiteX186" fmla="*/ 5076825 w 6219825"/>
              <a:gd name="connsiteY186" fmla="*/ 3790950 h 6934200"/>
              <a:gd name="connsiteX187" fmla="*/ 5105400 w 6219825"/>
              <a:gd name="connsiteY187" fmla="*/ 3800475 h 6934200"/>
              <a:gd name="connsiteX188" fmla="*/ 5200650 w 6219825"/>
              <a:gd name="connsiteY188" fmla="*/ 3838575 h 6934200"/>
              <a:gd name="connsiteX189" fmla="*/ 5257800 w 6219825"/>
              <a:gd name="connsiteY189" fmla="*/ 3886200 h 6934200"/>
              <a:gd name="connsiteX190" fmla="*/ 5295900 w 6219825"/>
              <a:gd name="connsiteY190" fmla="*/ 3943350 h 6934200"/>
              <a:gd name="connsiteX191" fmla="*/ 5334000 w 6219825"/>
              <a:gd name="connsiteY191" fmla="*/ 3981450 h 6934200"/>
              <a:gd name="connsiteX192" fmla="*/ 5343525 w 6219825"/>
              <a:gd name="connsiteY192" fmla="*/ 4010025 h 6934200"/>
              <a:gd name="connsiteX193" fmla="*/ 5410200 w 6219825"/>
              <a:gd name="connsiteY193" fmla="*/ 4067175 h 6934200"/>
              <a:gd name="connsiteX194" fmla="*/ 5438775 w 6219825"/>
              <a:gd name="connsiteY194" fmla="*/ 4076700 h 6934200"/>
              <a:gd name="connsiteX195" fmla="*/ 5495925 w 6219825"/>
              <a:gd name="connsiteY195" fmla="*/ 4133850 h 6934200"/>
              <a:gd name="connsiteX196" fmla="*/ 5562600 w 6219825"/>
              <a:gd name="connsiteY196" fmla="*/ 4171950 h 6934200"/>
              <a:gd name="connsiteX197" fmla="*/ 5591175 w 6219825"/>
              <a:gd name="connsiteY197" fmla="*/ 4229100 h 6934200"/>
              <a:gd name="connsiteX198" fmla="*/ 5600700 w 6219825"/>
              <a:gd name="connsiteY198" fmla="*/ 4257675 h 6934200"/>
              <a:gd name="connsiteX199" fmla="*/ 5619750 w 6219825"/>
              <a:gd name="connsiteY199" fmla="*/ 4295775 h 6934200"/>
              <a:gd name="connsiteX200" fmla="*/ 5629275 w 6219825"/>
              <a:gd name="connsiteY200" fmla="*/ 4333875 h 6934200"/>
              <a:gd name="connsiteX201" fmla="*/ 5648325 w 6219825"/>
              <a:gd name="connsiteY201" fmla="*/ 4362450 h 6934200"/>
              <a:gd name="connsiteX202" fmla="*/ 5657850 w 6219825"/>
              <a:gd name="connsiteY202" fmla="*/ 4391025 h 6934200"/>
              <a:gd name="connsiteX203" fmla="*/ 5695950 w 6219825"/>
              <a:gd name="connsiteY203" fmla="*/ 4448175 h 6934200"/>
              <a:gd name="connsiteX204" fmla="*/ 5705475 w 6219825"/>
              <a:gd name="connsiteY204" fmla="*/ 4495800 h 6934200"/>
              <a:gd name="connsiteX205" fmla="*/ 5734050 w 6219825"/>
              <a:gd name="connsiteY205" fmla="*/ 4524375 h 6934200"/>
              <a:gd name="connsiteX206" fmla="*/ 5753100 w 6219825"/>
              <a:gd name="connsiteY206" fmla="*/ 4562475 h 6934200"/>
              <a:gd name="connsiteX207" fmla="*/ 5772150 w 6219825"/>
              <a:gd name="connsiteY207" fmla="*/ 4619625 h 6934200"/>
              <a:gd name="connsiteX208" fmla="*/ 5781675 w 6219825"/>
              <a:gd name="connsiteY208" fmla="*/ 4648200 h 6934200"/>
              <a:gd name="connsiteX209" fmla="*/ 5791200 w 6219825"/>
              <a:gd name="connsiteY209" fmla="*/ 4676775 h 6934200"/>
              <a:gd name="connsiteX210" fmla="*/ 5810250 w 6219825"/>
              <a:gd name="connsiteY210" fmla="*/ 5029200 h 6934200"/>
              <a:gd name="connsiteX211" fmla="*/ 5819775 w 6219825"/>
              <a:gd name="connsiteY211" fmla="*/ 5095875 h 6934200"/>
              <a:gd name="connsiteX212" fmla="*/ 5829300 w 6219825"/>
              <a:gd name="connsiteY212" fmla="*/ 5229225 h 6934200"/>
              <a:gd name="connsiteX213" fmla="*/ 5848350 w 6219825"/>
              <a:gd name="connsiteY213" fmla="*/ 5353050 h 6934200"/>
              <a:gd name="connsiteX214" fmla="*/ 5867400 w 6219825"/>
              <a:gd name="connsiteY214" fmla="*/ 5448300 h 6934200"/>
              <a:gd name="connsiteX215" fmla="*/ 5886450 w 6219825"/>
              <a:gd name="connsiteY215" fmla="*/ 5686425 h 6934200"/>
              <a:gd name="connsiteX216" fmla="*/ 5895975 w 6219825"/>
              <a:gd name="connsiteY216" fmla="*/ 5772150 h 6934200"/>
              <a:gd name="connsiteX217" fmla="*/ 5905500 w 6219825"/>
              <a:gd name="connsiteY217" fmla="*/ 6600825 h 6934200"/>
              <a:gd name="connsiteX218" fmla="*/ 5934075 w 6219825"/>
              <a:gd name="connsiteY218" fmla="*/ 6686550 h 6934200"/>
              <a:gd name="connsiteX219" fmla="*/ 5962650 w 6219825"/>
              <a:gd name="connsiteY219" fmla="*/ 6781800 h 6934200"/>
              <a:gd name="connsiteX220" fmla="*/ 5972175 w 6219825"/>
              <a:gd name="connsiteY220" fmla="*/ 6810375 h 6934200"/>
              <a:gd name="connsiteX221" fmla="*/ 5981700 w 6219825"/>
              <a:gd name="connsiteY221" fmla="*/ 6838950 h 6934200"/>
              <a:gd name="connsiteX222" fmla="*/ 6000750 w 6219825"/>
              <a:gd name="connsiteY222" fmla="*/ 6867525 h 6934200"/>
              <a:gd name="connsiteX223" fmla="*/ 6048375 w 6219825"/>
              <a:gd name="connsiteY223" fmla="*/ 6934200 h 6934200"/>
              <a:gd name="connsiteX224" fmla="*/ 6153150 w 6219825"/>
              <a:gd name="connsiteY224" fmla="*/ 6924675 h 6934200"/>
              <a:gd name="connsiteX225" fmla="*/ 6172200 w 6219825"/>
              <a:gd name="connsiteY225" fmla="*/ 6886575 h 6934200"/>
              <a:gd name="connsiteX226" fmla="*/ 6191250 w 6219825"/>
              <a:gd name="connsiteY226" fmla="*/ 5934075 h 6934200"/>
              <a:gd name="connsiteX227" fmla="*/ 6219825 w 6219825"/>
              <a:gd name="connsiteY227" fmla="*/ 2743200 h 6934200"/>
              <a:gd name="connsiteX228" fmla="*/ 6210300 w 6219825"/>
              <a:gd name="connsiteY228" fmla="*/ 228600 h 6934200"/>
              <a:gd name="connsiteX229" fmla="*/ 6181725 w 6219825"/>
              <a:gd name="connsiteY229" fmla="*/ 104775 h 6934200"/>
              <a:gd name="connsiteX230" fmla="*/ 6172200 w 6219825"/>
              <a:gd name="connsiteY230" fmla="*/ 47625 h 6934200"/>
              <a:gd name="connsiteX231" fmla="*/ 6096000 w 6219825"/>
              <a:gd name="connsiteY23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533900 w 6219825"/>
              <a:gd name="connsiteY180" fmla="*/ 3657600 h 6934200"/>
              <a:gd name="connsiteX181" fmla="*/ 4572000 w 6219825"/>
              <a:gd name="connsiteY181" fmla="*/ 3676650 h 6934200"/>
              <a:gd name="connsiteX182" fmla="*/ 4657725 w 6219825"/>
              <a:gd name="connsiteY182" fmla="*/ 3714750 h 6934200"/>
              <a:gd name="connsiteX183" fmla="*/ 4762500 w 6219825"/>
              <a:gd name="connsiteY183" fmla="*/ 3743325 h 6934200"/>
              <a:gd name="connsiteX184" fmla="*/ 4991100 w 6219825"/>
              <a:gd name="connsiteY184" fmla="*/ 3762375 h 6934200"/>
              <a:gd name="connsiteX185" fmla="*/ 5076825 w 6219825"/>
              <a:gd name="connsiteY185" fmla="*/ 3790950 h 6934200"/>
              <a:gd name="connsiteX186" fmla="*/ 5105400 w 6219825"/>
              <a:gd name="connsiteY186" fmla="*/ 3800475 h 6934200"/>
              <a:gd name="connsiteX187" fmla="*/ 5200650 w 6219825"/>
              <a:gd name="connsiteY187" fmla="*/ 3838575 h 6934200"/>
              <a:gd name="connsiteX188" fmla="*/ 5257800 w 6219825"/>
              <a:gd name="connsiteY188" fmla="*/ 3886200 h 6934200"/>
              <a:gd name="connsiteX189" fmla="*/ 5295900 w 6219825"/>
              <a:gd name="connsiteY189" fmla="*/ 3943350 h 6934200"/>
              <a:gd name="connsiteX190" fmla="*/ 5334000 w 6219825"/>
              <a:gd name="connsiteY190" fmla="*/ 3981450 h 6934200"/>
              <a:gd name="connsiteX191" fmla="*/ 5343525 w 6219825"/>
              <a:gd name="connsiteY191" fmla="*/ 4010025 h 6934200"/>
              <a:gd name="connsiteX192" fmla="*/ 5410200 w 6219825"/>
              <a:gd name="connsiteY192" fmla="*/ 4067175 h 6934200"/>
              <a:gd name="connsiteX193" fmla="*/ 5438775 w 6219825"/>
              <a:gd name="connsiteY193" fmla="*/ 4076700 h 6934200"/>
              <a:gd name="connsiteX194" fmla="*/ 5495925 w 6219825"/>
              <a:gd name="connsiteY194" fmla="*/ 4133850 h 6934200"/>
              <a:gd name="connsiteX195" fmla="*/ 5562600 w 6219825"/>
              <a:gd name="connsiteY195" fmla="*/ 4171950 h 6934200"/>
              <a:gd name="connsiteX196" fmla="*/ 5591175 w 6219825"/>
              <a:gd name="connsiteY196" fmla="*/ 4229100 h 6934200"/>
              <a:gd name="connsiteX197" fmla="*/ 5600700 w 6219825"/>
              <a:gd name="connsiteY197" fmla="*/ 4257675 h 6934200"/>
              <a:gd name="connsiteX198" fmla="*/ 5619750 w 6219825"/>
              <a:gd name="connsiteY198" fmla="*/ 4295775 h 6934200"/>
              <a:gd name="connsiteX199" fmla="*/ 5629275 w 6219825"/>
              <a:gd name="connsiteY199" fmla="*/ 4333875 h 6934200"/>
              <a:gd name="connsiteX200" fmla="*/ 5648325 w 6219825"/>
              <a:gd name="connsiteY200" fmla="*/ 4362450 h 6934200"/>
              <a:gd name="connsiteX201" fmla="*/ 5657850 w 6219825"/>
              <a:gd name="connsiteY201" fmla="*/ 4391025 h 6934200"/>
              <a:gd name="connsiteX202" fmla="*/ 5695950 w 6219825"/>
              <a:gd name="connsiteY202" fmla="*/ 4448175 h 6934200"/>
              <a:gd name="connsiteX203" fmla="*/ 5705475 w 6219825"/>
              <a:gd name="connsiteY203" fmla="*/ 4495800 h 6934200"/>
              <a:gd name="connsiteX204" fmla="*/ 5734050 w 6219825"/>
              <a:gd name="connsiteY204" fmla="*/ 4524375 h 6934200"/>
              <a:gd name="connsiteX205" fmla="*/ 5753100 w 6219825"/>
              <a:gd name="connsiteY205" fmla="*/ 4562475 h 6934200"/>
              <a:gd name="connsiteX206" fmla="*/ 5772150 w 6219825"/>
              <a:gd name="connsiteY206" fmla="*/ 4619625 h 6934200"/>
              <a:gd name="connsiteX207" fmla="*/ 5781675 w 6219825"/>
              <a:gd name="connsiteY207" fmla="*/ 4648200 h 6934200"/>
              <a:gd name="connsiteX208" fmla="*/ 5791200 w 6219825"/>
              <a:gd name="connsiteY208" fmla="*/ 4676775 h 6934200"/>
              <a:gd name="connsiteX209" fmla="*/ 5810250 w 6219825"/>
              <a:gd name="connsiteY209" fmla="*/ 5029200 h 6934200"/>
              <a:gd name="connsiteX210" fmla="*/ 5819775 w 6219825"/>
              <a:gd name="connsiteY210" fmla="*/ 5095875 h 6934200"/>
              <a:gd name="connsiteX211" fmla="*/ 5829300 w 6219825"/>
              <a:gd name="connsiteY211" fmla="*/ 5229225 h 6934200"/>
              <a:gd name="connsiteX212" fmla="*/ 5848350 w 6219825"/>
              <a:gd name="connsiteY212" fmla="*/ 5353050 h 6934200"/>
              <a:gd name="connsiteX213" fmla="*/ 5867400 w 6219825"/>
              <a:gd name="connsiteY213" fmla="*/ 5448300 h 6934200"/>
              <a:gd name="connsiteX214" fmla="*/ 5886450 w 6219825"/>
              <a:gd name="connsiteY214" fmla="*/ 5686425 h 6934200"/>
              <a:gd name="connsiteX215" fmla="*/ 5895975 w 6219825"/>
              <a:gd name="connsiteY215" fmla="*/ 5772150 h 6934200"/>
              <a:gd name="connsiteX216" fmla="*/ 5905500 w 6219825"/>
              <a:gd name="connsiteY216" fmla="*/ 6600825 h 6934200"/>
              <a:gd name="connsiteX217" fmla="*/ 5934075 w 6219825"/>
              <a:gd name="connsiteY217" fmla="*/ 6686550 h 6934200"/>
              <a:gd name="connsiteX218" fmla="*/ 5962650 w 6219825"/>
              <a:gd name="connsiteY218" fmla="*/ 6781800 h 6934200"/>
              <a:gd name="connsiteX219" fmla="*/ 5972175 w 6219825"/>
              <a:gd name="connsiteY219" fmla="*/ 6810375 h 6934200"/>
              <a:gd name="connsiteX220" fmla="*/ 5981700 w 6219825"/>
              <a:gd name="connsiteY220" fmla="*/ 6838950 h 6934200"/>
              <a:gd name="connsiteX221" fmla="*/ 6000750 w 6219825"/>
              <a:gd name="connsiteY221" fmla="*/ 6867525 h 6934200"/>
              <a:gd name="connsiteX222" fmla="*/ 6048375 w 6219825"/>
              <a:gd name="connsiteY222" fmla="*/ 6934200 h 6934200"/>
              <a:gd name="connsiteX223" fmla="*/ 6153150 w 6219825"/>
              <a:gd name="connsiteY223" fmla="*/ 6924675 h 6934200"/>
              <a:gd name="connsiteX224" fmla="*/ 6172200 w 6219825"/>
              <a:gd name="connsiteY224" fmla="*/ 6886575 h 6934200"/>
              <a:gd name="connsiteX225" fmla="*/ 6191250 w 6219825"/>
              <a:gd name="connsiteY225" fmla="*/ 5934075 h 6934200"/>
              <a:gd name="connsiteX226" fmla="*/ 6219825 w 6219825"/>
              <a:gd name="connsiteY226" fmla="*/ 2743200 h 6934200"/>
              <a:gd name="connsiteX227" fmla="*/ 6210300 w 6219825"/>
              <a:gd name="connsiteY227" fmla="*/ 228600 h 6934200"/>
              <a:gd name="connsiteX228" fmla="*/ 6181725 w 6219825"/>
              <a:gd name="connsiteY228" fmla="*/ 104775 h 6934200"/>
              <a:gd name="connsiteX229" fmla="*/ 6172200 w 6219825"/>
              <a:gd name="connsiteY229" fmla="*/ 47625 h 6934200"/>
              <a:gd name="connsiteX230" fmla="*/ 6096000 w 6219825"/>
              <a:gd name="connsiteY23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52700 w 6219825"/>
              <a:gd name="connsiteY164" fmla="*/ 3495675 h 6934200"/>
              <a:gd name="connsiteX165" fmla="*/ 2590800 w 6219825"/>
              <a:gd name="connsiteY165" fmla="*/ 3486150 h 6934200"/>
              <a:gd name="connsiteX166" fmla="*/ 2628900 w 6219825"/>
              <a:gd name="connsiteY166" fmla="*/ 3467100 h 6934200"/>
              <a:gd name="connsiteX167" fmla="*/ 2762250 w 6219825"/>
              <a:gd name="connsiteY167" fmla="*/ 3448050 h 6934200"/>
              <a:gd name="connsiteX168" fmla="*/ 3209925 w 6219825"/>
              <a:gd name="connsiteY168" fmla="*/ 3457575 h 6934200"/>
              <a:gd name="connsiteX169" fmla="*/ 3267075 w 6219825"/>
              <a:gd name="connsiteY169" fmla="*/ 3467100 h 6934200"/>
              <a:gd name="connsiteX170" fmla="*/ 3419475 w 6219825"/>
              <a:gd name="connsiteY170" fmla="*/ 3486150 h 6934200"/>
              <a:gd name="connsiteX171" fmla="*/ 3514725 w 6219825"/>
              <a:gd name="connsiteY171" fmla="*/ 3514725 h 6934200"/>
              <a:gd name="connsiteX172" fmla="*/ 3543300 w 6219825"/>
              <a:gd name="connsiteY172" fmla="*/ 3524250 h 6934200"/>
              <a:gd name="connsiteX173" fmla="*/ 3581400 w 6219825"/>
              <a:gd name="connsiteY173" fmla="*/ 3533775 h 6934200"/>
              <a:gd name="connsiteX174" fmla="*/ 3676650 w 6219825"/>
              <a:gd name="connsiteY174" fmla="*/ 3562350 h 6934200"/>
              <a:gd name="connsiteX175" fmla="*/ 3714750 w 6219825"/>
              <a:gd name="connsiteY175" fmla="*/ 3571875 h 6934200"/>
              <a:gd name="connsiteX176" fmla="*/ 3876675 w 6219825"/>
              <a:gd name="connsiteY176" fmla="*/ 3581400 h 6934200"/>
              <a:gd name="connsiteX177" fmla="*/ 4038600 w 6219825"/>
              <a:gd name="connsiteY177" fmla="*/ 3600450 h 6934200"/>
              <a:gd name="connsiteX178" fmla="*/ 4391025 w 6219825"/>
              <a:gd name="connsiteY178" fmla="*/ 3609975 h 6934200"/>
              <a:gd name="connsiteX179" fmla="*/ 4533900 w 6219825"/>
              <a:gd name="connsiteY179" fmla="*/ 3657600 h 6934200"/>
              <a:gd name="connsiteX180" fmla="*/ 4572000 w 6219825"/>
              <a:gd name="connsiteY180" fmla="*/ 3676650 h 6934200"/>
              <a:gd name="connsiteX181" fmla="*/ 4657725 w 6219825"/>
              <a:gd name="connsiteY181" fmla="*/ 3714750 h 6934200"/>
              <a:gd name="connsiteX182" fmla="*/ 4762500 w 6219825"/>
              <a:gd name="connsiteY182" fmla="*/ 3743325 h 6934200"/>
              <a:gd name="connsiteX183" fmla="*/ 4991100 w 6219825"/>
              <a:gd name="connsiteY183" fmla="*/ 3762375 h 6934200"/>
              <a:gd name="connsiteX184" fmla="*/ 5076825 w 6219825"/>
              <a:gd name="connsiteY184" fmla="*/ 3790950 h 6934200"/>
              <a:gd name="connsiteX185" fmla="*/ 5105400 w 6219825"/>
              <a:gd name="connsiteY185" fmla="*/ 3800475 h 6934200"/>
              <a:gd name="connsiteX186" fmla="*/ 5200650 w 6219825"/>
              <a:gd name="connsiteY186" fmla="*/ 3838575 h 6934200"/>
              <a:gd name="connsiteX187" fmla="*/ 5257800 w 6219825"/>
              <a:gd name="connsiteY187" fmla="*/ 3886200 h 6934200"/>
              <a:gd name="connsiteX188" fmla="*/ 5295900 w 6219825"/>
              <a:gd name="connsiteY188" fmla="*/ 3943350 h 6934200"/>
              <a:gd name="connsiteX189" fmla="*/ 5334000 w 6219825"/>
              <a:gd name="connsiteY189" fmla="*/ 3981450 h 6934200"/>
              <a:gd name="connsiteX190" fmla="*/ 5343525 w 6219825"/>
              <a:gd name="connsiteY190" fmla="*/ 4010025 h 6934200"/>
              <a:gd name="connsiteX191" fmla="*/ 5410200 w 6219825"/>
              <a:gd name="connsiteY191" fmla="*/ 4067175 h 6934200"/>
              <a:gd name="connsiteX192" fmla="*/ 5438775 w 6219825"/>
              <a:gd name="connsiteY192" fmla="*/ 4076700 h 6934200"/>
              <a:gd name="connsiteX193" fmla="*/ 5495925 w 6219825"/>
              <a:gd name="connsiteY193" fmla="*/ 4133850 h 6934200"/>
              <a:gd name="connsiteX194" fmla="*/ 5562600 w 6219825"/>
              <a:gd name="connsiteY194" fmla="*/ 4171950 h 6934200"/>
              <a:gd name="connsiteX195" fmla="*/ 5591175 w 6219825"/>
              <a:gd name="connsiteY195" fmla="*/ 4229100 h 6934200"/>
              <a:gd name="connsiteX196" fmla="*/ 5600700 w 6219825"/>
              <a:gd name="connsiteY196" fmla="*/ 4257675 h 6934200"/>
              <a:gd name="connsiteX197" fmla="*/ 5619750 w 6219825"/>
              <a:gd name="connsiteY197" fmla="*/ 4295775 h 6934200"/>
              <a:gd name="connsiteX198" fmla="*/ 5629275 w 6219825"/>
              <a:gd name="connsiteY198" fmla="*/ 4333875 h 6934200"/>
              <a:gd name="connsiteX199" fmla="*/ 5648325 w 6219825"/>
              <a:gd name="connsiteY199" fmla="*/ 4362450 h 6934200"/>
              <a:gd name="connsiteX200" fmla="*/ 5657850 w 6219825"/>
              <a:gd name="connsiteY200" fmla="*/ 4391025 h 6934200"/>
              <a:gd name="connsiteX201" fmla="*/ 5695950 w 6219825"/>
              <a:gd name="connsiteY201" fmla="*/ 4448175 h 6934200"/>
              <a:gd name="connsiteX202" fmla="*/ 5705475 w 6219825"/>
              <a:gd name="connsiteY202" fmla="*/ 4495800 h 6934200"/>
              <a:gd name="connsiteX203" fmla="*/ 5734050 w 6219825"/>
              <a:gd name="connsiteY203" fmla="*/ 4524375 h 6934200"/>
              <a:gd name="connsiteX204" fmla="*/ 5753100 w 6219825"/>
              <a:gd name="connsiteY204" fmla="*/ 4562475 h 6934200"/>
              <a:gd name="connsiteX205" fmla="*/ 5772150 w 6219825"/>
              <a:gd name="connsiteY205" fmla="*/ 4619625 h 6934200"/>
              <a:gd name="connsiteX206" fmla="*/ 5781675 w 6219825"/>
              <a:gd name="connsiteY206" fmla="*/ 4648200 h 6934200"/>
              <a:gd name="connsiteX207" fmla="*/ 5791200 w 6219825"/>
              <a:gd name="connsiteY207" fmla="*/ 4676775 h 6934200"/>
              <a:gd name="connsiteX208" fmla="*/ 5810250 w 6219825"/>
              <a:gd name="connsiteY208" fmla="*/ 5029200 h 6934200"/>
              <a:gd name="connsiteX209" fmla="*/ 5819775 w 6219825"/>
              <a:gd name="connsiteY209" fmla="*/ 5095875 h 6934200"/>
              <a:gd name="connsiteX210" fmla="*/ 5829300 w 6219825"/>
              <a:gd name="connsiteY210" fmla="*/ 5229225 h 6934200"/>
              <a:gd name="connsiteX211" fmla="*/ 5848350 w 6219825"/>
              <a:gd name="connsiteY211" fmla="*/ 5353050 h 6934200"/>
              <a:gd name="connsiteX212" fmla="*/ 5867400 w 6219825"/>
              <a:gd name="connsiteY212" fmla="*/ 5448300 h 6934200"/>
              <a:gd name="connsiteX213" fmla="*/ 5886450 w 6219825"/>
              <a:gd name="connsiteY213" fmla="*/ 5686425 h 6934200"/>
              <a:gd name="connsiteX214" fmla="*/ 5895975 w 6219825"/>
              <a:gd name="connsiteY214" fmla="*/ 5772150 h 6934200"/>
              <a:gd name="connsiteX215" fmla="*/ 5905500 w 6219825"/>
              <a:gd name="connsiteY215" fmla="*/ 6600825 h 6934200"/>
              <a:gd name="connsiteX216" fmla="*/ 5934075 w 6219825"/>
              <a:gd name="connsiteY216" fmla="*/ 6686550 h 6934200"/>
              <a:gd name="connsiteX217" fmla="*/ 5962650 w 6219825"/>
              <a:gd name="connsiteY217" fmla="*/ 6781800 h 6934200"/>
              <a:gd name="connsiteX218" fmla="*/ 5972175 w 6219825"/>
              <a:gd name="connsiteY218" fmla="*/ 6810375 h 6934200"/>
              <a:gd name="connsiteX219" fmla="*/ 5981700 w 6219825"/>
              <a:gd name="connsiteY219" fmla="*/ 6838950 h 6934200"/>
              <a:gd name="connsiteX220" fmla="*/ 6000750 w 6219825"/>
              <a:gd name="connsiteY220" fmla="*/ 6867525 h 6934200"/>
              <a:gd name="connsiteX221" fmla="*/ 6048375 w 6219825"/>
              <a:gd name="connsiteY221" fmla="*/ 6934200 h 6934200"/>
              <a:gd name="connsiteX222" fmla="*/ 6153150 w 6219825"/>
              <a:gd name="connsiteY222" fmla="*/ 6924675 h 6934200"/>
              <a:gd name="connsiteX223" fmla="*/ 6172200 w 6219825"/>
              <a:gd name="connsiteY223" fmla="*/ 6886575 h 6934200"/>
              <a:gd name="connsiteX224" fmla="*/ 6191250 w 6219825"/>
              <a:gd name="connsiteY224" fmla="*/ 5934075 h 6934200"/>
              <a:gd name="connsiteX225" fmla="*/ 6219825 w 6219825"/>
              <a:gd name="connsiteY225" fmla="*/ 2743200 h 6934200"/>
              <a:gd name="connsiteX226" fmla="*/ 6210300 w 6219825"/>
              <a:gd name="connsiteY226" fmla="*/ 228600 h 6934200"/>
              <a:gd name="connsiteX227" fmla="*/ 6181725 w 6219825"/>
              <a:gd name="connsiteY227" fmla="*/ 104775 h 6934200"/>
              <a:gd name="connsiteX228" fmla="*/ 6172200 w 6219825"/>
              <a:gd name="connsiteY228" fmla="*/ 47625 h 6934200"/>
              <a:gd name="connsiteX229" fmla="*/ 6096000 w 6219825"/>
              <a:gd name="connsiteY22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90800 w 6219825"/>
              <a:gd name="connsiteY164" fmla="*/ 3486150 h 6934200"/>
              <a:gd name="connsiteX165" fmla="*/ 2628900 w 6219825"/>
              <a:gd name="connsiteY165" fmla="*/ 3467100 h 6934200"/>
              <a:gd name="connsiteX166" fmla="*/ 2762250 w 6219825"/>
              <a:gd name="connsiteY166" fmla="*/ 3448050 h 6934200"/>
              <a:gd name="connsiteX167" fmla="*/ 3209925 w 6219825"/>
              <a:gd name="connsiteY167" fmla="*/ 3457575 h 6934200"/>
              <a:gd name="connsiteX168" fmla="*/ 3267075 w 6219825"/>
              <a:gd name="connsiteY168" fmla="*/ 3467100 h 6934200"/>
              <a:gd name="connsiteX169" fmla="*/ 3419475 w 6219825"/>
              <a:gd name="connsiteY169" fmla="*/ 3486150 h 6934200"/>
              <a:gd name="connsiteX170" fmla="*/ 3514725 w 6219825"/>
              <a:gd name="connsiteY170" fmla="*/ 3514725 h 6934200"/>
              <a:gd name="connsiteX171" fmla="*/ 3543300 w 6219825"/>
              <a:gd name="connsiteY171" fmla="*/ 3524250 h 6934200"/>
              <a:gd name="connsiteX172" fmla="*/ 3581400 w 6219825"/>
              <a:gd name="connsiteY172" fmla="*/ 3533775 h 6934200"/>
              <a:gd name="connsiteX173" fmla="*/ 3676650 w 6219825"/>
              <a:gd name="connsiteY173" fmla="*/ 3562350 h 6934200"/>
              <a:gd name="connsiteX174" fmla="*/ 3714750 w 6219825"/>
              <a:gd name="connsiteY174" fmla="*/ 3571875 h 6934200"/>
              <a:gd name="connsiteX175" fmla="*/ 3876675 w 6219825"/>
              <a:gd name="connsiteY175" fmla="*/ 3581400 h 6934200"/>
              <a:gd name="connsiteX176" fmla="*/ 4038600 w 6219825"/>
              <a:gd name="connsiteY176" fmla="*/ 3600450 h 6934200"/>
              <a:gd name="connsiteX177" fmla="*/ 4391025 w 6219825"/>
              <a:gd name="connsiteY177" fmla="*/ 3609975 h 6934200"/>
              <a:gd name="connsiteX178" fmla="*/ 4533900 w 6219825"/>
              <a:gd name="connsiteY178" fmla="*/ 3657600 h 6934200"/>
              <a:gd name="connsiteX179" fmla="*/ 4572000 w 6219825"/>
              <a:gd name="connsiteY179" fmla="*/ 3676650 h 6934200"/>
              <a:gd name="connsiteX180" fmla="*/ 4657725 w 6219825"/>
              <a:gd name="connsiteY180" fmla="*/ 3714750 h 6934200"/>
              <a:gd name="connsiteX181" fmla="*/ 4762500 w 6219825"/>
              <a:gd name="connsiteY181" fmla="*/ 3743325 h 6934200"/>
              <a:gd name="connsiteX182" fmla="*/ 4991100 w 6219825"/>
              <a:gd name="connsiteY182" fmla="*/ 3762375 h 6934200"/>
              <a:gd name="connsiteX183" fmla="*/ 5076825 w 6219825"/>
              <a:gd name="connsiteY183" fmla="*/ 3790950 h 6934200"/>
              <a:gd name="connsiteX184" fmla="*/ 5105400 w 6219825"/>
              <a:gd name="connsiteY184" fmla="*/ 3800475 h 6934200"/>
              <a:gd name="connsiteX185" fmla="*/ 5200650 w 6219825"/>
              <a:gd name="connsiteY185" fmla="*/ 3838575 h 6934200"/>
              <a:gd name="connsiteX186" fmla="*/ 5257800 w 6219825"/>
              <a:gd name="connsiteY186" fmla="*/ 3886200 h 6934200"/>
              <a:gd name="connsiteX187" fmla="*/ 5295900 w 6219825"/>
              <a:gd name="connsiteY187" fmla="*/ 3943350 h 6934200"/>
              <a:gd name="connsiteX188" fmla="*/ 5334000 w 6219825"/>
              <a:gd name="connsiteY188" fmla="*/ 3981450 h 6934200"/>
              <a:gd name="connsiteX189" fmla="*/ 5343525 w 6219825"/>
              <a:gd name="connsiteY189" fmla="*/ 4010025 h 6934200"/>
              <a:gd name="connsiteX190" fmla="*/ 5410200 w 6219825"/>
              <a:gd name="connsiteY190" fmla="*/ 4067175 h 6934200"/>
              <a:gd name="connsiteX191" fmla="*/ 5438775 w 6219825"/>
              <a:gd name="connsiteY191" fmla="*/ 4076700 h 6934200"/>
              <a:gd name="connsiteX192" fmla="*/ 5495925 w 6219825"/>
              <a:gd name="connsiteY192" fmla="*/ 4133850 h 6934200"/>
              <a:gd name="connsiteX193" fmla="*/ 5562600 w 6219825"/>
              <a:gd name="connsiteY193" fmla="*/ 4171950 h 6934200"/>
              <a:gd name="connsiteX194" fmla="*/ 5591175 w 6219825"/>
              <a:gd name="connsiteY194" fmla="*/ 4229100 h 6934200"/>
              <a:gd name="connsiteX195" fmla="*/ 5600700 w 6219825"/>
              <a:gd name="connsiteY195" fmla="*/ 4257675 h 6934200"/>
              <a:gd name="connsiteX196" fmla="*/ 5619750 w 6219825"/>
              <a:gd name="connsiteY196" fmla="*/ 4295775 h 6934200"/>
              <a:gd name="connsiteX197" fmla="*/ 5629275 w 6219825"/>
              <a:gd name="connsiteY197" fmla="*/ 4333875 h 6934200"/>
              <a:gd name="connsiteX198" fmla="*/ 5648325 w 6219825"/>
              <a:gd name="connsiteY198" fmla="*/ 4362450 h 6934200"/>
              <a:gd name="connsiteX199" fmla="*/ 5657850 w 6219825"/>
              <a:gd name="connsiteY199" fmla="*/ 4391025 h 6934200"/>
              <a:gd name="connsiteX200" fmla="*/ 5695950 w 6219825"/>
              <a:gd name="connsiteY200" fmla="*/ 4448175 h 6934200"/>
              <a:gd name="connsiteX201" fmla="*/ 5705475 w 6219825"/>
              <a:gd name="connsiteY201" fmla="*/ 4495800 h 6934200"/>
              <a:gd name="connsiteX202" fmla="*/ 5734050 w 6219825"/>
              <a:gd name="connsiteY202" fmla="*/ 4524375 h 6934200"/>
              <a:gd name="connsiteX203" fmla="*/ 5753100 w 6219825"/>
              <a:gd name="connsiteY203" fmla="*/ 4562475 h 6934200"/>
              <a:gd name="connsiteX204" fmla="*/ 5772150 w 6219825"/>
              <a:gd name="connsiteY204" fmla="*/ 4619625 h 6934200"/>
              <a:gd name="connsiteX205" fmla="*/ 5781675 w 6219825"/>
              <a:gd name="connsiteY205" fmla="*/ 4648200 h 6934200"/>
              <a:gd name="connsiteX206" fmla="*/ 5791200 w 6219825"/>
              <a:gd name="connsiteY206" fmla="*/ 4676775 h 6934200"/>
              <a:gd name="connsiteX207" fmla="*/ 5810250 w 6219825"/>
              <a:gd name="connsiteY207" fmla="*/ 5029200 h 6934200"/>
              <a:gd name="connsiteX208" fmla="*/ 5819775 w 6219825"/>
              <a:gd name="connsiteY208" fmla="*/ 5095875 h 6934200"/>
              <a:gd name="connsiteX209" fmla="*/ 5829300 w 6219825"/>
              <a:gd name="connsiteY209" fmla="*/ 5229225 h 6934200"/>
              <a:gd name="connsiteX210" fmla="*/ 5848350 w 6219825"/>
              <a:gd name="connsiteY210" fmla="*/ 5353050 h 6934200"/>
              <a:gd name="connsiteX211" fmla="*/ 5867400 w 6219825"/>
              <a:gd name="connsiteY211" fmla="*/ 5448300 h 6934200"/>
              <a:gd name="connsiteX212" fmla="*/ 5886450 w 6219825"/>
              <a:gd name="connsiteY212" fmla="*/ 5686425 h 6934200"/>
              <a:gd name="connsiteX213" fmla="*/ 5895975 w 6219825"/>
              <a:gd name="connsiteY213" fmla="*/ 5772150 h 6934200"/>
              <a:gd name="connsiteX214" fmla="*/ 5905500 w 6219825"/>
              <a:gd name="connsiteY214" fmla="*/ 6600825 h 6934200"/>
              <a:gd name="connsiteX215" fmla="*/ 5934075 w 6219825"/>
              <a:gd name="connsiteY215" fmla="*/ 6686550 h 6934200"/>
              <a:gd name="connsiteX216" fmla="*/ 5962650 w 6219825"/>
              <a:gd name="connsiteY216" fmla="*/ 6781800 h 6934200"/>
              <a:gd name="connsiteX217" fmla="*/ 5972175 w 6219825"/>
              <a:gd name="connsiteY217" fmla="*/ 6810375 h 6934200"/>
              <a:gd name="connsiteX218" fmla="*/ 5981700 w 6219825"/>
              <a:gd name="connsiteY218" fmla="*/ 6838950 h 6934200"/>
              <a:gd name="connsiteX219" fmla="*/ 6000750 w 6219825"/>
              <a:gd name="connsiteY219" fmla="*/ 6867525 h 6934200"/>
              <a:gd name="connsiteX220" fmla="*/ 6048375 w 6219825"/>
              <a:gd name="connsiteY220" fmla="*/ 6934200 h 6934200"/>
              <a:gd name="connsiteX221" fmla="*/ 6153150 w 6219825"/>
              <a:gd name="connsiteY221" fmla="*/ 6924675 h 6934200"/>
              <a:gd name="connsiteX222" fmla="*/ 6172200 w 6219825"/>
              <a:gd name="connsiteY222" fmla="*/ 6886575 h 6934200"/>
              <a:gd name="connsiteX223" fmla="*/ 6191250 w 6219825"/>
              <a:gd name="connsiteY223" fmla="*/ 5934075 h 6934200"/>
              <a:gd name="connsiteX224" fmla="*/ 6219825 w 6219825"/>
              <a:gd name="connsiteY224" fmla="*/ 2743200 h 6934200"/>
              <a:gd name="connsiteX225" fmla="*/ 6210300 w 6219825"/>
              <a:gd name="connsiteY225" fmla="*/ 228600 h 6934200"/>
              <a:gd name="connsiteX226" fmla="*/ 6181725 w 6219825"/>
              <a:gd name="connsiteY226" fmla="*/ 104775 h 6934200"/>
              <a:gd name="connsiteX227" fmla="*/ 6172200 w 6219825"/>
              <a:gd name="connsiteY227" fmla="*/ 47625 h 6934200"/>
              <a:gd name="connsiteX228" fmla="*/ 6096000 w 6219825"/>
              <a:gd name="connsiteY22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590800 w 6219825"/>
              <a:gd name="connsiteY163" fmla="*/ 3486150 h 6934200"/>
              <a:gd name="connsiteX164" fmla="*/ 2628900 w 6219825"/>
              <a:gd name="connsiteY164" fmla="*/ 3467100 h 6934200"/>
              <a:gd name="connsiteX165" fmla="*/ 2762250 w 6219825"/>
              <a:gd name="connsiteY165" fmla="*/ 3448050 h 6934200"/>
              <a:gd name="connsiteX166" fmla="*/ 3209925 w 6219825"/>
              <a:gd name="connsiteY166" fmla="*/ 3457575 h 6934200"/>
              <a:gd name="connsiteX167" fmla="*/ 3267075 w 6219825"/>
              <a:gd name="connsiteY167" fmla="*/ 3467100 h 6934200"/>
              <a:gd name="connsiteX168" fmla="*/ 3419475 w 6219825"/>
              <a:gd name="connsiteY168" fmla="*/ 3486150 h 6934200"/>
              <a:gd name="connsiteX169" fmla="*/ 3514725 w 6219825"/>
              <a:gd name="connsiteY169" fmla="*/ 3514725 h 6934200"/>
              <a:gd name="connsiteX170" fmla="*/ 3543300 w 6219825"/>
              <a:gd name="connsiteY170" fmla="*/ 3524250 h 6934200"/>
              <a:gd name="connsiteX171" fmla="*/ 3581400 w 6219825"/>
              <a:gd name="connsiteY171" fmla="*/ 3533775 h 6934200"/>
              <a:gd name="connsiteX172" fmla="*/ 3676650 w 6219825"/>
              <a:gd name="connsiteY172" fmla="*/ 3562350 h 6934200"/>
              <a:gd name="connsiteX173" fmla="*/ 3714750 w 6219825"/>
              <a:gd name="connsiteY173" fmla="*/ 3571875 h 6934200"/>
              <a:gd name="connsiteX174" fmla="*/ 3876675 w 6219825"/>
              <a:gd name="connsiteY174" fmla="*/ 3581400 h 6934200"/>
              <a:gd name="connsiteX175" fmla="*/ 4038600 w 6219825"/>
              <a:gd name="connsiteY175" fmla="*/ 3600450 h 6934200"/>
              <a:gd name="connsiteX176" fmla="*/ 4391025 w 6219825"/>
              <a:gd name="connsiteY176" fmla="*/ 3609975 h 6934200"/>
              <a:gd name="connsiteX177" fmla="*/ 4533900 w 6219825"/>
              <a:gd name="connsiteY177" fmla="*/ 3657600 h 6934200"/>
              <a:gd name="connsiteX178" fmla="*/ 4572000 w 6219825"/>
              <a:gd name="connsiteY178" fmla="*/ 3676650 h 6934200"/>
              <a:gd name="connsiteX179" fmla="*/ 4657725 w 6219825"/>
              <a:gd name="connsiteY179" fmla="*/ 3714750 h 6934200"/>
              <a:gd name="connsiteX180" fmla="*/ 4762500 w 6219825"/>
              <a:gd name="connsiteY180" fmla="*/ 3743325 h 6934200"/>
              <a:gd name="connsiteX181" fmla="*/ 4991100 w 6219825"/>
              <a:gd name="connsiteY181" fmla="*/ 3762375 h 6934200"/>
              <a:gd name="connsiteX182" fmla="*/ 5076825 w 6219825"/>
              <a:gd name="connsiteY182" fmla="*/ 3790950 h 6934200"/>
              <a:gd name="connsiteX183" fmla="*/ 5105400 w 6219825"/>
              <a:gd name="connsiteY183" fmla="*/ 3800475 h 6934200"/>
              <a:gd name="connsiteX184" fmla="*/ 5200650 w 6219825"/>
              <a:gd name="connsiteY184" fmla="*/ 3838575 h 6934200"/>
              <a:gd name="connsiteX185" fmla="*/ 5257800 w 6219825"/>
              <a:gd name="connsiteY185" fmla="*/ 3886200 h 6934200"/>
              <a:gd name="connsiteX186" fmla="*/ 5295900 w 6219825"/>
              <a:gd name="connsiteY186" fmla="*/ 3943350 h 6934200"/>
              <a:gd name="connsiteX187" fmla="*/ 5334000 w 6219825"/>
              <a:gd name="connsiteY187" fmla="*/ 3981450 h 6934200"/>
              <a:gd name="connsiteX188" fmla="*/ 5343525 w 6219825"/>
              <a:gd name="connsiteY188" fmla="*/ 4010025 h 6934200"/>
              <a:gd name="connsiteX189" fmla="*/ 5410200 w 6219825"/>
              <a:gd name="connsiteY189" fmla="*/ 4067175 h 6934200"/>
              <a:gd name="connsiteX190" fmla="*/ 5438775 w 6219825"/>
              <a:gd name="connsiteY190" fmla="*/ 4076700 h 6934200"/>
              <a:gd name="connsiteX191" fmla="*/ 5495925 w 6219825"/>
              <a:gd name="connsiteY191" fmla="*/ 4133850 h 6934200"/>
              <a:gd name="connsiteX192" fmla="*/ 5562600 w 6219825"/>
              <a:gd name="connsiteY192" fmla="*/ 4171950 h 6934200"/>
              <a:gd name="connsiteX193" fmla="*/ 5591175 w 6219825"/>
              <a:gd name="connsiteY193" fmla="*/ 4229100 h 6934200"/>
              <a:gd name="connsiteX194" fmla="*/ 5600700 w 6219825"/>
              <a:gd name="connsiteY194" fmla="*/ 4257675 h 6934200"/>
              <a:gd name="connsiteX195" fmla="*/ 5619750 w 6219825"/>
              <a:gd name="connsiteY195" fmla="*/ 4295775 h 6934200"/>
              <a:gd name="connsiteX196" fmla="*/ 5629275 w 6219825"/>
              <a:gd name="connsiteY196" fmla="*/ 4333875 h 6934200"/>
              <a:gd name="connsiteX197" fmla="*/ 5648325 w 6219825"/>
              <a:gd name="connsiteY197" fmla="*/ 4362450 h 6934200"/>
              <a:gd name="connsiteX198" fmla="*/ 5657850 w 6219825"/>
              <a:gd name="connsiteY198" fmla="*/ 4391025 h 6934200"/>
              <a:gd name="connsiteX199" fmla="*/ 5695950 w 6219825"/>
              <a:gd name="connsiteY199" fmla="*/ 4448175 h 6934200"/>
              <a:gd name="connsiteX200" fmla="*/ 5705475 w 6219825"/>
              <a:gd name="connsiteY200" fmla="*/ 4495800 h 6934200"/>
              <a:gd name="connsiteX201" fmla="*/ 5734050 w 6219825"/>
              <a:gd name="connsiteY201" fmla="*/ 4524375 h 6934200"/>
              <a:gd name="connsiteX202" fmla="*/ 5753100 w 6219825"/>
              <a:gd name="connsiteY202" fmla="*/ 4562475 h 6934200"/>
              <a:gd name="connsiteX203" fmla="*/ 5772150 w 6219825"/>
              <a:gd name="connsiteY203" fmla="*/ 4619625 h 6934200"/>
              <a:gd name="connsiteX204" fmla="*/ 5781675 w 6219825"/>
              <a:gd name="connsiteY204" fmla="*/ 4648200 h 6934200"/>
              <a:gd name="connsiteX205" fmla="*/ 5791200 w 6219825"/>
              <a:gd name="connsiteY205" fmla="*/ 4676775 h 6934200"/>
              <a:gd name="connsiteX206" fmla="*/ 5810250 w 6219825"/>
              <a:gd name="connsiteY206" fmla="*/ 5029200 h 6934200"/>
              <a:gd name="connsiteX207" fmla="*/ 5819775 w 6219825"/>
              <a:gd name="connsiteY207" fmla="*/ 5095875 h 6934200"/>
              <a:gd name="connsiteX208" fmla="*/ 5829300 w 6219825"/>
              <a:gd name="connsiteY208" fmla="*/ 5229225 h 6934200"/>
              <a:gd name="connsiteX209" fmla="*/ 5848350 w 6219825"/>
              <a:gd name="connsiteY209" fmla="*/ 5353050 h 6934200"/>
              <a:gd name="connsiteX210" fmla="*/ 5867400 w 6219825"/>
              <a:gd name="connsiteY210" fmla="*/ 5448300 h 6934200"/>
              <a:gd name="connsiteX211" fmla="*/ 5886450 w 6219825"/>
              <a:gd name="connsiteY211" fmla="*/ 5686425 h 6934200"/>
              <a:gd name="connsiteX212" fmla="*/ 5895975 w 6219825"/>
              <a:gd name="connsiteY212" fmla="*/ 5772150 h 6934200"/>
              <a:gd name="connsiteX213" fmla="*/ 5905500 w 6219825"/>
              <a:gd name="connsiteY213" fmla="*/ 6600825 h 6934200"/>
              <a:gd name="connsiteX214" fmla="*/ 5934075 w 6219825"/>
              <a:gd name="connsiteY214" fmla="*/ 6686550 h 6934200"/>
              <a:gd name="connsiteX215" fmla="*/ 5962650 w 6219825"/>
              <a:gd name="connsiteY215" fmla="*/ 6781800 h 6934200"/>
              <a:gd name="connsiteX216" fmla="*/ 5972175 w 6219825"/>
              <a:gd name="connsiteY216" fmla="*/ 6810375 h 6934200"/>
              <a:gd name="connsiteX217" fmla="*/ 5981700 w 6219825"/>
              <a:gd name="connsiteY217" fmla="*/ 6838950 h 6934200"/>
              <a:gd name="connsiteX218" fmla="*/ 6000750 w 6219825"/>
              <a:gd name="connsiteY218" fmla="*/ 6867525 h 6934200"/>
              <a:gd name="connsiteX219" fmla="*/ 6048375 w 6219825"/>
              <a:gd name="connsiteY219" fmla="*/ 6934200 h 6934200"/>
              <a:gd name="connsiteX220" fmla="*/ 6153150 w 6219825"/>
              <a:gd name="connsiteY220" fmla="*/ 6924675 h 6934200"/>
              <a:gd name="connsiteX221" fmla="*/ 6172200 w 6219825"/>
              <a:gd name="connsiteY221" fmla="*/ 6886575 h 6934200"/>
              <a:gd name="connsiteX222" fmla="*/ 6191250 w 6219825"/>
              <a:gd name="connsiteY222" fmla="*/ 5934075 h 6934200"/>
              <a:gd name="connsiteX223" fmla="*/ 6219825 w 6219825"/>
              <a:gd name="connsiteY223" fmla="*/ 2743200 h 6934200"/>
              <a:gd name="connsiteX224" fmla="*/ 6210300 w 6219825"/>
              <a:gd name="connsiteY224" fmla="*/ 228600 h 6934200"/>
              <a:gd name="connsiteX225" fmla="*/ 6181725 w 6219825"/>
              <a:gd name="connsiteY225" fmla="*/ 104775 h 6934200"/>
              <a:gd name="connsiteX226" fmla="*/ 6172200 w 6219825"/>
              <a:gd name="connsiteY226" fmla="*/ 47625 h 6934200"/>
              <a:gd name="connsiteX227" fmla="*/ 6096000 w 6219825"/>
              <a:gd name="connsiteY22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438400 w 6219825"/>
              <a:gd name="connsiteY161" fmla="*/ 3552825 h 6934200"/>
              <a:gd name="connsiteX162" fmla="*/ 2590800 w 6219825"/>
              <a:gd name="connsiteY162" fmla="*/ 3486150 h 6934200"/>
              <a:gd name="connsiteX163" fmla="*/ 2628900 w 6219825"/>
              <a:gd name="connsiteY163" fmla="*/ 3467100 h 6934200"/>
              <a:gd name="connsiteX164" fmla="*/ 2762250 w 6219825"/>
              <a:gd name="connsiteY164" fmla="*/ 3448050 h 6934200"/>
              <a:gd name="connsiteX165" fmla="*/ 3209925 w 6219825"/>
              <a:gd name="connsiteY165" fmla="*/ 3457575 h 6934200"/>
              <a:gd name="connsiteX166" fmla="*/ 3267075 w 6219825"/>
              <a:gd name="connsiteY166" fmla="*/ 3467100 h 6934200"/>
              <a:gd name="connsiteX167" fmla="*/ 3419475 w 6219825"/>
              <a:gd name="connsiteY167" fmla="*/ 3486150 h 6934200"/>
              <a:gd name="connsiteX168" fmla="*/ 3514725 w 6219825"/>
              <a:gd name="connsiteY168" fmla="*/ 3514725 h 6934200"/>
              <a:gd name="connsiteX169" fmla="*/ 3543300 w 6219825"/>
              <a:gd name="connsiteY169" fmla="*/ 3524250 h 6934200"/>
              <a:gd name="connsiteX170" fmla="*/ 3581400 w 6219825"/>
              <a:gd name="connsiteY170" fmla="*/ 3533775 h 6934200"/>
              <a:gd name="connsiteX171" fmla="*/ 3676650 w 6219825"/>
              <a:gd name="connsiteY171" fmla="*/ 3562350 h 6934200"/>
              <a:gd name="connsiteX172" fmla="*/ 3714750 w 6219825"/>
              <a:gd name="connsiteY172" fmla="*/ 3571875 h 6934200"/>
              <a:gd name="connsiteX173" fmla="*/ 3876675 w 6219825"/>
              <a:gd name="connsiteY173" fmla="*/ 3581400 h 6934200"/>
              <a:gd name="connsiteX174" fmla="*/ 4038600 w 6219825"/>
              <a:gd name="connsiteY174" fmla="*/ 3600450 h 6934200"/>
              <a:gd name="connsiteX175" fmla="*/ 4391025 w 6219825"/>
              <a:gd name="connsiteY175" fmla="*/ 3609975 h 6934200"/>
              <a:gd name="connsiteX176" fmla="*/ 4533900 w 6219825"/>
              <a:gd name="connsiteY176" fmla="*/ 3657600 h 6934200"/>
              <a:gd name="connsiteX177" fmla="*/ 4572000 w 6219825"/>
              <a:gd name="connsiteY177" fmla="*/ 3676650 h 6934200"/>
              <a:gd name="connsiteX178" fmla="*/ 4657725 w 6219825"/>
              <a:gd name="connsiteY178" fmla="*/ 3714750 h 6934200"/>
              <a:gd name="connsiteX179" fmla="*/ 4762500 w 6219825"/>
              <a:gd name="connsiteY179" fmla="*/ 3743325 h 6934200"/>
              <a:gd name="connsiteX180" fmla="*/ 4991100 w 6219825"/>
              <a:gd name="connsiteY180" fmla="*/ 3762375 h 6934200"/>
              <a:gd name="connsiteX181" fmla="*/ 5076825 w 6219825"/>
              <a:gd name="connsiteY181" fmla="*/ 3790950 h 6934200"/>
              <a:gd name="connsiteX182" fmla="*/ 5105400 w 6219825"/>
              <a:gd name="connsiteY182" fmla="*/ 3800475 h 6934200"/>
              <a:gd name="connsiteX183" fmla="*/ 5200650 w 6219825"/>
              <a:gd name="connsiteY183" fmla="*/ 3838575 h 6934200"/>
              <a:gd name="connsiteX184" fmla="*/ 5257800 w 6219825"/>
              <a:gd name="connsiteY184" fmla="*/ 3886200 h 6934200"/>
              <a:gd name="connsiteX185" fmla="*/ 5295900 w 6219825"/>
              <a:gd name="connsiteY185" fmla="*/ 3943350 h 6934200"/>
              <a:gd name="connsiteX186" fmla="*/ 5334000 w 6219825"/>
              <a:gd name="connsiteY186" fmla="*/ 3981450 h 6934200"/>
              <a:gd name="connsiteX187" fmla="*/ 5343525 w 6219825"/>
              <a:gd name="connsiteY187" fmla="*/ 4010025 h 6934200"/>
              <a:gd name="connsiteX188" fmla="*/ 5410200 w 6219825"/>
              <a:gd name="connsiteY188" fmla="*/ 4067175 h 6934200"/>
              <a:gd name="connsiteX189" fmla="*/ 5438775 w 6219825"/>
              <a:gd name="connsiteY189" fmla="*/ 4076700 h 6934200"/>
              <a:gd name="connsiteX190" fmla="*/ 5495925 w 6219825"/>
              <a:gd name="connsiteY190" fmla="*/ 4133850 h 6934200"/>
              <a:gd name="connsiteX191" fmla="*/ 5562600 w 6219825"/>
              <a:gd name="connsiteY191" fmla="*/ 4171950 h 6934200"/>
              <a:gd name="connsiteX192" fmla="*/ 5591175 w 6219825"/>
              <a:gd name="connsiteY192" fmla="*/ 4229100 h 6934200"/>
              <a:gd name="connsiteX193" fmla="*/ 5600700 w 6219825"/>
              <a:gd name="connsiteY193" fmla="*/ 4257675 h 6934200"/>
              <a:gd name="connsiteX194" fmla="*/ 5619750 w 6219825"/>
              <a:gd name="connsiteY194" fmla="*/ 4295775 h 6934200"/>
              <a:gd name="connsiteX195" fmla="*/ 5629275 w 6219825"/>
              <a:gd name="connsiteY195" fmla="*/ 4333875 h 6934200"/>
              <a:gd name="connsiteX196" fmla="*/ 5648325 w 6219825"/>
              <a:gd name="connsiteY196" fmla="*/ 4362450 h 6934200"/>
              <a:gd name="connsiteX197" fmla="*/ 5657850 w 6219825"/>
              <a:gd name="connsiteY197" fmla="*/ 4391025 h 6934200"/>
              <a:gd name="connsiteX198" fmla="*/ 5695950 w 6219825"/>
              <a:gd name="connsiteY198" fmla="*/ 4448175 h 6934200"/>
              <a:gd name="connsiteX199" fmla="*/ 5705475 w 6219825"/>
              <a:gd name="connsiteY199" fmla="*/ 4495800 h 6934200"/>
              <a:gd name="connsiteX200" fmla="*/ 5734050 w 6219825"/>
              <a:gd name="connsiteY200" fmla="*/ 4524375 h 6934200"/>
              <a:gd name="connsiteX201" fmla="*/ 5753100 w 6219825"/>
              <a:gd name="connsiteY201" fmla="*/ 4562475 h 6934200"/>
              <a:gd name="connsiteX202" fmla="*/ 5772150 w 6219825"/>
              <a:gd name="connsiteY202" fmla="*/ 4619625 h 6934200"/>
              <a:gd name="connsiteX203" fmla="*/ 5781675 w 6219825"/>
              <a:gd name="connsiteY203" fmla="*/ 4648200 h 6934200"/>
              <a:gd name="connsiteX204" fmla="*/ 5791200 w 6219825"/>
              <a:gd name="connsiteY204" fmla="*/ 4676775 h 6934200"/>
              <a:gd name="connsiteX205" fmla="*/ 5810250 w 6219825"/>
              <a:gd name="connsiteY205" fmla="*/ 5029200 h 6934200"/>
              <a:gd name="connsiteX206" fmla="*/ 5819775 w 6219825"/>
              <a:gd name="connsiteY206" fmla="*/ 5095875 h 6934200"/>
              <a:gd name="connsiteX207" fmla="*/ 5829300 w 6219825"/>
              <a:gd name="connsiteY207" fmla="*/ 5229225 h 6934200"/>
              <a:gd name="connsiteX208" fmla="*/ 5848350 w 6219825"/>
              <a:gd name="connsiteY208" fmla="*/ 5353050 h 6934200"/>
              <a:gd name="connsiteX209" fmla="*/ 5867400 w 6219825"/>
              <a:gd name="connsiteY209" fmla="*/ 5448300 h 6934200"/>
              <a:gd name="connsiteX210" fmla="*/ 5886450 w 6219825"/>
              <a:gd name="connsiteY210" fmla="*/ 5686425 h 6934200"/>
              <a:gd name="connsiteX211" fmla="*/ 5895975 w 6219825"/>
              <a:gd name="connsiteY211" fmla="*/ 5772150 h 6934200"/>
              <a:gd name="connsiteX212" fmla="*/ 5905500 w 6219825"/>
              <a:gd name="connsiteY212" fmla="*/ 6600825 h 6934200"/>
              <a:gd name="connsiteX213" fmla="*/ 5934075 w 6219825"/>
              <a:gd name="connsiteY213" fmla="*/ 6686550 h 6934200"/>
              <a:gd name="connsiteX214" fmla="*/ 5962650 w 6219825"/>
              <a:gd name="connsiteY214" fmla="*/ 6781800 h 6934200"/>
              <a:gd name="connsiteX215" fmla="*/ 5972175 w 6219825"/>
              <a:gd name="connsiteY215" fmla="*/ 6810375 h 6934200"/>
              <a:gd name="connsiteX216" fmla="*/ 5981700 w 6219825"/>
              <a:gd name="connsiteY216" fmla="*/ 6838950 h 6934200"/>
              <a:gd name="connsiteX217" fmla="*/ 6000750 w 6219825"/>
              <a:gd name="connsiteY217" fmla="*/ 6867525 h 6934200"/>
              <a:gd name="connsiteX218" fmla="*/ 6048375 w 6219825"/>
              <a:gd name="connsiteY218" fmla="*/ 6934200 h 6934200"/>
              <a:gd name="connsiteX219" fmla="*/ 6153150 w 6219825"/>
              <a:gd name="connsiteY219" fmla="*/ 6924675 h 6934200"/>
              <a:gd name="connsiteX220" fmla="*/ 6172200 w 6219825"/>
              <a:gd name="connsiteY220" fmla="*/ 6886575 h 6934200"/>
              <a:gd name="connsiteX221" fmla="*/ 6191250 w 6219825"/>
              <a:gd name="connsiteY221" fmla="*/ 5934075 h 6934200"/>
              <a:gd name="connsiteX222" fmla="*/ 6219825 w 6219825"/>
              <a:gd name="connsiteY222" fmla="*/ 2743200 h 6934200"/>
              <a:gd name="connsiteX223" fmla="*/ 6210300 w 6219825"/>
              <a:gd name="connsiteY223" fmla="*/ 228600 h 6934200"/>
              <a:gd name="connsiteX224" fmla="*/ 6181725 w 6219825"/>
              <a:gd name="connsiteY224" fmla="*/ 104775 h 6934200"/>
              <a:gd name="connsiteX225" fmla="*/ 6172200 w 6219825"/>
              <a:gd name="connsiteY225" fmla="*/ 47625 h 6934200"/>
              <a:gd name="connsiteX226" fmla="*/ 6096000 w 6219825"/>
              <a:gd name="connsiteY22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438400 w 6219825"/>
              <a:gd name="connsiteY160" fmla="*/ 3552825 h 6934200"/>
              <a:gd name="connsiteX161" fmla="*/ 2590800 w 6219825"/>
              <a:gd name="connsiteY161" fmla="*/ 3486150 h 6934200"/>
              <a:gd name="connsiteX162" fmla="*/ 2628900 w 6219825"/>
              <a:gd name="connsiteY162" fmla="*/ 3467100 h 6934200"/>
              <a:gd name="connsiteX163" fmla="*/ 2762250 w 6219825"/>
              <a:gd name="connsiteY163" fmla="*/ 3448050 h 6934200"/>
              <a:gd name="connsiteX164" fmla="*/ 3209925 w 6219825"/>
              <a:gd name="connsiteY164" fmla="*/ 3457575 h 6934200"/>
              <a:gd name="connsiteX165" fmla="*/ 3267075 w 6219825"/>
              <a:gd name="connsiteY165" fmla="*/ 3467100 h 6934200"/>
              <a:gd name="connsiteX166" fmla="*/ 3419475 w 6219825"/>
              <a:gd name="connsiteY166" fmla="*/ 3486150 h 6934200"/>
              <a:gd name="connsiteX167" fmla="*/ 3514725 w 6219825"/>
              <a:gd name="connsiteY167" fmla="*/ 3514725 h 6934200"/>
              <a:gd name="connsiteX168" fmla="*/ 3543300 w 6219825"/>
              <a:gd name="connsiteY168" fmla="*/ 3524250 h 6934200"/>
              <a:gd name="connsiteX169" fmla="*/ 3581400 w 6219825"/>
              <a:gd name="connsiteY169" fmla="*/ 3533775 h 6934200"/>
              <a:gd name="connsiteX170" fmla="*/ 3676650 w 6219825"/>
              <a:gd name="connsiteY170" fmla="*/ 3562350 h 6934200"/>
              <a:gd name="connsiteX171" fmla="*/ 3714750 w 6219825"/>
              <a:gd name="connsiteY171" fmla="*/ 3571875 h 6934200"/>
              <a:gd name="connsiteX172" fmla="*/ 3876675 w 6219825"/>
              <a:gd name="connsiteY172" fmla="*/ 3581400 h 6934200"/>
              <a:gd name="connsiteX173" fmla="*/ 4038600 w 6219825"/>
              <a:gd name="connsiteY173" fmla="*/ 3600450 h 6934200"/>
              <a:gd name="connsiteX174" fmla="*/ 4391025 w 6219825"/>
              <a:gd name="connsiteY174" fmla="*/ 3609975 h 6934200"/>
              <a:gd name="connsiteX175" fmla="*/ 4533900 w 6219825"/>
              <a:gd name="connsiteY175" fmla="*/ 3657600 h 6934200"/>
              <a:gd name="connsiteX176" fmla="*/ 4572000 w 6219825"/>
              <a:gd name="connsiteY176" fmla="*/ 3676650 h 6934200"/>
              <a:gd name="connsiteX177" fmla="*/ 4657725 w 6219825"/>
              <a:gd name="connsiteY177" fmla="*/ 3714750 h 6934200"/>
              <a:gd name="connsiteX178" fmla="*/ 4762500 w 6219825"/>
              <a:gd name="connsiteY178" fmla="*/ 3743325 h 6934200"/>
              <a:gd name="connsiteX179" fmla="*/ 4991100 w 6219825"/>
              <a:gd name="connsiteY179" fmla="*/ 3762375 h 6934200"/>
              <a:gd name="connsiteX180" fmla="*/ 5076825 w 6219825"/>
              <a:gd name="connsiteY180" fmla="*/ 3790950 h 6934200"/>
              <a:gd name="connsiteX181" fmla="*/ 5105400 w 6219825"/>
              <a:gd name="connsiteY181" fmla="*/ 3800475 h 6934200"/>
              <a:gd name="connsiteX182" fmla="*/ 5200650 w 6219825"/>
              <a:gd name="connsiteY182" fmla="*/ 3838575 h 6934200"/>
              <a:gd name="connsiteX183" fmla="*/ 5257800 w 6219825"/>
              <a:gd name="connsiteY183" fmla="*/ 3886200 h 6934200"/>
              <a:gd name="connsiteX184" fmla="*/ 5295900 w 6219825"/>
              <a:gd name="connsiteY184" fmla="*/ 3943350 h 6934200"/>
              <a:gd name="connsiteX185" fmla="*/ 5334000 w 6219825"/>
              <a:gd name="connsiteY185" fmla="*/ 3981450 h 6934200"/>
              <a:gd name="connsiteX186" fmla="*/ 5343525 w 6219825"/>
              <a:gd name="connsiteY186" fmla="*/ 4010025 h 6934200"/>
              <a:gd name="connsiteX187" fmla="*/ 5410200 w 6219825"/>
              <a:gd name="connsiteY187" fmla="*/ 4067175 h 6934200"/>
              <a:gd name="connsiteX188" fmla="*/ 5438775 w 6219825"/>
              <a:gd name="connsiteY188" fmla="*/ 4076700 h 6934200"/>
              <a:gd name="connsiteX189" fmla="*/ 5495925 w 6219825"/>
              <a:gd name="connsiteY189" fmla="*/ 4133850 h 6934200"/>
              <a:gd name="connsiteX190" fmla="*/ 5562600 w 6219825"/>
              <a:gd name="connsiteY190" fmla="*/ 4171950 h 6934200"/>
              <a:gd name="connsiteX191" fmla="*/ 5591175 w 6219825"/>
              <a:gd name="connsiteY191" fmla="*/ 4229100 h 6934200"/>
              <a:gd name="connsiteX192" fmla="*/ 5600700 w 6219825"/>
              <a:gd name="connsiteY192" fmla="*/ 4257675 h 6934200"/>
              <a:gd name="connsiteX193" fmla="*/ 5619750 w 6219825"/>
              <a:gd name="connsiteY193" fmla="*/ 4295775 h 6934200"/>
              <a:gd name="connsiteX194" fmla="*/ 5629275 w 6219825"/>
              <a:gd name="connsiteY194" fmla="*/ 4333875 h 6934200"/>
              <a:gd name="connsiteX195" fmla="*/ 5648325 w 6219825"/>
              <a:gd name="connsiteY195" fmla="*/ 4362450 h 6934200"/>
              <a:gd name="connsiteX196" fmla="*/ 5657850 w 6219825"/>
              <a:gd name="connsiteY196" fmla="*/ 4391025 h 6934200"/>
              <a:gd name="connsiteX197" fmla="*/ 5695950 w 6219825"/>
              <a:gd name="connsiteY197" fmla="*/ 4448175 h 6934200"/>
              <a:gd name="connsiteX198" fmla="*/ 5705475 w 6219825"/>
              <a:gd name="connsiteY198" fmla="*/ 4495800 h 6934200"/>
              <a:gd name="connsiteX199" fmla="*/ 5734050 w 6219825"/>
              <a:gd name="connsiteY199" fmla="*/ 4524375 h 6934200"/>
              <a:gd name="connsiteX200" fmla="*/ 5753100 w 6219825"/>
              <a:gd name="connsiteY200" fmla="*/ 4562475 h 6934200"/>
              <a:gd name="connsiteX201" fmla="*/ 5772150 w 6219825"/>
              <a:gd name="connsiteY201" fmla="*/ 4619625 h 6934200"/>
              <a:gd name="connsiteX202" fmla="*/ 5781675 w 6219825"/>
              <a:gd name="connsiteY202" fmla="*/ 4648200 h 6934200"/>
              <a:gd name="connsiteX203" fmla="*/ 5791200 w 6219825"/>
              <a:gd name="connsiteY203" fmla="*/ 4676775 h 6934200"/>
              <a:gd name="connsiteX204" fmla="*/ 5810250 w 6219825"/>
              <a:gd name="connsiteY204" fmla="*/ 5029200 h 6934200"/>
              <a:gd name="connsiteX205" fmla="*/ 5819775 w 6219825"/>
              <a:gd name="connsiteY205" fmla="*/ 5095875 h 6934200"/>
              <a:gd name="connsiteX206" fmla="*/ 5829300 w 6219825"/>
              <a:gd name="connsiteY206" fmla="*/ 5229225 h 6934200"/>
              <a:gd name="connsiteX207" fmla="*/ 5848350 w 6219825"/>
              <a:gd name="connsiteY207" fmla="*/ 5353050 h 6934200"/>
              <a:gd name="connsiteX208" fmla="*/ 5867400 w 6219825"/>
              <a:gd name="connsiteY208" fmla="*/ 5448300 h 6934200"/>
              <a:gd name="connsiteX209" fmla="*/ 5886450 w 6219825"/>
              <a:gd name="connsiteY209" fmla="*/ 5686425 h 6934200"/>
              <a:gd name="connsiteX210" fmla="*/ 5895975 w 6219825"/>
              <a:gd name="connsiteY210" fmla="*/ 5772150 h 6934200"/>
              <a:gd name="connsiteX211" fmla="*/ 5905500 w 6219825"/>
              <a:gd name="connsiteY211" fmla="*/ 6600825 h 6934200"/>
              <a:gd name="connsiteX212" fmla="*/ 5934075 w 6219825"/>
              <a:gd name="connsiteY212" fmla="*/ 6686550 h 6934200"/>
              <a:gd name="connsiteX213" fmla="*/ 5962650 w 6219825"/>
              <a:gd name="connsiteY213" fmla="*/ 6781800 h 6934200"/>
              <a:gd name="connsiteX214" fmla="*/ 5972175 w 6219825"/>
              <a:gd name="connsiteY214" fmla="*/ 6810375 h 6934200"/>
              <a:gd name="connsiteX215" fmla="*/ 5981700 w 6219825"/>
              <a:gd name="connsiteY215" fmla="*/ 6838950 h 6934200"/>
              <a:gd name="connsiteX216" fmla="*/ 6000750 w 6219825"/>
              <a:gd name="connsiteY216" fmla="*/ 6867525 h 6934200"/>
              <a:gd name="connsiteX217" fmla="*/ 6048375 w 6219825"/>
              <a:gd name="connsiteY217" fmla="*/ 6934200 h 6934200"/>
              <a:gd name="connsiteX218" fmla="*/ 6153150 w 6219825"/>
              <a:gd name="connsiteY218" fmla="*/ 6924675 h 6934200"/>
              <a:gd name="connsiteX219" fmla="*/ 6172200 w 6219825"/>
              <a:gd name="connsiteY219" fmla="*/ 6886575 h 6934200"/>
              <a:gd name="connsiteX220" fmla="*/ 6191250 w 6219825"/>
              <a:gd name="connsiteY220" fmla="*/ 5934075 h 6934200"/>
              <a:gd name="connsiteX221" fmla="*/ 6219825 w 6219825"/>
              <a:gd name="connsiteY221" fmla="*/ 2743200 h 6934200"/>
              <a:gd name="connsiteX222" fmla="*/ 6210300 w 6219825"/>
              <a:gd name="connsiteY222" fmla="*/ 228600 h 6934200"/>
              <a:gd name="connsiteX223" fmla="*/ 6181725 w 6219825"/>
              <a:gd name="connsiteY223" fmla="*/ 104775 h 6934200"/>
              <a:gd name="connsiteX224" fmla="*/ 6172200 w 6219825"/>
              <a:gd name="connsiteY224" fmla="*/ 47625 h 6934200"/>
              <a:gd name="connsiteX225" fmla="*/ 6096000 w 6219825"/>
              <a:gd name="connsiteY22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76475 w 6219825"/>
              <a:gd name="connsiteY158" fmla="*/ 3609975 h 6934200"/>
              <a:gd name="connsiteX159" fmla="*/ 2438400 w 6219825"/>
              <a:gd name="connsiteY159" fmla="*/ 3552825 h 6934200"/>
              <a:gd name="connsiteX160" fmla="*/ 2590800 w 6219825"/>
              <a:gd name="connsiteY160" fmla="*/ 3486150 h 6934200"/>
              <a:gd name="connsiteX161" fmla="*/ 2628900 w 6219825"/>
              <a:gd name="connsiteY161" fmla="*/ 3467100 h 6934200"/>
              <a:gd name="connsiteX162" fmla="*/ 2762250 w 6219825"/>
              <a:gd name="connsiteY162" fmla="*/ 3448050 h 6934200"/>
              <a:gd name="connsiteX163" fmla="*/ 3209925 w 6219825"/>
              <a:gd name="connsiteY163" fmla="*/ 3457575 h 6934200"/>
              <a:gd name="connsiteX164" fmla="*/ 3267075 w 6219825"/>
              <a:gd name="connsiteY164" fmla="*/ 3467100 h 6934200"/>
              <a:gd name="connsiteX165" fmla="*/ 3419475 w 6219825"/>
              <a:gd name="connsiteY165" fmla="*/ 3486150 h 6934200"/>
              <a:gd name="connsiteX166" fmla="*/ 3514725 w 6219825"/>
              <a:gd name="connsiteY166" fmla="*/ 3514725 h 6934200"/>
              <a:gd name="connsiteX167" fmla="*/ 3543300 w 6219825"/>
              <a:gd name="connsiteY167" fmla="*/ 3524250 h 6934200"/>
              <a:gd name="connsiteX168" fmla="*/ 3581400 w 6219825"/>
              <a:gd name="connsiteY168" fmla="*/ 3533775 h 6934200"/>
              <a:gd name="connsiteX169" fmla="*/ 3676650 w 6219825"/>
              <a:gd name="connsiteY169" fmla="*/ 3562350 h 6934200"/>
              <a:gd name="connsiteX170" fmla="*/ 3714750 w 6219825"/>
              <a:gd name="connsiteY170" fmla="*/ 3571875 h 6934200"/>
              <a:gd name="connsiteX171" fmla="*/ 3876675 w 6219825"/>
              <a:gd name="connsiteY171" fmla="*/ 3581400 h 6934200"/>
              <a:gd name="connsiteX172" fmla="*/ 4038600 w 6219825"/>
              <a:gd name="connsiteY172" fmla="*/ 3600450 h 6934200"/>
              <a:gd name="connsiteX173" fmla="*/ 4391025 w 6219825"/>
              <a:gd name="connsiteY173" fmla="*/ 3609975 h 6934200"/>
              <a:gd name="connsiteX174" fmla="*/ 4533900 w 6219825"/>
              <a:gd name="connsiteY174" fmla="*/ 3657600 h 6934200"/>
              <a:gd name="connsiteX175" fmla="*/ 4572000 w 6219825"/>
              <a:gd name="connsiteY175" fmla="*/ 3676650 h 6934200"/>
              <a:gd name="connsiteX176" fmla="*/ 4657725 w 6219825"/>
              <a:gd name="connsiteY176" fmla="*/ 3714750 h 6934200"/>
              <a:gd name="connsiteX177" fmla="*/ 4762500 w 6219825"/>
              <a:gd name="connsiteY177" fmla="*/ 3743325 h 6934200"/>
              <a:gd name="connsiteX178" fmla="*/ 4991100 w 6219825"/>
              <a:gd name="connsiteY178" fmla="*/ 3762375 h 6934200"/>
              <a:gd name="connsiteX179" fmla="*/ 5076825 w 6219825"/>
              <a:gd name="connsiteY179" fmla="*/ 3790950 h 6934200"/>
              <a:gd name="connsiteX180" fmla="*/ 5105400 w 6219825"/>
              <a:gd name="connsiteY180" fmla="*/ 3800475 h 6934200"/>
              <a:gd name="connsiteX181" fmla="*/ 5200650 w 6219825"/>
              <a:gd name="connsiteY181" fmla="*/ 3838575 h 6934200"/>
              <a:gd name="connsiteX182" fmla="*/ 5257800 w 6219825"/>
              <a:gd name="connsiteY182" fmla="*/ 3886200 h 6934200"/>
              <a:gd name="connsiteX183" fmla="*/ 5295900 w 6219825"/>
              <a:gd name="connsiteY183" fmla="*/ 3943350 h 6934200"/>
              <a:gd name="connsiteX184" fmla="*/ 5334000 w 6219825"/>
              <a:gd name="connsiteY184" fmla="*/ 3981450 h 6934200"/>
              <a:gd name="connsiteX185" fmla="*/ 5343525 w 6219825"/>
              <a:gd name="connsiteY185" fmla="*/ 4010025 h 6934200"/>
              <a:gd name="connsiteX186" fmla="*/ 5410200 w 6219825"/>
              <a:gd name="connsiteY186" fmla="*/ 4067175 h 6934200"/>
              <a:gd name="connsiteX187" fmla="*/ 5438775 w 6219825"/>
              <a:gd name="connsiteY187" fmla="*/ 4076700 h 6934200"/>
              <a:gd name="connsiteX188" fmla="*/ 5495925 w 6219825"/>
              <a:gd name="connsiteY188" fmla="*/ 4133850 h 6934200"/>
              <a:gd name="connsiteX189" fmla="*/ 5562600 w 6219825"/>
              <a:gd name="connsiteY189" fmla="*/ 4171950 h 6934200"/>
              <a:gd name="connsiteX190" fmla="*/ 5591175 w 6219825"/>
              <a:gd name="connsiteY190" fmla="*/ 4229100 h 6934200"/>
              <a:gd name="connsiteX191" fmla="*/ 5600700 w 6219825"/>
              <a:gd name="connsiteY191" fmla="*/ 4257675 h 6934200"/>
              <a:gd name="connsiteX192" fmla="*/ 5619750 w 6219825"/>
              <a:gd name="connsiteY192" fmla="*/ 4295775 h 6934200"/>
              <a:gd name="connsiteX193" fmla="*/ 5629275 w 6219825"/>
              <a:gd name="connsiteY193" fmla="*/ 4333875 h 6934200"/>
              <a:gd name="connsiteX194" fmla="*/ 5648325 w 6219825"/>
              <a:gd name="connsiteY194" fmla="*/ 4362450 h 6934200"/>
              <a:gd name="connsiteX195" fmla="*/ 5657850 w 6219825"/>
              <a:gd name="connsiteY195" fmla="*/ 4391025 h 6934200"/>
              <a:gd name="connsiteX196" fmla="*/ 5695950 w 6219825"/>
              <a:gd name="connsiteY196" fmla="*/ 4448175 h 6934200"/>
              <a:gd name="connsiteX197" fmla="*/ 5705475 w 6219825"/>
              <a:gd name="connsiteY197" fmla="*/ 4495800 h 6934200"/>
              <a:gd name="connsiteX198" fmla="*/ 5734050 w 6219825"/>
              <a:gd name="connsiteY198" fmla="*/ 4524375 h 6934200"/>
              <a:gd name="connsiteX199" fmla="*/ 5753100 w 6219825"/>
              <a:gd name="connsiteY199" fmla="*/ 4562475 h 6934200"/>
              <a:gd name="connsiteX200" fmla="*/ 5772150 w 6219825"/>
              <a:gd name="connsiteY200" fmla="*/ 4619625 h 6934200"/>
              <a:gd name="connsiteX201" fmla="*/ 5781675 w 6219825"/>
              <a:gd name="connsiteY201" fmla="*/ 4648200 h 6934200"/>
              <a:gd name="connsiteX202" fmla="*/ 5791200 w 6219825"/>
              <a:gd name="connsiteY202" fmla="*/ 4676775 h 6934200"/>
              <a:gd name="connsiteX203" fmla="*/ 5810250 w 6219825"/>
              <a:gd name="connsiteY203" fmla="*/ 5029200 h 6934200"/>
              <a:gd name="connsiteX204" fmla="*/ 5819775 w 6219825"/>
              <a:gd name="connsiteY204" fmla="*/ 5095875 h 6934200"/>
              <a:gd name="connsiteX205" fmla="*/ 5829300 w 6219825"/>
              <a:gd name="connsiteY205" fmla="*/ 5229225 h 6934200"/>
              <a:gd name="connsiteX206" fmla="*/ 5848350 w 6219825"/>
              <a:gd name="connsiteY206" fmla="*/ 5353050 h 6934200"/>
              <a:gd name="connsiteX207" fmla="*/ 5867400 w 6219825"/>
              <a:gd name="connsiteY207" fmla="*/ 5448300 h 6934200"/>
              <a:gd name="connsiteX208" fmla="*/ 5886450 w 6219825"/>
              <a:gd name="connsiteY208" fmla="*/ 5686425 h 6934200"/>
              <a:gd name="connsiteX209" fmla="*/ 5895975 w 6219825"/>
              <a:gd name="connsiteY209" fmla="*/ 5772150 h 6934200"/>
              <a:gd name="connsiteX210" fmla="*/ 5905500 w 6219825"/>
              <a:gd name="connsiteY210" fmla="*/ 6600825 h 6934200"/>
              <a:gd name="connsiteX211" fmla="*/ 5934075 w 6219825"/>
              <a:gd name="connsiteY211" fmla="*/ 6686550 h 6934200"/>
              <a:gd name="connsiteX212" fmla="*/ 5962650 w 6219825"/>
              <a:gd name="connsiteY212" fmla="*/ 6781800 h 6934200"/>
              <a:gd name="connsiteX213" fmla="*/ 5972175 w 6219825"/>
              <a:gd name="connsiteY213" fmla="*/ 6810375 h 6934200"/>
              <a:gd name="connsiteX214" fmla="*/ 5981700 w 6219825"/>
              <a:gd name="connsiteY214" fmla="*/ 6838950 h 6934200"/>
              <a:gd name="connsiteX215" fmla="*/ 6000750 w 6219825"/>
              <a:gd name="connsiteY215" fmla="*/ 6867525 h 6934200"/>
              <a:gd name="connsiteX216" fmla="*/ 6048375 w 6219825"/>
              <a:gd name="connsiteY216" fmla="*/ 6934200 h 6934200"/>
              <a:gd name="connsiteX217" fmla="*/ 6153150 w 6219825"/>
              <a:gd name="connsiteY217" fmla="*/ 6924675 h 6934200"/>
              <a:gd name="connsiteX218" fmla="*/ 6172200 w 6219825"/>
              <a:gd name="connsiteY218" fmla="*/ 6886575 h 6934200"/>
              <a:gd name="connsiteX219" fmla="*/ 6191250 w 6219825"/>
              <a:gd name="connsiteY219" fmla="*/ 5934075 h 6934200"/>
              <a:gd name="connsiteX220" fmla="*/ 6219825 w 6219825"/>
              <a:gd name="connsiteY220" fmla="*/ 2743200 h 6934200"/>
              <a:gd name="connsiteX221" fmla="*/ 6210300 w 6219825"/>
              <a:gd name="connsiteY221" fmla="*/ 228600 h 6934200"/>
              <a:gd name="connsiteX222" fmla="*/ 6181725 w 6219825"/>
              <a:gd name="connsiteY222" fmla="*/ 104775 h 6934200"/>
              <a:gd name="connsiteX223" fmla="*/ 6172200 w 6219825"/>
              <a:gd name="connsiteY223" fmla="*/ 47625 h 6934200"/>
              <a:gd name="connsiteX224" fmla="*/ 6096000 w 6219825"/>
              <a:gd name="connsiteY22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43300 w 6219825"/>
              <a:gd name="connsiteY166" fmla="*/ 3524250 h 6934200"/>
              <a:gd name="connsiteX167" fmla="*/ 3581400 w 6219825"/>
              <a:gd name="connsiteY167" fmla="*/ 3533775 h 6934200"/>
              <a:gd name="connsiteX168" fmla="*/ 3676650 w 6219825"/>
              <a:gd name="connsiteY168" fmla="*/ 3562350 h 6934200"/>
              <a:gd name="connsiteX169" fmla="*/ 3714750 w 6219825"/>
              <a:gd name="connsiteY169" fmla="*/ 3571875 h 6934200"/>
              <a:gd name="connsiteX170" fmla="*/ 3876675 w 6219825"/>
              <a:gd name="connsiteY170" fmla="*/ 3581400 h 6934200"/>
              <a:gd name="connsiteX171" fmla="*/ 4038600 w 6219825"/>
              <a:gd name="connsiteY171" fmla="*/ 3600450 h 6934200"/>
              <a:gd name="connsiteX172" fmla="*/ 4391025 w 6219825"/>
              <a:gd name="connsiteY172" fmla="*/ 3609975 h 6934200"/>
              <a:gd name="connsiteX173" fmla="*/ 4533900 w 6219825"/>
              <a:gd name="connsiteY173" fmla="*/ 3657600 h 6934200"/>
              <a:gd name="connsiteX174" fmla="*/ 4572000 w 6219825"/>
              <a:gd name="connsiteY174" fmla="*/ 3676650 h 6934200"/>
              <a:gd name="connsiteX175" fmla="*/ 4657725 w 6219825"/>
              <a:gd name="connsiteY175" fmla="*/ 3714750 h 6934200"/>
              <a:gd name="connsiteX176" fmla="*/ 4762500 w 6219825"/>
              <a:gd name="connsiteY176" fmla="*/ 3743325 h 6934200"/>
              <a:gd name="connsiteX177" fmla="*/ 4991100 w 6219825"/>
              <a:gd name="connsiteY177" fmla="*/ 3762375 h 6934200"/>
              <a:gd name="connsiteX178" fmla="*/ 5076825 w 6219825"/>
              <a:gd name="connsiteY178" fmla="*/ 3790950 h 6934200"/>
              <a:gd name="connsiteX179" fmla="*/ 5105400 w 6219825"/>
              <a:gd name="connsiteY179" fmla="*/ 3800475 h 6934200"/>
              <a:gd name="connsiteX180" fmla="*/ 5200650 w 6219825"/>
              <a:gd name="connsiteY180" fmla="*/ 3838575 h 6934200"/>
              <a:gd name="connsiteX181" fmla="*/ 5257800 w 6219825"/>
              <a:gd name="connsiteY181" fmla="*/ 3886200 h 6934200"/>
              <a:gd name="connsiteX182" fmla="*/ 5295900 w 6219825"/>
              <a:gd name="connsiteY182" fmla="*/ 3943350 h 6934200"/>
              <a:gd name="connsiteX183" fmla="*/ 5334000 w 6219825"/>
              <a:gd name="connsiteY183" fmla="*/ 3981450 h 6934200"/>
              <a:gd name="connsiteX184" fmla="*/ 5343525 w 6219825"/>
              <a:gd name="connsiteY184" fmla="*/ 4010025 h 6934200"/>
              <a:gd name="connsiteX185" fmla="*/ 5410200 w 6219825"/>
              <a:gd name="connsiteY185" fmla="*/ 4067175 h 6934200"/>
              <a:gd name="connsiteX186" fmla="*/ 5438775 w 6219825"/>
              <a:gd name="connsiteY186" fmla="*/ 4076700 h 6934200"/>
              <a:gd name="connsiteX187" fmla="*/ 5495925 w 6219825"/>
              <a:gd name="connsiteY187" fmla="*/ 4133850 h 6934200"/>
              <a:gd name="connsiteX188" fmla="*/ 5562600 w 6219825"/>
              <a:gd name="connsiteY188" fmla="*/ 4171950 h 6934200"/>
              <a:gd name="connsiteX189" fmla="*/ 5591175 w 6219825"/>
              <a:gd name="connsiteY189" fmla="*/ 4229100 h 6934200"/>
              <a:gd name="connsiteX190" fmla="*/ 5600700 w 6219825"/>
              <a:gd name="connsiteY190" fmla="*/ 4257675 h 6934200"/>
              <a:gd name="connsiteX191" fmla="*/ 5619750 w 6219825"/>
              <a:gd name="connsiteY191" fmla="*/ 4295775 h 6934200"/>
              <a:gd name="connsiteX192" fmla="*/ 5629275 w 6219825"/>
              <a:gd name="connsiteY192" fmla="*/ 4333875 h 6934200"/>
              <a:gd name="connsiteX193" fmla="*/ 5648325 w 6219825"/>
              <a:gd name="connsiteY193" fmla="*/ 4362450 h 6934200"/>
              <a:gd name="connsiteX194" fmla="*/ 5657850 w 6219825"/>
              <a:gd name="connsiteY194" fmla="*/ 4391025 h 6934200"/>
              <a:gd name="connsiteX195" fmla="*/ 5695950 w 6219825"/>
              <a:gd name="connsiteY195" fmla="*/ 4448175 h 6934200"/>
              <a:gd name="connsiteX196" fmla="*/ 5705475 w 6219825"/>
              <a:gd name="connsiteY196" fmla="*/ 4495800 h 6934200"/>
              <a:gd name="connsiteX197" fmla="*/ 5734050 w 6219825"/>
              <a:gd name="connsiteY197" fmla="*/ 4524375 h 6934200"/>
              <a:gd name="connsiteX198" fmla="*/ 5753100 w 6219825"/>
              <a:gd name="connsiteY198" fmla="*/ 4562475 h 6934200"/>
              <a:gd name="connsiteX199" fmla="*/ 5772150 w 6219825"/>
              <a:gd name="connsiteY199" fmla="*/ 4619625 h 6934200"/>
              <a:gd name="connsiteX200" fmla="*/ 5781675 w 6219825"/>
              <a:gd name="connsiteY200" fmla="*/ 4648200 h 6934200"/>
              <a:gd name="connsiteX201" fmla="*/ 5791200 w 6219825"/>
              <a:gd name="connsiteY201" fmla="*/ 4676775 h 6934200"/>
              <a:gd name="connsiteX202" fmla="*/ 5810250 w 6219825"/>
              <a:gd name="connsiteY202" fmla="*/ 5029200 h 6934200"/>
              <a:gd name="connsiteX203" fmla="*/ 5819775 w 6219825"/>
              <a:gd name="connsiteY203" fmla="*/ 5095875 h 6934200"/>
              <a:gd name="connsiteX204" fmla="*/ 5829300 w 6219825"/>
              <a:gd name="connsiteY204" fmla="*/ 5229225 h 6934200"/>
              <a:gd name="connsiteX205" fmla="*/ 5848350 w 6219825"/>
              <a:gd name="connsiteY205" fmla="*/ 5353050 h 6934200"/>
              <a:gd name="connsiteX206" fmla="*/ 5867400 w 6219825"/>
              <a:gd name="connsiteY206" fmla="*/ 5448300 h 6934200"/>
              <a:gd name="connsiteX207" fmla="*/ 5886450 w 6219825"/>
              <a:gd name="connsiteY207" fmla="*/ 5686425 h 6934200"/>
              <a:gd name="connsiteX208" fmla="*/ 5895975 w 6219825"/>
              <a:gd name="connsiteY208" fmla="*/ 5772150 h 6934200"/>
              <a:gd name="connsiteX209" fmla="*/ 5905500 w 6219825"/>
              <a:gd name="connsiteY209" fmla="*/ 6600825 h 6934200"/>
              <a:gd name="connsiteX210" fmla="*/ 5934075 w 6219825"/>
              <a:gd name="connsiteY210" fmla="*/ 6686550 h 6934200"/>
              <a:gd name="connsiteX211" fmla="*/ 5962650 w 6219825"/>
              <a:gd name="connsiteY211" fmla="*/ 6781800 h 6934200"/>
              <a:gd name="connsiteX212" fmla="*/ 5972175 w 6219825"/>
              <a:gd name="connsiteY212" fmla="*/ 6810375 h 6934200"/>
              <a:gd name="connsiteX213" fmla="*/ 5981700 w 6219825"/>
              <a:gd name="connsiteY213" fmla="*/ 6838950 h 6934200"/>
              <a:gd name="connsiteX214" fmla="*/ 6000750 w 6219825"/>
              <a:gd name="connsiteY214" fmla="*/ 6867525 h 6934200"/>
              <a:gd name="connsiteX215" fmla="*/ 6048375 w 6219825"/>
              <a:gd name="connsiteY215" fmla="*/ 6934200 h 6934200"/>
              <a:gd name="connsiteX216" fmla="*/ 6153150 w 6219825"/>
              <a:gd name="connsiteY216" fmla="*/ 6924675 h 6934200"/>
              <a:gd name="connsiteX217" fmla="*/ 6172200 w 6219825"/>
              <a:gd name="connsiteY217" fmla="*/ 6886575 h 6934200"/>
              <a:gd name="connsiteX218" fmla="*/ 6191250 w 6219825"/>
              <a:gd name="connsiteY218" fmla="*/ 5934075 h 6934200"/>
              <a:gd name="connsiteX219" fmla="*/ 6219825 w 6219825"/>
              <a:gd name="connsiteY219" fmla="*/ 2743200 h 6934200"/>
              <a:gd name="connsiteX220" fmla="*/ 6210300 w 6219825"/>
              <a:gd name="connsiteY220" fmla="*/ 228600 h 6934200"/>
              <a:gd name="connsiteX221" fmla="*/ 6181725 w 6219825"/>
              <a:gd name="connsiteY221" fmla="*/ 104775 h 6934200"/>
              <a:gd name="connsiteX222" fmla="*/ 6172200 w 6219825"/>
              <a:gd name="connsiteY222" fmla="*/ 47625 h 6934200"/>
              <a:gd name="connsiteX223" fmla="*/ 6096000 w 6219825"/>
              <a:gd name="connsiteY22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81400 w 6219825"/>
              <a:gd name="connsiteY166" fmla="*/ 3533775 h 6934200"/>
              <a:gd name="connsiteX167" fmla="*/ 3676650 w 6219825"/>
              <a:gd name="connsiteY167" fmla="*/ 3562350 h 6934200"/>
              <a:gd name="connsiteX168" fmla="*/ 3714750 w 6219825"/>
              <a:gd name="connsiteY168" fmla="*/ 3571875 h 6934200"/>
              <a:gd name="connsiteX169" fmla="*/ 3876675 w 6219825"/>
              <a:gd name="connsiteY169" fmla="*/ 3581400 h 6934200"/>
              <a:gd name="connsiteX170" fmla="*/ 4038600 w 6219825"/>
              <a:gd name="connsiteY170" fmla="*/ 3600450 h 6934200"/>
              <a:gd name="connsiteX171" fmla="*/ 4391025 w 6219825"/>
              <a:gd name="connsiteY171" fmla="*/ 3609975 h 6934200"/>
              <a:gd name="connsiteX172" fmla="*/ 4533900 w 6219825"/>
              <a:gd name="connsiteY172" fmla="*/ 3657600 h 6934200"/>
              <a:gd name="connsiteX173" fmla="*/ 4572000 w 6219825"/>
              <a:gd name="connsiteY173" fmla="*/ 3676650 h 6934200"/>
              <a:gd name="connsiteX174" fmla="*/ 4657725 w 6219825"/>
              <a:gd name="connsiteY174" fmla="*/ 3714750 h 6934200"/>
              <a:gd name="connsiteX175" fmla="*/ 4762500 w 6219825"/>
              <a:gd name="connsiteY175" fmla="*/ 3743325 h 6934200"/>
              <a:gd name="connsiteX176" fmla="*/ 4991100 w 6219825"/>
              <a:gd name="connsiteY176" fmla="*/ 3762375 h 6934200"/>
              <a:gd name="connsiteX177" fmla="*/ 5076825 w 6219825"/>
              <a:gd name="connsiteY177" fmla="*/ 3790950 h 6934200"/>
              <a:gd name="connsiteX178" fmla="*/ 5105400 w 6219825"/>
              <a:gd name="connsiteY178" fmla="*/ 3800475 h 6934200"/>
              <a:gd name="connsiteX179" fmla="*/ 5200650 w 6219825"/>
              <a:gd name="connsiteY179" fmla="*/ 3838575 h 6934200"/>
              <a:gd name="connsiteX180" fmla="*/ 5257800 w 6219825"/>
              <a:gd name="connsiteY180" fmla="*/ 3886200 h 6934200"/>
              <a:gd name="connsiteX181" fmla="*/ 5295900 w 6219825"/>
              <a:gd name="connsiteY181" fmla="*/ 3943350 h 6934200"/>
              <a:gd name="connsiteX182" fmla="*/ 5334000 w 6219825"/>
              <a:gd name="connsiteY182" fmla="*/ 3981450 h 6934200"/>
              <a:gd name="connsiteX183" fmla="*/ 5343525 w 6219825"/>
              <a:gd name="connsiteY183" fmla="*/ 4010025 h 6934200"/>
              <a:gd name="connsiteX184" fmla="*/ 5410200 w 6219825"/>
              <a:gd name="connsiteY184" fmla="*/ 4067175 h 6934200"/>
              <a:gd name="connsiteX185" fmla="*/ 5438775 w 6219825"/>
              <a:gd name="connsiteY185" fmla="*/ 4076700 h 6934200"/>
              <a:gd name="connsiteX186" fmla="*/ 5495925 w 6219825"/>
              <a:gd name="connsiteY186" fmla="*/ 4133850 h 6934200"/>
              <a:gd name="connsiteX187" fmla="*/ 5562600 w 6219825"/>
              <a:gd name="connsiteY187" fmla="*/ 4171950 h 6934200"/>
              <a:gd name="connsiteX188" fmla="*/ 5591175 w 6219825"/>
              <a:gd name="connsiteY188" fmla="*/ 4229100 h 6934200"/>
              <a:gd name="connsiteX189" fmla="*/ 5600700 w 6219825"/>
              <a:gd name="connsiteY189" fmla="*/ 4257675 h 6934200"/>
              <a:gd name="connsiteX190" fmla="*/ 5619750 w 6219825"/>
              <a:gd name="connsiteY190" fmla="*/ 4295775 h 6934200"/>
              <a:gd name="connsiteX191" fmla="*/ 5629275 w 6219825"/>
              <a:gd name="connsiteY191" fmla="*/ 4333875 h 6934200"/>
              <a:gd name="connsiteX192" fmla="*/ 5648325 w 6219825"/>
              <a:gd name="connsiteY192" fmla="*/ 4362450 h 6934200"/>
              <a:gd name="connsiteX193" fmla="*/ 5657850 w 6219825"/>
              <a:gd name="connsiteY193" fmla="*/ 4391025 h 6934200"/>
              <a:gd name="connsiteX194" fmla="*/ 5695950 w 6219825"/>
              <a:gd name="connsiteY194" fmla="*/ 4448175 h 6934200"/>
              <a:gd name="connsiteX195" fmla="*/ 5705475 w 6219825"/>
              <a:gd name="connsiteY195" fmla="*/ 4495800 h 6934200"/>
              <a:gd name="connsiteX196" fmla="*/ 5734050 w 6219825"/>
              <a:gd name="connsiteY196" fmla="*/ 4524375 h 6934200"/>
              <a:gd name="connsiteX197" fmla="*/ 5753100 w 6219825"/>
              <a:gd name="connsiteY197" fmla="*/ 4562475 h 6934200"/>
              <a:gd name="connsiteX198" fmla="*/ 5772150 w 6219825"/>
              <a:gd name="connsiteY198" fmla="*/ 4619625 h 6934200"/>
              <a:gd name="connsiteX199" fmla="*/ 5781675 w 6219825"/>
              <a:gd name="connsiteY199" fmla="*/ 4648200 h 6934200"/>
              <a:gd name="connsiteX200" fmla="*/ 5791200 w 6219825"/>
              <a:gd name="connsiteY200" fmla="*/ 4676775 h 6934200"/>
              <a:gd name="connsiteX201" fmla="*/ 5810250 w 6219825"/>
              <a:gd name="connsiteY201" fmla="*/ 5029200 h 6934200"/>
              <a:gd name="connsiteX202" fmla="*/ 5819775 w 6219825"/>
              <a:gd name="connsiteY202" fmla="*/ 5095875 h 6934200"/>
              <a:gd name="connsiteX203" fmla="*/ 5829300 w 6219825"/>
              <a:gd name="connsiteY203" fmla="*/ 5229225 h 6934200"/>
              <a:gd name="connsiteX204" fmla="*/ 5848350 w 6219825"/>
              <a:gd name="connsiteY204" fmla="*/ 5353050 h 6934200"/>
              <a:gd name="connsiteX205" fmla="*/ 5867400 w 6219825"/>
              <a:gd name="connsiteY205" fmla="*/ 5448300 h 6934200"/>
              <a:gd name="connsiteX206" fmla="*/ 5886450 w 6219825"/>
              <a:gd name="connsiteY206" fmla="*/ 5686425 h 6934200"/>
              <a:gd name="connsiteX207" fmla="*/ 5895975 w 6219825"/>
              <a:gd name="connsiteY207" fmla="*/ 5772150 h 6934200"/>
              <a:gd name="connsiteX208" fmla="*/ 5905500 w 6219825"/>
              <a:gd name="connsiteY208" fmla="*/ 6600825 h 6934200"/>
              <a:gd name="connsiteX209" fmla="*/ 5934075 w 6219825"/>
              <a:gd name="connsiteY209" fmla="*/ 6686550 h 6934200"/>
              <a:gd name="connsiteX210" fmla="*/ 5962650 w 6219825"/>
              <a:gd name="connsiteY210" fmla="*/ 6781800 h 6934200"/>
              <a:gd name="connsiteX211" fmla="*/ 5972175 w 6219825"/>
              <a:gd name="connsiteY211" fmla="*/ 6810375 h 6934200"/>
              <a:gd name="connsiteX212" fmla="*/ 5981700 w 6219825"/>
              <a:gd name="connsiteY212" fmla="*/ 6838950 h 6934200"/>
              <a:gd name="connsiteX213" fmla="*/ 6000750 w 6219825"/>
              <a:gd name="connsiteY213" fmla="*/ 6867525 h 6934200"/>
              <a:gd name="connsiteX214" fmla="*/ 6048375 w 6219825"/>
              <a:gd name="connsiteY214" fmla="*/ 6934200 h 6934200"/>
              <a:gd name="connsiteX215" fmla="*/ 6153150 w 6219825"/>
              <a:gd name="connsiteY215" fmla="*/ 6924675 h 6934200"/>
              <a:gd name="connsiteX216" fmla="*/ 6172200 w 6219825"/>
              <a:gd name="connsiteY216" fmla="*/ 6886575 h 6934200"/>
              <a:gd name="connsiteX217" fmla="*/ 6191250 w 6219825"/>
              <a:gd name="connsiteY217" fmla="*/ 5934075 h 6934200"/>
              <a:gd name="connsiteX218" fmla="*/ 6219825 w 6219825"/>
              <a:gd name="connsiteY218" fmla="*/ 2743200 h 6934200"/>
              <a:gd name="connsiteX219" fmla="*/ 6210300 w 6219825"/>
              <a:gd name="connsiteY219" fmla="*/ 228600 h 6934200"/>
              <a:gd name="connsiteX220" fmla="*/ 6181725 w 6219825"/>
              <a:gd name="connsiteY220" fmla="*/ 104775 h 6934200"/>
              <a:gd name="connsiteX221" fmla="*/ 6172200 w 6219825"/>
              <a:gd name="connsiteY221" fmla="*/ 47625 h 6934200"/>
              <a:gd name="connsiteX222" fmla="*/ 6096000 w 6219825"/>
              <a:gd name="connsiteY22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590800 w 6219825"/>
              <a:gd name="connsiteY158" fmla="*/ 3486150 h 6934200"/>
              <a:gd name="connsiteX159" fmla="*/ 2628900 w 6219825"/>
              <a:gd name="connsiteY159" fmla="*/ 3467100 h 6934200"/>
              <a:gd name="connsiteX160" fmla="*/ 2762250 w 6219825"/>
              <a:gd name="connsiteY160" fmla="*/ 3448050 h 6934200"/>
              <a:gd name="connsiteX161" fmla="*/ 3209925 w 6219825"/>
              <a:gd name="connsiteY161" fmla="*/ 3457575 h 6934200"/>
              <a:gd name="connsiteX162" fmla="*/ 3267075 w 6219825"/>
              <a:gd name="connsiteY162" fmla="*/ 3467100 h 6934200"/>
              <a:gd name="connsiteX163" fmla="*/ 3419475 w 6219825"/>
              <a:gd name="connsiteY163" fmla="*/ 3486150 h 6934200"/>
              <a:gd name="connsiteX164" fmla="*/ 3514725 w 6219825"/>
              <a:gd name="connsiteY164" fmla="*/ 3514725 h 6934200"/>
              <a:gd name="connsiteX165" fmla="*/ 3581400 w 6219825"/>
              <a:gd name="connsiteY165" fmla="*/ 3533775 h 6934200"/>
              <a:gd name="connsiteX166" fmla="*/ 3676650 w 6219825"/>
              <a:gd name="connsiteY166" fmla="*/ 3562350 h 6934200"/>
              <a:gd name="connsiteX167" fmla="*/ 3714750 w 6219825"/>
              <a:gd name="connsiteY167" fmla="*/ 3571875 h 6934200"/>
              <a:gd name="connsiteX168" fmla="*/ 3876675 w 6219825"/>
              <a:gd name="connsiteY168" fmla="*/ 3581400 h 6934200"/>
              <a:gd name="connsiteX169" fmla="*/ 4038600 w 6219825"/>
              <a:gd name="connsiteY169" fmla="*/ 3600450 h 6934200"/>
              <a:gd name="connsiteX170" fmla="*/ 4391025 w 6219825"/>
              <a:gd name="connsiteY170" fmla="*/ 3609975 h 6934200"/>
              <a:gd name="connsiteX171" fmla="*/ 4533900 w 6219825"/>
              <a:gd name="connsiteY171" fmla="*/ 3657600 h 6934200"/>
              <a:gd name="connsiteX172" fmla="*/ 4572000 w 6219825"/>
              <a:gd name="connsiteY172" fmla="*/ 3676650 h 6934200"/>
              <a:gd name="connsiteX173" fmla="*/ 4657725 w 6219825"/>
              <a:gd name="connsiteY173" fmla="*/ 3714750 h 6934200"/>
              <a:gd name="connsiteX174" fmla="*/ 4762500 w 6219825"/>
              <a:gd name="connsiteY174" fmla="*/ 3743325 h 6934200"/>
              <a:gd name="connsiteX175" fmla="*/ 4991100 w 6219825"/>
              <a:gd name="connsiteY175" fmla="*/ 3762375 h 6934200"/>
              <a:gd name="connsiteX176" fmla="*/ 5076825 w 6219825"/>
              <a:gd name="connsiteY176" fmla="*/ 3790950 h 6934200"/>
              <a:gd name="connsiteX177" fmla="*/ 5105400 w 6219825"/>
              <a:gd name="connsiteY177" fmla="*/ 3800475 h 6934200"/>
              <a:gd name="connsiteX178" fmla="*/ 5200650 w 6219825"/>
              <a:gd name="connsiteY178" fmla="*/ 3838575 h 6934200"/>
              <a:gd name="connsiteX179" fmla="*/ 5257800 w 6219825"/>
              <a:gd name="connsiteY179" fmla="*/ 3886200 h 6934200"/>
              <a:gd name="connsiteX180" fmla="*/ 5295900 w 6219825"/>
              <a:gd name="connsiteY180" fmla="*/ 3943350 h 6934200"/>
              <a:gd name="connsiteX181" fmla="*/ 5334000 w 6219825"/>
              <a:gd name="connsiteY181" fmla="*/ 3981450 h 6934200"/>
              <a:gd name="connsiteX182" fmla="*/ 5343525 w 6219825"/>
              <a:gd name="connsiteY182" fmla="*/ 4010025 h 6934200"/>
              <a:gd name="connsiteX183" fmla="*/ 5410200 w 6219825"/>
              <a:gd name="connsiteY183" fmla="*/ 4067175 h 6934200"/>
              <a:gd name="connsiteX184" fmla="*/ 5438775 w 6219825"/>
              <a:gd name="connsiteY184" fmla="*/ 4076700 h 6934200"/>
              <a:gd name="connsiteX185" fmla="*/ 5495925 w 6219825"/>
              <a:gd name="connsiteY185" fmla="*/ 4133850 h 6934200"/>
              <a:gd name="connsiteX186" fmla="*/ 5562600 w 6219825"/>
              <a:gd name="connsiteY186" fmla="*/ 4171950 h 6934200"/>
              <a:gd name="connsiteX187" fmla="*/ 5591175 w 6219825"/>
              <a:gd name="connsiteY187" fmla="*/ 4229100 h 6934200"/>
              <a:gd name="connsiteX188" fmla="*/ 5600700 w 6219825"/>
              <a:gd name="connsiteY188" fmla="*/ 4257675 h 6934200"/>
              <a:gd name="connsiteX189" fmla="*/ 5619750 w 6219825"/>
              <a:gd name="connsiteY189" fmla="*/ 4295775 h 6934200"/>
              <a:gd name="connsiteX190" fmla="*/ 5629275 w 6219825"/>
              <a:gd name="connsiteY190" fmla="*/ 4333875 h 6934200"/>
              <a:gd name="connsiteX191" fmla="*/ 5648325 w 6219825"/>
              <a:gd name="connsiteY191" fmla="*/ 4362450 h 6934200"/>
              <a:gd name="connsiteX192" fmla="*/ 5657850 w 6219825"/>
              <a:gd name="connsiteY192" fmla="*/ 4391025 h 6934200"/>
              <a:gd name="connsiteX193" fmla="*/ 5695950 w 6219825"/>
              <a:gd name="connsiteY193" fmla="*/ 4448175 h 6934200"/>
              <a:gd name="connsiteX194" fmla="*/ 5705475 w 6219825"/>
              <a:gd name="connsiteY194" fmla="*/ 4495800 h 6934200"/>
              <a:gd name="connsiteX195" fmla="*/ 5734050 w 6219825"/>
              <a:gd name="connsiteY195" fmla="*/ 4524375 h 6934200"/>
              <a:gd name="connsiteX196" fmla="*/ 5753100 w 6219825"/>
              <a:gd name="connsiteY196" fmla="*/ 4562475 h 6934200"/>
              <a:gd name="connsiteX197" fmla="*/ 5772150 w 6219825"/>
              <a:gd name="connsiteY197" fmla="*/ 4619625 h 6934200"/>
              <a:gd name="connsiteX198" fmla="*/ 5781675 w 6219825"/>
              <a:gd name="connsiteY198" fmla="*/ 4648200 h 6934200"/>
              <a:gd name="connsiteX199" fmla="*/ 5791200 w 6219825"/>
              <a:gd name="connsiteY199" fmla="*/ 4676775 h 6934200"/>
              <a:gd name="connsiteX200" fmla="*/ 5810250 w 6219825"/>
              <a:gd name="connsiteY200" fmla="*/ 5029200 h 6934200"/>
              <a:gd name="connsiteX201" fmla="*/ 5819775 w 6219825"/>
              <a:gd name="connsiteY201" fmla="*/ 5095875 h 6934200"/>
              <a:gd name="connsiteX202" fmla="*/ 5829300 w 6219825"/>
              <a:gd name="connsiteY202" fmla="*/ 5229225 h 6934200"/>
              <a:gd name="connsiteX203" fmla="*/ 5848350 w 6219825"/>
              <a:gd name="connsiteY203" fmla="*/ 5353050 h 6934200"/>
              <a:gd name="connsiteX204" fmla="*/ 5867400 w 6219825"/>
              <a:gd name="connsiteY204" fmla="*/ 5448300 h 6934200"/>
              <a:gd name="connsiteX205" fmla="*/ 5886450 w 6219825"/>
              <a:gd name="connsiteY205" fmla="*/ 5686425 h 6934200"/>
              <a:gd name="connsiteX206" fmla="*/ 5895975 w 6219825"/>
              <a:gd name="connsiteY206" fmla="*/ 5772150 h 6934200"/>
              <a:gd name="connsiteX207" fmla="*/ 5905500 w 6219825"/>
              <a:gd name="connsiteY207" fmla="*/ 6600825 h 6934200"/>
              <a:gd name="connsiteX208" fmla="*/ 5934075 w 6219825"/>
              <a:gd name="connsiteY208" fmla="*/ 6686550 h 6934200"/>
              <a:gd name="connsiteX209" fmla="*/ 5962650 w 6219825"/>
              <a:gd name="connsiteY209" fmla="*/ 6781800 h 6934200"/>
              <a:gd name="connsiteX210" fmla="*/ 5972175 w 6219825"/>
              <a:gd name="connsiteY210" fmla="*/ 6810375 h 6934200"/>
              <a:gd name="connsiteX211" fmla="*/ 5981700 w 6219825"/>
              <a:gd name="connsiteY211" fmla="*/ 6838950 h 6934200"/>
              <a:gd name="connsiteX212" fmla="*/ 6000750 w 6219825"/>
              <a:gd name="connsiteY212" fmla="*/ 6867525 h 6934200"/>
              <a:gd name="connsiteX213" fmla="*/ 6048375 w 6219825"/>
              <a:gd name="connsiteY213" fmla="*/ 6934200 h 6934200"/>
              <a:gd name="connsiteX214" fmla="*/ 6153150 w 6219825"/>
              <a:gd name="connsiteY214" fmla="*/ 6924675 h 6934200"/>
              <a:gd name="connsiteX215" fmla="*/ 6172200 w 6219825"/>
              <a:gd name="connsiteY215" fmla="*/ 6886575 h 6934200"/>
              <a:gd name="connsiteX216" fmla="*/ 6191250 w 6219825"/>
              <a:gd name="connsiteY216" fmla="*/ 5934075 h 6934200"/>
              <a:gd name="connsiteX217" fmla="*/ 6219825 w 6219825"/>
              <a:gd name="connsiteY217" fmla="*/ 2743200 h 6934200"/>
              <a:gd name="connsiteX218" fmla="*/ 6210300 w 6219825"/>
              <a:gd name="connsiteY218" fmla="*/ 228600 h 6934200"/>
              <a:gd name="connsiteX219" fmla="*/ 6181725 w 6219825"/>
              <a:gd name="connsiteY219" fmla="*/ 104775 h 6934200"/>
              <a:gd name="connsiteX220" fmla="*/ 6172200 w 6219825"/>
              <a:gd name="connsiteY220" fmla="*/ 47625 h 6934200"/>
              <a:gd name="connsiteX221" fmla="*/ 6096000 w 6219825"/>
              <a:gd name="connsiteY22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581400 w 6219825"/>
              <a:gd name="connsiteY164" fmla="*/ 3533775 h 6934200"/>
              <a:gd name="connsiteX165" fmla="*/ 3676650 w 6219825"/>
              <a:gd name="connsiteY165" fmla="*/ 3562350 h 6934200"/>
              <a:gd name="connsiteX166" fmla="*/ 3714750 w 6219825"/>
              <a:gd name="connsiteY166" fmla="*/ 3571875 h 6934200"/>
              <a:gd name="connsiteX167" fmla="*/ 3876675 w 6219825"/>
              <a:gd name="connsiteY167" fmla="*/ 3581400 h 6934200"/>
              <a:gd name="connsiteX168" fmla="*/ 4038600 w 6219825"/>
              <a:gd name="connsiteY168" fmla="*/ 3600450 h 6934200"/>
              <a:gd name="connsiteX169" fmla="*/ 4391025 w 6219825"/>
              <a:gd name="connsiteY169" fmla="*/ 3609975 h 6934200"/>
              <a:gd name="connsiteX170" fmla="*/ 4533900 w 6219825"/>
              <a:gd name="connsiteY170" fmla="*/ 3657600 h 6934200"/>
              <a:gd name="connsiteX171" fmla="*/ 4572000 w 6219825"/>
              <a:gd name="connsiteY171" fmla="*/ 3676650 h 6934200"/>
              <a:gd name="connsiteX172" fmla="*/ 4657725 w 6219825"/>
              <a:gd name="connsiteY172" fmla="*/ 3714750 h 6934200"/>
              <a:gd name="connsiteX173" fmla="*/ 4762500 w 6219825"/>
              <a:gd name="connsiteY173" fmla="*/ 3743325 h 6934200"/>
              <a:gd name="connsiteX174" fmla="*/ 4991100 w 6219825"/>
              <a:gd name="connsiteY174" fmla="*/ 3762375 h 6934200"/>
              <a:gd name="connsiteX175" fmla="*/ 5076825 w 6219825"/>
              <a:gd name="connsiteY175" fmla="*/ 3790950 h 6934200"/>
              <a:gd name="connsiteX176" fmla="*/ 5105400 w 6219825"/>
              <a:gd name="connsiteY176" fmla="*/ 3800475 h 6934200"/>
              <a:gd name="connsiteX177" fmla="*/ 5200650 w 6219825"/>
              <a:gd name="connsiteY177" fmla="*/ 3838575 h 6934200"/>
              <a:gd name="connsiteX178" fmla="*/ 5257800 w 6219825"/>
              <a:gd name="connsiteY178" fmla="*/ 3886200 h 6934200"/>
              <a:gd name="connsiteX179" fmla="*/ 5295900 w 6219825"/>
              <a:gd name="connsiteY179" fmla="*/ 3943350 h 6934200"/>
              <a:gd name="connsiteX180" fmla="*/ 5334000 w 6219825"/>
              <a:gd name="connsiteY180" fmla="*/ 3981450 h 6934200"/>
              <a:gd name="connsiteX181" fmla="*/ 5343525 w 6219825"/>
              <a:gd name="connsiteY181" fmla="*/ 4010025 h 6934200"/>
              <a:gd name="connsiteX182" fmla="*/ 5410200 w 6219825"/>
              <a:gd name="connsiteY182" fmla="*/ 4067175 h 6934200"/>
              <a:gd name="connsiteX183" fmla="*/ 5438775 w 6219825"/>
              <a:gd name="connsiteY183" fmla="*/ 4076700 h 6934200"/>
              <a:gd name="connsiteX184" fmla="*/ 5495925 w 6219825"/>
              <a:gd name="connsiteY184" fmla="*/ 4133850 h 6934200"/>
              <a:gd name="connsiteX185" fmla="*/ 5562600 w 6219825"/>
              <a:gd name="connsiteY185" fmla="*/ 4171950 h 6934200"/>
              <a:gd name="connsiteX186" fmla="*/ 5591175 w 6219825"/>
              <a:gd name="connsiteY186" fmla="*/ 4229100 h 6934200"/>
              <a:gd name="connsiteX187" fmla="*/ 5600700 w 6219825"/>
              <a:gd name="connsiteY187" fmla="*/ 4257675 h 6934200"/>
              <a:gd name="connsiteX188" fmla="*/ 5619750 w 6219825"/>
              <a:gd name="connsiteY188" fmla="*/ 4295775 h 6934200"/>
              <a:gd name="connsiteX189" fmla="*/ 5629275 w 6219825"/>
              <a:gd name="connsiteY189" fmla="*/ 4333875 h 6934200"/>
              <a:gd name="connsiteX190" fmla="*/ 5648325 w 6219825"/>
              <a:gd name="connsiteY190" fmla="*/ 4362450 h 6934200"/>
              <a:gd name="connsiteX191" fmla="*/ 5657850 w 6219825"/>
              <a:gd name="connsiteY191" fmla="*/ 4391025 h 6934200"/>
              <a:gd name="connsiteX192" fmla="*/ 5695950 w 6219825"/>
              <a:gd name="connsiteY192" fmla="*/ 4448175 h 6934200"/>
              <a:gd name="connsiteX193" fmla="*/ 5705475 w 6219825"/>
              <a:gd name="connsiteY193" fmla="*/ 4495800 h 6934200"/>
              <a:gd name="connsiteX194" fmla="*/ 5734050 w 6219825"/>
              <a:gd name="connsiteY194" fmla="*/ 4524375 h 6934200"/>
              <a:gd name="connsiteX195" fmla="*/ 5753100 w 6219825"/>
              <a:gd name="connsiteY195" fmla="*/ 4562475 h 6934200"/>
              <a:gd name="connsiteX196" fmla="*/ 5772150 w 6219825"/>
              <a:gd name="connsiteY196" fmla="*/ 4619625 h 6934200"/>
              <a:gd name="connsiteX197" fmla="*/ 5781675 w 6219825"/>
              <a:gd name="connsiteY197" fmla="*/ 4648200 h 6934200"/>
              <a:gd name="connsiteX198" fmla="*/ 5791200 w 6219825"/>
              <a:gd name="connsiteY198" fmla="*/ 4676775 h 6934200"/>
              <a:gd name="connsiteX199" fmla="*/ 5810250 w 6219825"/>
              <a:gd name="connsiteY199" fmla="*/ 5029200 h 6934200"/>
              <a:gd name="connsiteX200" fmla="*/ 5819775 w 6219825"/>
              <a:gd name="connsiteY200" fmla="*/ 5095875 h 6934200"/>
              <a:gd name="connsiteX201" fmla="*/ 5829300 w 6219825"/>
              <a:gd name="connsiteY201" fmla="*/ 5229225 h 6934200"/>
              <a:gd name="connsiteX202" fmla="*/ 5848350 w 6219825"/>
              <a:gd name="connsiteY202" fmla="*/ 5353050 h 6934200"/>
              <a:gd name="connsiteX203" fmla="*/ 5867400 w 6219825"/>
              <a:gd name="connsiteY203" fmla="*/ 5448300 h 6934200"/>
              <a:gd name="connsiteX204" fmla="*/ 5886450 w 6219825"/>
              <a:gd name="connsiteY204" fmla="*/ 5686425 h 6934200"/>
              <a:gd name="connsiteX205" fmla="*/ 5895975 w 6219825"/>
              <a:gd name="connsiteY205" fmla="*/ 5772150 h 6934200"/>
              <a:gd name="connsiteX206" fmla="*/ 5905500 w 6219825"/>
              <a:gd name="connsiteY206" fmla="*/ 6600825 h 6934200"/>
              <a:gd name="connsiteX207" fmla="*/ 5934075 w 6219825"/>
              <a:gd name="connsiteY207" fmla="*/ 6686550 h 6934200"/>
              <a:gd name="connsiteX208" fmla="*/ 5962650 w 6219825"/>
              <a:gd name="connsiteY208" fmla="*/ 6781800 h 6934200"/>
              <a:gd name="connsiteX209" fmla="*/ 5972175 w 6219825"/>
              <a:gd name="connsiteY209" fmla="*/ 6810375 h 6934200"/>
              <a:gd name="connsiteX210" fmla="*/ 5981700 w 6219825"/>
              <a:gd name="connsiteY210" fmla="*/ 6838950 h 6934200"/>
              <a:gd name="connsiteX211" fmla="*/ 6000750 w 6219825"/>
              <a:gd name="connsiteY211" fmla="*/ 6867525 h 6934200"/>
              <a:gd name="connsiteX212" fmla="*/ 6048375 w 6219825"/>
              <a:gd name="connsiteY212" fmla="*/ 6934200 h 6934200"/>
              <a:gd name="connsiteX213" fmla="*/ 6153150 w 6219825"/>
              <a:gd name="connsiteY213" fmla="*/ 6924675 h 6934200"/>
              <a:gd name="connsiteX214" fmla="*/ 6172200 w 6219825"/>
              <a:gd name="connsiteY214" fmla="*/ 6886575 h 6934200"/>
              <a:gd name="connsiteX215" fmla="*/ 6191250 w 6219825"/>
              <a:gd name="connsiteY215" fmla="*/ 5934075 h 6934200"/>
              <a:gd name="connsiteX216" fmla="*/ 6219825 w 6219825"/>
              <a:gd name="connsiteY216" fmla="*/ 2743200 h 6934200"/>
              <a:gd name="connsiteX217" fmla="*/ 6210300 w 6219825"/>
              <a:gd name="connsiteY217" fmla="*/ 228600 h 6934200"/>
              <a:gd name="connsiteX218" fmla="*/ 6181725 w 6219825"/>
              <a:gd name="connsiteY218" fmla="*/ 104775 h 6934200"/>
              <a:gd name="connsiteX219" fmla="*/ 6172200 w 6219825"/>
              <a:gd name="connsiteY219" fmla="*/ 47625 h 6934200"/>
              <a:gd name="connsiteX220" fmla="*/ 6096000 w 6219825"/>
              <a:gd name="connsiteY22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714750 w 6219825"/>
              <a:gd name="connsiteY165" fmla="*/ 3571875 h 6934200"/>
              <a:gd name="connsiteX166" fmla="*/ 3876675 w 6219825"/>
              <a:gd name="connsiteY166" fmla="*/ 3581400 h 6934200"/>
              <a:gd name="connsiteX167" fmla="*/ 4038600 w 6219825"/>
              <a:gd name="connsiteY167" fmla="*/ 3600450 h 6934200"/>
              <a:gd name="connsiteX168" fmla="*/ 4391025 w 6219825"/>
              <a:gd name="connsiteY168" fmla="*/ 3609975 h 6934200"/>
              <a:gd name="connsiteX169" fmla="*/ 4533900 w 6219825"/>
              <a:gd name="connsiteY169" fmla="*/ 3657600 h 6934200"/>
              <a:gd name="connsiteX170" fmla="*/ 4572000 w 6219825"/>
              <a:gd name="connsiteY170" fmla="*/ 3676650 h 6934200"/>
              <a:gd name="connsiteX171" fmla="*/ 4657725 w 6219825"/>
              <a:gd name="connsiteY171" fmla="*/ 3714750 h 6934200"/>
              <a:gd name="connsiteX172" fmla="*/ 4762500 w 6219825"/>
              <a:gd name="connsiteY172" fmla="*/ 3743325 h 6934200"/>
              <a:gd name="connsiteX173" fmla="*/ 4991100 w 6219825"/>
              <a:gd name="connsiteY173" fmla="*/ 3762375 h 6934200"/>
              <a:gd name="connsiteX174" fmla="*/ 5076825 w 6219825"/>
              <a:gd name="connsiteY174" fmla="*/ 3790950 h 6934200"/>
              <a:gd name="connsiteX175" fmla="*/ 5105400 w 6219825"/>
              <a:gd name="connsiteY175" fmla="*/ 3800475 h 6934200"/>
              <a:gd name="connsiteX176" fmla="*/ 5200650 w 6219825"/>
              <a:gd name="connsiteY176" fmla="*/ 3838575 h 6934200"/>
              <a:gd name="connsiteX177" fmla="*/ 5257800 w 6219825"/>
              <a:gd name="connsiteY177" fmla="*/ 3886200 h 6934200"/>
              <a:gd name="connsiteX178" fmla="*/ 5295900 w 6219825"/>
              <a:gd name="connsiteY178" fmla="*/ 3943350 h 6934200"/>
              <a:gd name="connsiteX179" fmla="*/ 5334000 w 6219825"/>
              <a:gd name="connsiteY179" fmla="*/ 3981450 h 6934200"/>
              <a:gd name="connsiteX180" fmla="*/ 5343525 w 6219825"/>
              <a:gd name="connsiteY180" fmla="*/ 4010025 h 6934200"/>
              <a:gd name="connsiteX181" fmla="*/ 5410200 w 6219825"/>
              <a:gd name="connsiteY181" fmla="*/ 4067175 h 6934200"/>
              <a:gd name="connsiteX182" fmla="*/ 5438775 w 6219825"/>
              <a:gd name="connsiteY182" fmla="*/ 4076700 h 6934200"/>
              <a:gd name="connsiteX183" fmla="*/ 5495925 w 6219825"/>
              <a:gd name="connsiteY183" fmla="*/ 4133850 h 6934200"/>
              <a:gd name="connsiteX184" fmla="*/ 5562600 w 6219825"/>
              <a:gd name="connsiteY184" fmla="*/ 4171950 h 6934200"/>
              <a:gd name="connsiteX185" fmla="*/ 5591175 w 6219825"/>
              <a:gd name="connsiteY185" fmla="*/ 4229100 h 6934200"/>
              <a:gd name="connsiteX186" fmla="*/ 5600700 w 6219825"/>
              <a:gd name="connsiteY186" fmla="*/ 4257675 h 6934200"/>
              <a:gd name="connsiteX187" fmla="*/ 5619750 w 6219825"/>
              <a:gd name="connsiteY187" fmla="*/ 4295775 h 6934200"/>
              <a:gd name="connsiteX188" fmla="*/ 5629275 w 6219825"/>
              <a:gd name="connsiteY188" fmla="*/ 4333875 h 6934200"/>
              <a:gd name="connsiteX189" fmla="*/ 5648325 w 6219825"/>
              <a:gd name="connsiteY189" fmla="*/ 4362450 h 6934200"/>
              <a:gd name="connsiteX190" fmla="*/ 5657850 w 6219825"/>
              <a:gd name="connsiteY190" fmla="*/ 4391025 h 6934200"/>
              <a:gd name="connsiteX191" fmla="*/ 5695950 w 6219825"/>
              <a:gd name="connsiteY191" fmla="*/ 4448175 h 6934200"/>
              <a:gd name="connsiteX192" fmla="*/ 5705475 w 6219825"/>
              <a:gd name="connsiteY192" fmla="*/ 4495800 h 6934200"/>
              <a:gd name="connsiteX193" fmla="*/ 5734050 w 6219825"/>
              <a:gd name="connsiteY193" fmla="*/ 4524375 h 6934200"/>
              <a:gd name="connsiteX194" fmla="*/ 5753100 w 6219825"/>
              <a:gd name="connsiteY194" fmla="*/ 4562475 h 6934200"/>
              <a:gd name="connsiteX195" fmla="*/ 5772150 w 6219825"/>
              <a:gd name="connsiteY195" fmla="*/ 4619625 h 6934200"/>
              <a:gd name="connsiteX196" fmla="*/ 5781675 w 6219825"/>
              <a:gd name="connsiteY196" fmla="*/ 4648200 h 6934200"/>
              <a:gd name="connsiteX197" fmla="*/ 5791200 w 6219825"/>
              <a:gd name="connsiteY197" fmla="*/ 4676775 h 6934200"/>
              <a:gd name="connsiteX198" fmla="*/ 5810250 w 6219825"/>
              <a:gd name="connsiteY198" fmla="*/ 5029200 h 6934200"/>
              <a:gd name="connsiteX199" fmla="*/ 5819775 w 6219825"/>
              <a:gd name="connsiteY199" fmla="*/ 5095875 h 6934200"/>
              <a:gd name="connsiteX200" fmla="*/ 5829300 w 6219825"/>
              <a:gd name="connsiteY200" fmla="*/ 5229225 h 6934200"/>
              <a:gd name="connsiteX201" fmla="*/ 5848350 w 6219825"/>
              <a:gd name="connsiteY201" fmla="*/ 5353050 h 6934200"/>
              <a:gd name="connsiteX202" fmla="*/ 5867400 w 6219825"/>
              <a:gd name="connsiteY202" fmla="*/ 5448300 h 6934200"/>
              <a:gd name="connsiteX203" fmla="*/ 5886450 w 6219825"/>
              <a:gd name="connsiteY203" fmla="*/ 5686425 h 6934200"/>
              <a:gd name="connsiteX204" fmla="*/ 5895975 w 6219825"/>
              <a:gd name="connsiteY204" fmla="*/ 5772150 h 6934200"/>
              <a:gd name="connsiteX205" fmla="*/ 5905500 w 6219825"/>
              <a:gd name="connsiteY205" fmla="*/ 6600825 h 6934200"/>
              <a:gd name="connsiteX206" fmla="*/ 5934075 w 6219825"/>
              <a:gd name="connsiteY206" fmla="*/ 6686550 h 6934200"/>
              <a:gd name="connsiteX207" fmla="*/ 5962650 w 6219825"/>
              <a:gd name="connsiteY207" fmla="*/ 6781800 h 6934200"/>
              <a:gd name="connsiteX208" fmla="*/ 5972175 w 6219825"/>
              <a:gd name="connsiteY208" fmla="*/ 6810375 h 6934200"/>
              <a:gd name="connsiteX209" fmla="*/ 5981700 w 6219825"/>
              <a:gd name="connsiteY209" fmla="*/ 6838950 h 6934200"/>
              <a:gd name="connsiteX210" fmla="*/ 6000750 w 6219825"/>
              <a:gd name="connsiteY210" fmla="*/ 6867525 h 6934200"/>
              <a:gd name="connsiteX211" fmla="*/ 6048375 w 6219825"/>
              <a:gd name="connsiteY211" fmla="*/ 6934200 h 6934200"/>
              <a:gd name="connsiteX212" fmla="*/ 6153150 w 6219825"/>
              <a:gd name="connsiteY212" fmla="*/ 6924675 h 6934200"/>
              <a:gd name="connsiteX213" fmla="*/ 6172200 w 6219825"/>
              <a:gd name="connsiteY213" fmla="*/ 6886575 h 6934200"/>
              <a:gd name="connsiteX214" fmla="*/ 6191250 w 6219825"/>
              <a:gd name="connsiteY214" fmla="*/ 5934075 h 6934200"/>
              <a:gd name="connsiteX215" fmla="*/ 6219825 w 6219825"/>
              <a:gd name="connsiteY215" fmla="*/ 2743200 h 6934200"/>
              <a:gd name="connsiteX216" fmla="*/ 6210300 w 6219825"/>
              <a:gd name="connsiteY216" fmla="*/ 228600 h 6934200"/>
              <a:gd name="connsiteX217" fmla="*/ 6181725 w 6219825"/>
              <a:gd name="connsiteY217" fmla="*/ 104775 h 6934200"/>
              <a:gd name="connsiteX218" fmla="*/ 6172200 w 6219825"/>
              <a:gd name="connsiteY218" fmla="*/ 47625 h 6934200"/>
              <a:gd name="connsiteX219" fmla="*/ 6096000 w 6219825"/>
              <a:gd name="connsiteY21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572000 w 6219825"/>
              <a:gd name="connsiteY169" fmla="*/ 3676650 h 6934200"/>
              <a:gd name="connsiteX170" fmla="*/ 4657725 w 6219825"/>
              <a:gd name="connsiteY170" fmla="*/ 3714750 h 6934200"/>
              <a:gd name="connsiteX171" fmla="*/ 4762500 w 6219825"/>
              <a:gd name="connsiteY171" fmla="*/ 3743325 h 6934200"/>
              <a:gd name="connsiteX172" fmla="*/ 4991100 w 6219825"/>
              <a:gd name="connsiteY172" fmla="*/ 3762375 h 6934200"/>
              <a:gd name="connsiteX173" fmla="*/ 5076825 w 6219825"/>
              <a:gd name="connsiteY173" fmla="*/ 3790950 h 6934200"/>
              <a:gd name="connsiteX174" fmla="*/ 5105400 w 6219825"/>
              <a:gd name="connsiteY174" fmla="*/ 3800475 h 6934200"/>
              <a:gd name="connsiteX175" fmla="*/ 5200650 w 6219825"/>
              <a:gd name="connsiteY175" fmla="*/ 3838575 h 6934200"/>
              <a:gd name="connsiteX176" fmla="*/ 5257800 w 6219825"/>
              <a:gd name="connsiteY176" fmla="*/ 3886200 h 6934200"/>
              <a:gd name="connsiteX177" fmla="*/ 5295900 w 6219825"/>
              <a:gd name="connsiteY177" fmla="*/ 3943350 h 6934200"/>
              <a:gd name="connsiteX178" fmla="*/ 5334000 w 6219825"/>
              <a:gd name="connsiteY178" fmla="*/ 3981450 h 6934200"/>
              <a:gd name="connsiteX179" fmla="*/ 5343525 w 6219825"/>
              <a:gd name="connsiteY179" fmla="*/ 4010025 h 6934200"/>
              <a:gd name="connsiteX180" fmla="*/ 5410200 w 6219825"/>
              <a:gd name="connsiteY180" fmla="*/ 4067175 h 6934200"/>
              <a:gd name="connsiteX181" fmla="*/ 5438775 w 6219825"/>
              <a:gd name="connsiteY181" fmla="*/ 4076700 h 6934200"/>
              <a:gd name="connsiteX182" fmla="*/ 5495925 w 6219825"/>
              <a:gd name="connsiteY182" fmla="*/ 4133850 h 6934200"/>
              <a:gd name="connsiteX183" fmla="*/ 5562600 w 6219825"/>
              <a:gd name="connsiteY183" fmla="*/ 4171950 h 6934200"/>
              <a:gd name="connsiteX184" fmla="*/ 5591175 w 6219825"/>
              <a:gd name="connsiteY184" fmla="*/ 4229100 h 6934200"/>
              <a:gd name="connsiteX185" fmla="*/ 5600700 w 6219825"/>
              <a:gd name="connsiteY185" fmla="*/ 4257675 h 6934200"/>
              <a:gd name="connsiteX186" fmla="*/ 5619750 w 6219825"/>
              <a:gd name="connsiteY186" fmla="*/ 4295775 h 6934200"/>
              <a:gd name="connsiteX187" fmla="*/ 5629275 w 6219825"/>
              <a:gd name="connsiteY187" fmla="*/ 4333875 h 6934200"/>
              <a:gd name="connsiteX188" fmla="*/ 5648325 w 6219825"/>
              <a:gd name="connsiteY188" fmla="*/ 4362450 h 6934200"/>
              <a:gd name="connsiteX189" fmla="*/ 5657850 w 6219825"/>
              <a:gd name="connsiteY189" fmla="*/ 4391025 h 6934200"/>
              <a:gd name="connsiteX190" fmla="*/ 5695950 w 6219825"/>
              <a:gd name="connsiteY190" fmla="*/ 4448175 h 6934200"/>
              <a:gd name="connsiteX191" fmla="*/ 5705475 w 6219825"/>
              <a:gd name="connsiteY191" fmla="*/ 4495800 h 6934200"/>
              <a:gd name="connsiteX192" fmla="*/ 5734050 w 6219825"/>
              <a:gd name="connsiteY192" fmla="*/ 4524375 h 6934200"/>
              <a:gd name="connsiteX193" fmla="*/ 5753100 w 6219825"/>
              <a:gd name="connsiteY193" fmla="*/ 4562475 h 6934200"/>
              <a:gd name="connsiteX194" fmla="*/ 5772150 w 6219825"/>
              <a:gd name="connsiteY194" fmla="*/ 4619625 h 6934200"/>
              <a:gd name="connsiteX195" fmla="*/ 5781675 w 6219825"/>
              <a:gd name="connsiteY195" fmla="*/ 4648200 h 6934200"/>
              <a:gd name="connsiteX196" fmla="*/ 5791200 w 6219825"/>
              <a:gd name="connsiteY196" fmla="*/ 4676775 h 6934200"/>
              <a:gd name="connsiteX197" fmla="*/ 5810250 w 6219825"/>
              <a:gd name="connsiteY197" fmla="*/ 5029200 h 6934200"/>
              <a:gd name="connsiteX198" fmla="*/ 5819775 w 6219825"/>
              <a:gd name="connsiteY198" fmla="*/ 5095875 h 6934200"/>
              <a:gd name="connsiteX199" fmla="*/ 5829300 w 6219825"/>
              <a:gd name="connsiteY199" fmla="*/ 5229225 h 6934200"/>
              <a:gd name="connsiteX200" fmla="*/ 5848350 w 6219825"/>
              <a:gd name="connsiteY200" fmla="*/ 5353050 h 6934200"/>
              <a:gd name="connsiteX201" fmla="*/ 5867400 w 6219825"/>
              <a:gd name="connsiteY201" fmla="*/ 5448300 h 6934200"/>
              <a:gd name="connsiteX202" fmla="*/ 5886450 w 6219825"/>
              <a:gd name="connsiteY202" fmla="*/ 5686425 h 6934200"/>
              <a:gd name="connsiteX203" fmla="*/ 5895975 w 6219825"/>
              <a:gd name="connsiteY203" fmla="*/ 5772150 h 6934200"/>
              <a:gd name="connsiteX204" fmla="*/ 5905500 w 6219825"/>
              <a:gd name="connsiteY204" fmla="*/ 6600825 h 6934200"/>
              <a:gd name="connsiteX205" fmla="*/ 5934075 w 6219825"/>
              <a:gd name="connsiteY205" fmla="*/ 6686550 h 6934200"/>
              <a:gd name="connsiteX206" fmla="*/ 5962650 w 6219825"/>
              <a:gd name="connsiteY206" fmla="*/ 6781800 h 6934200"/>
              <a:gd name="connsiteX207" fmla="*/ 5972175 w 6219825"/>
              <a:gd name="connsiteY207" fmla="*/ 6810375 h 6934200"/>
              <a:gd name="connsiteX208" fmla="*/ 5981700 w 6219825"/>
              <a:gd name="connsiteY208" fmla="*/ 6838950 h 6934200"/>
              <a:gd name="connsiteX209" fmla="*/ 6000750 w 6219825"/>
              <a:gd name="connsiteY209" fmla="*/ 6867525 h 6934200"/>
              <a:gd name="connsiteX210" fmla="*/ 6048375 w 6219825"/>
              <a:gd name="connsiteY210" fmla="*/ 6934200 h 6934200"/>
              <a:gd name="connsiteX211" fmla="*/ 6153150 w 6219825"/>
              <a:gd name="connsiteY211" fmla="*/ 6924675 h 6934200"/>
              <a:gd name="connsiteX212" fmla="*/ 6172200 w 6219825"/>
              <a:gd name="connsiteY212" fmla="*/ 6886575 h 6934200"/>
              <a:gd name="connsiteX213" fmla="*/ 6191250 w 6219825"/>
              <a:gd name="connsiteY213" fmla="*/ 5934075 h 6934200"/>
              <a:gd name="connsiteX214" fmla="*/ 6219825 w 6219825"/>
              <a:gd name="connsiteY214" fmla="*/ 2743200 h 6934200"/>
              <a:gd name="connsiteX215" fmla="*/ 6210300 w 6219825"/>
              <a:gd name="connsiteY215" fmla="*/ 228600 h 6934200"/>
              <a:gd name="connsiteX216" fmla="*/ 6181725 w 6219825"/>
              <a:gd name="connsiteY216" fmla="*/ 104775 h 6934200"/>
              <a:gd name="connsiteX217" fmla="*/ 6172200 w 6219825"/>
              <a:gd name="connsiteY217" fmla="*/ 47625 h 6934200"/>
              <a:gd name="connsiteX218" fmla="*/ 6096000 w 6219825"/>
              <a:gd name="connsiteY21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105400 w 6219825"/>
              <a:gd name="connsiteY173" fmla="*/ 3800475 h 6934200"/>
              <a:gd name="connsiteX174" fmla="*/ 5200650 w 6219825"/>
              <a:gd name="connsiteY174" fmla="*/ 3838575 h 6934200"/>
              <a:gd name="connsiteX175" fmla="*/ 5257800 w 6219825"/>
              <a:gd name="connsiteY175" fmla="*/ 3886200 h 6934200"/>
              <a:gd name="connsiteX176" fmla="*/ 5295900 w 6219825"/>
              <a:gd name="connsiteY176" fmla="*/ 3943350 h 6934200"/>
              <a:gd name="connsiteX177" fmla="*/ 5334000 w 6219825"/>
              <a:gd name="connsiteY177" fmla="*/ 3981450 h 6934200"/>
              <a:gd name="connsiteX178" fmla="*/ 5343525 w 6219825"/>
              <a:gd name="connsiteY178" fmla="*/ 4010025 h 6934200"/>
              <a:gd name="connsiteX179" fmla="*/ 5410200 w 6219825"/>
              <a:gd name="connsiteY179" fmla="*/ 4067175 h 6934200"/>
              <a:gd name="connsiteX180" fmla="*/ 5438775 w 6219825"/>
              <a:gd name="connsiteY180" fmla="*/ 4076700 h 6934200"/>
              <a:gd name="connsiteX181" fmla="*/ 5495925 w 6219825"/>
              <a:gd name="connsiteY181" fmla="*/ 4133850 h 6934200"/>
              <a:gd name="connsiteX182" fmla="*/ 5562600 w 6219825"/>
              <a:gd name="connsiteY182" fmla="*/ 4171950 h 6934200"/>
              <a:gd name="connsiteX183" fmla="*/ 5591175 w 6219825"/>
              <a:gd name="connsiteY183" fmla="*/ 4229100 h 6934200"/>
              <a:gd name="connsiteX184" fmla="*/ 5600700 w 6219825"/>
              <a:gd name="connsiteY184" fmla="*/ 4257675 h 6934200"/>
              <a:gd name="connsiteX185" fmla="*/ 5619750 w 6219825"/>
              <a:gd name="connsiteY185" fmla="*/ 4295775 h 6934200"/>
              <a:gd name="connsiteX186" fmla="*/ 5629275 w 6219825"/>
              <a:gd name="connsiteY186" fmla="*/ 4333875 h 6934200"/>
              <a:gd name="connsiteX187" fmla="*/ 5648325 w 6219825"/>
              <a:gd name="connsiteY187" fmla="*/ 4362450 h 6934200"/>
              <a:gd name="connsiteX188" fmla="*/ 5657850 w 6219825"/>
              <a:gd name="connsiteY188" fmla="*/ 4391025 h 6934200"/>
              <a:gd name="connsiteX189" fmla="*/ 5695950 w 6219825"/>
              <a:gd name="connsiteY189" fmla="*/ 4448175 h 6934200"/>
              <a:gd name="connsiteX190" fmla="*/ 5705475 w 6219825"/>
              <a:gd name="connsiteY190" fmla="*/ 4495800 h 6934200"/>
              <a:gd name="connsiteX191" fmla="*/ 5734050 w 6219825"/>
              <a:gd name="connsiteY191" fmla="*/ 4524375 h 6934200"/>
              <a:gd name="connsiteX192" fmla="*/ 5753100 w 6219825"/>
              <a:gd name="connsiteY192" fmla="*/ 4562475 h 6934200"/>
              <a:gd name="connsiteX193" fmla="*/ 5772150 w 6219825"/>
              <a:gd name="connsiteY193" fmla="*/ 4619625 h 6934200"/>
              <a:gd name="connsiteX194" fmla="*/ 5781675 w 6219825"/>
              <a:gd name="connsiteY194" fmla="*/ 4648200 h 6934200"/>
              <a:gd name="connsiteX195" fmla="*/ 5791200 w 6219825"/>
              <a:gd name="connsiteY195" fmla="*/ 4676775 h 6934200"/>
              <a:gd name="connsiteX196" fmla="*/ 5810250 w 6219825"/>
              <a:gd name="connsiteY196" fmla="*/ 5029200 h 6934200"/>
              <a:gd name="connsiteX197" fmla="*/ 5819775 w 6219825"/>
              <a:gd name="connsiteY197" fmla="*/ 5095875 h 6934200"/>
              <a:gd name="connsiteX198" fmla="*/ 5829300 w 6219825"/>
              <a:gd name="connsiteY198" fmla="*/ 5229225 h 6934200"/>
              <a:gd name="connsiteX199" fmla="*/ 5848350 w 6219825"/>
              <a:gd name="connsiteY199" fmla="*/ 5353050 h 6934200"/>
              <a:gd name="connsiteX200" fmla="*/ 5867400 w 6219825"/>
              <a:gd name="connsiteY200" fmla="*/ 5448300 h 6934200"/>
              <a:gd name="connsiteX201" fmla="*/ 5886450 w 6219825"/>
              <a:gd name="connsiteY201" fmla="*/ 5686425 h 6934200"/>
              <a:gd name="connsiteX202" fmla="*/ 5895975 w 6219825"/>
              <a:gd name="connsiteY202" fmla="*/ 5772150 h 6934200"/>
              <a:gd name="connsiteX203" fmla="*/ 5905500 w 6219825"/>
              <a:gd name="connsiteY203" fmla="*/ 6600825 h 6934200"/>
              <a:gd name="connsiteX204" fmla="*/ 5934075 w 6219825"/>
              <a:gd name="connsiteY204" fmla="*/ 6686550 h 6934200"/>
              <a:gd name="connsiteX205" fmla="*/ 5962650 w 6219825"/>
              <a:gd name="connsiteY205" fmla="*/ 6781800 h 6934200"/>
              <a:gd name="connsiteX206" fmla="*/ 5972175 w 6219825"/>
              <a:gd name="connsiteY206" fmla="*/ 6810375 h 6934200"/>
              <a:gd name="connsiteX207" fmla="*/ 5981700 w 6219825"/>
              <a:gd name="connsiteY207" fmla="*/ 6838950 h 6934200"/>
              <a:gd name="connsiteX208" fmla="*/ 6000750 w 6219825"/>
              <a:gd name="connsiteY208" fmla="*/ 6867525 h 6934200"/>
              <a:gd name="connsiteX209" fmla="*/ 6048375 w 6219825"/>
              <a:gd name="connsiteY209" fmla="*/ 6934200 h 6934200"/>
              <a:gd name="connsiteX210" fmla="*/ 6153150 w 6219825"/>
              <a:gd name="connsiteY210" fmla="*/ 6924675 h 6934200"/>
              <a:gd name="connsiteX211" fmla="*/ 6172200 w 6219825"/>
              <a:gd name="connsiteY211" fmla="*/ 6886575 h 6934200"/>
              <a:gd name="connsiteX212" fmla="*/ 6191250 w 6219825"/>
              <a:gd name="connsiteY212" fmla="*/ 5934075 h 6934200"/>
              <a:gd name="connsiteX213" fmla="*/ 6219825 w 6219825"/>
              <a:gd name="connsiteY213" fmla="*/ 2743200 h 6934200"/>
              <a:gd name="connsiteX214" fmla="*/ 6210300 w 6219825"/>
              <a:gd name="connsiteY214" fmla="*/ 228600 h 6934200"/>
              <a:gd name="connsiteX215" fmla="*/ 6181725 w 6219825"/>
              <a:gd name="connsiteY215" fmla="*/ 104775 h 6934200"/>
              <a:gd name="connsiteX216" fmla="*/ 6172200 w 6219825"/>
              <a:gd name="connsiteY216" fmla="*/ 47625 h 6934200"/>
              <a:gd name="connsiteX217" fmla="*/ 6096000 w 6219825"/>
              <a:gd name="connsiteY21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200650 w 6219825"/>
              <a:gd name="connsiteY173" fmla="*/ 3838575 h 6934200"/>
              <a:gd name="connsiteX174" fmla="*/ 5257800 w 6219825"/>
              <a:gd name="connsiteY174" fmla="*/ 3886200 h 6934200"/>
              <a:gd name="connsiteX175" fmla="*/ 5295900 w 6219825"/>
              <a:gd name="connsiteY175" fmla="*/ 3943350 h 6934200"/>
              <a:gd name="connsiteX176" fmla="*/ 5334000 w 6219825"/>
              <a:gd name="connsiteY176" fmla="*/ 3981450 h 6934200"/>
              <a:gd name="connsiteX177" fmla="*/ 5343525 w 6219825"/>
              <a:gd name="connsiteY177" fmla="*/ 4010025 h 6934200"/>
              <a:gd name="connsiteX178" fmla="*/ 5410200 w 6219825"/>
              <a:gd name="connsiteY178" fmla="*/ 4067175 h 6934200"/>
              <a:gd name="connsiteX179" fmla="*/ 5438775 w 6219825"/>
              <a:gd name="connsiteY179" fmla="*/ 4076700 h 6934200"/>
              <a:gd name="connsiteX180" fmla="*/ 5495925 w 6219825"/>
              <a:gd name="connsiteY180" fmla="*/ 4133850 h 6934200"/>
              <a:gd name="connsiteX181" fmla="*/ 5562600 w 6219825"/>
              <a:gd name="connsiteY181" fmla="*/ 4171950 h 6934200"/>
              <a:gd name="connsiteX182" fmla="*/ 5591175 w 6219825"/>
              <a:gd name="connsiteY182" fmla="*/ 4229100 h 6934200"/>
              <a:gd name="connsiteX183" fmla="*/ 5600700 w 6219825"/>
              <a:gd name="connsiteY183" fmla="*/ 4257675 h 6934200"/>
              <a:gd name="connsiteX184" fmla="*/ 5619750 w 6219825"/>
              <a:gd name="connsiteY184" fmla="*/ 4295775 h 6934200"/>
              <a:gd name="connsiteX185" fmla="*/ 5629275 w 6219825"/>
              <a:gd name="connsiteY185" fmla="*/ 4333875 h 6934200"/>
              <a:gd name="connsiteX186" fmla="*/ 5648325 w 6219825"/>
              <a:gd name="connsiteY186" fmla="*/ 4362450 h 6934200"/>
              <a:gd name="connsiteX187" fmla="*/ 5657850 w 6219825"/>
              <a:gd name="connsiteY187" fmla="*/ 4391025 h 6934200"/>
              <a:gd name="connsiteX188" fmla="*/ 5695950 w 6219825"/>
              <a:gd name="connsiteY188" fmla="*/ 4448175 h 6934200"/>
              <a:gd name="connsiteX189" fmla="*/ 5705475 w 6219825"/>
              <a:gd name="connsiteY189" fmla="*/ 4495800 h 6934200"/>
              <a:gd name="connsiteX190" fmla="*/ 5734050 w 6219825"/>
              <a:gd name="connsiteY190" fmla="*/ 4524375 h 6934200"/>
              <a:gd name="connsiteX191" fmla="*/ 5753100 w 6219825"/>
              <a:gd name="connsiteY191" fmla="*/ 4562475 h 6934200"/>
              <a:gd name="connsiteX192" fmla="*/ 5772150 w 6219825"/>
              <a:gd name="connsiteY192" fmla="*/ 4619625 h 6934200"/>
              <a:gd name="connsiteX193" fmla="*/ 5781675 w 6219825"/>
              <a:gd name="connsiteY193" fmla="*/ 4648200 h 6934200"/>
              <a:gd name="connsiteX194" fmla="*/ 5791200 w 6219825"/>
              <a:gd name="connsiteY194" fmla="*/ 4676775 h 6934200"/>
              <a:gd name="connsiteX195" fmla="*/ 5810250 w 6219825"/>
              <a:gd name="connsiteY195" fmla="*/ 5029200 h 6934200"/>
              <a:gd name="connsiteX196" fmla="*/ 5819775 w 6219825"/>
              <a:gd name="connsiteY196" fmla="*/ 5095875 h 6934200"/>
              <a:gd name="connsiteX197" fmla="*/ 5829300 w 6219825"/>
              <a:gd name="connsiteY197" fmla="*/ 5229225 h 6934200"/>
              <a:gd name="connsiteX198" fmla="*/ 5848350 w 6219825"/>
              <a:gd name="connsiteY198" fmla="*/ 5353050 h 6934200"/>
              <a:gd name="connsiteX199" fmla="*/ 5867400 w 6219825"/>
              <a:gd name="connsiteY199" fmla="*/ 5448300 h 6934200"/>
              <a:gd name="connsiteX200" fmla="*/ 5886450 w 6219825"/>
              <a:gd name="connsiteY200" fmla="*/ 5686425 h 6934200"/>
              <a:gd name="connsiteX201" fmla="*/ 5895975 w 6219825"/>
              <a:gd name="connsiteY201" fmla="*/ 5772150 h 6934200"/>
              <a:gd name="connsiteX202" fmla="*/ 5905500 w 6219825"/>
              <a:gd name="connsiteY202" fmla="*/ 6600825 h 6934200"/>
              <a:gd name="connsiteX203" fmla="*/ 5934075 w 6219825"/>
              <a:gd name="connsiteY203" fmla="*/ 6686550 h 6934200"/>
              <a:gd name="connsiteX204" fmla="*/ 5962650 w 6219825"/>
              <a:gd name="connsiteY204" fmla="*/ 6781800 h 6934200"/>
              <a:gd name="connsiteX205" fmla="*/ 5972175 w 6219825"/>
              <a:gd name="connsiteY205" fmla="*/ 6810375 h 6934200"/>
              <a:gd name="connsiteX206" fmla="*/ 5981700 w 6219825"/>
              <a:gd name="connsiteY206" fmla="*/ 6838950 h 6934200"/>
              <a:gd name="connsiteX207" fmla="*/ 6000750 w 6219825"/>
              <a:gd name="connsiteY207" fmla="*/ 6867525 h 6934200"/>
              <a:gd name="connsiteX208" fmla="*/ 6048375 w 6219825"/>
              <a:gd name="connsiteY208" fmla="*/ 6934200 h 6934200"/>
              <a:gd name="connsiteX209" fmla="*/ 6153150 w 6219825"/>
              <a:gd name="connsiteY209" fmla="*/ 6924675 h 6934200"/>
              <a:gd name="connsiteX210" fmla="*/ 6172200 w 6219825"/>
              <a:gd name="connsiteY210" fmla="*/ 6886575 h 6934200"/>
              <a:gd name="connsiteX211" fmla="*/ 6191250 w 6219825"/>
              <a:gd name="connsiteY211" fmla="*/ 5934075 h 6934200"/>
              <a:gd name="connsiteX212" fmla="*/ 6219825 w 6219825"/>
              <a:gd name="connsiteY212" fmla="*/ 2743200 h 6934200"/>
              <a:gd name="connsiteX213" fmla="*/ 6210300 w 6219825"/>
              <a:gd name="connsiteY213" fmla="*/ 228600 h 6934200"/>
              <a:gd name="connsiteX214" fmla="*/ 6181725 w 6219825"/>
              <a:gd name="connsiteY214" fmla="*/ 104775 h 6934200"/>
              <a:gd name="connsiteX215" fmla="*/ 6172200 w 6219825"/>
              <a:gd name="connsiteY215" fmla="*/ 47625 h 6934200"/>
              <a:gd name="connsiteX216" fmla="*/ 6096000 w 6219825"/>
              <a:gd name="connsiteY21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762500 w 6219825"/>
              <a:gd name="connsiteY169" fmla="*/ 3743325 h 6934200"/>
              <a:gd name="connsiteX170" fmla="*/ 4991100 w 6219825"/>
              <a:gd name="connsiteY170" fmla="*/ 3762375 h 6934200"/>
              <a:gd name="connsiteX171" fmla="*/ 5076825 w 6219825"/>
              <a:gd name="connsiteY171" fmla="*/ 3790950 h 6934200"/>
              <a:gd name="connsiteX172" fmla="*/ 5200650 w 6219825"/>
              <a:gd name="connsiteY172" fmla="*/ 3838575 h 6934200"/>
              <a:gd name="connsiteX173" fmla="*/ 5257800 w 6219825"/>
              <a:gd name="connsiteY173" fmla="*/ 3886200 h 6934200"/>
              <a:gd name="connsiteX174" fmla="*/ 5295900 w 6219825"/>
              <a:gd name="connsiteY174" fmla="*/ 3943350 h 6934200"/>
              <a:gd name="connsiteX175" fmla="*/ 5334000 w 6219825"/>
              <a:gd name="connsiteY175" fmla="*/ 3981450 h 6934200"/>
              <a:gd name="connsiteX176" fmla="*/ 5343525 w 6219825"/>
              <a:gd name="connsiteY176" fmla="*/ 4010025 h 6934200"/>
              <a:gd name="connsiteX177" fmla="*/ 5410200 w 6219825"/>
              <a:gd name="connsiteY177" fmla="*/ 4067175 h 6934200"/>
              <a:gd name="connsiteX178" fmla="*/ 5438775 w 6219825"/>
              <a:gd name="connsiteY178" fmla="*/ 4076700 h 6934200"/>
              <a:gd name="connsiteX179" fmla="*/ 5495925 w 6219825"/>
              <a:gd name="connsiteY179" fmla="*/ 4133850 h 6934200"/>
              <a:gd name="connsiteX180" fmla="*/ 5562600 w 6219825"/>
              <a:gd name="connsiteY180" fmla="*/ 4171950 h 6934200"/>
              <a:gd name="connsiteX181" fmla="*/ 5591175 w 6219825"/>
              <a:gd name="connsiteY181" fmla="*/ 4229100 h 6934200"/>
              <a:gd name="connsiteX182" fmla="*/ 5600700 w 6219825"/>
              <a:gd name="connsiteY182" fmla="*/ 4257675 h 6934200"/>
              <a:gd name="connsiteX183" fmla="*/ 5619750 w 6219825"/>
              <a:gd name="connsiteY183" fmla="*/ 4295775 h 6934200"/>
              <a:gd name="connsiteX184" fmla="*/ 5629275 w 6219825"/>
              <a:gd name="connsiteY184" fmla="*/ 4333875 h 6934200"/>
              <a:gd name="connsiteX185" fmla="*/ 5648325 w 6219825"/>
              <a:gd name="connsiteY185" fmla="*/ 4362450 h 6934200"/>
              <a:gd name="connsiteX186" fmla="*/ 5657850 w 6219825"/>
              <a:gd name="connsiteY186" fmla="*/ 4391025 h 6934200"/>
              <a:gd name="connsiteX187" fmla="*/ 5695950 w 6219825"/>
              <a:gd name="connsiteY187" fmla="*/ 4448175 h 6934200"/>
              <a:gd name="connsiteX188" fmla="*/ 5705475 w 6219825"/>
              <a:gd name="connsiteY188" fmla="*/ 4495800 h 6934200"/>
              <a:gd name="connsiteX189" fmla="*/ 5734050 w 6219825"/>
              <a:gd name="connsiteY189" fmla="*/ 4524375 h 6934200"/>
              <a:gd name="connsiteX190" fmla="*/ 5753100 w 6219825"/>
              <a:gd name="connsiteY190" fmla="*/ 4562475 h 6934200"/>
              <a:gd name="connsiteX191" fmla="*/ 5772150 w 6219825"/>
              <a:gd name="connsiteY191" fmla="*/ 4619625 h 6934200"/>
              <a:gd name="connsiteX192" fmla="*/ 5781675 w 6219825"/>
              <a:gd name="connsiteY192" fmla="*/ 4648200 h 6934200"/>
              <a:gd name="connsiteX193" fmla="*/ 5791200 w 6219825"/>
              <a:gd name="connsiteY193" fmla="*/ 4676775 h 6934200"/>
              <a:gd name="connsiteX194" fmla="*/ 5810250 w 6219825"/>
              <a:gd name="connsiteY194" fmla="*/ 5029200 h 6934200"/>
              <a:gd name="connsiteX195" fmla="*/ 5819775 w 6219825"/>
              <a:gd name="connsiteY195" fmla="*/ 5095875 h 6934200"/>
              <a:gd name="connsiteX196" fmla="*/ 5829300 w 6219825"/>
              <a:gd name="connsiteY196" fmla="*/ 5229225 h 6934200"/>
              <a:gd name="connsiteX197" fmla="*/ 5848350 w 6219825"/>
              <a:gd name="connsiteY197" fmla="*/ 5353050 h 6934200"/>
              <a:gd name="connsiteX198" fmla="*/ 5867400 w 6219825"/>
              <a:gd name="connsiteY198" fmla="*/ 5448300 h 6934200"/>
              <a:gd name="connsiteX199" fmla="*/ 5886450 w 6219825"/>
              <a:gd name="connsiteY199" fmla="*/ 5686425 h 6934200"/>
              <a:gd name="connsiteX200" fmla="*/ 5895975 w 6219825"/>
              <a:gd name="connsiteY200" fmla="*/ 5772150 h 6934200"/>
              <a:gd name="connsiteX201" fmla="*/ 5905500 w 6219825"/>
              <a:gd name="connsiteY201" fmla="*/ 6600825 h 6934200"/>
              <a:gd name="connsiteX202" fmla="*/ 5934075 w 6219825"/>
              <a:gd name="connsiteY202" fmla="*/ 6686550 h 6934200"/>
              <a:gd name="connsiteX203" fmla="*/ 5962650 w 6219825"/>
              <a:gd name="connsiteY203" fmla="*/ 6781800 h 6934200"/>
              <a:gd name="connsiteX204" fmla="*/ 5972175 w 6219825"/>
              <a:gd name="connsiteY204" fmla="*/ 6810375 h 6934200"/>
              <a:gd name="connsiteX205" fmla="*/ 5981700 w 6219825"/>
              <a:gd name="connsiteY205" fmla="*/ 6838950 h 6934200"/>
              <a:gd name="connsiteX206" fmla="*/ 6000750 w 6219825"/>
              <a:gd name="connsiteY206" fmla="*/ 6867525 h 6934200"/>
              <a:gd name="connsiteX207" fmla="*/ 6048375 w 6219825"/>
              <a:gd name="connsiteY207" fmla="*/ 6934200 h 6934200"/>
              <a:gd name="connsiteX208" fmla="*/ 6153150 w 6219825"/>
              <a:gd name="connsiteY208" fmla="*/ 6924675 h 6934200"/>
              <a:gd name="connsiteX209" fmla="*/ 6172200 w 6219825"/>
              <a:gd name="connsiteY209" fmla="*/ 6886575 h 6934200"/>
              <a:gd name="connsiteX210" fmla="*/ 6191250 w 6219825"/>
              <a:gd name="connsiteY210" fmla="*/ 5934075 h 6934200"/>
              <a:gd name="connsiteX211" fmla="*/ 6219825 w 6219825"/>
              <a:gd name="connsiteY211" fmla="*/ 2743200 h 6934200"/>
              <a:gd name="connsiteX212" fmla="*/ 6210300 w 6219825"/>
              <a:gd name="connsiteY212" fmla="*/ 228600 h 6934200"/>
              <a:gd name="connsiteX213" fmla="*/ 6181725 w 6219825"/>
              <a:gd name="connsiteY213" fmla="*/ 104775 h 6934200"/>
              <a:gd name="connsiteX214" fmla="*/ 6172200 w 6219825"/>
              <a:gd name="connsiteY214" fmla="*/ 47625 h 6934200"/>
              <a:gd name="connsiteX215" fmla="*/ 6096000 w 6219825"/>
              <a:gd name="connsiteY21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419475 w 6219825"/>
              <a:gd name="connsiteY161" fmla="*/ 3486150 h 6934200"/>
              <a:gd name="connsiteX162" fmla="*/ 3514725 w 6219825"/>
              <a:gd name="connsiteY162" fmla="*/ 3514725 h 6934200"/>
              <a:gd name="connsiteX163" fmla="*/ 3676650 w 6219825"/>
              <a:gd name="connsiteY163" fmla="*/ 3562350 h 6934200"/>
              <a:gd name="connsiteX164" fmla="*/ 3876675 w 6219825"/>
              <a:gd name="connsiteY164" fmla="*/ 3581400 h 6934200"/>
              <a:gd name="connsiteX165" fmla="*/ 4038600 w 6219825"/>
              <a:gd name="connsiteY165" fmla="*/ 3600450 h 6934200"/>
              <a:gd name="connsiteX166" fmla="*/ 4391025 w 6219825"/>
              <a:gd name="connsiteY166" fmla="*/ 3609975 h 6934200"/>
              <a:gd name="connsiteX167" fmla="*/ 4533900 w 6219825"/>
              <a:gd name="connsiteY167" fmla="*/ 3657600 h 6934200"/>
              <a:gd name="connsiteX168" fmla="*/ 4762500 w 6219825"/>
              <a:gd name="connsiteY168" fmla="*/ 3743325 h 6934200"/>
              <a:gd name="connsiteX169" fmla="*/ 4991100 w 6219825"/>
              <a:gd name="connsiteY169" fmla="*/ 3762375 h 6934200"/>
              <a:gd name="connsiteX170" fmla="*/ 5076825 w 6219825"/>
              <a:gd name="connsiteY170" fmla="*/ 3790950 h 6934200"/>
              <a:gd name="connsiteX171" fmla="*/ 5200650 w 6219825"/>
              <a:gd name="connsiteY171" fmla="*/ 3838575 h 6934200"/>
              <a:gd name="connsiteX172" fmla="*/ 5257800 w 6219825"/>
              <a:gd name="connsiteY172" fmla="*/ 3886200 h 6934200"/>
              <a:gd name="connsiteX173" fmla="*/ 5295900 w 6219825"/>
              <a:gd name="connsiteY173" fmla="*/ 3943350 h 6934200"/>
              <a:gd name="connsiteX174" fmla="*/ 5334000 w 6219825"/>
              <a:gd name="connsiteY174" fmla="*/ 3981450 h 6934200"/>
              <a:gd name="connsiteX175" fmla="*/ 5343525 w 6219825"/>
              <a:gd name="connsiteY175" fmla="*/ 4010025 h 6934200"/>
              <a:gd name="connsiteX176" fmla="*/ 5410200 w 6219825"/>
              <a:gd name="connsiteY176" fmla="*/ 4067175 h 6934200"/>
              <a:gd name="connsiteX177" fmla="*/ 5438775 w 6219825"/>
              <a:gd name="connsiteY177" fmla="*/ 4076700 h 6934200"/>
              <a:gd name="connsiteX178" fmla="*/ 5495925 w 6219825"/>
              <a:gd name="connsiteY178" fmla="*/ 4133850 h 6934200"/>
              <a:gd name="connsiteX179" fmla="*/ 5562600 w 6219825"/>
              <a:gd name="connsiteY179" fmla="*/ 4171950 h 6934200"/>
              <a:gd name="connsiteX180" fmla="*/ 5591175 w 6219825"/>
              <a:gd name="connsiteY180" fmla="*/ 4229100 h 6934200"/>
              <a:gd name="connsiteX181" fmla="*/ 5600700 w 6219825"/>
              <a:gd name="connsiteY181" fmla="*/ 4257675 h 6934200"/>
              <a:gd name="connsiteX182" fmla="*/ 5619750 w 6219825"/>
              <a:gd name="connsiteY182" fmla="*/ 4295775 h 6934200"/>
              <a:gd name="connsiteX183" fmla="*/ 5629275 w 6219825"/>
              <a:gd name="connsiteY183" fmla="*/ 4333875 h 6934200"/>
              <a:gd name="connsiteX184" fmla="*/ 5648325 w 6219825"/>
              <a:gd name="connsiteY184" fmla="*/ 4362450 h 6934200"/>
              <a:gd name="connsiteX185" fmla="*/ 5657850 w 6219825"/>
              <a:gd name="connsiteY185" fmla="*/ 4391025 h 6934200"/>
              <a:gd name="connsiteX186" fmla="*/ 5695950 w 6219825"/>
              <a:gd name="connsiteY186" fmla="*/ 4448175 h 6934200"/>
              <a:gd name="connsiteX187" fmla="*/ 5705475 w 6219825"/>
              <a:gd name="connsiteY187" fmla="*/ 4495800 h 6934200"/>
              <a:gd name="connsiteX188" fmla="*/ 5734050 w 6219825"/>
              <a:gd name="connsiteY188" fmla="*/ 4524375 h 6934200"/>
              <a:gd name="connsiteX189" fmla="*/ 5753100 w 6219825"/>
              <a:gd name="connsiteY189" fmla="*/ 4562475 h 6934200"/>
              <a:gd name="connsiteX190" fmla="*/ 5772150 w 6219825"/>
              <a:gd name="connsiteY190" fmla="*/ 4619625 h 6934200"/>
              <a:gd name="connsiteX191" fmla="*/ 5781675 w 6219825"/>
              <a:gd name="connsiteY191" fmla="*/ 4648200 h 6934200"/>
              <a:gd name="connsiteX192" fmla="*/ 5791200 w 6219825"/>
              <a:gd name="connsiteY192" fmla="*/ 4676775 h 6934200"/>
              <a:gd name="connsiteX193" fmla="*/ 5810250 w 6219825"/>
              <a:gd name="connsiteY193" fmla="*/ 5029200 h 6934200"/>
              <a:gd name="connsiteX194" fmla="*/ 5819775 w 6219825"/>
              <a:gd name="connsiteY194" fmla="*/ 5095875 h 6934200"/>
              <a:gd name="connsiteX195" fmla="*/ 5829300 w 6219825"/>
              <a:gd name="connsiteY195" fmla="*/ 5229225 h 6934200"/>
              <a:gd name="connsiteX196" fmla="*/ 5848350 w 6219825"/>
              <a:gd name="connsiteY196" fmla="*/ 5353050 h 6934200"/>
              <a:gd name="connsiteX197" fmla="*/ 5867400 w 6219825"/>
              <a:gd name="connsiteY197" fmla="*/ 5448300 h 6934200"/>
              <a:gd name="connsiteX198" fmla="*/ 5886450 w 6219825"/>
              <a:gd name="connsiteY198" fmla="*/ 5686425 h 6934200"/>
              <a:gd name="connsiteX199" fmla="*/ 5895975 w 6219825"/>
              <a:gd name="connsiteY199" fmla="*/ 5772150 h 6934200"/>
              <a:gd name="connsiteX200" fmla="*/ 5905500 w 6219825"/>
              <a:gd name="connsiteY200" fmla="*/ 6600825 h 6934200"/>
              <a:gd name="connsiteX201" fmla="*/ 5934075 w 6219825"/>
              <a:gd name="connsiteY201" fmla="*/ 6686550 h 6934200"/>
              <a:gd name="connsiteX202" fmla="*/ 5962650 w 6219825"/>
              <a:gd name="connsiteY202" fmla="*/ 6781800 h 6934200"/>
              <a:gd name="connsiteX203" fmla="*/ 5972175 w 6219825"/>
              <a:gd name="connsiteY203" fmla="*/ 6810375 h 6934200"/>
              <a:gd name="connsiteX204" fmla="*/ 5981700 w 6219825"/>
              <a:gd name="connsiteY204" fmla="*/ 6838950 h 6934200"/>
              <a:gd name="connsiteX205" fmla="*/ 6000750 w 6219825"/>
              <a:gd name="connsiteY205" fmla="*/ 6867525 h 6934200"/>
              <a:gd name="connsiteX206" fmla="*/ 6048375 w 6219825"/>
              <a:gd name="connsiteY206" fmla="*/ 6934200 h 6934200"/>
              <a:gd name="connsiteX207" fmla="*/ 6153150 w 6219825"/>
              <a:gd name="connsiteY207" fmla="*/ 6924675 h 6934200"/>
              <a:gd name="connsiteX208" fmla="*/ 6172200 w 6219825"/>
              <a:gd name="connsiteY208" fmla="*/ 6886575 h 6934200"/>
              <a:gd name="connsiteX209" fmla="*/ 6191250 w 6219825"/>
              <a:gd name="connsiteY209" fmla="*/ 5934075 h 6934200"/>
              <a:gd name="connsiteX210" fmla="*/ 6219825 w 6219825"/>
              <a:gd name="connsiteY210" fmla="*/ 2743200 h 6934200"/>
              <a:gd name="connsiteX211" fmla="*/ 6210300 w 6219825"/>
              <a:gd name="connsiteY211" fmla="*/ 228600 h 6934200"/>
              <a:gd name="connsiteX212" fmla="*/ 6181725 w 6219825"/>
              <a:gd name="connsiteY212" fmla="*/ 104775 h 6934200"/>
              <a:gd name="connsiteX213" fmla="*/ 6172200 w 6219825"/>
              <a:gd name="connsiteY213" fmla="*/ 47625 h 6934200"/>
              <a:gd name="connsiteX214" fmla="*/ 6096000 w 6219825"/>
              <a:gd name="connsiteY21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2762250 w 6219825"/>
              <a:gd name="connsiteY158" fmla="*/ 3448050 h 6934200"/>
              <a:gd name="connsiteX159" fmla="*/ 3209925 w 6219825"/>
              <a:gd name="connsiteY159" fmla="*/ 3457575 h 6934200"/>
              <a:gd name="connsiteX160" fmla="*/ 3419475 w 6219825"/>
              <a:gd name="connsiteY160" fmla="*/ 3486150 h 6934200"/>
              <a:gd name="connsiteX161" fmla="*/ 3514725 w 6219825"/>
              <a:gd name="connsiteY161" fmla="*/ 3514725 h 6934200"/>
              <a:gd name="connsiteX162" fmla="*/ 3676650 w 6219825"/>
              <a:gd name="connsiteY162" fmla="*/ 3562350 h 6934200"/>
              <a:gd name="connsiteX163" fmla="*/ 3876675 w 6219825"/>
              <a:gd name="connsiteY163" fmla="*/ 3581400 h 6934200"/>
              <a:gd name="connsiteX164" fmla="*/ 4038600 w 6219825"/>
              <a:gd name="connsiteY164" fmla="*/ 3600450 h 6934200"/>
              <a:gd name="connsiteX165" fmla="*/ 4391025 w 6219825"/>
              <a:gd name="connsiteY165" fmla="*/ 3609975 h 6934200"/>
              <a:gd name="connsiteX166" fmla="*/ 4533900 w 6219825"/>
              <a:gd name="connsiteY166" fmla="*/ 3657600 h 6934200"/>
              <a:gd name="connsiteX167" fmla="*/ 4762500 w 6219825"/>
              <a:gd name="connsiteY167" fmla="*/ 3743325 h 6934200"/>
              <a:gd name="connsiteX168" fmla="*/ 4991100 w 6219825"/>
              <a:gd name="connsiteY168" fmla="*/ 3762375 h 6934200"/>
              <a:gd name="connsiteX169" fmla="*/ 5076825 w 6219825"/>
              <a:gd name="connsiteY169" fmla="*/ 3790950 h 6934200"/>
              <a:gd name="connsiteX170" fmla="*/ 5200650 w 6219825"/>
              <a:gd name="connsiteY170" fmla="*/ 3838575 h 6934200"/>
              <a:gd name="connsiteX171" fmla="*/ 5257800 w 6219825"/>
              <a:gd name="connsiteY171" fmla="*/ 3886200 h 6934200"/>
              <a:gd name="connsiteX172" fmla="*/ 5295900 w 6219825"/>
              <a:gd name="connsiteY172" fmla="*/ 3943350 h 6934200"/>
              <a:gd name="connsiteX173" fmla="*/ 5334000 w 6219825"/>
              <a:gd name="connsiteY173" fmla="*/ 3981450 h 6934200"/>
              <a:gd name="connsiteX174" fmla="*/ 5343525 w 6219825"/>
              <a:gd name="connsiteY174" fmla="*/ 4010025 h 6934200"/>
              <a:gd name="connsiteX175" fmla="*/ 5410200 w 6219825"/>
              <a:gd name="connsiteY175" fmla="*/ 4067175 h 6934200"/>
              <a:gd name="connsiteX176" fmla="*/ 5438775 w 6219825"/>
              <a:gd name="connsiteY176" fmla="*/ 4076700 h 6934200"/>
              <a:gd name="connsiteX177" fmla="*/ 5495925 w 6219825"/>
              <a:gd name="connsiteY177" fmla="*/ 4133850 h 6934200"/>
              <a:gd name="connsiteX178" fmla="*/ 5562600 w 6219825"/>
              <a:gd name="connsiteY178" fmla="*/ 4171950 h 6934200"/>
              <a:gd name="connsiteX179" fmla="*/ 5591175 w 6219825"/>
              <a:gd name="connsiteY179" fmla="*/ 4229100 h 6934200"/>
              <a:gd name="connsiteX180" fmla="*/ 5600700 w 6219825"/>
              <a:gd name="connsiteY180" fmla="*/ 4257675 h 6934200"/>
              <a:gd name="connsiteX181" fmla="*/ 5619750 w 6219825"/>
              <a:gd name="connsiteY181" fmla="*/ 4295775 h 6934200"/>
              <a:gd name="connsiteX182" fmla="*/ 5629275 w 6219825"/>
              <a:gd name="connsiteY182" fmla="*/ 4333875 h 6934200"/>
              <a:gd name="connsiteX183" fmla="*/ 5648325 w 6219825"/>
              <a:gd name="connsiteY183" fmla="*/ 4362450 h 6934200"/>
              <a:gd name="connsiteX184" fmla="*/ 5657850 w 6219825"/>
              <a:gd name="connsiteY184" fmla="*/ 4391025 h 6934200"/>
              <a:gd name="connsiteX185" fmla="*/ 5695950 w 6219825"/>
              <a:gd name="connsiteY185" fmla="*/ 4448175 h 6934200"/>
              <a:gd name="connsiteX186" fmla="*/ 5705475 w 6219825"/>
              <a:gd name="connsiteY186" fmla="*/ 4495800 h 6934200"/>
              <a:gd name="connsiteX187" fmla="*/ 5734050 w 6219825"/>
              <a:gd name="connsiteY187" fmla="*/ 4524375 h 6934200"/>
              <a:gd name="connsiteX188" fmla="*/ 5753100 w 6219825"/>
              <a:gd name="connsiteY188" fmla="*/ 4562475 h 6934200"/>
              <a:gd name="connsiteX189" fmla="*/ 5772150 w 6219825"/>
              <a:gd name="connsiteY189" fmla="*/ 4619625 h 6934200"/>
              <a:gd name="connsiteX190" fmla="*/ 5781675 w 6219825"/>
              <a:gd name="connsiteY190" fmla="*/ 4648200 h 6934200"/>
              <a:gd name="connsiteX191" fmla="*/ 5791200 w 6219825"/>
              <a:gd name="connsiteY191" fmla="*/ 4676775 h 6934200"/>
              <a:gd name="connsiteX192" fmla="*/ 5810250 w 6219825"/>
              <a:gd name="connsiteY192" fmla="*/ 5029200 h 6934200"/>
              <a:gd name="connsiteX193" fmla="*/ 5819775 w 6219825"/>
              <a:gd name="connsiteY193" fmla="*/ 5095875 h 6934200"/>
              <a:gd name="connsiteX194" fmla="*/ 5829300 w 6219825"/>
              <a:gd name="connsiteY194" fmla="*/ 5229225 h 6934200"/>
              <a:gd name="connsiteX195" fmla="*/ 5848350 w 6219825"/>
              <a:gd name="connsiteY195" fmla="*/ 5353050 h 6934200"/>
              <a:gd name="connsiteX196" fmla="*/ 5867400 w 6219825"/>
              <a:gd name="connsiteY196" fmla="*/ 5448300 h 6934200"/>
              <a:gd name="connsiteX197" fmla="*/ 5886450 w 6219825"/>
              <a:gd name="connsiteY197" fmla="*/ 5686425 h 6934200"/>
              <a:gd name="connsiteX198" fmla="*/ 5895975 w 6219825"/>
              <a:gd name="connsiteY198" fmla="*/ 5772150 h 6934200"/>
              <a:gd name="connsiteX199" fmla="*/ 5905500 w 6219825"/>
              <a:gd name="connsiteY199" fmla="*/ 6600825 h 6934200"/>
              <a:gd name="connsiteX200" fmla="*/ 5934075 w 6219825"/>
              <a:gd name="connsiteY200" fmla="*/ 6686550 h 6934200"/>
              <a:gd name="connsiteX201" fmla="*/ 5962650 w 6219825"/>
              <a:gd name="connsiteY201" fmla="*/ 6781800 h 6934200"/>
              <a:gd name="connsiteX202" fmla="*/ 5972175 w 6219825"/>
              <a:gd name="connsiteY202" fmla="*/ 6810375 h 6934200"/>
              <a:gd name="connsiteX203" fmla="*/ 5981700 w 6219825"/>
              <a:gd name="connsiteY203" fmla="*/ 6838950 h 6934200"/>
              <a:gd name="connsiteX204" fmla="*/ 6000750 w 6219825"/>
              <a:gd name="connsiteY204" fmla="*/ 6867525 h 6934200"/>
              <a:gd name="connsiteX205" fmla="*/ 6048375 w 6219825"/>
              <a:gd name="connsiteY205" fmla="*/ 6934200 h 6934200"/>
              <a:gd name="connsiteX206" fmla="*/ 6153150 w 6219825"/>
              <a:gd name="connsiteY206" fmla="*/ 6924675 h 6934200"/>
              <a:gd name="connsiteX207" fmla="*/ 6172200 w 6219825"/>
              <a:gd name="connsiteY207" fmla="*/ 6886575 h 6934200"/>
              <a:gd name="connsiteX208" fmla="*/ 6191250 w 6219825"/>
              <a:gd name="connsiteY208" fmla="*/ 5934075 h 6934200"/>
              <a:gd name="connsiteX209" fmla="*/ 6219825 w 6219825"/>
              <a:gd name="connsiteY209" fmla="*/ 2743200 h 6934200"/>
              <a:gd name="connsiteX210" fmla="*/ 6210300 w 6219825"/>
              <a:gd name="connsiteY210" fmla="*/ 228600 h 6934200"/>
              <a:gd name="connsiteX211" fmla="*/ 6181725 w 6219825"/>
              <a:gd name="connsiteY211" fmla="*/ 104775 h 6934200"/>
              <a:gd name="connsiteX212" fmla="*/ 6172200 w 6219825"/>
              <a:gd name="connsiteY212" fmla="*/ 47625 h 6934200"/>
              <a:gd name="connsiteX213" fmla="*/ 6096000 w 6219825"/>
              <a:gd name="connsiteY21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514725 w 6219825"/>
              <a:gd name="connsiteY160" fmla="*/ 3514725 h 6934200"/>
              <a:gd name="connsiteX161" fmla="*/ 3676650 w 6219825"/>
              <a:gd name="connsiteY161" fmla="*/ 3562350 h 6934200"/>
              <a:gd name="connsiteX162" fmla="*/ 3876675 w 6219825"/>
              <a:gd name="connsiteY162" fmla="*/ 3581400 h 6934200"/>
              <a:gd name="connsiteX163" fmla="*/ 4038600 w 6219825"/>
              <a:gd name="connsiteY163" fmla="*/ 3600450 h 6934200"/>
              <a:gd name="connsiteX164" fmla="*/ 4391025 w 6219825"/>
              <a:gd name="connsiteY164" fmla="*/ 3609975 h 6934200"/>
              <a:gd name="connsiteX165" fmla="*/ 4533900 w 6219825"/>
              <a:gd name="connsiteY165" fmla="*/ 3657600 h 6934200"/>
              <a:gd name="connsiteX166" fmla="*/ 4762500 w 6219825"/>
              <a:gd name="connsiteY166" fmla="*/ 3743325 h 6934200"/>
              <a:gd name="connsiteX167" fmla="*/ 4991100 w 6219825"/>
              <a:gd name="connsiteY167" fmla="*/ 3762375 h 6934200"/>
              <a:gd name="connsiteX168" fmla="*/ 5076825 w 6219825"/>
              <a:gd name="connsiteY168" fmla="*/ 3790950 h 6934200"/>
              <a:gd name="connsiteX169" fmla="*/ 5200650 w 6219825"/>
              <a:gd name="connsiteY169" fmla="*/ 3838575 h 6934200"/>
              <a:gd name="connsiteX170" fmla="*/ 5257800 w 6219825"/>
              <a:gd name="connsiteY170" fmla="*/ 3886200 h 6934200"/>
              <a:gd name="connsiteX171" fmla="*/ 5295900 w 6219825"/>
              <a:gd name="connsiteY171" fmla="*/ 3943350 h 6934200"/>
              <a:gd name="connsiteX172" fmla="*/ 5334000 w 6219825"/>
              <a:gd name="connsiteY172" fmla="*/ 3981450 h 6934200"/>
              <a:gd name="connsiteX173" fmla="*/ 5343525 w 6219825"/>
              <a:gd name="connsiteY173" fmla="*/ 4010025 h 6934200"/>
              <a:gd name="connsiteX174" fmla="*/ 5410200 w 6219825"/>
              <a:gd name="connsiteY174" fmla="*/ 4067175 h 6934200"/>
              <a:gd name="connsiteX175" fmla="*/ 5438775 w 6219825"/>
              <a:gd name="connsiteY175" fmla="*/ 4076700 h 6934200"/>
              <a:gd name="connsiteX176" fmla="*/ 5495925 w 6219825"/>
              <a:gd name="connsiteY176" fmla="*/ 4133850 h 6934200"/>
              <a:gd name="connsiteX177" fmla="*/ 5562600 w 6219825"/>
              <a:gd name="connsiteY177" fmla="*/ 4171950 h 6934200"/>
              <a:gd name="connsiteX178" fmla="*/ 5591175 w 6219825"/>
              <a:gd name="connsiteY178" fmla="*/ 4229100 h 6934200"/>
              <a:gd name="connsiteX179" fmla="*/ 5600700 w 6219825"/>
              <a:gd name="connsiteY179" fmla="*/ 4257675 h 6934200"/>
              <a:gd name="connsiteX180" fmla="*/ 5619750 w 6219825"/>
              <a:gd name="connsiteY180" fmla="*/ 4295775 h 6934200"/>
              <a:gd name="connsiteX181" fmla="*/ 5629275 w 6219825"/>
              <a:gd name="connsiteY181" fmla="*/ 4333875 h 6934200"/>
              <a:gd name="connsiteX182" fmla="*/ 5648325 w 6219825"/>
              <a:gd name="connsiteY182" fmla="*/ 4362450 h 6934200"/>
              <a:gd name="connsiteX183" fmla="*/ 5657850 w 6219825"/>
              <a:gd name="connsiteY183" fmla="*/ 4391025 h 6934200"/>
              <a:gd name="connsiteX184" fmla="*/ 5695950 w 6219825"/>
              <a:gd name="connsiteY184" fmla="*/ 4448175 h 6934200"/>
              <a:gd name="connsiteX185" fmla="*/ 5705475 w 6219825"/>
              <a:gd name="connsiteY185" fmla="*/ 4495800 h 6934200"/>
              <a:gd name="connsiteX186" fmla="*/ 5734050 w 6219825"/>
              <a:gd name="connsiteY186" fmla="*/ 4524375 h 6934200"/>
              <a:gd name="connsiteX187" fmla="*/ 5753100 w 6219825"/>
              <a:gd name="connsiteY187" fmla="*/ 4562475 h 6934200"/>
              <a:gd name="connsiteX188" fmla="*/ 5772150 w 6219825"/>
              <a:gd name="connsiteY188" fmla="*/ 4619625 h 6934200"/>
              <a:gd name="connsiteX189" fmla="*/ 5781675 w 6219825"/>
              <a:gd name="connsiteY189" fmla="*/ 4648200 h 6934200"/>
              <a:gd name="connsiteX190" fmla="*/ 5791200 w 6219825"/>
              <a:gd name="connsiteY190" fmla="*/ 4676775 h 6934200"/>
              <a:gd name="connsiteX191" fmla="*/ 5810250 w 6219825"/>
              <a:gd name="connsiteY191" fmla="*/ 5029200 h 6934200"/>
              <a:gd name="connsiteX192" fmla="*/ 5819775 w 6219825"/>
              <a:gd name="connsiteY192" fmla="*/ 5095875 h 6934200"/>
              <a:gd name="connsiteX193" fmla="*/ 5829300 w 6219825"/>
              <a:gd name="connsiteY193" fmla="*/ 5229225 h 6934200"/>
              <a:gd name="connsiteX194" fmla="*/ 5848350 w 6219825"/>
              <a:gd name="connsiteY194" fmla="*/ 5353050 h 6934200"/>
              <a:gd name="connsiteX195" fmla="*/ 5867400 w 6219825"/>
              <a:gd name="connsiteY195" fmla="*/ 5448300 h 6934200"/>
              <a:gd name="connsiteX196" fmla="*/ 5886450 w 6219825"/>
              <a:gd name="connsiteY196" fmla="*/ 5686425 h 6934200"/>
              <a:gd name="connsiteX197" fmla="*/ 5895975 w 6219825"/>
              <a:gd name="connsiteY197" fmla="*/ 5772150 h 6934200"/>
              <a:gd name="connsiteX198" fmla="*/ 5905500 w 6219825"/>
              <a:gd name="connsiteY198" fmla="*/ 6600825 h 6934200"/>
              <a:gd name="connsiteX199" fmla="*/ 5934075 w 6219825"/>
              <a:gd name="connsiteY199" fmla="*/ 6686550 h 6934200"/>
              <a:gd name="connsiteX200" fmla="*/ 5962650 w 6219825"/>
              <a:gd name="connsiteY200" fmla="*/ 6781800 h 6934200"/>
              <a:gd name="connsiteX201" fmla="*/ 5972175 w 6219825"/>
              <a:gd name="connsiteY201" fmla="*/ 6810375 h 6934200"/>
              <a:gd name="connsiteX202" fmla="*/ 5981700 w 6219825"/>
              <a:gd name="connsiteY202" fmla="*/ 6838950 h 6934200"/>
              <a:gd name="connsiteX203" fmla="*/ 6000750 w 6219825"/>
              <a:gd name="connsiteY203" fmla="*/ 6867525 h 6934200"/>
              <a:gd name="connsiteX204" fmla="*/ 6048375 w 6219825"/>
              <a:gd name="connsiteY204" fmla="*/ 6934200 h 6934200"/>
              <a:gd name="connsiteX205" fmla="*/ 6153150 w 6219825"/>
              <a:gd name="connsiteY205" fmla="*/ 6924675 h 6934200"/>
              <a:gd name="connsiteX206" fmla="*/ 6172200 w 6219825"/>
              <a:gd name="connsiteY206" fmla="*/ 6886575 h 6934200"/>
              <a:gd name="connsiteX207" fmla="*/ 6191250 w 6219825"/>
              <a:gd name="connsiteY207" fmla="*/ 5934075 h 6934200"/>
              <a:gd name="connsiteX208" fmla="*/ 6219825 w 6219825"/>
              <a:gd name="connsiteY208" fmla="*/ 2743200 h 6934200"/>
              <a:gd name="connsiteX209" fmla="*/ 6210300 w 6219825"/>
              <a:gd name="connsiteY209" fmla="*/ 228600 h 6934200"/>
              <a:gd name="connsiteX210" fmla="*/ 6181725 w 6219825"/>
              <a:gd name="connsiteY210" fmla="*/ 104775 h 6934200"/>
              <a:gd name="connsiteX211" fmla="*/ 6172200 w 6219825"/>
              <a:gd name="connsiteY211" fmla="*/ 47625 h 6934200"/>
              <a:gd name="connsiteX212" fmla="*/ 6096000 w 6219825"/>
              <a:gd name="connsiteY21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295900 w 6219825"/>
              <a:gd name="connsiteY169" fmla="*/ 3943350 h 6934200"/>
              <a:gd name="connsiteX170" fmla="*/ 5334000 w 6219825"/>
              <a:gd name="connsiteY170" fmla="*/ 3981450 h 6934200"/>
              <a:gd name="connsiteX171" fmla="*/ 5343525 w 6219825"/>
              <a:gd name="connsiteY171" fmla="*/ 4010025 h 6934200"/>
              <a:gd name="connsiteX172" fmla="*/ 5410200 w 6219825"/>
              <a:gd name="connsiteY172" fmla="*/ 4067175 h 6934200"/>
              <a:gd name="connsiteX173" fmla="*/ 5438775 w 6219825"/>
              <a:gd name="connsiteY173" fmla="*/ 4076700 h 6934200"/>
              <a:gd name="connsiteX174" fmla="*/ 5495925 w 6219825"/>
              <a:gd name="connsiteY174" fmla="*/ 4133850 h 6934200"/>
              <a:gd name="connsiteX175" fmla="*/ 5562600 w 6219825"/>
              <a:gd name="connsiteY175" fmla="*/ 4171950 h 6934200"/>
              <a:gd name="connsiteX176" fmla="*/ 5591175 w 6219825"/>
              <a:gd name="connsiteY176" fmla="*/ 4229100 h 6934200"/>
              <a:gd name="connsiteX177" fmla="*/ 5600700 w 6219825"/>
              <a:gd name="connsiteY177" fmla="*/ 4257675 h 6934200"/>
              <a:gd name="connsiteX178" fmla="*/ 5619750 w 6219825"/>
              <a:gd name="connsiteY178" fmla="*/ 4295775 h 6934200"/>
              <a:gd name="connsiteX179" fmla="*/ 5629275 w 6219825"/>
              <a:gd name="connsiteY179" fmla="*/ 4333875 h 6934200"/>
              <a:gd name="connsiteX180" fmla="*/ 5648325 w 6219825"/>
              <a:gd name="connsiteY180" fmla="*/ 4362450 h 6934200"/>
              <a:gd name="connsiteX181" fmla="*/ 5657850 w 6219825"/>
              <a:gd name="connsiteY181" fmla="*/ 4391025 h 6934200"/>
              <a:gd name="connsiteX182" fmla="*/ 5695950 w 6219825"/>
              <a:gd name="connsiteY182" fmla="*/ 4448175 h 6934200"/>
              <a:gd name="connsiteX183" fmla="*/ 5705475 w 6219825"/>
              <a:gd name="connsiteY183" fmla="*/ 4495800 h 6934200"/>
              <a:gd name="connsiteX184" fmla="*/ 5734050 w 6219825"/>
              <a:gd name="connsiteY184" fmla="*/ 4524375 h 6934200"/>
              <a:gd name="connsiteX185" fmla="*/ 5753100 w 6219825"/>
              <a:gd name="connsiteY185" fmla="*/ 4562475 h 6934200"/>
              <a:gd name="connsiteX186" fmla="*/ 5772150 w 6219825"/>
              <a:gd name="connsiteY186" fmla="*/ 4619625 h 6934200"/>
              <a:gd name="connsiteX187" fmla="*/ 5781675 w 6219825"/>
              <a:gd name="connsiteY187" fmla="*/ 4648200 h 6934200"/>
              <a:gd name="connsiteX188" fmla="*/ 5791200 w 6219825"/>
              <a:gd name="connsiteY188" fmla="*/ 4676775 h 6934200"/>
              <a:gd name="connsiteX189" fmla="*/ 5810250 w 6219825"/>
              <a:gd name="connsiteY189" fmla="*/ 5029200 h 6934200"/>
              <a:gd name="connsiteX190" fmla="*/ 5819775 w 6219825"/>
              <a:gd name="connsiteY190" fmla="*/ 5095875 h 6934200"/>
              <a:gd name="connsiteX191" fmla="*/ 5829300 w 6219825"/>
              <a:gd name="connsiteY191" fmla="*/ 5229225 h 6934200"/>
              <a:gd name="connsiteX192" fmla="*/ 5848350 w 6219825"/>
              <a:gd name="connsiteY192" fmla="*/ 5353050 h 6934200"/>
              <a:gd name="connsiteX193" fmla="*/ 5867400 w 6219825"/>
              <a:gd name="connsiteY193" fmla="*/ 5448300 h 6934200"/>
              <a:gd name="connsiteX194" fmla="*/ 5886450 w 6219825"/>
              <a:gd name="connsiteY194" fmla="*/ 5686425 h 6934200"/>
              <a:gd name="connsiteX195" fmla="*/ 5895975 w 6219825"/>
              <a:gd name="connsiteY195" fmla="*/ 5772150 h 6934200"/>
              <a:gd name="connsiteX196" fmla="*/ 5905500 w 6219825"/>
              <a:gd name="connsiteY196" fmla="*/ 6600825 h 6934200"/>
              <a:gd name="connsiteX197" fmla="*/ 5934075 w 6219825"/>
              <a:gd name="connsiteY197" fmla="*/ 6686550 h 6934200"/>
              <a:gd name="connsiteX198" fmla="*/ 5962650 w 6219825"/>
              <a:gd name="connsiteY198" fmla="*/ 6781800 h 6934200"/>
              <a:gd name="connsiteX199" fmla="*/ 5972175 w 6219825"/>
              <a:gd name="connsiteY199" fmla="*/ 6810375 h 6934200"/>
              <a:gd name="connsiteX200" fmla="*/ 5981700 w 6219825"/>
              <a:gd name="connsiteY200" fmla="*/ 6838950 h 6934200"/>
              <a:gd name="connsiteX201" fmla="*/ 6000750 w 6219825"/>
              <a:gd name="connsiteY201" fmla="*/ 6867525 h 6934200"/>
              <a:gd name="connsiteX202" fmla="*/ 6048375 w 6219825"/>
              <a:gd name="connsiteY202" fmla="*/ 6934200 h 6934200"/>
              <a:gd name="connsiteX203" fmla="*/ 6153150 w 6219825"/>
              <a:gd name="connsiteY203" fmla="*/ 6924675 h 6934200"/>
              <a:gd name="connsiteX204" fmla="*/ 6172200 w 6219825"/>
              <a:gd name="connsiteY204" fmla="*/ 6886575 h 6934200"/>
              <a:gd name="connsiteX205" fmla="*/ 6191250 w 6219825"/>
              <a:gd name="connsiteY205" fmla="*/ 5934075 h 6934200"/>
              <a:gd name="connsiteX206" fmla="*/ 6219825 w 6219825"/>
              <a:gd name="connsiteY206" fmla="*/ 2743200 h 6934200"/>
              <a:gd name="connsiteX207" fmla="*/ 6210300 w 6219825"/>
              <a:gd name="connsiteY207" fmla="*/ 228600 h 6934200"/>
              <a:gd name="connsiteX208" fmla="*/ 6181725 w 6219825"/>
              <a:gd name="connsiteY208" fmla="*/ 104775 h 6934200"/>
              <a:gd name="connsiteX209" fmla="*/ 6172200 w 6219825"/>
              <a:gd name="connsiteY209" fmla="*/ 47625 h 6934200"/>
              <a:gd name="connsiteX210" fmla="*/ 6096000 w 6219825"/>
              <a:gd name="connsiteY21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334000 w 6219825"/>
              <a:gd name="connsiteY169" fmla="*/ 3981450 h 6934200"/>
              <a:gd name="connsiteX170" fmla="*/ 5343525 w 6219825"/>
              <a:gd name="connsiteY170" fmla="*/ 4010025 h 6934200"/>
              <a:gd name="connsiteX171" fmla="*/ 5410200 w 6219825"/>
              <a:gd name="connsiteY171" fmla="*/ 4067175 h 6934200"/>
              <a:gd name="connsiteX172" fmla="*/ 5438775 w 6219825"/>
              <a:gd name="connsiteY172" fmla="*/ 4076700 h 6934200"/>
              <a:gd name="connsiteX173" fmla="*/ 5495925 w 6219825"/>
              <a:gd name="connsiteY173" fmla="*/ 4133850 h 6934200"/>
              <a:gd name="connsiteX174" fmla="*/ 5562600 w 6219825"/>
              <a:gd name="connsiteY174" fmla="*/ 4171950 h 6934200"/>
              <a:gd name="connsiteX175" fmla="*/ 5591175 w 6219825"/>
              <a:gd name="connsiteY175" fmla="*/ 4229100 h 6934200"/>
              <a:gd name="connsiteX176" fmla="*/ 5600700 w 6219825"/>
              <a:gd name="connsiteY176" fmla="*/ 4257675 h 6934200"/>
              <a:gd name="connsiteX177" fmla="*/ 5619750 w 6219825"/>
              <a:gd name="connsiteY177" fmla="*/ 4295775 h 6934200"/>
              <a:gd name="connsiteX178" fmla="*/ 5629275 w 6219825"/>
              <a:gd name="connsiteY178" fmla="*/ 4333875 h 6934200"/>
              <a:gd name="connsiteX179" fmla="*/ 5648325 w 6219825"/>
              <a:gd name="connsiteY179" fmla="*/ 4362450 h 6934200"/>
              <a:gd name="connsiteX180" fmla="*/ 5657850 w 6219825"/>
              <a:gd name="connsiteY180" fmla="*/ 4391025 h 6934200"/>
              <a:gd name="connsiteX181" fmla="*/ 5695950 w 6219825"/>
              <a:gd name="connsiteY181" fmla="*/ 4448175 h 6934200"/>
              <a:gd name="connsiteX182" fmla="*/ 5705475 w 6219825"/>
              <a:gd name="connsiteY182" fmla="*/ 4495800 h 6934200"/>
              <a:gd name="connsiteX183" fmla="*/ 5734050 w 6219825"/>
              <a:gd name="connsiteY183" fmla="*/ 4524375 h 6934200"/>
              <a:gd name="connsiteX184" fmla="*/ 5753100 w 6219825"/>
              <a:gd name="connsiteY184" fmla="*/ 4562475 h 6934200"/>
              <a:gd name="connsiteX185" fmla="*/ 5772150 w 6219825"/>
              <a:gd name="connsiteY185" fmla="*/ 4619625 h 6934200"/>
              <a:gd name="connsiteX186" fmla="*/ 5781675 w 6219825"/>
              <a:gd name="connsiteY186" fmla="*/ 4648200 h 6934200"/>
              <a:gd name="connsiteX187" fmla="*/ 5791200 w 6219825"/>
              <a:gd name="connsiteY187" fmla="*/ 4676775 h 6934200"/>
              <a:gd name="connsiteX188" fmla="*/ 5810250 w 6219825"/>
              <a:gd name="connsiteY188" fmla="*/ 5029200 h 6934200"/>
              <a:gd name="connsiteX189" fmla="*/ 5819775 w 6219825"/>
              <a:gd name="connsiteY189" fmla="*/ 5095875 h 6934200"/>
              <a:gd name="connsiteX190" fmla="*/ 5829300 w 6219825"/>
              <a:gd name="connsiteY190" fmla="*/ 5229225 h 6934200"/>
              <a:gd name="connsiteX191" fmla="*/ 5848350 w 6219825"/>
              <a:gd name="connsiteY191" fmla="*/ 5353050 h 6934200"/>
              <a:gd name="connsiteX192" fmla="*/ 5867400 w 6219825"/>
              <a:gd name="connsiteY192" fmla="*/ 5448300 h 6934200"/>
              <a:gd name="connsiteX193" fmla="*/ 5886450 w 6219825"/>
              <a:gd name="connsiteY193" fmla="*/ 5686425 h 6934200"/>
              <a:gd name="connsiteX194" fmla="*/ 5895975 w 6219825"/>
              <a:gd name="connsiteY194" fmla="*/ 5772150 h 6934200"/>
              <a:gd name="connsiteX195" fmla="*/ 5905500 w 6219825"/>
              <a:gd name="connsiteY195" fmla="*/ 6600825 h 6934200"/>
              <a:gd name="connsiteX196" fmla="*/ 5934075 w 6219825"/>
              <a:gd name="connsiteY196" fmla="*/ 6686550 h 6934200"/>
              <a:gd name="connsiteX197" fmla="*/ 5962650 w 6219825"/>
              <a:gd name="connsiteY197" fmla="*/ 6781800 h 6934200"/>
              <a:gd name="connsiteX198" fmla="*/ 5972175 w 6219825"/>
              <a:gd name="connsiteY198" fmla="*/ 6810375 h 6934200"/>
              <a:gd name="connsiteX199" fmla="*/ 5981700 w 6219825"/>
              <a:gd name="connsiteY199" fmla="*/ 6838950 h 6934200"/>
              <a:gd name="connsiteX200" fmla="*/ 6000750 w 6219825"/>
              <a:gd name="connsiteY200" fmla="*/ 6867525 h 6934200"/>
              <a:gd name="connsiteX201" fmla="*/ 6048375 w 6219825"/>
              <a:gd name="connsiteY201" fmla="*/ 6934200 h 6934200"/>
              <a:gd name="connsiteX202" fmla="*/ 6153150 w 6219825"/>
              <a:gd name="connsiteY202" fmla="*/ 6924675 h 6934200"/>
              <a:gd name="connsiteX203" fmla="*/ 6172200 w 6219825"/>
              <a:gd name="connsiteY203" fmla="*/ 6886575 h 6934200"/>
              <a:gd name="connsiteX204" fmla="*/ 6191250 w 6219825"/>
              <a:gd name="connsiteY204" fmla="*/ 5934075 h 6934200"/>
              <a:gd name="connsiteX205" fmla="*/ 6219825 w 6219825"/>
              <a:gd name="connsiteY205" fmla="*/ 2743200 h 6934200"/>
              <a:gd name="connsiteX206" fmla="*/ 6210300 w 6219825"/>
              <a:gd name="connsiteY206" fmla="*/ 228600 h 6934200"/>
              <a:gd name="connsiteX207" fmla="*/ 6181725 w 6219825"/>
              <a:gd name="connsiteY207" fmla="*/ 104775 h 6934200"/>
              <a:gd name="connsiteX208" fmla="*/ 6172200 w 6219825"/>
              <a:gd name="connsiteY208" fmla="*/ 47625 h 6934200"/>
              <a:gd name="connsiteX209" fmla="*/ 6096000 w 6219825"/>
              <a:gd name="connsiteY20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334000 w 6219825"/>
              <a:gd name="connsiteY168" fmla="*/ 3981450 h 6934200"/>
              <a:gd name="connsiteX169" fmla="*/ 5343525 w 6219825"/>
              <a:gd name="connsiteY169" fmla="*/ 4010025 h 6934200"/>
              <a:gd name="connsiteX170" fmla="*/ 5410200 w 6219825"/>
              <a:gd name="connsiteY170" fmla="*/ 4067175 h 6934200"/>
              <a:gd name="connsiteX171" fmla="*/ 5438775 w 6219825"/>
              <a:gd name="connsiteY171" fmla="*/ 4076700 h 6934200"/>
              <a:gd name="connsiteX172" fmla="*/ 5495925 w 6219825"/>
              <a:gd name="connsiteY172" fmla="*/ 4133850 h 6934200"/>
              <a:gd name="connsiteX173" fmla="*/ 5562600 w 6219825"/>
              <a:gd name="connsiteY173" fmla="*/ 4171950 h 6934200"/>
              <a:gd name="connsiteX174" fmla="*/ 5591175 w 6219825"/>
              <a:gd name="connsiteY174" fmla="*/ 4229100 h 6934200"/>
              <a:gd name="connsiteX175" fmla="*/ 5600700 w 6219825"/>
              <a:gd name="connsiteY175" fmla="*/ 4257675 h 6934200"/>
              <a:gd name="connsiteX176" fmla="*/ 5619750 w 6219825"/>
              <a:gd name="connsiteY176" fmla="*/ 4295775 h 6934200"/>
              <a:gd name="connsiteX177" fmla="*/ 5629275 w 6219825"/>
              <a:gd name="connsiteY177" fmla="*/ 4333875 h 6934200"/>
              <a:gd name="connsiteX178" fmla="*/ 5648325 w 6219825"/>
              <a:gd name="connsiteY178" fmla="*/ 4362450 h 6934200"/>
              <a:gd name="connsiteX179" fmla="*/ 5657850 w 6219825"/>
              <a:gd name="connsiteY179" fmla="*/ 4391025 h 6934200"/>
              <a:gd name="connsiteX180" fmla="*/ 5695950 w 6219825"/>
              <a:gd name="connsiteY180" fmla="*/ 4448175 h 6934200"/>
              <a:gd name="connsiteX181" fmla="*/ 5705475 w 6219825"/>
              <a:gd name="connsiteY181" fmla="*/ 4495800 h 6934200"/>
              <a:gd name="connsiteX182" fmla="*/ 5734050 w 6219825"/>
              <a:gd name="connsiteY182" fmla="*/ 4524375 h 6934200"/>
              <a:gd name="connsiteX183" fmla="*/ 5753100 w 6219825"/>
              <a:gd name="connsiteY183" fmla="*/ 4562475 h 6934200"/>
              <a:gd name="connsiteX184" fmla="*/ 5772150 w 6219825"/>
              <a:gd name="connsiteY184" fmla="*/ 4619625 h 6934200"/>
              <a:gd name="connsiteX185" fmla="*/ 5781675 w 6219825"/>
              <a:gd name="connsiteY185" fmla="*/ 4648200 h 6934200"/>
              <a:gd name="connsiteX186" fmla="*/ 5791200 w 6219825"/>
              <a:gd name="connsiteY186" fmla="*/ 4676775 h 6934200"/>
              <a:gd name="connsiteX187" fmla="*/ 5810250 w 6219825"/>
              <a:gd name="connsiteY187" fmla="*/ 5029200 h 6934200"/>
              <a:gd name="connsiteX188" fmla="*/ 5819775 w 6219825"/>
              <a:gd name="connsiteY188" fmla="*/ 5095875 h 6934200"/>
              <a:gd name="connsiteX189" fmla="*/ 5829300 w 6219825"/>
              <a:gd name="connsiteY189" fmla="*/ 5229225 h 6934200"/>
              <a:gd name="connsiteX190" fmla="*/ 5848350 w 6219825"/>
              <a:gd name="connsiteY190" fmla="*/ 5353050 h 6934200"/>
              <a:gd name="connsiteX191" fmla="*/ 5867400 w 6219825"/>
              <a:gd name="connsiteY191" fmla="*/ 5448300 h 6934200"/>
              <a:gd name="connsiteX192" fmla="*/ 5886450 w 6219825"/>
              <a:gd name="connsiteY192" fmla="*/ 5686425 h 6934200"/>
              <a:gd name="connsiteX193" fmla="*/ 5895975 w 6219825"/>
              <a:gd name="connsiteY193" fmla="*/ 5772150 h 6934200"/>
              <a:gd name="connsiteX194" fmla="*/ 5905500 w 6219825"/>
              <a:gd name="connsiteY194" fmla="*/ 6600825 h 6934200"/>
              <a:gd name="connsiteX195" fmla="*/ 5934075 w 6219825"/>
              <a:gd name="connsiteY195" fmla="*/ 6686550 h 6934200"/>
              <a:gd name="connsiteX196" fmla="*/ 5962650 w 6219825"/>
              <a:gd name="connsiteY196" fmla="*/ 6781800 h 6934200"/>
              <a:gd name="connsiteX197" fmla="*/ 5972175 w 6219825"/>
              <a:gd name="connsiteY197" fmla="*/ 6810375 h 6934200"/>
              <a:gd name="connsiteX198" fmla="*/ 5981700 w 6219825"/>
              <a:gd name="connsiteY198" fmla="*/ 6838950 h 6934200"/>
              <a:gd name="connsiteX199" fmla="*/ 6000750 w 6219825"/>
              <a:gd name="connsiteY199" fmla="*/ 6867525 h 6934200"/>
              <a:gd name="connsiteX200" fmla="*/ 6048375 w 6219825"/>
              <a:gd name="connsiteY200" fmla="*/ 6934200 h 6934200"/>
              <a:gd name="connsiteX201" fmla="*/ 6153150 w 6219825"/>
              <a:gd name="connsiteY201" fmla="*/ 6924675 h 6934200"/>
              <a:gd name="connsiteX202" fmla="*/ 6172200 w 6219825"/>
              <a:gd name="connsiteY202" fmla="*/ 6886575 h 6934200"/>
              <a:gd name="connsiteX203" fmla="*/ 6191250 w 6219825"/>
              <a:gd name="connsiteY203" fmla="*/ 5934075 h 6934200"/>
              <a:gd name="connsiteX204" fmla="*/ 6219825 w 6219825"/>
              <a:gd name="connsiteY204" fmla="*/ 2743200 h 6934200"/>
              <a:gd name="connsiteX205" fmla="*/ 6210300 w 6219825"/>
              <a:gd name="connsiteY205" fmla="*/ 228600 h 6934200"/>
              <a:gd name="connsiteX206" fmla="*/ 6181725 w 6219825"/>
              <a:gd name="connsiteY206" fmla="*/ 104775 h 6934200"/>
              <a:gd name="connsiteX207" fmla="*/ 6172200 w 6219825"/>
              <a:gd name="connsiteY207" fmla="*/ 47625 h 6934200"/>
              <a:gd name="connsiteX208" fmla="*/ 6096000 w 6219825"/>
              <a:gd name="connsiteY20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22390 w 6219825"/>
              <a:gd name="connsiteY164" fmla="*/ 3800188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267200 w 6219825"/>
              <a:gd name="connsiteY54" fmla="*/ 2943225 h 6934200"/>
              <a:gd name="connsiteX55" fmla="*/ 4181475 w 6219825"/>
              <a:gd name="connsiteY55" fmla="*/ 2933700 h 6934200"/>
              <a:gd name="connsiteX56" fmla="*/ 3914775 w 6219825"/>
              <a:gd name="connsiteY56" fmla="*/ 2924175 h 6934200"/>
              <a:gd name="connsiteX57" fmla="*/ 3800475 w 6219825"/>
              <a:gd name="connsiteY57" fmla="*/ 2905125 h 6934200"/>
              <a:gd name="connsiteX58" fmla="*/ 3629025 w 6219825"/>
              <a:gd name="connsiteY58" fmla="*/ 2886075 h 6934200"/>
              <a:gd name="connsiteX59" fmla="*/ 3048000 w 6219825"/>
              <a:gd name="connsiteY59" fmla="*/ 2905125 h 6934200"/>
              <a:gd name="connsiteX60" fmla="*/ 3009900 w 6219825"/>
              <a:gd name="connsiteY60" fmla="*/ 2914650 h 6934200"/>
              <a:gd name="connsiteX61" fmla="*/ 2924175 w 6219825"/>
              <a:gd name="connsiteY61" fmla="*/ 2943225 h 6934200"/>
              <a:gd name="connsiteX62" fmla="*/ 2876550 w 6219825"/>
              <a:gd name="connsiteY62" fmla="*/ 2962275 h 6934200"/>
              <a:gd name="connsiteX63" fmla="*/ 2790825 w 6219825"/>
              <a:gd name="connsiteY63" fmla="*/ 2971800 h 6934200"/>
              <a:gd name="connsiteX64" fmla="*/ 2019300 w 6219825"/>
              <a:gd name="connsiteY64" fmla="*/ 2962275 h 6934200"/>
              <a:gd name="connsiteX65" fmla="*/ 1990725 w 6219825"/>
              <a:gd name="connsiteY65" fmla="*/ 2943225 h 6934200"/>
              <a:gd name="connsiteX66" fmla="*/ 1943100 w 6219825"/>
              <a:gd name="connsiteY66" fmla="*/ 2924175 h 6934200"/>
              <a:gd name="connsiteX67" fmla="*/ 1847850 w 6219825"/>
              <a:gd name="connsiteY67" fmla="*/ 2886075 h 6934200"/>
              <a:gd name="connsiteX68" fmla="*/ 1828800 w 6219825"/>
              <a:gd name="connsiteY68" fmla="*/ 2857500 h 6934200"/>
              <a:gd name="connsiteX69" fmla="*/ 1800225 w 6219825"/>
              <a:gd name="connsiteY69" fmla="*/ 2838450 h 6934200"/>
              <a:gd name="connsiteX70" fmla="*/ 1762125 w 6219825"/>
              <a:gd name="connsiteY70" fmla="*/ 2809875 h 6934200"/>
              <a:gd name="connsiteX71" fmla="*/ 1733550 w 6219825"/>
              <a:gd name="connsiteY71" fmla="*/ 2781300 h 6934200"/>
              <a:gd name="connsiteX72" fmla="*/ 1685925 w 6219825"/>
              <a:gd name="connsiteY72" fmla="*/ 2771775 h 6934200"/>
              <a:gd name="connsiteX73" fmla="*/ 1466850 w 6219825"/>
              <a:gd name="connsiteY73" fmla="*/ 2752725 h 6934200"/>
              <a:gd name="connsiteX74" fmla="*/ 1362075 w 6219825"/>
              <a:gd name="connsiteY74" fmla="*/ 2724150 h 6934200"/>
              <a:gd name="connsiteX75" fmla="*/ 1314450 w 6219825"/>
              <a:gd name="connsiteY75" fmla="*/ 2714625 h 6934200"/>
              <a:gd name="connsiteX76" fmla="*/ 1266825 w 6219825"/>
              <a:gd name="connsiteY76" fmla="*/ 2695575 h 6934200"/>
              <a:gd name="connsiteX77" fmla="*/ 1181100 w 6219825"/>
              <a:gd name="connsiteY77" fmla="*/ 2686050 h 6934200"/>
              <a:gd name="connsiteX78" fmla="*/ 1152525 w 6219825"/>
              <a:gd name="connsiteY78" fmla="*/ 2676525 h 6934200"/>
              <a:gd name="connsiteX79" fmla="*/ 1047750 w 6219825"/>
              <a:gd name="connsiteY79" fmla="*/ 2647950 h 6934200"/>
              <a:gd name="connsiteX80" fmla="*/ 1009650 w 6219825"/>
              <a:gd name="connsiteY80" fmla="*/ 2628900 h 6934200"/>
              <a:gd name="connsiteX81" fmla="*/ 962025 w 6219825"/>
              <a:gd name="connsiteY81" fmla="*/ 2609850 h 6934200"/>
              <a:gd name="connsiteX82" fmla="*/ 933450 w 6219825"/>
              <a:gd name="connsiteY82" fmla="*/ 2590800 h 6934200"/>
              <a:gd name="connsiteX83" fmla="*/ 904875 w 6219825"/>
              <a:gd name="connsiteY83" fmla="*/ 2581275 h 6934200"/>
              <a:gd name="connsiteX84" fmla="*/ 876300 w 6219825"/>
              <a:gd name="connsiteY84" fmla="*/ 2562225 h 6934200"/>
              <a:gd name="connsiteX85" fmla="*/ 809625 w 6219825"/>
              <a:gd name="connsiteY85" fmla="*/ 2533650 h 6934200"/>
              <a:gd name="connsiteX86" fmla="*/ 781050 w 6219825"/>
              <a:gd name="connsiteY86" fmla="*/ 2514600 h 6934200"/>
              <a:gd name="connsiteX87" fmla="*/ 752475 w 6219825"/>
              <a:gd name="connsiteY87" fmla="*/ 2505075 h 6934200"/>
              <a:gd name="connsiteX88" fmla="*/ 685800 w 6219825"/>
              <a:gd name="connsiteY88" fmla="*/ 2486025 h 6934200"/>
              <a:gd name="connsiteX89" fmla="*/ 638175 w 6219825"/>
              <a:gd name="connsiteY89" fmla="*/ 2476500 h 6934200"/>
              <a:gd name="connsiteX90" fmla="*/ 581025 w 6219825"/>
              <a:gd name="connsiteY90" fmla="*/ 2457450 h 6934200"/>
              <a:gd name="connsiteX91" fmla="*/ 466725 w 6219825"/>
              <a:gd name="connsiteY91" fmla="*/ 2438400 h 6934200"/>
              <a:gd name="connsiteX92" fmla="*/ 419100 w 6219825"/>
              <a:gd name="connsiteY92" fmla="*/ 2419350 h 6934200"/>
              <a:gd name="connsiteX93" fmla="*/ 390525 w 6219825"/>
              <a:gd name="connsiteY93" fmla="*/ 2409825 h 6934200"/>
              <a:gd name="connsiteX94" fmla="*/ 342900 w 6219825"/>
              <a:gd name="connsiteY94" fmla="*/ 2390775 h 6934200"/>
              <a:gd name="connsiteX95" fmla="*/ 219075 w 6219825"/>
              <a:gd name="connsiteY95" fmla="*/ 2362200 h 6934200"/>
              <a:gd name="connsiteX96" fmla="*/ 190500 w 6219825"/>
              <a:gd name="connsiteY96" fmla="*/ 2352675 h 6934200"/>
              <a:gd name="connsiteX97" fmla="*/ 133350 w 6219825"/>
              <a:gd name="connsiteY97" fmla="*/ 2362200 h 6934200"/>
              <a:gd name="connsiteX98" fmla="*/ 85725 w 6219825"/>
              <a:gd name="connsiteY98" fmla="*/ 2409825 h 6934200"/>
              <a:gd name="connsiteX99" fmla="*/ 57150 w 6219825"/>
              <a:gd name="connsiteY99" fmla="*/ 2447925 h 6934200"/>
              <a:gd name="connsiteX100" fmla="*/ 38100 w 6219825"/>
              <a:gd name="connsiteY100" fmla="*/ 2486025 h 6934200"/>
              <a:gd name="connsiteX101" fmla="*/ 19050 w 6219825"/>
              <a:gd name="connsiteY101" fmla="*/ 2514600 h 6934200"/>
              <a:gd name="connsiteX102" fmla="*/ 9525 w 6219825"/>
              <a:gd name="connsiteY102" fmla="*/ 2552700 h 6934200"/>
              <a:gd name="connsiteX103" fmla="*/ 0 w 6219825"/>
              <a:gd name="connsiteY103" fmla="*/ 2581275 h 6934200"/>
              <a:gd name="connsiteX104" fmla="*/ 28575 w 6219825"/>
              <a:gd name="connsiteY104" fmla="*/ 2733675 h 6934200"/>
              <a:gd name="connsiteX105" fmla="*/ 47625 w 6219825"/>
              <a:gd name="connsiteY105" fmla="*/ 2790825 h 6934200"/>
              <a:gd name="connsiteX106" fmla="*/ 76200 w 6219825"/>
              <a:gd name="connsiteY106" fmla="*/ 2828925 h 6934200"/>
              <a:gd name="connsiteX107" fmla="*/ 85725 w 6219825"/>
              <a:gd name="connsiteY107" fmla="*/ 2857500 h 6934200"/>
              <a:gd name="connsiteX108" fmla="*/ 114300 w 6219825"/>
              <a:gd name="connsiteY108" fmla="*/ 2867025 h 6934200"/>
              <a:gd name="connsiteX109" fmla="*/ 171450 w 6219825"/>
              <a:gd name="connsiteY109" fmla="*/ 2905125 h 6934200"/>
              <a:gd name="connsiteX110" fmla="*/ 200025 w 6219825"/>
              <a:gd name="connsiteY110" fmla="*/ 2914650 h 6934200"/>
              <a:gd name="connsiteX111" fmla="*/ 228600 w 6219825"/>
              <a:gd name="connsiteY111" fmla="*/ 2933700 h 6934200"/>
              <a:gd name="connsiteX112" fmla="*/ 257175 w 6219825"/>
              <a:gd name="connsiteY112" fmla="*/ 2962275 h 6934200"/>
              <a:gd name="connsiteX113" fmla="*/ 314325 w 6219825"/>
              <a:gd name="connsiteY113" fmla="*/ 2981325 h 6934200"/>
              <a:gd name="connsiteX114" fmla="*/ 352425 w 6219825"/>
              <a:gd name="connsiteY114" fmla="*/ 3000375 h 6934200"/>
              <a:gd name="connsiteX115" fmla="*/ 409575 w 6219825"/>
              <a:gd name="connsiteY115" fmla="*/ 3048000 h 6934200"/>
              <a:gd name="connsiteX116" fmla="*/ 438150 w 6219825"/>
              <a:gd name="connsiteY116" fmla="*/ 3086100 h 6934200"/>
              <a:gd name="connsiteX117" fmla="*/ 466725 w 6219825"/>
              <a:gd name="connsiteY117" fmla="*/ 3143250 h 6934200"/>
              <a:gd name="connsiteX118" fmla="*/ 476250 w 6219825"/>
              <a:gd name="connsiteY118" fmla="*/ 3171825 h 6934200"/>
              <a:gd name="connsiteX119" fmla="*/ 504825 w 6219825"/>
              <a:gd name="connsiteY119" fmla="*/ 3209925 h 6934200"/>
              <a:gd name="connsiteX120" fmla="*/ 523875 w 6219825"/>
              <a:gd name="connsiteY120" fmla="*/ 3248025 h 6934200"/>
              <a:gd name="connsiteX121" fmla="*/ 533400 w 6219825"/>
              <a:gd name="connsiteY121" fmla="*/ 3295650 h 6934200"/>
              <a:gd name="connsiteX122" fmla="*/ 590550 w 6219825"/>
              <a:gd name="connsiteY122" fmla="*/ 3371850 h 6934200"/>
              <a:gd name="connsiteX123" fmla="*/ 666750 w 6219825"/>
              <a:gd name="connsiteY123" fmla="*/ 3457575 h 6934200"/>
              <a:gd name="connsiteX124" fmla="*/ 695325 w 6219825"/>
              <a:gd name="connsiteY124" fmla="*/ 3476625 h 6934200"/>
              <a:gd name="connsiteX125" fmla="*/ 762000 w 6219825"/>
              <a:gd name="connsiteY125" fmla="*/ 3571875 h 6934200"/>
              <a:gd name="connsiteX126" fmla="*/ 800100 w 6219825"/>
              <a:gd name="connsiteY126" fmla="*/ 3629025 h 6934200"/>
              <a:gd name="connsiteX127" fmla="*/ 857250 w 6219825"/>
              <a:gd name="connsiteY127" fmla="*/ 3724275 h 6934200"/>
              <a:gd name="connsiteX128" fmla="*/ 923925 w 6219825"/>
              <a:gd name="connsiteY128" fmla="*/ 3781425 h 6934200"/>
              <a:gd name="connsiteX129" fmla="*/ 952500 w 6219825"/>
              <a:gd name="connsiteY129" fmla="*/ 3810000 h 6934200"/>
              <a:gd name="connsiteX130" fmla="*/ 981075 w 6219825"/>
              <a:gd name="connsiteY130" fmla="*/ 3829050 h 6934200"/>
              <a:gd name="connsiteX131" fmla="*/ 1028700 w 6219825"/>
              <a:gd name="connsiteY131" fmla="*/ 3886200 h 6934200"/>
              <a:gd name="connsiteX132" fmla="*/ 1057275 w 6219825"/>
              <a:gd name="connsiteY132" fmla="*/ 3924300 h 6934200"/>
              <a:gd name="connsiteX133" fmla="*/ 1076325 w 6219825"/>
              <a:gd name="connsiteY133" fmla="*/ 3952875 h 6934200"/>
              <a:gd name="connsiteX134" fmla="*/ 1114425 w 6219825"/>
              <a:gd name="connsiteY134" fmla="*/ 3962400 h 6934200"/>
              <a:gd name="connsiteX135" fmla="*/ 1152525 w 6219825"/>
              <a:gd name="connsiteY135" fmla="*/ 3990975 h 6934200"/>
              <a:gd name="connsiteX136" fmla="*/ 1181100 w 6219825"/>
              <a:gd name="connsiteY136" fmla="*/ 4010025 h 6934200"/>
              <a:gd name="connsiteX137" fmla="*/ 1200150 w 6219825"/>
              <a:gd name="connsiteY137" fmla="*/ 4038600 h 6934200"/>
              <a:gd name="connsiteX138" fmla="*/ 1228725 w 6219825"/>
              <a:gd name="connsiteY138" fmla="*/ 4048125 h 6934200"/>
              <a:gd name="connsiteX139" fmla="*/ 1257300 w 6219825"/>
              <a:gd name="connsiteY139" fmla="*/ 4067175 h 6934200"/>
              <a:gd name="connsiteX140" fmla="*/ 1343025 w 6219825"/>
              <a:gd name="connsiteY140" fmla="*/ 4057650 h 6934200"/>
              <a:gd name="connsiteX141" fmla="*/ 1371600 w 6219825"/>
              <a:gd name="connsiteY141" fmla="*/ 4038600 h 6934200"/>
              <a:gd name="connsiteX142" fmla="*/ 1419225 w 6219825"/>
              <a:gd name="connsiteY142" fmla="*/ 3981450 h 6934200"/>
              <a:gd name="connsiteX143" fmla="*/ 1485900 w 6219825"/>
              <a:gd name="connsiteY143" fmla="*/ 3924300 h 6934200"/>
              <a:gd name="connsiteX144" fmla="*/ 1514475 w 6219825"/>
              <a:gd name="connsiteY144" fmla="*/ 3914775 h 6934200"/>
              <a:gd name="connsiteX145" fmla="*/ 1543050 w 6219825"/>
              <a:gd name="connsiteY145" fmla="*/ 3895725 h 6934200"/>
              <a:gd name="connsiteX146" fmla="*/ 1628775 w 6219825"/>
              <a:gd name="connsiteY146" fmla="*/ 3876675 h 6934200"/>
              <a:gd name="connsiteX147" fmla="*/ 1657350 w 6219825"/>
              <a:gd name="connsiteY147" fmla="*/ 3857625 h 6934200"/>
              <a:gd name="connsiteX148" fmla="*/ 1685925 w 6219825"/>
              <a:gd name="connsiteY148" fmla="*/ 3829050 h 6934200"/>
              <a:gd name="connsiteX149" fmla="*/ 1743075 w 6219825"/>
              <a:gd name="connsiteY149" fmla="*/ 3810000 h 6934200"/>
              <a:gd name="connsiteX150" fmla="*/ 1809750 w 6219825"/>
              <a:gd name="connsiteY150" fmla="*/ 3790950 h 6934200"/>
              <a:gd name="connsiteX151" fmla="*/ 1924050 w 6219825"/>
              <a:gd name="connsiteY151" fmla="*/ 3771900 h 6934200"/>
              <a:gd name="connsiteX152" fmla="*/ 1943100 w 6219825"/>
              <a:gd name="connsiteY152" fmla="*/ 3743325 h 6934200"/>
              <a:gd name="connsiteX153" fmla="*/ 2000250 w 6219825"/>
              <a:gd name="connsiteY153" fmla="*/ 3724275 h 6934200"/>
              <a:gd name="connsiteX154" fmla="*/ 2345301 w 6219825"/>
              <a:gd name="connsiteY154" fmla="*/ 3695528 h 6934200"/>
              <a:gd name="connsiteX155" fmla="*/ 2566219 w 6219825"/>
              <a:gd name="connsiteY155" fmla="*/ 3714423 h 6934200"/>
              <a:gd name="connsiteX156" fmla="*/ 2825546 w 6219825"/>
              <a:gd name="connsiteY156" fmla="*/ 3676229 h 6934200"/>
              <a:gd name="connsiteX157" fmla="*/ 3347577 w 6219825"/>
              <a:gd name="connsiteY157" fmla="*/ 3676210 h 6934200"/>
              <a:gd name="connsiteX158" fmla="*/ 3527630 w 6219825"/>
              <a:gd name="connsiteY158" fmla="*/ 3714290 h 6934200"/>
              <a:gd name="connsiteX159" fmla="*/ 3814302 w 6219825"/>
              <a:gd name="connsiteY159" fmla="*/ 3752467 h 6934200"/>
              <a:gd name="connsiteX160" fmla="*/ 3994663 w 6219825"/>
              <a:gd name="connsiteY160" fmla="*/ 3752505 h 6934200"/>
              <a:gd name="connsiteX161" fmla="*/ 4245078 w 6219825"/>
              <a:gd name="connsiteY161" fmla="*/ 3781061 h 6934200"/>
              <a:gd name="connsiteX162" fmla="*/ 4400857 w 6219825"/>
              <a:gd name="connsiteY162" fmla="*/ 3800091 h 6934200"/>
              <a:gd name="connsiteX163" fmla="*/ 4622390 w 6219825"/>
              <a:gd name="connsiteY163" fmla="*/ 3800188 h 6934200"/>
              <a:gd name="connsiteX164" fmla="*/ 4742836 w 6219825"/>
              <a:gd name="connsiteY164" fmla="*/ 3800360 h 6934200"/>
              <a:gd name="connsiteX165" fmla="*/ 5076825 w 6219825"/>
              <a:gd name="connsiteY165" fmla="*/ 3886008 h 6934200"/>
              <a:gd name="connsiteX166" fmla="*/ 5334000 w 6219825"/>
              <a:gd name="connsiteY166" fmla="*/ 3981450 h 6934200"/>
              <a:gd name="connsiteX167" fmla="*/ 5343525 w 6219825"/>
              <a:gd name="connsiteY167" fmla="*/ 4010025 h 6934200"/>
              <a:gd name="connsiteX168" fmla="*/ 5410200 w 6219825"/>
              <a:gd name="connsiteY168" fmla="*/ 4067175 h 6934200"/>
              <a:gd name="connsiteX169" fmla="*/ 5438775 w 6219825"/>
              <a:gd name="connsiteY169" fmla="*/ 4076700 h 6934200"/>
              <a:gd name="connsiteX170" fmla="*/ 5495925 w 6219825"/>
              <a:gd name="connsiteY170" fmla="*/ 4133850 h 6934200"/>
              <a:gd name="connsiteX171" fmla="*/ 5562600 w 6219825"/>
              <a:gd name="connsiteY171" fmla="*/ 4171950 h 6934200"/>
              <a:gd name="connsiteX172" fmla="*/ 5591175 w 6219825"/>
              <a:gd name="connsiteY172" fmla="*/ 4229100 h 6934200"/>
              <a:gd name="connsiteX173" fmla="*/ 5600700 w 6219825"/>
              <a:gd name="connsiteY173" fmla="*/ 4257675 h 6934200"/>
              <a:gd name="connsiteX174" fmla="*/ 5619750 w 6219825"/>
              <a:gd name="connsiteY174" fmla="*/ 4295775 h 6934200"/>
              <a:gd name="connsiteX175" fmla="*/ 5629275 w 6219825"/>
              <a:gd name="connsiteY175" fmla="*/ 4333875 h 6934200"/>
              <a:gd name="connsiteX176" fmla="*/ 5648325 w 6219825"/>
              <a:gd name="connsiteY176" fmla="*/ 4362450 h 6934200"/>
              <a:gd name="connsiteX177" fmla="*/ 5657850 w 6219825"/>
              <a:gd name="connsiteY177" fmla="*/ 4391025 h 6934200"/>
              <a:gd name="connsiteX178" fmla="*/ 5695950 w 6219825"/>
              <a:gd name="connsiteY178" fmla="*/ 4448175 h 6934200"/>
              <a:gd name="connsiteX179" fmla="*/ 5705475 w 6219825"/>
              <a:gd name="connsiteY179" fmla="*/ 4495800 h 6934200"/>
              <a:gd name="connsiteX180" fmla="*/ 5734050 w 6219825"/>
              <a:gd name="connsiteY180" fmla="*/ 4524375 h 6934200"/>
              <a:gd name="connsiteX181" fmla="*/ 5753100 w 6219825"/>
              <a:gd name="connsiteY181" fmla="*/ 4562475 h 6934200"/>
              <a:gd name="connsiteX182" fmla="*/ 5772150 w 6219825"/>
              <a:gd name="connsiteY182" fmla="*/ 4619625 h 6934200"/>
              <a:gd name="connsiteX183" fmla="*/ 5781675 w 6219825"/>
              <a:gd name="connsiteY183" fmla="*/ 4648200 h 6934200"/>
              <a:gd name="connsiteX184" fmla="*/ 5791200 w 6219825"/>
              <a:gd name="connsiteY184" fmla="*/ 4676775 h 6934200"/>
              <a:gd name="connsiteX185" fmla="*/ 5810250 w 6219825"/>
              <a:gd name="connsiteY185" fmla="*/ 5029200 h 6934200"/>
              <a:gd name="connsiteX186" fmla="*/ 5819775 w 6219825"/>
              <a:gd name="connsiteY186" fmla="*/ 5095875 h 6934200"/>
              <a:gd name="connsiteX187" fmla="*/ 5829300 w 6219825"/>
              <a:gd name="connsiteY187" fmla="*/ 5229225 h 6934200"/>
              <a:gd name="connsiteX188" fmla="*/ 5848350 w 6219825"/>
              <a:gd name="connsiteY188" fmla="*/ 5353050 h 6934200"/>
              <a:gd name="connsiteX189" fmla="*/ 5867400 w 6219825"/>
              <a:gd name="connsiteY189" fmla="*/ 5448300 h 6934200"/>
              <a:gd name="connsiteX190" fmla="*/ 5886450 w 6219825"/>
              <a:gd name="connsiteY190" fmla="*/ 5686425 h 6934200"/>
              <a:gd name="connsiteX191" fmla="*/ 5895975 w 6219825"/>
              <a:gd name="connsiteY191" fmla="*/ 5772150 h 6934200"/>
              <a:gd name="connsiteX192" fmla="*/ 5905500 w 6219825"/>
              <a:gd name="connsiteY192" fmla="*/ 6600825 h 6934200"/>
              <a:gd name="connsiteX193" fmla="*/ 5934075 w 6219825"/>
              <a:gd name="connsiteY193" fmla="*/ 6686550 h 6934200"/>
              <a:gd name="connsiteX194" fmla="*/ 5962650 w 6219825"/>
              <a:gd name="connsiteY194" fmla="*/ 6781800 h 6934200"/>
              <a:gd name="connsiteX195" fmla="*/ 5972175 w 6219825"/>
              <a:gd name="connsiteY195" fmla="*/ 6810375 h 6934200"/>
              <a:gd name="connsiteX196" fmla="*/ 5981700 w 6219825"/>
              <a:gd name="connsiteY196" fmla="*/ 6838950 h 6934200"/>
              <a:gd name="connsiteX197" fmla="*/ 6000750 w 6219825"/>
              <a:gd name="connsiteY197" fmla="*/ 6867525 h 6934200"/>
              <a:gd name="connsiteX198" fmla="*/ 6048375 w 6219825"/>
              <a:gd name="connsiteY198" fmla="*/ 6934200 h 6934200"/>
              <a:gd name="connsiteX199" fmla="*/ 6153150 w 6219825"/>
              <a:gd name="connsiteY199" fmla="*/ 6924675 h 6934200"/>
              <a:gd name="connsiteX200" fmla="*/ 6172200 w 6219825"/>
              <a:gd name="connsiteY200" fmla="*/ 6886575 h 6934200"/>
              <a:gd name="connsiteX201" fmla="*/ 6191250 w 6219825"/>
              <a:gd name="connsiteY201" fmla="*/ 5934075 h 6934200"/>
              <a:gd name="connsiteX202" fmla="*/ 6219825 w 6219825"/>
              <a:gd name="connsiteY202" fmla="*/ 2743200 h 6934200"/>
              <a:gd name="connsiteX203" fmla="*/ 6210300 w 6219825"/>
              <a:gd name="connsiteY203" fmla="*/ 228600 h 6934200"/>
              <a:gd name="connsiteX204" fmla="*/ 6181725 w 6219825"/>
              <a:gd name="connsiteY204" fmla="*/ 104775 h 6934200"/>
              <a:gd name="connsiteX205" fmla="*/ 6172200 w 6219825"/>
              <a:gd name="connsiteY205" fmla="*/ 47625 h 6934200"/>
              <a:gd name="connsiteX206" fmla="*/ 6096000 w 6219825"/>
              <a:gd name="connsiteY20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876550 w 6219825"/>
              <a:gd name="connsiteY61" fmla="*/ 2962275 h 6934200"/>
              <a:gd name="connsiteX62" fmla="*/ 2790825 w 6219825"/>
              <a:gd name="connsiteY62" fmla="*/ 2971800 h 6934200"/>
              <a:gd name="connsiteX63" fmla="*/ 2019300 w 6219825"/>
              <a:gd name="connsiteY63" fmla="*/ 2962275 h 6934200"/>
              <a:gd name="connsiteX64" fmla="*/ 1990725 w 6219825"/>
              <a:gd name="connsiteY64" fmla="*/ 2943225 h 6934200"/>
              <a:gd name="connsiteX65" fmla="*/ 1943100 w 6219825"/>
              <a:gd name="connsiteY65" fmla="*/ 2924175 h 6934200"/>
              <a:gd name="connsiteX66" fmla="*/ 1847850 w 6219825"/>
              <a:gd name="connsiteY66" fmla="*/ 2886075 h 6934200"/>
              <a:gd name="connsiteX67" fmla="*/ 1828800 w 6219825"/>
              <a:gd name="connsiteY67" fmla="*/ 2857500 h 6934200"/>
              <a:gd name="connsiteX68" fmla="*/ 1800225 w 6219825"/>
              <a:gd name="connsiteY68" fmla="*/ 2838450 h 6934200"/>
              <a:gd name="connsiteX69" fmla="*/ 1762125 w 6219825"/>
              <a:gd name="connsiteY69" fmla="*/ 2809875 h 6934200"/>
              <a:gd name="connsiteX70" fmla="*/ 1733550 w 6219825"/>
              <a:gd name="connsiteY70" fmla="*/ 2781300 h 6934200"/>
              <a:gd name="connsiteX71" fmla="*/ 1685925 w 6219825"/>
              <a:gd name="connsiteY71" fmla="*/ 2771775 h 6934200"/>
              <a:gd name="connsiteX72" fmla="*/ 1466850 w 6219825"/>
              <a:gd name="connsiteY72" fmla="*/ 2752725 h 6934200"/>
              <a:gd name="connsiteX73" fmla="*/ 1362075 w 6219825"/>
              <a:gd name="connsiteY73" fmla="*/ 2724150 h 6934200"/>
              <a:gd name="connsiteX74" fmla="*/ 1314450 w 6219825"/>
              <a:gd name="connsiteY74" fmla="*/ 2714625 h 6934200"/>
              <a:gd name="connsiteX75" fmla="*/ 1266825 w 6219825"/>
              <a:gd name="connsiteY75" fmla="*/ 2695575 h 6934200"/>
              <a:gd name="connsiteX76" fmla="*/ 1181100 w 6219825"/>
              <a:gd name="connsiteY76" fmla="*/ 2686050 h 6934200"/>
              <a:gd name="connsiteX77" fmla="*/ 1152525 w 6219825"/>
              <a:gd name="connsiteY77" fmla="*/ 2676525 h 6934200"/>
              <a:gd name="connsiteX78" fmla="*/ 1047750 w 6219825"/>
              <a:gd name="connsiteY78" fmla="*/ 2647950 h 6934200"/>
              <a:gd name="connsiteX79" fmla="*/ 1009650 w 6219825"/>
              <a:gd name="connsiteY79" fmla="*/ 2628900 h 6934200"/>
              <a:gd name="connsiteX80" fmla="*/ 962025 w 6219825"/>
              <a:gd name="connsiteY80" fmla="*/ 2609850 h 6934200"/>
              <a:gd name="connsiteX81" fmla="*/ 933450 w 6219825"/>
              <a:gd name="connsiteY81" fmla="*/ 2590800 h 6934200"/>
              <a:gd name="connsiteX82" fmla="*/ 904875 w 6219825"/>
              <a:gd name="connsiteY82" fmla="*/ 2581275 h 6934200"/>
              <a:gd name="connsiteX83" fmla="*/ 876300 w 6219825"/>
              <a:gd name="connsiteY83" fmla="*/ 2562225 h 6934200"/>
              <a:gd name="connsiteX84" fmla="*/ 809625 w 6219825"/>
              <a:gd name="connsiteY84" fmla="*/ 2533650 h 6934200"/>
              <a:gd name="connsiteX85" fmla="*/ 781050 w 6219825"/>
              <a:gd name="connsiteY85" fmla="*/ 2514600 h 6934200"/>
              <a:gd name="connsiteX86" fmla="*/ 752475 w 6219825"/>
              <a:gd name="connsiteY86" fmla="*/ 2505075 h 6934200"/>
              <a:gd name="connsiteX87" fmla="*/ 685800 w 6219825"/>
              <a:gd name="connsiteY87" fmla="*/ 2486025 h 6934200"/>
              <a:gd name="connsiteX88" fmla="*/ 638175 w 6219825"/>
              <a:gd name="connsiteY88" fmla="*/ 2476500 h 6934200"/>
              <a:gd name="connsiteX89" fmla="*/ 581025 w 6219825"/>
              <a:gd name="connsiteY89" fmla="*/ 2457450 h 6934200"/>
              <a:gd name="connsiteX90" fmla="*/ 466725 w 6219825"/>
              <a:gd name="connsiteY90" fmla="*/ 2438400 h 6934200"/>
              <a:gd name="connsiteX91" fmla="*/ 419100 w 6219825"/>
              <a:gd name="connsiteY91" fmla="*/ 2419350 h 6934200"/>
              <a:gd name="connsiteX92" fmla="*/ 390525 w 6219825"/>
              <a:gd name="connsiteY92" fmla="*/ 2409825 h 6934200"/>
              <a:gd name="connsiteX93" fmla="*/ 342900 w 6219825"/>
              <a:gd name="connsiteY93" fmla="*/ 2390775 h 6934200"/>
              <a:gd name="connsiteX94" fmla="*/ 219075 w 6219825"/>
              <a:gd name="connsiteY94" fmla="*/ 2362200 h 6934200"/>
              <a:gd name="connsiteX95" fmla="*/ 190500 w 6219825"/>
              <a:gd name="connsiteY95" fmla="*/ 2352675 h 6934200"/>
              <a:gd name="connsiteX96" fmla="*/ 133350 w 6219825"/>
              <a:gd name="connsiteY96" fmla="*/ 2362200 h 6934200"/>
              <a:gd name="connsiteX97" fmla="*/ 85725 w 6219825"/>
              <a:gd name="connsiteY97" fmla="*/ 2409825 h 6934200"/>
              <a:gd name="connsiteX98" fmla="*/ 57150 w 6219825"/>
              <a:gd name="connsiteY98" fmla="*/ 2447925 h 6934200"/>
              <a:gd name="connsiteX99" fmla="*/ 38100 w 6219825"/>
              <a:gd name="connsiteY99" fmla="*/ 2486025 h 6934200"/>
              <a:gd name="connsiteX100" fmla="*/ 19050 w 6219825"/>
              <a:gd name="connsiteY100" fmla="*/ 2514600 h 6934200"/>
              <a:gd name="connsiteX101" fmla="*/ 9525 w 6219825"/>
              <a:gd name="connsiteY101" fmla="*/ 2552700 h 6934200"/>
              <a:gd name="connsiteX102" fmla="*/ 0 w 6219825"/>
              <a:gd name="connsiteY102" fmla="*/ 2581275 h 6934200"/>
              <a:gd name="connsiteX103" fmla="*/ 28575 w 6219825"/>
              <a:gd name="connsiteY103" fmla="*/ 2733675 h 6934200"/>
              <a:gd name="connsiteX104" fmla="*/ 47625 w 6219825"/>
              <a:gd name="connsiteY104" fmla="*/ 2790825 h 6934200"/>
              <a:gd name="connsiteX105" fmla="*/ 76200 w 6219825"/>
              <a:gd name="connsiteY105" fmla="*/ 2828925 h 6934200"/>
              <a:gd name="connsiteX106" fmla="*/ 85725 w 6219825"/>
              <a:gd name="connsiteY106" fmla="*/ 2857500 h 6934200"/>
              <a:gd name="connsiteX107" fmla="*/ 114300 w 6219825"/>
              <a:gd name="connsiteY107" fmla="*/ 2867025 h 6934200"/>
              <a:gd name="connsiteX108" fmla="*/ 171450 w 6219825"/>
              <a:gd name="connsiteY108" fmla="*/ 2905125 h 6934200"/>
              <a:gd name="connsiteX109" fmla="*/ 200025 w 6219825"/>
              <a:gd name="connsiteY109" fmla="*/ 2914650 h 6934200"/>
              <a:gd name="connsiteX110" fmla="*/ 228600 w 6219825"/>
              <a:gd name="connsiteY110" fmla="*/ 2933700 h 6934200"/>
              <a:gd name="connsiteX111" fmla="*/ 257175 w 6219825"/>
              <a:gd name="connsiteY111" fmla="*/ 2962275 h 6934200"/>
              <a:gd name="connsiteX112" fmla="*/ 314325 w 6219825"/>
              <a:gd name="connsiteY112" fmla="*/ 2981325 h 6934200"/>
              <a:gd name="connsiteX113" fmla="*/ 352425 w 6219825"/>
              <a:gd name="connsiteY113" fmla="*/ 3000375 h 6934200"/>
              <a:gd name="connsiteX114" fmla="*/ 409575 w 6219825"/>
              <a:gd name="connsiteY114" fmla="*/ 3048000 h 6934200"/>
              <a:gd name="connsiteX115" fmla="*/ 438150 w 6219825"/>
              <a:gd name="connsiteY115" fmla="*/ 3086100 h 6934200"/>
              <a:gd name="connsiteX116" fmla="*/ 466725 w 6219825"/>
              <a:gd name="connsiteY116" fmla="*/ 3143250 h 6934200"/>
              <a:gd name="connsiteX117" fmla="*/ 476250 w 6219825"/>
              <a:gd name="connsiteY117" fmla="*/ 3171825 h 6934200"/>
              <a:gd name="connsiteX118" fmla="*/ 504825 w 6219825"/>
              <a:gd name="connsiteY118" fmla="*/ 3209925 h 6934200"/>
              <a:gd name="connsiteX119" fmla="*/ 523875 w 6219825"/>
              <a:gd name="connsiteY119" fmla="*/ 3248025 h 6934200"/>
              <a:gd name="connsiteX120" fmla="*/ 533400 w 6219825"/>
              <a:gd name="connsiteY120" fmla="*/ 3295650 h 6934200"/>
              <a:gd name="connsiteX121" fmla="*/ 590550 w 6219825"/>
              <a:gd name="connsiteY121" fmla="*/ 3371850 h 6934200"/>
              <a:gd name="connsiteX122" fmla="*/ 666750 w 6219825"/>
              <a:gd name="connsiteY122" fmla="*/ 3457575 h 6934200"/>
              <a:gd name="connsiteX123" fmla="*/ 695325 w 6219825"/>
              <a:gd name="connsiteY123" fmla="*/ 3476625 h 6934200"/>
              <a:gd name="connsiteX124" fmla="*/ 762000 w 6219825"/>
              <a:gd name="connsiteY124" fmla="*/ 3571875 h 6934200"/>
              <a:gd name="connsiteX125" fmla="*/ 800100 w 6219825"/>
              <a:gd name="connsiteY125" fmla="*/ 3629025 h 6934200"/>
              <a:gd name="connsiteX126" fmla="*/ 857250 w 6219825"/>
              <a:gd name="connsiteY126" fmla="*/ 3724275 h 6934200"/>
              <a:gd name="connsiteX127" fmla="*/ 923925 w 6219825"/>
              <a:gd name="connsiteY127" fmla="*/ 3781425 h 6934200"/>
              <a:gd name="connsiteX128" fmla="*/ 952500 w 6219825"/>
              <a:gd name="connsiteY128" fmla="*/ 3810000 h 6934200"/>
              <a:gd name="connsiteX129" fmla="*/ 981075 w 6219825"/>
              <a:gd name="connsiteY129" fmla="*/ 3829050 h 6934200"/>
              <a:gd name="connsiteX130" fmla="*/ 1028700 w 6219825"/>
              <a:gd name="connsiteY130" fmla="*/ 3886200 h 6934200"/>
              <a:gd name="connsiteX131" fmla="*/ 1057275 w 6219825"/>
              <a:gd name="connsiteY131" fmla="*/ 3924300 h 6934200"/>
              <a:gd name="connsiteX132" fmla="*/ 1076325 w 6219825"/>
              <a:gd name="connsiteY132" fmla="*/ 3952875 h 6934200"/>
              <a:gd name="connsiteX133" fmla="*/ 1114425 w 6219825"/>
              <a:gd name="connsiteY133" fmla="*/ 3962400 h 6934200"/>
              <a:gd name="connsiteX134" fmla="*/ 1152525 w 6219825"/>
              <a:gd name="connsiteY134" fmla="*/ 3990975 h 6934200"/>
              <a:gd name="connsiteX135" fmla="*/ 1181100 w 6219825"/>
              <a:gd name="connsiteY135" fmla="*/ 4010025 h 6934200"/>
              <a:gd name="connsiteX136" fmla="*/ 1200150 w 6219825"/>
              <a:gd name="connsiteY136" fmla="*/ 4038600 h 6934200"/>
              <a:gd name="connsiteX137" fmla="*/ 1228725 w 6219825"/>
              <a:gd name="connsiteY137" fmla="*/ 4048125 h 6934200"/>
              <a:gd name="connsiteX138" fmla="*/ 1257300 w 6219825"/>
              <a:gd name="connsiteY138" fmla="*/ 4067175 h 6934200"/>
              <a:gd name="connsiteX139" fmla="*/ 1343025 w 6219825"/>
              <a:gd name="connsiteY139" fmla="*/ 4057650 h 6934200"/>
              <a:gd name="connsiteX140" fmla="*/ 1371600 w 6219825"/>
              <a:gd name="connsiteY140" fmla="*/ 4038600 h 6934200"/>
              <a:gd name="connsiteX141" fmla="*/ 1419225 w 6219825"/>
              <a:gd name="connsiteY141" fmla="*/ 3981450 h 6934200"/>
              <a:gd name="connsiteX142" fmla="*/ 1485900 w 6219825"/>
              <a:gd name="connsiteY142" fmla="*/ 3924300 h 6934200"/>
              <a:gd name="connsiteX143" fmla="*/ 1514475 w 6219825"/>
              <a:gd name="connsiteY143" fmla="*/ 3914775 h 6934200"/>
              <a:gd name="connsiteX144" fmla="*/ 1543050 w 6219825"/>
              <a:gd name="connsiteY144" fmla="*/ 3895725 h 6934200"/>
              <a:gd name="connsiteX145" fmla="*/ 1628775 w 6219825"/>
              <a:gd name="connsiteY145" fmla="*/ 3876675 h 6934200"/>
              <a:gd name="connsiteX146" fmla="*/ 1657350 w 6219825"/>
              <a:gd name="connsiteY146" fmla="*/ 3857625 h 6934200"/>
              <a:gd name="connsiteX147" fmla="*/ 1685925 w 6219825"/>
              <a:gd name="connsiteY147" fmla="*/ 3829050 h 6934200"/>
              <a:gd name="connsiteX148" fmla="*/ 1743075 w 6219825"/>
              <a:gd name="connsiteY148" fmla="*/ 3810000 h 6934200"/>
              <a:gd name="connsiteX149" fmla="*/ 1809750 w 6219825"/>
              <a:gd name="connsiteY149" fmla="*/ 3790950 h 6934200"/>
              <a:gd name="connsiteX150" fmla="*/ 1924050 w 6219825"/>
              <a:gd name="connsiteY150" fmla="*/ 3771900 h 6934200"/>
              <a:gd name="connsiteX151" fmla="*/ 1943100 w 6219825"/>
              <a:gd name="connsiteY151" fmla="*/ 3743325 h 6934200"/>
              <a:gd name="connsiteX152" fmla="*/ 2000250 w 6219825"/>
              <a:gd name="connsiteY152" fmla="*/ 3724275 h 6934200"/>
              <a:gd name="connsiteX153" fmla="*/ 2345301 w 6219825"/>
              <a:gd name="connsiteY153" fmla="*/ 3695528 h 6934200"/>
              <a:gd name="connsiteX154" fmla="*/ 2566219 w 6219825"/>
              <a:gd name="connsiteY154" fmla="*/ 3714423 h 6934200"/>
              <a:gd name="connsiteX155" fmla="*/ 2825546 w 6219825"/>
              <a:gd name="connsiteY155" fmla="*/ 3676229 h 6934200"/>
              <a:gd name="connsiteX156" fmla="*/ 3347577 w 6219825"/>
              <a:gd name="connsiteY156" fmla="*/ 3676210 h 6934200"/>
              <a:gd name="connsiteX157" fmla="*/ 3527630 w 6219825"/>
              <a:gd name="connsiteY157" fmla="*/ 3714290 h 6934200"/>
              <a:gd name="connsiteX158" fmla="*/ 3814302 w 6219825"/>
              <a:gd name="connsiteY158" fmla="*/ 3752467 h 6934200"/>
              <a:gd name="connsiteX159" fmla="*/ 3994663 w 6219825"/>
              <a:gd name="connsiteY159" fmla="*/ 3752505 h 6934200"/>
              <a:gd name="connsiteX160" fmla="*/ 4245078 w 6219825"/>
              <a:gd name="connsiteY160" fmla="*/ 3781061 h 6934200"/>
              <a:gd name="connsiteX161" fmla="*/ 4400857 w 6219825"/>
              <a:gd name="connsiteY161" fmla="*/ 3800091 h 6934200"/>
              <a:gd name="connsiteX162" fmla="*/ 4622390 w 6219825"/>
              <a:gd name="connsiteY162" fmla="*/ 3800188 h 6934200"/>
              <a:gd name="connsiteX163" fmla="*/ 4742836 w 6219825"/>
              <a:gd name="connsiteY163" fmla="*/ 3800360 h 6934200"/>
              <a:gd name="connsiteX164" fmla="*/ 5076825 w 6219825"/>
              <a:gd name="connsiteY164" fmla="*/ 3886008 h 6934200"/>
              <a:gd name="connsiteX165" fmla="*/ 5334000 w 6219825"/>
              <a:gd name="connsiteY165" fmla="*/ 3981450 h 6934200"/>
              <a:gd name="connsiteX166" fmla="*/ 5343525 w 6219825"/>
              <a:gd name="connsiteY166" fmla="*/ 4010025 h 6934200"/>
              <a:gd name="connsiteX167" fmla="*/ 5410200 w 6219825"/>
              <a:gd name="connsiteY167" fmla="*/ 4067175 h 6934200"/>
              <a:gd name="connsiteX168" fmla="*/ 5438775 w 6219825"/>
              <a:gd name="connsiteY168" fmla="*/ 4076700 h 6934200"/>
              <a:gd name="connsiteX169" fmla="*/ 5495925 w 6219825"/>
              <a:gd name="connsiteY169" fmla="*/ 4133850 h 6934200"/>
              <a:gd name="connsiteX170" fmla="*/ 5562600 w 6219825"/>
              <a:gd name="connsiteY170" fmla="*/ 4171950 h 6934200"/>
              <a:gd name="connsiteX171" fmla="*/ 5591175 w 6219825"/>
              <a:gd name="connsiteY171" fmla="*/ 4229100 h 6934200"/>
              <a:gd name="connsiteX172" fmla="*/ 5600700 w 6219825"/>
              <a:gd name="connsiteY172" fmla="*/ 4257675 h 6934200"/>
              <a:gd name="connsiteX173" fmla="*/ 5619750 w 6219825"/>
              <a:gd name="connsiteY173" fmla="*/ 4295775 h 6934200"/>
              <a:gd name="connsiteX174" fmla="*/ 5629275 w 6219825"/>
              <a:gd name="connsiteY174" fmla="*/ 4333875 h 6934200"/>
              <a:gd name="connsiteX175" fmla="*/ 5648325 w 6219825"/>
              <a:gd name="connsiteY175" fmla="*/ 4362450 h 6934200"/>
              <a:gd name="connsiteX176" fmla="*/ 5657850 w 6219825"/>
              <a:gd name="connsiteY176" fmla="*/ 4391025 h 6934200"/>
              <a:gd name="connsiteX177" fmla="*/ 5695950 w 6219825"/>
              <a:gd name="connsiteY177" fmla="*/ 4448175 h 6934200"/>
              <a:gd name="connsiteX178" fmla="*/ 5705475 w 6219825"/>
              <a:gd name="connsiteY178" fmla="*/ 4495800 h 6934200"/>
              <a:gd name="connsiteX179" fmla="*/ 5734050 w 6219825"/>
              <a:gd name="connsiteY179" fmla="*/ 4524375 h 6934200"/>
              <a:gd name="connsiteX180" fmla="*/ 5753100 w 6219825"/>
              <a:gd name="connsiteY180" fmla="*/ 4562475 h 6934200"/>
              <a:gd name="connsiteX181" fmla="*/ 5772150 w 6219825"/>
              <a:gd name="connsiteY181" fmla="*/ 4619625 h 6934200"/>
              <a:gd name="connsiteX182" fmla="*/ 5781675 w 6219825"/>
              <a:gd name="connsiteY182" fmla="*/ 4648200 h 6934200"/>
              <a:gd name="connsiteX183" fmla="*/ 5791200 w 6219825"/>
              <a:gd name="connsiteY183" fmla="*/ 4676775 h 6934200"/>
              <a:gd name="connsiteX184" fmla="*/ 5810250 w 6219825"/>
              <a:gd name="connsiteY184" fmla="*/ 5029200 h 6934200"/>
              <a:gd name="connsiteX185" fmla="*/ 5819775 w 6219825"/>
              <a:gd name="connsiteY185" fmla="*/ 5095875 h 6934200"/>
              <a:gd name="connsiteX186" fmla="*/ 5829300 w 6219825"/>
              <a:gd name="connsiteY186" fmla="*/ 5229225 h 6934200"/>
              <a:gd name="connsiteX187" fmla="*/ 5848350 w 6219825"/>
              <a:gd name="connsiteY187" fmla="*/ 5353050 h 6934200"/>
              <a:gd name="connsiteX188" fmla="*/ 5867400 w 6219825"/>
              <a:gd name="connsiteY188" fmla="*/ 5448300 h 6934200"/>
              <a:gd name="connsiteX189" fmla="*/ 5886450 w 6219825"/>
              <a:gd name="connsiteY189" fmla="*/ 5686425 h 6934200"/>
              <a:gd name="connsiteX190" fmla="*/ 5895975 w 6219825"/>
              <a:gd name="connsiteY190" fmla="*/ 5772150 h 6934200"/>
              <a:gd name="connsiteX191" fmla="*/ 5905500 w 6219825"/>
              <a:gd name="connsiteY191" fmla="*/ 6600825 h 6934200"/>
              <a:gd name="connsiteX192" fmla="*/ 5934075 w 6219825"/>
              <a:gd name="connsiteY192" fmla="*/ 6686550 h 6934200"/>
              <a:gd name="connsiteX193" fmla="*/ 5962650 w 6219825"/>
              <a:gd name="connsiteY193" fmla="*/ 6781800 h 6934200"/>
              <a:gd name="connsiteX194" fmla="*/ 5972175 w 6219825"/>
              <a:gd name="connsiteY194" fmla="*/ 6810375 h 6934200"/>
              <a:gd name="connsiteX195" fmla="*/ 5981700 w 6219825"/>
              <a:gd name="connsiteY195" fmla="*/ 6838950 h 6934200"/>
              <a:gd name="connsiteX196" fmla="*/ 6000750 w 6219825"/>
              <a:gd name="connsiteY196" fmla="*/ 6867525 h 6934200"/>
              <a:gd name="connsiteX197" fmla="*/ 6048375 w 6219825"/>
              <a:gd name="connsiteY197" fmla="*/ 6934200 h 6934200"/>
              <a:gd name="connsiteX198" fmla="*/ 6153150 w 6219825"/>
              <a:gd name="connsiteY198" fmla="*/ 6924675 h 6934200"/>
              <a:gd name="connsiteX199" fmla="*/ 6172200 w 6219825"/>
              <a:gd name="connsiteY199" fmla="*/ 6886575 h 6934200"/>
              <a:gd name="connsiteX200" fmla="*/ 6191250 w 6219825"/>
              <a:gd name="connsiteY200" fmla="*/ 5934075 h 6934200"/>
              <a:gd name="connsiteX201" fmla="*/ 6219825 w 6219825"/>
              <a:gd name="connsiteY201" fmla="*/ 2743200 h 6934200"/>
              <a:gd name="connsiteX202" fmla="*/ 6210300 w 6219825"/>
              <a:gd name="connsiteY202" fmla="*/ 228600 h 6934200"/>
              <a:gd name="connsiteX203" fmla="*/ 6181725 w 6219825"/>
              <a:gd name="connsiteY203" fmla="*/ 104775 h 6934200"/>
              <a:gd name="connsiteX204" fmla="*/ 6172200 w 6219825"/>
              <a:gd name="connsiteY204" fmla="*/ 47625 h 6934200"/>
              <a:gd name="connsiteX205" fmla="*/ 6096000 w 6219825"/>
              <a:gd name="connsiteY20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790825 w 6219825"/>
              <a:gd name="connsiteY61" fmla="*/ 2971800 h 6934200"/>
              <a:gd name="connsiteX62" fmla="*/ 2019300 w 6219825"/>
              <a:gd name="connsiteY62" fmla="*/ 2962275 h 6934200"/>
              <a:gd name="connsiteX63" fmla="*/ 1990725 w 6219825"/>
              <a:gd name="connsiteY63" fmla="*/ 2943225 h 6934200"/>
              <a:gd name="connsiteX64" fmla="*/ 1943100 w 6219825"/>
              <a:gd name="connsiteY64" fmla="*/ 2924175 h 6934200"/>
              <a:gd name="connsiteX65" fmla="*/ 1847850 w 6219825"/>
              <a:gd name="connsiteY65" fmla="*/ 2886075 h 6934200"/>
              <a:gd name="connsiteX66" fmla="*/ 1828800 w 6219825"/>
              <a:gd name="connsiteY66" fmla="*/ 2857500 h 6934200"/>
              <a:gd name="connsiteX67" fmla="*/ 1800225 w 6219825"/>
              <a:gd name="connsiteY67" fmla="*/ 2838450 h 6934200"/>
              <a:gd name="connsiteX68" fmla="*/ 1762125 w 6219825"/>
              <a:gd name="connsiteY68" fmla="*/ 2809875 h 6934200"/>
              <a:gd name="connsiteX69" fmla="*/ 1733550 w 6219825"/>
              <a:gd name="connsiteY69" fmla="*/ 2781300 h 6934200"/>
              <a:gd name="connsiteX70" fmla="*/ 1685925 w 6219825"/>
              <a:gd name="connsiteY70" fmla="*/ 2771775 h 6934200"/>
              <a:gd name="connsiteX71" fmla="*/ 1466850 w 6219825"/>
              <a:gd name="connsiteY71" fmla="*/ 2752725 h 6934200"/>
              <a:gd name="connsiteX72" fmla="*/ 1362075 w 6219825"/>
              <a:gd name="connsiteY72" fmla="*/ 2724150 h 6934200"/>
              <a:gd name="connsiteX73" fmla="*/ 1314450 w 6219825"/>
              <a:gd name="connsiteY73" fmla="*/ 2714625 h 6934200"/>
              <a:gd name="connsiteX74" fmla="*/ 1266825 w 6219825"/>
              <a:gd name="connsiteY74" fmla="*/ 2695575 h 6934200"/>
              <a:gd name="connsiteX75" fmla="*/ 1181100 w 6219825"/>
              <a:gd name="connsiteY75" fmla="*/ 2686050 h 6934200"/>
              <a:gd name="connsiteX76" fmla="*/ 1152525 w 6219825"/>
              <a:gd name="connsiteY76" fmla="*/ 2676525 h 6934200"/>
              <a:gd name="connsiteX77" fmla="*/ 1047750 w 6219825"/>
              <a:gd name="connsiteY77" fmla="*/ 2647950 h 6934200"/>
              <a:gd name="connsiteX78" fmla="*/ 1009650 w 6219825"/>
              <a:gd name="connsiteY78" fmla="*/ 2628900 h 6934200"/>
              <a:gd name="connsiteX79" fmla="*/ 962025 w 6219825"/>
              <a:gd name="connsiteY79" fmla="*/ 2609850 h 6934200"/>
              <a:gd name="connsiteX80" fmla="*/ 933450 w 6219825"/>
              <a:gd name="connsiteY80" fmla="*/ 2590800 h 6934200"/>
              <a:gd name="connsiteX81" fmla="*/ 904875 w 6219825"/>
              <a:gd name="connsiteY81" fmla="*/ 2581275 h 6934200"/>
              <a:gd name="connsiteX82" fmla="*/ 876300 w 6219825"/>
              <a:gd name="connsiteY82" fmla="*/ 2562225 h 6934200"/>
              <a:gd name="connsiteX83" fmla="*/ 809625 w 6219825"/>
              <a:gd name="connsiteY83" fmla="*/ 2533650 h 6934200"/>
              <a:gd name="connsiteX84" fmla="*/ 781050 w 6219825"/>
              <a:gd name="connsiteY84" fmla="*/ 2514600 h 6934200"/>
              <a:gd name="connsiteX85" fmla="*/ 752475 w 6219825"/>
              <a:gd name="connsiteY85" fmla="*/ 2505075 h 6934200"/>
              <a:gd name="connsiteX86" fmla="*/ 685800 w 6219825"/>
              <a:gd name="connsiteY86" fmla="*/ 2486025 h 6934200"/>
              <a:gd name="connsiteX87" fmla="*/ 638175 w 6219825"/>
              <a:gd name="connsiteY87" fmla="*/ 2476500 h 6934200"/>
              <a:gd name="connsiteX88" fmla="*/ 581025 w 6219825"/>
              <a:gd name="connsiteY88" fmla="*/ 2457450 h 6934200"/>
              <a:gd name="connsiteX89" fmla="*/ 466725 w 6219825"/>
              <a:gd name="connsiteY89" fmla="*/ 2438400 h 6934200"/>
              <a:gd name="connsiteX90" fmla="*/ 419100 w 6219825"/>
              <a:gd name="connsiteY90" fmla="*/ 2419350 h 6934200"/>
              <a:gd name="connsiteX91" fmla="*/ 390525 w 6219825"/>
              <a:gd name="connsiteY91" fmla="*/ 2409825 h 6934200"/>
              <a:gd name="connsiteX92" fmla="*/ 342900 w 6219825"/>
              <a:gd name="connsiteY92" fmla="*/ 2390775 h 6934200"/>
              <a:gd name="connsiteX93" fmla="*/ 219075 w 6219825"/>
              <a:gd name="connsiteY93" fmla="*/ 2362200 h 6934200"/>
              <a:gd name="connsiteX94" fmla="*/ 190500 w 6219825"/>
              <a:gd name="connsiteY94" fmla="*/ 2352675 h 6934200"/>
              <a:gd name="connsiteX95" fmla="*/ 133350 w 6219825"/>
              <a:gd name="connsiteY95" fmla="*/ 2362200 h 6934200"/>
              <a:gd name="connsiteX96" fmla="*/ 85725 w 6219825"/>
              <a:gd name="connsiteY96" fmla="*/ 2409825 h 6934200"/>
              <a:gd name="connsiteX97" fmla="*/ 57150 w 6219825"/>
              <a:gd name="connsiteY97" fmla="*/ 2447925 h 6934200"/>
              <a:gd name="connsiteX98" fmla="*/ 38100 w 6219825"/>
              <a:gd name="connsiteY98" fmla="*/ 2486025 h 6934200"/>
              <a:gd name="connsiteX99" fmla="*/ 19050 w 6219825"/>
              <a:gd name="connsiteY99" fmla="*/ 2514600 h 6934200"/>
              <a:gd name="connsiteX100" fmla="*/ 9525 w 6219825"/>
              <a:gd name="connsiteY100" fmla="*/ 2552700 h 6934200"/>
              <a:gd name="connsiteX101" fmla="*/ 0 w 6219825"/>
              <a:gd name="connsiteY101" fmla="*/ 2581275 h 6934200"/>
              <a:gd name="connsiteX102" fmla="*/ 28575 w 6219825"/>
              <a:gd name="connsiteY102" fmla="*/ 2733675 h 6934200"/>
              <a:gd name="connsiteX103" fmla="*/ 47625 w 6219825"/>
              <a:gd name="connsiteY103" fmla="*/ 2790825 h 6934200"/>
              <a:gd name="connsiteX104" fmla="*/ 76200 w 6219825"/>
              <a:gd name="connsiteY104" fmla="*/ 2828925 h 6934200"/>
              <a:gd name="connsiteX105" fmla="*/ 85725 w 6219825"/>
              <a:gd name="connsiteY105" fmla="*/ 2857500 h 6934200"/>
              <a:gd name="connsiteX106" fmla="*/ 114300 w 6219825"/>
              <a:gd name="connsiteY106" fmla="*/ 2867025 h 6934200"/>
              <a:gd name="connsiteX107" fmla="*/ 171450 w 6219825"/>
              <a:gd name="connsiteY107" fmla="*/ 2905125 h 6934200"/>
              <a:gd name="connsiteX108" fmla="*/ 200025 w 6219825"/>
              <a:gd name="connsiteY108" fmla="*/ 2914650 h 6934200"/>
              <a:gd name="connsiteX109" fmla="*/ 228600 w 6219825"/>
              <a:gd name="connsiteY109" fmla="*/ 2933700 h 6934200"/>
              <a:gd name="connsiteX110" fmla="*/ 257175 w 6219825"/>
              <a:gd name="connsiteY110" fmla="*/ 2962275 h 6934200"/>
              <a:gd name="connsiteX111" fmla="*/ 314325 w 6219825"/>
              <a:gd name="connsiteY111" fmla="*/ 2981325 h 6934200"/>
              <a:gd name="connsiteX112" fmla="*/ 352425 w 6219825"/>
              <a:gd name="connsiteY112" fmla="*/ 3000375 h 6934200"/>
              <a:gd name="connsiteX113" fmla="*/ 409575 w 6219825"/>
              <a:gd name="connsiteY113" fmla="*/ 3048000 h 6934200"/>
              <a:gd name="connsiteX114" fmla="*/ 438150 w 6219825"/>
              <a:gd name="connsiteY114" fmla="*/ 3086100 h 6934200"/>
              <a:gd name="connsiteX115" fmla="*/ 466725 w 6219825"/>
              <a:gd name="connsiteY115" fmla="*/ 3143250 h 6934200"/>
              <a:gd name="connsiteX116" fmla="*/ 476250 w 6219825"/>
              <a:gd name="connsiteY116" fmla="*/ 3171825 h 6934200"/>
              <a:gd name="connsiteX117" fmla="*/ 504825 w 6219825"/>
              <a:gd name="connsiteY117" fmla="*/ 3209925 h 6934200"/>
              <a:gd name="connsiteX118" fmla="*/ 523875 w 6219825"/>
              <a:gd name="connsiteY118" fmla="*/ 3248025 h 6934200"/>
              <a:gd name="connsiteX119" fmla="*/ 533400 w 6219825"/>
              <a:gd name="connsiteY119" fmla="*/ 3295650 h 6934200"/>
              <a:gd name="connsiteX120" fmla="*/ 590550 w 6219825"/>
              <a:gd name="connsiteY120" fmla="*/ 3371850 h 6934200"/>
              <a:gd name="connsiteX121" fmla="*/ 666750 w 6219825"/>
              <a:gd name="connsiteY121" fmla="*/ 3457575 h 6934200"/>
              <a:gd name="connsiteX122" fmla="*/ 695325 w 6219825"/>
              <a:gd name="connsiteY122" fmla="*/ 3476625 h 6934200"/>
              <a:gd name="connsiteX123" fmla="*/ 762000 w 6219825"/>
              <a:gd name="connsiteY123" fmla="*/ 3571875 h 6934200"/>
              <a:gd name="connsiteX124" fmla="*/ 800100 w 6219825"/>
              <a:gd name="connsiteY124" fmla="*/ 3629025 h 6934200"/>
              <a:gd name="connsiteX125" fmla="*/ 857250 w 6219825"/>
              <a:gd name="connsiteY125" fmla="*/ 3724275 h 6934200"/>
              <a:gd name="connsiteX126" fmla="*/ 923925 w 6219825"/>
              <a:gd name="connsiteY126" fmla="*/ 3781425 h 6934200"/>
              <a:gd name="connsiteX127" fmla="*/ 952500 w 6219825"/>
              <a:gd name="connsiteY127" fmla="*/ 3810000 h 6934200"/>
              <a:gd name="connsiteX128" fmla="*/ 981075 w 6219825"/>
              <a:gd name="connsiteY128" fmla="*/ 3829050 h 6934200"/>
              <a:gd name="connsiteX129" fmla="*/ 1028700 w 6219825"/>
              <a:gd name="connsiteY129" fmla="*/ 3886200 h 6934200"/>
              <a:gd name="connsiteX130" fmla="*/ 1057275 w 6219825"/>
              <a:gd name="connsiteY130" fmla="*/ 3924300 h 6934200"/>
              <a:gd name="connsiteX131" fmla="*/ 1076325 w 6219825"/>
              <a:gd name="connsiteY131" fmla="*/ 3952875 h 6934200"/>
              <a:gd name="connsiteX132" fmla="*/ 1114425 w 6219825"/>
              <a:gd name="connsiteY132" fmla="*/ 3962400 h 6934200"/>
              <a:gd name="connsiteX133" fmla="*/ 1152525 w 6219825"/>
              <a:gd name="connsiteY133" fmla="*/ 3990975 h 6934200"/>
              <a:gd name="connsiteX134" fmla="*/ 1181100 w 6219825"/>
              <a:gd name="connsiteY134" fmla="*/ 4010025 h 6934200"/>
              <a:gd name="connsiteX135" fmla="*/ 1200150 w 6219825"/>
              <a:gd name="connsiteY135" fmla="*/ 4038600 h 6934200"/>
              <a:gd name="connsiteX136" fmla="*/ 1228725 w 6219825"/>
              <a:gd name="connsiteY136" fmla="*/ 4048125 h 6934200"/>
              <a:gd name="connsiteX137" fmla="*/ 1257300 w 6219825"/>
              <a:gd name="connsiteY137" fmla="*/ 4067175 h 6934200"/>
              <a:gd name="connsiteX138" fmla="*/ 1343025 w 6219825"/>
              <a:gd name="connsiteY138" fmla="*/ 4057650 h 6934200"/>
              <a:gd name="connsiteX139" fmla="*/ 1371600 w 6219825"/>
              <a:gd name="connsiteY139" fmla="*/ 4038600 h 6934200"/>
              <a:gd name="connsiteX140" fmla="*/ 1419225 w 6219825"/>
              <a:gd name="connsiteY140" fmla="*/ 3981450 h 6934200"/>
              <a:gd name="connsiteX141" fmla="*/ 1485900 w 6219825"/>
              <a:gd name="connsiteY141" fmla="*/ 3924300 h 6934200"/>
              <a:gd name="connsiteX142" fmla="*/ 1514475 w 6219825"/>
              <a:gd name="connsiteY142" fmla="*/ 3914775 h 6934200"/>
              <a:gd name="connsiteX143" fmla="*/ 1543050 w 6219825"/>
              <a:gd name="connsiteY143" fmla="*/ 3895725 h 6934200"/>
              <a:gd name="connsiteX144" fmla="*/ 1628775 w 6219825"/>
              <a:gd name="connsiteY144" fmla="*/ 3876675 h 6934200"/>
              <a:gd name="connsiteX145" fmla="*/ 1657350 w 6219825"/>
              <a:gd name="connsiteY145" fmla="*/ 3857625 h 6934200"/>
              <a:gd name="connsiteX146" fmla="*/ 1685925 w 6219825"/>
              <a:gd name="connsiteY146" fmla="*/ 3829050 h 6934200"/>
              <a:gd name="connsiteX147" fmla="*/ 1743075 w 6219825"/>
              <a:gd name="connsiteY147" fmla="*/ 3810000 h 6934200"/>
              <a:gd name="connsiteX148" fmla="*/ 1809750 w 6219825"/>
              <a:gd name="connsiteY148" fmla="*/ 3790950 h 6934200"/>
              <a:gd name="connsiteX149" fmla="*/ 1924050 w 6219825"/>
              <a:gd name="connsiteY149" fmla="*/ 3771900 h 6934200"/>
              <a:gd name="connsiteX150" fmla="*/ 1943100 w 6219825"/>
              <a:gd name="connsiteY150" fmla="*/ 3743325 h 6934200"/>
              <a:gd name="connsiteX151" fmla="*/ 2000250 w 6219825"/>
              <a:gd name="connsiteY151" fmla="*/ 3724275 h 6934200"/>
              <a:gd name="connsiteX152" fmla="*/ 2345301 w 6219825"/>
              <a:gd name="connsiteY152" fmla="*/ 3695528 h 6934200"/>
              <a:gd name="connsiteX153" fmla="*/ 2566219 w 6219825"/>
              <a:gd name="connsiteY153" fmla="*/ 3714423 h 6934200"/>
              <a:gd name="connsiteX154" fmla="*/ 2825546 w 6219825"/>
              <a:gd name="connsiteY154" fmla="*/ 3676229 h 6934200"/>
              <a:gd name="connsiteX155" fmla="*/ 3347577 w 6219825"/>
              <a:gd name="connsiteY155" fmla="*/ 3676210 h 6934200"/>
              <a:gd name="connsiteX156" fmla="*/ 3527630 w 6219825"/>
              <a:gd name="connsiteY156" fmla="*/ 3714290 h 6934200"/>
              <a:gd name="connsiteX157" fmla="*/ 3814302 w 6219825"/>
              <a:gd name="connsiteY157" fmla="*/ 3752467 h 6934200"/>
              <a:gd name="connsiteX158" fmla="*/ 3994663 w 6219825"/>
              <a:gd name="connsiteY158" fmla="*/ 3752505 h 6934200"/>
              <a:gd name="connsiteX159" fmla="*/ 4245078 w 6219825"/>
              <a:gd name="connsiteY159" fmla="*/ 3781061 h 6934200"/>
              <a:gd name="connsiteX160" fmla="*/ 4400857 w 6219825"/>
              <a:gd name="connsiteY160" fmla="*/ 3800091 h 6934200"/>
              <a:gd name="connsiteX161" fmla="*/ 4622390 w 6219825"/>
              <a:gd name="connsiteY161" fmla="*/ 3800188 h 6934200"/>
              <a:gd name="connsiteX162" fmla="*/ 4742836 w 6219825"/>
              <a:gd name="connsiteY162" fmla="*/ 3800360 h 6934200"/>
              <a:gd name="connsiteX163" fmla="*/ 5076825 w 6219825"/>
              <a:gd name="connsiteY163" fmla="*/ 3886008 h 6934200"/>
              <a:gd name="connsiteX164" fmla="*/ 5334000 w 6219825"/>
              <a:gd name="connsiteY164" fmla="*/ 3981450 h 6934200"/>
              <a:gd name="connsiteX165" fmla="*/ 5343525 w 6219825"/>
              <a:gd name="connsiteY165" fmla="*/ 4010025 h 6934200"/>
              <a:gd name="connsiteX166" fmla="*/ 5410200 w 6219825"/>
              <a:gd name="connsiteY166" fmla="*/ 4067175 h 6934200"/>
              <a:gd name="connsiteX167" fmla="*/ 5438775 w 6219825"/>
              <a:gd name="connsiteY167" fmla="*/ 4076700 h 6934200"/>
              <a:gd name="connsiteX168" fmla="*/ 5495925 w 6219825"/>
              <a:gd name="connsiteY168" fmla="*/ 4133850 h 6934200"/>
              <a:gd name="connsiteX169" fmla="*/ 5562600 w 6219825"/>
              <a:gd name="connsiteY169" fmla="*/ 4171950 h 6934200"/>
              <a:gd name="connsiteX170" fmla="*/ 5591175 w 6219825"/>
              <a:gd name="connsiteY170" fmla="*/ 4229100 h 6934200"/>
              <a:gd name="connsiteX171" fmla="*/ 5600700 w 6219825"/>
              <a:gd name="connsiteY171" fmla="*/ 4257675 h 6934200"/>
              <a:gd name="connsiteX172" fmla="*/ 5619750 w 6219825"/>
              <a:gd name="connsiteY172" fmla="*/ 4295775 h 6934200"/>
              <a:gd name="connsiteX173" fmla="*/ 5629275 w 6219825"/>
              <a:gd name="connsiteY173" fmla="*/ 4333875 h 6934200"/>
              <a:gd name="connsiteX174" fmla="*/ 5648325 w 6219825"/>
              <a:gd name="connsiteY174" fmla="*/ 4362450 h 6934200"/>
              <a:gd name="connsiteX175" fmla="*/ 5657850 w 6219825"/>
              <a:gd name="connsiteY175" fmla="*/ 4391025 h 6934200"/>
              <a:gd name="connsiteX176" fmla="*/ 5695950 w 6219825"/>
              <a:gd name="connsiteY176" fmla="*/ 4448175 h 6934200"/>
              <a:gd name="connsiteX177" fmla="*/ 5705475 w 6219825"/>
              <a:gd name="connsiteY177" fmla="*/ 4495800 h 6934200"/>
              <a:gd name="connsiteX178" fmla="*/ 5734050 w 6219825"/>
              <a:gd name="connsiteY178" fmla="*/ 4524375 h 6934200"/>
              <a:gd name="connsiteX179" fmla="*/ 5753100 w 6219825"/>
              <a:gd name="connsiteY179" fmla="*/ 4562475 h 6934200"/>
              <a:gd name="connsiteX180" fmla="*/ 5772150 w 6219825"/>
              <a:gd name="connsiteY180" fmla="*/ 4619625 h 6934200"/>
              <a:gd name="connsiteX181" fmla="*/ 5781675 w 6219825"/>
              <a:gd name="connsiteY181" fmla="*/ 4648200 h 6934200"/>
              <a:gd name="connsiteX182" fmla="*/ 5791200 w 6219825"/>
              <a:gd name="connsiteY182" fmla="*/ 4676775 h 6934200"/>
              <a:gd name="connsiteX183" fmla="*/ 5810250 w 6219825"/>
              <a:gd name="connsiteY183" fmla="*/ 5029200 h 6934200"/>
              <a:gd name="connsiteX184" fmla="*/ 5819775 w 6219825"/>
              <a:gd name="connsiteY184" fmla="*/ 5095875 h 6934200"/>
              <a:gd name="connsiteX185" fmla="*/ 5829300 w 6219825"/>
              <a:gd name="connsiteY185" fmla="*/ 5229225 h 6934200"/>
              <a:gd name="connsiteX186" fmla="*/ 5848350 w 6219825"/>
              <a:gd name="connsiteY186" fmla="*/ 5353050 h 6934200"/>
              <a:gd name="connsiteX187" fmla="*/ 5867400 w 6219825"/>
              <a:gd name="connsiteY187" fmla="*/ 5448300 h 6934200"/>
              <a:gd name="connsiteX188" fmla="*/ 5886450 w 6219825"/>
              <a:gd name="connsiteY188" fmla="*/ 5686425 h 6934200"/>
              <a:gd name="connsiteX189" fmla="*/ 5895975 w 6219825"/>
              <a:gd name="connsiteY189" fmla="*/ 5772150 h 6934200"/>
              <a:gd name="connsiteX190" fmla="*/ 5905500 w 6219825"/>
              <a:gd name="connsiteY190" fmla="*/ 6600825 h 6934200"/>
              <a:gd name="connsiteX191" fmla="*/ 5934075 w 6219825"/>
              <a:gd name="connsiteY191" fmla="*/ 6686550 h 6934200"/>
              <a:gd name="connsiteX192" fmla="*/ 5962650 w 6219825"/>
              <a:gd name="connsiteY192" fmla="*/ 6781800 h 6934200"/>
              <a:gd name="connsiteX193" fmla="*/ 5972175 w 6219825"/>
              <a:gd name="connsiteY193" fmla="*/ 6810375 h 6934200"/>
              <a:gd name="connsiteX194" fmla="*/ 5981700 w 6219825"/>
              <a:gd name="connsiteY194" fmla="*/ 6838950 h 6934200"/>
              <a:gd name="connsiteX195" fmla="*/ 6000750 w 6219825"/>
              <a:gd name="connsiteY195" fmla="*/ 6867525 h 6934200"/>
              <a:gd name="connsiteX196" fmla="*/ 6048375 w 6219825"/>
              <a:gd name="connsiteY196" fmla="*/ 6934200 h 6934200"/>
              <a:gd name="connsiteX197" fmla="*/ 6153150 w 6219825"/>
              <a:gd name="connsiteY197" fmla="*/ 6924675 h 6934200"/>
              <a:gd name="connsiteX198" fmla="*/ 6172200 w 6219825"/>
              <a:gd name="connsiteY198" fmla="*/ 6886575 h 6934200"/>
              <a:gd name="connsiteX199" fmla="*/ 6191250 w 6219825"/>
              <a:gd name="connsiteY199" fmla="*/ 5934075 h 6934200"/>
              <a:gd name="connsiteX200" fmla="*/ 6219825 w 6219825"/>
              <a:gd name="connsiteY200" fmla="*/ 2743200 h 6934200"/>
              <a:gd name="connsiteX201" fmla="*/ 6210300 w 6219825"/>
              <a:gd name="connsiteY201" fmla="*/ 228600 h 6934200"/>
              <a:gd name="connsiteX202" fmla="*/ 6181725 w 6219825"/>
              <a:gd name="connsiteY202" fmla="*/ 104775 h 6934200"/>
              <a:gd name="connsiteX203" fmla="*/ 6172200 w 6219825"/>
              <a:gd name="connsiteY203" fmla="*/ 47625 h 6934200"/>
              <a:gd name="connsiteX204" fmla="*/ 6096000 w 6219825"/>
              <a:gd name="connsiteY20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943100 w 6219825"/>
              <a:gd name="connsiteY63" fmla="*/ 2924175 h 6934200"/>
              <a:gd name="connsiteX64" fmla="*/ 1847850 w 6219825"/>
              <a:gd name="connsiteY64" fmla="*/ 2886075 h 6934200"/>
              <a:gd name="connsiteX65" fmla="*/ 1828800 w 6219825"/>
              <a:gd name="connsiteY65" fmla="*/ 2857500 h 6934200"/>
              <a:gd name="connsiteX66" fmla="*/ 1800225 w 6219825"/>
              <a:gd name="connsiteY66" fmla="*/ 2838450 h 6934200"/>
              <a:gd name="connsiteX67" fmla="*/ 1762125 w 6219825"/>
              <a:gd name="connsiteY67" fmla="*/ 2809875 h 6934200"/>
              <a:gd name="connsiteX68" fmla="*/ 1733550 w 6219825"/>
              <a:gd name="connsiteY68" fmla="*/ 2781300 h 6934200"/>
              <a:gd name="connsiteX69" fmla="*/ 1685925 w 6219825"/>
              <a:gd name="connsiteY69" fmla="*/ 2771775 h 6934200"/>
              <a:gd name="connsiteX70" fmla="*/ 1466850 w 6219825"/>
              <a:gd name="connsiteY70" fmla="*/ 2752725 h 6934200"/>
              <a:gd name="connsiteX71" fmla="*/ 1362075 w 6219825"/>
              <a:gd name="connsiteY71" fmla="*/ 2724150 h 6934200"/>
              <a:gd name="connsiteX72" fmla="*/ 1314450 w 6219825"/>
              <a:gd name="connsiteY72" fmla="*/ 2714625 h 6934200"/>
              <a:gd name="connsiteX73" fmla="*/ 1266825 w 6219825"/>
              <a:gd name="connsiteY73" fmla="*/ 2695575 h 6934200"/>
              <a:gd name="connsiteX74" fmla="*/ 1181100 w 6219825"/>
              <a:gd name="connsiteY74" fmla="*/ 2686050 h 6934200"/>
              <a:gd name="connsiteX75" fmla="*/ 1152525 w 6219825"/>
              <a:gd name="connsiteY75" fmla="*/ 2676525 h 6934200"/>
              <a:gd name="connsiteX76" fmla="*/ 1047750 w 6219825"/>
              <a:gd name="connsiteY76" fmla="*/ 2647950 h 6934200"/>
              <a:gd name="connsiteX77" fmla="*/ 1009650 w 6219825"/>
              <a:gd name="connsiteY77" fmla="*/ 2628900 h 6934200"/>
              <a:gd name="connsiteX78" fmla="*/ 962025 w 6219825"/>
              <a:gd name="connsiteY78" fmla="*/ 2609850 h 6934200"/>
              <a:gd name="connsiteX79" fmla="*/ 933450 w 6219825"/>
              <a:gd name="connsiteY79" fmla="*/ 2590800 h 6934200"/>
              <a:gd name="connsiteX80" fmla="*/ 904875 w 6219825"/>
              <a:gd name="connsiteY80" fmla="*/ 2581275 h 6934200"/>
              <a:gd name="connsiteX81" fmla="*/ 876300 w 6219825"/>
              <a:gd name="connsiteY81" fmla="*/ 2562225 h 6934200"/>
              <a:gd name="connsiteX82" fmla="*/ 809625 w 6219825"/>
              <a:gd name="connsiteY82" fmla="*/ 2533650 h 6934200"/>
              <a:gd name="connsiteX83" fmla="*/ 781050 w 6219825"/>
              <a:gd name="connsiteY83" fmla="*/ 2514600 h 6934200"/>
              <a:gd name="connsiteX84" fmla="*/ 752475 w 6219825"/>
              <a:gd name="connsiteY84" fmla="*/ 2505075 h 6934200"/>
              <a:gd name="connsiteX85" fmla="*/ 685800 w 6219825"/>
              <a:gd name="connsiteY85" fmla="*/ 2486025 h 6934200"/>
              <a:gd name="connsiteX86" fmla="*/ 638175 w 6219825"/>
              <a:gd name="connsiteY86" fmla="*/ 2476500 h 6934200"/>
              <a:gd name="connsiteX87" fmla="*/ 581025 w 6219825"/>
              <a:gd name="connsiteY87" fmla="*/ 2457450 h 6934200"/>
              <a:gd name="connsiteX88" fmla="*/ 466725 w 6219825"/>
              <a:gd name="connsiteY88" fmla="*/ 2438400 h 6934200"/>
              <a:gd name="connsiteX89" fmla="*/ 419100 w 6219825"/>
              <a:gd name="connsiteY89" fmla="*/ 2419350 h 6934200"/>
              <a:gd name="connsiteX90" fmla="*/ 390525 w 6219825"/>
              <a:gd name="connsiteY90" fmla="*/ 2409825 h 6934200"/>
              <a:gd name="connsiteX91" fmla="*/ 342900 w 6219825"/>
              <a:gd name="connsiteY91" fmla="*/ 2390775 h 6934200"/>
              <a:gd name="connsiteX92" fmla="*/ 219075 w 6219825"/>
              <a:gd name="connsiteY92" fmla="*/ 2362200 h 6934200"/>
              <a:gd name="connsiteX93" fmla="*/ 190500 w 6219825"/>
              <a:gd name="connsiteY93" fmla="*/ 2352675 h 6934200"/>
              <a:gd name="connsiteX94" fmla="*/ 133350 w 6219825"/>
              <a:gd name="connsiteY94" fmla="*/ 2362200 h 6934200"/>
              <a:gd name="connsiteX95" fmla="*/ 85725 w 6219825"/>
              <a:gd name="connsiteY95" fmla="*/ 2409825 h 6934200"/>
              <a:gd name="connsiteX96" fmla="*/ 57150 w 6219825"/>
              <a:gd name="connsiteY96" fmla="*/ 2447925 h 6934200"/>
              <a:gd name="connsiteX97" fmla="*/ 38100 w 6219825"/>
              <a:gd name="connsiteY97" fmla="*/ 2486025 h 6934200"/>
              <a:gd name="connsiteX98" fmla="*/ 19050 w 6219825"/>
              <a:gd name="connsiteY98" fmla="*/ 2514600 h 6934200"/>
              <a:gd name="connsiteX99" fmla="*/ 9525 w 6219825"/>
              <a:gd name="connsiteY99" fmla="*/ 2552700 h 6934200"/>
              <a:gd name="connsiteX100" fmla="*/ 0 w 6219825"/>
              <a:gd name="connsiteY100" fmla="*/ 2581275 h 6934200"/>
              <a:gd name="connsiteX101" fmla="*/ 28575 w 6219825"/>
              <a:gd name="connsiteY101" fmla="*/ 2733675 h 6934200"/>
              <a:gd name="connsiteX102" fmla="*/ 47625 w 6219825"/>
              <a:gd name="connsiteY102" fmla="*/ 2790825 h 6934200"/>
              <a:gd name="connsiteX103" fmla="*/ 76200 w 6219825"/>
              <a:gd name="connsiteY103" fmla="*/ 2828925 h 6934200"/>
              <a:gd name="connsiteX104" fmla="*/ 85725 w 6219825"/>
              <a:gd name="connsiteY104" fmla="*/ 2857500 h 6934200"/>
              <a:gd name="connsiteX105" fmla="*/ 114300 w 6219825"/>
              <a:gd name="connsiteY105" fmla="*/ 2867025 h 6934200"/>
              <a:gd name="connsiteX106" fmla="*/ 171450 w 6219825"/>
              <a:gd name="connsiteY106" fmla="*/ 2905125 h 6934200"/>
              <a:gd name="connsiteX107" fmla="*/ 200025 w 6219825"/>
              <a:gd name="connsiteY107" fmla="*/ 2914650 h 6934200"/>
              <a:gd name="connsiteX108" fmla="*/ 228600 w 6219825"/>
              <a:gd name="connsiteY108" fmla="*/ 2933700 h 6934200"/>
              <a:gd name="connsiteX109" fmla="*/ 257175 w 6219825"/>
              <a:gd name="connsiteY109" fmla="*/ 2962275 h 6934200"/>
              <a:gd name="connsiteX110" fmla="*/ 314325 w 6219825"/>
              <a:gd name="connsiteY110" fmla="*/ 2981325 h 6934200"/>
              <a:gd name="connsiteX111" fmla="*/ 352425 w 6219825"/>
              <a:gd name="connsiteY111" fmla="*/ 3000375 h 6934200"/>
              <a:gd name="connsiteX112" fmla="*/ 409575 w 6219825"/>
              <a:gd name="connsiteY112" fmla="*/ 3048000 h 6934200"/>
              <a:gd name="connsiteX113" fmla="*/ 438150 w 6219825"/>
              <a:gd name="connsiteY113" fmla="*/ 3086100 h 6934200"/>
              <a:gd name="connsiteX114" fmla="*/ 466725 w 6219825"/>
              <a:gd name="connsiteY114" fmla="*/ 3143250 h 6934200"/>
              <a:gd name="connsiteX115" fmla="*/ 476250 w 6219825"/>
              <a:gd name="connsiteY115" fmla="*/ 3171825 h 6934200"/>
              <a:gd name="connsiteX116" fmla="*/ 504825 w 6219825"/>
              <a:gd name="connsiteY116" fmla="*/ 3209925 h 6934200"/>
              <a:gd name="connsiteX117" fmla="*/ 523875 w 6219825"/>
              <a:gd name="connsiteY117" fmla="*/ 3248025 h 6934200"/>
              <a:gd name="connsiteX118" fmla="*/ 533400 w 6219825"/>
              <a:gd name="connsiteY118" fmla="*/ 3295650 h 6934200"/>
              <a:gd name="connsiteX119" fmla="*/ 590550 w 6219825"/>
              <a:gd name="connsiteY119" fmla="*/ 3371850 h 6934200"/>
              <a:gd name="connsiteX120" fmla="*/ 666750 w 6219825"/>
              <a:gd name="connsiteY120" fmla="*/ 3457575 h 6934200"/>
              <a:gd name="connsiteX121" fmla="*/ 695325 w 6219825"/>
              <a:gd name="connsiteY121" fmla="*/ 3476625 h 6934200"/>
              <a:gd name="connsiteX122" fmla="*/ 762000 w 6219825"/>
              <a:gd name="connsiteY122" fmla="*/ 3571875 h 6934200"/>
              <a:gd name="connsiteX123" fmla="*/ 800100 w 6219825"/>
              <a:gd name="connsiteY123" fmla="*/ 3629025 h 6934200"/>
              <a:gd name="connsiteX124" fmla="*/ 857250 w 6219825"/>
              <a:gd name="connsiteY124" fmla="*/ 3724275 h 6934200"/>
              <a:gd name="connsiteX125" fmla="*/ 923925 w 6219825"/>
              <a:gd name="connsiteY125" fmla="*/ 3781425 h 6934200"/>
              <a:gd name="connsiteX126" fmla="*/ 952500 w 6219825"/>
              <a:gd name="connsiteY126" fmla="*/ 3810000 h 6934200"/>
              <a:gd name="connsiteX127" fmla="*/ 981075 w 6219825"/>
              <a:gd name="connsiteY127" fmla="*/ 3829050 h 6934200"/>
              <a:gd name="connsiteX128" fmla="*/ 1028700 w 6219825"/>
              <a:gd name="connsiteY128" fmla="*/ 3886200 h 6934200"/>
              <a:gd name="connsiteX129" fmla="*/ 1057275 w 6219825"/>
              <a:gd name="connsiteY129" fmla="*/ 3924300 h 6934200"/>
              <a:gd name="connsiteX130" fmla="*/ 1076325 w 6219825"/>
              <a:gd name="connsiteY130" fmla="*/ 3952875 h 6934200"/>
              <a:gd name="connsiteX131" fmla="*/ 1114425 w 6219825"/>
              <a:gd name="connsiteY131" fmla="*/ 3962400 h 6934200"/>
              <a:gd name="connsiteX132" fmla="*/ 1152525 w 6219825"/>
              <a:gd name="connsiteY132" fmla="*/ 3990975 h 6934200"/>
              <a:gd name="connsiteX133" fmla="*/ 1181100 w 6219825"/>
              <a:gd name="connsiteY133" fmla="*/ 4010025 h 6934200"/>
              <a:gd name="connsiteX134" fmla="*/ 1200150 w 6219825"/>
              <a:gd name="connsiteY134" fmla="*/ 4038600 h 6934200"/>
              <a:gd name="connsiteX135" fmla="*/ 1228725 w 6219825"/>
              <a:gd name="connsiteY135" fmla="*/ 4048125 h 6934200"/>
              <a:gd name="connsiteX136" fmla="*/ 1257300 w 6219825"/>
              <a:gd name="connsiteY136" fmla="*/ 4067175 h 6934200"/>
              <a:gd name="connsiteX137" fmla="*/ 1343025 w 6219825"/>
              <a:gd name="connsiteY137" fmla="*/ 4057650 h 6934200"/>
              <a:gd name="connsiteX138" fmla="*/ 1371600 w 6219825"/>
              <a:gd name="connsiteY138" fmla="*/ 4038600 h 6934200"/>
              <a:gd name="connsiteX139" fmla="*/ 1419225 w 6219825"/>
              <a:gd name="connsiteY139" fmla="*/ 3981450 h 6934200"/>
              <a:gd name="connsiteX140" fmla="*/ 1485900 w 6219825"/>
              <a:gd name="connsiteY140" fmla="*/ 3924300 h 6934200"/>
              <a:gd name="connsiteX141" fmla="*/ 1514475 w 6219825"/>
              <a:gd name="connsiteY141" fmla="*/ 3914775 h 6934200"/>
              <a:gd name="connsiteX142" fmla="*/ 1543050 w 6219825"/>
              <a:gd name="connsiteY142" fmla="*/ 3895725 h 6934200"/>
              <a:gd name="connsiteX143" fmla="*/ 1628775 w 6219825"/>
              <a:gd name="connsiteY143" fmla="*/ 3876675 h 6934200"/>
              <a:gd name="connsiteX144" fmla="*/ 1657350 w 6219825"/>
              <a:gd name="connsiteY144" fmla="*/ 3857625 h 6934200"/>
              <a:gd name="connsiteX145" fmla="*/ 1685925 w 6219825"/>
              <a:gd name="connsiteY145" fmla="*/ 3829050 h 6934200"/>
              <a:gd name="connsiteX146" fmla="*/ 1743075 w 6219825"/>
              <a:gd name="connsiteY146" fmla="*/ 3810000 h 6934200"/>
              <a:gd name="connsiteX147" fmla="*/ 1809750 w 6219825"/>
              <a:gd name="connsiteY147" fmla="*/ 3790950 h 6934200"/>
              <a:gd name="connsiteX148" fmla="*/ 1924050 w 6219825"/>
              <a:gd name="connsiteY148" fmla="*/ 3771900 h 6934200"/>
              <a:gd name="connsiteX149" fmla="*/ 1943100 w 6219825"/>
              <a:gd name="connsiteY149" fmla="*/ 3743325 h 6934200"/>
              <a:gd name="connsiteX150" fmla="*/ 2000250 w 6219825"/>
              <a:gd name="connsiteY150" fmla="*/ 3724275 h 6934200"/>
              <a:gd name="connsiteX151" fmla="*/ 2345301 w 6219825"/>
              <a:gd name="connsiteY151" fmla="*/ 3695528 h 6934200"/>
              <a:gd name="connsiteX152" fmla="*/ 2566219 w 6219825"/>
              <a:gd name="connsiteY152" fmla="*/ 3714423 h 6934200"/>
              <a:gd name="connsiteX153" fmla="*/ 2825546 w 6219825"/>
              <a:gd name="connsiteY153" fmla="*/ 3676229 h 6934200"/>
              <a:gd name="connsiteX154" fmla="*/ 3347577 w 6219825"/>
              <a:gd name="connsiteY154" fmla="*/ 3676210 h 6934200"/>
              <a:gd name="connsiteX155" fmla="*/ 3527630 w 6219825"/>
              <a:gd name="connsiteY155" fmla="*/ 3714290 h 6934200"/>
              <a:gd name="connsiteX156" fmla="*/ 3814302 w 6219825"/>
              <a:gd name="connsiteY156" fmla="*/ 3752467 h 6934200"/>
              <a:gd name="connsiteX157" fmla="*/ 3994663 w 6219825"/>
              <a:gd name="connsiteY157" fmla="*/ 3752505 h 6934200"/>
              <a:gd name="connsiteX158" fmla="*/ 4245078 w 6219825"/>
              <a:gd name="connsiteY158" fmla="*/ 3781061 h 6934200"/>
              <a:gd name="connsiteX159" fmla="*/ 4400857 w 6219825"/>
              <a:gd name="connsiteY159" fmla="*/ 3800091 h 6934200"/>
              <a:gd name="connsiteX160" fmla="*/ 4622390 w 6219825"/>
              <a:gd name="connsiteY160" fmla="*/ 3800188 h 6934200"/>
              <a:gd name="connsiteX161" fmla="*/ 4742836 w 6219825"/>
              <a:gd name="connsiteY161" fmla="*/ 3800360 h 6934200"/>
              <a:gd name="connsiteX162" fmla="*/ 5076825 w 6219825"/>
              <a:gd name="connsiteY162" fmla="*/ 3886008 h 6934200"/>
              <a:gd name="connsiteX163" fmla="*/ 5334000 w 6219825"/>
              <a:gd name="connsiteY163" fmla="*/ 3981450 h 6934200"/>
              <a:gd name="connsiteX164" fmla="*/ 5343525 w 6219825"/>
              <a:gd name="connsiteY164" fmla="*/ 4010025 h 6934200"/>
              <a:gd name="connsiteX165" fmla="*/ 5410200 w 6219825"/>
              <a:gd name="connsiteY165" fmla="*/ 4067175 h 6934200"/>
              <a:gd name="connsiteX166" fmla="*/ 5438775 w 6219825"/>
              <a:gd name="connsiteY166" fmla="*/ 4076700 h 6934200"/>
              <a:gd name="connsiteX167" fmla="*/ 5495925 w 6219825"/>
              <a:gd name="connsiteY167" fmla="*/ 4133850 h 6934200"/>
              <a:gd name="connsiteX168" fmla="*/ 5562600 w 6219825"/>
              <a:gd name="connsiteY168" fmla="*/ 4171950 h 6934200"/>
              <a:gd name="connsiteX169" fmla="*/ 5591175 w 6219825"/>
              <a:gd name="connsiteY169" fmla="*/ 4229100 h 6934200"/>
              <a:gd name="connsiteX170" fmla="*/ 5600700 w 6219825"/>
              <a:gd name="connsiteY170" fmla="*/ 4257675 h 6934200"/>
              <a:gd name="connsiteX171" fmla="*/ 5619750 w 6219825"/>
              <a:gd name="connsiteY171" fmla="*/ 4295775 h 6934200"/>
              <a:gd name="connsiteX172" fmla="*/ 5629275 w 6219825"/>
              <a:gd name="connsiteY172" fmla="*/ 4333875 h 6934200"/>
              <a:gd name="connsiteX173" fmla="*/ 5648325 w 6219825"/>
              <a:gd name="connsiteY173" fmla="*/ 4362450 h 6934200"/>
              <a:gd name="connsiteX174" fmla="*/ 5657850 w 6219825"/>
              <a:gd name="connsiteY174" fmla="*/ 4391025 h 6934200"/>
              <a:gd name="connsiteX175" fmla="*/ 5695950 w 6219825"/>
              <a:gd name="connsiteY175" fmla="*/ 4448175 h 6934200"/>
              <a:gd name="connsiteX176" fmla="*/ 5705475 w 6219825"/>
              <a:gd name="connsiteY176" fmla="*/ 4495800 h 6934200"/>
              <a:gd name="connsiteX177" fmla="*/ 5734050 w 6219825"/>
              <a:gd name="connsiteY177" fmla="*/ 4524375 h 6934200"/>
              <a:gd name="connsiteX178" fmla="*/ 5753100 w 6219825"/>
              <a:gd name="connsiteY178" fmla="*/ 4562475 h 6934200"/>
              <a:gd name="connsiteX179" fmla="*/ 5772150 w 6219825"/>
              <a:gd name="connsiteY179" fmla="*/ 4619625 h 6934200"/>
              <a:gd name="connsiteX180" fmla="*/ 5781675 w 6219825"/>
              <a:gd name="connsiteY180" fmla="*/ 4648200 h 6934200"/>
              <a:gd name="connsiteX181" fmla="*/ 5791200 w 6219825"/>
              <a:gd name="connsiteY181" fmla="*/ 4676775 h 6934200"/>
              <a:gd name="connsiteX182" fmla="*/ 5810250 w 6219825"/>
              <a:gd name="connsiteY182" fmla="*/ 5029200 h 6934200"/>
              <a:gd name="connsiteX183" fmla="*/ 5819775 w 6219825"/>
              <a:gd name="connsiteY183" fmla="*/ 5095875 h 6934200"/>
              <a:gd name="connsiteX184" fmla="*/ 5829300 w 6219825"/>
              <a:gd name="connsiteY184" fmla="*/ 5229225 h 6934200"/>
              <a:gd name="connsiteX185" fmla="*/ 5848350 w 6219825"/>
              <a:gd name="connsiteY185" fmla="*/ 5353050 h 6934200"/>
              <a:gd name="connsiteX186" fmla="*/ 5867400 w 6219825"/>
              <a:gd name="connsiteY186" fmla="*/ 5448300 h 6934200"/>
              <a:gd name="connsiteX187" fmla="*/ 5886450 w 6219825"/>
              <a:gd name="connsiteY187" fmla="*/ 5686425 h 6934200"/>
              <a:gd name="connsiteX188" fmla="*/ 5895975 w 6219825"/>
              <a:gd name="connsiteY188" fmla="*/ 5772150 h 6934200"/>
              <a:gd name="connsiteX189" fmla="*/ 5905500 w 6219825"/>
              <a:gd name="connsiteY189" fmla="*/ 6600825 h 6934200"/>
              <a:gd name="connsiteX190" fmla="*/ 5934075 w 6219825"/>
              <a:gd name="connsiteY190" fmla="*/ 6686550 h 6934200"/>
              <a:gd name="connsiteX191" fmla="*/ 5962650 w 6219825"/>
              <a:gd name="connsiteY191" fmla="*/ 6781800 h 6934200"/>
              <a:gd name="connsiteX192" fmla="*/ 5972175 w 6219825"/>
              <a:gd name="connsiteY192" fmla="*/ 6810375 h 6934200"/>
              <a:gd name="connsiteX193" fmla="*/ 5981700 w 6219825"/>
              <a:gd name="connsiteY193" fmla="*/ 6838950 h 6934200"/>
              <a:gd name="connsiteX194" fmla="*/ 6000750 w 6219825"/>
              <a:gd name="connsiteY194" fmla="*/ 6867525 h 6934200"/>
              <a:gd name="connsiteX195" fmla="*/ 6048375 w 6219825"/>
              <a:gd name="connsiteY195" fmla="*/ 6934200 h 6934200"/>
              <a:gd name="connsiteX196" fmla="*/ 6153150 w 6219825"/>
              <a:gd name="connsiteY196" fmla="*/ 6924675 h 6934200"/>
              <a:gd name="connsiteX197" fmla="*/ 6172200 w 6219825"/>
              <a:gd name="connsiteY197" fmla="*/ 6886575 h 6934200"/>
              <a:gd name="connsiteX198" fmla="*/ 6191250 w 6219825"/>
              <a:gd name="connsiteY198" fmla="*/ 5934075 h 6934200"/>
              <a:gd name="connsiteX199" fmla="*/ 6219825 w 6219825"/>
              <a:gd name="connsiteY199" fmla="*/ 2743200 h 6934200"/>
              <a:gd name="connsiteX200" fmla="*/ 6210300 w 6219825"/>
              <a:gd name="connsiteY200" fmla="*/ 228600 h 6934200"/>
              <a:gd name="connsiteX201" fmla="*/ 6181725 w 6219825"/>
              <a:gd name="connsiteY201" fmla="*/ 104775 h 6934200"/>
              <a:gd name="connsiteX202" fmla="*/ 6172200 w 6219825"/>
              <a:gd name="connsiteY202" fmla="*/ 47625 h 6934200"/>
              <a:gd name="connsiteX203" fmla="*/ 6096000 w 6219825"/>
              <a:gd name="connsiteY20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28800 w 6219825"/>
              <a:gd name="connsiteY64" fmla="*/ 2857500 h 6934200"/>
              <a:gd name="connsiteX65" fmla="*/ 1800225 w 6219825"/>
              <a:gd name="connsiteY65" fmla="*/ 2838450 h 6934200"/>
              <a:gd name="connsiteX66" fmla="*/ 1762125 w 6219825"/>
              <a:gd name="connsiteY66" fmla="*/ 2809875 h 6934200"/>
              <a:gd name="connsiteX67" fmla="*/ 1733550 w 6219825"/>
              <a:gd name="connsiteY67" fmla="*/ 2781300 h 6934200"/>
              <a:gd name="connsiteX68" fmla="*/ 1685925 w 6219825"/>
              <a:gd name="connsiteY68" fmla="*/ 2771775 h 6934200"/>
              <a:gd name="connsiteX69" fmla="*/ 1466850 w 6219825"/>
              <a:gd name="connsiteY69" fmla="*/ 2752725 h 6934200"/>
              <a:gd name="connsiteX70" fmla="*/ 1362075 w 6219825"/>
              <a:gd name="connsiteY70" fmla="*/ 2724150 h 6934200"/>
              <a:gd name="connsiteX71" fmla="*/ 1314450 w 6219825"/>
              <a:gd name="connsiteY71" fmla="*/ 2714625 h 6934200"/>
              <a:gd name="connsiteX72" fmla="*/ 1266825 w 6219825"/>
              <a:gd name="connsiteY72" fmla="*/ 2695575 h 6934200"/>
              <a:gd name="connsiteX73" fmla="*/ 1181100 w 6219825"/>
              <a:gd name="connsiteY73" fmla="*/ 2686050 h 6934200"/>
              <a:gd name="connsiteX74" fmla="*/ 1152525 w 6219825"/>
              <a:gd name="connsiteY74" fmla="*/ 2676525 h 6934200"/>
              <a:gd name="connsiteX75" fmla="*/ 1047750 w 6219825"/>
              <a:gd name="connsiteY75" fmla="*/ 2647950 h 6934200"/>
              <a:gd name="connsiteX76" fmla="*/ 1009650 w 6219825"/>
              <a:gd name="connsiteY76" fmla="*/ 2628900 h 6934200"/>
              <a:gd name="connsiteX77" fmla="*/ 962025 w 6219825"/>
              <a:gd name="connsiteY77" fmla="*/ 2609850 h 6934200"/>
              <a:gd name="connsiteX78" fmla="*/ 933450 w 6219825"/>
              <a:gd name="connsiteY78" fmla="*/ 2590800 h 6934200"/>
              <a:gd name="connsiteX79" fmla="*/ 904875 w 6219825"/>
              <a:gd name="connsiteY79" fmla="*/ 2581275 h 6934200"/>
              <a:gd name="connsiteX80" fmla="*/ 876300 w 6219825"/>
              <a:gd name="connsiteY80" fmla="*/ 2562225 h 6934200"/>
              <a:gd name="connsiteX81" fmla="*/ 809625 w 6219825"/>
              <a:gd name="connsiteY81" fmla="*/ 2533650 h 6934200"/>
              <a:gd name="connsiteX82" fmla="*/ 781050 w 6219825"/>
              <a:gd name="connsiteY82" fmla="*/ 2514600 h 6934200"/>
              <a:gd name="connsiteX83" fmla="*/ 752475 w 6219825"/>
              <a:gd name="connsiteY83" fmla="*/ 2505075 h 6934200"/>
              <a:gd name="connsiteX84" fmla="*/ 685800 w 6219825"/>
              <a:gd name="connsiteY84" fmla="*/ 2486025 h 6934200"/>
              <a:gd name="connsiteX85" fmla="*/ 638175 w 6219825"/>
              <a:gd name="connsiteY85" fmla="*/ 2476500 h 6934200"/>
              <a:gd name="connsiteX86" fmla="*/ 581025 w 6219825"/>
              <a:gd name="connsiteY86" fmla="*/ 2457450 h 6934200"/>
              <a:gd name="connsiteX87" fmla="*/ 466725 w 6219825"/>
              <a:gd name="connsiteY87" fmla="*/ 2438400 h 6934200"/>
              <a:gd name="connsiteX88" fmla="*/ 419100 w 6219825"/>
              <a:gd name="connsiteY88" fmla="*/ 2419350 h 6934200"/>
              <a:gd name="connsiteX89" fmla="*/ 390525 w 6219825"/>
              <a:gd name="connsiteY89" fmla="*/ 2409825 h 6934200"/>
              <a:gd name="connsiteX90" fmla="*/ 342900 w 6219825"/>
              <a:gd name="connsiteY90" fmla="*/ 2390775 h 6934200"/>
              <a:gd name="connsiteX91" fmla="*/ 219075 w 6219825"/>
              <a:gd name="connsiteY91" fmla="*/ 2362200 h 6934200"/>
              <a:gd name="connsiteX92" fmla="*/ 190500 w 6219825"/>
              <a:gd name="connsiteY92" fmla="*/ 2352675 h 6934200"/>
              <a:gd name="connsiteX93" fmla="*/ 133350 w 6219825"/>
              <a:gd name="connsiteY93" fmla="*/ 2362200 h 6934200"/>
              <a:gd name="connsiteX94" fmla="*/ 85725 w 6219825"/>
              <a:gd name="connsiteY94" fmla="*/ 2409825 h 6934200"/>
              <a:gd name="connsiteX95" fmla="*/ 57150 w 6219825"/>
              <a:gd name="connsiteY95" fmla="*/ 2447925 h 6934200"/>
              <a:gd name="connsiteX96" fmla="*/ 38100 w 6219825"/>
              <a:gd name="connsiteY96" fmla="*/ 2486025 h 6934200"/>
              <a:gd name="connsiteX97" fmla="*/ 19050 w 6219825"/>
              <a:gd name="connsiteY97" fmla="*/ 2514600 h 6934200"/>
              <a:gd name="connsiteX98" fmla="*/ 9525 w 6219825"/>
              <a:gd name="connsiteY98" fmla="*/ 2552700 h 6934200"/>
              <a:gd name="connsiteX99" fmla="*/ 0 w 6219825"/>
              <a:gd name="connsiteY99" fmla="*/ 2581275 h 6934200"/>
              <a:gd name="connsiteX100" fmla="*/ 28575 w 6219825"/>
              <a:gd name="connsiteY100" fmla="*/ 2733675 h 6934200"/>
              <a:gd name="connsiteX101" fmla="*/ 47625 w 6219825"/>
              <a:gd name="connsiteY101" fmla="*/ 2790825 h 6934200"/>
              <a:gd name="connsiteX102" fmla="*/ 76200 w 6219825"/>
              <a:gd name="connsiteY102" fmla="*/ 2828925 h 6934200"/>
              <a:gd name="connsiteX103" fmla="*/ 85725 w 6219825"/>
              <a:gd name="connsiteY103" fmla="*/ 2857500 h 6934200"/>
              <a:gd name="connsiteX104" fmla="*/ 114300 w 6219825"/>
              <a:gd name="connsiteY104" fmla="*/ 2867025 h 6934200"/>
              <a:gd name="connsiteX105" fmla="*/ 171450 w 6219825"/>
              <a:gd name="connsiteY105" fmla="*/ 2905125 h 6934200"/>
              <a:gd name="connsiteX106" fmla="*/ 200025 w 6219825"/>
              <a:gd name="connsiteY106" fmla="*/ 2914650 h 6934200"/>
              <a:gd name="connsiteX107" fmla="*/ 228600 w 6219825"/>
              <a:gd name="connsiteY107" fmla="*/ 2933700 h 6934200"/>
              <a:gd name="connsiteX108" fmla="*/ 257175 w 6219825"/>
              <a:gd name="connsiteY108" fmla="*/ 2962275 h 6934200"/>
              <a:gd name="connsiteX109" fmla="*/ 314325 w 6219825"/>
              <a:gd name="connsiteY109" fmla="*/ 2981325 h 6934200"/>
              <a:gd name="connsiteX110" fmla="*/ 352425 w 6219825"/>
              <a:gd name="connsiteY110" fmla="*/ 3000375 h 6934200"/>
              <a:gd name="connsiteX111" fmla="*/ 409575 w 6219825"/>
              <a:gd name="connsiteY111" fmla="*/ 3048000 h 6934200"/>
              <a:gd name="connsiteX112" fmla="*/ 438150 w 6219825"/>
              <a:gd name="connsiteY112" fmla="*/ 3086100 h 6934200"/>
              <a:gd name="connsiteX113" fmla="*/ 466725 w 6219825"/>
              <a:gd name="connsiteY113" fmla="*/ 3143250 h 6934200"/>
              <a:gd name="connsiteX114" fmla="*/ 476250 w 6219825"/>
              <a:gd name="connsiteY114" fmla="*/ 3171825 h 6934200"/>
              <a:gd name="connsiteX115" fmla="*/ 504825 w 6219825"/>
              <a:gd name="connsiteY115" fmla="*/ 3209925 h 6934200"/>
              <a:gd name="connsiteX116" fmla="*/ 523875 w 6219825"/>
              <a:gd name="connsiteY116" fmla="*/ 3248025 h 6934200"/>
              <a:gd name="connsiteX117" fmla="*/ 533400 w 6219825"/>
              <a:gd name="connsiteY117" fmla="*/ 3295650 h 6934200"/>
              <a:gd name="connsiteX118" fmla="*/ 590550 w 6219825"/>
              <a:gd name="connsiteY118" fmla="*/ 3371850 h 6934200"/>
              <a:gd name="connsiteX119" fmla="*/ 666750 w 6219825"/>
              <a:gd name="connsiteY119" fmla="*/ 3457575 h 6934200"/>
              <a:gd name="connsiteX120" fmla="*/ 695325 w 6219825"/>
              <a:gd name="connsiteY120" fmla="*/ 3476625 h 6934200"/>
              <a:gd name="connsiteX121" fmla="*/ 762000 w 6219825"/>
              <a:gd name="connsiteY121" fmla="*/ 3571875 h 6934200"/>
              <a:gd name="connsiteX122" fmla="*/ 800100 w 6219825"/>
              <a:gd name="connsiteY122" fmla="*/ 3629025 h 6934200"/>
              <a:gd name="connsiteX123" fmla="*/ 857250 w 6219825"/>
              <a:gd name="connsiteY123" fmla="*/ 3724275 h 6934200"/>
              <a:gd name="connsiteX124" fmla="*/ 923925 w 6219825"/>
              <a:gd name="connsiteY124" fmla="*/ 3781425 h 6934200"/>
              <a:gd name="connsiteX125" fmla="*/ 952500 w 6219825"/>
              <a:gd name="connsiteY125" fmla="*/ 3810000 h 6934200"/>
              <a:gd name="connsiteX126" fmla="*/ 981075 w 6219825"/>
              <a:gd name="connsiteY126" fmla="*/ 3829050 h 6934200"/>
              <a:gd name="connsiteX127" fmla="*/ 1028700 w 6219825"/>
              <a:gd name="connsiteY127" fmla="*/ 3886200 h 6934200"/>
              <a:gd name="connsiteX128" fmla="*/ 1057275 w 6219825"/>
              <a:gd name="connsiteY128" fmla="*/ 3924300 h 6934200"/>
              <a:gd name="connsiteX129" fmla="*/ 1076325 w 6219825"/>
              <a:gd name="connsiteY129" fmla="*/ 3952875 h 6934200"/>
              <a:gd name="connsiteX130" fmla="*/ 1114425 w 6219825"/>
              <a:gd name="connsiteY130" fmla="*/ 3962400 h 6934200"/>
              <a:gd name="connsiteX131" fmla="*/ 1152525 w 6219825"/>
              <a:gd name="connsiteY131" fmla="*/ 3990975 h 6934200"/>
              <a:gd name="connsiteX132" fmla="*/ 1181100 w 6219825"/>
              <a:gd name="connsiteY132" fmla="*/ 4010025 h 6934200"/>
              <a:gd name="connsiteX133" fmla="*/ 1200150 w 6219825"/>
              <a:gd name="connsiteY133" fmla="*/ 4038600 h 6934200"/>
              <a:gd name="connsiteX134" fmla="*/ 1228725 w 6219825"/>
              <a:gd name="connsiteY134" fmla="*/ 4048125 h 6934200"/>
              <a:gd name="connsiteX135" fmla="*/ 1257300 w 6219825"/>
              <a:gd name="connsiteY135" fmla="*/ 4067175 h 6934200"/>
              <a:gd name="connsiteX136" fmla="*/ 1343025 w 6219825"/>
              <a:gd name="connsiteY136" fmla="*/ 4057650 h 6934200"/>
              <a:gd name="connsiteX137" fmla="*/ 1371600 w 6219825"/>
              <a:gd name="connsiteY137" fmla="*/ 4038600 h 6934200"/>
              <a:gd name="connsiteX138" fmla="*/ 1419225 w 6219825"/>
              <a:gd name="connsiteY138" fmla="*/ 3981450 h 6934200"/>
              <a:gd name="connsiteX139" fmla="*/ 1485900 w 6219825"/>
              <a:gd name="connsiteY139" fmla="*/ 3924300 h 6934200"/>
              <a:gd name="connsiteX140" fmla="*/ 1514475 w 6219825"/>
              <a:gd name="connsiteY140" fmla="*/ 3914775 h 6934200"/>
              <a:gd name="connsiteX141" fmla="*/ 1543050 w 6219825"/>
              <a:gd name="connsiteY141" fmla="*/ 3895725 h 6934200"/>
              <a:gd name="connsiteX142" fmla="*/ 1628775 w 6219825"/>
              <a:gd name="connsiteY142" fmla="*/ 3876675 h 6934200"/>
              <a:gd name="connsiteX143" fmla="*/ 1657350 w 6219825"/>
              <a:gd name="connsiteY143" fmla="*/ 3857625 h 6934200"/>
              <a:gd name="connsiteX144" fmla="*/ 1685925 w 6219825"/>
              <a:gd name="connsiteY144" fmla="*/ 3829050 h 6934200"/>
              <a:gd name="connsiteX145" fmla="*/ 1743075 w 6219825"/>
              <a:gd name="connsiteY145" fmla="*/ 3810000 h 6934200"/>
              <a:gd name="connsiteX146" fmla="*/ 1809750 w 6219825"/>
              <a:gd name="connsiteY146" fmla="*/ 3790950 h 6934200"/>
              <a:gd name="connsiteX147" fmla="*/ 1924050 w 6219825"/>
              <a:gd name="connsiteY147" fmla="*/ 3771900 h 6934200"/>
              <a:gd name="connsiteX148" fmla="*/ 1943100 w 6219825"/>
              <a:gd name="connsiteY148" fmla="*/ 3743325 h 6934200"/>
              <a:gd name="connsiteX149" fmla="*/ 2000250 w 6219825"/>
              <a:gd name="connsiteY149" fmla="*/ 3724275 h 6934200"/>
              <a:gd name="connsiteX150" fmla="*/ 2345301 w 6219825"/>
              <a:gd name="connsiteY150" fmla="*/ 3695528 h 6934200"/>
              <a:gd name="connsiteX151" fmla="*/ 2566219 w 6219825"/>
              <a:gd name="connsiteY151" fmla="*/ 3714423 h 6934200"/>
              <a:gd name="connsiteX152" fmla="*/ 2825546 w 6219825"/>
              <a:gd name="connsiteY152" fmla="*/ 3676229 h 6934200"/>
              <a:gd name="connsiteX153" fmla="*/ 3347577 w 6219825"/>
              <a:gd name="connsiteY153" fmla="*/ 3676210 h 6934200"/>
              <a:gd name="connsiteX154" fmla="*/ 3527630 w 6219825"/>
              <a:gd name="connsiteY154" fmla="*/ 3714290 h 6934200"/>
              <a:gd name="connsiteX155" fmla="*/ 3814302 w 6219825"/>
              <a:gd name="connsiteY155" fmla="*/ 3752467 h 6934200"/>
              <a:gd name="connsiteX156" fmla="*/ 3994663 w 6219825"/>
              <a:gd name="connsiteY156" fmla="*/ 3752505 h 6934200"/>
              <a:gd name="connsiteX157" fmla="*/ 4245078 w 6219825"/>
              <a:gd name="connsiteY157" fmla="*/ 3781061 h 6934200"/>
              <a:gd name="connsiteX158" fmla="*/ 4400857 w 6219825"/>
              <a:gd name="connsiteY158" fmla="*/ 3800091 h 6934200"/>
              <a:gd name="connsiteX159" fmla="*/ 4622390 w 6219825"/>
              <a:gd name="connsiteY159" fmla="*/ 3800188 h 6934200"/>
              <a:gd name="connsiteX160" fmla="*/ 4742836 w 6219825"/>
              <a:gd name="connsiteY160" fmla="*/ 3800360 h 6934200"/>
              <a:gd name="connsiteX161" fmla="*/ 5076825 w 6219825"/>
              <a:gd name="connsiteY161" fmla="*/ 3886008 h 6934200"/>
              <a:gd name="connsiteX162" fmla="*/ 5334000 w 6219825"/>
              <a:gd name="connsiteY162" fmla="*/ 3981450 h 6934200"/>
              <a:gd name="connsiteX163" fmla="*/ 5343525 w 6219825"/>
              <a:gd name="connsiteY163" fmla="*/ 4010025 h 6934200"/>
              <a:gd name="connsiteX164" fmla="*/ 5410200 w 6219825"/>
              <a:gd name="connsiteY164" fmla="*/ 4067175 h 6934200"/>
              <a:gd name="connsiteX165" fmla="*/ 5438775 w 6219825"/>
              <a:gd name="connsiteY165" fmla="*/ 4076700 h 6934200"/>
              <a:gd name="connsiteX166" fmla="*/ 5495925 w 6219825"/>
              <a:gd name="connsiteY166" fmla="*/ 4133850 h 6934200"/>
              <a:gd name="connsiteX167" fmla="*/ 5562600 w 6219825"/>
              <a:gd name="connsiteY167" fmla="*/ 4171950 h 6934200"/>
              <a:gd name="connsiteX168" fmla="*/ 5591175 w 6219825"/>
              <a:gd name="connsiteY168" fmla="*/ 4229100 h 6934200"/>
              <a:gd name="connsiteX169" fmla="*/ 5600700 w 6219825"/>
              <a:gd name="connsiteY169" fmla="*/ 4257675 h 6934200"/>
              <a:gd name="connsiteX170" fmla="*/ 5619750 w 6219825"/>
              <a:gd name="connsiteY170" fmla="*/ 4295775 h 6934200"/>
              <a:gd name="connsiteX171" fmla="*/ 5629275 w 6219825"/>
              <a:gd name="connsiteY171" fmla="*/ 4333875 h 6934200"/>
              <a:gd name="connsiteX172" fmla="*/ 5648325 w 6219825"/>
              <a:gd name="connsiteY172" fmla="*/ 4362450 h 6934200"/>
              <a:gd name="connsiteX173" fmla="*/ 5657850 w 6219825"/>
              <a:gd name="connsiteY173" fmla="*/ 4391025 h 6934200"/>
              <a:gd name="connsiteX174" fmla="*/ 5695950 w 6219825"/>
              <a:gd name="connsiteY174" fmla="*/ 4448175 h 6934200"/>
              <a:gd name="connsiteX175" fmla="*/ 5705475 w 6219825"/>
              <a:gd name="connsiteY175" fmla="*/ 4495800 h 6934200"/>
              <a:gd name="connsiteX176" fmla="*/ 5734050 w 6219825"/>
              <a:gd name="connsiteY176" fmla="*/ 4524375 h 6934200"/>
              <a:gd name="connsiteX177" fmla="*/ 5753100 w 6219825"/>
              <a:gd name="connsiteY177" fmla="*/ 4562475 h 6934200"/>
              <a:gd name="connsiteX178" fmla="*/ 5772150 w 6219825"/>
              <a:gd name="connsiteY178" fmla="*/ 4619625 h 6934200"/>
              <a:gd name="connsiteX179" fmla="*/ 5781675 w 6219825"/>
              <a:gd name="connsiteY179" fmla="*/ 4648200 h 6934200"/>
              <a:gd name="connsiteX180" fmla="*/ 5791200 w 6219825"/>
              <a:gd name="connsiteY180" fmla="*/ 4676775 h 6934200"/>
              <a:gd name="connsiteX181" fmla="*/ 5810250 w 6219825"/>
              <a:gd name="connsiteY181" fmla="*/ 5029200 h 6934200"/>
              <a:gd name="connsiteX182" fmla="*/ 5819775 w 6219825"/>
              <a:gd name="connsiteY182" fmla="*/ 5095875 h 6934200"/>
              <a:gd name="connsiteX183" fmla="*/ 5829300 w 6219825"/>
              <a:gd name="connsiteY183" fmla="*/ 5229225 h 6934200"/>
              <a:gd name="connsiteX184" fmla="*/ 5848350 w 6219825"/>
              <a:gd name="connsiteY184" fmla="*/ 5353050 h 6934200"/>
              <a:gd name="connsiteX185" fmla="*/ 5867400 w 6219825"/>
              <a:gd name="connsiteY185" fmla="*/ 5448300 h 6934200"/>
              <a:gd name="connsiteX186" fmla="*/ 5886450 w 6219825"/>
              <a:gd name="connsiteY186" fmla="*/ 5686425 h 6934200"/>
              <a:gd name="connsiteX187" fmla="*/ 5895975 w 6219825"/>
              <a:gd name="connsiteY187" fmla="*/ 5772150 h 6934200"/>
              <a:gd name="connsiteX188" fmla="*/ 5905500 w 6219825"/>
              <a:gd name="connsiteY188" fmla="*/ 6600825 h 6934200"/>
              <a:gd name="connsiteX189" fmla="*/ 5934075 w 6219825"/>
              <a:gd name="connsiteY189" fmla="*/ 6686550 h 6934200"/>
              <a:gd name="connsiteX190" fmla="*/ 5962650 w 6219825"/>
              <a:gd name="connsiteY190" fmla="*/ 6781800 h 6934200"/>
              <a:gd name="connsiteX191" fmla="*/ 5972175 w 6219825"/>
              <a:gd name="connsiteY191" fmla="*/ 6810375 h 6934200"/>
              <a:gd name="connsiteX192" fmla="*/ 5981700 w 6219825"/>
              <a:gd name="connsiteY192" fmla="*/ 6838950 h 6934200"/>
              <a:gd name="connsiteX193" fmla="*/ 6000750 w 6219825"/>
              <a:gd name="connsiteY193" fmla="*/ 6867525 h 6934200"/>
              <a:gd name="connsiteX194" fmla="*/ 6048375 w 6219825"/>
              <a:gd name="connsiteY194" fmla="*/ 6934200 h 6934200"/>
              <a:gd name="connsiteX195" fmla="*/ 6153150 w 6219825"/>
              <a:gd name="connsiteY195" fmla="*/ 6924675 h 6934200"/>
              <a:gd name="connsiteX196" fmla="*/ 6172200 w 6219825"/>
              <a:gd name="connsiteY196" fmla="*/ 6886575 h 6934200"/>
              <a:gd name="connsiteX197" fmla="*/ 6191250 w 6219825"/>
              <a:gd name="connsiteY197" fmla="*/ 5934075 h 6934200"/>
              <a:gd name="connsiteX198" fmla="*/ 6219825 w 6219825"/>
              <a:gd name="connsiteY198" fmla="*/ 2743200 h 6934200"/>
              <a:gd name="connsiteX199" fmla="*/ 6210300 w 6219825"/>
              <a:gd name="connsiteY199" fmla="*/ 228600 h 6934200"/>
              <a:gd name="connsiteX200" fmla="*/ 6181725 w 6219825"/>
              <a:gd name="connsiteY200" fmla="*/ 104775 h 6934200"/>
              <a:gd name="connsiteX201" fmla="*/ 6172200 w 6219825"/>
              <a:gd name="connsiteY201" fmla="*/ 47625 h 6934200"/>
              <a:gd name="connsiteX202" fmla="*/ 6096000 w 6219825"/>
              <a:gd name="connsiteY20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00225 w 6219825"/>
              <a:gd name="connsiteY64" fmla="*/ 2838450 h 6934200"/>
              <a:gd name="connsiteX65" fmla="*/ 1762125 w 6219825"/>
              <a:gd name="connsiteY65" fmla="*/ 2809875 h 6934200"/>
              <a:gd name="connsiteX66" fmla="*/ 1733550 w 6219825"/>
              <a:gd name="connsiteY66" fmla="*/ 2781300 h 6934200"/>
              <a:gd name="connsiteX67" fmla="*/ 1685925 w 6219825"/>
              <a:gd name="connsiteY67" fmla="*/ 2771775 h 6934200"/>
              <a:gd name="connsiteX68" fmla="*/ 1466850 w 6219825"/>
              <a:gd name="connsiteY68" fmla="*/ 2752725 h 6934200"/>
              <a:gd name="connsiteX69" fmla="*/ 1362075 w 6219825"/>
              <a:gd name="connsiteY69" fmla="*/ 2724150 h 6934200"/>
              <a:gd name="connsiteX70" fmla="*/ 1314450 w 6219825"/>
              <a:gd name="connsiteY70" fmla="*/ 2714625 h 6934200"/>
              <a:gd name="connsiteX71" fmla="*/ 1266825 w 6219825"/>
              <a:gd name="connsiteY71" fmla="*/ 2695575 h 6934200"/>
              <a:gd name="connsiteX72" fmla="*/ 1181100 w 6219825"/>
              <a:gd name="connsiteY72" fmla="*/ 2686050 h 6934200"/>
              <a:gd name="connsiteX73" fmla="*/ 1152525 w 6219825"/>
              <a:gd name="connsiteY73" fmla="*/ 2676525 h 6934200"/>
              <a:gd name="connsiteX74" fmla="*/ 1047750 w 6219825"/>
              <a:gd name="connsiteY74" fmla="*/ 2647950 h 6934200"/>
              <a:gd name="connsiteX75" fmla="*/ 1009650 w 6219825"/>
              <a:gd name="connsiteY75" fmla="*/ 2628900 h 6934200"/>
              <a:gd name="connsiteX76" fmla="*/ 962025 w 6219825"/>
              <a:gd name="connsiteY76" fmla="*/ 2609850 h 6934200"/>
              <a:gd name="connsiteX77" fmla="*/ 933450 w 6219825"/>
              <a:gd name="connsiteY77" fmla="*/ 2590800 h 6934200"/>
              <a:gd name="connsiteX78" fmla="*/ 904875 w 6219825"/>
              <a:gd name="connsiteY78" fmla="*/ 2581275 h 6934200"/>
              <a:gd name="connsiteX79" fmla="*/ 876300 w 6219825"/>
              <a:gd name="connsiteY79" fmla="*/ 2562225 h 6934200"/>
              <a:gd name="connsiteX80" fmla="*/ 809625 w 6219825"/>
              <a:gd name="connsiteY80" fmla="*/ 2533650 h 6934200"/>
              <a:gd name="connsiteX81" fmla="*/ 781050 w 6219825"/>
              <a:gd name="connsiteY81" fmla="*/ 2514600 h 6934200"/>
              <a:gd name="connsiteX82" fmla="*/ 752475 w 6219825"/>
              <a:gd name="connsiteY82" fmla="*/ 2505075 h 6934200"/>
              <a:gd name="connsiteX83" fmla="*/ 685800 w 6219825"/>
              <a:gd name="connsiteY83" fmla="*/ 2486025 h 6934200"/>
              <a:gd name="connsiteX84" fmla="*/ 638175 w 6219825"/>
              <a:gd name="connsiteY84" fmla="*/ 2476500 h 6934200"/>
              <a:gd name="connsiteX85" fmla="*/ 581025 w 6219825"/>
              <a:gd name="connsiteY85" fmla="*/ 2457450 h 6934200"/>
              <a:gd name="connsiteX86" fmla="*/ 466725 w 6219825"/>
              <a:gd name="connsiteY86" fmla="*/ 2438400 h 6934200"/>
              <a:gd name="connsiteX87" fmla="*/ 419100 w 6219825"/>
              <a:gd name="connsiteY87" fmla="*/ 2419350 h 6934200"/>
              <a:gd name="connsiteX88" fmla="*/ 390525 w 6219825"/>
              <a:gd name="connsiteY88" fmla="*/ 2409825 h 6934200"/>
              <a:gd name="connsiteX89" fmla="*/ 342900 w 6219825"/>
              <a:gd name="connsiteY89" fmla="*/ 2390775 h 6934200"/>
              <a:gd name="connsiteX90" fmla="*/ 219075 w 6219825"/>
              <a:gd name="connsiteY90" fmla="*/ 2362200 h 6934200"/>
              <a:gd name="connsiteX91" fmla="*/ 190500 w 6219825"/>
              <a:gd name="connsiteY91" fmla="*/ 2352675 h 6934200"/>
              <a:gd name="connsiteX92" fmla="*/ 133350 w 6219825"/>
              <a:gd name="connsiteY92" fmla="*/ 2362200 h 6934200"/>
              <a:gd name="connsiteX93" fmla="*/ 85725 w 6219825"/>
              <a:gd name="connsiteY93" fmla="*/ 2409825 h 6934200"/>
              <a:gd name="connsiteX94" fmla="*/ 57150 w 6219825"/>
              <a:gd name="connsiteY94" fmla="*/ 2447925 h 6934200"/>
              <a:gd name="connsiteX95" fmla="*/ 38100 w 6219825"/>
              <a:gd name="connsiteY95" fmla="*/ 2486025 h 6934200"/>
              <a:gd name="connsiteX96" fmla="*/ 19050 w 6219825"/>
              <a:gd name="connsiteY96" fmla="*/ 2514600 h 6934200"/>
              <a:gd name="connsiteX97" fmla="*/ 9525 w 6219825"/>
              <a:gd name="connsiteY97" fmla="*/ 2552700 h 6934200"/>
              <a:gd name="connsiteX98" fmla="*/ 0 w 6219825"/>
              <a:gd name="connsiteY98" fmla="*/ 2581275 h 6934200"/>
              <a:gd name="connsiteX99" fmla="*/ 28575 w 6219825"/>
              <a:gd name="connsiteY99" fmla="*/ 2733675 h 6934200"/>
              <a:gd name="connsiteX100" fmla="*/ 47625 w 6219825"/>
              <a:gd name="connsiteY100" fmla="*/ 2790825 h 6934200"/>
              <a:gd name="connsiteX101" fmla="*/ 76200 w 6219825"/>
              <a:gd name="connsiteY101" fmla="*/ 2828925 h 6934200"/>
              <a:gd name="connsiteX102" fmla="*/ 85725 w 6219825"/>
              <a:gd name="connsiteY102" fmla="*/ 2857500 h 6934200"/>
              <a:gd name="connsiteX103" fmla="*/ 114300 w 6219825"/>
              <a:gd name="connsiteY103" fmla="*/ 2867025 h 6934200"/>
              <a:gd name="connsiteX104" fmla="*/ 171450 w 6219825"/>
              <a:gd name="connsiteY104" fmla="*/ 2905125 h 6934200"/>
              <a:gd name="connsiteX105" fmla="*/ 200025 w 6219825"/>
              <a:gd name="connsiteY105" fmla="*/ 2914650 h 6934200"/>
              <a:gd name="connsiteX106" fmla="*/ 228600 w 6219825"/>
              <a:gd name="connsiteY106" fmla="*/ 2933700 h 6934200"/>
              <a:gd name="connsiteX107" fmla="*/ 257175 w 6219825"/>
              <a:gd name="connsiteY107" fmla="*/ 2962275 h 6934200"/>
              <a:gd name="connsiteX108" fmla="*/ 314325 w 6219825"/>
              <a:gd name="connsiteY108" fmla="*/ 2981325 h 6934200"/>
              <a:gd name="connsiteX109" fmla="*/ 352425 w 6219825"/>
              <a:gd name="connsiteY109" fmla="*/ 3000375 h 6934200"/>
              <a:gd name="connsiteX110" fmla="*/ 409575 w 6219825"/>
              <a:gd name="connsiteY110" fmla="*/ 3048000 h 6934200"/>
              <a:gd name="connsiteX111" fmla="*/ 438150 w 6219825"/>
              <a:gd name="connsiteY111" fmla="*/ 3086100 h 6934200"/>
              <a:gd name="connsiteX112" fmla="*/ 466725 w 6219825"/>
              <a:gd name="connsiteY112" fmla="*/ 3143250 h 6934200"/>
              <a:gd name="connsiteX113" fmla="*/ 476250 w 6219825"/>
              <a:gd name="connsiteY113" fmla="*/ 3171825 h 6934200"/>
              <a:gd name="connsiteX114" fmla="*/ 504825 w 6219825"/>
              <a:gd name="connsiteY114" fmla="*/ 3209925 h 6934200"/>
              <a:gd name="connsiteX115" fmla="*/ 523875 w 6219825"/>
              <a:gd name="connsiteY115" fmla="*/ 3248025 h 6934200"/>
              <a:gd name="connsiteX116" fmla="*/ 533400 w 6219825"/>
              <a:gd name="connsiteY116" fmla="*/ 3295650 h 6934200"/>
              <a:gd name="connsiteX117" fmla="*/ 590550 w 6219825"/>
              <a:gd name="connsiteY117" fmla="*/ 3371850 h 6934200"/>
              <a:gd name="connsiteX118" fmla="*/ 666750 w 6219825"/>
              <a:gd name="connsiteY118" fmla="*/ 3457575 h 6934200"/>
              <a:gd name="connsiteX119" fmla="*/ 695325 w 6219825"/>
              <a:gd name="connsiteY119" fmla="*/ 3476625 h 6934200"/>
              <a:gd name="connsiteX120" fmla="*/ 762000 w 6219825"/>
              <a:gd name="connsiteY120" fmla="*/ 3571875 h 6934200"/>
              <a:gd name="connsiteX121" fmla="*/ 800100 w 6219825"/>
              <a:gd name="connsiteY121" fmla="*/ 3629025 h 6934200"/>
              <a:gd name="connsiteX122" fmla="*/ 857250 w 6219825"/>
              <a:gd name="connsiteY122" fmla="*/ 3724275 h 6934200"/>
              <a:gd name="connsiteX123" fmla="*/ 923925 w 6219825"/>
              <a:gd name="connsiteY123" fmla="*/ 3781425 h 6934200"/>
              <a:gd name="connsiteX124" fmla="*/ 952500 w 6219825"/>
              <a:gd name="connsiteY124" fmla="*/ 3810000 h 6934200"/>
              <a:gd name="connsiteX125" fmla="*/ 981075 w 6219825"/>
              <a:gd name="connsiteY125" fmla="*/ 3829050 h 6934200"/>
              <a:gd name="connsiteX126" fmla="*/ 1028700 w 6219825"/>
              <a:gd name="connsiteY126" fmla="*/ 3886200 h 6934200"/>
              <a:gd name="connsiteX127" fmla="*/ 1057275 w 6219825"/>
              <a:gd name="connsiteY127" fmla="*/ 3924300 h 6934200"/>
              <a:gd name="connsiteX128" fmla="*/ 1076325 w 6219825"/>
              <a:gd name="connsiteY128" fmla="*/ 3952875 h 6934200"/>
              <a:gd name="connsiteX129" fmla="*/ 1114425 w 6219825"/>
              <a:gd name="connsiteY129" fmla="*/ 3962400 h 6934200"/>
              <a:gd name="connsiteX130" fmla="*/ 1152525 w 6219825"/>
              <a:gd name="connsiteY130" fmla="*/ 3990975 h 6934200"/>
              <a:gd name="connsiteX131" fmla="*/ 1181100 w 6219825"/>
              <a:gd name="connsiteY131" fmla="*/ 4010025 h 6934200"/>
              <a:gd name="connsiteX132" fmla="*/ 1200150 w 6219825"/>
              <a:gd name="connsiteY132" fmla="*/ 4038600 h 6934200"/>
              <a:gd name="connsiteX133" fmla="*/ 1228725 w 6219825"/>
              <a:gd name="connsiteY133" fmla="*/ 4048125 h 6934200"/>
              <a:gd name="connsiteX134" fmla="*/ 1257300 w 6219825"/>
              <a:gd name="connsiteY134" fmla="*/ 4067175 h 6934200"/>
              <a:gd name="connsiteX135" fmla="*/ 1343025 w 6219825"/>
              <a:gd name="connsiteY135" fmla="*/ 4057650 h 6934200"/>
              <a:gd name="connsiteX136" fmla="*/ 1371600 w 6219825"/>
              <a:gd name="connsiteY136" fmla="*/ 4038600 h 6934200"/>
              <a:gd name="connsiteX137" fmla="*/ 1419225 w 6219825"/>
              <a:gd name="connsiteY137" fmla="*/ 3981450 h 6934200"/>
              <a:gd name="connsiteX138" fmla="*/ 1485900 w 6219825"/>
              <a:gd name="connsiteY138" fmla="*/ 3924300 h 6934200"/>
              <a:gd name="connsiteX139" fmla="*/ 1514475 w 6219825"/>
              <a:gd name="connsiteY139" fmla="*/ 3914775 h 6934200"/>
              <a:gd name="connsiteX140" fmla="*/ 1543050 w 6219825"/>
              <a:gd name="connsiteY140" fmla="*/ 3895725 h 6934200"/>
              <a:gd name="connsiteX141" fmla="*/ 1628775 w 6219825"/>
              <a:gd name="connsiteY141" fmla="*/ 3876675 h 6934200"/>
              <a:gd name="connsiteX142" fmla="*/ 1657350 w 6219825"/>
              <a:gd name="connsiteY142" fmla="*/ 3857625 h 6934200"/>
              <a:gd name="connsiteX143" fmla="*/ 1685925 w 6219825"/>
              <a:gd name="connsiteY143" fmla="*/ 3829050 h 6934200"/>
              <a:gd name="connsiteX144" fmla="*/ 1743075 w 6219825"/>
              <a:gd name="connsiteY144" fmla="*/ 3810000 h 6934200"/>
              <a:gd name="connsiteX145" fmla="*/ 1809750 w 6219825"/>
              <a:gd name="connsiteY145" fmla="*/ 3790950 h 6934200"/>
              <a:gd name="connsiteX146" fmla="*/ 1924050 w 6219825"/>
              <a:gd name="connsiteY146" fmla="*/ 3771900 h 6934200"/>
              <a:gd name="connsiteX147" fmla="*/ 1943100 w 6219825"/>
              <a:gd name="connsiteY147" fmla="*/ 3743325 h 6934200"/>
              <a:gd name="connsiteX148" fmla="*/ 2000250 w 6219825"/>
              <a:gd name="connsiteY148" fmla="*/ 3724275 h 6934200"/>
              <a:gd name="connsiteX149" fmla="*/ 2345301 w 6219825"/>
              <a:gd name="connsiteY149" fmla="*/ 3695528 h 6934200"/>
              <a:gd name="connsiteX150" fmla="*/ 2566219 w 6219825"/>
              <a:gd name="connsiteY150" fmla="*/ 3714423 h 6934200"/>
              <a:gd name="connsiteX151" fmla="*/ 2825546 w 6219825"/>
              <a:gd name="connsiteY151" fmla="*/ 3676229 h 6934200"/>
              <a:gd name="connsiteX152" fmla="*/ 3347577 w 6219825"/>
              <a:gd name="connsiteY152" fmla="*/ 3676210 h 6934200"/>
              <a:gd name="connsiteX153" fmla="*/ 3527630 w 6219825"/>
              <a:gd name="connsiteY153" fmla="*/ 3714290 h 6934200"/>
              <a:gd name="connsiteX154" fmla="*/ 3814302 w 6219825"/>
              <a:gd name="connsiteY154" fmla="*/ 3752467 h 6934200"/>
              <a:gd name="connsiteX155" fmla="*/ 3994663 w 6219825"/>
              <a:gd name="connsiteY155" fmla="*/ 3752505 h 6934200"/>
              <a:gd name="connsiteX156" fmla="*/ 4245078 w 6219825"/>
              <a:gd name="connsiteY156" fmla="*/ 3781061 h 6934200"/>
              <a:gd name="connsiteX157" fmla="*/ 4400857 w 6219825"/>
              <a:gd name="connsiteY157" fmla="*/ 3800091 h 6934200"/>
              <a:gd name="connsiteX158" fmla="*/ 4622390 w 6219825"/>
              <a:gd name="connsiteY158" fmla="*/ 3800188 h 6934200"/>
              <a:gd name="connsiteX159" fmla="*/ 4742836 w 6219825"/>
              <a:gd name="connsiteY159" fmla="*/ 3800360 h 6934200"/>
              <a:gd name="connsiteX160" fmla="*/ 5076825 w 6219825"/>
              <a:gd name="connsiteY160" fmla="*/ 3886008 h 6934200"/>
              <a:gd name="connsiteX161" fmla="*/ 5334000 w 6219825"/>
              <a:gd name="connsiteY161" fmla="*/ 3981450 h 6934200"/>
              <a:gd name="connsiteX162" fmla="*/ 5343525 w 6219825"/>
              <a:gd name="connsiteY162" fmla="*/ 4010025 h 6934200"/>
              <a:gd name="connsiteX163" fmla="*/ 5410200 w 6219825"/>
              <a:gd name="connsiteY163" fmla="*/ 4067175 h 6934200"/>
              <a:gd name="connsiteX164" fmla="*/ 5438775 w 6219825"/>
              <a:gd name="connsiteY164" fmla="*/ 4076700 h 6934200"/>
              <a:gd name="connsiteX165" fmla="*/ 5495925 w 6219825"/>
              <a:gd name="connsiteY165" fmla="*/ 4133850 h 6934200"/>
              <a:gd name="connsiteX166" fmla="*/ 5562600 w 6219825"/>
              <a:gd name="connsiteY166" fmla="*/ 4171950 h 6934200"/>
              <a:gd name="connsiteX167" fmla="*/ 5591175 w 6219825"/>
              <a:gd name="connsiteY167" fmla="*/ 4229100 h 6934200"/>
              <a:gd name="connsiteX168" fmla="*/ 5600700 w 6219825"/>
              <a:gd name="connsiteY168" fmla="*/ 4257675 h 6934200"/>
              <a:gd name="connsiteX169" fmla="*/ 5619750 w 6219825"/>
              <a:gd name="connsiteY169" fmla="*/ 4295775 h 6934200"/>
              <a:gd name="connsiteX170" fmla="*/ 5629275 w 6219825"/>
              <a:gd name="connsiteY170" fmla="*/ 4333875 h 6934200"/>
              <a:gd name="connsiteX171" fmla="*/ 5648325 w 6219825"/>
              <a:gd name="connsiteY171" fmla="*/ 4362450 h 6934200"/>
              <a:gd name="connsiteX172" fmla="*/ 5657850 w 6219825"/>
              <a:gd name="connsiteY172" fmla="*/ 4391025 h 6934200"/>
              <a:gd name="connsiteX173" fmla="*/ 5695950 w 6219825"/>
              <a:gd name="connsiteY173" fmla="*/ 4448175 h 6934200"/>
              <a:gd name="connsiteX174" fmla="*/ 5705475 w 6219825"/>
              <a:gd name="connsiteY174" fmla="*/ 4495800 h 6934200"/>
              <a:gd name="connsiteX175" fmla="*/ 5734050 w 6219825"/>
              <a:gd name="connsiteY175" fmla="*/ 4524375 h 6934200"/>
              <a:gd name="connsiteX176" fmla="*/ 5753100 w 6219825"/>
              <a:gd name="connsiteY176" fmla="*/ 4562475 h 6934200"/>
              <a:gd name="connsiteX177" fmla="*/ 5772150 w 6219825"/>
              <a:gd name="connsiteY177" fmla="*/ 4619625 h 6934200"/>
              <a:gd name="connsiteX178" fmla="*/ 5781675 w 6219825"/>
              <a:gd name="connsiteY178" fmla="*/ 4648200 h 6934200"/>
              <a:gd name="connsiteX179" fmla="*/ 5791200 w 6219825"/>
              <a:gd name="connsiteY179" fmla="*/ 4676775 h 6934200"/>
              <a:gd name="connsiteX180" fmla="*/ 5810250 w 6219825"/>
              <a:gd name="connsiteY180" fmla="*/ 5029200 h 6934200"/>
              <a:gd name="connsiteX181" fmla="*/ 5819775 w 6219825"/>
              <a:gd name="connsiteY181" fmla="*/ 5095875 h 6934200"/>
              <a:gd name="connsiteX182" fmla="*/ 5829300 w 6219825"/>
              <a:gd name="connsiteY182" fmla="*/ 5229225 h 6934200"/>
              <a:gd name="connsiteX183" fmla="*/ 5848350 w 6219825"/>
              <a:gd name="connsiteY183" fmla="*/ 5353050 h 6934200"/>
              <a:gd name="connsiteX184" fmla="*/ 5867400 w 6219825"/>
              <a:gd name="connsiteY184" fmla="*/ 5448300 h 6934200"/>
              <a:gd name="connsiteX185" fmla="*/ 5886450 w 6219825"/>
              <a:gd name="connsiteY185" fmla="*/ 5686425 h 6934200"/>
              <a:gd name="connsiteX186" fmla="*/ 5895975 w 6219825"/>
              <a:gd name="connsiteY186" fmla="*/ 5772150 h 6934200"/>
              <a:gd name="connsiteX187" fmla="*/ 5905500 w 6219825"/>
              <a:gd name="connsiteY187" fmla="*/ 6600825 h 6934200"/>
              <a:gd name="connsiteX188" fmla="*/ 5934075 w 6219825"/>
              <a:gd name="connsiteY188" fmla="*/ 6686550 h 6934200"/>
              <a:gd name="connsiteX189" fmla="*/ 5962650 w 6219825"/>
              <a:gd name="connsiteY189" fmla="*/ 6781800 h 6934200"/>
              <a:gd name="connsiteX190" fmla="*/ 5972175 w 6219825"/>
              <a:gd name="connsiteY190" fmla="*/ 6810375 h 6934200"/>
              <a:gd name="connsiteX191" fmla="*/ 5981700 w 6219825"/>
              <a:gd name="connsiteY191" fmla="*/ 6838950 h 6934200"/>
              <a:gd name="connsiteX192" fmla="*/ 6000750 w 6219825"/>
              <a:gd name="connsiteY192" fmla="*/ 6867525 h 6934200"/>
              <a:gd name="connsiteX193" fmla="*/ 6048375 w 6219825"/>
              <a:gd name="connsiteY193" fmla="*/ 6934200 h 6934200"/>
              <a:gd name="connsiteX194" fmla="*/ 6153150 w 6219825"/>
              <a:gd name="connsiteY194" fmla="*/ 6924675 h 6934200"/>
              <a:gd name="connsiteX195" fmla="*/ 6172200 w 6219825"/>
              <a:gd name="connsiteY195" fmla="*/ 6886575 h 6934200"/>
              <a:gd name="connsiteX196" fmla="*/ 6191250 w 6219825"/>
              <a:gd name="connsiteY196" fmla="*/ 5934075 h 6934200"/>
              <a:gd name="connsiteX197" fmla="*/ 6219825 w 6219825"/>
              <a:gd name="connsiteY197" fmla="*/ 2743200 h 6934200"/>
              <a:gd name="connsiteX198" fmla="*/ 6210300 w 6219825"/>
              <a:gd name="connsiteY198" fmla="*/ 228600 h 6934200"/>
              <a:gd name="connsiteX199" fmla="*/ 6181725 w 6219825"/>
              <a:gd name="connsiteY199" fmla="*/ 104775 h 6934200"/>
              <a:gd name="connsiteX200" fmla="*/ 6172200 w 6219825"/>
              <a:gd name="connsiteY200" fmla="*/ 47625 h 6934200"/>
              <a:gd name="connsiteX201" fmla="*/ 6096000 w 6219825"/>
              <a:gd name="connsiteY20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67063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733925 w 6219825"/>
              <a:gd name="connsiteY49" fmla="*/ 2867025 h 6934200"/>
              <a:gd name="connsiteX50" fmla="*/ 4686300 w 6219825"/>
              <a:gd name="connsiteY50" fmla="*/ 2876550 h 6934200"/>
              <a:gd name="connsiteX51" fmla="*/ 4562475 w 6219825"/>
              <a:gd name="connsiteY51" fmla="*/ 2905125 h 6934200"/>
              <a:gd name="connsiteX52" fmla="*/ 4333875 w 6219825"/>
              <a:gd name="connsiteY52" fmla="*/ 2924175 h 6934200"/>
              <a:gd name="connsiteX53" fmla="*/ 4181475 w 6219825"/>
              <a:gd name="connsiteY53" fmla="*/ 2933700 h 6934200"/>
              <a:gd name="connsiteX54" fmla="*/ 3914775 w 6219825"/>
              <a:gd name="connsiteY54" fmla="*/ 2924175 h 6934200"/>
              <a:gd name="connsiteX55" fmla="*/ 3800475 w 6219825"/>
              <a:gd name="connsiteY55" fmla="*/ 2905125 h 6934200"/>
              <a:gd name="connsiteX56" fmla="*/ 3629025 w 6219825"/>
              <a:gd name="connsiteY56" fmla="*/ 2867063 h 6934200"/>
              <a:gd name="connsiteX57" fmla="*/ 3234813 w 6219825"/>
              <a:gd name="connsiteY57" fmla="*/ 2848090 h 6934200"/>
              <a:gd name="connsiteX58" fmla="*/ 2914343 w 6219825"/>
              <a:gd name="connsiteY58" fmla="*/ 2895696 h 6934200"/>
              <a:gd name="connsiteX59" fmla="*/ 2692503 w 6219825"/>
              <a:gd name="connsiteY59" fmla="*/ 2876743 h 6934200"/>
              <a:gd name="connsiteX60" fmla="*/ 2156952 w 6219825"/>
              <a:gd name="connsiteY60" fmla="*/ 2895735 h 6934200"/>
              <a:gd name="connsiteX61" fmla="*/ 1800225 w 6219825"/>
              <a:gd name="connsiteY61" fmla="*/ 2838450 h 6934200"/>
              <a:gd name="connsiteX62" fmla="*/ 1762125 w 6219825"/>
              <a:gd name="connsiteY62" fmla="*/ 2809875 h 6934200"/>
              <a:gd name="connsiteX63" fmla="*/ 1733550 w 6219825"/>
              <a:gd name="connsiteY63" fmla="*/ 2781300 h 6934200"/>
              <a:gd name="connsiteX64" fmla="*/ 1685925 w 6219825"/>
              <a:gd name="connsiteY64" fmla="*/ 2771775 h 6934200"/>
              <a:gd name="connsiteX65" fmla="*/ 1466850 w 6219825"/>
              <a:gd name="connsiteY65" fmla="*/ 2752725 h 6934200"/>
              <a:gd name="connsiteX66" fmla="*/ 1362075 w 6219825"/>
              <a:gd name="connsiteY66" fmla="*/ 2724150 h 6934200"/>
              <a:gd name="connsiteX67" fmla="*/ 1314450 w 6219825"/>
              <a:gd name="connsiteY67" fmla="*/ 2714625 h 6934200"/>
              <a:gd name="connsiteX68" fmla="*/ 1266825 w 6219825"/>
              <a:gd name="connsiteY68" fmla="*/ 2695575 h 6934200"/>
              <a:gd name="connsiteX69" fmla="*/ 1181100 w 6219825"/>
              <a:gd name="connsiteY69" fmla="*/ 2686050 h 6934200"/>
              <a:gd name="connsiteX70" fmla="*/ 1152525 w 6219825"/>
              <a:gd name="connsiteY70" fmla="*/ 2676525 h 6934200"/>
              <a:gd name="connsiteX71" fmla="*/ 1047750 w 6219825"/>
              <a:gd name="connsiteY71" fmla="*/ 2647950 h 6934200"/>
              <a:gd name="connsiteX72" fmla="*/ 1009650 w 6219825"/>
              <a:gd name="connsiteY72" fmla="*/ 2628900 h 6934200"/>
              <a:gd name="connsiteX73" fmla="*/ 962025 w 6219825"/>
              <a:gd name="connsiteY73" fmla="*/ 2609850 h 6934200"/>
              <a:gd name="connsiteX74" fmla="*/ 933450 w 6219825"/>
              <a:gd name="connsiteY74" fmla="*/ 2590800 h 6934200"/>
              <a:gd name="connsiteX75" fmla="*/ 904875 w 6219825"/>
              <a:gd name="connsiteY75" fmla="*/ 2581275 h 6934200"/>
              <a:gd name="connsiteX76" fmla="*/ 876300 w 6219825"/>
              <a:gd name="connsiteY76" fmla="*/ 2562225 h 6934200"/>
              <a:gd name="connsiteX77" fmla="*/ 809625 w 6219825"/>
              <a:gd name="connsiteY77" fmla="*/ 2533650 h 6934200"/>
              <a:gd name="connsiteX78" fmla="*/ 781050 w 6219825"/>
              <a:gd name="connsiteY78" fmla="*/ 2514600 h 6934200"/>
              <a:gd name="connsiteX79" fmla="*/ 752475 w 6219825"/>
              <a:gd name="connsiteY79" fmla="*/ 2505075 h 6934200"/>
              <a:gd name="connsiteX80" fmla="*/ 685800 w 6219825"/>
              <a:gd name="connsiteY80" fmla="*/ 2486025 h 6934200"/>
              <a:gd name="connsiteX81" fmla="*/ 638175 w 6219825"/>
              <a:gd name="connsiteY81" fmla="*/ 2476500 h 6934200"/>
              <a:gd name="connsiteX82" fmla="*/ 581025 w 6219825"/>
              <a:gd name="connsiteY82" fmla="*/ 2457450 h 6934200"/>
              <a:gd name="connsiteX83" fmla="*/ 466725 w 6219825"/>
              <a:gd name="connsiteY83" fmla="*/ 2438400 h 6934200"/>
              <a:gd name="connsiteX84" fmla="*/ 419100 w 6219825"/>
              <a:gd name="connsiteY84" fmla="*/ 2419350 h 6934200"/>
              <a:gd name="connsiteX85" fmla="*/ 390525 w 6219825"/>
              <a:gd name="connsiteY85" fmla="*/ 2409825 h 6934200"/>
              <a:gd name="connsiteX86" fmla="*/ 342900 w 6219825"/>
              <a:gd name="connsiteY86" fmla="*/ 2390775 h 6934200"/>
              <a:gd name="connsiteX87" fmla="*/ 219075 w 6219825"/>
              <a:gd name="connsiteY87" fmla="*/ 2362200 h 6934200"/>
              <a:gd name="connsiteX88" fmla="*/ 190500 w 6219825"/>
              <a:gd name="connsiteY88" fmla="*/ 2352675 h 6934200"/>
              <a:gd name="connsiteX89" fmla="*/ 133350 w 6219825"/>
              <a:gd name="connsiteY89" fmla="*/ 2362200 h 6934200"/>
              <a:gd name="connsiteX90" fmla="*/ 85725 w 6219825"/>
              <a:gd name="connsiteY90" fmla="*/ 2409825 h 6934200"/>
              <a:gd name="connsiteX91" fmla="*/ 57150 w 6219825"/>
              <a:gd name="connsiteY91" fmla="*/ 2447925 h 6934200"/>
              <a:gd name="connsiteX92" fmla="*/ 38100 w 6219825"/>
              <a:gd name="connsiteY92" fmla="*/ 2486025 h 6934200"/>
              <a:gd name="connsiteX93" fmla="*/ 19050 w 6219825"/>
              <a:gd name="connsiteY93" fmla="*/ 2514600 h 6934200"/>
              <a:gd name="connsiteX94" fmla="*/ 9525 w 6219825"/>
              <a:gd name="connsiteY94" fmla="*/ 2552700 h 6934200"/>
              <a:gd name="connsiteX95" fmla="*/ 0 w 6219825"/>
              <a:gd name="connsiteY95" fmla="*/ 2581275 h 6934200"/>
              <a:gd name="connsiteX96" fmla="*/ 28575 w 6219825"/>
              <a:gd name="connsiteY96" fmla="*/ 2733675 h 6934200"/>
              <a:gd name="connsiteX97" fmla="*/ 47625 w 6219825"/>
              <a:gd name="connsiteY97" fmla="*/ 2790825 h 6934200"/>
              <a:gd name="connsiteX98" fmla="*/ 76200 w 6219825"/>
              <a:gd name="connsiteY98" fmla="*/ 2828925 h 6934200"/>
              <a:gd name="connsiteX99" fmla="*/ 85725 w 6219825"/>
              <a:gd name="connsiteY99" fmla="*/ 2857500 h 6934200"/>
              <a:gd name="connsiteX100" fmla="*/ 114300 w 6219825"/>
              <a:gd name="connsiteY100" fmla="*/ 2867025 h 6934200"/>
              <a:gd name="connsiteX101" fmla="*/ 171450 w 6219825"/>
              <a:gd name="connsiteY101" fmla="*/ 2905125 h 6934200"/>
              <a:gd name="connsiteX102" fmla="*/ 200025 w 6219825"/>
              <a:gd name="connsiteY102" fmla="*/ 2914650 h 6934200"/>
              <a:gd name="connsiteX103" fmla="*/ 228600 w 6219825"/>
              <a:gd name="connsiteY103" fmla="*/ 2933700 h 6934200"/>
              <a:gd name="connsiteX104" fmla="*/ 257175 w 6219825"/>
              <a:gd name="connsiteY104" fmla="*/ 2962275 h 6934200"/>
              <a:gd name="connsiteX105" fmla="*/ 314325 w 6219825"/>
              <a:gd name="connsiteY105" fmla="*/ 2981325 h 6934200"/>
              <a:gd name="connsiteX106" fmla="*/ 352425 w 6219825"/>
              <a:gd name="connsiteY106" fmla="*/ 3000375 h 6934200"/>
              <a:gd name="connsiteX107" fmla="*/ 409575 w 6219825"/>
              <a:gd name="connsiteY107" fmla="*/ 3048000 h 6934200"/>
              <a:gd name="connsiteX108" fmla="*/ 438150 w 6219825"/>
              <a:gd name="connsiteY108" fmla="*/ 3086100 h 6934200"/>
              <a:gd name="connsiteX109" fmla="*/ 466725 w 6219825"/>
              <a:gd name="connsiteY109" fmla="*/ 3143250 h 6934200"/>
              <a:gd name="connsiteX110" fmla="*/ 476250 w 6219825"/>
              <a:gd name="connsiteY110" fmla="*/ 3171825 h 6934200"/>
              <a:gd name="connsiteX111" fmla="*/ 504825 w 6219825"/>
              <a:gd name="connsiteY111" fmla="*/ 3209925 h 6934200"/>
              <a:gd name="connsiteX112" fmla="*/ 523875 w 6219825"/>
              <a:gd name="connsiteY112" fmla="*/ 3248025 h 6934200"/>
              <a:gd name="connsiteX113" fmla="*/ 533400 w 6219825"/>
              <a:gd name="connsiteY113" fmla="*/ 3295650 h 6934200"/>
              <a:gd name="connsiteX114" fmla="*/ 590550 w 6219825"/>
              <a:gd name="connsiteY114" fmla="*/ 3371850 h 6934200"/>
              <a:gd name="connsiteX115" fmla="*/ 666750 w 6219825"/>
              <a:gd name="connsiteY115" fmla="*/ 3457575 h 6934200"/>
              <a:gd name="connsiteX116" fmla="*/ 695325 w 6219825"/>
              <a:gd name="connsiteY116" fmla="*/ 3476625 h 6934200"/>
              <a:gd name="connsiteX117" fmla="*/ 762000 w 6219825"/>
              <a:gd name="connsiteY117" fmla="*/ 3571875 h 6934200"/>
              <a:gd name="connsiteX118" fmla="*/ 800100 w 6219825"/>
              <a:gd name="connsiteY118" fmla="*/ 3629025 h 6934200"/>
              <a:gd name="connsiteX119" fmla="*/ 857250 w 6219825"/>
              <a:gd name="connsiteY119" fmla="*/ 3724275 h 6934200"/>
              <a:gd name="connsiteX120" fmla="*/ 923925 w 6219825"/>
              <a:gd name="connsiteY120" fmla="*/ 3781425 h 6934200"/>
              <a:gd name="connsiteX121" fmla="*/ 952500 w 6219825"/>
              <a:gd name="connsiteY121" fmla="*/ 3810000 h 6934200"/>
              <a:gd name="connsiteX122" fmla="*/ 981075 w 6219825"/>
              <a:gd name="connsiteY122" fmla="*/ 3829050 h 6934200"/>
              <a:gd name="connsiteX123" fmla="*/ 1028700 w 6219825"/>
              <a:gd name="connsiteY123" fmla="*/ 3886200 h 6934200"/>
              <a:gd name="connsiteX124" fmla="*/ 1057275 w 6219825"/>
              <a:gd name="connsiteY124" fmla="*/ 3924300 h 6934200"/>
              <a:gd name="connsiteX125" fmla="*/ 1076325 w 6219825"/>
              <a:gd name="connsiteY125" fmla="*/ 3952875 h 6934200"/>
              <a:gd name="connsiteX126" fmla="*/ 1114425 w 6219825"/>
              <a:gd name="connsiteY126" fmla="*/ 3962400 h 6934200"/>
              <a:gd name="connsiteX127" fmla="*/ 1152525 w 6219825"/>
              <a:gd name="connsiteY127" fmla="*/ 3990975 h 6934200"/>
              <a:gd name="connsiteX128" fmla="*/ 1181100 w 6219825"/>
              <a:gd name="connsiteY128" fmla="*/ 4010025 h 6934200"/>
              <a:gd name="connsiteX129" fmla="*/ 1200150 w 6219825"/>
              <a:gd name="connsiteY129" fmla="*/ 4038600 h 6934200"/>
              <a:gd name="connsiteX130" fmla="*/ 1228725 w 6219825"/>
              <a:gd name="connsiteY130" fmla="*/ 4048125 h 6934200"/>
              <a:gd name="connsiteX131" fmla="*/ 1257300 w 6219825"/>
              <a:gd name="connsiteY131" fmla="*/ 4067175 h 6934200"/>
              <a:gd name="connsiteX132" fmla="*/ 1343025 w 6219825"/>
              <a:gd name="connsiteY132" fmla="*/ 4057650 h 6934200"/>
              <a:gd name="connsiteX133" fmla="*/ 1371600 w 6219825"/>
              <a:gd name="connsiteY133" fmla="*/ 4038600 h 6934200"/>
              <a:gd name="connsiteX134" fmla="*/ 1419225 w 6219825"/>
              <a:gd name="connsiteY134" fmla="*/ 3981450 h 6934200"/>
              <a:gd name="connsiteX135" fmla="*/ 1485900 w 6219825"/>
              <a:gd name="connsiteY135" fmla="*/ 3924300 h 6934200"/>
              <a:gd name="connsiteX136" fmla="*/ 1514475 w 6219825"/>
              <a:gd name="connsiteY136" fmla="*/ 3914775 h 6934200"/>
              <a:gd name="connsiteX137" fmla="*/ 1543050 w 6219825"/>
              <a:gd name="connsiteY137" fmla="*/ 3895725 h 6934200"/>
              <a:gd name="connsiteX138" fmla="*/ 1628775 w 6219825"/>
              <a:gd name="connsiteY138" fmla="*/ 3876675 h 6934200"/>
              <a:gd name="connsiteX139" fmla="*/ 1657350 w 6219825"/>
              <a:gd name="connsiteY139" fmla="*/ 3857625 h 6934200"/>
              <a:gd name="connsiteX140" fmla="*/ 1685925 w 6219825"/>
              <a:gd name="connsiteY140" fmla="*/ 3829050 h 6934200"/>
              <a:gd name="connsiteX141" fmla="*/ 1743075 w 6219825"/>
              <a:gd name="connsiteY141" fmla="*/ 3810000 h 6934200"/>
              <a:gd name="connsiteX142" fmla="*/ 1809750 w 6219825"/>
              <a:gd name="connsiteY142" fmla="*/ 3790950 h 6934200"/>
              <a:gd name="connsiteX143" fmla="*/ 1924050 w 6219825"/>
              <a:gd name="connsiteY143" fmla="*/ 3771900 h 6934200"/>
              <a:gd name="connsiteX144" fmla="*/ 1943100 w 6219825"/>
              <a:gd name="connsiteY144" fmla="*/ 3743325 h 6934200"/>
              <a:gd name="connsiteX145" fmla="*/ 2000250 w 6219825"/>
              <a:gd name="connsiteY145" fmla="*/ 3724275 h 6934200"/>
              <a:gd name="connsiteX146" fmla="*/ 2345301 w 6219825"/>
              <a:gd name="connsiteY146" fmla="*/ 3695528 h 6934200"/>
              <a:gd name="connsiteX147" fmla="*/ 2566219 w 6219825"/>
              <a:gd name="connsiteY147" fmla="*/ 3714423 h 6934200"/>
              <a:gd name="connsiteX148" fmla="*/ 2825546 w 6219825"/>
              <a:gd name="connsiteY148" fmla="*/ 3676229 h 6934200"/>
              <a:gd name="connsiteX149" fmla="*/ 3347577 w 6219825"/>
              <a:gd name="connsiteY149" fmla="*/ 3676210 h 6934200"/>
              <a:gd name="connsiteX150" fmla="*/ 3527630 w 6219825"/>
              <a:gd name="connsiteY150" fmla="*/ 3714290 h 6934200"/>
              <a:gd name="connsiteX151" fmla="*/ 3814302 w 6219825"/>
              <a:gd name="connsiteY151" fmla="*/ 3752467 h 6934200"/>
              <a:gd name="connsiteX152" fmla="*/ 3994663 w 6219825"/>
              <a:gd name="connsiteY152" fmla="*/ 3752505 h 6934200"/>
              <a:gd name="connsiteX153" fmla="*/ 4245078 w 6219825"/>
              <a:gd name="connsiteY153" fmla="*/ 3781061 h 6934200"/>
              <a:gd name="connsiteX154" fmla="*/ 4400857 w 6219825"/>
              <a:gd name="connsiteY154" fmla="*/ 3800091 h 6934200"/>
              <a:gd name="connsiteX155" fmla="*/ 4622390 w 6219825"/>
              <a:gd name="connsiteY155" fmla="*/ 3800188 h 6934200"/>
              <a:gd name="connsiteX156" fmla="*/ 4742836 w 6219825"/>
              <a:gd name="connsiteY156" fmla="*/ 3800360 h 6934200"/>
              <a:gd name="connsiteX157" fmla="*/ 5076825 w 6219825"/>
              <a:gd name="connsiteY157" fmla="*/ 3886008 h 6934200"/>
              <a:gd name="connsiteX158" fmla="*/ 5334000 w 6219825"/>
              <a:gd name="connsiteY158" fmla="*/ 3981450 h 6934200"/>
              <a:gd name="connsiteX159" fmla="*/ 5343525 w 6219825"/>
              <a:gd name="connsiteY159" fmla="*/ 4010025 h 6934200"/>
              <a:gd name="connsiteX160" fmla="*/ 5410200 w 6219825"/>
              <a:gd name="connsiteY160" fmla="*/ 4067175 h 6934200"/>
              <a:gd name="connsiteX161" fmla="*/ 5438775 w 6219825"/>
              <a:gd name="connsiteY161" fmla="*/ 4076700 h 6934200"/>
              <a:gd name="connsiteX162" fmla="*/ 5495925 w 6219825"/>
              <a:gd name="connsiteY162" fmla="*/ 4133850 h 6934200"/>
              <a:gd name="connsiteX163" fmla="*/ 5562600 w 6219825"/>
              <a:gd name="connsiteY163" fmla="*/ 4171950 h 6934200"/>
              <a:gd name="connsiteX164" fmla="*/ 5591175 w 6219825"/>
              <a:gd name="connsiteY164" fmla="*/ 4229100 h 6934200"/>
              <a:gd name="connsiteX165" fmla="*/ 5600700 w 6219825"/>
              <a:gd name="connsiteY165" fmla="*/ 4257675 h 6934200"/>
              <a:gd name="connsiteX166" fmla="*/ 5619750 w 6219825"/>
              <a:gd name="connsiteY166" fmla="*/ 4295775 h 6934200"/>
              <a:gd name="connsiteX167" fmla="*/ 5629275 w 6219825"/>
              <a:gd name="connsiteY167" fmla="*/ 4333875 h 6934200"/>
              <a:gd name="connsiteX168" fmla="*/ 5648325 w 6219825"/>
              <a:gd name="connsiteY168" fmla="*/ 4362450 h 6934200"/>
              <a:gd name="connsiteX169" fmla="*/ 5657850 w 6219825"/>
              <a:gd name="connsiteY169" fmla="*/ 4391025 h 6934200"/>
              <a:gd name="connsiteX170" fmla="*/ 5695950 w 6219825"/>
              <a:gd name="connsiteY170" fmla="*/ 4448175 h 6934200"/>
              <a:gd name="connsiteX171" fmla="*/ 5705475 w 6219825"/>
              <a:gd name="connsiteY171" fmla="*/ 4495800 h 6934200"/>
              <a:gd name="connsiteX172" fmla="*/ 5734050 w 6219825"/>
              <a:gd name="connsiteY172" fmla="*/ 4524375 h 6934200"/>
              <a:gd name="connsiteX173" fmla="*/ 5753100 w 6219825"/>
              <a:gd name="connsiteY173" fmla="*/ 4562475 h 6934200"/>
              <a:gd name="connsiteX174" fmla="*/ 5772150 w 6219825"/>
              <a:gd name="connsiteY174" fmla="*/ 4619625 h 6934200"/>
              <a:gd name="connsiteX175" fmla="*/ 5781675 w 6219825"/>
              <a:gd name="connsiteY175" fmla="*/ 4648200 h 6934200"/>
              <a:gd name="connsiteX176" fmla="*/ 5791200 w 6219825"/>
              <a:gd name="connsiteY176" fmla="*/ 4676775 h 6934200"/>
              <a:gd name="connsiteX177" fmla="*/ 5810250 w 6219825"/>
              <a:gd name="connsiteY177" fmla="*/ 5029200 h 6934200"/>
              <a:gd name="connsiteX178" fmla="*/ 5819775 w 6219825"/>
              <a:gd name="connsiteY178" fmla="*/ 5095875 h 6934200"/>
              <a:gd name="connsiteX179" fmla="*/ 5829300 w 6219825"/>
              <a:gd name="connsiteY179" fmla="*/ 5229225 h 6934200"/>
              <a:gd name="connsiteX180" fmla="*/ 5848350 w 6219825"/>
              <a:gd name="connsiteY180" fmla="*/ 5353050 h 6934200"/>
              <a:gd name="connsiteX181" fmla="*/ 5867400 w 6219825"/>
              <a:gd name="connsiteY181" fmla="*/ 5448300 h 6934200"/>
              <a:gd name="connsiteX182" fmla="*/ 5886450 w 6219825"/>
              <a:gd name="connsiteY182" fmla="*/ 5686425 h 6934200"/>
              <a:gd name="connsiteX183" fmla="*/ 5895975 w 6219825"/>
              <a:gd name="connsiteY183" fmla="*/ 5772150 h 6934200"/>
              <a:gd name="connsiteX184" fmla="*/ 5905500 w 6219825"/>
              <a:gd name="connsiteY184" fmla="*/ 6600825 h 6934200"/>
              <a:gd name="connsiteX185" fmla="*/ 5934075 w 6219825"/>
              <a:gd name="connsiteY185" fmla="*/ 6686550 h 6934200"/>
              <a:gd name="connsiteX186" fmla="*/ 5962650 w 6219825"/>
              <a:gd name="connsiteY186" fmla="*/ 6781800 h 6934200"/>
              <a:gd name="connsiteX187" fmla="*/ 5972175 w 6219825"/>
              <a:gd name="connsiteY187" fmla="*/ 6810375 h 6934200"/>
              <a:gd name="connsiteX188" fmla="*/ 5981700 w 6219825"/>
              <a:gd name="connsiteY188" fmla="*/ 6838950 h 6934200"/>
              <a:gd name="connsiteX189" fmla="*/ 6000750 w 6219825"/>
              <a:gd name="connsiteY189" fmla="*/ 6867525 h 6934200"/>
              <a:gd name="connsiteX190" fmla="*/ 6048375 w 6219825"/>
              <a:gd name="connsiteY190" fmla="*/ 6934200 h 6934200"/>
              <a:gd name="connsiteX191" fmla="*/ 6153150 w 6219825"/>
              <a:gd name="connsiteY191" fmla="*/ 6924675 h 6934200"/>
              <a:gd name="connsiteX192" fmla="*/ 6172200 w 6219825"/>
              <a:gd name="connsiteY192" fmla="*/ 6886575 h 6934200"/>
              <a:gd name="connsiteX193" fmla="*/ 6191250 w 6219825"/>
              <a:gd name="connsiteY193" fmla="*/ 5934075 h 6934200"/>
              <a:gd name="connsiteX194" fmla="*/ 6219825 w 6219825"/>
              <a:gd name="connsiteY194" fmla="*/ 2743200 h 6934200"/>
              <a:gd name="connsiteX195" fmla="*/ 6210300 w 6219825"/>
              <a:gd name="connsiteY195" fmla="*/ 228600 h 6934200"/>
              <a:gd name="connsiteX196" fmla="*/ 6181725 w 6219825"/>
              <a:gd name="connsiteY196" fmla="*/ 104775 h 6934200"/>
              <a:gd name="connsiteX197" fmla="*/ 6172200 w 6219825"/>
              <a:gd name="connsiteY197" fmla="*/ 47625 h 6934200"/>
              <a:gd name="connsiteX198" fmla="*/ 6096000 w 6219825"/>
              <a:gd name="connsiteY19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4905375 w 6219825"/>
              <a:gd name="connsiteY47" fmla="*/ 2838450 h 6934200"/>
              <a:gd name="connsiteX48" fmla="*/ 4733925 w 6219825"/>
              <a:gd name="connsiteY48" fmla="*/ 2867025 h 6934200"/>
              <a:gd name="connsiteX49" fmla="*/ 4686300 w 6219825"/>
              <a:gd name="connsiteY49" fmla="*/ 2876550 h 6934200"/>
              <a:gd name="connsiteX50" fmla="*/ 4562475 w 6219825"/>
              <a:gd name="connsiteY50" fmla="*/ 2905125 h 6934200"/>
              <a:gd name="connsiteX51" fmla="*/ 4333875 w 6219825"/>
              <a:gd name="connsiteY51" fmla="*/ 2924175 h 6934200"/>
              <a:gd name="connsiteX52" fmla="*/ 4181475 w 6219825"/>
              <a:gd name="connsiteY52" fmla="*/ 2933700 h 6934200"/>
              <a:gd name="connsiteX53" fmla="*/ 3914775 w 6219825"/>
              <a:gd name="connsiteY53" fmla="*/ 2924175 h 6934200"/>
              <a:gd name="connsiteX54" fmla="*/ 3800475 w 6219825"/>
              <a:gd name="connsiteY54" fmla="*/ 2905125 h 6934200"/>
              <a:gd name="connsiteX55" fmla="*/ 3629025 w 6219825"/>
              <a:gd name="connsiteY55" fmla="*/ 2867063 h 6934200"/>
              <a:gd name="connsiteX56" fmla="*/ 3234813 w 6219825"/>
              <a:gd name="connsiteY56" fmla="*/ 2848090 h 6934200"/>
              <a:gd name="connsiteX57" fmla="*/ 2914343 w 6219825"/>
              <a:gd name="connsiteY57" fmla="*/ 2895696 h 6934200"/>
              <a:gd name="connsiteX58" fmla="*/ 2692503 w 6219825"/>
              <a:gd name="connsiteY58" fmla="*/ 2876743 h 6934200"/>
              <a:gd name="connsiteX59" fmla="*/ 2156952 w 6219825"/>
              <a:gd name="connsiteY59" fmla="*/ 2895735 h 6934200"/>
              <a:gd name="connsiteX60" fmla="*/ 1800225 w 6219825"/>
              <a:gd name="connsiteY60" fmla="*/ 2838450 h 6934200"/>
              <a:gd name="connsiteX61" fmla="*/ 1762125 w 6219825"/>
              <a:gd name="connsiteY61" fmla="*/ 2809875 h 6934200"/>
              <a:gd name="connsiteX62" fmla="*/ 1733550 w 6219825"/>
              <a:gd name="connsiteY62" fmla="*/ 2781300 h 6934200"/>
              <a:gd name="connsiteX63" fmla="*/ 1685925 w 6219825"/>
              <a:gd name="connsiteY63" fmla="*/ 2771775 h 6934200"/>
              <a:gd name="connsiteX64" fmla="*/ 1466850 w 6219825"/>
              <a:gd name="connsiteY64" fmla="*/ 2752725 h 6934200"/>
              <a:gd name="connsiteX65" fmla="*/ 1362075 w 6219825"/>
              <a:gd name="connsiteY65" fmla="*/ 2724150 h 6934200"/>
              <a:gd name="connsiteX66" fmla="*/ 1314450 w 6219825"/>
              <a:gd name="connsiteY66" fmla="*/ 2714625 h 6934200"/>
              <a:gd name="connsiteX67" fmla="*/ 1266825 w 6219825"/>
              <a:gd name="connsiteY67" fmla="*/ 2695575 h 6934200"/>
              <a:gd name="connsiteX68" fmla="*/ 1181100 w 6219825"/>
              <a:gd name="connsiteY68" fmla="*/ 2686050 h 6934200"/>
              <a:gd name="connsiteX69" fmla="*/ 1152525 w 6219825"/>
              <a:gd name="connsiteY69" fmla="*/ 2676525 h 6934200"/>
              <a:gd name="connsiteX70" fmla="*/ 1047750 w 6219825"/>
              <a:gd name="connsiteY70" fmla="*/ 2647950 h 6934200"/>
              <a:gd name="connsiteX71" fmla="*/ 1009650 w 6219825"/>
              <a:gd name="connsiteY71" fmla="*/ 2628900 h 6934200"/>
              <a:gd name="connsiteX72" fmla="*/ 962025 w 6219825"/>
              <a:gd name="connsiteY72" fmla="*/ 2609850 h 6934200"/>
              <a:gd name="connsiteX73" fmla="*/ 933450 w 6219825"/>
              <a:gd name="connsiteY73" fmla="*/ 2590800 h 6934200"/>
              <a:gd name="connsiteX74" fmla="*/ 904875 w 6219825"/>
              <a:gd name="connsiteY74" fmla="*/ 2581275 h 6934200"/>
              <a:gd name="connsiteX75" fmla="*/ 876300 w 6219825"/>
              <a:gd name="connsiteY75" fmla="*/ 2562225 h 6934200"/>
              <a:gd name="connsiteX76" fmla="*/ 809625 w 6219825"/>
              <a:gd name="connsiteY76" fmla="*/ 2533650 h 6934200"/>
              <a:gd name="connsiteX77" fmla="*/ 781050 w 6219825"/>
              <a:gd name="connsiteY77" fmla="*/ 2514600 h 6934200"/>
              <a:gd name="connsiteX78" fmla="*/ 752475 w 6219825"/>
              <a:gd name="connsiteY78" fmla="*/ 2505075 h 6934200"/>
              <a:gd name="connsiteX79" fmla="*/ 685800 w 6219825"/>
              <a:gd name="connsiteY79" fmla="*/ 2486025 h 6934200"/>
              <a:gd name="connsiteX80" fmla="*/ 638175 w 6219825"/>
              <a:gd name="connsiteY80" fmla="*/ 2476500 h 6934200"/>
              <a:gd name="connsiteX81" fmla="*/ 581025 w 6219825"/>
              <a:gd name="connsiteY81" fmla="*/ 2457450 h 6934200"/>
              <a:gd name="connsiteX82" fmla="*/ 466725 w 6219825"/>
              <a:gd name="connsiteY82" fmla="*/ 2438400 h 6934200"/>
              <a:gd name="connsiteX83" fmla="*/ 419100 w 6219825"/>
              <a:gd name="connsiteY83" fmla="*/ 2419350 h 6934200"/>
              <a:gd name="connsiteX84" fmla="*/ 390525 w 6219825"/>
              <a:gd name="connsiteY84" fmla="*/ 2409825 h 6934200"/>
              <a:gd name="connsiteX85" fmla="*/ 342900 w 6219825"/>
              <a:gd name="connsiteY85" fmla="*/ 2390775 h 6934200"/>
              <a:gd name="connsiteX86" fmla="*/ 219075 w 6219825"/>
              <a:gd name="connsiteY86" fmla="*/ 2362200 h 6934200"/>
              <a:gd name="connsiteX87" fmla="*/ 190500 w 6219825"/>
              <a:gd name="connsiteY87" fmla="*/ 2352675 h 6934200"/>
              <a:gd name="connsiteX88" fmla="*/ 133350 w 6219825"/>
              <a:gd name="connsiteY88" fmla="*/ 2362200 h 6934200"/>
              <a:gd name="connsiteX89" fmla="*/ 85725 w 6219825"/>
              <a:gd name="connsiteY89" fmla="*/ 2409825 h 6934200"/>
              <a:gd name="connsiteX90" fmla="*/ 57150 w 6219825"/>
              <a:gd name="connsiteY90" fmla="*/ 2447925 h 6934200"/>
              <a:gd name="connsiteX91" fmla="*/ 38100 w 6219825"/>
              <a:gd name="connsiteY91" fmla="*/ 2486025 h 6934200"/>
              <a:gd name="connsiteX92" fmla="*/ 19050 w 6219825"/>
              <a:gd name="connsiteY92" fmla="*/ 2514600 h 6934200"/>
              <a:gd name="connsiteX93" fmla="*/ 9525 w 6219825"/>
              <a:gd name="connsiteY93" fmla="*/ 2552700 h 6934200"/>
              <a:gd name="connsiteX94" fmla="*/ 0 w 6219825"/>
              <a:gd name="connsiteY94" fmla="*/ 2581275 h 6934200"/>
              <a:gd name="connsiteX95" fmla="*/ 28575 w 6219825"/>
              <a:gd name="connsiteY95" fmla="*/ 2733675 h 6934200"/>
              <a:gd name="connsiteX96" fmla="*/ 47625 w 6219825"/>
              <a:gd name="connsiteY96" fmla="*/ 2790825 h 6934200"/>
              <a:gd name="connsiteX97" fmla="*/ 76200 w 6219825"/>
              <a:gd name="connsiteY97" fmla="*/ 2828925 h 6934200"/>
              <a:gd name="connsiteX98" fmla="*/ 85725 w 6219825"/>
              <a:gd name="connsiteY98" fmla="*/ 2857500 h 6934200"/>
              <a:gd name="connsiteX99" fmla="*/ 114300 w 6219825"/>
              <a:gd name="connsiteY99" fmla="*/ 2867025 h 6934200"/>
              <a:gd name="connsiteX100" fmla="*/ 171450 w 6219825"/>
              <a:gd name="connsiteY100" fmla="*/ 2905125 h 6934200"/>
              <a:gd name="connsiteX101" fmla="*/ 200025 w 6219825"/>
              <a:gd name="connsiteY101" fmla="*/ 2914650 h 6934200"/>
              <a:gd name="connsiteX102" fmla="*/ 228600 w 6219825"/>
              <a:gd name="connsiteY102" fmla="*/ 2933700 h 6934200"/>
              <a:gd name="connsiteX103" fmla="*/ 257175 w 6219825"/>
              <a:gd name="connsiteY103" fmla="*/ 2962275 h 6934200"/>
              <a:gd name="connsiteX104" fmla="*/ 314325 w 6219825"/>
              <a:gd name="connsiteY104" fmla="*/ 2981325 h 6934200"/>
              <a:gd name="connsiteX105" fmla="*/ 352425 w 6219825"/>
              <a:gd name="connsiteY105" fmla="*/ 3000375 h 6934200"/>
              <a:gd name="connsiteX106" fmla="*/ 409575 w 6219825"/>
              <a:gd name="connsiteY106" fmla="*/ 3048000 h 6934200"/>
              <a:gd name="connsiteX107" fmla="*/ 438150 w 6219825"/>
              <a:gd name="connsiteY107" fmla="*/ 3086100 h 6934200"/>
              <a:gd name="connsiteX108" fmla="*/ 466725 w 6219825"/>
              <a:gd name="connsiteY108" fmla="*/ 3143250 h 6934200"/>
              <a:gd name="connsiteX109" fmla="*/ 476250 w 6219825"/>
              <a:gd name="connsiteY109" fmla="*/ 3171825 h 6934200"/>
              <a:gd name="connsiteX110" fmla="*/ 504825 w 6219825"/>
              <a:gd name="connsiteY110" fmla="*/ 3209925 h 6934200"/>
              <a:gd name="connsiteX111" fmla="*/ 523875 w 6219825"/>
              <a:gd name="connsiteY111" fmla="*/ 3248025 h 6934200"/>
              <a:gd name="connsiteX112" fmla="*/ 533400 w 6219825"/>
              <a:gd name="connsiteY112" fmla="*/ 3295650 h 6934200"/>
              <a:gd name="connsiteX113" fmla="*/ 590550 w 6219825"/>
              <a:gd name="connsiteY113" fmla="*/ 3371850 h 6934200"/>
              <a:gd name="connsiteX114" fmla="*/ 666750 w 6219825"/>
              <a:gd name="connsiteY114" fmla="*/ 3457575 h 6934200"/>
              <a:gd name="connsiteX115" fmla="*/ 695325 w 6219825"/>
              <a:gd name="connsiteY115" fmla="*/ 3476625 h 6934200"/>
              <a:gd name="connsiteX116" fmla="*/ 762000 w 6219825"/>
              <a:gd name="connsiteY116" fmla="*/ 3571875 h 6934200"/>
              <a:gd name="connsiteX117" fmla="*/ 800100 w 6219825"/>
              <a:gd name="connsiteY117" fmla="*/ 3629025 h 6934200"/>
              <a:gd name="connsiteX118" fmla="*/ 857250 w 6219825"/>
              <a:gd name="connsiteY118" fmla="*/ 3724275 h 6934200"/>
              <a:gd name="connsiteX119" fmla="*/ 923925 w 6219825"/>
              <a:gd name="connsiteY119" fmla="*/ 3781425 h 6934200"/>
              <a:gd name="connsiteX120" fmla="*/ 952500 w 6219825"/>
              <a:gd name="connsiteY120" fmla="*/ 3810000 h 6934200"/>
              <a:gd name="connsiteX121" fmla="*/ 981075 w 6219825"/>
              <a:gd name="connsiteY121" fmla="*/ 3829050 h 6934200"/>
              <a:gd name="connsiteX122" fmla="*/ 1028700 w 6219825"/>
              <a:gd name="connsiteY122" fmla="*/ 3886200 h 6934200"/>
              <a:gd name="connsiteX123" fmla="*/ 1057275 w 6219825"/>
              <a:gd name="connsiteY123" fmla="*/ 3924300 h 6934200"/>
              <a:gd name="connsiteX124" fmla="*/ 1076325 w 6219825"/>
              <a:gd name="connsiteY124" fmla="*/ 3952875 h 6934200"/>
              <a:gd name="connsiteX125" fmla="*/ 1114425 w 6219825"/>
              <a:gd name="connsiteY125" fmla="*/ 3962400 h 6934200"/>
              <a:gd name="connsiteX126" fmla="*/ 1152525 w 6219825"/>
              <a:gd name="connsiteY126" fmla="*/ 3990975 h 6934200"/>
              <a:gd name="connsiteX127" fmla="*/ 1181100 w 6219825"/>
              <a:gd name="connsiteY127" fmla="*/ 4010025 h 6934200"/>
              <a:gd name="connsiteX128" fmla="*/ 1200150 w 6219825"/>
              <a:gd name="connsiteY128" fmla="*/ 4038600 h 6934200"/>
              <a:gd name="connsiteX129" fmla="*/ 1228725 w 6219825"/>
              <a:gd name="connsiteY129" fmla="*/ 4048125 h 6934200"/>
              <a:gd name="connsiteX130" fmla="*/ 1257300 w 6219825"/>
              <a:gd name="connsiteY130" fmla="*/ 4067175 h 6934200"/>
              <a:gd name="connsiteX131" fmla="*/ 1343025 w 6219825"/>
              <a:gd name="connsiteY131" fmla="*/ 4057650 h 6934200"/>
              <a:gd name="connsiteX132" fmla="*/ 1371600 w 6219825"/>
              <a:gd name="connsiteY132" fmla="*/ 4038600 h 6934200"/>
              <a:gd name="connsiteX133" fmla="*/ 1419225 w 6219825"/>
              <a:gd name="connsiteY133" fmla="*/ 3981450 h 6934200"/>
              <a:gd name="connsiteX134" fmla="*/ 1485900 w 6219825"/>
              <a:gd name="connsiteY134" fmla="*/ 3924300 h 6934200"/>
              <a:gd name="connsiteX135" fmla="*/ 1514475 w 6219825"/>
              <a:gd name="connsiteY135" fmla="*/ 3914775 h 6934200"/>
              <a:gd name="connsiteX136" fmla="*/ 1543050 w 6219825"/>
              <a:gd name="connsiteY136" fmla="*/ 3895725 h 6934200"/>
              <a:gd name="connsiteX137" fmla="*/ 1628775 w 6219825"/>
              <a:gd name="connsiteY137" fmla="*/ 3876675 h 6934200"/>
              <a:gd name="connsiteX138" fmla="*/ 1657350 w 6219825"/>
              <a:gd name="connsiteY138" fmla="*/ 3857625 h 6934200"/>
              <a:gd name="connsiteX139" fmla="*/ 1685925 w 6219825"/>
              <a:gd name="connsiteY139" fmla="*/ 3829050 h 6934200"/>
              <a:gd name="connsiteX140" fmla="*/ 1743075 w 6219825"/>
              <a:gd name="connsiteY140" fmla="*/ 3810000 h 6934200"/>
              <a:gd name="connsiteX141" fmla="*/ 1809750 w 6219825"/>
              <a:gd name="connsiteY141" fmla="*/ 3790950 h 6934200"/>
              <a:gd name="connsiteX142" fmla="*/ 1924050 w 6219825"/>
              <a:gd name="connsiteY142" fmla="*/ 3771900 h 6934200"/>
              <a:gd name="connsiteX143" fmla="*/ 1943100 w 6219825"/>
              <a:gd name="connsiteY143" fmla="*/ 3743325 h 6934200"/>
              <a:gd name="connsiteX144" fmla="*/ 2000250 w 6219825"/>
              <a:gd name="connsiteY144" fmla="*/ 3724275 h 6934200"/>
              <a:gd name="connsiteX145" fmla="*/ 2345301 w 6219825"/>
              <a:gd name="connsiteY145" fmla="*/ 3695528 h 6934200"/>
              <a:gd name="connsiteX146" fmla="*/ 2566219 w 6219825"/>
              <a:gd name="connsiteY146" fmla="*/ 3714423 h 6934200"/>
              <a:gd name="connsiteX147" fmla="*/ 2825546 w 6219825"/>
              <a:gd name="connsiteY147" fmla="*/ 3676229 h 6934200"/>
              <a:gd name="connsiteX148" fmla="*/ 3347577 w 6219825"/>
              <a:gd name="connsiteY148" fmla="*/ 3676210 h 6934200"/>
              <a:gd name="connsiteX149" fmla="*/ 3527630 w 6219825"/>
              <a:gd name="connsiteY149" fmla="*/ 3714290 h 6934200"/>
              <a:gd name="connsiteX150" fmla="*/ 3814302 w 6219825"/>
              <a:gd name="connsiteY150" fmla="*/ 3752467 h 6934200"/>
              <a:gd name="connsiteX151" fmla="*/ 3994663 w 6219825"/>
              <a:gd name="connsiteY151" fmla="*/ 3752505 h 6934200"/>
              <a:gd name="connsiteX152" fmla="*/ 4245078 w 6219825"/>
              <a:gd name="connsiteY152" fmla="*/ 3781061 h 6934200"/>
              <a:gd name="connsiteX153" fmla="*/ 4400857 w 6219825"/>
              <a:gd name="connsiteY153" fmla="*/ 3800091 h 6934200"/>
              <a:gd name="connsiteX154" fmla="*/ 4622390 w 6219825"/>
              <a:gd name="connsiteY154" fmla="*/ 3800188 h 6934200"/>
              <a:gd name="connsiteX155" fmla="*/ 4742836 w 6219825"/>
              <a:gd name="connsiteY155" fmla="*/ 3800360 h 6934200"/>
              <a:gd name="connsiteX156" fmla="*/ 5076825 w 6219825"/>
              <a:gd name="connsiteY156" fmla="*/ 3886008 h 6934200"/>
              <a:gd name="connsiteX157" fmla="*/ 5334000 w 6219825"/>
              <a:gd name="connsiteY157" fmla="*/ 3981450 h 6934200"/>
              <a:gd name="connsiteX158" fmla="*/ 5343525 w 6219825"/>
              <a:gd name="connsiteY158" fmla="*/ 4010025 h 6934200"/>
              <a:gd name="connsiteX159" fmla="*/ 5410200 w 6219825"/>
              <a:gd name="connsiteY159" fmla="*/ 4067175 h 6934200"/>
              <a:gd name="connsiteX160" fmla="*/ 5438775 w 6219825"/>
              <a:gd name="connsiteY160" fmla="*/ 4076700 h 6934200"/>
              <a:gd name="connsiteX161" fmla="*/ 5495925 w 6219825"/>
              <a:gd name="connsiteY161" fmla="*/ 4133850 h 6934200"/>
              <a:gd name="connsiteX162" fmla="*/ 5562600 w 6219825"/>
              <a:gd name="connsiteY162" fmla="*/ 4171950 h 6934200"/>
              <a:gd name="connsiteX163" fmla="*/ 5591175 w 6219825"/>
              <a:gd name="connsiteY163" fmla="*/ 4229100 h 6934200"/>
              <a:gd name="connsiteX164" fmla="*/ 5600700 w 6219825"/>
              <a:gd name="connsiteY164" fmla="*/ 4257675 h 6934200"/>
              <a:gd name="connsiteX165" fmla="*/ 5619750 w 6219825"/>
              <a:gd name="connsiteY165" fmla="*/ 4295775 h 6934200"/>
              <a:gd name="connsiteX166" fmla="*/ 5629275 w 6219825"/>
              <a:gd name="connsiteY166" fmla="*/ 4333875 h 6934200"/>
              <a:gd name="connsiteX167" fmla="*/ 5648325 w 6219825"/>
              <a:gd name="connsiteY167" fmla="*/ 4362450 h 6934200"/>
              <a:gd name="connsiteX168" fmla="*/ 5657850 w 6219825"/>
              <a:gd name="connsiteY168" fmla="*/ 4391025 h 6934200"/>
              <a:gd name="connsiteX169" fmla="*/ 5695950 w 6219825"/>
              <a:gd name="connsiteY169" fmla="*/ 4448175 h 6934200"/>
              <a:gd name="connsiteX170" fmla="*/ 5705475 w 6219825"/>
              <a:gd name="connsiteY170" fmla="*/ 4495800 h 6934200"/>
              <a:gd name="connsiteX171" fmla="*/ 5734050 w 6219825"/>
              <a:gd name="connsiteY171" fmla="*/ 4524375 h 6934200"/>
              <a:gd name="connsiteX172" fmla="*/ 5753100 w 6219825"/>
              <a:gd name="connsiteY172" fmla="*/ 4562475 h 6934200"/>
              <a:gd name="connsiteX173" fmla="*/ 5772150 w 6219825"/>
              <a:gd name="connsiteY173" fmla="*/ 4619625 h 6934200"/>
              <a:gd name="connsiteX174" fmla="*/ 5781675 w 6219825"/>
              <a:gd name="connsiteY174" fmla="*/ 4648200 h 6934200"/>
              <a:gd name="connsiteX175" fmla="*/ 5791200 w 6219825"/>
              <a:gd name="connsiteY175" fmla="*/ 4676775 h 6934200"/>
              <a:gd name="connsiteX176" fmla="*/ 5810250 w 6219825"/>
              <a:gd name="connsiteY176" fmla="*/ 5029200 h 6934200"/>
              <a:gd name="connsiteX177" fmla="*/ 5819775 w 6219825"/>
              <a:gd name="connsiteY177" fmla="*/ 5095875 h 6934200"/>
              <a:gd name="connsiteX178" fmla="*/ 5829300 w 6219825"/>
              <a:gd name="connsiteY178" fmla="*/ 5229225 h 6934200"/>
              <a:gd name="connsiteX179" fmla="*/ 5848350 w 6219825"/>
              <a:gd name="connsiteY179" fmla="*/ 5353050 h 6934200"/>
              <a:gd name="connsiteX180" fmla="*/ 5867400 w 6219825"/>
              <a:gd name="connsiteY180" fmla="*/ 5448300 h 6934200"/>
              <a:gd name="connsiteX181" fmla="*/ 5886450 w 6219825"/>
              <a:gd name="connsiteY181" fmla="*/ 5686425 h 6934200"/>
              <a:gd name="connsiteX182" fmla="*/ 5895975 w 6219825"/>
              <a:gd name="connsiteY182" fmla="*/ 5772150 h 6934200"/>
              <a:gd name="connsiteX183" fmla="*/ 5905500 w 6219825"/>
              <a:gd name="connsiteY183" fmla="*/ 6600825 h 6934200"/>
              <a:gd name="connsiteX184" fmla="*/ 5934075 w 6219825"/>
              <a:gd name="connsiteY184" fmla="*/ 6686550 h 6934200"/>
              <a:gd name="connsiteX185" fmla="*/ 5962650 w 6219825"/>
              <a:gd name="connsiteY185" fmla="*/ 6781800 h 6934200"/>
              <a:gd name="connsiteX186" fmla="*/ 5972175 w 6219825"/>
              <a:gd name="connsiteY186" fmla="*/ 6810375 h 6934200"/>
              <a:gd name="connsiteX187" fmla="*/ 5981700 w 6219825"/>
              <a:gd name="connsiteY187" fmla="*/ 6838950 h 6934200"/>
              <a:gd name="connsiteX188" fmla="*/ 6000750 w 6219825"/>
              <a:gd name="connsiteY188" fmla="*/ 6867525 h 6934200"/>
              <a:gd name="connsiteX189" fmla="*/ 6048375 w 6219825"/>
              <a:gd name="connsiteY189" fmla="*/ 6934200 h 6934200"/>
              <a:gd name="connsiteX190" fmla="*/ 6153150 w 6219825"/>
              <a:gd name="connsiteY190" fmla="*/ 6924675 h 6934200"/>
              <a:gd name="connsiteX191" fmla="*/ 6172200 w 6219825"/>
              <a:gd name="connsiteY191" fmla="*/ 6886575 h 6934200"/>
              <a:gd name="connsiteX192" fmla="*/ 6191250 w 6219825"/>
              <a:gd name="connsiteY192" fmla="*/ 5934075 h 6934200"/>
              <a:gd name="connsiteX193" fmla="*/ 6219825 w 6219825"/>
              <a:gd name="connsiteY193" fmla="*/ 2743200 h 6934200"/>
              <a:gd name="connsiteX194" fmla="*/ 6210300 w 6219825"/>
              <a:gd name="connsiteY194" fmla="*/ 228600 h 6934200"/>
              <a:gd name="connsiteX195" fmla="*/ 6181725 w 6219825"/>
              <a:gd name="connsiteY195" fmla="*/ 104775 h 6934200"/>
              <a:gd name="connsiteX196" fmla="*/ 6172200 w 6219825"/>
              <a:gd name="connsiteY196" fmla="*/ 47625 h 6934200"/>
              <a:gd name="connsiteX197" fmla="*/ 6096000 w 6219825"/>
              <a:gd name="connsiteY19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838450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76467 w 6219825"/>
              <a:gd name="connsiteY48" fmla="*/ 2829022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562475 w 6219825"/>
              <a:gd name="connsiteY48" fmla="*/ 2905125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33550 w 6219825"/>
              <a:gd name="connsiteY59" fmla="*/ 2781300 h 6934200"/>
              <a:gd name="connsiteX60" fmla="*/ 1685925 w 6219825"/>
              <a:gd name="connsiteY60" fmla="*/ 2771775 h 6934200"/>
              <a:gd name="connsiteX61" fmla="*/ 1466850 w 6219825"/>
              <a:gd name="connsiteY61" fmla="*/ 2752725 h 6934200"/>
              <a:gd name="connsiteX62" fmla="*/ 1362075 w 6219825"/>
              <a:gd name="connsiteY62" fmla="*/ 2724150 h 6934200"/>
              <a:gd name="connsiteX63" fmla="*/ 1314450 w 6219825"/>
              <a:gd name="connsiteY63" fmla="*/ 2714625 h 6934200"/>
              <a:gd name="connsiteX64" fmla="*/ 1266825 w 6219825"/>
              <a:gd name="connsiteY64" fmla="*/ 2695575 h 6934200"/>
              <a:gd name="connsiteX65" fmla="*/ 1181100 w 6219825"/>
              <a:gd name="connsiteY65" fmla="*/ 2686050 h 6934200"/>
              <a:gd name="connsiteX66" fmla="*/ 1152525 w 6219825"/>
              <a:gd name="connsiteY66" fmla="*/ 2676525 h 6934200"/>
              <a:gd name="connsiteX67" fmla="*/ 1047750 w 6219825"/>
              <a:gd name="connsiteY67" fmla="*/ 2647950 h 6934200"/>
              <a:gd name="connsiteX68" fmla="*/ 1009650 w 6219825"/>
              <a:gd name="connsiteY68" fmla="*/ 2628900 h 6934200"/>
              <a:gd name="connsiteX69" fmla="*/ 962025 w 6219825"/>
              <a:gd name="connsiteY69" fmla="*/ 2609850 h 6934200"/>
              <a:gd name="connsiteX70" fmla="*/ 933450 w 6219825"/>
              <a:gd name="connsiteY70" fmla="*/ 2590800 h 6934200"/>
              <a:gd name="connsiteX71" fmla="*/ 904875 w 6219825"/>
              <a:gd name="connsiteY71" fmla="*/ 2581275 h 6934200"/>
              <a:gd name="connsiteX72" fmla="*/ 876300 w 6219825"/>
              <a:gd name="connsiteY72" fmla="*/ 2562225 h 6934200"/>
              <a:gd name="connsiteX73" fmla="*/ 809625 w 6219825"/>
              <a:gd name="connsiteY73" fmla="*/ 2533650 h 6934200"/>
              <a:gd name="connsiteX74" fmla="*/ 781050 w 6219825"/>
              <a:gd name="connsiteY74" fmla="*/ 2514600 h 6934200"/>
              <a:gd name="connsiteX75" fmla="*/ 752475 w 6219825"/>
              <a:gd name="connsiteY75" fmla="*/ 2505075 h 6934200"/>
              <a:gd name="connsiteX76" fmla="*/ 685800 w 6219825"/>
              <a:gd name="connsiteY76" fmla="*/ 2486025 h 6934200"/>
              <a:gd name="connsiteX77" fmla="*/ 638175 w 6219825"/>
              <a:gd name="connsiteY77" fmla="*/ 2476500 h 6934200"/>
              <a:gd name="connsiteX78" fmla="*/ 581025 w 6219825"/>
              <a:gd name="connsiteY78" fmla="*/ 2457450 h 6934200"/>
              <a:gd name="connsiteX79" fmla="*/ 466725 w 6219825"/>
              <a:gd name="connsiteY79" fmla="*/ 2438400 h 6934200"/>
              <a:gd name="connsiteX80" fmla="*/ 419100 w 6219825"/>
              <a:gd name="connsiteY80" fmla="*/ 2419350 h 6934200"/>
              <a:gd name="connsiteX81" fmla="*/ 390525 w 6219825"/>
              <a:gd name="connsiteY81" fmla="*/ 2409825 h 6934200"/>
              <a:gd name="connsiteX82" fmla="*/ 342900 w 6219825"/>
              <a:gd name="connsiteY82" fmla="*/ 2390775 h 6934200"/>
              <a:gd name="connsiteX83" fmla="*/ 219075 w 6219825"/>
              <a:gd name="connsiteY83" fmla="*/ 2362200 h 6934200"/>
              <a:gd name="connsiteX84" fmla="*/ 190500 w 6219825"/>
              <a:gd name="connsiteY84" fmla="*/ 2352675 h 6934200"/>
              <a:gd name="connsiteX85" fmla="*/ 133350 w 6219825"/>
              <a:gd name="connsiteY85" fmla="*/ 2362200 h 6934200"/>
              <a:gd name="connsiteX86" fmla="*/ 85725 w 6219825"/>
              <a:gd name="connsiteY86" fmla="*/ 2409825 h 6934200"/>
              <a:gd name="connsiteX87" fmla="*/ 57150 w 6219825"/>
              <a:gd name="connsiteY87" fmla="*/ 2447925 h 6934200"/>
              <a:gd name="connsiteX88" fmla="*/ 38100 w 6219825"/>
              <a:gd name="connsiteY88" fmla="*/ 2486025 h 6934200"/>
              <a:gd name="connsiteX89" fmla="*/ 19050 w 6219825"/>
              <a:gd name="connsiteY89" fmla="*/ 2514600 h 6934200"/>
              <a:gd name="connsiteX90" fmla="*/ 9525 w 6219825"/>
              <a:gd name="connsiteY90" fmla="*/ 2552700 h 6934200"/>
              <a:gd name="connsiteX91" fmla="*/ 0 w 6219825"/>
              <a:gd name="connsiteY91" fmla="*/ 2581275 h 6934200"/>
              <a:gd name="connsiteX92" fmla="*/ 28575 w 6219825"/>
              <a:gd name="connsiteY92" fmla="*/ 2733675 h 6934200"/>
              <a:gd name="connsiteX93" fmla="*/ 47625 w 6219825"/>
              <a:gd name="connsiteY93" fmla="*/ 2790825 h 6934200"/>
              <a:gd name="connsiteX94" fmla="*/ 76200 w 6219825"/>
              <a:gd name="connsiteY94" fmla="*/ 2828925 h 6934200"/>
              <a:gd name="connsiteX95" fmla="*/ 85725 w 6219825"/>
              <a:gd name="connsiteY95" fmla="*/ 2857500 h 6934200"/>
              <a:gd name="connsiteX96" fmla="*/ 114300 w 6219825"/>
              <a:gd name="connsiteY96" fmla="*/ 2867025 h 6934200"/>
              <a:gd name="connsiteX97" fmla="*/ 171450 w 6219825"/>
              <a:gd name="connsiteY97" fmla="*/ 2905125 h 6934200"/>
              <a:gd name="connsiteX98" fmla="*/ 200025 w 6219825"/>
              <a:gd name="connsiteY98" fmla="*/ 2914650 h 6934200"/>
              <a:gd name="connsiteX99" fmla="*/ 228600 w 6219825"/>
              <a:gd name="connsiteY99" fmla="*/ 2933700 h 6934200"/>
              <a:gd name="connsiteX100" fmla="*/ 257175 w 6219825"/>
              <a:gd name="connsiteY100" fmla="*/ 2962275 h 6934200"/>
              <a:gd name="connsiteX101" fmla="*/ 314325 w 6219825"/>
              <a:gd name="connsiteY101" fmla="*/ 2981325 h 6934200"/>
              <a:gd name="connsiteX102" fmla="*/ 352425 w 6219825"/>
              <a:gd name="connsiteY102" fmla="*/ 3000375 h 6934200"/>
              <a:gd name="connsiteX103" fmla="*/ 409575 w 6219825"/>
              <a:gd name="connsiteY103" fmla="*/ 3048000 h 6934200"/>
              <a:gd name="connsiteX104" fmla="*/ 438150 w 6219825"/>
              <a:gd name="connsiteY104" fmla="*/ 3086100 h 6934200"/>
              <a:gd name="connsiteX105" fmla="*/ 466725 w 6219825"/>
              <a:gd name="connsiteY105" fmla="*/ 3143250 h 6934200"/>
              <a:gd name="connsiteX106" fmla="*/ 476250 w 6219825"/>
              <a:gd name="connsiteY106" fmla="*/ 3171825 h 6934200"/>
              <a:gd name="connsiteX107" fmla="*/ 504825 w 6219825"/>
              <a:gd name="connsiteY107" fmla="*/ 3209925 h 6934200"/>
              <a:gd name="connsiteX108" fmla="*/ 523875 w 6219825"/>
              <a:gd name="connsiteY108" fmla="*/ 3248025 h 6934200"/>
              <a:gd name="connsiteX109" fmla="*/ 533400 w 6219825"/>
              <a:gd name="connsiteY109" fmla="*/ 3295650 h 6934200"/>
              <a:gd name="connsiteX110" fmla="*/ 590550 w 6219825"/>
              <a:gd name="connsiteY110" fmla="*/ 3371850 h 6934200"/>
              <a:gd name="connsiteX111" fmla="*/ 666750 w 6219825"/>
              <a:gd name="connsiteY111" fmla="*/ 3457575 h 6934200"/>
              <a:gd name="connsiteX112" fmla="*/ 695325 w 6219825"/>
              <a:gd name="connsiteY112" fmla="*/ 3476625 h 6934200"/>
              <a:gd name="connsiteX113" fmla="*/ 762000 w 6219825"/>
              <a:gd name="connsiteY113" fmla="*/ 3571875 h 6934200"/>
              <a:gd name="connsiteX114" fmla="*/ 800100 w 6219825"/>
              <a:gd name="connsiteY114" fmla="*/ 3629025 h 6934200"/>
              <a:gd name="connsiteX115" fmla="*/ 857250 w 6219825"/>
              <a:gd name="connsiteY115" fmla="*/ 3724275 h 6934200"/>
              <a:gd name="connsiteX116" fmla="*/ 923925 w 6219825"/>
              <a:gd name="connsiteY116" fmla="*/ 3781425 h 6934200"/>
              <a:gd name="connsiteX117" fmla="*/ 952500 w 6219825"/>
              <a:gd name="connsiteY117" fmla="*/ 3810000 h 6934200"/>
              <a:gd name="connsiteX118" fmla="*/ 981075 w 6219825"/>
              <a:gd name="connsiteY118" fmla="*/ 3829050 h 6934200"/>
              <a:gd name="connsiteX119" fmla="*/ 1028700 w 6219825"/>
              <a:gd name="connsiteY119" fmla="*/ 3886200 h 6934200"/>
              <a:gd name="connsiteX120" fmla="*/ 1057275 w 6219825"/>
              <a:gd name="connsiteY120" fmla="*/ 3924300 h 6934200"/>
              <a:gd name="connsiteX121" fmla="*/ 1076325 w 6219825"/>
              <a:gd name="connsiteY121" fmla="*/ 3952875 h 6934200"/>
              <a:gd name="connsiteX122" fmla="*/ 1114425 w 6219825"/>
              <a:gd name="connsiteY122" fmla="*/ 3962400 h 6934200"/>
              <a:gd name="connsiteX123" fmla="*/ 1152525 w 6219825"/>
              <a:gd name="connsiteY123" fmla="*/ 3990975 h 6934200"/>
              <a:gd name="connsiteX124" fmla="*/ 1181100 w 6219825"/>
              <a:gd name="connsiteY124" fmla="*/ 4010025 h 6934200"/>
              <a:gd name="connsiteX125" fmla="*/ 1200150 w 6219825"/>
              <a:gd name="connsiteY125" fmla="*/ 4038600 h 6934200"/>
              <a:gd name="connsiteX126" fmla="*/ 1228725 w 6219825"/>
              <a:gd name="connsiteY126" fmla="*/ 4048125 h 6934200"/>
              <a:gd name="connsiteX127" fmla="*/ 1257300 w 6219825"/>
              <a:gd name="connsiteY127" fmla="*/ 4067175 h 6934200"/>
              <a:gd name="connsiteX128" fmla="*/ 1343025 w 6219825"/>
              <a:gd name="connsiteY128" fmla="*/ 4057650 h 6934200"/>
              <a:gd name="connsiteX129" fmla="*/ 1371600 w 6219825"/>
              <a:gd name="connsiteY129" fmla="*/ 4038600 h 6934200"/>
              <a:gd name="connsiteX130" fmla="*/ 1419225 w 6219825"/>
              <a:gd name="connsiteY130" fmla="*/ 3981450 h 6934200"/>
              <a:gd name="connsiteX131" fmla="*/ 1485900 w 6219825"/>
              <a:gd name="connsiteY131" fmla="*/ 3924300 h 6934200"/>
              <a:gd name="connsiteX132" fmla="*/ 1514475 w 6219825"/>
              <a:gd name="connsiteY132" fmla="*/ 3914775 h 6934200"/>
              <a:gd name="connsiteX133" fmla="*/ 1543050 w 6219825"/>
              <a:gd name="connsiteY133" fmla="*/ 3895725 h 6934200"/>
              <a:gd name="connsiteX134" fmla="*/ 1628775 w 6219825"/>
              <a:gd name="connsiteY134" fmla="*/ 3876675 h 6934200"/>
              <a:gd name="connsiteX135" fmla="*/ 1657350 w 6219825"/>
              <a:gd name="connsiteY135" fmla="*/ 3857625 h 6934200"/>
              <a:gd name="connsiteX136" fmla="*/ 1685925 w 6219825"/>
              <a:gd name="connsiteY136" fmla="*/ 3829050 h 6934200"/>
              <a:gd name="connsiteX137" fmla="*/ 1743075 w 6219825"/>
              <a:gd name="connsiteY137" fmla="*/ 3810000 h 6934200"/>
              <a:gd name="connsiteX138" fmla="*/ 1809750 w 6219825"/>
              <a:gd name="connsiteY138" fmla="*/ 3790950 h 6934200"/>
              <a:gd name="connsiteX139" fmla="*/ 1924050 w 6219825"/>
              <a:gd name="connsiteY139" fmla="*/ 3771900 h 6934200"/>
              <a:gd name="connsiteX140" fmla="*/ 1943100 w 6219825"/>
              <a:gd name="connsiteY140" fmla="*/ 3743325 h 6934200"/>
              <a:gd name="connsiteX141" fmla="*/ 2000250 w 6219825"/>
              <a:gd name="connsiteY141" fmla="*/ 3724275 h 6934200"/>
              <a:gd name="connsiteX142" fmla="*/ 2345301 w 6219825"/>
              <a:gd name="connsiteY142" fmla="*/ 3695528 h 6934200"/>
              <a:gd name="connsiteX143" fmla="*/ 2566219 w 6219825"/>
              <a:gd name="connsiteY143" fmla="*/ 3714423 h 6934200"/>
              <a:gd name="connsiteX144" fmla="*/ 2825546 w 6219825"/>
              <a:gd name="connsiteY144" fmla="*/ 3676229 h 6934200"/>
              <a:gd name="connsiteX145" fmla="*/ 3347577 w 6219825"/>
              <a:gd name="connsiteY145" fmla="*/ 3676210 h 6934200"/>
              <a:gd name="connsiteX146" fmla="*/ 3527630 w 6219825"/>
              <a:gd name="connsiteY146" fmla="*/ 3714290 h 6934200"/>
              <a:gd name="connsiteX147" fmla="*/ 3814302 w 6219825"/>
              <a:gd name="connsiteY147" fmla="*/ 3752467 h 6934200"/>
              <a:gd name="connsiteX148" fmla="*/ 3994663 w 6219825"/>
              <a:gd name="connsiteY148" fmla="*/ 3752505 h 6934200"/>
              <a:gd name="connsiteX149" fmla="*/ 4245078 w 6219825"/>
              <a:gd name="connsiteY149" fmla="*/ 3781061 h 6934200"/>
              <a:gd name="connsiteX150" fmla="*/ 4400857 w 6219825"/>
              <a:gd name="connsiteY150" fmla="*/ 3800091 h 6934200"/>
              <a:gd name="connsiteX151" fmla="*/ 4622390 w 6219825"/>
              <a:gd name="connsiteY151" fmla="*/ 3800188 h 6934200"/>
              <a:gd name="connsiteX152" fmla="*/ 4742836 w 6219825"/>
              <a:gd name="connsiteY152" fmla="*/ 3800360 h 6934200"/>
              <a:gd name="connsiteX153" fmla="*/ 5076825 w 6219825"/>
              <a:gd name="connsiteY153" fmla="*/ 3886008 h 6934200"/>
              <a:gd name="connsiteX154" fmla="*/ 5334000 w 6219825"/>
              <a:gd name="connsiteY154" fmla="*/ 3981450 h 6934200"/>
              <a:gd name="connsiteX155" fmla="*/ 5343525 w 6219825"/>
              <a:gd name="connsiteY155" fmla="*/ 4010025 h 6934200"/>
              <a:gd name="connsiteX156" fmla="*/ 5410200 w 6219825"/>
              <a:gd name="connsiteY156" fmla="*/ 4067175 h 6934200"/>
              <a:gd name="connsiteX157" fmla="*/ 5438775 w 6219825"/>
              <a:gd name="connsiteY157" fmla="*/ 4076700 h 6934200"/>
              <a:gd name="connsiteX158" fmla="*/ 5495925 w 6219825"/>
              <a:gd name="connsiteY158" fmla="*/ 4133850 h 6934200"/>
              <a:gd name="connsiteX159" fmla="*/ 5562600 w 6219825"/>
              <a:gd name="connsiteY159" fmla="*/ 4171950 h 6934200"/>
              <a:gd name="connsiteX160" fmla="*/ 5591175 w 6219825"/>
              <a:gd name="connsiteY160" fmla="*/ 4229100 h 6934200"/>
              <a:gd name="connsiteX161" fmla="*/ 5600700 w 6219825"/>
              <a:gd name="connsiteY161" fmla="*/ 4257675 h 6934200"/>
              <a:gd name="connsiteX162" fmla="*/ 5619750 w 6219825"/>
              <a:gd name="connsiteY162" fmla="*/ 4295775 h 6934200"/>
              <a:gd name="connsiteX163" fmla="*/ 5629275 w 6219825"/>
              <a:gd name="connsiteY163" fmla="*/ 4333875 h 6934200"/>
              <a:gd name="connsiteX164" fmla="*/ 5648325 w 6219825"/>
              <a:gd name="connsiteY164" fmla="*/ 4362450 h 6934200"/>
              <a:gd name="connsiteX165" fmla="*/ 5657850 w 6219825"/>
              <a:gd name="connsiteY165" fmla="*/ 4391025 h 6934200"/>
              <a:gd name="connsiteX166" fmla="*/ 5695950 w 6219825"/>
              <a:gd name="connsiteY166" fmla="*/ 4448175 h 6934200"/>
              <a:gd name="connsiteX167" fmla="*/ 5705475 w 6219825"/>
              <a:gd name="connsiteY167" fmla="*/ 4495800 h 6934200"/>
              <a:gd name="connsiteX168" fmla="*/ 5734050 w 6219825"/>
              <a:gd name="connsiteY168" fmla="*/ 4524375 h 6934200"/>
              <a:gd name="connsiteX169" fmla="*/ 5753100 w 6219825"/>
              <a:gd name="connsiteY169" fmla="*/ 4562475 h 6934200"/>
              <a:gd name="connsiteX170" fmla="*/ 5772150 w 6219825"/>
              <a:gd name="connsiteY170" fmla="*/ 4619625 h 6934200"/>
              <a:gd name="connsiteX171" fmla="*/ 5781675 w 6219825"/>
              <a:gd name="connsiteY171" fmla="*/ 4648200 h 6934200"/>
              <a:gd name="connsiteX172" fmla="*/ 5791200 w 6219825"/>
              <a:gd name="connsiteY172" fmla="*/ 4676775 h 6934200"/>
              <a:gd name="connsiteX173" fmla="*/ 5810250 w 6219825"/>
              <a:gd name="connsiteY173" fmla="*/ 5029200 h 6934200"/>
              <a:gd name="connsiteX174" fmla="*/ 5819775 w 6219825"/>
              <a:gd name="connsiteY174" fmla="*/ 5095875 h 6934200"/>
              <a:gd name="connsiteX175" fmla="*/ 5829300 w 6219825"/>
              <a:gd name="connsiteY175" fmla="*/ 5229225 h 6934200"/>
              <a:gd name="connsiteX176" fmla="*/ 5848350 w 6219825"/>
              <a:gd name="connsiteY176" fmla="*/ 5353050 h 6934200"/>
              <a:gd name="connsiteX177" fmla="*/ 5867400 w 6219825"/>
              <a:gd name="connsiteY177" fmla="*/ 5448300 h 6934200"/>
              <a:gd name="connsiteX178" fmla="*/ 5886450 w 6219825"/>
              <a:gd name="connsiteY178" fmla="*/ 5686425 h 6934200"/>
              <a:gd name="connsiteX179" fmla="*/ 5895975 w 6219825"/>
              <a:gd name="connsiteY179" fmla="*/ 5772150 h 6934200"/>
              <a:gd name="connsiteX180" fmla="*/ 5905500 w 6219825"/>
              <a:gd name="connsiteY180" fmla="*/ 6600825 h 6934200"/>
              <a:gd name="connsiteX181" fmla="*/ 5934075 w 6219825"/>
              <a:gd name="connsiteY181" fmla="*/ 6686550 h 6934200"/>
              <a:gd name="connsiteX182" fmla="*/ 5962650 w 6219825"/>
              <a:gd name="connsiteY182" fmla="*/ 6781800 h 6934200"/>
              <a:gd name="connsiteX183" fmla="*/ 5972175 w 6219825"/>
              <a:gd name="connsiteY183" fmla="*/ 6810375 h 6934200"/>
              <a:gd name="connsiteX184" fmla="*/ 5981700 w 6219825"/>
              <a:gd name="connsiteY184" fmla="*/ 6838950 h 6934200"/>
              <a:gd name="connsiteX185" fmla="*/ 6000750 w 6219825"/>
              <a:gd name="connsiteY185" fmla="*/ 6867525 h 6934200"/>
              <a:gd name="connsiteX186" fmla="*/ 6048375 w 6219825"/>
              <a:gd name="connsiteY186" fmla="*/ 6934200 h 6934200"/>
              <a:gd name="connsiteX187" fmla="*/ 6153150 w 6219825"/>
              <a:gd name="connsiteY187" fmla="*/ 6924675 h 6934200"/>
              <a:gd name="connsiteX188" fmla="*/ 6172200 w 6219825"/>
              <a:gd name="connsiteY188" fmla="*/ 6886575 h 6934200"/>
              <a:gd name="connsiteX189" fmla="*/ 6191250 w 6219825"/>
              <a:gd name="connsiteY189" fmla="*/ 5934075 h 6934200"/>
              <a:gd name="connsiteX190" fmla="*/ 6219825 w 6219825"/>
              <a:gd name="connsiteY190" fmla="*/ 2743200 h 6934200"/>
              <a:gd name="connsiteX191" fmla="*/ 6210300 w 6219825"/>
              <a:gd name="connsiteY191" fmla="*/ 228600 h 6934200"/>
              <a:gd name="connsiteX192" fmla="*/ 6181725 w 6219825"/>
              <a:gd name="connsiteY192" fmla="*/ 104775 h 6934200"/>
              <a:gd name="connsiteX193" fmla="*/ 6172200 w 6219825"/>
              <a:gd name="connsiteY193" fmla="*/ 47625 h 6934200"/>
              <a:gd name="connsiteX194" fmla="*/ 6096000 w 6219825"/>
              <a:gd name="connsiteY194" fmla="*/ 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6219825" h="6934200">
                <a:moveTo>
                  <a:pt x="6096000" y="0"/>
                </a:moveTo>
                <a:cubicBezTo>
                  <a:pt x="6075363" y="0"/>
                  <a:pt x="6061845" y="29664"/>
                  <a:pt x="6048375" y="47625"/>
                </a:cubicBezTo>
                <a:cubicBezTo>
                  <a:pt x="6042351" y="55657"/>
                  <a:pt x="6043340" y="67220"/>
                  <a:pt x="6038850" y="76200"/>
                </a:cubicBezTo>
                <a:cubicBezTo>
                  <a:pt x="6033730" y="86439"/>
                  <a:pt x="6026150" y="95250"/>
                  <a:pt x="6019800" y="104775"/>
                </a:cubicBezTo>
                <a:cubicBezTo>
                  <a:pt x="6016625" y="120650"/>
                  <a:pt x="6014202" y="136694"/>
                  <a:pt x="6010275" y="152400"/>
                </a:cubicBezTo>
                <a:cubicBezTo>
                  <a:pt x="6007840" y="162140"/>
                  <a:pt x="6003185" y="171235"/>
                  <a:pt x="6000750" y="180975"/>
                </a:cubicBezTo>
                <a:cubicBezTo>
                  <a:pt x="5996823" y="196681"/>
                  <a:pt x="5994400" y="212725"/>
                  <a:pt x="5991225" y="228600"/>
                </a:cubicBezTo>
                <a:cubicBezTo>
                  <a:pt x="5988050" y="263525"/>
                  <a:pt x="5985798" y="298546"/>
                  <a:pt x="5981700" y="333375"/>
                </a:cubicBezTo>
                <a:cubicBezTo>
                  <a:pt x="5976510" y="377489"/>
                  <a:pt x="5972462" y="389378"/>
                  <a:pt x="5962650" y="428625"/>
                </a:cubicBezTo>
                <a:cubicBezTo>
                  <a:pt x="5958388" y="496821"/>
                  <a:pt x="5954760" y="594209"/>
                  <a:pt x="5943600" y="666750"/>
                </a:cubicBezTo>
                <a:cubicBezTo>
                  <a:pt x="5941609" y="679689"/>
                  <a:pt x="5937250" y="692150"/>
                  <a:pt x="5934075" y="704850"/>
                </a:cubicBezTo>
                <a:cubicBezTo>
                  <a:pt x="5930900" y="733425"/>
                  <a:pt x="5928350" y="762076"/>
                  <a:pt x="5924550" y="790575"/>
                </a:cubicBezTo>
                <a:cubicBezTo>
                  <a:pt x="5921998" y="809718"/>
                  <a:pt x="5916230" y="828450"/>
                  <a:pt x="5915025" y="847725"/>
                </a:cubicBezTo>
                <a:cubicBezTo>
                  <a:pt x="5909872" y="930175"/>
                  <a:pt x="5910653" y="1012925"/>
                  <a:pt x="5905500" y="1095375"/>
                </a:cubicBezTo>
                <a:cubicBezTo>
                  <a:pt x="5904667" y="1108710"/>
                  <a:pt x="5890246" y="1183703"/>
                  <a:pt x="5886450" y="1200150"/>
                </a:cubicBezTo>
                <a:cubicBezTo>
                  <a:pt x="5880563" y="1225661"/>
                  <a:pt x="5870647" y="1250370"/>
                  <a:pt x="5867400" y="1276350"/>
                </a:cubicBezTo>
                <a:cubicBezTo>
                  <a:pt x="5856630" y="1362513"/>
                  <a:pt x="5865970" y="1328266"/>
                  <a:pt x="5848350" y="1381125"/>
                </a:cubicBezTo>
                <a:cubicBezTo>
                  <a:pt x="5845175" y="1422400"/>
                  <a:pt x="5843397" y="1463806"/>
                  <a:pt x="5838825" y="1504950"/>
                </a:cubicBezTo>
                <a:cubicBezTo>
                  <a:pt x="5829677" y="1587285"/>
                  <a:pt x="5832965" y="1521796"/>
                  <a:pt x="5819775" y="1581150"/>
                </a:cubicBezTo>
                <a:cubicBezTo>
                  <a:pt x="5815585" y="1600003"/>
                  <a:pt x="5812802" y="1619157"/>
                  <a:pt x="5810250" y="1638300"/>
                </a:cubicBezTo>
                <a:cubicBezTo>
                  <a:pt x="5806450" y="1666799"/>
                  <a:pt x="5806364" y="1695832"/>
                  <a:pt x="5800725" y="1724025"/>
                </a:cubicBezTo>
                <a:cubicBezTo>
                  <a:pt x="5796787" y="1743716"/>
                  <a:pt x="5786545" y="1761694"/>
                  <a:pt x="5781675" y="1781175"/>
                </a:cubicBezTo>
                <a:cubicBezTo>
                  <a:pt x="5778500" y="1793875"/>
                  <a:pt x="5777307" y="1807243"/>
                  <a:pt x="5772150" y="1819275"/>
                </a:cubicBezTo>
                <a:cubicBezTo>
                  <a:pt x="5767641" y="1829797"/>
                  <a:pt x="5759450" y="1838325"/>
                  <a:pt x="5753100" y="1847850"/>
                </a:cubicBezTo>
                <a:cubicBezTo>
                  <a:pt x="5749925" y="1876425"/>
                  <a:pt x="5747641" y="1905113"/>
                  <a:pt x="5743575" y="1933575"/>
                </a:cubicBezTo>
                <a:cubicBezTo>
                  <a:pt x="5741285" y="1949602"/>
                  <a:pt x="5736946" y="1965272"/>
                  <a:pt x="5734050" y="1981200"/>
                </a:cubicBezTo>
                <a:cubicBezTo>
                  <a:pt x="5730595" y="2000201"/>
                  <a:pt x="5728313" y="2019412"/>
                  <a:pt x="5724525" y="2038350"/>
                </a:cubicBezTo>
                <a:cubicBezTo>
                  <a:pt x="5721958" y="2051187"/>
                  <a:pt x="5717567" y="2063613"/>
                  <a:pt x="5715000" y="2076450"/>
                </a:cubicBezTo>
                <a:cubicBezTo>
                  <a:pt x="5711212" y="2095388"/>
                  <a:pt x="5709665" y="2114747"/>
                  <a:pt x="5705475" y="2133600"/>
                </a:cubicBezTo>
                <a:cubicBezTo>
                  <a:pt x="5697268" y="2170531"/>
                  <a:pt x="5692226" y="2160427"/>
                  <a:pt x="5676900" y="2200275"/>
                </a:cubicBezTo>
                <a:cubicBezTo>
                  <a:pt x="5666087" y="2228388"/>
                  <a:pt x="5657850" y="2257425"/>
                  <a:pt x="5648325" y="2286000"/>
                </a:cubicBezTo>
                <a:cubicBezTo>
                  <a:pt x="5645150" y="2295525"/>
                  <a:pt x="5645900" y="2307475"/>
                  <a:pt x="5638800" y="2314575"/>
                </a:cubicBezTo>
                <a:lnTo>
                  <a:pt x="5610225" y="2343150"/>
                </a:lnTo>
                <a:cubicBezTo>
                  <a:pt x="5594588" y="2390060"/>
                  <a:pt x="5611895" y="2357634"/>
                  <a:pt x="5572125" y="2390775"/>
                </a:cubicBezTo>
                <a:cubicBezTo>
                  <a:pt x="5561777" y="2399399"/>
                  <a:pt x="5554183" y="2411080"/>
                  <a:pt x="5543550" y="2419350"/>
                </a:cubicBezTo>
                <a:cubicBezTo>
                  <a:pt x="5525478" y="2433406"/>
                  <a:pt x="5505450" y="2444750"/>
                  <a:pt x="5486400" y="2457450"/>
                </a:cubicBezTo>
                <a:cubicBezTo>
                  <a:pt x="5476875" y="2463800"/>
                  <a:pt x="5468685" y="2472880"/>
                  <a:pt x="5457825" y="2476500"/>
                </a:cubicBezTo>
                <a:cubicBezTo>
                  <a:pt x="5448300" y="2479675"/>
                  <a:pt x="5438027" y="2481149"/>
                  <a:pt x="5429250" y="2486025"/>
                </a:cubicBezTo>
                <a:cubicBezTo>
                  <a:pt x="5409236" y="2497144"/>
                  <a:pt x="5391150" y="2511425"/>
                  <a:pt x="5372100" y="2524125"/>
                </a:cubicBezTo>
                <a:lnTo>
                  <a:pt x="5343525" y="2543175"/>
                </a:lnTo>
                <a:lnTo>
                  <a:pt x="5286375" y="2581275"/>
                </a:lnTo>
                <a:cubicBezTo>
                  <a:pt x="5276850" y="2587625"/>
                  <a:pt x="5268660" y="2596705"/>
                  <a:pt x="5257800" y="2600325"/>
                </a:cubicBezTo>
                <a:lnTo>
                  <a:pt x="5200650" y="2619375"/>
                </a:lnTo>
                <a:cubicBezTo>
                  <a:pt x="5179868" y="2681720"/>
                  <a:pt x="5208732" y="2620530"/>
                  <a:pt x="5162550" y="2657475"/>
                </a:cubicBezTo>
                <a:cubicBezTo>
                  <a:pt x="5153611" y="2664626"/>
                  <a:pt x="5150829" y="2677256"/>
                  <a:pt x="5143500" y="2686050"/>
                </a:cubicBezTo>
                <a:cubicBezTo>
                  <a:pt x="5105554" y="2731586"/>
                  <a:pt x="5126038" y="2719365"/>
                  <a:pt x="5086350" y="2733675"/>
                </a:cubicBezTo>
                <a:cubicBezTo>
                  <a:pt x="5046663" y="2747985"/>
                  <a:pt x="4973689" y="2756018"/>
                  <a:pt x="4905375" y="2771909"/>
                </a:cubicBezTo>
                <a:cubicBezTo>
                  <a:pt x="4837061" y="2787800"/>
                  <a:pt x="4745088" y="2809988"/>
                  <a:pt x="4676467" y="2829022"/>
                </a:cubicBezTo>
                <a:cubicBezTo>
                  <a:pt x="4607846" y="2848056"/>
                  <a:pt x="4552387" y="2879761"/>
                  <a:pt x="4493650" y="2886114"/>
                </a:cubicBezTo>
                <a:cubicBezTo>
                  <a:pt x="4434913" y="2892467"/>
                  <a:pt x="4337588" y="2866172"/>
                  <a:pt x="4324042" y="2867140"/>
                </a:cubicBezTo>
                <a:cubicBezTo>
                  <a:pt x="4260542" y="2871902"/>
                  <a:pt x="4200525" y="2887755"/>
                  <a:pt x="4132314" y="2886171"/>
                </a:cubicBezTo>
                <a:cubicBezTo>
                  <a:pt x="4064103" y="2884587"/>
                  <a:pt x="4003675" y="2860810"/>
                  <a:pt x="3914775" y="2857635"/>
                </a:cubicBezTo>
                <a:cubicBezTo>
                  <a:pt x="3855211" y="2837780"/>
                  <a:pt x="3833351" y="2838598"/>
                  <a:pt x="3770978" y="2829079"/>
                </a:cubicBezTo>
                <a:cubicBezTo>
                  <a:pt x="3708605" y="2819560"/>
                  <a:pt x="3799275" y="2822084"/>
                  <a:pt x="3540535" y="2800522"/>
                </a:cubicBezTo>
                <a:cubicBezTo>
                  <a:pt x="3409131" y="2787860"/>
                  <a:pt x="3308043" y="2833812"/>
                  <a:pt x="3205316" y="2829079"/>
                </a:cubicBezTo>
                <a:cubicBezTo>
                  <a:pt x="3102589" y="2824346"/>
                  <a:pt x="3022753" y="2773683"/>
                  <a:pt x="2924175" y="2772121"/>
                </a:cubicBezTo>
                <a:cubicBezTo>
                  <a:pt x="2825597" y="2770559"/>
                  <a:pt x="2764657" y="2816532"/>
                  <a:pt x="2613845" y="2819707"/>
                </a:cubicBezTo>
                <a:cubicBezTo>
                  <a:pt x="2435328" y="2826038"/>
                  <a:pt x="2263058" y="2816565"/>
                  <a:pt x="2127455" y="2819689"/>
                </a:cubicBezTo>
                <a:cubicBezTo>
                  <a:pt x="1991852" y="2822813"/>
                  <a:pt x="1865876" y="2844848"/>
                  <a:pt x="1800225" y="2838450"/>
                </a:cubicBezTo>
                <a:cubicBezTo>
                  <a:pt x="1734574" y="2832052"/>
                  <a:pt x="1752600" y="2792412"/>
                  <a:pt x="1733550" y="2781300"/>
                </a:cubicBezTo>
                <a:cubicBezTo>
                  <a:pt x="1714500" y="2770188"/>
                  <a:pt x="1702034" y="2773386"/>
                  <a:pt x="1685925" y="2771775"/>
                </a:cubicBezTo>
                <a:cubicBezTo>
                  <a:pt x="1536680" y="2756851"/>
                  <a:pt x="1580131" y="2770153"/>
                  <a:pt x="1466850" y="2752725"/>
                </a:cubicBezTo>
                <a:cubicBezTo>
                  <a:pt x="1297970" y="2726744"/>
                  <a:pt x="1560558" y="2763847"/>
                  <a:pt x="1362075" y="2724150"/>
                </a:cubicBezTo>
                <a:cubicBezTo>
                  <a:pt x="1346200" y="2720975"/>
                  <a:pt x="1329957" y="2719277"/>
                  <a:pt x="1314450" y="2714625"/>
                </a:cubicBezTo>
                <a:cubicBezTo>
                  <a:pt x="1298073" y="2709712"/>
                  <a:pt x="1283543" y="2699158"/>
                  <a:pt x="1266825" y="2695575"/>
                </a:cubicBezTo>
                <a:cubicBezTo>
                  <a:pt x="1238712" y="2689551"/>
                  <a:pt x="1209675" y="2689225"/>
                  <a:pt x="1181100" y="2686050"/>
                </a:cubicBezTo>
                <a:cubicBezTo>
                  <a:pt x="1171575" y="2682875"/>
                  <a:pt x="1162265" y="2678960"/>
                  <a:pt x="1152525" y="2676525"/>
                </a:cubicBezTo>
                <a:cubicBezTo>
                  <a:pt x="1110719" y="2666073"/>
                  <a:pt x="1088618" y="2668384"/>
                  <a:pt x="1047750" y="2647950"/>
                </a:cubicBezTo>
                <a:cubicBezTo>
                  <a:pt x="1035050" y="2641600"/>
                  <a:pt x="1022625" y="2634667"/>
                  <a:pt x="1009650" y="2628900"/>
                </a:cubicBezTo>
                <a:cubicBezTo>
                  <a:pt x="994026" y="2621956"/>
                  <a:pt x="977318" y="2617496"/>
                  <a:pt x="962025" y="2609850"/>
                </a:cubicBezTo>
                <a:cubicBezTo>
                  <a:pt x="951786" y="2604730"/>
                  <a:pt x="943689" y="2595920"/>
                  <a:pt x="933450" y="2590800"/>
                </a:cubicBezTo>
                <a:cubicBezTo>
                  <a:pt x="924470" y="2586310"/>
                  <a:pt x="913855" y="2585765"/>
                  <a:pt x="904875" y="2581275"/>
                </a:cubicBezTo>
                <a:cubicBezTo>
                  <a:pt x="894636" y="2576155"/>
                  <a:pt x="886539" y="2567345"/>
                  <a:pt x="876300" y="2562225"/>
                </a:cubicBezTo>
                <a:cubicBezTo>
                  <a:pt x="769439" y="2508795"/>
                  <a:pt x="948368" y="2612932"/>
                  <a:pt x="809625" y="2533650"/>
                </a:cubicBezTo>
                <a:cubicBezTo>
                  <a:pt x="799686" y="2527970"/>
                  <a:pt x="791289" y="2519720"/>
                  <a:pt x="781050" y="2514600"/>
                </a:cubicBezTo>
                <a:cubicBezTo>
                  <a:pt x="772070" y="2510110"/>
                  <a:pt x="762092" y="2507960"/>
                  <a:pt x="752475" y="2505075"/>
                </a:cubicBezTo>
                <a:cubicBezTo>
                  <a:pt x="730335" y="2498433"/>
                  <a:pt x="708224" y="2491631"/>
                  <a:pt x="685800" y="2486025"/>
                </a:cubicBezTo>
                <a:cubicBezTo>
                  <a:pt x="670094" y="2482098"/>
                  <a:pt x="653794" y="2480760"/>
                  <a:pt x="638175" y="2476500"/>
                </a:cubicBezTo>
                <a:cubicBezTo>
                  <a:pt x="618802" y="2471216"/>
                  <a:pt x="600716" y="2461388"/>
                  <a:pt x="581025" y="2457450"/>
                </a:cubicBezTo>
                <a:cubicBezTo>
                  <a:pt x="511385" y="2443522"/>
                  <a:pt x="549427" y="2450215"/>
                  <a:pt x="466725" y="2438400"/>
                </a:cubicBezTo>
                <a:cubicBezTo>
                  <a:pt x="450850" y="2432050"/>
                  <a:pt x="435109" y="2425353"/>
                  <a:pt x="419100" y="2419350"/>
                </a:cubicBezTo>
                <a:cubicBezTo>
                  <a:pt x="409699" y="2415825"/>
                  <a:pt x="399926" y="2413350"/>
                  <a:pt x="390525" y="2409825"/>
                </a:cubicBezTo>
                <a:cubicBezTo>
                  <a:pt x="374516" y="2403822"/>
                  <a:pt x="359242" y="2395803"/>
                  <a:pt x="342900" y="2390775"/>
                </a:cubicBezTo>
                <a:cubicBezTo>
                  <a:pt x="240166" y="2359165"/>
                  <a:pt x="299069" y="2382198"/>
                  <a:pt x="219075" y="2362200"/>
                </a:cubicBezTo>
                <a:cubicBezTo>
                  <a:pt x="209335" y="2359765"/>
                  <a:pt x="200025" y="2355850"/>
                  <a:pt x="190500" y="2352675"/>
                </a:cubicBezTo>
                <a:cubicBezTo>
                  <a:pt x="171450" y="2355850"/>
                  <a:pt x="151672" y="2356093"/>
                  <a:pt x="133350" y="2362200"/>
                </a:cubicBezTo>
                <a:cubicBezTo>
                  <a:pt x="104775" y="2371725"/>
                  <a:pt x="101600" y="2387600"/>
                  <a:pt x="85725" y="2409825"/>
                </a:cubicBezTo>
                <a:cubicBezTo>
                  <a:pt x="76498" y="2422743"/>
                  <a:pt x="65564" y="2434463"/>
                  <a:pt x="57150" y="2447925"/>
                </a:cubicBezTo>
                <a:cubicBezTo>
                  <a:pt x="49625" y="2459966"/>
                  <a:pt x="45145" y="2473697"/>
                  <a:pt x="38100" y="2486025"/>
                </a:cubicBezTo>
                <a:cubicBezTo>
                  <a:pt x="32420" y="2495964"/>
                  <a:pt x="25400" y="2505075"/>
                  <a:pt x="19050" y="2514600"/>
                </a:cubicBezTo>
                <a:cubicBezTo>
                  <a:pt x="15875" y="2527300"/>
                  <a:pt x="13121" y="2540113"/>
                  <a:pt x="9525" y="2552700"/>
                </a:cubicBezTo>
                <a:cubicBezTo>
                  <a:pt x="6767" y="2562354"/>
                  <a:pt x="0" y="2571235"/>
                  <a:pt x="0" y="2581275"/>
                </a:cubicBezTo>
                <a:cubicBezTo>
                  <a:pt x="0" y="2661937"/>
                  <a:pt x="6686" y="2668009"/>
                  <a:pt x="28575" y="2733675"/>
                </a:cubicBezTo>
                <a:cubicBezTo>
                  <a:pt x="34925" y="2752725"/>
                  <a:pt x="35577" y="2774761"/>
                  <a:pt x="47625" y="2790825"/>
                </a:cubicBezTo>
                <a:lnTo>
                  <a:pt x="76200" y="2828925"/>
                </a:lnTo>
                <a:cubicBezTo>
                  <a:pt x="79375" y="2838450"/>
                  <a:pt x="78625" y="2850400"/>
                  <a:pt x="85725" y="2857500"/>
                </a:cubicBezTo>
                <a:cubicBezTo>
                  <a:pt x="92825" y="2864600"/>
                  <a:pt x="105523" y="2862149"/>
                  <a:pt x="114300" y="2867025"/>
                </a:cubicBezTo>
                <a:cubicBezTo>
                  <a:pt x="134314" y="2878144"/>
                  <a:pt x="149730" y="2897885"/>
                  <a:pt x="171450" y="2905125"/>
                </a:cubicBezTo>
                <a:cubicBezTo>
                  <a:pt x="180975" y="2908300"/>
                  <a:pt x="191045" y="2910160"/>
                  <a:pt x="200025" y="2914650"/>
                </a:cubicBezTo>
                <a:cubicBezTo>
                  <a:pt x="210264" y="2919770"/>
                  <a:pt x="219806" y="2926371"/>
                  <a:pt x="228600" y="2933700"/>
                </a:cubicBezTo>
                <a:cubicBezTo>
                  <a:pt x="238948" y="2942324"/>
                  <a:pt x="245400" y="2955733"/>
                  <a:pt x="257175" y="2962275"/>
                </a:cubicBezTo>
                <a:cubicBezTo>
                  <a:pt x="274728" y="2972027"/>
                  <a:pt x="296364" y="2972345"/>
                  <a:pt x="314325" y="2981325"/>
                </a:cubicBezTo>
                <a:lnTo>
                  <a:pt x="352425" y="3000375"/>
                </a:lnTo>
                <a:cubicBezTo>
                  <a:pt x="401002" y="3073241"/>
                  <a:pt x="334381" y="2983548"/>
                  <a:pt x="409575" y="3048000"/>
                </a:cubicBezTo>
                <a:cubicBezTo>
                  <a:pt x="421628" y="3058331"/>
                  <a:pt x="428625" y="3073400"/>
                  <a:pt x="438150" y="3086100"/>
                </a:cubicBezTo>
                <a:cubicBezTo>
                  <a:pt x="462091" y="3157924"/>
                  <a:pt x="429796" y="3069392"/>
                  <a:pt x="466725" y="3143250"/>
                </a:cubicBezTo>
                <a:cubicBezTo>
                  <a:pt x="471215" y="3152230"/>
                  <a:pt x="471269" y="3163108"/>
                  <a:pt x="476250" y="3171825"/>
                </a:cubicBezTo>
                <a:cubicBezTo>
                  <a:pt x="484126" y="3185608"/>
                  <a:pt x="496411" y="3196463"/>
                  <a:pt x="504825" y="3209925"/>
                </a:cubicBezTo>
                <a:cubicBezTo>
                  <a:pt x="512350" y="3221966"/>
                  <a:pt x="517525" y="3235325"/>
                  <a:pt x="523875" y="3248025"/>
                </a:cubicBezTo>
                <a:cubicBezTo>
                  <a:pt x="527050" y="3263900"/>
                  <a:pt x="527716" y="3280491"/>
                  <a:pt x="533400" y="3295650"/>
                </a:cubicBezTo>
                <a:cubicBezTo>
                  <a:pt x="538783" y="3310006"/>
                  <a:pt x="589596" y="3370578"/>
                  <a:pt x="590550" y="3371850"/>
                </a:cubicBezTo>
                <a:cubicBezTo>
                  <a:pt x="619181" y="3410024"/>
                  <a:pt x="614127" y="3422493"/>
                  <a:pt x="666750" y="3457575"/>
                </a:cubicBezTo>
                <a:cubicBezTo>
                  <a:pt x="676275" y="3463925"/>
                  <a:pt x="687230" y="3468530"/>
                  <a:pt x="695325" y="3476625"/>
                </a:cubicBezTo>
                <a:cubicBezTo>
                  <a:pt x="709429" y="3490729"/>
                  <a:pt x="755776" y="3562540"/>
                  <a:pt x="762000" y="3571875"/>
                </a:cubicBezTo>
                <a:cubicBezTo>
                  <a:pt x="774700" y="3590925"/>
                  <a:pt x="789861" y="3608547"/>
                  <a:pt x="800100" y="3629025"/>
                </a:cubicBezTo>
                <a:cubicBezTo>
                  <a:pt x="815132" y="3659090"/>
                  <a:pt x="834262" y="3701287"/>
                  <a:pt x="857250" y="3724275"/>
                </a:cubicBezTo>
                <a:cubicBezTo>
                  <a:pt x="928155" y="3795180"/>
                  <a:pt x="838391" y="3708111"/>
                  <a:pt x="923925" y="3781425"/>
                </a:cubicBezTo>
                <a:cubicBezTo>
                  <a:pt x="934152" y="3790191"/>
                  <a:pt x="942152" y="3801376"/>
                  <a:pt x="952500" y="3810000"/>
                </a:cubicBezTo>
                <a:cubicBezTo>
                  <a:pt x="961294" y="3817329"/>
                  <a:pt x="972281" y="3821721"/>
                  <a:pt x="981075" y="3829050"/>
                </a:cubicBezTo>
                <a:cubicBezTo>
                  <a:pt x="1012467" y="3855210"/>
                  <a:pt x="1006663" y="3855349"/>
                  <a:pt x="1028700" y="3886200"/>
                </a:cubicBezTo>
                <a:cubicBezTo>
                  <a:pt x="1037927" y="3899118"/>
                  <a:pt x="1048048" y="3911382"/>
                  <a:pt x="1057275" y="3924300"/>
                </a:cubicBezTo>
                <a:cubicBezTo>
                  <a:pt x="1063929" y="3933615"/>
                  <a:pt x="1066800" y="3946525"/>
                  <a:pt x="1076325" y="3952875"/>
                </a:cubicBezTo>
                <a:cubicBezTo>
                  <a:pt x="1087217" y="3960137"/>
                  <a:pt x="1101725" y="3959225"/>
                  <a:pt x="1114425" y="3962400"/>
                </a:cubicBezTo>
                <a:cubicBezTo>
                  <a:pt x="1127125" y="3971925"/>
                  <a:pt x="1139607" y="3981748"/>
                  <a:pt x="1152525" y="3990975"/>
                </a:cubicBezTo>
                <a:cubicBezTo>
                  <a:pt x="1161840" y="3997629"/>
                  <a:pt x="1173005" y="4001930"/>
                  <a:pt x="1181100" y="4010025"/>
                </a:cubicBezTo>
                <a:cubicBezTo>
                  <a:pt x="1189195" y="4018120"/>
                  <a:pt x="1191211" y="4031449"/>
                  <a:pt x="1200150" y="4038600"/>
                </a:cubicBezTo>
                <a:cubicBezTo>
                  <a:pt x="1207990" y="4044872"/>
                  <a:pt x="1219745" y="4043635"/>
                  <a:pt x="1228725" y="4048125"/>
                </a:cubicBezTo>
                <a:cubicBezTo>
                  <a:pt x="1238964" y="4053245"/>
                  <a:pt x="1247775" y="4060825"/>
                  <a:pt x="1257300" y="4067175"/>
                </a:cubicBezTo>
                <a:cubicBezTo>
                  <a:pt x="1285875" y="4064000"/>
                  <a:pt x="1315133" y="4064623"/>
                  <a:pt x="1343025" y="4057650"/>
                </a:cubicBezTo>
                <a:cubicBezTo>
                  <a:pt x="1354131" y="4054874"/>
                  <a:pt x="1362806" y="4045929"/>
                  <a:pt x="1371600" y="4038600"/>
                </a:cubicBezTo>
                <a:cubicBezTo>
                  <a:pt x="1417136" y="4000654"/>
                  <a:pt x="1385168" y="4022318"/>
                  <a:pt x="1419225" y="3981450"/>
                </a:cubicBezTo>
                <a:cubicBezTo>
                  <a:pt x="1434580" y="3963025"/>
                  <a:pt x="1465833" y="3935767"/>
                  <a:pt x="1485900" y="3924300"/>
                </a:cubicBezTo>
                <a:cubicBezTo>
                  <a:pt x="1494617" y="3919319"/>
                  <a:pt x="1505495" y="3919265"/>
                  <a:pt x="1514475" y="3914775"/>
                </a:cubicBezTo>
                <a:cubicBezTo>
                  <a:pt x="1524714" y="3909655"/>
                  <a:pt x="1532190" y="3899345"/>
                  <a:pt x="1543050" y="3895725"/>
                </a:cubicBezTo>
                <a:cubicBezTo>
                  <a:pt x="1586950" y="3881092"/>
                  <a:pt x="1593915" y="3894105"/>
                  <a:pt x="1628775" y="3876675"/>
                </a:cubicBezTo>
                <a:cubicBezTo>
                  <a:pt x="1639014" y="3871555"/>
                  <a:pt x="1648556" y="3864954"/>
                  <a:pt x="1657350" y="3857625"/>
                </a:cubicBezTo>
                <a:cubicBezTo>
                  <a:pt x="1667698" y="3849001"/>
                  <a:pt x="1674150" y="3835592"/>
                  <a:pt x="1685925" y="3829050"/>
                </a:cubicBezTo>
                <a:cubicBezTo>
                  <a:pt x="1703478" y="3819298"/>
                  <a:pt x="1724025" y="3816350"/>
                  <a:pt x="1743075" y="3810000"/>
                </a:cubicBezTo>
                <a:cubicBezTo>
                  <a:pt x="1765723" y="3802451"/>
                  <a:pt x="1785830" y="3794937"/>
                  <a:pt x="1809750" y="3790950"/>
                </a:cubicBezTo>
                <a:cubicBezTo>
                  <a:pt x="1943535" y="3768653"/>
                  <a:pt x="1838310" y="3793335"/>
                  <a:pt x="1924050" y="3771900"/>
                </a:cubicBezTo>
                <a:cubicBezTo>
                  <a:pt x="1930400" y="3762375"/>
                  <a:pt x="1933392" y="3749392"/>
                  <a:pt x="1943100" y="3743325"/>
                </a:cubicBezTo>
                <a:cubicBezTo>
                  <a:pt x="1960128" y="3732682"/>
                  <a:pt x="1933217" y="3732241"/>
                  <a:pt x="2000250" y="3724275"/>
                </a:cubicBezTo>
                <a:cubicBezTo>
                  <a:pt x="2067284" y="3716309"/>
                  <a:pt x="2250973" y="3697170"/>
                  <a:pt x="2345301" y="3695528"/>
                </a:cubicBezTo>
                <a:cubicBezTo>
                  <a:pt x="2439629" y="3693886"/>
                  <a:pt x="2486178" y="3717639"/>
                  <a:pt x="2566219" y="3714423"/>
                </a:cubicBezTo>
                <a:cubicBezTo>
                  <a:pt x="2646260" y="3711207"/>
                  <a:pt x="2695320" y="3682598"/>
                  <a:pt x="2825546" y="3676229"/>
                </a:cubicBezTo>
                <a:cubicBezTo>
                  <a:pt x="2955772" y="3669860"/>
                  <a:pt x="3215815" y="3673035"/>
                  <a:pt x="3347577" y="3676210"/>
                </a:cubicBezTo>
                <a:cubicBezTo>
                  <a:pt x="3457114" y="3682560"/>
                  <a:pt x="3476830" y="3704765"/>
                  <a:pt x="3527630" y="3714290"/>
                </a:cubicBezTo>
                <a:cubicBezTo>
                  <a:pt x="3605417" y="3731752"/>
                  <a:pt x="3736463" y="3746098"/>
                  <a:pt x="3814302" y="3752467"/>
                </a:cubicBezTo>
                <a:cubicBezTo>
                  <a:pt x="3892141" y="3758836"/>
                  <a:pt x="3934338" y="3746155"/>
                  <a:pt x="3994663" y="3752505"/>
                </a:cubicBezTo>
                <a:cubicBezTo>
                  <a:pt x="4045541" y="3759773"/>
                  <a:pt x="4177379" y="3773130"/>
                  <a:pt x="4245078" y="3781061"/>
                </a:cubicBezTo>
                <a:cubicBezTo>
                  <a:pt x="4312777" y="3788992"/>
                  <a:pt x="4283382" y="3796916"/>
                  <a:pt x="4400857" y="3800091"/>
                </a:cubicBezTo>
                <a:cubicBezTo>
                  <a:pt x="4483407" y="3809616"/>
                  <a:pt x="4560477" y="3777963"/>
                  <a:pt x="4622390" y="3800188"/>
                </a:cubicBezTo>
                <a:cubicBezTo>
                  <a:pt x="4684303" y="3822413"/>
                  <a:pt x="4667097" y="3786057"/>
                  <a:pt x="4742836" y="3800360"/>
                </a:cubicBezTo>
                <a:cubicBezTo>
                  <a:pt x="4818575" y="3814663"/>
                  <a:pt x="4978298" y="3855826"/>
                  <a:pt x="5076825" y="3886008"/>
                </a:cubicBezTo>
                <a:cubicBezTo>
                  <a:pt x="5140530" y="3916183"/>
                  <a:pt x="5289550" y="3960781"/>
                  <a:pt x="5334000" y="3981450"/>
                </a:cubicBezTo>
                <a:cubicBezTo>
                  <a:pt x="5337175" y="3990975"/>
                  <a:pt x="5337689" y="4001855"/>
                  <a:pt x="5343525" y="4010025"/>
                </a:cubicBezTo>
                <a:cubicBezTo>
                  <a:pt x="5356545" y="4028252"/>
                  <a:pt x="5387826" y="4055988"/>
                  <a:pt x="5410200" y="4067175"/>
                </a:cubicBezTo>
                <a:cubicBezTo>
                  <a:pt x="5419180" y="4071665"/>
                  <a:pt x="5429250" y="4073525"/>
                  <a:pt x="5438775" y="4076700"/>
                </a:cubicBezTo>
                <a:cubicBezTo>
                  <a:pt x="5457825" y="4095750"/>
                  <a:pt x="5471828" y="4121802"/>
                  <a:pt x="5495925" y="4133850"/>
                </a:cubicBezTo>
                <a:cubicBezTo>
                  <a:pt x="5544264" y="4158020"/>
                  <a:pt x="5522211" y="4145024"/>
                  <a:pt x="5562600" y="4171950"/>
                </a:cubicBezTo>
                <a:cubicBezTo>
                  <a:pt x="5586541" y="4243774"/>
                  <a:pt x="5554246" y="4155242"/>
                  <a:pt x="5591175" y="4229100"/>
                </a:cubicBezTo>
                <a:cubicBezTo>
                  <a:pt x="5595665" y="4238080"/>
                  <a:pt x="5596745" y="4248447"/>
                  <a:pt x="5600700" y="4257675"/>
                </a:cubicBezTo>
                <a:cubicBezTo>
                  <a:pt x="5606293" y="4270726"/>
                  <a:pt x="5614764" y="4282480"/>
                  <a:pt x="5619750" y="4295775"/>
                </a:cubicBezTo>
                <a:cubicBezTo>
                  <a:pt x="5624347" y="4308032"/>
                  <a:pt x="5624118" y="4321843"/>
                  <a:pt x="5629275" y="4333875"/>
                </a:cubicBezTo>
                <a:cubicBezTo>
                  <a:pt x="5633784" y="4344397"/>
                  <a:pt x="5643205" y="4352211"/>
                  <a:pt x="5648325" y="4362450"/>
                </a:cubicBezTo>
                <a:cubicBezTo>
                  <a:pt x="5652815" y="4371430"/>
                  <a:pt x="5652974" y="4382248"/>
                  <a:pt x="5657850" y="4391025"/>
                </a:cubicBezTo>
                <a:cubicBezTo>
                  <a:pt x="5668969" y="4411039"/>
                  <a:pt x="5695950" y="4448175"/>
                  <a:pt x="5695950" y="4448175"/>
                </a:cubicBezTo>
                <a:cubicBezTo>
                  <a:pt x="5699125" y="4464050"/>
                  <a:pt x="5698235" y="4481320"/>
                  <a:pt x="5705475" y="4495800"/>
                </a:cubicBezTo>
                <a:cubicBezTo>
                  <a:pt x="5711499" y="4507848"/>
                  <a:pt x="5726220" y="4513414"/>
                  <a:pt x="5734050" y="4524375"/>
                </a:cubicBezTo>
                <a:cubicBezTo>
                  <a:pt x="5742303" y="4535929"/>
                  <a:pt x="5747827" y="4549292"/>
                  <a:pt x="5753100" y="4562475"/>
                </a:cubicBezTo>
                <a:cubicBezTo>
                  <a:pt x="5760558" y="4581119"/>
                  <a:pt x="5765800" y="4600575"/>
                  <a:pt x="5772150" y="4619625"/>
                </a:cubicBezTo>
                <a:lnTo>
                  <a:pt x="5781675" y="4648200"/>
                </a:lnTo>
                <a:lnTo>
                  <a:pt x="5791200" y="4676775"/>
                </a:lnTo>
                <a:cubicBezTo>
                  <a:pt x="5816623" y="4854735"/>
                  <a:pt x="5789704" y="4649101"/>
                  <a:pt x="5810250" y="5029200"/>
                </a:cubicBezTo>
                <a:cubicBezTo>
                  <a:pt x="5811462" y="5051618"/>
                  <a:pt x="5817646" y="5073525"/>
                  <a:pt x="5819775" y="5095875"/>
                </a:cubicBezTo>
                <a:cubicBezTo>
                  <a:pt x="5824000" y="5140238"/>
                  <a:pt x="5825440" y="5184829"/>
                  <a:pt x="5829300" y="5229225"/>
                </a:cubicBezTo>
                <a:cubicBezTo>
                  <a:pt x="5839792" y="5349883"/>
                  <a:pt x="5832070" y="5277076"/>
                  <a:pt x="5848350" y="5353050"/>
                </a:cubicBezTo>
                <a:cubicBezTo>
                  <a:pt x="5855134" y="5384710"/>
                  <a:pt x="5867400" y="5448300"/>
                  <a:pt x="5867400" y="5448300"/>
                </a:cubicBezTo>
                <a:cubicBezTo>
                  <a:pt x="5873750" y="5527675"/>
                  <a:pt x="5879451" y="5607105"/>
                  <a:pt x="5886450" y="5686425"/>
                </a:cubicBezTo>
                <a:cubicBezTo>
                  <a:pt x="5888977" y="5715065"/>
                  <a:pt x="5895376" y="5743405"/>
                  <a:pt x="5895975" y="5772150"/>
                </a:cubicBezTo>
                <a:cubicBezTo>
                  <a:pt x="5901729" y="6048333"/>
                  <a:pt x="5896594" y="6324725"/>
                  <a:pt x="5905500" y="6600825"/>
                </a:cubicBezTo>
                <a:cubicBezTo>
                  <a:pt x="5905853" y="6611761"/>
                  <a:pt x="5929136" y="6666794"/>
                  <a:pt x="5934075" y="6686550"/>
                </a:cubicBezTo>
                <a:cubicBezTo>
                  <a:pt x="5948470" y="6744131"/>
                  <a:pt x="5939460" y="6712231"/>
                  <a:pt x="5962650" y="6781800"/>
                </a:cubicBezTo>
                <a:lnTo>
                  <a:pt x="5972175" y="6810375"/>
                </a:lnTo>
                <a:cubicBezTo>
                  <a:pt x="5975350" y="6819900"/>
                  <a:pt x="5976131" y="6830596"/>
                  <a:pt x="5981700" y="6838950"/>
                </a:cubicBezTo>
                <a:cubicBezTo>
                  <a:pt x="5988050" y="6848475"/>
                  <a:pt x="5996101" y="6857064"/>
                  <a:pt x="6000750" y="6867525"/>
                </a:cubicBezTo>
                <a:cubicBezTo>
                  <a:pt x="6031672" y="6937099"/>
                  <a:pt x="5996402" y="6916876"/>
                  <a:pt x="6048375" y="6934200"/>
                </a:cubicBezTo>
                <a:cubicBezTo>
                  <a:pt x="6083300" y="6931025"/>
                  <a:pt x="6120418" y="6937264"/>
                  <a:pt x="6153150" y="6924675"/>
                </a:cubicBezTo>
                <a:cubicBezTo>
                  <a:pt x="6166403" y="6919578"/>
                  <a:pt x="6171747" y="6900767"/>
                  <a:pt x="6172200" y="6886575"/>
                </a:cubicBezTo>
                <a:cubicBezTo>
                  <a:pt x="6209248" y="5725732"/>
                  <a:pt x="6150256" y="6344011"/>
                  <a:pt x="6191250" y="5934075"/>
                </a:cubicBezTo>
                <a:cubicBezTo>
                  <a:pt x="6197736" y="4870427"/>
                  <a:pt x="6069400" y="3796177"/>
                  <a:pt x="6219825" y="2743200"/>
                </a:cubicBezTo>
                <a:cubicBezTo>
                  <a:pt x="6216650" y="1905000"/>
                  <a:pt x="6216486" y="1066783"/>
                  <a:pt x="6210300" y="228600"/>
                </a:cubicBezTo>
                <a:cubicBezTo>
                  <a:pt x="6209796" y="160252"/>
                  <a:pt x="6197266" y="166940"/>
                  <a:pt x="6181725" y="104775"/>
                </a:cubicBezTo>
                <a:cubicBezTo>
                  <a:pt x="6177041" y="86039"/>
                  <a:pt x="6181782" y="64393"/>
                  <a:pt x="6172200" y="47625"/>
                </a:cubicBezTo>
                <a:cubicBezTo>
                  <a:pt x="6165610" y="36092"/>
                  <a:pt x="6116637" y="0"/>
                  <a:pt x="609600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9" name="Group 188"/>
          <p:cNvGrpSpPr/>
          <p:nvPr/>
        </p:nvGrpSpPr>
        <p:grpSpPr>
          <a:xfrm>
            <a:off x="4628122" y="3058440"/>
            <a:ext cx="4533696" cy="2064953"/>
            <a:chOff x="4628122" y="3058440"/>
            <a:chExt cx="4533696" cy="2064953"/>
          </a:xfrm>
        </p:grpSpPr>
        <p:sp>
          <p:nvSpPr>
            <p:cNvPr id="190" name="Freeform 189"/>
            <p:cNvSpPr/>
            <p:nvPr/>
          </p:nvSpPr>
          <p:spPr>
            <a:xfrm rot="10800000">
              <a:off x="5546916" y="3197800"/>
              <a:ext cx="603822" cy="138275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  <a:gd name="connsiteX0" fmla="*/ 528013 w 605765"/>
                <a:gd name="connsiteY0" fmla="*/ 7328 h 130443"/>
                <a:gd name="connsiteX1" fmla="*/ 307714 w 605765"/>
                <a:gd name="connsiteY1" fmla="*/ 13808 h 130443"/>
                <a:gd name="connsiteX2" fmla="*/ 139251 w 605765"/>
                <a:gd name="connsiteY2" fmla="*/ 26767 h 130443"/>
                <a:gd name="connsiteX3" fmla="*/ 126292 w 605765"/>
                <a:gd name="connsiteY3" fmla="*/ 39727 h 130443"/>
                <a:gd name="connsiteX4" fmla="*/ 113334 w 605765"/>
                <a:gd name="connsiteY4" fmla="*/ 59166 h 130443"/>
                <a:gd name="connsiteX5" fmla="*/ 74457 w 605765"/>
                <a:gd name="connsiteY5" fmla="*/ 78605 h 130443"/>
                <a:gd name="connsiteX6" fmla="*/ 61499 w 605765"/>
                <a:gd name="connsiteY6" fmla="*/ 91565 h 130443"/>
                <a:gd name="connsiteX7" fmla="*/ 2243 w 605765"/>
                <a:gd name="connsiteY7" fmla="*/ 81375 h 130443"/>
                <a:gd name="connsiteX8" fmla="*/ 61499 w 605765"/>
                <a:gd name="connsiteY8" fmla="*/ 130443 h 130443"/>
                <a:gd name="connsiteX9" fmla="*/ 158689 w 605765"/>
                <a:gd name="connsiteY9" fmla="*/ 123963 h 130443"/>
                <a:gd name="connsiteX10" fmla="*/ 178127 w 605765"/>
                <a:gd name="connsiteY10" fmla="*/ 104524 h 130443"/>
                <a:gd name="connsiteX11" fmla="*/ 197565 w 605765"/>
                <a:gd name="connsiteY11" fmla="*/ 98044 h 130443"/>
                <a:gd name="connsiteX12" fmla="*/ 236441 w 605765"/>
                <a:gd name="connsiteY12" fmla="*/ 78605 h 130443"/>
                <a:gd name="connsiteX13" fmla="*/ 314194 w 605765"/>
                <a:gd name="connsiteY13" fmla="*/ 98044 h 130443"/>
                <a:gd name="connsiteX14" fmla="*/ 353070 w 605765"/>
                <a:gd name="connsiteY14" fmla="*/ 111004 h 130443"/>
                <a:gd name="connsiteX15" fmla="*/ 404905 w 605765"/>
                <a:gd name="connsiteY15" fmla="*/ 104524 h 130443"/>
                <a:gd name="connsiteX16" fmla="*/ 443781 w 605765"/>
                <a:gd name="connsiteY16" fmla="*/ 91565 h 130443"/>
                <a:gd name="connsiteX17" fmla="*/ 521533 w 605765"/>
                <a:gd name="connsiteY17" fmla="*/ 65646 h 130443"/>
                <a:gd name="connsiteX18" fmla="*/ 540972 w 605765"/>
                <a:gd name="connsiteY18" fmla="*/ 59166 h 130443"/>
                <a:gd name="connsiteX19" fmla="*/ 560410 w 605765"/>
                <a:gd name="connsiteY19" fmla="*/ 52686 h 130443"/>
                <a:gd name="connsiteX20" fmla="*/ 605765 w 605765"/>
                <a:gd name="connsiteY20" fmla="*/ 39727 h 130443"/>
                <a:gd name="connsiteX21" fmla="*/ 573368 w 605765"/>
                <a:gd name="connsiteY21" fmla="*/ 13808 h 130443"/>
                <a:gd name="connsiteX22" fmla="*/ 560410 w 605765"/>
                <a:gd name="connsiteY22" fmla="*/ 848 h 130443"/>
                <a:gd name="connsiteX23" fmla="*/ 528013 w 605765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78605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91816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427 h 130923"/>
                <a:gd name="connsiteX1" fmla="*/ 303390 w 603822"/>
                <a:gd name="connsiteY1" fmla="*/ 0 h 130923"/>
                <a:gd name="connsiteX2" fmla="*/ 137308 w 603822"/>
                <a:gd name="connsiteY2" fmla="*/ 27247 h 130923"/>
                <a:gd name="connsiteX3" fmla="*/ 124349 w 603822"/>
                <a:gd name="connsiteY3" fmla="*/ 40207 h 130923"/>
                <a:gd name="connsiteX4" fmla="*/ 111391 w 603822"/>
                <a:gd name="connsiteY4" fmla="*/ 54883 h 130923"/>
                <a:gd name="connsiteX5" fmla="*/ 72514 w 603822"/>
                <a:gd name="connsiteY5" fmla="*/ 64797 h 130923"/>
                <a:gd name="connsiteX6" fmla="*/ 38125 w 603822"/>
                <a:gd name="connsiteY6" fmla="*/ 65851 h 130923"/>
                <a:gd name="connsiteX7" fmla="*/ 300 w 603822"/>
                <a:gd name="connsiteY7" fmla="*/ 81855 h 130923"/>
                <a:gd name="connsiteX8" fmla="*/ 59556 w 603822"/>
                <a:gd name="connsiteY8" fmla="*/ 130923 h 130923"/>
                <a:gd name="connsiteX9" fmla="*/ 156746 w 603822"/>
                <a:gd name="connsiteY9" fmla="*/ 124443 h 130923"/>
                <a:gd name="connsiteX10" fmla="*/ 176184 w 603822"/>
                <a:gd name="connsiteY10" fmla="*/ 105004 h 130923"/>
                <a:gd name="connsiteX11" fmla="*/ 195622 w 603822"/>
                <a:gd name="connsiteY11" fmla="*/ 98524 h 130923"/>
                <a:gd name="connsiteX12" fmla="*/ 234498 w 603822"/>
                <a:gd name="connsiteY12" fmla="*/ 79085 h 130923"/>
                <a:gd name="connsiteX13" fmla="*/ 290820 w 603822"/>
                <a:gd name="connsiteY13" fmla="*/ 86618 h 130923"/>
                <a:gd name="connsiteX14" fmla="*/ 351127 w 603822"/>
                <a:gd name="connsiteY14" fmla="*/ 111484 h 130923"/>
                <a:gd name="connsiteX15" fmla="*/ 402962 w 603822"/>
                <a:gd name="connsiteY15" fmla="*/ 105004 h 130923"/>
                <a:gd name="connsiteX16" fmla="*/ 441838 w 603822"/>
                <a:gd name="connsiteY16" fmla="*/ 77757 h 130923"/>
                <a:gd name="connsiteX17" fmla="*/ 519590 w 603822"/>
                <a:gd name="connsiteY17" fmla="*/ 66126 h 130923"/>
                <a:gd name="connsiteX18" fmla="*/ 539029 w 603822"/>
                <a:gd name="connsiteY18" fmla="*/ 59646 h 130923"/>
                <a:gd name="connsiteX19" fmla="*/ 558467 w 603822"/>
                <a:gd name="connsiteY19" fmla="*/ 53166 h 130923"/>
                <a:gd name="connsiteX20" fmla="*/ 603822 w 603822"/>
                <a:gd name="connsiteY20" fmla="*/ 40207 h 130923"/>
                <a:gd name="connsiteX21" fmla="*/ 571425 w 603822"/>
                <a:gd name="connsiteY21" fmla="*/ 14288 h 130923"/>
                <a:gd name="connsiteX22" fmla="*/ 558467 w 603822"/>
                <a:gd name="connsiteY22" fmla="*/ 1328 h 130923"/>
                <a:gd name="connsiteX23" fmla="*/ 478445 w 603822"/>
                <a:gd name="connsiteY23" fmla="*/ 5427 h 130923"/>
                <a:gd name="connsiteX0" fmla="*/ 478445 w 603822"/>
                <a:gd name="connsiteY0" fmla="*/ 12779 h 138275"/>
                <a:gd name="connsiteX1" fmla="*/ 303390 w 603822"/>
                <a:gd name="connsiteY1" fmla="*/ 7352 h 138275"/>
                <a:gd name="connsiteX2" fmla="*/ 137308 w 603822"/>
                <a:gd name="connsiteY2" fmla="*/ 34599 h 138275"/>
                <a:gd name="connsiteX3" fmla="*/ 124349 w 603822"/>
                <a:gd name="connsiteY3" fmla="*/ 47559 h 138275"/>
                <a:gd name="connsiteX4" fmla="*/ 111391 w 603822"/>
                <a:gd name="connsiteY4" fmla="*/ 62235 h 138275"/>
                <a:gd name="connsiteX5" fmla="*/ 72514 w 603822"/>
                <a:gd name="connsiteY5" fmla="*/ 72149 h 138275"/>
                <a:gd name="connsiteX6" fmla="*/ 38125 w 603822"/>
                <a:gd name="connsiteY6" fmla="*/ 73203 h 138275"/>
                <a:gd name="connsiteX7" fmla="*/ 300 w 603822"/>
                <a:gd name="connsiteY7" fmla="*/ 89207 h 138275"/>
                <a:gd name="connsiteX8" fmla="*/ 59556 w 603822"/>
                <a:gd name="connsiteY8" fmla="*/ 138275 h 138275"/>
                <a:gd name="connsiteX9" fmla="*/ 156746 w 603822"/>
                <a:gd name="connsiteY9" fmla="*/ 131795 h 138275"/>
                <a:gd name="connsiteX10" fmla="*/ 176184 w 603822"/>
                <a:gd name="connsiteY10" fmla="*/ 112356 h 138275"/>
                <a:gd name="connsiteX11" fmla="*/ 195622 w 603822"/>
                <a:gd name="connsiteY11" fmla="*/ 105876 h 138275"/>
                <a:gd name="connsiteX12" fmla="*/ 234498 w 603822"/>
                <a:gd name="connsiteY12" fmla="*/ 86437 h 138275"/>
                <a:gd name="connsiteX13" fmla="*/ 290820 w 603822"/>
                <a:gd name="connsiteY13" fmla="*/ 93970 h 138275"/>
                <a:gd name="connsiteX14" fmla="*/ 351127 w 603822"/>
                <a:gd name="connsiteY14" fmla="*/ 118836 h 138275"/>
                <a:gd name="connsiteX15" fmla="*/ 402962 w 603822"/>
                <a:gd name="connsiteY15" fmla="*/ 112356 h 138275"/>
                <a:gd name="connsiteX16" fmla="*/ 441838 w 603822"/>
                <a:gd name="connsiteY16" fmla="*/ 85109 h 138275"/>
                <a:gd name="connsiteX17" fmla="*/ 519590 w 603822"/>
                <a:gd name="connsiteY17" fmla="*/ 73478 h 138275"/>
                <a:gd name="connsiteX18" fmla="*/ 539029 w 603822"/>
                <a:gd name="connsiteY18" fmla="*/ 66998 h 138275"/>
                <a:gd name="connsiteX19" fmla="*/ 558467 w 603822"/>
                <a:gd name="connsiteY19" fmla="*/ 60518 h 138275"/>
                <a:gd name="connsiteX20" fmla="*/ 603822 w 603822"/>
                <a:gd name="connsiteY20" fmla="*/ 47559 h 138275"/>
                <a:gd name="connsiteX21" fmla="*/ 571425 w 603822"/>
                <a:gd name="connsiteY21" fmla="*/ 21640 h 138275"/>
                <a:gd name="connsiteX22" fmla="*/ 558467 w 603822"/>
                <a:gd name="connsiteY22" fmla="*/ 8680 h 138275"/>
                <a:gd name="connsiteX23" fmla="*/ 478445 w 603822"/>
                <a:gd name="connsiteY23" fmla="*/ 12779 h 13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03822" h="138275">
                  <a:moveTo>
                    <a:pt x="478445" y="12779"/>
                  </a:moveTo>
                  <a:cubicBezTo>
                    <a:pt x="435932" y="12558"/>
                    <a:pt x="359689" y="22800"/>
                    <a:pt x="303390" y="7352"/>
                  </a:cubicBezTo>
                  <a:cubicBezTo>
                    <a:pt x="229865" y="-12823"/>
                    <a:pt x="203314" y="12595"/>
                    <a:pt x="137308" y="34599"/>
                  </a:cubicBezTo>
                  <a:cubicBezTo>
                    <a:pt x="132988" y="38919"/>
                    <a:pt x="128669" y="42953"/>
                    <a:pt x="124349" y="47559"/>
                  </a:cubicBezTo>
                  <a:cubicBezTo>
                    <a:pt x="120030" y="52165"/>
                    <a:pt x="120030" y="58137"/>
                    <a:pt x="111391" y="62235"/>
                  </a:cubicBezTo>
                  <a:cubicBezTo>
                    <a:pt x="102752" y="66333"/>
                    <a:pt x="88323" y="66879"/>
                    <a:pt x="72514" y="72149"/>
                  </a:cubicBezTo>
                  <a:cubicBezTo>
                    <a:pt x="68195" y="76469"/>
                    <a:pt x="50161" y="70360"/>
                    <a:pt x="38125" y="73203"/>
                  </a:cubicBezTo>
                  <a:cubicBezTo>
                    <a:pt x="26089" y="76046"/>
                    <a:pt x="-3272" y="78362"/>
                    <a:pt x="300" y="89207"/>
                  </a:cubicBezTo>
                  <a:cubicBezTo>
                    <a:pt x="3872" y="100052"/>
                    <a:pt x="49349" y="134872"/>
                    <a:pt x="59556" y="138275"/>
                  </a:cubicBezTo>
                  <a:cubicBezTo>
                    <a:pt x="91953" y="136115"/>
                    <a:pt x="125051" y="138839"/>
                    <a:pt x="156746" y="131795"/>
                  </a:cubicBezTo>
                  <a:cubicBezTo>
                    <a:pt x="165691" y="129807"/>
                    <a:pt x="168560" y="117439"/>
                    <a:pt x="176184" y="112356"/>
                  </a:cubicBezTo>
                  <a:cubicBezTo>
                    <a:pt x="181867" y="108567"/>
                    <a:pt x="189513" y="108931"/>
                    <a:pt x="195622" y="105876"/>
                  </a:cubicBezTo>
                  <a:cubicBezTo>
                    <a:pt x="245864" y="80754"/>
                    <a:pt x="185640" y="102725"/>
                    <a:pt x="234498" y="86437"/>
                  </a:cubicBezTo>
                  <a:cubicBezTo>
                    <a:pt x="360339" y="100421"/>
                    <a:pt x="226542" y="79423"/>
                    <a:pt x="290820" y="93970"/>
                  </a:cubicBezTo>
                  <a:cubicBezTo>
                    <a:pt x="304143" y="96985"/>
                    <a:pt x="332437" y="115772"/>
                    <a:pt x="351127" y="118836"/>
                  </a:cubicBezTo>
                  <a:cubicBezTo>
                    <a:pt x="369817" y="121900"/>
                    <a:pt x="387844" y="117977"/>
                    <a:pt x="402962" y="112356"/>
                  </a:cubicBezTo>
                  <a:cubicBezTo>
                    <a:pt x="418080" y="106735"/>
                    <a:pt x="428879" y="89429"/>
                    <a:pt x="441838" y="85109"/>
                  </a:cubicBezTo>
                  <a:lnTo>
                    <a:pt x="519590" y="73478"/>
                  </a:lnTo>
                  <a:lnTo>
                    <a:pt x="539029" y="66998"/>
                  </a:lnTo>
                  <a:cubicBezTo>
                    <a:pt x="545508" y="64838"/>
                    <a:pt x="551841" y="62175"/>
                    <a:pt x="558467" y="60518"/>
                  </a:cubicBezTo>
                  <a:cubicBezTo>
                    <a:pt x="591010" y="52381"/>
                    <a:pt x="575936" y="56854"/>
                    <a:pt x="603822" y="47559"/>
                  </a:cubicBezTo>
                  <a:cubicBezTo>
                    <a:pt x="578010" y="8838"/>
                    <a:pt x="606201" y="42507"/>
                    <a:pt x="571425" y="21640"/>
                  </a:cubicBezTo>
                  <a:cubicBezTo>
                    <a:pt x="566187" y="18497"/>
                    <a:pt x="564457" y="9878"/>
                    <a:pt x="558467" y="8680"/>
                  </a:cubicBezTo>
                  <a:cubicBezTo>
                    <a:pt x="541524" y="5291"/>
                    <a:pt x="520958" y="13000"/>
                    <a:pt x="478445" y="1277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Freeform 190"/>
            <p:cNvSpPr/>
            <p:nvPr/>
          </p:nvSpPr>
          <p:spPr>
            <a:xfrm rot="21244323">
              <a:off x="4934246" y="3279615"/>
              <a:ext cx="843753" cy="198456"/>
            </a:xfrm>
            <a:custGeom>
              <a:avLst/>
              <a:gdLst>
                <a:gd name="connsiteX0" fmla="*/ 79188 w 843753"/>
                <a:gd name="connsiteY0" fmla="*/ 6799 h 240069"/>
                <a:gd name="connsiteX1" fmla="*/ 267089 w 843753"/>
                <a:gd name="connsiteY1" fmla="*/ 19758 h 240069"/>
                <a:gd name="connsiteX2" fmla="*/ 312445 w 843753"/>
                <a:gd name="connsiteY2" fmla="*/ 32717 h 240069"/>
                <a:gd name="connsiteX3" fmla="*/ 364280 w 843753"/>
                <a:gd name="connsiteY3" fmla="*/ 45677 h 240069"/>
                <a:gd name="connsiteX4" fmla="*/ 409635 w 843753"/>
                <a:gd name="connsiteY4" fmla="*/ 71596 h 240069"/>
                <a:gd name="connsiteX5" fmla="*/ 435553 w 843753"/>
                <a:gd name="connsiteY5" fmla="*/ 91035 h 240069"/>
                <a:gd name="connsiteX6" fmla="*/ 467950 w 843753"/>
                <a:gd name="connsiteY6" fmla="*/ 97515 h 240069"/>
                <a:gd name="connsiteX7" fmla="*/ 500346 w 843753"/>
                <a:gd name="connsiteY7" fmla="*/ 110474 h 240069"/>
                <a:gd name="connsiteX8" fmla="*/ 519785 w 843753"/>
                <a:gd name="connsiteY8" fmla="*/ 116954 h 240069"/>
                <a:gd name="connsiteX9" fmla="*/ 552181 w 843753"/>
                <a:gd name="connsiteY9" fmla="*/ 129914 h 240069"/>
                <a:gd name="connsiteX10" fmla="*/ 701207 w 843753"/>
                <a:gd name="connsiteY10" fmla="*/ 136393 h 240069"/>
                <a:gd name="connsiteX11" fmla="*/ 830794 w 843753"/>
                <a:gd name="connsiteY11" fmla="*/ 142873 h 240069"/>
                <a:gd name="connsiteX12" fmla="*/ 843753 w 843753"/>
                <a:gd name="connsiteY12" fmla="*/ 155833 h 240069"/>
                <a:gd name="connsiteX13" fmla="*/ 791918 w 843753"/>
                <a:gd name="connsiteY13" fmla="*/ 188231 h 240069"/>
                <a:gd name="connsiteX14" fmla="*/ 772480 w 843753"/>
                <a:gd name="connsiteY14" fmla="*/ 194711 h 240069"/>
                <a:gd name="connsiteX15" fmla="*/ 753042 w 843753"/>
                <a:gd name="connsiteY15" fmla="*/ 207671 h 240069"/>
                <a:gd name="connsiteX16" fmla="*/ 701207 w 843753"/>
                <a:gd name="connsiteY16" fmla="*/ 220630 h 240069"/>
                <a:gd name="connsiteX17" fmla="*/ 655851 w 843753"/>
                <a:gd name="connsiteY17" fmla="*/ 233590 h 240069"/>
                <a:gd name="connsiteX18" fmla="*/ 616975 w 843753"/>
                <a:gd name="connsiteY18" fmla="*/ 240069 h 240069"/>
                <a:gd name="connsiteX19" fmla="*/ 493867 w 843753"/>
                <a:gd name="connsiteY19" fmla="*/ 233590 h 240069"/>
                <a:gd name="connsiteX20" fmla="*/ 474429 w 843753"/>
                <a:gd name="connsiteY20" fmla="*/ 220630 h 240069"/>
                <a:gd name="connsiteX21" fmla="*/ 454991 w 843753"/>
                <a:gd name="connsiteY21" fmla="*/ 214150 h 240069"/>
                <a:gd name="connsiteX22" fmla="*/ 422594 w 843753"/>
                <a:gd name="connsiteY22" fmla="*/ 188231 h 240069"/>
                <a:gd name="connsiteX23" fmla="*/ 403156 w 843753"/>
                <a:gd name="connsiteY23" fmla="*/ 175272 h 240069"/>
                <a:gd name="connsiteX24" fmla="*/ 390197 w 843753"/>
                <a:gd name="connsiteY24" fmla="*/ 162312 h 240069"/>
                <a:gd name="connsiteX25" fmla="*/ 351321 w 843753"/>
                <a:gd name="connsiteY25" fmla="*/ 136393 h 240069"/>
                <a:gd name="connsiteX26" fmla="*/ 331883 w 843753"/>
                <a:gd name="connsiteY26" fmla="*/ 123434 h 240069"/>
                <a:gd name="connsiteX27" fmla="*/ 305966 w 843753"/>
                <a:gd name="connsiteY27" fmla="*/ 116954 h 240069"/>
                <a:gd name="connsiteX28" fmla="*/ 267089 w 843753"/>
                <a:gd name="connsiteY28" fmla="*/ 103995 h 240069"/>
                <a:gd name="connsiteX29" fmla="*/ 247651 w 843753"/>
                <a:gd name="connsiteY29" fmla="*/ 97515 h 240069"/>
                <a:gd name="connsiteX30" fmla="*/ 202296 w 843753"/>
                <a:gd name="connsiteY30" fmla="*/ 84555 h 240069"/>
                <a:gd name="connsiteX31" fmla="*/ 143982 w 843753"/>
                <a:gd name="connsiteY31" fmla="*/ 71596 h 240069"/>
                <a:gd name="connsiteX32" fmla="*/ 118064 w 843753"/>
                <a:gd name="connsiteY32" fmla="*/ 65116 h 240069"/>
                <a:gd name="connsiteX33" fmla="*/ 46791 w 843753"/>
                <a:gd name="connsiteY33" fmla="*/ 58636 h 240069"/>
                <a:gd name="connsiteX34" fmla="*/ 20874 w 843753"/>
                <a:gd name="connsiteY34" fmla="*/ 52157 h 240069"/>
                <a:gd name="connsiteX35" fmla="*/ 1436 w 843753"/>
                <a:gd name="connsiteY35" fmla="*/ 45677 h 240069"/>
                <a:gd name="connsiteX36" fmla="*/ 7915 w 843753"/>
                <a:gd name="connsiteY36" fmla="*/ 6799 h 240069"/>
                <a:gd name="connsiteX37" fmla="*/ 27353 w 843753"/>
                <a:gd name="connsiteY37" fmla="*/ 319 h 240069"/>
                <a:gd name="connsiteX38" fmla="*/ 79188 w 843753"/>
                <a:gd name="connsiteY38" fmla="*/ 6799 h 2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843753" h="240069">
                  <a:moveTo>
                    <a:pt x="79188" y="6799"/>
                  </a:moveTo>
                  <a:cubicBezTo>
                    <a:pt x="119144" y="10039"/>
                    <a:pt x="196393" y="476"/>
                    <a:pt x="267089" y="19758"/>
                  </a:cubicBezTo>
                  <a:cubicBezTo>
                    <a:pt x="282259" y="23895"/>
                    <a:pt x="297252" y="28665"/>
                    <a:pt x="312445" y="32717"/>
                  </a:cubicBezTo>
                  <a:cubicBezTo>
                    <a:pt x="329654" y="37306"/>
                    <a:pt x="364280" y="45677"/>
                    <a:pt x="364280" y="45677"/>
                  </a:cubicBezTo>
                  <a:cubicBezTo>
                    <a:pt x="458229" y="116143"/>
                    <a:pt x="340381" y="32020"/>
                    <a:pt x="409635" y="71596"/>
                  </a:cubicBezTo>
                  <a:cubicBezTo>
                    <a:pt x="419011" y="76954"/>
                    <a:pt x="425685" y="86649"/>
                    <a:pt x="435553" y="91035"/>
                  </a:cubicBezTo>
                  <a:cubicBezTo>
                    <a:pt x="445617" y="95508"/>
                    <a:pt x="457402" y="94350"/>
                    <a:pt x="467950" y="97515"/>
                  </a:cubicBezTo>
                  <a:cubicBezTo>
                    <a:pt x="479090" y="100857"/>
                    <a:pt x="489456" y="106390"/>
                    <a:pt x="500346" y="110474"/>
                  </a:cubicBezTo>
                  <a:cubicBezTo>
                    <a:pt x="506741" y="112872"/>
                    <a:pt x="513390" y="114556"/>
                    <a:pt x="519785" y="116954"/>
                  </a:cubicBezTo>
                  <a:cubicBezTo>
                    <a:pt x="530675" y="121038"/>
                    <a:pt x="540616" y="128675"/>
                    <a:pt x="552181" y="129914"/>
                  </a:cubicBezTo>
                  <a:cubicBezTo>
                    <a:pt x="601620" y="135211"/>
                    <a:pt x="651538" y="134083"/>
                    <a:pt x="701207" y="136393"/>
                  </a:cubicBezTo>
                  <a:lnTo>
                    <a:pt x="830794" y="142873"/>
                  </a:lnTo>
                  <a:cubicBezTo>
                    <a:pt x="835114" y="147193"/>
                    <a:pt x="843753" y="149724"/>
                    <a:pt x="843753" y="155833"/>
                  </a:cubicBezTo>
                  <a:cubicBezTo>
                    <a:pt x="843753" y="179792"/>
                    <a:pt x="802161" y="184816"/>
                    <a:pt x="791918" y="188231"/>
                  </a:cubicBezTo>
                  <a:cubicBezTo>
                    <a:pt x="785439" y="190391"/>
                    <a:pt x="778163" y="190922"/>
                    <a:pt x="772480" y="194711"/>
                  </a:cubicBezTo>
                  <a:cubicBezTo>
                    <a:pt x="766001" y="199031"/>
                    <a:pt x="760361" y="205010"/>
                    <a:pt x="753042" y="207671"/>
                  </a:cubicBezTo>
                  <a:cubicBezTo>
                    <a:pt x="736304" y="213758"/>
                    <a:pt x="718103" y="214997"/>
                    <a:pt x="701207" y="220630"/>
                  </a:cubicBezTo>
                  <a:cubicBezTo>
                    <a:pt x="682681" y="226806"/>
                    <a:pt x="676190" y="229522"/>
                    <a:pt x="655851" y="233590"/>
                  </a:cubicBezTo>
                  <a:cubicBezTo>
                    <a:pt x="642969" y="236166"/>
                    <a:pt x="629934" y="237909"/>
                    <a:pt x="616975" y="240069"/>
                  </a:cubicBezTo>
                  <a:cubicBezTo>
                    <a:pt x="575939" y="237909"/>
                    <a:pt x="534583" y="239142"/>
                    <a:pt x="493867" y="233590"/>
                  </a:cubicBezTo>
                  <a:cubicBezTo>
                    <a:pt x="486151" y="232538"/>
                    <a:pt x="481394" y="224113"/>
                    <a:pt x="474429" y="220630"/>
                  </a:cubicBezTo>
                  <a:cubicBezTo>
                    <a:pt x="468320" y="217575"/>
                    <a:pt x="461100" y="217205"/>
                    <a:pt x="454991" y="214150"/>
                  </a:cubicBezTo>
                  <a:cubicBezTo>
                    <a:pt x="428398" y="200853"/>
                    <a:pt x="442685" y="204304"/>
                    <a:pt x="422594" y="188231"/>
                  </a:cubicBezTo>
                  <a:cubicBezTo>
                    <a:pt x="416513" y="183366"/>
                    <a:pt x="409237" y="180137"/>
                    <a:pt x="403156" y="175272"/>
                  </a:cubicBezTo>
                  <a:cubicBezTo>
                    <a:pt x="398386" y="171456"/>
                    <a:pt x="395084" y="165978"/>
                    <a:pt x="390197" y="162312"/>
                  </a:cubicBezTo>
                  <a:cubicBezTo>
                    <a:pt x="377738" y="152967"/>
                    <a:pt x="364280" y="145033"/>
                    <a:pt x="351321" y="136393"/>
                  </a:cubicBezTo>
                  <a:cubicBezTo>
                    <a:pt x="344842" y="132073"/>
                    <a:pt x="339438" y="125323"/>
                    <a:pt x="331883" y="123434"/>
                  </a:cubicBezTo>
                  <a:cubicBezTo>
                    <a:pt x="323244" y="121274"/>
                    <a:pt x="314495" y="119513"/>
                    <a:pt x="305966" y="116954"/>
                  </a:cubicBezTo>
                  <a:cubicBezTo>
                    <a:pt x="292882" y="113029"/>
                    <a:pt x="280048" y="108315"/>
                    <a:pt x="267089" y="103995"/>
                  </a:cubicBezTo>
                  <a:cubicBezTo>
                    <a:pt x="260610" y="101835"/>
                    <a:pt x="254277" y="99172"/>
                    <a:pt x="247651" y="97515"/>
                  </a:cubicBezTo>
                  <a:cubicBezTo>
                    <a:pt x="166564" y="77241"/>
                    <a:pt x="267414" y="103160"/>
                    <a:pt x="202296" y="84555"/>
                  </a:cubicBezTo>
                  <a:cubicBezTo>
                    <a:pt x="174659" y="76659"/>
                    <a:pt x="174024" y="78273"/>
                    <a:pt x="143982" y="71596"/>
                  </a:cubicBezTo>
                  <a:cubicBezTo>
                    <a:pt x="135289" y="69664"/>
                    <a:pt x="126891" y="66293"/>
                    <a:pt x="118064" y="65116"/>
                  </a:cubicBezTo>
                  <a:cubicBezTo>
                    <a:pt x="94418" y="61963"/>
                    <a:pt x="70549" y="60796"/>
                    <a:pt x="46791" y="58636"/>
                  </a:cubicBezTo>
                  <a:cubicBezTo>
                    <a:pt x="38152" y="56476"/>
                    <a:pt x="29436" y="54603"/>
                    <a:pt x="20874" y="52157"/>
                  </a:cubicBezTo>
                  <a:cubicBezTo>
                    <a:pt x="14307" y="50281"/>
                    <a:pt x="3312" y="52244"/>
                    <a:pt x="1436" y="45677"/>
                  </a:cubicBezTo>
                  <a:cubicBezTo>
                    <a:pt x="-2173" y="33044"/>
                    <a:pt x="1397" y="18206"/>
                    <a:pt x="7915" y="6799"/>
                  </a:cubicBezTo>
                  <a:cubicBezTo>
                    <a:pt x="11303" y="869"/>
                    <a:pt x="20547" y="886"/>
                    <a:pt x="27353" y="319"/>
                  </a:cubicBezTo>
                  <a:cubicBezTo>
                    <a:pt x="46724" y="-1295"/>
                    <a:pt x="39232" y="3559"/>
                    <a:pt x="79188" y="679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92" name="Group 191"/>
            <p:cNvGrpSpPr/>
            <p:nvPr/>
          </p:nvGrpSpPr>
          <p:grpSpPr>
            <a:xfrm>
              <a:off x="6051522" y="3058440"/>
              <a:ext cx="3110296" cy="2064953"/>
              <a:chOff x="6051522" y="3058440"/>
              <a:chExt cx="3110296" cy="2064953"/>
            </a:xfrm>
            <a:solidFill>
              <a:srgbClr val="E8DCD1"/>
            </a:solid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95" name="Freeform 194"/>
              <p:cNvSpPr/>
              <p:nvPr/>
            </p:nvSpPr>
            <p:spPr>
              <a:xfrm>
                <a:off x="7736117" y="3304670"/>
                <a:ext cx="1425701" cy="1818723"/>
              </a:xfrm>
              <a:custGeom>
                <a:avLst/>
                <a:gdLst>
                  <a:gd name="connsiteX0" fmla="*/ 1360908 w 1425701"/>
                  <a:gd name="connsiteY0" fmla="*/ 1814328 h 1818723"/>
                  <a:gd name="connsiteX1" fmla="*/ 1373866 w 1425701"/>
                  <a:gd name="connsiteY1" fmla="*/ 1730092 h 1818723"/>
                  <a:gd name="connsiteX2" fmla="*/ 1380346 w 1425701"/>
                  <a:gd name="connsiteY2" fmla="*/ 1606977 h 1818723"/>
                  <a:gd name="connsiteX3" fmla="*/ 1373866 w 1425701"/>
                  <a:gd name="connsiteY3" fmla="*/ 1270030 h 1818723"/>
                  <a:gd name="connsiteX4" fmla="*/ 1367387 w 1425701"/>
                  <a:gd name="connsiteY4" fmla="*/ 1244111 h 1818723"/>
                  <a:gd name="connsiteX5" fmla="*/ 1360908 w 1425701"/>
                  <a:gd name="connsiteY5" fmla="*/ 1153394 h 1818723"/>
                  <a:gd name="connsiteX6" fmla="*/ 1347949 w 1425701"/>
                  <a:gd name="connsiteY6" fmla="*/ 1062678 h 1818723"/>
                  <a:gd name="connsiteX7" fmla="*/ 1367387 w 1425701"/>
                  <a:gd name="connsiteY7" fmla="*/ 673893 h 1818723"/>
                  <a:gd name="connsiteX8" fmla="*/ 1380346 w 1425701"/>
                  <a:gd name="connsiteY8" fmla="*/ 628535 h 1818723"/>
                  <a:gd name="connsiteX9" fmla="*/ 1386825 w 1425701"/>
                  <a:gd name="connsiteY9" fmla="*/ 596136 h 1818723"/>
                  <a:gd name="connsiteX10" fmla="*/ 1412743 w 1425701"/>
                  <a:gd name="connsiteY10" fmla="*/ 531339 h 1818723"/>
                  <a:gd name="connsiteX11" fmla="*/ 1425701 w 1425701"/>
                  <a:gd name="connsiteY11" fmla="*/ 479501 h 1818723"/>
                  <a:gd name="connsiteX12" fmla="*/ 1419222 w 1425701"/>
                  <a:gd name="connsiteY12" fmla="*/ 336947 h 1818723"/>
                  <a:gd name="connsiteX13" fmla="*/ 1412743 w 1425701"/>
                  <a:gd name="connsiteY13" fmla="*/ 317507 h 1818723"/>
                  <a:gd name="connsiteX14" fmla="*/ 1380346 w 1425701"/>
                  <a:gd name="connsiteY14" fmla="*/ 265669 h 1818723"/>
                  <a:gd name="connsiteX15" fmla="*/ 1367387 w 1425701"/>
                  <a:gd name="connsiteY15" fmla="*/ 246230 h 1818723"/>
                  <a:gd name="connsiteX16" fmla="*/ 1347949 w 1425701"/>
                  <a:gd name="connsiteY16" fmla="*/ 226791 h 1818723"/>
                  <a:gd name="connsiteX17" fmla="*/ 1322031 w 1425701"/>
                  <a:gd name="connsiteY17" fmla="*/ 187912 h 1818723"/>
                  <a:gd name="connsiteX18" fmla="*/ 1289635 w 1425701"/>
                  <a:gd name="connsiteY18" fmla="*/ 142554 h 1818723"/>
                  <a:gd name="connsiteX19" fmla="*/ 1276676 w 1425701"/>
                  <a:gd name="connsiteY19" fmla="*/ 123115 h 1818723"/>
                  <a:gd name="connsiteX20" fmla="*/ 1237800 w 1425701"/>
                  <a:gd name="connsiteY20" fmla="*/ 84237 h 1818723"/>
                  <a:gd name="connsiteX21" fmla="*/ 1205403 w 1425701"/>
                  <a:gd name="connsiteY21" fmla="*/ 58318 h 1818723"/>
                  <a:gd name="connsiteX22" fmla="*/ 1179485 w 1425701"/>
                  <a:gd name="connsiteY22" fmla="*/ 51838 h 1818723"/>
                  <a:gd name="connsiteX23" fmla="*/ 1108212 w 1425701"/>
                  <a:gd name="connsiteY23" fmla="*/ 32399 h 1818723"/>
                  <a:gd name="connsiteX24" fmla="*/ 687054 w 1425701"/>
                  <a:gd name="connsiteY24" fmla="*/ 25919 h 1818723"/>
                  <a:gd name="connsiteX25" fmla="*/ 648178 w 1425701"/>
                  <a:gd name="connsiteY25" fmla="*/ 6480 h 1818723"/>
                  <a:gd name="connsiteX26" fmla="*/ 628740 w 1425701"/>
                  <a:gd name="connsiteY26" fmla="*/ 0 h 1818723"/>
                  <a:gd name="connsiteX27" fmla="*/ 434359 w 1425701"/>
                  <a:gd name="connsiteY27" fmla="*/ 6480 h 1818723"/>
                  <a:gd name="connsiteX28" fmla="*/ 19680 w 1425701"/>
                  <a:gd name="connsiteY28" fmla="*/ 6480 h 1818723"/>
                  <a:gd name="connsiteX29" fmla="*/ 242 w 1425701"/>
                  <a:gd name="connsiteY29" fmla="*/ 12959 h 1818723"/>
                  <a:gd name="connsiteX30" fmla="*/ 13200 w 1425701"/>
                  <a:gd name="connsiteY30" fmla="*/ 25919 h 1818723"/>
                  <a:gd name="connsiteX31" fmla="*/ 32638 w 1425701"/>
                  <a:gd name="connsiteY31" fmla="*/ 38878 h 1818723"/>
                  <a:gd name="connsiteX32" fmla="*/ 162226 w 1425701"/>
                  <a:gd name="connsiteY32" fmla="*/ 45358 h 1818723"/>
                  <a:gd name="connsiteX33" fmla="*/ 550987 w 1425701"/>
                  <a:gd name="connsiteY33" fmla="*/ 51838 h 1818723"/>
                  <a:gd name="connsiteX34" fmla="*/ 589864 w 1425701"/>
                  <a:gd name="connsiteY34" fmla="*/ 77757 h 1818723"/>
                  <a:gd name="connsiteX35" fmla="*/ 609302 w 1425701"/>
                  <a:gd name="connsiteY35" fmla="*/ 90716 h 1818723"/>
                  <a:gd name="connsiteX36" fmla="*/ 641698 w 1425701"/>
                  <a:gd name="connsiteY36" fmla="*/ 116635 h 1818723"/>
                  <a:gd name="connsiteX37" fmla="*/ 680575 w 1425701"/>
                  <a:gd name="connsiteY37" fmla="*/ 142554 h 1818723"/>
                  <a:gd name="connsiteX38" fmla="*/ 719451 w 1425701"/>
                  <a:gd name="connsiteY38" fmla="*/ 174953 h 1818723"/>
                  <a:gd name="connsiteX39" fmla="*/ 738889 w 1425701"/>
                  <a:gd name="connsiteY39" fmla="*/ 181433 h 1818723"/>
                  <a:gd name="connsiteX40" fmla="*/ 764806 w 1425701"/>
                  <a:gd name="connsiteY40" fmla="*/ 194392 h 1818723"/>
                  <a:gd name="connsiteX41" fmla="*/ 920311 w 1425701"/>
                  <a:gd name="connsiteY41" fmla="*/ 187912 h 1818723"/>
                  <a:gd name="connsiteX42" fmla="*/ 965667 w 1425701"/>
                  <a:gd name="connsiteY42" fmla="*/ 174953 h 1818723"/>
                  <a:gd name="connsiteX43" fmla="*/ 991584 w 1425701"/>
                  <a:gd name="connsiteY43" fmla="*/ 168473 h 1818723"/>
                  <a:gd name="connsiteX44" fmla="*/ 1011022 w 1425701"/>
                  <a:gd name="connsiteY44" fmla="*/ 155514 h 1818723"/>
                  <a:gd name="connsiteX45" fmla="*/ 1082295 w 1425701"/>
                  <a:gd name="connsiteY45" fmla="*/ 136075 h 1818723"/>
                  <a:gd name="connsiteX46" fmla="*/ 1166527 w 1425701"/>
                  <a:gd name="connsiteY46" fmla="*/ 142554 h 1818723"/>
                  <a:gd name="connsiteX47" fmla="*/ 1179485 w 1425701"/>
                  <a:gd name="connsiteY47" fmla="*/ 155514 h 1818723"/>
                  <a:gd name="connsiteX48" fmla="*/ 1205403 w 1425701"/>
                  <a:gd name="connsiteY48" fmla="*/ 168473 h 1818723"/>
                  <a:gd name="connsiteX49" fmla="*/ 1257238 w 1425701"/>
                  <a:gd name="connsiteY49" fmla="*/ 220311 h 1818723"/>
                  <a:gd name="connsiteX50" fmla="*/ 1270197 w 1425701"/>
                  <a:gd name="connsiteY50" fmla="*/ 233271 h 1818723"/>
                  <a:gd name="connsiteX51" fmla="*/ 1296114 w 1425701"/>
                  <a:gd name="connsiteY51" fmla="*/ 278629 h 1818723"/>
                  <a:gd name="connsiteX52" fmla="*/ 1309073 w 1425701"/>
                  <a:gd name="connsiteY52" fmla="*/ 336947 h 1818723"/>
                  <a:gd name="connsiteX53" fmla="*/ 1315552 w 1425701"/>
                  <a:gd name="connsiteY53" fmla="*/ 362866 h 1818723"/>
                  <a:gd name="connsiteX54" fmla="*/ 1315552 w 1425701"/>
                  <a:gd name="connsiteY54" fmla="*/ 485981 h 1818723"/>
                  <a:gd name="connsiteX55" fmla="*/ 1302593 w 1425701"/>
                  <a:gd name="connsiteY55" fmla="*/ 511900 h 1818723"/>
                  <a:gd name="connsiteX56" fmla="*/ 1296114 w 1425701"/>
                  <a:gd name="connsiteY56" fmla="*/ 531339 h 1818723"/>
                  <a:gd name="connsiteX57" fmla="*/ 1283155 w 1425701"/>
                  <a:gd name="connsiteY57" fmla="*/ 602616 h 1818723"/>
                  <a:gd name="connsiteX58" fmla="*/ 1276676 w 1425701"/>
                  <a:gd name="connsiteY58" fmla="*/ 628535 h 1818723"/>
                  <a:gd name="connsiteX59" fmla="*/ 1270197 w 1425701"/>
                  <a:gd name="connsiteY59" fmla="*/ 667414 h 1818723"/>
                  <a:gd name="connsiteX60" fmla="*/ 1257238 w 1425701"/>
                  <a:gd name="connsiteY60" fmla="*/ 706292 h 1818723"/>
                  <a:gd name="connsiteX61" fmla="*/ 1250758 w 1425701"/>
                  <a:gd name="connsiteY61" fmla="*/ 732211 h 1818723"/>
                  <a:gd name="connsiteX62" fmla="*/ 1237800 w 1425701"/>
                  <a:gd name="connsiteY62" fmla="*/ 771090 h 1818723"/>
                  <a:gd name="connsiteX63" fmla="*/ 1237800 w 1425701"/>
                  <a:gd name="connsiteY63" fmla="*/ 1056198 h 1818723"/>
                  <a:gd name="connsiteX64" fmla="*/ 1250758 w 1425701"/>
                  <a:gd name="connsiteY64" fmla="*/ 1088597 h 1818723"/>
                  <a:gd name="connsiteX65" fmla="*/ 1257238 w 1425701"/>
                  <a:gd name="connsiteY65" fmla="*/ 1120996 h 1818723"/>
                  <a:gd name="connsiteX66" fmla="*/ 1276676 w 1425701"/>
                  <a:gd name="connsiteY66" fmla="*/ 1127476 h 1818723"/>
                  <a:gd name="connsiteX67" fmla="*/ 1283155 w 1425701"/>
                  <a:gd name="connsiteY67" fmla="*/ 1146915 h 1818723"/>
                  <a:gd name="connsiteX68" fmla="*/ 1296114 w 1425701"/>
                  <a:gd name="connsiteY68" fmla="*/ 1205232 h 1818723"/>
                  <a:gd name="connsiteX69" fmla="*/ 1309073 w 1425701"/>
                  <a:gd name="connsiteY69" fmla="*/ 1231151 h 1818723"/>
                  <a:gd name="connsiteX70" fmla="*/ 1309073 w 1425701"/>
                  <a:gd name="connsiteY70" fmla="*/ 1373706 h 1818723"/>
                  <a:gd name="connsiteX71" fmla="*/ 1289635 w 1425701"/>
                  <a:gd name="connsiteY71" fmla="*/ 1393145 h 1818723"/>
                  <a:gd name="connsiteX72" fmla="*/ 1289635 w 1425701"/>
                  <a:gd name="connsiteY72" fmla="*/ 1542179 h 1818723"/>
                  <a:gd name="connsiteX73" fmla="*/ 1302593 w 1425701"/>
                  <a:gd name="connsiteY73" fmla="*/ 1581058 h 1818723"/>
                  <a:gd name="connsiteX74" fmla="*/ 1309073 w 1425701"/>
                  <a:gd name="connsiteY74" fmla="*/ 1801369 h 1818723"/>
                  <a:gd name="connsiteX75" fmla="*/ 1328511 w 1425701"/>
                  <a:gd name="connsiteY75" fmla="*/ 1814328 h 1818723"/>
                  <a:gd name="connsiteX76" fmla="*/ 1354428 w 1425701"/>
                  <a:gd name="connsiteY76" fmla="*/ 1807849 h 1818723"/>
                  <a:gd name="connsiteX77" fmla="*/ 1360908 w 1425701"/>
                  <a:gd name="connsiteY77" fmla="*/ 1814328 h 1818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1425701" h="1818723">
                    <a:moveTo>
                      <a:pt x="1360908" y="1814328"/>
                    </a:moveTo>
                    <a:cubicBezTo>
                      <a:pt x="1364148" y="1801369"/>
                      <a:pt x="1372675" y="1745578"/>
                      <a:pt x="1373866" y="1730092"/>
                    </a:cubicBezTo>
                    <a:cubicBezTo>
                      <a:pt x="1377018" y="1689118"/>
                      <a:pt x="1378186" y="1648015"/>
                      <a:pt x="1380346" y="1606977"/>
                    </a:cubicBezTo>
                    <a:cubicBezTo>
                      <a:pt x="1378186" y="1494661"/>
                      <a:pt x="1377875" y="1382295"/>
                      <a:pt x="1373866" y="1270030"/>
                    </a:cubicBezTo>
                    <a:cubicBezTo>
                      <a:pt x="1373548" y="1261130"/>
                      <a:pt x="1368370" y="1252962"/>
                      <a:pt x="1367387" y="1244111"/>
                    </a:cubicBezTo>
                    <a:cubicBezTo>
                      <a:pt x="1364040" y="1213980"/>
                      <a:pt x="1364137" y="1183538"/>
                      <a:pt x="1360908" y="1153394"/>
                    </a:cubicBezTo>
                    <a:cubicBezTo>
                      <a:pt x="1357654" y="1123022"/>
                      <a:pt x="1347949" y="1062678"/>
                      <a:pt x="1347949" y="1062678"/>
                    </a:cubicBezTo>
                    <a:cubicBezTo>
                      <a:pt x="1349597" y="976974"/>
                      <a:pt x="1328004" y="792055"/>
                      <a:pt x="1367387" y="673893"/>
                    </a:cubicBezTo>
                    <a:cubicBezTo>
                      <a:pt x="1374600" y="652251"/>
                      <a:pt x="1374924" y="652936"/>
                      <a:pt x="1380346" y="628535"/>
                    </a:cubicBezTo>
                    <a:cubicBezTo>
                      <a:pt x="1382735" y="617784"/>
                      <a:pt x="1383342" y="606584"/>
                      <a:pt x="1386825" y="596136"/>
                    </a:cubicBezTo>
                    <a:cubicBezTo>
                      <a:pt x="1413634" y="515705"/>
                      <a:pt x="1385783" y="639193"/>
                      <a:pt x="1412743" y="531339"/>
                    </a:cubicBezTo>
                    <a:lnTo>
                      <a:pt x="1425701" y="479501"/>
                    </a:lnTo>
                    <a:cubicBezTo>
                      <a:pt x="1423541" y="431983"/>
                      <a:pt x="1423015" y="384363"/>
                      <a:pt x="1419222" y="336947"/>
                    </a:cubicBezTo>
                    <a:cubicBezTo>
                      <a:pt x="1418677" y="330138"/>
                      <a:pt x="1415433" y="323785"/>
                      <a:pt x="1412743" y="317507"/>
                    </a:cubicBezTo>
                    <a:cubicBezTo>
                      <a:pt x="1399697" y="287065"/>
                      <a:pt x="1400277" y="293573"/>
                      <a:pt x="1380346" y="265669"/>
                    </a:cubicBezTo>
                    <a:cubicBezTo>
                      <a:pt x="1375820" y="259332"/>
                      <a:pt x="1372372" y="252213"/>
                      <a:pt x="1367387" y="246230"/>
                    </a:cubicBezTo>
                    <a:cubicBezTo>
                      <a:pt x="1361521" y="239190"/>
                      <a:pt x="1353575" y="234024"/>
                      <a:pt x="1347949" y="226791"/>
                    </a:cubicBezTo>
                    <a:cubicBezTo>
                      <a:pt x="1338387" y="214496"/>
                      <a:pt x="1330670" y="200872"/>
                      <a:pt x="1322031" y="187912"/>
                    </a:cubicBezTo>
                    <a:cubicBezTo>
                      <a:pt x="1291490" y="142097"/>
                      <a:pt x="1329822" y="198819"/>
                      <a:pt x="1289635" y="142554"/>
                    </a:cubicBezTo>
                    <a:cubicBezTo>
                      <a:pt x="1285109" y="136217"/>
                      <a:pt x="1281850" y="128936"/>
                      <a:pt x="1276676" y="123115"/>
                    </a:cubicBezTo>
                    <a:cubicBezTo>
                      <a:pt x="1264501" y="109417"/>
                      <a:pt x="1250759" y="97196"/>
                      <a:pt x="1237800" y="84237"/>
                    </a:cubicBezTo>
                    <a:cubicBezTo>
                      <a:pt x="1227349" y="73785"/>
                      <a:pt x="1219708" y="64449"/>
                      <a:pt x="1205403" y="58318"/>
                    </a:cubicBezTo>
                    <a:cubicBezTo>
                      <a:pt x="1197218" y="54810"/>
                      <a:pt x="1188124" y="53998"/>
                      <a:pt x="1179485" y="51838"/>
                    </a:cubicBezTo>
                    <a:cubicBezTo>
                      <a:pt x="1148371" y="36279"/>
                      <a:pt x="1149749" y="33553"/>
                      <a:pt x="1108212" y="32399"/>
                    </a:cubicBezTo>
                    <a:cubicBezTo>
                      <a:pt x="967864" y="28500"/>
                      <a:pt x="827440" y="28079"/>
                      <a:pt x="687054" y="25919"/>
                    </a:cubicBezTo>
                    <a:cubicBezTo>
                      <a:pt x="638196" y="9631"/>
                      <a:pt x="698420" y="31602"/>
                      <a:pt x="648178" y="6480"/>
                    </a:cubicBezTo>
                    <a:cubicBezTo>
                      <a:pt x="642069" y="3425"/>
                      <a:pt x="635219" y="2160"/>
                      <a:pt x="628740" y="0"/>
                    </a:cubicBezTo>
                    <a:cubicBezTo>
                      <a:pt x="563946" y="2160"/>
                      <a:pt x="499189" y="6480"/>
                      <a:pt x="434359" y="6480"/>
                    </a:cubicBezTo>
                    <a:cubicBezTo>
                      <a:pt x="-47884" y="6480"/>
                      <a:pt x="325881" y="-8102"/>
                      <a:pt x="19680" y="6480"/>
                    </a:cubicBezTo>
                    <a:cubicBezTo>
                      <a:pt x="13201" y="8640"/>
                      <a:pt x="2402" y="6480"/>
                      <a:pt x="242" y="12959"/>
                    </a:cubicBezTo>
                    <a:cubicBezTo>
                      <a:pt x="-1690" y="18754"/>
                      <a:pt x="8430" y="22103"/>
                      <a:pt x="13200" y="25919"/>
                    </a:cubicBezTo>
                    <a:cubicBezTo>
                      <a:pt x="19281" y="30784"/>
                      <a:pt x="24916" y="37871"/>
                      <a:pt x="32638" y="38878"/>
                    </a:cubicBezTo>
                    <a:cubicBezTo>
                      <a:pt x="75525" y="44472"/>
                      <a:pt x="118990" y="44277"/>
                      <a:pt x="162226" y="45358"/>
                    </a:cubicBezTo>
                    <a:lnTo>
                      <a:pt x="550987" y="51838"/>
                    </a:lnTo>
                    <a:lnTo>
                      <a:pt x="589864" y="77757"/>
                    </a:lnTo>
                    <a:cubicBezTo>
                      <a:pt x="596343" y="82077"/>
                      <a:pt x="603796" y="85209"/>
                      <a:pt x="609302" y="90716"/>
                    </a:cubicBezTo>
                    <a:cubicBezTo>
                      <a:pt x="640585" y="122004"/>
                      <a:pt x="600836" y="83943"/>
                      <a:pt x="641698" y="116635"/>
                    </a:cubicBezTo>
                    <a:cubicBezTo>
                      <a:pt x="674680" y="143022"/>
                      <a:pt x="628334" y="116433"/>
                      <a:pt x="680575" y="142554"/>
                    </a:cubicBezTo>
                    <a:cubicBezTo>
                      <a:pt x="694906" y="156887"/>
                      <a:pt x="701407" y="165931"/>
                      <a:pt x="719451" y="174953"/>
                    </a:cubicBezTo>
                    <a:cubicBezTo>
                      <a:pt x="725560" y="178008"/>
                      <a:pt x="732611" y="178742"/>
                      <a:pt x="738889" y="181433"/>
                    </a:cubicBezTo>
                    <a:cubicBezTo>
                      <a:pt x="747767" y="185238"/>
                      <a:pt x="756167" y="190072"/>
                      <a:pt x="764806" y="194392"/>
                    </a:cubicBezTo>
                    <a:cubicBezTo>
                      <a:pt x="816641" y="192232"/>
                      <a:pt x="868563" y="191608"/>
                      <a:pt x="920311" y="187912"/>
                    </a:cubicBezTo>
                    <a:cubicBezTo>
                      <a:pt x="933817" y="186947"/>
                      <a:pt x="952382" y="178749"/>
                      <a:pt x="965667" y="174953"/>
                    </a:cubicBezTo>
                    <a:cubicBezTo>
                      <a:pt x="974229" y="172506"/>
                      <a:pt x="982945" y="170633"/>
                      <a:pt x="991584" y="168473"/>
                    </a:cubicBezTo>
                    <a:cubicBezTo>
                      <a:pt x="998063" y="164153"/>
                      <a:pt x="1003906" y="158677"/>
                      <a:pt x="1011022" y="155514"/>
                    </a:cubicBezTo>
                    <a:cubicBezTo>
                      <a:pt x="1037931" y="143554"/>
                      <a:pt x="1054575" y="141619"/>
                      <a:pt x="1082295" y="136075"/>
                    </a:cubicBezTo>
                    <a:cubicBezTo>
                      <a:pt x="1110372" y="138235"/>
                      <a:pt x="1138914" y="137031"/>
                      <a:pt x="1166527" y="142554"/>
                    </a:cubicBezTo>
                    <a:cubicBezTo>
                      <a:pt x="1172517" y="143752"/>
                      <a:pt x="1174402" y="152125"/>
                      <a:pt x="1179485" y="155514"/>
                    </a:cubicBezTo>
                    <a:cubicBezTo>
                      <a:pt x="1187522" y="160872"/>
                      <a:pt x="1196764" y="164153"/>
                      <a:pt x="1205403" y="168473"/>
                    </a:cubicBezTo>
                    <a:lnTo>
                      <a:pt x="1257238" y="220311"/>
                    </a:lnTo>
                    <a:cubicBezTo>
                      <a:pt x="1261558" y="224631"/>
                      <a:pt x="1266808" y="228188"/>
                      <a:pt x="1270197" y="233271"/>
                    </a:cubicBezTo>
                    <a:cubicBezTo>
                      <a:pt x="1283210" y="252792"/>
                      <a:pt x="1286250" y="255613"/>
                      <a:pt x="1296114" y="278629"/>
                    </a:cubicBezTo>
                    <a:cubicBezTo>
                      <a:pt x="1305570" y="300694"/>
                      <a:pt x="1303735" y="310256"/>
                      <a:pt x="1309073" y="336947"/>
                    </a:cubicBezTo>
                    <a:cubicBezTo>
                      <a:pt x="1310819" y="345680"/>
                      <a:pt x="1313392" y="354226"/>
                      <a:pt x="1315552" y="362866"/>
                    </a:cubicBezTo>
                    <a:cubicBezTo>
                      <a:pt x="1321465" y="416091"/>
                      <a:pt x="1327265" y="431317"/>
                      <a:pt x="1315552" y="485981"/>
                    </a:cubicBezTo>
                    <a:cubicBezTo>
                      <a:pt x="1313528" y="495426"/>
                      <a:pt x="1306398" y="503022"/>
                      <a:pt x="1302593" y="511900"/>
                    </a:cubicBezTo>
                    <a:cubicBezTo>
                      <a:pt x="1299903" y="518178"/>
                      <a:pt x="1297770" y="524713"/>
                      <a:pt x="1296114" y="531339"/>
                    </a:cubicBezTo>
                    <a:cubicBezTo>
                      <a:pt x="1289169" y="559121"/>
                      <a:pt x="1288928" y="573750"/>
                      <a:pt x="1283155" y="602616"/>
                    </a:cubicBezTo>
                    <a:cubicBezTo>
                      <a:pt x="1281409" y="611349"/>
                      <a:pt x="1278422" y="619802"/>
                      <a:pt x="1276676" y="628535"/>
                    </a:cubicBezTo>
                    <a:cubicBezTo>
                      <a:pt x="1274100" y="641418"/>
                      <a:pt x="1273383" y="654668"/>
                      <a:pt x="1270197" y="667414"/>
                    </a:cubicBezTo>
                    <a:cubicBezTo>
                      <a:pt x="1266884" y="680666"/>
                      <a:pt x="1260551" y="693040"/>
                      <a:pt x="1257238" y="706292"/>
                    </a:cubicBezTo>
                    <a:cubicBezTo>
                      <a:pt x="1255078" y="714932"/>
                      <a:pt x="1253317" y="723681"/>
                      <a:pt x="1250758" y="732211"/>
                    </a:cubicBezTo>
                    <a:cubicBezTo>
                      <a:pt x="1246833" y="745295"/>
                      <a:pt x="1237800" y="771090"/>
                      <a:pt x="1237800" y="771090"/>
                    </a:cubicBezTo>
                    <a:cubicBezTo>
                      <a:pt x="1231674" y="887477"/>
                      <a:pt x="1225477" y="932956"/>
                      <a:pt x="1237800" y="1056198"/>
                    </a:cubicBezTo>
                    <a:cubicBezTo>
                      <a:pt x="1238957" y="1067772"/>
                      <a:pt x="1247416" y="1077456"/>
                      <a:pt x="1250758" y="1088597"/>
                    </a:cubicBezTo>
                    <a:cubicBezTo>
                      <a:pt x="1253923" y="1099146"/>
                      <a:pt x="1251129" y="1111832"/>
                      <a:pt x="1257238" y="1120996"/>
                    </a:cubicBezTo>
                    <a:cubicBezTo>
                      <a:pt x="1261026" y="1126679"/>
                      <a:pt x="1270197" y="1125316"/>
                      <a:pt x="1276676" y="1127476"/>
                    </a:cubicBezTo>
                    <a:cubicBezTo>
                      <a:pt x="1278836" y="1133956"/>
                      <a:pt x="1281498" y="1140289"/>
                      <a:pt x="1283155" y="1146915"/>
                    </a:cubicBezTo>
                    <a:cubicBezTo>
                      <a:pt x="1286231" y="1159219"/>
                      <a:pt x="1291129" y="1191938"/>
                      <a:pt x="1296114" y="1205232"/>
                    </a:cubicBezTo>
                    <a:cubicBezTo>
                      <a:pt x="1299505" y="1214276"/>
                      <a:pt x="1304753" y="1222511"/>
                      <a:pt x="1309073" y="1231151"/>
                    </a:cubicBezTo>
                    <a:cubicBezTo>
                      <a:pt x="1320204" y="1286814"/>
                      <a:pt x="1324750" y="1295316"/>
                      <a:pt x="1309073" y="1373706"/>
                    </a:cubicBezTo>
                    <a:cubicBezTo>
                      <a:pt x="1307276" y="1382691"/>
                      <a:pt x="1296114" y="1386665"/>
                      <a:pt x="1289635" y="1393145"/>
                    </a:cubicBezTo>
                    <a:cubicBezTo>
                      <a:pt x="1277061" y="1456013"/>
                      <a:pt x="1277090" y="1441815"/>
                      <a:pt x="1289635" y="1542179"/>
                    </a:cubicBezTo>
                    <a:cubicBezTo>
                      <a:pt x="1291329" y="1555734"/>
                      <a:pt x="1302593" y="1581058"/>
                      <a:pt x="1302593" y="1581058"/>
                    </a:cubicBezTo>
                    <a:cubicBezTo>
                      <a:pt x="1304753" y="1654495"/>
                      <a:pt x="1300960" y="1728350"/>
                      <a:pt x="1309073" y="1801369"/>
                    </a:cubicBezTo>
                    <a:cubicBezTo>
                      <a:pt x="1309933" y="1809109"/>
                      <a:pt x="1320802" y="1813227"/>
                      <a:pt x="1328511" y="1814328"/>
                    </a:cubicBezTo>
                    <a:cubicBezTo>
                      <a:pt x="1337326" y="1815587"/>
                      <a:pt x="1345696" y="1809595"/>
                      <a:pt x="1354428" y="1807849"/>
                    </a:cubicBezTo>
                    <a:cubicBezTo>
                      <a:pt x="1356546" y="1807425"/>
                      <a:pt x="1357668" y="1827287"/>
                      <a:pt x="1360908" y="1814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6" name="Freeform 195"/>
              <p:cNvSpPr/>
              <p:nvPr/>
            </p:nvSpPr>
            <p:spPr>
              <a:xfrm>
                <a:off x="7554936" y="3379890"/>
                <a:ext cx="1444898" cy="1486485"/>
              </a:xfrm>
              <a:custGeom>
                <a:avLst/>
                <a:gdLst>
                  <a:gd name="connsiteX0" fmla="*/ 58315 w 1444898"/>
                  <a:gd name="connsiteY0" fmla="*/ 2537 h 1486485"/>
                  <a:gd name="connsiteX1" fmla="*/ 336927 w 1444898"/>
                  <a:gd name="connsiteY1" fmla="*/ 15496 h 1486485"/>
                  <a:gd name="connsiteX2" fmla="*/ 356365 w 1444898"/>
                  <a:gd name="connsiteY2" fmla="*/ 21976 h 1486485"/>
                  <a:gd name="connsiteX3" fmla="*/ 369324 w 1444898"/>
                  <a:gd name="connsiteY3" fmla="*/ 34936 h 1486485"/>
                  <a:gd name="connsiteX4" fmla="*/ 375803 w 1444898"/>
                  <a:gd name="connsiteY4" fmla="*/ 54375 h 1486485"/>
                  <a:gd name="connsiteX5" fmla="*/ 460035 w 1444898"/>
                  <a:gd name="connsiteY5" fmla="*/ 73814 h 1486485"/>
                  <a:gd name="connsiteX6" fmla="*/ 647937 w 1444898"/>
                  <a:gd name="connsiteY6" fmla="*/ 60855 h 1486485"/>
                  <a:gd name="connsiteX7" fmla="*/ 667375 w 1444898"/>
                  <a:gd name="connsiteY7" fmla="*/ 54375 h 1486485"/>
                  <a:gd name="connsiteX8" fmla="*/ 686813 w 1444898"/>
                  <a:gd name="connsiteY8" fmla="*/ 41415 h 1486485"/>
                  <a:gd name="connsiteX9" fmla="*/ 719210 w 1444898"/>
                  <a:gd name="connsiteY9" fmla="*/ 54375 h 1486485"/>
                  <a:gd name="connsiteX10" fmla="*/ 732168 w 1444898"/>
                  <a:gd name="connsiteY10" fmla="*/ 73814 h 1486485"/>
                  <a:gd name="connsiteX11" fmla="*/ 771045 w 1444898"/>
                  <a:gd name="connsiteY11" fmla="*/ 93253 h 1486485"/>
                  <a:gd name="connsiteX12" fmla="*/ 790483 w 1444898"/>
                  <a:gd name="connsiteY12" fmla="*/ 112692 h 1486485"/>
                  <a:gd name="connsiteX13" fmla="*/ 829359 w 1444898"/>
                  <a:gd name="connsiteY13" fmla="*/ 138611 h 1486485"/>
                  <a:gd name="connsiteX14" fmla="*/ 842317 w 1444898"/>
                  <a:gd name="connsiteY14" fmla="*/ 151571 h 1486485"/>
                  <a:gd name="connsiteX15" fmla="*/ 861756 w 1444898"/>
                  <a:gd name="connsiteY15" fmla="*/ 158051 h 1486485"/>
                  <a:gd name="connsiteX16" fmla="*/ 926549 w 1444898"/>
                  <a:gd name="connsiteY16" fmla="*/ 196929 h 1486485"/>
                  <a:gd name="connsiteX17" fmla="*/ 1049657 w 1444898"/>
                  <a:gd name="connsiteY17" fmla="*/ 209889 h 1486485"/>
                  <a:gd name="connsiteX18" fmla="*/ 1159806 w 1444898"/>
                  <a:gd name="connsiteY18" fmla="*/ 203409 h 1486485"/>
                  <a:gd name="connsiteX19" fmla="*/ 1179244 w 1444898"/>
                  <a:gd name="connsiteY19" fmla="*/ 196929 h 1486485"/>
                  <a:gd name="connsiteX20" fmla="*/ 1231079 w 1444898"/>
                  <a:gd name="connsiteY20" fmla="*/ 183970 h 1486485"/>
                  <a:gd name="connsiteX21" fmla="*/ 1263476 w 1444898"/>
                  <a:gd name="connsiteY21" fmla="*/ 164530 h 1486485"/>
                  <a:gd name="connsiteX22" fmla="*/ 1302352 w 1444898"/>
                  <a:gd name="connsiteY22" fmla="*/ 145091 h 1486485"/>
                  <a:gd name="connsiteX23" fmla="*/ 1360666 w 1444898"/>
                  <a:gd name="connsiteY23" fmla="*/ 151571 h 1486485"/>
                  <a:gd name="connsiteX24" fmla="*/ 1380105 w 1444898"/>
                  <a:gd name="connsiteY24" fmla="*/ 158051 h 1486485"/>
                  <a:gd name="connsiteX25" fmla="*/ 1406022 w 1444898"/>
                  <a:gd name="connsiteY25" fmla="*/ 196929 h 1486485"/>
                  <a:gd name="connsiteX26" fmla="*/ 1418981 w 1444898"/>
                  <a:gd name="connsiteY26" fmla="*/ 209889 h 1486485"/>
                  <a:gd name="connsiteX27" fmla="*/ 1418981 w 1444898"/>
                  <a:gd name="connsiteY27" fmla="*/ 333004 h 1486485"/>
                  <a:gd name="connsiteX28" fmla="*/ 1412501 w 1444898"/>
                  <a:gd name="connsiteY28" fmla="*/ 358923 h 1486485"/>
                  <a:gd name="connsiteX29" fmla="*/ 1399543 w 1444898"/>
                  <a:gd name="connsiteY29" fmla="*/ 397801 h 1486485"/>
                  <a:gd name="connsiteX30" fmla="*/ 1386584 w 1444898"/>
                  <a:gd name="connsiteY30" fmla="*/ 488518 h 1486485"/>
                  <a:gd name="connsiteX31" fmla="*/ 1373625 w 1444898"/>
                  <a:gd name="connsiteY31" fmla="*/ 527396 h 1486485"/>
                  <a:gd name="connsiteX32" fmla="*/ 1367146 w 1444898"/>
                  <a:gd name="connsiteY32" fmla="*/ 559795 h 1486485"/>
                  <a:gd name="connsiteX33" fmla="*/ 1354187 w 1444898"/>
                  <a:gd name="connsiteY33" fmla="*/ 592194 h 1486485"/>
                  <a:gd name="connsiteX34" fmla="*/ 1347708 w 1444898"/>
                  <a:gd name="connsiteY34" fmla="*/ 618113 h 1486485"/>
                  <a:gd name="connsiteX35" fmla="*/ 1354187 w 1444898"/>
                  <a:gd name="connsiteY35" fmla="*/ 955059 h 1486485"/>
                  <a:gd name="connsiteX36" fmla="*/ 1367146 w 1444898"/>
                  <a:gd name="connsiteY36" fmla="*/ 1026337 h 1486485"/>
                  <a:gd name="connsiteX37" fmla="*/ 1386584 w 1444898"/>
                  <a:gd name="connsiteY37" fmla="*/ 1045776 h 1486485"/>
                  <a:gd name="connsiteX38" fmla="*/ 1418981 w 1444898"/>
                  <a:gd name="connsiteY38" fmla="*/ 1084654 h 1486485"/>
                  <a:gd name="connsiteX39" fmla="*/ 1431939 w 1444898"/>
                  <a:gd name="connsiteY39" fmla="*/ 1123533 h 1486485"/>
                  <a:gd name="connsiteX40" fmla="*/ 1438419 w 1444898"/>
                  <a:gd name="connsiteY40" fmla="*/ 1142972 h 1486485"/>
                  <a:gd name="connsiteX41" fmla="*/ 1444898 w 1444898"/>
                  <a:gd name="connsiteY41" fmla="*/ 1168891 h 1486485"/>
                  <a:gd name="connsiteX42" fmla="*/ 1438419 w 1444898"/>
                  <a:gd name="connsiteY42" fmla="*/ 1259607 h 1486485"/>
                  <a:gd name="connsiteX43" fmla="*/ 1425460 w 1444898"/>
                  <a:gd name="connsiteY43" fmla="*/ 1240168 h 1486485"/>
                  <a:gd name="connsiteX44" fmla="*/ 1406022 w 1444898"/>
                  <a:gd name="connsiteY44" fmla="*/ 1246648 h 1486485"/>
                  <a:gd name="connsiteX45" fmla="*/ 1386584 w 1444898"/>
                  <a:gd name="connsiteY45" fmla="*/ 1279047 h 1486485"/>
                  <a:gd name="connsiteX46" fmla="*/ 1380105 w 1444898"/>
                  <a:gd name="connsiteY46" fmla="*/ 1298486 h 1486485"/>
                  <a:gd name="connsiteX47" fmla="*/ 1386584 w 1444898"/>
                  <a:gd name="connsiteY47" fmla="*/ 1376243 h 1486485"/>
                  <a:gd name="connsiteX48" fmla="*/ 1399543 w 1444898"/>
                  <a:gd name="connsiteY48" fmla="*/ 1402162 h 1486485"/>
                  <a:gd name="connsiteX49" fmla="*/ 1406022 w 1444898"/>
                  <a:gd name="connsiteY49" fmla="*/ 1428081 h 1486485"/>
                  <a:gd name="connsiteX50" fmla="*/ 1418981 w 1444898"/>
                  <a:gd name="connsiteY50" fmla="*/ 1466959 h 1486485"/>
                  <a:gd name="connsiteX51" fmla="*/ 1425460 w 1444898"/>
                  <a:gd name="connsiteY51" fmla="*/ 1486398 h 1486485"/>
                  <a:gd name="connsiteX52" fmla="*/ 1393063 w 1444898"/>
                  <a:gd name="connsiteY52" fmla="*/ 1479919 h 1486485"/>
                  <a:gd name="connsiteX53" fmla="*/ 1386584 w 1444898"/>
                  <a:gd name="connsiteY53" fmla="*/ 1454000 h 1486485"/>
                  <a:gd name="connsiteX54" fmla="*/ 1373625 w 1444898"/>
                  <a:gd name="connsiteY54" fmla="*/ 1441040 h 1486485"/>
                  <a:gd name="connsiteX55" fmla="*/ 1347708 w 1444898"/>
                  <a:gd name="connsiteY55" fmla="*/ 1402162 h 1486485"/>
                  <a:gd name="connsiteX56" fmla="*/ 1321790 w 1444898"/>
                  <a:gd name="connsiteY56" fmla="*/ 1363283 h 1486485"/>
                  <a:gd name="connsiteX57" fmla="*/ 1315311 w 1444898"/>
                  <a:gd name="connsiteY57" fmla="*/ 1078174 h 1486485"/>
                  <a:gd name="connsiteX58" fmla="*/ 1302352 w 1444898"/>
                  <a:gd name="connsiteY58" fmla="*/ 1039296 h 1486485"/>
                  <a:gd name="connsiteX59" fmla="*/ 1295873 w 1444898"/>
                  <a:gd name="connsiteY59" fmla="*/ 1019857 h 1486485"/>
                  <a:gd name="connsiteX60" fmla="*/ 1289393 w 1444898"/>
                  <a:gd name="connsiteY60" fmla="*/ 987458 h 1486485"/>
                  <a:gd name="connsiteX61" fmla="*/ 1276435 w 1444898"/>
                  <a:gd name="connsiteY61" fmla="*/ 968019 h 1486485"/>
                  <a:gd name="connsiteX62" fmla="*/ 1250517 w 1444898"/>
                  <a:gd name="connsiteY62" fmla="*/ 916181 h 1486485"/>
                  <a:gd name="connsiteX63" fmla="*/ 1231079 w 1444898"/>
                  <a:gd name="connsiteY63" fmla="*/ 870823 h 1486485"/>
                  <a:gd name="connsiteX64" fmla="*/ 1218121 w 1444898"/>
                  <a:gd name="connsiteY64" fmla="*/ 851383 h 1486485"/>
                  <a:gd name="connsiteX65" fmla="*/ 1205162 w 1444898"/>
                  <a:gd name="connsiteY65" fmla="*/ 812505 h 1486485"/>
                  <a:gd name="connsiteX66" fmla="*/ 1231079 w 1444898"/>
                  <a:gd name="connsiteY66" fmla="*/ 702349 h 1486485"/>
                  <a:gd name="connsiteX67" fmla="*/ 1237559 w 1444898"/>
                  <a:gd name="connsiteY67" fmla="*/ 682910 h 1486485"/>
                  <a:gd name="connsiteX68" fmla="*/ 1256997 w 1444898"/>
                  <a:gd name="connsiteY68" fmla="*/ 592194 h 1486485"/>
                  <a:gd name="connsiteX69" fmla="*/ 1269955 w 1444898"/>
                  <a:gd name="connsiteY69" fmla="*/ 540356 h 1486485"/>
                  <a:gd name="connsiteX70" fmla="*/ 1282914 w 1444898"/>
                  <a:gd name="connsiteY70" fmla="*/ 371882 h 1486485"/>
                  <a:gd name="connsiteX71" fmla="*/ 1289393 w 1444898"/>
                  <a:gd name="connsiteY71" fmla="*/ 352443 h 1486485"/>
                  <a:gd name="connsiteX72" fmla="*/ 1282914 w 1444898"/>
                  <a:gd name="connsiteY72" fmla="*/ 274686 h 1486485"/>
                  <a:gd name="connsiteX73" fmla="*/ 1237559 w 1444898"/>
                  <a:gd name="connsiteY73" fmla="*/ 281166 h 1486485"/>
                  <a:gd name="connsiteX74" fmla="*/ 1218121 w 1444898"/>
                  <a:gd name="connsiteY74" fmla="*/ 287646 h 1486485"/>
                  <a:gd name="connsiteX75" fmla="*/ 1172765 w 1444898"/>
                  <a:gd name="connsiteY75" fmla="*/ 313565 h 1486485"/>
                  <a:gd name="connsiteX76" fmla="*/ 1127409 w 1444898"/>
                  <a:gd name="connsiteY76" fmla="*/ 320044 h 1486485"/>
                  <a:gd name="connsiteX77" fmla="*/ 1043178 w 1444898"/>
                  <a:gd name="connsiteY77" fmla="*/ 313565 h 1486485"/>
                  <a:gd name="connsiteX78" fmla="*/ 1017260 w 1444898"/>
                  <a:gd name="connsiteY78" fmla="*/ 300605 h 1486485"/>
                  <a:gd name="connsiteX79" fmla="*/ 997822 w 1444898"/>
                  <a:gd name="connsiteY79" fmla="*/ 294125 h 1486485"/>
                  <a:gd name="connsiteX80" fmla="*/ 958946 w 1444898"/>
                  <a:gd name="connsiteY80" fmla="*/ 261727 h 1486485"/>
                  <a:gd name="connsiteX81" fmla="*/ 939508 w 1444898"/>
                  <a:gd name="connsiteY81" fmla="*/ 242287 h 1486485"/>
                  <a:gd name="connsiteX82" fmla="*/ 887673 w 1444898"/>
                  <a:gd name="connsiteY82" fmla="*/ 229328 h 1486485"/>
                  <a:gd name="connsiteX83" fmla="*/ 842317 w 1444898"/>
                  <a:gd name="connsiteY83" fmla="*/ 216368 h 1486485"/>
                  <a:gd name="connsiteX84" fmla="*/ 803441 w 1444898"/>
                  <a:gd name="connsiteY84" fmla="*/ 203409 h 1486485"/>
                  <a:gd name="connsiteX85" fmla="*/ 764565 w 1444898"/>
                  <a:gd name="connsiteY85" fmla="*/ 183970 h 1486485"/>
                  <a:gd name="connsiteX86" fmla="*/ 725689 w 1444898"/>
                  <a:gd name="connsiteY86" fmla="*/ 151571 h 1486485"/>
                  <a:gd name="connsiteX87" fmla="*/ 699772 w 1444898"/>
                  <a:gd name="connsiteY87" fmla="*/ 119172 h 1486485"/>
                  <a:gd name="connsiteX88" fmla="*/ 680333 w 1444898"/>
                  <a:gd name="connsiteY88" fmla="*/ 112692 h 1486485"/>
                  <a:gd name="connsiteX89" fmla="*/ 641457 w 1444898"/>
                  <a:gd name="connsiteY89" fmla="*/ 119172 h 1486485"/>
                  <a:gd name="connsiteX90" fmla="*/ 628499 w 1444898"/>
                  <a:gd name="connsiteY90" fmla="*/ 132132 h 1486485"/>
                  <a:gd name="connsiteX91" fmla="*/ 602581 w 1444898"/>
                  <a:gd name="connsiteY91" fmla="*/ 145091 h 1486485"/>
                  <a:gd name="connsiteX92" fmla="*/ 544267 w 1444898"/>
                  <a:gd name="connsiteY92" fmla="*/ 158051 h 1486485"/>
                  <a:gd name="connsiteX93" fmla="*/ 388762 w 1444898"/>
                  <a:gd name="connsiteY93" fmla="*/ 151571 h 1486485"/>
                  <a:gd name="connsiteX94" fmla="*/ 349886 w 1444898"/>
                  <a:gd name="connsiteY94" fmla="*/ 132132 h 1486485"/>
                  <a:gd name="connsiteX95" fmla="*/ 278613 w 1444898"/>
                  <a:gd name="connsiteY95" fmla="*/ 112692 h 1486485"/>
                  <a:gd name="connsiteX96" fmla="*/ 259175 w 1444898"/>
                  <a:gd name="connsiteY96" fmla="*/ 99733 h 1486485"/>
                  <a:gd name="connsiteX97" fmla="*/ 168464 w 1444898"/>
                  <a:gd name="connsiteY97" fmla="*/ 73814 h 1486485"/>
                  <a:gd name="connsiteX98" fmla="*/ 129588 w 1444898"/>
                  <a:gd name="connsiteY98" fmla="*/ 60855 h 1486485"/>
                  <a:gd name="connsiteX99" fmla="*/ 77753 w 1444898"/>
                  <a:gd name="connsiteY99" fmla="*/ 54375 h 1486485"/>
                  <a:gd name="connsiteX100" fmla="*/ 19438 w 1444898"/>
                  <a:gd name="connsiteY100" fmla="*/ 41415 h 1486485"/>
                  <a:gd name="connsiteX101" fmla="*/ 0 w 1444898"/>
                  <a:gd name="connsiteY101" fmla="*/ 28456 h 1486485"/>
                  <a:gd name="connsiteX102" fmla="*/ 6480 w 1444898"/>
                  <a:gd name="connsiteY102" fmla="*/ 9017 h 1486485"/>
                  <a:gd name="connsiteX103" fmla="*/ 58315 w 1444898"/>
                  <a:gd name="connsiteY103" fmla="*/ 2537 h 1486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1444898" h="1486485">
                    <a:moveTo>
                      <a:pt x="58315" y="2537"/>
                    </a:moveTo>
                    <a:cubicBezTo>
                      <a:pt x="113389" y="3617"/>
                      <a:pt x="255177" y="-855"/>
                      <a:pt x="336927" y="15496"/>
                    </a:cubicBezTo>
                    <a:cubicBezTo>
                      <a:pt x="343624" y="16835"/>
                      <a:pt x="349886" y="19816"/>
                      <a:pt x="356365" y="21976"/>
                    </a:cubicBezTo>
                    <a:cubicBezTo>
                      <a:pt x="360685" y="26296"/>
                      <a:pt x="366181" y="29697"/>
                      <a:pt x="369324" y="34936"/>
                    </a:cubicBezTo>
                    <a:cubicBezTo>
                      <a:pt x="372838" y="40793"/>
                      <a:pt x="370245" y="50405"/>
                      <a:pt x="375803" y="54375"/>
                    </a:cubicBezTo>
                    <a:cubicBezTo>
                      <a:pt x="393590" y="67080"/>
                      <a:pt x="440934" y="71085"/>
                      <a:pt x="460035" y="73814"/>
                    </a:cubicBezTo>
                    <a:cubicBezTo>
                      <a:pt x="532366" y="70800"/>
                      <a:pt x="584659" y="76675"/>
                      <a:pt x="647937" y="60855"/>
                    </a:cubicBezTo>
                    <a:cubicBezTo>
                      <a:pt x="654563" y="59198"/>
                      <a:pt x="661266" y="57430"/>
                      <a:pt x="667375" y="54375"/>
                    </a:cubicBezTo>
                    <a:cubicBezTo>
                      <a:pt x="674340" y="50892"/>
                      <a:pt x="680334" y="45735"/>
                      <a:pt x="686813" y="41415"/>
                    </a:cubicBezTo>
                    <a:cubicBezTo>
                      <a:pt x="697612" y="45735"/>
                      <a:pt x="709746" y="47614"/>
                      <a:pt x="719210" y="54375"/>
                    </a:cubicBezTo>
                    <a:cubicBezTo>
                      <a:pt x="725547" y="58902"/>
                      <a:pt x="726662" y="68307"/>
                      <a:pt x="732168" y="73814"/>
                    </a:cubicBezTo>
                    <a:cubicBezTo>
                      <a:pt x="744730" y="86377"/>
                      <a:pt x="755233" y="87983"/>
                      <a:pt x="771045" y="93253"/>
                    </a:cubicBezTo>
                    <a:cubicBezTo>
                      <a:pt x="777524" y="99733"/>
                      <a:pt x="783250" y="107066"/>
                      <a:pt x="790483" y="112692"/>
                    </a:cubicBezTo>
                    <a:cubicBezTo>
                      <a:pt x="802777" y="122254"/>
                      <a:pt x="818347" y="127597"/>
                      <a:pt x="829359" y="138611"/>
                    </a:cubicBezTo>
                    <a:cubicBezTo>
                      <a:pt x="833678" y="142931"/>
                      <a:pt x="837079" y="148428"/>
                      <a:pt x="842317" y="151571"/>
                    </a:cubicBezTo>
                    <a:cubicBezTo>
                      <a:pt x="848174" y="155085"/>
                      <a:pt x="855785" y="154734"/>
                      <a:pt x="861756" y="158051"/>
                    </a:cubicBezTo>
                    <a:cubicBezTo>
                      <a:pt x="893058" y="175442"/>
                      <a:pt x="896383" y="185616"/>
                      <a:pt x="926549" y="196929"/>
                    </a:cubicBezTo>
                    <a:cubicBezTo>
                      <a:pt x="960690" y="209732"/>
                      <a:pt x="1028446" y="208475"/>
                      <a:pt x="1049657" y="209889"/>
                    </a:cubicBezTo>
                    <a:cubicBezTo>
                      <a:pt x="1086373" y="207729"/>
                      <a:pt x="1123209" y="207069"/>
                      <a:pt x="1159806" y="203409"/>
                    </a:cubicBezTo>
                    <a:cubicBezTo>
                      <a:pt x="1166602" y="202729"/>
                      <a:pt x="1172618" y="198586"/>
                      <a:pt x="1179244" y="196929"/>
                    </a:cubicBezTo>
                    <a:lnTo>
                      <a:pt x="1231079" y="183970"/>
                    </a:lnTo>
                    <a:cubicBezTo>
                      <a:pt x="1256390" y="158657"/>
                      <a:pt x="1229832" y="181353"/>
                      <a:pt x="1263476" y="164530"/>
                    </a:cubicBezTo>
                    <a:cubicBezTo>
                      <a:pt x="1313718" y="139408"/>
                      <a:pt x="1253494" y="161379"/>
                      <a:pt x="1302352" y="145091"/>
                    </a:cubicBezTo>
                    <a:cubicBezTo>
                      <a:pt x="1321790" y="147251"/>
                      <a:pt x="1341375" y="148355"/>
                      <a:pt x="1360666" y="151571"/>
                    </a:cubicBezTo>
                    <a:cubicBezTo>
                      <a:pt x="1367403" y="152694"/>
                      <a:pt x="1375275" y="153221"/>
                      <a:pt x="1380105" y="158051"/>
                    </a:cubicBezTo>
                    <a:cubicBezTo>
                      <a:pt x="1391118" y="169064"/>
                      <a:pt x="1395009" y="185915"/>
                      <a:pt x="1406022" y="196929"/>
                    </a:cubicBezTo>
                    <a:lnTo>
                      <a:pt x="1418981" y="209889"/>
                    </a:lnTo>
                    <a:cubicBezTo>
                      <a:pt x="1432544" y="264148"/>
                      <a:pt x="1428934" y="238449"/>
                      <a:pt x="1418981" y="333004"/>
                    </a:cubicBezTo>
                    <a:cubicBezTo>
                      <a:pt x="1418049" y="341861"/>
                      <a:pt x="1415060" y="350393"/>
                      <a:pt x="1412501" y="358923"/>
                    </a:cubicBezTo>
                    <a:cubicBezTo>
                      <a:pt x="1408576" y="372007"/>
                      <a:pt x="1399543" y="397801"/>
                      <a:pt x="1399543" y="397801"/>
                    </a:cubicBezTo>
                    <a:cubicBezTo>
                      <a:pt x="1395223" y="428040"/>
                      <a:pt x="1396243" y="459539"/>
                      <a:pt x="1386584" y="488518"/>
                    </a:cubicBezTo>
                    <a:cubicBezTo>
                      <a:pt x="1382264" y="501477"/>
                      <a:pt x="1376304" y="514001"/>
                      <a:pt x="1373625" y="527396"/>
                    </a:cubicBezTo>
                    <a:cubicBezTo>
                      <a:pt x="1371465" y="538196"/>
                      <a:pt x="1370310" y="549246"/>
                      <a:pt x="1367146" y="559795"/>
                    </a:cubicBezTo>
                    <a:cubicBezTo>
                      <a:pt x="1363804" y="570936"/>
                      <a:pt x="1357865" y="581159"/>
                      <a:pt x="1354187" y="592194"/>
                    </a:cubicBezTo>
                    <a:cubicBezTo>
                      <a:pt x="1351371" y="600643"/>
                      <a:pt x="1349868" y="609473"/>
                      <a:pt x="1347708" y="618113"/>
                    </a:cubicBezTo>
                    <a:cubicBezTo>
                      <a:pt x="1349868" y="730428"/>
                      <a:pt x="1350445" y="842785"/>
                      <a:pt x="1354187" y="955059"/>
                    </a:cubicBezTo>
                    <a:cubicBezTo>
                      <a:pt x="1354250" y="956943"/>
                      <a:pt x="1358008" y="1012630"/>
                      <a:pt x="1367146" y="1026337"/>
                    </a:cubicBezTo>
                    <a:cubicBezTo>
                      <a:pt x="1372229" y="1033962"/>
                      <a:pt x="1380718" y="1038736"/>
                      <a:pt x="1386584" y="1045776"/>
                    </a:cubicBezTo>
                    <a:cubicBezTo>
                      <a:pt x="1431688" y="1099903"/>
                      <a:pt x="1362193" y="1027863"/>
                      <a:pt x="1418981" y="1084654"/>
                    </a:cubicBezTo>
                    <a:lnTo>
                      <a:pt x="1431939" y="1123533"/>
                    </a:lnTo>
                    <a:cubicBezTo>
                      <a:pt x="1434099" y="1130013"/>
                      <a:pt x="1436763" y="1136346"/>
                      <a:pt x="1438419" y="1142972"/>
                    </a:cubicBezTo>
                    <a:lnTo>
                      <a:pt x="1444898" y="1168891"/>
                    </a:lnTo>
                    <a:cubicBezTo>
                      <a:pt x="1442738" y="1199130"/>
                      <a:pt x="1446395" y="1230359"/>
                      <a:pt x="1438419" y="1259607"/>
                    </a:cubicBezTo>
                    <a:cubicBezTo>
                      <a:pt x="1436370" y="1267120"/>
                      <a:pt x="1432691" y="1243060"/>
                      <a:pt x="1425460" y="1240168"/>
                    </a:cubicBezTo>
                    <a:cubicBezTo>
                      <a:pt x="1419119" y="1237631"/>
                      <a:pt x="1412501" y="1244488"/>
                      <a:pt x="1406022" y="1246648"/>
                    </a:cubicBezTo>
                    <a:cubicBezTo>
                      <a:pt x="1387668" y="1301715"/>
                      <a:pt x="1413266" y="1234574"/>
                      <a:pt x="1386584" y="1279047"/>
                    </a:cubicBezTo>
                    <a:cubicBezTo>
                      <a:pt x="1383070" y="1284904"/>
                      <a:pt x="1382265" y="1292006"/>
                      <a:pt x="1380105" y="1298486"/>
                    </a:cubicBezTo>
                    <a:cubicBezTo>
                      <a:pt x="1382265" y="1324405"/>
                      <a:pt x="1381791" y="1350680"/>
                      <a:pt x="1386584" y="1376243"/>
                    </a:cubicBezTo>
                    <a:cubicBezTo>
                      <a:pt x="1388364" y="1385737"/>
                      <a:pt x="1396152" y="1393118"/>
                      <a:pt x="1399543" y="1402162"/>
                    </a:cubicBezTo>
                    <a:cubicBezTo>
                      <a:pt x="1402670" y="1410501"/>
                      <a:pt x="1403463" y="1419551"/>
                      <a:pt x="1406022" y="1428081"/>
                    </a:cubicBezTo>
                    <a:cubicBezTo>
                      <a:pt x="1409947" y="1441165"/>
                      <a:pt x="1414661" y="1454000"/>
                      <a:pt x="1418981" y="1466959"/>
                    </a:cubicBezTo>
                    <a:cubicBezTo>
                      <a:pt x="1421141" y="1473439"/>
                      <a:pt x="1432157" y="1487737"/>
                      <a:pt x="1425460" y="1486398"/>
                    </a:cubicBezTo>
                    <a:lnTo>
                      <a:pt x="1393063" y="1479919"/>
                    </a:lnTo>
                    <a:cubicBezTo>
                      <a:pt x="1390903" y="1471279"/>
                      <a:pt x="1390566" y="1461965"/>
                      <a:pt x="1386584" y="1454000"/>
                    </a:cubicBezTo>
                    <a:cubicBezTo>
                      <a:pt x="1383852" y="1448536"/>
                      <a:pt x="1377290" y="1445927"/>
                      <a:pt x="1373625" y="1441040"/>
                    </a:cubicBezTo>
                    <a:cubicBezTo>
                      <a:pt x="1364280" y="1428580"/>
                      <a:pt x="1352633" y="1416938"/>
                      <a:pt x="1347708" y="1402162"/>
                    </a:cubicBezTo>
                    <a:cubicBezTo>
                      <a:pt x="1338330" y="1374029"/>
                      <a:pt x="1346058" y="1387552"/>
                      <a:pt x="1321790" y="1363283"/>
                    </a:cubicBezTo>
                    <a:cubicBezTo>
                      <a:pt x="1319630" y="1268247"/>
                      <a:pt x="1321004" y="1173064"/>
                      <a:pt x="1315311" y="1078174"/>
                    </a:cubicBezTo>
                    <a:cubicBezTo>
                      <a:pt x="1314493" y="1064538"/>
                      <a:pt x="1306672" y="1052255"/>
                      <a:pt x="1302352" y="1039296"/>
                    </a:cubicBezTo>
                    <a:cubicBezTo>
                      <a:pt x="1300192" y="1032816"/>
                      <a:pt x="1297213" y="1026554"/>
                      <a:pt x="1295873" y="1019857"/>
                    </a:cubicBezTo>
                    <a:cubicBezTo>
                      <a:pt x="1293713" y="1009057"/>
                      <a:pt x="1293260" y="997770"/>
                      <a:pt x="1289393" y="987458"/>
                    </a:cubicBezTo>
                    <a:cubicBezTo>
                      <a:pt x="1286659" y="980166"/>
                      <a:pt x="1279917" y="974984"/>
                      <a:pt x="1276435" y="968019"/>
                    </a:cubicBezTo>
                    <a:cubicBezTo>
                      <a:pt x="1244738" y="904619"/>
                      <a:pt x="1280537" y="961213"/>
                      <a:pt x="1250517" y="916181"/>
                    </a:cubicBezTo>
                    <a:cubicBezTo>
                      <a:pt x="1243247" y="894370"/>
                      <a:pt x="1243891" y="893246"/>
                      <a:pt x="1231079" y="870823"/>
                    </a:cubicBezTo>
                    <a:cubicBezTo>
                      <a:pt x="1227216" y="864061"/>
                      <a:pt x="1221284" y="858500"/>
                      <a:pt x="1218121" y="851383"/>
                    </a:cubicBezTo>
                    <a:cubicBezTo>
                      <a:pt x="1212573" y="838900"/>
                      <a:pt x="1209482" y="825464"/>
                      <a:pt x="1205162" y="812505"/>
                    </a:cubicBezTo>
                    <a:cubicBezTo>
                      <a:pt x="1208722" y="796486"/>
                      <a:pt x="1225155" y="720122"/>
                      <a:pt x="1231079" y="702349"/>
                    </a:cubicBezTo>
                    <a:lnTo>
                      <a:pt x="1237559" y="682910"/>
                    </a:lnTo>
                    <a:cubicBezTo>
                      <a:pt x="1251619" y="570420"/>
                      <a:pt x="1233914" y="684538"/>
                      <a:pt x="1256997" y="592194"/>
                    </a:cubicBezTo>
                    <a:lnTo>
                      <a:pt x="1269955" y="540356"/>
                    </a:lnTo>
                    <a:cubicBezTo>
                      <a:pt x="1273227" y="471647"/>
                      <a:pt x="1268436" y="429802"/>
                      <a:pt x="1282914" y="371882"/>
                    </a:cubicBezTo>
                    <a:cubicBezTo>
                      <a:pt x="1284570" y="365256"/>
                      <a:pt x="1287233" y="358923"/>
                      <a:pt x="1289393" y="352443"/>
                    </a:cubicBezTo>
                    <a:cubicBezTo>
                      <a:pt x="1287233" y="326524"/>
                      <a:pt x="1298211" y="295721"/>
                      <a:pt x="1282914" y="274686"/>
                    </a:cubicBezTo>
                    <a:cubicBezTo>
                      <a:pt x="1273932" y="262335"/>
                      <a:pt x="1252534" y="278171"/>
                      <a:pt x="1237559" y="281166"/>
                    </a:cubicBezTo>
                    <a:cubicBezTo>
                      <a:pt x="1230862" y="282506"/>
                      <a:pt x="1224230" y="284592"/>
                      <a:pt x="1218121" y="287646"/>
                    </a:cubicBezTo>
                    <a:cubicBezTo>
                      <a:pt x="1197017" y="298198"/>
                      <a:pt x="1197745" y="306752"/>
                      <a:pt x="1172765" y="313565"/>
                    </a:cubicBezTo>
                    <a:cubicBezTo>
                      <a:pt x="1158031" y="317584"/>
                      <a:pt x="1142528" y="317884"/>
                      <a:pt x="1127409" y="320044"/>
                    </a:cubicBezTo>
                    <a:cubicBezTo>
                      <a:pt x="1099332" y="317884"/>
                      <a:pt x="1070909" y="318459"/>
                      <a:pt x="1043178" y="313565"/>
                    </a:cubicBezTo>
                    <a:cubicBezTo>
                      <a:pt x="1033666" y="311886"/>
                      <a:pt x="1026138" y="304410"/>
                      <a:pt x="1017260" y="300605"/>
                    </a:cubicBezTo>
                    <a:cubicBezTo>
                      <a:pt x="1010982" y="297914"/>
                      <a:pt x="1004301" y="296285"/>
                      <a:pt x="997822" y="294125"/>
                    </a:cubicBezTo>
                    <a:cubicBezTo>
                      <a:pt x="941023" y="237323"/>
                      <a:pt x="1013079" y="306841"/>
                      <a:pt x="958946" y="261727"/>
                    </a:cubicBezTo>
                    <a:cubicBezTo>
                      <a:pt x="951907" y="255860"/>
                      <a:pt x="947850" y="246079"/>
                      <a:pt x="939508" y="242287"/>
                    </a:cubicBezTo>
                    <a:cubicBezTo>
                      <a:pt x="923294" y="234917"/>
                      <a:pt x="904569" y="234961"/>
                      <a:pt x="887673" y="229328"/>
                    </a:cubicBezTo>
                    <a:cubicBezTo>
                      <a:pt x="822377" y="207561"/>
                      <a:pt x="923638" y="240765"/>
                      <a:pt x="842317" y="216368"/>
                    </a:cubicBezTo>
                    <a:cubicBezTo>
                      <a:pt x="829233" y="212443"/>
                      <a:pt x="814806" y="210987"/>
                      <a:pt x="803441" y="203409"/>
                    </a:cubicBezTo>
                    <a:cubicBezTo>
                      <a:pt x="778320" y="186660"/>
                      <a:pt x="791391" y="192911"/>
                      <a:pt x="764565" y="183970"/>
                    </a:cubicBezTo>
                    <a:cubicBezTo>
                      <a:pt x="740946" y="148538"/>
                      <a:pt x="765148" y="177879"/>
                      <a:pt x="725689" y="151571"/>
                    </a:cubicBezTo>
                    <a:cubicBezTo>
                      <a:pt x="686056" y="125147"/>
                      <a:pt x="743101" y="153837"/>
                      <a:pt x="699772" y="119172"/>
                    </a:cubicBezTo>
                    <a:cubicBezTo>
                      <a:pt x="694439" y="114905"/>
                      <a:pt x="686813" y="114852"/>
                      <a:pt x="680333" y="112692"/>
                    </a:cubicBezTo>
                    <a:cubicBezTo>
                      <a:pt x="667374" y="114852"/>
                      <a:pt x="653758" y="114559"/>
                      <a:pt x="641457" y="119172"/>
                    </a:cubicBezTo>
                    <a:cubicBezTo>
                      <a:pt x="635737" y="121317"/>
                      <a:pt x="633582" y="128743"/>
                      <a:pt x="628499" y="132132"/>
                    </a:cubicBezTo>
                    <a:cubicBezTo>
                      <a:pt x="620462" y="137490"/>
                      <a:pt x="611625" y="141699"/>
                      <a:pt x="602581" y="145091"/>
                    </a:cubicBezTo>
                    <a:cubicBezTo>
                      <a:pt x="592121" y="149014"/>
                      <a:pt x="553067" y="156291"/>
                      <a:pt x="544267" y="158051"/>
                    </a:cubicBezTo>
                    <a:cubicBezTo>
                      <a:pt x="492432" y="155891"/>
                      <a:pt x="440500" y="155404"/>
                      <a:pt x="388762" y="151571"/>
                    </a:cubicBezTo>
                    <a:cubicBezTo>
                      <a:pt x="363696" y="149714"/>
                      <a:pt x="373001" y="140801"/>
                      <a:pt x="349886" y="132132"/>
                    </a:cubicBezTo>
                    <a:cubicBezTo>
                      <a:pt x="322065" y="121698"/>
                      <a:pt x="305648" y="130716"/>
                      <a:pt x="278613" y="112692"/>
                    </a:cubicBezTo>
                    <a:cubicBezTo>
                      <a:pt x="272134" y="108372"/>
                      <a:pt x="266291" y="102896"/>
                      <a:pt x="259175" y="99733"/>
                    </a:cubicBezTo>
                    <a:cubicBezTo>
                      <a:pt x="221744" y="83097"/>
                      <a:pt x="209637" y="87539"/>
                      <a:pt x="168464" y="73814"/>
                    </a:cubicBezTo>
                    <a:cubicBezTo>
                      <a:pt x="155505" y="69494"/>
                      <a:pt x="143142" y="62549"/>
                      <a:pt x="129588" y="60855"/>
                    </a:cubicBezTo>
                    <a:lnTo>
                      <a:pt x="77753" y="54375"/>
                    </a:lnTo>
                    <a:cubicBezTo>
                      <a:pt x="63816" y="52384"/>
                      <a:pt x="34872" y="49132"/>
                      <a:pt x="19438" y="41415"/>
                    </a:cubicBezTo>
                    <a:cubicBezTo>
                      <a:pt x="12473" y="37932"/>
                      <a:pt x="6479" y="32776"/>
                      <a:pt x="0" y="28456"/>
                    </a:cubicBezTo>
                    <a:cubicBezTo>
                      <a:pt x="2160" y="21976"/>
                      <a:pt x="922" y="12987"/>
                      <a:pt x="6480" y="9017"/>
                    </a:cubicBezTo>
                    <a:cubicBezTo>
                      <a:pt x="26535" y="-5309"/>
                      <a:pt x="3241" y="1457"/>
                      <a:pt x="58315" y="2537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7" name="Freeform 196"/>
              <p:cNvSpPr/>
              <p:nvPr/>
            </p:nvSpPr>
            <p:spPr>
              <a:xfrm>
                <a:off x="7359120" y="3459865"/>
                <a:ext cx="843753" cy="240069"/>
              </a:xfrm>
              <a:custGeom>
                <a:avLst/>
                <a:gdLst>
                  <a:gd name="connsiteX0" fmla="*/ 79188 w 843753"/>
                  <a:gd name="connsiteY0" fmla="*/ 6799 h 240069"/>
                  <a:gd name="connsiteX1" fmla="*/ 267089 w 843753"/>
                  <a:gd name="connsiteY1" fmla="*/ 19758 h 240069"/>
                  <a:gd name="connsiteX2" fmla="*/ 312445 w 843753"/>
                  <a:gd name="connsiteY2" fmla="*/ 32717 h 240069"/>
                  <a:gd name="connsiteX3" fmla="*/ 364280 w 843753"/>
                  <a:gd name="connsiteY3" fmla="*/ 45677 h 240069"/>
                  <a:gd name="connsiteX4" fmla="*/ 409635 w 843753"/>
                  <a:gd name="connsiteY4" fmla="*/ 71596 h 240069"/>
                  <a:gd name="connsiteX5" fmla="*/ 435553 w 843753"/>
                  <a:gd name="connsiteY5" fmla="*/ 91035 h 240069"/>
                  <a:gd name="connsiteX6" fmla="*/ 467950 w 843753"/>
                  <a:gd name="connsiteY6" fmla="*/ 97515 h 240069"/>
                  <a:gd name="connsiteX7" fmla="*/ 500346 w 843753"/>
                  <a:gd name="connsiteY7" fmla="*/ 110474 h 240069"/>
                  <a:gd name="connsiteX8" fmla="*/ 519785 w 843753"/>
                  <a:gd name="connsiteY8" fmla="*/ 116954 h 240069"/>
                  <a:gd name="connsiteX9" fmla="*/ 552181 w 843753"/>
                  <a:gd name="connsiteY9" fmla="*/ 129914 h 240069"/>
                  <a:gd name="connsiteX10" fmla="*/ 701207 w 843753"/>
                  <a:gd name="connsiteY10" fmla="*/ 136393 h 240069"/>
                  <a:gd name="connsiteX11" fmla="*/ 830794 w 843753"/>
                  <a:gd name="connsiteY11" fmla="*/ 142873 h 240069"/>
                  <a:gd name="connsiteX12" fmla="*/ 843753 w 843753"/>
                  <a:gd name="connsiteY12" fmla="*/ 155833 h 240069"/>
                  <a:gd name="connsiteX13" fmla="*/ 791918 w 843753"/>
                  <a:gd name="connsiteY13" fmla="*/ 188231 h 240069"/>
                  <a:gd name="connsiteX14" fmla="*/ 772480 w 843753"/>
                  <a:gd name="connsiteY14" fmla="*/ 194711 h 240069"/>
                  <a:gd name="connsiteX15" fmla="*/ 753042 w 843753"/>
                  <a:gd name="connsiteY15" fmla="*/ 207671 h 240069"/>
                  <a:gd name="connsiteX16" fmla="*/ 701207 w 843753"/>
                  <a:gd name="connsiteY16" fmla="*/ 220630 h 240069"/>
                  <a:gd name="connsiteX17" fmla="*/ 655851 w 843753"/>
                  <a:gd name="connsiteY17" fmla="*/ 233590 h 240069"/>
                  <a:gd name="connsiteX18" fmla="*/ 616975 w 843753"/>
                  <a:gd name="connsiteY18" fmla="*/ 240069 h 240069"/>
                  <a:gd name="connsiteX19" fmla="*/ 493867 w 843753"/>
                  <a:gd name="connsiteY19" fmla="*/ 233590 h 240069"/>
                  <a:gd name="connsiteX20" fmla="*/ 474429 w 843753"/>
                  <a:gd name="connsiteY20" fmla="*/ 220630 h 240069"/>
                  <a:gd name="connsiteX21" fmla="*/ 454991 w 843753"/>
                  <a:gd name="connsiteY21" fmla="*/ 214150 h 240069"/>
                  <a:gd name="connsiteX22" fmla="*/ 422594 w 843753"/>
                  <a:gd name="connsiteY22" fmla="*/ 188231 h 240069"/>
                  <a:gd name="connsiteX23" fmla="*/ 403156 w 843753"/>
                  <a:gd name="connsiteY23" fmla="*/ 175272 h 240069"/>
                  <a:gd name="connsiteX24" fmla="*/ 390197 w 843753"/>
                  <a:gd name="connsiteY24" fmla="*/ 162312 h 240069"/>
                  <a:gd name="connsiteX25" fmla="*/ 351321 w 843753"/>
                  <a:gd name="connsiteY25" fmla="*/ 136393 h 240069"/>
                  <a:gd name="connsiteX26" fmla="*/ 331883 w 843753"/>
                  <a:gd name="connsiteY26" fmla="*/ 123434 h 240069"/>
                  <a:gd name="connsiteX27" fmla="*/ 305966 w 843753"/>
                  <a:gd name="connsiteY27" fmla="*/ 116954 h 240069"/>
                  <a:gd name="connsiteX28" fmla="*/ 267089 w 843753"/>
                  <a:gd name="connsiteY28" fmla="*/ 103995 h 240069"/>
                  <a:gd name="connsiteX29" fmla="*/ 247651 w 843753"/>
                  <a:gd name="connsiteY29" fmla="*/ 97515 h 240069"/>
                  <a:gd name="connsiteX30" fmla="*/ 202296 w 843753"/>
                  <a:gd name="connsiteY30" fmla="*/ 84555 h 240069"/>
                  <a:gd name="connsiteX31" fmla="*/ 143982 w 843753"/>
                  <a:gd name="connsiteY31" fmla="*/ 71596 h 240069"/>
                  <a:gd name="connsiteX32" fmla="*/ 118064 w 843753"/>
                  <a:gd name="connsiteY32" fmla="*/ 65116 h 240069"/>
                  <a:gd name="connsiteX33" fmla="*/ 46791 w 843753"/>
                  <a:gd name="connsiteY33" fmla="*/ 58636 h 240069"/>
                  <a:gd name="connsiteX34" fmla="*/ 20874 w 843753"/>
                  <a:gd name="connsiteY34" fmla="*/ 52157 h 240069"/>
                  <a:gd name="connsiteX35" fmla="*/ 1436 w 843753"/>
                  <a:gd name="connsiteY35" fmla="*/ 45677 h 240069"/>
                  <a:gd name="connsiteX36" fmla="*/ 7915 w 843753"/>
                  <a:gd name="connsiteY36" fmla="*/ 6799 h 240069"/>
                  <a:gd name="connsiteX37" fmla="*/ 27353 w 843753"/>
                  <a:gd name="connsiteY37" fmla="*/ 319 h 240069"/>
                  <a:gd name="connsiteX38" fmla="*/ 79188 w 843753"/>
                  <a:gd name="connsiteY38" fmla="*/ 6799 h 240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843753" h="240069">
                    <a:moveTo>
                      <a:pt x="79188" y="6799"/>
                    </a:moveTo>
                    <a:cubicBezTo>
                      <a:pt x="119144" y="10039"/>
                      <a:pt x="196393" y="476"/>
                      <a:pt x="267089" y="19758"/>
                    </a:cubicBezTo>
                    <a:cubicBezTo>
                      <a:pt x="282259" y="23895"/>
                      <a:pt x="297252" y="28665"/>
                      <a:pt x="312445" y="32717"/>
                    </a:cubicBezTo>
                    <a:cubicBezTo>
                      <a:pt x="329654" y="37306"/>
                      <a:pt x="364280" y="45677"/>
                      <a:pt x="364280" y="45677"/>
                    </a:cubicBezTo>
                    <a:cubicBezTo>
                      <a:pt x="458229" y="116143"/>
                      <a:pt x="340381" y="32020"/>
                      <a:pt x="409635" y="71596"/>
                    </a:cubicBezTo>
                    <a:cubicBezTo>
                      <a:pt x="419011" y="76954"/>
                      <a:pt x="425685" y="86649"/>
                      <a:pt x="435553" y="91035"/>
                    </a:cubicBezTo>
                    <a:cubicBezTo>
                      <a:pt x="445617" y="95508"/>
                      <a:pt x="457402" y="94350"/>
                      <a:pt x="467950" y="97515"/>
                    </a:cubicBezTo>
                    <a:cubicBezTo>
                      <a:pt x="479090" y="100857"/>
                      <a:pt x="489456" y="106390"/>
                      <a:pt x="500346" y="110474"/>
                    </a:cubicBezTo>
                    <a:cubicBezTo>
                      <a:pt x="506741" y="112872"/>
                      <a:pt x="513390" y="114556"/>
                      <a:pt x="519785" y="116954"/>
                    </a:cubicBezTo>
                    <a:cubicBezTo>
                      <a:pt x="530675" y="121038"/>
                      <a:pt x="540616" y="128675"/>
                      <a:pt x="552181" y="129914"/>
                    </a:cubicBezTo>
                    <a:cubicBezTo>
                      <a:pt x="601620" y="135211"/>
                      <a:pt x="651538" y="134083"/>
                      <a:pt x="701207" y="136393"/>
                    </a:cubicBezTo>
                    <a:lnTo>
                      <a:pt x="830794" y="142873"/>
                    </a:lnTo>
                    <a:cubicBezTo>
                      <a:pt x="835114" y="147193"/>
                      <a:pt x="843753" y="149724"/>
                      <a:pt x="843753" y="155833"/>
                    </a:cubicBezTo>
                    <a:cubicBezTo>
                      <a:pt x="843753" y="179792"/>
                      <a:pt x="802161" y="184816"/>
                      <a:pt x="791918" y="188231"/>
                    </a:cubicBezTo>
                    <a:cubicBezTo>
                      <a:pt x="785439" y="190391"/>
                      <a:pt x="778163" y="190922"/>
                      <a:pt x="772480" y="194711"/>
                    </a:cubicBezTo>
                    <a:cubicBezTo>
                      <a:pt x="766001" y="199031"/>
                      <a:pt x="760361" y="205010"/>
                      <a:pt x="753042" y="207671"/>
                    </a:cubicBezTo>
                    <a:cubicBezTo>
                      <a:pt x="736304" y="213758"/>
                      <a:pt x="718103" y="214997"/>
                      <a:pt x="701207" y="220630"/>
                    </a:cubicBezTo>
                    <a:cubicBezTo>
                      <a:pt x="682681" y="226806"/>
                      <a:pt x="676190" y="229522"/>
                      <a:pt x="655851" y="233590"/>
                    </a:cubicBezTo>
                    <a:cubicBezTo>
                      <a:pt x="642969" y="236166"/>
                      <a:pt x="629934" y="237909"/>
                      <a:pt x="616975" y="240069"/>
                    </a:cubicBezTo>
                    <a:cubicBezTo>
                      <a:pt x="575939" y="237909"/>
                      <a:pt x="534583" y="239142"/>
                      <a:pt x="493867" y="233590"/>
                    </a:cubicBezTo>
                    <a:cubicBezTo>
                      <a:pt x="486151" y="232538"/>
                      <a:pt x="481394" y="224113"/>
                      <a:pt x="474429" y="220630"/>
                    </a:cubicBezTo>
                    <a:cubicBezTo>
                      <a:pt x="468320" y="217575"/>
                      <a:pt x="461100" y="217205"/>
                      <a:pt x="454991" y="214150"/>
                    </a:cubicBezTo>
                    <a:cubicBezTo>
                      <a:pt x="428398" y="200853"/>
                      <a:pt x="442685" y="204304"/>
                      <a:pt x="422594" y="188231"/>
                    </a:cubicBezTo>
                    <a:cubicBezTo>
                      <a:pt x="416513" y="183366"/>
                      <a:pt x="409237" y="180137"/>
                      <a:pt x="403156" y="175272"/>
                    </a:cubicBezTo>
                    <a:cubicBezTo>
                      <a:pt x="398386" y="171456"/>
                      <a:pt x="395084" y="165978"/>
                      <a:pt x="390197" y="162312"/>
                    </a:cubicBezTo>
                    <a:cubicBezTo>
                      <a:pt x="377738" y="152967"/>
                      <a:pt x="364280" y="145033"/>
                      <a:pt x="351321" y="136393"/>
                    </a:cubicBezTo>
                    <a:cubicBezTo>
                      <a:pt x="344842" y="132073"/>
                      <a:pt x="339438" y="125323"/>
                      <a:pt x="331883" y="123434"/>
                    </a:cubicBezTo>
                    <a:cubicBezTo>
                      <a:pt x="323244" y="121274"/>
                      <a:pt x="314495" y="119513"/>
                      <a:pt x="305966" y="116954"/>
                    </a:cubicBezTo>
                    <a:cubicBezTo>
                      <a:pt x="292882" y="113029"/>
                      <a:pt x="280048" y="108315"/>
                      <a:pt x="267089" y="103995"/>
                    </a:cubicBezTo>
                    <a:cubicBezTo>
                      <a:pt x="260610" y="101835"/>
                      <a:pt x="254277" y="99172"/>
                      <a:pt x="247651" y="97515"/>
                    </a:cubicBezTo>
                    <a:cubicBezTo>
                      <a:pt x="166564" y="77241"/>
                      <a:pt x="267414" y="103160"/>
                      <a:pt x="202296" y="84555"/>
                    </a:cubicBezTo>
                    <a:cubicBezTo>
                      <a:pt x="174659" y="76659"/>
                      <a:pt x="174024" y="78273"/>
                      <a:pt x="143982" y="71596"/>
                    </a:cubicBezTo>
                    <a:cubicBezTo>
                      <a:pt x="135289" y="69664"/>
                      <a:pt x="126891" y="66293"/>
                      <a:pt x="118064" y="65116"/>
                    </a:cubicBezTo>
                    <a:cubicBezTo>
                      <a:pt x="94418" y="61963"/>
                      <a:pt x="70549" y="60796"/>
                      <a:pt x="46791" y="58636"/>
                    </a:cubicBezTo>
                    <a:cubicBezTo>
                      <a:pt x="38152" y="56476"/>
                      <a:pt x="29436" y="54603"/>
                      <a:pt x="20874" y="52157"/>
                    </a:cubicBezTo>
                    <a:cubicBezTo>
                      <a:pt x="14307" y="50281"/>
                      <a:pt x="3312" y="52244"/>
                      <a:pt x="1436" y="45677"/>
                    </a:cubicBezTo>
                    <a:cubicBezTo>
                      <a:pt x="-2173" y="33044"/>
                      <a:pt x="1397" y="18206"/>
                      <a:pt x="7915" y="6799"/>
                    </a:cubicBezTo>
                    <a:cubicBezTo>
                      <a:pt x="11303" y="869"/>
                      <a:pt x="20547" y="886"/>
                      <a:pt x="27353" y="319"/>
                    </a:cubicBezTo>
                    <a:cubicBezTo>
                      <a:pt x="46724" y="-1295"/>
                      <a:pt x="39232" y="3559"/>
                      <a:pt x="79188" y="6799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Freeform 197"/>
              <p:cNvSpPr/>
              <p:nvPr/>
            </p:nvSpPr>
            <p:spPr>
              <a:xfrm>
                <a:off x="8234756" y="3628381"/>
                <a:ext cx="523530" cy="525135"/>
              </a:xfrm>
              <a:custGeom>
                <a:avLst/>
                <a:gdLst>
                  <a:gd name="connsiteX0" fmla="*/ 26431 w 523530"/>
                  <a:gd name="connsiteY0" fmla="*/ 276 h 525135"/>
                  <a:gd name="connsiteX1" fmla="*/ 175456 w 523530"/>
                  <a:gd name="connsiteY1" fmla="*/ 6756 h 525135"/>
                  <a:gd name="connsiteX2" fmla="*/ 201374 w 523530"/>
                  <a:gd name="connsiteY2" fmla="*/ 19715 h 525135"/>
                  <a:gd name="connsiteX3" fmla="*/ 220812 w 523530"/>
                  <a:gd name="connsiteY3" fmla="*/ 26195 h 525135"/>
                  <a:gd name="connsiteX4" fmla="*/ 253209 w 523530"/>
                  <a:gd name="connsiteY4" fmla="*/ 58594 h 525135"/>
                  <a:gd name="connsiteX5" fmla="*/ 272647 w 523530"/>
                  <a:gd name="connsiteY5" fmla="*/ 84513 h 525135"/>
                  <a:gd name="connsiteX6" fmla="*/ 330961 w 523530"/>
                  <a:gd name="connsiteY6" fmla="*/ 116912 h 525135"/>
                  <a:gd name="connsiteX7" fmla="*/ 389275 w 523530"/>
                  <a:gd name="connsiteY7" fmla="*/ 149310 h 525135"/>
                  <a:gd name="connsiteX8" fmla="*/ 486466 w 523530"/>
                  <a:gd name="connsiteY8" fmla="*/ 142831 h 525135"/>
                  <a:gd name="connsiteX9" fmla="*/ 512383 w 523530"/>
                  <a:gd name="connsiteY9" fmla="*/ 149310 h 525135"/>
                  <a:gd name="connsiteX10" fmla="*/ 505904 w 523530"/>
                  <a:gd name="connsiteY10" fmla="*/ 252986 h 525135"/>
                  <a:gd name="connsiteX11" fmla="*/ 479986 w 523530"/>
                  <a:gd name="connsiteY11" fmla="*/ 505696 h 525135"/>
                  <a:gd name="connsiteX12" fmla="*/ 447589 w 523530"/>
                  <a:gd name="connsiteY12" fmla="*/ 525135 h 525135"/>
                  <a:gd name="connsiteX13" fmla="*/ 389275 w 523530"/>
                  <a:gd name="connsiteY13" fmla="*/ 512176 h 525135"/>
                  <a:gd name="connsiteX14" fmla="*/ 356878 w 523530"/>
                  <a:gd name="connsiteY14" fmla="*/ 492737 h 525135"/>
                  <a:gd name="connsiteX15" fmla="*/ 343920 w 523530"/>
                  <a:gd name="connsiteY15" fmla="*/ 479777 h 525135"/>
                  <a:gd name="connsiteX16" fmla="*/ 343920 w 523530"/>
                  <a:gd name="connsiteY16" fmla="*/ 402020 h 525135"/>
                  <a:gd name="connsiteX17" fmla="*/ 376316 w 523530"/>
                  <a:gd name="connsiteY17" fmla="*/ 324263 h 525135"/>
                  <a:gd name="connsiteX18" fmla="*/ 382796 w 523530"/>
                  <a:gd name="connsiteY18" fmla="*/ 298344 h 525135"/>
                  <a:gd name="connsiteX19" fmla="*/ 376316 w 523530"/>
                  <a:gd name="connsiteY19" fmla="*/ 246506 h 525135"/>
                  <a:gd name="connsiteX20" fmla="*/ 356878 w 523530"/>
                  <a:gd name="connsiteY20" fmla="*/ 233547 h 525135"/>
                  <a:gd name="connsiteX21" fmla="*/ 318002 w 523530"/>
                  <a:gd name="connsiteY21" fmla="*/ 220587 h 525135"/>
                  <a:gd name="connsiteX22" fmla="*/ 272647 w 523530"/>
                  <a:gd name="connsiteY22" fmla="*/ 201148 h 525135"/>
                  <a:gd name="connsiteX23" fmla="*/ 253209 w 523530"/>
                  <a:gd name="connsiteY23" fmla="*/ 188189 h 525135"/>
                  <a:gd name="connsiteX24" fmla="*/ 233770 w 523530"/>
                  <a:gd name="connsiteY24" fmla="*/ 181709 h 525135"/>
                  <a:gd name="connsiteX25" fmla="*/ 207853 w 523530"/>
                  <a:gd name="connsiteY25" fmla="*/ 129871 h 525135"/>
                  <a:gd name="connsiteX26" fmla="*/ 194894 w 523530"/>
                  <a:gd name="connsiteY26" fmla="*/ 110432 h 525135"/>
                  <a:gd name="connsiteX27" fmla="*/ 188415 w 523530"/>
                  <a:gd name="connsiteY27" fmla="*/ 90993 h 525135"/>
                  <a:gd name="connsiteX28" fmla="*/ 175456 w 523530"/>
                  <a:gd name="connsiteY28" fmla="*/ 78033 h 525135"/>
                  <a:gd name="connsiteX29" fmla="*/ 156018 w 523530"/>
                  <a:gd name="connsiteY29" fmla="*/ 65074 h 525135"/>
                  <a:gd name="connsiteX30" fmla="*/ 91225 w 523530"/>
                  <a:gd name="connsiteY30" fmla="*/ 52114 h 525135"/>
                  <a:gd name="connsiteX31" fmla="*/ 39390 w 523530"/>
                  <a:gd name="connsiteY31" fmla="*/ 39155 h 525135"/>
                  <a:gd name="connsiteX32" fmla="*/ 19952 w 523530"/>
                  <a:gd name="connsiteY32" fmla="*/ 26195 h 525135"/>
                  <a:gd name="connsiteX33" fmla="*/ 19952 w 523530"/>
                  <a:gd name="connsiteY33" fmla="*/ 13236 h 525135"/>
                  <a:gd name="connsiteX34" fmla="*/ 26431 w 523530"/>
                  <a:gd name="connsiteY34" fmla="*/ 276 h 525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23530" h="525135">
                    <a:moveTo>
                      <a:pt x="26431" y="276"/>
                    </a:moveTo>
                    <a:cubicBezTo>
                      <a:pt x="52348" y="-804"/>
                      <a:pt x="126038" y="1265"/>
                      <a:pt x="175456" y="6756"/>
                    </a:cubicBezTo>
                    <a:cubicBezTo>
                      <a:pt x="185056" y="7823"/>
                      <a:pt x="192496" y="15910"/>
                      <a:pt x="201374" y="19715"/>
                    </a:cubicBezTo>
                    <a:cubicBezTo>
                      <a:pt x="207652" y="22406"/>
                      <a:pt x="214333" y="24035"/>
                      <a:pt x="220812" y="26195"/>
                    </a:cubicBezTo>
                    <a:cubicBezTo>
                      <a:pt x="231611" y="36995"/>
                      <a:pt x="244046" y="46376"/>
                      <a:pt x="253209" y="58594"/>
                    </a:cubicBezTo>
                    <a:cubicBezTo>
                      <a:pt x="259688" y="67234"/>
                      <a:pt x="264576" y="77338"/>
                      <a:pt x="272647" y="84513"/>
                    </a:cubicBezTo>
                    <a:cubicBezTo>
                      <a:pt x="339511" y="143951"/>
                      <a:pt x="286966" y="92469"/>
                      <a:pt x="330961" y="116912"/>
                    </a:cubicBezTo>
                    <a:cubicBezTo>
                      <a:pt x="397794" y="154044"/>
                      <a:pt x="345294" y="134650"/>
                      <a:pt x="389275" y="149310"/>
                    </a:cubicBezTo>
                    <a:cubicBezTo>
                      <a:pt x="421672" y="147150"/>
                      <a:pt x="453997" y="142831"/>
                      <a:pt x="486466" y="142831"/>
                    </a:cubicBezTo>
                    <a:cubicBezTo>
                      <a:pt x="495371" y="142831"/>
                      <a:pt x="510836" y="140541"/>
                      <a:pt x="512383" y="149310"/>
                    </a:cubicBezTo>
                    <a:cubicBezTo>
                      <a:pt x="518400" y="183409"/>
                      <a:pt x="508064" y="218427"/>
                      <a:pt x="505904" y="252986"/>
                    </a:cubicBezTo>
                    <a:cubicBezTo>
                      <a:pt x="495962" y="620829"/>
                      <a:pt x="566259" y="436671"/>
                      <a:pt x="479986" y="505696"/>
                    </a:cubicBezTo>
                    <a:cubicBezTo>
                      <a:pt x="454574" y="526027"/>
                      <a:pt x="481348" y="513883"/>
                      <a:pt x="447589" y="525135"/>
                    </a:cubicBezTo>
                    <a:cubicBezTo>
                      <a:pt x="439735" y="523826"/>
                      <a:pt x="401546" y="519539"/>
                      <a:pt x="389275" y="512176"/>
                    </a:cubicBezTo>
                    <a:cubicBezTo>
                      <a:pt x="344810" y="485495"/>
                      <a:pt x="411935" y="511088"/>
                      <a:pt x="356878" y="492737"/>
                    </a:cubicBezTo>
                    <a:cubicBezTo>
                      <a:pt x="352559" y="488417"/>
                      <a:pt x="347063" y="485015"/>
                      <a:pt x="343920" y="479777"/>
                    </a:cubicBezTo>
                    <a:cubicBezTo>
                      <a:pt x="329960" y="456509"/>
                      <a:pt x="340392" y="424955"/>
                      <a:pt x="343920" y="402020"/>
                    </a:cubicBezTo>
                    <a:cubicBezTo>
                      <a:pt x="354946" y="330350"/>
                      <a:pt x="346717" y="442656"/>
                      <a:pt x="376316" y="324263"/>
                    </a:cubicBezTo>
                    <a:lnTo>
                      <a:pt x="382796" y="298344"/>
                    </a:lnTo>
                    <a:cubicBezTo>
                      <a:pt x="380636" y="281065"/>
                      <a:pt x="382783" y="262674"/>
                      <a:pt x="376316" y="246506"/>
                    </a:cubicBezTo>
                    <a:cubicBezTo>
                      <a:pt x="373424" y="239276"/>
                      <a:pt x="363994" y="236710"/>
                      <a:pt x="356878" y="233547"/>
                    </a:cubicBezTo>
                    <a:cubicBezTo>
                      <a:pt x="344396" y="227999"/>
                      <a:pt x="329368" y="228164"/>
                      <a:pt x="318002" y="220587"/>
                    </a:cubicBezTo>
                    <a:cubicBezTo>
                      <a:pt x="291155" y="202688"/>
                      <a:pt x="306119" y="209517"/>
                      <a:pt x="272647" y="201148"/>
                    </a:cubicBezTo>
                    <a:cubicBezTo>
                      <a:pt x="266168" y="196828"/>
                      <a:pt x="260174" y="191672"/>
                      <a:pt x="253209" y="188189"/>
                    </a:cubicBezTo>
                    <a:cubicBezTo>
                      <a:pt x="247100" y="185134"/>
                      <a:pt x="237963" y="187101"/>
                      <a:pt x="233770" y="181709"/>
                    </a:cubicBezTo>
                    <a:cubicBezTo>
                      <a:pt x="221910" y="166460"/>
                      <a:pt x="218569" y="145945"/>
                      <a:pt x="207853" y="129871"/>
                    </a:cubicBezTo>
                    <a:lnTo>
                      <a:pt x="194894" y="110432"/>
                    </a:lnTo>
                    <a:cubicBezTo>
                      <a:pt x="192734" y="103952"/>
                      <a:pt x="191929" y="96850"/>
                      <a:pt x="188415" y="90993"/>
                    </a:cubicBezTo>
                    <a:cubicBezTo>
                      <a:pt x="185272" y="85754"/>
                      <a:pt x="180226" y="81849"/>
                      <a:pt x="175456" y="78033"/>
                    </a:cubicBezTo>
                    <a:cubicBezTo>
                      <a:pt x="169375" y="73168"/>
                      <a:pt x="162983" y="68557"/>
                      <a:pt x="156018" y="65074"/>
                    </a:cubicBezTo>
                    <a:cubicBezTo>
                      <a:pt x="137389" y="55759"/>
                      <a:pt x="109137" y="55100"/>
                      <a:pt x="91225" y="52114"/>
                    </a:cubicBezTo>
                    <a:cubicBezTo>
                      <a:pt x="59952" y="46901"/>
                      <a:pt x="64426" y="47500"/>
                      <a:pt x="39390" y="39155"/>
                    </a:cubicBezTo>
                    <a:cubicBezTo>
                      <a:pt x="32911" y="34835"/>
                      <a:pt x="26917" y="29678"/>
                      <a:pt x="19952" y="26195"/>
                    </a:cubicBezTo>
                    <a:cubicBezTo>
                      <a:pt x="2673" y="17555"/>
                      <a:pt x="-14606" y="21875"/>
                      <a:pt x="19952" y="13236"/>
                    </a:cubicBezTo>
                    <a:cubicBezTo>
                      <a:pt x="22047" y="12712"/>
                      <a:pt x="514" y="1356"/>
                      <a:pt x="26431" y="276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" name="Freeform 198"/>
              <p:cNvSpPr/>
              <p:nvPr/>
            </p:nvSpPr>
            <p:spPr>
              <a:xfrm>
                <a:off x="6922417" y="3349180"/>
                <a:ext cx="574205" cy="130443"/>
              </a:xfrm>
              <a:custGeom>
                <a:avLst/>
                <a:gdLst>
                  <a:gd name="connsiteX0" fmla="*/ 496453 w 574205"/>
                  <a:gd name="connsiteY0" fmla="*/ 7328 h 130443"/>
                  <a:gd name="connsiteX1" fmla="*/ 276154 w 574205"/>
                  <a:gd name="connsiteY1" fmla="*/ 13808 h 130443"/>
                  <a:gd name="connsiteX2" fmla="*/ 107691 w 574205"/>
                  <a:gd name="connsiteY2" fmla="*/ 26767 h 130443"/>
                  <a:gd name="connsiteX3" fmla="*/ 94732 w 574205"/>
                  <a:gd name="connsiteY3" fmla="*/ 39727 h 130443"/>
                  <a:gd name="connsiteX4" fmla="*/ 81774 w 574205"/>
                  <a:gd name="connsiteY4" fmla="*/ 59166 h 130443"/>
                  <a:gd name="connsiteX5" fmla="*/ 42897 w 574205"/>
                  <a:gd name="connsiteY5" fmla="*/ 78605 h 130443"/>
                  <a:gd name="connsiteX6" fmla="*/ 29939 w 574205"/>
                  <a:gd name="connsiteY6" fmla="*/ 91565 h 130443"/>
                  <a:gd name="connsiteX7" fmla="*/ 4021 w 574205"/>
                  <a:gd name="connsiteY7" fmla="*/ 98044 h 130443"/>
                  <a:gd name="connsiteX8" fmla="*/ 29939 w 574205"/>
                  <a:gd name="connsiteY8" fmla="*/ 130443 h 130443"/>
                  <a:gd name="connsiteX9" fmla="*/ 127129 w 574205"/>
                  <a:gd name="connsiteY9" fmla="*/ 123963 h 130443"/>
                  <a:gd name="connsiteX10" fmla="*/ 146567 w 574205"/>
                  <a:gd name="connsiteY10" fmla="*/ 104524 h 130443"/>
                  <a:gd name="connsiteX11" fmla="*/ 166005 w 574205"/>
                  <a:gd name="connsiteY11" fmla="*/ 98044 h 130443"/>
                  <a:gd name="connsiteX12" fmla="*/ 204881 w 574205"/>
                  <a:gd name="connsiteY12" fmla="*/ 78605 h 130443"/>
                  <a:gd name="connsiteX13" fmla="*/ 282634 w 574205"/>
                  <a:gd name="connsiteY13" fmla="*/ 98044 h 130443"/>
                  <a:gd name="connsiteX14" fmla="*/ 321510 w 574205"/>
                  <a:gd name="connsiteY14" fmla="*/ 111004 h 130443"/>
                  <a:gd name="connsiteX15" fmla="*/ 373345 w 574205"/>
                  <a:gd name="connsiteY15" fmla="*/ 104524 h 130443"/>
                  <a:gd name="connsiteX16" fmla="*/ 412221 w 574205"/>
                  <a:gd name="connsiteY16" fmla="*/ 91565 h 130443"/>
                  <a:gd name="connsiteX17" fmla="*/ 489973 w 574205"/>
                  <a:gd name="connsiteY17" fmla="*/ 65646 h 130443"/>
                  <a:gd name="connsiteX18" fmla="*/ 509412 w 574205"/>
                  <a:gd name="connsiteY18" fmla="*/ 59166 h 130443"/>
                  <a:gd name="connsiteX19" fmla="*/ 528850 w 574205"/>
                  <a:gd name="connsiteY19" fmla="*/ 52686 h 130443"/>
                  <a:gd name="connsiteX20" fmla="*/ 574205 w 574205"/>
                  <a:gd name="connsiteY20" fmla="*/ 39727 h 130443"/>
                  <a:gd name="connsiteX21" fmla="*/ 541808 w 574205"/>
                  <a:gd name="connsiteY21" fmla="*/ 13808 h 130443"/>
                  <a:gd name="connsiteX22" fmla="*/ 528850 w 574205"/>
                  <a:gd name="connsiteY22" fmla="*/ 848 h 130443"/>
                  <a:gd name="connsiteX23" fmla="*/ 496453 w 574205"/>
                  <a:gd name="connsiteY23" fmla="*/ 7328 h 130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74205" h="130443">
                    <a:moveTo>
                      <a:pt x="496453" y="7328"/>
                    </a:moveTo>
                    <a:cubicBezTo>
                      <a:pt x="454337" y="9488"/>
                      <a:pt x="349574" y="11232"/>
                      <a:pt x="276154" y="13808"/>
                    </a:cubicBezTo>
                    <a:cubicBezTo>
                      <a:pt x="124688" y="19123"/>
                      <a:pt x="173697" y="4763"/>
                      <a:pt x="107691" y="26767"/>
                    </a:cubicBezTo>
                    <a:cubicBezTo>
                      <a:pt x="103371" y="31087"/>
                      <a:pt x="98548" y="34956"/>
                      <a:pt x="94732" y="39727"/>
                    </a:cubicBezTo>
                    <a:cubicBezTo>
                      <a:pt x="89868" y="45808"/>
                      <a:pt x="87280" y="53659"/>
                      <a:pt x="81774" y="59166"/>
                    </a:cubicBezTo>
                    <a:cubicBezTo>
                      <a:pt x="69214" y="71726"/>
                      <a:pt x="58706" y="73335"/>
                      <a:pt x="42897" y="78605"/>
                    </a:cubicBezTo>
                    <a:cubicBezTo>
                      <a:pt x="38578" y="82925"/>
                      <a:pt x="35403" y="88833"/>
                      <a:pt x="29939" y="91565"/>
                    </a:cubicBezTo>
                    <a:cubicBezTo>
                      <a:pt x="21974" y="95548"/>
                      <a:pt x="8603" y="90408"/>
                      <a:pt x="4021" y="98044"/>
                    </a:cubicBezTo>
                    <a:cubicBezTo>
                      <a:pt x="-10894" y="122904"/>
                      <a:pt x="19732" y="127040"/>
                      <a:pt x="29939" y="130443"/>
                    </a:cubicBezTo>
                    <a:cubicBezTo>
                      <a:pt x="62336" y="128283"/>
                      <a:pt x="95434" y="131007"/>
                      <a:pt x="127129" y="123963"/>
                    </a:cubicBezTo>
                    <a:cubicBezTo>
                      <a:pt x="136074" y="121975"/>
                      <a:pt x="138943" y="109607"/>
                      <a:pt x="146567" y="104524"/>
                    </a:cubicBezTo>
                    <a:cubicBezTo>
                      <a:pt x="152250" y="100735"/>
                      <a:pt x="159896" y="101099"/>
                      <a:pt x="166005" y="98044"/>
                    </a:cubicBezTo>
                    <a:cubicBezTo>
                      <a:pt x="216247" y="72922"/>
                      <a:pt x="156023" y="94893"/>
                      <a:pt x="204881" y="78605"/>
                    </a:cubicBezTo>
                    <a:cubicBezTo>
                      <a:pt x="330722" y="92589"/>
                      <a:pt x="223118" y="71591"/>
                      <a:pt x="282634" y="98044"/>
                    </a:cubicBezTo>
                    <a:cubicBezTo>
                      <a:pt x="295116" y="103592"/>
                      <a:pt x="321510" y="111004"/>
                      <a:pt x="321510" y="111004"/>
                    </a:cubicBezTo>
                    <a:cubicBezTo>
                      <a:pt x="338788" y="108844"/>
                      <a:pt x="356319" y="108173"/>
                      <a:pt x="373345" y="104524"/>
                    </a:cubicBezTo>
                    <a:cubicBezTo>
                      <a:pt x="386701" y="101662"/>
                      <a:pt x="399262" y="95885"/>
                      <a:pt x="412221" y="91565"/>
                    </a:cubicBezTo>
                    <a:lnTo>
                      <a:pt x="489973" y="65646"/>
                    </a:lnTo>
                    <a:lnTo>
                      <a:pt x="509412" y="59166"/>
                    </a:lnTo>
                    <a:cubicBezTo>
                      <a:pt x="515891" y="57006"/>
                      <a:pt x="522224" y="54343"/>
                      <a:pt x="528850" y="52686"/>
                    </a:cubicBezTo>
                    <a:cubicBezTo>
                      <a:pt x="561393" y="44549"/>
                      <a:pt x="546319" y="49022"/>
                      <a:pt x="574205" y="39727"/>
                    </a:cubicBezTo>
                    <a:cubicBezTo>
                      <a:pt x="548393" y="1006"/>
                      <a:pt x="576584" y="34675"/>
                      <a:pt x="541808" y="13808"/>
                    </a:cubicBezTo>
                    <a:cubicBezTo>
                      <a:pt x="536570" y="10665"/>
                      <a:pt x="534840" y="2046"/>
                      <a:pt x="528850" y="848"/>
                    </a:cubicBezTo>
                    <a:cubicBezTo>
                      <a:pt x="511907" y="-2541"/>
                      <a:pt x="538569" y="5168"/>
                      <a:pt x="496453" y="7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0" name="Freeform 199"/>
              <p:cNvSpPr/>
              <p:nvPr/>
            </p:nvSpPr>
            <p:spPr>
              <a:xfrm>
                <a:off x="8034351" y="3058440"/>
                <a:ext cx="999299" cy="278719"/>
              </a:xfrm>
              <a:custGeom>
                <a:avLst/>
                <a:gdLst>
                  <a:gd name="connsiteX0" fmla="*/ 213877 w 999299"/>
                  <a:gd name="connsiteY0" fmla="*/ 129594 h 278719"/>
                  <a:gd name="connsiteX1" fmla="*/ 764623 w 999299"/>
                  <a:gd name="connsiteY1" fmla="*/ 123115 h 278719"/>
                  <a:gd name="connsiteX2" fmla="*/ 790540 w 999299"/>
                  <a:gd name="connsiteY2" fmla="*/ 116635 h 278719"/>
                  <a:gd name="connsiteX3" fmla="*/ 829417 w 999299"/>
                  <a:gd name="connsiteY3" fmla="*/ 103676 h 278719"/>
                  <a:gd name="connsiteX4" fmla="*/ 874772 w 999299"/>
                  <a:gd name="connsiteY4" fmla="*/ 58317 h 278719"/>
                  <a:gd name="connsiteX5" fmla="*/ 894210 w 999299"/>
                  <a:gd name="connsiteY5" fmla="*/ 38878 h 278719"/>
                  <a:gd name="connsiteX6" fmla="*/ 920128 w 999299"/>
                  <a:gd name="connsiteY6" fmla="*/ 6479 h 278719"/>
                  <a:gd name="connsiteX7" fmla="*/ 939566 w 999299"/>
                  <a:gd name="connsiteY7" fmla="*/ 0 h 278719"/>
                  <a:gd name="connsiteX8" fmla="*/ 965483 w 999299"/>
                  <a:gd name="connsiteY8" fmla="*/ 6479 h 278719"/>
                  <a:gd name="connsiteX9" fmla="*/ 978442 w 999299"/>
                  <a:gd name="connsiteY9" fmla="*/ 45358 h 278719"/>
                  <a:gd name="connsiteX10" fmla="*/ 939566 w 999299"/>
                  <a:gd name="connsiteY10" fmla="*/ 272149 h 278719"/>
                  <a:gd name="connsiteX11" fmla="*/ 920128 w 999299"/>
                  <a:gd name="connsiteY11" fmla="*/ 259189 h 278719"/>
                  <a:gd name="connsiteX12" fmla="*/ 907169 w 999299"/>
                  <a:gd name="connsiteY12" fmla="*/ 239750 h 278719"/>
                  <a:gd name="connsiteX13" fmla="*/ 881251 w 999299"/>
                  <a:gd name="connsiteY13" fmla="*/ 233270 h 278719"/>
                  <a:gd name="connsiteX14" fmla="*/ 822937 w 999299"/>
                  <a:gd name="connsiteY14" fmla="*/ 207351 h 278719"/>
                  <a:gd name="connsiteX15" fmla="*/ 356423 w 999299"/>
                  <a:gd name="connsiteY15" fmla="*/ 200872 h 278719"/>
                  <a:gd name="connsiteX16" fmla="*/ 330506 w 999299"/>
                  <a:gd name="connsiteY16" fmla="*/ 194392 h 278719"/>
                  <a:gd name="connsiteX17" fmla="*/ 278671 w 999299"/>
                  <a:gd name="connsiteY17" fmla="*/ 174953 h 278719"/>
                  <a:gd name="connsiteX18" fmla="*/ 233315 w 999299"/>
                  <a:gd name="connsiteY18" fmla="*/ 168473 h 278719"/>
                  <a:gd name="connsiteX19" fmla="*/ 64852 w 999299"/>
                  <a:gd name="connsiteY19" fmla="*/ 155513 h 278719"/>
                  <a:gd name="connsiteX20" fmla="*/ 25976 w 999299"/>
                  <a:gd name="connsiteY20" fmla="*/ 142554 h 278719"/>
                  <a:gd name="connsiteX21" fmla="*/ 58 w 999299"/>
                  <a:gd name="connsiteY21" fmla="*/ 110155 h 278719"/>
                  <a:gd name="connsiteX22" fmla="*/ 51893 w 999299"/>
                  <a:gd name="connsiteY22" fmla="*/ 90716 h 278719"/>
                  <a:gd name="connsiteX23" fmla="*/ 194439 w 999299"/>
                  <a:gd name="connsiteY23" fmla="*/ 97196 h 278719"/>
                  <a:gd name="connsiteX24" fmla="*/ 213877 w 999299"/>
                  <a:gd name="connsiteY24" fmla="*/ 110155 h 278719"/>
                  <a:gd name="connsiteX25" fmla="*/ 233315 w 999299"/>
                  <a:gd name="connsiteY25" fmla="*/ 116635 h 278719"/>
                  <a:gd name="connsiteX26" fmla="*/ 213877 w 999299"/>
                  <a:gd name="connsiteY26" fmla="*/ 129594 h 27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99299" h="278719">
                    <a:moveTo>
                      <a:pt x="213877" y="129594"/>
                    </a:moveTo>
                    <a:lnTo>
                      <a:pt x="764623" y="123115"/>
                    </a:lnTo>
                    <a:cubicBezTo>
                      <a:pt x="773526" y="122915"/>
                      <a:pt x="782011" y="119194"/>
                      <a:pt x="790540" y="116635"/>
                    </a:cubicBezTo>
                    <a:cubicBezTo>
                      <a:pt x="803624" y="112710"/>
                      <a:pt x="829417" y="103676"/>
                      <a:pt x="829417" y="103676"/>
                    </a:cubicBezTo>
                    <a:lnTo>
                      <a:pt x="874772" y="58317"/>
                    </a:lnTo>
                    <a:cubicBezTo>
                      <a:pt x="881251" y="51837"/>
                      <a:pt x="889127" y="46502"/>
                      <a:pt x="894210" y="38878"/>
                    </a:cubicBezTo>
                    <a:cubicBezTo>
                      <a:pt x="900095" y="30050"/>
                      <a:pt x="909870" y="12634"/>
                      <a:pt x="920128" y="6479"/>
                    </a:cubicBezTo>
                    <a:cubicBezTo>
                      <a:pt x="925984" y="2965"/>
                      <a:pt x="933087" y="2160"/>
                      <a:pt x="939566" y="0"/>
                    </a:cubicBezTo>
                    <a:cubicBezTo>
                      <a:pt x="948205" y="2160"/>
                      <a:pt x="959688" y="-282"/>
                      <a:pt x="965483" y="6479"/>
                    </a:cubicBezTo>
                    <a:cubicBezTo>
                      <a:pt x="974373" y="16851"/>
                      <a:pt x="978442" y="45358"/>
                      <a:pt x="978442" y="45358"/>
                    </a:cubicBezTo>
                    <a:cubicBezTo>
                      <a:pt x="975350" y="156681"/>
                      <a:pt x="1047716" y="312709"/>
                      <a:pt x="939566" y="272149"/>
                    </a:cubicBezTo>
                    <a:cubicBezTo>
                      <a:pt x="932274" y="269414"/>
                      <a:pt x="926607" y="263509"/>
                      <a:pt x="920128" y="259189"/>
                    </a:cubicBezTo>
                    <a:cubicBezTo>
                      <a:pt x="915808" y="252709"/>
                      <a:pt x="913649" y="244070"/>
                      <a:pt x="907169" y="239750"/>
                    </a:cubicBezTo>
                    <a:cubicBezTo>
                      <a:pt x="899759" y="234810"/>
                      <a:pt x="889436" y="236778"/>
                      <a:pt x="881251" y="233270"/>
                    </a:cubicBezTo>
                    <a:cubicBezTo>
                      <a:pt x="853080" y="221196"/>
                      <a:pt x="864582" y="207929"/>
                      <a:pt x="822937" y="207351"/>
                    </a:cubicBezTo>
                    <a:lnTo>
                      <a:pt x="356423" y="200872"/>
                    </a:lnTo>
                    <a:cubicBezTo>
                      <a:pt x="347784" y="198712"/>
                      <a:pt x="338954" y="197208"/>
                      <a:pt x="330506" y="194392"/>
                    </a:cubicBezTo>
                    <a:cubicBezTo>
                      <a:pt x="324276" y="192315"/>
                      <a:pt x="290054" y="177230"/>
                      <a:pt x="278671" y="174953"/>
                    </a:cubicBezTo>
                    <a:cubicBezTo>
                      <a:pt x="263695" y="171958"/>
                      <a:pt x="248434" y="170633"/>
                      <a:pt x="233315" y="168473"/>
                    </a:cubicBezTo>
                    <a:cubicBezTo>
                      <a:pt x="161123" y="144407"/>
                      <a:pt x="261352" y="175842"/>
                      <a:pt x="64852" y="155513"/>
                    </a:cubicBezTo>
                    <a:cubicBezTo>
                      <a:pt x="51265" y="154107"/>
                      <a:pt x="25976" y="142554"/>
                      <a:pt x="25976" y="142554"/>
                    </a:cubicBezTo>
                    <a:cubicBezTo>
                      <a:pt x="21404" y="137981"/>
                      <a:pt x="-1304" y="116966"/>
                      <a:pt x="58" y="110155"/>
                    </a:cubicBezTo>
                    <a:cubicBezTo>
                      <a:pt x="2838" y="96252"/>
                      <a:pt x="48376" y="91419"/>
                      <a:pt x="51893" y="90716"/>
                    </a:cubicBezTo>
                    <a:cubicBezTo>
                      <a:pt x="99408" y="92876"/>
                      <a:pt x="147213" y="91529"/>
                      <a:pt x="194439" y="97196"/>
                    </a:cubicBezTo>
                    <a:cubicBezTo>
                      <a:pt x="202171" y="98124"/>
                      <a:pt x="206912" y="106672"/>
                      <a:pt x="213877" y="110155"/>
                    </a:cubicBezTo>
                    <a:cubicBezTo>
                      <a:pt x="219986" y="113210"/>
                      <a:pt x="227632" y="112846"/>
                      <a:pt x="233315" y="116635"/>
                    </a:cubicBezTo>
                    <a:cubicBezTo>
                      <a:pt x="235112" y="117833"/>
                      <a:pt x="125326" y="128514"/>
                      <a:pt x="213877" y="129594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" name="Freeform 200"/>
              <p:cNvSpPr/>
              <p:nvPr/>
            </p:nvSpPr>
            <p:spPr>
              <a:xfrm>
                <a:off x="6051522" y="3265791"/>
                <a:ext cx="978586" cy="136075"/>
              </a:xfrm>
              <a:custGeom>
                <a:avLst/>
                <a:gdLst>
                  <a:gd name="connsiteX0" fmla="*/ 972107 w 978586"/>
                  <a:gd name="connsiteY0" fmla="*/ 19440 h 136075"/>
                  <a:gd name="connsiteX1" fmla="*/ 628700 w 978586"/>
                  <a:gd name="connsiteY1" fmla="*/ 25919 h 136075"/>
                  <a:gd name="connsiteX2" fmla="*/ 492634 w 978586"/>
                  <a:gd name="connsiteY2" fmla="*/ 32399 h 136075"/>
                  <a:gd name="connsiteX3" fmla="*/ 317691 w 978586"/>
                  <a:gd name="connsiteY3" fmla="*/ 25919 h 136075"/>
                  <a:gd name="connsiteX4" fmla="*/ 298253 w 978586"/>
                  <a:gd name="connsiteY4" fmla="*/ 19440 h 136075"/>
                  <a:gd name="connsiteX5" fmla="*/ 285294 w 978586"/>
                  <a:gd name="connsiteY5" fmla="*/ 6480 h 136075"/>
                  <a:gd name="connsiteX6" fmla="*/ 259377 w 978586"/>
                  <a:gd name="connsiteY6" fmla="*/ 0 h 136075"/>
                  <a:gd name="connsiteX7" fmla="*/ 181625 w 978586"/>
                  <a:gd name="connsiteY7" fmla="*/ 6480 h 136075"/>
                  <a:gd name="connsiteX8" fmla="*/ 142748 w 978586"/>
                  <a:gd name="connsiteY8" fmla="*/ 25919 h 136075"/>
                  <a:gd name="connsiteX9" fmla="*/ 116831 w 978586"/>
                  <a:gd name="connsiteY9" fmla="*/ 32399 h 136075"/>
                  <a:gd name="connsiteX10" fmla="*/ 6682 w 978586"/>
                  <a:gd name="connsiteY10" fmla="*/ 38879 h 136075"/>
                  <a:gd name="connsiteX11" fmla="*/ 202 w 978586"/>
                  <a:gd name="connsiteY11" fmla="*/ 58318 h 136075"/>
                  <a:gd name="connsiteX12" fmla="*/ 13161 w 978586"/>
                  <a:gd name="connsiteY12" fmla="*/ 71278 h 136075"/>
                  <a:gd name="connsiteX13" fmla="*/ 77955 w 978586"/>
                  <a:gd name="connsiteY13" fmla="*/ 90717 h 136075"/>
                  <a:gd name="connsiteX14" fmla="*/ 259377 w 978586"/>
                  <a:gd name="connsiteY14" fmla="*/ 97197 h 136075"/>
                  <a:gd name="connsiteX15" fmla="*/ 421361 w 978586"/>
                  <a:gd name="connsiteY15" fmla="*/ 90717 h 136075"/>
                  <a:gd name="connsiteX16" fmla="*/ 440799 w 978586"/>
                  <a:gd name="connsiteY16" fmla="*/ 84237 h 136075"/>
                  <a:gd name="connsiteX17" fmla="*/ 466716 w 978586"/>
                  <a:gd name="connsiteY17" fmla="*/ 77757 h 136075"/>
                  <a:gd name="connsiteX18" fmla="*/ 486155 w 978586"/>
                  <a:gd name="connsiteY18" fmla="*/ 71278 h 136075"/>
                  <a:gd name="connsiteX19" fmla="*/ 537989 w 978586"/>
                  <a:gd name="connsiteY19" fmla="*/ 64798 h 136075"/>
                  <a:gd name="connsiteX20" fmla="*/ 576866 w 978586"/>
                  <a:gd name="connsiteY20" fmla="*/ 71278 h 136075"/>
                  <a:gd name="connsiteX21" fmla="*/ 596304 w 978586"/>
                  <a:gd name="connsiteY21" fmla="*/ 90717 h 136075"/>
                  <a:gd name="connsiteX22" fmla="*/ 635180 w 978586"/>
                  <a:gd name="connsiteY22" fmla="*/ 110156 h 136075"/>
                  <a:gd name="connsiteX23" fmla="*/ 687015 w 978586"/>
                  <a:gd name="connsiteY23" fmla="*/ 123116 h 136075"/>
                  <a:gd name="connsiteX24" fmla="*/ 725891 w 978586"/>
                  <a:gd name="connsiteY24" fmla="*/ 136075 h 136075"/>
                  <a:gd name="connsiteX25" fmla="*/ 777726 w 978586"/>
                  <a:gd name="connsiteY25" fmla="*/ 129595 h 136075"/>
                  <a:gd name="connsiteX26" fmla="*/ 797164 w 978586"/>
                  <a:gd name="connsiteY26" fmla="*/ 116636 h 136075"/>
                  <a:gd name="connsiteX27" fmla="*/ 816602 w 978586"/>
                  <a:gd name="connsiteY27" fmla="*/ 110156 h 136075"/>
                  <a:gd name="connsiteX28" fmla="*/ 836040 w 978586"/>
                  <a:gd name="connsiteY28" fmla="*/ 97197 h 136075"/>
                  <a:gd name="connsiteX29" fmla="*/ 861958 w 978586"/>
                  <a:gd name="connsiteY29" fmla="*/ 90717 h 136075"/>
                  <a:gd name="connsiteX30" fmla="*/ 881396 w 978586"/>
                  <a:gd name="connsiteY30" fmla="*/ 84237 h 136075"/>
                  <a:gd name="connsiteX31" fmla="*/ 894354 w 978586"/>
                  <a:gd name="connsiteY31" fmla="*/ 64798 h 136075"/>
                  <a:gd name="connsiteX32" fmla="*/ 933231 w 978586"/>
                  <a:gd name="connsiteY32" fmla="*/ 51838 h 136075"/>
                  <a:gd name="connsiteX33" fmla="*/ 978586 w 978586"/>
                  <a:gd name="connsiteY33" fmla="*/ 38879 h 136075"/>
                  <a:gd name="connsiteX34" fmla="*/ 972107 w 978586"/>
                  <a:gd name="connsiteY34" fmla="*/ 19440 h 13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78586" h="136075">
                    <a:moveTo>
                      <a:pt x="972107" y="19440"/>
                    </a:moveTo>
                    <a:lnTo>
                      <a:pt x="628700" y="25919"/>
                    </a:lnTo>
                    <a:cubicBezTo>
                      <a:pt x="583310" y="27146"/>
                      <a:pt x="538041" y="32399"/>
                      <a:pt x="492634" y="32399"/>
                    </a:cubicBezTo>
                    <a:cubicBezTo>
                      <a:pt x="434280" y="32399"/>
                      <a:pt x="376005" y="28079"/>
                      <a:pt x="317691" y="25919"/>
                    </a:cubicBezTo>
                    <a:cubicBezTo>
                      <a:pt x="311212" y="23759"/>
                      <a:pt x="304109" y="22954"/>
                      <a:pt x="298253" y="19440"/>
                    </a:cubicBezTo>
                    <a:cubicBezTo>
                      <a:pt x="293014" y="16297"/>
                      <a:pt x="290758" y="9212"/>
                      <a:pt x="285294" y="6480"/>
                    </a:cubicBezTo>
                    <a:cubicBezTo>
                      <a:pt x="277329" y="2497"/>
                      <a:pt x="268016" y="2160"/>
                      <a:pt x="259377" y="0"/>
                    </a:cubicBezTo>
                    <a:cubicBezTo>
                      <a:pt x="233460" y="2160"/>
                      <a:pt x="207404" y="3042"/>
                      <a:pt x="181625" y="6480"/>
                    </a:cubicBezTo>
                    <a:cubicBezTo>
                      <a:pt x="155203" y="10003"/>
                      <a:pt x="167408" y="15350"/>
                      <a:pt x="142748" y="25919"/>
                    </a:cubicBezTo>
                    <a:cubicBezTo>
                      <a:pt x="134563" y="29427"/>
                      <a:pt x="125696" y="31555"/>
                      <a:pt x="116831" y="32399"/>
                    </a:cubicBezTo>
                    <a:cubicBezTo>
                      <a:pt x="80217" y="35886"/>
                      <a:pt x="43398" y="36719"/>
                      <a:pt x="6682" y="38879"/>
                    </a:cubicBezTo>
                    <a:cubicBezTo>
                      <a:pt x="4522" y="45359"/>
                      <a:pt x="-1137" y="51620"/>
                      <a:pt x="202" y="58318"/>
                    </a:cubicBezTo>
                    <a:cubicBezTo>
                      <a:pt x="1400" y="64309"/>
                      <a:pt x="7697" y="68546"/>
                      <a:pt x="13161" y="71278"/>
                    </a:cubicBezTo>
                    <a:cubicBezTo>
                      <a:pt x="16706" y="73051"/>
                      <a:pt x="67327" y="90053"/>
                      <a:pt x="77955" y="90717"/>
                    </a:cubicBezTo>
                    <a:cubicBezTo>
                      <a:pt x="138350" y="94492"/>
                      <a:pt x="198903" y="95037"/>
                      <a:pt x="259377" y="97197"/>
                    </a:cubicBezTo>
                    <a:cubicBezTo>
                      <a:pt x="313372" y="95037"/>
                      <a:pt x="367460" y="94567"/>
                      <a:pt x="421361" y="90717"/>
                    </a:cubicBezTo>
                    <a:cubicBezTo>
                      <a:pt x="428174" y="90230"/>
                      <a:pt x="434232" y="86114"/>
                      <a:pt x="440799" y="84237"/>
                    </a:cubicBezTo>
                    <a:cubicBezTo>
                      <a:pt x="449361" y="81790"/>
                      <a:pt x="458154" y="80203"/>
                      <a:pt x="466716" y="77757"/>
                    </a:cubicBezTo>
                    <a:cubicBezTo>
                      <a:pt x="473283" y="75881"/>
                      <a:pt x="479435" y="72500"/>
                      <a:pt x="486155" y="71278"/>
                    </a:cubicBezTo>
                    <a:cubicBezTo>
                      <a:pt x="503287" y="68163"/>
                      <a:pt x="520711" y="66958"/>
                      <a:pt x="537989" y="64798"/>
                    </a:cubicBezTo>
                    <a:cubicBezTo>
                      <a:pt x="550948" y="66958"/>
                      <a:pt x="564861" y="65942"/>
                      <a:pt x="576866" y="71278"/>
                    </a:cubicBezTo>
                    <a:cubicBezTo>
                      <a:pt x="585240" y="75000"/>
                      <a:pt x="589265" y="84851"/>
                      <a:pt x="596304" y="90717"/>
                    </a:cubicBezTo>
                    <a:cubicBezTo>
                      <a:pt x="610649" y="102672"/>
                      <a:pt x="617806" y="105417"/>
                      <a:pt x="635180" y="110156"/>
                    </a:cubicBezTo>
                    <a:cubicBezTo>
                      <a:pt x="652363" y="114843"/>
                      <a:pt x="670119" y="117484"/>
                      <a:pt x="687015" y="123116"/>
                    </a:cubicBezTo>
                    <a:lnTo>
                      <a:pt x="725891" y="136075"/>
                    </a:lnTo>
                    <a:cubicBezTo>
                      <a:pt x="743169" y="133915"/>
                      <a:pt x="760927" y="134177"/>
                      <a:pt x="777726" y="129595"/>
                    </a:cubicBezTo>
                    <a:cubicBezTo>
                      <a:pt x="785239" y="127546"/>
                      <a:pt x="790199" y="120119"/>
                      <a:pt x="797164" y="116636"/>
                    </a:cubicBezTo>
                    <a:cubicBezTo>
                      <a:pt x="803273" y="113581"/>
                      <a:pt x="810493" y="113211"/>
                      <a:pt x="816602" y="110156"/>
                    </a:cubicBezTo>
                    <a:cubicBezTo>
                      <a:pt x="823567" y="106673"/>
                      <a:pt x="828882" y="100265"/>
                      <a:pt x="836040" y="97197"/>
                    </a:cubicBezTo>
                    <a:cubicBezTo>
                      <a:pt x="844225" y="93689"/>
                      <a:pt x="853395" y="93164"/>
                      <a:pt x="861958" y="90717"/>
                    </a:cubicBezTo>
                    <a:cubicBezTo>
                      <a:pt x="868525" y="88841"/>
                      <a:pt x="874917" y="86397"/>
                      <a:pt x="881396" y="84237"/>
                    </a:cubicBezTo>
                    <a:cubicBezTo>
                      <a:pt x="885715" y="77757"/>
                      <a:pt x="887750" y="68925"/>
                      <a:pt x="894354" y="64798"/>
                    </a:cubicBezTo>
                    <a:cubicBezTo>
                      <a:pt x="905938" y="57558"/>
                      <a:pt x="919979" y="55151"/>
                      <a:pt x="933231" y="51838"/>
                    </a:cubicBezTo>
                    <a:cubicBezTo>
                      <a:pt x="965774" y="43703"/>
                      <a:pt x="950700" y="48175"/>
                      <a:pt x="978586" y="38879"/>
                    </a:cubicBezTo>
                    <a:lnTo>
                      <a:pt x="972107" y="19440"/>
                    </a:ln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3" name="Freeform 192"/>
            <p:cNvSpPr/>
            <p:nvPr/>
          </p:nvSpPr>
          <p:spPr>
            <a:xfrm>
              <a:off x="4628122" y="3408092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Freeform 193"/>
            <p:cNvSpPr/>
            <p:nvPr/>
          </p:nvSpPr>
          <p:spPr>
            <a:xfrm rot="10278374">
              <a:off x="4802535" y="3520360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28" name="Freeform 227"/>
          <p:cNvSpPr/>
          <p:nvPr/>
        </p:nvSpPr>
        <p:spPr>
          <a:xfrm>
            <a:off x="3293185" y="2930448"/>
            <a:ext cx="4868321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514897"/>
              <a:gd name="connsiteY0" fmla="*/ 0 h 1069077"/>
              <a:gd name="connsiteX1" fmla="*/ 1736071 w 4514897"/>
              <a:gd name="connsiteY1" fmla="*/ 416467 h 1069077"/>
              <a:gd name="connsiteX2" fmla="*/ 3605121 w 4514897"/>
              <a:gd name="connsiteY2" fmla="*/ 431010 h 1069077"/>
              <a:gd name="connsiteX3" fmla="*/ 4061162 w 4514897"/>
              <a:gd name="connsiteY3" fmla="*/ 442992 h 1069077"/>
              <a:gd name="connsiteX4" fmla="*/ 4324206 w 4514897"/>
              <a:gd name="connsiteY4" fmla="*/ 455505 h 1069077"/>
              <a:gd name="connsiteX5" fmla="*/ 4346001 w 4514897"/>
              <a:gd name="connsiteY5" fmla="*/ 454387 h 1069077"/>
              <a:gd name="connsiteX6" fmla="*/ 4313100 w 4514897"/>
              <a:gd name="connsiteY6" fmla="*/ 699738 h 1069077"/>
              <a:gd name="connsiteX7" fmla="*/ 1736103 w 4514897"/>
              <a:gd name="connsiteY7" fmla="*/ 691285 h 1069077"/>
              <a:gd name="connsiteX8" fmla="*/ 744696 w 4514897"/>
              <a:gd name="connsiteY8" fmla="*/ 1069077 h 1069077"/>
              <a:gd name="connsiteX9" fmla="*/ 0 w 4514897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324206 w 4914412"/>
              <a:gd name="connsiteY4" fmla="*/ 455505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863215 w 4914412"/>
              <a:gd name="connsiteY4" fmla="*/ 433204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313100 w 4863215"/>
              <a:gd name="connsiteY6" fmla="*/ 699738 h 1069077"/>
              <a:gd name="connsiteX7" fmla="*/ 1736103 w 4863215"/>
              <a:gd name="connsiteY7" fmla="*/ 691285 h 1069077"/>
              <a:gd name="connsiteX8" fmla="*/ 744696 w 4863215"/>
              <a:gd name="connsiteY8" fmla="*/ 1069077 h 1069077"/>
              <a:gd name="connsiteX9" fmla="*/ 0 w 4863215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728207 w 4863215"/>
              <a:gd name="connsiteY6" fmla="*/ 365183 h 1069077"/>
              <a:gd name="connsiteX7" fmla="*/ 4313100 w 4863215"/>
              <a:gd name="connsiteY7" fmla="*/ 699738 h 1069077"/>
              <a:gd name="connsiteX8" fmla="*/ 1736103 w 4863215"/>
              <a:gd name="connsiteY8" fmla="*/ 691285 h 1069077"/>
              <a:gd name="connsiteX9" fmla="*/ 744696 w 4863215"/>
              <a:gd name="connsiteY9" fmla="*/ 1069077 h 1069077"/>
              <a:gd name="connsiteX10" fmla="*/ 0 w 4863215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313100 w 5392042"/>
              <a:gd name="connsiteY7" fmla="*/ 699738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52109 w 5392042"/>
              <a:gd name="connsiteY7" fmla="*/ 688587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3535"/>
              <a:gd name="connsiteY0" fmla="*/ 0 h 1069077"/>
              <a:gd name="connsiteX1" fmla="*/ 1736071 w 5393535"/>
              <a:gd name="connsiteY1" fmla="*/ 416467 h 1069077"/>
              <a:gd name="connsiteX2" fmla="*/ 3605121 w 5393535"/>
              <a:gd name="connsiteY2" fmla="*/ 431010 h 1069077"/>
              <a:gd name="connsiteX3" fmla="*/ 4061162 w 5393535"/>
              <a:gd name="connsiteY3" fmla="*/ 442992 h 1069077"/>
              <a:gd name="connsiteX4" fmla="*/ 4863215 w 5393535"/>
              <a:gd name="connsiteY4" fmla="*/ 433204 h 1069077"/>
              <a:gd name="connsiteX5" fmla="*/ 4816410 w 5393535"/>
              <a:gd name="connsiteY5" fmla="*/ 86426 h 1069077"/>
              <a:gd name="connsiteX6" fmla="*/ 5384818 w 5393535"/>
              <a:gd name="connsiteY6" fmla="*/ 532438 h 1069077"/>
              <a:gd name="connsiteX7" fmla="*/ 5139814 w 5393535"/>
              <a:gd name="connsiteY7" fmla="*/ 643942 h 1069077"/>
              <a:gd name="connsiteX8" fmla="*/ 4852109 w 5393535"/>
              <a:gd name="connsiteY8" fmla="*/ 688587 h 1069077"/>
              <a:gd name="connsiteX9" fmla="*/ 1736103 w 5393535"/>
              <a:gd name="connsiteY9" fmla="*/ 691285 h 1069077"/>
              <a:gd name="connsiteX10" fmla="*/ 744696 w 5393535"/>
              <a:gd name="connsiteY10" fmla="*/ 1069077 h 1069077"/>
              <a:gd name="connsiteX11" fmla="*/ 0 w 5393535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89069"/>
              <a:gd name="connsiteY0" fmla="*/ 0 h 1069077"/>
              <a:gd name="connsiteX1" fmla="*/ 1736071 w 5389069"/>
              <a:gd name="connsiteY1" fmla="*/ 416467 h 1069077"/>
              <a:gd name="connsiteX2" fmla="*/ 3605121 w 5389069"/>
              <a:gd name="connsiteY2" fmla="*/ 431010 h 1069077"/>
              <a:gd name="connsiteX3" fmla="*/ 4061162 w 5389069"/>
              <a:gd name="connsiteY3" fmla="*/ 442992 h 1069077"/>
              <a:gd name="connsiteX4" fmla="*/ 4863215 w 5389069"/>
              <a:gd name="connsiteY4" fmla="*/ 433204 h 1069077"/>
              <a:gd name="connsiteX5" fmla="*/ 4885012 w 5389069"/>
              <a:gd name="connsiteY5" fmla="*/ 97577 h 1069077"/>
              <a:gd name="connsiteX6" fmla="*/ 5384818 w 5389069"/>
              <a:gd name="connsiteY6" fmla="*/ 532438 h 1069077"/>
              <a:gd name="connsiteX7" fmla="*/ 4875209 w 5389069"/>
              <a:gd name="connsiteY7" fmla="*/ 1000751 h 1069077"/>
              <a:gd name="connsiteX8" fmla="*/ 4852109 w 5389069"/>
              <a:gd name="connsiteY8" fmla="*/ 688587 h 1069077"/>
              <a:gd name="connsiteX9" fmla="*/ 1736103 w 5389069"/>
              <a:gd name="connsiteY9" fmla="*/ 691285 h 1069077"/>
              <a:gd name="connsiteX10" fmla="*/ 744696 w 5389069"/>
              <a:gd name="connsiteY10" fmla="*/ 1069077 h 1069077"/>
              <a:gd name="connsiteX11" fmla="*/ 0 w 5389069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227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71711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620408 w 5384818"/>
              <a:gd name="connsiteY4" fmla="*/ 275982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620408 w 5384818"/>
              <a:gd name="connsiteY4" fmla="*/ 275982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607107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620408 w 5384818"/>
              <a:gd name="connsiteY4" fmla="*/ 275982 h 1069077"/>
              <a:gd name="connsiteX5" fmla="*/ 5384818 w 5384818"/>
              <a:gd name="connsiteY5" fmla="*/ 532438 h 1069077"/>
              <a:gd name="connsiteX6" fmla="*/ 4620405 w 5384818"/>
              <a:gd name="connsiteY6" fmla="*/ 855797 h 1069077"/>
              <a:gd name="connsiteX7" fmla="*/ 4607107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4904610"/>
              <a:gd name="connsiteY0" fmla="*/ 0 h 1069077"/>
              <a:gd name="connsiteX1" fmla="*/ 1736071 w 4904610"/>
              <a:gd name="connsiteY1" fmla="*/ 416467 h 1069077"/>
              <a:gd name="connsiteX2" fmla="*/ 3605121 w 4904610"/>
              <a:gd name="connsiteY2" fmla="*/ 431010 h 1069077"/>
              <a:gd name="connsiteX3" fmla="*/ 4608208 w 4904610"/>
              <a:gd name="connsiteY3" fmla="*/ 433204 h 1069077"/>
              <a:gd name="connsiteX4" fmla="*/ 4620408 w 4904610"/>
              <a:gd name="connsiteY4" fmla="*/ 275982 h 1069077"/>
              <a:gd name="connsiteX5" fmla="*/ 4904610 w 4904610"/>
              <a:gd name="connsiteY5" fmla="*/ 554738 h 1069077"/>
              <a:gd name="connsiteX6" fmla="*/ 4620405 w 4904610"/>
              <a:gd name="connsiteY6" fmla="*/ 855797 h 1069077"/>
              <a:gd name="connsiteX7" fmla="*/ 4607107 w 4904610"/>
              <a:gd name="connsiteY7" fmla="*/ 688587 h 1069077"/>
              <a:gd name="connsiteX8" fmla="*/ 1736103 w 4904610"/>
              <a:gd name="connsiteY8" fmla="*/ 691285 h 1069077"/>
              <a:gd name="connsiteX9" fmla="*/ 744696 w 4904610"/>
              <a:gd name="connsiteY9" fmla="*/ 1069077 h 1069077"/>
              <a:gd name="connsiteX10" fmla="*/ 0 w 4904610"/>
              <a:gd name="connsiteY10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</a:cxnLst>
            <a:rect l="l" t="t" r="r" b="b"/>
            <a:pathLst>
              <a:path w="4904610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608208" y="433204"/>
                </a:lnTo>
                <a:cubicBezTo>
                  <a:pt x="4612206" y="395662"/>
                  <a:pt x="4606610" y="268922"/>
                  <a:pt x="4620408" y="275982"/>
                </a:cubicBezTo>
                <a:cubicBezTo>
                  <a:pt x="4597907" y="264645"/>
                  <a:pt x="4792492" y="407917"/>
                  <a:pt x="4904610" y="554738"/>
                </a:cubicBezTo>
                <a:cubicBezTo>
                  <a:pt x="4791908" y="703409"/>
                  <a:pt x="4630789" y="852072"/>
                  <a:pt x="4620405" y="855797"/>
                </a:cubicBezTo>
                <a:cubicBezTo>
                  <a:pt x="4613629" y="822431"/>
                  <a:pt x="4606799" y="695255"/>
                  <a:pt x="4607107" y="68858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" name="Freeform 207"/>
          <p:cNvSpPr/>
          <p:nvPr/>
        </p:nvSpPr>
        <p:spPr>
          <a:xfrm>
            <a:off x="3293183" y="2930448"/>
            <a:ext cx="4164316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314547"/>
              <a:gd name="connsiteY0" fmla="*/ 0 h 1069077"/>
              <a:gd name="connsiteX1" fmla="*/ 1736071 w 4314547"/>
              <a:gd name="connsiteY1" fmla="*/ 416467 h 1069077"/>
              <a:gd name="connsiteX2" fmla="*/ 3605121 w 4314547"/>
              <a:gd name="connsiteY2" fmla="*/ 431010 h 1069077"/>
              <a:gd name="connsiteX3" fmla="*/ 4061162 w 4314547"/>
              <a:gd name="connsiteY3" fmla="*/ 442992 h 1069077"/>
              <a:gd name="connsiteX4" fmla="*/ 4216404 w 4314547"/>
              <a:gd name="connsiteY4" fmla="*/ 422054 h 1069077"/>
              <a:gd name="connsiteX5" fmla="*/ 4313100 w 4314547"/>
              <a:gd name="connsiteY5" fmla="*/ 699738 h 1069077"/>
              <a:gd name="connsiteX6" fmla="*/ 1736103 w 4314547"/>
              <a:gd name="connsiteY6" fmla="*/ 691285 h 1069077"/>
              <a:gd name="connsiteX7" fmla="*/ 744696 w 4314547"/>
              <a:gd name="connsiteY7" fmla="*/ 1069077 h 1069077"/>
              <a:gd name="connsiteX8" fmla="*/ 0 w 4314547"/>
              <a:gd name="connsiteY8" fmla="*/ 0 h 1069077"/>
              <a:gd name="connsiteX0" fmla="*/ 0 w 4219182"/>
              <a:gd name="connsiteY0" fmla="*/ 0 h 1069077"/>
              <a:gd name="connsiteX1" fmla="*/ 1736071 w 4219182"/>
              <a:gd name="connsiteY1" fmla="*/ 416467 h 1069077"/>
              <a:gd name="connsiteX2" fmla="*/ 3605121 w 4219182"/>
              <a:gd name="connsiteY2" fmla="*/ 431010 h 1069077"/>
              <a:gd name="connsiteX3" fmla="*/ 4061162 w 4219182"/>
              <a:gd name="connsiteY3" fmla="*/ 442992 h 1069077"/>
              <a:gd name="connsiteX4" fmla="*/ 4216404 w 4219182"/>
              <a:gd name="connsiteY4" fmla="*/ 422054 h 1069077"/>
              <a:gd name="connsiteX5" fmla="*/ 4195498 w 4219182"/>
              <a:gd name="connsiteY5" fmla="*/ 666287 h 1069077"/>
              <a:gd name="connsiteX6" fmla="*/ 1736103 w 4219182"/>
              <a:gd name="connsiteY6" fmla="*/ 691285 h 1069077"/>
              <a:gd name="connsiteX7" fmla="*/ 744696 w 4219182"/>
              <a:gd name="connsiteY7" fmla="*/ 1069077 h 1069077"/>
              <a:gd name="connsiteX8" fmla="*/ 0 w 4219182"/>
              <a:gd name="connsiteY8" fmla="*/ 0 h 1069077"/>
              <a:gd name="connsiteX0" fmla="*/ 0 w 4201905"/>
              <a:gd name="connsiteY0" fmla="*/ 0 h 1069077"/>
              <a:gd name="connsiteX1" fmla="*/ 1736071 w 4201905"/>
              <a:gd name="connsiteY1" fmla="*/ 416467 h 1069077"/>
              <a:gd name="connsiteX2" fmla="*/ 3605121 w 4201905"/>
              <a:gd name="connsiteY2" fmla="*/ 431010 h 1069077"/>
              <a:gd name="connsiteX3" fmla="*/ 4061162 w 4201905"/>
              <a:gd name="connsiteY3" fmla="*/ 442992 h 1069077"/>
              <a:gd name="connsiteX4" fmla="*/ 4187004 w 4201905"/>
              <a:gd name="connsiteY4" fmla="*/ 422054 h 1069077"/>
              <a:gd name="connsiteX5" fmla="*/ 4195498 w 4201905"/>
              <a:gd name="connsiteY5" fmla="*/ 666287 h 1069077"/>
              <a:gd name="connsiteX6" fmla="*/ 1736103 w 4201905"/>
              <a:gd name="connsiteY6" fmla="*/ 691285 h 1069077"/>
              <a:gd name="connsiteX7" fmla="*/ 744696 w 4201905"/>
              <a:gd name="connsiteY7" fmla="*/ 1069077 h 1069077"/>
              <a:gd name="connsiteX8" fmla="*/ 0 w 4201905"/>
              <a:gd name="connsiteY8" fmla="*/ 0 h 1069077"/>
              <a:gd name="connsiteX0" fmla="*/ 0 w 4195356"/>
              <a:gd name="connsiteY0" fmla="*/ 0 h 1069077"/>
              <a:gd name="connsiteX1" fmla="*/ 1736071 w 4195356"/>
              <a:gd name="connsiteY1" fmla="*/ 416467 h 1069077"/>
              <a:gd name="connsiteX2" fmla="*/ 3605121 w 4195356"/>
              <a:gd name="connsiteY2" fmla="*/ 431010 h 1069077"/>
              <a:gd name="connsiteX3" fmla="*/ 4061162 w 4195356"/>
              <a:gd name="connsiteY3" fmla="*/ 442992 h 1069077"/>
              <a:gd name="connsiteX4" fmla="*/ 4187004 w 4195356"/>
              <a:gd name="connsiteY4" fmla="*/ 422054 h 1069077"/>
              <a:gd name="connsiteX5" fmla="*/ 4185698 w 4195356"/>
              <a:gd name="connsiteY5" fmla="*/ 677437 h 1069077"/>
              <a:gd name="connsiteX6" fmla="*/ 1736103 w 4195356"/>
              <a:gd name="connsiteY6" fmla="*/ 691285 h 1069077"/>
              <a:gd name="connsiteX7" fmla="*/ 744696 w 4195356"/>
              <a:gd name="connsiteY7" fmla="*/ 1069077 h 1069077"/>
              <a:gd name="connsiteX8" fmla="*/ 0 w 4195356"/>
              <a:gd name="connsiteY8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95356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061162" y="442992"/>
                </a:lnTo>
                <a:cubicBezTo>
                  <a:pt x="4064078" y="430786"/>
                  <a:pt x="4164896" y="396048"/>
                  <a:pt x="4187004" y="422054"/>
                </a:cubicBezTo>
                <a:cubicBezTo>
                  <a:pt x="4196207" y="493051"/>
                  <a:pt x="4200421" y="680903"/>
                  <a:pt x="4185698" y="67743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" name="Down Arrow 208"/>
          <p:cNvSpPr/>
          <p:nvPr/>
        </p:nvSpPr>
        <p:spPr>
          <a:xfrm rot="10800000">
            <a:off x="7230687" y="2419329"/>
            <a:ext cx="325883" cy="909238"/>
          </a:xfrm>
          <a:prstGeom prst="downArrow">
            <a:avLst/>
          </a:prstGeom>
          <a:solidFill>
            <a:srgbClr val="FFFF00">
              <a:alpha val="70000"/>
            </a:srgbClr>
          </a:solidFill>
          <a:ln>
            <a:solidFill>
              <a:srgbClr val="FFFF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Freeform 180"/>
          <p:cNvSpPr/>
          <p:nvPr/>
        </p:nvSpPr>
        <p:spPr>
          <a:xfrm>
            <a:off x="2791565" y="2821109"/>
            <a:ext cx="1155452" cy="1270947"/>
          </a:xfrm>
          <a:custGeom>
            <a:avLst/>
            <a:gdLst>
              <a:gd name="connsiteX0" fmla="*/ 274277 w 997055"/>
              <a:gd name="connsiteY0" fmla="*/ 1774 h 1022577"/>
              <a:gd name="connsiteX1" fmla="*/ 9405 w 997055"/>
              <a:gd name="connsiteY1" fmla="*/ 15358 h 1022577"/>
              <a:gd name="connsiteX2" fmla="*/ 70529 w 997055"/>
              <a:gd name="connsiteY2" fmla="*/ 103651 h 1022577"/>
              <a:gd name="connsiteX3" fmla="*/ 179195 w 997055"/>
              <a:gd name="connsiteY3" fmla="*/ 185152 h 1022577"/>
              <a:gd name="connsiteX4" fmla="*/ 247110 w 997055"/>
              <a:gd name="connsiteY4" fmla="*/ 191944 h 1022577"/>
              <a:gd name="connsiteX5" fmla="*/ 287860 w 997055"/>
              <a:gd name="connsiteY5" fmla="*/ 246278 h 1022577"/>
              <a:gd name="connsiteX6" fmla="*/ 287860 w 997055"/>
              <a:gd name="connsiteY6" fmla="*/ 300612 h 1022577"/>
              <a:gd name="connsiteX7" fmla="*/ 342192 w 997055"/>
              <a:gd name="connsiteY7" fmla="*/ 348155 h 1022577"/>
              <a:gd name="connsiteX8" fmla="*/ 376150 w 997055"/>
              <a:gd name="connsiteY8" fmla="*/ 450032 h 1022577"/>
              <a:gd name="connsiteX9" fmla="*/ 471232 w 997055"/>
              <a:gd name="connsiteY9" fmla="*/ 592659 h 1022577"/>
              <a:gd name="connsiteX10" fmla="*/ 545939 w 997055"/>
              <a:gd name="connsiteY10" fmla="*/ 687744 h 1022577"/>
              <a:gd name="connsiteX11" fmla="*/ 654604 w 997055"/>
              <a:gd name="connsiteY11" fmla="*/ 803204 h 1022577"/>
              <a:gd name="connsiteX12" fmla="*/ 770061 w 997055"/>
              <a:gd name="connsiteY12" fmla="*/ 952623 h 1022577"/>
              <a:gd name="connsiteX13" fmla="*/ 804019 w 997055"/>
              <a:gd name="connsiteY13" fmla="*/ 1000166 h 1022577"/>
              <a:gd name="connsiteX14" fmla="*/ 858352 w 997055"/>
              <a:gd name="connsiteY14" fmla="*/ 1020541 h 1022577"/>
              <a:gd name="connsiteX15" fmla="*/ 953434 w 997055"/>
              <a:gd name="connsiteY15" fmla="*/ 952623 h 1022577"/>
              <a:gd name="connsiteX16" fmla="*/ 987391 w 997055"/>
              <a:gd name="connsiteY16" fmla="*/ 898289 h 1022577"/>
              <a:gd name="connsiteX17" fmla="*/ 783644 w 997055"/>
              <a:gd name="connsiteY17" fmla="*/ 619826 h 1022577"/>
              <a:gd name="connsiteX18" fmla="*/ 552731 w 997055"/>
              <a:gd name="connsiteY18" fmla="*/ 287029 h 1022577"/>
              <a:gd name="connsiteX19" fmla="*/ 348984 w 997055"/>
              <a:gd name="connsiteY19" fmla="*/ 35733 h 1022577"/>
              <a:gd name="connsiteX20" fmla="*/ 274277 w 997055"/>
              <a:gd name="connsiteY20" fmla="*/ 1774 h 1022577"/>
              <a:gd name="connsiteX0" fmla="*/ 274277 w 1161787"/>
              <a:gd name="connsiteY0" fmla="*/ 1774 h 1022577"/>
              <a:gd name="connsiteX1" fmla="*/ 9405 w 1161787"/>
              <a:gd name="connsiteY1" fmla="*/ 15358 h 1022577"/>
              <a:gd name="connsiteX2" fmla="*/ 70529 w 1161787"/>
              <a:gd name="connsiteY2" fmla="*/ 103651 h 1022577"/>
              <a:gd name="connsiteX3" fmla="*/ 179195 w 1161787"/>
              <a:gd name="connsiteY3" fmla="*/ 185152 h 1022577"/>
              <a:gd name="connsiteX4" fmla="*/ 247110 w 1161787"/>
              <a:gd name="connsiteY4" fmla="*/ 191944 h 1022577"/>
              <a:gd name="connsiteX5" fmla="*/ 287860 w 1161787"/>
              <a:gd name="connsiteY5" fmla="*/ 246278 h 1022577"/>
              <a:gd name="connsiteX6" fmla="*/ 287860 w 1161787"/>
              <a:gd name="connsiteY6" fmla="*/ 300612 h 1022577"/>
              <a:gd name="connsiteX7" fmla="*/ 342192 w 1161787"/>
              <a:gd name="connsiteY7" fmla="*/ 348155 h 1022577"/>
              <a:gd name="connsiteX8" fmla="*/ 376150 w 1161787"/>
              <a:gd name="connsiteY8" fmla="*/ 450032 h 1022577"/>
              <a:gd name="connsiteX9" fmla="*/ 471232 w 1161787"/>
              <a:gd name="connsiteY9" fmla="*/ 592659 h 1022577"/>
              <a:gd name="connsiteX10" fmla="*/ 545939 w 1161787"/>
              <a:gd name="connsiteY10" fmla="*/ 687744 h 1022577"/>
              <a:gd name="connsiteX11" fmla="*/ 654604 w 1161787"/>
              <a:gd name="connsiteY11" fmla="*/ 803204 h 1022577"/>
              <a:gd name="connsiteX12" fmla="*/ 770061 w 1161787"/>
              <a:gd name="connsiteY12" fmla="*/ 952623 h 1022577"/>
              <a:gd name="connsiteX13" fmla="*/ 804019 w 1161787"/>
              <a:gd name="connsiteY13" fmla="*/ 1000166 h 1022577"/>
              <a:gd name="connsiteX14" fmla="*/ 858352 w 1161787"/>
              <a:gd name="connsiteY14" fmla="*/ 1020541 h 1022577"/>
              <a:gd name="connsiteX15" fmla="*/ 953434 w 1161787"/>
              <a:gd name="connsiteY15" fmla="*/ 952623 h 1022577"/>
              <a:gd name="connsiteX16" fmla="*/ 1158841 w 1161787"/>
              <a:gd name="connsiteY16" fmla="*/ 853839 h 1022577"/>
              <a:gd name="connsiteX17" fmla="*/ 783644 w 1161787"/>
              <a:gd name="connsiteY17" fmla="*/ 619826 h 1022577"/>
              <a:gd name="connsiteX18" fmla="*/ 552731 w 1161787"/>
              <a:gd name="connsiteY18" fmla="*/ 287029 h 1022577"/>
              <a:gd name="connsiteX19" fmla="*/ 348984 w 1161787"/>
              <a:gd name="connsiteY19" fmla="*/ 35733 h 1022577"/>
              <a:gd name="connsiteX20" fmla="*/ 274277 w 1161787"/>
              <a:gd name="connsiteY20" fmla="*/ 1774 h 1022577"/>
              <a:gd name="connsiteX0" fmla="*/ 274277 w 1159126"/>
              <a:gd name="connsiteY0" fmla="*/ 1774 h 1022577"/>
              <a:gd name="connsiteX1" fmla="*/ 9405 w 1159126"/>
              <a:gd name="connsiteY1" fmla="*/ 15358 h 1022577"/>
              <a:gd name="connsiteX2" fmla="*/ 70529 w 1159126"/>
              <a:gd name="connsiteY2" fmla="*/ 103651 h 1022577"/>
              <a:gd name="connsiteX3" fmla="*/ 179195 w 1159126"/>
              <a:gd name="connsiteY3" fmla="*/ 185152 h 1022577"/>
              <a:gd name="connsiteX4" fmla="*/ 247110 w 1159126"/>
              <a:gd name="connsiteY4" fmla="*/ 191944 h 1022577"/>
              <a:gd name="connsiteX5" fmla="*/ 287860 w 1159126"/>
              <a:gd name="connsiteY5" fmla="*/ 246278 h 1022577"/>
              <a:gd name="connsiteX6" fmla="*/ 287860 w 1159126"/>
              <a:gd name="connsiteY6" fmla="*/ 300612 h 1022577"/>
              <a:gd name="connsiteX7" fmla="*/ 342192 w 1159126"/>
              <a:gd name="connsiteY7" fmla="*/ 348155 h 1022577"/>
              <a:gd name="connsiteX8" fmla="*/ 376150 w 1159126"/>
              <a:gd name="connsiteY8" fmla="*/ 450032 h 1022577"/>
              <a:gd name="connsiteX9" fmla="*/ 471232 w 1159126"/>
              <a:gd name="connsiteY9" fmla="*/ 592659 h 1022577"/>
              <a:gd name="connsiteX10" fmla="*/ 545939 w 1159126"/>
              <a:gd name="connsiteY10" fmla="*/ 687744 h 1022577"/>
              <a:gd name="connsiteX11" fmla="*/ 654604 w 1159126"/>
              <a:gd name="connsiteY11" fmla="*/ 803204 h 1022577"/>
              <a:gd name="connsiteX12" fmla="*/ 770061 w 1159126"/>
              <a:gd name="connsiteY12" fmla="*/ 952623 h 1022577"/>
              <a:gd name="connsiteX13" fmla="*/ 804019 w 1159126"/>
              <a:gd name="connsiteY13" fmla="*/ 1000166 h 1022577"/>
              <a:gd name="connsiteX14" fmla="*/ 858352 w 1159126"/>
              <a:gd name="connsiteY14" fmla="*/ 1020541 h 1022577"/>
              <a:gd name="connsiteX15" fmla="*/ 953434 w 1159126"/>
              <a:gd name="connsiteY15" fmla="*/ 952623 h 1022577"/>
              <a:gd name="connsiteX16" fmla="*/ 1158841 w 1159126"/>
              <a:gd name="connsiteY16" fmla="*/ 853839 h 1022577"/>
              <a:gd name="connsiteX17" fmla="*/ 986844 w 1159126"/>
              <a:gd name="connsiteY17" fmla="*/ 492826 h 1022577"/>
              <a:gd name="connsiteX18" fmla="*/ 552731 w 1159126"/>
              <a:gd name="connsiteY18" fmla="*/ 287029 h 1022577"/>
              <a:gd name="connsiteX19" fmla="*/ 348984 w 1159126"/>
              <a:gd name="connsiteY19" fmla="*/ 35733 h 1022577"/>
              <a:gd name="connsiteX20" fmla="*/ 274277 w 1159126"/>
              <a:gd name="connsiteY20" fmla="*/ 1774 h 1022577"/>
              <a:gd name="connsiteX0" fmla="*/ 274277 w 1159073"/>
              <a:gd name="connsiteY0" fmla="*/ 1774 h 1022577"/>
              <a:gd name="connsiteX1" fmla="*/ 9405 w 1159073"/>
              <a:gd name="connsiteY1" fmla="*/ 15358 h 1022577"/>
              <a:gd name="connsiteX2" fmla="*/ 70529 w 1159073"/>
              <a:gd name="connsiteY2" fmla="*/ 103651 h 1022577"/>
              <a:gd name="connsiteX3" fmla="*/ 179195 w 1159073"/>
              <a:gd name="connsiteY3" fmla="*/ 185152 h 1022577"/>
              <a:gd name="connsiteX4" fmla="*/ 247110 w 1159073"/>
              <a:gd name="connsiteY4" fmla="*/ 191944 h 1022577"/>
              <a:gd name="connsiteX5" fmla="*/ 287860 w 1159073"/>
              <a:gd name="connsiteY5" fmla="*/ 246278 h 1022577"/>
              <a:gd name="connsiteX6" fmla="*/ 287860 w 1159073"/>
              <a:gd name="connsiteY6" fmla="*/ 300612 h 1022577"/>
              <a:gd name="connsiteX7" fmla="*/ 342192 w 1159073"/>
              <a:gd name="connsiteY7" fmla="*/ 348155 h 1022577"/>
              <a:gd name="connsiteX8" fmla="*/ 376150 w 1159073"/>
              <a:gd name="connsiteY8" fmla="*/ 450032 h 1022577"/>
              <a:gd name="connsiteX9" fmla="*/ 471232 w 1159073"/>
              <a:gd name="connsiteY9" fmla="*/ 592659 h 1022577"/>
              <a:gd name="connsiteX10" fmla="*/ 545939 w 1159073"/>
              <a:gd name="connsiteY10" fmla="*/ 687744 h 1022577"/>
              <a:gd name="connsiteX11" fmla="*/ 654604 w 1159073"/>
              <a:gd name="connsiteY11" fmla="*/ 803204 h 1022577"/>
              <a:gd name="connsiteX12" fmla="*/ 770061 w 1159073"/>
              <a:gd name="connsiteY12" fmla="*/ 952623 h 1022577"/>
              <a:gd name="connsiteX13" fmla="*/ 804019 w 1159073"/>
              <a:gd name="connsiteY13" fmla="*/ 1000166 h 1022577"/>
              <a:gd name="connsiteX14" fmla="*/ 858352 w 1159073"/>
              <a:gd name="connsiteY14" fmla="*/ 1020541 h 1022577"/>
              <a:gd name="connsiteX15" fmla="*/ 953434 w 1159073"/>
              <a:gd name="connsiteY15" fmla="*/ 952623 h 1022577"/>
              <a:gd name="connsiteX16" fmla="*/ 1158841 w 1159073"/>
              <a:gd name="connsiteY16" fmla="*/ 853839 h 1022577"/>
              <a:gd name="connsiteX17" fmla="*/ 986844 w 1159073"/>
              <a:gd name="connsiteY17" fmla="*/ 492826 h 1022577"/>
              <a:gd name="connsiteX18" fmla="*/ 667031 w 1159073"/>
              <a:gd name="connsiteY18" fmla="*/ 64779 h 1022577"/>
              <a:gd name="connsiteX19" fmla="*/ 348984 w 1159073"/>
              <a:gd name="connsiteY19" fmla="*/ 35733 h 1022577"/>
              <a:gd name="connsiteX20" fmla="*/ 274277 w 1159073"/>
              <a:gd name="connsiteY20" fmla="*/ 1774 h 1022577"/>
              <a:gd name="connsiteX0" fmla="*/ 274277 w 1159073"/>
              <a:gd name="connsiteY0" fmla="*/ 157107 h 1177910"/>
              <a:gd name="connsiteX1" fmla="*/ 9405 w 1159073"/>
              <a:gd name="connsiteY1" fmla="*/ 170691 h 1177910"/>
              <a:gd name="connsiteX2" fmla="*/ 70529 w 1159073"/>
              <a:gd name="connsiteY2" fmla="*/ 258984 h 1177910"/>
              <a:gd name="connsiteX3" fmla="*/ 179195 w 1159073"/>
              <a:gd name="connsiteY3" fmla="*/ 340485 h 1177910"/>
              <a:gd name="connsiteX4" fmla="*/ 247110 w 1159073"/>
              <a:gd name="connsiteY4" fmla="*/ 347277 h 1177910"/>
              <a:gd name="connsiteX5" fmla="*/ 287860 w 1159073"/>
              <a:gd name="connsiteY5" fmla="*/ 401611 h 1177910"/>
              <a:gd name="connsiteX6" fmla="*/ 287860 w 1159073"/>
              <a:gd name="connsiteY6" fmla="*/ 455945 h 1177910"/>
              <a:gd name="connsiteX7" fmla="*/ 342192 w 1159073"/>
              <a:gd name="connsiteY7" fmla="*/ 503488 h 1177910"/>
              <a:gd name="connsiteX8" fmla="*/ 376150 w 1159073"/>
              <a:gd name="connsiteY8" fmla="*/ 605365 h 1177910"/>
              <a:gd name="connsiteX9" fmla="*/ 471232 w 1159073"/>
              <a:gd name="connsiteY9" fmla="*/ 747992 h 1177910"/>
              <a:gd name="connsiteX10" fmla="*/ 545939 w 1159073"/>
              <a:gd name="connsiteY10" fmla="*/ 843077 h 1177910"/>
              <a:gd name="connsiteX11" fmla="*/ 654604 w 1159073"/>
              <a:gd name="connsiteY11" fmla="*/ 958537 h 1177910"/>
              <a:gd name="connsiteX12" fmla="*/ 770061 w 1159073"/>
              <a:gd name="connsiteY12" fmla="*/ 1107956 h 1177910"/>
              <a:gd name="connsiteX13" fmla="*/ 804019 w 1159073"/>
              <a:gd name="connsiteY13" fmla="*/ 1155499 h 1177910"/>
              <a:gd name="connsiteX14" fmla="*/ 858352 w 1159073"/>
              <a:gd name="connsiteY14" fmla="*/ 1175874 h 1177910"/>
              <a:gd name="connsiteX15" fmla="*/ 953434 w 1159073"/>
              <a:gd name="connsiteY15" fmla="*/ 1107956 h 1177910"/>
              <a:gd name="connsiteX16" fmla="*/ 1158841 w 1159073"/>
              <a:gd name="connsiteY16" fmla="*/ 1009172 h 1177910"/>
              <a:gd name="connsiteX17" fmla="*/ 986844 w 1159073"/>
              <a:gd name="connsiteY17" fmla="*/ 648159 h 1177910"/>
              <a:gd name="connsiteX18" fmla="*/ 667031 w 1159073"/>
              <a:gd name="connsiteY18" fmla="*/ 220112 h 1177910"/>
              <a:gd name="connsiteX19" fmla="*/ 368034 w 1159073"/>
              <a:gd name="connsiteY19" fmla="*/ 566 h 1177910"/>
              <a:gd name="connsiteX20" fmla="*/ 274277 w 1159073"/>
              <a:gd name="connsiteY20" fmla="*/ 157107 h 1177910"/>
              <a:gd name="connsiteX0" fmla="*/ 233824 w 1156720"/>
              <a:gd name="connsiteY0" fmla="*/ 42496 h 1190299"/>
              <a:gd name="connsiteX1" fmla="*/ 7052 w 1156720"/>
              <a:gd name="connsiteY1" fmla="*/ 183080 h 1190299"/>
              <a:gd name="connsiteX2" fmla="*/ 68176 w 1156720"/>
              <a:gd name="connsiteY2" fmla="*/ 271373 h 1190299"/>
              <a:gd name="connsiteX3" fmla="*/ 176842 w 1156720"/>
              <a:gd name="connsiteY3" fmla="*/ 352874 h 1190299"/>
              <a:gd name="connsiteX4" fmla="*/ 244757 w 1156720"/>
              <a:gd name="connsiteY4" fmla="*/ 359666 h 1190299"/>
              <a:gd name="connsiteX5" fmla="*/ 285507 w 1156720"/>
              <a:gd name="connsiteY5" fmla="*/ 414000 h 1190299"/>
              <a:gd name="connsiteX6" fmla="*/ 285507 w 1156720"/>
              <a:gd name="connsiteY6" fmla="*/ 468334 h 1190299"/>
              <a:gd name="connsiteX7" fmla="*/ 339839 w 1156720"/>
              <a:gd name="connsiteY7" fmla="*/ 515877 h 1190299"/>
              <a:gd name="connsiteX8" fmla="*/ 373797 w 1156720"/>
              <a:gd name="connsiteY8" fmla="*/ 617754 h 1190299"/>
              <a:gd name="connsiteX9" fmla="*/ 468879 w 1156720"/>
              <a:gd name="connsiteY9" fmla="*/ 760381 h 1190299"/>
              <a:gd name="connsiteX10" fmla="*/ 543586 w 1156720"/>
              <a:gd name="connsiteY10" fmla="*/ 855466 h 1190299"/>
              <a:gd name="connsiteX11" fmla="*/ 652251 w 1156720"/>
              <a:gd name="connsiteY11" fmla="*/ 970926 h 1190299"/>
              <a:gd name="connsiteX12" fmla="*/ 767708 w 1156720"/>
              <a:gd name="connsiteY12" fmla="*/ 1120345 h 1190299"/>
              <a:gd name="connsiteX13" fmla="*/ 801666 w 1156720"/>
              <a:gd name="connsiteY13" fmla="*/ 1167888 h 1190299"/>
              <a:gd name="connsiteX14" fmla="*/ 855999 w 1156720"/>
              <a:gd name="connsiteY14" fmla="*/ 1188263 h 1190299"/>
              <a:gd name="connsiteX15" fmla="*/ 951081 w 1156720"/>
              <a:gd name="connsiteY15" fmla="*/ 1120345 h 1190299"/>
              <a:gd name="connsiteX16" fmla="*/ 1156488 w 1156720"/>
              <a:gd name="connsiteY16" fmla="*/ 1021561 h 1190299"/>
              <a:gd name="connsiteX17" fmla="*/ 984491 w 1156720"/>
              <a:gd name="connsiteY17" fmla="*/ 660548 h 1190299"/>
              <a:gd name="connsiteX18" fmla="*/ 664678 w 1156720"/>
              <a:gd name="connsiteY18" fmla="*/ 232501 h 1190299"/>
              <a:gd name="connsiteX19" fmla="*/ 365681 w 1156720"/>
              <a:gd name="connsiteY19" fmla="*/ 12955 h 1190299"/>
              <a:gd name="connsiteX20" fmla="*/ 233824 w 1156720"/>
              <a:gd name="connsiteY20" fmla="*/ 42496 h 1190299"/>
              <a:gd name="connsiteX0" fmla="*/ 233824 w 1159685"/>
              <a:gd name="connsiteY0" fmla="*/ 42496 h 1241653"/>
              <a:gd name="connsiteX1" fmla="*/ 7052 w 1159685"/>
              <a:gd name="connsiteY1" fmla="*/ 183080 h 1241653"/>
              <a:gd name="connsiteX2" fmla="*/ 68176 w 1159685"/>
              <a:gd name="connsiteY2" fmla="*/ 271373 h 1241653"/>
              <a:gd name="connsiteX3" fmla="*/ 176842 w 1159685"/>
              <a:gd name="connsiteY3" fmla="*/ 352874 h 1241653"/>
              <a:gd name="connsiteX4" fmla="*/ 244757 w 1159685"/>
              <a:gd name="connsiteY4" fmla="*/ 359666 h 1241653"/>
              <a:gd name="connsiteX5" fmla="*/ 285507 w 1159685"/>
              <a:gd name="connsiteY5" fmla="*/ 414000 h 1241653"/>
              <a:gd name="connsiteX6" fmla="*/ 285507 w 1159685"/>
              <a:gd name="connsiteY6" fmla="*/ 468334 h 1241653"/>
              <a:gd name="connsiteX7" fmla="*/ 339839 w 1159685"/>
              <a:gd name="connsiteY7" fmla="*/ 515877 h 1241653"/>
              <a:gd name="connsiteX8" fmla="*/ 373797 w 1159685"/>
              <a:gd name="connsiteY8" fmla="*/ 617754 h 1241653"/>
              <a:gd name="connsiteX9" fmla="*/ 468879 w 1159685"/>
              <a:gd name="connsiteY9" fmla="*/ 760381 h 1241653"/>
              <a:gd name="connsiteX10" fmla="*/ 543586 w 1159685"/>
              <a:gd name="connsiteY10" fmla="*/ 855466 h 1241653"/>
              <a:gd name="connsiteX11" fmla="*/ 652251 w 1159685"/>
              <a:gd name="connsiteY11" fmla="*/ 970926 h 1241653"/>
              <a:gd name="connsiteX12" fmla="*/ 767708 w 1159685"/>
              <a:gd name="connsiteY12" fmla="*/ 1120345 h 1241653"/>
              <a:gd name="connsiteX13" fmla="*/ 801666 w 1159685"/>
              <a:gd name="connsiteY13" fmla="*/ 1167888 h 1241653"/>
              <a:gd name="connsiteX14" fmla="*/ 855999 w 1159685"/>
              <a:gd name="connsiteY14" fmla="*/ 1188263 h 1241653"/>
              <a:gd name="connsiteX15" fmla="*/ 1078081 w 1159685"/>
              <a:gd name="connsiteY15" fmla="*/ 1234645 h 1241653"/>
              <a:gd name="connsiteX16" fmla="*/ 1156488 w 1159685"/>
              <a:gd name="connsiteY16" fmla="*/ 1021561 h 1241653"/>
              <a:gd name="connsiteX17" fmla="*/ 984491 w 1159685"/>
              <a:gd name="connsiteY17" fmla="*/ 660548 h 1241653"/>
              <a:gd name="connsiteX18" fmla="*/ 664678 w 1159685"/>
              <a:gd name="connsiteY18" fmla="*/ 232501 h 1241653"/>
              <a:gd name="connsiteX19" fmla="*/ 365681 w 1159685"/>
              <a:gd name="connsiteY19" fmla="*/ 12955 h 1241653"/>
              <a:gd name="connsiteX20" fmla="*/ 233824 w 1159685"/>
              <a:gd name="connsiteY20" fmla="*/ 42496 h 1241653"/>
              <a:gd name="connsiteX0" fmla="*/ 153391 w 1155452"/>
              <a:gd name="connsiteY0" fmla="*/ 14640 h 1270947"/>
              <a:gd name="connsiteX1" fmla="*/ 2819 w 1155452"/>
              <a:gd name="connsiteY1" fmla="*/ 212374 h 1270947"/>
              <a:gd name="connsiteX2" fmla="*/ 63943 w 1155452"/>
              <a:gd name="connsiteY2" fmla="*/ 300667 h 1270947"/>
              <a:gd name="connsiteX3" fmla="*/ 172609 w 1155452"/>
              <a:gd name="connsiteY3" fmla="*/ 382168 h 1270947"/>
              <a:gd name="connsiteX4" fmla="*/ 240524 w 1155452"/>
              <a:gd name="connsiteY4" fmla="*/ 388960 h 1270947"/>
              <a:gd name="connsiteX5" fmla="*/ 281274 w 1155452"/>
              <a:gd name="connsiteY5" fmla="*/ 443294 h 1270947"/>
              <a:gd name="connsiteX6" fmla="*/ 281274 w 1155452"/>
              <a:gd name="connsiteY6" fmla="*/ 497628 h 1270947"/>
              <a:gd name="connsiteX7" fmla="*/ 335606 w 1155452"/>
              <a:gd name="connsiteY7" fmla="*/ 545171 h 1270947"/>
              <a:gd name="connsiteX8" fmla="*/ 369564 w 1155452"/>
              <a:gd name="connsiteY8" fmla="*/ 647048 h 1270947"/>
              <a:gd name="connsiteX9" fmla="*/ 464646 w 1155452"/>
              <a:gd name="connsiteY9" fmla="*/ 789675 h 1270947"/>
              <a:gd name="connsiteX10" fmla="*/ 539353 w 1155452"/>
              <a:gd name="connsiteY10" fmla="*/ 884760 h 1270947"/>
              <a:gd name="connsiteX11" fmla="*/ 648018 w 1155452"/>
              <a:gd name="connsiteY11" fmla="*/ 1000220 h 1270947"/>
              <a:gd name="connsiteX12" fmla="*/ 763475 w 1155452"/>
              <a:gd name="connsiteY12" fmla="*/ 1149639 h 1270947"/>
              <a:gd name="connsiteX13" fmla="*/ 797433 w 1155452"/>
              <a:gd name="connsiteY13" fmla="*/ 1197182 h 1270947"/>
              <a:gd name="connsiteX14" fmla="*/ 851766 w 1155452"/>
              <a:gd name="connsiteY14" fmla="*/ 1217557 h 1270947"/>
              <a:gd name="connsiteX15" fmla="*/ 1073848 w 1155452"/>
              <a:gd name="connsiteY15" fmla="*/ 1263939 h 1270947"/>
              <a:gd name="connsiteX16" fmla="*/ 1152255 w 1155452"/>
              <a:gd name="connsiteY16" fmla="*/ 1050855 h 1270947"/>
              <a:gd name="connsiteX17" fmla="*/ 980258 w 1155452"/>
              <a:gd name="connsiteY17" fmla="*/ 689842 h 1270947"/>
              <a:gd name="connsiteX18" fmla="*/ 660445 w 1155452"/>
              <a:gd name="connsiteY18" fmla="*/ 261795 h 1270947"/>
              <a:gd name="connsiteX19" fmla="*/ 361448 w 1155452"/>
              <a:gd name="connsiteY19" fmla="*/ 42249 h 1270947"/>
              <a:gd name="connsiteX20" fmla="*/ 153391 w 1155452"/>
              <a:gd name="connsiteY20" fmla="*/ 14640 h 127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55452" h="1270947">
                <a:moveTo>
                  <a:pt x="153391" y="14640"/>
                </a:moveTo>
                <a:cubicBezTo>
                  <a:pt x="93620" y="42994"/>
                  <a:pt x="17727" y="164703"/>
                  <a:pt x="2819" y="212374"/>
                </a:cubicBezTo>
                <a:cubicBezTo>
                  <a:pt x="-12089" y="260045"/>
                  <a:pt x="35645" y="272368"/>
                  <a:pt x="63943" y="300667"/>
                </a:cubicBezTo>
                <a:cubicBezTo>
                  <a:pt x="92241" y="328966"/>
                  <a:pt x="143179" y="367453"/>
                  <a:pt x="172609" y="382168"/>
                </a:cubicBezTo>
                <a:cubicBezTo>
                  <a:pt x="202039" y="396883"/>
                  <a:pt x="222413" y="378772"/>
                  <a:pt x="240524" y="388960"/>
                </a:cubicBezTo>
                <a:cubicBezTo>
                  <a:pt x="258635" y="399148"/>
                  <a:pt x="274482" y="425183"/>
                  <a:pt x="281274" y="443294"/>
                </a:cubicBezTo>
                <a:cubicBezTo>
                  <a:pt x="288066" y="461405"/>
                  <a:pt x="272219" y="480649"/>
                  <a:pt x="281274" y="497628"/>
                </a:cubicBezTo>
                <a:cubicBezTo>
                  <a:pt x="290329" y="514608"/>
                  <a:pt x="320891" y="520268"/>
                  <a:pt x="335606" y="545171"/>
                </a:cubicBezTo>
                <a:cubicBezTo>
                  <a:pt x="350321" y="570074"/>
                  <a:pt x="348057" y="606297"/>
                  <a:pt x="369564" y="647048"/>
                </a:cubicBezTo>
                <a:cubicBezTo>
                  <a:pt x="391071" y="687799"/>
                  <a:pt x="436348" y="750056"/>
                  <a:pt x="464646" y="789675"/>
                </a:cubicBezTo>
                <a:cubicBezTo>
                  <a:pt x="492944" y="829294"/>
                  <a:pt x="508791" y="849669"/>
                  <a:pt x="539353" y="884760"/>
                </a:cubicBezTo>
                <a:cubicBezTo>
                  <a:pt x="569915" y="919851"/>
                  <a:pt x="610664" y="956073"/>
                  <a:pt x="648018" y="1000220"/>
                </a:cubicBezTo>
                <a:cubicBezTo>
                  <a:pt x="685372" y="1044367"/>
                  <a:pt x="738573" y="1116812"/>
                  <a:pt x="763475" y="1149639"/>
                </a:cubicBezTo>
                <a:cubicBezTo>
                  <a:pt x="788378" y="1182466"/>
                  <a:pt x="782718" y="1185862"/>
                  <a:pt x="797433" y="1197182"/>
                </a:cubicBezTo>
                <a:cubicBezTo>
                  <a:pt x="812148" y="1208502"/>
                  <a:pt x="805697" y="1206431"/>
                  <a:pt x="851766" y="1217557"/>
                </a:cubicBezTo>
                <a:cubicBezTo>
                  <a:pt x="897835" y="1228683"/>
                  <a:pt x="1023766" y="1291723"/>
                  <a:pt x="1073848" y="1263939"/>
                </a:cubicBezTo>
                <a:cubicBezTo>
                  <a:pt x="1123930" y="1236155"/>
                  <a:pt x="1167853" y="1146538"/>
                  <a:pt x="1152255" y="1050855"/>
                </a:cubicBezTo>
                <a:cubicBezTo>
                  <a:pt x="1136657" y="955172"/>
                  <a:pt x="1062226" y="821352"/>
                  <a:pt x="980258" y="689842"/>
                </a:cubicBezTo>
                <a:cubicBezTo>
                  <a:pt x="898290" y="558332"/>
                  <a:pt x="732888" y="359144"/>
                  <a:pt x="660445" y="261795"/>
                </a:cubicBezTo>
                <a:cubicBezTo>
                  <a:pt x="588002" y="164446"/>
                  <a:pt x="445957" y="83442"/>
                  <a:pt x="361448" y="42249"/>
                </a:cubicBezTo>
                <a:cubicBezTo>
                  <a:pt x="276939" y="1056"/>
                  <a:pt x="213162" y="-13714"/>
                  <a:pt x="153391" y="14640"/>
                </a:cubicBezTo>
                <a:close/>
              </a:path>
            </a:pathLst>
          </a:custGeom>
          <a:solidFill>
            <a:srgbClr val="FFFF00">
              <a:alpha val="29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8" name="Group 97"/>
          <p:cNvGrpSpPr/>
          <p:nvPr/>
        </p:nvGrpSpPr>
        <p:grpSpPr>
          <a:xfrm>
            <a:off x="-31348" y="-478779"/>
            <a:ext cx="8344235" cy="2359707"/>
            <a:chOff x="-33391" y="30895"/>
            <a:chExt cx="8344235" cy="2359706"/>
          </a:xfrm>
        </p:grpSpPr>
        <p:sp>
          <p:nvSpPr>
            <p:cNvPr id="99" name="Freeform 98"/>
            <p:cNvSpPr/>
            <p:nvPr/>
          </p:nvSpPr>
          <p:spPr>
            <a:xfrm>
              <a:off x="-33391" y="30895"/>
              <a:ext cx="8344235" cy="2359706"/>
            </a:xfrm>
            <a:custGeom>
              <a:avLst/>
              <a:gdLst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542097 w 8162224"/>
                <a:gd name="connsiteY17" fmla="*/ 308009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2773974"/>
                <a:gd name="connsiteX1" fmla="*/ 144379 w 8162224"/>
                <a:gd name="connsiteY1" fmla="*/ 1722923 h 2773974"/>
                <a:gd name="connsiteX2" fmla="*/ 1260910 w 8162224"/>
                <a:gd name="connsiteY2" fmla="*/ 1318661 h 2773974"/>
                <a:gd name="connsiteX3" fmla="*/ 2271563 w 8162224"/>
                <a:gd name="connsiteY3" fmla="*/ 972152 h 2773974"/>
                <a:gd name="connsiteX4" fmla="*/ 2723950 w 8162224"/>
                <a:gd name="connsiteY4" fmla="*/ 1424539 h 2773974"/>
                <a:gd name="connsiteX5" fmla="*/ 3580598 w 8162224"/>
                <a:gd name="connsiteY5" fmla="*/ 1742173 h 2773974"/>
                <a:gd name="connsiteX6" fmla="*/ 4285888 w 8162224"/>
                <a:gd name="connsiteY6" fmla="*/ 2770595 h 2773974"/>
                <a:gd name="connsiteX7" fmla="*/ 4032986 w 8162224"/>
                <a:gd name="connsiteY7" fmla="*/ 1357162 h 2773974"/>
                <a:gd name="connsiteX8" fmla="*/ 4052236 w 8162224"/>
                <a:gd name="connsiteY8" fmla="*/ 1318661 h 2773974"/>
                <a:gd name="connsiteX9" fmla="*/ 4283243 w 8162224"/>
                <a:gd name="connsiteY9" fmla="*/ 962527 h 2773974"/>
                <a:gd name="connsiteX10" fmla="*/ 5534527 w 8162224"/>
                <a:gd name="connsiteY10" fmla="*/ 760396 h 2773974"/>
                <a:gd name="connsiteX11" fmla="*/ 6574055 w 8162224"/>
                <a:gd name="connsiteY11" fmla="*/ 731520 h 2773974"/>
                <a:gd name="connsiteX12" fmla="*/ 7979344 w 8162224"/>
                <a:gd name="connsiteY12" fmla="*/ 211756 h 2773974"/>
                <a:gd name="connsiteX13" fmla="*/ 8162224 w 8162224"/>
                <a:gd name="connsiteY13" fmla="*/ 57752 h 2773974"/>
                <a:gd name="connsiteX14" fmla="*/ 6554805 w 8162224"/>
                <a:gd name="connsiteY14" fmla="*/ 0 h 2773974"/>
                <a:gd name="connsiteX15" fmla="*/ 6063916 w 8162224"/>
                <a:gd name="connsiteY15" fmla="*/ 327259 h 2773974"/>
                <a:gd name="connsiteX16" fmla="*/ 4408371 w 8162224"/>
                <a:gd name="connsiteY16" fmla="*/ 779647 h 2773974"/>
                <a:gd name="connsiteX17" fmla="*/ 3465095 w 8162224"/>
                <a:gd name="connsiteY17" fmla="*/ 510140 h 2773974"/>
                <a:gd name="connsiteX18" fmla="*/ 2695074 w 8162224"/>
                <a:gd name="connsiteY18" fmla="*/ 693019 h 2773974"/>
                <a:gd name="connsiteX19" fmla="*/ 1982805 w 8162224"/>
                <a:gd name="connsiteY19" fmla="*/ 827773 h 2773974"/>
                <a:gd name="connsiteX20" fmla="*/ 760396 w 8162224"/>
                <a:gd name="connsiteY20" fmla="*/ 808522 h 2773974"/>
                <a:gd name="connsiteX21" fmla="*/ 0 w 8162224"/>
                <a:gd name="connsiteY21" fmla="*/ 635268 h 2773974"/>
                <a:gd name="connsiteX22" fmla="*/ 9626 w 8162224"/>
                <a:gd name="connsiteY22" fmla="*/ 1992430 h 2773974"/>
                <a:gd name="connsiteX0" fmla="*/ 9626 w 8162224"/>
                <a:gd name="connsiteY0" fmla="*/ 1992430 h 2797444"/>
                <a:gd name="connsiteX1" fmla="*/ 144379 w 8162224"/>
                <a:gd name="connsiteY1" fmla="*/ 1722923 h 2797444"/>
                <a:gd name="connsiteX2" fmla="*/ 1260910 w 8162224"/>
                <a:gd name="connsiteY2" fmla="*/ 1318661 h 2797444"/>
                <a:gd name="connsiteX3" fmla="*/ 2271563 w 8162224"/>
                <a:gd name="connsiteY3" fmla="*/ 972152 h 2797444"/>
                <a:gd name="connsiteX4" fmla="*/ 2723950 w 8162224"/>
                <a:gd name="connsiteY4" fmla="*/ 1424539 h 2797444"/>
                <a:gd name="connsiteX5" fmla="*/ 3751420 w 8162224"/>
                <a:gd name="connsiteY5" fmla="*/ 2566138 h 2797444"/>
                <a:gd name="connsiteX6" fmla="*/ 4285888 w 8162224"/>
                <a:gd name="connsiteY6" fmla="*/ 2770595 h 2797444"/>
                <a:gd name="connsiteX7" fmla="*/ 4032986 w 8162224"/>
                <a:gd name="connsiteY7" fmla="*/ 1357162 h 2797444"/>
                <a:gd name="connsiteX8" fmla="*/ 4052236 w 8162224"/>
                <a:gd name="connsiteY8" fmla="*/ 1318661 h 2797444"/>
                <a:gd name="connsiteX9" fmla="*/ 4283243 w 8162224"/>
                <a:gd name="connsiteY9" fmla="*/ 962527 h 2797444"/>
                <a:gd name="connsiteX10" fmla="*/ 5534527 w 8162224"/>
                <a:gd name="connsiteY10" fmla="*/ 760396 h 2797444"/>
                <a:gd name="connsiteX11" fmla="*/ 6574055 w 8162224"/>
                <a:gd name="connsiteY11" fmla="*/ 731520 h 2797444"/>
                <a:gd name="connsiteX12" fmla="*/ 7979344 w 8162224"/>
                <a:gd name="connsiteY12" fmla="*/ 211756 h 2797444"/>
                <a:gd name="connsiteX13" fmla="*/ 8162224 w 8162224"/>
                <a:gd name="connsiteY13" fmla="*/ 57752 h 2797444"/>
                <a:gd name="connsiteX14" fmla="*/ 6554805 w 8162224"/>
                <a:gd name="connsiteY14" fmla="*/ 0 h 2797444"/>
                <a:gd name="connsiteX15" fmla="*/ 6063916 w 8162224"/>
                <a:gd name="connsiteY15" fmla="*/ 327259 h 2797444"/>
                <a:gd name="connsiteX16" fmla="*/ 4408371 w 8162224"/>
                <a:gd name="connsiteY16" fmla="*/ 779647 h 2797444"/>
                <a:gd name="connsiteX17" fmla="*/ 3465095 w 8162224"/>
                <a:gd name="connsiteY17" fmla="*/ 510140 h 2797444"/>
                <a:gd name="connsiteX18" fmla="*/ 2695074 w 8162224"/>
                <a:gd name="connsiteY18" fmla="*/ 693019 h 2797444"/>
                <a:gd name="connsiteX19" fmla="*/ 1982805 w 8162224"/>
                <a:gd name="connsiteY19" fmla="*/ 827773 h 2797444"/>
                <a:gd name="connsiteX20" fmla="*/ 760396 w 8162224"/>
                <a:gd name="connsiteY20" fmla="*/ 808522 h 2797444"/>
                <a:gd name="connsiteX21" fmla="*/ 0 w 8162224"/>
                <a:gd name="connsiteY21" fmla="*/ 635268 h 2797444"/>
                <a:gd name="connsiteX22" fmla="*/ 9626 w 8162224"/>
                <a:gd name="connsiteY22" fmla="*/ 1992430 h 2797444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811095"/>
                <a:gd name="connsiteX1" fmla="*/ 144379 w 8162224"/>
                <a:gd name="connsiteY1" fmla="*/ 1722923 h 2811095"/>
                <a:gd name="connsiteX2" fmla="*/ 1260910 w 8162224"/>
                <a:gd name="connsiteY2" fmla="*/ 1318661 h 2811095"/>
                <a:gd name="connsiteX3" fmla="*/ 2271563 w 8162224"/>
                <a:gd name="connsiteY3" fmla="*/ 972152 h 2811095"/>
                <a:gd name="connsiteX4" fmla="*/ 3065593 w 8162224"/>
                <a:gd name="connsiteY4" fmla="*/ 1525023 h 2811095"/>
                <a:gd name="connsiteX5" fmla="*/ 3751420 w 8162224"/>
                <a:gd name="connsiteY5" fmla="*/ 2636477 h 2811095"/>
                <a:gd name="connsiteX6" fmla="*/ 4285888 w 8162224"/>
                <a:gd name="connsiteY6" fmla="*/ 2770595 h 2811095"/>
                <a:gd name="connsiteX7" fmla="*/ 4032986 w 8162224"/>
                <a:gd name="connsiteY7" fmla="*/ 1357162 h 2811095"/>
                <a:gd name="connsiteX8" fmla="*/ 4052236 w 8162224"/>
                <a:gd name="connsiteY8" fmla="*/ 1318661 h 2811095"/>
                <a:gd name="connsiteX9" fmla="*/ 4283243 w 8162224"/>
                <a:gd name="connsiteY9" fmla="*/ 962527 h 2811095"/>
                <a:gd name="connsiteX10" fmla="*/ 5534527 w 8162224"/>
                <a:gd name="connsiteY10" fmla="*/ 760396 h 2811095"/>
                <a:gd name="connsiteX11" fmla="*/ 6574055 w 8162224"/>
                <a:gd name="connsiteY11" fmla="*/ 731520 h 2811095"/>
                <a:gd name="connsiteX12" fmla="*/ 7979344 w 8162224"/>
                <a:gd name="connsiteY12" fmla="*/ 211756 h 2811095"/>
                <a:gd name="connsiteX13" fmla="*/ 8162224 w 8162224"/>
                <a:gd name="connsiteY13" fmla="*/ 57752 h 2811095"/>
                <a:gd name="connsiteX14" fmla="*/ 6554805 w 8162224"/>
                <a:gd name="connsiteY14" fmla="*/ 0 h 2811095"/>
                <a:gd name="connsiteX15" fmla="*/ 6063916 w 8162224"/>
                <a:gd name="connsiteY15" fmla="*/ 327259 h 2811095"/>
                <a:gd name="connsiteX16" fmla="*/ 4408371 w 8162224"/>
                <a:gd name="connsiteY16" fmla="*/ 779647 h 2811095"/>
                <a:gd name="connsiteX17" fmla="*/ 3465095 w 8162224"/>
                <a:gd name="connsiteY17" fmla="*/ 510140 h 2811095"/>
                <a:gd name="connsiteX18" fmla="*/ 2695074 w 8162224"/>
                <a:gd name="connsiteY18" fmla="*/ 693019 h 2811095"/>
                <a:gd name="connsiteX19" fmla="*/ 1982805 w 8162224"/>
                <a:gd name="connsiteY19" fmla="*/ 827773 h 2811095"/>
                <a:gd name="connsiteX20" fmla="*/ 760396 w 8162224"/>
                <a:gd name="connsiteY20" fmla="*/ 808522 h 2811095"/>
                <a:gd name="connsiteX21" fmla="*/ 0 w 8162224"/>
                <a:gd name="connsiteY21" fmla="*/ 635268 h 2811095"/>
                <a:gd name="connsiteX22" fmla="*/ 9626 w 8162224"/>
                <a:gd name="connsiteY22" fmla="*/ 1992430 h 2811095"/>
                <a:gd name="connsiteX0" fmla="*/ 9626 w 8162224"/>
                <a:gd name="connsiteY0" fmla="*/ 1992430 h 2790397"/>
                <a:gd name="connsiteX1" fmla="*/ 144379 w 8162224"/>
                <a:gd name="connsiteY1" fmla="*/ 1722923 h 2790397"/>
                <a:gd name="connsiteX2" fmla="*/ 1260910 w 8162224"/>
                <a:gd name="connsiteY2" fmla="*/ 1318661 h 2790397"/>
                <a:gd name="connsiteX3" fmla="*/ 2271563 w 8162224"/>
                <a:gd name="connsiteY3" fmla="*/ 972152 h 2790397"/>
                <a:gd name="connsiteX4" fmla="*/ 3065593 w 8162224"/>
                <a:gd name="connsiteY4" fmla="*/ 1525023 h 2790397"/>
                <a:gd name="connsiteX5" fmla="*/ 3494288 w 8162224"/>
                <a:gd name="connsiteY5" fmla="*/ 2206726 h 2790397"/>
                <a:gd name="connsiteX6" fmla="*/ 3751420 w 8162224"/>
                <a:gd name="connsiteY6" fmla="*/ 2636477 h 2790397"/>
                <a:gd name="connsiteX7" fmla="*/ 4285888 w 8162224"/>
                <a:gd name="connsiteY7" fmla="*/ 2770595 h 2790397"/>
                <a:gd name="connsiteX8" fmla="*/ 4032986 w 8162224"/>
                <a:gd name="connsiteY8" fmla="*/ 1357162 h 2790397"/>
                <a:gd name="connsiteX9" fmla="*/ 4052236 w 8162224"/>
                <a:gd name="connsiteY9" fmla="*/ 1318661 h 2790397"/>
                <a:gd name="connsiteX10" fmla="*/ 4283243 w 8162224"/>
                <a:gd name="connsiteY10" fmla="*/ 962527 h 2790397"/>
                <a:gd name="connsiteX11" fmla="*/ 5534527 w 8162224"/>
                <a:gd name="connsiteY11" fmla="*/ 760396 h 2790397"/>
                <a:gd name="connsiteX12" fmla="*/ 6574055 w 8162224"/>
                <a:gd name="connsiteY12" fmla="*/ 731520 h 2790397"/>
                <a:gd name="connsiteX13" fmla="*/ 7979344 w 8162224"/>
                <a:gd name="connsiteY13" fmla="*/ 211756 h 2790397"/>
                <a:gd name="connsiteX14" fmla="*/ 8162224 w 8162224"/>
                <a:gd name="connsiteY14" fmla="*/ 57752 h 2790397"/>
                <a:gd name="connsiteX15" fmla="*/ 6554805 w 8162224"/>
                <a:gd name="connsiteY15" fmla="*/ 0 h 2790397"/>
                <a:gd name="connsiteX16" fmla="*/ 6063916 w 8162224"/>
                <a:gd name="connsiteY16" fmla="*/ 327259 h 2790397"/>
                <a:gd name="connsiteX17" fmla="*/ 4408371 w 8162224"/>
                <a:gd name="connsiteY17" fmla="*/ 779647 h 2790397"/>
                <a:gd name="connsiteX18" fmla="*/ 3465095 w 8162224"/>
                <a:gd name="connsiteY18" fmla="*/ 510140 h 2790397"/>
                <a:gd name="connsiteX19" fmla="*/ 2695074 w 8162224"/>
                <a:gd name="connsiteY19" fmla="*/ 693019 h 2790397"/>
                <a:gd name="connsiteX20" fmla="*/ 1982805 w 8162224"/>
                <a:gd name="connsiteY20" fmla="*/ 827773 h 2790397"/>
                <a:gd name="connsiteX21" fmla="*/ 760396 w 8162224"/>
                <a:gd name="connsiteY21" fmla="*/ 808522 h 2790397"/>
                <a:gd name="connsiteX22" fmla="*/ 0 w 8162224"/>
                <a:gd name="connsiteY22" fmla="*/ 635268 h 2790397"/>
                <a:gd name="connsiteX23" fmla="*/ 9626 w 8162224"/>
                <a:gd name="connsiteY23" fmla="*/ 1992430 h 279039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3065593 w 8162224"/>
                <a:gd name="connsiteY4" fmla="*/ 1525023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274147 w 8162224"/>
                <a:gd name="connsiteY8" fmla="*/ 1849531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274147 w 8162224"/>
                <a:gd name="connsiteY8" fmla="*/ 1849531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85191 w 8162224"/>
                <a:gd name="connsiteY18" fmla="*/ 530237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8064404 w 8162224"/>
                <a:gd name="connsiteY13" fmla="*/ 573263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353610"/>
                <a:gd name="connsiteY0" fmla="*/ 1992430 h 2657606"/>
                <a:gd name="connsiteX1" fmla="*/ 144379 w 8353610"/>
                <a:gd name="connsiteY1" fmla="*/ 1722923 h 2657606"/>
                <a:gd name="connsiteX2" fmla="*/ 1260910 w 8353610"/>
                <a:gd name="connsiteY2" fmla="*/ 1318661 h 2657606"/>
                <a:gd name="connsiteX3" fmla="*/ 2000257 w 8353610"/>
                <a:gd name="connsiteY3" fmla="*/ 1454472 h 2657606"/>
                <a:gd name="connsiteX4" fmla="*/ 2884723 w 8353610"/>
                <a:gd name="connsiteY4" fmla="*/ 1746087 h 2657606"/>
                <a:gd name="connsiteX5" fmla="*/ 3413901 w 8353610"/>
                <a:gd name="connsiteY5" fmla="*/ 2447886 h 2657606"/>
                <a:gd name="connsiteX6" fmla="*/ 3751420 w 8353610"/>
                <a:gd name="connsiteY6" fmla="*/ 2636477 h 2657606"/>
                <a:gd name="connsiteX7" fmla="*/ 4255743 w 8353610"/>
                <a:gd name="connsiteY7" fmla="*/ 2609821 h 2657606"/>
                <a:gd name="connsiteX8" fmla="*/ 4354534 w 8353610"/>
                <a:gd name="connsiteY8" fmla="*/ 1869628 h 2657606"/>
                <a:gd name="connsiteX9" fmla="*/ 4604895 w 8353610"/>
                <a:gd name="connsiteY9" fmla="*/ 1479434 h 2657606"/>
                <a:gd name="connsiteX10" fmla="*/ 5077063 w 8353610"/>
                <a:gd name="connsiteY10" fmla="*/ 1274026 h 2657606"/>
                <a:gd name="connsiteX11" fmla="*/ 5624962 w 8353610"/>
                <a:gd name="connsiteY11" fmla="*/ 790542 h 2657606"/>
                <a:gd name="connsiteX12" fmla="*/ 6574055 w 8353610"/>
                <a:gd name="connsiteY12" fmla="*/ 731520 h 2657606"/>
                <a:gd name="connsiteX13" fmla="*/ 8064404 w 8353610"/>
                <a:gd name="connsiteY13" fmla="*/ 573263 h 2657606"/>
                <a:gd name="connsiteX14" fmla="*/ 8353610 w 8353610"/>
                <a:gd name="connsiteY14" fmla="*/ 291668 h 2657606"/>
                <a:gd name="connsiteX15" fmla="*/ 6554805 w 8353610"/>
                <a:gd name="connsiteY15" fmla="*/ 0 h 2657606"/>
                <a:gd name="connsiteX16" fmla="*/ 6063916 w 8353610"/>
                <a:gd name="connsiteY16" fmla="*/ 327259 h 2657606"/>
                <a:gd name="connsiteX17" fmla="*/ 4629434 w 8353610"/>
                <a:gd name="connsiteY17" fmla="*/ 1030856 h 2657606"/>
                <a:gd name="connsiteX18" fmla="*/ 3555530 w 8353610"/>
                <a:gd name="connsiteY18" fmla="*/ 1183380 h 2657606"/>
                <a:gd name="connsiteX19" fmla="*/ 2695074 w 8353610"/>
                <a:gd name="connsiteY19" fmla="*/ 693019 h 2657606"/>
                <a:gd name="connsiteX20" fmla="*/ 1982805 w 8353610"/>
                <a:gd name="connsiteY20" fmla="*/ 827773 h 2657606"/>
                <a:gd name="connsiteX21" fmla="*/ 760396 w 8353610"/>
                <a:gd name="connsiteY21" fmla="*/ 808522 h 2657606"/>
                <a:gd name="connsiteX22" fmla="*/ 0 w 8353610"/>
                <a:gd name="connsiteY22" fmla="*/ 635268 h 2657606"/>
                <a:gd name="connsiteX23" fmla="*/ 9626 w 8353610"/>
                <a:gd name="connsiteY23" fmla="*/ 1992430 h 2657606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5077063 w 8353610"/>
                <a:gd name="connsiteY10" fmla="*/ 989627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101421 w 8353610"/>
                <a:gd name="connsiteY2" fmla="*/ 136387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697858 w 8344235"/>
                <a:gd name="connsiteY21" fmla="*/ 173248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792656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558108 w 8344235"/>
                <a:gd name="connsiteY20" fmla="*/ 993411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44235" h="2359706">
                  <a:moveTo>
                    <a:pt x="251" y="1708031"/>
                  </a:moveTo>
                  <a:cubicBezTo>
                    <a:pt x="45169" y="1618195"/>
                    <a:pt x="-46962" y="1495884"/>
                    <a:pt x="135004" y="1438524"/>
                  </a:cubicBezTo>
                  <a:cubicBezTo>
                    <a:pt x="316970" y="1381164"/>
                    <a:pt x="782733" y="1408614"/>
                    <a:pt x="1092046" y="1363872"/>
                  </a:cubicBezTo>
                  <a:cubicBezTo>
                    <a:pt x="1401359" y="1319130"/>
                    <a:pt x="1672400" y="1162631"/>
                    <a:pt x="1990882" y="1170073"/>
                  </a:cubicBezTo>
                  <a:cubicBezTo>
                    <a:pt x="2309364" y="1177515"/>
                    <a:pt x="3011881" y="1157896"/>
                    <a:pt x="3002939" y="1408525"/>
                  </a:cubicBezTo>
                  <a:cubicBezTo>
                    <a:pt x="2993997" y="1659154"/>
                    <a:pt x="3290222" y="1978245"/>
                    <a:pt x="3404526" y="2163487"/>
                  </a:cubicBezTo>
                  <a:cubicBezTo>
                    <a:pt x="3518830" y="2348729"/>
                    <a:pt x="3601738" y="2325089"/>
                    <a:pt x="3742045" y="2352078"/>
                  </a:cubicBezTo>
                  <a:cubicBezTo>
                    <a:pt x="3882352" y="2379067"/>
                    <a:pt x="3915789" y="2325796"/>
                    <a:pt x="4246368" y="2325422"/>
                  </a:cubicBezTo>
                  <a:cubicBezTo>
                    <a:pt x="4397425" y="2033939"/>
                    <a:pt x="4382260" y="1778888"/>
                    <a:pt x="4345159" y="1585229"/>
                  </a:cubicBezTo>
                  <a:cubicBezTo>
                    <a:pt x="4312916" y="1416928"/>
                    <a:pt x="4575424" y="1215134"/>
                    <a:pt x="4595520" y="1195035"/>
                  </a:cubicBezTo>
                  <a:lnTo>
                    <a:pt x="4971995" y="851403"/>
                  </a:lnTo>
                  <a:cubicBezTo>
                    <a:pt x="5048997" y="732692"/>
                    <a:pt x="5350140" y="573523"/>
                    <a:pt x="5615587" y="506143"/>
                  </a:cubicBezTo>
                  <a:cubicBezTo>
                    <a:pt x="5881034" y="438763"/>
                    <a:pt x="6158106" y="483334"/>
                    <a:pt x="6564680" y="447121"/>
                  </a:cubicBezTo>
                  <a:cubicBezTo>
                    <a:pt x="6971254" y="410908"/>
                    <a:pt x="7790334" y="401159"/>
                    <a:pt x="8055029" y="288864"/>
                  </a:cubicBezTo>
                  <a:lnTo>
                    <a:pt x="8344235" y="7269"/>
                  </a:lnTo>
                  <a:lnTo>
                    <a:pt x="6789979" y="45211"/>
                  </a:lnTo>
                  <a:cubicBezTo>
                    <a:pt x="6440261" y="90129"/>
                    <a:pt x="6416194" y="-74014"/>
                    <a:pt x="6054541" y="42860"/>
                  </a:cubicBezTo>
                  <a:cubicBezTo>
                    <a:pt x="5692888" y="159734"/>
                    <a:pt x="4919338" y="588573"/>
                    <a:pt x="4620059" y="746457"/>
                  </a:cubicBezTo>
                  <a:cubicBezTo>
                    <a:pt x="4320781" y="904342"/>
                    <a:pt x="4437854" y="982467"/>
                    <a:pt x="4258870" y="990167"/>
                  </a:cubicBezTo>
                  <a:cubicBezTo>
                    <a:pt x="4079886" y="997867"/>
                    <a:pt x="3847336" y="903758"/>
                    <a:pt x="3588685" y="920247"/>
                  </a:cubicBezTo>
                  <a:cubicBezTo>
                    <a:pt x="3330034" y="936736"/>
                    <a:pt x="3066550" y="1104070"/>
                    <a:pt x="2706964" y="1089104"/>
                  </a:cubicBezTo>
                  <a:cubicBezTo>
                    <a:pt x="2347378" y="1074138"/>
                    <a:pt x="1700491" y="870596"/>
                    <a:pt x="1431170" y="830453"/>
                  </a:cubicBezTo>
                  <a:lnTo>
                    <a:pt x="836080" y="726141"/>
                  </a:lnTo>
                  <a:cubicBezTo>
                    <a:pt x="822015" y="772888"/>
                    <a:pt x="-150062" y="238612"/>
                    <a:pt x="22522" y="329604"/>
                  </a:cubicBezTo>
                  <a:cubicBezTo>
                    <a:pt x="25731" y="781991"/>
                    <a:pt x="-2958" y="1255644"/>
                    <a:pt x="251" y="1708031"/>
                  </a:cubicBezTo>
                  <a:close/>
                </a:path>
              </a:pathLst>
            </a:custGeom>
            <a:solidFill>
              <a:srgbClr val="F2F2F2"/>
            </a:solidFill>
            <a:ln>
              <a:solidFill>
                <a:schemeClr val="bg2">
                  <a:lumMod val="75000"/>
                </a:schemeClr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1" name="Group 100"/>
            <p:cNvGrpSpPr/>
            <p:nvPr/>
          </p:nvGrpSpPr>
          <p:grpSpPr>
            <a:xfrm>
              <a:off x="3199988" y="1288143"/>
              <a:ext cx="1039997" cy="932457"/>
              <a:chOff x="3199988" y="1288143"/>
              <a:chExt cx="1039997" cy="932457"/>
            </a:xfrm>
          </p:grpSpPr>
          <p:sp>
            <p:nvSpPr>
              <p:cNvPr id="111" name="Oval 110"/>
              <p:cNvSpPr/>
              <p:nvPr/>
            </p:nvSpPr>
            <p:spPr>
              <a:xfrm>
                <a:off x="3420520" y="1805273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3985413" y="1929107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" name="Oval 112"/>
              <p:cNvSpPr/>
              <p:nvPr/>
            </p:nvSpPr>
            <p:spPr>
              <a:xfrm rot="20193576">
                <a:off x="3760362" y="2092584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" name="Oval 113"/>
              <p:cNvSpPr/>
              <p:nvPr/>
            </p:nvSpPr>
            <p:spPr>
              <a:xfrm rot="2796065">
                <a:off x="3865139" y="196888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Oval 114"/>
              <p:cNvSpPr/>
              <p:nvPr/>
            </p:nvSpPr>
            <p:spPr>
              <a:xfrm rot="19759323">
                <a:off x="3486172" y="1999850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Oval 115"/>
              <p:cNvSpPr/>
              <p:nvPr/>
            </p:nvSpPr>
            <p:spPr>
              <a:xfrm rot="1470621">
                <a:off x="3715101" y="193949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" name="Oval 116"/>
              <p:cNvSpPr/>
              <p:nvPr/>
            </p:nvSpPr>
            <p:spPr>
              <a:xfrm rot="2796065">
                <a:off x="3622405" y="2059865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Oval 117"/>
              <p:cNvSpPr/>
              <p:nvPr/>
            </p:nvSpPr>
            <p:spPr>
              <a:xfrm rot="2796065">
                <a:off x="4139401" y="187884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" name="Oval 118"/>
              <p:cNvSpPr/>
              <p:nvPr/>
            </p:nvSpPr>
            <p:spPr>
              <a:xfrm rot="16859953">
                <a:off x="3920328" y="2069124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Oval 119"/>
              <p:cNvSpPr/>
              <p:nvPr/>
            </p:nvSpPr>
            <p:spPr>
              <a:xfrm rot="8196065">
                <a:off x="3367196" y="1962604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" name="Oval 120"/>
              <p:cNvSpPr/>
              <p:nvPr/>
            </p:nvSpPr>
            <p:spPr>
              <a:xfrm rot="8196065">
                <a:off x="3607510" y="193011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" name="Oval 121"/>
              <p:cNvSpPr/>
              <p:nvPr/>
            </p:nvSpPr>
            <p:spPr>
              <a:xfrm>
                <a:off x="3722460" y="172554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Oval 122"/>
              <p:cNvSpPr/>
              <p:nvPr/>
            </p:nvSpPr>
            <p:spPr>
              <a:xfrm rot="20193576">
                <a:off x="3591401" y="1785508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Oval 123"/>
              <p:cNvSpPr/>
              <p:nvPr/>
            </p:nvSpPr>
            <p:spPr>
              <a:xfrm rot="2796065">
                <a:off x="3859527" y="183882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Oval 124"/>
              <p:cNvSpPr/>
              <p:nvPr/>
            </p:nvSpPr>
            <p:spPr>
              <a:xfrm rot="16859953">
                <a:off x="3627212" y="156123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Oval 125"/>
              <p:cNvSpPr/>
              <p:nvPr/>
            </p:nvSpPr>
            <p:spPr>
              <a:xfrm rot="8196065">
                <a:off x="3887315" y="1635306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4026863" y="1550174"/>
                <a:ext cx="201168" cy="200025"/>
                <a:chOff x="3596031" y="673855"/>
                <a:chExt cx="201168" cy="200025"/>
              </a:xfrm>
            </p:grpSpPr>
            <p:sp>
              <p:nvSpPr>
                <p:cNvPr id="134" name="Oval 133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5" name="Oval 134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8" name="Group 127"/>
              <p:cNvGrpSpPr/>
              <p:nvPr/>
            </p:nvGrpSpPr>
            <p:grpSpPr>
              <a:xfrm>
                <a:off x="3766573" y="1288143"/>
                <a:ext cx="201168" cy="200025"/>
                <a:chOff x="3596031" y="673855"/>
                <a:chExt cx="201168" cy="200025"/>
              </a:xfrm>
            </p:grpSpPr>
            <p:sp>
              <p:nvSpPr>
                <p:cNvPr id="132" name="Oval 131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3" name="Oval 132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9" name="Group 128"/>
              <p:cNvGrpSpPr/>
              <p:nvPr/>
            </p:nvGrpSpPr>
            <p:grpSpPr>
              <a:xfrm>
                <a:off x="3199988" y="1566107"/>
                <a:ext cx="201168" cy="200025"/>
                <a:chOff x="3596031" y="673855"/>
                <a:chExt cx="201168" cy="200025"/>
              </a:xfrm>
            </p:grpSpPr>
            <p:sp>
              <p:nvSpPr>
                <p:cNvPr id="130" name="Oval 129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1" name="Oval 130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110" name="TextBox 109"/>
            <p:cNvSpPr txBox="1"/>
            <p:nvPr/>
          </p:nvSpPr>
          <p:spPr>
            <a:xfrm rot="20814059">
              <a:off x="2931199" y="1033025"/>
              <a:ext cx="113438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dirty="0" smtClean="0">
                  <a:solidFill>
                    <a:schemeClr val="bg2">
                      <a:lumMod val="50000"/>
                    </a:schemeClr>
                  </a:solidFill>
                </a:rPr>
                <a:t>ACh or NE</a:t>
              </a:r>
              <a:endParaRPr lang="en-US" b="1" dirty="0">
                <a:solidFill>
                  <a:schemeClr val="bg2">
                    <a:lumMod val="50000"/>
                  </a:schemeClr>
                </a:solidFill>
              </a:endParaRPr>
            </a:p>
          </p:txBody>
        </p:sp>
      </p:grpSp>
      <p:sp>
        <p:nvSpPr>
          <p:cNvPr id="2" name="Freeform 1"/>
          <p:cNvSpPr/>
          <p:nvPr/>
        </p:nvSpPr>
        <p:spPr>
          <a:xfrm>
            <a:off x="3085625" y="2573711"/>
            <a:ext cx="521514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762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>
            <a:off x="3713373" y="3438053"/>
            <a:ext cx="536001" cy="593934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762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Oval 45"/>
          <p:cNvSpPr>
            <a:spLocks noChangeArrowheads="1"/>
          </p:cNvSpPr>
          <p:nvPr/>
        </p:nvSpPr>
        <p:spPr bwMode="auto">
          <a:xfrm rot="13793292">
            <a:off x="3455387" y="295400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7" name="Oval 46"/>
          <p:cNvSpPr>
            <a:spLocks noChangeArrowheads="1"/>
          </p:cNvSpPr>
          <p:nvPr/>
        </p:nvSpPr>
        <p:spPr bwMode="auto">
          <a:xfrm rot="13793292">
            <a:off x="3360447" y="2827779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8" name="Oval 45"/>
          <p:cNvSpPr>
            <a:spLocks noChangeArrowheads="1"/>
          </p:cNvSpPr>
          <p:nvPr/>
        </p:nvSpPr>
        <p:spPr bwMode="auto">
          <a:xfrm rot="13793292">
            <a:off x="3943235" y="364339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9" name="Oval 46"/>
          <p:cNvSpPr>
            <a:spLocks noChangeArrowheads="1"/>
          </p:cNvSpPr>
          <p:nvPr/>
        </p:nvSpPr>
        <p:spPr bwMode="auto">
          <a:xfrm rot="13793292">
            <a:off x="3842100" y="352336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79" name="Oval 45"/>
          <p:cNvSpPr>
            <a:spLocks noChangeArrowheads="1"/>
          </p:cNvSpPr>
          <p:nvPr/>
        </p:nvSpPr>
        <p:spPr bwMode="auto">
          <a:xfrm rot="13793292">
            <a:off x="3671576" y="3272810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0" name="Oval 46"/>
          <p:cNvSpPr>
            <a:spLocks noChangeArrowheads="1"/>
          </p:cNvSpPr>
          <p:nvPr/>
        </p:nvSpPr>
        <p:spPr bwMode="auto">
          <a:xfrm rot="13793292">
            <a:off x="3576636" y="3146585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44" name="Freeform 143"/>
          <p:cNvSpPr/>
          <p:nvPr/>
        </p:nvSpPr>
        <p:spPr>
          <a:xfrm>
            <a:off x="-297234" y="2280425"/>
            <a:ext cx="4457700" cy="4686300"/>
          </a:xfrm>
          <a:custGeom>
            <a:avLst/>
            <a:gdLst>
              <a:gd name="connsiteX0" fmla="*/ 38100 w 4457700"/>
              <a:gd name="connsiteY0" fmla="*/ 3743325 h 4686300"/>
              <a:gd name="connsiteX1" fmla="*/ 47625 w 4457700"/>
              <a:gd name="connsiteY1" fmla="*/ 3619500 h 4686300"/>
              <a:gd name="connsiteX2" fmla="*/ 57150 w 4457700"/>
              <a:gd name="connsiteY2" fmla="*/ 3571875 h 4686300"/>
              <a:gd name="connsiteX3" fmla="*/ 76200 w 4457700"/>
              <a:gd name="connsiteY3" fmla="*/ 3457575 h 4686300"/>
              <a:gd name="connsiteX4" fmla="*/ 85725 w 4457700"/>
              <a:gd name="connsiteY4" fmla="*/ 3429000 h 4686300"/>
              <a:gd name="connsiteX5" fmla="*/ 114300 w 4457700"/>
              <a:gd name="connsiteY5" fmla="*/ 3324225 h 4686300"/>
              <a:gd name="connsiteX6" fmla="*/ 133350 w 4457700"/>
              <a:gd name="connsiteY6" fmla="*/ 3295650 h 4686300"/>
              <a:gd name="connsiteX7" fmla="*/ 152400 w 4457700"/>
              <a:gd name="connsiteY7" fmla="*/ 3228975 h 4686300"/>
              <a:gd name="connsiteX8" fmla="*/ 171450 w 4457700"/>
              <a:gd name="connsiteY8" fmla="*/ 3200400 h 4686300"/>
              <a:gd name="connsiteX9" fmla="*/ 200025 w 4457700"/>
              <a:gd name="connsiteY9" fmla="*/ 3143250 h 4686300"/>
              <a:gd name="connsiteX10" fmla="*/ 228600 w 4457700"/>
              <a:gd name="connsiteY10" fmla="*/ 3048000 h 4686300"/>
              <a:gd name="connsiteX11" fmla="*/ 238125 w 4457700"/>
              <a:gd name="connsiteY11" fmla="*/ 3019425 h 4686300"/>
              <a:gd name="connsiteX12" fmla="*/ 257175 w 4457700"/>
              <a:gd name="connsiteY12" fmla="*/ 2990850 h 4686300"/>
              <a:gd name="connsiteX13" fmla="*/ 276225 w 4457700"/>
              <a:gd name="connsiteY13" fmla="*/ 2933700 h 4686300"/>
              <a:gd name="connsiteX14" fmla="*/ 285750 w 4457700"/>
              <a:gd name="connsiteY14" fmla="*/ 2905125 h 4686300"/>
              <a:gd name="connsiteX15" fmla="*/ 304800 w 4457700"/>
              <a:gd name="connsiteY15" fmla="*/ 2876550 h 4686300"/>
              <a:gd name="connsiteX16" fmla="*/ 314325 w 4457700"/>
              <a:gd name="connsiteY16" fmla="*/ 2838450 h 4686300"/>
              <a:gd name="connsiteX17" fmla="*/ 352425 w 4457700"/>
              <a:gd name="connsiteY17" fmla="*/ 2733675 h 4686300"/>
              <a:gd name="connsiteX18" fmla="*/ 361950 w 4457700"/>
              <a:gd name="connsiteY18" fmla="*/ 2686050 h 4686300"/>
              <a:gd name="connsiteX19" fmla="*/ 381000 w 4457700"/>
              <a:gd name="connsiteY19" fmla="*/ 2628900 h 4686300"/>
              <a:gd name="connsiteX20" fmla="*/ 390525 w 4457700"/>
              <a:gd name="connsiteY20" fmla="*/ 2571750 h 4686300"/>
              <a:gd name="connsiteX21" fmla="*/ 409575 w 4457700"/>
              <a:gd name="connsiteY21" fmla="*/ 2514600 h 4686300"/>
              <a:gd name="connsiteX22" fmla="*/ 447675 w 4457700"/>
              <a:gd name="connsiteY22" fmla="*/ 2400300 h 4686300"/>
              <a:gd name="connsiteX23" fmla="*/ 457200 w 4457700"/>
              <a:gd name="connsiteY23" fmla="*/ 2371725 h 4686300"/>
              <a:gd name="connsiteX24" fmla="*/ 466725 w 4457700"/>
              <a:gd name="connsiteY24" fmla="*/ 2343150 h 4686300"/>
              <a:gd name="connsiteX25" fmla="*/ 495300 w 4457700"/>
              <a:gd name="connsiteY25" fmla="*/ 2190750 h 4686300"/>
              <a:gd name="connsiteX26" fmla="*/ 514350 w 4457700"/>
              <a:gd name="connsiteY26" fmla="*/ 1971675 h 4686300"/>
              <a:gd name="connsiteX27" fmla="*/ 552450 w 4457700"/>
              <a:gd name="connsiteY27" fmla="*/ 1771650 h 4686300"/>
              <a:gd name="connsiteX28" fmla="*/ 571500 w 4457700"/>
              <a:gd name="connsiteY28" fmla="*/ 1666875 h 4686300"/>
              <a:gd name="connsiteX29" fmla="*/ 581025 w 4457700"/>
              <a:gd name="connsiteY29" fmla="*/ 1628775 h 4686300"/>
              <a:gd name="connsiteX30" fmla="*/ 600075 w 4457700"/>
              <a:gd name="connsiteY30" fmla="*/ 1571625 h 4686300"/>
              <a:gd name="connsiteX31" fmla="*/ 619125 w 4457700"/>
              <a:gd name="connsiteY31" fmla="*/ 1543050 h 4686300"/>
              <a:gd name="connsiteX32" fmla="*/ 628650 w 4457700"/>
              <a:gd name="connsiteY32" fmla="*/ 1485900 h 4686300"/>
              <a:gd name="connsiteX33" fmla="*/ 647700 w 4457700"/>
              <a:gd name="connsiteY33" fmla="*/ 1428750 h 4686300"/>
              <a:gd name="connsiteX34" fmla="*/ 657225 w 4457700"/>
              <a:gd name="connsiteY34" fmla="*/ 1400175 h 4686300"/>
              <a:gd name="connsiteX35" fmla="*/ 676275 w 4457700"/>
              <a:gd name="connsiteY35" fmla="*/ 1352550 h 4686300"/>
              <a:gd name="connsiteX36" fmla="*/ 685800 w 4457700"/>
              <a:gd name="connsiteY36" fmla="*/ 1304925 h 4686300"/>
              <a:gd name="connsiteX37" fmla="*/ 704850 w 4457700"/>
              <a:gd name="connsiteY37" fmla="*/ 1247775 h 4686300"/>
              <a:gd name="connsiteX38" fmla="*/ 714375 w 4457700"/>
              <a:gd name="connsiteY38" fmla="*/ 1219200 h 4686300"/>
              <a:gd name="connsiteX39" fmla="*/ 733425 w 4457700"/>
              <a:gd name="connsiteY39" fmla="*/ 1133475 h 4686300"/>
              <a:gd name="connsiteX40" fmla="*/ 752475 w 4457700"/>
              <a:gd name="connsiteY40" fmla="*/ 1076325 h 4686300"/>
              <a:gd name="connsiteX41" fmla="*/ 771525 w 4457700"/>
              <a:gd name="connsiteY41" fmla="*/ 1028700 h 4686300"/>
              <a:gd name="connsiteX42" fmla="*/ 790575 w 4457700"/>
              <a:gd name="connsiteY42" fmla="*/ 952500 h 4686300"/>
              <a:gd name="connsiteX43" fmla="*/ 809625 w 4457700"/>
              <a:gd name="connsiteY43" fmla="*/ 914400 h 4686300"/>
              <a:gd name="connsiteX44" fmla="*/ 819150 w 4457700"/>
              <a:gd name="connsiteY44" fmla="*/ 876300 h 4686300"/>
              <a:gd name="connsiteX45" fmla="*/ 847725 w 4457700"/>
              <a:gd name="connsiteY45" fmla="*/ 847725 h 4686300"/>
              <a:gd name="connsiteX46" fmla="*/ 857250 w 4457700"/>
              <a:gd name="connsiteY46" fmla="*/ 819150 h 4686300"/>
              <a:gd name="connsiteX47" fmla="*/ 895350 w 4457700"/>
              <a:gd name="connsiteY47" fmla="*/ 762000 h 4686300"/>
              <a:gd name="connsiteX48" fmla="*/ 904875 w 4457700"/>
              <a:gd name="connsiteY48" fmla="*/ 733425 h 4686300"/>
              <a:gd name="connsiteX49" fmla="*/ 933450 w 4457700"/>
              <a:gd name="connsiteY49" fmla="*/ 704850 h 4686300"/>
              <a:gd name="connsiteX50" fmla="*/ 981075 w 4457700"/>
              <a:gd name="connsiteY50" fmla="*/ 638175 h 4686300"/>
              <a:gd name="connsiteX51" fmla="*/ 1019175 w 4457700"/>
              <a:gd name="connsiteY51" fmla="*/ 581025 h 4686300"/>
              <a:gd name="connsiteX52" fmla="*/ 1028700 w 4457700"/>
              <a:gd name="connsiteY52" fmla="*/ 552450 h 4686300"/>
              <a:gd name="connsiteX53" fmla="*/ 1057275 w 4457700"/>
              <a:gd name="connsiteY53" fmla="*/ 523875 h 4686300"/>
              <a:gd name="connsiteX54" fmla="*/ 1076325 w 4457700"/>
              <a:gd name="connsiteY54" fmla="*/ 495300 h 4686300"/>
              <a:gd name="connsiteX55" fmla="*/ 1133475 w 4457700"/>
              <a:gd name="connsiteY55" fmla="*/ 438150 h 4686300"/>
              <a:gd name="connsiteX56" fmla="*/ 1152525 w 4457700"/>
              <a:gd name="connsiteY56" fmla="*/ 409575 h 4686300"/>
              <a:gd name="connsiteX57" fmla="*/ 1181100 w 4457700"/>
              <a:gd name="connsiteY57" fmla="*/ 390525 h 4686300"/>
              <a:gd name="connsiteX58" fmla="*/ 1219200 w 4457700"/>
              <a:gd name="connsiteY58" fmla="*/ 361950 h 4686300"/>
              <a:gd name="connsiteX59" fmla="*/ 1276350 w 4457700"/>
              <a:gd name="connsiteY59" fmla="*/ 323850 h 4686300"/>
              <a:gd name="connsiteX60" fmla="*/ 1304925 w 4457700"/>
              <a:gd name="connsiteY60" fmla="*/ 304800 h 4686300"/>
              <a:gd name="connsiteX61" fmla="*/ 1343025 w 4457700"/>
              <a:gd name="connsiteY61" fmla="*/ 295275 h 4686300"/>
              <a:gd name="connsiteX62" fmla="*/ 1400175 w 4457700"/>
              <a:gd name="connsiteY62" fmla="*/ 257175 h 4686300"/>
              <a:gd name="connsiteX63" fmla="*/ 1428750 w 4457700"/>
              <a:gd name="connsiteY63" fmla="*/ 228600 h 4686300"/>
              <a:gd name="connsiteX64" fmla="*/ 1457325 w 4457700"/>
              <a:gd name="connsiteY64" fmla="*/ 219075 h 4686300"/>
              <a:gd name="connsiteX65" fmla="*/ 1514475 w 4457700"/>
              <a:gd name="connsiteY65" fmla="*/ 180975 h 4686300"/>
              <a:gd name="connsiteX66" fmla="*/ 1552575 w 4457700"/>
              <a:gd name="connsiteY66" fmla="*/ 152400 h 4686300"/>
              <a:gd name="connsiteX67" fmla="*/ 1590675 w 4457700"/>
              <a:gd name="connsiteY67" fmla="*/ 142875 h 4686300"/>
              <a:gd name="connsiteX68" fmla="*/ 1619250 w 4457700"/>
              <a:gd name="connsiteY68" fmla="*/ 133350 h 4686300"/>
              <a:gd name="connsiteX69" fmla="*/ 1647825 w 4457700"/>
              <a:gd name="connsiteY69" fmla="*/ 114300 h 4686300"/>
              <a:gd name="connsiteX70" fmla="*/ 1676400 w 4457700"/>
              <a:gd name="connsiteY70" fmla="*/ 104775 h 4686300"/>
              <a:gd name="connsiteX71" fmla="*/ 1704975 w 4457700"/>
              <a:gd name="connsiteY71" fmla="*/ 85725 h 4686300"/>
              <a:gd name="connsiteX72" fmla="*/ 1733550 w 4457700"/>
              <a:gd name="connsiteY72" fmla="*/ 76200 h 4686300"/>
              <a:gd name="connsiteX73" fmla="*/ 1809750 w 4457700"/>
              <a:gd name="connsiteY73" fmla="*/ 57150 h 4686300"/>
              <a:gd name="connsiteX74" fmla="*/ 1943100 w 4457700"/>
              <a:gd name="connsiteY74" fmla="*/ 28575 h 4686300"/>
              <a:gd name="connsiteX75" fmla="*/ 2019300 w 4457700"/>
              <a:gd name="connsiteY75" fmla="*/ 19050 h 4686300"/>
              <a:gd name="connsiteX76" fmla="*/ 2105025 w 4457700"/>
              <a:gd name="connsiteY76" fmla="*/ 0 h 4686300"/>
              <a:gd name="connsiteX77" fmla="*/ 2819400 w 4457700"/>
              <a:gd name="connsiteY77" fmla="*/ 9525 h 4686300"/>
              <a:gd name="connsiteX78" fmla="*/ 2895600 w 4457700"/>
              <a:gd name="connsiteY78" fmla="*/ 28575 h 4686300"/>
              <a:gd name="connsiteX79" fmla="*/ 2962275 w 4457700"/>
              <a:gd name="connsiteY79" fmla="*/ 47625 h 4686300"/>
              <a:gd name="connsiteX80" fmla="*/ 2990850 w 4457700"/>
              <a:gd name="connsiteY80" fmla="*/ 66675 h 4686300"/>
              <a:gd name="connsiteX81" fmla="*/ 3009900 w 4457700"/>
              <a:gd name="connsiteY81" fmla="*/ 95250 h 4686300"/>
              <a:gd name="connsiteX82" fmla="*/ 3009900 w 4457700"/>
              <a:gd name="connsiteY82" fmla="*/ 266700 h 4686300"/>
              <a:gd name="connsiteX83" fmla="*/ 3000375 w 4457700"/>
              <a:gd name="connsiteY83" fmla="*/ 342900 h 4686300"/>
              <a:gd name="connsiteX84" fmla="*/ 2990850 w 4457700"/>
              <a:gd name="connsiteY84" fmla="*/ 371475 h 4686300"/>
              <a:gd name="connsiteX85" fmla="*/ 2981325 w 4457700"/>
              <a:gd name="connsiteY85" fmla="*/ 409575 h 4686300"/>
              <a:gd name="connsiteX86" fmla="*/ 3000375 w 4457700"/>
              <a:gd name="connsiteY86" fmla="*/ 657225 h 4686300"/>
              <a:gd name="connsiteX87" fmla="*/ 3009900 w 4457700"/>
              <a:gd name="connsiteY87" fmla="*/ 685800 h 4686300"/>
              <a:gd name="connsiteX88" fmla="*/ 3019425 w 4457700"/>
              <a:gd name="connsiteY88" fmla="*/ 723900 h 4686300"/>
              <a:gd name="connsiteX89" fmla="*/ 3076575 w 4457700"/>
              <a:gd name="connsiteY89" fmla="*/ 762000 h 4686300"/>
              <a:gd name="connsiteX90" fmla="*/ 3095625 w 4457700"/>
              <a:gd name="connsiteY90" fmla="*/ 790575 h 4686300"/>
              <a:gd name="connsiteX91" fmla="*/ 3124200 w 4457700"/>
              <a:gd name="connsiteY91" fmla="*/ 800100 h 4686300"/>
              <a:gd name="connsiteX92" fmla="*/ 3143250 w 4457700"/>
              <a:gd name="connsiteY92" fmla="*/ 838200 h 4686300"/>
              <a:gd name="connsiteX93" fmla="*/ 3171825 w 4457700"/>
              <a:gd name="connsiteY93" fmla="*/ 866775 h 4686300"/>
              <a:gd name="connsiteX94" fmla="*/ 3286125 w 4457700"/>
              <a:gd name="connsiteY94" fmla="*/ 942975 h 4686300"/>
              <a:gd name="connsiteX95" fmla="*/ 3314700 w 4457700"/>
              <a:gd name="connsiteY95" fmla="*/ 962025 h 4686300"/>
              <a:gd name="connsiteX96" fmla="*/ 3352800 w 4457700"/>
              <a:gd name="connsiteY96" fmla="*/ 971550 h 4686300"/>
              <a:gd name="connsiteX97" fmla="*/ 3371850 w 4457700"/>
              <a:gd name="connsiteY97" fmla="*/ 1000125 h 4686300"/>
              <a:gd name="connsiteX98" fmla="*/ 3381375 w 4457700"/>
              <a:gd name="connsiteY98" fmla="*/ 1028700 h 4686300"/>
              <a:gd name="connsiteX99" fmla="*/ 3419475 w 4457700"/>
              <a:gd name="connsiteY99" fmla="*/ 1085850 h 4686300"/>
              <a:gd name="connsiteX100" fmla="*/ 3438525 w 4457700"/>
              <a:gd name="connsiteY100" fmla="*/ 1152525 h 4686300"/>
              <a:gd name="connsiteX101" fmla="*/ 3495675 w 4457700"/>
              <a:gd name="connsiteY101" fmla="*/ 1247775 h 4686300"/>
              <a:gd name="connsiteX102" fmla="*/ 3524250 w 4457700"/>
              <a:gd name="connsiteY102" fmla="*/ 1295400 h 4686300"/>
              <a:gd name="connsiteX103" fmla="*/ 3562350 w 4457700"/>
              <a:gd name="connsiteY103" fmla="*/ 1352550 h 4686300"/>
              <a:gd name="connsiteX104" fmla="*/ 3581400 w 4457700"/>
              <a:gd name="connsiteY104" fmla="*/ 1381125 h 4686300"/>
              <a:gd name="connsiteX105" fmla="*/ 3638550 w 4457700"/>
              <a:gd name="connsiteY105" fmla="*/ 1438275 h 4686300"/>
              <a:gd name="connsiteX106" fmla="*/ 3667125 w 4457700"/>
              <a:gd name="connsiteY106" fmla="*/ 1466850 h 4686300"/>
              <a:gd name="connsiteX107" fmla="*/ 3714750 w 4457700"/>
              <a:gd name="connsiteY107" fmla="*/ 1524000 h 4686300"/>
              <a:gd name="connsiteX108" fmla="*/ 3733800 w 4457700"/>
              <a:gd name="connsiteY108" fmla="*/ 1552575 h 4686300"/>
              <a:gd name="connsiteX109" fmla="*/ 3762375 w 4457700"/>
              <a:gd name="connsiteY109" fmla="*/ 1581150 h 4686300"/>
              <a:gd name="connsiteX110" fmla="*/ 3800475 w 4457700"/>
              <a:gd name="connsiteY110" fmla="*/ 1638300 h 4686300"/>
              <a:gd name="connsiteX111" fmla="*/ 3848100 w 4457700"/>
              <a:gd name="connsiteY111" fmla="*/ 1695450 h 4686300"/>
              <a:gd name="connsiteX112" fmla="*/ 3876675 w 4457700"/>
              <a:gd name="connsiteY112" fmla="*/ 1724025 h 4686300"/>
              <a:gd name="connsiteX113" fmla="*/ 3924300 w 4457700"/>
              <a:gd name="connsiteY113" fmla="*/ 1771650 h 4686300"/>
              <a:gd name="connsiteX114" fmla="*/ 3943350 w 4457700"/>
              <a:gd name="connsiteY114" fmla="*/ 1800225 h 4686300"/>
              <a:gd name="connsiteX115" fmla="*/ 4029075 w 4457700"/>
              <a:gd name="connsiteY115" fmla="*/ 1866900 h 4686300"/>
              <a:gd name="connsiteX116" fmla="*/ 4057650 w 4457700"/>
              <a:gd name="connsiteY116" fmla="*/ 1885950 h 4686300"/>
              <a:gd name="connsiteX117" fmla="*/ 4086225 w 4457700"/>
              <a:gd name="connsiteY117" fmla="*/ 1905000 h 4686300"/>
              <a:gd name="connsiteX118" fmla="*/ 4143375 w 4457700"/>
              <a:gd name="connsiteY118" fmla="*/ 1952625 h 4686300"/>
              <a:gd name="connsiteX119" fmla="*/ 4191000 w 4457700"/>
              <a:gd name="connsiteY119" fmla="*/ 2000250 h 4686300"/>
              <a:gd name="connsiteX120" fmla="*/ 4219575 w 4457700"/>
              <a:gd name="connsiteY120" fmla="*/ 2028825 h 4686300"/>
              <a:gd name="connsiteX121" fmla="*/ 4248150 w 4457700"/>
              <a:gd name="connsiteY121" fmla="*/ 2038350 h 4686300"/>
              <a:gd name="connsiteX122" fmla="*/ 4276725 w 4457700"/>
              <a:gd name="connsiteY122" fmla="*/ 2057400 h 4686300"/>
              <a:gd name="connsiteX123" fmla="*/ 4305300 w 4457700"/>
              <a:gd name="connsiteY123" fmla="*/ 2066925 h 4686300"/>
              <a:gd name="connsiteX124" fmla="*/ 4343400 w 4457700"/>
              <a:gd name="connsiteY124" fmla="*/ 2085975 h 4686300"/>
              <a:gd name="connsiteX125" fmla="*/ 4429125 w 4457700"/>
              <a:gd name="connsiteY125" fmla="*/ 2105025 h 4686300"/>
              <a:gd name="connsiteX126" fmla="*/ 4448175 w 4457700"/>
              <a:gd name="connsiteY126" fmla="*/ 2162175 h 4686300"/>
              <a:gd name="connsiteX127" fmla="*/ 4457700 w 4457700"/>
              <a:gd name="connsiteY127" fmla="*/ 2190750 h 4686300"/>
              <a:gd name="connsiteX128" fmla="*/ 4448175 w 4457700"/>
              <a:gd name="connsiteY128" fmla="*/ 2305050 h 4686300"/>
              <a:gd name="connsiteX129" fmla="*/ 4391025 w 4457700"/>
              <a:gd name="connsiteY129" fmla="*/ 2419350 h 4686300"/>
              <a:gd name="connsiteX130" fmla="*/ 4371975 w 4457700"/>
              <a:gd name="connsiteY130" fmla="*/ 2457450 h 4686300"/>
              <a:gd name="connsiteX131" fmla="*/ 4362450 w 4457700"/>
              <a:gd name="connsiteY131" fmla="*/ 2486025 h 4686300"/>
              <a:gd name="connsiteX132" fmla="*/ 4343400 w 4457700"/>
              <a:gd name="connsiteY132" fmla="*/ 2514600 h 4686300"/>
              <a:gd name="connsiteX133" fmla="*/ 4324350 w 4457700"/>
              <a:gd name="connsiteY133" fmla="*/ 2571750 h 4686300"/>
              <a:gd name="connsiteX134" fmla="*/ 4257675 w 4457700"/>
              <a:gd name="connsiteY134" fmla="*/ 2667000 h 4686300"/>
              <a:gd name="connsiteX135" fmla="*/ 4229100 w 4457700"/>
              <a:gd name="connsiteY135" fmla="*/ 2724150 h 4686300"/>
              <a:gd name="connsiteX136" fmla="*/ 4162425 w 4457700"/>
              <a:gd name="connsiteY136" fmla="*/ 2809875 h 4686300"/>
              <a:gd name="connsiteX137" fmla="*/ 4124325 w 4457700"/>
              <a:gd name="connsiteY137" fmla="*/ 2867025 h 4686300"/>
              <a:gd name="connsiteX138" fmla="*/ 4048125 w 4457700"/>
              <a:gd name="connsiteY138" fmla="*/ 2943225 h 4686300"/>
              <a:gd name="connsiteX139" fmla="*/ 4019550 w 4457700"/>
              <a:gd name="connsiteY139" fmla="*/ 2971800 h 4686300"/>
              <a:gd name="connsiteX140" fmla="*/ 3943350 w 4457700"/>
              <a:gd name="connsiteY140" fmla="*/ 3019425 h 4686300"/>
              <a:gd name="connsiteX141" fmla="*/ 3914775 w 4457700"/>
              <a:gd name="connsiteY141" fmla="*/ 3048000 h 4686300"/>
              <a:gd name="connsiteX142" fmla="*/ 3848100 w 4457700"/>
              <a:gd name="connsiteY142" fmla="*/ 3086100 h 4686300"/>
              <a:gd name="connsiteX143" fmla="*/ 3781425 w 4457700"/>
              <a:gd name="connsiteY143" fmla="*/ 3133725 h 4686300"/>
              <a:gd name="connsiteX144" fmla="*/ 3743325 w 4457700"/>
              <a:gd name="connsiteY144" fmla="*/ 3143250 h 4686300"/>
              <a:gd name="connsiteX145" fmla="*/ 3714750 w 4457700"/>
              <a:gd name="connsiteY145" fmla="*/ 3152775 h 4686300"/>
              <a:gd name="connsiteX146" fmla="*/ 3676650 w 4457700"/>
              <a:gd name="connsiteY146" fmla="*/ 3171825 h 4686300"/>
              <a:gd name="connsiteX147" fmla="*/ 3581400 w 4457700"/>
              <a:gd name="connsiteY147" fmla="*/ 3190875 h 4686300"/>
              <a:gd name="connsiteX148" fmla="*/ 3476625 w 4457700"/>
              <a:gd name="connsiteY148" fmla="*/ 3228975 h 4686300"/>
              <a:gd name="connsiteX149" fmla="*/ 3409950 w 4457700"/>
              <a:gd name="connsiteY149" fmla="*/ 3248025 h 4686300"/>
              <a:gd name="connsiteX150" fmla="*/ 3314700 w 4457700"/>
              <a:gd name="connsiteY150" fmla="*/ 3276600 h 4686300"/>
              <a:gd name="connsiteX151" fmla="*/ 3105150 w 4457700"/>
              <a:gd name="connsiteY151" fmla="*/ 3324225 h 4686300"/>
              <a:gd name="connsiteX152" fmla="*/ 2828925 w 4457700"/>
              <a:gd name="connsiteY152" fmla="*/ 3352800 h 4686300"/>
              <a:gd name="connsiteX153" fmla="*/ 2752725 w 4457700"/>
              <a:gd name="connsiteY153" fmla="*/ 3371850 h 4686300"/>
              <a:gd name="connsiteX154" fmla="*/ 2676525 w 4457700"/>
              <a:gd name="connsiteY154" fmla="*/ 3381375 h 4686300"/>
              <a:gd name="connsiteX155" fmla="*/ 2571750 w 4457700"/>
              <a:gd name="connsiteY155" fmla="*/ 3400425 h 4686300"/>
              <a:gd name="connsiteX156" fmla="*/ 2295525 w 4457700"/>
              <a:gd name="connsiteY156" fmla="*/ 3409950 h 4686300"/>
              <a:gd name="connsiteX157" fmla="*/ 2200275 w 4457700"/>
              <a:gd name="connsiteY157" fmla="*/ 3419475 h 4686300"/>
              <a:gd name="connsiteX158" fmla="*/ 2124075 w 4457700"/>
              <a:gd name="connsiteY158" fmla="*/ 3429000 h 4686300"/>
              <a:gd name="connsiteX159" fmla="*/ 1514475 w 4457700"/>
              <a:gd name="connsiteY159" fmla="*/ 3438525 h 4686300"/>
              <a:gd name="connsiteX160" fmla="*/ 1333500 w 4457700"/>
              <a:gd name="connsiteY160" fmla="*/ 3476625 h 4686300"/>
              <a:gd name="connsiteX161" fmla="*/ 1266825 w 4457700"/>
              <a:gd name="connsiteY161" fmla="*/ 3486150 h 4686300"/>
              <a:gd name="connsiteX162" fmla="*/ 1219200 w 4457700"/>
              <a:gd name="connsiteY162" fmla="*/ 3495675 h 4686300"/>
              <a:gd name="connsiteX163" fmla="*/ 1133475 w 4457700"/>
              <a:gd name="connsiteY163" fmla="*/ 3505200 h 4686300"/>
              <a:gd name="connsiteX164" fmla="*/ 1104900 w 4457700"/>
              <a:gd name="connsiteY164" fmla="*/ 3514725 h 4686300"/>
              <a:gd name="connsiteX165" fmla="*/ 1057275 w 4457700"/>
              <a:gd name="connsiteY165" fmla="*/ 3524250 h 4686300"/>
              <a:gd name="connsiteX166" fmla="*/ 1019175 w 4457700"/>
              <a:gd name="connsiteY166" fmla="*/ 3543300 h 4686300"/>
              <a:gd name="connsiteX167" fmla="*/ 962025 w 4457700"/>
              <a:gd name="connsiteY167" fmla="*/ 3552825 h 4686300"/>
              <a:gd name="connsiteX168" fmla="*/ 895350 w 4457700"/>
              <a:gd name="connsiteY168" fmla="*/ 3571875 h 4686300"/>
              <a:gd name="connsiteX169" fmla="*/ 847725 w 4457700"/>
              <a:gd name="connsiteY169" fmla="*/ 3581400 h 4686300"/>
              <a:gd name="connsiteX170" fmla="*/ 819150 w 4457700"/>
              <a:gd name="connsiteY170" fmla="*/ 3590925 h 4686300"/>
              <a:gd name="connsiteX171" fmla="*/ 742950 w 4457700"/>
              <a:gd name="connsiteY171" fmla="*/ 3609975 h 4686300"/>
              <a:gd name="connsiteX172" fmla="*/ 666750 w 4457700"/>
              <a:gd name="connsiteY172" fmla="*/ 3629025 h 4686300"/>
              <a:gd name="connsiteX173" fmla="*/ 609600 w 4457700"/>
              <a:gd name="connsiteY173" fmla="*/ 3667125 h 4686300"/>
              <a:gd name="connsiteX174" fmla="*/ 542925 w 4457700"/>
              <a:gd name="connsiteY174" fmla="*/ 3714750 h 4686300"/>
              <a:gd name="connsiteX175" fmla="*/ 523875 w 4457700"/>
              <a:gd name="connsiteY175" fmla="*/ 3743325 h 4686300"/>
              <a:gd name="connsiteX176" fmla="*/ 457200 w 4457700"/>
              <a:gd name="connsiteY176" fmla="*/ 3800475 h 4686300"/>
              <a:gd name="connsiteX177" fmla="*/ 419100 w 4457700"/>
              <a:gd name="connsiteY177" fmla="*/ 3857625 h 4686300"/>
              <a:gd name="connsiteX178" fmla="*/ 400050 w 4457700"/>
              <a:gd name="connsiteY178" fmla="*/ 3886200 h 4686300"/>
              <a:gd name="connsiteX179" fmla="*/ 361950 w 4457700"/>
              <a:gd name="connsiteY179" fmla="*/ 3962400 h 4686300"/>
              <a:gd name="connsiteX180" fmla="*/ 342900 w 4457700"/>
              <a:gd name="connsiteY180" fmla="*/ 3990975 h 4686300"/>
              <a:gd name="connsiteX181" fmla="*/ 333375 w 4457700"/>
              <a:gd name="connsiteY181" fmla="*/ 4019550 h 4686300"/>
              <a:gd name="connsiteX182" fmla="*/ 285750 w 4457700"/>
              <a:gd name="connsiteY182" fmla="*/ 4076700 h 4686300"/>
              <a:gd name="connsiteX183" fmla="*/ 276225 w 4457700"/>
              <a:gd name="connsiteY183" fmla="*/ 4105275 h 4686300"/>
              <a:gd name="connsiteX184" fmla="*/ 228600 w 4457700"/>
              <a:gd name="connsiteY184" fmla="*/ 4171950 h 4686300"/>
              <a:gd name="connsiteX185" fmla="*/ 200025 w 4457700"/>
              <a:gd name="connsiteY185" fmla="*/ 4238625 h 4686300"/>
              <a:gd name="connsiteX186" fmla="*/ 190500 w 4457700"/>
              <a:gd name="connsiteY186" fmla="*/ 4267200 h 4686300"/>
              <a:gd name="connsiteX187" fmla="*/ 171450 w 4457700"/>
              <a:gd name="connsiteY187" fmla="*/ 4295775 h 4686300"/>
              <a:gd name="connsiteX188" fmla="*/ 152400 w 4457700"/>
              <a:gd name="connsiteY188" fmla="*/ 4352925 h 4686300"/>
              <a:gd name="connsiteX189" fmla="*/ 133350 w 4457700"/>
              <a:gd name="connsiteY189" fmla="*/ 4419600 h 4686300"/>
              <a:gd name="connsiteX190" fmla="*/ 114300 w 4457700"/>
              <a:gd name="connsiteY190" fmla="*/ 4448175 h 4686300"/>
              <a:gd name="connsiteX191" fmla="*/ 85725 w 4457700"/>
              <a:gd name="connsiteY191" fmla="*/ 4505325 h 4686300"/>
              <a:gd name="connsiteX192" fmla="*/ 76200 w 4457700"/>
              <a:gd name="connsiteY192" fmla="*/ 4543425 h 4686300"/>
              <a:gd name="connsiteX193" fmla="*/ 38100 w 4457700"/>
              <a:gd name="connsiteY193" fmla="*/ 4600575 h 4686300"/>
              <a:gd name="connsiteX194" fmla="*/ 0 w 4457700"/>
              <a:gd name="connsiteY194" fmla="*/ 4686300 h 4686300"/>
              <a:gd name="connsiteX195" fmla="*/ 9525 w 4457700"/>
              <a:gd name="connsiteY195" fmla="*/ 3790950 h 4686300"/>
              <a:gd name="connsiteX196" fmla="*/ 28575 w 4457700"/>
              <a:gd name="connsiteY196" fmla="*/ 3657600 h 4686300"/>
              <a:gd name="connsiteX197" fmla="*/ 38100 w 4457700"/>
              <a:gd name="connsiteY197" fmla="*/ 3743325 h 468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</a:cxnLst>
            <a:rect l="l" t="t" r="r" b="b"/>
            <a:pathLst>
              <a:path w="4457700" h="4686300">
                <a:moveTo>
                  <a:pt x="38100" y="3743325"/>
                </a:moveTo>
                <a:cubicBezTo>
                  <a:pt x="41275" y="3736975"/>
                  <a:pt x="43053" y="3660644"/>
                  <a:pt x="47625" y="3619500"/>
                </a:cubicBezTo>
                <a:cubicBezTo>
                  <a:pt x="49413" y="3603410"/>
                  <a:pt x="54488" y="3587844"/>
                  <a:pt x="57150" y="3571875"/>
                </a:cubicBezTo>
                <a:cubicBezTo>
                  <a:pt x="65215" y="3523488"/>
                  <a:pt x="64976" y="3502470"/>
                  <a:pt x="76200" y="3457575"/>
                </a:cubicBezTo>
                <a:cubicBezTo>
                  <a:pt x="78635" y="3447835"/>
                  <a:pt x="83290" y="3438740"/>
                  <a:pt x="85725" y="3429000"/>
                </a:cubicBezTo>
                <a:cubicBezTo>
                  <a:pt x="92882" y="3400373"/>
                  <a:pt x="97953" y="3348746"/>
                  <a:pt x="114300" y="3324225"/>
                </a:cubicBezTo>
                <a:lnTo>
                  <a:pt x="133350" y="3295650"/>
                </a:lnTo>
                <a:cubicBezTo>
                  <a:pt x="136402" y="3283443"/>
                  <a:pt x="145568" y="3242640"/>
                  <a:pt x="152400" y="3228975"/>
                </a:cubicBezTo>
                <a:cubicBezTo>
                  <a:pt x="157520" y="3218736"/>
                  <a:pt x="166330" y="3210639"/>
                  <a:pt x="171450" y="3200400"/>
                </a:cubicBezTo>
                <a:cubicBezTo>
                  <a:pt x="210885" y="3121530"/>
                  <a:pt x="145430" y="3225142"/>
                  <a:pt x="200025" y="3143250"/>
                </a:cubicBezTo>
                <a:cubicBezTo>
                  <a:pt x="214420" y="3085669"/>
                  <a:pt x="205410" y="3117569"/>
                  <a:pt x="228600" y="3048000"/>
                </a:cubicBezTo>
                <a:cubicBezTo>
                  <a:pt x="231775" y="3038475"/>
                  <a:pt x="232556" y="3027779"/>
                  <a:pt x="238125" y="3019425"/>
                </a:cubicBezTo>
                <a:cubicBezTo>
                  <a:pt x="244475" y="3009900"/>
                  <a:pt x="252526" y="3001311"/>
                  <a:pt x="257175" y="2990850"/>
                </a:cubicBezTo>
                <a:cubicBezTo>
                  <a:pt x="265330" y="2972500"/>
                  <a:pt x="269875" y="2952750"/>
                  <a:pt x="276225" y="2933700"/>
                </a:cubicBezTo>
                <a:cubicBezTo>
                  <a:pt x="279400" y="2924175"/>
                  <a:pt x="280181" y="2913479"/>
                  <a:pt x="285750" y="2905125"/>
                </a:cubicBezTo>
                <a:lnTo>
                  <a:pt x="304800" y="2876550"/>
                </a:lnTo>
                <a:cubicBezTo>
                  <a:pt x="307975" y="2863850"/>
                  <a:pt x="310185" y="2850869"/>
                  <a:pt x="314325" y="2838450"/>
                </a:cubicBezTo>
                <a:cubicBezTo>
                  <a:pt x="326635" y="2801519"/>
                  <a:pt x="344642" y="2772590"/>
                  <a:pt x="352425" y="2733675"/>
                </a:cubicBezTo>
                <a:cubicBezTo>
                  <a:pt x="355600" y="2717800"/>
                  <a:pt x="357690" y="2701669"/>
                  <a:pt x="361950" y="2686050"/>
                </a:cubicBezTo>
                <a:cubicBezTo>
                  <a:pt x="367234" y="2666677"/>
                  <a:pt x="377699" y="2648707"/>
                  <a:pt x="381000" y="2628900"/>
                </a:cubicBezTo>
                <a:cubicBezTo>
                  <a:pt x="384175" y="2609850"/>
                  <a:pt x="385841" y="2590486"/>
                  <a:pt x="390525" y="2571750"/>
                </a:cubicBezTo>
                <a:cubicBezTo>
                  <a:pt x="395395" y="2552269"/>
                  <a:pt x="403225" y="2533650"/>
                  <a:pt x="409575" y="2514600"/>
                </a:cubicBezTo>
                <a:lnTo>
                  <a:pt x="447675" y="2400300"/>
                </a:lnTo>
                <a:lnTo>
                  <a:pt x="457200" y="2371725"/>
                </a:lnTo>
                <a:cubicBezTo>
                  <a:pt x="460375" y="2362200"/>
                  <a:pt x="464290" y="2352890"/>
                  <a:pt x="466725" y="2343150"/>
                </a:cubicBezTo>
                <a:cubicBezTo>
                  <a:pt x="481458" y="2284218"/>
                  <a:pt x="486373" y="2268863"/>
                  <a:pt x="495300" y="2190750"/>
                </a:cubicBezTo>
                <a:cubicBezTo>
                  <a:pt x="503623" y="2117923"/>
                  <a:pt x="496572" y="2042787"/>
                  <a:pt x="514350" y="1971675"/>
                </a:cubicBezTo>
                <a:cubicBezTo>
                  <a:pt x="536817" y="1881806"/>
                  <a:pt x="523069" y="1940590"/>
                  <a:pt x="552450" y="1771650"/>
                </a:cubicBezTo>
                <a:cubicBezTo>
                  <a:pt x="560721" y="1724089"/>
                  <a:pt x="561469" y="1712013"/>
                  <a:pt x="571500" y="1666875"/>
                </a:cubicBezTo>
                <a:cubicBezTo>
                  <a:pt x="574340" y="1654096"/>
                  <a:pt x="577263" y="1641314"/>
                  <a:pt x="581025" y="1628775"/>
                </a:cubicBezTo>
                <a:cubicBezTo>
                  <a:pt x="586795" y="1609541"/>
                  <a:pt x="588936" y="1588333"/>
                  <a:pt x="600075" y="1571625"/>
                </a:cubicBezTo>
                <a:lnTo>
                  <a:pt x="619125" y="1543050"/>
                </a:lnTo>
                <a:cubicBezTo>
                  <a:pt x="622300" y="1524000"/>
                  <a:pt x="623966" y="1504636"/>
                  <a:pt x="628650" y="1485900"/>
                </a:cubicBezTo>
                <a:cubicBezTo>
                  <a:pt x="633520" y="1466419"/>
                  <a:pt x="641350" y="1447800"/>
                  <a:pt x="647700" y="1428750"/>
                </a:cubicBezTo>
                <a:cubicBezTo>
                  <a:pt x="650875" y="1419225"/>
                  <a:pt x="653496" y="1409497"/>
                  <a:pt x="657225" y="1400175"/>
                </a:cubicBezTo>
                <a:cubicBezTo>
                  <a:pt x="663575" y="1384300"/>
                  <a:pt x="671362" y="1368927"/>
                  <a:pt x="676275" y="1352550"/>
                </a:cubicBezTo>
                <a:cubicBezTo>
                  <a:pt x="680927" y="1337043"/>
                  <a:pt x="681540" y="1320544"/>
                  <a:pt x="685800" y="1304925"/>
                </a:cubicBezTo>
                <a:cubicBezTo>
                  <a:pt x="691084" y="1285552"/>
                  <a:pt x="698500" y="1266825"/>
                  <a:pt x="704850" y="1247775"/>
                </a:cubicBezTo>
                <a:cubicBezTo>
                  <a:pt x="708025" y="1238250"/>
                  <a:pt x="712406" y="1229045"/>
                  <a:pt x="714375" y="1219200"/>
                </a:cubicBezTo>
                <a:cubicBezTo>
                  <a:pt x="719813" y="1192009"/>
                  <a:pt x="725354" y="1160378"/>
                  <a:pt x="733425" y="1133475"/>
                </a:cubicBezTo>
                <a:cubicBezTo>
                  <a:pt x="739195" y="1114241"/>
                  <a:pt x="745017" y="1094969"/>
                  <a:pt x="752475" y="1076325"/>
                </a:cubicBezTo>
                <a:cubicBezTo>
                  <a:pt x="758825" y="1060450"/>
                  <a:pt x="766612" y="1045077"/>
                  <a:pt x="771525" y="1028700"/>
                </a:cubicBezTo>
                <a:cubicBezTo>
                  <a:pt x="786433" y="979005"/>
                  <a:pt x="773813" y="991611"/>
                  <a:pt x="790575" y="952500"/>
                </a:cubicBezTo>
                <a:cubicBezTo>
                  <a:pt x="796168" y="939449"/>
                  <a:pt x="804639" y="927695"/>
                  <a:pt x="809625" y="914400"/>
                </a:cubicBezTo>
                <a:cubicBezTo>
                  <a:pt x="814222" y="902143"/>
                  <a:pt x="812655" y="887666"/>
                  <a:pt x="819150" y="876300"/>
                </a:cubicBezTo>
                <a:cubicBezTo>
                  <a:pt x="825833" y="864604"/>
                  <a:pt x="838200" y="857250"/>
                  <a:pt x="847725" y="847725"/>
                </a:cubicBezTo>
                <a:cubicBezTo>
                  <a:pt x="850900" y="838200"/>
                  <a:pt x="852374" y="827927"/>
                  <a:pt x="857250" y="819150"/>
                </a:cubicBezTo>
                <a:cubicBezTo>
                  <a:pt x="868369" y="799136"/>
                  <a:pt x="888110" y="783720"/>
                  <a:pt x="895350" y="762000"/>
                </a:cubicBezTo>
                <a:cubicBezTo>
                  <a:pt x="898525" y="752475"/>
                  <a:pt x="899306" y="741779"/>
                  <a:pt x="904875" y="733425"/>
                </a:cubicBezTo>
                <a:cubicBezTo>
                  <a:pt x="912347" y="722217"/>
                  <a:pt x="925620" y="715811"/>
                  <a:pt x="933450" y="704850"/>
                </a:cubicBezTo>
                <a:cubicBezTo>
                  <a:pt x="996135" y="617091"/>
                  <a:pt x="906779" y="712471"/>
                  <a:pt x="981075" y="638175"/>
                </a:cubicBezTo>
                <a:cubicBezTo>
                  <a:pt x="1003723" y="570231"/>
                  <a:pt x="971609" y="652374"/>
                  <a:pt x="1019175" y="581025"/>
                </a:cubicBezTo>
                <a:cubicBezTo>
                  <a:pt x="1024744" y="572671"/>
                  <a:pt x="1023131" y="560804"/>
                  <a:pt x="1028700" y="552450"/>
                </a:cubicBezTo>
                <a:cubicBezTo>
                  <a:pt x="1036172" y="541242"/>
                  <a:pt x="1048651" y="534223"/>
                  <a:pt x="1057275" y="523875"/>
                </a:cubicBezTo>
                <a:cubicBezTo>
                  <a:pt x="1064604" y="515081"/>
                  <a:pt x="1068720" y="503856"/>
                  <a:pt x="1076325" y="495300"/>
                </a:cubicBezTo>
                <a:cubicBezTo>
                  <a:pt x="1094223" y="475164"/>
                  <a:pt x="1118531" y="460566"/>
                  <a:pt x="1133475" y="438150"/>
                </a:cubicBezTo>
                <a:cubicBezTo>
                  <a:pt x="1139825" y="428625"/>
                  <a:pt x="1144430" y="417670"/>
                  <a:pt x="1152525" y="409575"/>
                </a:cubicBezTo>
                <a:cubicBezTo>
                  <a:pt x="1160620" y="401480"/>
                  <a:pt x="1171785" y="397179"/>
                  <a:pt x="1181100" y="390525"/>
                </a:cubicBezTo>
                <a:cubicBezTo>
                  <a:pt x="1194018" y="381298"/>
                  <a:pt x="1206195" y="371054"/>
                  <a:pt x="1219200" y="361950"/>
                </a:cubicBezTo>
                <a:cubicBezTo>
                  <a:pt x="1237957" y="348820"/>
                  <a:pt x="1257300" y="336550"/>
                  <a:pt x="1276350" y="323850"/>
                </a:cubicBezTo>
                <a:cubicBezTo>
                  <a:pt x="1285875" y="317500"/>
                  <a:pt x="1293819" y="307576"/>
                  <a:pt x="1304925" y="304800"/>
                </a:cubicBezTo>
                <a:lnTo>
                  <a:pt x="1343025" y="295275"/>
                </a:lnTo>
                <a:cubicBezTo>
                  <a:pt x="1434182" y="204118"/>
                  <a:pt x="1317467" y="312314"/>
                  <a:pt x="1400175" y="257175"/>
                </a:cubicBezTo>
                <a:cubicBezTo>
                  <a:pt x="1411383" y="249703"/>
                  <a:pt x="1417542" y="236072"/>
                  <a:pt x="1428750" y="228600"/>
                </a:cubicBezTo>
                <a:cubicBezTo>
                  <a:pt x="1437104" y="223031"/>
                  <a:pt x="1448548" y="223951"/>
                  <a:pt x="1457325" y="219075"/>
                </a:cubicBezTo>
                <a:cubicBezTo>
                  <a:pt x="1477339" y="207956"/>
                  <a:pt x="1496159" y="194712"/>
                  <a:pt x="1514475" y="180975"/>
                </a:cubicBezTo>
                <a:cubicBezTo>
                  <a:pt x="1527175" y="171450"/>
                  <a:pt x="1538376" y="159500"/>
                  <a:pt x="1552575" y="152400"/>
                </a:cubicBezTo>
                <a:cubicBezTo>
                  <a:pt x="1564284" y="146546"/>
                  <a:pt x="1578088" y="146471"/>
                  <a:pt x="1590675" y="142875"/>
                </a:cubicBezTo>
                <a:cubicBezTo>
                  <a:pt x="1600329" y="140117"/>
                  <a:pt x="1610270" y="137840"/>
                  <a:pt x="1619250" y="133350"/>
                </a:cubicBezTo>
                <a:cubicBezTo>
                  <a:pt x="1629489" y="128230"/>
                  <a:pt x="1637586" y="119420"/>
                  <a:pt x="1647825" y="114300"/>
                </a:cubicBezTo>
                <a:cubicBezTo>
                  <a:pt x="1656805" y="109810"/>
                  <a:pt x="1667420" y="109265"/>
                  <a:pt x="1676400" y="104775"/>
                </a:cubicBezTo>
                <a:cubicBezTo>
                  <a:pt x="1686639" y="99655"/>
                  <a:pt x="1694736" y="90845"/>
                  <a:pt x="1704975" y="85725"/>
                </a:cubicBezTo>
                <a:cubicBezTo>
                  <a:pt x="1713955" y="81235"/>
                  <a:pt x="1723864" y="78842"/>
                  <a:pt x="1733550" y="76200"/>
                </a:cubicBezTo>
                <a:cubicBezTo>
                  <a:pt x="1758809" y="69311"/>
                  <a:pt x="1784912" y="65429"/>
                  <a:pt x="1809750" y="57150"/>
                </a:cubicBezTo>
                <a:cubicBezTo>
                  <a:pt x="1867579" y="37874"/>
                  <a:pt x="1844081" y="44210"/>
                  <a:pt x="1943100" y="28575"/>
                </a:cubicBezTo>
                <a:cubicBezTo>
                  <a:pt x="1968384" y="24583"/>
                  <a:pt x="1994092" y="23498"/>
                  <a:pt x="2019300" y="19050"/>
                </a:cubicBezTo>
                <a:cubicBezTo>
                  <a:pt x="2048127" y="13963"/>
                  <a:pt x="2076450" y="6350"/>
                  <a:pt x="2105025" y="0"/>
                </a:cubicBezTo>
                <a:lnTo>
                  <a:pt x="2819400" y="9525"/>
                </a:lnTo>
                <a:cubicBezTo>
                  <a:pt x="2851233" y="10321"/>
                  <a:pt x="2867566" y="20565"/>
                  <a:pt x="2895600" y="28575"/>
                </a:cubicBezTo>
                <a:cubicBezTo>
                  <a:pt x="2909842" y="32644"/>
                  <a:pt x="2947050" y="40012"/>
                  <a:pt x="2962275" y="47625"/>
                </a:cubicBezTo>
                <a:cubicBezTo>
                  <a:pt x="2972514" y="52745"/>
                  <a:pt x="2981325" y="60325"/>
                  <a:pt x="2990850" y="66675"/>
                </a:cubicBezTo>
                <a:cubicBezTo>
                  <a:pt x="2997200" y="76200"/>
                  <a:pt x="3005391" y="84728"/>
                  <a:pt x="3009900" y="95250"/>
                </a:cubicBezTo>
                <a:cubicBezTo>
                  <a:pt x="3032084" y="147012"/>
                  <a:pt x="3014059" y="220956"/>
                  <a:pt x="3009900" y="266700"/>
                </a:cubicBezTo>
                <a:cubicBezTo>
                  <a:pt x="3007582" y="292193"/>
                  <a:pt x="3004954" y="317715"/>
                  <a:pt x="3000375" y="342900"/>
                </a:cubicBezTo>
                <a:cubicBezTo>
                  <a:pt x="2998579" y="352778"/>
                  <a:pt x="2993608" y="361821"/>
                  <a:pt x="2990850" y="371475"/>
                </a:cubicBezTo>
                <a:cubicBezTo>
                  <a:pt x="2987254" y="384062"/>
                  <a:pt x="2984500" y="396875"/>
                  <a:pt x="2981325" y="409575"/>
                </a:cubicBezTo>
                <a:cubicBezTo>
                  <a:pt x="2986135" y="510583"/>
                  <a:pt x="2979089" y="572083"/>
                  <a:pt x="3000375" y="657225"/>
                </a:cubicBezTo>
                <a:cubicBezTo>
                  <a:pt x="3002810" y="666965"/>
                  <a:pt x="3007142" y="676146"/>
                  <a:pt x="3009900" y="685800"/>
                </a:cubicBezTo>
                <a:cubicBezTo>
                  <a:pt x="3013496" y="698387"/>
                  <a:pt x="3012930" y="712534"/>
                  <a:pt x="3019425" y="723900"/>
                </a:cubicBezTo>
                <a:cubicBezTo>
                  <a:pt x="3036213" y="753279"/>
                  <a:pt x="3049298" y="752908"/>
                  <a:pt x="3076575" y="762000"/>
                </a:cubicBezTo>
                <a:cubicBezTo>
                  <a:pt x="3082925" y="771525"/>
                  <a:pt x="3086686" y="783424"/>
                  <a:pt x="3095625" y="790575"/>
                </a:cubicBezTo>
                <a:cubicBezTo>
                  <a:pt x="3103465" y="796847"/>
                  <a:pt x="3117100" y="793000"/>
                  <a:pt x="3124200" y="800100"/>
                </a:cubicBezTo>
                <a:cubicBezTo>
                  <a:pt x="3134240" y="810140"/>
                  <a:pt x="3134997" y="826646"/>
                  <a:pt x="3143250" y="838200"/>
                </a:cubicBezTo>
                <a:cubicBezTo>
                  <a:pt x="3151080" y="849161"/>
                  <a:pt x="3161399" y="858245"/>
                  <a:pt x="3171825" y="866775"/>
                </a:cubicBezTo>
                <a:cubicBezTo>
                  <a:pt x="3278233" y="953836"/>
                  <a:pt x="3211197" y="900159"/>
                  <a:pt x="3286125" y="942975"/>
                </a:cubicBezTo>
                <a:cubicBezTo>
                  <a:pt x="3296064" y="948655"/>
                  <a:pt x="3304178" y="957516"/>
                  <a:pt x="3314700" y="962025"/>
                </a:cubicBezTo>
                <a:cubicBezTo>
                  <a:pt x="3326732" y="967182"/>
                  <a:pt x="3340100" y="968375"/>
                  <a:pt x="3352800" y="971550"/>
                </a:cubicBezTo>
                <a:cubicBezTo>
                  <a:pt x="3359150" y="981075"/>
                  <a:pt x="3366730" y="989886"/>
                  <a:pt x="3371850" y="1000125"/>
                </a:cubicBezTo>
                <a:cubicBezTo>
                  <a:pt x="3376340" y="1009105"/>
                  <a:pt x="3376499" y="1019923"/>
                  <a:pt x="3381375" y="1028700"/>
                </a:cubicBezTo>
                <a:cubicBezTo>
                  <a:pt x="3392494" y="1048714"/>
                  <a:pt x="3419475" y="1085850"/>
                  <a:pt x="3419475" y="1085850"/>
                </a:cubicBezTo>
                <a:cubicBezTo>
                  <a:pt x="3424308" y="1105184"/>
                  <a:pt x="3430326" y="1133394"/>
                  <a:pt x="3438525" y="1152525"/>
                </a:cubicBezTo>
                <a:cubicBezTo>
                  <a:pt x="3457673" y="1197204"/>
                  <a:pt x="3466050" y="1201222"/>
                  <a:pt x="3495675" y="1247775"/>
                </a:cubicBezTo>
                <a:cubicBezTo>
                  <a:pt x="3505614" y="1263394"/>
                  <a:pt x="3514311" y="1279781"/>
                  <a:pt x="3524250" y="1295400"/>
                </a:cubicBezTo>
                <a:cubicBezTo>
                  <a:pt x="3536542" y="1314716"/>
                  <a:pt x="3549650" y="1333500"/>
                  <a:pt x="3562350" y="1352550"/>
                </a:cubicBezTo>
                <a:cubicBezTo>
                  <a:pt x="3568700" y="1362075"/>
                  <a:pt x="3573305" y="1373030"/>
                  <a:pt x="3581400" y="1381125"/>
                </a:cubicBezTo>
                <a:lnTo>
                  <a:pt x="3638550" y="1438275"/>
                </a:lnTo>
                <a:cubicBezTo>
                  <a:pt x="3648075" y="1447800"/>
                  <a:pt x="3659653" y="1455642"/>
                  <a:pt x="3667125" y="1466850"/>
                </a:cubicBezTo>
                <a:cubicBezTo>
                  <a:pt x="3714423" y="1537796"/>
                  <a:pt x="3653634" y="1450661"/>
                  <a:pt x="3714750" y="1524000"/>
                </a:cubicBezTo>
                <a:cubicBezTo>
                  <a:pt x="3722079" y="1532794"/>
                  <a:pt x="3726471" y="1543781"/>
                  <a:pt x="3733800" y="1552575"/>
                </a:cubicBezTo>
                <a:cubicBezTo>
                  <a:pt x="3742424" y="1562923"/>
                  <a:pt x="3754105" y="1570517"/>
                  <a:pt x="3762375" y="1581150"/>
                </a:cubicBezTo>
                <a:cubicBezTo>
                  <a:pt x="3776431" y="1599222"/>
                  <a:pt x="3784286" y="1622111"/>
                  <a:pt x="3800475" y="1638300"/>
                </a:cubicBezTo>
                <a:cubicBezTo>
                  <a:pt x="3883957" y="1721782"/>
                  <a:pt x="3781795" y="1615884"/>
                  <a:pt x="3848100" y="1695450"/>
                </a:cubicBezTo>
                <a:cubicBezTo>
                  <a:pt x="3856724" y="1705798"/>
                  <a:pt x="3868051" y="1713677"/>
                  <a:pt x="3876675" y="1724025"/>
                </a:cubicBezTo>
                <a:cubicBezTo>
                  <a:pt x="3916362" y="1771650"/>
                  <a:pt x="3871912" y="1736725"/>
                  <a:pt x="3924300" y="1771650"/>
                </a:cubicBezTo>
                <a:cubicBezTo>
                  <a:pt x="3930650" y="1781175"/>
                  <a:pt x="3936021" y="1791431"/>
                  <a:pt x="3943350" y="1800225"/>
                </a:cubicBezTo>
                <a:cubicBezTo>
                  <a:pt x="3971328" y="1833798"/>
                  <a:pt x="3989249" y="1840349"/>
                  <a:pt x="4029075" y="1866900"/>
                </a:cubicBezTo>
                <a:lnTo>
                  <a:pt x="4057650" y="1885950"/>
                </a:lnTo>
                <a:cubicBezTo>
                  <a:pt x="4067175" y="1892300"/>
                  <a:pt x="4079356" y="1895842"/>
                  <a:pt x="4086225" y="1905000"/>
                </a:cubicBezTo>
                <a:cubicBezTo>
                  <a:pt x="4120824" y="1951132"/>
                  <a:pt x="4099740" y="1938080"/>
                  <a:pt x="4143375" y="1952625"/>
                </a:cubicBezTo>
                <a:cubicBezTo>
                  <a:pt x="4178300" y="2005013"/>
                  <a:pt x="4143375" y="1960563"/>
                  <a:pt x="4191000" y="2000250"/>
                </a:cubicBezTo>
                <a:cubicBezTo>
                  <a:pt x="4201348" y="2008874"/>
                  <a:pt x="4208367" y="2021353"/>
                  <a:pt x="4219575" y="2028825"/>
                </a:cubicBezTo>
                <a:cubicBezTo>
                  <a:pt x="4227929" y="2034394"/>
                  <a:pt x="4239170" y="2033860"/>
                  <a:pt x="4248150" y="2038350"/>
                </a:cubicBezTo>
                <a:cubicBezTo>
                  <a:pt x="4258389" y="2043470"/>
                  <a:pt x="4266486" y="2052280"/>
                  <a:pt x="4276725" y="2057400"/>
                </a:cubicBezTo>
                <a:cubicBezTo>
                  <a:pt x="4285705" y="2061890"/>
                  <a:pt x="4296072" y="2062970"/>
                  <a:pt x="4305300" y="2066925"/>
                </a:cubicBezTo>
                <a:cubicBezTo>
                  <a:pt x="4318351" y="2072518"/>
                  <a:pt x="4330349" y="2080382"/>
                  <a:pt x="4343400" y="2085975"/>
                </a:cubicBezTo>
                <a:cubicBezTo>
                  <a:pt x="4373243" y="2098765"/>
                  <a:pt x="4394874" y="2099317"/>
                  <a:pt x="4429125" y="2105025"/>
                </a:cubicBezTo>
                <a:lnTo>
                  <a:pt x="4448175" y="2162175"/>
                </a:lnTo>
                <a:lnTo>
                  <a:pt x="4457700" y="2190750"/>
                </a:lnTo>
                <a:cubicBezTo>
                  <a:pt x="4454525" y="2228850"/>
                  <a:pt x="4454460" y="2267338"/>
                  <a:pt x="4448175" y="2305050"/>
                </a:cubicBezTo>
                <a:cubicBezTo>
                  <a:pt x="4436204" y="2376874"/>
                  <a:pt x="4423937" y="2353526"/>
                  <a:pt x="4391025" y="2419350"/>
                </a:cubicBezTo>
                <a:cubicBezTo>
                  <a:pt x="4384675" y="2432050"/>
                  <a:pt x="4377568" y="2444399"/>
                  <a:pt x="4371975" y="2457450"/>
                </a:cubicBezTo>
                <a:cubicBezTo>
                  <a:pt x="4368020" y="2466678"/>
                  <a:pt x="4366940" y="2477045"/>
                  <a:pt x="4362450" y="2486025"/>
                </a:cubicBezTo>
                <a:cubicBezTo>
                  <a:pt x="4357330" y="2496264"/>
                  <a:pt x="4348049" y="2504139"/>
                  <a:pt x="4343400" y="2514600"/>
                </a:cubicBezTo>
                <a:cubicBezTo>
                  <a:pt x="4335245" y="2532950"/>
                  <a:pt x="4334681" y="2554531"/>
                  <a:pt x="4324350" y="2571750"/>
                </a:cubicBezTo>
                <a:cubicBezTo>
                  <a:pt x="4274009" y="2655652"/>
                  <a:pt x="4319756" y="2584225"/>
                  <a:pt x="4257675" y="2667000"/>
                </a:cubicBezTo>
                <a:cubicBezTo>
                  <a:pt x="4203309" y="2739489"/>
                  <a:pt x="4268335" y="2653527"/>
                  <a:pt x="4229100" y="2724150"/>
                </a:cubicBezTo>
                <a:cubicBezTo>
                  <a:pt x="4200617" y="2775419"/>
                  <a:pt x="4197135" y="2775165"/>
                  <a:pt x="4162425" y="2809875"/>
                </a:cubicBezTo>
                <a:cubicBezTo>
                  <a:pt x="4146223" y="2858481"/>
                  <a:pt x="4163243" y="2821621"/>
                  <a:pt x="4124325" y="2867025"/>
                </a:cubicBezTo>
                <a:cubicBezTo>
                  <a:pt x="4048201" y="2955836"/>
                  <a:pt x="4153417" y="2851094"/>
                  <a:pt x="4048125" y="2943225"/>
                </a:cubicBezTo>
                <a:cubicBezTo>
                  <a:pt x="4037988" y="2952095"/>
                  <a:pt x="4030326" y="2963718"/>
                  <a:pt x="4019550" y="2971800"/>
                </a:cubicBezTo>
                <a:cubicBezTo>
                  <a:pt x="4000961" y="2985741"/>
                  <a:pt x="3963305" y="3002796"/>
                  <a:pt x="3943350" y="3019425"/>
                </a:cubicBezTo>
                <a:cubicBezTo>
                  <a:pt x="3933002" y="3028049"/>
                  <a:pt x="3925123" y="3039376"/>
                  <a:pt x="3914775" y="3048000"/>
                </a:cubicBezTo>
                <a:cubicBezTo>
                  <a:pt x="3883314" y="3074218"/>
                  <a:pt x="3885365" y="3062809"/>
                  <a:pt x="3848100" y="3086100"/>
                </a:cubicBezTo>
                <a:cubicBezTo>
                  <a:pt x="3841003" y="3090535"/>
                  <a:pt x="3794248" y="3128229"/>
                  <a:pt x="3781425" y="3133725"/>
                </a:cubicBezTo>
                <a:cubicBezTo>
                  <a:pt x="3769393" y="3138882"/>
                  <a:pt x="3755912" y="3139654"/>
                  <a:pt x="3743325" y="3143250"/>
                </a:cubicBezTo>
                <a:cubicBezTo>
                  <a:pt x="3733671" y="3146008"/>
                  <a:pt x="3723978" y="3148820"/>
                  <a:pt x="3714750" y="3152775"/>
                </a:cubicBezTo>
                <a:cubicBezTo>
                  <a:pt x="3701699" y="3158368"/>
                  <a:pt x="3690250" y="3167745"/>
                  <a:pt x="3676650" y="3171825"/>
                </a:cubicBezTo>
                <a:cubicBezTo>
                  <a:pt x="3535960" y="3214032"/>
                  <a:pt x="3686110" y="3155972"/>
                  <a:pt x="3581400" y="3190875"/>
                </a:cubicBezTo>
                <a:cubicBezTo>
                  <a:pt x="3445065" y="3236320"/>
                  <a:pt x="3632284" y="3182277"/>
                  <a:pt x="3476625" y="3228975"/>
                </a:cubicBezTo>
                <a:cubicBezTo>
                  <a:pt x="3461366" y="3233553"/>
                  <a:pt x="3425955" y="3240022"/>
                  <a:pt x="3409950" y="3248025"/>
                </a:cubicBezTo>
                <a:cubicBezTo>
                  <a:pt x="3340643" y="3282679"/>
                  <a:pt x="3435956" y="3259278"/>
                  <a:pt x="3314700" y="3276600"/>
                </a:cubicBezTo>
                <a:cubicBezTo>
                  <a:pt x="3237358" y="3302381"/>
                  <a:pt x="3203053" y="3316694"/>
                  <a:pt x="3105150" y="3324225"/>
                </a:cubicBezTo>
                <a:cubicBezTo>
                  <a:pt x="3002917" y="3332089"/>
                  <a:pt x="2932574" y="3335525"/>
                  <a:pt x="2828925" y="3352800"/>
                </a:cubicBezTo>
                <a:cubicBezTo>
                  <a:pt x="2803100" y="3357104"/>
                  <a:pt x="2778705" y="3368603"/>
                  <a:pt x="2752725" y="3371850"/>
                </a:cubicBezTo>
                <a:cubicBezTo>
                  <a:pt x="2727325" y="3375025"/>
                  <a:pt x="2701774" y="3377167"/>
                  <a:pt x="2676525" y="3381375"/>
                </a:cubicBezTo>
                <a:cubicBezTo>
                  <a:pt x="2608219" y="3392759"/>
                  <a:pt x="2665835" y="3395198"/>
                  <a:pt x="2571750" y="3400425"/>
                </a:cubicBezTo>
                <a:cubicBezTo>
                  <a:pt x="2479762" y="3405535"/>
                  <a:pt x="2387600" y="3406775"/>
                  <a:pt x="2295525" y="3409950"/>
                </a:cubicBezTo>
                <a:lnTo>
                  <a:pt x="2200275" y="3419475"/>
                </a:lnTo>
                <a:cubicBezTo>
                  <a:pt x="2174834" y="3422302"/>
                  <a:pt x="2149663" y="3428289"/>
                  <a:pt x="2124075" y="3429000"/>
                </a:cubicBezTo>
                <a:cubicBezTo>
                  <a:pt x="1920929" y="3434643"/>
                  <a:pt x="1717675" y="3435350"/>
                  <a:pt x="1514475" y="3438525"/>
                </a:cubicBezTo>
                <a:cubicBezTo>
                  <a:pt x="1444255" y="3461932"/>
                  <a:pt x="1457737" y="3458877"/>
                  <a:pt x="1333500" y="3476625"/>
                </a:cubicBezTo>
                <a:cubicBezTo>
                  <a:pt x="1311275" y="3479800"/>
                  <a:pt x="1288970" y="3482459"/>
                  <a:pt x="1266825" y="3486150"/>
                </a:cubicBezTo>
                <a:cubicBezTo>
                  <a:pt x="1250856" y="3488812"/>
                  <a:pt x="1235227" y="3493385"/>
                  <a:pt x="1219200" y="3495675"/>
                </a:cubicBezTo>
                <a:cubicBezTo>
                  <a:pt x="1190738" y="3499741"/>
                  <a:pt x="1162050" y="3502025"/>
                  <a:pt x="1133475" y="3505200"/>
                </a:cubicBezTo>
                <a:cubicBezTo>
                  <a:pt x="1123950" y="3508375"/>
                  <a:pt x="1114640" y="3512290"/>
                  <a:pt x="1104900" y="3514725"/>
                </a:cubicBezTo>
                <a:cubicBezTo>
                  <a:pt x="1089194" y="3518652"/>
                  <a:pt x="1072634" y="3519130"/>
                  <a:pt x="1057275" y="3524250"/>
                </a:cubicBezTo>
                <a:cubicBezTo>
                  <a:pt x="1043805" y="3528740"/>
                  <a:pt x="1032775" y="3539220"/>
                  <a:pt x="1019175" y="3543300"/>
                </a:cubicBezTo>
                <a:cubicBezTo>
                  <a:pt x="1000677" y="3548849"/>
                  <a:pt x="980963" y="3549037"/>
                  <a:pt x="962025" y="3552825"/>
                </a:cubicBezTo>
                <a:cubicBezTo>
                  <a:pt x="872942" y="3570642"/>
                  <a:pt x="967976" y="3553719"/>
                  <a:pt x="895350" y="3571875"/>
                </a:cubicBezTo>
                <a:cubicBezTo>
                  <a:pt x="879644" y="3575802"/>
                  <a:pt x="863431" y="3577473"/>
                  <a:pt x="847725" y="3581400"/>
                </a:cubicBezTo>
                <a:cubicBezTo>
                  <a:pt x="837985" y="3583835"/>
                  <a:pt x="828836" y="3588283"/>
                  <a:pt x="819150" y="3590925"/>
                </a:cubicBezTo>
                <a:cubicBezTo>
                  <a:pt x="793891" y="3597814"/>
                  <a:pt x="768623" y="3604840"/>
                  <a:pt x="742950" y="3609975"/>
                </a:cubicBezTo>
                <a:cubicBezTo>
                  <a:pt x="729755" y="3612614"/>
                  <a:pt x="683225" y="3619872"/>
                  <a:pt x="666750" y="3629025"/>
                </a:cubicBezTo>
                <a:cubicBezTo>
                  <a:pt x="646736" y="3640144"/>
                  <a:pt x="628650" y="3654425"/>
                  <a:pt x="609600" y="3667125"/>
                </a:cubicBezTo>
                <a:cubicBezTo>
                  <a:pt x="593375" y="3677942"/>
                  <a:pt x="554740" y="3702935"/>
                  <a:pt x="542925" y="3714750"/>
                </a:cubicBezTo>
                <a:cubicBezTo>
                  <a:pt x="534830" y="3722845"/>
                  <a:pt x="531970" y="3735230"/>
                  <a:pt x="523875" y="3743325"/>
                </a:cubicBezTo>
                <a:cubicBezTo>
                  <a:pt x="479137" y="3788063"/>
                  <a:pt x="493489" y="3753818"/>
                  <a:pt x="457200" y="3800475"/>
                </a:cubicBezTo>
                <a:cubicBezTo>
                  <a:pt x="443144" y="3818547"/>
                  <a:pt x="431800" y="3838575"/>
                  <a:pt x="419100" y="3857625"/>
                </a:cubicBezTo>
                <a:cubicBezTo>
                  <a:pt x="412750" y="3867150"/>
                  <a:pt x="405170" y="3875961"/>
                  <a:pt x="400050" y="3886200"/>
                </a:cubicBezTo>
                <a:cubicBezTo>
                  <a:pt x="387350" y="3911600"/>
                  <a:pt x="377702" y="3938771"/>
                  <a:pt x="361950" y="3962400"/>
                </a:cubicBezTo>
                <a:cubicBezTo>
                  <a:pt x="355600" y="3971925"/>
                  <a:pt x="348020" y="3980736"/>
                  <a:pt x="342900" y="3990975"/>
                </a:cubicBezTo>
                <a:cubicBezTo>
                  <a:pt x="338410" y="3999955"/>
                  <a:pt x="338944" y="4011196"/>
                  <a:pt x="333375" y="4019550"/>
                </a:cubicBezTo>
                <a:cubicBezTo>
                  <a:pt x="291244" y="4082747"/>
                  <a:pt x="316913" y="4014374"/>
                  <a:pt x="285750" y="4076700"/>
                </a:cubicBezTo>
                <a:cubicBezTo>
                  <a:pt x="281260" y="4085680"/>
                  <a:pt x="280715" y="4096295"/>
                  <a:pt x="276225" y="4105275"/>
                </a:cubicBezTo>
                <a:cubicBezTo>
                  <a:pt x="269261" y="4119203"/>
                  <a:pt x="235072" y="4163321"/>
                  <a:pt x="228600" y="4171950"/>
                </a:cubicBezTo>
                <a:cubicBezTo>
                  <a:pt x="208776" y="4251244"/>
                  <a:pt x="232914" y="4172846"/>
                  <a:pt x="200025" y="4238625"/>
                </a:cubicBezTo>
                <a:cubicBezTo>
                  <a:pt x="195535" y="4247605"/>
                  <a:pt x="194990" y="4258220"/>
                  <a:pt x="190500" y="4267200"/>
                </a:cubicBezTo>
                <a:cubicBezTo>
                  <a:pt x="185380" y="4277439"/>
                  <a:pt x="176099" y="4285314"/>
                  <a:pt x="171450" y="4295775"/>
                </a:cubicBezTo>
                <a:cubicBezTo>
                  <a:pt x="163295" y="4314125"/>
                  <a:pt x="157270" y="4333444"/>
                  <a:pt x="152400" y="4352925"/>
                </a:cubicBezTo>
                <a:cubicBezTo>
                  <a:pt x="149348" y="4365132"/>
                  <a:pt x="140182" y="4405935"/>
                  <a:pt x="133350" y="4419600"/>
                </a:cubicBezTo>
                <a:cubicBezTo>
                  <a:pt x="128230" y="4429839"/>
                  <a:pt x="119420" y="4437936"/>
                  <a:pt x="114300" y="4448175"/>
                </a:cubicBezTo>
                <a:cubicBezTo>
                  <a:pt x="74865" y="4527045"/>
                  <a:pt x="140320" y="4423433"/>
                  <a:pt x="85725" y="4505325"/>
                </a:cubicBezTo>
                <a:cubicBezTo>
                  <a:pt x="82550" y="4518025"/>
                  <a:pt x="82054" y="4531716"/>
                  <a:pt x="76200" y="4543425"/>
                </a:cubicBezTo>
                <a:cubicBezTo>
                  <a:pt x="65961" y="4563903"/>
                  <a:pt x="45340" y="4578855"/>
                  <a:pt x="38100" y="4600575"/>
                </a:cubicBezTo>
                <a:cubicBezTo>
                  <a:pt x="15430" y="4668585"/>
                  <a:pt x="30189" y="4641017"/>
                  <a:pt x="0" y="4686300"/>
                </a:cubicBezTo>
                <a:cubicBezTo>
                  <a:pt x="3175" y="4387850"/>
                  <a:pt x="3731" y="4089361"/>
                  <a:pt x="9525" y="3790950"/>
                </a:cubicBezTo>
                <a:cubicBezTo>
                  <a:pt x="10498" y="3740833"/>
                  <a:pt x="19234" y="3704307"/>
                  <a:pt x="28575" y="3657600"/>
                </a:cubicBezTo>
                <a:cubicBezTo>
                  <a:pt x="52909" y="3694100"/>
                  <a:pt x="34925" y="3749675"/>
                  <a:pt x="38100" y="3743325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5" name="Oval 144"/>
          <p:cNvSpPr/>
          <p:nvPr/>
        </p:nvSpPr>
        <p:spPr>
          <a:xfrm>
            <a:off x="2401140" y="282161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6" name="Oval 145"/>
          <p:cNvSpPr/>
          <p:nvPr/>
        </p:nvSpPr>
        <p:spPr>
          <a:xfrm>
            <a:off x="2255407" y="305021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8" name="Oval 147"/>
          <p:cNvSpPr/>
          <p:nvPr/>
        </p:nvSpPr>
        <p:spPr>
          <a:xfrm>
            <a:off x="2651838" y="33329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9" name="Oval 148"/>
          <p:cNvSpPr/>
          <p:nvPr/>
        </p:nvSpPr>
        <p:spPr>
          <a:xfrm>
            <a:off x="2677365" y="356629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Oval 149"/>
          <p:cNvSpPr/>
          <p:nvPr/>
        </p:nvSpPr>
        <p:spPr>
          <a:xfrm>
            <a:off x="2932254" y="361868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1" name="Oval 150"/>
          <p:cNvSpPr/>
          <p:nvPr/>
        </p:nvSpPr>
        <p:spPr>
          <a:xfrm>
            <a:off x="3117992" y="39163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3" name="Oval 152"/>
          <p:cNvSpPr/>
          <p:nvPr/>
        </p:nvSpPr>
        <p:spPr>
          <a:xfrm>
            <a:off x="3571572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4" name="Oval 153"/>
          <p:cNvSpPr/>
          <p:nvPr/>
        </p:nvSpPr>
        <p:spPr>
          <a:xfrm>
            <a:off x="3322779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5" name="Oval 154"/>
          <p:cNvSpPr/>
          <p:nvPr/>
        </p:nvSpPr>
        <p:spPr>
          <a:xfrm>
            <a:off x="3073986" y="413780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6" name="Oval 155"/>
          <p:cNvSpPr/>
          <p:nvPr/>
        </p:nvSpPr>
        <p:spPr>
          <a:xfrm>
            <a:off x="2497533" y="250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7" name="Oval 156"/>
          <p:cNvSpPr/>
          <p:nvPr/>
        </p:nvSpPr>
        <p:spPr>
          <a:xfrm>
            <a:off x="2853006" y="38425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8" name="Oval 157"/>
          <p:cNvSpPr/>
          <p:nvPr/>
        </p:nvSpPr>
        <p:spPr>
          <a:xfrm>
            <a:off x="2447622" y="344247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1" name="Oval 160"/>
          <p:cNvSpPr/>
          <p:nvPr/>
        </p:nvSpPr>
        <p:spPr>
          <a:xfrm>
            <a:off x="2849006" y="40806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2" name="Oval 161"/>
          <p:cNvSpPr/>
          <p:nvPr/>
        </p:nvSpPr>
        <p:spPr>
          <a:xfrm>
            <a:off x="2598117" y="379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3" name="Oval 162"/>
          <p:cNvSpPr/>
          <p:nvPr/>
        </p:nvSpPr>
        <p:spPr>
          <a:xfrm>
            <a:off x="2047572" y="30995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4" name="Oval 163"/>
          <p:cNvSpPr/>
          <p:nvPr/>
        </p:nvSpPr>
        <p:spPr>
          <a:xfrm>
            <a:off x="2303604" y="3269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5" name="Oval 164"/>
          <p:cNvSpPr/>
          <p:nvPr/>
        </p:nvSpPr>
        <p:spPr>
          <a:xfrm>
            <a:off x="2198258" y="3518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6" name="Oval 165"/>
          <p:cNvSpPr/>
          <p:nvPr/>
        </p:nvSpPr>
        <p:spPr>
          <a:xfrm>
            <a:off x="2392186" y="366154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7" name="Oval 166"/>
          <p:cNvSpPr/>
          <p:nvPr/>
        </p:nvSpPr>
        <p:spPr>
          <a:xfrm>
            <a:off x="2580591" y="40330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8" name="Oval 167"/>
          <p:cNvSpPr/>
          <p:nvPr/>
        </p:nvSpPr>
        <p:spPr>
          <a:xfrm>
            <a:off x="2260741" y="263284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9" name="Oval 168"/>
          <p:cNvSpPr/>
          <p:nvPr/>
        </p:nvSpPr>
        <p:spPr>
          <a:xfrm>
            <a:off x="2114247" y="28692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0" name="Oval 169"/>
          <p:cNvSpPr/>
          <p:nvPr/>
        </p:nvSpPr>
        <p:spPr>
          <a:xfrm>
            <a:off x="2064908" y="333770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Oval 170"/>
          <p:cNvSpPr/>
          <p:nvPr/>
        </p:nvSpPr>
        <p:spPr>
          <a:xfrm>
            <a:off x="1748965" y="32502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2" name="Oval 171"/>
          <p:cNvSpPr/>
          <p:nvPr/>
        </p:nvSpPr>
        <p:spPr>
          <a:xfrm>
            <a:off x="2236930" y="40425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3" name="Oval 172"/>
          <p:cNvSpPr/>
          <p:nvPr/>
        </p:nvSpPr>
        <p:spPr>
          <a:xfrm>
            <a:off x="1846404" y="38782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4" name="Oval 173"/>
          <p:cNvSpPr/>
          <p:nvPr/>
        </p:nvSpPr>
        <p:spPr>
          <a:xfrm>
            <a:off x="2875104" y="435687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42"/>
          <p:cNvSpPr/>
          <p:nvPr/>
        </p:nvSpPr>
        <p:spPr>
          <a:xfrm>
            <a:off x="13512" y="13512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7" name="Oval 176"/>
          <p:cNvSpPr/>
          <p:nvPr/>
        </p:nvSpPr>
        <p:spPr>
          <a:xfrm>
            <a:off x="2670619" y="307131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" name="Oval 177"/>
          <p:cNvSpPr/>
          <p:nvPr/>
        </p:nvSpPr>
        <p:spPr>
          <a:xfrm>
            <a:off x="3357690" y="39144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Oval 178"/>
          <p:cNvSpPr/>
          <p:nvPr/>
        </p:nvSpPr>
        <p:spPr>
          <a:xfrm>
            <a:off x="2957375" y="332037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Oval 179"/>
          <p:cNvSpPr/>
          <p:nvPr/>
        </p:nvSpPr>
        <p:spPr>
          <a:xfrm>
            <a:off x="3155198" y="36622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Freeform 181"/>
          <p:cNvSpPr/>
          <p:nvPr/>
        </p:nvSpPr>
        <p:spPr>
          <a:xfrm rot="19641735">
            <a:off x="3287807" y="3651319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Freeform 182"/>
          <p:cNvSpPr/>
          <p:nvPr/>
        </p:nvSpPr>
        <p:spPr>
          <a:xfrm rot="19641735">
            <a:off x="3492086" y="3903417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4" name="Freeform 183"/>
          <p:cNvSpPr/>
          <p:nvPr/>
        </p:nvSpPr>
        <p:spPr>
          <a:xfrm rot="19641735">
            <a:off x="3096542" y="3318065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5" name="Freeform 184"/>
          <p:cNvSpPr/>
          <p:nvPr/>
        </p:nvSpPr>
        <p:spPr>
          <a:xfrm rot="19641735">
            <a:off x="2800194" y="3059952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7" name="TextBox 146"/>
          <p:cNvSpPr txBox="1"/>
          <p:nvPr/>
        </p:nvSpPr>
        <p:spPr>
          <a:xfrm>
            <a:off x="5322395" y="3442944"/>
            <a:ext cx="5544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RyR</a:t>
            </a:r>
            <a:endParaRPr lang="en-US" b="1" dirty="0"/>
          </a:p>
        </p:txBody>
      </p:sp>
      <p:sp>
        <p:nvSpPr>
          <p:cNvPr id="152" name="TextBox 151"/>
          <p:cNvSpPr txBox="1"/>
          <p:nvPr/>
        </p:nvSpPr>
        <p:spPr>
          <a:xfrm>
            <a:off x="4160743" y="2946674"/>
            <a:ext cx="8791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/>
              <a:t>Ca</a:t>
            </a:r>
            <a:r>
              <a:rPr lang="en-US" sz="2000" b="1" baseline="30000" dirty="0" smtClean="0"/>
              <a:t>2+</a:t>
            </a:r>
            <a:endParaRPr lang="en-US" sz="2000" b="1" baseline="30000" dirty="0"/>
          </a:p>
        </p:txBody>
      </p:sp>
      <p:sp>
        <p:nvSpPr>
          <p:cNvPr id="159" name="TextBox 158"/>
          <p:cNvSpPr txBox="1"/>
          <p:nvPr/>
        </p:nvSpPr>
        <p:spPr>
          <a:xfrm>
            <a:off x="5879000" y="2832323"/>
            <a:ext cx="8857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cAMP</a:t>
            </a:r>
            <a:endParaRPr lang="en-US" b="1" dirty="0"/>
          </a:p>
        </p:txBody>
      </p:sp>
      <p:sp>
        <p:nvSpPr>
          <p:cNvPr id="160" name="TextBox 159"/>
          <p:cNvSpPr txBox="1"/>
          <p:nvPr/>
        </p:nvSpPr>
        <p:spPr>
          <a:xfrm>
            <a:off x="4995581" y="2864895"/>
            <a:ext cx="4589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AC</a:t>
            </a:r>
            <a:endParaRPr lang="en-US" b="1" dirty="0"/>
          </a:p>
        </p:txBody>
      </p:sp>
      <p:sp>
        <p:nvSpPr>
          <p:cNvPr id="176" name="TextBox 175"/>
          <p:cNvSpPr txBox="1"/>
          <p:nvPr/>
        </p:nvSpPr>
        <p:spPr>
          <a:xfrm>
            <a:off x="6414433" y="3171820"/>
            <a:ext cx="652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PKA</a:t>
            </a:r>
            <a:endParaRPr lang="en-US" b="1" dirty="0"/>
          </a:p>
        </p:txBody>
      </p:sp>
      <p:sp>
        <p:nvSpPr>
          <p:cNvPr id="186" name="TextBox 185"/>
          <p:cNvSpPr txBox="1"/>
          <p:nvPr/>
        </p:nvSpPr>
        <p:spPr>
          <a:xfrm>
            <a:off x="5278383" y="3256817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IP3R</a:t>
            </a:r>
            <a:endParaRPr lang="en-US" b="1" dirty="0"/>
          </a:p>
        </p:txBody>
      </p:sp>
      <p:cxnSp>
        <p:nvCxnSpPr>
          <p:cNvPr id="187" name="Straight Arrow Connector 186"/>
          <p:cNvCxnSpPr/>
          <p:nvPr/>
        </p:nvCxnSpPr>
        <p:spPr>
          <a:xfrm flipV="1">
            <a:off x="4707310" y="3060066"/>
            <a:ext cx="360778" cy="62128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Straight Arrow Connector 187"/>
          <p:cNvCxnSpPr/>
          <p:nvPr/>
        </p:nvCxnSpPr>
        <p:spPr>
          <a:xfrm flipV="1">
            <a:off x="5396925" y="3097933"/>
            <a:ext cx="462770" cy="10206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Freeform 201"/>
          <p:cNvSpPr/>
          <p:nvPr/>
        </p:nvSpPr>
        <p:spPr>
          <a:xfrm>
            <a:off x="6577005" y="3007545"/>
            <a:ext cx="207027" cy="212562"/>
          </a:xfrm>
          <a:custGeom>
            <a:avLst/>
            <a:gdLst>
              <a:gd name="connsiteX0" fmla="*/ 0 w 207027"/>
              <a:gd name="connsiteY0" fmla="*/ 22062 h 212562"/>
              <a:gd name="connsiteX1" fmla="*/ 185737 w 207027"/>
              <a:gd name="connsiteY1" fmla="*/ 17299 h 212562"/>
              <a:gd name="connsiteX2" fmla="*/ 195262 w 207027"/>
              <a:gd name="connsiteY2" fmla="*/ 212562 h 21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027" h="212562">
                <a:moveTo>
                  <a:pt x="0" y="22062"/>
                </a:moveTo>
                <a:cubicBezTo>
                  <a:pt x="76597" y="3805"/>
                  <a:pt x="153194" y="-14451"/>
                  <a:pt x="185737" y="17299"/>
                </a:cubicBezTo>
                <a:cubicBezTo>
                  <a:pt x="218280" y="49049"/>
                  <a:pt x="206771" y="130805"/>
                  <a:pt x="195262" y="212562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03" name="Straight Arrow Connector 202"/>
          <p:cNvCxnSpPr/>
          <p:nvPr/>
        </p:nvCxnSpPr>
        <p:spPr>
          <a:xfrm flipH="1">
            <a:off x="5850482" y="3388708"/>
            <a:ext cx="603551" cy="176237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" name="Freeform 203"/>
          <p:cNvSpPr/>
          <p:nvPr/>
        </p:nvSpPr>
        <p:spPr>
          <a:xfrm>
            <a:off x="4429117" y="3301069"/>
            <a:ext cx="909638" cy="279840"/>
          </a:xfrm>
          <a:custGeom>
            <a:avLst/>
            <a:gdLst>
              <a:gd name="connsiteX0" fmla="*/ 909638 w 909638"/>
              <a:gd name="connsiteY0" fmla="*/ 238125 h 279840"/>
              <a:gd name="connsiteX1" fmla="*/ 633413 w 909638"/>
              <a:gd name="connsiteY1" fmla="*/ 271463 h 279840"/>
              <a:gd name="connsiteX2" fmla="*/ 147638 w 909638"/>
              <a:gd name="connsiteY2" fmla="*/ 252413 h 279840"/>
              <a:gd name="connsiteX3" fmla="*/ 0 w 909638"/>
              <a:gd name="connsiteY3" fmla="*/ 0 h 279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9638" h="279840">
                <a:moveTo>
                  <a:pt x="909638" y="238125"/>
                </a:moveTo>
                <a:cubicBezTo>
                  <a:pt x="835025" y="253603"/>
                  <a:pt x="760413" y="269082"/>
                  <a:pt x="633413" y="271463"/>
                </a:cubicBezTo>
                <a:cubicBezTo>
                  <a:pt x="506413" y="273844"/>
                  <a:pt x="253207" y="297657"/>
                  <a:pt x="147638" y="252413"/>
                </a:cubicBezTo>
                <a:cubicBezTo>
                  <a:pt x="42069" y="207169"/>
                  <a:pt x="21034" y="103584"/>
                  <a:pt x="0" y="0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" name="Oval 45"/>
          <p:cNvSpPr>
            <a:spLocks noChangeArrowheads="1"/>
          </p:cNvSpPr>
          <p:nvPr/>
        </p:nvSpPr>
        <p:spPr bwMode="auto">
          <a:xfrm rot="10800000">
            <a:off x="7418381" y="266544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6" name="Oval 46"/>
          <p:cNvSpPr>
            <a:spLocks noChangeArrowheads="1"/>
          </p:cNvSpPr>
          <p:nvPr/>
        </p:nvSpPr>
        <p:spPr bwMode="auto">
          <a:xfrm rot="10800000">
            <a:off x="7233727" y="266288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7" name="TextBox 206"/>
          <p:cNvSpPr txBox="1"/>
          <p:nvPr/>
        </p:nvSpPr>
        <p:spPr>
          <a:xfrm>
            <a:off x="6644487" y="2324427"/>
            <a:ext cx="6902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HCN</a:t>
            </a:r>
            <a:endParaRPr lang="en-US" sz="2000" b="1" dirty="0">
              <a:solidFill>
                <a:srgbClr val="C00000"/>
              </a:solidFill>
            </a:endParaRPr>
          </a:p>
        </p:txBody>
      </p:sp>
      <p:cxnSp>
        <p:nvCxnSpPr>
          <p:cNvPr id="175" name="Straight Arrow Connector 174"/>
          <p:cNvCxnSpPr/>
          <p:nvPr/>
        </p:nvCxnSpPr>
        <p:spPr>
          <a:xfrm flipV="1">
            <a:off x="6562548" y="3015150"/>
            <a:ext cx="677572" cy="1475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1" name="Freeform 60"/>
          <p:cNvSpPr>
            <a:spLocks noChangeAspect="1"/>
          </p:cNvSpPr>
          <p:nvPr/>
        </p:nvSpPr>
        <p:spPr bwMode="auto">
          <a:xfrm flipH="1">
            <a:off x="5487632" y="2549319"/>
            <a:ext cx="418790" cy="496343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38100" cmpd="sng">
            <a:solidFill>
              <a:srgbClr val="00B05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grpSp>
        <p:nvGrpSpPr>
          <p:cNvPr id="142" name="Group 141"/>
          <p:cNvGrpSpPr/>
          <p:nvPr/>
        </p:nvGrpSpPr>
        <p:grpSpPr>
          <a:xfrm rot="11815339">
            <a:off x="5292951" y="2769608"/>
            <a:ext cx="186859" cy="230850"/>
            <a:chOff x="4317977" y="3826442"/>
            <a:chExt cx="445361" cy="230850"/>
          </a:xfrm>
        </p:grpSpPr>
        <p:sp>
          <p:nvSpPr>
            <p:cNvPr id="143" name="Line 275"/>
            <p:cNvSpPr>
              <a:spLocks noChangeShapeType="1"/>
            </p:cNvSpPr>
            <p:nvPr/>
          </p:nvSpPr>
          <p:spPr bwMode="auto">
            <a:xfrm rot="13960639" flipH="1" flipV="1">
              <a:off x="4510463" y="3789946"/>
              <a:ext cx="47590" cy="432561"/>
            </a:xfrm>
            <a:prstGeom prst="line">
              <a:avLst/>
            </a:prstGeom>
            <a:noFill/>
            <a:ln w="57150">
              <a:solidFill>
                <a:schemeClr val="bg2">
                  <a:lumMod val="50000"/>
                </a:schemeClr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  <p:sp>
          <p:nvSpPr>
            <p:cNvPr id="230" name="Line 276"/>
            <p:cNvSpPr>
              <a:spLocks noChangeShapeType="1"/>
            </p:cNvSpPr>
            <p:nvPr/>
          </p:nvSpPr>
          <p:spPr bwMode="auto">
            <a:xfrm rot="19360639" flipH="1" flipV="1">
              <a:off x="4668870" y="3826442"/>
              <a:ext cx="94468" cy="230850"/>
            </a:xfrm>
            <a:prstGeom prst="line">
              <a:avLst/>
            </a:prstGeom>
            <a:noFill/>
            <a:ln w="57150">
              <a:solidFill>
                <a:schemeClr val="bg2">
                  <a:lumMod val="50000"/>
                </a:schemeClr>
              </a:solidFill>
              <a:round/>
              <a:headEnd/>
              <a:tailEnd/>
            </a:ln>
            <a:extLst>
              <a:ext uri="{909E8E84-426E-40dd-AFC4-6F175D3DCCD1}">
                <a14:hiddenFill xmlns="" xmlns:a14="http://schemas.microsoft.com/office/drawing/2010/main">
                  <a:noFill/>
                </a14:hiddenFill>
              </a:ext>
            </a:extLst>
          </p:spPr>
          <p:txBody>
            <a:bodyPr wrap="none" anchor="ctr"/>
            <a:lstStyle/>
            <a:p>
              <a:endParaRPr lang="en-US"/>
            </a:p>
          </p:txBody>
        </p:sp>
      </p:grpSp>
      <p:sp>
        <p:nvSpPr>
          <p:cNvPr id="231" name="TextBox 230"/>
          <p:cNvSpPr txBox="1"/>
          <p:nvPr/>
        </p:nvSpPr>
        <p:spPr>
          <a:xfrm>
            <a:off x="5540832" y="2306731"/>
            <a:ext cx="68432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latin typeface="Arial" charset="0"/>
                <a:ea typeface="MS PGothic" charset="0"/>
                <a:cs typeface="MS PGothic" charset="0"/>
              </a:rPr>
              <a:t>α2A</a:t>
            </a:r>
            <a:endParaRPr lang="en-US" b="1" dirty="0"/>
          </a:p>
        </p:txBody>
      </p:sp>
      <p:sp>
        <p:nvSpPr>
          <p:cNvPr id="210" name="Text Box 2"/>
          <p:cNvSpPr txBox="1">
            <a:spLocks noChangeArrowheads="1"/>
          </p:cNvSpPr>
          <p:nvPr/>
        </p:nvSpPr>
        <p:spPr bwMode="auto">
          <a:xfrm>
            <a:off x="4517509" y="430645"/>
            <a:ext cx="4388731" cy="584775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  <a:ex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Increasing </a:t>
            </a:r>
            <a:r>
              <a:rPr lang="en-US" sz="1600" b="1" dirty="0" err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cAMP</a:t>
            </a:r>
            <a:r>
              <a:rPr lang="en-US" sz="16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-PKA signaling </a:t>
            </a:r>
            <a:r>
              <a:rPr lang="en-US" sz="1600" b="1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directly reduces </a:t>
            </a:r>
            <a:r>
              <a:rPr lang="en-US" sz="16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Delay cell firing</a:t>
            </a:r>
          </a:p>
        </p:txBody>
      </p:sp>
      <p:sp>
        <p:nvSpPr>
          <p:cNvPr id="136" name="Text Box 80"/>
          <p:cNvSpPr txBox="1">
            <a:spLocks noChangeArrowheads="1"/>
          </p:cNvSpPr>
          <p:nvPr/>
        </p:nvSpPr>
        <p:spPr bwMode="auto">
          <a:xfrm>
            <a:off x="338963" y="6451933"/>
            <a:ext cx="2238113" cy="24622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defTabSz="914400"/>
            <a:r>
              <a:rPr lang="en-US" sz="1000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Wang et al (2007) </a:t>
            </a:r>
            <a:r>
              <a:rPr lang="en-US" sz="1000" i="1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Cell </a:t>
            </a:r>
            <a:r>
              <a:rPr lang="en-US" sz="1000" dirty="0">
                <a:solidFill>
                  <a:srgbClr val="000000"/>
                </a:solidFill>
                <a:latin typeface="Helvetica" charset="0"/>
                <a:ea typeface="MS PGothic" charset="0"/>
                <a:cs typeface="MS PGothic" charset="0"/>
              </a:rPr>
              <a:t>129: 397-410</a:t>
            </a:r>
            <a:endParaRPr lang="en-US" sz="1000" dirty="0">
              <a:solidFill>
                <a:srgbClr val="000000"/>
              </a:solidFill>
              <a:latin typeface="Times" charset="0"/>
              <a:ea typeface="MS PGothic" charset="0"/>
              <a:cs typeface="MS PGothic" charset="0"/>
            </a:endParaRPr>
          </a:p>
        </p:txBody>
      </p:sp>
      <p:grpSp>
        <p:nvGrpSpPr>
          <p:cNvPr id="4" name="Group 3"/>
          <p:cNvGrpSpPr/>
          <p:nvPr/>
        </p:nvGrpSpPr>
        <p:grpSpPr>
          <a:xfrm>
            <a:off x="126602" y="3587090"/>
            <a:ext cx="4092178" cy="2677841"/>
            <a:chOff x="126602" y="3413233"/>
            <a:chExt cx="4092178" cy="2515929"/>
          </a:xfrm>
        </p:grpSpPr>
        <p:grpSp>
          <p:nvGrpSpPr>
            <p:cNvPr id="137" name="Group 136"/>
            <p:cNvGrpSpPr/>
            <p:nvPr/>
          </p:nvGrpSpPr>
          <p:grpSpPr>
            <a:xfrm>
              <a:off x="126602" y="3413233"/>
              <a:ext cx="4092178" cy="2515929"/>
              <a:chOff x="126602" y="3413233"/>
              <a:chExt cx="4092178" cy="2515929"/>
            </a:xfrm>
          </p:grpSpPr>
          <p:sp>
            <p:nvSpPr>
              <p:cNvPr id="139" name="Rectangle 76"/>
              <p:cNvSpPr>
                <a:spLocks noChangeArrowheads="1"/>
              </p:cNvSpPr>
              <p:nvPr/>
            </p:nvSpPr>
            <p:spPr bwMode="auto">
              <a:xfrm>
                <a:off x="126602" y="3413233"/>
                <a:ext cx="4092178" cy="2515929"/>
              </a:xfrm>
              <a:prstGeom prst="rect">
                <a:avLst/>
              </a:prstGeom>
              <a:solidFill>
                <a:schemeClr val="bg1"/>
              </a:solidFill>
              <a:ln w="28575">
                <a:solidFill>
                  <a:schemeClr val="tx1"/>
                </a:solidFill>
                <a:miter lim="800000"/>
                <a:headEnd/>
                <a:tailEnd/>
              </a:ln>
            </p:spPr>
            <p:txBody>
              <a:bodyPr wrap="none" anchor="ctr"/>
              <a:lstStyle/>
              <a:p>
                <a:pPr defTabSz="914400"/>
                <a:r>
                  <a:rPr lang="en-US" sz="1400" b="1" dirty="0" smtClean="0">
                    <a:solidFill>
                      <a:srgbClr val="000000"/>
                    </a:solidFill>
                    <a:latin typeface="Baskerville Old Face" charset="0"/>
                    <a:ea typeface="MS PGothic" charset="0"/>
                    <a:cs typeface="MS PGothic" charset="0"/>
                  </a:rPr>
                  <a:t>aa</a:t>
                </a:r>
                <a:endParaRPr lang="en-US" sz="1400" b="1" dirty="0">
                  <a:solidFill>
                    <a:srgbClr val="000000"/>
                  </a:solidFill>
                  <a:latin typeface="Baskerville Old Face" charset="0"/>
                  <a:ea typeface="MS PGothic" charset="0"/>
                  <a:cs typeface="MS PGothic" charset="0"/>
                </a:endParaRPr>
              </a:p>
            </p:txBody>
          </p:sp>
          <p:pic>
            <p:nvPicPr>
              <p:cNvPr id="140" name="Picture 139"/>
              <p:cNvPicPr>
                <a:picLocks noChangeAspect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62085" y="3481375"/>
                <a:ext cx="4030264" cy="2326413"/>
              </a:xfrm>
              <a:prstGeom prst="rect">
                <a:avLst/>
              </a:prstGeom>
            </p:spPr>
          </p:pic>
        </p:grpSp>
        <p:sp>
          <p:nvSpPr>
            <p:cNvPr id="219" name="Rectangle 76"/>
            <p:cNvSpPr>
              <a:spLocks noChangeArrowheads="1"/>
            </p:cNvSpPr>
            <p:nvPr/>
          </p:nvSpPr>
          <p:spPr bwMode="auto">
            <a:xfrm>
              <a:off x="731405" y="4739922"/>
              <a:ext cx="943391" cy="919731"/>
            </a:xfrm>
            <a:prstGeom prst="rect">
              <a:avLst/>
            </a:prstGeom>
            <a:solidFill>
              <a:srgbClr val="FF0802">
                <a:alpha val="38823"/>
              </a:srgbClr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eaLnBrk="1" hangingPunct="1"/>
              <a:endParaRPr lang="en-US"/>
            </a:p>
          </p:txBody>
        </p:sp>
      </p:grpSp>
      <p:cxnSp>
        <p:nvCxnSpPr>
          <p:cNvPr id="220" name="Straight Arrow Connector 219"/>
          <p:cNvCxnSpPr/>
          <p:nvPr/>
        </p:nvCxnSpPr>
        <p:spPr>
          <a:xfrm flipV="1">
            <a:off x="6687731" y="3505927"/>
            <a:ext cx="6695" cy="771525"/>
          </a:xfrm>
          <a:prstGeom prst="straightConnector1">
            <a:avLst/>
          </a:prstGeom>
          <a:ln w="76200">
            <a:solidFill>
              <a:srgbClr val="FF0000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1" name="TextBox 220"/>
          <p:cNvSpPr txBox="1"/>
          <p:nvPr/>
        </p:nvSpPr>
        <p:spPr>
          <a:xfrm>
            <a:off x="6235017" y="4277452"/>
            <a:ext cx="149610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>
                <a:solidFill>
                  <a:srgbClr val="FF0000"/>
                </a:solidFill>
              </a:rPr>
              <a:t>Sp-cAMP</a:t>
            </a:r>
            <a:endParaRPr lang="en-US" b="1" dirty="0" smtClean="0">
              <a:solidFill>
                <a:srgbClr val="FF0000"/>
              </a:solidFill>
            </a:endParaRPr>
          </a:p>
          <a:p>
            <a:r>
              <a:rPr lang="en-US" b="1" dirty="0" smtClean="0">
                <a:solidFill>
                  <a:srgbClr val="FF0000"/>
                </a:solidFill>
              </a:rPr>
              <a:t>8-Br-cAMP</a:t>
            </a:r>
            <a:endParaRPr lang="en-US" b="1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37605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160137" y="-114499"/>
            <a:ext cx="9487877" cy="7315200"/>
          </a:xfrm>
          <a:prstGeom prst="rect">
            <a:avLst/>
          </a:prstGeom>
        </p:spPr>
      </p:pic>
      <p:sp>
        <p:nvSpPr>
          <p:cNvPr id="5" name="Freeform 4"/>
          <p:cNvSpPr/>
          <p:nvPr/>
        </p:nvSpPr>
        <p:spPr>
          <a:xfrm>
            <a:off x="5788388" y="1264278"/>
            <a:ext cx="1564568" cy="1607163"/>
          </a:xfrm>
          <a:custGeom>
            <a:avLst/>
            <a:gdLst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8318 w 1546128"/>
              <a:gd name="connsiteY0" fmla="*/ 68273 h 1570274"/>
              <a:gd name="connsiteX1" fmla="*/ 125966 w 1546128"/>
              <a:gd name="connsiteY1" fmla="*/ 0 h 1570274"/>
              <a:gd name="connsiteX2" fmla="*/ 3068 w 1546128"/>
              <a:gd name="connsiteY2" fmla="*/ 314055 h 1570274"/>
              <a:gd name="connsiteX3" fmla="*/ 71345 w 1546128"/>
              <a:gd name="connsiteY3" fmla="*/ 737346 h 1570274"/>
              <a:gd name="connsiteX4" fmla="*/ 3068 w 1546128"/>
              <a:gd name="connsiteY4" fmla="*/ 1010437 h 1570274"/>
              <a:gd name="connsiteX5" fmla="*/ 194243 w 1546128"/>
              <a:gd name="connsiteY5" fmla="*/ 1338146 h 1570274"/>
              <a:gd name="connsiteX6" fmla="*/ 726804 w 1546128"/>
              <a:gd name="connsiteY6" fmla="*/ 1556619 h 1570274"/>
              <a:gd name="connsiteX7" fmla="*/ 1232054 w 1546128"/>
              <a:gd name="connsiteY7" fmla="*/ 1570274 h 1570274"/>
              <a:gd name="connsiteX8" fmla="*/ 1546128 w 1546128"/>
              <a:gd name="connsiteY8" fmla="*/ 1133328 h 1570274"/>
              <a:gd name="connsiteX9" fmla="*/ 1273020 w 1546128"/>
              <a:gd name="connsiteY9" fmla="*/ 546182 h 1570274"/>
              <a:gd name="connsiteX10" fmla="*/ 904324 w 1546128"/>
              <a:gd name="connsiteY10" fmla="*/ 95582 h 1570274"/>
              <a:gd name="connsiteX11" fmla="*/ 125966 w 1546128"/>
              <a:gd name="connsiteY11" fmla="*/ 13655 h 1570274"/>
              <a:gd name="connsiteX0" fmla="*/ 508318 w 1546128"/>
              <a:gd name="connsiteY0" fmla="*/ 68273 h 1607163"/>
              <a:gd name="connsiteX1" fmla="*/ 125966 w 1546128"/>
              <a:gd name="connsiteY1" fmla="*/ 0 h 1607163"/>
              <a:gd name="connsiteX2" fmla="*/ 3068 w 1546128"/>
              <a:gd name="connsiteY2" fmla="*/ 314055 h 1607163"/>
              <a:gd name="connsiteX3" fmla="*/ 71345 w 1546128"/>
              <a:gd name="connsiteY3" fmla="*/ 737346 h 1607163"/>
              <a:gd name="connsiteX4" fmla="*/ 3068 w 1546128"/>
              <a:gd name="connsiteY4" fmla="*/ 1010437 h 1607163"/>
              <a:gd name="connsiteX5" fmla="*/ 194243 w 1546128"/>
              <a:gd name="connsiteY5" fmla="*/ 1338146 h 1607163"/>
              <a:gd name="connsiteX6" fmla="*/ 726804 w 1546128"/>
              <a:gd name="connsiteY6" fmla="*/ 1556619 h 1607163"/>
              <a:gd name="connsiteX7" fmla="*/ 1232054 w 1546128"/>
              <a:gd name="connsiteY7" fmla="*/ 1570274 h 1607163"/>
              <a:gd name="connsiteX8" fmla="*/ 1546128 w 1546128"/>
              <a:gd name="connsiteY8" fmla="*/ 1133328 h 1607163"/>
              <a:gd name="connsiteX9" fmla="*/ 1273020 w 1546128"/>
              <a:gd name="connsiteY9" fmla="*/ 546182 h 1607163"/>
              <a:gd name="connsiteX10" fmla="*/ 904324 w 1546128"/>
              <a:gd name="connsiteY10" fmla="*/ 95582 h 1607163"/>
              <a:gd name="connsiteX11" fmla="*/ 125966 w 154612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564568" h="1607163">
                <a:moveTo>
                  <a:pt x="508318" y="68273"/>
                </a:moveTo>
                <a:lnTo>
                  <a:pt x="125966" y="0"/>
                </a:lnTo>
                <a:cubicBezTo>
                  <a:pt x="41758" y="40964"/>
                  <a:pt x="12171" y="191164"/>
                  <a:pt x="3068" y="314055"/>
                </a:cubicBezTo>
                <a:cubicBezTo>
                  <a:pt x="-6035" y="436946"/>
                  <a:pt x="71345" y="621282"/>
                  <a:pt x="71345" y="737346"/>
                </a:cubicBezTo>
                <a:cubicBezTo>
                  <a:pt x="71345" y="853410"/>
                  <a:pt x="-17415" y="910304"/>
                  <a:pt x="3068" y="1010437"/>
                </a:cubicBezTo>
                <a:cubicBezTo>
                  <a:pt x="23551" y="1110570"/>
                  <a:pt x="73620" y="1247116"/>
                  <a:pt x="194243" y="1338146"/>
                </a:cubicBezTo>
                <a:lnTo>
                  <a:pt x="726804" y="1556619"/>
                </a:lnTo>
                <a:cubicBezTo>
                  <a:pt x="899772" y="1595307"/>
                  <a:pt x="1095500" y="1640822"/>
                  <a:pt x="1232054" y="1570274"/>
                </a:cubicBezTo>
                <a:cubicBezTo>
                  <a:pt x="1368608" y="1499726"/>
                  <a:pt x="1637164" y="1329043"/>
                  <a:pt x="1546128" y="1133328"/>
                </a:cubicBezTo>
                <a:lnTo>
                  <a:pt x="1273020" y="546182"/>
                </a:lnTo>
                <a:cubicBezTo>
                  <a:pt x="1166053" y="373224"/>
                  <a:pt x="1095500" y="184337"/>
                  <a:pt x="904324" y="95582"/>
                </a:cubicBezTo>
                <a:cubicBezTo>
                  <a:pt x="713148" y="6827"/>
                  <a:pt x="385419" y="40964"/>
                  <a:pt x="125966" y="13655"/>
                </a:cubicBezTo>
              </a:path>
            </a:pathLst>
          </a:custGeom>
          <a:solidFill>
            <a:schemeClr val="tx2">
              <a:lumMod val="60000"/>
              <a:lumOff val="40000"/>
              <a:alpha val="56000"/>
            </a:schemeClr>
          </a:solidFill>
          <a:ln>
            <a:noFill/>
          </a:ln>
          <a:effectLst>
            <a:glow rad="127000">
              <a:srgbClr val="001621">
                <a:alpha val="40000"/>
              </a:srgbClr>
            </a:glow>
            <a:softEdge rad="101600"/>
          </a:effec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Freeform 5"/>
          <p:cNvSpPr/>
          <p:nvPr/>
        </p:nvSpPr>
        <p:spPr>
          <a:xfrm>
            <a:off x="924350" y="2883085"/>
            <a:ext cx="1029850" cy="1470743"/>
          </a:xfrm>
          <a:custGeom>
            <a:avLst/>
            <a:gdLst>
              <a:gd name="connsiteX0" fmla="*/ 134753 w 1010652"/>
              <a:gd name="connsiteY0" fmla="*/ 567890 h 1434164"/>
              <a:gd name="connsiteX1" fmla="*/ 250257 w 1010652"/>
              <a:gd name="connsiteY1" fmla="*/ 173255 h 1434164"/>
              <a:gd name="connsiteX2" fmla="*/ 500513 w 1010652"/>
              <a:gd name="connsiteY2" fmla="*/ 0 h 1434164"/>
              <a:gd name="connsiteX3" fmla="*/ 721895 w 1010652"/>
              <a:gd name="connsiteY3" fmla="*/ 96253 h 1434164"/>
              <a:gd name="connsiteX4" fmla="*/ 1010652 w 1010652"/>
              <a:gd name="connsiteY4" fmla="*/ 596766 h 1434164"/>
              <a:gd name="connsiteX5" fmla="*/ 760396 w 1010652"/>
              <a:gd name="connsiteY5" fmla="*/ 1299410 h 1434164"/>
              <a:gd name="connsiteX6" fmla="*/ 115503 w 1010652"/>
              <a:gd name="connsiteY6" fmla="*/ 1434164 h 1434164"/>
              <a:gd name="connsiteX7" fmla="*/ 0 w 1010652"/>
              <a:gd name="connsiteY7" fmla="*/ 827773 h 1434164"/>
              <a:gd name="connsiteX8" fmla="*/ 134753 w 1010652"/>
              <a:gd name="connsiteY8" fmla="*/ 567890 h 1434164"/>
              <a:gd name="connsiteX0" fmla="*/ 136145 w 1012044"/>
              <a:gd name="connsiteY0" fmla="*/ 567890 h 1466250"/>
              <a:gd name="connsiteX1" fmla="*/ 251649 w 1012044"/>
              <a:gd name="connsiteY1" fmla="*/ 173255 h 1466250"/>
              <a:gd name="connsiteX2" fmla="*/ 501905 w 1012044"/>
              <a:gd name="connsiteY2" fmla="*/ 0 h 1466250"/>
              <a:gd name="connsiteX3" fmla="*/ 723287 w 1012044"/>
              <a:gd name="connsiteY3" fmla="*/ 96253 h 1466250"/>
              <a:gd name="connsiteX4" fmla="*/ 1012044 w 1012044"/>
              <a:gd name="connsiteY4" fmla="*/ 596766 h 1466250"/>
              <a:gd name="connsiteX5" fmla="*/ 761788 w 1012044"/>
              <a:gd name="connsiteY5" fmla="*/ 1299410 h 1466250"/>
              <a:gd name="connsiteX6" fmla="*/ 116895 w 1012044"/>
              <a:gd name="connsiteY6" fmla="*/ 1434164 h 1466250"/>
              <a:gd name="connsiteX7" fmla="*/ 1392 w 1012044"/>
              <a:gd name="connsiteY7" fmla="*/ 827773 h 1466250"/>
              <a:gd name="connsiteX8" fmla="*/ 136145 w 1012044"/>
              <a:gd name="connsiteY8" fmla="*/ 567890 h 1466250"/>
              <a:gd name="connsiteX0" fmla="*/ 136145 w 1012316"/>
              <a:gd name="connsiteY0" fmla="*/ 567890 h 1466250"/>
              <a:gd name="connsiteX1" fmla="*/ 251649 w 1012316"/>
              <a:gd name="connsiteY1" fmla="*/ 173255 h 1466250"/>
              <a:gd name="connsiteX2" fmla="*/ 501905 w 1012316"/>
              <a:gd name="connsiteY2" fmla="*/ 0 h 1466250"/>
              <a:gd name="connsiteX3" fmla="*/ 723287 w 1012316"/>
              <a:gd name="connsiteY3" fmla="*/ 96253 h 1466250"/>
              <a:gd name="connsiteX4" fmla="*/ 1012044 w 1012316"/>
              <a:gd name="connsiteY4" fmla="*/ 596766 h 1466250"/>
              <a:gd name="connsiteX5" fmla="*/ 761788 w 1012316"/>
              <a:gd name="connsiteY5" fmla="*/ 1299410 h 1466250"/>
              <a:gd name="connsiteX6" fmla="*/ 116895 w 1012316"/>
              <a:gd name="connsiteY6" fmla="*/ 1434164 h 1466250"/>
              <a:gd name="connsiteX7" fmla="*/ 1392 w 1012316"/>
              <a:gd name="connsiteY7" fmla="*/ 827773 h 1466250"/>
              <a:gd name="connsiteX8" fmla="*/ 136145 w 1012316"/>
              <a:gd name="connsiteY8" fmla="*/ 567890 h 1466250"/>
              <a:gd name="connsiteX0" fmla="*/ 136145 w 1012316"/>
              <a:gd name="connsiteY0" fmla="*/ 572383 h 1470743"/>
              <a:gd name="connsiteX1" fmla="*/ 251649 w 1012316"/>
              <a:gd name="connsiteY1" fmla="*/ 177748 h 1470743"/>
              <a:gd name="connsiteX2" fmla="*/ 501905 w 1012316"/>
              <a:gd name="connsiteY2" fmla="*/ 4493 h 1470743"/>
              <a:gd name="connsiteX3" fmla="*/ 723287 w 1012316"/>
              <a:gd name="connsiteY3" fmla="*/ 100746 h 1470743"/>
              <a:gd name="connsiteX4" fmla="*/ 1012044 w 1012316"/>
              <a:gd name="connsiteY4" fmla="*/ 601259 h 1470743"/>
              <a:gd name="connsiteX5" fmla="*/ 761788 w 1012316"/>
              <a:gd name="connsiteY5" fmla="*/ 1303903 h 1470743"/>
              <a:gd name="connsiteX6" fmla="*/ 116895 w 1012316"/>
              <a:gd name="connsiteY6" fmla="*/ 1438657 h 1470743"/>
              <a:gd name="connsiteX7" fmla="*/ 1392 w 1012316"/>
              <a:gd name="connsiteY7" fmla="*/ 832266 h 1470743"/>
              <a:gd name="connsiteX8" fmla="*/ 136145 w 1012316"/>
              <a:gd name="connsiteY8" fmla="*/ 572383 h 1470743"/>
              <a:gd name="connsiteX0" fmla="*/ 153679 w 1029850"/>
              <a:gd name="connsiteY0" fmla="*/ 572383 h 1470743"/>
              <a:gd name="connsiteX1" fmla="*/ 269183 w 1029850"/>
              <a:gd name="connsiteY1" fmla="*/ 177748 h 1470743"/>
              <a:gd name="connsiteX2" fmla="*/ 519439 w 1029850"/>
              <a:gd name="connsiteY2" fmla="*/ 4493 h 1470743"/>
              <a:gd name="connsiteX3" fmla="*/ 740821 w 1029850"/>
              <a:gd name="connsiteY3" fmla="*/ 100746 h 1470743"/>
              <a:gd name="connsiteX4" fmla="*/ 1029578 w 1029850"/>
              <a:gd name="connsiteY4" fmla="*/ 601259 h 1470743"/>
              <a:gd name="connsiteX5" fmla="*/ 779322 w 1029850"/>
              <a:gd name="connsiteY5" fmla="*/ 1303903 h 1470743"/>
              <a:gd name="connsiteX6" fmla="*/ 134429 w 1029850"/>
              <a:gd name="connsiteY6" fmla="*/ 1438657 h 1470743"/>
              <a:gd name="connsiteX7" fmla="*/ 18926 w 1029850"/>
              <a:gd name="connsiteY7" fmla="*/ 832266 h 1470743"/>
              <a:gd name="connsiteX8" fmla="*/ 153679 w 1029850"/>
              <a:gd name="connsiteY8" fmla="*/ 572383 h 1470743"/>
              <a:gd name="connsiteX0" fmla="*/ 153679 w 1029850"/>
              <a:gd name="connsiteY0" fmla="*/ 572383 h 1470743"/>
              <a:gd name="connsiteX1" fmla="*/ 269183 w 1029850"/>
              <a:gd name="connsiteY1" fmla="*/ 177748 h 1470743"/>
              <a:gd name="connsiteX2" fmla="*/ 519439 w 1029850"/>
              <a:gd name="connsiteY2" fmla="*/ 4493 h 1470743"/>
              <a:gd name="connsiteX3" fmla="*/ 740821 w 1029850"/>
              <a:gd name="connsiteY3" fmla="*/ 100746 h 1470743"/>
              <a:gd name="connsiteX4" fmla="*/ 1029578 w 1029850"/>
              <a:gd name="connsiteY4" fmla="*/ 601259 h 1470743"/>
              <a:gd name="connsiteX5" fmla="*/ 779322 w 1029850"/>
              <a:gd name="connsiteY5" fmla="*/ 1303903 h 1470743"/>
              <a:gd name="connsiteX6" fmla="*/ 134429 w 1029850"/>
              <a:gd name="connsiteY6" fmla="*/ 1438657 h 1470743"/>
              <a:gd name="connsiteX7" fmla="*/ 18926 w 1029850"/>
              <a:gd name="connsiteY7" fmla="*/ 832266 h 1470743"/>
              <a:gd name="connsiteX8" fmla="*/ 153679 w 1029850"/>
              <a:gd name="connsiteY8" fmla="*/ 572383 h 1470743"/>
              <a:gd name="connsiteX0" fmla="*/ 153679 w 1029850"/>
              <a:gd name="connsiteY0" fmla="*/ 572383 h 1470743"/>
              <a:gd name="connsiteX1" fmla="*/ 269183 w 1029850"/>
              <a:gd name="connsiteY1" fmla="*/ 177748 h 1470743"/>
              <a:gd name="connsiteX2" fmla="*/ 519439 w 1029850"/>
              <a:gd name="connsiteY2" fmla="*/ 4493 h 1470743"/>
              <a:gd name="connsiteX3" fmla="*/ 740821 w 1029850"/>
              <a:gd name="connsiteY3" fmla="*/ 100746 h 1470743"/>
              <a:gd name="connsiteX4" fmla="*/ 1029578 w 1029850"/>
              <a:gd name="connsiteY4" fmla="*/ 601259 h 1470743"/>
              <a:gd name="connsiteX5" fmla="*/ 779322 w 1029850"/>
              <a:gd name="connsiteY5" fmla="*/ 1303903 h 1470743"/>
              <a:gd name="connsiteX6" fmla="*/ 134429 w 1029850"/>
              <a:gd name="connsiteY6" fmla="*/ 1438657 h 1470743"/>
              <a:gd name="connsiteX7" fmla="*/ 18926 w 1029850"/>
              <a:gd name="connsiteY7" fmla="*/ 832266 h 1470743"/>
              <a:gd name="connsiteX8" fmla="*/ 153679 w 1029850"/>
              <a:gd name="connsiteY8" fmla="*/ 572383 h 147074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1029850" h="1470743">
                <a:moveTo>
                  <a:pt x="153679" y="572383"/>
                </a:moveTo>
                <a:cubicBezTo>
                  <a:pt x="198597" y="485755"/>
                  <a:pt x="208223" y="272396"/>
                  <a:pt x="269183" y="177748"/>
                </a:cubicBezTo>
                <a:cubicBezTo>
                  <a:pt x="330143" y="83100"/>
                  <a:pt x="440833" y="17327"/>
                  <a:pt x="519439" y="4493"/>
                </a:cubicBezTo>
                <a:cubicBezTo>
                  <a:pt x="598045" y="-8341"/>
                  <a:pt x="655798" y="1285"/>
                  <a:pt x="740821" y="100746"/>
                </a:cubicBezTo>
                <a:cubicBezTo>
                  <a:pt x="825844" y="200207"/>
                  <a:pt x="1023161" y="400733"/>
                  <a:pt x="1029578" y="601259"/>
                </a:cubicBezTo>
                <a:cubicBezTo>
                  <a:pt x="1035995" y="801785"/>
                  <a:pt x="928513" y="1164337"/>
                  <a:pt x="779322" y="1303903"/>
                </a:cubicBezTo>
                <a:cubicBezTo>
                  <a:pt x="630131" y="1443469"/>
                  <a:pt x="261161" y="1517263"/>
                  <a:pt x="134429" y="1438657"/>
                </a:cubicBezTo>
                <a:cubicBezTo>
                  <a:pt x="7697" y="1360051"/>
                  <a:pt x="-25992" y="918894"/>
                  <a:pt x="18926" y="832266"/>
                </a:cubicBezTo>
                <a:lnTo>
                  <a:pt x="153679" y="572383"/>
                </a:lnTo>
                <a:close/>
              </a:path>
            </a:pathLst>
          </a:custGeom>
          <a:solidFill>
            <a:srgbClr val="00B050">
              <a:alpha val="40000"/>
            </a:srgbClr>
          </a:solidFill>
          <a:ln>
            <a:solidFill>
              <a:srgbClr val="00B050">
                <a:alpha val="50000"/>
              </a:srgbClr>
            </a:solidFill>
          </a:ln>
          <a:effectLst>
            <a:glow rad="127000">
              <a:schemeClr val="accent6">
                <a:satMod val="175000"/>
                <a:alpha val="40000"/>
              </a:schemeClr>
            </a:glow>
            <a:softEdge rad="31750"/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3" name="Group 12"/>
          <p:cNvGrpSpPr/>
          <p:nvPr/>
        </p:nvGrpSpPr>
        <p:grpSpPr>
          <a:xfrm>
            <a:off x="2385474" y="1429853"/>
            <a:ext cx="3255495" cy="3321934"/>
            <a:chOff x="2385474" y="1429853"/>
            <a:chExt cx="3255495" cy="3321934"/>
          </a:xfrm>
        </p:grpSpPr>
        <p:pic>
          <p:nvPicPr>
            <p:cNvPr id="11" name="Picture 10"/>
            <p:cNvPicPr>
              <a:picLocks noChangeAspect="1"/>
            </p:cNvPicPr>
            <p:nvPr/>
          </p:nvPicPr>
          <p:blipFill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2385474" y="1429853"/>
              <a:ext cx="3255495" cy="3321934"/>
            </a:xfrm>
            <a:prstGeom prst="rect">
              <a:avLst/>
            </a:prstGeom>
            <a:ln w="28575">
              <a:solidFill>
                <a:schemeClr val="tx1"/>
              </a:solidFill>
            </a:ln>
          </p:spPr>
        </p:pic>
        <p:sp>
          <p:nvSpPr>
            <p:cNvPr id="12" name="Rectangle 11"/>
            <p:cNvSpPr/>
            <p:nvPr/>
          </p:nvSpPr>
          <p:spPr>
            <a:xfrm>
              <a:off x="2435192" y="1540042"/>
              <a:ext cx="279132" cy="38501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5" name="Rectangle 14"/>
          <p:cNvSpPr/>
          <p:nvPr/>
        </p:nvSpPr>
        <p:spPr>
          <a:xfrm>
            <a:off x="3773103" y="3311091"/>
            <a:ext cx="346510" cy="895149"/>
          </a:xfrm>
          <a:prstGeom prst="rect">
            <a:avLst/>
          </a:prstGeom>
          <a:solidFill>
            <a:schemeClr val="bg2">
              <a:lumMod val="50000"/>
            </a:schemeClr>
          </a:solidFill>
          <a:ln>
            <a:solidFill>
              <a:schemeClr val="bg2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" name="Rectangle 15"/>
          <p:cNvSpPr/>
          <p:nvPr/>
        </p:nvSpPr>
        <p:spPr>
          <a:xfrm>
            <a:off x="4307305" y="2454442"/>
            <a:ext cx="404261" cy="1751798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" name="Rectangle 16"/>
          <p:cNvSpPr/>
          <p:nvPr/>
        </p:nvSpPr>
        <p:spPr>
          <a:xfrm>
            <a:off x="4883048" y="2069432"/>
            <a:ext cx="404261" cy="2136808"/>
          </a:xfrm>
          <a:prstGeom prst="rect">
            <a:avLst/>
          </a:prstGeom>
          <a:solidFill>
            <a:srgbClr val="00B050"/>
          </a:solidFill>
          <a:ln>
            <a:solidFill>
              <a:srgbClr val="00B0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" name="Text Box 2"/>
          <p:cNvSpPr txBox="1">
            <a:spLocks noChangeArrowheads="1"/>
          </p:cNvSpPr>
          <p:nvPr/>
        </p:nvSpPr>
        <p:spPr bwMode="auto">
          <a:xfrm>
            <a:off x="346509" y="196847"/>
            <a:ext cx="8576110" cy="707886"/>
          </a:xfrm>
          <a:prstGeom prst="rect">
            <a:avLst/>
          </a:prstGeom>
          <a:solidFill>
            <a:schemeClr val="bg1"/>
          </a:solidFill>
          <a:ln w="28575">
            <a:solidFill>
              <a:schemeClr val="tx1"/>
            </a:solidFill>
          </a:ln>
          <a:extLst/>
        </p:spPr>
        <p:txBody>
          <a:bodyPr wrap="square">
            <a:spAutoFit/>
          </a:bodyPr>
          <a:lstStyle>
            <a:lvl1pPr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1pPr>
            <a:lvl2pPr marL="742950" indent="-28575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2pPr>
            <a:lvl3pPr marL="11430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3pPr>
            <a:lvl4pPr marL="16002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4pPr>
            <a:lvl5pPr marL="2057400" indent="-228600"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5pPr>
            <a:lvl6pPr marL="25146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6pPr>
            <a:lvl7pPr marL="29718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7pPr>
            <a:lvl8pPr marL="34290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8pPr>
            <a:lvl9pPr marL="3886200" indent="-228600" fontAlgn="base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Calibri" charset="0"/>
                <a:ea typeface="ＭＳ Ｐゴシック" charset="0"/>
              </a:defRPr>
            </a:lvl9pPr>
          </a:lstStyle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20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Increasing </a:t>
            </a:r>
            <a:r>
              <a:rPr lang="en-US" sz="2000" b="1" dirty="0" err="1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cAMP</a:t>
            </a:r>
            <a:r>
              <a:rPr lang="en-US" sz="2000" b="1" dirty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-PKA signaling reduces Delay cell </a:t>
            </a:r>
            <a:r>
              <a:rPr lang="en-US" sz="2000" b="1" dirty="0" smtClean="0">
                <a:solidFill>
                  <a:srgbClr val="000000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firing, but increases neuronal firing in primary visual area V1</a:t>
            </a:r>
            <a:endParaRPr lang="en-US" sz="2000" b="1" dirty="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4" name="TextBox 13"/>
          <p:cNvSpPr txBox="1"/>
          <p:nvPr/>
        </p:nvSpPr>
        <p:spPr>
          <a:xfrm>
            <a:off x="303304" y="6481666"/>
            <a:ext cx="2365579" cy="24622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000" dirty="0" smtClean="0"/>
              <a:t>Yang </a:t>
            </a:r>
            <a:r>
              <a:rPr lang="en-US" sz="1000" dirty="0"/>
              <a:t>et al. </a:t>
            </a:r>
            <a:r>
              <a:rPr lang="en-US" sz="1000" i="1" dirty="0" smtClean="0"/>
              <a:t>Cerebral Cortex.</a:t>
            </a:r>
            <a:r>
              <a:rPr lang="en-US" sz="1000" dirty="0" smtClean="0"/>
              <a:t>2018</a:t>
            </a:r>
            <a:r>
              <a:rPr lang="en-US" sz="1000" i="1" dirty="0" smtClean="0"/>
              <a:t> </a:t>
            </a:r>
            <a:endParaRPr lang="en-US" sz="1000" dirty="0"/>
          </a:p>
        </p:txBody>
      </p:sp>
    </p:spTree>
    <p:extLst>
      <p:ext uri="{BB962C8B-B14F-4D97-AF65-F5344CB8AC3E}">
        <p14:creationId xmlns:p14="http://schemas.microsoft.com/office/powerpoint/2010/main" val="10041851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>
            <a:off x="3067050" y="-104776"/>
            <a:ext cx="6219825" cy="7172325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686300 w 6219825"/>
              <a:gd name="connsiteY184" fmla="*/ 3724275 h 6934200"/>
              <a:gd name="connsiteX185" fmla="*/ 4762500 w 6219825"/>
              <a:gd name="connsiteY185" fmla="*/ 3743325 h 6934200"/>
              <a:gd name="connsiteX186" fmla="*/ 4810125 w 6219825"/>
              <a:gd name="connsiteY186" fmla="*/ 3752850 h 6934200"/>
              <a:gd name="connsiteX187" fmla="*/ 4991100 w 6219825"/>
              <a:gd name="connsiteY187" fmla="*/ 3762375 h 6934200"/>
              <a:gd name="connsiteX188" fmla="*/ 5076825 w 6219825"/>
              <a:gd name="connsiteY188" fmla="*/ 3790950 h 6934200"/>
              <a:gd name="connsiteX189" fmla="*/ 5105400 w 6219825"/>
              <a:gd name="connsiteY189" fmla="*/ 3800475 h 6934200"/>
              <a:gd name="connsiteX190" fmla="*/ 5200650 w 6219825"/>
              <a:gd name="connsiteY190" fmla="*/ 3838575 h 6934200"/>
              <a:gd name="connsiteX191" fmla="*/ 5257800 w 6219825"/>
              <a:gd name="connsiteY191" fmla="*/ 3886200 h 6934200"/>
              <a:gd name="connsiteX192" fmla="*/ 5295900 w 6219825"/>
              <a:gd name="connsiteY192" fmla="*/ 3943350 h 6934200"/>
              <a:gd name="connsiteX193" fmla="*/ 5334000 w 6219825"/>
              <a:gd name="connsiteY193" fmla="*/ 3981450 h 6934200"/>
              <a:gd name="connsiteX194" fmla="*/ 5343525 w 6219825"/>
              <a:gd name="connsiteY194" fmla="*/ 4010025 h 6934200"/>
              <a:gd name="connsiteX195" fmla="*/ 5410200 w 6219825"/>
              <a:gd name="connsiteY195" fmla="*/ 4067175 h 6934200"/>
              <a:gd name="connsiteX196" fmla="*/ 5438775 w 6219825"/>
              <a:gd name="connsiteY196" fmla="*/ 4076700 h 6934200"/>
              <a:gd name="connsiteX197" fmla="*/ 5495925 w 6219825"/>
              <a:gd name="connsiteY197" fmla="*/ 4133850 h 6934200"/>
              <a:gd name="connsiteX198" fmla="*/ 5562600 w 6219825"/>
              <a:gd name="connsiteY198" fmla="*/ 4171950 h 6934200"/>
              <a:gd name="connsiteX199" fmla="*/ 5591175 w 6219825"/>
              <a:gd name="connsiteY199" fmla="*/ 4229100 h 6934200"/>
              <a:gd name="connsiteX200" fmla="*/ 5600700 w 6219825"/>
              <a:gd name="connsiteY200" fmla="*/ 4257675 h 6934200"/>
              <a:gd name="connsiteX201" fmla="*/ 5619750 w 6219825"/>
              <a:gd name="connsiteY201" fmla="*/ 4295775 h 6934200"/>
              <a:gd name="connsiteX202" fmla="*/ 5629275 w 6219825"/>
              <a:gd name="connsiteY202" fmla="*/ 4333875 h 6934200"/>
              <a:gd name="connsiteX203" fmla="*/ 5648325 w 6219825"/>
              <a:gd name="connsiteY203" fmla="*/ 4362450 h 6934200"/>
              <a:gd name="connsiteX204" fmla="*/ 5657850 w 6219825"/>
              <a:gd name="connsiteY204" fmla="*/ 4391025 h 6934200"/>
              <a:gd name="connsiteX205" fmla="*/ 5695950 w 6219825"/>
              <a:gd name="connsiteY205" fmla="*/ 4448175 h 6934200"/>
              <a:gd name="connsiteX206" fmla="*/ 5705475 w 6219825"/>
              <a:gd name="connsiteY206" fmla="*/ 4495800 h 6934200"/>
              <a:gd name="connsiteX207" fmla="*/ 5734050 w 6219825"/>
              <a:gd name="connsiteY207" fmla="*/ 4524375 h 6934200"/>
              <a:gd name="connsiteX208" fmla="*/ 5753100 w 6219825"/>
              <a:gd name="connsiteY208" fmla="*/ 4562475 h 6934200"/>
              <a:gd name="connsiteX209" fmla="*/ 5772150 w 6219825"/>
              <a:gd name="connsiteY209" fmla="*/ 4619625 h 6934200"/>
              <a:gd name="connsiteX210" fmla="*/ 5781675 w 6219825"/>
              <a:gd name="connsiteY210" fmla="*/ 4648200 h 6934200"/>
              <a:gd name="connsiteX211" fmla="*/ 5791200 w 6219825"/>
              <a:gd name="connsiteY211" fmla="*/ 4676775 h 6934200"/>
              <a:gd name="connsiteX212" fmla="*/ 5810250 w 6219825"/>
              <a:gd name="connsiteY212" fmla="*/ 5029200 h 6934200"/>
              <a:gd name="connsiteX213" fmla="*/ 5819775 w 6219825"/>
              <a:gd name="connsiteY213" fmla="*/ 5095875 h 6934200"/>
              <a:gd name="connsiteX214" fmla="*/ 5829300 w 6219825"/>
              <a:gd name="connsiteY214" fmla="*/ 5229225 h 6934200"/>
              <a:gd name="connsiteX215" fmla="*/ 5848350 w 6219825"/>
              <a:gd name="connsiteY215" fmla="*/ 5353050 h 6934200"/>
              <a:gd name="connsiteX216" fmla="*/ 5867400 w 6219825"/>
              <a:gd name="connsiteY216" fmla="*/ 5448300 h 6934200"/>
              <a:gd name="connsiteX217" fmla="*/ 5886450 w 6219825"/>
              <a:gd name="connsiteY217" fmla="*/ 5686425 h 6934200"/>
              <a:gd name="connsiteX218" fmla="*/ 5895975 w 6219825"/>
              <a:gd name="connsiteY218" fmla="*/ 5772150 h 6934200"/>
              <a:gd name="connsiteX219" fmla="*/ 5905500 w 6219825"/>
              <a:gd name="connsiteY219" fmla="*/ 6600825 h 6934200"/>
              <a:gd name="connsiteX220" fmla="*/ 5934075 w 6219825"/>
              <a:gd name="connsiteY220" fmla="*/ 6686550 h 6934200"/>
              <a:gd name="connsiteX221" fmla="*/ 5962650 w 6219825"/>
              <a:gd name="connsiteY221" fmla="*/ 6781800 h 6934200"/>
              <a:gd name="connsiteX222" fmla="*/ 5972175 w 6219825"/>
              <a:gd name="connsiteY222" fmla="*/ 6810375 h 6934200"/>
              <a:gd name="connsiteX223" fmla="*/ 5981700 w 6219825"/>
              <a:gd name="connsiteY223" fmla="*/ 6838950 h 6934200"/>
              <a:gd name="connsiteX224" fmla="*/ 6000750 w 6219825"/>
              <a:gd name="connsiteY224" fmla="*/ 6867525 h 6934200"/>
              <a:gd name="connsiteX225" fmla="*/ 6048375 w 6219825"/>
              <a:gd name="connsiteY225" fmla="*/ 6934200 h 6934200"/>
              <a:gd name="connsiteX226" fmla="*/ 6153150 w 6219825"/>
              <a:gd name="connsiteY226" fmla="*/ 6924675 h 6934200"/>
              <a:gd name="connsiteX227" fmla="*/ 6172200 w 6219825"/>
              <a:gd name="connsiteY227" fmla="*/ 6886575 h 6934200"/>
              <a:gd name="connsiteX228" fmla="*/ 6191250 w 6219825"/>
              <a:gd name="connsiteY228" fmla="*/ 5934075 h 6934200"/>
              <a:gd name="connsiteX229" fmla="*/ 6219825 w 6219825"/>
              <a:gd name="connsiteY229" fmla="*/ 2743200 h 6934200"/>
              <a:gd name="connsiteX230" fmla="*/ 6210300 w 6219825"/>
              <a:gd name="connsiteY230" fmla="*/ 228600 h 6934200"/>
              <a:gd name="connsiteX231" fmla="*/ 6181725 w 6219825"/>
              <a:gd name="connsiteY231" fmla="*/ 104775 h 6934200"/>
              <a:gd name="connsiteX232" fmla="*/ 6172200 w 6219825"/>
              <a:gd name="connsiteY232" fmla="*/ 47625 h 6934200"/>
              <a:gd name="connsiteX233" fmla="*/ 6096000 w 6219825"/>
              <a:gd name="connsiteY23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810125 w 6219825"/>
              <a:gd name="connsiteY185" fmla="*/ 3752850 h 6934200"/>
              <a:gd name="connsiteX186" fmla="*/ 4991100 w 6219825"/>
              <a:gd name="connsiteY186" fmla="*/ 3762375 h 6934200"/>
              <a:gd name="connsiteX187" fmla="*/ 5076825 w 6219825"/>
              <a:gd name="connsiteY187" fmla="*/ 3790950 h 6934200"/>
              <a:gd name="connsiteX188" fmla="*/ 5105400 w 6219825"/>
              <a:gd name="connsiteY188" fmla="*/ 3800475 h 6934200"/>
              <a:gd name="connsiteX189" fmla="*/ 5200650 w 6219825"/>
              <a:gd name="connsiteY189" fmla="*/ 3838575 h 6934200"/>
              <a:gd name="connsiteX190" fmla="*/ 5257800 w 6219825"/>
              <a:gd name="connsiteY190" fmla="*/ 3886200 h 6934200"/>
              <a:gd name="connsiteX191" fmla="*/ 5295900 w 6219825"/>
              <a:gd name="connsiteY191" fmla="*/ 3943350 h 6934200"/>
              <a:gd name="connsiteX192" fmla="*/ 5334000 w 6219825"/>
              <a:gd name="connsiteY192" fmla="*/ 3981450 h 6934200"/>
              <a:gd name="connsiteX193" fmla="*/ 5343525 w 6219825"/>
              <a:gd name="connsiteY193" fmla="*/ 4010025 h 6934200"/>
              <a:gd name="connsiteX194" fmla="*/ 5410200 w 6219825"/>
              <a:gd name="connsiteY194" fmla="*/ 4067175 h 6934200"/>
              <a:gd name="connsiteX195" fmla="*/ 5438775 w 6219825"/>
              <a:gd name="connsiteY195" fmla="*/ 4076700 h 6934200"/>
              <a:gd name="connsiteX196" fmla="*/ 5495925 w 6219825"/>
              <a:gd name="connsiteY196" fmla="*/ 4133850 h 6934200"/>
              <a:gd name="connsiteX197" fmla="*/ 5562600 w 6219825"/>
              <a:gd name="connsiteY197" fmla="*/ 4171950 h 6934200"/>
              <a:gd name="connsiteX198" fmla="*/ 5591175 w 6219825"/>
              <a:gd name="connsiteY198" fmla="*/ 4229100 h 6934200"/>
              <a:gd name="connsiteX199" fmla="*/ 5600700 w 6219825"/>
              <a:gd name="connsiteY199" fmla="*/ 4257675 h 6934200"/>
              <a:gd name="connsiteX200" fmla="*/ 5619750 w 6219825"/>
              <a:gd name="connsiteY200" fmla="*/ 4295775 h 6934200"/>
              <a:gd name="connsiteX201" fmla="*/ 5629275 w 6219825"/>
              <a:gd name="connsiteY201" fmla="*/ 4333875 h 6934200"/>
              <a:gd name="connsiteX202" fmla="*/ 5648325 w 6219825"/>
              <a:gd name="connsiteY202" fmla="*/ 4362450 h 6934200"/>
              <a:gd name="connsiteX203" fmla="*/ 5657850 w 6219825"/>
              <a:gd name="connsiteY203" fmla="*/ 4391025 h 6934200"/>
              <a:gd name="connsiteX204" fmla="*/ 5695950 w 6219825"/>
              <a:gd name="connsiteY204" fmla="*/ 4448175 h 6934200"/>
              <a:gd name="connsiteX205" fmla="*/ 5705475 w 6219825"/>
              <a:gd name="connsiteY205" fmla="*/ 4495800 h 6934200"/>
              <a:gd name="connsiteX206" fmla="*/ 5734050 w 6219825"/>
              <a:gd name="connsiteY206" fmla="*/ 4524375 h 6934200"/>
              <a:gd name="connsiteX207" fmla="*/ 5753100 w 6219825"/>
              <a:gd name="connsiteY207" fmla="*/ 4562475 h 6934200"/>
              <a:gd name="connsiteX208" fmla="*/ 5772150 w 6219825"/>
              <a:gd name="connsiteY208" fmla="*/ 4619625 h 6934200"/>
              <a:gd name="connsiteX209" fmla="*/ 5781675 w 6219825"/>
              <a:gd name="connsiteY209" fmla="*/ 4648200 h 6934200"/>
              <a:gd name="connsiteX210" fmla="*/ 5791200 w 6219825"/>
              <a:gd name="connsiteY210" fmla="*/ 4676775 h 6934200"/>
              <a:gd name="connsiteX211" fmla="*/ 5810250 w 6219825"/>
              <a:gd name="connsiteY211" fmla="*/ 5029200 h 6934200"/>
              <a:gd name="connsiteX212" fmla="*/ 5819775 w 6219825"/>
              <a:gd name="connsiteY212" fmla="*/ 5095875 h 6934200"/>
              <a:gd name="connsiteX213" fmla="*/ 5829300 w 6219825"/>
              <a:gd name="connsiteY213" fmla="*/ 5229225 h 6934200"/>
              <a:gd name="connsiteX214" fmla="*/ 5848350 w 6219825"/>
              <a:gd name="connsiteY214" fmla="*/ 5353050 h 6934200"/>
              <a:gd name="connsiteX215" fmla="*/ 5867400 w 6219825"/>
              <a:gd name="connsiteY215" fmla="*/ 5448300 h 6934200"/>
              <a:gd name="connsiteX216" fmla="*/ 5886450 w 6219825"/>
              <a:gd name="connsiteY216" fmla="*/ 5686425 h 6934200"/>
              <a:gd name="connsiteX217" fmla="*/ 5895975 w 6219825"/>
              <a:gd name="connsiteY217" fmla="*/ 5772150 h 6934200"/>
              <a:gd name="connsiteX218" fmla="*/ 5905500 w 6219825"/>
              <a:gd name="connsiteY218" fmla="*/ 6600825 h 6934200"/>
              <a:gd name="connsiteX219" fmla="*/ 5934075 w 6219825"/>
              <a:gd name="connsiteY219" fmla="*/ 6686550 h 6934200"/>
              <a:gd name="connsiteX220" fmla="*/ 5962650 w 6219825"/>
              <a:gd name="connsiteY220" fmla="*/ 6781800 h 6934200"/>
              <a:gd name="connsiteX221" fmla="*/ 5972175 w 6219825"/>
              <a:gd name="connsiteY221" fmla="*/ 6810375 h 6934200"/>
              <a:gd name="connsiteX222" fmla="*/ 5981700 w 6219825"/>
              <a:gd name="connsiteY222" fmla="*/ 6838950 h 6934200"/>
              <a:gd name="connsiteX223" fmla="*/ 6000750 w 6219825"/>
              <a:gd name="connsiteY223" fmla="*/ 6867525 h 6934200"/>
              <a:gd name="connsiteX224" fmla="*/ 6048375 w 6219825"/>
              <a:gd name="connsiteY224" fmla="*/ 6934200 h 6934200"/>
              <a:gd name="connsiteX225" fmla="*/ 6153150 w 6219825"/>
              <a:gd name="connsiteY225" fmla="*/ 6924675 h 6934200"/>
              <a:gd name="connsiteX226" fmla="*/ 6172200 w 6219825"/>
              <a:gd name="connsiteY226" fmla="*/ 6886575 h 6934200"/>
              <a:gd name="connsiteX227" fmla="*/ 6191250 w 6219825"/>
              <a:gd name="connsiteY227" fmla="*/ 5934075 h 6934200"/>
              <a:gd name="connsiteX228" fmla="*/ 6219825 w 6219825"/>
              <a:gd name="connsiteY228" fmla="*/ 2743200 h 6934200"/>
              <a:gd name="connsiteX229" fmla="*/ 6210300 w 6219825"/>
              <a:gd name="connsiteY229" fmla="*/ 228600 h 6934200"/>
              <a:gd name="connsiteX230" fmla="*/ 6181725 w 6219825"/>
              <a:gd name="connsiteY230" fmla="*/ 104775 h 6934200"/>
              <a:gd name="connsiteX231" fmla="*/ 6172200 w 6219825"/>
              <a:gd name="connsiteY231" fmla="*/ 47625 h 6934200"/>
              <a:gd name="connsiteX232" fmla="*/ 6096000 w 6219825"/>
              <a:gd name="connsiteY23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991100 w 6219825"/>
              <a:gd name="connsiteY185" fmla="*/ 3762375 h 6934200"/>
              <a:gd name="connsiteX186" fmla="*/ 5076825 w 6219825"/>
              <a:gd name="connsiteY186" fmla="*/ 3790950 h 6934200"/>
              <a:gd name="connsiteX187" fmla="*/ 5105400 w 6219825"/>
              <a:gd name="connsiteY187" fmla="*/ 3800475 h 6934200"/>
              <a:gd name="connsiteX188" fmla="*/ 5200650 w 6219825"/>
              <a:gd name="connsiteY188" fmla="*/ 3838575 h 6934200"/>
              <a:gd name="connsiteX189" fmla="*/ 5257800 w 6219825"/>
              <a:gd name="connsiteY189" fmla="*/ 3886200 h 6934200"/>
              <a:gd name="connsiteX190" fmla="*/ 5295900 w 6219825"/>
              <a:gd name="connsiteY190" fmla="*/ 3943350 h 6934200"/>
              <a:gd name="connsiteX191" fmla="*/ 5334000 w 6219825"/>
              <a:gd name="connsiteY191" fmla="*/ 3981450 h 6934200"/>
              <a:gd name="connsiteX192" fmla="*/ 5343525 w 6219825"/>
              <a:gd name="connsiteY192" fmla="*/ 4010025 h 6934200"/>
              <a:gd name="connsiteX193" fmla="*/ 5410200 w 6219825"/>
              <a:gd name="connsiteY193" fmla="*/ 4067175 h 6934200"/>
              <a:gd name="connsiteX194" fmla="*/ 5438775 w 6219825"/>
              <a:gd name="connsiteY194" fmla="*/ 4076700 h 6934200"/>
              <a:gd name="connsiteX195" fmla="*/ 5495925 w 6219825"/>
              <a:gd name="connsiteY195" fmla="*/ 4133850 h 6934200"/>
              <a:gd name="connsiteX196" fmla="*/ 5562600 w 6219825"/>
              <a:gd name="connsiteY196" fmla="*/ 4171950 h 6934200"/>
              <a:gd name="connsiteX197" fmla="*/ 5591175 w 6219825"/>
              <a:gd name="connsiteY197" fmla="*/ 4229100 h 6934200"/>
              <a:gd name="connsiteX198" fmla="*/ 5600700 w 6219825"/>
              <a:gd name="connsiteY198" fmla="*/ 4257675 h 6934200"/>
              <a:gd name="connsiteX199" fmla="*/ 5619750 w 6219825"/>
              <a:gd name="connsiteY199" fmla="*/ 4295775 h 6934200"/>
              <a:gd name="connsiteX200" fmla="*/ 5629275 w 6219825"/>
              <a:gd name="connsiteY200" fmla="*/ 4333875 h 6934200"/>
              <a:gd name="connsiteX201" fmla="*/ 5648325 w 6219825"/>
              <a:gd name="connsiteY201" fmla="*/ 4362450 h 6934200"/>
              <a:gd name="connsiteX202" fmla="*/ 5657850 w 6219825"/>
              <a:gd name="connsiteY202" fmla="*/ 4391025 h 6934200"/>
              <a:gd name="connsiteX203" fmla="*/ 5695950 w 6219825"/>
              <a:gd name="connsiteY203" fmla="*/ 4448175 h 6934200"/>
              <a:gd name="connsiteX204" fmla="*/ 5705475 w 6219825"/>
              <a:gd name="connsiteY204" fmla="*/ 4495800 h 6934200"/>
              <a:gd name="connsiteX205" fmla="*/ 5734050 w 6219825"/>
              <a:gd name="connsiteY205" fmla="*/ 4524375 h 6934200"/>
              <a:gd name="connsiteX206" fmla="*/ 5753100 w 6219825"/>
              <a:gd name="connsiteY206" fmla="*/ 4562475 h 6934200"/>
              <a:gd name="connsiteX207" fmla="*/ 5772150 w 6219825"/>
              <a:gd name="connsiteY207" fmla="*/ 4619625 h 6934200"/>
              <a:gd name="connsiteX208" fmla="*/ 5781675 w 6219825"/>
              <a:gd name="connsiteY208" fmla="*/ 4648200 h 6934200"/>
              <a:gd name="connsiteX209" fmla="*/ 5791200 w 6219825"/>
              <a:gd name="connsiteY209" fmla="*/ 4676775 h 6934200"/>
              <a:gd name="connsiteX210" fmla="*/ 5810250 w 6219825"/>
              <a:gd name="connsiteY210" fmla="*/ 5029200 h 6934200"/>
              <a:gd name="connsiteX211" fmla="*/ 5819775 w 6219825"/>
              <a:gd name="connsiteY211" fmla="*/ 5095875 h 6934200"/>
              <a:gd name="connsiteX212" fmla="*/ 5829300 w 6219825"/>
              <a:gd name="connsiteY212" fmla="*/ 5229225 h 6934200"/>
              <a:gd name="connsiteX213" fmla="*/ 5848350 w 6219825"/>
              <a:gd name="connsiteY213" fmla="*/ 5353050 h 6934200"/>
              <a:gd name="connsiteX214" fmla="*/ 5867400 w 6219825"/>
              <a:gd name="connsiteY214" fmla="*/ 5448300 h 6934200"/>
              <a:gd name="connsiteX215" fmla="*/ 5886450 w 6219825"/>
              <a:gd name="connsiteY215" fmla="*/ 5686425 h 6934200"/>
              <a:gd name="connsiteX216" fmla="*/ 5895975 w 6219825"/>
              <a:gd name="connsiteY216" fmla="*/ 5772150 h 6934200"/>
              <a:gd name="connsiteX217" fmla="*/ 5905500 w 6219825"/>
              <a:gd name="connsiteY217" fmla="*/ 6600825 h 6934200"/>
              <a:gd name="connsiteX218" fmla="*/ 5934075 w 6219825"/>
              <a:gd name="connsiteY218" fmla="*/ 6686550 h 6934200"/>
              <a:gd name="connsiteX219" fmla="*/ 5962650 w 6219825"/>
              <a:gd name="connsiteY219" fmla="*/ 6781800 h 6934200"/>
              <a:gd name="connsiteX220" fmla="*/ 5972175 w 6219825"/>
              <a:gd name="connsiteY220" fmla="*/ 6810375 h 6934200"/>
              <a:gd name="connsiteX221" fmla="*/ 5981700 w 6219825"/>
              <a:gd name="connsiteY221" fmla="*/ 6838950 h 6934200"/>
              <a:gd name="connsiteX222" fmla="*/ 6000750 w 6219825"/>
              <a:gd name="connsiteY222" fmla="*/ 6867525 h 6934200"/>
              <a:gd name="connsiteX223" fmla="*/ 6048375 w 6219825"/>
              <a:gd name="connsiteY223" fmla="*/ 6934200 h 6934200"/>
              <a:gd name="connsiteX224" fmla="*/ 6153150 w 6219825"/>
              <a:gd name="connsiteY224" fmla="*/ 6924675 h 6934200"/>
              <a:gd name="connsiteX225" fmla="*/ 6172200 w 6219825"/>
              <a:gd name="connsiteY225" fmla="*/ 6886575 h 6934200"/>
              <a:gd name="connsiteX226" fmla="*/ 6191250 w 6219825"/>
              <a:gd name="connsiteY226" fmla="*/ 5934075 h 6934200"/>
              <a:gd name="connsiteX227" fmla="*/ 6219825 w 6219825"/>
              <a:gd name="connsiteY227" fmla="*/ 2743200 h 6934200"/>
              <a:gd name="connsiteX228" fmla="*/ 6210300 w 6219825"/>
              <a:gd name="connsiteY228" fmla="*/ 228600 h 6934200"/>
              <a:gd name="connsiteX229" fmla="*/ 6181725 w 6219825"/>
              <a:gd name="connsiteY229" fmla="*/ 104775 h 6934200"/>
              <a:gd name="connsiteX230" fmla="*/ 6172200 w 6219825"/>
              <a:gd name="connsiteY230" fmla="*/ 47625 h 6934200"/>
              <a:gd name="connsiteX231" fmla="*/ 6096000 w 6219825"/>
              <a:gd name="connsiteY23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533900 w 6219825"/>
              <a:gd name="connsiteY180" fmla="*/ 3657600 h 6934200"/>
              <a:gd name="connsiteX181" fmla="*/ 4572000 w 6219825"/>
              <a:gd name="connsiteY181" fmla="*/ 3676650 h 6934200"/>
              <a:gd name="connsiteX182" fmla="*/ 4657725 w 6219825"/>
              <a:gd name="connsiteY182" fmla="*/ 3714750 h 6934200"/>
              <a:gd name="connsiteX183" fmla="*/ 4762500 w 6219825"/>
              <a:gd name="connsiteY183" fmla="*/ 3743325 h 6934200"/>
              <a:gd name="connsiteX184" fmla="*/ 4991100 w 6219825"/>
              <a:gd name="connsiteY184" fmla="*/ 3762375 h 6934200"/>
              <a:gd name="connsiteX185" fmla="*/ 5076825 w 6219825"/>
              <a:gd name="connsiteY185" fmla="*/ 3790950 h 6934200"/>
              <a:gd name="connsiteX186" fmla="*/ 5105400 w 6219825"/>
              <a:gd name="connsiteY186" fmla="*/ 3800475 h 6934200"/>
              <a:gd name="connsiteX187" fmla="*/ 5200650 w 6219825"/>
              <a:gd name="connsiteY187" fmla="*/ 3838575 h 6934200"/>
              <a:gd name="connsiteX188" fmla="*/ 5257800 w 6219825"/>
              <a:gd name="connsiteY188" fmla="*/ 3886200 h 6934200"/>
              <a:gd name="connsiteX189" fmla="*/ 5295900 w 6219825"/>
              <a:gd name="connsiteY189" fmla="*/ 3943350 h 6934200"/>
              <a:gd name="connsiteX190" fmla="*/ 5334000 w 6219825"/>
              <a:gd name="connsiteY190" fmla="*/ 3981450 h 6934200"/>
              <a:gd name="connsiteX191" fmla="*/ 5343525 w 6219825"/>
              <a:gd name="connsiteY191" fmla="*/ 4010025 h 6934200"/>
              <a:gd name="connsiteX192" fmla="*/ 5410200 w 6219825"/>
              <a:gd name="connsiteY192" fmla="*/ 4067175 h 6934200"/>
              <a:gd name="connsiteX193" fmla="*/ 5438775 w 6219825"/>
              <a:gd name="connsiteY193" fmla="*/ 4076700 h 6934200"/>
              <a:gd name="connsiteX194" fmla="*/ 5495925 w 6219825"/>
              <a:gd name="connsiteY194" fmla="*/ 4133850 h 6934200"/>
              <a:gd name="connsiteX195" fmla="*/ 5562600 w 6219825"/>
              <a:gd name="connsiteY195" fmla="*/ 4171950 h 6934200"/>
              <a:gd name="connsiteX196" fmla="*/ 5591175 w 6219825"/>
              <a:gd name="connsiteY196" fmla="*/ 4229100 h 6934200"/>
              <a:gd name="connsiteX197" fmla="*/ 5600700 w 6219825"/>
              <a:gd name="connsiteY197" fmla="*/ 4257675 h 6934200"/>
              <a:gd name="connsiteX198" fmla="*/ 5619750 w 6219825"/>
              <a:gd name="connsiteY198" fmla="*/ 4295775 h 6934200"/>
              <a:gd name="connsiteX199" fmla="*/ 5629275 w 6219825"/>
              <a:gd name="connsiteY199" fmla="*/ 4333875 h 6934200"/>
              <a:gd name="connsiteX200" fmla="*/ 5648325 w 6219825"/>
              <a:gd name="connsiteY200" fmla="*/ 4362450 h 6934200"/>
              <a:gd name="connsiteX201" fmla="*/ 5657850 w 6219825"/>
              <a:gd name="connsiteY201" fmla="*/ 4391025 h 6934200"/>
              <a:gd name="connsiteX202" fmla="*/ 5695950 w 6219825"/>
              <a:gd name="connsiteY202" fmla="*/ 4448175 h 6934200"/>
              <a:gd name="connsiteX203" fmla="*/ 5705475 w 6219825"/>
              <a:gd name="connsiteY203" fmla="*/ 4495800 h 6934200"/>
              <a:gd name="connsiteX204" fmla="*/ 5734050 w 6219825"/>
              <a:gd name="connsiteY204" fmla="*/ 4524375 h 6934200"/>
              <a:gd name="connsiteX205" fmla="*/ 5753100 w 6219825"/>
              <a:gd name="connsiteY205" fmla="*/ 4562475 h 6934200"/>
              <a:gd name="connsiteX206" fmla="*/ 5772150 w 6219825"/>
              <a:gd name="connsiteY206" fmla="*/ 4619625 h 6934200"/>
              <a:gd name="connsiteX207" fmla="*/ 5781675 w 6219825"/>
              <a:gd name="connsiteY207" fmla="*/ 4648200 h 6934200"/>
              <a:gd name="connsiteX208" fmla="*/ 5791200 w 6219825"/>
              <a:gd name="connsiteY208" fmla="*/ 4676775 h 6934200"/>
              <a:gd name="connsiteX209" fmla="*/ 5810250 w 6219825"/>
              <a:gd name="connsiteY209" fmla="*/ 5029200 h 6934200"/>
              <a:gd name="connsiteX210" fmla="*/ 5819775 w 6219825"/>
              <a:gd name="connsiteY210" fmla="*/ 5095875 h 6934200"/>
              <a:gd name="connsiteX211" fmla="*/ 5829300 w 6219825"/>
              <a:gd name="connsiteY211" fmla="*/ 5229225 h 6934200"/>
              <a:gd name="connsiteX212" fmla="*/ 5848350 w 6219825"/>
              <a:gd name="connsiteY212" fmla="*/ 5353050 h 6934200"/>
              <a:gd name="connsiteX213" fmla="*/ 5867400 w 6219825"/>
              <a:gd name="connsiteY213" fmla="*/ 5448300 h 6934200"/>
              <a:gd name="connsiteX214" fmla="*/ 5886450 w 6219825"/>
              <a:gd name="connsiteY214" fmla="*/ 5686425 h 6934200"/>
              <a:gd name="connsiteX215" fmla="*/ 5895975 w 6219825"/>
              <a:gd name="connsiteY215" fmla="*/ 5772150 h 6934200"/>
              <a:gd name="connsiteX216" fmla="*/ 5905500 w 6219825"/>
              <a:gd name="connsiteY216" fmla="*/ 6600825 h 6934200"/>
              <a:gd name="connsiteX217" fmla="*/ 5934075 w 6219825"/>
              <a:gd name="connsiteY217" fmla="*/ 6686550 h 6934200"/>
              <a:gd name="connsiteX218" fmla="*/ 5962650 w 6219825"/>
              <a:gd name="connsiteY218" fmla="*/ 6781800 h 6934200"/>
              <a:gd name="connsiteX219" fmla="*/ 5972175 w 6219825"/>
              <a:gd name="connsiteY219" fmla="*/ 6810375 h 6934200"/>
              <a:gd name="connsiteX220" fmla="*/ 5981700 w 6219825"/>
              <a:gd name="connsiteY220" fmla="*/ 6838950 h 6934200"/>
              <a:gd name="connsiteX221" fmla="*/ 6000750 w 6219825"/>
              <a:gd name="connsiteY221" fmla="*/ 6867525 h 6934200"/>
              <a:gd name="connsiteX222" fmla="*/ 6048375 w 6219825"/>
              <a:gd name="connsiteY222" fmla="*/ 6934200 h 6934200"/>
              <a:gd name="connsiteX223" fmla="*/ 6153150 w 6219825"/>
              <a:gd name="connsiteY223" fmla="*/ 6924675 h 6934200"/>
              <a:gd name="connsiteX224" fmla="*/ 6172200 w 6219825"/>
              <a:gd name="connsiteY224" fmla="*/ 6886575 h 6934200"/>
              <a:gd name="connsiteX225" fmla="*/ 6191250 w 6219825"/>
              <a:gd name="connsiteY225" fmla="*/ 5934075 h 6934200"/>
              <a:gd name="connsiteX226" fmla="*/ 6219825 w 6219825"/>
              <a:gd name="connsiteY226" fmla="*/ 2743200 h 6934200"/>
              <a:gd name="connsiteX227" fmla="*/ 6210300 w 6219825"/>
              <a:gd name="connsiteY227" fmla="*/ 228600 h 6934200"/>
              <a:gd name="connsiteX228" fmla="*/ 6181725 w 6219825"/>
              <a:gd name="connsiteY228" fmla="*/ 104775 h 6934200"/>
              <a:gd name="connsiteX229" fmla="*/ 6172200 w 6219825"/>
              <a:gd name="connsiteY229" fmla="*/ 47625 h 6934200"/>
              <a:gd name="connsiteX230" fmla="*/ 6096000 w 6219825"/>
              <a:gd name="connsiteY23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52700 w 6219825"/>
              <a:gd name="connsiteY164" fmla="*/ 3495675 h 6934200"/>
              <a:gd name="connsiteX165" fmla="*/ 2590800 w 6219825"/>
              <a:gd name="connsiteY165" fmla="*/ 3486150 h 6934200"/>
              <a:gd name="connsiteX166" fmla="*/ 2628900 w 6219825"/>
              <a:gd name="connsiteY166" fmla="*/ 3467100 h 6934200"/>
              <a:gd name="connsiteX167" fmla="*/ 2762250 w 6219825"/>
              <a:gd name="connsiteY167" fmla="*/ 3448050 h 6934200"/>
              <a:gd name="connsiteX168" fmla="*/ 3209925 w 6219825"/>
              <a:gd name="connsiteY168" fmla="*/ 3457575 h 6934200"/>
              <a:gd name="connsiteX169" fmla="*/ 3267075 w 6219825"/>
              <a:gd name="connsiteY169" fmla="*/ 3467100 h 6934200"/>
              <a:gd name="connsiteX170" fmla="*/ 3419475 w 6219825"/>
              <a:gd name="connsiteY170" fmla="*/ 3486150 h 6934200"/>
              <a:gd name="connsiteX171" fmla="*/ 3514725 w 6219825"/>
              <a:gd name="connsiteY171" fmla="*/ 3514725 h 6934200"/>
              <a:gd name="connsiteX172" fmla="*/ 3543300 w 6219825"/>
              <a:gd name="connsiteY172" fmla="*/ 3524250 h 6934200"/>
              <a:gd name="connsiteX173" fmla="*/ 3581400 w 6219825"/>
              <a:gd name="connsiteY173" fmla="*/ 3533775 h 6934200"/>
              <a:gd name="connsiteX174" fmla="*/ 3676650 w 6219825"/>
              <a:gd name="connsiteY174" fmla="*/ 3562350 h 6934200"/>
              <a:gd name="connsiteX175" fmla="*/ 3714750 w 6219825"/>
              <a:gd name="connsiteY175" fmla="*/ 3571875 h 6934200"/>
              <a:gd name="connsiteX176" fmla="*/ 3876675 w 6219825"/>
              <a:gd name="connsiteY176" fmla="*/ 3581400 h 6934200"/>
              <a:gd name="connsiteX177" fmla="*/ 4038600 w 6219825"/>
              <a:gd name="connsiteY177" fmla="*/ 3600450 h 6934200"/>
              <a:gd name="connsiteX178" fmla="*/ 4391025 w 6219825"/>
              <a:gd name="connsiteY178" fmla="*/ 3609975 h 6934200"/>
              <a:gd name="connsiteX179" fmla="*/ 4533900 w 6219825"/>
              <a:gd name="connsiteY179" fmla="*/ 3657600 h 6934200"/>
              <a:gd name="connsiteX180" fmla="*/ 4572000 w 6219825"/>
              <a:gd name="connsiteY180" fmla="*/ 3676650 h 6934200"/>
              <a:gd name="connsiteX181" fmla="*/ 4657725 w 6219825"/>
              <a:gd name="connsiteY181" fmla="*/ 3714750 h 6934200"/>
              <a:gd name="connsiteX182" fmla="*/ 4762500 w 6219825"/>
              <a:gd name="connsiteY182" fmla="*/ 3743325 h 6934200"/>
              <a:gd name="connsiteX183" fmla="*/ 4991100 w 6219825"/>
              <a:gd name="connsiteY183" fmla="*/ 3762375 h 6934200"/>
              <a:gd name="connsiteX184" fmla="*/ 5076825 w 6219825"/>
              <a:gd name="connsiteY184" fmla="*/ 3790950 h 6934200"/>
              <a:gd name="connsiteX185" fmla="*/ 5105400 w 6219825"/>
              <a:gd name="connsiteY185" fmla="*/ 3800475 h 6934200"/>
              <a:gd name="connsiteX186" fmla="*/ 5200650 w 6219825"/>
              <a:gd name="connsiteY186" fmla="*/ 3838575 h 6934200"/>
              <a:gd name="connsiteX187" fmla="*/ 5257800 w 6219825"/>
              <a:gd name="connsiteY187" fmla="*/ 3886200 h 6934200"/>
              <a:gd name="connsiteX188" fmla="*/ 5295900 w 6219825"/>
              <a:gd name="connsiteY188" fmla="*/ 3943350 h 6934200"/>
              <a:gd name="connsiteX189" fmla="*/ 5334000 w 6219825"/>
              <a:gd name="connsiteY189" fmla="*/ 3981450 h 6934200"/>
              <a:gd name="connsiteX190" fmla="*/ 5343525 w 6219825"/>
              <a:gd name="connsiteY190" fmla="*/ 4010025 h 6934200"/>
              <a:gd name="connsiteX191" fmla="*/ 5410200 w 6219825"/>
              <a:gd name="connsiteY191" fmla="*/ 4067175 h 6934200"/>
              <a:gd name="connsiteX192" fmla="*/ 5438775 w 6219825"/>
              <a:gd name="connsiteY192" fmla="*/ 4076700 h 6934200"/>
              <a:gd name="connsiteX193" fmla="*/ 5495925 w 6219825"/>
              <a:gd name="connsiteY193" fmla="*/ 4133850 h 6934200"/>
              <a:gd name="connsiteX194" fmla="*/ 5562600 w 6219825"/>
              <a:gd name="connsiteY194" fmla="*/ 4171950 h 6934200"/>
              <a:gd name="connsiteX195" fmla="*/ 5591175 w 6219825"/>
              <a:gd name="connsiteY195" fmla="*/ 4229100 h 6934200"/>
              <a:gd name="connsiteX196" fmla="*/ 5600700 w 6219825"/>
              <a:gd name="connsiteY196" fmla="*/ 4257675 h 6934200"/>
              <a:gd name="connsiteX197" fmla="*/ 5619750 w 6219825"/>
              <a:gd name="connsiteY197" fmla="*/ 4295775 h 6934200"/>
              <a:gd name="connsiteX198" fmla="*/ 5629275 w 6219825"/>
              <a:gd name="connsiteY198" fmla="*/ 4333875 h 6934200"/>
              <a:gd name="connsiteX199" fmla="*/ 5648325 w 6219825"/>
              <a:gd name="connsiteY199" fmla="*/ 4362450 h 6934200"/>
              <a:gd name="connsiteX200" fmla="*/ 5657850 w 6219825"/>
              <a:gd name="connsiteY200" fmla="*/ 4391025 h 6934200"/>
              <a:gd name="connsiteX201" fmla="*/ 5695950 w 6219825"/>
              <a:gd name="connsiteY201" fmla="*/ 4448175 h 6934200"/>
              <a:gd name="connsiteX202" fmla="*/ 5705475 w 6219825"/>
              <a:gd name="connsiteY202" fmla="*/ 4495800 h 6934200"/>
              <a:gd name="connsiteX203" fmla="*/ 5734050 w 6219825"/>
              <a:gd name="connsiteY203" fmla="*/ 4524375 h 6934200"/>
              <a:gd name="connsiteX204" fmla="*/ 5753100 w 6219825"/>
              <a:gd name="connsiteY204" fmla="*/ 4562475 h 6934200"/>
              <a:gd name="connsiteX205" fmla="*/ 5772150 w 6219825"/>
              <a:gd name="connsiteY205" fmla="*/ 4619625 h 6934200"/>
              <a:gd name="connsiteX206" fmla="*/ 5781675 w 6219825"/>
              <a:gd name="connsiteY206" fmla="*/ 4648200 h 6934200"/>
              <a:gd name="connsiteX207" fmla="*/ 5791200 w 6219825"/>
              <a:gd name="connsiteY207" fmla="*/ 4676775 h 6934200"/>
              <a:gd name="connsiteX208" fmla="*/ 5810250 w 6219825"/>
              <a:gd name="connsiteY208" fmla="*/ 5029200 h 6934200"/>
              <a:gd name="connsiteX209" fmla="*/ 5819775 w 6219825"/>
              <a:gd name="connsiteY209" fmla="*/ 5095875 h 6934200"/>
              <a:gd name="connsiteX210" fmla="*/ 5829300 w 6219825"/>
              <a:gd name="connsiteY210" fmla="*/ 5229225 h 6934200"/>
              <a:gd name="connsiteX211" fmla="*/ 5848350 w 6219825"/>
              <a:gd name="connsiteY211" fmla="*/ 5353050 h 6934200"/>
              <a:gd name="connsiteX212" fmla="*/ 5867400 w 6219825"/>
              <a:gd name="connsiteY212" fmla="*/ 5448300 h 6934200"/>
              <a:gd name="connsiteX213" fmla="*/ 5886450 w 6219825"/>
              <a:gd name="connsiteY213" fmla="*/ 5686425 h 6934200"/>
              <a:gd name="connsiteX214" fmla="*/ 5895975 w 6219825"/>
              <a:gd name="connsiteY214" fmla="*/ 5772150 h 6934200"/>
              <a:gd name="connsiteX215" fmla="*/ 5905500 w 6219825"/>
              <a:gd name="connsiteY215" fmla="*/ 6600825 h 6934200"/>
              <a:gd name="connsiteX216" fmla="*/ 5934075 w 6219825"/>
              <a:gd name="connsiteY216" fmla="*/ 6686550 h 6934200"/>
              <a:gd name="connsiteX217" fmla="*/ 5962650 w 6219825"/>
              <a:gd name="connsiteY217" fmla="*/ 6781800 h 6934200"/>
              <a:gd name="connsiteX218" fmla="*/ 5972175 w 6219825"/>
              <a:gd name="connsiteY218" fmla="*/ 6810375 h 6934200"/>
              <a:gd name="connsiteX219" fmla="*/ 5981700 w 6219825"/>
              <a:gd name="connsiteY219" fmla="*/ 6838950 h 6934200"/>
              <a:gd name="connsiteX220" fmla="*/ 6000750 w 6219825"/>
              <a:gd name="connsiteY220" fmla="*/ 6867525 h 6934200"/>
              <a:gd name="connsiteX221" fmla="*/ 6048375 w 6219825"/>
              <a:gd name="connsiteY221" fmla="*/ 6934200 h 6934200"/>
              <a:gd name="connsiteX222" fmla="*/ 6153150 w 6219825"/>
              <a:gd name="connsiteY222" fmla="*/ 6924675 h 6934200"/>
              <a:gd name="connsiteX223" fmla="*/ 6172200 w 6219825"/>
              <a:gd name="connsiteY223" fmla="*/ 6886575 h 6934200"/>
              <a:gd name="connsiteX224" fmla="*/ 6191250 w 6219825"/>
              <a:gd name="connsiteY224" fmla="*/ 5934075 h 6934200"/>
              <a:gd name="connsiteX225" fmla="*/ 6219825 w 6219825"/>
              <a:gd name="connsiteY225" fmla="*/ 2743200 h 6934200"/>
              <a:gd name="connsiteX226" fmla="*/ 6210300 w 6219825"/>
              <a:gd name="connsiteY226" fmla="*/ 228600 h 6934200"/>
              <a:gd name="connsiteX227" fmla="*/ 6181725 w 6219825"/>
              <a:gd name="connsiteY227" fmla="*/ 104775 h 6934200"/>
              <a:gd name="connsiteX228" fmla="*/ 6172200 w 6219825"/>
              <a:gd name="connsiteY228" fmla="*/ 47625 h 6934200"/>
              <a:gd name="connsiteX229" fmla="*/ 6096000 w 6219825"/>
              <a:gd name="connsiteY22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90800 w 6219825"/>
              <a:gd name="connsiteY164" fmla="*/ 3486150 h 6934200"/>
              <a:gd name="connsiteX165" fmla="*/ 2628900 w 6219825"/>
              <a:gd name="connsiteY165" fmla="*/ 3467100 h 6934200"/>
              <a:gd name="connsiteX166" fmla="*/ 2762250 w 6219825"/>
              <a:gd name="connsiteY166" fmla="*/ 3448050 h 6934200"/>
              <a:gd name="connsiteX167" fmla="*/ 3209925 w 6219825"/>
              <a:gd name="connsiteY167" fmla="*/ 3457575 h 6934200"/>
              <a:gd name="connsiteX168" fmla="*/ 3267075 w 6219825"/>
              <a:gd name="connsiteY168" fmla="*/ 3467100 h 6934200"/>
              <a:gd name="connsiteX169" fmla="*/ 3419475 w 6219825"/>
              <a:gd name="connsiteY169" fmla="*/ 3486150 h 6934200"/>
              <a:gd name="connsiteX170" fmla="*/ 3514725 w 6219825"/>
              <a:gd name="connsiteY170" fmla="*/ 3514725 h 6934200"/>
              <a:gd name="connsiteX171" fmla="*/ 3543300 w 6219825"/>
              <a:gd name="connsiteY171" fmla="*/ 3524250 h 6934200"/>
              <a:gd name="connsiteX172" fmla="*/ 3581400 w 6219825"/>
              <a:gd name="connsiteY172" fmla="*/ 3533775 h 6934200"/>
              <a:gd name="connsiteX173" fmla="*/ 3676650 w 6219825"/>
              <a:gd name="connsiteY173" fmla="*/ 3562350 h 6934200"/>
              <a:gd name="connsiteX174" fmla="*/ 3714750 w 6219825"/>
              <a:gd name="connsiteY174" fmla="*/ 3571875 h 6934200"/>
              <a:gd name="connsiteX175" fmla="*/ 3876675 w 6219825"/>
              <a:gd name="connsiteY175" fmla="*/ 3581400 h 6934200"/>
              <a:gd name="connsiteX176" fmla="*/ 4038600 w 6219825"/>
              <a:gd name="connsiteY176" fmla="*/ 3600450 h 6934200"/>
              <a:gd name="connsiteX177" fmla="*/ 4391025 w 6219825"/>
              <a:gd name="connsiteY177" fmla="*/ 3609975 h 6934200"/>
              <a:gd name="connsiteX178" fmla="*/ 4533900 w 6219825"/>
              <a:gd name="connsiteY178" fmla="*/ 3657600 h 6934200"/>
              <a:gd name="connsiteX179" fmla="*/ 4572000 w 6219825"/>
              <a:gd name="connsiteY179" fmla="*/ 3676650 h 6934200"/>
              <a:gd name="connsiteX180" fmla="*/ 4657725 w 6219825"/>
              <a:gd name="connsiteY180" fmla="*/ 3714750 h 6934200"/>
              <a:gd name="connsiteX181" fmla="*/ 4762500 w 6219825"/>
              <a:gd name="connsiteY181" fmla="*/ 3743325 h 6934200"/>
              <a:gd name="connsiteX182" fmla="*/ 4991100 w 6219825"/>
              <a:gd name="connsiteY182" fmla="*/ 3762375 h 6934200"/>
              <a:gd name="connsiteX183" fmla="*/ 5076825 w 6219825"/>
              <a:gd name="connsiteY183" fmla="*/ 3790950 h 6934200"/>
              <a:gd name="connsiteX184" fmla="*/ 5105400 w 6219825"/>
              <a:gd name="connsiteY184" fmla="*/ 3800475 h 6934200"/>
              <a:gd name="connsiteX185" fmla="*/ 5200650 w 6219825"/>
              <a:gd name="connsiteY185" fmla="*/ 3838575 h 6934200"/>
              <a:gd name="connsiteX186" fmla="*/ 5257800 w 6219825"/>
              <a:gd name="connsiteY186" fmla="*/ 3886200 h 6934200"/>
              <a:gd name="connsiteX187" fmla="*/ 5295900 w 6219825"/>
              <a:gd name="connsiteY187" fmla="*/ 3943350 h 6934200"/>
              <a:gd name="connsiteX188" fmla="*/ 5334000 w 6219825"/>
              <a:gd name="connsiteY188" fmla="*/ 3981450 h 6934200"/>
              <a:gd name="connsiteX189" fmla="*/ 5343525 w 6219825"/>
              <a:gd name="connsiteY189" fmla="*/ 4010025 h 6934200"/>
              <a:gd name="connsiteX190" fmla="*/ 5410200 w 6219825"/>
              <a:gd name="connsiteY190" fmla="*/ 4067175 h 6934200"/>
              <a:gd name="connsiteX191" fmla="*/ 5438775 w 6219825"/>
              <a:gd name="connsiteY191" fmla="*/ 4076700 h 6934200"/>
              <a:gd name="connsiteX192" fmla="*/ 5495925 w 6219825"/>
              <a:gd name="connsiteY192" fmla="*/ 4133850 h 6934200"/>
              <a:gd name="connsiteX193" fmla="*/ 5562600 w 6219825"/>
              <a:gd name="connsiteY193" fmla="*/ 4171950 h 6934200"/>
              <a:gd name="connsiteX194" fmla="*/ 5591175 w 6219825"/>
              <a:gd name="connsiteY194" fmla="*/ 4229100 h 6934200"/>
              <a:gd name="connsiteX195" fmla="*/ 5600700 w 6219825"/>
              <a:gd name="connsiteY195" fmla="*/ 4257675 h 6934200"/>
              <a:gd name="connsiteX196" fmla="*/ 5619750 w 6219825"/>
              <a:gd name="connsiteY196" fmla="*/ 4295775 h 6934200"/>
              <a:gd name="connsiteX197" fmla="*/ 5629275 w 6219825"/>
              <a:gd name="connsiteY197" fmla="*/ 4333875 h 6934200"/>
              <a:gd name="connsiteX198" fmla="*/ 5648325 w 6219825"/>
              <a:gd name="connsiteY198" fmla="*/ 4362450 h 6934200"/>
              <a:gd name="connsiteX199" fmla="*/ 5657850 w 6219825"/>
              <a:gd name="connsiteY199" fmla="*/ 4391025 h 6934200"/>
              <a:gd name="connsiteX200" fmla="*/ 5695950 w 6219825"/>
              <a:gd name="connsiteY200" fmla="*/ 4448175 h 6934200"/>
              <a:gd name="connsiteX201" fmla="*/ 5705475 w 6219825"/>
              <a:gd name="connsiteY201" fmla="*/ 4495800 h 6934200"/>
              <a:gd name="connsiteX202" fmla="*/ 5734050 w 6219825"/>
              <a:gd name="connsiteY202" fmla="*/ 4524375 h 6934200"/>
              <a:gd name="connsiteX203" fmla="*/ 5753100 w 6219825"/>
              <a:gd name="connsiteY203" fmla="*/ 4562475 h 6934200"/>
              <a:gd name="connsiteX204" fmla="*/ 5772150 w 6219825"/>
              <a:gd name="connsiteY204" fmla="*/ 4619625 h 6934200"/>
              <a:gd name="connsiteX205" fmla="*/ 5781675 w 6219825"/>
              <a:gd name="connsiteY205" fmla="*/ 4648200 h 6934200"/>
              <a:gd name="connsiteX206" fmla="*/ 5791200 w 6219825"/>
              <a:gd name="connsiteY206" fmla="*/ 4676775 h 6934200"/>
              <a:gd name="connsiteX207" fmla="*/ 5810250 w 6219825"/>
              <a:gd name="connsiteY207" fmla="*/ 5029200 h 6934200"/>
              <a:gd name="connsiteX208" fmla="*/ 5819775 w 6219825"/>
              <a:gd name="connsiteY208" fmla="*/ 5095875 h 6934200"/>
              <a:gd name="connsiteX209" fmla="*/ 5829300 w 6219825"/>
              <a:gd name="connsiteY209" fmla="*/ 5229225 h 6934200"/>
              <a:gd name="connsiteX210" fmla="*/ 5848350 w 6219825"/>
              <a:gd name="connsiteY210" fmla="*/ 5353050 h 6934200"/>
              <a:gd name="connsiteX211" fmla="*/ 5867400 w 6219825"/>
              <a:gd name="connsiteY211" fmla="*/ 5448300 h 6934200"/>
              <a:gd name="connsiteX212" fmla="*/ 5886450 w 6219825"/>
              <a:gd name="connsiteY212" fmla="*/ 5686425 h 6934200"/>
              <a:gd name="connsiteX213" fmla="*/ 5895975 w 6219825"/>
              <a:gd name="connsiteY213" fmla="*/ 5772150 h 6934200"/>
              <a:gd name="connsiteX214" fmla="*/ 5905500 w 6219825"/>
              <a:gd name="connsiteY214" fmla="*/ 6600825 h 6934200"/>
              <a:gd name="connsiteX215" fmla="*/ 5934075 w 6219825"/>
              <a:gd name="connsiteY215" fmla="*/ 6686550 h 6934200"/>
              <a:gd name="connsiteX216" fmla="*/ 5962650 w 6219825"/>
              <a:gd name="connsiteY216" fmla="*/ 6781800 h 6934200"/>
              <a:gd name="connsiteX217" fmla="*/ 5972175 w 6219825"/>
              <a:gd name="connsiteY217" fmla="*/ 6810375 h 6934200"/>
              <a:gd name="connsiteX218" fmla="*/ 5981700 w 6219825"/>
              <a:gd name="connsiteY218" fmla="*/ 6838950 h 6934200"/>
              <a:gd name="connsiteX219" fmla="*/ 6000750 w 6219825"/>
              <a:gd name="connsiteY219" fmla="*/ 6867525 h 6934200"/>
              <a:gd name="connsiteX220" fmla="*/ 6048375 w 6219825"/>
              <a:gd name="connsiteY220" fmla="*/ 6934200 h 6934200"/>
              <a:gd name="connsiteX221" fmla="*/ 6153150 w 6219825"/>
              <a:gd name="connsiteY221" fmla="*/ 6924675 h 6934200"/>
              <a:gd name="connsiteX222" fmla="*/ 6172200 w 6219825"/>
              <a:gd name="connsiteY222" fmla="*/ 6886575 h 6934200"/>
              <a:gd name="connsiteX223" fmla="*/ 6191250 w 6219825"/>
              <a:gd name="connsiteY223" fmla="*/ 5934075 h 6934200"/>
              <a:gd name="connsiteX224" fmla="*/ 6219825 w 6219825"/>
              <a:gd name="connsiteY224" fmla="*/ 2743200 h 6934200"/>
              <a:gd name="connsiteX225" fmla="*/ 6210300 w 6219825"/>
              <a:gd name="connsiteY225" fmla="*/ 228600 h 6934200"/>
              <a:gd name="connsiteX226" fmla="*/ 6181725 w 6219825"/>
              <a:gd name="connsiteY226" fmla="*/ 104775 h 6934200"/>
              <a:gd name="connsiteX227" fmla="*/ 6172200 w 6219825"/>
              <a:gd name="connsiteY227" fmla="*/ 47625 h 6934200"/>
              <a:gd name="connsiteX228" fmla="*/ 6096000 w 6219825"/>
              <a:gd name="connsiteY22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590800 w 6219825"/>
              <a:gd name="connsiteY163" fmla="*/ 3486150 h 6934200"/>
              <a:gd name="connsiteX164" fmla="*/ 2628900 w 6219825"/>
              <a:gd name="connsiteY164" fmla="*/ 3467100 h 6934200"/>
              <a:gd name="connsiteX165" fmla="*/ 2762250 w 6219825"/>
              <a:gd name="connsiteY165" fmla="*/ 3448050 h 6934200"/>
              <a:gd name="connsiteX166" fmla="*/ 3209925 w 6219825"/>
              <a:gd name="connsiteY166" fmla="*/ 3457575 h 6934200"/>
              <a:gd name="connsiteX167" fmla="*/ 3267075 w 6219825"/>
              <a:gd name="connsiteY167" fmla="*/ 3467100 h 6934200"/>
              <a:gd name="connsiteX168" fmla="*/ 3419475 w 6219825"/>
              <a:gd name="connsiteY168" fmla="*/ 3486150 h 6934200"/>
              <a:gd name="connsiteX169" fmla="*/ 3514725 w 6219825"/>
              <a:gd name="connsiteY169" fmla="*/ 3514725 h 6934200"/>
              <a:gd name="connsiteX170" fmla="*/ 3543300 w 6219825"/>
              <a:gd name="connsiteY170" fmla="*/ 3524250 h 6934200"/>
              <a:gd name="connsiteX171" fmla="*/ 3581400 w 6219825"/>
              <a:gd name="connsiteY171" fmla="*/ 3533775 h 6934200"/>
              <a:gd name="connsiteX172" fmla="*/ 3676650 w 6219825"/>
              <a:gd name="connsiteY172" fmla="*/ 3562350 h 6934200"/>
              <a:gd name="connsiteX173" fmla="*/ 3714750 w 6219825"/>
              <a:gd name="connsiteY173" fmla="*/ 3571875 h 6934200"/>
              <a:gd name="connsiteX174" fmla="*/ 3876675 w 6219825"/>
              <a:gd name="connsiteY174" fmla="*/ 3581400 h 6934200"/>
              <a:gd name="connsiteX175" fmla="*/ 4038600 w 6219825"/>
              <a:gd name="connsiteY175" fmla="*/ 3600450 h 6934200"/>
              <a:gd name="connsiteX176" fmla="*/ 4391025 w 6219825"/>
              <a:gd name="connsiteY176" fmla="*/ 3609975 h 6934200"/>
              <a:gd name="connsiteX177" fmla="*/ 4533900 w 6219825"/>
              <a:gd name="connsiteY177" fmla="*/ 3657600 h 6934200"/>
              <a:gd name="connsiteX178" fmla="*/ 4572000 w 6219825"/>
              <a:gd name="connsiteY178" fmla="*/ 3676650 h 6934200"/>
              <a:gd name="connsiteX179" fmla="*/ 4657725 w 6219825"/>
              <a:gd name="connsiteY179" fmla="*/ 3714750 h 6934200"/>
              <a:gd name="connsiteX180" fmla="*/ 4762500 w 6219825"/>
              <a:gd name="connsiteY180" fmla="*/ 3743325 h 6934200"/>
              <a:gd name="connsiteX181" fmla="*/ 4991100 w 6219825"/>
              <a:gd name="connsiteY181" fmla="*/ 3762375 h 6934200"/>
              <a:gd name="connsiteX182" fmla="*/ 5076825 w 6219825"/>
              <a:gd name="connsiteY182" fmla="*/ 3790950 h 6934200"/>
              <a:gd name="connsiteX183" fmla="*/ 5105400 w 6219825"/>
              <a:gd name="connsiteY183" fmla="*/ 3800475 h 6934200"/>
              <a:gd name="connsiteX184" fmla="*/ 5200650 w 6219825"/>
              <a:gd name="connsiteY184" fmla="*/ 3838575 h 6934200"/>
              <a:gd name="connsiteX185" fmla="*/ 5257800 w 6219825"/>
              <a:gd name="connsiteY185" fmla="*/ 3886200 h 6934200"/>
              <a:gd name="connsiteX186" fmla="*/ 5295900 w 6219825"/>
              <a:gd name="connsiteY186" fmla="*/ 3943350 h 6934200"/>
              <a:gd name="connsiteX187" fmla="*/ 5334000 w 6219825"/>
              <a:gd name="connsiteY187" fmla="*/ 3981450 h 6934200"/>
              <a:gd name="connsiteX188" fmla="*/ 5343525 w 6219825"/>
              <a:gd name="connsiteY188" fmla="*/ 4010025 h 6934200"/>
              <a:gd name="connsiteX189" fmla="*/ 5410200 w 6219825"/>
              <a:gd name="connsiteY189" fmla="*/ 4067175 h 6934200"/>
              <a:gd name="connsiteX190" fmla="*/ 5438775 w 6219825"/>
              <a:gd name="connsiteY190" fmla="*/ 4076700 h 6934200"/>
              <a:gd name="connsiteX191" fmla="*/ 5495925 w 6219825"/>
              <a:gd name="connsiteY191" fmla="*/ 4133850 h 6934200"/>
              <a:gd name="connsiteX192" fmla="*/ 5562600 w 6219825"/>
              <a:gd name="connsiteY192" fmla="*/ 4171950 h 6934200"/>
              <a:gd name="connsiteX193" fmla="*/ 5591175 w 6219825"/>
              <a:gd name="connsiteY193" fmla="*/ 4229100 h 6934200"/>
              <a:gd name="connsiteX194" fmla="*/ 5600700 w 6219825"/>
              <a:gd name="connsiteY194" fmla="*/ 4257675 h 6934200"/>
              <a:gd name="connsiteX195" fmla="*/ 5619750 w 6219825"/>
              <a:gd name="connsiteY195" fmla="*/ 4295775 h 6934200"/>
              <a:gd name="connsiteX196" fmla="*/ 5629275 w 6219825"/>
              <a:gd name="connsiteY196" fmla="*/ 4333875 h 6934200"/>
              <a:gd name="connsiteX197" fmla="*/ 5648325 w 6219825"/>
              <a:gd name="connsiteY197" fmla="*/ 4362450 h 6934200"/>
              <a:gd name="connsiteX198" fmla="*/ 5657850 w 6219825"/>
              <a:gd name="connsiteY198" fmla="*/ 4391025 h 6934200"/>
              <a:gd name="connsiteX199" fmla="*/ 5695950 w 6219825"/>
              <a:gd name="connsiteY199" fmla="*/ 4448175 h 6934200"/>
              <a:gd name="connsiteX200" fmla="*/ 5705475 w 6219825"/>
              <a:gd name="connsiteY200" fmla="*/ 4495800 h 6934200"/>
              <a:gd name="connsiteX201" fmla="*/ 5734050 w 6219825"/>
              <a:gd name="connsiteY201" fmla="*/ 4524375 h 6934200"/>
              <a:gd name="connsiteX202" fmla="*/ 5753100 w 6219825"/>
              <a:gd name="connsiteY202" fmla="*/ 4562475 h 6934200"/>
              <a:gd name="connsiteX203" fmla="*/ 5772150 w 6219825"/>
              <a:gd name="connsiteY203" fmla="*/ 4619625 h 6934200"/>
              <a:gd name="connsiteX204" fmla="*/ 5781675 w 6219825"/>
              <a:gd name="connsiteY204" fmla="*/ 4648200 h 6934200"/>
              <a:gd name="connsiteX205" fmla="*/ 5791200 w 6219825"/>
              <a:gd name="connsiteY205" fmla="*/ 4676775 h 6934200"/>
              <a:gd name="connsiteX206" fmla="*/ 5810250 w 6219825"/>
              <a:gd name="connsiteY206" fmla="*/ 5029200 h 6934200"/>
              <a:gd name="connsiteX207" fmla="*/ 5819775 w 6219825"/>
              <a:gd name="connsiteY207" fmla="*/ 5095875 h 6934200"/>
              <a:gd name="connsiteX208" fmla="*/ 5829300 w 6219825"/>
              <a:gd name="connsiteY208" fmla="*/ 5229225 h 6934200"/>
              <a:gd name="connsiteX209" fmla="*/ 5848350 w 6219825"/>
              <a:gd name="connsiteY209" fmla="*/ 5353050 h 6934200"/>
              <a:gd name="connsiteX210" fmla="*/ 5867400 w 6219825"/>
              <a:gd name="connsiteY210" fmla="*/ 5448300 h 6934200"/>
              <a:gd name="connsiteX211" fmla="*/ 5886450 w 6219825"/>
              <a:gd name="connsiteY211" fmla="*/ 5686425 h 6934200"/>
              <a:gd name="connsiteX212" fmla="*/ 5895975 w 6219825"/>
              <a:gd name="connsiteY212" fmla="*/ 5772150 h 6934200"/>
              <a:gd name="connsiteX213" fmla="*/ 5905500 w 6219825"/>
              <a:gd name="connsiteY213" fmla="*/ 6600825 h 6934200"/>
              <a:gd name="connsiteX214" fmla="*/ 5934075 w 6219825"/>
              <a:gd name="connsiteY214" fmla="*/ 6686550 h 6934200"/>
              <a:gd name="connsiteX215" fmla="*/ 5962650 w 6219825"/>
              <a:gd name="connsiteY215" fmla="*/ 6781800 h 6934200"/>
              <a:gd name="connsiteX216" fmla="*/ 5972175 w 6219825"/>
              <a:gd name="connsiteY216" fmla="*/ 6810375 h 6934200"/>
              <a:gd name="connsiteX217" fmla="*/ 5981700 w 6219825"/>
              <a:gd name="connsiteY217" fmla="*/ 6838950 h 6934200"/>
              <a:gd name="connsiteX218" fmla="*/ 6000750 w 6219825"/>
              <a:gd name="connsiteY218" fmla="*/ 6867525 h 6934200"/>
              <a:gd name="connsiteX219" fmla="*/ 6048375 w 6219825"/>
              <a:gd name="connsiteY219" fmla="*/ 6934200 h 6934200"/>
              <a:gd name="connsiteX220" fmla="*/ 6153150 w 6219825"/>
              <a:gd name="connsiteY220" fmla="*/ 6924675 h 6934200"/>
              <a:gd name="connsiteX221" fmla="*/ 6172200 w 6219825"/>
              <a:gd name="connsiteY221" fmla="*/ 6886575 h 6934200"/>
              <a:gd name="connsiteX222" fmla="*/ 6191250 w 6219825"/>
              <a:gd name="connsiteY222" fmla="*/ 5934075 h 6934200"/>
              <a:gd name="connsiteX223" fmla="*/ 6219825 w 6219825"/>
              <a:gd name="connsiteY223" fmla="*/ 2743200 h 6934200"/>
              <a:gd name="connsiteX224" fmla="*/ 6210300 w 6219825"/>
              <a:gd name="connsiteY224" fmla="*/ 228600 h 6934200"/>
              <a:gd name="connsiteX225" fmla="*/ 6181725 w 6219825"/>
              <a:gd name="connsiteY225" fmla="*/ 104775 h 6934200"/>
              <a:gd name="connsiteX226" fmla="*/ 6172200 w 6219825"/>
              <a:gd name="connsiteY226" fmla="*/ 47625 h 6934200"/>
              <a:gd name="connsiteX227" fmla="*/ 6096000 w 6219825"/>
              <a:gd name="connsiteY22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438400 w 6219825"/>
              <a:gd name="connsiteY161" fmla="*/ 3552825 h 6934200"/>
              <a:gd name="connsiteX162" fmla="*/ 2590800 w 6219825"/>
              <a:gd name="connsiteY162" fmla="*/ 3486150 h 6934200"/>
              <a:gd name="connsiteX163" fmla="*/ 2628900 w 6219825"/>
              <a:gd name="connsiteY163" fmla="*/ 3467100 h 6934200"/>
              <a:gd name="connsiteX164" fmla="*/ 2762250 w 6219825"/>
              <a:gd name="connsiteY164" fmla="*/ 3448050 h 6934200"/>
              <a:gd name="connsiteX165" fmla="*/ 3209925 w 6219825"/>
              <a:gd name="connsiteY165" fmla="*/ 3457575 h 6934200"/>
              <a:gd name="connsiteX166" fmla="*/ 3267075 w 6219825"/>
              <a:gd name="connsiteY166" fmla="*/ 3467100 h 6934200"/>
              <a:gd name="connsiteX167" fmla="*/ 3419475 w 6219825"/>
              <a:gd name="connsiteY167" fmla="*/ 3486150 h 6934200"/>
              <a:gd name="connsiteX168" fmla="*/ 3514725 w 6219825"/>
              <a:gd name="connsiteY168" fmla="*/ 3514725 h 6934200"/>
              <a:gd name="connsiteX169" fmla="*/ 3543300 w 6219825"/>
              <a:gd name="connsiteY169" fmla="*/ 3524250 h 6934200"/>
              <a:gd name="connsiteX170" fmla="*/ 3581400 w 6219825"/>
              <a:gd name="connsiteY170" fmla="*/ 3533775 h 6934200"/>
              <a:gd name="connsiteX171" fmla="*/ 3676650 w 6219825"/>
              <a:gd name="connsiteY171" fmla="*/ 3562350 h 6934200"/>
              <a:gd name="connsiteX172" fmla="*/ 3714750 w 6219825"/>
              <a:gd name="connsiteY172" fmla="*/ 3571875 h 6934200"/>
              <a:gd name="connsiteX173" fmla="*/ 3876675 w 6219825"/>
              <a:gd name="connsiteY173" fmla="*/ 3581400 h 6934200"/>
              <a:gd name="connsiteX174" fmla="*/ 4038600 w 6219825"/>
              <a:gd name="connsiteY174" fmla="*/ 3600450 h 6934200"/>
              <a:gd name="connsiteX175" fmla="*/ 4391025 w 6219825"/>
              <a:gd name="connsiteY175" fmla="*/ 3609975 h 6934200"/>
              <a:gd name="connsiteX176" fmla="*/ 4533900 w 6219825"/>
              <a:gd name="connsiteY176" fmla="*/ 3657600 h 6934200"/>
              <a:gd name="connsiteX177" fmla="*/ 4572000 w 6219825"/>
              <a:gd name="connsiteY177" fmla="*/ 3676650 h 6934200"/>
              <a:gd name="connsiteX178" fmla="*/ 4657725 w 6219825"/>
              <a:gd name="connsiteY178" fmla="*/ 3714750 h 6934200"/>
              <a:gd name="connsiteX179" fmla="*/ 4762500 w 6219825"/>
              <a:gd name="connsiteY179" fmla="*/ 3743325 h 6934200"/>
              <a:gd name="connsiteX180" fmla="*/ 4991100 w 6219825"/>
              <a:gd name="connsiteY180" fmla="*/ 3762375 h 6934200"/>
              <a:gd name="connsiteX181" fmla="*/ 5076825 w 6219825"/>
              <a:gd name="connsiteY181" fmla="*/ 3790950 h 6934200"/>
              <a:gd name="connsiteX182" fmla="*/ 5105400 w 6219825"/>
              <a:gd name="connsiteY182" fmla="*/ 3800475 h 6934200"/>
              <a:gd name="connsiteX183" fmla="*/ 5200650 w 6219825"/>
              <a:gd name="connsiteY183" fmla="*/ 3838575 h 6934200"/>
              <a:gd name="connsiteX184" fmla="*/ 5257800 w 6219825"/>
              <a:gd name="connsiteY184" fmla="*/ 3886200 h 6934200"/>
              <a:gd name="connsiteX185" fmla="*/ 5295900 w 6219825"/>
              <a:gd name="connsiteY185" fmla="*/ 3943350 h 6934200"/>
              <a:gd name="connsiteX186" fmla="*/ 5334000 w 6219825"/>
              <a:gd name="connsiteY186" fmla="*/ 3981450 h 6934200"/>
              <a:gd name="connsiteX187" fmla="*/ 5343525 w 6219825"/>
              <a:gd name="connsiteY187" fmla="*/ 4010025 h 6934200"/>
              <a:gd name="connsiteX188" fmla="*/ 5410200 w 6219825"/>
              <a:gd name="connsiteY188" fmla="*/ 4067175 h 6934200"/>
              <a:gd name="connsiteX189" fmla="*/ 5438775 w 6219825"/>
              <a:gd name="connsiteY189" fmla="*/ 4076700 h 6934200"/>
              <a:gd name="connsiteX190" fmla="*/ 5495925 w 6219825"/>
              <a:gd name="connsiteY190" fmla="*/ 4133850 h 6934200"/>
              <a:gd name="connsiteX191" fmla="*/ 5562600 w 6219825"/>
              <a:gd name="connsiteY191" fmla="*/ 4171950 h 6934200"/>
              <a:gd name="connsiteX192" fmla="*/ 5591175 w 6219825"/>
              <a:gd name="connsiteY192" fmla="*/ 4229100 h 6934200"/>
              <a:gd name="connsiteX193" fmla="*/ 5600700 w 6219825"/>
              <a:gd name="connsiteY193" fmla="*/ 4257675 h 6934200"/>
              <a:gd name="connsiteX194" fmla="*/ 5619750 w 6219825"/>
              <a:gd name="connsiteY194" fmla="*/ 4295775 h 6934200"/>
              <a:gd name="connsiteX195" fmla="*/ 5629275 w 6219825"/>
              <a:gd name="connsiteY195" fmla="*/ 4333875 h 6934200"/>
              <a:gd name="connsiteX196" fmla="*/ 5648325 w 6219825"/>
              <a:gd name="connsiteY196" fmla="*/ 4362450 h 6934200"/>
              <a:gd name="connsiteX197" fmla="*/ 5657850 w 6219825"/>
              <a:gd name="connsiteY197" fmla="*/ 4391025 h 6934200"/>
              <a:gd name="connsiteX198" fmla="*/ 5695950 w 6219825"/>
              <a:gd name="connsiteY198" fmla="*/ 4448175 h 6934200"/>
              <a:gd name="connsiteX199" fmla="*/ 5705475 w 6219825"/>
              <a:gd name="connsiteY199" fmla="*/ 4495800 h 6934200"/>
              <a:gd name="connsiteX200" fmla="*/ 5734050 w 6219825"/>
              <a:gd name="connsiteY200" fmla="*/ 4524375 h 6934200"/>
              <a:gd name="connsiteX201" fmla="*/ 5753100 w 6219825"/>
              <a:gd name="connsiteY201" fmla="*/ 4562475 h 6934200"/>
              <a:gd name="connsiteX202" fmla="*/ 5772150 w 6219825"/>
              <a:gd name="connsiteY202" fmla="*/ 4619625 h 6934200"/>
              <a:gd name="connsiteX203" fmla="*/ 5781675 w 6219825"/>
              <a:gd name="connsiteY203" fmla="*/ 4648200 h 6934200"/>
              <a:gd name="connsiteX204" fmla="*/ 5791200 w 6219825"/>
              <a:gd name="connsiteY204" fmla="*/ 4676775 h 6934200"/>
              <a:gd name="connsiteX205" fmla="*/ 5810250 w 6219825"/>
              <a:gd name="connsiteY205" fmla="*/ 5029200 h 6934200"/>
              <a:gd name="connsiteX206" fmla="*/ 5819775 w 6219825"/>
              <a:gd name="connsiteY206" fmla="*/ 5095875 h 6934200"/>
              <a:gd name="connsiteX207" fmla="*/ 5829300 w 6219825"/>
              <a:gd name="connsiteY207" fmla="*/ 5229225 h 6934200"/>
              <a:gd name="connsiteX208" fmla="*/ 5848350 w 6219825"/>
              <a:gd name="connsiteY208" fmla="*/ 5353050 h 6934200"/>
              <a:gd name="connsiteX209" fmla="*/ 5867400 w 6219825"/>
              <a:gd name="connsiteY209" fmla="*/ 5448300 h 6934200"/>
              <a:gd name="connsiteX210" fmla="*/ 5886450 w 6219825"/>
              <a:gd name="connsiteY210" fmla="*/ 5686425 h 6934200"/>
              <a:gd name="connsiteX211" fmla="*/ 5895975 w 6219825"/>
              <a:gd name="connsiteY211" fmla="*/ 5772150 h 6934200"/>
              <a:gd name="connsiteX212" fmla="*/ 5905500 w 6219825"/>
              <a:gd name="connsiteY212" fmla="*/ 6600825 h 6934200"/>
              <a:gd name="connsiteX213" fmla="*/ 5934075 w 6219825"/>
              <a:gd name="connsiteY213" fmla="*/ 6686550 h 6934200"/>
              <a:gd name="connsiteX214" fmla="*/ 5962650 w 6219825"/>
              <a:gd name="connsiteY214" fmla="*/ 6781800 h 6934200"/>
              <a:gd name="connsiteX215" fmla="*/ 5972175 w 6219825"/>
              <a:gd name="connsiteY215" fmla="*/ 6810375 h 6934200"/>
              <a:gd name="connsiteX216" fmla="*/ 5981700 w 6219825"/>
              <a:gd name="connsiteY216" fmla="*/ 6838950 h 6934200"/>
              <a:gd name="connsiteX217" fmla="*/ 6000750 w 6219825"/>
              <a:gd name="connsiteY217" fmla="*/ 6867525 h 6934200"/>
              <a:gd name="connsiteX218" fmla="*/ 6048375 w 6219825"/>
              <a:gd name="connsiteY218" fmla="*/ 6934200 h 6934200"/>
              <a:gd name="connsiteX219" fmla="*/ 6153150 w 6219825"/>
              <a:gd name="connsiteY219" fmla="*/ 6924675 h 6934200"/>
              <a:gd name="connsiteX220" fmla="*/ 6172200 w 6219825"/>
              <a:gd name="connsiteY220" fmla="*/ 6886575 h 6934200"/>
              <a:gd name="connsiteX221" fmla="*/ 6191250 w 6219825"/>
              <a:gd name="connsiteY221" fmla="*/ 5934075 h 6934200"/>
              <a:gd name="connsiteX222" fmla="*/ 6219825 w 6219825"/>
              <a:gd name="connsiteY222" fmla="*/ 2743200 h 6934200"/>
              <a:gd name="connsiteX223" fmla="*/ 6210300 w 6219825"/>
              <a:gd name="connsiteY223" fmla="*/ 228600 h 6934200"/>
              <a:gd name="connsiteX224" fmla="*/ 6181725 w 6219825"/>
              <a:gd name="connsiteY224" fmla="*/ 104775 h 6934200"/>
              <a:gd name="connsiteX225" fmla="*/ 6172200 w 6219825"/>
              <a:gd name="connsiteY225" fmla="*/ 47625 h 6934200"/>
              <a:gd name="connsiteX226" fmla="*/ 6096000 w 6219825"/>
              <a:gd name="connsiteY22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438400 w 6219825"/>
              <a:gd name="connsiteY160" fmla="*/ 3552825 h 6934200"/>
              <a:gd name="connsiteX161" fmla="*/ 2590800 w 6219825"/>
              <a:gd name="connsiteY161" fmla="*/ 3486150 h 6934200"/>
              <a:gd name="connsiteX162" fmla="*/ 2628900 w 6219825"/>
              <a:gd name="connsiteY162" fmla="*/ 3467100 h 6934200"/>
              <a:gd name="connsiteX163" fmla="*/ 2762250 w 6219825"/>
              <a:gd name="connsiteY163" fmla="*/ 3448050 h 6934200"/>
              <a:gd name="connsiteX164" fmla="*/ 3209925 w 6219825"/>
              <a:gd name="connsiteY164" fmla="*/ 3457575 h 6934200"/>
              <a:gd name="connsiteX165" fmla="*/ 3267075 w 6219825"/>
              <a:gd name="connsiteY165" fmla="*/ 3467100 h 6934200"/>
              <a:gd name="connsiteX166" fmla="*/ 3419475 w 6219825"/>
              <a:gd name="connsiteY166" fmla="*/ 3486150 h 6934200"/>
              <a:gd name="connsiteX167" fmla="*/ 3514725 w 6219825"/>
              <a:gd name="connsiteY167" fmla="*/ 3514725 h 6934200"/>
              <a:gd name="connsiteX168" fmla="*/ 3543300 w 6219825"/>
              <a:gd name="connsiteY168" fmla="*/ 3524250 h 6934200"/>
              <a:gd name="connsiteX169" fmla="*/ 3581400 w 6219825"/>
              <a:gd name="connsiteY169" fmla="*/ 3533775 h 6934200"/>
              <a:gd name="connsiteX170" fmla="*/ 3676650 w 6219825"/>
              <a:gd name="connsiteY170" fmla="*/ 3562350 h 6934200"/>
              <a:gd name="connsiteX171" fmla="*/ 3714750 w 6219825"/>
              <a:gd name="connsiteY171" fmla="*/ 3571875 h 6934200"/>
              <a:gd name="connsiteX172" fmla="*/ 3876675 w 6219825"/>
              <a:gd name="connsiteY172" fmla="*/ 3581400 h 6934200"/>
              <a:gd name="connsiteX173" fmla="*/ 4038600 w 6219825"/>
              <a:gd name="connsiteY173" fmla="*/ 3600450 h 6934200"/>
              <a:gd name="connsiteX174" fmla="*/ 4391025 w 6219825"/>
              <a:gd name="connsiteY174" fmla="*/ 3609975 h 6934200"/>
              <a:gd name="connsiteX175" fmla="*/ 4533900 w 6219825"/>
              <a:gd name="connsiteY175" fmla="*/ 3657600 h 6934200"/>
              <a:gd name="connsiteX176" fmla="*/ 4572000 w 6219825"/>
              <a:gd name="connsiteY176" fmla="*/ 3676650 h 6934200"/>
              <a:gd name="connsiteX177" fmla="*/ 4657725 w 6219825"/>
              <a:gd name="connsiteY177" fmla="*/ 3714750 h 6934200"/>
              <a:gd name="connsiteX178" fmla="*/ 4762500 w 6219825"/>
              <a:gd name="connsiteY178" fmla="*/ 3743325 h 6934200"/>
              <a:gd name="connsiteX179" fmla="*/ 4991100 w 6219825"/>
              <a:gd name="connsiteY179" fmla="*/ 3762375 h 6934200"/>
              <a:gd name="connsiteX180" fmla="*/ 5076825 w 6219825"/>
              <a:gd name="connsiteY180" fmla="*/ 3790950 h 6934200"/>
              <a:gd name="connsiteX181" fmla="*/ 5105400 w 6219825"/>
              <a:gd name="connsiteY181" fmla="*/ 3800475 h 6934200"/>
              <a:gd name="connsiteX182" fmla="*/ 5200650 w 6219825"/>
              <a:gd name="connsiteY182" fmla="*/ 3838575 h 6934200"/>
              <a:gd name="connsiteX183" fmla="*/ 5257800 w 6219825"/>
              <a:gd name="connsiteY183" fmla="*/ 3886200 h 6934200"/>
              <a:gd name="connsiteX184" fmla="*/ 5295900 w 6219825"/>
              <a:gd name="connsiteY184" fmla="*/ 3943350 h 6934200"/>
              <a:gd name="connsiteX185" fmla="*/ 5334000 w 6219825"/>
              <a:gd name="connsiteY185" fmla="*/ 3981450 h 6934200"/>
              <a:gd name="connsiteX186" fmla="*/ 5343525 w 6219825"/>
              <a:gd name="connsiteY186" fmla="*/ 4010025 h 6934200"/>
              <a:gd name="connsiteX187" fmla="*/ 5410200 w 6219825"/>
              <a:gd name="connsiteY187" fmla="*/ 4067175 h 6934200"/>
              <a:gd name="connsiteX188" fmla="*/ 5438775 w 6219825"/>
              <a:gd name="connsiteY188" fmla="*/ 4076700 h 6934200"/>
              <a:gd name="connsiteX189" fmla="*/ 5495925 w 6219825"/>
              <a:gd name="connsiteY189" fmla="*/ 4133850 h 6934200"/>
              <a:gd name="connsiteX190" fmla="*/ 5562600 w 6219825"/>
              <a:gd name="connsiteY190" fmla="*/ 4171950 h 6934200"/>
              <a:gd name="connsiteX191" fmla="*/ 5591175 w 6219825"/>
              <a:gd name="connsiteY191" fmla="*/ 4229100 h 6934200"/>
              <a:gd name="connsiteX192" fmla="*/ 5600700 w 6219825"/>
              <a:gd name="connsiteY192" fmla="*/ 4257675 h 6934200"/>
              <a:gd name="connsiteX193" fmla="*/ 5619750 w 6219825"/>
              <a:gd name="connsiteY193" fmla="*/ 4295775 h 6934200"/>
              <a:gd name="connsiteX194" fmla="*/ 5629275 w 6219825"/>
              <a:gd name="connsiteY194" fmla="*/ 4333875 h 6934200"/>
              <a:gd name="connsiteX195" fmla="*/ 5648325 w 6219825"/>
              <a:gd name="connsiteY195" fmla="*/ 4362450 h 6934200"/>
              <a:gd name="connsiteX196" fmla="*/ 5657850 w 6219825"/>
              <a:gd name="connsiteY196" fmla="*/ 4391025 h 6934200"/>
              <a:gd name="connsiteX197" fmla="*/ 5695950 w 6219825"/>
              <a:gd name="connsiteY197" fmla="*/ 4448175 h 6934200"/>
              <a:gd name="connsiteX198" fmla="*/ 5705475 w 6219825"/>
              <a:gd name="connsiteY198" fmla="*/ 4495800 h 6934200"/>
              <a:gd name="connsiteX199" fmla="*/ 5734050 w 6219825"/>
              <a:gd name="connsiteY199" fmla="*/ 4524375 h 6934200"/>
              <a:gd name="connsiteX200" fmla="*/ 5753100 w 6219825"/>
              <a:gd name="connsiteY200" fmla="*/ 4562475 h 6934200"/>
              <a:gd name="connsiteX201" fmla="*/ 5772150 w 6219825"/>
              <a:gd name="connsiteY201" fmla="*/ 4619625 h 6934200"/>
              <a:gd name="connsiteX202" fmla="*/ 5781675 w 6219825"/>
              <a:gd name="connsiteY202" fmla="*/ 4648200 h 6934200"/>
              <a:gd name="connsiteX203" fmla="*/ 5791200 w 6219825"/>
              <a:gd name="connsiteY203" fmla="*/ 4676775 h 6934200"/>
              <a:gd name="connsiteX204" fmla="*/ 5810250 w 6219825"/>
              <a:gd name="connsiteY204" fmla="*/ 5029200 h 6934200"/>
              <a:gd name="connsiteX205" fmla="*/ 5819775 w 6219825"/>
              <a:gd name="connsiteY205" fmla="*/ 5095875 h 6934200"/>
              <a:gd name="connsiteX206" fmla="*/ 5829300 w 6219825"/>
              <a:gd name="connsiteY206" fmla="*/ 5229225 h 6934200"/>
              <a:gd name="connsiteX207" fmla="*/ 5848350 w 6219825"/>
              <a:gd name="connsiteY207" fmla="*/ 5353050 h 6934200"/>
              <a:gd name="connsiteX208" fmla="*/ 5867400 w 6219825"/>
              <a:gd name="connsiteY208" fmla="*/ 5448300 h 6934200"/>
              <a:gd name="connsiteX209" fmla="*/ 5886450 w 6219825"/>
              <a:gd name="connsiteY209" fmla="*/ 5686425 h 6934200"/>
              <a:gd name="connsiteX210" fmla="*/ 5895975 w 6219825"/>
              <a:gd name="connsiteY210" fmla="*/ 5772150 h 6934200"/>
              <a:gd name="connsiteX211" fmla="*/ 5905500 w 6219825"/>
              <a:gd name="connsiteY211" fmla="*/ 6600825 h 6934200"/>
              <a:gd name="connsiteX212" fmla="*/ 5934075 w 6219825"/>
              <a:gd name="connsiteY212" fmla="*/ 6686550 h 6934200"/>
              <a:gd name="connsiteX213" fmla="*/ 5962650 w 6219825"/>
              <a:gd name="connsiteY213" fmla="*/ 6781800 h 6934200"/>
              <a:gd name="connsiteX214" fmla="*/ 5972175 w 6219825"/>
              <a:gd name="connsiteY214" fmla="*/ 6810375 h 6934200"/>
              <a:gd name="connsiteX215" fmla="*/ 5981700 w 6219825"/>
              <a:gd name="connsiteY215" fmla="*/ 6838950 h 6934200"/>
              <a:gd name="connsiteX216" fmla="*/ 6000750 w 6219825"/>
              <a:gd name="connsiteY216" fmla="*/ 6867525 h 6934200"/>
              <a:gd name="connsiteX217" fmla="*/ 6048375 w 6219825"/>
              <a:gd name="connsiteY217" fmla="*/ 6934200 h 6934200"/>
              <a:gd name="connsiteX218" fmla="*/ 6153150 w 6219825"/>
              <a:gd name="connsiteY218" fmla="*/ 6924675 h 6934200"/>
              <a:gd name="connsiteX219" fmla="*/ 6172200 w 6219825"/>
              <a:gd name="connsiteY219" fmla="*/ 6886575 h 6934200"/>
              <a:gd name="connsiteX220" fmla="*/ 6191250 w 6219825"/>
              <a:gd name="connsiteY220" fmla="*/ 5934075 h 6934200"/>
              <a:gd name="connsiteX221" fmla="*/ 6219825 w 6219825"/>
              <a:gd name="connsiteY221" fmla="*/ 2743200 h 6934200"/>
              <a:gd name="connsiteX222" fmla="*/ 6210300 w 6219825"/>
              <a:gd name="connsiteY222" fmla="*/ 228600 h 6934200"/>
              <a:gd name="connsiteX223" fmla="*/ 6181725 w 6219825"/>
              <a:gd name="connsiteY223" fmla="*/ 104775 h 6934200"/>
              <a:gd name="connsiteX224" fmla="*/ 6172200 w 6219825"/>
              <a:gd name="connsiteY224" fmla="*/ 47625 h 6934200"/>
              <a:gd name="connsiteX225" fmla="*/ 6096000 w 6219825"/>
              <a:gd name="connsiteY22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76475 w 6219825"/>
              <a:gd name="connsiteY158" fmla="*/ 3609975 h 6934200"/>
              <a:gd name="connsiteX159" fmla="*/ 2438400 w 6219825"/>
              <a:gd name="connsiteY159" fmla="*/ 3552825 h 6934200"/>
              <a:gd name="connsiteX160" fmla="*/ 2590800 w 6219825"/>
              <a:gd name="connsiteY160" fmla="*/ 3486150 h 6934200"/>
              <a:gd name="connsiteX161" fmla="*/ 2628900 w 6219825"/>
              <a:gd name="connsiteY161" fmla="*/ 3467100 h 6934200"/>
              <a:gd name="connsiteX162" fmla="*/ 2762250 w 6219825"/>
              <a:gd name="connsiteY162" fmla="*/ 3448050 h 6934200"/>
              <a:gd name="connsiteX163" fmla="*/ 3209925 w 6219825"/>
              <a:gd name="connsiteY163" fmla="*/ 3457575 h 6934200"/>
              <a:gd name="connsiteX164" fmla="*/ 3267075 w 6219825"/>
              <a:gd name="connsiteY164" fmla="*/ 3467100 h 6934200"/>
              <a:gd name="connsiteX165" fmla="*/ 3419475 w 6219825"/>
              <a:gd name="connsiteY165" fmla="*/ 3486150 h 6934200"/>
              <a:gd name="connsiteX166" fmla="*/ 3514725 w 6219825"/>
              <a:gd name="connsiteY166" fmla="*/ 3514725 h 6934200"/>
              <a:gd name="connsiteX167" fmla="*/ 3543300 w 6219825"/>
              <a:gd name="connsiteY167" fmla="*/ 3524250 h 6934200"/>
              <a:gd name="connsiteX168" fmla="*/ 3581400 w 6219825"/>
              <a:gd name="connsiteY168" fmla="*/ 3533775 h 6934200"/>
              <a:gd name="connsiteX169" fmla="*/ 3676650 w 6219825"/>
              <a:gd name="connsiteY169" fmla="*/ 3562350 h 6934200"/>
              <a:gd name="connsiteX170" fmla="*/ 3714750 w 6219825"/>
              <a:gd name="connsiteY170" fmla="*/ 3571875 h 6934200"/>
              <a:gd name="connsiteX171" fmla="*/ 3876675 w 6219825"/>
              <a:gd name="connsiteY171" fmla="*/ 3581400 h 6934200"/>
              <a:gd name="connsiteX172" fmla="*/ 4038600 w 6219825"/>
              <a:gd name="connsiteY172" fmla="*/ 3600450 h 6934200"/>
              <a:gd name="connsiteX173" fmla="*/ 4391025 w 6219825"/>
              <a:gd name="connsiteY173" fmla="*/ 3609975 h 6934200"/>
              <a:gd name="connsiteX174" fmla="*/ 4533900 w 6219825"/>
              <a:gd name="connsiteY174" fmla="*/ 3657600 h 6934200"/>
              <a:gd name="connsiteX175" fmla="*/ 4572000 w 6219825"/>
              <a:gd name="connsiteY175" fmla="*/ 3676650 h 6934200"/>
              <a:gd name="connsiteX176" fmla="*/ 4657725 w 6219825"/>
              <a:gd name="connsiteY176" fmla="*/ 3714750 h 6934200"/>
              <a:gd name="connsiteX177" fmla="*/ 4762500 w 6219825"/>
              <a:gd name="connsiteY177" fmla="*/ 3743325 h 6934200"/>
              <a:gd name="connsiteX178" fmla="*/ 4991100 w 6219825"/>
              <a:gd name="connsiteY178" fmla="*/ 3762375 h 6934200"/>
              <a:gd name="connsiteX179" fmla="*/ 5076825 w 6219825"/>
              <a:gd name="connsiteY179" fmla="*/ 3790950 h 6934200"/>
              <a:gd name="connsiteX180" fmla="*/ 5105400 w 6219825"/>
              <a:gd name="connsiteY180" fmla="*/ 3800475 h 6934200"/>
              <a:gd name="connsiteX181" fmla="*/ 5200650 w 6219825"/>
              <a:gd name="connsiteY181" fmla="*/ 3838575 h 6934200"/>
              <a:gd name="connsiteX182" fmla="*/ 5257800 w 6219825"/>
              <a:gd name="connsiteY182" fmla="*/ 3886200 h 6934200"/>
              <a:gd name="connsiteX183" fmla="*/ 5295900 w 6219825"/>
              <a:gd name="connsiteY183" fmla="*/ 3943350 h 6934200"/>
              <a:gd name="connsiteX184" fmla="*/ 5334000 w 6219825"/>
              <a:gd name="connsiteY184" fmla="*/ 3981450 h 6934200"/>
              <a:gd name="connsiteX185" fmla="*/ 5343525 w 6219825"/>
              <a:gd name="connsiteY185" fmla="*/ 4010025 h 6934200"/>
              <a:gd name="connsiteX186" fmla="*/ 5410200 w 6219825"/>
              <a:gd name="connsiteY186" fmla="*/ 4067175 h 6934200"/>
              <a:gd name="connsiteX187" fmla="*/ 5438775 w 6219825"/>
              <a:gd name="connsiteY187" fmla="*/ 4076700 h 6934200"/>
              <a:gd name="connsiteX188" fmla="*/ 5495925 w 6219825"/>
              <a:gd name="connsiteY188" fmla="*/ 4133850 h 6934200"/>
              <a:gd name="connsiteX189" fmla="*/ 5562600 w 6219825"/>
              <a:gd name="connsiteY189" fmla="*/ 4171950 h 6934200"/>
              <a:gd name="connsiteX190" fmla="*/ 5591175 w 6219825"/>
              <a:gd name="connsiteY190" fmla="*/ 4229100 h 6934200"/>
              <a:gd name="connsiteX191" fmla="*/ 5600700 w 6219825"/>
              <a:gd name="connsiteY191" fmla="*/ 4257675 h 6934200"/>
              <a:gd name="connsiteX192" fmla="*/ 5619750 w 6219825"/>
              <a:gd name="connsiteY192" fmla="*/ 4295775 h 6934200"/>
              <a:gd name="connsiteX193" fmla="*/ 5629275 w 6219825"/>
              <a:gd name="connsiteY193" fmla="*/ 4333875 h 6934200"/>
              <a:gd name="connsiteX194" fmla="*/ 5648325 w 6219825"/>
              <a:gd name="connsiteY194" fmla="*/ 4362450 h 6934200"/>
              <a:gd name="connsiteX195" fmla="*/ 5657850 w 6219825"/>
              <a:gd name="connsiteY195" fmla="*/ 4391025 h 6934200"/>
              <a:gd name="connsiteX196" fmla="*/ 5695950 w 6219825"/>
              <a:gd name="connsiteY196" fmla="*/ 4448175 h 6934200"/>
              <a:gd name="connsiteX197" fmla="*/ 5705475 w 6219825"/>
              <a:gd name="connsiteY197" fmla="*/ 4495800 h 6934200"/>
              <a:gd name="connsiteX198" fmla="*/ 5734050 w 6219825"/>
              <a:gd name="connsiteY198" fmla="*/ 4524375 h 6934200"/>
              <a:gd name="connsiteX199" fmla="*/ 5753100 w 6219825"/>
              <a:gd name="connsiteY199" fmla="*/ 4562475 h 6934200"/>
              <a:gd name="connsiteX200" fmla="*/ 5772150 w 6219825"/>
              <a:gd name="connsiteY200" fmla="*/ 4619625 h 6934200"/>
              <a:gd name="connsiteX201" fmla="*/ 5781675 w 6219825"/>
              <a:gd name="connsiteY201" fmla="*/ 4648200 h 6934200"/>
              <a:gd name="connsiteX202" fmla="*/ 5791200 w 6219825"/>
              <a:gd name="connsiteY202" fmla="*/ 4676775 h 6934200"/>
              <a:gd name="connsiteX203" fmla="*/ 5810250 w 6219825"/>
              <a:gd name="connsiteY203" fmla="*/ 5029200 h 6934200"/>
              <a:gd name="connsiteX204" fmla="*/ 5819775 w 6219825"/>
              <a:gd name="connsiteY204" fmla="*/ 5095875 h 6934200"/>
              <a:gd name="connsiteX205" fmla="*/ 5829300 w 6219825"/>
              <a:gd name="connsiteY205" fmla="*/ 5229225 h 6934200"/>
              <a:gd name="connsiteX206" fmla="*/ 5848350 w 6219825"/>
              <a:gd name="connsiteY206" fmla="*/ 5353050 h 6934200"/>
              <a:gd name="connsiteX207" fmla="*/ 5867400 w 6219825"/>
              <a:gd name="connsiteY207" fmla="*/ 5448300 h 6934200"/>
              <a:gd name="connsiteX208" fmla="*/ 5886450 w 6219825"/>
              <a:gd name="connsiteY208" fmla="*/ 5686425 h 6934200"/>
              <a:gd name="connsiteX209" fmla="*/ 5895975 w 6219825"/>
              <a:gd name="connsiteY209" fmla="*/ 5772150 h 6934200"/>
              <a:gd name="connsiteX210" fmla="*/ 5905500 w 6219825"/>
              <a:gd name="connsiteY210" fmla="*/ 6600825 h 6934200"/>
              <a:gd name="connsiteX211" fmla="*/ 5934075 w 6219825"/>
              <a:gd name="connsiteY211" fmla="*/ 6686550 h 6934200"/>
              <a:gd name="connsiteX212" fmla="*/ 5962650 w 6219825"/>
              <a:gd name="connsiteY212" fmla="*/ 6781800 h 6934200"/>
              <a:gd name="connsiteX213" fmla="*/ 5972175 w 6219825"/>
              <a:gd name="connsiteY213" fmla="*/ 6810375 h 6934200"/>
              <a:gd name="connsiteX214" fmla="*/ 5981700 w 6219825"/>
              <a:gd name="connsiteY214" fmla="*/ 6838950 h 6934200"/>
              <a:gd name="connsiteX215" fmla="*/ 6000750 w 6219825"/>
              <a:gd name="connsiteY215" fmla="*/ 6867525 h 6934200"/>
              <a:gd name="connsiteX216" fmla="*/ 6048375 w 6219825"/>
              <a:gd name="connsiteY216" fmla="*/ 6934200 h 6934200"/>
              <a:gd name="connsiteX217" fmla="*/ 6153150 w 6219825"/>
              <a:gd name="connsiteY217" fmla="*/ 6924675 h 6934200"/>
              <a:gd name="connsiteX218" fmla="*/ 6172200 w 6219825"/>
              <a:gd name="connsiteY218" fmla="*/ 6886575 h 6934200"/>
              <a:gd name="connsiteX219" fmla="*/ 6191250 w 6219825"/>
              <a:gd name="connsiteY219" fmla="*/ 5934075 h 6934200"/>
              <a:gd name="connsiteX220" fmla="*/ 6219825 w 6219825"/>
              <a:gd name="connsiteY220" fmla="*/ 2743200 h 6934200"/>
              <a:gd name="connsiteX221" fmla="*/ 6210300 w 6219825"/>
              <a:gd name="connsiteY221" fmla="*/ 228600 h 6934200"/>
              <a:gd name="connsiteX222" fmla="*/ 6181725 w 6219825"/>
              <a:gd name="connsiteY222" fmla="*/ 104775 h 6934200"/>
              <a:gd name="connsiteX223" fmla="*/ 6172200 w 6219825"/>
              <a:gd name="connsiteY223" fmla="*/ 47625 h 6934200"/>
              <a:gd name="connsiteX224" fmla="*/ 6096000 w 6219825"/>
              <a:gd name="connsiteY22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43300 w 6219825"/>
              <a:gd name="connsiteY166" fmla="*/ 3524250 h 6934200"/>
              <a:gd name="connsiteX167" fmla="*/ 3581400 w 6219825"/>
              <a:gd name="connsiteY167" fmla="*/ 3533775 h 6934200"/>
              <a:gd name="connsiteX168" fmla="*/ 3676650 w 6219825"/>
              <a:gd name="connsiteY168" fmla="*/ 3562350 h 6934200"/>
              <a:gd name="connsiteX169" fmla="*/ 3714750 w 6219825"/>
              <a:gd name="connsiteY169" fmla="*/ 3571875 h 6934200"/>
              <a:gd name="connsiteX170" fmla="*/ 3876675 w 6219825"/>
              <a:gd name="connsiteY170" fmla="*/ 3581400 h 6934200"/>
              <a:gd name="connsiteX171" fmla="*/ 4038600 w 6219825"/>
              <a:gd name="connsiteY171" fmla="*/ 3600450 h 6934200"/>
              <a:gd name="connsiteX172" fmla="*/ 4391025 w 6219825"/>
              <a:gd name="connsiteY172" fmla="*/ 3609975 h 6934200"/>
              <a:gd name="connsiteX173" fmla="*/ 4533900 w 6219825"/>
              <a:gd name="connsiteY173" fmla="*/ 3657600 h 6934200"/>
              <a:gd name="connsiteX174" fmla="*/ 4572000 w 6219825"/>
              <a:gd name="connsiteY174" fmla="*/ 3676650 h 6934200"/>
              <a:gd name="connsiteX175" fmla="*/ 4657725 w 6219825"/>
              <a:gd name="connsiteY175" fmla="*/ 3714750 h 6934200"/>
              <a:gd name="connsiteX176" fmla="*/ 4762500 w 6219825"/>
              <a:gd name="connsiteY176" fmla="*/ 3743325 h 6934200"/>
              <a:gd name="connsiteX177" fmla="*/ 4991100 w 6219825"/>
              <a:gd name="connsiteY177" fmla="*/ 3762375 h 6934200"/>
              <a:gd name="connsiteX178" fmla="*/ 5076825 w 6219825"/>
              <a:gd name="connsiteY178" fmla="*/ 3790950 h 6934200"/>
              <a:gd name="connsiteX179" fmla="*/ 5105400 w 6219825"/>
              <a:gd name="connsiteY179" fmla="*/ 3800475 h 6934200"/>
              <a:gd name="connsiteX180" fmla="*/ 5200650 w 6219825"/>
              <a:gd name="connsiteY180" fmla="*/ 3838575 h 6934200"/>
              <a:gd name="connsiteX181" fmla="*/ 5257800 w 6219825"/>
              <a:gd name="connsiteY181" fmla="*/ 3886200 h 6934200"/>
              <a:gd name="connsiteX182" fmla="*/ 5295900 w 6219825"/>
              <a:gd name="connsiteY182" fmla="*/ 3943350 h 6934200"/>
              <a:gd name="connsiteX183" fmla="*/ 5334000 w 6219825"/>
              <a:gd name="connsiteY183" fmla="*/ 3981450 h 6934200"/>
              <a:gd name="connsiteX184" fmla="*/ 5343525 w 6219825"/>
              <a:gd name="connsiteY184" fmla="*/ 4010025 h 6934200"/>
              <a:gd name="connsiteX185" fmla="*/ 5410200 w 6219825"/>
              <a:gd name="connsiteY185" fmla="*/ 4067175 h 6934200"/>
              <a:gd name="connsiteX186" fmla="*/ 5438775 w 6219825"/>
              <a:gd name="connsiteY186" fmla="*/ 4076700 h 6934200"/>
              <a:gd name="connsiteX187" fmla="*/ 5495925 w 6219825"/>
              <a:gd name="connsiteY187" fmla="*/ 4133850 h 6934200"/>
              <a:gd name="connsiteX188" fmla="*/ 5562600 w 6219825"/>
              <a:gd name="connsiteY188" fmla="*/ 4171950 h 6934200"/>
              <a:gd name="connsiteX189" fmla="*/ 5591175 w 6219825"/>
              <a:gd name="connsiteY189" fmla="*/ 4229100 h 6934200"/>
              <a:gd name="connsiteX190" fmla="*/ 5600700 w 6219825"/>
              <a:gd name="connsiteY190" fmla="*/ 4257675 h 6934200"/>
              <a:gd name="connsiteX191" fmla="*/ 5619750 w 6219825"/>
              <a:gd name="connsiteY191" fmla="*/ 4295775 h 6934200"/>
              <a:gd name="connsiteX192" fmla="*/ 5629275 w 6219825"/>
              <a:gd name="connsiteY192" fmla="*/ 4333875 h 6934200"/>
              <a:gd name="connsiteX193" fmla="*/ 5648325 w 6219825"/>
              <a:gd name="connsiteY193" fmla="*/ 4362450 h 6934200"/>
              <a:gd name="connsiteX194" fmla="*/ 5657850 w 6219825"/>
              <a:gd name="connsiteY194" fmla="*/ 4391025 h 6934200"/>
              <a:gd name="connsiteX195" fmla="*/ 5695950 w 6219825"/>
              <a:gd name="connsiteY195" fmla="*/ 4448175 h 6934200"/>
              <a:gd name="connsiteX196" fmla="*/ 5705475 w 6219825"/>
              <a:gd name="connsiteY196" fmla="*/ 4495800 h 6934200"/>
              <a:gd name="connsiteX197" fmla="*/ 5734050 w 6219825"/>
              <a:gd name="connsiteY197" fmla="*/ 4524375 h 6934200"/>
              <a:gd name="connsiteX198" fmla="*/ 5753100 w 6219825"/>
              <a:gd name="connsiteY198" fmla="*/ 4562475 h 6934200"/>
              <a:gd name="connsiteX199" fmla="*/ 5772150 w 6219825"/>
              <a:gd name="connsiteY199" fmla="*/ 4619625 h 6934200"/>
              <a:gd name="connsiteX200" fmla="*/ 5781675 w 6219825"/>
              <a:gd name="connsiteY200" fmla="*/ 4648200 h 6934200"/>
              <a:gd name="connsiteX201" fmla="*/ 5791200 w 6219825"/>
              <a:gd name="connsiteY201" fmla="*/ 4676775 h 6934200"/>
              <a:gd name="connsiteX202" fmla="*/ 5810250 w 6219825"/>
              <a:gd name="connsiteY202" fmla="*/ 5029200 h 6934200"/>
              <a:gd name="connsiteX203" fmla="*/ 5819775 w 6219825"/>
              <a:gd name="connsiteY203" fmla="*/ 5095875 h 6934200"/>
              <a:gd name="connsiteX204" fmla="*/ 5829300 w 6219825"/>
              <a:gd name="connsiteY204" fmla="*/ 5229225 h 6934200"/>
              <a:gd name="connsiteX205" fmla="*/ 5848350 w 6219825"/>
              <a:gd name="connsiteY205" fmla="*/ 5353050 h 6934200"/>
              <a:gd name="connsiteX206" fmla="*/ 5867400 w 6219825"/>
              <a:gd name="connsiteY206" fmla="*/ 5448300 h 6934200"/>
              <a:gd name="connsiteX207" fmla="*/ 5886450 w 6219825"/>
              <a:gd name="connsiteY207" fmla="*/ 5686425 h 6934200"/>
              <a:gd name="connsiteX208" fmla="*/ 5895975 w 6219825"/>
              <a:gd name="connsiteY208" fmla="*/ 5772150 h 6934200"/>
              <a:gd name="connsiteX209" fmla="*/ 5905500 w 6219825"/>
              <a:gd name="connsiteY209" fmla="*/ 6600825 h 6934200"/>
              <a:gd name="connsiteX210" fmla="*/ 5934075 w 6219825"/>
              <a:gd name="connsiteY210" fmla="*/ 6686550 h 6934200"/>
              <a:gd name="connsiteX211" fmla="*/ 5962650 w 6219825"/>
              <a:gd name="connsiteY211" fmla="*/ 6781800 h 6934200"/>
              <a:gd name="connsiteX212" fmla="*/ 5972175 w 6219825"/>
              <a:gd name="connsiteY212" fmla="*/ 6810375 h 6934200"/>
              <a:gd name="connsiteX213" fmla="*/ 5981700 w 6219825"/>
              <a:gd name="connsiteY213" fmla="*/ 6838950 h 6934200"/>
              <a:gd name="connsiteX214" fmla="*/ 6000750 w 6219825"/>
              <a:gd name="connsiteY214" fmla="*/ 6867525 h 6934200"/>
              <a:gd name="connsiteX215" fmla="*/ 6048375 w 6219825"/>
              <a:gd name="connsiteY215" fmla="*/ 6934200 h 6934200"/>
              <a:gd name="connsiteX216" fmla="*/ 6153150 w 6219825"/>
              <a:gd name="connsiteY216" fmla="*/ 6924675 h 6934200"/>
              <a:gd name="connsiteX217" fmla="*/ 6172200 w 6219825"/>
              <a:gd name="connsiteY217" fmla="*/ 6886575 h 6934200"/>
              <a:gd name="connsiteX218" fmla="*/ 6191250 w 6219825"/>
              <a:gd name="connsiteY218" fmla="*/ 5934075 h 6934200"/>
              <a:gd name="connsiteX219" fmla="*/ 6219825 w 6219825"/>
              <a:gd name="connsiteY219" fmla="*/ 2743200 h 6934200"/>
              <a:gd name="connsiteX220" fmla="*/ 6210300 w 6219825"/>
              <a:gd name="connsiteY220" fmla="*/ 228600 h 6934200"/>
              <a:gd name="connsiteX221" fmla="*/ 6181725 w 6219825"/>
              <a:gd name="connsiteY221" fmla="*/ 104775 h 6934200"/>
              <a:gd name="connsiteX222" fmla="*/ 6172200 w 6219825"/>
              <a:gd name="connsiteY222" fmla="*/ 47625 h 6934200"/>
              <a:gd name="connsiteX223" fmla="*/ 6096000 w 6219825"/>
              <a:gd name="connsiteY22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81400 w 6219825"/>
              <a:gd name="connsiteY166" fmla="*/ 3533775 h 6934200"/>
              <a:gd name="connsiteX167" fmla="*/ 3676650 w 6219825"/>
              <a:gd name="connsiteY167" fmla="*/ 3562350 h 6934200"/>
              <a:gd name="connsiteX168" fmla="*/ 3714750 w 6219825"/>
              <a:gd name="connsiteY168" fmla="*/ 3571875 h 6934200"/>
              <a:gd name="connsiteX169" fmla="*/ 3876675 w 6219825"/>
              <a:gd name="connsiteY169" fmla="*/ 3581400 h 6934200"/>
              <a:gd name="connsiteX170" fmla="*/ 4038600 w 6219825"/>
              <a:gd name="connsiteY170" fmla="*/ 3600450 h 6934200"/>
              <a:gd name="connsiteX171" fmla="*/ 4391025 w 6219825"/>
              <a:gd name="connsiteY171" fmla="*/ 3609975 h 6934200"/>
              <a:gd name="connsiteX172" fmla="*/ 4533900 w 6219825"/>
              <a:gd name="connsiteY172" fmla="*/ 3657600 h 6934200"/>
              <a:gd name="connsiteX173" fmla="*/ 4572000 w 6219825"/>
              <a:gd name="connsiteY173" fmla="*/ 3676650 h 6934200"/>
              <a:gd name="connsiteX174" fmla="*/ 4657725 w 6219825"/>
              <a:gd name="connsiteY174" fmla="*/ 3714750 h 6934200"/>
              <a:gd name="connsiteX175" fmla="*/ 4762500 w 6219825"/>
              <a:gd name="connsiteY175" fmla="*/ 3743325 h 6934200"/>
              <a:gd name="connsiteX176" fmla="*/ 4991100 w 6219825"/>
              <a:gd name="connsiteY176" fmla="*/ 3762375 h 6934200"/>
              <a:gd name="connsiteX177" fmla="*/ 5076825 w 6219825"/>
              <a:gd name="connsiteY177" fmla="*/ 3790950 h 6934200"/>
              <a:gd name="connsiteX178" fmla="*/ 5105400 w 6219825"/>
              <a:gd name="connsiteY178" fmla="*/ 3800475 h 6934200"/>
              <a:gd name="connsiteX179" fmla="*/ 5200650 w 6219825"/>
              <a:gd name="connsiteY179" fmla="*/ 3838575 h 6934200"/>
              <a:gd name="connsiteX180" fmla="*/ 5257800 w 6219825"/>
              <a:gd name="connsiteY180" fmla="*/ 3886200 h 6934200"/>
              <a:gd name="connsiteX181" fmla="*/ 5295900 w 6219825"/>
              <a:gd name="connsiteY181" fmla="*/ 3943350 h 6934200"/>
              <a:gd name="connsiteX182" fmla="*/ 5334000 w 6219825"/>
              <a:gd name="connsiteY182" fmla="*/ 3981450 h 6934200"/>
              <a:gd name="connsiteX183" fmla="*/ 5343525 w 6219825"/>
              <a:gd name="connsiteY183" fmla="*/ 4010025 h 6934200"/>
              <a:gd name="connsiteX184" fmla="*/ 5410200 w 6219825"/>
              <a:gd name="connsiteY184" fmla="*/ 4067175 h 6934200"/>
              <a:gd name="connsiteX185" fmla="*/ 5438775 w 6219825"/>
              <a:gd name="connsiteY185" fmla="*/ 4076700 h 6934200"/>
              <a:gd name="connsiteX186" fmla="*/ 5495925 w 6219825"/>
              <a:gd name="connsiteY186" fmla="*/ 4133850 h 6934200"/>
              <a:gd name="connsiteX187" fmla="*/ 5562600 w 6219825"/>
              <a:gd name="connsiteY187" fmla="*/ 4171950 h 6934200"/>
              <a:gd name="connsiteX188" fmla="*/ 5591175 w 6219825"/>
              <a:gd name="connsiteY188" fmla="*/ 4229100 h 6934200"/>
              <a:gd name="connsiteX189" fmla="*/ 5600700 w 6219825"/>
              <a:gd name="connsiteY189" fmla="*/ 4257675 h 6934200"/>
              <a:gd name="connsiteX190" fmla="*/ 5619750 w 6219825"/>
              <a:gd name="connsiteY190" fmla="*/ 4295775 h 6934200"/>
              <a:gd name="connsiteX191" fmla="*/ 5629275 w 6219825"/>
              <a:gd name="connsiteY191" fmla="*/ 4333875 h 6934200"/>
              <a:gd name="connsiteX192" fmla="*/ 5648325 w 6219825"/>
              <a:gd name="connsiteY192" fmla="*/ 4362450 h 6934200"/>
              <a:gd name="connsiteX193" fmla="*/ 5657850 w 6219825"/>
              <a:gd name="connsiteY193" fmla="*/ 4391025 h 6934200"/>
              <a:gd name="connsiteX194" fmla="*/ 5695950 w 6219825"/>
              <a:gd name="connsiteY194" fmla="*/ 4448175 h 6934200"/>
              <a:gd name="connsiteX195" fmla="*/ 5705475 w 6219825"/>
              <a:gd name="connsiteY195" fmla="*/ 4495800 h 6934200"/>
              <a:gd name="connsiteX196" fmla="*/ 5734050 w 6219825"/>
              <a:gd name="connsiteY196" fmla="*/ 4524375 h 6934200"/>
              <a:gd name="connsiteX197" fmla="*/ 5753100 w 6219825"/>
              <a:gd name="connsiteY197" fmla="*/ 4562475 h 6934200"/>
              <a:gd name="connsiteX198" fmla="*/ 5772150 w 6219825"/>
              <a:gd name="connsiteY198" fmla="*/ 4619625 h 6934200"/>
              <a:gd name="connsiteX199" fmla="*/ 5781675 w 6219825"/>
              <a:gd name="connsiteY199" fmla="*/ 4648200 h 6934200"/>
              <a:gd name="connsiteX200" fmla="*/ 5791200 w 6219825"/>
              <a:gd name="connsiteY200" fmla="*/ 4676775 h 6934200"/>
              <a:gd name="connsiteX201" fmla="*/ 5810250 w 6219825"/>
              <a:gd name="connsiteY201" fmla="*/ 5029200 h 6934200"/>
              <a:gd name="connsiteX202" fmla="*/ 5819775 w 6219825"/>
              <a:gd name="connsiteY202" fmla="*/ 5095875 h 6934200"/>
              <a:gd name="connsiteX203" fmla="*/ 5829300 w 6219825"/>
              <a:gd name="connsiteY203" fmla="*/ 5229225 h 6934200"/>
              <a:gd name="connsiteX204" fmla="*/ 5848350 w 6219825"/>
              <a:gd name="connsiteY204" fmla="*/ 5353050 h 6934200"/>
              <a:gd name="connsiteX205" fmla="*/ 5867400 w 6219825"/>
              <a:gd name="connsiteY205" fmla="*/ 5448300 h 6934200"/>
              <a:gd name="connsiteX206" fmla="*/ 5886450 w 6219825"/>
              <a:gd name="connsiteY206" fmla="*/ 5686425 h 6934200"/>
              <a:gd name="connsiteX207" fmla="*/ 5895975 w 6219825"/>
              <a:gd name="connsiteY207" fmla="*/ 5772150 h 6934200"/>
              <a:gd name="connsiteX208" fmla="*/ 5905500 w 6219825"/>
              <a:gd name="connsiteY208" fmla="*/ 6600825 h 6934200"/>
              <a:gd name="connsiteX209" fmla="*/ 5934075 w 6219825"/>
              <a:gd name="connsiteY209" fmla="*/ 6686550 h 6934200"/>
              <a:gd name="connsiteX210" fmla="*/ 5962650 w 6219825"/>
              <a:gd name="connsiteY210" fmla="*/ 6781800 h 6934200"/>
              <a:gd name="connsiteX211" fmla="*/ 5972175 w 6219825"/>
              <a:gd name="connsiteY211" fmla="*/ 6810375 h 6934200"/>
              <a:gd name="connsiteX212" fmla="*/ 5981700 w 6219825"/>
              <a:gd name="connsiteY212" fmla="*/ 6838950 h 6934200"/>
              <a:gd name="connsiteX213" fmla="*/ 6000750 w 6219825"/>
              <a:gd name="connsiteY213" fmla="*/ 6867525 h 6934200"/>
              <a:gd name="connsiteX214" fmla="*/ 6048375 w 6219825"/>
              <a:gd name="connsiteY214" fmla="*/ 6934200 h 6934200"/>
              <a:gd name="connsiteX215" fmla="*/ 6153150 w 6219825"/>
              <a:gd name="connsiteY215" fmla="*/ 6924675 h 6934200"/>
              <a:gd name="connsiteX216" fmla="*/ 6172200 w 6219825"/>
              <a:gd name="connsiteY216" fmla="*/ 6886575 h 6934200"/>
              <a:gd name="connsiteX217" fmla="*/ 6191250 w 6219825"/>
              <a:gd name="connsiteY217" fmla="*/ 5934075 h 6934200"/>
              <a:gd name="connsiteX218" fmla="*/ 6219825 w 6219825"/>
              <a:gd name="connsiteY218" fmla="*/ 2743200 h 6934200"/>
              <a:gd name="connsiteX219" fmla="*/ 6210300 w 6219825"/>
              <a:gd name="connsiteY219" fmla="*/ 228600 h 6934200"/>
              <a:gd name="connsiteX220" fmla="*/ 6181725 w 6219825"/>
              <a:gd name="connsiteY220" fmla="*/ 104775 h 6934200"/>
              <a:gd name="connsiteX221" fmla="*/ 6172200 w 6219825"/>
              <a:gd name="connsiteY221" fmla="*/ 47625 h 6934200"/>
              <a:gd name="connsiteX222" fmla="*/ 6096000 w 6219825"/>
              <a:gd name="connsiteY22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590800 w 6219825"/>
              <a:gd name="connsiteY158" fmla="*/ 3486150 h 6934200"/>
              <a:gd name="connsiteX159" fmla="*/ 2628900 w 6219825"/>
              <a:gd name="connsiteY159" fmla="*/ 3467100 h 6934200"/>
              <a:gd name="connsiteX160" fmla="*/ 2762250 w 6219825"/>
              <a:gd name="connsiteY160" fmla="*/ 3448050 h 6934200"/>
              <a:gd name="connsiteX161" fmla="*/ 3209925 w 6219825"/>
              <a:gd name="connsiteY161" fmla="*/ 3457575 h 6934200"/>
              <a:gd name="connsiteX162" fmla="*/ 3267075 w 6219825"/>
              <a:gd name="connsiteY162" fmla="*/ 3467100 h 6934200"/>
              <a:gd name="connsiteX163" fmla="*/ 3419475 w 6219825"/>
              <a:gd name="connsiteY163" fmla="*/ 3486150 h 6934200"/>
              <a:gd name="connsiteX164" fmla="*/ 3514725 w 6219825"/>
              <a:gd name="connsiteY164" fmla="*/ 3514725 h 6934200"/>
              <a:gd name="connsiteX165" fmla="*/ 3581400 w 6219825"/>
              <a:gd name="connsiteY165" fmla="*/ 3533775 h 6934200"/>
              <a:gd name="connsiteX166" fmla="*/ 3676650 w 6219825"/>
              <a:gd name="connsiteY166" fmla="*/ 3562350 h 6934200"/>
              <a:gd name="connsiteX167" fmla="*/ 3714750 w 6219825"/>
              <a:gd name="connsiteY167" fmla="*/ 3571875 h 6934200"/>
              <a:gd name="connsiteX168" fmla="*/ 3876675 w 6219825"/>
              <a:gd name="connsiteY168" fmla="*/ 3581400 h 6934200"/>
              <a:gd name="connsiteX169" fmla="*/ 4038600 w 6219825"/>
              <a:gd name="connsiteY169" fmla="*/ 3600450 h 6934200"/>
              <a:gd name="connsiteX170" fmla="*/ 4391025 w 6219825"/>
              <a:gd name="connsiteY170" fmla="*/ 3609975 h 6934200"/>
              <a:gd name="connsiteX171" fmla="*/ 4533900 w 6219825"/>
              <a:gd name="connsiteY171" fmla="*/ 3657600 h 6934200"/>
              <a:gd name="connsiteX172" fmla="*/ 4572000 w 6219825"/>
              <a:gd name="connsiteY172" fmla="*/ 3676650 h 6934200"/>
              <a:gd name="connsiteX173" fmla="*/ 4657725 w 6219825"/>
              <a:gd name="connsiteY173" fmla="*/ 3714750 h 6934200"/>
              <a:gd name="connsiteX174" fmla="*/ 4762500 w 6219825"/>
              <a:gd name="connsiteY174" fmla="*/ 3743325 h 6934200"/>
              <a:gd name="connsiteX175" fmla="*/ 4991100 w 6219825"/>
              <a:gd name="connsiteY175" fmla="*/ 3762375 h 6934200"/>
              <a:gd name="connsiteX176" fmla="*/ 5076825 w 6219825"/>
              <a:gd name="connsiteY176" fmla="*/ 3790950 h 6934200"/>
              <a:gd name="connsiteX177" fmla="*/ 5105400 w 6219825"/>
              <a:gd name="connsiteY177" fmla="*/ 3800475 h 6934200"/>
              <a:gd name="connsiteX178" fmla="*/ 5200650 w 6219825"/>
              <a:gd name="connsiteY178" fmla="*/ 3838575 h 6934200"/>
              <a:gd name="connsiteX179" fmla="*/ 5257800 w 6219825"/>
              <a:gd name="connsiteY179" fmla="*/ 3886200 h 6934200"/>
              <a:gd name="connsiteX180" fmla="*/ 5295900 w 6219825"/>
              <a:gd name="connsiteY180" fmla="*/ 3943350 h 6934200"/>
              <a:gd name="connsiteX181" fmla="*/ 5334000 w 6219825"/>
              <a:gd name="connsiteY181" fmla="*/ 3981450 h 6934200"/>
              <a:gd name="connsiteX182" fmla="*/ 5343525 w 6219825"/>
              <a:gd name="connsiteY182" fmla="*/ 4010025 h 6934200"/>
              <a:gd name="connsiteX183" fmla="*/ 5410200 w 6219825"/>
              <a:gd name="connsiteY183" fmla="*/ 4067175 h 6934200"/>
              <a:gd name="connsiteX184" fmla="*/ 5438775 w 6219825"/>
              <a:gd name="connsiteY184" fmla="*/ 4076700 h 6934200"/>
              <a:gd name="connsiteX185" fmla="*/ 5495925 w 6219825"/>
              <a:gd name="connsiteY185" fmla="*/ 4133850 h 6934200"/>
              <a:gd name="connsiteX186" fmla="*/ 5562600 w 6219825"/>
              <a:gd name="connsiteY186" fmla="*/ 4171950 h 6934200"/>
              <a:gd name="connsiteX187" fmla="*/ 5591175 w 6219825"/>
              <a:gd name="connsiteY187" fmla="*/ 4229100 h 6934200"/>
              <a:gd name="connsiteX188" fmla="*/ 5600700 w 6219825"/>
              <a:gd name="connsiteY188" fmla="*/ 4257675 h 6934200"/>
              <a:gd name="connsiteX189" fmla="*/ 5619750 w 6219825"/>
              <a:gd name="connsiteY189" fmla="*/ 4295775 h 6934200"/>
              <a:gd name="connsiteX190" fmla="*/ 5629275 w 6219825"/>
              <a:gd name="connsiteY190" fmla="*/ 4333875 h 6934200"/>
              <a:gd name="connsiteX191" fmla="*/ 5648325 w 6219825"/>
              <a:gd name="connsiteY191" fmla="*/ 4362450 h 6934200"/>
              <a:gd name="connsiteX192" fmla="*/ 5657850 w 6219825"/>
              <a:gd name="connsiteY192" fmla="*/ 4391025 h 6934200"/>
              <a:gd name="connsiteX193" fmla="*/ 5695950 w 6219825"/>
              <a:gd name="connsiteY193" fmla="*/ 4448175 h 6934200"/>
              <a:gd name="connsiteX194" fmla="*/ 5705475 w 6219825"/>
              <a:gd name="connsiteY194" fmla="*/ 4495800 h 6934200"/>
              <a:gd name="connsiteX195" fmla="*/ 5734050 w 6219825"/>
              <a:gd name="connsiteY195" fmla="*/ 4524375 h 6934200"/>
              <a:gd name="connsiteX196" fmla="*/ 5753100 w 6219825"/>
              <a:gd name="connsiteY196" fmla="*/ 4562475 h 6934200"/>
              <a:gd name="connsiteX197" fmla="*/ 5772150 w 6219825"/>
              <a:gd name="connsiteY197" fmla="*/ 4619625 h 6934200"/>
              <a:gd name="connsiteX198" fmla="*/ 5781675 w 6219825"/>
              <a:gd name="connsiteY198" fmla="*/ 4648200 h 6934200"/>
              <a:gd name="connsiteX199" fmla="*/ 5791200 w 6219825"/>
              <a:gd name="connsiteY199" fmla="*/ 4676775 h 6934200"/>
              <a:gd name="connsiteX200" fmla="*/ 5810250 w 6219825"/>
              <a:gd name="connsiteY200" fmla="*/ 5029200 h 6934200"/>
              <a:gd name="connsiteX201" fmla="*/ 5819775 w 6219825"/>
              <a:gd name="connsiteY201" fmla="*/ 5095875 h 6934200"/>
              <a:gd name="connsiteX202" fmla="*/ 5829300 w 6219825"/>
              <a:gd name="connsiteY202" fmla="*/ 5229225 h 6934200"/>
              <a:gd name="connsiteX203" fmla="*/ 5848350 w 6219825"/>
              <a:gd name="connsiteY203" fmla="*/ 5353050 h 6934200"/>
              <a:gd name="connsiteX204" fmla="*/ 5867400 w 6219825"/>
              <a:gd name="connsiteY204" fmla="*/ 5448300 h 6934200"/>
              <a:gd name="connsiteX205" fmla="*/ 5886450 w 6219825"/>
              <a:gd name="connsiteY205" fmla="*/ 5686425 h 6934200"/>
              <a:gd name="connsiteX206" fmla="*/ 5895975 w 6219825"/>
              <a:gd name="connsiteY206" fmla="*/ 5772150 h 6934200"/>
              <a:gd name="connsiteX207" fmla="*/ 5905500 w 6219825"/>
              <a:gd name="connsiteY207" fmla="*/ 6600825 h 6934200"/>
              <a:gd name="connsiteX208" fmla="*/ 5934075 w 6219825"/>
              <a:gd name="connsiteY208" fmla="*/ 6686550 h 6934200"/>
              <a:gd name="connsiteX209" fmla="*/ 5962650 w 6219825"/>
              <a:gd name="connsiteY209" fmla="*/ 6781800 h 6934200"/>
              <a:gd name="connsiteX210" fmla="*/ 5972175 w 6219825"/>
              <a:gd name="connsiteY210" fmla="*/ 6810375 h 6934200"/>
              <a:gd name="connsiteX211" fmla="*/ 5981700 w 6219825"/>
              <a:gd name="connsiteY211" fmla="*/ 6838950 h 6934200"/>
              <a:gd name="connsiteX212" fmla="*/ 6000750 w 6219825"/>
              <a:gd name="connsiteY212" fmla="*/ 6867525 h 6934200"/>
              <a:gd name="connsiteX213" fmla="*/ 6048375 w 6219825"/>
              <a:gd name="connsiteY213" fmla="*/ 6934200 h 6934200"/>
              <a:gd name="connsiteX214" fmla="*/ 6153150 w 6219825"/>
              <a:gd name="connsiteY214" fmla="*/ 6924675 h 6934200"/>
              <a:gd name="connsiteX215" fmla="*/ 6172200 w 6219825"/>
              <a:gd name="connsiteY215" fmla="*/ 6886575 h 6934200"/>
              <a:gd name="connsiteX216" fmla="*/ 6191250 w 6219825"/>
              <a:gd name="connsiteY216" fmla="*/ 5934075 h 6934200"/>
              <a:gd name="connsiteX217" fmla="*/ 6219825 w 6219825"/>
              <a:gd name="connsiteY217" fmla="*/ 2743200 h 6934200"/>
              <a:gd name="connsiteX218" fmla="*/ 6210300 w 6219825"/>
              <a:gd name="connsiteY218" fmla="*/ 228600 h 6934200"/>
              <a:gd name="connsiteX219" fmla="*/ 6181725 w 6219825"/>
              <a:gd name="connsiteY219" fmla="*/ 104775 h 6934200"/>
              <a:gd name="connsiteX220" fmla="*/ 6172200 w 6219825"/>
              <a:gd name="connsiteY220" fmla="*/ 47625 h 6934200"/>
              <a:gd name="connsiteX221" fmla="*/ 6096000 w 6219825"/>
              <a:gd name="connsiteY22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581400 w 6219825"/>
              <a:gd name="connsiteY164" fmla="*/ 3533775 h 6934200"/>
              <a:gd name="connsiteX165" fmla="*/ 3676650 w 6219825"/>
              <a:gd name="connsiteY165" fmla="*/ 3562350 h 6934200"/>
              <a:gd name="connsiteX166" fmla="*/ 3714750 w 6219825"/>
              <a:gd name="connsiteY166" fmla="*/ 3571875 h 6934200"/>
              <a:gd name="connsiteX167" fmla="*/ 3876675 w 6219825"/>
              <a:gd name="connsiteY167" fmla="*/ 3581400 h 6934200"/>
              <a:gd name="connsiteX168" fmla="*/ 4038600 w 6219825"/>
              <a:gd name="connsiteY168" fmla="*/ 3600450 h 6934200"/>
              <a:gd name="connsiteX169" fmla="*/ 4391025 w 6219825"/>
              <a:gd name="connsiteY169" fmla="*/ 3609975 h 6934200"/>
              <a:gd name="connsiteX170" fmla="*/ 4533900 w 6219825"/>
              <a:gd name="connsiteY170" fmla="*/ 3657600 h 6934200"/>
              <a:gd name="connsiteX171" fmla="*/ 4572000 w 6219825"/>
              <a:gd name="connsiteY171" fmla="*/ 3676650 h 6934200"/>
              <a:gd name="connsiteX172" fmla="*/ 4657725 w 6219825"/>
              <a:gd name="connsiteY172" fmla="*/ 3714750 h 6934200"/>
              <a:gd name="connsiteX173" fmla="*/ 4762500 w 6219825"/>
              <a:gd name="connsiteY173" fmla="*/ 3743325 h 6934200"/>
              <a:gd name="connsiteX174" fmla="*/ 4991100 w 6219825"/>
              <a:gd name="connsiteY174" fmla="*/ 3762375 h 6934200"/>
              <a:gd name="connsiteX175" fmla="*/ 5076825 w 6219825"/>
              <a:gd name="connsiteY175" fmla="*/ 3790950 h 6934200"/>
              <a:gd name="connsiteX176" fmla="*/ 5105400 w 6219825"/>
              <a:gd name="connsiteY176" fmla="*/ 3800475 h 6934200"/>
              <a:gd name="connsiteX177" fmla="*/ 5200650 w 6219825"/>
              <a:gd name="connsiteY177" fmla="*/ 3838575 h 6934200"/>
              <a:gd name="connsiteX178" fmla="*/ 5257800 w 6219825"/>
              <a:gd name="connsiteY178" fmla="*/ 3886200 h 6934200"/>
              <a:gd name="connsiteX179" fmla="*/ 5295900 w 6219825"/>
              <a:gd name="connsiteY179" fmla="*/ 3943350 h 6934200"/>
              <a:gd name="connsiteX180" fmla="*/ 5334000 w 6219825"/>
              <a:gd name="connsiteY180" fmla="*/ 3981450 h 6934200"/>
              <a:gd name="connsiteX181" fmla="*/ 5343525 w 6219825"/>
              <a:gd name="connsiteY181" fmla="*/ 4010025 h 6934200"/>
              <a:gd name="connsiteX182" fmla="*/ 5410200 w 6219825"/>
              <a:gd name="connsiteY182" fmla="*/ 4067175 h 6934200"/>
              <a:gd name="connsiteX183" fmla="*/ 5438775 w 6219825"/>
              <a:gd name="connsiteY183" fmla="*/ 4076700 h 6934200"/>
              <a:gd name="connsiteX184" fmla="*/ 5495925 w 6219825"/>
              <a:gd name="connsiteY184" fmla="*/ 4133850 h 6934200"/>
              <a:gd name="connsiteX185" fmla="*/ 5562600 w 6219825"/>
              <a:gd name="connsiteY185" fmla="*/ 4171950 h 6934200"/>
              <a:gd name="connsiteX186" fmla="*/ 5591175 w 6219825"/>
              <a:gd name="connsiteY186" fmla="*/ 4229100 h 6934200"/>
              <a:gd name="connsiteX187" fmla="*/ 5600700 w 6219825"/>
              <a:gd name="connsiteY187" fmla="*/ 4257675 h 6934200"/>
              <a:gd name="connsiteX188" fmla="*/ 5619750 w 6219825"/>
              <a:gd name="connsiteY188" fmla="*/ 4295775 h 6934200"/>
              <a:gd name="connsiteX189" fmla="*/ 5629275 w 6219825"/>
              <a:gd name="connsiteY189" fmla="*/ 4333875 h 6934200"/>
              <a:gd name="connsiteX190" fmla="*/ 5648325 w 6219825"/>
              <a:gd name="connsiteY190" fmla="*/ 4362450 h 6934200"/>
              <a:gd name="connsiteX191" fmla="*/ 5657850 w 6219825"/>
              <a:gd name="connsiteY191" fmla="*/ 4391025 h 6934200"/>
              <a:gd name="connsiteX192" fmla="*/ 5695950 w 6219825"/>
              <a:gd name="connsiteY192" fmla="*/ 4448175 h 6934200"/>
              <a:gd name="connsiteX193" fmla="*/ 5705475 w 6219825"/>
              <a:gd name="connsiteY193" fmla="*/ 4495800 h 6934200"/>
              <a:gd name="connsiteX194" fmla="*/ 5734050 w 6219825"/>
              <a:gd name="connsiteY194" fmla="*/ 4524375 h 6934200"/>
              <a:gd name="connsiteX195" fmla="*/ 5753100 w 6219825"/>
              <a:gd name="connsiteY195" fmla="*/ 4562475 h 6934200"/>
              <a:gd name="connsiteX196" fmla="*/ 5772150 w 6219825"/>
              <a:gd name="connsiteY196" fmla="*/ 4619625 h 6934200"/>
              <a:gd name="connsiteX197" fmla="*/ 5781675 w 6219825"/>
              <a:gd name="connsiteY197" fmla="*/ 4648200 h 6934200"/>
              <a:gd name="connsiteX198" fmla="*/ 5791200 w 6219825"/>
              <a:gd name="connsiteY198" fmla="*/ 4676775 h 6934200"/>
              <a:gd name="connsiteX199" fmla="*/ 5810250 w 6219825"/>
              <a:gd name="connsiteY199" fmla="*/ 5029200 h 6934200"/>
              <a:gd name="connsiteX200" fmla="*/ 5819775 w 6219825"/>
              <a:gd name="connsiteY200" fmla="*/ 5095875 h 6934200"/>
              <a:gd name="connsiteX201" fmla="*/ 5829300 w 6219825"/>
              <a:gd name="connsiteY201" fmla="*/ 5229225 h 6934200"/>
              <a:gd name="connsiteX202" fmla="*/ 5848350 w 6219825"/>
              <a:gd name="connsiteY202" fmla="*/ 5353050 h 6934200"/>
              <a:gd name="connsiteX203" fmla="*/ 5867400 w 6219825"/>
              <a:gd name="connsiteY203" fmla="*/ 5448300 h 6934200"/>
              <a:gd name="connsiteX204" fmla="*/ 5886450 w 6219825"/>
              <a:gd name="connsiteY204" fmla="*/ 5686425 h 6934200"/>
              <a:gd name="connsiteX205" fmla="*/ 5895975 w 6219825"/>
              <a:gd name="connsiteY205" fmla="*/ 5772150 h 6934200"/>
              <a:gd name="connsiteX206" fmla="*/ 5905500 w 6219825"/>
              <a:gd name="connsiteY206" fmla="*/ 6600825 h 6934200"/>
              <a:gd name="connsiteX207" fmla="*/ 5934075 w 6219825"/>
              <a:gd name="connsiteY207" fmla="*/ 6686550 h 6934200"/>
              <a:gd name="connsiteX208" fmla="*/ 5962650 w 6219825"/>
              <a:gd name="connsiteY208" fmla="*/ 6781800 h 6934200"/>
              <a:gd name="connsiteX209" fmla="*/ 5972175 w 6219825"/>
              <a:gd name="connsiteY209" fmla="*/ 6810375 h 6934200"/>
              <a:gd name="connsiteX210" fmla="*/ 5981700 w 6219825"/>
              <a:gd name="connsiteY210" fmla="*/ 6838950 h 6934200"/>
              <a:gd name="connsiteX211" fmla="*/ 6000750 w 6219825"/>
              <a:gd name="connsiteY211" fmla="*/ 6867525 h 6934200"/>
              <a:gd name="connsiteX212" fmla="*/ 6048375 w 6219825"/>
              <a:gd name="connsiteY212" fmla="*/ 6934200 h 6934200"/>
              <a:gd name="connsiteX213" fmla="*/ 6153150 w 6219825"/>
              <a:gd name="connsiteY213" fmla="*/ 6924675 h 6934200"/>
              <a:gd name="connsiteX214" fmla="*/ 6172200 w 6219825"/>
              <a:gd name="connsiteY214" fmla="*/ 6886575 h 6934200"/>
              <a:gd name="connsiteX215" fmla="*/ 6191250 w 6219825"/>
              <a:gd name="connsiteY215" fmla="*/ 5934075 h 6934200"/>
              <a:gd name="connsiteX216" fmla="*/ 6219825 w 6219825"/>
              <a:gd name="connsiteY216" fmla="*/ 2743200 h 6934200"/>
              <a:gd name="connsiteX217" fmla="*/ 6210300 w 6219825"/>
              <a:gd name="connsiteY217" fmla="*/ 228600 h 6934200"/>
              <a:gd name="connsiteX218" fmla="*/ 6181725 w 6219825"/>
              <a:gd name="connsiteY218" fmla="*/ 104775 h 6934200"/>
              <a:gd name="connsiteX219" fmla="*/ 6172200 w 6219825"/>
              <a:gd name="connsiteY219" fmla="*/ 47625 h 6934200"/>
              <a:gd name="connsiteX220" fmla="*/ 6096000 w 6219825"/>
              <a:gd name="connsiteY22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714750 w 6219825"/>
              <a:gd name="connsiteY165" fmla="*/ 3571875 h 6934200"/>
              <a:gd name="connsiteX166" fmla="*/ 3876675 w 6219825"/>
              <a:gd name="connsiteY166" fmla="*/ 3581400 h 6934200"/>
              <a:gd name="connsiteX167" fmla="*/ 4038600 w 6219825"/>
              <a:gd name="connsiteY167" fmla="*/ 3600450 h 6934200"/>
              <a:gd name="connsiteX168" fmla="*/ 4391025 w 6219825"/>
              <a:gd name="connsiteY168" fmla="*/ 3609975 h 6934200"/>
              <a:gd name="connsiteX169" fmla="*/ 4533900 w 6219825"/>
              <a:gd name="connsiteY169" fmla="*/ 3657600 h 6934200"/>
              <a:gd name="connsiteX170" fmla="*/ 4572000 w 6219825"/>
              <a:gd name="connsiteY170" fmla="*/ 3676650 h 6934200"/>
              <a:gd name="connsiteX171" fmla="*/ 4657725 w 6219825"/>
              <a:gd name="connsiteY171" fmla="*/ 3714750 h 6934200"/>
              <a:gd name="connsiteX172" fmla="*/ 4762500 w 6219825"/>
              <a:gd name="connsiteY172" fmla="*/ 3743325 h 6934200"/>
              <a:gd name="connsiteX173" fmla="*/ 4991100 w 6219825"/>
              <a:gd name="connsiteY173" fmla="*/ 3762375 h 6934200"/>
              <a:gd name="connsiteX174" fmla="*/ 5076825 w 6219825"/>
              <a:gd name="connsiteY174" fmla="*/ 3790950 h 6934200"/>
              <a:gd name="connsiteX175" fmla="*/ 5105400 w 6219825"/>
              <a:gd name="connsiteY175" fmla="*/ 3800475 h 6934200"/>
              <a:gd name="connsiteX176" fmla="*/ 5200650 w 6219825"/>
              <a:gd name="connsiteY176" fmla="*/ 3838575 h 6934200"/>
              <a:gd name="connsiteX177" fmla="*/ 5257800 w 6219825"/>
              <a:gd name="connsiteY177" fmla="*/ 3886200 h 6934200"/>
              <a:gd name="connsiteX178" fmla="*/ 5295900 w 6219825"/>
              <a:gd name="connsiteY178" fmla="*/ 3943350 h 6934200"/>
              <a:gd name="connsiteX179" fmla="*/ 5334000 w 6219825"/>
              <a:gd name="connsiteY179" fmla="*/ 3981450 h 6934200"/>
              <a:gd name="connsiteX180" fmla="*/ 5343525 w 6219825"/>
              <a:gd name="connsiteY180" fmla="*/ 4010025 h 6934200"/>
              <a:gd name="connsiteX181" fmla="*/ 5410200 w 6219825"/>
              <a:gd name="connsiteY181" fmla="*/ 4067175 h 6934200"/>
              <a:gd name="connsiteX182" fmla="*/ 5438775 w 6219825"/>
              <a:gd name="connsiteY182" fmla="*/ 4076700 h 6934200"/>
              <a:gd name="connsiteX183" fmla="*/ 5495925 w 6219825"/>
              <a:gd name="connsiteY183" fmla="*/ 4133850 h 6934200"/>
              <a:gd name="connsiteX184" fmla="*/ 5562600 w 6219825"/>
              <a:gd name="connsiteY184" fmla="*/ 4171950 h 6934200"/>
              <a:gd name="connsiteX185" fmla="*/ 5591175 w 6219825"/>
              <a:gd name="connsiteY185" fmla="*/ 4229100 h 6934200"/>
              <a:gd name="connsiteX186" fmla="*/ 5600700 w 6219825"/>
              <a:gd name="connsiteY186" fmla="*/ 4257675 h 6934200"/>
              <a:gd name="connsiteX187" fmla="*/ 5619750 w 6219825"/>
              <a:gd name="connsiteY187" fmla="*/ 4295775 h 6934200"/>
              <a:gd name="connsiteX188" fmla="*/ 5629275 w 6219825"/>
              <a:gd name="connsiteY188" fmla="*/ 4333875 h 6934200"/>
              <a:gd name="connsiteX189" fmla="*/ 5648325 w 6219825"/>
              <a:gd name="connsiteY189" fmla="*/ 4362450 h 6934200"/>
              <a:gd name="connsiteX190" fmla="*/ 5657850 w 6219825"/>
              <a:gd name="connsiteY190" fmla="*/ 4391025 h 6934200"/>
              <a:gd name="connsiteX191" fmla="*/ 5695950 w 6219825"/>
              <a:gd name="connsiteY191" fmla="*/ 4448175 h 6934200"/>
              <a:gd name="connsiteX192" fmla="*/ 5705475 w 6219825"/>
              <a:gd name="connsiteY192" fmla="*/ 4495800 h 6934200"/>
              <a:gd name="connsiteX193" fmla="*/ 5734050 w 6219825"/>
              <a:gd name="connsiteY193" fmla="*/ 4524375 h 6934200"/>
              <a:gd name="connsiteX194" fmla="*/ 5753100 w 6219825"/>
              <a:gd name="connsiteY194" fmla="*/ 4562475 h 6934200"/>
              <a:gd name="connsiteX195" fmla="*/ 5772150 w 6219825"/>
              <a:gd name="connsiteY195" fmla="*/ 4619625 h 6934200"/>
              <a:gd name="connsiteX196" fmla="*/ 5781675 w 6219825"/>
              <a:gd name="connsiteY196" fmla="*/ 4648200 h 6934200"/>
              <a:gd name="connsiteX197" fmla="*/ 5791200 w 6219825"/>
              <a:gd name="connsiteY197" fmla="*/ 4676775 h 6934200"/>
              <a:gd name="connsiteX198" fmla="*/ 5810250 w 6219825"/>
              <a:gd name="connsiteY198" fmla="*/ 5029200 h 6934200"/>
              <a:gd name="connsiteX199" fmla="*/ 5819775 w 6219825"/>
              <a:gd name="connsiteY199" fmla="*/ 5095875 h 6934200"/>
              <a:gd name="connsiteX200" fmla="*/ 5829300 w 6219825"/>
              <a:gd name="connsiteY200" fmla="*/ 5229225 h 6934200"/>
              <a:gd name="connsiteX201" fmla="*/ 5848350 w 6219825"/>
              <a:gd name="connsiteY201" fmla="*/ 5353050 h 6934200"/>
              <a:gd name="connsiteX202" fmla="*/ 5867400 w 6219825"/>
              <a:gd name="connsiteY202" fmla="*/ 5448300 h 6934200"/>
              <a:gd name="connsiteX203" fmla="*/ 5886450 w 6219825"/>
              <a:gd name="connsiteY203" fmla="*/ 5686425 h 6934200"/>
              <a:gd name="connsiteX204" fmla="*/ 5895975 w 6219825"/>
              <a:gd name="connsiteY204" fmla="*/ 5772150 h 6934200"/>
              <a:gd name="connsiteX205" fmla="*/ 5905500 w 6219825"/>
              <a:gd name="connsiteY205" fmla="*/ 6600825 h 6934200"/>
              <a:gd name="connsiteX206" fmla="*/ 5934075 w 6219825"/>
              <a:gd name="connsiteY206" fmla="*/ 6686550 h 6934200"/>
              <a:gd name="connsiteX207" fmla="*/ 5962650 w 6219825"/>
              <a:gd name="connsiteY207" fmla="*/ 6781800 h 6934200"/>
              <a:gd name="connsiteX208" fmla="*/ 5972175 w 6219825"/>
              <a:gd name="connsiteY208" fmla="*/ 6810375 h 6934200"/>
              <a:gd name="connsiteX209" fmla="*/ 5981700 w 6219825"/>
              <a:gd name="connsiteY209" fmla="*/ 6838950 h 6934200"/>
              <a:gd name="connsiteX210" fmla="*/ 6000750 w 6219825"/>
              <a:gd name="connsiteY210" fmla="*/ 6867525 h 6934200"/>
              <a:gd name="connsiteX211" fmla="*/ 6048375 w 6219825"/>
              <a:gd name="connsiteY211" fmla="*/ 6934200 h 6934200"/>
              <a:gd name="connsiteX212" fmla="*/ 6153150 w 6219825"/>
              <a:gd name="connsiteY212" fmla="*/ 6924675 h 6934200"/>
              <a:gd name="connsiteX213" fmla="*/ 6172200 w 6219825"/>
              <a:gd name="connsiteY213" fmla="*/ 6886575 h 6934200"/>
              <a:gd name="connsiteX214" fmla="*/ 6191250 w 6219825"/>
              <a:gd name="connsiteY214" fmla="*/ 5934075 h 6934200"/>
              <a:gd name="connsiteX215" fmla="*/ 6219825 w 6219825"/>
              <a:gd name="connsiteY215" fmla="*/ 2743200 h 6934200"/>
              <a:gd name="connsiteX216" fmla="*/ 6210300 w 6219825"/>
              <a:gd name="connsiteY216" fmla="*/ 228600 h 6934200"/>
              <a:gd name="connsiteX217" fmla="*/ 6181725 w 6219825"/>
              <a:gd name="connsiteY217" fmla="*/ 104775 h 6934200"/>
              <a:gd name="connsiteX218" fmla="*/ 6172200 w 6219825"/>
              <a:gd name="connsiteY218" fmla="*/ 47625 h 6934200"/>
              <a:gd name="connsiteX219" fmla="*/ 6096000 w 6219825"/>
              <a:gd name="connsiteY21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572000 w 6219825"/>
              <a:gd name="connsiteY169" fmla="*/ 3676650 h 6934200"/>
              <a:gd name="connsiteX170" fmla="*/ 4657725 w 6219825"/>
              <a:gd name="connsiteY170" fmla="*/ 3714750 h 6934200"/>
              <a:gd name="connsiteX171" fmla="*/ 4762500 w 6219825"/>
              <a:gd name="connsiteY171" fmla="*/ 3743325 h 6934200"/>
              <a:gd name="connsiteX172" fmla="*/ 4991100 w 6219825"/>
              <a:gd name="connsiteY172" fmla="*/ 3762375 h 6934200"/>
              <a:gd name="connsiteX173" fmla="*/ 5076825 w 6219825"/>
              <a:gd name="connsiteY173" fmla="*/ 3790950 h 6934200"/>
              <a:gd name="connsiteX174" fmla="*/ 5105400 w 6219825"/>
              <a:gd name="connsiteY174" fmla="*/ 3800475 h 6934200"/>
              <a:gd name="connsiteX175" fmla="*/ 5200650 w 6219825"/>
              <a:gd name="connsiteY175" fmla="*/ 3838575 h 6934200"/>
              <a:gd name="connsiteX176" fmla="*/ 5257800 w 6219825"/>
              <a:gd name="connsiteY176" fmla="*/ 3886200 h 6934200"/>
              <a:gd name="connsiteX177" fmla="*/ 5295900 w 6219825"/>
              <a:gd name="connsiteY177" fmla="*/ 3943350 h 6934200"/>
              <a:gd name="connsiteX178" fmla="*/ 5334000 w 6219825"/>
              <a:gd name="connsiteY178" fmla="*/ 3981450 h 6934200"/>
              <a:gd name="connsiteX179" fmla="*/ 5343525 w 6219825"/>
              <a:gd name="connsiteY179" fmla="*/ 4010025 h 6934200"/>
              <a:gd name="connsiteX180" fmla="*/ 5410200 w 6219825"/>
              <a:gd name="connsiteY180" fmla="*/ 4067175 h 6934200"/>
              <a:gd name="connsiteX181" fmla="*/ 5438775 w 6219825"/>
              <a:gd name="connsiteY181" fmla="*/ 4076700 h 6934200"/>
              <a:gd name="connsiteX182" fmla="*/ 5495925 w 6219825"/>
              <a:gd name="connsiteY182" fmla="*/ 4133850 h 6934200"/>
              <a:gd name="connsiteX183" fmla="*/ 5562600 w 6219825"/>
              <a:gd name="connsiteY183" fmla="*/ 4171950 h 6934200"/>
              <a:gd name="connsiteX184" fmla="*/ 5591175 w 6219825"/>
              <a:gd name="connsiteY184" fmla="*/ 4229100 h 6934200"/>
              <a:gd name="connsiteX185" fmla="*/ 5600700 w 6219825"/>
              <a:gd name="connsiteY185" fmla="*/ 4257675 h 6934200"/>
              <a:gd name="connsiteX186" fmla="*/ 5619750 w 6219825"/>
              <a:gd name="connsiteY186" fmla="*/ 4295775 h 6934200"/>
              <a:gd name="connsiteX187" fmla="*/ 5629275 w 6219825"/>
              <a:gd name="connsiteY187" fmla="*/ 4333875 h 6934200"/>
              <a:gd name="connsiteX188" fmla="*/ 5648325 w 6219825"/>
              <a:gd name="connsiteY188" fmla="*/ 4362450 h 6934200"/>
              <a:gd name="connsiteX189" fmla="*/ 5657850 w 6219825"/>
              <a:gd name="connsiteY189" fmla="*/ 4391025 h 6934200"/>
              <a:gd name="connsiteX190" fmla="*/ 5695950 w 6219825"/>
              <a:gd name="connsiteY190" fmla="*/ 4448175 h 6934200"/>
              <a:gd name="connsiteX191" fmla="*/ 5705475 w 6219825"/>
              <a:gd name="connsiteY191" fmla="*/ 4495800 h 6934200"/>
              <a:gd name="connsiteX192" fmla="*/ 5734050 w 6219825"/>
              <a:gd name="connsiteY192" fmla="*/ 4524375 h 6934200"/>
              <a:gd name="connsiteX193" fmla="*/ 5753100 w 6219825"/>
              <a:gd name="connsiteY193" fmla="*/ 4562475 h 6934200"/>
              <a:gd name="connsiteX194" fmla="*/ 5772150 w 6219825"/>
              <a:gd name="connsiteY194" fmla="*/ 4619625 h 6934200"/>
              <a:gd name="connsiteX195" fmla="*/ 5781675 w 6219825"/>
              <a:gd name="connsiteY195" fmla="*/ 4648200 h 6934200"/>
              <a:gd name="connsiteX196" fmla="*/ 5791200 w 6219825"/>
              <a:gd name="connsiteY196" fmla="*/ 4676775 h 6934200"/>
              <a:gd name="connsiteX197" fmla="*/ 5810250 w 6219825"/>
              <a:gd name="connsiteY197" fmla="*/ 5029200 h 6934200"/>
              <a:gd name="connsiteX198" fmla="*/ 5819775 w 6219825"/>
              <a:gd name="connsiteY198" fmla="*/ 5095875 h 6934200"/>
              <a:gd name="connsiteX199" fmla="*/ 5829300 w 6219825"/>
              <a:gd name="connsiteY199" fmla="*/ 5229225 h 6934200"/>
              <a:gd name="connsiteX200" fmla="*/ 5848350 w 6219825"/>
              <a:gd name="connsiteY200" fmla="*/ 5353050 h 6934200"/>
              <a:gd name="connsiteX201" fmla="*/ 5867400 w 6219825"/>
              <a:gd name="connsiteY201" fmla="*/ 5448300 h 6934200"/>
              <a:gd name="connsiteX202" fmla="*/ 5886450 w 6219825"/>
              <a:gd name="connsiteY202" fmla="*/ 5686425 h 6934200"/>
              <a:gd name="connsiteX203" fmla="*/ 5895975 w 6219825"/>
              <a:gd name="connsiteY203" fmla="*/ 5772150 h 6934200"/>
              <a:gd name="connsiteX204" fmla="*/ 5905500 w 6219825"/>
              <a:gd name="connsiteY204" fmla="*/ 6600825 h 6934200"/>
              <a:gd name="connsiteX205" fmla="*/ 5934075 w 6219825"/>
              <a:gd name="connsiteY205" fmla="*/ 6686550 h 6934200"/>
              <a:gd name="connsiteX206" fmla="*/ 5962650 w 6219825"/>
              <a:gd name="connsiteY206" fmla="*/ 6781800 h 6934200"/>
              <a:gd name="connsiteX207" fmla="*/ 5972175 w 6219825"/>
              <a:gd name="connsiteY207" fmla="*/ 6810375 h 6934200"/>
              <a:gd name="connsiteX208" fmla="*/ 5981700 w 6219825"/>
              <a:gd name="connsiteY208" fmla="*/ 6838950 h 6934200"/>
              <a:gd name="connsiteX209" fmla="*/ 6000750 w 6219825"/>
              <a:gd name="connsiteY209" fmla="*/ 6867525 h 6934200"/>
              <a:gd name="connsiteX210" fmla="*/ 6048375 w 6219825"/>
              <a:gd name="connsiteY210" fmla="*/ 6934200 h 6934200"/>
              <a:gd name="connsiteX211" fmla="*/ 6153150 w 6219825"/>
              <a:gd name="connsiteY211" fmla="*/ 6924675 h 6934200"/>
              <a:gd name="connsiteX212" fmla="*/ 6172200 w 6219825"/>
              <a:gd name="connsiteY212" fmla="*/ 6886575 h 6934200"/>
              <a:gd name="connsiteX213" fmla="*/ 6191250 w 6219825"/>
              <a:gd name="connsiteY213" fmla="*/ 5934075 h 6934200"/>
              <a:gd name="connsiteX214" fmla="*/ 6219825 w 6219825"/>
              <a:gd name="connsiteY214" fmla="*/ 2743200 h 6934200"/>
              <a:gd name="connsiteX215" fmla="*/ 6210300 w 6219825"/>
              <a:gd name="connsiteY215" fmla="*/ 228600 h 6934200"/>
              <a:gd name="connsiteX216" fmla="*/ 6181725 w 6219825"/>
              <a:gd name="connsiteY216" fmla="*/ 104775 h 6934200"/>
              <a:gd name="connsiteX217" fmla="*/ 6172200 w 6219825"/>
              <a:gd name="connsiteY217" fmla="*/ 47625 h 6934200"/>
              <a:gd name="connsiteX218" fmla="*/ 6096000 w 6219825"/>
              <a:gd name="connsiteY21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105400 w 6219825"/>
              <a:gd name="connsiteY173" fmla="*/ 3800475 h 6934200"/>
              <a:gd name="connsiteX174" fmla="*/ 5200650 w 6219825"/>
              <a:gd name="connsiteY174" fmla="*/ 3838575 h 6934200"/>
              <a:gd name="connsiteX175" fmla="*/ 5257800 w 6219825"/>
              <a:gd name="connsiteY175" fmla="*/ 3886200 h 6934200"/>
              <a:gd name="connsiteX176" fmla="*/ 5295900 w 6219825"/>
              <a:gd name="connsiteY176" fmla="*/ 3943350 h 6934200"/>
              <a:gd name="connsiteX177" fmla="*/ 5334000 w 6219825"/>
              <a:gd name="connsiteY177" fmla="*/ 3981450 h 6934200"/>
              <a:gd name="connsiteX178" fmla="*/ 5343525 w 6219825"/>
              <a:gd name="connsiteY178" fmla="*/ 4010025 h 6934200"/>
              <a:gd name="connsiteX179" fmla="*/ 5410200 w 6219825"/>
              <a:gd name="connsiteY179" fmla="*/ 4067175 h 6934200"/>
              <a:gd name="connsiteX180" fmla="*/ 5438775 w 6219825"/>
              <a:gd name="connsiteY180" fmla="*/ 4076700 h 6934200"/>
              <a:gd name="connsiteX181" fmla="*/ 5495925 w 6219825"/>
              <a:gd name="connsiteY181" fmla="*/ 4133850 h 6934200"/>
              <a:gd name="connsiteX182" fmla="*/ 5562600 w 6219825"/>
              <a:gd name="connsiteY182" fmla="*/ 4171950 h 6934200"/>
              <a:gd name="connsiteX183" fmla="*/ 5591175 w 6219825"/>
              <a:gd name="connsiteY183" fmla="*/ 4229100 h 6934200"/>
              <a:gd name="connsiteX184" fmla="*/ 5600700 w 6219825"/>
              <a:gd name="connsiteY184" fmla="*/ 4257675 h 6934200"/>
              <a:gd name="connsiteX185" fmla="*/ 5619750 w 6219825"/>
              <a:gd name="connsiteY185" fmla="*/ 4295775 h 6934200"/>
              <a:gd name="connsiteX186" fmla="*/ 5629275 w 6219825"/>
              <a:gd name="connsiteY186" fmla="*/ 4333875 h 6934200"/>
              <a:gd name="connsiteX187" fmla="*/ 5648325 w 6219825"/>
              <a:gd name="connsiteY187" fmla="*/ 4362450 h 6934200"/>
              <a:gd name="connsiteX188" fmla="*/ 5657850 w 6219825"/>
              <a:gd name="connsiteY188" fmla="*/ 4391025 h 6934200"/>
              <a:gd name="connsiteX189" fmla="*/ 5695950 w 6219825"/>
              <a:gd name="connsiteY189" fmla="*/ 4448175 h 6934200"/>
              <a:gd name="connsiteX190" fmla="*/ 5705475 w 6219825"/>
              <a:gd name="connsiteY190" fmla="*/ 4495800 h 6934200"/>
              <a:gd name="connsiteX191" fmla="*/ 5734050 w 6219825"/>
              <a:gd name="connsiteY191" fmla="*/ 4524375 h 6934200"/>
              <a:gd name="connsiteX192" fmla="*/ 5753100 w 6219825"/>
              <a:gd name="connsiteY192" fmla="*/ 4562475 h 6934200"/>
              <a:gd name="connsiteX193" fmla="*/ 5772150 w 6219825"/>
              <a:gd name="connsiteY193" fmla="*/ 4619625 h 6934200"/>
              <a:gd name="connsiteX194" fmla="*/ 5781675 w 6219825"/>
              <a:gd name="connsiteY194" fmla="*/ 4648200 h 6934200"/>
              <a:gd name="connsiteX195" fmla="*/ 5791200 w 6219825"/>
              <a:gd name="connsiteY195" fmla="*/ 4676775 h 6934200"/>
              <a:gd name="connsiteX196" fmla="*/ 5810250 w 6219825"/>
              <a:gd name="connsiteY196" fmla="*/ 5029200 h 6934200"/>
              <a:gd name="connsiteX197" fmla="*/ 5819775 w 6219825"/>
              <a:gd name="connsiteY197" fmla="*/ 5095875 h 6934200"/>
              <a:gd name="connsiteX198" fmla="*/ 5829300 w 6219825"/>
              <a:gd name="connsiteY198" fmla="*/ 5229225 h 6934200"/>
              <a:gd name="connsiteX199" fmla="*/ 5848350 w 6219825"/>
              <a:gd name="connsiteY199" fmla="*/ 5353050 h 6934200"/>
              <a:gd name="connsiteX200" fmla="*/ 5867400 w 6219825"/>
              <a:gd name="connsiteY200" fmla="*/ 5448300 h 6934200"/>
              <a:gd name="connsiteX201" fmla="*/ 5886450 w 6219825"/>
              <a:gd name="connsiteY201" fmla="*/ 5686425 h 6934200"/>
              <a:gd name="connsiteX202" fmla="*/ 5895975 w 6219825"/>
              <a:gd name="connsiteY202" fmla="*/ 5772150 h 6934200"/>
              <a:gd name="connsiteX203" fmla="*/ 5905500 w 6219825"/>
              <a:gd name="connsiteY203" fmla="*/ 6600825 h 6934200"/>
              <a:gd name="connsiteX204" fmla="*/ 5934075 w 6219825"/>
              <a:gd name="connsiteY204" fmla="*/ 6686550 h 6934200"/>
              <a:gd name="connsiteX205" fmla="*/ 5962650 w 6219825"/>
              <a:gd name="connsiteY205" fmla="*/ 6781800 h 6934200"/>
              <a:gd name="connsiteX206" fmla="*/ 5972175 w 6219825"/>
              <a:gd name="connsiteY206" fmla="*/ 6810375 h 6934200"/>
              <a:gd name="connsiteX207" fmla="*/ 5981700 w 6219825"/>
              <a:gd name="connsiteY207" fmla="*/ 6838950 h 6934200"/>
              <a:gd name="connsiteX208" fmla="*/ 6000750 w 6219825"/>
              <a:gd name="connsiteY208" fmla="*/ 6867525 h 6934200"/>
              <a:gd name="connsiteX209" fmla="*/ 6048375 w 6219825"/>
              <a:gd name="connsiteY209" fmla="*/ 6934200 h 6934200"/>
              <a:gd name="connsiteX210" fmla="*/ 6153150 w 6219825"/>
              <a:gd name="connsiteY210" fmla="*/ 6924675 h 6934200"/>
              <a:gd name="connsiteX211" fmla="*/ 6172200 w 6219825"/>
              <a:gd name="connsiteY211" fmla="*/ 6886575 h 6934200"/>
              <a:gd name="connsiteX212" fmla="*/ 6191250 w 6219825"/>
              <a:gd name="connsiteY212" fmla="*/ 5934075 h 6934200"/>
              <a:gd name="connsiteX213" fmla="*/ 6219825 w 6219825"/>
              <a:gd name="connsiteY213" fmla="*/ 2743200 h 6934200"/>
              <a:gd name="connsiteX214" fmla="*/ 6210300 w 6219825"/>
              <a:gd name="connsiteY214" fmla="*/ 228600 h 6934200"/>
              <a:gd name="connsiteX215" fmla="*/ 6181725 w 6219825"/>
              <a:gd name="connsiteY215" fmla="*/ 104775 h 6934200"/>
              <a:gd name="connsiteX216" fmla="*/ 6172200 w 6219825"/>
              <a:gd name="connsiteY216" fmla="*/ 47625 h 6934200"/>
              <a:gd name="connsiteX217" fmla="*/ 6096000 w 6219825"/>
              <a:gd name="connsiteY21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200650 w 6219825"/>
              <a:gd name="connsiteY173" fmla="*/ 3838575 h 6934200"/>
              <a:gd name="connsiteX174" fmla="*/ 5257800 w 6219825"/>
              <a:gd name="connsiteY174" fmla="*/ 3886200 h 6934200"/>
              <a:gd name="connsiteX175" fmla="*/ 5295900 w 6219825"/>
              <a:gd name="connsiteY175" fmla="*/ 3943350 h 6934200"/>
              <a:gd name="connsiteX176" fmla="*/ 5334000 w 6219825"/>
              <a:gd name="connsiteY176" fmla="*/ 3981450 h 6934200"/>
              <a:gd name="connsiteX177" fmla="*/ 5343525 w 6219825"/>
              <a:gd name="connsiteY177" fmla="*/ 4010025 h 6934200"/>
              <a:gd name="connsiteX178" fmla="*/ 5410200 w 6219825"/>
              <a:gd name="connsiteY178" fmla="*/ 4067175 h 6934200"/>
              <a:gd name="connsiteX179" fmla="*/ 5438775 w 6219825"/>
              <a:gd name="connsiteY179" fmla="*/ 4076700 h 6934200"/>
              <a:gd name="connsiteX180" fmla="*/ 5495925 w 6219825"/>
              <a:gd name="connsiteY180" fmla="*/ 4133850 h 6934200"/>
              <a:gd name="connsiteX181" fmla="*/ 5562600 w 6219825"/>
              <a:gd name="connsiteY181" fmla="*/ 4171950 h 6934200"/>
              <a:gd name="connsiteX182" fmla="*/ 5591175 w 6219825"/>
              <a:gd name="connsiteY182" fmla="*/ 4229100 h 6934200"/>
              <a:gd name="connsiteX183" fmla="*/ 5600700 w 6219825"/>
              <a:gd name="connsiteY183" fmla="*/ 4257675 h 6934200"/>
              <a:gd name="connsiteX184" fmla="*/ 5619750 w 6219825"/>
              <a:gd name="connsiteY184" fmla="*/ 4295775 h 6934200"/>
              <a:gd name="connsiteX185" fmla="*/ 5629275 w 6219825"/>
              <a:gd name="connsiteY185" fmla="*/ 4333875 h 6934200"/>
              <a:gd name="connsiteX186" fmla="*/ 5648325 w 6219825"/>
              <a:gd name="connsiteY186" fmla="*/ 4362450 h 6934200"/>
              <a:gd name="connsiteX187" fmla="*/ 5657850 w 6219825"/>
              <a:gd name="connsiteY187" fmla="*/ 4391025 h 6934200"/>
              <a:gd name="connsiteX188" fmla="*/ 5695950 w 6219825"/>
              <a:gd name="connsiteY188" fmla="*/ 4448175 h 6934200"/>
              <a:gd name="connsiteX189" fmla="*/ 5705475 w 6219825"/>
              <a:gd name="connsiteY189" fmla="*/ 4495800 h 6934200"/>
              <a:gd name="connsiteX190" fmla="*/ 5734050 w 6219825"/>
              <a:gd name="connsiteY190" fmla="*/ 4524375 h 6934200"/>
              <a:gd name="connsiteX191" fmla="*/ 5753100 w 6219825"/>
              <a:gd name="connsiteY191" fmla="*/ 4562475 h 6934200"/>
              <a:gd name="connsiteX192" fmla="*/ 5772150 w 6219825"/>
              <a:gd name="connsiteY192" fmla="*/ 4619625 h 6934200"/>
              <a:gd name="connsiteX193" fmla="*/ 5781675 w 6219825"/>
              <a:gd name="connsiteY193" fmla="*/ 4648200 h 6934200"/>
              <a:gd name="connsiteX194" fmla="*/ 5791200 w 6219825"/>
              <a:gd name="connsiteY194" fmla="*/ 4676775 h 6934200"/>
              <a:gd name="connsiteX195" fmla="*/ 5810250 w 6219825"/>
              <a:gd name="connsiteY195" fmla="*/ 5029200 h 6934200"/>
              <a:gd name="connsiteX196" fmla="*/ 5819775 w 6219825"/>
              <a:gd name="connsiteY196" fmla="*/ 5095875 h 6934200"/>
              <a:gd name="connsiteX197" fmla="*/ 5829300 w 6219825"/>
              <a:gd name="connsiteY197" fmla="*/ 5229225 h 6934200"/>
              <a:gd name="connsiteX198" fmla="*/ 5848350 w 6219825"/>
              <a:gd name="connsiteY198" fmla="*/ 5353050 h 6934200"/>
              <a:gd name="connsiteX199" fmla="*/ 5867400 w 6219825"/>
              <a:gd name="connsiteY199" fmla="*/ 5448300 h 6934200"/>
              <a:gd name="connsiteX200" fmla="*/ 5886450 w 6219825"/>
              <a:gd name="connsiteY200" fmla="*/ 5686425 h 6934200"/>
              <a:gd name="connsiteX201" fmla="*/ 5895975 w 6219825"/>
              <a:gd name="connsiteY201" fmla="*/ 5772150 h 6934200"/>
              <a:gd name="connsiteX202" fmla="*/ 5905500 w 6219825"/>
              <a:gd name="connsiteY202" fmla="*/ 6600825 h 6934200"/>
              <a:gd name="connsiteX203" fmla="*/ 5934075 w 6219825"/>
              <a:gd name="connsiteY203" fmla="*/ 6686550 h 6934200"/>
              <a:gd name="connsiteX204" fmla="*/ 5962650 w 6219825"/>
              <a:gd name="connsiteY204" fmla="*/ 6781800 h 6934200"/>
              <a:gd name="connsiteX205" fmla="*/ 5972175 w 6219825"/>
              <a:gd name="connsiteY205" fmla="*/ 6810375 h 6934200"/>
              <a:gd name="connsiteX206" fmla="*/ 5981700 w 6219825"/>
              <a:gd name="connsiteY206" fmla="*/ 6838950 h 6934200"/>
              <a:gd name="connsiteX207" fmla="*/ 6000750 w 6219825"/>
              <a:gd name="connsiteY207" fmla="*/ 6867525 h 6934200"/>
              <a:gd name="connsiteX208" fmla="*/ 6048375 w 6219825"/>
              <a:gd name="connsiteY208" fmla="*/ 6934200 h 6934200"/>
              <a:gd name="connsiteX209" fmla="*/ 6153150 w 6219825"/>
              <a:gd name="connsiteY209" fmla="*/ 6924675 h 6934200"/>
              <a:gd name="connsiteX210" fmla="*/ 6172200 w 6219825"/>
              <a:gd name="connsiteY210" fmla="*/ 6886575 h 6934200"/>
              <a:gd name="connsiteX211" fmla="*/ 6191250 w 6219825"/>
              <a:gd name="connsiteY211" fmla="*/ 5934075 h 6934200"/>
              <a:gd name="connsiteX212" fmla="*/ 6219825 w 6219825"/>
              <a:gd name="connsiteY212" fmla="*/ 2743200 h 6934200"/>
              <a:gd name="connsiteX213" fmla="*/ 6210300 w 6219825"/>
              <a:gd name="connsiteY213" fmla="*/ 228600 h 6934200"/>
              <a:gd name="connsiteX214" fmla="*/ 6181725 w 6219825"/>
              <a:gd name="connsiteY214" fmla="*/ 104775 h 6934200"/>
              <a:gd name="connsiteX215" fmla="*/ 6172200 w 6219825"/>
              <a:gd name="connsiteY215" fmla="*/ 47625 h 6934200"/>
              <a:gd name="connsiteX216" fmla="*/ 6096000 w 6219825"/>
              <a:gd name="connsiteY21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762500 w 6219825"/>
              <a:gd name="connsiteY169" fmla="*/ 3743325 h 6934200"/>
              <a:gd name="connsiteX170" fmla="*/ 4991100 w 6219825"/>
              <a:gd name="connsiteY170" fmla="*/ 3762375 h 6934200"/>
              <a:gd name="connsiteX171" fmla="*/ 5076825 w 6219825"/>
              <a:gd name="connsiteY171" fmla="*/ 3790950 h 6934200"/>
              <a:gd name="connsiteX172" fmla="*/ 5200650 w 6219825"/>
              <a:gd name="connsiteY172" fmla="*/ 3838575 h 6934200"/>
              <a:gd name="connsiteX173" fmla="*/ 5257800 w 6219825"/>
              <a:gd name="connsiteY173" fmla="*/ 3886200 h 6934200"/>
              <a:gd name="connsiteX174" fmla="*/ 5295900 w 6219825"/>
              <a:gd name="connsiteY174" fmla="*/ 3943350 h 6934200"/>
              <a:gd name="connsiteX175" fmla="*/ 5334000 w 6219825"/>
              <a:gd name="connsiteY175" fmla="*/ 3981450 h 6934200"/>
              <a:gd name="connsiteX176" fmla="*/ 5343525 w 6219825"/>
              <a:gd name="connsiteY176" fmla="*/ 4010025 h 6934200"/>
              <a:gd name="connsiteX177" fmla="*/ 5410200 w 6219825"/>
              <a:gd name="connsiteY177" fmla="*/ 4067175 h 6934200"/>
              <a:gd name="connsiteX178" fmla="*/ 5438775 w 6219825"/>
              <a:gd name="connsiteY178" fmla="*/ 4076700 h 6934200"/>
              <a:gd name="connsiteX179" fmla="*/ 5495925 w 6219825"/>
              <a:gd name="connsiteY179" fmla="*/ 4133850 h 6934200"/>
              <a:gd name="connsiteX180" fmla="*/ 5562600 w 6219825"/>
              <a:gd name="connsiteY180" fmla="*/ 4171950 h 6934200"/>
              <a:gd name="connsiteX181" fmla="*/ 5591175 w 6219825"/>
              <a:gd name="connsiteY181" fmla="*/ 4229100 h 6934200"/>
              <a:gd name="connsiteX182" fmla="*/ 5600700 w 6219825"/>
              <a:gd name="connsiteY182" fmla="*/ 4257675 h 6934200"/>
              <a:gd name="connsiteX183" fmla="*/ 5619750 w 6219825"/>
              <a:gd name="connsiteY183" fmla="*/ 4295775 h 6934200"/>
              <a:gd name="connsiteX184" fmla="*/ 5629275 w 6219825"/>
              <a:gd name="connsiteY184" fmla="*/ 4333875 h 6934200"/>
              <a:gd name="connsiteX185" fmla="*/ 5648325 w 6219825"/>
              <a:gd name="connsiteY185" fmla="*/ 4362450 h 6934200"/>
              <a:gd name="connsiteX186" fmla="*/ 5657850 w 6219825"/>
              <a:gd name="connsiteY186" fmla="*/ 4391025 h 6934200"/>
              <a:gd name="connsiteX187" fmla="*/ 5695950 w 6219825"/>
              <a:gd name="connsiteY187" fmla="*/ 4448175 h 6934200"/>
              <a:gd name="connsiteX188" fmla="*/ 5705475 w 6219825"/>
              <a:gd name="connsiteY188" fmla="*/ 4495800 h 6934200"/>
              <a:gd name="connsiteX189" fmla="*/ 5734050 w 6219825"/>
              <a:gd name="connsiteY189" fmla="*/ 4524375 h 6934200"/>
              <a:gd name="connsiteX190" fmla="*/ 5753100 w 6219825"/>
              <a:gd name="connsiteY190" fmla="*/ 4562475 h 6934200"/>
              <a:gd name="connsiteX191" fmla="*/ 5772150 w 6219825"/>
              <a:gd name="connsiteY191" fmla="*/ 4619625 h 6934200"/>
              <a:gd name="connsiteX192" fmla="*/ 5781675 w 6219825"/>
              <a:gd name="connsiteY192" fmla="*/ 4648200 h 6934200"/>
              <a:gd name="connsiteX193" fmla="*/ 5791200 w 6219825"/>
              <a:gd name="connsiteY193" fmla="*/ 4676775 h 6934200"/>
              <a:gd name="connsiteX194" fmla="*/ 5810250 w 6219825"/>
              <a:gd name="connsiteY194" fmla="*/ 5029200 h 6934200"/>
              <a:gd name="connsiteX195" fmla="*/ 5819775 w 6219825"/>
              <a:gd name="connsiteY195" fmla="*/ 5095875 h 6934200"/>
              <a:gd name="connsiteX196" fmla="*/ 5829300 w 6219825"/>
              <a:gd name="connsiteY196" fmla="*/ 5229225 h 6934200"/>
              <a:gd name="connsiteX197" fmla="*/ 5848350 w 6219825"/>
              <a:gd name="connsiteY197" fmla="*/ 5353050 h 6934200"/>
              <a:gd name="connsiteX198" fmla="*/ 5867400 w 6219825"/>
              <a:gd name="connsiteY198" fmla="*/ 5448300 h 6934200"/>
              <a:gd name="connsiteX199" fmla="*/ 5886450 w 6219825"/>
              <a:gd name="connsiteY199" fmla="*/ 5686425 h 6934200"/>
              <a:gd name="connsiteX200" fmla="*/ 5895975 w 6219825"/>
              <a:gd name="connsiteY200" fmla="*/ 5772150 h 6934200"/>
              <a:gd name="connsiteX201" fmla="*/ 5905500 w 6219825"/>
              <a:gd name="connsiteY201" fmla="*/ 6600825 h 6934200"/>
              <a:gd name="connsiteX202" fmla="*/ 5934075 w 6219825"/>
              <a:gd name="connsiteY202" fmla="*/ 6686550 h 6934200"/>
              <a:gd name="connsiteX203" fmla="*/ 5962650 w 6219825"/>
              <a:gd name="connsiteY203" fmla="*/ 6781800 h 6934200"/>
              <a:gd name="connsiteX204" fmla="*/ 5972175 w 6219825"/>
              <a:gd name="connsiteY204" fmla="*/ 6810375 h 6934200"/>
              <a:gd name="connsiteX205" fmla="*/ 5981700 w 6219825"/>
              <a:gd name="connsiteY205" fmla="*/ 6838950 h 6934200"/>
              <a:gd name="connsiteX206" fmla="*/ 6000750 w 6219825"/>
              <a:gd name="connsiteY206" fmla="*/ 6867525 h 6934200"/>
              <a:gd name="connsiteX207" fmla="*/ 6048375 w 6219825"/>
              <a:gd name="connsiteY207" fmla="*/ 6934200 h 6934200"/>
              <a:gd name="connsiteX208" fmla="*/ 6153150 w 6219825"/>
              <a:gd name="connsiteY208" fmla="*/ 6924675 h 6934200"/>
              <a:gd name="connsiteX209" fmla="*/ 6172200 w 6219825"/>
              <a:gd name="connsiteY209" fmla="*/ 6886575 h 6934200"/>
              <a:gd name="connsiteX210" fmla="*/ 6191250 w 6219825"/>
              <a:gd name="connsiteY210" fmla="*/ 5934075 h 6934200"/>
              <a:gd name="connsiteX211" fmla="*/ 6219825 w 6219825"/>
              <a:gd name="connsiteY211" fmla="*/ 2743200 h 6934200"/>
              <a:gd name="connsiteX212" fmla="*/ 6210300 w 6219825"/>
              <a:gd name="connsiteY212" fmla="*/ 228600 h 6934200"/>
              <a:gd name="connsiteX213" fmla="*/ 6181725 w 6219825"/>
              <a:gd name="connsiteY213" fmla="*/ 104775 h 6934200"/>
              <a:gd name="connsiteX214" fmla="*/ 6172200 w 6219825"/>
              <a:gd name="connsiteY214" fmla="*/ 47625 h 6934200"/>
              <a:gd name="connsiteX215" fmla="*/ 6096000 w 6219825"/>
              <a:gd name="connsiteY21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419475 w 6219825"/>
              <a:gd name="connsiteY161" fmla="*/ 3486150 h 6934200"/>
              <a:gd name="connsiteX162" fmla="*/ 3514725 w 6219825"/>
              <a:gd name="connsiteY162" fmla="*/ 3514725 h 6934200"/>
              <a:gd name="connsiteX163" fmla="*/ 3676650 w 6219825"/>
              <a:gd name="connsiteY163" fmla="*/ 3562350 h 6934200"/>
              <a:gd name="connsiteX164" fmla="*/ 3876675 w 6219825"/>
              <a:gd name="connsiteY164" fmla="*/ 3581400 h 6934200"/>
              <a:gd name="connsiteX165" fmla="*/ 4038600 w 6219825"/>
              <a:gd name="connsiteY165" fmla="*/ 3600450 h 6934200"/>
              <a:gd name="connsiteX166" fmla="*/ 4391025 w 6219825"/>
              <a:gd name="connsiteY166" fmla="*/ 3609975 h 6934200"/>
              <a:gd name="connsiteX167" fmla="*/ 4533900 w 6219825"/>
              <a:gd name="connsiteY167" fmla="*/ 3657600 h 6934200"/>
              <a:gd name="connsiteX168" fmla="*/ 4762500 w 6219825"/>
              <a:gd name="connsiteY168" fmla="*/ 3743325 h 6934200"/>
              <a:gd name="connsiteX169" fmla="*/ 4991100 w 6219825"/>
              <a:gd name="connsiteY169" fmla="*/ 3762375 h 6934200"/>
              <a:gd name="connsiteX170" fmla="*/ 5076825 w 6219825"/>
              <a:gd name="connsiteY170" fmla="*/ 3790950 h 6934200"/>
              <a:gd name="connsiteX171" fmla="*/ 5200650 w 6219825"/>
              <a:gd name="connsiteY171" fmla="*/ 3838575 h 6934200"/>
              <a:gd name="connsiteX172" fmla="*/ 5257800 w 6219825"/>
              <a:gd name="connsiteY172" fmla="*/ 3886200 h 6934200"/>
              <a:gd name="connsiteX173" fmla="*/ 5295900 w 6219825"/>
              <a:gd name="connsiteY173" fmla="*/ 3943350 h 6934200"/>
              <a:gd name="connsiteX174" fmla="*/ 5334000 w 6219825"/>
              <a:gd name="connsiteY174" fmla="*/ 3981450 h 6934200"/>
              <a:gd name="connsiteX175" fmla="*/ 5343525 w 6219825"/>
              <a:gd name="connsiteY175" fmla="*/ 4010025 h 6934200"/>
              <a:gd name="connsiteX176" fmla="*/ 5410200 w 6219825"/>
              <a:gd name="connsiteY176" fmla="*/ 4067175 h 6934200"/>
              <a:gd name="connsiteX177" fmla="*/ 5438775 w 6219825"/>
              <a:gd name="connsiteY177" fmla="*/ 4076700 h 6934200"/>
              <a:gd name="connsiteX178" fmla="*/ 5495925 w 6219825"/>
              <a:gd name="connsiteY178" fmla="*/ 4133850 h 6934200"/>
              <a:gd name="connsiteX179" fmla="*/ 5562600 w 6219825"/>
              <a:gd name="connsiteY179" fmla="*/ 4171950 h 6934200"/>
              <a:gd name="connsiteX180" fmla="*/ 5591175 w 6219825"/>
              <a:gd name="connsiteY180" fmla="*/ 4229100 h 6934200"/>
              <a:gd name="connsiteX181" fmla="*/ 5600700 w 6219825"/>
              <a:gd name="connsiteY181" fmla="*/ 4257675 h 6934200"/>
              <a:gd name="connsiteX182" fmla="*/ 5619750 w 6219825"/>
              <a:gd name="connsiteY182" fmla="*/ 4295775 h 6934200"/>
              <a:gd name="connsiteX183" fmla="*/ 5629275 w 6219825"/>
              <a:gd name="connsiteY183" fmla="*/ 4333875 h 6934200"/>
              <a:gd name="connsiteX184" fmla="*/ 5648325 w 6219825"/>
              <a:gd name="connsiteY184" fmla="*/ 4362450 h 6934200"/>
              <a:gd name="connsiteX185" fmla="*/ 5657850 w 6219825"/>
              <a:gd name="connsiteY185" fmla="*/ 4391025 h 6934200"/>
              <a:gd name="connsiteX186" fmla="*/ 5695950 w 6219825"/>
              <a:gd name="connsiteY186" fmla="*/ 4448175 h 6934200"/>
              <a:gd name="connsiteX187" fmla="*/ 5705475 w 6219825"/>
              <a:gd name="connsiteY187" fmla="*/ 4495800 h 6934200"/>
              <a:gd name="connsiteX188" fmla="*/ 5734050 w 6219825"/>
              <a:gd name="connsiteY188" fmla="*/ 4524375 h 6934200"/>
              <a:gd name="connsiteX189" fmla="*/ 5753100 w 6219825"/>
              <a:gd name="connsiteY189" fmla="*/ 4562475 h 6934200"/>
              <a:gd name="connsiteX190" fmla="*/ 5772150 w 6219825"/>
              <a:gd name="connsiteY190" fmla="*/ 4619625 h 6934200"/>
              <a:gd name="connsiteX191" fmla="*/ 5781675 w 6219825"/>
              <a:gd name="connsiteY191" fmla="*/ 4648200 h 6934200"/>
              <a:gd name="connsiteX192" fmla="*/ 5791200 w 6219825"/>
              <a:gd name="connsiteY192" fmla="*/ 4676775 h 6934200"/>
              <a:gd name="connsiteX193" fmla="*/ 5810250 w 6219825"/>
              <a:gd name="connsiteY193" fmla="*/ 5029200 h 6934200"/>
              <a:gd name="connsiteX194" fmla="*/ 5819775 w 6219825"/>
              <a:gd name="connsiteY194" fmla="*/ 5095875 h 6934200"/>
              <a:gd name="connsiteX195" fmla="*/ 5829300 w 6219825"/>
              <a:gd name="connsiteY195" fmla="*/ 5229225 h 6934200"/>
              <a:gd name="connsiteX196" fmla="*/ 5848350 w 6219825"/>
              <a:gd name="connsiteY196" fmla="*/ 5353050 h 6934200"/>
              <a:gd name="connsiteX197" fmla="*/ 5867400 w 6219825"/>
              <a:gd name="connsiteY197" fmla="*/ 5448300 h 6934200"/>
              <a:gd name="connsiteX198" fmla="*/ 5886450 w 6219825"/>
              <a:gd name="connsiteY198" fmla="*/ 5686425 h 6934200"/>
              <a:gd name="connsiteX199" fmla="*/ 5895975 w 6219825"/>
              <a:gd name="connsiteY199" fmla="*/ 5772150 h 6934200"/>
              <a:gd name="connsiteX200" fmla="*/ 5905500 w 6219825"/>
              <a:gd name="connsiteY200" fmla="*/ 6600825 h 6934200"/>
              <a:gd name="connsiteX201" fmla="*/ 5934075 w 6219825"/>
              <a:gd name="connsiteY201" fmla="*/ 6686550 h 6934200"/>
              <a:gd name="connsiteX202" fmla="*/ 5962650 w 6219825"/>
              <a:gd name="connsiteY202" fmla="*/ 6781800 h 6934200"/>
              <a:gd name="connsiteX203" fmla="*/ 5972175 w 6219825"/>
              <a:gd name="connsiteY203" fmla="*/ 6810375 h 6934200"/>
              <a:gd name="connsiteX204" fmla="*/ 5981700 w 6219825"/>
              <a:gd name="connsiteY204" fmla="*/ 6838950 h 6934200"/>
              <a:gd name="connsiteX205" fmla="*/ 6000750 w 6219825"/>
              <a:gd name="connsiteY205" fmla="*/ 6867525 h 6934200"/>
              <a:gd name="connsiteX206" fmla="*/ 6048375 w 6219825"/>
              <a:gd name="connsiteY206" fmla="*/ 6934200 h 6934200"/>
              <a:gd name="connsiteX207" fmla="*/ 6153150 w 6219825"/>
              <a:gd name="connsiteY207" fmla="*/ 6924675 h 6934200"/>
              <a:gd name="connsiteX208" fmla="*/ 6172200 w 6219825"/>
              <a:gd name="connsiteY208" fmla="*/ 6886575 h 6934200"/>
              <a:gd name="connsiteX209" fmla="*/ 6191250 w 6219825"/>
              <a:gd name="connsiteY209" fmla="*/ 5934075 h 6934200"/>
              <a:gd name="connsiteX210" fmla="*/ 6219825 w 6219825"/>
              <a:gd name="connsiteY210" fmla="*/ 2743200 h 6934200"/>
              <a:gd name="connsiteX211" fmla="*/ 6210300 w 6219825"/>
              <a:gd name="connsiteY211" fmla="*/ 228600 h 6934200"/>
              <a:gd name="connsiteX212" fmla="*/ 6181725 w 6219825"/>
              <a:gd name="connsiteY212" fmla="*/ 104775 h 6934200"/>
              <a:gd name="connsiteX213" fmla="*/ 6172200 w 6219825"/>
              <a:gd name="connsiteY213" fmla="*/ 47625 h 6934200"/>
              <a:gd name="connsiteX214" fmla="*/ 6096000 w 6219825"/>
              <a:gd name="connsiteY21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2762250 w 6219825"/>
              <a:gd name="connsiteY158" fmla="*/ 3448050 h 6934200"/>
              <a:gd name="connsiteX159" fmla="*/ 3209925 w 6219825"/>
              <a:gd name="connsiteY159" fmla="*/ 3457575 h 6934200"/>
              <a:gd name="connsiteX160" fmla="*/ 3419475 w 6219825"/>
              <a:gd name="connsiteY160" fmla="*/ 3486150 h 6934200"/>
              <a:gd name="connsiteX161" fmla="*/ 3514725 w 6219825"/>
              <a:gd name="connsiteY161" fmla="*/ 3514725 h 6934200"/>
              <a:gd name="connsiteX162" fmla="*/ 3676650 w 6219825"/>
              <a:gd name="connsiteY162" fmla="*/ 3562350 h 6934200"/>
              <a:gd name="connsiteX163" fmla="*/ 3876675 w 6219825"/>
              <a:gd name="connsiteY163" fmla="*/ 3581400 h 6934200"/>
              <a:gd name="connsiteX164" fmla="*/ 4038600 w 6219825"/>
              <a:gd name="connsiteY164" fmla="*/ 3600450 h 6934200"/>
              <a:gd name="connsiteX165" fmla="*/ 4391025 w 6219825"/>
              <a:gd name="connsiteY165" fmla="*/ 3609975 h 6934200"/>
              <a:gd name="connsiteX166" fmla="*/ 4533900 w 6219825"/>
              <a:gd name="connsiteY166" fmla="*/ 3657600 h 6934200"/>
              <a:gd name="connsiteX167" fmla="*/ 4762500 w 6219825"/>
              <a:gd name="connsiteY167" fmla="*/ 3743325 h 6934200"/>
              <a:gd name="connsiteX168" fmla="*/ 4991100 w 6219825"/>
              <a:gd name="connsiteY168" fmla="*/ 3762375 h 6934200"/>
              <a:gd name="connsiteX169" fmla="*/ 5076825 w 6219825"/>
              <a:gd name="connsiteY169" fmla="*/ 3790950 h 6934200"/>
              <a:gd name="connsiteX170" fmla="*/ 5200650 w 6219825"/>
              <a:gd name="connsiteY170" fmla="*/ 3838575 h 6934200"/>
              <a:gd name="connsiteX171" fmla="*/ 5257800 w 6219825"/>
              <a:gd name="connsiteY171" fmla="*/ 3886200 h 6934200"/>
              <a:gd name="connsiteX172" fmla="*/ 5295900 w 6219825"/>
              <a:gd name="connsiteY172" fmla="*/ 3943350 h 6934200"/>
              <a:gd name="connsiteX173" fmla="*/ 5334000 w 6219825"/>
              <a:gd name="connsiteY173" fmla="*/ 3981450 h 6934200"/>
              <a:gd name="connsiteX174" fmla="*/ 5343525 w 6219825"/>
              <a:gd name="connsiteY174" fmla="*/ 4010025 h 6934200"/>
              <a:gd name="connsiteX175" fmla="*/ 5410200 w 6219825"/>
              <a:gd name="connsiteY175" fmla="*/ 4067175 h 6934200"/>
              <a:gd name="connsiteX176" fmla="*/ 5438775 w 6219825"/>
              <a:gd name="connsiteY176" fmla="*/ 4076700 h 6934200"/>
              <a:gd name="connsiteX177" fmla="*/ 5495925 w 6219825"/>
              <a:gd name="connsiteY177" fmla="*/ 4133850 h 6934200"/>
              <a:gd name="connsiteX178" fmla="*/ 5562600 w 6219825"/>
              <a:gd name="connsiteY178" fmla="*/ 4171950 h 6934200"/>
              <a:gd name="connsiteX179" fmla="*/ 5591175 w 6219825"/>
              <a:gd name="connsiteY179" fmla="*/ 4229100 h 6934200"/>
              <a:gd name="connsiteX180" fmla="*/ 5600700 w 6219825"/>
              <a:gd name="connsiteY180" fmla="*/ 4257675 h 6934200"/>
              <a:gd name="connsiteX181" fmla="*/ 5619750 w 6219825"/>
              <a:gd name="connsiteY181" fmla="*/ 4295775 h 6934200"/>
              <a:gd name="connsiteX182" fmla="*/ 5629275 w 6219825"/>
              <a:gd name="connsiteY182" fmla="*/ 4333875 h 6934200"/>
              <a:gd name="connsiteX183" fmla="*/ 5648325 w 6219825"/>
              <a:gd name="connsiteY183" fmla="*/ 4362450 h 6934200"/>
              <a:gd name="connsiteX184" fmla="*/ 5657850 w 6219825"/>
              <a:gd name="connsiteY184" fmla="*/ 4391025 h 6934200"/>
              <a:gd name="connsiteX185" fmla="*/ 5695950 w 6219825"/>
              <a:gd name="connsiteY185" fmla="*/ 4448175 h 6934200"/>
              <a:gd name="connsiteX186" fmla="*/ 5705475 w 6219825"/>
              <a:gd name="connsiteY186" fmla="*/ 4495800 h 6934200"/>
              <a:gd name="connsiteX187" fmla="*/ 5734050 w 6219825"/>
              <a:gd name="connsiteY187" fmla="*/ 4524375 h 6934200"/>
              <a:gd name="connsiteX188" fmla="*/ 5753100 w 6219825"/>
              <a:gd name="connsiteY188" fmla="*/ 4562475 h 6934200"/>
              <a:gd name="connsiteX189" fmla="*/ 5772150 w 6219825"/>
              <a:gd name="connsiteY189" fmla="*/ 4619625 h 6934200"/>
              <a:gd name="connsiteX190" fmla="*/ 5781675 w 6219825"/>
              <a:gd name="connsiteY190" fmla="*/ 4648200 h 6934200"/>
              <a:gd name="connsiteX191" fmla="*/ 5791200 w 6219825"/>
              <a:gd name="connsiteY191" fmla="*/ 4676775 h 6934200"/>
              <a:gd name="connsiteX192" fmla="*/ 5810250 w 6219825"/>
              <a:gd name="connsiteY192" fmla="*/ 5029200 h 6934200"/>
              <a:gd name="connsiteX193" fmla="*/ 5819775 w 6219825"/>
              <a:gd name="connsiteY193" fmla="*/ 5095875 h 6934200"/>
              <a:gd name="connsiteX194" fmla="*/ 5829300 w 6219825"/>
              <a:gd name="connsiteY194" fmla="*/ 5229225 h 6934200"/>
              <a:gd name="connsiteX195" fmla="*/ 5848350 w 6219825"/>
              <a:gd name="connsiteY195" fmla="*/ 5353050 h 6934200"/>
              <a:gd name="connsiteX196" fmla="*/ 5867400 w 6219825"/>
              <a:gd name="connsiteY196" fmla="*/ 5448300 h 6934200"/>
              <a:gd name="connsiteX197" fmla="*/ 5886450 w 6219825"/>
              <a:gd name="connsiteY197" fmla="*/ 5686425 h 6934200"/>
              <a:gd name="connsiteX198" fmla="*/ 5895975 w 6219825"/>
              <a:gd name="connsiteY198" fmla="*/ 5772150 h 6934200"/>
              <a:gd name="connsiteX199" fmla="*/ 5905500 w 6219825"/>
              <a:gd name="connsiteY199" fmla="*/ 6600825 h 6934200"/>
              <a:gd name="connsiteX200" fmla="*/ 5934075 w 6219825"/>
              <a:gd name="connsiteY200" fmla="*/ 6686550 h 6934200"/>
              <a:gd name="connsiteX201" fmla="*/ 5962650 w 6219825"/>
              <a:gd name="connsiteY201" fmla="*/ 6781800 h 6934200"/>
              <a:gd name="connsiteX202" fmla="*/ 5972175 w 6219825"/>
              <a:gd name="connsiteY202" fmla="*/ 6810375 h 6934200"/>
              <a:gd name="connsiteX203" fmla="*/ 5981700 w 6219825"/>
              <a:gd name="connsiteY203" fmla="*/ 6838950 h 6934200"/>
              <a:gd name="connsiteX204" fmla="*/ 6000750 w 6219825"/>
              <a:gd name="connsiteY204" fmla="*/ 6867525 h 6934200"/>
              <a:gd name="connsiteX205" fmla="*/ 6048375 w 6219825"/>
              <a:gd name="connsiteY205" fmla="*/ 6934200 h 6934200"/>
              <a:gd name="connsiteX206" fmla="*/ 6153150 w 6219825"/>
              <a:gd name="connsiteY206" fmla="*/ 6924675 h 6934200"/>
              <a:gd name="connsiteX207" fmla="*/ 6172200 w 6219825"/>
              <a:gd name="connsiteY207" fmla="*/ 6886575 h 6934200"/>
              <a:gd name="connsiteX208" fmla="*/ 6191250 w 6219825"/>
              <a:gd name="connsiteY208" fmla="*/ 5934075 h 6934200"/>
              <a:gd name="connsiteX209" fmla="*/ 6219825 w 6219825"/>
              <a:gd name="connsiteY209" fmla="*/ 2743200 h 6934200"/>
              <a:gd name="connsiteX210" fmla="*/ 6210300 w 6219825"/>
              <a:gd name="connsiteY210" fmla="*/ 228600 h 6934200"/>
              <a:gd name="connsiteX211" fmla="*/ 6181725 w 6219825"/>
              <a:gd name="connsiteY211" fmla="*/ 104775 h 6934200"/>
              <a:gd name="connsiteX212" fmla="*/ 6172200 w 6219825"/>
              <a:gd name="connsiteY212" fmla="*/ 47625 h 6934200"/>
              <a:gd name="connsiteX213" fmla="*/ 6096000 w 6219825"/>
              <a:gd name="connsiteY21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514725 w 6219825"/>
              <a:gd name="connsiteY160" fmla="*/ 3514725 h 6934200"/>
              <a:gd name="connsiteX161" fmla="*/ 3676650 w 6219825"/>
              <a:gd name="connsiteY161" fmla="*/ 3562350 h 6934200"/>
              <a:gd name="connsiteX162" fmla="*/ 3876675 w 6219825"/>
              <a:gd name="connsiteY162" fmla="*/ 3581400 h 6934200"/>
              <a:gd name="connsiteX163" fmla="*/ 4038600 w 6219825"/>
              <a:gd name="connsiteY163" fmla="*/ 3600450 h 6934200"/>
              <a:gd name="connsiteX164" fmla="*/ 4391025 w 6219825"/>
              <a:gd name="connsiteY164" fmla="*/ 3609975 h 6934200"/>
              <a:gd name="connsiteX165" fmla="*/ 4533900 w 6219825"/>
              <a:gd name="connsiteY165" fmla="*/ 3657600 h 6934200"/>
              <a:gd name="connsiteX166" fmla="*/ 4762500 w 6219825"/>
              <a:gd name="connsiteY166" fmla="*/ 3743325 h 6934200"/>
              <a:gd name="connsiteX167" fmla="*/ 4991100 w 6219825"/>
              <a:gd name="connsiteY167" fmla="*/ 3762375 h 6934200"/>
              <a:gd name="connsiteX168" fmla="*/ 5076825 w 6219825"/>
              <a:gd name="connsiteY168" fmla="*/ 3790950 h 6934200"/>
              <a:gd name="connsiteX169" fmla="*/ 5200650 w 6219825"/>
              <a:gd name="connsiteY169" fmla="*/ 3838575 h 6934200"/>
              <a:gd name="connsiteX170" fmla="*/ 5257800 w 6219825"/>
              <a:gd name="connsiteY170" fmla="*/ 3886200 h 6934200"/>
              <a:gd name="connsiteX171" fmla="*/ 5295900 w 6219825"/>
              <a:gd name="connsiteY171" fmla="*/ 3943350 h 6934200"/>
              <a:gd name="connsiteX172" fmla="*/ 5334000 w 6219825"/>
              <a:gd name="connsiteY172" fmla="*/ 3981450 h 6934200"/>
              <a:gd name="connsiteX173" fmla="*/ 5343525 w 6219825"/>
              <a:gd name="connsiteY173" fmla="*/ 4010025 h 6934200"/>
              <a:gd name="connsiteX174" fmla="*/ 5410200 w 6219825"/>
              <a:gd name="connsiteY174" fmla="*/ 4067175 h 6934200"/>
              <a:gd name="connsiteX175" fmla="*/ 5438775 w 6219825"/>
              <a:gd name="connsiteY175" fmla="*/ 4076700 h 6934200"/>
              <a:gd name="connsiteX176" fmla="*/ 5495925 w 6219825"/>
              <a:gd name="connsiteY176" fmla="*/ 4133850 h 6934200"/>
              <a:gd name="connsiteX177" fmla="*/ 5562600 w 6219825"/>
              <a:gd name="connsiteY177" fmla="*/ 4171950 h 6934200"/>
              <a:gd name="connsiteX178" fmla="*/ 5591175 w 6219825"/>
              <a:gd name="connsiteY178" fmla="*/ 4229100 h 6934200"/>
              <a:gd name="connsiteX179" fmla="*/ 5600700 w 6219825"/>
              <a:gd name="connsiteY179" fmla="*/ 4257675 h 6934200"/>
              <a:gd name="connsiteX180" fmla="*/ 5619750 w 6219825"/>
              <a:gd name="connsiteY180" fmla="*/ 4295775 h 6934200"/>
              <a:gd name="connsiteX181" fmla="*/ 5629275 w 6219825"/>
              <a:gd name="connsiteY181" fmla="*/ 4333875 h 6934200"/>
              <a:gd name="connsiteX182" fmla="*/ 5648325 w 6219825"/>
              <a:gd name="connsiteY182" fmla="*/ 4362450 h 6934200"/>
              <a:gd name="connsiteX183" fmla="*/ 5657850 w 6219825"/>
              <a:gd name="connsiteY183" fmla="*/ 4391025 h 6934200"/>
              <a:gd name="connsiteX184" fmla="*/ 5695950 w 6219825"/>
              <a:gd name="connsiteY184" fmla="*/ 4448175 h 6934200"/>
              <a:gd name="connsiteX185" fmla="*/ 5705475 w 6219825"/>
              <a:gd name="connsiteY185" fmla="*/ 4495800 h 6934200"/>
              <a:gd name="connsiteX186" fmla="*/ 5734050 w 6219825"/>
              <a:gd name="connsiteY186" fmla="*/ 4524375 h 6934200"/>
              <a:gd name="connsiteX187" fmla="*/ 5753100 w 6219825"/>
              <a:gd name="connsiteY187" fmla="*/ 4562475 h 6934200"/>
              <a:gd name="connsiteX188" fmla="*/ 5772150 w 6219825"/>
              <a:gd name="connsiteY188" fmla="*/ 4619625 h 6934200"/>
              <a:gd name="connsiteX189" fmla="*/ 5781675 w 6219825"/>
              <a:gd name="connsiteY189" fmla="*/ 4648200 h 6934200"/>
              <a:gd name="connsiteX190" fmla="*/ 5791200 w 6219825"/>
              <a:gd name="connsiteY190" fmla="*/ 4676775 h 6934200"/>
              <a:gd name="connsiteX191" fmla="*/ 5810250 w 6219825"/>
              <a:gd name="connsiteY191" fmla="*/ 5029200 h 6934200"/>
              <a:gd name="connsiteX192" fmla="*/ 5819775 w 6219825"/>
              <a:gd name="connsiteY192" fmla="*/ 5095875 h 6934200"/>
              <a:gd name="connsiteX193" fmla="*/ 5829300 w 6219825"/>
              <a:gd name="connsiteY193" fmla="*/ 5229225 h 6934200"/>
              <a:gd name="connsiteX194" fmla="*/ 5848350 w 6219825"/>
              <a:gd name="connsiteY194" fmla="*/ 5353050 h 6934200"/>
              <a:gd name="connsiteX195" fmla="*/ 5867400 w 6219825"/>
              <a:gd name="connsiteY195" fmla="*/ 5448300 h 6934200"/>
              <a:gd name="connsiteX196" fmla="*/ 5886450 w 6219825"/>
              <a:gd name="connsiteY196" fmla="*/ 5686425 h 6934200"/>
              <a:gd name="connsiteX197" fmla="*/ 5895975 w 6219825"/>
              <a:gd name="connsiteY197" fmla="*/ 5772150 h 6934200"/>
              <a:gd name="connsiteX198" fmla="*/ 5905500 w 6219825"/>
              <a:gd name="connsiteY198" fmla="*/ 6600825 h 6934200"/>
              <a:gd name="connsiteX199" fmla="*/ 5934075 w 6219825"/>
              <a:gd name="connsiteY199" fmla="*/ 6686550 h 6934200"/>
              <a:gd name="connsiteX200" fmla="*/ 5962650 w 6219825"/>
              <a:gd name="connsiteY200" fmla="*/ 6781800 h 6934200"/>
              <a:gd name="connsiteX201" fmla="*/ 5972175 w 6219825"/>
              <a:gd name="connsiteY201" fmla="*/ 6810375 h 6934200"/>
              <a:gd name="connsiteX202" fmla="*/ 5981700 w 6219825"/>
              <a:gd name="connsiteY202" fmla="*/ 6838950 h 6934200"/>
              <a:gd name="connsiteX203" fmla="*/ 6000750 w 6219825"/>
              <a:gd name="connsiteY203" fmla="*/ 6867525 h 6934200"/>
              <a:gd name="connsiteX204" fmla="*/ 6048375 w 6219825"/>
              <a:gd name="connsiteY204" fmla="*/ 6934200 h 6934200"/>
              <a:gd name="connsiteX205" fmla="*/ 6153150 w 6219825"/>
              <a:gd name="connsiteY205" fmla="*/ 6924675 h 6934200"/>
              <a:gd name="connsiteX206" fmla="*/ 6172200 w 6219825"/>
              <a:gd name="connsiteY206" fmla="*/ 6886575 h 6934200"/>
              <a:gd name="connsiteX207" fmla="*/ 6191250 w 6219825"/>
              <a:gd name="connsiteY207" fmla="*/ 5934075 h 6934200"/>
              <a:gd name="connsiteX208" fmla="*/ 6219825 w 6219825"/>
              <a:gd name="connsiteY208" fmla="*/ 2743200 h 6934200"/>
              <a:gd name="connsiteX209" fmla="*/ 6210300 w 6219825"/>
              <a:gd name="connsiteY209" fmla="*/ 228600 h 6934200"/>
              <a:gd name="connsiteX210" fmla="*/ 6181725 w 6219825"/>
              <a:gd name="connsiteY210" fmla="*/ 104775 h 6934200"/>
              <a:gd name="connsiteX211" fmla="*/ 6172200 w 6219825"/>
              <a:gd name="connsiteY211" fmla="*/ 47625 h 6934200"/>
              <a:gd name="connsiteX212" fmla="*/ 6096000 w 6219825"/>
              <a:gd name="connsiteY21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295900 w 6219825"/>
              <a:gd name="connsiteY169" fmla="*/ 3943350 h 6934200"/>
              <a:gd name="connsiteX170" fmla="*/ 5334000 w 6219825"/>
              <a:gd name="connsiteY170" fmla="*/ 3981450 h 6934200"/>
              <a:gd name="connsiteX171" fmla="*/ 5343525 w 6219825"/>
              <a:gd name="connsiteY171" fmla="*/ 4010025 h 6934200"/>
              <a:gd name="connsiteX172" fmla="*/ 5410200 w 6219825"/>
              <a:gd name="connsiteY172" fmla="*/ 4067175 h 6934200"/>
              <a:gd name="connsiteX173" fmla="*/ 5438775 w 6219825"/>
              <a:gd name="connsiteY173" fmla="*/ 4076700 h 6934200"/>
              <a:gd name="connsiteX174" fmla="*/ 5495925 w 6219825"/>
              <a:gd name="connsiteY174" fmla="*/ 4133850 h 6934200"/>
              <a:gd name="connsiteX175" fmla="*/ 5562600 w 6219825"/>
              <a:gd name="connsiteY175" fmla="*/ 4171950 h 6934200"/>
              <a:gd name="connsiteX176" fmla="*/ 5591175 w 6219825"/>
              <a:gd name="connsiteY176" fmla="*/ 4229100 h 6934200"/>
              <a:gd name="connsiteX177" fmla="*/ 5600700 w 6219825"/>
              <a:gd name="connsiteY177" fmla="*/ 4257675 h 6934200"/>
              <a:gd name="connsiteX178" fmla="*/ 5619750 w 6219825"/>
              <a:gd name="connsiteY178" fmla="*/ 4295775 h 6934200"/>
              <a:gd name="connsiteX179" fmla="*/ 5629275 w 6219825"/>
              <a:gd name="connsiteY179" fmla="*/ 4333875 h 6934200"/>
              <a:gd name="connsiteX180" fmla="*/ 5648325 w 6219825"/>
              <a:gd name="connsiteY180" fmla="*/ 4362450 h 6934200"/>
              <a:gd name="connsiteX181" fmla="*/ 5657850 w 6219825"/>
              <a:gd name="connsiteY181" fmla="*/ 4391025 h 6934200"/>
              <a:gd name="connsiteX182" fmla="*/ 5695950 w 6219825"/>
              <a:gd name="connsiteY182" fmla="*/ 4448175 h 6934200"/>
              <a:gd name="connsiteX183" fmla="*/ 5705475 w 6219825"/>
              <a:gd name="connsiteY183" fmla="*/ 4495800 h 6934200"/>
              <a:gd name="connsiteX184" fmla="*/ 5734050 w 6219825"/>
              <a:gd name="connsiteY184" fmla="*/ 4524375 h 6934200"/>
              <a:gd name="connsiteX185" fmla="*/ 5753100 w 6219825"/>
              <a:gd name="connsiteY185" fmla="*/ 4562475 h 6934200"/>
              <a:gd name="connsiteX186" fmla="*/ 5772150 w 6219825"/>
              <a:gd name="connsiteY186" fmla="*/ 4619625 h 6934200"/>
              <a:gd name="connsiteX187" fmla="*/ 5781675 w 6219825"/>
              <a:gd name="connsiteY187" fmla="*/ 4648200 h 6934200"/>
              <a:gd name="connsiteX188" fmla="*/ 5791200 w 6219825"/>
              <a:gd name="connsiteY188" fmla="*/ 4676775 h 6934200"/>
              <a:gd name="connsiteX189" fmla="*/ 5810250 w 6219825"/>
              <a:gd name="connsiteY189" fmla="*/ 5029200 h 6934200"/>
              <a:gd name="connsiteX190" fmla="*/ 5819775 w 6219825"/>
              <a:gd name="connsiteY190" fmla="*/ 5095875 h 6934200"/>
              <a:gd name="connsiteX191" fmla="*/ 5829300 w 6219825"/>
              <a:gd name="connsiteY191" fmla="*/ 5229225 h 6934200"/>
              <a:gd name="connsiteX192" fmla="*/ 5848350 w 6219825"/>
              <a:gd name="connsiteY192" fmla="*/ 5353050 h 6934200"/>
              <a:gd name="connsiteX193" fmla="*/ 5867400 w 6219825"/>
              <a:gd name="connsiteY193" fmla="*/ 5448300 h 6934200"/>
              <a:gd name="connsiteX194" fmla="*/ 5886450 w 6219825"/>
              <a:gd name="connsiteY194" fmla="*/ 5686425 h 6934200"/>
              <a:gd name="connsiteX195" fmla="*/ 5895975 w 6219825"/>
              <a:gd name="connsiteY195" fmla="*/ 5772150 h 6934200"/>
              <a:gd name="connsiteX196" fmla="*/ 5905500 w 6219825"/>
              <a:gd name="connsiteY196" fmla="*/ 6600825 h 6934200"/>
              <a:gd name="connsiteX197" fmla="*/ 5934075 w 6219825"/>
              <a:gd name="connsiteY197" fmla="*/ 6686550 h 6934200"/>
              <a:gd name="connsiteX198" fmla="*/ 5962650 w 6219825"/>
              <a:gd name="connsiteY198" fmla="*/ 6781800 h 6934200"/>
              <a:gd name="connsiteX199" fmla="*/ 5972175 w 6219825"/>
              <a:gd name="connsiteY199" fmla="*/ 6810375 h 6934200"/>
              <a:gd name="connsiteX200" fmla="*/ 5981700 w 6219825"/>
              <a:gd name="connsiteY200" fmla="*/ 6838950 h 6934200"/>
              <a:gd name="connsiteX201" fmla="*/ 6000750 w 6219825"/>
              <a:gd name="connsiteY201" fmla="*/ 6867525 h 6934200"/>
              <a:gd name="connsiteX202" fmla="*/ 6048375 w 6219825"/>
              <a:gd name="connsiteY202" fmla="*/ 6934200 h 6934200"/>
              <a:gd name="connsiteX203" fmla="*/ 6153150 w 6219825"/>
              <a:gd name="connsiteY203" fmla="*/ 6924675 h 6934200"/>
              <a:gd name="connsiteX204" fmla="*/ 6172200 w 6219825"/>
              <a:gd name="connsiteY204" fmla="*/ 6886575 h 6934200"/>
              <a:gd name="connsiteX205" fmla="*/ 6191250 w 6219825"/>
              <a:gd name="connsiteY205" fmla="*/ 5934075 h 6934200"/>
              <a:gd name="connsiteX206" fmla="*/ 6219825 w 6219825"/>
              <a:gd name="connsiteY206" fmla="*/ 2743200 h 6934200"/>
              <a:gd name="connsiteX207" fmla="*/ 6210300 w 6219825"/>
              <a:gd name="connsiteY207" fmla="*/ 228600 h 6934200"/>
              <a:gd name="connsiteX208" fmla="*/ 6181725 w 6219825"/>
              <a:gd name="connsiteY208" fmla="*/ 104775 h 6934200"/>
              <a:gd name="connsiteX209" fmla="*/ 6172200 w 6219825"/>
              <a:gd name="connsiteY209" fmla="*/ 47625 h 6934200"/>
              <a:gd name="connsiteX210" fmla="*/ 6096000 w 6219825"/>
              <a:gd name="connsiteY21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334000 w 6219825"/>
              <a:gd name="connsiteY169" fmla="*/ 3981450 h 6934200"/>
              <a:gd name="connsiteX170" fmla="*/ 5343525 w 6219825"/>
              <a:gd name="connsiteY170" fmla="*/ 4010025 h 6934200"/>
              <a:gd name="connsiteX171" fmla="*/ 5410200 w 6219825"/>
              <a:gd name="connsiteY171" fmla="*/ 4067175 h 6934200"/>
              <a:gd name="connsiteX172" fmla="*/ 5438775 w 6219825"/>
              <a:gd name="connsiteY172" fmla="*/ 4076700 h 6934200"/>
              <a:gd name="connsiteX173" fmla="*/ 5495925 w 6219825"/>
              <a:gd name="connsiteY173" fmla="*/ 4133850 h 6934200"/>
              <a:gd name="connsiteX174" fmla="*/ 5562600 w 6219825"/>
              <a:gd name="connsiteY174" fmla="*/ 4171950 h 6934200"/>
              <a:gd name="connsiteX175" fmla="*/ 5591175 w 6219825"/>
              <a:gd name="connsiteY175" fmla="*/ 4229100 h 6934200"/>
              <a:gd name="connsiteX176" fmla="*/ 5600700 w 6219825"/>
              <a:gd name="connsiteY176" fmla="*/ 4257675 h 6934200"/>
              <a:gd name="connsiteX177" fmla="*/ 5619750 w 6219825"/>
              <a:gd name="connsiteY177" fmla="*/ 4295775 h 6934200"/>
              <a:gd name="connsiteX178" fmla="*/ 5629275 w 6219825"/>
              <a:gd name="connsiteY178" fmla="*/ 4333875 h 6934200"/>
              <a:gd name="connsiteX179" fmla="*/ 5648325 w 6219825"/>
              <a:gd name="connsiteY179" fmla="*/ 4362450 h 6934200"/>
              <a:gd name="connsiteX180" fmla="*/ 5657850 w 6219825"/>
              <a:gd name="connsiteY180" fmla="*/ 4391025 h 6934200"/>
              <a:gd name="connsiteX181" fmla="*/ 5695950 w 6219825"/>
              <a:gd name="connsiteY181" fmla="*/ 4448175 h 6934200"/>
              <a:gd name="connsiteX182" fmla="*/ 5705475 w 6219825"/>
              <a:gd name="connsiteY182" fmla="*/ 4495800 h 6934200"/>
              <a:gd name="connsiteX183" fmla="*/ 5734050 w 6219825"/>
              <a:gd name="connsiteY183" fmla="*/ 4524375 h 6934200"/>
              <a:gd name="connsiteX184" fmla="*/ 5753100 w 6219825"/>
              <a:gd name="connsiteY184" fmla="*/ 4562475 h 6934200"/>
              <a:gd name="connsiteX185" fmla="*/ 5772150 w 6219825"/>
              <a:gd name="connsiteY185" fmla="*/ 4619625 h 6934200"/>
              <a:gd name="connsiteX186" fmla="*/ 5781675 w 6219825"/>
              <a:gd name="connsiteY186" fmla="*/ 4648200 h 6934200"/>
              <a:gd name="connsiteX187" fmla="*/ 5791200 w 6219825"/>
              <a:gd name="connsiteY187" fmla="*/ 4676775 h 6934200"/>
              <a:gd name="connsiteX188" fmla="*/ 5810250 w 6219825"/>
              <a:gd name="connsiteY188" fmla="*/ 5029200 h 6934200"/>
              <a:gd name="connsiteX189" fmla="*/ 5819775 w 6219825"/>
              <a:gd name="connsiteY189" fmla="*/ 5095875 h 6934200"/>
              <a:gd name="connsiteX190" fmla="*/ 5829300 w 6219825"/>
              <a:gd name="connsiteY190" fmla="*/ 5229225 h 6934200"/>
              <a:gd name="connsiteX191" fmla="*/ 5848350 w 6219825"/>
              <a:gd name="connsiteY191" fmla="*/ 5353050 h 6934200"/>
              <a:gd name="connsiteX192" fmla="*/ 5867400 w 6219825"/>
              <a:gd name="connsiteY192" fmla="*/ 5448300 h 6934200"/>
              <a:gd name="connsiteX193" fmla="*/ 5886450 w 6219825"/>
              <a:gd name="connsiteY193" fmla="*/ 5686425 h 6934200"/>
              <a:gd name="connsiteX194" fmla="*/ 5895975 w 6219825"/>
              <a:gd name="connsiteY194" fmla="*/ 5772150 h 6934200"/>
              <a:gd name="connsiteX195" fmla="*/ 5905500 w 6219825"/>
              <a:gd name="connsiteY195" fmla="*/ 6600825 h 6934200"/>
              <a:gd name="connsiteX196" fmla="*/ 5934075 w 6219825"/>
              <a:gd name="connsiteY196" fmla="*/ 6686550 h 6934200"/>
              <a:gd name="connsiteX197" fmla="*/ 5962650 w 6219825"/>
              <a:gd name="connsiteY197" fmla="*/ 6781800 h 6934200"/>
              <a:gd name="connsiteX198" fmla="*/ 5972175 w 6219825"/>
              <a:gd name="connsiteY198" fmla="*/ 6810375 h 6934200"/>
              <a:gd name="connsiteX199" fmla="*/ 5981700 w 6219825"/>
              <a:gd name="connsiteY199" fmla="*/ 6838950 h 6934200"/>
              <a:gd name="connsiteX200" fmla="*/ 6000750 w 6219825"/>
              <a:gd name="connsiteY200" fmla="*/ 6867525 h 6934200"/>
              <a:gd name="connsiteX201" fmla="*/ 6048375 w 6219825"/>
              <a:gd name="connsiteY201" fmla="*/ 6934200 h 6934200"/>
              <a:gd name="connsiteX202" fmla="*/ 6153150 w 6219825"/>
              <a:gd name="connsiteY202" fmla="*/ 6924675 h 6934200"/>
              <a:gd name="connsiteX203" fmla="*/ 6172200 w 6219825"/>
              <a:gd name="connsiteY203" fmla="*/ 6886575 h 6934200"/>
              <a:gd name="connsiteX204" fmla="*/ 6191250 w 6219825"/>
              <a:gd name="connsiteY204" fmla="*/ 5934075 h 6934200"/>
              <a:gd name="connsiteX205" fmla="*/ 6219825 w 6219825"/>
              <a:gd name="connsiteY205" fmla="*/ 2743200 h 6934200"/>
              <a:gd name="connsiteX206" fmla="*/ 6210300 w 6219825"/>
              <a:gd name="connsiteY206" fmla="*/ 228600 h 6934200"/>
              <a:gd name="connsiteX207" fmla="*/ 6181725 w 6219825"/>
              <a:gd name="connsiteY207" fmla="*/ 104775 h 6934200"/>
              <a:gd name="connsiteX208" fmla="*/ 6172200 w 6219825"/>
              <a:gd name="connsiteY208" fmla="*/ 47625 h 6934200"/>
              <a:gd name="connsiteX209" fmla="*/ 6096000 w 6219825"/>
              <a:gd name="connsiteY20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334000 w 6219825"/>
              <a:gd name="connsiteY168" fmla="*/ 3981450 h 6934200"/>
              <a:gd name="connsiteX169" fmla="*/ 5343525 w 6219825"/>
              <a:gd name="connsiteY169" fmla="*/ 4010025 h 6934200"/>
              <a:gd name="connsiteX170" fmla="*/ 5410200 w 6219825"/>
              <a:gd name="connsiteY170" fmla="*/ 4067175 h 6934200"/>
              <a:gd name="connsiteX171" fmla="*/ 5438775 w 6219825"/>
              <a:gd name="connsiteY171" fmla="*/ 4076700 h 6934200"/>
              <a:gd name="connsiteX172" fmla="*/ 5495925 w 6219825"/>
              <a:gd name="connsiteY172" fmla="*/ 4133850 h 6934200"/>
              <a:gd name="connsiteX173" fmla="*/ 5562600 w 6219825"/>
              <a:gd name="connsiteY173" fmla="*/ 4171950 h 6934200"/>
              <a:gd name="connsiteX174" fmla="*/ 5591175 w 6219825"/>
              <a:gd name="connsiteY174" fmla="*/ 4229100 h 6934200"/>
              <a:gd name="connsiteX175" fmla="*/ 5600700 w 6219825"/>
              <a:gd name="connsiteY175" fmla="*/ 4257675 h 6934200"/>
              <a:gd name="connsiteX176" fmla="*/ 5619750 w 6219825"/>
              <a:gd name="connsiteY176" fmla="*/ 4295775 h 6934200"/>
              <a:gd name="connsiteX177" fmla="*/ 5629275 w 6219825"/>
              <a:gd name="connsiteY177" fmla="*/ 4333875 h 6934200"/>
              <a:gd name="connsiteX178" fmla="*/ 5648325 w 6219825"/>
              <a:gd name="connsiteY178" fmla="*/ 4362450 h 6934200"/>
              <a:gd name="connsiteX179" fmla="*/ 5657850 w 6219825"/>
              <a:gd name="connsiteY179" fmla="*/ 4391025 h 6934200"/>
              <a:gd name="connsiteX180" fmla="*/ 5695950 w 6219825"/>
              <a:gd name="connsiteY180" fmla="*/ 4448175 h 6934200"/>
              <a:gd name="connsiteX181" fmla="*/ 5705475 w 6219825"/>
              <a:gd name="connsiteY181" fmla="*/ 4495800 h 6934200"/>
              <a:gd name="connsiteX182" fmla="*/ 5734050 w 6219825"/>
              <a:gd name="connsiteY182" fmla="*/ 4524375 h 6934200"/>
              <a:gd name="connsiteX183" fmla="*/ 5753100 w 6219825"/>
              <a:gd name="connsiteY183" fmla="*/ 4562475 h 6934200"/>
              <a:gd name="connsiteX184" fmla="*/ 5772150 w 6219825"/>
              <a:gd name="connsiteY184" fmla="*/ 4619625 h 6934200"/>
              <a:gd name="connsiteX185" fmla="*/ 5781675 w 6219825"/>
              <a:gd name="connsiteY185" fmla="*/ 4648200 h 6934200"/>
              <a:gd name="connsiteX186" fmla="*/ 5791200 w 6219825"/>
              <a:gd name="connsiteY186" fmla="*/ 4676775 h 6934200"/>
              <a:gd name="connsiteX187" fmla="*/ 5810250 w 6219825"/>
              <a:gd name="connsiteY187" fmla="*/ 5029200 h 6934200"/>
              <a:gd name="connsiteX188" fmla="*/ 5819775 w 6219825"/>
              <a:gd name="connsiteY188" fmla="*/ 5095875 h 6934200"/>
              <a:gd name="connsiteX189" fmla="*/ 5829300 w 6219825"/>
              <a:gd name="connsiteY189" fmla="*/ 5229225 h 6934200"/>
              <a:gd name="connsiteX190" fmla="*/ 5848350 w 6219825"/>
              <a:gd name="connsiteY190" fmla="*/ 5353050 h 6934200"/>
              <a:gd name="connsiteX191" fmla="*/ 5867400 w 6219825"/>
              <a:gd name="connsiteY191" fmla="*/ 5448300 h 6934200"/>
              <a:gd name="connsiteX192" fmla="*/ 5886450 w 6219825"/>
              <a:gd name="connsiteY192" fmla="*/ 5686425 h 6934200"/>
              <a:gd name="connsiteX193" fmla="*/ 5895975 w 6219825"/>
              <a:gd name="connsiteY193" fmla="*/ 5772150 h 6934200"/>
              <a:gd name="connsiteX194" fmla="*/ 5905500 w 6219825"/>
              <a:gd name="connsiteY194" fmla="*/ 6600825 h 6934200"/>
              <a:gd name="connsiteX195" fmla="*/ 5934075 w 6219825"/>
              <a:gd name="connsiteY195" fmla="*/ 6686550 h 6934200"/>
              <a:gd name="connsiteX196" fmla="*/ 5962650 w 6219825"/>
              <a:gd name="connsiteY196" fmla="*/ 6781800 h 6934200"/>
              <a:gd name="connsiteX197" fmla="*/ 5972175 w 6219825"/>
              <a:gd name="connsiteY197" fmla="*/ 6810375 h 6934200"/>
              <a:gd name="connsiteX198" fmla="*/ 5981700 w 6219825"/>
              <a:gd name="connsiteY198" fmla="*/ 6838950 h 6934200"/>
              <a:gd name="connsiteX199" fmla="*/ 6000750 w 6219825"/>
              <a:gd name="connsiteY199" fmla="*/ 6867525 h 6934200"/>
              <a:gd name="connsiteX200" fmla="*/ 6048375 w 6219825"/>
              <a:gd name="connsiteY200" fmla="*/ 6934200 h 6934200"/>
              <a:gd name="connsiteX201" fmla="*/ 6153150 w 6219825"/>
              <a:gd name="connsiteY201" fmla="*/ 6924675 h 6934200"/>
              <a:gd name="connsiteX202" fmla="*/ 6172200 w 6219825"/>
              <a:gd name="connsiteY202" fmla="*/ 6886575 h 6934200"/>
              <a:gd name="connsiteX203" fmla="*/ 6191250 w 6219825"/>
              <a:gd name="connsiteY203" fmla="*/ 5934075 h 6934200"/>
              <a:gd name="connsiteX204" fmla="*/ 6219825 w 6219825"/>
              <a:gd name="connsiteY204" fmla="*/ 2743200 h 6934200"/>
              <a:gd name="connsiteX205" fmla="*/ 6210300 w 6219825"/>
              <a:gd name="connsiteY205" fmla="*/ 228600 h 6934200"/>
              <a:gd name="connsiteX206" fmla="*/ 6181725 w 6219825"/>
              <a:gd name="connsiteY206" fmla="*/ 104775 h 6934200"/>
              <a:gd name="connsiteX207" fmla="*/ 6172200 w 6219825"/>
              <a:gd name="connsiteY207" fmla="*/ 47625 h 6934200"/>
              <a:gd name="connsiteX208" fmla="*/ 6096000 w 6219825"/>
              <a:gd name="connsiteY20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22390 w 6219825"/>
              <a:gd name="connsiteY164" fmla="*/ 3800188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267200 w 6219825"/>
              <a:gd name="connsiteY54" fmla="*/ 2943225 h 6934200"/>
              <a:gd name="connsiteX55" fmla="*/ 4181475 w 6219825"/>
              <a:gd name="connsiteY55" fmla="*/ 2933700 h 6934200"/>
              <a:gd name="connsiteX56" fmla="*/ 3914775 w 6219825"/>
              <a:gd name="connsiteY56" fmla="*/ 2924175 h 6934200"/>
              <a:gd name="connsiteX57" fmla="*/ 3800475 w 6219825"/>
              <a:gd name="connsiteY57" fmla="*/ 2905125 h 6934200"/>
              <a:gd name="connsiteX58" fmla="*/ 3629025 w 6219825"/>
              <a:gd name="connsiteY58" fmla="*/ 2886075 h 6934200"/>
              <a:gd name="connsiteX59" fmla="*/ 3048000 w 6219825"/>
              <a:gd name="connsiteY59" fmla="*/ 2905125 h 6934200"/>
              <a:gd name="connsiteX60" fmla="*/ 3009900 w 6219825"/>
              <a:gd name="connsiteY60" fmla="*/ 2914650 h 6934200"/>
              <a:gd name="connsiteX61" fmla="*/ 2924175 w 6219825"/>
              <a:gd name="connsiteY61" fmla="*/ 2943225 h 6934200"/>
              <a:gd name="connsiteX62" fmla="*/ 2876550 w 6219825"/>
              <a:gd name="connsiteY62" fmla="*/ 2962275 h 6934200"/>
              <a:gd name="connsiteX63" fmla="*/ 2790825 w 6219825"/>
              <a:gd name="connsiteY63" fmla="*/ 2971800 h 6934200"/>
              <a:gd name="connsiteX64" fmla="*/ 2019300 w 6219825"/>
              <a:gd name="connsiteY64" fmla="*/ 2962275 h 6934200"/>
              <a:gd name="connsiteX65" fmla="*/ 1990725 w 6219825"/>
              <a:gd name="connsiteY65" fmla="*/ 2943225 h 6934200"/>
              <a:gd name="connsiteX66" fmla="*/ 1943100 w 6219825"/>
              <a:gd name="connsiteY66" fmla="*/ 2924175 h 6934200"/>
              <a:gd name="connsiteX67" fmla="*/ 1847850 w 6219825"/>
              <a:gd name="connsiteY67" fmla="*/ 2886075 h 6934200"/>
              <a:gd name="connsiteX68" fmla="*/ 1828800 w 6219825"/>
              <a:gd name="connsiteY68" fmla="*/ 2857500 h 6934200"/>
              <a:gd name="connsiteX69" fmla="*/ 1800225 w 6219825"/>
              <a:gd name="connsiteY69" fmla="*/ 2838450 h 6934200"/>
              <a:gd name="connsiteX70" fmla="*/ 1762125 w 6219825"/>
              <a:gd name="connsiteY70" fmla="*/ 2809875 h 6934200"/>
              <a:gd name="connsiteX71" fmla="*/ 1733550 w 6219825"/>
              <a:gd name="connsiteY71" fmla="*/ 2781300 h 6934200"/>
              <a:gd name="connsiteX72" fmla="*/ 1685925 w 6219825"/>
              <a:gd name="connsiteY72" fmla="*/ 2771775 h 6934200"/>
              <a:gd name="connsiteX73" fmla="*/ 1466850 w 6219825"/>
              <a:gd name="connsiteY73" fmla="*/ 2752725 h 6934200"/>
              <a:gd name="connsiteX74" fmla="*/ 1362075 w 6219825"/>
              <a:gd name="connsiteY74" fmla="*/ 2724150 h 6934200"/>
              <a:gd name="connsiteX75" fmla="*/ 1314450 w 6219825"/>
              <a:gd name="connsiteY75" fmla="*/ 2714625 h 6934200"/>
              <a:gd name="connsiteX76" fmla="*/ 1266825 w 6219825"/>
              <a:gd name="connsiteY76" fmla="*/ 2695575 h 6934200"/>
              <a:gd name="connsiteX77" fmla="*/ 1181100 w 6219825"/>
              <a:gd name="connsiteY77" fmla="*/ 2686050 h 6934200"/>
              <a:gd name="connsiteX78" fmla="*/ 1152525 w 6219825"/>
              <a:gd name="connsiteY78" fmla="*/ 2676525 h 6934200"/>
              <a:gd name="connsiteX79" fmla="*/ 1047750 w 6219825"/>
              <a:gd name="connsiteY79" fmla="*/ 2647950 h 6934200"/>
              <a:gd name="connsiteX80" fmla="*/ 1009650 w 6219825"/>
              <a:gd name="connsiteY80" fmla="*/ 2628900 h 6934200"/>
              <a:gd name="connsiteX81" fmla="*/ 962025 w 6219825"/>
              <a:gd name="connsiteY81" fmla="*/ 2609850 h 6934200"/>
              <a:gd name="connsiteX82" fmla="*/ 933450 w 6219825"/>
              <a:gd name="connsiteY82" fmla="*/ 2590800 h 6934200"/>
              <a:gd name="connsiteX83" fmla="*/ 904875 w 6219825"/>
              <a:gd name="connsiteY83" fmla="*/ 2581275 h 6934200"/>
              <a:gd name="connsiteX84" fmla="*/ 876300 w 6219825"/>
              <a:gd name="connsiteY84" fmla="*/ 2562225 h 6934200"/>
              <a:gd name="connsiteX85" fmla="*/ 809625 w 6219825"/>
              <a:gd name="connsiteY85" fmla="*/ 2533650 h 6934200"/>
              <a:gd name="connsiteX86" fmla="*/ 781050 w 6219825"/>
              <a:gd name="connsiteY86" fmla="*/ 2514600 h 6934200"/>
              <a:gd name="connsiteX87" fmla="*/ 752475 w 6219825"/>
              <a:gd name="connsiteY87" fmla="*/ 2505075 h 6934200"/>
              <a:gd name="connsiteX88" fmla="*/ 685800 w 6219825"/>
              <a:gd name="connsiteY88" fmla="*/ 2486025 h 6934200"/>
              <a:gd name="connsiteX89" fmla="*/ 638175 w 6219825"/>
              <a:gd name="connsiteY89" fmla="*/ 2476500 h 6934200"/>
              <a:gd name="connsiteX90" fmla="*/ 581025 w 6219825"/>
              <a:gd name="connsiteY90" fmla="*/ 2457450 h 6934200"/>
              <a:gd name="connsiteX91" fmla="*/ 466725 w 6219825"/>
              <a:gd name="connsiteY91" fmla="*/ 2438400 h 6934200"/>
              <a:gd name="connsiteX92" fmla="*/ 419100 w 6219825"/>
              <a:gd name="connsiteY92" fmla="*/ 2419350 h 6934200"/>
              <a:gd name="connsiteX93" fmla="*/ 390525 w 6219825"/>
              <a:gd name="connsiteY93" fmla="*/ 2409825 h 6934200"/>
              <a:gd name="connsiteX94" fmla="*/ 342900 w 6219825"/>
              <a:gd name="connsiteY94" fmla="*/ 2390775 h 6934200"/>
              <a:gd name="connsiteX95" fmla="*/ 219075 w 6219825"/>
              <a:gd name="connsiteY95" fmla="*/ 2362200 h 6934200"/>
              <a:gd name="connsiteX96" fmla="*/ 190500 w 6219825"/>
              <a:gd name="connsiteY96" fmla="*/ 2352675 h 6934200"/>
              <a:gd name="connsiteX97" fmla="*/ 133350 w 6219825"/>
              <a:gd name="connsiteY97" fmla="*/ 2362200 h 6934200"/>
              <a:gd name="connsiteX98" fmla="*/ 85725 w 6219825"/>
              <a:gd name="connsiteY98" fmla="*/ 2409825 h 6934200"/>
              <a:gd name="connsiteX99" fmla="*/ 57150 w 6219825"/>
              <a:gd name="connsiteY99" fmla="*/ 2447925 h 6934200"/>
              <a:gd name="connsiteX100" fmla="*/ 38100 w 6219825"/>
              <a:gd name="connsiteY100" fmla="*/ 2486025 h 6934200"/>
              <a:gd name="connsiteX101" fmla="*/ 19050 w 6219825"/>
              <a:gd name="connsiteY101" fmla="*/ 2514600 h 6934200"/>
              <a:gd name="connsiteX102" fmla="*/ 9525 w 6219825"/>
              <a:gd name="connsiteY102" fmla="*/ 2552700 h 6934200"/>
              <a:gd name="connsiteX103" fmla="*/ 0 w 6219825"/>
              <a:gd name="connsiteY103" fmla="*/ 2581275 h 6934200"/>
              <a:gd name="connsiteX104" fmla="*/ 28575 w 6219825"/>
              <a:gd name="connsiteY104" fmla="*/ 2733675 h 6934200"/>
              <a:gd name="connsiteX105" fmla="*/ 47625 w 6219825"/>
              <a:gd name="connsiteY105" fmla="*/ 2790825 h 6934200"/>
              <a:gd name="connsiteX106" fmla="*/ 76200 w 6219825"/>
              <a:gd name="connsiteY106" fmla="*/ 2828925 h 6934200"/>
              <a:gd name="connsiteX107" fmla="*/ 85725 w 6219825"/>
              <a:gd name="connsiteY107" fmla="*/ 2857500 h 6934200"/>
              <a:gd name="connsiteX108" fmla="*/ 114300 w 6219825"/>
              <a:gd name="connsiteY108" fmla="*/ 2867025 h 6934200"/>
              <a:gd name="connsiteX109" fmla="*/ 171450 w 6219825"/>
              <a:gd name="connsiteY109" fmla="*/ 2905125 h 6934200"/>
              <a:gd name="connsiteX110" fmla="*/ 200025 w 6219825"/>
              <a:gd name="connsiteY110" fmla="*/ 2914650 h 6934200"/>
              <a:gd name="connsiteX111" fmla="*/ 228600 w 6219825"/>
              <a:gd name="connsiteY111" fmla="*/ 2933700 h 6934200"/>
              <a:gd name="connsiteX112" fmla="*/ 257175 w 6219825"/>
              <a:gd name="connsiteY112" fmla="*/ 2962275 h 6934200"/>
              <a:gd name="connsiteX113" fmla="*/ 314325 w 6219825"/>
              <a:gd name="connsiteY113" fmla="*/ 2981325 h 6934200"/>
              <a:gd name="connsiteX114" fmla="*/ 352425 w 6219825"/>
              <a:gd name="connsiteY114" fmla="*/ 3000375 h 6934200"/>
              <a:gd name="connsiteX115" fmla="*/ 409575 w 6219825"/>
              <a:gd name="connsiteY115" fmla="*/ 3048000 h 6934200"/>
              <a:gd name="connsiteX116" fmla="*/ 438150 w 6219825"/>
              <a:gd name="connsiteY116" fmla="*/ 3086100 h 6934200"/>
              <a:gd name="connsiteX117" fmla="*/ 466725 w 6219825"/>
              <a:gd name="connsiteY117" fmla="*/ 3143250 h 6934200"/>
              <a:gd name="connsiteX118" fmla="*/ 476250 w 6219825"/>
              <a:gd name="connsiteY118" fmla="*/ 3171825 h 6934200"/>
              <a:gd name="connsiteX119" fmla="*/ 504825 w 6219825"/>
              <a:gd name="connsiteY119" fmla="*/ 3209925 h 6934200"/>
              <a:gd name="connsiteX120" fmla="*/ 523875 w 6219825"/>
              <a:gd name="connsiteY120" fmla="*/ 3248025 h 6934200"/>
              <a:gd name="connsiteX121" fmla="*/ 533400 w 6219825"/>
              <a:gd name="connsiteY121" fmla="*/ 3295650 h 6934200"/>
              <a:gd name="connsiteX122" fmla="*/ 590550 w 6219825"/>
              <a:gd name="connsiteY122" fmla="*/ 3371850 h 6934200"/>
              <a:gd name="connsiteX123" fmla="*/ 666750 w 6219825"/>
              <a:gd name="connsiteY123" fmla="*/ 3457575 h 6934200"/>
              <a:gd name="connsiteX124" fmla="*/ 695325 w 6219825"/>
              <a:gd name="connsiteY124" fmla="*/ 3476625 h 6934200"/>
              <a:gd name="connsiteX125" fmla="*/ 762000 w 6219825"/>
              <a:gd name="connsiteY125" fmla="*/ 3571875 h 6934200"/>
              <a:gd name="connsiteX126" fmla="*/ 800100 w 6219825"/>
              <a:gd name="connsiteY126" fmla="*/ 3629025 h 6934200"/>
              <a:gd name="connsiteX127" fmla="*/ 857250 w 6219825"/>
              <a:gd name="connsiteY127" fmla="*/ 3724275 h 6934200"/>
              <a:gd name="connsiteX128" fmla="*/ 923925 w 6219825"/>
              <a:gd name="connsiteY128" fmla="*/ 3781425 h 6934200"/>
              <a:gd name="connsiteX129" fmla="*/ 952500 w 6219825"/>
              <a:gd name="connsiteY129" fmla="*/ 3810000 h 6934200"/>
              <a:gd name="connsiteX130" fmla="*/ 981075 w 6219825"/>
              <a:gd name="connsiteY130" fmla="*/ 3829050 h 6934200"/>
              <a:gd name="connsiteX131" fmla="*/ 1028700 w 6219825"/>
              <a:gd name="connsiteY131" fmla="*/ 3886200 h 6934200"/>
              <a:gd name="connsiteX132" fmla="*/ 1057275 w 6219825"/>
              <a:gd name="connsiteY132" fmla="*/ 3924300 h 6934200"/>
              <a:gd name="connsiteX133" fmla="*/ 1076325 w 6219825"/>
              <a:gd name="connsiteY133" fmla="*/ 3952875 h 6934200"/>
              <a:gd name="connsiteX134" fmla="*/ 1114425 w 6219825"/>
              <a:gd name="connsiteY134" fmla="*/ 3962400 h 6934200"/>
              <a:gd name="connsiteX135" fmla="*/ 1152525 w 6219825"/>
              <a:gd name="connsiteY135" fmla="*/ 3990975 h 6934200"/>
              <a:gd name="connsiteX136" fmla="*/ 1181100 w 6219825"/>
              <a:gd name="connsiteY136" fmla="*/ 4010025 h 6934200"/>
              <a:gd name="connsiteX137" fmla="*/ 1200150 w 6219825"/>
              <a:gd name="connsiteY137" fmla="*/ 4038600 h 6934200"/>
              <a:gd name="connsiteX138" fmla="*/ 1228725 w 6219825"/>
              <a:gd name="connsiteY138" fmla="*/ 4048125 h 6934200"/>
              <a:gd name="connsiteX139" fmla="*/ 1257300 w 6219825"/>
              <a:gd name="connsiteY139" fmla="*/ 4067175 h 6934200"/>
              <a:gd name="connsiteX140" fmla="*/ 1343025 w 6219825"/>
              <a:gd name="connsiteY140" fmla="*/ 4057650 h 6934200"/>
              <a:gd name="connsiteX141" fmla="*/ 1371600 w 6219825"/>
              <a:gd name="connsiteY141" fmla="*/ 4038600 h 6934200"/>
              <a:gd name="connsiteX142" fmla="*/ 1419225 w 6219825"/>
              <a:gd name="connsiteY142" fmla="*/ 3981450 h 6934200"/>
              <a:gd name="connsiteX143" fmla="*/ 1485900 w 6219825"/>
              <a:gd name="connsiteY143" fmla="*/ 3924300 h 6934200"/>
              <a:gd name="connsiteX144" fmla="*/ 1514475 w 6219825"/>
              <a:gd name="connsiteY144" fmla="*/ 3914775 h 6934200"/>
              <a:gd name="connsiteX145" fmla="*/ 1543050 w 6219825"/>
              <a:gd name="connsiteY145" fmla="*/ 3895725 h 6934200"/>
              <a:gd name="connsiteX146" fmla="*/ 1628775 w 6219825"/>
              <a:gd name="connsiteY146" fmla="*/ 3876675 h 6934200"/>
              <a:gd name="connsiteX147" fmla="*/ 1657350 w 6219825"/>
              <a:gd name="connsiteY147" fmla="*/ 3857625 h 6934200"/>
              <a:gd name="connsiteX148" fmla="*/ 1685925 w 6219825"/>
              <a:gd name="connsiteY148" fmla="*/ 3829050 h 6934200"/>
              <a:gd name="connsiteX149" fmla="*/ 1743075 w 6219825"/>
              <a:gd name="connsiteY149" fmla="*/ 3810000 h 6934200"/>
              <a:gd name="connsiteX150" fmla="*/ 1809750 w 6219825"/>
              <a:gd name="connsiteY150" fmla="*/ 3790950 h 6934200"/>
              <a:gd name="connsiteX151" fmla="*/ 1924050 w 6219825"/>
              <a:gd name="connsiteY151" fmla="*/ 3771900 h 6934200"/>
              <a:gd name="connsiteX152" fmla="*/ 1943100 w 6219825"/>
              <a:gd name="connsiteY152" fmla="*/ 3743325 h 6934200"/>
              <a:gd name="connsiteX153" fmla="*/ 2000250 w 6219825"/>
              <a:gd name="connsiteY153" fmla="*/ 3724275 h 6934200"/>
              <a:gd name="connsiteX154" fmla="*/ 2345301 w 6219825"/>
              <a:gd name="connsiteY154" fmla="*/ 3695528 h 6934200"/>
              <a:gd name="connsiteX155" fmla="*/ 2566219 w 6219825"/>
              <a:gd name="connsiteY155" fmla="*/ 3714423 h 6934200"/>
              <a:gd name="connsiteX156" fmla="*/ 2825546 w 6219825"/>
              <a:gd name="connsiteY156" fmla="*/ 3676229 h 6934200"/>
              <a:gd name="connsiteX157" fmla="*/ 3347577 w 6219825"/>
              <a:gd name="connsiteY157" fmla="*/ 3676210 h 6934200"/>
              <a:gd name="connsiteX158" fmla="*/ 3527630 w 6219825"/>
              <a:gd name="connsiteY158" fmla="*/ 3714290 h 6934200"/>
              <a:gd name="connsiteX159" fmla="*/ 3814302 w 6219825"/>
              <a:gd name="connsiteY159" fmla="*/ 3752467 h 6934200"/>
              <a:gd name="connsiteX160" fmla="*/ 3994663 w 6219825"/>
              <a:gd name="connsiteY160" fmla="*/ 3752505 h 6934200"/>
              <a:gd name="connsiteX161" fmla="*/ 4245078 w 6219825"/>
              <a:gd name="connsiteY161" fmla="*/ 3781061 h 6934200"/>
              <a:gd name="connsiteX162" fmla="*/ 4400857 w 6219825"/>
              <a:gd name="connsiteY162" fmla="*/ 3800091 h 6934200"/>
              <a:gd name="connsiteX163" fmla="*/ 4622390 w 6219825"/>
              <a:gd name="connsiteY163" fmla="*/ 3800188 h 6934200"/>
              <a:gd name="connsiteX164" fmla="*/ 4742836 w 6219825"/>
              <a:gd name="connsiteY164" fmla="*/ 3800360 h 6934200"/>
              <a:gd name="connsiteX165" fmla="*/ 5076825 w 6219825"/>
              <a:gd name="connsiteY165" fmla="*/ 3886008 h 6934200"/>
              <a:gd name="connsiteX166" fmla="*/ 5334000 w 6219825"/>
              <a:gd name="connsiteY166" fmla="*/ 3981450 h 6934200"/>
              <a:gd name="connsiteX167" fmla="*/ 5343525 w 6219825"/>
              <a:gd name="connsiteY167" fmla="*/ 4010025 h 6934200"/>
              <a:gd name="connsiteX168" fmla="*/ 5410200 w 6219825"/>
              <a:gd name="connsiteY168" fmla="*/ 4067175 h 6934200"/>
              <a:gd name="connsiteX169" fmla="*/ 5438775 w 6219825"/>
              <a:gd name="connsiteY169" fmla="*/ 4076700 h 6934200"/>
              <a:gd name="connsiteX170" fmla="*/ 5495925 w 6219825"/>
              <a:gd name="connsiteY170" fmla="*/ 4133850 h 6934200"/>
              <a:gd name="connsiteX171" fmla="*/ 5562600 w 6219825"/>
              <a:gd name="connsiteY171" fmla="*/ 4171950 h 6934200"/>
              <a:gd name="connsiteX172" fmla="*/ 5591175 w 6219825"/>
              <a:gd name="connsiteY172" fmla="*/ 4229100 h 6934200"/>
              <a:gd name="connsiteX173" fmla="*/ 5600700 w 6219825"/>
              <a:gd name="connsiteY173" fmla="*/ 4257675 h 6934200"/>
              <a:gd name="connsiteX174" fmla="*/ 5619750 w 6219825"/>
              <a:gd name="connsiteY174" fmla="*/ 4295775 h 6934200"/>
              <a:gd name="connsiteX175" fmla="*/ 5629275 w 6219825"/>
              <a:gd name="connsiteY175" fmla="*/ 4333875 h 6934200"/>
              <a:gd name="connsiteX176" fmla="*/ 5648325 w 6219825"/>
              <a:gd name="connsiteY176" fmla="*/ 4362450 h 6934200"/>
              <a:gd name="connsiteX177" fmla="*/ 5657850 w 6219825"/>
              <a:gd name="connsiteY177" fmla="*/ 4391025 h 6934200"/>
              <a:gd name="connsiteX178" fmla="*/ 5695950 w 6219825"/>
              <a:gd name="connsiteY178" fmla="*/ 4448175 h 6934200"/>
              <a:gd name="connsiteX179" fmla="*/ 5705475 w 6219825"/>
              <a:gd name="connsiteY179" fmla="*/ 4495800 h 6934200"/>
              <a:gd name="connsiteX180" fmla="*/ 5734050 w 6219825"/>
              <a:gd name="connsiteY180" fmla="*/ 4524375 h 6934200"/>
              <a:gd name="connsiteX181" fmla="*/ 5753100 w 6219825"/>
              <a:gd name="connsiteY181" fmla="*/ 4562475 h 6934200"/>
              <a:gd name="connsiteX182" fmla="*/ 5772150 w 6219825"/>
              <a:gd name="connsiteY182" fmla="*/ 4619625 h 6934200"/>
              <a:gd name="connsiteX183" fmla="*/ 5781675 w 6219825"/>
              <a:gd name="connsiteY183" fmla="*/ 4648200 h 6934200"/>
              <a:gd name="connsiteX184" fmla="*/ 5791200 w 6219825"/>
              <a:gd name="connsiteY184" fmla="*/ 4676775 h 6934200"/>
              <a:gd name="connsiteX185" fmla="*/ 5810250 w 6219825"/>
              <a:gd name="connsiteY185" fmla="*/ 5029200 h 6934200"/>
              <a:gd name="connsiteX186" fmla="*/ 5819775 w 6219825"/>
              <a:gd name="connsiteY186" fmla="*/ 5095875 h 6934200"/>
              <a:gd name="connsiteX187" fmla="*/ 5829300 w 6219825"/>
              <a:gd name="connsiteY187" fmla="*/ 5229225 h 6934200"/>
              <a:gd name="connsiteX188" fmla="*/ 5848350 w 6219825"/>
              <a:gd name="connsiteY188" fmla="*/ 5353050 h 6934200"/>
              <a:gd name="connsiteX189" fmla="*/ 5867400 w 6219825"/>
              <a:gd name="connsiteY189" fmla="*/ 5448300 h 6934200"/>
              <a:gd name="connsiteX190" fmla="*/ 5886450 w 6219825"/>
              <a:gd name="connsiteY190" fmla="*/ 5686425 h 6934200"/>
              <a:gd name="connsiteX191" fmla="*/ 5895975 w 6219825"/>
              <a:gd name="connsiteY191" fmla="*/ 5772150 h 6934200"/>
              <a:gd name="connsiteX192" fmla="*/ 5905500 w 6219825"/>
              <a:gd name="connsiteY192" fmla="*/ 6600825 h 6934200"/>
              <a:gd name="connsiteX193" fmla="*/ 5934075 w 6219825"/>
              <a:gd name="connsiteY193" fmla="*/ 6686550 h 6934200"/>
              <a:gd name="connsiteX194" fmla="*/ 5962650 w 6219825"/>
              <a:gd name="connsiteY194" fmla="*/ 6781800 h 6934200"/>
              <a:gd name="connsiteX195" fmla="*/ 5972175 w 6219825"/>
              <a:gd name="connsiteY195" fmla="*/ 6810375 h 6934200"/>
              <a:gd name="connsiteX196" fmla="*/ 5981700 w 6219825"/>
              <a:gd name="connsiteY196" fmla="*/ 6838950 h 6934200"/>
              <a:gd name="connsiteX197" fmla="*/ 6000750 w 6219825"/>
              <a:gd name="connsiteY197" fmla="*/ 6867525 h 6934200"/>
              <a:gd name="connsiteX198" fmla="*/ 6048375 w 6219825"/>
              <a:gd name="connsiteY198" fmla="*/ 6934200 h 6934200"/>
              <a:gd name="connsiteX199" fmla="*/ 6153150 w 6219825"/>
              <a:gd name="connsiteY199" fmla="*/ 6924675 h 6934200"/>
              <a:gd name="connsiteX200" fmla="*/ 6172200 w 6219825"/>
              <a:gd name="connsiteY200" fmla="*/ 6886575 h 6934200"/>
              <a:gd name="connsiteX201" fmla="*/ 6191250 w 6219825"/>
              <a:gd name="connsiteY201" fmla="*/ 5934075 h 6934200"/>
              <a:gd name="connsiteX202" fmla="*/ 6219825 w 6219825"/>
              <a:gd name="connsiteY202" fmla="*/ 2743200 h 6934200"/>
              <a:gd name="connsiteX203" fmla="*/ 6210300 w 6219825"/>
              <a:gd name="connsiteY203" fmla="*/ 228600 h 6934200"/>
              <a:gd name="connsiteX204" fmla="*/ 6181725 w 6219825"/>
              <a:gd name="connsiteY204" fmla="*/ 104775 h 6934200"/>
              <a:gd name="connsiteX205" fmla="*/ 6172200 w 6219825"/>
              <a:gd name="connsiteY205" fmla="*/ 47625 h 6934200"/>
              <a:gd name="connsiteX206" fmla="*/ 6096000 w 6219825"/>
              <a:gd name="connsiteY20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876550 w 6219825"/>
              <a:gd name="connsiteY61" fmla="*/ 2962275 h 6934200"/>
              <a:gd name="connsiteX62" fmla="*/ 2790825 w 6219825"/>
              <a:gd name="connsiteY62" fmla="*/ 2971800 h 6934200"/>
              <a:gd name="connsiteX63" fmla="*/ 2019300 w 6219825"/>
              <a:gd name="connsiteY63" fmla="*/ 2962275 h 6934200"/>
              <a:gd name="connsiteX64" fmla="*/ 1990725 w 6219825"/>
              <a:gd name="connsiteY64" fmla="*/ 2943225 h 6934200"/>
              <a:gd name="connsiteX65" fmla="*/ 1943100 w 6219825"/>
              <a:gd name="connsiteY65" fmla="*/ 2924175 h 6934200"/>
              <a:gd name="connsiteX66" fmla="*/ 1847850 w 6219825"/>
              <a:gd name="connsiteY66" fmla="*/ 2886075 h 6934200"/>
              <a:gd name="connsiteX67" fmla="*/ 1828800 w 6219825"/>
              <a:gd name="connsiteY67" fmla="*/ 2857500 h 6934200"/>
              <a:gd name="connsiteX68" fmla="*/ 1800225 w 6219825"/>
              <a:gd name="connsiteY68" fmla="*/ 2838450 h 6934200"/>
              <a:gd name="connsiteX69" fmla="*/ 1762125 w 6219825"/>
              <a:gd name="connsiteY69" fmla="*/ 2809875 h 6934200"/>
              <a:gd name="connsiteX70" fmla="*/ 1733550 w 6219825"/>
              <a:gd name="connsiteY70" fmla="*/ 2781300 h 6934200"/>
              <a:gd name="connsiteX71" fmla="*/ 1685925 w 6219825"/>
              <a:gd name="connsiteY71" fmla="*/ 2771775 h 6934200"/>
              <a:gd name="connsiteX72" fmla="*/ 1466850 w 6219825"/>
              <a:gd name="connsiteY72" fmla="*/ 2752725 h 6934200"/>
              <a:gd name="connsiteX73" fmla="*/ 1362075 w 6219825"/>
              <a:gd name="connsiteY73" fmla="*/ 2724150 h 6934200"/>
              <a:gd name="connsiteX74" fmla="*/ 1314450 w 6219825"/>
              <a:gd name="connsiteY74" fmla="*/ 2714625 h 6934200"/>
              <a:gd name="connsiteX75" fmla="*/ 1266825 w 6219825"/>
              <a:gd name="connsiteY75" fmla="*/ 2695575 h 6934200"/>
              <a:gd name="connsiteX76" fmla="*/ 1181100 w 6219825"/>
              <a:gd name="connsiteY76" fmla="*/ 2686050 h 6934200"/>
              <a:gd name="connsiteX77" fmla="*/ 1152525 w 6219825"/>
              <a:gd name="connsiteY77" fmla="*/ 2676525 h 6934200"/>
              <a:gd name="connsiteX78" fmla="*/ 1047750 w 6219825"/>
              <a:gd name="connsiteY78" fmla="*/ 2647950 h 6934200"/>
              <a:gd name="connsiteX79" fmla="*/ 1009650 w 6219825"/>
              <a:gd name="connsiteY79" fmla="*/ 2628900 h 6934200"/>
              <a:gd name="connsiteX80" fmla="*/ 962025 w 6219825"/>
              <a:gd name="connsiteY80" fmla="*/ 2609850 h 6934200"/>
              <a:gd name="connsiteX81" fmla="*/ 933450 w 6219825"/>
              <a:gd name="connsiteY81" fmla="*/ 2590800 h 6934200"/>
              <a:gd name="connsiteX82" fmla="*/ 904875 w 6219825"/>
              <a:gd name="connsiteY82" fmla="*/ 2581275 h 6934200"/>
              <a:gd name="connsiteX83" fmla="*/ 876300 w 6219825"/>
              <a:gd name="connsiteY83" fmla="*/ 2562225 h 6934200"/>
              <a:gd name="connsiteX84" fmla="*/ 809625 w 6219825"/>
              <a:gd name="connsiteY84" fmla="*/ 2533650 h 6934200"/>
              <a:gd name="connsiteX85" fmla="*/ 781050 w 6219825"/>
              <a:gd name="connsiteY85" fmla="*/ 2514600 h 6934200"/>
              <a:gd name="connsiteX86" fmla="*/ 752475 w 6219825"/>
              <a:gd name="connsiteY86" fmla="*/ 2505075 h 6934200"/>
              <a:gd name="connsiteX87" fmla="*/ 685800 w 6219825"/>
              <a:gd name="connsiteY87" fmla="*/ 2486025 h 6934200"/>
              <a:gd name="connsiteX88" fmla="*/ 638175 w 6219825"/>
              <a:gd name="connsiteY88" fmla="*/ 2476500 h 6934200"/>
              <a:gd name="connsiteX89" fmla="*/ 581025 w 6219825"/>
              <a:gd name="connsiteY89" fmla="*/ 2457450 h 6934200"/>
              <a:gd name="connsiteX90" fmla="*/ 466725 w 6219825"/>
              <a:gd name="connsiteY90" fmla="*/ 2438400 h 6934200"/>
              <a:gd name="connsiteX91" fmla="*/ 419100 w 6219825"/>
              <a:gd name="connsiteY91" fmla="*/ 2419350 h 6934200"/>
              <a:gd name="connsiteX92" fmla="*/ 390525 w 6219825"/>
              <a:gd name="connsiteY92" fmla="*/ 2409825 h 6934200"/>
              <a:gd name="connsiteX93" fmla="*/ 342900 w 6219825"/>
              <a:gd name="connsiteY93" fmla="*/ 2390775 h 6934200"/>
              <a:gd name="connsiteX94" fmla="*/ 219075 w 6219825"/>
              <a:gd name="connsiteY94" fmla="*/ 2362200 h 6934200"/>
              <a:gd name="connsiteX95" fmla="*/ 190500 w 6219825"/>
              <a:gd name="connsiteY95" fmla="*/ 2352675 h 6934200"/>
              <a:gd name="connsiteX96" fmla="*/ 133350 w 6219825"/>
              <a:gd name="connsiteY96" fmla="*/ 2362200 h 6934200"/>
              <a:gd name="connsiteX97" fmla="*/ 85725 w 6219825"/>
              <a:gd name="connsiteY97" fmla="*/ 2409825 h 6934200"/>
              <a:gd name="connsiteX98" fmla="*/ 57150 w 6219825"/>
              <a:gd name="connsiteY98" fmla="*/ 2447925 h 6934200"/>
              <a:gd name="connsiteX99" fmla="*/ 38100 w 6219825"/>
              <a:gd name="connsiteY99" fmla="*/ 2486025 h 6934200"/>
              <a:gd name="connsiteX100" fmla="*/ 19050 w 6219825"/>
              <a:gd name="connsiteY100" fmla="*/ 2514600 h 6934200"/>
              <a:gd name="connsiteX101" fmla="*/ 9525 w 6219825"/>
              <a:gd name="connsiteY101" fmla="*/ 2552700 h 6934200"/>
              <a:gd name="connsiteX102" fmla="*/ 0 w 6219825"/>
              <a:gd name="connsiteY102" fmla="*/ 2581275 h 6934200"/>
              <a:gd name="connsiteX103" fmla="*/ 28575 w 6219825"/>
              <a:gd name="connsiteY103" fmla="*/ 2733675 h 6934200"/>
              <a:gd name="connsiteX104" fmla="*/ 47625 w 6219825"/>
              <a:gd name="connsiteY104" fmla="*/ 2790825 h 6934200"/>
              <a:gd name="connsiteX105" fmla="*/ 76200 w 6219825"/>
              <a:gd name="connsiteY105" fmla="*/ 2828925 h 6934200"/>
              <a:gd name="connsiteX106" fmla="*/ 85725 w 6219825"/>
              <a:gd name="connsiteY106" fmla="*/ 2857500 h 6934200"/>
              <a:gd name="connsiteX107" fmla="*/ 114300 w 6219825"/>
              <a:gd name="connsiteY107" fmla="*/ 2867025 h 6934200"/>
              <a:gd name="connsiteX108" fmla="*/ 171450 w 6219825"/>
              <a:gd name="connsiteY108" fmla="*/ 2905125 h 6934200"/>
              <a:gd name="connsiteX109" fmla="*/ 200025 w 6219825"/>
              <a:gd name="connsiteY109" fmla="*/ 2914650 h 6934200"/>
              <a:gd name="connsiteX110" fmla="*/ 228600 w 6219825"/>
              <a:gd name="connsiteY110" fmla="*/ 2933700 h 6934200"/>
              <a:gd name="connsiteX111" fmla="*/ 257175 w 6219825"/>
              <a:gd name="connsiteY111" fmla="*/ 2962275 h 6934200"/>
              <a:gd name="connsiteX112" fmla="*/ 314325 w 6219825"/>
              <a:gd name="connsiteY112" fmla="*/ 2981325 h 6934200"/>
              <a:gd name="connsiteX113" fmla="*/ 352425 w 6219825"/>
              <a:gd name="connsiteY113" fmla="*/ 3000375 h 6934200"/>
              <a:gd name="connsiteX114" fmla="*/ 409575 w 6219825"/>
              <a:gd name="connsiteY114" fmla="*/ 3048000 h 6934200"/>
              <a:gd name="connsiteX115" fmla="*/ 438150 w 6219825"/>
              <a:gd name="connsiteY115" fmla="*/ 3086100 h 6934200"/>
              <a:gd name="connsiteX116" fmla="*/ 466725 w 6219825"/>
              <a:gd name="connsiteY116" fmla="*/ 3143250 h 6934200"/>
              <a:gd name="connsiteX117" fmla="*/ 476250 w 6219825"/>
              <a:gd name="connsiteY117" fmla="*/ 3171825 h 6934200"/>
              <a:gd name="connsiteX118" fmla="*/ 504825 w 6219825"/>
              <a:gd name="connsiteY118" fmla="*/ 3209925 h 6934200"/>
              <a:gd name="connsiteX119" fmla="*/ 523875 w 6219825"/>
              <a:gd name="connsiteY119" fmla="*/ 3248025 h 6934200"/>
              <a:gd name="connsiteX120" fmla="*/ 533400 w 6219825"/>
              <a:gd name="connsiteY120" fmla="*/ 3295650 h 6934200"/>
              <a:gd name="connsiteX121" fmla="*/ 590550 w 6219825"/>
              <a:gd name="connsiteY121" fmla="*/ 3371850 h 6934200"/>
              <a:gd name="connsiteX122" fmla="*/ 666750 w 6219825"/>
              <a:gd name="connsiteY122" fmla="*/ 3457575 h 6934200"/>
              <a:gd name="connsiteX123" fmla="*/ 695325 w 6219825"/>
              <a:gd name="connsiteY123" fmla="*/ 3476625 h 6934200"/>
              <a:gd name="connsiteX124" fmla="*/ 762000 w 6219825"/>
              <a:gd name="connsiteY124" fmla="*/ 3571875 h 6934200"/>
              <a:gd name="connsiteX125" fmla="*/ 800100 w 6219825"/>
              <a:gd name="connsiteY125" fmla="*/ 3629025 h 6934200"/>
              <a:gd name="connsiteX126" fmla="*/ 857250 w 6219825"/>
              <a:gd name="connsiteY126" fmla="*/ 3724275 h 6934200"/>
              <a:gd name="connsiteX127" fmla="*/ 923925 w 6219825"/>
              <a:gd name="connsiteY127" fmla="*/ 3781425 h 6934200"/>
              <a:gd name="connsiteX128" fmla="*/ 952500 w 6219825"/>
              <a:gd name="connsiteY128" fmla="*/ 3810000 h 6934200"/>
              <a:gd name="connsiteX129" fmla="*/ 981075 w 6219825"/>
              <a:gd name="connsiteY129" fmla="*/ 3829050 h 6934200"/>
              <a:gd name="connsiteX130" fmla="*/ 1028700 w 6219825"/>
              <a:gd name="connsiteY130" fmla="*/ 3886200 h 6934200"/>
              <a:gd name="connsiteX131" fmla="*/ 1057275 w 6219825"/>
              <a:gd name="connsiteY131" fmla="*/ 3924300 h 6934200"/>
              <a:gd name="connsiteX132" fmla="*/ 1076325 w 6219825"/>
              <a:gd name="connsiteY132" fmla="*/ 3952875 h 6934200"/>
              <a:gd name="connsiteX133" fmla="*/ 1114425 w 6219825"/>
              <a:gd name="connsiteY133" fmla="*/ 3962400 h 6934200"/>
              <a:gd name="connsiteX134" fmla="*/ 1152525 w 6219825"/>
              <a:gd name="connsiteY134" fmla="*/ 3990975 h 6934200"/>
              <a:gd name="connsiteX135" fmla="*/ 1181100 w 6219825"/>
              <a:gd name="connsiteY135" fmla="*/ 4010025 h 6934200"/>
              <a:gd name="connsiteX136" fmla="*/ 1200150 w 6219825"/>
              <a:gd name="connsiteY136" fmla="*/ 4038600 h 6934200"/>
              <a:gd name="connsiteX137" fmla="*/ 1228725 w 6219825"/>
              <a:gd name="connsiteY137" fmla="*/ 4048125 h 6934200"/>
              <a:gd name="connsiteX138" fmla="*/ 1257300 w 6219825"/>
              <a:gd name="connsiteY138" fmla="*/ 4067175 h 6934200"/>
              <a:gd name="connsiteX139" fmla="*/ 1343025 w 6219825"/>
              <a:gd name="connsiteY139" fmla="*/ 4057650 h 6934200"/>
              <a:gd name="connsiteX140" fmla="*/ 1371600 w 6219825"/>
              <a:gd name="connsiteY140" fmla="*/ 4038600 h 6934200"/>
              <a:gd name="connsiteX141" fmla="*/ 1419225 w 6219825"/>
              <a:gd name="connsiteY141" fmla="*/ 3981450 h 6934200"/>
              <a:gd name="connsiteX142" fmla="*/ 1485900 w 6219825"/>
              <a:gd name="connsiteY142" fmla="*/ 3924300 h 6934200"/>
              <a:gd name="connsiteX143" fmla="*/ 1514475 w 6219825"/>
              <a:gd name="connsiteY143" fmla="*/ 3914775 h 6934200"/>
              <a:gd name="connsiteX144" fmla="*/ 1543050 w 6219825"/>
              <a:gd name="connsiteY144" fmla="*/ 3895725 h 6934200"/>
              <a:gd name="connsiteX145" fmla="*/ 1628775 w 6219825"/>
              <a:gd name="connsiteY145" fmla="*/ 3876675 h 6934200"/>
              <a:gd name="connsiteX146" fmla="*/ 1657350 w 6219825"/>
              <a:gd name="connsiteY146" fmla="*/ 3857625 h 6934200"/>
              <a:gd name="connsiteX147" fmla="*/ 1685925 w 6219825"/>
              <a:gd name="connsiteY147" fmla="*/ 3829050 h 6934200"/>
              <a:gd name="connsiteX148" fmla="*/ 1743075 w 6219825"/>
              <a:gd name="connsiteY148" fmla="*/ 3810000 h 6934200"/>
              <a:gd name="connsiteX149" fmla="*/ 1809750 w 6219825"/>
              <a:gd name="connsiteY149" fmla="*/ 3790950 h 6934200"/>
              <a:gd name="connsiteX150" fmla="*/ 1924050 w 6219825"/>
              <a:gd name="connsiteY150" fmla="*/ 3771900 h 6934200"/>
              <a:gd name="connsiteX151" fmla="*/ 1943100 w 6219825"/>
              <a:gd name="connsiteY151" fmla="*/ 3743325 h 6934200"/>
              <a:gd name="connsiteX152" fmla="*/ 2000250 w 6219825"/>
              <a:gd name="connsiteY152" fmla="*/ 3724275 h 6934200"/>
              <a:gd name="connsiteX153" fmla="*/ 2345301 w 6219825"/>
              <a:gd name="connsiteY153" fmla="*/ 3695528 h 6934200"/>
              <a:gd name="connsiteX154" fmla="*/ 2566219 w 6219825"/>
              <a:gd name="connsiteY154" fmla="*/ 3714423 h 6934200"/>
              <a:gd name="connsiteX155" fmla="*/ 2825546 w 6219825"/>
              <a:gd name="connsiteY155" fmla="*/ 3676229 h 6934200"/>
              <a:gd name="connsiteX156" fmla="*/ 3347577 w 6219825"/>
              <a:gd name="connsiteY156" fmla="*/ 3676210 h 6934200"/>
              <a:gd name="connsiteX157" fmla="*/ 3527630 w 6219825"/>
              <a:gd name="connsiteY157" fmla="*/ 3714290 h 6934200"/>
              <a:gd name="connsiteX158" fmla="*/ 3814302 w 6219825"/>
              <a:gd name="connsiteY158" fmla="*/ 3752467 h 6934200"/>
              <a:gd name="connsiteX159" fmla="*/ 3994663 w 6219825"/>
              <a:gd name="connsiteY159" fmla="*/ 3752505 h 6934200"/>
              <a:gd name="connsiteX160" fmla="*/ 4245078 w 6219825"/>
              <a:gd name="connsiteY160" fmla="*/ 3781061 h 6934200"/>
              <a:gd name="connsiteX161" fmla="*/ 4400857 w 6219825"/>
              <a:gd name="connsiteY161" fmla="*/ 3800091 h 6934200"/>
              <a:gd name="connsiteX162" fmla="*/ 4622390 w 6219825"/>
              <a:gd name="connsiteY162" fmla="*/ 3800188 h 6934200"/>
              <a:gd name="connsiteX163" fmla="*/ 4742836 w 6219825"/>
              <a:gd name="connsiteY163" fmla="*/ 3800360 h 6934200"/>
              <a:gd name="connsiteX164" fmla="*/ 5076825 w 6219825"/>
              <a:gd name="connsiteY164" fmla="*/ 3886008 h 6934200"/>
              <a:gd name="connsiteX165" fmla="*/ 5334000 w 6219825"/>
              <a:gd name="connsiteY165" fmla="*/ 3981450 h 6934200"/>
              <a:gd name="connsiteX166" fmla="*/ 5343525 w 6219825"/>
              <a:gd name="connsiteY166" fmla="*/ 4010025 h 6934200"/>
              <a:gd name="connsiteX167" fmla="*/ 5410200 w 6219825"/>
              <a:gd name="connsiteY167" fmla="*/ 4067175 h 6934200"/>
              <a:gd name="connsiteX168" fmla="*/ 5438775 w 6219825"/>
              <a:gd name="connsiteY168" fmla="*/ 4076700 h 6934200"/>
              <a:gd name="connsiteX169" fmla="*/ 5495925 w 6219825"/>
              <a:gd name="connsiteY169" fmla="*/ 4133850 h 6934200"/>
              <a:gd name="connsiteX170" fmla="*/ 5562600 w 6219825"/>
              <a:gd name="connsiteY170" fmla="*/ 4171950 h 6934200"/>
              <a:gd name="connsiteX171" fmla="*/ 5591175 w 6219825"/>
              <a:gd name="connsiteY171" fmla="*/ 4229100 h 6934200"/>
              <a:gd name="connsiteX172" fmla="*/ 5600700 w 6219825"/>
              <a:gd name="connsiteY172" fmla="*/ 4257675 h 6934200"/>
              <a:gd name="connsiteX173" fmla="*/ 5619750 w 6219825"/>
              <a:gd name="connsiteY173" fmla="*/ 4295775 h 6934200"/>
              <a:gd name="connsiteX174" fmla="*/ 5629275 w 6219825"/>
              <a:gd name="connsiteY174" fmla="*/ 4333875 h 6934200"/>
              <a:gd name="connsiteX175" fmla="*/ 5648325 w 6219825"/>
              <a:gd name="connsiteY175" fmla="*/ 4362450 h 6934200"/>
              <a:gd name="connsiteX176" fmla="*/ 5657850 w 6219825"/>
              <a:gd name="connsiteY176" fmla="*/ 4391025 h 6934200"/>
              <a:gd name="connsiteX177" fmla="*/ 5695950 w 6219825"/>
              <a:gd name="connsiteY177" fmla="*/ 4448175 h 6934200"/>
              <a:gd name="connsiteX178" fmla="*/ 5705475 w 6219825"/>
              <a:gd name="connsiteY178" fmla="*/ 4495800 h 6934200"/>
              <a:gd name="connsiteX179" fmla="*/ 5734050 w 6219825"/>
              <a:gd name="connsiteY179" fmla="*/ 4524375 h 6934200"/>
              <a:gd name="connsiteX180" fmla="*/ 5753100 w 6219825"/>
              <a:gd name="connsiteY180" fmla="*/ 4562475 h 6934200"/>
              <a:gd name="connsiteX181" fmla="*/ 5772150 w 6219825"/>
              <a:gd name="connsiteY181" fmla="*/ 4619625 h 6934200"/>
              <a:gd name="connsiteX182" fmla="*/ 5781675 w 6219825"/>
              <a:gd name="connsiteY182" fmla="*/ 4648200 h 6934200"/>
              <a:gd name="connsiteX183" fmla="*/ 5791200 w 6219825"/>
              <a:gd name="connsiteY183" fmla="*/ 4676775 h 6934200"/>
              <a:gd name="connsiteX184" fmla="*/ 5810250 w 6219825"/>
              <a:gd name="connsiteY184" fmla="*/ 5029200 h 6934200"/>
              <a:gd name="connsiteX185" fmla="*/ 5819775 w 6219825"/>
              <a:gd name="connsiteY185" fmla="*/ 5095875 h 6934200"/>
              <a:gd name="connsiteX186" fmla="*/ 5829300 w 6219825"/>
              <a:gd name="connsiteY186" fmla="*/ 5229225 h 6934200"/>
              <a:gd name="connsiteX187" fmla="*/ 5848350 w 6219825"/>
              <a:gd name="connsiteY187" fmla="*/ 5353050 h 6934200"/>
              <a:gd name="connsiteX188" fmla="*/ 5867400 w 6219825"/>
              <a:gd name="connsiteY188" fmla="*/ 5448300 h 6934200"/>
              <a:gd name="connsiteX189" fmla="*/ 5886450 w 6219825"/>
              <a:gd name="connsiteY189" fmla="*/ 5686425 h 6934200"/>
              <a:gd name="connsiteX190" fmla="*/ 5895975 w 6219825"/>
              <a:gd name="connsiteY190" fmla="*/ 5772150 h 6934200"/>
              <a:gd name="connsiteX191" fmla="*/ 5905500 w 6219825"/>
              <a:gd name="connsiteY191" fmla="*/ 6600825 h 6934200"/>
              <a:gd name="connsiteX192" fmla="*/ 5934075 w 6219825"/>
              <a:gd name="connsiteY192" fmla="*/ 6686550 h 6934200"/>
              <a:gd name="connsiteX193" fmla="*/ 5962650 w 6219825"/>
              <a:gd name="connsiteY193" fmla="*/ 6781800 h 6934200"/>
              <a:gd name="connsiteX194" fmla="*/ 5972175 w 6219825"/>
              <a:gd name="connsiteY194" fmla="*/ 6810375 h 6934200"/>
              <a:gd name="connsiteX195" fmla="*/ 5981700 w 6219825"/>
              <a:gd name="connsiteY195" fmla="*/ 6838950 h 6934200"/>
              <a:gd name="connsiteX196" fmla="*/ 6000750 w 6219825"/>
              <a:gd name="connsiteY196" fmla="*/ 6867525 h 6934200"/>
              <a:gd name="connsiteX197" fmla="*/ 6048375 w 6219825"/>
              <a:gd name="connsiteY197" fmla="*/ 6934200 h 6934200"/>
              <a:gd name="connsiteX198" fmla="*/ 6153150 w 6219825"/>
              <a:gd name="connsiteY198" fmla="*/ 6924675 h 6934200"/>
              <a:gd name="connsiteX199" fmla="*/ 6172200 w 6219825"/>
              <a:gd name="connsiteY199" fmla="*/ 6886575 h 6934200"/>
              <a:gd name="connsiteX200" fmla="*/ 6191250 w 6219825"/>
              <a:gd name="connsiteY200" fmla="*/ 5934075 h 6934200"/>
              <a:gd name="connsiteX201" fmla="*/ 6219825 w 6219825"/>
              <a:gd name="connsiteY201" fmla="*/ 2743200 h 6934200"/>
              <a:gd name="connsiteX202" fmla="*/ 6210300 w 6219825"/>
              <a:gd name="connsiteY202" fmla="*/ 228600 h 6934200"/>
              <a:gd name="connsiteX203" fmla="*/ 6181725 w 6219825"/>
              <a:gd name="connsiteY203" fmla="*/ 104775 h 6934200"/>
              <a:gd name="connsiteX204" fmla="*/ 6172200 w 6219825"/>
              <a:gd name="connsiteY204" fmla="*/ 47625 h 6934200"/>
              <a:gd name="connsiteX205" fmla="*/ 6096000 w 6219825"/>
              <a:gd name="connsiteY20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790825 w 6219825"/>
              <a:gd name="connsiteY61" fmla="*/ 2971800 h 6934200"/>
              <a:gd name="connsiteX62" fmla="*/ 2019300 w 6219825"/>
              <a:gd name="connsiteY62" fmla="*/ 2962275 h 6934200"/>
              <a:gd name="connsiteX63" fmla="*/ 1990725 w 6219825"/>
              <a:gd name="connsiteY63" fmla="*/ 2943225 h 6934200"/>
              <a:gd name="connsiteX64" fmla="*/ 1943100 w 6219825"/>
              <a:gd name="connsiteY64" fmla="*/ 2924175 h 6934200"/>
              <a:gd name="connsiteX65" fmla="*/ 1847850 w 6219825"/>
              <a:gd name="connsiteY65" fmla="*/ 2886075 h 6934200"/>
              <a:gd name="connsiteX66" fmla="*/ 1828800 w 6219825"/>
              <a:gd name="connsiteY66" fmla="*/ 2857500 h 6934200"/>
              <a:gd name="connsiteX67" fmla="*/ 1800225 w 6219825"/>
              <a:gd name="connsiteY67" fmla="*/ 2838450 h 6934200"/>
              <a:gd name="connsiteX68" fmla="*/ 1762125 w 6219825"/>
              <a:gd name="connsiteY68" fmla="*/ 2809875 h 6934200"/>
              <a:gd name="connsiteX69" fmla="*/ 1733550 w 6219825"/>
              <a:gd name="connsiteY69" fmla="*/ 2781300 h 6934200"/>
              <a:gd name="connsiteX70" fmla="*/ 1685925 w 6219825"/>
              <a:gd name="connsiteY70" fmla="*/ 2771775 h 6934200"/>
              <a:gd name="connsiteX71" fmla="*/ 1466850 w 6219825"/>
              <a:gd name="connsiteY71" fmla="*/ 2752725 h 6934200"/>
              <a:gd name="connsiteX72" fmla="*/ 1362075 w 6219825"/>
              <a:gd name="connsiteY72" fmla="*/ 2724150 h 6934200"/>
              <a:gd name="connsiteX73" fmla="*/ 1314450 w 6219825"/>
              <a:gd name="connsiteY73" fmla="*/ 2714625 h 6934200"/>
              <a:gd name="connsiteX74" fmla="*/ 1266825 w 6219825"/>
              <a:gd name="connsiteY74" fmla="*/ 2695575 h 6934200"/>
              <a:gd name="connsiteX75" fmla="*/ 1181100 w 6219825"/>
              <a:gd name="connsiteY75" fmla="*/ 2686050 h 6934200"/>
              <a:gd name="connsiteX76" fmla="*/ 1152525 w 6219825"/>
              <a:gd name="connsiteY76" fmla="*/ 2676525 h 6934200"/>
              <a:gd name="connsiteX77" fmla="*/ 1047750 w 6219825"/>
              <a:gd name="connsiteY77" fmla="*/ 2647950 h 6934200"/>
              <a:gd name="connsiteX78" fmla="*/ 1009650 w 6219825"/>
              <a:gd name="connsiteY78" fmla="*/ 2628900 h 6934200"/>
              <a:gd name="connsiteX79" fmla="*/ 962025 w 6219825"/>
              <a:gd name="connsiteY79" fmla="*/ 2609850 h 6934200"/>
              <a:gd name="connsiteX80" fmla="*/ 933450 w 6219825"/>
              <a:gd name="connsiteY80" fmla="*/ 2590800 h 6934200"/>
              <a:gd name="connsiteX81" fmla="*/ 904875 w 6219825"/>
              <a:gd name="connsiteY81" fmla="*/ 2581275 h 6934200"/>
              <a:gd name="connsiteX82" fmla="*/ 876300 w 6219825"/>
              <a:gd name="connsiteY82" fmla="*/ 2562225 h 6934200"/>
              <a:gd name="connsiteX83" fmla="*/ 809625 w 6219825"/>
              <a:gd name="connsiteY83" fmla="*/ 2533650 h 6934200"/>
              <a:gd name="connsiteX84" fmla="*/ 781050 w 6219825"/>
              <a:gd name="connsiteY84" fmla="*/ 2514600 h 6934200"/>
              <a:gd name="connsiteX85" fmla="*/ 752475 w 6219825"/>
              <a:gd name="connsiteY85" fmla="*/ 2505075 h 6934200"/>
              <a:gd name="connsiteX86" fmla="*/ 685800 w 6219825"/>
              <a:gd name="connsiteY86" fmla="*/ 2486025 h 6934200"/>
              <a:gd name="connsiteX87" fmla="*/ 638175 w 6219825"/>
              <a:gd name="connsiteY87" fmla="*/ 2476500 h 6934200"/>
              <a:gd name="connsiteX88" fmla="*/ 581025 w 6219825"/>
              <a:gd name="connsiteY88" fmla="*/ 2457450 h 6934200"/>
              <a:gd name="connsiteX89" fmla="*/ 466725 w 6219825"/>
              <a:gd name="connsiteY89" fmla="*/ 2438400 h 6934200"/>
              <a:gd name="connsiteX90" fmla="*/ 419100 w 6219825"/>
              <a:gd name="connsiteY90" fmla="*/ 2419350 h 6934200"/>
              <a:gd name="connsiteX91" fmla="*/ 390525 w 6219825"/>
              <a:gd name="connsiteY91" fmla="*/ 2409825 h 6934200"/>
              <a:gd name="connsiteX92" fmla="*/ 342900 w 6219825"/>
              <a:gd name="connsiteY92" fmla="*/ 2390775 h 6934200"/>
              <a:gd name="connsiteX93" fmla="*/ 219075 w 6219825"/>
              <a:gd name="connsiteY93" fmla="*/ 2362200 h 6934200"/>
              <a:gd name="connsiteX94" fmla="*/ 190500 w 6219825"/>
              <a:gd name="connsiteY94" fmla="*/ 2352675 h 6934200"/>
              <a:gd name="connsiteX95" fmla="*/ 133350 w 6219825"/>
              <a:gd name="connsiteY95" fmla="*/ 2362200 h 6934200"/>
              <a:gd name="connsiteX96" fmla="*/ 85725 w 6219825"/>
              <a:gd name="connsiteY96" fmla="*/ 2409825 h 6934200"/>
              <a:gd name="connsiteX97" fmla="*/ 57150 w 6219825"/>
              <a:gd name="connsiteY97" fmla="*/ 2447925 h 6934200"/>
              <a:gd name="connsiteX98" fmla="*/ 38100 w 6219825"/>
              <a:gd name="connsiteY98" fmla="*/ 2486025 h 6934200"/>
              <a:gd name="connsiteX99" fmla="*/ 19050 w 6219825"/>
              <a:gd name="connsiteY99" fmla="*/ 2514600 h 6934200"/>
              <a:gd name="connsiteX100" fmla="*/ 9525 w 6219825"/>
              <a:gd name="connsiteY100" fmla="*/ 2552700 h 6934200"/>
              <a:gd name="connsiteX101" fmla="*/ 0 w 6219825"/>
              <a:gd name="connsiteY101" fmla="*/ 2581275 h 6934200"/>
              <a:gd name="connsiteX102" fmla="*/ 28575 w 6219825"/>
              <a:gd name="connsiteY102" fmla="*/ 2733675 h 6934200"/>
              <a:gd name="connsiteX103" fmla="*/ 47625 w 6219825"/>
              <a:gd name="connsiteY103" fmla="*/ 2790825 h 6934200"/>
              <a:gd name="connsiteX104" fmla="*/ 76200 w 6219825"/>
              <a:gd name="connsiteY104" fmla="*/ 2828925 h 6934200"/>
              <a:gd name="connsiteX105" fmla="*/ 85725 w 6219825"/>
              <a:gd name="connsiteY105" fmla="*/ 2857500 h 6934200"/>
              <a:gd name="connsiteX106" fmla="*/ 114300 w 6219825"/>
              <a:gd name="connsiteY106" fmla="*/ 2867025 h 6934200"/>
              <a:gd name="connsiteX107" fmla="*/ 171450 w 6219825"/>
              <a:gd name="connsiteY107" fmla="*/ 2905125 h 6934200"/>
              <a:gd name="connsiteX108" fmla="*/ 200025 w 6219825"/>
              <a:gd name="connsiteY108" fmla="*/ 2914650 h 6934200"/>
              <a:gd name="connsiteX109" fmla="*/ 228600 w 6219825"/>
              <a:gd name="connsiteY109" fmla="*/ 2933700 h 6934200"/>
              <a:gd name="connsiteX110" fmla="*/ 257175 w 6219825"/>
              <a:gd name="connsiteY110" fmla="*/ 2962275 h 6934200"/>
              <a:gd name="connsiteX111" fmla="*/ 314325 w 6219825"/>
              <a:gd name="connsiteY111" fmla="*/ 2981325 h 6934200"/>
              <a:gd name="connsiteX112" fmla="*/ 352425 w 6219825"/>
              <a:gd name="connsiteY112" fmla="*/ 3000375 h 6934200"/>
              <a:gd name="connsiteX113" fmla="*/ 409575 w 6219825"/>
              <a:gd name="connsiteY113" fmla="*/ 3048000 h 6934200"/>
              <a:gd name="connsiteX114" fmla="*/ 438150 w 6219825"/>
              <a:gd name="connsiteY114" fmla="*/ 3086100 h 6934200"/>
              <a:gd name="connsiteX115" fmla="*/ 466725 w 6219825"/>
              <a:gd name="connsiteY115" fmla="*/ 3143250 h 6934200"/>
              <a:gd name="connsiteX116" fmla="*/ 476250 w 6219825"/>
              <a:gd name="connsiteY116" fmla="*/ 3171825 h 6934200"/>
              <a:gd name="connsiteX117" fmla="*/ 504825 w 6219825"/>
              <a:gd name="connsiteY117" fmla="*/ 3209925 h 6934200"/>
              <a:gd name="connsiteX118" fmla="*/ 523875 w 6219825"/>
              <a:gd name="connsiteY118" fmla="*/ 3248025 h 6934200"/>
              <a:gd name="connsiteX119" fmla="*/ 533400 w 6219825"/>
              <a:gd name="connsiteY119" fmla="*/ 3295650 h 6934200"/>
              <a:gd name="connsiteX120" fmla="*/ 590550 w 6219825"/>
              <a:gd name="connsiteY120" fmla="*/ 3371850 h 6934200"/>
              <a:gd name="connsiteX121" fmla="*/ 666750 w 6219825"/>
              <a:gd name="connsiteY121" fmla="*/ 3457575 h 6934200"/>
              <a:gd name="connsiteX122" fmla="*/ 695325 w 6219825"/>
              <a:gd name="connsiteY122" fmla="*/ 3476625 h 6934200"/>
              <a:gd name="connsiteX123" fmla="*/ 762000 w 6219825"/>
              <a:gd name="connsiteY123" fmla="*/ 3571875 h 6934200"/>
              <a:gd name="connsiteX124" fmla="*/ 800100 w 6219825"/>
              <a:gd name="connsiteY124" fmla="*/ 3629025 h 6934200"/>
              <a:gd name="connsiteX125" fmla="*/ 857250 w 6219825"/>
              <a:gd name="connsiteY125" fmla="*/ 3724275 h 6934200"/>
              <a:gd name="connsiteX126" fmla="*/ 923925 w 6219825"/>
              <a:gd name="connsiteY126" fmla="*/ 3781425 h 6934200"/>
              <a:gd name="connsiteX127" fmla="*/ 952500 w 6219825"/>
              <a:gd name="connsiteY127" fmla="*/ 3810000 h 6934200"/>
              <a:gd name="connsiteX128" fmla="*/ 981075 w 6219825"/>
              <a:gd name="connsiteY128" fmla="*/ 3829050 h 6934200"/>
              <a:gd name="connsiteX129" fmla="*/ 1028700 w 6219825"/>
              <a:gd name="connsiteY129" fmla="*/ 3886200 h 6934200"/>
              <a:gd name="connsiteX130" fmla="*/ 1057275 w 6219825"/>
              <a:gd name="connsiteY130" fmla="*/ 3924300 h 6934200"/>
              <a:gd name="connsiteX131" fmla="*/ 1076325 w 6219825"/>
              <a:gd name="connsiteY131" fmla="*/ 3952875 h 6934200"/>
              <a:gd name="connsiteX132" fmla="*/ 1114425 w 6219825"/>
              <a:gd name="connsiteY132" fmla="*/ 3962400 h 6934200"/>
              <a:gd name="connsiteX133" fmla="*/ 1152525 w 6219825"/>
              <a:gd name="connsiteY133" fmla="*/ 3990975 h 6934200"/>
              <a:gd name="connsiteX134" fmla="*/ 1181100 w 6219825"/>
              <a:gd name="connsiteY134" fmla="*/ 4010025 h 6934200"/>
              <a:gd name="connsiteX135" fmla="*/ 1200150 w 6219825"/>
              <a:gd name="connsiteY135" fmla="*/ 4038600 h 6934200"/>
              <a:gd name="connsiteX136" fmla="*/ 1228725 w 6219825"/>
              <a:gd name="connsiteY136" fmla="*/ 4048125 h 6934200"/>
              <a:gd name="connsiteX137" fmla="*/ 1257300 w 6219825"/>
              <a:gd name="connsiteY137" fmla="*/ 4067175 h 6934200"/>
              <a:gd name="connsiteX138" fmla="*/ 1343025 w 6219825"/>
              <a:gd name="connsiteY138" fmla="*/ 4057650 h 6934200"/>
              <a:gd name="connsiteX139" fmla="*/ 1371600 w 6219825"/>
              <a:gd name="connsiteY139" fmla="*/ 4038600 h 6934200"/>
              <a:gd name="connsiteX140" fmla="*/ 1419225 w 6219825"/>
              <a:gd name="connsiteY140" fmla="*/ 3981450 h 6934200"/>
              <a:gd name="connsiteX141" fmla="*/ 1485900 w 6219825"/>
              <a:gd name="connsiteY141" fmla="*/ 3924300 h 6934200"/>
              <a:gd name="connsiteX142" fmla="*/ 1514475 w 6219825"/>
              <a:gd name="connsiteY142" fmla="*/ 3914775 h 6934200"/>
              <a:gd name="connsiteX143" fmla="*/ 1543050 w 6219825"/>
              <a:gd name="connsiteY143" fmla="*/ 3895725 h 6934200"/>
              <a:gd name="connsiteX144" fmla="*/ 1628775 w 6219825"/>
              <a:gd name="connsiteY144" fmla="*/ 3876675 h 6934200"/>
              <a:gd name="connsiteX145" fmla="*/ 1657350 w 6219825"/>
              <a:gd name="connsiteY145" fmla="*/ 3857625 h 6934200"/>
              <a:gd name="connsiteX146" fmla="*/ 1685925 w 6219825"/>
              <a:gd name="connsiteY146" fmla="*/ 3829050 h 6934200"/>
              <a:gd name="connsiteX147" fmla="*/ 1743075 w 6219825"/>
              <a:gd name="connsiteY147" fmla="*/ 3810000 h 6934200"/>
              <a:gd name="connsiteX148" fmla="*/ 1809750 w 6219825"/>
              <a:gd name="connsiteY148" fmla="*/ 3790950 h 6934200"/>
              <a:gd name="connsiteX149" fmla="*/ 1924050 w 6219825"/>
              <a:gd name="connsiteY149" fmla="*/ 3771900 h 6934200"/>
              <a:gd name="connsiteX150" fmla="*/ 1943100 w 6219825"/>
              <a:gd name="connsiteY150" fmla="*/ 3743325 h 6934200"/>
              <a:gd name="connsiteX151" fmla="*/ 2000250 w 6219825"/>
              <a:gd name="connsiteY151" fmla="*/ 3724275 h 6934200"/>
              <a:gd name="connsiteX152" fmla="*/ 2345301 w 6219825"/>
              <a:gd name="connsiteY152" fmla="*/ 3695528 h 6934200"/>
              <a:gd name="connsiteX153" fmla="*/ 2566219 w 6219825"/>
              <a:gd name="connsiteY153" fmla="*/ 3714423 h 6934200"/>
              <a:gd name="connsiteX154" fmla="*/ 2825546 w 6219825"/>
              <a:gd name="connsiteY154" fmla="*/ 3676229 h 6934200"/>
              <a:gd name="connsiteX155" fmla="*/ 3347577 w 6219825"/>
              <a:gd name="connsiteY155" fmla="*/ 3676210 h 6934200"/>
              <a:gd name="connsiteX156" fmla="*/ 3527630 w 6219825"/>
              <a:gd name="connsiteY156" fmla="*/ 3714290 h 6934200"/>
              <a:gd name="connsiteX157" fmla="*/ 3814302 w 6219825"/>
              <a:gd name="connsiteY157" fmla="*/ 3752467 h 6934200"/>
              <a:gd name="connsiteX158" fmla="*/ 3994663 w 6219825"/>
              <a:gd name="connsiteY158" fmla="*/ 3752505 h 6934200"/>
              <a:gd name="connsiteX159" fmla="*/ 4245078 w 6219825"/>
              <a:gd name="connsiteY159" fmla="*/ 3781061 h 6934200"/>
              <a:gd name="connsiteX160" fmla="*/ 4400857 w 6219825"/>
              <a:gd name="connsiteY160" fmla="*/ 3800091 h 6934200"/>
              <a:gd name="connsiteX161" fmla="*/ 4622390 w 6219825"/>
              <a:gd name="connsiteY161" fmla="*/ 3800188 h 6934200"/>
              <a:gd name="connsiteX162" fmla="*/ 4742836 w 6219825"/>
              <a:gd name="connsiteY162" fmla="*/ 3800360 h 6934200"/>
              <a:gd name="connsiteX163" fmla="*/ 5076825 w 6219825"/>
              <a:gd name="connsiteY163" fmla="*/ 3886008 h 6934200"/>
              <a:gd name="connsiteX164" fmla="*/ 5334000 w 6219825"/>
              <a:gd name="connsiteY164" fmla="*/ 3981450 h 6934200"/>
              <a:gd name="connsiteX165" fmla="*/ 5343525 w 6219825"/>
              <a:gd name="connsiteY165" fmla="*/ 4010025 h 6934200"/>
              <a:gd name="connsiteX166" fmla="*/ 5410200 w 6219825"/>
              <a:gd name="connsiteY166" fmla="*/ 4067175 h 6934200"/>
              <a:gd name="connsiteX167" fmla="*/ 5438775 w 6219825"/>
              <a:gd name="connsiteY167" fmla="*/ 4076700 h 6934200"/>
              <a:gd name="connsiteX168" fmla="*/ 5495925 w 6219825"/>
              <a:gd name="connsiteY168" fmla="*/ 4133850 h 6934200"/>
              <a:gd name="connsiteX169" fmla="*/ 5562600 w 6219825"/>
              <a:gd name="connsiteY169" fmla="*/ 4171950 h 6934200"/>
              <a:gd name="connsiteX170" fmla="*/ 5591175 w 6219825"/>
              <a:gd name="connsiteY170" fmla="*/ 4229100 h 6934200"/>
              <a:gd name="connsiteX171" fmla="*/ 5600700 w 6219825"/>
              <a:gd name="connsiteY171" fmla="*/ 4257675 h 6934200"/>
              <a:gd name="connsiteX172" fmla="*/ 5619750 w 6219825"/>
              <a:gd name="connsiteY172" fmla="*/ 4295775 h 6934200"/>
              <a:gd name="connsiteX173" fmla="*/ 5629275 w 6219825"/>
              <a:gd name="connsiteY173" fmla="*/ 4333875 h 6934200"/>
              <a:gd name="connsiteX174" fmla="*/ 5648325 w 6219825"/>
              <a:gd name="connsiteY174" fmla="*/ 4362450 h 6934200"/>
              <a:gd name="connsiteX175" fmla="*/ 5657850 w 6219825"/>
              <a:gd name="connsiteY175" fmla="*/ 4391025 h 6934200"/>
              <a:gd name="connsiteX176" fmla="*/ 5695950 w 6219825"/>
              <a:gd name="connsiteY176" fmla="*/ 4448175 h 6934200"/>
              <a:gd name="connsiteX177" fmla="*/ 5705475 w 6219825"/>
              <a:gd name="connsiteY177" fmla="*/ 4495800 h 6934200"/>
              <a:gd name="connsiteX178" fmla="*/ 5734050 w 6219825"/>
              <a:gd name="connsiteY178" fmla="*/ 4524375 h 6934200"/>
              <a:gd name="connsiteX179" fmla="*/ 5753100 w 6219825"/>
              <a:gd name="connsiteY179" fmla="*/ 4562475 h 6934200"/>
              <a:gd name="connsiteX180" fmla="*/ 5772150 w 6219825"/>
              <a:gd name="connsiteY180" fmla="*/ 4619625 h 6934200"/>
              <a:gd name="connsiteX181" fmla="*/ 5781675 w 6219825"/>
              <a:gd name="connsiteY181" fmla="*/ 4648200 h 6934200"/>
              <a:gd name="connsiteX182" fmla="*/ 5791200 w 6219825"/>
              <a:gd name="connsiteY182" fmla="*/ 4676775 h 6934200"/>
              <a:gd name="connsiteX183" fmla="*/ 5810250 w 6219825"/>
              <a:gd name="connsiteY183" fmla="*/ 5029200 h 6934200"/>
              <a:gd name="connsiteX184" fmla="*/ 5819775 w 6219825"/>
              <a:gd name="connsiteY184" fmla="*/ 5095875 h 6934200"/>
              <a:gd name="connsiteX185" fmla="*/ 5829300 w 6219825"/>
              <a:gd name="connsiteY185" fmla="*/ 5229225 h 6934200"/>
              <a:gd name="connsiteX186" fmla="*/ 5848350 w 6219825"/>
              <a:gd name="connsiteY186" fmla="*/ 5353050 h 6934200"/>
              <a:gd name="connsiteX187" fmla="*/ 5867400 w 6219825"/>
              <a:gd name="connsiteY187" fmla="*/ 5448300 h 6934200"/>
              <a:gd name="connsiteX188" fmla="*/ 5886450 w 6219825"/>
              <a:gd name="connsiteY188" fmla="*/ 5686425 h 6934200"/>
              <a:gd name="connsiteX189" fmla="*/ 5895975 w 6219825"/>
              <a:gd name="connsiteY189" fmla="*/ 5772150 h 6934200"/>
              <a:gd name="connsiteX190" fmla="*/ 5905500 w 6219825"/>
              <a:gd name="connsiteY190" fmla="*/ 6600825 h 6934200"/>
              <a:gd name="connsiteX191" fmla="*/ 5934075 w 6219825"/>
              <a:gd name="connsiteY191" fmla="*/ 6686550 h 6934200"/>
              <a:gd name="connsiteX192" fmla="*/ 5962650 w 6219825"/>
              <a:gd name="connsiteY192" fmla="*/ 6781800 h 6934200"/>
              <a:gd name="connsiteX193" fmla="*/ 5972175 w 6219825"/>
              <a:gd name="connsiteY193" fmla="*/ 6810375 h 6934200"/>
              <a:gd name="connsiteX194" fmla="*/ 5981700 w 6219825"/>
              <a:gd name="connsiteY194" fmla="*/ 6838950 h 6934200"/>
              <a:gd name="connsiteX195" fmla="*/ 6000750 w 6219825"/>
              <a:gd name="connsiteY195" fmla="*/ 6867525 h 6934200"/>
              <a:gd name="connsiteX196" fmla="*/ 6048375 w 6219825"/>
              <a:gd name="connsiteY196" fmla="*/ 6934200 h 6934200"/>
              <a:gd name="connsiteX197" fmla="*/ 6153150 w 6219825"/>
              <a:gd name="connsiteY197" fmla="*/ 6924675 h 6934200"/>
              <a:gd name="connsiteX198" fmla="*/ 6172200 w 6219825"/>
              <a:gd name="connsiteY198" fmla="*/ 6886575 h 6934200"/>
              <a:gd name="connsiteX199" fmla="*/ 6191250 w 6219825"/>
              <a:gd name="connsiteY199" fmla="*/ 5934075 h 6934200"/>
              <a:gd name="connsiteX200" fmla="*/ 6219825 w 6219825"/>
              <a:gd name="connsiteY200" fmla="*/ 2743200 h 6934200"/>
              <a:gd name="connsiteX201" fmla="*/ 6210300 w 6219825"/>
              <a:gd name="connsiteY201" fmla="*/ 228600 h 6934200"/>
              <a:gd name="connsiteX202" fmla="*/ 6181725 w 6219825"/>
              <a:gd name="connsiteY202" fmla="*/ 104775 h 6934200"/>
              <a:gd name="connsiteX203" fmla="*/ 6172200 w 6219825"/>
              <a:gd name="connsiteY203" fmla="*/ 47625 h 6934200"/>
              <a:gd name="connsiteX204" fmla="*/ 6096000 w 6219825"/>
              <a:gd name="connsiteY20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943100 w 6219825"/>
              <a:gd name="connsiteY63" fmla="*/ 2924175 h 6934200"/>
              <a:gd name="connsiteX64" fmla="*/ 1847850 w 6219825"/>
              <a:gd name="connsiteY64" fmla="*/ 2886075 h 6934200"/>
              <a:gd name="connsiteX65" fmla="*/ 1828800 w 6219825"/>
              <a:gd name="connsiteY65" fmla="*/ 2857500 h 6934200"/>
              <a:gd name="connsiteX66" fmla="*/ 1800225 w 6219825"/>
              <a:gd name="connsiteY66" fmla="*/ 2838450 h 6934200"/>
              <a:gd name="connsiteX67" fmla="*/ 1762125 w 6219825"/>
              <a:gd name="connsiteY67" fmla="*/ 2809875 h 6934200"/>
              <a:gd name="connsiteX68" fmla="*/ 1733550 w 6219825"/>
              <a:gd name="connsiteY68" fmla="*/ 2781300 h 6934200"/>
              <a:gd name="connsiteX69" fmla="*/ 1685925 w 6219825"/>
              <a:gd name="connsiteY69" fmla="*/ 2771775 h 6934200"/>
              <a:gd name="connsiteX70" fmla="*/ 1466850 w 6219825"/>
              <a:gd name="connsiteY70" fmla="*/ 2752725 h 6934200"/>
              <a:gd name="connsiteX71" fmla="*/ 1362075 w 6219825"/>
              <a:gd name="connsiteY71" fmla="*/ 2724150 h 6934200"/>
              <a:gd name="connsiteX72" fmla="*/ 1314450 w 6219825"/>
              <a:gd name="connsiteY72" fmla="*/ 2714625 h 6934200"/>
              <a:gd name="connsiteX73" fmla="*/ 1266825 w 6219825"/>
              <a:gd name="connsiteY73" fmla="*/ 2695575 h 6934200"/>
              <a:gd name="connsiteX74" fmla="*/ 1181100 w 6219825"/>
              <a:gd name="connsiteY74" fmla="*/ 2686050 h 6934200"/>
              <a:gd name="connsiteX75" fmla="*/ 1152525 w 6219825"/>
              <a:gd name="connsiteY75" fmla="*/ 2676525 h 6934200"/>
              <a:gd name="connsiteX76" fmla="*/ 1047750 w 6219825"/>
              <a:gd name="connsiteY76" fmla="*/ 2647950 h 6934200"/>
              <a:gd name="connsiteX77" fmla="*/ 1009650 w 6219825"/>
              <a:gd name="connsiteY77" fmla="*/ 2628900 h 6934200"/>
              <a:gd name="connsiteX78" fmla="*/ 962025 w 6219825"/>
              <a:gd name="connsiteY78" fmla="*/ 2609850 h 6934200"/>
              <a:gd name="connsiteX79" fmla="*/ 933450 w 6219825"/>
              <a:gd name="connsiteY79" fmla="*/ 2590800 h 6934200"/>
              <a:gd name="connsiteX80" fmla="*/ 904875 w 6219825"/>
              <a:gd name="connsiteY80" fmla="*/ 2581275 h 6934200"/>
              <a:gd name="connsiteX81" fmla="*/ 876300 w 6219825"/>
              <a:gd name="connsiteY81" fmla="*/ 2562225 h 6934200"/>
              <a:gd name="connsiteX82" fmla="*/ 809625 w 6219825"/>
              <a:gd name="connsiteY82" fmla="*/ 2533650 h 6934200"/>
              <a:gd name="connsiteX83" fmla="*/ 781050 w 6219825"/>
              <a:gd name="connsiteY83" fmla="*/ 2514600 h 6934200"/>
              <a:gd name="connsiteX84" fmla="*/ 752475 w 6219825"/>
              <a:gd name="connsiteY84" fmla="*/ 2505075 h 6934200"/>
              <a:gd name="connsiteX85" fmla="*/ 685800 w 6219825"/>
              <a:gd name="connsiteY85" fmla="*/ 2486025 h 6934200"/>
              <a:gd name="connsiteX86" fmla="*/ 638175 w 6219825"/>
              <a:gd name="connsiteY86" fmla="*/ 2476500 h 6934200"/>
              <a:gd name="connsiteX87" fmla="*/ 581025 w 6219825"/>
              <a:gd name="connsiteY87" fmla="*/ 2457450 h 6934200"/>
              <a:gd name="connsiteX88" fmla="*/ 466725 w 6219825"/>
              <a:gd name="connsiteY88" fmla="*/ 2438400 h 6934200"/>
              <a:gd name="connsiteX89" fmla="*/ 419100 w 6219825"/>
              <a:gd name="connsiteY89" fmla="*/ 2419350 h 6934200"/>
              <a:gd name="connsiteX90" fmla="*/ 390525 w 6219825"/>
              <a:gd name="connsiteY90" fmla="*/ 2409825 h 6934200"/>
              <a:gd name="connsiteX91" fmla="*/ 342900 w 6219825"/>
              <a:gd name="connsiteY91" fmla="*/ 2390775 h 6934200"/>
              <a:gd name="connsiteX92" fmla="*/ 219075 w 6219825"/>
              <a:gd name="connsiteY92" fmla="*/ 2362200 h 6934200"/>
              <a:gd name="connsiteX93" fmla="*/ 190500 w 6219825"/>
              <a:gd name="connsiteY93" fmla="*/ 2352675 h 6934200"/>
              <a:gd name="connsiteX94" fmla="*/ 133350 w 6219825"/>
              <a:gd name="connsiteY94" fmla="*/ 2362200 h 6934200"/>
              <a:gd name="connsiteX95" fmla="*/ 85725 w 6219825"/>
              <a:gd name="connsiteY95" fmla="*/ 2409825 h 6934200"/>
              <a:gd name="connsiteX96" fmla="*/ 57150 w 6219825"/>
              <a:gd name="connsiteY96" fmla="*/ 2447925 h 6934200"/>
              <a:gd name="connsiteX97" fmla="*/ 38100 w 6219825"/>
              <a:gd name="connsiteY97" fmla="*/ 2486025 h 6934200"/>
              <a:gd name="connsiteX98" fmla="*/ 19050 w 6219825"/>
              <a:gd name="connsiteY98" fmla="*/ 2514600 h 6934200"/>
              <a:gd name="connsiteX99" fmla="*/ 9525 w 6219825"/>
              <a:gd name="connsiteY99" fmla="*/ 2552700 h 6934200"/>
              <a:gd name="connsiteX100" fmla="*/ 0 w 6219825"/>
              <a:gd name="connsiteY100" fmla="*/ 2581275 h 6934200"/>
              <a:gd name="connsiteX101" fmla="*/ 28575 w 6219825"/>
              <a:gd name="connsiteY101" fmla="*/ 2733675 h 6934200"/>
              <a:gd name="connsiteX102" fmla="*/ 47625 w 6219825"/>
              <a:gd name="connsiteY102" fmla="*/ 2790825 h 6934200"/>
              <a:gd name="connsiteX103" fmla="*/ 76200 w 6219825"/>
              <a:gd name="connsiteY103" fmla="*/ 2828925 h 6934200"/>
              <a:gd name="connsiteX104" fmla="*/ 85725 w 6219825"/>
              <a:gd name="connsiteY104" fmla="*/ 2857500 h 6934200"/>
              <a:gd name="connsiteX105" fmla="*/ 114300 w 6219825"/>
              <a:gd name="connsiteY105" fmla="*/ 2867025 h 6934200"/>
              <a:gd name="connsiteX106" fmla="*/ 171450 w 6219825"/>
              <a:gd name="connsiteY106" fmla="*/ 2905125 h 6934200"/>
              <a:gd name="connsiteX107" fmla="*/ 200025 w 6219825"/>
              <a:gd name="connsiteY107" fmla="*/ 2914650 h 6934200"/>
              <a:gd name="connsiteX108" fmla="*/ 228600 w 6219825"/>
              <a:gd name="connsiteY108" fmla="*/ 2933700 h 6934200"/>
              <a:gd name="connsiteX109" fmla="*/ 257175 w 6219825"/>
              <a:gd name="connsiteY109" fmla="*/ 2962275 h 6934200"/>
              <a:gd name="connsiteX110" fmla="*/ 314325 w 6219825"/>
              <a:gd name="connsiteY110" fmla="*/ 2981325 h 6934200"/>
              <a:gd name="connsiteX111" fmla="*/ 352425 w 6219825"/>
              <a:gd name="connsiteY111" fmla="*/ 3000375 h 6934200"/>
              <a:gd name="connsiteX112" fmla="*/ 409575 w 6219825"/>
              <a:gd name="connsiteY112" fmla="*/ 3048000 h 6934200"/>
              <a:gd name="connsiteX113" fmla="*/ 438150 w 6219825"/>
              <a:gd name="connsiteY113" fmla="*/ 3086100 h 6934200"/>
              <a:gd name="connsiteX114" fmla="*/ 466725 w 6219825"/>
              <a:gd name="connsiteY114" fmla="*/ 3143250 h 6934200"/>
              <a:gd name="connsiteX115" fmla="*/ 476250 w 6219825"/>
              <a:gd name="connsiteY115" fmla="*/ 3171825 h 6934200"/>
              <a:gd name="connsiteX116" fmla="*/ 504825 w 6219825"/>
              <a:gd name="connsiteY116" fmla="*/ 3209925 h 6934200"/>
              <a:gd name="connsiteX117" fmla="*/ 523875 w 6219825"/>
              <a:gd name="connsiteY117" fmla="*/ 3248025 h 6934200"/>
              <a:gd name="connsiteX118" fmla="*/ 533400 w 6219825"/>
              <a:gd name="connsiteY118" fmla="*/ 3295650 h 6934200"/>
              <a:gd name="connsiteX119" fmla="*/ 590550 w 6219825"/>
              <a:gd name="connsiteY119" fmla="*/ 3371850 h 6934200"/>
              <a:gd name="connsiteX120" fmla="*/ 666750 w 6219825"/>
              <a:gd name="connsiteY120" fmla="*/ 3457575 h 6934200"/>
              <a:gd name="connsiteX121" fmla="*/ 695325 w 6219825"/>
              <a:gd name="connsiteY121" fmla="*/ 3476625 h 6934200"/>
              <a:gd name="connsiteX122" fmla="*/ 762000 w 6219825"/>
              <a:gd name="connsiteY122" fmla="*/ 3571875 h 6934200"/>
              <a:gd name="connsiteX123" fmla="*/ 800100 w 6219825"/>
              <a:gd name="connsiteY123" fmla="*/ 3629025 h 6934200"/>
              <a:gd name="connsiteX124" fmla="*/ 857250 w 6219825"/>
              <a:gd name="connsiteY124" fmla="*/ 3724275 h 6934200"/>
              <a:gd name="connsiteX125" fmla="*/ 923925 w 6219825"/>
              <a:gd name="connsiteY125" fmla="*/ 3781425 h 6934200"/>
              <a:gd name="connsiteX126" fmla="*/ 952500 w 6219825"/>
              <a:gd name="connsiteY126" fmla="*/ 3810000 h 6934200"/>
              <a:gd name="connsiteX127" fmla="*/ 981075 w 6219825"/>
              <a:gd name="connsiteY127" fmla="*/ 3829050 h 6934200"/>
              <a:gd name="connsiteX128" fmla="*/ 1028700 w 6219825"/>
              <a:gd name="connsiteY128" fmla="*/ 3886200 h 6934200"/>
              <a:gd name="connsiteX129" fmla="*/ 1057275 w 6219825"/>
              <a:gd name="connsiteY129" fmla="*/ 3924300 h 6934200"/>
              <a:gd name="connsiteX130" fmla="*/ 1076325 w 6219825"/>
              <a:gd name="connsiteY130" fmla="*/ 3952875 h 6934200"/>
              <a:gd name="connsiteX131" fmla="*/ 1114425 w 6219825"/>
              <a:gd name="connsiteY131" fmla="*/ 3962400 h 6934200"/>
              <a:gd name="connsiteX132" fmla="*/ 1152525 w 6219825"/>
              <a:gd name="connsiteY132" fmla="*/ 3990975 h 6934200"/>
              <a:gd name="connsiteX133" fmla="*/ 1181100 w 6219825"/>
              <a:gd name="connsiteY133" fmla="*/ 4010025 h 6934200"/>
              <a:gd name="connsiteX134" fmla="*/ 1200150 w 6219825"/>
              <a:gd name="connsiteY134" fmla="*/ 4038600 h 6934200"/>
              <a:gd name="connsiteX135" fmla="*/ 1228725 w 6219825"/>
              <a:gd name="connsiteY135" fmla="*/ 4048125 h 6934200"/>
              <a:gd name="connsiteX136" fmla="*/ 1257300 w 6219825"/>
              <a:gd name="connsiteY136" fmla="*/ 4067175 h 6934200"/>
              <a:gd name="connsiteX137" fmla="*/ 1343025 w 6219825"/>
              <a:gd name="connsiteY137" fmla="*/ 4057650 h 6934200"/>
              <a:gd name="connsiteX138" fmla="*/ 1371600 w 6219825"/>
              <a:gd name="connsiteY138" fmla="*/ 4038600 h 6934200"/>
              <a:gd name="connsiteX139" fmla="*/ 1419225 w 6219825"/>
              <a:gd name="connsiteY139" fmla="*/ 3981450 h 6934200"/>
              <a:gd name="connsiteX140" fmla="*/ 1485900 w 6219825"/>
              <a:gd name="connsiteY140" fmla="*/ 3924300 h 6934200"/>
              <a:gd name="connsiteX141" fmla="*/ 1514475 w 6219825"/>
              <a:gd name="connsiteY141" fmla="*/ 3914775 h 6934200"/>
              <a:gd name="connsiteX142" fmla="*/ 1543050 w 6219825"/>
              <a:gd name="connsiteY142" fmla="*/ 3895725 h 6934200"/>
              <a:gd name="connsiteX143" fmla="*/ 1628775 w 6219825"/>
              <a:gd name="connsiteY143" fmla="*/ 3876675 h 6934200"/>
              <a:gd name="connsiteX144" fmla="*/ 1657350 w 6219825"/>
              <a:gd name="connsiteY144" fmla="*/ 3857625 h 6934200"/>
              <a:gd name="connsiteX145" fmla="*/ 1685925 w 6219825"/>
              <a:gd name="connsiteY145" fmla="*/ 3829050 h 6934200"/>
              <a:gd name="connsiteX146" fmla="*/ 1743075 w 6219825"/>
              <a:gd name="connsiteY146" fmla="*/ 3810000 h 6934200"/>
              <a:gd name="connsiteX147" fmla="*/ 1809750 w 6219825"/>
              <a:gd name="connsiteY147" fmla="*/ 3790950 h 6934200"/>
              <a:gd name="connsiteX148" fmla="*/ 1924050 w 6219825"/>
              <a:gd name="connsiteY148" fmla="*/ 3771900 h 6934200"/>
              <a:gd name="connsiteX149" fmla="*/ 1943100 w 6219825"/>
              <a:gd name="connsiteY149" fmla="*/ 3743325 h 6934200"/>
              <a:gd name="connsiteX150" fmla="*/ 2000250 w 6219825"/>
              <a:gd name="connsiteY150" fmla="*/ 3724275 h 6934200"/>
              <a:gd name="connsiteX151" fmla="*/ 2345301 w 6219825"/>
              <a:gd name="connsiteY151" fmla="*/ 3695528 h 6934200"/>
              <a:gd name="connsiteX152" fmla="*/ 2566219 w 6219825"/>
              <a:gd name="connsiteY152" fmla="*/ 3714423 h 6934200"/>
              <a:gd name="connsiteX153" fmla="*/ 2825546 w 6219825"/>
              <a:gd name="connsiteY153" fmla="*/ 3676229 h 6934200"/>
              <a:gd name="connsiteX154" fmla="*/ 3347577 w 6219825"/>
              <a:gd name="connsiteY154" fmla="*/ 3676210 h 6934200"/>
              <a:gd name="connsiteX155" fmla="*/ 3527630 w 6219825"/>
              <a:gd name="connsiteY155" fmla="*/ 3714290 h 6934200"/>
              <a:gd name="connsiteX156" fmla="*/ 3814302 w 6219825"/>
              <a:gd name="connsiteY156" fmla="*/ 3752467 h 6934200"/>
              <a:gd name="connsiteX157" fmla="*/ 3994663 w 6219825"/>
              <a:gd name="connsiteY157" fmla="*/ 3752505 h 6934200"/>
              <a:gd name="connsiteX158" fmla="*/ 4245078 w 6219825"/>
              <a:gd name="connsiteY158" fmla="*/ 3781061 h 6934200"/>
              <a:gd name="connsiteX159" fmla="*/ 4400857 w 6219825"/>
              <a:gd name="connsiteY159" fmla="*/ 3800091 h 6934200"/>
              <a:gd name="connsiteX160" fmla="*/ 4622390 w 6219825"/>
              <a:gd name="connsiteY160" fmla="*/ 3800188 h 6934200"/>
              <a:gd name="connsiteX161" fmla="*/ 4742836 w 6219825"/>
              <a:gd name="connsiteY161" fmla="*/ 3800360 h 6934200"/>
              <a:gd name="connsiteX162" fmla="*/ 5076825 w 6219825"/>
              <a:gd name="connsiteY162" fmla="*/ 3886008 h 6934200"/>
              <a:gd name="connsiteX163" fmla="*/ 5334000 w 6219825"/>
              <a:gd name="connsiteY163" fmla="*/ 3981450 h 6934200"/>
              <a:gd name="connsiteX164" fmla="*/ 5343525 w 6219825"/>
              <a:gd name="connsiteY164" fmla="*/ 4010025 h 6934200"/>
              <a:gd name="connsiteX165" fmla="*/ 5410200 w 6219825"/>
              <a:gd name="connsiteY165" fmla="*/ 4067175 h 6934200"/>
              <a:gd name="connsiteX166" fmla="*/ 5438775 w 6219825"/>
              <a:gd name="connsiteY166" fmla="*/ 4076700 h 6934200"/>
              <a:gd name="connsiteX167" fmla="*/ 5495925 w 6219825"/>
              <a:gd name="connsiteY167" fmla="*/ 4133850 h 6934200"/>
              <a:gd name="connsiteX168" fmla="*/ 5562600 w 6219825"/>
              <a:gd name="connsiteY168" fmla="*/ 4171950 h 6934200"/>
              <a:gd name="connsiteX169" fmla="*/ 5591175 w 6219825"/>
              <a:gd name="connsiteY169" fmla="*/ 4229100 h 6934200"/>
              <a:gd name="connsiteX170" fmla="*/ 5600700 w 6219825"/>
              <a:gd name="connsiteY170" fmla="*/ 4257675 h 6934200"/>
              <a:gd name="connsiteX171" fmla="*/ 5619750 w 6219825"/>
              <a:gd name="connsiteY171" fmla="*/ 4295775 h 6934200"/>
              <a:gd name="connsiteX172" fmla="*/ 5629275 w 6219825"/>
              <a:gd name="connsiteY172" fmla="*/ 4333875 h 6934200"/>
              <a:gd name="connsiteX173" fmla="*/ 5648325 w 6219825"/>
              <a:gd name="connsiteY173" fmla="*/ 4362450 h 6934200"/>
              <a:gd name="connsiteX174" fmla="*/ 5657850 w 6219825"/>
              <a:gd name="connsiteY174" fmla="*/ 4391025 h 6934200"/>
              <a:gd name="connsiteX175" fmla="*/ 5695950 w 6219825"/>
              <a:gd name="connsiteY175" fmla="*/ 4448175 h 6934200"/>
              <a:gd name="connsiteX176" fmla="*/ 5705475 w 6219825"/>
              <a:gd name="connsiteY176" fmla="*/ 4495800 h 6934200"/>
              <a:gd name="connsiteX177" fmla="*/ 5734050 w 6219825"/>
              <a:gd name="connsiteY177" fmla="*/ 4524375 h 6934200"/>
              <a:gd name="connsiteX178" fmla="*/ 5753100 w 6219825"/>
              <a:gd name="connsiteY178" fmla="*/ 4562475 h 6934200"/>
              <a:gd name="connsiteX179" fmla="*/ 5772150 w 6219825"/>
              <a:gd name="connsiteY179" fmla="*/ 4619625 h 6934200"/>
              <a:gd name="connsiteX180" fmla="*/ 5781675 w 6219825"/>
              <a:gd name="connsiteY180" fmla="*/ 4648200 h 6934200"/>
              <a:gd name="connsiteX181" fmla="*/ 5791200 w 6219825"/>
              <a:gd name="connsiteY181" fmla="*/ 4676775 h 6934200"/>
              <a:gd name="connsiteX182" fmla="*/ 5810250 w 6219825"/>
              <a:gd name="connsiteY182" fmla="*/ 5029200 h 6934200"/>
              <a:gd name="connsiteX183" fmla="*/ 5819775 w 6219825"/>
              <a:gd name="connsiteY183" fmla="*/ 5095875 h 6934200"/>
              <a:gd name="connsiteX184" fmla="*/ 5829300 w 6219825"/>
              <a:gd name="connsiteY184" fmla="*/ 5229225 h 6934200"/>
              <a:gd name="connsiteX185" fmla="*/ 5848350 w 6219825"/>
              <a:gd name="connsiteY185" fmla="*/ 5353050 h 6934200"/>
              <a:gd name="connsiteX186" fmla="*/ 5867400 w 6219825"/>
              <a:gd name="connsiteY186" fmla="*/ 5448300 h 6934200"/>
              <a:gd name="connsiteX187" fmla="*/ 5886450 w 6219825"/>
              <a:gd name="connsiteY187" fmla="*/ 5686425 h 6934200"/>
              <a:gd name="connsiteX188" fmla="*/ 5895975 w 6219825"/>
              <a:gd name="connsiteY188" fmla="*/ 5772150 h 6934200"/>
              <a:gd name="connsiteX189" fmla="*/ 5905500 w 6219825"/>
              <a:gd name="connsiteY189" fmla="*/ 6600825 h 6934200"/>
              <a:gd name="connsiteX190" fmla="*/ 5934075 w 6219825"/>
              <a:gd name="connsiteY190" fmla="*/ 6686550 h 6934200"/>
              <a:gd name="connsiteX191" fmla="*/ 5962650 w 6219825"/>
              <a:gd name="connsiteY191" fmla="*/ 6781800 h 6934200"/>
              <a:gd name="connsiteX192" fmla="*/ 5972175 w 6219825"/>
              <a:gd name="connsiteY192" fmla="*/ 6810375 h 6934200"/>
              <a:gd name="connsiteX193" fmla="*/ 5981700 w 6219825"/>
              <a:gd name="connsiteY193" fmla="*/ 6838950 h 6934200"/>
              <a:gd name="connsiteX194" fmla="*/ 6000750 w 6219825"/>
              <a:gd name="connsiteY194" fmla="*/ 6867525 h 6934200"/>
              <a:gd name="connsiteX195" fmla="*/ 6048375 w 6219825"/>
              <a:gd name="connsiteY195" fmla="*/ 6934200 h 6934200"/>
              <a:gd name="connsiteX196" fmla="*/ 6153150 w 6219825"/>
              <a:gd name="connsiteY196" fmla="*/ 6924675 h 6934200"/>
              <a:gd name="connsiteX197" fmla="*/ 6172200 w 6219825"/>
              <a:gd name="connsiteY197" fmla="*/ 6886575 h 6934200"/>
              <a:gd name="connsiteX198" fmla="*/ 6191250 w 6219825"/>
              <a:gd name="connsiteY198" fmla="*/ 5934075 h 6934200"/>
              <a:gd name="connsiteX199" fmla="*/ 6219825 w 6219825"/>
              <a:gd name="connsiteY199" fmla="*/ 2743200 h 6934200"/>
              <a:gd name="connsiteX200" fmla="*/ 6210300 w 6219825"/>
              <a:gd name="connsiteY200" fmla="*/ 228600 h 6934200"/>
              <a:gd name="connsiteX201" fmla="*/ 6181725 w 6219825"/>
              <a:gd name="connsiteY201" fmla="*/ 104775 h 6934200"/>
              <a:gd name="connsiteX202" fmla="*/ 6172200 w 6219825"/>
              <a:gd name="connsiteY202" fmla="*/ 47625 h 6934200"/>
              <a:gd name="connsiteX203" fmla="*/ 6096000 w 6219825"/>
              <a:gd name="connsiteY20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28800 w 6219825"/>
              <a:gd name="connsiteY64" fmla="*/ 2857500 h 6934200"/>
              <a:gd name="connsiteX65" fmla="*/ 1800225 w 6219825"/>
              <a:gd name="connsiteY65" fmla="*/ 2838450 h 6934200"/>
              <a:gd name="connsiteX66" fmla="*/ 1762125 w 6219825"/>
              <a:gd name="connsiteY66" fmla="*/ 2809875 h 6934200"/>
              <a:gd name="connsiteX67" fmla="*/ 1733550 w 6219825"/>
              <a:gd name="connsiteY67" fmla="*/ 2781300 h 6934200"/>
              <a:gd name="connsiteX68" fmla="*/ 1685925 w 6219825"/>
              <a:gd name="connsiteY68" fmla="*/ 2771775 h 6934200"/>
              <a:gd name="connsiteX69" fmla="*/ 1466850 w 6219825"/>
              <a:gd name="connsiteY69" fmla="*/ 2752725 h 6934200"/>
              <a:gd name="connsiteX70" fmla="*/ 1362075 w 6219825"/>
              <a:gd name="connsiteY70" fmla="*/ 2724150 h 6934200"/>
              <a:gd name="connsiteX71" fmla="*/ 1314450 w 6219825"/>
              <a:gd name="connsiteY71" fmla="*/ 2714625 h 6934200"/>
              <a:gd name="connsiteX72" fmla="*/ 1266825 w 6219825"/>
              <a:gd name="connsiteY72" fmla="*/ 2695575 h 6934200"/>
              <a:gd name="connsiteX73" fmla="*/ 1181100 w 6219825"/>
              <a:gd name="connsiteY73" fmla="*/ 2686050 h 6934200"/>
              <a:gd name="connsiteX74" fmla="*/ 1152525 w 6219825"/>
              <a:gd name="connsiteY74" fmla="*/ 2676525 h 6934200"/>
              <a:gd name="connsiteX75" fmla="*/ 1047750 w 6219825"/>
              <a:gd name="connsiteY75" fmla="*/ 2647950 h 6934200"/>
              <a:gd name="connsiteX76" fmla="*/ 1009650 w 6219825"/>
              <a:gd name="connsiteY76" fmla="*/ 2628900 h 6934200"/>
              <a:gd name="connsiteX77" fmla="*/ 962025 w 6219825"/>
              <a:gd name="connsiteY77" fmla="*/ 2609850 h 6934200"/>
              <a:gd name="connsiteX78" fmla="*/ 933450 w 6219825"/>
              <a:gd name="connsiteY78" fmla="*/ 2590800 h 6934200"/>
              <a:gd name="connsiteX79" fmla="*/ 904875 w 6219825"/>
              <a:gd name="connsiteY79" fmla="*/ 2581275 h 6934200"/>
              <a:gd name="connsiteX80" fmla="*/ 876300 w 6219825"/>
              <a:gd name="connsiteY80" fmla="*/ 2562225 h 6934200"/>
              <a:gd name="connsiteX81" fmla="*/ 809625 w 6219825"/>
              <a:gd name="connsiteY81" fmla="*/ 2533650 h 6934200"/>
              <a:gd name="connsiteX82" fmla="*/ 781050 w 6219825"/>
              <a:gd name="connsiteY82" fmla="*/ 2514600 h 6934200"/>
              <a:gd name="connsiteX83" fmla="*/ 752475 w 6219825"/>
              <a:gd name="connsiteY83" fmla="*/ 2505075 h 6934200"/>
              <a:gd name="connsiteX84" fmla="*/ 685800 w 6219825"/>
              <a:gd name="connsiteY84" fmla="*/ 2486025 h 6934200"/>
              <a:gd name="connsiteX85" fmla="*/ 638175 w 6219825"/>
              <a:gd name="connsiteY85" fmla="*/ 2476500 h 6934200"/>
              <a:gd name="connsiteX86" fmla="*/ 581025 w 6219825"/>
              <a:gd name="connsiteY86" fmla="*/ 2457450 h 6934200"/>
              <a:gd name="connsiteX87" fmla="*/ 466725 w 6219825"/>
              <a:gd name="connsiteY87" fmla="*/ 2438400 h 6934200"/>
              <a:gd name="connsiteX88" fmla="*/ 419100 w 6219825"/>
              <a:gd name="connsiteY88" fmla="*/ 2419350 h 6934200"/>
              <a:gd name="connsiteX89" fmla="*/ 390525 w 6219825"/>
              <a:gd name="connsiteY89" fmla="*/ 2409825 h 6934200"/>
              <a:gd name="connsiteX90" fmla="*/ 342900 w 6219825"/>
              <a:gd name="connsiteY90" fmla="*/ 2390775 h 6934200"/>
              <a:gd name="connsiteX91" fmla="*/ 219075 w 6219825"/>
              <a:gd name="connsiteY91" fmla="*/ 2362200 h 6934200"/>
              <a:gd name="connsiteX92" fmla="*/ 190500 w 6219825"/>
              <a:gd name="connsiteY92" fmla="*/ 2352675 h 6934200"/>
              <a:gd name="connsiteX93" fmla="*/ 133350 w 6219825"/>
              <a:gd name="connsiteY93" fmla="*/ 2362200 h 6934200"/>
              <a:gd name="connsiteX94" fmla="*/ 85725 w 6219825"/>
              <a:gd name="connsiteY94" fmla="*/ 2409825 h 6934200"/>
              <a:gd name="connsiteX95" fmla="*/ 57150 w 6219825"/>
              <a:gd name="connsiteY95" fmla="*/ 2447925 h 6934200"/>
              <a:gd name="connsiteX96" fmla="*/ 38100 w 6219825"/>
              <a:gd name="connsiteY96" fmla="*/ 2486025 h 6934200"/>
              <a:gd name="connsiteX97" fmla="*/ 19050 w 6219825"/>
              <a:gd name="connsiteY97" fmla="*/ 2514600 h 6934200"/>
              <a:gd name="connsiteX98" fmla="*/ 9525 w 6219825"/>
              <a:gd name="connsiteY98" fmla="*/ 2552700 h 6934200"/>
              <a:gd name="connsiteX99" fmla="*/ 0 w 6219825"/>
              <a:gd name="connsiteY99" fmla="*/ 2581275 h 6934200"/>
              <a:gd name="connsiteX100" fmla="*/ 28575 w 6219825"/>
              <a:gd name="connsiteY100" fmla="*/ 2733675 h 6934200"/>
              <a:gd name="connsiteX101" fmla="*/ 47625 w 6219825"/>
              <a:gd name="connsiteY101" fmla="*/ 2790825 h 6934200"/>
              <a:gd name="connsiteX102" fmla="*/ 76200 w 6219825"/>
              <a:gd name="connsiteY102" fmla="*/ 2828925 h 6934200"/>
              <a:gd name="connsiteX103" fmla="*/ 85725 w 6219825"/>
              <a:gd name="connsiteY103" fmla="*/ 2857500 h 6934200"/>
              <a:gd name="connsiteX104" fmla="*/ 114300 w 6219825"/>
              <a:gd name="connsiteY104" fmla="*/ 2867025 h 6934200"/>
              <a:gd name="connsiteX105" fmla="*/ 171450 w 6219825"/>
              <a:gd name="connsiteY105" fmla="*/ 2905125 h 6934200"/>
              <a:gd name="connsiteX106" fmla="*/ 200025 w 6219825"/>
              <a:gd name="connsiteY106" fmla="*/ 2914650 h 6934200"/>
              <a:gd name="connsiteX107" fmla="*/ 228600 w 6219825"/>
              <a:gd name="connsiteY107" fmla="*/ 2933700 h 6934200"/>
              <a:gd name="connsiteX108" fmla="*/ 257175 w 6219825"/>
              <a:gd name="connsiteY108" fmla="*/ 2962275 h 6934200"/>
              <a:gd name="connsiteX109" fmla="*/ 314325 w 6219825"/>
              <a:gd name="connsiteY109" fmla="*/ 2981325 h 6934200"/>
              <a:gd name="connsiteX110" fmla="*/ 352425 w 6219825"/>
              <a:gd name="connsiteY110" fmla="*/ 3000375 h 6934200"/>
              <a:gd name="connsiteX111" fmla="*/ 409575 w 6219825"/>
              <a:gd name="connsiteY111" fmla="*/ 3048000 h 6934200"/>
              <a:gd name="connsiteX112" fmla="*/ 438150 w 6219825"/>
              <a:gd name="connsiteY112" fmla="*/ 3086100 h 6934200"/>
              <a:gd name="connsiteX113" fmla="*/ 466725 w 6219825"/>
              <a:gd name="connsiteY113" fmla="*/ 3143250 h 6934200"/>
              <a:gd name="connsiteX114" fmla="*/ 476250 w 6219825"/>
              <a:gd name="connsiteY114" fmla="*/ 3171825 h 6934200"/>
              <a:gd name="connsiteX115" fmla="*/ 504825 w 6219825"/>
              <a:gd name="connsiteY115" fmla="*/ 3209925 h 6934200"/>
              <a:gd name="connsiteX116" fmla="*/ 523875 w 6219825"/>
              <a:gd name="connsiteY116" fmla="*/ 3248025 h 6934200"/>
              <a:gd name="connsiteX117" fmla="*/ 533400 w 6219825"/>
              <a:gd name="connsiteY117" fmla="*/ 3295650 h 6934200"/>
              <a:gd name="connsiteX118" fmla="*/ 590550 w 6219825"/>
              <a:gd name="connsiteY118" fmla="*/ 3371850 h 6934200"/>
              <a:gd name="connsiteX119" fmla="*/ 666750 w 6219825"/>
              <a:gd name="connsiteY119" fmla="*/ 3457575 h 6934200"/>
              <a:gd name="connsiteX120" fmla="*/ 695325 w 6219825"/>
              <a:gd name="connsiteY120" fmla="*/ 3476625 h 6934200"/>
              <a:gd name="connsiteX121" fmla="*/ 762000 w 6219825"/>
              <a:gd name="connsiteY121" fmla="*/ 3571875 h 6934200"/>
              <a:gd name="connsiteX122" fmla="*/ 800100 w 6219825"/>
              <a:gd name="connsiteY122" fmla="*/ 3629025 h 6934200"/>
              <a:gd name="connsiteX123" fmla="*/ 857250 w 6219825"/>
              <a:gd name="connsiteY123" fmla="*/ 3724275 h 6934200"/>
              <a:gd name="connsiteX124" fmla="*/ 923925 w 6219825"/>
              <a:gd name="connsiteY124" fmla="*/ 3781425 h 6934200"/>
              <a:gd name="connsiteX125" fmla="*/ 952500 w 6219825"/>
              <a:gd name="connsiteY125" fmla="*/ 3810000 h 6934200"/>
              <a:gd name="connsiteX126" fmla="*/ 981075 w 6219825"/>
              <a:gd name="connsiteY126" fmla="*/ 3829050 h 6934200"/>
              <a:gd name="connsiteX127" fmla="*/ 1028700 w 6219825"/>
              <a:gd name="connsiteY127" fmla="*/ 3886200 h 6934200"/>
              <a:gd name="connsiteX128" fmla="*/ 1057275 w 6219825"/>
              <a:gd name="connsiteY128" fmla="*/ 3924300 h 6934200"/>
              <a:gd name="connsiteX129" fmla="*/ 1076325 w 6219825"/>
              <a:gd name="connsiteY129" fmla="*/ 3952875 h 6934200"/>
              <a:gd name="connsiteX130" fmla="*/ 1114425 w 6219825"/>
              <a:gd name="connsiteY130" fmla="*/ 3962400 h 6934200"/>
              <a:gd name="connsiteX131" fmla="*/ 1152525 w 6219825"/>
              <a:gd name="connsiteY131" fmla="*/ 3990975 h 6934200"/>
              <a:gd name="connsiteX132" fmla="*/ 1181100 w 6219825"/>
              <a:gd name="connsiteY132" fmla="*/ 4010025 h 6934200"/>
              <a:gd name="connsiteX133" fmla="*/ 1200150 w 6219825"/>
              <a:gd name="connsiteY133" fmla="*/ 4038600 h 6934200"/>
              <a:gd name="connsiteX134" fmla="*/ 1228725 w 6219825"/>
              <a:gd name="connsiteY134" fmla="*/ 4048125 h 6934200"/>
              <a:gd name="connsiteX135" fmla="*/ 1257300 w 6219825"/>
              <a:gd name="connsiteY135" fmla="*/ 4067175 h 6934200"/>
              <a:gd name="connsiteX136" fmla="*/ 1343025 w 6219825"/>
              <a:gd name="connsiteY136" fmla="*/ 4057650 h 6934200"/>
              <a:gd name="connsiteX137" fmla="*/ 1371600 w 6219825"/>
              <a:gd name="connsiteY137" fmla="*/ 4038600 h 6934200"/>
              <a:gd name="connsiteX138" fmla="*/ 1419225 w 6219825"/>
              <a:gd name="connsiteY138" fmla="*/ 3981450 h 6934200"/>
              <a:gd name="connsiteX139" fmla="*/ 1485900 w 6219825"/>
              <a:gd name="connsiteY139" fmla="*/ 3924300 h 6934200"/>
              <a:gd name="connsiteX140" fmla="*/ 1514475 w 6219825"/>
              <a:gd name="connsiteY140" fmla="*/ 3914775 h 6934200"/>
              <a:gd name="connsiteX141" fmla="*/ 1543050 w 6219825"/>
              <a:gd name="connsiteY141" fmla="*/ 3895725 h 6934200"/>
              <a:gd name="connsiteX142" fmla="*/ 1628775 w 6219825"/>
              <a:gd name="connsiteY142" fmla="*/ 3876675 h 6934200"/>
              <a:gd name="connsiteX143" fmla="*/ 1657350 w 6219825"/>
              <a:gd name="connsiteY143" fmla="*/ 3857625 h 6934200"/>
              <a:gd name="connsiteX144" fmla="*/ 1685925 w 6219825"/>
              <a:gd name="connsiteY144" fmla="*/ 3829050 h 6934200"/>
              <a:gd name="connsiteX145" fmla="*/ 1743075 w 6219825"/>
              <a:gd name="connsiteY145" fmla="*/ 3810000 h 6934200"/>
              <a:gd name="connsiteX146" fmla="*/ 1809750 w 6219825"/>
              <a:gd name="connsiteY146" fmla="*/ 3790950 h 6934200"/>
              <a:gd name="connsiteX147" fmla="*/ 1924050 w 6219825"/>
              <a:gd name="connsiteY147" fmla="*/ 3771900 h 6934200"/>
              <a:gd name="connsiteX148" fmla="*/ 1943100 w 6219825"/>
              <a:gd name="connsiteY148" fmla="*/ 3743325 h 6934200"/>
              <a:gd name="connsiteX149" fmla="*/ 2000250 w 6219825"/>
              <a:gd name="connsiteY149" fmla="*/ 3724275 h 6934200"/>
              <a:gd name="connsiteX150" fmla="*/ 2345301 w 6219825"/>
              <a:gd name="connsiteY150" fmla="*/ 3695528 h 6934200"/>
              <a:gd name="connsiteX151" fmla="*/ 2566219 w 6219825"/>
              <a:gd name="connsiteY151" fmla="*/ 3714423 h 6934200"/>
              <a:gd name="connsiteX152" fmla="*/ 2825546 w 6219825"/>
              <a:gd name="connsiteY152" fmla="*/ 3676229 h 6934200"/>
              <a:gd name="connsiteX153" fmla="*/ 3347577 w 6219825"/>
              <a:gd name="connsiteY153" fmla="*/ 3676210 h 6934200"/>
              <a:gd name="connsiteX154" fmla="*/ 3527630 w 6219825"/>
              <a:gd name="connsiteY154" fmla="*/ 3714290 h 6934200"/>
              <a:gd name="connsiteX155" fmla="*/ 3814302 w 6219825"/>
              <a:gd name="connsiteY155" fmla="*/ 3752467 h 6934200"/>
              <a:gd name="connsiteX156" fmla="*/ 3994663 w 6219825"/>
              <a:gd name="connsiteY156" fmla="*/ 3752505 h 6934200"/>
              <a:gd name="connsiteX157" fmla="*/ 4245078 w 6219825"/>
              <a:gd name="connsiteY157" fmla="*/ 3781061 h 6934200"/>
              <a:gd name="connsiteX158" fmla="*/ 4400857 w 6219825"/>
              <a:gd name="connsiteY158" fmla="*/ 3800091 h 6934200"/>
              <a:gd name="connsiteX159" fmla="*/ 4622390 w 6219825"/>
              <a:gd name="connsiteY159" fmla="*/ 3800188 h 6934200"/>
              <a:gd name="connsiteX160" fmla="*/ 4742836 w 6219825"/>
              <a:gd name="connsiteY160" fmla="*/ 3800360 h 6934200"/>
              <a:gd name="connsiteX161" fmla="*/ 5076825 w 6219825"/>
              <a:gd name="connsiteY161" fmla="*/ 3886008 h 6934200"/>
              <a:gd name="connsiteX162" fmla="*/ 5334000 w 6219825"/>
              <a:gd name="connsiteY162" fmla="*/ 3981450 h 6934200"/>
              <a:gd name="connsiteX163" fmla="*/ 5343525 w 6219825"/>
              <a:gd name="connsiteY163" fmla="*/ 4010025 h 6934200"/>
              <a:gd name="connsiteX164" fmla="*/ 5410200 w 6219825"/>
              <a:gd name="connsiteY164" fmla="*/ 4067175 h 6934200"/>
              <a:gd name="connsiteX165" fmla="*/ 5438775 w 6219825"/>
              <a:gd name="connsiteY165" fmla="*/ 4076700 h 6934200"/>
              <a:gd name="connsiteX166" fmla="*/ 5495925 w 6219825"/>
              <a:gd name="connsiteY166" fmla="*/ 4133850 h 6934200"/>
              <a:gd name="connsiteX167" fmla="*/ 5562600 w 6219825"/>
              <a:gd name="connsiteY167" fmla="*/ 4171950 h 6934200"/>
              <a:gd name="connsiteX168" fmla="*/ 5591175 w 6219825"/>
              <a:gd name="connsiteY168" fmla="*/ 4229100 h 6934200"/>
              <a:gd name="connsiteX169" fmla="*/ 5600700 w 6219825"/>
              <a:gd name="connsiteY169" fmla="*/ 4257675 h 6934200"/>
              <a:gd name="connsiteX170" fmla="*/ 5619750 w 6219825"/>
              <a:gd name="connsiteY170" fmla="*/ 4295775 h 6934200"/>
              <a:gd name="connsiteX171" fmla="*/ 5629275 w 6219825"/>
              <a:gd name="connsiteY171" fmla="*/ 4333875 h 6934200"/>
              <a:gd name="connsiteX172" fmla="*/ 5648325 w 6219825"/>
              <a:gd name="connsiteY172" fmla="*/ 4362450 h 6934200"/>
              <a:gd name="connsiteX173" fmla="*/ 5657850 w 6219825"/>
              <a:gd name="connsiteY173" fmla="*/ 4391025 h 6934200"/>
              <a:gd name="connsiteX174" fmla="*/ 5695950 w 6219825"/>
              <a:gd name="connsiteY174" fmla="*/ 4448175 h 6934200"/>
              <a:gd name="connsiteX175" fmla="*/ 5705475 w 6219825"/>
              <a:gd name="connsiteY175" fmla="*/ 4495800 h 6934200"/>
              <a:gd name="connsiteX176" fmla="*/ 5734050 w 6219825"/>
              <a:gd name="connsiteY176" fmla="*/ 4524375 h 6934200"/>
              <a:gd name="connsiteX177" fmla="*/ 5753100 w 6219825"/>
              <a:gd name="connsiteY177" fmla="*/ 4562475 h 6934200"/>
              <a:gd name="connsiteX178" fmla="*/ 5772150 w 6219825"/>
              <a:gd name="connsiteY178" fmla="*/ 4619625 h 6934200"/>
              <a:gd name="connsiteX179" fmla="*/ 5781675 w 6219825"/>
              <a:gd name="connsiteY179" fmla="*/ 4648200 h 6934200"/>
              <a:gd name="connsiteX180" fmla="*/ 5791200 w 6219825"/>
              <a:gd name="connsiteY180" fmla="*/ 4676775 h 6934200"/>
              <a:gd name="connsiteX181" fmla="*/ 5810250 w 6219825"/>
              <a:gd name="connsiteY181" fmla="*/ 5029200 h 6934200"/>
              <a:gd name="connsiteX182" fmla="*/ 5819775 w 6219825"/>
              <a:gd name="connsiteY182" fmla="*/ 5095875 h 6934200"/>
              <a:gd name="connsiteX183" fmla="*/ 5829300 w 6219825"/>
              <a:gd name="connsiteY183" fmla="*/ 5229225 h 6934200"/>
              <a:gd name="connsiteX184" fmla="*/ 5848350 w 6219825"/>
              <a:gd name="connsiteY184" fmla="*/ 5353050 h 6934200"/>
              <a:gd name="connsiteX185" fmla="*/ 5867400 w 6219825"/>
              <a:gd name="connsiteY185" fmla="*/ 5448300 h 6934200"/>
              <a:gd name="connsiteX186" fmla="*/ 5886450 w 6219825"/>
              <a:gd name="connsiteY186" fmla="*/ 5686425 h 6934200"/>
              <a:gd name="connsiteX187" fmla="*/ 5895975 w 6219825"/>
              <a:gd name="connsiteY187" fmla="*/ 5772150 h 6934200"/>
              <a:gd name="connsiteX188" fmla="*/ 5905500 w 6219825"/>
              <a:gd name="connsiteY188" fmla="*/ 6600825 h 6934200"/>
              <a:gd name="connsiteX189" fmla="*/ 5934075 w 6219825"/>
              <a:gd name="connsiteY189" fmla="*/ 6686550 h 6934200"/>
              <a:gd name="connsiteX190" fmla="*/ 5962650 w 6219825"/>
              <a:gd name="connsiteY190" fmla="*/ 6781800 h 6934200"/>
              <a:gd name="connsiteX191" fmla="*/ 5972175 w 6219825"/>
              <a:gd name="connsiteY191" fmla="*/ 6810375 h 6934200"/>
              <a:gd name="connsiteX192" fmla="*/ 5981700 w 6219825"/>
              <a:gd name="connsiteY192" fmla="*/ 6838950 h 6934200"/>
              <a:gd name="connsiteX193" fmla="*/ 6000750 w 6219825"/>
              <a:gd name="connsiteY193" fmla="*/ 6867525 h 6934200"/>
              <a:gd name="connsiteX194" fmla="*/ 6048375 w 6219825"/>
              <a:gd name="connsiteY194" fmla="*/ 6934200 h 6934200"/>
              <a:gd name="connsiteX195" fmla="*/ 6153150 w 6219825"/>
              <a:gd name="connsiteY195" fmla="*/ 6924675 h 6934200"/>
              <a:gd name="connsiteX196" fmla="*/ 6172200 w 6219825"/>
              <a:gd name="connsiteY196" fmla="*/ 6886575 h 6934200"/>
              <a:gd name="connsiteX197" fmla="*/ 6191250 w 6219825"/>
              <a:gd name="connsiteY197" fmla="*/ 5934075 h 6934200"/>
              <a:gd name="connsiteX198" fmla="*/ 6219825 w 6219825"/>
              <a:gd name="connsiteY198" fmla="*/ 2743200 h 6934200"/>
              <a:gd name="connsiteX199" fmla="*/ 6210300 w 6219825"/>
              <a:gd name="connsiteY199" fmla="*/ 228600 h 6934200"/>
              <a:gd name="connsiteX200" fmla="*/ 6181725 w 6219825"/>
              <a:gd name="connsiteY200" fmla="*/ 104775 h 6934200"/>
              <a:gd name="connsiteX201" fmla="*/ 6172200 w 6219825"/>
              <a:gd name="connsiteY201" fmla="*/ 47625 h 6934200"/>
              <a:gd name="connsiteX202" fmla="*/ 6096000 w 6219825"/>
              <a:gd name="connsiteY20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00225 w 6219825"/>
              <a:gd name="connsiteY64" fmla="*/ 2838450 h 6934200"/>
              <a:gd name="connsiteX65" fmla="*/ 1762125 w 6219825"/>
              <a:gd name="connsiteY65" fmla="*/ 2809875 h 6934200"/>
              <a:gd name="connsiteX66" fmla="*/ 1733550 w 6219825"/>
              <a:gd name="connsiteY66" fmla="*/ 2781300 h 6934200"/>
              <a:gd name="connsiteX67" fmla="*/ 1685925 w 6219825"/>
              <a:gd name="connsiteY67" fmla="*/ 2771775 h 6934200"/>
              <a:gd name="connsiteX68" fmla="*/ 1466850 w 6219825"/>
              <a:gd name="connsiteY68" fmla="*/ 2752725 h 6934200"/>
              <a:gd name="connsiteX69" fmla="*/ 1362075 w 6219825"/>
              <a:gd name="connsiteY69" fmla="*/ 2724150 h 6934200"/>
              <a:gd name="connsiteX70" fmla="*/ 1314450 w 6219825"/>
              <a:gd name="connsiteY70" fmla="*/ 2714625 h 6934200"/>
              <a:gd name="connsiteX71" fmla="*/ 1266825 w 6219825"/>
              <a:gd name="connsiteY71" fmla="*/ 2695575 h 6934200"/>
              <a:gd name="connsiteX72" fmla="*/ 1181100 w 6219825"/>
              <a:gd name="connsiteY72" fmla="*/ 2686050 h 6934200"/>
              <a:gd name="connsiteX73" fmla="*/ 1152525 w 6219825"/>
              <a:gd name="connsiteY73" fmla="*/ 2676525 h 6934200"/>
              <a:gd name="connsiteX74" fmla="*/ 1047750 w 6219825"/>
              <a:gd name="connsiteY74" fmla="*/ 2647950 h 6934200"/>
              <a:gd name="connsiteX75" fmla="*/ 1009650 w 6219825"/>
              <a:gd name="connsiteY75" fmla="*/ 2628900 h 6934200"/>
              <a:gd name="connsiteX76" fmla="*/ 962025 w 6219825"/>
              <a:gd name="connsiteY76" fmla="*/ 2609850 h 6934200"/>
              <a:gd name="connsiteX77" fmla="*/ 933450 w 6219825"/>
              <a:gd name="connsiteY77" fmla="*/ 2590800 h 6934200"/>
              <a:gd name="connsiteX78" fmla="*/ 904875 w 6219825"/>
              <a:gd name="connsiteY78" fmla="*/ 2581275 h 6934200"/>
              <a:gd name="connsiteX79" fmla="*/ 876300 w 6219825"/>
              <a:gd name="connsiteY79" fmla="*/ 2562225 h 6934200"/>
              <a:gd name="connsiteX80" fmla="*/ 809625 w 6219825"/>
              <a:gd name="connsiteY80" fmla="*/ 2533650 h 6934200"/>
              <a:gd name="connsiteX81" fmla="*/ 781050 w 6219825"/>
              <a:gd name="connsiteY81" fmla="*/ 2514600 h 6934200"/>
              <a:gd name="connsiteX82" fmla="*/ 752475 w 6219825"/>
              <a:gd name="connsiteY82" fmla="*/ 2505075 h 6934200"/>
              <a:gd name="connsiteX83" fmla="*/ 685800 w 6219825"/>
              <a:gd name="connsiteY83" fmla="*/ 2486025 h 6934200"/>
              <a:gd name="connsiteX84" fmla="*/ 638175 w 6219825"/>
              <a:gd name="connsiteY84" fmla="*/ 2476500 h 6934200"/>
              <a:gd name="connsiteX85" fmla="*/ 581025 w 6219825"/>
              <a:gd name="connsiteY85" fmla="*/ 2457450 h 6934200"/>
              <a:gd name="connsiteX86" fmla="*/ 466725 w 6219825"/>
              <a:gd name="connsiteY86" fmla="*/ 2438400 h 6934200"/>
              <a:gd name="connsiteX87" fmla="*/ 419100 w 6219825"/>
              <a:gd name="connsiteY87" fmla="*/ 2419350 h 6934200"/>
              <a:gd name="connsiteX88" fmla="*/ 390525 w 6219825"/>
              <a:gd name="connsiteY88" fmla="*/ 2409825 h 6934200"/>
              <a:gd name="connsiteX89" fmla="*/ 342900 w 6219825"/>
              <a:gd name="connsiteY89" fmla="*/ 2390775 h 6934200"/>
              <a:gd name="connsiteX90" fmla="*/ 219075 w 6219825"/>
              <a:gd name="connsiteY90" fmla="*/ 2362200 h 6934200"/>
              <a:gd name="connsiteX91" fmla="*/ 190500 w 6219825"/>
              <a:gd name="connsiteY91" fmla="*/ 2352675 h 6934200"/>
              <a:gd name="connsiteX92" fmla="*/ 133350 w 6219825"/>
              <a:gd name="connsiteY92" fmla="*/ 2362200 h 6934200"/>
              <a:gd name="connsiteX93" fmla="*/ 85725 w 6219825"/>
              <a:gd name="connsiteY93" fmla="*/ 2409825 h 6934200"/>
              <a:gd name="connsiteX94" fmla="*/ 57150 w 6219825"/>
              <a:gd name="connsiteY94" fmla="*/ 2447925 h 6934200"/>
              <a:gd name="connsiteX95" fmla="*/ 38100 w 6219825"/>
              <a:gd name="connsiteY95" fmla="*/ 2486025 h 6934200"/>
              <a:gd name="connsiteX96" fmla="*/ 19050 w 6219825"/>
              <a:gd name="connsiteY96" fmla="*/ 2514600 h 6934200"/>
              <a:gd name="connsiteX97" fmla="*/ 9525 w 6219825"/>
              <a:gd name="connsiteY97" fmla="*/ 2552700 h 6934200"/>
              <a:gd name="connsiteX98" fmla="*/ 0 w 6219825"/>
              <a:gd name="connsiteY98" fmla="*/ 2581275 h 6934200"/>
              <a:gd name="connsiteX99" fmla="*/ 28575 w 6219825"/>
              <a:gd name="connsiteY99" fmla="*/ 2733675 h 6934200"/>
              <a:gd name="connsiteX100" fmla="*/ 47625 w 6219825"/>
              <a:gd name="connsiteY100" fmla="*/ 2790825 h 6934200"/>
              <a:gd name="connsiteX101" fmla="*/ 76200 w 6219825"/>
              <a:gd name="connsiteY101" fmla="*/ 2828925 h 6934200"/>
              <a:gd name="connsiteX102" fmla="*/ 85725 w 6219825"/>
              <a:gd name="connsiteY102" fmla="*/ 2857500 h 6934200"/>
              <a:gd name="connsiteX103" fmla="*/ 114300 w 6219825"/>
              <a:gd name="connsiteY103" fmla="*/ 2867025 h 6934200"/>
              <a:gd name="connsiteX104" fmla="*/ 171450 w 6219825"/>
              <a:gd name="connsiteY104" fmla="*/ 2905125 h 6934200"/>
              <a:gd name="connsiteX105" fmla="*/ 200025 w 6219825"/>
              <a:gd name="connsiteY105" fmla="*/ 2914650 h 6934200"/>
              <a:gd name="connsiteX106" fmla="*/ 228600 w 6219825"/>
              <a:gd name="connsiteY106" fmla="*/ 2933700 h 6934200"/>
              <a:gd name="connsiteX107" fmla="*/ 257175 w 6219825"/>
              <a:gd name="connsiteY107" fmla="*/ 2962275 h 6934200"/>
              <a:gd name="connsiteX108" fmla="*/ 314325 w 6219825"/>
              <a:gd name="connsiteY108" fmla="*/ 2981325 h 6934200"/>
              <a:gd name="connsiteX109" fmla="*/ 352425 w 6219825"/>
              <a:gd name="connsiteY109" fmla="*/ 3000375 h 6934200"/>
              <a:gd name="connsiteX110" fmla="*/ 409575 w 6219825"/>
              <a:gd name="connsiteY110" fmla="*/ 3048000 h 6934200"/>
              <a:gd name="connsiteX111" fmla="*/ 438150 w 6219825"/>
              <a:gd name="connsiteY111" fmla="*/ 3086100 h 6934200"/>
              <a:gd name="connsiteX112" fmla="*/ 466725 w 6219825"/>
              <a:gd name="connsiteY112" fmla="*/ 3143250 h 6934200"/>
              <a:gd name="connsiteX113" fmla="*/ 476250 w 6219825"/>
              <a:gd name="connsiteY113" fmla="*/ 3171825 h 6934200"/>
              <a:gd name="connsiteX114" fmla="*/ 504825 w 6219825"/>
              <a:gd name="connsiteY114" fmla="*/ 3209925 h 6934200"/>
              <a:gd name="connsiteX115" fmla="*/ 523875 w 6219825"/>
              <a:gd name="connsiteY115" fmla="*/ 3248025 h 6934200"/>
              <a:gd name="connsiteX116" fmla="*/ 533400 w 6219825"/>
              <a:gd name="connsiteY116" fmla="*/ 3295650 h 6934200"/>
              <a:gd name="connsiteX117" fmla="*/ 590550 w 6219825"/>
              <a:gd name="connsiteY117" fmla="*/ 3371850 h 6934200"/>
              <a:gd name="connsiteX118" fmla="*/ 666750 w 6219825"/>
              <a:gd name="connsiteY118" fmla="*/ 3457575 h 6934200"/>
              <a:gd name="connsiteX119" fmla="*/ 695325 w 6219825"/>
              <a:gd name="connsiteY119" fmla="*/ 3476625 h 6934200"/>
              <a:gd name="connsiteX120" fmla="*/ 762000 w 6219825"/>
              <a:gd name="connsiteY120" fmla="*/ 3571875 h 6934200"/>
              <a:gd name="connsiteX121" fmla="*/ 800100 w 6219825"/>
              <a:gd name="connsiteY121" fmla="*/ 3629025 h 6934200"/>
              <a:gd name="connsiteX122" fmla="*/ 857250 w 6219825"/>
              <a:gd name="connsiteY122" fmla="*/ 3724275 h 6934200"/>
              <a:gd name="connsiteX123" fmla="*/ 923925 w 6219825"/>
              <a:gd name="connsiteY123" fmla="*/ 3781425 h 6934200"/>
              <a:gd name="connsiteX124" fmla="*/ 952500 w 6219825"/>
              <a:gd name="connsiteY124" fmla="*/ 3810000 h 6934200"/>
              <a:gd name="connsiteX125" fmla="*/ 981075 w 6219825"/>
              <a:gd name="connsiteY125" fmla="*/ 3829050 h 6934200"/>
              <a:gd name="connsiteX126" fmla="*/ 1028700 w 6219825"/>
              <a:gd name="connsiteY126" fmla="*/ 3886200 h 6934200"/>
              <a:gd name="connsiteX127" fmla="*/ 1057275 w 6219825"/>
              <a:gd name="connsiteY127" fmla="*/ 3924300 h 6934200"/>
              <a:gd name="connsiteX128" fmla="*/ 1076325 w 6219825"/>
              <a:gd name="connsiteY128" fmla="*/ 3952875 h 6934200"/>
              <a:gd name="connsiteX129" fmla="*/ 1114425 w 6219825"/>
              <a:gd name="connsiteY129" fmla="*/ 3962400 h 6934200"/>
              <a:gd name="connsiteX130" fmla="*/ 1152525 w 6219825"/>
              <a:gd name="connsiteY130" fmla="*/ 3990975 h 6934200"/>
              <a:gd name="connsiteX131" fmla="*/ 1181100 w 6219825"/>
              <a:gd name="connsiteY131" fmla="*/ 4010025 h 6934200"/>
              <a:gd name="connsiteX132" fmla="*/ 1200150 w 6219825"/>
              <a:gd name="connsiteY132" fmla="*/ 4038600 h 6934200"/>
              <a:gd name="connsiteX133" fmla="*/ 1228725 w 6219825"/>
              <a:gd name="connsiteY133" fmla="*/ 4048125 h 6934200"/>
              <a:gd name="connsiteX134" fmla="*/ 1257300 w 6219825"/>
              <a:gd name="connsiteY134" fmla="*/ 4067175 h 6934200"/>
              <a:gd name="connsiteX135" fmla="*/ 1343025 w 6219825"/>
              <a:gd name="connsiteY135" fmla="*/ 4057650 h 6934200"/>
              <a:gd name="connsiteX136" fmla="*/ 1371600 w 6219825"/>
              <a:gd name="connsiteY136" fmla="*/ 4038600 h 6934200"/>
              <a:gd name="connsiteX137" fmla="*/ 1419225 w 6219825"/>
              <a:gd name="connsiteY137" fmla="*/ 3981450 h 6934200"/>
              <a:gd name="connsiteX138" fmla="*/ 1485900 w 6219825"/>
              <a:gd name="connsiteY138" fmla="*/ 3924300 h 6934200"/>
              <a:gd name="connsiteX139" fmla="*/ 1514475 w 6219825"/>
              <a:gd name="connsiteY139" fmla="*/ 3914775 h 6934200"/>
              <a:gd name="connsiteX140" fmla="*/ 1543050 w 6219825"/>
              <a:gd name="connsiteY140" fmla="*/ 3895725 h 6934200"/>
              <a:gd name="connsiteX141" fmla="*/ 1628775 w 6219825"/>
              <a:gd name="connsiteY141" fmla="*/ 3876675 h 6934200"/>
              <a:gd name="connsiteX142" fmla="*/ 1657350 w 6219825"/>
              <a:gd name="connsiteY142" fmla="*/ 3857625 h 6934200"/>
              <a:gd name="connsiteX143" fmla="*/ 1685925 w 6219825"/>
              <a:gd name="connsiteY143" fmla="*/ 3829050 h 6934200"/>
              <a:gd name="connsiteX144" fmla="*/ 1743075 w 6219825"/>
              <a:gd name="connsiteY144" fmla="*/ 3810000 h 6934200"/>
              <a:gd name="connsiteX145" fmla="*/ 1809750 w 6219825"/>
              <a:gd name="connsiteY145" fmla="*/ 3790950 h 6934200"/>
              <a:gd name="connsiteX146" fmla="*/ 1924050 w 6219825"/>
              <a:gd name="connsiteY146" fmla="*/ 3771900 h 6934200"/>
              <a:gd name="connsiteX147" fmla="*/ 1943100 w 6219825"/>
              <a:gd name="connsiteY147" fmla="*/ 3743325 h 6934200"/>
              <a:gd name="connsiteX148" fmla="*/ 2000250 w 6219825"/>
              <a:gd name="connsiteY148" fmla="*/ 3724275 h 6934200"/>
              <a:gd name="connsiteX149" fmla="*/ 2345301 w 6219825"/>
              <a:gd name="connsiteY149" fmla="*/ 3695528 h 6934200"/>
              <a:gd name="connsiteX150" fmla="*/ 2566219 w 6219825"/>
              <a:gd name="connsiteY150" fmla="*/ 3714423 h 6934200"/>
              <a:gd name="connsiteX151" fmla="*/ 2825546 w 6219825"/>
              <a:gd name="connsiteY151" fmla="*/ 3676229 h 6934200"/>
              <a:gd name="connsiteX152" fmla="*/ 3347577 w 6219825"/>
              <a:gd name="connsiteY152" fmla="*/ 3676210 h 6934200"/>
              <a:gd name="connsiteX153" fmla="*/ 3527630 w 6219825"/>
              <a:gd name="connsiteY153" fmla="*/ 3714290 h 6934200"/>
              <a:gd name="connsiteX154" fmla="*/ 3814302 w 6219825"/>
              <a:gd name="connsiteY154" fmla="*/ 3752467 h 6934200"/>
              <a:gd name="connsiteX155" fmla="*/ 3994663 w 6219825"/>
              <a:gd name="connsiteY155" fmla="*/ 3752505 h 6934200"/>
              <a:gd name="connsiteX156" fmla="*/ 4245078 w 6219825"/>
              <a:gd name="connsiteY156" fmla="*/ 3781061 h 6934200"/>
              <a:gd name="connsiteX157" fmla="*/ 4400857 w 6219825"/>
              <a:gd name="connsiteY157" fmla="*/ 3800091 h 6934200"/>
              <a:gd name="connsiteX158" fmla="*/ 4622390 w 6219825"/>
              <a:gd name="connsiteY158" fmla="*/ 3800188 h 6934200"/>
              <a:gd name="connsiteX159" fmla="*/ 4742836 w 6219825"/>
              <a:gd name="connsiteY159" fmla="*/ 3800360 h 6934200"/>
              <a:gd name="connsiteX160" fmla="*/ 5076825 w 6219825"/>
              <a:gd name="connsiteY160" fmla="*/ 3886008 h 6934200"/>
              <a:gd name="connsiteX161" fmla="*/ 5334000 w 6219825"/>
              <a:gd name="connsiteY161" fmla="*/ 3981450 h 6934200"/>
              <a:gd name="connsiteX162" fmla="*/ 5343525 w 6219825"/>
              <a:gd name="connsiteY162" fmla="*/ 4010025 h 6934200"/>
              <a:gd name="connsiteX163" fmla="*/ 5410200 w 6219825"/>
              <a:gd name="connsiteY163" fmla="*/ 4067175 h 6934200"/>
              <a:gd name="connsiteX164" fmla="*/ 5438775 w 6219825"/>
              <a:gd name="connsiteY164" fmla="*/ 4076700 h 6934200"/>
              <a:gd name="connsiteX165" fmla="*/ 5495925 w 6219825"/>
              <a:gd name="connsiteY165" fmla="*/ 4133850 h 6934200"/>
              <a:gd name="connsiteX166" fmla="*/ 5562600 w 6219825"/>
              <a:gd name="connsiteY166" fmla="*/ 4171950 h 6934200"/>
              <a:gd name="connsiteX167" fmla="*/ 5591175 w 6219825"/>
              <a:gd name="connsiteY167" fmla="*/ 4229100 h 6934200"/>
              <a:gd name="connsiteX168" fmla="*/ 5600700 w 6219825"/>
              <a:gd name="connsiteY168" fmla="*/ 4257675 h 6934200"/>
              <a:gd name="connsiteX169" fmla="*/ 5619750 w 6219825"/>
              <a:gd name="connsiteY169" fmla="*/ 4295775 h 6934200"/>
              <a:gd name="connsiteX170" fmla="*/ 5629275 w 6219825"/>
              <a:gd name="connsiteY170" fmla="*/ 4333875 h 6934200"/>
              <a:gd name="connsiteX171" fmla="*/ 5648325 w 6219825"/>
              <a:gd name="connsiteY171" fmla="*/ 4362450 h 6934200"/>
              <a:gd name="connsiteX172" fmla="*/ 5657850 w 6219825"/>
              <a:gd name="connsiteY172" fmla="*/ 4391025 h 6934200"/>
              <a:gd name="connsiteX173" fmla="*/ 5695950 w 6219825"/>
              <a:gd name="connsiteY173" fmla="*/ 4448175 h 6934200"/>
              <a:gd name="connsiteX174" fmla="*/ 5705475 w 6219825"/>
              <a:gd name="connsiteY174" fmla="*/ 4495800 h 6934200"/>
              <a:gd name="connsiteX175" fmla="*/ 5734050 w 6219825"/>
              <a:gd name="connsiteY175" fmla="*/ 4524375 h 6934200"/>
              <a:gd name="connsiteX176" fmla="*/ 5753100 w 6219825"/>
              <a:gd name="connsiteY176" fmla="*/ 4562475 h 6934200"/>
              <a:gd name="connsiteX177" fmla="*/ 5772150 w 6219825"/>
              <a:gd name="connsiteY177" fmla="*/ 4619625 h 6934200"/>
              <a:gd name="connsiteX178" fmla="*/ 5781675 w 6219825"/>
              <a:gd name="connsiteY178" fmla="*/ 4648200 h 6934200"/>
              <a:gd name="connsiteX179" fmla="*/ 5791200 w 6219825"/>
              <a:gd name="connsiteY179" fmla="*/ 4676775 h 6934200"/>
              <a:gd name="connsiteX180" fmla="*/ 5810250 w 6219825"/>
              <a:gd name="connsiteY180" fmla="*/ 5029200 h 6934200"/>
              <a:gd name="connsiteX181" fmla="*/ 5819775 w 6219825"/>
              <a:gd name="connsiteY181" fmla="*/ 5095875 h 6934200"/>
              <a:gd name="connsiteX182" fmla="*/ 5829300 w 6219825"/>
              <a:gd name="connsiteY182" fmla="*/ 5229225 h 6934200"/>
              <a:gd name="connsiteX183" fmla="*/ 5848350 w 6219825"/>
              <a:gd name="connsiteY183" fmla="*/ 5353050 h 6934200"/>
              <a:gd name="connsiteX184" fmla="*/ 5867400 w 6219825"/>
              <a:gd name="connsiteY184" fmla="*/ 5448300 h 6934200"/>
              <a:gd name="connsiteX185" fmla="*/ 5886450 w 6219825"/>
              <a:gd name="connsiteY185" fmla="*/ 5686425 h 6934200"/>
              <a:gd name="connsiteX186" fmla="*/ 5895975 w 6219825"/>
              <a:gd name="connsiteY186" fmla="*/ 5772150 h 6934200"/>
              <a:gd name="connsiteX187" fmla="*/ 5905500 w 6219825"/>
              <a:gd name="connsiteY187" fmla="*/ 6600825 h 6934200"/>
              <a:gd name="connsiteX188" fmla="*/ 5934075 w 6219825"/>
              <a:gd name="connsiteY188" fmla="*/ 6686550 h 6934200"/>
              <a:gd name="connsiteX189" fmla="*/ 5962650 w 6219825"/>
              <a:gd name="connsiteY189" fmla="*/ 6781800 h 6934200"/>
              <a:gd name="connsiteX190" fmla="*/ 5972175 w 6219825"/>
              <a:gd name="connsiteY190" fmla="*/ 6810375 h 6934200"/>
              <a:gd name="connsiteX191" fmla="*/ 5981700 w 6219825"/>
              <a:gd name="connsiteY191" fmla="*/ 6838950 h 6934200"/>
              <a:gd name="connsiteX192" fmla="*/ 6000750 w 6219825"/>
              <a:gd name="connsiteY192" fmla="*/ 6867525 h 6934200"/>
              <a:gd name="connsiteX193" fmla="*/ 6048375 w 6219825"/>
              <a:gd name="connsiteY193" fmla="*/ 6934200 h 6934200"/>
              <a:gd name="connsiteX194" fmla="*/ 6153150 w 6219825"/>
              <a:gd name="connsiteY194" fmla="*/ 6924675 h 6934200"/>
              <a:gd name="connsiteX195" fmla="*/ 6172200 w 6219825"/>
              <a:gd name="connsiteY195" fmla="*/ 6886575 h 6934200"/>
              <a:gd name="connsiteX196" fmla="*/ 6191250 w 6219825"/>
              <a:gd name="connsiteY196" fmla="*/ 5934075 h 6934200"/>
              <a:gd name="connsiteX197" fmla="*/ 6219825 w 6219825"/>
              <a:gd name="connsiteY197" fmla="*/ 2743200 h 6934200"/>
              <a:gd name="connsiteX198" fmla="*/ 6210300 w 6219825"/>
              <a:gd name="connsiteY198" fmla="*/ 228600 h 6934200"/>
              <a:gd name="connsiteX199" fmla="*/ 6181725 w 6219825"/>
              <a:gd name="connsiteY199" fmla="*/ 104775 h 6934200"/>
              <a:gd name="connsiteX200" fmla="*/ 6172200 w 6219825"/>
              <a:gd name="connsiteY200" fmla="*/ 47625 h 6934200"/>
              <a:gd name="connsiteX201" fmla="*/ 6096000 w 6219825"/>
              <a:gd name="connsiteY20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67063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733925 w 6219825"/>
              <a:gd name="connsiteY49" fmla="*/ 2867025 h 6934200"/>
              <a:gd name="connsiteX50" fmla="*/ 4686300 w 6219825"/>
              <a:gd name="connsiteY50" fmla="*/ 2876550 h 6934200"/>
              <a:gd name="connsiteX51" fmla="*/ 4562475 w 6219825"/>
              <a:gd name="connsiteY51" fmla="*/ 2905125 h 6934200"/>
              <a:gd name="connsiteX52" fmla="*/ 4333875 w 6219825"/>
              <a:gd name="connsiteY52" fmla="*/ 2924175 h 6934200"/>
              <a:gd name="connsiteX53" fmla="*/ 4181475 w 6219825"/>
              <a:gd name="connsiteY53" fmla="*/ 2933700 h 6934200"/>
              <a:gd name="connsiteX54" fmla="*/ 3914775 w 6219825"/>
              <a:gd name="connsiteY54" fmla="*/ 2924175 h 6934200"/>
              <a:gd name="connsiteX55" fmla="*/ 3800475 w 6219825"/>
              <a:gd name="connsiteY55" fmla="*/ 2905125 h 6934200"/>
              <a:gd name="connsiteX56" fmla="*/ 3629025 w 6219825"/>
              <a:gd name="connsiteY56" fmla="*/ 2867063 h 6934200"/>
              <a:gd name="connsiteX57" fmla="*/ 3234813 w 6219825"/>
              <a:gd name="connsiteY57" fmla="*/ 2848090 h 6934200"/>
              <a:gd name="connsiteX58" fmla="*/ 2914343 w 6219825"/>
              <a:gd name="connsiteY58" fmla="*/ 2895696 h 6934200"/>
              <a:gd name="connsiteX59" fmla="*/ 2692503 w 6219825"/>
              <a:gd name="connsiteY59" fmla="*/ 2876743 h 6934200"/>
              <a:gd name="connsiteX60" fmla="*/ 2156952 w 6219825"/>
              <a:gd name="connsiteY60" fmla="*/ 2895735 h 6934200"/>
              <a:gd name="connsiteX61" fmla="*/ 1800225 w 6219825"/>
              <a:gd name="connsiteY61" fmla="*/ 2838450 h 6934200"/>
              <a:gd name="connsiteX62" fmla="*/ 1762125 w 6219825"/>
              <a:gd name="connsiteY62" fmla="*/ 2809875 h 6934200"/>
              <a:gd name="connsiteX63" fmla="*/ 1733550 w 6219825"/>
              <a:gd name="connsiteY63" fmla="*/ 2781300 h 6934200"/>
              <a:gd name="connsiteX64" fmla="*/ 1685925 w 6219825"/>
              <a:gd name="connsiteY64" fmla="*/ 2771775 h 6934200"/>
              <a:gd name="connsiteX65" fmla="*/ 1466850 w 6219825"/>
              <a:gd name="connsiteY65" fmla="*/ 2752725 h 6934200"/>
              <a:gd name="connsiteX66" fmla="*/ 1362075 w 6219825"/>
              <a:gd name="connsiteY66" fmla="*/ 2724150 h 6934200"/>
              <a:gd name="connsiteX67" fmla="*/ 1314450 w 6219825"/>
              <a:gd name="connsiteY67" fmla="*/ 2714625 h 6934200"/>
              <a:gd name="connsiteX68" fmla="*/ 1266825 w 6219825"/>
              <a:gd name="connsiteY68" fmla="*/ 2695575 h 6934200"/>
              <a:gd name="connsiteX69" fmla="*/ 1181100 w 6219825"/>
              <a:gd name="connsiteY69" fmla="*/ 2686050 h 6934200"/>
              <a:gd name="connsiteX70" fmla="*/ 1152525 w 6219825"/>
              <a:gd name="connsiteY70" fmla="*/ 2676525 h 6934200"/>
              <a:gd name="connsiteX71" fmla="*/ 1047750 w 6219825"/>
              <a:gd name="connsiteY71" fmla="*/ 2647950 h 6934200"/>
              <a:gd name="connsiteX72" fmla="*/ 1009650 w 6219825"/>
              <a:gd name="connsiteY72" fmla="*/ 2628900 h 6934200"/>
              <a:gd name="connsiteX73" fmla="*/ 962025 w 6219825"/>
              <a:gd name="connsiteY73" fmla="*/ 2609850 h 6934200"/>
              <a:gd name="connsiteX74" fmla="*/ 933450 w 6219825"/>
              <a:gd name="connsiteY74" fmla="*/ 2590800 h 6934200"/>
              <a:gd name="connsiteX75" fmla="*/ 904875 w 6219825"/>
              <a:gd name="connsiteY75" fmla="*/ 2581275 h 6934200"/>
              <a:gd name="connsiteX76" fmla="*/ 876300 w 6219825"/>
              <a:gd name="connsiteY76" fmla="*/ 2562225 h 6934200"/>
              <a:gd name="connsiteX77" fmla="*/ 809625 w 6219825"/>
              <a:gd name="connsiteY77" fmla="*/ 2533650 h 6934200"/>
              <a:gd name="connsiteX78" fmla="*/ 781050 w 6219825"/>
              <a:gd name="connsiteY78" fmla="*/ 2514600 h 6934200"/>
              <a:gd name="connsiteX79" fmla="*/ 752475 w 6219825"/>
              <a:gd name="connsiteY79" fmla="*/ 2505075 h 6934200"/>
              <a:gd name="connsiteX80" fmla="*/ 685800 w 6219825"/>
              <a:gd name="connsiteY80" fmla="*/ 2486025 h 6934200"/>
              <a:gd name="connsiteX81" fmla="*/ 638175 w 6219825"/>
              <a:gd name="connsiteY81" fmla="*/ 2476500 h 6934200"/>
              <a:gd name="connsiteX82" fmla="*/ 581025 w 6219825"/>
              <a:gd name="connsiteY82" fmla="*/ 2457450 h 6934200"/>
              <a:gd name="connsiteX83" fmla="*/ 466725 w 6219825"/>
              <a:gd name="connsiteY83" fmla="*/ 2438400 h 6934200"/>
              <a:gd name="connsiteX84" fmla="*/ 419100 w 6219825"/>
              <a:gd name="connsiteY84" fmla="*/ 2419350 h 6934200"/>
              <a:gd name="connsiteX85" fmla="*/ 390525 w 6219825"/>
              <a:gd name="connsiteY85" fmla="*/ 2409825 h 6934200"/>
              <a:gd name="connsiteX86" fmla="*/ 342900 w 6219825"/>
              <a:gd name="connsiteY86" fmla="*/ 2390775 h 6934200"/>
              <a:gd name="connsiteX87" fmla="*/ 219075 w 6219825"/>
              <a:gd name="connsiteY87" fmla="*/ 2362200 h 6934200"/>
              <a:gd name="connsiteX88" fmla="*/ 190500 w 6219825"/>
              <a:gd name="connsiteY88" fmla="*/ 2352675 h 6934200"/>
              <a:gd name="connsiteX89" fmla="*/ 133350 w 6219825"/>
              <a:gd name="connsiteY89" fmla="*/ 2362200 h 6934200"/>
              <a:gd name="connsiteX90" fmla="*/ 85725 w 6219825"/>
              <a:gd name="connsiteY90" fmla="*/ 2409825 h 6934200"/>
              <a:gd name="connsiteX91" fmla="*/ 57150 w 6219825"/>
              <a:gd name="connsiteY91" fmla="*/ 2447925 h 6934200"/>
              <a:gd name="connsiteX92" fmla="*/ 38100 w 6219825"/>
              <a:gd name="connsiteY92" fmla="*/ 2486025 h 6934200"/>
              <a:gd name="connsiteX93" fmla="*/ 19050 w 6219825"/>
              <a:gd name="connsiteY93" fmla="*/ 2514600 h 6934200"/>
              <a:gd name="connsiteX94" fmla="*/ 9525 w 6219825"/>
              <a:gd name="connsiteY94" fmla="*/ 2552700 h 6934200"/>
              <a:gd name="connsiteX95" fmla="*/ 0 w 6219825"/>
              <a:gd name="connsiteY95" fmla="*/ 2581275 h 6934200"/>
              <a:gd name="connsiteX96" fmla="*/ 28575 w 6219825"/>
              <a:gd name="connsiteY96" fmla="*/ 2733675 h 6934200"/>
              <a:gd name="connsiteX97" fmla="*/ 47625 w 6219825"/>
              <a:gd name="connsiteY97" fmla="*/ 2790825 h 6934200"/>
              <a:gd name="connsiteX98" fmla="*/ 76200 w 6219825"/>
              <a:gd name="connsiteY98" fmla="*/ 2828925 h 6934200"/>
              <a:gd name="connsiteX99" fmla="*/ 85725 w 6219825"/>
              <a:gd name="connsiteY99" fmla="*/ 2857500 h 6934200"/>
              <a:gd name="connsiteX100" fmla="*/ 114300 w 6219825"/>
              <a:gd name="connsiteY100" fmla="*/ 2867025 h 6934200"/>
              <a:gd name="connsiteX101" fmla="*/ 171450 w 6219825"/>
              <a:gd name="connsiteY101" fmla="*/ 2905125 h 6934200"/>
              <a:gd name="connsiteX102" fmla="*/ 200025 w 6219825"/>
              <a:gd name="connsiteY102" fmla="*/ 2914650 h 6934200"/>
              <a:gd name="connsiteX103" fmla="*/ 228600 w 6219825"/>
              <a:gd name="connsiteY103" fmla="*/ 2933700 h 6934200"/>
              <a:gd name="connsiteX104" fmla="*/ 257175 w 6219825"/>
              <a:gd name="connsiteY104" fmla="*/ 2962275 h 6934200"/>
              <a:gd name="connsiteX105" fmla="*/ 314325 w 6219825"/>
              <a:gd name="connsiteY105" fmla="*/ 2981325 h 6934200"/>
              <a:gd name="connsiteX106" fmla="*/ 352425 w 6219825"/>
              <a:gd name="connsiteY106" fmla="*/ 3000375 h 6934200"/>
              <a:gd name="connsiteX107" fmla="*/ 409575 w 6219825"/>
              <a:gd name="connsiteY107" fmla="*/ 3048000 h 6934200"/>
              <a:gd name="connsiteX108" fmla="*/ 438150 w 6219825"/>
              <a:gd name="connsiteY108" fmla="*/ 3086100 h 6934200"/>
              <a:gd name="connsiteX109" fmla="*/ 466725 w 6219825"/>
              <a:gd name="connsiteY109" fmla="*/ 3143250 h 6934200"/>
              <a:gd name="connsiteX110" fmla="*/ 476250 w 6219825"/>
              <a:gd name="connsiteY110" fmla="*/ 3171825 h 6934200"/>
              <a:gd name="connsiteX111" fmla="*/ 504825 w 6219825"/>
              <a:gd name="connsiteY111" fmla="*/ 3209925 h 6934200"/>
              <a:gd name="connsiteX112" fmla="*/ 523875 w 6219825"/>
              <a:gd name="connsiteY112" fmla="*/ 3248025 h 6934200"/>
              <a:gd name="connsiteX113" fmla="*/ 533400 w 6219825"/>
              <a:gd name="connsiteY113" fmla="*/ 3295650 h 6934200"/>
              <a:gd name="connsiteX114" fmla="*/ 590550 w 6219825"/>
              <a:gd name="connsiteY114" fmla="*/ 3371850 h 6934200"/>
              <a:gd name="connsiteX115" fmla="*/ 666750 w 6219825"/>
              <a:gd name="connsiteY115" fmla="*/ 3457575 h 6934200"/>
              <a:gd name="connsiteX116" fmla="*/ 695325 w 6219825"/>
              <a:gd name="connsiteY116" fmla="*/ 3476625 h 6934200"/>
              <a:gd name="connsiteX117" fmla="*/ 762000 w 6219825"/>
              <a:gd name="connsiteY117" fmla="*/ 3571875 h 6934200"/>
              <a:gd name="connsiteX118" fmla="*/ 800100 w 6219825"/>
              <a:gd name="connsiteY118" fmla="*/ 3629025 h 6934200"/>
              <a:gd name="connsiteX119" fmla="*/ 857250 w 6219825"/>
              <a:gd name="connsiteY119" fmla="*/ 3724275 h 6934200"/>
              <a:gd name="connsiteX120" fmla="*/ 923925 w 6219825"/>
              <a:gd name="connsiteY120" fmla="*/ 3781425 h 6934200"/>
              <a:gd name="connsiteX121" fmla="*/ 952500 w 6219825"/>
              <a:gd name="connsiteY121" fmla="*/ 3810000 h 6934200"/>
              <a:gd name="connsiteX122" fmla="*/ 981075 w 6219825"/>
              <a:gd name="connsiteY122" fmla="*/ 3829050 h 6934200"/>
              <a:gd name="connsiteX123" fmla="*/ 1028700 w 6219825"/>
              <a:gd name="connsiteY123" fmla="*/ 3886200 h 6934200"/>
              <a:gd name="connsiteX124" fmla="*/ 1057275 w 6219825"/>
              <a:gd name="connsiteY124" fmla="*/ 3924300 h 6934200"/>
              <a:gd name="connsiteX125" fmla="*/ 1076325 w 6219825"/>
              <a:gd name="connsiteY125" fmla="*/ 3952875 h 6934200"/>
              <a:gd name="connsiteX126" fmla="*/ 1114425 w 6219825"/>
              <a:gd name="connsiteY126" fmla="*/ 3962400 h 6934200"/>
              <a:gd name="connsiteX127" fmla="*/ 1152525 w 6219825"/>
              <a:gd name="connsiteY127" fmla="*/ 3990975 h 6934200"/>
              <a:gd name="connsiteX128" fmla="*/ 1181100 w 6219825"/>
              <a:gd name="connsiteY128" fmla="*/ 4010025 h 6934200"/>
              <a:gd name="connsiteX129" fmla="*/ 1200150 w 6219825"/>
              <a:gd name="connsiteY129" fmla="*/ 4038600 h 6934200"/>
              <a:gd name="connsiteX130" fmla="*/ 1228725 w 6219825"/>
              <a:gd name="connsiteY130" fmla="*/ 4048125 h 6934200"/>
              <a:gd name="connsiteX131" fmla="*/ 1257300 w 6219825"/>
              <a:gd name="connsiteY131" fmla="*/ 4067175 h 6934200"/>
              <a:gd name="connsiteX132" fmla="*/ 1343025 w 6219825"/>
              <a:gd name="connsiteY132" fmla="*/ 4057650 h 6934200"/>
              <a:gd name="connsiteX133" fmla="*/ 1371600 w 6219825"/>
              <a:gd name="connsiteY133" fmla="*/ 4038600 h 6934200"/>
              <a:gd name="connsiteX134" fmla="*/ 1419225 w 6219825"/>
              <a:gd name="connsiteY134" fmla="*/ 3981450 h 6934200"/>
              <a:gd name="connsiteX135" fmla="*/ 1485900 w 6219825"/>
              <a:gd name="connsiteY135" fmla="*/ 3924300 h 6934200"/>
              <a:gd name="connsiteX136" fmla="*/ 1514475 w 6219825"/>
              <a:gd name="connsiteY136" fmla="*/ 3914775 h 6934200"/>
              <a:gd name="connsiteX137" fmla="*/ 1543050 w 6219825"/>
              <a:gd name="connsiteY137" fmla="*/ 3895725 h 6934200"/>
              <a:gd name="connsiteX138" fmla="*/ 1628775 w 6219825"/>
              <a:gd name="connsiteY138" fmla="*/ 3876675 h 6934200"/>
              <a:gd name="connsiteX139" fmla="*/ 1657350 w 6219825"/>
              <a:gd name="connsiteY139" fmla="*/ 3857625 h 6934200"/>
              <a:gd name="connsiteX140" fmla="*/ 1685925 w 6219825"/>
              <a:gd name="connsiteY140" fmla="*/ 3829050 h 6934200"/>
              <a:gd name="connsiteX141" fmla="*/ 1743075 w 6219825"/>
              <a:gd name="connsiteY141" fmla="*/ 3810000 h 6934200"/>
              <a:gd name="connsiteX142" fmla="*/ 1809750 w 6219825"/>
              <a:gd name="connsiteY142" fmla="*/ 3790950 h 6934200"/>
              <a:gd name="connsiteX143" fmla="*/ 1924050 w 6219825"/>
              <a:gd name="connsiteY143" fmla="*/ 3771900 h 6934200"/>
              <a:gd name="connsiteX144" fmla="*/ 1943100 w 6219825"/>
              <a:gd name="connsiteY144" fmla="*/ 3743325 h 6934200"/>
              <a:gd name="connsiteX145" fmla="*/ 2000250 w 6219825"/>
              <a:gd name="connsiteY145" fmla="*/ 3724275 h 6934200"/>
              <a:gd name="connsiteX146" fmla="*/ 2345301 w 6219825"/>
              <a:gd name="connsiteY146" fmla="*/ 3695528 h 6934200"/>
              <a:gd name="connsiteX147" fmla="*/ 2566219 w 6219825"/>
              <a:gd name="connsiteY147" fmla="*/ 3714423 h 6934200"/>
              <a:gd name="connsiteX148" fmla="*/ 2825546 w 6219825"/>
              <a:gd name="connsiteY148" fmla="*/ 3676229 h 6934200"/>
              <a:gd name="connsiteX149" fmla="*/ 3347577 w 6219825"/>
              <a:gd name="connsiteY149" fmla="*/ 3676210 h 6934200"/>
              <a:gd name="connsiteX150" fmla="*/ 3527630 w 6219825"/>
              <a:gd name="connsiteY150" fmla="*/ 3714290 h 6934200"/>
              <a:gd name="connsiteX151" fmla="*/ 3814302 w 6219825"/>
              <a:gd name="connsiteY151" fmla="*/ 3752467 h 6934200"/>
              <a:gd name="connsiteX152" fmla="*/ 3994663 w 6219825"/>
              <a:gd name="connsiteY152" fmla="*/ 3752505 h 6934200"/>
              <a:gd name="connsiteX153" fmla="*/ 4245078 w 6219825"/>
              <a:gd name="connsiteY153" fmla="*/ 3781061 h 6934200"/>
              <a:gd name="connsiteX154" fmla="*/ 4400857 w 6219825"/>
              <a:gd name="connsiteY154" fmla="*/ 3800091 h 6934200"/>
              <a:gd name="connsiteX155" fmla="*/ 4622390 w 6219825"/>
              <a:gd name="connsiteY155" fmla="*/ 3800188 h 6934200"/>
              <a:gd name="connsiteX156" fmla="*/ 4742836 w 6219825"/>
              <a:gd name="connsiteY156" fmla="*/ 3800360 h 6934200"/>
              <a:gd name="connsiteX157" fmla="*/ 5076825 w 6219825"/>
              <a:gd name="connsiteY157" fmla="*/ 3886008 h 6934200"/>
              <a:gd name="connsiteX158" fmla="*/ 5334000 w 6219825"/>
              <a:gd name="connsiteY158" fmla="*/ 3981450 h 6934200"/>
              <a:gd name="connsiteX159" fmla="*/ 5343525 w 6219825"/>
              <a:gd name="connsiteY159" fmla="*/ 4010025 h 6934200"/>
              <a:gd name="connsiteX160" fmla="*/ 5410200 w 6219825"/>
              <a:gd name="connsiteY160" fmla="*/ 4067175 h 6934200"/>
              <a:gd name="connsiteX161" fmla="*/ 5438775 w 6219825"/>
              <a:gd name="connsiteY161" fmla="*/ 4076700 h 6934200"/>
              <a:gd name="connsiteX162" fmla="*/ 5495925 w 6219825"/>
              <a:gd name="connsiteY162" fmla="*/ 4133850 h 6934200"/>
              <a:gd name="connsiteX163" fmla="*/ 5562600 w 6219825"/>
              <a:gd name="connsiteY163" fmla="*/ 4171950 h 6934200"/>
              <a:gd name="connsiteX164" fmla="*/ 5591175 w 6219825"/>
              <a:gd name="connsiteY164" fmla="*/ 4229100 h 6934200"/>
              <a:gd name="connsiteX165" fmla="*/ 5600700 w 6219825"/>
              <a:gd name="connsiteY165" fmla="*/ 4257675 h 6934200"/>
              <a:gd name="connsiteX166" fmla="*/ 5619750 w 6219825"/>
              <a:gd name="connsiteY166" fmla="*/ 4295775 h 6934200"/>
              <a:gd name="connsiteX167" fmla="*/ 5629275 w 6219825"/>
              <a:gd name="connsiteY167" fmla="*/ 4333875 h 6934200"/>
              <a:gd name="connsiteX168" fmla="*/ 5648325 w 6219825"/>
              <a:gd name="connsiteY168" fmla="*/ 4362450 h 6934200"/>
              <a:gd name="connsiteX169" fmla="*/ 5657850 w 6219825"/>
              <a:gd name="connsiteY169" fmla="*/ 4391025 h 6934200"/>
              <a:gd name="connsiteX170" fmla="*/ 5695950 w 6219825"/>
              <a:gd name="connsiteY170" fmla="*/ 4448175 h 6934200"/>
              <a:gd name="connsiteX171" fmla="*/ 5705475 w 6219825"/>
              <a:gd name="connsiteY171" fmla="*/ 4495800 h 6934200"/>
              <a:gd name="connsiteX172" fmla="*/ 5734050 w 6219825"/>
              <a:gd name="connsiteY172" fmla="*/ 4524375 h 6934200"/>
              <a:gd name="connsiteX173" fmla="*/ 5753100 w 6219825"/>
              <a:gd name="connsiteY173" fmla="*/ 4562475 h 6934200"/>
              <a:gd name="connsiteX174" fmla="*/ 5772150 w 6219825"/>
              <a:gd name="connsiteY174" fmla="*/ 4619625 h 6934200"/>
              <a:gd name="connsiteX175" fmla="*/ 5781675 w 6219825"/>
              <a:gd name="connsiteY175" fmla="*/ 4648200 h 6934200"/>
              <a:gd name="connsiteX176" fmla="*/ 5791200 w 6219825"/>
              <a:gd name="connsiteY176" fmla="*/ 4676775 h 6934200"/>
              <a:gd name="connsiteX177" fmla="*/ 5810250 w 6219825"/>
              <a:gd name="connsiteY177" fmla="*/ 5029200 h 6934200"/>
              <a:gd name="connsiteX178" fmla="*/ 5819775 w 6219825"/>
              <a:gd name="connsiteY178" fmla="*/ 5095875 h 6934200"/>
              <a:gd name="connsiteX179" fmla="*/ 5829300 w 6219825"/>
              <a:gd name="connsiteY179" fmla="*/ 5229225 h 6934200"/>
              <a:gd name="connsiteX180" fmla="*/ 5848350 w 6219825"/>
              <a:gd name="connsiteY180" fmla="*/ 5353050 h 6934200"/>
              <a:gd name="connsiteX181" fmla="*/ 5867400 w 6219825"/>
              <a:gd name="connsiteY181" fmla="*/ 5448300 h 6934200"/>
              <a:gd name="connsiteX182" fmla="*/ 5886450 w 6219825"/>
              <a:gd name="connsiteY182" fmla="*/ 5686425 h 6934200"/>
              <a:gd name="connsiteX183" fmla="*/ 5895975 w 6219825"/>
              <a:gd name="connsiteY183" fmla="*/ 5772150 h 6934200"/>
              <a:gd name="connsiteX184" fmla="*/ 5905500 w 6219825"/>
              <a:gd name="connsiteY184" fmla="*/ 6600825 h 6934200"/>
              <a:gd name="connsiteX185" fmla="*/ 5934075 w 6219825"/>
              <a:gd name="connsiteY185" fmla="*/ 6686550 h 6934200"/>
              <a:gd name="connsiteX186" fmla="*/ 5962650 w 6219825"/>
              <a:gd name="connsiteY186" fmla="*/ 6781800 h 6934200"/>
              <a:gd name="connsiteX187" fmla="*/ 5972175 w 6219825"/>
              <a:gd name="connsiteY187" fmla="*/ 6810375 h 6934200"/>
              <a:gd name="connsiteX188" fmla="*/ 5981700 w 6219825"/>
              <a:gd name="connsiteY188" fmla="*/ 6838950 h 6934200"/>
              <a:gd name="connsiteX189" fmla="*/ 6000750 w 6219825"/>
              <a:gd name="connsiteY189" fmla="*/ 6867525 h 6934200"/>
              <a:gd name="connsiteX190" fmla="*/ 6048375 w 6219825"/>
              <a:gd name="connsiteY190" fmla="*/ 6934200 h 6934200"/>
              <a:gd name="connsiteX191" fmla="*/ 6153150 w 6219825"/>
              <a:gd name="connsiteY191" fmla="*/ 6924675 h 6934200"/>
              <a:gd name="connsiteX192" fmla="*/ 6172200 w 6219825"/>
              <a:gd name="connsiteY192" fmla="*/ 6886575 h 6934200"/>
              <a:gd name="connsiteX193" fmla="*/ 6191250 w 6219825"/>
              <a:gd name="connsiteY193" fmla="*/ 5934075 h 6934200"/>
              <a:gd name="connsiteX194" fmla="*/ 6219825 w 6219825"/>
              <a:gd name="connsiteY194" fmla="*/ 2743200 h 6934200"/>
              <a:gd name="connsiteX195" fmla="*/ 6210300 w 6219825"/>
              <a:gd name="connsiteY195" fmla="*/ 228600 h 6934200"/>
              <a:gd name="connsiteX196" fmla="*/ 6181725 w 6219825"/>
              <a:gd name="connsiteY196" fmla="*/ 104775 h 6934200"/>
              <a:gd name="connsiteX197" fmla="*/ 6172200 w 6219825"/>
              <a:gd name="connsiteY197" fmla="*/ 47625 h 6934200"/>
              <a:gd name="connsiteX198" fmla="*/ 6096000 w 6219825"/>
              <a:gd name="connsiteY19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4905375 w 6219825"/>
              <a:gd name="connsiteY47" fmla="*/ 2838450 h 6934200"/>
              <a:gd name="connsiteX48" fmla="*/ 4733925 w 6219825"/>
              <a:gd name="connsiteY48" fmla="*/ 2867025 h 6934200"/>
              <a:gd name="connsiteX49" fmla="*/ 4686300 w 6219825"/>
              <a:gd name="connsiteY49" fmla="*/ 2876550 h 6934200"/>
              <a:gd name="connsiteX50" fmla="*/ 4562475 w 6219825"/>
              <a:gd name="connsiteY50" fmla="*/ 2905125 h 6934200"/>
              <a:gd name="connsiteX51" fmla="*/ 4333875 w 6219825"/>
              <a:gd name="connsiteY51" fmla="*/ 2924175 h 6934200"/>
              <a:gd name="connsiteX52" fmla="*/ 4181475 w 6219825"/>
              <a:gd name="connsiteY52" fmla="*/ 2933700 h 6934200"/>
              <a:gd name="connsiteX53" fmla="*/ 3914775 w 6219825"/>
              <a:gd name="connsiteY53" fmla="*/ 2924175 h 6934200"/>
              <a:gd name="connsiteX54" fmla="*/ 3800475 w 6219825"/>
              <a:gd name="connsiteY54" fmla="*/ 2905125 h 6934200"/>
              <a:gd name="connsiteX55" fmla="*/ 3629025 w 6219825"/>
              <a:gd name="connsiteY55" fmla="*/ 2867063 h 6934200"/>
              <a:gd name="connsiteX56" fmla="*/ 3234813 w 6219825"/>
              <a:gd name="connsiteY56" fmla="*/ 2848090 h 6934200"/>
              <a:gd name="connsiteX57" fmla="*/ 2914343 w 6219825"/>
              <a:gd name="connsiteY57" fmla="*/ 2895696 h 6934200"/>
              <a:gd name="connsiteX58" fmla="*/ 2692503 w 6219825"/>
              <a:gd name="connsiteY58" fmla="*/ 2876743 h 6934200"/>
              <a:gd name="connsiteX59" fmla="*/ 2156952 w 6219825"/>
              <a:gd name="connsiteY59" fmla="*/ 2895735 h 6934200"/>
              <a:gd name="connsiteX60" fmla="*/ 1800225 w 6219825"/>
              <a:gd name="connsiteY60" fmla="*/ 2838450 h 6934200"/>
              <a:gd name="connsiteX61" fmla="*/ 1762125 w 6219825"/>
              <a:gd name="connsiteY61" fmla="*/ 2809875 h 6934200"/>
              <a:gd name="connsiteX62" fmla="*/ 1733550 w 6219825"/>
              <a:gd name="connsiteY62" fmla="*/ 2781300 h 6934200"/>
              <a:gd name="connsiteX63" fmla="*/ 1685925 w 6219825"/>
              <a:gd name="connsiteY63" fmla="*/ 2771775 h 6934200"/>
              <a:gd name="connsiteX64" fmla="*/ 1466850 w 6219825"/>
              <a:gd name="connsiteY64" fmla="*/ 2752725 h 6934200"/>
              <a:gd name="connsiteX65" fmla="*/ 1362075 w 6219825"/>
              <a:gd name="connsiteY65" fmla="*/ 2724150 h 6934200"/>
              <a:gd name="connsiteX66" fmla="*/ 1314450 w 6219825"/>
              <a:gd name="connsiteY66" fmla="*/ 2714625 h 6934200"/>
              <a:gd name="connsiteX67" fmla="*/ 1266825 w 6219825"/>
              <a:gd name="connsiteY67" fmla="*/ 2695575 h 6934200"/>
              <a:gd name="connsiteX68" fmla="*/ 1181100 w 6219825"/>
              <a:gd name="connsiteY68" fmla="*/ 2686050 h 6934200"/>
              <a:gd name="connsiteX69" fmla="*/ 1152525 w 6219825"/>
              <a:gd name="connsiteY69" fmla="*/ 2676525 h 6934200"/>
              <a:gd name="connsiteX70" fmla="*/ 1047750 w 6219825"/>
              <a:gd name="connsiteY70" fmla="*/ 2647950 h 6934200"/>
              <a:gd name="connsiteX71" fmla="*/ 1009650 w 6219825"/>
              <a:gd name="connsiteY71" fmla="*/ 2628900 h 6934200"/>
              <a:gd name="connsiteX72" fmla="*/ 962025 w 6219825"/>
              <a:gd name="connsiteY72" fmla="*/ 2609850 h 6934200"/>
              <a:gd name="connsiteX73" fmla="*/ 933450 w 6219825"/>
              <a:gd name="connsiteY73" fmla="*/ 2590800 h 6934200"/>
              <a:gd name="connsiteX74" fmla="*/ 904875 w 6219825"/>
              <a:gd name="connsiteY74" fmla="*/ 2581275 h 6934200"/>
              <a:gd name="connsiteX75" fmla="*/ 876300 w 6219825"/>
              <a:gd name="connsiteY75" fmla="*/ 2562225 h 6934200"/>
              <a:gd name="connsiteX76" fmla="*/ 809625 w 6219825"/>
              <a:gd name="connsiteY76" fmla="*/ 2533650 h 6934200"/>
              <a:gd name="connsiteX77" fmla="*/ 781050 w 6219825"/>
              <a:gd name="connsiteY77" fmla="*/ 2514600 h 6934200"/>
              <a:gd name="connsiteX78" fmla="*/ 752475 w 6219825"/>
              <a:gd name="connsiteY78" fmla="*/ 2505075 h 6934200"/>
              <a:gd name="connsiteX79" fmla="*/ 685800 w 6219825"/>
              <a:gd name="connsiteY79" fmla="*/ 2486025 h 6934200"/>
              <a:gd name="connsiteX80" fmla="*/ 638175 w 6219825"/>
              <a:gd name="connsiteY80" fmla="*/ 2476500 h 6934200"/>
              <a:gd name="connsiteX81" fmla="*/ 581025 w 6219825"/>
              <a:gd name="connsiteY81" fmla="*/ 2457450 h 6934200"/>
              <a:gd name="connsiteX82" fmla="*/ 466725 w 6219825"/>
              <a:gd name="connsiteY82" fmla="*/ 2438400 h 6934200"/>
              <a:gd name="connsiteX83" fmla="*/ 419100 w 6219825"/>
              <a:gd name="connsiteY83" fmla="*/ 2419350 h 6934200"/>
              <a:gd name="connsiteX84" fmla="*/ 390525 w 6219825"/>
              <a:gd name="connsiteY84" fmla="*/ 2409825 h 6934200"/>
              <a:gd name="connsiteX85" fmla="*/ 342900 w 6219825"/>
              <a:gd name="connsiteY85" fmla="*/ 2390775 h 6934200"/>
              <a:gd name="connsiteX86" fmla="*/ 219075 w 6219825"/>
              <a:gd name="connsiteY86" fmla="*/ 2362200 h 6934200"/>
              <a:gd name="connsiteX87" fmla="*/ 190500 w 6219825"/>
              <a:gd name="connsiteY87" fmla="*/ 2352675 h 6934200"/>
              <a:gd name="connsiteX88" fmla="*/ 133350 w 6219825"/>
              <a:gd name="connsiteY88" fmla="*/ 2362200 h 6934200"/>
              <a:gd name="connsiteX89" fmla="*/ 85725 w 6219825"/>
              <a:gd name="connsiteY89" fmla="*/ 2409825 h 6934200"/>
              <a:gd name="connsiteX90" fmla="*/ 57150 w 6219825"/>
              <a:gd name="connsiteY90" fmla="*/ 2447925 h 6934200"/>
              <a:gd name="connsiteX91" fmla="*/ 38100 w 6219825"/>
              <a:gd name="connsiteY91" fmla="*/ 2486025 h 6934200"/>
              <a:gd name="connsiteX92" fmla="*/ 19050 w 6219825"/>
              <a:gd name="connsiteY92" fmla="*/ 2514600 h 6934200"/>
              <a:gd name="connsiteX93" fmla="*/ 9525 w 6219825"/>
              <a:gd name="connsiteY93" fmla="*/ 2552700 h 6934200"/>
              <a:gd name="connsiteX94" fmla="*/ 0 w 6219825"/>
              <a:gd name="connsiteY94" fmla="*/ 2581275 h 6934200"/>
              <a:gd name="connsiteX95" fmla="*/ 28575 w 6219825"/>
              <a:gd name="connsiteY95" fmla="*/ 2733675 h 6934200"/>
              <a:gd name="connsiteX96" fmla="*/ 47625 w 6219825"/>
              <a:gd name="connsiteY96" fmla="*/ 2790825 h 6934200"/>
              <a:gd name="connsiteX97" fmla="*/ 76200 w 6219825"/>
              <a:gd name="connsiteY97" fmla="*/ 2828925 h 6934200"/>
              <a:gd name="connsiteX98" fmla="*/ 85725 w 6219825"/>
              <a:gd name="connsiteY98" fmla="*/ 2857500 h 6934200"/>
              <a:gd name="connsiteX99" fmla="*/ 114300 w 6219825"/>
              <a:gd name="connsiteY99" fmla="*/ 2867025 h 6934200"/>
              <a:gd name="connsiteX100" fmla="*/ 171450 w 6219825"/>
              <a:gd name="connsiteY100" fmla="*/ 2905125 h 6934200"/>
              <a:gd name="connsiteX101" fmla="*/ 200025 w 6219825"/>
              <a:gd name="connsiteY101" fmla="*/ 2914650 h 6934200"/>
              <a:gd name="connsiteX102" fmla="*/ 228600 w 6219825"/>
              <a:gd name="connsiteY102" fmla="*/ 2933700 h 6934200"/>
              <a:gd name="connsiteX103" fmla="*/ 257175 w 6219825"/>
              <a:gd name="connsiteY103" fmla="*/ 2962275 h 6934200"/>
              <a:gd name="connsiteX104" fmla="*/ 314325 w 6219825"/>
              <a:gd name="connsiteY104" fmla="*/ 2981325 h 6934200"/>
              <a:gd name="connsiteX105" fmla="*/ 352425 w 6219825"/>
              <a:gd name="connsiteY105" fmla="*/ 3000375 h 6934200"/>
              <a:gd name="connsiteX106" fmla="*/ 409575 w 6219825"/>
              <a:gd name="connsiteY106" fmla="*/ 3048000 h 6934200"/>
              <a:gd name="connsiteX107" fmla="*/ 438150 w 6219825"/>
              <a:gd name="connsiteY107" fmla="*/ 3086100 h 6934200"/>
              <a:gd name="connsiteX108" fmla="*/ 466725 w 6219825"/>
              <a:gd name="connsiteY108" fmla="*/ 3143250 h 6934200"/>
              <a:gd name="connsiteX109" fmla="*/ 476250 w 6219825"/>
              <a:gd name="connsiteY109" fmla="*/ 3171825 h 6934200"/>
              <a:gd name="connsiteX110" fmla="*/ 504825 w 6219825"/>
              <a:gd name="connsiteY110" fmla="*/ 3209925 h 6934200"/>
              <a:gd name="connsiteX111" fmla="*/ 523875 w 6219825"/>
              <a:gd name="connsiteY111" fmla="*/ 3248025 h 6934200"/>
              <a:gd name="connsiteX112" fmla="*/ 533400 w 6219825"/>
              <a:gd name="connsiteY112" fmla="*/ 3295650 h 6934200"/>
              <a:gd name="connsiteX113" fmla="*/ 590550 w 6219825"/>
              <a:gd name="connsiteY113" fmla="*/ 3371850 h 6934200"/>
              <a:gd name="connsiteX114" fmla="*/ 666750 w 6219825"/>
              <a:gd name="connsiteY114" fmla="*/ 3457575 h 6934200"/>
              <a:gd name="connsiteX115" fmla="*/ 695325 w 6219825"/>
              <a:gd name="connsiteY115" fmla="*/ 3476625 h 6934200"/>
              <a:gd name="connsiteX116" fmla="*/ 762000 w 6219825"/>
              <a:gd name="connsiteY116" fmla="*/ 3571875 h 6934200"/>
              <a:gd name="connsiteX117" fmla="*/ 800100 w 6219825"/>
              <a:gd name="connsiteY117" fmla="*/ 3629025 h 6934200"/>
              <a:gd name="connsiteX118" fmla="*/ 857250 w 6219825"/>
              <a:gd name="connsiteY118" fmla="*/ 3724275 h 6934200"/>
              <a:gd name="connsiteX119" fmla="*/ 923925 w 6219825"/>
              <a:gd name="connsiteY119" fmla="*/ 3781425 h 6934200"/>
              <a:gd name="connsiteX120" fmla="*/ 952500 w 6219825"/>
              <a:gd name="connsiteY120" fmla="*/ 3810000 h 6934200"/>
              <a:gd name="connsiteX121" fmla="*/ 981075 w 6219825"/>
              <a:gd name="connsiteY121" fmla="*/ 3829050 h 6934200"/>
              <a:gd name="connsiteX122" fmla="*/ 1028700 w 6219825"/>
              <a:gd name="connsiteY122" fmla="*/ 3886200 h 6934200"/>
              <a:gd name="connsiteX123" fmla="*/ 1057275 w 6219825"/>
              <a:gd name="connsiteY123" fmla="*/ 3924300 h 6934200"/>
              <a:gd name="connsiteX124" fmla="*/ 1076325 w 6219825"/>
              <a:gd name="connsiteY124" fmla="*/ 3952875 h 6934200"/>
              <a:gd name="connsiteX125" fmla="*/ 1114425 w 6219825"/>
              <a:gd name="connsiteY125" fmla="*/ 3962400 h 6934200"/>
              <a:gd name="connsiteX126" fmla="*/ 1152525 w 6219825"/>
              <a:gd name="connsiteY126" fmla="*/ 3990975 h 6934200"/>
              <a:gd name="connsiteX127" fmla="*/ 1181100 w 6219825"/>
              <a:gd name="connsiteY127" fmla="*/ 4010025 h 6934200"/>
              <a:gd name="connsiteX128" fmla="*/ 1200150 w 6219825"/>
              <a:gd name="connsiteY128" fmla="*/ 4038600 h 6934200"/>
              <a:gd name="connsiteX129" fmla="*/ 1228725 w 6219825"/>
              <a:gd name="connsiteY129" fmla="*/ 4048125 h 6934200"/>
              <a:gd name="connsiteX130" fmla="*/ 1257300 w 6219825"/>
              <a:gd name="connsiteY130" fmla="*/ 4067175 h 6934200"/>
              <a:gd name="connsiteX131" fmla="*/ 1343025 w 6219825"/>
              <a:gd name="connsiteY131" fmla="*/ 4057650 h 6934200"/>
              <a:gd name="connsiteX132" fmla="*/ 1371600 w 6219825"/>
              <a:gd name="connsiteY132" fmla="*/ 4038600 h 6934200"/>
              <a:gd name="connsiteX133" fmla="*/ 1419225 w 6219825"/>
              <a:gd name="connsiteY133" fmla="*/ 3981450 h 6934200"/>
              <a:gd name="connsiteX134" fmla="*/ 1485900 w 6219825"/>
              <a:gd name="connsiteY134" fmla="*/ 3924300 h 6934200"/>
              <a:gd name="connsiteX135" fmla="*/ 1514475 w 6219825"/>
              <a:gd name="connsiteY135" fmla="*/ 3914775 h 6934200"/>
              <a:gd name="connsiteX136" fmla="*/ 1543050 w 6219825"/>
              <a:gd name="connsiteY136" fmla="*/ 3895725 h 6934200"/>
              <a:gd name="connsiteX137" fmla="*/ 1628775 w 6219825"/>
              <a:gd name="connsiteY137" fmla="*/ 3876675 h 6934200"/>
              <a:gd name="connsiteX138" fmla="*/ 1657350 w 6219825"/>
              <a:gd name="connsiteY138" fmla="*/ 3857625 h 6934200"/>
              <a:gd name="connsiteX139" fmla="*/ 1685925 w 6219825"/>
              <a:gd name="connsiteY139" fmla="*/ 3829050 h 6934200"/>
              <a:gd name="connsiteX140" fmla="*/ 1743075 w 6219825"/>
              <a:gd name="connsiteY140" fmla="*/ 3810000 h 6934200"/>
              <a:gd name="connsiteX141" fmla="*/ 1809750 w 6219825"/>
              <a:gd name="connsiteY141" fmla="*/ 3790950 h 6934200"/>
              <a:gd name="connsiteX142" fmla="*/ 1924050 w 6219825"/>
              <a:gd name="connsiteY142" fmla="*/ 3771900 h 6934200"/>
              <a:gd name="connsiteX143" fmla="*/ 1943100 w 6219825"/>
              <a:gd name="connsiteY143" fmla="*/ 3743325 h 6934200"/>
              <a:gd name="connsiteX144" fmla="*/ 2000250 w 6219825"/>
              <a:gd name="connsiteY144" fmla="*/ 3724275 h 6934200"/>
              <a:gd name="connsiteX145" fmla="*/ 2345301 w 6219825"/>
              <a:gd name="connsiteY145" fmla="*/ 3695528 h 6934200"/>
              <a:gd name="connsiteX146" fmla="*/ 2566219 w 6219825"/>
              <a:gd name="connsiteY146" fmla="*/ 3714423 h 6934200"/>
              <a:gd name="connsiteX147" fmla="*/ 2825546 w 6219825"/>
              <a:gd name="connsiteY147" fmla="*/ 3676229 h 6934200"/>
              <a:gd name="connsiteX148" fmla="*/ 3347577 w 6219825"/>
              <a:gd name="connsiteY148" fmla="*/ 3676210 h 6934200"/>
              <a:gd name="connsiteX149" fmla="*/ 3527630 w 6219825"/>
              <a:gd name="connsiteY149" fmla="*/ 3714290 h 6934200"/>
              <a:gd name="connsiteX150" fmla="*/ 3814302 w 6219825"/>
              <a:gd name="connsiteY150" fmla="*/ 3752467 h 6934200"/>
              <a:gd name="connsiteX151" fmla="*/ 3994663 w 6219825"/>
              <a:gd name="connsiteY151" fmla="*/ 3752505 h 6934200"/>
              <a:gd name="connsiteX152" fmla="*/ 4245078 w 6219825"/>
              <a:gd name="connsiteY152" fmla="*/ 3781061 h 6934200"/>
              <a:gd name="connsiteX153" fmla="*/ 4400857 w 6219825"/>
              <a:gd name="connsiteY153" fmla="*/ 3800091 h 6934200"/>
              <a:gd name="connsiteX154" fmla="*/ 4622390 w 6219825"/>
              <a:gd name="connsiteY154" fmla="*/ 3800188 h 6934200"/>
              <a:gd name="connsiteX155" fmla="*/ 4742836 w 6219825"/>
              <a:gd name="connsiteY155" fmla="*/ 3800360 h 6934200"/>
              <a:gd name="connsiteX156" fmla="*/ 5076825 w 6219825"/>
              <a:gd name="connsiteY156" fmla="*/ 3886008 h 6934200"/>
              <a:gd name="connsiteX157" fmla="*/ 5334000 w 6219825"/>
              <a:gd name="connsiteY157" fmla="*/ 3981450 h 6934200"/>
              <a:gd name="connsiteX158" fmla="*/ 5343525 w 6219825"/>
              <a:gd name="connsiteY158" fmla="*/ 4010025 h 6934200"/>
              <a:gd name="connsiteX159" fmla="*/ 5410200 w 6219825"/>
              <a:gd name="connsiteY159" fmla="*/ 4067175 h 6934200"/>
              <a:gd name="connsiteX160" fmla="*/ 5438775 w 6219825"/>
              <a:gd name="connsiteY160" fmla="*/ 4076700 h 6934200"/>
              <a:gd name="connsiteX161" fmla="*/ 5495925 w 6219825"/>
              <a:gd name="connsiteY161" fmla="*/ 4133850 h 6934200"/>
              <a:gd name="connsiteX162" fmla="*/ 5562600 w 6219825"/>
              <a:gd name="connsiteY162" fmla="*/ 4171950 h 6934200"/>
              <a:gd name="connsiteX163" fmla="*/ 5591175 w 6219825"/>
              <a:gd name="connsiteY163" fmla="*/ 4229100 h 6934200"/>
              <a:gd name="connsiteX164" fmla="*/ 5600700 w 6219825"/>
              <a:gd name="connsiteY164" fmla="*/ 4257675 h 6934200"/>
              <a:gd name="connsiteX165" fmla="*/ 5619750 w 6219825"/>
              <a:gd name="connsiteY165" fmla="*/ 4295775 h 6934200"/>
              <a:gd name="connsiteX166" fmla="*/ 5629275 w 6219825"/>
              <a:gd name="connsiteY166" fmla="*/ 4333875 h 6934200"/>
              <a:gd name="connsiteX167" fmla="*/ 5648325 w 6219825"/>
              <a:gd name="connsiteY167" fmla="*/ 4362450 h 6934200"/>
              <a:gd name="connsiteX168" fmla="*/ 5657850 w 6219825"/>
              <a:gd name="connsiteY168" fmla="*/ 4391025 h 6934200"/>
              <a:gd name="connsiteX169" fmla="*/ 5695950 w 6219825"/>
              <a:gd name="connsiteY169" fmla="*/ 4448175 h 6934200"/>
              <a:gd name="connsiteX170" fmla="*/ 5705475 w 6219825"/>
              <a:gd name="connsiteY170" fmla="*/ 4495800 h 6934200"/>
              <a:gd name="connsiteX171" fmla="*/ 5734050 w 6219825"/>
              <a:gd name="connsiteY171" fmla="*/ 4524375 h 6934200"/>
              <a:gd name="connsiteX172" fmla="*/ 5753100 w 6219825"/>
              <a:gd name="connsiteY172" fmla="*/ 4562475 h 6934200"/>
              <a:gd name="connsiteX173" fmla="*/ 5772150 w 6219825"/>
              <a:gd name="connsiteY173" fmla="*/ 4619625 h 6934200"/>
              <a:gd name="connsiteX174" fmla="*/ 5781675 w 6219825"/>
              <a:gd name="connsiteY174" fmla="*/ 4648200 h 6934200"/>
              <a:gd name="connsiteX175" fmla="*/ 5791200 w 6219825"/>
              <a:gd name="connsiteY175" fmla="*/ 4676775 h 6934200"/>
              <a:gd name="connsiteX176" fmla="*/ 5810250 w 6219825"/>
              <a:gd name="connsiteY176" fmla="*/ 5029200 h 6934200"/>
              <a:gd name="connsiteX177" fmla="*/ 5819775 w 6219825"/>
              <a:gd name="connsiteY177" fmla="*/ 5095875 h 6934200"/>
              <a:gd name="connsiteX178" fmla="*/ 5829300 w 6219825"/>
              <a:gd name="connsiteY178" fmla="*/ 5229225 h 6934200"/>
              <a:gd name="connsiteX179" fmla="*/ 5848350 w 6219825"/>
              <a:gd name="connsiteY179" fmla="*/ 5353050 h 6934200"/>
              <a:gd name="connsiteX180" fmla="*/ 5867400 w 6219825"/>
              <a:gd name="connsiteY180" fmla="*/ 5448300 h 6934200"/>
              <a:gd name="connsiteX181" fmla="*/ 5886450 w 6219825"/>
              <a:gd name="connsiteY181" fmla="*/ 5686425 h 6934200"/>
              <a:gd name="connsiteX182" fmla="*/ 5895975 w 6219825"/>
              <a:gd name="connsiteY182" fmla="*/ 5772150 h 6934200"/>
              <a:gd name="connsiteX183" fmla="*/ 5905500 w 6219825"/>
              <a:gd name="connsiteY183" fmla="*/ 6600825 h 6934200"/>
              <a:gd name="connsiteX184" fmla="*/ 5934075 w 6219825"/>
              <a:gd name="connsiteY184" fmla="*/ 6686550 h 6934200"/>
              <a:gd name="connsiteX185" fmla="*/ 5962650 w 6219825"/>
              <a:gd name="connsiteY185" fmla="*/ 6781800 h 6934200"/>
              <a:gd name="connsiteX186" fmla="*/ 5972175 w 6219825"/>
              <a:gd name="connsiteY186" fmla="*/ 6810375 h 6934200"/>
              <a:gd name="connsiteX187" fmla="*/ 5981700 w 6219825"/>
              <a:gd name="connsiteY187" fmla="*/ 6838950 h 6934200"/>
              <a:gd name="connsiteX188" fmla="*/ 6000750 w 6219825"/>
              <a:gd name="connsiteY188" fmla="*/ 6867525 h 6934200"/>
              <a:gd name="connsiteX189" fmla="*/ 6048375 w 6219825"/>
              <a:gd name="connsiteY189" fmla="*/ 6934200 h 6934200"/>
              <a:gd name="connsiteX190" fmla="*/ 6153150 w 6219825"/>
              <a:gd name="connsiteY190" fmla="*/ 6924675 h 6934200"/>
              <a:gd name="connsiteX191" fmla="*/ 6172200 w 6219825"/>
              <a:gd name="connsiteY191" fmla="*/ 6886575 h 6934200"/>
              <a:gd name="connsiteX192" fmla="*/ 6191250 w 6219825"/>
              <a:gd name="connsiteY192" fmla="*/ 5934075 h 6934200"/>
              <a:gd name="connsiteX193" fmla="*/ 6219825 w 6219825"/>
              <a:gd name="connsiteY193" fmla="*/ 2743200 h 6934200"/>
              <a:gd name="connsiteX194" fmla="*/ 6210300 w 6219825"/>
              <a:gd name="connsiteY194" fmla="*/ 228600 h 6934200"/>
              <a:gd name="connsiteX195" fmla="*/ 6181725 w 6219825"/>
              <a:gd name="connsiteY195" fmla="*/ 104775 h 6934200"/>
              <a:gd name="connsiteX196" fmla="*/ 6172200 w 6219825"/>
              <a:gd name="connsiteY196" fmla="*/ 47625 h 6934200"/>
              <a:gd name="connsiteX197" fmla="*/ 6096000 w 6219825"/>
              <a:gd name="connsiteY19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838450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76467 w 6219825"/>
              <a:gd name="connsiteY48" fmla="*/ 2829022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562475 w 6219825"/>
              <a:gd name="connsiteY48" fmla="*/ 2905125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33550 w 6219825"/>
              <a:gd name="connsiteY59" fmla="*/ 2781300 h 6934200"/>
              <a:gd name="connsiteX60" fmla="*/ 1685925 w 6219825"/>
              <a:gd name="connsiteY60" fmla="*/ 2771775 h 6934200"/>
              <a:gd name="connsiteX61" fmla="*/ 1466850 w 6219825"/>
              <a:gd name="connsiteY61" fmla="*/ 2752725 h 6934200"/>
              <a:gd name="connsiteX62" fmla="*/ 1362075 w 6219825"/>
              <a:gd name="connsiteY62" fmla="*/ 2724150 h 6934200"/>
              <a:gd name="connsiteX63" fmla="*/ 1314450 w 6219825"/>
              <a:gd name="connsiteY63" fmla="*/ 2714625 h 6934200"/>
              <a:gd name="connsiteX64" fmla="*/ 1266825 w 6219825"/>
              <a:gd name="connsiteY64" fmla="*/ 2695575 h 6934200"/>
              <a:gd name="connsiteX65" fmla="*/ 1181100 w 6219825"/>
              <a:gd name="connsiteY65" fmla="*/ 2686050 h 6934200"/>
              <a:gd name="connsiteX66" fmla="*/ 1152525 w 6219825"/>
              <a:gd name="connsiteY66" fmla="*/ 2676525 h 6934200"/>
              <a:gd name="connsiteX67" fmla="*/ 1047750 w 6219825"/>
              <a:gd name="connsiteY67" fmla="*/ 2647950 h 6934200"/>
              <a:gd name="connsiteX68" fmla="*/ 1009650 w 6219825"/>
              <a:gd name="connsiteY68" fmla="*/ 2628900 h 6934200"/>
              <a:gd name="connsiteX69" fmla="*/ 962025 w 6219825"/>
              <a:gd name="connsiteY69" fmla="*/ 2609850 h 6934200"/>
              <a:gd name="connsiteX70" fmla="*/ 933450 w 6219825"/>
              <a:gd name="connsiteY70" fmla="*/ 2590800 h 6934200"/>
              <a:gd name="connsiteX71" fmla="*/ 904875 w 6219825"/>
              <a:gd name="connsiteY71" fmla="*/ 2581275 h 6934200"/>
              <a:gd name="connsiteX72" fmla="*/ 876300 w 6219825"/>
              <a:gd name="connsiteY72" fmla="*/ 2562225 h 6934200"/>
              <a:gd name="connsiteX73" fmla="*/ 809625 w 6219825"/>
              <a:gd name="connsiteY73" fmla="*/ 2533650 h 6934200"/>
              <a:gd name="connsiteX74" fmla="*/ 781050 w 6219825"/>
              <a:gd name="connsiteY74" fmla="*/ 2514600 h 6934200"/>
              <a:gd name="connsiteX75" fmla="*/ 752475 w 6219825"/>
              <a:gd name="connsiteY75" fmla="*/ 2505075 h 6934200"/>
              <a:gd name="connsiteX76" fmla="*/ 685800 w 6219825"/>
              <a:gd name="connsiteY76" fmla="*/ 2486025 h 6934200"/>
              <a:gd name="connsiteX77" fmla="*/ 638175 w 6219825"/>
              <a:gd name="connsiteY77" fmla="*/ 2476500 h 6934200"/>
              <a:gd name="connsiteX78" fmla="*/ 581025 w 6219825"/>
              <a:gd name="connsiteY78" fmla="*/ 2457450 h 6934200"/>
              <a:gd name="connsiteX79" fmla="*/ 466725 w 6219825"/>
              <a:gd name="connsiteY79" fmla="*/ 2438400 h 6934200"/>
              <a:gd name="connsiteX80" fmla="*/ 419100 w 6219825"/>
              <a:gd name="connsiteY80" fmla="*/ 2419350 h 6934200"/>
              <a:gd name="connsiteX81" fmla="*/ 390525 w 6219825"/>
              <a:gd name="connsiteY81" fmla="*/ 2409825 h 6934200"/>
              <a:gd name="connsiteX82" fmla="*/ 342900 w 6219825"/>
              <a:gd name="connsiteY82" fmla="*/ 2390775 h 6934200"/>
              <a:gd name="connsiteX83" fmla="*/ 219075 w 6219825"/>
              <a:gd name="connsiteY83" fmla="*/ 2362200 h 6934200"/>
              <a:gd name="connsiteX84" fmla="*/ 190500 w 6219825"/>
              <a:gd name="connsiteY84" fmla="*/ 2352675 h 6934200"/>
              <a:gd name="connsiteX85" fmla="*/ 133350 w 6219825"/>
              <a:gd name="connsiteY85" fmla="*/ 2362200 h 6934200"/>
              <a:gd name="connsiteX86" fmla="*/ 85725 w 6219825"/>
              <a:gd name="connsiteY86" fmla="*/ 2409825 h 6934200"/>
              <a:gd name="connsiteX87" fmla="*/ 57150 w 6219825"/>
              <a:gd name="connsiteY87" fmla="*/ 2447925 h 6934200"/>
              <a:gd name="connsiteX88" fmla="*/ 38100 w 6219825"/>
              <a:gd name="connsiteY88" fmla="*/ 2486025 h 6934200"/>
              <a:gd name="connsiteX89" fmla="*/ 19050 w 6219825"/>
              <a:gd name="connsiteY89" fmla="*/ 2514600 h 6934200"/>
              <a:gd name="connsiteX90" fmla="*/ 9525 w 6219825"/>
              <a:gd name="connsiteY90" fmla="*/ 2552700 h 6934200"/>
              <a:gd name="connsiteX91" fmla="*/ 0 w 6219825"/>
              <a:gd name="connsiteY91" fmla="*/ 2581275 h 6934200"/>
              <a:gd name="connsiteX92" fmla="*/ 28575 w 6219825"/>
              <a:gd name="connsiteY92" fmla="*/ 2733675 h 6934200"/>
              <a:gd name="connsiteX93" fmla="*/ 47625 w 6219825"/>
              <a:gd name="connsiteY93" fmla="*/ 2790825 h 6934200"/>
              <a:gd name="connsiteX94" fmla="*/ 76200 w 6219825"/>
              <a:gd name="connsiteY94" fmla="*/ 2828925 h 6934200"/>
              <a:gd name="connsiteX95" fmla="*/ 85725 w 6219825"/>
              <a:gd name="connsiteY95" fmla="*/ 2857500 h 6934200"/>
              <a:gd name="connsiteX96" fmla="*/ 114300 w 6219825"/>
              <a:gd name="connsiteY96" fmla="*/ 2867025 h 6934200"/>
              <a:gd name="connsiteX97" fmla="*/ 171450 w 6219825"/>
              <a:gd name="connsiteY97" fmla="*/ 2905125 h 6934200"/>
              <a:gd name="connsiteX98" fmla="*/ 200025 w 6219825"/>
              <a:gd name="connsiteY98" fmla="*/ 2914650 h 6934200"/>
              <a:gd name="connsiteX99" fmla="*/ 228600 w 6219825"/>
              <a:gd name="connsiteY99" fmla="*/ 2933700 h 6934200"/>
              <a:gd name="connsiteX100" fmla="*/ 257175 w 6219825"/>
              <a:gd name="connsiteY100" fmla="*/ 2962275 h 6934200"/>
              <a:gd name="connsiteX101" fmla="*/ 314325 w 6219825"/>
              <a:gd name="connsiteY101" fmla="*/ 2981325 h 6934200"/>
              <a:gd name="connsiteX102" fmla="*/ 352425 w 6219825"/>
              <a:gd name="connsiteY102" fmla="*/ 3000375 h 6934200"/>
              <a:gd name="connsiteX103" fmla="*/ 409575 w 6219825"/>
              <a:gd name="connsiteY103" fmla="*/ 3048000 h 6934200"/>
              <a:gd name="connsiteX104" fmla="*/ 438150 w 6219825"/>
              <a:gd name="connsiteY104" fmla="*/ 3086100 h 6934200"/>
              <a:gd name="connsiteX105" fmla="*/ 466725 w 6219825"/>
              <a:gd name="connsiteY105" fmla="*/ 3143250 h 6934200"/>
              <a:gd name="connsiteX106" fmla="*/ 476250 w 6219825"/>
              <a:gd name="connsiteY106" fmla="*/ 3171825 h 6934200"/>
              <a:gd name="connsiteX107" fmla="*/ 504825 w 6219825"/>
              <a:gd name="connsiteY107" fmla="*/ 3209925 h 6934200"/>
              <a:gd name="connsiteX108" fmla="*/ 523875 w 6219825"/>
              <a:gd name="connsiteY108" fmla="*/ 3248025 h 6934200"/>
              <a:gd name="connsiteX109" fmla="*/ 533400 w 6219825"/>
              <a:gd name="connsiteY109" fmla="*/ 3295650 h 6934200"/>
              <a:gd name="connsiteX110" fmla="*/ 590550 w 6219825"/>
              <a:gd name="connsiteY110" fmla="*/ 3371850 h 6934200"/>
              <a:gd name="connsiteX111" fmla="*/ 666750 w 6219825"/>
              <a:gd name="connsiteY111" fmla="*/ 3457575 h 6934200"/>
              <a:gd name="connsiteX112" fmla="*/ 695325 w 6219825"/>
              <a:gd name="connsiteY112" fmla="*/ 3476625 h 6934200"/>
              <a:gd name="connsiteX113" fmla="*/ 762000 w 6219825"/>
              <a:gd name="connsiteY113" fmla="*/ 3571875 h 6934200"/>
              <a:gd name="connsiteX114" fmla="*/ 800100 w 6219825"/>
              <a:gd name="connsiteY114" fmla="*/ 3629025 h 6934200"/>
              <a:gd name="connsiteX115" fmla="*/ 857250 w 6219825"/>
              <a:gd name="connsiteY115" fmla="*/ 3724275 h 6934200"/>
              <a:gd name="connsiteX116" fmla="*/ 923925 w 6219825"/>
              <a:gd name="connsiteY116" fmla="*/ 3781425 h 6934200"/>
              <a:gd name="connsiteX117" fmla="*/ 952500 w 6219825"/>
              <a:gd name="connsiteY117" fmla="*/ 3810000 h 6934200"/>
              <a:gd name="connsiteX118" fmla="*/ 981075 w 6219825"/>
              <a:gd name="connsiteY118" fmla="*/ 3829050 h 6934200"/>
              <a:gd name="connsiteX119" fmla="*/ 1028700 w 6219825"/>
              <a:gd name="connsiteY119" fmla="*/ 3886200 h 6934200"/>
              <a:gd name="connsiteX120" fmla="*/ 1057275 w 6219825"/>
              <a:gd name="connsiteY120" fmla="*/ 3924300 h 6934200"/>
              <a:gd name="connsiteX121" fmla="*/ 1076325 w 6219825"/>
              <a:gd name="connsiteY121" fmla="*/ 3952875 h 6934200"/>
              <a:gd name="connsiteX122" fmla="*/ 1114425 w 6219825"/>
              <a:gd name="connsiteY122" fmla="*/ 3962400 h 6934200"/>
              <a:gd name="connsiteX123" fmla="*/ 1152525 w 6219825"/>
              <a:gd name="connsiteY123" fmla="*/ 3990975 h 6934200"/>
              <a:gd name="connsiteX124" fmla="*/ 1181100 w 6219825"/>
              <a:gd name="connsiteY124" fmla="*/ 4010025 h 6934200"/>
              <a:gd name="connsiteX125" fmla="*/ 1200150 w 6219825"/>
              <a:gd name="connsiteY125" fmla="*/ 4038600 h 6934200"/>
              <a:gd name="connsiteX126" fmla="*/ 1228725 w 6219825"/>
              <a:gd name="connsiteY126" fmla="*/ 4048125 h 6934200"/>
              <a:gd name="connsiteX127" fmla="*/ 1257300 w 6219825"/>
              <a:gd name="connsiteY127" fmla="*/ 4067175 h 6934200"/>
              <a:gd name="connsiteX128" fmla="*/ 1343025 w 6219825"/>
              <a:gd name="connsiteY128" fmla="*/ 4057650 h 6934200"/>
              <a:gd name="connsiteX129" fmla="*/ 1371600 w 6219825"/>
              <a:gd name="connsiteY129" fmla="*/ 4038600 h 6934200"/>
              <a:gd name="connsiteX130" fmla="*/ 1419225 w 6219825"/>
              <a:gd name="connsiteY130" fmla="*/ 3981450 h 6934200"/>
              <a:gd name="connsiteX131" fmla="*/ 1485900 w 6219825"/>
              <a:gd name="connsiteY131" fmla="*/ 3924300 h 6934200"/>
              <a:gd name="connsiteX132" fmla="*/ 1514475 w 6219825"/>
              <a:gd name="connsiteY132" fmla="*/ 3914775 h 6934200"/>
              <a:gd name="connsiteX133" fmla="*/ 1543050 w 6219825"/>
              <a:gd name="connsiteY133" fmla="*/ 3895725 h 6934200"/>
              <a:gd name="connsiteX134" fmla="*/ 1628775 w 6219825"/>
              <a:gd name="connsiteY134" fmla="*/ 3876675 h 6934200"/>
              <a:gd name="connsiteX135" fmla="*/ 1657350 w 6219825"/>
              <a:gd name="connsiteY135" fmla="*/ 3857625 h 6934200"/>
              <a:gd name="connsiteX136" fmla="*/ 1685925 w 6219825"/>
              <a:gd name="connsiteY136" fmla="*/ 3829050 h 6934200"/>
              <a:gd name="connsiteX137" fmla="*/ 1743075 w 6219825"/>
              <a:gd name="connsiteY137" fmla="*/ 3810000 h 6934200"/>
              <a:gd name="connsiteX138" fmla="*/ 1809750 w 6219825"/>
              <a:gd name="connsiteY138" fmla="*/ 3790950 h 6934200"/>
              <a:gd name="connsiteX139" fmla="*/ 1924050 w 6219825"/>
              <a:gd name="connsiteY139" fmla="*/ 3771900 h 6934200"/>
              <a:gd name="connsiteX140" fmla="*/ 1943100 w 6219825"/>
              <a:gd name="connsiteY140" fmla="*/ 3743325 h 6934200"/>
              <a:gd name="connsiteX141" fmla="*/ 2000250 w 6219825"/>
              <a:gd name="connsiteY141" fmla="*/ 3724275 h 6934200"/>
              <a:gd name="connsiteX142" fmla="*/ 2345301 w 6219825"/>
              <a:gd name="connsiteY142" fmla="*/ 3695528 h 6934200"/>
              <a:gd name="connsiteX143" fmla="*/ 2566219 w 6219825"/>
              <a:gd name="connsiteY143" fmla="*/ 3714423 h 6934200"/>
              <a:gd name="connsiteX144" fmla="*/ 2825546 w 6219825"/>
              <a:gd name="connsiteY144" fmla="*/ 3676229 h 6934200"/>
              <a:gd name="connsiteX145" fmla="*/ 3347577 w 6219825"/>
              <a:gd name="connsiteY145" fmla="*/ 3676210 h 6934200"/>
              <a:gd name="connsiteX146" fmla="*/ 3527630 w 6219825"/>
              <a:gd name="connsiteY146" fmla="*/ 3714290 h 6934200"/>
              <a:gd name="connsiteX147" fmla="*/ 3814302 w 6219825"/>
              <a:gd name="connsiteY147" fmla="*/ 3752467 h 6934200"/>
              <a:gd name="connsiteX148" fmla="*/ 3994663 w 6219825"/>
              <a:gd name="connsiteY148" fmla="*/ 3752505 h 6934200"/>
              <a:gd name="connsiteX149" fmla="*/ 4245078 w 6219825"/>
              <a:gd name="connsiteY149" fmla="*/ 3781061 h 6934200"/>
              <a:gd name="connsiteX150" fmla="*/ 4400857 w 6219825"/>
              <a:gd name="connsiteY150" fmla="*/ 3800091 h 6934200"/>
              <a:gd name="connsiteX151" fmla="*/ 4622390 w 6219825"/>
              <a:gd name="connsiteY151" fmla="*/ 3800188 h 6934200"/>
              <a:gd name="connsiteX152" fmla="*/ 4742836 w 6219825"/>
              <a:gd name="connsiteY152" fmla="*/ 3800360 h 6934200"/>
              <a:gd name="connsiteX153" fmla="*/ 5076825 w 6219825"/>
              <a:gd name="connsiteY153" fmla="*/ 3886008 h 6934200"/>
              <a:gd name="connsiteX154" fmla="*/ 5334000 w 6219825"/>
              <a:gd name="connsiteY154" fmla="*/ 3981450 h 6934200"/>
              <a:gd name="connsiteX155" fmla="*/ 5343525 w 6219825"/>
              <a:gd name="connsiteY155" fmla="*/ 4010025 h 6934200"/>
              <a:gd name="connsiteX156" fmla="*/ 5410200 w 6219825"/>
              <a:gd name="connsiteY156" fmla="*/ 4067175 h 6934200"/>
              <a:gd name="connsiteX157" fmla="*/ 5438775 w 6219825"/>
              <a:gd name="connsiteY157" fmla="*/ 4076700 h 6934200"/>
              <a:gd name="connsiteX158" fmla="*/ 5495925 w 6219825"/>
              <a:gd name="connsiteY158" fmla="*/ 4133850 h 6934200"/>
              <a:gd name="connsiteX159" fmla="*/ 5562600 w 6219825"/>
              <a:gd name="connsiteY159" fmla="*/ 4171950 h 6934200"/>
              <a:gd name="connsiteX160" fmla="*/ 5591175 w 6219825"/>
              <a:gd name="connsiteY160" fmla="*/ 4229100 h 6934200"/>
              <a:gd name="connsiteX161" fmla="*/ 5600700 w 6219825"/>
              <a:gd name="connsiteY161" fmla="*/ 4257675 h 6934200"/>
              <a:gd name="connsiteX162" fmla="*/ 5619750 w 6219825"/>
              <a:gd name="connsiteY162" fmla="*/ 4295775 h 6934200"/>
              <a:gd name="connsiteX163" fmla="*/ 5629275 w 6219825"/>
              <a:gd name="connsiteY163" fmla="*/ 4333875 h 6934200"/>
              <a:gd name="connsiteX164" fmla="*/ 5648325 w 6219825"/>
              <a:gd name="connsiteY164" fmla="*/ 4362450 h 6934200"/>
              <a:gd name="connsiteX165" fmla="*/ 5657850 w 6219825"/>
              <a:gd name="connsiteY165" fmla="*/ 4391025 h 6934200"/>
              <a:gd name="connsiteX166" fmla="*/ 5695950 w 6219825"/>
              <a:gd name="connsiteY166" fmla="*/ 4448175 h 6934200"/>
              <a:gd name="connsiteX167" fmla="*/ 5705475 w 6219825"/>
              <a:gd name="connsiteY167" fmla="*/ 4495800 h 6934200"/>
              <a:gd name="connsiteX168" fmla="*/ 5734050 w 6219825"/>
              <a:gd name="connsiteY168" fmla="*/ 4524375 h 6934200"/>
              <a:gd name="connsiteX169" fmla="*/ 5753100 w 6219825"/>
              <a:gd name="connsiteY169" fmla="*/ 4562475 h 6934200"/>
              <a:gd name="connsiteX170" fmla="*/ 5772150 w 6219825"/>
              <a:gd name="connsiteY170" fmla="*/ 4619625 h 6934200"/>
              <a:gd name="connsiteX171" fmla="*/ 5781675 w 6219825"/>
              <a:gd name="connsiteY171" fmla="*/ 4648200 h 6934200"/>
              <a:gd name="connsiteX172" fmla="*/ 5791200 w 6219825"/>
              <a:gd name="connsiteY172" fmla="*/ 4676775 h 6934200"/>
              <a:gd name="connsiteX173" fmla="*/ 5810250 w 6219825"/>
              <a:gd name="connsiteY173" fmla="*/ 5029200 h 6934200"/>
              <a:gd name="connsiteX174" fmla="*/ 5819775 w 6219825"/>
              <a:gd name="connsiteY174" fmla="*/ 5095875 h 6934200"/>
              <a:gd name="connsiteX175" fmla="*/ 5829300 w 6219825"/>
              <a:gd name="connsiteY175" fmla="*/ 5229225 h 6934200"/>
              <a:gd name="connsiteX176" fmla="*/ 5848350 w 6219825"/>
              <a:gd name="connsiteY176" fmla="*/ 5353050 h 6934200"/>
              <a:gd name="connsiteX177" fmla="*/ 5867400 w 6219825"/>
              <a:gd name="connsiteY177" fmla="*/ 5448300 h 6934200"/>
              <a:gd name="connsiteX178" fmla="*/ 5886450 w 6219825"/>
              <a:gd name="connsiteY178" fmla="*/ 5686425 h 6934200"/>
              <a:gd name="connsiteX179" fmla="*/ 5895975 w 6219825"/>
              <a:gd name="connsiteY179" fmla="*/ 5772150 h 6934200"/>
              <a:gd name="connsiteX180" fmla="*/ 5905500 w 6219825"/>
              <a:gd name="connsiteY180" fmla="*/ 6600825 h 6934200"/>
              <a:gd name="connsiteX181" fmla="*/ 5934075 w 6219825"/>
              <a:gd name="connsiteY181" fmla="*/ 6686550 h 6934200"/>
              <a:gd name="connsiteX182" fmla="*/ 5962650 w 6219825"/>
              <a:gd name="connsiteY182" fmla="*/ 6781800 h 6934200"/>
              <a:gd name="connsiteX183" fmla="*/ 5972175 w 6219825"/>
              <a:gd name="connsiteY183" fmla="*/ 6810375 h 6934200"/>
              <a:gd name="connsiteX184" fmla="*/ 5981700 w 6219825"/>
              <a:gd name="connsiteY184" fmla="*/ 6838950 h 6934200"/>
              <a:gd name="connsiteX185" fmla="*/ 6000750 w 6219825"/>
              <a:gd name="connsiteY185" fmla="*/ 6867525 h 6934200"/>
              <a:gd name="connsiteX186" fmla="*/ 6048375 w 6219825"/>
              <a:gd name="connsiteY186" fmla="*/ 6934200 h 6934200"/>
              <a:gd name="connsiteX187" fmla="*/ 6153150 w 6219825"/>
              <a:gd name="connsiteY187" fmla="*/ 6924675 h 6934200"/>
              <a:gd name="connsiteX188" fmla="*/ 6172200 w 6219825"/>
              <a:gd name="connsiteY188" fmla="*/ 6886575 h 6934200"/>
              <a:gd name="connsiteX189" fmla="*/ 6191250 w 6219825"/>
              <a:gd name="connsiteY189" fmla="*/ 5934075 h 6934200"/>
              <a:gd name="connsiteX190" fmla="*/ 6219825 w 6219825"/>
              <a:gd name="connsiteY190" fmla="*/ 2743200 h 6934200"/>
              <a:gd name="connsiteX191" fmla="*/ 6210300 w 6219825"/>
              <a:gd name="connsiteY191" fmla="*/ 228600 h 6934200"/>
              <a:gd name="connsiteX192" fmla="*/ 6181725 w 6219825"/>
              <a:gd name="connsiteY192" fmla="*/ 104775 h 6934200"/>
              <a:gd name="connsiteX193" fmla="*/ 6172200 w 6219825"/>
              <a:gd name="connsiteY193" fmla="*/ 47625 h 6934200"/>
              <a:gd name="connsiteX194" fmla="*/ 6096000 w 6219825"/>
              <a:gd name="connsiteY194" fmla="*/ 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6219825" h="6934200">
                <a:moveTo>
                  <a:pt x="6096000" y="0"/>
                </a:moveTo>
                <a:cubicBezTo>
                  <a:pt x="6075363" y="0"/>
                  <a:pt x="6061845" y="29664"/>
                  <a:pt x="6048375" y="47625"/>
                </a:cubicBezTo>
                <a:cubicBezTo>
                  <a:pt x="6042351" y="55657"/>
                  <a:pt x="6043340" y="67220"/>
                  <a:pt x="6038850" y="76200"/>
                </a:cubicBezTo>
                <a:cubicBezTo>
                  <a:pt x="6033730" y="86439"/>
                  <a:pt x="6026150" y="95250"/>
                  <a:pt x="6019800" y="104775"/>
                </a:cubicBezTo>
                <a:cubicBezTo>
                  <a:pt x="6016625" y="120650"/>
                  <a:pt x="6014202" y="136694"/>
                  <a:pt x="6010275" y="152400"/>
                </a:cubicBezTo>
                <a:cubicBezTo>
                  <a:pt x="6007840" y="162140"/>
                  <a:pt x="6003185" y="171235"/>
                  <a:pt x="6000750" y="180975"/>
                </a:cubicBezTo>
                <a:cubicBezTo>
                  <a:pt x="5996823" y="196681"/>
                  <a:pt x="5994400" y="212725"/>
                  <a:pt x="5991225" y="228600"/>
                </a:cubicBezTo>
                <a:cubicBezTo>
                  <a:pt x="5988050" y="263525"/>
                  <a:pt x="5985798" y="298546"/>
                  <a:pt x="5981700" y="333375"/>
                </a:cubicBezTo>
                <a:cubicBezTo>
                  <a:pt x="5976510" y="377489"/>
                  <a:pt x="5972462" y="389378"/>
                  <a:pt x="5962650" y="428625"/>
                </a:cubicBezTo>
                <a:cubicBezTo>
                  <a:pt x="5958388" y="496821"/>
                  <a:pt x="5954760" y="594209"/>
                  <a:pt x="5943600" y="666750"/>
                </a:cubicBezTo>
                <a:cubicBezTo>
                  <a:pt x="5941609" y="679689"/>
                  <a:pt x="5937250" y="692150"/>
                  <a:pt x="5934075" y="704850"/>
                </a:cubicBezTo>
                <a:cubicBezTo>
                  <a:pt x="5930900" y="733425"/>
                  <a:pt x="5928350" y="762076"/>
                  <a:pt x="5924550" y="790575"/>
                </a:cubicBezTo>
                <a:cubicBezTo>
                  <a:pt x="5921998" y="809718"/>
                  <a:pt x="5916230" y="828450"/>
                  <a:pt x="5915025" y="847725"/>
                </a:cubicBezTo>
                <a:cubicBezTo>
                  <a:pt x="5909872" y="930175"/>
                  <a:pt x="5910653" y="1012925"/>
                  <a:pt x="5905500" y="1095375"/>
                </a:cubicBezTo>
                <a:cubicBezTo>
                  <a:pt x="5904667" y="1108710"/>
                  <a:pt x="5890246" y="1183703"/>
                  <a:pt x="5886450" y="1200150"/>
                </a:cubicBezTo>
                <a:cubicBezTo>
                  <a:pt x="5880563" y="1225661"/>
                  <a:pt x="5870647" y="1250370"/>
                  <a:pt x="5867400" y="1276350"/>
                </a:cubicBezTo>
                <a:cubicBezTo>
                  <a:pt x="5856630" y="1362513"/>
                  <a:pt x="5865970" y="1328266"/>
                  <a:pt x="5848350" y="1381125"/>
                </a:cubicBezTo>
                <a:cubicBezTo>
                  <a:pt x="5845175" y="1422400"/>
                  <a:pt x="5843397" y="1463806"/>
                  <a:pt x="5838825" y="1504950"/>
                </a:cubicBezTo>
                <a:cubicBezTo>
                  <a:pt x="5829677" y="1587285"/>
                  <a:pt x="5832965" y="1521796"/>
                  <a:pt x="5819775" y="1581150"/>
                </a:cubicBezTo>
                <a:cubicBezTo>
                  <a:pt x="5815585" y="1600003"/>
                  <a:pt x="5812802" y="1619157"/>
                  <a:pt x="5810250" y="1638300"/>
                </a:cubicBezTo>
                <a:cubicBezTo>
                  <a:pt x="5806450" y="1666799"/>
                  <a:pt x="5806364" y="1695832"/>
                  <a:pt x="5800725" y="1724025"/>
                </a:cubicBezTo>
                <a:cubicBezTo>
                  <a:pt x="5796787" y="1743716"/>
                  <a:pt x="5786545" y="1761694"/>
                  <a:pt x="5781675" y="1781175"/>
                </a:cubicBezTo>
                <a:cubicBezTo>
                  <a:pt x="5778500" y="1793875"/>
                  <a:pt x="5777307" y="1807243"/>
                  <a:pt x="5772150" y="1819275"/>
                </a:cubicBezTo>
                <a:cubicBezTo>
                  <a:pt x="5767641" y="1829797"/>
                  <a:pt x="5759450" y="1838325"/>
                  <a:pt x="5753100" y="1847850"/>
                </a:cubicBezTo>
                <a:cubicBezTo>
                  <a:pt x="5749925" y="1876425"/>
                  <a:pt x="5747641" y="1905113"/>
                  <a:pt x="5743575" y="1933575"/>
                </a:cubicBezTo>
                <a:cubicBezTo>
                  <a:pt x="5741285" y="1949602"/>
                  <a:pt x="5736946" y="1965272"/>
                  <a:pt x="5734050" y="1981200"/>
                </a:cubicBezTo>
                <a:cubicBezTo>
                  <a:pt x="5730595" y="2000201"/>
                  <a:pt x="5728313" y="2019412"/>
                  <a:pt x="5724525" y="2038350"/>
                </a:cubicBezTo>
                <a:cubicBezTo>
                  <a:pt x="5721958" y="2051187"/>
                  <a:pt x="5717567" y="2063613"/>
                  <a:pt x="5715000" y="2076450"/>
                </a:cubicBezTo>
                <a:cubicBezTo>
                  <a:pt x="5711212" y="2095388"/>
                  <a:pt x="5709665" y="2114747"/>
                  <a:pt x="5705475" y="2133600"/>
                </a:cubicBezTo>
                <a:cubicBezTo>
                  <a:pt x="5697268" y="2170531"/>
                  <a:pt x="5692226" y="2160427"/>
                  <a:pt x="5676900" y="2200275"/>
                </a:cubicBezTo>
                <a:cubicBezTo>
                  <a:pt x="5666087" y="2228388"/>
                  <a:pt x="5657850" y="2257425"/>
                  <a:pt x="5648325" y="2286000"/>
                </a:cubicBezTo>
                <a:cubicBezTo>
                  <a:pt x="5645150" y="2295525"/>
                  <a:pt x="5645900" y="2307475"/>
                  <a:pt x="5638800" y="2314575"/>
                </a:cubicBezTo>
                <a:lnTo>
                  <a:pt x="5610225" y="2343150"/>
                </a:lnTo>
                <a:cubicBezTo>
                  <a:pt x="5594588" y="2390060"/>
                  <a:pt x="5611895" y="2357634"/>
                  <a:pt x="5572125" y="2390775"/>
                </a:cubicBezTo>
                <a:cubicBezTo>
                  <a:pt x="5561777" y="2399399"/>
                  <a:pt x="5554183" y="2411080"/>
                  <a:pt x="5543550" y="2419350"/>
                </a:cubicBezTo>
                <a:cubicBezTo>
                  <a:pt x="5525478" y="2433406"/>
                  <a:pt x="5505450" y="2444750"/>
                  <a:pt x="5486400" y="2457450"/>
                </a:cubicBezTo>
                <a:cubicBezTo>
                  <a:pt x="5476875" y="2463800"/>
                  <a:pt x="5468685" y="2472880"/>
                  <a:pt x="5457825" y="2476500"/>
                </a:cubicBezTo>
                <a:cubicBezTo>
                  <a:pt x="5448300" y="2479675"/>
                  <a:pt x="5438027" y="2481149"/>
                  <a:pt x="5429250" y="2486025"/>
                </a:cubicBezTo>
                <a:cubicBezTo>
                  <a:pt x="5409236" y="2497144"/>
                  <a:pt x="5391150" y="2511425"/>
                  <a:pt x="5372100" y="2524125"/>
                </a:cubicBezTo>
                <a:lnTo>
                  <a:pt x="5343525" y="2543175"/>
                </a:lnTo>
                <a:lnTo>
                  <a:pt x="5286375" y="2581275"/>
                </a:lnTo>
                <a:cubicBezTo>
                  <a:pt x="5276850" y="2587625"/>
                  <a:pt x="5268660" y="2596705"/>
                  <a:pt x="5257800" y="2600325"/>
                </a:cubicBezTo>
                <a:lnTo>
                  <a:pt x="5200650" y="2619375"/>
                </a:lnTo>
                <a:cubicBezTo>
                  <a:pt x="5179868" y="2681720"/>
                  <a:pt x="5208732" y="2620530"/>
                  <a:pt x="5162550" y="2657475"/>
                </a:cubicBezTo>
                <a:cubicBezTo>
                  <a:pt x="5153611" y="2664626"/>
                  <a:pt x="5150829" y="2677256"/>
                  <a:pt x="5143500" y="2686050"/>
                </a:cubicBezTo>
                <a:cubicBezTo>
                  <a:pt x="5105554" y="2731586"/>
                  <a:pt x="5126038" y="2719365"/>
                  <a:pt x="5086350" y="2733675"/>
                </a:cubicBezTo>
                <a:cubicBezTo>
                  <a:pt x="5046663" y="2747985"/>
                  <a:pt x="4973689" y="2756018"/>
                  <a:pt x="4905375" y="2771909"/>
                </a:cubicBezTo>
                <a:cubicBezTo>
                  <a:pt x="4837061" y="2787800"/>
                  <a:pt x="4745088" y="2809988"/>
                  <a:pt x="4676467" y="2829022"/>
                </a:cubicBezTo>
                <a:cubicBezTo>
                  <a:pt x="4607846" y="2848056"/>
                  <a:pt x="4552387" y="2879761"/>
                  <a:pt x="4493650" y="2886114"/>
                </a:cubicBezTo>
                <a:cubicBezTo>
                  <a:pt x="4434913" y="2892467"/>
                  <a:pt x="4337588" y="2866172"/>
                  <a:pt x="4324042" y="2867140"/>
                </a:cubicBezTo>
                <a:cubicBezTo>
                  <a:pt x="4260542" y="2871902"/>
                  <a:pt x="4200525" y="2887755"/>
                  <a:pt x="4132314" y="2886171"/>
                </a:cubicBezTo>
                <a:cubicBezTo>
                  <a:pt x="4064103" y="2884587"/>
                  <a:pt x="4003675" y="2860810"/>
                  <a:pt x="3914775" y="2857635"/>
                </a:cubicBezTo>
                <a:cubicBezTo>
                  <a:pt x="3855211" y="2837780"/>
                  <a:pt x="3833351" y="2838598"/>
                  <a:pt x="3770978" y="2829079"/>
                </a:cubicBezTo>
                <a:cubicBezTo>
                  <a:pt x="3708605" y="2819560"/>
                  <a:pt x="3799275" y="2822084"/>
                  <a:pt x="3540535" y="2800522"/>
                </a:cubicBezTo>
                <a:cubicBezTo>
                  <a:pt x="3409131" y="2787860"/>
                  <a:pt x="3308043" y="2833812"/>
                  <a:pt x="3205316" y="2829079"/>
                </a:cubicBezTo>
                <a:cubicBezTo>
                  <a:pt x="3102589" y="2824346"/>
                  <a:pt x="3022753" y="2773683"/>
                  <a:pt x="2924175" y="2772121"/>
                </a:cubicBezTo>
                <a:cubicBezTo>
                  <a:pt x="2825597" y="2770559"/>
                  <a:pt x="2764657" y="2816532"/>
                  <a:pt x="2613845" y="2819707"/>
                </a:cubicBezTo>
                <a:cubicBezTo>
                  <a:pt x="2435328" y="2826038"/>
                  <a:pt x="2263058" y="2816565"/>
                  <a:pt x="2127455" y="2819689"/>
                </a:cubicBezTo>
                <a:cubicBezTo>
                  <a:pt x="1991852" y="2822813"/>
                  <a:pt x="1865876" y="2844848"/>
                  <a:pt x="1800225" y="2838450"/>
                </a:cubicBezTo>
                <a:cubicBezTo>
                  <a:pt x="1734574" y="2832052"/>
                  <a:pt x="1752600" y="2792412"/>
                  <a:pt x="1733550" y="2781300"/>
                </a:cubicBezTo>
                <a:cubicBezTo>
                  <a:pt x="1714500" y="2770188"/>
                  <a:pt x="1702034" y="2773386"/>
                  <a:pt x="1685925" y="2771775"/>
                </a:cubicBezTo>
                <a:cubicBezTo>
                  <a:pt x="1536680" y="2756851"/>
                  <a:pt x="1580131" y="2770153"/>
                  <a:pt x="1466850" y="2752725"/>
                </a:cubicBezTo>
                <a:cubicBezTo>
                  <a:pt x="1297970" y="2726744"/>
                  <a:pt x="1560558" y="2763847"/>
                  <a:pt x="1362075" y="2724150"/>
                </a:cubicBezTo>
                <a:cubicBezTo>
                  <a:pt x="1346200" y="2720975"/>
                  <a:pt x="1329957" y="2719277"/>
                  <a:pt x="1314450" y="2714625"/>
                </a:cubicBezTo>
                <a:cubicBezTo>
                  <a:pt x="1298073" y="2709712"/>
                  <a:pt x="1283543" y="2699158"/>
                  <a:pt x="1266825" y="2695575"/>
                </a:cubicBezTo>
                <a:cubicBezTo>
                  <a:pt x="1238712" y="2689551"/>
                  <a:pt x="1209675" y="2689225"/>
                  <a:pt x="1181100" y="2686050"/>
                </a:cubicBezTo>
                <a:cubicBezTo>
                  <a:pt x="1171575" y="2682875"/>
                  <a:pt x="1162265" y="2678960"/>
                  <a:pt x="1152525" y="2676525"/>
                </a:cubicBezTo>
                <a:cubicBezTo>
                  <a:pt x="1110719" y="2666073"/>
                  <a:pt x="1088618" y="2668384"/>
                  <a:pt x="1047750" y="2647950"/>
                </a:cubicBezTo>
                <a:cubicBezTo>
                  <a:pt x="1035050" y="2641600"/>
                  <a:pt x="1022625" y="2634667"/>
                  <a:pt x="1009650" y="2628900"/>
                </a:cubicBezTo>
                <a:cubicBezTo>
                  <a:pt x="994026" y="2621956"/>
                  <a:pt x="977318" y="2617496"/>
                  <a:pt x="962025" y="2609850"/>
                </a:cubicBezTo>
                <a:cubicBezTo>
                  <a:pt x="951786" y="2604730"/>
                  <a:pt x="943689" y="2595920"/>
                  <a:pt x="933450" y="2590800"/>
                </a:cubicBezTo>
                <a:cubicBezTo>
                  <a:pt x="924470" y="2586310"/>
                  <a:pt x="913855" y="2585765"/>
                  <a:pt x="904875" y="2581275"/>
                </a:cubicBezTo>
                <a:cubicBezTo>
                  <a:pt x="894636" y="2576155"/>
                  <a:pt x="886539" y="2567345"/>
                  <a:pt x="876300" y="2562225"/>
                </a:cubicBezTo>
                <a:cubicBezTo>
                  <a:pt x="769439" y="2508795"/>
                  <a:pt x="948368" y="2612932"/>
                  <a:pt x="809625" y="2533650"/>
                </a:cubicBezTo>
                <a:cubicBezTo>
                  <a:pt x="799686" y="2527970"/>
                  <a:pt x="791289" y="2519720"/>
                  <a:pt x="781050" y="2514600"/>
                </a:cubicBezTo>
                <a:cubicBezTo>
                  <a:pt x="772070" y="2510110"/>
                  <a:pt x="762092" y="2507960"/>
                  <a:pt x="752475" y="2505075"/>
                </a:cubicBezTo>
                <a:cubicBezTo>
                  <a:pt x="730335" y="2498433"/>
                  <a:pt x="708224" y="2491631"/>
                  <a:pt x="685800" y="2486025"/>
                </a:cubicBezTo>
                <a:cubicBezTo>
                  <a:pt x="670094" y="2482098"/>
                  <a:pt x="653794" y="2480760"/>
                  <a:pt x="638175" y="2476500"/>
                </a:cubicBezTo>
                <a:cubicBezTo>
                  <a:pt x="618802" y="2471216"/>
                  <a:pt x="600716" y="2461388"/>
                  <a:pt x="581025" y="2457450"/>
                </a:cubicBezTo>
                <a:cubicBezTo>
                  <a:pt x="511385" y="2443522"/>
                  <a:pt x="549427" y="2450215"/>
                  <a:pt x="466725" y="2438400"/>
                </a:cubicBezTo>
                <a:cubicBezTo>
                  <a:pt x="450850" y="2432050"/>
                  <a:pt x="435109" y="2425353"/>
                  <a:pt x="419100" y="2419350"/>
                </a:cubicBezTo>
                <a:cubicBezTo>
                  <a:pt x="409699" y="2415825"/>
                  <a:pt x="399926" y="2413350"/>
                  <a:pt x="390525" y="2409825"/>
                </a:cubicBezTo>
                <a:cubicBezTo>
                  <a:pt x="374516" y="2403822"/>
                  <a:pt x="359242" y="2395803"/>
                  <a:pt x="342900" y="2390775"/>
                </a:cubicBezTo>
                <a:cubicBezTo>
                  <a:pt x="240166" y="2359165"/>
                  <a:pt x="299069" y="2382198"/>
                  <a:pt x="219075" y="2362200"/>
                </a:cubicBezTo>
                <a:cubicBezTo>
                  <a:pt x="209335" y="2359765"/>
                  <a:pt x="200025" y="2355850"/>
                  <a:pt x="190500" y="2352675"/>
                </a:cubicBezTo>
                <a:cubicBezTo>
                  <a:pt x="171450" y="2355850"/>
                  <a:pt x="151672" y="2356093"/>
                  <a:pt x="133350" y="2362200"/>
                </a:cubicBezTo>
                <a:cubicBezTo>
                  <a:pt x="104775" y="2371725"/>
                  <a:pt x="101600" y="2387600"/>
                  <a:pt x="85725" y="2409825"/>
                </a:cubicBezTo>
                <a:cubicBezTo>
                  <a:pt x="76498" y="2422743"/>
                  <a:pt x="65564" y="2434463"/>
                  <a:pt x="57150" y="2447925"/>
                </a:cubicBezTo>
                <a:cubicBezTo>
                  <a:pt x="49625" y="2459966"/>
                  <a:pt x="45145" y="2473697"/>
                  <a:pt x="38100" y="2486025"/>
                </a:cubicBezTo>
                <a:cubicBezTo>
                  <a:pt x="32420" y="2495964"/>
                  <a:pt x="25400" y="2505075"/>
                  <a:pt x="19050" y="2514600"/>
                </a:cubicBezTo>
                <a:cubicBezTo>
                  <a:pt x="15875" y="2527300"/>
                  <a:pt x="13121" y="2540113"/>
                  <a:pt x="9525" y="2552700"/>
                </a:cubicBezTo>
                <a:cubicBezTo>
                  <a:pt x="6767" y="2562354"/>
                  <a:pt x="0" y="2571235"/>
                  <a:pt x="0" y="2581275"/>
                </a:cubicBezTo>
                <a:cubicBezTo>
                  <a:pt x="0" y="2661937"/>
                  <a:pt x="6686" y="2668009"/>
                  <a:pt x="28575" y="2733675"/>
                </a:cubicBezTo>
                <a:cubicBezTo>
                  <a:pt x="34925" y="2752725"/>
                  <a:pt x="35577" y="2774761"/>
                  <a:pt x="47625" y="2790825"/>
                </a:cubicBezTo>
                <a:lnTo>
                  <a:pt x="76200" y="2828925"/>
                </a:lnTo>
                <a:cubicBezTo>
                  <a:pt x="79375" y="2838450"/>
                  <a:pt x="78625" y="2850400"/>
                  <a:pt x="85725" y="2857500"/>
                </a:cubicBezTo>
                <a:cubicBezTo>
                  <a:pt x="92825" y="2864600"/>
                  <a:pt x="105523" y="2862149"/>
                  <a:pt x="114300" y="2867025"/>
                </a:cubicBezTo>
                <a:cubicBezTo>
                  <a:pt x="134314" y="2878144"/>
                  <a:pt x="149730" y="2897885"/>
                  <a:pt x="171450" y="2905125"/>
                </a:cubicBezTo>
                <a:cubicBezTo>
                  <a:pt x="180975" y="2908300"/>
                  <a:pt x="191045" y="2910160"/>
                  <a:pt x="200025" y="2914650"/>
                </a:cubicBezTo>
                <a:cubicBezTo>
                  <a:pt x="210264" y="2919770"/>
                  <a:pt x="219806" y="2926371"/>
                  <a:pt x="228600" y="2933700"/>
                </a:cubicBezTo>
                <a:cubicBezTo>
                  <a:pt x="238948" y="2942324"/>
                  <a:pt x="245400" y="2955733"/>
                  <a:pt x="257175" y="2962275"/>
                </a:cubicBezTo>
                <a:cubicBezTo>
                  <a:pt x="274728" y="2972027"/>
                  <a:pt x="296364" y="2972345"/>
                  <a:pt x="314325" y="2981325"/>
                </a:cubicBezTo>
                <a:lnTo>
                  <a:pt x="352425" y="3000375"/>
                </a:lnTo>
                <a:cubicBezTo>
                  <a:pt x="401002" y="3073241"/>
                  <a:pt x="334381" y="2983548"/>
                  <a:pt x="409575" y="3048000"/>
                </a:cubicBezTo>
                <a:cubicBezTo>
                  <a:pt x="421628" y="3058331"/>
                  <a:pt x="428625" y="3073400"/>
                  <a:pt x="438150" y="3086100"/>
                </a:cubicBezTo>
                <a:cubicBezTo>
                  <a:pt x="462091" y="3157924"/>
                  <a:pt x="429796" y="3069392"/>
                  <a:pt x="466725" y="3143250"/>
                </a:cubicBezTo>
                <a:cubicBezTo>
                  <a:pt x="471215" y="3152230"/>
                  <a:pt x="471269" y="3163108"/>
                  <a:pt x="476250" y="3171825"/>
                </a:cubicBezTo>
                <a:cubicBezTo>
                  <a:pt x="484126" y="3185608"/>
                  <a:pt x="496411" y="3196463"/>
                  <a:pt x="504825" y="3209925"/>
                </a:cubicBezTo>
                <a:cubicBezTo>
                  <a:pt x="512350" y="3221966"/>
                  <a:pt x="517525" y="3235325"/>
                  <a:pt x="523875" y="3248025"/>
                </a:cubicBezTo>
                <a:cubicBezTo>
                  <a:pt x="527050" y="3263900"/>
                  <a:pt x="527716" y="3280491"/>
                  <a:pt x="533400" y="3295650"/>
                </a:cubicBezTo>
                <a:cubicBezTo>
                  <a:pt x="538783" y="3310006"/>
                  <a:pt x="589596" y="3370578"/>
                  <a:pt x="590550" y="3371850"/>
                </a:cubicBezTo>
                <a:cubicBezTo>
                  <a:pt x="619181" y="3410024"/>
                  <a:pt x="614127" y="3422493"/>
                  <a:pt x="666750" y="3457575"/>
                </a:cubicBezTo>
                <a:cubicBezTo>
                  <a:pt x="676275" y="3463925"/>
                  <a:pt x="687230" y="3468530"/>
                  <a:pt x="695325" y="3476625"/>
                </a:cubicBezTo>
                <a:cubicBezTo>
                  <a:pt x="709429" y="3490729"/>
                  <a:pt x="755776" y="3562540"/>
                  <a:pt x="762000" y="3571875"/>
                </a:cubicBezTo>
                <a:cubicBezTo>
                  <a:pt x="774700" y="3590925"/>
                  <a:pt x="789861" y="3608547"/>
                  <a:pt x="800100" y="3629025"/>
                </a:cubicBezTo>
                <a:cubicBezTo>
                  <a:pt x="815132" y="3659090"/>
                  <a:pt x="834262" y="3701287"/>
                  <a:pt x="857250" y="3724275"/>
                </a:cubicBezTo>
                <a:cubicBezTo>
                  <a:pt x="928155" y="3795180"/>
                  <a:pt x="838391" y="3708111"/>
                  <a:pt x="923925" y="3781425"/>
                </a:cubicBezTo>
                <a:cubicBezTo>
                  <a:pt x="934152" y="3790191"/>
                  <a:pt x="942152" y="3801376"/>
                  <a:pt x="952500" y="3810000"/>
                </a:cubicBezTo>
                <a:cubicBezTo>
                  <a:pt x="961294" y="3817329"/>
                  <a:pt x="972281" y="3821721"/>
                  <a:pt x="981075" y="3829050"/>
                </a:cubicBezTo>
                <a:cubicBezTo>
                  <a:pt x="1012467" y="3855210"/>
                  <a:pt x="1006663" y="3855349"/>
                  <a:pt x="1028700" y="3886200"/>
                </a:cubicBezTo>
                <a:cubicBezTo>
                  <a:pt x="1037927" y="3899118"/>
                  <a:pt x="1048048" y="3911382"/>
                  <a:pt x="1057275" y="3924300"/>
                </a:cubicBezTo>
                <a:cubicBezTo>
                  <a:pt x="1063929" y="3933615"/>
                  <a:pt x="1066800" y="3946525"/>
                  <a:pt x="1076325" y="3952875"/>
                </a:cubicBezTo>
                <a:cubicBezTo>
                  <a:pt x="1087217" y="3960137"/>
                  <a:pt x="1101725" y="3959225"/>
                  <a:pt x="1114425" y="3962400"/>
                </a:cubicBezTo>
                <a:cubicBezTo>
                  <a:pt x="1127125" y="3971925"/>
                  <a:pt x="1139607" y="3981748"/>
                  <a:pt x="1152525" y="3990975"/>
                </a:cubicBezTo>
                <a:cubicBezTo>
                  <a:pt x="1161840" y="3997629"/>
                  <a:pt x="1173005" y="4001930"/>
                  <a:pt x="1181100" y="4010025"/>
                </a:cubicBezTo>
                <a:cubicBezTo>
                  <a:pt x="1189195" y="4018120"/>
                  <a:pt x="1191211" y="4031449"/>
                  <a:pt x="1200150" y="4038600"/>
                </a:cubicBezTo>
                <a:cubicBezTo>
                  <a:pt x="1207990" y="4044872"/>
                  <a:pt x="1219745" y="4043635"/>
                  <a:pt x="1228725" y="4048125"/>
                </a:cubicBezTo>
                <a:cubicBezTo>
                  <a:pt x="1238964" y="4053245"/>
                  <a:pt x="1247775" y="4060825"/>
                  <a:pt x="1257300" y="4067175"/>
                </a:cubicBezTo>
                <a:cubicBezTo>
                  <a:pt x="1285875" y="4064000"/>
                  <a:pt x="1315133" y="4064623"/>
                  <a:pt x="1343025" y="4057650"/>
                </a:cubicBezTo>
                <a:cubicBezTo>
                  <a:pt x="1354131" y="4054874"/>
                  <a:pt x="1362806" y="4045929"/>
                  <a:pt x="1371600" y="4038600"/>
                </a:cubicBezTo>
                <a:cubicBezTo>
                  <a:pt x="1417136" y="4000654"/>
                  <a:pt x="1385168" y="4022318"/>
                  <a:pt x="1419225" y="3981450"/>
                </a:cubicBezTo>
                <a:cubicBezTo>
                  <a:pt x="1434580" y="3963025"/>
                  <a:pt x="1465833" y="3935767"/>
                  <a:pt x="1485900" y="3924300"/>
                </a:cubicBezTo>
                <a:cubicBezTo>
                  <a:pt x="1494617" y="3919319"/>
                  <a:pt x="1505495" y="3919265"/>
                  <a:pt x="1514475" y="3914775"/>
                </a:cubicBezTo>
                <a:cubicBezTo>
                  <a:pt x="1524714" y="3909655"/>
                  <a:pt x="1532190" y="3899345"/>
                  <a:pt x="1543050" y="3895725"/>
                </a:cubicBezTo>
                <a:cubicBezTo>
                  <a:pt x="1586950" y="3881092"/>
                  <a:pt x="1593915" y="3894105"/>
                  <a:pt x="1628775" y="3876675"/>
                </a:cubicBezTo>
                <a:cubicBezTo>
                  <a:pt x="1639014" y="3871555"/>
                  <a:pt x="1648556" y="3864954"/>
                  <a:pt x="1657350" y="3857625"/>
                </a:cubicBezTo>
                <a:cubicBezTo>
                  <a:pt x="1667698" y="3849001"/>
                  <a:pt x="1674150" y="3835592"/>
                  <a:pt x="1685925" y="3829050"/>
                </a:cubicBezTo>
                <a:cubicBezTo>
                  <a:pt x="1703478" y="3819298"/>
                  <a:pt x="1724025" y="3816350"/>
                  <a:pt x="1743075" y="3810000"/>
                </a:cubicBezTo>
                <a:cubicBezTo>
                  <a:pt x="1765723" y="3802451"/>
                  <a:pt x="1785830" y="3794937"/>
                  <a:pt x="1809750" y="3790950"/>
                </a:cubicBezTo>
                <a:cubicBezTo>
                  <a:pt x="1943535" y="3768653"/>
                  <a:pt x="1838310" y="3793335"/>
                  <a:pt x="1924050" y="3771900"/>
                </a:cubicBezTo>
                <a:cubicBezTo>
                  <a:pt x="1930400" y="3762375"/>
                  <a:pt x="1933392" y="3749392"/>
                  <a:pt x="1943100" y="3743325"/>
                </a:cubicBezTo>
                <a:cubicBezTo>
                  <a:pt x="1960128" y="3732682"/>
                  <a:pt x="1933217" y="3732241"/>
                  <a:pt x="2000250" y="3724275"/>
                </a:cubicBezTo>
                <a:cubicBezTo>
                  <a:pt x="2067284" y="3716309"/>
                  <a:pt x="2250973" y="3697170"/>
                  <a:pt x="2345301" y="3695528"/>
                </a:cubicBezTo>
                <a:cubicBezTo>
                  <a:pt x="2439629" y="3693886"/>
                  <a:pt x="2486178" y="3717639"/>
                  <a:pt x="2566219" y="3714423"/>
                </a:cubicBezTo>
                <a:cubicBezTo>
                  <a:pt x="2646260" y="3711207"/>
                  <a:pt x="2695320" y="3682598"/>
                  <a:pt x="2825546" y="3676229"/>
                </a:cubicBezTo>
                <a:cubicBezTo>
                  <a:pt x="2955772" y="3669860"/>
                  <a:pt x="3215815" y="3673035"/>
                  <a:pt x="3347577" y="3676210"/>
                </a:cubicBezTo>
                <a:cubicBezTo>
                  <a:pt x="3457114" y="3682560"/>
                  <a:pt x="3476830" y="3704765"/>
                  <a:pt x="3527630" y="3714290"/>
                </a:cubicBezTo>
                <a:cubicBezTo>
                  <a:pt x="3605417" y="3731752"/>
                  <a:pt x="3736463" y="3746098"/>
                  <a:pt x="3814302" y="3752467"/>
                </a:cubicBezTo>
                <a:cubicBezTo>
                  <a:pt x="3892141" y="3758836"/>
                  <a:pt x="3934338" y="3746155"/>
                  <a:pt x="3994663" y="3752505"/>
                </a:cubicBezTo>
                <a:cubicBezTo>
                  <a:pt x="4045541" y="3759773"/>
                  <a:pt x="4177379" y="3773130"/>
                  <a:pt x="4245078" y="3781061"/>
                </a:cubicBezTo>
                <a:cubicBezTo>
                  <a:pt x="4312777" y="3788992"/>
                  <a:pt x="4283382" y="3796916"/>
                  <a:pt x="4400857" y="3800091"/>
                </a:cubicBezTo>
                <a:cubicBezTo>
                  <a:pt x="4483407" y="3809616"/>
                  <a:pt x="4560477" y="3777963"/>
                  <a:pt x="4622390" y="3800188"/>
                </a:cubicBezTo>
                <a:cubicBezTo>
                  <a:pt x="4684303" y="3822413"/>
                  <a:pt x="4667097" y="3786057"/>
                  <a:pt x="4742836" y="3800360"/>
                </a:cubicBezTo>
                <a:cubicBezTo>
                  <a:pt x="4818575" y="3814663"/>
                  <a:pt x="4978298" y="3855826"/>
                  <a:pt x="5076825" y="3886008"/>
                </a:cubicBezTo>
                <a:cubicBezTo>
                  <a:pt x="5140530" y="3916183"/>
                  <a:pt x="5289550" y="3960781"/>
                  <a:pt x="5334000" y="3981450"/>
                </a:cubicBezTo>
                <a:cubicBezTo>
                  <a:pt x="5337175" y="3990975"/>
                  <a:pt x="5337689" y="4001855"/>
                  <a:pt x="5343525" y="4010025"/>
                </a:cubicBezTo>
                <a:cubicBezTo>
                  <a:pt x="5356545" y="4028252"/>
                  <a:pt x="5387826" y="4055988"/>
                  <a:pt x="5410200" y="4067175"/>
                </a:cubicBezTo>
                <a:cubicBezTo>
                  <a:pt x="5419180" y="4071665"/>
                  <a:pt x="5429250" y="4073525"/>
                  <a:pt x="5438775" y="4076700"/>
                </a:cubicBezTo>
                <a:cubicBezTo>
                  <a:pt x="5457825" y="4095750"/>
                  <a:pt x="5471828" y="4121802"/>
                  <a:pt x="5495925" y="4133850"/>
                </a:cubicBezTo>
                <a:cubicBezTo>
                  <a:pt x="5544264" y="4158020"/>
                  <a:pt x="5522211" y="4145024"/>
                  <a:pt x="5562600" y="4171950"/>
                </a:cubicBezTo>
                <a:cubicBezTo>
                  <a:pt x="5586541" y="4243774"/>
                  <a:pt x="5554246" y="4155242"/>
                  <a:pt x="5591175" y="4229100"/>
                </a:cubicBezTo>
                <a:cubicBezTo>
                  <a:pt x="5595665" y="4238080"/>
                  <a:pt x="5596745" y="4248447"/>
                  <a:pt x="5600700" y="4257675"/>
                </a:cubicBezTo>
                <a:cubicBezTo>
                  <a:pt x="5606293" y="4270726"/>
                  <a:pt x="5614764" y="4282480"/>
                  <a:pt x="5619750" y="4295775"/>
                </a:cubicBezTo>
                <a:cubicBezTo>
                  <a:pt x="5624347" y="4308032"/>
                  <a:pt x="5624118" y="4321843"/>
                  <a:pt x="5629275" y="4333875"/>
                </a:cubicBezTo>
                <a:cubicBezTo>
                  <a:pt x="5633784" y="4344397"/>
                  <a:pt x="5643205" y="4352211"/>
                  <a:pt x="5648325" y="4362450"/>
                </a:cubicBezTo>
                <a:cubicBezTo>
                  <a:pt x="5652815" y="4371430"/>
                  <a:pt x="5652974" y="4382248"/>
                  <a:pt x="5657850" y="4391025"/>
                </a:cubicBezTo>
                <a:cubicBezTo>
                  <a:pt x="5668969" y="4411039"/>
                  <a:pt x="5695950" y="4448175"/>
                  <a:pt x="5695950" y="4448175"/>
                </a:cubicBezTo>
                <a:cubicBezTo>
                  <a:pt x="5699125" y="4464050"/>
                  <a:pt x="5698235" y="4481320"/>
                  <a:pt x="5705475" y="4495800"/>
                </a:cubicBezTo>
                <a:cubicBezTo>
                  <a:pt x="5711499" y="4507848"/>
                  <a:pt x="5726220" y="4513414"/>
                  <a:pt x="5734050" y="4524375"/>
                </a:cubicBezTo>
                <a:cubicBezTo>
                  <a:pt x="5742303" y="4535929"/>
                  <a:pt x="5747827" y="4549292"/>
                  <a:pt x="5753100" y="4562475"/>
                </a:cubicBezTo>
                <a:cubicBezTo>
                  <a:pt x="5760558" y="4581119"/>
                  <a:pt x="5765800" y="4600575"/>
                  <a:pt x="5772150" y="4619625"/>
                </a:cubicBezTo>
                <a:lnTo>
                  <a:pt x="5781675" y="4648200"/>
                </a:lnTo>
                <a:lnTo>
                  <a:pt x="5791200" y="4676775"/>
                </a:lnTo>
                <a:cubicBezTo>
                  <a:pt x="5816623" y="4854735"/>
                  <a:pt x="5789704" y="4649101"/>
                  <a:pt x="5810250" y="5029200"/>
                </a:cubicBezTo>
                <a:cubicBezTo>
                  <a:pt x="5811462" y="5051618"/>
                  <a:pt x="5817646" y="5073525"/>
                  <a:pt x="5819775" y="5095875"/>
                </a:cubicBezTo>
                <a:cubicBezTo>
                  <a:pt x="5824000" y="5140238"/>
                  <a:pt x="5825440" y="5184829"/>
                  <a:pt x="5829300" y="5229225"/>
                </a:cubicBezTo>
                <a:cubicBezTo>
                  <a:pt x="5839792" y="5349883"/>
                  <a:pt x="5832070" y="5277076"/>
                  <a:pt x="5848350" y="5353050"/>
                </a:cubicBezTo>
                <a:cubicBezTo>
                  <a:pt x="5855134" y="5384710"/>
                  <a:pt x="5867400" y="5448300"/>
                  <a:pt x="5867400" y="5448300"/>
                </a:cubicBezTo>
                <a:cubicBezTo>
                  <a:pt x="5873750" y="5527675"/>
                  <a:pt x="5879451" y="5607105"/>
                  <a:pt x="5886450" y="5686425"/>
                </a:cubicBezTo>
                <a:cubicBezTo>
                  <a:pt x="5888977" y="5715065"/>
                  <a:pt x="5895376" y="5743405"/>
                  <a:pt x="5895975" y="5772150"/>
                </a:cubicBezTo>
                <a:cubicBezTo>
                  <a:pt x="5901729" y="6048333"/>
                  <a:pt x="5896594" y="6324725"/>
                  <a:pt x="5905500" y="6600825"/>
                </a:cubicBezTo>
                <a:cubicBezTo>
                  <a:pt x="5905853" y="6611761"/>
                  <a:pt x="5929136" y="6666794"/>
                  <a:pt x="5934075" y="6686550"/>
                </a:cubicBezTo>
                <a:cubicBezTo>
                  <a:pt x="5948470" y="6744131"/>
                  <a:pt x="5939460" y="6712231"/>
                  <a:pt x="5962650" y="6781800"/>
                </a:cubicBezTo>
                <a:lnTo>
                  <a:pt x="5972175" y="6810375"/>
                </a:lnTo>
                <a:cubicBezTo>
                  <a:pt x="5975350" y="6819900"/>
                  <a:pt x="5976131" y="6830596"/>
                  <a:pt x="5981700" y="6838950"/>
                </a:cubicBezTo>
                <a:cubicBezTo>
                  <a:pt x="5988050" y="6848475"/>
                  <a:pt x="5996101" y="6857064"/>
                  <a:pt x="6000750" y="6867525"/>
                </a:cubicBezTo>
                <a:cubicBezTo>
                  <a:pt x="6031672" y="6937099"/>
                  <a:pt x="5996402" y="6916876"/>
                  <a:pt x="6048375" y="6934200"/>
                </a:cubicBezTo>
                <a:cubicBezTo>
                  <a:pt x="6083300" y="6931025"/>
                  <a:pt x="6120418" y="6937264"/>
                  <a:pt x="6153150" y="6924675"/>
                </a:cubicBezTo>
                <a:cubicBezTo>
                  <a:pt x="6166403" y="6919578"/>
                  <a:pt x="6171747" y="6900767"/>
                  <a:pt x="6172200" y="6886575"/>
                </a:cubicBezTo>
                <a:cubicBezTo>
                  <a:pt x="6209248" y="5725732"/>
                  <a:pt x="6150256" y="6344011"/>
                  <a:pt x="6191250" y="5934075"/>
                </a:cubicBezTo>
                <a:cubicBezTo>
                  <a:pt x="6197736" y="4870427"/>
                  <a:pt x="6069400" y="3796177"/>
                  <a:pt x="6219825" y="2743200"/>
                </a:cubicBezTo>
                <a:cubicBezTo>
                  <a:pt x="6216650" y="1905000"/>
                  <a:pt x="6216486" y="1066783"/>
                  <a:pt x="6210300" y="228600"/>
                </a:cubicBezTo>
                <a:cubicBezTo>
                  <a:pt x="6209796" y="160252"/>
                  <a:pt x="6197266" y="166940"/>
                  <a:pt x="6181725" y="104775"/>
                </a:cubicBezTo>
                <a:cubicBezTo>
                  <a:pt x="6177041" y="86039"/>
                  <a:pt x="6181782" y="64393"/>
                  <a:pt x="6172200" y="47625"/>
                </a:cubicBezTo>
                <a:cubicBezTo>
                  <a:pt x="6165610" y="36092"/>
                  <a:pt x="6116637" y="0"/>
                  <a:pt x="609600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9" name="Group 188"/>
          <p:cNvGrpSpPr/>
          <p:nvPr/>
        </p:nvGrpSpPr>
        <p:grpSpPr>
          <a:xfrm>
            <a:off x="4628122" y="3058440"/>
            <a:ext cx="4533696" cy="2064953"/>
            <a:chOff x="4628122" y="3058440"/>
            <a:chExt cx="4533696" cy="2064953"/>
          </a:xfrm>
        </p:grpSpPr>
        <p:sp>
          <p:nvSpPr>
            <p:cNvPr id="190" name="Freeform 189"/>
            <p:cNvSpPr/>
            <p:nvPr/>
          </p:nvSpPr>
          <p:spPr>
            <a:xfrm rot="10800000">
              <a:off x="5546916" y="3197800"/>
              <a:ext cx="603822" cy="138275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  <a:gd name="connsiteX0" fmla="*/ 528013 w 605765"/>
                <a:gd name="connsiteY0" fmla="*/ 7328 h 130443"/>
                <a:gd name="connsiteX1" fmla="*/ 307714 w 605765"/>
                <a:gd name="connsiteY1" fmla="*/ 13808 h 130443"/>
                <a:gd name="connsiteX2" fmla="*/ 139251 w 605765"/>
                <a:gd name="connsiteY2" fmla="*/ 26767 h 130443"/>
                <a:gd name="connsiteX3" fmla="*/ 126292 w 605765"/>
                <a:gd name="connsiteY3" fmla="*/ 39727 h 130443"/>
                <a:gd name="connsiteX4" fmla="*/ 113334 w 605765"/>
                <a:gd name="connsiteY4" fmla="*/ 59166 h 130443"/>
                <a:gd name="connsiteX5" fmla="*/ 74457 w 605765"/>
                <a:gd name="connsiteY5" fmla="*/ 78605 h 130443"/>
                <a:gd name="connsiteX6" fmla="*/ 61499 w 605765"/>
                <a:gd name="connsiteY6" fmla="*/ 91565 h 130443"/>
                <a:gd name="connsiteX7" fmla="*/ 2243 w 605765"/>
                <a:gd name="connsiteY7" fmla="*/ 81375 h 130443"/>
                <a:gd name="connsiteX8" fmla="*/ 61499 w 605765"/>
                <a:gd name="connsiteY8" fmla="*/ 130443 h 130443"/>
                <a:gd name="connsiteX9" fmla="*/ 158689 w 605765"/>
                <a:gd name="connsiteY9" fmla="*/ 123963 h 130443"/>
                <a:gd name="connsiteX10" fmla="*/ 178127 w 605765"/>
                <a:gd name="connsiteY10" fmla="*/ 104524 h 130443"/>
                <a:gd name="connsiteX11" fmla="*/ 197565 w 605765"/>
                <a:gd name="connsiteY11" fmla="*/ 98044 h 130443"/>
                <a:gd name="connsiteX12" fmla="*/ 236441 w 605765"/>
                <a:gd name="connsiteY12" fmla="*/ 78605 h 130443"/>
                <a:gd name="connsiteX13" fmla="*/ 314194 w 605765"/>
                <a:gd name="connsiteY13" fmla="*/ 98044 h 130443"/>
                <a:gd name="connsiteX14" fmla="*/ 353070 w 605765"/>
                <a:gd name="connsiteY14" fmla="*/ 111004 h 130443"/>
                <a:gd name="connsiteX15" fmla="*/ 404905 w 605765"/>
                <a:gd name="connsiteY15" fmla="*/ 104524 h 130443"/>
                <a:gd name="connsiteX16" fmla="*/ 443781 w 605765"/>
                <a:gd name="connsiteY16" fmla="*/ 91565 h 130443"/>
                <a:gd name="connsiteX17" fmla="*/ 521533 w 605765"/>
                <a:gd name="connsiteY17" fmla="*/ 65646 h 130443"/>
                <a:gd name="connsiteX18" fmla="*/ 540972 w 605765"/>
                <a:gd name="connsiteY18" fmla="*/ 59166 h 130443"/>
                <a:gd name="connsiteX19" fmla="*/ 560410 w 605765"/>
                <a:gd name="connsiteY19" fmla="*/ 52686 h 130443"/>
                <a:gd name="connsiteX20" fmla="*/ 605765 w 605765"/>
                <a:gd name="connsiteY20" fmla="*/ 39727 h 130443"/>
                <a:gd name="connsiteX21" fmla="*/ 573368 w 605765"/>
                <a:gd name="connsiteY21" fmla="*/ 13808 h 130443"/>
                <a:gd name="connsiteX22" fmla="*/ 560410 w 605765"/>
                <a:gd name="connsiteY22" fmla="*/ 848 h 130443"/>
                <a:gd name="connsiteX23" fmla="*/ 528013 w 605765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78605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91816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427 h 130923"/>
                <a:gd name="connsiteX1" fmla="*/ 303390 w 603822"/>
                <a:gd name="connsiteY1" fmla="*/ 0 h 130923"/>
                <a:gd name="connsiteX2" fmla="*/ 137308 w 603822"/>
                <a:gd name="connsiteY2" fmla="*/ 27247 h 130923"/>
                <a:gd name="connsiteX3" fmla="*/ 124349 w 603822"/>
                <a:gd name="connsiteY3" fmla="*/ 40207 h 130923"/>
                <a:gd name="connsiteX4" fmla="*/ 111391 w 603822"/>
                <a:gd name="connsiteY4" fmla="*/ 54883 h 130923"/>
                <a:gd name="connsiteX5" fmla="*/ 72514 w 603822"/>
                <a:gd name="connsiteY5" fmla="*/ 64797 h 130923"/>
                <a:gd name="connsiteX6" fmla="*/ 38125 w 603822"/>
                <a:gd name="connsiteY6" fmla="*/ 65851 h 130923"/>
                <a:gd name="connsiteX7" fmla="*/ 300 w 603822"/>
                <a:gd name="connsiteY7" fmla="*/ 81855 h 130923"/>
                <a:gd name="connsiteX8" fmla="*/ 59556 w 603822"/>
                <a:gd name="connsiteY8" fmla="*/ 130923 h 130923"/>
                <a:gd name="connsiteX9" fmla="*/ 156746 w 603822"/>
                <a:gd name="connsiteY9" fmla="*/ 124443 h 130923"/>
                <a:gd name="connsiteX10" fmla="*/ 176184 w 603822"/>
                <a:gd name="connsiteY10" fmla="*/ 105004 h 130923"/>
                <a:gd name="connsiteX11" fmla="*/ 195622 w 603822"/>
                <a:gd name="connsiteY11" fmla="*/ 98524 h 130923"/>
                <a:gd name="connsiteX12" fmla="*/ 234498 w 603822"/>
                <a:gd name="connsiteY12" fmla="*/ 79085 h 130923"/>
                <a:gd name="connsiteX13" fmla="*/ 290820 w 603822"/>
                <a:gd name="connsiteY13" fmla="*/ 86618 h 130923"/>
                <a:gd name="connsiteX14" fmla="*/ 351127 w 603822"/>
                <a:gd name="connsiteY14" fmla="*/ 111484 h 130923"/>
                <a:gd name="connsiteX15" fmla="*/ 402962 w 603822"/>
                <a:gd name="connsiteY15" fmla="*/ 105004 h 130923"/>
                <a:gd name="connsiteX16" fmla="*/ 441838 w 603822"/>
                <a:gd name="connsiteY16" fmla="*/ 77757 h 130923"/>
                <a:gd name="connsiteX17" fmla="*/ 519590 w 603822"/>
                <a:gd name="connsiteY17" fmla="*/ 66126 h 130923"/>
                <a:gd name="connsiteX18" fmla="*/ 539029 w 603822"/>
                <a:gd name="connsiteY18" fmla="*/ 59646 h 130923"/>
                <a:gd name="connsiteX19" fmla="*/ 558467 w 603822"/>
                <a:gd name="connsiteY19" fmla="*/ 53166 h 130923"/>
                <a:gd name="connsiteX20" fmla="*/ 603822 w 603822"/>
                <a:gd name="connsiteY20" fmla="*/ 40207 h 130923"/>
                <a:gd name="connsiteX21" fmla="*/ 571425 w 603822"/>
                <a:gd name="connsiteY21" fmla="*/ 14288 h 130923"/>
                <a:gd name="connsiteX22" fmla="*/ 558467 w 603822"/>
                <a:gd name="connsiteY22" fmla="*/ 1328 h 130923"/>
                <a:gd name="connsiteX23" fmla="*/ 478445 w 603822"/>
                <a:gd name="connsiteY23" fmla="*/ 5427 h 130923"/>
                <a:gd name="connsiteX0" fmla="*/ 478445 w 603822"/>
                <a:gd name="connsiteY0" fmla="*/ 12779 h 138275"/>
                <a:gd name="connsiteX1" fmla="*/ 303390 w 603822"/>
                <a:gd name="connsiteY1" fmla="*/ 7352 h 138275"/>
                <a:gd name="connsiteX2" fmla="*/ 137308 w 603822"/>
                <a:gd name="connsiteY2" fmla="*/ 34599 h 138275"/>
                <a:gd name="connsiteX3" fmla="*/ 124349 w 603822"/>
                <a:gd name="connsiteY3" fmla="*/ 47559 h 138275"/>
                <a:gd name="connsiteX4" fmla="*/ 111391 w 603822"/>
                <a:gd name="connsiteY4" fmla="*/ 62235 h 138275"/>
                <a:gd name="connsiteX5" fmla="*/ 72514 w 603822"/>
                <a:gd name="connsiteY5" fmla="*/ 72149 h 138275"/>
                <a:gd name="connsiteX6" fmla="*/ 38125 w 603822"/>
                <a:gd name="connsiteY6" fmla="*/ 73203 h 138275"/>
                <a:gd name="connsiteX7" fmla="*/ 300 w 603822"/>
                <a:gd name="connsiteY7" fmla="*/ 89207 h 138275"/>
                <a:gd name="connsiteX8" fmla="*/ 59556 w 603822"/>
                <a:gd name="connsiteY8" fmla="*/ 138275 h 138275"/>
                <a:gd name="connsiteX9" fmla="*/ 156746 w 603822"/>
                <a:gd name="connsiteY9" fmla="*/ 131795 h 138275"/>
                <a:gd name="connsiteX10" fmla="*/ 176184 w 603822"/>
                <a:gd name="connsiteY10" fmla="*/ 112356 h 138275"/>
                <a:gd name="connsiteX11" fmla="*/ 195622 w 603822"/>
                <a:gd name="connsiteY11" fmla="*/ 105876 h 138275"/>
                <a:gd name="connsiteX12" fmla="*/ 234498 w 603822"/>
                <a:gd name="connsiteY12" fmla="*/ 86437 h 138275"/>
                <a:gd name="connsiteX13" fmla="*/ 290820 w 603822"/>
                <a:gd name="connsiteY13" fmla="*/ 93970 h 138275"/>
                <a:gd name="connsiteX14" fmla="*/ 351127 w 603822"/>
                <a:gd name="connsiteY14" fmla="*/ 118836 h 138275"/>
                <a:gd name="connsiteX15" fmla="*/ 402962 w 603822"/>
                <a:gd name="connsiteY15" fmla="*/ 112356 h 138275"/>
                <a:gd name="connsiteX16" fmla="*/ 441838 w 603822"/>
                <a:gd name="connsiteY16" fmla="*/ 85109 h 138275"/>
                <a:gd name="connsiteX17" fmla="*/ 519590 w 603822"/>
                <a:gd name="connsiteY17" fmla="*/ 73478 h 138275"/>
                <a:gd name="connsiteX18" fmla="*/ 539029 w 603822"/>
                <a:gd name="connsiteY18" fmla="*/ 66998 h 138275"/>
                <a:gd name="connsiteX19" fmla="*/ 558467 w 603822"/>
                <a:gd name="connsiteY19" fmla="*/ 60518 h 138275"/>
                <a:gd name="connsiteX20" fmla="*/ 603822 w 603822"/>
                <a:gd name="connsiteY20" fmla="*/ 47559 h 138275"/>
                <a:gd name="connsiteX21" fmla="*/ 571425 w 603822"/>
                <a:gd name="connsiteY21" fmla="*/ 21640 h 138275"/>
                <a:gd name="connsiteX22" fmla="*/ 558467 w 603822"/>
                <a:gd name="connsiteY22" fmla="*/ 8680 h 138275"/>
                <a:gd name="connsiteX23" fmla="*/ 478445 w 603822"/>
                <a:gd name="connsiteY23" fmla="*/ 12779 h 13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03822" h="138275">
                  <a:moveTo>
                    <a:pt x="478445" y="12779"/>
                  </a:moveTo>
                  <a:cubicBezTo>
                    <a:pt x="435932" y="12558"/>
                    <a:pt x="359689" y="22800"/>
                    <a:pt x="303390" y="7352"/>
                  </a:cubicBezTo>
                  <a:cubicBezTo>
                    <a:pt x="229865" y="-12823"/>
                    <a:pt x="203314" y="12595"/>
                    <a:pt x="137308" y="34599"/>
                  </a:cubicBezTo>
                  <a:cubicBezTo>
                    <a:pt x="132988" y="38919"/>
                    <a:pt x="128669" y="42953"/>
                    <a:pt x="124349" y="47559"/>
                  </a:cubicBezTo>
                  <a:cubicBezTo>
                    <a:pt x="120030" y="52165"/>
                    <a:pt x="120030" y="58137"/>
                    <a:pt x="111391" y="62235"/>
                  </a:cubicBezTo>
                  <a:cubicBezTo>
                    <a:pt x="102752" y="66333"/>
                    <a:pt x="88323" y="66879"/>
                    <a:pt x="72514" y="72149"/>
                  </a:cubicBezTo>
                  <a:cubicBezTo>
                    <a:pt x="68195" y="76469"/>
                    <a:pt x="50161" y="70360"/>
                    <a:pt x="38125" y="73203"/>
                  </a:cubicBezTo>
                  <a:cubicBezTo>
                    <a:pt x="26089" y="76046"/>
                    <a:pt x="-3272" y="78362"/>
                    <a:pt x="300" y="89207"/>
                  </a:cubicBezTo>
                  <a:cubicBezTo>
                    <a:pt x="3872" y="100052"/>
                    <a:pt x="49349" y="134872"/>
                    <a:pt x="59556" y="138275"/>
                  </a:cubicBezTo>
                  <a:cubicBezTo>
                    <a:pt x="91953" y="136115"/>
                    <a:pt x="125051" y="138839"/>
                    <a:pt x="156746" y="131795"/>
                  </a:cubicBezTo>
                  <a:cubicBezTo>
                    <a:pt x="165691" y="129807"/>
                    <a:pt x="168560" y="117439"/>
                    <a:pt x="176184" y="112356"/>
                  </a:cubicBezTo>
                  <a:cubicBezTo>
                    <a:pt x="181867" y="108567"/>
                    <a:pt x="189513" y="108931"/>
                    <a:pt x="195622" y="105876"/>
                  </a:cubicBezTo>
                  <a:cubicBezTo>
                    <a:pt x="245864" y="80754"/>
                    <a:pt x="185640" y="102725"/>
                    <a:pt x="234498" y="86437"/>
                  </a:cubicBezTo>
                  <a:cubicBezTo>
                    <a:pt x="360339" y="100421"/>
                    <a:pt x="226542" y="79423"/>
                    <a:pt x="290820" y="93970"/>
                  </a:cubicBezTo>
                  <a:cubicBezTo>
                    <a:pt x="304143" y="96985"/>
                    <a:pt x="332437" y="115772"/>
                    <a:pt x="351127" y="118836"/>
                  </a:cubicBezTo>
                  <a:cubicBezTo>
                    <a:pt x="369817" y="121900"/>
                    <a:pt x="387844" y="117977"/>
                    <a:pt x="402962" y="112356"/>
                  </a:cubicBezTo>
                  <a:cubicBezTo>
                    <a:pt x="418080" y="106735"/>
                    <a:pt x="428879" y="89429"/>
                    <a:pt x="441838" y="85109"/>
                  </a:cubicBezTo>
                  <a:lnTo>
                    <a:pt x="519590" y="73478"/>
                  </a:lnTo>
                  <a:lnTo>
                    <a:pt x="539029" y="66998"/>
                  </a:lnTo>
                  <a:cubicBezTo>
                    <a:pt x="545508" y="64838"/>
                    <a:pt x="551841" y="62175"/>
                    <a:pt x="558467" y="60518"/>
                  </a:cubicBezTo>
                  <a:cubicBezTo>
                    <a:pt x="591010" y="52381"/>
                    <a:pt x="575936" y="56854"/>
                    <a:pt x="603822" y="47559"/>
                  </a:cubicBezTo>
                  <a:cubicBezTo>
                    <a:pt x="578010" y="8838"/>
                    <a:pt x="606201" y="42507"/>
                    <a:pt x="571425" y="21640"/>
                  </a:cubicBezTo>
                  <a:cubicBezTo>
                    <a:pt x="566187" y="18497"/>
                    <a:pt x="564457" y="9878"/>
                    <a:pt x="558467" y="8680"/>
                  </a:cubicBezTo>
                  <a:cubicBezTo>
                    <a:pt x="541524" y="5291"/>
                    <a:pt x="520958" y="13000"/>
                    <a:pt x="478445" y="1277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Freeform 190"/>
            <p:cNvSpPr/>
            <p:nvPr/>
          </p:nvSpPr>
          <p:spPr>
            <a:xfrm rot="21244323">
              <a:off x="4934246" y="3279615"/>
              <a:ext cx="843753" cy="198456"/>
            </a:xfrm>
            <a:custGeom>
              <a:avLst/>
              <a:gdLst>
                <a:gd name="connsiteX0" fmla="*/ 79188 w 843753"/>
                <a:gd name="connsiteY0" fmla="*/ 6799 h 240069"/>
                <a:gd name="connsiteX1" fmla="*/ 267089 w 843753"/>
                <a:gd name="connsiteY1" fmla="*/ 19758 h 240069"/>
                <a:gd name="connsiteX2" fmla="*/ 312445 w 843753"/>
                <a:gd name="connsiteY2" fmla="*/ 32717 h 240069"/>
                <a:gd name="connsiteX3" fmla="*/ 364280 w 843753"/>
                <a:gd name="connsiteY3" fmla="*/ 45677 h 240069"/>
                <a:gd name="connsiteX4" fmla="*/ 409635 w 843753"/>
                <a:gd name="connsiteY4" fmla="*/ 71596 h 240069"/>
                <a:gd name="connsiteX5" fmla="*/ 435553 w 843753"/>
                <a:gd name="connsiteY5" fmla="*/ 91035 h 240069"/>
                <a:gd name="connsiteX6" fmla="*/ 467950 w 843753"/>
                <a:gd name="connsiteY6" fmla="*/ 97515 h 240069"/>
                <a:gd name="connsiteX7" fmla="*/ 500346 w 843753"/>
                <a:gd name="connsiteY7" fmla="*/ 110474 h 240069"/>
                <a:gd name="connsiteX8" fmla="*/ 519785 w 843753"/>
                <a:gd name="connsiteY8" fmla="*/ 116954 h 240069"/>
                <a:gd name="connsiteX9" fmla="*/ 552181 w 843753"/>
                <a:gd name="connsiteY9" fmla="*/ 129914 h 240069"/>
                <a:gd name="connsiteX10" fmla="*/ 701207 w 843753"/>
                <a:gd name="connsiteY10" fmla="*/ 136393 h 240069"/>
                <a:gd name="connsiteX11" fmla="*/ 830794 w 843753"/>
                <a:gd name="connsiteY11" fmla="*/ 142873 h 240069"/>
                <a:gd name="connsiteX12" fmla="*/ 843753 w 843753"/>
                <a:gd name="connsiteY12" fmla="*/ 155833 h 240069"/>
                <a:gd name="connsiteX13" fmla="*/ 791918 w 843753"/>
                <a:gd name="connsiteY13" fmla="*/ 188231 h 240069"/>
                <a:gd name="connsiteX14" fmla="*/ 772480 w 843753"/>
                <a:gd name="connsiteY14" fmla="*/ 194711 h 240069"/>
                <a:gd name="connsiteX15" fmla="*/ 753042 w 843753"/>
                <a:gd name="connsiteY15" fmla="*/ 207671 h 240069"/>
                <a:gd name="connsiteX16" fmla="*/ 701207 w 843753"/>
                <a:gd name="connsiteY16" fmla="*/ 220630 h 240069"/>
                <a:gd name="connsiteX17" fmla="*/ 655851 w 843753"/>
                <a:gd name="connsiteY17" fmla="*/ 233590 h 240069"/>
                <a:gd name="connsiteX18" fmla="*/ 616975 w 843753"/>
                <a:gd name="connsiteY18" fmla="*/ 240069 h 240069"/>
                <a:gd name="connsiteX19" fmla="*/ 493867 w 843753"/>
                <a:gd name="connsiteY19" fmla="*/ 233590 h 240069"/>
                <a:gd name="connsiteX20" fmla="*/ 474429 w 843753"/>
                <a:gd name="connsiteY20" fmla="*/ 220630 h 240069"/>
                <a:gd name="connsiteX21" fmla="*/ 454991 w 843753"/>
                <a:gd name="connsiteY21" fmla="*/ 214150 h 240069"/>
                <a:gd name="connsiteX22" fmla="*/ 422594 w 843753"/>
                <a:gd name="connsiteY22" fmla="*/ 188231 h 240069"/>
                <a:gd name="connsiteX23" fmla="*/ 403156 w 843753"/>
                <a:gd name="connsiteY23" fmla="*/ 175272 h 240069"/>
                <a:gd name="connsiteX24" fmla="*/ 390197 w 843753"/>
                <a:gd name="connsiteY24" fmla="*/ 162312 h 240069"/>
                <a:gd name="connsiteX25" fmla="*/ 351321 w 843753"/>
                <a:gd name="connsiteY25" fmla="*/ 136393 h 240069"/>
                <a:gd name="connsiteX26" fmla="*/ 331883 w 843753"/>
                <a:gd name="connsiteY26" fmla="*/ 123434 h 240069"/>
                <a:gd name="connsiteX27" fmla="*/ 305966 w 843753"/>
                <a:gd name="connsiteY27" fmla="*/ 116954 h 240069"/>
                <a:gd name="connsiteX28" fmla="*/ 267089 w 843753"/>
                <a:gd name="connsiteY28" fmla="*/ 103995 h 240069"/>
                <a:gd name="connsiteX29" fmla="*/ 247651 w 843753"/>
                <a:gd name="connsiteY29" fmla="*/ 97515 h 240069"/>
                <a:gd name="connsiteX30" fmla="*/ 202296 w 843753"/>
                <a:gd name="connsiteY30" fmla="*/ 84555 h 240069"/>
                <a:gd name="connsiteX31" fmla="*/ 143982 w 843753"/>
                <a:gd name="connsiteY31" fmla="*/ 71596 h 240069"/>
                <a:gd name="connsiteX32" fmla="*/ 118064 w 843753"/>
                <a:gd name="connsiteY32" fmla="*/ 65116 h 240069"/>
                <a:gd name="connsiteX33" fmla="*/ 46791 w 843753"/>
                <a:gd name="connsiteY33" fmla="*/ 58636 h 240069"/>
                <a:gd name="connsiteX34" fmla="*/ 20874 w 843753"/>
                <a:gd name="connsiteY34" fmla="*/ 52157 h 240069"/>
                <a:gd name="connsiteX35" fmla="*/ 1436 w 843753"/>
                <a:gd name="connsiteY35" fmla="*/ 45677 h 240069"/>
                <a:gd name="connsiteX36" fmla="*/ 7915 w 843753"/>
                <a:gd name="connsiteY36" fmla="*/ 6799 h 240069"/>
                <a:gd name="connsiteX37" fmla="*/ 27353 w 843753"/>
                <a:gd name="connsiteY37" fmla="*/ 319 h 240069"/>
                <a:gd name="connsiteX38" fmla="*/ 79188 w 843753"/>
                <a:gd name="connsiteY38" fmla="*/ 6799 h 2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843753" h="240069">
                  <a:moveTo>
                    <a:pt x="79188" y="6799"/>
                  </a:moveTo>
                  <a:cubicBezTo>
                    <a:pt x="119144" y="10039"/>
                    <a:pt x="196393" y="476"/>
                    <a:pt x="267089" y="19758"/>
                  </a:cubicBezTo>
                  <a:cubicBezTo>
                    <a:pt x="282259" y="23895"/>
                    <a:pt x="297252" y="28665"/>
                    <a:pt x="312445" y="32717"/>
                  </a:cubicBezTo>
                  <a:cubicBezTo>
                    <a:pt x="329654" y="37306"/>
                    <a:pt x="364280" y="45677"/>
                    <a:pt x="364280" y="45677"/>
                  </a:cubicBezTo>
                  <a:cubicBezTo>
                    <a:pt x="458229" y="116143"/>
                    <a:pt x="340381" y="32020"/>
                    <a:pt x="409635" y="71596"/>
                  </a:cubicBezTo>
                  <a:cubicBezTo>
                    <a:pt x="419011" y="76954"/>
                    <a:pt x="425685" y="86649"/>
                    <a:pt x="435553" y="91035"/>
                  </a:cubicBezTo>
                  <a:cubicBezTo>
                    <a:pt x="445617" y="95508"/>
                    <a:pt x="457402" y="94350"/>
                    <a:pt x="467950" y="97515"/>
                  </a:cubicBezTo>
                  <a:cubicBezTo>
                    <a:pt x="479090" y="100857"/>
                    <a:pt x="489456" y="106390"/>
                    <a:pt x="500346" y="110474"/>
                  </a:cubicBezTo>
                  <a:cubicBezTo>
                    <a:pt x="506741" y="112872"/>
                    <a:pt x="513390" y="114556"/>
                    <a:pt x="519785" y="116954"/>
                  </a:cubicBezTo>
                  <a:cubicBezTo>
                    <a:pt x="530675" y="121038"/>
                    <a:pt x="540616" y="128675"/>
                    <a:pt x="552181" y="129914"/>
                  </a:cubicBezTo>
                  <a:cubicBezTo>
                    <a:pt x="601620" y="135211"/>
                    <a:pt x="651538" y="134083"/>
                    <a:pt x="701207" y="136393"/>
                  </a:cubicBezTo>
                  <a:lnTo>
                    <a:pt x="830794" y="142873"/>
                  </a:lnTo>
                  <a:cubicBezTo>
                    <a:pt x="835114" y="147193"/>
                    <a:pt x="843753" y="149724"/>
                    <a:pt x="843753" y="155833"/>
                  </a:cubicBezTo>
                  <a:cubicBezTo>
                    <a:pt x="843753" y="179792"/>
                    <a:pt x="802161" y="184816"/>
                    <a:pt x="791918" y="188231"/>
                  </a:cubicBezTo>
                  <a:cubicBezTo>
                    <a:pt x="785439" y="190391"/>
                    <a:pt x="778163" y="190922"/>
                    <a:pt x="772480" y="194711"/>
                  </a:cubicBezTo>
                  <a:cubicBezTo>
                    <a:pt x="766001" y="199031"/>
                    <a:pt x="760361" y="205010"/>
                    <a:pt x="753042" y="207671"/>
                  </a:cubicBezTo>
                  <a:cubicBezTo>
                    <a:pt x="736304" y="213758"/>
                    <a:pt x="718103" y="214997"/>
                    <a:pt x="701207" y="220630"/>
                  </a:cubicBezTo>
                  <a:cubicBezTo>
                    <a:pt x="682681" y="226806"/>
                    <a:pt x="676190" y="229522"/>
                    <a:pt x="655851" y="233590"/>
                  </a:cubicBezTo>
                  <a:cubicBezTo>
                    <a:pt x="642969" y="236166"/>
                    <a:pt x="629934" y="237909"/>
                    <a:pt x="616975" y="240069"/>
                  </a:cubicBezTo>
                  <a:cubicBezTo>
                    <a:pt x="575939" y="237909"/>
                    <a:pt x="534583" y="239142"/>
                    <a:pt x="493867" y="233590"/>
                  </a:cubicBezTo>
                  <a:cubicBezTo>
                    <a:pt x="486151" y="232538"/>
                    <a:pt x="481394" y="224113"/>
                    <a:pt x="474429" y="220630"/>
                  </a:cubicBezTo>
                  <a:cubicBezTo>
                    <a:pt x="468320" y="217575"/>
                    <a:pt x="461100" y="217205"/>
                    <a:pt x="454991" y="214150"/>
                  </a:cubicBezTo>
                  <a:cubicBezTo>
                    <a:pt x="428398" y="200853"/>
                    <a:pt x="442685" y="204304"/>
                    <a:pt x="422594" y="188231"/>
                  </a:cubicBezTo>
                  <a:cubicBezTo>
                    <a:pt x="416513" y="183366"/>
                    <a:pt x="409237" y="180137"/>
                    <a:pt x="403156" y="175272"/>
                  </a:cubicBezTo>
                  <a:cubicBezTo>
                    <a:pt x="398386" y="171456"/>
                    <a:pt x="395084" y="165978"/>
                    <a:pt x="390197" y="162312"/>
                  </a:cubicBezTo>
                  <a:cubicBezTo>
                    <a:pt x="377738" y="152967"/>
                    <a:pt x="364280" y="145033"/>
                    <a:pt x="351321" y="136393"/>
                  </a:cubicBezTo>
                  <a:cubicBezTo>
                    <a:pt x="344842" y="132073"/>
                    <a:pt x="339438" y="125323"/>
                    <a:pt x="331883" y="123434"/>
                  </a:cubicBezTo>
                  <a:cubicBezTo>
                    <a:pt x="323244" y="121274"/>
                    <a:pt x="314495" y="119513"/>
                    <a:pt x="305966" y="116954"/>
                  </a:cubicBezTo>
                  <a:cubicBezTo>
                    <a:pt x="292882" y="113029"/>
                    <a:pt x="280048" y="108315"/>
                    <a:pt x="267089" y="103995"/>
                  </a:cubicBezTo>
                  <a:cubicBezTo>
                    <a:pt x="260610" y="101835"/>
                    <a:pt x="254277" y="99172"/>
                    <a:pt x="247651" y="97515"/>
                  </a:cubicBezTo>
                  <a:cubicBezTo>
                    <a:pt x="166564" y="77241"/>
                    <a:pt x="267414" y="103160"/>
                    <a:pt x="202296" y="84555"/>
                  </a:cubicBezTo>
                  <a:cubicBezTo>
                    <a:pt x="174659" y="76659"/>
                    <a:pt x="174024" y="78273"/>
                    <a:pt x="143982" y="71596"/>
                  </a:cubicBezTo>
                  <a:cubicBezTo>
                    <a:pt x="135289" y="69664"/>
                    <a:pt x="126891" y="66293"/>
                    <a:pt x="118064" y="65116"/>
                  </a:cubicBezTo>
                  <a:cubicBezTo>
                    <a:pt x="94418" y="61963"/>
                    <a:pt x="70549" y="60796"/>
                    <a:pt x="46791" y="58636"/>
                  </a:cubicBezTo>
                  <a:cubicBezTo>
                    <a:pt x="38152" y="56476"/>
                    <a:pt x="29436" y="54603"/>
                    <a:pt x="20874" y="52157"/>
                  </a:cubicBezTo>
                  <a:cubicBezTo>
                    <a:pt x="14307" y="50281"/>
                    <a:pt x="3312" y="52244"/>
                    <a:pt x="1436" y="45677"/>
                  </a:cubicBezTo>
                  <a:cubicBezTo>
                    <a:pt x="-2173" y="33044"/>
                    <a:pt x="1397" y="18206"/>
                    <a:pt x="7915" y="6799"/>
                  </a:cubicBezTo>
                  <a:cubicBezTo>
                    <a:pt x="11303" y="869"/>
                    <a:pt x="20547" y="886"/>
                    <a:pt x="27353" y="319"/>
                  </a:cubicBezTo>
                  <a:cubicBezTo>
                    <a:pt x="46724" y="-1295"/>
                    <a:pt x="39232" y="3559"/>
                    <a:pt x="79188" y="679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92" name="Group 191"/>
            <p:cNvGrpSpPr/>
            <p:nvPr/>
          </p:nvGrpSpPr>
          <p:grpSpPr>
            <a:xfrm>
              <a:off x="6051522" y="3058440"/>
              <a:ext cx="3110296" cy="2064953"/>
              <a:chOff x="6051522" y="3058440"/>
              <a:chExt cx="3110296" cy="2064953"/>
            </a:xfrm>
            <a:solidFill>
              <a:srgbClr val="E8DCD1"/>
            </a:solid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95" name="Freeform 194"/>
              <p:cNvSpPr/>
              <p:nvPr/>
            </p:nvSpPr>
            <p:spPr>
              <a:xfrm>
                <a:off x="7736117" y="3304670"/>
                <a:ext cx="1425701" cy="1818723"/>
              </a:xfrm>
              <a:custGeom>
                <a:avLst/>
                <a:gdLst>
                  <a:gd name="connsiteX0" fmla="*/ 1360908 w 1425701"/>
                  <a:gd name="connsiteY0" fmla="*/ 1814328 h 1818723"/>
                  <a:gd name="connsiteX1" fmla="*/ 1373866 w 1425701"/>
                  <a:gd name="connsiteY1" fmla="*/ 1730092 h 1818723"/>
                  <a:gd name="connsiteX2" fmla="*/ 1380346 w 1425701"/>
                  <a:gd name="connsiteY2" fmla="*/ 1606977 h 1818723"/>
                  <a:gd name="connsiteX3" fmla="*/ 1373866 w 1425701"/>
                  <a:gd name="connsiteY3" fmla="*/ 1270030 h 1818723"/>
                  <a:gd name="connsiteX4" fmla="*/ 1367387 w 1425701"/>
                  <a:gd name="connsiteY4" fmla="*/ 1244111 h 1818723"/>
                  <a:gd name="connsiteX5" fmla="*/ 1360908 w 1425701"/>
                  <a:gd name="connsiteY5" fmla="*/ 1153394 h 1818723"/>
                  <a:gd name="connsiteX6" fmla="*/ 1347949 w 1425701"/>
                  <a:gd name="connsiteY6" fmla="*/ 1062678 h 1818723"/>
                  <a:gd name="connsiteX7" fmla="*/ 1367387 w 1425701"/>
                  <a:gd name="connsiteY7" fmla="*/ 673893 h 1818723"/>
                  <a:gd name="connsiteX8" fmla="*/ 1380346 w 1425701"/>
                  <a:gd name="connsiteY8" fmla="*/ 628535 h 1818723"/>
                  <a:gd name="connsiteX9" fmla="*/ 1386825 w 1425701"/>
                  <a:gd name="connsiteY9" fmla="*/ 596136 h 1818723"/>
                  <a:gd name="connsiteX10" fmla="*/ 1412743 w 1425701"/>
                  <a:gd name="connsiteY10" fmla="*/ 531339 h 1818723"/>
                  <a:gd name="connsiteX11" fmla="*/ 1425701 w 1425701"/>
                  <a:gd name="connsiteY11" fmla="*/ 479501 h 1818723"/>
                  <a:gd name="connsiteX12" fmla="*/ 1419222 w 1425701"/>
                  <a:gd name="connsiteY12" fmla="*/ 336947 h 1818723"/>
                  <a:gd name="connsiteX13" fmla="*/ 1412743 w 1425701"/>
                  <a:gd name="connsiteY13" fmla="*/ 317507 h 1818723"/>
                  <a:gd name="connsiteX14" fmla="*/ 1380346 w 1425701"/>
                  <a:gd name="connsiteY14" fmla="*/ 265669 h 1818723"/>
                  <a:gd name="connsiteX15" fmla="*/ 1367387 w 1425701"/>
                  <a:gd name="connsiteY15" fmla="*/ 246230 h 1818723"/>
                  <a:gd name="connsiteX16" fmla="*/ 1347949 w 1425701"/>
                  <a:gd name="connsiteY16" fmla="*/ 226791 h 1818723"/>
                  <a:gd name="connsiteX17" fmla="*/ 1322031 w 1425701"/>
                  <a:gd name="connsiteY17" fmla="*/ 187912 h 1818723"/>
                  <a:gd name="connsiteX18" fmla="*/ 1289635 w 1425701"/>
                  <a:gd name="connsiteY18" fmla="*/ 142554 h 1818723"/>
                  <a:gd name="connsiteX19" fmla="*/ 1276676 w 1425701"/>
                  <a:gd name="connsiteY19" fmla="*/ 123115 h 1818723"/>
                  <a:gd name="connsiteX20" fmla="*/ 1237800 w 1425701"/>
                  <a:gd name="connsiteY20" fmla="*/ 84237 h 1818723"/>
                  <a:gd name="connsiteX21" fmla="*/ 1205403 w 1425701"/>
                  <a:gd name="connsiteY21" fmla="*/ 58318 h 1818723"/>
                  <a:gd name="connsiteX22" fmla="*/ 1179485 w 1425701"/>
                  <a:gd name="connsiteY22" fmla="*/ 51838 h 1818723"/>
                  <a:gd name="connsiteX23" fmla="*/ 1108212 w 1425701"/>
                  <a:gd name="connsiteY23" fmla="*/ 32399 h 1818723"/>
                  <a:gd name="connsiteX24" fmla="*/ 687054 w 1425701"/>
                  <a:gd name="connsiteY24" fmla="*/ 25919 h 1818723"/>
                  <a:gd name="connsiteX25" fmla="*/ 648178 w 1425701"/>
                  <a:gd name="connsiteY25" fmla="*/ 6480 h 1818723"/>
                  <a:gd name="connsiteX26" fmla="*/ 628740 w 1425701"/>
                  <a:gd name="connsiteY26" fmla="*/ 0 h 1818723"/>
                  <a:gd name="connsiteX27" fmla="*/ 434359 w 1425701"/>
                  <a:gd name="connsiteY27" fmla="*/ 6480 h 1818723"/>
                  <a:gd name="connsiteX28" fmla="*/ 19680 w 1425701"/>
                  <a:gd name="connsiteY28" fmla="*/ 6480 h 1818723"/>
                  <a:gd name="connsiteX29" fmla="*/ 242 w 1425701"/>
                  <a:gd name="connsiteY29" fmla="*/ 12959 h 1818723"/>
                  <a:gd name="connsiteX30" fmla="*/ 13200 w 1425701"/>
                  <a:gd name="connsiteY30" fmla="*/ 25919 h 1818723"/>
                  <a:gd name="connsiteX31" fmla="*/ 32638 w 1425701"/>
                  <a:gd name="connsiteY31" fmla="*/ 38878 h 1818723"/>
                  <a:gd name="connsiteX32" fmla="*/ 162226 w 1425701"/>
                  <a:gd name="connsiteY32" fmla="*/ 45358 h 1818723"/>
                  <a:gd name="connsiteX33" fmla="*/ 550987 w 1425701"/>
                  <a:gd name="connsiteY33" fmla="*/ 51838 h 1818723"/>
                  <a:gd name="connsiteX34" fmla="*/ 589864 w 1425701"/>
                  <a:gd name="connsiteY34" fmla="*/ 77757 h 1818723"/>
                  <a:gd name="connsiteX35" fmla="*/ 609302 w 1425701"/>
                  <a:gd name="connsiteY35" fmla="*/ 90716 h 1818723"/>
                  <a:gd name="connsiteX36" fmla="*/ 641698 w 1425701"/>
                  <a:gd name="connsiteY36" fmla="*/ 116635 h 1818723"/>
                  <a:gd name="connsiteX37" fmla="*/ 680575 w 1425701"/>
                  <a:gd name="connsiteY37" fmla="*/ 142554 h 1818723"/>
                  <a:gd name="connsiteX38" fmla="*/ 719451 w 1425701"/>
                  <a:gd name="connsiteY38" fmla="*/ 174953 h 1818723"/>
                  <a:gd name="connsiteX39" fmla="*/ 738889 w 1425701"/>
                  <a:gd name="connsiteY39" fmla="*/ 181433 h 1818723"/>
                  <a:gd name="connsiteX40" fmla="*/ 764806 w 1425701"/>
                  <a:gd name="connsiteY40" fmla="*/ 194392 h 1818723"/>
                  <a:gd name="connsiteX41" fmla="*/ 920311 w 1425701"/>
                  <a:gd name="connsiteY41" fmla="*/ 187912 h 1818723"/>
                  <a:gd name="connsiteX42" fmla="*/ 965667 w 1425701"/>
                  <a:gd name="connsiteY42" fmla="*/ 174953 h 1818723"/>
                  <a:gd name="connsiteX43" fmla="*/ 991584 w 1425701"/>
                  <a:gd name="connsiteY43" fmla="*/ 168473 h 1818723"/>
                  <a:gd name="connsiteX44" fmla="*/ 1011022 w 1425701"/>
                  <a:gd name="connsiteY44" fmla="*/ 155514 h 1818723"/>
                  <a:gd name="connsiteX45" fmla="*/ 1082295 w 1425701"/>
                  <a:gd name="connsiteY45" fmla="*/ 136075 h 1818723"/>
                  <a:gd name="connsiteX46" fmla="*/ 1166527 w 1425701"/>
                  <a:gd name="connsiteY46" fmla="*/ 142554 h 1818723"/>
                  <a:gd name="connsiteX47" fmla="*/ 1179485 w 1425701"/>
                  <a:gd name="connsiteY47" fmla="*/ 155514 h 1818723"/>
                  <a:gd name="connsiteX48" fmla="*/ 1205403 w 1425701"/>
                  <a:gd name="connsiteY48" fmla="*/ 168473 h 1818723"/>
                  <a:gd name="connsiteX49" fmla="*/ 1257238 w 1425701"/>
                  <a:gd name="connsiteY49" fmla="*/ 220311 h 1818723"/>
                  <a:gd name="connsiteX50" fmla="*/ 1270197 w 1425701"/>
                  <a:gd name="connsiteY50" fmla="*/ 233271 h 1818723"/>
                  <a:gd name="connsiteX51" fmla="*/ 1296114 w 1425701"/>
                  <a:gd name="connsiteY51" fmla="*/ 278629 h 1818723"/>
                  <a:gd name="connsiteX52" fmla="*/ 1309073 w 1425701"/>
                  <a:gd name="connsiteY52" fmla="*/ 336947 h 1818723"/>
                  <a:gd name="connsiteX53" fmla="*/ 1315552 w 1425701"/>
                  <a:gd name="connsiteY53" fmla="*/ 362866 h 1818723"/>
                  <a:gd name="connsiteX54" fmla="*/ 1315552 w 1425701"/>
                  <a:gd name="connsiteY54" fmla="*/ 485981 h 1818723"/>
                  <a:gd name="connsiteX55" fmla="*/ 1302593 w 1425701"/>
                  <a:gd name="connsiteY55" fmla="*/ 511900 h 1818723"/>
                  <a:gd name="connsiteX56" fmla="*/ 1296114 w 1425701"/>
                  <a:gd name="connsiteY56" fmla="*/ 531339 h 1818723"/>
                  <a:gd name="connsiteX57" fmla="*/ 1283155 w 1425701"/>
                  <a:gd name="connsiteY57" fmla="*/ 602616 h 1818723"/>
                  <a:gd name="connsiteX58" fmla="*/ 1276676 w 1425701"/>
                  <a:gd name="connsiteY58" fmla="*/ 628535 h 1818723"/>
                  <a:gd name="connsiteX59" fmla="*/ 1270197 w 1425701"/>
                  <a:gd name="connsiteY59" fmla="*/ 667414 h 1818723"/>
                  <a:gd name="connsiteX60" fmla="*/ 1257238 w 1425701"/>
                  <a:gd name="connsiteY60" fmla="*/ 706292 h 1818723"/>
                  <a:gd name="connsiteX61" fmla="*/ 1250758 w 1425701"/>
                  <a:gd name="connsiteY61" fmla="*/ 732211 h 1818723"/>
                  <a:gd name="connsiteX62" fmla="*/ 1237800 w 1425701"/>
                  <a:gd name="connsiteY62" fmla="*/ 771090 h 1818723"/>
                  <a:gd name="connsiteX63" fmla="*/ 1237800 w 1425701"/>
                  <a:gd name="connsiteY63" fmla="*/ 1056198 h 1818723"/>
                  <a:gd name="connsiteX64" fmla="*/ 1250758 w 1425701"/>
                  <a:gd name="connsiteY64" fmla="*/ 1088597 h 1818723"/>
                  <a:gd name="connsiteX65" fmla="*/ 1257238 w 1425701"/>
                  <a:gd name="connsiteY65" fmla="*/ 1120996 h 1818723"/>
                  <a:gd name="connsiteX66" fmla="*/ 1276676 w 1425701"/>
                  <a:gd name="connsiteY66" fmla="*/ 1127476 h 1818723"/>
                  <a:gd name="connsiteX67" fmla="*/ 1283155 w 1425701"/>
                  <a:gd name="connsiteY67" fmla="*/ 1146915 h 1818723"/>
                  <a:gd name="connsiteX68" fmla="*/ 1296114 w 1425701"/>
                  <a:gd name="connsiteY68" fmla="*/ 1205232 h 1818723"/>
                  <a:gd name="connsiteX69" fmla="*/ 1309073 w 1425701"/>
                  <a:gd name="connsiteY69" fmla="*/ 1231151 h 1818723"/>
                  <a:gd name="connsiteX70" fmla="*/ 1309073 w 1425701"/>
                  <a:gd name="connsiteY70" fmla="*/ 1373706 h 1818723"/>
                  <a:gd name="connsiteX71" fmla="*/ 1289635 w 1425701"/>
                  <a:gd name="connsiteY71" fmla="*/ 1393145 h 1818723"/>
                  <a:gd name="connsiteX72" fmla="*/ 1289635 w 1425701"/>
                  <a:gd name="connsiteY72" fmla="*/ 1542179 h 1818723"/>
                  <a:gd name="connsiteX73" fmla="*/ 1302593 w 1425701"/>
                  <a:gd name="connsiteY73" fmla="*/ 1581058 h 1818723"/>
                  <a:gd name="connsiteX74" fmla="*/ 1309073 w 1425701"/>
                  <a:gd name="connsiteY74" fmla="*/ 1801369 h 1818723"/>
                  <a:gd name="connsiteX75" fmla="*/ 1328511 w 1425701"/>
                  <a:gd name="connsiteY75" fmla="*/ 1814328 h 1818723"/>
                  <a:gd name="connsiteX76" fmla="*/ 1354428 w 1425701"/>
                  <a:gd name="connsiteY76" fmla="*/ 1807849 h 1818723"/>
                  <a:gd name="connsiteX77" fmla="*/ 1360908 w 1425701"/>
                  <a:gd name="connsiteY77" fmla="*/ 1814328 h 1818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1425701" h="1818723">
                    <a:moveTo>
                      <a:pt x="1360908" y="1814328"/>
                    </a:moveTo>
                    <a:cubicBezTo>
                      <a:pt x="1364148" y="1801369"/>
                      <a:pt x="1372675" y="1745578"/>
                      <a:pt x="1373866" y="1730092"/>
                    </a:cubicBezTo>
                    <a:cubicBezTo>
                      <a:pt x="1377018" y="1689118"/>
                      <a:pt x="1378186" y="1648015"/>
                      <a:pt x="1380346" y="1606977"/>
                    </a:cubicBezTo>
                    <a:cubicBezTo>
                      <a:pt x="1378186" y="1494661"/>
                      <a:pt x="1377875" y="1382295"/>
                      <a:pt x="1373866" y="1270030"/>
                    </a:cubicBezTo>
                    <a:cubicBezTo>
                      <a:pt x="1373548" y="1261130"/>
                      <a:pt x="1368370" y="1252962"/>
                      <a:pt x="1367387" y="1244111"/>
                    </a:cubicBezTo>
                    <a:cubicBezTo>
                      <a:pt x="1364040" y="1213980"/>
                      <a:pt x="1364137" y="1183538"/>
                      <a:pt x="1360908" y="1153394"/>
                    </a:cubicBezTo>
                    <a:cubicBezTo>
                      <a:pt x="1357654" y="1123022"/>
                      <a:pt x="1347949" y="1062678"/>
                      <a:pt x="1347949" y="1062678"/>
                    </a:cubicBezTo>
                    <a:cubicBezTo>
                      <a:pt x="1349597" y="976974"/>
                      <a:pt x="1328004" y="792055"/>
                      <a:pt x="1367387" y="673893"/>
                    </a:cubicBezTo>
                    <a:cubicBezTo>
                      <a:pt x="1374600" y="652251"/>
                      <a:pt x="1374924" y="652936"/>
                      <a:pt x="1380346" y="628535"/>
                    </a:cubicBezTo>
                    <a:cubicBezTo>
                      <a:pt x="1382735" y="617784"/>
                      <a:pt x="1383342" y="606584"/>
                      <a:pt x="1386825" y="596136"/>
                    </a:cubicBezTo>
                    <a:cubicBezTo>
                      <a:pt x="1413634" y="515705"/>
                      <a:pt x="1385783" y="639193"/>
                      <a:pt x="1412743" y="531339"/>
                    </a:cubicBezTo>
                    <a:lnTo>
                      <a:pt x="1425701" y="479501"/>
                    </a:lnTo>
                    <a:cubicBezTo>
                      <a:pt x="1423541" y="431983"/>
                      <a:pt x="1423015" y="384363"/>
                      <a:pt x="1419222" y="336947"/>
                    </a:cubicBezTo>
                    <a:cubicBezTo>
                      <a:pt x="1418677" y="330138"/>
                      <a:pt x="1415433" y="323785"/>
                      <a:pt x="1412743" y="317507"/>
                    </a:cubicBezTo>
                    <a:cubicBezTo>
                      <a:pt x="1399697" y="287065"/>
                      <a:pt x="1400277" y="293573"/>
                      <a:pt x="1380346" y="265669"/>
                    </a:cubicBezTo>
                    <a:cubicBezTo>
                      <a:pt x="1375820" y="259332"/>
                      <a:pt x="1372372" y="252213"/>
                      <a:pt x="1367387" y="246230"/>
                    </a:cubicBezTo>
                    <a:cubicBezTo>
                      <a:pt x="1361521" y="239190"/>
                      <a:pt x="1353575" y="234024"/>
                      <a:pt x="1347949" y="226791"/>
                    </a:cubicBezTo>
                    <a:cubicBezTo>
                      <a:pt x="1338387" y="214496"/>
                      <a:pt x="1330670" y="200872"/>
                      <a:pt x="1322031" y="187912"/>
                    </a:cubicBezTo>
                    <a:cubicBezTo>
                      <a:pt x="1291490" y="142097"/>
                      <a:pt x="1329822" y="198819"/>
                      <a:pt x="1289635" y="142554"/>
                    </a:cubicBezTo>
                    <a:cubicBezTo>
                      <a:pt x="1285109" y="136217"/>
                      <a:pt x="1281850" y="128936"/>
                      <a:pt x="1276676" y="123115"/>
                    </a:cubicBezTo>
                    <a:cubicBezTo>
                      <a:pt x="1264501" y="109417"/>
                      <a:pt x="1250759" y="97196"/>
                      <a:pt x="1237800" y="84237"/>
                    </a:cubicBezTo>
                    <a:cubicBezTo>
                      <a:pt x="1227349" y="73785"/>
                      <a:pt x="1219708" y="64449"/>
                      <a:pt x="1205403" y="58318"/>
                    </a:cubicBezTo>
                    <a:cubicBezTo>
                      <a:pt x="1197218" y="54810"/>
                      <a:pt x="1188124" y="53998"/>
                      <a:pt x="1179485" y="51838"/>
                    </a:cubicBezTo>
                    <a:cubicBezTo>
                      <a:pt x="1148371" y="36279"/>
                      <a:pt x="1149749" y="33553"/>
                      <a:pt x="1108212" y="32399"/>
                    </a:cubicBezTo>
                    <a:cubicBezTo>
                      <a:pt x="967864" y="28500"/>
                      <a:pt x="827440" y="28079"/>
                      <a:pt x="687054" y="25919"/>
                    </a:cubicBezTo>
                    <a:cubicBezTo>
                      <a:pt x="638196" y="9631"/>
                      <a:pt x="698420" y="31602"/>
                      <a:pt x="648178" y="6480"/>
                    </a:cubicBezTo>
                    <a:cubicBezTo>
                      <a:pt x="642069" y="3425"/>
                      <a:pt x="635219" y="2160"/>
                      <a:pt x="628740" y="0"/>
                    </a:cubicBezTo>
                    <a:cubicBezTo>
                      <a:pt x="563946" y="2160"/>
                      <a:pt x="499189" y="6480"/>
                      <a:pt x="434359" y="6480"/>
                    </a:cubicBezTo>
                    <a:cubicBezTo>
                      <a:pt x="-47884" y="6480"/>
                      <a:pt x="325881" y="-8102"/>
                      <a:pt x="19680" y="6480"/>
                    </a:cubicBezTo>
                    <a:cubicBezTo>
                      <a:pt x="13201" y="8640"/>
                      <a:pt x="2402" y="6480"/>
                      <a:pt x="242" y="12959"/>
                    </a:cubicBezTo>
                    <a:cubicBezTo>
                      <a:pt x="-1690" y="18754"/>
                      <a:pt x="8430" y="22103"/>
                      <a:pt x="13200" y="25919"/>
                    </a:cubicBezTo>
                    <a:cubicBezTo>
                      <a:pt x="19281" y="30784"/>
                      <a:pt x="24916" y="37871"/>
                      <a:pt x="32638" y="38878"/>
                    </a:cubicBezTo>
                    <a:cubicBezTo>
                      <a:pt x="75525" y="44472"/>
                      <a:pt x="118990" y="44277"/>
                      <a:pt x="162226" y="45358"/>
                    </a:cubicBezTo>
                    <a:lnTo>
                      <a:pt x="550987" y="51838"/>
                    </a:lnTo>
                    <a:lnTo>
                      <a:pt x="589864" y="77757"/>
                    </a:lnTo>
                    <a:cubicBezTo>
                      <a:pt x="596343" y="82077"/>
                      <a:pt x="603796" y="85209"/>
                      <a:pt x="609302" y="90716"/>
                    </a:cubicBezTo>
                    <a:cubicBezTo>
                      <a:pt x="640585" y="122004"/>
                      <a:pt x="600836" y="83943"/>
                      <a:pt x="641698" y="116635"/>
                    </a:cubicBezTo>
                    <a:cubicBezTo>
                      <a:pt x="674680" y="143022"/>
                      <a:pt x="628334" y="116433"/>
                      <a:pt x="680575" y="142554"/>
                    </a:cubicBezTo>
                    <a:cubicBezTo>
                      <a:pt x="694906" y="156887"/>
                      <a:pt x="701407" y="165931"/>
                      <a:pt x="719451" y="174953"/>
                    </a:cubicBezTo>
                    <a:cubicBezTo>
                      <a:pt x="725560" y="178008"/>
                      <a:pt x="732611" y="178742"/>
                      <a:pt x="738889" y="181433"/>
                    </a:cubicBezTo>
                    <a:cubicBezTo>
                      <a:pt x="747767" y="185238"/>
                      <a:pt x="756167" y="190072"/>
                      <a:pt x="764806" y="194392"/>
                    </a:cubicBezTo>
                    <a:cubicBezTo>
                      <a:pt x="816641" y="192232"/>
                      <a:pt x="868563" y="191608"/>
                      <a:pt x="920311" y="187912"/>
                    </a:cubicBezTo>
                    <a:cubicBezTo>
                      <a:pt x="933817" y="186947"/>
                      <a:pt x="952382" y="178749"/>
                      <a:pt x="965667" y="174953"/>
                    </a:cubicBezTo>
                    <a:cubicBezTo>
                      <a:pt x="974229" y="172506"/>
                      <a:pt x="982945" y="170633"/>
                      <a:pt x="991584" y="168473"/>
                    </a:cubicBezTo>
                    <a:cubicBezTo>
                      <a:pt x="998063" y="164153"/>
                      <a:pt x="1003906" y="158677"/>
                      <a:pt x="1011022" y="155514"/>
                    </a:cubicBezTo>
                    <a:cubicBezTo>
                      <a:pt x="1037931" y="143554"/>
                      <a:pt x="1054575" y="141619"/>
                      <a:pt x="1082295" y="136075"/>
                    </a:cubicBezTo>
                    <a:cubicBezTo>
                      <a:pt x="1110372" y="138235"/>
                      <a:pt x="1138914" y="137031"/>
                      <a:pt x="1166527" y="142554"/>
                    </a:cubicBezTo>
                    <a:cubicBezTo>
                      <a:pt x="1172517" y="143752"/>
                      <a:pt x="1174402" y="152125"/>
                      <a:pt x="1179485" y="155514"/>
                    </a:cubicBezTo>
                    <a:cubicBezTo>
                      <a:pt x="1187522" y="160872"/>
                      <a:pt x="1196764" y="164153"/>
                      <a:pt x="1205403" y="168473"/>
                    </a:cubicBezTo>
                    <a:lnTo>
                      <a:pt x="1257238" y="220311"/>
                    </a:lnTo>
                    <a:cubicBezTo>
                      <a:pt x="1261558" y="224631"/>
                      <a:pt x="1266808" y="228188"/>
                      <a:pt x="1270197" y="233271"/>
                    </a:cubicBezTo>
                    <a:cubicBezTo>
                      <a:pt x="1283210" y="252792"/>
                      <a:pt x="1286250" y="255613"/>
                      <a:pt x="1296114" y="278629"/>
                    </a:cubicBezTo>
                    <a:cubicBezTo>
                      <a:pt x="1305570" y="300694"/>
                      <a:pt x="1303735" y="310256"/>
                      <a:pt x="1309073" y="336947"/>
                    </a:cubicBezTo>
                    <a:cubicBezTo>
                      <a:pt x="1310819" y="345680"/>
                      <a:pt x="1313392" y="354226"/>
                      <a:pt x="1315552" y="362866"/>
                    </a:cubicBezTo>
                    <a:cubicBezTo>
                      <a:pt x="1321465" y="416091"/>
                      <a:pt x="1327265" y="431317"/>
                      <a:pt x="1315552" y="485981"/>
                    </a:cubicBezTo>
                    <a:cubicBezTo>
                      <a:pt x="1313528" y="495426"/>
                      <a:pt x="1306398" y="503022"/>
                      <a:pt x="1302593" y="511900"/>
                    </a:cubicBezTo>
                    <a:cubicBezTo>
                      <a:pt x="1299903" y="518178"/>
                      <a:pt x="1297770" y="524713"/>
                      <a:pt x="1296114" y="531339"/>
                    </a:cubicBezTo>
                    <a:cubicBezTo>
                      <a:pt x="1289169" y="559121"/>
                      <a:pt x="1288928" y="573750"/>
                      <a:pt x="1283155" y="602616"/>
                    </a:cubicBezTo>
                    <a:cubicBezTo>
                      <a:pt x="1281409" y="611349"/>
                      <a:pt x="1278422" y="619802"/>
                      <a:pt x="1276676" y="628535"/>
                    </a:cubicBezTo>
                    <a:cubicBezTo>
                      <a:pt x="1274100" y="641418"/>
                      <a:pt x="1273383" y="654668"/>
                      <a:pt x="1270197" y="667414"/>
                    </a:cubicBezTo>
                    <a:cubicBezTo>
                      <a:pt x="1266884" y="680666"/>
                      <a:pt x="1260551" y="693040"/>
                      <a:pt x="1257238" y="706292"/>
                    </a:cubicBezTo>
                    <a:cubicBezTo>
                      <a:pt x="1255078" y="714932"/>
                      <a:pt x="1253317" y="723681"/>
                      <a:pt x="1250758" y="732211"/>
                    </a:cubicBezTo>
                    <a:cubicBezTo>
                      <a:pt x="1246833" y="745295"/>
                      <a:pt x="1237800" y="771090"/>
                      <a:pt x="1237800" y="771090"/>
                    </a:cubicBezTo>
                    <a:cubicBezTo>
                      <a:pt x="1231674" y="887477"/>
                      <a:pt x="1225477" y="932956"/>
                      <a:pt x="1237800" y="1056198"/>
                    </a:cubicBezTo>
                    <a:cubicBezTo>
                      <a:pt x="1238957" y="1067772"/>
                      <a:pt x="1247416" y="1077456"/>
                      <a:pt x="1250758" y="1088597"/>
                    </a:cubicBezTo>
                    <a:cubicBezTo>
                      <a:pt x="1253923" y="1099146"/>
                      <a:pt x="1251129" y="1111832"/>
                      <a:pt x="1257238" y="1120996"/>
                    </a:cubicBezTo>
                    <a:cubicBezTo>
                      <a:pt x="1261026" y="1126679"/>
                      <a:pt x="1270197" y="1125316"/>
                      <a:pt x="1276676" y="1127476"/>
                    </a:cubicBezTo>
                    <a:cubicBezTo>
                      <a:pt x="1278836" y="1133956"/>
                      <a:pt x="1281498" y="1140289"/>
                      <a:pt x="1283155" y="1146915"/>
                    </a:cubicBezTo>
                    <a:cubicBezTo>
                      <a:pt x="1286231" y="1159219"/>
                      <a:pt x="1291129" y="1191938"/>
                      <a:pt x="1296114" y="1205232"/>
                    </a:cubicBezTo>
                    <a:cubicBezTo>
                      <a:pt x="1299505" y="1214276"/>
                      <a:pt x="1304753" y="1222511"/>
                      <a:pt x="1309073" y="1231151"/>
                    </a:cubicBezTo>
                    <a:cubicBezTo>
                      <a:pt x="1320204" y="1286814"/>
                      <a:pt x="1324750" y="1295316"/>
                      <a:pt x="1309073" y="1373706"/>
                    </a:cubicBezTo>
                    <a:cubicBezTo>
                      <a:pt x="1307276" y="1382691"/>
                      <a:pt x="1296114" y="1386665"/>
                      <a:pt x="1289635" y="1393145"/>
                    </a:cubicBezTo>
                    <a:cubicBezTo>
                      <a:pt x="1277061" y="1456013"/>
                      <a:pt x="1277090" y="1441815"/>
                      <a:pt x="1289635" y="1542179"/>
                    </a:cubicBezTo>
                    <a:cubicBezTo>
                      <a:pt x="1291329" y="1555734"/>
                      <a:pt x="1302593" y="1581058"/>
                      <a:pt x="1302593" y="1581058"/>
                    </a:cubicBezTo>
                    <a:cubicBezTo>
                      <a:pt x="1304753" y="1654495"/>
                      <a:pt x="1300960" y="1728350"/>
                      <a:pt x="1309073" y="1801369"/>
                    </a:cubicBezTo>
                    <a:cubicBezTo>
                      <a:pt x="1309933" y="1809109"/>
                      <a:pt x="1320802" y="1813227"/>
                      <a:pt x="1328511" y="1814328"/>
                    </a:cubicBezTo>
                    <a:cubicBezTo>
                      <a:pt x="1337326" y="1815587"/>
                      <a:pt x="1345696" y="1809595"/>
                      <a:pt x="1354428" y="1807849"/>
                    </a:cubicBezTo>
                    <a:cubicBezTo>
                      <a:pt x="1356546" y="1807425"/>
                      <a:pt x="1357668" y="1827287"/>
                      <a:pt x="1360908" y="1814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6" name="Freeform 195"/>
              <p:cNvSpPr/>
              <p:nvPr/>
            </p:nvSpPr>
            <p:spPr>
              <a:xfrm>
                <a:off x="7554936" y="3379890"/>
                <a:ext cx="1444898" cy="1486485"/>
              </a:xfrm>
              <a:custGeom>
                <a:avLst/>
                <a:gdLst>
                  <a:gd name="connsiteX0" fmla="*/ 58315 w 1444898"/>
                  <a:gd name="connsiteY0" fmla="*/ 2537 h 1486485"/>
                  <a:gd name="connsiteX1" fmla="*/ 336927 w 1444898"/>
                  <a:gd name="connsiteY1" fmla="*/ 15496 h 1486485"/>
                  <a:gd name="connsiteX2" fmla="*/ 356365 w 1444898"/>
                  <a:gd name="connsiteY2" fmla="*/ 21976 h 1486485"/>
                  <a:gd name="connsiteX3" fmla="*/ 369324 w 1444898"/>
                  <a:gd name="connsiteY3" fmla="*/ 34936 h 1486485"/>
                  <a:gd name="connsiteX4" fmla="*/ 375803 w 1444898"/>
                  <a:gd name="connsiteY4" fmla="*/ 54375 h 1486485"/>
                  <a:gd name="connsiteX5" fmla="*/ 460035 w 1444898"/>
                  <a:gd name="connsiteY5" fmla="*/ 73814 h 1486485"/>
                  <a:gd name="connsiteX6" fmla="*/ 647937 w 1444898"/>
                  <a:gd name="connsiteY6" fmla="*/ 60855 h 1486485"/>
                  <a:gd name="connsiteX7" fmla="*/ 667375 w 1444898"/>
                  <a:gd name="connsiteY7" fmla="*/ 54375 h 1486485"/>
                  <a:gd name="connsiteX8" fmla="*/ 686813 w 1444898"/>
                  <a:gd name="connsiteY8" fmla="*/ 41415 h 1486485"/>
                  <a:gd name="connsiteX9" fmla="*/ 719210 w 1444898"/>
                  <a:gd name="connsiteY9" fmla="*/ 54375 h 1486485"/>
                  <a:gd name="connsiteX10" fmla="*/ 732168 w 1444898"/>
                  <a:gd name="connsiteY10" fmla="*/ 73814 h 1486485"/>
                  <a:gd name="connsiteX11" fmla="*/ 771045 w 1444898"/>
                  <a:gd name="connsiteY11" fmla="*/ 93253 h 1486485"/>
                  <a:gd name="connsiteX12" fmla="*/ 790483 w 1444898"/>
                  <a:gd name="connsiteY12" fmla="*/ 112692 h 1486485"/>
                  <a:gd name="connsiteX13" fmla="*/ 829359 w 1444898"/>
                  <a:gd name="connsiteY13" fmla="*/ 138611 h 1486485"/>
                  <a:gd name="connsiteX14" fmla="*/ 842317 w 1444898"/>
                  <a:gd name="connsiteY14" fmla="*/ 151571 h 1486485"/>
                  <a:gd name="connsiteX15" fmla="*/ 861756 w 1444898"/>
                  <a:gd name="connsiteY15" fmla="*/ 158051 h 1486485"/>
                  <a:gd name="connsiteX16" fmla="*/ 926549 w 1444898"/>
                  <a:gd name="connsiteY16" fmla="*/ 196929 h 1486485"/>
                  <a:gd name="connsiteX17" fmla="*/ 1049657 w 1444898"/>
                  <a:gd name="connsiteY17" fmla="*/ 209889 h 1486485"/>
                  <a:gd name="connsiteX18" fmla="*/ 1159806 w 1444898"/>
                  <a:gd name="connsiteY18" fmla="*/ 203409 h 1486485"/>
                  <a:gd name="connsiteX19" fmla="*/ 1179244 w 1444898"/>
                  <a:gd name="connsiteY19" fmla="*/ 196929 h 1486485"/>
                  <a:gd name="connsiteX20" fmla="*/ 1231079 w 1444898"/>
                  <a:gd name="connsiteY20" fmla="*/ 183970 h 1486485"/>
                  <a:gd name="connsiteX21" fmla="*/ 1263476 w 1444898"/>
                  <a:gd name="connsiteY21" fmla="*/ 164530 h 1486485"/>
                  <a:gd name="connsiteX22" fmla="*/ 1302352 w 1444898"/>
                  <a:gd name="connsiteY22" fmla="*/ 145091 h 1486485"/>
                  <a:gd name="connsiteX23" fmla="*/ 1360666 w 1444898"/>
                  <a:gd name="connsiteY23" fmla="*/ 151571 h 1486485"/>
                  <a:gd name="connsiteX24" fmla="*/ 1380105 w 1444898"/>
                  <a:gd name="connsiteY24" fmla="*/ 158051 h 1486485"/>
                  <a:gd name="connsiteX25" fmla="*/ 1406022 w 1444898"/>
                  <a:gd name="connsiteY25" fmla="*/ 196929 h 1486485"/>
                  <a:gd name="connsiteX26" fmla="*/ 1418981 w 1444898"/>
                  <a:gd name="connsiteY26" fmla="*/ 209889 h 1486485"/>
                  <a:gd name="connsiteX27" fmla="*/ 1418981 w 1444898"/>
                  <a:gd name="connsiteY27" fmla="*/ 333004 h 1486485"/>
                  <a:gd name="connsiteX28" fmla="*/ 1412501 w 1444898"/>
                  <a:gd name="connsiteY28" fmla="*/ 358923 h 1486485"/>
                  <a:gd name="connsiteX29" fmla="*/ 1399543 w 1444898"/>
                  <a:gd name="connsiteY29" fmla="*/ 397801 h 1486485"/>
                  <a:gd name="connsiteX30" fmla="*/ 1386584 w 1444898"/>
                  <a:gd name="connsiteY30" fmla="*/ 488518 h 1486485"/>
                  <a:gd name="connsiteX31" fmla="*/ 1373625 w 1444898"/>
                  <a:gd name="connsiteY31" fmla="*/ 527396 h 1486485"/>
                  <a:gd name="connsiteX32" fmla="*/ 1367146 w 1444898"/>
                  <a:gd name="connsiteY32" fmla="*/ 559795 h 1486485"/>
                  <a:gd name="connsiteX33" fmla="*/ 1354187 w 1444898"/>
                  <a:gd name="connsiteY33" fmla="*/ 592194 h 1486485"/>
                  <a:gd name="connsiteX34" fmla="*/ 1347708 w 1444898"/>
                  <a:gd name="connsiteY34" fmla="*/ 618113 h 1486485"/>
                  <a:gd name="connsiteX35" fmla="*/ 1354187 w 1444898"/>
                  <a:gd name="connsiteY35" fmla="*/ 955059 h 1486485"/>
                  <a:gd name="connsiteX36" fmla="*/ 1367146 w 1444898"/>
                  <a:gd name="connsiteY36" fmla="*/ 1026337 h 1486485"/>
                  <a:gd name="connsiteX37" fmla="*/ 1386584 w 1444898"/>
                  <a:gd name="connsiteY37" fmla="*/ 1045776 h 1486485"/>
                  <a:gd name="connsiteX38" fmla="*/ 1418981 w 1444898"/>
                  <a:gd name="connsiteY38" fmla="*/ 1084654 h 1486485"/>
                  <a:gd name="connsiteX39" fmla="*/ 1431939 w 1444898"/>
                  <a:gd name="connsiteY39" fmla="*/ 1123533 h 1486485"/>
                  <a:gd name="connsiteX40" fmla="*/ 1438419 w 1444898"/>
                  <a:gd name="connsiteY40" fmla="*/ 1142972 h 1486485"/>
                  <a:gd name="connsiteX41" fmla="*/ 1444898 w 1444898"/>
                  <a:gd name="connsiteY41" fmla="*/ 1168891 h 1486485"/>
                  <a:gd name="connsiteX42" fmla="*/ 1438419 w 1444898"/>
                  <a:gd name="connsiteY42" fmla="*/ 1259607 h 1486485"/>
                  <a:gd name="connsiteX43" fmla="*/ 1425460 w 1444898"/>
                  <a:gd name="connsiteY43" fmla="*/ 1240168 h 1486485"/>
                  <a:gd name="connsiteX44" fmla="*/ 1406022 w 1444898"/>
                  <a:gd name="connsiteY44" fmla="*/ 1246648 h 1486485"/>
                  <a:gd name="connsiteX45" fmla="*/ 1386584 w 1444898"/>
                  <a:gd name="connsiteY45" fmla="*/ 1279047 h 1486485"/>
                  <a:gd name="connsiteX46" fmla="*/ 1380105 w 1444898"/>
                  <a:gd name="connsiteY46" fmla="*/ 1298486 h 1486485"/>
                  <a:gd name="connsiteX47" fmla="*/ 1386584 w 1444898"/>
                  <a:gd name="connsiteY47" fmla="*/ 1376243 h 1486485"/>
                  <a:gd name="connsiteX48" fmla="*/ 1399543 w 1444898"/>
                  <a:gd name="connsiteY48" fmla="*/ 1402162 h 1486485"/>
                  <a:gd name="connsiteX49" fmla="*/ 1406022 w 1444898"/>
                  <a:gd name="connsiteY49" fmla="*/ 1428081 h 1486485"/>
                  <a:gd name="connsiteX50" fmla="*/ 1418981 w 1444898"/>
                  <a:gd name="connsiteY50" fmla="*/ 1466959 h 1486485"/>
                  <a:gd name="connsiteX51" fmla="*/ 1425460 w 1444898"/>
                  <a:gd name="connsiteY51" fmla="*/ 1486398 h 1486485"/>
                  <a:gd name="connsiteX52" fmla="*/ 1393063 w 1444898"/>
                  <a:gd name="connsiteY52" fmla="*/ 1479919 h 1486485"/>
                  <a:gd name="connsiteX53" fmla="*/ 1386584 w 1444898"/>
                  <a:gd name="connsiteY53" fmla="*/ 1454000 h 1486485"/>
                  <a:gd name="connsiteX54" fmla="*/ 1373625 w 1444898"/>
                  <a:gd name="connsiteY54" fmla="*/ 1441040 h 1486485"/>
                  <a:gd name="connsiteX55" fmla="*/ 1347708 w 1444898"/>
                  <a:gd name="connsiteY55" fmla="*/ 1402162 h 1486485"/>
                  <a:gd name="connsiteX56" fmla="*/ 1321790 w 1444898"/>
                  <a:gd name="connsiteY56" fmla="*/ 1363283 h 1486485"/>
                  <a:gd name="connsiteX57" fmla="*/ 1315311 w 1444898"/>
                  <a:gd name="connsiteY57" fmla="*/ 1078174 h 1486485"/>
                  <a:gd name="connsiteX58" fmla="*/ 1302352 w 1444898"/>
                  <a:gd name="connsiteY58" fmla="*/ 1039296 h 1486485"/>
                  <a:gd name="connsiteX59" fmla="*/ 1295873 w 1444898"/>
                  <a:gd name="connsiteY59" fmla="*/ 1019857 h 1486485"/>
                  <a:gd name="connsiteX60" fmla="*/ 1289393 w 1444898"/>
                  <a:gd name="connsiteY60" fmla="*/ 987458 h 1486485"/>
                  <a:gd name="connsiteX61" fmla="*/ 1276435 w 1444898"/>
                  <a:gd name="connsiteY61" fmla="*/ 968019 h 1486485"/>
                  <a:gd name="connsiteX62" fmla="*/ 1250517 w 1444898"/>
                  <a:gd name="connsiteY62" fmla="*/ 916181 h 1486485"/>
                  <a:gd name="connsiteX63" fmla="*/ 1231079 w 1444898"/>
                  <a:gd name="connsiteY63" fmla="*/ 870823 h 1486485"/>
                  <a:gd name="connsiteX64" fmla="*/ 1218121 w 1444898"/>
                  <a:gd name="connsiteY64" fmla="*/ 851383 h 1486485"/>
                  <a:gd name="connsiteX65" fmla="*/ 1205162 w 1444898"/>
                  <a:gd name="connsiteY65" fmla="*/ 812505 h 1486485"/>
                  <a:gd name="connsiteX66" fmla="*/ 1231079 w 1444898"/>
                  <a:gd name="connsiteY66" fmla="*/ 702349 h 1486485"/>
                  <a:gd name="connsiteX67" fmla="*/ 1237559 w 1444898"/>
                  <a:gd name="connsiteY67" fmla="*/ 682910 h 1486485"/>
                  <a:gd name="connsiteX68" fmla="*/ 1256997 w 1444898"/>
                  <a:gd name="connsiteY68" fmla="*/ 592194 h 1486485"/>
                  <a:gd name="connsiteX69" fmla="*/ 1269955 w 1444898"/>
                  <a:gd name="connsiteY69" fmla="*/ 540356 h 1486485"/>
                  <a:gd name="connsiteX70" fmla="*/ 1282914 w 1444898"/>
                  <a:gd name="connsiteY70" fmla="*/ 371882 h 1486485"/>
                  <a:gd name="connsiteX71" fmla="*/ 1289393 w 1444898"/>
                  <a:gd name="connsiteY71" fmla="*/ 352443 h 1486485"/>
                  <a:gd name="connsiteX72" fmla="*/ 1282914 w 1444898"/>
                  <a:gd name="connsiteY72" fmla="*/ 274686 h 1486485"/>
                  <a:gd name="connsiteX73" fmla="*/ 1237559 w 1444898"/>
                  <a:gd name="connsiteY73" fmla="*/ 281166 h 1486485"/>
                  <a:gd name="connsiteX74" fmla="*/ 1218121 w 1444898"/>
                  <a:gd name="connsiteY74" fmla="*/ 287646 h 1486485"/>
                  <a:gd name="connsiteX75" fmla="*/ 1172765 w 1444898"/>
                  <a:gd name="connsiteY75" fmla="*/ 313565 h 1486485"/>
                  <a:gd name="connsiteX76" fmla="*/ 1127409 w 1444898"/>
                  <a:gd name="connsiteY76" fmla="*/ 320044 h 1486485"/>
                  <a:gd name="connsiteX77" fmla="*/ 1043178 w 1444898"/>
                  <a:gd name="connsiteY77" fmla="*/ 313565 h 1486485"/>
                  <a:gd name="connsiteX78" fmla="*/ 1017260 w 1444898"/>
                  <a:gd name="connsiteY78" fmla="*/ 300605 h 1486485"/>
                  <a:gd name="connsiteX79" fmla="*/ 997822 w 1444898"/>
                  <a:gd name="connsiteY79" fmla="*/ 294125 h 1486485"/>
                  <a:gd name="connsiteX80" fmla="*/ 958946 w 1444898"/>
                  <a:gd name="connsiteY80" fmla="*/ 261727 h 1486485"/>
                  <a:gd name="connsiteX81" fmla="*/ 939508 w 1444898"/>
                  <a:gd name="connsiteY81" fmla="*/ 242287 h 1486485"/>
                  <a:gd name="connsiteX82" fmla="*/ 887673 w 1444898"/>
                  <a:gd name="connsiteY82" fmla="*/ 229328 h 1486485"/>
                  <a:gd name="connsiteX83" fmla="*/ 842317 w 1444898"/>
                  <a:gd name="connsiteY83" fmla="*/ 216368 h 1486485"/>
                  <a:gd name="connsiteX84" fmla="*/ 803441 w 1444898"/>
                  <a:gd name="connsiteY84" fmla="*/ 203409 h 1486485"/>
                  <a:gd name="connsiteX85" fmla="*/ 764565 w 1444898"/>
                  <a:gd name="connsiteY85" fmla="*/ 183970 h 1486485"/>
                  <a:gd name="connsiteX86" fmla="*/ 725689 w 1444898"/>
                  <a:gd name="connsiteY86" fmla="*/ 151571 h 1486485"/>
                  <a:gd name="connsiteX87" fmla="*/ 699772 w 1444898"/>
                  <a:gd name="connsiteY87" fmla="*/ 119172 h 1486485"/>
                  <a:gd name="connsiteX88" fmla="*/ 680333 w 1444898"/>
                  <a:gd name="connsiteY88" fmla="*/ 112692 h 1486485"/>
                  <a:gd name="connsiteX89" fmla="*/ 641457 w 1444898"/>
                  <a:gd name="connsiteY89" fmla="*/ 119172 h 1486485"/>
                  <a:gd name="connsiteX90" fmla="*/ 628499 w 1444898"/>
                  <a:gd name="connsiteY90" fmla="*/ 132132 h 1486485"/>
                  <a:gd name="connsiteX91" fmla="*/ 602581 w 1444898"/>
                  <a:gd name="connsiteY91" fmla="*/ 145091 h 1486485"/>
                  <a:gd name="connsiteX92" fmla="*/ 544267 w 1444898"/>
                  <a:gd name="connsiteY92" fmla="*/ 158051 h 1486485"/>
                  <a:gd name="connsiteX93" fmla="*/ 388762 w 1444898"/>
                  <a:gd name="connsiteY93" fmla="*/ 151571 h 1486485"/>
                  <a:gd name="connsiteX94" fmla="*/ 349886 w 1444898"/>
                  <a:gd name="connsiteY94" fmla="*/ 132132 h 1486485"/>
                  <a:gd name="connsiteX95" fmla="*/ 278613 w 1444898"/>
                  <a:gd name="connsiteY95" fmla="*/ 112692 h 1486485"/>
                  <a:gd name="connsiteX96" fmla="*/ 259175 w 1444898"/>
                  <a:gd name="connsiteY96" fmla="*/ 99733 h 1486485"/>
                  <a:gd name="connsiteX97" fmla="*/ 168464 w 1444898"/>
                  <a:gd name="connsiteY97" fmla="*/ 73814 h 1486485"/>
                  <a:gd name="connsiteX98" fmla="*/ 129588 w 1444898"/>
                  <a:gd name="connsiteY98" fmla="*/ 60855 h 1486485"/>
                  <a:gd name="connsiteX99" fmla="*/ 77753 w 1444898"/>
                  <a:gd name="connsiteY99" fmla="*/ 54375 h 1486485"/>
                  <a:gd name="connsiteX100" fmla="*/ 19438 w 1444898"/>
                  <a:gd name="connsiteY100" fmla="*/ 41415 h 1486485"/>
                  <a:gd name="connsiteX101" fmla="*/ 0 w 1444898"/>
                  <a:gd name="connsiteY101" fmla="*/ 28456 h 1486485"/>
                  <a:gd name="connsiteX102" fmla="*/ 6480 w 1444898"/>
                  <a:gd name="connsiteY102" fmla="*/ 9017 h 1486485"/>
                  <a:gd name="connsiteX103" fmla="*/ 58315 w 1444898"/>
                  <a:gd name="connsiteY103" fmla="*/ 2537 h 1486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1444898" h="1486485">
                    <a:moveTo>
                      <a:pt x="58315" y="2537"/>
                    </a:moveTo>
                    <a:cubicBezTo>
                      <a:pt x="113389" y="3617"/>
                      <a:pt x="255177" y="-855"/>
                      <a:pt x="336927" y="15496"/>
                    </a:cubicBezTo>
                    <a:cubicBezTo>
                      <a:pt x="343624" y="16835"/>
                      <a:pt x="349886" y="19816"/>
                      <a:pt x="356365" y="21976"/>
                    </a:cubicBezTo>
                    <a:cubicBezTo>
                      <a:pt x="360685" y="26296"/>
                      <a:pt x="366181" y="29697"/>
                      <a:pt x="369324" y="34936"/>
                    </a:cubicBezTo>
                    <a:cubicBezTo>
                      <a:pt x="372838" y="40793"/>
                      <a:pt x="370245" y="50405"/>
                      <a:pt x="375803" y="54375"/>
                    </a:cubicBezTo>
                    <a:cubicBezTo>
                      <a:pt x="393590" y="67080"/>
                      <a:pt x="440934" y="71085"/>
                      <a:pt x="460035" y="73814"/>
                    </a:cubicBezTo>
                    <a:cubicBezTo>
                      <a:pt x="532366" y="70800"/>
                      <a:pt x="584659" y="76675"/>
                      <a:pt x="647937" y="60855"/>
                    </a:cubicBezTo>
                    <a:cubicBezTo>
                      <a:pt x="654563" y="59198"/>
                      <a:pt x="661266" y="57430"/>
                      <a:pt x="667375" y="54375"/>
                    </a:cubicBezTo>
                    <a:cubicBezTo>
                      <a:pt x="674340" y="50892"/>
                      <a:pt x="680334" y="45735"/>
                      <a:pt x="686813" y="41415"/>
                    </a:cubicBezTo>
                    <a:cubicBezTo>
                      <a:pt x="697612" y="45735"/>
                      <a:pt x="709746" y="47614"/>
                      <a:pt x="719210" y="54375"/>
                    </a:cubicBezTo>
                    <a:cubicBezTo>
                      <a:pt x="725547" y="58902"/>
                      <a:pt x="726662" y="68307"/>
                      <a:pt x="732168" y="73814"/>
                    </a:cubicBezTo>
                    <a:cubicBezTo>
                      <a:pt x="744730" y="86377"/>
                      <a:pt x="755233" y="87983"/>
                      <a:pt x="771045" y="93253"/>
                    </a:cubicBezTo>
                    <a:cubicBezTo>
                      <a:pt x="777524" y="99733"/>
                      <a:pt x="783250" y="107066"/>
                      <a:pt x="790483" y="112692"/>
                    </a:cubicBezTo>
                    <a:cubicBezTo>
                      <a:pt x="802777" y="122254"/>
                      <a:pt x="818347" y="127597"/>
                      <a:pt x="829359" y="138611"/>
                    </a:cubicBezTo>
                    <a:cubicBezTo>
                      <a:pt x="833678" y="142931"/>
                      <a:pt x="837079" y="148428"/>
                      <a:pt x="842317" y="151571"/>
                    </a:cubicBezTo>
                    <a:cubicBezTo>
                      <a:pt x="848174" y="155085"/>
                      <a:pt x="855785" y="154734"/>
                      <a:pt x="861756" y="158051"/>
                    </a:cubicBezTo>
                    <a:cubicBezTo>
                      <a:pt x="893058" y="175442"/>
                      <a:pt x="896383" y="185616"/>
                      <a:pt x="926549" y="196929"/>
                    </a:cubicBezTo>
                    <a:cubicBezTo>
                      <a:pt x="960690" y="209732"/>
                      <a:pt x="1028446" y="208475"/>
                      <a:pt x="1049657" y="209889"/>
                    </a:cubicBezTo>
                    <a:cubicBezTo>
                      <a:pt x="1086373" y="207729"/>
                      <a:pt x="1123209" y="207069"/>
                      <a:pt x="1159806" y="203409"/>
                    </a:cubicBezTo>
                    <a:cubicBezTo>
                      <a:pt x="1166602" y="202729"/>
                      <a:pt x="1172618" y="198586"/>
                      <a:pt x="1179244" y="196929"/>
                    </a:cubicBezTo>
                    <a:lnTo>
                      <a:pt x="1231079" y="183970"/>
                    </a:lnTo>
                    <a:cubicBezTo>
                      <a:pt x="1256390" y="158657"/>
                      <a:pt x="1229832" y="181353"/>
                      <a:pt x="1263476" y="164530"/>
                    </a:cubicBezTo>
                    <a:cubicBezTo>
                      <a:pt x="1313718" y="139408"/>
                      <a:pt x="1253494" y="161379"/>
                      <a:pt x="1302352" y="145091"/>
                    </a:cubicBezTo>
                    <a:cubicBezTo>
                      <a:pt x="1321790" y="147251"/>
                      <a:pt x="1341375" y="148355"/>
                      <a:pt x="1360666" y="151571"/>
                    </a:cubicBezTo>
                    <a:cubicBezTo>
                      <a:pt x="1367403" y="152694"/>
                      <a:pt x="1375275" y="153221"/>
                      <a:pt x="1380105" y="158051"/>
                    </a:cubicBezTo>
                    <a:cubicBezTo>
                      <a:pt x="1391118" y="169064"/>
                      <a:pt x="1395009" y="185915"/>
                      <a:pt x="1406022" y="196929"/>
                    </a:cubicBezTo>
                    <a:lnTo>
                      <a:pt x="1418981" y="209889"/>
                    </a:lnTo>
                    <a:cubicBezTo>
                      <a:pt x="1432544" y="264148"/>
                      <a:pt x="1428934" y="238449"/>
                      <a:pt x="1418981" y="333004"/>
                    </a:cubicBezTo>
                    <a:cubicBezTo>
                      <a:pt x="1418049" y="341861"/>
                      <a:pt x="1415060" y="350393"/>
                      <a:pt x="1412501" y="358923"/>
                    </a:cubicBezTo>
                    <a:cubicBezTo>
                      <a:pt x="1408576" y="372007"/>
                      <a:pt x="1399543" y="397801"/>
                      <a:pt x="1399543" y="397801"/>
                    </a:cubicBezTo>
                    <a:cubicBezTo>
                      <a:pt x="1395223" y="428040"/>
                      <a:pt x="1396243" y="459539"/>
                      <a:pt x="1386584" y="488518"/>
                    </a:cubicBezTo>
                    <a:cubicBezTo>
                      <a:pt x="1382264" y="501477"/>
                      <a:pt x="1376304" y="514001"/>
                      <a:pt x="1373625" y="527396"/>
                    </a:cubicBezTo>
                    <a:cubicBezTo>
                      <a:pt x="1371465" y="538196"/>
                      <a:pt x="1370310" y="549246"/>
                      <a:pt x="1367146" y="559795"/>
                    </a:cubicBezTo>
                    <a:cubicBezTo>
                      <a:pt x="1363804" y="570936"/>
                      <a:pt x="1357865" y="581159"/>
                      <a:pt x="1354187" y="592194"/>
                    </a:cubicBezTo>
                    <a:cubicBezTo>
                      <a:pt x="1351371" y="600643"/>
                      <a:pt x="1349868" y="609473"/>
                      <a:pt x="1347708" y="618113"/>
                    </a:cubicBezTo>
                    <a:cubicBezTo>
                      <a:pt x="1349868" y="730428"/>
                      <a:pt x="1350445" y="842785"/>
                      <a:pt x="1354187" y="955059"/>
                    </a:cubicBezTo>
                    <a:cubicBezTo>
                      <a:pt x="1354250" y="956943"/>
                      <a:pt x="1358008" y="1012630"/>
                      <a:pt x="1367146" y="1026337"/>
                    </a:cubicBezTo>
                    <a:cubicBezTo>
                      <a:pt x="1372229" y="1033962"/>
                      <a:pt x="1380718" y="1038736"/>
                      <a:pt x="1386584" y="1045776"/>
                    </a:cubicBezTo>
                    <a:cubicBezTo>
                      <a:pt x="1431688" y="1099903"/>
                      <a:pt x="1362193" y="1027863"/>
                      <a:pt x="1418981" y="1084654"/>
                    </a:cubicBezTo>
                    <a:lnTo>
                      <a:pt x="1431939" y="1123533"/>
                    </a:lnTo>
                    <a:cubicBezTo>
                      <a:pt x="1434099" y="1130013"/>
                      <a:pt x="1436763" y="1136346"/>
                      <a:pt x="1438419" y="1142972"/>
                    </a:cubicBezTo>
                    <a:lnTo>
                      <a:pt x="1444898" y="1168891"/>
                    </a:lnTo>
                    <a:cubicBezTo>
                      <a:pt x="1442738" y="1199130"/>
                      <a:pt x="1446395" y="1230359"/>
                      <a:pt x="1438419" y="1259607"/>
                    </a:cubicBezTo>
                    <a:cubicBezTo>
                      <a:pt x="1436370" y="1267120"/>
                      <a:pt x="1432691" y="1243060"/>
                      <a:pt x="1425460" y="1240168"/>
                    </a:cubicBezTo>
                    <a:cubicBezTo>
                      <a:pt x="1419119" y="1237631"/>
                      <a:pt x="1412501" y="1244488"/>
                      <a:pt x="1406022" y="1246648"/>
                    </a:cubicBezTo>
                    <a:cubicBezTo>
                      <a:pt x="1387668" y="1301715"/>
                      <a:pt x="1413266" y="1234574"/>
                      <a:pt x="1386584" y="1279047"/>
                    </a:cubicBezTo>
                    <a:cubicBezTo>
                      <a:pt x="1383070" y="1284904"/>
                      <a:pt x="1382265" y="1292006"/>
                      <a:pt x="1380105" y="1298486"/>
                    </a:cubicBezTo>
                    <a:cubicBezTo>
                      <a:pt x="1382265" y="1324405"/>
                      <a:pt x="1381791" y="1350680"/>
                      <a:pt x="1386584" y="1376243"/>
                    </a:cubicBezTo>
                    <a:cubicBezTo>
                      <a:pt x="1388364" y="1385737"/>
                      <a:pt x="1396152" y="1393118"/>
                      <a:pt x="1399543" y="1402162"/>
                    </a:cubicBezTo>
                    <a:cubicBezTo>
                      <a:pt x="1402670" y="1410501"/>
                      <a:pt x="1403463" y="1419551"/>
                      <a:pt x="1406022" y="1428081"/>
                    </a:cubicBezTo>
                    <a:cubicBezTo>
                      <a:pt x="1409947" y="1441165"/>
                      <a:pt x="1414661" y="1454000"/>
                      <a:pt x="1418981" y="1466959"/>
                    </a:cubicBezTo>
                    <a:cubicBezTo>
                      <a:pt x="1421141" y="1473439"/>
                      <a:pt x="1432157" y="1487737"/>
                      <a:pt x="1425460" y="1486398"/>
                    </a:cubicBezTo>
                    <a:lnTo>
                      <a:pt x="1393063" y="1479919"/>
                    </a:lnTo>
                    <a:cubicBezTo>
                      <a:pt x="1390903" y="1471279"/>
                      <a:pt x="1390566" y="1461965"/>
                      <a:pt x="1386584" y="1454000"/>
                    </a:cubicBezTo>
                    <a:cubicBezTo>
                      <a:pt x="1383852" y="1448536"/>
                      <a:pt x="1377290" y="1445927"/>
                      <a:pt x="1373625" y="1441040"/>
                    </a:cubicBezTo>
                    <a:cubicBezTo>
                      <a:pt x="1364280" y="1428580"/>
                      <a:pt x="1352633" y="1416938"/>
                      <a:pt x="1347708" y="1402162"/>
                    </a:cubicBezTo>
                    <a:cubicBezTo>
                      <a:pt x="1338330" y="1374029"/>
                      <a:pt x="1346058" y="1387552"/>
                      <a:pt x="1321790" y="1363283"/>
                    </a:cubicBezTo>
                    <a:cubicBezTo>
                      <a:pt x="1319630" y="1268247"/>
                      <a:pt x="1321004" y="1173064"/>
                      <a:pt x="1315311" y="1078174"/>
                    </a:cubicBezTo>
                    <a:cubicBezTo>
                      <a:pt x="1314493" y="1064538"/>
                      <a:pt x="1306672" y="1052255"/>
                      <a:pt x="1302352" y="1039296"/>
                    </a:cubicBezTo>
                    <a:cubicBezTo>
                      <a:pt x="1300192" y="1032816"/>
                      <a:pt x="1297213" y="1026554"/>
                      <a:pt x="1295873" y="1019857"/>
                    </a:cubicBezTo>
                    <a:cubicBezTo>
                      <a:pt x="1293713" y="1009057"/>
                      <a:pt x="1293260" y="997770"/>
                      <a:pt x="1289393" y="987458"/>
                    </a:cubicBezTo>
                    <a:cubicBezTo>
                      <a:pt x="1286659" y="980166"/>
                      <a:pt x="1279917" y="974984"/>
                      <a:pt x="1276435" y="968019"/>
                    </a:cubicBezTo>
                    <a:cubicBezTo>
                      <a:pt x="1244738" y="904619"/>
                      <a:pt x="1280537" y="961213"/>
                      <a:pt x="1250517" y="916181"/>
                    </a:cubicBezTo>
                    <a:cubicBezTo>
                      <a:pt x="1243247" y="894370"/>
                      <a:pt x="1243891" y="893246"/>
                      <a:pt x="1231079" y="870823"/>
                    </a:cubicBezTo>
                    <a:cubicBezTo>
                      <a:pt x="1227216" y="864061"/>
                      <a:pt x="1221284" y="858500"/>
                      <a:pt x="1218121" y="851383"/>
                    </a:cubicBezTo>
                    <a:cubicBezTo>
                      <a:pt x="1212573" y="838900"/>
                      <a:pt x="1209482" y="825464"/>
                      <a:pt x="1205162" y="812505"/>
                    </a:cubicBezTo>
                    <a:cubicBezTo>
                      <a:pt x="1208722" y="796486"/>
                      <a:pt x="1225155" y="720122"/>
                      <a:pt x="1231079" y="702349"/>
                    </a:cubicBezTo>
                    <a:lnTo>
                      <a:pt x="1237559" y="682910"/>
                    </a:lnTo>
                    <a:cubicBezTo>
                      <a:pt x="1251619" y="570420"/>
                      <a:pt x="1233914" y="684538"/>
                      <a:pt x="1256997" y="592194"/>
                    </a:cubicBezTo>
                    <a:lnTo>
                      <a:pt x="1269955" y="540356"/>
                    </a:lnTo>
                    <a:cubicBezTo>
                      <a:pt x="1273227" y="471647"/>
                      <a:pt x="1268436" y="429802"/>
                      <a:pt x="1282914" y="371882"/>
                    </a:cubicBezTo>
                    <a:cubicBezTo>
                      <a:pt x="1284570" y="365256"/>
                      <a:pt x="1287233" y="358923"/>
                      <a:pt x="1289393" y="352443"/>
                    </a:cubicBezTo>
                    <a:cubicBezTo>
                      <a:pt x="1287233" y="326524"/>
                      <a:pt x="1298211" y="295721"/>
                      <a:pt x="1282914" y="274686"/>
                    </a:cubicBezTo>
                    <a:cubicBezTo>
                      <a:pt x="1273932" y="262335"/>
                      <a:pt x="1252534" y="278171"/>
                      <a:pt x="1237559" y="281166"/>
                    </a:cubicBezTo>
                    <a:cubicBezTo>
                      <a:pt x="1230862" y="282506"/>
                      <a:pt x="1224230" y="284592"/>
                      <a:pt x="1218121" y="287646"/>
                    </a:cubicBezTo>
                    <a:cubicBezTo>
                      <a:pt x="1197017" y="298198"/>
                      <a:pt x="1197745" y="306752"/>
                      <a:pt x="1172765" y="313565"/>
                    </a:cubicBezTo>
                    <a:cubicBezTo>
                      <a:pt x="1158031" y="317584"/>
                      <a:pt x="1142528" y="317884"/>
                      <a:pt x="1127409" y="320044"/>
                    </a:cubicBezTo>
                    <a:cubicBezTo>
                      <a:pt x="1099332" y="317884"/>
                      <a:pt x="1070909" y="318459"/>
                      <a:pt x="1043178" y="313565"/>
                    </a:cubicBezTo>
                    <a:cubicBezTo>
                      <a:pt x="1033666" y="311886"/>
                      <a:pt x="1026138" y="304410"/>
                      <a:pt x="1017260" y="300605"/>
                    </a:cubicBezTo>
                    <a:cubicBezTo>
                      <a:pt x="1010982" y="297914"/>
                      <a:pt x="1004301" y="296285"/>
                      <a:pt x="997822" y="294125"/>
                    </a:cubicBezTo>
                    <a:cubicBezTo>
                      <a:pt x="941023" y="237323"/>
                      <a:pt x="1013079" y="306841"/>
                      <a:pt x="958946" y="261727"/>
                    </a:cubicBezTo>
                    <a:cubicBezTo>
                      <a:pt x="951907" y="255860"/>
                      <a:pt x="947850" y="246079"/>
                      <a:pt x="939508" y="242287"/>
                    </a:cubicBezTo>
                    <a:cubicBezTo>
                      <a:pt x="923294" y="234917"/>
                      <a:pt x="904569" y="234961"/>
                      <a:pt x="887673" y="229328"/>
                    </a:cubicBezTo>
                    <a:cubicBezTo>
                      <a:pt x="822377" y="207561"/>
                      <a:pt x="923638" y="240765"/>
                      <a:pt x="842317" y="216368"/>
                    </a:cubicBezTo>
                    <a:cubicBezTo>
                      <a:pt x="829233" y="212443"/>
                      <a:pt x="814806" y="210987"/>
                      <a:pt x="803441" y="203409"/>
                    </a:cubicBezTo>
                    <a:cubicBezTo>
                      <a:pt x="778320" y="186660"/>
                      <a:pt x="791391" y="192911"/>
                      <a:pt x="764565" y="183970"/>
                    </a:cubicBezTo>
                    <a:cubicBezTo>
                      <a:pt x="740946" y="148538"/>
                      <a:pt x="765148" y="177879"/>
                      <a:pt x="725689" y="151571"/>
                    </a:cubicBezTo>
                    <a:cubicBezTo>
                      <a:pt x="686056" y="125147"/>
                      <a:pt x="743101" y="153837"/>
                      <a:pt x="699772" y="119172"/>
                    </a:cubicBezTo>
                    <a:cubicBezTo>
                      <a:pt x="694439" y="114905"/>
                      <a:pt x="686813" y="114852"/>
                      <a:pt x="680333" y="112692"/>
                    </a:cubicBezTo>
                    <a:cubicBezTo>
                      <a:pt x="667374" y="114852"/>
                      <a:pt x="653758" y="114559"/>
                      <a:pt x="641457" y="119172"/>
                    </a:cubicBezTo>
                    <a:cubicBezTo>
                      <a:pt x="635737" y="121317"/>
                      <a:pt x="633582" y="128743"/>
                      <a:pt x="628499" y="132132"/>
                    </a:cubicBezTo>
                    <a:cubicBezTo>
                      <a:pt x="620462" y="137490"/>
                      <a:pt x="611625" y="141699"/>
                      <a:pt x="602581" y="145091"/>
                    </a:cubicBezTo>
                    <a:cubicBezTo>
                      <a:pt x="592121" y="149014"/>
                      <a:pt x="553067" y="156291"/>
                      <a:pt x="544267" y="158051"/>
                    </a:cubicBezTo>
                    <a:cubicBezTo>
                      <a:pt x="492432" y="155891"/>
                      <a:pt x="440500" y="155404"/>
                      <a:pt x="388762" y="151571"/>
                    </a:cubicBezTo>
                    <a:cubicBezTo>
                      <a:pt x="363696" y="149714"/>
                      <a:pt x="373001" y="140801"/>
                      <a:pt x="349886" y="132132"/>
                    </a:cubicBezTo>
                    <a:cubicBezTo>
                      <a:pt x="322065" y="121698"/>
                      <a:pt x="305648" y="130716"/>
                      <a:pt x="278613" y="112692"/>
                    </a:cubicBezTo>
                    <a:cubicBezTo>
                      <a:pt x="272134" y="108372"/>
                      <a:pt x="266291" y="102896"/>
                      <a:pt x="259175" y="99733"/>
                    </a:cubicBezTo>
                    <a:cubicBezTo>
                      <a:pt x="221744" y="83097"/>
                      <a:pt x="209637" y="87539"/>
                      <a:pt x="168464" y="73814"/>
                    </a:cubicBezTo>
                    <a:cubicBezTo>
                      <a:pt x="155505" y="69494"/>
                      <a:pt x="143142" y="62549"/>
                      <a:pt x="129588" y="60855"/>
                    </a:cubicBezTo>
                    <a:lnTo>
                      <a:pt x="77753" y="54375"/>
                    </a:lnTo>
                    <a:cubicBezTo>
                      <a:pt x="63816" y="52384"/>
                      <a:pt x="34872" y="49132"/>
                      <a:pt x="19438" y="41415"/>
                    </a:cubicBezTo>
                    <a:cubicBezTo>
                      <a:pt x="12473" y="37932"/>
                      <a:pt x="6479" y="32776"/>
                      <a:pt x="0" y="28456"/>
                    </a:cubicBezTo>
                    <a:cubicBezTo>
                      <a:pt x="2160" y="21976"/>
                      <a:pt x="922" y="12987"/>
                      <a:pt x="6480" y="9017"/>
                    </a:cubicBezTo>
                    <a:cubicBezTo>
                      <a:pt x="26535" y="-5309"/>
                      <a:pt x="3241" y="1457"/>
                      <a:pt x="58315" y="2537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7" name="Freeform 196"/>
              <p:cNvSpPr/>
              <p:nvPr/>
            </p:nvSpPr>
            <p:spPr>
              <a:xfrm>
                <a:off x="7359120" y="3459865"/>
                <a:ext cx="843753" cy="240069"/>
              </a:xfrm>
              <a:custGeom>
                <a:avLst/>
                <a:gdLst>
                  <a:gd name="connsiteX0" fmla="*/ 79188 w 843753"/>
                  <a:gd name="connsiteY0" fmla="*/ 6799 h 240069"/>
                  <a:gd name="connsiteX1" fmla="*/ 267089 w 843753"/>
                  <a:gd name="connsiteY1" fmla="*/ 19758 h 240069"/>
                  <a:gd name="connsiteX2" fmla="*/ 312445 w 843753"/>
                  <a:gd name="connsiteY2" fmla="*/ 32717 h 240069"/>
                  <a:gd name="connsiteX3" fmla="*/ 364280 w 843753"/>
                  <a:gd name="connsiteY3" fmla="*/ 45677 h 240069"/>
                  <a:gd name="connsiteX4" fmla="*/ 409635 w 843753"/>
                  <a:gd name="connsiteY4" fmla="*/ 71596 h 240069"/>
                  <a:gd name="connsiteX5" fmla="*/ 435553 w 843753"/>
                  <a:gd name="connsiteY5" fmla="*/ 91035 h 240069"/>
                  <a:gd name="connsiteX6" fmla="*/ 467950 w 843753"/>
                  <a:gd name="connsiteY6" fmla="*/ 97515 h 240069"/>
                  <a:gd name="connsiteX7" fmla="*/ 500346 w 843753"/>
                  <a:gd name="connsiteY7" fmla="*/ 110474 h 240069"/>
                  <a:gd name="connsiteX8" fmla="*/ 519785 w 843753"/>
                  <a:gd name="connsiteY8" fmla="*/ 116954 h 240069"/>
                  <a:gd name="connsiteX9" fmla="*/ 552181 w 843753"/>
                  <a:gd name="connsiteY9" fmla="*/ 129914 h 240069"/>
                  <a:gd name="connsiteX10" fmla="*/ 701207 w 843753"/>
                  <a:gd name="connsiteY10" fmla="*/ 136393 h 240069"/>
                  <a:gd name="connsiteX11" fmla="*/ 830794 w 843753"/>
                  <a:gd name="connsiteY11" fmla="*/ 142873 h 240069"/>
                  <a:gd name="connsiteX12" fmla="*/ 843753 w 843753"/>
                  <a:gd name="connsiteY12" fmla="*/ 155833 h 240069"/>
                  <a:gd name="connsiteX13" fmla="*/ 791918 w 843753"/>
                  <a:gd name="connsiteY13" fmla="*/ 188231 h 240069"/>
                  <a:gd name="connsiteX14" fmla="*/ 772480 w 843753"/>
                  <a:gd name="connsiteY14" fmla="*/ 194711 h 240069"/>
                  <a:gd name="connsiteX15" fmla="*/ 753042 w 843753"/>
                  <a:gd name="connsiteY15" fmla="*/ 207671 h 240069"/>
                  <a:gd name="connsiteX16" fmla="*/ 701207 w 843753"/>
                  <a:gd name="connsiteY16" fmla="*/ 220630 h 240069"/>
                  <a:gd name="connsiteX17" fmla="*/ 655851 w 843753"/>
                  <a:gd name="connsiteY17" fmla="*/ 233590 h 240069"/>
                  <a:gd name="connsiteX18" fmla="*/ 616975 w 843753"/>
                  <a:gd name="connsiteY18" fmla="*/ 240069 h 240069"/>
                  <a:gd name="connsiteX19" fmla="*/ 493867 w 843753"/>
                  <a:gd name="connsiteY19" fmla="*/ 233590 h 240069"/>
                  <a:gd name="connsiteX20" fmla="*/ 474429 w 843753"/>
                  <a:gd name="connsiteY20" fmla="*/ 220630 h 240069"/>
                  <a:gd name="connsiteX21" fmla="*/ 454991 w 843753"/>
                  <a:gd name="connsiteY21" fmla="*/ 214150 h 240069"/>
                  <a:gd name="connsiteX22" fmla="*/ 422594 w 843753"/>
                  <a:gd name="connsiteY22" fmla="*/ 188231 h 240069"/>
                  <a:gd name="connsiteX23" fmla="*/ 403156 w 843753"/>
                  <a:gd name="connsiteY23" fmla="*/ 175272 h 240069"/>
                  <a:gd name="connsiteX24" fmla="*/ 390197 w 843753"/>
                  <a:gd name="connsiteY24" fmla="*/ 162312 h 240069"/>
                  <a:gd name="connsiteX25" fmla="*/ 351321 w 843753"/>
                  <a:gd name="connsiteY25" fmla="*/ 136393 h 240069"/>
                  <a:gd name="connsiteX26" fmla="*/ 331883 w 843753"/>
                  <a:gd name="connsiteY26" fmla="*/ 123434 h 240069"/>
                  <a:gd name="connsiteX27" fmla="*/ 305966 w 843753"/>
                  <a:gd name="connsiteY27" fmla="*/ 116954 h 240069"/>
                  <a:gd name="connsiteX28" fmla="*/ 267089 w 843753"/>
                  <a:gd name="connsiteY28" fmla="*/ 103995 h 240069"/>
                  <a:gd name="connsiteX29" fmla="*/ 247651 w 843753"/>
                  <a:gd name="connsiteY29" fmla="*/ 97515 h 240069"/>
                  <a:gd name="connsiteX30" fmla="*/ 202296 w 843753"/>
                  <a:gd name="connsiteY30" fmla="*/ 84555 h 240069"/>
                  <a:gd name="connsiteX31" fmla="*/ 143982 w 843753"/>
                  <a:gd name="connsiteY31" fmla="*/ 71596 h 240069"/>
                  <a:gd name="connsiteX32" fmla="*/ 118064 w 843753"/>
                  <a:gd name="connsiteY32" fmla="*/ 65116 h 240069"/>
                  <a:gd name="connsiteX33" fmla="*/ 46791 w 843753"/>
                  <a:gd name="connsiteY33" fmla="*/ 58636 h 240069"/>
                  <a:gd name="connsiteX34" fmla="*/ 20874 w 843753"/>
                  <a:gd name="connsiteY34" fmla="*/ 52157 h 240069"/>
                  <a:gd name="connsiteX35" fmla="*/ 1436 w 843753"/>
                  <a:gd name="connsiteY35" fmla="*/ 45677 h 240069"/>
                  <a:gd name="connsiteX36" fmla="*/ 7915 w 843753"/>
                  <a:gd name="connsiteY36" fmla="*/ 6799 h 240069"/>
                  <a:gd name="connsiteX37" fmla="*/ 27353 w 843753"/>
                  <a:gd name="connsiteY37" fmla="*/ 319 h 240069"/>
                  <a:gd name="connsiteX38" fmla="*/ 79188 w 843753"/>
                  <a:gd name="connsiteY38" fmla="*/ 6799 h 240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843753" h="240069">
                    <a:moveTo>
                      <a:pt x="79188" y="6799"/>
                    </a:moveTo>
                    <a:cubicBezTo>
                      <a:pt x="119144" y="10039"/>
                      <a:pt x="196393" y="476"/>
                      <a:pt x="267089" y="19758"/>
                    </a:cubicBezTo>
                    <a:cubicBezTo>
                      <a:pt x="282259" y="23895"/>
                      <a:pt x="297252" y="28665"/>
                      <a:pt x="312445" y="32717"/>
                    </a:cubicBezTo>
                    <a:cubicBezTo>
                      <a:pt x="329654" y="37306"/>
                      <a:pt x="364280" y="45677"/>
                      <a:pt x="364280" y="45677"/>
                    </a:cubicBezTo>
                    <a:cubicBezTo>
                      <a:pt x="458229" y="116143"/>
                      <a:pt x="340381" y="32020"/>
                      <a:pt x="409635" y="71596"/>
                    </a:cubicBezTo>
                    <a:cubicBezTo>
                      <a:pt x="419011" y="76954"/>
                      <a:pt x="425685" y="86649"/>
                      <a:pt x="435553" y="91035"/>
                    </a:cubicBezTo>
                    <a:cubicBezTo>
                      <a:pt x="445617" y="95508"/>
                      <a:pt x="457402" y="94350"/>
                      <a:pt x="467950" y="97515"/>
                    </a:cubicBezTo>
                    <a:cubicBezTo>
                      <a:pt x="479090" y="100857"/>
                      <a:pt x="489456" y="106390"/>
                      <a:pt x="500346" y="110474"/>
                    </a:cubicBezTo>
                    <a:cubicBezTo>
                      <a:pt x="506741" y="112872"/>
                      <a:pt x="513390" y="114556"/>
                      <a:pt x="519785" y="116954"/>
                    </a:cubicBezTo>
                    <a:cubicBezTo>
                      <a:pt x="530675" y="121038"/>
                      <a:pt x="540616" y="128675"/>
                      <a:pt x="552181" y="129914"/>
                    </a:cubicBezTo>
                    <a:cubicBezTo>
                      <a:pt x="601620" y="135211"/>
                      <a:pt x="651538" y="134083"/>
                      <a:pt x="701207" y="136393"/>
                    </a:cubicBezTo>
                    <a:lnTo>
                      <a:pt x="830794" y="142873"/>
                    </a:lnTo>
                    <a:cubicBezTo>
                      <a:pt x="835114" y="147193"/>
                      <a:pt x="843753" y="149724"/>
                      <a:pt x="843753" y="155833"/>
                    </a:cubicBezTo>
                    <a:cubicBezTo>
                      <a:pt x="843753" y="179792"/>
                      <a:pt x="802161" y="184816"/>
                      <a:pt x="791918" y="188231"/>
                    </a:cubicBezTo>
                    <a:cubicBezTo>
                      <a:pt x="785439" y="190391"/>
                      <a:pt x="778163" y="190922"/>
                      <a:pt x="772480" y="194711"/>
                    </a:cubicBezTo>
                    <a:cubicBezTo>
                      <a:pt x="766001" y="199031"/>
                      <a:pt x="760361" y="205010"/>
                      <a:pt x="753042" y="207671"/>
                    </a:cubicBezTo>
                    <a:cubicBezTo>
                      <a:pt x="736304" y="213758"/>
                      <a:pt x="718103" y="214997"/>
                      <a:pt x="701207" y="220630"/>
                    </a:cubicBezTo>
                    <a:cubicBezTo>
                      <a:pt x="682681" y="226806"/>
                      <a:pt x="676190" y="229522"/>
                      <a:pt x="655851" y="233590"/>
                    </a:cubicBezTo>
                    <a:cubicBezTo>
                      <a:pt x="642969" y="236166"/>
                      <a:pt x="629934" y="237909"/>
                      <a:pt x="616975" y="240069"/>
                    </a:cubicBezTo>
                    <a:cubicBezTo>
                      <a:pt x="575939" y="237909"/>
                      <a:pt x="534583" y="239142"/>
                      <a:pt x="493867" y="233590"/>
                    </a:cubicBezTo>
                    <a:cubicBezTo>
                      <a:pt x="486151" y="232538"/>
                      <a:pt x="481394" y="224113"/>
                      <a:pt x="474429" y="220630"/>
                    </a:cubicBezTo>
                    <a:cubicBezTo>
                      <a:pt x="468320" y="217575"/>
                      <a:pt x="461100" y="217205"/>
                      <a:pt x="454991" y="214150"/>
                    </a:cubicBezTo>
                    <a:cubicBezTo>
                      <a:pt x="428398" y="200853"/>
                      <a:pt x="442685" y="204304"/>
                      <a:pt x="422594" y="188231"/>
                    </a:cubicBezTo>
                    <a:cubicBezTo>
                      <a:pt x="416513" y="183366"/>
                      <a:pt x="409237" y="180137"/>
                      <a:pt x="403156" y="175272"/>
                    </a:cubicBezTo>
                    <a:cubicBezTo>
                      <a:pt x="398386" y="171456"/>
                      <a:pt x="395084" y="165978"/>
                      <a:pt x="390197" y="162312"/>
                    </a:cubicBezTo>
                    <a:cubicBezTo>
                      <a:pt x="377738" y="152967"/>
                      <a:pt x="364280" y="145033"/>
                      <a:pt x="351321" y="136393"/>
                    </a:cubicBezTo>
                    <a:cubicBezTo>
                      <a:pt x="344842" y="132073"/>
                      <a:pt x="339438" y="125323"/>
                      <a:pt x="331883" y="123434"/>
                    </a:cubicBezTo>
                    <a:cubicBezTo>
                      <a:pt x="323244" y="121274"/>
                      <a:pt x="314495" y="119513"/>
                      <a:pt x="305966" y="116954"/>
                    </a:cubicBezTo>
                    <a:cubicBezTo>
                      <a:pt x="292882" y="113029"/>
                      <a:pt x="280048" y="108315"/>
                      <a:pt x="267089" y="103995"/>
                    </a:cubicBezTo>
                    <a:cubicBezTo>
                      <a:pt x="260610" y="101835"/>
                      <a:pt x="254277" y="99172"/>
                      <a:pt x="247651" y="97515"/>
                    </a:cubicBezTo>
                    <a:cubicBezTo>
                      <a:pt x="166564" y="77241"/>
                      <a:pt x="267414" y="103160"/>
                      <a:pt x="202296" y="84555"/>
                    </a:cubicBezTo>
                    <a:cubicBezTo>
                      <a:pt x="174659" y="76659"/>
                      <a:pt x="174024" y="78273"/>
                      <a:pt x="143982" y="71596"/>
                    </a:cubicBezTo>
                    <a:cubicBezTo>
                      <a:pt x="135289" y="69664"/>
                      <a:pt x="126891" y="66293"/>
                      <a:pt x="118064" y="65116"/>
                    </a:cubicBezTo>
                    <a:cubicBezTo>
                      <a:pt x="94418" y="61963"/>
                      <a:pt x="70549" y="60796"/>
                      <a:pt x="46791" y="58636"/>
                    </a:cubicBezTo>
                    <a:cubicBezTo>
                      <a:pt x="38152" y="56476"/>
                      <a:pt x="29436" y="54603"/>
                      <a:pt x="20874" y="52157"/>
                    </a:cubicBezTo>
                    <a:cubicBezTo>
                      <a:pt x="14307" y="50281"/>
                      <a:pt x="3312" y="52244"/>
                      <a:pt x="1436" y="45677"/>
                    </a:cubicBezTo>
                    <a:cubicBezTo>
                      <a:pt x="-2173" y="33044"/>
                      <a:pt x="1397" y="18206"/>
                      <a:pt x="7915" y="6799"/>
                    </a:cubicBezTo>
                    <a:cubicBezTo>
                      <a:pt x="11303" y="869"/>
                      <a:pt x="20547" y="886"/>
                      <a:pt x="27353" y="319"/>
                    </a:cubicBezTo>
                    <a:cubicBezTo>
                      <a:pt x="46724" y="-1295"/>
                      <a:pt x="39232" y="3559"/>
                      <a:pt x="79188" y="6799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Freeform 197"/>
              <p:cNvSpPr/>
              <p:nvPr/>
            </p:nvSpPr>
            <p:spPr>
              <a:xfrm>
                <a:off x="8234756" y="3628381"/>
                <a:ext cx="523530" cy="525135"/>
              </a:xfrm>
              <a:custGeom>
                <a:avLst/>
                <a:gdLst>
                  <a:gd name="connsiteX0" fmla="*/ 26431 w 523530"/>
                  <a:gd name="connsiteY0" fmla="*/ 276 h 525135"/>
                  <a:gd name="connsiteX1" fmla="*/ 175456 w 523530"/>
                  <a:gd name="connsiteY1" fmla="*/ 6756 h 525135"/>
                  <a:gd name="connsiteX2" fmla="*/ 201374 w 523530"/>
                  <a:gd name="connsiteY2" fmla="*/ 19715 h 525135"/>
                  <a:gd name="connsiteX3" fmla="*/ 220812 w 523530"/>
                  <a:gd name="connsiteY3" fmla="*/ 26195 h 525135"/>
                  <a:gd name="connsiteX4" fmla="*/ 253209 w 523530"/>
                  <a:gd name="connsiteY4" fmla="*/ 58594 h 525135"/>
                  <a:gd name="connsiteX5" fmla="*/ 272647 w 523530"/>
                  <a:gd name="connsiteY5" fmla="*/ 84513 h 525135"/>
                  <a:gd name="connsiteX6" fmla="*/ 330961 w 523530"/>
                  <a:gd name="connsiteY6" fmla="*/ 116912 h 525135"/>
                  <a:gd name="connsiteX7" fmla="*/ 389275 w 523530"/>
                  <a:gd name="connsiteY7" fmla="*/ 149310 h 525135"/>
                  <a:gd name="connsiteX8" fmla="*/ 486466 w 523530"/>
                  <a:gd name="connsiteY8" fmla="*/ 142831 h 525135"/>
                  <a:gd name="connsiteX9" fmla="*/ 512383 w 523530"/>
                  <a:gd name="connsiteY9" fmla="*/ 149310 h 525135"/>
                  <a:gd name="connsiteX10" fmla="*/ 505904 w 523530"/>
                  <a:gd name="connsiteY10" fmla="*/ 252986 h 525135"/>
                  <a:gd name="connsiteX11" fmla="*/ 479986 w 523530"/>
                  <a:gd name="connsiteY11" fmla="*/ 505696 h 525135"/>
                  <a:gd name="connsiteX12" fmla="*/ 447589 w 523530"/>
                  <a:gd name="connsiteY12" fmla="*/ 525135 h 525135"/>
                  <a:gd name="connsiteX13" fmla="*/ 389275 w 523530"/>
                  <a:gd name="connsiteY13" fmla="*/ 512176 h 525135"/>
                  <a:gd name="connsiteX14" fmla="*/ 356878 w 523530"/>
                  <a:gd name="connsiteY14" fmla="*/ 492737 h 525135"/>
                  <a:gd name="connsiteX15" fmla="*/ 343920 w 523530"/>
                  <a:gd name="connsiteY15" fmla="*/ 479777 h 525135"/>
                  <a:gd name="connsiteX16" fmla="*/ 343920 w 523530"/>
                  <a:gd name="connsiteY16" fmla="*/ 402020 h 525135"/>
                  <a:gd name="connsiteX17" fmla="*/ 376316 w 523530"/>
                  <a:gd name="connsiteY17" fmla="*/ 324263 h 525135"/>
                  <a:gd name="connsiteX18" fmla="*/ 382796 w 523530"/>
                  <a:gd name="connsiteY18" fmla="*/ 298344 h 525135"/>
                  <a:gd name="connsiteX19" fmla="*/ 376316 w 523530"/>
                  <a:gd name="connsiteY19" fmla="*/ 246506 h 525135"/>
                  <a:gd name="connsiteX20" fmla="*/ 356878 w 523530"/>
                  <a:gd name="connsiteY20" fmla="*/ 233547 h 525135"/>
                  <a:gd name="connsiteX21" fmla="*/ 318002 w 523530"/>
                  <a:gd name="connsiteY21" fmla="*/ 220587 h 525135"/>
                  <a:gd name="connsiteX22" fmla="*/ 272647 w 523530"/>
                  <a:gd name="connsiteY22" fmla="*/ 201148 h 525135"/>
                  <a:gd name="connsiteX23" fmla="*/ 253209 w 523530"/>
                  <a:gd name="connsiteY23" fmla="*/ 188189 h 525135"/>
                  <a:gd name="connsiteX24" fmla="*/ 233770 w 523530"/>
                  <a:gd name="connsiteY24" fmla="*/ 181709 h 525135"/>
                  <a:gd name="connsiteX25" fmla="*/ 207853 w 523530"/>
                  <a:gd name="connsiteY25" fmla="*/ 129871 h 525135"/>
                  <a:gd name="connsiteX26" fmla="*/ 194894 w 523530"/>
                  <a:gd name="connsiteY26" fmla="*/ 110432 h 525135"/>
                  <a:gd name="connsiteX27" fmla="*/ 188415 w 523530"/>
                  <a:gd name="connsiteY27" fmla="*/ 90993 h 525135"/>
                  <a:gd name="connsiteX28" fmla="*/ 175456 w 523530"/>
                  <a:gd name="connsiteY28" fmla="*/ 78033 h 525135"/>
                  <a:gd name="connsiteX29" fmla="*/ 156018 w 523530"/>
                  <a:gd name="connsiteY29" fmla="*/ 65074 h 525135"/>
                  <a:gd name="connsiteX30" fmla="*/ 91225 w 523530"/>
                  <a:gd name="connsiteY30" fmla="*/ 52114 h 525135"/>
                  <a:gd name="connsiteX31" fmla="*/ 39390 w 523530"/>
                  <a:gd name="connsiteY31" fmla="*/ 39155 h 525135"/>
                  <a:gd name="connsiteX32" fmla="*/ 19952 w 523530"/>
                  <a:gd name="connsiteY32" fmla="*/ 26195 h 525135"/>
                  <a:gd name="connsiteX33" fmla="*/ 19952 w 523530"/>
                  <a:gd name="connsiteY33" fmla="*/ 13236 h 525135"/>
                  <a:gd name="connsiteX34" fmla="*/ 26431 w 523530"/>
                  <a:gd name="connsiteY34" fmla="*/ 276 h 525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23530" h="525135">
                    <a:moveTo>
                      <a:pt x="26431" y="276"/>
                    </a:moveTo>
                    <a:cubicBezTo>
                      <a:pt x="52348" y="-804"/>
                      <a:pt x="126038" y="1265"/>
                      <a:pt x="175456" y="6756"/>
                    </a:cubicBezTo>
                    <a:cubicBezTo>
                      <a:pt x="185056" y="7823"/>
                      <a:pt x="192496" y="15910"/>
                      <a:pt x="201374" y="19715"/>
                    </a:cubicBezTo>
                    <a:cubicBezTo>
                      <a:pt x="207652" y="22406"/>
                      <a:pt x="214333" y="24035"/>
                      <a:pt x="220812" y="26195"/>
                    </a:cubicBezTo>
                    <a:cubicBezTo>
                      <a:pt x="231611" y="36995"/>
                      <a:pt x="244046" y="46376"/>
                      <a:pt x="253209" y="58594"/>
                    </a:cubicBezTo>
                    <a:cubicBezTo>
                      <a:pt x="259688" y="67234"/>
                      <a:pt x="264576" y="77338"/>
                      <a:pt x="272647" y="84513"/>
                    </a:cubicBezTo>
                    <a:cubicBezTo>
                      <a:pt x="339511" y="143951"/>
                      <a:pt x="286966" y="92469"/>
                      <a:pt x="330961" y="116912"/>
                    </a:cubicBezTo>
                    <a:cubicBezTo>
                      <a:pt x="397794" y="154044"/>
                      <a:pt x="345294" y="134650"/>
                      <a:pt x="389275" y="149310"/>
                    </a:cubicBezTo>
                    <a:cubicBezTo>
                      <a:pt x="421672" y="147150"/>
                      <a:pt x="453997" y="142831"/>
                      <a:pt x="486466" y="142831"/>
                    </a:cubicBezTo>
                    <a:cubicBezTo>
                      <a:pt x="495371" y="142831"/>
                      <a:pt x="510836" y="140541"/>
                      <a:pt x="512383" y="149310"/>
                    </a:cubicBezTo>
                    <a:cubicBezTo>
                      <a:pt x="518400" y="183409"/>
                      <a:pt x="508064" y="218427"/>
                      <a:pt x="505904" y="252986"/>
                    </a:cubicBezTo>
                    <a:cubicBezTo>
                      <a:pt x="495962" y="620829"/>
                      <a:pt x="566259" y="436671"/>
                      <a:pt x="479986" y="505696"/>
                    </a:cubicBezTo>
                    <a:cubicBezTo>
                      <a:pt x="454574" y="526027"/>
                      <a:pt x="481348" y="513883"/>
                      <a:pt x="447589" y="525135"/>
                    </a:cubicBezTo>
                    <a:cubicBezTo>
                      <a:pt x="439735" y="523826"/>
                      <a:pt x="401546" y="519539"/>
                      <a:pt x="389275" y="512176"/>
                    </a:cubicBezTo>
                    <a:cubicBezTo>
                      <a:pt x="344810" y="485495"/>
                      <a:pt x="411935" y="511088"/>
                      <a:pt x="356878" y="492737"/>
                    </a:cubicBezTo>
                    <a:cubicBezTo>
                      <a:pt x="352559" y="488417"/>
                      <a:pt x="347063" y="485015"/>
                      <a:pt x="343920" y="479777"/>
                    </a:cubicBezTo>
                    <a:cubicBezTo>
                      <a:pt x="329960" y="456509"/>
                      <a:pt x="340392" y="424955"/>
                      <a:pt x="343920" y="402020"/>
                    </a:cubicBezTo>
                    <a:cubicBezTo>
                      <a:pt x="354946" y="330350"/>
                      <a:pt x="346717" y="442656"/>
                      <a:pt x="376316" y="324263"/>
                    </a:cubicBezTo>
                    <a:lnTo>
                      <a:pt x="382796" y="298344"/>
                    </a:lnTo>
                    <a:cubicBezTo>
                      <a:pt x="380636" y="281065"/>
                      <a:pt x="382783" y="262674"/>
                      <a:pt x="376316" y="246506"/>
                    </a:cubicBezTo>
                    <a:cubicBezTo>
                      <a:pt x="373424" y="239276"/>
                      <a:pt x="363994" y="236710"/>
                      <a:pt x="356878" y="233547"/>
                    </a:cubicBezTo>
                    <a:cubicBezTo>
                      <a:pt x="344396" y="227999"/>
                      <a:pt x="329368" y="228164"/>
                      <a:pt x="318002" y="220587"/>
                    </a:cubicBezTo>
                    <a:cubicBezTo>
                      <a:pt x="291155" y="202688"/>
                      <a:pt x="306119" y="209517"/>
                      <a:pt x="272647" y="201148"/>
                    </a:cubicBezTo>
                    <a:cubicBezTo>
                      <a:pt x="266168" y="196828"/>
                      <a:pt x="260174" y="191672"/>
                      <a:pt x="253209" y="188189"/>
                    </a:cubicBezTo>
                    <a:cubicBezTo>
                      <a:pt x="247100" y="185134"/>
                      <a:pt x="237963" y="187101"/>
                      <a:pt x="233770" y="181709"/>
                    </a:cubicBezTo>
                    <a:cubicBezTo>
                      <a:pt x="221910" y="166460"/>
                      <a:pt x="218569" y="145945"/>
                      <a:pt x="207853" y="129871"/>
                    </a:cubicBezTo>
                    <a:lnTo>
                      <a:pt x="194894" y="110432"/>
                    </a:lnTo>
                    <a:cubicBezTo>
                      <a:pt x="192734" y="103952"/>
                      <a:pt x="191929" y="96850"/>
                      <a:pt x="188415" y="90993"/>
                    </a:cubicBezTo>
                    <a:cubicBezTo>
                      <a:pt x="185272" y="85754"/>
                      <a:pt x="180226" y="81849"/>
                      <a:pt x="175456" y="78033"/>
                    </a:cubicBezTo>
                    <a:cubicBezTo>
                      <a:pt x="169375" y="73168"/>
                      <a:pt x="162983" y="68557"/>
                      <a:pt x="156018" y="65074"/>
                    </a:cubicBezTo>
                    <a:cubicBezTo>
                      <a:pt x="137389" y="55759"/>
                      <a:pt x="109137" y="55100"/>
                      <a:pt x="91225" y="52114"/>
                    </a:cubicBezTo>
                    <a:cubicBezTo>
                      <a:pt x="59952" y="46901"/>
                      <a:pt x="64426" y="47500"/>
                      <a:pt x="39390" y="39155"/>
                    </a:cubicBezTo>
                    <a:cubicBezTo>
                      <a:pt x="32911" y="34835"/>
                      <a:pt x="26917" y="29678"/>
                      <a:pt x="19952" y="26195"/>
                    </a:cubicBezTo>
                    <a:cubicBezTo>
                      <a:pt x="2673" y="17555"/>
                      <a:pt x="-14606" y="21875"/>
                      <a:pt x="19952" y="13236"/>
                    </a:cubicBezTo>
                    <a:cubicBezTo>
                      <a:pt x="22047" y="12712"/>
                      <a:pt x="514" y="1356"/>
                      <a:pt x="26431" y="276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" name="Freeform 198"/>
              <p:cNvSpPr/>
              <p:nvPr/>
            </p:nvSpPr>
            <p:spPr>
              <a:xfrm>
                <a:off x="6922417" y="3349180"/>
                <a:ext cx="574205" cy="130443"/>
              </a:xfrm>
              <a:custGeom>
                <a:avLst/>
                <a:gdLst>
                  <a:gd name="connsiteX0" fmla="*/ 496453 w 574205"/>
                  <a:gd name="connsiteY0" fmla="*/ 7328 h 130443"/>
                  <a:gd name="connsiteX1" fmla="*/ 276154 w 574205"/>
                  <a:gd name="connsiteY1" fmla="*/ 13808 h 130443"/>
                  <a:gd name="connsiteX2" fmla="*/ 107691 w 574205"/>
                  <a:gd name="connsiteY2" fmla="*/ 26767 h 130443"/>
                  <a:gd name="connsiteX3" fmla="*/ 94732 w 574205"/>
                  <a:gd name="connsiteY3" fmla="*/ 39727 h 130443"/>
                  <a:gd name="connsiteX4" fmla="*/ 81774 w 574205"/>
                  <a:gd name="connsiteY4" fmla="*/ 59166 h 130443"/>
                  <a:gd name="connsiteX5" fmla="*/ 42897 w 574205"/>
                  <a:gd name="connsiteY5" fmla="*/ 78605 h 130443"/>
                  <a:gd name="connsiteX6" fmla="*/ 29939 w 574205"/>
                  <a:gd name="connsiteY6" fmla="*/ 91565 h 130443"/>
                  <a:gd name="connsiteX7" fmla="*/ 4021 w 574205"/>
                  <a:gd name="connsiteY7" fmla="*/ 98044 h 130443"/>
                  <a:gd name="connsiteX8" fmla="*/ 29939 w 574205"/>
                  <a:gd name="connsiteY8" fmla="*/ 130443 h 130443"/>
                  <a:gd name="connsiteX9" fmla="*/ 127129 w 574205"/>
                  <a:gd name="connsiteY9" fmla="*/ 123963 h 130443"/>
                  <a:gd name="connsiteX10" fmla="*/ 146567 w 574205"/>
                  <a:gd name="connsiteY10" fmla="*/ 104524 h 130443"/>
                  <a:gd name="connsiteX11" fmla="*/ 166005 w 574205"/>
                  <a:gd name="connsiteY11" fmla="*/ 98044 h 130443"/>
                  <a:gd name="connsiteX12" fmla="*/ 204881 w 574205"/>
                  <a:gd name="connsiteY12" fmla="*/ 78605 h 130443"/>
                  <a:gd name="connsiteX13" fmla="*/ 282634 w 574205"/>
                  <a:gd name="connsiteY13" fmla="*/ 98044 h 130443"/>
                  <a:gd name="connsiteX14" fmla="*/ 321510 w 574205"/>
                  <a:gd name="connsiteY14" fmla="*/ 111004 h 130443"/>
                  <a:gd name="connsiteX15" fmla="*/ 373345 w 574205"/>
                  <a:gd name="connsiteY15" fmla="*/ 104524 h 130443"/>
                  <a:gd name="connsiteX16" fmla="*/ 412221 w 574205"/>
                  <a:gd name="connsiteY16" fmla="*/ 91565 h 130443"/>
                  <a:gd name="connsiteX17" fmla="*/ 489973 w 574205"/>
                  <a:gd name="connsiteY17" fmla="*/ 65646 h 130443"/>
                  <a:gd name="connsiteX18" fmla="*/ 509412 w 574205"/>
                  <a:gd name="connsiteY18" fmla="*/ 59166 h 130443"/>
                  <a:gd name="connsiteX19" fmla="*/ 528850 w 574205"/>
                  <a:gd name="connsiteY19" fmla="*/ 52686 h 130443"/>
                  <a:gd name="connsiteX20" fmla="*/ 574205 w 574205"/>
                  <a:gd name="connsiteY20" fmla="*/ 39727 h 130443"/>
                  <a:gd name="connsiteX21" fmla="*/ 541808 w 574205"/>
                  <a:gd name="connsiteY21" fmla="*/ 13808 h 130443"/>
                  <a:gd name="connsiteX22" fmla="*/ 528850 w 574205"/>
                  <a:gd name="connsiteY22" fmla="*/ 848 h 130443"/>
                  <a:gd name="connsiteX23" fmla="*/ 496453 w 574205"/>
                  <a:gd name="connsiteY23" fmla="*/ 7328 h 130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74205" h="130443">
                    <a:moveTo>
                      <a:pt x="496453" y="7328"/>
                    </a:moveTo>
                    <a:cubicBezTo>
                      <a:pt x="454337" y="9488"/>
                      <a:pt x="349574" y="11232"/>
                      <a:pt x="276154" y="13808"/>
                    </a:cubicBezTo>
                    <a:cubicBezTo>
                      <a:pt x="124688" y="19123"/>
                      <a:pt x="173697" y="4763"/>
                      <a:pt x="107691" y="26767"/>
                    </a:cubicBezTo>
                    <a:cubicBezTo>
                      <a:pt x="103371" y="31087"/>
                      <a:pt x="98548" y="34956"/>
                      <a:pt x="94732" y="39727"/>
                    </a:cubicBezTo>
                    <a:cubicBezTo>
                      <a:pt x="89868" y="45808"/>
                      <a:pt x="87280" y="53659"/>
                      <a:pt x="81774" y="59166"/>
                    </a:cubicBezTo>
                    <a:cubicBezTo>
                      <a:pt x="69214" y="71726"/>
                      <a:pt x="58706" y="73335"/>
                      <a:pt x="42897" y="78605"/>
                    </a:cubicBezTo>
                    <a:cubicBezTo>
                      <a:pt x="38578" y="82925"/>
                      <a:pt x="35403" y="88833"/>
                      <a:pt x="29939" y="91565"/>
                    </a:cubicBezTo>
                    <a:cubicBezTo>
                      <a:pt x="21974" y="95548"/>
                      <a:pt x="8603" y="90408"/>
                      <a:pt x="4021" y="98044"/>
                    </a:cubicBezTo>
                    <a:cubicBezTo>
                      <a:pt x="-10894" y="122904"/>
                      <a:pt x="19732" y="127040"/>
                      <a:pt x="29939" y="130443"/>
                    </a:cubicBezTo>
                    <a:cubicBezTo>
                      <a:pt x="62336" y="128283"/>
                      <a:pt x="95434" y="131007"/>
                      <a:pt x="127129" y="123963"/>
                    </a:cubicBezTo>
                    <a:cubicBezTo>
                      <a:pt x="136074" y="121975"/>
                      <a:pt x="138943" y="109607"/>
                      <a:pt x="146567" y="104524"/>
                    </a:cubicBezTo>
                    <a:cubicBezTo>
                      <a:pt x="152250" y="100735"/>
                      <a:pt x="159896" y="101099"/>
                      <a:pt x="166005" y="98044"/>
                    </a:cubicBezTo>
                    <a:cubicBezTo>
                      <a:pt x="216247" y="72922"/>
                      <a:pt x="156023" y="94893"/>
                      <a:pt x="204881" y="78605"/>
                    </a:cubicBezTo>
                    <a:cubicBezTo>
                      <a:pt x="330722" y="92589"/>
                      <a:pt x="223118" y="71591"/>
                      <a:pt x="282634" y="98044"/>
                    </a:cubicBezTo>
                    <a:cubicBezTo>
                      <a:pt x="295116" y="103592"/>
                      <a:pt x="321510" y="111004"/>
                      <a:pt x="321510" y="111004"/>
                    </a:cubicBezTo>
                    <a:cubicBezTo>
                      <a:pt x="338788" y="108844"/>
                      <a:pt x="356319" y="108173"/>
                      <a:pt x="373345" y="104524"/>
                    </a:cubicBezTo>
                    <a:cubicBezTo>
                      <a:pt x="386701" y="101662"/>
                      <a:pt x="399262" y="95885"/>
                      <a:pt x="412221" y="91565"/>
                    </a:cubicBezTo>
                    <a:lnTo>
                      <a:pt x="489973" y="65646"/>
                    </a:lnTo>
                    <a:lnTo>
                      <a:pt x="509412" y="59166"/>
                    </a:lnTo>
                    <a:cubicBezTo>
                      <a:pt x="515891" y="57006"/>
                      <a:pt x="522224" y="54343"/>
                      <a:pt x="528850" y="52686"/>
                    </a:cubicBezTo>
                    <a:cubicBezTo>
                      <a:pt x="561393" y="44549"/>
                      <a:pt x="546319" y="49022"/>
                      <a:pt x="574205" y="39727"/>
                    </a:cubicBezTo>
                    <a:cubicBezTo>
                      <a:pt x="548393" y="1006"/>
                      <a:pt x="576584" y="34675"/>
                      <a:pt x="541808" y="13808"/>
                    </a:cubicBezTo>
                    <a:cubicBezTo>
                      <a:pt x="536570" y="10665"/>
                      <a:pt x="534840" y="2046"/>
                      <a:pt x="528850" y="848"/>
                    </a:cubicBezTo>
                    <a:cubicBezTo>
                      <a:pt x="511907" y="-2541"/>
                      <a:pt x="538569" y="5168"/>
                      <a:pt x="496453" y="7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0" name="Freeform 199"/>
              <p:cNvSpPr/>
              <p:nvPr/>
            </p:nvSpPr>
            <p:spPr>
              <a:xfrm>
                <a:off x="8034351" y="3058440"/>
                <a:ext cx="999299" cy="278719"/>
              </a:xfrm>
              <a:custGeom>
                <a:avLst/>
                <a:gdLst>
                  <a:gd name="connsiteX0" fmla="*/ 213877 w 999299"/>
                  <a:gd name="connsiteY0" fmla="*/ 129594 h 278719"/>
                  <a:gd name="connsiteX1" fmla="*/ 764623 w 999299"/>
                  <a:gd name="connsiteY1" fmla="*/ 123115 h 278719"/>
                  <a:gd name="connsiteX2" fmla="*/ 790540 w 999299"/>
                  <a:gd name="connsiteY2" fmla="*/ 116635 h 278719"/>
                  <a:gd name="connsiteX3" fmla="*/ 829417 w 999299"/>
                  <a:gd name="connsiteY3" fmla="*/ 103676 h 278719"/>
                  <a:gd name="connsiteX4" fmla="*/ 874772 w 999299"/>
                  <a:gd name="connsiteY4" fmla="*/ 58317 h 278719"/>
                  <a:gd name="connsiteX5" fmla="*/ 894210 w 999299"/>
                  <a:gd name="connsiteY5" fmla="*/ 38878 h 278719"/>
                  <a:gd name="connsiteX6" fmla="*/ 920128 w 999299"/>
                  <a:gd name="connsiteY6" fmla="*/ 6479 h 278719"/>
                  <a:gd name="connsiteX7" fmla="*/ 939566 w 999299"/>
                  <a:gd name="connsiteY7" fmla="*/ 0 h 278719"/>
                  <a:gd name="connsiteX8" fmla="*/ 965483 w 999299"/>
                  <a:gd name="connsiteY8" fmla="*/ 6479 h 278719"/>
                  <a:gd name="connsiteX9" fmla="*/ 978442 w 999299"/>
                  <a:gd name="connsiteY9" fmla="*/ 45358 h 278719"/>
                  <a:gd name="connsiteX10" fmla="*/ 939566 w 999299"/>
                  <a:gd name="connsiteY10" fmla="*/ 272149 h 278719"/>
                  <a:gd name="connsiteX11" fmla="*/ 920128 w 999299"/>
                  <a:gd name="connsiteY11" fmla="*/ 259189 h 278719"/>
                  <a:gd name="connsiteX12" fmla="*/ 907169 w 999299"/>
                  <a:gd name="connsiteY12" fmla="*/ 239750 h 278719"/>
                  <a:gd name="connsiteX13" fmla="*/ 881251 w 999299"/>
                  <a:gd name="connsiteY13" fmla="*/ 233270 h 278719"/>
                  <a:gd name="connsiteX14" fmla="*/ 822937 w 999299"/>
                  <a:gd name="connsiteY14" fmla="*/ 207351 h 278719"/>
                  <a:gd name="connsiteX15" fmla="*/ 356423 w 999299"/>
                  <a:gd name="connsiteY15" fmla="*/ 200872 h 278719"/>
                  <a:gd name="connsiteX16" fmla="*/ 330506 w 999299"/>
                  <a:gd name="connsiteY16" fmla="*/ 194392 h 278719"/>
                  <a:gd name="connsiteX17" fmla="*/ 278671 w 999299"/>
                  <a:gd name="connsiteY17" fmla="*/ 174953 h 278719"/>
                  <a:gd name="connsiteX18" fmla="*/ 233315 w 999299"/>
                  <a:gd name="connsiteY18" fmla="*/ 168473 h 278719"/>
                  <a:gd name="connsiteX19" fmla="*/ 64852 w 999299"/>
                  <a:gd name="connsiteY19" fmla="*/ 155513 h 278719"/>
                  <a:gd name="connsiteX20" fmla="*/ 25976 w 999299"/>
                  <a:gd name="connsiteY20" fmla="*/ 142554 h 278719"/>
                  <a:gd name="connsiteX21" fmla="*/ 58 w 999299"/>
                  <a:gd name="connsiteY21" fmla="*/ 110155 h 278719"/>
                  <a:gd name="connsiteX22" fmla="*/ 51893 w 999299"/>
                  <a:gd name="connsiteY22" fmla="*/ 90716 h 278719"/>
                  <a:gd name="connsiteX23" fmla="*/ 194439 w 999299"/>
                  <a:gd name="connsiteY23" fmla="*/ 97196 h 278719"/>
                  <a:gd name="connsiteX24" fmla="*/ 213877 w 999299"/>
                  <a:gd name="connsiteY24" fmla="*/ 110155 h 278719"/>
                  <a:gd name="connsiteX25" fmla="*/ 233315 w 999299"/>
                  <a:gd name="connsiteY25" fmla="*/ 116635 h 278719"/>
                  <a:gd name="connsiteX26" fmla="*/ 213877 w 999299"/>
                  <a:gd name="connsiteY26" fmla="*/ 129594 h 27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99299" h="278719">
                    <a:moveTo>
                      <a:pt x="213877" y="129594"/>
                    </a:moveTo>
                    <a:lnTo>
                      <a:pt x="764623" y="123115"/>
                    </a:lnTo>
                    <a:cubicBezTo>
                      <a:pt x="773526" y="122915"/>
                      <a:pt x="782011" y="119194"/>
                      <a:pt x="790540" y="116635"/>
                    </a:cubicBezTo>
                    <a:cubicBezTo>
                      <a:pt x="803624" y="112710"/>
                      <a:pt x="829417" y="103676"/>
                      <a:pt x="829417" y="103676"/>
                    </a:cubicBezTo>
                    <a:lnTo>
                      <a:pt x="874772" y="58317"/>
                    </a:lnTo>
                    <a:cubicBezTo>
                      <a:pt x="881251" y="51837"/>
                      <a:pt x="889127" y="46502"/>
                      <a:pt x="894210" y="38878"/>
                    </a:cubicBezTo>
                    <a:cubicBezTo>
                      <a:pt x="900095" y="30050"/>
                      <a:pt x="909870" y="12634"/>
                      <a:pt x="920128" y="6479"/>
                    </a:cubicBezTo>
                    <a:cubicBezTo>
                      <a:pt x="925984" y="2965"/>
                      <a:pt x="933087" y="2160"/>
                      <a:pt x="939566" y="0"/>
                    </a:cubicBezTo>
                    <a:cubicBezTo>
                      <a:pt x="948205" y="2160"/>
                      <a:pt x="959688" y="-282"/>
                      <a:pt x="965483" y="6479"/>
                    </a:cubicBezTo>
                    <a:cubicBezTo>
                      <a:pt x="974373" y="16851"/>
                      <a:pt x="978442" y="45358"/>
                      <a:pt x="978442" y="45358"/>
                    </a:cubicBezTo>
                    <a:cubicBezTo>
                      <a:pt x="975350" y="156681"/>
                      <a:pt x="1047716" y="312709"/>
                      <a:pt x="939566" y="272149"/>
                    </a:cubicBezTo>
                    <a:cubicBezTo>
                      <a:pt x="932274" y="269414"/>
                      <a:pt x="926607" y="263509"/>
                      <a:pt x="920128" y="259189"/>
                    </a:cubicBezTo>
                    <a:cubicBezTo>
                      <a:pt x="915808" y="252709"/>
                      <a:pt x="913649" y="244070"/>
                      <a:pt x="907169" y="239750"/>
                    </a:cubicBezTo>
                    <a:cubicBezTo>
                      <a:pt x="899759" y="234810"/>
                      <a:pt x="889436" y="236778"/>
                      <a:pt x="881251" y="233270"/>
                    </a:cubicBezTo>
                    <a:cubicBezTo>
                      <a:pt x="853080" y="221196"/>
                      <a:pt x="864582" y="207929"/>
                      <a:pt x="822937" y="207351"/>
                    </a:cubicBezTo>
                    <a:lnTo>
                      <a:pt x="356423" y="200872"/>
                    </a:lnTo>
                    <a:cubicBezTo>
                      <a:pt x="347784" y="198712"/>
                      <a:pt x="338954" y="197208"/>
                      <a:pt x="330506" y="194392"/>
                    </a:cubicBezTo>
                    <a:cubicBezTo>
                      <a:pt x="324276" y="192315"/>
                      <a:pt x="290054" y="177230"/>
                      <a:pt x="278671" y="174953"/>
                    </a:cubicBezTo>
                    <a:cubicBezTo>
                      <a:pt x="263695" y="171958"/>
                      <a:pt x="248434" y="170633"/>
                      <a:pt x="233315" y="168473"/>
                    </a:cubicBezTo>
                    <a:cubicBezTo>
                      <a:pt x="161123" y="144407"/>
                      <a:pt x="261352" y="175842"/>
                      <a:pt x="64852" y="155513"/>
                    </a:cubicBezTo>
                    <a:cubicBezTo>
                      <a:pt x="51265" y="154107"/>
                      <a:pt x="25976" y="142554"/>
                      <a:pt x="25976" y="142554"/>
                    </a:cubicBezTo>
                    <a:cubicBezTo>
                      <a:pt x="21404" y="137981"/>
                      <a:pt x="-1304" y="116966"/>
                      <a:pt x="58" y="110155"/>
                    </a:cubicBezTo>
                    <a:cubicBezTo>
                      <a:pt x="2838" y="96252"/>
                      <a:pt x="48376" y="91419"/>
                      <a:pt x="51893" y="90716"/>
                    </a:cubicBezTo>
                    <a:cubicBezTo>
                      <a:pt x="99408" y="92876"/>
                      <a:pt x="147213" y="91529"/>
                      <a:pt x="194439" y="97196"/>
                    </a:cubicBezTo>
                    <a:cubicBezTo>
                      <a:pt x="202171" y="98124"/>
                      <a:pt x="206912" y="106672"/>
                      <a:pt x="213877" y="110155"/>
                    </a:cubicBezTo>
                    <a:cubicBezTo>
                      <a:pt x="219986" y="113210"/>
                      <a:pt x="227632" y="112846"/>
                      <a:pt x="233315" y="116635"/>
                    </a:cubicBezTo>
                    <a:cubicBezTo>
                      <a:pt x="235112" y="117833"/>
                      <a:pt x="125326" y="128514"/>
                      <a:pt x="213877" y="129594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" name="Freeform 200"/>
              <p:cNvSpPr/>
              <p:nvPr/>
            </p:nvSpPr>
            <p:spPr>
              <a:xfrm>
                <a:off x="6051522" y="3265791"/>
                <a:ext cx="978586" cy="136075"/>
              </a:xfrm>
              <a:custGeom>
                <a:avLst/>
                <a:gdLst>
                  <a:gd name="connsiteX0" fmla="*/ 972107 w 978586"/>
                  <a:gd name="connsiteY0" fmla="*/ 19440 h 136075"/>
                  <a:gd name="connsiteX1" fmla="*/ 628700 w 978586"/>
                  <a:gd name="connsiteY1" fmla="*/ 25919 h 136075"/>
                  <a:gd name="connsiteX2" fmla="*/ 492634 w 978586"/>
                  <a:gd name="connsiteY2" fmla="*/ 32399 h 136075"/>
                  <a:gd name="connsiteX3" fmla="*/ 317691 w 978586"/>
                  <a:gd name="connsiteY3" fmla="*/ 25919 h 136075"/>
                  <a:gd name="connsiteX4" fmla="*/ 298253 w 978586"/>
                  <a:gd name="connsiteY4" fmla="*/ 19440 h 136075"/>
                  <a:gd name="connsiteX5" fmla="*/ 285294 w 978586"/>
                  <a:gd name="connsiteY5" fmla="*/ 6480 h 136075"/>
                  <a:gd name="connsiteX6" fmla="*/ 259377 w 978586"/>
                  <a:gd name="connsiteY6" fmla="*/ 0 h 136075"/>
                  <a:gd name="connsiteX7" fmla="*/ 181625 w 978586"/>
                  <a:gd name="connsiteY7" fmla="*/ 6480 h 136075"/>
                  <a:gd name="connsiteX8" fmla="*/ 142748 w 978586"/>
                  <a:gd name="connsiteY8" fmla="*/ 25919 h 136075"/>
                  <a:gd name="connsiteX9" fmla="*/ 116831 w 978586"/>
                  <a:gd name="connsiteY9" fmla="*/ 32399 h 136075"/>
                  <a:gd name="connsiteX10" fmla="*/ 6682 w 978586"/>
                  <a:gd name="connsiteY10" fmla="*/ 38879 h 136075"/>
                  <a:gd name="connsiteX11" fmla="*/ 202 w 978586"/>
                  <a:gd name="connsiteY11" fmla="*/ 58318 h 136075"/>
                  <a:gd name="connsiteX12" fmla="*/ 13161 w 978586"/>
                  <a:gd name="connsiteY12" fmla="*/ 71278 h 136075"/>
                  <a:gd name="connsiteX13" fmla="*/ 77955 w 978586"/>
                  <a:gd name="connsiteY13" fmla="*/ 90717 h 136075"/>
                  <a:gd name="connsiteX14" fmla="*/ 259377 w 978586"/>
                  <a:gd name="connsiteY14" fmla="*/ 97197 h 136075"/>
                  <a:gd name="connsiteX15" fmla="*/ 421361 w 978586"/>
                  <a:gd name="connsiteY15" fmla="*/ 90717 h 136075"/>
                  <a:gd name="connsiteX16" fmla="*/ 440799 w 978586"/>
                  <a:gd name="connsiteY16" fmla="*/ 84237 h 136075"/>
                  <a:gd name="connsiteX17" fmla="*/ 466716 w 978586"/>
                  <a:gd name="connsiteY17" fmla="*/ 77757 h 136075"/>
                  <a:gd name="connsiteX18" fmla="*/ 486155 w 978586"/>
                  <a:gd name="connsiteY18" fmla="*/ 71278 h 136075"/>
                  <a:gd name="connsiteX19" fmla="*/ 537989 w 978586"/>
                  <a:gd name="connsiteY19" fmla="*/ 64798 h 136075"/>
                  <a:gd name="connsiteX20" fmla="*/ 576866 w 978586"/>
                  <a:gd name="connsiteY20" fmla="*/ 71278 h 136075"/>
                  <a:gd name="connsiteX21" fmla="*/ 596304 w 978586"/>
                  <a:gd name="connsiteY21" fmla="*/ 90717 h 136075"/>
                  <a:gd name="connsiteX22" fmla="*/ 635180 w 978586"/>
                  <a:gd name="connsiteY22" fmla="*/ 110156 h 136075"/>
                  <a:gd name="connsiteX23" fmla="*/ 687015 w 978586"/>
                  <a:gd name="connsiteY23" fmla="*/ 123116 h 136075"/>
                  <a:gd name="connsiteX24" fmla="*/ 725891 w 978586"/>
                  <a:gd name="connsiteY24" fmla="*/ 136075 h 136075"/>
                  <a:gd name="connsiteX25" fmla="*/ 777726 w 978586"/>
                  <a:gd name="connsiteY25" fmla="*/ 129595 h 136075"/>
                  <a:gd name="connsiteX26" fmla="*/ 797164 w 978586"/>
                  <a:gd name="connsiteY26" fmla="*/ 116636 h 136075"/>
                  <a:gd name="connsiteX27" fmla="*/ 816602 w 978586"/>
                  <a:gd name="connsiteY27" fmla="*/ 110156 h 136075"/>
                  <a:gd name="connsiteX28" fmla="*/ 836040 w 978586"/>
                  <a:gd name="connsiteY28" fmla="*/ 97197 h 136075"/>
                  <a:gd name="connsiteX29" fmla="*/ 861958 w 978586"/>
                  <a:gd name="connsiteY29" fmla="*/ 90717 h 136075"/>
                  <a:gd name="connsiteX30" fmla="*/ 881396 w 978586"/>
                  <a:gd name="connsiteY30" fmla="*/ 84237 h 136075"/>
                  <a:gd name="connsiteX31" fmla="*/ 894354 w 978586"/>
                  <a:gd name="connsiteY31" fmla="*/ 64798 h 136075"/>
                  <a:gd name="connsiteX32" fmla="*/ 933231 w 978586"/>
                  <a:gd name="connsiteY32" fmla="*/ 51838 h 136075"/>
                  <a:gd name="connsiteX33" fmla="*/ 978586 w 978586"/>
                  <a:gd name="connsiteY33" fmla="*/ 38879 h 136075"/>
                  <a:gd name="connsiteX34" fmla="*/ 972107 w 978586"/>
                  <a:gd name="connsiteY34" fmla="*/ 19440 h 13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78586" h="136075">
                    <a:moveTo>
                      <a:pt x="972107" y="19440"/>
                    </a:moveTo>
                    <a:lnTo>
                      <a:pt x="628700" y="25919"/>
                    </a:lnTo>
                    <a:cubicBezTo>
                      <a:pt x="583310" y="27146"/>
                      <a:pt x="538041" y="32399"/>
                      <a:pt x="492634" y="32399"/>
                    </a:cubicBezTo>
                    <a:cubicBezTo>
                      <a:pt x="434280" y="32399"/>
                      <a:pt x="376005" y="28079"/>
                      <a:pt x="317691" y="25919"/>
                    </a:cubicBezTo>
                    <a:cubicBezTo>
                      <a:pt x="311212" y="23759"/>
                      <a:pt x="304109" y="22954"/>
                      <a:pt x="298253" y="19440"/>
                    </a:cubicBezTo>
                    <a:cubicBezTo>
                      <a:pt x="293014" y="16297"/>
                      <a:pt x="290758" y="9212"/>
                      <a:pt x="285294" y="6480"/>
                    </a:cubicBezTo>
                    <a:cubicBezTo>
                      <a:pt x="277329" y="2497"/>
                      <a:pt x="268016" y="2160"/>
                      <a:pt x="259377" y="0"/>
                    </a:cubicBezTo>
                    <a:cubicBezTo>
                      <a:pt x="233460" y="2160"/>
                      <a:pt x="207404" y="3042"/>
                      <a:pt x="181625" y="6480"/>
                    </a:cubicBezTo>
                    <a:cubicBezTo>
                      <a:pt x="155203" y="10003"/>
                      <a:pt x="167408" y="15350"/>
                      <a:pt x="142748" y="25919"/>
                    </a:cubicBezTo>
                    <a:cubicBezTo>
                      <a:pt x="134563" y="29427"/>
                      <a:pt x="125696" y="31555"/>
                      <a:pt x="116831" y="32399"/>
                    </a:cubicBezTo>
                    <a:cubicBezTo>
                      <a:pt x="80217" y="35886"/>
                      <a:pt x="43398" y="36719"/>
                      <a:pt x="6682" y="38879"/>
                    </a:cubicBezTo>
                    <a:cubicBezTo>
                      <a:pt x="4522" y="45359"/>
                      <a:pt x="-1137" y="51620"/>
                      <a:pt x="202" y="58318"/>
                    </a:cubicBezTo>
                    <a:cubicBezTo>
                      <a:pt x="1400" y="64309"/>
                      <a:pt x="7697" y="68546"/>
                      <a:pt x="13161" y="71278"/>
                    </a:cubicBezTo>
                    <a:cubicBezTo>
                      <a:pt x="16706" y="73051"/>
                      <a:pt x="67327" y="90053"/>
                      <a:pt x="77955" y="90717"/>
                    </a:cubicBezTo>
                    <a:cubicBezTo>
                      <a:pt x="138350" y="94492"/>
                      <a:pt x="198903" y="95037"/>
                      <a:pt x="259377" y="97197"/>
                    </a:cubicBezTo>
                    <a:cubicBezTo>
                      <a:pt x="313372" y="95037"/>
                      <a:pt x="367460" y="94567"/>
                      <a:pt x="421361" y="90717"/>
                    </a:cubicBezTo>
                    <a:cubicBezTo>
                      <a:pt x="428174" y="90230"/>
                      <a:pt x="434232" y="86114"/>
                      <a:pt x="440799" y="84237"/>
                    </a:cubicBezTo>
                    <a:cubicBezTo>
                      <a:pt x="449361" y="81790"/>
                      <a:pt x="458154" y="80203"/>
                      <a:pt x="466716" y="77757"/>
                    </a:cubicBezTo>
                    <a:cubicBezTo>
                      <a:pt x="473283" y="75881"/>
                      <a:pt x="479435" y="72500"/>
                      <a:pt x="486155" y="71278"/>
                    </a:cubicBezTo>
                    <a:cubicBezTo>
                      <a:pt x="503287" y="68163"/>
                      <a:pt x="520711" y="66958"/>
                      <a:pt x="537989" y="64798"/>
                    </a:cubicBezTo>
                    <a:cubicBezTo>
                      <a:pt x="550948" y="66958"/>
                      <a:pt x="564861" y="65942"/>
                      <a:pt x="576866" y="71278"/>
                    </a:cubicBezTo>
                    <a:cubicBezTo>
                      <a:pt x="585240" y="75000"/>
                      <a:pt x="589265" y="84851"/>
                      <a:pt x="596304" y="90717"/>
                    </a:cubicBezTo>
                    <a:cubicBezTo>
                      <a:pt x="610649" y="102672"/>
                      <a:pt x="617806" y="105417"/>
                      <a:pt x="635180" y="110156"/>
                    </a:cubicBezTo>
                    <a:cubicBezTo>
                      <a:pt x="652363" y="114843"/>
                      <a:pt x="670119" y="117484"/>
                      <a:pt x="687015" y="123116"/>
                    </a:cubicBezTo>
                    <a:lnTo>
                      <a:pt x="725891" y="136075"/>
                    </a:lnTo>
                    <a:cubicBezTo>
                      <a:pt x="743169" y="133915"/>
                      <a:pt x="760927" y="134177"/>
                      <a:pt x="777726" y="129595"/>
                    </a:cubicBezTo>
                    <a:cubicBezTo>
                      <a:pt x="785239" y="127546"/>
                      <a:pt x="790199" y="120119"/>
                      <a:pt x="797164" y="116636"/>
                    </a:cubicBezTo>
                    <a:cubicBezTo>
                      <a:pt x="803273" y="113581"/>
                      <a:pt x="810493" y="113211"/>
                      <a:pt x="816602" y="110156"/>
                    </a:cubicBezTo>
                    <a:cubicBezTo>
                      <a:pt x="823567" y="106673"/>
                      <a:pt x="828882" y="100265"/>
                      <a:pt x="836040" y="97197"/>
                    </a:cubicBezTo>
                    <a:cubicBezTo>
                      <a:pt x="844225" y="93689"/>
                      <a:pt x="853395" y="93164"/>
                      <a:pt x="861958" y="90717"/>
                    </a:cubicBezTo>
                    <a:cubicBezTo>
                      <a:pt x="868525" y="88841"/>
                      <a:pt x="874917" y="86397"/>
                      <a:pt x="881396" y="84237"/>
                    </a:cubicBezTo>
                    <a:cubicBezTo>
                      <a:pt x="885715" y="77757"/>
                      <a:pt x="887750" y="68925"/>
                      <a:pt x="894354" y="64798"/>
                    </a:cubicBezTo>
                    <a:cubicBezTo>
                      <a:pt x="905938" y="57558"/>
                      <a:pt x="919979" y="55151"/>
                      <a:pt x="933231" y="51838"/>
                    </a:cubicBezTo>
                    <a:cubicBezTo>
                      <a:pt x="965774" y="43703"/>
                      <a:pt x="950700" y="48175"/>
                      <a:pt x="978586" y="38879"/>
                    </a:cubicBezTo>
                    <a:lnTo>
                      <a:pt x="972107" y="19440"/>
                    </a:ln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3" name="Freeform 192"/>
            <p:cNvSpPr/>
            <p:nvPr/>
          </p:nvSpPr>
          <p:spPr>
            <a:xfrm>
              <a:off x="4628122" y="3408092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Freeform 193"/>
            <p:cNvSpPr/>
            <p:nvPr/>
          </p:nvSpPr>
          <p:spPr>
            <a:xfrm rot="10278374">
              <a:off x="4802535" y="3520360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28" name="Freeform 227"/>
          <p:cNvSpPr/>
          <p:nvPr/>
        </p:nvSpPr>
        <p:spPr>
          <a:xfrm>
            <a:off x="3293184" y="2930448"/>
            <a:ext cx="4580125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514897"/>
              <a:gd name="connsiteY0" fmla="*/ 0 h 1069077"/>
              <a:gd name="connsiteX1" fmla="*/ 1736071 w 4514897"/>
              <a:gd name="connsiteY1" fmla="*/ 416467 h 1069077"/>
              <a:gd name="connsiteX2" fmla="*/ 3605121 w 4514897"/>
              <a:gd name="connsiteY2" fmla="*/ 431010 h 1069077"/>
              <a:gd name="connsiteX3" fmla="*/ 4061162 w 4514897"/>
              <a:gd name="connsiteY3" fmla="*/ 442992 h 1069077"/>
              <a:gd name="connsiteX4" fmla="*/ 4324206 w 4514897"/>
              <a:gd name="connsiteY4" fmla="*/ 455505 h 1069077"/>
              <a:gd name="connsiteX5" fmla="*/ 4346001 w 4514897"/>
              <a:gd name="connsiteY5" fmla="*/ 454387 h 1069077"/>
              <a:gd name="connsiteX6" fmla="*/ 4313100 w 4514897"/>
              <a:gd name="connsiteY6" fmla="*/ 699738 h 1069077"/>
              <a:gd name="connsiteX7" fmla="*/ 1736103 w 4514897"/>
              <a:gd name="connsiteY7" fmla="*/ 691285 h 1069077"/>
              <a:gd name="connsiteX8" fmla="*/ 744696 w 4514897"/>
              <a:gd name="connsiteY8" fmla="*/ 1069077 h 1069077"/>
              <a:gd name="connsiteX9" fmla="*/ 0 w 4514897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324206 w 4914412"/>
              <a:gd name="connsiteY4" fmla="*/ 455505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863215 w 4914412"/>
              <a:gd name="connsiteY4" fmla="*/ 433204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313100 w 4863215"/>
              <a:gd name="connsiteY6" fmla="*/ 699738 h 1069077"/>
              <a:gd name="connsiteX7" fmla="*/ 1736103 w 4863215"/>
              <a:gd name="connsiteY7" fmla="*/ 691285 h 1069077"/>
              <a:gd name="connsiteX8" fmla="*/ 744696 w 4863215"/>
              <a:gd name="connsiteY8" fmla="*/ 1069077 h 1069077"/>
              <a:gd name="connsiteX9" fmla="*/ 0 w 4863215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728207 w 4863215"/>
              <a:gd name="connsiteY6" fmla="*/ 365183 h 1069077"/>
              <a:gd name="connsiteX7" fmla="*/ 4313100 w 4863215"/>
              <a:gd name="connsiteY7" fmla="*/ 699738 h 1069077"/>
              <a:gd name="connsiteX8" fmla="*/ 1736103 w 4863215"/>
              <a:gd name="connsiteY8" fmla="*/ 691285 h 1069077"/>
              <a:gd name="connsiteX9" fmla="*/ 744696 w 4863215"/>
              <a:gd name="connsiteY9" fmla="*/ 1069077 h 1069077"/>
              <a:gd name="connsiteX10" fmla="*/ 0 w 4863215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313100 w 5392042"/>
              <a:gd name="connsiteY7" fmla="*/ 699738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52109 w 5392042"/>
              <a:gd name="connsiteY7" fmla="*/ 688587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3535"/>
              <a:gd name="connsiteY0" fmla="*/ 0 h 1069077"/>
              <a:gd name="connsiteX1" fmla="*/ 1736071 w 5393535"/>
              <a:gd name="connsiteY1" fmla="*/ 416467 h 1069077"/>
              <a:gd name="connsiteX2" fmla="*/ 3605121 w 5393535"/>
              <a:gd name="connsiteY2" fmla="*/ 431010 h 1069077"/>
              <a:gd name="connsiteX3" fmla="*/ 4061162 w 5393535"/>
              <a:gd name="connsiteY3" fmla="*/ 442992 h 1069077"/>
              <a:gd name="connsiteX4" fmla="*/ 4863215 w 5393535"/>
              <a:gd name="connsiteY4" fmla="*/ 433204 h 1069077"/>
              <a:gd name="connsiteX5" fmla="*/ 4816410 w 5393535"/>
              <a:gd name="connsiteY5" fmla="*/ 86426 h 1069077"/>
              <a:gd name="connsiteX6" fmla="*/ 5384818 w 5393535"/>
              <a:gd name="connsiteY6" fmla="*/ 532438 h 1069077"/>
              <a:gd name="connsiteX7" fmla="*/ 5139814 w 5393535"/>
              <a:gd name="connsiteY7" fmla="*/ 643942 h 1069077"/>
              <a:gd name="connsiteX8" fmla="*/ 4852109 w 5393535"/>
              <a:gd name="connsiteY8" fmla="*/ 688587 h 1069077"/>
              <a:gd name="connsiteX9" fmla="*/ 1736103 w 5393535"/>
              <a:gd name="connsiteY9" fmla="*/ 691285 h 1069077"/>
              <a:gd name="connsiteX10" fmla="*/ 744696 w 5393535"/>
              <a:gd name="connsiteY10" fmla="*/ 1069077 h 1069077"/>
              <a:gd name="connsiteX11" fmla="*/ 0 w 5393535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89069"/>
              <a:gd name="connsiteY0" fmla="*/ 0 h 1069077"/>
              <a:gd name="connsiteX1" fmla="*/ 1736071 w 5389069"/>
              <a:gd name="connsiteY1" fmla="*/ 416467 h 1069077"/>
              <a:gd name="connsiteX2" fmla="*/ 3605121 w 5389069"/>
              <a:gd name="connsiteY2" fmla="*/ 431010 h 1069077"/>
              <a:gd name="connsiteX3" fmla="*/ 4061162 w 5389069"/>
              <a:gd name="connsiteY3" fmla="*/ 442992 h 1069077"/>
              <a:gd name="connsiteX4" fmla="*/ 4863215 w 5389069"/>
              <a:gd name="connsiteY4" fmla="*/ 433204 h 1069077"/>
              <a:gd name="connsiteX5" fmla="*/ 4885012 w 5389069"/>
              <a:gd name="connsiteY5" fmla="*/ 97577 h 1069077"/>
              <a:gd name="connsiteX6" fmla="*/ 5384818 w 5389069"/>
              <a:gd name="connsiteY6" fmla="*/ 532438 h 1069077"/>
              <a:gd name="connsiteX7" fmla="*/ 4875209 w 5389069"/>
              <a:gd name="connsiteY7" fmla="*/ 1000751 h 1069077"/>
              <a:gd name="connsiteX8" fmla="*/ 4852109 w 5389069"/>
              <a:gd name="connsiteY8" fmla="*/ 688587 h 1069077"/>
              <a:gd name="connsiteX9" fmla="*/ 1736103 w 5389069"/>
              <a:gd name="connsiteY9" fmla="*/ 691285 h 1069077"/>
              <a:gd name="connsiteX10" fmla="*/ 744696 w 5389069"/>
              <a:gd name="connsiteY10" fmla="*/ 1069077 h 1069077"/>
              <a:gd name="connsiteX11" fmla="*/ 0 w 5389069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227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71711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620408 w 5384818"/>
              <a:gd name="connsiteY4" fmla="*/ 275982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620408 w 5384818"/>
              <a:gd name="connsiteY4" fmla="*/ 275982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607107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620408 w 5384818"/>
              <a:gd name="connsiteY4" fmla="*/ 275982 h 1069077"/>
              <a:gd name="connsiteX5" fmla="*/ 5384818 w 5384818"/>
              <a:gd name="connsiteY5" fmla="*/ 532438 h 1069077"/>
              <a:gd name="connsiteX6" fmla="*/ 4620405 w 5384818"/>
              <a:gd name="connsiteY6" fmla="*/ 855797 h 1069077"/>
              <a:gd name="connsiteX7" fmla="*/ 4607107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4904610"/>
              <a:gd name="connsiteY0" fmla="*/ 0 h 1069077"/>
              <a:gd name="connsiteX1" fmla="*/ 1736071 w 4904610"/>
              <a:gd name="connsiteY1" fmla="*/ 416467 h 1069077"/>
              <a:gd name="connsiteX2" fmla="*/ 3605121 w 4904610"/>
              <a:gd name="connsiteY2" fmla="*/ 431010 h 1069077"/>
              <a:gd name="connsiteX3" fmla="*/ 4608208 w 4904610"/>
              <a:gd name="connsiteY3" fmla="*/ 433204 h 1069077"/>
              <a:gd name="connsiteX4" fmla="*/ 4620408 w 4904610"/>
              <a:gd name="connsiteY4" fmla="*/ 275982 h 1069077"/>
              <a:gd name="connsiteX5" fmla="*/ 4904610 w 4904610"/>
              <a:gd name="connsiteY5" fmla="*/ 554738 h 1069077"/>
              <a:gd name="connsiteX6" fmla="*/ 4620405 w 4904610"/>
              <a:gd name="connsiteY6" fmla="*/ 855797 h 1069077"/>
              <a:gd name="connsiteX7" fmla="*/ 4607107 w 4904610"/>
              <a:gd name="connsiteY7" fmla="*/ 688587 h 1069077"/>
              <a:gd name="connsiteX8" fmla="*/ 1736103 w 4904610"/>
              <a:gd name="connsiteY8" fmla="*/ 691285 h 1069077"/>
              <a:gd name="connsiteX9" fmla="*/ 744696 w 4904610"/>
              <a:gd name="connsiteY9" fmla="*/ 1069077 h 1069077"/>
              <a:gd name="connsiteX10" fmla="*/ 0 w 4904610"/>
              <a:gd name="connsiteY10" fmla="*/ 0 h 1069077"/>
              <a:gd name="connsiteX0" fmla="*/ 0 w 4622000"/>
              <a:gd name="connsiteY0" fmla="*/ 0 h 1069077"/>
              <a:gd name="connsiteX1" fmla="*/ 1736071 w 4622000"/>
              <a:gd name="connsiteY1" fmla="*/ 416467 h 1069077"/>
              <a:gd name="connsiteX2" fmla="*/ 3605121 w 4622000"/>
              <a:gd name="connsiteY2" fmla="*/ 431010 h 1069077"/>
              <a:gd name="connsiteX3" fmla="*/ 4608208 w 4622000"/>
              <a:gd name="connsiteY3" fmla="*/ 433204 h 1069077"/>
              <a:gd name="connsiteX4" fmla="*/ 4620408 w 4622000"/>
              <a:gd name="connsiteY4" fmla="*/ 275982 h 1069077"/>
              <a:gd name="connsiteX5" fmla="*/ 4620405 w 4622000"/>
              <a:gd name="connsiteY5" fmla="*/ 855797 h 1069077"/>
              <a:gd name="connsiteX6" fmla="*/ 4607107 w 4622000"/>
              <a:gd name="connsiteY6" fmla="*/ 688587 h 1069077"/>
              <a:gd name="connsiteX7" fmla="*/ 1736103 w 4622000"/>
              <a:gd name="connsiteY7" fmla="*/ 691285 h 1069077"/>
              <a:gd name="connsiteX8" fmla="*/ 744696 w 4622000"/>
              <a:gd name="connsiteY8" fmla="*/ 1069077 h 1069077"/>
              <a:gd name="connsiteX9" fmla="*/ 0 w 4622000"/>
              <a:gd name="connsiteY9" fmla="*/ 0 h 1069077"/>
              <a:gd name="connsiteX0" fmla="*/ 0 w 4824220"/>
              <a:gd name="connsiteY0" fmla="*/ 0 h 1069077"/>
              <a:gd name="connsiteX1" fmla="*/ 1736071 w 4824220"/>
              <a:gd name="connsiteY1" fmla="*/ 416467 h 1069077"/>
              <a:gd name="connsiteX2" fmla="*/ 3605121 w 4824220"/>
              <a:gd name="connsiteY2" fmla="*/ 431010 h 1069077"/>
              <a:gd name="connsiteX3" fmla="*/ 4608208 w 4824220"/>
              <a:gd name="connsiteY3" fmla="*/ 433204 h 1069077"/>
              <a:gd name="connsiteX4" fmla="*/ 4620408 w 4824220"/>
              <a:gd name="connsiteY4" fmla="*/ 275982 h 1069077"/>
              <a:gd name="connsiteX5" fmla="*/ 4607107 w 4824220"/>
              <a:gd name="connsiteY5" fmla="*/ 688587 h 1069077"/>
              <a:gd name="connsiteX6" fmla="*/ 1736103 w 4824220"/>
              <a:gd name="connsiteY6" fmla="*/ 691285 h 1069077"/>
              <a:gd name="connsiteX7" fmla="*/ 744696 w 4824220"/>
              <a:gd name="connsiteY7" fmla="*/ 1069077 h 1069077"/>
              <a:gd name="connsiteX8" fmla="*/ 0 w 4824220"/>
              <a:gd name="connsiteY8" fmla="*/ 0 h 1069077"/>
              <a:gd name="connsiteX0" fmla="*/ 0 w 4862403"/>
              <a:gd name="connsiteY0" fmla="*/ 0 h 1069077"/>
              <a:gd name="connsiteX1" fmla="*/ 1736071 w 4862403"/>
              <a:gd name="connsiteY1" fmla="*/ 416467 h 1069077"/>
              <a:gd name="connsiteX2" fmla="*/ 3605121 w 4862403"/>
              <a:gd name="connsiteY2" fmla="*/ 431010 h 1069077"/>
              <a:gd name="connsiteX3" fmla="*/ 4608208 w 4862403"/>
              <a:gd name="connsiteY3" fmla="*/ 433204 h 1069077"/>
              <a:gd name="connsiteX4" fmla="*/ 4607107 w 4862403"/>
              <a:gd name="connsiteY4" fmla="*/ 688587 h 1069077"/>
              <a:gd name="connsiteX5" fmla="*/ 1736103 w 4862403"/>
              <a:gd name="connsiteY5" fmla="*/ 691285 h 1069077"/>
              <a:gd name="connsiteX6" fmla="*/ 744696 w 4862403"/>
              <a:gd name="connsiteY6" fmla="*/ 1069077 h 1069077"/>
              <a:gd name="connsiteX7" fmla="*/ 0 w 4862403"/>
              <a:gd name="connsiteY7" fmla="*/ 0 h 1069077"/>
              <a:gd name="connsiteX0" fmla="*/ 0 w 4822826"/>
              <a:gd name="connsiteY0" fmla="*/ 0 h 1069077"/>
              <a:gd name="connsiteX1" fmla="*/ 1736071 w 4822826"/>
              <a:gd name="connsiteY1" fmla="*/ 416467 h 1069077"/>
              <a:gd name="connsiteX2" fmla="*/ 3605121 w 4822826"/>
              <a:gd name="connsiteY2" fmla="*/ 431010 h 1069077"/>
              <a:gd name="connsiteX3" fmla="*/ 4608208 w 4822826"/>
              <a:gd name="connsiteY3" fmla="*/ 433204 h 1069077"/>
              <a:gd name="connsiteX4" fmla="*/ 4607107 w 4822826"/>
              <a:gd name="connsiteY4" fmla="*/ 688587 h 1069077"/>
              <a:gd name="connsiteX5" fmla="*/ 1736103 w 4822826"/>
              <a:gd name="connsiteY5" fmla="*/ 691285 h 1069077"/>
              <a:gd name="connsiteX6" fmla="*/ 744696 w 4822826"/>
              <a:gd name="connsiteY6" fmla="*/ 1069077 h 1069077"/>
              <a:gd name="connsiteX7" fmla="*/ 0 w 4822826"/>
              <a:gd name="connsiteY7" fmla="*/ 0 h 1069077"/>
              <a:gd name="connsiteX0" fmla="*/ 0 w 4614266"/>
              <a:gd name="connsiteY0" fmla="*/ 0 h 1069077"/>
              <a:gd name="connsiteX1" fmla="*/ 1736071 w 4614266"/>
              <a:gd name="connsiteY1" fmla="*/ 416467 h 1069077"/>
              <a:gd name="connsiteX2" fmla="*/ 3605121 w 4614266"/>
              <a:gd name="connsiteY2" fmla="*/ 431010 h 1069077"/>
              <a:gd name="connsiteX3" fmla="*/ 4608208 w 4614266"/>
              <a:gd name="connsiteY3" fmla="*/ 433204 h 1069077"/>
              <a:gd name="connsiteX4" fmla="*/ 4607107 w 4614266"/>
              <a:gd name="connsiteY4" fmla="*/ 688587 h 1069077"/>
              <a:gd name="connsiteX5" fmla="*/ 1736103 w 4614266"/>
              <a:gd name="connsiteY5" fmla="*/ 691285 h 1069077"/>
              <a:gd name="connsiteX6" fmla="*/ 744696 w 4614266"/>
              <a:gd name="connsiteY6" fmla="*/ 1069077 h 1069077"/>
              <a:gd name="connsiteX7" fmla="*/ 0 w 4614266"/>
              <a:gd name="connsiteY7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14266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608208" y="433204"/>
                </a:lnTo>
                <a:cubicBezTo>
                  <a:pt x="4620150" y="538398"/>
                  <a:pt x="4611502" y="438024"/>
                  <a:pt x="4607107" y="68858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" name="Freeform 207"/>
          <p:cNvSpPr/>
          <p:nvPr/>
        </p:nvSpPr>
        <p:spPr>
          <a:xfrm>
            <a:off x="3293183" y="2930448"/>
            <a:ext cx="4164316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314547"/>
              <a:gd name="connsiteY0" fmla="*/ 0 h 1069077"/>
              <a:gd name="connsiteX1" fmla="*/ 1736071 w 4314547"/>
              <a:gd name="connsiteY1" fmla="*/ 416467 h 1069077"/>
              <a:gd name="connsiteX2" fmla="*/ 3605121 w 4314547"/>
              <a:gd name="connsiteY2" fmla="*/ 431010 h 1069077"/>
              <a:gd name="connsiteX3" fmla="*/ 4061162 w 4314547"/>
              <a:gd name="connsiteY3" fmla="*/ 442992 h 1069077"/>
              <a:gd name="connsiteX4" fmla="*/ 4216404 w 4314547"/>
              <a:gd name="connsiteY4" fmla="*/ 422054 h 1069077"/>
              <a:gd name="connsiteX5" fmla="*/ 4313100 w 4314547"/>
              <a:gd name="connsiteY5" fmla="*/ 699738 h 1069077"/>
              <a:gd name="connsiteX6" fmla="*/ 1736103 w 4314547"/>
              <a:gd name="connsiteY6" fmla="*/ 691285 h 1069077"/>
              <a:gd name="connsiteX7" fmla="*/ 744696 w 4314547"/>
              <a:gd name="connsiteY7" fmla="*/ 1069077 h 1069077"/>
              <a:gd name="connsiteX8" fmla="*/ 0 w 4314547"/>
              <a:gd name="connsiteY8" fmla="*/ 0 h 1069077"/>
              <a:gd name="connsiteX0" fmla="*/ 0 w 4219182"/>
              <a:gd name="connsiteY0" fmla="*/ 0 h 1069077"/>
              <a:gd name="connsiteX1" fmla="*/ 1736071 w 4219182"/>
              <a:gd name="connsiteY1" fmla="*/ 416467 h 1069077"/>
              <a:gd name="connsiteX2" fmla="*/ 3605121 w 4219182"/>
              <a:gd name="connsiteY2" fmla="*/ 431010 h 1069077"/>
              <a:gd name="connsiteX3" fmla="*/ 4061162 w 4219182"/>
              <a:gd name="connsiteY3" fmla="*/ 442992 h 1069077"/>
              <a:gd name="connsiteX4" fmla="*/ 4216404 w 4219182"/>
              <a:gd name="connsiteY4" fmla="*/ 422054 h 1069077"/>
              <a:gd name="connsiteX5" fmla="*/ 4195498 w 4219182"/>
              <a:gd name="connsiteY5" fmla="*/ 666287 h 1069077"/>
              <a:gd name="connsiteX6" fmla="*/ 1736103 w 4219182"/>
              <a:gd name="connsiteY6" fmla="*/ 691285 h 1069077"/>
              <a:gd name="connsiteX7" fmla="*/ 744696 w 4219182"/>
              <a:gd name="connsiteY7" fmla="*/ 1069077 h 1069077"/>
              <a:gd name="connsiteX8" fmla="*/ 0 w 4219182"/>
              <a:gd name="connsiteY8" fmla="*/ 0 h 1069077"/>
              <a:gd name="connsiteX0" fmla="*/ 0 w 4201905"/>
              <a:gd name="connsiteY0" fmla="*/ 0 h 1069077"/>
              <a:gd name="connsiteX1" fmla="*/ 1736071 w 4201905"/>
              <a:gd name="connsiteY1" fmla="*/ 416467 h 1069077"/>
              <a:gd name="connsiteX2" fmla="*/ 3605121 w 4201905"/>
              <a:gd name="connsiteY2" fmla="*/ 431010 h 1069077"/>
              <a:gd name="connsiteX3" fmla="*/ 4061162 w 4201905"/>
              <a:gd name="connsiteY3" fmla="*/ 442992 h 1069077"/>
              <a:gd name="connsiteX4" fmla="*/ 4187004 w 4201905"/>
              <a:gd name="connsiteY4" fmla="*/ 422054 h 1069077"/>
              <a:gd name="connsiteX5" fmla="*/ 4195498 w 4201905"/>
              <a:gd name="connsiteY5" fmla="*/ 666287 h 1069077"/>
              <a:gd name="connsiteX6" fmla="*/ 1736103 w 4201905"/>
              <a:gd name="connsiteY6" fmla="*/ 691285 h 1069077"/>
              <a:gd name="connsiteX7" fmla="*/ 744696 w 4201905"/>
              <a:gd name="connsiteY7" fmla="*/ 1069077 h 1069077"/>
              <a:gd name="connsiteX8" fmla="*/ 0 w 4201905"/>
              <a:gd name="connsiteY8" fmla="*/ 0 h 1069077"/>
              <a:gd name="connsiteX0" fmla="*/ 0 w 4195356"/>
              <a:gd name="connsiteY0" fmla="*/ 0 h 1069077"/>
              <a:gd name="connsiteX1" fmla="*/ 1736071 w 4195356"/>
              <a:gd name="connsiteY1" fmla="*/ 416467 h 1069077"/>
              <a:gd name="connsiteX2" fmla="*/ 3605121 w 4195356"/>
              <a:gd name="connsiteY2" fmla="*/ 431010 h 1069077"/>
              <a:gd name="connsiteX3" fmla="*/ 4061162 w 4195356"/>
              <a:gd name="connsiteY3" fmla="*/ 442992 h 1069077"/>
              <a:gd name="connsiteX4" fmla="*/ 4187004 w 4195356"/>
              <a:gd name="connsiteY4" fmla="*/ 422054 h 1069077"/>
              <a:gd name="connsiteX5" fmla="*/ 4185698 w 4195356"/>
              <a:gd name="connsiteY5" fmla="*/ 677437 h 1069077"/>
              <a:gd name="connsiteX6" fmla="*/ 1736103 w 4195356"/>
              <a:gd name="connsiteY6" fmla="*/ 691285 h 1069077"/>
              <a:gd name="connsiteX7" fmla="*/ 744696 w 4195356"/>
              <a:gd name="connsiteY7" fmla="*/ 1069077 h 1069077"/>
              <a:gd name="connsiteX8" fmla="*/ 0 w 4195356"/>
              <a:gd name="connsiteY8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95356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061162" y="442992"/>
                </a:lnTo>
                <a:cubicBezTo>
                  <a:pt x="4064078" y="430786"/>
                  <a:pt x="4164896" y="396048"/>
                  <a:pt x="4187004" y="422054"/>
                </a:cubicBezTo>
                <a:cubicBezTo>
                  <a:pt x="4196207" y="493051"/>
                  <a:pt x="4200421" y="680903"/>
                  <a:pt x="4185698" y="67743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" name="Down Arrow 208"/>
          <p:cNvSpPr/>
          <p:nvPr/>
        </p:nvSpPr>
        <p:spPr>
          <a:xfrm rot="10800000">
            <a:off x="7230686" y="2138405"/>
            <a:ext cx="325883" cy="1190162"/>
          </a:xfrm>
          <a:prstGeom prst="downArrow">
            <a:avLst/>
          </a:prstGeom>
          <a:solidFill>
            <a:srgbClr val="FFFF00">
              <a:alpha val="70000"/>
            </a:srgbClr>
          </a:solidFill>
          <a:ln>
            <a:solidFill>
              <a:srgbClr val="FFFF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Freeform 180"/>
          <p:cNvSpPr/>
          <p:nvPr/>
        </p:nvSpPr>
        <p:spPr>
          <a:xfrm>
            <a:off x="2791565" y="2821109"/>
            <a:ext cx="1155452" cy="1270947"/>
          </a:xfrm>
          <a:custGeom>
            <a:avLst/>
            <a:gdLst>
              <a:gd name="connsiteX0" fmla="*/ 274277 w 997055"/>
              <a:gd name="connsiteY0" fmla="*/ 1774 h 1022577"/>
              <a:gd name="connsiteX1" fmla="*/ 9405 w 997055"/>
              <a:gd name="connsiteY1" fmla="*/ 15358 h 1022577"/>
              <a:gd name="connsiteX2" fmla="*/ 70529 w 997055"/>
              <a:gd name="connsiteY2" fmla="*/ 103651 h 1022577"/>
              <a:gd name="connsiteX3" fmla="*/ 179195 w 997055"/>
              <a:gd name="connsiteY3" fmla="*/ 185152 h 1022577"/>
              <a:gd name="connsiteX4" fmla="*/ 247110 w 997055"/>
              <a:gd name="connsiteY4" fmla="*/ 191944 h 1022577"/>
              <a:gd name="connsiteX5" fmla="*/ 287860 w 997055"/>
              <a:gd name="connsiteY5" fmla="*/ 246278 h 1022577"/>
              <a:gd name="connsiteX6" fmla="*/ 287860 w 997055"/>
              <a:gd name="connsiteY6" fmla="*/ 300612 h 1022577"/>
              <a:gd name="connsiteX7" fmla="*/ 342192 w 997055"/>
              <a:gd name="connsiteY7" fmla="*/ 348155 h 1022577"/>
              <a:gd name="connsiteX8" fmla="*/ 376150 w 997055"/>
              <a:gd name="connsiteY8" fmla="*/ 450032 h 1022577"/>
              <a:gd name="connsiteX9" fmla="*/ 471232 w 997055"/>
              <a:gd name="connsiteY9" fmla="*/ 592659 h 1022577"/>
              <a:gd name="connsiteX10" fmla="*/ 545939 w 997055"/>
              <a:gd name="connsiteY10" fmla="*/ 687744 h 1022577"/>
              <a:gd name="connsiteX11" fmla="*/ 654604 w 997055"/>
              <a:gd name="connsiteY11" fmla="*/ 803204 h 1022577"/>
              <a:gd name="connsiteX12" fmla="*/ 770061 w 997055"/>
              <a:gd name="connsiteY12" fmla="*/ 952623 h 1022577"/>
              <a:gd name="connsiteX13" fmla="*/ 804019 w 997055"/>
              <a:gd name="connsiteY13" fmla="*/ 1000166 h 1022577"/>
              <a:gd name="connsiteX14" fmla="*/ 858352 w 997055"/>
              <a:gd name="connsiteY14" fmla="*/ 1020541 h 1022577"/>
              <a:gd name="connsiteX15" fmla="*/ 953434 w 997055"/>
              <a:gd name="connsiteY15" fmla="*/ 952623 h 1022577"/>
              <a:gd name="connsiteX16" fmla="*/ 987391 w 997055"/>
              <a:gd name="connsiteY16" fmla="*/ 898289 h 1022577"/>
              <a:gd name="connsiteX17" fmla="*/ 783644 w 997055"/>
              <a:gd name="connsiteY17" fmla="*/ 619826 h 1022577"/>
              <a:gd name="connsiteX18" fmla="*/ 552731 w 997055"/>
              <a:gd name="connsiteY18" fmla="*/ 287029 h 1022577"/>
              <a:gd name="connsiteX19" fmla="*/ 348984 w 997055"/>
              <a:gd name="connsiteY19" fmla="*/ 35733 h 1022577"/>
              <a:gd name="connsiteX20" fmla="*/ 274277 w 997055"/>
              <a:gd name="connsiteY20" fmla="*/ 1774 h 1022577"/>
              <a:gd name="connsiteX0" fmla="*/ 274277 w 1161787"/>
              <a:gd name="connsiteY0" fmla="*/ 1774 h 1022577"/>
              <a:gd name="connsiteX1" fmla="*/ 9405 w 1161787"/>
              <a:gd name="connsiteY1" fmla="*/ 15358 h 1022577"/>
              <a:gd name="connsiteX2" fmla="*/ 70529 w 1161787"/>
              <a:gd name="connsiteY2" fmla="*/ 103651 h 1022577"/>
              <a:gd name="connsiteX3" fmla="*/ 179195 w 1161787"/>
              <a:gd name="connsiteY3" fmla="*/ 185152 h 1022577"/>
              <a:gd name="connsiteX4" fmla="*/ 247110 w 1161787"/>
              <a:gd name="connsiteY4" fmla="*/ 191944 h 1022577"/>
              <a:gd name="connsiteX5" fmla="*/ 287860 w 1161787"/>
              <a:gd name="connsiteY5" fmla="*/ 246278 h 1022577"/>
              <a:gd name="connsiteX6" fmla="*/ 287860 w 1161787"/>
              <a:gd name="connsiteY6" fmla="*/ 300612 h 1022577"/>
              <a:gd name="connsiteX7" fmla="*/ 342192 w 1161787"/>
              <a:gd name="connsiteY7" fmla="*/ 348155 h 1022577"/>
              <a:gd name="connsiteX8" fmla="*/ 376150 w 1161787"/>
              <a:gd name="connsiteY8" fmla="*/ 450032 h 1022577"/>
              <a:gd name="connsiteX9" fmla="*/ 471232 w 1161787"/>
              <a:gd name="connsiteY9" fmla="*/ 592659 h 1022577"/>
              <a:gd name="connsiteX10" fmla="*/ 545939 w 1161787"/>
              <a:gd name="connsiteY10" fmla="*/ 687744 h 1022577"/>
              <a:gd name="connsiteX11" fmla="*/ 654604 w 1161787"/>
              <a:gd name="connsiteY11" fmla="*/ 803204 h 1022577"/>
              <a:gd name="connsiteX12" fmla="*/ 770061 w 1161787"/>
              <a:gd name="connsiteY12" fmla="*/ 952623 h 1022577"/>
              <a:gd name="connsiteX13" fmla="*/ 804019 w 1161787"/>
              <a:gd name="connsiteY13" fmla="*/ 1000166 h 1022577"/>
              <a:gd name="connsiteX14" fmla="*/ 858352 w 1161787"/>
              <a:gd name="connsiteY14" fmla="*/ 1020541 h 1022577"/>
              <a:gd name="connsiteX15" fmla="*/ 953434 w 1161787"/>
              <a:gd name="connsiteY15" fmla="*/ 952623 h 1022577"/>
              <a:gd name="connsiteX16" fmla="*/ 1158841 w 1161787"/>
              <a:gd name="connsiteY16" fmla="*/ 853839 h 1022577"/>
              <a:gd name="connsiteX17" fmla="*/ 783644 w 1161787"/>
              <a:gd name="connsiteY17" fmla="*/ 619826 h 1022577"/>
              <a:gd name="connsiteX18" fmla="*/ 552731 w 1161787"/>
              <a:gd name="connsiteY18" fmla="*/ 287029 h 1022577"/>
              <a:gd name="connsiteX19" fmla="*/ 348984 w 1161787"/>
              <a:gd name="connsiteY19" fmla="*/ 35733 h 1022577"/>
              <a:gd name="connsiteX20" fmla="*/ 274277 w 1161787"/>
              <a:gd name="connsiteY20" fmla="*/ 1774 h 1022577"/>
              <a:gd name="connsiteX0" fmla="*/ 274277 w 1159126"/>
              <a:gd name="connsiteY0" fmla="*/ 1774 h 1022577"/>
              <a:gd name="connsiteX1" fmla="*/ 9405 w 1159126"/>
              <a:gd name="connsiteY1" fmla="*/ 15358 h 1022577"/>
              <a:gd name="connsiteX2" fmla="*/ 70529 w 1159126"/>
              <a:gd name="connsiteY2" fmla="*/ 103651 h 1022577"/>
              <a:gd name="connsiteX3" fmla="*/ 179195 w 1159126"/>
              <a:gd name="connsiteY3" fmla="*/ 185152 h 1022577"/>
              <a:gd name="connsiteX4" fmla="*/ 247110 w 1159126"/>
              <a:gd name="connsiteY4" fmla="*/ 191944 h 1022577"/>
              <a:gd name="connsiteX5" fmla="*/ 287860 w 1159126"/>
              <a:gd name="connsiteY5" fmla="*/ 246278 h 1022577"/>
              <a:gd name="connsiteX6" fmla="*/ 287860 w 1159126"/>
              <a:gd name="connsiteY6" fmla="*/ 300612 h 1022577"/>
              <a:gd name="connsiteX7" fmla="*/ 342192 w 1159126"/>
              <a:gd name="connsiteY7" fmla="*/ 348155 h 1022577"/>
              <a:gd name="connsiteX8" fmla="*/ 376150 w 1159126"/>
              <a:gd name="connsiteY8" fmla="*/ 450032 h 1022577"/>
              <a:gd name="connsiteX9" fmla="*/ 471232 w 1159126"/>
              <a:gd name="connsiteY9" fmla="*/ 592659 h 1022577"/>
              <a:gd name="connsiteX10" fmla="*/ 545939 w 1159126"/>
              <a:gd name="connsiteY10" fmla="*/ 687744 h 1022577"/>
              <a:gd name="connsiteX11" fmla="*/ 654604 w 1159126"/>
              <a:gd name="connsiteY11" fmla="*/ 803204 h 1022577"/>
              <a:gd name="connsiteX12" fmla="*/ 770061 w 1159126"/>
              <a:gd name="connsiteY12" fmla="*/ 952623 h 1022577"/>
              <a:gd name="connsiteX13" fmla="*/ 804019 w 1159126"/>
              <a:gd name="connsiteY13" fmla="*/ 1000166 h 1022577"/>
              <a:gd name="connsiteX14" fmla="*/ 858352 w 1159126"/>
              <a:gd name="connsiteY14" fmla="*/ 1020541 h 1022577"/>
              <a:gd name="connsiteX15" fmla="*/ 953434 w 1159126"/>
              <a:gd name="connsiteY15" fmla="*/ 952623 h 1022577"/>
              <a:gd name="connsiteX16" fmla="*/ 1158841 w 1159126"/>
              <a:gd name="connsiteY16" fmla="*/ 853839 h 1022577"/>
              <a:gd name="connsiteX17" fmla="*/ 986844 w 1159126"/>
              <a:gd name="connsiteY17" fmla="*/ 492826 h 1022577"/>
              <a:gd name="connsiteX18" fmla="*/ 552731 w 1159126"/>
              <a:gd name="connsiteY18" fmla="*/ 287029 h 1022577"/>
              <a:gd name="connsiteX19" fmla="*/ 348984 w 1159126"/>
              <a:gd name="connsiteY19" fmla="*/ 35733 h 1022577"/>
              <a:gd name="connsiteX20" fmla="*/ 274277 w 1159126"/>
              <a:gd name="connsiteY20" fmla="*/ 1774 h 1022577"/>
              <a:gd name="connsiteX0" fmla="*/ 274277 w 1159073"/>
              <a:gd name="connsiteY0" fmla="*/ 1774 h 1022577"/>
              <a:gd name="connsiteX1" fmla="*/ 9405 w 1159073"/>
              <a:gd name="connsiteY1" fmla="*/ 15358 h 1022577"/>
              <a:gd name="connsiteX2" fmla="*/ 70529 w 1159073"/>
              <a:gd name="connsiteY2" fmla="*/ 103651 h 1022577"/>
              <a:gd name="connsiteX3" fmla="*/ 179195 w 1159073"/>
              <a:gd name="connsiteY3" fmla="*/ 185152 h 1022577"/>
              <a:gd name="connsiteX4" fmla="*/ 247110 w 1159073"/>
              <a:gd name="connsiteY4" fmla="*/ 191944 h 1022577"/>
              <a:gd name="connsiteX5" fmla="*/ 287860 w 1159073"/>
              <a:gd name="connsiteY5" fmla="*/ 246278 h 1022577"/>
              <a:gd name="connsiteX6" fmla="*/ 287860 w 1159073"/>
              <a:gd name="connsiteY6" fmla="*/ 300612 h 1022577"/>
              <a:gd name="connsiteX7" fmla="*/ 342192 w 1159073"/>
              <a:gd name="connsiteY7" fmla="*/ 348155 h 1022577"/>
              <a:gd name="connsiteX8" fmla="*/ 376150 w 1159073"/>
              <a:gd name="connsiteY8" fmla="*/ 450032 h 1022577"/>
              <a:gd name="connsiteX9" fmla="*/ 471232 w 1159073"/>
              <a:gd name="connsiteY9" fmla="*/ 592659 h 1022577"/>
              <a:gd name="connsiteX10" fmla="*/ 545939 w 1159073"/>
              <a:gd name="connsiteY10" fmla="*/ 687744 h 1022577"/>
              <a:gd name="connsiteX11" fmla="*/ 654604 w 1159073"/>
              <a:gd name="connsiteY11" fmla="*/ 803204 h 1022577"/>
              <a:gd name="connsiteX12" fmla="*/ 770061 w 1159073"/>
              <a:gd name="connsiteY12" fmla="*/ 952623 h 1022577"/>
              <a:gd name="connsiteX13" fmla="*/ 804019 w 1159073"/>
              <a:gd name="connsiteY13" fmla="*/ 1000166 h 1022577"/>
              <a:gd name="connsiteX14" fmla="*/ 858352 w 1159073"/>
              <a:gd name="connsiteY14" fmla="*/ 1020541 h 1022577"/>
              <a:gd name="connsiteX15" fmla="*/ 953434 w 1159073"/>
              <a:gd name="connsiteY15" fmla="*/ 952623 h 1022577"/>
              <a:gd name="connsiteX16" fmla="*/ 1158841 w 1159073"/>
              <a:gd name="connsiteY16" fmla="*/ 853839 h 1022577"/>
              <a:gd name="connsiteX17" fmla="*/ 986844 w 1159073"/>
              <a:gd name="connsiteY17" fmla="*/ 492826 h 1022577"/>
              <a:gd name="connsiteX18" fmla="*/ 667031 w 1159073"/>
              <a:gd name="connsiteY18" fmla="*/ 64779 h 1022577"/>
              <a:gd name="connsiteX19" fmla="*/ 348984 w 1159073"/>
              <a:gd name="connsiteY19" fmla="*/ 35733 h 1022577"/>
              <a:gd name="connsiteX20" fmla="*/ 274277 w 1159073"/>
              <a:gd name="connsiteY20" fmla="*/ 1774 h 1022577"/>
              <a:gd name="connsiteX0" fmla="*/ 274277 w 1159073"/>
              <a:gd name="connsiteY0" fmla="*/ 157107 h 1177910"/>
              <a:gd name="connsiteX1" fmla="*/ 9405 w 1159073"/>
              <a:gd name="connsiteY1" fmla="*/ 170691 h 1177910"/>
              <a:gd name="connsiteX2" fmla="*/ 70529 w 1159073"/>
              <a:gd name="connsiteY2" fmla="*/ 258984 h 1177910"/>
              <a:gd name="connsiteX3" fmla="*/ 179195 w 1159073"/>
              <a:gd name="connsiteY3" fmla="*/ 340485 h 1177910"/>
              <a:gd name="connsiteX4" fmla="*/ 247110 w 1159073"/>
              <a:gd name="connsiteY4" fmla="*/ 347277 h 1177910"/>
              <a:gd name="connsiteX5" fmla="*/ 287860 w 1159073"/>
              <a:gd name="connsiteY5" fmla="*/ 401611 h 1177910"/>
              <a:gd name="connsiteX6" fmla="*/ 287860 w 1159073"/>
              <a:gd name="connsiteY6" fmla="*/ 455945 h 1177910"/>
              <a:gd name="connsiteX7" fmla="*/ 342192 w 1159073"/>
              <a:gd name="connsiteY7" fmla="*/ 503488 h 1177910"/>
              <a:gd name="connsiteX8" fmla="*/ 376150 w 1159073"/>
              <a:gd name="connsiteY8" fmla="*/ 605365 h 1177910"/>
              <a:gd name="connsiteX9" fmla="*/ 471232 w 1159073"/>
              <a:gd name="connsiteY9" fmla="*/ 747992 h 1177910"/>
              <a:gd name="connsiteX10" fmla="*/ 545939 w 1159073"/>
              <a:gd name="connsiteY10" fmla="*/ 843077 h 1177910"/>
              <a:gd name="connsiteX11" fmla="*/ 654604 w 1159073"/>
              <a:gd name="connsiteY11" fmla="*/ 958537 h 1177910"/>
              <a:gd name="connsiteX12" fmla="*/ 770061 w 1159073"/>
              <a:gd name="connsiteY12" fmla="*/ 1107956 h 1177910"/>
              <a:gd name="connsiteX13" fmla="*/ 804019 w 1159073"/>
              <a:gd name="connsiteY13" fmla="*/ 1155499 h 1177910"/>
              <a:gd name="connsiteX14" fmla="*/ 858352 w 1159073"/>
              <a:gd name="connsiteY14" fmla="*/ 1175874 h 1177910"/>
              <a:gd name="connsiteX15" fmla="*/ 953434 w 1159073"/>
              <a:gd name="connsiteY15" fmla="*/ 1107956 h 1177910"/>
              <a:gd name="connsiteX16" fmla="*/ 1158841 w 1159073"/>
              <a:gd name="connsiteY16" fmla="*/ 1009172 h 1177910"/>
              <a:gd name="connsiteX17" fmla="*/ 986844 w 1159073"/>
              <a:gd name="connsiteY17" fmla="*/ 648159 h 1177910"/>
              <a:gd name="connsiteX18" fmla="*/ 667031 w 1159073"/>
              <a:gd name="connsiteY18" fmla="*/ 220112 h 1177910"/>
              <a:gd name="connsiteX19" fmla="*/ 368034 w 1159073"/>
              <a:gd name="connsiteY19" fmla="*/ 566 h 1177910"/>
              <a:gd name="connsiteX20" fmla="*/ 274277 w 1159073"/>
              <a:gd name="connsiteY20" fmla="*/ 157107 h 1177910"/>
              <a:gd name="connsiteX0" fmla="*/ 233824 w 1156720"/>
              <a:gd name="connsiteY0" fmla="*/ 42496 h 1190299"/>
              <a:gd name="connsiteX1" fmla="*/ 7052 w 1156720"/>
              <a:gd name="connsiteY1" fmla="*/ 183080 h 1190299"/>
              <a:gd name="connsiteX2" fmla="*/ 68176 w 1156720"/>
              <a:gd name="connsiteY2" fmla="*/ 271373 h 1190299"/>
              <a:gd name="connsiteX3" fmla="*/ 176842 w 1156720"/>
              <a:gd name="connsiteY3" fmla="*/ 352874 h 1190299"/>
              <a:gd name="connsiteX4" fmla="*/ 244757 w 1156720"/>
              <a:gd name="connsiteY4" fmla="*/ 359666 h 1190299"/>
              <a:gd name="connsiteX5" fmla="*/ 285507 w 1156720"/>
              <a:gd name="connsiteY5" fmla="*/ 414000 h 1190299"/>
              <a:gd name="connsiteX6" fmla="*/ 285507 w 1156720"/>
              <a:gd name="connsiteY6" fmla="*/ 468334 h 1190299"/>
              <a:gd name="connsiteX7" fmla="*/ 339839 w 1156720"/>
              <a:gd name="connsiteY7" fmla="*/ 515877 h 1190299"/>
              <a:gd name="connsiteX8" fmla="*/ 373797 w 1156720"/>
              <a:gd name="connsiteY8" fmla="*/ 617754 h 1190299"/>
              <a:gd name="connsiteX9" fmla="*/ 468879 w 1156720"/>
              <a:gd name="connsiteY9" fmla="*/ 760381 h 1190299"/>
              <a:gd name="connsiteX10" fmla="*/ 543586 w 1156720"/>
              <a:gd name="connsiteY10" fmla="*/ 855466 h 1190299"/>
              <a:gd name="connsiteX11" fmla="*/ 652251 w 1156720"/>
              <a:gd name="connsiteY11" fmla="*/ 970926 h 1190299"/>
              <a:gd name="connsiteX12" fmla="*/ 767708 w 1156720"/>
              <a:gd name="connsiteY12" fmla="*/ 1120345 h 1190299"/>
              <a:gd name="connsiteX13" fmla="*/ 801666 w 1156720"/>
              <a:gd name="connsiteY13" fmla="*/ 1167888 h 1190299"/>
              <a:gd name="connsiteX14" fmla="*/ 855999 w 1156720"/>
              <a:gd name="connsiteY14" fmla="*/ 1188263 h 1190299"/>
              <a:gd name="connsiteX15" fmla="*/ 951081 w 1156720"/>
              <a:gd name="connsiteY15" fmla="*/ 1120345 h 1190299"/>
              <a:gd name="connsiteX16" fmla="*/ 1156488 w 1156720"/>
              <a:gd name="connsiteY16" fmla="*/ 1021561 h 1190299"/>
              <a:gd name="connsiteX17" fmla="*/ 984491 w 1156720"/>
              <a:gd name="connsiteY17" fmla="*/ 660548 h 1190299"/>
              <a:gd name="connsiteX18" fmla="*/ 664678 w 1156720"/>
              <a:gd name="connsiteY18" fmla="*/ 232501 h 1190299"/>
              <a:gd name="connsiteX19" fmla="*/ 365681 w 1156720"/>
              <a:gd name="connsiteY19" fmla="*/ 12955 h 1190299"/>
              <a:gd name="connsiteX20" fmla="*/ 233824 w 1156720"/>
              <a:gd name="connsiteY20" fmla="*/ 42496 h 1190299"/>
              <a:gd name="connsiteX0" fmla="*/ 233824 w 1159685"/>
              <a:gd name="connsiteY0" fmla="*/ 42496 h 1241653"/>
              <a:gd name="connsiteX1" fmla="*/ 7052 w 1159685"/>
              <a:gd name="connsiteY1" fmla="*/ 183080 h 1241653"/>
              <a:gd name="connsiteX2" fmla="*/ 68176 w 1159685"/>
              <a:gd name="connsiteY2" fmla="*/ 271373 h 1241653"/>
              <a:gd name="connsiteX3" fmla="*/ 176842 w 1159685"/>
              <a:gd name="connsiteY3" fmla="*/ 352874 h 1241653"/>
              <a:gd name="connsiteX4" fmla="*/ 244757 w 1159685"/>
              <a:gd name="connsiteY4" fmla="*/ 359666 h 1241653"/>
              <a:gd name="connsiteX5" fmla="*/ 285507 w 1159685"/>
              <a:gd name="connsiteY5" fmla="*/ 414000 h 1241653"/>
              <a:gd name="connsiteX6" fmla="*/ 285507 w 1159685"/>
              <a:gd name="connsiteY6" fmla="*/ 468334 h 1241653"/>
              <a:gd name="connsiteX7" fmla="*/ 339839 w 1159685"/>
              <a:gd name="connsiteY7" fmla="*/ 515877 h 1241653"/>
              <a:gd name="connsiteX8" fmla="*/ 373797 w 1159685"/>
              <a:gd name="connsiteY8" fmla="*/ 617754 h 1241653"/>
              <a:gd name="connsiteX9" fmla="*/ 468879 w 1159685"/>
              <a:gd name="connsiteY9" fmla="*/ 760381 h 1241653"/>
              <a:gd name="connsiteX10" fmla="*/ 543586 w 1159685"/>
              <a:gd name="connsiteY10" fmla="*/ 855466 h 1241653"/>
              <a:gd name="connsiteX11" fmla="*/ 652251 w 1159685"/>
              <a:gd name="connsiteY11" fmla="*/ 970926 h 1241653"/>
              <a:gd name="connsiteX12" fmla="*/ 767708 w 1159685"/>
              <a:gd name="connsiteY12" fmla="*/ 1120345 h 1241653"/>
              <a:gd name="connsiteX13" fmla="*/ 801666 w 1159685"/>
              <a:gd name="connsiteY13" fmla="*/ 1167888 h 1241653"/>
              <a:gd name="connsiteX14" fmla="*/ 855999 w 1159685"/>
              <a:gd name="connsiteY14" fmla="*/ 1188263 h 1241653"/>
              <a:gd name="connsiteX15" fmla="*/ 1078081 w 1159685"/>
              <a:gd name="connsiteY15" fmla="*/ 1234645 h 1241653"/>
              <a:gd name="connsiteX16" fmla="*/ 1156488 w 1159685"/>
              <a:gd name="connsiteY16" fmla="*/ 1021561 h 1241653"/>
              <a:gd name="connsiteX17" fmla="*/ 984491 w 1159685"/>
              <a:gd name="connsiteY17" fmla="*/ 660548 h 1241653"/>
              <a:gd name="connsiteX18" fmla="*/ 664678 w 1159685"/>
              <a:gd name="connsiteY18" fmla="*/ 232501 h 1241653"/>
              <a:gd name="connsiteX19" fmla="*/ 365681 w 1159685"/>
              <a:gd name="connsiteY19" fmla="*/ 12955 h 1241653"/>
              <a:gd name="connsiteX20" fmla="*/ 233824 w 1159685"/>
              <a:gd name="connsiteY20" fmla="*/ 42496 h 1241653"/>
              <a:gd name="connsiteX0" fmla="*/ 153391 w 1155452"/>
              <a:gd name="connsiteY0" fmla="*/ 14640 h 1270947"/>
              <a:gd name="connsiteX1" fmla="*/ 2819 w 1155452"/>
              <a:gd name="connsiteY1" fmla="*/ 212374 h 1270947"/>
              <a:gd name="connsiteX2" fmla="*/ 63943 w 1155452"/>
              <a:gd name="connsiteY2" fmla="*/ 300667 h 1270947"/>
              <a:gd name="connsiteX3" fmla="*/ 172609 w 1155452"/>
              <a:gd name="connsiteY3" fmla="*/ 382168 h 1270947"/>
              <a:gd name="connsiteX4" fmla="*/ 240524 w 1155452"/>
              <a:gd name="connsiteY4" fmla="*/ 388960 h 1270947"/>
              <a:gd name="connsiteX5" fmla="*/ 281274 w 1155452"/>
              <a:gd name="connsiteY5" fmla="*/ 443294 h 1270947"/>
              <a:gd name="connsiteX6" fmla="*/ 281274 w 1155452"/>
              <a:gd name="connsiteY6" fmla="*/ 497628 h 1270947"/>
              <a:gd name="connsiteX7" fmla="*/ 335606 w 1155452"/>
              <a:gd name="connsiteY7" fmla="*/ 545171 h 1270947"/>
              <a:gd name="connsiteX8" fmla="*/ 369564 w 1155452"/>
              <a:gd name="connsiteY8" fmla="*/ 647048 h 1270947"/>
              <a:gd name="connsiteX9" fmla="*/ 464646 w 1155452"/>
              <a:gd name="connsiteY9" fmla="*/ 789675 h 1270947"/>
              <a:gd name="connsiteX10" fmla="*/ 539353 w 1155452"/>
              <a:gd name="connsiteY10" fmla="*/ 884760 h 1270947"/>
              <a:gd name="connsiteX11" fmla="*/ 648018 w 1155452"/>
              <a:gd name="connsiteY11" fmla="*/ 1000220 h 1270947"/>
              <a:gd name="connsiteX12" fmla="*/ 763475 w 1155452"/>
              <a:gd name="connsiteY12" fmla="*/ 1149639 h 1270947"/>
              <a:gd name="connsiteX13" fmla="*/ 797433 w 1155452"/>
              <a:gd name="connsiteY13" fmla="*/ 1197182 h 1270947"/>
              <a:gd name="connsiteX14" fmla="*/ 851766 w 1155452"/>
              <a:gd name="connsiteY14" fmla="*/ 1217557 h 1270947"/>
              <a:gd name="connsiteX15" fmla="*/ 1073848 w 1155452"/>
              <a:gd name="connsiteY15" fmla="*/ 1263939 h 1270947"/>
              <a:gd name="connsiteX16" fmla="*/ 1152255 w 1155452"/>
              <a:gd name="connsiteY16" fmla="*/ 1050855 h 1270947"/>
              <a:gd name="connsiteX17" fmla="*/ 980258 w 1155452"/>
              <a:gd name="connsiteY17" fmla="*/ 689842 h 1270947"/>
              <a:gd name="connsiteX18" fmla="*/ 660445 w 1155452"/>
              <a:gd name="connsiteY18" fmla="*/ 261795 h 1270947"/>
              <a:gd name="connsiteX19" fmla="*/ 361448 w 1155452"/>
              <a:gd name="connsiteY19" fmla="*/ 42249 h 1270947"/>
              <a:gd name="connsiteX20" fmla="*/ 153391 w 1155452"/>
              <a:gd name="connsiteY20" fmla="*/ 14640 h 127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55452" h="1270947">
                <a:moveTo>
                  <a:pt x="153391" y="14640"/>
                </a:moveTo>
                <a:cubicBezTo>
                  <a:pt x="93620" y="42994"/>
                  <a:pt x="17727" y="164703"/>
                  <a:pt x="2819" y="212374"/>
                </a:cubicBezTo>
                <a:cubicBezTo>
                  <a:pt x="-12089" y="260045"/>
                  <a:pt x="35645" y="272368"/>
                  <a:pt x="63943" y="300667"/>
                </a:cubicBezTo>
                <a:cubicBezTo>
                  <a:pt x="92241" y="328966"/>
                  <a:pt x="143179" y="367453"/>
                  <a:pt x="172609" y="382168"/>
                </a:cubicBezTo>
                <a:cubicBezTo>
                  <a:pt x="202039" y="396883"/>
                  <a:pt x="222413" y="378772"/>
                  <a:pt x="240524" y="388960"/>
                </a:cubicBezTo>
                <a:cubicBezTo>
                  <a:pt x="258635" y="399148"/>
                  <a:pt x="274482" y="425183"/>
                  <a:pt x="281274" y="443294"/>
                </a:cubicBezTo>
                <a:cubicBezTo>
                  <a:pt x="288066" y="461405"/>
                  <a:pt x="272219" y="480649"/>
                  <a:pt x="281274" y="497628"/>
                </a:cubicBezTo>
                <a:cubicBezTo>
                  <a:pt x="290329" y="514608"/>
                  <a:pt x="320891" y="520268"/>
                  <a:pt x="335606" y="545171"/>
                </a:cubicBezTo>
                <a:cubicBezTo>
                  <a:pt x="350321" y="570074"/>
                  <a:pt x="348057" y="606297"/>
                  <a:pt x="369564" y="647048"/>
                </a:cubicBezTo>
                <a:cubicBezTo>
                  <a:pt x="391071" y="687799"/>
                  <a:pt x="436348" y="750056"/>
                  <a:pt x="464646" y="789675"/>
                </a:cubicBezTo>
                <a:cubicBezTo>
                  <a:pt x="492944" y="829294"/>
                  <a:pt x="508791" y="849669"/>
                  <a:pt x="539353" y="884760"/>
                </a:cubicBezTo>
                <a:cubicBezTo>
                  <a:pt x="569915" y="919851"/>
                  <a:pt x="610664" y="956073"/>
                  <a:pt x="648018" y="1000220"/>
                </a:cubicBezTo>
                <a:cubicBezTo>
                  <a:pt x="685372" y="1044367"/>
                  <a:pt x="738573" y="1116812"/>
                  <a:pt x="763475" y="1149639"/>
                </a:cubicBezTo>
                <a:cubicBezTo>
                  <a:pt x="788378" y="1182466"/>
                  <a:pt x="782718" y="1185862"/>
                  <a:pt x="797433" y="1197182"/>
                </a:cubicBezTo>
                <a:cubicBezTo>
                  <a:pt x="812148" y="1208502"/>
                  <a:pt x="805697" y="1206431"/>
                  <a:pt x="851766" y="1217557"/>
                </a:cubicBezTo>
                <a:cubicBezTo>
                  <a:pt x="897835" y="1228683"/>
                  <a:pt x="1023766" y="1291723"/>
                  <a:pt x="1073848" y="1263939"/>
                </a:cubicBezTo>
                <a:cubicBezTo>
                  <a:pt x="1123930" y="1236155"/>
                  <a:pt x="1167853" y="1146538"/>
                  <a:pt x="1152255" y="1050855"/>
                </a:cubicBezTo>
                <a:cubicBezTo>
                  <a:pt x="1136657" y="955172"/>
                  <a:pt x="1062226" y="821352"/>
                  <a:pt x="980258" y="689842"/>
                </a:cubicBezTo>
                <a:cubicBezTo>
                  <a:pt x="898290" y="558332"/>
                  <a:pt x="732888" y="359144"/>
                  <a:pt x="660445" y="261795"/>
                </a:cubicBezTo>
                <a:cubicBezTo>
                  <a:pt x="588002" y="164446"/>
                  <a:pt x="445957" y="83442"/>
                  <a:pt x="361448" y="42249"/>
                </a:cubicBezTo>
                <a:cubicBezTo>
                  <a:pt x="276939" y="1056"/>
                  <a:pt x="213162" y="-13714"/>
                  <a:pt x="153391" y="14640"/>
                </a:cubicBezTo>
                <a:close/>
              </a:path>
            </a:pathLst>
          </a:custGeom>
          <a:solidFill>
            <a:srgbClr val="FFFF00">
              <a:alpha val="29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8" name="Group 97"/>
          <p:cNvGrpSpPr/>
          <p:nvPr/>
        </p:nvGrpSpPr>
        <p:grpSpPr>
          <a:xfrm>
            <a:off x="-31348" y="-478779"/>
            <a:ext cx="8344235" cy="2359707"/>
            <a:chOff x="-33391" y="30895"/>
            <a:chExt cx="8344235" cy="2359706"/>
          </a:xfrm>
        </p:grpSpPr>
        <p:sp>
          <p:nvSpPr>
            <p:cNvPr id="99" name="Freeform 98"/>
            <p:cNvSpPr/>
            <p:nvPr/>
          </p:nvSpPr>
          <p:spPr>
            <a:xfrm>
              <a:off x="-33391" y="30895"/>
              <a:ext cx="8344235" cy="2359706"/>
            </a:xfrm>
            <a:custGeom>
              <a:avLst/>
              <a:gdLst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542097 w 8162224"/>
                <a:gd name="connsiteY17" fmla="*/ 308009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2773974"/>
                <a:gd name="connsiteX1" fmla="*/ 144379 w 8162224"/>
                <a:gd name="connsiteY1" fmla="*/ 1722923 h 2773974"/>
                <a:gd name="connsiteX2" fmla="*/ 1260910 w 8162224"/>
                <a:gd name="connsiteY2" fmla="*/ 1318661 h 2773974"/>
                <a:gd name="connsiteX3" fmla="*/ 2271563 w 8162224"/>
                <a:gd name="connsiteY3" fmla="*/ 972152 h 2773974"/>
                <a:gd name="connsiteX4" fmla="*/ 2723950 w 8162224"/>
                <a:gd name="connsiteY4" fmla="*/ 1424539 h 2773974"/>
                <a:gd name="connsiteX5" fmla="*/ 3580598 w 8162224"/>
                <a:gd name="connsiteY5" fmla="*/ 1742173 h 2773974"/>
                <a:gd name="connsiteX6" fmla="*/ 4285888 w 8162224"/>
                <a:gd name="connsiteY6" fmla="*/ 2770595 h 2773974"/>
                <a:gd name="connsiteX7" fmla="*/ 4032986 w 8162224"/>
                <a:gd name="connsiteY7" fmla="*/ 1357162 h 2773974"/>
                <a:gd name="connsiteX8" fmla="*/ 4052236 w 8162224"/>
                <a:gd name="connsiteY8" fmla="*/ 1318661 h 2773974"/>
                <a:gd name="connsiteX9" fmla="*/ 4283243 w 8162224"/>
                <a:gd name="connsiteY9" fmla="*/ 962527 h 2773974"/>
                <a:gd name="connsiteX10" fmla="*/ 5534527 w 8162224"/>
                <a:gd name="connsiteY10" fmla="*/ 760396 h 2773974"/>
                <a:gd name="connsiteX11" fmla="*/ 6574055 w 8162224"/>
                <a:gd name="connsiteY11" fmla="*/ 731520 h 2773974"/>
                <a:gd name="connsiteX12" fmla="*/ 7979344 w 8162224"/>
                <a:gd name="connsiteY12" fmla="*/ 211756 h 2773974"/>
                <a:gd name="connsiteX13" fmla="*/ 8162224 w 8162224"/>
                <a:gd name="connsiteY13" fmla="*/ 57752 h 2773974"/>
                <a:gd name="connsiteX14" fmla="*/ 6554805 w 8162224"/>
                <a:gd name="connsiteY14" fmla="*/ 0 h 2773974"/>
                <a:gd name="connsiteX15" fmla="*/ 6063916 w 8162224"/>
                <a:gd name="connsiteY15" fmla="*/ 327259 h 2773974"/>
                <a:gd name="connsiteX16" fmla="*/ 4408371 w 8162224"/>
                <a:gd name="connsiteY16" fmla="*/ 779647 h 2773974"/>
                <a:gd name="connsiteX17" fmla="*/ 3465095 w 8162224"/>
                <a:gd name="connsiteY17" fmla="*/ 510140 h 2773974"/>
                <a:gd name="connsiteX18" fmla="*/ 2695074 w 8162224"/>
                <a:gd name="connsiteY18" fmla="*/ 693019 h 2773974"/>
                <a:gd name="connsiteX19" fmla="*/ 1982805 w 8162224"/>
                <a:gd name="connsiteY19" fmla="*/ 827773 h 2773974"/>
                <a:gd name="connsiteX20" fmla="*/ 760396 w 8162224"/>
                <a:gd name="connsiteY20" fmla="*/ 808522 h 2773974"/>
                <a:gd name="connsiteX21" fmla="*/ 0 w 8162224"/>
                <a:gd name="connsiteY21" fmla="*/ 635268 h 2773974"/>
                <a:gd name="connsiteX22" fmla="*/ 9626 w 8162224"/>
                <a:gd name="connsiteY22" fmla="*/ 1992430 h 2773974"/>
                <a:gd name="connsiteX0" fmla="*/ 9626 w 8162224"/>
                <a:gd name="connsiteY0" fmla="*/ 1992430 h 2797444"/>
                <a:gd name="connsiteX1" fmla="*/ 144379 w 8162224"/>
                <a:gd name="connsiteY1" fmla="*/ 1722923 h 2797444"/>
                <a:gd name="connsiteX2" fmla="*/ 1260910 w 8162224"/>
                <a:gd name="connsiteY2" fmla="*/ 1318661 h 2797444"/>
                <a:gd name="connsiteX3" fmla="*/ 2271563 w 8162224"/>
                <a:gd name="connsiteY3" fmla="*/ 972152 h 2797444"/>
                <a:gd name="connsiteX4" fmla="*/ 2723950 w 8162224"/>
                <a:gd name="connsiteY4" fmla="*/ 1424539 h 2797444"/>
                <a:gd name="connsiteX5" fmla="*/ 3751420 w 8162224"/>
                <a:gd name="connsiteY5" fmla="*/ 2566138 h 2797444"/>
                <a:gd name="connsiteX6" fmla="*/ 4285888 w 8162224"/>
                <a:gd name="connsiteY6" fmla="*/ 2770595 h 2797444"/>
                <a:gd name="connsiteX7" fmla="*/ 4032986 w 8162224"/>
                <a:gd name="connsiteY7" fmla="*/ 1357162 h 2797444"/>
                <a:gd name="connsiteX8" fmla="*/ 4052236 w 8162224"/>
                <a:gd name="connsiteY8" fmla="*/ 1318661 h 2797444"/>
                <a:gd name="connsiteX9" fmla="*/ 4283243 w 8162224"/>
                <a:gd name="connsiteY9" fmla="*/ 962527 h 2797444"/>
                <a:gd name="connsiteX10" fmla="*/ 5534527 w 8162224"/>
                <a:gd name="connsiteY10" fmla="*/ 760396 h 2797444"/>
                <a:gd name="connsiteX11" fmla="*/ 6574055 w 8162224"/>
                <a:gd name="connsiteY11" fmla="*/ 731520 h 2797444"/>
                <a:gd name="connsiteX12" fmla="*/ 7979344 w 8162224"/>
                <a:gd name="connsiteY12" fmla="*/ 211756 h 2797444"/>
                <a:gd name="connsiteX13" fmla="*/ 8162224 w 8162224"/>
                <a:gd name="connsiteY13" fmla="*/ 57752 h 2797444"/>
                <a:gd name="connsiteX14" fmla="*/ 6554805 w 8162224"/>
                <a:gd name="connsiteY14" fmla="*/ 0 h 2797444"/>
                <a:gd name="connsiteX15" fmla="*/ 6063916 w 8162224"/>
                <a:gd name="connsiteY15" fmla="*/ 327259 h 2797444"/>
                <a:gd name="connsiteX16" fmla="*/ 4408371 w 8162224"/>
                <a:gd name="connsiteY16" fmla="*/ 779647 h 2797444"/>
                <a:gd name="connsiteX17" fmla="*/ 3465095 w 8162224"/>
                <a:gd name="connsiteY17" fmla="*/ 510140 h 2797444"/>
                <a:gd name="connsiteX18" fmla="*/ 2695074 w 8162224"/>
                <a:gd name="connsiteY18" fmla="*/ 693019 h 2797444"/>
                <a:gd name="connsiteX19" fmla="*/ 1982805 w 8162224"/>
                <a:gd name="connsiteY19" fmla="*/ 827773 h 2797444"/>
                <a:gd name="connsiteX20" fmla="*/ 760396 w 8162224"/>
                <a:gd name="connsiteY20" fmla="*/ 808522 h 2797444"/>
                <a:gd name="connsiteX21" fmla="*/ 0 w 8162224"/>
                <a:gd name="connsiteY21" fmla="*/ 635268 h 2797444"/>
                <a:gd name="connsiteX22" fmla="*/ 9626 w 8162224"/>
                <a:gd name="connsiteY22" fmla="*/ 1992430 h 2797444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811095"/>
                <a:gd name="connsiteX1" fmla="*/ 144379 w 8162224"/>
                <a:gd name="connsiteY1" fmla="*/ 1722923 h 2811095"/>
                <a:gd name="connsiteX2" fmla="*/ 1260910 w 8162224"/>
                <a:gd name="connsiteY2" fmla="*/ 1318661 h 2811095"/>
                <a:gd name="connsiteX3" fmla="*/ 2271563 w 8162224"/>
                <a:gd name="connsiteY3" fmla="*/ 972152 h 2811095"/>
                <a:gd name="connsiteX4" fmla="*/ 3065593 w 8162224"/>
                <a:gd name="connsiteY4" fmla="*/ 1525023 h 2811095"/>
                <a:gd name="connsiteX5" fmla="*/ 3751420 w 8162224"/>
                <a:gd name="connsiteY5" fmla="*/ 2636477 h 2811095"/>
                <a:gd name="connsiteX6" fmla="*/ 4285888 w 8162224"/>
                <a:gd name="connsiteY6" fmla="*/ 2770595 h 2811095"/>
                <a:gd name="connsiteX7" fmla="*/ 4032986 w 8162224"/>
                <a:gd name="connsiteY7" fmla="*/ 1357162 h 2811095"/>
                <a:gd name="connsiteX8" fmla="*/ 4052236 w 8162224"/>
                <a:gd name="connsiteY8" fmla="*/ 1318661 h 2811095"/>
                <a:gd name="connsiteX9" fmla="*/ 4283243 w 8162224"/>
                <a:gd name="connsiteY9" fmla="*/ 962527 h 2811095"/>
                <a:gd name="connsiteX10" fmla="*/ 5534527 w 8162224"/>
                <a:gd name="connsiteY10" fmla="*/ 760396 h 2811095"/>
                <a:gd name="connsiteX11" fmla="*/ 6574055 w 8162224"/>
                <a:gd name="connsiteY11" fmla="*/ 731520 h 2811095"/>
                <a:gd name="connsiteX12" fmla="*/ 7979344 w 8162224"/>
                <a:gd name="connsiteY12" fmla="*/ 211756 h 2811095"/>
                <a:gd name="connsiteX13" fmla="*/ 8162224 w 8162224"/>
                <a:gd name="connsiteY13" fmla="*/ 57752 h 2811095"/>
                <a:gd name="connsiteX14" fmla="*/ 6554805 w 8162224"/>
                <a:gd name="connsiteY14" fmla="*/ 0 h 2811095"/>
                <a:gd name="connsiteX15" fmla="*/ 6063916 w 8162224"/>
                <a:gd name="connsiteY15" fmla="*/ 327259 h 2811095"/>
                <a:gd name="connsiteX16" fmla="*/ 4408371 w 8162224"/>
                <a:gd name="connsiteY16" fmla="*/ 779647 h 2811095"/>
                <a:gd name="connsiteX17" fmla="*/ 3465095 w 8162224"/>
                <a:gd name="connsiteY17" fmla="*/ 510140 h 2811095"/>
                <a:gd name="connsiteX18" fmla="*/ 2695074 w 8162224"/>
                <a:gd name="connsiteY18" fmla="*/ 693019 h 2811095"/>
                <a:gd name="connsiteX19" fmla="*/ 1982805 w 8162224"/>
                <a:gd name="connsiteY19" fmla="*/ 827773 h 2811095"/>
                <a:gd name="connsiteX20" fmla="*/ 760396 w 8162224"/>
                <a:gd name="connsiteY20" fmla="*/ 808522 h 2811095"/>
                <a:gd name="connsiteX21" fmla="*/ 0 w 8162224"/>
                <a:gd name="connsiteY21" fmla="*/ 635268 h 2811095"/>
                <a:gd name="connsiteX22" fmla="*/ 9626 w 8162224"/>
                <a:gd name="connsiteY22" fmla="*/ 1992430 h 2811095"/>
                <a:gd name="connsiteX0" fmla="*/ 9626 w 8162224"/>
                <a:gd name="connsiteY0" fmla="*/ 1992430 h 2790397"/>
                <a:gd name="connsiteX1" fmla="*/ 144379 w 8162224"/>
                <a:gd name="connsiteY1" fmla="*/ 1722923 h 2790397"/>
                <a:gd name="connsiteX2" fmla="*/ 1260910 w 8162224"/>
                <a:gd name="connsiteY2" fmla="*/ 1318661 h 2790397"/>
                <a:gd name="connsiteX3" fmla="*/ 2271563 w 8162224"/>
                <a:gd name="connsiteY3" fmla="*/ 972152 h 2790397"/>
                <a:gd name="connsiteX4" fmla="*/ 3065593 w 8162224"/>
                <a:gd name="connsiteY4" fmla="*/ 1525023 h 2790397"/>
                <a:gd name="connsiteX5" fmla="*/ 3494288 w 8162224"/>
                <a:gd name="connsiteY5" fmla="*/ 2206726 h 2790397"/>
                <a:gd name="connsiteX6" fmla="*/ 3751420 w 8162224"/>
                <a:gd name="connsiteY6" fmla="*/ 2636477 h 2790397"/>
                <a:gd name="connsiteX7" fmla="*/ 4285888 w 8162224"/>
                <a:gd name="connsiteY7" fmla="*/ 2770595 h 2790397"/>
                <a:gd name="connsiteX8" fmla="*/ 4032986 w 8162224"/>
                <a:gd name="connsiteY8" fmla="*/ 1357162 h 2790397"/>
                <a:gd name="connsiteX9" fmla="*/ 4052236 w 8162224"/>
                <a:gd name="connsiteY9" fmla="*/ 1318661 h 2790397"/>
                <a:gd name="connsiteX10" fmla="*/ 4283243 w 8162224"/>
                <a:gd name="connsiteY10" fmla="*/ 962527 h 2790397"/>
                <a:gd name="connsiteX11" fmla="*/ 5534527 w 8162224"/>
                <a:gd name="connsiteY11" fmla="*/ 760396 h 2790397"/>
                <a:gd name="connsiteX12" fmla="*/ 6574055 w 8162224"/>
                <a:gd name="connsiteY12" fmla="*/ 731520 h 2790397"/>
                <a:gd name="connsiteX13" fmla="*/ 7979344 w 8162224"/>
                <a:gd name="connsiteY13" fmla="*/ 211756 h 2790397"/>
                <a:gd name="connsiteX14" fmla="*/ 8162224 w 8162224"/>
                <a:gd name="connsiteY14" fmla="*/ 57752 h 2790397"/>
                <a:gd name="connsiteX15" fmla="*/ 6554805 w 8162224"/>
                <a:gd name="connsiteY15" fmla="*/ 0 h 2790397"/>
                <a:gd name="connsiteX16" fmla="*/ 6063916 w 8162224"/>
                <a:gd name="connsiteY16" fmla="*/ 327259 h 2790397"/>
                <a:gd name="connsiteX17" fmla="*/ 4408371 w 8162224"/>
                <a:gd name="connsiteY17" fmla="*/ 779647 h 2790397"/>
                <a:gd name="connsiteX18" fmla="*/ 3465095 w 8162224"/>
                <a:gd name="connsiteY18" fmla="*/ 510140 h 2790397"/>
                <a:gd name="connsiteX19" fmla="*/ 2695074 w 8162224"/>
                <a:gd name="connsiteY19" fmla="*/ 693019 h 2790397"/>
                <a:gd name="connsiteX20" fmla="*/ 1982805 w 8162224"/>
                <a:gd name="connsiteY20" fmla="*/ 827773 h 2790397"/>
                <a:gd name="connsiteX21" fmla="*/ 760396 w 8162224"/>
                <a:gd name="connsiteY21" fmla="*/ 808522 h 2790397"/>
                <a:gd name="connsiteX22" fmla="*/ 0 w 8162224"/>
                <a:gd name="connsiteY22" fmla="*/ 635268 h 2790397"/>
                <a:gd name="connsiteX23" fmla="*/ 9626 w 8162224"/>
                <a:gd name="connsiteY23" fmla="*/ 1992430 h 279039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3065593 w 8162224"/>
                <a:gd name="connsiteY4" fmla="*/ 1525023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274147 w 8162224"/>
                <a:gd name="connsiteY8" fmla="*/ 1849531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274147 w 8162224"/>
                <a:gd name="connsiteY8" fmla="*/ 1849531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85191 w 8162224"/>
                <a:gd name="connsiteY18" fmla="*/ 530237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8064404 w 8162224"/>
                <a:gd name="connsiteY13" fmla="*/ 573263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353610"/>
                <a:gd name="connsiteY0" fmla="*/ 1992430 h 2657606"/>
                <a:gd name="connsiteX1" fmla="*/ 144379 w 8353610"/>
                <a:gd name="connsiteY1" fmla="*/ 1722923 h 2657606"/>
                <a:gd name="connsiteX2" fmla="*/ 1260910 w 8353610"/>
                <a:gd name="connsiteY2" fmla="*/ 1318661 h 2657606"/>
                <a:gd name="connsiteX3" fmla="*/ 2000257 w 8353610"/>
                <a:gd name="connsiteY3" fmla="*/ 1454472 h 2657606"/>
                <a:gd name="connsiteX4" fmla="*/ 2884723 w 8353610"/>
                <a:gd name="connsiteY4" fmla="*/ 1746087 h 2657606"/>
                <a:gd name="connsiteX5" fmla="*/ 3413901 w 8353610"/>
                <a:gd name="connsiteY5" fmla="*/ 2447886 h 2657606"/>
                <a:gd name="connsiteX6" fmla="*/ 3751420 w 8353610"/>
                <a:gd name="connsiteY6" fmla="*/ 2636477 h 2657606"/>
                <a:gd name="connsiteX7" fmla="*/ 4255743 w 8353610"/>
                <a:gd name="connsiteY7" fmla="*/ 2609821 h 2657606"/>
                <a:gd name="connsiteX8" fmla="*/ 4354534 w 8353610"/>
                <a:gd name="connsiteY8" fmla="*/ 1869628 h 2657606"/>
                <a:gd name="connsiteX9" fmla="*/ 4604895 w 8353610"/>
                <a:gd name="connsiteY9" fmla="*/ 1479434 h 2657606"/>
                <a:gd name="connsiteX10" fmla="*/ 5077063 w 8353610"/>
                <a:gd name="connsiteY10" fmla="*/ 1274026 h 2657606"/>
                <a:gd name="connsiteX11" fmla="*/ 5624962 w 8353610"/>
                <a:gd name="connsiteY11" fmla="*/ 790542 h 2657606"/>
                <a:gd name="connsiteX12" fmla="*/ 6574055 w 8353610"/>
                <a:gd name="connsiteY12" fmla="*/ 731520 h 2657606"/>
                <a:gd name="connsiteX13" fmla="*/ 8064404 w 8353610"/>
                <a:gd name="connsiteY13" fmla="*/ 573263 h 2657606"/>
                <a:gd name="connsiteX14" fmla="*/ 8353610 w 8353610"/>
                <a:gd name="connsiteY14" fmla="*/ 291668 h 2657606"/>
                <a:gd name="connsiteX15" fmla="*/ 6554805 w 8353610"/>
                <a:gd name="connsiteY15" fmla="*/ 0 h 2657606"/>
                <a:gd name="connsiteX16" fmla="*/ 6063916 w 8353610"/>
                <a:gd name="connsiteY16" fmla="*/ 327259 h 2657606"/>
                <a:gd name="connsiteX17" fmla="*/ 4629434 w 8353610"/>
                <a:gd name="connsiteY17" fmla="*/ 1030856 h 2657606"/>
                <a:gd name="connsiteX18" fmla="*/ 3555530 w 8353610"/>
                <a:gd name="connsiteY18" fmla="*/ 1183380 h 2657606"/>
                <a:gd name="connsiteX19" fmla="*/ 2695074 w 8353610"/>
                <a:gd name="connsiteY19" fmla="*/ 693019 h 2657606"/>
                <a:gd name="connsiteX20" fmla="*/ 1982805 w 8353610"/>
                <a:gd name="connsiteY20" fmla="*/ 827773 h 2657606"/>
                <a:gd name="connsiteX21" fmla="*/ 760396 w 8353610"/>
                <a:gd name="connsiteY21" fmla="*/ 808522 h 2657606"/>
                <a:gd name="connsiteX22" fmla="*/ 0 w 8353610"/>
                <a:gd name="connsiteY22" fmla="*/ 635268 h 2657606"/>
                <a:gd name="connsiteX23" fmla="*/ 9626 w 8353610"/>
                <a:gd name="connsiteY23" fmla="*/ 1992430 h 2657606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5077063 w 8353610"/>
                <a:gd name="connsiteY10" fmla="*/ 989627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101421 w 8353610"/>
                <a:gd name="connsiteY2" fmla="*/ 136387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697858 w 8344235"/>
                <a:gd name="connsiteY21" fmla="*/ 173248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792656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558108 w 8344235"/>
                <a:gd name="connsiteY20" fmla="*/ 993411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44235" h="2359706">
                  <a:moveTo>
                    <a:pt x="251" y="1708031"/>
                  </a:moveTo>
                  <a:cubicBezTo>
                    <a:pt x="45169" y="1618195"/>
                    <a:pt x="-46962" y="1495884"/>
                    <a:pt x="135004" y="1438524"/>
                  </a:cubicBezTo>
                  <a:cubicBezTo>
                    <a:pt x="316970" y="1381164"/>
                    <a:pt x="782733" y="1408614"/>
                    <a:pt x="1092046" y="1363872"/>
                  </a:cubicBezTo>
                  <a:cubicBezTo>
                    <a:pt x="1401359" y="1319130"/>
                    <a:pt x="1672400" y="1162631"/>
                    <a:pt x="1990882" y="1170073"/>
                  </a:cubicBezTo>
                  <a:cubicBezTo>
                    <a:pt x="2309364" y="1177515"/>
                    <a:pt x="3011881" y="1157896"/>
                    <a:pt x="3002939" y="1408525"/>
                  </a:cubicBezTo>
                  <a:cubicBezTo>
                    <a:pt x="2993997" y="1659154"/>
                    <a:pt x="3290222" y="1978245"/>
                    <a:pt x="3404526" y="2163487"/>
                  </a:cubicBezTo>
                  <a:cubicBezTo>
                    <a:pt x="3518830" y="2348729"/>
                    <a:pt x="3601738" y="2325089"/>
                    <a:pt x="3742045" y="2352078"/>
                  </a:cubicBezTo>
                  <a:cubicBezTo>
                    <a:pt x="3882352" y="2379067"/>
                    <a:pt x="3915789" y="2325796"/>
                    <a:pt x="4246368" y="2325422"/>
                  </a:cubicBezTo>
                  <a:cubicBezTo>
                    <a:pt x="4397425" y="2033939"/>
                    <a:pt x="4382260" y="1778888"/>
                    <a:pt x="4345159" y="1585229"/>
                  </a:cubicBezTo>
                  <a:cubicBezTo>
                    <a:pt x="4312916" y="1416928"/>
                    <a:pt x="4575424" y="1215134"/>
                    <a:pt x="4595520" y="1195035"/>
                  </a:cubicBezTo>
                  <a:lnTo>
                    <a:pt x="4971995" y="851403"/>
                  </a:lnTo>
                  <a:cubicBezTo>
                    <a:pt x="5048997" y="732692"/>
                    <a:pt x="5350140" y="573523"/>
                    <a:pt x="5615587" y="506143"/>
                  </a:cubicBezTo>
                  <a:cubicBezTo>
                    <a:pt x="5881034" y="438763"/>
                    <a:pt x="6158106" y="483334"/>
                    <a:pt x="6564680" y="447121"/>
                  </a:cubicBezTo>
                  <a:cubicBezTo>
                    <a:pt x="6971254" y="410908"/>
                    <a:pt x="7790334" y="401159"/>
                    <a:pt x="8055029" y="288864"/>
                  </a:cubicBezTo>
                  <a:lnTo>
                    <a:pt x="8344235" y="7269"/>
                  </a:lnTo>
                  <a:lnTo>
                    <a:pt x="6789979" y="45211"/>
                  </a:lnTo>
                  <a:cubicBezTo>
                    <a:pt x="6440261" y="90129"/>
                    <a:pt x="6416194" y="-74014"/>
                    <a:pt x="6054541" y="42860"/>
                  </a:cubicBezTo>
                  <a:cubicBezTo>
                    <a:pt x="5692888" y="159734"/>
                    <a:pt x="4919338" y="588573"/>
                    <a:pt x="4620059" y="746457"/>
                  </a:cubicBezTo>
                  <a:cubicBezTo>
                    <a:pt x="4320781" y="904342"/>
                    <a:pt x="4437854" y="982467"/>
                    <a:pt x="4258870" y="990167"/>
                  </a:cubicBezTo>
                  <a:cubicBezTo>
                    <a:pt x="4079886" y="997867"/>
                    <a:pt x="3847336" y="903758"/>
                    <a:pt x="3588685" y="920247"/>
                  </a:cubicBezTo>
                  <a:cubicBezTo>
                    <a:pt x="3330034" y="936736"/>
                    <a:pt x="3066550" y="1104070"/>
                    <a:pt x="2706964" y="1089104"/>
                  </a:cubicBezTo>
                  <a:cubicBezTo>
                    <a:pt x="2347378" y="1074138"/>
                    <a:pt x="1700491" y="870596"/>
                    <a:pt x="1431170" y="830453"/>
                  </a:cubicBezTo>
                  <a:lnTo>
                    <a:pt x="836080" y="726141"/>
                  </a:lnTo>
                  <a:cubicBezTo>
                    <a:pt x="822015" y="772888"/>
                    <a:pt x="-150062" y="238612"/>
                    <a:pt x="22522" y="329604"/>
                  </a:cubicBezTo>
                  <a:cubicBezTo>
                    <a:pt x="25731" y="781991"/>
                    <a:pt x="-2958" y="1255644"/>
                    <a:pt x="251" y="1708031"/>
                  </a:cubicBezTo>
                  <a:close/>
                </a:path>
              </a:pathLst>
            </a:custGeom>
            <a:solidFill>
              <a:srgbClr val="F2F2F2"/>
            </a:solidFill>
            <a:ln>
              <a:solidFill>
                <a:schemeClr val="bg2">
                  <a:lumMod val="75000"/>
                </a:schemeClr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1" name="Group 100"/>
            <p:cNvGrpSpPr/>
            <p:nvPr/>
          </p:nvGrpSpPr>
          <p:grpSpPr>
            <a:xfrm>
              <a:off x="3199988" y="1288143"/>
              <a:ext cx="1039997" cy="932457"/>
              <a:chOff x="3199988" y="1288143"/>
              <a:chExt cx="1039997" cy="932457"/>
            </a:xfrm>
          </p:grpSpPr>
          <p:sp>
            <p:nvSpPr>
              <p:cNvPr id="111" name="Oval 110"/>
              <p:cNvSpPr/>
              <p:nvPr/>
            </p:nvSpPr>
            <p:spPr>
              <a:xfrm>
                <a:off x="3420520" y="1805273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3985413" y="1929107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" name="Oval 112"/>
              <p:cNvSpPr/>
              <p:nvPr/>
            </p:nvSpPr>
            <p:spPr>
              <a:xfrm rot="20193576">
                <a:off x="3760362" y="2092584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" name="Oval 113"/>
              <p:cNvSpPr/>
              <p:nvPr/>
            </p:nvSpPr>
            <p:spPr>
              <a:xfrm rot="2796065">
                <a:off x="3865139" y="196888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Oval 114"/>
              <p:cNvSpPr/>
              <p:nvPr/>
            </p:nvSpPr>
            <p:spPr>
              <a:xfrm rot="19759323">
                <a:off x="3486172" y="1999850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Oval 115"/>
              <p:cNvSpPr/>
              <p:nvPr/>
            </p:nvSpPr>
            <p:spPr>
              <a:xfrm rot="1470621">
                <a:off x="3715101" y="193949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" name="Oval 116"/>
              <p:cNvSpPr/>
              <p:nvPr/>
            </p:nvSpPr>
            <p:spPr>
              <a:xfrm rot="2796065">
                <a:off x="3622405" y="2059865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Oval 117"/>
              <p:cNvSpPr/>
              <p:nvPr/>
            </p:nvSpPr>
            <p:spPr>
              <a:xfrm rot="2796065">
                <a:off x="4139401" y="187884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" name="Oval 118"/>
              <p:cNvSpPr/>
              <p:nvPr/>
            </p:nvSpPr>
            <p:spPr>
              <a:xfrm rot="16859953">
                <a:off x="3920328" y="2069124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Oval 119"/>
              <p:cNvSpPr/>
              <p:nvPr/>
            </p:nvSpPr>
            <p:spPr>
              <a:xfrm rot="8196065">
                <a:off x="3367196" y="1962604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" name="Oval 120"/>
              <p:cNvSpPr/>
              <p:nvPr/>
            </p:nvSpPr>
            <p:spPr>
              <a:xfrm rot="8196065">
                <a:off x="3607510" y="193011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" name="Oval 121"/>
              <p:cNvSpPr/>
              <p:nvPr/>
            </p:nvSpPr>
            <p:spPr>
              <a:xfrm>
                <a:off x="3722460" y="172554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Oval 122"/>
              <p:cNvSpPr/>
              <p:nvPr/>
            </p:nvSpPr>
            <p:spPr>
              <a:xfrm rot="20193576">
                <a:off x="3591401" y="1785508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Oval 123"/>
              <p:cNvSpPr/>
              <p:nvPr/>
            </p:nvSpPr>
            <p:spPr>
              <a:xfrm rot="2796065">
                <a:off x="3859527" y="183882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Oval 124"/>
              <p:cNvSpPr/>
              <p:nvPr/>
            </p:nvSpPr>
            <p:spPr>
              <a:xfrm rot="16859953">
                <a:off x="3627212" y="156123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Oval 125"/>
              <p:cNvSpPr/>
              <p:nvPr/>
            </p:nvSpPr>
            <p:spPr>
              <a:xfrm rot="8196065">
                <a:off x="3887315" y="1635306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4026863" y="1550174"/>
                <a:ext cx="201168" cy="200025"/>
                <a:chOff x="3596031" y="673855"/>
                <a:chExt cx="201168" cy="200025"/>
              </a:xfrm>
            </p:grpSpPr>
            <p:sp>
              <p:nvSpPr>
                <p:cNvPr id="134" name="Oval 133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5" name="Oval 134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8" name="Group 127"/>
              <p:cNvGrpSpPr/>
              <p:nvPr/>
            </p:nvGrpSpPr>
            <p:grpSpPr>
              <a:xfrm>
                <a:off x="3766573" y="1288143"/>
                <a:ext cx="201168" cy="200025"/>
                <a:chOff x="3596031" y="673855"/>
                <a:chExt cx="201168" cy="200025"/>
              </a:xfrm>
            </p:grpSpPr>
            <p:sp>
              <p:nvSpPr>
                <p:cNvPr id="132" name="Oval 131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3" name="Oval 132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9" name="Group 128"/>
              <p:cNvGrpSpPr/>
              <p:nvPr/>
            </p:nvGrpSpPr>
            <p:grpSpPr>
              <a:xfrm>
                <a:off x="3199988" y="1566107"/>
                <a:ext cx="201168" cy="200025"/>
                <a:chOff x="3596031" y="673855"/>
                <a:chExt cx="201168" cy="200025"/>
              </a:xfrm>
            </p:grpSpPr>
            <p:sp>
              <p:nvSpPr>
                <p:cNvPr id="130" name="Oval 129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1" name="Oval 130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110" name="TextBox 109"/>
            <p:cNvSpPr txBox="1"/>
            <p:nvPr/>
          </p:nvSpPr>
          <p:spPr>
            <a:xfrm rot="20814059">
              <a:off x="2931199" y="1033025"/>
              <a:ext cx="113438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dirty="0" smtClean="0">
                  <a:solidFill>
                    <a:schemeClr val="bg2">
                      <a:lumMod val="50000"/>
                    </a:schemeClr>
                  </a:solidFill>
                </a:rPr>
                <a:t>ACh or NE</a:t>
              </a:r>
              <a:endParaRPr lang="en-US" b="1" dirty="0">
                <a:solidFill>
                  <a:schemeClr val="bg2">
                    <a:lumMod val="50000"/>
                  </a:schemeClr>
                </a:solidFill>
              </a:endParaRPr>
            </a:p>
          </p:txBody>
        </p:sp>
      </p:grpSp>
      <p:sp>
        <p:nvSpPr>
          <p:cNvPr id="2" name="Freeform 1"/>
          <p:cNvSpPr/>
          <p:nvPr/>
        </p:nvSpPr>
        <p:spPr>
          <a:xfrm>
            <a:off x="3085625" y="2573711"/>
            <a:ext cx="521514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762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>
            <a:off x="3713373" y="3438053"/>
            <a:ext cx="536001" cy="593934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762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Oval 45"/>
          <p:cNvSpPr>
            <a:spLocks noChangeArrowheads="1"/>
          </p:cNvSpPr>
          <p:nvPr/>
        </p:nvSpPr>
        <p:spPr bwMode="auto">
          <a:xfrm rot="13793292">
            <a:off x="3455387" y="295400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7" name="Oval 46"/>
          <p:cNvSpPr>
            <a:spLocks noChangeArrowheads="1"/>
          </p:cNvSpPr>
          <p:nvPr/>
        </p:nvSpPr>
        <p:spPr bwMode="auto">
          <a:xfrm rot="13793292">
            <a:off x="3360447" y="2827779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8" name="Oval 45"/>
          <p:cNvSpPr>
            <a:spLocks noChangeArrowheads="1"/>
          </p:cNvSpPr>
          <p:nvPr/>
        </p:nvSpPr>
        <p:spPr bwMode="auto">
          <a:xfrm rot="13793292">
            <a:off x="3943235" y="364339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9" name="Oval 46"/>
          <p:cNvSpPr>
            <a:spLocks noChangeArrowheads="1"/>
          </p:cNvSpPr>
          <p:nvPr/>
        </p:nvSpPr>
        <p:spPr bwMode="auto">
          <a:xfrm rot="13793292">
            <a:off x="3842100" y="352336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79" name="Oval 45"/>
          <p:cNvSpPr>
            <a:spLocks noChangeArrowheads="1"/>
          </p:cNvSpPr>
          <p:nvPr/>
        </p:nvSpPr>
        <p:spPr bwMode="auto">
          <a:xfrm rot="13793292">
            <a:off x="3671576" y="3272810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0" name="Oval 46"/>
          <p:cNvSpPr>
            <a:spLocks noChangeArrowheads="1"/>
          </p:cNvSpPr>
          <p:nvPr/>
        </p:nvSpPr>
        <p:spPr bwMode="auto">
          <a:xfrm rot="13793292">
            <a:off x="3576636" y="3146585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44" name="Freeform 143"/>
          <p:cNvSpPr/>
          <p:nvPr/>
        </p:nvSpPr>
        <p:spPr>
          <a:xfrm>
            <a:off x="-297234" y="2280425"/>
            <a:ext cx="4457700" cy="4686300"/>
          </a:xfrm>
          <a:custGeom>
            <a:avLst/>
            <a:gdLst>
              <a:gd name="connsiteX0" fmla="*/ 38100 w 4457700"/>
              <a:gd name="connsiteY0" fmla="*/ 3743325 h 4686300"/>
              <a:gd name="connsiteX1" fmla="*/ 47625 w 4457700"/>
              <a:gd name="connsiteY1" fmla="*/ 3619500 h 4686300"/>
              <a:gd name="connsiteX2" fmla="*/ 57150 w 4457700"/>
              <a:gd name="connsiteY2" fmla="*/ 3571875 h 4686300"/>
              <a:gd name="connsiteX3" fmla="*/ 76200 w 4457700"/>
              <a:gd name="connsiteY3" fmla="*/ 3457575 h 4686300"/>
              <a:gd name="connsiteX4" fmla="*/ 85725 w 4457700"/>
              <a:gd name="connsiteY4" fmla="*/ 3429000 h 4686300"/>
              <a:gd name="connsiteX5" fmla="*/ 114300 w 4457700"/>
              <a:gd name="connsiteY5" fmla="*/ 3324225 h 4686300"/>
              <a:gd name="connsiteX6" fmla="*/ 133350 w 4457700"/>
              <a:gd name="connsiteY6" fmla="*/ 3295650 h 4686300"/>
              <a:gd name="connsiteX7" fmla="*/ 152400 w 4457700"/>
              <a:gd name="connsiteY7" fmla="*/ 3228975 h 4686300"/>
              <a:gd name="connsiteX8" fmla="*/ 171450 w 4457700"/>
              <a:gd name="connsiteY8" fmla="*/ 3200400 h 4686300"/>
              <a:gd name="connsiteX9" fmla="*/ 200025 w 4457700"/>
              <a:gd name="connsiteY9" fmla="*/ 3143250 h 4686300"/>
              <a:gd name="connsiteX10" fmla="*/ 228600 w 4457700"/>
              <a:gd name="connsiteY10" fmla="*/ 3048000 h 4686300"/>
              <a:gd name="connsiteX11" fmla="*/ 238125 w 4457700"/>
              <a:gd name="connsiteY11" fmla="*/ 3019425 h 4686300"/>
              <a:gd name="connsiteX12" fmla="*/ 257175 w 4457700"/>
              <a:gd name="connsiteY12" fmla="*/ 2990850 h 4686300"/>
              <a:gd name="connsiteX13" fmla="*/ 276225 w 4457700"/>
              <a:gd name="connsiteY13" fmla="*/ 2933700 h 4686300"/>
              <a:gd name="connsiteX14" fmla="*/ 285750 w 4457700"/>
              <a:gd name="connsiteY14" fmla="*/ 2905125 h 4686300"/>
              <a:gd name="connsiteX15" fmla="*/ 304800 w 4457700"/>
              <a:gd name="connsiteY15" fmla="*/ 2876550 h 4686300"/>
              <a:gd name="connsiteX16" fmla="*/ 314325 w 4457700"/>
              <a:gd name="connsiteY16" fmla="*/ 2838450 h 4686300"/>
              <a:gd name="connsiteX17" fmla="*/ 352425 w 4457700"/>
              <a:gd name="connsiteY17" fmla="*/ 2733675 h 4686300"/>
              <a:gd name="connsiteX18" fmla="*/ 361950 w 4457700"/>
              <a:gd name="connsiteY18" fmla="*/ 2686050 h 4686300"/>
              <a:gd name="connsiteX19" fmla="*/ 381000 w 4457700"/>
              <a:gd name="connsiteY19" fmla="*/ 2628900 h 4686300"/>
              <a:gd name="connsiteX20" fmla="*/ 390525 w 4457700"/>
              <a:gd name="connsiteY20" fmla="*/ 2571750 h 4686300"/>
              <a:gd name="connsiteX21" fmla="*/ 409575 w 4457700"/>
              <a:gd name="connsiteY21" fmla="*/ 2514600 h 4686300"/>
              <a:gd name="connsiteX22" fmla="*/ 447675 w 4457700"/>
              <a:gd name="connsiteY22" fmla="*/ 2400300 h 4686300"/>
              <a:gd name="connsiteX23" fmla="*/ 457200 w 4457700"/>
              <a:gd name="connsiteY23" fmla="*/ 2371725 h 4686300"/>
              <a:gd name="connsiteX24" fmla="*/ 466725 w 4457700"/>
              <a:gd name="connsiteY24" fmla="*/ 2343150 h 4686300"/>
              <a:gd name="connsiteX25" fmla="*/ 495300 w 4457700"/>
              <a:gd name="connsiteY25" fmla="*/ 2190750 h 4686300"/>
              <a:gd name="connsiteX26" fmla="*/ 514350 w 4457700"/>
              <a:gd name="connsiteY26" fmla="*/ 1971675 h 4686300"/>
              <a:gd name="connsiteX27" fmla="*/ 552450 w 4457700"/>
              <a:gd name="connsiteY27" fmla="*/ 1771650 h 4686300"/>
              <a:gd name="connsiteX28" fmla="*/ 571500 w 4457700"/>
              <a:gd name="connsiteY28" fmla="*/ 1666875 h 4686300"/>
              <a:gd name="connsiteX29" fmla="*/ 581025 w 4457700"/>
              <a:gd name="connsiteY29" fmla="*/ 1628775 h 4686300"/>
              <a:gd name="connsiteX30" fmla="*/ 600075 w 4457700"/>
              <a:gd name="connsiteY30" fmla="*/ 1571625 h 4686300"/>
              <a:gd name="connsiteX31" fmla="*/ 619125 w 4457700"/>
              <a:gd name="connsiteY31" fmla="*/ 1543050 h 4686300"/>
              <a:gd name="connsiteX32" fmla="*/ 628650 w 4457700"/>
              <a:gd name="connsiteY32" fmla="*/ 1485900 h 4686300"/>
              <a:gd name="connsiteX33" fmla="*/ 647700 w 4457700"/>
              <a:gd name="connsiteY33" fmla="*/ 1428750 h 4686300"/>
              <a:gd name="connsiteX34" fmla="*/ 657225 w 4457700"/>
              <a:gd name="connsiteY34" fmla="*/ 1400175 h 4686300"/>
              <a:gd name="connsiteX35" fmla="*/ 676275 w 4457700"/>
              <a:gd name="connsiteY35" fmla="*/ 1352550 h 4686300"/>
              <a:gd name="connsiteX36" fmla="*/ 685800 w 4457700"/>
              <a:gd name="connsiteY36" fmla="*/ 1304925 h 4686300"/>
              <a:gd name="connsiteX37" fmla="*/ 704850 w 4457700"/>
              <a:gd name="connsiteY37" fmla="*/ 1247775 h 4686300"/>
              <a:gd name="connsiteX38" fmla="*/ 714375 w 4457700"/>
              <a:gd name="connsiteY38" fmla="*/ 1219200 h 4686300"/>
              <a:gd name="connsiteX39" fmla="*/ 733425 w 4457700"/>
              <a:gd name="connsiteY39" fmla="*/ 1133475 h 4686300"/>
              <a:gd name="connsiteX40" fmla="*/ 752475 w 4457700"/>
              <a:gd name="connsiteY40" fmla="*/ 1076325 h 4686300"/>
              <a:gd name="connsiteX41" fmla="*/ 771525 w 4457700"/>
              <a:gd name="connsiteY41" fmla="*/ 1028700 h 4686300"/>
              <a:gd name="connsiteX42" fmla="*/ 790575 w 4457700"/>
              <a:gd name="connsiteY42" fmla="*/ 952500 h 4686300"/>
              <a:gd name="connsiteX43" fmla="*/ 809625 w 4457700"/>
              <a:gd name="connsiteY43" fmla="*/ 914400 h 4686300"/>
              <a:gd name="connsiteX44" fmla="*/ 819150 w 4457700"/>
              <a:gd name="connsiteY44" fmla="*/ 876300 h 4686300"/>
              <a:gd name="connsiteX45" fmla="*/ 847725 w 4457700"/>
              <a:gd name="connsiteY45" fmla="*/ 847725 h 4686300"/>
              <a:gd name="connsiteX46" fmla="*/ 857250 w 4457700"/>
              <a:gd name="connsiteY46" fmla="*/ 819150 h 4686300"/>
              <a:gd name="connsiteX47" fmla="*/ 895350 w 4457700"/>
              <a:gd name="connsiteY47" fmla="*/ 762000 h 4686300"/>
              <a:gd name="connsiteX48" fmla="*/ 904875 w 4457700"/>
              <a:gd name="connsiteY48" fmla="*/ 733425 h 4686300"/>
              <a:gd name="connsiteX49" fmla="*/ 933450 w 4457700"/>
              <a:gd name="connsiteY49" fmla="*/ 704850 h 4686300"/>
              <a:gd name="connsiteX50" fmla="*/ 981075 w 4457700"/>
              <a:gd name="connsiteY50" fmla="*/ 638175 h 4686300"/>
              <a:gd name="connsiteX51" fmla="*/ 1019175 w 4457700"/>
              <a:gd name="connsiteY51" fmla="*/ 581025 h 4686300"/>
              <a:gd name="connsiteX52" fmla="*/ 1028700 w 4457700"/>
              <a:gd name="connsiteY52" fmla="*/ 552450 h 4686300"/>
              <a:gd name="connsiteX53" fmla="*/ 1057275 w 4457700"/>
              <a:gd name="connsiteY53" fmla="*/ 523875 h 4686300"/>
              <a:gd name="connsiteX54" fmla="*/ 1076325 w 4457700"/>
              <a:gd name="connsiteY54" fmla="*/ 495300 h 4686300"/>
              <a:gd name="connsiteX55" fmla="*/ 1133475 w 4457700"/>
              <a:gd name="connsiteY55" fmla="*/ 438150 h 4686300"/>
              <a:gd name="connsiteX56" fmla="*/ 1152525 w 4457700"/>
              <a:gd name="connsiteY56" fmla="*/ 409575 h 4686300"/>
              <a:gd name="connsiteX57" fmla="*/ 1181100 w 4457700"/>
              <a:gd name="connsiteY57" fmla="*/ 390525 h 4686300"/>
              <a:gd name="connsiteX58" fmla="*/ 1219200 w 4457700"/>
              <a:gd name="connsiteY58" fmla="*/ 361950 h 4686300"/>
              <a:gd name="connsiteX59" fmla="*/ 1276350 w 4457700"/>
              <a:gd name="connsiteY59" fmla="*/ 323850 h 4686300"/>
              <a:gd name="connsiteX60" fmla="*/ 1304925 w 4457700"/>
              <a:gd name="connsiteY60" fmla="*/ 304800 h 4686300"/>
              <a:gd name="connsiteX61" fmla="*/ 1343025 w 4457700"/>
              <a:gd name="connsiteY61" fmla="*/ 295275 h 4686300"/>
              <a:gd name="connsiteX62" fmla="*/ 1400175 w 4457700"/>
              <a:gd name="connsiteY62" fmla="*/ 257175 h 4686300"/>
              <a:gd name="connsiteX63" fmla="*/ 1428750 w 4457700"/>
              <a:gd name="connsiteY63" fmla="*/ 228600 h 4686300"/>
              <a:gd name="connsiteX64" fmla="*/ 1457325 w 4457700"/>
              <a:gd name="connsiteY64" fmla="*/ 219075 h 4686300"/>
              <a:gd name="connsiteX65" fmla="*/ 1514475 w 4457700"/>
              <a:gd name="connsiteY65" fmla="*/ 180975 h 4686300"/>
              <a:gd name="connsiteX66" fmla="*/ 1552575 w 4457700"/>
              <a:gd name="connsiteY66" fmla="*/ 152400 h 4686300"/>
              <a:gd name="connsiteX67" fmla="*/ 1590675 w 4457700"/>
              <a:gd name="connsiteY67" fmla="*/ 142875 h 4686300"/>
              <a:gd name="connsiteX68" fmla="*/ 1619250 w 4457700"/>
              <a:gd name="connsiteY68" fmla="*/ 133350 h 4686300"/>
              <a:gd name="connsiteX69" fmla="*/ 1647825 w 4457700"/>
              <a:gd name="connsiteY69" fmla="*/ 114300 h 4686300"/>
              <a:gd name="connsiteX70" fmla="*/ 1676400 w 4457700"/>
              <a:gd name="connsiteY70" fmla="*/ 104775 h 4686300"/>
              <a:gd name="connsiteX71" fmla="*/ 1704975 w 4457700"/>
              <a:gd name="connsiteY71" fmla="*/ 85725 h 4686300"/>
              <a:gd name="connsiteX72" fmla="*/ 1733550 w 4457700"/>
              <a:gd name="connsiteY72" fmla="*/ 76200 h 4686300"/>
              <a:gd name="connsiteX73" fmla="*/ 1809750 w 4457700"/>
              <a:gd name="connsiteY73" fmla="*/ 57150 h 4686300"/>
              <a:gd name="connsiteX74" fmla="*/ 1943100 w 4457700"/>
              <a:gd name="connsiteY74" fmla="*/ 28575 h 4686300"/>
              <a:gd name="connsiteX75" fmla="*/ 2019300 w 4457700"/>
              <a:gd name="connsiteY75" fmla="*/ 19050 h 4686300"/>
              <a:gd name="connsiteX76" fmla="*/ 2105025 w 4457700"/>
              <a:gd name="connsiteY76" fmla="*/ 0 h 4686300"/>
              <a:gd name="connsiteX77" fmla="*/ 2819400 w 4457700"/>
              <a:gd name="connsiteY77" fmla="*/ 9525 h 4686300"/>
              <a:gd name="connsiteX78" fmla="*/ 2895600 w 4457700"/>
              <a:gd name="connsiteY78" fmla="*/ 28575 h 4686300"/>
              <a:gd name="connsiteX79" fmla="*/ 2962275 w 4457700"/>
              <a:gd name="connsiteY79" fmla="*/ 47625 h 4686300"/>
              <a:gd name="connsiteX80" fmla="*/ 2990850 w 4457700"/>
              <a:gd name="connsiteY80" fmla="*/ 66675 h 4686300"/>
              <a:gd name="connsiteX81" fmla="*/ 3009900 w 4457700"/>
              <a:gd name="connsiteY81" fmla="*/ 95250 h 4686300"/>
              <a:gd name="connsiteX82" fmla="*/ 3009900 w 4457700"/>
              <a:gd name="connsiteY82" fmla="*/ 266700 h 4686300"/>
              <a:gd name="connsiteX83" fmla="*/ 3000375 w 4457700"/>
              <a:gd name="connsiteY83" fmla="*/ 342900 h 4686300"/>
              <a:gd name="connsiteX84" fmla="*/ 2990850 w 4457700"/>
              <a:gd name="connsiteY84" fmla="*/ 371475 h 4686300"/>
              <a:gd name="connsiteX85" fmla="*/ 2981325 w 4457700"/>
              <a:gd name="connsiteY85" fmla="*/ 409575 h 4686300"/>
              <a:gd name="connsiteX86" fmla="*/ 3000375 w 4457700"/>
              <a:gd name="connsiteY86" fmla="*/ 657225 h 4686300"/>
              <a:gd name="connsiteX87" fmla="*/ 3009900 w 4457700"/>
              <a:gd name="connsiteY87" fmla="*/ 685800 h 4686300"/>
              <a:gd name="connsiteX88" fmla="*/ 3019425 w 4457700"/>
              <a:gd name="connsiteY88" fmla="*/ 723900 h 4686300"/>
              <a:gd name="connsiteX89" fmla="*/ 3076575 w 4457700"/>
              <a:gd name="connsiteY89" fmla="*/ 762000 h 4686300"/>
              <a:gd name="connsiteX90" fmla="*/ 3095625 w 4457700"/>
              <a:gd name="connsiteY90" fmla="*/ 790575 h 4686300"/>
              <a:gd name="connsiteX91" fmla="*/ 3124200 w 4457700"/>
              <a:gd name="connsiteY91" fmla="*/ 800100 h 4686300"/>
              <a:gd name="connsiteX92" fmla="*/ 3143250 w 4457700"/>
              <a:gd name="connsiteY92" fmla="*/ 838200 h 4686300"/>
              <a:gd name="connsiteX93" fmla="*/ 3171825 w 4457700"/>
              <a:gd name="connsiteY93" fmla="*/ 866775 h 4686300"/>
              <a:gd name="connsiteX94" fmla="*/ 3286125 w 4457700"/>
              <a:gd name="connsiteY94" fmla="*/ 942975 h 4686300"/>
              <a:gd name="connsiteX95" fmla="*/ 3314700 w 4457700"/>
              <a:gd name="connsiteY95" fmla="*/ 962025 h 4686300"/>
              <a:gd name="connsiteX96" fmla="*/ 3352800 w 4457700"/>
              <a:gd name="connsiteY96" fmla="*/ 971550 h 4686300"/>
              <a:gd name="connsiteX97" fmla="*/ 3371850 w 4457700"/>
              <a:gd name="connsiteY97" fmla="*/ 1000125 h 4686300"/>
              <a:gd name="connsiteX98" fmla="*/ 3381375 w 4457700"/>
              <a:gd name="connsiteY98" fmla="*/ 1028700 h 4686300"/>
              <a:gd name="connsiteX99" fmla="*/ 3419475 w 4457700"/>
              <a:gd name="connsiteY99" fmla="*/ 1085850 h 4686300"/>
              <a:gd name="connsiteX100" fmla="*/ 3438525 w 4457700"/>
              <a:gd name="connsiteY100" fmla="*/ 1152525 h 4686300"/>
              <a:gd name="connsiteX101" fmla="*/ 3495675 w 4457700"/>
              <a:gd name="connsiteY101" fmla="*/ 1247775 h 4686300"/>
              <a:gd name="connsiteX102" fmla="*/ 3524250 w 4457700"/>
              <a:gd name="connsiteY102" fmla="*/ 1295400 h 4686300"/>
              <a:gd name="connsiteX103" fmla="*/ 3562350 w 4457700"/>
              <a:gd name="connsiteY103" fmla="*/ 1352550 h 4686300"/>
              <a:gd name="connsiteX104" fmla="*/ 3581400 w 4457700"/>
              <a:gd name="connsiteY104" fmla="*/ 1381125 h 4686300"/>
              <a:gd name="connsiteX105" fmla="*/ 3638550 w 4457700"/>
              <a:gd name="connsiteY105" fmla="*/ 1438275 h 4686300"/>
              <a:gd name="connsiteX106" fmla="*/ 3667125 w 4457700"/>
              <a:gd name="connsiteY106" fmla="*/ 1466850 h 4686300"/>
              <a:gd name="connsiteX107" fmla="*/ 3714750 w 4457700"/>
              <a:gd name="connsiteY107" fmla="*/ 1524000 h 4686300"/>
              <a:gd name="connsiteX108" fmla="*/ 3733800 w 4457700"/>
              <a:gd name="connsiteY108" fmla="*/ 1552575 h 4686300"/>
              <a:gd name="connsiteX109" fmla="*/ 3762375 w 4457700"/>
              <a:gd name="connsiteY109" fmla="*/ 1581150 h 4686300"/>
              <a:gd name="connsiteX110" fmla="*/ 3800475 w 4457700"/>
              <a:gd name="connsiteY110" fmla="*/ 1638300 h 4686300"/>
              <a:gd name="connsiteX111" fmla="*/ 3848100 w 4457700"/>
              <a:gd name="connsiteY111" fmla="*/ 1695450 h 4686300"/>
              <a:gd name="connsiteX112" fmla="*/ 3876675 w 4457700"/>
              <a:gd name="connsiteY112" fmla="*/ 1724025 h 4686300"/>
              <a:gd name="connsiteX113" fmla="*/ 3924300 w 4457700"/>
              <a:gd name="connsiteY113" fmla="*/ 1771650 h 4686300"/>
              <a:gd name="connsiteX114" fmla="*/ 3943350 w 4457700"/>
              <a:gd name="connsiteY114" fmla="*/ 1800225 h 4686300"/>
              <a:gd name="connsiteX115" fmla="*/ 4029075 w 4457700"/>
              <a:gd name="connsiteY115" fmla="*/ 1866900 h 4686300"/>
              <a:gd name="connsiteX116" fmla="*/ 4057650 w 4457700"/>
              <a:gd name="connsiteY116" fmla="*/ 1885950 h 4686300"/>
              <a:gd name="connsiteX117" fmla="*/ 4086225 w 4457700"/>
              <a:gd name="connsiteY117" fmla="*/ 1905000 h 4686300"/>
              <a:gd name="connsiteX118" fmla="*/ 4143375 w 4457700"/>
              <a:gd name="connsiteY118" fmla="*/ 1952625 h 4686300"/>
              <a:gd name="connsiteX119" fmla="*/ 4191000 w 4457700"/>
              <a:gd name="connsiteY119" fmla="*/ 2000250 h 4686300"/>
              <a:gd name="connsiteX120" fmla="*/ 4219575 w 4457700"/>
              <a:gd name="connsiteY120" fmla="*/ 2028825 h 4686300"/>
              <a:gd name="connsiteX121" fmla="*/ 4248150 w 4457700"/>
              <a:gd name="connsiteY121" fmla="*/ 2038350 h 4686300"/>
              <a:gd name="connsiteX122" fmla="*/ 4276725 w 4457700"/>
              <a:gd name="connsiteY122" fmla="*/ 2057400 h 4686300"/>
              <a:gd name="connsiteX123" fmla="*/ 4305300 w 4457700"/>
              <a:gd name="connsiteY123" fmla="*/ 2066925 h 4686300"/>
              <a:gd name="connsiteX124" fmla="*/ 4343400 w 4457700"/>
              <a:gd name="connsiteY124" fmla="*/ 2085975 h 4686300"/>
              <a:gd name="connsiteX125" fmla="*/ 4429125 w 4457700"/>
              <a:gd name="connsiteY125" fmla="*/ 2105025 h 4686300"/>
              <a:gd name="connsiteX126" fmla="*/ 4448175 w 4457700"/>
              <a:gd name="connsiteY126" fmla="*/ 2162175 h 4686300"/>
              <a:gd name="connsiteX127" fmla="*/ 4457700 w 4457700"/>
              <a:gd name="connsiteY127" fmla="*/ 2190750 h 4686300"/>
              <a:gd name="connsiteX128" fmla="*/ 4448175 w 4457700"/>
              <a:gd name="connsiteY128" fmla="*/ 2305050 h 4686300"/>
              <a:gd name="connsiteX129" fmla="*/ 4391025 w 4457700"/>
              <a:gd name="connsiteY129" fmla="*/ 2419350 h 4686300"/>
              <a:gd name="connsiteX130" fmla="*/ 4371975 w 4457700"/>
              <a:gd name="connsiteY130" fmla="*/ 2457450 h 4686300"/>
              <a:gd name="connsiteX131" fmla="*/ 4362450 w 4457700"/>
              <a:gd name="connsiteY131" fmla="*/ 2486025 h 4686300"/>
              <a:gd name="connsiteX132" fmla="*/ 4343400 w 4457700"/>
              <a:gd name="connsiteY132" fmla="*/ 2514600 h 4686300"/>
              <a:gd name="connsiteX133" fmla="*/ 4324350 w 4457700"/>
              <a:gd name="connsiteY133" fmla="*/ 2571750 h 4686300"/>
              <a:gd name="connsiteX134" fmla="*/ 4257675 w 4457700"/>
              <a:gd name="connsiteY134" fmla="*/ 2667000 h 4686300"/>
              <a:gd name="connsiteX135" fmla="*/ 4229100 w 4457700"/>
              <a:gd name="connsiteY135" fmla="*/ 2724150 h 4686300"/>
              <a:gd name="connsiteX136" fmla="*/ 4162425 w 4457700"/>
              <a:gd name="connsiteY136" fmla="*/ 2809875 h 4686300"/>
              <a:gd name="connsiteX137" fmla="*/ 4124325 w 4457700"/>
              <a:gd name="connsiteY137" fmla="*/ 2867025 h 4686300"/>
              <a:gd name="connsiteX138" fmla="*/ 4048125 w 4457700"/>
              <a:gd name="connsiteY138" fmla="*/ 2943225 h 4686300"/>
              <a:gd name="connsiteX139" fmla="*/ 4019550 w 4457700"/>
              <a:gd name="connsiteY139" fmla="*/ 2971800 h 4686300"/>
              <a:gd name="connsiteX140" fmla="*/ 3943350 w 4457700"/>
              <a:gd name="connsiteY140" fmla="*/ 3019425 h 4686300"/>
              <a:gd name="connsiteX141" fmla="*/ 3914775 w 4457700"/>
              <a:gd name="connsiteY141" fmla="*/ 3048000 h 4686300"/>
              <a:gd name="connsiteX142" fmla="*/ 3848100 w 4457700"/>
              <a:gd name="connsiteY142" fmla="*/ 3086100 h 4686300"/>
              <a:gd name="connsiteX143" fmla="*/ 3781425 w 4457700"/>
              <a:gd name="connsiteY143" fmla="*/ 3133725 h 4686300"/>
              <a:gd name="connsiteX144" fmla="*/ 3743325 w 4457700"/>
              <a:gd name="connsiteY144" fmla="*/ 3143250 h 4686300"/>
              <a:gd name="connsiteX145" fmla="*/ 3714750 w 4457700"/>
              <a:gd name="connsiteY145" fmla="*/ 3152775 h 4686300"/>
              <a:gd name="connsiteX146" fmla="*/ 3676650 w 4457700"/>
              <a:gd name="connsiteY146" fmla="*/ 3171825 h 4686300"/>
              <a:gd name="connsiteX147" fmla="*/ 3581400 w 4457700"/>
              <a:gd name="connsiteY147" fmla="*/ 3190875 h 4686300"/>
              <a:gd name="connsiteX148" fmla="*/ 3476625 w 4457700"/>
              <a:gd name="connsiteY148" fmla="*/ 3228975 h 4686300"/>
              <a:gd name="connsiteX149" fmla="*/ 3409950 w 4457700"/>
              <a:gd name="connsiteY149" fmla="*/ 3248025 h 4686300"/>
              <a:gd name="connsiteX150" fmla="*/ 3314700 w 4457700"/>
              <a:gd name="connsiteY150" fmla="*/ 3276600 h 4686300"/>
              <a:gd name="connsiteX151" fmla="*/ 3105150 w 4457700"/>
              <a:gd name="connsiteY151" fmla="*/ 3324225 h 4686300"/>
              <a:gd name="connsiteX152" fmla="*/ 2828925 w 4457700"/>
              <a:gd name="connsiteY152" fmla="*/ 3352800 h 4686300"/>
              <a:gd name="connsiteX153" fmla="*/ 2752725 w 4457700"/>
              <a:gd name="connsiteY153" fmla="*/ 3371850 h 4686300"/>
              <a:gd name="connsiteX154" fmla="*/ 2676525 w 4457700"/>
              <a:gd name="connsiteY154" fmla="*/ 3381375 h 4686300"/>
              <a:gd name="connsiteX155" fmla="*/ 2571750 w 4457700"/>
              <a:gd name="connsiteY155" fmla="*/ 3400425 h 4686300"/>
              <a:gd name="connsiteX156" fmla="*/ 2295525 w 4457700"/>
              <a:gd name="connsiteY156" fmla="*/ 3409950 h 4686300"/>
              <a:gd name="connsiteX157" fmla="*/ 2200275 w 4457700"/>
              <a:gd name="connsiteY157" fmla="*/ 3419475 h 4686300"/>
              <a:gd name="connsiteX158" fmla="*/ 2124075 w 4457700"/>
              <a:gd name="connsiteY158" fmla="*/ 3429000 h 4686300"/>
              <a:gd name="connsiteX159" fmla="*/ 1514475 w 4457700"/>
              <a:gd name="connsiteY159" fmla="*/ 3438525 h 4686300"/>
              <a:gd name="connsiteX160" fmla="*/ 1333500 w 4457700"/>
              <a:gd name="connsiteY160" fmla="*/ 3476625 h 4686300"/>
              <a:gd name="connsiteX161" fmla="*/ 1266825 w 4457700"/>
              <a:gd name="connsiteY161" fmla="*/ 3486150 h 4686300"/>
              <a:gd name="connsiteX162" fmla="*/ 1219200 w 4457700"/>
              <a:gd name="connsiteY162" fmla="*/ 3495675 h 4686300"/>
              <a:gd name="connsiteX163" fmla="*/ 1133475 w 4457700"/>
              <a:gd name="connsiteY163" fmla="*/ 3505200 h 4686300"/>
              <a:gd name="connsiteX164" fmla="*/ 1104900 w 4457700"/>
              <a:gd name="connsiteY164" fmla="*/ 3514725 h 4686300"/>
              <a:gd name="connsiteX165" fmla="*/ 1057275 w 4457700"/>
              <a:gd name="connsiteY165" fmla="*/ 3524250 h 4686300"/>
              <a:gd name="connsiteX166" fmla="*/ 1019175 w 4457700"/>
              <a:gd name="connsiteY166" fmla="*/ 3543300 h 4686300"/>
              <a:gd name="connsiteX167" fmla="*/ 962025 w 4457700"/>
              <a:gd name="connsiteY167" fmla="*/ 3552825 h 4686300"/>
              <a:gd name="connsiteX168" fmla="*/ 895350 w 4457700"/>
              <a:gd name="connsiteY168" fmla="*/ 3571875 h 4686300"/>
              <a:gd name="connsiteX169" fmla="*/ 847725 w 4457700"/>
              <a:gd name="connsiteY169" fmla="*/ 3581400 h 4686300"/>
              <a:gd name="connsiteX170" fmla="*/ 819150 w 4457700"/>
              <a:gd name="connsiteY170" fmla="*/ 3590925 h 4686300"/>
              <a:gd name="connsiteX171" fmla="*/ 742950 w 4457700"/>
              <a:gd name="connsiteY171" fmla="*/ 3609975 h 4686300"/>
              <a:gd name="connsiteX172" fmla="*/ 666750 w 4457700"/>
              <a:gd name="connsiteY172" fmla="*/ 3629025 h 4686300"/>
              <a:gd name="connsiteX173" fmla="*/ 609600 w 4457700"/>
              <a:gd name="connsiteY173" fmla="*/ 3667125 h 4686300"/>
              <a:gd name="connsiteX174" fmla="*/ 542925 w 4457700"/>
              <a:gd name="connsiteY174" fmla="*/ 3714750 h 4686300"/>
              <a:gd name="connsiteX175" fmla="*/ 523875 w 4457700"/>
              <a:gd name="connsiteY175" fmla="*/ 3743325 h 4686300"/>
              <a:gd name="connsiteX176" fmla="*/ 457200 w 4457700"/>
              <a:gd name="connsiteY176" fmla="*/ 3800475 h 4686300"/>
              <a:gd name="connsiteX177" fmla="*/ 419100 w 4457700"/>
              <a:gd name="connsiteY177" fmla="*/ 3857625 h 4686300"/>
              <a:gd name="connsiteX178" fmla="*/ 400050 w 4457700"/>
              <a:gd name="connsiteY178" fmla="*/ 3886200 h 4686300"/>
              <a:gd name="connsiteX179" fmla="*/ 361950 w 4457700"/>
              <a:gd name="connsiteY179" fmla="*/ 3962400 h 4686300"/>
              <a:gd name="connsiteX180" fmla="*/ 342900 w 4457700"/>
              <a:gd name="connsiteY180" fmla="*/ 3990975 h 4686300"/>
              <a:gd name="connsiteX181" fmla="*/ 333375 w 4457700"/>
              <a:gd name="connsiteY181" fmla="*/ 4019550 h 4686300"/>
              <a:gd name="connsiteX182" fmla="*/ 285750 w 4457700"/>
              <a:gd name="connsiteY182" fmla="*/ 4076700 h 4686300"/>
              <a:gd name="connsiteX183" fmla="*/ 276225 w 4457700"/>
              <a:gd name="connsiteY183" fmla="*/ 4105275 h 4686300"/>
              <a:gd name="connsiteX184" fmla="*/ 228600 w 4457700"/>
              <a:gd name="connsiteY184" fmla="*/ 4171950 h 4686300"/>
              <a:gd name="connsiteX185" fmla="*/ 200025 w 4457700"/>
              <a:gd name="connsiteY185" fmla="*/ 4238625 h 4686300"/>
              <a:gd name="connsiteX186" fmla="*/ 190500 w 4457700"/>
              <a:gd name="connsiteY186" fmla="*/ 4267200 h 4686300"/>
              <a:gd name="connsiteX187" fmla="*/ 171450 w 4457700"/>
              <a:gd name="connsiteY187" fmla="*/ 4295775 h 4686300"/>
              <a:gd name="connsiteX188" fmla="*/ 152400 w 4457700"/>
              <a:gd name="connsiteY188" fmla="*/ 4352925 h 4686300"/>
              <a:gd name="connsiteX189" fmla="*/ 133350 w 4457700"/>
              <a:gd name="connsiteY189" fmla="*/ 4419600 h 4686300"/>
              <a:gd name="connsiteX190" fmla="*/ 114300 w 4457700"/>
              <a:gd name="connsiteY190" fmla="*/ 4448175 h 4686300"/>
              <a:gd name="connsiteX191" fmla="*/ 85725 w 4457700"/>
              <a:gd name="connsiteY191" fmla="*/ 4505325 h 4686300"/>
              <a:gd name="connsiteX192" fmla="*/ 76200 w 4457700"/>
              <a:gd name="connsiteY192" fmla="*/ 4543425 h 4686300"/>
              <a:gd name="connsiteX193" fmla="*/ 38100 w 4457700"/>
              <a:gd name="connsiteY193" fmla="*/ 4600575 h 4686300"/>
              <a:gd name="connsiteX194" fmla="*/ 0 w 4457700"/>
              <a:gd name="connsiteY194" fmla="*/ 4686300 h 4686300"/>
              <a:gd name="connsiteX195" fmla="*/ 9525 w 4457700"/>
              <a:gd name="connsiteY195" fmla="*/ 3790950 h 4686300"/>
              <a:gd name="connsiteX196" fmla="*/ 28575 w 4457700"/>
              <a:gd name="connsiteY196" fmla="*/ 3657600 h 4686300"/>
              <a:gd name="connsiteX197" fmla="*/ 38100 w 4457700"/>
              <a:gd name="connsiteY197" fmla="*/ 3743325 h 468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</a:cxnLst>
            <a:rect l="l" t="t" r="r" b="b"/>
            <a:pathLst>
              <a:path w="4457700" h="4686300">
                <a:moveTo>
                  <a:pt x="38100" y="3743325"/>
                </a:moveTo>
                <a:cubicBezTo>
                  <a:pt x="41275" y="3736975"/>
                  <a:pt x="43053" y="3660644"/>
                  <a:pt x="47625" y="3619500"/>
                </a:cubicBezTo>
                <a:cubicBezTo>
                  <a:pt x="49413" y="3603410"/>
                  <a:pt x="54488" y="3587844"/>
                  <a:pt x="57150" y="3571875"/>
                </a:cubicBezTo>
                <a:cubicBezTo>
                  <a:pt x="65215" y="3523488"/>
                  <a:pt x="64976" y="3502470"/>
                  <a:pt x="76200" y="3457575"/>
                </a:cubicBezTo>
                <a:cubicBezTo>
                  <a:pt x="78635" y="3447835"/>
                  <a:pt x="83290" y="3438740"/>
                  <a:pt x="85725" y="3429000"/>
                </a:cubicBezTo>
                <a:cubicBezTo>
                  <a:pt x="92882" y="3400373"/>
                  <a:pt x="97953" y="3348746"/>
                  <a:pt x="114300" y="3324225"/>
                </a:cubicBezTo>
                <a:lnTo>
                  <a:pt x="133350" y="3295650"/>
                </a:lnTo>
                <a:cubicBezTo>
                  <a:pt x="136402" y="3283443"/>
                  <a:pt x="145568" y="3242640"/>
                  <a:pt x="152400" y="3228975"/>
                </a:cubicBezTo>
                <a:cubicBezTo>
                  <a:pt x="157520" y="3218736"/>
                  <a:pt x="166330" y="3210639"/>
                  <a:pt x="171450" y="3200400"/>
                </a:cubicBezTo>
                <a:cubicBezTo>
                  <a:pt x="210885" y="3121530"/>
                  <a:pt x="145430" y="3225142"/>
                  <a:pt x="200025" y="3143250"/>
                </a:cubicBezTo>
                <a:cubicBezTo>
                  <a:pt x="214420" y="3085669"/>
                  <a:pt x="205410" y="3117569"/>
                  <a:pt x="228600" y="3048000"/>
                </a:cubicBezTo>
                <a:cubicBezTo>
                  <a:pt x="231775" y="3038475"/>
                  <a:pt x="232556" y="3027779"/>
                  <a:pt x="238125" y="3019425"/>
                </a:cubicBezTo>
                <a:cubicBezTo>
                  <a:pt x="244475" y="3009900"/>
                  <a:pt x="252526" y="3001311"/>
                  <a:pt x="257175" y="2990850"/>
                </a:cubicBezTo>
                <a:cubicBezTo>
                  <a:pt x="265330" y="2972500"/>
                  <a:pt x="269875" y="2952750"/>
                  <a:pt x="276225" y="2933700"/>
                </a:cubicBezTo>
                <a:cubicBezTo>
                  <a:pt x="279400" y="2924175"/>
                  <a:pt x="280181" y="2913479"/>
                  <a:pt x="285750" y="2905125"/>
                </a:cubicBezTo>
                <a:lnTo>
                  <a:pt x="304800" y="2876550"/>
                </a:lnTo>
                <a:cubicBezTo>
                  <a:pt x="307975" y="2863850"/>
                  <a:pt x="310185" y="2850869"/>
                  <a:pt x="314325" y="2838450"/>
                </a:cubicBezTo>
                <a:cubicBezTo>
                  <a:pt x="326635" y="2801519"/>
                  <a:pt x="344642" y="2772590"/>
                  <a:pt x="352425" y="2733675"/>
                </a:cubicBezTo>
                <a:cubicBezTo>
                  <a:pt x="355600" y="2717800"/>
                  <a:pt x="357690" y="2701669"/>
                  <a:pt x="361950" y="2686050"/>
                </a:cubicBezTo>
                <a:cubicBezTo>
                  <a:pt x="367234" y="2666677"/>
                  <a:pt x="377699" y="2648707"/>
                  <a:pt x="381000" y="2628900"/>
                </a:cubicBezTo>
                <a:cubicBezTo>
                  <a:pt x="384175" y="2609850"/>
                  <a:pt x="385841" y="2590486"/>
                  <a:pt x="390525" y="2571750"/>
                </a:cubicBezTo>
                <a:cubicBezTo>
                  <a:pt x="395395" y="2552269"/>
                  <a:pt x="403225" y="2533650"/>
                  <a:pt x="409575" y="2514600"/>
                </a:cubicBezTo>
                <a:lnTo>
                  <a:pt x="447675" y="2400300"/>
                </a:lnTo>
                <a:lnTo>
                  <a:pt x="457200" y="2371725"/>
                </a:lnTo>
                <a:cubicBezTo>
                  <a:pt x="460375" y="2362200"/>
                  <a:pt x="464290" y="2352890"/>
                  <a:pt x="466725" y="2343150"/>
                </a:cubicBezTo>
                <a:cubicBezTo>
                  <a:pt x="481458" y="2284218"/>
                  <a:pt x="486373" y="2268863"/>
                  <a:pt x="495300" y="2190750"/>
                </a:cubicBezTo>
                <a:cubicBezTo>
                  <a:pt x="503623" y="2117923"/>
                  <a:pt x="496572" y="2042787"/>
                  <a:pt x="514350" y="1971675"/>
                </a:cubicBezTo>
                <a:cubicBezTo>
                  <a:pt x="536817" y="1881806"/>
                  <a:pt x="523069" y="1940590"/>
                  <a:pt x="552450" y="1771650"/>
                </a:cubicBezTo>
                <a:cubicBezTo>
                  <a:pt x="560721" y="1724089"/>
                  <a:pt x="561469" y="1712013"/>
                  <a:pt x="571500" y="1666875"/>
                </a:cubicBezTo>
                <a:cubicBezTo>
                  <a:pt x="574340" y="1654096"/>
                  <a:pt x="577263" y="1641314"/>
                  <a:pt x="581025" y="1628775"/>
                </a:cubicBezTo>
                <a:cubicBezTo>
                  <a:pt x="586795" y="1609541"/>
                  <a:pt x="588936" y="1588333"/>
                  <a:pt x="600075" y="1571625"/>
                </a:cubicBezTo>
                <a:lnTo>
                  <a:pt x="619125" y="1543050"/>
                </a:lnTo>
                <a:cubicBezTo>
                  <a:pt x="622300" y="1524000"/>
                  <a:pt x="623966" y="1504636"/>
                  <a:pt x="628650" y="1485900"/>
                </a:cubicBezTo>
                <a:cubicBezTo>
                  <a:pt x="633520" y="1466419"/>
                  <a:pt x="641350" y="1447800"/>
                  <a:pt x="647700" y="1428750"/>
                </a:cubicBezTo>
                <a:cubicBezTo>
                  <a:pt x="650875" y="1419225"/>
                  <a:pt x="653496" y="1409497"/>
                  <a:pt x="657225" y="1400175"/>
                </a:cubicBezTo>
                <a:cubicBezTo>
                  <a:pt x="663575" y="1384300"/>
                  <a:pt x="671362" y="1368927"/>
                  <a:pt x="676275" y="1352550"/>
                </a:cubicBezTo>
                <a:cubicBezTo>
                  <a:pt x="680927" y="1337043"/>
                  <a:pt x="681540" y="1320544"/>
                  <a:pt x="685800" y="1304925"/>
                </a:cubicBezTo>
                <a:cubicBezTo>
                  <a:pt x="691084" y="1285552"/>
                  <a:pt x="698500" y="1266825"/>
                  <a:pt x="704850" y="1247775"/>
                </a:cubicBezTo>
                <a:cubicBezTo>
                  <a:pt x="708025" y="1238250"/>
                  <a:pt x="712406" y="1229045"/>
                  <a:pt x="714375" y="1219200"/>
                </a:cubicBezTo>
                <a:cubicBezTo>
                  <a:pt x="719813" y="1192009"/>
                  <a:pt x="725354" y="1160378"/>
                  <a:pt x="733425" y="1133475"/>
                </a:cubicBezTo>
                <a:cubicBezTo>
                  <a:pt x="739195" y="1114241"/>
                  <a:pt x="745017" y="1094969"/>
                  <a:pt x="752475" y="1076325"/>
                </a:cubicBezTo>
                <a:cubicBezTo>
                  <a:pt x="758825" y="1060450"/>
                  <a:pt x="766612" y="1045077"/>
                  <a:pt x="771525" y="1028700"/>
                </a:cubicBezTo>
                <a:cubicBezTo>
                  <a:pt x="786433" y="979005"/>
                  <a:pt x="773813" y="991611"/>
                  <a:pt x="790575" y="952500"/>
                </a:cubicBezTo>
                <a:cubicBezTo>
                  <a:pt x="796168" y="939449"/>
                  <a:pt x="804639" y="927695"/>
                  <a:pt x="809625" y="914400"/>
                </a:cubicBezTo>
                <a:cubicBezTo>
                  <a:pt x="814222" y="902143"/>
                  <a:pt x="812655" y="887666"/>
                  <a:pt x="819150" y="876300"/>
                </a:cubicBezTo>
                <a:cubicBezTo>
                  <a:pt x="825833" y="864604"/>
                  <a:pt x="838200" y="857250"/>
                  <a:pt x="847725" y="847725"/>
                </a:cubicBezTo>
                <a:cubicBezTo>
                  <a:pt x="850900" y="838200"/>
                  <a:pt x="852374" y="827927"/>
                  <a:pt x="857250" y="819150"/>
                </a:cubicBezTo>
                <a:cubicBezTo>
                  <a:pt x="868369" y="799136"/>
                  <a:pt x="888110" y="783720"/>
                  <a:pt x="895350" y="762000"/>
                </a:cubicBezTo>
                <a:cubicBezTo>
                  <a:pt x="898525" y="752475"/>
                  <a:pt x="899306" y="741779"/>
                  <a:pt x="904875" y="733425"/>
                </a:cubicBezTo>
                <a:cubicBezTo>
                  <a:pt x="912347" y="722217"/>
                  <a:pt x="925620" y="715811"/>
                  <a:pt x="933450" y="704850"/>
                </a:cubicBezTo>
                <a:cubicBezTo>
                  <a:pt x="996135" y="617091"/>
                  <a:pt x="906779" y="712471"/>
                  <a:pt x="981075" y="638175"/>
                </a:cubicBezTo>
                <a:cubicBezTo>
                  <a:pt x="1003723" y="570231"/>
                  <a:pt x="971609" y="652374"/>
                  <a:pt x="1019175" y="581025"/>
                </a:cubicBezTo>
                <a:cubicBezTo>
                  <a:pt x="1024744" y="572671"/>
                  <a:pt x="1023131" y="560804"/>
                  <a:pt x="1028700" y="552450"/>
                </a:cubicBezTo>
                <a:cubicBezTo>
                  <a:pt x="1036172" y="541242"/>
                  <a:pt x="1048651" y="534223"/>
                  <a:pt x="1057275" y="523875"/>
                </a:cubicBezTo>
                <a:cubicBezTo>
                  <a:pt x="1064604" y="515081"/>
                  <a:pt x="1068720" y="503856"/>
                  <a:pt x="1076325" y="495300"/>
                </a:cubicBezTo>
                <a:cubicBezTo>
                  <a:pt x="1094223" y="475164"/>
                  <a:pt x="1118531" y="460566"/>
                  <a:pt x="1133475" y="438150"/>
                </a:cubicBezTo>
                <a:cubicBezTo>
                  <a:pt x="1139825" y="428625"/>
                  <a:pt x="1144430" y="417670"/>
                  <a:pt x="1152525" y="409575"/>
                </a:cubicBezTo>
                <a:cubicBezTo>
                  <a:pt x="1160620" y="401480"/>
                  <a:pt x="1171785" y="397179"/>
                  <a:pt x="1181100" y="390525"/>
                </a:cubicBezTo>
                <a:cubicBezTo>
                  <a:pt x="1194018" y="381298"/>
                  <a:pt x="1206195" y="371054"/>
                  <a:pt x="1219200" y="361950"/>
                </a:cubicBezTo>
                <a:cubicBezTo>
                  <a:pt x="1237957" y="348820"/>
                  <a:pt x="1257300" y="336550"/>
                  <a:pt x="1276350" y="323850"/>
                </a:cubicBezTo>
                <a:cubicBezTo>
                  <a:pt x="1285875" y="317500"/>
                  <a:pt x="1293819" y="307576"/>
                  <a:pt x="1304925" y="304800"/>
                </a:cubicBezTo>
                <a:lnTo>
                  <a:pt x="1343025" y="295275"/>
                </a:lnTo>
                <a:cubicBezTo>
                  <a:pt x="1434182" y="204118"/>
                  <a:pt x="1317467" y="312314"/>
                  <a:pt x="1400175" y="257175"/>
                </a:cubicBezTo>
                <a:cubicBezTo>
                  <a:pt x="1411383" y="249703"/>
                  <a:pt x="1417542" y="236072"/>
                  <a:pt x="1428750" y="228600"/>
                </a:cubicBezTo>
                <a:cubicBezTo>
                  <a:pt x="1437104" y="223031"/>
                  <a:pt x="1448548" y="223951"/>
                  <a:pt x="1457325" y="219075"/>
                </a:cubicBezTo>
                <a:cubicBezTo>
                  <a:pt x="1477339" y="207956"/>
                  <a:pt x="1496159" y="194712"/>
                  <a:pt x="1514475" y="180975"/>
                </a:cubicBezTo>
                <a:cubicBezTo>
                  <a:pt x="1527175" y="171450"/>
                  <a:pt x="1538376" y="159500"/>
                  <a:pt x="1552575" y="152400"/>
                </a:cubicBezTo>
                <a:cubicBezTo>
                  <a:pt x="1564284" y="146546"/>
                  <a:pt x="1578088" y="146471"/>
                  <a:pt x="1590675" y="142875"/>
                </a:cubicBezTo>
                <a:cubicBezTo>
                  <a:pt x="1600329" y="140117"/>
                  <a:pt x="1610270" y="137840"/>
                  <a:pt x="1619250" y="133350"/>
                </a:cubicBezTo>
                <a:cubicBezTo>
                  <a:pt x="1629489" y="128230"/>
                  <a:pt x="1637586" y="119420"/>
                  <a:pt x="1647825" y="114300"/>
                </a:cubicBezTo>
                <a:cubicBezTo>
                  <a:pt x="1656805" y="109810"/>
                  <a:pt x="1667420" y="109265"/>
                  <a:pt x="1676400" y="104775"/>
                </a:cubicBezTo>
                <a:cubicBezTo>
                  <a:pt x="1686639" y="99655"/>
                  <a:pt x="1694736" y="90845"/>
                  <a:pt x="1704975" y="85725"/>
                </a:cubicBezTo>
                <a:cubicBezTo>
                  <a:pt x="1713955" y="81235"/>
                  <a:pt x="1723864" y="78842"/>
                  <a:pt x="1733550" y="76200"/>
                </a:cubicBezTo>
                <a:cubicBezTo>
                  <a:pt x="1758809" y="69311"/>
                  <a:pt x="1784912" y="65429"/>
                  <a:pt x="1809750" y="57150"/>
                </a:cubicBezTo>
                <a:cubicBezTo>
                  <a:pt x="1867579" y="37874"/>
                  <a:pt x="1844081" y="44210"/>
                  <a:pt x="1943100" y="28575"/>
                </a:cubicBezTo>
                <a:cubicBezTo>
                  <a:pt x="1968384" y="24583"/>
                  <a:pt x="1994092" y="23498"/>
                  <a:pt x="2019300" y="19050"/>
                </a:cubicBezTo>
                <a:cubicBezTo>
                  <a:pt x="2048127" y="13963"/>
                  <a:pt x="2076450" y="6350"/>
                  <a:pt x="2105025" y="0"/>
                </a:cubicBezTo>
                <a:lnTo>
                  <a:pt x="2819400" y="9525"/>
                </a:lnTo>
                <a:cubicBezTo>
                  <a:pt x="2851233" y="10321"/>
                  <a:pt x="2867566" y="20565"/>
                  <a:pt x="2895600" y="28575"/>
                </a:cubicBezTo>
                <a:cubicBezTo>
                  <a:pt x="2909842" y="32644"/>
                  <a:pt x="2947050" y="40012"/>
                  <a:pt x="2962275" y="47625"/>
                </a:cubicBezTo>
                <a:cubicBezTo>
                  <a:pt x="2972514" y="52745"/>
                  <a:pt x="2981325" y="60325"/>
                  <a:pt x="2990850" y="66675"/>
                </a:cubicBezTo>
                <a:cubicBezTo>
                  <a:pt x="2997200" y="76200"/>
                  <a:pt x="3005391" y="84728"/>
                  <a:pt x="3009900" y="95250"/>
                </a:cubicBezTo>
                <a:cubicBezTo>
                  <a:pt x="3032084" y="147012"/>
                  <a:pt x="3014059" y="220956"/>
                  <a:pt x="3009900" y="266700"/>
                </a:cubicBezTo>
                <a:cubicBezTo>
                  <a:pt x="3007582" y="292193"/>
                  <a:pt x="3004954" y="317715"/>
                  <a:pt x="3000375" y="342900"/>
                </a:cubicBezTo>
                <a:cubicBezTo>
                  <a:pt x="2998579" y="352778"/>
                  <a:pt x="2993608" y="361821"/>
                  <a:pt x="2990850" y="371475"/>
                </a:cubicBezTo>
                <a:cubicBezTo>
                  <a:pt x="2987254" y="384062"/>
                  <a:pt x="2984500" y="396875"/>
                  <a:pt x="2981325" y="409575"/>
                </a:cubicBezTo>
                <a:cubicBezTo>
                  <a:pt x="2986135" y="510583"/>
                  <a:pt x="2979089" y="572083"/>
                  <a:pt x="3000375" y="657225"/>
                </a:cubicBezTo>
                <a:cubicBezTo>
                  <a:pt x="3002810" y="666965"/>
                  <a:pt x="3007142" y="676146"/>
                  <a:pt x="3009900" y="685800"/>
                </a:cubicBezTo>
                <a:cubicBezTo>
                  <a:pt x="3013496" y="698387"/>
                  <a:pt x="3012930" y="712534"/>
                  <a:pt x="3019425" y="723900"/>
                </a:cubicBezTo>
                <a:cubicBezTo>
                  <a:pt x="3036213" y="753279"/>
                  <a:pt x="3049298" y="752908"/>
                  <a:pt x="3076575" y="762000"/>
                </a:cubicBezTo>
                <a:cubicBezTo>
                  <a:pt x="3082925" y="771525"/>
                  <a:pt x="3086686" y="783424"/>
                  <a:pt x="3095625" y="790575"/>
                </a:cubicBezTo>
                <a:cubicBezTo>
                  <a:pt x="3103465" y="796847"/>
                  <a:pt x="3117100" y="793000"/>
                  <a:pt x="3124200" y="800100"/>
                </a:cubicBezTo>
                <a:cubicBezTo>
                  <a:pt x="3134240" y="810140"/>
                  <a:pt x="3134997" y="826646"/>
                  <a:pt x="3143250" y="838200"/>
                </a:cubicBezTo>
                <a:cubicBezTo>
                  <a:pt x="3151080" y="849161"/>
                  <a:pt x="3161399" y="858245"/>
                  <a:pt x="3171825" y="866775"/>
                </a:cubicBezTo>
                <a:cubicBezTo>
                  <a:pt x="3278233" y="953836"/>
                  <a:pt x="3211197" y="900159"/>
                  <a:pt x="3286125" y="942975"/>
                </a:cubicBezTo>
                <a:cubicBezTo>
                  <a:pt x="3296064" y="948655"/>
                  <a:pt x="3304178" y="957516"/>
                  <a:pt x="3314700" y="962025"/>
                </a:cubicBezTo>
                <a:cubicBezTo>
                  <a:pt x="3326732" y="967182"/>
                  <a:pt x="3340100" y="968375"/>
                  <a:pt x="3352800" y="971550"/>
                </a:cubicBezTo>
                <a:cubicBezTo>
                  <a:pt x="3359150" y="981075"/>
                  <a:pt x="3366730" y="989886"/>
                  <a:pt x="3371850" y="1000125"/>
                </a:cubicBezTo>
                <a:cubicBezTo>
                  <a:pt x="3376340" y="1009105"/>
                  <a:pt x="3376499" y="1019923"/>
                  <a:pt x="3381375" y="1028700"/>
                </a:cubicBezTo>
                <a:cubicBezTo>
                  <a:pt x="3392494" y="1048714"/>
                  <a:pt x="3419475" y="1085850"/>
                  <a:pt x="3419475" y="1085850"/>
                </a:cubicBezTo>
                <a:cubicBezTo>
                  <a:pt x="3424308" y="1105184"/>
                  <a:pt x="3430326" y="1133394"/>
                  <a:pt x="3438525" y="1152525"/>
                </a:cubicBezTo>
                <a:cubicBezTo>
                  <a:pt x="3457673" y="1197204"/>
                  <a:pt x="3466050" y="1201222"/>
                  <a:pt x="3495675" y="1247775"/>
                </a:cubicBezTo>
                <a:cubicBezTo>
                  <a:pt x="3505614" y="1263394"/>
                  <a:pt x="3514311" y="1279781"/>
                  <a:pt x="3524250" y="1295400"/>
                </a:cubicBezTo>
                <a:cubicBezTo>
                  <a:pt x="3536542" y="1314716"/>
                  <a:pt x="3549650" y="1333500"/>
                  <a:pt x="3562350" y="1352550"/>
                </a:cubicBezTo>
                <a:cubicBezTo>
                  <a:pt x="3568700" y="1362075"/>
                  <a:pt x="3573305" y="1373030"/>
                  <a:pt x="3581400" y="1381125"/>
                </a:cubicBezTo>
                <a:lnTo>
                  <a:pt x="3638550" y="1438275"/>
                </a:lnTo>
                <a:cubicBezTo>
                  <a:pt x="3648075" y="1447800"/>
                  <a:pt x="3659653" y="1455642"/>
                  <a:pt x="3667125" y="1466850"/>
                </a:cubicBezTo>
                <a:cubicBezTo>
                  <a:pt x="3714423" y="1537796"/>
                  <a:pt x="3653634" y="1450661"/>
                  <a:pt x="3714750" y="1524000"/>
                </a:cubicBezTo>
                <a:cubicBezTo>
                  <a:pt x="3722079" y="1532794"/>
                  <a:pt x="3726471" y="1543781"/>
                  <a:pt x="3733800" y="1552575"/>
                </a:cubicBezTo>
                <a:cubicBezTo>
                  <a:pt x="3742424" y="1562923"/>
                  <a:pt x="3754105" y="1570517"/>
                  <a:pt x="3762375" y="1581150"/>
                </a:cubicBezTo>
                <a:cubicBezTo>
                  <a:pt x="3776431" y="1599222"/>
                  <a:pt x="3784286" y="1622111"/>
                  <a:pt x="3800475" y="1638300"/>
                </a:cubicBezTo>
                <a:cubicBezTo>
                  <a:pt x="3883957" y="1721782"/>
                  <a:pt x="3781795" y="1615884"/>
                  <a:pt x="3848100" y="1695450"/>
                </a:cubicBezTo>
                <a:cubicBezTo>
                  <a:pt x="3856724" y="1705798"/>
                  <a:pt x="3868051" y="1713677"/>
                  <a:pt x="3876675" y="1724025"/>
                </a:cubicBezTo>
                <a:cubicBezTo>
                  <a:pt x="3916362" y="1771650"/>
                  <a:pt x="3871912" y="1736725"/>
                  <a:pt x="3924300" y="1771650"/>
                </a:cubicBezTo>
                <a:cubicBezTo>
                  <a:pt x="3930650" y="1781175"/>
                  <a:pt x="3936021" y="1791431"/>
                  <a:pt x="3943350" y="1800225"/>
                </a:cubicBezTo>
                <a:cubicBezTo>
                  <a:pt x="3971328" y="1833798"/>
                  <a:pt x="3989249" y="1840349"/>
                  <a:pt x="4029075" y="1866900"/>
                </a:cubicBezTo>
                <a:lnTo>
                  <a:pt x="4057650" y="1885950"/>
                </a:lnTo>
                <a:cubicBezTo>
                  <a:pt x="4067175" y="1892300"/>
                  <a:pt x="4079356" y="1895842"/>
                  <a:pt x="4086225" y="1905000"/>
                </a:cubicBezTo>
                <a:cubicBezTo>
                  <a:pt x="4120824" y="1951132"/>
                  <a:pt x="4099740" y="1938080"/>
                  <a:pt x="4143375" y="1952625"/>
                </a:cubicBezTo>
                <a:cubicBezTo>
                  <a:pt x="4178300" y="2005013"/>
                  <a:pt x="4143375" y="1960563"/>
                  <a:pt x="4191000" y="2000250"/>
                </a:cubicBezTo>
                <a:cubicBezTo>
                  <a:pt x="4201348" y="2008874"/>
                  <a:pt x="4208367" y="2021353"/>
                  <a:pt x="4219575" y="2028825"/>
                </a:cubicBezTo>
                <a:cubicBezTo>
                  <a:pt x="4227929" y="2034394"/>
                  <a:pt x="4239170" y="2033860"/>
                  <a:pt x="4248150" y="2038350"/>
                </a:cubicBezTo>
                <a:cubicBezTo>
                  <a:pt x="4258389" y="2043470"/>
                  <a:pt x="4266486" y="2052280"/>
                  <a:pt x="4276725" y="2057400"/>
                </a:cubicBezTo>
                <a:cubicBezTo>
                  <a:pt x="4285705" y="2061890"/>
                  <a:pt x="4296072" y="2062970"/>
                  <a:pt x="4305300" y="2066925"/>
                </a:cubicBezTo>
                <a:cubicBezTo>
                  <a:pt x="4318351" y="2072518"/>
                  <a:pt x="4330349" y="2080382"/>
                  <a:pt x="4343400" y="2085975"/>
                </a:cubicBezTo>
                <a:cubicBezTo>
                  <a:pt x="4373243" y="2098765"/>
                  <a:pt x="4394874" y="2099317"/>
                  <a:pt x="4429125" y="2105025"/>
                </a:cubicBezTo>
                <a:lnTo>
                  <a:pt x="4448175" y="2162175"/>
                </a:lnTo>
                <a:lnTo>
                  <a:pt x="4457700" y="2190750"/>
                </a:lnTo>
                <a:cubicBezTo>
                  <a:pt x="4454525" y="2228850"/>
                  <a:pt x="4454460" y="2267338"/>
                  <a:pt x="4448175" y="2305050"/>
                </a:cubicBezTo>
                <a:cubicBezTo>
                  <a:pt x="4436204" y="2376874"/>
                  <a:pt x="4423937" y="2353526"/>
                  <a:pt x="4391025" y="2419350"/>
                </a:cubicBezTo>
                <a:cubicBezTo>
                  <a:pt x="4384675" y="2432050"/>
                  <a:pt x="4377568" y="2444399"/>
                  <a:pt x="4371975" y="2457450"/>
                </a:cubicBezTo>
                <a:cubicBezTo>
                  <a:pt x="4368020" y="2466678"/>
                  <a:pt x="4366940" y="2477045"/>
                  <a:pt x="4362450" y="2486025"/>
                </a:cubicBezTo>
                <a:cubicBezTo>
                  <a:pt x="4357330" y="2496264"/>
                  <a:pt x="4348049" y="2504139"/>
                  <a:pt x="4343400" y="2514600"/>
                </a:cubicBezTo>
                <a:cubicBezTo>
                  <a:pt x="4335245" y="2532950"/>
                  <a:pt x="4334681" y="2554531"/>
                  <a:pt x="4324350" y="2571750"/>
                </a:cubicBezTo>
                <a:cubicBezTo>
                  <a:pt x="4274009" y="2655652"/>
                  <a:pt x="4319756" y="2584225"/>
                  <a:pt x="4257675" y="2667000"/>
                </a:cubicBezTo>
                <a:cubicBezTo>
                  <a:pt x="4203309" y="2739489"/>
                  <a:pt x="4268335" y="2653527"/>
                  <a:pt x="4229100" y="2724150"/>
                </a:cubicBezTo>
                <a:cubicBezTo>
                  <a:pt x="4200617" y="2775419"/>
                  <a:pt x="4197135" y="2775165"/>
                  <a:pt x="4162425" y="2809875"/>
                </a:cubicBezTo>
                <a:cubicBezTo>
                  <a:pt x="4146223" y="2858481"/>
                  <a:pt x="4163243" y="2821621"/>
                  <a:pt x="4124325" y="2867025"/>
                </a:cubicBezTo>
                <a:cubicBezTo>
                  <a:pt x="4048201" y="2955836"/>
                  <a:pt x="4153417" y="2851094"/>
                  <a:pt x="4048125" y="2943225"/>
                </a:cubicBezTo>
                <a:cubicBezTo>
                  <a:pt x="4037988" y="2952095"/>
                  <a:pt x="4030326" y="2963718"/>
                  <a:pt x="4019550" y="2971800"/>
                </a:cubicBezTo>
                <a:cubicBezTo>
                  <a:pt x="4000961" y="2985741"/>
                  <a:pt x="3963305" y="3002796"/>
                  <a:pt x="3943350" y="3019425"/>
                </a:cubicBezTo>
                <a:cubicBezTo>
                  <a:pt x="3933002" y="3028049"/>
                  <a:pt x="3925123" y="3039376"/>
                  <a:pt x="3914775" y="3048000"/>
                </a:cubicBezTo>
                <a:cubicBezTo>
                  <a:pt x="3883314" y="3074218"/>
                  <a:pt x="3885365" y="3062809"/>
                  <a:pt x="3848100" y="3086100"/>
                </a:cubicBezTo>
                <a:cubicBezTo>
                  <a:pt x="3841003" y="3090535"/>
                  <a:pt x="3794248" y="3128229"/>
                  <a:pt x="3781425" y="3133725"/>
                </a:cubicBezTo>
                <a:cubicBezTo>
                  <a:pt x="3769393" y="3138882"/>
                  <a:pt x="3755912" y="3139654"/>
                  <a:pt x="3743325" y="3143250"/>
                </a:cubicBezTo>
                <a:cubicBezTo>
                  <a:pt x="3733671" y="3146008"/>
                  <a:pt x="3723978" y="3148820"/>
                  <a:pt x="3714750" y="3152775"/>
                </a:cubicBezTo>
                <a:cubicBezTo>
                  <a:pt x="3701699" y="3158368"/>
                  <a:pt x="3690250" y="3167745"/>
                  <a:pt x="3676650" y="3171825"/>
                </a:cubicBezTo>
                <a:cubicBezTo>
                  <a:pt x="3535960" y="3214032"/>
                  <a:pt x="3686110" y="3155972"/>
                  <a:pt x="3581400" y="3190875"/>
                </a:cubicBezTo>
                <a:cubicBezTo>
                  <a:pt x="3445065" y="3236320"/>
                  <a:pt x="3632284" y="3182277"/>
                  <a:pt x="3476625" y="3228975"/>
                </a:cubicBezTo>
                <a:cubicBezTo>
                  <a:pt x="3461366" y="3233553"/>
                  <a:pt x="3425955" y="3240022"/>
                  <a:pt x="3409950" y="3248025"/>
                </a:cubicBezTo>
                <a:cubicBezTo>
                  <a:pt x="3340643" y="3282679"/>
                  <a:pt x="3435956" y="3259278"/>
                  <a:pt x="3314700" y="3276600"/>
                </a:cubicBezTo>
                <a:cubicBezTo>
                  <a:pt x="3237358" y="3302381"/>
                  <a:pt x="3203053" y="3316694"/>
                  <a:pt x="3105150" y="3324225"/>
                </a:cubicBezTo>
                <a:cubicBezTo>
                  <a:pt x="3002917" y="3332089"/>
                  <a:pt x="2932574" y="3335525"/>
                  <a:pt x="2828925" y="3352800"/>
                </a:cubicBezTo>
                <a:cubicBezTo>
                  <a:pt x="2803100" y="3357104"/>
                  <a:pt x="2778705" y="3368603"/>
                  <a:pt x="2752725" y="3371850"/>
                </a:cubicBezTo>
                <a:cubicBezTo>
                  <a:pt x="2727325" y="3375025"/>
                  <a:pt x="2701774" y="3377167"/>
                  <a:pt x="2676525" y="3381375"/>
                </a:cubicBezTo>
                <a:cubicBezTo>
                  <a:pt x="2608219" y="3392759"/>
                  <a:pt x="2665835" y="3395198"/>
                  <a:pt x="2571750" y="3400425"/>
                </a:cubicBezTo>
                <a:cubicBezTo>
                  <a:pt x="2479762" y="3405535"/>
                  <a:pt x="2387600" y="3406775"/>
                  <a:pt x="2295525" y="3409950"/>
                </a:cubicBezTo>
                <a:lnTo>
                  <a:pt x="2200275" y="3419475"/>
                </a:lnTo>
                <a:cubicBezTo>
                  <a:pt x="2174834" y="3422302"/>
                  <a:pt x="2149663" y="3428289"/>
                  <a:pt x="2124075" y="3429000"/>
                </a:cubicBezTo>
                <a:cubicBezTo>
                  <a:pt x="1920929" y="3434643"/>
                  <a:pt x="1717675" y="3435350"/>
                  <a:pt x="1514475" y="3438525"/>
                </a:cubicBezTo>
                <a:cubicBezTo>
                  <a:pt x="1444255" y="3461932"/>
                  <a:pt x="1457737" y="3458877"/>
                  <a:pt x="1333500" y="3476625"/>
                </a:cubicBezTo>
                <a:cubicBezTo>
                  <a:pt x="1311275" y="3479800"/>
                  <a:pt x="1288970" y="3482459"/>
                  <a:pt x="1266825" y="3486150"/>
                </a:cubicBezTo>
                <a:cubicBezTo>
                  <a:pt x="1250856" y="3488812"/>
                  <a:pt x="1235227" y="3493385"/>
                  <a:pt x="1219200" y="3495675"/>
                </a:cubicBezTo>
                <a:cubicBezTo>
                  <a:pt x="1190738" y="3499741"/>
                  <a:pt x="1162050" y="3502025"/>
                  <a:pt x="1133475" y="3505200"/>
                </a:cubicBezTo>
                <a:cubicBezTo>
                  <a:pt x="1123950" y="3508375"/>
                  <a:pt x="1114640" y="3512290"/>
                  <a:pt x="1104900" y="3514725"/>
                </a:cubicBezTo>
                <a:cubicBezTo>
                  <a:pt x="1089194" y="3518652"/>
                  <a:pt x="1072634" y="3519130"/>
                  <a:pt x="1057275" y="3524250"/>
                </a:cubicBezTo>
                <a:cubicBezTo>
                  <a:pt x="1043805" y="3528740"/>
                  <a:pt x="1032775" y="3539220"/>
                  <a:pt x="1019175" y="3543300"/>
                </a:cubicBezTo>
                <a:cubicBezTo>
                  <a:pt x="1000677" y="3548849"/>
                  <a:pt x="980963" y="3549037"/>
                  <a:pt x="962025" y="3552825"/>
                </a:cubicBezTo>
                <a:cubicBezTo>
                  <a:pt x="872942" y="3570642"/>
                  <a:pt x="967976" y="3553719"/>
                  <a:pt x="895350" y="3571875"/>
                </a:cubicBezTo>
                <a:cubicBezTo>
                  <a:pt x="879644" y="3575802"/>
                  <a:pt x="863431" y="3577473"/>
                  <a:pt x="847725" y="3581400"/>
                </a:cubicBezTo>
                <a:cubicBezTo>
                  <a:pt x="837985" y="3583835"/>
                  <a:pt x="828836" y="3588283"/>
                  <a:pt x="819150" y="3590925"/>
                </a:cubicBezTo>
                <a:cubicBezTo>
                  <a:pt x="793891" y="3597814"/>
                  <a:pt x="768623" y="3604840"/>
                  <a:pt x="742950" y="3609975"/>
                </a:cubicBezTo>
                <a:cubicBezTo>
                  <a:pt x="729755" y="3612614"/>
                  <a:pt x="683225" y="3619872"/>
                  <a:pt x="666750" y="3629025"/>
                </a:cubicBezTo>
                <a:cubicBezTo>
                  <a:pt x="646736" y="3640144"/>
                  <a:pt x="628650" y="3654425"/>
                  <a:pt x="609600" y="3667125"/>
                </a:cubicBezTo>
                <a:cubicBezTo>
                  <a:pt x="593375" y="3677942"/>
                  <a:pt x="554740" y="3702935"/>
                  <a:pt x="542925" y="3714750"/>
                </a:cubicBezTo>
                <a:cubicBezTo>
                  <a:pt x="534830" y="3722845"/>
                  <a:pt x="531970" y="3735230"/>
                  <a:pt x="523875" y="3743325"/>
                </a:cubicBezTo>
                <a:cubicBezTo>
                  <a:pt x="479137" y="3788063"/>
                  <a:pt x="493489" y="3753818"/>
                  <a:pt x="457200" y="3800475"/>
                </a:cubicBezTo>
                <a:cubicBezTo>
                  <a:pt x="443144" y="3818547"/>
                  <a:pt x="431800" y="3838575"/>
                  <a:pt x="419100" y="3857625"/>
                </a:cubicBezTo>
                <a:cubicBezTo>
                  <a:pt x="412750" y="3867150"/>
                  <a:pt x="405170" y="3875961"/>
                  <a:pt x="400050" y="3886200"/>
                </a:cubicBezTo>
                <a:cubicBezTo>
                  <a:pt x="387350" y="3911600"/>
                  <a:pt x="377702" y="3938771"/>
                  <a:pt x="361950" y="3962400"/>
                </a:cubicBezTo>
                <a:cubicBezTo>
                  <a:pt x="355600" y="3971925"/>
                  <a:pt x="348020" y="3980736"/>
                  <a:pt x="342900" y="3990975"/>
                </a:cubicBezTo>
                <a:cubicBezTo>
                  <a:pt x="338410" y="3999955"/>
                  <a:pt x="338944" y="4011196"/>
                  <a:pt x="333375" y="4019550"/>
                </a:cubicBezTo>
                <a:cubicBezTo>
                  <a:pt x="291244" y="4082747"/>
                  <a:pt x="316913" y="4014374"/>
                  <a:pt x="285750" y="4076700"/>
                </a:cubicBezTo>
                <a:cubicBezTo>
                  <a:pt x="281260" y="4085680"/>
                  <a:pt x="280715" y="4096295"/>
                  <a:pt x="276225" y="4105275"/>
                </a:cubicBezTo>
                <a:cubicBezTo>
                  <a:pt x="269261" y="4119203"/>
                  <a:pt x="235072" y="4163321"/>
                  <a:pt x="228600" y="4171950"/>
                </a:cubicBezTo>
                <a:cubicBezTo>
                  <a:pt x="208776" y="4251244"/>
                  <a:pt x="232914" y="4172846"/>
                  <a:pt x="200025" y="4238625"/>
                </a:cubicBezTo>
                <a:cubicBezTo>
                  <a:pt x="195535" y="4247605"/>
                  <a:pt x="194990" y="4258220"/>
                  <a:pt x="190500" y="4267200"/>
                </a:cubicBezTo>
                <a:cubicBezTo>
                  <a:pt x="185380" y="4277439"/>
                  <a:pt x="176099" y="4285314"/>
                  <a:pt x="171450" y="4295775"/>
                </a:cubicBezTo>
                <a:cubicBezTo>
                  <a:pt x="163295" y="4314125"/>
                  <a:pt x="157270" y="4333444"/>
                  <a:pt x="152400" y="4352925"/>
                </a:cubicBezTo>
                <a:cubicBezTo>
                  <a:pt x="149348" y="4365132"/>
                  <a:pt x="140182" y="4405935"/>
                  <a:pt x="133350" y="4419600"/>
                </a:cubicBezTo>
                <a:cubicBezTo>
                  <a:pt x="128230" y="4429839"/>
                  <a:pt x="119420" y="4437936"/>
                  <a:pt x="114300" y="4448175"/>
                </a:cubicBezTo>
                <a:cubicBezTo>
                  <a:pt x="74865" y="4527045"/>
                  <a:pt x="140320" y="4423433"/>
                  <a:pt x="85725" y="4505325"/>
                </a:cubicBezTo>
                <a:cubicBezTo>
                  <a:pt x="82550" y="4518025"/>
                  <a:pt x="82054" y="4531716"/>
                  <a:pt x="76200" y="4543425"/>
                </a:cubicBezTo>
                <a:cubicBezTo>
                  <a:pt x="65961" y="4563903"/>
                  <a:pt x="45340" y="4578855"/>
                  <a:pt x="38100" y="4600575"/>
                </a:cubicBezTo>
                <a:cubicBezTo>
                  <a:pt x="15430" y="4668585"/>
                  <a:pt x="30189" y="4641017"/>
                  <a:pt x="0" y="4686300"/>
                </a:cubicBezTo>
                <a:cubicBezTo>
                  <a:pt x="3175" y="4387850"/>
                  <a:pt x="3731" y="4089361"/>
                  <a:pt x="9525" y="3790950"/>
                </a:cubicBezTo>
                <a:cubicBezTo>
                  <a:pt x="10498" y="3740833"/>
                  <a:pt x="19234" y="3704307"/>
                  <a:pt x="28575" y="3657600"/>
                </a:cubicBezTo>
                <a:cubicBezTo>
                  <a:pt x="52909" y="3694100"/>
                  <a:pt x="34925" y="3749675"/>
                  <a:pt x="38100" y="3743325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5" name="Oval 144"/>
          <p:cNvSpPr/>
          <p:nvPr/>
        </p:nvSpPr>
        <p:spPr>
          <a:xfrm>
            <a:off x="2401140" y="282161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6" name="Oval 145"/>
          <p:cNvSpPr/>
          <p:nvPr/>
        </p:nvSpPr>
        <p:spPr>
          <a:xfrm>
            <a:off x="2255407" y="305021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8" name="Oval 147"/>
          <p:cNvSpPr/>
          <p:nvPr/>
        </p:nvSpPr>
        <p:spPr>
          <a:xfrm>
            <a:off x="2651838" y="33329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9" name="Oval 148"/>
          <p:cNvSpPr/>
          <p:nvPr/>
        </p:nvSpPr>
        <p:spPr>
          <a:xfrm>
            <a:off x="2677365" y="356629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Oval 149"/>
          <p:cNvSpPr/>
          <p:nvPr/>
        </p:nvSpPr>
        <p:spPr>
          <a:xfrm>
            <a:off x="2932254" y="361868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1" name="Oval 150"/>
          <p:cNvSpPr/>
          <p:nvPr/>
        </p:nvSpPr>
        <p:spPr>
          <a:xfrm>
            <a:off x="3117992" y="39163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3" name="Oval 152"/>
          <p:cNvSpPr/>
          <p:nvPr/>
        </p:nvSpPr>
        <p:spPr>
          <a:xfrm>
            <a:off x="3571572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4" name="Oval 153"/>
          <p:cNvSpPr/>
          <p:nvPr/>
        </p:nvSpPr>
        <p:spPr>
          <a:xfrm>
            <a:off x="3322779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5" name="Oval 154"/>
          <p:cNvSpPr/>
          <p:nvPr/>
        </p:nvSpPr>
        <p:spPr>
          <a:xfrm>
            <a:off x="3073986" y="413780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6" name="Oval 155"/>
          <p:cNvSpPr/>
          <p:nvPr/>
        </p:nvSpPr>
        <p:spPr>
          <a:xfrm>
            <a:off x="2497533" y="250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7" name="Oval 156"/>
          <p:cNvSpPr/>
          <p:nvPr/>
        </p:nvSpPr>
        <p:spPr>
          <a:xfrm>
            <a:off x="2853006" y="38425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8" name="Oval 157"/>
          <p:cNvSpPr/>
          <p:nvPr/>
        </p:nvSpPr>
        <p:spPr>
          <a:xfrm>
            <a:off x="2447622" y="344247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1" name="Oval 160"/>
          <p:cNvSpPr/>
          <p:nvPr/>
        </p:nvSpPr>
        <p:spPr>
          <a:xfrm>
            <a:off x="2849006" y="40806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2" name="Oval 161"/>
          <p:cNvSpPr/>
          <p:nvPr/>
        </p:nvSpPr>
        <p:spPr>
          <a:xfrm>
            <a:off x="2598117" y="379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3" name="Oval 162"/>
          <p:cNvSpPr/>
          <p:nvPr/>
        </p:nvSpPr>
        <p:spPr>
          <a:xfrm>
            <a:off x="2047572" y="30995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4" name="Oval 163"/>
          <p:cNvSpPr/>
          <p:nvPr/>
        </p:nvSpPr>
        <p:spPr>
          <a:xfrm>
            <a:off x="2303604" y="3269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5" name="Oval 164"/>
          <p:cNvSpPr/>
          <p:nvPr/>
        </p:nvSpPr>
        <p:spPr>
          <a:xfrm>
            <a:off x="2198258" y="3518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6" name="Oval 165"/>
          <p:cNvSpPr/>
          <p:nvPr/>
        </p:nvSpPr>
        <p:spPr>
          <a:xfrm>
            <a:off x="2392186" y="366154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7" name="Oval 166"/>
          <p:cNvSpPr/>
          <p:nvPr/>
        </p:nvSpPr>
        <p:spPr>
          <a:xfrm>
            <a:off x="2580591" y="40330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8" name="Oval 167"/>
          <p:cNvSpPr/>
          <p:nvPr/>
        </p:nvSpPr>
        <p:spPr>
          <a:xfrm>
            <a:off x="2260741" y="263284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9" name="Oval 168"/>
          <p:cNvSpPr/>
          <p:nvPr/>
        </p:nvSpPr>
        <p:spPr>
          <a:xfrm>
            <a:off x="2114247" y="28692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0" name="Oval 169"/>
          <p:cNvSpPr/>
          <p:nvPr/>
        </p:nvSpPr>
        <p:spPr>
          <a:xfrm>
            <a:off x="2064908" y="333770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Oval 170"/>
          <p:cNvSpPr/>
          <p:nvPr/>
        </p:nvSpPr>
        <p:spPr>
          <a:xfrm>
            <a:off x="1748965" y="32502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2" name="Oval 171"/>
          <p:cNvSpPr/>
          <p:nvPr/>
        </p:nvSpPr>
        <p:spPr>
          <a:xfrm>
            <a:off x="2236930" y="40425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3" name="Oval 172"/>
          <p:cNvSpPr/>
          <p:nvPr/>
        </p:nvSpPr>
        <p:spPr>
          <a:xfrm>
            <a:off x="1846404" y="38782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4" name="Oval 173"/>
          <p:cNvSpPr/>
          <p:nvPr/>
        </p:nvSpPr>
        <p:spPr>
          <a:xfrm>
            <a:off x="2875104" y="435687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42"/>
          <p:cNvSpPr/>
          <p:nvPr/>
        </p:nvSpPr>
        <p:spPr>
          <a:xfrm>
            <a:off x="13512" y="13512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7" name="Oval 176"/>
          <p:cNvSpPr/>
          <p:nvPr/>
        </p:nvSpPr>
        <p:spPr>
          <a:xfrm>
            <a:off x="2670619" y="307131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" name="Oval 177"/>
          <p:cNvSpPr/>
          <p:nvPr/>
        </p:nvSpPr>
        <p:spPr>
          <a:xfrm>
            <a:off x="3357690" y="39144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Oval 178"/>
          <p:cNvSpPr/>
          <p:nvPr/>
        </p:nvSpPr>
        <p:spPr>
          <a:xfrm>
            <a:off x="2957375" y="332037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Oval 179"/>
          <p:cNvSpPr/>
          <p:nvPr/>
        </p:nvSpPr>
        <p:spPr>
          <a:xfrm>
            <a:off x="3155198" y="36622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Freeform 181"/>
          <p:cNvSpPr/>
          <p:nvPr/>
        </p:nvSpPr>
        <p:spPr>
          <a:xfrm rot="19641735">
            <a:off x="3287807" y="3651319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Freeform 182"/>
          <p:cNvSpPr/>
          <p:nvPr/>
        </p:nvSpPr>
        <p:spPr>
          <a:xfrm rot="19641735">
            <a:off x="3492086" y="3903417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4" name="Freeform 183"/>
          <p:cNvSpPr/>
          <p:nvPr/>
        </p:nvSpPr>
        <p:spPr>
          <a:xfrm rot="19641735">
            <a:off x="3096542" y="3318065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5" name="Freeform 184"/>
          <p:cNvSpPr/>
          <p:nvPr/>
        </p:nvSpPr>
        <p:spPr>
          <a:xfrm rot="19641735">
            <a:off x="2800194" y="3059952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7" name="TextBox 146"/>
          <p:cNvSpPr txBox="1"/>
          <p:nvPr/>
        </p:nvSpPr>
        <p:spPr>
          <a:xfrm>
            <a:off x="5322395" y="3442944"/>
            <a:ext cx="5544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RyR</a:t>
            </a:r>
            <a:endParaRPr lang="en-US" b="1" dirty="0"/>
          </a:p>
        </p:txBody>
      </p:sp>
      <p:sp>
        <p:nvSpPr>
          <p:cNvPr id="152" name="TextBox 151"/>
          <p:cNvSpPr txBox="1"/>
          <p:nvPr/>
        </p:nvSpPr>
        <p:spPr>
          <a:xfrm>
            <a:off x="4160743" y="2946674"/>
            <a:ext cx="8791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/>
              <a:t>Ca</a:t>
            </a:r>
            <a:r>
              <a:rPr lang="en-US" sz="2000" b="1" baseline="30000" dirty="0" smtClean="0"/>
              <a:t>2+</a:t>
            </a:r>
            <a:endParaRPr lang="en-US" sz="2000" b="1" baseline="30000" dirty="0"/>
          </a:p>
        </p:txBody>
      </p:sp>
      <p:sp>
        <p:nvSpPr>
          <p:cNvPr id="159" name="TextBox 158"/>
          <p:cNvSpPr txBox="1"/>
          <p:nvPr/>
        </p:nvSpPr>
        <p:spPr>
          <a:xfrm>
            <a:off x="5879000" y="2832323"/>
            <a:ext cx="8857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cAMP</a:t>
            </a:r>
            <a:endParaRPr lang="en-US" b="1" dirty="0"/>
          </a:p>
        </p:txBody>
      </p:sp>
      <p:sp>
        <p:nvSpPr>
          <p:cNvPr id="160" name="TextBox 159"/>
          <p:cNvSpPr txBox="1"/>
          <p:nvPr/>
        </p:nvSpPr>
        <p:spPr>
          <a:xfrm>
            <a:off x="4995581" y="2864895"/>
            <a:ext cx="4589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AC</a:t>
            </a:r>
            <a:endParaRPr lang="en-US" b="1" dirty="0"/>
          </a:p>
        </p:txBody>
      </p:sp>
      <p:sp>
        <p:nvSpPr>
          <p:cNvPr id="176" name="TextBox 175"/>
          <p:cNvSpPr txBox="1"/>
          <p:nvPr/>
        </p:nvSpPr>
        <p:spPr>
          <a:xfrm>
            <a:off x="6414433" y="3171820"/>
            <a:ext cx="652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PKA</a:t>
            </a:r>
            <a:endParaRPr lang="en-US" b="1" dirty="0"/>
          </a:p>
        </p:txBody>
      </p:sp>
      <p:sp>
        <p:nvSpPr>
          <p:cNvPr id="186" name="TextBox 185"/>
          <p:cNvSpPr txBox="1"/>
          <p:nvPr/>
        </p:nvSpPr>
        <p:spPr>
          <a:xfrm>
            <a:off x="5278383" y="3256817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IP3R</a:t>
            </a:r>
            <a:endParaRPr lang="en-US" b="1" dirty="0"/>
          </a:p>
        </p:txBody>
      </p:sp>
      <p:cxnSp>
        <p:nvCxnSpPr>
          <p:cNvPr id="187" name="Straight Arrow Connector 186"/>
          <p:cNvCxnSpPr/>
          <p:nvPr/>
        </p:nvCxnSpPr>
        <p:spPr>
          <a:xfrm flipV="1">
            <a:off x="4707310" y="3060066"/>
            <a:ext cx="360778" cy="62128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Straight Arrow Connector 187"/>
          <p:cNvCxnSpPr/>
          <p:nvPr/>
        </p:nvCxnSpPr>
        <p:spPr>
          <a:xfrm flipV="1">
            <a:off x="5396925" y="3097933"/>
            <a:ext cx="462770" cy="10206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Freeform 201"/>
          <p:cNvSpPr/>
          <p:nvPr/>
        </p:nvSpPr>
        <p:spPr>
          <a:xfrm>
            <a:off x="6577005" y="3007545"/>
            <a:ext cx="207027" cy="212562"/>
          </a:xfrm>
          <a:custGeom>
            <a:avLst/>
            <a:gdLst>
              <a:gd name="connsiteX0" fmla="*/ 0 w 207027"/>
              <a:gd name="connsiteY0" fmla="*/ 22062 h 212562"/>
              <a:gd name="connsiteX1" fmla="*/ 185737 w 207027"/>
              <a:gd name="connsiteY1" fmla="*/ 17299 h 212562"/>
              <a:gd name="connsiteX2" fmla="*/ 195262 w 207027"/>
              <a:gd name="connsiteY2" fmla="*/ 212562 h 21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027" h="212562">
                <a:moveTo>
                  <a:pt x="0" y="22062"/>
                </a:moveTo>
                <a:cubicBezTo>
                  <a:pt x="76597" y="3805"/>
                  <a:pt x="153194" y="-14451"/>
                  <a:pt x="185737" y="17299"/>
                </a:cubicBezTo>
                <a:cubicBezTo>
                  <a:pt x="218280" y="49049"/>
                  <a:pt x="206771" y="130805"/>
                  <a:pt x="195262" y="212562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03" name="Straight Arrow Connector 202"/>
          <p:cNvCxnSpPr/>
          <p:nvPr/>
        </p:nvCxnSpPr>
        <p:spPr>
          <a:xfrm flipH="1">
            <a:off x="5850482" y="3388708"/>
            <a:ext cx="603551" cy="176237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" name="Freeform 203"/>
          <p:cNvSpPr/>
          <p:nvPr/>
        </p:nvSpPr>
        <p:spPr>
          <a:xfrm>
            <a:off x="4429117" y="3301069"/>
            <a:ext cx="909638" cy="279840"/>
          </a:xfrm>
          <a:custGeom>
            <a:avLst/>
            <a:gdLst>
              <a:gd name="connsiteX0" fmla="*/ 909638 w 909638"/>
              <a:gd name="connsiteY0" fmla="*/ 238125 h 279840"/>
              <a:gd name="connsiteX1" fmla="*/ 633413 w 909638"/>
              <a:gd name="connsiteY1" fmla="*/ 271463 h 279840"/>
              <a:gd name="connsiteX2" fmla="*/ 147638 w 909638"/>
              <a:gd name="connsiteY2" fmla="*/ 252413 h 279840"/>
              <a:gd name="connsiteX3" fmla="*/ 0 w 909638"/>
              <a:gd name="connsiteY3" fmla="*/ 0 h 279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9638" h="279840">
                <a:moveTo>
                  <a:pt x="909638" y="238125"/>
                </a:moveTo>
                <a:cubicBezTo>
                  <a:pt x="835025" y="253603"/>
                  <a:pt x="760413" y="269082"/>
                  <a:pt x="633413" y="271463"/>
                </a:cubicBezTo>
                <a:cubicBezTo>
                  <a:pt x="506413" y="273844"/>
                  <a:pt x="253207" y="297657"/>
                  <a:pt x="147638" y="252413"/>
                </a:cubicBezTo>
                <a:cubicBezTo>
                  <a:pt x="42069" y="207169"/>
                  <a:pt x="21034" y="103584"/>
                  <a:pt x="0" y="0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" name="Oval 45"/>
          <p:cNvSpPr>
            <a:spLocks noChangeArrowheads="1"/>
          </p:cNvSpPr>
          <p:nvPr/>
        </p:nvSpPr>
        <p:spPr bwMode="auto">
          <a:xfrm rot="10800000">
            <a:off x="7418381" y="266544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6" name="Oval 46"/>
          <p:cNvSpPr>
            <a:spLocks noChangeArrowheads="1"/>
          </p:cNvSpPr>
          <p:nvPr/>
        </p:nvSpPr>
        <p:spPr bwMode="auto">
          <a:xfrm rot="10800000">
            <a:off x="7233727" y="266288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7" name="TextBox 206"/>
          <p:cNvSpPr txBox="1"/>
          <p:nvPr/>
        </p:nvSpPr>
        <p:spPr>
          <a:xfrm>
            <a:off x="7046475" y="1842727"/>
            <a:ext cx="6902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HCN</a:t>
            </a:r>
            <a:endParaRPr lang="en-US" sz="2000" b="1" dirty="0">
              <a:solidFill>
                <a:srgbClr val="C00000"/>
              </a:solidFill>
            </a:endParaRPr>
          </a:p>
        </p:txBody>
      </p:sp>
      <p:sp>
        <p:nvSpPr>
          <p:cNvPr id="138" name="Text Box 81"/>
          <p:cNvSpPr txBox="1">
            <a:spLocks noChangeArrowheads="1"/>
          </p:cNvSpPr>
          <p:nvPr/>
        </p:nvSpPr>
        <p:spPr bwMode="auto">
          <a:xfrm>
            <a:off x="1523151" y="227199"/>
            <a:ext cx="6388100" cy="830997"/>
          </a:xfrm>
          <a:prstGeom prst="rect">
            <a:avLst/>
          </a:prstGeom>
          <a:solidFill>
            <a:schemeClr val="bg1"/>
          </a:solidFill>
          <a:ln w="28575" cmpd="sng">
            <a:solidFill>
              <a:schemeClr val="tx1"/>
            </a:solidFill>
          </a:ln>
          <a:effectLst/>
          <a:extLst/>
        </p:spPr>
        <p:txBody>
          <a:bodyPr>
            <a:spAutoFit/>
          </a:bodyPr>
          <a:lstStyle/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Large increases in </a:t>
            </a:r>
            <a:r>
              <a:rPr lang="en-US" sz="1600" b="1" dirty="0" smtClean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Ca</a:t>
            </a:r>
            <a:r>
              <a:rPr lang="en-US" sz="1600" b="1" baseline="30000" dirty="0" smtClean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2</a:t>
            </a:r>
            <a:r>
              <a:rPr lang="en-US" sz="1600" b="1" baseline="30000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+</a:t>
            </a:r>
            <a:r>
              <a:rPr lang="en-US" sz="1600" b="1" dirty="0" smtClean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-PKC 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signaling during uncontrollable stress decreases </a:t>
            </a:r>
            <a:r>
              <a:rPr lang="en-US" sz="1600" b="1" dirty="0" smtClean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network firing via actions of neuromodulators at receptors regulating these intracellular mechanisms</a:t>
            </a:r>
            <a:endParaRPr lang="en-US" sz="1600" b="1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14" name="TextBox 213"/>
          <p:cNvSpPr txBox="1"/>
          <p:nvPr/>
        </p:nvSpPr>
        <p:spPr>
          <a:xfrm>
            <a:off x="6238522" y="1717746"/>
            <a:ext cx="9921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DA D1R</a:t>
            </a:r>
            <a:endParaRPr lang="en-US" b="1" dirty="0"/>
          </a:p>
        </p:txBody>
      </p:sp>
      <p:sp>
        <p:nvSpPr>
          <p:cNvPr id="215" name="Line 63"/>
          <p:cNvSpPr>
            <a:spLocks noChangeShapeType="1"/>
          </p:cNvSpPr>
          <p:nvPr/>
        </p:nvSpPr>
        <p:spPr bwMode="auto">
          <a:xfrm>
            <a:off x="6654687" y="2027782"/>
            <a:ext cx="52173" cy="547925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 type="stealth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16" name="Down Arrow 215"/>
          <p:cNvSpPr/>
          <p:nvPr/>
        </p:nvSpPr>
        <p:spPr>
          <a:xfrm rot="10800000">
            <a:off x="7644206" y="2117141"/>
            <a:ext cx="295701" cy="1211421"/>
          </a:xfrm>
          <a:prstGeom prst="downArrow">
            <a:avLst/>
          </a:prstGeom>
          <a:solidFill>
            <a:srgbClr val="FFFF00">
              <a:alpha val="70000"/>
            </a:srgbClr>
          </a:solidFill>
          <a:ln>
            <a:solidFill>
              <a:srgbClr val="FFFF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" name="Oval 45"/>
          <p:cNvSpPr>
            <a:spLocks noChangeArrowheads="1"/>
          </p:cNvSpPr>
          <p:nvPr/>
        </p:nvSpPr>
        <p:spPr bwMode="auto">
          <a:xfrm rot="10800000">
            <a:off x="7832405" y="2612785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18" name="Oval 46"/>
          <p:cNvSpPr>
            <a:spLocks noChangeArrowheads="1"/>
          </p:cNvSpPr>
          <p:nvPr/>
        </p:nvSpPr>
        <p:spPr bwMode="auto">
          <a:xfrm rot="10800000">
            <a:off x="7645264" y="2613917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7912474" y="2699465"/>
            <a:ext cx="9043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KCNQ</a:t>
            </a:r>
            <a:endParaRPr lang="en-US" sz="2000" b="1" dirty="0">
              <a:solidFill>
                <a:srgbClr val="C00000"/>
              </a:solidFill>
            </a:endParaRPr>
          </a:p>
        </p:txBody>
      </p:sp>
      <p:sp>
        <p:nvSpPr>
          <p:cNvPr id="223" name="TextBox 222"/>
          <p:cNvSpPr txBox="1"/>
          <p:nvPr/>
        </p:nvSpPr>
        <p:spPr>
          <a:xfrm>
            <a:off x="6868551" y="3440918"/>
            <a:ext cx="67994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PLC</a:t>
            </a:r>
            <a:endParaRPr lang="en-US" b="1" dirty="0"/>
          </a:p>
        </p:txBody>
      </p:sp>
      <p:cxnSp>
        <p:nvCxnSpPr>
          <p:cNvPr id="224" name="Straight Arrow Connector 223"/>
          <p:cNvCxnSpPr/>
          <p:nvPr/>
        </p:nvCxnSpPr>
        <p:spPr>
          <a:xfrm flipH="1">
            <a:off x="6003219" y="3610061"/>
            <a:ext cx="885943" cy="1166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5" name="Freeform 60"/>
          <p:cNvSpPr>
            <a:spLocks noChangeAspect="1"/>
          </p:cNvSpPr>
          <p:nvPr/>
        </p:nvSpPr>
        <p:spPr bwMode="auto">
          <a:xfrm flipH="1">
            <a:off x="6526607" y="2518527"/>
            <a:ext cx="415752" cy="492742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381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26" name="Freeform 60"/>
          <p:cNvSpPr>
            <a:spLocks noChangeAspect="1"/>
          </p:cNvSpPr>
          <p:nvPr/>
        </p:nvSpPr>
        <p:spPr bwMode="auto">
          <a:xfrm rot="9569228" flipH="1">
            <a:off x="7446351" y="3647771"/>
            <a:ext cx="401171" cy="475461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38100" cmpd="sng">
            <a:solidFill>
              <a:srgbClr val="FF66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27" name="TextBox 226"/>
          <p:cNvSpPr txBox="1"/>
          <p:nvPr/>
        </p:nvSpPr>
        <p:spPr>
          <a:xfrm>
            <a:off x="7682126" y="4020173"/>
            <a:ext cx="9443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NE </a:t>
            </a:r>
            <a:r>
              <a:rPr lang="en-US" b="1" dirty="0">
                <a:latin typeface="Arial" charset="0"/>
                <a:ea typeface="MS PGothic" charset="0"/>
                <a:cs typeface="MS PGothic" charset="0"/>
              </a:rPr>
              <a:t>α</a:t>
            </a:r>
            <a:r>
              <a:rPr lang="en-US" b="1" dirty="0" smtClean="0"/>
              <a:t>1R</a:t>
            </a: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20343080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>
            <a:off x="3067050" y="-104776"/>
            <a:ext cx="6219825" cy="7172325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686300 w 6219825"/>
              <a:gd name="connsiteY184" fmla="*/ 3724275 h 6934200"/>
              <a:gd name="connsiteX185" fmla="*/ 4762500 w 6219825"/>
              <a:gd name="connsiteY185" fmla="*/ 3743325 h 6934200"/>
              <a:gd name="connsiteX186" fmla="*/ 4810125 w 6219825"/>
              <a:gd name="connsiteY186" fmla="*/ 3752850 h 6934200"/>
              <a:gd name="connsiteX187" fmla="*/ 4991100 w 6219825"/>
              <a:gd name="connsiteY187" fmla="*/ 3762375 h 6934200"/>
              <a:gd name="connsiteX188" fmla="*/ 5076825 w 6219825"/>
              <a:gd name="connsiteY188" fmla="*/ 3790950 h 6934200"/>
              <a:gd name="connsiteX189" fmla="*/ 5105400 w 6219825"/>
              <a:gd name="connsiteY189" fmla="*/ 3800475 h 6934200"/>
              <a:gd name="connsiteX190" fmla="*/ 5200650 w 6219825"/>
              <a:gd name="connsiteY190" fmla="*/ 3838575 h 6934200"/>
              <a:gd name="connsiteX191" fmla="*/ 5257800 w 6219825"/>
              <a:gd name="connsiteY191" fmla="*/ 3886200 h 6934200"/>
              <a:gd name="connsiteX192" fmla="*/ 5295900 w 6219825"/>
              <a:gd name="connsiteY192" fmla="*/ 3943350 h 6934200"/>
              <a:gd name="connsiteX193" fmla="*/ 5334000 w 6219825"/>
              <a:gd name="connsiteY193" fmla="*/ 3981450 h 6934200"/>
              <a:gd name="connsiteX194" fmla="*/ 5343525 w 6219825"/>
              <a:gd name="connsiteY194" fmla="*/ 4010025 h 6934200"/>
              <a:gd name="connsiteX195" fmla="*/ 5410200 w 6219825"/>
              <a:gd name="connsiteY195" fmla="*/ 4067175 h 6934200"/>
              <a:gd name="connsiteX196" fmla="*/ 5438775 w 6219825"/>
              <a:gd name="connsiteY196" fmla="*/ 4076700 h 6934200"/>
              <a:gd name="connsiteX197" fmla="*/ 5495925 w 6219825"/>
              <a:gd name="connsiteY197" fmla="*/ 4133850 h 6934200"/>
              <a:gd name="connsiteX198" fmla="*/ 5562600 w 6219825"/>
              <a:gd name="connsiteY198" fmla="*/ 4171950 h 6934200"/>
              <a:gd name="connsiteX199" fmla="*/ 5591175 w 6219825"/>
              <a:gd name="connsiteY199" fmla="*/ 4229100 h 6934200"/>
              <a:gd name="connsiteX200" fmla="*/ 5600700 w 6219825"/>
              <a:gd name="connsiteY200" fmla="*/ 4257675 h 6934200"/>
              <a:gd name="connsiteX201" fmla="*/ 5619750 w 6219825"/>
              <a:gd name="connsiteY201" fmla="*/ 4295775 h 6934200"/>
              <a:gd name="connsiteX202" fmla="*/ 5629275 w 6219825"/>
              <a:gd name="connsiteY202" fmla="*/ 4333875 h 6934200"/>
              <a:gd name="connsiteX203" fmla="*/ 5648325 w 6219825"/>
              <a:gd name="connsiteY203" fmla="*/ 4362450 h 6934200"/>
              <a:gd name="connsiteX204" fmla="*/ 5657850 w 6219825"/>
              <a:gd name="connsiteY204" fmla="*/ 4391025 h 6934200"/>
              <a:gd name="connsiteX205" fmla="*/ 5695950 w 6219825"/>
              <a:gd name="connsiteY205" fmla="*/ 4448175 h 6934200"/>
              <a:gd name="connsiteX206" fmla="*/ 5705475 w 6219825"/>
              <a:gd name="connsiteY206" fmla="*/ 4495800 h 6934200"/>
              <a:gd name="connsiteX207" fmla="*/ 5734050 w 6219825"/>
              <a:gd name="connsiteY207" fmla="*/ 4524375 h 6934200"/>
              <a:gd name="connsiteX208" fmla="*/ 5753100 w 6219825"/>
              <a:gd name="connsiteY208" fmla="*/ 4562475 h 6934200"/>
              <a:gd name="connsiteX209" fmla="*/ 5772150 w 6219825"/>
              <a:gd name="connsiteY209" fmla="*/ 4619625 h 6934200"/>
              <a:gd name="connsiteX210" fmla="*/ 5781675 w 6219825"/>
              <a:gd name="connsiteY210" fmla="*/ 4648200 h 6934200"/>
              <a:gd name="connsiteX211" fmla="*/ 5791200 w 6219825"/>
              <a:gd name="connsiteY211" fmla="*/ 4676775 h 6934200"/>
              <a:gd name="connsiteX212" fmla="*/ 5810250 w 6219825"/>
              <a:gd name="connsiteY212" fmla="*/ 5029200 h 6934200"/>
              <a:gd name="connsiteX213" fmla="*/ 5819775 w 6219825"/>
              <a:gd name="connsiteY213" fmla="*/ 5095875 h 6934200"/>
              <a:gd name="connsiteX214" fmla="*/ 5829300 w 6219825"/>
              <a:gd name="connsiteY214" fmla="*/ 5229225 h 6934200"/>
              <a:gd name="connsiteX215" fmla="*/ 5848350 w 6219825"/>
              <a:gd name="connsiteY215" fmla="*/ 5353050 h 6934200"/>
              <a:gd name="connsiteX216" fmla="*/ 5867400 w 6219825"/>
              <a:gd name="connsiteY216" fmla="*/ 5448300 h 6934200"/>
              <a:gd name="connsiteX217" fmla="*/ 5886450 w 6219825"/>
              <a:gd name="connsiteY217" fmla="*/ 5686425 h 6934200"/>
              <a:gd name="connsiteX218" fmla="*/ 5895975 w 6219825"/>
              <a:gd name="connsiteY218" fmla="*/ 5772150 h 6934200"/>
              <a:gd name="connsiteX219" fmla="*/ 5905500 w 6219825"/>
              <a:gd name="connsiteY219" fmla="*/ 6600825 h 6934200"/>
              <a:gd name="connsiteX220" fmla="*/ 5934075 w 6219825"/>
              <a:gd name="connsiteY220" fmla="*/ 6686550 h 6934200"/>
              <a:gd name="connsiteX221" fmla="*/ 5962650 w 6219825"/>
              <a:gd name="connsiteY221" fmla="*/ 6781800 h 6934200"/>
              <a:gd name="connsiteX222" fmla="*/ 5972175 w 6219825"/>
              <a:gd name="connsiteY222" fmla="*/ 6810375 h 6934200"/>
              <a:gd name="connsiteX223" fmla="*/ 5981700 w 6219825"/>
              <a:gd name="connsiteY223" fmla="*/ 6838950 h 6934200"/>
              <a:gd name="connsiteX224" fmla="*/ 6000750 w 6219825"/>
              <a:gd name="connsiteY224" fmla="*/ 6867525 h 6934200"/>
              <a:gd name="connsiteX225" fmla="*/ 6048375 w 6219825"/>
              <a:gd name="connsiteY225" fmla="*/ 6934200 h 6934200"/>
              <a:gd name="connsiteX226" fmla="*/ 6153150 w 6219825"/>
              <a:gd name="connsiteY226" fmla="*/ 6924675 h 6934200"/>
              <a:gd name="connsiteX227" fmla="*/ 6172200 w 6219825"/>
              <a:gd name="connsiteY227" fmla="*/ 6886575 h 6934200"/>
              <a:gd name="connsiteX228" fmla="*/ 6191250 w 6219825"/>
              <a:gd name="connsiteY228" fmla="*/ 5934075 h 6934200"/>
              <a:gd name="connsiteX229" fmla="*/ 6219825 w 6219825"/>
              <a:gd name="connsiteY229" fmla="*/ 2743200 h 6934200"/>
              <a:gd name="connsiteX230" fmla="*/ 6210300 w 6219825"/>
              <a:gd name="connsiteY230" fmla="*/ 228600 h 6934200"/>
              <a:gd name="connsiteX231" fmla="*/ 6181725 w 6219825"/>
              <a:gd name="connsiteY231" fmla="*/ 104775 h 6934200"/>
              <a:gd name="connsiteX232" fmla="*/ 6172200 w 6219825"/>
              <a:gd name="connsiteY232" fmla="*/ 47625 h 6934200"/>
              <a:gd name="connsiteX233" fmla="*/ 6096000 w 6219825"/>
              <a:gd name="connsiteY23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810125 w 6219825"/>
              <a:gd name="connsiteY185" fmla="*/ 3752850 h 6934200"/>
              <a:gd name="connsiteX186" fmla="*/ 4991100 w 6219825"/>
              <a:gd name="connsiteY186" fmla="*/ 3762375 h 6934200"/>
              <a:gd name="connsiteX187" fmla="*/ 5076825 w 6219825"/>
              <a:gd name="connsiteY187" fmla="*/ 3790950 h 6934200"/>
              <a:gd name="connsiteX188" fmla="*/ 5105400 w 6219825"/>
              <a:gd name="connsiteY188" fmla="*/ 3800475 h 6934200"/>
              <a:gd name="connsiteX189" fmla="*/ 5200650 w 6219825"/>
              <a:gd name="connsiteY189" fmla="*/ 3838575 h 6934200"/>
              <a:gd name="connsiteX190" fmla="*/ 5257800 w 6219825"/>
              <a:gd name="connsiteY190" fmla="*/ 3886200 h 6934200"/>
              <a:gd name="connsiteX191" fmla="*/ 5295900 w 6219825"/>
              <a:gd name="connsiteY191" fmla="*/ 3943350 h 6934200"/>
              <a:gd name="connsiteX192" fmla="*/ 5334000 w 6219825"/>
              <a:gd name="connsiteY192" fmla="*/ 3981450 h 6934200"/>
              <a:gd name="connsiteX193" fmla="*/ 5343525 w 6219825"/>
              <a:gd name="connsiteY193" fmla="*/ 4010025 h 6934200"/>
              <a:gd name="connsiteX194" fmla="*/ 5410200 w 6219825"/>
              <a:gd name="connsiteY194" fmla="*/ 4067175 h 6934200"/>
              <a:gd name="connsiteX195" fmla="*/ 5438775 w 6219825"/>
              <a:gd name="connsiteY195" fmla="*/ 4076700 h 6934200"/>
              <a:gd name="connsiteX196" fmla="*/ 5495925 w 6219825"/>
              <a:gd name="connsiteY196" fmla="*/ 4133850 h 6934200"/>
              <a:gd name="connsiteX197" fmla="*/ 5562600 w 6219825"/>
              <a:gd name="connsiteY197" fmla="*/ 4171950 h 6934200"/>
              <a:gd name="connsiteX198" fmla="*/ 5591175 w 6219825"/>
              <a:gd name="connsiteY198" fmla="*/ 4229100 h 6934200"/>
              <a:gd name="connsiteX199" fmla="*/ 5600700 w 6219825"/>
              <a:gd name="connsiteY199" fmla="*/ 4257675 h 6934200"/>
              <a:gd name="connsiteX200" fmla="*/ 5619750 w 6219825"/>
              <a:gd name="connsiteY200" fmla="*/ 4295775 h 6934200"/>
              <a:gd name="connsiteX201" fmla="*/ 5629275 w 6219825"/>
              <a:gd name="connsiteY201" fmla="*/ 4333875 h 6934200"/>
              <a:gd name="connsiteX202" fmla="*/ 5648325 w 6219825"/>
              <a:gd name="connsiteY202" fmla="*/ 4362450 h 6934200"/>
              <a:gd name="connsiteX203" fmla="*/ 5657850 w 6219825"/>
              <a:gd name="connsiteY203" fmla="*/ 4391025 h 6934200"/>
              <a:gd name="connsiteX204" fmla="*/ 5695950 w 6219825"/>
              <a:gd name="connsiteY204" fmla="*/ 4448175 h 6934200"/>
              <a:gd name="connsiteX205" fmla="*/ 5705475 w 6219825"/>
              <a:gd name="connsiteY205" fmla="*/ 4495800 h 6934200"/>
              <a:gd name="connsiteX206" fmla="*/ 5734050 w 6219825"/>
              <a:gd name="connsiteY206" fmla="*/ 4524375 h 6934200"/>
              <a:gd name="connsiteX207" fmla="*/ 5753100 w 6219825"/>
              <a:gd name="connsiteY207" fmla="*/ 4562475 h 6934200"/>
              <a:gd name="connsiteX208" fmla="*/ 5772150 w 6219825"/>
              <a:gd name="connsiteY208" fmla="*/ 4619625 h 6934200"/>
              <a:gd name="connsiteX209" fmla="*/ 5781675 w 6219825"/>
              <a:gd name="connsiteY209" fmla="*/ 4648200 h 6934200"/>
              <a:gd name="connsiteX210" fmla="*/ 5791200 w 6219825"/>
              <a:gd name="connsiteY210" fmla="*/ 4676775 h 6934200"/>
              <a:gd name="connsiteX211" fmla="*/ 5810250 w 6219825"/>
              <a:gd name="connsiteY211" fmla="*/ 5029200 h 6934200"/>
              <a:gd name="connsiteX212" fmla="*/ 5819775 w 6219825"/>
              <a:gd name="connsiteY212" fmla="*/ 5095875 h 6934200"/>
              <a:gd name="connsiteX213" fmla="*/ 5829300 w 6219825"/>
              <a:gd name="connsiteY213" fmla="*/ 5229225 h 6934200"/>
              <a:gd name="connsiteX214" fmla="*/ 5848350 w 6219825"/>
              <a:gd name="connsiteY214" fmla="*/ 5353050 h 6934200"/>
              <a:gd name="connsiteX215" fmla="*/ 5867400 w 6219825"/>
              <a:gd name="connsiteY215" fmla="*/ 5448300 h 6934200"/>
              <a:gd name="connsiteX216" fmla="*/ 5886450 w 6219825"/>
              <a:gd name="connsiteY216" fmla="*/ 5686425 h 6934200"/>
              <a:gd name="connsiteX217" fmla="*/ 5895975 w 6219825"/>
              <a:gd name="connsiteY217" fmla="*/ 5772150 h 6934200"/>
              <a:gd name="connsiteX218" fmla="*/ 5905500 w 6219825"/>
              <a:gd name="connsiteY218" fmla="*/ 6600825 h 6934200"/>
              <a:gd name="connsiteX219" fmla="*/ 5934075 w 6219825"/>
              <a:gd name="connsiteY219" fmla="*/ 6686550 h 6934200"/>
              <a:gd name="connsiteX220" fmla="*/ 5962650 w 6219825"/>
              <a:gd name="connsiteY220" fmla="*/ 6781800 h 6934200"/>
              <a:gd name="connsiteX221" fmla="*/ 5972175 w 6219825"/>
              <a:gd name="connsiteY221" fmla="*/ 6810375 h 6934200"/>
              <a:gd name="connsiteX222" fmla="*/ 5981700 w 6219825"/>
              <a:gd name="connsiteY222" fmla="*/ 6838950 h 6934200"/>
              <a:gd name="connsiteX223" fmla="*/ 6000750 w 6219825"/>
              <a:gd name="connsiteY223" fmla="*/ 6867525 h 6934200"/>
              <a:gd name="connsiteX224" fmla="*/ 6048375 w 6219825"/>
              <a:gd name="connsiteY224" fmla="*/ 6934200 h 6934200"/>
              <a:gd name="connsiteX225" fmla="*/ 6153150 w 6219825"/>
              <a:gd name="connsiteY225" fmla="*/ 6924675 h 6934200"/>
              <a:gd name="connsiteX226" fmla="*/ 6172200 w 6219825"/>
              <a:gd name="connsiteY226" fmla="*/ 6886575 h 6934200"/>
              <a:gd name="connsiteX227" fmla="*/ 6191250 w 6219825"/>
              <a:gd name="connsiteY227" fmla="*/ 5934075 h 6934200"/>
              <a:gd name="connsiteX228" fmla="*/ 6219825 w 6219825"/>
              <a:gd name="connsiteY228" fmla="*/ 2743200 h 6934200"/>
              <a:gd name="connsiteX229" fmla="*/ 6210300 w 6219825"/>
              <a:gd name="connsiteY229" fmla="*/ 228600 h 6934200"/>
              <a:gd name="connsiteX230" fmla="*/ 6181725 w 6219825"/>
              <a:gd name="connsiteY230" fmla="*/ 104775 h 6934200"/>
              <a:gd name="connsiteX231" fmla="*/ 6172200 w 6219825"/>
              <a:gd name="connsiteY231" fmla="*/ 47625 h 6934200"/>
              <a:gd name="connsiteX232" fmla="*/ 6096000 w 6219825"/>
              <a:gd name="connsiteY23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991100 w 6219825"/>
              <a:gd name="connsiteY185" fmla="*/ 3762375 h 6934200"/>
              <a:gd name="connsiteX186" fmla="*/ 5076825 w 6219825"/>
              <a:gd name="connsiteY186" fmla="*/ 3790950 h 6934200"/>
              <a:gd name="connsiteX187" fmla="*/ 5105400 w 6219825"/>
              <a:gd name="connsiteY187" fmla="*/ 3800475 h 6934200"/>
              <a:gd name="connsiteX188" fmla="*/ 5200650 w 6219825"/>
              <a:gd name="connsiteY188" fmla="*/ 3838575 h 6934200"/>
              <a:gd name="connsiteX189" fmla="*/ 5257800 w 6219825"/>
              <a:gd name="connsiteY189" fmla="*/ 3886200 h 6934200"/>
              <a:gd name="connsiteX190" fmla="*/ 5295900 w 6219825"/>
              <a:gd name="connsiteY190" fmla="*/ 3943350 h 6934200"/>
              <a:gd name="connsiteX191" fmla="*/ 5334000 w 6219825"/>
              <a:gd name="connsiteY191" fmla="*/ 3981450 h 6934200"/>
              <a:gd name="connsiteX192" fmla="*/ 5343525 w 6219825"/>
              <a:gd name="connsiteY192" fmla="*/ 4010025 h 6934200"/>
              <a:gd name="connsiteX193" fmla="*/ 5410200 w 6219825"/>
              <a:gd name="connsiteY193" fmla="*/ 4067175 h 6934200"/>
              <a:gd name="connsiteX194" fmla="*/ 5438775 w 6219825"/>
              <a:gd name="connsiteY194" fmla="*/ 4076700 h 6934200"/>
              <a:gd name="connsiteX195" fmla="*/ 5495925 w 6219825"/>
              <a:gd name="connsiteY195" fmla="*/ 4133850 h 6934200"/>
              <a:gd name="connsiteX196" fmla="*/ 5562600 w 6219825"/>
              <a:gd name="connsiteY196" fmla="*/ 4171950 h 6934200"/>
              <a:gd name="connsiteX197" fmla="*/ 5591175 w 6219825"/>
              <a:gd name="connsiteY197" fmla="*/ 4229100 h 6934200"/>
              <a:gd name="connsiteX198" fmla="*/ 5600700 w 6219825"/>
              <a:gd name="connsiteY198" fmla="*/ 4257675 h 6934200"/>
              <a:gd name="connsiteX199" fmla="*/ 5619750 w 6219825"/>
              <a:gd name="connsiteY199" fmla="*/ 4295775 h 6934200"/>
              <a:gd name="connsiteX200" fmla="*/ 5629275 w 6219825"/>
              <a:gd name="connsiteY200" fmla="*/ 4333875 h 6934200"/>
              <a:gd name="connsiteX201" fmla="*/ 5648325 w 6219825"/>
              <a:gd name="connsiteY201" fmla="*/ 4362450 h 6934200"/>
              <a:gd name="connsiteX202" fmla="*/ 5657850 w 6219825"/>
              <a:gd name="connsiteY202" fmla="*/ 4391025 h 6934200"/>
              <a:gd name="connsiteX203" fmla="*/ 5695950 w 6219825"/>
              <a:gd name="connsiteY203" fmla="*/ 4448175 h 6934200"/>
              <a:gd name="connsiteX204" fmla="*/ 5705475 w 6219825"/>
              <a:gd name="connsiteY204" fmla="*/ 4495800 h 6934200"/>
              <a:gd name="connsiteX205" fmla="*/ 5734050 w 6219825"/>
              <a:gd name="connsiteY205" fmla="*/ 4524375 h 6934200"/>
              <a:gd name="connsiteX206" fmla="*/ 5753100 w 6219825"/>
              <a:gd name="connsiteY206" fmla="*/ 4562475 h 6934200"/>
              <a:gd name="connsiteX207" fmla="*/ 5772150 w 6219825"/>
              <a:gd name="connsiteY207" fmla="*/ 4619625 h 6934200"/>
              <a:gd name="connsiteX208" fmla="*/ 5781675 w 6219825"/>
              <a:gd name="connsiteY208" fmla="*/ 4648200 h 6934200"/>
              <a:gd name="connsiteX209" fmla="*/ 5791200 w 6219825"/>
              <a:gd name="connsiteY209" fmla="*/ 4676775 h 6934200"/>
              <a:gd name="connsiteX210" fmla="*/ 5810250 w 6219825"/>
              <a:gd name="connsiteY210" fmla="*/ 5029200 h 6934200"/>
              <a:gd name="connsiteX211" fmla="*/ 5819775 w 6219825"/>
              <a:gd name="connsiteY211" fmla="*/ 5095875 h 6934200"/>
              <a:gd name="connsiteX212" fmla="*/ 5829300 w 6219825"/>
              <a:gd name="connsiteY212" fmla="*/ 5229225 h 6934200"/>
              <a:gd name="connsiteX213" fmla="*/ 5848350 w 6219825"/>
              <a:gd name="connsiteY213" fmla="*/ 5353050 h 6934200"/>
              <a:gd name="connsiteX214" fmla="*/ 5867400 w 6219825"/>
              <a:gd name="connsiteY214" fmla="*/ 5448300 h 6934200"/>
              <a:gd name="connsiteX215" fmla="*/ 5886450 w 6219825"/>
              <a:gd name="connsiteY215" fmla="*/ 5686425 h 6934200"/>
              <a:gd name="connsiteX216" fmla="*/ 5895975 w 6219825"/>
              <a:gd name="connsiteY216" fmla="*/ 5772150 h 6934200"/>
              <a:gd name="connsiteX217" fmla="*/ 5905500 w 6219825"/>
              <a:gd name="connsiteY217" fmla="*/ 6600825 h 6934200"/>
              <a:gd name="connsiteX218" fmla="*/ 5934075 w 6219825"/>
              <a:gd name="connsiteY218" fmla="*/ 6686550 h 6934200"/>
              <a:gd name="connsiteX219" fmla="*/ 5962650 w 6219825"/>
              <a:gd name="connsiteY219" fmla="*/ 6781800 h 6934200"/>
              <a:gd name="connsiteX220" fmla="*/ 5972175 w 6219825"/>
              <a:gd name="connsiteY220" fmla="*/ 6810375 h 6934200"/>
              <a:gd name="connsiteX221" fmla="*/ 5981700 w 6219825"/>
              <a:gd name="connsiteY221" fmla="*/ 6838950 h 6934200"/>
              <a:gd name="connsiteX222" fmla="*/ 6000750 w 6219825"/>
              <a:gd name="connsiteY222" fmla="*/ 6867525 h 6934200"/>
              <a:gd name="connsiteX223" fmla="*/ 6048375 w 6219825"/>
              <a:gd name="connsiteY223" fmla="*/ 6934200 h 6934200"/>
              <a:gd name="connsiteX224" fmla="*/ 6153150 w 6219825"/>
              <a:gd name="connsiteY224" fmla="*/ 6924675 h 6934200"/>
              <a:gd name="connsiteX225" fmla="*/ 6172200 w 6219825"/>
              <a:gd name="connsiteY225" fmla="*/ 6886575 h 6934200"/>
              <a:gd name="connsiteX226" fmla="*/ 6191250 w 6219825"/>
              <a:gd name="connsiteY226" fmla="*/ 5934075 h 6934200"/>
              <a:gd name="connsiteX227" fmla="*/ 6219825 w 6219825"/>
              <a:gd name="connsiteY227" fmla="*/ 2743200 h 6934200"/>
              <a:gd name="connsiteX228" fmla="*/ 6210300 w 6219825"/>
              <a:gd name="connsiteY228" fmla="*/ 228600 h 6934200"/>
              <a:gd name="connsiteX229" fmla="*/ 6181725 w 6219825"/>
              <a:gd name="connsiteY229" fmla="*/ 104775 h 6934200"/>
              <a:gd name="connsiteX230" fmla="*/ 6172200 w 6219825"/>
              <a:gd name="connsiteY230" fmla="*/ 47625 h 6934200"/>
              <a:gd name="connsiteX231" fmla="*/ 6096000 w 6219825"/>
              <a:gd name="connsiteY23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533900 w 6219825"/>
              <a:gd name="connsiteY180" fmla="*/ 3657600 h 6934200"/>
              <a:gd name="connsiteX181" fmla="*/ 4572000 w 6219825"/>
              <a:gd name="connsiteY181" fmla="*/ 3676650 h 6934200"/>
              <a:gd name="connsiteX182" fmla="*/ 4657725 w 6219825"/>
              <a:gd name="connsiteY182" fmla="*/ 3714750 h 6934200"/>
              <a:gd name="connsiteX183" fmla="*/ 4762500 w 6219825"/>
              <a:gd name="connsiteY183" fmla="*/ 3743325 h 6934200"/>
              <a:gd name="connsiteX184" fmla="*/ 4991100 w 6219825"/>
              <a:gd name="connsiteY184" fmla="*/ 3762375 h 6934200"/>
              <a:gd name="connsiteX185" fmla="*/ 5076825 w 6219825"/>
              <a:gd name="connsiteY185" fmla="*/ 3790950 h 6934200"/>
              <a:gd name="connsiteX186" fmla="*/ 5105400 w 6219825"/>
              <a:gd name="connsiteY186" fmla="*/ 3800475 h 6934200"/>
              <a:gd name="connsiteX187" fmla="*/ 5200650 w 6219825"/>
              <a:gd name="connsiteY187" fmla="*/ 3838575 h 6934200"/>
              <a:gd name="connsiteX188" fmla="*/ 5257800 w 6219825"/>
              <a:gd name="connsiteY188" fmla="*/ 3886200 h 6934200"/>
              <a:gd name="connsiteX189" fmla="*/ 5295900 w 6219825"/>
              <a:gd name="connsiteY189" fmla="*/ 3943350 h 6934200"/>
              <a:gd name="connsiteX190" fmla="*/ 5334000 w 6219825"/>
              <a:gd name="connsiteY190" fmla="*/ 3981450 h 6934200"/>
              <a:gd name="connsiteX191" fmla="*/ 5343525 w 6219825"/>
              <a:gd name="connsiteY191" fmla="*/ 4010025 h 6934200"/>
              <a:gd name="connsiteX192" fmla="*/ 5410200 w 6219825"/>
              <a:gd name="connsiteY192" fmla="*/ 4067175 h 6934200"/>
              <a:gd name="connsiteX193" fmla="*/ 5438775 w 6219825"/>
              <a:gd name="connsiteY193" fmla="*/ 4076700 h 6934200"/>
              <a:gd name="connsiteX194" fmla="*/ 5495925 w 6219825"/>
              <a:gd name="connsiteY194" fmla="*/ 4133850 h 6934200"/>
              <a:gd name="connsiteX195" fmla="*/ 5562600 w 6219825"/>
              <a:gd name="connsiteY195" fmla="*/ 4171950 h 6934200"/>
              <a:gd name="connsiteX196" fmla="*/ 5591175 w 6219825"/>
              <a:gd name="connsiteY196" fmla="*/ 4229100 h 6934200"/>
              <a:gd name="connsiteX197" fmla="*/ 5600700 w 6219825"/>
              <a:gd name="connsiteY197" fmla="*/ 4257675 h 6934200"/>
              <a:gd name="connsiteX198" fmla="*/ 5619750 w 6219825"/>
              <a:gd name="connsiteY198" fmla="*/ 4295775 h 6934200"/>
              <a:gd name="connsiteX199" fmla="*/ 5629275 w 6219825"/>
              <a:gd name="connsiteY199" fmla="*/ 4333875 h 6934200"/>
              <a:gd name="connsiteX200" fmla="*/ 5648325 w 6219825"/>
              <a:gd name="connsiteY200" fmla="*/ 4362450 h 6934200"/>
              <a:gd name="connsiteX201" fmla="*/ 5657850 w 6219825"/>
              <a:gd name="connsiteY201" fmla="*/ 4391025 h 6934200"/>
              <a:gd name="connsiteX202" fmla="*/ 5695950 w 6219825"/>
              <a:gd name="connsiteY202" fmla="*/ 4448175 h 6934200"/>
              <a:gd name="connsiteX203" fmla="*/ 5705475 w 6219825"/>
              <a:gd name="connsiteY203" fmla="*/ 4495800 h 6934200"/>
              <a:gd name="connsiteX204" fmla="*/ 5734050 w 6219825"/>
              <a:gd name="connsiteY204" fmla="*/ 4524375 h 6934200"/>
              <a:gd name="connsiteX205" fmla="*/ 5753100 w 6219825"/>
              <a:gd name="connsiteY205" fmla="*/ 4562475 h 6934200"/>
              <a:gd name="connsiteX206" fmla="*/ 5772150 w 6219825"/>
              <a:gd name="connsiteY206" fmla="*/ 4619625 h 6934200"/>
              <a:gd name="connsiteX207" fmla="*/ 5781675 w 6219825"/>
              <a:gd name="connsiteY207" fmla="*/ 4648200 h 6934200"/>
              <a:gd name="connsiteX208" fmla="*/ 5791200 w 6219825"/>
              <a:gd name="connsiteY208" fmla="*/ 4676775 h 6934200"/>
              <a:gd name="connsiteX209" fmla="*/ 5810250 w 6219825"/>
              <a:gd name="connsiteY209" fmla="*/ 5029200 h 6934200"/>
              <a:gd name="connsiteX210" fmla="*/ 5819775 w 6219825"/>
              <a:gd name="connsiteY210" fmla="*/ 5095875 h 6934200"/>
              <a:gd name="connsiteX211" fmla="*/ 5829300 w 6219825"/>
              <a:gd name="connsiteY211" fmla="*/ 5229225 h 6934200"/>
              <a:gd name="connsiteX212" fmla="*/ 5848350 w 6219825"/>
              <a:gd name="connsiteY212" fmla="*/ 5353050 h 6934200"/>
              <a:gd name="connsiteX213" fmla="*/ 5867400 w 6219825"/>
              <a:gd name="connsiteY213" fmla="*/ 5448300 h 6934200"/>
              <a:gd name="connsiteX214" fmla="*/ 5886450 w 6219825"/>
              <a:gd name="connsiteY214" fmla="*/ 5686425 h 6934200"/>
              <a:gd name="connsiteX215" fmla="*/ 5895975 w 6219825"/>
              <a:gd name="connsiteY215" fmla="*/ 5772150 h 6934200"/>
              <a:gd name="connsiteX216" fmla="*/ 5905500 w 6219825"/>
              <a:gd name="connsiteY216" fmla="*/ 6600825 h 6934200"/>
              <a:gd name="connsiteX217" fmla="*/ 5934075 w 6219825"/>
              <a:gd name="connsiteY217" fmla="*/ 6686550 h 6934200"/>
              <a:gd name="connsiteX218" fmla="*/ 5962650 w 6219825"/>
              <a:gd name="connsiteY218" fmla="*/ 6781800 h 6934200"/>
              <a:gd name="connsiteX219" fmla="*/ 5972175 w 6219825"/>
              <a:gd name="connsiteY219" fmla="*/ 6810375 h 6934200"/>
              <a:gd name="connsiteX220" fmla="*/ 5981700 w 6219825"/>
              <a:gd name="connsiteY220" fmla="*/ 6838950 h 6934200"/>
              <a:gd name="connsiteX221" fmla="*/ 6000750 w 6219825"/>
              <a:gd name="connsiteY221" fmla="*/ 6867525 h 6934200"/>
              <a:gd name="connsiteX222" fmla="*/ 6048375 w 6219825"/>
              <a:gd name="connsiteY222" fmla="*/ 6934200 h 6934200"/>
              <a:gd name="connsiteX223" fmla="*/ 6153150 w 6219825"/>
              <a:gd name="connsiteY223" fmla="*/ 6924675 h 6934200"/>
              <a:gd name="connsiteX224" fmla="*/ 6172200 w 6219825"/>
              <a:gd name="connsiteY224" fmla="*/ 6886575 h 6934200"/>
              <a:gd name="connsiteX225" fmla="*/ 6191250 w 6219825"/>
              <a:gd name="connsiteY225" fmla="*/ 5934075 h 6934200"/>
              <a:gd name="connsiteX226" fmla="*/ 6219825 w 6219825"/>
              <a:gd name="connsiteY226" fmla="*/ 2743200 h 6934200"/>
              <a:gd name="connsiteX227" fmla="*/ 6210300 w 6219825"/>
              <a:gd name="connsiteY227" fmla="*/ 228600 h 6934200"/>
              <a:gd name="connsiteX228" fmla="*/ 6181725 w 6219825"/>
              <a:gd name="connsiteY228" fmla="*/ 104775 h 6934200"/>
              <a:gd name="connsiteX229" fmla="*/ 6172200 w 6219825"/>
              <a:gd name="connsiteY229" fmla="*/ 47625 h 6934200"/>
              <a:gd name="connsiteX230" fmla="*/ 6096000 w 6219825"/>
              <a:gd name="connsiteY23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52700 w 6219825"/>
              <a:gd name="connsiteY164" fmla="*/ 3495675 h 6934200"/>
              <a:gd name="connsiteX165" fmla="*/ 2590800 w 6219825"/>
              <a:gd name="connsiteY165" fmla="*/ 3486150 h 6934200"/>
              <a:gd name="connsiteX166" fmla="*/ 2628900 w 6219825"/>
              <a:gd name="connsiteY166" fmla="*/ 3467100 h 6934200"/>
              <a:gd name="connsiteX167" fmla="*/ 2762250 w 6219825"/>
              <a:gd name="connsiteY167" fmla="*/ 3448050 h 6934200"/>
              <a:gd name="connsiteX168" fmla="*/ 3209925 w 6219825"/>
              <a:gd name="connsiteY168" fmla="*/ 3457575 h 6934200"/>
              <a:gd name="connsiteX169" fmla="*/ 3267075 w 6219825"/>
              <a:gd name="connsiteY169" fmla="*/ 3467100 h 6934200"/>
              <a:gd name="connsiteX170" fmla="*/ 3419475 w 6219825"/>
              <a:gd name="connsiteY170" fmla="*/ 3486150 h 6934200"/>
              <a:gd name="connsiteX171" fmla="*/ 3514725 w 6219825"/>
              <a:gd name="connsiteY171" fmla="*/ 3514725 h 6934200"/>
              <a:gd name="connsiteX172" fmla="*/ 3543300 w 6219825"/>
              <a:gd name="connsiteY172" fmla="*/ 3524250 h 6934200"/>
              <a:gd name="connsiteX173" fmla="*/ 3581400 w 6219825"/>
              <a:gd name="connsiteY173" fmla="*/ 3533775 h 6934200"/>
              <a:gd name="connsiteX174" fmla="*/ 3676650 w 6219825"/>
              <a:gd name="connsiteY174" fmla="*/ 3562350 h 6934200"/>
              <a:gd name="connsiteX175" fmla="*/ 3714750 w 6219825"/>
              <a:gd name="connsiteY175" fmla="*/ 3571875 h 6934200"/>
              <a:gd name="connsiteX176" fmla="*/ 3876675 w 6219825"/>
              <a:gd name="connsiteY176" fmla="*/ 3581400 h 6934200"/>
              <a:gd name="connsiteX177" fmla="*/ 4038600 w 6219825"/>
              <a:gd name="connsiteY177" fmla="*/ 3600450 h 6934200"/>
              <a:gd name="connsiteX178" fmla="*/ 4391025 w 6219825"/>
              <a:gd name="connsiteY178" fmla="*/ 3609975 h 6934200"/>
              <a:gd name="connsiteX179" fmla="*/ 4533900 w 6219825"/>
              <a:gd name="connsiteY179" fmla="*/ 3657600 h 6934200"/>
              <a:gd name="connsiteX180" fmla="*/ 4572000 w 6219825"/>
              <a:gd name="connsiteY180" fmla="*/ 3676650 h 6934200"/>
              <a:gd name="connsiteX181" fmla="*/ 4657725 w 6219825"/>
              <a:gd name="connsiteY181" fmla="*/ 3714750 h 6934200"/>
              <a:gd name="connsiteX182" fmla="*/ 4762500 w 6219825"/>
              <a:gd name="connsiteY182" fmla="*/ 3743325 h 6934200"/>
              <a:gd name="connsiteX183" fmla="*/ 4991100 w 6219825"/>
              <a:gd name="connsiteY183" fmla="*/ 3762375 h 6934200"/>
              <a:gd name="connsiteX184" fmla="*/ 5076825 w 6219825"/>
              <a:gd name="connsiteY184" fmla="*/ 3790950 h 6934200"/>
              <a:gd name="connsiteX185" fmla="*/ 5105400 w 6219825"/>
              <a:gd name="connsiteY185" fmla="*/ 3800475 h 6934200"/>
              <a:gd name="connsiteX186" fmla="*/ 5200650 w 6219825"/>
              <a:gd name="connsiteY186" fmla="*/ 3838575 h 6934200"/>
              <a:gd name="connsiteX187" fmla="*/ 5257800 w 6219825"/>
              <a:gd name="connsiteY187" fmla="*/ 3886200 h 6934200"/>
              <a:gd name="connsiteX188" fmla="*/ 5295900 w 6219825"/>
              <a:gd name="connsiteY188" fmla="*/ 3943350 h 6934200"/>
              <a:gd name="connsiteX189" fmla="*/ 5334000 w 6219825"/>
              <a:gd name="connsiteY189" fmla="*/ 3981450 h 6934200"/>
              <a:gd name="connsiteX190" fmla="*/ 5343525 w 6219825"/>
              <a:gd name="connsiteY190" fmla="*/ 4010025 h 6934200"/>
              <a:gd name="connsiteX191" fmla="*/ 5410200 w 6219825"/>
              <a:gd name="connsiteY191" fmla="*/ 4067175 h 6934200"/>
              <a:gd name="connsiteX192" fmla="*/ 5438775 w 6219825"/>
              <a:gd name="connsiteY192" fmla="*/ 4076700 h 6934200"/>
              <a:gd name="connsiteX193" fmla="*/ 5495925 w 6219825"/>
              <a:gd name="connsiteY193" fmla="*/ 4133850 h 6934200"/>
              <a:gd name="connsiteX194" fmla="*/ 5562600 w 6219825"/>
              <a:gd name="connsiteY194" fmla="*/ 4171950 h 6934200"/>
              <a:gd name="connsiteX195" fmla="*/ 5591175 w 6219825"/>
              <a:gd name="connsiteY195" fmla="*/ 4229100 h 6934200"/>
              <a:gd name="connsiteX196" fmla="*/ 5600700 w 6219825"/>
              <a:gd name="connsiteY196" fmla="*/ 4257675 h 6934200"/>
              <a:gd name="connsiteX197" fmla="*/ 5619750 w 6219825"/>
              <a:gd name="connsiteY197" fmla="*/ 4295775 h 6934200"/>
              <a:gd name="connsiteX198" fmla="*/ 5629275 w 6219825"/>
              <a:gd name="connsiteY198" fmla="*/ 4333875 h 6934200"/>
              <a:gd name="connsiteX199" fmla="*/ 5648325 w 6219825"/>
              <a:gd name="connsiteY199" fmla="*/ 4362450 h 6934200"/>
              <a:gd name="connsiteX200" fmla="*/ 5657850 w 6219825"/>
              <a:gd name="connsiteY200" fmla="*/ 4391025 h 6934200"/>
              <a:gd name="connsiteX201" fmla="*/ 5695950 w 6219825"/>
              <a:gd name="connsiteY201" fmla="*/ 4448175 h 6934200"/>
              <a:gd name="connsiteX202" fmla="*/ 5705475 w 6219825"/>
              <a:gd name="connsiteY202" fmla="*/ 4495800 h 6934200"/>
              <a:gd name="connsiteX203" fmla="*/ 5734050 w 6219825"/>
              <a:gd name="connsiteY203" fmla="*/ 4524375 h 6934200"/>
              <a:gd name="connsiteX204" fmla="*/ 5753100 w 6219825"/>
              <a:gd name="connsiteY204" fmla="*/ 4562475 h 6934200"/>
              <a:gd name="connsiteX205" fmla="*/ 5772150 w 6219825"/>
              <a:gd name="connsiteY205" fmla="*/ 4619625 h 6934200"/>
              <a:gd name="connsiteX206" fmla="*/ 5781675 w 6219825"/>
              <a:gd name="connsiteY206" fmla="*/ 4648200 h 6934200"/>
              <a:gd name="connsiteX207" fmla="*/ 5791200 w 6219825"/>
              <a:gd name="connsiteY207" fmla="*/ 4676775 h 6934200"/>
              <a:gd name="connsiteX208" fmla="*/ 5810250 w 6219825"/>
              <a:gd name="connsiteY208" fmla="*/ 5029200 h 6934200"/>
              <a:gd name="connsiteX209" fmla="*/ 5819775 w 6219825"/>
              <a:gd name="connsiteY209" fmla="*/ 5095875 h 6934200"/>
              <a:gd name="connsiteX210" fmla="*/ 5829300 w 6219825"/>
              <a:gd name="connsiteY210" fmla="*/ 5229225 h 6934200"/>
              <a:gd name="connsiteX211" fmla="*/ 5848350 w 6219825"/>
              <a:gd name="connsiteY211" fmla="*/ 5353050 h 6934200"/>
              <a:gd name="connsiteX212" fmla="*/ 5867400 w 6219825"/>
              <a:gd name="connsiteY212" fmla="*/ 5448300 h 6934200"/>
              <a:gd name="connsiteX213" fmla="*/ 5886450 w 6219825"/>
              <a:gd name="connsiteY213" fmla="*/ 5686425 h 6934200"/>
              <a:gd name="connsiteX214" fmla="*/ 5895975 w 6219825"/>
              <a:gd name="connsiteY214" fmla="*/ 5772150 h 6934200"/>
              <a:gd name="connsiteX215" fmla="*/ 5905500 w 6219825"/>
              <a:gd name="connsiteY215" fmla="*/ 6600825 h 6934200"/>
              <a:gd name="connsiteX216" fmla="*/ 5934075 w 6219825"/>
              <a:gd name="connsiteY216" fmla="*/ 6686550 h 6934200"/>
              <a:gd name="connsiteX217" fmla="*/ 5962650 w 6219825"/>
              <a:gd name="connsiteY217" fmla="*/ 6781800 h 6934200"/>
              <a:gd name="connsiteX218" fmla="*/ 5972175 w 6219825"/>
              <a:gd name="connsiteY218" fmla="*/ 6810375 h 6934200"/>
              <a:gd name="connsiteX219" fmla="*/ 5981700 w 6219825"/>
              <a:gd name="connsiteY219" fmla="*/ 6838950 h 6934200"/>
              <a:gd name="connsiteX220" fmla="*/ 6000750 w 6219825"/>
              <a:gd name="connsiteY220" fmla="*/ 6867525 h 6934200"/>
              <a:gd name="connsiteX221" fmla="*/ 6048375 w 6219825"/>
              <a:gd name="connsiteY221" fmla="*/ 6934200 h 6934200"/>
              <a:gd name="connsiteX222" fmla="*/ 6153150 w 6219825"/>
              <a:gd name="connsiteY222" fmla="*/ 6924675 h 6934200"/>
              <a:gd name="connsiteX223" fmla="*/ 6172200 w 6219825"/>
              <a:gd name="connsiteY223" fmla="*/ 6886575 h 6934200"/>
              <a:gd name="connsiteX224" fmla="*/ 6191250 w 6219825"/>
              <a:gd name="connsiteY224" fmla="*/ 5934075 h 6934200"/>
              <a:gd name="connsiteX225" fmla="*/ 6219825 w 6219825"/>
              <a:gd name="connsiteY225" fmla="*/ 2743200 h 6934200"/>
              <a:gd name="connsiteX226" fmla="*/ 6210300 w 6219825"/>
              <a:gd name="connsiteY226" fmla="*/ 228600 h 6934200"/>
              <a:gd name="connsiteX227" fmla="*/ 6181725 w 6219825"/>
              <a:gd name="connsiteY227" fmla="*/ 104775 h 6934200"/>
              <a:gd name="connsiteX228" fmla="*/ 6172200 w 6219825"/>
              <a:gd name="connsiteY228" fmla="*/ 47625 h 6934200"/>
              <a:gd name="connsiteX229" fmla="*/ 6096000 w 6219825"/>
              <a:gd name="connsiteY22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90800 w 6219825"/>
              <a:gd name="connsiteY164" fmla="*/ 3486150 h 6934200"/>
              <a:gd name="connsiteX165" fmla="*/ 2628900 w 6219825"/>
              <a:gd name="connsiteY165" fmla="*/ 3467100 h 6934200"/>
              <a:gd name="connsiteX166" fmla="*/ 2762250 w 6219825"/>
              <a:gd name="connsiteY166" fmla="*/ 3448050 h 6934200"/>
              <a:gd name="connsiteX167" fmla="*/ 3209925 w 6219825"/>
              <a:gd name="connsiteY167" fmla="*/ 3457575 h 6934200"/>
              <a:gd name="connsiteX168" fmla="*/ 3267075 w 6219825"/>
              <a:gd name="connsiteY168" fmla="*/ 3467100 h 6934200"/>
              <a:gd name="connsiteX169" fmla="*/ 3419475 w 6219825"/>
              <a:gd name="connsiteY169" fmla="*/ 3486150 h 6934200"/>
              <a:gd name="connsiteX170" fmla="*/ 3514725 w 6219825"/>
              <a:gd name="connsiteY170" fmla="*/ 3514725 h 6934200"/>
              <a:gd name="connsiteX171" fmla="*/ 3543300 w 6219825"/>
              <a:gd name="connsiteY171" fmla="*/ 3524250 h 6934200"/>
              <a:gd name="connsiteX172" fmla="*/ 3581400 w 6219825"/>
              <a:gd name="connsiteY172" fmla="*/ 3533775 h 6934200"/>
              <a:gd name="connsiteX173" fmla="*/ 3676650 w 6219825"/>
              <a:gd name="connsiteY173" fmla="*/ 3562350 h 6934200"/>
              <a:gd name="connsiteX174" fmla="*/ 3714750 w 6219825"/>
              <a:gd name="connsiteY174" fmla="*/ 3571875 h 6934200"/>
              <a:gd name="connsiteX175" fmla="*/ 3876675 w 6219825"/>
              <a:gd name="connsiteY175" fmla="*/ 3581400 h 6934200"/>
              <a:gd name="connsiteX176" fmla="*/ 4038600 w 6219825"/>
              <a:gd name="connsiteY176" fmla="*/ 3600450 h 6934200"/>
              <a:gd name="connsiteX177" fmla="*/ 4391025 w 6219825"/>
              <a:gd name="connsiteY177" fmla="*/ 3609975 h 6934200"/>
              <a:gd name="connsiteX178" fmla="*/ 4533900 w 6219825"/>
              <a:gd name="connsiteY178" fmla="*/ 3657600 h 6934200"/>
              <a:gd name="connsiteX179" fmla="*/ 4572000 w 6219825"/>
              <a:gd name="connsiteY179" fmla="*/ 3676650 h 6934200"/>
              <a:gd name="connsiteX180" fmla="*/ 4657725 w 6219825"/>
              <a:gd name="connsiteY180" fmla="*/ 3714750 h 6934200"/>
              <a:gd name="connsiteX181" fmla="*/ 4762500 w 6219825"/>
              <a:gd name="connsiteY181" fmla="*/ 3743325 h 6934200"/>
              <a:gd name="connsiteX182" fmla="*/ 4991100 w 6219825"/>
              <a:gd name="connsiteY182" fmla="*/ 3762375 h 6934200"/>
              <a:gd name="connsiteX183" fmla="*/ 5076825 w 6219825"/>
              <a:gd name="connsiteY183" fmla="*/ 3790950 h 6934200"/>
              <a:gd name="connsiteX184" fmla="*/ 5105400 w 6219825"/>
              <a:gd name="connsiteY184" fmla="*/ 3800475 h 6934200"/>
              <a:gd name="connsiteX185" fmla="*/ 5200650 w 6219825"/>
              <a:gd name="connsiteY185" fmla="*/ 3838575 h 6934200"/>
              <a:gd name="connsiteX186" fmla="*/ 5257800 w 6219825"/>
              <a:gd name="connsiteY186" fmla="*/ 3886200 h 6934200"/>
              <a:gd name="connsiteX187" fmla="*/ 5295900 w 6219825"/>
              <a:gd name="connsiteY187" fmla="*/ 3943350 h 6934200"/>
              <a:gd name="connsiteX188" fmla="*/ 5334000 w 6219825"/>
              <a:gd name="connsiteY188" fmla="*/ 3981450 h 6934200"/>
              <a:gd name="connsiteX189" fmla="*/ 5343525 w 6219825"/>
              <a:gd name="connsiteY189" fmla="*/ 4010025 h 6934200"/>
              <a:gd name="connsiteX190" fmla="*/ 5410200 w 6219825"/>
              <a:gd name="connsiteY190" fmla="*/ 4067175 h 6934200"/>
              <a:gd name="connsiteX191" fmla="*/ 5438775 w 6219825"/>
              <a:gd name="connsiteY191" fmla="*/ 4076700 h 6934200"/>
              <a:gd name="connsiteX192" fmla="*/ 5495925 w 6219825"/>
              <a:gd name="connsiteY192" fmla="*/ 4133850 h 6934200"/>
              <a:gd name="connsiteX193" fmla="*/ 5562600 w 6219825"/>
              <a:gd name="connsiteY193" fmla="*/ 4171950 h 6934200"/>
              <a:gd name="connsiteX194" fmla="*/ 5591175 w 6219825"/>
              <a:gd name="connsiteY194" fmla="*/ 4229100 h 6934200"/>
              <a:gd name="connsiteX195" fmla="*/ 5600700 w 6219825"/>
              <a:gd name="connsiteY195" fmla="*/ 4257675 h 6934200"/>
              <a:gd name="connsiteX196" fmla="*/ 5619750 w 6219825"/>
              <a:gd name="connsiteY196" fmla="*/ 4295775 h 6934200"/>
              <a:gd name="connsiteX197" fmla="*/ 5629275 w 6219825"/>
              <a:gd name="connsiteY197" fmla="*/ 4333875 h 6934200"/>
              <a:gd name="connsiteX198" fmla="*/ 5648325 w 6219825"/>
              <a:gd name="connsiteY198" fmla="*/ 4362450 h 6934200"/>
              <a:gd name="connsiteX199" fmla="*/ 5657850 w 6219825"/>
              <a:gd name="connsiteY199" fmla="*/ 4391025 h 6934200"/>
              <a:gd name="connsiteX200" fmla="*/ 5695950 w 6219825"/>
              <a:gd name="connsiteY200" fmla="*/ 4448175 h 6934200"/>
              <a:gd name="connsiteX201" fmla="*/ 5705475 w 6219825"/>
              <a:gd name="connsiteY201" fmla="*/ 4495800 h 6934200"/>
              <a:gd name="connsiteX202" fmla="*/ 5734050 w 6219825"/>
              <a:gd name="connsiteY202" fmla="*/ 4524375 h 6934200"/>
              <a:gd name="connsiteX203" fmla="*/ 5753100 w 6219825"/>
              <a:gd name="connsiteY203" fmla="*/ 4562475 h 6934200"/>
              <a:gd name="connsiteX204" fmla="*/ 5772150 w 6219825"/>
              <a:gd name="connsiteY204" fmla="*/ 4619625 h 6934200"/>
              <a:gd name="connsiteX205" fmla="*/ 5781675 w 6219825"/>
              <a:gd name="connsiteY205" fmla="*/ 4648200 h 6934200"/>
              <a:gd name="connsiteX206" fmla="*/ 5791200 w 6219825"/>
              <a:gd name="connsiteY206" fmla="*/ 4676775 h 6934200"/>
              <a:gd name="connsiteX207" fmla="*/ 5810250 w 6219825"/>
              <a:gd name="connsiteY207" fmla="*/ 5029200 h 6934200"/>
              <a:gd name="connsiteX208" fmla="*/ 5819775 w 6219825"/>
              <a:gd name="connsiteY208" fmla="*/ 5095875 h 6934200"/>
              <a:gd name="connsiteX209" fmla="*/ 5829300 w 6219825"/>
              <a:gd name="connsiteY209" fmla="*/ 5229225 h 6934200"/>
              <a:gd name="connsiteX210" fmla="*/ 5848350 w 6219825"/>
              <a:gd name="connsiteY210" fmla="*/ 5353050 h 6934200"/>
              <a:gd name="connsiteX211" fmla="*/ 5867400 w 6219825"/>
              <a:gd name="connsiteY211" fmla="*/ 5448300 h 6934200"/>
              <a:gd name="connsiteX212" fmla="*/ 5886450 w 6219825"/>
              <a:gd name="connsiteY212" fmla="*/ 5686425 h 6934200"/>
              <a:gd name="connsiteX213" fmla="*/ 5895975 w 6219825"/>
              <a:gd name="connsiteY213" fmla="*/ 5772150 h 6934200"/>
              <a:gd name="connsiteX214" fmla="*/ 5905500 w 6219825"/>
              <a:gd name="connsiteY214" fmla="*/ 6600825 h 6934200"/>
              <a:gd name="connsiteX215" fmla="*/ 5934075 w 6219825"/>
              <a:gd name="connsiteY215" fmla="*/ 6686550 h 6934200"/>
              <a:gd name="connsiteX216" fmla="*/ 5962650 w 6219825"/>
              <a:gd name="connsiteY216" fmla="*/ 6781800 h 6934200"/>
              <a:gd name="connsiteX217" fmla="*/ 5972175 w 6219825"/>
              <a:gd name="connsiteY217" fmla="*/ 6810375 h 6934200"/>
              <a:gd name="connsiteX218" fmla="*/ 5981700 w 6219825"/>
              <a:gd name="connsiteY218" fmla="*/ 6838950 h 6934200"/>
              <a:gd name="connsiteX219" fmla="*/ 6000750 w 6219825"/>
              <a:gd name="connsiteY219" fmla="*/ 6867525 h 6934200"/>
              <a:gd name="connsiteX220" fmla="*/ 6048375 w 6219825"/>
              <a:gd name="connsiteY220" fmla="*/ 6934200 h 6934200"/>
              <a:gd name="connsiteX221" fmla="*/ 6153150 w 6219825"/>
              <a:gd name="connsiteY221" fmla="*/ 6924675 h 6934200"/>
              <a:gd name="connsiteX222" fmla="*/ 6172200 w 6219825"/>
              <a:gd name="connsiteY222" fmla="*/ 6886575 h 6934200"/>
              <a:gd name="connsiteX223" fmla="*/ 6191250 w 6219825"/>
              <a:gd name="connsiteY223" fmla="*/ 5934075 h 6934200"/>
              <a:gd name="connsiteX224" fmla="*/ 6219825 w 6219825"/>
              <a:gd name="connsiteY224" fmla="*/ 2743200 h 6934200"/>
              <a:gd name="connsiteX225" fmla="*/ 6210300 w 6219825"/>
              <a:gd name="connsiteY225" fmla="*/ 228600 h 6934200"/>
              <a:gd name="connsiteX226" fmla="*/ 6181725 w 6219825"/>
              <a:gd name="connsiteY226" fmla="*/ 104775 h 6934200"/>
              <a:gd name="connsiteX227" fmla="*/ 6172200 w 6219825"/>
              <a:gd name="connsiteY227" fmla="*/ 47625 h 6934200"/>
              <a:gd name="connsiteX228" fmla="*/ 6096000 w 6219825"/>
              <a:gd name="connsiteY22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590800 w 6219825"/>
              <a:gd name="connsiteY163" fmla="*/ 3486150 h 6934200"/>
              <a:gd name="connsiteX164" fmla="*/ 2628900 w 6219825"/>
              <a:gd name="connsiteY164" fmla="*/ 3467100 h 6934200"/>
              <a:gd name="connsiteX165" fmla="*/ 2762250 w 6219825"/>
              <a:gd name="connsiteY165" fmla="*/ 3448050 h 6934200"/>
              <a:gd name="connsiteX166" fmla="*/ 3209925 w 6219825"/>
              <a:gd name="connsiteY166" fmla="*/ 3457575 h 6934200"/>
              <a:gd name="connsiteX167" fmla="*/ 3267075 w 6219825"/>
              <a:gd name="connsiteY167" fmla="*/ 3467100 h 6934200"/>
              <a:gd name="connsiteX168" fmla="*/ 3419475 w 6219825"/>
              <a:gd name="connsiteY168" fmla="*/ 3486150 h 6934200"/>
              <a:gd name="connsiteX169" fmla="*/ 3514725 w 6219825"/>
              <a:gd name="connsiteY169" fmla="*/ 3514725 h 6934200"/>
              <a:gd name="connsiteX170" fmla="*/ 3543300 w 6219825"/>
              <a:gd name="connsiteY170" fmla="*/ 3524250 h 6934200"/>
              <a:gd name="connsiteX171" fmla="*/ 3581400 w 6219825"/>
              <a:gd name="connsiteY171" fmla="*/ 3533775 h 6934200"/>
              <a:gd name="connsiteX172" fmla="*/ 3676650 w 6219825"/>
              <a:gd name="connsiteY172" fmla="*/ 3562350 h 6934200"/>
              <a:gd name="connsiteX173" fmla="*/ 3714750 w 6219825"/>
              <a:gd name="connsiteY173" fmla="*/ 3571875 h 6934200"/>
              <a:gd name="connsiteX174" fmla="*/ 3876675 w 6219825"/>
              <a:gd name="connsiteY174" fmla="*/ 3581400 h 6934200"/>
              <a:gd name="connsiteX175" fmla="*/ 4038600 w 6219825"/>
              <a:gd name="connsiteY175" fmla="*/ 3600450 h 6934200"/>
              <a:gd name="connsiteX176" fmla="*/ 4391025 w 6219825"/>
              <a:gd name="connsiteY176" fmla="*/ 3609975 h 6934200"/>
              <a:gd name="connsiteX177" fmla="*/ 4533900 w 6219825"/>
              <a:gd name="connsiteY177" fmla="*/ 3657600 h 6934200"/>
              <a:gd name="connsiteX178" fmla="*/ 4572000 w 6219825"/>
              <a:gd name="connsiteY178" fmla="*/ 3676650 h 6934200"/>
              <a:gd name="connsiteX179" fmla="*/ 4657725 w 6219825"/>
              <a:gd name="connsiteY179" fmla="*/ 3714750 h 6934200"/>
              <a:gd name="connsiteX180" fmla="*/ 4762500 w 6219825"/>
              <a:gd name="connsiteY180" fmla="*/ 3743325 h 6934200"/>
              <a:gd name="connsiteX181" fmla="*/ 4991100 w 6219825"/>
              <a:gd name="connsiteY181" fmla="*/ 3762375 h 6934200"/>
              <a:gd name="connsiteX182" fmla="*/ 5076825 w 6219825"/>
              <a:gd name="connsiteY182" fmla="*/ 3790950 h 6934200"/>
              <a:gd name="connsiteX183" fmla="*/ 5105400 w 6219825"/>
              <a:gd name="connsiteY183" fmla="*/ 3800475 h 6934200"/>
              <a:gd name="connsiteX184" fmla="*/ 5200650 w 6219825"/>
              <a:gd name="connsiteY184" fmla="*/ 3838575 h 6934200"/>
              <a:gd name="connsiteX185" fmla="*/ 5257800 w 6219825"/>
              <a:gd name="connsiteY185" fmla="*/ 3886200 h 6934200"/>
              <a:gd name="connsiteX186" fmla="*/ 5295900 w 6219825"/>
              <a:gd name="connsiteY186" fmla="*/ 3943350 h 6934200"/>
              <a:gd name="connsiteX187" fmla="*/ 5334000 w 6219825"/>
              <a:gd name="connsiteY187" fmla="*/ 3981450 h 6934200"/>
              <a:gd name="connsiteX188" fmla="*/ 5343525 w 6219825"/>
              <a:gd name="connsiteY188" fmla="*/ 4010025 h 6934200"/>
              <a:gd name="connsiteX189" fmla="*/ 5410200 w 6219825"/>
              <a:gd name="connsiteY189" fmla="*/ 4067175 h 6934200"/>
              <a:gd name="connsiteX190" fmla="*/ 5438775 w 6219825"/>
              <a:gd name="connsiteY190" fmla="*/ 4076700 h 6934200"/>
              <a:gd name="connsiteX191" fmla="*/ 5495925 w 6219825"/>
              <a:gd name="connsiteY191" fmla="*/ 4133850 h 6934200"/>
              <a:gd name="connsiteX192" fmla="*/ 5562600 w 6219825"/>
              <a:gd name="connsiteY192" fmla="*/ 4171950 h 6934200"/>
              <a:gd name="connsiteX193" fmla="*/ 5591175 w 6219825"/>
              <a:gd name="connsiteY193" fmla="*/ 4229100 h 6934200"/>
              <a:gd name="connsiteX194" fmla="*/ 5600700 w 6219825"/>
              <a:gd name="connsiteY194" fmla="*/ 4257675 h 6934200"/>
              <a:gd name="connsiteX195" fmla="*/ 5619750 w 6219825"/>
              <a:gd name="connsiteY195" fmla="*/ 4295775 h 6934200"/>
              <a:gd name="connsiteX196" fmla="*/ 5629275 w 6219825"/>
              <a:gd name="connsiteY196" fmla="*/ 4333875 h 6934200"/>
              <a:gd name="connsiteX197" fmla="*/ 5648325 w 6219825"/>
              <a:gd name="connsiteY197" fmla="*/ 4362450 h 6934200"/>
              <a:gd name="connsiteX198" fmla="*/ 5657850 w 6219825"/>
              <a:gd name="connsiteY198" fmla="*/ 4391025 h 6934200"/>
              <a:gd name="connsiteX199" fmla="*/ 5695950 w 6219825"/>
              <a:gd name="connsiteY199" fmla="*/ 4448175 h 6934200"/>
              <a:gd name="connsiteX200" fmla="*/ 5705475 w 6219825"/>
              <a:gd name="connsiteY200" fmla="*/ 4495800 h 6934200"/>
              <a:gd name="connsiteX201" fmla="*/ 5734050 w 6219825"/>
              <a:gd name="connsiteY201" fmla="*/ 4524375 h 6934200"/>
              <a:gd name="connsiteX202" fmla="*/ 5753100 w 6219825"/>
              <a:gd name="connsiteY202" fmla="*/ 4562475 h 6934200"/>
              <a:gd name="connsiteX203" fmla="*/ 5772150 w 6219825"/>
              <a:gd name="connsiteY203" fmla="*/ 4619625 h 6934200"/>
              <a:gd name="connsiteX204" fmla="*/ 5781675 w 6219825"/>
              <a:gd name="connsiteY204" fmla="*/ 4648200 h 6934200"/>
              <a:gd name="connsiteX205" fmla="*/ 5791200 w 6219825"/>
              <a:gd name="connsiteY205" fmla="*/ 4676775 h 6934200"/>
              <a:gd name="connsiteX206" fmla="*/ 5810250 w 6219825"/>
              <a:gd name="connsiteY206" fmla="*/ 5029200 h 6934200"/>
              <a:gd name="connsiteX207" fmla="*/ 5819775 w 6219825"/>
              <a:gd name="connsiteY207" fmla="*/ 5095875 h 6934200"/>
              <a:gd name="connsiteX208" fmla="*/ 5829300 w 6219825"/>
              <a:gd name="connsiteY208" fmla="*/ 5229225 h 6934200"/>
              <a:gd name="connsiteX209" fmla="*/ 5848350 w 6219825"/>
              <a:gd name="connsiteY209" fmla="*/ 5353050 h 6934200"/>
              <a:gd name="connsiteX210" fmla="*/ 5867400 w 6219825"/>
              <a:gd name="connsiteY210" fmla="*/ 5448300 h 6934200"/>
              <a:gd name="connsiteX211" fmla="*/ 5886450 w 6219825"/>
              <a:gd name="connsiteY211" fmla="*/ 5686425 h 6934200"/>
              <a:gd name="connsiteX212" fmla="*/ 5895975 w 6219825"/>
              <a:gd name="connsiteY212" fmla="*/ 5772150 h 6934200"/>
              <a:gd name="connsiteX213" fmla="*/ 5905500 w 6219825"/>
              <a:gd name="connsiteY213" fmla="*/ 6600825 h 6934200"/>
              <a:gd name="connsiteX214" fmla="*/ 5934075 w 6219825"/>
              <a:gd name="connsiteY214" fmla="*/ 6686550 h 6934200"/>
              <a:gd name="connsiteX215" fmla="*/ 5962650 w 6219825"/>
              <a:gd name="connsiteY215" fmla="*/ 6781800 h 6934200"/>
              <a:gd name="connsiteX216" fmla="*/ 5972175 w 6219825"/>
              <a:gd name="connsiteY216" fmla="*/ 6810375 h 6934200"/>
              <a:gd name="connsiteX217" fmla="*/ 5981700 w 6219825"/>
              <a:gd name="connsiteY217" fmla="*/ 6838950 h 6934200"/>
              <a:gd name="connsiteX218" fmla="*/ 6000750 w 6219825"/>
              <a:gd name="connsiteY218" fmla="*/ 6867525 h 6934200"/>
              <a:gd name="connsiteX219" fmla="*/ 6048375 w 6219825"/>
              <a:gd name="connsiteY219" fmla="*/ 6934200 h 6934200"/>
              <a:gd name="connsiteX220" fmla="*/ 6153150 w 6219825"/>
              <a:gd name="connsiteY220" fmla="*/ 6924675 h 6934200"/>
              <a:gd name="connsiteX221" fmla="*/ 6172200 w 6219825"/>
              <a:gd name="connsiteY221" fmla="*/ 6886575 h 6934200"/>
              <a:gd name="connsiteX222" fmla="*/ 6191250 w 6219825"/>
              <a:gd name="connsiteY222" fmla="*/ 5934075 h 6934200"/>
              <a:gd name="connsiteX223" fmla="*/ 6219825 w 6219825"/>
              <a:gd name="connsiteY223" fmla="*/ 2743200 h 6934200"/>
              <a:gd name="connsiteX224" fmla="*/ 6210300 w 6219825"/>
              <a:gd name="connsiteY224" fmla="*/ 228600 h 6934200"/>
              <a:gd name="connsiteX225" fmla="*/ 6181725 w 6219825"/>
              <a:gd name="connsiteY225" fmla="*/ 104775 h 6934200"/>
              <a:gd name="connsiteX226" fmla="*/ 6172200 w 6219825"/>
              <a:gd name="connsiteY226" fmla="*/ 47625 h 6934200"/>
              <a:gd name="connsiteX227" fmla="*/ 6096000 w 6219825"/>
              <a:gd name="connsiteY22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438400 w 6219825"/>
              <a:gd name="connsiteY161" fmla="*/ 3552825 h 6934200"/>
              <a:gd name="connsiteX162" fmla="*/ 2590800 w 6219825"/>
              <a:gd name="connsiteY162" fmla="*/ 3486150 h 6934200"/>
              <a:gd name="connsiteX163" fmla="*/ 2628900 w 6219825"/>
              <a:gd name="connsiteY163" fmla="*/ 3467100 h 6934200"/>
              <a:gd name="connsiteX164" fmla="*/ 2762250 w 6219825"/>
              <a:gd name="connsiteY164" fmla="*/ 3448050 h 6934200"/>
              <a:gd name="connsiteX165" fmla="*/ 3209925 w 6219825"/>
              <a:gd name="connsiteY165" fmla="*/ 3457575 h 6934200"/>
              <a:gd name="connsiteX166" fmla="*/ 3267075 w 6219825"/>
              <a:gd name="connsiteY166" fmla="*/ 3467100 h 6934200"/>
              <a:gd name="connsiteX167" fmla="*/ 3419475 w 6219825"/>
              <a:gd name="connsiteY167" fmla="*/ 3486150 h 6934200"/>
              <a:gd name="connsiteX168" fmla="*/ 3514725 w 6219825"/>
              <a:gd name="connsiteY168" fmla="*/ 3514725 h 6934200"/>
              <a:gd name="connsiteX169" fmla="*/ 3543300 w 6219825"/>
              <a:gd name="connsiteY169" fmla="*/ 3524250 h 6934200"/>
              <a:gd name="connsiteX170" fmla="*/ 3581400 w 6219825"/>
              <a:gd name="connsiteY170" fmla="*/ 3533775 h 6934200"/>
              <a:gd name="connsiteX171" fmla="*/ 3676650 w 6219825"/>
              <a:gd name="connsiteY171" fmla="*/ 3562350 h 6934200"/>
              <a:gd name="connsiteX172" fmla="*/ 3714750 w 6219825"/>
              <a:gd name="connsiteY172" fmla="*/ 3571875 h 6934200"/>
              <a:gd name="connsiteX173" fmla="*/ 3876675 w 6219825"/>
              <a:gd name="connsiteY173" fmla="*/ 3581400 h 6934200"/>
              <a:gd name="connsiteX174" fmla="*/ 4038600 w 6219825"/>
              <a:gd name="connsiteY174" fmla="*/ 3600450 h 6934200"/>
              <a:gd name="connsiteX175" fmla="*/ 4391025 w 6219825"/>
              <a:gd name="connsiteY175" fmla="*/ 3609975 h 6934200"/>
              <a:gd name="connsiteX176" fmla="*/ 4533900 w 6219825"/>
              <a:gd name="connsiteY176" fmla="*/ 3657600 h 6934200"/>
              <a:gd name="connsiteX177" fmla="*/ 4572000 w 6219825"/>
              <a:gd name="connsiteY177" fmla="*/ 3676650 h 6934200"/>
              <a:gd name="connsiteX178" fmla="*/ 4657725 w 6219825"/>
              <a:gd name="connsiteY178" fmla="*/ 3714750 h 6934200"/>
              <a:gd name="connsiteX179" fmla="*/ 4762500 w 6219825"/>
              <a:gd name="connsiteY179" fmla="*/ 3743325 h 6934200"/>
              <a:gd name="connsiteX180" fmla="*/ 4991100 w 6219825"/>
              <a:gd name="connsiteY180" fmla="*/ 3762375 h 6934200"/>
              <a:gd name="connsiteX181" fmla="*/ 5076825 w 6219825"/>
              <a:gd name="connsiteY181" fmla="*/ 3790950 h 6934200"/>
              <a:gd name="connsiteX182" fmla="*/ 5105400 w 6219825"/>
              <a:gd name="connsiteY182" fmla="*/ 3800475 h 6934200"/>
              <a:gd name="connsiteX183" fmla="*/ 5200650 w 6219825"/>
              <a:gd name="connsiteY183" fmla="*/ 3838575 h 6934200"/>
              <a:gd name="connsiteX184" fmla="*/ 5257800 w 6219825"/>
              <a:gd name="connsiteY184" fmla="*/ 3886200 h 6934200"/>
              <a:gd name="connsiteX185" fmla="*/ 5295900 w 6219825"/>
              <a:gd name="connsiteY185" fmla="*/ 3943350 h 6934200"/>
              <a:gd name="connsiteX186" fmla="*/ 5334000 w 6219825"/>
              <a:gd name="connsiteY186" fmla="*/ 3981450 h 6934200"/>
              <a:gd name="connsiteX187" fmla="*/ 5343525 w 6219825"/>
              <a:gd name="connsiteY187" fmla="*/ 4010025 h 6934200"/>
              <a:gd name="connsiteX188" fmla="*/ 5410200 w 6219825"/>
              <a:gd name="connsiteY188" fmla="*/ 4067175 h 6934200"/>
              <a:gd name="connsiteX189" fmla="*/ 5438775 w 6219825"/>
              <a:gd name="connsiteY189" fmla="*/ 4076700 h 6934200"/>
              <a:gd name="connsiteX190" fmla="*/ 5495925 w 6219825"/>
              <a:gd name="connsiteY190" fmla="*/ 4133850 h 6934200"/>
              <a:gd name="connsiteX191" fmla="*/ 5562600 w 6219825"/>
              <a:gd name="connsiteY191" fmla="*/ 4171950 h 6934200"/>
              <a:gd name="connsiteX192" fmla="*/ 5591175 w 6219825"/>
              <a:gd name="connsiteY192" fmla="*/ 4229100 h 6934200"/>
              <a:gd name="connsiteX193" fmla="*/ 5600700 w 6219825"/>
              <a:gd name="connsiteY193" fmla="*/ 4257675 h 6934200"/>
              <a:gd name="connsiteX194" fmla="*/ 5619750 w 6219825"/>
              <a:gd name="connsiteY194" fmla="*/ 4295775 h 6934200"/>
              <a:gd name="connsiteX195" fmla="*/ 5629275 w 6219825"/>
              <a:gd name="connsiteY195" fmla="*/ 4333875 h 6934200"/>
              <a:gd name="connsiteX196" fmla="*/ 5648325 w 6219825"/>
              <a:gd name="connsiteY196" fmla="*/ 4362450 h 6934200"/>
              <a:gd name="connsiteX197" fmla="*/ 5657850 w 6219825"/>
              <a:gd name="connsiteY197" fmla="*/ 4391025 h 6934200"/>
              <a:gd name="connsiteX198" fmla="*/ 5695950 w 6219825"/>
              <a:gd name="connsiteY198" fmla="*/ 4448175 h 6934200"/>
              <a:gd name="connsiteX199" fmla="*/ 5705475 w 6219825"/>
              <a:gd name="connsiteY199" fmla="*/ 4495800 h 6934200"/>
              <a:gd name="connsiteX200" fmla="*/ 5734050 w 6219825"/>
              <a:gd name="connsiteY200" fmla="*/ 4524375 h 6934200"/>
              <a:gd name="connsiteX201" fmla="*/ 5753100 w 6219825"/>
              <a:gd name="connsiteY201" fmla="*/ 4562475 h 6934200"/>
              <a:gd name="connsiteX202" fmla="*/ 5772150 w 6219825"/>
              <a:gd name="connsiteY202" fmla="*/ 4619625 h 6934200"/>
              <a:gd name="connsiteX203" fmla="*/ 5781675 w 6219825"/>
              <a:gd name="connsiteY203" fmla="*/ 4648200 h 6934200"/>
              <a:gd name="connsiteX204" fmla="*/ 5791200 w 6219825"/>
              <a:gd name="connsiteY204" fmla="*/ 4676775 h 6934200"/>
              <a:gd name="connsiteX205" fmla="*/ 5810250 w 6219825"/>
              <a:gd name="connsiteY205" fmla="*/ 5029200 h 6934200"/>
              <a:gd name="connsiteX206" fmla="*/ 5819775 w 6219825"/>
              <a:gd name="connsiteY206" fmla="*/ 5095875 h 6934200"/>
              <a:gd name="connsiteX207" fmla="*/ 5829300 w 6219825"/>
              <a:gd name="connsiteY207" fmla="*/ 5229225 h 6934200"/>
              <a:gd name="connsiteX208" fmla="*/ 5848350 w 6219825"/>
              <a:gd name="connsiteY208" fmla="*/ 5353050 h 6934200"/>
              <a:gd name="connsiteX209" fmla="*/ 5867400 w 6219825"/>
              <a:gd name="connsiteY209" fmla="*/ 5448300 h 6934200"/>
              <a:gd name="connsiteX210" fmla="*/ 5886450 w 6219825"/>
              <a:gd name="connsiteY210" fmla="*/ 5686425 h 6934200"/>
              <a:gd name="connsiteX211" fmla="*/ 5895975 w 6219825"/>
              <a:gd name="connsiteY211" fmla="*/ 5772150 h 6934200"/>
              <a:gd name="connsiteX212" fmla="*/ 5905500 w 6219825"/>
              <a:gd name="connsiteY212" fmla="*/ 6600825 h 6934200"/>
              <a:gd name="connsiteX213" fmla="*/ 5934075 w 6219825"/>
              <a:gd name="connsiteY213" fmla="*/ 6686550 h 6934200"/>
              <a:gd name="connsiteX214" fmla="*/ 5962650 w 6219825"/>
              <a:gd name="connsiteY214" fmla="*/ 6781800 h 6934200"/>
              <a:gd name="connsiteX215" fmla="*/ 5972175 w 6219825"/>
              <a:gd name="connsiteY215" fmla="*/ 6810375 h 6934200"/>
              <a:gd name="connsiteX216" fmla="*/ 5981700 w 6219825"/>
              <a:gd name="connsiteY216" fmla="*/ 6838950 h 6934200"/>
              <a:gd name="connsiteX217" fmla="*/ 6000750 w 6219825"/>
              <a:gd name="connsiteY217" fmla="*/ 6867525 h 6934200"/>
              <a:gd name="connsiteX218" fmla="*/ 6048375 w 6219825"/>
              <a:gd name="connsiteY218" fmla="*/ 6934200 h 6934200"/>
              <a:gd name="connsiteX219" fmla="*/ 6153150 w 6219825"/>
              <a:gd name="connsiteY219" fmla="*/ 6924675 h 6934200"/>
              <a:gd name="connsiteX220" fmla="*/ 6172200 w 6219825"/>
              <a:gd name="connsiteY220" fmla="*/ 6886575 h 6934200"/>
              <a:gd name="connsiteX221" fmla="*/ 6191250 w 6219825"/>
              <a:gd name="connsiteY221" fmla="*/ 5934075 h 6934200"/>
              <a:gd name="connsiteX222" fmla="*/ 6219825 w 6219825"/>
              <a:gd name="connsiteY222" fmla="*/ 2743200 h 6934200"/>
              <a:gd name="connsiteX223" fmla="*/ 6210300 w 6219825"/>
              <a:gd name="connsiteY223" fmla="*/ 228600 h 6934200"/>
              <a:gd name="connsiteX224" fmla="*/ 6181725 w 6219825"/>
              <a:gd name="connsiteY224" fmla="*/ 104775 h 6934200"/>
              <a:gd name="connsiteX225" fmla="*/ 6172200 w 6219825"/>
              <a:gd name="connsiteY225" fmla="*/ 47625 h 6934200"/>
              <a:gd name="connsiteX226" fmla="*/ 6096000 w 6219825"/>
              <a:gd name="connsiteY22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438400 w 6219825"/>
              <a:gd name="connsiteY160" fmla="*/ 3552825 h 6934200"/>
              <a:gd name="connsiteX161" fmla="*/ 2590800 w 6219825"/>
              <a:gd name="connsiteY161" fmla="*/ 3486150 h 6934200"/>
              <a:gd name="connsiteX162" fmla="*/ 2628900 w 6219825"/>
              <a:gd name="connsiteY162" fmla="*/ 3467100 h 6934200"/>
              <a:gd name="connsiteX163" fmla="*/ 2762250 w 6219825"/>
              <a:gd name="connsiteY163" fmla="*/ 3448050 h 6934200"/>
              <a:gd name="connsiteX164" fmla="*/ 3209925 w 6219825"/>
              <a:gd name="connsiteY164" fmla="*/ 3457575 h 6934200"/>
              <a:gd name="connsiteX165" fmla="*/ 3267075 w 6219825"/>
              <a:gd name="connsiteY165" fmla="*/ 3467100 h 6934200"/>
              <a:gd name="connsiteX166" fmla="*/ 3419475 w 6219825"/>
              <a:gd name="connsiteY166" fmla="*/ 3486150 h 6934200"/>
              <a:gd name="connsiteX167" fmla="*/ 3514725 w 6219825"/>
              <a:gd name="connsiteY167" fmla="*/ 3514725 h 6934200"/>
              <a:gd name="connsiteX168" fmla="*/ 3543300 w 6219825"/>
              <a:gd name="connsiteY168" fmla="*/ 3524250 h 6934200"/>
              <a:gd name="connsiteX169" fmla="*/ 3581400 w 6219825"/>
              <a:gd name="connsiteY169" fmla="*/ 3533775 h 6934200"/>
              <a:gd name="connsiteX170" fmla="*/ 3676650 w 6219825"/>
              <a:gd name="connsiteY170" fmla="*/ 3562350 h 6934200"/>
              <a:gd name="connsiteX171" fmla="*/ 3714750 w 6219825"/>
              <a:gd name="connsiteY171" fmla="*/ 3571875 h 6934200"/>
              <a:gd name="connsiteX172" fmla="*/ 3876675 w 6219825"/>
              <a:gd name="connsiteY172" fmla="*/ 3581400 h 6934200"/>
              <a:gd name="connsiteX173" fmla="*/ 4038600 w 6219825"/>
              <a:gd name="connsiteY173" fmla="*/ 3600450 h 6934200"/>
              <a:gd name="connsiteX174" fmla="*/ 4391025 w 6219825"/>
              <a:gd name="connsiteY174" fmla="*/ 3609975 h 6934200"/>
              <a:gd name="connsiteX175" fmla="*/ 4533900 w 6219825"/>
              <a:gd name="connsiteY175" fmla="*/ 3657600 h 6934200"/>
              <a:gd name="connsiteX176" fmla="*/ 4572000 w 6219825"/>
              <a:gd name="connsiteY176" fmla="*/ 3676650 h 6934200"/>
              <a:gd name="connsiteX177" fmla="*/ 4657725 w 6219825"/>
              <a:gd name="connsiteY177" fmla="*/ 3714750 h 6934200"/>
              <a:gd name="connsiteX178" fmla="*/ 4762500 w 6219825"/>
              <a:gd name="connsiteY178" fmla="*/ 3743325 h 6934200"/>
              <a:gd name="connsiteX179" fmla="*/ 4991100 w 6219825"/>
              <a:gd name="connsiteY179" fmla="*/ 3762375 h 6934200"/>
              <a:gd name="connsiteX180" fmla="*/ 5076825 w 6219825"/>
              <a:gd name="connsiteY180" fmla="*/ 3790950 h 6934200"/>
              <a:gd name="connsiteX181" fmla="*/ 5105400 w 6219825"/>
              <a:gd name="connsiteY181" fmla="*/ 3800475 h 6934200"/>
              <a:gd name="connsiteX182" fmla="*/ 5200650 w 6219825"/>
              <a:gd name="connsiteY182" fmla="*/ 3838575 h 6934200"/>
              <a:gd name="connsiteX183" fmla="*/ 5257800 w 6219825"/>
              <a:gd name="connsiteY183" fmla="*/ 3886200 h 6934200"/>
              <a:gd name="connsiteX184" fmla="*/ 5295900 w 6219825"/>
              <a:gd name="connsiteY184" fmla="*/ 3943350 h 6934200"/>
              <a:gd name="connsiteX185" fmla="*/ 5334000 w 6219825"/>
              <a:gd name="connsiteY185" fmla="*/ 3981450 h 6934200"/>
              <a:gd name="connsiteX186" fmla="*/ 5343525 w 6219825"/>
              <a:gd name="connsiteY186" fmla="*/ 4010025 h 6934200"/>
              <a:gd name="connsiteX187" fmla="*/ 5410200 w 6219825"/>
              <a:gd name="connsiteY187" fmla="*/ 4067175 h 6934200"/>
              <a:gd name="connsiteX188" fmla="*/ 5438775 w 6219825"/>
              <a:gd name="connsiteY188" fmla="*/ 4076700 h 6934200"/>
              <a:gd name="connsiteX189" fmla="*/ 5495925 w 6219825"/>
              <a:gd name="connsiteY189" fmla="*/ 4133850 h 6934200"/>
              <a:gd name="connsiteX190" fmla="*/ 5562600 w 6219825"/>
              <a:gd name="connsiteY190" fmla="*/ 4171950 h 6934200"/>
              <a:gd name="connsiteX191" fmla="*/ 5591175 w 6219825"/>
              <a:gd name="connsiteY191" fmla="*/ 4229100 h 6934200"/>
              <a:gd name="connsiteX192" fmla="*/ 5600700 w 6219825"/>
              <a:gd name="connsiteY192" fmla="*/ 4257675 h 6934200"/>
              <a:gd name="connsiteX193" fmla="*/ 5619750 w 6219825"/>
              <a:gd name="connsiteY193" fmla="*/ 4295775 h 6934200"/>
              <a:gd name="connsiteX194" fmla="*/ 5629275 w 6219825"/>
              <a:gd name="connsiteY194" fmla="*/ 4333875 h 6934200"/>
              <a:gd name="connsiteX195" fmla="*/ 5648325 w 6219825"/>
              <a:gd name="connsiteY195" fmla="*/ 4362450 h 6934200"/>
              <a:gd name="connsiteX196" fmla="*/ 5657850 w 6219825"/>
              <a:gd name="connsiteY196" fmla="*/ 4391025 h 6934200"/>
              <a:gd name="connsiteX197" fmla="*/ 5695950 w 6219825"/>
              <a:gd name="connsiteY197" fmla="*/ 4448175 h 6934200"/>
              <a:gd name="connsiteX198" fmla="*/ 5705475 w 6219825"/>
              <a:gd name="connsiteY198" fmla="*/ 4495800 h 6934200"/>
              <a:gd name="connsiteX199" fmla="*/ 5734050 w 6219825"/>
              <a:gd name="connsiteY199" fmla="*/ 4524375 h 6934200"/>
              <a:gd name="connsiteX200" fmla="*/ 5753100 w 6219825"/>
              <a:gd name="connsiteY200" fmla="*/ 4562475 h 6934200"/>
              <a:gd name="connsiteX201" fmla="*/ 5772150 w 6219825"/>
              <a:gd name="connsiteY201" fmla="*/ 4619625 h 6934200"/>
              <a:gd name="connsiteX202" fmla="*/ 5781675 w 6219825"/>
              <a:gd name="connsiteY202" fmla="*/ 4648200 h 6934200"/>
              <a:gd name="connsiteX203" fmla="*/ 5791200 w 6219825"/>
              <a:gd name="connsiteY203" fmla="*/ 4676775 h 6934200"/>
              <a:gd name="connsiteX204" fmla="*/ 5810250 w 6219825"/>
              <a:gd name="connsiteY204" fmla="*/ 5029200 h 6934200"/>
              <a:gd name="connsiteX205" fmla="*/ 5819775 w 6219825"/>
              <a:gd name="connsiteY205" fmla="*/ 5095875 h 6934200"/>
              <a:gd name="connsiteX206" fmla="*/ 5829300 w 6219825"/>
              <a:gd name="connsiteY206" fmla="*/ 5229225 h 6934200"/>
              <a:gd name="connsiteX207" fmla="*/ 5848350 w 6219825"/>
              <a:gd name="connsiteY207" fmla="*/ 5353050 h 6934200"/>
              <a:gd name="connsiteX208" fmla="*/ 5867400 w 6219825"/>
              <a:gd name="connsiteY208" fmla="*/ 5448300 h 6934200"/>
              <a:gd name="connsiteX209" fmla="*/ 5886450 w 6219825"/>
              <a:gd name="connsiteY209" fmla="*/ 5686425 h 6934200"/>
              <a:gd name="connsiteX210" fmla="*/ 5895975 w 6219825"/>
              <a:gd name="connsiteY210" fmla="*/ 5772150 h 6934200"/>
              <a:gd name="connsiteX211" fmla="*/ 5905500 w 6219825"/>
              <a:gd name="connsiteY211" fmla="*/ 6600825 h 6934200"/>
              <a:gd name="connsiteX212" fmla="*/ 5934075 w 6219825"/>
              <a:gd name="connsiteY212" fmla="*/ 6686550 h 6934200"/>
              <a:gd name="connsiteX213" fmla="*/ 5962650 w 6219825"/>
              <a:gd name="connsiteY213" fmla="*/ 6781800 h 6934200"/>
              <a:gd name="connsiteX214" fmla="*/ 5972175 w 6219825"/>
              <a:gd name="connsiteY214" fmla="*/ 6810375 h 6934200"/>
              <a:gd name="connsiteX215" fmla="*/ 5981700 w 6219825"/>
              <a:gd name="connsiteY215" fmla="*/ 6838950 h 6934200"/>
              <a:gd name="connsiteX216" fmla="*/ 6000750 w 6219825"/>
              <a:gd name="connsiteY216" fmla="*/ 6867525 h 6934200"/>
              <a:gd name="connsiteX217" fmla="*/ 6048375 w 6219825"/>
              <a:gd name="connsiteY217" fmla="*/ 6934200 h 6934200"/>
              <a:gd name="connsiteX218" fmla="*/ 6153150 w 6219825"/>
              <a:gd name="connsiteY218" fmla="*/ 6924675 h 6934200"/>
              <a:gd name="connsiteX219" fmla="*/ 6172200 w 6219825"/>
              <a:gd name="connsiteY219" fmla="*/ 6886575 h 6934200"/>
              <a:gd name="connsiteX220" fmla="*/ 6191250 w 6219825"/>
              <a:gd name="connsiteY220" fmla="*/ 5934075 h 6934200"/>
              <a:gd name="connsiteX221" fmla="*/ 6219825 w 6219825"/>
              <a:gd name="connsiteY221" fmla="*/ 2743200 h 6934200"/>
              <a:gd name="connsiteX222" fmla="*/ 6210300 w 6219825"/>
              <a:gd name="connsiteY222" fmla="*/ 228600 h 6934200"/>
              <a:gd name="connsiteX223" fmla="*/ 6181725 w 6219825"/>
              <a:gd name="connsiteY223" fmla="*/ 104775 h 6934200"/>
              <a:gd name="connsiteX224" fmla="*/ 6172200 w 6219825"/>
              <a:gd name="connsiteY224" fmla="*/ 47625 h 6934200"/>
              <a:gd name="connsiteX225" fmla="*/ 6096000 w 6219825"/>
              <a:gd name="connsiteY22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76475 w 6219825"/>
              <a:gd name="connsiteY158" fmla="*/ 3609975 h 6934200"/>
              <a:gd name="connsiteX159" fmla="*/ 2438400 w 6219825"/>
              <a:gd name="connsiteY159" fmla="*/ 3552825 h 6934200"/>
              <a:gd name="connsiteX160" fmla="*/ 2590800 w 6219825"/>
              <a:gd name="connsiteY160" fmla="*/ 3486150 h 6934200"/>
              <a:gd name="connsiteX161" fmla="*/ 2628900 w 6219825"/>
              <a:gd name="connsiteY161" fmla="*/ 3467100 h 6934200"/>
              <a:gd name="connsiteX162" fmla="*/ 2762250 w 6219825"/>
              <a:gd name="connsiteY162" fmla="*/ 3448050 h 6934200"/>
              <a:gd name="connsiteX163" fmla="*/ 3209925 w 6219825"/>
              <a:gd name="connsiteY163" fmla="*/ 3457575 h 6934200"/>
              <a:gd name="connsiteX164" fmla="*/ 3267075 w 6219825"/>
              <a:gd name="connsiteY164" fmla="*/ 3467100 h 6934200"/>
              <a:gd name="connsiteX165" fmla="*/ 3419475 w 6219825"/>
              <a:gd name="connsiteY165" fmla="*/ 3486150 h 6934200"/>
              <a:gd name="connsiteX166" fmla="*/ 3514725 w 6219825"/>
              <a:gd name="connsiteY166" fmla="*/ 3514725 h 6934200"/>
              <a:gd name="connsiteX167" fmla="*/ 3543300 w 6219825"/>
              <a:gd name="connsiteY167" fmla="*/ 3524250 h 6934200"/>
              <a:gd name="connsiteX168" fmla="*/ 3581400 w 6219825"/>
              <a:gd name="connsiteY168" fmla="*/ 3533775 h 6934200"/>
              <a:gd name="connsiteX169" fmla="*/ 3676650 w 6219825"/>
              <a:gd name="connsiteY169" fmla="*/ 3562350 h 6934200"/>
              <a:gd name="connsiteX170" fmla="*/ 3714750 w 6219825"/>
              <a:gd name="connsiteY170" fmla="*/ 3571875 h 6934200"/>
              <a:gd name="connsiteX171" fmla="*/ 3876675 w 6219825"/>
              <a:gd name="connsiteY171" fmla="*/ 3581400 h 6934200"/>
              <a:gd name="connsiteX172" fmla="*/ 4038600 w 6219825"/>
              <a:gd name="connsiteY172" fmla="*/ 3600450 h 6934200"/>
              <a:gd name="connsiteX173" fmla="*/ 4391025 w 6219825"/>
              <a:gd name="connsiteY173" fmla="*/ 3609975 h 6934200"/>
              <a:gd name="connsiteX174" fmla="*/ 4533900 w 6219825"/>
              <a:gd name="connsiteY174" fmla="*/ 3657600 h 6934200"/>
              <a:gd name="connsiteX175" fmla="*/ 4572000 w 6219825"/>
              <a:gd name="connsiteY175" fmla="*/ 3676650 h 6934200"/>
              <a:gd name="connsiteX176" fmla="*/ 4657725 w 6219825"/>
              <a:gd name="connsiteY176" fmla="*/ 3714750 h 6934200"/>
              <a:gd name="connsiteX177" fmla="*/ 4762500 w 6219825"/>
              <a:gd name="connsiteY177" fmla="*/ 3743325 h 6934200"/>
              <a:gd name="connsiteX178" fmla="*/ 4991100 w 6219825"/>
              <a:gd name="connsiteY178" fmla="*/ 3762375 h 6934200"/>
              <a:gd name="connsiteX179" fmla="*/ 5076825 w 6219825"/>
              <a:gd name="connsiteY179" fmla="*/ 3790950 h 6934200"/>
              <a:gd name="connsiteX180" fmla="*/ 5105400 w 6219825"/>
              <a:gd name="connsiteY180" fmla="*/ 3800475 h 6934200"/>
              <a:gd name="connsiteX181" fmla="*/ 5200650 w 6219825"/>
              <a:gd name="connsiteY181" fmla="*/ 3838575 h 6934200"/>
              <a:gd name="connsiteX182" fmla="*/ 5257800 w 6219825"/>
              <a:gd name="connsiteY182" fmla="*/ 3886200 h 6934200"/>
              <a:gd name="connsiteX183" fmla="*/ 5295900 w 6219825"/>
              <a:gd name="connsiteY183" fmla="*/ 3943350 h 6934200"/>
              <a:gd name="connsiteX184" fmla="*/ 5334000 w 6219825"/>
              <a:gd name="connsiteY184" fmla="*/ 3981450 h 6934200"/>
              <a:gd name="connsiteX185" fmla="*/ 5343525 w 6219825"/>
              <a:gd name="connsiteY185" fmla="*/ 4010025 h 6934200"/>
              <a:gd name="connsiteX186" fmla="*/ 5410200 w 6219825"/>
              <a:gd name="connsiteY186" fmla="*/ 4067175 h 6934200"/>
              <a:gd name="connsiteX187" fmla="*/ 5438775 w 6219825"/>
              <a:gd name="connsiteY187" fmla="*/ 4076700 h 6934200"/>
              <a:gd name="connsiteX188" fmla="*/ 5495925 w 6219825"/>
              <a:gd name="connsiteY188" fmla="*/ 4133850 h 6934200"/>
              <a:gd name="connsiteX189" fmla="*/ 5562600 w 6219825"/>
              <a:gd name="connsiteY189" fmla="*/ 4171950 h 6934200"/>
              <a:gd name="connsiteX190" fmla="*/ 5591175 w 6219825"/>
              <a:gd name="connsiteY190" fmla="*/ 4229100 h 6934200"/>
              <a:gd name="connsiteX191" fmla="*/ 5600700 w 6219825"/>
              <a:gd name="connsiteY191" fmla="*/ 4257675 h 6934200"/>
              <a:gd name="connsiteX192" fmla="*/ 5619750 w 6219825"/>
              <a:gd name="connsiteY192" fmla="*/ 4295775 h 6934200"/>
              <a:gd name="connsiteX193" fmla="*/ 5629275 w 6219825"/>
              <a:gd name="connsiteY193" fmla="*/ 4333875 h 6934200"/>
              <a:gd name="connsiteX194" fmla="*/ 5648325 w 6219825"/>
              <a:gd name="connsiteY194" fmla="*/ 4362450 h 6934200"/>
              <a:gd name="connsiteX195" fmla="*/ 5657850 w 6219825"/>
              <a:gd name="connsiteY195" fmla="*/ 4391025 h 6934200"/>
              <a:gd name="connsiteX196" fmla="*/ 5695950 w 6219825"/>
              <a:gd name="connsiteY196" fmla="*/ 4448175 h 6934200"/>
              <a:gd name="connsiteX197" fmla="*/ 5705475 w 6219825"/>
              <a:gd name="connsiteY197" fmla="*/ 4495800 h 6934200"/>
              <a:gd name="connsiteX198" fmla="*/ 5734050 w 6219825"/>
              <a:gd name="connsiteY198" fmla="*/ 4524375 h 6934200"/>
              <a:gd name="connsiteX199" fmla="*/ 5753100 w 6219825"/>
              <a:gd name="connsiteY199" fmla="*/ 4562475 h 6934200"/>
              <a:gd name="connsiteX200" fmla="*/ 5772150 w 6219825"/>
              <a:gd name="connsiteY200" fmla="*/ 4619625 h 6934200"/>
              <a:gd name="connsiteX201" fmla="*/ 5781675 w 6219825"/>
              <a:gd name="connsiteY201" fmla="*/ 4648200 h 6934200"/>
              <a:gd name="connsiteX202" fmla="*/ 5791200 w 6219825"/>
              <a:gd name="connsiteY202" fmla="*/ 4676775 h 6934200"/>
              <a:gd name="connsiteX203" fmla="*/ 5810250 w 6219825"/>
              <a:gd name="connsiteY203" fmla="*/ 5029200 h 6934200"/>
              <a:gd name="connsiteX204" fmla="*/ 5819775 w 6219825"/>
              <a:gd name="connsiteY204" fmla="*/ 5095875 h 6934200"/>
              <a:gd name="connsiteX205" fmla="*/ 5829300 w 6219825"/>
              <a:gd name="connsiteY205" fmla="*/ 5229225 h 6934200"/>
              <a:gd name="connsiteX206" fmla="*/ 5848350 w 6219825"/>
              <a:gd name="connsiteY206" fmla="*/ 5353050 h 6934200"/>
              <a:gd name="connsiteX207" fmla="*/ 5867400 w 6219825"/>
              <a:gd name="connsiteY207" fmla="*/ 5448300 h 6934200"/>
              <a:gd name="connsiteX208" fmla="*/ 5886450 w 6219825"/>
              <a:gd name="connsiteY208" fmla="*/ 5686425 h 6934200"/>
              <a:gd name="connsiteX209" fmla="*/ 5895975 w 6219825"/>
              <a:gd name="connsiteY209" fmla="*/ 5772150 h 6934200"/>
              <a:gd name="connsiteX210" fmla="*/ 5905500 w 6219825"/>
              <a:gd name="connsiteY210" fmla="*/ 6600825 h 6934200"/>
              <a:gd name="connsiteX211" fmla="*/ 5934075 w 6219825"/>
              <a:gd name="connsiteY211" fmla="*/ 6686550 h 6934200"/>
              <a:gd name="connsiteX212" fmla="*/ 5962650 w 6219825"/>
              <a:gd name="connsiteY212" fmla="*/ 6781800 h 6934200"/>
              <a:gd name="connsiteX213" fmla="*/ 5972175 w 6219825"/>
              <a:gd name="connsiteY213" fmla="*/ 6810375 h 6934200"/>
              <a:gd name="connsiteX214" fmla="*/ 5981700 w 6219825"/>
              <a:gd name="connsiteY214" fmla="*/ 6838950 h 6934200"/>
              <a:gd name="connsiteX215" fmla="*/ 6000750 w 6219825"/>
              <a:gd name="connsiteY215" fmla="*/ 6867525 h 6934200"/>
              <a:gd name="connsiteX216" fmla="*/ 6048375 w 6219825"/>
              <a:gd name="connsiteY216" fmla="*/ 6934200 h 6934200"/>
              <a:gd name="connsiteX217" fmla="*/ 6153150 w 6219825"/>
              <a:gd name="connsiteY217" fmla="*/ 6924675 h 6934200"/>
              <a:gd name="connsiteX218" fmla="*/ 6172200 w 6219825"/>
              <a:gd name="connsiteY218" fmla="*/ 6886575 h 6934200"/>
              <a:gd name="connsiteX219" fmla="*/ 6191250 w 6219825"/>
              <a:gd name="connsiteY219" fmla="*/ 5934075 h 6934200"/>
              <a:gd name="connsiteX220" fmla="*/ 6219825 w 6219825"/>
              <a:gd name="connsiteY220" fmla="*/ 2743200 h 6934200"/>
              <a:gd name="connsiteX221" fmla="*/ 6210300 w 6219825"/>
              <a:gd name="connsiteY221" fmla="*/ 228600 h 6934200"/>
              <a:gd name="connsiteX222" fmla="*/ 6181725 w 6219825"/>
              <a:gd name="connsiteY222" fmla="*/ 104775 h 6934200"/>
              <a:gd name="connsiteX223" fmla="*/ 6172200 w 6219825"/>
              <a:gd name="connsiteY223" fmla="*/ 47625 h 6934200"/>
              <a:gd name="connsiteX224" fmla="*/ 6096000 w 6219825"/>
              <a:gd name="connsiteY22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43300 w 6219825"/>
              <a:gd name="connsiteY166" fmla="*/ 3524250 h 6934200"/>
              <a:gd name="connsiteX167" fmla="*/ 3581400 w 6219825"/>
              <a:gd name="connsiteY167" fmla="*/ 3533775 h 6934200"/>
              <a:gd name="connsiteX168" fmla="*/ 3676650 w 6219825"/>
              <a:gd name="connsiteY168" fmla="*/ 3562350 h 6934200"/>
              <a:gd name="connsiteX169" fmla="*/ 3714750 w 6219825"/>
              <a:gd name="connsiteY169" fmla="*/ 3571875 h 6934200"/>
              <a:gd name="connsiteX170" fmla="*/ 3876675 w 6219825"/>
              <a:gd name="connsiteY170" fmla="*/ 3581400 h 6934200"/>
              <a:gd name="connsiteX171" fmla="*/ 4038600 w 6219825"/>
              <a:gd name="connsiteY171" fmla="*/ 3600450 h 6934200"/>
              <a:gd name="connsiteX172" fmla="*/ 4391025 w 6219825"/>
              <a:gd name="connsiteY172" fmla="*/ 3609975 h 6934200"/>
              <a:gd name="connsiteX173" fmla="*/ 4533900 w 6219825"/>
              <a:gd name="connsiteY173" fmla="*/ 3657600 h 6934200"/>
              <a:gd name="connsiteX174" fmla="*/ 4572000 w 6219825"/>
              <a:gd name="connsiteY174" fmla="*/ 3676650 h 6934200"/>
              <a:gd name="connsiteX175" fmla="*/ 4657725 w 6219825"/>
              <a:gd name="connsiteY175" fmla="*/ 3714750 h 6934200"/>
              <a:gd name="connsiteX176" fmla="*/ 4762500 w 6219825"/>
              <a:gd name="connsiteY176" fmla="*/ 3743325 h 6934200"/>
              <a:gd name="connsiteX177" fmla="*/ 4991100 w 6219825"/>
              <a:gd name="connsiteY177" fmla="*/ 3762375 h 6934200"/>
              <a:gd name="connsiteX178" fmla="*/ 5076825 w 6219825"/>
              <a:gd name="connsiteY178" fmla="*/ 3790950 h 6934200"/>
              <a:gd name="connsiteX179" fmla="*/ 5105400 w 6219825"/>
              <a:gd name="connsiteY179" fmla="*/ 3800475 h 6934200"/>
              <a:gd name="connsiteX180" fmla="*/ 5200650 w 6219825"/>
              <a:gd name="connsiteY180" fmla="*/ 3838575 h 6934200"/>
              <a:gd name="connsiteX181" fmla="*/ 5257800 w 6219825"/>
              <a:gd name="connsiteY181" fmla="*/ 3886200 h 6934200"/>
              <a:gd name="connsiteX182" fmla="*/ 5295900 w 6219825"/>
              <a:gd name="connsiteY182" fmla="*/ 3943350 h 6934200"/>
              <a:gd name="connsiteX183" fmla="*/ 5334000 w 6219825"/>
              <a:gd name="connsiteY183" fmla="*/ 3981450 h 6934200"/>
              <a:gd name="connsiteX184" fmla="*/ 5343525 w 6219825"/>
              <a:gd name="connsiteY184" fmla="*/ 4010025 h 6934200"/>
              <a:gd name="connsiteX185" fmla="*/ 5410200 w 6219825"/>
              <a:gd name="connsiteY185" fmla="*/ 4067175 h 6934200"/>
              <a:gd name="connsiteX186" fmla="*/ 5438775 w 6219825"/>
              <a:gd name="connsiteY186" fmla="*/ 4076700 h 6934200"/>
              <a:gd name="connsiteX187" fmla="*/ 5495925 w 6219825"/>
              <a:gd name="connsiteY187" fmla="*/ 4133850 h 6934200"/>
              <a:gd name="connsiteX188" fmla="*/ 5562600 w 6219825"/>
              <a:gd name="connsiteY188" fmla="*/ 4171950 h 6934200"/>
              <a:gd name="connsiteX189" fmla="*/ 5591175 w 6219825"/>
              <a:gd name="connsiteY189" fmla="*/ 4229100 h 6934200"/>
              <a:gd name="connsiteX190" fmla="*/ 5600700 w 6219825"/>
              <a:gd name="connsiteY190" fmla="*/ 4257675 h 6934200"/>
              <a:gd name="connsiteX191" fmla="*/ 5619750 w 6219825"/>
              <a:gd name="connsiteY191" fmla="*/ 4295775 h 6934200"/>
              <a:gd name="connsiteX192" fmla="*/ 5629275 w 6219825"/>
              <a:gd name="connsiteY192" fmla="*/ 4333875 h 6934200"/>
              <a:gd name="connsiteX193" fmla="*/ 5648325 w 6219825"/>
              <a:gd name="connsiteY193" fmla="*/ 4362450 h 6934200"/>
              <a:gd name="connsiteX194" fmla="*/ 5657850 w 6219825"/>
              <a:gd name="connsiteY194" fmla="*/ 4391025 h 6934200"/>
              <a:gd name="connsiteX195" fmla="*/ 5695950 w 6219825"/>
              <a:gd name="connsiteY195" fmla="*/ 4448175 h 6934200"/>
              <a:gd name="connsiteX196" fmla="*/ 5705475 w 6219825"/>
              <a:gd name="connsiteY196" fmla="*/ 4495800 h 6934200"/>
              <a:gd name="connsiteX197" fmla="*/ 5734050 w 6219825"/>
              <a:gd name="connsiteY197" fmla="*/ 4524375 h 6934200"/>
              <a:gd name="connsiteX198" fmla="*/ 5753100 w 6219825"/>
              <a:gd name="connsiteY198" fmla="*/ 4562475 h 6934200"/>
              <a:gd name="connsiteX199" fmla="*/ 5772150 w 6219825"/>
              <a:gd name="connsiteY199" fmla="*/ 4619625 h 6934200"/>
              <a:gd name="connsiteX200" fmla="*/ 5781675 w 6219825"/>
              <a:gd name="connsiteY200" fmla="*/ 4648200 h 6934200"/>
              <a:gd name="connsiteX201" fmla="*/ 5791200 w 6219825"/>
              <a:gd name="connsiteY201" fmla="*/ 4676775 h 6934200"/>
              <a:gd name="connsiteX202" fmla="*/ 5810250 w 6219825"/>
              <a:gd name="connsiteY202" fmla="*/ 5029200 h 6934200"/>
              <a:gd name="connsiteX203" fmla="*/ 5819775 w 6219825"/>
              <a:gd name="connsiteY203" fmla="*/ 5095875 h 6934200"/>
              <a:gd name="connsiteX204" fmla="*/ 5829300 w 6219825"/>
              <a:gd name="connsiteY204" fmla="*/ 5229225 h 6934200"/>
              <a:gd name="connsiteX205" fmla="*/ 5848350 w 6219825"/>
              <a:gd name="connsiteY205" fmla="*/ 5353050 h 6934200"/>
              <a:gd name="connsiteX206" fmla="*/ 5867400 w 6219825"/>
              <a:gd name="connsiteY206" fmla="*/ 5448300 h 6934200"/>
              <a:gd name="connsiteX207" fmla="*/ 5886450 w 6219825"/>
              <a:gd name="connsiteY207" fmla="*/ 5686425 h 6934200"/>
              <a:gd name="connsiteX208" fmla="*/ 5895975 w 6219825"/>
              <a:gd name="connsiteY208" fmla="*/ 5772150 h 6934200"/>
              <a:gd name="connsiteX209" fmla="*/ 5905500 w 6219825"/>
              <a:gd name="connsiteY209" fmla="*/ 6600825 h 6934200"/>
              <a:gd name="connsiteX210" fmla="*/ 5934075 w 6219825"/>
              <a:gd name="connsiteY210" fmla="*/ 6686550 h 6934200"/>
              <a:gd name="connsiteX211" fmla="*/ 5962650 w 6219825"/>
              <a:gd name="connsiteY211" fmla="*/ 6781800 h 6934200"/>
              <a:gd name="connsiteX212" fmla="*/ 5972175 w 6219825"/>
              <a:gd name="connsiteY212" fmla="*/ 6810375 h 6934200"/>
              <a:gd name="connsiteX213" fmla="*/ 5981700 w 6219825"/>
              <a:gd name="connsiteY213" fmla="*/ 6838950 h 6934200"/>
              <a:gd name="connsiteX214" fmla="*/ 6000750 w 6219825"/>
              <a:gd name="connsiteY214" fmla="*/ 6867525 h 6934200"/>
              <a:gd name="connsiteX215" fmla="*/ 6048375 w 6219825"/>
              <a:gd name="connsiteY215" fmla="*/ 6934200 h 6934200"/>
              <a:gd name="connsiteX216" fmla="*/ 6153150 w 6219825"/>
              <a:gd name="connsiteY216" fmla="*/ 6924675 h 6934200"/>
              <a:gd name="connsiteX217" fmla="*/ 6172200 w 6219825"/>
              <a:gd name="connsiteY217" fmla="*/ 6886575 h 6934200"/>
              <a:gd name="connsiteX218" fmla="*/ 6191250 w 6219825"/>
              <a:gd name="connsiteY218" fmla="*/ 5934075 h 6934200"/>
              <a:gd name="connsiteX219" fmla="*/ 6219825 w 6219825"/>
              <a:gd name="connsiteY219" fmla="*/ 2743200 h 6934200"/>
              <a:gd name="connsiteX220" fmla="*/ 6210300 w 6219825"/>
              <a:gd name="connsiteY220" fmla="*/ 228600 h 6934200"/>
              <a:gd name="connsiteX221" fmla="*/ 6181725 w 6219825"/>
              <a:gd name="connsiteY221" fmla="*/ 104775 h 6934200"/>
              <a:gd name="connsiteX222" fmla="*/ 6172200 w 6219825"/>
              <a:gd name="connsiteY222" fmla="*/ 47625 h 6934200"/>
              <a:gd name="connsiteX223" fmla="*/ 6096000 w 6219825"/>
              <a:gd name="connsiteY22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81400 w 6219825"/>
              <a:gd name="connsiteY166" fmla="*/ 3533775 h 6934200"/>
              <a:gd name="connsiteX167" fmla="*/ 3676650 w 6219825"/>
              <a:gd name="connsiteY167" fmla="*/ 3562350 h 6934200"/>
              <a:gd name="connsiteX168" fmla="*/ 3714750 w 6219825"/>
              <a:gd name="connsiteY168" fmla="*/ 3571875 h 6934200"/>
              <a:gd name="connsiteX169" fmla="*/ 3876675 w 6219825"/>
              <a:gd name="connsiteY169" fmla="*/ 3581400 h 6934200"/>
              <a:gd name="connsiteX170" fmla="*/ 4038600 w 6219825"/>
              <a:gd name="connsiteY170" fmla="*/ 3600450 h 6934200"/>
              <a:gd name="connsiteX171" fmla="*/ 4391025 w 6219825"/>
              <a:gd name="connsiteY171" fmla="*/ 3609975 h 6934200"/>
              <a:gd name="connsiteX172" fmla="*/ 4533900 w 6219825"/>
              <a:gd name="connsiteY172" fmla="*/ 3657600 h 6934200"/>
              <a:gd name="connsiteX173" fmla="*/ 4572000 w 6219825"/>
              <a:gd name="connsiteY173" fmla="*/ 3676650 h 6934200"/>
              <a:gd name="connsiteX174" fmla="*/ 4657725 w 6219825"/>
              <a:gd name="connsiteY174" fmla="*/ 3714750 h 6934200"/>
              <a:gd name="connsiteX175" fmla="*/ 4762500 w 6219825"/>
              <a:gd name="connsiteY175" fmla="*/ 3743325 h 6934200"/>
              <a:gd name="connsiteX176" fmla="*/ 4991100 w 6219825"/>
              <a:gd name="connsiteY176" fmla="*/ 3762375 h 6934200"/>
              <a:gd name="connsiteX177" fmla="*/ 5076825 w 6219825"/>
              <a:gd name="connsiteY177" fmla="*/ 3790950 h 6934200"/>
              <a:gd name="connsiteX178" fmla="*/ 5105400 w 6219825"/>
              <a:gd name="connsiteY178" fmla="*/ 3800475 h 6934200"/>
              <a:gd name="connsiteX179" fmla="*/ 5200650 w 6219825"/>
              <a:gd name="connsiteY179" fmla="*/ 3838575 h 6934200"/>
              <a:gd name="connsiteX180" fmla="*/ 5257800 w 6219825"/>
              <a:gd name="connsiteY180" fmla="*/ 3886200 h 6934200"/>
              <a:gd name="connsiteX181" fmla="*/ 5295900 w 6219825"/>
              <a:gd name="connsiteY181" fmla="*/ 3943350 h 6934200"/>
              <a:gd name="connsiteX182" fmla="*/ 5334000 w 6219825"/>
              <a:gd name="connsiteY182" fmla="*/ 3981450 h 6934200"/>
              <a:gd name="connsiteX183" fmla="*/ 5343525 w 6219825"/>
              <a:gd name="connsiteY183" fmla="*/ 4010025 h 6934200"/>
              <a:gd name="connsiteX184" fmla="*/ 5410200 w 6219825"/>
              <a:gd name="connsiteY184" fmla="*/ 4067175 h 6934200"/>
              <a:gd name="connsiteX185" fmla="*/ 5438775 w 6219825"/>
              <a:gd name="connsiteY185" fmla="*/ 4076700 h 6934200"/>
              <a:gd name="connsiteX186" fmla="*/ 5495925 w 6219825"/>
              <a:gd name="connsiteY186" fmla="*/ 4133850 h 6934200"/>
              <a:gd name="connsiteX187" fmla="*/ 5562600 w 6219825"/>
              <a:gd name="connsiteY187" fmla="*/ 4171950 h 6934200"/>
              <a:gd name="connsiteX188" fmla="*/ 5591175 w 6219825"/>
              <a:gd name="connsiteY188" fmla="*/ 4229100 h 6934200"/>
              <a:gd name="connsiteX189" fmla="*/ 5600700 w 6219825"/>
              <a:gd name="connsiteY189" fmla="*/ 4257675 h 6934200"/>
              <a:gd name="connsiteX190" fmla="*/ 5619750 w 6219825"/>
              <a:gd name="connsiteY190" fmla="*/ 4295775 h 6934200"/>
              <a:gd name="connsiteX191" fmla="*/ 5629275 w 6219825"/>
              <a:gd name="connsiteY191" fmla="*/ 4333875 h 6934200"/>
              <a:gd name="connsiteX192" fmla="*/ 5648325 w 6219825"/>
              <a:gd name="connsiteY192" fmla="*/ 4362450 h 6934200"/>
              <a:gd name="connsiteX193" fmla="*/ 5657850 w 6219825"/>
              <a:gd name="connsiteY193" fmla="*/ 4391025 h 6934200"/>
              <a:gd name="connsiteX194" fmla="*/ 5695950 w 6219825"/>
              <a:gd name="connsiteY194" fmla="*/ 4448175 h 6934200"/>
              <a:gd name="connsiteX195" fmla="*/ 5705475 w 6219825"/>
              <a:gd name="connsiteY195" fmla="*/ 4495800 h 6934200"/>
              <a:gd name="connsiteX196" fmla="*/ 5734050 w 6219825"/>
              <a:gd name="connsiteY196" fmla="*/ 4524375 h 6934200"/>
              <a:gd name="connsiteX197" fmla="*/ 5753100 w 6219825"/>
              <a:gd name="connsiteY197" fmla="*/ 4562475 h 6934200"/>
              <a:gd name="connsiteX198" fmla="*/ 5772150 w 6219825"/>
              <a:gd name="connsiteY198" fmla="*/ 4619625 h 6934200"/>
              <a:gd name="connsiteX199" fmla="*/ 5781675 w 6219825"/>
              <a:gd name="connsiteY199" fmla="*/ 4648200 h 6934200"/>
              <a:gd name="connsiteX200" fmla="*/ 5791200 w 6219825"/>
              <a:gd name="connsiteY200" fmla="*/ 4676775 h 6934200"/>
              <a:gd name="connsiteX201" fmla="*/ 5810250 w 6219825"/>
              <a:gd name="connsiteY201" fmla="*/ 5029200 h 6934200"/>
              <a:gd name="connsiteX202" fmla="*/ 5819775 w 6219825"/>
              <a:gd name="connsiteY202" fmla="*/ 5095875 h 6934200"/>
              <a:gd name="connsiteX203" fmla="*/ 5829300 w 6219825"/>
              <a:gd name="connsiteY203" fmla="*/ 5229225 h 6934200"/>
              <a:gd name="connsiteX204" fmla="*/ 5848350 w 6219825"/>
              <a:gd name="connsiteY204" fmla="*/ 5353050 h 6934200"/>
              <a:gd name="connsiteX205" fmla="*/ 5867400 w 6219825"/>
              <a:gd name="connsiteY205" fmla="*/ 5448300 h 6934200"/>
              <a:gd name="connsiteX206" fmla="*/ 5886450 w 6219825"/>
              <a:gd name="connsiteY206" fmla="*/ 5686425 h 6934200"/>
              <a:gd name="connsiteX207" fmla="*/ 5895975 w 6219825"/>
              <a:gd name="connsiteY207" fmla="*/ 5772150 h 6934200"/>
              <a:gd name="connsiteX208" fmla="*/ 5905500 w 6219825"/>
              <a:gd name="connsiteY208" fmla="*/ 6600825 h 6934200"/>
              <a:gd name="connsiteX209" fmla="*/ 5934075 w 6219825"/>
              <a:gd name="connsiteY209" fmla="*/ 6686550 h 6934200"/>
              <a:gd name="connsiteX210" fmla="*/ 5962650 w 6219825"/>
              <a:gd name="connsiteY210" fmla="*/ 6781800 h 6934200"/>
              <a:gd name="connsiteX211" fmla="*/ 5972175 w 6219825"/>
              <a:gd name="connsiteY211" fmla="*/ 6810375 h 6934200"/>
              <a:gd name="connsiteX212" fmla="*/ 5981700 w 6219825"/>
              <a:gd name="connsiteY212" fmla="*/ 6838950 h 6934200"/>
              <a:gd name="connsiteX213" fmla="*/ 6000750 w 6219825"/>
              <a:gd name="connsiteY213" fmla="*/ 6867525 h 6934200"/>
              <a:gd name="connsiteX214" fmla="*/ 6048375 w 6219825"/>
              <a:gd name="connsiteY214" fmla="*/ 6934200 h 6934200"/>
              <a:gd name="connsiteX215" fmla="*/ 6153150 w 6219825"/>
              <a:gd name="connsiteY215" fmla="*/ 6924675 h 6934200"/>
              <a:gd name="connsiteX216" fmla="*/ 6172200 w 6219825"/>
              <a:gd name="connsiteY216" fmla="*/ 6886575 h 6934200"/>
              <a:gd name="connsiteX217" fmla="*/ 6191250 w 6219825"/>
              <a:gd name="connsiteY217" fmla="*/ 5934075 h 6934200"/>
              <a:gd name="connsiteX218" fmla="*/ 6219825 w 6219825"/>
              <a:gd name="connsiteY218" fmla="*/ 2743200 h 6934200"/>
              <a:gd name="connsiteX219" fmla="*/ 6210300 w 6219825"/>
              <a:gd name="connsiteY219" fmla="*/ 228600 h 6934200"/>
              <a:gd name="connsiteX220" fmla="*/ 6181725 w 6219825"/>
              <a:gd name="connsiteY220" fmla="*/ 104775 h 6934200"/>
              <a:gd name="connsiteX221" fmla="*/ 6172200 w 6219825"/>
              <a:gd name="connsiteY221" fmla="*/ 47625 h 6934200"/>
              <a:gd name="connsiteX222" fmla="*/ 6096000 w 6219825"/>
              <a:gd name="connsiteY22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590800 w 6219825"/>
              <a:gd name="connsiteY158" fmla="*/ 3486150 h 6934200"/>
              <a:gd name="connsiteX159" fmla="*/ 2628900 w 6219825"/>
              <a:gd name="connsiteY159" fmla="*/ 3467100 h 6934200"/>
              <a:gd name="connsiteX160" fmla="*/ 2762250 w 6219825"/>
              <a:gd name="connsiteY160" fmla="*/ 3448050 h 6934200"/>
              <a:gd name="connsiteX161" fmla="*/ 3209925 w 6219825"/>
              <a:gd name="connsiteY161" fmla="*/ 3457575 h 6934200"/>
              <a:gd name="connsiteX162" fmla="*/ 3267075 w 6219825"/>
              <a:gd name="connsiteY162" fmla="*/ 3467100 h 6934200"/>
              <a:gd name="connsiteX163" fmla="*/ 3419475 w 6219825"/>
              <a:gd name="connsiteY163" fmla="*/ 3486150 h 6934200"/>
              <a:gd name="connsiteX164" fmla="*/ 3514725 w 6219825"/>
              <a:gd name="connsiteY164" fmla="*/ 3514725 h 6934200"/>
              <a:gd name="connsiteX165" fmla="*/ 3581400 w 6219825"/>
              <a:gd name="connsiteY165" fmla="*/ 3533775 h 6934200"/>
              <a:gd name="connsiteX166" fmla="*/ 3676650 w 6219825"/>
              <a:gd name="connsiteY166" fmla="*/ 3562350 h 6934200"/>
              <a:gd name="connsiteX167" fmla="*/ 3714750 w 6219825"/>
              <a:gd name="connsiteY167" fmla="*/ 3571875 h 6934200"/>
              <a:gd name="connsiteX168" fmla="*/ 3876675 w 6219825"/>
              <a:gd name="connsiteY168" fmla="*/ 3581400 h 6934200"/>
              <a:gd name="connsiteX169" fmla="*/ 4038600 w 6219825"/>
              <a:gd name="connsiteY169" fmla="*/ 3600450 h 6934200"/>
              <a:gd name="connsiteX170" fmla="*/ 4391025 w 6219825"/>
              <a:gd name="connsiteY170" fmla="*/ 3609975 h 6934200"/>
              <a:gd name="connsiteX171" fmla="*/ 4533900 w 6219825"/>
              <a:gd name="connsiteY171" fmla="*/ 3657600 h 6934200"/>
              <a:gd name="connsiteX172" fmla="*/ 4572000 w 6219825"/>
              <a:gd name="connsiteY172" fmla="*/ 3676650 h 6934200"/>
              <a:gd name="connsiteX173" fmla="*/ 4657725 w 6219825"/>
              <a:gd name="connsiteY173" fmla="*/ 3714750 h 6934200"/>
              <a:gd name="connsiteX174" fmla="*/ 4762500 w 6219825"/>
              <a:gd name="connsiteY174" fmla="*/ 3743325 h 6934200"/>
              <a:gd name="connsiteX175" fmla="*/ 4991100 w 6219825"/>
              <a:gd name="connsiteY175" fmla="*/ 3762375 h 6934200"/>
              <a:gd name="connsiteX176" fmla="*/ 5076825 w 6219825"/>
              <a:gd name="connsiteY176" fmla="*/ 3790950 h 6934200"/>
              <a:gd name="connsiteX177" fmla="*/ 5105400 w 6219825"/>
              <a:gd name="connsiteY177" fmla="*/ 3800475 h 6934200"/>
              <a:gd name="connsiteX178" fmla="*/ 5200650 w 6219825"/>
              <a:gd name="connsiteY178" fmla="*/ 3838575 h 6934200"/>
              <a:gd name="connsiteX179" fmla="*/ 5257800 w 6219825"/>
              <a:gd name="connsiteY179" fmla="*/ 3886200 h 6934200"/>
              <a:gd name="connsiteX180" fmla="*/ 5295900 w 6219825"/>
              <a:gd name="connsiteY180" fmla="*/ 3943350 h 6934200"/>
              <a:gd name="connsiteX181" fmla="*/ 5334000 w 6219825"/>
              <a:gd name="connsiteY181" fmla="*/ 3981450 h 6934200"/>
              <a:gd name="connsiteX182" fmla="*/ 5343525 w 6219825"/>
              <a:gd name="connsiteY182" fmla="*/ 4010025 h 6934200"/>
              <a:gd name="connsiteX183" fmla="*/ 5410200 w 6219825"/>
              <a:gd name="connsiteY183" fmla="*/ 4067175 h 6934200"/>
              <a:gd name="connsiteX184" fmla="*/ 5438775 w 6219825"/>
              <a:gd name="connsiteY184" fmla="*/ 4076700 h 6934200"/>
              <a:gd name="connsiteX185" fmla="*/ 5495925 w 6219825"/>
              <a:gd name="connsiteY185" fmla="*/ 4133850 h 6934200"/>
              <a:gd name="connsiteX186" fmla="*/ 5562600 w 6219825"/>
              <a:gd name="connsiteY186" fmla="*/ 4171950 h 6934200"/>
              <a:gd name="connsiteX187" fmla="*/ 5591175 w 6219825"/>
              <a:gd name="connsiteY187" fmla="*/ 4229100 h 6934200"/>
              <a:gd name="connsiteX188" fmla="*/ 5600700 w 6219825"/>
              <a:gd name="connsiteY188" fmla="*/ 4257675 h 6934200"/>
              <a:gd name="connsiteX189" fmla="*/ 5619750 w 6219825"/>
              <a:gd name="connsiteY189" fmla="*/ 4295775 h 6934200"/>
              <a:gd name="connsiteX190" fmla="*/ 5629275 w 6219825"/>
              <a:gd name="connsiteY190" fmla="*/ 4333875 h 6934200"/>
              <a:gd name="connsiteX191" fmla="*/ 5648325 w 6219825"/>
              <a:gd name="connsiteY191" fmla="*/ 4362450 h 6934200"/>
              <a:gd name="connsiteX192" fmla="*/ 5657850 w 6219825"/>
              <a:gd name="connsiteY192" fmla="*/ 4391025 h 6934200"/>
              <a:gd name="connsiteX193" fmla="*/ 5695950 w 6219825"/>
              <a:gd name="connsiteY193" fmla="*/ 4448175 h 6934200"/>
              <a:gd name="connsiteX194" fmla="*/ 5705475 w 6219825"/>
              <a:gd name="connsiteY194" fmla="*/ 4495800 h 6934200"/>
              <a:gd name="connsiteX195" fmla="*/ 5734050 w 6219825"/>
              <a:gd name="connsiteY195" fmla="*/ 4524375 h 6934200"/>
              <a:gd name="connsiteX196" fmla="*/ 5753100 w 6219825"/>
              <a:gd name="connsiteY196" fmla="*/ 4562475 h 6934200"/>
              <a:gd name="connsiteX197" fmla="*/ 5772150 w 6219825"/>
              <a:gd name="connsiteY197" fmla="*/ 4619625 h 6934200"/>
              <a:gd name="connsiteX198" fmla="*/ 5781675 w 6219825"/>
              <a:gd name="connsiteY198" fmla="*/ 4648200 h 6934200"/>
              <a:gd name="connsiteX199" fmla="*/ 5791200 w 6219825"/>
              <a:gd name="connsiteY199" fmla="*/ 4676775 h 6934200"/>
              <a:gd name="connsiteX200" fmla="*/ 5810250 w 6219825"/>
              <a:gd name="connsiteY200" fmla="*/ 5029200 h 6934200"/>
              <a:gd name="connsiteX201" fmla="*/ 5819775 w 6219825"/>
              <a:gd name="connsiteY201" fmla="*/ 5095875 h 6934200"/>
              <a:gd name="connsiteX202" fmla="*/ 5829300 w 6219825"/>
              <a:gd name="connsiteY202" fmla="*/ 5229225 h 6934200"/>
              <a:gd name="connsiteX203" fmla="*/ 5848350 w 6219825"/>
              <a:gd name="connsiteY203" fmla="*/ 5353050 h 6934200"/>
              <a:gd name="connsiteX204" fmla="*/ 5867400 w 6219825"/>
              <a:gd name="connsiteY204" fmla="*/ 5448300 h 6934200"/>
              <a:gd name="connsiteX205" fmla="*/ 5886450 w 6219825"/>
              <a:gd name="connsiteY205" fmla="*/ 5686425 h 6934200"/>
              <a:gd name="connsiteX206" fmla="*/ 5895975 w 6219825"/>
              <a:gd name="connsiteY206" fmla="*/ 5772150 h 6934200"/>
              <a:gd name="connsiteX207" fmla="*/ 5905500 w 6219825"/>
              <a:gd name="connsiteY207" fmla="*/ 6600825 h 6934200"/>
              <a:gd name="connsiteX208" fmla="*/ 5934075 w 6219825"/>
              <a:gd name="connsiteY208" fmla="*/ 6686550 h 6934200"/>
              <a:gd name="connsiteX209" fmla="*/ 5962650 w 6219825"/>
              <a:gd name="connsiteY209" fmla="*/ 6781800 h 6934200"/>
              <a:gd name="connsiteX210" fmla="*/ 5972175 w 6219825"/>
              <a:gd name="connsiteY210" fmla="*/ 6810375 h 6934200"/>
              <a:gd name="connsiteX211" fmla="*/ 5981700 w 6219825"/>
              <a:gd name="connsiteY211" fmla="*/ 6838950 h 6934200"/>
              <a:gd name="connsiteX212" fmla="*/ 6000750 w 6219825"/>
              <a:gd name="connsiteY212" fmla="*/ 6867525 h 6934200"/>
              <a:gd name="connsiteX213" fmla="*/ 6048375 w 6219825"/>
              <a:gd name="connsiteY213" fmla="*/ 6934200 h 6934200"/>
              <a:gd name="connsiteX214" fmla="*/ 6153150 w 6219825"/>
              <a:gd name="connsiteY214" fmla="*/ 6924675 h 6934200"/>
              <a:gd name="connsiteX215" fmla="*/ 6172200 w 6219825"/>
              <a:gd name="connsiteY215" fmla="*/ 6886575 h 6934200"/>
              <a:gd name="connsiteX216" fmla="*/ 6191250 w 6219825"/>
              <a:gd name="connsiteY216" fmla="*/ 5934075 h 6934200"/>
              <a:gd name="connsiteX217" fmla="*/ 6219825 w 6219825"/>
              <a:gd name="connsiteY217" fmla="*/ 2743200 h 6934200"/>
              <a:gd name="connsiteX218" fmla="*/ 6210300 w 6219825"/>
              <a:gd name="connsiteY218" fmla="*/ 228600 h 6934200"/>
              <a:gd name="connsiteX219" fmla="*/ 6181725 w 6219825"/>
              <a:gd name="connsiteY219" fmla="*/ 104775 h 6934200"/>
              <a:gd name="connsiteX220" fmla="*/ 6172200 w 6219825"/>
              <a:gd name="connsiteY220" fmla="*/ 47625 h 6934200"/>
              <a:gd name="connsiteX221" fmla="*/ 6096000 w 6219825"/>
              <a:gd name="connsiteY22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581400 w 6219825"/>
              <a:gd name="connsiteY164" fmla="*/ 3533775 h 6934200"/>
              <a:gd name="connsiteX165" fmla="*/ 3676650 w 6219825"/>
              <a:gd name="connsiteY165" fmla="*/ 3562350 h 6934200"/>
              <a:gd name="connsiteX166" fmla="*/ 3714750 w 6219825"/>
              <a:gd name="connsiteY166" fmla="*/ 3571875 h 6934200"/>
              <a:gd name="connsiteX167" fmla="*/ 3876675 w 6219825"/>
              <a:gd name="connsiteY167" fmla="*/ 3581400 h 6934200"/>
              <a:gd name="connsiteX168" fmla="*/ 4038600 w 6219825"/>
              <a:gd name="connsiteY168" fmla="*/ 3600450 h 6934200"/>
              <a:gd name="connsiteX169" fmla="*/ 4391025 w 6219825"/>
              <a:gd name="connsiteY169" fmla="*/ 3609975 h 6934200"/>
              <a:gd name="connsiteX170" fmla="*/ 4533900 w 6219825"/>
              <a:gd name="connsiteY170" fmla="*/ 3657600 h 6934200"/>
              <a:gd name="connsiteX171" fmla="*/ 4572000 w 6219825"/>
              <a:gd name="connsiteY171" fmla="*/ 3676650 h 6934200"/>
              <a:gd name="connsiteX172" fmla="*/ 4657725 w 6219825"/>
              <a:gd name="connsiteY172" fmla="*/ 3714750 h 6934200"/>
              <a:gd name="connsiteX173" fmla="*/ 4762500 w 6219825"/>
              <a:gd name="connsiteY173" fmla="*/ 3743325 h 6934200"/>
              <a:gd name="connsiteX174" fmla="*/ 4991100 w 6219825"/>
              <a:gd name="connsiteY174" fmla="*/ 3762375 h 6934200"/>
              <a:gd name="connsiteX175" fmla="*/ 5076825 w 6219825"/>
              <a:gd name="connsiteY175" fmla="*/ 3790950 h 6934200"/>
              <a:gd name="connsiteX176" fmla="*/ 5105400 w 6219825"/>
              <a:gd name="connsiteY176" fmla="*/ 3800475 h 6934200"/>
              <a:gd name="connsiteX177" fmla="*/ 5200650 w 6219825"/>
              <a:gd name="connsiteY177" fmla="*/ 3838575 h 6934200"/>
              <a:gd name="connsiteX178" fmla="*/ 5257800 w 6219825"/>
              <a:gd name="connsiteY178" fmla="*/ 3886200 h 6934200"/>
              <a:gd name="connsiteX179" fmla="*/ 5295900 w 6219825"/>
              <a:gd name="connsiteY179" fmla="*/ 3943350 h 6934200"/>
              <a:gd name="connsiteX180" fmla="*/ 5334000 w 6219825"/>
              <a:gd name="connsiteY180" fmla="*/ 3981450 h 6934200"/>
              <a:gd name="connsiteX181" fmla="*/ 5343525 w 6219825"/>
              <a:gd name="connsiteY181" fmla="*/ 4010025 h 6934200"/>
              <a:gd name="connsiteX182" fmla="*/ 5410200 w 6219825"/>
              <a:gd name="connsiteY182" fmla="*/ 4067175 h 6934200"/>
              <a:gd name="connsiteX183" fmla="*/ 5438775 w 6219825"/>
              <a:gd name="connsiteY183" fmla="*/ 4076700 h 6934200"/>
              <a:gd name="connsiteX184" fmla="*/ 5495925 w 6219825"/>
              <a:gd name="connsiteY184" fmla="*/ 4133850 h 6934200"/>
              <a:gd name="connsiteX185" fmla="*/ 5562600 w 6219825"/>
              <a:gd name="connsiteY185" fmla="*/ 4171950 h 6934200"/>
              <a:gd name="connsiteX186" fmla="*/ 5591175 w 6219825"/>
              <a:gd name="connsiteY186" fmla="*/ 4229100 h 6934200"/>
              <a:gd name="connsiteX187" fmla="*/ 5600700 w 6219825"/>
              <a:gd name="connsiteY187" fmla="*/ 4257675 h 6934200"/>
              <a:gd name="connsiteX188" fmla="*/ 5619750 w 6219825"/>
              <a:gd name="connsiteY188" fmla="*/ 4295775 h 6934200"/>
              <a:gd name="connsiteX189" fmla="*/ 5629275 w 6219825"/>
              <a:gd name="connsiteY189" fmla="*/ 4333875 h 6934200"/>
              <a:gd name="connsiteX190" fmla="*/ 5648325 w 6219825"/>
              <a:gd name="connsiteY190" fmla="*/ 4362450 h 6934200"/>
              <a:gd name="connsiteX191" fmla="*/ 5657850 w 6219825"/>
              <a:gd name="connsiteY191" fmla="*/ 4391025 h 6934200"/>
              <a:gd name="connsiteX192" fmla="*/ 5695950 w 6219825"/>
              <a:gd name="connsiteY192" fmla="*/ 4448175 h 6934200"/>
              <a:gd name="connsiteX193" fmla="*/ 5705475 w 6219825"/>
              <a:gd name="connsiteY193" fmla="*/ 4495800 h 6934200"/>
              <a:gd name="connsiteX194" fmla="*/ 5734050 w 6219825"/>
              <a:gd name="connsiteY194" fmla="*/ 4524375 h 6934200"/>
              <a:gd name="connsiteX195" fmla="*/ 5753100 w 6219825"/>
              <a:gd name="connsiteY195" fmla="*/ 4562475 h 6934200"/>
              <a:gd name="connsiteX196" fmla="*/ 5772150 w 6219825"/>
              <a:gd name="connsiteY196" fmla="*/ 4619625 h 6934200"/>
              <a:gd name="connsiteX197" fmla="*/ 5781675 w 6219825"/>
              <a:gd name="connsiteY197" fmla="*/ 4648200 h 6934200"/>
              <a:gd name="connsiteX198" fmla="*/ 5791200 w 6219825"/>
              <a:gd name="connsiteY198" fmla="*/ 4676775 h 6934200"/>
              <a:gd name="connsiteX199" fmla="*/ 5810250 w 6219825"/>
              <a:gd name="connsiteY199" fmla="*/ 5029200 h 6934200"/>
              <a:gd name="connsiteX200" fmla="*/ 5819775 w 6219825"/>
              <a:gd name="connsiteY200" fmla="*/ 5095875 h 6934200"/>
              <a:gd name="connsiteX201" fmla="*/ 5829300 w 6219825"/>
              <a:gd name="connsiteY201" fmla="*/ 5229225 h 6934200"/>
              <a:gd name="connsiteX202" fmla="*/ 5848350 w 6219825"/>
              <a:gd name="connsiteY202" fmla="*/ 5353050 h 6934200"/>
              <a:gd name="connsiteX203" fmla="*/ 5867400 w 6219825"/>
              <a:gd name="connsiteY203" fmla="*/ 5448300 h 6934200"/>
              <a:gd name="connsiteX204" fmla="*/ 5886450 w 6219825"/>
              <a:gd name="connsiteY204" fmla="*/ 5686425 h 6934200"/>
              <a:gd name="connsiteX205" fmla="*/ 5895975 w 6219825"/>
              <a:gd name="connsiteY205" fmla="*/ 5772150 h 6934200"/>
              <a:gd name="connsiteX206" fmla="*/ 5905500 w 6219825"/>
              <a:gd name="connsiteY206" fmla="*/ 6600825 h 6934200"/>
              <a:gd name="connsiteX207" fmla="*/ 5934075 w 6219825"/>
              <a:gd name="connsiteY207" fmla="*/ 6686550 h 6934200"/>
              <a:gd name="connsiteX208" fmla="*/ 5962650 w 6219825"/>
              <a:gd name="connsiteY208" fmla="*/ 6781800 h 6934200"/>
              <a:gd name="connsiteX209" fmla="*/ 5972175 w 6219825"/>
              <a:gd name="connsiteY209" fmla="*/ 6810375 h 6934200"/>
              <a:gd name="connsiteX210" fmla="*/ 5981700 w 6219825"/>
              <a:gd name="connsiteY210" fmla="*/ 6838950 h 6934200"/>
              <a:gd name="connsiteX211" fmla="*/ 6000750 w 6219825"/>
              <a:gd name="connsiteY211" fmla="*/ 6867525 h 6934200"/>
              <a:gd name="connsiteX212" fmla="*/ 6048375 w 6219825"/>
              <a:gd name="connsiteY212" fmla="*/ 6934200 h 6934200"/>
              <a:gd name="connsiteX213" fmla="*/ 6153150 w 6219825"/>
              <a:gd name="connsiteY213" fmla="*/ 6924675 h 6934200"/>
              <a:gd name="connsiteX214" fmla="*/ 6172200 w 6219825"/>
              <a:gd name="connsiteY214" fmla="*/ 6886575 h 6934200"/>
              <a:gd name="connsiteX215" fmla="*/ 6191250 w 6219825"/>
              <a:gd name="connsiteY215" fmla="*/ 5934075 h 6934200"/>
              <a:gd name="connsiteX216" fmla="*/ 6219825 w 6219825"/>
              <a:gd name="connsiteY216" fmla="*/ 2743200 h 6934200"/>
              <a:gd name="connsiteX217" fmla="*/ 6210300 w 6219825"/>
              <a:gd name="connsiteY217" fmla="*/ 228600 h 6934200"/>
              <a:gd name="connsiteX218" fmla="*/ 6181725 w 6219825"/>
              <a:gd name="connsiteY218" fmla="*/ 104775 h 6934200"/>
              <a:gd name="connsiteX219" fmla="*/ 6172200 w 6219825"/>
              <a:gd name="connsiteY219" fmla="*/ 47625 h 6934200"/>
              <a:gd name="connsiteX220" fmla="*/ 6096000 w 6219825"/>
              <a:gd name="connsiteY22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714750 w 6219825"/>
              <a:gd name="connsiteY165" fmla="*/ 3571875 h 6934200"/>
              <a:gd name="connsiteX166" fmla="*/ 3876675 w 6219825"/>
              <a:gd name="connsiteY166" fmla="*/ 3581400 h 6934200"/>
              <a:gd name="connsiteX167" fmla="*/ 4038600 w 6219825"/>
              <a:gd name="connsiteY167" fmla="*/ 3600450 h 6934200"/>
              <a:gd name="connsiteX168" fmla="*/ 4391025 w 6219825"/>
              <a:gd name="connsiteY168" fmla="*/ 3609975 h 6934200"/>
              <a:gd name="connsiteX169" fmla="*/ 4533900 w 6219825"/>
              <a:gd name="connsiteY169" fmla="*/ 3657600 h 6934200"/>
              <a:gd name="connsiteX170" fmla="*/ 4572000 w 6219825"/>
              <a:gd name="connsiteY170" fmla="*/ 3676650 h 6934200"/>
              <a:gd name="connsiteX171" fmla="*/ 4657725 w 6219825"/>
              <a:gd name="connsiteY171" fmla="*/ 3714750 h 6934200"/>
              <a:gd name="connsiteX172" fmla="*/ 4762500 w 6219825"/>
              <a:gd name="connsiteY172" fmla="*/ 3743325 h 6934200"/>
              <a:gd name="connsiteX173" fmla="*/ 4991100 w 6219825"/>
              <a:gd name="connsiteY173" fmla="*/ 3762375 h 6934200"/>
              <a:gd name="connsiteX174" fmla="*/ 5076825 w 6219825"/>
              <a:gd name="connsiteY174" fmla="*/ 3790950 h 6934200"/>
              <a:gd name="connsiteX175" fmla="*/ 5105400 w 6219825"/>
              <a:gd name="connsiteY175" fmla="*/ 3800475 h 6934200"/>
              <a:gd name="connsiteX176" fmla="*/ 5200650 w 6219825"/>
              <a:gd name="connsiteY176" fmla="*/ 3838575 h 6934200"/>
              <a:gd name="connsiteX177" fmla="*/ 5257800 w 6219825"/>
              <a:gd name="connsiteY177" fmla="*/ 3886200 h 6934200"/>
              <a:gd name="connsiteX178" fmla="*/ 5295900 w 6219825"/>
              <a:gd name="connsiteY178" fmla="*/ 3943350 h 6934200"/>
              <a:gd name="connsiteX179" fmla="*/ 5334000 w 6219825"/>
              <a:gd name="connsiteY179" fmla="*/ 3981450 h 6934200"/>
              <a:gd name="connsiteX180" fmla="*/ 5343525 w 6219825"/>
              <a:gd name="connsiteY180" fmla="*/ 4010025 h 6934200"/>
              <a:gd name="connsiteX181" fmla="*/ 5410200 w 6219825"/>
              <a:gd name="connsiteY181" fmla="*/ 4067175 h 6934200"/>
              <a:gd name="connsiteX182" fmla="*/ 5438775 w 6219825"/>
              <a:gd name="connsiteY182" fmla="*/ 4076700 h 6934200"/>
              <a:gd name="connsiteX183" fmla="*/ 5495925 w 6219825"/>
              <a:gd name="connsiteY183" fmla="*/ 4133850 h 6934200"/>
              <a:gd name="connsiteX184" fmla="*/ 5562600 w 6219825"/>
              <a:gd name="connsiteY184" fmla="*/ 4171950 h 6934200"/>
              <a:gd name="connsiteX185" fmla="*/ 5591175 w 6219825"/>
              <a:gd name="connsiteY185" fmla="*/ 4229100 h 6934200"/>
              <a:gd name="connsiteX186" fmla="*/ 5600700 w 6219825"/>
              <a:gd name="connsiteY186" fmla="*/ 4257675 h 6934200"/>
              <a:gd name="connsiteX187" fmla="*/ 5619750 w 6219825"/>
              <a:gd name="connsiteY187" fmla="*/ 4295775 h 6934200"/>
              <a:gd name="connsiteX188" fmla="*/ 5629275 w 6219825"/>
              <a:gd name="connsiteY188" fmla="*/ 4333875 h 6934200"/>
              <a:gd name="connsiteX189" fmla="*/ 5648325 w 6219825"/>
              <a:gd name="connsiteY189" fmla="*/ 4362450 h 6934200"/>
              <a:gd name="connsiteX190" fmla="*/ 5657850 w 6219825"/>
              <a:gd name="connsiteY190" fmla="*/ 4391025 h 6934200"/>
              <a:gd name="connsiteX191" fmla="*/ 5695950 w 6219825"/>
              <a:gd name="connsiteY191" fmla="*/ 4448175 h 6934200"/>
              <a:gd name="connsiteX192" fmla="*/ 5705475 w 6219825"/>
              <a:gd name="connsiteY192" fmla="*/ 4495800 h 6934200"/>
              <a:gd name="connsiteX193" fmla="*/ 5734050 w 6219825"/>
              <a:gd name="connsiteY193" fmla="*/ 4524375 h 6934200"/>
              <a:gd name="connsiteX194" fmla="*/ 5753100 w 6219825"/>
              <a:gd name="connsiteY194" fmla="*/ 4562475 h 6934200"/>
              <a:gd name="connsiteX195" fmla="*/ 5772150 w 6219825"/>
              <a:gd name="connsiteY195" fmla="*/ 4619625 h 6934200"/>
              <a:gd name="connsiteX196" fmla="*/ 5781675 w 6219825"/>
              <a:gd name="connsiteY196" fmla="*/ 4648200 h 6934200"/>
              <a:gd name="connsiteX197" fmla="*/ 5791200 w 6219825"/>
              <a:gd name="connsiteY197" fmla="*/ 4676775 h 6934200"/>
              <a:gd name="connsiteX198" fmla="*/ 5810250 w 6219825"/>
              <a:gd name="connsiteY198" fmla="*/ 5029200 h 6934200"/>
              <a:gd name="connsiteX199" fmla="*/ 5819775 w 6219825"/>
              <a:gd name="connsiteY199" fmla="*/ 5095875 h 6934200"/>
              <a:gd name="connsiteX200" fmla="*/ 5829300 w 6219825"/>
              <a:gd name="connsiteY200" fmla="*/ 5229225 h 6934200"/>
              <a:gd name="connsiteX201" fmla="*/ 5848350 w 6219825"/>
              <a:gd name="connsiteY201" fmla="*/ 5353050 h 6934200"/>
              <a:gd name="connsiteX202" fmla="*/ 5867400 w 6219825"/>
              <a:gd name="connsiteY202" fmla="*/ 5448300 h 6934200"/>
              <a:gd name="connsiteX203" fmla="*/ 5886450 w 6219825"/>
              <a:gd name="connsiteY203" fmla="*/ 5686425 h 6934200"/>
              <a:gd name="connsiteX204" fmla="*/ 5895975 w 6219825"/>
              <a:gd name="connsiteY204" fmla="*/ 5772150 h 6934200"/>
              <a:gd name="connsiteX205" fmla="*/ 5905500 w 6219825"/>
              <a:gd name="connsiteY205" fmla="*/ 6600825 h 6934200"/>
              <a:gd name="connsiteX206" fmla="*/ 5934075 w 6219825"/>
              <a:gd name="connsiteY206" fmla="*/ 6686550 h 6934200"/>
              <a:gd name="connsiteX207" fmla="*/ 5962650 w 6219825"/>
              <a:gd name="connsiteY207" fmla="*/ 6781800 h 6934200"/>
              <a:gd name="connsiteX208" fmla="*/ 5972175 w 6219825"/>
              <a:gd name="connsiteY208" fmla="*/ 6810375 h 6934200"/>
              <a:gd name="connsiteX209" fmla="*/ 5981700 w 6219825"/>
              <a:gd name="connsiteY209" fmla="*/ 6838950 h 6934200"/>
              <a:gd name="connsiteX210" fmla="*/ 6000750 w 6219825"/>
              <a:gd name="connsiteY210" fmla="*/ 6867525 h 6934200"/>
              <a:gd name="connsiteX211" fmla="*/ 6048375 w 6219825"/>
              <a:gd name="connsiteY211" fmla="*/ 6934200 h 6934200"/>
              <a:gd name="connsiteX212" fmla="*/ 6153150 w 6219825"/>
              <a:gd name="connsiteY212" fmla="*/ 6924675 h 6934200"/>
              <a:gd name="connsiteX213" fmla="*/ 6172200 w 6219825"/>
              <a:gd name="connsiteY213" fmla="*/ 6886575 h 6934200"/>
              <a:gd name="connsiteX214" fmla="*/ 6191250 w 6219825"/>
              <a:gd name="connsiteY214" fmla="*/ 5934075 h 6934200"/>
              <a:gd name="connsiteX215" fmla="*/ 6219825 w 6219825"/>
              <a:gd name="connsiteY215" fmla="*/ 2743200 h 6934200"/>
              <a:gd name="connsiteX216" fmla="*/ 6210300 w 6219825"/>
              <a:gd name="connsiteY216" fmla="*/ 228600 h 6934200"/>
              <a:gd name="connsiteX217" fmla="*/ 6181725 w 6219825"/>
              <a:gd name="connsiteY217" fmla="*/ 104775 h 6934200"/>
              <a:gd name="connsiteX218" fmla="*/ 6172200 w 6219825"/>
              <a:gd name="connsiteY218" fmla="*/ 47625 h 6934200"/>
              <a:gd name="connsiteX219" fmla="*/ 6096000 w 6219825"/>
              <a:gd name="connsiteY21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572000 w 6219825"/>
              <a:gd name="connsiteY169" fmla="*/ 3676650 h 6934200"/>
              <a:gd name="connsiteX170" fmla="*/ 4657725 w 6219825"/>
              <a:gd name="connsiteY170" fmla="*/ 3714750 h 6934200"/>
              <a:gd name="connsiteX171" fmla="*/ 4762500 w 6219825"/>
              <a:gd name="connsiteY171" fmla="*/ 3743325 h 6934200"/>
              <a:gd name="connsiteX172" fmla="*/ 4991100 w 6219825"/>
              <a:gd name="connsiteY172" fmla="*/ 3762375 h 6934200"/>
              <a:gd name="connsiteX173" fmla="*/ 5076825 w 6219825"/>
              <a:gd name="connsiteY173" fmla="*/ 3790950 h 6934200"/>
              <a:gd name="connsiteX174" fmla="*/ 5105400 w 6219825"/>
              <a:gd name="connsiteY174" fmla="*/ 3800475 h 6934200"/>
              <a:gd name="connsiteX175" fmla="*/ 5200650 w 6219825"/>
              <a:gd name="connsiteY175" fmla="*/ 3838575 h 6934200"/>
              <a:gd name="connsiteX176" fmla="*/ 5257800 w 6219825"/>
              <a:gd name="connsiteY176" fmla="*/ 3886200 h 6934200"/>
              <a:gd name="connsiteX177" fmla="*/ 5295900 w 6219825"/>
              <a:gd name="connsiteY177" fmla="*/ 3943350 h 6934200"/>
              <a:gd name="connsiteX178" fmla="*/ 5334000 w 6219825"/>
              <a:gd name="connsiteY178" fmla="*/ 3981450 h 6934200"/>
              <a:gd name="connsiteX179" fmla="*/ 5343525 w 6219825"/>
              <a:gd name="connsiteY179" fmla="*/ 4010025 h 6934200"/>
              <a:gd name="connsiteX180" fmla="*/ 5410200 w 6219825"/>
              <a:gd name="connsiteY180" fmla="*/ 4067175 h 6934200"/>
              <a:gd name="connsiteX181" fmla="*/ 5438775 w 6219825"/>
              <a:gd name="connsiteY181" fmla="*/ 4076700 h 6934200"/>
              <a:gd name="connsiteX182" fmla="*/ 5495925 w 6219825"/>
              <a:gd name="connsiteY182" fmla="*/ 4133850 h 6934200"/>
              <a:gd name="connsiteX183" fmla="*/ 5562600 w 6219825"/>
              <a:gd name="connsiteY183" fmla="*/ 4171950 h 6934200"/>
              <a:gd name="connsiteX184" fmla="*/ 5591175 w 6219825"/>
              <a:gd name="connsiteY184" fmla="*/ 4229100 h 6934200"/>
              <a:gd name="connsiteX185" fmla="*/ 5600700 w 6219825"/>
              <a:gd name="connsiteY185" fmla="*/ 4257675 h 6934200"/>
              <a:gd name="connsiteX186" fmla="*/ 5619750 w 6219825"/>
              <a:gd name="connsiteY186" fmla="*/ 4295775 h 6934200"/>
              <a:gd name="connsiteX187" fmla="*/ 5629275 w 6219825"/>
              <a:gd name="connsiteY187" fmla="*/ 4333875 h 6934200"/>
              <a:gd name="connsiteX188" fmla="*/ 5648325 w 6219825"/>
              <a:gd name="connsiteY188" fmla="*/ 4362450 h 6934200"/>
              <a:gd name="connsiteX189" fmla="*/ 5657850 w 6219825"/>
              <a:gd name="connsiteY189" fmla="*/ 4391025 h 6934200"/>
              <a:gd name="connsiteX190" fmla="*/ 5695950 w 6219825"/>
              <a:gd name="connsiteY190" fmla="*/ 4448175 h 6934200"/>
              <a:gd name="connsiteX191" fmla="*/ 5705475 w 6219825"/>
              <a:gd name="connsiteY191" fmla="*/ 4495800 h 6934200"/>
              <a:gd name="connsiteX192" fmla="*/ 5734050 w 6219825"/>
              <a:gd name="connsiteY192" fmla="*/ 4524375 h 6934200"/>
              <a:gd name="connsiteX193" fmla="*/ 5753100 w 6219825"/>
              <a:gd name="connsiteY193" fmla="*/ 4562475 h 6934200"/>
              <a:gd name="connsiteX194" fmla="*/ 5772150 w 6219825"/>
              <a:gd name="connsiteY194" fmla="*/ 4619625 h 6934200"/>
              <a:gd name="connsiteX195" fmla="*/ 5781675 w 6219825"/>
              <a:gd name="connsiteY195" fmla="*/ 4648200 h 6934200"/>
              <a:gd name="connsiteX196" fmla="*/ 5791200 w 6219825"/>
              <a:gd name="connsiteY196" fmla="*/ 4676775 h 6934200"/>
              <a:gd name="connsiteX197" fmla="*/ 5810250 w 6219825"/>
              <a:gd name="connsiteY197" fmla="*/ 5029200 h 6934200"/>
              <a:gd name="connsiteX198" fmla="*/ 5819775 w 6219825"/>
              <a:gd name="connsiteY198" fmla="*/ 5095875 h 6934200"/>
              <a:gd name="connsiteX199" fmla="*/ 5829300 w 6219825"/>
              <a:gd name="connsiteY199" fmla="*/ 5229225 h 6934200"/>
              <a:gd name="connsiteX200" fmla="*/ 5848350 w 6219825"/>
              <a:gd name="connsiteY200" fmla="*/ 5353050 h 6934200"/>
              <a:gd name="connsiteX201" fmla="*/ 5867400 w 6219825"/>
              <a:gd name="connsiteY201" fmla="*/ 5448300 h 6934200"/>
              <a:gd name="connsiteX202" fmla="*/ 5886450 w 6219825"/>
              <a:gd name="connsiteY202" fmla="*/ 5686425 h 6934200"/>
              <a:gd name="connsiteX203" fmla="*/ 5895975 w 6219825"/>
              <a:gd name="connsiteY203" fmla="*/ 5772150 h 6934200"/>
              <a:gd name="connsiteX204" fmla="*/ 5905500 w 6219825"/>
              <a:gd name="connsiteY204" fmla="*/ 6600825 h 6934200"/>
              <a:gd name="connsiteX205" fmla="*/ 5934075 w 6219825"/>
              <a:gd name="connsiteY205" fmla="*/ 6686550 h 6934200"/>
              <a:gd name="connsiteX206" fmla="*/ 5962650 w 6219825"/>
              <a:gd name="connsiteY206" fmla="*/ 6781800 h 6934200"/>
              <a:gd name="connsiteX207" fmla="*/ 5972175 w 6219825"/>
              <a:gd name="connsiteY207" fmla="*/ 6810375 h 6934200"/>
              <a:gd name="connsiteX208" fmla="*/ 5981700 w 6219825"/>
              <a:gd name="connsiteY208" fmla="*/ 6838950 h 6934200"/>
              <a:gd name="connsiteX209" fmla="*/ 6000750 w 6219825"/>
              <a:gd name="connsiteY209" fmla="*/ 6867525 h 6934200"/>
              <a:gd name="connsiteX210" fmla="*/ 6048375 w 6219825"/>
              <a:gd name="connsiteY210" fmla="*/ 6934200 h 6934200"/>
              <a:gd name="connsiteX211" fmla="*/ 6153150 w 6219825"/>
              <a:gd name="connsiteY211" fmla="*/ 6924675 h 6934200"/>
              <a:gd name="connsiteX212" fmla="*/ 6172200 w 6219825"/>
              <a:gd name="connsiteY212" fmla="*/ 6886575 h 6934200"/>
              <a:gd name="connsiteX213" fmla="*/ 6191250 w 6219825"/>
              <a:gd name="connsiteY213" fmla="*/ 5934075 h 6934200"/>
              <a:gd name="connsiteX214" fmla="*/ 6219825 w 6219825"/>
              <a:gd name="connsiteY214" fmla="*/ 2743200 h 6934200"/>
              <a:gd name="connsiteX215" fmla="*/ 6210300 w 6219825"/>
              <a:gd name="connsiteY215" fmla="*/ 228600 h 6934200"/>
              <a:gd name="connsiteX216" fmla="*/ 6181725 w 6219825"/>
              <a:gd name="connsiteY216" fmla="*/ 104775 h 6934200"/>
              <a:gd name="connsiteX217" fmla="*/ 6172200 w 6219825"/>
              <a:gd name="connsiteY217" fmla="*/ 47625 h 6934200"/>
              <a:gd name="connsiteX218" fmla="*/ 6096000 w 6219825"/>
              <a:gd name="connsiteY21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105400 w 6219825"/>
              <a:gd name="connsiteY173" fmla="*/ 3800475 h 6934200"/>
              <a:gd name="connsiteX174" fmla="*/ 5200650 w 6219825"/>
              <a:gd name="connsiteY174" fmla="*/ 3838575 h 6934200"/>
              <a:gd name="connsiteX175" fmla="*/ 5257800 w 6219825"/>
              <a:gd name="connsiteY175" fmla="*/ 3886200 h 6934200"/>
              <a:gd name="connsiteX176" fmla="*/ 5295900 w 6219825"/>
              <a:gd name="connsiteY176" fmla="*/ 3943350 h 6934200"/>
              <a:gd name="connsiteX177" fmla="*/ 5334000 w 6219825"/>
              <a:gd name="connsiteY177" fmla="*/ 3981450 h 6934200"/>
              <a:gd name="connsiteX178" fmla="*/ 5343525 w 6219825"/>
              <a:gd name="connsiteY178" fmla="*/ 4010025 h 6934200"/>
              <a:gd name="connsiteX179" fmla="*/ 5410200 w 6219825"/>
              <a:gd name="connsiteY179" fmla="*/ 4067175 h 6934200"/>
              <a:gd name="connsiteX180" fmla="*/ 5438775 w 6219825"/>
              <a:gd name="connsiteY180" fmla="*/ 4076700 h 6934200"/>
              <a:gd name="connsiteX181" fmla="*/ 5495925 w 6219825"/>
              <a:gd name="connsiteY181" fmla="*/ 4133850 h 6934200"/>
              <a:gd name="connsiteX182" fmla="*/ 5562600 w 6219825"/>
              <a:gd name="connsiteY182" fmla="*/ 4171950 h 6934200"/>
              <a:gd name="connsiteX183" fmla="*/ 5591175 w 6219825"/>
              <a:gd name="connsiteY183" fmla="*/ 4229100 h 6934200"/>
              <a:gd name="connsiteX184" fmla="*/ 5600700 w 6219825"/>
              <a:gd name="connsiteY184" fmla="*/ 4257675 h 6934200"/>
              <a:gd name="connsiteX185" fmla="*/ 5619750 w 6219825"/>
              <a:gd name="connsiteY185" fmla="*/ 4295775 h 6934200"/>
              <a:gd name="connsiteX186" fmla="*/ 5629275 w 6219825"/>
              <a:gd name="connsiteY186" fmla="*/ 4333875 h 6934200"/>
              <a:gd name="connsiteX187" fmla="*/ 5648325 w 6219825"/>
              <a:gd name="connsiteY187" fmla="*/ 4362450 h 6934200"/>
              <a:gd name="connsiteX188" fmla="*/ 5657850 w 6219825"/>
              <a:gd name="connsiteY188" fmla="*/ 4391025 h 6934200"/>
              <a:gd name="connsiteX189" fmla="*/ 5695950 w 6219825"/>
              <a:gd name="connsiteY189" fmla="*/ 4448175 h 6934200"/>
              <a:gd name="connsiteX190" fmla="*/ 5705475 w 6219825"/>
              <a:gd name="connsiteY190" fmla="*/ 4495800 h 6934200"/>
              <a:gd name="connsiteX191" fmla="*/ 5734050 w 6219825"/>
              <a:gd name="connsiteY191" fmla="*/ 4524375 h 6934200"/>
              <a:gd name="connsiteX192" fmla="*/ 5753100 w 6219825"/>
              <a:gd name="connsiteY192" fmla="*/ 4562475 h 6934200"/>
              <a:gd name="connsiteX193" fmla="*/ 5772150 w 6219825"/>
              <a:gd name="connsiteY193" fmla="*/ 4619625 h 6934200"/>
              <a:gd name="connsiteX194" fmla="*/ 5781675 w 6219825"/>
              <a:gd name="connsiteY194" fmla="*/ 4648200 h 6934200"/>
              <a:gd name="connsiteX195" fmla="*/ 5791200 w 6219825"/>
              <a:gd name="connsiteY195" fmla="*/ 4676775 h 6934200"/>
              <a:gd name="connsiteX196" fmla="*/ 5810250 w 6219825"/>
              <a:gd name="connsiteY196" fmla="*/ 5029200 h 6934200"/>
              <a:gd name="connsiteX197" fmla="*/ 5819775 w 6219825"/>
              <a:gd name="connsiteY197" fmla="*/ 5095875 h 6934200"/>
              <a:gd name="connsiteX198" fmla="*/ 5829300 w 6219825"/>
              <a:gd name="connsiteY198" fmla="*/ 5229225 h 6934200"/>
              <a:gd name="connsiteX199" fmla="*/ 5848350 w 6219825"/>
              <a:gd name="connsiteY199" fmla="*/ 5353050 h 6934200"/>
              <a:gd name="connsiteX200" fmla="*/ 5867400 w 6219825"/>
              <a:gd name="connsiteY200" fmla="*/ 5448300 h 6934200"/>
              <a:gd name="connsiteX201" fmla="*/ 5886450 w 6219825"/>
              <a:gd name="connsiteY201" fmla="*/ 5686425 h 6934200"/>
              <a:gd name="connsiteX202" fmla="*/ 5895975 w 6219825"/>
              <a:gd name="connsiteY202" fmla="*/ 5772150 h 6934200"/>
              <a:gd name="connsiteX203" fmla="*/ 5905500 w 6219825"/>
              <a:gd name="connsiteY203" fmla="*/ 6600825 h 6934200"/>
              <a:gd name="connsiteX204" fmla="*/ 5934075 w 6219825"/>
              <a:gd name="connsiteY204" fmla="*/ 6686550 h 6934200"/>
              <a:gd name="connsiteX205" fmla="*/ 5962650 w 6219825"/>
              <a:gd name="connsiteY205" fmla="*/ 6781800 h 6934200"/>
              <a:gd name="connsiteX206" fmla="*/ 5972175 w 6219825"/>
              <a:gd name="connsiteY206" fmla="*/ 6810375 h 6934200"/>
              <a:gd name="connsiteX207" fmla="*/ 5981700 w 6219825"/>
              <a:gd name="connsiteY207" fmla="*/ 6838950 h 6934200"/>
              <a:gd name="connsiteX208" fmla="*/ 6000750 w 6219825"/>
              <a:gd name="connsiteY208" fmla="*/ 6867525 h 6934200"/>
              <a:gd name="connsiteX209" fmla="*/ 6048375 w 6219825"/>
              <a:gd name="connsiteY209" fmla="*/ 6934200 h 6934200"/>
              <a:gd name="connsiteX210" fmla="*/ 6153150 w 6219825"/>
              <a:gd name="connsiteY210" fmla="*/ 6924675 h 6934200"/>
              <a:gd name="connsiteX211" fmla="*/ 6172200 w 6219825"/>
              <a:gd name="connsiteY211" fmla="*/ 6886575 h 6934200"/>
              <a:gd name="connsiteX212" fmla="*/ 6191250 w 6219825"/>
              <a:gd name="connsiteY212" fmla="*/ 5934075 h 6934200"/>
              <a:gd name="connsiteX213" fmla="*/ 6219825 w 6219825"/>
              <a:gd name="connsiteY213" fmla="*/ 2743200 h 6934200"/>
              <a:gd name="connsiteX214" fmla="*/ 6210300 w 6219825"/>
              <a:gd name="connsiteY214" fmla="*/ 228600 h 6934200"/>
              <a:gd name="connsiteX215" fmla="*/ 6181725 w 6219825"/>
              <a:gd name="connsiteY215" fmla="*/ 104775 h 6934200"/>
              <a:gd name="connsiteX216" fmla="*/ 6172200 w 6219825"/>
              <a:gd name="connsiteY216" fmla="*/ 47625 h 6934200"/>
              <a:gd name="connsiteX217" fmla="*/ 6096000 w 6219825"/>
              <a:gd name="connsiteY21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200650 w 6219825"/>
              <a:gd name="connsiteY173" fmla="*/ 3838575 h 6934200"/>
              <a:gd name="connsiteX174" fmla="*/ 5257800 w 6219825"/>
              <a:gd name="connsiteY174" fmla="*/ 3886200 h 6934200"/>
              <a:gd name="connsiteX175" fmla="*/ 5295900 w 6219825"/>
              <a:gd name="connsiteY175" fmla="*/ 3943350 h 6934200"/>
              <a:gd name="connsiteX176" fmla="*/ 5334000 w 6219825"/>
              <a:gd name="connsiteY176" fmla="*/ 3981450 h 6934200"/>
              <a:gd name="connsiteX177" fmla="*/ 5343525 w 6219825"/>
              <a:gd name="connsiteY177" fmla="*/ 4010025 h 6934200"/>
              <a:gd name="connsiteX178" fmla="*/ 5410200 w 6219825"/>
              <a:gd name="connsiteY178" fmla="*/ 4067175 h 6934200"/>
              <a:gd name="connsiteX179" fmla="*/ 5438775 w 6219825"/>
              <a:gd name="connsiteY179" fmla="*/ 4076700 h 6934200"/>
              <a:gd name="connsiteX180" fmla="*/ 5495925 w 6219825"/>
              <a:gd name="connsiteY180" fmla="*/ 4133850 h 6934200"/>
              <a:gd name="connsiteX181" fmla="*/ 5562600 w 6219825"/>
              <a:gd name="connsiteY181" fmla="*/ 4171950 h 6934200"/>
              <a:gd name="connsiteX182" fmla="*/ 5591175 w 6219825"/>
              <a:gd name="connsiteY182" fmla="*/ 4229100 h 6934200"/>
              <a:gd name="connsiteX183" fmla="*/ 5600700 w 6219825"/>
              <a:gd name="connsiteY183" fmla="*/ 4257675 h 6934200"/>
              <a:gd name="connsiteX184" fmla="*/ 5619750 w 6219825"/>
              <a:gd name="connsiteY184" fmla="*/ 4295775 h 6934200"/>
              <a:gd name="connsiteX185" fmla="*/ 5629275 w 6219825"/>
              <a:gd name="connsiteY185" fmla="*/ 4333875 h 6934200"/>
              <a:gd name="connsiteX186" fmla="*/ 5648325 w 6219825"/>
              <a:gd name="connsiteY186" fmla="*/ 4362450 h 6934200"/>
              <a:gd name="connsiteX187" fmla="*/ 5657850 w 6219825"/>
              <a:gd name="connsiteY187" fmla="*/ 4391025 h 6934200"/>
              <a:gd name="connsiteX188" fmla="*/ 5695950 w 6219825"/>
              <a:gd name="connsiteY188" fmla="*/ 4448175 h 6934200"/>
              <a:gd name="connsiteX189" fmla="*/ 5705475 w 6219825"/>
              <a:gd name="connsiteY189" fmla="*/ 4495800 h 6934200"/>
              <a:gd name="connsiteX190" fmla="*/ 5734050 w 6219825"/>
              <a:gd name="connsiteY190" fmla="*/ 4524375 h 6934200"/>
              <a:gd name="connsiteX191" fmla="*/ 5753100 w 6219825"/>
              <a:gd name="connsiteY191" fmla="*/ 4562475 h 6934200"/>
              <a:gd name="connsiteX192" fmla="*/ 5772150 w 6219825"/>
              <a:gd name="connsiteY192" fmla="*/ 4619625 h 6934200"/>
              <a:gd name="connsiteX193" fmla="*/ 5781675 w 6219825"/>
              <a:gd name="connsiteY193" fmla="*/ 4648200 h 6934200"/>
              <a:gd name="connsiteX194" fmla="*/ 5791200 w 6219825"/>
              <a:gd name="connsiteY194" fmla="*/ 4676775 h 6934200"/>
              <a:gd name="connsiteX195" fmla="*/ 5810250 w 6219825"/>
              <a:gd name="connsiteY195" fmla="*/ 5029200 h 6934200"/>
              <a:gd name="connsiteX196" fmla="*/ 5819775 w 6219825"/>
              <a:gd name="connsiteY196" fmla="*/ 5095875 h 6934200"/>
              <a:gd name="connsiteX197" fmla="*/ 5829300 w 6219825"/>
              <a:gd name="connsiteY197" fmla="*/ 5229225 h 6934200"/>
              <a:gd name="connsiteX198" fmla="*/ 5848350 w 6219825"/>
              <a:gd name="connsiteY198" fmla="*/ 5353050 h 6934200"/>
              <a:gd name="connsiteX199" fmla="*/ 5867400 w 6219825"/>
              <a:gd name="connsiteY199" fmla="*/ 5448300 h 6934200"/>
              <a:gd name="connsiteX200" fmla="*/ 5886450 w 6219825"/>
              <a:gd name="connsiteY200" fmla="*/ 5686425 h 6934200"/>
              <a:gd name="connsiteX201" fmla="*/ 5895975 w 6219825"/>
              <a:gd name="connsiteY201" fmla="*/ 5772150 h 6934200"/>
              <a:gd name="connsiteX202" fmla="*/ 5905500 w 6219825"/>
              <a:gd name="connsiteY202" fmla="*/ 6600825 h 6934200"/>
              <a:gd name="connsiteX203" fmla="*/ 5934075 w 6219825"/>
              <a:gd name="connsiteY203" fmla="*/ 6686550 h 6934200"/>
              <a:gd name="connsiteX204" fmla="*/ 5962650 w 6219825"/>
              <a:gd name="connsiteY204" fmla="*/ 6781800 h 6934200"/>
              <a:gd name="connsiteX205" fmla="*/ 5972175 w 6219825"/>
              <a:gd name="connsiteY205" fmla="*/ 6810375 h 6934200"/>
              <a:gd name="connsiteX206" fmla="*/ 5981700 w 6219825"/>
              <a:gd name="connsiteY206" fmla="*/ 6838950 h 6934200"/>
              <a:gd name="connsiteX207" fmla="*/ 6000750 w 6219825"/>
              <a:gd name="connsiteY207" fmla="*/ 6867525 h 6934200"/>
              <a:gd name="connsiteX208" fmla="*/ 6048375 w 6219825"/>
              <a:gd name="connsiteY208" fmla="*/ 6934200 h 6934200"/>
              <a:gd name="connsiteX209" fmla="*/ 6153150 w 6219825"/>
              <a:gd name="connsiteY209" fmla="*/ 6924675 h 6934200"/>
              <a:gd name="connsiteX210" fmla="*/ 6172200 w 6219825"/>
              <a:gd name="connsiteY210" fmla="*/ 6886575 h 6934200"/>
              <a:gd name="connsiteX211" fmla="*/ 6191250 w 6219825"/>
              <a:gd name="connsiteY211" fmla="*/ 5934075 h 6934200"/>
              <a:gd name="connsiteX212" fmla="*/ 6219825 w 6219825"/>
              <a:gd name="connsiteY212" fmla="*/ 2743200 h 6934200"/>
              <a:gd name="connsiteX213" fmla="*/ 6210300 w 6219825"/>
              <a:gd name="connsiteY213" fmla="*/ 228600 h 6934200"/>
              <a:gd name="connsiteX214" fmla="*/ 6181725 w 6219825"/>
              <a:gd name="connsiteY214" fmla="*/ 104775 h 6934200"/>
              <a:gd name="connsiteX215" fmla="*/ 6172200 w 6219825"/>
              <a:gd name="connsiteY215" fmla="*/ 47625 h 6934200"/>
              <a:gd name="connsiteX216" fmla="*/ 6096000 w 6219825"/>
              <a:gd name="connsiteY21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762500 w 6219825"/>
              <a:gd name="connsiteY169" fmla="*/ 3743325 h 6934200"/>
              <a:gd name="connsiteX170" fmla="*/ 4991100 w 6219825"/>
              <a:gd name="connsiteY170" fmla="*/ 3762375 h 6934200"/>
              <a:gd name="connsiteX171" fmla="*/ 5076825 w 6219825"/>
              <a:gd name="connsiteY171" fmla="*/ 3790950 h 6934200"/>
              <a:gd name="connsiteX172" fmla="*/ 5200650 w 6219825"/>
              <a:gd name="connsiteY172" fmla="*/ 3838575 h 6934200"/>
              <a:gd name="connsiteX173" fmla="*/ 5257800 w 6219825"/>
              <a:gd name="connsiteY173" fmla="*/ 3886200 h 6934200"/>
              <a:gd name="connsiteX174" fmla="*/ 5295900 w 6219825"/>
              <a:gd name="connsiteY174" fmla="*/ 3943350 h 6934200"/>
              <a:gd name="connsiteX175" fmla="*/ 5334000 w 6219825"/>
              <a:gd name="connsiteY175" fmla="*/ 3981450 h 6934200"/>
              <a:gd name="connsiteX176" fmla="*/ 5343525 w 6219825"/>
              <a:gd name="connsiteY176" fmla="*/ 4010025 h 6934200"/>
              <a:gd name="connsiteX177" fmla="*/ 5410200 w 6219825"/>
              <a:gd name="connsiteY177" fmla="*/ 4067175 h 6934200"/>
              <a:gd name="connsiteX178" fmla="*/ 5438775 w 6219825"/>
              <a:gd name="connsiteY178" fmla="*/ 4076700 h 6934200"/>
              <a:gd name="connsiteX179" fmla="*/ 5495925 w 6219825"/>
              <a:gd name="connsiteY179" fmla="*/ 4133850 h 6934200"/>
              <a:gd name="connsiteX180" fmla="*/ 5562600 w 6219825"/>
              <a:gd name="connsiteY180" fmla="*/ 4171950 h 6934200"/>
              <a:gd name="connsiteX181" fmla="*/ 5591175 w 6219825"/>
              <a:gd name="connsiteY181" fmla="*/ 4229100 h 6934200"/>
              <a:gd name="connsiteX182" fmla="*/ 5600700 w 6219825"/>
              <a:gd name="connsiteY182" fmla="*/ 4257675 h 6934200"/>
              <a:gd name="connsiteX183" fmla="*/ 5619750 w 6219825"/>
              <a:gd name="connsiteY183" fmla="*/ 4295775 h 6934200"/>
              <a:gd name="connsiteX184" fmla="*/ 5629275 w 6219825"/>
              <a:gd name="connsiteY184" fmla="*/ 4333875 h 6934200"/>
              <a:gd name="connsiteX185" fmla="*/ 5648325 w 6219825"/>
              <a:gd name="connsiteY185" fmla="*/ 4362450 h 6934200"/>
              <a:gd name="connsiteX186" fmla="*/ 5657850 w 6219825"/>
              <a:gd name="connsiteY186" fmla="*/ 4391025 h 6934200"/>
              <a:gd name="connsiteX187" fmla="*/ 5695950 w 6219825"/>
              <a:gd name="connsiteY187" fmla="*/ 4448175 h 6934200"/>
              <a:gd name="connsiteX188" fmla="*/ 5705475 w 6219825"/>
              <a:gd name="connsiteY188" fmla="*/ 4495800 h 6934200"/>
              <a:gd name="connsiteX189" fmla="*/ 5734050 w 6219825"/>
              <a:gd name="connsiteY189" fmla="*/ 4524375 h 6934200"/>
              <a:gd name="connsiteX190" fmla="*/ 5753100 w 6219825"/>
              <a:gd name="connsiteY190" fmla="*/ 4562475 h 6934200"/>
              <a:gd name="connsiteX191" fmla="*/ 5772150 w 6219825"/>
              <a:gd name="connsiteY191" fmla="*/ 4619625 h 6934200"/>
              <a:gd name="connsiteX192" fmla="*/ 5781675 w 6219825"/>
              <a:gd name="connsiteY192" fmla="*/ 4648200 h 6934200"/>
              <a:gd name="connsiteX193" fmla="*/ 5791200 w 6219825"/>
              <a:gd name="connsiteY193" fmla="*/ 4676775 h 6934200"/>
              <a:gd name="connsiteX194" fmla="*/ 5810250 w 6219825"/>
              <a:gd name="connsiteY194" fmla="*/ 5029200 h 6934200"/>
              <a:gd name="connsiteX195" fmla="*/ 5819775 w 6219825"/>
              <a:gd name="connsiteY195" fmla="*/ 5095875 h 6934200"/>
              <a:gd name="connsiteX196" fmla="*/ 5829300 w 6219825"/>
              <a:gd name="connsiteY196" fmla="*/ 5229225 h 6934200"/>
              <a:gd name="connsiteX197" fmla="*/ 5848350 w 6219825"/>
              <a:gd name="connsiteY197" fmla="*/ 5353050 h 6934200"/>
              <a:gd name="connsiteX198" fmla="*/ 5867400 w 6219825"/>
              <a:gd name="connsiteY198" fmla="*/ 5448300 h 6934200"/>
              <a:gd name="connsiteX199" fmla="*/ 5886450 w 6219825"/>
              <a:gd name="connsiteY199" fmla="*/ 5686425 h 6934200"/>
              <a:gd name="connsiteX200" fmla="*/ 5895975 w 6219825"/>
              <a:gd name="connsiteY200" fmla="*/ 5772150 h 6934200"/>
              <a:gd name="connsiteX201" fmla="*/ 5905500 w 6219825"/>
              <a:gd name="connsiteY201" fmla="*/ 6600825 h 6934200"/>
              <a:gd name="connsiteX202" fmla="*/ 5934075 w 6219825"/>
              <a:gd name="connsiteY202" fmla="*/ 6686550 h 6934200"/>
              <a:gd name="connsiteX203" fmla="*/ 5962650 w 6219825"/>
              <a:gd name="connsiteY203" fmla="*/ 6781800 h 6934200"/>
              <a:gd name="connsiteX204" fmla="*/ 5972175 w 6219825"/>
              <a:gd name="connsiteY204" fmla="*/ 6810375 h 6934200"/>
              <a:gd name="connsiteX205" fmla="*/ 5981700 w 6219825"/>
              <a:gd name="connsiteY205" fmla="*/ 6838950 h 6934200"/>
              <a:gd name="connsiteX206" fmla="*/ 6000750 w 6219825"/>
              <a:gd name="connsiteY206" fmla="*/ 6867525 h 6934200"/>
              <a:gd name="connsiteX207" fmla="*/ 6048375 w 6219825"/>
              <a:gd name="connsiteY207" fmla="*/ 6934200 h 6934200"/>
              <a:gd name="connsiteX208" fmla="*/ 6153150 w 6219825"/>
              <a:gd name="connsiteY208" fmla="*/ 6924675 h 6934200"/>
              <a:gd name="connsiteX209" fmla="*/ 6172200 w 6219825"/>
              <a:gd name="connsiteY209" fmla="*/ 6886575 h 6934200"/>
              <a:gd name="connsiteX210" fmla="*/ 6191250 w 6219825"/>
              <a:gd name="connsiteY210" fmla="*/ 5934075 h 6934200"/>
              <a:gd name="connsiteX211" fmla="*/ 6219825 w 6219825"/>
              <a:gd name="connsiteY211" fmla="*/ 2743200 h 6934200"/>
              <a:gd name="connsiteX212" fmla="*/ 6210300 w 6219825"/>
              <a:gd name="connsiteY212" fmla="*/ 228600 h 6934200"/>
              <a:gd name="connsiteX213" fmla="*/ 6181725 w 6219825"/>
              <a:gd name="connsiteY213" fmla="*/ 104775 h 6934200"/>
              <a:gd name="connsiteX214" fmla="*/ 6172200 w 6219825"/>
              <a:gd name="connsiteY214" fmla="*/ 47625 h 6934200"/>
              <a:gd name="connsiteX215" fmla="*/ 6096000 w 6219825"/>
              <a:gd name="connsiteY21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419475 w 6219825"/>
              <a:gd name="connsiteY161" fmla="*/ 3486150 h 6934200"/>
              <a:gd name="connsiteX162" fmla="*/ 3514725 w 6219825"/>
              <a:gd name="connsiteY162" fmla="*/ 3514725 h 6934200"/>
              <a:gd name="connsiteX163" fmla="*/ 3676650 w 6219825"/>
              <a:gd name="connsiteY163" fmla="*/ 3562350 h 6934200"/>
              <a:gd name="connsiteX164" fmla="*/ 3876675 w 6219825"/>
              <a:gd name="connsiteY164" fmla="*/ 3581400 h 6934200"/>
              <a:gd name="connsiteX165" fmla="*/ 4038600 w 6219825"/>
              <a:gd name="connsiteY165" fmla="*/ 3600450 h 6934200"/>
              <a:gd name="connsiteX166" fmla="*/ 4391025 w 6219825"/>
              <a:gd name="connsiteY166" fmla="*/ 3609975 h 6934200"/>
              <a:gd name="connsiteX167" fmla="*/ 4533900 w 6219825"/>
              <a:gd name="connsiteY167" fmla="*/ 3657600 h 6934200"/>
              <a:gd name="connsiteX168" fmla="*/ 4762500 w 6219825"/>
              <a:gd name="connsiteY168" fmla="*/ 3743325 h 6934200"/>
              <a:gd name="connsiteX169" fmla="*/ 4991100 w 6219825"/>
              <a:gd name="connsiteY169" fmla="*/ 3762375 h 6934200"/>
              <a:gd name="connsiteX170" fmla="*/ 5076825 w 6219825"/>
              <a:gd name="connsiteY170" fmla="*/ 3790950 h 6934200"/>
              <a:gd name="connsiteX171" fmla="*/ 5200650 w 6219825"/>
              <a:gd name="connsiteY171" fmla="*/ 3838575 h 6934200"/>
              <a:gd name="connsiteX172" fmla="*/ 5257800 w 6219825"/>
              <a:gd name="connsiteY172" fmla="*/ 3886200 h 6934200"/>
              <a:gd name="connsiteX173" fmla="*/ 5295900 w 6219825"/>
              <a:gd name="connsiteY173" fmla="*/ 3943350 h 6934200"/>
              <a:gd name="connsiteX174" fmla="*/ 5334000 w 6219825"/>
              <a:gd name="connsiteY174" fmla="*/ 3981450 h 6934200"/>
              <a:gd name="connsiteX175" fmla="*/ 5343525 w 6219825"/>
              <a:gd name="connsiteY175" fmla="*/ 4010025 h 6934200"/>
              <a:gd name="connsiteX176" fmla="*/ 5410200 w 6219825"/>
              <a:gd name="connsiteY176" fmla="*/ 4067175 h 6934200"/>
              <a:gd name="connsiteX177" fmla="*/ 5438775 w 6219825"/>
              <a:gd name="connsiteY177" fmla="*/ 4076700 h 6934200"/>
              <a:gd name="connsiteX178" fmla="*/ 5495925 w 6219825"/>
              <a:gd name="connsiteY178" fmla="*/ 4133850 h 6934200"/>
              <a:gd name="connsiteX179" fmla="*/ 5562600 w 6219825"/>
              <a:gd name="connsiteY179" fmla="*/ 4171950 h 6934200"/>
              <a:gd name="connsiteX180" fmla="*/ 5591175 w 6219825"/>
              <a:gd name="connsiteY180" fmla="*/ 4229100 h 6934200"/>
              <a:gd name="connsiteX181" fmla="*/ 5600700 w 6219825"/>
              <a:gd name="connsiteY181" fmla="*/ 4257675 h 6934200"/>
              <a:gd name="connsiteX182" fmla="*/ 5619750 w 6219825"/>
              <a:gd name="connsiteY182" fmla="*/ 4295775 h 6934200"/>
              <a:gd name="connsiteX183" fmla="*/ 5629275 w 6219825"/>
              <a:gd name="connsiteY183" fmla="*/ 4333875 h 6934200"/>
              <a:gd name="connsiteX184" fmla="*/ 5648325 w 6219825"/>
              <a:gd name="connsiteY184" fmla="*/ 4362450 h 6934200"/>
              <a:gd name="connsiteX185" fmla="*/ 5657850 w 6219825"/>
              <a:gd name="connsiteY185" fmla="*/ 4391025 h 6934200"/>
              <a:gd name="connsiteX186" fmla="*/ 5695950 w 6219825"/>
              <a:gd name="connsiteY186" fmla="*/ 4448175 h 6934200"/>
              <a:gd name="connsiteX187" fmla="*/ 5705475 w 6219825"/>
              <a:gd name="connsiteY187" fmla="*/ 4495800 h 6934200"/>
              <a:gd name="connsiteX188" fmla="*/ 5734050 w 6219825"/>
              <a:gd name="connsiteY188" fmla="*/ 4524375 h 6934200"/>
              <a:gd name="connsiteX189" fmla="*/ 5753100 w 6219825"/>
              <a:gd name="connsiteY189" fmla="*/ 4562475 h 6934200"/>
              <a:gd name="connsiteX190" fmla="*/ 5772150 w 6219825"/>
              <a:gd name="connsiteY190" fmla="*/ 4619625 h 6934200"/>
              <a:gd name="connsiteX191" fmla="*/ 5781675 w 6219825"/>
              <a:gd name="connsiteY191" fmla="*/ 4648200 h 6934200"/>
              <a:gd name="connsiteX192" fmla="*/ 5791200 w 6219825"/>
              <a:gd name="connsiteY192" fmla="*/ 4676775 h 6934200"/>
              <a:gd name="connsiteX193" fmla="*/ 5810250 w 6219825"/>
              <a:gd name="connsiteY193" fmla="*/ 5029200 h 6934200"/>
              <a:gd name="connsiteX194" fmla="*/ 5819775 w 6219825"/>
              <a:gd name="connsiteY194" fmla="*/ 5095875 h 6934200"/>
              <a:gd name="connsiteX195" fmla="*/ 5829300 w 6219825"/>
              <a:gd name="connsiteY195" fmla="*/ 5229225 h 6934200"/>
              <a:gd name="connsiteX196" fmla="*/ 5848350 w 6219825"/>
              <a:gd name="connsiteY196" fmla="*/ 5353050 h 6934200"/>
              <a:gd name="connsiteX197" fmla="*/ 5867400 w 6219825"/>
              <a:gd name="connsiteY197" fmla="*/ 5448300 h 6934200"/>
              <a:gd name="connsiteX198" fmla="*/ 5886450 w 6219825"/>
              <a:gd name="connsiteY198" fmla="*/ 5686425 h 6934200"/>
              <a:gd name="connsiteX199" fmla="*/ 5895975 w 6219825"/>
              <a:gd name="connsiteY199" fmla="*/ 5772150 h 6934200"/>
              <a:gd name="connsiteX200" fmla="*/ 5905500 w 6219825"/>
              <a:gd name="connsiteY200" fmla="*/ 6600825 h 6934200"/>
              <a:gd name="connsiteX201" fmla="*/ 5934075 w 6219825"/>
              <a:gd name="connsiteY201" fmla="*/ 6686550 h 6934200"/>
              <a:gd name="connsiteX202" fmla="*/ 5962650 w 6219825"/>
              <a:gd name="connsiteY202" fmla="*/ 6781800 h 6934200"/>
              <a:gd name="connsiteX203" fmla="*/ 5972175 w 6219825"/>
              <a:gd name="connsiteY203" fmla="*/ 6810375 h 6934200"/>
              <a:gd name="connsiteX204" fmla="*/ 5981700 w 6219825"/>
              <a:gd name="connsiteY204" fmla="*/ 6838950 h 6934200"/>
              <a:gd name="connsiteX205" fmla="*/ 6000750 w 6219825"/>
              <a:gd name="connsiteY205" fmla="*/ 6867525 h 6934200"/>
              <a:gd name="connsiteX206" fmla="*/ 6048375 w 6219825"/>
              <a:gd name="connsiteY206" fmla="*/ 6934200 h 6934200"/>
              <a:gd name="connsiteX207" fmla="*/ 6153150 w 6219825"/>
              <a:gd name="connsiteY207" fmla="*/ 6924675 h 6934200"/>
              <a:gd name="connsiteX208" fmla="*/ 6172200 w 6219825"/>
              <a:gd name="connsiteY208" fmla="*/ 6886575 h 6934200"/>
              <a:gd name="connsiteX209" fmla="*/ 6191250 w 6219825"/>
              <a:gd name="connsiteY209" fmla="*/ 5934075 h 6934200"/>
              <a:gd name="connsiteX210" fmla="*/ 6219825 w 6219825"/>
              <a:gd name="connsiteY210" fmla="*/ 2743200 h 6934200"/>
              <a:gd name="connsiteX211" fmla="*/ 6210300 w 6219825"/>
              <a:gd name="connsiteY211" fmla="*/ 228600 h 6934200"/>
              <a:gd name="connsiteX212" fmla="*/ 6181725 w 6219825"/>
              <a:gd name="connsiteY212" fmla="*/ 104775 h 6934200"/>
              <a:gd name="connsiteX213" fmla="*/ 6172200 w 6219825"/>
              <a:gd name="connsiteY213" fmla="*/ 47625 h 6934200"/>
              <a:gd name="connsiteX214" fmla="*/ 6096000 w 6219825"/>
              <a:gd name="connsiteY21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2762250 w 6219825"/>
              <a:gd name="connsiteY158" fmla="*/ 3448050 h 6934200"/>
              <a:gd name="connsiteX159" fmla="*/ 3209925 w 6219825"/>
              <a:gd name="connsiteY159" fmla="*/ 3457575 h 6934200"/>
              <a:gd name="connsiteX160" fmla="*/ 3419475 w 6219825"/>
              <a:gd name="connsiteY160" fmla="*/ 3486150 h 6934200"/>
              <a:gd name="connsiteX161" fmla="*/ 3514725 w 6219825"/>
              <a:gd name="connsiteY161" fmla="*/ 3514725 h 6934200"/>
              <a:gd name="connsiteX162" fmla="*/ 3676650 w 6219825"/>
              <a:gd name="connsiteY162" fmla="*/ 3562350 h 6934200"/>
              <a:gd name="connsiteX163" fmla="*/ 3876675 w 6219825"/>
              <a:gd name="connsiteY163" fmla="*/ 3581400 h 6934200"/>
              <a:gd name="connsiteX164" fmla="*/ 4038600 w 6219825"/>
              <a:gd name="connsiteY164" fmla="*/ 3600450 h 6934200"/>
              <a:gd name="connsiteX165" fmla="*/ 4391025 w 6219825"/>
              <a:gd name="connsiteY165" fmla="*/ 3609975 h 6934200"/>
              <a:gd name="connsiteX166" fmla="*/ 4533900 w 6219825"/>
              <a:gd name="connsiteY166" fmla="*/ 3657600 h 6934200"/>
              <a:gd name="connsiteX167" fmla="*/ 4762500 w 6219825"/>
              <a:gd name="connsiteY167" fmla="*/ 3743325 h 6934200"/>
              <a:gd name="connsiteX168" fmla="*/ 4991100 w 6219825"/>
              <a:gd name="connsiteY168" fmla="*/ 3762375 h 6934200"/>
              <a:gd name="connsiteX169" fmla="*/ 5076825 w 6219825"/>
              <a:gd name="connsiteY169" fmla="*/ 3790950 h 6934200"/>
              <a:gd name="connsiteX170" fmla="*/ 5200650 w 6219825"/>
              <a:gd name="connsiteY170" fmla="*/ 3838575 h 6934200"/>
              <a:gd name="connsiteX171" fmla="*/ 5257800 w 6219825"/>
              <a:gd name="connsiteY171" fmla="*/ 3886200 h 6934200"/>
              <a:gd name="connsiteX172" fmla="*/ 5295900 w 6219825"/>
              <a:gd name="connsiteY172" fmla="*/ 3943350 h 6934200"/>
              <a:gd name="connsiteX173" fmla="*/ 5334000 w 6219825"/>
              <a:gd name="connsiteY173" fmla="*/ 3981450 h 6934200"/>
              <a:gd name="connsiteX174" fmla="*/ 5343525 w 6219825"/>
              <a:gd name="connsiteY174" fmla="*/ 4010025 h 6934200"/>
              <a:gd name="connsiteX175" fmla="*/ 5410200 w 6219825"/>
              <a:gd name="connsiteY175" fmla="*/ 4067175 h 6934200"/>
              <a:gd name="connsiteX176" fmla="*/ 5438775 w 6219825"/>
              <a:gd name="connsiteY176" fmla="*/ 4076700 h 6934200"/>
              <a:gd name="connsiteX177" fmla="*/ 5495925 w 6219825"/>
              <a:gd name="connsiteY177" fmla="*/ 4133850 h 6934200"/>
              <a:gd name="connsiteX178" fmla="*/ 5562600 w 6219825"/>
              <a:gd name="connsiteY178" fmla="*/ 4171950 h 6934200"/>
              <a:gd name="connsiteX179" fmla="*/ 5591175 w 6219825"/>
              <a:gd name="connsiteY179" fmla="*/ 4229100 h 6934200"/>
              <a:gd name="connsiteX180" fmla="*/ 5600700 w 6219825"/>
              <a:gd name="connsiteY180" fmla="*/ 4257675 h 6934200"/>
              <a:gd name="connsiteX181" fmla="*/ 5619750 w 6219825"/>
              <a:gd name="connsiteY181" fmla="*/ 4295775 h 6934200"/>
              <a:gd name="connsiteX182" fmla="*/ 5629275 w 6219825"/>
              <a:gd name="connsiteY182" fmla="*/ 4333875 h 6934200"/>
              <a:gd name="connsiteX183" fmla="*/ 5648325 w 6219825"/>
              <a:gd name="connsiteY183" fmla="*/ 4362450 h 6934200"/>
              <a:gd name="connsiteX184" fmla="*/ 5657850 w 6219825"/>
              <a:gd name="connsiteY184" fmla="*/ 4391025 h 6934200"/>
              <a:gd name="connsiteX185" fmla="*/ 5695950 w 6219825"/>
              <a:gd name="connsiteY185" fmla="*/ 4448175 h 6934200"/>
              <a:gd name="connsiteX186" fmla="*/ 5705475 w 6219825"/>
              <a:gd name="connsiteY186" fmla="*/ 4495800 h 6934200"/>
              <a:gd name="connsiteX187" fmla="*/ 5734050 w 6219825"/>
              <a:gd name="connsiteY187" fmla="*/ 4524375 h 6934200"/>
              <a:gd name="connsiteX188" fmla="*/ 5753100 w 6219825"/>
              <a:gd name="connsiteY188" fmla="*/ 4562475 h 6934200"/>
              <a:gd name="connsiteX189" fmla="*/ 5772150 w 6219825"/>
              <a:gd name="connsiteY189" fmla="*/ 4619625 h 6934200"/>
              <a:gd name="connsiteX190" fmla="*/ 5781675 w 6219825"/>
              <a:gd name="connsiteY190" fmla="*/ 4648200 h 6934200"/>
              <a:gd name="connsiteX191" fmla="*/ 5791200 w 6219825"/>
              <a:gd name="connsiteY191" fmla="*/ 4676775 h 6934200"/>
              <a:gd name="connsiteX192" fmla="*/ 5810250 w 6219825"/>
              <a:gd name="connsiteY192" fmla="*/ 5029200 h 6934200"/>
              <a:gd name="connsiteX193" fmla="*/ 5819775 w 6219825"/>
              <a:gd name="connsiteY193" fmla="*/ 5095875 h 6934200"/>
              <a:gd name="connsiteX194" fmla="*/ 5829300 w 6219825"/>
              <a:gd name="connsiteY194" fmla="*/ 5229225 h 6934200"/>
              <a:gd name="connsiteX195" fmla="*/ 5848350 w 6219825"/>
              <a:gd name="connsiteY195" fmla="*/ 5353050 h 6934200"/>
              <a:gd name="connsiteX196" fmla="*/ 5867400 w 6219825"/>
              <a:gd name="connsiteY196" fmla="*/ 5448300 h 6934200"/>
              <a:gd name="connsiteX197" fmla="*/ 5886450 w 6219825"/>
              <a:gd name="connsiteY197" fmla="*/ 5686425 h 6934200"/>
              <a:gd name="connsiteX198" fmla="*/ 5895975 w 6219825"/>
              <a:gd name="connsiteY198" fmla="*/ 5772150 h 6934200"/>
              <a:gd name="connsiteX199" fmla="*/ 5905500 w 6219825"/>
              <a:gd name="connsiteY199" fmla="*/ 6600825 h 6934200"/>
              <a:gd name="connsiteX200" fmla="*/ 5934075 w 6219825"/>
              <a:gd name="connsiteY200" fmla="*/ 6686550 h 6934200"/>
              <a:gd name="connsiteX201" fmla="*/ 5962650 w 6219825"/>
              <a:gd name="connsiteY201" fmla="*/ 6781800 h 6934200"/>
              <a:gd name="connsiteX202" fmla="*/ 5972175 w 6219825"/>
              <a:gd name="connsiteY202" fmla="*/ 6810375 h 6934200"/>
              <a:gd name="connsiteX203" fmla="*/ 5981700 w 6219825"/>
              <a:gd name="connsiteY203" fmla="*/ 6838950 h 6934200"/>
              <a:gd name="connsiteX204" fmla="*/ 6000750 w 6219825"/>
              <a:gd name="connsiteY204" fmla="*/ 6867525 h 6934200"/>
              <a:gd name="connsiteX205" fmla="*/ 6048375 w 6219825"/>
              <a:gd name="connsiteY205" fmla="*/ 6934200 h 6934200"/>
              <a:gd name="connsiteX206" fmla="*/ 6153150 w 6219825"/>
              <a:gd name="connsiteY206" fmla="*/ 6924675 h 6934200"/>
              <a:gd name="connsiteX207" fmla="*/ 6172200 w 6219825"/>
              <a:gd name="connsiteY207" fmla="*/ 6886575 h 6934200"/>
              <a:gd name="connsiteX208" fmla="*/ 6191250 w 6219825"/>
              <a:gd name="connsiteY208" fmla="*/ 5934075 h 6934200"/>
              <a:gd name="connsiteX209" fmla="*/ 6219825 w 6219825"/>
              <a:gd name="connsiteY209" fmla="*/ 2743200 h 6934200"/>
              <a:gd name="connsiteX210" fmla="*/ 6210300 w 6219825"/>
              <a:gd name="connsiteY210" fmla="*/ 228600 h 6934200"/>
              <a:gd name="connsiteX211" fmla="*/ 6181725 w 6219825"/>
              <a:gd name="connsiteY211" fmla="*/ 104775 h 6934200"/>
              <a:gd name="connsiteX212" fmla="*/ 6172200 w 6219825"/>
              <a:gd name="connsiteY212" fmla="*/ 47625 h 6934200"/>
              <a:gd name="connsiteX213" fmla="*/ 6096000 w 6219825"/>
              <a:gd name="connsiteY21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514725 w 6219825"/>
              <a:gd name="connsiteY160" fmla="*/ 3514725 h 6934200"/>
              <a:gd name="connsiteX161" fmla="*/ 3676650 w 6219825"/>
              <a:gd name="connsiteY161" fmla="*/ 3562350 h 6934200"/>
              <a:gd name="connsiteX162" fmla="*/ 3876675 w 6219825"/>
              <a:gd name="connsiteY162" fmla="*/ 3581400 h 6934200"/>
              <a:gd name="connsiteX163" fmla="*/ 4038600 w 6219825"/>
              <a:gd name="connsiteY163" fmla="*/ 3600450 h 6934200"/>
              <a:gd name="connsiteX164" fmla="*/ 4391025 w 6219825"/>
              <a:gd name="connsiteY164" fmla="*/ 3609975 h 6934200"/>
              <a:gd name="connsiteX165" fmla="*/ 4533900 w 6219825"/>
              <a:gd name="connsiteY165" fmla="*/ 3657600 h 6934200"/>
              <a:gd name="connsiteX166" fmla="*/ 4762500 w 6219825"/>
              <a:gd name="connsiteY166" fmla="*/ 3743325 h 6934200"/>
              <a:gd name="connsiteX167" fmla="*/ 4991100 w 6219825"/>
              <a:gd name="connsiteY167" fmla="*/ 3762375 h 6934200"/>
              <a:gd name="connsiteX168" fmla="*/ 5076825 w 6219825"/>
              <a:gd name="connsiteY168" fmla="*/ 3790950 h 6934200"/>
              <a:gd name="connsiteX169" fmla="*/ 5200650 w 6219825"/>
              <a:gd name="connsiteY169" fmla="*/ 3838575 h 6934200"/>
              <a:gd name="connsiteX170" fmla="*/ 5257800 w 6219825"/>
              <a:gd name="connsiteY170" fmla="*/ 3886200 h 6934200"/>
              <a:gd name="connsiteX171" fmla="*/ 5295900 w 6219825"/>
              <a:gd name="connsiteY171" fmla="*/ 3943350 h 6934200"/>
              <a:gd name="connsiteX172" fmla="*/ 5334000 w 6219825"/>
              <a:gd name="connsiteY172" fmla="*/ 3981450 h 6934200"/>
              <a:gd name="connsiteX173" fmla="*/ 5343525 w 6219825"/>
              <a:gd name="connsiteY173" fmla="*/ 4010025 h 6934200"/>
              <a:gd name="connsiteX174" fmla="*/ 5410200 w 6219825"/>
              <a:gd name="connsiteY174" fmla="*/ 4067175 h 6934200"/>
              <a:gd name="connsiteX175" fmla="*/ 5438775 w 6219825"/>
              <a:gd name="connsiteY175" fmla="*/ 4076700 h 6934200"/>
              <a:gd name="connsiteX176" fmla="*/ 5495925 w 6219825"/>
              <a:gd name="connsiteY176" fmla="*/ 4133850 h 6934200"/>
              <a:gd name="connsiteX177" fmla="*/ 5562600 w 6219825"/>
              <a:gd name="connsiteY177" fmla="*/ 4171950 h 6934200"/>
              <a:gd name="connsiteX178" fmla="*/ 5591175 w 6219825"/>
              <a:gd name="connsiteY178" fmla="*/ 4229100 h 6934200"/>
              <a:gd name="connsiteX179" fmla="*/ 5600700 w 6219825"/>
              <a:gd name="connsiteY179" fmla="*/ 4257675 h 6934200"/>
              <a:gd name="connsiteX180" fmla="*/ 5619750 w 6219825"/>
              <a:gd name="connsiteY180" fmla="*/ 4295775 h 6934200"/>
              <a:gd name="connsiteX181" fmla="*/ 5629275 w 6219825"/>
              <a:gd name="connsiteY181" fmla="*/ 4333875 h 6934200"/>
              <a:gd name="connsiteX182" fmla="*/ 5648325 w 6219825"/>
              <a:gd name="connsiteY182" fmla="*/ 4362450 h 6934200"/>
              <a:gd name="connsiteX183" fmla="*/ 5657850 w 6219825"/>
              <a:gd name="connsiteY183" fmla="*/ 4391025 h 6934200"/>
              <a:gd name="connsiteX184" fmla="*/ 5695950 w 6219825"/>
              <a:gd name="connsiteY184" fmla="*/ 4448175 h 6934200"/>
              <a:gd name="connsiteX185" fmla="*/ 5705475 w 6219825"/>
              <a:gd name="connsiteY185" fmla="*/ 4495800 h 6934200"/>
              <a:gd name="connsiteX186" fmla="*/ 5734050 w 6219825"/>
              <a:gd name="connsiteY186" fmla="*/ 4524375 h 6934200"/>
              <a:gd name="connsiteX187" fmla="*/ 5753100 w 6219825"/>
              <a:gd name="connsiteY187" fmla="*/ 4562475 h 6934200"/>
              <a:gd name="connsiteX188" fmla="*/ 5772150 w 6219825"/>
              <a:gd name="connsiteY188" fmla="*/ 4619625 h 6934200"/>
              <a:gd name="connsiteX189" fmla="*/ 5781675 w 6219825"/>
              <a:gd name="connsiteY189" fmla="*/ 4648200 h 6934200"/>
              <a:gd name="connsiteX190" fmla="*/ 5791200 w 6219825"/>
              <a:gd name="connsiteY190" fmla="*/ 4676775 h 6934200"/>
              <a:gd name="connsiteX191" fmla="*/ 5810250 w 6219825"/>
              <a:gd name="connsiteY191" fmla="*/ 5029200 h 6934200"/>
              <a:gd name="connsiteX192" fmla="*/ 5819775 w 6219825"/>
              <a:gd name="connsiteY192" fmla="*/ 5095875 h 6934200"/>
              <a:gd name="connsiteX193" fmla="*/ 5829300 w 6219825"/>
              <a:gd name="connsiteY193" fmla="*/ 5229225 h 6934200"/>
              <a:gd name="connsiteX194" fmla="*/ 5848350 w 6219825"/>
              <a:gd name="connsiteY194" fmla="*/ 5353050 h 6934200"/>
              <a:gd name="connsiteX195" fmla="*/ 5867400 w 6219825"/>
              <a:gd name="connsiteY195" fmla="*/ 5448300 h 6934200"/>
              <a:gd name="connsiteX196" fmla="*/ 5886450 w 6219825"/>
              <a:gd name="connsiteY196" fmla="*/ 5686425 h 6934200"/>
              <a:gd name="connsiteX197" fmla="*/ 5895975 w 6219825"/>
              <a:gd name="connsiteY197" fmla="*/ 5772150 h 6934200"/>
              <a:gd name="connsiteX198" fmla="*/ 5905500 w 6219825"/>
              <a:gd name="connsiteY198" fmla="*/ 6600825 h 6934200"/>
              <a:gd name="connsiteX199" fmla="*/ 5934075 w 6219825"/>
              <a:gd name="connsiteY199" fmla="*/ 6686550 h 6934200"/>
              <a:gd name="connsiteX200" fmla="*/ 5962650 w 6219825"/>
              <a:gd name="connsiteY200" fmla="*/ 6781800 h 6934200"/>
              <a:gd name="connsiteX201" fmla="*/ 5972175 w 6219825"/>
              <a:gd name="connsiteY201" fmla="*/ 6810375 h 6934200"/>
              <a:gd name="connsiteX202" fmla="*/ 5981700 w 6219825"/>
              <a:gd name="connsiteY202" fmla="*/ 6838950 h 6934200"/>
              <a:gd name="connsiteX203" fmla="*/ 6000750 w 6219825"/>
              <a:gd name="connsiteY203" fmla="*/ 6867525 h 6934200"/>
              <a:gd name="connsiteX204" fmla="*/ 6048375 w 6219825"/>
              <a:gd name="connsiteY204" fmla="*/ 6934200 h 6934200"/>
              <a:gd name="connsiteX205" fmla="*/ 6153150 w 6219825"/>
              <a:gd name="connsiteY205" fmla="*/ 6924675 h 6934200"/>
              <a:gd name="connsiteX206" fmla="*/ 6172200 w 6219825"/>
              <a:gd name="connsiteY206" fmla="*/ 6886575 h 6934200"/>
              <a:gd name="connsiteX207" fmla="*/ 6191250 w 6219825"/>
              <a:gd name="connsiteY207" fmla="*/ 5934075 h 6934200"/>
              <a:gd name="connsiteX208" fmla="*/ 6219825 w 6219825"/>
              <a:gd name="connsiteY208" fmla="*/ 2743200 h 6934200"/>
              <a:gd name="connsiteX209" fmla="*/ 6210300 w 6219825"/>
              <a:gd name="connsiteY209" fmla="*/ 228600 h 6934200"/>
              <a:gd name="connsiteX210" fmla="*/ 6181725 w 6219825"/>
              <a:gd name="connsiteY210" fmla="*/ 104775 h 6934200"/>
              <a:gd name="connsiteX211" fmla="*/ 6172200 w 6219825"/>
              <a:gd name="connsiteY211" fmla="*/ 47625 h 6934200"/>
              <a:gd name="connsiteX212" fmla="*/ 6096000 w 6219825"/>
              <a:gd name="connsiteY21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295900 w 6219825"/>
              <a:gd name="connsiteY169" fmla="*/ 3943350 h 6934200"/>
              <a:gd name="connsiteX170" fmla="*/ 5334000 w 6219825"/>
              <a:gd name="connsiteY170" fmla="*/ 3981450 h 6934200"/>
              <a:gd name="connsiteX171" fmla="*/ 5343525 w 6219825"/>
              <a:gd name="connsiteY171" fmla="*/ 4010025 h 6934200"/>
              <a:gd name="connsiteX172" fmla="*/ 5410200 w 6219825"/>
              <a:gd name="connsiteY172" fmla="*/ 4067175 h 6934200"/>
              <a:gd name="connsiteX173" fmla="*/ 5438775 w 6219825"/>
              <a:gd name="connsiteY173" fmla="*/ 4076700 h 6934200"/>
              <a:gd name="connsiteX174" fmla="*/ 5495925 w 6219825"/>
              <a:gd name="connsiteY174" fmla="*/ 4133850 h 6934200"/>
              <a:gd name="connsiteX175" fmla="*/ 5562600 w 6219825"/>
              <a:gd name="connsiteY175" fmla="*/ 4171950 h 6934200"/>
              <a:gd name="connsiteX176" fmla="*/ 5591175 w 6219825"/>
              <a:gd name="connsiteY176" fmla="*/ 4229100 h 6934200"/>
              <a:gd name="connsiteX177" fmla="*/ 5600700 w 6219825"/>
              <a:gd name="connsiteY177" fmla="*/ 4257675 h 6934200"/>
              <a:gd name="connsiteX178" fmla="*/ 5619750 w 6219825"/>
              <a:gd name="connsiteY178" fmla="*/ 4295775 h 6934200"/>
              <a:gd name="connsiteX179" fmla="*/ 5629275 w 6219825"/>
              <a:gd name="connsiteY179" fmla="*/ 4333875 h 6934200"/>
              <a:gd name="connsiteX180" fmla="*/ 5648325 w 6219825"/>
              <a:gd name="connsiteY180" fmla="*/ 4362450 h 6934200"/>
              <a:gd name="connsiteX181" fmla="*/ 5657850 w 6219825"/>
              <a:gd name="connsiteY181" fmla="*/ 4391025 h 6934200"/>
              <a:gd name="connsiteX182" fmla="*/ 5695950 w 6219825"/>
              <a:gd name="connsiteY182" fmla="*/ 4448175 h 6934200"/>
              <a:gd name="connsiteX183" fmla="*/ 5705475 w 6219825"/>
              <a:gd name="connsiteY183" fmla="*/ 4495800 h 6934200"/>
              <a:gd name="connsiteX184" fmla="*/ 5734050 w 6219825"/>
              <a:gd name="connsiteY184" fmla="*/ 4524375 h 6934200"/>
              <a:gd name="connsiteX185" fmla="*/ 5753100 w 6219825"/>
              <a:gd name="connsiteY185" fmla="*/ 4562475 h 6934200"/>
              <a:gd name="connsiteX186" fmla="*/ 5772150 w 6219825"/>
              <a:gd name="connsiteY186" fmla="*/ 4619625 h 6934200"/>
              <a:gd name="connsiteX187" fmla="*/ 5781675 w 6219825"/>
              <a:gd name="connsiteY187" fmla="*/ 4648200 h 6934200"/>
              <a:gd name="connsiteX188" fmla="*/ 5791200 w 6219825"/>
              <a:gd name="connsiteY188" fmla="*/ 4676775 h 6934200"/>
              <a:gd name="connsiteX189" fmla="*/ 5810250 w 6219825"/>
              <a:gd name="connsiteY189" fmla="*/ 5029200 h 6934200"/>
              <a:gd name="connsiteX190" fmla="*/ 5819775 w 6219825"/>
              <a:gd name="connsiteY190" fmla="*/ 5095875 h 6934200"/>
              <a:gd name="connsiteX191" fmla="*/ 5829300 w 6219825"/>
              <a:gd name="connsiteY191" fmla="*/ 5229225 h 6934200"/>
              <a:gd name="connsiteX192" fmla="*/ 5848350 w 6219825"/>
              <a:gd name="connsiteY192" fmla="*/ 5353050 h 6934200"/>
              <a:gd name="connsiteX193" fmla="*/ 5867400 w 6219825"/>
              <a:gd name="connsiteY193" fmla="*/ 5448300 h 6934200"/>
              <a:gd name="connsiteX194" fmla="*/ 5886450 w 6219825"/>
              <a:gd name="connsiteY194" fmla="*/ 5686425 h 6934200"/>
              <a:gd name="connsiteX195" fmla="*/ 5895975 w 6219825"/>
              <a:gd name="connsiteY195" fmla="*/ 5772150 h 6934200"/>
              <a:gd name="connsiteX196" fmla="*/ 5905500 w 6219825"/>
              <a:gd name="connsiteY196" fmla="*/ 6600825 h 6934200"/>
              <a:gd name="connsiteX197" fmla="*/ 5934075 w 6219825"/>
              <a:gd name="connsiteY197" fmla="*/ 6686550 h 6934200"/>
              <a:gd name="connsiteX198" fmla="*/ 5962650 w 6219825"/>
              <a:gd name="connsiteY198" fmla="*/ 6781800 h 6934200"/>
              <a:gd name="connsiteX199" fmla="*/ 5972175 w 6219825"/>
              <a:gd name="connsiteY199" fmla="*/ 6810375 h 6934200"/>
              <a:gd name="connsiteX200" fmla="*/ 5981700 w 6219825"/>
              <a:gd name="connsiteY200" fmla="*/ 6838950 h 6934200"/>
              <a:gd name="connsiteX201" fmla="*/ 6000750 w 6219825"/>
              <a:gd name="connsiteY201" fmla="*/ 6867525 h 6934200"/>
              <a:gd name="connsiteX202" fmla="*/ 6048375 w 6219825"/>
              <a:gd name="connsiteY202" fmla="*/ 6934200 h 6934200"/>
              <a:gd name="connsiteX203" fmla="*/ 6153150 w 6219825"/>
              <a:gd name="connsiteY203" fmla="*/ 6924675 h 6934200"/>
              <a:gd name="connsiteX204" fmla="*/ 6172200 w 6219825"/>
              <a:gd name="connsiteY204" fmla="*/ 6886575 h 6934200"/>
              <a:gd name="connsiteX205" fmla="*/ 6191250 w 6219825"/>
              <a:gd name="connsiteY205" fmla="*/ 5934075 h 6934200"/>
              <a:gd name="connsiteX206" fmla="*/ 6219825 w 6219825"/>
              <a:gd name="connsiteY206" fmla="*/ 2743200 h 6934200"/>
              <a:gd name="connsiteX207" fmla="*/ 6210300 w 6219825"/>
              <a:gd name="connsiteY207" fmla="*/ 228600 h 6934200"/>
              <a:gd name="connsiteX208" fmla="*/ 6181725 w 6219825"/>
              <a:gd name="connsiteY208" fmla="*/ 104775 h 6934200"/>
              <a:gd name="connsiteX209" fmla="*/ 6172200 w 6219825"/>
              <a:gd name="connsiteY209" fmla="*/ 47625 h 6934200"/>
              <a:gd name="connsiteX210" fmla="*/ 6096000 w 6219825"/>
              <a:gd name="connsiteY21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334000 w 6219825"/>
              <a:gd name="connsiteY169" fmla="*/ 3981450 h 6934200"/>
              <a:gd name="connsiteX170" fmla="*/ 5343525 w 6219825"/>
              <a:gd name="connsiteY170" fmla="*/ 4010025 h 6934200"/>
              <a:gd name="connsiteX171" fmla="*/ 5410200 w 6219825"/>
              <a:gd name="connsiteY171" fmla="*/ 4067175 h 6934200"/>
              <a:gd name="connsiteX172" fmla="*/ 5438775 w 6219825"/>
              <a:gd name="connsiteY172" fmla="*/ 4076700 h 6934200"/>
              <a:gd name="connsiteX173" fmla="*/ 5495925 w 6219825"/>
              <a:gd name="connsiteY173" fmla="*/ 4133850 h 6934200"/>
              <a:gd name="connsiteX174" fmla="*/ 5562600 w 6219825"/>
              <a:gd name="connsiteY174" fmla="*/ 4171950 h 6934200"/>
              <a:gd name="connsiteX175" fmla="*/ 5591175 w 6219825"/>
              <a:gd name="connsiteY175" fmla="*/ 4229100 h 6934200"/>
              <a:gd name="connsiteX176" fmla="*/ 5600700 w 6219825"/>
              <a:gd name="connsiteY176" fmla="*/ 4257675 h 6934200"/>
              <a:gd name="connsiteX177" fmla="*/ 5619750 w 6219825"/>
              <a:gd name="connsiteY177" fmla="*/ 4295775 h 6934200"/>
              <a:gd name="connsiteX178" fmla="*/ 5629275 w 6219825"/>
              <a:gd name="connsiteY178" fmla="*/ 4333875 h 6934200"/>
              <a:gd name="connsiteX179" fmla="*/ 5648325 w 6219825"/>
              <a:gd name="connsiteY179" fmla="*/ 4362450 h 6934200"/>
              <a:gd name="connsiteX180" fmla="*/ 5657850 w 6219825"/>
              <a:gd name="connsiteY180" fmla="*/ 4391025 h 6934200"/>
              <a:gd name="connsiteX181" fmla="*/ 5695950 w 6219825"/>
              <a:gd name="connsiteY181" fmla="*/ 4448175 h 6934200"/>
              <a:gd name="connsiteX182" fmla="*/ 5705475 w 6219825"/>
              <a:gd name="connsiteY182" fmla="*/ 4495800 h 6934200"/>
              <a:gd name="connsiteX183" fmla="*/ 5734050 w 6219825"/>
              <a:gd name="connsiteY183" fmla="*/ 4524375 h 6934200"/>
              <a:gd name="connsiteX184" fmla="*/ 5753100 w 6219825"/>
              <a:gd name="connsiteY184" fmla="*/ 4562475 h 6934200"/>
              <a:gd name="connsiteX185" fmla="*/ 5772150 w 6219825"/>
              <a:gd name="connsiteY185" fmla="*/ 4619625 h 6934200"/>
              <a:gd name="connsiteX186" fmla="*/ 5781675 w 6219825"/>
              <a:gd name="connsiteY186" fmla="*/ 4648200 h 6934200"/>
              <a:gd name="connsiteX187" fmla="*/ 5791200 w 6219825"/>
              <a:gd name="connsiteY187" fmla="*/ 4676775 h 6934200"/>
              <a:gd name="connsiteX188" fmla="*/ 5810250 w 6219825"/>
              <a:gd name="connsiteY188" fmla="*/ 5029200 h 6934200"/>
              <a:gd name="connsiteX189" fmla="*/ 5819775 w 6219825"/>
              <a:gd name="connsiteY189" fmla="*/ 5095875 h 6934200"/>
              <a:gd name="connsiteX190" fmla="*/ 5829300 w 6219825"/>
              <a:gd name="connsiteY190" fmla="*/ 5229225 h 6934200"/>
              <a:gd name="connsiteX191" fmla="*/ 5848350 w 6219825"/>
              <a:gd name="connsiteY191" fmla="*/ 5353050 h 6934200"/>
              <a:gd name="connsiteX192" fmla="*/ 5867400 w 6219825"/>
              <a:gd name="connsiteY192" fmla="*/ 5448300 h 6934200"/>
              <a:gd name="connsiteX193" fmla="*/ 5886450 w 6219825"/>
              <a:gd name="connsiteY193" fmla="*/ 5686425 h 6934200"/>
              <a:gd name="connsiteX194" fmla="*/ 5895975 w 6219825"/>
              <a:gd name="connsiteY194" fmla="*/ 5772150 h 6934200"/>
              <a:gd name="connsiteX195" fmla="*/ 5905500 w 6219825"/>
              <a:gd name="connsiteY195" fmla="*/ 6600825 h 6934200"/>
              <a:gd name="connsiteX196" fmla="*/ 5934075 w 6219825"/>
              <a:gd name="connsiteY196" fmla="*/ 6686550 h 6934200"/>
              <a:gd name="connsiteX197" fmla="*/ 5962650 w 6219825"/>
              <a:gd name="connsiteY197" fmla="*/ 6781800 h 6934200"/>
              <a:gd name="connsiteX198" fmla="*/ 5972175 w 6219825"/>
              <a:gd name="connsiteY198" fmla="*/ 6810375 h 6934200"/>
              <a:gd name="connsiteX199" fmla="*/ 5981700 w 6219825"/>
              <a:gd name="connsiteY199" fmla="*/ 6838950 h 6934200"/>
              <a:gd name="connsiteX200" fmla="*/ 6000750 w 6219825"/>
              <a:gd name="connsiteY200" fmla="*/ 6867525 h 6934200"/>
              <a:gd name="connsiteX201" fmla="*/ 6048375 w 6219825"/>
              <a:gd name="connsiteY201" fmla="*/ 6934200 h 6934200"/>
              <a:gd name="connsiteX202" fmla="*/ 6153150 w 6219825"/>
              <a:gd name="connsiteY202" fmla="*/ 6924675 h 6934200"/>
              <a:gd name="connsiteX203" fmla="*/ 6172200 w 6219825"/>
              <a:gd name="connsiteY203" fmla="*/ 6886575 h 6934200"/>
              <a:gd name="connsiteX204" fmla="*/ 6191250 w 6219825"/>
              <a:gd name="connsiteY204" fmla="*/ 5934075 h 6934200"/>
              <a:gd name="connsiteX205" fmla="*/ 6219825 w 6219825"/>
              <a:gd name="connsiteY205" fmla="*/ 2743200 h 6934200"/>
              <a:gd name="connsiteX206" fmla="*/ 6210300 w 6219825"/>
              <a:gd name="connsiteY206" fmla="*/ 228600 h 6934200"/>
              <a:gd name="connsiteX207" fmla="*/ 6181725 w 6219825"/>
              <a:gd name="connsiteY207" fmla="*/ 104775 h 6934200"/>
              <a:gd name="connsiteX208" fmla="*/ 6172200 w 6219825"/>
              <a:gd name="connsiteY208" fmla="*/ 47625 h 6934200"/>
              <a:gd name="connsiteX209" fmla="*/ 6096000 w 6219825"/>
              <a:gd name="connsiteY20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334000 w 6219825"/>
              <a:gd name="connsiteY168" fmla="*/ 3981450 h 6934200"/>
              <a:gd name="connsiteX169" fmla="*/ 5343525 w 6219825"/>
              <a:gd name="connsiteY169" fmla="*/ 4010025 h 6934200"/>
              <a:gd name="connsiteX170" fmla="*/ 5410200 w 6219825"/>
              <a:gd name="connsiteY170" fmla="*/ 4067175 h 6934200"/>
              <a:gd name="connsiteX171" fmla="*/ 5438775 w 6219825"/>
              <a:gd name="connsiteY171" fmla="*/ 4076700 h 6934200"/>
              <a:gd name="connsiteX172" fmla="*/ 5495925 w 6219825"/>
              <a:gd name="connsiteY172" fmla="*/ 4133850 h 6934200"/>
              <a:gd name="connsiteX173" fmla="*/ 5562600 w 6219825"/>
              <a:gd name="connsiteY173" fmla="*/ 4171950 h 6934200"/>
              <a:gd name="connsiteX174" fmla="*/ 5591175 w 6219825"/>
              <a:gd name="connsiteY174" fmla="*/ 4229100 h 6934200"/>
              <a:gd name="connsiteX175" fmla="*/ 5600700 w 6219825"/>
              <a:gd name="connsiteY175" fmla="*/ 4257675 h 6934200"/>
              <a:gd name="connsiteX176" fmla="*/ 5619750 w 6219825"/>
              <a:gd name="connsiteY176" fmla="*/ 4295775 h 6934200"/>
              <a:gd name="connsiteX177" fmla="*/ 5629275 w 6219825"/>
              <a:gd name="connsiteY177" fmla="*/ 4333875 h 6934200"/>
              <a:gd name="connsiteX178" fmla="*/ 5648325 w 6219825"/>
              <a:gd name="connsiteY178" fmla="*/ 4362450 h 6934200"/>
              <a:gd name="connsiteX179" fmla="*/ 5657850 w 6219825"/>
              <a:gd name="connsiteY179" fmla="*/ 4391025 h 6934200"/>
              <a:gd name="connsiteX180" fmla="*/ 5695950 w 6219825"/>
              <a:gd name="connsiteY180" fmla="*/ 4448175 h 6934200"/>
              <a:gd name="connsiteX181" fmla="*/ 5705475 w 6219825"/>
              <a:gd name="connsiteY181" fmla="*/ 4495800 h 6934200"/>
              <a:gd name="connsiteX182" fmla="*/ 5734050 w 6219825"/>
              <a:gd name="connsiteY182" fmla="*/ 4524375 h 6934200"/>
              <a:gd name="connsiteX183" fmla="*/ 5753100 w 6219825"/>
              <a:gd name="connsiteY183" fmla="*/ 4562475 h 6934200"/>
              <a:gd name="connsiteX184" fmla="*/ 5772150 w 6219825"/>
              <a:gd name="connsiteY184" fmla="*/ 4619625 h 6934200"/>
              <a:gd name="connsiteX185" fmla="*/ 5781675 w 6219825"/>
              <a:gd name="connsiteY185" fmla="*/ 4648200 h 6934200"/>
              <a:gd name="connsiteX186" fmla="*/ 5791200 w 6219825"/>
              <a:gd name="connsiteY186" fmla="*/ 4676775 h 6934200"/>
              <a:gd name="connsiteX187" fmla="*/ 5810250 w 6219825"/>
              <a:gd name="connsiteY187" fmla="*/ 5029200 h 6934200"/>
              <a:gd name="connsiteX188" fmla="*/ 5819775 w 6219825"/>
              <a:gd name="connsiteY188" fmla="*/ 5095875 h 6934200"/>
              <a:gd name="connsiteX189" fmla="*/ 5829300 w 6219825"/>
              <a:gd name="connsiteY189" fmla="*/ 5229225 h 6934200"/>
              <a:gd name="connsiteX190" fmla="*/ 5848350 w 6219825"/>
              <a:gd name="connsiteY190" fmla="*/ 5353050 h 6934200"/>
              <a:gd name="connsiteX191" fmla="*/ 5867400 w 6219825"/>
              <a:gd name="connsiteY191" fmla="*/ 5448300 h 6934200"/>
              <a:gd name="connsiteX192" fmla="*/ 5886450 w 6219825"/>
              <a:gd name="connsiteY192" fmla="*/ 5686425 h 6934200"/>
              <a:gd name="connsiteX193" fmla="*/ 5895975 w 6219825"/>
              <a:gd name="connsiteY193" fmla="*/ 5772150 h 6934200"/>
              <a:gd name="connsiteX194" fmla="*/ 5905500 w 6219825"/>
              <a:gd name="connsiteY194" fmla="*/ 6600825 h 6934200"/>
              <a:gd name="connsiteX195" fmla="*/ 5934075 w 6219825"/>
              <a:gd name="connsiteY195" fmla="*/ 6686550 h 6934200"/>
              <a:gd name="connsiteX196" fmla="*/ 5962650 w 6219825"/>
              <a:gd name="connsiteY196" fmla="*/ 6781800 h 6934200"/>
              <a:gd name="connsiteX197" fmla="*/ 5972175 w 6219825"/>
              <a:gd name="connsiteY197" fmla="*/ 6810375 h 6934200"/>
              <a:gd name="connsiteX198" fmla="*/ 5981700 w 6219825"/>
              <a:gd name="connsiteY198" fmla="*/ 6838950 h 6934200"/>
              <a:gd name="connsiteX199" fmla="*/ 6000750 w 6219825"/>
              <a:gd name="connsiteY199" fmla="*/ 6867525 h 6934200"/>
              <a:gd name="connsiteX200" fmla="*/ 6048375 w 6219825"/>
              <a:gd name="connsiteY200" fmla="*/ 6934200 h 6934200"/>
              <a:gd name="connsiteX201" fmla="*/ 6153150 w 6219825"/>
              <a:gd name="connsiteY201" fmla="*/ 6924675 h 6934200"/>
              <a:gd name="connsiteX202" fmla="*/ 6172200 w 6219825"/>
              <a:gd name="connsiteY202" fmla="*/ 6886575 h 6934200"/>
              <a:gd name="connsiteX203" fmla="*/ 6191250 w 6219825"/>
              <a:gd name="connsiteY203" fmla="*/ 5934075 h 6934200"/>
              <a:gd name="connsiteX204" fmla="*/ 6219825 w 6219825"/>
              <a:gd name="connsiteY204" fmla="*/ 2743200 h 6934200"/>
              <a:gd name="connsiteX205" fmla="*/ 6210300 w 6219825"/>
              <a:gd name="connsiteY205" fmla="*/ 228600 h 6934200"/>
              <a:gd name="connsiteX206" fmla="*/ 6181725 w 6219825"/>
              <a:gd name="connsiteY206" fmla="*/ 104775 h 6934200"/>
              <a:gd name="connsiteX207" fmla="*/ 6172200 w 6219825"/>
              <a:gd name="connsiteY207" fmla="*/ 47625 h 6934200"/>
              <a:gd name="connsiteX208" fmla="*/ 6096000 w 6219825"/>
              <a:gd name="connsiteY20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22390 w 6219825"/>
              <a:gd name="connsiteY164" fmla="*/ 3800188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267200 w 6219825"/>
              <a:gd name="connsiteY54" fmla="*/ 2943225 h 6934200"/>
              <a:gd name="connsiteX55" fmla="*/ 4181475 w 6219825"/>
              <a:gd name="connsiteY55" fmla="*/ 2933700 h 6934200"/>
              <a:gd name="connsiteX56" fmla="*/ 3914775 w 6219825"/>
              <a:gd name="connsiteY56" fmla="*/ 2924175 h 6934200"/>
              <a:gd name="connsiteX57" fmla="*/ 3800475 w 6219825"/>
              <a:gd name="connsiteY57" fmla="*/ 2905125 h 6934200"/>
              <a:gd name="connsiteX58" fmla="*/ 3629025 w 6219825"/>
              <a:gd name="connsiteY58" fmla="*/ 2886075 h 6934200"/>
              <a:gd name="connsiteX59" fmla="*/ 3048000 w 6219825"/>
              <a:gd name="connsiteY59" fmla="*/ 2905125 h 6934200"/>
              <a:gd name="connsiteX60" fmla="*/ 3009900 w 6219825"/>
              <a:gd name="connsiteY60" fmla="*/ 2914650 h 6934200"/>
              <a:gd name="connsiteX61" fmla="*/ 2924175 w 6219825"/>
              <a:gd name="connsiteY61" fmla="*/ 2943225 h 6934200"/>
              <a:gd name="connsiteX62" fmla="*/ 2876550 w 6219825"/>
              <a:gd name="connsiteY62" fmla="*/ 2962275 h 6934200"/>
              <a:gd name="connsiteX63" fmla="*/ 2790825 w 6219825"/>
              <a:gd name="connsiteY63" fmla="*/ 2971800 h 6934200"/>
              <a:gd name="connsiteX64" fmla="*/ 2019300 w 6219825"/>
              <a:gd name="connsiteY64" fmla="*/ 2962275 h 6934200"/>
              <a:gd name="connsiteX65" fmla="*/ 1990725 w 6219825"/>
              <a:gd name="connsiteY65" fmla="*/ 2943225 h 6934200"/>
              <a:gd name="connsiteX66" fmla="*/ 1943100 w 6219825"/>
              <a:gd name="connsiteY66" fmla="*/ 2924175 h 6934200"/>
              <a:gd name="connsiteX67" fmla="*/ 1847850 w 6219825"/>
              <a:gd name="connsiteY67" fmla="*/ 2886075 h 6934200"/>
              <a:gd name="connsiteX68" fmla="*/ 1828800 w 6219825"/>
              <a:gd name="connsiteY68" fmla="*/ 2857500 h 6934200"/>
              <a:gd name="connsiteX69" fmla="*/ 1800225 w 6219825"/>
              <a:gd name="connsiteY69" fmla="*/ 2838450 h 6934200"/>
              <a:gd name="connsiteX70" fmla="*/ 1762125 w 6219825"/>
              <a:gd name="connsiteY70" fmla="*/ 2809875 h 6934200"/>
              <a:gd name="connsiteX71" fmla="*/ 1733550 w 6219825"/>
              <a:gd name="connsiteY71" fmla="*/ 2781300 h 6934200"/>
              <a:gd name="connsiteX72" fmla="*/ 1685925 w 6219825"/>
              <a:gd name="connsiteY72" fmla="*/ 2771775 h 6934200"/>
              <a:gd name="connsiteX73" fmla="*/ 1466850 w 6219825"/>
              <a:gd name="connsiteY73" fmla="*/ 2752725 h 6934200"/>
              <a:gd name="connsiteX74" fmla="*/ 1362075 w 6219825"/>
              <a:gd name="connsiteY74" fmla="*/ 2724150 h 6934200"/>
              <a:gd name="connsiteX75" fmla="*/ 1314450 w 6219825"/>
              <a:gd name="connsiteY75" fmla="*/ 2714625 h 6934200"/>
              <a:gd name="connsiteX76" fmla="*/ 1266825 w 6219825"/>
              <a:gd name="connsiteY76" fmla="*/ 2695575 h 6934200"/>
              <a:gd name="connsiteX77" fmla="*/ 1181100 w 6219825"/>
              <a:gd name="connsiteY77" fmla="*/ 2686050 h 6934200"/>
              <a:gd name="connsiteX78" fmla="*/ 1152525 w 6219825"/>
              <a:gd name="connsiteY78" fmla="*/ 2676525 h 6934200"/>
              <a:gd name="connsiteX79" fmla="*/ 1047750 w 6219825"/>
              <a:gd name="connsiteY79" fmla="*/ 2647950 h 6934200"/>
              <a:gd name="connsiteX80" fmla="*/ 1009650 w 6219825"/>
              <a:gd name="connsiteY80" fmla="*/ 2628900 h 6934200"/>
              <a:gd name="connsiteX81" fmla="*/ 962025 w 6219825"/>
              <a:gd name="connsiteY81" fmla="*/ 2609850 h 6934200"/>
              <a:gd name="connsiteX82" fmla="*/ 933450 w 6219825"/>
              <a:gd name="connsiteY82" fmla="*/ 2590800 h 6934200"/>
              <a:gd name="connsiteX83" fmla="*/ 904875 w 6219825"/>
              <a:gd name="connsiteY83" fmla="*/ 2581275 h 6934200"/>
              <a:gd name="connsiteX84" fmla="*/ 876300 w 6219825"/>
              <a:gd name="connsiteY84" fmla="*/ 2562225 h 6934200"/>
              <a:gd name="connsiteX85" fmla="*/ 809625 w 6219825"/>
              <a:gd name="connsiteY85" fmla="*/ 2533650 h 6934200"/>
              <a:gd name="connsiteX86" fmla="*/ 781050 w 6219825"/>
              <a:gd name="connsiteY86" fmla="*/ 2514600 h 6934200"/>
              <a:gd name="connsiteX87" fmla="*/ 752475 w 6219825"/>
              <a:gd name="connsiteY87" fmla="*/ 2505075 h 6934200"/>
              <a:gd name="connsiteX88" fmla="*/ 685800 w 6219825"/>
              <a:gd name="connsiteY88" fmla="*/ 2486025 h 6934200"/>
              <a:gd name="connsiteX89" fmla="*/ 638175 w 6219825"/>
              <a:gd name="connsiteY89" fmla="*/ 2476500 h 6934200"/>
              <a:gd name="connsiteX90" fmla="*/ 581025 w 6219825"/>
              <a:gd name="connsiteY90" fmla="*/ 2457450 h 6934200"/>
              <a:gd name="connsiteX91" fmla="*/ 466725 w 6219825"/>
              <a:gd name="connsiteY91" fmla="*/ 2438400 h 6934200"/>
              <a:gd name="connsiteX92" fmla="*/ 419100 w 6219825"/>
              <a:gd name="connsiteY92" fmla="*/ 2419350 h 6934200"/>
              <a:gd name="connsiteX93" fmla="*/ 390525 w 6219825"/>
              <a:gd name="connsiteY93" fmla="*/ 2409825 h 6934200"/>
              <a:gd name="connsiteX94" fmla="*/ 342900 w 6219825"/>
              <a:gd name="connsiteY94" fmla="*/ 2390775 h 6934200"/>
              <a:gd name="connsiteX95" fmla="*/ 219075 w 6219825"/>
              <a:gd name="connsiteY95" fmla="*/ 2362200 h 6934200"/>
              <a:gd name="connsiteX96" fmla="*/ 190500 w 6219825"/>
              <a:gd name="connsiteY96" fmla="*/ 2352675 h 6934200"/>
              <a:gd name="connsiteX97" fmla="*/ 133350 w 6219825"/>
              <a:gd name="connsiteY97" fmla="*/ 2362200 h 6934200"/>
              <a:gd name="connsiteX98" fmla="*/ 85725 w 6219825"/>
              <a:gd name="connsiteY98" fmla="*/ 2409825 h 6934200"/>
              <a:gd name="connsiteX99" fmla="*/ 57150 w 6219825"/>
              <a:gd name="connsiteY99" fmla="*/ 2447925 h 6934200"/>
              <a:gd name="connsiteX100" fmla="*/ 38100 w 6219825"/>
              <a:gd name="connsiteY100" fmla="*/ 2486025 h 6934200"/>
              <a:gd name="connsiteX101" fmla="*/ 19050 w 6219825"/>
              <a:gd name="connsiteY101" fmla="*/ 2514600 h 6934200"/>
              <a:gd name="connsiteX102" fmla="*/ 9525 w 6219825"/>
              <a:gd name="connsiteY102" fmla="*/ 2552700 h 6934200"/>
              <a:gd name="connsiteX103" fmla="*/ 0 w 6219825"/>
              <a:gd name="connsiteY103" fmla="*/ 2581275 h 6934200"/>
              <a:gd name="connsiteX104" fmla="*/ 28575 w 6219825"/>
              <a:gd name="connsiteY104" fmla="*/ 2733675 h 6934200"/>
              <a:gd name="connsiteX105" fmla="*/ 47625 w 6219825"/>
              <a:gd name="connsiteY105" fmla="*/ 2790825 h 6934200"/>
              <a:gd name="connsiteX106" fmla="*/ 76200 w 6219825"/>
              <a:gd name="connsiteY106" fmla="*/ 2828925 h 6934200"/>
              <a:gd name="connsiteX107" fmla="*/ 85725 w 6219825"/>
              <a:gd name="connsiteY107" fmla="*/ 2857500 h 6934200"/>
              <a:gd name="connsiteX108" fmla="*/ 114300 w 6219825"/>
              <a:gd name="connsiteY108" fmla="*/ 2867025 h 6934200"/>
              <a:gd name="connsiteX109" fmla="*/ 171450 w 6219825"/>
              <a:gd name="connsiteY109" fmla="*/ 2905125 h 6934200"/>
              <a:gd name="connsiteX110" fmla="*/ 200025 w 6219825"/>
              <a:gd name="connsiteY110" fmla="*/ 2914650 h 6934200"/>
              <a:gd name="connsiteX111" fmla="*/ 228600 w 6219825"/>
              <a:gd name="connsiteY111" fmla="*/ 2933700 h 6934200"/>
              <a:gd name="connsiteX112" fmla="*/ 257175 w 6219825"/>
              <a:gd name="connsiteY112" fmla="*/ 2962275 h 6934200"/>
              <a:gd name="connsiteX113" fmla="*/ 314325 w 6219825"/>
              <a:gd name="connsiteY113" fmla="*/ 2981325 h 6934200"/>
              <a:gd name="connsiteX114" fmla="*/ 352425 w 6219825"/>
              <a:gd name="connsiteY114" fmla="*/ 3000375 h 6934200"/>
              <a:gd name="connsiteX115" fmla="*/ 409575 w 6219825"/>
              <a:gd name="connsiteY115" fmla="*/ 3048000 h 6934200"/>
              <a:gd name="connsiteX116" fmla="*/ 438150 w 6219825"/>
              <a:gd name="connsiteY116" fmla="*/ 3086100 h 6934200"/>
              <a:gd name="connsiteX117" fmla="*/ 466725 w 6219825"/>
              <a:gd name="connsiteY117" fmla="*/ 3143250 h 6934200"/>
              <a:gd name="connsiteX118" fmla="*/ 476250 w 6219825"/>
              <a:gd name="connsiteY118" fmla="*/ 3171825 h 6934200"/>
              <a:gd name="connsiteX119" fmla="*/ 504825 w 6219825"/>
              <a:gd name="connsiteY119" fmla="*/ 3209925 h 6934200"/>
              <a:gd name="connsiteX120" fmla="*/ 523875 w 6219825"/>
              <a:gd name="connsiteY120" fmla="*/ 3248025 h 6934200"/>
              <a:gd name="connsiteX121" fmla="*/ 533400 w 6219825"/>
              <a:gd name="connsiteY121" fmla="*/ 3295650 h 6934200"/>
              <a:gd name="connsiteX122" fmla="*/ 590550 w 6219825"/>
              <a:gd name="connsiteY122" fmla="*/ 3371850 h 6934200"/>
              <a:gd name="connsiteX123" fmla="*/ 666750 w 6219825"/>
              <a:gd name="connsiteY123" fmla="*/ 3457575 h 6934200"/>
              <a:gd name="connsiteX124" fmla="*/ 695325 w 6219825"/>
              <a:gd name="connsiteY124" fmla="*/ 3476625 h 6934200"/>
              <a:gd name="connsiteX125" fmla="*/ 762000 w 6219825"/>
              <a:gd name="connsiteY125" fmla="*/ 3571875 h 6934200"/>
              <a:gd name="connsiteX126" fmla="*/ 800100 w 6219825"/>
              <a:gd name="connsiteY126" fmla="*/ 3629025 h 6934200"/>
              <a:gd name="connsiteX127" fmla="*/ 857250 w 6219825"/>
              <a:gd name="connsiteY127" fmla="*/ 3724275 h 6934200"/>
              <a:gd name="connsiteX128" fmla="*/ 923925 w 6219825"/>
              <a:gd name="connsiteY128" fmla="*/ 3781425 h 6934200"/>
              <a:gd name="connsiteX129" fmla="*/ 952500 w 6219825"/>
              <a:gd name="connsiteY129" fmla="*/ 3810000 h 6934200"/>
              <a:gd name="connsiteX130" fmla="*/ 981075 w 6219825"/>
              <a:gd name="connsiteY130" fmla="*/ 3829050 h 6934200"/>
              <a:gd name="connsiteX131" fmla="*/ 1028700 w 6219825"/>
              <a:gd name="connsiteY131" fmla="*/ 3886200 h 6934200"/>
              <a:gd name="connsiteX132" fmla="*/ 1057275 w 6219825"/>
              <a:gd name="connsiteY132" fmla="*/ 3924300 h 6934200"/>
              <a:gd name="connsiteX133" fmla="*/ 1076325 w 6219825"/>
              <a:gd name="connsiteY133" fmla="*/ 3952875 h 6934200"/>
              <a:gd name="connsiteX134" fmla="*/ 1114425 w 6219825"/>
              <a:gd name="connsiteY134" fmla="*/ 3962400 h 6934200"/>
              <a:gd name="connsiteX135" fmla="*/ 1152525 w 6219825"/>
              <a:gd name="connsiteY135" fmla="*/ 3990975 h 6934200"/>
              <a:gd name="connsiteX136" fmla="*/ 1181100 w 6219825"/>
              <a:gd name="connsiteY136" fmla="*/ 4010025 h 6934200"/>
              <a:gd name="connsiteX137" fmla="*/ 1200150 w 6219825"/>
              <a:gd name="connsiteY137" fmla="*/ 4038600 h 6934200"/>
              <a:gd name="connsiteX138" fmla="*/ 1228725 w 6219825"/>
              <a:gd name="connsiteY138" fmla="*/ 4048125 h 6934200"/>
              <a:gd name="connsiteX139" fmla="*/ 1257300 w 6219825"/>
              <a:gd name="connsiteY139" fmla="*/ 4067175 h 6934200"/>
              <a:gd name="connsiteX140" fmla="*/ 1343025 w 6219825"/>
              <a:gd name="connsiteY140" fmla="*/ 4057650 h 6934200"/>
              <a:gd name="connsiteX141" fmla="*/ 1371600 w 6219825"/>
              <a:gd name="connsiteY141" fmla="*/ 4038600 h 6934200"/>
              <a:gd name="connsiteX142" fmla="*/ 1419225 w 6219825"/>
              <a:gd name="connsiteY142" fmla="*/ 3981450 h 6934200"/>
              <a:gd name="connsiteX143" fmla="*/ 1485900 w 6219825"/>
              <a:gd name="connsiteY143" fmla="*/ 3924300 h 6934200"/>
              <a:gd name="connsiteX144" fmla="*/ 1514475 w 6219825"/>
              <a:gd name="connsiteY144" fmla="*/ 3914775 h 6934200"/>
              <a:gd name="connsiteX145" fmla="*/ 1543050 w 6219825"/>
              <a:gd name="connsiteY145" fmla="*/ 3895725 h 6934200"/>
              <a:gd name="connsiteX146" fmla="*/ 1628775 w 6219825"/>
              <a:gd name="connsiteY146" fmla="*/ 3876675 h 6934200"/>
              <a:gd name="connsiteX147" fmla="*/ 1657350 w 6219825"/>
              <a:gd name="connsiteY147" fmla="*/ 3857625 h 6934200"/>
              <a:gd name="connsiteX148" fmla="*/ 1685925 w 6219825"/>
              <a:gd name="connsiteY148" fmla="*/ 3829050 h 6934200"/>
              <a:gd name="connsiteX149" fmla="*/ 1743075 w 6219825"/>
              <a:gd name="connsiteY149" fmla="*/ 3810000 h 6934200"/>
              <a:gd name="connsiteX150" fmla="*/ 1809750 w 6219825"/>
              <a:gd name="connsiteY150" fmla="*/ 3790950 h 6934200"/>
              <a:gd name="connsiteX151" fmla="*/ 1924050 w 6219825"/>
              <a:gd name="connsiteY151" fmla="*/ 3771900 h 6934200"/>
              <a:gd name="connsiteX152" fmla="*/ 1943100 w 6219825"/>
              <a:gd name="connsiteY152" fmla="*/ 3743325 h 6934200"/>
              <a:gd name="connsiteX153" fmla="*/ 2000250 w 6219825"/>
              <a:gd name="connsiteY153" fmla="*/ 3724275 h 6934200"/>
              <a:gd name="connsiteX154" fmla="*/ 2345301 w 6219825"/>
              <a:gd name="connsiteY154" fmla="*/ 3695528 h 6934200"/>
              <a:gd name="connsiteX155" fmla="*/ 2566219 w 6219825"/>
              <a:gd name="connsiteY155" fmla="*/ 3714423 h 6934200"/>
              <a:gd name="connsiteX156" fmla="*/ 2825546 w 6219825"/>
              <a:gd name="connsiteY156" fmla="*/ 3676229 h 6934200"/>
              <a:gd name="connsiteX157" fmla="*/ 3347577 w 6219825"/>
              <a:gd name="connsiteY157" fmla="*/ 3676210 h 6934200"/>
              <a:gd name="connsiteX158" fmla="*/ 3527630 w 6219825"/>
              <a:gd name="connsiteY158" fmla="*/ 3714290 h 6934200"/>
              <a:gd name="connsiteX159" fmla="*/ 3814302 w 6219825"/>
              <a:gd name="connsiteY159" fmla="*/ 3752467 h 6934200"/>
              <a:gd name="connsiteX160" fmla="*/ 3994663 w 6219825"/>
              <a:gd name="connsiteY160" fmla="*/ 3752505 h 6934200"/>
              <a:gd name="connsiteX161" fmla="*/ 4245078 w 6219825"/>
              <a:gd name="connsiteY161" fmla="*/ 3781061 h 6934200"/>
              <a:gd name="connsiteX162" fmla="*/ 4400857 w 6219825"/>
              <a:gd name="connsiteY162" fmla="*/ 3800091 h 6934200"/>
              <a:gd name="connsiteX163" fmla="*/ 4622390 w 6219825"/>
              <a:gd name="connsiteY163" fmla="*/ 3800188 h 6934200"/>
              <a:gd name="connsiteX164" fmla="*/ 4742836 w 6219825"/>
              <a:gd name="connsiteY164" fmla="*/ 3800360 h 6934200"/>
              <a:gd name="connsiteX165" fmla="*/ 5076825 w 6219825"/>
              <a:gd name="connsiteY165" fmla="*/ 3886008 h 6934200"/>
              <a:gd name="connsiteX166" fmla="*/ 5334000 w 6219825"/>
              <a:gd name="connsiteY166" fmla="*/ 3981450 h 6934200"/>
              <a:gd name="connsiteX167" fmla="*/ 5343525 w 6219825"/>
              <a:gd name="connsiteY167" fmla="*/ 4010025 h 6934200"/>
              <a:gd name="connsiteX168" fmla="*/ 5410200 w 6219825"/>
              <a:gd name="connsiteY168" fmla="*/ 4067175 h 6934200"/>
              <a:gd name="connsiteX169" fmla="*/ 5438775 w 6219825"/>
              <a:gd name="connsiteY169" fmla="*/ 4076700 h 6934200"/>
              <a:gd name="connsiteX170" fmla="*/ 5495925 w 6219825"/>
              <a:gd name="connsiteY170" fmla="*/ 4133850 h 6934200"/>
              <a:gd name="connsiteX171" fmla="*/ 5562600 w 6219825"/>
              <a:gd name="connsiteY171" fmla="*/ 4171950 h 6934200"/>
              <a:gd name="connsiteX172" fmla="*/ 5591175 w 6219825"/>
              <a:gd name="connsiteY172" fmla="*/ 4229100 h 6934200"/>
              <a:gd name="connsiteX173" fmla="*/ 5600700 w 6219825"/>
              <a:gd name="connsiteY173" fmla="*/ 4257675 h 6934200"/>
              <a:gd name="connsiteX174" fmla="*/ 5619750 w 6219825"/>
              <a:gd name="connsiteY174" fmla="*/ 4295775 h 6934200"/>
              <a:gd name="connsiteX175" fmla="*/ 5629275 w 6219825"/>
              <a:gd name="connsiteY175" fmla="*/ 4333875 h 6934200"/>
              <a:gd name="connsiteX176" fmla="*/ 5648325 w 6219825"/>
              <a:gd name="connsiteY176" fmla="*/ 4362450 h 6934200"/>
              <a:gd name="connsiteX177" fmla="*/ 5657850 w 6219825"/>
              <a:gd name="connsiteY177" fmla="*/ 4391025 h 6934200"/>
              <a:gd name="connsiteX178" fmla="*/ 5695950 w 6219825"/>
              <a:gd name="connsiteY178" fmla="*/ 4448175 h 6934200"/>
              <a:gd name="connsiteX179" fmla="*/ 5705475 w 6219825"/>
              <a:gd name="connsiteY179" fmla="*/ 4495800 h 6934200"/>
              <a:gd name="connsiteX180" fmla="*/ 5734050 w 6219825"/>
              <a:gd name="connsiteY180" fmla="*/ 4524375 h 6934200"/>
              <a:gd name="connsiteX181" fmla="*/ 5753100 w 6219825"/>
              <a:gd name="connsiteY181" fmla="*/ 4562475 h 6934200"/>
              <a:gd name="connsiteX182" fmla="*/ 5772150 w 6219825"/>
              <a:gd name="connsiteY182" fmla="*/ 4619625 h 6934200"/>
              <a:gd name="connsiteX183" fmla="*/ 5781675 w 6219825"/>
              <a:gd name="connsiteY183" fmla="*/ 4648200 h 6934200"/>
              <a:gd name="connsiteX184" fmla="*/ 5791200 w 6219825"/>
              <a:gd name="connsiteY184" fmla="*/ 4676775 h 6934200"/>
              <a:gd name="connsiteX185" fmla="*/ 5810250 w 6219825"/>
              <a:gd name="connsiteY185" fmla="*/ 5029200 h 6934200"/>
              <a:gd name="connsiteX186" fmla="*/ 5819775 w 6219825"/>
              <a:gd name="connsiteY186" fmla="*/ 5095875 h 6934200"/>
              <a:gd name="connsiteX187" fmla="*/ 5829300 w 6219825"/>
              <a:gd name="connsiteY187" fmla="*/ 5229225 h 6934200"/>
              <a:gd name="connsiteX188" fmla="*/ 5848350 w 6219825"/>
              <a:gd name="connsiteY188" fmla="*/ 5353050 h 6934200"/>
              <a:gd name="connsiteX189" fmla="*/ 5867400 w 6219825"/>
              <a:gd name="connsiteY189" fmla="*/ 5448300 h 6934200"/>
              <a:gd name="connsiteX190" fmla="*/ 5886450 w 6219825"/>
              <a:gd name="connsiteY190" fmla="*/ 5686425 h 6934200"/>
              <a:gd name="connsiteX191" fmla="*/ 5895975 w 6219825"/>
              <a:gd name="connsiteY191" fmla="*/ 5772150 h 6934200"/>
              <a:gd name="connsiteX192" fmla="*/ 5905500 w 6219825"/>
              <a:gd name="connsiteY192" fmla="*/ 6600825 h 6934200"/>
              <a:gd name="connsiteX193" fmla="*/ 5934075 w 6219825"/>
              <a:gd name="connsiteY193" fmla="*/ 6686550 h 6934200"/>
              <a:gd name="connsiteX194" fmla="*/ 5962650 w 6219825"/>
              <a:gd name="connsiteY194" fmla="*/ 6781800 h 6934200"/>
              <a:gd name="connsiteX195" fmla="*/ 5972175 w 6219825"/>
              <a:gd name="connsiteY195" fmla="*/ 6810375 h 6934200"/>
              <a:gd name="connsiteX196" fmla="*/ 5981700 w 6219825"/>
              <a:gd name="connsiteY196" fmla="*/ 6838950 h 6934200"/>
              <a:gd name="connsiteX197" fmla="*/ 6000750 w 6219825"/>
              <a:gd name="connsiteY197" fmla="*/ 6867525 h 6934200"/>
              <a:gd name="connsiteX198" fmla="*/ 6048375 w 6219825"/>
              <a:gd name="connsiteY198" fmla="*/ 6934200 h 6934200"/>
              <a:gd name="connsiteX199" fmla="*/ 6153150 w 6219825"/>
              <a:gd name="connsiteY199" fmla="*/ 6924675 h 6934200"/>
              <a:gd name="connsiteX200" fmla="*/ 6172200 w 6219825"/>
              <a:gd name="connsiteY200" fmla="*/ 6886575 h 6934200"/>
              <a:gd name="connsiteX201" fmla="*/ 6191250 w 6219825"/>
              <a:gd name="connsiteY201" fmla="*/ 5934075 h 6934200"/>
              <a:gd name="connsiteX202" fmla="*/ 6219825 w 6219825"/>
              <a:gd name="connsiteY202" fmla="*/ 2743200 h 6934200"/>
              <a:gd name="connsiteX203" fmla="*/ 6210300 w 6219825"/>
              <a:gd name="connsiteY203" fmla="*/ 228600 h 6934200"/>
              <a:gd name="connsiteX204" fmla="*/ 6181725 w 6219825"/>
              <a:gd name="connsiteY204" fmla="*/ 104775 h 6934200"/>
              <a:gd name="connsiteX205" fmla="*/ 6172200 w 6219825"/>
              <a:gd name="connsiteY205" fmla="*/ 47625 h 6934200"/>
              <a:gd name="connsiteX206" fmla="*/ 6096000 w 6219825"/>
              <a:gd name="connsiteY20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876550 w 6219825"/>
              <a:gd name="connsiteY61" fmla="*/ 2962275 h 6934200"/>
              <a:gd name="connsiteX62" fmla="*/ 2790825 w 6219825"/>
              <a:gd name="connsiteY62" fmla="*/ 2971800 h 6934200"/>
              <a:gd name="connsiteX63" fmla="*/ 2019300 w 6219825"/>
              <a:gd name="connsiteY63" fmla="*/ 2962275 h 6934200"/>
              <a:gd name="connsiteX64" fmla="*/ 1990725 w 6219825"/>
              <a:gd name="connsiteY64" fmla="*/ 2943225 h 6934200"/>
              <a:gd name="connsiteX65" fmla="*/ 1943100 w 6219825"/>
              <a:gd name="connsiteY65" fmla="*/ 2924175 h 6934200"/>
              <a:gd name="connsiteX66" fmla="*/ 1847850 w 6219825"/>
              <a:gd name="connsiteY66" fmla="*/ 2886075 h 6934200"/>
              <a:gd name="connsiteX67" fmla="*/ 1828800 w 6219825"/>
              <a:gd name="connsiteY67" fmla="*/ 2857500 h 6934200"/>
              <a:gd name="connsiteX68" fmla="*/ 1800225 w 6219825"/>
              <a:gd name="connsiteY68" fmla="*/ 2838450 h 6934200"/>
              <a:gd name="connsiteX69" fmla="*/ 1762125 w 6219825"/>
              <a:gd name="connsiteY69" fmla="*/ 2809875 h 6934200"/>
              <a:gd name="connsiteX70" fmla="*/ 1733550 w 6219825"/>
              <a:gd name="connsiteY70" fmla="*/ 2781300 h 6934200"/>
              <a:gd name="connsiteX71" fmla="*/ 1685925 w 6219825"/>
              <a:gd name="connsiteY71" fmla="*/ 2771775 h 6934200"/>
              <a:gd name="connsiteX72" fmla="*/ 1466850 w 6219825"/>
              <a:gd name="connsiteY72" fmla="*/ 2752725 h 6934200"/>
              <a:gd name="connsiteX73" fmla="*/ 1362075 w 6219825"/>
              <a:gd name="connsiteY73" fmla="*/ 2724150 h 6934200"/>
              <a:gd name="connsiteX74" fmla="*/ 1314450 w 6219825"/>
              <a:gd name="connsiteY74" fmla="*/ 2714625 h 6934200"/>
              <a:gd name="connsiteX75" fmla="*/ 1266825 w 6219825"/>
              <a:gd name="connsiteY75" fmla="*/ 2695575 h 6934200"/>
              <a:gd name="connsiteX76" fmla="*/ 1181100 w 6219825"/>
              <a:gd name="connsiteY76" fmla="*/ 2686050 h 6934200"/>
              <a:gd name="connsiteX77" fmla="*/ 1152525 w 6219825"/>
              <a:gd name="connsiteY77" fmla="*/ 2676525 h 6934200"/>
              <a:gd name="connsiteX78" fmla="*/ 1047750 w 6219825"/>
              <a:gd name="connsiteY78" fmla="*/ 2647950 h 6934200"/>
              <a:gd name="connsiteX79" fmla="*/ 1009650 w 6219825"/>
              <a:gd name="connsiteY79" fmla="*/ 2628900 h 6934200"/>
              <a:gd name="connsiteX80" fmla="*/ 962025 w 6219825"/>
              <a:gd name="connsiteY80" fmla="*/ 2609850 h 6934200"/>
              <a:gd name="connsiteX81" fmla="*/ 933450 w 6219825"/>
              <a:gd name="connsiteY81" fmla="*/ 2590800 h 6934200"/>
              <a:gd name="connsiteX82" fmla="*/ 904875 w 6219825"/>
              <a:gd name="connsiteY82" fmla="*/ 2581275 h 6934200"/>
              <a:gd name="connsiteX83" fmla="*/ 876300 w 6219825"/>
              <a:gd name="connsiteY83" fmla="*/ 2562225 h 6934200"/>
              <a:gd name="connsiteX84" fmla="*/ 809625 w 6219825"/>
              <a:gd name="connsiteY84" fmla="*/ 2533650 h 6934200"/>
              <a:gd name="connsiteX85" fmla="*/ 781050 w 6219825"/>
              <a:gd name="connsiteY85" fmla="*/ 2514600 h 6934200"/>
              <a:gd name="connsiteX86" fmla="*/ 752475 w 6219825"/>
              <a:gd name="connsiteY86" fmla="*/ 2505075 h 6934200"/>
              <a:gd name="connsiteX87" fmla="*/ 685800 w 6219825"/>
              <a:gd name="connsiteY87" fmla="*/ 2486025 h 6934200"/>
              <a:gd name="connsiteX88" fmla="*/ 638175 w 6219825"/>
              <a:gd name="connsiteY88" fmla="*/ 2476500 h 6934200"/>
              <a:gd name="connsiteX89" fmla="*/ 581025 w 6219825"/>
              <a:gd name="connsiteY89" fmla="*/ 2457450 h 6934200"/>
              <a:gd name="connsiteX90" fmla="*/ 466725 w 6219825"/>
              <a:gd name="connsiteY90" fmla="*/ 2438400 h 6934200"/>
              <a:gd name="connsiteX91" fmla="*/ 419100 w 6219825"/>
              <a:gd name="connsiteY91" fmla="*/ 2419350 h 6934200"/>
              <a:gd name="connsiteX92" fmla="*/ 390525 w 6219825"/>
              <a:gd name="connsiteY92" fmla="*/ 2409825 h 6934200"/>
              <a:gd name="connsiteX93" fmla="*/ 342900 w 6219825"/>
              <a:gd name="connsiteY93" fmla="*/ 2390775 h 6934200"/>
              <a:gd name="connsiteX94" fmla="*/ 219075 w 6219825"/>
              <a:gd name="connsiteY94" fmla="*/ 2362200 h 6934200"/>
              <a:gd name="connsiteX95" fmla="*/ 190500 w 6219825"/>
              <a:gd name="connsiteY95" fmla="*/ 2352675 h 6934200"/>
              <a:gd name="connsiteX96" fmla="*/ 133350 w 6219825"/>
              <a:gd name="connsiteY96" fmla="*/ 2362200 h 6934200"/>
              <a:gd name="connsiteX97" fmla="*/ 85725 w 6219825"/>
              <a:gd name="connsiteY97" fmla="*/ 2409825 h 6934200"/>
              <a:gd name="connsiteX98" fmla="*/ 57150 w 6219825"/>
              <a:gd name="connsiteY98" fmla="*/ 2447925 h 6934200"/>
              <a:gd name="connsiteX99" fmla="*/ 38100 w 6219825"/>
              <a:gd name="connsiteY99" fmla="*/ 2486025 h 6934200"/>
              <a:gd name="connsiteX100" fmla="*/ 19050 w 6219825"/>
              <a:gd name="connsiteY100" fmla="*/ 2514600 h 6934200"/>
              <a:gd name="connsiteX101" fmla="*/ 9525 w 6219825"/>
              <a:gd name="connsiteY101" fmla="*/ 2552700 h 6934200"/>
              <a:gd name="connsiteX102" fmla="*/ 0 w 6219825"/>
              <a:gd name="connsiteY102" fmla="*/ 2581275 h 6934200"/>
              <a:gd name="connsiteX103" fmla="*/ 28575 w 6219825"/>
              <a:gd name="connsiteY103" fmla="*/ 2733675 h 6934200"/>
              <a:gd name="connsiteX104" fmla="*/ 47625 w 6219825"/>
              <a:gd name="connsiteY104" fmla="*/ 2790825 h 6934200"/>
              <a:gd name="connsiteX105" fmla="*/ 76200 w 6219825"/>
              <a:gd name="connsiteY105" fmla="*/ 2828925 h 6934200"/>
              <a:gd name="connsiteX106" fmla="*/ 85725 w 6219825"/>
              <a:gd name="connsiteY106" fmla="*/ 2857500 h 6934200"/>
              <a:gd name="connsiteX107" fmla="*/ 114300 w 6219825"/>
              <a:gd name="connsiteY107" fmla="*/ 2867025 h 6934200"/>
              <a:gd name="connsiteX108" fmla="*/ 171450 w 6219825"/>
              <a:gd name="connsiteY108" fmla="*/ 2905125 h 6934200"/>
              <a:gd name="connsiteX109" fmla="*/ 200025 w 6219825"/>
              <a:gd name="connsiteY109" fmla="*/ 2914650 h 6934200"/>
              <a:gd name="connsiteX110" fmla="*/ 228600 w 6219825"/>
              <a:gd name="connsiteY110" fmla="*/ 2933700 h 6934200"/>
              <a:gd name="connsiteX111" fmla="*/ 257175 w 6219825"/>
              <a:gd name="connsiteY111" fmla="*/ 2962275 h 6934200"/>
              <a:gd name="connsiteX112" fmla="*/ 314325 w 6219825"/>
              <a:gd name="connsiteY112" fmla="*/ 2981325 h 6934200"/>
              <a:gd name="connsiteX113" fmla="*/ 352425 w 6219825"/>
              <a:gd name="connsiteY113" fmla="*/ 3000375 h 6934200"/>
              <a:gd name="connsiteX114" fmla="*/ 409575 w 6219825"/>
              <a:gd name="connsiteY114" fmla="*/ 3048000 h 6934200"/>
              <a:gd name="connsiteX115" fmla="*/ 438150 w 6219825"/>
              <a:gd name="connsiteY115" fmla="*/ 3086100 h 6934200"/>
              <a:gd name="connsiteX116" fmla="*/ 466725 w 6219825"/>
              <a:gd name="connsiteY116" fmla="*/ 3143250 h 6934200"/>
              <a:gd name="connsiteX117" fmla="*/ 476250 w 6219825"/>
              <a:gd name="connsiteY117" fmla="*/ 3171825 h 6934200"/>
              <a:gd name="connsiteX118" fmla="*/ 504825 w 6219825"/>
              <a:gd name="connsiteY118" fmla="*/ 3209925 h 6934200"/>
              <a:gd name="connsiteX119" fmla="*/ 523875 w 6219825"/>
              <a:gd name="connsiteY119" fmla="*/ 3248025 h 6934200"/>
              <a:gd name="connsiteX120" fmla="*/ 533400 w 6219825"/>
              <a:gd name="connsiteY120" fmla="*/ 3295650 h 6934200"/>
              <a:gd name="connsiteX121" fmla="*/ 590550 w 6219825"/>
              <a:gd name="connsiteY121" fmla="*/ 3371850 h 6934200"/>
              <a:gd name="connsiteX122" fmla="*/ 666750 w 6219825"/>
              <a:gd name="connsiteY122" fmla="*/ 3457575 h 6934200"/>
              <a:gd name="connsiteX123" fmla="*/ 695325 w 6219825"/>
              <a:gd name="connsiteY123" fmla="*/ 3476625 h 6934200"/>
              <a:gd name="connsiteX124" fmla="*/ 762000 w 6219825"/>
              <a:gd name="connsiteY124" fmla="*/ 3571875 h 6934200"/>
              <a:gd name="connsiteX125" fmla="*/ 800100 w 6219825"/>
              <a:gd name="connsiteY125" fmla="*/ 3629025 h 6934200"/>
              <a:gd name="connsiteX126" fmla="*/ 857250 w 6219825"/>
              <a:gd name="connsiteY126" fmla="*/ 3724275 h 6934200"/>
              <a:gd name="connsiteX127" fmla="*/ 923925 w 6219825"/>
              <a:gd name="connsiteY127" fmla="*/ 3781425 h 6934200"/>
              <a:gd name="connsiteX128" fmla="*/ 952500 w 6219825"/>
              <a:gd name="connsiteY128" fmla="*/ 3810000 h 6934200"/>
              <a:gd name="connsiteX129" fmla="*/ 981075 w 6219825"/>
              <a:gd name="connsiteY129" fmla="*/ 3829050 h 6934200"/>
              <a:gd name="connsiteX130" fmla="*/ 1028700 w 6219825"/>
              <a:gd name="connsiteY130" fmla="*/ 3886200 h 6934200"/>
              <a:gd name="connsiteX131" fmla="*/ 1057275 w 6219825"/>
              <a:gd name="connsiteY131" fmla="*/ 3924300 h 6934200"/>
              <a:gd name="connsiteX132" fmla="*/ 1076325 w 6219825"/>
              <a:gd name="connsiteY132" fmla="*/ 3952875 h 6934200"/>
              <a:gd name="connsiteX133" fmla="*/ 1114425 w 6219825"/>
              <a:gd name="connsiteY133" fmla="*/ 3962400 h 6934200"/>
              <a:gd name="connsiteX134" fmla="*/ 1152525 w 6219825"/>
              <a:gd name="connsiteY134" fmla="*/ 3990975 h 6934200"/>
              <a:gd name="connsiteX135" fmla="*/ 1181100 w 6219825"/>
              <a:gd name="connsiteY135" fmla="*/ 4010025 h 6934200"/>
              <a:gd name="connsiteX136" fmla="*/ 1200150 w 6219825"/>
              <a:gd name="connsiteY136" fmla="*/ 4038600 h 6934200"/>
              <a:gd name="connsiteX137" fmla="*/ 1228725 w 6219825"/>
              <a:gd name="connsiteY137" fmla="*/ 4048125 h 6934200"/>
              <a:gd name="connsiteX138" fmla="*/ 1257300 w 6219825"/>
              <a:gd name="connsiteY138" fmla="*/ 4067175 h 6934200"/>
              <a:gd name="connsiteX139" fmla="*/ 1343025 w 6219825"/>
              <a:gd name="connsiteY139" fmla="*/ 4057650 h 6934200"/>
              <a:gd name="connsiteX140" fmla="*/ 1371600 w 6219825"/>
              <a:gd name="connsiteY140" fmla="*/ 4038600 h 6934200"/>
              <a:gd name="connsiteX141" fmla="*/ 1419225 w 6219825"/>
              <a:gd name="connsiteY141" fmla="*/ 3981450 h 6934200"/>
              <a:gd name="connsiteX142" fmla="*/ 1485900 w 6219825"/>
              <a:gd name="connsiteY142" fmla="*/ 3924300 h 6934200"/>
              <a:gd name="connsiteX143" fmla="*/ 1514475 w 6219825"/>
              <a:gd name="connsiteY143" fmla="*/ 3914775 h 6934200"/>
              <a:gd name="connsiteX144" fmla="*/ 1543050 w 6219825"/>
              <a:gd name="connsiteY144" fmla="*/ 3895725 h 6934200"/>
              <a:gd name="connsiteX145" fmla="*/ 1628775 w 6219825"/>
              <a:gd name="connsiteY145" fmla="*/ 3876675 h 6934200"/>
              <a:gd name="connsiteX146" fmla="*/ 1657350 w 6219825"/>
              <a:gd name="connsiteY146" fmla="*/ 3857625 h 6934200"/>
              <a:gd name="connsiteX147" fmla="*/ 1685925 w 6219825"/>
              <a:gd name="connsiteY147" fmla="*/ 3829050 h 6934200"/>
              <a:gd name="connsiteX148" fmla="*/ 1743075 w 6219825"/>
              <a:gd name="connsiteY148" fmla="*/ 3810000 h 6934200"/>
              <a:gd name="connsiteX149" fmla="*/ 1809750 w 6219825"/>
              <a:gd name="connsiteY149" fmla="*/ 3790950 h 6934200"/>
              <a:gd name="connsiteX150" fmla="*/ 1924050 w 6219825"/>
              <a:gd name="connsiteY150" fmla="*/ 3771900 h 6934200"/>
              <a:gd name="connsiteX151" fmla="*/ 1943100 w 6219825"/>
              <a:gd name="connsiteY151" fmla="*/ 3743325 h 6934200"/>
              <a:gd name="connsiteX152" fmla="*/ 2000250 w 6219825"/>
              <a:gd name="connsiteY152" fmla="*/ 3724275 h 6934200"/>
              <a:gd name="connsiteX153" fmla="*/ 2345301 w 6219825"/>
              <a:gd name="connsiteY153" fmla="*/ 3695528 h 6934200"/>
              <a:gd name="connsiteX154" fmla="*/ 2566219 w 6219825"/>
              <a:gd name="connsiteY154" fmla="*/ 3714423 h 6934200"/>
              <a:gd name="connsiteX155" fmla="*/ 2825546 w 6219825"/>
              <a:gd name="connsiteY155" fmla="*/ 3676229 h 6934200"/>
              <a:gd name="connsiteX156" fmla="*/ 3347577 w 6219825"/>
              <a:gd name="connsiteY156" fmla="*/ 3676210 h 6934200"/>
              <a:gd name="connsiteX157" fmla="*/ 3527630 w 6219825"/>
              <a:gd name="connsiteY157" fmla="*/ 3714290 h 6934200"/>
              <a:gd name="connsiteX158" fmla="*/ 3814302 w 6219825"/>
              <a:gd name="connsiteY158" fmla="*/ 3752467 h 6934200"/>
              <a:gd name="connsiteX159" fmla="*/ 3994663 w 6219825"/>
              <a:gd name="connsiteY159" fmla="*/ 3752505 h 6934200"/>
              <a:gd name="connsiteX160" fmla="*/ 4245078 w 6219825"/>
              <a:gd name="connsiteY160" fmla="*/ 3781061 h 6934200"/>
              <a:gd name="connsiteX161" fmla="*/ 4400857 w 6219825"/>
              <a:gd name="connsiteY161" fmla="*/ 3800091 h 6934200"/>
              <a:gd name="connsiteX162" fmla="*/ 4622390 w 6219825"/>
              <a:gd name="connsiteY162" fmla="*/ 3800188 h 6934200"/>
              <a:gd name="connsiteX163" fmla="*/ 4742836 w 6219825"/>
              <a:gd name="connsiteY163" fmla="*/ 3800360 h 6934200"/>
              <a:gd name="connsiteX164" fmla="*/ 5076825 w 6219825"/>
              <a:gd name="connsiteY164" fmla="*/ 3886008 h 6934200"/>
              <a:gd name="connsiteX165" fmla="*/ 5334000 w 6219825"/>
              <a:gd name="connsiteY165" fmla="*/ 3981450 h 6934200"/>
              <a:gd name="connsiteX166" fmla="*/ 5343525 w 6219825"/>
              <a:gd name="connsiteY166" fmla="*/ 4010025 h 6934200"/>
              <a:gd name="connsiteX167" fmla="*/ 5410200 w 6219825"/>
              <a:gd name="connsiteY167" fmla="*/ 4067175 h 6934200"/>
              <a:gd name="connsiteX168" fmla="*/ 5438775 w 6219825"/>
              <a:gd name="connsiteY168" fmla="*/ 4076700 h 6934200"/>
              <a:gd name="connsiteX169" fmla="*/ 5495925 w 6219825"/>
              <a:gd name="connsiteY169" fmla="*/ 4133850 h 6934200"/>
              <a:gd name="connsiteX170" fmla="*/ 5562600 w 6219825"/>
              <a:gd name="connsiteY170" fmla="*/ 4171950 h 6934200"/>
              <a:gd name="connsiteX171" fmla="*/ 5591175 w 6219825"/>
              <a:gd name="connsiteY171" fmla="*/ 4229100 h 6934200"/>
              <a:gd name="connsiteX172" fmla="*/ 5600700 w 6219825"/>
              <a:gd name="connsiteY172" fmla="*/ 4257675 h 6934200"/>
              <a:gd name="connsiteX173" fmla="*/ 5619750 w 6219825"/>
              <a:gd name="connsiteY173" fmla="*/ 4295775 h 6934200"/>
              <a:gd name="connsiteX174" fmla="*/ 5629275 w 6219825"/>
              <a:gd name="connsiteY174" fmla="*/ 4333875 h 6934200"/>
              <a:gd name="connsiteX175" fmla="*/ 5648325 w 6219825"/>
              <a:gd name="connsiteY175" fmla="*/ 4362450 h 6934200"/>
              <a:gd name="connsiteX176" fmla="*/ 5657850 w 6219825"/>
              <a:gd name="connsiteY176" fmla="*/ 4391025 h 6934200"/>
              <a:gd name="connsiteX177" fmla="*/ 5695950 w 6219825"/>
              <a:gd name="connsiteY177" fmla="*/ 4448175 h 6934200"/>
              <a:gd name="connsiteX178" fmla="*/ 5705475 w 6219825"/>
              <a:gd name="connsiteY178" fmla="*/ 4495800 h 6934200"/>
              <a:gd name="connsiteX179" fmla="*/ 5734050 w 6219825"/>
              <a:gd name="connsiteY179" fmla="*/ 4524375 h 6934200"/>
              <a:gd name="connsiteX180" fmla="*/ 5753100 w 6219825"/>
              <a:gd name="connsiteY180" fmla="*/ 4562475 h 6934200"/>
              <a:gd name="connsiteX181" fmla="*/ 5772150 w 6219825"/>
              <a:gd name="connsiteY181" fmla="*/ 4619625 h 6934200"/>
              <a:gd name="connsiteX182" fmla="*/ 5781675 w 6219825"/>
              <a:gd name="connsiteY182" fmla="*/ 4648200 h 6934200"/>
              <a:gd name="connsiteX183" fmla="*/ 5791200 w 6219825"/>
              <a:gd name="connsiteY183" fmla="*/ 4676775 h 6934200"/>
              <a:gd name="connsiteX184" fmla="*/ 5810250 w 6219825"/>
              <a:gd name="connsiteY184" fmla="*/ 5029200 h 6934200"/>
              <a:gd name="connsiteX185" fmla="*/ 5819775 w 6219825"/>
              <a:gd name="connsiteY185" fmla="*/ 5095875 h 6934200"/>
              <a:gd name="connsiteX186" fmla="*/ 5829300 w 6219825"/>
              <a:gd name="connsiteY186" fmla="*/ 5229225 h 6934200"/>
              <a:gd name="connsiteX187" fmla="*/ 5848350 w 6219825"/>
              <a:gd name="connsiteY187" fmla="*/ 5353050 h 6934200"/>
              <a:gd name="connsiteX188" fmla="*/ 5867400 w 6219825"/>
              <a:gd name="connsiteY188" fmla="*/ 5448300 h 6934200"/>
              <a:gd name="connsiteX189" fmla="*/ 5886450 w 6219825"/>
              <a:gd name="connsiteY189" fmla="*/ 5686425 h 6934200"/>
              <a:gd name="connsiteX190" fmla="*/ 5895975 w 6219825"/>
              <a:gd name="connsiteY190" fmla="*/ 5772150 h 6934200"/>
              <a:gd name="connsiteX191" fmla="*/ 5905500 w 6219825"/>
              <a:gd name="connsiteY191" fmla="*/ 6600825 h 6934200"/>
              <a:gd name="connsiteX192" fmla="*/ 5934075 w 6219825"/>
              <a:gd name="connsiteY192" fmla="*/ 6686550 h 6934200"/>
              <a:gd name="connsiteX193" fmla="*/ 5962650 w 6219825"/>
              <a:gd name="connsiteY193" fmla="*/ 6781800 h 6934200"/>
              <a:gd name="connsiteX194" fmla="*/ 5972175 w 6219825"/>
              <a:gd name="connsiteY194" fmla="*/ 6810375 h 6934200"/>
              <a:gd name="connsiteX195" fmla="*/ 5981700 w 6219825"/>
              <a:gd name="connsiteY195" fmla="*/ 6838950 h 6934200"/>
              <a:gd name="connsiteX196" fmla="*/ 6000750 w 6219825"/>
              <a:gd name="connsiteY196" fmla="*/ 6867525 h 6934200"/>
              <a:gd name="connsiteX197" fmla="*/ 6048375 w 6219825"/>
              <a:gd name="connsiteY197" fmla="*/ 6934200 h 6934200"/>
              <a:gd name="connsiteX198" fmla="*/ 6153150 w 6219825"/>
              <a:gd name="connsiteY198" fmla="*/ 6924675 h 6934200"/>
              <a:gd name="connsiteX199" fmla="*/ 6172200 w 6219825"/>
              <a:gd name="connsiteY199" fmla="*/ 6886575 h 6934200"/>
              <a:gd name="connsiteX200" fmla="*/ 6191250 w 6219825"/>
              <a:gd name="connsiteY200" fmla="*/ 5934075 h 6934200"/>
              <a:gd name="connsiteX201" fmla="*/ 6219825 w 6219825"/>
              <a:gd name="connsiteY201" fmla="*/ 2743200 h 6934200"/>
              <a:gd name="connsiteX202" fmla="*/ 6210300 w 6219825"/>
              <a:gd name="connsiteY202" fmla="*/ 228600 h 6934200"/>
              <a:gd name="connsiteX203" fmla="*/ 6181725 w 6219825"/>
              <a:gd name="connsiteY203" fmla="*/ 104775 h 6934200"/>
              <a:gd name="connsiteX204" fmla="*/ 6172200 w 6219825"/>
              <a:gd name="connsiteY204" fmla="*/ 47625 h 6934200"/>
              <a:gd name="connsiteX205" fmla="*/ 6096000 w 6219825"/>
              <a:gd name="connsiteY20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790825 w 6219825"/>
              <a:gd name="connsiteY61" fmla="*/ 2971800 h 6934200"/>
              <a:gd name="connsiteX62" fmla="*/ 2019300 w 6219825"/>
              <a:gd name="connsiteY62" fmla="*/ 2962275 h 6934200"/>
              <a:gd name="connsiteX63" fmla="*/ 1990725 w 6219825"/>
              <a:gd name="connsiteY63" fmla="*/ 2943225 h 6934200"/>
              <a:gd name="connsiteX64" fmla="*/ 1943100 w 6219825"/>
              <a:gd name="connsiteY64" fmla="*/ 2924175 h 6934200"/>
              <a:gd name="connsiteX65" fmla="*/ 1847850 w 6219825"/>
              <a:gd name="connsiteY65" fmla="*/ 2886075 h 6934200"/>
              <a:gd name="connsiteX66" fmla="*/ 1828800 w 6219825"/>
              <a:gd name="connsiteY66" fmla="*/ 2857500 h 6934200"/>
              <a:gd name="connsiteX67" fmla="*/ 1800225 w 6219825"/>
              <a:gd name="connsiteY67" fmla="*/ 2838450 h 6934200"/>
              <a:gd name="connsiteX68" fmla="*/ 1762125 w 6219825"/>
              <a:gd name="connsiteY68" fmla="*/ 2809875 h 6934200"/>
              <a:gd name="connsiteX69" fmla="*/ 1733550 w 6219825"/>
              <a:gd name="connsiteY69" fmla="*/ 2781300 h 6934200"/>
              <a:gd name="connsiteX70" fmla="*/ 1685925 w 6219825"/>
              <a:gd name="connsiteY70" fmla="*/ 2771775 h 6934200"/>
              <a:gd name="connsiteX71" fmla="*/ 1466850 w 6219825"/>
              <a:gd name="connsiteY71" fmla="*/ 2752725 h 6934200"/>
              <a:gd name="connsiteX72" fmla="*/ 1362075 w 6219825"/>
              <a:gd name="connsiteY72" fmla="*/ 2724150 h 6934200"/>
              <a:gd name="connsiteX73" fmla="*/ 1314450 w 6219825"/>
              <a:gd name="connsiteY73" fmla="*/ 2714625 h 6934200"/>
              <a:gd name="connsiteX74" fmla="*/ 1266825 w 6219825"/>
              <a:gd name="connsiteY74" fmla="*/ 2695575 h 6934200"/>
              <a:gd name="connsiteX75" fmla="*/ 1181100 w 6219825"/>
              <a:gd name="connsiteY75" fmla="*/ 2686050 h 6934200"/>
              <a:gd name="connsiteX76" fmla="*/ 1152525 w 6219825"/>
              <a:gd name="connsiteY76" fmla="*/ 2676525 h 6934200"/>
              <a:gd name="connsiteX77" fmla="*/ 1047750 w 6219825"/>
              <a:gd name="connsiteY77" fmla="*/ 2647950 h 6934200"/>
              <a:gd name="connsiteX78" fmla="*/ 1009650 w 6219825"/>
              <a:gd name="connsiteY78" fmla="*/ 2628900 h 6934200"/>
              <a:gd name="connsiteX79" fmla="*/ 962025 w 6219825"/>
              <a:gd name="connsiteY79" fmla="*/ 2609850 h 6934200"/>
              <a:gd name="connsiteX80" fmla="*/ 933450 w 6219825"/>
              <a:gd name="connsiteY80" fmla="*/ 2590800 h 6934200"/>
              <a:gd name="connsiteX81" fmla="*/ 904875 w 6219825"/>
              <a:gd name="connsiteY81" fmla="*/ 2581275 h 6934200"/>
              <a:gd name="connsiteX82" fmla="*/ 876300 w 6219825"/>
              <a:gd name="connsiteY82" fmla="*/ 2562225 h 6934200"/>
              <a:gd name="connsiteX83" fmla="*/ 809625 w 6219825"/>
              <a:gd name="connsiteY83" fmla="*/ 2533650 h 6934200"/>
              <a:gd name="connsiteX84" fmla="*/ 781050 w 6219825"/>
              <a:gd name="connsiteY84" fmla="*/ 2514600 h 6934200"/>
              <a:gd name="connsiteX85" fmla="*/ 752475 w 6219825"/>
              <a:gd name="connsiteY85" fmla="*/ 2505075 h 6934200"/>
              <a:gd name="connsiteX86" fmla="*/ 685800 w 6219825"/>
              <a:gd name="connsiteY86" fmla="*/ 2486025 h 6934200"/>
              <a:gd name="connsiteX87" fmla="*/ 638175 w 6219825"/>
              <a:gd name="connsiteY87" fmla="*/ 2476500 h 6934200"/>
              <a:gd name="connsiteX88" fmla="*/ 581025 w 6219825"/>
              <a:gd name="connsiteY88" fmla="*/ 2457450 h 6934200"/>
              <a:gd name="connsiteX89" fmla="*/ 466725 w 6219825"/>
              <a:gd name="connsiteY89" fmla="*/ 2438400 h 6934200"/>
              <a:gd name="connsiteX90" fmla="*/ 419100 w 6219825"/>
              <a:gd name="connsiteY90" fmla="*/ 2419350 h 6934200"/>
              <a:gd name="connsiteX91" fmla="*/ 390525 w 6219825"/>
              <a:gd name="connsiteY91" fmla="*/ 2409825 h 6934200"/>
              <a:gd name="connsiteX92" fmla="*/ 342900 w 6219825"/>
              <a:gd name="connsiteY92" fmla="*/ 2390775 h 6934200"/>
              <a:gd name="connsiteX93" fmla="*/ 219075 w 6219825"/>
              <a:gd name="connsiteY93" fmla="*/ 2362200 h 6934200"/>
              <a:gd name="connsiteX94" fmla="*/ 190500 w 6219825"/>
              <a:gd name="connsiteY94" fmla="*/ 2352675 h 6934200"/>
              <a:gd name="connsiteX95" fmla="*/ 133350 w 6219825"/>
              <a:gd name="connsiteY95" fmla="*/ 2362200 h 6934200"/>
              <a:gd name="connsiteX96" fmla="*/ 85725 w 6219825"/>
              <a:gd name="connsiteY96" fmla="*/ 2409825 h 6934200"/>
              <a:gd name="connsiteX97" fmla="*/ 57150 w 6219825"/>
              <a:gd name="connsiteY97" fmla="*/ 2447925 h 6934200"/>
              <a:gd name="connsiteX98" fmla="*/ 38100 w 6219825"/>
              <a:gd name="connsiteY98" fmla="*/ 2486025 h 6934200"/>
              <a:gd name="connsiteX99" fmla="*/ 19050 w 6219825"/>
              <a:gd name="connsiteY99" fmla="*/ 2514600 h 6934200"/>
              <a:gd name="connsiteX100" fmla="*/ 9525 w 6219825"/>
              <a:gd name="connsiteY100" fmla="*/ 2552700 h 6934200"/>
              <a:gd name="connsiteX101" fmla="*/ 0 w 6219825"/>
              <a:gd name="connsiteY101" fmla="*/ 2581275 h 6934200"/>
              <a:gd name="connsiteX102" fmla="*/ 28575 w 6219825"/>
              <a:gd name="connsiteY102" fmla="*/ 2733675 h 6934200"/>
              <a:gd name="connsiteX103" fmla="*/ 47625 w 6219825"/>
              <a:gd name="connsiteY103" fmla="*/ 2790825 h 6934200"/>
              <a:gd name="connsiteX104" fmla="*/ 76200 w 6219825"/>
              <a:gd name="connsiteY104" fmla="*/ 2828925 h 6934200"/>
              <a:gd name="connsiteX105" fmla="*/ 85725 w 6219825"/>
              <a:gd name="connsiteY105" fmla="*/ 2857500 h 6934200"/>
              <a:gd name="connsiteX106" fmla="*/ 114300 w 6219825"/>
              <a:gd name="connsiteY106" fmla="*/ 2867025 h 6934200"/>
              <a:gd name="connsiteX107" fmla="*/ 171450 w 6219825"/>
              <a:gd name="connsiteY107" fmla="*/ 2905125 h 6934200"/>
              <a:gd name="connsiteX108" fmla="*/ 200025 w 6219825"/>
              <a:gd name="connsiteY108" fmla="*/ 2914650 h 6934200"/>
              <a:gd name="connsiteX109" fmla="*/ 228600 w 6219825"/>
              <a:gd name="connsiteY109" fmla="*/ 2933700 h 6934200"/>
              <a:gd name="connsiteX110" fmla="*/ 257175 w 6219825"/>
              <a:gd name="connsiteY110" fmla="*/ 2962275 h 6934200"/>
              <a:gd name="connsiteX111" fmla="*/ 314325 w 6219825"/>
              <a:gd name="connsiteY111" fmla="*/ 2981325 h 6934200"/>
              <a:gd name="connsiteX112" fmla="*/ 352425 w 6219825"/>
              <a:gd name="connsiteY112" fmla="*/ 3000375 h 6934200"/>
              <a:gd name="connsiteX113" fmla="*/ 409575 w 6219825"/>
              <a:gd name="connsiteY113" fmla="*/ 3048000 h 6934200"/>
              <a:gd name="connsiteX114" fmla="*/ 438150 w 6219825"/>
              <a:gd name="connsiteY114" fmla="*/ 3086100 h 6934200"/>
              <a:gd name="connsiteX115" fmla="*/ 466725 w 6219825"/>
              <a:gd name="connsiteY115" fmla="*/ 3143250 h 6934200"/>
              <a:gd name="connsiteX116" fmla="*/ 476250 w 6219825"/>
              <a:gd name="connsiteY116" fmla="*/ 3171825 h 6934200"/>
              <a:gd name="connsiteX117" fmla="*/ 504825 w 6219825"/>
              <a:gd name="connsiteY117" fmla="*/ 3209925 h 6934200"/>
              <a:gd name="connsiteX118" fmla="*/ 523875 w 6219825"/>
              <a:gd name="connsiteY118" fmla="*/ 3248025 h 6934200"/>
              <a:gd name="connsiteX119" fmla="*/ 533400 w 6219825"/>
              <a:gd name="connsiteY119" fmla="*/ 3295650 h 6934200"/>
              <a:gd name="connsiteX120" fmla="*/ 590550 w 6219825"/>
              <a:gd name="connsiteY120" fmla="*/ 3371850 h 6934200"/>
              <a:gd name="connsiteX121" fmla="*/ 666750 w 6219825"/>
              <a:gd name="connsiteY121" fmla="*/ 3457575 h 6934200"/>
              <a:gd name="connsiteX122" fmla="*/ 695325 w 6219825"/>
              <a:gd name="connsiteY122" fmla="*/ 3476625 h 6934200"/>
              <a:gd name="connsiteX123" fmla="*/ 762000 w 6219825"/>
              <a:gd name="connsiteY123" fmla="*/ 3571875 h 6934200"/>
              <a:gd name="connsiteX124" fmla="*/ 800100 w 6219825"/>
              <a:gd name="connsiteY124" fmla="*/ 3629025 h 6934200"/>
              <a:gd name="connsiteX125" fmla="*/ 857250 w 6219825"/>
              <a:gd name="connsiteY125" fmla="*/ 3724275 h 6934200"/>
              <a:gd name="connsiteX126" fmla="*/ 923925 w 6219825"/>
              <a:gd name="connsiteY126" fmla="*/ 3781425 h 6934200"/>
              <a:gd name="connsiteX127" fmla="*/ 952500 w 6219825"/>
              <a:gd name="connsiteY127" fmla="*/ 3810000 h 6934200"/>
              <a:gd name="connsiteX128" fmla="*/ 981075 w 6219825"/>
              <a:gd name="connsiteY128" fmla="*/ 3829050 h 6934200"/>
              <a:gd name="connsiteX129" fmla="*/ 1028700 w 6219825"/>
              <a:gd name="connsiteY129" fmla="*/ 3886200 h 6934200"/>
              <a:gd name="connsiteX130" fmla="*/ 1057275 w 6219825"/>
              <a:gd name="connsiteY130" fmla="*/ 3924300 h 6934200"/>
              <a:gd name="connsiteX131" fmla="*/ 1076325 w 6219825"/>
              <a:gd name="connsiteY131" fmla="*/ 3952875 h 6934200"/>
              <a:gd name="connsiteX132" fmla="*/ 1114425 w 6219825"/>
              <a:gd name="connsiteY132" fmla="*/ 3962400 h 6934200"/>
              <a:gd name="connsiteX133" fmla="*/ 1152525 w 6219825"/>
              <a:gd name="connsiteY133" fmla="*/ 3990975 h 6934200"/>
              <a:gd name="connsiteX134" fmla="*/ 1181100 w 6219825"/>
              <a:gd name="connsiteY134" fmla="*/ 4010025 h 6934200"/>
              <a:gd name="connsiteX135" fmla="*/ 1200150 w 6219825"/>
              <a:gd name="connsiteY135" fmla="*/ 4038600 h 6934200"/>
              <a:gd name="connsiteX136" fmla="*/ 1228725 w 6219825"/>
              <a:gd name="connsiteY136" fmla="*/ 4048125 h 6934200"/>
              <a:gd name="connsiteX137" fmla="*/ 1257300 w 6219825"/>
              <a:gd name="connsiteY137" fmla="*/ 4067175 h 6934200"/>
              <a:gd name="connsiteX138" fmla="*/ 1343025 w 6219825"/>
              <a:gd name="connsiteY138" fmla="*/ 4057650 h 6934200"/>
              <a:gd name="connsiteX139" fmla="*/ 1371600 w 6219825"/>
              <a:gd name="connsiteY139" fmla="*/ 4038600 h 6934200"/>
              <a:gd name="connsiteX140" fmla="*/ 1419225 w 6219825"/>
              <a:gd name="connsiteY140" fmla="*/ 3981450 h 6934200"/>
              <a:gd name="connsiteX141" fmla="*/ 1485900 w 6219825"/>
              <a:gd name="connsiteY141" fmla="*/ 3924300 h 6934200"/>
              <a:gd name="connsiteX142" fmla="*/ 1514475 w 6219825"/>
              <a:gd name="connsiteY142" fmla="*/ 3914775 h 6934200"/>
              <a:gd name="connsiteX143" fmla="*/ 1543050 w 6219825"/>
              <a:gd name="connsiteY143" fmla="*/ 3895725 h 6934200"/>
              <a:gd name="connsiteX144" fmla="*/ 1628775 w 6219825"/>
              <a:gd name="connsiteY144" fmla="*/ 3876675 h 6934200"/>
              <a:gd name="connsiteX145" fmla="*/ 1657350 w 6219825"/>
              <a:gd name="connsiteY145" fmla="*/ 3857625 h 6934200"/>
              <a:gd name="connsiteX146" fmla="*/ 1685925 w 6219825"/>
              <a:gd name="connsiteY146" fmla="*/ 3829050 h 6934200"/>
              <a:gd name="connsiteX147" fmla="*/ 1743075 w 6219825"/>
              <a:gd name="connsiteY147" fmla="*/ 3810000 h 6934200"/>
              <a:gd name="connsiteX148" fmla="*/ 1809750 w 6219825"/>
              <a:gd name="connsiteY148" fmla="*/ 3790950 h 6934200"/>
              <a:gd name="connsiteX149" fmla="*/ 1924050 w 6219825"/>
              <a:gd name="connsiteY149" fmla="*/ 3771900 h 6934200"/>
              <a:gd name="connsiteX150" fmla="*/ 1943100 w 6219825"/>
              <a:gd name="connsiteY150" fmla="*/ 3743325 h 6934200"/>
              <a:gd name="connsiteX151" fmla="*/ 2000250 w 6219825"/>
              <a:gd name="connsiteY151" fmla="*/ 3724275 h 6934200"/>
              <a:gd name="connsiteX152" fmla="*/ 2345301 w 6219825"/>
              <a:gd name="connsiteY152" fmla="*/ 3695528 h 6934200"/>
              <a:gd name="connsiteX153" fmla="*/ 2566219 w 6219825"/>
              <a:gd name="connsiteY153" fmla="*/ 3714423 h 6934200"/>
              <a:gd name="connsiteX154" fmla="*/ 2825546 w 6219825"/>
              <a:gd name="connsiteY154" fmla="*/ 3676229 h 6934200"/>
              <a:gd name="connsiteX155" fmla="*/ 3347577 w 6219825"/>
              <a:gd name="connsiteY155" fmla="*/ 3676210 h 6934200"/>
              <a:gd name="connsiteX156" fmla="*/ 3527630 w 6219825"/>
              <a:gd name="connsiteY156" fmla="*/ 3714290 h 6934200"/>
              <a:gd name="connsiteX157" fmla="*/ 3814302 w 6219825"/>
              <a:gd name="connsiteY157" fmla="*/ 3752467 h 6934200"/>
              <a:gd name="connsiteX158" fmla="*/ 3994663 w 6219825"/>
              <a:gd name="connsiteY158" fmla="*/ 3752505 h 6934200"/>
              <a:gd name="connsiteX159" fmla="*/ 4245078 w 6219825"/>
              <a:gd name="connsiteY159" fmla="*/ 3781061 h 6934200"/>
              <a:gd name="connsiteX160" fmla="*/ 4400857 w 6219825"/>
              <a:gd name="connsiteY160" fmla="*/ 3800091 h 6934200"/>
              <a:gd name="connsiteX161" fmla="*/ 4622390 w 6219825"/>
              <a:gd name="connsiteY161" fmla="*/ 3800188 h 6934200"/>
              <a:gd name="connsiteX162" fmla="*/ 4742836 w 6219825"/>
              <a:gd name="connsiteY162" fmla="*/ 3800360 h 6934200"/>
              <a:gd name="connsiteX163" fmla="*/ 5076825 w 6219825"/>
              <a:gd name="connsiteY163" fmla="*/ 3886008 h 6934200"/>
              <a:gd name="connsiteX164" fmla="*/ 5334000 w 6219825"/>
              <a:gd name="connsiteY164" fmla="*/ 3981450 h 6934200"/>
              <a:gd name="connsiteX165" fmla="*/ 5343525 w 6219825"/>
              <a:gd name="connsiteY165" fmla="*/ 4010025 h 6934200"/>
              <a:gd name="connsiteX166" fmla="*/ 5410200 w 6219825"/>
              <a:gd name="connsiteY166" fmla="*/ 4067175 h 6934200"/>
              <a:gd name="connsiteX167" fmla="*/ 5438775 w 6219825"/>
              <a:gd name="connsiteY167" fmla="*/ 4076700 h 6934200"/>
              <a:gd name="connsiteX168" fmla="*/ 5495925 w 6219825"/>
              <a:gd name="connsiteY168" fmla="*/ 4133850 h 6934200"/>
              <a:gd name="connsiteX169" fmla="*/ 5562600 w 6219825"/>
              <a:gd name="connsiteY169" fmla="*/ 4171950 h 6934200"/>
              <a:gd name="connsiteX170" fmla="*/ 5591175 w 6219825"/>
              <a:gd name="connsiteY170" fmla="*/ 4229100 h 6934200"/>
              <a:gd name="connsiteX171" fmla="*/ 5600700 w 6219825"/>
              <a:gd name="connsiteY171" fmla="*/ 4257675 h 6934200"/>
              <a:gd name="connsiteX172" fmla="*/ 5619750 w 6219825"/>
              <a:gd name="connsiteY172" fmla="*/ 4295775 h 6934200"/>
              <a:gd name="connsiteX173" fmla="*/ 5629275 w 6219825"/>
              <a:gd name="connsiteY173" fmla="*/ 4333875 h 6934200"/>
              <a:gd name="connsiteX174" fmla="*/ 5648325 w 6219825"/>
              <a:gd name="connsiteY174" fmla="*/ 4362450 h 6934200"/>
              <a:gd name="connsiteX175" fmla="*/ 5657850 w 6219825"/>
              <a:gd name="connsiteY175" fmla="*/ 4391025 h 6934200"/>
              <a:gd name="connsiteX176" fmla="*/ 5695950 w 6219825"/>
              <a:gd name="connsiteY176" fmla="*/ 4448175 h 6934200"/>
              <a:gd name="connsiteX177" fmla="*/ 5705475 w 6219825"/>
              <a:gd name="connsiteY177" fmla="*/ 4495800 h 6934200"/>
              <a:gd name="connsiteX178" fmla="*/ 5734050 w 6219825"/>
              <a:gd name="connsiteY178" fmla="*/ 4524375 h 6934200"/>
              <a:gd name="connsiteX179" fmla="*/ 5753100 w 6219825"/>
              <a:gd name="connsiteY179" fmla="*/ 4562475 h 6934200"/>
              <a:gd name="connsiteX180" fmla="*/ 5772150 w 6219825"/>
              <a:gd name="connsiteY180" fmla="*/ 4619625 h 6934200"/>
              <a:gd name="connsiteX181" fmla="*/ 5781675 w 6219825"/>
              <a:gd name="connsiteY181" fmla="*/ 4648200 h 6934200"/>
              <a:gd name="connsiteX182" fmla="*/ 5791200 w 6219825"/>
              <a:gd name="connsiteY182" fmla="*/ 4676775 h 6934200"/>
              <a:gd name="connsiteX183" fmla="*/ 5810250 w 6219825"/>
              <a:gd name="connsiteY183" fmla="*/ 5029200 h 6934200"/>
              <a:gd name="connsiteX184" fmla="*/ 5819775 w 6219825"/>
              <a:gd name="connsiteY184" fmla="*/ 5095875 h 6934200"/>
              <a:gd name="connsiteX185" fmla="*/ 5829300 w 6219825"/>
              <a:gd name="connsiteY185" fmla="*/ 5229225 h 6934200"/>
              <a:gd name="connsiteX186" fmla="*/ 5848350 w 6219825"/>
              <a:gd name="connsiteY186" fmla="*/ 5353050 h 6934200"/>
              <a:gd name="connsiteX187" fmla="*/ 5867400 w 6219825"/>
              <a:gd name="connsiteY187" fmla="*/ 5448300 h 6934200"/>
              <a:gd name="connsiteX188" fmla="*/ 5886450 w 6219825"/>
              <a:gd name="connsiteY188" fmla="*/ 5686425 h 6934200"/>
              <a:gd name="connsiteX189" fmla="*/ 5895975 w 6219825"/>
              <a:gd name="connsiteY189" fmla="*/ 5772150 h 6934200"/>
              <a:gd name="connsiteX190" fmla="*/ 5905500 w 6219825"/>
              <a:gd name="connsiteY190" fmla="*/ 6600825 h 6934200"/>
              <a:gd name="connsiteX191" fmla="*/ 5934075 w 6219825"/>
              <a:gd name="connsiteY191" fmla="*/ 6686550 h 6934200"/>
              <a:gd name="connsiteX192" fmla="*/ 5962650 w 6219825"/>
              <a:gd name="connsiteY192" fmla="*/ 6781800 h 6934200"/>
              <a:gd name="connsiteX193" fmla="*/ 5972175 w 6219825"/>
              <a:gd name="connsiteY193" fmla="*/ 6810375 h 6934200"/>
              <a:gd name="connsiteX194" fmla="*/ 5981700 w 6219825"/>
              <a:gd name="connsiteY194" fmla="*/ 6838950 h 6934200"/>
              <a:gd name="connsiteX195" fmla="*/ 6000750 w 6219825"/>
              <a:gd name="connsiteY195" fmla="*/ 6867525 h 6934200"/>
              <a:gd name="connsiteX196" fmla="*/ 6048375 w 6219825"/>
              <a:gd name="connsiteY196" fmla="*/ 6934200 h 6934200"/>
              <a:gd name="connsiteX197" fmla="*/ 6153150 w 6219825"/>
              <a:gd name="connsiteY197" fmla="*/ 6924675 h 6934200"/>
              <a:gd name="connsiteX198" fmla="*/ 6172200 w 6219825"/>
              <a:gd name="connsiteY198" fmla="*/ 6886575 h 6934200"/>
              <a:gd name="connsiteX199" fmla="*/ 6191250 w 6219825"/>
              <a:gd name="connsiteY199" fmla="*/ 5934075 h 6934200"/>
              <a:gd name="connsiteX200" fmla="*/ 6219825 w 6219825"/>
              <a:gd name="connsiteY200" fmla="*/ 2743200 h 6934200"/>
              <a:gd name="connsiteX201" fmla="*/ 6210300 w 6219825"/>
              <a:gd name="connsiteY201" fmla="*/ 228600 h 6934200"/>
              <a:gd name="connsiteX202" fmla="*/ 6181725 w 6219825"/>
              <a:gd name="connsiteY202" fmla="*/ 104775 h 6934200"/>
              <a:gd name="connsiteX203" fmla="*/ 6172200 w 6219825"/>
              <a:gd name="connsiteY203" fmla="*/ 47625 h 6934200"/>
              <a:gd name="connsiteX204" fmla="*/ 6096000 w 6219825"/>
              <a:gd name="connsiteY20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943100 w 6219825"/>
              <a:gd name="connsiteY63" fmla="*/ 2924175 h 6934200"/>
              <a:gd name="connsiteX64" fmla="*/ 1847850 w 6219825"/>
              <a:gd name="connsiteY64" fmla="*/ 2886075 h 6934200"/>
              <a:gd name="connsiteX65" fmla="*/ 1828800 w 6219825"/>
              <a:gd name="connsiteY65" fmla="*/ 2857500 h 6934200"/>
              <a:gd name="connsiteX66" fmla="*/ 1800225 w 6219825"/>
              <a:gd name="connsiteY66" fmla="*/ 2838450 h 6934200"/>
              <a:gd name="connsiteX67" fmla="*/ 1762125 w 6219825"/>
              <a:gd name="connsiteY67" fmla="*/ 2809875 h 6934200"/>
              <a:gd name="connsiteX68" fmla="*/ 1733550 w 6219825"/>
              <a:gd name="connsiteY68" fmla="*/ 2781300 h 6934200"/>
              <a:gd name="connsiteX69" fmla="*/ 1685925 w 6219825"/>
              <a:gd name="connsiteY69" fmla="*/ 2771775 h 6934200"/>
              <a:gd name="connsiteX70" fmla="*/ 1466850 w 6219825"/>
              <a:gd name="connsiteY70" fmla="*/ 2752725 h 6934200"/>
              <a:gd name="connsiteX71" fmla="*/ 1362075 w 6219825"/>
              <a:gd name="connsiteY71" fmla="*/ 2724150 h 6934200"/>
              <a:gd name="connsiteX72" fmla="*/ 1314450 w 6219825"/>
              <a:gd name="connsiteY72" fmla="*/ 2714625 h 6934200"/>
              <a:gd name="connsiteX73" fmla="*/ 1266825 w 6219825"/>
              <a:gd name="connsiteY73" fmla="*/ 2695575 h 6934200"/>
              <a:gd name="connsiteX74" fmla="*/ 1181100 w 6219825"/>
              <a:gd name="connsiteY74" fmla="*/ 2686050 h 6934200"/>
              <a:gd name="connsiteX75" fmla="*/ 1152525 w 6219825"/>
              <a:gd name="connsiteY75" fmla="*/ 2676525 h 6934200"/>
              <a:gd name="connsiteX76" fmla="*/ 1047750 w 6219825"/>
              <a:gd name="connsiteY76" fmla="*/ 2647950 h 6934200"/>
              <a:gd name="connsiteX77" fmla="*/ 1009650 w 6219825"/>
              <a:gd name="connsiteY77" fmla="*/ 2628900 h 6934200"/>
              <a:gd name="connsiteX78" fmla="*/ 962025 w 6219825"/>
              <a:gd name="connsiteY78" fmla="*/ 2609850 h 6934200"/>
              <a:gd name="connsiteX79" fmla="*/ 933450 w 6219825"/>
              <a:gd name="connsiteY79" fmla="*/ 2590800 h 6934200"/>
              <a:gd name="connsiteX80" fmla="*/ 904875 w 6219825"/>
              <a:gd name="connsiteY80" fmla="*/ 2581275 h 6934200"/>
              <a:gd name="connsiteX81" fmla="*/ 876300 w 6219825"/>
              <a:gd name="connsiteY81" fmla="*/ 2562225 h 6934200"/>
              <a:gd name="connsiteX82" fmla="*/ 809625 w 6219825"/>
              <a:gd name="connsiteY82" fmla="*/ 2533650 h 6934200"/>
              <a:gd name="connsiteX83" fmla="*/ 781050 w 6219825"/>
              <a:gd name="connsiteY83" fmla="*/ 2514600 h 6934200"/>
              <a:gd name="connsiteX84" fmla="*/ 752475 w 6219825"/>
              <a:gd name="connsiteY84" fmla="*/ 2505075 h 6934200"/>
              <a:gd name="connsiteX85" fmla="*/ 685800 w 6219825"/>
              <a:gd name="connsiteY85" fmla="*/ 2486025 h 6934200"/>
              <a:gd name="connsiteX86" fmla="*/ 638175 w 6219825"/>
              <a:gd name="connsiteY86" fmla="*/ 2476500 h 6934200"/>
              <a:gd name="connsiteX87" fmla="*/ 581025 w 6219825"/>
              <a:gd name="connsiteY87" fmla="*/ 2457450 h 6934200"/>
              <a:gd name="connsiteX88" fmla="*/ 466725 w 6219825"/>
              <a:gd name="connsiteY88" fmla="*/ 2438400 h 6934200"/>
              <a:gd name="connsiteX89" fmla="*/ 419100 w 6219825"/>
              <a:gd name="connsiteY89" fmla="*/ 2419350 h 6934200"/>
              <a:gd name="connsiteX90" fmla="*/ 390525 w 6219825"/>
              <a:gd name="connsiteY90" fmla="*/ 2409825 h 6934200"/>
              <a:gd name="connsiteX91" fmla="*/ 342900 w 6219825"/>
              <a:gd name="connsiteY91" fmla="*/ 2390775 h 6934200"/>
              <a:gd name="connsiteX92" fmla="*/ 219075 w 6219825"/>
              <a:gd name="connsiteY92" fmla="*/ 2362200 h 6934200"/>
              <a:gd name="connsiteX93" fmla="*/ 190500 w 6219825"/>
              <a:gd name="connsiteY93" fmla="*/ 2352675 h 6934200"/>
              <a:gd name="connsiteX94" fmla="*/ 133350 w 6219825"/>
              <a:gd name="connsiteY94" fmla="*/ 2362200 h 6934200"/>
              <a:gd name="connsiteX95" fmla="*/ 85725 w 6219825"/>
              <a:gd name="connsiteY95" fmla="*/ 2409825 h 6934200"/>
              <a:gd name="connsiteX96" fmla="*/ 57150 w 6219825"/>
              <a:gd name="connsiteY96" fmla="*/ 2447925 h 6934200"/>
              <a:gd name="connsiteX97" fmla="*/ 38100 w 6219825"/>
              <a:gd name="connsiteY97" fmla="*/ 2486025 h 6934200"/>
              <a:gd name="connsiteX98" fmla="*/ 19050 w 6219825"/>
              <a:gd name="connsiteY98" fmla="*/ 2514600 h 6934200"/>
              <a:gd name="connsiteX99" fmla="*/ 9525 w 6219825"/>
              <a:gd name="connsiteY99" fmla="*/ 2552700 h 6934200"/>
              <a:gd name="connsiteX100" fmla="*/ 0 w 6219825"/>
              <a:gd name="connsiteY100" fmla="*/ 2581275 h 6934200"/>
              <a:gd name="connsiteX101" fmla="*/ 28575 w 6219825"/>
              <a:gd name="connsiteY101" fmla="*/ 2733675 h 6934200"/>
              <a:gd name="connsiteX102" fmla="*/ 47625 w 6219825"/>
              <a:gd name="connsiteY102" fmla="*/ 2790825 h 6934200"/>
              <a:gd name="connsiteX103" fmla="*/ 76200 w 6219825"/>
              <a:gd name="connsiteY103" fmla="*/ 2828925 h 6934200"/>
              <a:gd name="connsiteX104" fmla="*/ 85725 w 6219825"/>
              <a:gd name="connsiteY104" fmla="*/ 2857500 h 6934200"/>
              <a:gd name="connsiteX105" fmla="*/ 114300 w 6219825"/>
              <a:gd name="connsiteY105" fmla="*/ 2867025 h 6934200"/>
              <a:gd name="connsiteX106" fmla="*/ 171450 w 6219825"/>
              <a:gd name="connsiteY106" fmla="*/ 2905125 h 6934200"/>
              <a:gd name="connsiteX107" fmla="*/ 200025 w 6219825"/>
              <a:gd name="connsiteY107" fmla="*/ 2914650 h 6934200"/>
              <a:gd name="connsiteX108" fmla="*/ 228600 w 6219825"/>
              <a:gd name="connsiteY108" fmla="*/ 2933700 h 6934200"/>
              <a:gd name="connsiteX109" fmla="*/ 257175 w 6219825"/>
              <a:gd name="connsiteY109" fmla="*/ 2962275 h 6934200"/>
              <a:gd name="connsiteX110" fmla="*/ 314325 w 6219825"/>
              <a:gd name="connsiteY110" fmla="*/ 2981325 h 6934200"/>
              <a:gd name="connsiteX111" fmla="*/ 352425 w 6219825"/>
              <a:gd name="connsiteY111" fmla="*/ 3000375 h 6934200"/>
              <a:gd name="connsiteX112" fmla="*/ 409575 w 6219825"/>
              <a:gd name="connsiteY112" fmla="*/ 3048000 h 6934200"/>
              <a:gd name="connsiteX113" fmla="*/ 438150 w 6219825"/>
              <a:gd name="connsiteY113" fmla="*/ 3086100 h 6934200"/>
              <a:gd name="connsiteX114" fmla="*/ 466725 w 6219825"/>
              <a:gd name="connsiteY114" fmla="*/ 3143250 h 6934200"/>
              <a:gd name="connsiteX115" fmla="*/ 476250 w 6219825"/>
              <a:gd name="connsiteY115" fmla="*/ 3171825 h 6934200"/>
              <a:gd name="connsiteX116" fmla="*/ 504825 w 6219825"/>
              <a:gd name="connsiteY116" fmla="*/ 3209925 h 6934200"/>
              <a:gd name="connsiteX117" fmla="*/ 523875 w 6219825"/>
              <a:gd name="connsiteY117" fmla="*/ 3248025 h 6934200"/>
              <a:gd name="connsiteX118" fmla="*/ 533400 w 6219825"/>
              <a:gd name="connsiteY118" fmla="*/ 3295650 h 6934200"/>
              <a:gd name="connsiteX119" fmla="*/ 590550 w 6219825"/>
              <a:gd name="connsiteY119" fmla="*/ 3371850 h 6934200"/>
              <a:gd name="connsiteX120" fmla="*/ 666750 w 6219825"/>
              <a:gd name="connsiteY120" fmla="*/ 3457575 h 6934200"/>
              <a:gd name="connsiteX121" fmla="*/ 695325 w 6219825"/>
              <a:gd name="connsiteY121" fmla="*/ 3476625 h 6934200"/>
              <a:gd name="connsiteX122" fmla="*/ 762000 w 6219825"/>
              <a:gd name="connsiteY122" fmla="*/ 3571875 h 6934200"/>
              <a:gd name="connsiteX123" fmla="*/ 800100 w 6219825"/>
              <a:gd name="connsiteY123" fmla="*/ 3629025 h 6934200"/>
              <a:gd name="connsiteX124" fmla="*/ 857250 w 6219825"/>
              <a:gd name="connsiteY124" fmla="*/ 3724275 h 6934200"/>
              <a:gd name="connsiteX125" fmla="*/ 923925 w 6219825"/>
              <a:gd name="connsiteY125" fmla="*/ 3781425 h 6934200"/>
              <a:gd name="connsiteX126" fmla="*/ 952500 w 6219825"/>
              <a:gd name="connsiteY126" fmla="*/ 3810000 h 6934200"/>
              <a:gd name="connsiteX127" fmla="*/ 981075 w 6219825"/>
              <a:gd name="connsiteY127" fmla="*/ 3829050 h 6934200"/>
              <a:gd name="connsiteX128" fmla="*/ 1028700 w 6219825"/>
              <a:gd name="connsiteY128" fmla="*/ 3886200 h 6934200"/>
              <a:gd name="connsiteX129" fmla="*/ 1057275 w 6219825"/>
              <a:gd name="connsiteY129" fmla="*/ 3924300 h 6934200"/>
              <a:gd name="connsiteX130" fmla="*/ 1076325 w 6219825"/>
              <a:gd name="connsiteY130" fmla="*/ 3952875 h 6934200"/>
              <a:gd name="connsiteX131" fmla="*/ 1114425 w 6219825"/>
              <a:gd name="connsiteY131" fmla="*/ 3962400 h 6934200"/>
              <a:gd name="connsiteX132" fmla="*/ 1152525 w 6219825"/>
              <a:gd name="connsiteY132" fmla="*/ 3990975 h 6934200"/>
              <a:gd name="connsiteX133" fmla="*/ 1181100 w 6219825"/>
              <a:gd name="connsiteY133" fmla="*/ 4010025 h 6934200"/>
              <a:gd name="connsiteX134" fmla="*/ 1200150 w 6219825"/>
              <a:gd name="connsiteY134" fmla="*/ 4038600 h 6934200"/>
              <a:gd name="connsiteX135" fmla="*/ 1228725 w 6219825"/>
              <a:gd name="connsiteY135" fmla="*/ 4048125 h 6934200"/>
              <a:gd name="connsiteX136" fmla="*/ 1257300 w 6219825"/>
              <a:gd name="connsiteY136" fmla="*/ 4067175 h 6934200"/>
              <a:gd name="connsiteX137" fmla="*/ 1343025 w 6219825"/>
              <a:gd name="connsiteY137" fmla="*/ 4057650 h 6934200"/>
              <a:gd name="connsiteX138" fmla="*/ 1371600 w 6219825"/>
              <a:gd name="connsiteY138" fmla="*/ 4038600 h 6934200"/>
              <a:gd name="connsiteX139" fmla="*/ 1419225 w 6219825"/>
              <a:gd name="connsiteY139" fmla="*/ 3981450 h 6934200"/>
              <a:gd name="connsiteX140" fmla="*/ 1485900 w 6219825"/>
              <a:gd name="connsiteY140" fmla="*/ 3924300 h 6934200"/>
              <a:gd name="connsiteX141" fmla="*/ 1514475 w 6219825"/>
              <a:gd name="connsiteY141" fmla="*/ 3914775 h 6934200"/>
              <a:gd name="connsiteX142" fmla="*/ 1543050 w 6219825"/>
              <a:gd name="connsiteY142" fmla="*/ 3895725 h 6934200"/>
              <a:gd name="connsiteX143" fmla="*/ 1628775 w 6219825"/>
              <a:gd name="connsiteY143" fmla="*/ 3876675 h 6934200"/>
              <a:gd name="connsiteX144" fmla="*/ 1657350 w 6219825"/>
              <a:gd name="connsiteY144" fmla="*/ 3857625 h 6934200"/>
              <a:gd name="connsiteX145" fmla="*/ 1685925 w 6219825"/>
              <a:gd name="connsiteY145" fmla="*/ 3829050 h 6934200"/>
              <a:gd name="connsiteX146" fmla="*/ 1743075 w 6219825"/>
              <a:gd name="connsiteY146" fmla="*/ 3810000 h 6934200"/>
              <a:gd name="connsiteX147" fmla="*/ 1809750 w 6219825"/>
              <a:gd name="connsiteY147" fmla="*/ 3790950 h 6934200"/>
              <a:gd name="connsiteX148" fmla="*/ 1924050 w 6219825"/>
              <a:gd name="connsiteY148" fmla="*/ 3771900 h 6934200"/>
              <a:gd name="connsiteX149" fmla="*/ 1943100 w 6219825"/>
              <a:gd name="connsiteY149" fmla="*/ 3743325 h 6934200"/>
              <a:gd name="connsiteX150" fmla="*/ 2000250 w 6219825"/>
              <a:gd name="connsiteY150" fmla="*/ 3724275 h 6934200"/>
              <a:gd name="connsiteX151" fmla="*/ 2345301 w 6219825"/>
              <a:gd name="connsiteY151" fmla="*/ 3695528 h 6934200"/>
              <a:gd name="connsiteX152" fmla="*/ 2566219 w 6219825"/>
              <a:gd name="connsiteY152" fmla="*/ 3714423 h 6934200"/>
              <a:gd name="connsiteX153" fmla="*/ 2825546 w 6219825"/>
              <a:gd name="connsiteY153" fmla="*/ 3676229 h 6934200"/>
              <a:gd name="connsiteX154" fmla="*/ 3347577 w 6219825"/>
              <a:gd name="connsiteY154" fmla="*/ 3676210 h 6934200"/>
              <a:gd name="connsiteX155" fmla="*/ 3527630 w 6219825"/>
              <a:gd name="connsiteY155" fmla="*/ 3714290 h 6934200"/>
              <a:gd name="connsiteX156" fmla="*/ 3814302 w 6219825"/>
              <a:gd name="connsiteY156" fmla="*/ 3752467 h 6934200"/>
              <a:gd name="connsiteX157" fmla="*/ 3994663 w 6219825"/>
              <a:gd name="connsiteY157" fmla="*/ 3752505 h 6934200"/>
              <a:gd name="connsiteX158" fmla="*/ 4245078 w 6219825"/>
              <a:gd name="connsiteY158" fmla="*/ 3781061 h 6934200"/>
              <a:gd name="connsiteX159" fmla="*/ 4400857 w 6219825"/>
              <a:gd name="connsiteY159" fmla="*/ 3800091 h 6934200"/>
              <a:gd name="connsiteX160" fmla="*/ 4622390 w 6219825"/>
              <a:gd name="connsiteY160" fmla="*/ 3800188 h 6934200"/>
              <a:gd name="connsiteX161" fmla="*/ 4742836 w 6219825"/>
              <a:gd name="connsiteY161" fmla="*/ 3800360 h 6934200"/>
              <a:gd name="connsiteX162" fmla="*/ 5076825 w 6219825"/>
              <a:gd name="connsiteY162" fmla="*/ 3886008 h 6934200"/>
              <a:gd name="connsiteX163" fmla="*/ 5334000 w 6219825"/>
              <a:gd name="connsiteY163" fmla="*/ 3981450 h 6934200"/>
              <a:gd name="connsiteX164" fmla="*/ 5343525 w 6219825"/>
              <a:gd name="connsiteY164" fmla="*/ 4010025 h 6934200"/>
              <a:gd name="connsiteX165" fmla="*/ 5410200 w 6219825"/>
              <a:gd name="connsiteY165" fmla="*/ 4067175 h 6934200"/>
              <a:gd name="connsiteX166" fmla="*/ 5438775 w 6219825"/>
              <a:gd name="connsiteY166" fmla="*/ 4076700 h 6934200"/>
              <a:gd name="connsiteX167" fmla="*/ 5495925 w 6219825"/>
              <a:gd name="connsiteY167" fmla="*/ 4133850 h 6934200"/>
              <a:gd name="connsiteX168" fmla="*/ 5562600 w 6219825"/>
              <a:gd name="connsiteY168" fmla="*/ 4171950 h 6934200"/>
              <a:gd name="connsiteX169" fmla="*/ 5591175 w 6219825"/>
              <a:gd name="connsiteY169" fmla="*/ 4229100 h 6934200"/>
              <a:gd name="connsiteX170" fmla="*/ 5600700 w 6219825"/>
              <a:gd name="connsiteY170" fmla="*/ 4257675 h 6934200"/>
              <a:gd name="connsiteX171" fmla="*/ 5619750 w 6219825"/>
              <a:gd name="connsiteY171" fmla="*/ 4295775 h 6934200"/>
              <a:gd name="connsiteX172" fmla="*/ 5629275 w 6219825"/>
              <a:gd name="connsiteY172" fmla="*/ 4333875 h 6934200"/>
              <a:gd name="connsiteX173" fmla="*/ 5648325 w 6219825"/>
              <a:gd name="connsiteY173" fmla="*/ 4362450 h 6934200"/>
              <a:gd name="connsiteX174" fmla="*/ 5657850 w 6219825"/>
              <a:gd name="connsiteY174" fmla="*/ 4391025 h 6934200"/>
              <a:gd name="connsiteX175" fmla="*/ 5695950 w 6219825"/>
              <a:gd name="connsiteY175" fmla="*/ 4448175 h 6934200"/>
              <a:gd name="connsiteX176" fmla="*/ 5705475 w 6219825"/>
              <a:gd name="connsiteY176" fmla="*/ 4495800 h 6934200"/>
              <a:gd name="connsiteX177" fmla="*/ 5734050 w 6219825"/>
              <a:gd name="connsiteY177" fmla="*/ 4524375 h 6934200"/>
              <a:gd name="connsiteX178" fmla="*/ 5753100 w 6219825"/>
              <a:gd name="connsiteY178" fmla="*/ 4562475 h 6934200"/>
              <a:gd name="connsiteX179" fmla="*/ 5772150 w 6219825"/>
              <a:gd name="connsiteY179" fmla="*/ 4619625 h 6934200"/>
              <a:gd name="connsiteX180" fmla="*/ 5781675 w 6219825"/>
              <a:gd name="connsiteY180" fmla="*/ 4648200 h 6934200"/>
              <a:gd name="connsiteX181" fmla="*/ 5791200 w 6219825"/>
              <a:gd name="connsiteY181" fmla="*/ 4676775 h 6934200"/>
              <a:gd name="connsiteX182" fmla="*/ 5810250 w 6219825"/>
              <a:gd name="connsiteY182" fmla="*/ 5029200 h 6934200"/>
              <a:gd name="connsiteX183" fmla="*/ 5819775 w 6219825"/>
              <a:gd name="connsiteY183" fmla="*/ 5095875 h 6934200"/>
              <a:gd name="connsiteX184" fmla="*/ 5829300 w 6219825"/>
              <a:gd name="connsiteY184" fmla="*/ 5229225 h 6934200"/>
              <a:gd name="connsiteX185" fmla="*/ 5848350 w 6219825"/>
              <a:gd name="connsiteY185" fmla="*/ 5353050 h 6934200"/>
              <a:gd name="connsiteX186" fmla="*/ 5867400 w 6219825"/>
              <a:gd name="connsiteY186" fmla="*/ 5448300 h 6934200"/>
              <a:gd name="connsiteX187" fmla="*/ 5886450 w 6219825"/>
              <a:gd name="connsiteY187" fmla="*/ 5686425 h 6934200"/>
              <a:gd name="connsiteX188" fmla="*/ 5895975 w 6219825"/>
              <a:gd name="connsiteY188" fmla="*/ 5772150 h 6934200"/>
              <a:gd name="connsiteX189" fmla="*/ 5905500 w 6219825"/>
              <a:gd name="connsiteY189" fmla="*/ 6600825 h 6934200"/>
              <a:gd name="connsiteX190" fmla="*/ 5934075 w 6219825"/>
              <a:gd name="connsiteY190" fmla="*/ 6686550 h 6934200"/>
              <a:gd name="connsiteX191" fmla="*/ 5962650 w 6219825"/>
              <a:gd name="connsiteY191" fmla="*/ 6781800 h 6934200"/>
              <a:gd name="connsiteX192" fmla="*/ 5972175 w 6219825"/>
              <a:gd name="connsiteY192" fmla="*/ 6810375 h 6934200"/>
              <a:gd name="connsiteX193" fmla="*/ 5981700 w 6219825"/>
              <a:gd name="connsiteY193" fmla="*/ 6838950 h 6934200"/>
              <a:gd name="connsiteX194" fmla="*/ 6000750 w 6219825"/>
              <a:gd name="connsiteY194" fmla="*/ 6867525 h 6934200"/>
              <a:gd name="connsiteX195" fmla="*/ 6048375 w 6219825"/>
              <a:gd name="connsiteY195" fmla="*/ 6934200 h 6934200"/>
              <a:gd name="connsiteX196" fmla="*/ 6153150 w 6219825"/>
              <a:gd name="connsiteY196" fmla="*/ 6924675 h 6934200"/>
              <a:gd name="connsiteX197" fmla="*/ 6172200 w 6219825"/>
              <a:gd name="connsiteY197" fmla="*/ 6886575 h 6934200"/>
              <a:gd name="connsiteX198" fmla="*/ 6191250 w 6219825"/>
              <a:gd name="connsiteY198" fmla="*/ 5934075 h 6934200"/>
              <a:gd name="connsiteX199" fmla="*/ 6219825 w 6219825"/>
              <a:gd name="connsiteY199" fmla="*/ 2743200 h 6934200"/>
              <a:gd name="connsiteX200" fmla="*/ 6210300 w 6219825"/>
              <a:gd name="connsiteY200" fmla="*/ 228600 h 6934200"/>
              <a:gd name="connsiteX201" fmla="*/ 6181725 w 6219825"/>
              <a:gd name="connsiteY201" fmla="*/ 104775 h 6934200"/>
              <a:gd name="connsiteX202" fmla="*/ 6172200 w 6219825"/>
              <a:gd name="connsiteY202" fmla="*/ 47625 h 6934200"/>
              <a:gd name="connsiteX203" fmla="*/ 6096000 w 6219825"/>
              <a:gd name="connsiteY20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28800 w 6219825"/>
              <a:gd name="connsiteY64" fmla="*/ 2857500 h 6934200"/>
              <a:gd name="connsiteX65" fmla="*/ 1800225 w 6219825"/>
              <a:gd name="connsiteY65" fmla="*/ 2838450 h 6934200"/>
              <a:gd name="connsiteX66" fmla="*/ 1762125 w 6219825"/>
              <a:gd name="connsiteY66" fmla="*/ 2809875 h 6934200"/>
              <a:gd name="connsiteX67" fmla="*/ 1733550 w 6219825"/>
              <a:gd name="connsiteY67" fmla="*/ 2781300 h 6934200"/>
              <a:gd name="connsiteX68" fmla="*/ 1685925 w 6219825"/>
              <a:gd name="connsiteY68" fmla="*/ 2771775 h 6934200"/>
              <a:gd name="connsiteX69" fmla="*/ 1466850 w 6219825"/>
              <a:gd name="connsiteY69" fmla="*/ 2752725 h 6934200"/>
              <a:gd name="connsiteX70" fmla="*/ 1362075 w 6219825"/>
              <a:gd name="connsiteY70" fmla="*/ 2724150 h 6934200"/>
              <a:gd name="connsiteX71" fmla="*/ 1314450 w 6219825"/>
              <a:gd name="connsiteY71" fmla="*/ 2714625 h 6934200"/>
              <a:gd name="connsiteX72" fmla="*/ 1266825 w 6219825"/>
              <a:gd name="connsiteY72" fmla="*/ 2695575 h 6934200"/>
              <a:gd name="connsiteX73" fmla="*/ 1181100 w 6219825"/>
              <a:gd name="connsiteY73" fmla="*/ 2686050 h 6934200"/>
              <a:gd name="connsiteX74" fmla="*/ 1152525 w 6219825"/>
              <a:gd name="connsiteY74" fmla="*/ 2676525 h 6934200"/>
              <a:gd name="connsiteX75" fmla="*/ 1047750 w 6219825"/>
              <a:gd name="connsiteY75" fmla="*/ 2647950 h 6934200"/>
              <a:gd name="connsiteX76" fmla="*/ 1009650 w 6219825"/>
              <a:gd name="connsiteY76" fmla="*/ 2628900 h 6934200"/>
              <a:gd name="connsiteX77" fmla="*/ 962025 w 6219825"/>
              <a:gd name="connsiteY77" fmla="*/ 2609850 h 6934200"/>
              <a:gd name="connsiteX78" fmla="*/ 933450 w 6219825"/>
              <a:gd name="connsiteY78" fmla="*/ 2590800 h 6934200"/>
              <a:gd name="connsiteX79" fmla="*/ 904875 w 6219825"/>
              <a:gd name="connsiteY79" fmla="*/ 2581275 h 6934200"/>
              <a:gd name="connsiteX80" fmla="*/ 876300 w 6219825"/>
              <a:gd name="connsiteY80" fmla="*/ 2562225 h 6934200"/>
              <a:gd name="connsiteX81" fmla="*/ 809625 w 6219825"/>
              <a:gd name="connsiteY81" fmla="*/ 2533650 h 6934200"/>
              <a:gd name="connsiteX82" fmla="*/ 781050 w 6219825"/>
              <a:gd name="connsiteY82" fmla="*/ 2514600 h 6934200"/>
              <a:gd name="connsiteX83" fmla="*/ 752475 w 6219825"/>
              <a:gd name="connsiteY83" fmla="*/ 2505075 h 6934200"/>
              <a:gd name="connsiteX84" fmla="*/ 685800 w 6219825"/>
              <a:gd name="connsiteY84" fmla="*/ 2486025 h 6934200"/>
              <a:gd name="connsiteX85" fmla="*/ 638175 w 6219825"/>
              <a:gd name="connsiteY85" fmla="*/ 2476500 h 6934200"/>
              <a:gd name="connsiteX86" fmla="*/ 581025 w 6219825"/>
              <a:gd name="connsiteY86" fmla="*/ 2457450 h 6934200"/>
              <a:gd name="connsiteX87" fmla="*/ 466725 w 6219825"/>
              <a:gd name="connsiteY87" fmla="*/ 2438400 h 6934200"/>
              <a:gd name="connsiteX88" fmla="*/ 419100 w 6219825"/>
              <a:gd name="connsiteY88" fmla="*/ 2419350 h 6934200"/>
              <a:gd name="connsiteX89" fmla="*/ 390525 w 6219825"/>
              <a:gd name="connsiteY89" fmla="*/ 2409825 h 6934200"/>
              <a:gd name="connsiteX90" fmla="*/ 342900 w 6219825"/>
              <a:gd name="connsiteY90" fmla="*/ 2390775 h 6934200"/>
              <a:gd name="connsiteX91" fmla="*/ 219075 w 6219825"/>
              <a:gd name="connsiteY91" fmla="*/ 2362200 h 6934200"/>
              <a:gd name="connsiteX92" fmla="*/ 190500 w 6219825"/>
              <a:gd name="connsiteY92" fmla="*/ 2352675 h 6934200"/>
              <a:gd name="connsiteX93" fmla="*/ 133350 w 6219825"/>
              <a:gd name="connsiteY93" fmla="*/ 2362200 h 6934200"/>
              <a:gd name="connsiteX94" fmla="*/ 85725 w 6219825"/>
              <a:gd name="connsiteY94" fmla="*/ 2409825 h 6934200"/>
              <a:gd name="connsiteX95" fmla="*/ 57150 w 6219825"/>
              <a:gd name="connsiteY95" fmla="*/ 2447925 h 6934200"/>
              <a:gd name="connsiteX96" fmla="*/ 38100 w 6219825"/>
              <a:gd name="connsiteY96" fmla="*/ 2486025 h 6934200"/>
              <a:gd name="connsiteX97" fmla="*/ 19050 w 6219825"/>
              <a:gd name="connsiteY97" fmla="*/ 2514600 h 6934200"/>
              <a:gd name="connsiteX98" fmla="*/ 9525 w 6219825"/>
              <a:gd name="connsiteY98" fmla="*/ 2552700 h 6934200"/>
              <a:gd name="connsiteX99" fmla="*/ 0 w 6219825"/>
              <a:gd name="connsiteY99" fmla="*/ 2581275 h 6934200"/>
              <a:gd name="connsiteX100" fmla="*/ 28575 w 6219825"/>
              <a:gd name="connsiteY100" fmla="*/ 2733675 h 6934200"/>
              <a:gd name="connsiteX101" fmla="*/ 47625 w 6219825"/>
              <a:gd name="connsiteY101" fmla="*/ 2790825 h 6934200"/>
              <a:gd name="connsiteX102" fmla="*/ 76200 w 6219825"/>
              <a:gd name="connsiteY102" fmla="*/ 2828925 h 6934200"/>
              <a:gd name="connsiteX103" fmla="*/ 85725 w 6219825"/>
              <a:gd name="connsiteY103" fmla="*/ 2857500 h 6934200"/>
              <a:gd name="connsiteX104" fmla="*/ 114300 w 6219825"/>
              <a:gd name="connsiteY104" fmla="*/ 2867025 h 6934200"/>
              <a:gd name="connsiteX105" fmla="*/ 171450 w 6219825"/>
              <a:gd name="connsiteY105" fmla="*/ 2905125 h 6934200"/>
              <a:gd name="connsiteX106" fmla="*/ 200025 w 6219825"/>
              <a:gd name="connsiteY106" fmla="*/ 2914650 h 6934200"/>
              <a:gd name="connsiteX107" fmla="*/ 228600 w 6219825"/>
              <a:gd name="connsiteY107" fmla="*/ 2933700 h 6934200"/>
              <a:gd name="connsiteX108" fmla="*/ 257175 w 6219825"/>
              <a:gd name="connsiteY108" fmla="*/ 2962275 h 6934200"/>
              <a:gd name="connsiteX109" fmla="*/ 314325 w 6219825"/>
              <a:gd name="connsiteY109" fmla="*/ 2981325 h 6934200"/>
              <a:gd name="connsiteX110" fmla="*/ 352425 w 6219825"/>
              <a:gd name="connsiteY110" fmla="*/ 3000375 h 6934200"/>
              <a:gd name="connsiteX111" fmla="*/ 409575 w 6219825"/>
              <a:gd name="connsiteY111" fmla="*/ 3048000 h 6934200"/>
              <a:gd name="connsiteX112" fmla="*/ 438150 w 6219825"/>
              <a:gd name="connsiteY112" fmla="*/ 3086100 h 6934200"/>
              <a:gd name="connsiteX113" fmla="*/ 466725 w 6219825"/>
              <a:gd name="connsiteY113" fmla="*/ 3143250 h 6934200"/>
              <a:gd name="connsiteX114" fmla="*/ 476250 w 6219825"/>
              <a:gd name="connsiteY114" fmla="*/ 3171825 h 6934200"/>
              <a:gd name="connsiteX115" fmla="*/ 504825 w 6219825"/>
              <a:gd name="connsiteY115" fmla="*/ 3209925 h 6934200"/>
              <a:gd name="connsiteX116" fmla="*/ 523875 w 6219825"/>
              <a:gd name="connsiteY116" fmla="*/ 3248025 h 6934200"/>
              <a:gd name="connsiteX117" fmla="*/ 533400 w 6219825"/>
              <a:gd name="connsiteY117" fmla="*/ 3295650 h 6934200"/>
              <a:gd name="connsiteX118" fmla="*/ 590550 w 6219825"/>
              <a:gd name="connsiteY118" fmla="*/ 3371850 h 6934200"/>
              <a:gd name="connsiteX119" fmla="*/ 666750 w 6219825"/>
              <a:gd name="connsiteY119" fmla="*/ 3457575 h 6934200"/>
              <a:gd name="connsiteX120" fmla="*/ 695325 w 6219825"/>
              <a:gd name="connsiteY120" fmla="*/ 3476625 h 6934200"/>
              <a:gd name="connsiteX121" fmla="*/ 762000 w 6219825"/>
              <a:gd name="connsiteY121" fmla="*/ 3571875 h 6934200"/>
              <a:gd name="connsiteX122" fmla="*/ 800100 w 6219825"/>
              <a:gd name="connsiteY122" fmla="*/ 3629025 h 6934200"/>
              <a:gd name="connsiteX123" fmla="*/ 857250 w 6219825"/>
              <a:gd name="connsiteY123" fmla="*/ 3724275 h 6934200"/>
              <a:gd name="connsiteX124" fmla="*/ 923925 w 6219825"/>
              <a:gd name="connsiteY124" fmla="*/ 3781425 h 6934200"/>
              <a:gd name="connsiteX125" fmla="*/ 952500 w 6219825"/>
              <a:gd name="connsiteY125" fmla="*/ 3810000 h 6934200"/>
              <a:gd name="connsiteX126" fmla="*/ 981075 w 6219825"/>
              <a:gd name="connsiteY126" fmla="*/ 3829050 h 6934200"/>
              <a:gd name="connsiteX127" fmla="*/ 1028700 w 6219825"/>
              <a:gd name="connsiteY127" fmla="*/ 3886200 h 6934200"/>
              <a:gd name="connsiteX128" fmla="*/ 1057275 w 6219825"/>
              <a:gd name="connsiteY128" fmla="*/ 3924300 h 6934200"/>
              <a:gd name="connsiteX129" fmla="*/ 1076325 w 6219825"/>
              <a:gd name="connsiteY129" fmla="*/ 3952875 h 6934200"/>
              <a:gd name="connsiteX130" fmla="*/ 1114425 w 6219825"/>
              <a:gd name="connsiteY130" fmla="*/ 3962400 h 6934200"/>
              <a:gd name="connsiteX131" fmla="*/ 1152525 w 6219825"/>
              <a:gd name="connsiteY131" fmla="*/ 3990975 h 6934200"/>
              <a:gd name="connsiteX132" fmla="*/ 1181100 w 6219825"/>
              <a:gd name="connsiteY132" fmla="*/ 4010025 h 6934200"/>
              <a:gd name="connsiteX133" fmla="*/ 1200150 w 6219825"/>
              <a:gd name="connsiteY133" fmla="*/ 4038600 h 6934200"/>
              <a:gd name="connsiteX134" fmla="*/ 1228725 w 6219825"/>
              <a:gd name="connsiteY134" fmla="*/ 4048125 h 6934200"/>
              <a:gd name="connsiteX135" fmla="*/ 1257300 w 6219825"/>
              <a:gd name="connsiteY135" fmla="*/ 4067175 h 6934200"/>
              <a:gd name="connsiteX136" fmla="*/ 1343025 w 6219825"/>
              <a:gd name="connsiteY136" fmla="*/ 4057650 h 6934200"/>
              <a:gd name="connsiteX137" fmla="*/ 1371600 w 6219825"/>
              <a:gd name="connsiteY137" fmla="*/ 4038600 h 6934200"/>
              <a:gd name="connsiteX138" fmla="*/ 1419225 w 6219825"/>
              <a:gd name="connsiteY138" fmla="*/ 3981450 h 6934200"/>
              <a:gd name="connsiteX139" fmla="*/ 1485900 w 6219825"/>
              <a:gd name="connsiteY139" fmla="*/ 3924300 h 6934200"/>
              <a:gd name="connsiteX140" fmla="*/ 1514475 w 6219825"/>
              <a:gd name="connsiteY140" fmla="*/ 3914775 h 6934200"/>
              <a:gd name="connsiteX141" fmla="*/ 1543050 w 6219825"/>
              <a:gd name="connsiteY141" fmla="*/ 3895725 h 6934200"/>
              <a:gd name="connsiteX142" fmla="*/ 1628775 w 6219825"/>
              <a:gd name="connsiteY142" fmla="*/ 3876675 h 6934200"/>
              <a:gd name="connsiteX143" fmla="*/ 1657350 w 6219825"/>
              <a:gd name="connsiteY143" fmla="*/ 3857625 h 6934200"/>
              <a:gd name="connsiteX144" fmla="*/ 1685925 w 6219825"/>
              <a:gd name="connsiteY144" fmla="*/ 3829050 h 6934200"/>
              <a:gd name="connsiteX145" fmla="*/ 1743075 w 6219825"/>
              <a:gd name="connsiteY145" fmla="*/ 3810000 h 6934200"/>
              <a:gd name="connsiteX146" fmla="*/ 1809750 w 6219825"/>
              <a:gd name="connsiteY146" fmla="*/ 3790950 h 6934200"/>
              <a:gd name="connsiteX147" fmla="*/ 1924050 w 6219825"/>
              <a:gd name="connsiteY147" fmla="*/ 3771900 h 6934200"/>
              <a:gd name="connsiteX148" fmla="*/ 1943100 w 6219825"/>
              <a:gd name="connsiteY148" fmla="*/ 3743325 h 6934200"/>
              <a:gd name="connsiteX149" fmla="*/ 2000250 w 6219825"/>
              <a:gd name="connsiteY149" fmla="*/ 3724275 h 6934200"/>
              <a:gd name="connsiteX150" fmla="*/ 2345301 w 6219825"/>
              <a:gd name="connsiteY150" fmla="*/ 3695528 h 6934200"/>
              <a:gd name="connsiteX151" fmla="*/ 2566219 w 6219825"/>
              <a:gd name="connsiteY151" fmla="*/ 3714423 h 6934200"/>
              <a:gd name="connsiteX152" fmla="*/ 2825546 w 6219825"/>
              <a:gd name="connsiteY152" fmla="*/ 3676229 h 6934200"/>
              <a:gd name="connsiteX153" fmla="*/ 3347577 w 6219825"/>
              <a:gd name="connsiteY153" fmla="*/ 3676210 h 6934200"/>
              <a:gd name="connsiteX154" fmla="*/ 3527630 w 6219825"/>
              <a:gd name="connsiteY154" fmla="*/ 3714290 h 6934200"/>
              <a:gd name="connsiteX155" fmla="*/ 3814302 w 6219825"/>
              <a:gd name="connsiteY155" fmla="*/ 3752467 h 6934200"/>
              <a:gd name="connsiteX156" fmla="*/ 3994663 w 6219825"/>
              <a:gd name="connsiteY156" fmla="*/ 3752505 h 6934200"/>
              <a:gd name="connsiteX157" fmla="*/ 4245078 w 6219825"/>
              <a:gd name="connsiteY157" fmla="*/ 3781061 h 6934200"/>
              <a:gd name="connsiteX158" fmla="*/ 4400857 w 6219825"/>
              <a:gd name="connsiteY158" fmla="*/ 3800091 h 6934200"/>
              <a:gd name="connsiteX159" fmla="*/ 4622390 w 6219825"/>
              <a:gd name="connsiteY159" fmla="*/ 3800188 h 6934200"/>
              <a:gd name="connsiteX160" fmla="*/ 4742836 w 6219825"/>
              <a:gd name="connsiteY160" fmla="*/ 3800360 h 6934200"/>
              <a:gd name="connsiteX161" fmla="*/ 5076825 w 6219825"/>
              <a:gd name="connsiteY161" fmla="*/ 3886008 h 6934200"/>
              <a:gd name="connsiteX162" fmla="*/ 5334000 w 6219825"/>
              <a:gd name="connsiteY162" fmla="*/ 3981450 h 6934200"/>
              <a:gd name="connsiteX163" fmla="*/ 5343525 w 6219825"/>
              <a:gd name="connsiteY163" fmla="*/ 4010025 h 6934200"/>
              <a:gd name="connsiteX164" fmla="*/ 5410200 w 6219825"/>
              <a:gd name="connsiteY164" fmla="*/ 4067175 h 6934200"/>
              <a:gd name="connsiteX165" fmla="*/ 5438775 w 6219825"/>
              <a:gd name="connsiteY165" fmla="*/ 4076700 h 6934200"/>
              <a:gd name="connsiteX166" fmla="*/ 5495925 w 6219825"/>
              <a:gd name="connsiteY166" fmla="*/ 4133850 h 6934200"/>
              <a:gd name="connsiteX167" fmla="*/ 5562600 w 6219825"/>
              <a:gd name="connsiteY167" fmla="*/ 4171950 h 6934200"/>
              <a:gd name="connsiteX168" fmla="*/ 5591175 w 6219825"/>
              <a:gd name="connsiteY168" fmla="*/ 4229100 h 6934200"/>
              <a:gd name="connsiteX169" fmla="*/ 5600700 w 6219825"/>
              <a:gd name="connsiteY169" fmla="*/ 4257675 h 6934200"/>
              <a:gd name="connsiteX170" fmla="*/ 5619750 w 6219825"/>
              <a:gd name="connsiteY170" fmla="*/ 4295775 h 6934200"/>
              <a:gd name="connsiteX171" fmla="*/ 5629275 w 6219825"/>
              <a:gd name="connsiteY171" fmla="*/ 4333875 h 6934200"/>
              <a:gd name="connsiteX172" fmla="*/ 5648325 w 6219825"/>
              <a:gd name="connsiteY172" fmla="*/ 4362450 h 6934200"/>
              <a:gd name="connsiteX173" fmla="*/ 5657850 w 6219825"/>
              <a:gd name="connsiteY173" fmla="*/ 4391025 h 6934200"/>
              <a:gd name="connsiteX174" fmla="*/ 5695950 w 6219825"/>
              <a:gd name="connsiteY174" fmla="*/ 4448175 h 6934200"/>
              <a:gd name="connsiteX175" fmla="*/ 5705475 w 6219825"/>
              <a:gd name="connsiteY175" fmla="*/ 4495800 h 6934200"/>
              <a:gd name="connsiteX176" fmla="*/ 5734050 w 6219825"/>
              <a:gd name="connsiteY176" fmla="*/ 4524375 h 6934200"/>
              <a:gd name="connsiteX177" fmla="*/ 5753100 w 6219825"/>
              <a:gd name="connsiteY177" fmla="*/ 4562475 h 6934200"/>
              <a:gd name="connsiteX178" fmla="*/ 5772150 w 6219825"/>
              <a:gd name="connsiteY178" fmla="*/ 4619625 h 6934200"/>
              <a:gd name="connsiteX179" fmla="*/ 5781675 w 6219825"/>
              <a:gd name="connsiteY179" fmla="*/ 4648200 h 6934200"/>
              <a:gd name="connsiteX180" fmla="*/ 5791200 w 6219825"/>
              <a:gd name="connsiteY180" fmla="*/ 4676775 h 6934200"/>
              <a:gd name="connsiteX181" fmla="*/ 5810250 w 6219825"/>
              <a:gd name="connsiteY181" fmla="*/ 5029200 h 6934200"/>
              <a:gd name="connsiteX182" fmla="*/ 5819775 w 6219825"/>
              <a:gd name="connsiteY182" fmla="*/ 5095875 h 6934200"/>
              <a:gd name="connsiteX183" fmla="*/ 5829300 w 6219825"/>
              <a:gd name="connsiteY183" fmla="*/ 5229225 h 6934200"/>
              <a:gd name="connsiteX184" fmla="*/ 5848350 w 6219825"/>
              <a:gd name="connsiteY184" fmla="*/ 5353050 h 6934200"/>
              <a:gd name="connsiteX185" fmla="*/ 5867400 w 6219825"/>
              <a:gd name="connsiteY185" fmla="*/ 5448300 h 6934200"/>
              <a:gd name="connsiteX186" fmla="*/ 5886450 w 6219825"/>
              <a:gd name="connsiteY186" fmla="*/ 5686425 h 6934200"/>
              <a:gd name="connsiteX187" fmla="*/ 5895975 w 6219825"/>
              <a:gd name="connsiteY187" fmla="*/ 5772150 h 6934200"/>
              <a:gd name="connsiteX188" fmla="*/ 5905500 w 6219825"/>
              <a:gd name="connsiteY188" fmla="*/ 6600825 h 6934200"/>
              <a:gd name="connsiteX189" fmla="*/ 5934075 w 6219825"/>
              <a:gd name="connsiteY189" fmla="*/ 6686550 h 6934200"/>
              <a:gd name="connsiteX190" fmla="*/ 5962650 w 6219825"/>
              <a:gd name="connsiteY190" fmla="*/ 6781800 h 6934200"/>
              <a:gd name="connsiteX191" fmla="*/ 5972175 w 6219825"/>
              <a:gd name="connsiteY191" fmla="*/ 6810375 h 6934200"/>
              <a:gd name="connsiteX192" fmla="*/ 5981700 w 6219825"/>
              <a:gd name="connsiteY192" fmla="*/ 6838950 h 6934200"/>
              <a:gd name="connsiteX193" fmla="*/ 6000750 w 6219825"/>
              <a:gd name="connsiteY193" fmla="*/ 6867525 h 6934200"/>
              <a:gd name="connsiteX194" fmla="*/ 6048375 w 6219825"/>
              <a:gd name="connsiteY194" fmla="*/ 6934200 h 6934200"/>
              <a:gd name="connsiteX195" fmla="*/ 6153150 w 6219825"/>
              <a:gd name="connsiteY195" fmla="*/ 6924675 h 6934200"/>
              <a:gd name="connsiteX196" fmla="*/ 6172200 w 6219825"/>
              <a:gd name="connsiteY196" fmla="*/ 6886575 h 6934200"/>
              <a:gd name="connsiteX197" fmla="*/ 6191250 w 6219825"/>
              <a:gd name="connsiteY197" fmla="*/ 5934075 h 6934200"/>
              <a:gd name="connsiteX198" fmla="*/ 6219825 w 6219825"/>
              <a:gd name="connsiteY198" fmla="*/ 2743200 h 6934200"/>
              <a:gd name="connsiteX199" fmla="*/ 6210300 w 6219825"/>
              <a:gd name="connsiteY199" fmla="*/ 228600 h 6934200"/>
              <a:gd name="connsiteX200" fmla="*/ 6181725 w 6219825"/>
              <a:gd name="connsiteY200" fmla="*/ 104775 h 6934200"/>
              <a:gd name="connsiteX201" fmla="*/ 6172200 w 6219825"/>
              <a:gd name="connsiteY201" fmla="*/ 47625 h 6934200"/>
              <a:gd name="connsiteX202" fmla="*/ 6096000 w 6219825"/>
              <a:gd name="connsiteY20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00225 w 6219825"/>
              <a:gd name="connsiteY64" fmla="*/ 2838450 h 6934200"/>
              <a:gd name="connsiteX65" fmla="*/ 1762125 w 6219825"/>
              <a:gd name="connsiteY65" fmla="*/ 2809875 h 6934200"/>
              <a:gd name="connsiteX66" fmla="*/ 1733550 w 6219825"/>
              <a:gd name="connsiteY66" fmla="*/ 2781300 h 6934200"/>
              <a:gd name="connsiteX67" fmla="*/ 1685925 w 6219825"/>
              <a:gd name="connsiteY67" fmla="*/ 2771775 h 6934200"/>
              <a:gd name="connsiteX68" fmla="*/ 1466850 w 6219825"/>
              <a:gd name="connsiteY68" fmla="*/ 2752725 h 6934200"/>
              <a:gd name="connsiteX69" fmla="*/ 1362075 w 6219825"/>
              <a:gd name="connsiteY69" fmla="*/ 2724150 h 6934200"/>
              <a:gd name="connsiteX70" fmla="*/ 1314450 w 6219825"/>
              <a:gd name="connsiteY70" fmla="*/ 2714625 h 6934200"/>
              <a:gd name="connsiteX71" fmla="*/ 1266825 w 6219825"/>
              <a:gd name="connsiteY71" fmla="*/ 2695575 h 6934200"/>
              <a:gd name="connsiteX72" fmla="*/ 1181100 w 6219825"/>
              <a:gd name="connsiteY72" fmla="*/ 2686050 h 6934200"/>
              <a:gd name="connsiteX73" fmla="*/ 1152525 w 6219825"/>
              <a:gd name="connsiteY73" fmla="*/ 2676525 h 6934200"/>
              <a:gd name="connsiteX74" fmla="*/ 1047750 w 6219825"/>
              <a:gd name="connsiteY74" fmla="*/ 2647950 h 6934200"/>
              <a:gd name="connsiteX75" fmla="*/ 1009650 w 6219825"/>
              <a:gd name="connsiteY75" fmla="*/ 2628900 h 6934200"/>
              <a:gd name="connsiteX76" fmla="*/ 962025 w 6219825"/>
              <a:gd name="connsiteY76" fmla="*/ 2609850 h 6934200"/>
              <a:gd name="connsiteX77" fmla="*/ 933450 w 6219825"/>
              <a:gd name="connsiteY77" fmla="*/ 2590800 h 6934200"/>
              <a:gd name="connsiteX78" fmla="*/ 904875 w 6219825"/>
              <a:gd name="connsiteY78" fmla="*/ 2581275 h 6934200"/>
              <a:gd name="connsiteX79" fmla="*/ 876300 w 6219825"/>
              <a:gd name="connsiteY79" fmla="*/ 2562225 h 6934200"/>
              <a:gd name="connsiteX80" fmla="*/ 809625 w 6219825"/>
              <a:gd name="connsiteY80" fmla="*/ 2533650 h 6934200"/>
              <a:gd name="connsiteX81" fmla="*/ 781050 w 6219825"/>
              <a:gd name="connsiteY81" fmla="*/ 2514600 h 6934200"/>
              <a:gd name="connsiteX82" fmla="*/ 752475 w 6219825"/>
              <a:gd name="connsiteY82" fmla="*/ 2505075 h 6934200"/>
              <a:gd name="connsiteX83" fmla="*/ 685800 w 6219825"/>
              <a:gd name="connsiteY83" fmla="*/ 2486025 h 6934200"/>
              <a:gd name="connsiteX84" fmla="*/ 638175 w 6219825"/>
              <a:gd name="connsiteY84" fmla="*/ 2476500 h 6934200"/>
              <a:gd name="connsiteX85" fmla="*/ 581025 w 6219825"/>
              <a:gd name="connsiteY85" fmla="*/ 2457450 h 6934200"/>
              <a:gd name="connsiteX86" fmla="*/ 466725 w 6219825"/>
              <a:gd name="connsiteY86" fmla="*/ 2438400 h 6934200"/>
              <a:gd name="connsiteX87" fmla="*/ 419100 w 6219825"/>
              <a:gd name="connsiteY87" fmla="*/ 2419350 h 6934200"/>
              <a:gd name="connsiteX88" fmla="*/ 390525 w 6219825"/>
              <a:gd name="connsiteY88" fmla="*/ 2409825 h 6934200"/>
              <a:gd name="connsiteX89" fmla="*/ 342900 w 6219825"/>
              <a:gd name="connsiteY89" fmla="*/ 2390775 h 6934200"/>
              <a:gd name="connsiteX90" fmla="*/ 219075 w 6219825"/>
              <a:gd name="connsiteY90" fmla="*/ 2362200 h 6934200"/>
              <a:gd name="connsiteX91" fmla="*/ 190500 w 6219825"/>
              <a:gd name="connsiteY91" fmla="*/ 2352675 h 6934200"/>
              <a:gd name="connsiteX92" fmla="*/ 133350 w 6219825"/>
              <a:gd name="connsiteY92" fmla="*/ 2362200 h 6934200"/>
              <a:gd name="connsiteX93" fmla="*/ 85725 w 6219825"/>
              <a:gd name="connsiteY93" fmla="*/ 2409825 h 6934200"/>
              <a:gd name="connsiteX94" fmla="*/ 57150 w 6219825"/>
              <a:gd name="connsiteY94" fmla="*/ 2447925 h 6934200"/>
              <a:gd name="connsiteX95" fmla="*/ 38100 w 6219825"/>
              <a:gd name="connsiteY95" fmla="*/ 2486025 h 6934200"/>
              <a:gd name="connsiteX96" fmla="*/ 19050 w 6219825"/>
              <a:gd name="connsiteY96" fmla="*/ 2514600 h 6934200"/>
              <a:gd name="connsiteX97" fmla="*/ 9525 w 6219825"/>
              <a:gd name="connsiteY97" fmla="*/ 2552700 h 6934200"/>
              <a:gd name="connsiteX98" fmla="*/ 0 w 6219825"/>
              <a:gd name="connsiteY98" fmla="*/ 2581275 h 6934200"/>
              <a:gd name="connsiteX99" fmla="*/ 28575 w 6219825"/>
              <a:gd name="connsiteY99" fmla="*/ 2733675 h 6934200"/>
              <a:gd name="connsiteX100" fmla="*/ 47625 w 6219825"/>
              <a:gd name="connsiteY100" fmla="*/ 2790825 h 6934200"/>
              <a:gd name="connsiteX101" fmla="*/ 76200 w 6219825"/>
              <a:gd name="connsiteY101" fmla="*/ 2828925 h 6934200"/>
              <a:gd name="connsiteX102" fmla="*/ 85725 w 6219825"/>
              <a:gd name="connsiteY102" fmla="*/ 2857500 h 6934200"/>
              <a:gd name="connsiteX103" fmla="*/ 114300 w 6219825"/>
              <a:gd name="connsiteY103" fmla="*/ 2867025 h 6934200"/>
              <a:gd name="connsiteX104" fmla="*/ 171450 w 6219825"/>
              <a:gd name="connsiteY104" fmla="*/ 2905125 h 6934200"/>
              <a:gd name="connsiteX105" fmla="*/ 200025 w 6219825"/>
              <a:gd name="connsiteY105" fmla="*/ 2914650 h 6934200"/>
              <a:gd name="connsiteX106" fmla="*/ 228600 w 6219825"/>
              <a:gd name="connsiteY106" fmla="*/ 2933700 h 6934200"/>
              <a:gd name="connsiteX107" fmla="*/ 257175 w 6219825"/>
              <a:gd name="connsiteY107" fmla="*/ 2962275 h 6934200"/>
              <a:gd name="connsiteX108" fmla="*/ 314325 w 6219825"/>
              <a:gd name="connsiteY108" fmla="*/ 2981325 h 6934200"/>
              <a:gd name="connsiteX109" fmla="*/ 352425 w 6219825"/>
              <a:gd name="connsiteY109" fmla="*/ 3000375 h 6934200"/>
              <a:gd name="connsiteX110" fmla="*/ 409575 w 6219825"/>
              <a:gd name="connsiteY110" fmla="*/ 3048000 h 6934200"/>
              <a:gd name="connsiteX111" fmla="*/ 438150 w 6219825"/>
              <a:gd name="connsiteY111" fmla="*/ 3086100 h 6934200"/>
              <a:gd name="connsiteX112" fmla="*/ 466725 w 6219825"/>
              <a:gd name="connsiteY112" fmla="*/ 3143250 h 6934200"/>
              <a:gd name="connsiteX113" fmla="*/ 476250 w 6219825"/>
              <a:gd name="connsiteY113" fmla="*/ 3171825 h 6934200"/>
              <a:gd name="connsiteX114" fmla="*/ 504825 w 6219825"/>
              <a:gd name="connsiteY114" fmla="*/ 3209925 h 6934200"/>
              <a:gd name="connsiteX115" fmla="*/ 523875 w 6219825"/>
              <a:gd name="connsiteY115" fmla="*/ 3248025 h 6934200"/>
              <a:gd name="connsiteX116" fmla="*/ 533400 w 6219825"/>
              <a:gd name="connsiteY116" fmla="*/ 3295650 h 6934200"/>
              <a:gd name="connsiteX117" fmla="*/ 590550 w 6219825"/>
              <a:gd name="connsiteY117" fmla="*/ 3371850 h 6934200"/>
              <a:gd name="connsiteX118" fmla="*/ 666750 w 6219825"/>
              <a:gd name="connsiteY118" fmla="*/ 3457575 h 6934200"/>
              <a:gd name="connsiteX119" fmla="*/ 695325 w 6219825"/>
              <a:gd name="connsiteY119" fmla="*/ 3476625 h 6934200"/>
              <a:gd name="connsiteX120" fmla="*/ 762000 w 6219825"/>
              <a:gd name="connsiteY120" fmla="*/ 3571875 h 6934200"/>
              <a:gd name="connsiteX121" fmla="*/ 800100 w 6219825"/>
              <a:gd name="connsiteY121" fmla="*/ 3629025 h 6934200"/>
              <a:gd name="connsiteX122" fmla="*/ 857250 w 6219825"/>
              <a:gd name="connsiteY122" fmla="*/ 3724275 h 6934200"/>
              <a:gd name="connsiteX123" fmla="*/ 923925 w 6219825"/>
              <a:gd name="connsiteY123" fmla="*/ 3781425 h 6934200"/>
              <a:gd name="connsiteX124" fmla="*/ 952500 w 6219825"/>
              <a:gd name="connsiteY124" fmla="*/ 3810000 h 6934200"/>
              <a:gd name="connsiteX125" fmla="*/ 981075 w 6219825"/>
              <a:gd name="connsiteY125" fmla="*/ 3829050 h 6934200"/>
              <a:gd name="connsiteX126" fmla="*/ 1028700 w 6219825"/>
              <a:gd name="connsiteY126" fmla="*/ 3886200 h 6934200"/>
              <a:gd name="connsiteX127" fmla="*/ 1057275 w 6219825"/>
              <a:gd name="connsiteY127" fmla="*/ 3924300 h 6934200"/>
              <a:gd name="connsiteX128" fmla="*/ 1076325 w 6219825"/>
              <a:gd name="connsiteY128" fmla="*/ 3952875 h 6934200"/>
              <a:gd name="connsiteX129" fmla="*/ 1114425 w 6219825"/>
              <a:gd name="connsiteY129" fmla="*/ 3962400 h 6934200"/>
              <a:gd name="connsiteX130" fmla="*/ 1152525 w 6219825"/>
              <a:gd name="connsiteY130" fmla="*/ 3990975 h 6934200"/>
              <a:gd name="connsiteX131" fmla="*/ 1181100 w 6219825"/>
              <a:gd name="connsiteY131" fmla="*/ 4010025 h 6934200"/>
              <a:gd name="connsiteX132" fmla="*/ 1200150 w 6219825"/>
              <a:gd name="connsiteY132" fmla="*/ 4038600 h 6934200"/>
              <a:gd name="connsiteX133" fmla="*/ 1228725 w 6219825"/>
              <a:gd name="connsiteY133" fmla="*/ 4048125 h 6934200"/>
              <a:gd name="connsiteX134" fmla="*/ 1257300 w 6219825"/>
              <a:gd name="connsiteY134" fmla="*/ 4067175 h 6934200"/>
              <a:gd name="connsiteX135" fmla="*/ 1343025 w 6219825"/>
              <a:gd name="connsiteY135" fmla="*/ 4057650 h 6934200"/>
              <a:gd name="connsiteX136" fmla="*/ 1371600 w 6219825"/>
              <a:gd name="connsiteY136" fmla="*/ 4038600 h 6934200"/>
              <a:gd name="connsiteX137" fmla="*/ 1419225 w 6219825"/>
              <a:gd name="connsiteY137" fmla="*/ 3981450 h 6934200"/>
              <a:gd name="connsiteX138" fmla="*/ 1485900 w 6219825"/>
              <a:gd name="connsiteY138" fmla="*/ 3924300 h 6934200"/>
              <a:gd name="connsiteX139" fmla="*/ 1514475 w 6219825"/>
              <a:gd name="connsiteY139" fmla="*/ 3914775 h 6934200"/>
              <a:gd name="connsiteX140" fmla="*/ 1543050 w 6219825"/>
              <a:gd name="connsiteY140" fmla="*/ 3895725 h 6934200"/>
              <a:gd name="connsiteX141" fmla="*/ 1628775 w 6219825"/>
              <a:gd name="connsiteY141" fmla="*/ 3876675 h 6934200"/>
              <a:gd name="connsiteX142" fmla="*/ 1657350 w 6219825"/>
              <a:gd name="connsiteY142" fmla="*/ 3857625 h 6934200"/>
              <a:gd name="connsiteX143" fmla="*/ 1685925 w 6219825"/>
              <a:gd name="connsiteY143" fmla="*/ 3829050 h 6934200"/>
              <a:gd name="connsiteX144" fmla="*/ 1743075 w 6219825"/>
              <a:gd name="connsiteY144" fmla="*/ 3810000 h 6934200"/>
              <a:gd name="connsiteX145" fmla="*/ 1809750 w 6219825"/>
              <a:gd name="connsiteY145" fmla="*/ 3790950 h 6934200"/>
              <a:gd name="connsiteX146" fmla="*/ 1924050 w 6219825"/>
              <a:gd name="connsiteY146" fmla="*/ 3771900 h 6934200"/>
              <a:gd name="connsiteX147" fmla="*/ 1943100 w 6219825"/>
              <a:gd name="connsiteY147" fmla="*/ 3743325 h 6934200"/>
              <a:gd name="connsiteX148" fmla="*/ 2000250 w 6219825"/>
              <a:gd name="connsiteY148" fmla="*/ 3724275 h 6934200"/>
              <a:gd name="connsiteX149" fmla="*/ 2345301 w 6219825"/>
              <a:gd name="connsiteY149" fmla="*/ 3695528 h 6934200"/>
              <a:gd name="connsiteX150" fmla="*/ 2566219 w 6219825"/>
              <a:gd name="connsiteY150" fmla="*/ 3714423 h 6934200"/>
              <a:gd name="connsiteX151" fmla="*/ 2825546 w 6219825"/>
              <a:gd name="connsiteY151" fmla="*/ 3676229 h 6934200"/>
              <a:gd name="connsiteX152" fmla="*/ 3347577 w 6219825"/>
              <a:gd name="connsiteY152" fmla="*/ 3676210 h 6934200"/>
              <a:gd name="connsiteX153" fmla="*/ 3527630 w 6219825"/>
              <a:gd name="connsiteY153" fmla="*/ 3714290 h 6934200"/>
              <a:gd name="connsiteX154" fmla="*/ 3814302 w 6219825"/>
              <a:gd name="connsiteY154" fmla="*/ 3752467 h 6934200"/>
              <a:gd name="connsiteX155" fmla="*/ 3994663 w 6219825"/>
              <a:gd name="connsiteY155" fmla="*/ 3752505 h 6934200"/>
              <a:gd name="connsiteX156" fmla="*/ 4245078 w 6219825"/>
              <a:gd name="connsiteY156" fmla="*/ 3781061 h 6934200"/>
              <a:gd name="connsiteX157" fmla="*/ 4400857 w 6219825"/>
              <a:gd name="connsiteY157" fmla="*/ 3800091 h 6934200"/>
              <a:gd name="connsiteX158" fmla="*/ 4622390 w 6219825"/>
              <a:gd name="connsiteY158" fmla="*/ 3800188 h 6934200"/>
              <a:gd name="connsiteX159" fmla="*/ 4742836 w 6219825"/>
              <a:gd name="connsiteY159" fmla="*/ 3800360 h 6934200"/>
              <a:gd name="connsiteX160" fmla="*/ 5076825 w 6219825"/>
              <a:gd name="connsiteY160" fmla="*/ 3886008 h 6934200"/>
              <a:gd name="connsiteX161" fmla="*/ 5334000 w 6219825"/>
              <a:gd name="connsiteY161" fmla="*/ 3981450 h 6934200"/>
              <a:gd name="connsiteX162" fmla="*/ 5343525 w 6219825"/>
              <a:gd name="connsiteY162" fmla="*/ 4010025 h 6934200"/>
              <a:gd name="connsiteX163" fmla="*/ 5410200 w 6219825"/>
              <a:gd name="connsiteY163" fmla="*/ 4067175 h 6934200"/>
              <a:gd name="connsiteX164" fmla="*/ 5438775 w 6219825"/>
              <a:gd name="connsiteY164" fmla="*/ 4076700 h 6934200"/>
              <a:gd name="connsiteX165" fmla="*/ 5495925 w 6219825"/>
              <a:gd name="connsiteY165" fmla="*/ 4133850 h 6934200"/>
              <a:gd name="connsiteX166" fmla="*/ 5562600 w 6219825"/>
              <a:gd name="connsiteY166" fmla="*/ 4171950 h 6934200"/>
              <a:gd name="connsiteX167" fmla="*/ 5591175 w 6219825"/>
              <a:gd name="connsiteY167" fmla="*/ 4229100 h 6934200"/>
              <a:gd name="connsiteX168" fmla="*/ 5600700 w 6219825"/>
              <a:gd name="connsiteY168" fmla="*/ 4257675 h 6934200"/>
              <a:gd name="connsiteX169" fmla="*/ 5619750 w 6219825"/>
              <a:gd name="connsiteY169" fmla="*/ 4295775 h 6934200"/>
              <a:gd name="connsiteX170" fmla="*/ 5629275 w 6219825"/>
              <a:gd name="connsiteY170" fmla="*/ 4333875 h 6934200"/>
              <a:gd name="connsiteX171" fmla="*/ 5648325 w 6219825"/>
              <a:gd name="connsiteY171" fmla="*/ 4362450 h 6934200"/>
              <a:gd name="connsiteX172" fmla="*/ 5657850 w 6219825"/>
              <a:gd name="connsiteY172" fmla="*/ 4391025 h 6934200"/>
              <a:gd name="connsiteX173" fmla="*/ 5695950 w 6219825"/>
              <a:gd name="connsiteY173" fmla="*/ 4448175 h 6934200"/>
              <a:gd name="connsiteX174" fmla="*/ 5705475 w 6219825"/>
              <a:gd name="connsiteY174" fmla="*/ 4495800 h 6934200"/>
              <a:gd name="connsiteX175" fmla="*/ 5734050 w 6219825"/>
              <a:gd name="connsiteY175" fmla="*/ 4524375 h 6934200"/>
              <a:gd name="connsiteX176" fmla="*/ 5753100 w 6219825"/>
              <a:gd name="connsiteY176" fmla="*/ 4562475 h 6934200"/>
              <a:gd name="connsiteX177" fmla="*/ 5772150 w 6219825"/>
              <a:gd name="connsiteY177" fmla="*/ 4619625 h 6934200"/>
              <a:gd name="connsiteX178" fmla="*/ 5781675 w 6219825"/>
              <a:gd name="connsiteY178" fmla="*/ 4648200 h 6934200"/>
              <a:gd name="connsiteX179" fmla="*/ 5791200 w 6219825"/>
              <a:gd name="connsiteY179" fmla="*/ 4676775 h 6934200"/>
              <a:gd name="connsiteX180" fmla="*/ 5810250 w 6219825"/>
              <a:gd name="connsiteY180" fmla="*/ 5029200 h 6934200"/>
              <a:gd name="connsiteX181" fmla="*/ 5819775 w 6219825"/>
              <a:gd name="connsiteY181" fmla="*/ 5095875 h 6934200"/>
              <a:gd name="connsiteX182" fmla="*/ 5829300 w 6219825"/>
              <a:gd name="connsiteY182" fmla="*/ 5229225 h 6934200"/>
              <a:gd name="connsiteX183" fmla="*/ 5848350 w 6219825"/>
              <a:gd name="connsiteY183" fmla="*/ 5353050 h 6934200"/>
              <a:gd name="connsiteX184" fmla="*/ 5867400 w 6219825"/>
              <a:gd name="connsiteY184" fmla="*/ 5448300 h 6934200"/>
              <a:gd name="connsiteX185" fmla="*/ 5886450 w 6219825"/>
              <a:gd name="connsiteY185" fmla="*/ 5686425 h 6934200"/>
              <a:gd name="connsiteX186" fmla="*/ 5895975 w 6219825"/>
              <a:gd name="connsiteY186" fmla="*/ 5772150 h 6934200"/>
              <a:gd name="connsiteX187" fmla="*/ 5905500 w 6219825"/>
              <a:gd name="connsiteY187" fmla="*/ 6600825 h 6934200"/>
              <a:gd name="connsiteX188" fmla="*/ 5934075 w 6219825"/>
              <a:gd name="connsiteY188" fmla="*/ 6686550 h 6934200"/>
              <a:gd name="connsiteX189" fmla="*/ 5962650 w 6219825"/>
              <a:gd name="connsiteY189" fmla="*/ 6781800 h 6934200"/>
              <a:gd name="connsiteX190" fmla="*/ 5972175 w 6219825"/>
              <a:gd name="connsiteY190" fmla="*/ 6810375 h 6934200"/>
              <a:gd name="connsiteX191" fmla="*/ 5981700 w 6219825"/>
              <a:gd name="connsiteY191" fmla="*/ 6838950 h 6934200"/>
              <a:gd name="connsiteX192" fmla="*/ 6000750 w 6219825"/>
              <a:gd name="connsiteY192" fmla="*/ 6867525 h 6934200"/>
              <a:gd name="connsiteX193" fmla="*/ 6048375 w 6219825"/>
              <a:gd name="connsiteY193" fmla="*/ 6934200 h 6934200"/>
              <a:gd name="connsiteX194" fmla="*/ 6153150 w 6219825"/>
              <a:gd name="connsiteY194" fmla="*/ 6924675 h 6934200"/>
              <a:gd name="connsiteX195" fmla="*/ 6172200 w 6219825"/>
              <a:gd name="connsiteY195" fmla="*/ 6886575 h 6934200"/>
              <a:gd name="connsiteX196" fmla="*/ 6191250 w 6219825"/>
              <a:gd name="connsiteY196" fmla="*/ 5934075 h 6934200"/>
              <a:gd name="connsiteX197" fmla="*/ 6219825 w 6219825"/>
              <a:gd name="connsiteY197" fmla="*/ 2743200 h 6934200"/>
              <a:gd name="connsiteX198" fmla="*/ 6210300 w 6219825"/>
              <a:gd name="connsiteY198" fmla="*/ 228600 h 6934200"/>
              <a:gd name="connsiteX199" fmla="*/ 6181725 w 6219825"/>
              <a:gd name="connsiteY199" fmla="*/ 104775 h 6934200"/>
              <a:gd name="connsiteX200" fmla="*/ 6172200 w 6219825"/>
              <a:gd name="connsiteY200" fmla="*/ 47625 h 6934200"/>
              <a:gd name="connsiteX201" fmla="*/ 6096000 w 6219825"/>
              <a:gd name="connsiteY20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67063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733925 w 6219825"/>
              <a:gd name="connsiteY49" fmla="*/ 2867025 h 6934200"/>
              <a:gd name="connsiteX50" fmla="*/ 4686300 w 6219825"/>
              <a:gd name="connsiteY50" fmla="*/ 2876550 h 6934200"/>
              <a:gd name="connsiteX51" fmla="*/ 4562475 w 6219825"/>
              <a:gd name="connsiteY51" fmla="*/ 2905125 h 6934200"/>
              <a:gd name="connsiteX52" fmla="*/ 4333875 w 6219825"/>
              <a:gd name="connsiteY52" fmla="*/ 2924175 h 6934200"/>
              <a:gd name="connsiteX53" fmla="*/ 4181475 w 6219825"/>
              <a:gd name="connsiteY53" fmla="*/ 2933700 h 6934200"/>
              <a:gd name="connsiteX54" fmla="*/ 3914775 w 6219825"/>
              <a:gd name="connsiteY54" fmla="*/ 2924175 h 6934200"/>
              <a:gd name="connsiteX55" fmla="*/ 3800475 w 6219825"/>
              <a:gd name="connsiteY55" fmla="*/ 2905125 h 6934200"/>
              <a:gd name="connsiteX56" fmla="*/ 3629025 w 6219825"/>
              <a:gd name="connsiteY56" fmla="*/ 2867063 h 6934200"/>
              <a:gd name="connsiteX57" fmla="*/ 3234813 w 6219825"/>
              <a:gd name="connsiteY57" fmla="*/ 2848090 h 6934200"/>
              <a:gd name="connsiteX58" fmla="*/ 2914343 w 6219825"/>
              <a:gd name="connsiteY58" fmla="*/ 2895696 h 6934200"/>
              <a:gd name="connsiteX59" fmla="*/ 2692503 w 6219825"/>
              <a:gd name="connsiteY59" fmla="*/ 2876743 h 6934200"/>
              <a:gd name="connsiteX60" fmla="*/ 2156952 w 6219825"/>
              <a:gd name="connsiteY60" fmla="*/ 2895735 h 6934200"/>
              <a:gd name="connsiteX61" fmla="*/ 1800225 w 6219825"/>
              <a:gd name="connsiteY61" fmla="*/ 2838450 h 6934200"/>
              <a:gd name="connsiteX62" fmla="*/ 1762125 w 6219825"/>
              <a:gd name="connsiteY62" fmla="*/ 2809875 h 6934200"/>
              <a:gd name="connsiteX63" fmla="*/ 1733550 w 6219825"/>
              <a:gd name="connsiteY63" fmla="*/ 2781300 h 6934200"/>
              <a:gd name="connsiteX64" fmla="*/ 1685925 w 6219825"/>
              <a:gd name="connsiteY64" fmla="*/ 2771775 h 6934200"/>
              <a:gd name="connsiteX65" fmla="*/ 1466850 w 6219825"/>
              <a:gd name="connsiteY65" fmla="*/ 2752725 h 6934200"/>
              <a:gd name="connsiteX66" fmla="*/ 1362075 w 6219825"/>
              <a:gd name="connsiteY66" fmla="*/ 2724150 h 6934200"/>
              <a:gd name="connsiteX67" fmla="*/ 1314450 w 6219825"/>
              <a:gd name="connsiteY67" fmla="*/ 2714625 h 6934200"/>
              <a:gd name="connsiteX68" fmla="*/ 1266825 w 6219825"/>
              <a:gd name="connsiteY68" fmla="*/ 2695575 h 6934200"/>
              <a:gd name="connsiteX69" fmla="*/ 1181100 w 6219825"/>
              <a:gd name="connsiteY69" fmla="*/ 2686050 h 6934200"/>
              <a:gd name="connsiteX70" fmla="*/ 1152525 w 6219825"/>
              <a:gd name="connsiteY70" fmla="*/ 2676525 h 6934200"/>
              <a:gd name="connsiteX71" fmla="*/ 1047750 w 6219825"/>
              <a:gd name="connsiteY71" fmla="*/ 2647950 h 6934200"/>
              <a:gd name="connsiteX72" fmla="*/ 1009650 w 6219825"/>
              <a:gd name="connsiteY72" fmla="*/ 2628900 h 6934200"/>
              <a:gd name="connsiteX73" fmla="*/ 962025 w 6219825"/>
              <a:gd name="connsiteY73" fmla="*/ 2609850 h 6934200"/>
              <a:gd name="connsiteX74" fmla="*/ 933450 w 6219825"/>
              <a:gd name="connsiteY74" fmla="*/ 2590800 h 6934200"/>
              <a:gd name="connsiteX75" fmla="*/ 904875 w 6219825"/>
              <a:gd name="connsiteY75" fmla="*/ 2581275 h 6934200"/>
              <a:gd name="connsiteX76" fmla="*/ 876300 w 6219825"/>
              <a:gd name="connsiteY76" fmla="*/ 2562225 h 6934200"/>
              <a:gd name="connsiteX77" fmla="*/ 809625 w 6219825"/>
              <a:gd name="connsiteY77" fmla="*/ 2533650 h 6934200"/>
              <a:gd name="connsiteX78" fmla="*/ 781050 w 6219825"/>
              <a:gd name="connsiteY78" fmla="*/ 2514600 h 6934200"/>
              <a:gd name="connsiteX79" fmla="*/ 752475 w 6219825"/>
              <a:gd name="connsiteY79" fmla="*/ 2505075 h 6934200"/>
              <a:gd name="connsiteX80" fmla="*/ 685800 w 6219825"/>
              <a:gd name="connsiteY80" fmla="*/ 2486025 h 6934200"/>
              <a:gd name="connsiteX81" fmla="*/ 638175 w 6219825"/>
              <a:gd name="connsiteY81" fmla="*/ 2476500 h 6934200"/>
              <a:gd name="connsiteX82" fmla="*/ 581025 w 6219825"/>
              <a:gd name="connsiteY82" fmla="*/ 2457450 h 6934200"/>
              <a:gd name="connsiteX83" fmla="*/ 466725 w 6219825"/>
              <a:gd name="connsiteY83" fmla="*/ 2438400 h 6934200"/>
              <a:gd name="connsiteX84" fmla="*/ 419100 w 6219825"/>
              <a:gd name="connsiteY84" fmla="*/ 2419350 h 6934200"/>
              <a:gd name="connsiteX85" fmla="*/ 390525 w 6219825"/>
              <a:gd name="connsiteY85" fmla="*/ 2409825 h 6934200"/>
              <a:gd name="connsiteX86" fmla="*/ 342900 w 6219825"/>
              <a:gd name="connsiteY86" fmla="*/ 2390775 h 6934200"/>
              <a:gd name="connsiteX87" fmla="*/ 219075 w 6219825"/>
              <a:gd name="connsiteY87" fmla="*/ 2362200 h 6934200"/>
              <a:gd name="connsiteX88" fmla="*/ 190500 w 6219825"/>
              <a:gd name="connsiteY88" fmla="*/ 2352675 h 6934200"/>
              <a:gd name="connsiteX89" fmla="*/ 133350 w 6219825"/>
              <a:gd name="connsiteY89" fmla="*/ 2362200 h 6934200"/>
              <a:gd name="connsiteX90" fmla="*/ 85725 w 6219825"/>
              <a:gd name="connsiteY90" fmla="*/ 2409825 h 6934200"/>
              <a:gd name="connsiteX91" fmla="*/ 57150 w 6219825"/>
              <a:gd name="connsiteY91" fmla="*/ 2447925 h 6934200"/>
              <a:gd name="connsiteX92" fmla="*/ 38100 w 6219825"/>
              <a:gd name="connsiteY92" fmla="*/ 2486025 h 6934200"/>
              <a:gd name="connsiteX93" fmla="*/ 19050 w 6219825"/>
              <a:gd name="connsiteY93" fmla="*/ 2514600 h 6934200"/>
              <a:gd name="connsiteX94" fmla="*/ 9525 w 6219825"/>
              <a:gd name="connsiteY94" fmla="*/ 2552700 h 6934200"/>
              <a:gd name="connsiteX95" fmla="*/ 0 w 6219825"/>
              <a:gd name="connsiteY95" fmla="*/ 2581275 h 6934200"/>
              <a:gd name="connsiteX96" fmla="*/ 28575 w 6219825"/>
              <a:gd name="connsiteY96" fmla="*/ 2733675 h 6934200"/>
              <a:gd name="connsiteX97" fmla="*/ 47625 w 6219825"/>
              <a:gd name="connsiteY97" fmla="*/ 2790825 h 6934200"/>
              <a:gd name="connsiteX98" fmla="*/ 76200 w 6219825"/>
              <a:gd name="connsiteY98" fmla="*/ 2828925 h 6934200"/>
              <a:gd name="connsiteX99" fmla="*/ 85725 w 6219825"/>
              <a:gd name="connsiteY99" fmla="*/ 2857500 h 6934200"/>
              <a:gd name="connsiteX100" fmla="*/ 114300 w 6219825"/>
              <a:gd name="connsiteY100" fmla="*/ 2867025 h 6934200"/>
              <a:gd name="connsiteX101" fmla="*/ 171450 w 6219825"/>
              <a:gd name="connsiteY101" fmla="*/ 2905125 h 6934200"/>
              <a:gd name="connsiteX102" fmla="*/ 200025 w 6219825"/>
              <a:gd name="connsiteY102" fmla="*/ 2914650 h 6934200"/>
              <a:gd name="connsiteX103" fmla="*/ 228600 w 6219825"/>
              <a:gd name="connsiteY103" fmla="*/ 2933700 h 6934200"/>
              <a:gd name="connsiteX104" fmla="*/ 257175 w 6219825"/>
              <a:gd name="connsiteY104" fmla="*/ 2962275 h 6934200"/>
              <a:gd name="connsiteX105" fmla="*/ 314325 w 6219825"/>
              <a:gd name="connsiteY105" fmla="*/ 2981325 h 6934200"/>
              <a:gd name="connsiteX106" fmla="*/ 352425 w 6219825"/>
              <a:gd name="connsiteY106" fmla="*/ 3000375 h 6934200"/>
              <a:gd name="connsiteX107" fmla="*/ 409575 w 6219825"/>
              <a:gd name="connsiteY107" fmla="*/ 3048000 h 6934200"/>
              <a:gd name="connsiteX108" fmla="*/ 438150 w 6219825"/>
              <a:gd name="connsiteY108" fmla="*/ 3086100 h 6934200"/>
              <a:gd name="connsiteX109" fmla="*/ 466725 w 6219825"/>
              <a:gd name="connsiteY109" fmla="*/ 3143250 h 6934200"/>
              <a:gd name="connsiteX110" fmla="*/ 476250 w 6219825"/>
              <a:gd name="connsiteY110" fmla="*/ 3171825 h 6934200"/>
              <a:gd name="connsiteX111" fmla="*/ 504825 w 6219825"/>
              <a:gd name="connsiteY111" fmla="*/ 3209925 h 6934200"/>
              <a:gd name="connsiteX112" fmla="*/ 523875 w 6219825"/>
              <a:gd name="connsiteY112" fmla="*/ 3248025 h 6934200"/>
              <a:gd name="connsiteX113" fmla="*/ 533400 w 6219825"/>
              <a:gd name="connsiteY113" fmla="*/ 3295650 h 6934200"/>
              <a:gd name="connsiteX114" fmla="*/ 590550 w 6219825"/>
              <a:gd name="connsiteY114" fmla="*/ 3371850 h 6934200"/>
              <a:gd name="connsiteX115" fmla="*/ 666750 w 6219825"/>
              <a:gd name="connsiteY115" fmla="*/ 3457575 h 6934200"/>
              <a:gd name="connsiteX116" fmla="*/ 695325 w 6219825"/>
              <a:gd name="connsiteY116" fmla="*/ 3476625 h 6934200"/>
              <a:gd name="connsiteX117" fmla="*/ 762000 w 6219825"/>
              <a:gd name="connsiteY117" fmla="*/ 3571875 h 6934200"/>
              <a:gd name="connsiteX118" fmla="*/ 800100 w 6219825"/>
              <a:gd name="connsiteY118" fmla="*/ 3629025 h 6934200"/>
              <a:gd name="connsiteX119" fmla="*/ 857250 w 6219825"/>
              <a:gd name="connsiteY119" fmla="*/ 3724275 h 6934200"/>
              <a:gd name="connsiteX120" fmla="*/ 923925 w 6219825"/>
              <a:gd name="connsiteY120" fmla="*/ 3781425 h 6934200"/>
              <a:gd name="connsiteX121" fmla="*/ 952500 w 6219825"/>
              <a:gd name="connsiteY121" fmla="*/ 3810000 h 6934200"/>
              <a:gd name="connsiteX122" fmla="*/ 981075 w 6219825"/>
              <a:gd name="connsiteY122" fmla="*/ 3829050 h 6934200"/>
              <a:gd name="connsiteX123" fmla="*/ 1028700 w 6219825"/>
              <a:gd name="connsiteY123" fmla="*/ 3886200 h 6934200"/>
              <a:gd name="connsiteX124" fmla="*/ 1057275 w 6219825"/>
              <a:gd name="connsiteY124" fmla="*/ 3924300 h 6934200"/>
              <a:gd name="connsiteX125" fmla="*/ 1076325 w 6219825"/>
              <a:gd name="connsiteY125" fmla="*/ 3952875 h 6934200"/>
              <a:gd name="connsiteX126" fmla="*/ 1114425 w 6219825"/>
              <a:gd name="connsiteY126" fmla="*/ 3962400 h 6934200"/>
              <a:gd name="connsiteX127" fmla="*/ 1152525 w 6219825"/>
              <a:gd name="connsiteY127" fmla="*/ 3990975 h 6934200"/>
              <a:gd name="connsiteX128" fmla="*/ 1181100 w 6219825"/>
              <a:gd name="connsiteY128" fmla="*/ 4010025 h 6934200"/>
              <a:gd name="connsiteX129" fmla="*/ 1200150 w 6219825"/>
              <a:gd name="connsiteY129" fmla="*/ 4038600 h 6934200"/>
              <a:gd name="connsiteX130" fmla="*/ 1228725 w 6219825"/>
              <a:gd name="connsiteY130" fmla="*/ 4048125 h 6934200"/>
              <a:gd name="connsiteX131" fmla="*/ 1257300 w 6219825"/>
              <a:gd name="connsiteY131" fmla="*/ 4067175 h 6934200"/>
              <a:gd name="connsiteX132" fmla="*/ 1343025 w 6219825"/>
              <a:gd name="connsiteY132" fmla="*/ 4057650 h 6934200"/>
              <a:gd name="connsiteX133" fmla="*/ 1371600 w 6219825"/>
              <a:gd name="connsiteY133" fmla="*/ 4038600 h 6934200"/>
              <a:gd name="connsiteX134" fmla="*/ 1419225 w 6219825"/>
              <a:gd name="connsiteY134" fmla="*/ 3981450 h 6934200"/>
              <a:gd name="connsiteX135" fmla="*/ 1485900 w 6219825"/>
              <a:gd name="connsiteY135" fmla="*/ 3924300 h 6934200"/>
              <a:gd name="connsiteX136" fmla="*/ 1514475 w 6219825"/>
              <a:gd name="connsiteY136" fmla="*/ 3914775 h 6934200"/>
              <a:gd name="connsiteX137" fmla="*/ 1543050 w 6219825"/>
              <a:gd name="connsiteY137" fmla="*/ 3895725 h 6934200"/>
              <a:gd name="connsiteX138" fmla="*/ 1628775 w 6219825"/>
              <a:gd name="connsiteY138" fmla="*/ 3876675 h 6934200"/>
              <a:gd name="connsiteX139" fmla="*/ 1657350 w 6219825"/>
              <a:gd name="connsiteY139" fmla="*/ 3857625 h 6934200"/>
              <a:gd name="connsiteX140" fmla="*/ 1685925 w 6219825"/>
              <a:gd name="connsiteY140" fmla="*/ 3829050 h 6934200"/>
              <a:gd name="connsiteX141" fmla="*/ 1743075 w 6219825"/>
              <a:gd name="connsiteY141" fmla="*/ 3810000 h 6934200"/>
              <a:gd name="connsiteX142" fmla="*/ 1809750 w 6219825"/>
              <a:gd name="connsiteY142" fmla="*/ 3790950 h 6934200"/>
              <a:gd name="connsiteX143" fmla="*/ 1924050 w 6219825"/>
              <a:gd name="connsiteY143" fmla="*/ 3771900 h 6934200"/>
              <a:gd name="connsiteX144" fmla="*/ 1943100 w 6219825"/>
              <a:gd name="connsiteY144" fmla="*/ 3743325 h 6934200"/>
              <a:gd name="connsiteX145" fmla="*/ 2000250 w 6219825"/>
              <a:gd name="connsiteY145" fmla="*/ 3724275 h 6934200"/>
              <a:gd name="connsiteX146" fmla="*/ 2345301 w 6219825"/>
              <a:gd name="connsiteY146" fmla="*/ 3695528 h 6934200"/>
              <a:gd name="connsiteX147" fmla="*/ 2566219 w 6219825"/>
              <a:gd name="connsiteY147" fmla="*/ 3714423 h 6934200"/>
              <a:gd name="connsiteX148" fmla="*/ 2825546 w 6219825"/>
              <a:gd name="connsiteY148" fmla="*/ 3676229 h 6934200"/>
              <a:gd name="connsiteX149" fmla="*/ 3347577 w 6219825"/>
              <a:gd name="connsiteY149" fmla="*/ 3676210 h 6934200"/>
              <a:gd name="connsiteX150" fmla="*/ 3527630 w 6219825"/>
              <a:gd name="connsiteY150" fmla="*/ 3714290 h 6934200"/>
              <a:gd name="connsiteX151" fmla="*/ 3814302 w 6219825"/>
              <a:gd name="connsiteY151" fmla="*/ 3752467 h 6934200"/>
              <a:gd name="connsiteX152" fmla="*/ 3994663 w 6219825"/>
              <a:gd name="connsiteY152" fmla="*/ 3752505 h 6934200"/>
              <a:gd name="connsiteX153" fmla="*/ 4245078 w 6219825"/>
              <a:gd name="connsiteY153" fmla="*/ 3781061 h 6934200"/>
              <a:gd name="connsiteX154" fmla="*/ 4400857 w 6219825"/>
              <a:gd name="connsiteY154" fmla="*/ 3800091 h 6934200"/>
              <a:gd name="connsiteX155" fmla="*/ 4622390 w 6219825"/>
              <a:gd name="connsiteY155" fmla="*/ 3800188 h 6934200"/>
              <a:gd name="connsiteX156" fmla="*/ 4742836 w 6219825"/>
              <a:gd name="connsiteY156" fmla="*/ 3800360 h 6934200"/>
              <a:gd name="connsiteX157" fmla="*/ 5076825 w 6219825"/>
              <a:gd name="connsiteY157" fmla="*/ 3886008 h 6934200"/>
              <a:gd name="connsiteX158" fmla="*/ 5334000 w 6219825"/>
              <a:gd name="connsiteY158" fmla="*/ 3981450 h 6934200"/>
              <a:gd name="connsiteX159" fmla="*/ 5343525 w 6219825"/>
              <a:gd name="connsiteY159" fmla="*/ 4010025 h 6934200"/>
              <a:gd name="connsiteX160" fmla="*/ 5410200 w 6219825"/>
              <a:gd name="connsiteY160" fmla="*/ 4067175 h 6934200"/>
              <a:gd name="connsiteX161" fmla="*/ 5438775 w 6219825"/>
              <a:gd name="connsiteY161" fmla="*/ 4076700 h 6934200"/>
              <a:gd name="connsiteX162" fmla="*/ 5495925 w 6219825"/>
              <a:gd name="connsiteY162" fmla="*/ 4133850 h 6934200"/>
              <a:gd name="connsiteX163" fmla="*/ 5562600 w 6219825"/>
              <a:gd name="connsiteY163" fmla="*/ 4171950 h 6934200"/>
              <a:gd name="connsiteX164" fmla="*/ 5591175 w 6219825"/>
              <a:gd name="connsiteY164" fmla="*/ 4229100 h 6934200"/>
              <a:gd name="connsiteX165" fmla="*/ 5600700 w 6219825"/>
              <a:gd name="connsiteY165" fmla="*/ 4257675 h 6934200"/>
              <a:gd name="connsiteX166" fmla="*/ 5619750 w 6219825"/>
              <a:gd name="connsiteY166" fmla="*/ 4295775 h 6934200"/>
              <a:gd name="connsiteX167" fmla="*/ 5629275 w 6219825"/>
              <a:gd name="connsiteY167" fmla="*/ 4333875 h 6934200"/>
              <a:gd name="connsiteX168" fmla="*/ 5648325 w 6219825"/>
              <a:gd name="connsiteY168" fmla="*/ 4362450 h 6934200"/>
              <a:gd name="connsiteX169" fmla="*/ 5657850 w 6219825"/>
              <a:gd name="connsiteY169" fmla="*/ 4391025 h 6934200"/>
              <a:gd name="connsiteX170" fmla="*/ 5695950 w 6219825"/>
              <a:gd name="connsiteY170" fmla="*/ 4448175 h 6934200"/>
              <a:gd name="connsiteX171" fmla="*/ 5705475 w 6219825"/>
              <a:gd name="connsiteY171" fmla="*/ 4495800 h 6934200"/>
              <a:gd name="connsiteX172" fmla="*/ 5734050 w 6219825"/>
              <a:gd name="connsiteY172" fmla="*/ 4524375 h 6934200"/>
              <a:gd name="connsiteX173" fmla="*/ 5753100 w 6219825"/>
              <a:gd name="connsiteY173" fmla="*/ 4562475 h 6934200"/>
              <a:gd name="connsiteX174" fmla="*/ 5772150 w 6219825"/>
              <a:gd name="connsiteY174" fmla="*/ 4619625 h 6934200"/>
              <a:gd name="connsiteX175" fmla="*/ 5781675 w 6219825"/>
              <a:gd name="connsiteY175" fmla="*/ 4648200 h 6934200"/>
              <a:gd name="connsiteX176" fmla="*/ 5791200 w 6219825"/>
              <a:gd name="connsiteY176" fmla="*/ 4676775 h 6934200"/>
              <a:gd name="connsiteX177" fmla="*/ 5810250 w 6219825"/>
              <a:gd name="connsiteY177" fmla="*/ 5029200 h 6934200"/>
              <a:gd name="connsiteX178" fmla="*/ 5819775 w 6219825"/>
              <a:gd name="connsiteY178" fmla="*/ 5095875 h 6934200"/>
              <a:gd name="connsiteX179" fmla="*/ 5829300 w 6219825"/>
              <a:gd name="connsiteY179" fmla="*/ 5229225 h 6934200"/>
              <a:gd name="connsiteX180" fmla="*/ 5848350 w 6219825"/>
              <a:gd name="connsiteY180" fmla="*/ 5353050 h 6934200"/>
              <a:gd name="connsiteX181" fmla="*/ 5867400 w 6219825"/>
              <a:gd name="connsiteY181" fmla="*/ 5448300 h 6934200"/>
              <a:gd name="connsiteX182" fmla="*/ 5886450 w 6219825"/>
              <a:gd name="connsiteY182" fmla="*/ 5686425 h 6934200"/>
              <a:gd name="connsiteX183" fmla="*/ 5895975 w 6219825"/>
              <a:gd name="connsiteY183" fmla="*/ 5772150 h 6934200"/>
              <a:gd name="connsiteX184" fmla="*/ 5905500 w 6219825"/>
              <a:gd name="connsiteY184" fmla="*/ 6600825 h 6934200"/>
              <a:gd name="connsiteX185" fmla="*/ 5934075 w 6219825"/>
              <a:gd name="connsiteY185" fmla="*/ 6686550 h 6934200"/>
              <a:gd name="connsiteX186" fmla="*/ 5962650 w 6219825"/>
              <a:gd name="connsiteY186" fmla="*/ 6781800 h 6934200"/>
              <a:gd name="connsiteX187" fmla="*/ 5972175 w 6219825"/>
              <a:gd name="connsiteY187" fmla="*/ 6810375 h 6934200"/>
              <a:gd name="connsiteX188" fmla="*/ 5981700 w 6219825"/>
              <a:gd name="connsiteY188" fmla="*/ 6838950 h 6934200"/>
              <a:gd name="connsiteX189" fmla="*/ 6000750 w 6219825"/>
              <a:gd name="connsiteY189" fmla="*/ 6867525 h 6934200"/>
              <a:gd name="connsiteX190" fmla="*/ 6048375 w 6219825"/>
              <a:gd name="connsiteY190" fmla="*/ 6934200 h 6934200"/>
              <a:gd name="connsiteX191" fmla="*/ 6153150 w 6219825"/>
              <a:gd name="connsiteY191" fmla="*/ 6924675 h 6934200"/>
              <a:gd name="connsiteX192" fmla="*/ 6172200 w 6219825"/>
              <a:gd name="connsiteY192" fmla="*/ 6886575 h 6934200"/>
              <a:gd name="connsiteX193" fmla="*/ 6191250 w 6219825"/>
              <a:gd name="connsiteY193" fmla="*/ 5934075 h 6934200"/>
              <a:gd name="connsiteX194" fmla="*/ 6219825 w 6219825"/>
              <a:gd name="connsiteY194" fmla="*/ 2743200 h 6934200"/>
              <a:gd name="connsiteX195" fmla="*/ 6210300 w 6219825"/>
              <a:gd name="connsiteY195" fmla="*/ 228600 h 6934200"/>
              <a:gd name="connsiteX196" fmla="*/ 6181725 w 6219825"/>
              <a:gd name="connsiteY196" fmla="*/ 104775 h 6934200"/>
              <a:gd name="connsiteX197" fmla="*/ 6172200 w 6219825"/>
              <a:gd name="connsiteY197" fmla="*/ 47625 h 6934200"/>
              <a:gd name="connsiteX198" fmla="*/ 6096000 w 6219825"/>
              <a:gd name="connsiteY19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4905375 w 6219825"/>
              <a:gd name="connsiteY47" fmla="*/ 2838450 h 6934200"/>
              <a:gd name="connsiteX48" fmla="*/ 4733925 w 6219825"/>
              <a:gd name="connsiteY48" fmla="*/ 2867025 h 6934200"/>
              <a:gd name="connsiteX49" fmla="*/ 4686300 w 6219825"/>
              <a:gd name="connsiteY49" fmla="*/ 2876550 h 6934200"/>
              <a:gd name="connsiteX50" fmla="*/ 4562475 w 6219825"/>
              <a:gd name="connsiteY50" fmla="*/ 2905125 h 6934200"/>
              <a:gd name="connsiteX51" fmla="*/ 4333875 w 6219825"/>
              <a:gd name="connsiteY51" fmla="*/ 2924175 h 6934200"/>
              <a:gd name="connsiteX52" fmla="*/ 4181475 w 6219825"/>
              <a:gd name="connsiteY52" fmla="*/ 2933700 h 6934200"/>
              <a:gd name="connsiteX53" fmla="*/ 3914775 w 6219825"/>
              <a:gd name="connsiteY53" fmla="*/ 2924175 h 6934200"/>
              <a:gd name="connsiteX54" fmla="*/ 3800475 w 6219825"/>
              <a:gd name="connsiteY54" fmla="*/ 2905125 h 6934200"/>
              <a:gd name="connsiteX55" fmla="*/ 3629025 w 6219825"/>
              <a:gd name="connsiteY55" fmla="*/ 2867063 h 6934200"/>
              <a:gd name="connsiteX56" fmla="*/ 3234813 w 6219825"/>
              <a:gd name="connsiteY56" fmla="*/ 2848090 h 6934200"/>
              <a:gd name="connsiteX57" fmla="*/ 2914343 w 6219825"/>
              <a:gd name="connsiteY57" fmla="*/ 2895696 h 6934200"/>
              <a:gd name="connsiteX58" fmla="*/ 2692503 w 6219825"/>
              <a:gd name="connsiteY58" fmla="*/ 2876743 h 6934200"/>
              <a:gd name="connsiteX59" fmla="*/ 2156952 w 6219825"/>
              <a:gd name="connsiteY59" fmla="*/ 2895735 h 6934200"/>
              <a:gd name="connsiteX60" fmla="*/ 1800225 w 6219825"/>
              <a:gd name="connsiteY60" fmla="*/ 2838450 h 6934200"/>
              <a:gd name="connsiteX61" fmla="*/ 1762125 w 6219825"/>
              <a:gd name="connsiteY61" fmla="*/ 2809875 h 6934200"/>
              <a:gd name="connsiteX62" fmla="*/ 1733550 w 6219825"/>
              <a:gd name="connsiteY62" fmla="*/ 2781300 h 6934200"/>
              <a:gd name="connsiteX63" fmla="*/ 1685925 w 6219825"/>
              <a:gd name="connsiteY63" fmla="*/ 2771775 h 6934200"/>
              <a:gd name="connsiteX64" fmla="*/ 1466850 w 6219825"/>
              <a:gd name="connsiteY64" fmla="*/ 2752725 h 6934200"/>
              <a:gd name="connsiteX65" fmla="*/ 1362075 w 6219825"/>
              <a:gd name="connsiteY65" fmla="*/ 2724150 h 6934200"/>
              <a:gd name="connsiteX66" fmla="*/ 1314450 w 6219825"/>
              <a:gd name="connsiteY66" fmla="*/ 2714625 h 6934200"/>
              <a:gd name="connsiteX67" fmla="*/ 1266825 w 6219825"/>
              <a:gd name="connsiteY67" fmla="*/ 2695575 h 6934200"/>
              <a:gd name="connsiteX68" fmla="*/ 1181100 w 6219825"/>
              <a:gd name="connsiteY68" fmla="*/ 2686050 h 6934200"/>
              <a:gd name="connsiteX69" fmla="*/ 1152525 w 6219825"/>
              <a:gd name="connsiteY69" fmla="*/ 2676525 h 6934200"/>
              <a:gd name="connsiteX70" fmla="*/ 1047750 w 6219825"/>
              <a:gd name="connsiteY70" fmla="*/ 2647950 h 6934200"/>
              <a:gd name="connsiteX71" fmla="*/ 1009650 w 6219825"/>
              <a:gd name="connsiteY71" fmla="*/ 2628900 h 6934200"/>
              <a:gd name="connsiteX72" fmla="*/ 962025 w 6219825"/>
              <a:gd name="connsiteY72" fmla="*/ 2609850 h 6934200"/>
              <a:gd name="connsiteX73" fmla="*/ 933450 w 6219825"/>
              <a:gd name="connsiteY73" fmla="*/ 2590800 h 6934200"/>
              <a:gd name="connsiteX74" fmla="*/ 904875 w 6219825"/>
              <a:gd name="connsiteY74" fmla="*/ 2581275 h 6934200"/>
              <a:gd name="connsiteX75" fmla="*/ 876300 w 6219825"/>
              <a:gd name="connsiteY75" fmla="*/ 2562225 h 6934200"/>
              <a:gd name="connsiteX76" fmla="*/ 809625 w 6219825"/>
              <a:gd name="connsiteY76" fmla="*/ 2533650 h 6934200"/>
              <a:gd name="connsiteX77" fmla="*/ 781050 w 6219825"/>
              <a:gd name="connsiteY77" fmla="*/ 2514600 h 6934200"/>
              <a:gd name="connsiteX78" fmla="*/ 752475 w 6219825"/>
              <a:gd name="connsiteY78" fmla="*/ 2505075 h 6934200"/>
              <a:gd name="connsiteX79" fmla="*/ 685800 w 6219825"/>
              <a:gd name="connsiteY79" fmla="*/ 2486025 h 6934200"/>
              <a:gd name="connsiteX80" fmla="*/ 638175 w 6219825"/>
              <a:gd name="connsiteY80" fmla="*/ 2476500 h 6934200"/>
              <a:gd name="connsiteX81" fmla="*/ 581025 w 6219825"/>
              <a:gd name="connsiteY81" fmla="*/ 2457450 h 6934200"/>
              <a:gd name="connsiteX82" fmla="*/ 466725 w 6219825"/>
              <a:gd name="connsiteY82" fmla="*/ 2438400 h 6934200"/>
              <a:gd name="connsiteX83" fmla="*/ 419100 w 6219825"/>
              <a:gd name="connsiteY83" fmla="*/ 2419350 h 6934200"/>
              <a:gd name="connsiteX84" fmla="*/ 390525 w 6219825"/>
              <a:gd name="connsiteY84" fmla="*/ 2409825 h 6934200"/>
              <a:gd name="connsiteX85" fmla="*/ 342900 w 6219825"/>
              <a:gd name="connsiteY85" fmla="*/ 2390775 h 6934200"/>
              <a:gd name="connsiteX86" fmla="*/ 219075 w 6219825"/>
              <a:gd name="connsiteY86" fmla="*/ 2362200 h 6934200"/>
              <a:gd name="connsiteX87" fmla="*/ 190500 w 6219825"/>
              <a:gd name="connsiteY87" fmla="*/ 2352675 h 6934200"/>
              <a:gd name="connsiteX88" fmla="*/ 133350 w 6219825"/>
              <a:gd name="connsiteY88" fmla="*/ 2362200 h 6934200"/>
              <a:gd name="connsiteX89" fmla="*/ 85725 w 6219825"/>
              <a:gd name="connsiteY89" fmla="*/ 2409825 h 6934200"/>
              <a:gd name="connsiteX90" fmla="*/ 57150 w 6219825"/>
              <a:gd name="connsiteY90" fmla="*/ 2447925 h 6934200"/>
              <a:gd name="connsiteX91" fmla="*/ 38100 w 6219825"/>
              <a:gd name="connsiteY91" fmla="*/ 2486025 h 6934200"/>
              <a:gd name="connsiteX92" fmla="*/ 19050 w 6219825"/>
              <a:gd name="connsiteY92" fmla="*/ 2514600 h 6934200"/>
              <a:gd name="connsiteX93" fmla="*/ 9525 w 6219825"/>
              <a:gd name="connsiteY93" fmla="*/ 2552700 h 6934200"/>
              <a:gd name="connsiteX94" fmla="*/ 0 w 6219825"/>
              <a:gd name="connsiteY94" fmla="*/ 2581275 h 6934200"/>
              <a:gd name="connsiteX95" fmla="*/ 28575 w 6219825"/>
              <a:gd name="connsiteY95" fmla="*/ 2733675 h 6934200"/>
              <a:gd name="connsiteX96" fmla="*/ 47625 w 6219825"/>
              <a:gd name="connsiteY96" fmla="*/ 2790825 h 6934200"/>
              <a:gd name="connsiteX97" fmla="*/ 76200 w 6219825"/>
              <a:gd name="connsiteY97" fmla="*/ 2828925 h 6934200"/>
              <a:gd name="connsiteX98" fmla="*/ 85725 w 6219825"/>
              <a:gd name="connsiteY98" fmla="*/ 2857500 h 6934200"/>
              <a:gd name="connsiteX99" fmla="*/ 114300 w 6219825"/>
              <a:gd name="connsiteY99" fmla="*/ 2867025 h 6934200"/>
              <a:gd name="connsiteX100" fmla="*/ 171450 w 6219825"/>
              <a:gd name="connsiteY100" fmla="*/ 2905125 h 6934200"/>
              <a:gd name="connsiteX101" fmla="*/ 200025 w 6219825"/>
              <a:gd name="connsiteY101" fmla="*/ 2914650 h 6934200"/>
              <a:gd name="connsiteX102" fmla="*/ 228600 w 6219825"/>
              <a:gd name="connsiteY102" fmla="*/ 2933700 h 6934200"/>
              <a:gd name="connsiteX103" fmla="*/ 257175 w 6219825"/>
              <a:gd name="connsiteY103" fmla="*/ 2962275 h 6934200"/>
              <a:gd name="connsiteX104" fmla="*/ 314325 w 6219825"/>
              <a:gd name="connsiteY104" fmla="*/ 2981325 h 6934200"/>
              <a:gd name="connsiteX105" fmla="*/ 352425 w 6219825"/>
              <a:gd name="connsiteY105" fmla="*/ 3000375 h 6934200"/>
              <a:gd name="connsiteX106" fmla="*/ 409575 w 6219825"/>
              <a:gd name="connsiteY106" fmla="*/ 3048000 h 6934200"/>
              <a:gd name="connsiteX107" fmla="*/ 438150 w 6219825"/>
              <a:gd name="connsiteY107" fmla="*/ 3086100 h 6934200"/>
              <a:gd name="connsiteX108" fmla="*/ 466725 w 6219825"/>
              <a:gd name="connsiteY108" fmla="*/ 3143250 h 6934200"/>
              <a:gd name="connsiteX109" fmla="*/ 476250 w 6219825"/>
              <a:gd name="connsiteY109" fmla="*/ 3171825 h 6934200"/>
              <a:gd name="connsiteX110" fmla="*/ 504825 w 6219825"/>
              <a:gd name="connsiteY110" fmla="*/ 3209925 h 6934200"/>
              <a:gd name="connsiteX111" fmla="*/ 523875 w 6219825"/>
              <a:gd name="connsiteY111" fmla="*/ 3248025 h 6934200"/>
              <a:gd name="connsiteX112" fmla="*/ 533400 w 6219825"/>
              <a:gd name="connsiteY112" fmla="*/ 3295650 h 6934200"/>
              <a:gd name="connsiteX113" fmla="*/ 590550 w 6219825"/>
              <a:gd name="connsiteY113" fmla="*/ 3371850 h 6934200"/>
              <a:gd name="connsiteX114" fmla="*/ 666750 w 6219825"/>
              <a:gd name="connsiteY114" fmla="*/ 3457575 h 6934200"/>
              <a:gd name="connsiteX115" fmla="*/ 695325 w 6219825"/>
              <a:gd name="connsiteY115" fmla="*/ 3476625 h 6934200"/>
              <a:gd name="connsiteX116" fmla="*/ 762000 w 6219825"/>
              <a:gd name="connsiteY116" fmla="*/ 3571875 h 6934200"/>
              <a:gd name="connsiteX117" fmla="*/ 800100 w 6219825"/>
              <a:gd name="connsiteY117" fmla="*/ 3629025 h 6934200"/>
              <a:gd name="connsiteX118" fmla="*/ 857250 w 6219825"/>
              <a:gd name="connsiteY118" fmla="*/ 3724275 h 6934200"/>
              <a:gd name="connsiteX119" fmla="*/ 923925 w 6219825"/>
              <a:gd name="connsiteY119" fmla="*/ 3781425 h 6934200"/>
              <a:gd name="connsiteX120" fmla="*/ 952500 w 6219825"/>
              <a:gd name="connsiteY120" fmla="*/ 3810000 h 6934200"/>
              <a:gd name="connsiteX121" fmla="*/ 981075 w 6219825"/>
              <a:gd name="connsiteY121" fmla="*/ 3829050 h 6934200"/>
              <a:gd name="connsiteX122" fmla="*/ 1028700 w 6219825"/>
              <a:gd name="connsiteY122" fmla="*/ 3886200 h 6934200"/>
              <a:gd name="connsiteX123" fmla="*/ 1057275 w 6219825"/>
              <a:gd name="connsiteY123" fmla="*/ 3924300 h 6934200"/>
              <a:gd name="connsiteX124" fmla="*/ 1076325 w 6219825"/>
              <a:gd name="connsiteY124" fmla="*/ 3952875 h 6934200"/>
              <a:gd name="connsiteX125" fmla="*/ 1114425 w 6219825"/>
              <a:gd name="connsiteY125" fmla="*/ 3962400 h 6934200"/>
              <a:gd name="connsiteX126" fmla="*/ 1152525 w 6219825"/>
              <a:gd name="connsiteY126" fmla="*/ 3990975 h 6934200"/>
              <a:gd name="connsiteX127" fmla="*/ 1181100 w 6219825"/>
              <a:gd name="connsiteY127" fmla="*/ 4010025 h 6934200"/>
              <a:gd name="connsiteX128" fmla="*/ 1200150 w 6219825"/>
              <a:gd name="connsiteY128" fmla="*/ 4038600 h 6934200"/>
              <a:gd name="connsiteX129" fmla="*/ 1228725 w 6219825"/>
              <a:gd name="connsiteY129" fmla="*/ 4048125 h 6934200"/>
              <a:gd name="connsiteX130" fmla="*/ 1257300 w 6219825"/>
              <a:gd name="connsiteY130" fmla="*/ 4067175 h 6934200"/>
              <a:gd name="connsiteX131" fmla="*/ 1343025 w 6219825"/>
              <a:gd name="connsiteY131" fmla="*/ 4057650 h 6934200"/>
              <a:gd name="connsiteX132" fmla="*/ 1371600 w 6219825"/>
              <a:gd name="connsiteY132" fmla="*/ 4038600 h 6934200"/>
              <a:gd name="connsiteX133" fmla="*/ 1419225 w 6219825"/>
              <a:gd name="connsiteY133" fmla="*/ 3981450 h 6934200"/>
              <a:gd name="connsiteX134" fmla="*/ 1485900 w 6219825"/>
              <a:gd name="connsiteY134" fmla="*/ 3924300 h 6934200"/>
              <a:gd name="connsiteX135" fmla="*/ 1514475 w 6219825"/>
              <a:gd name="connsiteY135" fmla="*/ 3914775 h 6934200"/>
              <a:gd name="connsiteX136" fmla="*/ 1543050 w 6219825"/>
              <a:gd name="connsiteY136" fmla="*/ 3895725 h 6934200"/>
              <a:gd name="connsiteX137" fmla="*/ 1628775 w 6219825"/>
              <a:gd name="connsiteY137" fmla="*/ 3876675 h 6934200"/>
              <a:gd name="connsiteX138" fmla="*/ 1657350 w 6219825"/>
              <a:gd name="connsiteY138" fmla="*/ 3857625 h 6934200"/>
              <a:gd name="connsiteX139" fmla="*/ 1685925 w 6219825"/>
              <a:gd name="connsiteY139" fmla="*/ 3829050 h 6934200"/>
              <a:gd name="connsiteX140" fmla="*/ 1743075 w 6219825"/>
              <a:gd name="connsiteY140" fmla="*/ 3810000 h 6934200"/>
              <a:gd name="connsiteX141" fmla="*/ 1809750 w 6219825"/>
              <a:gd name="connsiteY141" fmla="*/ 3790950 h 6934200"/>
              <a:gd name="connsiteX142" fmla="*/ 1924050 w 6219825"/>
              <a:gd name="connsiteY142" fmla="*/ 3771900 h 6934200"/>
              <a:gd name="connsiteX143" fmla="*/ 1943100 w 6219825"/>
              <a:gd name="connsiteY143" fmla="*/ 3743325 h 6934200"/>
              <a:gd name="connsiteX144" fmla="*/ 2000250 w 6219825"/>
              <a:gd name="connsiteY144" fmla="*/ 3724275 h 6934200"/>
              <a:gd name="connsiteX145" fmla="*/ 2345301 w 6219825"/>
              <a:gd name="connsiteY145" fmla="*/ 3695528 h 6934200"/>
              <a:gd name="connsiteX146" fmla="*/ 2566219 w 6219825"/>
              <a:gd name="connsiteY146" fmla="*/ 3714423 h 6934200"/>
              <a:gd name="connsiteX147" fmla="*/ 2825546 w 6219825"/>
              <a:gd name="connsiteY147" fmla="*/ 3676229 h 6934200"/>
              <a:gd name="connsiteX148" fmla="*/ 3347577 w 6219825"/>
              <a:gd name="connsiteY148" fmla="*/ 3676210 h 6934200"/>
              <a:gd name="connsiteX149" fmla="*/ 3527630 w 6219825"/>
              <a:gd name="connsiteY149" fmla="*/ 3714290 h 6934200"/>
              <a:gd name="connsiteX150" fmla="*/ 3814302 w 6219825"/>
              <a:gd name="connsiteY150" fmla="*/ 3752467 h 6934200"/>
              <a:gd name="connsiteX151" fmla="*/ 3994663 w 6219825"/>
              <a:gd name="connsiteY151" fmla="*/ 3752505 h 6934200"/>
              <a:gd name="connsiteX152" fmla="*/ 4245078 w 6219825"/>
              <a:gd name="connsiteY152" fmla="*/ 3781061 h 6934200"/>
              <a:gd name="connsiteX153" fmla="*/ 4400857 w 6219825"/>
              <a:gd name="connsiteY153" fmla="*/ 3800091 h 6934200"/>
              <a:gd name="connsiteX154" fmla="*/ 4622390 w 6219825"/>
              <a:gd name="connsiteY154" fmla="*/ 3800188 h 6934200"/>
              <a:gd name="connsiteX155" fmla="*/ 4742836 w 6219825"/>
              <a:gd name="connsiteY155" fmla="*/ 3800360 h 6934200"/>
              <a:gd name="connsiteX156" fmla="*/ 5076825 w 6219825"/>
              <a:gd name="connsiteY156" fmla="*/ 3886008 h 6934200"/>
              <a:gd name="connsiteX157" fmla="*/ 5334000 w 6219825"/>
              <a:gd name="connsiteY157" fmla="*/ 3981450 h 6934200"/>
              <a:gd name="connsiteX158" fmla="*/ 5343525 w 6219825"/>
              <a:gd name="connsiteY158" fmla="*/ 4010025 h 6934200"/>
              <a:gd name="connsiteX159" fmla="*/ 5410200 w 6219825"/>
              <a:gd name="connsiteY159" fmla="*/ 4067175 h 6934200"/>
              <a:gd name="connsiteX160" fmla="*/ 5438775 w 6219825"/>
              <a:gd name="connsiteY160" fmla="*/ 4076700 h 6934200"/>
              <a:gd name="connsiteX161" fmla="*/ 5495925 w 6219825"/>
              <a:gd name="connsiteY161" fmla="*/ 4133850 h 6934200"/>
              <a:gd name="connsiteX162" fmla="*/ 5562600 w 6219825"/>
              <a:gd name="connsiteY162" fmla="*/ 4171950 h 6934200"/>
              <a:gd name="connsiteX163" fmla="*/ 5591175 w 6219825"/>
              <a:gd name="connsiteY163" fmla="*/ 4229100 h 6934200"/>
              <a:gd name="connsiteX164" fmla="*/ 5600700 w 6219825"/>
              <a:gd name="connsiteY164" fmla="*/ 4257675 h 6934200"/>
              <a:gd name="connsiteX165" fmla="*/ 5619750 w 6219825"/>
              <a:gd name="connsiteY165" fmla="*/ 4295775 h 6934200"/>
              <a:gd name="connsiteX166" fmla="*/ 5629275 w 6219825"/>
              <a:gd name="connsiteY166" fmla="*/ 4333875 h 6934200"/>
              <a:gd name="connsiteX167" fmla="*/ 5648325 w 6219825"/>
              <a:gd name="connsiteY167" fmla="*/ 4362450 h 6934200"/>
              <a:gd name="connsiteX168" fmla="*/ 5657850 w 6219825"/>
              <a:gd name="connsiteY168" fmla="*/ 4391025 h 6934200"/>
              <a:gd name="connsiteX169" fmla="*/ 5695950 w 6219825"/>
              <a:gd name="connsiteY169" fmla="*/ 4448175 h 6934200"/>
              <a:gd name="connsiteX170" fmla="*/ 5705475 w 6219825"/>
              <a:gd name="connsiteY170" fmla="*/ 4495800 h 6934200"/>
              <a:gd name="connsiteX171" fmla="*/ 5734050 w 6219825"/>
              <a:gd name="connsiteY171" fmla="*/ 4524375 h 6934200"/>
              <a:gd name="connsiteX172" fmla="*/ 5753100 w 6219825"/>
              <a:gd name="connsiteY172" fmla="*/ 4562475 h 6934200"/>
              <a:gd name="connsiteX173" fmla="*/ 5772150 w 6219825"/>
              <a:gd name="connsiteY173" fmla="*/ 4619625 h 6934200"/>
              <a:gd name="connsiteX174" fmla="*/ 5781675 w 6219825"/>
              <a:gd name="connsiteY174" fmla="*/ 4648200 h 6934200"/>
              <a:gd name="connsiteX175" fmla="*/ 5791200 w 6219825"/>
              <a:gd name="connsiteY175" fmla="*/ 4676775 h 6934200"/>
              <a:gd name="connsiteX176" fmla="*/ 5810250 w 6219825"/>
              <a:gd name="connsiteY176" fmla="*/ 5029200 h 6934200"/>
              <a:gd name="connsiteX177" fmla="*/ 5819775 w 6219825"/>
              <a:gd name="connsiteY177" fmla="*/ 5095875 h 6934200"/>
              <a:gd name="connsiteX178" fmla="*/ 5829300 w 6219825"/>
              <a:gd name="connsiteY178" fmla="*/ 5229225 h 6934200"/>
              <a:gd name="connsiteX179" fmla="*/ 5848350 w 6219825"/>
              <a:gd name="connsiteY179" fmla="*/ 5353050 h 6934200"/>
              <a:gd name="connsiteX180" fmla="*/ 5867400 w 6219825"/>
              <a:gd name="connsiteY180" fmla="*/ 5448300 h 6934200"/>
              <a:gd name="connsiteX181" fmla="*/ 5886450 w 6219825"/>
              <a:gd name="connsiteY181" fmla="*/ 5686425 h 6934200"/>
              <a:gd name="connsiteX182" fmla="*/ 5895975 w 6219825"/>
              <a:gd name="connsiteY182" fmla="*/ 5772150 h 6934200"/>
              <a:gd name="connsiteX183" fmla="*/ 5905500 w 6219825"/>
              <a:gd name="connsiteY183" fmla="*/ 6600825 h 6934200"/>
              <a:gd name="connsiteX184" fmla="*/ 5934075 w 6219825"/>
              <a:gd name="connsiteY184" fmla="*/ 6686550 h 6934200"/>
              <a:gd name="connsiteX185" fmla="*/ 5962650 w 6219825"/>
              <a:gd name="connsiteY185" fmla="*/ 6781800 h 6934200"/>
              <a:gd name="connsiteX186" fmla="*/ 5972175 w 6219825"/>
              <a:gd name="connsiteY186" fmla="*/ 6810375 h 6934200"/>
              <a:gd name="connsiteX187" fmla="*/ 5981700 w 6219825"/>
              <a:gd name="connsiteY187" fmla="*/ 6838950 h 6934200"/>
              <a:gd name="connsiteX188" fmla="*/ 6000750 w 6219825"/>
              <a:gd name="connsiteY188" fmla="*/ 6867525 h 6934200"/>
              <a:gd name="connsiteX189" fmla="*/ 6048375 w 6219825"/>
              <a:gd name="connsiteY189" fmla="*/ 6934200 h 6934200"/>
              <a:gd name="connsiteX190" fmla="*/ 6153150 w 6219825"/>
              <a:gd name="connsiteY190" fmla="*/ 6924675 h 6934200"/>
              <a:gd name="connsiteX191" fmla="*/ 6172200 w 6219825"/>
              <a:gd name="connsiteY191" fmla="*/ 6886575 h 6934200"/>
              <a:gd name="connsiteX192" fmla="*/ 6191250 w 6219825"/>
              <a:gd name="connsiteY192" fmla="*/ 5934075 h 6934200"/>
              <a:gd name="connsiteX193" fmla="*/ 6219825 w 6219825"/>
              <a:gd name="connsiteY193" fmla="*/ 2743200 h 6934200"/>
              <a:gd name="connsiteX194" fmla="*/ 6210300 w 6219825"/>
              <a:gd name="connsiteY194" fmla="*/ 228600 h 6934200"/>
              <a:gd name="connsiteX195" fmla="*/ 6181725 w 6219825"/>
              <a:gd name="connsiteY195" fmla="*/ 104775 h 6934200"/>
              <a:gd name="connsiteX196" fmla="*/ 6172200 w 6219825"/>
              <a:gd name="connsiteY196" fmla="*/ 47625 h 6934200"/>
              <a:gd name="connsiteX197" fmla="*/ 6096000 w 6219825"/>
              <a:gd name="connsiteY19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838450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76467 w 6219825"/>
              <a:gd name="connsiteY48" fmla="*/ 2829022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562475 w 6219825"/>
              <a:gd name="connsiteY48" fmla="*/ 2905125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33550 w 6219825"/>
              <a:gd name="connsiteY59" fmla="*/ 2781300 h 6934200"/>
              <a:gd name="connsiteX60" fmla="*/ 1685925 w 6219825"/>
              <a:gd name="connsiteY60" fmla="*/ 2771775 h 6934200"/>
              <a:gd name="connsiteX61" fmla="*/ 1466850 w 6219825"/>
              <a:gd name="connsiteY61" fmla="*/ 2752725 h 6934200"/>
              <a:gd name="connsiteX62" fmla="*/ 1362075 w 6219825"/>
              <a:gd name="connsiteY62" fmla="*/ 2724150 h 6934200"/>
              <a:gd name="connsiteX63" fmla="*/ 1314450 w 6219825"/>
              <a:gd name="connsiteY63" fmla="*/ 2714625 h 6934200"/>
              <a:gd name="connsiteX64" fmla="*/ 1266825 w 6219825"/>
              <a:gd name="connsiteY64" fmla="*/ 2695575 h 6934200"/>
              <a:gd name="connsiteX65" fmla="*/ 1181100 w 6219825"/>
              <a:gd name="connsiteY65" fmla="*/ 2686050 h 6934200"/>
              <a:gd name="connsiteX66" fmla="*/ 1152525 w 6219825"/>
              <a:gd name="connsiteY66" fmla="*/ 2676525 h 6934200"/>
              <a:gd name="connsiteX67" fmla="*/ 1047750 w 6219825"/>
              <a:gd name="connsiteY67" fmla="*/ 2647950 h 6934200"/>
              <a:gd name="connsiteX68" fmla="*/ 1009650 w 6219825"/>
              <a:gd name="connsiteY68" fmla="*/ 2628900 h 6934200"/>
              <a:gd name="connsiteX69" fmla="*/ 962025 w 6219825"/>
              <a:gd name="connsiteY69" fmla="*/ 2609850 h 6934200"/>
              <a:gd name="connsiteX70" fmla="*/ 933450 w 6219825"/>
              <a:gd name="connsiteY70" fmla="*/ 2590800 h 6934200"/>
              <a:gd name="connsiteX71" fmla="*/ 904875 w 6219825"/>
              <a:gd name="connsiteY71" fmla="*/ 2581275 h 6934200"/>
              <a:gd name="connsiteX72" fmla="*/ 876300 w 6219825"/>
              <a:gd name="connsiteY72" fmla="*/ 2562225 h 6934200"/>
              <a:gd name="connsiteX73" fmla="*/ 809625 w 6219825"/>
              <a:gd name="connsiteY73" fmla="*/ 2533650 h 6934200"/>
              <a:gd name="connsiteX74" fmla="*/ 781050 w 6219825"/>
              <a:gd name="connsiteY74" fmla="*/ 2514600 h 6934200"/>
              <a:gd name="connsiteX75" fmla="*/ 752475 w 6219825"/>
              <a:gd name="connsiteY75" fmla="*/ 2505075 h 6934200"/>
              <a:gd name="connsiteX76" fmla="*/ 685800 w 6219825"/>
              <a:gd name="connsiteY76" fmla="*/ 2486025 h 6934200"/>
              <a:gd name="connsiteX77" fmla="*/ 638175 w 6219825"/>
              <a:gd name="connsiteY77" fmla="*/ 2476500 h 6934200"/>
              <a:gd name="connsiteX78" fmla="*/ 581025 w 6219825"/>
              <a:gd name="connsiteY78" fmla="*/ 2457450 h 6934200"/>
              <a:gd name="connsiteX79" fmla="*/ 466725 w 6219825"/>
              <a:gd name="connsiteY79" fmla="*/ 2438400 h 6934200"/>
              <a:gd name="connsiteX80" fmla="*/ 419100 w 6219825"/>
              <a:gd name="connsiteY80" fmla="*/ 2419350 h 6934200"/>
              <a:gd name="connsiteX81" fmla="*/ 390525 w 6219825"/>
              <a:gd name="connsiteY81" fmla="*/ 2409825 h 6934200"/>
              <a:gd name="connsiteX82" fmla="*/ 342900 w 6219825"/>
              <a:gd name="connsiteY82" fmla="*/ 2390775 h 6934200"/>
              <a:gd name="connsiteX83" fmla="*/ 219075 w 6219825"/>
              <a:gd name="connsiteY83" fmla="*/ 2362200 h 6934200"/>
              <a:gd name="connsiteX84" fmla="*/ 190500 w 6219825"/>
              <a:gd name="connsiteY84" fmla="*/ 2352675 h 6934200"/>
              <a:gd name="connsiteX85" fmla="*/ 133350 w 6219825"/>
              <a:gd name="connsiteY85" fmla="*/ 2362200 h 6934200"/>
              <a:gd name="connsiteX86" fmla="*/ 85725 w 6219825"/>
              <a:gd name="connsiteY86" fmla="*/ 2409825 h 6934200"/>
              <a:gd name="connsiteX87" fmla="*/ 57150 w 6219825"/>
              <a:gd name="connsiteY87" fmla="*/ 2447925 h 6934200"/>
              <a:gd name="connsiteX88" fmla="*/ 38100 w 6219825"/>
              <a:gd name="connsiteY88" fmla="*/ 2486025 h 6934200"/>
              <a:gd name="connsiteX89" fmla="*/ 19050 w 6219825"/>
              <a:gd name="connsiteY89" fmla="*/ 2514600 h 6934200"/>
              <a:gd name="connsiteX90" fmla="*/ 9525 w 6219825"/>
              <a:gd name="connsiteY90" fmla="*/ 2552700 h 6934200"/>
              <a:gd name="connsiteX91" fmla="*/ 0 w 6219825"/>
              <a:gd name="connsiteY91" fmla="*/ 2581275 h 6934200"/>
              <a:gd name="connsiteX92" fmla="*/ 28575 w 6219825"/>
              <a:gd name="connsiteY92" fmla="*/ 2733675 h 6934200"/>
              <a:gd name="connsiteX93" fmla="*/ 47625 w 6219825"/>
              <a:gd name="connsiteY93" fmla="*/ 2790825 h 6934200"/>
              <a:gd name="connsiteX94" fmla="*/ 76200 w 6219825"/>
              <a:gd name="connsiteY94" fmla="*/ 2828925 h 6934200"/>
              <a:gd name="connsiteX95" fmla="*/ 85725 w 6219825"/>
              <a:gd name="connsiteY95" fmla="*/ 2857500 h 6934200"/>
              <a:gd name="connsiteX96" fmla="*/ 114300 w 6219825"/>
              <a:gd name="connsiteY96" fmla="*/ 2867025 h 6934200"/>
              <a:gd name="connsiteX97" fmla="*/ 171450 w 6219825"/>
              <a:gd name="connsiteY97" fmla="*/ 2905125 h 6934200"/>
              <a:gd name="connsiteX98" fmla="*/ 200025 w 6219825"/>
              <a:gd name="connsiteY98" fmla="*/ 2914650 h 6934200"/>
              <a:gd name="connsiteX99" fmla="*/ 228600 w 6219825"/>
              <a:gd name="connsiteY99" fmla="*/ 2933700 h 6934200"/>
              <a:gd name="connsiteX100" fmla="*/ 257175 w 6219825"/>
              <a:gd name="connsiteY100" fmla="*/ 2962275 h 6934200"/>
              <a:gd name="connsiteX101" fmla="*/ 314325 w 6219825"/>
              <a:gd name="connsiteY101" fmla="*/ 2981325 h 6934200"/>
              <a:gd name="connsiteX102" fmla="*/ 352425 w 6219825"/>
              <a:gd name="connsiteY102" fmla="*/ 3000375 h 6934200"/>
              <a:gd name="connsiteX103" fmla="*/ 409575 w 6219825"/>
              <a:gd name="connsiteY103" fmla="*/ 3048000 h 6934200"/>
              <a:gd name="connsiteX104" fmla="*/ 438150 w 6219825"/>
              <a:gd name="connsiteY104" fmla="*/ 3086100 h 6934200"/>
              <a:gd name="connsiteX105" fmla="*/ 466725 w 6219825"/>
              <a:gd name="connsiteY105" fmla="*/ 3143250 h 6934200"/>
              <a:gd name="connsiteX106" fmla="*/ 476250 w 6219825"/>
              <a:gd name="connsiteY106" fmla="*/ 3171825 h 6934200"/>
              <a:gd name="connsiteX107" fmla="*/ 504825 w 6219825"/>
              <a:gd name="connsiteY107" fmla="*/ 3209925 h 6934200"/>
              <a:gd name="connsiteX108" fmla="*/ 523875 w 6219825"/>
              <a:gd name="connsiteY108" fmla="*/ 3248025 h 6934200"/>
              <a:gd name="connsiteX109" fmla="*/ 533400 w 6219825"/>
              <a:gd name="connsiteY109" fmla="*/ 3295650 h 6934200"/>
              <a:gd name="connsiteX110" fmla="*/ 590550 w 6219825"/>
              <a:gd name="connsiteY110" fmla="*/ 3371850 h 6934200"/>
              <a:gd name="connsiteX111" fmla="*/ 666750 w 6219825"/>
              <a:gd name="connsiteY111" fmla="*/ 3457575 h 6934200"/>
              <a:gd name="connsiteX112" fmla="*/ 695325 w 6219825"/>
              <a:gd name="connsiteY112" fmla="*/ 3476625 h 6934200"/>
              <a:gd name="connsiteX113" fmla="*/ 762000 w 6219825"/>
              <a:gd name="connsiteY113" fmla="*/ 3571875 h 6934200"/>
              <a:gd name="connsiteX114" fmla="*/ 800100 w 6219825"/>
              <a:gd name="connsiteY114" fmla="*/ 3629025 h 6934200"/>
              <a:gd name="connsiteX115" fmla="*/ 857250 w 6219825"/>
              <a:gd name="connsiteY115" fmla="*/ 3724275 h 6934200"/>
              <a:gd name="connsiteX116" fmla="*/ 923925 w 6219825"/>
              <a:gd name="connsiteY116" fmla="*/ 3781425 h 6934200"/>
              <a:gd name="connsiteX117" fmla="*/ 952500 w 6219825"/>
              <a:gd name="connsiteY117" fmla="*/ 3810000 h 6934200"/>
              <a:gd name="connsiteX118" fmla="*/ 981075 w 6219825"/>
              <a:gd name="connsiteY118" fmla="*/ 3829050 h 6934200"/>
              <a:gd name="connsiteX119" fmla="*/ 1028700 w 6219825"/>
              <a:gd name="connsiteY119" fmla="*/ 3886200 h 6934200"/>
              <a:gd name="connsiteX120" fmla="*/ 1057275 w 6219825"/>
              <a:gd name="connsiteY120" fmla="*/ 3924300 h 6934200"/>
              <a:gd name="connsiteX121" fmla="*/ 1076325 w 6219825"/>
              <a:gd name="connsiteY121" fmla="*/ 3952875 h 6934200"/>
              <a:gd name="connsiteX122" fmla="*/ 1114425 w 6219825"/>
              <a:gd name="connsiteY122" fmla="*/ 3962400 h 6934200"/>
              <a:gd name="connsiteX123" fmla="*/ 1152525 w 6219825"/>
              <a:gd name="connsiteY123" fmla="*/ 3990975 h 6934200"/>
              <a:gd name="connsiteX124" fmla="*/ 1181100 w 6219825"/>
              <a:gd name="connsiteY124" fmla="*/ 4010025 h 6934200"/>
              <a:gd name="connsiteX125" fmla="*/ 1200150 w 6219825"/>
              <a:gd name="connsiteY125" fmla="*/ 4038600 h 6934200"/>
              <a:gd name="connsiteX126" fmla="*/ 1228725 w 6219825"/>
              <a:gd name="connsiteY126" fmla="*/ 4048125 h 6934200"/>
              <a:gd name="connsiteX127" fmla="*/ 1257300 w 6219825"/>
              <a:gd name="connsiteY127" fmla="*/ 4067175 h 6934200"/>
              <a:gd name="connsiteX128" fmla="*/ 1343025 w 6219825"/>
              <a:gd name="connsiteY128" fmla="*/ 4057650 h 6934200"/>
              <a:gd name="connsiteX129" fmla="*/ 1371600 w 6219825"/>
              <a:gd name="connsiteY129" fmla="*/ 4038600 h 6934200"/>
              <a:gd name="connsiteX130" fmla="*/ 1419225 w 6219825"/>
              <a:gd name="connsiteY130" fmla="*/ 3981450 h 6934200"/>
              <a:gd name="connsiteX131" fmla="*/ 1485900 w 6219825"/>
              <a:gd name="connsiteY131" fmla="*/ 3924300 h 6934200"/>
              <a:gd name="connsiteX132" fmla="*/ 1514475 w 6219825"/>
              <a:gd name="connsiteY132" fmla="*/ 3914775 h 6934200"/>
              <a:gd name="connsiteX133" fmla="*/ 1543050 w 6219825"/>
              <a:gd name="connsiteY133" fmla="*/ 3895725 h 6934200"/>
              <a:gd name="connsiteX134" fmla="*/ 1628775 w 6219825"/>
              <a:gd name="connsiteY134" fmla="*/ 3876675 h 6934200"/>
              <a:gd name="connsiteX135" fmla="*/ 1657350 w 6219825"/>
              <a:gd name="connsiteY135" fmla="*/ 3857625 h 6934200"/>
              <a:gd name="connsiteX136" fmla="*/ 1685925 w 6219825"/>
              <a:gd name="connsiteY136" fmla="*/ 3829050 h 6934200"/>
              <a:gd name="connsiteX137" fmla="*/ 1743075 w 6219825"/>
              <a:gd name="connsiteY137" fmla="*/ 3810000 h 6934200"/>
              <a:gd name="connsiteX138" fmla="*/ 1809750 w 6219825"/>
              <a:gd name="connsiteY138" fmla="*/ 3790950 h 6934200"/>
              <a:gd name="connsiteX139" fmla="*/ 1924050 w 6219825"/>
              <a:gd name="connsiteY139" fmla="*/ 3771900 h 6934200"/>
              <a:gd name="connsiteX140" fmla="*/ 1943100 w 6219825"/>
              <a:gd name="connsiteY140" fmla="*/ 3743325 h 6934200"/>
              <a:gd name="connsiteX141" fmla="*/ 2000250 w 6219825"/>
              <a:gd name="connsiteY141" fmla="*/ 3724275 h 6934200"/>
              <a:gd name="connsiteX142" fmla="*/ 2345301 w 6219825"/>
              <a:gd name="connsiteY142" fmla="*/ 3695528 h 6934200"/>
              <a:gd name="connsiteX143" fmla="*/ 2566219 w 6219825"/>
              <a:gd name="connsiteY143" fmla="*/ 3714423 h 6934200"/>
              <a:gd name="connsiteX144" fmla="*/ 2825546 w 6219825"/>
              <a:gd name="connsiteY144" fmla="*/ 3676229 h 6934200"/>
              <a:gd name="connsiteX145" fmla="*/ 3347577 w 6219825"/>
              <a:gd name="connsiteY145" fmla="*/ 3676210 h 6934200"/>
              <a:gd name="connsiteX146" fmla="*/ 3527630 w 6219825"/>
              <a:gd name="connsiteY146" fmla="*/ 3714290 h 6934200"/>
              <a:gd name="connsiteX147" fmla="*/ 3814302 w 6219825"/>
              <a:gd name="connsiteY147" fmla="*/ 3752467 h 6934200"/>
              <a:gd name="connsiteX148" fmla="*/ 3994663 w 6219825"/>
              <a:gd name="connsiteY148" fmla="*/ 3752505 h 6934200"/>
              <a:gd name="connsiteX149" fmla="*/ 4245078 w 6219825"/>
              <a:gd name="connsiteY149" fmla="*/ 3781061 h 6934200"/>
              <a:gd name="connsiteX150" fmla="*/ 4400857 w 6219825"/>
              <a:gd name="connsiteY150" fmla="*/ 3800091 h 6934200"/>
              <a:gd name="connsiteX151" fmla="*/ 4622390 w 6219825"/>
              <a:gd name="connsiteY151" fmla="*/ 3800188 h 6934200"/>
              <a:gd name="connsiteX152" fmla="*/ 4742836 w 6219825"/>
              <a:gd name="connsiteY152" fmla="*/ 3800360 h 6934200"/>
              <a:gd name="connsiteX153" fmla="*/ 5076825 w 6219825"/>
              <a:gd name="connsiteY153" fmla="*/ 3886008 h 6934200"/>
              <a:gd name="connsiteX154" fmla="*/ 5334000 w 6219825"/>
              <a:gd name="connsiteY154" fmla="*/ 3981450 h 6934200"/>
              <a:gd name="connsiteX155" fmla="*/ 5343525 w 6219825"/>
              <a:gd name="connsiteY155" fmla="*/ 4010025 h 6934200"/>
              <a:gd name="connsiteX156" fmla="*/ 5410200 w 6219825"/>
              <a:gd name="connsiteY156" fmla="*/ 4067175 h 6934200"/>
              <a:gd name="connsiteX157" fmla="*/ 5438775 w 6219825"/>
              <a:gd name="connsiteY157" fmla="*/ 4076700 h 6934200"/>
              <a:gd name="connsiteX158" fmla="*/ 5495925 w 6219825"/>
              <a:gd name="connsiteY158" fmla="*/ 4133850 h 6934200"/>
              <a:gd name="connsiteX159" fmla="*/ 5562600 w 6219825"/>
              <a:gd name="connsiteY159" fmla="*/ 4171950 h 6934200"/>
              <a:gd name="connsiteX160" fmla="*/ 5591175 w 6219825"/>
              <a:gd name="connsiteY160" fmla="*/ 4229100 h 6934200"/>
              <a:gd name="connsiteX161" fmla="*/ 5600700 w 6219825"/>
              <a:gd name="connsiteY161" fmla="*/ 4257675 h 6934200"/>
              <a:gd name="connsiteX162" fmla="*/ 5619750 w 6219825"/>
              <a:gd name="connsiteY162" fmla="*/ 4295775 h 6934200"/>
              <a:gd name="connsiteX163" fmla="*/ 5629275 w 6219825"/>
              <a:gd name="connsiteY163" fmla="*/ 4333875 h 6934200"/>
              <a:gd name="connsiteX164" fmla="*/ 5648325 w 6219825"/>
              <a:gd name="connsiteY164" fmla="*/ 4362450 h 6934200"/>
              <a:gd name="connsiteX165" fmla="*/ 5657850 w 6219825"/>
              <a:gd name="connsiteY165" fmla="*/ 4391025 h 6934200"/>
              <a:gd name="connsiteX166" fmla="*/ 5695950 w 6219825"/>
              <a:gd name="connsiteY166" fmla="*/ 4448175 h 6934200"/>
              <a:gd name="connsiteX167" fmla="*/ 5705475 w 6219825"/>
              <a:gd name="connsiteY167" fmla="*/ 4495800 h 6934200"/>
              <a:gd name="connsiteX168" fmla="*/ 5734050 w 6219825"/>
              <a:gd name="connsiteY168" fmla="*/ 4524375 h 6934200"/>
              <a:gd name="connsiteX169" fmla="*/ 5753100 w 6219825"/>
              <a:gd name="connsiteY169" fmla="*/ 4562475 h 6934200"/>
              <a:gd name="connsiteX170" fmla="*/ 5772150 w 6219825"/>
              <a:gd name="connsiteY170" fmla="*/ 4619625 h 6934200"/>
              <a:gd name="connsiteX171" fmla="*/ 5781675 w 6219825"/>
              <a:gd name="connsiteY171" fmla="*/ 4648200 h 6934200"/>
              <a:gd name="connsiteX172" fmla="*/ 5791200 w 6219825"/>
              <a:gd name="connsiteY172" fmla="*/ 4676775 h 6934200"/>
              <a:gd name="connsiteX173" fmla="*/ 5810250 w 6219825"/>
              <a:gd name="connsiteY173" fmla="*/ 5029200 h 6934200"/>
              <a:gd name="connsiteX174" fmla="*/ 5819775 w 6219825"/>
              <a:gd name="connsiteY174" fmla="*/ 5095875 h 6934200"/>
              <a:gd name="connsiteX175" fmla="*/ 5829300 w 6219825"/>
              <a:gd name="connsiteY175" fmla="*/ 5229225 h 6934200"/>
              <a:gd name="connsiteX176" fmla="*/ 5848350 w 6219825"/>
              <a:gd name="connsiteY176" fmla="*/ 5353050 h 6934200"/>
              <a:gd name="connsiteX177" fmla="*/ 5867400 w 6219825"/>
              <a:gd name="connsiteY177" fmla="*/ 5448300 h 6934200"/>
              <a:gd name="connsiteX178" fmla="*/ 5886450 w 6219825"/>
              <a:gd name="connsiteY178" fmla="*/ 5686425 h 6934200"/>
              <a:gd name="connsiteX179" fmla="*/ 5895975 w 6219825"/>
              <a:gd name="connsiteY179" fmla="*/ 5772150 h 6934200"/>
              <a:gd name="connsiteX180" fmla="*/ 5905500 w 6219825"/>
              <a:gd name="connsiteY180" fmla="*/ 6600825 h 6934200"/>
              <a:gd name="connsiteX181" fmla="*/ 5934075 w 6219825"/>
              <a:gd name="connsiteY181" fmla="*/ 6686550 h 6934200"/>
              <a:gd name="connsiteX182" fmla="*/ 5962650 w 6219825"/>
              <a:gd name="connsiteY182" fmla="*/ 6781800 h 6934200"/>
              <a:gd name="connsiteX183" fmla="*/ 5972175 w 6219825"/>
              <a:gd name="connsiteY183" fmla="*/ 6810375 h 6934200"/>
              <a:gd name="connsiteX184" fmla="*/ 5981700 w 6219825"/>
              <a:gd name="connsiteY184" fmla="*/ 6838950 h 6934200"/>
              <a:gd name="connsiteX185" fmla="*/ 6000750 w 6219825"/>
              <a:gd name="connsiteY185" fmla="*/ 6867525 h 6934200"/>
              <a:gd name="connsiteX186" fmla="*/ 6048375 w 6219825"/>
              <a:gd name="connsiteY186" fmla="*/ 6934200 h 6934200"/>
              <a:gd name="connsiteX187" fmla="*/ 6153150 w 6219825"/>
              <a:gd name="connsiteY187" fmla="*/ 6924675 h 6934200"/>
              <a:gd name="connsiteX188" fmla="*/ 6172200 w 6219825"/>
              <a:gd name="connsiteY188" fmla="*/ 6886575 h 6934200"/>
              <a:gd name="connsiteX189" fmla="*/ 6191250 w 6219825"/>
              <a:gd name="connsiteY189" fmla="*/ 5934075 h 6934200"/>
              <a:gd name="connsiteX190" fmla="*/ 6219825 w 6219825"/>
              <a:gd name="connsiteY190" fmla="*/ 2743200 h 6934200"/>
              <a:gd name="connsiteX191" fmla="*/ 6210300 w 6219825"/>
              <a:gd name="connsiteY191" fmla="*/ 228600 h 6934200"/>
              <a:gd name="connsiteX192" fmla="*/ 6181725 w 6219825"/>
              <a:gd name="connsiteY192" fmla="*/ 104775 h 6934200"/>
              <a:gd name="connsiteX193" fmla="*/ 6172200 w 6219825"/>
              <a:gd name="connsiteY193" fmla="*/ 47625 h 6934200"/>
              <a:gd name="connsiteX194" fmla="*/ 6096000 w 6219825"/>
              <a:gd name="connsiteY194" fmla="*/ 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6219825" h="6934200">
                <a:moveTo>
                  <a:pt x="6096000" y="0"/>
                </a:moveTo>
                <a:cubicBezTo>
                  <a:pt x="6075363" y="0"/>
                  <a:pt x="6061845" y="29664"/>
                  <a:pt x="6048375" y="47625"/>
                </a:cubicBezTo>
                <a:cubicBezTo>
                  <a:pt x="6042351" y="55657"/>
                  <a:pt x="6043340" y="67220"/>
                  <a:pt x="6038850" y="76200"/>
                </a:cubicBezTo>
                <a:cubicBezTo>
                  <a:pt x="6033730" y="86439"/>
                  <a:pt x="6026150" y="95250"/>
                  <a:pt x="6019800" y="104775"/>
                </a:cubicBezTo>
                <a:cubicBezTo>
                  <a:pt x="6016625" y="120650"/>
                  <a:pt x="6014202" y="136694"/>
                  <a:pt x="6010275" y="152400"/>
                </a:cubicBezTo>
                <a:cubicBezTo>
                  <a:pt x="6007840" y="162140"/>
                  <a:pt x="6003185" y="171235"/>
                  <a:pt x="6000750" y="180975"/>
                </a:cubicBezTo>
                <a:cubicBezTo>
                  <a:pt x="5996823" y="196681"/>
                  <a:pt x="5994400" y="212725"/>
                  <a:pt x="5991225" y="228600"/>
                </a:cubicBezTo>
                <a:cubicBezTo>
                  <a:pt x="5988050" y="263525"/>
                  <a:pt x="5985798" y="298546"/>
                  <a:pt x="5981700" y="333375"/>
                </a:cubicBezTo>
                <a:cubicBezTo>
                  <a:pt x="5976510" y="377489"/>
                  <a:pt x="5972462" y="389378"/>
                  <a:pt x="5962650" y="428625"/>
                </a:cubicBezTo>
                <a:cubicBezTo>
                  <a:pt x="5958388" y="496821"/>
                  <a:pt x="5954760" y="594209"/>
                  <a:pt x="5943600" y="666750"/>
                </a:cubicBezTo>
                <a:cubicBezTo>
                  <a:pt x="5941609" y="679689"/>
                  <a:pt x="5937250" y="692150"/>
                  <a:pt x="5934075" y="704850"/>
                </a:cubicBezTo>
                <a:cubicBezTo>
                  <a:pt x="5930900" y="733425"/>
                  <a:pt x="5928350" y="762076"/>
                  <a:pt x="5924550" y="790575"/>
                </a:cubicBezTo>
                <a:cubicBezTo>
                  <a:pt x="5921998" y="809718"/>
                  <a:pt x="5916230" y="828450"/>
                  <a:pt x="5915025" y="847725"/>
                </a:cubicBezTo>
                <a:cubicBezTo>
                  <a:pt x="5909872" y="930175"/>
                  <a:pt x="5910653" y="1012925"/>
                  <a:pt x="5905500" y="1095375"/>
                </a:cubicBezTo>
                <a:cubicBezTo>
                  <a:pt x="5904667" y="1108710"/>
                  <a:pt x="5890246" y="1183703"/>
                  <a:pt x="5886450" y="1200150"/>
                </a:cubicBezTo>
                <a:cubicBezTo>
                  <a:pt x="5880563" y="1225661"/>
                  <a:pt x="5870647" y="1250370"/>
                  <a:pt x="5867400" y="1276350"/>
                </a:cubicBezTo>
                <a:cubicBezTo>
                  <a:pt x="5856630" y="1362513"/>
                  <a:pt x="5865970" y="1328266"/>
                  <a:pt x="5848350" y="1381125"/>
                </a:cubicBezTo>
                <a:cubicBezTo>
                  <a:pt x="5845175" y="1422400"/>
                  <a:pt x="5843397" y="1463806"/>
                  <a:pt x="5838825" y="1504950"/>
                </a:cubicBezTo>
                <a:cubicBezTo>
                  <a:pt x="5829677" y="1587285"/>
                  <a:pt x="5832965" y="1521796"/>
                  <a:pt x="5819775" y="1581150"/>
                </a:cubicBezTo>
                <a:cubicBezTo>
                  <a:pt x="5815585" y="1600003"/>
                  <a:pt x="5812802" y="1619157"/>
                  <a:pt x="5810250" y="1638300"/>
                </a:cubicBezTo>
                <a:cubicBezTo>
                  <a:pt x="5806450" y="1666799"/>
                  <a:pt x="5806364" y="1695832"/>
                  <a:pt x="5800725" y="1724025"/>
                </a:cubicBezTo>
                <a:cubicBezTo>
                  <a:pt x="5796787" y="1743716"/>
                  <a:pt x="5786545" y="1761694"/>
                  <a:pt x="5781675" y="1781175"/>
                </a:cubicBezTo>
                <a:cubicBezTo>
                  <a:pt x="5778500" y="1793875"/>
                  <a:pt x="5777307" y="1807243"/>
                  <a:pt x="5772150" y="1819275"/>
                </a:cubicBezTo>
                <a:cubicBezTo>
                  <a:pt x="5767641" y="1829797"/>
                  <a:pt x="5759450" y="1838325"/>
                  <a:pt x="5753100" y="1847850"/>
                </a:cubicBezTo>
                <a:cubicBezTo>
                  <a:pt x="5749925" y="1876425"/>
                  <a:pt x="5747641" y="1905113"/>
                  <a:pt x="5743575" y="1933575"/>
                </a:cubicBezTo>
                <a:cubicBezTo>
                  <a:pt x="5741285" y="1949602"/>
                  <a:pt x="5736946" y="1965272"/>
                  <a:pt x="5734050" y="1981200"/>
                </a:cubicBezTo>
                <a:cubicBezTo>
                  <a:pt x="5730595" y="2000201"/>
                  <a:pt x="5728313" y="2019412"/>
                  <a:pt x="5724525" y="2038350"/>
                </a:cubicBezTo>
                <a:cubicBezTo>
                  <a:pt x="5721958" y="2051187"/>
                  <a:pt x="5717567" y="2063613"/>
                  <a:pt x="5715000" y="2076450"/>
                </a:cubicBezTo>
                <a:cubicBezTo>
                  <a:pt x="5711212" y="2095388"/>
                  <a:pt x="5709665" y="2114747"/>
                  <a:pt x="5705475" y="2133600"/>
                </a:cubicBezTo>
                <a:cubicBezTo>
                  <a:pt x="5697268" y="2170531"/>
                  <a:pt x="5692226" y="2160427"/>
                  <a:pt x="5676900" y="2200275"/>
                </a:cubicBezTo>
                <a:cubicBezTo>
                  <a:pt x="5666087" y="2228388"/>
                  <a:pt x="5657850" y="2257425"/>
                  <a:pt x="5648325" y="2286000"/>
                </a:cubicBezTo>
                <a:cubicBezTo>
                  <a:pt x="5645150" y="2295525"/>
                  <a:pt x="5645900" y="2307475"/>
                  <a:pt x="5638800" y="2314575"/>
                </a:cubicBezTo>
                <a:lnTo>
                  <a:pt x="5610225" y="2343150"/>
                </a:lnTo>
                <a:cubicBezTo>
                  <a:pt x="5594588" y="2390060"/>
                  <a:pt x="5611895" y="2357634"/>
                  <a:pt x="5572125" y="2390775"/>
                </a:cubicBezTo>
                <a:cubicBezTo>
                  <a:pt x="5561777" y="2399399"/>
                  <a:pt x="5554183" y="2411080"/>
                  <a:pt x="5543550" y="2419350"/>
                </a:cubicBezTo>
                <a:cubicBezTo>
                  <a:pt x="5525478" y="2433406"/>
                  <a:pt x="5505450" y="2444750"/>
                  <a:pt x="5486400" y="2457450"/>
                </a:cubicBezTo>
                <a:cubicBezTo>
                  <a:pt x="5476875" y="2463800"/>
                  <a:pt x="5468685" y="2472880"/>
                  <a:pt x="5457825" y="2476500"/>
                </a:cubicBezTo>
                <a:cubicBezTo>
                  <a:pt x="5448300" y="2479675"/>
                  <a:pt x="5438027" y="2481149"/>
                  <a:pt x="5429250" y="2486025"/>
                </a:cubicBezTo>
                <a:cubicBezTo>
                  <a:pt x="5409236" y="2497144"/>
                  <a:pt x="5391150" y="2511425"/>
                  <a:pt x="5372100" y="2524125"/>
                </a:cubicBezTo>
                <a:lnTo>
                  <a:pt x="5343525" y="2543175"/>
                </a:lnTo>
                <a:lnTo>
                  <a:pt x="5286375" y="2581275"/>
                </a:lnTo>
                <a:cubicBezTo>
                  <a:pt x="5276850" y="2587625"/>
                  <a:pt x="5268660" y="2596705"/>
                  <a:pt x="5257800" y="2600325"/>
                </a:cubicBezTo>
                <a:lnTo>
                  <a:pt x="5200650" y="2619375"/>
                </a:lnTo>
                <a:cubicBezTo>
                  <a:pt x="5179868" y="2681720"/>
                  <a:pt x="5208732" y="2620530"/>
                  <a:pt x="5162550" y="2657475"/>
                </a:cubicBezTo>
                <a:cubicBezTo>
                  <a:pt x="5153611" y="2664626"/>
                  <a:pt x="5150829" y="2677256"/>
                  <a:pt x="5143500" y="2686050"/>
                </a:cubicBezTo>
                <a:cubicBezTo>
                  <a:pt x="5105554" y="2731586"/>
                  <a:pt x="5126038" y="2719365"/>
                  <a:pt x="5086350" y="2733675"/>
                </a:cubicBezTo>
                <a:cubicBezTo>
                  <a:pt x="5046663" y="2747985"/>
                  <a:pt x="4973689" y="2756018"/>
                  <a:pt x="4905375" y="2771909"/>
                </a:cubicBezTo>
                <a:cubicBezTo>
                  <a:pt x="4837061" y="2787800"/>
                  <a:pt x="4745088" y="2809988"/>
                  <a:pt x="4676467" y="2829022"/>
                </a:cubicBezTo>
                <a:cubicBezTo>
                  <a:pt x="4607846" y="2848056"/>
                  <a:pt x="4552387" y="2879761"/>
                  <a:pt x="4493650" y="2886114"/>
                </a:cubicBezTo>
                <a:cubicBezTo>
                  <a:pt x="4434913" y="2892467"/>
                  <a:pt x="4337588" y="2866172"/>
                  <a:pt x="4324042" y="2867140"/>
                </a:cubicBezTo>
                <a:cubicBezTo>
                  <a:pt x="4260542" y="2871902"/>
                  <a:pt x="4200525" y="2887755"/>
                  <a:pt x="4132314" y="2886171"/>
                </a:cubicBezTo>
                <a:cubicBezTo>
                  <a:pt x="4064103" y="2884587"/>
                  <a:pt x="4003675" y="2860810"/>
                  <a:pt x="3914775" y="2857635"/>
                </a:cubicBezTo>
                <a:cubicBezTo>
                  <a:pt x="3855211" y="2837780"/>
                  <a:pt x="3833351" y="2838598"/>
                  <a:pt x="3770978" y="2829079"/>
                </a:cubicBezTo>
                <a:cubicBezTo>
                  <a:pt x="3708605" y="2819560"/>
                  <a:pt x="3799275" y="2822084"/>
                  <a:pt x="3540535" y="2800522"/>
                </a:cubicBezTo>
                <a:cubicBezTo>
                  <a:pt x="3409131" y="2787860"/>
                  <a:pt x="3308043" y="2833812"/>
                  <a:pt x="3205316" y="2829079"/>
                </a:cubicBezTo>
                <a:cubicBezTo>
                  <a:pt x="3102589" y="2824346"/>
                  <a:pt x="3022753" y="2773683"/>
                  <a:pt x="2924175" y="2772121"/>
                </a:cubicBezTo>
                <a:cubicBezTo>
                  <a:pt x="2825597" y="2770559"/>
                  <a:pt x="2764657" y="2816532"/>
                  <a:pt x="2613845" y="2819707"/>
                </a:cubicBezTo>
                <a:cubicBezTo>
                  <a:pt x="2435328" y="2826038"/>
                  <a:pt x="2263058" y="2816565"/>
                  <a:pt x="2127455" y="2819689"/>
                </a:cubicBezTo>
                <a:cubicBezTo>
                  <a:pt x="1991852" y="2822813"/>
                  <a:pt x="1865876" y="2844848"/>
                  <a:pt x="1800225" y="2838450"/>
                </a:cubicBezTo>
                <a:cubicBezTo>
                  <a:pt x="1734574" y="2832052"/>
                  <a:pt x="1752600" y="2792412"/>
                  <a:pt x="1733550" y="2781300"/>
                </a:cubicBezTo>
                <a:cubicBezTo>
                  <a:pt x="1714500" y="2770188"/>
                  <a:pt x="1702034" y="2773386"/>
                  <a:pt x="1685925" y="2771775"/>
                </a:cubicBezTo>
                <a:cubicBezTo>
                  <a:pt x="1536680" y="2756851"/>
                  <a:pt x="1580131" y="2770153"/>
                  <a:pt x="1466850" y="2752725"/>
                </a:cubicBezTo>
                <a:cubicBezTo>
                  <a:pt x="1297970" y="2726744"/>
                  <a:pt x="1560558" y="2763847"/>
                  <a:pt x="1362075" y="2724150"/>
                </a:cubicBezTo>
                <a:cubicBezTo>
                  <a:pt x="1346200" y="2720975"/>
                  <a:pt x="1329957" y="2719277"/>
                  <a:pt x="1314450" y="2714625"/>
                </a:cubicBezTo>
                <a:cubicBezTo>
                  <a:pt x="1298073" y="2709712"/>
                  <a:pt x="1283543" y="2699158"/>
                  <a:pt x="1266825" y="2695575"/>
                </a:cubicBezTo>
                <a:cubicBezTo>
                  <a:pt x="1238712" y="2689551"/>
                  <a:pt x="1209675" y="2689225"/>
                  <a:pt x="1181100" y="2686050"/>
                </a:cubicBezTo>
                <a:cubicBezTo>
                  <a:pt x="1171575" y="2682875"/>
                  <a:pt x="1162265" y="2678960"/>
                  <a:pt x="1152525" y="2676525"/>
                </a:cubicBezTo>
                <a:cubicBezTo>
                  <a:pt x="1110719" y="2666073"/>
                  <a:pt x="1088618" y="2668384"/>
                  <a:pt x="1047750" y="2647950"/>
                </a:cubicBezTo>
                <a:cubicBezTo>
                  <a:pt x="1035050" y="2641600"/>
                  <a:pt x="1022625" y="2634667"/>
                  <a:pt x="1009650" y="2628900"/>
                </a:cubicBezTo>
                <a:cubicBezTo>
                  <a:pt x="994026" y="2621956"/>
                  <a:pt x="977318" y="2617496"/>
                  <a:pt x="962025" y="2609850"/>
                </a:cubicBezTo>
                <a:cubicBezTo>
                  <a:pt x="951786" y="2604730"/>
                  <a:pt x="943689" y="2595920"/>
                  <a:pt x="933450" y="2590800"/>
                </a:cubicBezTo>
                <a:cubicBezTo>
                  <a:pt x="924470" y="2586310"/>
                  <a:pt x="913855" y="2585765"/>
                  <a:pt x="904875" y="2581275"/>
                </a:cubicBezTo>
                <a:cubicBezTo>
                  <a:pt x="894636" y="2576155"/>
                  <a:pt x="886539" y="2567345"/>
                  <a:pt x="876300" y="2562225"/>
                </a:cubicBezTo>
                <a:cubicBezTo>
                  <a:pt x="769439" y="2508795"/>
                  <a:pt x="948368" y="2612932"/>
                  <a:pt x="809625" y="2533650"/>
                </a:cubicBezTo>
                <a:cubicBezTo>
                  <a:pt x="799686" y="2527970"/>
                  <a:pt x="791289" y="2519720"/>
                  <a:pt x="781050" y="2514600"/>
                </a:cubicBezTo>
                <a:cubicBezTo>
                  <a:pt x="772070" y="2510110"/>
                  <a:pt x="762092" y="2507960"/>
                  <a:pt x="752475" y="2505075"/>
                </a:cubicBezTo>
                <a:cubicBezTo>
                  <a:pt x="730335" y="2498433"/>
                  <a:pt x="708224" y="2491631"/>
                  <a:pt x="685800" y="2486025"/>
                </a:cubicBezTo>
                <a:cubicBezTo>
                  <a:pt x="670094" y="2482098"/>
                  <a:pt x="653794" y="2480760"/>
                  <a:pt x="638175" y="2476500"/>
                </a:cubicBezTo>
                <a:cubicBezTo>
                  <a:pt x="618802" y="2471216"/>
                  <a:pt x="600716" y="2461388"/>
                  <a:pt x="581025" y="2457450"/>
                </a:cubicBezTo>
                <a:cubicBezTo>
                  <a:pt x="511385" y="2443522"/>
                  <a:pt x="549427" y="2450215"/>
                  <a:pt x="466725" y="2438400"/>
                </a:cubicBezTo>
                <a:cubicBezTo>
                  <a:pt x="450850" y="2432050"/>
                  <a:pt x="435109" y="2425353"/>
                  <a:pt x="419100" y="2419350"/>
                </a:cubicBezTo>
                <a:cubicBezTo>
                  <a:pt x="409699" y="2415825"/>
                  <a:pt x="399926" y="2413350"/>
                  <a:pt x="390525" y="2409825"/>
                </a:cubicBezTo>
                <a:cubicBezTo>
                  <a:pt x="374516" y="2403822"/>
                  <a:pt x="359242" y="2395803"/>
                  <a:pt x="342900" y="2390775"/>
                </a:cubicBezTo>
                <a:cubicBezTo>
                  <a:pt x="240166" y="2359165"/>
                  <a:pt x="299069" y="2382198"/>
                  <a:pt x="219075" y="2362200"/>
                </a:cubicBezTo>
                <a:cubicBezTo>
                  <a:pt x="209335" y="2359765"/>
                  <a:pt x="200025" y="2355850"/>
                  <a:pt x="190500" y="2352675"/>
                </a:cubicBezTo>
                <a:cubicBezTo>
                  <a:pt x="171450" y="2355850"/>
                  <a:pt x="151672" y="2356093"/>
                  <a:pt x="133350" y="2362200"/>
                </a:cubicBezTo>
                <a:cubicBezTo>
                  <a:pt x="104775" y="2371725"/>
                  <a:pt x="101600" y="2387600"/>
                  <a:pt x="85725" y="2409825"/>
                </a:cubicBezTo>
                <a:cubicBezTo>
                  <a:pt x="76498" y="2422743"/>
                  <a:pt x="65564" y="2434463"/>
                  <a:pt x="57150" y="2447925"/>
                </a:cubicBezTo>
                <a:cubicBezTo>
                  <a:pt x="49625" y="2459966"/>
                  <a:pt x="45145" y="2473697"/>
                  <a:pt x="38100" y="2486025"/>
                </a:cubicBezTo>
                <a:cubicBezTo>
                  <a:pt x="32420" y="2495964"/>
                  <a:pt x="25400" y="2505075"/>
                  <a:pt x="19050" y="2514600"/>
                </a:cubicBezTo>
                <a:cubicBezTo>
                  <a:pt x="15875" y="2527300"/>
                  <a:pt x="13121" y="2540113"/>
                  <a:pt x="9525" y="2552700"/>
                </a:cubicBezTo>
                <a:cubicBezTo>
                  <a:pt x="6767" y="2562354"/>
                  <a:pt x="0" y="2571235"/>
                  <a:pt x="0" y="2581275"/>
                </a:cubicBezTo>
                <a:cubicBezTo>
                  <a:pt x="0" y="2661937"/>
                  <a:pt x="6686" y="2668009"/>
                  <a:pt x="28575" y="2733675"/>
                </a:cubicBezTo>
                <a:cubicBezTo>
                  <a:pt x="34925" y="2752725"/>
                  <a:pt x="35577" y="2774761"/>
                  <a:pt x="47625" y="2790825"/>
                </a:cubicBezTo>
                <a:lnTo>
                  <a:pt x="76200" y="2828925"/>
                </a:lnTo>
                <a:cubicBezTo>
                  <a:pt x="79375" y="2838450"/>
                  <a:pt x="78625" y="2850400"/>
                  <a:pt x="85725" y="2857500"/>
                </a:cubicBezTo>
                <a:cubicBezTo>
                  <a:pt x="92825" y="2864600"/>
                  <a:pt x="105523" y="2862149"/>
                  <a:pt x="114300" y="2867025"/>
                </a:cubicBezTo>
                <a:cubicBezTo>
                  <a:pt x="134314" y="2878144"/>
                  <a:pt x="149730" y="2897885"/>
                  <a:pt x="171450" y="2905125"/>
                </a:cubicBezTo>
                <a:cubicBezTo>
                  <a:pt x="180975" y="2908300"/>
                  <a:pt x="191045" y="2910160"/>
                  <a:pt x="200025" y="2914650"/>
                </a:cubicBezTo>
                <a:cubicBezTo>
                  <a:pt x="210264" y="2919770"/>
                  <a:pt x="219806" y="2926371"/>
                  <a:pt x="228600" y="2933700"/>
                </a:cubicBezTo>
                <a:cubicBezTo>
                  <a:pt x="238948" y="2942324"/>
                  <a:pt x="245400" y="2955733"/>
                  <a:pt x="257175" y="2962275"/>
                </a:cubicBezTo>
                <a:cubicBezTo>
                  <a:pt x="274728" y="2972027"/>
                  <a:pt x="296364" y="2972345"/>
                  <a:pt x="314325" y="2981325"/>
                </a:cubicBezTo>
                <a:lnTo>
                  <a:pt x="352425" y="3000375"/>
                </a:lnTo>
                <a:cubicBezTo>
                  <a:pt x="401002" y="3073241"/>
                  <a:pt x="334381" y="2983548"/>
                  <a:pt x="409575" y="3048000"/>
                </a:cubicBezTo>
                <a:cubicBezTo>
                  <a:pt x="421628" y="3058331"/>
                  <a:pt x="428625" y="3073400"/>
                  <a:pt x="438150" y="3086100"/>
                </a:cubicBezTo>
                <a:cubicBezTo>
                  <a:pt x="462091" y="3157924"/>
                  <a:pt x="429796" y="3069392"/>
                  <a:pt x="466725" y="3143250"/>
                </a:cubicBezTo>
                <a:cubicBezTo>
                  <a:pt x="471215" y="3152230"/>
                  <a:pt x="471269" y="3163108"/>
                  <a:pt x="476250" y="3171825"/>
                </a:cubicBezTo>
                <a:cubicBezTo>
                  <a:pt x="484126" y="3185608"/>
                  <a:pt x="496411" y="3196463"/>
                  <a:pt x="504825" y="3209925"/>
                </a:cubicBezTo>
                <a:cubicBezTo>
                  <a:pt x="512350" y="3221966"/>
                  <a:pt x="517525" y="3235325"/>
                  <a:pt x="523875" y="3248025"/>
                </a:cubicBezTo>
                <a:cubicBezTo>
                  <a:pt x="527050" y="3263900"/>
                  <a:pt x="527716" y="3280491"/>
                  <a:pt x="533400" y="3295650"/>
                </a:cubicBezTo>
                <a:cubicBezTo>
                  <a:pt x="538783" y="3310006"/>
                  <a:pt x="589596" y="3370578"/>
                  <a:pt x="590550" y="3371850"/>
                </a:cubicBezTo>
                <a:cubicBezTo>
                  <a:pt x="619181" y="3410024"/>
                  <a:pt x="614127" y="3422493"/>
                  <a:pt x="666750" y="3457575"/>
                </a:cubicBezTo>
                <a:cubicBezTo>
                  <a:pt x="676275" y="3463925"/>
                  <a:pt x="687230" y="3468530"/>
                  <a:pt x="695325" y="3476625"/>
                </a:cubicBezTo>
                <a:cubicBezTo>
                  <a:pt x="709429" y="3490729"/>
                  <a:pt x="755776" y="3562540"/>
                  <a:pt x="762000" y="3571875"/>
                </a:cubicBezTo>
                <a:cubicBezTo>
                  <a:pt x="774700" y="3590925"/>
                  <a:pt x="789861" y="3608547"/>
                  <a:pt x="800100" y="3629025"/>
                </a:cubicBezTo>
                <a:cubicBezTo>
                  <a:pt x="815132" y="3659090"/>
                  <a:pt x="834262" y="3701287"/>
                  <a:pt x="857250" y="3724275"/>
                </a:cubicBezTo>
                <a:cubicBezTo>
                  <a:pt x="928155" y="3795180"/>
                  <a:pt x="838391" y="3708111"/>
                  <a:pt x="923925" y="3781425"/>
                </a:cubicBezTo>
                <a:cubicBezTo>
                  <a:pt x="934152" y="3790191"/>
                  <a:pt x="942152" y="3801376"/>
                  <a:pt x="952500" y="3810000"/>
                </a:cubicBezTo>
                <a:cubicBezTo>
                  <a:pt x="961294" y="3817329"/>
                  <a:pt x="972281" y="3821721"/>
                  <a:pt x="981075" y="3829050"/>
                </a:cubicBezTo>
                <a:cubicBezTo>
                  <a:pt x="1012467" y="3855210"/>
                  <a:pt x="1006663" y="3855349"/>
                  <a:pt x="1028700" y="3886200"/>
                </a:cubicBezTo>
                <a:cubicBezTo>
                  <a:pt x="1037927" y="3899118"/>
                  <a:pt x="1048048" y="3911382"/>
                  <a:pt x="1057275" y="3924300"/>
                </a:cubicBezTo>
                <a:cubicBezTo>
                  <a:pt x="1063929" y="3933615"/>
                  <a:pt x="1066800" y="3946525"/>
                  <a:pt x="1076325" y="3952875"/>
                </a:cubicBezTo>
                <a:cubicBezTo>
                  <a:pt x="1087217" y="3960137"/>
                  <a:pt x="1101725" y="3959225"/>
                  <a:pt x="1114425" y="3962400"/>
                </a:cubicBezTo>
                <a:cubicBezTo>
                  <a:pt x="1127125" y="3971925"/>
                  <a:pt x="1139607" y="3981748"/>
                  <a:pt x="1152525" y="3990975"/>
                </a:cubicBezTo>
                <a:cubicBezTo>
                  <a:pt x="1161840" y="3997629"/>
                  <a:pt x="1173005" y="4001930"/>
                  <a:pt x="1181100" y="4010025"/>
                </a:cubicBezTo>
                <a:cubicBezTo>
                  <a:pt x="1189195" y="4018120"/>
                  <a:pt x="1191211" y="4031449"/>
                  <a:pt x="1200150" y="4038600"/>
                </a:cubicBezTo>
                <a:cubicBezTo>
                  <a:pt x="1207990" y="4044872"/>
                  <a:pt x="1219745" y="4043635"/>
                  <a:pt x="1228725" y="4048125"/>
                </a:cubicBezTo>
                <a:cubicBezTo>
                  <a:pt x="1238964" y="4053245"/>
                  <a:pt x="1247775" y="4060825"/>
                  <a:pt x="1257300" y="4067175"/>
                </a:cubicBezTo>
                <a:cubicBezTo>
                  <a:pt x="1285875" y="4064000"/>
                  <a:pt x="1315133" y="4064623"/>
                  <a:pt x="1343025" y="4057650"/>
                </a:cubicBezTo>
                <a:cubicBezTo>
                  <a:pt x="1354131" y="4054874"/>
                  <a:pt x="1362806" y="4045929"/>
                  <a:pt x="1371600" y="4038600"/>
                </a:cubicBezTo>
                <a:cubicBezTo>
                  <a:pt x="1417136" y="4000654"/>
                  <a:pt x="1385168" y="4022318"/>
                  <a:pt x="1419225" y="3981450"/>
                </a:cubicBezTo>
                <a:cubicBezTo>
                  <a:pt x="1434580" y="3963025"/>
                  <a:pt x="1465833" y="3935767"/>
                  <a:pt x="1485900" y="3924300"/>
                </a:cubicBezTo>
                <a:cubicBezTo>
                  <a:pt x="1494617" y="3919319"/>
                  <a:pt x="1505495" y="3919265"/>
                  <a:pt x="1514475" y="3914775"/>
                </a:cubicBezTo>
                <a:cubicBezTo>
                  <a:pt x="1524714" y="3909655"/>
                  <a:pt x="1532190" y="3899345"/>
                  <a:pt x="1543050" y="3895725"/>
                </a:cubicBezTo>
                <a:cubicBezTo>
                  <a:pt x="1586950" y="3881092"/>
                  <a:pt x="1593915" y="3894105"/>
                  <a:pt x="1628775" y="3876675"/>
                </a:cubicBezTo>
                <a:cubicBezTo>
                  <a:pt x="1639014" y="3871555"/>
                  <a:pt x="1648556" y="3864954"/>
                  <a:pt x="1657350" y="3857625"/>
                </a:cubicBezTo>
                <a:cubicBezTo>
                  <a:pt x="1667698" y="3849001"/>
                  <a:pt x="1674150" y="3835592"/>
                  <a:pt x="1685925" y="3829050"/>
                </a:cubicBezTo>
                <a:cubicBezTo>
                  <a:pt x="1703478" y="3819298"/>
                  <a:pt x="1724025" y="3816350"/>
                  <a:pt x="1743075" y="3810000"/>
                </a:cubicBezTo>
                <a:cubicBezTo>
                  <a:pt x="1765723" y="3802451"/>
                  <a:pt x="1785830" y="3794937"/>
                  <a:pt x="1809750" y="3790950"/>
                </a:cubicBezTo>
                <a:cubicBezTo>
                  <a:pt x="1943535" y="3768653"/>
                  <a:pt x="1838310" y="3793335"/>
                  <a:pt x="1924050" y="3771900"/>
                </a:cubicBezTo>
                <a:cubicBezTo>
                  <a:pt x="1930400" y="3762375"/>
                  <a:pt x="1933392" y="3749392"/>
                  <a:pt x="1943100" y="3743325"/>
                </a:cubicBezTo>
                <a:cubicBezTo>
                  <a:pt x="1960128" y="3732682"/>
                  <a:pt x="1933217" y="3732241"/>
                  <a:pt x="2000250" y="3724275"/>
                </a:cubicBezTo>
                <a:cubicBezTo>
                  <a:pt x="2067284" y="3716309"/>
                  <a:pt x="2250973" y="3697170"/>
                  <a:pt x="2345301" y="3695528"/>
                </a:cubicBezTo>
                <a:cubicBezTo>
                  <a:pt x="2439629" y="3693886"/>
                  <a:pt x="2486178" y="3717639"/>
                  <a:pt x="2566219" y="3714423"/>
                </a:cubicBezTo>
                <a:cubicBezTo>
                  <a:pt x="2646260" y="3711207"/>
                  <a:pt x="2695320" y="3682598"/>
                  <a:pt x="2825546" y="3676229"/>
                </a:cubicBezTo>
                <a:cubicBezTo>
                  <a:pt x="2955772" y="3669860"/>
                  <a:pt x="3215815" y="3673035"/>
                  <a:pt x="3347577" y="3676210"/>
                </a:cubicBezTo>
                <a:cubicBezTo>
                  <a:pt x="3457114" y="3682560"/>
                  <a:pt x="3476830" y="3704765"/>
                  <a:pt x="3527630" y="3714290"/>
                </a:cubicBezTo>
                <a:cubicBezTo>
                  <a:pt x="3605417" y="3731752"/>
                  <a:pt x="3736463" y="3746098"/>
                  <a:pt x="3814302" y="3752467"/>
                </a:cubicBezTo>
                <a:cubicBezTo>
                  <a:pt x="3892141" y="3758836"/>
                  <a:pt x="3934338" y="3746155"/>
                  <a:pt x="3994663" y="3752505"/>
                </a:cubicBezTo>
                <a:cubicBezTo>
                  <a:pt x="4045541" y="3759773"/>
                  <a:pt x="4177379" y="3773130"/>
                  <a:pt x="4245078" y="3781061"/>
                </a:cubicBezTo>
                <a:cubicBezTo>
                  <a:pt x="4312777" y="3788992"/>
                  <a:pt x="4283382" y="3796916"/>
                  <a:pt x="4400857" y="3800091"/>
                </a:cubicBezTo>
                <a:cubicBezTo>
                  <a:pt x="4483407" y="3809616"/>
                  <a:pt x="4560477" y="3777963"/>
                  <a:pt x="4622390" y="3800188"/>
                </a:cubicBezTo>
                <a:cubicBezTo>
                  <a:pt x="4684303" y="3822413"/>
                  <a:pt x="4667097" y="3786057"/>
                  <a:pt x="4742836" y="3800360"/>
                </a:cubicBezTo>
                <a:cubicBezTo>
                  <a:pt x="4818575" y="3814663"/>
                  <a:pt x="4978298" y="3855826"/>
                  <a:pt x="5076825" y="3886008"/>
                </a:cubicBezTo>
                <a:cubicBezTo>
                  <a:pt x="5140530" y="3916183"/>
                  <a:pt x="5289550" y="3960781"/>
                  <a:pt x="5334000" y="3981450"/>
                </a:cubicBezTo>
                <a:cubicBezTo>
                  <a:pt x="5337175" y="3990975"/>
                  <a:pt x="5337689" y="4001855"/>
                  <a:pt x="5343525" y="4010025"/>
                </a:cubicBezTo>
                <a:cubicBezTo>
                  <a:pt x="5356545" y="4028252"/>
                  <a:pt x="5387826" y="4055988"/>
                  <a:pt x="5410200" y="4067175"/>
                </a:cubicBezTo>
                <a:cubicBezTo>
                  <a:pt x="5419180" y="4071665"/>
                  <a:pt x="5429250" y="4073525"/>
                  <a:pt x="5438775" y="4076700"/>
                </a:cubicBezTo>
                <a:cubicBezTo>
                  <a:pt x="5457825" y="4095750"/>
                  <a:pt x="5471828" y="4121802"/>
                  <a:pt x="5495925" y="4133850"/>
                </a:cubicBezTo>
                <a:cubicBezTo>
                  <a:pt x="5544264" y="4158020"/>
                  <a:pt x="5522211" y="4145024"/>
                  <a:pt x="5562600" y="4171950"/>
                </a:cubicBezTo>
                <a:cubicBezTo>
                  <a:pt x="5586541" y="4243774"/>
                  <a:pt x="5554246" y="4155242"/>
                  <a:pt x="5591175" y="4229100"/>
                </a:cubicBezTo>
                <a:cubicBezTo>
                  <a:pt x="5595665" y="4238080"/>
                  <a:pt x="5596745" y="4248447"/>
                  <a:pt x="5600700" y="4257675"/>
                </a:cubicBezTo>
                <a:cubicBezTo>
                  <a:pt x="5606293" y="4270726"/>
                  <a:pt x="5614764" y="4282480"/>
                  <a:pt x="5619750" y="4295775"/>
                </a:cubicBezTo>
                <a:cubicBezTo>
                  <a:pt x="5624347" y="4308032"/>
                  <a:pt x="5624118" y="4321843"/>
                  <a:pt x="5629275" y="4333875"/>
                </a:cubicBezTo>
                <a:cubicBezTo>
                  <a:pt x="5633784" y="4344397"/>
                  <a:pt x="5643205" y="4352211"/>
                  <a:pt x="5648325" y="4362450"/>
                </a:cubicBezTo>
                <a:cubicBezTo>
                  <a:pt x="5652815" y="4371430"/>
                  <a:pt x="5652974" y="4382248"/>
                  <a:pt x="5657850" y="4391025"/>
                </a:cubicBezTo>
                <a:cubicBezTo>
                  <a:pt x="5668969" y="4411039"/>
                  <a:pt x="5695950" y="4448175"/>
                  <a:pt x="5695950" y="4448175"/>
                </a:cubicBezTo>
                <a:cubicBezTo>
                  <a:pt x="5699125" y="4464050"/>
                  <a:pt x="5698235" y="4481320"/>
                  <a:pt x="5705475" y="4495800"/>
                </a:cubicBezTo>
                <a:cubicBezTo>
                  <a:pt x="5711499" y="4507848"/>
                  <a:pt x="5726220" y="4513414"/>
                  <a:pt x="5734050" y="4524375"/>
                </a:cubicBezTo>
                <a:cubicBezTo>
                  <a:pt x="5742303" y="4535929"/>
                  <a:pt x="5747827" y="4549292"/>
                  <a:pt x="5753100" y="4562475"/>
                </a:cubicBezTo>
                <a:cubicBezTo>
                  <a:pt x="5760558" y="4581119"/>
                  <a:pt x="5765800" y="4600575"/>
                  <a:pt x="5772150" y="4619625"/>
                </a:cubicBezTo>
                <a:lnTo>
                  <a:pt x="5781675" y="4648200"/>
                </a:lnTo>
                <a:lnTo>
                  <a:pt x="5791200" y="4676775"/>
                </a:lnTo>
                <a:cubicBezTo>
                  <a:pt x="5816623" y="4854735"/>
                  <a:pt x="5789704" y="4649101"/>
                  <a:pt x="5810250" y="5029200"/>
                </a:cubicBezTo>
                <a:cubicBezTo>
                  <a:pt x="5811462" y="5051618"/>
                  <a:pt x="5817646" y="5073525"/>
                  <a:pt x="5819775" y="5095875"/>
                </a:cubicBezTo>
                <a:cubicBezTo>
                  <a:pt x="5824000" y="5140238"/>
                  <a:pt x="5825440" y="5184829"/>
                  <a:pt x="5829300" y="5229225"/>
                </a:cubicBezTo>
                <a:cubicBezTo>
                  <a:pt x="5839792" y="5349883"/>
                  <a:pt x="5832070" y="5277076"/>
                  <a:pt x="5848350" y="5353050"/>
                </a:cubicBezTo>
                <a:cubicBezTo>
                  <a:pt x="5855134" y="5384710"/>
                  <a:pt x="5867400" y="5448300"/>
                  <a:pt x="5867400" y="5448300"/>
                </a:cubicBezTo>
                <a:cubicBezTo>
                  <a:pt x="5873750" y="5527675"/>
                  <a:pt x="5879451" y="5607105"/>
                  <a:pt x="5886450" y="5686425"/>
                </a:cubicBezTo>
                <a:cubicBezTo>
                  <a:pt x="5888977" y="5715065"/>
                  <a:pt x="5895376" y="5743405"/>
                  <a:pt x="5895975" y="5772150"/>
                </a:cubicBezTo>
                <a:cubicBezTo>
                  <a:pt x="5901729" y="6048333"/>
                  <a:pt x="5896594" y="6324725"/>
                  <a:pt x="5905500" y="6600825"/>
                </a:cubicBezTo>
                <a:cubicBezTo>
                  <a:pt x="5905853" y="6611761"/>
                  <a:pt x="5929136" y="6666794"/>
                  <a:pt x="5934075" y="6686550"/>
                </a:cubicBezTo>
                <a:cubicBezTo>
                  <a:pt x="5948470" y="6744131"/>
                  <a:pt x="5939460" y="6712231"/>
                  <a:pt x="5962650" y="6781800"/>
                </a:cubicBezTo>
                <a:lnTo>
                  <a:pt x="5972175" y="6810375"/>
                </a:lnTo>
                <a:cubicBezTo>
                  <a:pt x="5975350" y="6819900"/>
                  <a:pt x="5976131" y="6830596"/>
                  <a:pt x="5981700" y="6838950"/>
                </a:cubicBezTo>
                <a:cubicBezTo>
                  <a:pt x="5988050" y="6848475"/>
                  <a:pt x="5996101" y="6857064"/>
                  <a:pt x="6000750" y="6867525"/>
                </a:cubicBezTo>
                <a:cubicBezTo>
                  <a:pt x="6031672" y="6937099"/>
                  <a:pt x="5996402" y="6916876"/>
                  <a:pt x="6048375" y="6934200"/>
                </a:cubicBezTo>
                <a:cubicBezTo>
                  <a:pt x="6083300" y="6931025"/>
                  <a:pt x="6120418" y="6937264"/>
                  <a:pt x="6153150" y="6924675"/>
                </a:cubicBezTo>
                <a:cubicBezTo>
                  <a:pt x="6166403" y="6919578"/>
                  <a:pt x="6171747" y="6900767"/>
                  <a:pt x="6172200" y="6886575"/>
                </a:cubicBezTo>
                <a:cubicBezTo>
                  <a:pt x="6209248" y="5725732"/>
                  <a:pt x="6150256" y="6344011"/>
                  <a:pt x="6191250" y="5934075"/>
                </a:cubicBezTo>
                <a:cubicBezTo>
                  <a:pt x="6197736" y="4870427"/>
                  <a:pt x="6069400" y="3796177"/>
                  <a:pt x="6219825" y="2743200"/>
                </a:cubicBezTo>
                <a:cubicBezTo>
                  <a:pt x="6216650" y="1905000"/>
                  <a:pt x="6216486" y="1066783"/>
                  <a:pt x="6210300" y="228600"/>
                </a:cubicBezTo>
                <a:cubicBezTo>
                  <a:pt x="6209796" y="160252"/>
                  <a:pt x="6197266" y="166940"/>
                  <a:pt x="6181725" y="104775"/>
                </a:cubicBezTo>
                <a:cubicBezTo>
                  <a:pt x="6177041" y="86039"/>
                  <a:pt x="6181782" y="64393"/>
                  <a:pt x="6172200" y="47625"/>
                </a:cubicBezTo>
                <a:cubicBezTo>
                  <a:pt x="6165610" y="36092"/>
                  <a:pt x="6116637" y="0"/>
                  <a:pt x="609600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9" name="Group 188"/>
          <p:cNvGrpSpPr/>
          <p:nvPr/>
        </p:nvGrpSpPr>
        <p:grpSpPr>
          <a:xfrm>
            <a:off x="4628122" y="3058440"/>
            <a:ext cx="4533696" cy="2064953"/>
            <a:chOff x="4628122" y="3058440"/>
            <a:chExt cx="4533696" cy="2064953"/>
          </a:xfrm>
        </p:grpSpPr>
        <p:sp>
          <p:nvSpPr>
            <p:cNvPr id="190" name="Freeform 189"/>
            <p:cNvSpPr/>
            <p:nvPr/>
          </p:nvSpPr>
          <p:spPr>
            <a:xfrm rot="10800000">
              <a:off x="5546916" y="3197800"/>
              <a:ext cx="603822" cy="138275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  <a:gd name="connsiteX0" fmla="*/ 528013 w 605765"/>
                <a:gd name="connsiteY0" fmla="*/ 7328 h 130443"/>
                <a:gd name="connsiteX1" fmla="*/ 307714 w 605765"/>
                <a:gd name="connsiteY1" fmla="*/ 13808 h 130443"/>
                <a:gd name="connsiteX2" fmla="*/ 139251 w 605765"/>
                <a:gd name="connsiteY2" fmla="*/ 26767 h 130443"/>
                <a:gd name="connsiteX3" fmla="*/ 126292 w 605765"/>
                <a:gd name="connsiteY3" fmla="*/ 39727 h 130443"/>
                <a:gd name="connsiteX4" fmla="*/ 113334 w 605765"/>
                <a:gd name="connsiteY4" fmla="*/ 59166 h 130443"/>
                <a:gd name="connsiteX5" fmla="*/ 74457 w 605765"/>
                <a:gd name="connsiteY5" fmla="*/ 78605 h 130443"/>
                <a:gd name="connsiteX6" fmla="*/ 61499 w 605765"/>
                <a:gd name="connsiteY6" fmla="*/ 91565 h 130443"/>
                <a:gd name="connsiteX7" fmla="*/ 2243 w 605765"/>
                <a:gd name="connsiteY7" fmla="*/ 81375 h 130443"/>
                <a:gd name="connsiteX8" fmla="*/ 61499 w 605765"/>
                <a:gd name="connsiteY8" fmla="*/ 130443 h 130443"/>
                <a:gd name="connsiteX9" fmla="*/ 158689 w 605765"/>
                <a:gd name="connsiteY9" fmla="*/ 123963 h 130443"/>
                <a:gd name="connsiteX10" fmla="*/ 178127 w 605765"/>
                <a:gd name="connsiteY10" fmla="*/ 104524 h 130443"/>
                <a:gd name="connsiteX11" fmla="*/ 197565 w 605765"/>
                <a:gd name="connsiteY11" fmla="*/ 98044 h 130443"/>
                <a:gd name="connsiteX12" fmla="*/ 236441 w 605765"/>
                <a:gd name="connsiteY12" fmla="*/ 78605 h 130443"/>
                <a:gd name="connsiteX13" fmla="*/ 314194 w 605765"/>
                <a:gd name="connsiteY13" fmla="*/ 98044 h 130443"/>
                <a:gd name="connsiteX14" fmla="*/ 353070 w 605765"/>
                <a:gd name="connsiteY14" fmla="*/ 111004 h 130443"/>
                <a:gd name="connsiteX15" fmla="*/ 404905 w 605765"/>
                <a:gd name="connsiteY15" fmla="*/ 104524 h 130443"/>
                <a:gd name="connsiteX16" fmla="*/ 443781 w 605765"/>
                <a:gd name="connsiteY16" fmla="*/ 91565 h 130443"/>
                <a:gd name="connsiteX17" fmla="*/ 521533 w 605765"/>
                <a:gd name="connsiteY17" fmla="*/ 65646 h 130443"/>
                <a:gd name="connsiteX18" fmla="*/ 540972 w 605765"/>
                <a:gd name="connsiteY18" fmla="*/ 59166 h 130443"/>
                <a:gd name="connsiteX19" fmla="*/ 560410 w 605765"/>
                <a:gd name="connsiteY19" fmla="*/ 52686 h 130443"/>
                <a:gd name="connsiteX20" fmla="*/ 605765 w 605765"/>
                <a:gd name="connsiteY20" fmla="*/ 39727 h 130443"/>
                <a:gd name="connsiteX21" fmla="*/ 573368 w 605765"/>
                <a:gd name="connsiteY21" fmla="*/ 13808 h 130443"/>
                <a:gd name="connsiteX22" fmla="*/ 560410 w 605765"/>
                <a:gd name="connsiteY22" fmla="*/ 848 h 130443"/>
                <a:gd name="connsiteX23" fmla="*/ 528013 w 605765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78605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91816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427 h 130923"/>
                <a:gd name="connsiteX1" fmla="*/ 303390 w 603822"/>
                <a:gd name="connsiteY1" fmla="*/ 0 h 130923"/>
                <a:gd name="connsiteX2" fmla="*/ 137308 w 603822"/>
                <a:gd name="connsiteY2" fmla="*/ 27247 h 130923"/>
                <a:gd name="connsiteX3" fmla="*/ 124349 w 603822"/>
                <a:gd name="connsiteY3" fmla="*/ 40207 h 130923"/>
                <a:gd name="connsiteX4" fmla="*/ 111391 w 603822"/>
                <a:gd name="connsiteY4" fmla="*/ 54883 h 130923"/>
                <a:gd name="connsiteX5" fmla="*/ 72514 w 603822"/>
                <a:gd name="connsiteY5" fmla="*/ 64797 h 130923"/>
                <a:gd name="connsiteX6" fmla="*/ 38125 w 603822"/>
                <a:gd name="connsiteY6" fmla="*/ 65851 h 130923"/>
                <a:gd name="connsiteX7" fmla="*/ 300 w 603822"/>
                <a:gd name="connsiteY7" fmla="*/ 81855 h 130923"/>
                <a:gd name="connsiteX8" fmla="*/ 59556 w 603822"/>
                <a:gd name="connsiteY8" fmla="*/ 130923 h 130923"/>
                <a:gd name="connsiteX9" fmla="*/ 156746 w 603822"/>
                <a:gd name="connsiteY9" fmla="*/ 124443 h 130923"/>
                <a:gd name="connsiteX10" fmla="*/ 176184 w 603822"/>
                <a:gd name="connsiteY10" fmla="*/ 105004 h 130923"/>
                <a:gd name="connsiteX11" fmla="*/ 195622 w 603822"/>
                <a:gd name="connsiteY11" fmla="*/ 98524 h 130923"/>
                <a:gd name="connsiteX12" fmla="*/ 234498 w 603822"/>
                <a:gd name="connsiteY12" fmla="*/ 79085 h 130923"/>
                <a:gd name="connsiteX13" fmla="*/ 290820 w 603822"/>
                <a:gd name="connsiteY13" fmla="*/ 86618 h 130923"/>
                <a:gd name="connsiteX14" fmla="*/ 351127 w 603822"/>
                <a:gd name="connsiteY14" fmla="*/ 111484 h 130923"/>
                <a:gd name="connsiteX15" fmla="*/ 402962 w 603822"/>
                <a:gd name="connsiteY15" fmla="*/ 105004 h 130923"/>
                <a:gd name="connsiteX16" fmla="*/ 441838 w 603822"/>
                <a:gd name="connsiteY16" fmla="*/ 77757 h 130923"/>
                <a:gd name="connsiteX17" fmla="*/ 519590 w 603822"/>
                <a:gd name="connsiteY17" fmla="*/ 66126 h 130923"/>
                <a:gd name="connsiteX18" fmla="*/ 539029 w 603822"/>
                <a:gd name="connsiteY18" fmla="*/ 59646 h 130923"/>
                <a:gd name="connsiteX19" fmla="*/ 558467 w 603822"/>
                <a:gd name="connsiteY19" fmla="*/ 53166 h 130923"/>
                <a:gd name="connsiteX20" fmla="*/ 603822 w 603822"/>
                <a:gd name="connsiteY20" fmla="*/ 40207 h 130923"/>
                <a:gd name="connsiteX21" fmla="*/ 571425 w 603822"/>
                <a:gd name="connsiteY21" fmla="*/ 14288 h 130923"/>
                <a:gd name="connsiteX22" fmla="*/ 558467 w 603822"/>
                <a:gd name="connsiteY22" fmla="*/ 1328 h 130923"/>
                <a:gd name="connsiteX23" fmla="*/ 478445 w 603822"/>
                <a:gd name="connsiteY23" fmla="*/ 5427 h 130923"/>
                <a:gd name="connsiteX0" fmla="*/ 478445 w 603822"/>
                <a:gd name="connsiteY0" fmla="*/ 12779 h 138275"/>
                <a:gd name="connsiteX1" fmla="*/ 303390 w 603822"/>
                <a:gd name="connsiteY1" fmla="*/ 7352 h 138275"/>
                <a:gd name="connsiteX2" fmla="*/ 137308 w 603822"/>
                <a:gd name="connsiteY2" fmla="*/ 34599 h 138275"/>
                <a:gd name="connsiteX3" fmla="*/ 124349 w 603822"/>
                <a:gd name="connsiteY3" fmla="*/ 47559 h 138275"/>
                <a:gd name="connsiteX4" fmla="*/ 111391 w 603822"/>
                <a:gd name="connsiteY4" fmla="*/ 62235 h 138275"/>
                <a:gd name="connsiteX5" fmla="*/ 72514 w 603822"/>
                <a:gd name="connsiteY5" fmla="*/ 72149 h 138275"/>
                <a:gd name="connsiteX6" fmla="*/ 38125 w 603822"/>
                <a:gd name="connsiteY6" fmla="*/ 73203 h 138275"/>
                <a:gd name="connsiteX7" fmla="*/ 300 w 603822"/>
                <a:gd name="connsiteY7" fmla="*/ 89207 h 138275"/>
                <a:gd name="connsiteX8" fmla="*/ 59556 w 603822"/>
                <a:gd name="connsiteY8" fmla="*/ 138275 h 138275"/>
                <a:gd name="connsiteX9" fmla="*/ 156746 w 603822"/>
                <a:gd name="connsiteY9" fmla="*/ 131795 h 138275"/>
                <a:gd name="connsiteX10" fmla="*/ 176184 w 603822"/>
                <a:gd name="connsiteY10" fmla="*/ 112356 h 138275"/>
                <a:gd name="connsiteX11" fmla="*/ 195622 w 603822"/>
                <a:gd name="connsiteY11" fmla="*/ 105876 h 138275"/>
                <a:gd name="connsiteX12" fmla="*/ 234498 w 603822"/>
                <a:gd name="connsiteY12" fmla="*/ 86437 h 138275"/>
                <a:gd name="connsiteX13" fmla="*/ 290820 w 603822"/>
                <a:gd name="connsiteY13" fmla="*/ 93970 h 138275"/>
                <a:gd name="connsiteX14" fmla="*/ 351127 w 603822"/>
                <a:gd name="connsiteY14" fmla="*/ 118836 h 138275"/>
                <a:gd name="connsiteX15" fmla="*/ 402962 w 603822"/>
                <a:gd name="connsiteY15" fmla="*/ 112356 h 138275"/>
                <a:gd name="connsiteX16" fmla="*/ 441838 w 603822"/>
                <a:gd name="connsiteY16" fmla="*/ 85109 h 138275"/>
                <a:gd name="connsiteX17" fmla="*/ 519590 w 603822"/>
                <a:gd name="connsiteY17" fmla="*/ 73478 h 138275"/>
                <a:gd name="connsiteX18" fmla="*/ 539029 w 603822"/>
                <a:gd name="connsiteY18" fmla="*/ 66998 h 138275"/>
                <a:gd name="connsiteX19" fmla="*/ 558467 w 603822"/>
                <a:gd name="connsiteY19" fmla="*/ 60518 h 138275"/>
                <a:gd name="connsiteX20" fmla="*/ 603822 w 603822"/>
                <a:gd name="connsiteY20" fmla="*/ 47559 h 138275"/>
                <a:gd name="connsiteX21" fmla="*/ 571425 w 603822"/>
                <a:gd name="connsiteY21" fmla="*/ 21640 h 138275"/>
                <a:gd name="connsiteX22" fmla="*/ 558467 w 603822"/>
                <a:gd name="connsiteY22" fmla="*/ 8680 h 138275"/>
                <a:gd name="connsiteX23" fmla="*/ 478445 w 603822"/>
                <a:gd name="connsiteY23" fmla="*/ 12779 h 13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03822" h="138275">
                  <a:moveTo>
                    <a:pt x="478445" y="12779"/>
                  </a:moveTo>
                  <a:cubicBezTo>
                    <a:pt x="435932" y="12558"/>
                    <a:pt x="359689" y="22800"/>
                    <a:pt x="303390" y="7352"/>
                  </a:cubicBezTo>
                  <a:cubicBezTo>
                    <a:pt x="229865" y="-12823"/>
                    <a:pt x="203314" y="12595"/>
                    <a:pt x="137308" y="34599"/>
                  </a:cubicBezTo>
                  <a:cubicBezTo>
                    <a:pt x="132988" y="38919"/>
                    <a:pt x="128669" y="42953"/>
                    <a:pt x="124349" y="47559"/>
                  </a:cubicBezTo>
                  <a:cubicBezTo>
                    <a:pt x="120030" y="52165"/>
                    <a:pt x="120030" y="58137"/>
                    <a:pt x="111391" y="62235"/>
                  </a:cubicBezTo>
                  <a:cubicBezTo>
                    <a:pt x="102752" y="66333"/>
                    <a:pt x="88323" y="66879"/>
                    <a:pt x="72514" y="72149"/>
                  </a:cubicBezTo>
                  <a:cubicBezTo>
                    <a:pt x="68195" y="76469"/>
                    <a:pt x="50161" y="70360"/>
                    <a:pt x="38125" y="73203"/>
                  </a:cubicBezTo>
                  <a:cubicBezTo>
                    <a:pt x="26089" y="76046"/>
                    <a:pt x="-3272" y="78362"/>
                    <a:pt x="300" y="89207"/>
                  </a:cubicBezTo>
                  <a:cubicBezTo>
                    <a:pt x="3872" y="100052"/>
                    <a:pt x="49349" y="134872"/>
                    <a:pt x="59556" y="138275"/>
                  </a:cubicBezTo>
                  <a:cubicBezTo>
                    <a:pt x="91953" y="136115"/>
                    <a:pt x="125051" y="138839"/>
                    <a:pt x="156746" y="131795"/>
                  </a:cubicBezTo>
                  <a:cubicBezTo>
                    <a:pt x="165691" y="129807"/>
                    <a:pt x="168560" y="117439"/>
                    <a:pt x="176184" y="112356"/>
                  </a:cubicBezTo>
                  <a:cubicBezTo>
                    <a:pt x="181867" y="108567"/>
                    <a:pt x="189513" y="108931"/>
                    <a:pt x="195622" y="105876"/>
                  </a:cubicBezTo>
                  <a:cubicBezTo>
                    <a:pt x="245864" y="80754"/>
                    <a:pt x="185640" y="102725"/>
                    <a:pt x="234498" y="86437"/>
                  </a:cubicBezTo>
                  <a:cubicBezTo>
                    <a:pt x="360339" y="100421"/>
                    <a:pt x="226542" y="79423"/>
                    <a:pt x="290820" y="93970"/>
                  </a:cubicBezTo>
                  <a:cubicBezTo>
                    <a:pt x="304143" y="96985"/>
                    <a:pt x="332437" y="115772"/>
                    <a:pt x="351127" y="118836"/>
                  </a:cubicBezTo>
                  <a:cubicBezTo>
                    <a:pt x="369817" y="121900"/>
                    <a:pt x="387844" y="117977"/>
                    <a:pt x="402962" y="112356"/>
                  </a:cubicBezTo>
                  <a:cubicBezTo>
                    <a:pt x="418080" y="106735"/>
                    <a:pt x="428879" y="89429"/>
                    <a:pt x="441838" y="85109"/>
                  </a:cubicBezTo>
                  <a:lnTo>
                    <a:pt x="519590" y="73478"/>
                  </a:lnTo>
                  <a:lnTo>
                    <a:pt x="539029" y="66998"/>
                  </a:lnTo>
                  <a:cubicBezTo>
                    <a:pt x="545508" y="64838"/>
                    <a:pt x="551841" y="62175"/>
                    <a:pt x="558467" y="60518"/>
                  </a:cubicBezTo>
                  <a:cubicBezTo>
                    <a:pt x="591010" y="52381"/>
                    <a:pt x="575936" y="56854"/>
                    <a:pt x="603822" y="47559"/>
                  </a:cubicBezTo>
                  <a:cubicBezTo>
                    <a:pt x="578010" y="8838"/>
                    <a:pt x="606201" y="42507"/>
                    <a:pt x="571425" y="21640"/>
                  </a:cubicBezTo>
                  <a:cubicBezTo>
                    <a:pt x="566187" y="18497"/>
                    <a:pt x="564457" y="9878"/>
                    <a:pt x="558467" y="8680"/>
                  </a:cubicBezTo>
                  <a:cubicBezTo>
                    <a:pt x="541524" y="5291"/>
                    <a:pt x="520958" y="13000"/>
                    <a:pt x="478445" y="1277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Freeform 190"/>
            <p:cNvSpPr/>
            <p:nvPr/>
          </p:nvSpPr>
          <p:spPr>
            <a:xfrm rot="21244323">
              <a:off x="4934246" y="3279615"/>
              <a:ext cx="843753" cy="198456"/>
            </a:xfrm>
            <a:custGeom>
              <a:avLst/>
              <a:gdLst>
                <a:gd name="connsiteX0" fmla="*/ 79188 w 843753"/>
                <a:gd name="connsiteY0" fmla="*/ 6799 h 240069"/>
                <a:gd name="connsiteX1" fmla="*/ 267089 w 843753"/>
                <a:gd name="connsiteY1" fmla="*/ 19758 h 240069"/>
                <a:gd name="connsiteX2" fmla="*/ 312445 w 843753"/>
                <a:gd name="connsiteY2" fmla="*/ 32717 h 240069"/>
                <a:gd name="connsiteX3" fmla="*/ 364280 w 843753"/>
                <a:gd name="connsiteY3" fmla="*/ 45677 h 240069"/>
                <a:gd name="connsiteX4" fmla="*/ 409635 w 843753"/>
                <a:gd name="connsiteY4" fmla="*/ 71596 h 240069"/>
                <a:gd name="connsiteX5" fmla="*/ 435553 w 843753"/>
                <a:gd name="connsiteY5" fmla="*/ 91035 h 240069"/>
                <a:gd name="connsiteX6" fmla="*/ 467950 w 843753"/>
                <a:gd name="connsiteY6" fmla="*/ 97515 h 240069"/>
                <a:gd name="connsiteX7" fmla="*/ 500346 w 843753"/>
                <a:gd name="connsiteY7" fmla="*/ 110474 h 240069"/>
                <a:gd name="connsiteX8" fmla="*/ 519785 w 843753"/>
                <a:gd name="connsiteY8" fmla="*/ 116954 h 240069"/>
                <a:gd name="connsiteX9" fmla="*/ 552181 w 843753"/>
                <a:gd name="connsiteY9" fmla="*/ 129914 h 240069"/>
                <a:gd name="connsiteX10" fmla="*/ 701207 w 843753"/>
                <a:gd name="connsiteY10" fmla="*/ 136393 h 240069"/>
                <a:gd name="connsiteX11" fmla="*/ 830794 w 843753"/>
                <a:gd name="connsiteY11" fmla="*/ 142873 h 240069"/>
                <a:gd name="connsiteX12" fmla="*/ 843753 w 843753"/>
                <a:gd name="connsiteY12" fmla="*/ 155833 h 240069"/>
                <a:gd name="connsiteX13" fmla="*/ 791918 w 843753"/>
                <a:gd name="connsiteY13" fmla="*/ 188231 h 240069"/>
                <a:gd name="connsiteX14" fmla="*/ 772480 w 843753"/>
                <a:gd name="connsiteY14" fmla="*/ 194711 h 240069"/>
                <a:gd name="connsiteX15" fmla="*/ 753042 w 843753"/>
                <a:gd name="connsiteY15" fmla="*/ 207671 h 240069"/>
                <a:gd name="connsiteX16" fmla="*/ 701207 w 843753"/>
                <a:gd name="connsiteY16" fmla="*/ 220630 h 240069"/>
                <a:gd name="connsiteX17" fmla="*/ 655851 w 843753"/>
                <a:gd name="connsiteY17" fmla="*/ 233590 h 240069"/>
                <a:gd name="connsiteX18" fmla="*/ 616975 w 843753"/>
                <a:gd name="connsiteY18" fmla="*/ 240069 h 240069"/>
                <a:gd name="connsiteX19" fmla="*/ 493867 w 843753"/>
                <a:gd name="connsiteY19" fmla="*/ 233590 h 240069"/>
                <a:gd name="connsiteX20" fmla="*/ 474429 w 843753"/>
                <a:gd name="connsiteY20" fmla="*/ 220630 h 240069"/>
                <a:gd name="connsiteX21" fmla="*/ 454991 w 843753"/>
                <a:gd name="connsiteY21" fmla="*/ 214150 h 240069"/>
                <a:gd name="connsiteX22" fmla="*/ 422594 w 843753"/>
                <a:gd name="connsiteY22" fmla="*/ 188231 h 240069"/>
                <a:gd name="connsiteX23" fmla="*/ 403156 w 843753"/>
                <a:gd name="connsiteY23" fmla="*/ 175272 h 240069"/>
                <a:gd name="connsiteX24" fmla="*/ 390197 w 843753"/>
                <a:gd name="connsiteY24" fmla="*/ 162312 h 240069"/>
                <a:gd name="connsiteX25" fmla="*/ 351321 w 843753"/>
                <a:gd name="connsiteY25" fmla="*/ 136393 h 240069"/>
                <a:gd name="connsiteX26" fmla="*/ 331883 w 843753"/>
                <a:gd name="connsiteY26" fmla="*/ 123434 h 240069"/>
                <a:gd name="connsiteX27" fmla="*/ 305966 w 843753"/>
                <a:gd name="connsiteY27" fmla="*/ 116954 h 240069"/>
                <a:gd name="connsiteX28" fmla="*/ 267089 w 843753"/>
                <a:gd name="connsiteY28" fmla="*/ 103995 h 240069"/>
                <a:gd name="connsiteX29" fmla="*/ 247651 w 843753"/>
                <a:gd name="connsiteY29" fmla="*/ 97515 h 240069"/>
                <a:gd name="connsiteX30" fmla="*/ 202296 w 843753"/>
                <a:gd name="connsiteY30" fmla="*/ 84555 h 240069"/>
                <a:gd name="connsiteX31" fmla="*/ 143982 w 843753"/>
                <a:gd name="connsiteY31" fmla="*/ 71596 h 240069"/>
                <a:gd name="connsiteX32" fmla="*/ 118064 w 843753"/>
                <a:gd name="connsiteY32" fmla="*/ 65116 h 240069"/>
                <a:gd name="connsiteX33" fmla="*/ 46791 w 843753"/>
                <a:gd name="connsiteY33" fmla="*/ 58636 h 240069"/>
                <a:gd name="connsiteX34" fmla="*/ 20874 w 843753"/>
                <a:gd name="connsiteY34" fmla="*/ 52157 h 240069"/>
                <a:gd name="connsiteX35" fmla="*/ 1436 w 843753"/>
                <a:gd name="connsiteY35" fmla="*/ 45677 h 240069"/>
                <a:gd name="connsiteX36" fmla="*/ 7915 w 843753"/>
                <a:gd name="connsiteY36" fmla="*/ 6799 h 240069"/>
                <a:gd name="connsiteX37" fmla="*/ 27353 w 843753"/>
                <a:gd name="connsiteY37" fmla="*/ 319 h 240069"/>
                <a:gd name="connsiteX38" fmla="*/ 79188 w 843753"/>
                <a:gd name="connsiteY38" fmla="*/ 6799 h 2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843753" h="240069">
                  <a:moveTo>
                    <a:pt x="79188" y="6799"/>
                  </a:moveTo>
                  <a:cubicBezTo>
                    <a:pt x="119144" y="10039"/>
                    <a:pt x="196393" y="476"/>
                    <a:pt x="267089" y="19758"/>
                  </a:cubicBezTo>
                  <a:cubicBezTo>
                    <a:pt x="282259" y="23895"/>
                    <a:pt x="297252" y="28665"/>
                    <a:pt x="312445" y="32717"/>
                  </a:cubicBezTo>
                  <a:cubicBezTo>
                    <a:pt x="329654" y="37306"/>
                    <a:pt x="364280" y="45677"/>
                    <a:pt x="364280" y="45677"/>
                  </a:cubicBezTo>
                  <a:cubicBezTo>
                    <a:pt x="458229" y="116143"/>
                    <a:pt x="340381" y="32020"/>
                    <a:pt x="409635" y="71596"/>
                  </a:cubicBezTo>
                  <a:cubicBezTo>
                    <a:pt x="419011" y="76954"/>
                    <a:pt x="425685" y="86649"/>
                    <a:pt x="435553" y="91035"/>
                  </a:cubicBezTo>
                  <a:cubicBezTo>
                    <a:pt x="445617" y="95508"/>
                    <a:pt x="457402" y="94350"/>
                    <a:pt x="467950" y="97515"/>
                  </a:cubicBezTo>
                  <a:cubicBezTo>
                    <a:pt x="479090" y="100857"/>
                    <a:pt x="489456" y="106390"/>
                    <a:pt x="500346" y="110474"/>
                  </a:cubicBezTo>
                  <a:cubicBezTo>
                    <a:pt x="506741" y="112872"/>
                    <a:pt x="513390" y="114556"/>
                    <a:pt x="519785" y="116954"/>
                  </a:cubicBezTo>
                  <a:cubicBezTo>
                    <a:pt x="530675" y="121038"/>
                    <a:pt x="540616" y="128675"/>
                    <a:pt x="552181" y="129914"/>
                  </a:cubicBezTo>
                  <a:cubicBezTo>
                    <a:pt x="601620" y="135211"/>
                    <a:pt x="651538" y="134083"/>
                    <a:pt x="701207" y="136393"/>
                  </a:cubicBezTo>
                  <a:lnTo>
                    <a:pt x="830794" y="142873"/>
                  </a:lnTo>
                  <a:cubicBezTo>
                    <a:pt x="835114" y="147193"/>
                    <a:pt x="843753" y="149724"/>
                    <a:pt x="843753" y="155833"/>
                  </a:cubicBezTo>
                  <a:cubicBezTo>
                    <a:pt x="843753" y="179792"/>
                    <a:pt x="802161" y="184816"/>
                    <a:pt x="791918" y="188231"/>
                  </a:cubicBezTo>
                  <a:cubicBezTo>
                    <a:pt x="785439" y="190391"/>
                    <a:pt x="778163" y="190922"/>
                    <a:pt x="772480" y="194711"/>
                  </a:cubicBezTo>
                  <a:cubicBezTo>
                    <a:pt x="766001" y="199031"/>
                    <a:pt x="760361" y="205010"/>
                    <a:pt x="753042" y="207671"/>
                  </a:cubicBezTo>
                  <a:cubicBezTo>
                    <a:pt x="736304" y="213758"/>
                    <a:pt x="718103" y="214997"/>
                    <a:pt x="701207" y="220630"/>
                  </a:cubicBezTo>
                  <a:cubicBezTo>
                    <a:pt x="682681" y="226806"/>
                    <a:pt x="676190" y="229522"/>
                    <a:pt x="655851" y="233590"/>
                  </a:cubicBezTo>
                  <a:cubicBezTo>
                    <a:pt x="642969" y="236166"/>
                    <a:pt x="629934" y="237909"/>
                    <a:pt x="616975" y="240069"/>
                  </a:cubicBezTo>
                  <a:cubicBezTo>
                    <a:pt x="575939" y="237909"/>
                    <a:pt x="534583" y="239142"/>
                    <a:pt x="493867" y="233590"/>
                  </a:cubicBezTo>
                  <a:cubicBezTo>
                    <a:pt x="486151" y="232538"/>
                    <a:pt x="481394" y="224113"/>
                    <a:pt x="474429" y="220630"/>
                  </a:cubicBezTo>
                  <a:cubicBezTo>
                    <a:pt x="468320" y="217575"/>
                    <a:pt x="461100" y="217205"/>
                    <a:pt x="454991" y="214150"/>
                  </a:cubicBezTo>
                  <a:cubicBezTo>
                    <a:pt x="428398" y="200853"/>
                    <a:pt x="442685" y="204304"/>
                    <a:pt x="422594" y="188231"/>
                  </a:cubicBezTo>
                  <a:cubicBezTo>
                    <a:pt x="416513" y="183366"/>
                    <a:pt x="409237" y="180137"/>
                    <a:pt x="403156" y="175272"/>
                  </a:cubicBezTo>
                  <a:cubicBezTo>
                    <a:pt x="398386" y="171456"/>
                    <a:pt x="395084" y="165978"/>
                    <a:pt x="390197" y="162312"/>
                  </a:cubicBezTo>
                  <a:cubicBezTo>
                    <a:pt x="377738" y="152967"/>
                    <a:pt x="364280" y="145033"/>
                    <a:pt x="351321" y="136393"/>
                  </a:cubicBezTo>
                  <a:cubicBezTo>
                    <a:pt x="344842" y="132073"/>
                    <a:pt x="339438" y="125323"/>
                    <a:pt x="331883" y="123434"/>
                  </a:cubicBezTo>
                  <a:cubicBezTo>
                    <a:pt x="323244" y="121274"/>
                    <a:pt x="314495" y="119513"/>
                    <a:pt x="305966" y="116954"/>
                  </a:cubicBezTo>
                  <a:cubicBezTo>
                    <a:pt x="292882" y="113029"/>
                    <a:pt x="280048" y="108315"/>
                    <a:pt x="267089" y="103995"/>
                  </a:cubicBezTo>
                  <a:cubicBezTo>
                    <a:pt x="260610" y="101835"/>
                    <a:pt x="254277" y="99172"/>
                    <a:pt x="247651" y="97515"/>
                  </a:cubicBezTo>
                  <a:cubicBezTo>
                    <a:pt x="166564" y="77241"/>
                    <a:pt x="267414" y="103160"/>
                    <a:pt x="202296" y="84555"/>
                  </a:cubicBezTo>
                  <a:cubicBezTo>
                    <a:pt x="174659" y="76659"/>
                    <a:pt x="174024" y="78273"/>
                    <a:pt x="143982" y="71596"/>
                  </a:cubicBezTo>
                  <a:cubicBezTo>
                    <a:pt x="135289" y="69664"/>
                    <a:pt x="126891" y="66293"/>
                    <a:pt x="118064" y="65116"/>
                  </a:cubicBezTo>
                  <a:cubicBezTo>
                    <a:pt x="94418" y="61963"/>
                    <a:pt x="70549" y="60796"/>
                    <a:pt x="46791" y="58636"/>
                  </a:cubicBezTo>
                  <a:cubicBezTo>
                    <a:pt x="38152" y="56476"/>
                    <a:pt x="29436" y="54603"/>
                    <a:pt x="20874" y="52157"/>
                  </a:cubicBezTo>
                  <a:cubicBezTo>
                    <a:pt x="14307" y="50281"/>
                    <a:pt x="3312" y="52244"/>
                    <a:pt x="1436" y="45677"/>
                  </a:cubicBezTo>
                  <a:cubicBezTo>
                    <a:pt x="-2173" y="33044"/>
                    <a:pt x="1397" y="18206"/>
                    <a:pt x="7915" y="6799"/>
                  </a:cubicBezTo>
                  <a:cubicBezTo>
                    <a:pt x="11303" y="869"/>
                    <a:pt x="20547" y="886"/>
                    <a:pt x="27353" y="319"/>
                  </a:cubicBezTo>
                  <a:cubicBezTo>
                    <a:pt x="46724" y="-1295"/>
                    <a:pt x="39232" y="3559"/>
                    <a:pt x="79188" y="679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92" name="Group 191"/>
            <p:cNvGrpSpPr/>
            <p:nvPr/>
          </p:nvGrpSpPr>
          <p:grpSpPr>
            <a:xfrm>
              <a:off x="6051522" y="3058440"/>
              <a:ext cx="3110296" cy="2064953"/>
              <a:chOff x="6051522" y="3058440"/>
              <a:chExt cx="3110296" cy="2064953"/>
            </a:xfrm>
            <a:solidFill>
              <a:srgbClr val="E8DCD1"/>
            </a:solid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95" name="Freeform 194"/>
              <p:cNvSpPr/>
              <p:nvPr/>
            </p:nvSpPr>
            <p:spPr>
              <a:xfrm>
                <a:off x="7736117" y="3304670"/>
                <a:ext cx="1425701" cy="1818723"/>
              </a:xfrm>
              <a:custGeom>
                <a:avLst/>
                <a:gdLst>
                  <a:gd name="connsiteX0" fmla="*/ 1360908 w 1425701"/>
                  <a:gd name="connsiteY0" fmla="*/ 1814328 h 1818723"/>
                  <a:gd name="connsiteX1" fmla="*/ 1373866 w 1425701"/>
                  <a:gd name="connsiteY1" fmla="*/ 1730092 h 1818723"/>
                  <a:gd name="connsiteX2" fmla="*/ 1380346 w 1425701"/>
                  <a:gd name="connsiteY2" fmla="*/ 1606977 h 1818723"/>
                  <a:gd name="connsiteX3" fmla="*/ 1373866 w 1425701"/>
                  <a:gd name="connsiteY3" fmla="*/ 1270030 h 1818723"/>
                  <a:gd name="connsiteX4" fmla="*/ 1367387 w 1425701"/>
                  <a:gd name="connsiteY4" fmla="*/ 1244111 h 1818723"/>
                  <a:gd name="connsiteX5" fmla="*/ 1360908 w 1425701"/>
                  <a:gd name="connsiteY5" fmla="*/ 1153394 h 1818723"/>
                  <a:gd name="connsiteX6" fmla="*/ 1347949 w 1425701"/>
                  <a:gd name="connsiteY6" fmla="*/ 1062678 h 1818723"/>
                  <a:gd name="connsiteX7" fmla="*/ 1367387 w 1425701"/>
                  <a:gd name="connsiteY7" fmla="*/ 673893 h 1818723"/>
                  <a:gd name="connsiteX8" fmla="*/ 1380346 w 1425701"/>
                  <a:gd name="connsiteY8" fmla="*/ 628535 h 1818723"/>
                  <a:gd name="connsiteX9" fmla="*/ 1386825 w 1425701"/>
                  <a:gd name="connsiteY9" fmla="*/ 596136 h 1818723"/>
                  <a:gd name="connsiteX10" fmla="*/ 1412743 w 1425701"/>
                  <a:gd name="connsiteY10" fmla="*/ 531339 h 1818723"/>
                  <a:gd name="connsiteX11" fmla="*/ 1425701 w 1425701"/>
                  <a:gd name="connsiteY11" fmla="*/ 479501 h 1818723"/>
                  <a:gd name="connsiteX12" fmla="*/ 1419222 w 1425701"/>
                  <a:gd name="connsiteY12" fmla="*/ 336947 h 1818723"/>
                  <a:gd name="connsiteX13" fmla="*/ 1412743 w 1425701"/>
                  <a:gd name="connsiteY13" fmla="*/ 317507 h 1818723"/>
                  <a:gd name="connsiteX14" fmla="*/ 1380346 w 1425701"/>
                  <a:gd name="connsiteY14" fmla="*/ 265669 h 1818723"/>
                  <a:gd name="connsiteX15" fmla="*/ 1367387 w 1425701"/>
                  <a:gd name="connsiteY15" fmla="*/ 246230 h 1818723"/>
                  <a:gd name="connsiteX16" fmla="*/ 1347949 w 1425701"/>
                  <a:gd name="connsiteY16" fmla="*/ 226791 h 1818723"/>
                  <a:gd name="connsiteX17" fmla="*/ 1322031 w 1425701"/>
                  <a:gd name="connsiteY17" fmla="*/ 187912 h 1818723"/>
                  <a:gd name="connsiteX18" fmla="*/ 1289635 w 1425701"/>
                  <a:gd name="connsiteY18" fmla="*/ 142554 h 1818723"/>
                  <a:gd name="connsiteX19" fmla="*/ 1276676 w 1425701"/>
                  <a:gd name="connsiteY19" fmla="*/ 123115 h 1818723"/>
                  <a:gd name="connsiteX20" fmla="*/ 1237800 w 1425701"/>
                  <a:gd name="connsiteY20" fmla="*/ 84237 h 1818723"/>
                  <a:gd name="connsiteX21" fmla="*/ 1205403 w 1425701"/>
                  <a:gd name="connsiteY21" fmla="*/ 58318 h 1818723"/>
                  <a:gd name="connsiteX22" fmla="*/ 1179485 w 1425701"/>
                  <a:gd name="connsiteY22" fmla="*/ 51838 h 1818723"/>
                  <a:gd name="connsiteX23" fmla="*/ 1108212 w 1425701"/>
                  <a:gd name="connsiteY23" fmla="*/ 32399 h 1818723"/>
                  <a:gd name="connsiteX24" fmla="*/ 687054 w 1425701"/>
                  <a:gd name="connsiteY24" fmla="*/ 25919 h 1818723"/>
                  <a:gd name="connsiteX25" fmla="*/ 648178 w 1425701"/>
                  <a:gd name="connsiteY25" fmla="*/ 6480 h 1818723"/>
                  <a:gd name="connsiteX26" fmla="*/ 628740 w 1425701"/>
                  <a:gd name="connsiteY26" fmla="*/ 0 h 1818723"/>
                  <a:gd name="connsiteX27" fmla="*/ 434359 w 1425701"/>
                  <a:gd name="connsiteY27" fmla="*/ 6480 h 1818723"/>
                  <a:gd name="connsiteX28" fmla="*/ 19680 w 1425701"/>
                  <a:gd name="connsiteY28" fmla="*/ 6480 h 1818723"/>
                  <a:gd name="connsiteX29" fmla="*/ 242 w 1425701"/>
                  <a:gd name="connsiteY29" fmla="*/ 12959 h 1818723"/>
                  <a:gd name="connsiteX30" fmla="*/ 13200 w 1425701"/>
                  <a:gd name="connsiteY30" fmla="*/ 25919 h 1818723"/>
                  <a:gd name="connsiteX31" fmla="*/ 32638 w 1425701"/>
                  <a:gd name="connsiteY31" fmla="*/ 38878 h 1818723"/>
                  <a:gd name="connsiteX32" fmla="*/ 162226 w 1425701"/>
                  <a:gd name="connsiteY32" fmla="*/ 45358 h 1818723"/>
                  <a:gd name="connsiteX33" fmla="*/ 550987 w 1425701"/>
                  <a:gd name="connsiteY33" fmla="*/ 51838 h 1818723"/>
                  <a:gd name="connsiteX34" fmla="*/ 589864 w 1425701"/>
                  <a:gd name="connsiteY34" fmla="*/ 77757 h 1818723"/>
                  <a:gd name="connsiteX35" fmla="*/ 609302 w 1425701"/>
                  <a:gd name="connsiteY35" fmla="*/ 90716 h 1818723"/>
                  <a:gd name="connsiteX36" fmla="*/ 641698 w 1425701"/>
                  <a:gd name="connsiteY36" fmla="*/ 116635 h 1818723"/>
                  <a:gd name="connsiteX37" fmla="*/ 680575 w 1425701"/>
                  <a:gd name="connsiteY37" fmla="*/ 142554 h 1818723"/>
                  <a:gd name="connsiteX38" fmla="*/ 719451 w 1425701"/>
                  <a:gd name="connsiteY38" fmla="*/ 174953 h 1818723"/>
                  <a:gd name="connsiteX39" fmla="*/ 738889 w 1425701"/>
                  <a:gd name="connsiteY39" fmla="*/ 181433 h 1818723"/>
                  <a:gd name="connsiteX40" fmla="*/ 764806 w 1425701"/>
                  <a:gd name="connsiteY40" fmla="*/ 194392 h 1818723"/>
                  <a:gd name="connsiteX41" fmla="*/ 920311 w 1425701"/>
                  <a:gd name="connsiteY41" fmla="*/ 187912 h 1818723"/>
                  <a:gd name="connsiteX42" fmla="*/ 965667 w 1425701"/>
                  <a:gd name="connsiteY42" fmla="*/ 174953 h 1818723"/>
                  <a:gd name="connsiteX43" fmla="*/ 991584 w 1425701"/>
                  <a:gd name="connsiteY43" fmla="*/ 168473 h 1818723"/>
                  <a:gd name="connsiteX44" fmla="*/ 1011022 w 1425701"/>
                  <a:gd name="connsiteY44" fmla="*/ 155514 h 1818723"/>
                  <a:gd name="connsiteX45" fmla="*/ 1082295 w 1425701"/>
                  <a:gd name="connsiteY45" fmla="*/ 136075 h 1818723"/>
                  <a:gd name="connsiteX46" fmla="*/ 1166527 w 1425701"/>
                  <a:gd name="connsiteY46" fmla="*/ 142554 h 1818723"/>
                  <a:gd name="connsiteX47" fmla="*/ 1179485 w 1425701"/>
                  <a:gd name="connsiteY47" fmla="*/ 155514 h 1818723"/>
                  <a:gd name="connsiteX48" fmla="*/ 1205403 w 1425701"/>
                  <a:gd name="connsiteY48" fmla="*/ 168473 h 1818723"/>
                  <a:gd name="connsiteX49" fmla="*/ 1257238 w 1425701"/>
                  <a:gd name="connsiteY49" fmla="*/ 220311 h 1818723"/>
                  <a:gd name="connsiteX50" fmla="*/ 1270197 w 1425701"/>
                  <a:gd name="connsiteY50" fmla="*/ 233271 h 1818723"/>
                  <a:gd name="connsiteX51" fmla="*/ 1296114 w 1425701"/>
                  <a:gd name="connsiteY51" fmla="*/ 278629 h 1818723"/>
                  <a:gd name="connsiteX52" fmla="*/ 1309073 w 1425701"/>
                  <a:gd name="connsiteY52" fmla="*/ 336947 h 1818723"/>
                  <a:gd name="connsiteX53" fmla="*/ 1315552 w 1425701"/>
                  <a:gd name="connsiteY53" fmla="*/ 362866 h 1818723"/>
                  <a:gd name="connsiteX54" fmla="*/ 1315552 w 1425701"/>
                  <a:gd name="connsiteY54" fmla="*/ 485981 h 1818723"/>
                  <a:gd name="connsiteX55" fmla="*/ 1302593 w 1425701"/>
                  <a:gd name="connsiteY55" fmla="*/ 511900 h 1818723"/>
                  <a:gd name="connsiteX56" fmla="*/ 1296114 w 1425701"/>
                  <a:gd name="connsiteY56" fmla="*/ 531339 h 1818723"/>
                  <a:gd name="connsiteX57" fmla="*/ 1283155 w 1425701"/>
                  <a:gd name="connsiteY57" fmla="*/ 602616 h 1818723"/>
                  <a:gd name="connsiteX58" fmla="*/ 1276676 w 1425701"/>
                  <a:gd name="connsiteY58" fmla="*/ 628535 h 1818723"/>
                  <a:gd name="connsiteX59" fmla="*/ 1270197 w 1425701"/>
                  <a:gd name="connsiteY59" fmla="*/ 667414 h 1818723"/>
                  <a:gd name="connsiteX60" fmla="*/ 1257238 w 1425701"/>
                  <a:gd name="connsiteY60" fmla="*/ 706292 h 1818723"/>
                  <a:gd name="connsiteX61" fmla="*/ 1250758 w 1425701"/>
                  <a:gd name="connsiteY61" fmla="*/ 732211 h 1818723"/>
                  <a:gd name="connsiteX62" fmla="*/ 1237800 w 1425701"/>
                  <a:gd name="connsiteY62" fmla="*/ 771090 h 1818723"/>
                  <a:gd name="connsiteX63" fmla="*/ 1237800 w 1425701"/>
                  <a:gd name="connsiteY63" fmla="*/ 1056198 h 1818723"/>
                  <a:gd name="connsiteX64" fmla="*/ 1250758 w 1425701"/>
                  <a:gd name="connsiteY64" fmla="*/ 1088597 h 1818723"/>
                  <a:gd name="connsiteX65" fmla="*/ 1257238 w 1425701"/>
                  <a:gd name="connsiteY65" fmla="*/ 1120996 h 1818723"/>
                  <a:gd name="connsiteX66" fmla="*/ 1276676 w 1425701"/>
                  <a:gd name="connsiteY66" fmla="*/ 1127476 h 1818723"/>
                  <a:gd name="connsiteX67" fmla="*/ 1283155 w 1425701"/>
                  <a:gd name="connsiteY67" fmla="*/ 1146915 h 1818723"/>
                  <a:gd name="connsiteX68" fmla="*/ 1296114 w 1425701"/>
                  <a:gd name="connsiteY68" fmla="*/ 1205232 h 1818723"/>
                  <a:gd name="connsiteX69" fmla="*/ 1309073 w 1425701"/>
                  <a:gd name="connsiteY69" fmla="*/ 1231151 h 1818723"/>
                  <a:gd name="connsiteX70" fmla="*/ 1309073 w 1425701"/>
                  <a:gd name="connsiteY70" fmla="*/ 1373706 h 1818723"/>
                  <a:gd name="connsiteX71" fmla="*/ 1289635 w 1425701"/>
                  <a:gd name="connsiteY71" fmla="*/ 1393145 h 1818723"/>
                  <a:gd name="connsiteX72" fmla="*/ 1289635 w 1425701"/>
                  <a:gd name="connsiteY72" fmla="*/ 1542179 h 1818723"/>
                  <a:gd name="connsiteX73" fmla="*/ 1302593 w 1425701"/>
                  <a:gd name="connsiteY73" fmla="*/ 1581058 h 1818723"/>
                  <a:gd name="connsiteX74" fmla="*/ 1309073 w 1425701"/>
                  <a:gd name="connsiteY74" fmla="*/ 1801369 h 1818723"/>
                  <a:gd name="connsiteX75" fmla="*/ 1328511 w 1425701"/>
                  <a:gd name="connsiteY75" fmla="*/ 1814328 h 1818723"/>
                  <a:gd name="connsiteX76" fmla="*/ 1354428 w 1425701"/>
                  <a:gd name="connsiteY76" fmla="*/ 1807849 h 1818723"/>
                  <a:gd name="connsiteX77" fmla="*/ 1360908 w 1425701"/>
                  <a:gd name="connsiteY77" fmla="*/ 1814328 h 1818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1425701" h="1818723">
                    <a:moveTo>
                      <a:pt x="1360908" y="1814328"/>
                    </a:moveTo>
                    <a:cubicBezTo>
                      <a:pt x="1364148" y="1801369"/>
                      <a:pt x="1372675" y="1745578"/>
                      <a:pt x="1373866" y="1730092"/>
                    </a:cubicBezTo>
                    <a:cubicBezTo>
                      <a:pt x="1377018" y="1689118"/>
                      <a:pt x="1378186" y="1648015"/>
                      <a:pt x="1380346" y="1606977"/>
                    </a:cubicBezTo>
                    <a:cubicBezTo>
                      <a:pt x="1378186" y="1494661"/>
                      <a:pt x="1377875" y="1382295"/>
                      <a:pt x="1373866" y="1270030"/>
                    </a:cubicBezTo>
                    <a:cubicBezTo>
                      <a:pt x="1373548" y="1261130"/>
                      <a:pt x="1368370" y="1252962"/>
                      <a:pt x="1367387" y="1244111"/>
                    </a:cubicBezTo>
                    <a:cubicBezTo>
                      <a:pt x="1364040" y="1213980"/>
                      <a:pt x="1364137" y="1183538"/>
                      <a:pt x="1360908" y="1153394"/>
                    </a:cubicBezTo>
                    <a:cubicBezTo>
                      <a:pt x="1357654" y="1123022"/>
                      <a:pt x="1347949" y="1062678"/>
                      <a:pt x="1347949" y="1062678"/>
                    </a:cubicBezTo>
                    <a:cubicBezTo>
                      <a:pt x="1349597" y="976974"/>
                      <a:pt x="1328004" y="792055"/>
                      <a:pt x="1367387" y="673893"/>
                    </a:cubicBezTo>
                    <a:cubicBezTo>
                      <a:pt x="1374600" y="652251"/>
                      <a:pt x="1374924" y="652936"/>
                      <a:pt x="1380346" y="628535"/>
                    </a:cubicBezTo>
                    <a:cubicBezTo>
                      <a:pt x="1382735" y="617784"/>
                      <a:pt x="1383342" y="606584"/>
                      <a:pt x="1386825" y="596136"/>
                    </a:cubicBezTo>
                    <a:cubicBezTo>
                      <a:pt x="1413634" y="515705"/>
                      <a:pt x="1385783" y="639193"/>
                      <a:pt x="1412743" y="531339"/>
                    </a:cubicBezTo>
                    <a:lnTo>
                      <a:pt x="1425701" y="479501"/>
                    </a:lnTo>
                    <a:cubicBezTo>
                      <a:pt x="1423541" y="431983"/>
                      <a:pt x="1423015" y="384363"/>
                      <a:pt x="1419222" y="336947"/>
                    </a:cubicBezTo>
                    <a:cubicBezTo>
                      <a:pt x="1418677" y="330138"/>
                      <a:pt x="1415433" y="323785"/>
                      <a:pt x="1412743" y="317507"/>
                    </a:cubicBezTo>
                    <a:cubicBezTo>
                      <a:pt x="1399697" y="287065"/>
                      <a:pt x="1400277" y="293573"/>
                      <a:pt x="1380346" y="265669"/>
                    </a:cubicBezTo>
                    <a:cubicBezTo>
                      <a:pt x="1375820" y="259332"/>
                      <a:pt x="1372372" y="252213"/>
                      <a:pt x="1367387" y="246230"/>
                    </a:cubicBezTo>
                    <a:cubicBezTo>
                      <a:pt x="1361521" y="239190"/>
                      <a:pt x="1353575" y="234024"/>
                      <a:pt x="1347949" y="226791"/>
                    </a:cubicBezTo>
                    <a:cubicBezTo>
                      <a:pt x="1338387" y="214496"/>
                      <a:pt x="1330670" y="200872"/>
                      <a:pt x="1322031" y="187912"/>
                    </a:cubicBezTo>
                    <a:cubicBezTo>
                      <a:pt x="1291490" y="142097"/>
                      <a:pt x="1329822" y="198819"/>
                      <a:pt x="1289635" y="142554"/>
                    </a:cubicBezTo>
                    <a:cubicBezTo>
                      <a:pt x="1285109" y="136217"/>
                      <a:pt x="1281850" y="128936"/>
                      <a:pt x="1276676" y="123115"/>
                    </a:cubicBezTo>
                    <a:cubicBezTo>
                      <a:pt x="1264501" y="109417"/>
                      <a:pt x="1250759" y="97196"/>
                      <a:pt x="1237800" y="84237"/>
                    </a:cubicBezTo>
                    <a:cubicBezTo>
                      <a:pt x="1227349" y="73785"/>
                      <a:pt x="1219708" y="64449"/>
                      <a:pt x="1205403" y="58318"/>
                    </a:cubicBezTo>
                    <a:cubicBezTo>
                      <a:pt x="1197218" y="54810"/>
                      <a:pt x="1188124" y="53998"/>
                      <a:pt x="1179485" y="51838"/>
                    </a:cubicBezTo>
                    <a:cubicBezTo>
                      <a:pt x="1148371" y="36279"/>
                      <a:pt x="1149749" y="33553"/>
                      <a:pt x="1108212" y="32399"/>
                    </a:cubicBezTo>
                    <a:cubicBezTo>
                      <a:pt x="967864" y="28500"/>
                      <a:pt x="827440" y="28079"/>
                      <a:pt x="687054" y="25919"/>
                    </a:cubicBezTo>
                    <a:cubicBezTo>
                      <a:pt x="638196" y="9631"/>
                      <a:pt x="698420" y="31602"/>
                      <a:pt x="648178" y="6480"/>
                    </a:cubicBezTo>
                    <a:cubicBezTo>
                      <a:pt x="642069" y="3425"/>
                      <a:pt x="635219" y="2160"/>
                      <a:pt x="628740" y="0"/>
                    </a:cubicBezTo>
                    <a:cubicBezTo>
                      <a:pt x="563946" y="2160"/>
                      <a:pt x="499189" y="6480"/>
                      <a:pt x="434359" y="6480"/>
                    </a:cubicBezTo>
                    <a:cubicBezTo>
                      <a:pt x="-47884" y="6480"/>
                      <a:pt x="325881" y="-8102"/>
                      <a:pt x="19680" y="6480"/>
                    </a:cubicBezTo>
                    <a:cubicBezTo>
                      <a:pt x="13201" y="8640"/>
                      <a:pt x="2402" y="6480"/>
                      <a:pt x="242" y="12959"/>
                    </a:cubicBezTo>
                    <a:cubicBezTo>
                      <a:pt x="-1690" y="18754"/>
                      <a:pt x="8430" y="22103"/>
                      <a:pt x="13200" y="25919"/>
                    </a:cubicBezTo>
                    <a:cubicBezTo>
                      <a:pt x="19281" y="30784"/>
                      <a:pt x="24916" y="37871"/>
                      <a:pt x="32638" y="38878"/>
                    </a:cubicBezTo>
                    <a:cubicBezTo>
                      <a:pt x="75525" y="44472"/>
                      <a:pt x="118990" y="44277"/>
                      <a:pt x="162226" y="45358"/>
                    </a:cubicBezTo>
                    <a:lnTo>
                      <a:pt x="550987" y="51838"/>
                    </a:lnTo>
                    <a:lnTo>
                      <a:pt x="589864" y="77757"/>
                    </a:lnTo>
                    <a:cubicBezTo>
                      <a:pt x="596343" y="82077"/>
                      <a:pt x="603796" y="85209"/>
                      <a:pt x="609302" y="90716"/>
                    </a:cubicBezTo>
                    <a:cubicBezTo>
                      <a:pt x="640585" y="122004"/>
                      <a:pt x="600836" y="83943"/>
                      <a:pt x="641698" y="116635"/>
                    </a:cubicBezTo>
                    <a:cubicBezTo>
                      <a:pt x="674680" y="143022"/>
                      <a:pt x="628334" y="116433"/>
                      <a:pt x="680575" y="142554"/>
                    </a:cubicBezTo>
                    <a:cubicBezTo>
                      <a:pt x="694906" y="156887"/>
                      <a:pt x="701407" y="165931"/>
                      <a:pt x="719451" y="174953"/>
                    </a:cubicBezTo>
                    <a:cubicBezTo>
                      <a:pt x="725560" y="178008"/>
                      <a:pt x="732611" y="178742"/>
                      <a:pt x="738889" y="181433"/>
                    </a:cubicBezTo>
                    <a:cubicBezTo>
                      <a:pt x="747767" y="185238"/>
                      <a:pt x="756167" y="190072"/>
                      <a:pt x="764806" y="194392"/>
                    </a:cubicBezTo>
                    <a:cubicBezTo>
                      <a:pt x="816641" y="192232"/>
                      <a:pt x="868563" y="191608"/>
                      <a:pt x="920311" y="187912"/>
                    </a:cubicBezTo>
                    <a:cubicBezTo>
                      <a:pt x="933817" y="186947"/>
                      <a:pt x="952382" y="178749"/>
                      <a:pt x="965667" y="174953"/>
                    </a:cubicBezTo>
                    <a:cubicBezTo>
                      <a:pt x="974229" y="172506"/>
                      <a:pt x="982945" y="170633"/>
                      <a:pt x="991584" y="168473"/>
                    </a:cubicBezTo>
                    <a:cubicBezTo>
                      <a:pt x="998063" y="164153"/>
                      <a:pt x="1003906" y="158677"/>
                      <a:pt x="1011022" y="155514"/>
                    </a:cubicBezTo>
                    <a:cubicBezTo>
                      <a:pt x="1037931" y="143554"/>
                      <a:pt x="1054575" y="141619"/>
                      <a:pt x="1082295" y="136075"/>
                    </a:cubicBezTo>
                    <a:cubicBezTo>
                      <a:pt x="1110372" y="138235"/>
                      <a:pt x="1138914" y="137031"/>
                      <a:pt x="1166527" y="142554"/>
                    </a:cubicBezTo>
                    <a:cubicBezTo>
                      <a:pt x="1172517" y="143752"/>
                      <a:pt x="1174402" y="152125"/>
                      <a:pt x="1179485" y="155514"/>
                    </a:cubicBezTo>
                    <a:cubicBezTo>
                      <a:pt x="1187522" y="160872"/>
                      <a:pt x="1196764" y="164153"/>
                      <a:pt x="1205403" y="168473"/>
                    </a:cubicBezTo>
                    <a:lnTo>
                      <a:pt x="1257238" y="220311"/>
                    </a:lnTo>
                    <a:cubicBezTo>
                      <a:pt x="1261558" y="224631"/>
                      <a:pt x="1266808" y="228188"/>
                      <a:pt x="1270197" y="233271"/>
                    </a:cubicBezTo>
                    <a:cubicBezTo>
                      <a:pt x="1283210" y="252792"/>
                      <a:pt x="1286250" y="255613"/>
                      <a:pt x="1296114" y="278629"/>
                    </a:cubicBezTo>
                    <a:cubicBezTo>
                      <a:pt x="1305570" y="300694"/>
                      <a:pt x="1303735" y="310256"/>
                      <a:pt x="1309073" y="336947"/>
                    </a:cubicBezTo>
                    <a:cubicBezTo>
                      <a:pt x="1310819" y="345680"/>
                      <a:pt x="1313392" y="354226"/>
                      <a:pt x="1315552" y="362866"/>
                    </a:cubicBezTo>
                    <a:cubicBezTo>
                      <a:pt x="1321465" y="416091"/>
                      <a:pt x="1327265" y="431317"/>
                      <a:pt x="1315552" y="485981"/>
                    </a:cubicBezTo>
                    <a:cubicBezTo>
                      <a:pt x="1313528" y="495426"/>
                      <a:pt x="1306398" y="503022"/>
                      <a:pt x="1302593" y="511900"/>
                    </a:cubicBezTo>
                    <a:cubicBezTo>
                      <a:pt x="1299903" y="518178"/>
                      <a:pt x="1297770" y="524713"/>
                      <a:pt x="1296114" y="531339"/>
                    </a:cubicBezTo>
                    <a:cubicBezTo>
                      <a:pt x="1289169" y="559121"/>
                      <a:pt x="1288928" y="573750"/>
                      <a:pt x="1283155" y="602616"/>
                    </a:cubicBezTo>
                    <a:cubicBezTo>
                      <a:pt x="1281409" y="611349"/>
                      <a:pt x="1278422" y="619802"/>
                      <a:pt x="1276676" y="628535"/>
                    </a:cubicBezTo>
                    <a:cubicBezTo>
                      <a:pt x="1274100" y="641418"/>
                      <a:pt x="1273383" y="654668"/>
                      <a:pt x="1270197" y="667414"/>
                    </a:cubicBezTo>
                    <a:cubicBezTo>
                      <a:pt x="1266884" y="680666"/>
                      <a:pt x="1260551" y="693040"/>
                      <a:pt x="1257238" y="706292"/>
                    </a:cubicBezTo>
                    <a:cubicBezTo>
                      <a:pt x="1255078" y="714932"/>
                      <a:pt x="1253317" y="723681"/>
                      <a:pt x="1250758" y="732211"/>
                    </a:cubicBezTo>
                    <a:cubicBezTo>
                      <a:pt x="1246833" y="745295"/>
                      <a:pt x="1237800" y="771090"/>
                      <a:pt x="1237800" y="771090"/>
                    </a:cubicBezTo>
                    <a:cubicBezTo>
                      <a:pt x="1231674" y="887477"/>
                      <a:pt x="1225477" y="932956"/>
                      <a:pt x="1237800" y="1056198"/>
                    </a:cubicBezTo>
                    <a:cubicBezTo>
                      <a:pt x="1238957" y="1067772"/>
                      <a:pt x="1247416" y="1077456"/>
                      <a:pt x="1250758" y="1088597"/>
                    </a:cubicBezTo>
                    <a:cubicBezTo>
                      <a:pt x="1253923" y="1099146"/>
                      <a:pt x="1251129" y="1111832"/>
                      <a:pt x="1257238" y="1120996"/>
                    </a:cubicBezTo>
                    <a:cubicBezTo>
                      <a:pt x="1261026" y="1126679"/>
                      <a:pt x="1270197" y="1125316"/>
                      <a:pt x="1276676" y="1127476"/>
                    </a:cubicBezTo>
                    <a:cubicBezTo>
                      <a:pt x="1278836" y="1133956"/>
                      <a:pt x="1281498" y="1140289"/>
                      <a:pt x="1283155" y="1146915"/>
                    </a:cubicBezTo>
                    <a:cubicBezTo>
                      <a:pt x="1286231" y="1159219"/>
                      <a:pt x="1291129" y="1191938"/>
                      <a:pt x="1296114" y="1205232"/>
                    </a:cubicBezTo>
                    <a:cubicBezTo>
                      <a:pt x="1299505" y="1214276"/>
                      <a:pt x="1304753" y="1222511"/>
                      <a:pt x="1309073" y="1231151"/>
                    </a:cubicBezTo>
                    <a:cubicBezTo>
                      <a:pt x="1320204" y="1286814"/>
                      <a:pt x="1324750" y="1295316"/>
                      <a:pt x="1309073" y="1373706"/>
                    </a:cubicBezTo>
                    <a:cubicBezTo>
                      <a:pt x="1307276" y="1382691"/>
                      <a:pt x="1296114" y="1386665"/>
                      <a:pt x="1289635" y="1393145"/>
                    </a:cubicBezTo>
                    <a:cubicBezTo>
                      <a:pt x="1277061" y="1456013"/>
                      <a:pt x="1277090" y="1441815"/>
                      <a:pt x="1289635" y="1542179"/>
                    </a:cubicBezTo>
                    <a:cubicBezTo>
                      <a:pt x="1291329" y="1555734"/>
                      <a:pt x="1302593" y="1581058"/>
                      <a:pt x="1302593" y="1581058"/>
                    </a:cubicBezTo>
                    <a:cubicBezTo>
                      <a:pt x="1304753" y="1654495"/>
                      <a:pt x="1300960" y="1728350"/>
                      <a:pt x="1309073" y="1801369"/>
                    </a:cubicBezTo>
                    <a:cubicBezTo>
                      <a:pt x="1309933" y="1809109"/>
                      <a:pt x="1320802" y="1813227"/>
                      <a:pt x="1328511" y="1814328"/>
                    </a:cubicBezTo>
                    <a:cubicBezTo>
                      <a:pt x="1337326" y="1815587"/>
                      <a:pt x="1345696" y="1809595"/>
                      <a:pt x="1354428" y="1807849"/>
                    </a:cubicBezTo>
                    <a:cubicBezTo>
                      <a:pt x="1356546" y="1807425"/>
                      <a:pt x="1357668" y="1827287"/>
                      <a:pt x="1360908" y="1814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6" name="Freeform 195"/>
              <p:cNvSpPr/>
              <p:nvPr/>
            </p:nvSpPr>
            <p:spPr>
              <a:xfrm>
                <a:off x="7554936" y="3379890"/>
                <a:ext cx="1444898" cy="1486485"/>
              </a:xfrm>
              <a:custGeom>
                <a:avLst/>
                <a:gdLst>
                  <a:gd name="connsiteX0" fmla="*/ 58315 w 1444898"/>
                  <a:gd name="connsiteY0" fmla="*/ 2537 h 1486485"/>
                  <a:gd name="connsiteX1" fmla="*/ 336927 w 1444898"/>
                  <a:gd name="connsiteY1" fmla="*/ 15496 h 1486485"/>
                  <a:gd name="connsiteX2" fmla="*/ 356365 w 1444898"/>
                  <a:gd name="connsiteY2" fmla="*/ 21976 h 1486485"/>
                  <a:gd name="connsiteX3" fmla="*/ 369324 w 1444898"/>
                  <a:gd name="connsiteY3" fmla="*/ 34936 h 1486485"/>
                  <a:gd name="connsiteX4" fmla="*/ 375803 w 1444898"/>
                  <a:gd name="connsiteY4" fmla="*/ 54375 h 1486485"/>
                  <a:gd name="connsiteX5" fmla="*/ 460035 w 1444898"/>
                  <a:gd name="connsiteY5" fmla="*/ 73814 h 1486485"/>
                  <a:gd name="connsiteX6" fmla="*/ 647937 w 1444898"/>
                  <a:gd name="connsiteY6" fmla="*/ 60855 h 1486485"/>
                  <a:gd name="connsiteX7" fmla="*/ 667375 w 1444898"/>
                  <a:gd name="connsiteY7" fmla="*/ 54375 h 1486485"/>
                  <a:gd name="connsiteX8" fmla="*/ 686813 w 1444898"/>
                  <a:gd name="connsiteY8" fmla="*/ 41415 h 1486485"/>
                  <a:gd name="connsiteX9" fmla="*/ 719210 w 1444898"/>
                  <a:gd name="connsiteY9" fmla="*/ 54375 h 1486485"/>
                  <a:gd name="connsiteX10" fmla="*/ 732168 w 1444898"/>
                  <a:gd name="connsiteY10" fmla="*/ 73814 h 1486485"/>
                  <a:gd name="connsiteX11" fmla="*/ 771045 w 1444898"/>
                  <a:gd name="connsiteY11" fmla="*/ 93253 h 1486485"/>
                  <a:gd name="connsiteX12" fmla="*/ 790483 w 1444898"/>
                  <a:gd name="connsiteY12" fmla="*/ 112692 h 1486485"/>
                  <a:gd name="connsiteX13" fmla="*/ 829359 w 1444898"/>
                  <a:gd name="connsiteY13" fmla="*/ 138611 h 1486485"/>
                  <a:gd name="connsiteX14" fmla="*/ 842317 w 1444898"/>
                  <a:gd name="connsiteY14" fmla="*/ 151571 h 1486485"/>
                  <a:gd name="connsiteX15" fmla="*/ 861756 w 1444898"/>
                  <a:gd name="connsiteY15" fmla="*/ 158051 h 1486485"/>
                  <a:gd name="connsiteX16" fmla="*/ 926549 w 1444898"/>
                  <a:gd name="connsiteY16" fmla="*/ 196929 h 1486485"/>
                  <a:gd name="connsiteX17" fmla="*/ 1049657 w 1444898"/>
                  <a:gd name="connsiteY17" fmla="*/ 209889 h 1486485"/>
                  <a:gd name="connsiteX18" fmla="*/ 1159806 w 1444898"/>
                  <a:gd name="connsiteY18" fmla="*/ 203409 h 1486485"/>
                  <a:gd name="connsiteX19" fmla="*/ 1179244 w 1444898"/>
                  <a:gd name="connsiteY19" fmla="*/ 196929 h 1486485"/>
                  <a:gd name="connsiteX20" fmla="*/ 1231079 w 1444898"/>
                  <a:gd name="connsiteY20" fmla="*/ 183970 h 1486485"/>
                  <a:gd name="connsiteX21" fmla="*/ 1263476 w 1444898"/>
                  <a:gd name="connsiteY21" fmla="*/ 164530 h 1486485"/>
                  <a:gd name="connsiteX22" fmla="*/ 1302352 w 1444898"/>
                  <a:gd name="connsiteY22" fmla="*/ 145091 h 1486485"/>
                  <a:gd name="connsiteX23" fmla="*/ 1360666 w 1444898"/>
                  <a:gd name="connsiteY23" fmla="*/ 151571 h 1486485"/>
                  <a:gd name="connsiteX24" fmla="*/ 1380105 w 1444898"/>
                  <a:gd name="connsiteY24" fmla="*/ 158051 h 1486485"/>
                  <a:gd name="connsiteX25" fmla="*/ 1406022 w 1444898"/>
                  <a:gd name="connsiteY25" fmla="*/ 196929 h 1486485"/>
                  <a:gd name="connsiteX26" fmla="*/ 1418981 w 1444898"/>
                  <a:gd name="connsiteY26" fmla="*/ 209889 h 1486485"/>
                  <a:gd name="connsiteX27" fmla="*/ 1418981 w 1444898"/>
                  <a:gd name="connsiteY27" fmla="*/ 333004 h 1486485"/>
                  <a:gd name="connsiteX28" fmla="*/ 1412501 w 1444898"/>
                  <a:gd name="connsiteY28" fmla="*/ 358923 h 1486485"/>
                  <a:gd name="connsiteX29" fmla="*/ 1399543 w 1444898"/>
                  <a:gd name="connsiteY29" fmla="*/ 397801 h 1486485"/>
                  <a:gd name="connsiteX30" fmla="*/ 1386584 w 1444898"/>
                  <a:gd name="connsiteY30" fmla="*/ 488518 h 1486485"/>
                  <a:gd name="connsiteX31" fmla="*/ 1373625 w 1444898"/>
                  <a:gd name="connsiteY31" fmla="*/ 527396 h 1486485"/>
                  <a:gd name="connsiteX32" fmla="*/ 1367146 w 1444898"/>
                  <a:gd name="connsiteY32" fmla="*/ 559795 h 1486485"/>
                  <a:gd name="connsiteX33" fmla="*/ 1354187 w 1444898"/>
                  <a:gd name="connsiteY33" fmla="*/ 592194 h 1486485"/>
                  <a:gd name="connsiteX34" fmla="*/ 1347708 w 1444898"/>
                  <a:gd name="connsiteY34" fmla="*/ 618113 h 1486485"/>
                  <a:gd name="connsiteX35" fmla="*/ 1354187 w 1444898"/>
                  <a:gd name="connsiteY35" fmla="*/ 955059 h 1486485"/>
                  <a:gd name="connsiteX36" fmla="*/ 1367146 w 1444898"/>
                  <a:gd name="connsiteY36" fmla="*/ 1026337 h 1486485"/>
                  <a:gd name="connsiteX37" fmla="*/ 1386584 w 1444898"/>
                  <a:gd name="connsiteY37" fmla="*/ 1045776 h 1486485"/>
                  <a:gd name="connsiteX38" fmla="*/ 1418981 w 1444898"/>
                  <a:gd name="connsiteY38" fmla="*/ 1084654 h 1486485"/>
                  <a:gd name="connsiteX39" fmla="*/ 1431939 w 1444898"/>
                  <a:gd name="connsiteY39" fmla="*/ 1123533 h 1486485"/>
                  <a:gd name="connsiteX40" fmla="*/ 1438419 w 1444898"/>
                  <a:gd name="connsiteY40" fmla="*/ 1142972 h 1486485"/>
                  <a:gd name="connsiteX41" fmla="*/ 1444898 w 1444898"/>
                  <a:gd name="connsiteY41" fmla="*/ 1168891 h 1486485"/>
                  <a:gd name="connsiteX42" fmla="*/ 1438419 w 1444898"/>
                  <a:gd name="connsiteY42" fmla="*/ 1259607 h 1486485"/>
                  <a:gd name="connsiteX43" fmla="*/ 1425460 w 1444898"/>
                  <a:gd name="connsiteY43" fmla="*/ 1240168 h 1486485"/>
                  <a:gd name="connsiteX44" fmla="*/ 1406022 w 1444898"/>
                  <a:gd name="connsiteY44" fmla="*/ 1246648 h 1486485"/>
                  <a:gd name="connsiteX45" fmla="*/ 1386584 w 1444898"/>
                  <a:gd name="connsiteY45" fmla="*/ 1279047 h 1486485"/>
                  <a:gd name="connsiteX46" fmla="*/ 1380105 w 1444898"/>
                  <a:gd name="connsiteY46" fmla="*/ 1298486 h 1486485"/>
                  <a:gd name="connsiteX47" fmla="*/ 1386584 w 1444898"/>
                  <a:gd name="connsiteY47" fmla="*/ 1376243 h 1486485"/>
                  <a:gd name="connsiteX48" fmla="*/ 1399543 w 1444898"/>
                  <a:gd name="connsiteY48" fmla="*/ 1402162 h 1486485"/>
                  <a:gd name="connsiteX49" fmla="*/ 1406022 w 1444898"/>
                  <a:gd name="connsiteY49" fmla="*/ 1428081 h 1486485"/>
                  <a:gd name="connsiteX50" fmla="*/ 1418981 w 1444898"/>
                  <a:gd name="connsiteY50" fmla="*/ 1466959 h 1486485"/>
                  <a:gd name="connsiteX51" fmla="*/ 1425460 w 1444898"/>
                  <a:gd name="connsiteY51" fmla="*/ 1486398 h 1486485"/>
                  <a:gd name="connsiteX52" fmla="*/ 1393063 w 1444898"/>
                  <a:gd name="connsiteY52" fmla="*/ 1479919 h 1486485"/>
                  <a:gd name="connsiteX53" fmla="*/ 1386584 w 1444898"/>
                  <a:gd name="connsiteY53" fmla="*/ 1454000 h 1486485"/>
                  <a:gd name="connsiteX54" fmla="*/ 1373625 w 1444898"/>
                  <a:gd name="connsiteY54" fmla="*/ 1441040 h 1486485"/>
                  <a:gd name="connsiteX55" fmla="*/ 1347708 w 1444898"/>
                  <a:gd name="connsiteY55" fmla="*/ 1402162 h 1486485"/>
                  <a:gd name="connsiteX56" fmla="*/ 1321790 w 1444898"/>
                  <a:gd name="connsiteY56" fmla="*/ 1363283 h 1486485"/>
                  <a:gd name="connsiteX57" fmla="*/ 1315311 w 1444898"/>
                  <a:gd name="connsiteY57" fmla="*/ 1078174 h 1486485"/>
                  <a:gd name="connsiteX58" fmla="*/ 1302352 w 1444898"/>
                  <a:gd name="connsiteY58" fmla="*/ 1039296 h 1486485"/>
                  <a:gd name="connsiteX59" fmla="*/ 1295873 w 1444898"/>
                  <a:gd name="connsiteY59" fmla="*/ 1019857 h 1486485"/>
                  <a:gd name="connsiteX60" fmla="*/ 1289393 w 1444898"/>
                  <a:gd name="connsiteY60" fmla="*/ 987458 h 1486485"/>
                  <a:gd name="connsiteX61" fmla="*/ 1276435 w 1444898"/>
                  <a:gd name="connsiteY61" fmla="*/ 968019 h 1486485"/>
                  <a:gd name="connsiteX62" fmla="*/ 1250517 w 1444898"/>
                  <a:gd name="connsiteY62" fmla="*/ 916181 h 1486485"/>
                  <a:gd name="connsiteX63" fmla="*/ 1231079 w 1444898"/>
                  <a:gd name="connsiteY63" fmla="*/ 870823 h 1486485"/>
                  <a:gd name="connsiteX64" fmla="*/ 1218121 w 1444898"/>
                  <a:gd name="connsiteY64" fmla="*/ 851383 h 1486485"/>
                  <a:gd name="connsiteX65" fmla="*/ 1205162 w 1444898"/>
                  <a:gd name="connsiteY65" fmla="*/ 812505 h 1486485"/>
                  <a:gd name="connsiteX66" fmla="*/ 1231079 w 1444898"/>
                  <a:gd name="connsiteY66" fmla="*/ 702349 h 1486485"/>
                  <a:gd name="connsiteX67" fmla="*/ 1237559 w 1444898"/>
                  <a:gd name="connsiteY67" fmla="*/ 682910 h 1486485"/>
                  <a:gd name="connsiteX68" fmla="*/ 1256997 w 1444898"/>
                  <a:gd name="connsiteY68" fmla="*/ 592194 h 1486485"/>
                  <a:gd name="connsiteX69" fmla="*/ 1269955 w 1444898"/>
                  <a:gd name="connsiteY69" fmla="*/ 540356 h 1486485"/>
                  <a:gd name="connsiteX70" fmla="*/ 1282914 w 1444898"/>
                  <a:gd name="connsiteY70" fmla="*/ 371882 h 1486485"/>
                  <a:gd name="connsiteX71" fmla="*/ 1289393 w 1444898"/>
                  <a:gd name="connsiteY71" fmla="*/ 352443 h 1486485"/>
                  <a:gd name="connsiteX72" fmla="*/ 1282914 w 1444898"/>
                  <a:gd name="connsiteY72" fmla="*/ 274686 h 1486485"/>
                  <a:gd name="connsiteX73" fmla="*/ 1237559 w 1444898"/>
                  <a:gd name="connsiteY73" fmla="*/ 281166 h 1486485"/>
                  <a:gd name="connsiteX74" fmla="*/ 1218121 w 1444898"/>
                  <a:gd name="connsiteY74" fmla="*/ 287646 h 1486485"/>
                  <a:gd name="connsiteX75" fmla="*/ 1172765 w 1444898"/>
                  <a:gd name="connsiteY75" fmla="*/ 313565 h 1486485"/>
                  <a:gd name="connsiteX76" fmla="*/ 1127409 w 1444898"/>
                  <a:gd name="connsiteY76" fmla="*/ 320044 h 1486485"/>
                  <a:gd name="connsiteX77" fmla="*/ 1043178 w 1444898"/>
                  <a:gd name="connsiteY77" fmla="*/ 313565 h 1486485"/>
                  <a:gd name="connsiteX78" fmla="*/ 1017260 w 1444898"/>
                  <a:gd name="connsiteY78" fmla="*/ 300605 h 1486485"/>
                  <a:gd name="connsiteX79" fmla="*/ 997822 w 1444898"/>
                  <a:gd name="connsiteY79" fmla="*/ 294125 h 1486485"/>
                  <a:gd name="connsiteX80" fmla="*/ 958946 w 1444898"/>
                  <a:gd name="connsiteY80" fmla="*/ 261727 h 1486485"/>
                  <a:gd name="connsiteX81" fmla="*/ 939508 w 1444898"/>
                  <a:gd name="connsiteY81" fmla="*/ 242287 h 1486485"/>
                  <a:gd name="connsiteX82" fmla="*/ 887673 w 1444898"/>
                  <a:gd name="connsiteY82" fmla="*/ 229328 h 1486485"/>
                  <a:gd name="connsiteX83" fmla="*/ 842317 w 1444898"/>
                  <a:gd name="connsiteY83" fmla="*/ 216368 h 1486485"/>
                  <a:gd name="connsiteX84" fmla="*/ 803441 w 1444898"/>
                  <a:gd name="connsiteY84" fmla="*/ 203409 h 1486485"/>
                  <a:gd name="connsiteX85" fmla="*/ 764565 w 1444898"/>
                  <a:gd name="connsiteY85" fmla="*/ 183970 h 1486485"/>
                  <a:gd name="connsiteX86" fmla="*/ 725689 w 1444898"/>
                  <a:gd name="connsiteY86" fmla="*/ 151571 h 1486485"/>
                  <a:gd name="connsiteX87" fmla="*/ 699772 w 1444898"/>
                  <a:gd name="connsiteY87" fmla="*/ 119172 h 1486485"/>
                  <a:gd name="connsiteX88" fmla="*/ 680333 w 1444898"/>
                  <a:gd name="connsiteY88" fmla="*/ 112692 h 1486485"/>
                  <a:gd name="connsiteX89" fmla="*/ 641457 w 1444898"/>
                  <a:gd name="connsiteY89" fmla="*/ 119172 h 1486485"/>
                  <a:gd name="connsiteX90" fmla="*/ 628499 w 1444898"/>
                  <a:gd name="connsiteY90" fmla="*/ 132132 h 1486485"/>
                  <a:gd name="connsiteX91" fmla="*/ 602581 w 1444898"/>
                  <a:gd name="connsiteY91" fmla="*/ 145091 h 1486485"/>
                  <a:gd name="connsiteX92" fmla="*/ 544267 w 1444898"/>
                  <a:gd name="connsiteY92" fmla="*/ 158051 h 1486485"/>
                  <a:gd name="connsiteX93" fmla="*/ 388762 w 1444898"/>
                  <a:gd name="connsiteY93" fmla="*/ 151571 h 1486485"/>
                  <a:gd name="connsiteX94" fmla="*/ 349886 w 1444898"/>
                  <a:gd name="connsiteY94" fmla="*/ 132132 h 1486485"/>
                  <a:gd name="connsiteX95" fmla="*/ 278613 w 1444898"/>
                  <a:gd name="connsiteY95" fmla="*/ 112692 h 1486485"/>
                  <a:gd name="connsiteX96" fmla="*/ 259175 w 1444898"/>
                  <a:gd name="connsiteY96" fmla="*/ 99733 h 1486485"/>
                  <a:gd name="connsiteX97" fmla="*/ 168464 w 1444898"/>
                  <a:gd name="connsiteY97" fmla="*/ 73814 h 1486485"/>
                  <a:gd name="connsiteX98" fmla="*/ 129588 w 1444898"/>
                  <a:gd name="connsiteY98" fmla="*/ 60855 h 1486485"/>
                  <a:gd name="connsiteX99" fmla="*/ 77753 w 1444898"/>
                  <a:gd name="connsiteY99" fmla="*/ 54375 h 1486485"/>
                  <a:gd name="connsiteX100" fmla="*/ 19438 w 1444898"/>
                  <a:gd name="connsiteY100" fmla="*/ 41415 h 1486485"/>
                  <a:gd name="connsiteX101" fmla="*/ 0 w 1444898"/>
                  <a:gd name="connsiteY101" fmla="*/ 28456 h 1486485"/>
                  <a:gd name="connsiteX102" fmla="*/ 6480 w 1444898"/>
                  <a:gd name="connsiteY102" fmla="*/ 9017 h 1486485"/>
                  <a:gd name="connsiteX103" fmla="*/ 58315 w 1444898"/>
                  <a:gd name="connsiteY103" fmla="*/ 2537 h 1486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1444898" h="1486485">
                    <a:moveTo>
                      <a:pt x="58315" y="2537"/>
                    </a:moveTo>
                    <a:cubicBezTo>
                      <a:pt x="113389" y="3617"/>
                      <a:pt x="255177" y="-855"/>
                      <a:pt x="336927" y="15496"/>
                    </a:cubicBezTo>
                    <a:cubicBezTo>
                      <a:pt x="343624" y="16835"/>
                      <a:pt x="349886" y="19816"/>
                      <a:pt x="356365" y="21976"/>
                    </a:cubicBezTo>
                    <a:cubicBezTo>
                      <a:pt x="360685" y="26296"/>
                      <a:pt x="366181" y="29697"/>
                      <a:pt x="369324" y="34936"/>
                    </a:cubicBezTo>
                    <a:cubicBezTo>
                      <a:pt x="372838" y="40793"/>
                      <a:pt x="370245" y="50405"/>
                      <a:pt x="375803" y="54375"/>
                    </a:cubicBezTo>
                    <a:cubicBezTo>
                      <a:pt x="393590" y="67080"/>
                      <a:pt x="440934" y="71085"/>
                      <a:pt x="460035" y="73814"/>
                    </a:cubicBezTo>
                    <a:cubicBezTo>
                      <a:pt x="532366" y="70800"/>
                      <a:pt x="584659" y="76675"/>
                      <a:pt x="647937" y="60855"/>
                    </a:cubicBezTo>
                    <a:cubicBezTo>
                      <a:pt x="654563" y="59198"/>
                      <a:pt x="661266" y="57430"/>
                      <a:pt x="667375" y="54375"/>
                    </a:cubicBezTo>
                    <a:cubicBezTo>
                      <a:pt x="674340" y="50892"/>
                      <a:pt x="680334" y="45735"/>
                      <a:pt x="686813" y="41415"/>
                    </a:cubicBezTo>
                    <a:cubicBezTo>
                      <a:pt x="697612" y="45735"/>
                      <a:pt x="709746" y="47614"/>
                      <a:pt x="719210" y="54375"/>
                    </a:cubicBezTo>
                    <a:cubicBezTo>
                      <a:pt x="725547" y="58902"/>
                      <a:pt x="726662" y="68307"/>
                      <a:pt x="732168" y="73814"/>
                    </a:cubicBezTo>
                    <a:cubicBezTo>
                      <a:pt x="744730" y="86377"/>
                      <a:pt x="755233" y="87983"/>
                      <a:pt x="771045" y="93253"/>
                    </a:cubicBezTo>
                    <a:cubicBezTo>
                      <a:pt x="777524" y="99733"/>
                      <a:pt x="783250" y="107066"/>
                      <a:pt x="790483" y="112692"/>
                    </a:cubicBezTo>
                    <a:cubicBezTo>
                      <a:pt x="802777" y="122254"/>
                      <a:pt x="818347" y="127597"/>
                      <a:pt x="829359" y="138611"/>
                    </a:cubicBezTo>
                    <a:cubicBezTo>
                      <a:pt x="833678" y="142931"/>
                      <a:pt x="837079" y="148428"/>
                      <a:pt x="842317" y="151571"/>
                    </a:cubicBezTo>
                    <a:cubicBezTo>
                      <a:pt x="848174" y="155085"/>
                      <a:pt x="855785" y="154734"/>
                      <a:pt x="861756" y="158051"/>
                    </a:cubicBezTo>
                    <a:cubicBezTo>
                      <a:pt x="893058" y="175442"/>
                      <a:pt x="896383" y="185616"/>
                      <a:pt x="926549" y="196929"/>
                    </a:cubicBezTo>
                    <a:cubicBezTo>
                      <a:pt x="960690" y="209732"/>
                      <a:pt x="1028446" y="208475"/>
                      <a:pt x="1049657" y="209889"/>
                    </a:cubicBezTo>
                    <a:cubicBezTo>
                      <a:pt x="1086373" y="207729"/>
                      <a:pt x="1123209" y="207069"/>
                      <a:pt x="1159806" y="203409"/>
                    </a:cubicBezTo>
                    <a:cubicBezTo>
                      <a:pt x="1166602" y="202729"/>
                      <a:pt x="1172618" y="198586"/>
                      <a:pt x="1179244" y="196929"/>
                    </a:cubicBezTo>
                    <a:lnTo>
                      <a:pt x="1231079" y="183970"/>
                    </a:lnTo>
                    <a:cubicBezTo>
                      <a:pt x="1256390" y="158657"/>
                      <a:pt x="1229832" y="181353"/>
                      <a:pt x="1263476" y="164530"/>
                    </a:cubicBezTo>
                    <a:cubicBezTo>
                      <a:pt x="1313718" y="139408"/>
                      <a:pt x="1253494" y="161379"/>
                      <a:pt x="1302352" y="145091"/>
                    </a:cubicBezTo>
                    <a:cubicBezTo>
                      <a:pt x="1321790" y="147251"/>
                      <a:pt x="1341375" y="148355"/>
                      <a:pt x="1360666" y="151571"/>
                    </a:cubicBezTo>
                    <a:cubicBezTo>
                      <a:pt x="1367403" y="152694"/>
                      <a:pt x="1375275" y="153221"/>
                      <a:pt x="1380105" y="158051"/>
                    </a:cubicBezTo>
                    <a:cubicBezTo>
                      <a:pt x="1391118" y="169064"/>
                      <a:pt x="1395009" y="185915"/>
                      <a:pt x="1406022" y="196929"/>
                    </a:cubicBezTo>
                    <a:lnTo>
                      <a:pt x="1418981" y="209889"/>
                    </a:lnTo>
                    <a:cubicBezTo>
                      <a:pt x="1432544" y="264148"/>
                      <a:pt x="1428934" y="238449"/>
                      <a:pt x="1418981" y="333004"/>
                    </a:cubicBezTo>
                    <a:cubicBezTo>
                      <a:pt x="1418049" y="341861"/>
                      <a:pt x="1415060" y="350393"/>
                      <a:pt x="1412501" y="358923"/>
                    </a:cubicBezTo>
                    <a:cubicBezTo>
                      <a:pt x="1408576" y="372007"/>
                      <a:pt x="1399543" y="397801"/>
                      <a:pt x="1399543" y="397801"/>
                    </a:cubicBezTo>
                    <a:cubicBezTo>
                      <a:pt x="1395223" y="428040"/>
                      <a:pt x="1396243" y="459539"/>
                      <a:pt x="1386584" y="488518"/>
                    </a:cubicBezTo>
                    <a:cubicBezTo>
                      <a:pt x="1382264" y="501477"/>
                      <a:pt x="1376304" y="514001"/>
                      <a:pt x="1373625" y="527396"/>
                    </a:cubicBezTo>
                    <a:cubicBezTo>
                      <a:pt x="1371465" y="538196"/>
                      <a:pt x="1370310" y="549246"/>
                      <a:pt x="1367146" y="559795"/>
                    </a:cubicBezTo>
                    <a:cubicBezTo>
                      <a:pt x="1363804" y="570936"/>
                      <a:pt x="1357865" y="581159"/>
                      <a:pt x="1354187" y="592194"/>
                    </a:cubicBezTo>
                    <a:cubicBezTo>
                      <a:pt x="1351371" y="600643"/>
                      <a:pt x="1349868" y="609473"/>
                      <a:pt x="1347708" y="618113"/>
                    </a:cubicBezTo>
                    <a:cubicBezTo>
                      <a:pt x="1349868" y="730428"/>
                      <a:pt x="1350445" y="842785"/>
                      <a:pt x="1354187" y="955059"/>
                    </a:cubicBezTo>
                    <a:cubicBezTo>
                      <a:pt x="1354250" y="956943"/>
                      <a:pt x="1358008" y="1012630"/>
                      <a:pt x="1367146" y="1026337"/>
                    </a:cubicBezTo>
                    <a:cubicBezTo>
                      <a:pt x="1372229" y="1033962"/>
                      <a:pt x="1380718" y="1038736"/>
                      <a:pt x="1386584" y="1045776"/>
                    </a:cubicBezTo>
                    <a:cubicBezTo>
                      <a:pt x="1431688" y="1099903"/>
                      <a:pt x="1362193" y="1027863"/>
                      <a:pt x="1418981" y="1084654"/>
                    </a:cubicBezTo>
                    <a:lnTo>
                      <a:pt x="1431939" y="1123533"/>
                    </a:lnTo>
                    <a:cubicBezTo>
                      <a:pt x="1434099" y="1130013"/>
                      <a:pt x="1436763" y="1136346"/>
                      <a:pt x="1438419" y="1142972"/>
                    </a:cubicBezTo>
                    <a:lnTo>
                      <a:pt x="1444898" y="1168891"/>
                    </a:lnTo>
                    <a:cubicBezTo>
                      <a:pt x="1442738" y="1199130"/>
                      <a:pt x="1446395" y="1230359"/>
                      <a:pt x="1438419" y="1259607"/>
                    </a:cubicBezTo>
                    <a:cubicBezTo>
                      <a:pt x="1436370" y="1267120"/>
                      <a:pt x="1432691" y="1243060"/>
                      <a:pt x="1425460" y="1240168"/>
                    </a:cubicBezTo>
                    <a:cubicBezTo>
                      <a:pt x="1419119" y="1237631"/>
                      <a:pt x="1412501" y="1244488"/>
                      <a:pt x="1406022" y="1246648"/>
                    </a:cubicBezTo>
                    <a:cubicBezTo>
                      <a:pt x="1387668" y="1301715"/>
                      <a:pt x="1413266" y="1234574"/>
                      <a:pt x="1386584" y="1279047"/>
                    </a:cubicBezTo>
                    <a:cubicBezTo>
                      <a:pt x="1383070" y="1284904"/>
                      <a:pt x="1382265" y="1292006"/>
                      <a:pt x="1380105" y="1298486"/>
                    </a:cubicBezTo>
                    <a:cubicBezTo>
                      <a:pt x="1382265" y="1324405"/>
                      <a:pt x="1381791" y="1350680"/>
                      <a:pt x="1386584" y="1376243"/>
                    </a:cubicBezTo>
                    <a:cubicBezTo>
                      <a:pt x="1388364" y="1385737"/>
                      <a:pt x="1396152" y="1393118"/>
                      <a:pt x="1399543" y="1402162"/>
                    </a:cubicBezTo>
                    <a:cubicBezTo>
                      <a:pt x="1402670" y="1410501"/>
                      <a:pt x="1403463" y="1419551"/>
                      <a:pt x="1406022" y="1428081"/>
                    </a:cubicBezTo>
                    <a:cubicBezTo>
                      <a:pt x="1409947" y="1441165"/>
                      <a:pt x="1414661" y="1454000"/>
                      <a:pt x="1418981" y="1466959"/>
                    </a:cubicBezTo>
                    <a:cubicBezTo>
                      <a:pt x="1421141" y="1473439"/>
                      <a:pt x="1432157" y="1487737"/>
                      <a:pt x="1425460" y="1486398"/>
                    </a:cubicBezTo>
                    <a:lnTo>
                      <a:pt x="1393063" y="1479919"/>
                    </a:lnTo>
                    <a:cubicBezTo>
                      <a:pt x="1390903" y="1471279"/>
                      <a:pt x="1390566" y="1461965"/>
                      <a:pt x="1386584" y="1454000"/>
                    </a:cubicBezTo>
                    <a:cubicBezTo>
                      <a:pt x="1383852" y="1448536"/>
                      <a:pt x="1377290" y="1445927"/>
                      <a:pt x="1373625" y="1441040"/>
                    </a:cubicBezTo>
                    <a:cubicBezTo>
                      <a:pt x="1364280" y="1428580"/>
                      <a:pt x="1352633" y="1416938"/>
                      <a:pt x="1347708" y="1402162"/>
                    </a:cubicBezTo>
                    <a:cubicBezTo>
                      <a:pt x="1338330" y="1374029"/>
                      <a:pt x="1346058" y="1387552"/>
                      <a:pt x="1321790" y="1363283"/>
                    </a:cubicBezTo>
                    <a:cubicBezTo>
                      <a:pt x="1319630" y="1268247"/>
                      <a:pt x="1321004" y="1173064"/>
                      <a:pt x="1315311" y="1078174"/>
                    </a:cubicBezTo>
                    <a:cubicBezTo>
                      <a:pt x="1314493" y="1064538"/>
                      <a:pt x="1306672" y="1052255"/>
                      <a:pt x="1302352" y="1039296"/>
                    </a:cubicBezTo>
                    <a:cubicBezTo>
                      <a:pt x="1300192" y="1032816"/>
                      <a:pt x="1297213" y="1026554"/>
                      <a:pt x="1295873" y="1019857"/>
                    </a:cubicBezTo>
                    <a:cubicBezTo>
                      <a:pt x="1293713" y="1009057"/>
                      <a:pt x="1293260" y="997770"/>
                      <a:pt x="1289393" y="987458"/>
                    </a:cubicBezTo>
                    <a:cubicBezTo>
                      <a:pt x="1286659" y="980166"/>
                      <a:pt x="1279917" y="974984"/>
                      <a:pt x="1276435" y="968019"/>
                    </a:cubicBezTo>
                    <a:cubicBezTo>
                      <a:pt x="1244738" y="904619"/>
                      <a:pt x="1280537" y="961213"/>
                      <a:pt x="1250517" y="916181"/>
                    </a:cubicBezTo>
                    <a:cubicBezTo>
                      <a:pt x="1243247" y="894370"/>
                      <a:pt x="1243891" y="893246"/>
                      <a:pt x="1231079" y="870823"/>
                    </a:cubicBezTo>
                    <a:cubicBezTo>
                      <a:pt x="1227216" y="864061"/>
                      <a:pt x="1221284" y="858500"/>
                      <a:pt x="1218121" y="851383"/>
                    </a:cubicBezTo>
                    <a:cubicBezTo>
                      <a:pt x="1212573" y="838900"/>
                      <a:pt x="1209482" y="825464"/>
                      <a:pt x="1205162" y="812505"/>
                    </a:cubicBezTo>
                    <a:cubicBezTo>
                      <a:pt x="1208722" y="796486"/>
                      <a:pt x="1225155" y="720122"/>
                      <a:pt x="1231079" y="702349"/>
                    </a:cubicBezTo>
                    <a:lnTo>
                      <a:pt x="1237559" y="682910"/>
                    </a:lnTo>
                    <a:cubicBezTo>
                      <a:pt x="1251619" y="570420"/>
                      <a:pt x="1233914" y="684538"/>
                      <a:pt x="1256997" y="592194"/>
                    </a:cubicBezTo>
                    <a:lnTo>
                      <a:pt x="1269955" y="540356"/>
                    </a:lnTo>
                    <a:cubicBezTo>
                      <a:pt x="1273227" y="471647"/>
                      <a:pt x="1268436" y="429802"/>
                      <a:pt x="1282914" y="371882"/>
                    </a:cubicBezTo>
                    <a:cubicBezTo>
                      <a:pt x="1284570" y="365256"/>
                      <a:pt x="1287233" y="358923"/>
                      <a:pt x="1289393" y="352443"/>
                    </a:cubicBezTo>
                    <a:cubicBezTo>
                      <a:pt x="1287233" y="326524"/>
                      <a:pt x="1298211" y="295721"/>
                      <a:pt x="1282914" y="274686"/>
                    </a:cubicBezTo>
                    <a:cubicBezTo>
                      <a:pt x="1273932" y="262335"/>
                      <a:pt x="1252534" y="278171"/>
                      <a:pt x="1237559" y="281166"/>
                    </a:cubicBezTo>
                    <a:cubicBezTo>
                      <a:pt x="1230862" y="282506"/>
                      <a:pt x="1224230" y="284592"/>
                      <a:pt x="1218121" y="287646"/>
                    </a:cubicBezTo>
                    <a:cubicBezTo>
                      <a:pt x="1197017" y="298198"/>
                      <a:pt x="1197745" y="306752"/>
                      <a:pt x="1172765" y="313565"/>
                    </a:cubicBezTo>
                    <a:cubicBezTo>
                      <a:pt x="1158031" y="317584"/>
                      <a:pt x="1142528" y="317884"/>
                      <a:pt x="1127409" y="320044"/>
                    </a:cubicBezTo>
                    <a:cubicBezTo>
                      <a:pt x="1099332" y="317884"/>
                      <a:pt x="1070909" y="318459"/>
                      <a:pt x="1043178" y="313565"/>
                    </a:cubicBezTo>
                    <a:cubicBezTo>
                      <a:pt x="1033666" y="311886"/>
                      <a:pt x="1026138" y="304410"/>
                      <a:pt x="1017260" y="300605"/>
                    </a:cubicBezTo>
                    <a:cubicBezTo>
                      <a:pt x="1010982" y="297914"/>
                      <a:pt x="1004301" y="296285"/>
                      <a:pt x="997822" y="294125"/>
                    </a:cubicBezTo>
                    <a:cubicBezTo>
                      <a:pt x="941023" y="237323"/>
                      <a:pt x="1013079" y="306841"/>
                      <a:pt x="958946" y="261727"/>
                    </a:cubicBezTo>
                    <a:cubicBezTo>
                      <a:pt x="951907" y="255860"/>
                      <a:pt x="947850" y="246079"/>
                      <a:pt x="939508" y="242287"/>
                    </a:cubicBezTo>
                    <a:cubicBezTo>
                      <a:pt x="923294" y="234917"/>
                      <a:pt x="904569" y="234961"/>
                      <a:pt x="887673" y="229328"/>
                    </a:cubicBezTo>
                    <a:cubicBezTo>
                      <a:pt x="822377" y="207561"/>
                      <a:pt x="923638" y="240765"/>
                      <a:pt x="842317" y="216368"/>
                    </a:cubicBezTo>
                    <a:cubicBezTo>
                      <a:pt x="829233" y="212443"/>
                      <a:pt x="814806" y="210987"/>
                      <a:pt x="803441" y="203409"/>
                    </a:cubicBezTo>
                    <a:cubicBezTo>
                      <a:pt x="778320" y="186660"/>
                      <a:pt x="791391" y="192911"/>
                      <a:pt x="764565" y="183970"/>
                    </a:cubicBezTo>
                    <a:cubicBezTo>
                      <a:pt x="740946" y="148538"/>
                      <a:pt x="765148" y="177879"/>
                      <a:pt x="725689" y="151571"/>
                    </a:cubicBezTo>
                    <a:cubicBezTo>
                      <a:pt x="686056" y="125147"/>
                      <a:pt x="743101" y="153837"/>
                      <a:pt x="699772" y="119172"/>
                    </a:cubicBezTo>
                    <a:cubicBezTo>
                      <a:pt x="694439" y="114905"/>
                      <a:pt x="686813" y="114852"/>
                      <a:pt x="680333" y="112692"/>
                    </a:cubicBezTo>
                    <a:cubicBezTo>
                      <a:pt x="667374" y="114852"/>
                      <a:pt x="653758" y="114559"/>
                      <a:pt x="641457" y="119172"/>
                    </a:cubicBezTo>
                    <a:cubicBezTo>
                      <a:pt x="635737" y="121317"/>
                      <a:pt x="633582" y="128743"/>
                      <a:pt x="628499" y="132132"/>
                    </a:cubicBezTo>
                    <a:cubicBezTo>
                      <a:pt x="620462" y="137490"/>
                      <a:pt x="611625" y="141699"/>
                      <a:pt x="602581" y="145091"/>
                    </a:cubicBezTo>
                    <a:cubicBezTo>
                      <a:pt x="592121" y="149014"/>
                      <a:pt x="553067" y="156291"/>
                      <a:pt x="544267" y="158051"/>
                    </a:cubicBezTo>
                    <a:cubicBezTo>
                      <a:pt x="492432" y="155891"/>
                      <a:pt x="440500" y="155404"/>
                      <a:pt x="388762" y="151571"/>
                    </a:cubicBezTo>
                    <a:cubicBezTo>
                      <a:pt x="363696" y="149714"/>
                      <a:pt x="373001" y="140801"/>
                      <a:pt x="349886" y="132132"/>
                    </a:cubicBezTo>
                    <a:cubicBezTo>
                      <a:pt x="322065" y="121698"/>
                      <a:pt x="305648" y="130716"/>
                      <a:pt x="278613" y="112692"/>
                    </a:cubicBezTo>
                    <a:cubicBezTo>
                      <a:pt x="272134" y="108372"/>
                      <a:pt x="266291" y="102896"/>
                      <a:pt x="259175" y="99733"/>
                    </a:cubicBezTo>
                    <a:cubicBezTo>
                      <a:pt x="221744" y="83097"/>
                      <a:pt x="209637" y="87539"/>
                      <a:pt x="168464" y="73814"/>
                    </a:cubicBezTo>
                    <a:cubicBezTo>
                      <a:pt x="155505" y="69494"/>
                      <a:pt x="143142" y="62549"/>
                      <a:pt x="129588" y="60855"/>
                    </a:cubicBezTo>
                    <a:lnTo>
                      <a:pt x="77753" y="54375"/>
                    </a:lnTo>
                    <a:cubicBezTo>
                      <a:pt x="63816" y="52384"/>
                      <a:pt x="34872" y="49132"/>
                      <a:pt x="19438" y="41415"/>
                    </a:cubicBezTo>
                    <a:cubicBezTo>
                      <a:pt x="12473" y="37932"/>
                      <a:pt x="6479" y="32776"/>
                      <a:pt x="0" y="28456"/>
                    </a:cubicBezTo>
                    <a:cubicBezTo>
                      <a:pt x="2160" y="21976"/>
                      <a:pt x="922" y="12987"/>
                      <a:pt x="6480" y="9017"/>
                    </a:cubicBezTo>
                    <a:cubicBezTo>
                      <a:pt x="26535" y="-5309"/>
                      <a:pt x="3241" y="1457"/>
                      <a:pt x="58315" y="2537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7" name="Freeform 196"/>
              <p:cNvSpPr/>
              <p:nvPr/>
            </p:nvSpPr>
            <p:spPr>
              <a:xfrm>
                <a:off x="7359120" y="3459865"/>
                <a:ext cx="843753" cy="240069"/>
              </a:xfrm>
              <a:custGeom>
                <a:avLst/>
                <a:gdLst>
                  <a:gd name="connsiteX0" fmla="*/ 79188 w 843753"/>
                  <a:gd name="connsiteY0" fmla="*/ 6799 h 240069"/>
                  <a:gd name="connsiteX1" fmla="*/ 267089 w 843753"/>
                  <a:gd name="connsiteY1" fmla="*/ 19758 h 240069"/>
                  <a:gd name="connsiteX2" fmla="*/ 312445 w 843753"/>
                  <a:gd name="connsiteY2" fmla="*/ 32717 h 240069"/>
                  <a:gd name="connsiteX3" fmla="*/ 364280 w 843753"/>
                  <a:gd name="connsiteY3" fmla="*/ 45677 h 240069"/>
                  <a:gd name="connsiteX4" fmla="*/ 409635 w 843753"/>
                  <a:gd name="connsiteY4" fmla="*/ 71596 h 240069"/>
                  <a:gd name="connsiteX5" fmla="*/ 435553 w 843753"/>
                  <a:gd name="connsiteY5" fmla="*/ 91035 h 240069"/>
                  <a:gd name="connsiteX6" fmla="*/ 467950 w 843753"/>
                  <a:gd name="connsiteY6" fmla="*/ 97515 h 240069"/>
                  <a:gd name="connsiteX7" fmla="*/ 500346 w 843753"/>
                  <a:gd name="connsiteY7" fmla="*/ 110474 h 240069"/>
                  <a:gd name="connsiteX8" fmla="*/ 519785 w 843753"/>
                  <a:gd name="connsiteY8" fmla="*/ 116954 h 240069"/>
                  <a:gd name="connsiteX9" fmla="*/ 552181 w 843753"/>
                  <a:gd name="connsiteY9" fmla="*/ 129914 h 240069"/>
                  <a:gd name="connsiteX10" fmla="*/ 701207 w 843753"/>
                  <a:gd name="connsiteY10" fmla="*/ 136393 h 240069"/>
                  <a:gd name="connsiteX11" fmla="*/ 830794 w 843753"/>
                  <a:gd name="connsiteY11" fmla="*/ 142873 h 240069"/>
                  <a:gd name="connsiteX12" fmla="*/ 843753 w 843753"/>
                  <a:gd name="connsiteY12" fmla="*/ 155833 h 240069"/>
                  <a:gd name="connsiteX13" fmla="*/ 791918 w 843753"/>
                  <a:gd name="connsiteY13" fmla="*/ 188231 h 240069"/>
                  <a:gd name="connsiteX14" fmla="*/ 772480 w 843753"/>
                  <a:gd name="connsiteY14" fmla="*/ 194711 h 240069"/>
                  <a:gd name="connsiteX15" fmla="*/ 753042 w 843753"/>
                  <a:gd name="connsiteY15" fmla="*/ 207671 h 240069"/>
                  <a:gd name="connsiteX16" fmla="*/ 701207 w 843753"/>
                  <a:gd name="connsiteY16" fmla="*/ 220630 h 240069"/>
                  <a:gd name="connsiteX17" fmla="*/ 655851 w 843753"/>
                  <a:gd name="connsiteY17" fmla="*/ 233590 h 240069"/>
                  <a:gd name="connsiteX18" fmla="*/ 616975 w 843753"/>
                  <a:gd name="connsiteY18" fmla="*/ 240069 h 240069"/>
                  <a:gd name="connsiteX19" fmla="*/ 493867 w 843753"/>
                  <a:gd name="connsiteY19" fmla="*/ 233590 h 240069"/>
                  <a:gd name="connsiteX20" fmla="*/ 474429 w 843753"/>
                  <a:gd name="connsiteY20" fmla="*/ 220630 h 240069"/>
                  <a:gd name="connsiteX21" fmla="*/ 454991 w 843753"/>
                  <a:gd name="connsiteY21" fmla="*/ 214150 h 240069"/>
                  <a:gd name="connsiteX22" fmla="*/ 422594 w 843753"/>
                  <a:gd name="connsiteY22" fmla="*/ 188231 h 240069"/>
                  <a:gd name="connsiteX23" fmla="*/ 403156 w 843753"/>
                  <a:gd name="connsiteY23" fmla="*/ 175272 h 240069"/>
                  <a:gd name="connsiteX24" fmla="*/ 390197 w 843753"/>
                  <a:gd name="connsiteY24" fmla="*/ 162312 h 240069"/>
                  <a:gd name="connsiteX25" fmla="*/ 351321 w 843753"/>
                  <a:gd name="connsiteY25" fmla="*/ 136393 h 240069"/>
                  <a:gd name="connsiteX26" fmla="*/ 331883 w 843753"/>
                  <a:gd name="connsiteY26" fmla="*/ 123434 h 240069"/>
                  <a:gd name="connsiteX27" fmla="*/ 305966 w 843753"/>
                  <a:gd name="connsiteY27" fmla="*/ 116954 h 240069"/>
                  <a:gd name="connsiteX28" fmla="*/ 267089 w 843753"/>
                  <a:gd name="connsiteY28" fmla="*/ 103995 h 240069"/>
                  <a:gd name="connsiteX29" fmla="*/ 247651 w 843753"/>
                  <a:gd name="connsiteY29" fmla="*/ 97515 h 240069"/>
                  <a:gd name="connsiteX30" fmla="*/ 202296 w 843753"/>
                  <a:gd name="connsiteY30" fmla="*/ 84555 h 240069"/>
                  <a:gd name="connsiteX31" fmla="*/ 143982 w 843753"/>
                  <a:gd name="connsiteY31" fmla="*/ 71596 h 240069"/>
                  <a:gd name="connsiteX32" fmla="*/ 118064 w 843753"/>
                  <a:gd name="connsiteY32" fmla="*/ 65116 h 240069"/>
                  <a:gd name="connsiteX33" fmla="*/ 46791 w 843753"/>
                  <a:gd name="connsiteY33" fmla="*/ 58636 h 240069"/>
                  <a:gd name="connsiteX34" fmla="*/ 20874 w 843753"/>
                  <a:gd name="connsiteY34" fmla="*/ 52157 h 240069"/>
                  <a:gd name="connsiteX35" fmla="*/ 1436 w 843753"/>
                  <a:gd name="connsiteY35" fmla="*/ 45677 h 240069"/>
                  <a:gd name="connsiteX36" fmla="*/ 7915 w 843753"/>
                  <a:gd name="connsiteY36" fmla="*/ 6799 h 240069"/>
                  <a:gd name="connsiteX37" fmla="*/ 27353 w 843753"/>
                  <a:gd name="connsiteY37" fmla="*/ 319 h 240069"/>
                  <a:gd name="connsiteX38" fmla="*/ 79188 w 843753"/>
                  <a:gd name="connsiteY38" fmla="*/ 6799 h 240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843753" h="240069">
                    <a:moveTo>
                      <a:pt x="79188" y="6799"/>
                    </a:moveTo>
                    <a:cubicBezTo>
                      <a:pt x="119144" y="10039"/>
                      <a:pt x="196393" y="476"/>
                      <a:pt x="267089" y="19758"/>
                    </a:cubicBezTo>
                    <a:cubicBezTo>
                      <a:pt x="282259" y="23895"/>
                      <a:pt x="297252" y="28665"/>
                      <a:pt x="312445" y="32717"/>
                    </a:cubicBezTo>
                    <a:cubicBezTo>
                      <a:pt x="329654" y="37306"/>
                      <a:pt x="364280" y="45677"/>
                      <a:pt x="364280" y="45677"/>
                    </a:cubicBezTo>
                    <a:cubicBezTo>
                      <a:pt x="458229" y="116143"/>
                      <a:pt x="340381" y="32020"/>
                      <a:pt x="409635" y="71596"/>
                    </a:cubicBezTo>
                    <a:cubicBezTo>
                      <a:pt x="419011" y="76954"/>
                      <a:pt x="425685" y="86649"/>
                      <a:pt x="435553" y="91035"/>
                    </a:cubicBezTo>
                    <a:cubicBezTo>
                      <a:pt x="445617" y="95508"/>
                      <a:pt x="457402" y="94350"/>
                      <a:pt x="467950" y="97515"/>
                    </a:cubicBezTo>
                    <a:cubicBezTo>
                      <a:pt x="479090" y="100857"/>
                      <a:pt x="489456" y="106390"/>
                      <a:pt x="500346" y="110474"/>
                    </a:cubicBezTo>
                    <a:cubicBezTo>
                      <a:pt x="506741" y="112872"/>
                      <a:pt x="513390" y="114556"/>
                      <a:pt x="519785" y="116954"/>
                    </a:cubicBezTo>
                    <a:cubicBezTo>
                      <a:pt x="530675" y="121038"/>
                      <a:pt x="540616" y="128675"/>
                      <a:pt x="552181" y="129914"/>
                    </a:cubicBezTo>
                    <a:cubicBezTo>
                      <a:pt x="601620" y="135211"/>
                      <a:pt x="651538" y="134083"/>
                      <a:pt x="701207" y="136393"/>
                    </a:cubicBezTo>
                    <a:lnTo>
                      <a:pt x="830794" y="142873"/>
                    </a:lnTo>
                    <a:cubicBezTo>
                      <a:pt x="835114" y="147193"/>
                      <a:pt x="843753" y="149724"/>
                      <a:pt x="843753" y="155833"/>
                    </a:cubicBezTo>
                    <a:cubicBezTo>
                      <a:pt x="843753" y="179792"/>
                      <a:pt x="802161" y="184816"/>
                      <a:pt x="791918" y="188231"/>
                    </a:cubicBezTo>
                    <a:cubicBezTo>
                      <a:pt x="785439" y="190391"/>
                      <a:pt x="778163" y="190922"/>
                      <a:pt x="772480" y="194711"/>
                    </a:cubicBezTo>
                    <a:cubicBezTo>
                      <a:pt x="766001" y="199031"/>
                      <a:pt x="760361" y="205010"/>
                      <a:pt x="753042" y="207671"/>
                    </a:cubicBezTo>
                    <a:cubicBezTo>
                      <a:pt x="736304" y="213758"/>
                      <a:pt x="718103" y="214997"/>
                      <a:pt x="701207" y="220630"/>
                    </a:cubicBezTo>
                    <a:cubicBezTo>
                      <a:pt x="682681" y="226806"/>
                      <a:pt x="676190" y="229522"/>
                      <a:pt x="655851" y="233590"/>
                    </a:cubicBezTo>
                    <a:cubicBezTo>
                      <a:pt x="642969" y="236166"/>
                      <a:pt x="629934" y="237909"/>
                      <a:pt x="616975" y="240069"/>
                    </a:cubicBezTo>
                    <a:cubicBezTo>
                      <a:pt x="575939" y="237909"/>
                      <a:pt x="534583" y="239142"/>
                      <a:pt x="493867" y="233590"/>
                    </a:cubicBezTo>
                    <a:cubicBezTo>
                      <a:pt x="486151" y="232538"/>
                      <a:pt x="481394" y="224113"/>
                      <a:pt x="474429" y="220630"/>
                    </a:cubicBezTo>
                    <a:cubicBezTo>
                      <a:pt x="468320" y="217575"/>
                      <a:pt x="461100" y="217205"/>
                      <a:pt x="454991" y="214150"/>
                    </a:cubicBezTo>
                    <a:cubicBezTo>
                      <a:pt x="428398" y="200853"/>
                      <a:pt x="442685" y="204304"/>
                      <a:pt x="422594" y="188231"/>
                    </a:cubicBezTo>
                    <a:cubicBezTo>
                      <a:pt x="416513" y="183366"/>
                      <a:pt x="409237" y="180137"/>
                      <a:pt x="403156" y="175272"/>
                    </a:cubicBezTo>
                    <a:cubicBezTo>
                      <a:pt x="398386" y="171456"/>
                      <a:pt x="395084" y="165978"/>
                      <a:pt x="390197" y="162312"/>
                    </a:cubicBezTo>
                    <a:cubicBezTo>
                      <a:pt x="377738" y="152967"/>
                      <a:pt x="364280" y="145033"/>
                      <a:pt x="351321" y="136393"/>
                    </a:cubicBezTo>
                    <a:cubicBezTo>
                      <a:pt x="344842" y="132073"/>
                      <a:pt x="339438" y="125323"/>
                      <a:pt x="331883" y="123434"/>
                    </a:cubicBezTo>
                    <a:cubicBezTo>
                      <a:pt x="323244" y="121274"/>
                      <a:pt x="314495" y="119513"/>
                      <a:pt x="305966" y="116954"/>
                    </a:cubicBezTo>
                    <a:cubicBezTo>
                      <a:pt x="292882" y="113029"/>
                      <a:pt x="280048" y="108315"/>
                      <a:pt x="267089" y="103995"/>
                    </a:cubicBezTo>
                    <a:cubicBezTo>
                      <a:pt x="260610" y="101835"/>
                      <a:pt x="254277" y="99172"/>
                      <a:pt x="247651" y="97515"/>
                    </a:cubicBezTo>
                    <a:cubicBezTo>
                      <a:pt x="166564" y="77241"/>
                      <a:pt x="267414" y="103160"/>
                      <a:pt x="202296" y="84555"/>
                    </a:cubicBezTo>
                    <a:cubicBezTo>
                      <a:pt x="174659" y="76659"/>
                      <a:pt x="174024" y="78273"/>
                      <a:pt x="143982" y="71596"/>
                    </a:cubicBezTo>
                    <a:cubicBezTo>
                      <a:pt x="135289" y="69664"/>
                      <a:pt x="126891" y="66293"/>
                      <a:pt x="118064" y="65116"/>
                    </a:cubicBezTo>
                    <a:cubicBezTo>
                      <a:pt x="94418" y="61963"/>
                      <a:pt x="70549" y="60796"/>
                      <a:pt x="46791" y="58636"/>
                    </a:cubicBezTo>
                    <a:cubicBezTo>
                      <a:pt x="38152" y="56476"/>
                      <a:pt x="29436" y="54603"/>
                      <a:pt x="20874" y="52157"/>
                    </a:cubicBezTo>
                    <a:cubicBezTo>
                      <a:pt x="14307" y="50281"/>
                      <a:pt x="3312" y="52244"/>
                      <a:pt x="1436" y="45677"/>
                    </a:cubicBezTo>
                    <a:cubicBezTo>
                      <a:pt x="-2173" y="33044"/>
                      <a:pt x="1397" y="18206"/>
                      <a:pt x="7915" y="6799"/>
                    </a:cubicBezTo>
                    <a:cubicBezTo>
                      <a:pt x="11303" y="869"/>
                      <a:pt x="20547" y="886"/>
                      <a:pt x="27353" y="319"/>
                    </a:cubicBezTo>
                    <a:cubicBezTo>
                      <a:pt x="46724" y="-1295"/>
                      <a:pt x="39232" y="3559"/>
                      <a:pt x="79188" y="6799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Freeform 197"/>
              <p:cNvSpPr/>
              <p:nvPr/>
            </p:nvSpPr>
            <p:spPr>
              <a:xfrm>
                <a:off x="8234756" y="3628381"/>
                <a:ext cx="523530" cy="525135"/>
              </a:xfrm>
              <a:custGeom>
                <a:avLst/>
                <a:gdLst>
                  <a:gd name="connsiteX0" fmla="*/ 26431 w 523530"/>
                  <a:gd name="connsiteY0" fmla="*/ 276 h 525135"/>
                  <a:gd name="connsiteX1" fmla="*/ 175456 w 523530"/>
                  <a:gd name="connsiteY1" fmla="*/ 6756 h 525135"/>
                  <a:gd name="connsiteX2" fmla="*/ 201374 w 523530"/>
                  <a:gd name="connsiteY2" fmla="*/ 19715 h 525135"/>
                  <a:gd name="connsiteX3" fmla="*/ 220812 w 523530"/>
                  <a:gd name="connsiteY3" fmla="*/ 26195 h 525135"/>
                  <a:gd name="connsiteX4" fmla="*/ 253209 w 523530"/>
                  <a:gd name="connsiteY4" fmla="*/ 58594 h 525135"/>
                  <a:gd name="connsiteX5" fmla="*/ 272647 w 523530"/>
                  <a:gd name="connsiteY5" fmla="*/ 84513 h 525135"/>
                  <a:gd name="connsiteX6" fmla="*/ 330961 w 523530"/>
                  <a:gd name="connsiteY6" fmla="*/ 116912 h 525135"/>
                  <a:gd name="connsiteX7" fmla="*/ 389275 w 523530"/>
                  <a:gd name="connsiteY7" fmla="*/ 149310 h 525135"/>
                  <a:gd name="connsiteX8" fmla="*/ 486466 w 523530"/>
                  <a:gd name="connsiteY8" fmla="*/ 142831 h 525135"/>
                  <a:gd name="connsiteX9" fmla="*/ 512383 w 523530"/>
                  <a:gd name="connsiteY9" fmla="*/ 149310 h 525135"/>
                  <a:gd name="connsiteX10" fmla="*/ 505904 w 523530"/>
                  <a:gd name="connsiteY10" fmla="*/ 252986 h 525135"/>
                  <a:gd name="connsiteX11" fmla="*/ 479986 w 523530"/>
                  <a:gd name="connsiteY11" fmla="*/ 505696 h 525135"/>
                  <a:gd name="connsiteX12" fmla="*/ 447589 w 523530"/>
                  <a:gd name="connsiteY12" fmla="*/ 525135 h 525135"/>
                  <a:gd name="connsiteX13" fmla="*/ 389275 w 523530"/>
                  <a:gd name="connsiteY13" fmla="*/ 512176 h 525135"/>
                  <a:gd name="connsiteX14" fmla="*/ 356878 w 523530"/>
                  <a:gd name="connsiteY14" fmla="*/ 492737 h 525135"/>
                  <a:gd name="connsiteX15" fmla="*/ 343920 w 523530"/>
                  <a:gd name="connsiteY15" fmla="*/ 479777 h 525135"/>
                  <a:gd name="connsiteX16" fmla="*/ 343920 w 523530"/>
                  <a:gd name="connsiteY16" fmla="*/ 402020 h 525135"/>
                  <a:gd name="connsiteX17" fmla="*/ 376316 w 523530"/>
                  <a:gd name="connsiteY17" fmla="*/ 324263 h 525135"/>
                  <a:gd name="connsiteX18" fmla="*/ 382796 w 523530"/>
                  <a:gd name="connsiteY18" fmla="*/ 298344 h 525135"/>
                  <a:gd name="connsiteX19" fmla="*/ 376316 w 523530"/>
                  <a:gd name="connsiteY19" fmla="*/ 246506 h 525135"/>
                  <a:gd name="connsiteX20" fmla="*/ 356878 w 523530"/>
                  <a:gd name="connsiteY20" fmla="*/ 233547 h 525135"/>
                  <a:gd name="connsiteX21" fmla="*/ 318002 w 523530"/>
                  <a:gd name="connsiteY21" fmla="*/ 220587 h 525135"/>
                  <a:gd name="connsiteX22" fmla="*/ 272647 w 523530"/>
                  <a:gd name="connsiteY22" fmla="*/ 201148 h 525135"/>
                  <a:gd name="connsiteX23" fmla="*/ 253209 w 523530"/>
                  <a:gd name="connsiteY23" fmla="*/ 188189 h 525135"/>
                  <a:gd name="connsiteX24" fmla="*/ 233770 w 523530"/>
                  <a:gd name="connsiteY24" fmla="*/ 181709 h 525135"/>
                  <a:gd name="connsiteX25" fmla="*/ 207853 w 523530"/>
                  <a:gd name="connsiteY25" fmla="*/ 129871 h 525135"/>
                  <a:gd name="connsiteX26" fmla="*/ 194894 w 523530"/>
                  <a:gd name="connsiteY26" fmla="*/ 110432 h 525135"/>
                  <a:gd name="connsiteX27" fmla="*/ 188415 w 523530"/>
                  <a:gd name="connsiteY27" fmla="*/ 90993 h 525135"/>
                  <a:gd name="connsiteX28" fmla="*/ 175456 w 523530"/>
                  <a:gd name="connsiteY28" fmla="*/ 78033 h 525135"/>
                  <a:gd name="connsiteX29" fmla="*/ 156018 w 523530"/>
                  <a:gd name="connsiteY29" fmla="*/ 65074 h 525135"/>
                  <a:gd name="connsiteX30" fmla="*/ 91225 w 523530"/>
                  <a:gd name="connsiteY30" fmla="*/ 52114 h 525135"/>
                  <a:gd name="connsiteX31" fmla="*/ 39390 w 523530"/>
                  <a:gd name="connsiteY31" fmla="*/ 39155 h 525135"/>
                  <a:gd name="connsiteX32" fmla="*/ 19952 w 523530"/>
                  <a:gd name="connsiteY32" fmla="*/ 26195 h 525135"/>
                  <a:gd name="connsiteX33" fmla="*/ 19952 w 523530"/>
                  <a:gd name="connsiteY33" fmla="*/ 13236 h 525135"/>
                  <a:gd name="connsiteX34" fmla="*/ 26431 w 523530"/>
                  <a:gd name="connsiteY34" fmla="*/ 276 h 525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23530" h="525135">
                    <a:moveTo>
                      <a:pt x="26431" y="276"/>
                    </a:moveTo>
                    <a:cubicBezTo>
                      <a:pt x="52348" y="-804"/>
                      <a:pt x="126038" y="1265"/>
                      <a:pt x="175456" y="6756"/>
                    </a:cubicBezTo>
                    <a:cubicBezTo>
                      <a:pt x="185056" y="7823"/>
                      <a:pt x="192496" y="15910"/>
                      <a:pt x="201374" y="19715"/>
                    </a:cubicBezTo>
                    <a:cubicBezTo>
                      <a:pt x="207652" y="22406"/>
                      <a:pt x="214333" y="24035"/>
                      <a:pt x="220812" y="26195"/>
                    </a:cubicBezTo>
                    <a:cubicBezTo>
                      <a:pt x="231611" y="36995"/>
                      <a:pt x="244046" y="46376"/>
                      <a:pt x="253209" y="58594"/>
                    </a:cubicBezTo>
                    <a:cubicBezTo>
                      <a:pt x="259688" y="67234"/>
                      <a:pt x="264576" y="77338"/>
                      <a:pt x="272647" y="84513"/>
                    </a:cubicBezTo>
                    <a:cubicBezTo>
                      <a:pt x="339511" y="143951"/>
                      <a:pt x="286966" y="92469"/>
                      <a:pt x="330961" y="116912"/>
                    </a:cubicBezTo>
                    <a:cubicBezTo>
                      <a:pt x="397794" y="154044"/>
                      <a:pt x="345294" y="134650"/>
                      <a:pt x="389275" y="149310"/>
                    </a:cubicBezTo>
                    <a:cubicBezTo>
                      <a:pt x="421672" y="147150"/>
                      <a:pt x="453997" y="142831"/>
                      <a:pt x="486466" y="142831"/>
                    </a:cubicBezTo>
                    <a:cubicBezTo>
                      <a:pt x="495371" y="142831"/>
                      <a:pt x="510836" y="140541"/>
                      <a:pt x="512383" y="149310"/>
                    </a:cubicBezTo>
                    <a:cubicBezTo>
                      <a:pt x="518400" y="183409"/>
                      <a:pt x="508064" y="218427"/>
                      <a:pt x="505904" y="252986"/>
                    </a:cubicBezTo>
                    <a:cubicBezTo>
                      <a:pt x="495962" y="620829"/>
                      <a:pt x="566259" y="436671"/>
                      <a:pt x="479986" y="505696"/>
                    </a:cubicBezTo>
                    <a:cubicBezTo>
                      <a:pt x="454574" y="526027"/>
                      <a:pt x="481348" y="513883"/>
                      <a:pt x="447589" y="525135"/>
                    </a:cubicBezTo>
                    <a:cubicBezTo>
                      <a:pt x="439735" y="523826"/>
                      <a:pt x="401546" y="519539"/>
                      <a:pt x="389275" y="512176"/>
                    </a:cubicBezTo>
                    <a:cubicBezTo>
                      <a:pt x="344810" y="485495"/>
                      <a:pt x="411935" y="511088"/>
                      <a:pt x="356878" y="492737"/>
                    </a:cubicBezTo>
                    <a:cubicBezTo>
                      <a:pt x="352559" y="488417"/>
                      <a:pt x="347063" y="485015"/>
                      <a:pt x="343920" y="479777"/>
                    </a:cubicBezTo>
                    <a:cubicBezTo>
                      <a:pt x="329960" y="456509"/>
                      <a:pt x="340392" y="424955"/>
                      <a:pt x="343920" y="402020"/>
                    </a:cubicBezTo>
                    <a:cubicBezTo>
                      <a:pt x="354946" y="330350"/>
                      <a:pt x="346717" y="442656"/>
                      <a:pt x="376316" y="324263"/>
                    </a:cubicBezTo>
                    <a:lnTo>
                      <a:pt x="382796" y="298344"/>
                    </a:lnTo>
                    <a:cubicBezTo>
                      <a:pt x="380636" y="281065"/>
                      <a:pt x="382783" y="262674"/>
                      <a:pt x="376316" y="246506"/>
                    </a:cubicBezTo>
                    <a:cubicBezTo>
                      <a:pt x="373424" y="239276"/>
                      <a:pt x="363994" y="236710"/>
                      <a:pt x="356878" y="233547"/>
                    </a:cubicBezTo>
                    <a:cubicBezTo>
                      <a:pt x="344396" y="227999"/>
                      <a:pt x="329368" y="228164"/>
                      <a:pt x="318002" y="220587"/>
                    </a:cubicBezTo>
                    <a:cubicBezTo>
                      <a:pt x="291155" y="202688"/>
                      <a:pt x="306119" y="209517"/>
                      <a:pt x="272647" y="201148"/>
                    </a:cubicBezTo>
                    <a:cubicBezTo>
                      <a:pt x="266168" y="196828"/>
                      <a:pt x="260174" y="191672"/>
                      <a:pt x="253209" y="188189"/>
                    </a:cubicBezTo>
                    <a:cubicBezTo>
                      <a:pt x="247100" y="185134"/>
                      <a:pt x="237963" y="187101"/>
                      <a:pt x="233770" y="181709"/>
                    </a:cubicBezTo>
                    <a:cubicBezTo>
                      <a:pt x="221910" y="166460"/>
                      <a:pt x="218569" y="145945"/>
                      <a:pt x="207853" y="129871"/>
                    </a:cubicBezTo>
                    <a:lnTo>
                      <a:pt x="194894" y="110432"/>
                    </a:lnTo>
                    <a:cubicBezTo>
                      <a:pt x="192734" y="103952"/>
                      <a:pt x="191929" y="96850"/>
                      <a:pt x="188415" y="90993"/>
                    </a:cubicBezTo>
                    <a:cubicBezTo>
                      <a:pt x="185272" y="85754"/>
                      <a:pt x="180226" y="81849"/>
                      <a:pt x="175456" y="78033"/>
                    </a:cubicBezTo>
                    <a:cubicBezTo>
                      <a:pt x="169375" y="73168"/>
                      <a:pt x="162983" y="68557"/>
                      <a:pt x="156018" y="65074"/>
                    </a:cubicBezTo>
                    <a:cubicBezTo>
                      <a:pt x="137389" y="55759"/>
                      <a:pt x="109137" y="55100"/>
                      <a:pt x="91225" y="52114"/>
                    </a:cubicBezTo>
                    <a:cubicBezTo>
                      <a:pt x="59952" y="46901"/>
                      <a:pt x="64426" y="47500"/>
                      <a:pt x="39390" y="39155"/>
                    </a:cubicBezTo>
                    <a:cubicBezTo>
                      <a:pt x="32911" y="34835"/>
                      <a:pt x="26917" y="29678"/>
                      <a:pt x="19952" y="26195"/>
                    </a:cubicBezTo>
                    <a:cubicBezTo>
                      <a:pt x="2673" y="17555"/>
                      <a:pt x="-14606" y="21875"/>
                      <a:pt x="19952" y="13236"/>
                    </a:cubicBezTo>
                    <a:cubicBezTo>
                      <a:pt x="22047" y="12712"/>
                      <a:pt x="514" y="1356"/>
                      <a:pt x="26431" y="276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" name="Freeform 198"/>
              <p:cNvSpPr/>
              <p:nvPr/>
            </p:nvSpPr>
            <p:spPr>
              <a:xfrm>
                <a:off x="6922417" y="3349180"/>
                <a:ext cx="574205" cy="130443"/>
              </a:xfrm>
              <a:custGeom>
                <a:avLst/>
                <a:gdLst>
                  <a:gd name="connsiteX0" fmla="*/ 496453 w 574205"/>
                  <a:gd name="connsiteY0" fmla="*/ 7328 h 130443"/>
                  <a:gd name="connsiteX1" fmla="*/ 276154 w 574205"/>
                  <a:gd name="connsiteY1" fmla="*/ 13808 h 130443"/>
                  <a:gd name="connsiteX2" fmla="*/ 107691 w 574205"/>
                  <a:gd name="connsiteY2" fmla="*/ 26767 h 130443"/>
                  <a:gd name="connsiteX3" fmla="*/ 94732 w 574205"/>
                  <a:gd name="connsiteY3" fmla="*/ 39727 h 130443"/>
                  <a:gd name="connsiteX4" fmla="*/ 81774 w 574205"/>
                  <a:gd name="connsiteY4" fmla="*/ 59166 h 130443"/>
                  <a:gd name="connsiteX5" fmla="*/ 42897 w 574205"/>
                  <a:gd name="connsiteY5" fmla="*/ 78605 h 130443"/>
                  <a:gd name="connsiteX6" fmla="*/ 29939 w 574205"/>
                  <a:gd name="connsiteY6" fmla="*/ 91565 h 130443"/>
                  <a:gd name="connsiteX7" fmla="*/ 4021 w 574205"/>
                  <a:gd name="connsiteY7" fmla="*/ 98044 h 130443"/>
                  <a:gd name="connsiteX8" fmla="*/ 29939 w 574205"/>
                  <a:gd name="connsiteY8" fmla="*/ 130443 h 130443"/>
                  <a:gd name="connsiteX9" fmla="*/ 127129 w 574205"/>
                  <a:gd name="connsiteY9" fmla="*/ 123963 h 130443"/>
                  <a:gd name="connsiteX10" fmla="*/ 146567 w 574205"/>
                  <a:gd name="connsiteY10" fmla="*/ 104524 h 130443"/>
                  <a:gd name="connsiteX11" fmla="*/ 166005 w 574205"/>
                  <a:gd name="connsiteY11" fmla="*/ 98044 h 130443"/>
                  <a:gd name="connsiteX12" fmla="*/ 204881 w 574205"/>
                  <a:gd name="connsiteY12" fmla="*/ 78605 h 130443"/>
                  <a:gd name="connsiteX13" fmla="*/ 282634 w 574205"/>
                  <a:gd name="connsiteY13" fmla="*/ 98044 h 130443"/>
                  <a:gd name="connsiteX14" fmla="*/ 321510 w 574205"/>
                  <a:gd name="connsiteY14" fmla="*/ 111004 h 130443"/>
                  <a:gd name="connsiteX15" fmla="*/ 373345 w 574205"/>
                  <a:gd name="connsiteY15" fmla="*/ 104524 h 130443"/>
                  <a:gd name="connsiteX16" fmla="*/ 412221 w 574205"/>
                  <a:gd name="connsiteY16" fmla="*/ 91565 h 130443"/>
                  <a:gd name="connsiteX17" fmla="*/ 489973 w 574205"/>
                  <a:gd name="connsiteY17" fmla="*/ 65646 h 130443"/>
                  <a:gd name="connsiteX18" fmla="*/ 509412 w 574205"/>
                  <a:gd name="connsiteY18" fmla="*/ 59166 h 130443"/>
                  <a:gd name="connsiteX19" fmla="*/ 528850 w 574205"/>
                  <a:gd name="connsiteY19" fmla="*/ 52686 h 130443"/>
                  <a:gd name="connsiteX20" fmla="*/ 574205 w 574205"/>
                  <a:gd name="connsiteY20" fmla="*/ 39727 h 130443"/>
                  <a:gd name="connsiteX21" fmla="*/ 541808 w 574205"/>
                  <a:gd name="connsiteY21" fmla="*/ 13808 h 130443"/>
                  <a:gd name="connsiteX22" fmla="*/ 528850 w 574205"/>
                  <a:gd name="connsiteY22" fmla="*/ 848 h 130443"/>
                  <a:gd name="connsiteX23" fmla="*/ 496453 w 574205"/>
                  <a:gd name="connsiteY23" fmla="*/ 7328 h 130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74205" h="130443">
                    <a:moveTo>
                      <a:pt x="496453" y="7328"/>
                    </a:moveTo>
                    <a:cubicBezTo>
                      <a:pt x="454337" y="9488"/>
                      <a:pt x="349574" y="11232"/>
                      <a:pt x="276154" y="13808"/>
                    </a:cubicBezTo>
                    <a:cubicBezTo>
                      <a:pt x="124688" y="19123"/>
                      <a:pt x="173697" y="4763"/>
                      <a:pt x="107691" y="26767"/>
                    </a:cubicBezTo>
                    <a:cubicBezTo>
                      <a:pt x="103371" y="31087"/>
                      <a:pt x="98548" y="34956"/>
                      <a:pt x="94732" y="39727"/>
                    </a:cubicBezTo>
                    <a:cubicBezTo>
                      <a:pt x="89868" y="45808"/>
                      <a:pt x="87280" y="53659"/>
                      <a:pt x="81774" y="59166"/>
                    </a:cubicBezTo>
                    <a:cubicBezTo>
                      <a:pt x="69214" y="71726"/>
                      <a:pt x="58706" y="73335"/>
                      <a:pt x="42897" y="78605"/>
                    </a:cubicBezTo>
                    <a:cubicBezTo>
                      <a:pt x="38578" y="82925"/>
                      <a:pt x="35403" y="88833"/>
                      <a:pt x="29939" y="91565"/>
                    </a:cubicBezTo>
                    <a:cubicBezTo>
                      <a:pt x="21974" y="95548"/>
                      <a:pt x="8603" y="90408"/>
                      <a:pt x="4021" y="98044"/>
                    </a:cubicBezTo>
                    <a:cubicBezTo>
                      <a:pt x="-10894" y="122904"/>
                      <a:pt x="19732" y="127040"/>
                      <a:pt x="29939" y="130443"/>
                    </a:cubicBezTo>
                    <a:cubicBezTo>
                      <a:pt x="62336" y="128283"/>
                      <a:pt x="95434" y="131007"/>
                      <a:pt x="127129" y="123963"/>
                    </a:cubicBezTo>
                    <a:cubicBezTo>
                      <a:pt x="136074" y="121975"/>
                      <a:pt x="138943" y="109607"/>
                      <a:pt x="146567" y="104524"/>
                    </a:cubicBezTo>
                    <a:cubicBezTo>
                      <a:pt x="152250" y="100735"/>
                      <a:pt x="159896" y="101099"/>
                      <a:pt x="166005" y="98044"/>
                    </a:cubicBezTo>
                    <a:cubicBezTo>
                      <a:pt x="216247" y="72922"/>
                      <a:pt x="156023" y="94893"/>
                      <a:pt x="204881" y="78605"/>
                    </a:cubicBezTo>
                    <a:cubicBezTo>
                      <a:pt x="330722" y="92589"/>
                      <a:pt x="223118" y="71591"/>
                      <a:pt x="282634" y="98044"/>
                    </a:cubicBezTo>
                    <a:cubicBezTo>
                      <a:pt x="295116" y="103592"/>
                      <a:pt x="321510" y="111004"/>
                      <a:pt x="321510" y="111004"/>
                    </a:cubicBezTo>
                    <a:cubicBezTo>
                      <a:pt x="338788" y="108844"/>
                      <a:pt x="356319" y="108173"/>
                      <a:pt x="373345" y="104524"/>
                    </a:cubicBezTo>
                    <a:cubicBezTo>
                      <a:pt x="386701" y="101662"/>
                      <a:pt x="399262" y="95885"/>
                      <a:pt x="412221" y="91565"/>
                    </a:cubicBezTo>
                    <a:lnTo>
                      <a:pt x="489973" y="65646"/>
                    </a:lnTo>
                    <a:lnTo>
                      <a:pt x="509412" y="59166"/>
                    </a:lnTo>
                    <a:cubicBezTo>
                      <a:pt x="515891" y="57006"/>
                      <a:pt x="522224" y="54343"/>
                      <a:pt x="528850" y="52686"/>
                    </a:cubicBezTo>
                    <a:cubicBezTo>
                      <a:pt x="561393" y="44549"/>
                      <a:pt x="546319" y="49022"/>
                      <a:pt x="574205" y="39727"/>
                    </a:cubicBezTo>
                    <a:cubicBezTo>
                      <a:pt x="548393" y="1006"/>
                      <a:pt x="576584" y="34675"/>
                      <a:pt x="541808" y="13808"/>
                    </a:cubicBezTo>
                    <a:cubicBezTo>
                      <a:pt x="536570" y="10665"/>
                      <a:pt x="534840" y="2046"/>
                      <a:pt x="528850" y="848"/>
                    </a:cubicBezTo>
                    <a:cubicBezTo>
                      <a:pt x="511907" y="-2541"/>
                      <a:pt x="538569" y="5168"/>
                      <a:pt x="496453" y="7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0" name="Freeform 199"/>
              <p:cNvSpPr/>
              <p:nvPr/>
            </p:nvSpPr>
            <p:spPr>
              <a:xfrm>
                <a:off x="8034351" y="3058440"/>
                <a:ext cx="999299" cy="278719"/>
              </a:xfrm>
              <a:custGeom>
                <a:avLst/>
                <a:gdLst>
                  <a:gd name="connsiteX0" fmla="*/ 213877 w 999299"/>
                  <a:gd name="connsiteY0" fmla="*/ 129594 h 278719"/>
                  <a:gd name="connsiteX1" fmla="*/ 764623 w 999299"/>
                  <a:gd name="connsiteY1" fmla="*/ 123115 h 278719"/>
                  <a:gd name="connsiteX2" fmla="*/ 790540 w 999299"/>
                  <a:gd name="connsiteY2" fmla="*/ 116635 h 278719"/>
                  <a:gd name="connsiteX3" fmla="*/ 829417 w 999299"/>
                  <a:gd name="connsiteY3" fmla="*/ 103676 h 278719"/>
                  <a:gd name="connsiteX4" fmla="*/ 874772 w 999299"/>
                  <a:gd name="connsiteY4" fmla="*/ 58317 h 278719"/>
                  <a:gd name="connsiteX5" fmla="*/ 894210 w 999299"/>
                  <a:gd name="connsiteY5" fmla="*/ 38878 h 278719"/>
                  <a:gd name="connsiteX6" fmla="*/ 920128 w 999299"/>
                  <a:gd name="connsiteY6" fmla="*/ 6479 h 278719"/>
                  <a:gd name="connsiteX7" fmla="*/ 939566 w 999299"/>
                  <a:gd name="connsiteY7" fmla="*/ 0 h 278719"/>
                  <a:gd name="connsiteX8" fmla="*/ 965483 w 999299"/>
                  <a:gd name="connsiteY8" fmla="*/ 6479 h 278719"/>
                  <a:gd name="connsiteX9" fmla="*/ 978442 w 999299"/>
                  <a:gd name="connsiteY9" fmla="*/ 45358 h 278719"/>
                  <a:gd name="connsiteX10" fmla="*/ 939566 w 999299"/>
                  <a:gd name="connsiteY10" fmla="*/ 272149 h 278719"/>
                  <a:gd name="connsiteX11" fmla="*/ 920128 w 999299"/>
                  <a:gd name="connsiteY11" fmla="*/ 259189 h 278719"/>
                  <a:gd name="connsiteX12" fmla="*/ 907169 w 999299"/>
                  <a:gd name="connsiteY12" fmla="*/ 239750 h 278719"/>
                  <a:gd name="connsiteX13" fmla="*/ 881251 w 999299"/>
                  <a:gd name="connsiteY13" fmla="*/ 233270 h 278719"/>
                  <a:gd name="connsiteX14" fmla="*/ 822937 w 999299"/>
                  <a:gd name="connsiteY14" fmla="*/ 207351 h 278719"/>
                  <a:gd name="connsiteX15" fmla="*/ 356423 w 999299"/>
                  <a:gd name="connsiteY15" fmla="*/ 200872 h 278719"/>
                  <a:gd name="connsiteX16" fmla="*/ 330506 w 999299"/>
                  <a:gd name="connsiteY16" fmla="*/ 194392 h 278719"/>
                  <a:gd name="connsiteX17" fmla="*/ 278671 w 999299"/>
                  <a:gd name="connsiteY17" fmla="*/ 174953 h 278719"/>
                  <a:gd name="connsiteX18" fmla="*/ 233315 w 999299"/>
                  <a:gd name="connsiteY18" fmla="*/ 168473 h 278719"/>
                  <a:gd name="connsiteX19" fmla="*/ 64852 w 999299"/>
                  <a:gd name="connsiteY19" fmla="*/ 155513 h 278719"/>
                  <a:gd name="connsiteX20" fmla="*/ 25976 w 999299"/>
                  <a:gd name="connsiteY20" fmla="*/ 142554 h 278719"/>
                  <a:gd name="connsiteX21" fmla="*/ 58 w 999299"/>
                  <a:gd name="connsiteY21" fmla="*/ 110155 h 278719"/>
                  <a:gd name="connsiteX22" fmla="*/ 51893 w 999299"/>
                  <a:gd name="connsiteY22" fmla="*/ 90716 h 278719"/>
                  <a:gd name="connsiteX23" fmla="*/ 194439 w 999299"/>
                  <a:gd name="connsiteY23" fmla="*/ 97196 h 278719"/>
                  <a:gd name="connsiteX24" fmla="*/ 213877 w 999299"/>
                  <a:gd name="connsiteY24" fmla="*/ 110155 h 278719"/>
                  <a:gd name="connsiteX25" fmla="*/ 233315 w 999299"/>
                  <a:gd name="connsiteY25" fmla="*/ 116635 h 278719"/>
                  <a:gd name="connsiteX26" fmla="*/ 213877 w 999299"/>
                  <a:gd name="connsiteY26" fmla="*/ 129594 h 27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99299" h="278719">
                    <a:moveTo>
                      <a:pt x="213877" y="129594"/>
                    </a:moveTo>
                    <a:lnTo>
                      <a:pt x="764623" y="123115"/>
                    </a:lnTo>
                    <a:cubicBezTo>
                      <a:pt x="773526" y="122915"/>
                      <a:pt x="782011" y="119194"/>
                      <a:pt x="790540" y="116635"/>
                    </a:cubicBezTo>
                    <a:cubicBezTo>
                      <a:pt x="803624" y="112710"/>
                      <a:pt x="829417" y="103676"/>
                      <a:pt x="829417" y="103676"/>
                    </a:cubicBezTo>
                    <a:lnTo>
                      <a:pt x="874772" y="58317"/>
                    </a:lnTo>
                    <a:cubicBezTo>
                      <a:pt x="881251" y="51837"/>
                      <a:pt x="889127" y="46502"/>
                      <a:pt x="894210" y="38878"/>
                    </a:cubicBezTo>
                    <a:cubicBezTo>
                      <a:pt x="900095" y="30050"/>
                      <a:pt x="909870" y="12634"/>
                      <a:pt x="920128" y="6479"/>
                    </a:cubicBezTo>
                    <a:cubicBezTo>
                      <a:pt x="925984" y="2965"/>
                      <a:pt x="933087" y="2160"/>
                      <a:pt x="939566" y="0"/>
                    </a:cubicBezTo>
                    <a:cubicBezTo>
                      <a:pt x="948205" y="2160"/>
                      <a:pt x="959688" y="-282"/>
                      <a:pt x="965483" y="6479"/>
                    </a:cubicBezTo>
                    <a:cubicBezTo>
                      <a:pt x="974373" y="16851"/>
                      <a:pt x="978442" y="45358"/>
                      <a:pt x="978442" y="45358"/>
                    </a:cubicBezTo>
                    <a:cubicBezTo>
                      <a:pt x="975350" y="156681"/>
                      <a:pt x="1047716" y="312709"/>
                      <a:pt x="939566" y="272149"/>
                    </a:cubicBezTo>
                    <a:cubicBezTo>
                      <a:pt x="932274" y="269414"/>
                      <a:pt x="926607" y="263509"/>
                      <a:pt x="920128" y="259189"/>
                    </a:cubicBezTo>
                    <a:cubicBezTo>
                      <a:pt x="915808" y="252709"/>
                      <a:pt x="913649" y="244070"/>
                      <a:pt x="907169" y="239750"/>
                    </a:cubicBezTo>
                    <a:cubicBezTo>
                      <a:pt x="899759" y="234810"/>
                      <a:pt x="889436" y="236778"/>
                      <a:pt x="881251" y="233270"/>
                    </a:cubicBezTo>
                    <a:cubicBezTo>
                      <a:pt x="853080" y="221196"/>
                      <a:pt x="864582" y="207929"/>
                      <a:pt x="822937" y="207351"/>
                    </a:cubicBezTo>
                    <a:lnTo>
                      <a:pt x="356423" y="200872"/>
                    </a:lnTo>
                    <a:cubicBezTo>
                      <a:pt x="347784" y="198712"/>
                      <a:pt x="338954" y="197208"/>
                      <a:pt x="330506" y="194392"/>
                    </a:cubicBezTo>
                    <a:cubicBezTo>
                      <a:pt x="324276" y="192315"/>
                      <a:pt x="290054" y="177230"/>
                      <a:pt x="278671" y="174953"/>
                    </a:cubicBezTo>
                    <a:cubicBezTo>
                      <a:pt x="263695" y="171958"/>
                      <a:pt x="248434" y="170633"/>
                      <a:pt x="233315" y="168473"/>
                    </a:cubicBezTo>
                    <a:cubicBezTo>
                      <a:pt x="161123" y="144407"/>
                      <a:pt x="261352" y="175842"/>
                      <a:pt x="64852" y="155513"/>
                    </a:cubicBezTo>
                    <a:cubicBezTo>
                      <a:pt x="51265" y="154107"/>
                      <a:pt x="25976" y="142554"/>
                      <a:pt x="25976" y="142554"/>
                    </a:cubicBezTo>
                    <a:cubicBezTo>
                      <a:pt x="21404" y="137981"/>
                      <a:pt x="-1304" y="116966"/>
                      <a:pt x="58" y="110155"/>
                    </a:cubicBezTo>
                    <a:cubicBezTo>
                      <a:pt x="2838" y="96252"/>
                      <a:pt x="48376" y="91419"/>
                      <a:pt x="51893" y="90716"/>
                    </a:cubicBezTo>
                    <a:cubicBezTo>
                      <a:pt x="99408" y="92876"/>
                      <a:pt x="147213" y="91529"/>
                      <a:pt x="194439" y="97196"/>
                    </a:cubicBezTo>
                    <a:cubicBezTo>
                      <a:pt x="202171" y="98124"/>
                      <a:pt x="206912" y="106672"/>
                      <a:pt x="213877" y="110155"/>
                    </a:cubicBezTo>
                    <a:cubicBezTo>
                      <a:pt x="219986" y="113210"/>
                      <a:pt x="227632" y="112846"/>
                      <a:pt x="233315" y="116635"/>
                    </a:cubicBezTo>
                    <a:cubicBezTo>
                      <a:pt x="235112" y="117833"/>
                      <a:pt x="125326" y="128514"/>
                      <a:pt x="213877" y="129594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" name="Freeform 200"/>
              <p:cNvSpPr/>
              <p:nvPr/>
            </p:nvSpPr>
            <p:spPr>
              <a:xfrm>
                <a:off x="6051522" y="3265791"/>
                <a:ext cx="978586" cy="136075"/>
              </a:xfrm>
              <a:custGeom>
                <a:avLst/>
                <a:gdLst>
                  <a:gd name="connsiteX0" fmla="*/ 972107 w 978586"/>
                  <a:gd name="connsiteY0" fmla="*/ 19440 h 136075"/>
                  <a:gd name="connsiteX1" fmla="*/ 628700 w 978586"/>
                  <a:gd name="connsiteY1" fmla="*/ 25919 h 136075"/>
                  <a:gd name="connsiteX2" fmla="*/ 492634 w 978586"/>
                  <a:gd name="connsiteY2" fmla="*/ 32399 h 136075"/>
                  <a:gd name="connsiteX3" fmla="*/ 317691 w 978586"/>
                  <a:gd name="connsiteY3" fmla="*/ 25919 h 136075"/>
                  <a:gd name="connsiteX4" fmla="*/ 298253 w 978586"/>
                  <a:gd name="connsiteY4" fmla="*/ 19440 h 136075"/>
                  <a:gd name="connsiteX5" fmla="*/ 285294 w 978586"/>
                  <a:gd name="connsiteY5" fmla="*/ 6480 h 136075"/>
                  <a:gd name="connsiteX6" fmla="*/ 259377 w 978586"/>
                  <a:gd name="connsiteY6" fmla="*/ 0 h 136075"/>
                  <a:gd name="connsiteX7" fmla="*/ 181625 w 978586"/>
                  <a:gd name="connsiteY7" fmla="*/ 6480 h 136075"/>
                  <a:gd name="connsiteX8" fmla="*/ 142748 w 978586"/>
                  <a:gd name="connsiteY8" fmla="*/ 25919 h 136075"/>
                  <a:gd name="connsiteX9" fmla="*/ 116831 w 978586"/>
                  <a:gd name="connsiteY9" fmla="*/ 32399 h 136075"/>
                  <a:gd name="connsiteX10" fmla="*/ 6682 w 978586"/>
                  <a:gd name="connsiteY10" fmla="*/ 38879 h 136075"/>
                  <a:gd name="connsiteX11" fmla="*/ 202 w 978586"/>
                  <a:gd name="connsiteY11" fmla="*/ 58318 h 136075"/>
                  <a:gd name="connsiteX12" fmla="*/ 13161 w 978586"/>
                  <a:gd name="connsiteY12" fmla="*/ 71278 h 136075"/>
                  <a:gd name="connsiteX13" fmla="*/ 77955 w 978586"/>
                  <a:gd name="connsiteY13" fmla="*/ 90717 h 136075"/>
                  <a:gd name="connsiteX14" fmla="*/ 259377 w 978586"/>
                  <a:gd name="connsiteY14" fmla="*/ 97197 h 136075"/>
                  <a:gd name="connsiteX15" fmla="*/ 421361 w 978586"/>
                  <a:gd name="connsiteY15" fmla="*/ 90717 h 136075"/>
                  <a:gd name="connsiteX16" fmla="*/ 440799 w 978586"/>
                  <a:gd name="connsiteY16" fmla="*/ 84237 h 136075"/>
                  <a:gd name="connsiteX17" fmla="*/ 466716 w 978586"/>
                  <a:gd name="connsiteY17" fmla="*/ 77757 h 136075"/>
                  <a:gd name="connsiteX18" fmla="*/ 486155 w 978586"/>
                  <a:gd name="connsiteY18" fmla="*/ 71278 h 136075"/>
                  <a:gd name="connsiteX19" fmla="*/ 537989 w 978586"/>
                  <a:gd name="connsiteY19" fmla="*/ 64798 h 136075"/>
                  <a:gd name="connsiteX20" fmla="*/ 576866 w 978586"/>
                  <a:gd name="connsiteY20" fmla="*/ 71278 h 136075"/>
                  <a:gd name="connsiteX21" fmla="*/ 596304 w 978586"/>
                  <a:gd name="connsiteY21" fmla="*/ 90717 h 136075"/>
                  <a:gd name="connsiteX22" fmla="*/ 635180 w 978586"/>
                  <a:gd name="connsiteY22" fmla="*/ 110156 h 136075"/>
                  <a:gd name="connsiteX23" fmla="*/ 687015 w 978586"/>
                  <a:gd name="connsiteY23" fmla="*/ 123116 h 136075"/>
                  <a:gd name="connsiteX24" fmla="*/ 725891 w 978586"/>
                  <a:gd name="connsiteY24" fmla="*/ 136075 h 136075"/>
                  <a:gd name="connsiteX25" fmla="*/ 777726 w 978586"/>
                  <a:gd name="connsiteY25" fmla="*/ 129595 h 136075"/>
                  <a:gd name="connsiteX26" fmla="*/ 797164 w 978586"/>
                  <a:gd name="connsiteY26" fmla="*/ 116636 h 136075"/>
                  <a:gd name="connsiteX27" fmla="*/ 816602 w 978586"/>
                  <a:gd name="connsiteY27" fmla="*/ 110156 h 136075"/>
                  <a:gd name="connsiteX28" fmla="*/ 836040 w 978586"/>
                  <a:gd name="connsiteY28" fmla="*/ 97197 h 136075"/>
                  <a:gd name="connsiteX29" fmla="*/ 861958 w 978586"/>
                  <a:gd name="connsiteY29" fmla="*/ 90717 h 136075"/>
                  <a:gd name="connsiteX30" fmla="*/ 881396 w 978586"/>
                  <a:gd name="connsiteY30" fmla="*/ 84237 h 136075"/>
                  <a:gd name="connsiteX31" fmla="*/ 894354 w 978586"/>
                  <a:gd name="connsiteY31" fmla="*/ 64798 h 136075"/>
                  <a:gd name="connsiteX32" fmla="*/ 933231 w 978586"/>
                  <a:gd name="connsiteY32" fmla="*/ 51838 h 136075"/>
                  <a:gd name="connsiteX33" fmla="*/ 978586 w 978586"/>
                  <a:gd name="connsiteY33" fmla="*/ 38879 h 136075"/>
                  <a:gd name="connsiteX34" fmla="*/ 972107 w 978586"/>
                  <a:gd name="connsiteY34" fmla="*/ 19440 h 13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78586" h="136075">
                    <a:moveTo>
                      <a:pt x="972107" y="19440"/>
                    </a:moveTo>
                    <a:lnTo>
                      <a:pt x="628700" y="25919"/>
                    </a:lnTo>
                    <a:cubicBezTo>
                      <a:pt x="583310" y="27146"/>
                      <a:pt x="538041" y="32399"/>
                      <a:pt x="492634" y="32399"/>
                    </a:cubicBezTo>
                    <a:cubicBezTo>
                      <a:pt x="434280" y="32399"/>
                      <a:pt x="376005" y="28079"/>
                      <a:pt x="317691" y="25919"/>
                    </a:cubicBezTo>
                    <a:cubicBezTo>
                      <a:pt x="311212" y="23759"/>
                      <a:pt x="304109" y="22954"/>
                      <a:pt x="298253" y="19440"/>
                    </a:cubicBezTo>
                    <a:cubicBezTo>
                      <a:pt x="293014" y="16297"/>
                      <a:pt x="290758" y="9212"/>
                      <a:pt x="285294" y="6480"/>
                    </a:cubicBezTo>
                    <a:cubicBezTo>
                      <a:pt x="277329" y="2497"/>
                      <a:pt x="268016" y="2160"/>
                      <a:pt x="259377" y="0"/>
                    </a:cubicBezTo>
                    <a:cubicBezTo>
                      <a:pt x="233460" y="2160"/>
                      <a:pt x="207404" y="3042"/>
                      <a:pt x="181625" y="6480"/>
                    </a:cubicBezTo>
                    <a:cubicBezTo>
                      <a:pt x="155203" y="10003"/>
                      <a:pt x="167408" y="15350"/>
                      <a:pt x="142748" y="25919"/>
                    </a:cubicBezTo>
                    <a:cubicBezTo>
                      <a:pt x="134563" y="29427"/>
                      <a:pt x="125696" y="31555"/>
                      <a:pt x="116831" y="32399"/>
                    </a:cubicBezTo>
                    <a:cubicBezTo>
                      <a:pt x="80217" y="35886"/>
                      <a:pt x="43398" y="36719"/>
                      <a:pt x="6682" y="38879"/>
                    </a:cubicBezTo>
                    <a:cubicBezTo>
                      <a:pt x="4522" y="45359"/>
                      <a:pt x="-1137" y="51620"/>
                      <a:pt x="202" y="58318"/>
                    </a:cubicBezTo>
                    <a:cubicBezTo>
                      <a:pt x="1400" y="64309"/>
                      <a:pt x="7697" y="68546"/>
                      <a:pt x="13161" y="71278"/>
                    </a:cubicBezTo>
                    <a:cubicBezTo>
                      <a:pt x="16706" y="73051"/>
                      <a:pt x="67327" y="90053"/>
                      <a:pt x="77955" y="90717"/>
                    </a:cubicBezTo>
                    <a:cubicBezTo>
                      <a:pt x="138350" y="94492"/>
                      <a:pt x="198903" y="95037"/>
                      <a:pt x="259377" y="97197"/>
                    </a:cubicBezTo>
                    <a:cubicBezTo>
                      <a:pt x="313372" y="95037"/>
                      <a:pt x="367460" y="94567"/>
                      <a:pt x="421361" y="90717"/>
                    </a:cubicBezTo>
                    <a:cubicBezTo>
                      <a:pt x="428174" y="90230"/>
                      <a:pt x="434232" y="86114"/>
                      <a:pt x="440799" y="84237"/>
                    </a:cubicBezTo>
                    <a:cubicBezTo>
                      <a:pt x="449361" y="81790"/>
                      <a:pt x="458154" y="80203"/>
                      <a:pt x="466716" y="77757"/>
                    </a:cubicBezTo>
                    <a:cubicBezTo>
                      <a:pt x="473283" y="75881"/>
                      <a:pt x="479435" y="72500"/>
                      <a:pt x="486155" y="71278"/>
                    </a:cubicBezTo>
                    <a:cubicBezTo>
                      <a:pt x="503287" y="68163"/>
                      <a:pt x="520711" y="66958"/>
                      <a:pt x="537989" y="64798"/>
                    </a:cubicBezTo>
                    <a:cubicBezTo>
                      <a:pt x="550948" y="66958"/>
                      <a:pt x="564861" y="65942"/>
                      <a:pt x="576866" y="71278"/>
                    </a:cubicBezTo>
                    <a:cubicBezTo>
                      <a:pt x="585240" y="75000"/>
                      <a:pt x="589265" y="84851"/>
                      <a:pt x="596304" y="90717"/>
                    </a:cubicBezTo>
                    <a:cubicBezTo>
                      <a:pt x="610649" y="102672"/>
                      <a:pt x="617806" y="105417"/>
                      <a:pt x="635180" y="110156"/>
                    </a:cubicBezTo>
                    <a:cubicBezTo>
                      <a:pt x="652363" y="114843"/>
                      <a:pt x="670119" y="117484"/>
                      <a:pt x="687015" y="123116"/>
                    </a:cubicBezTo>
                    <a:lnTo>
                      <a:pt x="725891" y="136075"/>
                    </a:lnTo>
                    <a:cubicBezTo>
                      <a:pt x="743169" y="133915"/>
                      <a:pt x="760927" y="134177"/>
                      <a:pt x="777726" y="129595"/>
                    </a:cubicBezTo>
                    <a:cubicBezTo>
                      <a:pt x="785239" y="127546"/>
                      <a:pt x="790199" y="120119"/>
                      <a:pt x="797164" y="116636"/>
                    </a:cubicBezTo>
                    <a:cubicBezTo>
                      <a:pt x="803273" y="113581"/>
                      <a:pt x="810493" y="113211"/>
                      <a:pt x="816602" y="110156"/>
                    </a:cubicBezTo>
                    <a:cubicBezTo>
                      <a:pt x="823567" y="106673"/>
                      <a:pt x="828882" y="100265"/>
                      <a:pt x="836040" y="97197"/>
                    </a:cubicBezTo>
                    <a:cubicBezTo>
                      <a:pt x="844225" y="93689"/>
                      <a:pt x="853395" y="93164"/>
                      <a:pt x="861958" y="90717"/>
                    </a:cubicBezTo>
                    <a:cubicBezTo>
                      <a:pt x="868525" y="88841"/>
                      <a:pt x="874917" y="86397"/>
                      <a:pt x="881396" y="84237"/>
                    </a:cubicBezTo>
                    <a:cubicBezTo>
                      <a:pt x="885715" y="77757"/>
                      <a:pt x="887750" y="68925"/>
                      <a:pt x="894354" y="64798"/>
                    </a:cubicBezTo>
                    <a:cubicBezTo>
                      <a:pt x="905938" y="57558"/>
                      <a:pt x="919979" y="55151"/>
                      <a:pt x="933231" y="51838"/>
                    </a:cubicBezTo>
                    <a:cubicBezTo>
                      <a:pt x="965774" y="43703"/>
                      <a:pt x="950700" y="48175"/>
                      <a:pt x="978586" y="38879"/>
                    </a:cubicBezTo>
                    <a:lnTo>
                      <a:pt x="972107" y="19440"/>
                    </a:ln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3" name="Freeform 192"/>
            <p:cNvSpPr/>
            <p:nvPr/>
          </p:nvSpPr>
          <p:spPr>
            <a:xfrm>
              <a:off x="4628122" y="3408092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Freeform 193"/>
            <p:cNvSpPr/>
            <p:nvPr/>
          </p:nvSpPr>
          <p:spPr>
            <a:xfrm rot="10278374">
              <a:off x="4802535" y="3520360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28" name="Freeform 227"/>
          <p:cNvSpPr/>
          <p:nvPr/>
        </p:nvSpPr>
        <p:spPr>
          <a:xfrm>
            <a:off x="3293184" y="2930448"/>
            <a:ext cx="4580125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514897"/>
              <a:gd name="connsiteY0" fmla="*/ 0 h 1069077"/>
              <a:gd name="connsiteX1" fmla="*/ 1736071 w 4514897"/>
              <a:gd name="connsiteY1" fmla="*/ 416467 h 1069077"/>
              <a:gd name="connsiteX2" fmla="*/ 3605121 w 4514897"/>
              <a:gd name="connsiteY2" fmla="*/ 431010 h 1069077"/>
              <a:gd name="connsiteX3" fmla="*/ 4061162 w 4514897"/>
              <a:gd name="connsiteY3" fmla="*/ 442992 h 1069077"/>
              <a:gd name="connsiteX4" fmla="*/ 4324206 w 4514897"/>
              <a:gd name="connsiteY4" fmla="*/ 455505 h 1069077"/>
              <a:gd name="connsiteX5" fmla="*/ 4346001 w 4514897"/>
              <a:gd name="connsiteY5" fmla="*/ 454387 h 1069077"/>
              <a:gd name="connsiteX6" fmla="*/ 4313100 w 4514897"/>
              <a:gd name="connsiteY6" fmla="*/ 699738 h 1069077"/>
              <a:gd name="connsiteX7" fmla="*/ 1736103 w 4514897"/>
              <a:gd name="connsiteY7" fmla="*/ 691285 h 1069077"/>
              <a:gd name="connsiteX8" fmla="*/ 744696 w 4514897"/>
              <a:gd name="connsiteY8" fmla="*/ 1069077 h 1069077"/>
              <a:gd name="connsiteX9" fmla="*/ 0 w 4514897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324206 w 4914412"/>
              <a:gd name="connsiteY4" fmla="*/ 455505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863215 w 4914412"/>
              <a:gd name="connsiteY4" fmla="*/ 433204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313100 w 4863215"/>
              <a:gd name="connsiteY6" fmla="*/ 699738 h 1069077"/>
              <a:gd name="connsiteX7" fmla="*/ 1736103 w 4863215"/>
              <a:gd name="connsiteY7" fmla="*/ 691285 h 1069077"/>
              <a:gd name="connsiteX8" fmla="*/ 744696 w 4863215"/>
              <a:gd name="connsiteY8" fmla="*/ 1069077 h 1069077"/>
              <a:gd name="connsiteX9" fmla="*/ 0 w 4863215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728207 w 4863215"/>
              <a:gd name="connsiteY6" fmla="*/ 365183 h 1069077"/>
              <a:gd name="connsiteX7" fmla="*/ 4313100 w 4863215"/>
              <a:gd name="connsiteY7" fmla="*/ 699738 h 1069077"/>
              <a:gd name="connsiteX8" fmla="*/ 1736103 w 4863215"/>
              <a:gd name="connsiteY8" fmla="*/ 691285 h 1069077"/>
              <a:gd name="connsiteX9" fmla="*/ 744696 w 4863215"/>
              <a:gd name="connsiteY9" fmla="*/ 1069077 h 1069077"/>
              <a:gd name="connsiteX10" fmla="*/ 0 w 4863215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313100 w 5392042"/>
              <a:gd name="connsiteY7" fmla="*/ 699738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52109 w 5392042"/>
              <a:gd name="connsiteY7" fmla="*/ 688587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3535"/>
              <a:gd name="connsiteY0" fmla="*/ 0 h 1069077"/>
              <a:gd name="connsiteX1" fmla="*/ 1736071 w 5393535"/>
              <a:gd name="connsiteY1" fmla="*/ 416467 h 1069077"/>
              <a:gd name="connsiteX2" fmla="*/ 3605121 w 5393535"/>
              <a:gd name="connsiteY2" fmla="*/ 431010 h 1069077"/>
              <a:gd name="connsiteX3" fmla="*/ 4061162 w 5393535"/>
              <a:gd name="connsiteY3" fmla="*/ 442992 h 1069077"/>
              <a:gd name="connsiteX4" fmla="*/ 4863215 w 5393535"/>
              <a:gd name="connsiteY4" fmla="*/ 433204 h 1069077"/>
              <a:gd name="connsiteX5" fmla="*/ 4816410 w 5393535"/>
              <a:gd name="connsiteY5" fmla="*/ 86426 h 1069077"/>
              <a:gd name="connsiteX6" fmla="*/ 5384818 w 5393535"/>
              <a:gd name="connsiteY6" fmla="*/ 532438 h 1069077"/>
              <a:gd name="connsiteX7" fmla="*/ 5139814 w 5393535"/>
              <a:gd name="connsiteY7" fmla="*/ 643942 h 1069077"/>
              <a:gd name="connsiteX8" fmla="*/ 4852109 w 5393535"/>
              <a:gd name="connsiteY8" fmla="*/ 688587 h 1069077"/>
              <a:gd name="connsiteX9" fmla="*/ 1736103 w 5393535"/>
              <a:gd name="connsiteY9" fmla="*/ 691285 h 1069077"/>
              <a:gd name="connsiteX10" fmla="*/ 744696 w 5393535"/>
              <a:gd name="connsiteY10" fmla="*/ 1069077 h 1069077"/>
              <a:gd name="connsiteX11" fmla="*/ 0 w 5393535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89069"/>
              <a:gd name="connsiteY0" fmla="*/ 0 h 1069077"/>
              <a:gd name="connsiteX1" fmla="*/ 1736071 w 5389069"/>
              <a:gd name="connsiteY1" fmla="*/ 416467 h 1069077"/>
              <a:gd name="connsiteX2" fmla="*/ 3605121 w 5389069"/>
              <a:gd name="connsiteY2" fmla="*/ 431010 h 1069077"/>
              <a:gd name="connsiteX3" fmla="*/ 4061162 w 5389069"/>
              <a:gd name="connsiteY3" fmla="*/ 442992 h 1069077"/>
              <a:gd name="connsiteX4" fmla="*/ 4863215 w 5389069"/>
              <a:gd name="connsiteY4" fmla="*/ 433204 h 1069077"/>
              <a:gd name="connsiteX5" fmla="*/ 4885012 w 5389069"/>
              <a:gd name="connsiteY5" fmla="*/ 97577 h 1069077"/>
              <a:gd name="connsiteX6" fmla="*/ 5384818 w 5389069"/>
              <a:gd name="connsiteY6" fmla="*/ 532438 h 1069077"/>
              <a:gd name="connsiteX7" fmla="*/ 4875209 w 5389069"/>
              <a:gd name="connsiteY7" fmla="*/ 1000751 h 1069077"/>
              <a:gd name="connsiteX8" fmla="*/ 4852109 w 5389069"/>
              <a:gd name="connsiteY8" fmla="*/ 688587 h 1069077"/>
              <a:gd name="connsiteX9" fmla="*/ 1736103 w 5389069"/>
              <a:gd name="connsiteY9" fmla="*/ 691285 h 1069077"/>
              <a:gd name="connsiteX10" fmla="*/ 744696 w 5389069"/>
              <a:gd name="connsiteY10" fmla="*/ 1069077 h 1069077"/>
              <a:gd name="connsiteX11" fmla="*/ 0 w 5389069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227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71711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620408 w 5384818"/>
              <a:gd name="connsiteY4" fmla="*/ 275982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620408 w 5384818"/>
              <a:gd name="connsiteY4" fmla="*/ 275982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607107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620408 w 5384818"/>
              <a:gd name="connsiteY4" fmla="*/ 275982 h 1069077"/>
              <a:gd name="connsiteX5" fmla="*/ 5384818 w 5384818"/>
              <a:gd name="connsiteY5" fmla="*/ 532438 h 1069077"/>
              <a:gd name="connsiteX6" fmla="*/ 4620405 w 5384818"/>
              <a:gd name="connsiteY6" fmla="*/ 855797 h 1069077"/>
              <a:gd name="connsiteX7" fmla="*/ 4607107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4904610"/>
              <a:gd name="connsiteY0" fmla="*/ 0 h 1069077"/>
              <a:gd name="connsiteX1" fmla="*/ 1736071 w 4904610"/>
              <a:gd name="connsiteY1" fmla="*/ 416467 h 1069077"/>
              <a:gd name="connsiteX2" fmla="*/ 3605121 w 4904610"/>
              <a:gd name="connsiteY2" fmla="*/ 431010 h 1069077"/>
              <a:gd name="connsiteX3" fmla="*/ 4608208 w 4904610"/>
              <a:gd name="connsiteY3" fmla="*/ 433204 h 1069077"/>
              <a:gd name="connsiteX4" fmla="*/ 4620408 w 4904610"/>
              <a:gd name="connsiteY4" fmla="*/ 275982 h 1069077"/>
              <a:gd name="connsiteX5" fmla="*/ 4904610 w 4904610"/>
              <a:gd name="connsiteY5" fmla="*/ 554738 h 1069077"/>
              <a:gd name="connsiteX6" fmla="*/ 4620405 w 4904610"/>
              <a:gd name="connsiteY6" fmla="*/ 855797 h 1069077"/>
              <a:gd name="connsiteX7" fmla="*/ 4607107 w 4904610"/>
              <a:gd name="connsiteY7" fmla="*/ 688587 h 1069077"/>
              <a:gd name="connsiteX8" fmla="*/ 1736103 w 4904610"/>
              <a:gd name="connsiteY8" fmla="*/ 691285 h 1069077"/>
              <a:gd name="connsiteX9" fmla="*/ 744696 w 4904610"/>
              <a:gd name="connsiteY9" fmla="*/ 1069077 h 1069077"/>
              <a:gd name="connsiteX10" fmla="*/ 0 w 4904610"/>
              <a:gd name="connsiteY10" fmla="*/ 0 h 1069077"/>
              <a:gd name="connsiteX0" fmla="*/ 0 w 4622000"/>
              <a:gd name="connsiteY0" fmla="*/ 0 h 1069077"/>
              <a:gd name="connsiteX1" fmla="*/ 1736071 w 4622000"/>
              <a:gd name="connsiteY1" fmla="*/ 416467 h 1069077"/>
              <a:gd name="connsiteX2" fmla="*/ 3605121 w 4622000"/>
              <a:gd name="connsiteY2" fmla="*/ 431010 h 1069077"/>
              <a:gd name="connsiteX3" fmla="*/ 4608208 w 4622000"/>
              <a:gd name="connsiteY3" fmla="*/ 433204 h 1069077"/>
              <a:gd name="connsiteX4" fmla="*/ 4620408 w 4622000"/>
              <a:gd name="connsiteY4" fmla="*/ 275982 h 1069077"/>
              <a:gd name="connsiteX5" fmla="*/ 4620405 w 4622000"/>
              <a:gd name="connsiteY5" fmla="*/ 855797 h 1069077"/>
              <a:gd name="connsiteX6" fmla="*/ 4607107 w 4622000"/>
              <a:gd name="connsiteY6" fmla="*/ 688587 h 1069077"/>
              <a:gd name="connsiteX7" fmla="*/ 1736103 w 4622000"/>
              <a:gd name="connsiteY7" fmla="*/ 691285 h 1069077"/>
              <a:gd name="connsiteX8" fmla="*/ 744696 w 4622000"/>
              <a:gd name="connsiteY8" fmla="*/ 1069077 h 1069077"/>
              <a:gd name="connsiteX9" fmla="*/ 0 w 4622000"/>
              <a:gd name="connsiteY9" fmla="*/ 0 h 1069077"/>
              <a:gd name="connsiteX0" fmla="*/ 0 w 4824220"/>
              <a:gd name="connsiteY0" fmla="*/ 0 h 1069077"/>
              <a:gd name="connsiteX1" fmla="*/ 1736071 w 4824220"/>
              <a:gd name="connsiteY1" fmla="*/ 416467 h 1069077"/>
              <a:gd name="connsiteX2" fmla="*/ 3605121 w 4824220"/>
              <a:gd name="connsiteY2" fmla="*/ 431010 h 1069077"/>
              <a:gd name="connsiteX3" fmla="*/ 4608208 w 4824220"/>
              <a:gd name="connsiteY3" fmla="*/ 433204 h 1069077"/>
              <a:gd name="connsiteX4" fmla="*/ 4620408 w 4824220"/>
              <a:gd name="connsiteY4" fmla="*/ 275982 h 1069077"/>
              <a:gd name="connsiteX5" fmla="*/ 4607107 w 4824220"/>
              <a:gd name="connsiteY5" fmla="*/ 688587 h 1069077"/>
              <a:gd name="connsiteX6" fmla="*/ 1736103 w 4824220"/>
              <a:gd name="connsiteY6" fmla="*/ 691285 h 1069077"/>
              <a:gd name="connsiteX7" fmla="*/ 744696 w 4824220"/>
              <a:gd name="connsiteY7" fmla="*/ 1069077 h 1069077"/>
              <a:gd name="connsiteX8" fmla="*/ 0 w 4824220"/>
              <a:gd name="connsiteY8" fmla="*/ 0 h 1069077"/>
              <a:gd name="connsiteX0" fmla="*/ 0 w 4862403"/>
              <a:gd name="connsiteY0" fmla="*/ 0 h 1069077"/>
              <a:gd name="connsiteX1" fmla="*/ 1736071 w 4862403"/>
              <a:gd name="connsiteY1" fmla="*/ 416467 h 1069077"/>
              <a:gd name="connsiteX2" fmla="*/ 3605121 w 4862403"/>
              <a:gd name="connsiteY2" fmla="*/ 431010 h 1069077"/>
              <a:gd name="connsiteX3" fmla="*/ 4608208 w 4862403"/>
              <a:gd name="connsiteY3" fmla="*/ 433204 h 1069077"/>
              <a:gd name="connsiteX4" fmla="*/ 4607107 w 4862403"/>
              <a:gd name="connsiteY4" fmla="*/ 688587 h 1069077"/>
              <a:gd name="connsiteX5" fmla="*/ 1736103 w 4862403"/>
              <a:gd name="connsiteY5" fmla="*/ 691285 h 1069077"/>
              <a:gd name="connsiteX6" fmla="*/ 744696 w 4862403"/>
              <a:gd name="connsiteY6" fmla="*/ 1069077 h 1069077"/>
              <a:gd name="connsiteX7" fmla="*/ 0 w 4862403"/>
              <a:gd name="connsiteY7" fmla="*/ 0 h 1069077"/>
              <a:gd name="connsiteX0" fmla="*/ 0 w 4822826"/>
              <a:gd name="connsiteY0" fmla="*/ 0 h 1069077"/>
              <a:gd name="connsiteX1" fmla="*/ 1736071 w 4822826"/>
              <a:gd name="connsiteY1" fmla="*/ 416467 h 1069077"/>
              <a:gd name="connsiteX2" fmla="*/ 3605121 w 4822826"/>
              <a:gd name="connsiteY2" fmla="*/ 431010 h 1069077"/>
              <a:gd name="connsiteX3" fmla="*/ 4608208 w 4822826"/>
              <a:gd name="connsiteY3" fmla="*/ 433204 h 1069077"/>
              <a:gd name="connsiteX4" fmla="*/ 4607107 w 4822826"/>
              <a:gd name="connsiteY4" fmla="*/ 688587 h 1069077"/>
              <a:gd name="connsiteX5" fmla="*/ 1736103 w 4822826"/>
              <a:gd name="connsiteY5" fmla="*/ 691285 h 1069077"/>
              <a:gd name="connsiteX6" fmla="*/ 744696 w 4822826"/>
              <a:gd name="connsiteY6" fmla="*/ 1069077 h 1069077"/>
              <a:gd name="connsiteX7" fmla="*/ 0 w 4822826"/>
              <a:gd name="connsiteY7" fmla="*/ 0 h 1069077"/>
              <a:gd name="connsiteX0" fmla="*/ 0 w 4614266"/>
              <a:gd name="connsiteY0" fmla="*/ 0 h 1069077"/>
              <a:gd name="connsiteX1" fmla="*/ 1736071 w 4614266"/>
              <a:gd name="connsiteY1" fmla="*/ 416467 h 1069077"/>
              <a:gd name="connsiteX2" fmla="*/ 3605121 w 4614266"/>
              <a:gd name="connsiteY2" fmla="*/ 431010 h 1069077"/>
              <a:gd name="connsiteX3" fmla="*/ 4608208 w 4614266"/>
              <a:gd name="connsiteY3" fmla="*/ 433204 h 1069077"/>
              <a:gd name="connsiteX4" fmla="*/ 4607107 w 4614266"/>
              <a:gd name="connsiteY4" fmla="*/ 688587 h 1069077"/>
              <a:gd name="connsiteX5" fmla="*/ 1736103 w 4614266"/>
              <a:gd name="connsiteY5" fmla="*/ 691285 h 1069077"/>
              <a:gd name="connsiteX6" fmla="*/ 744696 w 4614266"/>
              <a:gd name="connsiteY6" fmla="*/ 1069077 h 1069077"/>
              <a:gd name="connsiteX7" fmla="*/ 0 w 4614266"/>
              <a:gd name="connsiteY7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14266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608208" y="433204"/>
                </a:lnTo>
                <a:cubicBezTo>
                  <a:pt x="4620150" y="538398"/>
                  <a:pt x="4611502" y="438024"/>
                  <a:pt x="4607107" y="68858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" name="Freeform 207"/>
          <p:cNvSpPr/>
          <p:nvPr/>
        </p:nvSpPr>
        <p:spPr>
          <a:xfrm>
            <a:off x="3293183" y="2930448"/>
            <a:ext cx="4164316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314547"/>
              <a:gd name="connsiteY0" fmla="*/ 0 h 1069077"/>
              <a:gd name="connsiteX1" fmla="*/ 1736071 w 4314547"/>
              <a:gd name="connsiteY1" fmla="*/ 416467 h 1069077"/>
              <a:gd name="connsiteX2" fmla="*/ 3605121 w 4314547"/>
              <a:gd name="connsiteY2" fmla="*/ 431010 h 1069077"/>
              <a:gd name="connsiteX3" fmla="*/ 4061162 w 4314547"/>
              <a:gd name="connsiteY3" fmla="*/ 442992 h 1069077"/>
              <a:gd name="connsiteX4" fmla="*/ 4216404 w 4314547"/>
              <a:gd name="connsiteY4" fmla="*/ 422054 h 1069077"/>
              <a:gd name="connsiteX5" fmla="*/ 4313100 w 4314547"/>
              <a:gd name="connsiteY5" fmla="*/ 699738 h 1069077"/>
              <a:gd name="connsiteX6" fmla="*/ 1736103 w 4314547"/>
              <a:gd name="connsiteY6" fmla="*/ 691285 h 1069077"/>
              <a:gd name="connsiteX7" fmla="*/ 744696 w 4314547"/>
              <a:gd name="connsiteY7" fmla="*/ 1069077 h 1069077"/>
              <a:gd name="connsiteX8" fmla="*/ 0 w 4314547"/>
              <a:gd name="connsiteY8" fmla="*/ 0 h 1069077"/>
              <a:gd name="connsiteX0" fmla="*/ 0 w 4219182"/>
              <a:gd name="connsiteY0" fmla="*/ 0 h 1069077"/>
              <a:gd name="connsiteX1" fmla="*/ 1736071 w 4219182"/>
              <a:gd name="connsiteY1" fmla="*/ 416467 h 1069077"/>
              <a:gd name="connsiteX2" fmla="*/ 3605121 w 4219182"/>
              <a:gd name="connsiteY2" fmla="*/ 431010 h 1069077"/>
              <a:gd name="connsiteX3" fmla="*/ 4061162 w 4219182"/>
              <a:gd name="connsiteY3" fmla="*/ 442992 h 1069077"/>
              <a:gd name="connsiteX4" fmla="*/ 4216404 w 4219182"/>
              <a:gd name="connsiteY4" fmla="*/ 422054 h 1069077"/>
              <a:gd name="connsiteX5" fmla="*/ 4195498 w 4219182"/>
              <a:gd name="connsiteY5" fmla="*/ 666287 h 1069077"/>
              <a:gd name="connsiteX6" fmla="*/ 1736103 w 4219182"/>
              <a:gd name="connsiteY6" fmla="*/ 691285 h 1069077"/>
              <a:gd name="connsiteX7" fmla="*/ 744696 w 4219182"/>
              <a:gd name="connsiteY7" fmla="*/ 1069077 h 1069077"/>
              <a:gd name="connsiteX8" fmla="*/ 0 w 4219182"/>
              <a:gd name="connsiteY8" fmla="*/ 0 h 1069077"/>
              <a:gd name="connsiteX0" fmla="*/ 0 w 4201905"/>
              <a:gd name="connsiteY0" fmla="*/ 0 h 1069077"/>
              <a:gd name="connsiteX1" fmla="*/ 1736071 w 4201905"/>
              <a:gd name="connsiteY1" fmla="*/ 416467 h 1069077"/>
              <a:gd name="connsiteX2" fmla="*/ 3605121 w 4201905"/>
              <a:gd name="connsiteY2" fmla="*/ 431010 h 1069077"/>
              <a:gd name="connsiteX3" fmla="*/ 4061162 w 4201905"/>
              <a:gd name="connsiteY3" fmla="*/ 442992 h 1069077"/>
              <a:gd name="connsiteX4" fmla="*/ 4187004 w 4201905"/>
              <a:gd name="connsiteY4" fmla="*/ 422054 h 1069077"/>
              <a:gd name="connsiteX5" fmla="*/ 4195498 w 4201905"/>
              <a:gd name="connsiteY5" fmla="*/ 666287 h 1069077"/>
              <a:gd name="connsiteX6" fmla="*/ 1736103 w 4201905"/>
              <a:gd name="connsiteY6" fmla="*/ 691285 h 1069077"/>
              <a:gd name="connsiteX7" fmla="*/ 744696 w 4201905"/>
              <a:gd name="connsiteY7" fmla="*/ 1069077 h 1069077"/>
              <a:gd name="connsiteX8" fmla="*/ 0 w 4201905"/>
              <a:gd name="connsiteY8" fmla="*/ 0 h 1069077"/>
              <a:gd name="connsiteX0" fmla="*/ 0 w 4195356"/>
              <a:gd name="connsiteY0" fmla="*/ 0 h 1069077"/>
              <a:gd name="connsiteX1" fmla="*/ 1736071 w 4195356"/>
              <a:gd name="connsiteY1" fmla="*/ 416467 h 1069077"/>
              <a:gd name="connsiteX2" fmla="*/ 3605121 w 4195356"/>
              <a:gd name="connsiteY2" fmla="*/ 431010 h 1069077"/>
              <a:gd name="connsiteX3" fmla="*/ 4061162 w 4195356"/>
              <a:gd name="connsiteY3" fmla="*/ 442992 h 1069077"/>
              <a:gd name="connsiteX4" fmla="*/ 4187004 w 4195356"/>
              <a:gd name="connsiteY4" fmla="*/ 422054 h 1069077"/>
              <a:gd name="connsiteX5" fmla="*/ 4185698 w 4195356"/>
              <a:gd name="connsiteY5" fmla="*/ 677437 h 1069077"/>
              <a:gd name="connsiteX6" fmla="*/ 1736103 w 4195356"/>
              <a:gd name="connsiteY6" fmla="*/ 691285 h 1069077"/>
              <a:gd name="connsiteX7" fmla="*/ 744696 w 4195356"/>
              <a:gd name="connsiteY7" fmla="*/ 1069077 h 1069077"/>
              <a:gd name="connsiteX8" fmla="*/ 0 w 4195356"/>
              <a:gd name="connsiteY8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95356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061162" y="442992"/>
                </a:lnTo>
                <a:cubicBezTo>
                  <a:pt x="4064078" y="430786"/>
                  <a:pt x="4164896" y="396048"/>
                  <a:pt x="4187004" y="422054"/>
                </a:cubicBezTo>
                <a:cubicBezTo>
                  <a:pt x="4196207" y="493051"/>
                  <a:pt x="4200421" y="680903"/>
                  <a:pt x="4185698" y="67743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" name="Down Arrow 208"/>
          <p:cNvSpPr/>
          <p:nvPr/>
        </p:nvSpPr>
        <p:spPr>
          <a:xfrm rot="10800000">
            <a:off x="7230686" y="2138405"/>
            <a:ext cx="325883" cy="1190162"/>
          </a:xfrm>
          <a:prstGeom prst="downArrow">
            <a:avLst/>
          </a:prstGeom>
          <a:solidFill>
            <a:srgbClr val="FFFF00">
              <a:alpha val="70000"/>
            </a:srgbClr>
          </a:solidFill>
          <a:ln>
            <a:solidFill>
              <a:srgbClr val="FFFF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Freeform 180"/>
          <p:cNvSpPr/>
          <p:nvPr/>
        </p:nvSpPr>
        <p:spPr>
          <a:xfrm>
            <a:off x="2791565" y="2821109"/>
            <a:ext cx="1155452" cy="1270947"/>
          </a:xfrm>
          <a:custGeom>
            <a:avLst/>
            <a:gdLst>
              <a:gd name="connsiteX0" fmla="*/ 274277 w 997055"/>
              <a:gd name="connsiteY0" fmla="*/ 1774 h 1022577"/>
              <a:gd name="connsiteX1" fmla="*/ 9405 w 997055"/>
              <a:gd name="connsiteY1" fmla="*/ 15358 h 1022577"/>
              <a:gd name="connsiteX2" fmla="*/ 70529 w 997055"/>
              <a:gd name="connsiteY2" fmla="*/ 103651 h 1022577"/>
              <a:gd name="connsiteX3" fmla="*/ 179195 w 997055"/>
              <a:gd name="connsiteY3" fmla="*/ 185152 h 1022577"/>
              <a:gd name="connsiteX4" fmla="*/ 247110 w 997055"/>
              <a:gd name="connsiteY4" fmla="*/ 191944 h 1022577"/>
              <a:gd name="connsiteX5" fmla="*/ 287860 w 997055"/>
              <a:gd name="connsiteY5" fmla="*/ 246278 h 1022577"/>
              <a:gd name="connsiteX6" fmla="*/ 287860 w 997055"/>
              <a:gd name="connsiteY6" fmla="*/ 300612 h 1022577"/>
              <a:gd name="connsiteX7" fmla="*/ 342192 w 997055"/>
              <a:gd name="connsiteY7" fmla="*/ 348155 h 1022577"/>
              <a:gd name="connsiteX8" fmla="*/ 376150 w 997055"/>
              <a:gd name="connsiteY8" fmla="*/ 450032 h 1022577"/>
              <a:gd name="connsiteX9" fmla="*/ 471232 w 997055"/>
              <a:gd name="connsiteY9" fmla="*/ 592659 h 1022577"/>
              <a:gd name="connsiteX10" fmla="*/ 545939 w 997055"/>
              <a:gd name="connsiteY10" fmla="*/ 687744 h 1022577"/>
              <a:gd name="connsiteX11" fmla="*/ 654604 w 997055"/>
              <a:gd name="connsiteY11" fmla="*/ 803204 h 1022577"/>
              <a:gd name="connsiteX12" fmla="*/ 770061 w 997055"/>
              <a:gd name="connsiteY12" fmla="*/ 952623 h 1022577"/>
              <a:gd name="connsiteX13" fmla="*/ 804019 w 997055"/>
              <a:gd name="connsiteY13" fmla="*/ 1000166 h 1022577"/>
              <a:gd name="connsiteX14" fmla="*/ 858352 w 997055"/>
              <a:gd name="connsiteY14" fmla="*/ 1020541 h 1022577"/>
              <a:gd name="connsiteX15" fmla="*/ 953434 w 997055"/>
              <a:gd name="connsiteY15" fmla="*/ 952623 h 1022577"/>
              <a:gd name="connsiteX16" fmla="*/ 987391 w 997055"/>
              <a:gd name="connsiteY16" fmla="*/ 898289 h 1022577"/>
              <a:gd name="connsiteX17" fmla="*/ 783644 w 997055"/>
              <a:gd name="connsiteY17" fmla="*/ 619826 h 1022577"/>
              <a:gd name="connsiteX18" fmla="*/ 552731 w 997055"/>
              <a:gd name="connsiteY18" fmla="*/ 287029 h 1022577"/>
              <a:gd name="connsiteX19" fmla="*/ 348984 w 997055"/>
              <a:gd name="connsiteY19" fmla="*/ 35733 h 1022577"/>
              <a:gd name="connsiteX20" fmla="*/ 274277 w 997055"/>
              <a:gd name="connsiteY20" fmla="*/ 1774 h 1022577"/>
              <a:gd name="connsiteX0" fmla="*/ 274277 w 1161787"/>
              <a:gd name="connsiteY0" fmla="*/ 1774 h 1022577"/>
              <a:gd name="connsiteX1" fmla="*/ 9405 w 1161787"/>
              <a:gd name="connsiteY1" fmla="*/ 15358 h 1022577"/>
              <a:gd name="connsiteX2" fmla="*/ 70529 w 1161787"/>
              <a:gd name="connsiteY2" fmla="*/ 103651 h 1022577"/>
              <a:gd name="connsiteX3" fmla="*/ 179195 w 1161787"/>
              <a:gd name="connsiteY3" fmla="*/ 185152 h 1022577"/>
              <a:gd name="connsiteX4" fmla="*/ 247110 w 1161787"/>
              <a:gd name="connsiteY4" fmla="*/ 191944 h 1022577"/>
              <a:gd name="connsiteX5" fmla="*/ 287860 w 1161787"/>
              <a:gd name="connsiteY5" fmla="*/ 246278 h 1022577"/>
              <a:gd name="connsiteX6" fmla="*/ 287860 w 1161787"/>
              <a:gd name="connsiteY6" fmla="*/ 300612 h 1022577"/>
              <a:gd name="connsiteX7" fmla="*/ 342192 w 1161787"/>
              <a:gd name="connsiteY7" fmla="*/ 348155 h 1022577"/>
              <a:gd name="connsiteX8" fmla="*/ 376150 w 1161787"/>
              <a:gd name="connsiteY8" fmla="*/ 450032 h 1022577"/>
              <a:gd name="connsiteX9" fmla="*/ 471232 w 1161787"/>
              <a:gd name="connsiteY9" fmla="*/ 592659 h 1022577"/>
              <a:gd name="connsiteX10" fmla="*/ 545939 w 1161787"/>
              <a:gd name="connsiteY10" fmla="*/ 687744 h 1022577"/>
              <a:gd name="connsiteX11" fmla="*/ 654604 w 1161787"/>
              <a:gd name="connsiteY11" fmla="*/ 803204 h 1022577"/>
              <a:gd name="connsiteX12" fmla="*/ 770061 w 1161787"/>
              <a:gd name="connsiteY12" fmla="*/ 952623 h 1022577"/>
              <a:gd name="connsiteX13" fmla="*/ 804019 w 1161787"/>
              <a:gd name="connsiteY13" fmla="*/ 1000166 h 1022577"/>
              <a:gd name="connsiteX14" fmla="*/ 858352 w 1161787"/>
              <a:gd name="connsiteY14" fmla="*/ 1020541 h 1022577"/>
              <a:gd name="connsiteX15" fmla="*/ 953434 w 1161787"/>
              <a:gd name="connsiteY15" fmla="*/ 952623 h 1022577"/>
              <a:gd name="connsiteX16" fmla="*/ 1158841 w 1161787"/>
              <a:gd name="connsiteY16" fmla="*/ 853839 h 1022577"/>
              <a:gd name="connsiteX17" fmla="*/ 783644 w 1161787"/>
              <a:gd name="connsiteY17" fmla="*/ 619826 h 1022577"/>
              <a:gd name="connsiteX18" fmla="*/ 552731 w 1161787"/>
              <a:gd name="connsiteY18" fmla="*/ 287029 h 1022577"/>
              <a:gd name="connsiteX19" fmla="*/ 348984 w 1161787"/>
              <a:gd name="connsiteY19" fmla="*/ 35733 h 1022577"/>
              <a:gd name="connsiteX20" fmla="*/ 274277 w 1161787"/>
              <a:gd name="connsiteY20" fmla="*/ 1774 h 1022577"/>
              <a:gd name="connsiteX0" fmla="*/ 274277 w 1159126"/>
              <a:gd name="connsiteY0" fmla="*/ 1774 h 1022577"/>
              <a:gd name="connsiteX1" fmla="*/ 9405 w 1159126"/>
              <a:gd name="connsiteY1" fmla="*/ 15358 h 1022577"/>
              <a:gd name="connsiteX2" fmla="*/ 70529 w 1159126"/>
              <a:gd name="connsiteY2" fmla="*/ 103651 h 1022577"/>
              <a:gd name="connsiteX3" fmla="*/ 179195 w 1159126"/>
              <a:gd name="connsiteY3" fmla="*/ 185152 h 1022577"/>
              <a:gd name="connsiteX4" fmla="*/ 247110 w 1159126"/>
              <a:gd name="connsiteY4" fmla="*/ 191944 h 1022577"/>
              <a:gd name="connsiteX5" fmla="*/ 287860 w 1159126"/>
              <a:gd name="connsiteY5" fmla="*/ 246278 h 1022577"/>
              <a:gd name="connsiteX6" fmla="*/ 287860 w 1159126"/>
              <a:gd name="connsiteY6" fmla="*/ 300612 h 1022577"/>
              <a:gd name="connsiteX7" fmla="*/ 342192 w 1159126"/>
              <a:gd name="connsiteY7" fmla="*/ 348155 h 1022577"/>
              <a:gd name="connsiteX8" fmla="*/ 376150 w 1159126"/>
              <a:gd name="connsiteY8" fmla="*/ 450032 h 1022577"/>
              <a:gd name="connsiteX9" fmla="*/ 471232 w 1159126"/>
              <a:gd name="connsiteY9" fmla="*/ 592659 h 1022577"/>
              <a:gd name="connsiteX10" fmla="*/ 545939 w 1159126"/>
              <a:gd name="connsiteY10" fmla="*/ 687744 h 1022577"/>
              <a:gd name="connsiteX11" fmla="*/ 654604 w 1159126"/>
              <a:gd name="connsiteY11" fmla="*/ 803204 h 1022577"/>
              <a:gd name="connsiteX12" fmla="*/ 770061 w 1159126"/>
              <a:gd name="connsiteY12" fmla="*/ 952623 h 1022577"/>
              <a:gd name="connsiteX13" fmla="*/ 804019 w 1159126"/>
              <a:gd name="connsiteY13" fmla="*/ 1000166 h 1022577"/>
              <a:gd name="connsiteX14" fmla="*/ 858352 w 1159126"/>
              <a:gd name="connsiteY14" fmla="*/ 1020541 h 1022577"/>
              <a:gd name="connsiteX15" fmla="*/ 953434 w 1159126"/>
              <a:gd name="connsiteY15" fmla="*/ 952623 h 1022577"/>
              <a:gd name="connsiteX16" fmla="*/ 1158841 w 1159126"/>
              <a:gd name="connsiteY16" fmla="*/ 853839 h 1022577"/>
              <a:gd name="connsiteX17" fmla="*/ 986844 w 1159126"/>
              <a:gd name="connsiteY17" fmla="*/ 492826 h 1022577"/>
              <a:gd name="connsiteX18" fmla="*/ 552731 w 1159126"/>
              <a:gd name="connsiteY18" fmla="*/ 287029 h 1022577"/>
              <a:gd name="connsiteX19" fmla="*/ 348984 w 1159126"/>
              <a:gd name="connsiteY19" fmla="*/ 35733 h 1022577"/>
              <a:gd name="connsiteX20" fmla="*/ 274277 w 1159126"/>
              <a:gd name="connsiteY20" fmla="*/ 1774 h 1022577"/>
              <a:gd name="connsiteX0" fmla="*/ 274277 w 1159073"/>
              <a:gd name="connsiteY0" fmla="*/ 1774 h 1022577"/>
              <a:gd name="connsiteX1" fmla="*/ 9405 w 1159073"/>
              <a:gd name="connsiteY1" fmla="*/ 15358 h 1022577"/>
              <a:gd name="connsiteX2" fmla="*/ 70529 w 1159073"/>
              <a:gd name="connsiteY2" fmla="*/ 103651 h 1022577"/>
              <a:gd name="connsiteX3" fmla="*/ 179195 w 1159073"/>
              <a:gd name="connsiteY3" fmla="*/ 185152 h 1022577"/>
              <a:gd name="connsiteX4" fmla="*/ 247110 w 1159073"/>
              <a:gd name="connsiteY4" fmla="*/ 191944 h 1022577"/>
              <a:gd name="connsiteX5" fmla="*/ 287860 w 1159073"/>
              <a:gd name="connsiteY5" fmla="*/ 246278 h 1022577"/>
              <a:gd name="connsiteX6" fmla="*/ 287860 w 1159073"/>
              <a:gd name="connsiteY6" fmla="*/ 300612 h 1022577"/>
              <a:gd name="connsiteX7" fmla="*/ 342192 w 1159073"/>
              <a:gd name="connsiteY7" fmla="*/ 348155 h 1022577"/>
              <a:gd name="connsiteX8" fmla="*/ 376150 w 1159073"/>
              <a:gd name="connsiteY8" fmla="*/ 450032 h 1022577"/>
              <a:gd name="connsiteX9" fmla="*/ 471232 w 1159073"/>
              <a:gd name="connsiteY9" fmla="*/ 592659 h 1022577"/>
              <a:gd name="connsiteX10" fmla="*/ 545939 w 1159073"/>
              <a:gd name="connsiteY10" fmla="*/ 687744 h 1022577"/>
              <a:gd name="connsiteX11" fmla="*/ 654604 w 1159073"/>
              <a:gd name="connsiteY11" fmla="*/ 803204 h 1022577"/>
              <a:gd name="connsiteX12" fmla="*/ 770061 w 1159073"/>
              <a:gd name="connsiteY12" fmla="*/ 952623 h 1022577"/>
              <a:gd name="connsiteX13" fmla="*/ 804019 w 1159073"/>
              <a:gd name="connsiteY13" fmla="*/ 1000166 h 1022577"/>
              <a:gd name="connsiteX14" fmla="*/ 858352 w 1159073"/>
              <a:gd name="connsiteY14" fmla="*/ 1020541 h 1022577"/>
              <a:gd name="connsiteX15" fmla="*/ 953434 w 1159073"/>
              <a:gd name="connsiteY15" fmla="*/ 952623 h 1022577"/>
              <a:gd name="connsiteX16" fmla="*/ 1158841 w 1159073"/>
              <a:gd name="connsiteY16" fmla="*/ 853839 h 1022577"/>
              <a:gd name="connsiteX17" fmla="*/ 986844 w 1159073"/>
              <a:gd name="connsiteY17" fmla="*/ 492826 h 1022577"/>
              <a:gd name="connsiteX18" fmla="*/ 667031 w 1159073"/>
              <a:gd name="connsiteY18" fmla="*/ 64779 h 1022577"/>
              <a:gd name="connsiteX19" fmla="*/ 348984 w 1159073"/>
              <a:gd name="connsiteY19" fmla="*/ 35733 h 1022577"/>
              <a:gd name="connsiteX20" fmla="*/ 274277 w 1159073"/>
              <a:gd name="connsiteY20" fmla="*/ 1774 h 1022577"/>
              <a:gd name="connsiteX0" fmla="*/ 274277 w 1159073"/>
              <a:gd name="connsiteY0" fmla="*/ 157107 h 1177910"/>
              <a:gd name="connsiteX1" fmla="*/ 9405 w 1159073"/>
              <a:gd name="connsiteY1" fmla="*/ 170691 h 1177910"/>
              <a:gd name="connsiteX2" fmla="*/ 70529 w 1159073"/>
              <a:gd name="connsiteY2" fmla="*/ 258984 h 1177910"/>
              <a:gd name="connsiteX3" fmla="*/ 179195 w 1159073"/>
              <a:gd name="connsiteY3" fmla="*/ 340485 h 1177910"/>
              <a:gd name="connsiteX4" fmla="*/ 247110 w 1159073"/>
              <a:gd name="connsiteY4" fmla="*/ 347277 h 1177910"/>
              <a:gd name="connsiteX5" fmla="*/ 287860 w 1159073"/>
              <a:gd name="connsiteY5" fmla="*/ 401611 h 1177910"/>
              <a:gd name="connsiteX6" fmla="*/ 287860 w 1159073"/>
              <a:gd name="connsiteY6" fmla="*/ 455945 h 1177910"/>
              <a:gd name="connsiteX7" fmla="*/ 342192 w 1159073"/>
              <a:gd name="connsiteY7" fmla="*/ 503488 h 1177910"/>
              <a:gd name="connsiteX8" fmla="*/ 376150 w 1159073"/>
              <a:gd name="connsiteY8" fmla="*/ 605365 h 1177910"/>
              <a:gd name="connsiteX9" fmla="*/ 471232 w 1159073"/>
              <a:gd name="connsiteY9" fmla="*/ 747992 h 1177910"/>
              <a:gd name="connsiteX10" fmla="*/ 545939 w 1159073"/>
              <a:gd name="connsiteY10" fmla="*/ 843077 h 1177910"/>
              <a:gd name="connsiteX11" fmla="*/ 654604 w 1159073"/>
              <a:gd name="connsiteY11" fmla="*/ 958537 h 1177910"/>
              <a:gd name="connsiteX12" fmla="*/ 770061 w 1159073"/>
              <a:gd name="connsiteY12" fmla="*/ 1107956 h 1177910"/>
              <a:gd name="connsiteX13" fmla="*/ 804019 w 1159073"/>
              <a:gd name="connsiteY13" fmla="*/ 1155499 h 1177910"/>
              <a:gd name="connsiteX14" fmla="*/ 858352 w 1159073"/>
              <a:gd name="connsiteY14" fmla="*/ 1175874 h 1177910"/>
              <a:gd name="connsiteX15" fmla="*/ 953434 w 1159073"/>
              <a:gd name="connsiteY15" fmla="*/ 1107956 h 1177910"/>
              <a:gd name="connsiteX16" fmla="*/ 1158841 w 1159073"/>
              <a:gd name="connsiteY16" fmla="*/ 1009172 h 1177910"/>
              <a:gd name="connsiteX17" fmla="*/ 986844 w 1159073"/>
              <a:gd name="connsiteY17" fmla="*/ 648159 h 1177910"/>
              <a:gd name="connsiteX18" fmla="*/ 667031 w 1159073"/>
              <a:gd name="connsiteY18" fmla="*/ 220112 h 1177910"/>
              <a:gd name="connsiteX19" fmla="*/ 368034 w 1159073"/>
              <a:gd name="connsiteY19" fmla="*/ 566 h 1177910"/>
              <a:gd name="connsiteX20" fmla="*/ 274277 w 1159073"/>
              <a:gd name="connsiteY20" fmla="*/ 157107 h 1177910"/>
              <a:gd name="connsiteX0" fmla="*/ 233824 w 1156720"/>
              <a:gd name="connsiteY0" fmla="*/ 42496 h 1190299"/>
              <a:gd name="connsiteX1" fmla="*/ 7052 w 1156720"/>
              <a:gd name="connsiteY1" fmla="*/ 183080 h 1190299"/>
              <a:gd name="connsiteX2" fmla="*/ 68176 w 1156720"/>
              <a:gd name="connsiteY2" fmla="*/ 271373 h 1190299"/>
              <a:gd name="connsiteX3" fmla="*/ 176842 w 1156720"/>
              <a:gd name="connsiteY3" fmla="*/ 352874 h 1190299"/>
              <a:gd name="connsiteX4" fmla="*/ 244757 w 1156720"/>
              <a:gd name="connsiteY4" fmla="*/ 359666 h 1190299"/>
              <a:gd name="connsiteX5" fmla="*/ 285507 w 1156720"/>
              <a:gd name="connsiteY5" fmla="*/ 414000 h 1190299"/>
              <a:gd name="connsiteX6" fmla="*/ 285507 w 1156720"/>
              <a:gd name="connsiteY6" fmla="*/ 468334 h 1190299"/>
              <a:gd name="connsiteX7" fmla="*/ 339839 w 1156720"/>
              <a:gd name="connsiteY7" fmla="*/ 515877 h 1190299"/>
              <a:gd name="connsiteX8" fmla="*/ 373797 w 1156720"/>
              <a:gd name="connsiteY8" fmla="*/ 617754 h 1190299"/>
              <a:gd name="connsiteX9" fmla="*/ 468879 w 1156720"/>
              <a:gd name="connsiteY9" fmla="*/ 760381 h 1190299"/>
              <a:gd name="connsiteX10" fmla="*/ 543586 w 1156720"/>
              <a:gd name="connsiteY10" fmla="*/ 855466 h 1190299"/>
              <a:gd name="connsiteX11" fmla="*/ 652251 w 1156720"/>
              <a:gd name="connsiteY11" fmla="*/ 970926 h 1190299"/>
              <a:gd name="connsiteX12" fmla="*/ 767708 w 1156720"/>
              <a:gd name="connsiteY12" fmla="*/ 1120345 h 1190299"/>
              <a:gd name="connsiteX13" fmla="*/ 801666 w 1156720"/>
              <a:gd name="connsiteY13" fmla="*/ 1167888 h 1190299"/>
              <a:gd name="connsiteX14" fmla="*/ 855999 w 1156720"/>
              <a:gd name="connsiteY14" fmla="*/ 1188263 h 1190299"/>
              <a:gd name="connsiteX15" fmla="*/ 951081 w 1156720"/>
              <a:gd name="connsiteY15" fmla="*/ 1120345 h 1190299"/>
              <a:gd name="connsiteX16" fmla="*/ 1156488 w 1156720"/>
              <a:gd name="connsiteY16" fmla="*/ 1021561 h 1190299"/>
              <a:gd name="connsiteX17" fmla="*/ 984491 w 1156720"/>
              <a:gd name="connsiteY17" fmla="*/ 660548 h 1190299"/>
              <a:gd name="connsiteX18" fmla="*/ 664678 w 1156720"/>
              <a:gd name="connsiteY18" fmla="*/ 232501 h 1190299"/>
              <a:gd name="connsiteX19" fmla="*/ 365681 w 1156720"/>
              <a:gd name="connsiteY19" fmla="*/ 12955 h 1190299"/>
              <a:gd name="connsiteX20" fmla="*/ 233824 w 1156720"/>
              <a:gd name="connsiteY20" fmla="*/ 42496 h 1190299"/>
              <a:gd name="connsiteX0" fmla="*/ 233824 w 1159685"/>
              <a:gd name="connsiteY0" fmla="*/ 42496 h 1241653"/>
              <a:gd name="connsiteX1" fmla="*/ 7052 w 1159685"/>
              <a:gd name="connsiteY1" fmla="*/ 183080 h 1241653"/>
              <a:gd name="connsiteX2" fmla="*/ 68176 w 1159685"/>
              <a:gd name="connsiteY2" fmla="*/ 271373 h 1241653"/>
              <a:gd name="connsiteX3" fmla="*/ 176842 w 1159685"/>
              <a:gd name="connsiteY3" fmla="*/ 352874 h 1241653"/>
              <a:gd name="connsiteX4" fmla="*/ 244757 w 1159685"/>
              <a:gd name="connsiteY4" fmla="*/ 359666 h 1241653"/>
              <a:gd name="connsiteX5" fmla="*/ 285507 w 1159685"/>
              <a:gd name="connsiteY5" fmla="*/ 414000 h 1241653"/>
              <a:gd name="connsiteX6" fmla="*/ 285507 w 1159685"/>
              <a:gd name="connsiteY6" fmla="*/ 468334 h 1241653"/>
              <a:gd name="connsiteX7" fmla="*/ 339839 w 1159685"/>
              <a:gd name="connsiteY7" fmla="*/ 515877 h 1241653"/>
              <a:gd name="connsiteX8" fmla="*/ 373797 w 1159685"/>
              <a:gd name="connsiteY8" fmla="*/ 617754 h 1241653"/>
              <a:gd name="connsiteX9" fmla="*/ 468879 w 1159685"/>
              <a:gd name="connsiteY9" fmla="*/ 760381 h 1241653"/>
              <a:gd name="connsiteX10" fmla="*/ 543586 w 1159685"/>
              <a:gd name="connsiteY10" fmla="*/ 855466 h 1241653"/>
              <a:gd name="connsiteX11" fmla="*/ 652251 w 1159685"/>
              <a:gd name="connsiteY11" fmla="*/ 970926 h 1241653"/>
              <a:gd name="connsiteX12" fmla="*/ 767708 w 1159685"/>
              <a:gd name="connsiteY12" fmla="*/ 1120345 h 1241653"/>
              <a:gd name="connsiteX13" fmla="*/ 801666 w 1159685"/>
              <a:gd name="connsiteY13" fmla="*/ 1167888 h 1241653"/>
              <a:gd name="connsiteX14" fmla="*/ 855999 w 1159685"/>
              <a:gd name="connsiteY14" fmla="*/ 1188263 h 1241653"/>
              <a:gd name="connsiteX15" fmla="*/ 1078081 w 1159685"/>
              <a:gd name="connsiteY15" fmla="*/ 1234645 h 1241653"/>
              <a:gd name="connsiteX16" fmla="*/ 1156488 w 1159685"/>
              <a:gd name="connsiteY16" fmla="*/ 1021561 h 1241653"/>
              <a:gd name="connsiteX17" fmla="*/ 984491 w 1159685"/>
              <a:gd name="connsiteY17" fmla="*/ 660548 h 1241653"/>
              <a:gd name="connsiteX18" fmla="*/ 664678 w 1159685"/>
              <a:gd name="connsiteY18" fmla="*/ 232501 h 1241653"/>
              <a:gd name="connsiteX19" fmla="*/ 365681 w 1159685"/>
              <a:gd name="connsiteY19" fmla="*/ 12955 h 1241653"/>
              <a:gd name="connsiteX20" fmla="*/ 233824 w 1159685"/>
              <a:gd name="connsiteY20" fmla="*/ 42496 h 1241653"/>
              <a:gd name="connsiteX0" fmla="*/ 153391 w 1155452"/>
              <a:gd name="connsiteY0" fmla="*/ 14640 h 1270947"/>
              <a:gd name="connsiteX1" fmla="*/ 2819 w 1155452"/>
              <a:gd name="connsiteY1" fmla="*/ 212374 h 1270947"/>
              <a:gd name="connsiteX2" fmla="*/ 63943 w 1155452"/>
              <a:gd name="connsiteY2" fmla="*/ 300667 h 1270947"/>
              <a:gd name="connsiteX3" fmla="*/ 172609 w 1155452"/>
              <a:gd name="connsiteY3" fmla="*/ 382168 h 1270947"/>
              <a:gd name="connsiteX4" fmla="*/ 240524 w 1155452"/>
              <a:gd name="connsiteY4" fmla="*/ 388960 h 1270947"/>
              <a:gd name="connsiteX5" fmla="*/ 281274 w 1155452"/>
              <a:gd name="connsiteY5" fmla="*/ 443294 h 1270947"/>
              <a:gd name="connsiteX6" fmla="*/ 281274 w 1155452"/>
              <a:gd name="connsiteY6" fmla="*/ 497628 h 1270947"/>
              <a:gd name="connsiteX7" fmla="*/ 335606 w 1155452"/>
              <a:gd name="connsiteY7" fmla="*/ 545171 h 1270947"/>
              <a:gd name="connsiteX8" fmla="*/ 369564 w 1155452"/>
              <a:gd name="connsiteY8" fmla="*/ 647048 h 1270947"/>
              <a:gd name="connsiteX9" fmla="*/ 464646 w 1155452"/>
              <a:gd name="connsiteY9" fmla="*/ 789675 h 1270947"/>
              <a:gd name="connsiteX10" fmla="*/ 539353 w 1155452"/>
              <a:gd name="connsiteY10" fmla="*/ 884760 h 1270947"/>
              <a:gd name="connsiteX11" fmla="*/ 648018 w 1155452"/>
              <a:gd name="connsiteY11" fmla="*/ 1000220 h 1270947"/>
              <a:gd name="connsiteX12" fmla="*/ 763475 w 1155452"/>
              <a:gd name="connsiteY12" fmla="*/ 1149639 h 1270947"/>
              <a:gd name="connsiteX13" fmla="*/ 797433 w 1155452"/>
              <a:gd name="connsiteY13" fmla="*/ 1197182 h 1270947"/>
              <a:gd name="connsiteX14" fmla="*/ 851766 w 1155452"/>
              <a:gd name="connsiteY14" fmla="*/ 1217557 h 1270947"/>
              <a:gd name="connsiteX15" fmla="*/ 1073848 w 1155452"/>
              <a:gd name="connsiteY15" fmla="*/ 1263939 h 1270947"/>
              <a:gd name="connsiteX16" fmla="*/ 1152255 w 1155452"/>
              <a:gd name="connsiteY16" fmla="*/ 1050855 h 1270947"/>
              <a:gd name="connsiteX17" fmla="*/ 980258 w 1155452"/>
              <a:gd name="connsiteY17" fmla="*/ 689842 h 1270947"/>
              <a:gd name="connsiteX18" fmla="*/ 660445 w 1155452"/>
              <a:gd name="connsiteY18" fmla="*/ 261795 h 1270947"/>
              <a:gd name="connsiteX19" fmla="*/ 361448 w 1155452"/>
              <a:gd name="connsiteY19" fmla="*/ 42249 h 1270947"/>
              <a:gd name="connsiteX20" fmla="*/ 153391 w 1155452"/>
              <a:gd name="connsiteY20" fmla="*/ 14640 h 127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55452" h="1270947">
                <a:moveTo>
                  <a:pt x="153391" y="14640"/>
                </a:moveTo>
                <a:cubicBezTo>
                  <a:pt x="93620" y="42994"/>
                  <a:pt x="17727" y="164703"/>
                  <a:pt x="2819" y="212374"/>
                </a:cubicBezTo>
                <a:cubicBezTo>
                  <a:pt x="-12089" y="260045"/>
                  <a:pt x="35645" y="272368"/>
                  <a:pt x="63943" y="300667"/>
                </a:cubicBezTo>
                <a:cubicBezTo>
                  <a:pt x="92241" y="328966"/>
                  <a:pt x="143179" y="367453"/>
                  <a:pt x="172609" y="382168"/>
                </a:cubicBezTo>
                <a:cubicBezTo>
                  <a:pt x="202039" y="396883"/>
                  <a:pt x="222413" y="378772"/>
                  <a:pt x="240524" y="388960"/>
                </a:cubicBezTo>
                <a:cubicBezTo>
                  <a:pt x="258635" y="399148"/>
                  <a:pt x="274482" y="425183"/>
                  <a:pt x="281274" y="443294"/>
                </a:cubicBezTo>
                <a:cubicBezTo>
                  <a:pt x="288066" y="461405"/>
                  <a:pt x="272219" y="480649"/>
                  <a:pt x="281274" y="497628"/>
                </a:cubicBezTo>
                <a:cubicBezTo>
                  <a:pt x="290329" y="514608"/>
                  <a:pt x="320891" y="520268"/>
                  <a:pt x="335606" y="545171"/>
                </a:cubicBezTo>
                <a:cubicBezTo>
                  <a:pt x="350321" y="570074"/>
                  <a:pt x="348057" y="606297"/>
                  <a:pt x="369564" y="647048"/>
                </a:cubicBezTo>
                <a:cubicBezTo>
                  <a:pt x="391071" y="687799"/>
                  <a:pt x="436348" y="750056"/>
                  <a:pt x="464646" y="789675"/>
                </a:cubicBezTo>
                <a:cubicBezTo>
                  <a:pt x="492944" y="829294"/>
                  <a:pt x="508791" y="849669"/>
                  <a:pt x="539353" y="884760"/>
                </a:cubicBezTo>
                <a:cubicBezTo>
                  <a:pt x="569915" y="919851"/>
                  <a:pt x="610664" y="956073"/>
                  <a:pt x="648018" y="1000220"/>
                </a:cubicBezTo>
                <a:cubicBezTo>
                  <a:pt x="685372" y="1044367"/>
                  <a:pt x="738573" y="1116812"/>
                  <a:pt x="763475" y="1149639"/>
                </a:cubicBezTo>
                <a:cubicBezTo>
                  <a:pt x="788378" y="1182466"/>
                  <a:pt x="782718" y="1185862"/>
                  <a:pt x="797433" y="1197182"/>
                </a:cubicBezTo>
                <a:cubicBezTo>
                  <a:pt x="812148" y="1208502"/>
                  <a:pt x="805697" y="1206431"/>
                  <a:pt x="851766" y="1217557"/>
                </a:cubicBezTo>
                <a:cubicBezTo>
                  <a:pt x="897835" y="1228683"/>
                  <a:pt x="1023766" y="1291723"/>
                  <a:pt x="1073848" y="1263939"/>
                </a:cubicBezTo>
                <a:cubicBezTo>
                  <a:pt x="1123930" y="1236155"/>
                  <a:pt x="1167853" y="1146538"/>
                  <a:pt x="1152255" y="1050855"/>
                </a:cubicBezTo>
                <a:cubicBezTo>
                  <a:pt x="1136657" y="955172"/>
                  <a:pt x="1062226" y="821352"/>
                  <a:pt x="980258" y="689842"/>
                </a:cubicBezTo>
                <a:cubicBezTo>
                  <a:pt x="898290" y="558332"/>
                  <a:pt x="732888" y="359144"/>
                  <a:pt x="660445" y="261795"/>
                </a:cubicBezTo>
                <a:cubicBezTo>
                  <a:pt x="588002" y="164446"/>
                  <a:pt x="445957" y="83442"/>
                  <a:pt x="361448" y="42249"/>
                </a:cubicBezTo>
                <a:cubicBezTo>
                  <a:pt x="276939" y="1056"/>
                  <a:pt x="213162" y="-13714"/>
                  <a:pt x="153391" y="14640"/>
                </a:cubicBezTo>
                <a:close/>
              </a:path>
            </a:pathLst>
          </a:custGeom>
          <a:solidFill>
            <a:srgbClr val="FFFF00">
              <a:alpha val="29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8" name="Group 97"/>
          <p:cNvGrpSpPr/>
          <p:nvPr/>
        </p:nvGrpSpPr>
        <p:grpSpPr>
          <a:xfrm>
            <a:off x="-31348" y="-478779"/>
            <a:ext cx="8344235" cy="2359707"/>
            <a:chOff x="-33391" y="30895"/>
            <a:chExt cx="8344235" cy="2359706"/>
          </a:xfrm>
        </p:grpSpPr>
        <p:sp>
          <p:nvSpPr>
            <p:cNvPr id="99" name="Freeform 98"/>
            <p:cNvSpPr/>
            <p:nvPr/>
          </p:nvSpPr>
          <p:spPr>
            <a:xfrm>
              <a:off x="-33391" y="30895"/>
              <a:ext cx="8344235" cy="2359706"/>
            </a:xfrm>
            <a:custGeom>
              <a:avLst/>
              <a:gdLst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542097 w 8162224"/>
                <a:gd name="connsiteY17" fmla="*/ 308009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2773974"/>
                <a:gd name="connsiteX1" fmla="*/ 144379 w 8162224"/>
                <a:gd name="connsiteY1" fmla="*/ 1722923 h 2773974"/>
                <a:gd name="connsiteX2" fmla="*/ 1260910 w 8162224"/>
                <a:gd name="connsiteY2" fmla="*/ 1318661 h 2773974"/>
                <a:gd name="connsiteX3" fmla="*/ 2271563 w 8162224"/>
                <a:gd name="connsiteY3" fmla="*/ 972152 h 2773974"/>
                <a:gd name="connsiteX4" fmla="*/ 2723950 w 8162224"/>
                <a:gd name="connsiteY4" fmla="*/ 1424539 h 2773974"/>
                <a:gd name="connsiteX5" fmla="*/ 3580598 w 8162224"/>
                <a:gd name="connsiteY5" fmla="*/ 1742173 h 2773974"/>
                <a:gd name="connsiteX6" fmla="*/ 4285888 w 8162224"/>
                <a:gd name="connsiteY6" fmla="*/ 2770595 h 2773974"/>
                <a:gd name="connsiteX7" fmla="*/ 4032986 w 8162224"/>
                <a:gd name="connsiteY7" fmla="*/ 1357162 h 2773974"/>
                <a:gd name="connsiteX8" fmla="*/ 4052236 w 8162224"/>
                <a:gd name="connsiteY8" fmla="*/ 1318661 h 2773974"/>
                <a:gd name="connsiteX9" fmla="*/ 4283243 w 8162224"/>
                <a:gd name="connsiteY9" fmla="*/ 962527 h 2773974"/>
                <a:gd name="connsiteX10" fmla="*/ 5534527 w 8162224"/>
                <a:gd name="connsiteY10" fmla="*/ 760396 h 2773974"/>
                <a:gd name="connsiteX11" fmla="*/ 6574055 w 8162224"/>
                <a:gd name="connsiteY11" fmla="*/ 731520 h 2773974"/>
                <a:gd name="connsiteX12" fmla="*/ 7979344 w 8162224"/>
                <a:gd name="connsiteY12" fmla="*/ 211756 h 2773974"/>
                <a:gd name="connsiteX13" fmla="*/ 8162224 w 8162224"/>
                <a:gd name="connsiteY13" fmla="*/ 57752 h 2773974"/>
                <a:gd name="connsiteX14" fmla="*/ 6554805 w 8162224"/>
                <a:gd name="connsiteY14" fmla="*/ 0 h 2773974"/>
                <a:gd name="connsiteX15" fmla="*/ 6063916 w 8162224"/>
                <a:gd name="connsiteY15" fmla="*/ 327259 h 2773974"/>
                <a:gd name="connsiteX16" fmla="*/ 4408371 w 8162224"/>
                <a:gd name="connsiteY16" fmla="*/ 779647 h 2773974"/>
                <a:gd name="connsiteX17" fmla="*/ 3465095 w 8162224"/>
                <a:gd name="connsiteY17" fmla="*/ 510140 h 2773974"/>
                <a:gd name="connsiteX18" fmla="*/ 2695074 w 8162224"/>
                <a:gd name="connsiteY18" fmla="*/ 693019 h 2773974"/>
                <a:gd name="connsiteX19" fmla="*/ 1982805 w 8162224"/>
                <a:gd name="connsiteY19" fmla="*/ 827773 h 2773974"/>
                <a:gd name="connsiteX20" fmla="*/ 760396 w 8162224"/>
                <a:gd name="connsiteY20" fmla="*/ 808522 h 2773974"/>
                <a:gd name="connsiteX21" fmla="*/ 0 w 8162224"/>
                <a:gd name="connsiteY21" fmla="*/ 635268 h 2773974"/>
                <a:gd name="connsiteX22" fmla="*/ 9626 w 8162224"/>
                <a:gd name="connsiteY22" fmla="*/ 1992430 h 2773974"/>
                <a:gd name="connsiteX0" fmla="*/ 9626 w 8162224"/>
                <a:gd name="connsiteY0" fmla="*/ 1992430 h 2797444"/>
                <a:gd name="connsiteX1" fmla="*/ 144379 w 8162224"/>
                <a:gd name="connsiteY1" fmla="*/ 1722923 h 2797444"/>
                <a:gd name="connsiteX2" fmla="*/ 1260910 w 8162224"/>
                <a:gd name="connsiteY2" fmla="*/ 1318661 h 2797444"/>
                <a:gd name="connsiteX3" fmla="*/ 2271563 w 8162224"/>
                <a:gd name="connsiteY3" fmla="*/ 972152 h 2797444"/>
                <a:gd name="connsiteX4" fmla="*/ 2723950 w 8162224"/>
                <a:gd name="connsiteY4" fmla="*/ 1424539 h 2797444"/>
                <a:gd name="connsiteX5" fmla="*/ 3751420 w 8162224"/>
                <a:gd name="connsiteY5" fmla="*/ 2566138 h 2797444"/>
                <a:gd name="connsiteX6" fmla="*/ 4285888 w 8162224"/>
                <a:gd name="connsiteY6" fmla="*/ 2770595 h 2797444"/>
                <a:gd name="connsiteX7" fmla="*/ 4032986 w 8162224"/>
                <a:gd name="connsiteY7" fmla="*/ 1357162 h 2797444"/>
                <a:gd name="connsiteX8" fmla="*/ 4052236 w 8162224"/>
                <a:gd name="connsiteY8" fmla="*/ 1318661 h 2797444"/>
                <a:gd name="connsiteX9" fmla="*/ 4283243 w 8162224"/>
                <a:gd name="connsiteY9" fmla="*/ 962527 h 2797444"/>
                <a:gd name="connsiteX10" fmla="*/ 5534527 w 8162224"/>
                <a:gd name="connsiteY10" fmla="*/ 760396 h 2797444"/>
                <a:gd name="connsiteX11" fmla="*/ 6574055 w 8162224"/>
                <a:gd name="connsiteY11" fmla="*/ 731520 h 2797444"/>
                <a:gd name="connsiteX12" fmla="*/ 7979344 w 8162224"/>
                <a:gd name="connsiteY12" fmla="*/ 211756 h 2797444"/>
                <a:gd name="connsiteX13" fmla="*/ 8162224 w 8162224"/>
                <a:gd name="connsiteY13" fmla="*/ 57752 h 2797444"/>
                <a:gd name="connsiteX14" fmla="*/ 6554805 w 8162224"/>
                <a:gd name="connsiteY14" fmla="*/ 0 h 2797444"/>
                <a:gd name="connsiteX15" fmla="*/ 6063916 w 8162224"/>
                <a:gd name="connsiteY15" fmla="*/ 327259 h 2797444"/>
                <a:gd name="connsiteX16" fmla="*/ 4408371 w 8162224"/>
                <a:gd name="connsiteY16" fmla="*/ 779647 h 2797444"/>
                <a:gd name="connsiteX17" fmla="*/ 3465095 w 8162224"/>
                <a:gd name="connsiteY17" fmla="*/ 510140 h 2797444"/>
                <a:gd name="connsiteX18" fmla="*/ 2695074 w 8162224"/>
                <a:gd name="connsiteY18" fmla="*/ 693019 h 2797444"/>
                <a:gd name="connsiteX19" fmla="*/ 1982805 w 8162224"/>
                <a:gd name="connsiteY19" fmla="*/ 827773 h 2797444"/>
                <a:gd name="connsiteX20" fmla="*/ 760396 w 8162224"/>
                <a:gd name="connsiteY20" fmla="*/ 808522 h 2797444"/>
                <a:gd name="connsiteX21" fmla="*/ 0 w 8162224"/>
                <a:gd name="connsiteY21" fmla="*/ 635268 h 2797444"/>
                <a:gd name="connsiteX22" fmla="*/ 9626 w 8162224"/>
                <a:gd name="connsiteY22" fmla="*/ 1992430 h 2797444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811095"/>
                <a:gd name="connsiteX1" fmla="*/ 144379 w 8162224"/>
                <a:gd name="connsiteY1" fmla="*/ 1722923 h 2811095"/>
                <a:gd name="connsiteX2" fmla="*/ 1260910 w 8162224"/>
                <a:gd name="connsiteY2" fmla="*/ 1318661 h 2811095"/>
                <a:gd name="connsiteX3" fmla="*/ 2271563 w 8162224"/>
                <a:gd name="connsiteY3" fmla="*/ 972152 h 2811095"/>
                <a:gd name="connsiteX4" fmla="*/ 3065593 w 8162224"/>
                <a:gd name="connsiteY4" fmla="*/ 1525023 h 2811095"/>
                <a:gd name="connsiteX5" fmla="*/ 3751420 w 8162224"/>
                <a:gd name="connsiteY5" fmla="*/ 2636477 h 2811095"/>
                <a:gd name="connsiteX6" fmla="*/ 4285888 w 8162224"/>
                <a:gd name="connsiteY6" fmla="*/ 2770595 h 2811095"/>
                <a:gd name="connsiteX7" fmla="*/ 4032986 w 8162224"/>
                <a:gd name="connsiteY7" fmla="*/ 1357162 h 2811095"/>
                <a:gd name="connsiteX8" fmla="*/ 4052236 w 8162224"/>
                <a:gd name="connsiteY8" fmla="*/ 1318661 h 2811095"/>
                <a:gd name="connsiteX9" fmla="*/ 4283243 w 8162224"/>
                <a:gd name="connsiteY9" fmla="*/ 962527 h 2811095"/>
                <a:gd name="connsiteX10" fmla="*/ 5534527 w 8162224"/>
                <a:gd name="connsiteY10" fmla="*/ 760396 h 2811095"/>
                <a:gd name="connsiteX11" fmla="*/ 6574055 w 8162224"/>
                <a:gd name="connsiteY11" fmla="*/ 731520 h 2811095"/>
                <a:gd name="connsiteX12" fmla="*/ 7979344 w 8162224"/>
                <a:gd name="connsiteY12" fmla="*/ 211756 h 2811095"/>
                <a:gd name="connsiteX13" fmla="*/ 8162224 w 8162224"/>
                <a:gd name="connsiteY13" fmla="*/ 57752 h 2811095"/>
                <a:gd name="connsiteX14" fmla="*/ 6554805 w 8162224"/>
                <a:gd name="connsiteY14" fmla="*/ 0 h 2811095"/>
                <a:gd name="connsiteX15" fmla="*/ 6063916 w 8162224"/>
                <a:gd name="connsiteY15" fmla="*/ 327259 h 2811095"/>
                <a:gd name="connsiteX16" fmla="*/ 4408371 w 8162224"/>
                <a:gd name="connsiteY16" fmla="*/ 779647 h 2811095"/>
                <a:gd name="connsiteX17" fmla="*/ 3465095 w 8162224"/>
                <a:gd name="connsiteY17" fmla="*/ 510140 h 2811095"/>
                <a:gd name="connsiteX18" fmla="*/ 2695074 w 8162224"/>
                <a:gd name="connsiteY18" fmla="*/ 693019 h 2811095"/>
                <a:gd name="connsiteX19" fmla="*/ 1982805 w 8162224"/>
                <a:gd name="connsiteY19" fmla="*/ 827773 h 2811095"/>
                <a:gd name="connsiteX20" fmla="*/ 760396 w 8162224"/>
                <a:gd name="connsiteY20" fmla="*/ 808522 h 2811095"/>
                <a:gd name="connsiteX21" fmla="*/ 0 w 8162224"/>
                <a:gd name="connsiteY21" fmla="*/ 635268 h 2811095"/>
                <a:gd name="connsiteX22" fmla="*/ 9626 w 8162224"/>
                <a:gd name="connsiteY22" fmla="*/ 1992430 h 2811095"/>
                <a:gd name="connsiteX0" fmla="*/ 9626 w 8162224"/>
                <a:gd name="connsiteY0" fmla="*/ 1992430 h 2790397"/>
                <a:gd name="connsiteX1" fmla="*/ 144379 w 8162224"/>
                <a:gd name="connsiteY1" fmla="*/ 1722923 h 2790397"/>
                <a:gd name="connsiteX2" fmla="*/ 1260910 w 8162224"/>
                <a:gd name="connsiteY2" fmla="*/ 1318661 h 2790397"/>
                <a:gd name="connsiteX3" fmla="*/ 2271563 w 8162224"/>
                <a:gd name="connsiteY3" fmla="*/ 972152 h 2790397"/>
                <a:gd name="connsiteX4" fmla="*/ 3065593 w 8162224"/>
                <a:gd name="connsiteY4" fmla="*/ 1525023 h 2790397"/>
                <a:gd name="connsiteX5" fmla="*/ 3494288 w 8162224"/>
                <a:gd name="connsiteY5" fmla="*/ 2206726 h 2790397"/>
                <a:gd name="connsiteX6" fmla="*/ 3751420 w 8162224"/>
                <a:gd name="connsiteY6" fmla="*/ 2636477 h 2790397"/>
                <a:gd name="connsiteX7" fmla="*/ 4285888 w 8162224"/>
                <a:gd name="connsiteY7" fmla="*/ 2770595 h 2790397"/>
                <a:gd name="connsiteX8" fmla="*/ 4032986 w 8162224"/>
                <a:gd name="connsiteY8" fmla="*/ 1357162 h 2790397"/>
                <a:gd name="connsiteX9" fmla="*/ 4052236 w 8162224"/>
                <a:gd name="connsiteY9" fmla="*/ 1318661 h 2790397"/>
                <a:gd name="connsiteX10" fmla="*/ 4283243 w 8162224"/>
                <a:gd name="connsiteY10" fmla="*/ 962527 h 2790397"/>
                <a:gd name="connsiteX11" fmla="*/ 5534527 w 8162224"/>
                <a:gd name="connsiteY11" fmla="*/ 760396 h 2790397"/>
                <a:gd name="connsiteX12" fmla="*/ 6574055 w 8162224"/>
                <a:gd name="connsiteY12" fmla="*/ 731520 h 2790397"/>
                <a:gd name="connsiteX13" fmla="*/ 7979344 w 8162224"/>
                <a:gd name="connsiteY13" fmla="*/ 211756 h 2790397"/>
                <a:gd name="connsiteX14" fmla="*/ 8162224 w 8162224"/>
                <a:gd name="connsiteY14" fmla="*/ 57752 h 2790397"/>
                <a:gd name="connsiteX15" fmla="*/ 6554805 w 8162224"/>
                <a:gd name="connsiteY15" fmla="*/ 0 h 2790397"/>
                <a:gd name="connsiteX16" fmla="*/ 6063916 w 8162224"/>
                <a:gd name="connsiteY16" fmla="*/ 327259 h 2790397"/>
                <a:gd name="connsiteX17" fmla="*/ 4408371 w 8162224"/>
                <a:gd name="connsiteY17" fmla="*/ 779647 h 2790397"/>
                <a:gd name="connsiteX18" fmla="*/ 3465095 w 8162224"/>
                <a:gd name="connsiteY18" fmla="*/ 510140 h 2790397"/>
                <a:gd name="connsiteX19" fmla="*/ 2695074 w 8162224"/>
                <a:gd name="connsiteY19" fmla="*/ 693019 h 2790397"/>
                <a:gd name="connsiteX20" fmla="*/ 1982805 w 8162224"/>
                <a:gd name="connsiteY20" fmla="*/ 827773 h 2790397"/>
                <a:gd name="connsiteX21" fmla="*/ 760396 w 8162224"/>
                <a:gd name="connsiteY21" fmla="*/ 808522 h 2790397"/>
                <a:gd name="connsiteX22" fmla="*/ 0 w 8162224"/>
                <a:gd name="connsiteY22" fmla="*/ 635268 h 2790397"/>
                <a:gd name="connsiteX23" fmla="*/ 9626 w 8162224"/>
                <a:gd name="connsiteY23" fmla="*/ 1992430 h 279039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3065593 w 8162224"/>
                <a:gd name="connsiteY4" fmla="*/ 1525023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274147 w 8162224"/>
                <a:gd name="connsiteY8" fmla="*/ 1849531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274147 w 8162224"/>
                <a:gd name="connsiteY8" fmla="*/ 1849531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85191 w 8162224"/>
                <a:gd name="connsiteY18" fmla="*/ 530237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8064404 w 8162224"/>
                <a:gd name="connsiteY13" fmla="*/ 573263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353610"/>
                <a:gd name="connsiteY0" fmla="*/ 1992430 h 2657606"/>
                <a:gd name="connsiteX1" fmla="*/ 144379 w 8353610"/>
                <a:gd name="connsiteY1" fmla="*/ 1722923 h 2657606"/>
                <a:gd name="connsiteX2" fmla="*/ 1260910 w 8353610"/>
                <a:gd name="connsiteY2" fmla="*/ 1318661 h 2657606"/>
                <a:gd name="connsiteX3" fmla="*/ 2000257 w 8353610"/>
                <a:gd name="connsiteY3" fmla="*/ 1454472 h 2657606"/>
                <a:gd name="connsiteX4" fmla="*/ 2884723 w 8353610"/>
                <a:gd name="connsiteY4" fmla="*/ 1746087 h 2657606"/>
                <a:gd name="connsiteX5" fmla="*/ 3413901 w 8353610"/>
                <a:gd name="connsiteY5" fmla="*/ 2447886 h 2657606"/>
                <a:gd name="connsiteX6" fmla="*/ 3751420 w 8353610"/>
                <a:gd name="connsiteY6" fmla="*/ 2636477 h 2657606"/>
                <a:gd name="connsiteX7" fmla="*/ 4255743 w 8353610"/>
                <a:gd name="connsiteY7" fmla="*/ 2609821 h 2657606"/>
                <a:gd name="connsiteX8" fmla="*/ 4354534 w 8353610"/>
                <a:gd name="connsiteY8" fmla="*/ 1869628 h 2657606"/>
                <a:gd name="connsiteX9" fmla="*/ 4604895 w 8353610"/>
                <a:gd name="connsiteY9" fmla="*/ 1479434 h 2657606"/>
                <a:gd name="connsiteX10" fmla="*/ 5077063 w 8353610"/>
                <a:gd name="connsiteY10" fmla="*/ 1274026 h 2657606"/>
                <a:gd name="connsiteX11" fmla="*/ 5624962 w 8353610"/>
                <a:gd name="connsiteY11" fmla="*/ 790542 h 2657606"/>
                <a:gd name="connsiteX12" fmla="*/ 6574055 w 8353610"/>
                <a:gd name="connsiteY12" fmla="*/ 731520 h 2657606"/>
                <a:gd name="connsiteX13" fmla="*/ 8064404 w 8353610"/>
                <a:gd name="connsiteY13" fmla="*/ 573263 h 2657606"/>
                <a:gd name="connsiteX14" fmla="*/ 8353610 w 8353610"/>
                <a:gd name="connsiteY14" fmla="*/ 291668 h 2657606"/>
                <a:gd name="connsiteX15" fmla="*/ 6554805 w 8353610"/>
                <a:gd name="connsiteY15" fmla="*/ 0 h 2657606"/>
                <a:gd name="connsiteX16" fmla="*/ 6063916 w 8353610"/>
                <a:gd name="connsiteY16" fmla="*/ 327259 h 2657606"/>
                <a:gd name="connsiteX17" fmla="*/ 4629434 w 8353610"/>
                <a:gd name="connsiteY17" fmla="*/ 1030856 h 2657606"/>
                <a:gd name="connsiteX18" fmla="*/ 3555530 w 8353610"/>
                <a:gd name="connsiteY18" fmla="*/ 1183380 h 2657606"/>
                <a:gd name="connsiteX19" fmla="*/ 2695074 w 8353610"/>
                <a:gd name="connsiteY19" fmla="*/ 693019 h 2657606"/>
                <a:gd name="connsiteX20" fmla="*/ 1982805 w 8353610"/>
                <a:gd name="connsiteY20" fmla="*/ 827773 h 2657606"/>
                <a:gd name="connsiteX21" fmla="*/ 760396 w 8353610"/>
                <a:gd name="connsiteY21" fmla="*/ 808522 h 2657606"/>
                <a:gd name="connsiteX22" fmla="*/ 0 w 8353610"/>
                <a:gd name="connsiteY22" fmla="*/ 635268 h 2657606"/>
                <a:gd name="connsiteX23" fmla="*/ 9626 w 8353610"/>
                <a:gd name="connsiteY23" fmla="*/ 1992430 h 2657606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5077063 w 8353610"/>
                <a:gd name="connsiteY10" fmla="*/ 989627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101421 w 8353610"/>
                <a:gd name="connsiteY2" fmla="*/ 136387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697858 w 8344235"/>
                <a:gd name="connsiteY21" fmla="*/ 173248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792656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558108 w 8344235"/>
                <a:gd name="connsiteY20" fmla="*/ 993411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44235" h="2359706">
                  <a:moveTo>
                    <a:pt x="251" y="1708031"/>
                  </a:moveTo>
                  <a:cubicBezTo>
                    <a:pt x="45169" y="1618195"/>
                    <a:pt x="-46962" y="1495884"/>
                    <a:pt x="135004" y="1438524"/>
                  </a:cubicBezTo>
                  <a:cubicBezTo>
                    <a:pt x="316970" y="1381164"/>
                    <a:pt x="782733" y="1408614"/>
                    <a:pt x="1092046" y="1363872"/>
                  </a:cubicBezTo>
                  <a:cubicBezTo>
                    <a:pt x="1401359" y="1319130"/>
                    <a:pt x="1672400" y="1162631"/>
                    <a:pt x="1990882" y="1170073"/>
                  </a:cubicBezTo>
                  <a:cubicBezTo>
                    <a:pt x="2309364" y="1177515"/>
                    <a:pt x="3011881" y="1157896"/>
                    <a:pt x="3002939" y="1408525"/>
                  </a:cubicBezTo>
                  <a:cubicBezTo>
                    <a:pt x="2993997" y="1659154"/>
                    <a:pt x="3290222" y="1978245"/>
                    <a:pt x="3404526" y="2163487"/>
                  </a:cubicBezTo>
                  <a:cubicBezTo>
                    <a:pt x="3518830" y="2348729"/>
                    <a:pt x="3601738" y="2325089"/>
                    <a:pt x="3742045" y="2352078"/>
                  </a:cubicBezTo>
                  <a:cubicBezTo>
                    <a:pt x="3882352" y="2379067"/>
                    <a:pt x="3915789" y="2325796"/>
                    <a:pt x="4246368" y="2325422"/>
                  </a:cubicBezTo>
                  <a:cubicBezTo>
                    <a:pt x="4397425" y="2033939"/>
                    <a:pt x="4382260" y="1778888"/>
                    <a:pt x="4345159" y="1585229"/>
                  </a:cubicBezTo>
                  <a:cubicBezTo>
                    <a:pt x="4312916" y="1416928"/>
                    <a:pt x="4575424" y="1215134"/>
                    <a:pt x="4595520" y="1195035"/>
                  </a:cubicBezTo>
                  <a:lnTo>
                    <a:pt x="4971995" y="851403"/>
                  </a:lnTo>
                  <a:cubicBezTo>
                    <a:pt x="5048997" y="732692"/>
                    <a:pt x="5350140" y="573523"/>
                    <a:pt x="5615587" y="506143"/>
                  </a:cubicBezTo>
                  <a:cubicBezTo>
                    <a:pt x="5881034" y="438763"/>
                    <a:pt x="6158106" y="483334"/>
                    <a:pt x="6564680" y="447121"/>
                  </a:cubicBezTo>
                  <a:cubicBezTo>
                    <a:pt x="6971254" y="410908"/>
                    <a:pt x="7790334" y="401159"/>
                    <a:pt x="8055029" y="288864"/>
                  </a:cubicBezTo>
                  <a:lnTo>
                    <a:pt x="8344235" y="7269"/>
                  </a:lnTo>
                  <a:lnTo>
                    <a:pt x="6789979" y="45211"/>
                  </a:lnTo>
                  <a:cubicBezTo>
                    <a:pt x="6440261" y="90129"/>
                    <a:pt x="6416194" y="-74014"/>
                    <a:pt x="6054541" y="42860"/>
                  </a:cubicBezTo>
                  <a:cubicBezTo>
                    <a:pt x="5692888" y="159734"/>
                    <a:pt x="4919338" y="588573"/>
                    <a:pt x="4620059" y="746457"/>
                  </a:cubicBezTo>
                  <a:cubicBezTo>
                    <a:pt x="4320781" y="904342"/>
                    <a:pt x="4437854" y="982467"/>
                    <a:pt x="4258870" y="990167"/>
                  </a:cubicBezTo>
                  <a:cubicBezTo>
                    <a:pt x="4079886" y="997867"/>
                    <a:pt x="3847336" y="903758"/>
                    <a:pt x="3588685" y="920247"/>
                  </a:cubicBezTo>
                  <a:cubicBezTo>
                    <a:pt x="3330034" y="936736"/>
                    <a:pt x="3066550" y="1104070"/>
                    <a:pt x="2706964" y="1089104"/>
                  </a:cubicBezTo>
                  <a:cubicBezTo>
                    <a:pt x="2347378" y="1074138"/>
                    <a:pt x="1700491" y="870596"/>
                    <a:pt x="1431170" y="830453"/>
                  </a:cubicBezTo>
                  <a:lnTo>
                    <a:pt x="836080" y="726141"/>
                  </a:lnTo>
                  <a:cubicBezTo>
                    <a:pt x="822015" y="772888"/>
                    <a:pt x="-150062" y="238612"/>
                    <a:pt x="22522" y="329604"/>
                  </a:cubicBezTo>
                  <a:cubicBezTo>
                    <a:pt x="25731" y="781991"/>
                    <a:pt x="-2958" y="1255644"/>
                    <a:pt x="251" y="1708031"/>
                  </a:cubicBezTo>
                  <a:close/>
                </a:path>
              </a:pathLst>
            </a:custGeom>
            <a:solidFill>
              <a:srgbClr val="F2F2F2"/>
            </a:solidFill>
            <a:ln>
              <a:solidFill>
                <a:schemeClr val="bg2">
                  <a:lumMod val="75000"/>
                </a:schemeClr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1" name="Group 100"/>
            <p:cNvGrpSpPr/>
            <p:nvPr/>
          </p:nvGrpSpPr>
          <p:grpSpPr>
            <a:xfrm>
              <a:off x="3199988" y="1288143"/>
              <a:ext cx="1039997" cy="932457"/>
              <a:chOff x="3199988" y="1288143"/>
              <a:chExt cx="1039997" cy="932457"/>
            </a:xfrm>
          </p:grpSpPr>
          <p:sp>
            <p:nvSpPr>
              <p:cNvPr id="111" name="Oval 110"/>
              <p:cNvSpPr/>
              <p:nvPr/>
            </p:nvSpPr>
            <p:spPr>
              <a:xfrm>
                <a:off x="3420520" y="1805273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3985413" y="1929107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" name="Oval 112"/>
              <p:cNvSpPr/>
              <p:nvPr/>
            </p:nvSpPr>
            <p:spPr>
              <a:xfrm rot="20193576">
                <a:off x="3760362" y="2092584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" name="Oval 113"/>
              <p:cNvSpPr/>
              <p:nvPr/>
            </p:nvSpPr>
            <p:spPr>
              <a:xfrm rot="2796065">
                <a:off x="3865139" y="196888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Oval 114"/>
              <p:cNvSpPr/>
              <p:nvPr/>
            </p:nvSpPr>
            <p:spPr>
              <a:xfrm rot="19759323">
                <a:off x="3486172" y="1999850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Oval 115"/>
              <p:cNvSpPr/>
              <p:nvPr/>
            </p:nvSpPr>
            <p:spPr>
              <a:xfrm rot="1470621">
                <a:off x="3715101" y="193949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" name="Oval 116"/>
              <p:cNvSpPr/>
              <p:nvPr/>
            </p:nvSpPr>
            <p:spPr>
              <a:xfrm rot="2796065">
                <a:off x="3622405" y="2059865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Oval 117"/>
              <p:cNvSpPr/>
              <p:nvPr/>
            </p:nvSpPr>
            <p:spPr>
              <a:xfrm rot="2796065">
                <a:off x="4139401" y="187884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" name="Oval 118"/>
              <p:cNvSpPr/>
              <p:nvPr/>
            </p:nvSpPr>
            <p:spPr>
              <a:xfrm rot="16859953">
                <a:off x="3920328" y="2069124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Oval 119"/>
              <p:cNvSpPr/>
              <p:nvPr/>
            </p:nvSpPr>
            <p:spPr>
              <a:xfrm rot="8196065">
                <a:off x="3367196" y="1962604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" name="Oval 120"/>
              <p:cNvSpPr/>
              <p:nvPr/>
            </p:nvSpPr>
            <p:spPr>
              <a:xfrm rot="8196065">
                <a:off x="3607510" y="193011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" name="Oval 121"/>
              <p:cNvSpPr/>
              <p:nvPr/>
            </p:nvSpPr>
            <p:spPr>
              <a:xfrm>
                <a:off x="3722460" y="172554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Oval 122"/>
              <p:cNvSpPr/>
              <p:nvPr/>
            </p:nvSpPr>
            <p:spPr>
              <a:xfrm rot="20193576">
                <a:off x="3591401" y="1785508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Oval 123"/>
              <p:cNvSpPr/>
              <p:nvPr/>
            </p:nvSpPr>
            <p:spPr>
              <a:xfrm rot="2796065">
                <a:off x="3859527" y="183882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Oval 124"/>
              <p:cNvSpPr/>
              <p:nvPr/>
            </p:nvSpPr>
            <p:spPr>
              <a:xfrm rot="16859953">
                <a:off x="3627212" y="156123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Oval 125"/>
              <p:cNvSpPr/>
              <p:nvPr/>
            </p:nvSpPr>
            <p:spPr>
              <a:xfrm rot="8196065">
                <a:off x="3887315" y="1635306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4026863" y="1550174"/>
                <a:ext cx="201168" cy="200025"/>
                <a:chOff x="3596031" y="673855"/>
                <a:chExt cx="201168" cy="200025"/>
              </a:xfrm>
            </p:grpSpPr>
            <p:sp>
              <p:nvSpPr>
                <p:cNvPr id="134" name="Oval 133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5" name="Oval 134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8" name="Group 127"/>
              <p:cNvGrpSpPr/>
              <p:nvPr/>
            </p:nvGrpSpPr>
            <p:grpSpPr>
              <a:xfrm>
                <a:off x="3766573" y="1288143"/>
                <a:ext cx="201168" cy="200025"/>
                <a:chOff x="3596031" y="673855"/>
                <a:chExt cx="201168" cy="200025"/>
              </a:xfrm>
            </p:grpSpPr>
            <p:sp>
              <p:nvSpPr>
                <p:cNvPr id="132" name="Oval 131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3" name="Oval 132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9" name="Group 128"/>
              <p:cNvGrpSpPr/>
              <p:nvPr/>
            </p:nvGrpSpPr>
            <p:grpSpPr>
              <a:xfrm>
                <a:off x="3199988" y="1566107"/>
                <a:ext cx="201168" cy="200025"/>
                <a:chOff x="3596031" y="673855"/>
                <a:chExt cx="201168" cy="200025"/>
              </a:xfrm>
            </p:grpSpPr>
            <p:sp>
              <p:nvSpPr>
                <p:cNvPr id="130" name="Oval 129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1" name="Oval 130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110" name="TextBox 109"/>
            <p:cNvSpPr txBox="1"/>
            <p:nvPr/>
          </p:nvSpPr>
          <p:spPr>
            <a:xfrm rot="20814059">
              <a:off x="2931199" y="1033025"/>
              <a:ext cx="113438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dirty="0" smtClean="0">
                  <a:solidFill>
                    <a:schemeClr val="bg2">
                      <a:lumMod val="50000"/>
                    </a:schemeClr>
                  </a:solidFill>
                </a:rPr>
                <a:t>ACh or NE</a:t>
              </a:r>
              <a:endParaRPr lang="en-US" b="1" dirty="0">
                <a:solidFill>
                  <a:schemeClr val="bg2">
                    <a:lumMod val="50000"/>
                  </a:schemeClr>
                </a:solidFill>
              </a:endParaRPr>
            </a:p>
          </p:txBody>
        </p:sp>
      </p:grpSp>
      <p:sp>
        <p:nvSpPr>
          <p:cNvPr id="2" name="Freeform 1"/>
          <p:cNvSpPr/>
          <p:nvPr/>
        </p:nvSpPr>
        <p:spPr>
          <a:xfrm>
            <a:off x="3085625" y="2573711"/>
            <a:ext cx="521514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762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>
            <a:off x="3713373" y="3438053"/>
            <a:ext cx="536001" cy="593934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762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Oval 45"/>
          <p:cNvSpPr>
            <a:spLocks noChangeArrowheads="1"/>
          </p:cNvSpPr>
          <p:nvPr/>
        </p:nvSpPr>
        <p:spPr bwMode="auto">
          <a:xfrm rot="13793292">
            <a:off x="3455387" y="295400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7" name="Oval 46"/>
          <p:cNvSpPr>
            <a:spLocks noChangeArrowheads="1"/>
          </p:cNvSpPr>
          <p:nvPr/>
        </p:nvSpPr>
        <p:spPr bwMode="auto">
          <a:xfrm rot="13793292">
            <a:off x="3360447" y="2827779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8" name="Oval 45"/>
          <p:cNvSpPr>
            <a:spLocks noChangeArrowheads="1"/>
          </p:cNvSpPr>
          <p:nvPr/>
        </p:nvSpPr>
        <p:spPr bwMode="auto">
          <a:xfrm rot="13793292">
            <a:off x="3943235" y="364339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9" name="Oval 46"/>
          <p:cNvSpPr>
            <a:spLocks noChangeArrowheads="1"/>
          </p:cNvSpPr>
          <p:nvPr/>
        </p:nvSpPr>
        <p:spPr bwMode="auto">
          <a:xfrm rot="13793292">
            <a:off x="3842100" y="352336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79" name="Oval 45"/>
          <p:cNvSpPr>
            <a:spLocks noChangeArrowheads="1"/>
          </p:cNvSpPr>
          <p:nvPr/>
        </p:nvSpPr>
        <p:spPr bwMode="auto">
          <a:xfrm rot="13793292">
            <a:off x="3671576" y="3272810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0" name="Oval 46"/>
          <p:cNvSpPr>
            <a:spLocks noChangeArrowheads="1"/>
          </p:cNvSpPr>
          <p:nvPr/>
        </p:nvSpPr>
        <p:spPr bwMode="auto">
          <a:xfrm rot="13793292">
            <a:off x="3576636" y="3146585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44" name="Freeform 143"/>
          <p:cNvSpPr/>
          <p:nvPr/>
        </p:nvSpPr>
        <p:spPr>
          <a:xfrm>
            <a:off x="-297234" y="2280425"/>
            <a:ext cx="4457700" cy="4686300"/>
          </a:xfrm>
          <a:custGeom>
            <a:avLst/>
            <a:gdLst>
              <a:gd name="connsiteX0" fmla="*/ 38100 w 4457700"/>
              <a:gd name="connsiteY0" fmla="*/ 3743325 h 4686300"/>
              <a:gd name="connsiteX1" fmla="*/ 47625 w 4457700"/>
              <a:gd name="connsiteY1" fmla="*/ 3619500 h 4686300"/>
              <a:gd name="connsiteX2" fmla="*/ 57150 w 4457700"/>
              <a:gd name="connsiteY2" fmla="*/ 3571875 h 4686300"/>
              <a:gd name="connsiteX3" fmla="*/ 76200 w 4457700"/>
              <a:gd name="connsiteY3" fmla="*/ 3457575 h 4686300"/>
              <a:gd name="connsiteX4" fmla="*/ 85725 w 4457700"/>
              <a:gd name="connsiteY4" fmla="*/ 3429000 h 4686300"/>
              <a:gd name="connsiteX5" fmla="*/ 114300 w 4457700"/>
              <a:gd name="connsiteY5" fmla="*/ 3324225 h 4686300"/>
              <a:gd name="connsiteX6" fmla="*/ 133350 w 4457700"/>
              <a:gd name="connsiteY6" fmla="*/ 3295650 h 4686300"/>
              <a:gd name="connsiteX7" fmla="*/ 152400 w 4457700"/>
              <a:gd name="connsiteY7" fmla="*/ 3228975 h 4686300"/>
              <a:gd name="connsiteX8" fmla="*/ 171450 w 4457700"/>
              <a:gd name="connsiteY8" fmla="*/ 3200400 h 4686300"/>
              <a:gd name="connsiteX9" fmla="*/ 200025 w 4457700"/>
              <a:gd name="connsiteY9" fmla="*/ 3143250 h 4686300"/>
              <a:gd name="connsiteX10" fmla="*/ 228600 w 4457700"/>
              <a:gd name="connsiteY10" fmla="*/ 3048000 h 4686300"/>
              <a:gd name="connsiteX11" fmla="*/ 238125 w 4457700"/>
              <a:gd name="connsiteY11" fmla="*/ 3019425 h 4686300"/>
              <a:gd name="connsiteX12" fmla="*/ 257175 w 4457700"/>
              <a:gd name="connsiteY12" fmla="*/ 2990850 h 4686300"/>
              <a:gd name="connsiteX13" fmla="*/ 276225 w 4457700"/>
              <a:gd name="connsiteY13" fmla="*/ 2933700 h 4686300"/>
              <a:gd name="connsiteX14" fmla="*/ 285750 w 4457700"/>
              <a:gd name="connsiteY14" fmla="*/ 2905125 h 4686300"/>
              <a:gd name="connsiteX15" fmla="*/ 304800 w 4457700"/>
              <a:gd name="connsiteY15" fmla="*/ 2876550 h 4686300"/>
              <a:gd name="connsiteX16" fmla="*/ 314325 w 4457700"/>
              <a:gd name="connsiteY16" fmla="*/ 2838450 h 4686300"/>
              <a:gd name="connsiteX17" fmla="*/ 352425 w 4457700"/>
              <a:gd name="connsiteY17" fmla="*/ 2733675 h 4686300"/>
              <a:gd name="connsiteX18" fmla="*/ 361950 w 4457700"/>
              <a:gd name="connsiteY18" fmla="*/ 2686050 h 4686300"/>
              <a:gd name="connsiteX19" fmla="*/ 381000 w 4457700"/>
              <a:gd name="connsiteY19" fmla="*/ 2628900 h 4686300"/>
              <a:gd name="connsiteX20" fmla="*/ 390525 w 4457700"/>
              <a:gd name="connsiteY20" fmla="*/ 2571750 h 4686300"/>
              <a:gd name="connsiteX21" fmla="*/ 409575 w 4457700"/>
              <a:gd name="connsiteY21" fmla="*/ 2514600 h 4686300"/>
              <a:gd name="connsiteX22" fmla="*/ 447675 w 4457700"/>
              <a:gd name="connsiteY22" fmla="*/ 2400300 h 4686300"/>
              <a:gd name="connsiteX23" fmla="*/ 457200 w 4457700"/>
              <a:gd name="connsiteY23" fmla="*/ 2371725 h 4686300"/>
              <a:gd name="connsiteX24" fmla="*/ 466725 w 4457700"/>
              <a:gd name="connsiteY24" fmla="*/ 2343150 h 4686300"/>
              <a:gd name="connsiteX25" fmla="*/ 495300 w 4457700"/>
              <a:gd name="connsiteY25" fmla="*/ 2190750 h 4686300"/>
              <a:gd name="connsiteX26" fmla="*/ 514350 w 4457700"/>
              <a:gd name="connsiteY26" fmla="*/ 1971675 h 4686300"/>
              <a:gd name="connsiteX27" fmla="*/ 552450 w 4457700"/>
              <a:gd name="connsiteY27" fmla="*/ 1771650 h 4686300"/>
              <a:gd name="connsiteX28" fmla="*/ 571500 w 4457700"/>
              <a:gd name="connsiteY28" fmla="*/ 1666875 h 4686300"/>
              <a:gd name="connsiteX29" fmla="*/ 581025 w 4457700"/>
              <a:gd name="connsiteY29" fmla="*/ 1628775 h 4686300"/>
              <a:gd name="connsiteX30" fmla="*/ 600075 w 4457700"/>
              <a:gd name="connsiteY30" fmla="*/ 1571625 h 4686300"/>
              <a:gd name="connsiteX31" fmla="*/ 619125 w 4457700"/>
              <a:gd name="connsiteY31" fmla="*/ 1543050 h 4686300"/>
              <a:gd name="connsiteX32" fmla="*/ 628650 w 4457700"/>
              <a:gd name="connsiteY32" fmla="*/ 1485900 h 4686300"/>
              <a:gd name="connsiteX33" fmla="*/ 647700 w 4457700"/>
              <a:gd name="connsiteY33" fmla="*/ 1428750 h 4686300"/>
              <a:gd name="connsiteX34" fmla="*/ 657225 w 4457700"/>
              <a:gd name="connsiteY34" fmla="*/ 1400175 h 4686300"/>
              <a:gd name="connsiteX35" fmla="*/ 676275 w 4457700"/>
              <a:gd name="connsiteY35" fmla="*/ 1352550 h 4686300"/>
              <a:gd name="connsiteX36" fmla="*/ 685800 w 4457700"/>
              <a:gd name="connsiteY36" fmla="*/ 1304925 h 4686300"/>
              <a:gd name="connsiteX37" fmla="*/ 704850 w 4457700"/>
              <a:gd name="connsiteY37" fmla="*/ 1247775 h 4686300"/>
              <a:gd name="connsiteX38" fmla="*/ 714375 w 4457700"/>
              <a:gd name="connsiteY38" fmla="*/ 1219200 h 4686300"/>
              <a:gd name="connsiteX39" fmla="*/ 733425 w 4457700"/>
              <a:gd name="connsiteY39" fmla="*/ 1133475 h 4686300"/>
              <a:gd name="connsiteX40" fmla="*/ 752475 w 4457700"/>
              <a:gd name="connsiteY40" fmla="*/ 1076325 h 4686300"/>
              <a:gd name="connsiteX41" fmla="*/ 771525 w 4457700"/>
              <a:gd name="connsiteY41" fmla="*/ 1028700 h 4686300"/>
              <a:gd name="connsiteX42" fmla="*/ 790575 w 4457700"/>
              <a:gd name="connsiteY42" fmla="*/ 952500 h 4686300"/>
              <a:gd name="connsiteX43" fmla="*/ 809625 w 4457700"/>
              <a:gd name="connsiteY43" fmla="*/ 914400 h 4686300"/>
              <a:gd name="connsiteX44" fmla="*/ 819150 w 4457700"/>
              <a:gd name="connsiteY44" fmla="*/ 876300 h 4686300"/>
              <a:gd name="connsiteX45" fmla="*/ 847725 w 4457700"/>
              <a:gd name="connsiteY45" fmla="*/ 847725 h 4686300"/>
              <a:gd name="connsiteX46" fmla="*/ 857250 w 4457700"/>
              <a:gd name="connsiteY46" fmla="*/ 819150 h 4686300"/>
              <a:gd name="connsiteX47" fmla="*/ 895350 w 4457700"/>
              <a:gd name="connsiteY47" fmla="*/ 762000 h 4686300"/>
              <a:gd name="connsiteX48" fmla="*/ 904875 w 4457700"/>
              <a:gd name="connsiteY48" fmla="*/ 733425 h 4686300"/>
              <a:gd name="connsiteX49" fmla="*/ 933450 w 4457700"/>
              <a:gd name="connsiteY49" fmla="*/ 704850 h 4686300"/>
              <a:gd name="connsiteX50" fmla="*/ 981075 w 4457700"/>
              <a:gd name="connsiteY50" fmla="*/ 638175 h 4686300"/>
              <a:gd name="connsiteX51" fmla="*/ 1019175 w 4457700"/>
              <a:gd name="connsiteY51" fmla="*/ 581025 h 4686300"/>
              <a:gd name="connsiteX52" fmla="*/ 1028700 w 4457700"/>
              <a:gd name="connsiteY52" fmla="*/ 552450 h 4686300"/>
              <a:gd name="connsiteX53" fmla="*/ 1057275 w 4457700"/>
              <a:gd name="connsiteY53" fmla="*/ 523875 h 4686300"/>
              <a:gd name="connsiteX54" fmla="*/ 1076325 w 4457700"/>
              <a:gd name="connsiteY54" fmla="*/ 495300 h 4686300"/>
              <a:gd name="connsiteX55" fmla="*/ 1133475 w 4457700"/>
              <a:gd name="connsiteY55" fmla="*/ 438150 h 4686300"/>
              <a:gd name="connsiteX56" fmla="*/ 1152525 w 4457700"/>
              <a:gd name="connsiteY56" fmla="*/ 409575 h 4686300"/>
              <a:gd name="connsiteX57" fmla="*/ 1181100 w 4457700"/>
              <a:gd name="connsiteY57" fmla="*/ 390525 h 4686300"/>
              <a:gd name="connsiteX58" fmla="*/ 1219200 w 4457700"/>
              <a:gd name="connsiteY58" fmla="*/ 361950 h 4686300"/>
              <a:gd name="connsiteX59" fmla="*/ 1276350 w 4457700"/>
              <a:gd name="connsiteY59" fmla="*/ 323850 h 4686300"/>
              <a:gd name="connsiteX60" fmla="*/ 1304925 w 4457700"/>
              <a:gd name="connsiteY60" fmla="*/ 304800 h 4686300"/>
              <a:gd name="connsiteX61" fmla="*/ 1343025 w 4457700"/>
              <a:gd name="connsiteY61" fmla="*/ 295275 h 4686300"/>
              <a:gd name="connsiteX62" fmla="*/ 1400175 w 4457700"/>
              <a:gd name="connsiteY62" fmla="*/ 257175 h 4686300"/>
              <a:gd name="connsiteX63" fmla="*/ 1428750 w 4457700"/>
              <a:gd name="connsiteY63" fmla="*/ 228600 h 4686300"/>
              <a:gd name="connsiteX64" fmla="*/ 1457325 w 4457700"/>
              <a:gd name="connsiteY64" fmla="*/ 219075 h 4686300"/>
              <a:gd name="connsiteX65" fmla="*/ 1514475 w 4457700"/>
              <a:gd name="connsiteY65" fmla="*/ 180975 h 4686300"/>
              <a:gd name="connsiteX66" fmla="*/ 1552575 w 4457700"/>
              <a:gd name="connsiteY66" fmla="*/ 152400 h 4686300"/>
              <a:gd name="connsiteX67" fmla="*/ 1590675 w 4457700"/>
              <a:gd name="connsiteY67" fmla="*/ 142875 h 4686300"/>
              <a:gd name="connsiteX68" fmla="*/ 1619250 w 4457700"/>
              <a:gd name="connsiteY68" fmla="*/ 133350 h 4686300"/>
              <a:gd name="connsiteX69" fmla="*/ 1647825 w 4457700"/>
              <a:gd name="connsiteY69" fmla="*/ 114300 h 4686300"/>
              <a:gd name="connsiteX70" fmla="*/ 1676400 w 4457700"/>
              <a:gd name="connsiteY70" fmla="*/ 104775 h 4686300"/>
              <a:gd name="connsiteX71" fmla="*/ 1704975 w 4457700"/>
              <a:gd name="connsiteY71" fmla="*/ 85725 h 4686300"/>
              <a:gd name="connsiteX72" fmla="*/ 1733550 w 4457700"/>
              <a:gd name="connsiteY72" fmla="*/ 76200 h 4686300"/>
              <a:gd name="connsiteX73" fmla="*/ 1809750 w 4457700"/>
              <a:gd name="connsiteY73" fmla="*/ 57150 h 4686300"/>
              <a:gd name="connsiteX74" fmla="*/ 1943100 w 4457700"/>
              <a:gd name="connsiteY74" fmla="*/ 28575 h 4686300"/>
              <a:gd name="connsiteX75" fmla="*/ 2019300 w 4457700"/>
              <a:gd name="connsiteY75" fmla="*/ 19050 h 4686300"/>
              <a:gd name="connsiteX76" fmla="*/ 2105025 w 4457700"/>
              <a:gd name="connsiteY76" fmla="*/ 0 h 4686300"/>
              <a:gd name="connsiteX77" fmla="*/ 2819400 w 4457700"/>
              <a:gd name="connsiteY77" fmla="*/ 9525 h 4686300"/>
              <a:gd name="connsiteX78" fmla="*/ 2895600 w 4457700"/>
              <a:gd name="connsiteY78" fmla="*/ 28575 h 4686300"/>
              <a:gd name="connsiteX79" fmla="*/ 2962275 w 4457700"/>
              <a:gd name="connsiteY79" fmla="*/ 47625 h 4686300"/>
              <a:gd name="connsiteX80" fmla="*/ 2990850 w 4457700"/>
              <a:gd name="connsiteY80" fmla="*/ 66675 h 4686300"/>
              <a:gd name="connsiteX81" fmla="*/ 3009900 w 4457700"/>
              <a:gd name="connsiteY81" fmla="*/ 95250 h 4686300"/>
              <a:gd name="connsiteX82" fmla="*/ 3009900 w 4457700"/>
              <a:gd name="connsiteY82" fmla="*/ 266700 h 4686300"/>
              <a:gd name="connsiteX83" fmla="*/ 3000375 w 4457700"/>
              <a:gd name="connsiteY83" fmla="*/ 342900 h 4686300"/>
              <a:gd name="connsiteX84" fmla="*/ 2990850 w 4457700"/>
              <a:gd name="connsiteY84" fmla="*/ 371475 h 4686300"/>
              <a:gd name="connsiteX85" fmla="*/ 2981325 w 4457700"/>
              <a:gd name="connsiteY85" fmla="*/ 409575 h 4686300"/>
              <a:gd name="connsiteX86" fmla="*/ 3000375 w 4457700"/>
              <a:gd name="connsiteY86" fmla="*/ 657225 h 4686300"/>
              <a:gd name="connsiteX87" fmla="*/ 3009900 w 4457700"/>
              <a:gd name="connsiteY87" fmla="*/ 685800 h 4686300"/>
              <a:gd name="connsiteX88" fmla="*/ 3019425 w 4457700"/>
              <a:gd name="connsiteY88" fmla="*/ 723900 h 4686300"/>
              <a:gd name="connsiteX89" fmla="*/ 3076575 w 4457700"/>
              <a:gd name="connsiteY89" fmla="*/ 762000 h 4686300"/>
              <a:gd name="connsiteX90" fmla="*/ 3095625 w 4457700"/>
              <a:gd name="connsiteY90" fmla="*/ 790575 h 4686300"/>
              <a:gd name="connsiteX91" fmla="*/ 3124200 w 4457700"/>
              <a:gd name="connsiteY91" fmla="*/ 800100 h 4686300"/>
              <a:gd name="connsiteX92" fmla="*/ 3143250 w 4457700"/>
              <a:gd name="connsiteY92" fmla="*/ 838200 h 4686300"/>
              <a:gd name="connsiteX93" fmla="*/ 3171825 w 4457700"/>
              <a:gd name="connsiteY93" fmla="*/ 866775 h 4686300"/>
              <a:gd name="connsiteX94" fmla="*/ 3286125 w 4457700"/>
              <a:gd name="connsiteY94" fmla="*/ 942975 h 4686300"/>
              <a:gd name="connsiteX95" fmla="*/ 3314700 w 4457700"/>
              <a:gd name="connsiteY95" fmla="*/ 962025 h 4686300"/>
              <a:gd name="connsiteX96" fmla="*/ 3352800 w 4457700"/>
              <a:gd name="connsiteY96" fmla="*/ 971550 h 4686300"/>
              <a:gd name="connsiteX97" fmla="*/ 3371850 w 4457700"/>
              <a:gd name="connsiteY97" fmla="*/ 1000125 h 4686300"/>
              <a:gd name="connsiteX98" fmla="*/ 3381375 w 4457700"/>
              <a:gd name="connsiteY98" fmla="*/ 1028700 h 4686300"/>
              <a:gd name="connsiteX99" fmla="*/ 3419475 w 4457700"/>
              <a:gd name="connsiteY99" fmla="*/ 1085850 h 4686300"/>
              <a:gd name="connsiteX100" fmla="*/ 3438525 w 4457700"/>
              <a:gd name="connsiteY100" fmla="*/ 1152525 h 4686300"/>
              <a:gd name="connsiteX101" fmla="*/ 3495675 w 4457700"/>
              <a:gd name="connsiteY101" fmla="*/ 1247775 h 4686300"/>
              <a:gd name="connsiteX102" fmla="*/ 3524250 w 4457700"/>
              <a:gd name="connsiteY102" fmla="*/ 1295400 h 4686300"/>
              <a:gd name="connsiteX103" fmla="*/ 3562350 w 4457700"/>
              <a:gd name="connsiteY103" fmla="*/ 1352550 h 4686300"/>
              <a:gd name="connsiteX104" fmla="*/ 3581400 w 4457700"/>
              <a:gd name="connsiteY104" fmla="*/ 1381125 h 4686300"/>
              <a:gd name="connsiteX105" fmla="*/ 3638550 w 4457700"/>
              <a:gd name="connsiteY105" fmla="*/ 1438275 h 4686300"/>
              <a:gd name="connsiteX106" fmla="*/ 3667125 w 4457700"/>
              <a:gd name="connsiteY106" fmla="*/ 1466850 h 4686300"/>
              <a:gd name="connsiteX107" fmla="*/ 3714750 w 4457700"/>
              <a:gd name="connsiteY107" fmla="*/ 1524000 h 4686300"/>
              <a:gd name="connsiteX108" fmla="*/ 3733800 w 4457700"/>
              <a:gd name="connsiteY108" fmla="*/ 1552575 h 4686300"/>
              <a:gd name="connsiteX109" fmla="*/ 3762375 w 4457700"/>
              <a:gd name="connsiteY109" fmla="*/ 1581150 h 4686300"/>
              <a:gd name="connsiteX110" fmla="*/ 3800475 w 4457700"/>
              <a:gd name="connsiteY110" fmla="*/ 1638300 h 4686300"/>
              <a:gd name="connsiteX111" fmla="*/ 3848100 w 4457700"/>
              <a:gd name="connsiteY111" fmla="*/ 1695450 h 4686300"/>
              <a:gd name="connsiteX112" fmla="*/ 3876675 w 4457700"/>
              <a:gd name="connsiteY112" fmla="*/ 1724025 h 4686300"/>
              <a:gd name="connsiteX113" fmla="*/ 3924300 w 4457700"/>
              <a:gd name="connsiteY113" fmla="*/ 1771650 h 4686300"/>
              <a:gd name="connsiteX114" fmla="*/ 3943350 w 4457700"/>
              <a:gd name="connsiteY114" fmla="*/ 1800225 h 4686300"/>
              <a:gd name="connsiteX115" fmla="*/ 4029075 w 4457700"/>
              <a:gd name="connsiteY115" fmla="*/ 1866900 h 4686300"/>
              <a:gd name="connsiteX116" fmla="*/ 4057650 w 4457700"/>
              <a:gd name="connsiteY116" fmla="*/ 1885950 h 4686300"/>
              <a:gd name="connsiteX117" fmla="*/ 4086225 w 4457700"/>
              <a:gd name="connsiteY117" fmla="*/ 1905000 h 4686300"/>
              <a:gd name="connsiteX118" fmla="*/ 4143375 w 4457700"/>
              <a:gd name="connsiteY118" fmla="*/ 1952625 h 4686300"/>
              <a:gd name="connsiteX119" fmla="*/ 4191000 w 4457700"/>
              <a:gd name="connsiteY119" fmla="*/ 2000250 h 4686300"/>
              <a:gd name="connsiteX120" fmla="*/ 4219575 w 4457700"/>
              <a:gd name="connsiteY120" fmla="*/ 2028825 h 4686300"/>
              <a:gd name="connsiteX121" fmla="*/ 4248150 w 4457700"/>
              <a:gd name="connsiteY121" fmla="*/ 2038350 h 4686300"/>
              <a:gd name="connsiteX122" fmla="*/ 4276725 w 4457700"/>
              <a:gd name="connsiteY122" fmla="*/ 2057400 h 4686300"/>
              <a:gd name="connsiteX123" fmla="*/ 4305300 w 4457700"/>
              <a:gd name="connsiteY123" fmla="*/ 2066925 h 4686300"/>
              <a:gd name="connsiteX124" fmla="*/ 4343400 w 4457700"/>
              <a:gd name="connsiteY124" fmla="*/ 2085975 h 4686300"/>
              <a:gd name="connsiteX125" fmla="*/ 4429125 w 4457700"/>
              <a:gd name="connsiteY125" fmla="*/ 2105025 h 4686300"/>
              <a:gd name="connsiteX126" fmla="*/ 4448175 w 4457700"/>
              <a:gd name="connsiteY126" fmla="*/ 2162175 h 4686300"/>
              <a:gd name="connsiteX127" fmla="*/ 4457700 w 4457700"/>
              <a:gd name="connsiteY127" fmla="*/ 2190750 h 4686300"/>
              <a:gd name="connsiteX128" fmla="*/ 4448175 w 4457700"/>
              <a:gd name="connsiteY128" fmla="*/ 2305050 h 4686300"/>
              <a:gd name="connsiteX129" fmla="*/ 4391025 w 4457700"/>
              <a:gd name="connsiteY129" fmla="*/ 2419350 h 4686300"/>
              <a:gd name="connsiteX130" fmla="*/ 4371975 w 4457700"/>
              <a:gd name="connsiteY130" fmla="*/ 2457450 h 4686300"/>
              <a:gd name="connsiteX131" fmla="*/ 4362450 w 4457700"/>
              <a:gd name="connsiteY131" fmla="*/ 2486025 h 4686300"/>
              <a:gd name="connsiteX132" fmla="*/ 4343400 w 4457700"/>
              <a:gd name="connsiteY132" fmla="*/ 2514600 h 4686300"/>
              <a:gd name="connsiteX133" fmla="*/ 4324350 w 4457700"/>
              <a:gd name="connsiteY133" fmla="*/ 2571750 h 4686300"/>
              <a:gd name="connsiteX134" fmla="*/ 4257675 w 4457700"/>
              <a:gd name="connsiteY134" fmla="*/ 2667000 h 4686300"/>
              <a:gd name="connsiteX135" fmla="*/ 4229100 w 4457700"/>
              <a:gd name="connsiteY135" fmla="*/ 2724150 h 4686300"/>
              <a:gd name="connsiteX136" fmla="*/ 4162425 w 4457700"/>
              <a:gd name="connsiteY136" fmla="*/ 2809875 h 4686300"/>
              <a:gd name="connsiteX137" fmla="*/ 4124325 w 4457700"/>
              <a:gd name="connsiteY137" fmla="*/ 2867025 h 4686300"/>
              <a:gd name="connsiteX138" fmla="*/ 4048125 w 4457700"/>
              <a:gd name="connsiteY138" fmla="*/ 2943225 h 4686300"/>
              <a:gd name="connsiteX139" fmla="*/ 4019550 w 4457700"/>
              <a:gd name="connsiteY139" fmla="*/ 2971800 h 4686300"/>
              <a:gd name="connsiteX140" fmla="*/ 3943350 w 4457700"/>
              <a:gd name="connsiteY140" fmla="*/ 3019425 h 4686300"/>
              <a:gd name="connsiteX141" fmla="*/ 3914775 w 4457700"/>
              <a:gd name="connsiteY141" fmla="*/ 3048000 h 4686300"/>
              <a:gd name="connsiteX142" fmla="*/ 3848100 w 4457700"/>
              <a:gd name="connsiteY142" fmla="*/ 3086100 h 4686300"/>
              <a:gd name="connsiteX143" fmla="*/ 3781425 w 4457700"/>
              <a:gd name="connsiteY143" fmla="*/ 3133725 h 4686300"/>
              <a:gd name="connsiteX144" fmla="*/ 3743325 w 4457700"/>
              <a:gd name="connsiteY144" fmla="*/ 3143250 h 4686300"/>
              <a:gd name="connsiteX145" fmla="*/ 3714750 w 4457700"/>
              <a:gd name="connsiteY145" fmla="*/ 3152775 h 4686300"/>
              <a:gd name="connsiteX146" fmla="*/ 3676650 w 4457700"/>
              <a:gd name="connsiteY146" fmla="*/ 3171825 h 4686300"/>
              <a:gd name="connsiteX147" fmla="*/ 3581400 w 4457700"/>
              <a:gd name="connsiteY147" fmla="*/ 3190875 h 4686300"/>
              <a:gd name="connsiteX148" fmla="*/ 3476625 w 4457700"/>
              <a:gd name="connsiteY148" fmla="*/ 3228975 h 4686300"/>
              <a:gd name="connsiteX149" fmla="*/ 3409950 w 4457700"/>
              <a:gd name="connsiteY149" fmla="*/ 3248025 h 4686300"/>
              <a:gd name="connsiteX150" fmla="*/ 3314700 w 4457700"/>
              <a:gd name="connsiteY150" fmla="*/ 3276600 h 4686300"/>
              <a:gd name="connsiteX151" fmla="*/ 3105150 w 4457700"/>
              <a:gd name="connsiteY151" fmla="*/ 3324225 h 4686300"/>
              <a:gd name="connsiteX152" fmla="*/ 2828925 w 4457700"/>
              <a:gd name="connsiteY152" fmla="*/ 3352800 h 4686300"/>
              <a:gd name="connsiteX153" fmla="*/ 2752725 w 4457700"/>
              <a:gd name="connsiteY153" fmla="*/ 3371850 h 4686300"/>
              <a:gd name="connsiteX154" fmla="*/ 2676525 w 4457700"/>
              <a:gd name="connsiteY154" fmla="*/ 3381375 h 4686300"/>
              <a:gd name="connsiteX155" fmla="*/ 2571750 w 4457700"/>
              <a:gd name="connsiteY155" fmla="*/ 3400425 h 4686300"/>
              <a:gd name="connsiteX156" fmla="*/ 2295525 w 4457700"/>
              <a:gd name="connsiteY156" fmla="*/ 3409950 h 4686300"/>
              <a:gd name="connsiteX157" fmla="*/ 2200275 w 4457700"/>
              <a:gd name="connsiteY157" fmla="*/ 3419475 h 4686300"/>
              <a:gd name="connsiteX158" fmla="*/ 2124075 w 4457700"/>
              <a:gd name="connsiteY158" fmla="*/ 3429000 h 4686300"/>
              <a:gd name="connsiteX159" fmla="*/ 1514475 w 4457700"/>
              <a:gd name="connsiteY159" fmla="*/ 3438525 h 4686300"/>
              <a:gd name="connsiteX160" fmla="*/ 1333500 w 4457700"/>
              <a:gd name="connsiteY160" fmla="*/ 3476625 h 4686300"/>
              <a:gd name="connsiteX161" fmla="*/ 1266825 w 4457700"/>
              <a:gd name="connsiteY161" fmla="*/ 3486150 h 4686300"/>
              <a:gd name="connsiteX162" fmla="*/ 1219200 w 4457700"/>
              <a:gd name="connsiteY162" fmla="*/ 3495675 h 4686300"/>
              <a:gd name="connsiteX163" fmla="*/ 1133475 w 4457700"/>
              <a:gd name="connsiteY163" fmla="*/ 3505200 h 4686300"/>
              <a:gd name="connsiteX164" fmla="*/ 1104900 w 4457700"/>
              <a:gd name="connsiteY164" fmla="*/ 3514725 h 4686300"/>
              <a:gd name="connsiteX165" fmla="*/ 1057275 w 4457700"/>
              <a:gd name="connsiteY165" fmla="*/ 3524250 h 4686300"/>
              <a:gd name="connsiteX166" fmla="*/ 1019175 w 4457700"/>
              <a:gd name="connsiteY166" fmla="*/ 3543300 h 4686300"/>
              <a:gd name="connsiteX167" fmla="*/ 962025 w 4457700"/>
              <a:gd name="connsiteY167" fmla="*/ 3552825 h 4686300"/>
              <a:gd name="connsiteX168" fmla="*/ 895350 w 4457700"/>
              <a:gd name="connsiteY168" fmla="*/ 3571875 h 4686300"/>
              <a:gd name="connsiteX169" fmla="*/ 847725 w 4457700"/>
              <a:gd name="connsiteY169" fmla="*/ 3581400 h 4686300"/>
              <a:gd name="connsiteX170" fmla="*/ 819150 w 4457700"/>
              <a:gd name="connsiteY170" fmla="*/ 3590925 h 4686300"/>
              <a:gd name="connsiteX171" fmla="*/ 742950 w 4457700"/>
              <a:gd name="connsiteY171" fmla="*/ 3609975 h 4686300"/>
              <a:gd name="connsiteX172" fmla="*/ 666750 w 4457700"/>
              <a:gd name="connsiteY172" fmla="*/ 3629025 h 4686300"/>
              <a:gd name="connsiteX173" fmla="*/ 609600 w 4457700"/>
              <a:gd name="connsiteY173" fmla="*/ 3667125 h 4686300"/>
              <a:gd name="connsiteX174" fmla="*/ 542925 w 4457700"/>
              <a:gd name="connsiteY174" fmla="*/ 3714750 h 4686300"/>
              <a:gd name="connsiteX175" fmla="*/ 523875 w 4457700"/>
              <a:gd name="connsiteY175" fmla="*/ 3743325 h 4686300"/>
              <a:gd name="connsiteX176" fmla="*/ 457200 w 4457700"/>
              <a:gd name="connsiteY176" fmla="*/ 3800475 h 4686300"/>
              <a:gd name="connsiteX177" fmla="*/ 419100 w 4457700"/>
              <a:gd name="connsiteY177" fmla="*/ 3857625 h 4686300"/>
              <a:gd name="connsiteX178" fmla="*/ 400050 w 4457700"/>
              <a:gd name="connsiteY178" fmla="*/ 3886200 h 4686300"/>
              <a:gd name="connsiteX179" fmla="*/ 361950 w 4457700"/>
              <a:gd name="connsiteY179" fmla="*/ 3962400 h 4686300"/>
              <a:gd name="connsiteX180" fmla="*/ 342900 w 4457700"/>
              <a:gd name="connsiteY180" fmla="*/ 3990975 h 4686300"/>
              <a:gd name="connsiteX181" fmla="*/ 333375 w 4457700"/>
              <a:gd name="connsiteY181" fmla="*/ 4019550 h 4686300"/>
              <a:gd name="connsiteX182" fmla="*/ 285750 w 4457700"/>
              <a:gd name="connsiteY182" fmla="*/ 4076700 h 4686300"/>
              <a:gd name="connsiteX183" fmla="*/ 276225 w 4457700"/>
              <a:gd name="connsiteY183" fmla="*/ 4105275 h 4686300"/>
              <a:gd name="connsiteX184" fmla="*/ 228600 w 4457700"/>
              <a:gd name="connsiteY184" fmla="*/ 4171950 h 4686300"/>
              <a:gd name="connsiteX185" fmla="*/ 200025 w 4457700"/>
              <a:gd name="connsiteY185" fmla="*/ 4238625 h 4686300"/>
              <a:gd name="connsiteX186" fmla="*/ 190500 w 4457700"/>
              <a:gd name="connsiteY186" fmla="*/ 4267200 h 4686300"/>
              <a:gd name="connsiteX187" fmla="*/ 171450 w 4457700"/>
              <a:gd name="connsiteY187" fmla="*/ 4295775 h 4686300"/>
              <a:gd name="connsiteX188" fmla="*/ 152400 w 4457700"/>
              <a:gd name="connsiteY188" fmla="*/ 4352925 h 4686300"/>
              <a:gd name="connsiteX189" fmla="*/ 133350 w 4457700"/>
              <a:gd name="connsiteY189" fmla="*/ 4419600 h 4686300"/>
              <a:gd name="connsiteX190" fmla="*/ 114300 w 4457700"/>
              <a:gd name="connsiteY190" fmla="*/ 4448175 h 4686300"/>
              <a:gd name="connsiteX191" fmla="*/ 85725 w 4457700"/>
              <a:gd name="connsiteY191" fmla="*/ 4505325 h 4686300"/>
              <a:gd name="connsiteX192" fmla="*/ 76200 w 4457700"/>
              <a:gd name="connsiteY192" fmla="*/ 4543425 h 4686300"/>
              <a:gd name="connsiteX193" fmla="*/ 38100 w 4457700"/>
              <a:gd name="connsiteY193" fmla="*/ 4600575 h 4686300"/>
              <a:gd name="connsiteX194" fmla="*/ 0 w 4457700"/>
              <a:gd name="connsiteY194" fmla="*/ 4686300 h 4686300"/>
              <a:gd name="connsiteX195" fmla="*/ 9525 w 4457700"/>
              <a:gd name="connsiteY195" fmla="*/ 3790950 h 4686300"/>
              <a:gd name="connsiteX196" fmla="*/ 28575 w 4457700"/>
              <a:gd name="connsiteY196" fmla="*/ 3657600 h 4686300"/>
              <a:gd name="connsiteX197" fmla="*/ 38100 w 4457700"/>
              <a:gd name="connsiteY197" fmla="*/ 3743325 h 468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</a:cxnLst>
            <a:rect l="l" t="t" r="r" b="b"/>
            <a:pathLst>
              <a:path w="4457700" h="4686300">
                <a:moveTo>
                  <a:pt x="38100" y="3743325"/>
                </a:moveTo>
                <a:cubicBezTo>
                  <a:pt x="41275" y="3736975"/>
                  <a:pt x="43053" y="3660644"/>
                  <a:pt x="47625" y="3619500"/>
                </a:cubicBezTo>
                <a:cubicBezTo>
                  <a:pt x="49413" y="3603410"/>
                  <a:pt x="54488" y="3587844"/>
                  <a:pt x="57150" y="3571875"/>
                </a:cubicBezTo>
                <a:cubicBezTo>
                  <a:pt x="65215" y="3523488"/>
                  <a:pt x="64976" y="3502470"/>
                  <a:pt x="76200" y="3457575"/>
                </a:cubicBezTo>
                <a:cubicBezTo>
                  <a:pt x="78635" y="3447835"/>
                  <a:pt x="83290" y="3438740"/>
                  <a:pt x="85725" y="3429000"/>
                </a:cubicBezTo>
                <a:cubicBezTo>
                  <a:pt x="92882" y="3400373"/>
                  <a:pt x="97953" y="3348746"/>
                  <a:pt x="114300" y="3324225"/>
                </a:cubicBezTo>
                <a:lnTo>
                  <a:pt x="133350" y="3295650"/>
                </a:lnTo>
                <a:cubicBezTo>
                  <a:pt x="136402" y="3283443"/>
                  <a:pt x="145568" y="3242640"/>
                  <a:pt x="152400" y="3228975"/>
                </a:cubicBezTo>
                <a:cubicBezTo>
                  <a:pt x="157520" y="3218736"/>
                  <a:pt x="166330" y="3210639"/>
                  <a:pt x="171450" y="3200400"/>
                </a:cubicBezTo>
                <a:cubicBezTo>
                  <a:pt x="210885" y="3121530"/>
                  <a:pt x="145430" y="3225142"/>
                  <a:pt x="200025" y="3143250"/>
                </a:cubicBezTo>
                <a:cubicBezTo>
                  <a:pt x="214420" y="3085669"/>
                  <a:pt x="205410" y="3117569"/>
                  <a:pt x="228600" y="3048000"/>
                </a:cubicBezTo>
                <a:cubicBezTo>
                  <a:pt x="231775" y="3038475"/>
                  <a:pt x="232556" y="3027779"/>
                  <a:pt x="238125" y="3019425"/>
                </a:cubicBezTo>
                <a:cubicBezTo>
                  <a:pt x="244475" y="3009900"/>
                  <a:pt x="252526" y="3001311"/>
                  <a:pt x="257175" y="2990850"/>
                </a:cubicBezTo>
                <a:cubicBezTo>
                  <a:pt x="265330" y="2972500"/>
                  <a:pt x="269875" y="2952750"/>
                  <a:pt x="276225" y="2933700"/>
                </a:cubicBezTo>
                <a:cubicBezTo>
                  <a:pt x="279400" y="2924175"/>
                  <a:pt x="280181" y="2913479"/>
                  <a:pt x="285750" y="2905125"/>
                </a:cubicBezTo>
                <a:lnTo>
                  <a:pt x="304800" y="2876550"/>
                </a:lnTo>
                <a:cubicBezTo>
                  <a:pt x="307975" y="2863850"/>
                  <a:pt x="310185" y="2850869"/>
                  <a:pt x="314325" y="2838450"/>
                </a:cubicBezTo>
                <a:cubicBezTo>
                  <a:pt x="326635" y="2801519"/>
                  <a:pt x="344642" y="2772590"/>
                  <a:pt x="352425" y="2733675"/>
                </a:cubicBezTo>
                <a:cubicBezTo>
                  <a:pt x="355600" y="2717800"/>
                  <a:pt x="357690" y="2701669"/>
                  <a:pt x="361950" y="2686050"/>
                </a:cubicBezTo>
                <a:cubicBezTo>
                  <a:pt x="367234" y="2666677"/>
                  <a:pt x="377699" y="2648707"/>
                  <a:pt x="381000" y="2628900"/>
                </a:cubicBezTo>
                <a:cubicBezTo>
                  <a:pt x="384175" y="2609850"/>
                  <a:pt x="385841" y="2590486"/>
                  <a:pt x="390525" y="2571750"/>
                </a:cubicBezTo>
                <a:cubicBezTo>
                  <a:pt x="395395" y="2552269"/>
                  <a:pt x="403225" y="2533650"/>
                  <a:pt x="409575" y="2514600"/>
                </a:cubicBezTo>
                <a:lnTo>
                  <a:pt x="447675" y="2400300"/>
                </a:lnTo>
                <a:lnTo>
                  <a:pt x="457200" y="2371725"/>
                </a:lnTo>
                <a:cubicBezTo>
                  <a:pt x="460375" y="2362200"/>
                  <a:pt x="464290" y="2352890"/>
                  <a:pt x="466725" y="2343150"/>
                </a:cubicBezTo>
                <a:cubicBezTo>
                  <a:pt x="481458" y="2284218"/>
                  <a:pt x="486373" y="2268863"/>
                  <a:pt x="495300" y="2190750"/>
                </a:cubicBezTo>
                <a:cubicBezTo>
                  <a:pt x="503623" y="2117923"/>
                  <a:pt x="496572" y="2042787"/>
                  <a:pt x="514350" y="1971675"/>
                </a:cubicBezTo>
                <a:cubicBezTo>
                  <a:pt x="536817" y="1881806"/>
                  <a:pt x="523069" y="1940590"/>
                  <a:pt x="552450" y="1771650"/>
                </a:cubicBezTo>
                <a:cubicBezTo>
                  <a:pt x="560721" y="1724089"/>
                  <a:pt x="561469" y="1712013"/>
                  <a:pt x="571500" y="1666875"/>
                </a:cubicBezTo>
                <a:cubicBezTo>
                  <a:pt x="574340" y="1654096"/>
                  <a:pt x="577263" y="1641314"/>
                  <a:pt x="581025" y="1628775"/>
                </a:cubicBezTo>
                <a:cubicBezTo>
                  <a:pt x="586795" y="1609541"/>
                  <a:pt x="588936" y="1588333"/>
                  <a:pt x="600075" y="1571625"/>
                </a:cubicBezTo>
                <a:lnTo>
                  <a:pt x="619125" y="1543050"/>
                </a:lnTo>
                <a:cubicBezTo>
                  <a:pt x="622300" y="1524000"/>
                  <a:pt x="623966" y="1504636"/>
                  <a:pt x="628650" y="1485900"/>
                </a:cubicBezTo>
                <a:cubicBezTo>
                  <a:pt x="633520" y="1466419"/>
                  <a:pt x="641350" y="1447800"/>
                  <a:pt x="647700" y="1428750"/>
                </a:cubicBezTo>
                <a:cubicBezTo>
                  <a:pt x="650875" y="1419225"/>
                  <a:pt x="653496" y="1409497"/>
                  <a:pt x="657225" y="1400175"/>
                </a:cubicBezTo>
                <a:cubicBezTo>
                  <a:pt x="663575" y="1384300"/>
                  <a:pt x="671362" y="1368927"/>
                  <a:pt x="676275" y="1352550"/>
                </a:cubicBezTo>
                <a:cubicBezTo>
                  <a:pt x="680927" y="1337043"/>
                  <a:pt x="681540" y="1320544"/>
                  <a:pt x="685800" y="1304925"/>
                </a:cubicBezTo>
                <a:cubicBezTo>
                  <a:pt x="691084" y="1285552"/>
                  <a:pt x="698500" y="1266825"/>
                  <a:pt x="704850" y="1247775"/>
                </a:cubicBezTo>
                <a:cubicBezTo>
                  <a:pt x="708025" y="1238250"/>
                  <a:pt x="712406" y="1229045"/>
                  <a:pt x="714375" y="1219200"/>
                </a:cubicBezTo>
                <a:cubicBezTo>
                  <a:pt x="719813" y="1192009"/>
                  <a:pt x="725354" y="1160378"/>
                  <a:pt x="733425" y="1133475"/>
                </a:cubicBezTo>
                <a:cubicBezTo>
                  <a:pt x="739195" y="1114241"/>
                  <a:pt x="745017" y="1094969"/>
                  <a:pt x="752475" y="1076325"/>
                </a:cubicBezTo>
                <a:cubicBezTo>
                  <a:pt x="758825" y="1060450"/>
                  <a:pt x="766612" y="1045077"/>
                  <a:pt x="771525" y="1028700"/>
                </a:cubicBezTo>
                <a:cubicBezTo>
                  <a:pt x="786433" y="979005"/>
                  <a:pt x="773813" y="991611"/>
                  <a:pt x="790575" y="952500"/>
                </a:cubicBezTo>
                <a:cubicBezTo>
                  <a:pt x="796168" y="939449"/>
                  <a:pt x="804639" y="927695"/>
                  <a:pt x="809625" y="914400"/>
                </a:cubicBezTo>
                <a:cubicBezTo>
                  <a:pt x="814222" y="902143"/>
                  <a:pt x="812655" y="887666"/>
                  <a:pt x="819150" y="876300"/>
                </a:cubicBezTo>
                <a:cubicBezTo>
                  <a:pt x="825833" y="864604"/>
                  <a:pt x="838200" y="857250"/>
                  <a:pt x="847725" y="847725"/>
                </a:cubicBezTo>
                <a:cubicBezTo>
                  <a:pt x="850900" y="838200"/>
                  <a:pt x="852374" y="827927"/>
                  <a:pt x="857250" y="819150"/>
                </a:cubicBezTo>
                <a:cubicBezTo>
                  <a:pt x="868369" y="799136"/>
                  <a:pt x="888110" y="783720"/>
                  <a:pt x="895350" y="762000"/>
                </a:cubicBezTo>
                <a:cubicBezTo>
                  <a:pt x="898525" y="752475"/>
                  <a:pt x="899306" y="741779"/>
                  <a:pt x="904875" y="733425"/>
                </a:cubicBezTo>
                <a:cubicBezTo>
                  <a:pt x="912347" y="722217"/>
                  <a:pt x="925620" y="715811"/>
                  <a:pt x="933450" y="704850"/>
                </a:cubicBezTo>
                <a:cubicBezTo>
                  <a:pt x="996135" y="617091"/>
                  <a:pt x="906779" y="712471"/>
                  <a:pt x="981075" y="638175"/>
                </a:cubicBezTo>
                <a:cubicBezTo>
                  <a:pt x="1003723" y="570231"/>
                  <a:pt x="971609" y="652374"/>
                  <a:pt x="1019175" y="581025"/>
                </a:cubicBezTo>
                <a:cubicBezTo>
                  <a:pt x="1024744" y="572671"/>
                  <a:pt x="1023131" y="560804"/>
                  <a:pt x="1028700" y="552450"/>
                </a:cubicBezTo>
                <a:cubicBezTo>
                  <a:pt x="1036172" y="541242"/>
                  <a:pt x="1048651" y="534223"/>
                  <a:pt x="1057275" y="523875"/>
                </a:cubicBezTo>
                <a:cubicBezTo>
                  <a:pt x="1064604" y="515081"/>
                  <a:pt x="1068720" y="503856"/>
                  <a:pt x="1076325" y="495300"/>
                </a:cubicBezTo>
                <a:cubicBezTo>
                  <a:pt x="1094223" y="475164"/>
                  <a:pt x="1118531" y="460566"/>
                  <a:pt x="1133475" y="438150"/>
                </a:cubicBezTo>
                <a:cubicBezTo>
                  <a:pt x="1139825" y="428625"/>
                  <a:pt x="1144430" y="417670"/>
                  <a:pt x="1152525" y="409575"/>
                </a:cubicBezTo>
                <a:cubicBezTo>
                  <a:pt x="1160620" y="401480"/>
                  <a:pt x="1171785" y="397179"/>
                  <a:pt x="1181100" y="390525"/>
                </a:cubicBezTo>
                <a:cubicBezTo>
                  <a:pt x="1194018" y="381298"/>
                  <a:pt x="1206195" y="371054"/>
                  <a:pt x="1219200" y="361950"/>
                </a:cubicBezTo>
                <a:cubicBezTo>
                  <a:pt x="1237957" y="348820"/>
                  <a:pt x="1257300" y="336550"/>
                  <a:pt x="1276350" y="323850"/>
                </a:cubicBezTo>
                <a:cubicBezTo>
                  <a:pt x="1285875" y="317500"/>
                  <a:pt x="1293819" y="307576"/>
                  <a:pt x="1304925" y="304800"/>
                </a:cubicBezTo>
                <a:lnTo>
                  <a:pt x="1343025" y="295275"/>
                </a:lnTo>
                <a:cubicBezTo>
                  <a:pt x="1434182" y="204118"/>
                  <a:pt x="1317467" y="312314"/>
                  <a:pt x="1400175" y="257175"/>
                </a:cubicBezTo>
                <a:cubicBezTo>
                  <a:pt x="1411383" y="249703"/>
                  <a:pt x="1417542" y="236072"/>
                  <a:pt x="1428750" y="228600"/>
                </a:cubicBezTo>
                <a:cubicBezTo>
                  <a:pt x="1437104" y="223031"/>
                  <a:pt x="1448548" y="223951"/>
                  <a:pt x="1457325" y="219075"/>
                </a:cubicBezTo>
                <a:cubicBezTo>
                  <a:pt x="1477339" y="207956"/>
                  <a:pt x="1496159" y="194712"/>
                  <a:pt x="1514475" y="180975"/>
                </a:cubicBezTo>
                <a:cubicBezTo>
                  <a:pt x="1527175" y="171450"/>
                  <a:pt x="1538376" y="159500"/>
                  <a:pt x="1552575" y="152400"/>
                </a:cubicBezTo>
                <a:cubicBezTo>
                  <a:pt x="1564284" y="146546"/>
                  <a:pt x="1578088" y="146471"/>
                  <a:pt x="1590675" y="142875"/>
                </a:cubicBezTo>
                <a:cubicBezTo>
                  <a:pt x="1600329" y="140117"/>
                  <a:pt x="1610270" y="137840"/>
                  <a:pt x="1619250" y="133350"/>
                </a:cubicBezTo>
                <a:cubicBezTo>
                  <a:pt x="1629489" y="128230"/>
                  <a:pt x="1637586" y="119420"/>
                  <a:pt x="1647825" y="114300"/>
                </a:cubicBezTo>
                <a:cubicBezTo>
                  <a:pt x="1656805" y="109810"/>
                  <a:pt x="1667420" y="109265"/>
                  <a:pt x="1676400" y="104775"/>
                </a:cubicBezTo>
                <a:cubicBezTo>
                  <a:pt x="1686639" y="99655"/>
                  <a:pt x="1694736" y="90845"/>
                  <a:pt x="1704975" y="85725"/>
                </a:cubicBezTo>
                <a:cubicBezTo>
                  <a:pt x="1713955" y="81235"/>
                  <a:pt x="1723864" y="78842"/>
                  <a:pt x="1733550" y="76200"/>
                </a:cubicBezTo>
                <a:cubicBezTo>
                  <a:pt x="1758809" y="69311"/>
                  <a:pt x="1784912" y="65429"/>
                  <a:pt x="1809750" y="57150"/>
                </a:cubicBezTo>
                <a:cubicBezTo>
                  <a:pt x="1867579" y="37874"/>
                  <a:pt x="1844081" y="44210"/>
                  <a:pt x="1943100" y="28575"/>
                </a:cubicBezTo>
                <a:cubicBezTo>
                  <a:pt x="1968384" y="24583"/>
                  <a:pt x="1994092" y="23498"/>
                  <a:pt x="2019300" y="19050"/>
                </a:cubicBezTo>
                <a:cubicBezTo>
                  <a:pt x="2048127" y="13963"/>
                  <a:pt x="2076450" y="6350"/>
                  <a:pt x="2105025" y="0"/>
                </a:cubicBezTo>
                <a:lnTo>
                  <a:pt x="2819400" y="9525"/>
                </a:lnTo>
                <a:cubicBezTo>
                  <a:pt x="2851233" y="10321"/>
                  <a:pt x="2867566" y="20565"/>
                  <a:pt x="2895600" y="28575"/>
                </a:cubicBezTo>
                <a:cubicBezTo>
                  <a:pt x="2909842" y="32644"/>
                  <a:pt x="2947050" y="40012"/>
                  <a:pt x="2962275" y="47625"/>
                </a:cubicBezTo>
                <a:cubicBezTo>
                  <a:pt x="2972514" y="52745"/>
                  <a:pt x="2981325" y="60325"/>
                  <a:pt x="2990850" y="66675"/>
                </a:cubicBezTo>
                <a:cubicBezTo>
                  <a:pt x="2997200" y="76200"/>
                  <a:pt x="3005391" y="84728"/>
                  <a:pt x="3009900" y="95250"/>
                </a:cubicBezTo>
                <a:cubicBezTo>
                  <a:pt x="3032084" y="147012"/>
                  <a:pt x="3014059" y="220956"/>
                  <a:pt x="3009900" y="266700"/>
                </a:cubicBezTo>
                <a:cubicBezTo>
                  <a:pt x="3007582" y="292193"/>
                  <a:pt x="3004954" y="317715"/>
                  <a:pt x="3000375" y="342900"/>
                </a:cubicBezTo>
                <a:cubicBezTo>
                  <a:pt x="2998579" y="352778"/>
                  <a:pt x="2993608" y="361821"/>
                  <a:pt x="2990850" y="371475"/>
                </a:cubicBezTo>
                <a:cubicBezTo>
                  <a:pt x="2987254" y="384062"/>
                  <a:pt x="2984500" y="396875"/>
                  <a:pt x="2981325" y="409575"/>
                </a:cubicBezTo>
                <a:cubicBezTo>
                  <a:pt x="2986135" y="510583"/>
                  <a:pt x="2979089" y="572083"/>
                  <a:pt x="3000375" y="657225"/>
                </a:cubicBezTo>
                <a:cubicBezTo>
                  <a:pt x="3002810" y="666965"/>
                  <a:pt x="3007142" y="676146"/>
                  <a:pt x="3009900" y="685800"/>
                </a:cubicBezTo>
                <a:cubicBezTo>
                  <a:pt x="3013496" y="698387"/>
                  <a:pt x="3012930" y="712534"/>
                  <a:pt x="3019425" y="723900"/>
                </a:cubicBezTo>
                <a:cubicBezTo>
                  <a:pt x="3036213" y="753279"/>
                  <a:pt x="3049298" y="752908"/>
                  <a:pt x="3076575" y="762000"/>
                </a:cubicBezTo>
                <a:cubicBezTo>
                  <a:pt x="3082925" y="771525"/>
                  <a:pt x="3086686" y="783424"/>
                  <a:pt x="3095625" y="790575"/>
                </a:cubicBezTo>
                <a:cubicBezTo>
                  <a:pt x="3103465" y="796847"/>
                  <a:pt x="3117100" y="793000"/>
                  <a:pt x="3124200" y="800100"/>
                </a:cubicBezTo>
                <a:cubicBezTo>
                  <a:pt x="3134240" y="810140"/>
                  <a:pt x="3134997" y="826646"/>
                  <a:pt x="3143250" y="838200"/>
                </a:cubicBezTo>
                <a:cubicBezTo>
                  <a:pt x="3151080" y="849161"/>
                  <a:pt x="3161399" y="858245"/>
                  <a:pt x="3171825" y="866775"/>
                </a:cubicBezTo>
                <a:cubicBezTo>
                  <a:pt x="3278233" y="953836"/>
                  <a:pt x="3211197" y="900159"/>
                  <a:pt x="3286125" y="942975"/>
                </a:cubicBezTo>
                <a:cubicBezTo>
                  <a:pt x="3296064" y="948655"/>
                  <a:pt x="3304178" y="957516"/>
                  <a:pt x="3314700" y="962025"/>
                </a:cubicBezTo>
                <a:cubicBezTo>
                  <a:pt x="3326732" y="967182"/>
                  <a:pt x="3340100" y="968375"/>
                  <a:pt x="3352800" y="971550"/>
                </a:cubicBezTo>
                <a:cubicBezTo>
                  <a:pt x="3359150" y="981075"/>
                  <a:pt x="3366730" y="989886"/>
                  <a:pt x="3371850" y="1000125"/>
                </a:cubicBezTo>
                <a:cubicBezTo>
                  <a:pt x="3376340" y="1009105"/>
                  <a:pt x="3376499" y="1019923"/>
                  <a:pt x="3381375" y="1028700"/>
                </a:cubicBezTo>
                <a:cubicBezTo>
                  <a:pt x="3392494" y="1048714"/>
                  <a:pt x="3419475" y="1085850"/>
                  <a:pt x="3419475" y="1085850"/>
                </a:cubicBezTo>
                <a:cubicBezTo>
                  <a:pt x="3424308" y="1105184"/>
                  <a:pt x="3430326" y="1133394"/>
                  <a:pt x="3438525" y="1152525"/>
                </a:cubicBezTo>
                <a:cubicBezTo>
                  <a:pt x="3457673" y="1197204"/>
                  <a:pt x="3466050" y="1201222"/>
                  <a:pt x="3495675" y="1247775"/>
                </a:cubicBezTo>
                <a:cubicBezTo>
                  <a:pt x="3505614" y="1263394"/>
                  <a:pt x="3514311" y="1279781"/>
                  <a:pt x="3524250" y="1295400"/>
                </a:cubicBezTo>
                <a:cubicBezTo>
                  <a:pt x="3536542" y="1314716"/>
                  <a:pt x="3549650" y="1333500"/>
                  <a:pt x="3562350" y="1352550"/>
                </a:cubicBezTo>
                <a:cubicBezTo>
                  <a:pt x="3568700" y="1362075"/>
                  <a:pt x="3573305" y="1373030"/>
                  <a:pt x="3581400" y="1381125"/>
                </a:cubicBezTo>
                <a:lnTo>
                  <a:pt x="3638550" y="1438275"/>
                </a:lnTo>
                <a:cubicBezTo>
                  <a:pt x="3648075" y="1447800"/>
                  <a:pt x="3659653" y="1455642"/>
                  <a:pt x="3667125" y="1466850"/>
                </a:cubicBezTo>
                <a:cubicBezTo>
                  <a:pt x="3714423" y="1537796"/>
                  <a:pt x="3653634" y="1450661"/>
                  <a:pt x="3714750" y="1524000"/>
                </a:cubicBezTo>
                <a:cubicBezTo>
                  <a:pt x="3722079" y="1532794"/>
                  <a:pt x="3726471" y="1543781"/>
                  <a:pt x="3733800" y="1552575"/>
                </a:cubicBezTo>
                <a:cubicBezTo>
                  <a:pt x="3742424" y="1562923"/>
                  <a:pt x="3754105" y="1570517"/>
                  <a:pt x="3762375" y="1581150"/>
                </a:cubicBezTo>
                <a:cubicBezTo>
                  <a:pt x="3776431" y="1599222"/>
                  <a:pt x="3784286" y="1622111"/>
                  <a:pt x="3800475" y="1638300"/>
                </a:cubicBezTo>
                <a:cubicBezTo>
                  <a:pt x="3883957" y="1721782"/>
                  <a:pt x="3781795" y="1615884"/>
                  <a:pt x="3848100" y="1695450"/>
                </a:cubicBezTo>
                <a:cubicBezTo>
                  <a:pt x="3856724" y="1705798"/>
                  <a:pt x="3868051" y="1713677"/>
                  <a:pt x="3876675" y="1724025"/>
                </a:cubicBezTo>
                <a:cubicBezTo>
                  <a:pt x="3916362" y="1771650"/>
                  <a:pt x="3871912" y="1736725"/>
                  <a:pt x="3924300" y="1771650"/>
                </a:cubicBezTo>
                <a:cubicBezTo>
                  <a:pt x="3930650" y="1781175"/>
                  <a:pt x="3936021" y="1791431"/>
                  <a:pt x="3943350" y="1800225"/>
                </a:cubicBezTo>
                <a:cubicBezTo>
                  <a:pt x="3971328" y="1833798"/>
                  <a:pt x="3989249" y="1840349"/>
                  <a:pt x="4029075" y="1866900"/>
                </a:cubicBezTo>
                <a:lnTo>
                  <a:pt x="4057650" y="1885950"/>
                </a:lnTo>
                <a:cubicBezTo>
                  <a:pt x="4067175" y="1892300"/>
                  <a:pt x="4079356" y="1895842"/>
                  <a:pt x="4086225" y="1905000"/>
                </a:cubicBezTo>
                <a:cubicBezTo>
                  <a:pt x="4120824" y="1951132"/>
                  <a:pt x="4099740" y="1938080"/>
                  <a:pt x="4143375" y="1952625"/>
                </a:cubicBezTo>
                <a:cubicBezTo>
                  <a:pt x="4178300" y="2005013"/>
                  <a:pt x="4143375" y="1960563"/>
                  <a:pt x="4191000" y="2000250"/>
                </a:cubicBezTo>
                <a:cubicBezTo>
                  <a:pt x="4201348" y="2008874"/>
                  <a:pt x="4208367" y="2021353"/>
                  <a:pt x="4219575" y="2028825"/>
                </a:cubicBezTo>
                <a:cubicBezTo>
                  <a:pt x="4227929" y="2034394"/>
                  <a:pt x="4239170" y="2033860"/>
                  <a:pt x="4248150" y="2038350"/>
                </a:cubicBezTo>
                <a:cubicBezTo>
                  <a:pt x="4258389" y="2043470"/>
                  <a:pt x="4266486" y="2052280"/>
                  <a:pt x="4276725" y="2057400"/>
                </a:cubicBezTo>
                <a:cubicBezTo>
                  <a:pt x="4285705" y="2061890"/>
                  <a:pt x="4296072" y="2062970"/>
                  <a:pt x="4305300" y="2066925"/>
                </a:cubicBezTo>
                <a:cubicBezTo>
                  <a:pt x="4318351" y="2072518"/>
                  <a:pt x="4330349" y="2080382"/>
                  <a:pt x="4343400" y="2085975"/>
                </a:cubicBezTo>
                <a:cubicBezTo>
                  <a:pt x="4373243" y="2098765"/>
                  <a:pt x="4394874" y="2099317"/>
                  <a:pt x="4429125" y="2105025"/>
                </a:cubicBezTo>
                <a:lnTo>
                  <a:pt x="4448175" y="2162175"/>
                </a:lnTo>
                <a:lnTo>
                  <a:pt x="4457700" y="2190750"/>
                </a:lnTo>
                <a:cubicBezTo>
                  <a:pt x="4454525" y="2228850"/>
                  <a:pt x="4454460" y="2267338"/>
                  <a:pt x="4448175" y="2305050"/>
                </a:cubicBezTo>
                <a:cubicBezTo>
                  <a:pt x="4436204" y="2376874"/>
                  <a:pt x="4423937" y="2353526"/>
                  <a:pt x="4391025" y="2419350"/>
                </a:cubicBezTo>
                <a:cubicBezTo>
                  <a:pt x="4384675" y="2432050"/>
                  <a:pt x="4377568" y="2444399"/>
                  <a:pt x="4371975" y="2457450"/>
                </a:cubicBezTo>
                <a:cubicBezTo>
                  <a:pt x="4368020" y="2466678"/>
                  <a:pt x="4366940" y="2477045"/>
                  <a:pt x="4362450" y="2486025"/>
                </a:cubicBezTo>
                <a:cubicBezTo>
                  <a:pt x="4357330" y="2496264"/>
                  <a:pt x="4348049" y="2504139"/>
                  <a:pt x="4343400" y="2514600"/>
                </a:cubicBezTo>
                <a:cubicBezTo>
                  <a:pt x="4335245" y="2532950"/>
                  <a:pt x="4334681" y="2554531"/>
                  <a:pt x="4324350" y="2571750"/>
                </a:cubicBezTo>
                <a:cubicBezTo>
                  <a:pt x="4274009" y="2655652"/>
                  <a:pt x="4319756" y="2584225"/>
                  <a:pt x="4257675" y="2667000"/>
                </a:cubicBezTo>
                <a:cubicBezTo>
                  <a:pt x="4203309" y="2739489"/>
                  <a:pt x="4268335" y="2653527"/>
                  <a:pt x="4229100" y="2724150"/>
                </a:cubicBezTo>
                <a:cubicBezTo>
                  <a:pt x="4200617" y="2775419"/>
                  <a:pt x="4197135" y="2775165"/>
                  <a:pt x="4162425" y="2809875"/>
                </a:cubicBezTo>
                <a:cubicBezTo>
                  <a:pt x="4146223" y="2858481"/>
                  <a:pt x="4163243" y="2821621"/>
                  <a:pt x="4124325" y="2867025"/>
                </a:cubicBezTo>
                <a:cubicBezTo>
                  <a:pt x="4048201" y="2955836"/>
                  <a:pt x="4153417" y="2851094"/>
                  <a:pt x="4048125" y="2943225"/>
                </a:cubicBezTo>
                <a:cubicBezTo>
                  <a:pt x="4037988" y="2952095"/>
                  <a:pt x="4030326" y="2963718"/>
                  <a:pt x="4019550" y="2971800"/>
                </a:cubicBezTo>
                <a:cubicBezTo>
                  <a:pt x="4000961" y="2985741"/>
                  <a:pt x="3963305" y="3002796"/>
                  <a:pt x="3943350" y="3019425"/>
                </a:cubicBezTo>
                <a:cubicBezTo>
                  <a:pt x="3933002" y="3028049"/>
                  <a:pt x="3925123" y="3039376"/>
                  <a:pt x="3914775" y="3048000"/>
                </a:cubicBezTo>
                <a:cubicBezTo>
                  <a:pt x="3883314" y="3074218"/>
                  <a:pt x="3885365" y="3062809"/>
                  <a:pt x="3848100" y="3086100"/>
                </a:cubicBezTo>
                <a:cubicBezTo>
                  <a:pt x="3841003" y="3090535"/>
                  <a:pt x="3794248" y="3128229"/>
                  <a:pt x="3781425" y="3133725"/>
                </a:cubicBezTo>
                <a:cubicBezTo>
                  <a:pt x="3769393" y="3138882"/>
                  <a:pt x="3755912" y="3139654"/>
                  <a:pt x="3743325" y="3143250"/>
                </a:cubicBezTo>
                <a:cubicBezTo>
                  <a:pt x="3733671" y="3146008"/>
                  <a:pt x="3723978" y="3148820"/>
                  <a:pt x="3714750" y="3152775"/>
                </a:cubicBezTo>
                <a:cubicBezTo>
                  <a:pt x="3701699" y="3158368"/>
                  <a:pt x="3690250" y="3167745"/>
                  <a:pt x="3676650" y="3171825"/>
                </a:cubicBezTo>
                <a:cubicBezTo>
                  <a:pt x="3535960" y="3214032"/>
                  <a:pt x="3686110" y="3155972"/>
                  <a:pt x="3581400" y="3190875"/>
                </a:cubicBezTo>
                <a:cubicBezTo>
                  <a:pt x="3445065" y="3236320"/>
                  <a:pt x="3632284" y="3182277"/>
                  <a:pt x="3476625" y="3228975"/>
                </a:cubicBezTo>
                <a:cubicBezTo>
                  <a:pt x="3461366" y="3233553"/>
                  <a:pt x="3425955" y="3240022"/>
                  <a:pt x="3409950" y="3248025"/>
                </a:cubicBezTo>
                <a:cubicBezTo>
                  <a:pt x="3340643" y="3282679"/>
                  <a:pt x="3435956" y="3259278"/>
                  <a:pt x="3314700" y="3276600"/>
                </a:cubicBezTo>
                <a:cubicBezTo>
                  <a:pt x="3237358" y="3302381"/>
                  <a:pt x="3203053" y="3316694"/>
                  <a:pt x="3105150" y="3324225"/>
                </a:cubicBezTo>
                <a:cubicBezTo>
                  <a:pt x="3002917" y="3332089"/>
                  <a:pt x="2932574" y="3335525"/>
                  <a:pt x="2828925" y="3352800"/>
                </a:cubicBezTo>
                <a:cubicBezTo>
                  <a:pt x="2803100" y="3357104"/>
                  <a:pt x="2778705" y="3368603"/>
                  <a:pt x="2752725" y="3371850"/>
                </a:cubicBezTo>
                <a:cubicBezTo>
                  <a:pt x="2727325" y="3375025"/>
                  <a:pt x="2701774" y="3377167"/>
                  <a:pt x="2676525" y="3381375"/>
                </a:cubicBezTo>
                <a:cubicBezTo>
                  <a:pt x="2608219" y="3392759"/>
                  <a:pt x="2665835" y="3395198"/>
                  <a:pt x="2571750" y="3400425"/>
                </a:cubicBezTo>
                <a:cubicBezTo>
                  <a:pt x="2479762" y="3405535"/>
                  <a:pt x="2387600" y="3406775"/>
                  <a:pt x="2295525" y="3409950"/>
                </a:cubicBezTo>
                <a:lnTo>
                  <a:pt x="2200275" y="3419475"/>
                </a:lnTo>
                <a:cubicBezTo>
                  <a:pt x="2174834" y="3422302"/>
                  <a:pt x="2149663" y="3428289"/>
                  <a:pt x="2124075" y="3429000"/>
                </a:cubicBezTo>
                <a:cubicBezTo>
                  <a:pt x="1920929" y="3434643"/>
                  <a:pt x="1717675" y="3435350"/>
                  <a:pt x="1514475" y="3438525"/>
                </a:cubicBezTo>
                <a:cubicBezTo>
                  <a:pt x="1444255" y="3461932"/>
                  <a:pt x="1457737" y="3458877"/>
                  <a:pt x="1333500" y="3476625"/>
                </a:cubicBezTo>
                <a:cubicBezTo>
                  <a:pt x="1311275" y="3479800"/>
                  <a:pt x="1288970" y="3482459"/>
                  <a:pt x="1266825" y="3486150"/>
                </a:cubicBezTo>
                <a:cubicBezTo>
                  <a:pt x="1250856" y="3488812"/>
                  <a:pt x="1235227" y="3493385"/>
                  <a:pt x="1219200" y="3495675"/>
                </a:cubicBezTo>
                <a:cubicBezTo>
                  <a:pt x="1190738" y="3499741"/>
                  <a:pt x="1162050" y="3502025"/>
                  <a:pt x="1133475" y="3505200"/>
                </a:cubicBezTo>
                <a:cubicBezTo>
                  <a:pt x="1123950" y="3508375"/>
                  <a:pt x="1114640" y="3512290"/>
                  <a:pt x="1104900" y="3514725"/>
                </a:cubicBezTo>
                <a:cubicBezTo>
                  <a:pt x="1089194" y="3518652"/>
                  <a:pt x="1072634" y="3519130"/>
                  <a:pt x="1057275" y="3524250"/>
                </a:cubicBezTo>
                <a:cubicBezTo>
                  <a:pt x="1043805" y="3528740"/>
                  <a:pt x="1032775" y="3539220"/>
                  <a:pt x="1019175" y="3543300"/>
                </a:cubicBezTo>
                <a:cubicBezTo>
                  <a:pt x="1000677" y="3548849"/>
                  <a:pt x="980963" y="3549037"/>
                  <a:pt x="962025" y="3552825"/>
                </a:cubicBezTo>
                <a:cubicBezTo>
                  <a:pt x="872942" y="3570642"/>
                  <a:pt x="967976" y="3553719"/>
                  <a:pt x="895350" y="3571875"/>
                </a:cubicBezTo>
                <a:cubicBezTo>
                  <a:pt x="879644" y="3575802"/>
                  <a:pt x="863431" y="3577473"/>
                  <a:pt x="847725" y="3581400"/>
                </a:cubicBezTo>
                <a:cubicBezTo>
                  <a:pt x="837985" y="3583835"/>
                  <a:pt x="828836" y="3588283"/>
                  <a:pt x="819150" y="3590925"/>
                </a:cubicBezTo>
                <a:cubicBezTo>
                  <a:pt x="793891" y="3597814"/>
                  <a:pt x="768623" y="3604840"/>
                  <a:pt x="742950" y="3609975"/>
                </a:cubicBezTo>
                <a:cubicBezTo>
                  <a:pt x="729755" y="3612614"/>
                  <a:pt x="683225" y="3619872"/>
                  <a:pt x="666750" y="3629025"/>
                </a:cubicBezTo>
                <a:cubicBezTo>
                  <a:pt x="646736" y="3640144"/>
                  <a:pt x="628650" y="3654425"/>
                  <a:pt x="609600" y="3667125"/>
                </a:cubicBezTo>
                <a:cubicBezTo>
                  <a:pt x="593375" y="3677942"/>
                  <a:pt x="554740" y="3702935"/>
                  <a:pt x="542925" y="3714750"/>
                </a:cubicBezTo>
                <a:cubicBezTo>
                  <a:pt x="534830" y="3722845"/>
                  <a:pt x="531970" y="3735230"/>
                  <a:pt x="523875" y="3743325"/>
                </a:cubicBezTo>
                <a:cubicBezTo>
                  <a:pt x="479137" y="3788063"/>
                  <a:pt x="493489" y="3753818"/>
                  <a:pt x="457200" y="3800475"/>
                </a:cubicBezTo>
                <a:cubicBezTo>
                  <a:pt x="443144" y="3818547"/>
                  <a:pt x="431800" y="3838575"/>
                  <a:pt x="419100" y="3857625"/>
                </a:cubicBezTo>
                <a:cubicBezTo>
                  <a:pt x="412750" y="3867150"/>
                  <a:pt x="405170" y="3875961"/>
                  <a:pt x="400050" y="3886200"/>
                </a:cubicBezTo>
                <a:cubicBezTo>
                  <a:pt x="387350" y="3911600"/>
                  <a:pt x="377702" y="3938771"/>
                  <a:pt x="361950" y="3962400"/>
                </a:cubicBezTo>
                <a:cubicBezTo>
                  <a:pt x="355600" y="3971925"/>
                  <a:pt x="348020" y="3980736"/>
                  <a:pt x="342900" y="3990975"/>
                </a:cubicBezTo>
                <a:cubicBezTo>
                  <a:pt x="338410" y="3999955"/>
                  <a:pt x="338944" y="4011196"/>
                  <a:pt x="333375" y="4019550"/>
                </a:cubicBezTo>
                <a:cubicBezTo>
                  <a:pt x="291244" y="4082747"/>
                  <a:pt x="316913" y="4014374"/>
                  <a:pt x="285750" y="4076700"/>
                </a:cubicBezTo>
                <a:cubicBezTo>
                  <a:pt x="281260" y="4085680"/>
                  <a:pt x="280715" y="4096295"/>
                  <a:pt x="276225" y="4105275"/>
                </a:cubicBezTo>
                <a:cubicBezTo>
                  <a:pt x="269261" y="4119203"/>
                  <a:pt x="235072" y="4163321"/>
                  <a:pt x="228600" y="4171950"/>
                </a:cubicBezTo>
                <a:cubicBezTo>
                  <a:pt x="208776" y="4251244"/>
                  <a:pt x="232914" y="4172846"/>
                  <a:pt x="200025" y="4238625"/>
                </a:cubicBezTo>
                <a:cubicBezTo>
                  <a:pt x="195535" y="4247605"/>
                  <a:pt x="194990" y="4258220"/>
                  <a:pt x="190500" y="4267200"/>
                </a:cubicBezTo>
                <a:cubicBezTo>
                  <a:pt x="185380" y="4277439"/>
                  <a:pt x="176099" y="4285314"/>
                  <a:pt x="171450" y="4295775"/>
                </a:cubicBezTo>
                <a:cubicBezTo>
                  <a:pt x="163295" y="4314125"/>
                  <a:pt x="157270" y="4333444"/>
                  <a:pt x="152400" y="4352925"/>
                </a:cubicBezTo>
                <a:cubicBezTo>
                  <a:pt x="149348" y="4365132"/>
                  <a:pt x="140182" y="4405935"/>
                  <a:pt x="133350" y="4419600"/>
                </a:cubicBezTo>
                <a:cubicBezTo>
                  <a:pt x="128230" y="4429839"/>
                  <a:pt x="119420" y="4437936"/>
                  <a:pt x="114300" y="4448175"/>
                </a:cubicBezTo>
                <a:cubicBezTo>
                  <a:pt x="74865" y="4527045"/>
                  <a:pt x="140320" y="4423433"/>
                  <a:pt x="85725" y="4505325"/>
                </a:cubicBezTo>
                <a:cubicBezTo>
                  <a:pt x="82550" y="4518025"/>
                  <a:pt x="82054" y="4531716"/>
                  <a:pt x="76200" y="4543425"/>
                </a:cubicBezTo>
                <a:cubicBezTo>
                  <a:pt x="65961" y="4563903"/>
                  <a:pt x="45340" y="4578855"/>
                  <a:pt x="38100" y="4600575"/>
                </a:cubicBezTo>
                <a:cubicBezTo>
                  <a:pt x="15430" y="4668585"/>
                  <a:pt x="30189" y="4641017"/>
                  <a:pt x="0" y="4686300"/>
                </a:cubicBezTo>
                <a:cubicBezTo>
                  <a:pt x="3175" y="4387850"/>
                  <a:pt x="3731" y="4089361"/>
                  <a:pt x="9525" y="3790950"/>
                </a:cubicBezTo>
                <a:cubicBezTo>
                  <a:pt x="10498" y="3740833"/>
                  <a:pt x="19234" y="3704307"/>
                  <a:pt x="28575" y="3657600"/>
                </a:cubicBezTo>
                <a:cubicBezTo>
                  <a:pt x="52909" y="3694100"/>
                  <a:pt x="34925" y="3749675"/>
                  <a:pt x="38100" y="3743325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5" name="Oval 144"/>
          <p:cNvSpPr/>
          <p:nvPr/>
        </p:nvSpPr>
        <p:spPr>
          <a:xfrm>
            <a:off x="2401140" y="282161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6" name="Oval 145"/>
          <p:cNvSpPr/>
          <p:nvPr/>
        </p:nvSpPr>
        <p:spPr>
          <a:xfrm>
            <a:off x="2255407" y="305021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8" name="Oval 147"/>
          <p:cNvSpPr/>
          <p:nvPr/>
        </p:nvSpPr>
        <p:spPr>
          <a:xfrm>
            <a:off x="2651838" y="33329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9" name="Oval 148"/>
          <p:cNvSpPr/>
          <p:nvPr/>
        </p:nvSpPr>
        <p:spPr>
          <a:xfrm>
            <a:off x="2677365" y="356629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Oval 149"/>
          <p:cNvSpPr/>
          <p:nvPr/>
        </p:nvSpPr>
        <p:spPr>
          <a:xfrm>
            <a:off x="2932254" y="361868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1" name="Oval 150"/>
          <p:cNvSpPr/>
          <p:nvPr/>
        </p:nvSpPr>
        <p:spPr>
          <a:xfrm>
            <a:off x="3117992" y="39163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3" name="Oval 152"/>
          <p:cNvSpPr/>
          <p:nvPr/>
        </p:nvSpPr>
        <p:spPr>
          <a:xfrm>
            <a:off x="3571572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4" name="Oval 153"/>
          <p:cNvSpPr/>
          <p:nvPr/>
        </p:nvSpPr>
        <p:spPr>
          <a:xfrm>
            <a:off x="3322779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5" name="Oval 154"/>
          <p:cNvSpPr/>
          <p:nvPr/>
        </p:nvSpPr>
        <p:spPr>
          <a:xfrm>
            <a:off x="3073986" y="413780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6" name="Oval 155"/>
          <p:cNvSpPr/>
          <p:nvPr/>
        </p:nvSpPr>
        <p:spPr>
          <a:xfrm>
            <a:off x="2497533" y="250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7" name="Oval 156"/>
          <p:cNvSpPr/>
          <p:nvPr/>
        </p:nvSpPr>
        <p:spPr>
          <a:xfrm>
            <a:off x="2853006" y="38425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8" name="Oval 157"/>
          <p:cNvSpPr/>
          <p:nvPr/>
        </p:nvSpPr>
        <p:spPr>
          <a:xfrm>
            <a:off x="2447622" y="344247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1" name="Oval 160"/>
          <p:cNvSpPr/>
          <p:nvPr/>
        </p:nvSpPr>
        <p:spPr>
          <a:xfrm>
            <a:off x="2849006" y="40806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2" name="Oval 161"/>
          <p:cNvSpPr/>
          <p:nvPr/>
        </p:nvSpPr>
        <p:spPr>
          <a:xfrm>
            <a:off x="2598117" y="379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3" name="Oval 162"/>
          <p:cNvSpPr/>
          <p:nvPr/>
        </p:nvSpPr>
        <p:spPr>
          <a:xfrm>
            <a:off x="2047572" y="30995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4" name="Oval 163"/>
          <p:cNvSpPr/>
          <p:nvPr/>
        </p:nvSpPr>
        <p:spPr>
          <a:xfrm>
            <a:off x="2303604" y="3269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5" name="Oval 164"/>
          <p:cNvSpPr/>
          <p:nvPr/>
        </p:nvSpPr>
        <p:spPr>
          <a:xfrm>
            <a:off x="2198258" y="3518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6" name="Oval 165"/>
          <p:cNvSpPr/>
          <p:nvPr/>
        </p:nvSpPr>
        <p:spPr>
          <a:xfrm>
            <a:off x="2392186" y="366154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7" name="Oval 166"/>
          <p:cNvSpPr/>
          <p:nvPr/>
        </p:nvSpPr>
        <p:spPr>
          <a:xfrm>
            <a:off x="2580591" y="40330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8" name="Oval 167"/>
          <p:cNvSpPr/>
          <p:nvPr/>
        </p:nvSpPr>
        <p:spPr>
          <a:xfrm>
            <a:off x="2260741" y="263284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9" name="Oval 168"/>
          <p:cNvSpPr/>
          <p:nvPr/>
        </p:nvSpPr>
        <p:spPr>
          <a:xfrm>
            <a:off x="2114247" y="28692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0" name="Oval 169"/>
          <p:cNvSpPr/>
          <p:nvPr/>
        </p:nvSpPr>
        <p:spPr>
          <a:xfrm>
            <a:off x="2064908" y="333770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Oval 170"/>
          <p:cNvSpPr/>
          <p:nvPr/>
        </p:nvSpPr>
        <p:spPr>
          <a:xfrm>
            <a:off x="1748965" y="32502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2" name="Oval 171"/>
          <p:cNvSpPr/>
          <p:nvPr/>
        </p:nvSpPr>
        <p:spPr>
          <a:xfrm>
            <a:off x="2236930" y="40425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3" name="Oval 172"/>
          <p:cNvSpPr/>
          <p:nvPr/>
        </p:nvSpPr>
        <p:spPr>
          <a:xfrm>
            <a:off x="1846404" y="38782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4" name="Oval 173"/>
          <p:cNvSpPr/>
          <p:nvPr/>
        </p:nvSpPr>
        <p:spPr>
          <a:xfrm>
            <a:off x="2875104" y="435687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42"/>
          <p:cNvSpPr/>
          <p:nvPr/>
        </p:nvSpPr>
        <p:spPr>
          <a:xfrm>
            <a:off x="13512" y="13512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7" name="Oval 176"/>
          <p:cNvSpPr/>
          <p:nvPr/>
        </p:nvSpPr>
        <p:spPr>
          <a:xfrm>
            <a:off x="2670619" y="307131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" name="Oval 177"/>
          <p:cNvSpPr/>
          <p:nvPr/>
        </p:nvSpPr>
        <p:spPr>
          <a:xfrm>
            <a:off x="3357690" y="39144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Oval 178"/>
          <p:cNvSpPr/>
          <p:nvPr/>
        </p:nvSpPr>
        <p:spPr>
          <a:xfrm>
            <a:off x="2957375" y="332037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Oval 179"/>
          <p:cNvSpPr/>
          <p:nvPr/>
        </p:nvSpPr>
        <p:spPr>
          <a:xfrm>
            <a:off x="3155198" y="36622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Freeform 181"/>
          <p:cNvSpPr/>
          <p:nvPr/>
        </p:nvSpPr>
        <p:spPr>
          <a:xfrm rot="19641735">
            <a:off x="3287807" y="3651319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Freeform 182"/>
          <p:cNvSpPr/>
          <p:nvPr/>
        </p:nvSpPr>
        <p:spPr>
          <a:xfrm rot="19641735">
            <a:off x="3492086" y="3903417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4" name="Freeform 183"/>
          <p:cNvSpPr/>
          <p:nvPr/>
        </p:nvSpPr>
        <p:spPr>
          <a:xfrm rot="19641735">
            <a:off x="3096542" y="3318065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5" name="Freeform 184"/>
          <p:cNvSpPr/>
          <p:nvPr/>
        </p:nvSpPr>
        <p:spPr>
          <a:xfrm rot="19641735">
            <a:off x="2800194" y="3059952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7" name="TextBox 146"/>
          <p:cNvSpPr txBox="1"/>
          <p:nvPr/>
        </p:nvSpPr>
        <p:spPr>
          <a:xfrm>
            <a:off x="5322395" y="3442944"/>
            <a:ext cx="5544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RyR</a:t>
            </a:r>
            <a:endParaRPr lang="en-US" b="1" dirty="0"/>
          </a:p>
        </p:txBody>
      </p:sp>
      <p:sp>
        <p:nvSpPr>
          <p:cNvPr id="152" name="TextBox 151"/>
          <p:cNvSpPr txBox="1"/>
          <p:nvPr/>
        </p:nvSpPr>
        <p:spPr>
          <a:xfrm>
            <a:off x="4160743" y="2946674"/>
            <a:ext cx="879169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/>
              <a:t>Ca</a:t>
            </a:r>
            <a:r>
              <a:rPr lang="en-US" sz="2000" b="1" baseline="30000" dirty="0" smtClean="0"/>
              <a:t>2+</a:t>
            </a:r>
            <a:endParaRPr lang="en-US" sz="2000" b="1" baseline="30000" dirty="0"/>
          </a:p>
        </p:txBody>
      </p:sp>
      <p:sp>
        <p:nvSpPr>
          <p:cNvPr id="159" name="TextBox 158"/>
          <p:cNvSpPr txBox="1"/>
          <p:nvPr/>
        </p:nvSpPr>
        <p:spPr>
          <a:xfrm>
            <a:off x="5879000" y="2832323"/>
            <a:ext cx="8857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cAMP</a:t>
            </a:r>
            <a:endParaRPr lang="en-US" b="1" dirty="0"/>
          </a:p>
        </p:txBody>
      </p:sp>
      <p:sp>
        <p:nvSpPr>
          <p:cNvPr id="160" name="TextBox 159"/>
          <p:cNvSpPr txBox="1"/>
          <p:nvPr/>
        </p:nvSpPr>
        <p:spPr>
          <a:xfrm>
            <a:off x="4995581" y="2864895"/>
            <a:ext cx="4589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AC</a:t>
            </a:r>
            <a:endParaRPr lang="en-US" b="1" dirty="0"/>
          </a:p>
        </p:txBody>
      </p:sp>
      <p:sp>
        <p:nvSpPr>
          <p:cNvPr id="176" name="TextBox 175"/>
          <p:cNvSpPr txBox="1"/>
          <p:nvPr/>
        </p:nvSpPr>
        <p:spPr>
          <a:xfrm>
            <a:off x="6414433" y="3171820"/>
            <a:ext cx="652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PKA</a:t>
            </a:r>
            <a:endParaRPr lang="en-US" b="1" dirty="0"/>
          </a:p>
        </p:txBody>
      </p:sp>
      <p:sp>
        <p:nvSpPr>
          <p:cNvPr id="186" name="TextBox 185"/>
          <p:cNvSpPr txBox="1"/>
          <p:nvPr/>
        </p:nvSpPr>
        <p:spPr>
          <a:xfrm>
            <a:off x="5278383" y="3256817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IP3R</a:t>
            </a:r>
            <a:endParaRPr lang="en-US" b="1" dirty="0"/>
          </a:p>
        </p:txBody>
      </p:sp>
      <p:cxnSp>
        <p:nvCxnSpPr>
          <p:cNvPr id="187" name="Straight Arrow Connector 186"/>
          <p:cNvCxnSpPr/>
          <p:nvPr/>
        </p:nvCxnSpPr>
        <p:spPr>
          <a:xfrm flipV="1">
            <a:off x="4707310" y="3060066"/>
            <a:ext cx="360778" cy="62128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Straight Arrow Connector 187"/>
          <p:cNvCxnSpPr/>
          <p:nvPr/>
        </p:nvCxnSpPr>
        <p:spPr>
          <a:xfrm flipV="1">
            <a:off x="5396925" y="3097933"/>
            <a:ext cx="462770" cy="10206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Freeform 201"/>
          <p:cNvSpPr/>
          <p:nvPr/>
        </p:nvSpPr>
        <p:spPr>
          <a:xfrm>
            <a:off x="6577005" y="3007545"/>
            <a:ext cx="207027" cy="212562"/>
          </a:xfrm>
          <a:custGeom>
            <a:avLst/>
            <a:gdLst>
              <a:gd name="connsiteX0" fmla="*/ 0 w 207027"/>
              <a:gd name="connsiteY0" fmla="*/ 22062 h 212562"/>
              <a:gd name="connsiteX1" fmla="*/ 185737 w 207027"/>
              <a:gd name="connsiteY1" fmla="*/ 17299 h 212562"/>
              <a:gd name="connsiteX2" fmla="*/ 195262 w 207027"/>
              <a:gd name="connsiteY2" fmla="*/ 212562 h 21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027" h="212562">
                <a:moveTo>
                  <a:pt x="0" y="22062"/>
                </a:moveTo>
                <a:cubicBezTo>
                  <a:pt x="76597" y="3805"/>
                  <a:pt x="153194" y="-14451"/>
                  <a:pt x="185737" y="17299"/>
                </a:cubicBezTo>
                <a:cubicBezTo>
                  <a:pt x="218280" y="49049"/>
                  <a:pt x="206771" y="130805"/>
                  <a:pt x="195262" y="212562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03" name="Straight Arrow Connector 202"/>
          <p:cNvCxnSpPr/>
          <p:nvPr/>
        </p:nvCxnSpPr>
        <p:spPr>
          <a:xfrm flipH="1">
            <a:off x="5850482" y="3388708"/>
            <a:ext cx="603551" cy="176237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" name="Freeform 203"/>
          <p:cNvSpPr/>
          <p:nvPr/>
        </p:nvSpPr>
        <p:spPr>
          <a:xfrm>
            <a:off x="4429117" y="3301069"/>
            <a:ext cx="909638" cy="279840"/>
          </a:xfrm>
          <a:custGeom>
            <a:avLst/>
            <a:gdLst>
              <a:gd name="connsiteX0" fmla="*/ 909638 w 909638"/>
              <a:gd name="connsiteY0" fmla="*/ 238125 h 279840"/>
              <a:gd name="connsiteX1" fmla="*/ 633413 w 909638"/>
              <a:gd name="connsiteY1" fmla="*/ 271463 h 279840"/>
              <a:gd name="connsiteX2" fmla="*/ 147638 w 909638"/>
              <a:gd name="connsiteY2" fmla="*/ 252413 h 279840"/>
              <a:gd name="connsiteX3" fmla="*/ 0 w 909638"/>
              <a:gd name="connsiteY3" fmla="*/ 0 h 279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9638" h="279840">
                <a:moveTo>
                  <a:pt x="909638" y="238125"/>
                </a:moveTo>
                <a:cubicBezTo>
                  <a:pt x="835025" y="253603"/>
                  <a:pt x="760413" y="269082"/>
                  <a:pt x="633413" y="271463"/>
                </a:cubicBezTo>
                <a:cubicBezTo>
                  <a:pt x="506413" y="273844"/>
                  <a:pt x="253207" y="297657"/>
                  <a:pt x="147638" y="252413"/>
                </a:cubicBezTo>
                <a:cubicBezTo>
                  <a:pt x="42069" y="207169"/>
                  <a:pt x="21034" y="103584"/>
                  <a:pt x="0" y="0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" name="Oval 45"/>
          <p:cNvSpPr>
            <a:spLocks noChangeArrowheads="1"/>
          </p:cNvSpPr>
          <p:nvPr/>
        </p:nvSpPr>
        <p:spPr bwMode="auto">
          <a:xfrm rot="10800000">
            <a:off x="7418381" y="266544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6" name="Oval 46"/>
          <p:cNvSpPr>
            <a:spLocks noChangeArrowheads="1"/>
          </p:cNvSpPr>
          <p:nvPr/>
        </p:nvSpPr>
        <p:spPr bwMode="auto">
          <a:xfrm rot="10800000">
            <a:off x="7233727" y="266288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7" name="TextBox 206"/>
          <p:cNvSpPr txBox="1"/>
          <p:nvPr/>
        </p:nvSpPr>
        <p:spPr>
          <a:xfrm>
            <a:off x="7046475" y="1842727"/>
            <a:ext cx="6902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HCN</a:t>
            </a:r>
            <a:endParaRPr lang="en-US" sz="2000" b="1" dirty="0">
              <a:solidFill>
                <a:srgbClr val="C00000"/>
              </a:solidFill>
            </a:endParaRPr>
          </a:p>
        </p:txBody>
      </p:sp>
      <p:sp>
        <p:nvSpPr>
          <p:cNvPr id="211" name="Freeform 60"/>
          <p:cNvSpPr>
            <a:spLocks noChangeAspect="1"/>
          </p:cNvSpPr>
          <p:nvPr/>
        </p:nvSpPr>
        <p:spPr bwMode="auto">
          <a:xfrm flipH="1">
            <a:off x="6526607" y="2518527"/>
            <a:ext cx="415752" cy="492742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381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14" name="TextBox 213"/>
          <p:cNvSpPr txBox="1"/>
          <p:nvPr/>
        </p:nvSpPr>
        <p:spPr>
          <a:xfrm>
            <a:off x="6238522" y="1717746"/>
            <a:ext cx="9921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DA D1R</a:t>
            </a:r>
            <a:endParaRPr lang="en-US" b="1" dirty="0"/>
          </a:p>
        </p:txBody>
      </p:sp>
      <p:sp>
        <p:nvSpPr>
          <p:cNvPr id="215" name="Line 63"/>
          <p:cNvSpPr>
            <a:spLocks noChangeShapeType="1"/>
          </p:cNvSpPr>
          <p:nvPr/>
        </p:nvSpPr>
        <p:spPr bwMode="auto">
          <a:xfrm>
            <a:off x="6654687" y="2027782"/>
            <a:ext cx="52173" cy="547925"/>
          </a:xfrm>
          <a:prstGeom prst="line">
            <a:avLst/>
          </a:prstGeom>
          <a:noFill/>
          <a:ln w="76200">
            <a:solidFill>
              <a:srgbClr val="FF0000"/>
            </a:solidFill>
            <a:round/>
            <a:headEnd/>
            <a:tailEnd type="stealth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16" name="Down Arrow 215"/>
          <p:cNvSpPr/>
          <p:nvPr/>
        </p:nvSpPr>
        <p:spPr>
          <a:xfrm rot="10800000">
            <a:off x="7644206" y="2117141"/>
            <a:ext cx="295701" cy="1211421"/>
          </a:xfrm>
          <a:prstGeom prst="downArrow">
            <a:avLst/>
          </a:prstGeom>
          <a:solidFill>
            <a:srgbClr val="FFFF00">
              <a:alpha val="70000"/>
            </a:srgbClr>
          </a:solidFill>
          <a:ln>
            <a:solidFill>
              <a:srgbClr val="FFFF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" name="Oval 45"/>
          <p:cNvSpPr>
            <a:spLocks noChangeArrowheads="1"/>
          </p:cNvSpPr>
          <p:nvPr/>
        </p:nvSpPr>
        <p:spPr bwMode="auto">
          <a:xfrm rot="10800000">
            <a:off x="7832405" y="2612785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18" name="Oval 46"/>
          <p:cNvSpPr>
            <a:spLocks noChangeArrowheads="1"/>
          </p:cNvSpPr>
          <p:nvPr/>
        </p:nvSpPr>
        <p:spPr bwMode="auto">
          <a:xfrm rot="10800000">
            <a:off x="7645264" y="2613917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7912474" y="2699465"/>
            <a:ext cx="9043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KCNQ</a:t>
            </a:r>
            <a:endParaRPr lang="en-US" sz="2000" b="1" dirty="0">
              <a:solidFill>
                <a:srgbClr val="C00000"/>
              </a:solidFill>
            </a:endParaRPr>
          </a:p>
        </p:txBody>
      </p:sp>
      <p:sp>
        <p:nvSpPr>
          <p:cNvPr id="136" name="Text Box 81"/>
          <p:cNvSpPr txBox="1">
            <a:spLocks noChangeArrowheads="1"/>
          </p:cNvSpPr>
          <p:nvPr/>
        </p:nvSpPr>
        <p:spPr bwMode="auto">
          <a:xfrm>
            <a:off x="5042609" y="169357"/>
            <a:ext cx="3843354" cy="830997"/>
          </a:xfrm>
          <a:prstGeom prst="rect">
            <a:avLst/>
          </a:prstGeom>
          <a:solidFill>
            <a:schemeClr val="bg1"/>
          </a:solidFill>
          <a:ln w="28575" cmpd="sng">
            <a:solidFill>
              <a:schemeClr val="tx1"/>
            </a:solidFill>
          </a:ln>
          <a:effectLst/>
          <a:extLst/>
        </p:spPr>
        <p:txBody>
          <a:bodyPr wrap="square">
            <a:spAutoFit/>
          </a:bodyPr>
          <a:lstStyle/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Large increases in </a:t>
            </a:r>
            <a:r>
              <a:rPr lang="en-US" sz="1600" b="1" dirty="0" smtClean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DA D1R </a:t>
            </a:r>
            <a:r>
              <a:rPr lang="en-US" sz="1600" b="1" dirty="0" err="1" smtClean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cAMP</a:t>
            </a:r>
            <a:r>
              <a:rPr lang="en-US" sz="1600" b="1" dirty="0" smtClean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-PKA during 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uncontrollable stress decreases </a:t>
            </a:r>
            <a:r>
              <a:rPr lang="en-US" sz="1600" b="1" dirty="0" smtClean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network firing</a:t>
            </a:r>
            <a:endParaRPr lang="en-US" sz="1600" b="1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6065253" y="1148660"/>
            <a:ext cx="17779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b="1" dirty="0" smtClean="0">
                <a:solidFill>
                  <a:srgbClr val="FF0000"/>
                </a:solidFill>
              </a:rPr>
              <a:t>STRESS</a:t>
            </a:r>
            <a:endParaRPr lang="en-US" sz="3600" b="1" dirty="0">
              <a:solidFill>
                <a:srgbClr val="FF0000"/>
              </a:solidFill>
            </a:endParaRPr>
          </a:p>
        </p:txBody>
      </p:sp>
      <p:grpSp>
        <p:nvGrpSpPr>
          <p:cNvPr id="139" name="Group 138"/>
          <p:cNvGrpSpPr/>
          <p:nvPr/>
        </p:nvGrpSpPr>
        <p:grpSpPr>
          <a:xfrm>
            <a:off x="153896" y="3518675"/>
            <a:ext cx="4491468" cy="3240394"/>
            <a:chOff x="153896" y="3518675"/>
            <a:chExt cx="4491468" cy="3240394"/>
          </a:xfrm>
        </p:grpSpPr>
        <p:sp>
          <p:nvSpPr>
            <p:cNvPr id="140" name="Oval 139"/>
            <p:cNvSpPr/>
            <p:nvPr/>
          </p:nvSpPr>
          <p:spPr>
            <a:xfrm>
              <a:off x="2677365" y="3566299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1" name="Oval 140"/>
            <p:cNvSpPr/>
            <p:nvPr/>
          </p:nvSpPr>
          <p:spPr>
            <a:xfrm>
              <a:off x="2932254" y="3618688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2" name="Oval 141"/>
            <p:cNvSpPr/>
            <p:nvPr/>
          </p:nvSpPr>
          <p:spPr>
            <a:xfrm>
              <a:off x="3117992" y="3916346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43" name="Oval 142"/>
            <p:cNvSpPr/>
            <p:nvPr/>
          </p:nvSpPr>
          <p:spPr>
            <a:xfrm>
              <a:off x="3322779" y="4037788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5" name="Oval 174"/>
            <p:cNvSpPr/>
            <p:nvPr/>
          </p:nvSpPr>
          <p:spPr>
            <a:xfrm>
              <a:off x="3571572" y="4280675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0" name="Oval 209"/>
            <p:cNvSpPr/>
            <p:nvPr/>
          </p:nvSpPr>
          <p:spPr>
            <a:xfrm>
              <a:off x="3322779" y="4280675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9" name="Oval 218"/>
            <p:cNvSpPr/>
            <p:nvPr/>
          </p:nvSpPr>
          <p:spPr>
            <a:xfrm>
              <a:off x="3073986" y="4137800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0" name="Oval 219"/>
            <p:cNvSpPr/>
            <p:nvPr/>
          </p:nvSpPr>
          <p:spPr>
            <a:xfrm>
              <a:off x="2853006" y="3842525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1" name="Oval 220"/>
            <p:cNvSpPr/>
            <p:nvPr/>
          </p:nvSpPr>
          <p:spPr>
            <a:xfrm>
              <a:off x="3140661" y="3697274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3" name="Oval 222"/>
            <p:cNvSpPr/>
            <p:nvPr/>
          </p:nvSpPr>
          <p:spPr>
            <a:xfrm>
              <a:off x="2849006" y="4080650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4" name="Oval 223"/>
            <p:cNvSpPr/>
            <p:nvPr/>
          </p:nvSpPr>
          <p:spPr>
            <a:xfrm>
              <a:off x="2598117" y="3797286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5" name="Oval 224"/>
            <p:cNvSpPr/>
            <p:nvPr/>
          </p:nvSpPr>
          <p:spPr>
            <a:xfrm>
              <a:off x="2198258" y="3518675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6" name="Oval 225"/>
            <p:cNvSpPr/>
            <p:nvPr/>
          </p:nvSpPr>
          <p:spPr>
            <a:xfrm>
              <a:off x="2392186" y="3661548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7" name="Oval 226"/>
            <p:cNvSpPr/>
            <p:nvPr/>
          </p:nvSpPr>
          <p:spPr>
            <a:xfrm>
              <a:off x="2580591" y="4033036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9" name="Oval 228"/>
            <p:cNvSpPr/>
            <p:nvPr/>
          </p:nvSpPr>
          <p:spPr>
            <a:xfrm>
              <a:off x="2236930" y="4042550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0" name="Oval 229"/>
            <p:cNvSpPr/>
            <p:nvPr/>
          </p:nvSpPr>
          <p:spPr>
            <a:xfrm>
              <a:off x="1846404" y="3878246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1" name="Oval 230"/>
            <p:cNvSpPr/>
            <p:nvPr/>
          </p:nvSpPr>
          <p:spPr>
            <a:xfrm>
              <a:off x="2875104" y="4356878"/>
              <a:ext cx="201168" cy="200025"/>
            </a:xfrm>
            <a:prstGeom prst="ellipse">
              <a:avLst/>
            </a:prstGeom>
            <a:solidFill>
              <a:srgbClr val="FBFFB5"/>
            </a:solidFill>
            <a:ln w="19050">
              <a:solidFill>
                <a:schemeClr val="bg1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2" name="Oval 45"/>
            <p:cNvSpPr>
              <a:spLocks noChangeArrowheads="1"/>
            </p:cNvSpPr>
            <p:nvPr/>
          </p:nvSpPr>
          <p:spPr bwMode="auto">
            <a:xfrm rot="13793292">
              <a:off x="3943235" y="3643394"/>
              <a:ext cx="93662" cy="276225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defTabSz="914400"/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233" name="Oval 46"/>
            <p:cNvSpPr>
              <a:spLocks noChangeArrowheads="1"/>
            </p:cNvSpPr>
            <p:nvPr/>
          </p:nvSpPr>
          <p:spPr bwMode="auto">
            <a:xfrm rot="13793292">
              <a:off x="3842100" y="3523364"/>
              <a:ext cx="93662" cy="276225"/>
            </a:xfrm>
            <a:prstGeom prst="ellipse">
              <a:avLst/>
            </a:prstGeom>
            <a:gradFill rotWithShape="0">
              <a:gsLst>
                <a:gs pos="0">
                  <a:srgbClr val="115219"/>
                </a:gs>
                <a:gs pos="50000">
                  <a:srgbClr val="2DD341"/>
                </a:gs>
                <a:gs pos="100000">
                  <a:srgbClr val="115219"/>
                </a:gs>
              </a:gsLst>
              <a:lin ang="5400000" scaled="1"/>
            </a:gra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 wrap="none" anchor="ctr"/>
            <a:lstStyle/>
            <a:p>
              <a:pPr defTabSz="914400"/>
              <a:endParaRPr lang="en-US" sz="1400" b="1">
                <a:solidFill>
                  <a:srgbClr val="000000"/>
                </a:solidFill>
                <a:latin typeface="Baskerville Old Face" charset="0"/>
                <a:ea typeface="MS PGothic" charset="0"/>
                <a:cs typeface="MS PGothic" charset="0"/>
              </a:endParaRPr>
            </a:p>
          </p:txBody>
        </p:sp>
        <p:sp>
          <p:nvSpPr>
            <p:cNvPr id="234" name="Rectangle 233"/>
            <p:cNvSpPr/>
            <p:nvPr/>
          </p:nvSpPr>
          <p:spPr>
            <a:xfrm>
              <a:off x="153896" y="3532138"/>
              <a:ext cx="4491468" cy="3226931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35" name="Picture 9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9392" y="4392919"/>
              <a:ext cx="206334" cy="6354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36" name="Text Box 210"/>
            <p:cNvSpPr txBox="1">
              <a:spLocks noChangeArrowheads="1"/>
            </p:cNvSpPr>
            <p:nvPr/>
          </p:nvSpPr>
          <p:spPr bwMode="auto">
            <a:xfrm>
              <a:off x="1205455" y="3824264"/>
              <a:ext cx="752130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2pPr>
              <a:lvl3pPr marL="1143000" indent="-228600"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3pPr>
              <a:lvl4pPr marL="1600200" indent="-228600"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4pPr>
              <a:lvl5pPr marL="2057400" indent="-228600"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9pPr>
            </a:lstStyle>
            <a:p>
              <a:pPr algn="ctr"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000" dirty="0" smtClean="0">
                  <a:solidFill>
                    <a:srgbClr val="000000"/>
                  </a:solidFill>
                  <a:latin typeface="Arial" charset="0"/>
                </a:rPr>
                <a:t>Preferred</a:t>
              </a:r>
            </a:p>
          </p:txBody>
        </p:sp>
        <p:sp>
          <p:nvSpPr>
            <p:cNvPr id="237" name="Text Box 211"/>
            <p:cNvSpPr txBox="1">
              <a:spLocks noChangeArrowheads="1"/>
            </p:cNvSpPr>
            <p:nvPr/>
          </p:nvSpPr>
          <p:spPr bwMode="auto">
            <a:xfrm>
              <a:off x="1694008" y="3566854"/>
              <a:ext cx="1438215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2pPr>
              <a:lvl3pPr marL="1143000" indent="-228600"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3pPr>
              <a:lvl4pPr marL="1600200" indent="-228600"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4pPr>
              <a:lvl5pPr marL="2057400" indent="-228600"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9pPr>
            </a:lstStyle>
            <a:p>
              <a:pPr algn="ctr"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dirty="0" smtClean="0">
                  <a:solidFill>
                    <a:srgbClr val="000000"/>
                  </a:solidFill>
                  <a:latin typeface="Arial" charset="0"/>
                </a:rPr>
                <a:t>Low Dose D1R</a:t>
              </a:r>
            </a:p>
          </p:txBody>
        </p:sp>
        <p:sp>
          <p:nvSpPr>
            <p:cNvPr id="238" name="Text Box 214"/>
            <p:cNvSpPr txBox="1">
              <a:spLocks noChangeArrowheads="1"/>
            </p:cNvSpPr>
            <p:nvPr/>
          </p:nvSpPr>
          <p:spPr bwMode="auto">
            <a:xfrm>
              <a:off x="3154682" y="3794164"/>
              <a:ext cx="995785" cy="246221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2pPr>
              <a:lvl3pPr marL="1143000" indent="-228600"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3pPr>
              <a:lvl4pPr marL="1600200" indent="-228600"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4pPr>
              <a:lvl5pPr marL="2057400" indent="-228600"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9pPr>
            </a:lstStyle>
            <a:p>
              <a:pPr algn="ctr"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sz="1000" dirty="0" err="1" smtClean="0">
                  <a:solidFill>
                    <a:srgbClr val="000000"/>
                  </a:solidFill>
                  <a:latin typeface="Arial" charset="0"/>
                </a:rPr>
                <a:t>Nonpreferred</a:t>
              </a:r>
              <a:endParaRPr lang="en-US" sz="1000" dirty="0" smtClean="0">
                <a:solidFill>
                  <a:srgbClr val="000000"/>
                </a:solidFill>
                <a:latin typeface="Arial" charset="0"/>
              </a:endParaRPr>
            </a:p>
          </p:txBody>
        </p:sp>
        <p:pic>
          <p:nvPicPr>
            <p:cNvPr id="239" name="Picture 4"/>
            <p:cNvPicPr>
              <a:picLocks noChangeAspect="1" noChangeArrowheads="1"/>
            </p:cNvPicPr>
            <p:nvPr/>
          </p:nvPicPr>
          <p:blipFill rotWithShape="1"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2275" t="69859" r="9355" b="5374"/>
            <a:stretch/>
          </p:blipFill>
          <p:spPr bwMode="auto">
            <a:xfrm>
              <a:off x="2523479" y="5518387"/>
              <a:ext cx="1981969" cy="1074929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</p:pic>
        <p:sp>
          <p:nvSpPr>
            <p:cNvPr id="240" name="Text Box 224"/>
            <p:cNvSpPr txBox="1">
              <a:spLocks noChangeArrowheads="1"/>
            </p:cNvSpPr>
            <p:nvPr/>
          </p:nvSpPr>
          <p:spPr bwMode="auto">
            <a:xfrm>
              <a:off x="1762579" y="5156715"/>
              <a:ext cx="1478290" cy="307777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>
              <a:spAutoFit/>
            </a:bodyPr>
            <a:lstStyle>
              <a:lvl1pPr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  <a:cs typeface="ＭＳ Ｐゴシック" charset="0"/>
                </a:defRPr>
              </a:lvl1pPr>
              <a:lvl2pPr marL="742950" indent="-285750"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2pPr>
              <a:lvl3pPr marL="1143000" indent="-228600"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3pPr>
              <a:lvl4pPr marL="1600200" indent="-228600"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4pPr>
              <a:lvl5pPr marL="2057400" indent="-228600"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5pPr>
              <a:lvl6pPr marL="25146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6pPr>
              <a:lvl7pPr marL="29718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7pPr>
              <a:lvl8pPr marL="34290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8pPr>
              <a:lvl9pPr marL="3886200" indent="-228600" eaLnBrk="0" fontAlgn="base" hangingPunct="0">
                <a:spcBef>
                  <a:spcPct val="0"/>
                </a:spcBef>
                <a:spcAft>
                  <a:spcPct val="0"/>
                </a:spcAft>
                <a:defRPr sz="1400" b="1">
                  <a:solidFill>
                    <a:schemeClr val="tx1"/>
                  </a:solidFill>
                  <a:latin typeface="Baskerville Old Face" charset="0"/>
                  <a:ea typeface="ＭＳ Ｐゴシック" charset="0"/>
                </a:defRPr>
              </a:lvl9pPr>
            </a:lstStyle>
            <a:p>
              <a:pPr algn="ctr" defTabSz="914400" eaLnBrk="0" fontAlgn="base" hangingPunct="0">
                <a:spcBef>
                  <a:spcPct val="0"/>
                </a:spcBef>
                <a:spcAft>
                  <a:spcPct val="0"/>
                </a:spcAft>
              </a:pPr>
              <a:r>
                <a:rPr lang="en-US" dirty="0" smtClean="0">
                  <a:solidFill>
                    <a:srgbClr val="000000"/>
                  </a:solidFill>
                  <a:latin typeface="Arial" charset="0"/>
                </a:rPr>
                <a:t>High Dose D1R</a:t>
              </a:r>
            </a:p>
          </p:txBody>
        </p:sp>
        <p:pic>
          <p:nvPicPr>
            <p:cNvPr id="241" name="Picture 4"/>
            <p:cNvPicPr>
              <a:picLocks noChangeAspect="1" noChangeArrowheads="1"/>
            </p:cNvPicPr>
            <p:nvPr/>
          </p:nvPicPr>
          <p:blipFill rotWithShape="1"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-1" t="69859" r="58143" b="6613"/>
            <a:stretch/>
          </p:blipFill>
          <p:spPr bwMode="auto">
            <a:xfrm>
              <a:off x="229343" y="5542872"/>
              <a:ext cx="2115112" cy="1001944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7"/>
                      </a:schemeClr>
                    </a:outerShdw>
                  </a:effectLst>
                </a14:hiddenEffects>
              </a:ext>
            </a:extLst>
          </p:spPr>
        </p:pic>
        <p:grpSp>
          <p:nvGrpSpPr>
            <p:cNvPr id="242" name="Group 241"/>
            <p:cNvGrpSpPr/>
            <p:nvPr/>
          </p:nvGrpSpPr>
          <p:grpSpPr>
            <a:xfrm>
              <a:off x="377061" y="4044592"/>
              <a:ext cx="2125815" cy="1155937"/>
              <a:chOff x="377062" y="4044593"/>
              <a:chExt cx="1919204" cy="902182"/>
            </a:xfrm>
          </p:grpSpPr>
          <p:pic>
            <p:nvPicPr>
              <p:cNvPr id="252" name="Picture 41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t="12599" r="49649" b="3780"/>
              <a:stretch>
                <a:fillRect/>
              </a:stretch>
            </p:blipFill>
            <p:spPr bwMode="auto">
              <a:xfrm>
                <a:off x="431130" y="4044593"/>
                <a:ext cx="1865136" cy="77410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3" name="Picture 43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0310" b="43948"/>
              <a:stretch>
                <a:fillRect/>
              </a:stretch>
            </p:blipFill>
            <p:spPr bwMode="auto">
              <a:xfrm>
                <a:off x="377062" y="4809591"/>
                <a:ext cx="1805201" cy="137184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grpSp>
          <p:nvGrpSpPr>
            <p:cNvPr id="243" name="Group 242"/>
            <p:cNvGrpSpPr/>
            <p:nvPr/>
          </p:nvGrpSpPr>
          <p:grpSpPr>
            <a:xfrm>
              <a:off x="2431061" y="4028673"/>
              <a:ext cx="1997169" cy="1182193"/>
              <a:chOff x="2431062" y="4028675"/>
              <a:chExt cx="1871136" cy="937217"/>
            </a:xfrm>
          </p:grpSpPr>
          <p:pic>
            <p:nvPicPr>
              <p:cNvPr id="250" name="Picture 41"/>
              <p:cNvPicPr>
                <a:picLocks noChangeAspect="1" noChangeArrowheads="1"/>
              </p:cNvPicPr>
              <p:nvPr/>
            </p:nvPicPr>
            <p:blipFill>
              <a:blip r:embed="rId6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49649" t="7559"/>
              <a:stretch>
                <a:fillRect/>
              </a:stretch>
            </p:blipFill>
            <p:spPr bwMode="auto">
              <a:xfrm>
                <a:off x="2431062" y="4028675"/>
                <a:ext cx="1871136" cy="836961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  <p:pic>
            <p:nvPicPr>
              <p:cNvPr id="251" name="Picture 43"/>
              <p:cNvPicPr>
                <a:picLocks noChangeAspect="1" noChangeArrowheads="1"/>
              </p:cNvPicPr>
              <p:nvPr/>
            </p:nvPicPr>
            <p:blipFill>
              <a:blip r:embed="rId7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l="50310" b="43948"/>
              <a:stretch>
                <a:fillRect/>
              </a:stretch>
            </p:blipFill>
            <p:spPr bwMode="auto">
              <a:xfrm>
                <a:off x="2482809" y="4828849"/>
                <a:ext cx="1803340" cy="137043"/>
              </a:xfrm>
              <a:prstGeom prst="rect">
                <a:avLst/>
              </a:prstGeom>
              <a:noFill/>
              <a:ln>
                <a:noFill/>
              </a:ln>
              <a:extLst>
                <a:ext uri="{909E8E84-426E-40dd-AFC4-6F175D3DCCD1}">
                  <a14:hiddenFill xmlns="" xmlns:a14="http://schemas.microsoft.com/office/drawing/2010/main">
                    <a:solidFill>
                      <a:srgbClr val="FFFFFF"/>
                    </a:solidFill>
                  </a14:hiddenFill>
                </a:ex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</p:pic>
        </p:grpSp>
        <p:pic>
          <p:nvPicPr>
            <p:cNvPr id="244" name="Picture 9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02753" y="5952531"/>
              <a:ext cx="206334" cy="6354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5" name="Picture 9"/>
            <p:cNvPicPr>
              <a:picLocks noChangeAspect="1" noChangeArrowheads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2344455" y="6000718"/>
              <a:ext cx="206334" cy="635415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6" name="Picture 43"/>
            <p:cNvPicPr>
              <a:picLocks noChangeAspect="1" noChangeArrowheads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9499" t="-1082" b="43947"/>
            <a:stretch/>
          </p:blipFill>
          <p:spPr bwMode="auto">
            <a:xfrm>
              <a:off x="2666460" y="6534150"/>
              <a:ext cx="1897913" cy="213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pic>
          <p:nvPicPr>
            <p:cNvPr id="247" name="Picture 43"/>
            <p:cNvPicPr>
              <a:picLocks noChangeAspect="1" noChangeArrowheads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9499" t="-1082" b="43947"/>
            <a:stretch/>
          </p:blipFill>
          <p:spPr bwMode="auto">
            <a:xfrm>
              <a:off x="465976" y="6534150"/>
              <a:ext cx="1897913" cy="213163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="" xmlns:a14="http://schemas.microsoft.com/office/drawing/2010/main">
                  <a:solidFill>
                    <a:srgbClr val="FFFFFF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248" name="Rectangle 44"/>
            <p:cNvSpPr>
              <a:spLocks noChangeArrowheads="1"/>
            </p:cNvSpPr>
            <p:nvPr/>
          </p:nvSpPr>
          <p:spPr bwMode="auto">
            <a:xfrm>
              <a:off x="1039415" y="5554156"/>
              <a:ext cx="1025493" cy="979993"/>
            </a:xfrm>
            <a:prstGeom prst="rect">
              <a:avLst/>
            </a:prstGeom>
            <a:solidFill>
              <a:srgbClr val="B00202">
                <a:alpha val="28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400" b="1">
                <a:solidFill>
                  <a:srgbClr val="000000"/>
                </a:solidFill>
                <a:latin typeface="Baskerville Old Face" charset="0"/>
                <a:ea typeface="ＭＳ Ｐゴシック" charset="0"/>
                <a:cs typeface="ＭＳ Ｐゴシック" charset="0"/>
              </a:endParaRPr>
            </a:p>
          </p:txBody>
        </p:sp>
        <p:sp>
          <p:nvSpPr>
            <p:cNvPr id="249" name="Rectangle 44"/>
            <p:cNvSpPr>
              <a:spLocks noChangeArrowheads="1"/>
            </p:cNvSpPr>
            <p:nvPr/>
          </p:nvSpPr>
          <p:spPr bwMode="auto">
            <a:xfrm>
              <a:off x="3210278" y="5526490"/>
              <a:ext cx="1069545" cy="1007659"/>
            </a:xfrm>
            <a:prstGeom prst="rect">
              <a:avLst/>
            </a:prstGeom>
            <a:solidFill>
              <a:srgbClr val="B00202">
                <a:alpha val="28000"/>
              </a:srgbClr>
            </a:solidFill>
            <a:ln>
              <a:noFill/>
            </a:ln>
            <a:effectLst/>
            <a:extLs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pPr defTabSz="914400" eaLnBrk="0" fontAlgn="base" hangingPunct="0">
                <a:spcBef>
                  <a:spcPct val="0"/>
                </a:spcBef>
                <a:spcAft>
                  <a:spcPct val="0"/>
                </a:spcAft>
                <a:defRPr/>
              </a:pPr>
              <a:endParaRPr lang="en-US" sz="1400" b="1">
                <a:solidFill>
                  <a:srgbClr val="000000"/>
                </a:solidFill>
                <a:latin typeface="Baskerville Old Face" charset="0"/>
                <a:ea typeface="ＭＳ Ｐゴシック" charset="0"/>
                <a:cs typeface="ＭＳ Ｐゴシック" charset="0"/>
              </a:endParaRPr>
            </a:p>
          </p:txBody>
        </p:sp>
      </p:grpSp>
      <p:sp>
        <p:nvSpPr>
          <p:cNvPr id="254" name="Text Box 167"/>
          <p:cNvSpPr txBox="1">
            <a:spLocks noChangeArrowheads="1"/>
          </p:cNvSpPr>
          <p:nvPr/>
        </p:nvSpPr>
        <p:spPr bwMode="auto">
          <a:xfrm>
            <a:off x="5780274" y="6373942"/>
            <a:ext cx="3227388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>
            <a:spAutoFit/>
          </a:bodyPr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 err="1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Vijayraghavan</a:t>
            </a:r>
            <a:r>
              <a:rPr lang="en-US" sz="1000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 et al (2007) </a:t>
            </a:r>
            <a:r>
              <a:rPr lang="en-US" sz="1000" i="1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Nature </a:t>
            </a:r>
            <a:r>
              <a:rPr lang="en-US" sz="1000" i="1" dirty="0" err="1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Neurosci</a:t>
            </a:r>
            <a:r>
              <a:rPr lang="en-US" sz="1000" i="1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 </a:t>
            </a:r>
            <a:r>
              <a:rPr lang="en-US" sz="1000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10:376-84</a:t>
            </a:r>
          </a:p>
        </p:txBody>
      </p:sp>
      <p:sp>
        <p:nvSpPr>
          <p:cNvPr id="255" name="Rectangle 254"/>
          <p:cNvSpPr/>
          <p:nvPr/>
        </p:nvSpPr>
        <p:spPr>
          <a:xfrm>
            <a:off x="6228671" y="6526570"/>
            <a:ext cx="2423109" cy="24622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000" dirty="0" err="1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Gamo</a:t>
            </a:r>
            <a:r>
              <a:rPr lang="en-US" sz="10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 et a. </a:t>
            </a:r>
            <a:r>
              <a:rPr lang="en-US" sz="1000" i="1" dirty="0" err="1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Biol</a:t>
            </a:r>
            <a:r>
              <a:rPr lang="en-US" sz="1000" i="1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 Psych</a:t>
            </a:r>
            <a:r>
              <a:rPr lang="en-US" sz="10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 </a:t>
            </a:r>
            <a:r>
              <a:rPr lang="en-US" sz="1000" dirty="0">
                <a:latin typeface="Arial"/>
                <a:cs typeface="Arial"/>
              </a:rPr>
              <a:t>78:860-70</a:t>
            </a:r>
            <a:r>
              <a:rPr lang="en-US" sz="1000" dirty="0">
                <a:solidFill>
                  <a:srgbClr val="000000"/>
                </a:solidFill>
                <a:latin typeface="Arial"/>
                <a:ea typeface="ＭＳ Ｐゴシック" charset="0"/>
                <a:cs typeface="Arial"/>
              </a:rPr>
              <a:t>, 2015</a:t>
            </a:r>
          </a:p>
        </p:txBody>
      </p:sp>
      <p:sp>
        <p:nvSpPr>
          <p:cNvPr id="4" name="Freeform 3"/>
          <p:cNvSpPr/>
          <p:nvPr/>
        </p:nvSpPr>
        <p:spPr>
          <a:xfrm>
            <a:off x="6150738" y="2608200"/>
            <a:ext cx="375643" cy="343548"/>
          </a:xfrm>
          <a:custGeom>
            <a:avLst/>
            <a:gdLst>
              <a:gd name="connsiteX0" fmla="*/ 330332 w 330332"/>
              <a:gd name="connsiteY0" fmla="*/ 121991 h 158205"/>
              <a:gd name="connsiteX1" fmla="*/ 239797 w 330332"/>
              <a:gd name="connsiteY1" fmla="*/ 49563 h 158205"/>
              <a:gd name="connsiteX2" fmla="*/ 31568 w 330332"/>
              <a:gd name="connsiteY2" fmla="*/ 4296 h 158205"/>
              <a:gd name="connsiteX3" fmla="*/ 4407 w 330332"/>
              <a:gd name="connsiteY3" fmla="*/ 158205 h 158205"/>
              <a:gd name="connsiteX0" fmla="*/ 330152 w 330152"/>
              <a:gd name="connsiteY0" fmla="*/ 138686 h 174900"/>
              <a:gd name="connsiteX1" fmla="*/ 235263 w 330152"/>
              <a:gd name="connsiteY1" fmla="*/ 14015 h 174900"/>
              <a:gd name="connsiteX2" fmla="*/ 31388 w 330152"/>
              <a:gd name="connsiteY2" fmla="*/ 20991 h 174900"/>
              <a:gd name="connsiteX3" fmla="*/ 4227 w 330152"/>
              <a:gd name="connsiteY3" fmla="*/ 174900 h 174900"/>
              <a:gd name="connsiteX0" fmla="*/ 351923 w 351923"/>
              <a:gd name="connsiteY0" fmla="*/ 92338 h 172088"/>
              <a:gd name="connsiteX1" fmla="*/ 235263 w 351923"/>
              <a:gd name="connsiteY1" fmla="*/ 11203 h 172088"/>
              <a:gd name="connsiteX2" fmla="*/ 31388 w 351923"/>
              <a:gd name="connsiteY2" fmla="*/ 18179 h 172088"/>
              <a:gd name="connsiteX3" fmla="*/ 4227 w 351923"/>
              <a:gd name="connsiteY3" fmla="*/ 172088 h 172088"/>
              <a:gd name="connsiteX0" fmla="*/ 351923 w 351923"/>
              <a:gd name="connsiteY0" fmla="*/ 92338 h 172088"/>
              <a:gd name="connsiteX1" fmla="*/ 235263 w 351923"/>
              <a:gd name="connsiteY1" fmla="*/ 11203 h 172088"/>
              <a:gd name="connsiteX2" fmla="*/ 31388 w 351923"/>
              <a:gd name="connsiteY2" fmla="*/ 18179 h 172088"/>
              <a:gd name="connsiteX3" fmla="*/ 4227 w 351923"/>
              <a:gd name="connsiteY3" fmla="*/ 172088 h 172088"/>
              <a:gd name="connsiteX0" fmla="*/ 349893 w 349893"/>
              <a:gd name="connsiteY0" fmla="*/ 108682 h 188432"/>
              <a:gd name="connsiteX1" fmla="*/ 167919 w 349893"/>
              <a:gd name="connsiteY1" fmla="*/ 4908 h 188432"/>
              <a:gd name="connsiteX2" fmla="*/ 29358 w 349893"/>
              <a:gd name="connsiteY2" fmla="*/ 34523 h 188432"/>
              <a:gd name="connsiteX3" fmla="*/ 2197 w 349893"/>
              <a:gd name="connsiteY3" fmla="*/ 188432 h 18843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349893" h="188432">
                <a:moveTo>
                  <a:pt x="349893" y="108682"/>
                </a:moveTo>
                <a:cubicBezTo>
                  <a:pt x="307750" y="92725"/>
                  <a:pt x="221342" y="17268"/>
                  <a:pt x="167919" y="4908"/>
                </a:cubicBezTo>
                <a:cubicBezTo>
                  <a:pt x="114496" y="-7452"/>
                  <a:pt x="56978" y="3936"/>
                  <a:pt x="29358" y="34523"/>
                </a:cubicBezTo>
                <a:cubicBezTo>
                  <a:pt x="1738" y="65110"/>
                  <a:pt x="-3839" y="120531"/>
                  <a:pt x="2197" y="188432"/>
                </a:cubicBezTo>
              </a:path>
            </a:pathLst>
          </a:custGeom>
          <a:noFill/>
          <a:ln w="76200">
            <a:solidFill>
              <a:srgbClr val="FF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6" name="Freeform 255"/>
          <p:cNvSpPr/>
          <p:nvPr/>
        </p:nvSpPr>
        <p:spPr>
          <a:xfrm rot="9811613">
            <a:off x="6571608" y="2939485"/>
            <a:ext cx="640172" cy="229539"/>
          </a:xfrm>
          <a:custGeom>
            <a:avLst/>
            <a:gdLst>
              <a:gd name="connsiteX0" fmla="*/ 330332 w 330332"/>
              <a:gd name="connsiteY0" fmla="*/ 121991 h 158205"/>
              <a:gd name="connsiteX1" fmla="*/ 239797 w 330332"/>
              <a:gd name="connsiteY1" fmla="*/ 49563 h 158205"/>
              <a:gd name="connsiteX2" fmla="*/ 31568 w 330332"/>
              <a:gd name="connsiteY2" fmla="*/ 4296 h 158205"/>
              <a:gd name="connsiteX3" fmla="*/ 4407 w 330332"/>
              <a:gd name="connsiteY3" fmla="*/ 158205 h 158205"/>
              <a:gd name="connsiteX0" fmla="*/ 330152 w 330152"/>
              <a:gd name="connsiteY0" fmla="*/ 138686 h 174900"/>
              <a:gd name="connsiteX1" fmla="*/ 235263 w 330152"/>
              <a:gd name="connsiteY1" fmla="*/ 14015 h 174900"/>
              <a:gd name="connsiteX2" fmla="*/ 31388 w 330152"/>
              <a:gd name="connsiteY2" fmla="*/ 20991 h 174900"/>
              <a:gd name="connsiteX3" fmla="*/ 4227 w 330152"/>
              <a:gd name="connsiteY3" fmla="*/ 174900 h 174900"/>
              <a:gd name="connsiteX0" fmla="*/ 351923 w 351923"/>
              <a:gd name="connsiteY0" fmla="*/ 92338 h 172088"/>
              <a:gd name="connsiteX1" fmla="*/ 235263 w 351923"/>
              <a:gd name="connsiteY1" fmla="*/ 11203 h 172088"/>
              <a:gd name="connsiteX2" fmla="*/ 31388 w 351923"/>
              <a:gd name="connsiteY2" fmla="*/ 18179 h 172088"/>
              <a:gd name="connsiteX3" fmla="*/ 4227 w 351923"/>
              <a:gd name="connsiteY3" fmla="*/ 172088 h 172088"/>
              <a:gd name="connsiteX0" fmla="*/ 351923 w 351923"/>
              <a:gd name="connsiteY0" fmla="*/ 92338 h 172088"/>
              <a:gd name="connsiteX1" fmla="*/ 235263 w 351923"/>
              <a:gd name="connsiteY1" fmla="*/ 11203 h 172088"/>
              <a:gd name="connsiteX2" fmla="*/ 31388 w 351923"/>
              <a:gd name="connsiteY2" fmla="*/ 18179 h 172088"/>
              <a:gd name="connsiteX3" fmla="*/ 4227 w 351923"/>
              <a:gd name="connsiteY3" fmla="*/ 172088 h 172088"/>
              <a:gd name="connsiteX0" fmla="*/ 349893 w 349893"/>
              <a:gd name="connsiteY0" fmla="*/ 108682 h 188432"/>
              <a:gd name="connsiteX1" fmla="*/ 167919 w 349893"/>
              <a:gd name="connsiteY1" fmla="*/ 4908 h 188432"/>
              <a:gd name="connsiteX2" fmla="*/ 29358 w 349893"/>
              <a:gd name="connsiteY2" fmla="*/ 34523 h 188432"/>
              <a:gd name="connsiteX3" fmla="*/ 2197 w 349893"/>
              <a:gd name="connsiteY3" fmla="*/ 188432 h 188432"/>
              <a:gd name="connsiteX0" fmla="*/ 537024 w 537024"/>
              <a:gd name="connsiteY0" fmla="*/ 243138 h 243138"/>
              <a:gd name="connsiteX1" fmla="*/ 167919 w 537024"/>
              <a:gd name="connsiteY1" fmla="*/ 14045 h 243138"/>
              <a:gd name="connsiteX2" fmla="*/ 29358 w 537024"/>
              <a:gd name="connsiteY2" fmla="*/ 43660 h 243138"/>
              <a:gd name="connsiteX3" fmla="*/ 2197 w 537024"/>
              <a:gd name="connsiteY3" fmla="*/ 197569 h 243138"/>
              <a:gd name="connsiteX0" fmla="*/ 537024 w 537024"/>
              <a:gd name="connsiteY0" fmla="*/ 205808 h 205808"/>
              <a:gd name="connsiteX1" fmla="*/ 371201 w 537024"/>
              <a:gd name="connsiteY1" fmla="*/ 97427 h 205808"/>
              <a:gd name="connsiteX2" fmla="*/ 29358 w 537024"/>
              <a:gd name="connsiteY2" fmla="*/ 6330 h 205808"/>
              <a:gd name="connsiteX3" fmla="*/ 2197 w 537024"/>
              <a:gd name="connsiteY3" fmla="*/ 160239 h 205808"/>
              <a:gd name="connsiteX0" fmla="*/ 534992 w 534992"/>
              <a:gd name="connsiteY0" fmla="*/ 149913 h 149913"/>
              <a:gd name="connsiteX1" fmla="*/ 369169 w 534992"/>
              <a:gd name="connsiteY1" fmla="*/ 41532 h 149913"/>
              <a:gd name="connsiteX2" fmla="*/ 183420 w 534992"/>
              <a:gd name="connsiteY2" fmla="*/ 11501 h 149913"/>
              <a:gd name="connsiteX3" fmla="*/ 165 w 534992"/>
              <a:gd name="connsiteY3" fmla="*/ 104344 h 149913"/>
              <a:gd name="connsiteX0" fmla="*/ 535040 w 535040"/>
              <a:gd name="connsiteY0" fmla="*/ 156925 h 156925"/>
              <a:gd name="connsiteX1" fmla="*/ 369217 w 535040"/>
              <a:gd name="connsiteY1" fmla="*/ 48544 h 156925"/>
              <a:gd name="connsiteX2" fmla="*/ 145512 w 535040"/>
              <a:gd name="connsiteY2" fmla="*/ 10389 h 156925"/>
              <a:gd name="connsiteX3" fmla="*/ 213 w 535040"/>
              <a:gd name="connsiteY3" fmla="*/ 111356 h 156925"/>
              <a:gd name="connsiteX0" fmla="*/ 535040 w 535040"/>
              <a:gd name="connsiteY0" fmla="*/ 146536 h 146536"/>
              <a:gd name="connsiteX1" fmla="*/ 369217 w 535040"/>
              <a:gd name="connsiteY1" fmla="*/ 38155 h 146536"/>
              <a:gd name="connsiteX2" fmla="*/ 145512 w 535040"/>
              <a:gd name="connsiteY2" fmla="*/ 0 h 146536"/>
              <a:gd name="connsiteX3" fmla="*/ 213 w 535040"/>
              <a:gd name="connsiteY3" fmla="*/ 100967 h 146536"/>
              <a:gd name="connsiteX0" fmla="*/ 471340 w 471340"/>
              <a:gd name="connsiteY0" fmla="*/ 146536 h 146536"/>
              <a:gd name="connsiteX1" fmla="*/ 305517 w 471340"/>
              <a:gd name="connsiteY1" fmla="*/ 38155 h 146536"/>
              <a:gd name="connsiteX2" fmla="*/ 81812 w 471340"/>
              <a:gd name="connsiteY2" fmla="*/ 0 h 146536"/>
              <a:gd name="connsiteX3" fmla="*/ 425 w 471340"/>
              <a:gd name="connsiteY3" fmla="*/ 88148 h 146536"/>
              <a:gd name="connsiteX0" fmla="*/ 389528 w 389528"/>
              <a:gd name="connsiteY0" fmla="*/ 146536 h 146536"/>
              <a:gd name="connsiteX1" fmla="*/ 223705 w 389528"/>
              <a:gd name="connsiteY1" fmla="*/ 38155 h 146536"/>
              <a:gd name="connsiteX2" fmla="*/ 0 w 389528"/>
              <a:gd name="connsiteY2" fmla="*/ 0 h 146536"/>
              <a:gd name="connsiteX0" fmla="*/ 483549 w 483549"/>
              <a:gd name="connsiteY0" fmla="*/ 110807 h 110807"/>
              <a:gd name="connsiteX1" fmla="*/ 317726 w 483549"/>
              <a:gd name="connsiteY1" fmla="*/ 2426 h 110807"/>
              <a:gd name="connsiteX2" fmla="*/ 0 w 483549"/>
              <a:gd name="connsiteY2" fmla="*/ 31710 h 110807"/>
              <a:gd name="connsiteX0" fmla="*/ 483549 w 483549"/>
              <a:gd name="connsiteY0" fmla="*/ 122703 h 122703"/>
              <a:gd name="connsiteX1" fmla="*/ 317726 w 483549"/>
              <a:gd name="connsiteY1" fmla="*/ 14322 h 122703"/>
              <a:gd name="connsiteX2" fmla="*/ 0 w 483549"/>
              <a:gd name="connsiteY2" fmla="*/ 43606 h 122703"/>
              <a:gd name="connsiteX0" fmla="*/ 483549 w 483549"/>
              <a:gd name="connsiteY0" fmla="*/ 125899 h 125899"/>
              <a:gd name="connsiteX1" fmla="*/ 318417 w 483549"/>
              <a:gd name="connsiteY1" fmla="*/ 11905 h 125899"/>
              <a:gd name="connsiteX2" fmla="*/ 0 w 483549"/>
              <a:gd name="connsiteY2" fmla="*/ 46802 h 125899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483549" h="125899">
                <a:moveTo>
                  <a:pt x="483549" y="125899"/>
                </a:moveTo>
                <a:cubicBezTo>
                  <a:pt x="441406" y="109942"/>
                  <a:pt x="399009" y="25088"/>
                  <a:pt x="318417" y="11905"/>
                </a:cubicBezTo>
                <a:cubicBezTo>
                  <a:pt x="237826" y="-1278"/>
                  <a:pt x="125219" y="-17046"/>
                  <a:pt x="0" y="46802"/>
                </a:cubicBezTo>
              </a:path>
            </a:pathLst>
          </a:custGeom>
          <a:noFill/>
          <a:ln w="76200">
            <a:solidFill>
              <a:srgbClr val="FF0000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7" name="Freeform 60"/>
          <p:cNvSpPr>
            <a:spLocks noChangeAspect="1"/>
          </p:cNvSpPr>
          <p:nvPr/>
        </p:nvSpPr>
        <p:spPr bwMode="auto">
          <a:xfrm rot="9569228" flipH="1">
            <a:off x="7446351" y="3647771"/>
            <a:ext cx="401171" cy="475461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38100" cmpd="sng">
            <a:solidFill>
              <a:srgbClr val="FF66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8" name="TextBox 257"/>
          <p:cNvSpPr txBox="1"/>
          <p:nvPr/>
        </p:nvSpPr>
        <p:spPr>
          <a:xfrm>
            <a:off x="7682126" y="4020173"/>
            <a:ext cx="9443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NE </a:t>
            </a:r>
            <a:r>
              <a:rPr lang="en-US" b="1" dirty="0">
                <a:latin typeface="Arial" charset="0"/>
                <a:ea typeface="MS PGothic" charset="0"/>
                <a:cs typeface="MS PGothic" charset="0"/>
              </a:rPr>
              <a:t>α</a:t>
            </a:r>
            <a:r>
              <a:rPr lang="en-US" b="1" dirty="0" smtClean="0"/>
              <a:t>1R</a:t>
            </a:r>
            <a:endParaRPr lang="en-US" b="1" dirty="0"/>
          </a:p>
        </p:txBody>
      </p:sp>
    </p:spTree>
    <p:extLst>
      <p:ext uri="{BB962C8B-B14F-4D97-AF65-F5344CB8AC3E}">
        <p14:creationId xmlns:p14="http://schemas.microsoft.com/office/powerpoint/2010/main" val="40334413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1" name="Freeform 10"/>
          <p:cNvSpPr/>
          <p:nvPr/>
        </p:nvSpPr>
        <p:spPr>
          <a:xfrm>
            <a:off x="3067050" y="-104776"/>
            <a:ext cx="6219825" cy="7172325"/>
          </a:xfrm>
          <a:custGeom>
            <a:avLst/>
            <a:gdLst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29150 w 6219825"/>
              <a:gd name="connsiteY183" fmla="*/ 3695700 h 6934200"/>
              <a:gd name="connsiteX184" fmla="*/ 4657725 w 6219825"/>
              <a:gd name="connsiteY184" fmla="*/ 3714750 h 6934200"/>
              <a:gd name="connsiteX185" fmla="*/ 4686300 w 6219825"/>
              <a:gd name="connsiteY185" fmla="*/ 3724275 h 6934200"/>
              <a:gd name="connsiteX186" fmla="*/ 4762500 w 6219825"/>
              <a:gd name="connsiteY186" fmla="*/ 3743325 h 6934200"/>
              <a:gd name="connsiteX187" fmla="*/ 4810125 w 6219825"/>
              <a:gd name="connsiteY187" fmla="*/ 3752850 h 6934200"/>
              <a:gd name="connsiteX188" fmla="*/ 4991100 w 6219825"/>
              <a:gd name="connsiteY188" fmla="*/ 3762375 h 6934200"/>
              <a:gd name="connsiteX189" fmla="*/ 5076825 w 6219825"/>
              <a:gd name="connsiteY189" fmla="*/ 3790950 h 6934200"/>
              <a:gd name="connsiteX190" fmla="*/ 5105400 w 6219825"/>
              <a:gd name="connsiteY190" fmla="*/ 3800475 h 6934200"/>
              <a:gd name="connsiteX191" fmla="*/ 5200650 w 6219825"/>
              <a:gd name="connsiteY191" fmla="*/ 3838575 h 6934200"/>
              <a:gd name="connsiteX192" fmla="*/ 5257800 w 6219825"/>
              <a:gd name="connsiteY192" fmla="*/ 3886200 h 6934200"/>
              <a:gd name="connsiteX193" fmla="*/ 5295900 w 6219825"/>
              <a:gd name="connsiteY193" fmla="*/ 3943350 h 6934200"/>
              <a:gd name="connsiteX194" fmla="*/ 5334000 w 6219825"/>
              <a:gd name="connsiteY194" fmla="*/ 3981450 h 6934200"/>
              <a:gd name="connsiteX195" fmla="*/ 5343525 w 6219825"/>
              <a:gd name="connsiteY195" fmla="*/ 4010025 h 6934200"/>
              <a:gd name="connsiteX196" fmla="*/ 5410200 w 6219825"/>
              <a:gd name="connsiteY196" fmla="*/ 4067175 h 6934200"/>
              <a:gd name="connsiteX197" fmla="*/ 5438775 w 6219825"/>
              <a:gd name="connsiteY197" fmla="*/ 4076700 h 6934200"/>
              <a:gd name="connsiteX198" fmla="*/ 5495925 w 6219825"/>
              <a:gd name="connsiteY198" fmla="*/ 4133850 h 6934200"/>
              <a:gd name="connsiteX199" fmla="*/ 5562600 w 6219825"/>
              <a:gd name="connsiteY199" fmla="*/ 4171950 h 6934200"/>
              <a:gd name="connsiteX200" fmla="*/ 5591175 w 6219825"/>
              <a:gd name="connsiteY200" fmla="*/ 4229100 h 6934200"/>
              <a:gd name="connsiteX201" fmla="*/ 5600700 w 6219825"/>
              <a:gd name="connsiteY201" fmla="*/ 4257675 h 6934200"/>
              <a:gd name="connsiteX202" fmla="*/ 5619750 w 6219825"/>
              <a:gd name="connsiteY202" fmla="*/ 4295775 h 6934200"/>
              <a:gd name="connsiteX203" fmla="*/ 5629275 w 6219825"/>
              <a:gd name="connsiteY203" fmla="*/ 4333875 h 6934200"/>
              <a:gd name="connsiteX204" fmla="*/ 5648325 w 6219825"/>
              <a:gd name="connsiteY204" fmla="*/ 4362450 h 6934200"/>
              <a:gd name="connsiteX205" fmla="*/ 5657850 w 6219825"/>
              <a:gd name="connsiteY205" fmla="*/ 4391025 h 6934200"/>
              <a:gd name="connsiteX206" fmla="*/ 5695950 w 6219825"/>
              <a:gd name="connsiteY206" fmla="*/ 4448175 h 6934200"/>
              <a:gd name="connsiteX207" fmla="*/ 5705475 w 6219825"/>
              <a:gd name="connsiteY207" fmla="*/ 4495800 h 6934200"/>
              <a:gd name="connsiteX208" fmla="*/ 5734050 w 6219825"/>
              <a:gd name="connsiteY208" fmla="*/ 4524375 h 6934200"/>
              <a:gd name="connsiteX209" fmla="*/ 5753100 w 6219825"/>
              <a:gd name="connsiteY209" fmla="*/ 4562475 h 6934200"/>
              <a:gd name="connsiteX210" fmla="*/ 5772150 w 6219825"/>
              <a:gd name="connsiteY210" fmla="*/ 4619625 h 6934200"/>
              <a:gd name="connsiteX211" fmla="*/ 5781675 w 6219825"/>
              <a:gd name="connsiteY211" fmla="*/ 4648200 h 6934200"/>
              <a:gd name="connsiteX212" fmla="*/ 5791200 w 6219825"/>
              <a:gd name="connsiteY212" fmla="*/ 4676775 h 6934200"/>
              <a:gd name="connsiteX213" fmla="*/ 5810250 w 6219825"/>
              <a:gd name="connsiteY213" fmla="*/ 5029200 h 6934200"/>
              <a:gd name="connsiteX214" fmla="*/ 5819775 w 6219825"/>
              <a:gd name="connsiteY214" fmla="*/ 5095875 h 6934200"/>
              <a:gd name="connsiteX215" fmla="*/ 5829300 w 6219825"/>
              <a:gd name="connsiteY215" fmla="*/ 5229225 h 6934200"/>
              <a:gd name="connsiteX216" fmla="*/ 5848350 w 6219825"/>
              <a:gd name="connsiteY216" fmla="*/ 5353050 h 6934200"/>
              <a:gd name="connsiteX217" fmla="*/ 5867400 w 6219825"/>
              <a:gd name="connsiteY217" fmla="*/ 5448300 h 6934200"/>
              <a:gd name="connsiteX218" fmla="*/ 5886450 w 6219825"/>
              <a:gd name="connsiteY218" fmla="*/ 5686425 h 6934200"/>
              <a:gd name="connsiteX219" fmla="*/ 5895975 w 6219825"/>
              <a:gd name="connsiteY219" fmla="*/ 5772150 h 6934200"/>
              <a:gd name="connsiteX220" fmla="*/ 5905500 w 6219825"/>
              <a:gd name="connsiteY220" fmla="*/ 6600825 h 6934200"/>
              <a:gd name="connsiteX221" fmla="*/ 5934075 w 6219825"/>
              <a:gd name="connsiteY221" fmla="*/ 6686550 h 6934200"/>
              <a:gd name="connsiteX222" fmla="*/ 5962650 w 6219825"/>
              <a:gd name="connsiteY222" fmla="*/ 6781800 h 6934200"/>
              <a:gd name="connsiteX223" fmla="*/ 5972175 w 6219825"/>
              <a:gd name="connsiteY223" fmla="*/ 6810375 h 6934200"/>
              <a:gd name="connsiteX224" fmla="*/ 5981700 w 6219825"/>
              <a:gd name="connsiteY224" fmla="*/ 6838950 h 6934200"/>
              <a:gd name="connsiteX225" fmla="*/ 6000750 w 6219825"/>
              <a:gd name="connsiteY225" fmla="*/ 6867525 h 6934200"/>
              <a:gd name="connsiteX226" fmla="*/ 6048375 w 6219825"/>
              <a:gd name="connsiteY226" fmla="*/ 6934200 h 6934200"/>
              <a:gd name="connsiteX227" fmla="*/ 6153150 w 6219825"/>
              <a:gd name="connsiteY227" fmla="*/ 6924675 h 6934200"/>
              <a:gd name="connsiteX228" fmla="*/ 6172200 w 6219825"/>
              <a:gd name="connsiteY228" fmla="*/ 6886575 h 6934200"/>
              <a:gd name="connsiteX229" fmla="*/ 6191250 w 6219825"/>
              <a:gd name="connsiteY229" fmla="*/ 5934075 h 6934200"/>
              <a:gd name="connsiteX230" fmla="*/ 6219825 w 6219825"/>
              <a:gd name="connsiteY230" fmla="*/ 2743200 h 6934200"/>
              <a:gd name="connsiteX231" fmla="*/ 6210300 w 6219825"/>
              <a:gd name="connsiteY231" fmla="*/ 228600 h 6934200"/>
              <a:gd name="connsiteX232" fmla="*/ 6181725 w 6219825"/>
              <a:gd name="connsiteY232" fmla="*/ 104775 h 6934200"/>
              <a:gd name="connsiteX233" fmla="*/ 6172200 w 6219825"/>
              <a:gd name="connsiteY233" fmla="*/ 47625 h 6934200"/>
              <a:gd name="connsiteX234" fmla="*/ 6096000 w 6219825"/>
              <a:gd name="connsiteY23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686300 w 6219825"/>
              <a:gd name="connsiteY184" fmla="*/ 3724275 h 6934200"/>
              <a:gd name="connsiteX185" fmla="*/ 4762500 w 6219825"/>
              <a:gd name="connsiteY185" fmla="*/ 3743325 h 6934200"/>
              <a:gd name="connsiteX186" fmla="*/ 4810125 w 6219825"/>
              <a:gd name="connsiteY186" fmla="*/ 3752850 h 6934200"/>
              <a:gd name="connsiteX187" fmla="*/ 4991100 w 6219825"/>
              <a:gd name="connsiteY187" fmla="*/ 3762375 h 6934200"/>
              <a:gd name="connsiteX188" fmla="*/ 5076825 w 6219825"/>
              <a:gd name="connsiteY188" fmla="*/ 3790950 h 6934200"/>
              <a:gd name="connsiteX189" fmla="*/ 5105400 w 6219825"/>
              <a:gd name="connsiteY189" fmla="*/ 3800475 h 6934200"/>
              <a:gd name="connsiteX190" fmla="*/ 5200650 w 6219825"/>
              <a:gd name="connsiteY190" fmla="*/ 3838575 h 6934200"/>
              <a:gd name="connsiteX191" fmla="*/ 5257800 w 6219825"/>
              <a:gd name="connsiteY191" fmla="*/ 3886200 h 6934200"/>
              <a:gd name="connsiteX192" fmla="*/ 5295900 w 6219825"/>
              <a:gd name="connsiteY192" fmla="*/ 3943350 h 6934200"/>
              <a:gd name="connsiteX193" fmla="*/ 5334000 w 6219825"/>
              <a:gd name="connsiteY193" fmla="*/ 3981450 h 6934200"/>
              <a:gd name="connsiteX194" fmla="*/ 5343525 w 6219825"/>
              <a:gd name="connsiteY194" fmla="*/ 4010025 h 6934200"/>
              <a:gd name="connsiteX195" fmla="*/ 5410200 w 6219825"/>
              <a:gd name="connsiteY195" fmla="*/ 4067175 h 6934200"/>
              <a:gd name="connsiteX196" fmla="*/ 5438775 w 6219825"/>
              <a:gd name="connsiteY196" fmla="*/ 4076700 h 6934200"/>
              <a:gd name="connsiteX197" fmla="*/ 5495925 w 6219825"/>
              <a:gd name="connsiteY197" fmla="*/ 4133850 h 6934200"/>
              <a:gd name="connsiteX198" fmla="*/ 5562600 w 6219825"/>
              <a:gd name="connsiteY198" fmla="*/ 4171950 h 6934200"/>
              <a:gd name="connsiteX199" fmla="*/ 5591175 w 6219825"/>
              <a:gd name="connsiteY199" fmla="*/ 4229100 h 6934200"/>
              <a:gd name="connsiteX200" fmla="*/ 5600700 w 6219825"/>
              <a:gd name="connsiteY200" fmla="*/ 4257675 h 6934200"/>
              <a:gd name="connsiteX201" fmla="*/ 5619750 w 6219825"/>
              <a:gd name="connsiteY201" fmla="*/ 4295775 h 6934200"/>
              <a:gd name="connsiteX202" fmla="*/ 5629275 w 6219825"/>
              <a:gd name="connsiteY202" fmla="*/ 4333875 h 6934200"/>
              <a:gd name="connsiteX203" fmla="*/ 5648325 w 6219825"/>
              <a:gd name="connsiteY203" fmla="*/ 4362450 h 6934200"/>
              <a:gd name="connsiteX204" fmla="*/ 5657850 w 6219825"/>
              <a:gd name="connsiteY204" fmla="*/ 4391025 h 6934200"/>
              <a:gd name="connsiteX205" fmla="*/ 5695950 w 6219825"/>
              <a:gd name="connsiteY205" fmla="*/ 4448175 h 6934200"/>
              <a:gd name="connsiteX206" fmla="*/ 5705475 w 6219825"/>
              <a:gd name="connsiteY206" fmla="*/ 4495800 h 6934200"/>
              <a:gd name="connsiteX207" fmla="*/ 5734050 w 6219825"/>
              <a:gd name="connsiteY207" fmla="*/ 4524375 h 6934200"/>
              <a:gd name="connsiteX208" fmla="*/ 5753100 w 6219825"/>
              <a:gd name="connsiteY208" fmla="*/ 4562475 h 6934200"/>
              <a:gd name="connsiteX209" fmla="*/ 5772150 w 6219825"/>
              <a:gd name="connsiteY209" fmla="*/ 4619625 h 6934200"/>
              <a:gd name="connsiteX210" fmla="*/ 5781675 w 6219825"/>
              <a:gd name="connsiteY210" fmla="*/ 4648200 h 6934200"/>
              <a:gd name="connsiteX211" fmla="*/ 5791200 w 6219825"/>
              <a:gd name="connsiteY211" fmla="*/ 4676775 h 6934200"/>
              <a:gd name="connsiteX212" fmla="*/ 5810250 w 6219825"/>
              <a:gd name="connsiteY212" fmla="*/ 5029200 h 6934200"/>
              <a:gd name="connsiteX213" fmla="*/ 5819775 w 6219825"/>
              <a:gd name="connsiteY213" fmla="*/ 5095875 h 6934200"/>
              <a:gd name="connsiteX214" fmla="*/ 5829300 w 6219825"/>
              <a:gd name="connsiteY214" fmla="*/ 5229225 h 6934200"/>
              <a:gd name="connsiteX215" fmla="*/ 5848350 w 6219825"/>
              <a:gd name="connsiteY215" fmla="*/ 5353050 h 6934200"/>
              <a:gd name="connsiteX216" fmla="*/ 5867400 w 6219825"/>
              <a:gd name="connsiteY216" fmla="*/ 5448300 h 6934200"/>
              <a:gd name="connsiteX217" fmla="*/ 5886450 w 6219825"/>
              <a:gd name="connsiteY217" fmla="*/ 5686425 h 6934200"/>
              <a:gd name="connsiteX218" fmla="*/ 5895975 w 6219825"/>
              <a:gd name="connsiteY218" fmla="*/ 5772150 h 6934200"/>
              <a:gd name="connsiteX219" fmla="*/ 5905500 w 6219825"/>
              <a:gd name="connsiteY219" fmla="*/ 6600825 h 6934200"/>
              <a:gd name="connsiteX220" fmla="*/ 5934075 w 6219825"/>
              <a:gd name="connsiteY220" fmla="*/ 6686550 h 6934200"/>
              <a:gd name="connsiteX221" fmla="*/ 5962650 w 6219825"/>
              <a:gd name="connsiteY221" fmla="*/ 6781800 h 6934200"/>
              <a:gd name="connsiteX222" fmla="*/ 5972175 w 6219825"/>
              <a:gd name="connsiteY222" fmla="*/ 6810375 h 6934200"/>
              <a:gd name="connsiteX223" fmla="*/ 5981700 w 6219825"/>
              <a:gd name="connsiteY223" fmla="*/ 6838950 h 6934200"/>
              <a:gd name="connsiteX224" fmla="*/ 6000750 w 6219825"/>
              <a:gd name="connsiteY224" fmla="*/ 6867525 h 6934200"/>
              <a:gd name="connsiteX225" fmla="*/ 6048375 w 6219825"/>
              <a:gd name="connsiteY225" fmla="*/ 6934200 h 6934200"/>
              <a:gd name="connsiteX226" fmla="*/ 6153150 w 6219825"/>
              <a:gd name="connsiteY226" fmla="*/ 6924675 h 6934200"/>
              <a:gd name="connsiteX227" fmla="*/ 6172200 w 6219825"/>
              <a:gd name="connsiteY227" fmla="*/ 6886575 h 6934200"/>
              <a:gd name="connsiteX228" fmla="*/ 6191250 w 6219825"/>
              <a:gd name="connsiteY228" fmla="*/ 5934075 h 6934200"/>
              <a:gd name="connsiteX229" fmla="*/ 6219825 w 6219825"/>
              <a:gd name="connsiteY229" fmla="*/ 2743200 h 6934200"/>
              <a:gd name="connsiteX230" fmla="*/ 6210300 w 6219825"/>
              <a:gd name="connsiteY230" fmla="*/ 228600 h 6934200"/>
              <a:gd name="connsiteX231" fmla="*/ 6181725 w 6219825"/>
              <a:gd name="connsiteY231" fmla="*/ 104775 h 6934200"/>
              <a:gd name="connsiteX232" fmla="*/ 6172200 w 6219825"/>
              <a:gd name="connsiteY232" fmla="*/ 47625 h 6934200"/>
              <a:gd name="connsiteX233" fmla="*/ 6096000 w 6219825"/>
              <a:gd name="connsiteY23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810125 w 6219825"/>
              <a:gd name="connsiteY185" fmla="*/ 3752850 h 6934200"/>
              <a:gd name="connsiteX186" fmla="*/ 4991100 w 6219825"/>
              <a:gd name="connsiteY186" fmla="*/ 3762375 h 6934200"/>
              <a:gd name="connsiteX187" fmla="*/ 5076825 w 6219825"/>
              <a:gd name="connsiteY187" fmla="*/ 3790950 h 6934200"/>
              <a:gd name="connsiteX188" fmla="*/ 5105400 w 6219825"/>
              <a:gd name="connsiteY188" fmla="*/ 3800475 h 6934200"/>
              <a:gd name="connsiteX189" fmla="*/ 5200650 w 6219825"/>
              <a:gd name="connsiteY189" fmla="*/ 3838575 h 6934200"/>
              <a:gd name="connsiteX190" fmla="*/ 5257800 w 6219825"/>
              <a:gd name="connsiteY190" fmla="*/ 3886200 h 6934200"/>
              <a:gd name="connsiteX191" fmla="*/ 5295900 w 6219825"/>
              <a:gd name="connsiteY191" fmla="*/ 3943350 h 6934200"/>
              <a:gd name="connsiteX192" fmla="*/ 5334000 w 6219825"/>
              <a:gd name="connsiteY192" fmla="*/ 3981450 h 6934200"/>
              <a:gd name="connsiteX193" fmla="*/ 5343525 w 6219825"/>
              <a:gd name="connsiteY193" fmla="*/ 4010025 h 6934200"/>
              <a:gd name="connsiteX194" fmla="*/ 5410200 w 6219825"/>
              <a:gd name="connsiteY194" fmla="*/ 4067175 h 6934200"/>
              <a:gd name="connsiteX195" fmla="*/ 5438775 w 6219825"/>
              <a:gd name="connsiteY195" fmla="*/ 4076700 h 6934200"/>
              <a:gd name="connsiteX196" fmla="*/ 5495925 w 6219825"/>
              <a:gd name="connsiteY196" fmla="*/ 4133850 h 6934200"/>
              <a:gd name="connsiteX197" fmla="*/ 5562600 w 6219825"/>
              <a:gd name="connsiteY197" fmla="*/ 4171950 h 6934200"/>
              <a:gd name="connsiteX198" fmla="*/ 5591175 w 6219825"/>
              <a:gd name="connsiteY198" fmla="*/ 4229100 h 6934200"/>
              <a:gd name="connsiteX199" fmla="*/ 5600700 w 6219825"/>
              <a:gd name="connsiteY199" fmla="*/ 4257675 h 6934200"/>
              <a:gd name="connsiteX200" fmla="*/ 5619750 w 6219825"/>
              <a:gd name="connsiteY200" fmla="*/ 4295775 h 6934200"/>
              <a:gd name="connsiteX201" fmla="*/ 5629275 w 6219825"/>
              <a:gd name="connsiteY201" fmla="*/ 4333875 h 6934200"/>
              <a:gd name="connsiteX202" fmla="*/ 5648325 w 6219825"/>
              <a:gd name="connsiteY202" fmla="*/ 4362450 h 6934200"/>
              <a:gd name="connsiteX203" fmla="*/ 5657850 w 6219825"/>
              <a:gd name="connsiteY203" fmla="*/ 4391025 h 6934200"/>
              <a:gd name="connsiteX204" fmla="*/ 5695950 w 6219825"/>
              <a:gd name="connsiteY204" fmla="*/ 4448175 h 6934200"/>
              <a:gd name="connsiteX205" fmla="*/ 5705475 w 6219825"/>
              <a:gd name="connsiteY205" fmla="*/ 4495800 h 6934200"/>
              <a:gd name="connsiteX206" fmla="*/ 5734050 w 6219825"/>
              <a:gd name="connsiteY206" fmla="*/ 4524375 h 6934200"/>
              <a:gd name="connsiteX207" fmla="*/ 5753100 w 6219825"/>
              <a:gd name="connsiteY207" fmla="*/ 4562475 h 6934200"/>
              <a:gd name="connsiteX208" fmla="*/ 5772150 w 6219825"/>
              <a:gd name="connsiteY208" fmla="*/ 4619625 h 6934200"/>
              <a:gd name="connsiteX209" fmla="*/ 5781675 w 6219825"/>
              <a:gd name="connsiteY209" fmla="*/ 4648200 h 6934200"/>
              <a:gd name="connsiteX210" fmla="*/ 5791200 w 6219825"/>
              <a:gd name="connsiteY210" fmla="*/ 4676775 h 6934200"/>
              <a:gd name="connsiteX211" fmla="*/ 5810250 w 6219825"/>
              <a:gd name="connsiteY211" fmla="*/ 5029200 h 6934200"/>
              <a:gd name="connsiteX212" fmla="*/ 5819775 w 6219825"/>
              <a:gd name="connsiteY212" fmla="*/ 5095875 h 6934200"/>
              <a:gd name="connsiteX213" fmla="*/ 5829300 w 6219825"/>
              <a:gd name="connsiteY213" fmla="*/ 5229225 h 6934200"/>
              <a:gd name="connsiteX214" fmla="*/ 5848350 w 6219825"/>
              <a:gd name="connsiteY214" fmla="*/ 5353050 h 6934200"/>
              <a:gd name="connsiteX215" fmla="*/ 5867400 w 6219825"/>
              <a:gd name="connsiteY215" fmla="*/ 5448300 h 6934200"/>
              <a:gd name="connsiteX216" fmla="*/ 5886450 w 6219825"/>
              <a:gd name="connsiteY216" fmla="*/ 5686425 h 6934200"/>
              <a:gd name="connsiteX217" fmla="*/ 5895975 w 6219825"/>
              <a:gd name="connsiteY217" fmla="*/ 5772150 h 6934200"/>
              <a:gd name="connsiteX218" fmla="*/ 5905500 w 6219825"/>
              <a:gd name="connsiteY218" fmla="*/ 6600825 h 6934200"/>
              <a:gd name="connsiteX219" fmla="*/ 5934075 w 6219825"/>
              <a:gd name="connsiteY219" fmla="*/ 6686550 h 6934200"/>
              <a:gd name="connsiteX220" fmla="*/ 5962650 w 6219825"/>
              <a:gd name="connsiteY220" fmla="*/ 6781800 h 6934200"/>
              <a:gd name="connsiteX221" fmla="*/ 5972175 w 6219825"/>
              <a:gd name="connsiteY221" fmla="*/ 6810375 h 6934200"/>
              <a:gd name="connsiteX222" fmla="*/ 5981700 w 6219825"/>
              <a:gd name="connsiteY222" fmla="*/ 6838950 h 6934200"/>
              <a:gd name="connsiteX223" fmla="*/ 6000750 w 6219825"/>
              <a:gd name="connsiteY223" fmla="*/ 6867525 h 6934200"/>
              <a:gd name="connsiteX224" fmla="*/ 6048375 w 6219825"/>
              <a:gd name="connsiteY224" fmla="*/ 6934200 h 6934200"/>
              <a:gd name="connsiteX225" fmla="*/ 6153150 w 6219825"/>
              <a:gd name="connsiteY225" fmla="*/ 6924675 h 6934200"/>
              <a:gd name="connsiteX226" fmla="*/ 6172200 w 6219825"/>
              <a:gd name="connsiteY226" fmla="*/ 6886575 h 6934200"/>
              <a:gd name="connsiteX227" fmla="*/ 6191250 w 6219825"/>
              <a:gd name="connsiteY227" fmla="*/ 5934075 h 6934200"/>
              <a:gd name="connsiteX228" fmla="*/ 6219825 w 6219825"/>
              <a:gd name="connsiteY228" fmla="*/ 2743200 h 6934200"/>
              <a:gd name="connsiteX229" fmla="*/ 6210300 w 6219825"/>
              <a:gd name="connsiteY229" fmla="*/ 228600 h 6934200"/>
              <a:gd name="connsiteX230" fmla="*/ 6181725 w 6219825"/>
              <a:gd name="connsiteY230" fmla="*/ 104775 h 6934200"/>
              <a:gd name="connsiteX231" fmla="*/ 6172200 w 6219825"/>
              <a:gd name="connsiteY231" fmla="*/ 47625 h 6934200"/>
              <a:gd name="connsiteX232" fmla="*/ 6096000 w 6219825"/>
              <a:gd name="connsiteY23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438650 w 6219825"/>
              <a:gd name="connsiteY180" fmla="*/ 3619500 h 6934200"/>
              <a:gd name="connsiteX181" fmla="*/ 4533900 w 6219825"/>
              <a:gd name="connsiteY181" fmla="*/ 3657600 h 6934200"/>
              <a:gd name="connsiteX182" fmla="*/ 4572000 w 6219825"/>
              <a:gd name="connsiteY182" fmla="*/ 3676650 h 6934200"/>
              <a:gd name="connsiteX183" fmla="*/ 4657725 w 6219825"/>
              <a:gd name="connsiteY183" fmla="*/ 3714750 h 6934200"/>
              <a:gd name="connsiteX184" fmla="*/ 4762500 w 6219825"/>
              <a:gd name="connsiteY184" fmla="*/ 3743325 h 6934200"/>
              <a:gd name="connsiteX185" fmla="*/ 4991100 w 6219825"/>
              <a:gd name="connsiteY185" fmla="*/ 3762375 h 6934200"/>
              <a:gd name="connsiteX186" fmla="*/ 5076825 w 6219825"/>
              <a:gd name="connsiteY186" fmla="*/ 3790950 h 6934200"/>
              <a:gd name="connsiteX187" fmla="*/ 5105400 w 6219825"/>
              <a:gd name="connsiteY187" fmla="*/ 3800475 h 6934200"/>
              <a:gd name="connsiteX188" fmla="*/ 5200650 w 6219825"/>
              <a:gd name="connsiteY188" fmla="*/ 3838575 h 6934200"/>
              <a:gd name="connsiteX189" fmla="*/ 5257800 w 6219825"/>
              <a:gd name="connsiteY189" fmla="*/ 3886200 h 6934200"/>
              <a:gd name="connsiteX190" fmla="*/ 5295900 w 6219825"/>
              <a:gd name="connsiteY190" fmla="*/ 3943350 h 6934200"/>
              <a:gd name="connsiteX191" fmla="*/ 5334000 w 6219825"/>
              <a:gd name="connsiteY191" fmla="*/ 3981450 h 6934200"/>
              <a:gd name="connsiteX192" fmla="*/ 5343525 w 6219825"/>
              <a:gd name="connsiteY192" fmla="*/ 4010025 h 6934200"/>
              <a:gd name="connsiteX193" fmla="*/ 5410200 w 6219825"/>
              <a:gd name="connsiteY193" fmla="*/ 4067175 h 6934200"/>
              <a:gd name="connsiteX194" fmla="*/ 5438775 w 6219825"/>
              <a:gd name="connsiteY194" fmla="*/ 4076700 h 6934200"/>
              <a:gd name="connsiteX195" fmla="*/ 5495925 w 6219825"/>
              <a:gd name="connsiteY195" fmla="*/ 4133850 h 6934200"/>
              <a:gd name="connsiteX196" fmla="*/ 5562600 w 6219825"/>
              <a:gd name="connsiteY196" fmla="*/ 4171950 h 6934200"/>
              <a:gd name="connsiteX197" fmla="*/ 5591175 w 6219825"/>
              <a:gd name="connsiteY197" fmla="*/ 4229100 h 6934200"/>
              <a:gd name="connsiteX198" fmla="*/ 5600700 w 6219825"/>
              <a:gd name="connsiteY198" fmla="*/ 4257675 h 6934200"/>
              <a:gd name="connsiteX199" fmla="*/ 5619750 w 6219825"/>
              <a:gd name="connsiteY199" fmla="*/ 4295775 h 6934200"/>
              <a:gd name="connsiteX200" fmla="*/ 5629275 w 6219825"/>
              <a:gd name="connsiteY200" fmla="*/ 4333875 h 6934200"/>
              <a:gd name="connsiteX201" fmla="*/ 5648325 w 6219825"/>
              <a:gd name="connsiteY201" fmla="*/ 4362450 h 6934200"/>
              <a:gd name="connsiteX202" fmla="*/ 5657850 w 6219825"/>
              <a:gd name="connsiteY202" fmla="*/ 4391025 h 6934200"/>
              <a:gd name="connsiteX203" fmla="*/ 5695950 w 6219825"/>
              <a:gd name="connsiteY203" fmla="*/ 4448175 h 6934200"/>
              <a:gd name="connsiteX204" fmla="*/ 5705475 w 6219825"/>
              <a:gd name="connsiteY204" fmla="*/ 4495800 h 6934200"/>
              <a:gd name="connsiteX205" fmla="*/ 5734050 w 6219825"/>
              <a:gd name="connsiteY205" fmla="*/ 4524375 h 6934200"/>
              <a:gd name="connsiteX206" fmla="*/ 5753100 w 6219825"/>
              <a:gd name="connsiteY206" fmla="*/ 4562475 h 6934200"/>
              <a:gd name="connsiteX207" fmla="*/ 5772150 w 6219825"/>
              <a:gd name="connsiteY207" fmla="*/ 4619625 h 6934200"/>
              <a:gd name="connsiteX208" fmla="*/ 5781675 w 6219825"/>
              <a:gd name="connsiteY208" fmla="*/ 4648200 h 6934200"/>
              <a:gd name="connsiteX209" fmla="*/ 5791200 w 6219825"/>
              <a:gd name="connsiteY209" fmla="*/ 4676775 h 6934200"/>
              <a:gd name="connsiteX210" fmla="*/ 5810250 w 6219825"/>
              <a:gd name="connsiteY210" fmla="*/ 5029200 h 6934200"/>
              <a:gd name="connsiteX211" fmla="*/ 5819775 w 6219825"/>
              <a:gd name="connsiteY211" fmla="*/ 5095875 h 6934200"/>
              <a:gd name="connsiteX212" fmla="*/ 5829300 w 6219825"/>
              <a:gd name="connsiteY212" fmla="*/ 5229225 h 6934200"/>
              <a:gd name="connsiteX213" fmla="*/ 5848350 w 6219825"/>
              <a:gd name="connsiteY213" fmla="*/ 5353050 h 6934200"/>
              <a:gd name="connsiteX214" fmla="*/ 5867400 w 6219825"/>
              <a:gd name="connsiteY214" fmla="*/ 5448300 h 6934200"/>
              <a:gd name="connsiteX215" fmla="*/ 5886450 w 6219825"/>
              <a:gd name="connsiteY215" fmla="*/ 5686425 h 6934200"/>
              <a:gd name="connsiteX216" fmla="*/ 5895975 w 6219825"/>
              <a:gd name="connsiteY216" fmla="*/ 5772150 h 6934200"/>
              <a:gd name="connsiteX217" fmla="*/ 5905500 w 6219825"/>
              <a:gd name="connsiteY217" fmla="*/ 6600825 h 6934200"/>
              <a:gd name="connsiteX218" fmla="*/ 5934075 w 6219825"/>
              <a:gd name="connsiteY218" fmla="*/ 6686550 h 6934200"/>
              <a:gd name="connsiteX219" fmla="*/ 5962650 w 6219825"/>
              <a:gd name="connsiteY219" fmla="*/ 6781800 h 6934200"/>
              <a:gd name="connsiteX220" fmla="*/ 5972175 w 6219825"/>
              <a:gd name="connsiteY220" fmla="*/ 6810375 h 6934200"/>
              <a:gd name="connsiteX221" fmla="*/ 5981700 w 6219825"/>
              <a:gd name="connsiteY221" fmla="*/ 6838950 h 6934200"/>
              <a:gd name="connsiteX222" fmla="*/ 6000750 w 6219825"/>
              <a:gd name="connsiteY222" fmla="*/ 6867525 h 6934200"/>
              <a:gd name="connsiteX223" fmla="*/ 6048375 w 6219825"/>
              <a:gd name="connsiteY223" fmla="*/ 6934200 h 6934200"/>
              <a:gd name="connsiteX224" fmla="*/ 6153150 w 6219825"/>
              <a:gd name="connsiteY224" fmla="*/ 6924675 h 6934200"/>
              <a:gd name="connsiteX225" fmla="*/ 6172200 w 6219825"/>
              <a:gd name="connsiteY225" fmla="*/ 6886575 h 6934200"/>
              <a:gd name="connsiteX226" fmla="*/ 6191250 w 6219825"/>
              <a:gd name="connsiteY226" fmla="*/ 5934075 h 6934200"/>
              <a:gd name="connsiteX227" fmla="*/ 6219825 w 6219825"/>
              <a:gd name="connsiteY227" fmla="*/ 2743200 h 6934200"/>
              <a:gd name="connsiteX228" fmla="*/ 6210300 w 6219825"/>
              <a:gd name="connsiteY228" fmla="*/ 228600 h 6934200"/>
              <a:gd name="connsiteX229" fmla="*/ 6181725 w 6219825"/>
              <a:gd name="connsiteY229" fmla="*/ 104775 h 6934200"/>
              <a:gd name="connsiteX230" fmla="*/ 6172200 w 6219825"/>
              <a:gd name="connsiteY230" fmla="*/ 47625 h 6934200"/>
              <a:gd name="connsiteX231" fmla="*/ 6096000 w 6219825"/>
              <a:gd name="connsiteY23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14600 w 6219825"/>
              <a:gd name="connsiteY164" fmla="*/ 3514725 h 6934200"/>
              <a:gd name="connsiteX165" fmla="*/ 2552700 w 6219825"/>
              <a:gd name="connsiteY165" fmla="*/ 3495675 h 6934200"/>
              <a:gd name="connsiteX166" fmla="*/ 2590800 w 6219825"/>
              <a:gd name="connsiteY166" fmla="*/ 3486150 h 6934200"/>
              <a:gd name="connsiteX167" fmla="*/ 2628900 w 6219825"/>
              <a:gd name="connsiteY167" fmla="*/ 3467100 h 6934200"/>
              <a:gd name="connsiteX168" fmla="*/ 2762250 w 6219825"/>
              <a:gd name="connsiteY168" fmla="*/ 3448050 h 6934200"/>
              <a:gd name="connsiteX169" fmla="*/ 3209925 w 6219825"/>
              <a:gd name="connsiteY169" fmla="*/ 3457575 h 6934200"/>
              <a:gd name="connsiteX170" fmla="*/ 3267075 w 6219825"/>
              <a:gd name="connsiteY170" fmla="*/ 3467100 h 6934200"/>
              <a:gd name="connsiteX171" fmla="*/ 3419475 w 6219825"/>
              <a:gd name="connsiteY171" fmla="*/ 3486150 h 6934200"/>
              <a:gd name="connsiteX172" fmla="*/ 3514725 w 6219825"/>
              <a:gd name="connsiteY172" fmla="*/ 3514725 h 6934200"/>
              <a:gd name="connsiteX173" fmla="*/ 3543300 w 6219825"/>
              <a:gd name="connsiteY173" fmla="*/ 3524250 h 6934200"/>
              <a:gd name="connsiteX174" fmla="*/ 3581400 w 6219825"/>
              <a:gd name="connsiteY174" fmla="*/ 3533775 h 6934200"/>
              <a:gd name="connsiteX175" fmla="*/ 3676650 w 6219825"/>
              <a:gd name="connsiteY175" fmla="*/ 3562350 h 6934200"/>
              <a:gd name="connsiteX176" fmla="*/ 3714750 w 6219825"/>
              <a:gd name="connsiteY176" fmla="*/ 3571875 h 6934200"/>
              <a:gd name="connsiteX177" fmla="*/ 3876675 w 6219825"/>
              <a:gd name="connsiteY177" fmla="*/ 3581400 h 6934200"/>
              <a:gd name="connsiteX178" fmla="*/ 4038600 w 6219825"/>
              <a:gd name="connsiteY178" fmla="*/ 3600450 h 6934200"/>
              <a:gd name="connsiteX179" fmla="*/ 4391025 w 6219825"/>
              <a:gd name="connsiteY179" fmla="*/ 3609975 h 6934200"/>
              <a:gd name="connsiteX180" fmla="*/ 4533900 w 6219825"/>
              <a:gd name="connsiteY180" fmla="*/ 3657600 h 6934200"/>
              <a:gd name="connsiteX181" fmla="*/ 4572000 w 6219825"/>
              <a:gd name="connsiteY181" fmla="*/ 3676650 h 6934200"/>
              <a:gd name="connsiteX182" fmla="*/ 4657725 w 6219825"/>
              <a:gd name="connsiteY182" fmla="*/ 3714750 h 6934200"/>
              <a:gd name="connsiteX183" fmla="*/ 4762500 w 6219825"/>
              <a:gd name="connsiteY183" fmla="*/ 3743325 h 6934200"/>
              <a:gd name="connsiteX184" fmla="*/ 4991100 w 6219825"/>
              <a:gd name="connsiteY184" fmla="*/ 3762375 h 6934200"/>
              <a:gd name="connsiteX185" fmla="*/ 5076825 w 6219825"/>
              <a:gd name="connsiteY185" fmla="*/ 3790950 h 6934200"/>
              <a:gd name="connsiteX186" fmla="*/ 5105400 w 6219825"/>
              <a:gd name="connsiteY186" fmla="*/ 3800475 h 6934200"/>
              <a:gd name="connsiteX187" fmla="*/ 5200650 w 6219825"/>
              <a:gd name="connsiteY187" fmla="*/ 3838575 h 6934200"/>
              <a:gd name="connsiteX188" fmla="*/ 5257800 w 6219825"/>
              <a:gd name="connsiteY188" fmla="*/ 3886200 h 6934200"/>
              <a:gd name="connsiteX189" fmla="*/ 5295900 w 6219825"/>
              <a:gd name="connsiteY189" fmla="*/ 3943350 h 6934200"/>
              <a:gd name="connsiteX190" fmla="*/ 5334000 w 6219825"/>
              <a:gd name="connsiteY190" fmla="*/ 3981450 h 6934200"/>
              <a:gd name="connsiteX191" fmla="*/ 5343525 w 6219825"/>
              <a:gd name="connsiteY191" fmla="*/ 4010025 h 6934200"/>
              <a:gd name="connsiteX192" fmla="*/ 5410200 w 6219825"/>
              <a:gd name="connsiteY192" fmla="*/ 4067175 h 6934200"/>
              <a:gd name="connsiteX193" fmla="*/ 5438775 w 6219825"/>
              <a:gd name="connsiteY193" fmla="*/ 4076700 h 6934200"/>
              <a:gd name="connsiteX194" fmla="*/ 5495925 w 6219825"/>
              <a:gd name="connsiteY194" fmla="*/ 4133850 h 6934200"/>
              <a:gd name="connsiteX195" fmla="*/ 5562600 w 6219825"/>
              <a:gd name="connsiteY195" fmla="*/ 4171950 h 6934200"/>
              <a:gd name="connsiteX196" fmla="*/ 5591175 w 6219825"/>
              <a:gd name="connsiteY196" fmla="*/ 4229100 h 6934200"/>
              <a:gd name="connsiteX197" fmla="*/ 5600700 w 6219825"/>
              <a:gd name="connsiteY197" fmla="*/ 4257675 h 6934200"/>
              <a:gd name="connsiteX198" fmla="*/ 5619750 w 6219825"/>
              <a:gd name="connsiteY198" fmla="*/ 4295775 h 6934200"/>
              <a:gd name="connsiteX199" fmla="*/ 5629275 w 6219825"/>
              <a:gd name="connsiteY199" fmla="*/ 4333875 h 6934200"/>
              <a:gd name="connsiteX200" fmla="*/ 5648325 w 6219825"/>
              <a:gd name="connsiteY200" fmla="*/ 4362450 h 6934200"/>
              <a:gd name="connsiteX201" fmla="*/ 5657850 w 6219825"/>
              <a:gd name="connsiteY201" fmla="*/ 4391025 h 6934200"/>
              <a:gd name="connsiteX202" fmla="*/ 5695950 w 6219825"/>
              <a:gd name="connsiteY202" fmla="*/ 4448175 h 6934200"/>
              <a:gd name="connsiteX203" fmla="*/ 5705475 w 6219825"/>
              <a:gd name="connsiteY203" fmla="*/ 4495800 h 6934200"/>
              <a:gd name="connsiteX204" fmla="*/ 5734050 w 6219825"/>
              <a:gd name="connsiteY204" fmla="*/ 4524375 h 6934200"/>
              <a:gd name="connsiteX205" fmla="*/ 5753100 w 6219825"/>
              <a:gd name="connsiteY205" fmla="*/ 4562475 h 6934200"/>
              <a:gd name="connsiteX206" fmla="*/ 5772150 w 6219825"/>
              <a:gd name="connsiteY206" fmla="*/ 4619625 h 6934200"/>
              <a:gd name="connsiteX207" fmla="*/ 5781675 w 6219825"/>
              <a:gd name="connsiteY207" fmla="*/ 4648200 h 6934200"/>
              <a:gd name="connsiteX208" fmla="*/ 5791200 w 6219825"/>
              <a:gd name="connsiteY208" fmla="*/ 4676775 h 6934200"/>
              <a:gd name="connsiteX209" fmla="*/ 5810250 w 6219825"/>
              <a:gd name="connsiteY209" fmla="*/ 5029200 h 6934200"/>
              <a:gd name="connsiteX210" fmla="*/ 5819775 w 6219825"/>
              <a:gd name="connsiteY210" fmla="*/ 5095875 h 6934200"/>
              <a:gd name="connsiteX211" fmla="*/ 5829300 w 6219825"/>
              <a:gd name="connsiteY211" fmla="*/ 5229225 h 6934200"/>
              <a:gd name="connsiteX212" fmla="*/ 5848350 w 6219825"/>
              <a:gd name="connsiteY212" fmla="*/ 5353050 h 6934200"/>
              <a:gd name="connsiteX213" fmla="*/ 5867400 w 6219825"/>
              <a:gd name="connsiteY213" fmla="*/ 5448300 h 6934200"/>
              <a:gd name="connsiteX214" fmla="*/ 5886450 w 6219825"/>
              <a:gd name="connsiteY214" fmla="*/ 5686425 h 6934200"/>
              <a:gd name="connsiteX215" fmla="*/ 5895975 w 6219825"/>
              <a:gd name="connsiteY215" fmla="*/ 5772150 h 6934200"/>
              <a:gd name="connsiteX216" fmla="*/ 5905500 w 6219825"/>
              <a:gd name="connsiteY216" fmla="*/ 6600825 h 6934200"/>
              <a:gd name="connsiteX217" fmla="*/ 5934075 w 6219825"/>
              <a:gd name="connsiteY217" fmla="*/ 6686550 h 6934200"/>
              <a:gd name="connsiteX218" fmla="*/ 5962650 w 6219825"/>
              <a:gd name="connsiteY218" fmla="*/ 6781800 h 6934200"/>
              <a:gd name="connsiteX219" fmla="*/ 5972175 w 6219825"/>
              <a:gd name="connsiteY219" fmla="*/ 6810375 h 6934200"/>
              <a:gd name="connsiteX220" fmla="*/ 5981700 w 6219825"/>
              <a:gd name="connsiteY220" fmla="*/ 6838950 h 6934200"/>
              <a:gd name="connsiteX221" fmla="*/ 6000750 w 6219825"/>
              <a:gd name="connsiteY221" fmla="*/ 6867525 h 6934200"/>
              <a:gd name="connsiteX222" fmla="*/ 6048375 w 6219825"/>
              <a:gd name="connsiteY222" fmla="*/ 6934200 h 6934200"/>
              <a:gd name="connsiteX223" fmla="*/ 6153150 w 6219825"/>
              <a:gd name="connsiteY223" fmla="*/ 6924675 h 6934200"/>
              <a:gd name="connsiteX224" fmla="*/ 6172200 w 6219825"/>
              <a:gd name="connsiteY224" fmla="*/ 6886575 h 6934200"/>
              <a:gd name="connsiteX225" fmla="*/ 6191250 w 6219825"/>
              <a:gd name="connsiteY225" fmla="*/ 5934075 h 6934200"/>
              <a:gd name="connsiteX226" fmla="*/ 6219825 w 6219825"/>
              <a:gd name="connsiteY226" fmla="*/ 2743200 h 6934200"/>
              <a:gd name="connsiteX227" fmla="*/ 6210300 w 6219825"/>
              <a:gd name="connsiteY227" fmla="*/ 228600 h 6934200"/>
              <a:gd name="connsiteX228" fmla="*/ 6181725 w 6219825"/>
              <a:gd name="connsiteY228" fmla="*/ 104775 h 6934200"/>
              <a:gd name="connsiteX229" fmla="*/ 6172200 w 6219825"/>
              <a:gd name="connsiteY229" fmla="*/ 47625 h 6934200"/>
              <a:gd name="connsiteX230" fmla="*/ 6096000 w 6219825"/>
              <a:gd name="connsiteY23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52700 w 6219825"/>
              <a:gd name="connsiteY164" fmla="*/ 3495675 h 6934200"/>
              <a:gd name="connsiteX165" fmla="*/ 2590800 w 6219825"/>
              <a:gd name="connsiteY165" fmla="*/ 3486150 h 6934200"/>
              <a:gd name="connsiteX166" fmla="*/ 2628900 w 6219825"/>
              <a:gd name="connsiteY166" fmla="*/ 3467100 h 6934200"/>
              <a:gd name="connsiteX167" fmla="*/ 2762250 w 6219825"/>
              <a:gd name="connsiteY167" fmla="*/ 3448050 h 6934200"/>
              <a:gd name="connsiteX168" fmla="*/ 3209925 w 6219825"/>
              <a:gd name="connsiteY168" fmla="*/ 3457575 h 6934200"/>
              <a:gd name="connsiteX169" fmla="*/ 3267075 w 6219825"/>
              <a:gd name="connsiteY169" fmla="*/ 3467100 h 6934200"/>
              <a:gd name="connsiteX170" fmla="*/ 3419475 w 6219825"/>
              <a:gd name="connsiteY170" fmla="*/ 3486150 h 6934200"/>
              <a:gd name="connsiteX171" fmla="*/ 3514725 w 6219825"/>
              <a:gd name="connsiteY171" fmla="*/ 3514725 h 6934200"/>
              <a:gd name="connsiteX172" fmla="*/ 3543300 w 6219825"/>
              <a:gd name="connsiteY172" fmla="*/ 3524250 h 6934200"/>
              <a:gd name="connsiteX173" fmla="*/ 3581400 w 6219825"/>
              <a:gd name="connsiteY173" fmla="*/ 3533775 h 6934200"/>
              <a:gd name="connsiteX174" fmla="*/ 3676650 w 6219825"/>
              <a:gd name="connsiteY174" fmla="*/ 3562350 h 6934200"/>
              <a:gd name="connsiteX175" fmla="*/ 3714750 w 6219825"/>
              <a:gd name="connsiteY175" fmla="*/ 3571875 h 6934200"/>
              <a:gd name="connsiteX176" fmla="*/ 3876675 w 6219825"/>
              <a:gd name="connsiteY176" fmla="*/ 3581400 h 6934200"/>
              <a:gd name="connsiteX177" fmla="*/ 4038600 w 6219825"/>
              <a:gd name="connsiteY177" fmla="*/ 3600450 h 6934200"/>
              <a:gd name="connsiteX178" fmla="*/ 4391025 w 6219825"/>
              <a:gd name="connsiteY178" fmla="*/ 3609975 h 6934200"/>
              <a:gd name="connsiteX179" fmla="*/ 4533900 w 6219825"/>
              <a:gd name="connsiteY179" fmla="*/ 3657600 h 6934200"/>
              <a:gd name="connsiteX180" fmla="*/ 4572000 w 6219825"/>
              <a:gd name="connsiteY180" fmla="*/ 3676650 h 6934200"/>
              <a:gd name="connsiteX181" fmla="*/ 4657725 w 6219825"/>
              <a:gd name="connsiteY181" fmla="*/ 3714750 h 6934200"/>
              <a:gd name="connsiteX182" fmla="*/ 4762500 w 6219825"/>
              <a:gd name="connsiteY182" fmla="*/ 3743325 h 6934200"/>
              <a:gd name="connsiteX183" fmla="*/ 4991100 w 6219825"/>
              <a:gd name="connsiteY183" fmla="*/ 3762375 h 6934200"/>
              <a:gd name="connsiteX184" fmla="*/ 5076825 w 6219825"/>
              <a:gd name="connsiteY184" fmla="*/ 3790950 h 6934200"/>
              <a:gd name="connsiteX185" fmla="*/ 5105400 w 6219825"/>
              <a:gd name="connsiteY185" fmla="*/ 3800475 h 6934200"/>
              <a:gd name="connsiteX186" fmla="*/ 5200650 w 6219825"/>
              <a:gd name="connsiteY186" fmla="*/ 3838575 h 6934200"/>
              <a:gd name="connsiteX187" fmla="*/ 5257800 w 6219825"/>
              <a:gd name="connsiteY187" fmla="*/ 3886200 h 6934200"/>
              <a:gd name="connsiteX188" fmla="*/ 5295900 w 6219825"/>
              <a:gd name="connsiteY188" fmla="*/ 3943350 h 6934200"/>
              <a:gd name="connsiteX189" fmla="*/ 5334000 w 6219825"/>
              <a:gd name="connsiteY189" fmla="*/ 3981450 h 6934200"/>
              <a:gd name="connsiteX190" fmla="*/ 5343525 w 6219825"/>
              <a:gd name="connsiteY190" fmla="*/ 4010025 h 6934200"/>
              <a:gd name="connsiteX191" fmla="*/ 5410200 w 6219825"/>
              <a:gd name="connsiteY191" fmla="*/ 4067175 h 6934200"/>
              <a:gd name="connsiteX192" fmla="*/ 5438775 w 6219825"/>
              <a:gd name="connsiteY192" fmla="*/ 4076700 h 6934200"/>
              <a:gd name="connsiteX193" fmla="*/ 5495925 w 6219825"/>
              <a:gd name="connsiteY193" fmla="*/ 4133850 h 6934200"/>
              <a:gd name="connsiteX194" fmla="*/ 5562600 w 6219825"/>
              <a:gd name="connsiteY194" fmla="*/ 4171950 h 6934200"/>
              <a:gd name="connsiteX195" fmla="*/ 5591175 w 6219825"/>
              <a:gd name="connsiteY195" fmla="*/ 4229100 h 6934200"/>
              <a:gd name="connsiteX196" fmla="*/ 5600700 w 6219825"/>
              <a:gd name="connsiteY196" fmla="*/ 4257675 h 6934200"/>
              <a:gd name="connsiteX197" fmla="*/ 5619750 w 6219825"/>
              <a:gd name="connsiteY197" fmla="*/ 4295775 h 6934200"/>
              <a:gd name="connsiteX198" fmla="*/ 5629275 w 6219825"/>
              <a:gd name="connsiteY198" fmla="*/ 4333875 h 6934200"/>
              <a:gd name="connsiteX199" fmla="*/ 5648325 w 6219825"/>
              <a:gd name="connsiteY199" fmla="*/ 4362450 h 6934200"/>
              <a:gd name="connsiteX200" fmla="*/ 5657850 w 6219825"/>
              <a:gd name="connsiteY200" fmla="*/ 4391025 h 6934200"/>
              <a:gd name="connsiteX201" fmla="*/ 5695950 w 6219825"/>
              <a:gd name="connsiteY201" fmla="*/ 4448175 h 6934200"/>
              <a:gd name="connsiteX202" fmla="*/ 5705475 w 6219825"/>
              <a:gd name="connsiteY202" fmla="*/ 4495800 h 6934200"/>
              <a:gd name="connsiteX203" fmla="*/ 5734050 w 6219825"/>
              <a:gd name="connsiteY203" fmla="*/ 4524375 h 6934200"/>
              <a:gd name="connsiteX204" fmla="*/ 5753100 w 6219825"/>
              <a:gd name="connsiteY204" fmla="*/ 4562475 h 6934200"/>
              <a:gd name="connsiteX205" fmla="*/ 5772150 w 6219825"/>
              <a:gd name="connsiteY205" fmla="*/ 4619625 h 6934200"/>
              <a:gd name="connsiteX206" fmla="*/ 5781675 w 6219825"/>
              <a:gd name="connsiteY206" fmla="*/ 4648200 h 6934200"/>
              <a:gd name="connsiteX207" fmla="*/ 5791200 w 6219825"/>
              <a:gd name="connsiteY207" fmla="*/ 4676775 h 6934200"/>
              <a:gd name="connsiteX208" fmla="*/ 5810250 w 6219825"/>
              <a:gd name="connsiteY208" fmla="*/ 5029200 h 6934200"/>
              <a:gd name="connsiteX209" fmla="*/ 5819775 w 6219825"/>
              <a:gd name="connsiteY209" fmla="*/ 5095875 h 6934200"/>
              <a:gd name="connsiteX210" fmla="*/ 5829300 w 6219825"/>
              <a:gd name="connsiteY210" fmla="*/ 5229225 h 6934200"/>
              <a:gd name="connsiteX211" fmla="*/ 5848350 w 6219825"/>
              <a:gd name="connsiteY211" fmla="*/ 5353050 h 6934200"/>
              <a:gd name="connsiteX212" fmla="*/ 5867400 w 6219825"/>
              <a:gd name="connsiteY212" fmla="*/ 5448300 h 6934200"/>
              <a:gd name="connsiteX213" fmla="*/ 5886450 w 6219825"/>
              <a:gd name="connsiteY213" fmla="*/ 5686425 h 6934200"/>
              <a:gd name="connsiteX214" fmla="*/ 5895975 w 6219825"/>
              <a:gd name="connsiteY214" fmla="*/ 5772150 h 6934200"/>
              <a:gd name="connsiteX215" fmla="*/ 5905500 w 6219825"/>
              <a:gd name="connsiteY215" fmla="*/ 6600825 h 6934200"/>
              <a:gd name="connsiteX216" fmla="*/ 5934075 w 6219825"/>
              <a:gd name="connsiteY216" fmla="*/ 6686550 h 6934200"/>
              <a:gd name="connsiteX217" fmla="*/ 5962650 w 6219825"/>
              <a:gd name="connsiteY217" fmla="*/ 6781800 h 6934200"/>
              <a:gd name="connsiteX218" fmla="*/ 5972175 w 6219825"/>
              <a:gd name="connsiteY218" fmla="*/ 6810375 h 6934200"/>
              <a:gd name="connsiteX219" fmla="*/ 5981700 w 6219825"/>
              <a:gd name="connsiteY219" fmla="*/ 6838950 h 6934200"/>
              <a:gd name="connsiteX220" fmla="*/ 6000750 w 6219825"/>
              <a:gd name="connsiteY220" fmla="*/ 6867525 h 6934200"/>
              <a:gd name="connsiteX221" fmla="*/ 6048375 w 6219825"/>
              <a:gd name="connsiteY221" fmla="*/ 6934200 h 6934200"/>
              <a:gd name="connsiteX222" fmla="*/ 6153150 w 6219825"/>
              <a:gd name="connsiteY222" fmla="*/ 6924675 h 6934200"/>
              <a:gd name="connsiteX223" fmla="*/ 6172200 w 6219825"/>
              <a:gd name="connsiteY223" fmla="*/ 6886575 h 6934200"/>
              <a:gd name="connsiteX224" fmla="*/ 6191250 w 6219825"/>
              <a:gd name="connsiteY224" fmla="*/ 5934075 h 6934200"/>
              <a:gd name="connsiteX225" fmla="*/ 6219825 w 6219825"/>
              <a:gd name="connsiteY225" fmla="*/ 2743200 h 6934200"/>
              <a:gd name="connsiteX226" fmla="*/ 6210300 w 6219825"/>
              <a:gd name="connsiteY226" fmla="*/ 228600 h 6934200"/>
              <a:gd name="connsiteX227" fmla="*/ 6181725 w 6219825"/>
              <a:gd name="connsiteY227" fmla="*/ 104775 h 6934200"/>
              <a:gd name="connsiteX228" fmla="*/ 6172200 w 6219825"/>
              <a:gd name="connsiteY228" fmla="*/ 47625 h 6934200"/>
              <a:gd name="connsiteX229" fmla="*/ 6096000 w 6219825"/>
              <a:gd name="connsiteY22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486025 w 6219825"/>
              <a:gd name="connsiteY163" fmla="*/ 3524250 h 6934200"/>
              <a:gd name="connsiteX164" fmla="*/ 2590800 w 6219825"/>
              <a:gd name="connsiteY164" fmla="*/ 3486150 h 6934200"/>
              <a:gd name="connsiteX165" fmla="*/ 2628900 w 6219825"/>
              <a:gd name="connsiteY165" fmla="*/ 3467100 h 6934200"/>
              <a:gd name="connsiteX166" fmla="*/ 2762250 w 6219825"/>
              <a:gd name="connsiteY166" fmla="*/ 3448050 h 6934200"/>
              <a:gd name="connsiteX167" fmla="*/ 3209925 w 6219825"/>
              <a:gd name="connsiteY167" fmla="*/ 3457575 h 6934200"/>
              <a:gd name="connsiteX168" fmla="*/ 3267075 w 6219825"/>
              <a:gd name="connsiteY168" fmla="*/ 3467100 h 6934200"/>
              <a:gd name="connsiteX169" fmla="*/ 3419475 w 6219825"/>
              <a:gd name="connsiteY169" fmla="*/ 3486150 h 6934200"/>
              <a:gd name="connsiteX170" fmla="*/ 3514725 w 6219825"/>
              <a:gd name="connsiteY170" fmla="*/ 3514725 h 6934200"/>
              <a:gd name="connsiteX171" fmla="*/ 3543300 w 6219825"/>
              <a:gd name="connsiteY171" fmla="*/ 3524250 h 6934200"/>
              <a:gd name="connsiteX172" fmla="*/ 3581400 w 6219825"/>
              <a:gd name="connsiteY172" fmla="*/ 3533775 h 6934200"/>
              <a:gd name="connsiteX173" fmla="*/ 3676650 w 6219825"/>
              <a:gd name="connsiteY173" fmla="*/ 3562350 h 6934200"/>
              <a:gd name="connsiteX174" fmla="*/ 3714750 w 6219825"/>
              <a:gd name="connsiteY174" fmla="*/ 3571875 h 6934200"/>
              <a:gd name="connsiteX175" fmla="*/ 3876675 w 6219825"/>
              <a:gd name="connsiteY175" fmla="*/ 3581400 h 6934200"/>
              <a:gd name="connsiteX176" fmla="*/ 4038600 w 6219825"/>
              <a:gd name="connsiteY176" fmla="*/ 3600450 h 6934200"/>
              <a:gd name="connsiteX177" fmla="*/ 4391025 w 6219825"/>
              <a:gd name="connsiteY177" fmla="*/ 3609975 h 6934200"/>
              <a:gd name="connsiteX178" fmla="*/ 4533900 w 6219825"/>
              <a:gd name="connsiteY178" fmla="*/ 3657600 h 6934200"/>
              <a:gd name="connsiteX179" fmla="*/ 4572000 w 6219825"/>
              <a:gd name="connsiteY179" fmla="*/ 3676650 h 6934200"/>
              <a:gd name="connsiteX180" fmla="*/ 4657725 w 6219825"/>
              <a:gd name="connsiteY180" fmla="*/ 3714750 h 6934200"/>
              <a:gd name="connsiteX181" fmla="*/ 4762500 w 6219825"/>
              <a:gd name="connsiteY181" fmla="*/ 3743325 h 6934200"/>
              <a:gd name="connsiteX182" fmla="*/ 4991100 w 6219825"/>
              <a:gd name="connsiteY182" fmla="*/ 3762375 h 6934200"/>
              <a:gd name="connsiteX183" fmla="*/ 5076825 w 6219825"/>
              <a:gd name="connsiteY183" fmla="*/ 3790950 h 6934200"/>
              <a:gd name="connsiteX184" fmla="*/ 5105400 w 6219825"/>
              <a:gd name="connsiteY184" fmla="*/ 3800475 h 6934200"/>
              <a:gd name="connsiteX185" fmla="*/ 5200650 w 6219825"/>
              <a:gd name="connsiteY185" fmla="*/ 3838575 h 6934200"/>
              <a:gd name="connsiteX186" fmla="*/ 5257800 w 6219825"/>
              <a:gd name="connsiteY186" fmla="*/ 3886200 h 6934200"/>
              <a:gd name="connsiteX187" fmla="*/ 5295900 w 6219825"/>
              <a:gd name="connsiteY187" fmla="*/ 3943350 h 6934200"/>
              <a:gd name="connsiteX188" fmla="*/ 5334000 w 6219825"/>
              <a:gd name="connsiteY188" fmla="*/ 3981450 h 6934200"/>
              <a:gd name="connsiteX189" fmla="*/ 5343525 w 6219825"/>
              <a:gd name="connsiteY189" fmla="*/ 4010025 h 6934200"/>
              <a:gd name="connsiteX190" fmla="*/ 5410200 w 6219825"/>
              <a:gd name="connsiteY190" fmla="*/ 4067175 h 6934200"/>
              <a:gd name="connsiteX191" fmla="*/ 5438775 w 6219825"/>
              <a:gd name="connsiteY191" fmla="*/ 4076700 h 6934200"/>
              <a:gd name="connsiteX192" fmla="*/ 5495925 w 6219825"/>
              <a:gd name="connsiteY192" fmla="*/ 4133850 h 6934200"/>
              <a:gd name="connsiteX193" fmla="*/ 5562600 w 6219825"/>
              <a:gd name="connsiteY193" fmla="*/ 4171950 h 6934200"/>
              <a:gd name="connsiteX194" fmla="*/ 5591175 w 6219825"/>
              <a:gd name="connsiteY194" fmla="*/ 4229100 h 6934200"/>
              <a:gd name="connsiteX195" fmla="*/ 5600700 w 6219825"/>
              <a:gd name="connsiteY195" fmla="*/ 4257675 h 6934200"/>
              <a:gd name="connsiteX196" fmla="*/ 5619750 w 6219825"/>
              <a:gd name="connsiteY196" fmla="*/ 4295775 h 6934200"/>
              <a:gd name="connsiteX197" fmla="*/ 5629275 w 6219825"/>
              <a:gd name="connsiteY197" fmla="*/ 4333875 h 6934200"/>
              <a:gd name="connsiteX198" fmla="*/ 5648325 w 6219825"/>
              <a:gd name="connsiteY198" fmla="*/ 4362450 h 6934200"/>
              <a:gd name="connsiteX199" fmla="*/ 5657850 w 6219825"/>
              <a:gd name="connsiteY199" fmla="*/ 4391025 h 6934200"/>
              <a:gd name="connsiteX200" fmla="*/ 5695950 w 6219825"/>
              <a:gd name="connsiteY200" fmla="*/ 4448175 h 6934200"/>
              <a:gd name="connsiteX201" fmla="*/ 5705475 w 6219825"/>
              <a:gd name="connsiteY201" fmla="*/ 4495800 h 6934200"/>
              <a:gd name="connsiteX202" fmla="*/ 5734050 w 6219825"/>
              <a:gd name="connsiteY202" fmla="*/ 4524375 h 6934200"/>
              <a:gd name="connsiteX203" fmla="*/ 5753100 w 6219825"/>
              <a:gd name="connsiteY203" fmla="*/ 4562475 h 6934200"/>
              <a:gd name="connsiteX204" fmla="*/ 5772150 w 6219825"/>
              <a:gd name="connsiteY204" fmla="*/ 4619625 h 6934200"/>
              <a:gd name="connsiteX205" fmla="*/ 5781675 w 6219825"/>
              <a:gd name="connsiteY205" fmla="*/ 4648200 h 6934200"/>
              <a:gd name="connsiteX206" fmla="*/ 5791200 w 6219825"/>
              <a:gd name="connsiteY206" fmla="*/ 4676775 h 6934200"/>
              <a:gd name="connsiteX207" fmla="*/ 5810250 w 6219825"/>
              <a:gd name="connsiteY207" fmla="*/ 5029200 h 6934200"/>
              <a:gd name="connsiteX208" fmla="*/ 5819775 w 6219825"/>
              <a:gd name="connsiteY208" fmla="*/ 5095875 h 6934200"/>
              <a:gd name="connsiteX209" fmla="*/ 5829300 w 6219825"/>
              <a:gd name="connsiteY209" fmla="*/ 5229225 h 6934200"/>
              <a:gd name="connsiteX210" fmla="*/ 5848350 w 6219825"/>
              <a:gd name="connsiteY210" fmla="*/ 5353050 h 6934200"/>
              <a:gd name="connsiteX211" fmla="*/ 5867400 w 6219825"/>
              <a:gd name="connsiteY211" fmla="*/ 5448300 h 6934200"/>
              <a:gd name="connsiteX212" fmla="*/ 5886450 w 6219825"/>
              <a:gd name="connsiteY212" fmla="*/ 5686425 h 6934200"/>
              <a:gd name="connsiteX213" fmla="*/ 5895975 w 6219825"/>
              <a:gd name="connsiteY213" fmla="*/ 5772150 h 6934200"/>
              <a:gd name="connsiteX214" fmla="*/ 5905500 w 6219825"/>
              <a:gd name="connsiteY214" fmla="*/ 6600825 h 6934200"/>
              <a:gd name="connsiteX215" fmla="*/ 5934075 w 6219825"/>
              <a:gd name="connsiteY215" fmla="*/ 6686550 h 6934200"/>
              <a:gd name="connsiteX216" fmla="*/ 5962650 w 6219825"/>
              <a:gd name="connsiteY216" fmla="*/ 6781800 h 6934200"/>
              <a:gd name="connsiteX217" fmla="*/ 5972175 w 6219825"/>
              <a:gd name="connsiteY217" fmla="*/ 6810375 h 6934200"/>
              <a:gd name="connsiteX218" fmla="*/ 5981700 w 6219825"/>
              <a:gd name="connsiteY218" fmla="*/ 6838950 h 6934200"/>
              <a:gd name="connsiteX219" fmla="*/ 6000750 w 6219825"/>
              <a:gd name="connsiteY219" fmla="*/ 6867525 h 6934200"/>
              <a:gd name="connsiteX220" fmla="*/ 6048375 w 6219825"/>
              <a:gd name="connsiteY220" fmla="*/ 6934200 h 6934200"/>
              <a:gd name="connsiteX221" fmla="*/ 6153150 w 6219825"/>
              <a:gd name="connsiteY221" fmla="*/ 6924675 h 6934200"/>
              <a:gd name="connsiteX222" fmla="*/ 6172200 w 6219825"/>
              <a:gd name="connsiteY222" fmla="*/ 6886575 h 6934200"/>
              <a:gd name="connsiteX223" fmla="*/ 6191250 w 6219825"/>
              <a:gd name="connsiteY223" fmla="*/ 5934075 h 6934200"/>
              <a:gd name="connsiteX224" fmla="*/ 6219825 w 6219825"/>
              <a:gd name="connsiteY224" fmla="*/ 2743200 h 6934200"/>
              <a:gd name="connsiteX225" fmla="*/ 6210300 w 6219825"/>
              <a:gd name="connsiteY225" fmla="*/ 228600 h 6934200"/>
              <a:gd name="connsiteX226" fmla="*/ 6181725 w 6219825"/>
              <a:gd name="connsiteY226" fmla="*/ 104775 h 6934200"/>
              <a:gd name="connsiteX227" fmla="*/ 6172200 w 6219825"/>
              <a:gd name="connsiteY227" fmla="*/ 47625 h 6934200"/>
              <a:gd name="connsiteX228" fmla="*/ 6096000 w 6219825"/>
              <a:gd name="connsiteY22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352675 w 6219825"/>
              <a:gd name="connsiteY161" fmla="*/ 3581400 h 6934200"/>
              <a:gd name="connsiteX162" fmla="*/ 2438400 w 6219825"/>
              <a:gd name="connsiteY162" fmla="*/ 3552825 h 6934200"/>
              <a:gd name="connsiteX163" fmla="*/ 2590800 w 6219825"/>
              <a:gd name="connsiteY163" fmla="*/ 3486150 h 6934200"/>
              <a:gd name="connsiteX164" fmla="*/ 2628900 w 6219825"/>
              <a:gd name="connsiteY164" fmla="*/ 3467100 h 6934200"/>
              <a:gd name="connsiteX165" fmla="*/ 2762250 w 6219825"/>
              <a:gd name="connsiteY165" fmla="*/ 3448050 h 6934200"/>
              <a:gd name="connsiteX166" fmla="*/ 3209925 w 6219825"/>
              <a:gd name="connsiteY166" fmla="*/ 3457575 h 6934200"/>
              <a:gd name="connsiteX167" fmla="*/ 3267075 w 6219825"/>
              <a:gd name="connsiteY167" fmla="*/ 3467100 h 6934200"/>
              <a:gd name="connsiteX168" fmla="*/ 3419475 w 6219825"/>
              <a:gd name="connsiteY168" fmla="*/ 3486150 h 6934200"/>
              <a:gd name="connsiteX169" fmla="*/ 3514725 w 6219825"/>
              <a:gd name="connsiteY169" fmla="*/ 3514725 h 6934200"/>
              <a:gd name="connsiteX170" fmla="*/ 3543300 w 6219825"/>
              <a:gd name="connsiteY170" fmla="*/ 3524250 h 6934200"/>
              <a:gd name="connsiteX171" fmla="*/ 3581400 w 6219825"/>
              <a:gd name="connsiteY171" fmla="*/ 3533775 h 6934200"/>
              <a:gd name="connsiteX172" fmla="*/ 3676650 w 6219825"/>
              <a:gd name="connsiteY172" fmla="*/ 3562350 h 6934200"/>
              <a:gd name="connsiteX173" fmla="*/ 3714750 w 6219825"/>
              <a:gd name="connsiteY173" fmla="*/ 3571875 h 6934200"/>
              <a:gd name="connsiteX174" fmla="*/ 3876675 w 6219825"/>
              <a:gd name="connsiteY174" fmla="*/ 3581400 h 6934200"/>
              <a:gd name="connsiteX175" fmla="*/ 4038600 w 6219825"/>
              <a:gd name="connsiteY175" fmla="*/ 3600450 h 6934200"/>
              <a:gd name="connsiteX176" fmla="*/ 4391025 w 6219825"/>
              <a:gd name="connsiteY176" fmla="*/ 3609975 h 6934200"/>
              <a:gd name="connsiteX177" fmla="*/ 4533900 w 6219825"/>
              <a:gd name="connsiteY177" fmla="*/ 3657600 h 6934200"/>
              <a:gd name="connsiteX178" fmla="*/ 4572000 w 6219825"/>
              <a:gd name="connsiteY178" fmla="*/ 3676650 h 6934200"/>
              <a:gd name="connsiteX179" fmla="*/ 4657725 w 6219825"/>
              <a:gd name="connsiteY179" fmla="*/ 3714750 h 6934200"/>
              <a:gd name="connsiteX180" fmla="*/ 4762500 w 6219825"/>
              <a:gd name="connsiteY180" fmla="*/ 3743325 h 6934200"/>
              <a:gd name="connsiteX181" fmla="*/ 4991100 w 6219825"/>
              <a:gd name="connsiteY181" fmla="*/ 3762375 h 6934200"/>
              <a:gd name="connsiteX182" fmla="*/ 5076825 w 6219825"/>
              <a:gd name="connsiteY182" fmla="*/ 3790950 h 6934200"/>
              <a:gd name="connsiteX183" fmla="*/ 5105400 w 6219825"/>
              <a:gd name="connsiteY183" fmla="*/ 3800475 h 6934200"/>
              <a:gd name="connsiteX184" fmla="*/ 5200650 w 6219825"/>
              <a:gd name="connsiteY184" fmla="*/ 3838575 h 6934200"/>
              <a:gd name="connsiteX185" fmla="*/ 5257800 w 6219825"/>
              <a:gd name="connsiteY185" fmla="*/ 3886200 h 6934200"/>
              <a:gd name="connsiteX186" fmla="*/ 5295900 w 6219825"/>
              <a:gd name="connsiteY186" fmla="*/ 3943350 h 6934200"/>
              <a:gd name="connsiteX187" fmla="*/ 5334000 w 6219825"/>
              <a:gd name="connsiteY187" fmla="*/ 3981450 h 6934200"/>
              <a:gd name="connsiteX188" fmla="*/ 5343525 w 6219825"/>
              <a:gd name="connsiteY188" fmla="*/ 4010025 h 6934200"/>
              <a:gd name="connsiteX189" fmla="*/ 5410200 w 6219825"/>
              <a:gd name="connsiteY189" fmla="*/ 4067175 h 6934200"/>
              <a:gd name="connsiteX190" fmla="*/ 5438775 w 6219825"/>
              <a:gd name="connsiteY190" fmla="*/ 4076700 h 6934200"/>
              <a:gd name="connsiteX191" fmla="*/ 5495925 w 6219825"/>
              <a:gd name="connsiteY191" fmla="*/ 4133850 h 6934200"/>
              <a:gd name="connsiteX192" fmla="*/ 5562600 w 6219825"/>
              <a:gd name="connsiteY192" fmla="*/ 4171950 h 6934200"/>
              <a:gd name="connsiteX193" fmla="*/ 5591175 w 6219825"/>
              <a:gd name="connsiteY193" fmla="*/ 4229100 h 6934200"/>
              <a:gd name="connsiteX194" fmla="*/ 5600700 w 6219825"/>
              <a:gd name="connsiteY194" fmla="*/ 4257675 h 6934200"/>
              <a:gd name="connsiteX195" fmla="*/ 5619750 w 6219825"/>
              <a:gd name="connsiteY195" fmla="*/ 4295775 h 6934200"/>
              <a:gd name="connsiteX196" fmla="*/ 5629275 w 6219825"/>
              <a:gd name="connsiteY196" fmla="*/ 4333875 h 6934200"/>
              <a:gd name="connsiteX197" fmla="*/ 5648325 w 6219825"/>
              <a:gd name="connsiteY197" fmla="*/ 4362450 h 6934200"/>
              <a:gd name="connsiteX198" fmla="*/ 5657850 w 6219825"/>
              <a:gd name="connsiteY198" fmla="*/ 4391025 h 6934200"/>
              <a:gd name="connsiteX199" fmla="*/ 5695950 w 6219825"/>
              <a:gd name="connsiteY199" fmla="*/ 4448175 h 6934200"/>
              <a:gd name="connsiteX200" fmla="*/ 5705475 w 6219825"/>
              <a:gd name="connsiteY200" fmla="*/ 4495800 h 6934200"/>
              <a:gd name="connsiteX201" fmla="*/ 5734050 w 6219825"/>
              <a:gd name="connsiteY201" fmla="*/ 4524375 h 6934200"/>
              <a:gd name="connsiteX202" fmla="*/ 5753100 w 6219825"/>
              <a:gd name="connsiteY202" fmla="*/ 4562475 h 6934200"/>
              <a:gd name="connsiteX203" fmla="*/ 5772150 w 6219825"/>
              <a:gd name="connsiteY203" fmla="*/ 4619625 h 6934200"/>
              <a:gd name="connsiteX204" fmla="*/ 5781675 w 6219825"/>
              <a:gd name="connsiteY204" fmla="*/ 4648200 h 6934200"/>
              <a:gd name="connsiteX205" fmla="*/ 5791200 w 6219825"/>
              <a:gd name="connsiteY205" fmla="*/ 4676775 h 6934200"/>
              <a:gd name="connsiteX206" fmla="*/ 5810250 w 6219825"/>
              <a:gd name="connsiteY206" fmla="*/ 5029200 h 6934200"/>
              <a:gd name="connsiteX207" fmla="*/ 5819775 w 6219825"/>
              <a:gd name="connsiteY207" fmla="*/ 5095875 h 6934200"/>
              <a:gd name="connsiteX208" fmla="*/ 5829300 w 6219825"/>
              <a:gd name="connsiteY208" fmla="*/ 5229225 h 6934200"/>
              <a:gd name="connsiteX209" fmla="*/ 5848350 w 6219825"/>
              <a:gd name="connsiteY209" fmla="*/ 5353050 h 6934200"/>
              <a:gd name="connsiteX210" fmla="*/ 5867400 w 6219825"/>
              <a:gd name="connsiteY210" fmla="*/ 5448300 h 6934200"/>
              <a:gd name="connsiteX211" fmla="*/ 5886450 w 6219825"/>
              <a:gd name="connsiteY211" fmla="*/ 5686425 h 6934200"/>
              <a:gd name="connsiteX212" fmla="*/ 5895975 w 6219825"/>
              <a:gd name="connsiteY212" fmla="*/ 5772150 h 6934200"/>
              <a:gd name="connsiteX213" fmla="*/ 5905500 w 6219825"/>
              <a:gd name="connsiteY213" fmla="*/ 6600825 h 6934200"/>
              <a:gd name="connsiteX214" fmla="*/ 5934075 w 6219825"/>
              <a:gd name="connsiteY214" fmla="*/ 6686550 h 6934200"/>
              <a:gd name="connsiteX215" fmla="*/ 5962650 w 6219825"/>
              <a:gd name="connsiteY215" fmla="*/ 6781800 h 6934200"/>
              <a:gd name="connsiteX216" fmla="*/ 5972175 w 6219825"/>
              <a:gd name="connsiteY216" fmla="*/ 6810375 h 6934200"/>
              <a:gd name="connsiteX217" fmla="*/ 5981700 w 6219825"/>
              <a:gd name="connsiteY217" fmla="*/ 6838950 h 6934200"/>
              <a:gd name="connsiteX218" fmla="*/ 6000750 w 6219825"/>
              <a:gd name="connsiteY218" fmla="*/ 6867525 h 6934200"/>
              <a:gd name="connsiteX219" fmla="*/ 6048375 w 6219825"/>
              <a:gd name="connsiteY219" fmla="*/ 6934200 h 6934200"/>
              <a:gd name="connsiteX220" fmla="*/ 6153150 w 6219825"/>
              <a:gd name="connsiteY220" fmla="*/ 6924675 h 6934200"/>
              <a:gd name="connsiteX221" fmla="*/ 6172200 w 6219825"/>
              <a:gd name="connsiteY221" fmla="*/ 6886575 h 6934200"/>
              <a:gd name="connsiteX222" fmla="*/ 6191250 w 6219825"/>
              <a:gd name="connsiteY222" fmla="*/ 5934075 h 6934200"/>
              <a:gd name="connsiteX223" fmla="*/ 6219825 w 6219825"/>
              <a:gd name="connsiteY223" fmla="*/ 2743200 h 6934200"/>
              <a:gd name="connsiteX224" fmla="*/ 6210300 w 6219825"/>
              <a:gd name="connsiteY224" fmla="*/ 228600 h 6934200"/>
              <a:gd name="connsiteX225" fmla="*/ 6181725 w 6219825"/>
              <a:gd name="connsiteY225" fmla="*/ 104775 h 6934200"/>
              <a:gd name="connsiteX226" fmla="*/ 6172200 w 6219825"/>
              <a:gd name="connsiteY226" fmla="*/ 47625 h 6934200"/>
              <a:gd name="connsiteX227" fmla="*/ 6096000 w 6219825"/>
              <a:gd name="connsiteY22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324100 w 6219825"/>
              <a:gd name="connsiteY160" fmla="*/ 3600450 h 6934200"/>
              <a:gd name="connsiteX161" fmla="*/ 2438400 w 6219825"/>
              <a:gd name="connsiteY161" fmla="*/ 3552825 h 6934200"/>
              <a:gd name="connsiteX162" fmla="*/ 2590800 w 6219825"/>
              <a:gd name="connsiteY162" fmla="*/ 3486150 h 6934200"/>
              <a:gd name="connsiteX163" fmla="*/ 2628900 w 6219825"/>
              <a:gd name="connsiteY163" fmla="*/ 3467100 h 6934200"/>
              <a:gd name="connsiteX164" fmla="*/ 2762250 w 6219825"/>
              <a:gd name="connsiteY164" fmla="*/ 3448050 h 6934200"/>
              <a:gd name="connsiteX165" fmla="*/ 3209925 w 6219825"/>
              <a:gd name="connsiteY165" fmla="*/ 3457575 h 6934200"/>
              <a:gd name="connsiteX166" fmla="*/ 3267075 w 6219825"/>
              <a:gd name="connsiteY166" fmla="*/ 3467100 h 6934200"/>
              <a:gd name="connsiteX167" fmla="*/ 3419475 w 6219825"/>
              <a:gd name="connsiteY167" fmla="*/ 3486150 h 6934200"/>
              <a:gd name="connsiteX168" fmla="*/ 3514725 w 6219825"/>
              <a:gd name="connsiteY168" fmla="*/ 3514725 h 6934200"/>
              <a:gd name="connsiteX169" fmla="*/ 3543300 w 6219825"/>
              <a:gd name="connsiteY169" fmla="*/ 3524250 h 6934200"/>
              <a:gd name="connsiteX170" fmla="*/ 3581400 w 6219825"/>
              <a:gd name="connsiteY170" fmla="*/ 3533775 h 6934200"/>
              <a:gd name="connsiteX171" fmla="*/ 3676650 w 6219825"/>
              <a:gd name="connsiteY171" fmla="*/ 3562350 h 6934200"/>
              <a:gd name="connsiteX172" fmla="*/ 3714750 w 6219825"/>
              <a:gd name="connsiteY172" fmla="*/ 3571875 h 6934200"/>
              <a:gd name="connsiteX173" fmla="*/ 3876675 w 6219825"/>
              <a:gd name="connsiteY173" fmla="*/ 3581400 h 6934200"/>
              <a:gd name="connsiteX174" fmla="*/ 4038600 w 6219825"/>
              <a:gd name="connsiteY174" fmla="*/ 3600450 h 6934200"/>
              <a:gd name="connsiteX175" fmla="*/ 4391025 w 6219825"/>
              <a:gd name="connsiteY175" fmla="*/ 3609975 h 6934200"/>
              <a:gd name="connsiteX176" fmla="*/ 4533900 w 6219825"/>
              <a:gd name="connsiteY176" fmla="*/ 3657600 h 6934200"/>
              <a:gd name="connsiteX177" fmla="*/ 4572000 w 6219825"/>
              <a:gd name="connsiteY177" fmla="*/ 3676650 h 6934200"/>
              <a:gd name="connsiteX178" fmla="*/ 4657725 w 6219825"/>
              <a:gd name="connsiteY178" fmla="*/ 3714750 h 6934200"/>
              <a:gd name="connsiteX179" fmla="*/ 4762500 w 6219825"/>
              <a:gd name="connsiteY179" fmla="*/ 3743325 h 6934200"/>
              <a:gd name="connsiteX180" fmla="*/ 4991100 w 6219825"/>
              <a:gd name="connsiteY180" fmla="*/ 3762375 h 6934200"/>
              <a:gd name="connsiteX181" fmla="*/ 5076825 w 6219825"/>
              <a:gd name="connsiteY181" fmla="*/ 3790950 h 6934200"/>
              <a:gd name="connsiteX182" fmla="*/ 5105400 w 6219825"/>
              <a:gd name="connsiteY182" fmla="*/ 3800475 h 6934200"/>
              <a:gd name="connsiteX183" fmla="*/ 5200650 w 6219825"/>
              <a:gd name="connsiteY183" fmla="*/ 3838575 h 6934200"/>
              <a:gd name="connsiteX184" fmla="*/ 5257800 w 6219825"/>
              <a:gd name="connsiteY184" fmla="*/ 3886200 h 6934200"/>
              <a:gd name="connsiteX185" fmla="*/ 5295900 w 6219825"/>
              <a:gd name="connsiteY185" fmla="*/ 3943350 h 6934200"/>
              <a:gd name="connsiteX186" fmla="*/ 5334000 w 6219825"/>
              <a:gd name="connsiteY186" fmla="*/ 3981450 h 6934200"/>
              <a:gd name="connsiteX187" fmla="*/ 5343525 w 6219825"/>
              <a:gd name="connsiteY187" fmla="*/ 4010025 h 6934200"/>
              <a:gd name="connsiteX188" fmla="*/ 5410200 w 6219825"/>
              <a:gd name="connsiteY188" fmla="*/ 4067175 h 6934200"/>
              <a:gd name="connsiteX189" fmla="*/ 5438775 w 6219825"/>
              <a:gd name="connsiteY189" fmla="*/ 4076700 h 6934200"/>
              <a:gd name="connsiteX190" fmla="*/ 5495925 w 6219825"/>
              <a:gd name="connsiteY190" fmla="*/ 4133850 h 6934200"/>
              <a:gd name="connsiteX191" fmla="*/ 5562600 w 6219825"/>
              <a:gd name="connsiteY191" fmla="*/ 4171950 h 6934200"/>
              <a:gd name="connsiteX192" fmla="*/ 5591175 w 6219825"/>
              <a:gd name="connsiteY192" fmla="*/ 4229100 h 6934200"/>
              <a:gd name="connsiteX193" fmla="*/ 5600700 w 6219825"/>
              <a:gd name="connsiteY193" fmla="*/ 4257675 h 6934200"/>
              <a:gd name="connsiteX194" fmla="*/ 5619750 w 6219825"/>
              <a:gd name="connsiteY194" fmla="*/ 4295775 h 6934200"/>
              <a:gd name="connsiteX195" fmla="*/ 5629275 w 6219825"/>
              <a:gd name="connsiteY195" fmla="*/ 4333875 h 6934200"/>
              <a:gd name="connsiteX196" fmla="*/ 5648325 w 6219825"/>
              <a:gd name="connsiteY196" fmla="*/ 4362450 h 6934200"/>
              <a:gd name="connsiteX197" fmla="*/ 5657850 w 6219825"/>
              <a:gd name="connsiteY197" fmla="*/ 4391025 h 6934200"/>
              <a:gd name="connsiteX198" fmla="*/ 5695950 w 6219825"/>
              <a:gd name="connsiteY198" fmla="*/ 4448175 h 6934200"/>
              <a:gd name="connsiteX199" fmla="*/ 5705475 w 6219825"/>
              <a:gd name="connsiteY199" fmla="*/ 4495800 h 6934200"/>
              <a:gd name="connsiteX200" fmla="*/ 5734050 w 6219825"/>
              <a:gd name="connsiteY200" fmla="*/ 4524375 h 6934200"/>
              <a:gd name="connsiteX201" fmla="*/ 5753100 w 6219825"/>
              <a:gd name="connsiteY201" fmla="*/ 4562475 h 6934200"/>
              <a:gd name="connsiteX202" fmla="*/ 5772150 w 6219825"/>
              <a:gd name="connsiteY202" fmla="*/ 4619625 h 6934200"/>
              <a:gd name="connsiteX203" fmla="*/ 5781675 w 6219825"/>
              <a:gd name="connsiteY203" fmla="*/ 4648200 h 6934200"/>
              <a:gd name="connsiteX204" fmla="*/ 5791200 w 6219825"/>
              <a:gd name="connsiteY204" fmla="*/ 4676775 h 6934200"/>
              <a:gd name="connsiteX205" fmla="*/ 5810250 w 6219825"/>
              <a:gd name="connsiteY205" fmla="*/ 5029200 h 6934200"/>
              <a:gd name="connsiteX206" fmla="*/ 5819775 w 6219825"/>
              <a:gd name="connsiteY206" fmla="*/ 5095875 h 6934200"/>
              <a:gd name="connsiteX207" fmla="*/ 5829300 w 6219825"/>
              <a:gd name="connsiteY207" fmla="*/ 5229225 h 6934200"/>
              <a:gd name="connsiteX208" fmla="*/ 5848350 w 6219825"/>
              <a:gd name="connsiteY208" fmla="*/ 5353050 h 6934200"/>
              <a:gd name="connsiteX209" fmla="*/ 5867400 w 6219825"/>
              <a:gd name="connsiteY209" fmla="*/ 5448300 h 6934200"/>
              <a:gd name="connsiteX210" fmla="*/ 5886450 w 6219825"/>
              <a:gd name="connsiteY210" fmla="*/ 5686425 h 6934200"/>
              <a:gd name="connsiteX211" fmla="*/ 5895975 w 6219825"/>
              <a:gd name="connsiteY211" fmla="*/ 5772150 h 6934200"/>
              <a:gd name="connsiteX212" fmla="*/ 5905500 w 6219825"/>
              <a:gd name="connsiteY212" fmla="*/ 6600825 h 6934200"/>
              <a:gd name="connsiteX213" fmla="*/ 5934075 w 6219825"/>
              <a:gd name="connsiteY213" fmla="*/ 6686550 h 6934200"/>
              <a:gd name="connsiteX214" fmla="*/ 5962650 w 6219825"/>
              <a:gd name="connsiteY214" fmla="*/ 6781800 h 6934200"/>
              <a:gd name="connsiteX215" fmla="*/ 5972175 w 6219825"/>
              <a:gd name="connsiteY215" fmla="*/ 6810375 h 6934200"/>
              <a:gd name="connsiteX216" fmla="*/ 5981700 w 6219825"/>
              <a:gd name="connsiteY216" fmla="*/ 6838950 h 6934200"/>
              <a:gd name="connsiteX217" fmla="*/ 6000750 w 6219825"/>
              <a:gd name="connsiteY217" fmla="*/ 6867525 h 6934200"/>
              <a:gd name="connsiteX218" fmla="*/ 6048375 w 6219825"/>
              <a:gd name="connsiteY218" fmla="*/ 6934200 h 6934200"/>
              <a:gd name="connsiteX219" fmla="*/ 6153150 w 6219825"/>
              <a:gd name="connsiteY219" fmla="*/ 6924675 h 6934200"/>
              <a:gd name="connsiteX220" fmla="*/ 6172200 w 6219825"/>
              <a:gd name="connsiteY220" fmla="*/ 6886575 h 6934200"/>
              <a:gd name="connsiteX221" fmla="*/ 6191250 w 6219825"/>
              <a:gd name="connsiteY221" fmla="*/ 5934075 h 6934200"/>
              <a:gd name="connsiteX222" fmla="*/ 6219825 w 6219825"/>
              <a:gd name="connsiteY222" fmla="*/ 2743200 h 6934200"/>
              <a:gd name="connsiteX223" fmla="*/ 6210300 w 6219825"/>
              <a:gd name="connsiteY223" fmla="*/ 228600 h 6934200"/>
              <a:gd name="connsiteX224" fmla="*/ 6181725 w 6219825"/>
              <a:gd name="connsiteY224" fmla="*/ 104775 h 6934200"/>
              <a:gd name="connsiteX225" fmla="*/ 6172200 w 6219825"/>
              <a:gd name="connsiteY225" fmla="*/ 47625 h 6934200"/>
              <a:gd name="connsiteX226" fmla="*/ 6096000 w 6219825"/>
              <a:gd name="connsiteY22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38375 w 6219825"/>
              <a:gd name="connsiteY158" fmla="*/ 3629025 h 6934200"/>
              <a:gd name="connsiteX159" fmla="*/ 2276475 w 6219825"/>
              <a:gd name="connsiteY159" fmla="*/ 3609975 h 6934200"/>
              <a:gd name="connsiteX160" fmla="*/ 2438400 w 6219825"/>
              <a:gd name="connsiteY160" fmla="*/ 3552825 h 6934200"/>
              <a:gd name="connsiteX161" fmla="*/ 2590800 w 6219825"/>
              <a:gd name="connsiteY161" fmla="*/ 3486150 h 6934200"/>
              <a:gd name="connsiteX162" fmla="*/ 2628900 w 6219825"/>
              <a:gd name="connsiteY162" fmla="*/ 3467100 h 6934200"/>
              <a:gd name="connsiteX163" fmla="*/ 2762250 w 6219825"/>
              <a:gd name="connsiteY163" fmla="*/ 3448050 h 6934200"/>
              <a:gd name="connsiteX164" fmla="*/ 3209925 w 6219825"/>
              <a:gd name="connsiteY164" fmla="*/ 3457575 h 6934200"/>
              <a:gd name="connsiteX165" fmla="*/ 3267075 w 6219825"/>
              <a:gd name="connsiteY165" fmla="*/ 3467100 h 6934200"/>
              <a:gd name="connsiteX166" fmla="*/ 3419475 w 6219825"/>
              <a:gd name="connsiteY166" fmla="*/ 3486150 h 6934200"/>
              <a:gd name="connsiteX167" fmla="*/ 3514725 w 6219825"/>
              <a:gd name="connsiteY167" fmla="*/ 3514725 h 6934200"/>
              <a:gd name="connsiteX168" fmla="*/ 3543300 w 6219825"/>
              <a:gd name="connsiteY168" fmla="*/ 3524250 h 6934200"/>
              <a:gd name="connsiteX169" fmla="*/ 3581400 w 6219825"/>
              <a:gd name="connsiteY169" fmla="*/ 3533775 h 6934200"/>
              <a:gd name="connsiteX170" fmla="*/ 3676650 w 6219825"/>
              <a:gd name="connsiteY170" fmla="*/ 3562350 h 6934200"/>
              <a:gd name="connsiteX171" fmla="*/ 3714750 w 6219825"/>
              <a:gd name="connsiteY171" fmla="*/ 3571875 h 6934200"/>
              <a:gd name="connsiteX172" fmla="*/ 3876675 w 6219825"/>
              <a:gd name="connsiteY172" fmla="*/ 3581400 h 6934200"/>
              <a:gd name="connsiteX173" fmla="*/ 4038600 w 6219825"/>
              <a:gd name="connsiteY173" fmla="*/ 3600450 h 6934200"/>
              <a:gd name="connsiteX174" fmla="*/ 4391025 w 6219825"/>
              <a:gd name="connsiteY174" fmla="*/ 3609975 h 6934200"/>
              <a:gd name="connsiteX175" fmla="*/ 4533900 w 6219825"/>
              <a:gd name="connsiteY175" fmla="*/ 3657600 h 6934200"/>
              <a:gd name="connsiteX176" fmla="*/ 4572000 w 6219825"/>
              <a:gd name="connsiteY176" fmla="*/ 3676650 h 6934200"/>
              <a:gd name="connsiteX177" fmla="*/ 4657725 w 6219825"/>
              <a:gd name="connsiteY177" fmla="*/ 3714750 h 6934200"/>
              <a:gd name="connsiteX178" fmla="*/ 4762500 w 6219825"/>
              <a:gd name="connsiteY178" fmla="*/ 3743325 h 6934200"/>
              <a:gd name="connsiteX179" fmla="*/ 4991100 w 6219825"/>
              <a:gd name="connsiteY179" fmla="*/ 3762375 h 6934200"/>
              <a:gd name="connsiteX180" fmla="*/ 5076825 w 6219825"/>
              <a:gd name="connsiteY180" fmla="*/ 3790950 h 6934200"/>
              <a:gd name="connsiteX181" fmla="*/ 5105400 w 6219825"/>
              <a:gd name="connsiteY181" fmla="*/ 3800475 h 6934200"/>
              <a:gd name="connsiteX182" fmla="*/ 5200650 w 6219825"/>
              <a:gd name="connsiteY182" fmla="*/ 3838575 h 6934200"/>
              <a:gd name="connsiteX183" fmla="*/ 5257800 w 6219825"/>
              <a:gd name="connsiteY183" fmla="*/ 3886200 h 6934200"/>
              <a:gd name="connsiteX184" fmla="*/ 5295900 w 6219825"/>
              <a:gd name="connsiteY184" fmla="*/ 3943350 h 6934200"/>
              <a:gd name="connsiteX185" fmla="*/ 5334000 w 6219825"/>
              <a:gd name="connsiteY185" fmla="*/ 3981450 h 6934200"/>
              <a:gd name="connsiteX186" fmla="*/ 5343525 w 6219825"/>
              <a:gd name="connsiteY186" fmla="*/ 4010025 h 6934200"/>
              <a:gd name="connsiteX187" fmla="*/ 5410200 w 6219825"/>
              <a:gd name="connsiteY187" fmla="*/ 4067175 h 6934200"/>
              <a:gd name="connsiteX188" fmla="*/ 5438775 w 6219825"/>
              <a:gd name="connsiteY188" fmla="*/ 4076700 h 6934200"/>
              <a:gd name="connsiteX189" fmla="*/ 5495925 w 6219825"/>
              <a:gd name="connsiteY189" fmla="*/ 4133850 h 6934200"/>
              <a:gd name="connsiteX190" fmla="*/ 5562600 w 6219825"/>
              <a:gd name="connsiteY190" fmla="*/ 4171950 h 6934200"/>
              <a:gd name="connsiteX191" fmla="*/ 5591175 w 6219825"/>
              <a:gd name="connsiteY191" fmla="*/ 4229100 h 6934200"/>
              <a:gd name="connsiteX192" fmla="*/ 5600700 w 6219825"/>
              <a:gd name="connsiteY192" fmla="*/ 4257675 h 6934200"/>
              <a:gd name="connsiteX193" fmla="*/ 5619750 w 6219825"/>
              <a:gd name="connsiteY193" fmla="*/ 4295775 h 6934200"/>
              <a:gd name="connsiteX194" fmla="*/ 5629275 w 6219825"/>
              <a:gd name="connsiteY194" fmla="*/ 4333875 h 6934200"/>
              <a:gd name="connsiteX195" fmla="*/ 5648325 w 6219825"/>
              <a:gd name="connsiteY195" fmla="*/ 4362450 h 6934200"/>
              <a:gd name="connsiteX196" fmla="*/ 5657850 w 6219825"/>
              <a:gd name="connsiteY196" fmla="*/ 4391025 h 6934200"/>
              <a:gd name="connsiteX197" fmla="*/ 5695950 w 6219825"/>
              <a:gd name="connsiteY197" fmla="*/ 4448175 h 6934200"/>
              <a:gd name="connsiteX198" fmla="*/ 5705475 w 6219825"/>
              <a:gd name="connsiteY198" fmla="*/ 4495800 h 6934200"/>
              <a:gd name="connsiteX199" fmla="*/ 5734050 w 6219825"/>
              <a:gd name="connsiteY199" fmla="*/ 4524375 h 6934200"/>
              <a:gd name="connsiteX200" fmla="*/ 5753100 w 6219825"/>
              <a:gd name="connsiteY200" fmla="*/ 4562475 h 6934200"/>
              <a:gd name="connsiteX201" fmla="*/ 5772150 w 6219825"/>
              <a:gd name="connsiteY201" fmla="*/ 4619625 h 6934200"/>
              <a:gd name="connsiteX202" fmla="*/ 5781675 w 6219825"/>
              <a:gd name="connsiteY202" fmla="*/ 4648200 h 6934200"/>
              <a:gd name="connsiteX203" fmla="*/ 5791200 w 6219825"/>
              <a:gd name="connsiteY203" fmla="*/ 4676775 h 6934200"/>
              <a:gd name="connsiteX204" fmla="*/ 5810250 w 6219825"/>
              <a:gd name="connsiteY204" fmla="*/ 5029200 h 6934200"/>
              <a:gd name="connsiteX205" fmla="*/ 5819775 w 6219825"/>
              <a:gd name="connsiteY205" fmla="*/ 5095875 h 6934200"/>
              <a:gd name="connsiteX206" fmla="*/ 5829300 w 6219825"/>
              <a:gd name="connsiteY206" fmla="*/ 5229225 h 6934200"/>
              <a:gd name="connsiteX207" fmla="*/ 5848350 w 6219825"/>
              <a:gd name="connsiteY207" fmla="*/ 5353050 h 6934200"/>
              <a:gd name="connsiteX208" fmla="*/ 5867400 w 6219825"/>
              <a:gd name="connsiteY208" fmla="*/ 5448300 h 6934200"/>
              <a:gd name="connsiteX209" fmla="*/ 5886450 w 6219825"/>
              <a:gd name="connsiteY209" fmla="*/ 5686425 h 6934200"/>
              <a:gd name="connsiteX210" fmla="*/ 5895975 w 6219825"/>
              <a:gd name="connsiteY210" fmla="*/ 5772150 h 6934200"/>
              <a:gd name="connsiteX211" fmla="*/ 5905500 w 6219825"/>
              <a:gd name="connsiteY211" fmla="*/ 6600825 h 6934200"/>
              <a:gd name="connsiteX212" fmla="*/ 5934075 w 6219825"/>
              <a:gd name="connsiteY212" fmla="*/ 6686550 h 6934200"/>
              <a:gd name="connsiteX213" fmla="*/ 5962650 w 6219825"/>
              <a:gd name="connsiteY213" fmla="*/ 6781800 h 6934200"/>
              <a:gd name="connsiteX214" fmla="*/ 5972175 w 6219825"/>
              <a:gd name="connsiteY214" fmla="*/ 6810375 h 6934200"/>
              <a:gd name="connsiteX215" fmla="*/ 5981700 w 6219825"/>
              <a:gd name="connsiteY215" fmla="*/ 6838950 h 6934200"/>
              <a:gd name="connsiteX216" fmla="*/ 6000750 w 6219825"/>
              <a:gd name="connsiteY216" fmla="*/ 6867525 h 6934200"/>
              <a:gd name="connsiteX217" fmla="*/ 6048375 w 6219825"/>
              <a:gd name="connsiteY217" fmla="*/ 6934200 h 6934200"/>
              <a:gd name="connsiteX218" fmla="*/ 6153150 w 6219825"/>
              <a:gd name="connsiteY218" fmla="*/ 6924675 h 6934200"/>
              <a:gd name="connsiteX219" fmla="*/ 6172200 w 6219825"/>
              <a:gd name="connsiteY219" fmla="*/ 6886575 h 6934200"/>
              <a:gd name="connsiteX220" fmla="*/ 6191250 w 6219825"/>
              <a:gd name="connsiteY220" fmla="*/ 5934075 h 6934200"/>
              <a:gd name="connsiteX221" fmla="*/ 6219825 w 6219825"/>
              <a:gd name="connsiteY221" fmla="*/ 2743200 h 6934200"/>
              <a:gd name="connsiteX222" fmla="*/ 6210300 w 6219825"/>
              <a:gd name="connsiteY222" fmla="*/ 228600 h 6934200"/>
              <a:gd name="connsiteX223" fmla="*/ 6181725 w 6219825"/>
              <a:gd name="connsiteY223" fmla="*/ 104775 h 6934200"/>
              <a:gd name="connsiteX224" fmla="*/ 6172200 w 6219825"/>
              <a:gd name="connsiteY224" fmla="*/ 47625 h 6934200"/>
              <a:gd name="connsiteX225" fmla="*/ 6096000 w 6219825"/>
              <a:gd name="connsiteY22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24075 w 6219825"/>
              <a:gd name="connsiteY156" fmla="*/ 3676650 h 6934200"/>
              <a:gd name="connsiteX157" fmla="*/ 2181225 w 6219825"/>
              <a:gd name="connsiteY157" fmla="*/ 3657600 h 6934200"/>
              <a:gd name="connsiteX158" fmla="*/ 2276475 w 6219825"/>
              <a:gd name="connsiteY158" fmla="*/ 3609975 h 6934200"/>
              <a:gd name="connsiteX159" fmla="*/ 2438400 w 6219825"/>
              <a:gd name="connsiteY159" fmla="*/ 3552825 h 6934200"/>
              <a:gd name="connsiteX160" fmla="*/ 2590800 w 6219825"/>
              <a:gd name="connsiteY160" fmla="*/ 3486150 h 6934200"/>
              <a:gd name="connsiteX161" fmla="*/ 2628900 w 6219825"/>
              <a:gd name="connsiteY161" fmla="*/ 3467100 h 6934200"/>
              <a:gd name="connsiteX162" fmla="*/ 2762250 w 6219825"/>
              <a:gd name="connsiteY162" fmla="*/ 3448050 h 6934200"/>
              <a:gd name="connsiteX163" fmla="*/ 3209925 w 6219825"/>
              <a:gd name="connsiteY163" fmla="*/ 3457575 h 6934200"/>
              <a:gd name="connsiteX164" fmla="*/ 3267075 w 6219825"/>
              <a:gd name="connsiteY164" fmla="*/ 3467100 h 6934200"/>
              <a:gd name="connsiteX165" fmla="*/ 3419475 w 6219825"/>
              <a:gd name="connsiteY165" fmla="*/ 3486150 h 6934200"/>
              <a:gd name="connsiteX166" fmla="*/ 3514725 w 6219825"/>
              <a:gd name="connsiteY166" fmla="*/ 3514725 h 6934200"/>
              <a:gd name="connsiteX167" fmla="*/ 3543300 w 6219825"/>
              <a:gd name="connsiteY167" fmla="*/ 3524250 h 6934200"/>
              <a:gd name="connsiteX168" fmla="*/ 3581400 w 6219825"/>
              <a:gd name="connsiteY168" fmla="*/ 3533775 h 6934200"/>
              <a:gd name="connsiteX169" fmla="*/ 3676650 w 6219825"/>
              <a:gd name="connsiteY169" fmla="*/ 3562350 h 6934200"/>
              <a:gd name="connsiteX170" fmla="*/ 3714750 w 6219825"/>
              <a:gd name="connsiteY170" fmla="*/ 3571875 h 6934200"/>
              <a:gd name="connsiteX171" fmla="*/ 3876675 w 6219825"/>
              <a:gd name="connsiteY171" fmla="*/ 3581400 h 6934200"/>
              <a:gd name="connsiteX172" fmla="*/ 4038600 w 6219825"/>
              <a:gd name="connsiteY172" fmla="*/ 3600450 h 6934200"/>
              <a:gd name="connsiteX173" fmla="*/ 4391025 w 6219825"/>
              <a:gd name="connsiteY173" fmla="*/ 3609975 h 6934200"/>
              <a:gd name="connsiteX174" fmla="*/ 4533900 w 6219825"/>
              <a:gd name="connsiteY174" fmla="*/ 3657600 h 6934200"/>
              <a:gd name="connsiteX175" fmla="*/ 4572000 w 6219825"/>
              <a:gd name="connsiteY175" fmla="*/ 3676650 h 6934200"/>
              <a:gd name="connsiteX176" fmla="*/ 4657725 w 6219825"/>
              <a:gd name="connsiteY176" fmla="*/ 3714750 h 6934200"/>
              <a:gd name="connsiteX177" fmla="*/ 4762500 w 6219825"/>
              <a:gd name="connsiteY177" fmla="*/ 3743325 h 6934200"/>
              <a:gd name="connsiteX178" fmla="*/ 4991100 w 6219825"/>
              <a:gd name="connsiteY178" fmla="*/ 3762375 h 6934200"/>
              <a:gd name="connsiteX179" fmla="*/ 5076825 w 6219825"/>
              <a:gd name="connsiteY179" fmla="*/ 3790950 h 6934200"/>
              <a:gd name="connsiteX180" fmla="*/ 5105400 w 6219825"/>
              <a:gd name="connsiteY180" fmla="*/ 3800475 h 6934200"/>
              <a:gd name="connsiteX181" fmla="*/ 5200650 w 6219825"/>
              <a:gd name="connsiteY181" fmla="*/ 3838575 h 6934200"/>
              <a:gd name="connsiteX182" fmla="*/ 5257800 w 6219825"/>
              <a:gd name="connsiteY182" fmla="*/ 3886200 h 6934200"/>
              <a:gd name="connsiteX183" fmla="*/ 5295900 w 6219825"/>
              <a:gd name="connsiteY183" fmla="*/ 3943350 h 6934200"/>
              <a:gd name="connsiteX184" fmla="*/ 5334000 w 6219825"/>
              <a:gd name="connsiteY184" fmla="*/ 3981450 h 6934200"/>
              <a:gd name="connsiteX185" fmla="*/ 5343525 w 6219825"/>
              <a:gd name="connsiteY185" fmla="*/ 4010025 h 6934200"/>
              <a:gd name="connsiteX186" fmla="*/ 5410200 w 6219825"/>
              <a:gd name="connsiteY186" fmla="*/ 4067175 h 6934200"/>
              <a:gd name="connsiteX187" fmla="*/ 5438775 w 6219825"/>
              <a:gd name="connsiteY187" fmla="*/ 4076700 h 6934200"/>
              <a:gd name="connsiteX188" fmla="*/ 5495925 w 6219825"/>
              <a:gd name="connsiteY188" fmla="*/ 4133850 h 6934200"/>
              <a:gd name="connsiteX189" fmla="*/ 5562600 w 6219825"/>
              <a:gd name="connsiteY189" fmla="*/ 4171950 h 6934200"/>
              <a:gd name="connsiteX190" fmla="*/ 5591175 w 6219825"/>
              <a:gd name="connsiteY190" fmla="*/ 4229100 h 6934200"/>
              <a:gd name="connsiteX191" fmla="*/ 5600700 w 6219825"/>
              <a:gd name="connsiteY191" fmla="*/ 4257675 h 6934200"/>
              <a:gd name="connsiteX192" fmla="*/ 5619750 w 6219825"/>
              <a:gd name="connsiteY192" fmla="*/ 4295775 h 6934200"/>
              <a:gd name="connsiteX193" fmla="*/ 5629275 w 6219825"/>
              <a:gd name="connsiteY193" fmla="*/ 4333875 h 6934200"/>
              <a:gd name="connsiteX194" fmla="*/ 5648325 w 6219825"/>
              <a:gd name="connsiteY194" fmla="*/ 4362450 h 6934200"/>
              <a:gd name="connsiteX195" fmla="*/ 5657850 w 6219825"/>
              <a:gd name="connsiteY195" fmla="*/ 4391025 h 6934200"/>
              <a:gd name="connsiteX196" fmla="*/ 5695950 w 6219825"/>
              <a:gd name="connsiteY196" fmla="*/ 4448175 h 6934200"/>
              <a:gd name="connsiteX197" fmla="*/ 5705475 w 6219825"/>
              <a:gd name="connsiteY197" fmla="*/ 4495800 h 6934200"/>
              <a:gd name="connsiteX198" fmla="*/ 5734050 w 6219825"/>
              <a:gd name="connsiteY198" fmla="*/ 4524375 h 6934200"/>
              <a:gd name="connsiteX199" fmla="*/ 5753100 w 6219825"/>
              <a:gd name="connsiteY199" fmla="*/ 4562475 h 6934200"/>
              <a:gd name="connsiteX200" fmla="*/ 5772150 w 6219825"/>
              <a:gd name="connsiteY200" fmla="*/ 4619625 h 6934200"/>
              <a:gd name="connsiteX201" fmla="*/ 5781675 w 6219825"/>
              <a:gd name="connsiteY201" fmla="*/ 4648200 h 6934200"/>
              <a:gd name="connsiteX202" fmla="*/ 5791200 w 6219825"/>
              <a:gd name="connsiteY202" fmla="*/ 4676775 h 6934200"/>
              <a:gd name="connsiteX203" fmla="*/ 5810250 w 6219825"/>
              <a:gd name="connsiteY203" fmla="*/ 5029200 h 6934200"/>
              <a:gd name="connsiteX204" fmla="*/ 5819775 w 6219825"/>
              <a:gd name="connsiteY204" fmla="*/ 5095875 h 6934200"/>
              <a:gd name="connsiteX205" fmla="*/ 5829300 w 6219825"/>
              <a:gd name="connsiteY205" fmla="*/ 5229225 h 6934200"/>
              <a:gd name="connsiteX206" fmla="*/ 5848350 w 6219825"/>
              <a:gd name="connsiteY206" fmla="*/ 5353050 h 6934200"/>
              <a:gd name="connsiteX207" fmla="*/ 5867400 w 6219825"/>
              <a:gd name="connsiteY207" fmla="*/ 5448300 h 6934200"/>
              <a:gd name="connsiteX208" fmla="*/ 5886450 w 6219825"/>
              <a:gd name="connsiteY208" fmla="*/ 5686425 h 6934200"/>
              <a:gd name="connsiteX209" fmla="*/ 5895975 w 6219825"/>
              <a:gd name="connsiteY209" fmla="*/ 5772150 h 6934200"/>
              <a:gd name="connsiteX210" fmla="*/ 5905500 w 6219825"/>
              <a:gd name="connsiteY210" fmla="*/ 6600825 h 6934200"/>
              <a:gd name="connsiteX211" fmla="*/ 5934075 w 6219825"/>
              <a:gd name="connsiteY211" fmla="*/ 6686550 h 6934200"/>
              <a:gd name="connsiteX212" fmla="*/ 5962650 w 6219825"/>
              <a:gd name="connsiteY212" fmla="*/ 6781800 h 6934200"/>
              <a:gd name="connsiteX213" fmla="*/ 5972175 w 6219825"/>
              <a:gd name="connsiteY213" fmla="*/ 6810375 h 6934200"/>
              <a:gd name="connsiteX214" fmla="*/ 5981700 w 6219825"/>
              <a:gd name="connsiteY214" fmla="*/ 6838950 h 6934200"/>
              <a:gd name="connsiteX215" fmla="*/ 6000750 w 6219825"/>
              <a:gd name="connsiteY215" fmla="*/ 6867525 h 6934200"/>
              <a:gd name="connsiteX216" fmla="*/ 6048375 w 6219825"/>
              <a:gd name="connsiteY216" fmla="*/ 6934200 h 6934200"/>
              <a:gd name="connsiteX217" fmla="*/ 6153150 w 6219825"/>
              <a:gd name="connsiteY217" fmla="*/ 6924675 h 6934200"/>
              <a:gd name="connsiteX218" fmla="*/ 6172200 w 6219825"/>
              <a:gd name="connsiteY218" fmla="*/ 6886575 h 6934200"/>
              <a:gd name="connsiteX219" fmla="*/ 6191250 w 6219825"/>
              <a:gd name="connsiteY219" fmla="*/ 5934075 h 6934200"/>
              <a:gd name="connsiteX220" fmla="*/ 6219825 w 6219825"/>
              <a:gd name="connsiteY220" fmla="*/ 2743200 h 6934200"/>
              <a:gd name="connsiteX221" fmla="*/ 6210300 w 6219825"/>
              <a:gd name="connsiteY221" fmla="*/ 228600 h 6934200"/>
              <a:gd name="connsiteX222" fmla="*/ 6181725 w 6219825"/>
              <a:gd name="connsiteY222" fmla="*/ 104775 h 6934200"/>
              <a:gd name="connsiteX223" fmla="*/ 6172200 w 6219825"/>
              <a:gd name="connsiteY223" fmla="*/ 47625 h 6934200"/>
              <a:gd name="connsiteX224" fmla="*/ 6096000 w 6219825"/>
              <a:gd name="connsiteY22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43300 w 6219825"/>
              <a:gd name="connsiteY166" fmla="*/ 3524250 h 6934200"/>
              <a:gd name="connsiteX167" fmla="*/ 3581400 w 6219825"/>
              <a:gd name="connsiteY167" fmla="*/ 3533775 h 6934200"/>
              <a:gd name="connsiteX168" fmla="*/ 3676650 w 6219825"/>
              <a:gd name="connsiteY168" fmla="*/ 3562350 h 6934200"/>
              <a:gd name="connsiteX169" fmla="*/ 3714750 w 6219825"/>
              <a:gd name="connsiteY169" fmla="*/ 3571875 h 6934200"/>
              <a:gd name="connsiteX170" fmla="*/ 3876675 w 6219825"/>
              <a:gd name="connsiteY170" fmla="*/ 3581400 h 6934200"/>
              <a:gd name="connsiteX171" fmla="*/ 4038600 w 6219825"/>
              <a:gd name="connsiteY171" fmla="*/ 3600450 h 6934200"/>
              <a:gd name="connsiteX172" fmla="*/ 4391025 w 6219825"/>
              <a:gd name="connsiteY172" fmla="*/ 3609975 h 6934200"/>
              <a:gd name="connsiteX173" fmla="*/ 4533900 w 6219825"/>
              <a:gd name="connsiteY173" fmla="*/ 3657600 h 6934200"/>
              <a:gd name="connsiteX174" fmla="*/ 4572000 w 6219825"/>
              <a:gd name="connsiteY174" fmla="*/ 3676650 h 6934200"/>
              <a:gd name="connsiteX175" fmla="*/ 4657725 w 6219825"/>
              <a:gd name="connsiteY175" fmla="*/ 3714750 h 6934200"/>
              <a:gd name="connsiteX176" fmla="*/ 4762500 w 6219825"/>
              <a:gd name="connsiteY176" fmla="*/ 3743325 h 6934200"/>
              <a:gd name="connsiteX177" fmla="*/ 4991100 w 6219825"/>
              <a:gd name="connsiteY177" fmla="*/ 3762375 h 6934200"/>
              <a:gd name="connsiteX178" fmla="*/ 5076825 w 6219825"/>
              <a:gd name="connsiteY178" fmla="*/ 3790950 h 6934200"/>
              <a:gd name="connsiteX179" fmla="*/ 5105400 w 6219825"/>
              <a:gd name="connsiteY179" fmla="*/ 3800475 h 6934200"/>
              <a:gd name="connsiteX180" fmla="*/ 5200650 w 6219825"/>
              <a:gd name="connsiteY180" fmla="*/ 3838575 h 6934200"/>
              <a:gd name="connsiteX181" fmla="*/ 5257800 w 6219825"/>
              <a:gd name="connsiteY181" fmla="*/ 3886200 h 6934200"/>
              <a:gd name="connsiteX182" fmla="*/ 5295900 w 6219825"/>
              <a:gd name="connsiteY182" fmla="*/ 3943350 h 6934200"/>
              <a:gd name="connsiteX183" fmla="*/ 5334000 w 6219825"/>
              <a:gd name="connsiteY183" fmla="*/ 3981450 h 6934200"/>
              <a:gd name="connsiteX184" fmla="*/ 5343525 w 6219825"/>
              <a:gd name="connsiteY184" fmla="*/ 4010025 h 6934200"/>
              <a:gd name="connsiteX185" fmla="*/ 5410200 w 6219825"/>
              <a:gd name="connsiteY185" fmla="*/ 4067175 h 6934200"/>
              <a:gd name="connsiteX186" fmla="*/ 5438775 w 6219825"/>
              <a:gd name="connsiteY186" fmla="*/ 4076700 h 6934200"/>
              <a:gd name="connsiteX187" fmla="*/ 5495925 w 6219825"/>
              <a:gd name="connsiteY187" fmla="*/ 4133850 h 6934200"/>
              <a:gd name="connsiteX188" fmla="*/ 5562600 w 6219825"/>
              <a:gd name="connsiteY188" fmla="*/ 4171950 h 6934200"/>
              <a:gd name="connsiteX189" fmla="*/ 5591175 w 6219825"/>
              <a:gd name="connsiteY189" fmla="*/ 4229100 h 6934200"/>
              <a:gd name="connsiteX190" fmla="*/ 5600700 w 6219825"/>
              <a:gd name="connsiteY190" fmla="*/ 4257675 h 6934200"/>
              <a:gd name="connsiteX191" fmla="*/ 5619750 w 6219825"/>
              <a:gd name="connsiteY191" fmla="*/ 4295775 h 6934200"/>
              <a:gd name="connsiteX192" fmla="*/ 5629275 w 6219825"/>
              <a:gd name="connsiteY192" fmla="*/ 4333875 h 6934200"/>
              <a:gd name="connsiteX193" fmla="*/ 5648325 w 6219825"/>
              <a:gd name="connsiteY193" fmla="*/ 4362450 h 6934200"/>
              <a:gd name="connsiteX194" fmla="*/ 5657850 w 6219825"/>
              <a:gd name="connsiteY194" fmla="*/ 4391025 h 6934200"/>
              <a:gd name="connsiteX195" fmla="*/ 5695950 w 6219825"/>
              <a:gd name="connsiteY195" fmla="*/ 4448175 h 6934200"/>
              <a:gd name="connsiteX196" fmla="*/ 5705475 w 6219825"/>
              <a:gd name="connsiteY196" fmla="*/ 4495800 h 6934200"/>
              <a:gd name="connsiteX197" fmla="*/ 5734050 w 6219825"/>
              <a:gd name="connsiteY197" fmla="*/ 4524375 h 6934200"/>
              <a:gd name="connsiteX198" fmla="*/ 5753100 w 6219825"/>
              <a:gd name="connsiteY198" fmla="*/ 4562475 h 6934200"/>
              <a:gd name="connsiteX199" fmla="*/ 5772150 w 6219825"/>
              <a:gd name="connsiteY199" fmla="*/ 4619625 h 6934200"/>
              <a:gd name="connsiteX200" fmla="*/ 5781675 w 6219825"/>
              <a:gd name="connsiteY200" fmla="*/ 4648200 h 6934200"/>
              <a:gd name="connsiteX201" fmla="*/ 5791200 w 6219825"/>
              <a:gd name="connsiteY201" fmla="*/ 4676775 h 6934200"/>
              <a:gd name="connsiteX202" fmla="*/ 5810250 w 6219825"/>
              <a:gd name="connsiteY202" fmla="*/ 5029200 h 6934200"/>
              <a:gd name="connsiteX203" fmla="*/ 5819775 w 6219825"/>
              <a:gd name="connsiteY203" fmla="*/ 5095875 h 6934200"/>
              <a:gd name="connsiteX204" fmla="*/ 5829300 w 6219825"/>
              <a:gd name="connsiteY204" fmla="*/ 5229225 h 6934200"/>
              <a:gd name="connsiteX205" fmla="*/ 5848350 w 6219825"/>
              <a:gd name="connsiteY205" fmla="*/ 5353050 h 6934200"/>
              <a:gd name="connsiteX206" fmla="*/ 5867400 w 6219825"/>
              <a:gd name="connsiteY206" fmla="*/ 5448300 h 6934200"/>
              <a:gd name="connsiteX207" fmla="*/ 5886450 w 6219825"/>
              <a:gd name="connsiteY207" fmla="*/ 5686425 h 6934200"/>
              <a:gd name="connsiteX208" fmla="*/ 5895975 w 6219825"/>
              <a:gd name="connsiteY208" fmla="*/ 5772150 h 6934200"/>
              <a:gd name="connsiteX209" fmla="*/ 5905500 w 6219825"/>
              <a:gd name="connsiteY209" fmla="*/ 6600825 h 6934200"/>
              <a:gd name="connsiteX210" fmla="*/ 5934075 w 6219825"/>
              <a:gd name="connsiteY210" fmla="*/ 6686550 h 6934200"/>
              <a:gd name="connsiteX211" fmla="*/ 5962650 w 6219825"/>
              <a:gd name="connsiteY211" fmla="*/ 6781800 h 6934200"/>
              <a:gd name="connsiteX212" fmla="*/ 5972175 w 6219825"/>
              <a:gd name="connsiteY212" fmla="*/ 6810375 h 6934200"/>
              <a:gd name="connsiteX213" fmla="*/ 5981700 w 6219825"/>
              <a:gd name="connsiteY213" fmla="*/ 6838950 h 6934200"/>
              <a:gd name="connsiteX214" fmla="*/ 6000750 w 6219825"/>
              <a:gd name="connsiteY214" fmla="*/ 6867525 h 6934200"/>
              <a:gd name="connsiteX215" fmla="*/ 6048375 w 6219825"/>
              <a:gd name="connsiteY215" fmla="*/ 6934200 h 6934200"/>
              <a:gd name="connsiteX216" fmla="*/ 6153150 w 6219825"/>
              <a:gd name="connsiteY216" fmla="*/ 6924675 h 6934200"/>
              <a:gd name="connsiteX217" fmla="*/ 6172200 w 6219825"/>
              <a:gd name="connsiteY217" fmla="*/ 6886575 h 6934200"/>
              <a:gd name="connsiteX218" fmla="*/ 6191250 w 6219825"/>
              <a:gd name="connsiteY218" fmla="*/ 5934075 h 6934200"/>
              <a:gd name="connsiteX219" fmla="*/ 6219825 w 6219825"/>
              <a:gd name="connsiteY219" fmla="*/ 2743200 h 6934200"/>
              <a:gd name="connsiteX220" fmla="*/ 6210300 w 6219825"/>
              <a:gd name="connsiteY220" fmla="*/ 228600 h 6934200"/>
              <a:gd name="connsiteX221" fmla="*/ 6181725 w 6219825"/>
              <a:gd name="connsiteY221" fmla="*/ 104775 h 6934200"/>
              <a:gd name="connsiteX222" fmla="*/ 6172200 w 6219825"/>
              <a:gd name="connsiteY222" fmla="*/ 47625 h 6934200"/>
              <a:gd name="connsiteX223" fmla="*/ 6096000 w 6219825"/>
              <a:gd name="connsiteY22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085975 w 6219825"/>
              <a:gd name="connsiteY155" fmla="*/ 3695700 h 6934200"/>
              <a:gd name="connsiteX156" fmla="*/ 2181225 w 6219825"/>
              <a:gd name="connsiteY156" fmla="*/ 3657600 h 6934200"/>
              <a:gd name="connsiteX157" fmla="*/ 2276475 w 6219825"/>
              <a:gd name="connsiteY157" fmla="*/ 3609975 h 6934200"/>
              <a:gd name="connsiteX158" fmla="*/ 2438400 w 6219825"/>
              <a:gd name="connsiteY158" fmla="*/ 3552825 h 6934200"/>
              <a:gd name="connsiteX159" fmla="*/ 2590800 w 6219825"/>
              <a:gd name="connsiteY159" fmla="*/ 3486150 h 6934200"/>
              <a:gd name="connsiteX160" fmla="*/ 2628900 w 6219825"/>
              <a:gd name="connsiteY160" fmla="*/ 3467100 h 6934200"/>
              <a:gd name="connsiteX161" fmla="*/ 2762250 w 6219825"/>
              <a:gd name="connsiteY161" fmla="*/ 3448050 h 6934200"/>
              <a:gd name="connsiteX162" fmla="*/ 3209925 w 6219825"/>
              <a:gd name="connsiteY162" fmla="*/ 3457575 h 6934200"/>
              <a:gd name="connsiteX163" fmla="*/ 3267075 w 6219825"/>
              <a:gd name="connsiteY163" fmla="*/ 3467100 h 6934200"/>
              <a:gd name="connsiteX164" fmla="*/ 3419475 w 6219825"/>
              <a:gd name="connsiteY164" fmla="*/ 3486150 h 6934200"/>
              <a:gd name="connsiteX165" fmla="*/ 3514725 w 6219825"/>
              <a:gd name="connsiteY165" fmla="*/ 3514725 h 6934200"/>
              <a:gd name="connsiteX166" fmla="*/ 3581400 w 6219825"/>
              <a:gd name="connsiteY166" fmla="*/ 3533775 h 6934200"/>
              <a:gd name="connsiteX167" fmla="*/ 3676650 w 6219825"/>
              <a:gd name="connsiteY167" fmla="*/ 3562350 h 6934200"/>
              <a:gd name="connsiteX168" fmla="*/ 3714750 w 6219825"/>
              <a:gd name="connsiteY168" fmla="*/ 3571875 h 6934200"/>
              <a:gd name="connsiteX169" fmla="*/ 3876675 w 6219825"/>
              <a:gd name="connsiteY169" fmla="*/ 3581400 h 6934200"/>
              <a:gd name="connsiteX170" fmla="*/ 4038600 w 6219825"/>
              <a:gd name="connsiteY170" fmla="*/ 3600450 h 6934200"/>
              <a:gd name="connsiteX171" fmla="*/ 4391025 w 6219825"/>
              <a:gd name="connsiteY171" fmla="*/ 3609975 h 6934200"/>
              <a:gd name="connsiteX172" fmla="*/ 4533900 w 6219825"/>
              <a:gd name="connsiteY172" fmla="*/ 3657600 h 6934200"/>
              <a:gd name="connsiteX173" fmla="*/ 4572000 w 6219825"/>
              <a:gd name="connsiteY173" fmla="*/ 3676650 h 6934200"/>
              <a:gd name="connsiteX174" fmla="*/ 4657725 w 6219825"/>
              <a:gd name="connsiteY174" fmla="*/ 3714750 h 6934200"/>
              <a:gd name="connsiteX175" fmla="*/ 4762500 w 6219825"/>
              <a:gd name="connsiteY175" fmla="*/ 3743325 h 6934200"/>
              <a:gd name="connsiteX176" fmla="*/ 4991100 w 6219825"/>
              <a:gd name="connsiteY176" fmla="*/ 3762375 h 6934200"/>
              <a:gd name="connsiteX177" fmla="*/ 5076825 w 6219825"/>
              <a:gd name="connsiteY177" fmla="*/ 3790950 h 6934200"/>
              <a:gd name="connsiteX178" fmla="*/ 5105400 w 6219825"/>
              <a:gd name="connsiteY178" fmla="*/ 3800475 h 6934200"/>
              <a:gd name="connsiteX179" fmla="*/ 5200650 w 6219825"/>
              <a:gd name="connsiteY179" fmla="*/ 3838575 h 6934200"/>
              <a:gd name="connsiteX180" fmla="*/ 5257800 w 6219825"/>
              <a:gd name="connsiteY180" fmla="*/ 3886200 h 6934200"/>
              <a:gd name="connsiteX181" fmla="*/ 5295900 w 6219825"/>
              <a:gd name="connsiteY181" fmla="*/ 3943350 h 6934200"/>
              <a:gd name="connsiteX182" fmla="*/ 5334000 w 6219825"/>
              <a:gd name="connsiteY182" fmla="*/ 3981450 h 6934200"/>
              <a:gd name="connsiteX183" fmla="*/ 5343525 w 6219825"/>
              <a:gd name="connsiteY183" fmla="*/ 4010025 h 6934200"/>
              <a:gd name="connsiteX184" fmla="*/ 5410200 w 6219825"/>
              <a:gd name="connsiteY184" fmla="*/ 4067175 h 6934200"/>
              <a:gd name="connsiteX185" fmla="*/ 5438775 w 6219825"/>
              <a:gd name="connsiteY185" fmla="*/ 4076700 h 6934200"/>
              <a:gd name="connsiteX186" fmla="*/ 5495925 w 6219825"/>
              <a:gd name="connsiteY186" fmla="*/ 4133850 h 6934200"/>
              <a:gd name="connsiteX187" fmla="*/ 5562600 w 6219825"/>
              <a:gd name="connsiteY187" fmla="*/ 4171950 h 6934200"/>
              <a:gd name="connsiteX188" fmla="*/ 5591175 w 6219825"/>
              <a:gd name="connsiteY188" fmla="*/ 4229100 h 6934200"/>
              <a:gd name="connsiteX189" fmla="*/ 5600700 w 6219825"/>
              <a:gd name="connsiteY189" fmla="*/ 4257675 h 6934200"/>
              <a:gd name="connsiteX190" fmla="*/ 5619750 w 6219825"/>
              <a:gd name="connsiteY190" fmla="*/ 4295775 h 6934200"/>
              <a:gd name="connsiteX191" fmla="*/ 5629275 w 6219825"/>
              <a:gd name="connsiteY191" fmla="*/ 4333875 h 6934200"/>
              <a:gd name="connsiteX192" fmla="*/ 5648325 w 6219825"/>
              <a:gd name="connsiteY192" fmla="*/ 4362450 h 6934200"/>
              <a:gd name="connsiteX193" fmla="*/ 5657850 w 6219825"/>
              <a:gd name="connsiteY193" fmla="*/ 4391025 h 6934200"/>
              <a:gd name="connsiteX194" fmla="*/ 5695950 w 6219825"/>
              <a:gd name="connsiteY194" fmla="*/ 4448175 h 6934200"/>
              <a:gd name="connsiteX195" fmla="*/ 5705475 w 6219825"/>
              <a:gd name="connsiteY195" fmla="*/ 4495800 h 6934200"/>
              <a:gd name="connsiteX196" fmla="*/ 5734050 w 6219825"/>
              <a:gd name="connsiteY196" fmla="*/ 4524375 h 6934200"/>
              <a:gd name="connsiteX197" fmla="*/ 5753100 w 6219825"/>
              <a:gd name="connsiteY197" fmla="*/ 4562475 h 6934200"/>
              <a:gd name="connsiteX198" fmla="*/ 5772150 w 6219825"/>
              <a:gd name="connsiteY198" fmla="*/ 4619625 h 6934200"/>
              <a:gd name="connsiteX199" fmla="*/ 5781675 w 6219825"/>
              <a:gd name="connsiteY199" fmla="*/ 4648200 h 6934200"/>
              <a:gd name="connsiteX200" fmla="*/ 5791200 w 6219825"/>
              <a:gd name="connsiteY200" fmla="*/ 4676775 h 6934200"/>
              <a:gd name="connsiteX201" fmla="*/ 5810250 w 6219825"/>
              <a:gd name="connsiteY201" fmla="*/ 5029200 h 6934200"/>
              <a:gd name="connsiteX202" fmla="*/ 5819775 w 6219825"/>
              <a:gd name="connsiteY202" fmla="*/ 5095875 h 6934200"/>
              <a:gd name="connsiteX203" fmla="*/ 5829300 w 6219825"/>
              <a:gd name="connsiteY203" fmla="*/ 5229225 h 6934200"/>
              <a:gd name="connsiteX204" fmla="*/ 5848350 w 6219825"/>
              <a:gd name="connsiteY204" fmla="*/ 5353050 h 6934200"/>
              <a:gd name="connsiteX205" fmla="*/ 5867400 w 6219825"/>
              <a:gd name="connsiteY205" fmla="*/ 5448300 h 6934200"/>
              <a:gd name="connsiteX206" fmla="*/ 5886450 w 6219825"/>
              <a:gd name="connsiteY206" fmla="*/ 5686425 h 6934200"/>
              <a:gd name="connsiteX207" fmla="*/ 5895975 w 6219825"/>
              <a:gd name="connsiteY207" fmla="*/ 5772150 h 6934200"/>
              <a:gd name="connsiteX208" fmla="*/ 5905500 w 6219825"/>
              <a:gd name="connsiteY208" fmla="*/ 6600825 h 6934200"/>
              <a:gd name="connsiteX209" fmla="*/ 5934075 w 6219825"/>
              <a:gd name="connsiteY209" fmla="*/ 6686550 h 6934200"/>
              <a:gd name="connsiteX210" fmla="*/ 5962650 w 6219825"/>
              <a:gd name="connsiteY210" fmla="*/ 6781800 h 6934200"/>
              <a:gd name="connsiteX211" fmla="*/ 5972175 w 6219825"/>
              <a:gd name="connsiteY211" fmla="*/ 6810375 h 6934200"/>
              <a:gd name="connsiteX212" fmla="*/ 5981700 w 6219825"/>
              <a:gd name="connsiteY212" fmla="*/ 6838950 h 6934200"/>
              <a:gd name="connsiteX213" fmla="*/ 6000750 w 6219825"/>
              <a:gd name="connsiteY213" fmla="*/ 6867525 h 6934200"/>
              <a:gd name="connsiteX214" fmla="*/ 6048375 w 6219825"/>
              <a:gd name="connsiteY214" fmla="*/ 6934200 h 6934200"/>
              <a:gd name="connsiteX215" fmla="*/ 6153150 w 6219825"/>
              <a:gd name="connsiteY215" fmla="*/ 6924675 h 6934200"/>
              <a:gd name="connsiteX216" fmla="*/ 6172200 w 6219825"/>
              <a:gd name="connsiteY216" fmla="*/ 6886575 h 6934200"/>
              <a:gd name="connsiteX217" fmla="*/ 6191250 w 6219825"/>
              <a:gd name="connsiteY217" fmla="*/ 5934075 h 6934200"/>
              <a:gd name="connsiteX218" fmla="*/ 6219825 w 6219825"/>
              <a:gd name="connsiteY218" fmla="*/ 2743200 h 6934200"/>
              <a:gd name="connsiteX219" fmla="*/ 6210300 w 6219825"/>
              <a:gd name="connsiteY219" fmla="*/ 228600 h 6934200"/>
              <a:gd name="connsiteX220" fmla="*/ 6181725 w 6219825"/>
              <a:gd name="connsiteY220" fmla="*/ 104775 h 6934200"/>
              <a:gd name="connsiteX221" fmla="*/ 6172200 w 6219825"/>
              <a:gd name="connsiteY221" fmla="*/ 47625 h 6934200"/>
              <a:gd name="connsiteX222" fmla="*/ 6096000 w 6219825"/>
              <a:gd name="connsiteY22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590800 w 6219825"/>
              <a:gd name="connsiteY158" fmla="*/ 3486150 h 6934200"/>
              <a:gd name="connsiteX159" fmla="*/ 2628900 w 6219825"/>
              <a:gd name="connsiteY159" fmla="*/ 3467100 h 6934200"/>
              <a:gd name="connsiteX160" fmla="*/ 2762250 w 6219825"/>
              <a:gd name="connsiteY160" fmla="*/ 3448050 h 6934200"/>
              <a:gd name="connsiteX161" fmla="*/ 3209925 w 6219825"/>
              <a:gd name="connsiteY161" fmla="*/ 3457575 h 6934200"/>
              <a:gd name="connsiteX162" fmla="*/ 3267075 w 6219825"/>
              <a:gd name="connsiteY162" fmla="*/ 3467100 h 6934200"/>
              <a:gd name="connsiteX163" fmla="*/ 3419475 w 6219825"/>
              <a:gd name="connsiteY163" fmla="*/ 3486150 h 6934200"/>
              <a:gd name="connsiteX164" fmla="*/ 3514725 w 6219825"/>
              <a:gd name="connsiteY164" fmla="*/ 3514725 h 6934200"/>
              <a:gd name="connsiteX165" fmla="*/ 3581400 w 6219825"/>
              <a:gd name="connsiteY165" fmla="*/ 3533775 h 6934200"/>
              <a:gd name="connsiteX166" fmla="*/ 3676650 w 6219825"/>
              <a:gd name="connsiteY166" fmla="*/ 3562350 h 6934200"/>
              <a:gd name="connsiteX167" fmla="*/ 3714750 w 6219825"/>
              <a:gd name="connsiteY167" fmla="*/ 3571875 h 6934200"/>
              <a:gd name="connsiteX168" fmla="*/ 3876675 w 6219825"/>
              <a:gd name="connsiteY168" fmla="*/ 3581400 h 6934200"/>
              <a:gd name="connsiteX169" fmla="*/ 4038600 w 6219825"/>
              <a:gd name="connsiteY169" fmla="*/ 3600450 h 6934200"/>
              <a:gd name="connsiteX170" fmla="*/ 4391025 w 6219825"/>
              <a:gd name="connsiteY170" fmla="*/ 3609975 h 6934200"/>
              <a:gd name="connsiteX171" fmla="*/ 4533900 w 6219825"/>
              <a:gd name="connsiteY171" fmla="*/ 3657600 h 6934200"/>
              <a:gd name="connsiteX172" fmla="*/ 4572000 w 6219825"/>
              <a:gd name="connsiteY172" fmla="*/ 3676650 h 6934200"/>
              <a:gd name="connsiteX173" fmla="*/ 4657725 w 6219825"/>
              <a:gd name="connsiteY173" fmla="*/ 3714750 h 6934200"/>
              <a:gd name="connsiteX174" fmla="*/ 4762500 w 6219825"/>
              <a:gd name="connsiteY174" fmla="*/ 3743325 h 6934200"/>
              <a:gd name="connsiteX175" fmla="*/ 4991100 w 6219825"/>
              <a:gd name="connsiteY175" fmla="*/ 3762375 h 6934200"/>
              <a:gd name="connsiteX176" fmla="*/ 5076825 w 6219825"/>
              <a:gd name="connsiteY176" fmla="*/ 3790950 h 6934200"/>
              <a:gd name="connsiteX177" fmla="*/ 5105400 w 6219825"/>
              <a:gd name="connsiteY177" fmla="*/ 3800475 h 6934200"/>
              <a:gd name="connsiteX178" fmla="*/ 5200650 w 6219825"/>
              <a:gd name="connsiteY178" fmla="*/ 3838575 h 6934200"/>
              <a:gd name="connsiteX179" fmla="*/ 5257800 w 6219825"/>
              <a:gd name="connsiteY179" fmla="*/ 3886200 h 6934200"/>
              <a:gd name="connsiteX180" fmla="*/ 5295900 w 6219825"/>
              <a:gd name="connsiteY180" fmla="*/ 3943350 h 6934200"/>
              <a:gd name="connsiteX181" fmla="*/ 5334000 w 6219825"/>
              <a:gd name="connsiteY181" fmla="*/ 3981450 h 6934200"/>
              <a:gd name="connsiteX182" fmla="*/ 5343525 w 6219825"/>
              <a:gd name="connsiteY182" fmla="*/ 4010025 h 6934200"/>
              <a:gd name="connsiteX183" fmla="*/ 5410200 w 6219825"/>
              <a:gd name="connsiteY183" fmla="*/ 4067175 h 6934200"/>
              <a:gd name="connsiteX184" fmla="*/ 5438775 w 6219825"/>
              <a:gd name="connsiteY184" fmla="*/ 4076700 h 6934200"/>
              <a:gd name="connsiteX185" fmla="*/ 5495925 w 6219825"/>
              <a:gd name="connsiteY185" fmla="*/ 4133850 h 6934200"/>
              <a:gd name="connsiteX186" fmla="*/ 5562600 w 6219825"/>
              <a:gd name="connsiteY186" fmla="*/ 4171950 h 6934200"/>
              <a:gd name="connsiteX187" fmla="*/ 5591175 w 6219825"/>
              <a:gd name="connsiteY187" fmla="*/ 4229100 h 6934200"/>
              <a:gd name="connsiteX188" fmla="*/ 5600700 w 6219825"/>
              <a:gd name="connsiteY188" fmla="*/ 4257675 h 6934200"/>
              <a:gd name="connsiteX189" fmla="*/ 5619750 w 6219825"/>
              <a:gd name="connsiteY189" fmla="*/ 4295775 h 6934200"/>
              <a:gd name="connsiteX190" fmla="*/ 5629275 w 6219825"/>
              <a:gd name="connsiteY190" fmla="*/ 4333875 h 6934200"/>
              <a:gd name="connsiteX191" fmla="*/ 5648325 w 6219825"/>
              <a:gd name="connsiteY191" fmla="*/ 4362450 h 6934200"/>
              <a:gd name="connsiteX192" fmla="*/ 5657850 w 6219825"/>
              <a:gd name="connsiteY192" fmla="*/ 4391025 h 6934200"/>
              <a:gd name="connsiteX193" fmla="*/ 5695950 w 6219825"/>
              <a:gd name="connsiteY193" fmla="*/ 4448175 h 6934200"/>
              <a:gd name="connsiteX194" fmla="*/ 5705475 w 6219825"/>
              <a:gd name="connsiteY194" fmla="*/ 4495800 h 6934200"/>
              <a:gd name="connsiteX195" fmla="*/ 5734050 w 6219825"/>
              <a:gd name="connsiteY195" fmla="*/ 4524375 h 6934200"/>
              <a:gd name="connsiteX196" fmla="*/ 5753100 w 6219825"/>
              <a:gd name="connsiteY196" fmla="*/ 4562475 h 6934200"/>
              <a:gd name="connsiteX197" fmla="*/ 5772150 w 6219825"/>
              <a:gd name="connsiteY197" fmla="*/ 4619625 h 6934200"/>
              <a:gd name="connsiteX198" fmla="*/ 5781675 w 6219825"/>
              <a:gd name="connsiteY198" fmla="*/ 4648200 h 6934200"/>
              <a:gd name="connsiteX199" fmla="*/ 5791200 w 6219825"/>
              <a:gd name="connsiteY199" fmla="*/ 4676775 h 6934200"/>
              <a:gd name="connsiteX200" fmla="*/ 5810250 w 6219825"/>
              <a:gd name="connsiteY200" fmla="*/ 5029200 h 6934200"/>
              <a:gd name="connsiteX201" fmla="*/ 5819775 w 6219825"/>
              <a:gd name="connsiteY201" fmla="*/ 5095875 h 6934200"/>
              <a:gd name="connsiteX202" fmla="*/ 5829300 w 6219825"/>
              <a:gd name="connsiteY202" fmla="*/ 5229225 h 6934200"/>
              <a:gd name="connsiteX203" fmla="*/ 5848350 w 6219825"/>
              <a:gd name="connsiteY203" fmla="*/ 5353050 h 6934200"/>
              <a:gd name="connsiteX204" fmla="*/ 5867400 w 6219825"/>
              <a:gd name="connsiteY204" fmla="*/ 5448300 h 6934200"/>
              <a:gd name="connsiteX205" fmla="*/ 5886450 w 6219825"/>
              <a:gd name="connsiteY205" fmla="*/ 5686425 h 6934200"/>
              <a:gd name="connsiteX206" fmla="*/ 5895975 w 6219825"/>
              <a:gd name="connsiteY206" fmla="*/ 5772150 h 6934200"/>
              <a:gd name="connsiteX207" fmla="*/ 5905500 w 6219825"/>
              <a:gd name="connsiteY207" fmla="*/ 6600825 h 6934200"/>
              <a:gd name="connsiteX208" fmla="*/ 5934075 w 6219825"/>
              <a:gd name="connsiteY208" fmla="*/ 6686550 h 6934200"/>
              <a:gd name="connsiteX209" fmla="*/ 5962650 w 6219825"/>
              <a:gd name="connsiteY209" fmla="*/ 6781800 h 6934200"/>
              <a:gd name="connsiteX210" fmla="*/ 5972175 w 6219825"/>
              <a:gd name="connsiteY210" fmla="*/ 6810375 h 6934200"/>
              <a:gd name="connsiteX211" fmla="*/ 5981700 w 6219825"/>
              <a:gd name="connsiteY211" fmla="*/ 6838950 h 6934200"/>
              <a:gd name="connsiteX212" fmla="*/ 6000750 w 6219825"/>
              <a:gd name="connsiteY212" fmla="*/ 6867525 h 6934200"/>
              <a:gd name="connsiteX213" fmla="*/ 6048375 w 6219825"/>
              <a:gd name="connsiteY213" fmla="*/ 6934200 h 6934200"/>
              <a:gd name="connsiteX214" fmla="*/ 6153150 w 6219825"/>
              <a:gd name="connsiteY214" fmla="*/ 6924675 h 6934200"/>
              <a:gd name="connsiteX215" fmla="*/ 6172200 w 6219825"/>
              <a:gd name="connsiteY215" fmla="*/ 6886575 h 6934200"/>
              <a:gd name="connsiteX216" fmla="*/ 6191250 w 6219825"/>
              <a:gd name="connsiteY216" fmla="*/ 5934075 h 6934200"/>
              <a:gd name="connsiteX217" fmla="*/ 6219825 w 6219825"/>
              <a:gd name="connsiteY217" fmla="*/ 2743200 h 6934200"/>
              <a:gd name="connsiteX218" fmla="*/ 6210300 w 6219825"/>
              <a:gd name="connsiteY218" fmla="*/ 228600 h 6934200"/>
              <a:gd name="connsiteX219" fmla="*/ 6181725 w 6219825"/>
              <a:gd name="connsiteY219" fmla="*/ 104775 h 6934200"/>
              <a:gd name="connsiteX220" fmla="*/ 6172200 w 6219825"/>
              <a:gd name="connsiteY220" fmla="*/ 47625 h 6934200"/>
              <a:gd name="connsiteX221" fmla="*/ 6096000 w 6219825"/>
              <a:gd name="connsiteY22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581400 w 6219825"/>
              <a:gd name="connsiteY164" fmla="*/ 3533775 h 6934200"/>
              <a:gd name="connsiteX165" fmla="*/ 3676650 w 6219825"/>
              <a:gd name="connsiteY165" fmla="*/ 3562350 h 6934200"/>
              <a:gd name="connsiteX166" fmla="*/ 3714750 w 6219825"/>
              <a:gd name="connsiteY166" fmla="*/ 3571875 h 6934200"/>
              <a:gd name="connsiteX167" fmla="*/ 3876675 w 6219825"/>
              <a:gd name="connsiteY167" fmla="*/ 3581400 h 6934200"/>
              <a:gd name="connsiteX168" fmla="*/ 4038600 w 6219825"/>
              <a:gd name="connsiteY168" fmla="*/ 3600450 h 6934200"/>
              <a:gd name="connsiteX169" fmla="*/ 4391025 w 6219825"/>
              <a:gd name="connsiteY169" fmla="*/ 3609975 h 6934200"/>
              <a:gd name="connsiteX170" fmla="*/ 4533900 w 6219825"/>
              <a:gd name="connsiteY170" fmla="*/ 3657600 h 6934200"/>
              <a:gd name="connsiteX171" fmla="*/ 4572000 w 6219825"/>
              <a:gd name="connsiteY171" fmla="*/ 3676650 h 6934200"/>
              <a:gd name="connsiteX172" fmla="*/ 4657725 w 6219825"/>
              <a:gd name="connsiteY172" fmla="*/ 3714750 h 6934200"/>
              <a:gd name="connsiteX173" fmla="*/ 4762500 w 6219825"/>
              <a:gd name="connsiteY173" fmla="*/ 3743325 h 6934200"/>
              <a:gd name="connsiteX174" fmla="*/ 4991100 w 6219825"/>
              <a:gd name="connsiteY174" fmla="*/ 3762375 h 6934200"/>
              <a:gd name="connsiteX175" fmla="*/ 5076825 w 6219825"/>
              <a:gd name="connsiteY175" fmla="*/ 3790950 h 6934200"/>
              <a:gd name="connsiteX176" fmla="*/ 5105400 w 6219825"/>
              <a:gd name="connsiteY176" fmla="*/ 3800475 h 6934200"/>
              <a:gd name="connsiteX177" fmla="*/ 5200650 w 6219825"/>
              <a:gd name="connsiteY177" fmla="*/ 3838575 h 6934200"/>
              <a:gd name="connsiteX178" fmla="*/ 5257800 w 6219825"/>
              <a:gd name="connsiteY178" fmla="*/ 3886200 h 6934200"/>
              <a:gd name="connsiteX179" fmla="*/ 5295900 w 6219825"/>
              <a:gd name="connsiteY179" fmla="*/ 3943350 h 6934200"/>
              <a:gd name="connsiteX180" fmla="*/ 5334000 w 6219825"/>
              <a:gd name="connsiteY180" fmla="*/ 3981450 h 6934200"/>
              <a:gd name="connsiteX181" fmla="*/ 5343525 w 6219825"/>
              <a:gd name="connsiteY181" fmla="*/ 4010025 h 6934200"/>
              <a:gd name="connsiteX182" fmla="*/ 5410200 w 6219825"/>
              <a:gd name="connsiteY182" fmla="*/ 4067175 h 6934200"/>
              <a:gd name="connsiteX183" fmla="*/ 5438775 w 6219825"/>
              <a:gd name="connsiteY183" fmla="*/ 4076700 h 6934200"/>
              <a:gd name="connsiteX184" fmla="*/ 5495925 w 6219825"/>
              <a:gd name="connsiteY184" fmla="*/ 4133850 h 6934200"/>
              <a:gd name="connsiteX185" fmla="*/ 5562600 w 6219825"/>
              <a:gd name="connsiteY185" fmla="*/ 4171950 h 6934200"/>
              <a:gd name="connsiteX186" fmla="*/ 5591175 w 6219825"/>
              <a:gd name="connsiteY186" fmla="*/ 4229100 h 6934200"/>
              <a:gd name="connsiteX187" fmla="*/ 5600700 w 6219825"/>
              <a:gd name="connsiteY187" fmla="*/ 4257675 h 6934200"/>
              <a:gd name="connsiteX188" fmla="*/ 5619750 w 6219825"/>
              <a:gd name="connsiteY188" fmla="*/ 4295775 h 6934200"/>
              <a:gd name="connsiteX189" fmla="*/ 5629275 w 6219825"/>
              <a:gd name="connsiteY189" fmla="*/ 4333875 h 6934200"/>
              <a:gd name="connsiteX190" fmla="*/ 5648325 w 6219825"/>
              <a:gd name="connsiteY190" fmla="*/ 4362450 h 6934200"/>
              <a:gd name="connsiteX191" fmla="*/ 5657850 w 6219825"/>
              <a:gd name="connsiteY191" fmla="*/ 4391025 h 6934200"/>
              <a:gd name="connsiteX192" fmla="*/ 5695950 w 6219825"/>
              <a:gd name="connsiteY192" fmla="*/ 4448175 h 6934200"/>
              <a:gd name="connsiteX193" fmla="*/ 5705475 w 6219825"/>
              <a:gd name="connsiteY193" fmla="*/ 4495800 h 6934200"/>
              <a:gd name="connsiteX194" fmla="*/ 5734050 w 6219825"/>
              <a:gd name="connsiteY194" fmla="*/ 4524375 h 6934200"/>
              <a:gd name="connsiteX195" fmla="*/ 5753100 w 6219825"/>
              <a:gd name="connsiteY195" fmla="*/ 4562475 h 6934200"/>
              <a:gd name="connsiteX196" fmla="*/ 5772150 w 6219825"/>
              <a:gd name="connsiteY196" fmla="*/ 4619625 h 6934200"/>
              <a:gd name="connsiteX197" fmla="*/ 5781675 w 6219825"/>
              <a:gd name="connsiteY197" fmla="*/ 4648200 h 6934200"/>
              <a:gd name="connsiteX198" fmla="*/ 5791200 w 6219825"/>
              <a:gd name="connsiteY198" fmla="*/ 4676775 h 6934200"/>
              <a:gd name="connsiteX199" fmla="*/ 5810250 w 6219825"/>
              <a:gd name="connsiteY199" fmla="*/ 5029200 h 6934200"/>
              <a:gd name="connsiteX200" fmla="*/ 5819775 w 6219825"/>
              <a:gd name="connsiteY200" fmla="*/ 5095875 h 6934200"/>
              <a:gd name="connsiteX201" fmla="*/ 5829300 w 6219825"/>
              <a:gd name="connsiteY201" fmla="*/ 5229225 h 6934200"/>
              <a:gd name="connsiteX202" fmla="*/ 5848350 w 6219825"/>
              <a:gd name="connsiteY202" fmla="*/ 5353050 h 6934200"/>
              <a:gd name="connsiteX203" fmla="*/ 5867400 w 6219825"/>
              <a:gd name="connsiteY203" fmla="*/ 5448300 h 6934200"/>
              <a:gd name="connsiteX204" fmla="*/ 5886450 w 6219825"/>
              <a:gd name="connsiteY204" fmla="*/ 5686425 h 6934200"/>
              <a:gd name="connsiteX205" fmla="*/ 5895975 w 6219825"/>
              <a:gd name="connsiteY205" fmla="*/ 5772150 h 6934200"/>
              <a:gd name="connsiteX206" fmla="*/ 5905500 w 6219825"/>
              <a:gd name="connsiteY206" fmla="*/ 6600825 h 6934200"/>
              <a:gd name="connsiteX207" fmla="*/ 5934075 w 6219825"/>
              <a:gd name="connsiteY207" fmla="*/ 6686550 h 6934200"/>
              <a:gd name="connsiteX208" fmla="*/ 5962650 w 6219825"/>
              <a:gd name="connsiteY208" fmla="*/ 6781800 h 6934200"/>
              <a:gd name="connsiteX209" fmla="*/ 5972175 w 6219825"/>
              <a:gd name="connsiteY209" fmla="*/ 6810375 h 6934200"/>
              <a:gd name="connsiteX210" fmla="*/ 5981700 w 6219825"/>
              <a:gd name="connsiteY210" fmla="*/ 6838950 h 6934200"/>
              <a:gd name="connsiteX211" fmla="*/ 6000750 w 6219825"/>
              <a:gd name="connsiteY211" fmla="*/ 6867525 h 6934200"/>
              <a:gd name="connsiteX212" fmla="*/ 6048375 w 6219825"/>
              <a:gd name="connsiteY212" fmla="*/ 6934200 h 6934200"/>
              <a:gd name="connsiteX213" fmla="*/ 6153150 w 6219825"/>
              <a:gd name="connsiteY213" fmla="*/ 6924675 h 6934200"/>
              <a:gd name="connsiteX214" fmla="*/ 6172200 w 6219825"/>
              <a:gd name="connsiteY214" fmla="*/ 6886575 h 6934200"/>
              <a:gd name="connsiteX215" fmla="*/ 6191250 w 6219825"/>
              <a:gd name="connsiteY215" fmla="*/ 5934075 h 6934200"/>
              <a:gd name="connsiteX216" fmla="*/ 6219825 w 6219825"/>
              <a:gd name="connsiteY216" fmla="*/ 2743200 h 6934200"/>
              <a:gd name="connsiteX217" fmla="*/ 6210300 w 6219825"/>
              <a:gd name="connsiteY217" fmla="*/ 228600 h 6934200"/>
              <a:gd name="connsiteX218" fmla="*/ 6181725 w 6219825"/>
              <a:gd name="connsiteY218" fmla="*/ 104775 h 6934200"/>
              <a:gd name="connsiteX219" fmla="*/ 6172200 w 6219825"/>
              <a:gd name="connsiteY219" fmla="*/ 47625 h 6934200"/>
              <a:gd name="connsiteX220" fmla="*/ 6096000 w 6219825"/>
              <a:gd name="connsiteY22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714750 w 6219825"/>
              <a:gd name="connsiteY165" fmla="*/ 3571875 h 6934200"/>
              <a:gd name="connsiteX166" fmla="*/ 3876675 w 6219825"/>
              <a:gd name="connsiteY166" fmla="*/ 3581400 h 6934200"/>
              <a:gd name="connsiteX167" fmla="*/ 4038600 w 6219825"/>
              <a:gd name="connsiteY167" fmla="*/ 3600450 h 6934200"/>
              <a:gd name="connsiteX168" fmla="*/ 4391025 w 6219825"/>
              <a:gd name="connsiteY168" fmla="*/ 3609975 h 6934200"/>
              <a:gd name="connsiteX169" fmla="*/ 4533900 w 6219825"/>
              <a:gd name="connsiteY169" fmla="*/ 3657600 h 6934200"/>
              <a:gd name="connsiteX170" fmla="*/ 4572000 w 6219825"/>
              <a:gd name="connsiteY170" fmla="*/ 3676650 h 6934200"/>
              <a:gd name="connsiteX171" fmla="*/ 4657725 w 6219825"/>
              <a:gd name="connsiteY171" fmla="*/ 3714750 h 6934200"/>
              <a:gd name="connsiteX172" fmla="*/ 4762500 w 6219825"/>
              <a:gd name="connsiteY172" fmla="*/ 3743325 h 6934200"/>
              <a:gd name="connsiteX173" fmla="*/ 4991100 w 6219825"/>
              <a:gd name="connsiteY173" fmla="*/ 3762375 h 6934200"/>
              <a:gd name="connsiteX174" fmla="*/ 5076825 w 6219825"/>
              <a:gd name="connsiteY174" fmla="*/ 3790950 h 6934200"/>
              <a:gd name="connsiteX175" fmla="*/ 5105400 w 6219825"/>
              <a:gd name="connsiteY175" fmla="*/ 3800475 h 6934200"/>
              <a:gd name="connsiteX176" fmla="*/ 5200650 w 6219825"/>
              <a:gd name="connsiteY176" fmla="*/ 3838575 h 6934200"/>
              <a:gd name="connsiteX177" fmla="*/ 5257800 w 6219825"/>
              <a:gd name="connsiteY177" fmla="*/ 3886200 h 6934200"/>
              <a:gd name="connsiteX178" fmla="*/ 5295900 w 6219825"/>
              <a:gd name="connsiteY178" fmla="*/ 3943350 h 6934200"/>
              <a:gd name="connsiteX179" fmla="*/ 5334000 w 6219825"/>
              <a:gd name="connsiteY179" fmla="*/ 3981450 h 6934200"/>
              <a:gd name="connsiteX180" fmla="*/ 5343525 w 6219825"/>
              <a:gd name="connsiteY180" fmla="*/ 4010025 h 6934200"/>
              <a:gd name="connsiteX181" fmla="*/ 5410200 w 6219825"/>
              <a:gd name="connsiteY181" fmla="*/ 4067175 h 6934200"/>
              <a:gd name="connsiteX182" fmla="*/ 5438775 w 6219825"/>
              <a:gd name="connsiteY182" fmla="*/ 4076700 h 6934200"/>
              <a:gd name="connsiteX183" fmla="*/ 5495925 w 6219825"/>
              <a:gd name="connsiteY183" fmla="*/ 4133850 h 6934200"/>
              <a:gd name="connsiteX184" fmla="*/ 5562600 w 6219825"/>
              <a:gd name="connsiteY184" fmla="*/ 4171950 h 6934200"/>
              <a:gd name="connsiteX185" fmla="*/ 5591175 w 6219825"/>
              <a:gd name="connsiteY185" fmla="*/ 4229100 h 6934200"/>
              <a:gd name="connsiteX186" fmla="*/ 5600700 w 6219825"/>
              <a:gd name="connsiteY186" fmla="*/ 4257675 h 6934200"/>
              <a:gd name="connsiteX187" fmla="*/ 5619750 w 6219825"/>
              <a:gd name="connsiteY187" fmla="*/ 4295775 h 6934200"/>
              <a:gd name="connsiteX188" fmla="*/ 5629275 w 6219825"/>
              <a:gd name="connsiteY188" fmla="*/ 4333875 h 6934200"/>
              <a:gd name="connsiteX189" fmla="*/ 5648325 w 6219825"/>
              <a:gd name="connsiteY189" fmla="*/ 4362450 h 6934200"/>
              <a:gd name="connsiteX190" fmla="*/ 5657850 w 6219825"/>
              <a:gd name="connsiteY190" fmla="*/ 4391025 h 6934200"/>
              <a:gd name="connsiteX191" fmla="*/ 5695950 w 6219825"/>
              <a:gd name="connsiteY191" fmla="*/ 4448175 h 6934200"/>
              <a:gd name="connsiteX192" fmla="*/ 5705475 w 6219825"/>
              <a:gd name="connsiteY192" fmla="*/ 4495800 h 6934200"/>
              <a:gd name="connsiteX193" fmla="*/ 5734050 w 6219825"/>
              <a:gd name="connsiteY193" fmla="*/ 4524375 h 6934200"/>
              <a:gd name="connsiteX194" fmla="*/ 5753100 w 6219825"/>
              <a:gd name="connsiteY194" fmla="*/ 4562475 h 6934200"/>
              <a:gd name="connsiteX195" fmla="*/ 5772150 w 6219825"/>
              <a:gd name="connsiteY195" fmla="*/ 4619625 h 6934200"/>
              <a:gd name="connsiteX196" fmla="*/ 5781675 w 6219825"/>
              <a:gd name="connsiteY196" fmla="*/ 4648200 h 6934200"/>
              <a:gd name="connsiteX197" fmla="*/ 5791200 w 6219825"/>
              <a:gd name="connsiteY197" fmla="*/ 4676775 h 6934200"/>
              <a:gd name="connsiteX198" fmla="*/ 5810250 w 6219825"/>
              <a:gd name="connsiteY198" fmla="*/ 5029200 h 6934200"/>
              <a:gd name="connsiteX199" fmla="*/ 5819775 w 6219825"/>
              <a:gd name="connsiteY199" fmla="*/ 5095875 h 6934200"/>
              <a:gd name="connsiteX200" fmla="*/ 5829300 w 6219825"/>
              <a:gd name="connsiteY200" fmla="*/ 5229225 h 6934200"/>
              <a:gd name="connsiteX201" fmla="*/ 5848350 w 6219825"/>
              <a:gd name="connsiteY201" fmla="*/ 5353050 h 6934200"/>
              <a:gd name="connsiteX202" fmla="*/ 5867400 w 6219825"/>
              <a:gd name="connsiteY202" fmla="*/ 5448300 h 6934200"/>
              <a:gd name="connsiteX203" fmla="*/ 5886450 w 6219825"/>
              <a:gd name="connsiteY203" fmla="*/ 5686425 h 6934200"/>
              <a:gd name="connsiteX204" fmla="*/ 5895975 w 6219825"/>
              <a:gd name="connsiteY204" fmla="*/ 5772150 h 6934200"/>
              <a:gd name="connsiteX205" fmla="*/ 5905500 w 6219825"/>
              <a:gd name="connsiteY205" fmla="*/ 6600825 h 6934200"/>
              <a:gd name="connsiteX206" fmla="*/ 5934075 w 6219825"/>
              <a:gd name="connsiteY206" fmla="*/ 6686550 h 6934200"/>
              <a:gd name="connsiteX207" fmla="*/ 5962650 w 6219825"/>
              <a:gd name="connsiteY207" fmla="*/ 6781800 h 6934200"/>
              <a:gd name="connsiteX208" fmla="*/ 5972175 w 6219825"/>
              <a:gd name="connsiteY208" fmla="*/ 6810375 h 6934200"/>
              <a:gd name="connsiteX209" fmla="*/ 5981700 w 6219825"/>
              <a:gd name="connsiteY209" fmla="*/ 6838950 h 6934200"/>
              <a:gd name="connsiteX210" fmla="*/ 6000750 w 6219825"/>
              <a:gd name="connsiteY210" fmla="*/ 6867525 h 6934200"/>
              <a:gd name="connsiteX211" fmla="*/ 6048375 w 6219825"/>
              <a:gd name="connsiteY211" fmla="*/ 6934200 h 6934200"/>
              <a:gd name="connsiteX212" fmla="*/ 6153150 w 6219825"/>
              <a:gd name="connsiteY212" fmla="*/ 6924675 h 6934200"/>
              <a:gd name="connsiteX213" fmla="*/ 6172200 w 6219825"/>
              <a:gd name="connsiteY213" fmla="*/ 6886575 h 6934200"/>
              <a:gd name="connsiteX214" fmla="*/ 6191250 w 6219825"/>
              <a:gd name="connsiteY214" fmla="*/ 5934075 h 6934200"/>
              <a:gd name="connsiteX215" fmla="*/ 6219825 w 6219825"/>
              <a:gd name="connsiteY215" fmla="*/ 2743200 h 6934200"/>
              <a:gd name="connsiteX216" fmla="*/ 6210300 w 6219825"/>
              <a:gd name="connsiteY216" fmla="*/ 228600 h 6934200"/>
              <a:gd name="connsiteX217" fmla="*/ 6181725 w 6219825"/>
              <a:gd name="connsiteY217" fmla="*/ 104775 h 6934200"/>
              <a:gd name="connsiteX218" fmla="*/ 6172200 w 6219825"/>
              <a:gd name="connsiteY218" fmla="*/ 47625 h 6934200"/>
              <a:gd name="connsiteX219" fmla="*/ 6096000 w 6219825"/>
              <a:gd name="connsiteY21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572000 w 6219825"/>
              <a:gd name="connsiteY169" fmla="*/ 3676650 h 6934200"/>
              <a:gd name="connsiteX170" fmla="*/ 4657725 w 6219825"/>
              <a:gd name="connsiteY170" fmla="*/ 3714750 h 6934200"/>
              <a:gd name="connsiteX171" fmla="*/ 4762500 w 6219825"/>
              <a:gd name="connsiteY171" fmla="*/ 3743325 h 6934200"/>
              <a:gd name="connsiteX172" fmla="*/ 4991100 w 6219825"/>
              <a:gd name="connsiteY172" fmla="*/ 3762375 h 6934200"/>
              <a:gd name="connsiteX173" fmla="*/ 5076825 w 6219825"/>
              <a:gd name="connsiteY173" fmla="*/ 3790950 h 6934200"/>
              <a:gd name="connsiteX174" fmla="*/ 5105400 w 6219825"/>
              <a:gd name="connsiteY174" fmla="*/ 3800475 h 6934200"/>
              <a:gd name="connsiteX175" fmla="*/ 5200650 w 6219825"/>
              <a:gd name="connsiteY175" fmla="*/ 3838575 h 6934200"/>
              <a:gd name="connsiteX176" fmla="*/ 5257800 w 6219825"/>
              <a:gd name="connsiteY176" fmla="*/ 3886200 h 6934200"/>
              <a:gd name="connsiteX177" fmla="*/ 5295900 w 6219825"/>
              <a:gd name="connsiteY177" fmla="*/ 3943350 h 6934200"/>
              <a:gd name="connsiteX178" fmla="*/ 5334000 w 6219825"/>
              <a:gd name="connsiteY178" fmla="*/ 3981450 h 6934200"/>
              <a:gd name="connsiteX179" fmla="*/ 5343525 w 6219825"/>
              <a:gd name="connsiteY179" fmla="*/ 4010025 h 6934200"/>
              <a:gd name="connsiteX180" fmla="*/ 5410200 w 6219825"/>
              <a:gd name="connsiteY180" fmla="*/ 4067175 h 6934200"/>
              <a:gd name="connsiteX181" fmla="*/ 5438775 w 6219825"/>
              <a:gd name="connsiteY181" fmla="*/ 4076700 h 6934200"/>
              <a:gd name="connsiteX182" fmla="*/ 5495925 w 6219825"/>
              <a:gd name="connsiteY182" fmla="*/ 4133850 h 6934200"/>
              <a:gd name="connsiteX183" fmla="*/ 5562600 w 6219825"/>
              <a:gd name="connsiteY183" fmla="*/ 4171950 h 6934200"/>
              <a:gd name="connsiteX184" fmla="*/ 5591175 w 6219825"/>
              <a:gd name="connsiteY184" fmla="*/ 4229100 h 6934200"/>
              <a:gd name="connsiteX185" fmla="*/ 5600700 w 6219825"/>
              <a:gd name="connsiteY185" fmla="*/ 4257675 h 6934200"/>
              <a:gd name="connsiteX186" fmla="*/ 5619750 w 6219825"/>
              <a:gd name="connsiteY186" fmla="*/ 4295775 h 6934200"/>
              <a:gd name="connsiteX187" fmla="*/ 5629275 w 6219825"/>
              <a:gd name="connsiteY187" fmla="*/ 4333875 h 6934200"/>
              <a:gd name="connsiteX188" fmla="*/ 5648325 w 6219825"/>
              <a:gd name="connsiteY188" fmla="*/ 4362450 h 6934200"/>
              <a:gd name="connsiteX189" fmla="*/ 5657850 w 6219825"/>
              <a:gd name="connsiteY189" fmla="*/ 4391025 h 6934200"/>
              <a:gd name="connsiteX190" fmla="*/ 5695950 w 6219825"/>
              <a:gd name="connsiteY190" fmla="*/ 4448175 h 6934200"/>
              <a:gd name="connsiteX191" fmla="*/ 5705475 w 6219825"/>
              <a:gd name="connsiteY191" fmla="*/ 4495800 h 6934200"/>
              <a:gd name="connsiteX192" fmla="*/ 5734050 w 6219825"/>
              <a:gd name="connsiteY192" fmla="*/ 4524375 h 6934200"/>
              <a:gd name="connsiteX193" fmla="*/ 5753100 w 6219825"/>
              <a:gd name="connsiteY193" fmla="*/ 4562475 h 6934200"/>
              <a:gd name="connsiteX194" fmla="*/ 5772150 w 6219825"/>
              <a:gd name="connsiteY194" fmla="*/ 4619625 h 6934200"/>
              <a:gd name="connsiteX195" fmla="*/ 5781675 w 6219825"/>
              <a:gd name="connsiteY195" fmla="*/ 4648200 h 6934200"/>
              <a:gd name="connsiteX196" fmla="*/ 5791200 w 6219825"/>
              <a:gd name="connsiteY196" fmla="*/ 4676775 h 6934200"/>
              <a:gd name="connsiteX197" fmla="*/ 5810250 w 6219825"/>
              <a:gd name="connsiteY197" fmla="*/ 5029200 h 6934200"/>
              <a:gd name="connsiteX198" fmla="*/ 5819775 w 6219825"/>
              <a:gd name="connsiteY198" fmla="*/ 5095875 h 6934200"/>
              <a:gd name="connsiteX199" fmla="*/ 5829300 w 6219825"/>
              <a:gd name="connsiteY199" fmla="*/ 5229225 h 6934200"/>
              <a:gd name="connsiteX200" fmla="*/ 5848350 w 6219825"/>
              <a:gd name="connsiteY200" fmla="*/ 5353050 h 6934200"/>
              <a:gd name="connsiteX201" fmla="*/ 5867400 w 6219825"/>
              <a:gd name="connsiteY201" fmla="*/ 5448300 h 6934200"/>
              <a:gd name="connsiteX202" fmla="*/ 5886450 w 6219825"/>
              <a:gd name="connsiteY202" fmla="*/ 5686425 h 6934200"/>
              <a:gd name="connsiteX203" fmla="*/ 5895975 w 6219825"/>
              <a:gd name="connsiteY203" fmla="*/ 5772150 h 6934200"/>
              <a:gd name="connsiteX204" fmla="*/ 5905500 w 6219825"/>
              <a:gd name="connsiteY204" fmla="*/ 6600825 h 6934200"/>
              <a:gd name="connsiteX205" fmla="*/ 5934075 w 6219825"/>
              <a:gd name="connsiteY205" fmla="*/ 6686550 h 6934200"/>
              <a:gd name="connsiteX206" fmla="*/ 5962650 w 6219825"/>
              <a:gd name="connsiteY206" fmla="*/ 6781800 h 6934200"/>
              <a:gd name="connsiteX207" fmla="*/ 5972175 w 6219825"/>
              <a:gd name="connsiteY207" fmla="*/ 6810375 h 6934200"/>
              <a:gd name="connsiteX208" fmla="*/ 5981700 w 6219825"/>
              <a:gd name="connsiteY208" fmla="*/ 6838950 h 6934200"/>
              <a:gd name="connsiteX209" fmla="*/ 6000750 w 6219825"/>
              <a:gd name="connsiteY209" fmla="*/ 6867525 h 6934200"/>
              <a:gd name="connsiteX210" fmla="*/ 6048375 w 6219825"/>
              <a:gd name="connsiteY210" fmla="*/ 6934200 h 6934200"/>
              <a:gd name="connsiteX211" fmla="*/ 6153150 w 6219825"/>
              <a:gd name="connsiteY211" fmla="*/ 6924675 h 6934200"/>
              <a:gd name="connsiteX212" fmla="*/ 6172200 w 6219825"/>
              <a:gd name="connsiteY212" fmla="*/ 6886575 h 6934200"/>
              <a:gd name="connsiteX213" fmla="*/ 6191250 w 6219825"/>
              <a:gd name="connsiteY213" fmla="*/ 5934075 h 6934200"/>
              <a:gd name="connsiteX214" fmla="*/ 6219825 w 6219825"/>
              <a:gd name="connsiteY214" fmla="*/ 2743200 h 6934200"/>
              <a:gd name="connsiteX215" fmla="*/ 6210300 w 6219825"/>
              <a:gd name="connsiteY215" fmla="*/ 228600 h 6934200"/>
              <a:gd name="connsiteX216" fmla="*/ 6181725 w 6219825"/>
              <a:gd name="connsiteY216" fmla="*/ 104775 h 6934200"/>
              <a:gd name="connsiteX217" fmla="*/ 6172200 w 6219825"/>
              <a:gd name="connsiteY217" fmla="*/ 47625 h 6934200"/>
              <a:gd name="connsiteX218" fmla="*/ 6096000 w 6219825"/>
              <a:gd name="connsiteY21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105400 w 6219825"/>
              <a:gd name="connsiteY173" fmla="*/ 3800475 h 6934200"/>
              <a:gd name="connsiteX174" fmla="*/ 5200650 w 6219825"/>
              <a:gd name="connsiteY174" fmla="*/ 3838575 h 6934200"/>
              <a:gd name="connsiteX175" fmla="*/ 5257800 w 6219825"/>
              <a:gd name="connsiteY175" fmla="*/ 3886200 h 6934200"/>
              <a:gd name="connsiteX176" fmla="*/ 5295900 w 6219825"/>
              <a:gd name="connsiteY176" fmla="*/ 3943350 h 6934200"/>
              <a:gd name="connsiteX177" fmla="*/ 5334000 w 6219825"/>
              <a:gd name="connsiteY177" fmla="*/ 3981450 h 6934200"/>
              <a:gd name="connsiteX178" fmla="*/ 5343525 w 6219825"/>
              <a:gd name="connsiteY178" fmla="*/ 4010025 h 6934200"/>
              <a:gd name="connsiteX179" fmla="*/ 5410200 w 6219825"/>
              <a:gd name="connsiteY179" fmla="*/ 4067175 h 6934200"/>
              <a:gd name="connsiteX180" fmla="*/ 5438775 w 6219825"/>
              <a:gd name="connsiteY180" fmla="*/ 4076700 h 6934200"/>
              <a:gd name="connsiteX181" fmla="*/ 5495925 w 6219825"/>
              <a:gd name="connsiteY181" fmla="*/ 4133850 h 6934200"/>
              <a:gd name="connsiteX182" fmla="*/ 5562600 w 6219825"/>
              <a:gd name="connsiteY182" fmla="*/ 4171950 h 6934200"/>
              <a:gd name="connsiteX183" fmla="*/ 5591175 w 6219825"/>
              <a:gd name="connsiteY183" fmla="*/ 4229100 h 6934200"/>
              <a:gd name="connsiteX184" fmla="*/ 5600700 w 6219825"/>
              <a:gd name="connsiteY184" fmla="*/ 4257675 h 6934200"/>
              <a:gd name="connsiteX185" fmla="*/ 5619750 w 6219825"/>
              <a:gd name="connsiteY185" fmla="*/ 4295775 h 6934200"/>
              <a:gd name="connsiteX186" fmla="*/ 5629275 w 6219825"/>
              <a:gd name="connsiteY186" fmla="*/ 4333875 h 6934200"/>
              <a:gd name="connsiteX187" fmla="*/ 5648325 w 6219825"/>
              <a:gd name="connsiteY187" fmla="*/ 4362450 h 6934200"/>
              <a:gd name="connsiteX188" fmla="*/ 5657850 w 6219825"/>
              <a:gd name="connsiteY188" fmla="*/ 4391025 h 6934200"/>
              <a:gd name="connsiteX189" fmla="*/ 5695950 w 6219825"/>
              <a:gd name="connsiteY189" fmla="*/ 4448175 h 6934200"/>
              <a:gd name="connsiteX190" fmla="*/ 5705475 w 6219825"/>
              <a:gd name="connsiteY190" fmla="*/ 4495800 h 6934200"/>
              <a:gd name="connsiteX191" fmla="*/ 5734050 w 6219825"/>
              <a:gd name="connsiteY191" fmla="*/ 4524375 h 6934200"/>
              <a:gd name="connsiteX192" fmla="*/ 5753100 w 6219825"/>
              <a:gd name="connsiteY192" fmla="*/ 4562475 h 6934200"/>
              <a:gd name="connsiteX193" fmla="*/ 5772150 w 6219825"/>
              <a:gd name="connsiteY193" fmla="*/ 4619625 h 6934200"/>
              <a:gd name="connsiteX194" fmla="*/ 5781675 w 6219825"/>
              <a:gd name="connsiteY194" fmla="*/ 4648200 h 6934200"/>
              <a:gd name="connsiteX195" fmla="*/ 5791200 w 6219825"/>
              <a:gd name="connsiteY195" fmla="*/ 4676775 h 6934200"/>
              <a:gd name="connsiteX196" fmla="*/ 5810250 w 6219825"/>
              <a:gd name="connsiteY196" fmla="*/ 5029200 h 6934200"/>
              <a:gd name="connsiteX197" fmla="*/ 5819775 w 6219825"/>
              <a:gd name="connsiteY197" fmla="*/ 5095875 h 6934200"/>
              <a:gd name="connsiteX198" fmla="*/ 5829300 w 6219825"/>
              <a:gd name="connsiteY198" fmla="*/ 5229225 h 6934200"/>
              <a:gd name="connsiteX199" fmla="*/ 5848350 w 6219825"/>
              <a:gd name="connsiteY199" fmla="*/ 5353050 h 6934200"/>
              <a:gd name="connsiteX200" fmla="*/ 5867400 w 6219825"/>
              <a:gd name="connsiteY200" fmla="*/ 5448300 h 6934200"/>
              <a:gd name="connsiteX201" fmla="*/ 5886450 w 6219825"/>
              <a:gd name="connsiteY201" fmla="*/ 5686425 h 6934200"/>
              <a:gd name="connsiteX202" fmla="*/ 5895975 w 6219825"/>
              <a:gd name="connsiteY202" fmla="*/ 5772150 h 6934200"/>
              <a:gd name="connsiteX203" fmla="*/ 5905500 w 6219825"/>
              <a:gd name="connsiteY203" fmla="*/ 6600825 h 6934200"/>
              <a:gd name="connsiteX204" fmla="*/ 5934075 w 6219825"/>
              <a:gd name="connsiteY204" fmla="*/ 6686550 h 6934200"/>
              <a:gd name="connsiteX205" fmla="*/ 5962650 w 6219825"/>
              <a:gd name="connsiteY205" fmla="*/ 6781800 h 6934200"/>
              <a:gd name="connsiteX206" fmla="*/ 5972175 w 6219825"/>
              <a:gd name="connsiteY206" fmla="*/ 6810375 h 6934200"/>
              <a:gd name="connsiteX207" fmla="*/ 5981700 w 6219825"/>
              <a:gd name="connsiteY207" fmla="*/ 6838950 h 6934200"/>
              <a:gd name="connsiteX208" fmla="*/ 6000750 w 6219825"/>
              <a:gd name="connsiteY208" fmla="*/ 6867525 h 6934200"/>
              <a:gd name="connsiteX209" fmla="*/ 6048375 w 6219825"/>
              <a:gd name="connsiteY209" fmla="*/ 6934200 h 6934200"/>
              <a:gd name="connsiteX210" fmla="*/ 6153150 w 6219825"/>
              <a:gd name="connsiteY210" fmla="*/ 6924675 h 6934200"/>
              <a:gd name="connsiteX211" fmla="*/ 6172200 w 6219825"/>
              <a:gd name="connsiteY211" fmla="*/ 6886575 h 6934200"/>
              <a:gd name="connsiteX212" fmla="*/ 6191250 w 6219825"/>
              <a:gd name="connsiteY212" fmla="*/ 5934075 h 6934200"/>
              <a:gd name="connsiteX213" fmla="*/ 6219825 w 6219825"/>
              <a:gd name="connsiteY213" fmla="*/ 2743200 h 6934200"/>
              <a:gd name="connsiteX214" fmla="*/ 6210300 w 6219825"/>
              <a:gd name="connsiteY214" fmla="*/ 228600 h 6934200"/>
              <a:gd name="connsiteX215" fmla="*/ 6181725 w 6219825"/>
              <a:gd name="connsiteY215" fmla="*/ 104775 h 6934200"/>
              <a:gd name="connsiteX216" fmla="*/ 6172200 w 6219825"/>
              <a:gd name="connsiteY216" fmla="*/ 47625 h 6934200"/>
              <a:gd name="connsiteX217" fmla="*/ 6096000 w 6219825"/>
              <a:gd name="connsiteY21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657725 w 6219825"/>
              <a:gd name="connsiteY169" fmla="*/ 3714750 h 6934200"/>
              <a:gd name="connsiteX170" fmla="*/ 4762500 w 6219825"/>
              <a:gd name="connsiteY170" fmla="*/ 3743325 h 6934200"/>
              <a:gd name="connsiteX171" fmla="*/ 4991100 w 6219825"/>
              <a:gd name="connsiteY171" fmla="*/ 3762375 h 6934200"/>
              <a:gd name="connsiteX172" fmla="*/ 5076825 w 6219825"/>
              <a:gd name="connsiteY172" fmla="*/ 3790950 h 6934200"/>
              <a:gd name="connsiteX173" fmla="*/ 5200650 w 6219825"/>
              <a:gd name="connsiteY173" fmla="*/ 3838575 h 6934200"/>
              <a:gd name="connsiteX174" fmla="*/ 5257800 w 6219825"/>
              <a:gd name="connsiteY174" fmla="*/ 3886200 h 6934200"/>
              <a:gd name="connsiteX175" fmla="*/ 5295900 w 6219825"/>
              <a:gd name="connsiteY175" fmla="*/ 3943350 h 6934200"/>
              <a:gd name="connsiteX176" fmla="*/ 5334000 w 6219825"/>
              <a:gd name="connsiteY176" fmla="*/ 3981450 h 6934200"/>
              <a:gd name="connsiteX177" fmla="*/ 5343525 w 6219825"/>
              <a:gd name="connsiteY177" fmla="*/ 4010025 h 6934200"/>
              <a:gd name="connsiteX178" fmla="*/ 5410200 w 6219825"/>
              <a:gd name="connsiteY178" fmla="*/ 4067175 h 6934200"/>
              <a:gd name="connsiteX179" fmla="*/ 5438775 w 6219825"/>
              <a:gd name="connsiteY179" fmla="*/ 4076700 h 6934200"/>
              <a:gd name="connsiteX180" fmla="*/ 5495925 w 6219825"/>
              <a:gd name="connsiteY180" fmla="*/ 4133850 h 6934200"/>
              <a:gd name="connsiteX181" fmla="*/ 5562600 w 6219825"/>
              <a:gd name="connsiteY181" fmla="*/ 4171950 h 6934200"/>
              <a:gd name="connsiteX182" fmla="*/ 5591175 w 6219825"/>
              <a:gd name="connsiteY182" fmla="*/ 4229100 h 6934200"/>
              <a:gd name="connsiteX183" fmla="*/ 5600700 w 6219825"/>
              <a:gd name="connsiteY183" fmla="*/ 4257675 h 6934200"/>
              <a:gd name="connsiteX184" fmla="*/ 5619750 w 6219825"/>
              <a:gd name="connsiteY184" fmla="*/ 4295775 h 6934200"/>
              <a:gd name="connsiteX185" fmla="*/ 5629275 w 6219825"/>
              <a:gd name="connsiteY185" fmla="*/ 4333875 h 6934200"/>
              <a:gd name="connsiteX186" fmla="*/ 5648325 w 6219825"/>
              <a:gd name="connsiteY186" fmla="*/ 4362450 h 6934200"/>
              <a:gd name="connsiteX187" fmla="*/ 5657850 w 6219825"/>
              <a:gd name="connsiteY187" fmla="*/ 4391025 h 6934200"/>
              <a:gd name="connsiteX188" fmla="*/ 5695950 w 6219825"/>
              <a:gd name="connsiteY188" fmla="*/ 4448175 h 6934200"/>
              <a:gd name="connsiteX189" fmla="*/ 5705475 w 6219825"/>
              <a:gd name="connsiteY189" fmla="*/ 4495800 h 6934200"/>
              <a:gd name="connsiteX190" fmla="*/ 5734050 w 6219825"/>
              <a:gd name="connsiteY190" fmla="*/ 4524375 h 6934200"/>
              <a:gd name="connsiteX191" fmla="*/ 5753100 w 6219825"/>
              <a:gd name="connsiteY191" fmla="*/ 4562475 h 6934200"/>
              <a:gd name="connsiteX192" fmla="*/ 5772150 w 6219825"/>
              <a:gd name="connsiteY192" fmla="*/ 4619625 h 6934200"/>
              <a:gd name="connsiteX193" fmla="*/ 5781675 w 6219825"/>
              <a:gd name="connsiteY193" fmla="*/ 4648200 h 6934200"/>
              <a:gd name="connsiteX194" fmla="*/ 5791200 w 6219825"/>
              <a:gd name="connsiteY194" fmla="*/ 4676775 h 6934200"/>
              <a:gd name="connsiteX195" fmla="*/ 5810250 w 6219825"/>
              <a:gd name="connsiteY195" fmla="*/ 5029200 h 6934200"/>
              <a:gd name="connsiteX196" fmla="*/ 5819775 w 6219825"/>
              <a:gd name="connsiteY196" fmla="*/ 5095875 h 6934200"/>
              <a:gd name="connsiteX197" fmla="*/ 5829300 w 6219825"/>
              <a:gd name="connsiteY197" fmla="*/ 5229225 h 6934200"/>
              <a:gd name="connsiteX198" fmla="*/ 5848350 w 6219825"/>
              <a:gd name="connsiteY198" fmla="*/ 5353050 h 6934200"/>
              <a:gd name="connsiteX199" fmla="*/ 5867400 w 6219825"/>
              <a:gd name="connsiteY199" fmla="*/ 5448300 h 6934200"/>
              <a:gd name="connsiteX200" fmla="*/ 5886450 w 6219825"/>
              <a:gd name="connsiteY200" fmla="*/ 5686425 h 6934200"/>
              <a:gd name="connsiteX201" fmla="*/ 5895975 w 6219825"/>
              <a:gd name="connsiteY201" fmla="*/ 5772150 h 6934200"/>
              <a:gd name="connsiteX202" fmla="*/ 5905500 w 6219825"/>
              <a:gd name="connsiteY202" fmla="*/ 6600825 h 6934200"/>
              <a:gd name="connsiteX203" fmla="*/ 5934075 w 6219825"/>
              <a:gd name="connsiteY203" fmla="*/ 6686550 h 6934200"/>
              <a:gd name="connsiteX204" fmla="*/ 5962650 w 6219825"/>
              <a:gd name="connsiteY204" fmla="*/ 6781800 h 6934200"/>
              <a:gd name="connsiteX205" fmla="*/ 5972175 w 6219825"/>
              <a:gd name="connsiteY205" fmla="*/ 6810375 h 6934200"/>
              <a:gd name="connsiteX206" fmla="*/ 5981700 w 6219825"/>
              <a:gd name="connsiteY206" fmla="*/ 6838950 h 6934200"/>
              <a:gd name="connsiteX207" fmla="*/ 6000750 w 6219825"/>
              <a:gd name="connsiteY207" fmla="*/ 6867525 h 6934200"/>
              <a:gd name="connsiteX208" fmla="*/ 6048375 w 6219825"/>
              <a:gd name="connsiteY208" fmla="*/ 6934200 h 6934200"/>
              <a:gd name="connsiteX209" fmla="*/ 6153150 w 6219825"/>
              <a:gd name="connsiteY209" fmla="*/ 6924675 h 6934200"/>
              <a:gd name="connsiteX210" fmla="*/ 6172200 w 6219825"/>
              <a:gd name="connsiteY210" fmla="*/ 6886575 h 6934200"/>
              <a:gd name="connsiteX211" fmla="*/ 6191250 w 6219825"/>
              <a:gd name="connsiteY211" fmla="*/ 5934075 h 6934200"/>
              <a:gd name="connsiteX212" fmla="*/ 6219825 w 6219825"/>
              <a:gd name="connsiteY212" fmla="*/ 2743200 h 6934200"/>
              <a:gd name="connsiteX213" fmla="*/ 6210300 w 6219825"/>
              <a:gd name="connsiteY213" fmla="*/ 228600 h 6934200"/>
              <a:gd name="connsiteX214" fmla="*/ 6181725 w 6219825"/>
              <a:gd name="connsiteY214" fmla="*/ 104775 h 6934200"/>
              <a:gd name="connsiteX215" fmla="*/ 6172200 w 6219825"/>
              <a:gd name="connsiteY215" fmla="*/ 47625 h 6934200"/>
              <a:gd name="connsiteX216" fmla="*/ 6096000 w 6219825"/>
              <a:gd name="connsiteY21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267075 w 6219825"/>
              <a:gd name="connsiteY161" fmla="*/ 3467100 h 6934200"/>
              <a:gd name="connsiteX162" fmla="*/ 3419475 w 6219825"/>
              <a:gd name="connsiteY162" fmla="*/ 3486150 h 6934200"/>
              <a:gd name="connsiteX163" fmla="*/ 3514725 w 6219825"/>
              <a:gd name="connsiteY163" fmla="*/ 3514725 h 6934200"/>
              <a:gd name="connsiteX164" fmla="*/ 3676650 w 6219825"/>
              <a:gd name="connsiteY164" fmla="*/ 3562350 h 6934200"/>
              <a:gd name="connsiteX165" fmla="*/ 3876675 w 6219825"/>
              <a:gd name="connsiteY165" fmla="*/ 3581400 h 6934200"/>
              <a:gd name="connsiteX166" fmla="*/ 4038600 w 6219825"/>
              <a:gd name="connsiteY166" fmla="*/ 3600450 h 6934200"/>
              <a:gd name="connsiteX167" fmla="*/ 4391025 w 6219825"/>
              <a:gd name="connsiteY167" fmla="*/ 3609975 h 6934200"/>
              <a:gd name="connsiteX168" fmla="*/ 4533900 w 6219825"/>
              <a:gd name="connsiteY168" fmla="*/ 3657600 h 6934200"/>
              <a:gd name="connsiteX169" fmla="*/ 4762500 w 6219825"/>
              <a:gd name="connsiteY169" fmla="*/ 3743325 h 6934200"/>
              <a:gd name="connsiteX170" fmla="*/ 4991100 w 6219825"/>
              <a:gd name="connsiteY170" fmla="*/ 3762375 h 6934200"/>
              <a:gd name="connsiteX171" fmla="*/ 5076825 w 6219825"/>
              <a:gd name="connsiteY171" fmla="*/ 3790950 h 6934200"/>
              <a:gd name="connsiteX172" fmla="*/ 5200650 w 6219825"/>
              <a:gd name="connsiteY172" fmla="*/ 3838575 h 6934200"/>
              <a:gd name="connsiteX173" fmla="*/ 5257800 w 6219825"/>
              <a:gd name="connsiteY173" fmla="*/ 3886200 h 6934200"/>
              <a:gd name="connsiteX174" fmla="*/ 5295900 w 6219825"/>
              <a:gd name="connsiteY174" fmla="*/ 3943350 h 6934200"/>
              <a:gd name="connsiteX175" fmla="*/ 5334000 w 6219825"/>
              <a:gd name="connsiteY175" fmla="*/ 3981450 h 6934200"/>
              <a:gd name="connsiteX176" fmla="*/ 5343525 w 6219825"/>
              <a:gd name="connsiteY176" fmla="*/ 4010025 h 6934200"/>
              <a:gd name="connsiteX177" fmla="*/ 5410200 w 6219825"/>
              <a:gd name="connsiteY177" fmla="*/ 4067175 h 6934200"/>
              <a:gd name="connsiteX178" fmla="*/ 5438775 w 6219825"/>
              <a:gd name="connsiteY178" fmla="*/ 4076700 h 6934200"/>
              <a:gd name="connsiteX179" fmla="*/ 5495925 w 6219825"/>
              <a:gd name="connsiteY179" fmla="*/ 4133850 h 6934200"/>
              <a:gd name="connsiteX180" fmla="*/ 5562600 w 6219825"/>
              <a:gd name="connsiteY180" fmla="*/ 4171950 h 6934200"/>
              <a:gd name="connsiteX181" fmla="*/ 5591175 w 6219825"/>
              <a:gd name="connsiteY181" fmla="*/ 4229100 h 6934200"/>
              <a:gd name="connsiteX182" fmla="*/ 5600700 w 6219825"/>
              <a:gd name="connsiteY182" fmla="*/ 4257675 h 6934200"/>
              <a:gd name="connsiteX183" fmla="*/ 5619750 w 6219825"/>
              <a:gd name="connsiteY183" fmla="*/ 4295775 h 6934200"/>
              <a:gd name="connsiteX184" fmla="*/ 5629275 w 6219825"/>
              <a:gd name="connsiteY184" fmla="*/ 4333875 h 6934200"/>
              <a:gd name="connsiteX185" fmla="*/ 5648325 w 6219825"/>
              <a:gd name="connsiteY185" fmla="*/ 4362450 h 6934200"/>
              <a:gd name="connsiteX186" fmla="*/ 5657850 w 6219825"/>
              <a:gd name="connsiteY186" fmla="*/ 4391025 h 6934200"/>
              <a:gd name="connsiteX187" fmla="*/ 5695950 w 6219825"/>
              <a:gd name="connsiteY187" fmla="*/ 4448175 h 6934200"/>
              <a:gd name="connsiteX188" fmla="*/ 5705475 w 6219825"/>
              <a:gd name="connsiteY188" fmla="*/ 4495800 h 6934200"/>
              <a:gd name="connsiteX189" fmla="*/ 5734050 w 6219825"/>
              <a:gd name="connsiteY189" fmla="*/ 4524375 h 6934200"/>
              <a:gd name="connsiteX190" fmla="*/ 5753100 w 6219825"/>
              <a:gd name="connsiteY190" fmla="*/ 4562475 h 6934200"/>
              <a:gd name="connsiteX191" fmla="*/ 5772150 w 6219825"/>
              <a:gd name="connsiteY191" fmla="*/ 4619625 h 6934200"/>
              <a:gd name="connsiteX192" fmla="*/ 5781675 w 6219825"/>
              <a:gd name="connsiteY192" fmla="*/ 4648200 h 6934200"/>
              <a:gd name="connsiteX193" fmla="*/ 5791200 w 6219825"/>
              <a:gd name="connsiteY193" fmla="*/ 4676775 h 6934200"/>
              <a:gd name="connsiteX194" fmla="*/ 5810250 w 6219825"/>
              <a:gd name="connsiteY194" fmla="*/ 5029200 h 6934200"/>
              <a:gd name="connsiteX195" fmla="*/ 5819775 w 6219825"/>
              <a:gd name="connsiteY195" fmla="*/ 5095875 h 6934200"/>
              <a:gd name="connsiteX196" fmla="*/ 5829300 w 6219825"/>
              <a:gd name="connsiteY196" fmla="*/ 5229225 h 6934200"/>
              <a:gd name="connsiteX197" fmla="*/ 5848350 w 6219825"/>
              <a:gd name="connsiteY197" fmla="*/ 5353050 h 6934200"/>
              <a:gd name="connsiteX198" fmla="*/ 5867400 w 6219825"/>
              <a:gd name="connsiteY198" fmla="*/ 5448300 h 6934200"/>
              <a:gd name="connsiteX199" fmla="*/ 5886450 w 6219825"/>
              <a:gd name="connsiteY199" fmla="*/ 5686425 h 6934200"/>
              <a:gd name="connsiteX200" fmla="*/ 5895975 w 6219825"/>
              <a:gd name="connsiteY200" fmla="*/ 5772150 h 6934200"/>
              <a:gd name="connsiteX201" fmla="*/ 5905500 w 6219825"/>
              <a:gd name="connsiteY201" fmla="*/ 6600825 h 6934200"/>
              <a:gd name="connsiteX202" fmla="*/ 5934075 w 6219825"/>
              <a:gd name="connsiteY202" fmla="*/ 6686550 h 6934200"/>
              <a:gd name="connsiteX203" fmla="*/ 5962650 w 6219825"/>
              <a:gd name="connsiteY203" fmla="*/ 6781800 h 6934200"/>
              <a:gd name="connsiteX204" fmla="*/ 5972175 w 6219825"/>
              <a:gd name="connsiteY204" fmla="*/ 6810375 h 6934200"/>
              <a:gd name="connsiteX205" fmla="*/ 5981700 w 6219825"/>
              <a:gd name="connsiteY205" fmla="*/ 6838950 h 6934200"/>
              <a:gd name="connsiteX206" fmla="*/ 6000750 w 6219825"/>
              <a:gd name="connsiteY206" fmla="*/ 6867525 h 6934200"/>
              <a:gd name="connsiteX207" fmla="*/ 6048375 w 6219825"/>
              <a:gd name="connsiteY207" fmla="*/ 6934200 h 6934200"/>
              <a:gd name="connsiteX208" fmla="*/ 6153150 w 6219825"/>
              <a:gd name="connsiteY208" fmla="*/ 6924675 h 6934200"/>
              <a:gd name="connsiteX209" fmla="*/ 6172200 w 6219825"/>
              <a:gd name="connsiteY209" fmla="*/ 6886575 h 6934200"/>
              <a:gd name="connsiteX210" fmla="*/ 6191250 w 6219825"/>
              <a:gd name="connsiteY210" fmla="*/ 5934075 h 6934200"/>
              <a:gd name="connsiteX211" fmla="*/ 6219825 w 6219825"/>
              <a:gd name="connsiteY211" fmla="*/ 2743200 h 6934200"/>
              <a:gd name="connsiteX212" fmla="*/ 6210300 w 6219825"/>
              <a:gd name="connsiteY212" fmla="*/ 228600 h 6934200"/>
              <a:gd name="connsiteX213" fmla="*/ 6181725 w 6219825"/>
              <a:gd name="connsiteY213" fmla="*/ 104775 h 6934200"/>
              <a:gd name="connsiteX214" fmla="*/ 6172200 w 6219825"/>
              <a:gd name="connsiteY214" fmla="*/ 47625 h 6934200"/>
              <a:gd name="connsiteX215" fmla="*/ 6096000 w 6219825"/>
              <a:gd name="connsiteY21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181225 w 6219825"/>
              <a:gd name="connsiteY155" fmla="*/ 3657600 h 6934200"/>
              <a:gd name="connsiteX156" fmla="*/ 2276475 w 6219825"/>
              <a:gd name="connsiteY156" fmla="*/ 3609975 h 6934200"/>
              <a:gd name="connsiteX157" fmla="*/ 2438400 w 6219825"/>
              <a:gd name="connsiteY157" fmla="*/ 3552825 h 6934200"/>
              <a:gd name="connsiteX158" fmla="*/ 2628900 w 6219825"/>
              <a:gd name="connsiteY158" fmla="*/ 3467100 h 6934200"/>
              <a:gd name="connsiteX159" fmla="*/ 2762250 w 6219825"/>
              <a:gd name="connsiteY159" fmla="*/ 3448050 h 6934200"/>
              <a:gd name="connsiteX160" fmla="*/ 3209925 w 6219825"/>
              <a:gd name="connsiteY160" fmla="*/ 3457575 h 6934200"/>
              <a:gd name="connsiteX161" fmla="*/ 3419475 w 6219825"/>
              <a:gd name="connsiteY161" fmla="*/ 3486150 h 6934200"/>
              <a:gd name="connsiteX162" fmla="*/ 3514725 w 6219825"/>
              <a:gd name="connsiteY162" fmla="*/ 3514725 h 6934200"/>
              <a:gd name="connsiteX163" fmla="*/ 3676650 w 6219825"/>
              <a:gd name="connsiteY163" fmla="*/ 3562350 h 6934200"/>
              <a:gd name="connsiteX164" fmla="*/ 3876675 w 6219825"/>
              <a:gd name="connsiteY164" fmla="*/ 3581400 h 6934200"/>
              <a:gd name="connsiteX165" fmla="*/ 4038600 w 6219825"/>
              <a:gd name="connsiteY165" fmla="*/ 3600450 h 6934200"/>
              <a:gd name="connsiteX166" fmla="*/ 4391025 w 6219825"/>
              <a:gd name="connsiteY166" fmla="*/ 3609975 h 6934200"/>
              <a:gd name="connsiteX167" fmla="*/ 4533900 w 6219825"/>
              <a:gd name="connsiteY167" fmla="*/ 3657600 h 6934200"/>
              <a:gd name="connsiteX168" fmla="*/ 4762500 w 6219825"/>
              <a:gd name="connsiteY168" fmla="*/ 3743325 h 6934200"/>
              <a:gd name="connsiteX169" fmla="*/ 4991100 w 6219825"/>
              <a:gd name="connsiteY169" fmla="*/ 3762375 h 6934200"/>
              <a:gd name="connsiteX170" fmla="*/ 5076825 w 6219825"/>
              <a:gd name="connsiteY170" fmla="*/ 3790950 h 6934200"/>
              <a:gd name="connsiteX171" fmla="*/ 5200650 w 6219825"/>
              <a:gd name="connsiteY171" fmla="*/ 3838575 h 6934200"/>
              <a:gd name="connsiteX172" fmla="*/ 5257800 w 6219825"/>
              <a:gd name="connsiteY172" fmla="*/ 3886200 h 6934200"/>
              <a:gd name="connsiteX173" fmla="*/ 5295900 w 6219825"/>
              <a:gd name="connsiteY173" fmla="*/ 3943350 h 6934200"/>
              <a:gd name="connsiteX174" fmla="*/ 5334000 w 6219825"/>
              <a:gd name="connsiteY174" fmla="*/ 3981450 h 6934200"/>
              <a:gd name="connsiteX175" fmla="*/ 5343525 w 6219825"/>
              <a:gd name="connsiteY175" fmla="*/ 4010025 h 6934200"/>
              <a:gd name="connsiteX176" fmla="*/ 5410200 w 6219825"/>
              <a:gd name="connsiteY176" fmla="*/ 4067175 h 6934200"/>
              <a:gd name="connsiteX177" fmla="*/ 5438775 w 6219825"/>
              <a:gd name="connsiteY177" fmla="*/ 4076700 h 6934200"/>
              <a:gd name="connsiteX178" fmla="*/ 5495925 w 6219825"/>
              <a:gd name="connsiteY178" fmla="*/ 4133850 h 6934200"/>
              <a:gd name="connsiteX179" fmla="*/ 5562600 w 6219825"/>
              <a:gd name="connsiteY179" fmla="*/ 4171950 h 6934200"/>
              <a:gd name="connsiteX180" fmla="*/ 5591175 w 6219825"/>
              <a:gd name="connsiteY180" fmla="*/ 4229100 h 6934200"/>
              <a:gd name="connsiteX181" fmla="*/ 5600700 w 6219825"/>
              <a:gd name="connsiteY181" fmla="*/ 4257675 h 6934200"/>
              <a:gd name="connsiteX182" fmla="*/ 5619750 w 6219825"/>
              <a:gd name="connsiteY182" fmla="*/ 4295775 h 6934200"/>
              <a:gd name="connsiteX183" fmla="*/ 5629275 w 6219825"/>
              <a:gd name="connsiteY183" fmla="*/ 4333875 h 6934200"/>
              <a:gd name="connsiteX184" fmla="*/ 5648325 w 6219825"/>
              <a:gd name="connsiteY184" fmla="*/ 4362450 h 6934200"/>
              <a:gd name="connsiteX185" fmla="*/ 5657850 w 6219825"/>
              <a:gd name="connsiteY185" fmla="*/ 4391025 h 6934200"/>
              <a:gd name="connsiteX186" fmla="*/ 5695950 w 6219825"/>
              <a:gd name="connsiteY186" fmla="*/ 4448175 h 6934200"/>
              <a:gd name="connsiteX187" fmla="*/ 5705475 w 6219825"/>
              <a:gd name="connsiteY187" fmla="*/ 4495800 h 6934200"/>
              <a:gd name="connsiteX188" fmla="*/ 5734050 w 6219825"/>
              <a:gd name="connsiteY188" fmla="*/ 4524375 h 6934200"/>
              <a:gd name="connsiteX189" fmla="*/ 5753100 w 6219825"/>
              <a:gd name="connsiteY189" fmla="*/ 4562475 h 6934200"/>
              <a:gd name="connsiteX190" fmla="*/ 5772150 w 6219825"/>
              <a:gd name="connsiteY190" fmla="*/ 4619625 h 6934200"/>
              <a:gd name="connsiteX191" fmla="*/ 5781675 w 6219825"/>
              <a:gd name="connsiteY191" fmla="*/ 4648200 h 6934200"/>
              <a:gd name="connsiteX192" fmla="*/ 5791200 w 6219825"/>
              <a:gd name="connsiteY192" fmla="*/ 4676775 h 6934200"/>
              <a:gd name="connsiteX193" fmla="*/ 5810250 w 6219825"/>
              <a:gd name="connsiteY193" fmla="*/ 5029200 h 6934200"/>
              <a:gd name="connsiteX194" fmla="*/ 5819775 w 6219825"/>
              <a:gd name="connsiteY194" fmla="*/ 5095875 h 6934200"/>
              <a:gd name="connsiteX195" fmla="*/ 5829300 w 6219825"/>
              <a:gd name="connsiteY195" fmla="*/ 5229225 h 6934200"/>
              <a:gd name="connsiteX196" fmla="*/ 5848350 w 6219825"/>
              <a:gd name="connsiteY196" fmla="*/ 5353050 h 6934200"/>
              <a:gd name="connsiteX197" fmla="*/ 5867400 w 6219825"/>
              <a:gd name="connsiteY197" fmla="*/ 5448300 h 6934200"/>
              <a:gd name="connsiteX198" fmla="*/ 5886450 w 6219825"/>
              <a:gd name="connsiteY198" fmla="*/ 5686425 h 6934200"/>
              <a:gd name="connsiteX199" fmla="*/ 5895975 w 6219825"/>
              <a:gd name="connsiteY199" fmla="*/ 5772150 h 6934200"/>
              <a:gd name="connsiteX200" fmla="*/ 5905500 w 6219825"/>
              <a:gd name="connsiteY200" fmla="*/ 6600825 h 6934200"/>
              <a:gd name="connsiteX201" fmla="*/ 5934075 w 6219825"/>
              <a:gd name="connsiteY201" fmla="*/ 6686550 h 6934200"/>
              <a:gd name="connsiteX202" fmla="*/ 5962650 w 6219825"/>
              <a:gd name="connsiteY202" fmla="*/ 6781800 h 6934200"/>
              <a:gd name="connsiteX203" fmla="*/ 5972175 w 6219825"/>
              <a:gd name="connsiteY203" fmla="*/ 6810375 h 6934200"/>
              <a:gd name="connsiteX204" fmla="*/ 5981700 w 6219825"/>
              <a:gd name="connsiteY204" fmla="*/ 6838950 h 6934200"/>
              <a:gd name="connsiteX205" fmla="*/ 6000750 w 6219825"/>
              <a:gd name="connsiteY205" fmla="*/ 6867525 h 6934200"/>
              <a:gd name="connsiteX206" fmla="*/ 6048375 w 6219825"/>
              <a:gd name="connsiteY206" fmla="*/ 6934200 h 6934200"/>
              <a:gd name="connsiteX207" fmla="*/ 6153150 w 6219825"/>
              <a:gd name="connsiteY207" fmla="*/ 6924675 h 6934200"/>
              <a:gd name="connsiteX208" fmla="*/ 6172200 w 6219825"/>
              <a:gd name="connsiteY208" fmla="*/ 6886575 h 6934200"/>
              <a:gd name="connsiteX209" fmla="*/ 6191250 w 6219825"/>
              <a:gd name="connsiteY209" fmla="*/ 5934075 h 6934200"/>
              <a:gd name="connsiteX210" fmla="*/ 6219825 w 6219825"/>
              <a:gd name="connsiteY210" fmla="*/ 2743200 h 6934200"/>
              <a:gd name="connsiteX211" fmla="*/ 6210300 w 6219825"/>
              <a:gd name="connsiteY211" fmla="*/ 228600 h 6934200"/>
              <a:gd name="connsiteX212" fmla="*/ 6181725 w 6219825"/>
              <a:gd name="connsiteY212" fmla="*/ 104775 h 6934200"/>
              <a:gd name="connsiteX213" fmla="*/ 6172200 w 6219825"/>
              <a:gd name="connsiteY213" fmla="*/ 47625 h 6934200"/>
              <a:gd name="connsiteX214" fmla="*/ 6096000 w 6219825"/>
              <a:gd name="connsiteY21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2762250 w 6219825"/>
              <a:gd name="connsiteY158" fmla="*/ 3448050 h 6934200"/>
              <a:gd name="connsiteX159" fmla="*/ 3209925 w 6219825"/>
              <a:gd name="connsiteY159" fmla="*/ 3457575 h 6934200"/>
              <a:gd name="connsiteX160" fmla="*/ 3419475 w 6219825"/>
              <a:gd name="connsiteY160" fmla="*/ 3486150 h 6934200"/>
              <a:gd name="connsiteX161" fmla="*/ 3514725 w 6219825"/>
              <a:gd name="connsiteY161" fmla="*/ 3514725 h 6934200"/>
              <a:gd name="connsiteX162" fmla="*/ 3676650 w 6219825"/>
              <a:gd name="connsiteY162" fmla="*/ 3562350 h 6934200"/>
              <a:gd name="connsiteX163" fmla="*/ 3876675 w 6219825"/>
              <a:gd name="connsiteY163" fmla="*/ 3581400 h 6934200"/>
              <a:gd name="connsiteX164" fmla="*/ 4038600 w 6219825"/>
              <a:gd name="connsiteY164" fmla="*/ 3600450 h 6934200"/>
              <a:gd name="connsiteX165" fmla="*/ 4391025 w 6219825"/>
              <a:gd name="connsiteY165" fmla="*/ 3609975 h 6934200"/>
              <a:gd name="connsiteX166" fmla="*/ 4533900 w 6219825"/>
              <a:gd name="connsiteY166" fmla="*/ 3657600 h 6934200"/>
              <a:gd name="connsiteX167" fmla="*/ 4762500 w 6219825"/>
              <a:gd name="connsiteY167" fmla="*/ 3743325 h 6934200"/>
              <a:gd name="connsiteX168" fmla="*/ 4991100 w 6219825"/>
              <a:gd name="connsiteY168" fmla="*/ 3762375 h 6934200"/>
              <a:gd name="connsiteX169" fmla="*/ 5076825 w 6219825"/>
              <a:gd name="connsiteY169" fmla="*/ 3790950 h 6934200"/>
              <a:gd name="connsiteX170" fmla="*/ 5200650 w 6219825"/>
              <a:gd name="connsiteY170" fmla="*/ 3838575 h 6934200"/>
              <a:gd name="connsiteX171" fmla="*/ 5257800 w 6219825"/>
              <a:gd name="connsiteY171" fmla="*/ 3886200 h 6934200"/>
              <a:gd name="connsiteX172" fmla="*/ 5295900 w 6219825"/>
              <a:gd name="connsiteY172" fmla="*/ 3943350 h 6934200"/>
              <a:gd name="connsiteX173" fmla="*/ 5334000 w 6219825"/>
              <a:gd name="connsiteY173" fmla="*/ 3981450 h 6934200"/>
              <a:gd name="connsiteX174" fmla="*/ 5343525 w 6219825"/>
              <a:gd name="connsiteY174" fmla="*/ 4010025 h 6934200"/>
              <a:gd name="connsiteX175" fmla="*/ 5410200 w 6219825"/>
              <a:gd name="connsiteY175" fmla="*/ 4067175 h 6934200"/>
              <a:gd name="connsiteX176" fmla="*/ 5438775 w 6219825"/>
              <a:gd name="connsiteY176" fmla="*/ 4076700 h 6934200"/>
              <a:gd name="connsiteX177" fmla="*/ 5495925 w 6219825"/>
              <a:gd name="connsiteY177" fmla="*/ 4133850 h 6934200"/>
              <a:gd name="connsiteX178" fmla="*/ 5562600 w 6219825"/>
              <a:gd name="connsiteY178" fmla="*/ 4171950 h 6934200"/>
              <a:gd name="connsiteX179" fmla="*/ 5591175 w 6219825"/>
              <a:gd name="connsiteY179" fmla="*/ 4229100 h 6934200"/>
              <a:gd name="connsiteX180" fmla="*/ 5600700 w 6219825"/>
              <a:gd name="connsiteY180" fmla="*/ 4257675 h 6934200"/>
              <a:gd name="connsiteX181" fmla="*/ 5619750 w 6219825"/>
              <a:gd name="connsiteY181" fmla="*/ 4295775 h 6934200"/>
              <a:gd name="connsiteX182" fmla="*/ 5629275 w 6219825"/>
              <a:gd name="connsiteY182" fmla="*/ 4333875 h 6934200"/>
              <a:gd name="connsiteX183" fmla="*/ 5648325 w 6219825"/>
              <a:gd name="connsiteY183" fmla="*/ 4362450 h 6934200"/>
              <a:gd name="connsiteX184" fmla="*/ 5657850 w 6219825"/>
              <a:gd name="connsiteY184" fmla="*/ 4391025 h 6934200"/>
              <a:gd name="connsiteX185" fmla="*/ 5695950 w 6219825"/>
              <a:gd name="connsiteY185" fmla="*/ 4448175 h 6934200"/>
              <a:gd name="connsiteX186" fmla="*/ 5705475 w 6219825"/>
              <a:gd name="connsiteY186" fmla="*/ 4495800 h 6934200"/>
              <a:gd name="connsiteX187" fmla="*/ 5734050 w 6219825"/>
              <a:gd name="connsiteY187" fmla="*/ 4524375 h 6934200"/>
              <a:gd name="connsiteX188" fmla="*/ 5753100 w 6219825"/>
              <a:gd name="connsiteY188" fmla="*/ 4562475 h 6934200"/>
              <a:gd name="connsiteX189" fmla="*/ 5772150 w 6219825"/>
              <a:gd name="connsiteY189" fmla="*/ 4619625 h 6934200"/>
              <a:gd name="connsiteX190" fmla="*/ 5781675 w 6219825"/>
              <a:gd name="connsiteY190" fmla="*/ 4648200 h 6934200"/>
              <a:gd name="connsiteX191" fmla="*/ 5791200 w 6219825"/>
              <a:gd name="connsiteY191" fmla="*/ 4676775 h 6934200"/>
              <a:gd name="connsiteX192" fmla="*/ 5810250 w 6219825"/>
              <a:gd name="connsiteY192" fmla="*/ 5029200 h 6934200"/>
              <a:gd name="connsiteX193" fmla="*/ 5819775 w 6219825"/>
              <a:gd name="connsiteY193" fmla="*/ 5095875 h 6934200"/>
              <a:gd name="connsiteX194" fmla="*/ 5829300 w 6219825"/>
              <a:gd name="connsiteY194" fmla="*/ 5229225 h 6934200"/>
              <a:gd name="connsiteX195" fmla="*/ 5848350 w 6219825"/>
              <a:gd name="connsiteY195" fmla="*/ 5353050 h 6934200"/>
              <a:gd name="connsiteX196" fmla="*/ 5867400 w 6219825"/>
              <a:gd name="connsiteY196" fmla="*/ 5448300 h 6934200"/>
              <a:gd name="connsiteX197" fmla="*/ 5886450 w 6219825"/>
              <a:gd name="connsiteY197" fmla="*/ 5686425 h 6934200"/>
              <a:gd name="connsiteX198" fmla="*/ 5895975 w 6219825"/>
              <a:gd name="connsiteY198" fmla="*/ 5772150 h 6934200"/>
              <a:gd name="connsiteX199" fmla="*/ 5905500 w 6219825"/>
              <a:gd name="connsiteY199" fmla="*/ 6600825 h 6934200"/>
              <a:gd name="connsiteX200" fmla="*/ 5934075 w 6219825"/>
              <a:gd name="connsiteY200" fmla="*/ 6686550 h 6934200"/>
              <a:gd name="connsiteX201" fmla="*/ 5962650 w 6219825"/>
              <a:gd name="connsiteY201" fmla="*/ 6781800 h 6934200"/>
              <a:gd name="connsiteX202" fmla="*/ 5972175 w 6219825"/>
              <a:gd name="connsiteY202" fmla="*/ 6810375 h 6934200"/>
              <a:gd name="connsiteX203" fmla="*/ 5981700 w 6219825"/>
              <a:gd name="connsiteY203" fmla="*/ 6838950 h 6934200"/>
              <a:gd name="connsiteX204" fmla="*/ 6000750 w 6219825"/>
              <a:gd name="connsiteY204" fmla="*/ 6867525 h 6934200"/>
              <a:gd name="connsiteX205" fmla="*/ 6048375 w 6219825"/>
              <a:gd name="connsiteY205" fmla="*/ 6934200 h 6934200"/>
              <a:gd name="connsiteX206" fmla="*/ 6153150 w 6219825"/>
              <a:gd name="connsiteY206" fmla="*/ 6924675 h 6934200"/>
              <a:gd name="connsiteX207" fmla="*/ 6172200 w 6219825"/>
              <a:gd name="connsiteY207" fmla="*/ 6886575 h 6934200"/>
              <a:gd name="connsiteX208" fmla="*/ 6191250 w 6219825"/>
              <a:gd name="connsiteY208" fmla="*/ 5934075 h 6934200"/>
              <a:gd name="connsiteX209" fmla="*/ 6219825 w 6219825"/>
              <a:gd name="connsiteY209" fmla="*/ 2743200 h 6934200"/>
              <a:gd name="connsiteX210" fmla="*/ 6210300 w 6219825"/>
              <a:gd name="connsiteY210" fmla="*/ 228600 h 6934200"/>
              <a:gd name="connsiteX211" fmla="*/ 6181725 w 6219825"/>
              <a:gd name="connsiteY211" fmla="*/ 104775 h 6934200"/>
              <a:gd name="connsiteX212" fmla="*/ 6172200 w 6219825"/>
              <a:gd name="connsiteY212" fmla="*/ 47625 h 6934200"/>
              <a:gd name="connsiteX213" fmla="*/ 6096000 w 6219825"/>
              <a:gd name="connsiteY21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514725 w 6219825"/>
              <a:gd name="connsiteY160" fmla="*/ 3514725 h 6934200"/>
              <a:gd name="connsiteX161" fmla="*/ 3676650 w 6219825"/>
              <a:gd name="connsiteY161" fmla="*/ 3562350 h 6934200"/>
              <a:gd name="connsiteX162" fmla="*/ 3876675 w 6219825"/>
              <a:gd name="connsiteY162" fmla="*/ 3581400 h 6934200"/>
              <a:gd name="connsiteX163" fmla="*/ 4038600 w 6219825"/>
              <a:gd name="connsiteY163" fmla="*/ 3600450 h 6934200"/>
              <a:gd name="connsiteX164" fmla="*/ 4391025 w 6219825"/>
              <a:gd name="connsiteY164" fmla="*/ 3609975 h 6934200"/>
              <a:gd name="connsiteX165" fmla="*/ 4533900 w 6219825"/>
              <a:gd name="connsiteY165" fmla="*/ 3657600 h 6934200"/>
              <a:gd name="connsiteX166" fmla="*/ 4762500 w 6219825"/>
              <a:gd name="connsiteY166" fmla="*/ 3743325 h 6934200"/>
              <a:gd name="connsiteX167" fmla="*/ 4991100 w 6219825"/>
              <a:gd name="connsiteY167" fmla="*/ 3762375 h 6934200"/>
              <a:gd name="connsiteX168" fmla="*/ 5076825 w 6219825"/>
              <a:gd name="connsiteY168" fmla="*/ 3790950 h 6934200"/>
              <a:gd name="connsiteX169" fmla="*/ 5200650 w 6219825"/>
              <a:gd name="connsiteY169" fmla="*/ 3838575 h 6934200"/>
              <a:gd name="connsiteX170" fmla="*/ 5257800 w 6219825"/>
              <a:gd name="connsiteY170" fmla="*/ 3886200 h 6934200"/>
              <a:gd name="connsiteX171" fmla="*/ 5295900 w 6219825"/>
              <a:gd name="connsiteY171" fmla="*/ 3943350 h 6934200"/>
              <a:gd name="connsiteX172" fmla="*/ 5334000 w 6219825"/>
              <a:gd name="connsiteY172" fmla="*/ 3981450 h 6934200"/>
              <a:gd name="connsiteX173" fmla="*/ 5343525 w 6219825"/>
              <a:gd name="connsiteY173" fmla="*/ 4010025 h 6934200"/>
              <a:gd name="connsiteX174" fmla="*/ 5410200 w 6219825"/>
              <a:gd name="connsiteY174" fmla="*/ 4067175 h 6934200"/>
              <a:gd name="connsiteX175" fmla="*/ 5438775 w 6219825"/>
              <a:gd name="connsiteY175" fmla="*/ 4076700 h 6934200"/>
              <a:gd name="connsiteX176" fmla="*/ 5495925 w 6219825"/>
              <a:gd name="connsiteY176" fmla="*/ 4133850 h 6934200"/>
              <a:gd name="connsiteX177" fmla="*/ 5562600 w 6219825"/>
              <a:gd name="connsiteY177" fmla="*/ 4171950 h 6934200"/>
              <a:gd name="connsiteX178" fmla="*/ 5591175 w 6219825"/>
              <a:gd name="connsiteY178" fmla="*/ 4229100 h 6934200"/>
              <a:gd name="connsiteX179" fmla="*/ 5600700 w 6219825"/>
              <a:gd name="connsiteY179" fmla="*/ 4257675 h 6934200"/>
              <a:gd name="connsiteX180" fmla="*/ 5619750 w 6219825"/>
              <a:gd name="connsiteY180" fmla="*/ 4295775 h 6934200"/>
              <a:gd name="connsiteX181" fmla="*/ 5629275 w 6219825"/>
              <a:gd name="connsiteY181" fmla="*/ 4333875 h 6934200"/>
              <a:gd name="connsiteX182" fmla="*/ 5648325 w 6219825"/>
              <a:gd name="connsiteY182" fmla="*/ 4362450 h 6934200"/>
              <a:gd name="connsiteX183" fmla="*/ 5657850 w 6219825"/>
              <a:gd name="connsiteY183" fmla="*/ 4391025 h 6934200"/>
              <a:gd name="connsiteX184" fmla="*/ 5695950 w 6219825"/>
              <a:gd name="connsiteY184" fmla="*/ 4448175 h 6934200"/>
              <a:gd name="connsiteX185" fmla="*/ 5705475 w 6219825"/>
              <a:gd name="connsiteY185" fmla="*/ 4495800 h 6934200"/>
              <a:gd name="connsiteX186" fmla="*/ 5734050 w 6219825"/>
              <a:gd name="connsiteY186" fmla="*/ 4524375 h 6934200"/>
              <a:gd name="connsiteX187" fmla="*/ 5753100 w 6219825"/>
              <a:gd name="connsiteY187" fmla="*/ 4562475 h 6934200"/>
              <a:gd name="connsiteX188" fmla="*/ 5772150 w 6219825"/>
              <a:gd name="connsiteY188" fmla="*/ 4619625 h 6934200"/>
              <a:gd name="connsiteX189" fmla="*/ 5781675 w 6219825"/>
              <a:gd name="connsiteY189" fmla="*/ 4648200 h 6934200"/>
              <a:gd name="connsiteX190" fmla="*/ 5791200 w 6219825"/>
              <a:gd name="connsiteY190" fmla="*/ 4676775 h 6934200"/>
              <a:gd name="connsiteX191" fmla="*/ 5810250 w 6219825"/>
              <a:gd name="connsiteY191" fmla="*/ 5029200 h 6934200"/>
              <a:gd name="connsiteX192" fmla="*/ 5819775 w 6219825"/>
              <a:gd name="connsiteY192" fmla="*/ 5095875 h 6934200"/>
              <a:gd name="connsiteX193" fmla="*/ 5829300 w 6219825"/>
              <a:gd name="connsiteY193" fmla="*/ 5229225 h 6934200"/>
              <a:gd name="connsiteX194" fmla="*/ 5848350 w 6219825"/>
              <a:gd name="connsiteY194" fmla="*/ 5353050 h 6934200"/>
              <a:gd name="connsiteX195" fmla="*/ 5867400 w 6219825"/>
              <a:gd name="connsiteY195" fmla="*/ 5448300 h 6934200"/>
              <a:gd name="connsiteX196" fmla="*/ 5886450 w 6219825"/>
              <a:gd name="connsiteY196" fmla="*/ 5686425 h 6934200"/>
              <a:gd name="connsiteX197" fmla="*/ 5895975 w 6219825"/>
              <a:gd name="connsiteY197" fmla="*/ 5772150 h 6934200"/>
              <a:gd name="connsiteX198" fmla="*/ 5905500 w 6219825"/>
              <a:gd name="connsiteY198" fmla="*/ 6600825 h 6934200"/>
              <a:gd name="connsiteX199" fmla="*/ 5934075 w 6219825"/>
              <a:gd name="connsiteY199" fmla="*/ 6686550 h 6934200"/>
              <a:gd name="connsiteX200" fmla="*/ 5962650 w 6219825"/>
              <a:gd name="connsiteY200" fmla="*/ 6781800 h 6934200"/>
              <a:gd name="connsiteX201" fmla="*/ 5972175 w 6219825"/>
              <a:gd name="connsiteY201" fmla="*/ 6810375 h 6934200"/>
              <a:gd name="connsiteX202" fmla="*/ 5981700 w 6219825"/>
              <a:gd name="connsiteY202" fmla="*/ 6838950 h 6934200"/>
              <a:gd name="connsiteX203" fmla="*/ 6000750 w 6219825"/>
              <a:gd name="connsiteY203" fmla="*/ 6867525 h 6934200"/>
              <a:gd name="connsiteX204" fmla="*/ 6048375 w 6219825"/>
              <a:gd name="connsiteY204" fmla="*/ 6934200 h 6934200"/>
              <a:gd name="connsiteX205" fmla="*/ 6153150 w 6219825"/>
              <a:gd name="connsiteY205" fmla="*/ 6924675 h 6934200"/>
              <a:gd name="connsiteX206" fmla="*/ 6172200 w 6219825"/>
              <a:gd name="connsiteY206" fmla="*/ 6886575 h 6934200"/>
              <a:gd name="connsiteX207" fmla="*/ 6191250 w 6219825"/>
              <a:gd name="connsiteY207" fmla="*/ 5934075 h 6934200"/>
              <a:gd name="connsiteX208" fmla="*/ 6219825 w 6219825"/>
              <a:gd name="connsiteY208" fmla="*/ 2743200 h 6934200"/>
              <a:gd name="connsiteX209" fmla="*/ 6210300 w 6219825"/>
              <a:gd name="connsiteY209" fmla="*/ 228600 h 6934200"/>
              <a:gd name="connsiteX210" fmla="*/ 6181725 w 6219825"/>
              <a:gd name="connsiteY210" fmla="*/ 104775 h 6934200"/>
              <a:gd name="connsiteX211" fmla="*/ 6172200 w 6219825"/>
              <a:gd name="connsiteY211" fmla="*/ 47625 h 6934200"/>
              <a:gd name="connsiteX212" fmla="*/ 6096000 w 6219825"/>
              <a:gd name="connsiteY21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276475 w 6219825"/>
              <a:gd name="connsiteY155" fmla="*/ 3609975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438400 w 6219825"/>
              <a:gd name="connsiteY156" fmla="*/ 3552825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628900 w 6219825"/>
              <a:gd name="connsiteY157" fmla="*/ 3467100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209925 w 6219825"/>
              <a:gd name="connsiteY158" fmla="*/ 3457575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419475 w 6219825"/>
              <a:gd name="connsiteY159" fmla="*/ 348615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676650 w 6219825"/>
              <a:gd name="connsiteY160" fmla="*/ 3562350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876675 w 6219825"/>
              <a:gd name="connsiteY161" fmla="*/ 3581400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038600 w 6219825"/>
              <a:gd name="connsiteY162" fmla="*/ 3600450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391025 w 6219825"/>
              <a:gd name="connsiteY163" fmla="*/ 3609975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533900 w 6219825"/>
              <a:gd name="connsiteY164" fmla="*/ 3657600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790950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91100 w 6219825"/>
              <a:gd name="connsiteY166" fmla="*/ 3762375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62500 w 6219825"/>
              <a:gd name="connsiteY165" fmla="*/ 3743325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00650 w 6219825"/>
              <a:gd name="connsiteY168" fmla="*/ 3838575 h 6934200"/>
              <a:gd name="connsiteX169" fmla="*/ 5257800 w 6219825"/>
              <a:gd name="connsiteY169" fmla="*/ 3886200 h 6934200"/>
              <a:gd name="connsiteX170" fmla="*/ 5295900 w 6219825"/>
              <a:gd name="connsiteY170" fmla="*/ 3943350 h 6934200"/>
              <a:gd name="connsiteX171" fmla="*/ 5334000 w 6219825"/>
              <a:gd name="connsiteY171" fmla="*/ 3981450 h 6934200"/>
              <a:gd name="connsiteX172" fmla="*/ 5343525 w 6219825"/>
              <a:gd name="connsiteY172" fmla="*/ 4010025 h 6934200"/>
              <a:gd name="connsiteX173" fmla="*/ 5410200 w 6219825"/>
              <a:gd name="connsiteY173" fmla="*/ 4067175 h 6934200"/>
              <a:gd name="connsiteX174" fmla="*/ 5438775 w 6219825"/>
              <a:gd name="connsiteY174" fmla="*/ 4076700 h 6934200"/>
              <a:gd name="connsiteX175" fmla="*/ 5495925 w 6219825"/>
              <a:gd name="connsiteY175" fmla="*/ 4133850 h 6934200"/>
              <a:gd name="connsiteX176" fmla="*/ 5562600 w 6219825"/>
              <a:gd name="connsiteY176" fmla="*/ 4171950 h 6934200"/>
              <a:gd name="connsiteX177" fmla="*/ 5591175 w 6219825"/>
              <a:gd name="connsiteY177" fmla="*/ 4229100 h 6934200"/>
              <a:gd name="connsiteX178" fmla="*/ 5600700 w 6219825"/>
              <a:gd name="connsiteY178" fmla="*/ 4257675 h 6934200"/>
              <a:gd name="connsiteX179" fmla="*/ 5619750 w 6219825"/>
              <a:gd name="connsiteY179" fmla="*/ 4295775 h 6934200"/>
              <a:gd name="connsiteX180" fmla="*/ 5629275 w 6219825"/>
              <a:gd name="connsiteY180" fmla="*/ 4333875 h 6934200"/>
              <a:gd name="connsiteX181" fmla="*/ 5648325 w 6219825"/>
              <a:gd name="connsiteY181" fmla="*/ 4362450 h 6934200"/>
              <a:gd name="connsiteX182" fmla="*/ 5657850 w 6219825"/>
              <a:gd name="connsiteY182" fmla="*/ 4391025 h 6934200"/>
              <a:gd name="connsiteX183" fmla="*/ 5695950 w 6219825"/>
              <a:gd name="connsiteY183" fmla="*/ 4448175 h 6934200"/>
              <a:gd name="connsiteX184" fmla="*/ 5705475 w 6219825"/>
              <a:gd name="connsiteY184" fmla="*/ 4495800 h 6934200"/>
              <a:gd name="connsiteX185" fmla="*/ 5734050 w 6219825"/>
              <a:gd name="connsiteY185" fmla="*/ 4524375 h 6934200"/>
              <a:gd name="connsiteX186" fmla="*/ 5753100 w 6219825"/>
              <a:gd name="connsiteY186" fmla="*/ 4562475 h 6934200"/>
              <a:gd name="connsiteX187" fmla="*/ 5772150 w 6219825"/>
              <a:gd name="connsiteY187" fmla="*/ 4619625 h 6934200"/>
              <a:gd name="connsiteX188" fmla="*/ 5781675 w 6219825"/>
              <a:gd name="connsiteY188" fmla="*/ 4648200 h 6934200"/>
              <a:gd name="connsiteX189" fmla="*/ 5791200 w 6219825"/>
              <a:gd name="connsiteY189" fmla="*/ 4676775 h 6934200"/>
              <a:gd name="connsiteX190" fmla="*/ 5810250 w 6219825"/>
              <a:gd name="connsiteY190" fmla="*/ 5029200 h 6934200"/>
              <a:gd name="connsiteX191" fmla="*/ 5819775 w 6219825"/>
              <a:gd name="connsiteY191" fmla="*/ 5095875 h 6934200"/>
              <a:gd name="connsiteX192" fmla="*/ 5829300 w 6219825"/>
              <a:gd name="connsiteY192" fmla="*/ 5229225 h 6934200"/>
              <a:gd name="connsiteX193" fmla="*/ 5848350 w 6219825"/>
              <a:gd name="connsiteY193" fmla="*/ 5353050 h 6934200"/>
              <a:gd name="connsiteX194" fmla="*/ 5867400 w 6219825"/>
              <a:gd name="connsiteY194" fmla="*/ 5448300 h 6934200"/>
              <a:gd name="connsiteX195" fmla="*/ 5886450 w 6219825"/>
              <a:gd name="connsiteY195" fmla="*/ 5686425 h 6934200"/>
              <a:gd name="connsiteX196" fmla="*/ 5895975 w 6219825"/>
              <a:gd name="connsiteY196" fmla="*/ 5772150 h 6934200"/>
              <a:gd name="connsiteX197" fmla="*/ 5905500 w 6219825"/>
              <a:gd name="connsiteY197" fmla="*/ 6600825 h 6934200"/>
              <a:gd name="connsiteX198" fmla="*/ 5934075 w 6219825"/>
              <a:gd name="connsiteY198" fmla="*/ 6686550 h 6934200"/>
              <a:gd name="connsiteX199" fmla="*/ 5962650 w 6219825"/>
              <a:gd name="connsiteY199" fmla="*/ 6781800 h 6934200"/>
              <a:gd name="connsiteX200" fmla="*/ 5972175 w 6219825"/>
              <a:gd name="connsiteY200" fmla="*/ 6810375 h 6934200"/>
              <a:gd name="connsiteX201" fmla="*/ 5981700 w 6219825"/>
              <a:gd name="connsiteY201" fmla="*/ 6838950 h 6934200"/>
              <a:gd name="connsiteX202" fmla="*/ 6000750 w 6219825"/>
              <a:gd name="connsiteY202" fmla="*/ 6867525 h 6934200"/>
              <a:gd name="connsiteX203" fmla="*/ 6048375 w 6219825"/>
              <a:gd name="connsiteY203" fmla="*/ 6934200 h 6934200"/>
              <a:gd name="connsiteX204" fmla="*/ 6153150 w 6219825"/>
              <a:gd name="connsiteY204" fmla="*/ 6924675 h 6934200"/>
              <a:gd name="connsiteX205" fmla="*/ 6172200 w 6219825"/>
              <a:gd name="connsiteY205" fmla="*/ 6886575 h 6934200"/>
              <a:gd name="connsiteX206" fmla="*/ 6191250 w 6219825"/>
              <a:gd name="connsiteY206" fmla="*/ 5934075 h 6934200"/>
              <a:gd name="connsiteX207" fmla="*/ 6219825 w 6219825"/>
              <a:gd name="connsiteY207" fmla="*/ 2743200 h 6934200"/>
              <a:gd name="connsiteX208" fmla="*/ 6210300 w 6219825"/>
              <a:gd name="connsiteY208" fmla="*/ 228600 h 6934200"/>
              <a:gd name="connsiteX209" fmla="*/ 6181725 w 6219825"/>
              <a:gd name="connsiteY209" fmla="*/ 104775 h 6934200"/>
              <a:gd name="connsiteX210" fmla="*/ 6172200 w 6219825"/>
              <a:gd name="connsiteY210" fmla="*/ 47625 h 6934200"/>
              <a:gd name="connsiteX211" fmla="*/ 6096000 w 6219825"/>
              <a:gd name="connsiteY21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295900 w 6219825"/>
              <a:gd name="connsiteY169" fmla="*/ 3943350 h 6934200"/>
              <a:gd name="connsiteX170" fmla="*/ 5334000 w 6219825"/>
              <a:gd name="connsiteY170" fmla="*/ 3981450 h 6934200"/>
              <a:gd name="connsiteX171" fmla="*/ 5343525 w 6219825"/>
              <a:gd name="connsiteY171" fmla="*/ 4010025 h 6934200"/>
              <a:gd name="connsiteX172" fmla="*/ 5410200 w 6219825"/>
              <a:gd name="connsiteY172" fmla="*/ 4067175 h 6934200"/>
              <a:gd name="connsiteX173" fmla="*/ 5438775 w 6219825"/>
              <a:gd name="connsiteY173" fmla="*/ 4076700 h 6934200"/>
              <a:gd name="connsiteX174" fmla="*/ 5495925 w 6219825"/>
              <a:gd name="connsiteY174" fmla="*/ 4133850 h 6934200"/>
              <a:gd name="connsiteX175" fmla="*/ 5562600 w 6219825"/>
              <a:gd name="connsiteY175" fmla="*/ 4171950 h 6934200"/>
              <a:gd name="connsiteX176" fmla="*/ 5591175 w 6219825"/>
              <a:gd name="connsiteY176" fmla="*/ 4229100 h 6934200"/>
              <a:gd name="connsiteX177" fmla="*/ 5600700 w 6219825"/>
              <a:gd name="connsiteY177" fmla="*/ 4257675 h 6934200"/>
              <a:gd name="connsiteX178" fmla="*/ 5619750 w 6219825"/>
              <a:gd name="connsiteY178" fmla="*/ 4295775 h 6934200"/>
              <a:gd name="connsiteX179" fmla="*/ 5629275 w 6219825"/>
              <a:gd name="connsiteY179" fmla="*/ 4333875 h 6934200"/>
              <a:gd name="connsiteX180" fmla="*/ 5648325 w 6219825"/>
              <a:gd name="connsiteY180" fmla="*/ 4362450 h 6934200"/>
              <a:gd name="connsiteX181" fmla="*/ 5657850 w 6219825"/>
              <a:gd name="connsiteY181" fmla="*/ 4391025 h 6934200"/>
              <a:gd name="connsiteX182" fmla="*/ 5695950 w 6219825"/>
              <a:gd name="connsiteY182" fmla="*/ 4448175 h 6934200"/>
              <a:gd name="connsiteX183" fmla="*/ 5705475 w 6219825"/>
              <a:gd name="connsiteY183" fmla="*/ 4495800 h 6934200"/>
              <a:gd name="connsiteX184" fmla="*/ 5734050 w 6219825"/>
              <a:gd name="connsiteY184" fmla="*/ 4524375 h 6934200"/>
              <a:gd name="connsiteX185" fmla="*/ 5753100 w 6219825"/>
              <a:gd name="connsiteY185" fmla="*/ 4562475 h 6934200"/>
              <a:gd name="connsiteX186" fmla="*/ 5772150 w 6219825"/>
              <a:gd name="connsiteY186" fmla="*/ 4619625 h 6934200"/>
              <a:gd name="connsiteX187" fmla="*/ 5781675 w 6219825"/>
              <a:gd name="connsiteY187" fmla="*/ 4648200 h 6934200"/>
              <a:gd name="connsiteX188" fmla="*/ 5791200 w 6219825"/>
              <a:gd name="connsiteY188" fmla="*/ 4676775 h 6934200"/>
              <a:gd name="connsiteX189" fmla="*/ 5810250 w 6219825"/>
              <a:gd name="connsiteY189" fmla="*/ 5029200 h 6934200"/>
              <a:gd name="connsiteX190" fmla="*/ 5819775 w 6219825"/>
              <a:gd name="connsiteY190" fmla="*/ 5095875 h 6934200"/>
              <a:gd name="connsiteX191" fmla="*/ 5829300 w 6219825"/>
              <a:gd name="connsiteY191" fmla="*/ 5229225 h 6934200"/>
              <a:gd name="connsiteX192" fmla="*/ 5848350 w 6219825"/>
              <a:gd name="connsiteY192" fmla="*/ 5353050 h 6934200"/>
              <a:gd name="connsiteX193" fmla="*/ 5867400 w 6219825"/>
              <a:gd name="connsiteY193" fmla="*/ 5448300 h 6934200"/>
              <a:gd name="connsiteX194" fmla="*/ 5886450 w 6219825"/>
              <a:gd name="connsiteY194" fmla="*/ 5686425 h 6934200"/>
              <a:gd name="connsiteX195" fmla="*/ 5895975 w 6219825"/>
              <a:gd name="connsiteY195" fmla="*/ 5772150 h 6934200"/>
              <a:gd name="connsiteX196" fmla="*/ 5905500 w 6219825"/>
              <a:gd name="connsiteY196" fmla="*/ 6600825 h 6934200"/>
              <a:gd name="connsiteX197" fmla="*/ 5934075 w 6219825"/>
              <a:gd name="connsiteY197" fmla="*/ 6686550 h 6934200"/>
              <a:gd name="connsiteX198" fmla="*/ 5962650 w 6219825"/>
              <a:gd name="connsiteY198" fmla="*/ 6781800 h 6934200"/>
              <a:gd name="connsiteX199" fmla="*/ 5972175 w 6219825"/>
              <a:gd name="connsiteY199" fmla="*/ 6810375 h 6934200"/>
              <a:gd name="connsiteX200" fmla="*/ 5981700 w 6219825"/>
              <a:gd name="connsiteY200" fmla="*/ 6838950 h 6934200"/>
              <a:gd name="connsiteX201" fmla="*/ 6000750 w 6219825"/>
              <a:gd name="connsiteY201" fmla="*/ 6867525 h 6934200"/>
              <a:gd name="connsiteX202" fmla="*/ 6048375 w 6219825"/>
              <a:gd name="connsiteY202" fmla="*/ 6934200 h 6934200"/>
              <a:gd name="connsiteX203" fmla="*/ 6153150 w 6219825"/>
              <a:gd name="connsiteY203" fmla="*/ 6924675 h 6934200"/>
              <a:gd name="connsiteX204" fmla="*/ 6172200 w 6219825"/>
              <a:gd name="connsiteY204" fmla="*/ 6886575 h 6934200"/>
              <a:gd name="connsiteX205" fmla="*/ 6191250 w 6219825"/>
              <a:gd name="connsiteY205" fmla="*/ 5934075 h 6934200"/>
              <a:gd name="connsiteX206" fmla="*/ 6219825 w 6219825"/>
              <a:gd name="connsiteY206" fmla="*/ 2743200 h 6934200"/>
              <a:gd name="connsiteX207" fmla="*/ 6210300 w 6219825"/>
              <a:gd name="connsiteY207" fmla="*/ 228600 h 6934200"/>
              <a:gd name="connsiteX208" fmla="*/ 6181725 w 6219825"/>
              <a:gd name="connsiteY208" fmla="*/ 104775 h 6934200"/>
              <a:gd name="connsiteX209" fmla="*/ 6172200 w 6219825"/>
              <a:gd name="connsiteY209" fmla="*/ 47625 h 6934200"/>
              <a:gd name="connsiteX210" fmla="*/ 6096000 w 6219825"/>
              <a:gd name="connsiteY21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257800 w 6219825"/>
              <a:gd name="connsiteY168" fmla="*/ 3886200 h 6934200"/>
              <a:gd name="connsiteX169" fmla="*/ 5334000 w 6219825"/>
              <a:gd name="connsiteY169" fmla="*/ 3981450 h 6934200"/>
              <a:gd name="connsiteX170" fmla="*/ 5343525 w 6219825"/>
              <a:gd name="connsiteY170" fmla="*/ 4010025 h 6934200"/>
              <a:gd name="connsiteX171" fmla="*/ 5410200 w 6219825"/>
              <a:gd name="connsiteY171" fmla="*/ 4067175 h 6934200"/>
              <a:gd name="connsiteX172" fmla="*/ 5438775 w 6219825"/>
              <a:gd name="connsiteY172" fmla="*/ 4076700 h 6934200"/>
              <a:gd name="connsiteX173" fmla="*/ 5495925 w 6219825"/>
              <a:gd name="connsiteY173" fmla="*/ 4133850 h 6934200"/>
              <a:gd name="connsiteX174" fmla="*/ 5562600 w 6219825"/>
              <a:gd name="connsiteY174" fmla="*/ 4171950 h 6934200"/>
              <a:gd name="connsiteX175" fmla="*/ 5591175 w 6219825"/>
              <a:gd name="connsiteY175" fmla="*/ 4229100 h 6934200"/>
              <a:gd name="connsiteX176" fmla="*/ 5600700 w 6219825"/>
              <a:gd name="connsiteY176" fmla="*/ 4257675 h 6934200"/>
              <a:gd name="connsiteX177" fmla="*/ 5619750 w 6219825"/>
              <a:gd name="connsiteY177" fmla="*/ 4295775 h 6934200"/>
              <a:gd name="connsiteX178" fmla="*/ 5629275 w 6219825"/>
              <a:gd name="connsiteY178" fmla="*/ 4333875 h 6934200"/>
              <a:gd name="connsiteX179" fmla="*/ 5648325 w 6219825"/>
              <a:gd name="connsiteY179" fmla="*/ 4362450 h 6934200"/>
              <a:gd name="connsiteX180" fmla="*/ 5657850 w 6219825"/>
              <a:gd name="connsiteY180" fmla="*/ 4391025 h 6934200"/>
              <a:gd name="connsiteX181" fmla="*/ 5695950 w 6219825"/>
              <a:gd name="connsiteY181" fmla="*/ 4448175 h 6934200"/>
              <a:gd name="connsiteX182" fmla="*/ 5705475 w 6219825"/>
              <a:gd name="connsiteY182" fmla="*/ 4495800 h 6934200"/>
              <a:gd name="connsiteX183" fmla="*/ 5734050 w 6219825"/>
              <a:gd name="connsiteY183" fmla="*/ 4524375 h 6934200"/>
              <a:gd name="connsiteX184" fmla="*/ 5753100 w 6219825"/>
              <a:gd name="connsiteY184" fmla="*/ 4562475 h 6934200"/>
              <a:gd name="connsiteX185" fmla="*/ 5772150 w 6219825"/>
              <a:gd name="connsiteY185" fmla="*/ 4619625 h 6934200"/>
              <a:gd name="connsiteX186" fmla="*/ 5781675 w 6219825"/>
              <a:gd name="connsiteY186" fmla="*/ 4648200 h 6934200"/>
              <a:gd name="connsiteX187" fmla="*/ 5791200 w 6219825"/>
              <a:gd name="connsiteY187" fmla="*/ 4676775 h 6934200"/>
              <a:gd name="connsiteX188" fmla="*/ 5810250 w 6219825"/>
              <a:gd name="connsiteY188" fmla="*/ 5029200 h 6934200"/>
              <a:gd name="connsiteX189" fmla="*/ 5819775 w 6219825"/>
              <a:gd name="connsiteY189" fmla="*/ 5095875 h 6934200"/>
              <a:gd name="connsiteX190" fmla="*/ 5829300 w 6219825"/>
              <a:gd name="connsiteY190" fmla="*/ 5229225 h 6934200"/>
              <a:gd name="connsiteX191" fmla="*/ 5848350 w 6219825"/>
              <a:gd name="connsiteY191" fmla="*/ 5353050 h 6934200"/>
              <a:gd name="connsiteX192" fmla="*/ 5867400 w 6219825"/>
              <a:gd name="connsiteY192" fmla="*/ 5448300 h 6934200"/>
              <a:gd name="connsiteX193" fmla="*/ 5886450 w 6219825"/>
              <a:gd name="connsiteY193" fmla="*/ 5686425 h 6934200"/>
              <a:gd name="connsiteX194" fmla="*/ 5895975 w 6219825"/>
              <a:gd name="connsiteY194" fmla="*/ 5772150 h 6934200"/>
              <a:gd name="connsiteX195" fmla="*/ 5905500 w 6219825"/>
              <a:gd name="connsiteY195" fmla="*/ 6600825 h 6934200"/>
              <a:gd name="connsiteX196" fmla="*/ 5934075 w 6219825"/>
              <a:gd name="connsiteY196" fmla="*/ 6686550 h 6934200"/>
              <a:gd name="connsiteX197" fmla="*/ 5962650 w 6219825"/>
              <a:gd name="connsiteY197" fmla="*/ 6781800 h 6934200"/>
              <a:gd name="connsiteX198" fmla="*/ 5972175 w 6219825"/>
              <a:gd name="connsiteY198" fmla="*/ 6810375 h 6934200"/>
              <a:gd name="connsiteX199" fmla="*/ 5981700 w 6219825"/>
              <a:gd name="connsiteY199" fmla="*/ 6838950 h 6934200"/>
              <a:gd name="connsiteX200" fmla="*/ 6000750 w 6219825"/>
              <a:gd name="connsiteY200" fmla="*/ 6867525 h 6934200"/>
              <a:gd name="connsiteX201" fmla="*/ 6048375 w 6219825"/>
              <a:gd name="connsiteY201" fmla="*/ 6934200 h 6934200"/>
              <a:gd name="connsiteX202" fmla="*/ 6153150 w 6219825"/>
              <a:gd name="connsiteY202" fmla="*/ 6924675 h 6934200"/>
              <a:gd name="connsiteX203" fmla="*/ 6172200 w 6219825"/>
              <a:gd name="connsiteY203" fmla="*/ 6886575 h 6934200"/>
              <a:gd name="connsiteX204" fmla="*/ 6191250 w 6219825"/>
              <a:gd name="connsiteY204" fmla="*/ 5934075 h 6934200"/>
              <a:gd name="connsiteX205" fmla="*/ 6219825 w 6219825"/>
              <a:gd name="connsiteY205" fmla="*/ 2743200 h 6934200"/>
              <a:gd name="connsiteX206" fmla="*/ 6210300 w 6219825"/>
              <a:gd name="connsiteY206" fmla="*/ 228600 h 6934200"/>
              <a:gd name="connsiteX207" fmla="*/ 6181725 w 6219825"/>
              <a:gd name="connsiteY207" fmla="*/ 104775 h 6934200"/>
              <a:gd name="connsiteX208" fmla="*/ 6172200 w 6219825"/>
              <a:gd name="connsiteY208" fmla="*/ 47625 h 6934200"/>
              <a:gd name="connsiteX209" fmla="*/ 6096000 w 6219825"/>
              <a:gd name="connsiteY20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4951771 w 6219825"/>
              <a:gd name="connsiteY166" fmla="*/ 3800399 h 6934200"/>
              <a:gd name="connsiteX167" fmla="*/ 5076825 w 6219825"/>
              <a:gd name="connsiteY167" fmla="*/ 3886008 h 6934200"/>
              <a:gd name="connsiteX168" fmla="*/ 5334000 w 6219825"/>
              <a:gd name="connsiteY168" fmla="*/ 3981450 h 6934200"/>
              <a:gd name="connsiteX169" fmla="*/ 5343525 w 6219825"/>
              <a:gd name="connsiteY169" fmla="*/ 4010025 h 6934200"/>
              <a:gd name="connsiteX170" fmla="*/ 5410200 w 6219825"/>
              <a:gd name="connsiteY170" fmla="*/ 4067175 h 6934200"/>
              <a:gd name="connsiteX171" fmla="*/ 5438775 w 6219825"/>
              <a:gd name="connsiteY171" fmla="*/ 4076700 h 6934200"/>
              <a:gd name="connsiteX172" fmla="*/ 5495925 w 6219825"/>
              <a:gd name="connsiteY172" fmla="*/ 4133850 h 6934200"/>
              <a:gd name="connsiteX173" fmla="*/ 5562600 w 6219825"/>
              <a:gd name="connsiteY173" fmla="*/ 4171950 h 6934200"/>
              <a:gd name="connsiteX174" fmla="*/ 5591175 w 6219825"/>
              <a:gd name="connsiteY174" fmla="*/ 4229100 h 6934200"/>
              <a:gd name="connsiteX175" fmla="*/ 5600700 w 6219825"/>
              <a:gd name="connsiteY175" fmla="*/ 4257675 h 6934200"/>
              <a:gd name="connsiteX176" fmla="*/ 5619750 w 6219825"/>
              <a:gd name="connsiteY176" fmla="*/ 4295775 h 6934200"/>
              <a:gd name="connsiteX177" fmla="*/ 5629275 w 6219825"/>
              <a:gd name="connsiteY177" fmla="*/ 4333875 h 6934200"/>
              <a:gd name="connsiteX178" fmla="*/ 5648325 w 6219825"/>
              <a:gd name="connsiteY178" fmla="*/ 4362450 h 6934200"/>
              <a:gd name="connsiteX179" fmla="*/ 5657850 w 6219825"/>
              <a:gd name="connsiteY179" fmla="*/ 4391025 h 6934200"/>
              <a:gd name="connsiteX180" fmla="*/ 5695950 w 6219825"/>
              <a:gd name="connsiteY180" fmla="*/ 4448175 h 6934200"/>
              <a:gd name="connsiteX181" fmla="*/ 5705475 w 6219825"/>
              <a:gd name="connsiteY181" fmla="*/ 4495800 h 6934200"/>
              <a:gd name="connsiteX182" fmla="*/ 5734050 w 6219825"/>
              <a:gd name="connsiteY182" fmla="*/ 4524375 h 6934200"/>
              <a:gd name="connsiteX183" fmla="*/ 5753100 w 6219825"/>
              <a:gd name="connsiteY183" fmla="*/ 4562475 h 6934200"/>
              <a:gd name="connsiteX184" fmla="*/ 5772150 w 6219825"/>
              <a:gd name="connsiteY184" fmla="*/ 4619625 h 6934200"/>
              <a:gd name="connsiteX185" fmla="*/ 5781675 w 6219825"/>
              <a:gd name="connsiteY185" fmla="*/ 4648200 h 6934200"/>
              <a:gd name="connsiteX186" fmla="*/ 5791200 w 6219825"/>
              <a:gd name="connsiteY186" fmla="*/ 4676775 h 6934200"/>
              <a:gd name="connsiteX187" fmla="*/ 5810250 w 6219825"/>
              <a:gd name="connsiteY187" fmla="*/ 5029200 h 6934200"/>
              <a:gd name="connsiteX188" fmla="*/ 5819775 w 6219825"/>
              <a:gd name="connsiteY188" fmla="*/ 5095875 h 6934200"/>
              <a:gd name="connsiteX189" fmla="*/ 5829300 w 6219825"/>
              <a:gd name="connsiteY189" fmla="*/ 5229225 h 6934200"/>
              <a:gd name="connsiteX190" fmla="*/ 5848350 w 6219825"/>
              <a:gd name="connsiteY190" fmla="*/ 5353050 h 6934200"/>
              <a:gd name="connsiteX191" fmla="*/ 5867400 w 6219825"/>
              <a:gd name="connsiteY191" fmla="*/ 5448300 h 6934200"/>
              <a:gd name="connsiteX192" fmla="*/ 5886450 w 6219825"/>
              <a:gd name="connsiteY192" fmla="*/ 5686425 h 6934200"/>
              <a:gd name="connsiteX193" fmla="*/ 5895975 w 6219825"/>
              <a:gd name="connsiteY193" fmla="*/ 5772150 h 6934200"/>
              <a:gd name="connsiteX194" fmla="*/ 5905500 w 6219825"/>
              <a:gd name="connsiteY194" fmla="*/ 6600825 h 6934200"/>
              <a:gd name="connsiteX195" fmla="*/ 5934075 w 6219825"/>
              <a:gd name="connsiteY195" fmla="*/ 6686550 h 6934200"/>
              <a:gd name="connsiteX196" fmla="*/ 5962650 w 6219825"/>
              <a:gd name="connsiteY196" fmla="*/ 6781800 h 6934200"/>
              <a:gd name="connsiteX197" fmla="*/ 5972175 w 6219825"/>
              <a:gd name="connsiteY197" fmla="*/ 6810375 h 6934200"/>
              <a:gd name="connsiteX198" fmla="*/ 5981700 w 6219825"/>
              <a:gd name="connsiteY198" fmla="*/ 6838950 h 6934200"/>
              <a:gd name="connsiteX199" fmla="*/ 6000750 w 6219825"/>
              <a:gd name="connsiteY199" fmla="*/ 6867525 h 6934200"/>
              <a:gd name="connsiteX200" fmla="*/ 6048375 w 6219825"/>
              <a:gd name="connsiteY200" fmla="*/ 6934200 h 6934200"/>
              <a:gd name="connsiteX201" fmla="*/ 6153150 w 6219825"/>
              <a:gd name="connsiteY201" fmla="*/ 6924675 h 6934200"/>
              <a:gd name="connsiteX202" fmla="*/ 6172200 w 6219825"/>
              <a:gd name="connsiteY202" fmla="*/ 6886575 h 6934200"/>
              <a:gd name="connsiteX203" fmla="*/ 6191250 w 6219825"/>
              <a:gd name="connsiteY203" fmla="*/ 5934075 h 6934200"/>
              <a:gd name="connsiteX204" fmla="*/ 6219825 w 6219825"/>
              <a:gd name="connsiteY204" fmla="*/ 2743200 h 6934200"/>
              <a:gd name="connsiteX205" fmla="*/ 6210300 w 6219825"/>
              <a:gd name="connsiteY205" fmla="*/ 228600 h 6934200"/>
              <a:gd name="connsiteX206" fmla="*/ 6181725 w 6219825"/>
              <a:gd name="connsiteY206" fmla="*/ 104775 h 6934200"/>
              <a:gd name="connsiteX207" fmla="*/ 6172200 w 6219825"/>
              <a:gd name="connsiteY207" fmla="*/ 47625 h 6934200"/>
              <a:gd name="connsiteX208" fmla="*/ 6096000 w 6219825"/>
              <a:gd name="connsiteY20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42055 w 6219825"/>
              <a:gd name="connsiteY164" fmla="*/ 3762165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610100 w 6219825"/>
              <a:gd name="connsiteY52" fmla="*/ 2886075 h 6934200"/>
              <a:gd name="connsiteX53" fmla="*/ 4562475 w 6219825"/>
              <a:gd name="connsiteY53" fmla="*/ 2905125 h 6934200"/>
              <a:gd name="connsiteX54" fmla="*/ 4333875 w 6219825"/>
              <a:gd name="connsiteY54" fmla="*/ 2924175 h 6934200"/>
              <a:gd name="connsiteX55" fmla="*/ 4267200 w 6219825"/>
              <a:gd name="connsiteY55" fmla="*/ 2943225 h 6934200"/>
              <a:gd name="connsiteX56" fmla="*/ 4181475 w 6219825"/>
              <a:gd name="connsiteY56" fmla="*/ 2933700 h 6934200"/>
              <a:gd name="connsiteX57" fmla="*/ 3914775 w 6219825"/>
              <a:gd name="connsiteY57" fmla="*/ 2924175 h 6934200"/>
              <a:gd name="connsiteX58" fmla="*/ 3800475 w 6219825"/>
              <a:gd name="connsiteY58" fmla="*/ 2905125 h 6934200"/>
              <a:gd name="connsiteX59" fmla="*/ 3629025 w 6219825"/>
              <a:gd name="connsiteY59" fmla="*/ 2886075 h 6934200"/>
              <a:gd name="connsiteX60" fmla="*/ 3048000 w 6219825"/>
              <a:gd name="connsiteY60" fmla="*/ 2905125 h 6934200"/>
              <a:gd name="connsiteX61" fmla="*/ 3009900 w 6219825"/>
              <a:gd name="connsiteY61" fmla="*/ 2914650 h 6934200"/>
              <a:gd name="connsiteX62" fmla="*/ 2924175 w 6219825"/>
              <a:gd name="connsiteY62" fmla="*/ 2943225 h 6934200"/>
              <a:gd name="connsiteX63" fmla="*/ 2876550 w 6219825"/>
              <a:gd name="connsiteY63" fmla="*/ 2962275 h 6934200"/>
              <a:gd name="connsiteX64" fmla="*/ 2790825 w 6219825"/>
              <a:gd name="connsiteY64" fmla="*/ 2971800 h 6934200"/>
              <a:gd name="connsiteX65" fmla="*/ 2019300 w 6219825"/>
              <a:gd name="connsiteY65" fmla="*/ 2962275 h 6934200"/>
              <a:gd name="connsiteX66" fmla="*/ 1990725 w 6219825"/>
              <a:gd name="connsiteY66" fmla="*/ 2943225 h 6934200"/>
              <a:gd name="connsiteX67" fmla="*/ 1943100 w 6219825"/>
              <a:gd name="connsiteY67" fmla="*/ 2924175 h 6934200"/>
              <a:gd name="connsiteX68" fmla="*/ 1847850 w 6219825"/>
              <a:gd name="connsiteY68" fmla="*/ 2886075 h 6934200"/>
              <a:gd name="connsiteX69" fmla="*/ 1828800 w 6219825"/>
              <a:gd name="connsiteY69" fmla="*/ 2857500 h 6934200"/>
              <a:gd name="connsiteX70" fmla="*/ 1800225 w 6219825"/>
              <a:gd name="connsiteY70" fmla="*/ 2838450 h 6934200"/>
              <a:gd name="connsiteX71" fmla="*/ 1762125 w 6219825"/>
              <a:gd name="connsiteY71" fmla="*/ 2809875 h 6934200"/>
              <a:gd name="connsiteX72" fmla="*/ 1733550 w 6219825"/>
              <a:gd name="connsiteY72" fmla="*/ 2781300 h 6934200"/>
              <a:gd name="connsiteX73" fmla="*/ 1685925 w 6219825"/>
              <a:gd name="connsiteY73" fmla="*/ 2771775 h 6934200"/>
              <a:gd name="connsiteX74" fmla="*/ 1466850 w 6219825"/>
              <a:gd name="connsiteY74" fmla="*/ 2752725 h 6934200"/>
              <a:gd name="connsiteX75" fmla="*/ 1362075 w 6219825"/>
              <a:gd name="connsiteY75" fmla="*/ 2724150 h 6934200"/>
              <a:gd name="connsiteX76" fmla="*/ 1314450 w 6219825"/>
              <a:gd name="connsiteY76" fmla="*/ 2714625 h 6934200"/>
              <a:gd name="connsiteX77" fmla="*/ 1266825 w 6219825"/>
              <a:gd name="connsiteY77" fmla="*/ 2695575 h 6934200"/>
              <a:gd name="connsiteX78" fmla="*/ 1181100 w 6219825"/>
              <a:gd name="connsiteY78" fmla="*/ 2686050 h 6934200"/>
              <a:gd name="connsiteX79" fmla="*/ 1152525 w 6219825"/>
              <a:gd name="connsiteY79" fmla="*/ 2676525 h 6934200"/>
              <a:gd name="connsiteX80" fmla="*/ 1047750 w 6219825"/>
              <a:gd name="connsiteY80" fmla="*/ 2647950 h 6934200"/>
              <a:gd name="connsiteX81" fmla="*/ 1009650 w 6219825"/>
              <a:gd name="connsiteY81" fmla="*/ 2628900 h 6934200"/>
              <a:gd name="connsiteX82" fmla="*/ 962025 w 6219825"/>
              <a:gd name="connsiteY82" fmla="*/ 2609850 h 6934200"/>
              <a:gd name="connsiteX83" fmla="*/ 933450 w 6219825"/>
              <a:gd name="connsiteY83" fmla="*/ 2590800 h 6934200"/>
              <a:gd name="connsiteX84" fmla="*/ 904875 w 6219825"/>
              <a:gd name="connsiteY84" fmla="*/ 2581275 h 6934200"/>
              <a:gd name="connsiteX85" fmla="*/ 876300 w 6219825"/>
              <a:gd name="connsiteY85" fmla="*/ 2562225 h 6934200"/>
              <a:gd name="connsiteX86" fmla="*/ 809625 w 6219825"/>
              <a:gd name="connsiteY86" fmla="*/ 2533650 h 6934200"/>
              <a:gd name="connsiteX87" fmla="*/ 781050 w 6219825"/>
              <a:gd name="connsiteY87" fmla="*/ 2514600 h 6934200"/>
              <a:gd name="connsiteX88" fmla="*/ 752475 w 6219825"/>
              <a:gd name="connsiteY88" fmla="*/ 2505075 h 6934200"/>
              <a:gd name="connsiteX89" fmla="*/ 685800 w 6219825"/>
              <a:gd name="connsiteY89" fmla="*/ 2486025 h 6934200"/>
              <a:gd name="connsiteX90" fmla="*/ 638175 w 6219825"/>
              <a:gd name="connsiteY90" fmla="*/ 2476500 h 6934200"/>
              <a:gd name="connsiteX91" fmla="*/ 581025 w 6219825"/>
              <a:gd name="connsiteY91" fmla="*/ 2457450 h 6934200"/>
              <a:gd name="connsiteX92" fmla="*/ 466725 w 6219825"/>
              <a:gd name="connsiteY92" fmla="*/ 2438400 h 6934200"/>
              <a:gd name="connsiteX93" fmla="*/ 419100 w 6219825"/>
              <a:gd name="connsiteY93" fmla="*/ 2419350 h 6934200"/>
              <a:gd name="connsiteX94" fmla="*/ 390525 w 6219825"/>
              <a:gd name="connsiteY94" fmla="*/ 2409825 h 6934200"/>
              <a:gd name="connsiteX95" fmla="*/ 342900 w 6219825"/>
              <a:gd name="connsiteY95" fmla="*/ 2390775 h 6934200"/>
              <a:gd name="connsiteX96" fmla="*/ 219075 w 6219825"/>
              <a:gd name="connsiteY96" fmla="*/ 2362200 h 6934200"/>
              <a:gd name="connsiteX97" fmla="*/ 190500 w 6219825"/>
              <a:gd name="connsiteY97" fmla="*/ 2352675 h 6934200"/>
              <a:gd name="connsiteX98" fmla="*/ 133350 w 6219825"/>
              <a:gd name="connsiteY98" fmla="*/ 2362200 h 6934200"/>
              <a:gd name="connsiteX99" fmla="*/ 85725 w 6219825"/>
              <a:gd name="connsiteY99" fmla="*/ 2409825 h 6934200"/>
              <a:gd name="connsiteX100" fmla="*/ 57150 w 6219825"/>
              <a:gd name="connsiteY100" fmla="*/ 2447925 h 6934200"/>
              <a:gd name="connsiteX101" fmla="*/ 38100 w 6219825"/>
              <a:gd name="connsiteY101" fmla="*/ 2486025 h 6934200"/>
              <a:gd name="connsiteX102" fmla="*/ 19050 w 6219825"/>
              <a:gd name="connsiteY102" fmla="*/ 2514600 h 6934200"/>
              <a:gd name="connsiteX103" fmla="*/ 9525 w 6219825"/>
              <a:gd name="connsiteY103" fmla="*/ 2552700 h 6934200"/>
              <a:gd name="connsiteX104" fmla="*/ 0 w 6219825"/>
              <a:gd name="connsiteY104" fmla="*/ 2581275 h 6934200"/>
              <a:gd name="connsiteX105" fmla="*/ 28575 w 6219825"/>
              <a:gd name="connsiteY105" fmla="*/ 2733675 h 6934200"/>
              <a:gd name="connsiteX106" fmla="*/ 47625 w 6219825"/>
              <a:gd name="connsiteY106" fmla="*/ 2790825 h 6934200"/>
              <a:gd name="connsiteX107" fmla="*/ 76200 w 6219825"/>
              <a:gd name="connsiteY107" fmla="*/ 2828925 h 6934200"/>
              <a:gd name="connsiteX108" fmla="*/ 85725 w 6219825"/>
              <a:gd name="connsiteY108" fmla="*/ 2857500 h 6934200"/>
              <a:gd name="connsiteX109" fmla="*/ 114300 w 6219825"/>
              <a:gd name="connsiteY109" fmla="*/ 2867025 h 6934200"/>
              <a:gd name="connsiteX110" fmla="*/ 171450 w 6219825"/>
              <a:gd name="connsiteY110" fmla="*/ 2905125 h 6934200"/>
              <a:gd name="connsiteX111" fmla="*/ 200025 w 6219825"/>
              <a:gd name="connsiteY111" fmla="*/ 2914650 h 6934200"/>
              <a:gd name="connsiteX112" fmla="*/ 228600 w 6219825"/>
              <a:gd name="connsiteY112" fmla="*/ 2933700 h 6934200"/>
              <a:gd name="connsiteX113" fmla="*/ 257175 w 6219825"/>
              <a:gd name="connsiteY113" fmla="*/ 2962275 h 6934200"/>
              <a:gd name="connsiteX114" fmla="*/ 314325 w 6219825"/>
              <a:gd name="connsiteY114" fmla="*/ 2981325 h 6934200"/>
              <a:gd name="connsiteX115" fmla="*/ 352425 w 6219825"/>
              <a:gd name="connsiteY115" fmla="*/ 3000375 h 6934200"/>
              <a:gd name="connsiteX116" fmla="*/ 409575 w 6219825"/>
              <a:gd name="connsiteY116" fmla="*/ 3048000 h 6934200"/>
              <a:gd name="connsiteX117" fmla="*/ 438150 w 6219825"/>
              <a:gd name="connsiteY117" fmla="*/ 3086100 h 6934200"/>
              <a:gd name="connsiteX118" fmla="*/ 466725 w 6219825"/>
              <a:gd name="connsiteY118" fmla="*/ 3143250 h 6934200"/>
              <a:gd name="connsiteX119" fmla="*/ 476250 w 6219825"/>
              <a:gd name="connsiteY119" fmla="*/ 3171825 h 6934200"/>
              <a:gd name="connsiteX120" fmla="*/ 504825 w 6219825"/>
              <a:gd name="connsiteY120" fmla="*/ 3209925 h 6934200"/>
              <a:gd name="connsiteX121" fmla="*/ 523875 w 6219825"/>
              <a:gd name="connsiteY121" fmla="*/ 3248025 h 6934200"/>
              <a:gd name="connsiteX122" fmla="*/ 533400 w 6219825"/>
              <a:gd name="connsiteY122" fmla="*/ 3295650 h 6934200"/>
              <a:gd name="connsiteX123" fmla="*/ 590550 w 6219825"/>
              <a:gd name="connsiteY123" fmla="*/ 3371850 h 6934200"/>
              <a:gd name="connsiteX124" fmla="*/ 666750 w 6219825"/>
              <a:gd name="connsiteY124" fmla="*/ 3457575 h 6934200"/>
              <a:gd name="connsiteX125" fmla="*/ 695325 w 6219825"/>
              <a:gd name="connsiteY125" fmla="*/ 3476625 h 6934200"/>
              <a:gd name="connsiteX126" fmla="*/ 762000 w 6219825"/>
              <a:gd name="connsiteY126" fmla="*/ 3571875 h 6934200"/>
              <a:gd name="connsiteX127" fmla="*/ 800100 w 6219825"/>
              <a:gd name="connsiteY127" fmla="*/ 3629025 h 6934200"/>
              <a:gd name="connsiteX128" fmla="*/ 857250 w 6219825"/>
              <a:gd name="connsiteY128" fmla="*/ 3724275 h 6934200"/>
              <a:gd name="connsiteX129" fmla="*/ 923925 w 6219825"/>
              <a:gd name="connsiteY129" fmla="*/ 3781425 h 6934200"/>
              <a:gd name="connsiteX130" fmla="*/ 952500 w 6219825"/>
              <a:gd name="connsiteY130" fmla="*/ 3810000 h 6934200"/>
              <a:gd name="connsiteX131" fmla="*/ 981075 w 6219825"/>
              <a:gd name="connsiteY131" fmla="*/ 3829050 h 6934200"/>
              <a:gd name="connsiteX132" fmla="*/ 1028700 w 6219825"/>
              <a:gd name="connsiteY132" fmla="*/ 3886200 h 6934200"/>
              <a:gd name="connsiteX133" fmla="*/ 1057275 w 6219825"/>
              <a:gd name="connsiteY133" fmla="*/ 3924300 h 6934200"/>
              <a:gd name="connsiteX134" fmla="*/ 1076325 w 6219825"/>
              <a:gd name="connsiteY134" fmla="*/ 3952875 h 6934200"/>
              <a:gd name="connsiteX135" fmla="*/ 1114425 w 6219825"/>
              <a:gd name="connsiteY135" fmla="*/ 3962400 h 6934200"/>
              <a:gd name="connsiteX136" fmla="*/ 1152525 w 6219825"/>
              <a:gd name="connsiteY136" fmla="*/ 3990975 h 6934200"/>
              <a:gd name="connsiteX137" fmla="*/ 1181100 w 6219825"/>
              <a:gd name="connsiteY137" fmla="*/ 4010025 h 6934200"/>
              <a:gd name="connsiteX138" fmla="*/ 1200150 w 6219825"/>
              <a:gd name="connsiteY138" fmla="*/ 4038600 h 6934200"/>
              <a:gd name="connsiteX139" fmla="*/ 1228725 w 6219825"/>
              <a:gd name="connsiteY139" fmla="*/ 4048125 h 6934200"/>
              <a:gd name="connsiteX140" fmla="*/ 1257300 w 6219825"/>
              <a:gd name="connsiteY140" fmla="*/ 4067175 h 6934200"/>
              <a:gd name="connsiteX141" fmla="*/ 1343025 w 6219825"/>
              <a:gd name="connsiteY141" fmla="*/ 4057650 h 6934200"/>
              <a:gd name="connsiteX142" fmla="*/ 1371600 w 6219825"/>
              <a:gd name="connsiteY142" fmla="*/ 4038600 h 6934200"/>
              <a:gd name="connsiteX143" fmla="*/ 1419225 w 6219825"/>
              <a:gd name="connsiteY143" fmla="*/ 3981450 h 6934200"/>
              <a:gd name="connsiteX144" fmla="*/ 1485900 w 6219825"/>
              <a:gd name="connsiteY144" fmla="*/ 3924300 h 6934200"/>
              <a:gd name="connsiteX145" fmla="*/ 1514475 w 6219825"/>
              <a:gd name="connsiteY145" fmla="*/ 3914775 h 6934200"/>
              <a:gd name="connsiteX146" fmla="*/ 1543050 w 6219825"/>
              <a:gd name="connsiteY146" fmla="*/ 3895725 h 6934200"/>
              <a:gd name="connsiteX147" fmla="*/ 1628775 w 6219825"/>
              <a:gd name="connsiteY147" fmla="*/ 3876675 h 6934200"/>
              <a:gd name="connsiteX148" fmla="*/ 1657350 w 6219825"/>
              <a:gd name="connsiteY148" fmla="*/ 3857625 h 6934200"/>
              <a:gd name="connsiteX149" fmla="*/ 1685925 w 6219825"/>
              <a:gd name="connsiteY149" fmla="*/ 3829050 h 6934200"/>
              <a:gd name="connsiteX150" fmla="*/ 1743075 w 6219825"/>
              <a:gd name="connsiteY150" fmla="*/ 3810000 h 6934200"/>
              <a:gd name="connsiteX151" fmla="*/ 1809750 w 6219825"/>
              <a:gd name="connsiteY151" fmla="*/ 3790950 h 6934200"/>
              <a:gd name="connsiteX152" fmla="*/ 1924050 w 6219825"/>
              <a:gd name="connsiteY152" fmla="*/ 3771900 h 6934200"/>
              <a:gd name="connsiteX153" fmla="*/ 1943100 w 6219825"/>
              <a:gd name="connsiteY153" fmla="*/ 3743325 h 6934200"/>
              <a:gd name="connsiteX154" fmla="*/ 2000250 w 6219825"/>
              <a:gd name="connsiteY154" fmla="*/ 3724275 h 6934200"/>
              <a:gd name="connsiteX155" fmla="*/ 2345301 w 6219825"/>
              <a:gd name="connsiteY155" fmla="*/ 3695528 h 6934200"/>
              <a:gd name="connsiteX156" fmla="*/ 2566219 w 6219825"/>
              <a:gd name="connsiteY156" fmla="*/ 3714423 h 6934200"/>
              <a:gd name="connsiteX157" fmla="*/ 2825546 w 6219825"/>
              <a:gd name="connsiteY157" fmla="*/ 3676229 h 6934200"/>
              <a:gd name="connsiteX158" fmla="*/ 3347577 w 6219825"/>
              <a:gd name="connsiteY158" fmla="*/ 3676210 h 6934200"/>
              <a:gd name="connsiteX159" fmla="*/ 3527630 w 6219825"/>
              <a:gd name="connsiteY159" fmla="*/ 3714290 h 6934200"/>
              <a:gd name="connsiteX160" fmla="*/ 3814302 w 6219825"/>
              <a:gd name="connsiteY160" fmla="*/ 3752467 h 6934200"/>
              <a:gd name="connsiteX161" fmla="*/ 3994663 w 6219825"/>
              <a:gd name="connsiteY161" fmla="*/ 3752505 h 6934200"/>
              <a:gd name="connsiteX162" fmla="*/ 4245078 w 6219825"/>
              <a:gd name="connsiteY162" fmla="*/ 3781061 h 6934200"/>
              <a:gd name="connsiteX163" fmla="*/ 4400857 w 6219825"/>
              <a:gd name="connsiteY163" fmla="*/ 3800091 h 6934200"/>
              <a:gd name="connsiteX164" fmla="*/ 4622390 w 6219825"/>
              <a:gd name="connsiteY164" fmla="*/ 3800188 h 6934200"/>
              <a:gd name="connsiteX165" fmla="*/ 4742836 w 6219825"/>
              <a:gd name="connsiteY165" fmla="*/ 3800360 h 6934200"/>
              <a:gd name="connsiteX166" fmla="*/ 5076825 w 6219825"/>
              <a:gd name="connsiteY166" fmla="*/ 3886008 h 6934200"/>
              <a:gd name="connsiteX167" fmla="*/ 5334000 w 6219825"/>
              <a:gd name="connsiteY167" fmla="*/ 3981450 h 6934200"/>
              <a:gd name="connsiteX168" fmla="*/ 5343525 w 6219825"/>
              <a:gd name="connsiteY168" fmla="*/ 4010025 h 6934200"/>
              <a:gd name="connsiteX169" fmla="*/ 5410200 w 6219825"/>
              <a:gd name="connsiteY169" fmla="*/ 4067175 h 6934200"/>
              <a:gd name="connsiteX170" fmla="*/ 5438775 w 6219825"/>
              <a:gd name="connsiteY170" fmla="*/ 4076700 h 6934200"/>
              <a:gd name="connsiteX171" fmla="*/ 5495925 w 6219825"/>
              <a:gd name="connsiteY171" fmla="*/ 4133850 h 6934200"/>
              <a:gd name="connsiteX172" fmla="*/ 5562600 w 6219825"/>
              <a:gd name="connsiteY172" fmla="*/ 4171950 h 6934200"/>
              <a:gd name="connsiteX173" fmla="*/ 5591175 w 6219825"/>
              <a:gd name="connsiteY173" fmla="*/ 4229100 h 6934200"/>
              <a:gd name="connsiteX174" fmla="*/ 5600700 w 6219825"/>
              <a:gd name="connsiteY174" fmla="*/ 4257675 h 6934200"/>
              <a:gd name="connsiteX175" fmla="*/ 5619750 w 6219825"/>
              <a:gd name="connsiteY175" fmla="*/ 4295775 h 6934200"/>
              <a:gd name="connsiteX176" fmla="*/ 5629275 w 6219825"/>
              <a:gd name="connsiteY176" fmla="*/ 4333875 h 6934200"/>
              <a:gd name="connsiteX177" fmla="*/ 5648325 w 6219825"/>
              <a:gd name="connsiteY177" fmla="*/ 4362450 h 6934200"/>
              <a:gd name="connsiteX178" fmla="*/ 5657850 w 6219825"/>
              <a:gd name="connsiteY178" fmla="*/ 4391025 h 6934200"/>
              <a:gd name="connsiteX179" fmla="*/ 5695950 w 6219825"/>
              <a:gd name="connsiteY179" fmla="*/ 4448175 h 6934200"/>
              <a:gd name="connsiteX180" fmla="*/ 5705475 w 6219825"/>
              <a:gd name="connsiteY180" fmla="*/ 4495800 h 6934200"/>
              <a:gd name="connsiteX181" fmla="*/ 5734050 w 6219825"/>
              <a:gd name="connsiteY181" fmla="*/ 4524375 h 6934200"/>
              <a:gd name="connsiteX182" fmla="*/ 5753100 w 6219825"/>
              <a:gd name="connsiteY182" fmla="*/ 4562475 h 6934200"/>
              <a:gd name="connsiteX183" fmla="*/ 5772150 w 6219825"/>
              <a:gd name="connsiteY183" fmla="*/ 4619625 h 6934200"/>
              <a:gd name="connsiteX184" fmla="*/ 5781675 w 6219825"/>
              <a:gd name="connsiteY184" fmla="*/ 4648200 h 6934200"/>
              <a:gd name="connsiteX185" fmla="*/ 5791200 w 6219825"/>
              <a:gd name="connsiteY185" fmla="*/ 4676775 h 6934200"/>
              <a:gd name="connsiteX186" fmla="*/ 5810250 w 6219825"/>
              <a:gd name="connsiteY186" fmla="*/ 5029200 h 6934200"/>
              <a:gd name="connsiteX187" fmla="*/ 5819775 w 6219825"/>
              <a:gd name="connsiteY187" fmla="*/ 5095875 h 6934200"/>
              <a:gd name="connsiteX188" fmla="*/ 5829300 w 6219825"/>
              <a:gd name="connsiteY188" fmla="*/ 5229225 h 6934200"/>
              <a:gd name="connsiteX189" fmla="*/ 5848350 w 6219825"/>
              <a:gd name="connsiteY189" fmla="*/ 5353050 h 6934200"/>
              <a:gd name="connsiteX190" fmla="*/ 5867400 w 6219825"/>
              <a:gd name="connsiteY190" fmla="*/ 5448300 h 6934200"/>
              <a:gd name="connsiteX191" fmla="*/ 5886450 w 6219825"/>
              <a:gd name="connsiteY191" fmla="*/ 5686425 h 6934200"/>
              <a:gd name="connsiteX192" fmla="*/ 5895975 w 6219825"/>
              <a:gd name="connsiteY192" fmla="*/ 5772150 h 6934200"/>
              <a:gd name="connsiteX193" fmla="*/ 5905500 w 6219825"/>
              <a:gd name="connsiteY193" fmla="*/ 6600825 h 6934200"/>
              <a:gd name="connsiteX194" fmla="*/ 5934075 w 6219825"/>
              <a:gd name="connsiteY194" fmla="*/ 6686550 h 6934200"/>
              <a:gd name="connsiteX195" fmla="*/ 5962650 w 6219825"/>
              <a:gd name="connsiteY195" fmla="*/ 6781800 h 6934200"/>
              <a:gd name="connsiteX196" fmla="*/ 5972175 w 6219825"/>
              <a:gd name="connsiteY196" fmla="*/ 6810375 h 6934200"/>
              <a:gd name="connsiteX197" fmla="*/ 5981700 w 6219825"/>
              <a:gd name="connsiteY197" fmla="*/ 6838950 h 6934200"/>
              <a:gd name="connsiteX198" fmla="*/ 6000750 w 6219825"/>
              <a:gd name="connsiteY198" fmla="*/ 6867525 h 6934200"/>
              <a:gd name="connsiteX199" fmla="*/ 6048375 w 6219825"/>
              <a:gd name="connsiteY199" fmla="*/ 6934200 h 6934200"/>
              <a:gd name="connsiteX200" fmla="*/ 6153150 w 6219825"/>
              <a:gd name="connsiteY200" fmla="*/ 6924675 h 6934200"/>
              <a:gd name="connsiteX201" fmla="*/ 6172200 w 6219825"/>
              <a:gd name="connsiteY201" fmla="*/ 6886575 h 6934200"/>
              <a:gd name="connsiteX202" fmla="*/ 6191250 w 6219825"/>
              <a:gd name="connsiteY202" fmla="*/ 5934075 h 6934200"/>
              <a:gd name="connsiteX203" fmla="*/ 6219825 w 6219825"/>
              <a:gd name="connsiteY203" fmla="*/ 2743200 h 6934200"/>
              <a:gd name="connsiteX204" fmla="*/ 6210300 w 6219825"/>
              <a:gd name="connsiteY204" fmla="*/ 228600 h 6934200"/>
              <a:gd name="connsiteX205" fmla="*/ 6181725 w 6219825"/>
              <a:gd name="connsiteY205" fmla="*/ 104775 h 6934200"/>
              <a:gd name="connsiteX206" fmla="*/ 6172200 w 6219825"/>
              <a:gd name="connsiteY206" fmla="*/ 47625 h 6934200"/>
              <a:gd name="connsiteX207" fmla="*/ 6096000 w 6219825"/>
              <a:gd name="connsiteY20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267200 w 6219825"/>
              <a:gd name="connsiteY54" fmla="*/ 2943225 h 6934200"/>
              <a:gd name="connsiteX55" fmla="*/ 4181475 w 6219825"/>
              <a:gd name="connsiteY55" fmla="*/ 2933700 h 6934200"/>
              <a:gd name="connsiteX56" fmla="*/ 3914775 w 6219825"/>
              <a:gd name="connsiteY56" fmla="*/ 2924175 h 6934200"/>
              <a:gd name="connsiteX57" fmla="*/ 3800475 w 6219825"/>
              <a:gd name="connsiteY57" fmla="*/ 2905125 h 6934200"/>
              <a:gd name="connsiteX58" fmla="*/ 3629025 w 6219825"/>
              <a:gd name="connsiteY58" fmla="*/ 2886075 h 6934200"/>
              <a:gd name="connsiteX59" fmla="*/ 3048000 w 6219825"/>
              <a:gd name="connsiteY59" fmla="*/ 2905125 h 6934200"/>
              <a:gd name="connsiteX60" fmla="*/ 3009900 w 6219825"/>
              <a:gd name="connsiteY60" fmla="*/ 2914650 h 6934200"/>
              <a:gd name="connsiteX61" fmla="*/ 2924175 w 6219825"/>
              <a:gd name="connsiteY61" fmla="*/ 2943225 h 6934200"/>
              <a:gd name="connsiteX62" fmla="*/ 2876550 w 6219825"/>
              <a:gd name="connsiteY62" fmla="*/ 2962275 h 6934200"/>
              <a:gd name="connsiteX63" fmla="*/ 2790825 w 6219825"/>
              <a:gd name="connsiteY63" fmla="*/ 2971800 h 6934200"/>
              <a:gd name="connsiteX64" fmla="*/ 2019300 w 6219825"/>
              <a:gd name="connsiteY64" fmla="*/ 2962275 h 6934200"/>
              <a:gd name="connsiteX65" fmla="*/ 1990725 w 6219825"/>
              <a:gd name="connsiteY65" fmla="*/ 2943225 h 6934200"/>
              <a:gd name="connsiteX66" fmla="*/ 1943100 w 6219825"/>
              <a:gd name="connsiteY66" fmla="*/ 2924175 h 6934200"/>
              <a:gd name="connsiteX67" fmla="*/ 1847850 w 6219825"/>
              <a:gd name="connsiteY67" fmla="*/ 2886075 h 6934200"/>
              <a:gd name="connsiteX68" fmla="*/ 1828800 w 6219825"/>
              <a:gd name="connsiteY68" fmla="*/ 2857500 h 6934200"/>
              <a:gd name="connsiteX69" fmla="*/ 1800225 w 6219825"/>
              <a:gd name="connsiteY69" fmla="*/ 2838450 h 6934200"/>
              <a:gd name="connsiteX70" fmla="*/ 1762125 w 6219825"/>
              <a:gd name="connsiteY70" fmla="*/ 2809875 h 6934200"/>
              <a:gd name="connsiteX71" fmla="*/ 1733550 w 6219825"/>
              <a:gd name="connsiteY71" fmla="*/ 2781300 h 6934200"/>
              <a:gd name="connsiteX72" fmla="*/ 1685925 w 6219825"/>
              <a:gd name="connsiteY72" fmla="*/ 2771775 h 6934200"/>
              <a:gd name="connsiteX73" fmla="*/ 1466850 w 6219825"/>
              <a:gd name="connsiteY73" fmla="*/ 2752725 h 6934200"/>
              <a:gd name="connsiteX74" fmla="*/ 1362075 w 6219825"/>
              <a:gd name="connsiteY74" fmla="*/ 2724150 h 6934200"/>
              <a:gd name="connsiteX75" fmla="*/ 1314450 w 6219825"/>
              <a:gd name="connsiteY75" fmla="*/ 2714625 h 6934200"/>
              <a:gd name="connsiteX76" fmla="*/ 1266825 w 6219825"/>
              <a:gd name="connsiteY76" fmla="*/ 2695575 h 6934200"/>
              <a:gd name="connsiteX77" fmla="*/ 1181100 w 6219825"/>
              <a:gd name="connsiteY77" fmla="*/ 2686050 h 6934200"/>
              <a:gd name="connsiteX78" fmla="*/ 1152525 w 6219825"/>
              <a:gd name="connsiteY78" fmla="*/ 2676525 h 6934200"/>
              <a:gd name="connsiteX79" fmla="*/ 1047750 w 6219825"/>
              <a:gd name="connsiteY79" fmla="*/ 2647950 h 6934200"/>
              <a:gd name="connsiteX80" fmla="*/ 1009650 w 6219825"/>
              <a:gd name="connsiteY80" fmla="*/ 2628900 h 6934200"/>
              <a:gd name="connsiteX81" fmla="*/ 962025 w 6219825"/>
              <a:gd name="connsiteY81" fmla="*/ 2609850 h 6934200"/>
              <a:gd name="connsiteX82" fmla="*/ 933450 w 6219825"/>
              <a:gd name="connsiteY82" fmla="*/ 2590800 h 6934200"/>
              <a:gd name="connsiteX83" fmla="*/ 904875 w 6219825"/>
              <a:gd name="connsiteY83" fmla="*/ 2581275 h 6934200"/>
              <a:gd name="connsiteX84" fmla="*/ 876300 w 6219825"/>
              <a:gd name="connsiteY84" fmla="*/ 2562225 h 6934200"/>
              <a:gd name="connsiteX85" fmla="*/ 809625 w 6219825"/>
              <a:gd name="connsiteY85" fmla="*/ 2533650 h 6934200"/>
              <a:gd name="connsiteX86" fmla="*/ 781050 w 6219825"/>
              <a:gd name="connsiteY86" fmla="*/ 2514600 h 6934200"/>
              <a:gd name="connsiteX87" fmla="*/ 752475 w 6219825"/>
              <a:gd name="connsiteY87" fmla="*/ 2505075 h 6934200"/>
              <a:gd name="connsiteX88" fmla="*/ 685800 w 6219825"/>
              <a:gd name="connsiteY88" fmla="*/ 2486025 h 6934200"/>
              <a:gd name="connsiteX89" fmla="*/ 638175 w 6219825"/>
              <a:gd name="connsiteY89" fmla="*/ 2476500 h 6934200"/>
              <a:gd name="connsiteX90" fmla="*/ 581025 w 6219825"/>
              <a:gd name="connsiteY90" fmla="*/ 2457450 h 6934200"/>
              <a:gd name="connsiteX91" fmla="*/ 466725 w 6219825"/>
              <a:gd name="connsiteY91" fmla="*/ 2438400 h 6934200"/>
              <a:gd name="connsiteX92" fmla="*/ 419100 w 6219825"/>
              <a:gd name="connsiteY92" fmla="*/ 2419350 h 6934200"/>
              <a:gd name="connsiteX93" fmla="*/ 390525 w 6219825"/>
              <a:gd name="connsiteY93" fmla="*/ 2409825 h 6934200"/>
              <a:gd name="connsiteX94" fmla="*/ 342900 w 6219825"/>
              <a:gd name="connsiteY94" fmla="*/ 2390775 h 6934200"/>
              <a:gd name="connsiteX95" fmla="*/ 219075 w 6219825"/>
              <a:gd name="connsiteY95" fmla="*/ 2362200 h 6934200"/>
              <a:gd name="connsiteX96" fmla="*/ 190500 w 6219825"/>
              <a:gd name="connsiteY96" fmla="*/ 2352675 h 6934200"/>
              <a:gd name="connsiteX97" fmla="*/ 133350 w 6219825"/>
              <a:gd name="connsiteY97" fmla="*/ 2362200 h 6934200"/>
              <a:gd name="connsiteX98" fmla="*/ 85725 w 6219825"/>
              <a:gd name="connsiteY98" fmla="*/ 2409825 h 6934200"/>
              <a:gd name="connsiteX99" fmla="*/ 57150 w 6219825"/>
              <a:gd name="connsiteY99" fmla="*/ 2447925 h 6934200"/>
              <a:gd name="connsiteX100" fmla="*/ 38100 w 6219825"/>
              <a:gd name="connsiteY100" fmla="*/ 2486025 h 6934200"/>
              <a:gd name="connsiteX101" fmla="*/ 19050 w 6219825"/>
              <a:gd name="connsiteY101" fmla="*/ 2514600 h 6934200"/>
              <a:gd name="connsiteX102" fmla="*/ 9525 w 6219825"/>
              <a:gd name="connsiteY102" fmla="*/ 2552700 h 6934200"/>
              <a:gd name="connsiteX103" fmla="*/ 0 w 6219825"/>
              <a:gd name="connsiteY103" fmla="*/ 2581275 h 6934200"/>
              <a:gd name="connsiteX104" fmla="*/ 28575 w 6219825"/>
              <a:gd name="connsiteY104" fmla="*/ 2733675 h 6934200"/>
              <a:gd name="connsiteX105" fmla="*/ 47625 w 6219825"/>
              <a:gd name="connsiteY105" fmla="*/ 2790825 h 6934200"/>
              <a:gd name="connsiteX106" fmla="*/ 76200 w 6219825"/>
              <a:gd name="connsiteY106" fmla="*/ 2828925 h 6934200"/>
              <a:gd name="connsiteX107" fmla="*/ 85725 w 6219825"/>
              <a:gd name="connsiteY107" fmla="*/ 2857500 h 6934200"/>
              <a:gd name="connsiteX108" fmla="*/ 114300 w 6219825"/>
              <a:gd name="connsiteY108" fmla="*/ 2867025 h 6934200"/>
              <a:gd name="connsiteX109" fmla="*/ 171450 w 6219825"/>
              <a:gd name="connsiteY109" fmla="*/ 2905125 h 6934200"/>
              <a:gd name="connsiteX110" fmla="*/ 200025 w 6219825"/>
              <a:gd name="connsiteY110" fmla="*/ 2914650 h 6934200"/>
              <a:gd name="connsiteX111" fmla="*/ 228600 w 6219825"/>
              <a:gd name="connsiteY111" fmla="*/ 2933700 h 6934200"/>
              <a:gd name="connsiteX112" fmla="*/ 257175 w 6219825"/>
              <a:gd name="connsiteY112" fmla="*/ 2962275 h 6934200"/>
              <a:gd name="connsiteX113" fmla="*/ 314325 w 6219825"/>
              <a:gd name="connsiteY113" fmla="*/ 2981325 h 6934200"/>
              <a:gd name="connsiteX114" fmla="*/ 352425 w 6219825"/>
              <a:gd name="connsiteY114" fmla="*/ 3000375 h 6934200"/>
              <a:gd name="connsiteX115" fmla="*/ 409575 w 6219825"/>
              <a:gd name="connsiteY115" fmla="*/ 3048000 h 6934200"/>
              <a:gd name="connsiteX116" fmla="*/ 438150 w 6219825"/>
              <a:gd name="connsiteY116" fmla="*/ 3086100 h 6934200"/>
              <a:gd name="connsiteX117" fmla="*/ 466725 w 6219825"/>
              <a:gd name="connsiteY117" fmla="*/ 3143250 h 6934200"/>
              <a:gd name="connsiteX118" fmla="*/ 476250 w 6219825"/>
              <a:gd name="connsiteY118" fmla="*/ 3171825 h 6934200"/>
              <a:gd name="connsiteX119" fmla="*/ 504825 w 6219825"/>
              <a:gd name="connsiteY119" fmla="*/ 3209925 h 6934200"/>
              <a:gd name="connsiteX120" fmla="*/ 523875 w 6219825"/>
              <a:gd name="connsiteY120" fmla="*/ 3248025 h 6934200"/>
              <a:gd name="connsiteX121" fmla="*/ 533400 w 6219825"/>
              <a:gd name="connsiteY121" fmla="*/ 3295650 h 6934200"/>
              <a:gd name="connsiteX122" fmla="*/ 590550 w 6219825"/>
              <a:gd name="connsiteY122" fmla="*/ 3371850 h 6934200"/>
              <a:gd name="connsiteX123" fmla="*/ 666750 w 6219825"/>
              <a:gd name="connsiteY123" fmla="*/ 3457575 h 6934200"/>
              <a:gd name="connsiteX124" fmla="*/ 695325 w 6219825"/>
              <a:gd name="connsiteY124" fmla="*/ 3476625 h 6934200"/>
              <a:gd name="connsiteX125" fmla="*/ 762000 w 6219825"/>
              <a:gd name="connsiteY125" fmla="*/ 3571875 h 6934200"/>
              <a:gd name="connsiteX126" fmla="*/ 800100 w 6219825"/>
              <a:gd name="connsiteY126" fmla="*/ 3629025 h 6934200"/>
              <a:gd name="connsiteX127" fmla="*/ 857250 w 6219825"/>
              <a:gd name="connsiteY127" fmla="*/ 3724275 h 6934200"/>
              <a:gd name="connsiteX128" fmla="*/ 923925 w 6219825"/>
              <a:gd name="connsiteY128" fmla="*/ 3781425 h 6934200"/>
              <a:gd name="connsiteX129" fmla="*/ 952500 w 6219825"/>
              <a:gd name="connsiteY129" fmla="*/ 3810000 h 6934200"/>
              <a:gd name="connsiteX130" fmla="*/ 981075 w 6219825"/>
              <a:gd name="connsiteY130" fmla="*/ 3829050 h 6934200"/>
              <a:gd name="connsiteX131" fmla="*/ 1028700 w 6219825"/>
              <a:gd name="connsiteY131" fmla="*/ 3886200 h 6934200"/>
              <a:gd name="connsiteX132" fmla="*/ 1057275 w 6219825"/>
              <a:gd name="connsiteY132" fmla="*/ 3924300 h 6934200"/>
              <a:gd name="connsiteX133" fmla="*/ 1076325 w 6219825"/>
              <a:gd name="connsiteY133" fmla="*/ 3952875 h 6934200"/>
              <a:gd name="connsiteX134" fmla="*/ 1114425 w 6219825"/>
              <a:gd name="connsiteY134" fmla="*/ 3962400 h 6934200"/>
              <a:gd name="connsiteX135" fmla="*/ 1152525 w 6219825"/>
              <a:gd name="connsiteY135" fmla="*/ 3990975 h 6934200"/>
              <a:gd name="connsiteX136" fmla="*/ 1181100 w 6219825"/>
              <a:gd name="connsiteY136" fmla="*/ 4010025 h 6934200"/>
              <a:gd name="connsiteX137" fmla="*/ 1200150 w 6219825"/>
              <a:gd name="connsiteY137" fmla="*/ 4038600 h 6934200"/>
              <a:gd name="connsiteX138" fmla="*/ 1228725 w 6219825"/>
              <a:gd name="connsiteY138" fmla="*/ 4048125 h 6934200"/>
              <a:gd name="connsiteX139" fmla="*/ 1257300 w 6219825"/>
              <a:gd name="connsiteY139" fmla="*/ 4067175 h 6934200"/>
              <a:gd name="connsiteX140" fmla="*/ 1343025 w 6219825"/>
              <a:gd name="connsiteY140" fmla="*/ 4057650 h 6934200"/>
              <a:gd name="connsiteX141" fmla="*/ 1371600 w 6219825"/>
              <a:gd name="connsiteY141" fmla="*/ 4038600 h 6934200"/>
              <a:gd name="connsiteX142" fmla="*/ 1419225 w 6219825"/>
              <a:gd name="connsiteY142" fmla="*/ 3981450 h 6934200"/>
              <a:gd name="connsiteX143" fmla="*/ 1485900 w 6219825"/>
              <a:gd name="connsiteY143" fmla="*/ 3924300 h 6934200"/>
              <a:gd name="connsiteX144" fmla="*/ 1514475 w 6219825"/>
              <a:gd name="connsiteY144" fmla="*/ 3914775 h 6934200"/>
              <a:gd name="connsiteX145" fmla="*/ 1543050 w 6219825"/>
              <a:gd name="connsiteY145" fmla="*/ 3895725 h 6934200"/>
              <a:gd name="connsiteX146" fmla="*/ 1628775 w 6219825"/>
              <a:gd name="connsiteY146" fmla="*/ 3876675 h 6934200"/>
              <a:gd name="connsiteX147" fmla="*/ 1657350 w 6219825"/>
              <a:gd name="connsiteY147" fmla="*/ 3857625 h 6934200"/>
              <a:gd name="connsiteX148" fmla="*/ 1685925 w 6219825"/>
              <a:gd name="connsiteY148" fmla="*/ 3829050 h 6934200"/>
              <a:gd name="connsiteX149" fmla="*/ 1743075 w 6219825"/>
              <a:gd name="connsiteY149" fmla="*/ 3810000 h 6934200"/>
              <a:gd name="connsiteX150" fmla="*/ 1809750 w 6219825"/>
              <a:gd name="connsiteY150" fmla="*/ 3790950 h 6934200"/>
              <a:gd name="connsiteX151" fmla="*/ 1924050 w 6219825"/>
              <a:gd name="connsiteY151" fmla="*/ 3771900 h 6934200"/>
              <a:gd name="connsiteX152" fmla="*/ 1943100 w 6219825"/>
              <a:gd name="connsiteY152" fmla="*/ 3743325 h 6934200"/>
              <a:gd name="connsiteX153" fmla="*/ 2000250 w 6219825"/>
              <a:gd name="connsiteY153" fmla="*/ 3724275 h 6934200"/>
              <a:gd name="connsiteX154" fmla="*/ 2345301 w 6219825"/>
              <a:gd name="connsiteY154" fmla="*/ 3695528 h 6934200"/>
              <a:gd name="connsiteX155" fmla="*/ 2566219 w 6219825"/>
              <a:gd name="connsiteY155" fmla="*/ 3714423 h 6934200"/>
              <a:gd name="connsiteX156" fmla="*/ 2825546 w 6219825"/>
              <a:gd name="connsiteY156" fmla="*/ 3676229 h 6934200"/>
              <a:gd name="connsiteX157" fmla="*/ 3347577 w 6219825"/>
              <a:gd name="connsiteY157" fmla="*/ 3676210 h 6934200"/>
              <a:gd name="connsiteX158" fmla="*/ 3527630 w 6219825"/>
              <a:gd name="connsiteY158" fmla="*/ 3714290 h 6934200"/>
              <a:gd name="connsiteX159" fmla="*/ 3814302 w 6219825"/>
              <a:gd name="connsiteY159" fmla="*/ 3752467 h 6934200"/>
              <a:gd name="connsiteX160" fmla="*/ 3994663 w 6219825"/>
              <a:gd name="connsiteY160" fmla="*/ 3752505 h 6934200"/>
              <a:gd name="connsiteX161" fmla="*/ 4245078 w 6219825"/>
              <a:gd name="connsiteY161" fmla="*/ 3781061 h 6934200"/>
              <a:gd name="connsiteX162" fmla="*/ 4400857 w 6219825"/>
              <a:gd name="connsiteY162" fmla="*/ 3800091 h 6934200"/>
              <a:gd name="connsiteX163" fmla="*/ 4622390 w 6219825"/>
              <a:gd name="connsiteY163" fmla="*/ 3800188 h 6934200"/>
              <a:gd name="connsiteX164" fmla="*/ 4742836 w 6219825"/>
              <a:gd name="connsiteY164" fmla="*/ 3800360 h 6934200"/>
              <a:gd name="connsiteX165" fmla="*/ 5076825 w 6219825"/>
              <a:gd name="connsiteY165" fmla="*/ 3886008 h 6934200"/>
              <a:gd name="connsiteX166" fmla="*/ 5334000 w 6219825"/>
              <a:gd name="connsiteY166" fmla="*/ 3981450 h 6934200"/>
              <a:gd name="connsiteX167" fmla="*/ 5343525 w 6219825"/>
              <a:gd name="connsiteY167" fmla="*/ 4010025 h 6934200"/>
              <a:gd name="connsiteX168" fmla="*/ 5410200 w 6219825"/>
              <a:gd name="connsiteY168" fmla="*/ 4067175 h 6934200"/>
              <a:gd name="connsiteX169" fmla="*/ 5438775 w 6219825"/>
              <a:gd name="connsiteY169" fmla="*/ 4076700 h 6934200"/>
              <a:gd name="connsiteX170" fmla="*/ 5495925 w 6219825"/>
              <a:gd name="connsiteY170" fmla="*/ 4133850 h 6934200"/>
              <a:gd name="connsiteX171" fmla="*/ 5562600 w 6219825"/>
              <a:gd name="connsiteY171" fmla="*/ 4171950 h 6934200"/>
              <a:gd name="connsiteX172" fmla="*/ 5591175 w 6219825"/>
              <a:gd name="connsiteY172" fmla="*/ 4229100 h 6934200"/>
              <a:gd name="connsiteX173" fmla="*/ 5600700 w 6219825"/>
              <a:gd name="connsiteY173" fmla="*/ 4257675 h 6934200"/>
              <a:gd name="connsiteX174" fmla="*/ 5619750 w 6219825"/>
              <a:gd name="connsiteY174" fmla="*/ 4295775 h 6934200"/>
              <a:gd name="connsiteX175" fmla="*/ 5629275 w 6219825"/>
              <a:gd name="connsiteY175" fmla="*/ 4333875 h 6934200"/>
              <a:gd name="connsiteX176" fmla="*/ 5648325 w 6219825"/>
              <a:gd name="connsiteY176" fmla="*/ 4362450 h 6934200"/>
              <a:gd name="connsiteX177" fmla="*/ 5657850 w 6219825"/>
              <a:gd name="connsiteY177" fmla="*/ 4391025 h 6934200"/>
              <a:gd name="connsiteX178" fmla="*/ 5695950 w 6219825"/>
              <a:gd name="connsiteY178" fmla="*/ 4448175 h 6934200"/>
              <a:gd name="connsiteX179" fmla="*/ 5705475 w 6219825"/>
              <a:gd name="connsiteY179" fmla="*/ 4495800 h 6934200"/>
              <a:gd name="connsiteX180" fmla="*/ 5734050 w 6219825"/>
              <a:gd name="connsiteY180" fmla="*/ 4524375 h 6934200"/>
              <a:gd name="connsiteX181" fmla="*/ 5753100 w 6219825"/>
              <a:gd name="connsiteY181" fmla="*/ 4562475 h 6934200"/>
              <a:gd name="connsiteX182" fmla="*/ 5772150 w 6219825"/>
              <a:gd name="connsiteY182" fmla="*/ 4619625 h 6934200"/>
              <a:gd name="connsiteX183" fmla="*/ 5781675 w 6219825"/>
              <a:gd name="connsiteY183" fmla="*/ 4648200 h 6934200"/>
              <a:gd name="connsiteX184" fmla="*/ 5791200 w 6219825"/>
              <a:gd name="connsiteY184" fmla="*/ 4676775 h 6934200"/>
              <a:gd name="connsiteX185" fmla="*/ 5810250 w 6219825"/>
              <a:gd name="connsiteY185" fmla="*/ 5029200 h 6934200"/>
              <a:gd name="connsiteX186" fmla="*/ 5819775 w 6219825"/>
              <a:gd name="connsiteY186" fmla="*/ 5095875 h 6934200"/>
              <a:gd name="connsiteX187" fmla="*/ 5829300 w 6219825"/>
              <a:gd name="connsiteY187" fmla="*/ 5229225 h 6934200"/>
              <a:gd name="connsiteX188" fmla="*/ 5848350 w 6219825"/>
              <a:gd name="connsiteY188" fmla="*/ 5353050 h 6934200"/>
              <a:gd name="connsiteX189" fmla="*/ 5867400 w 6219825"/>
              <a:gd name="connsiteY189" fmla="*/ 5448300 h 6934200"/>
              <a:gd name="connsiteX190" fmla="*/ 5886450 w 6219825"/>
              <a:gd name="connsiteY190" fmla="*/ 5686425 h 6934200"/>
              <a:gd name="connsiteX191" fmla="*/ 5895975 w 6219825"/>
              <a:gd name="connsiteY191" fmla="*/ 5772150 h 6934200"/>
              <a:gd name="connsiteX192" fmla="*/ 5905500 w 6219825"/>
              <a:gd name="connsiteY192" fmla="*/ 6600825 h 6934200"/>
              <a:gd name="connsiteX193" fmla="*/ 5934075 w 6219825"/>
              <a:gd name="connsiteY193" fmla="*/ 6686550 h 6934200"/>
              <a:gd name="connsiteX194" fmla="*/ 5962650 w 6219825"/>
              <a:gd name="connsiteY194" fmla="*/ 6781800 h 6934200"/>
              <a:gd name="connsiteX195" fmla="*/ 5972175 w 6219825"/>
              <a:gd name="connsiteY195" fmla="*/ 6810375 h 6934200"/>
              <a:gd name="connsiteX196" fmla="*/ 5981700 w 6219825"/>
              <a:gd name="connsiteY196" fmla="*/ 6838950 h 6934200"/>
              <a:gd name="connsiteX197" fmla="*/ 6000750 w 6219825"/>
              <a:gd name="connsiteY197" fmla="*/ 6867525 h 6934200"/>
              <a:gd name="connsiteX198" fmla="*/ 6048375 w 6219825"/>
              <a:gd name="connsiteY198" fmla="*/ 6934200 h 6934200"/>
              <a:gd name="connsiteX199" fmla="*/ 6153150 w 6219825"/>
              <a:gd name="connsiteY199" fmla="*/ 6924675 h 6934200"/>
              <a:gd name="connsiteX200" fmla="*/ 6172200 w 6219825"/>
              <a:gd name="connsiteY200" fmla="*/ 6886575 h 6934200"/>
              <a:gd name="connsiteX201" fmla="*/ 6191250 w 6219825"/>
              <a:gd name="connsiteY201" fmla="*/ 5934075 h 6934200"/>
              <a:gd name="connsiteX202" fmla="*/ 6219825 w 6219825"/>
              <a:gd name="connsiteY202" fmla="*/ 2743200 h 6934200"/>
              <a:gd name="connsiteX203" fmla="*/ 6210300 w 6219825"/>
              <a:gd name="connsiteY203" fmla="*/ 228600 h 6934200"/>
              <a:gd name="connsiteX204" fmla="*/ 6181725 w 6219825"/>
              <a:gd name="connsiteY204" fmla="*/ 104775 h 6934200"/>
              <a:gd name="connsiteX205" fmla="*/ 6172200 w 6219825"/>
              <a:gd name="connsiteY205" fmla="*/ 47625 h 6934200"/>
              <a:gd name="connsiteX206" fmla="*/ 6096000 w 6219825"/>
              <a:gd name="connsiteY20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876550 w 6219825"/>
              <a:gd name="connsiteY61" fmla="*/ 2962275 h 6934200"/>
              <a:gd name="connsiteX62" fmla="*/ 2790825 w 6219825"/>
              <a:gd name="connsiteY62" fmla="*/ 2971800 h 6934200"/>
              <a:gd name="connsiteX63" fmla="*/ 2019300 w 6219825"/>
              <a:gd name="connsiteY63" fmla="*/ 2962275 h 6934200"/>
              <a:gd name="connsiteX64" fmla="*/ 1990725 w 6219825"/>
              <a:gd name="connsiteY64" fmla="*/ 2943225 h 6934200"/>
              <a:gd name="connsiteX65" fmla="*/ 1943100 w 6219825"/>
              <a:gd name="connsiteY65" fmla="*/ 2924175 h 6934200"/>
              <a:gd name="connsiteX66" fmla="*/ 1847850 w 6219825"/>
              <a:gd name="connsiteY66" fmla="*/ 2886075 h 6934200"/>
              <a:gd name="connsiteX67" fmla="*/ 1828800 w 6219825"/>
              <a:gd name="connsiteY67" fmla="*/ 2857500 h 6934200"/>
              <a:gd name="connsiteX68" fmla="*/ 1800225 w 6219825"/>
              <a:gd name="connsiteY68" fmla="*/ 2838450 h 6934200"/>
              <a:gd name="connsiteX69" fmla="*/ 1762125 w 6219825"/>
              <a:gd name="connsiteY69" fmla="*/ 2809875 h 6934200"/>
              <a:gd name="connsiteX70" fmla="*/ 1733550 w 6219825"/>
              <a:gd name="connsiteY70" fmla="*/ 2781300 h 6934200"/>
              <a:gd name="connsiteX71" fmla="*/ 1685925 w 6219825"/>
              <a:gd name="connsiteY71" fmla="*/ 2771775 h 6934200"/>
              <a:gd name="connsiteX72" fmla="*/ 1466850 w 6219825"/>
              <a:gd name="connsiteY72" fmla="*/ 2752725 h 6934200"/>
              <a:gd name="connsiteX73" fmla="*/ 1362075 w 6219825"/>
              <a:gd name="connsiteY73" fmla="*/ 2724150 h 6934200"/>
              <a:gd name="connsiteX74" fmla="*/ 1314450 w 6219825"/>
              <a:gd name="connsiteY74" fmla="*/ 2714625 h 6934200"/>
              <a:gd name="connsiteX75" fmla="*/ 1266825 w 6219825"/>
              <a:gd name="connsiteY75" fmla="*/ 2695575 h 6934200"/>
              <a:gd name="connsiteX76" fmla="*/ 1181100 w 6219825"/>
              <a:gd name="connsiteY76" fmla="*/ 2686050 h 6934200"/>
              <a:gd name="connsiteX77" fmla="*/ 1152525 w 6219825"/>
              <a:gd name="connsiteY77" fmla="*/ 2676525 h 6934200"/>
              <a:gd name="connsiteX78" fmla="*/ 1047750 w 6219825"/>
              <a:gd name="connsiteY78" fmla="*/ 2647950 h 6934200"/>
              <a:gd name="connsiteX79" fmla="*/ 1009650 w 6219825"/>
              <a:gd name="connsiteY79" fmla="*/ 2628900 h 6934200"/>
              <a:gd name="connsiteX80" fmla="*/ 962025 w 6219825"/>
              <a:gd name="connsiteY80" fmla="*/ 2609850 h 6934200"/>
              <a:gd name="connsiteX81" fmla="*/ 933450 w 6219825"/>
              <a:gd name="connsiteY81" fmla="*/ 2590800 h 6934200"/>
              <a:gd name="connsiteX82" fmla="*/ 904875 w 6219825"/>
              <a:gd name="connsiteY82" fmla="*/ 2581275 h 6934200"/>
              <a:gd name="connsiteX83" fmla="*/ 876300 w 6219825"/>
              <a:gd name="connsiteY83" fmla="*/ 2562225 h 6934200"/>
              <a:gd name="connsiteX84" fmla="*/ 809625 w 6219825"/>
              <a:gd name="connsiteY84" fmla="*/ 2533650 h 6934200"/>
              <a:gd name="connsiteX85" fmla="*/ 781050 w 6219825"/>
              <a:gd name="connsiteY85" fmla="*/ 2514600 h 6934200"/>
              <a:gd name="connsiteX86" fmla="*/ 752475 w 6219825"/>
              <a:gd name="connsiteY86" fmla="*/ 2505075 h 6934200"/>
              <a:gd name="connsiteX87" fmla="*/ 685800 w 6219825"/>
              <a:gd name="connsiteY87" fmla="*/ 2486025 h 6934200"/>
              <a:gd name="connsiteX88" fmla="*/ 638175 w 6219825"/>
              <a:gd name="connsiteY88" fmla="*/ 2476500 h 6934200"/>
              <a:gd name="connsiteX89" fmla="*/ 581025 w 6219825"/>
              <a:gd name="connsiteY89" fmla="*/ 2457450 h 6934200"/>
              <a:gd name="connsiteX90" fmla="*/ 466725 w 6219825"/>
              <a:gd name="connsiteY90" fmla="*/ 2438400 h 6934200"/>
              <a:gd name="connsiteX91" fmla="*/ 419100 w 6219825"/>
              <a:gd name="connsiteY91" fmla="*/ 2419350 h 6934200"/>
              <a:gd name="connsiteX92" fmla="*/ 390525 w 6219825"/>
              <a:gd name="connsiteY92" fmla="*/ 2409825 h 6934200"/>
              <a:gd name="connsiteX93" fmla="*/ 342900 w 6219825"/>
              <a:gd name="connsiteY93" fmla="*/ 2390775 h 6934200"/>
              <a:gd name="connsiteX94" fmla="*/ 219075 w 6219825"/>
              <a:gd name="connsiteY94" fmla="*/ 2362200 h 6934200"/>
              <a:gd name="connsiteX95" fmla="*/ 190500 w 6219825"/>
              <a:gd name="connsiteY95" fmla="*/ 2352675 h 6934200"/>
              <a:gd name="connsiteX96" fmla="*/ 133350 w 6219825"/>
              <a:gd name="connsiteY96" fmla="*/ 2362200 h 6934200"/>
              <a:gd name="connsiteX97" fmla="*/ 85725 w 6219825"/>
              <a:gd name="connsiteY97" fmla="*/ 2409825 h 6934200"/>
              <a:gd name="connsiteX98" fmla="*/ 57150 w 6219825"/>
              <a:gd name="connsiteY98" fmla="*/ 2447925 h 6934200"/>
              <a:gd name="connsiteX99" fmla="*/ 38100 w 6219825"/>
              <a:gd name="connsiteY99" fmla="*/ 2486025 h 6934200"/>
              <a:gd name="connsiteX100" fmla="*/ 19050 w 6219825"/>
              <a:gd name="connsiteY100" fmla="*/ 2514600 h 6934200"/>
              <a:gd name="connsiteX101" fmla="*/ 9525 w 6219825"/>
              <a:gd name="connsiteY101" fmla="*/ 2552700 h 6934200"/>
              <a:gd name="connsiteX102" fmla="*/ 0 w 6219825"/>
              <a:gd name="connsiteY102" fmla="*/ 2581275 h 6934200"/>
              <a:gd name="connsiteX103" fmla="*/ 28575 w 6219825"/>
              <a:gd name="connsiteY103" fmla="*/ 2733675 h 6934200"/>
              <a:gd name="connsiteX104" fmla="*/ 47625 w 6219825"/>
              <a:gd name="connsiteY104" fmla="*/ 2790825 h 6934200"/>
              <a:gd name="connsiteX105" fmla="*/ 76200 w 6219825"/>
              <a:gd name="connsiteY105" fmla="*/ 2828925 h 6934200"/>
              <a:gd name="connsiteX106" fmla="*/ 85725 w 6219825"/>
              <a:gd name="connsiteY106" fmla="*/ 2857500 h 6934200"/>
              <a:gd name="connsiteX107" fmla="*/ 114300 w 6219825"/>
              <a:gd name="connsiteY107" fmla="*/ 2867025 h 6934200"/>
              <a:gd name="connsiteX108" fmla="*/ 171450 w 6219825"/>
              <a:gd name="connsiteY108" fmla="*/ 2905125 h 6934200"/>
              <a:gd name="connsiteX109" fmla="*/ 200025 w 6219825"/>
              <a:gd name="connsiteY109" fmla="*/ 2914650 h 6934200"/>
              <a:gd name="connsiteX110" fmla="*/ 228600 w 6219825"/>
              <a:gd name="connsiteY110" fmla="*/ 2933700 h 6934200"/>
              <a:gd name="connsiteX111" fmla="*/ 257175 w 6219825"/>
              <a:gd name="connsiteY111" fmla="*/ 2962275 h 6934200"/>
              <a:gd name="connsiteX112" fmla="*/ 314325 w 6219825"/>
              <a:gd name="connsiteY112" fmla="*/ 2981325 h 6934200"/>
              <a:gd name="connsiteX113" fmla="*/ 352425 w 6219825"/>
              <a:gd name="connsiteY113" fmla="*/ 3000375 h 6934200"/>
              <a:gd name="connsiteX114" fmla="*/ 409575 w 6219825"/>
              <a:gd name="connsiteY114" fmla="*/ 3048000 h 6934200"/>
              <a:gd name="connsiteX115" fmla="*/ 438150 w 6219825"/>
              <a:gd name="connsiteY115" fmla="*/ 3086100 h 6934200"/>
              <a:gd name="connsiteX116" fmla="*/ 466725 w 6219825"/>
              <a:gd name="connsiteY116" fmla="*/ 3143250 h 6934200"/>
              <a:gd name="connsiteX117" fmla="*/ 476250 w 6219825"/>
              <a:gd name="connsiteY117" fmla="*/ 3171825 h 6934200"/>
              <a:gd name="connsiteX118" fmla="*/ 504825 w 6219825"/>
              <a:gd name="connsiteY118" fmla="*/ 3209925 h 6934200"/>
              <a:gd name="connsiteX119" fmla="*/ 523875 w 6219825"/>
              <a:gd name="connsiteY119" fmla="*/ 3248025 h 6934200"/>
              <a:gd name="connsiteX120" fmla="*/ 533400 w 6219825"/>
              <a:gd name="connsiteY120" fmla="*/ 3295650 h 6934200"/>
              <a:gd name="connsiteX121" fmla="*/ 590550 w 6219825"/>
              <a:gd name="connsiteY121" fmla="*/ 3371850 h 6934200"/>
              <a:gd name="connsiteX122" fmla="*/ 666750 w 6219825"/>
              <a:gd name="connsiteY122" fmla="*/ 3457575 h 6934200"/>
              <a:gd name="connsiteX123" fmla="*/ 695325 w 6219825"/>
              <a:gd name="connsiteY123" fmla="*/ 3476625 h 6934200"/>
              <a:gd name="connsiteX124" fmla="*/ 762000 w 6219825"/>
              <a:gd name="connsiteY124" fmla="*/ 3571875 h 6934200"/>
              <a:gd name="connsiteX125" fmla="*/ 800100 w 6219825"/>
              <a:gd name="connsiteY125" fmla="*/ 3629025 h 6934200"/>
              <a:gd name="connsiteX126" fmla="*/ 857250 w 6219825"/>
              <a:gd name="connsiteY126" fmla="*/ 3724275 h 6934200"/>
              <a:gd name="connsiteX127" fmla="*/ 923925 w 6219825"/>
              <a:gd name="connsiteY127" fmla="*/ 3781425 h 6934200"/>
              <a:gd name="connsiteX128" fmla="*/ 952500 w 6219825"/>
              <a:gd name="connsiteY128" fmla="*/ 3810000 h 6934200"/>
              <a:gd name="connsiteX129" fmla="*/ 981075 w 6219825"/>
              <a:gd name="connsiteY129" fmla="*/ 3829050 h 6934200"/>
              <a:gd name="connsiteX130" fmla="*/ 1028700 w 6219825"/>
              <a:gd name="connsiteY130" fmla="*/ 3886200 h 6934200"/>
              <a:gd name="connsiteX131" fmla="*/ 1057275 w 6219825"/>
              <a:gd name="connsiteY131" fmla="*/ 3924300 h 6934200"/>
              <a:gd name="connsiteX132" fmla="*/ 1076325 w 6219825"/>
              <a:gd name="connsiteY132" fmla="*/ 3952875 h 6934200"/>
              <a:gd name="connsiteX133" fmla="*/ 1114425 w 6219825"/>
              <a:gd name="connsiteY133" fmla="*/ 3962400 h 6934200"/>
              <a:gd name="connsiteX134" fmla="*/ 1152525 w 6219825"/>
              <a:gd name="connsiteY134" fmla="*/ 3990975 h 6934200"/>
              <a:gd name="connsiteX135" fmla="*/ 1181100 w 6219825"/>
              <a:gd name="connsiteY135" fmla="*/ 4010025 h 6934200"/>
              <a:gd name="connsiteX136" fmla="*/ 1200150 w 6219825"/>
              <a:gd name="connsiteY136" fmla="*/ 4038600 h 6934200"/>
              <a:gd name="connsiteX137" fmla="*/ 1228725 w 6219825"/>
              <a:gd name="connsiteY137" fmla="*/ 4048125 h 6934200"/>
              <a:gd name="connsiteX138" fmla="*/ 1257300 w 6219825"/>
              <a:gd name="connsiteY138" fmla="*/ 4067175 h 6934200"/>
              <a:gd name="connsiteX139" fmla="*/ 1343025 w 6219825"/>
              <a:gd name="connsiteY139" fmla="*/ 4057650 h 6934200"/>
              <a:gd name="connsiteX140" fmla="*/ 1371600 w 6219825"/>
              <a:gd name="connsiteY140" fmla="*/ 4038600 h 6934200"/>
              <a:gd name="connsiteX141" fmla="*/ 1419225 w 6219825"/>
              <a:gd name="connsiteY141" fmla="*/ 3981450 h 6934200"/>
              <a:gd name="connsiteX142" fmla="*/ 1485900 w 6219825"/>
              <a:gd name="connsiteY142" fmla="*/ 3924300 h 6934200"/>
              <a:gd name="connsiteX143" fmla="*/ 1514475 w 6219825"/>
              <a:gd name="connsiteY143" fmla="*/ 3914775 h 6934200"/>
              <a:gd name="connsiteX144" fmla="*/ 1543050 w 6219825"/>
              <a:gd name="connsiteY144" fmla="*/ 3895725 h 6934200"/>
              <a:gd name="connsiteX145" fmla="*/ 1628775 w 6219825"/>
              <a:gd name="connsiteY145" fmla="*/ 3876675 h 6934200"/>
              <a:gd name="connsiteX146" fmla="*/ 1657350 w 6219825"/>
              <a:gd name="connsiteY146" fmla="*/ 3857625 h 6934200"/>
              <a:gd name="connsiteX147" fmla="*/ 1685925 w 6219825"/>
              <a:gd name="connsiteY147" fmla="*/ 3829050 h 6934200"/>
              <a:gd name="connsiteX148" fmla="*/ 1743075 w 6219825"/>
              <a:gd name="connsiteY148" fmla="*/ 3810000 h 6934200"/>
              <a:gd name="connsiteX149" fmla="*/ 1809750 w 6219825"/>
              <a:gd name="connsiteY149" fmla="*/ 3790950 h 6934200"/>
              <a:gd name="connsiteX150" fmla="*/ 1924050 w 6219825"/>
              <a:gd name="connsiteY150" fmla="*/ 3771900 h 6934200"/>
              <a:gd name="connsiteX151" fmla="*/ 1943100 w 6219825"/>
              <a:gd name="connsiteY151" fmla="*/ 3743325 h 6934200"/>
              <a:gd name="connsiteX152" fmla="*/ 2000250 w 6219825"/>
              <a:gd name="connsiteY152" fmla="*/ 3724275 h 6934200"/>
              <a:gd name="connsiteX153" fmla="*/ 2345301 w 6219825"/>
              <a:gd name="connsiteY153" fmla="*/ 3695528 h 6934200"/>
              <a:gd name="connsiteX154" fmla="*/ 2566219 w 6219825"/>
              <a:gd name="connsiteY154" fmla="*/ 3714423 h 6934200"/>
              <a:gd name="connsiteX155" fmla="*/ 2825546 w 6219825"/>
              <a:gd name="connsiteY155" fmla="*/ 3676229 h 6934200"/>
              <a:gd name="connsiteX156" fmla="*/ 3347577 w 6219825"/>
              <a:gd name="connsiteY156" fmla="*/ 3676210 h 6934200"/>
              <a:gd name="connsiteX157" fmla="*/ 3527630 w 6219825"/>
              <a:gd name="connsiteY157" fmla="*/ 3714290 h 6934200"/>
              <a:gd name="connsiteX158" fmla="*/ 3814302 w 6219825"/>
              <a:gd name="connsiteY158" fmla="*/ 3752467 h 6934200"/>
              <a:gd name="connsiteX159" fmla="*/ 3994663 w 6219825"/>
              <a:gd name="connsiteY159" fmla="*/ 3752505 h 6934200"/>
              <a:gd name="connsiteX160" fmla="*/ 4245078 w 6219825"/>
              <a:gd name="connsiteY160" fmla="*/ 3781061 h 6934200"/>
              <a:gd name="connsiteX161" fmla="*/ 4400857 w 6219825"/>
              <a:gd name="connsiteY161" fmla="*/ 3800091 h 6934200"/>
              <a:gd name="connsiteX162" fmla="*/ 4622390 w 6219825"/>
              <a:gd name="connsiteY162" fmla="*/ 3800188 h 6934200"/>
              <a:gd name="connsiteX163" fmla="*/ 4742836 w 6219825"/>
              <a:gd name="connsiteY163" fmla="*/ 3800360 h 6934200"/>
              <a:gd name="connsiteX164" fmla="*/ 5076825 w 6219825"/>
              <a:gd name="connsiteY164" fmla="*/ 3886008 h 6934200"/>
              <a:gd name="connsiteX165" fmla="*/ 5334000 w 6219825"/>
              <a:gd name="connsiteY165" fmla="*/ 3981450 h 6934200"/>
              <a:gd name="connsiteX166" fmla="*/ 5343525 w 6219825"/>
              <a:gd name="connsiteY166" fmla="*/ 4010025 h 6934200"/>
              <a:gd name="connsiteX167" fmla="*/ 5410200 w 6219825"/>
              <a:gd name="connsiteY167" fmla="*/ 4067175 h 6934200"/>
              <a:gd name="connsiteX168" fmla="*/ 5438775 w 6219825"/>
              <a:gd name="connsiteY168" fmla="*/ 4076700 h 6934200"/>
              <a:gd name="connsiteX169" fmla="*/ 5495925 w 6219825"/>
              <a:gd name="connsiteY169" fmla="*/ 4133850 h 6934200"/>
              <a:gd name="connsiteX170" fmla="*/ 5562600 w 6219825"/>
              <a:gd name="connsiteY170" fmla="*/ 4171950 h 6934200"/>
              <a:gd name="connsiteX171" fmla="*/ 5591175 w 6219825"/>
              <a:gd name="connsiteY171" fmla="*/ 4229100 h 6934200"/>
              <a:gd name="connsiteX172" fmla="*/ 5600700 w 6219825"/>
              <a:gd name="connsiteY172" fmla="*/ 4257675 h 6934200"/>
              <a:gd name="connsiteX173" fmla="*/ 5619750 w 6219825"/>
              <a:gd name="connsiteY173" fmla="*/ 4295775 h 6934200"/>
              <a:gd name="connsiteX174" fmla="*/ 5629275 w 6219825"/>
              <a:gd name="connsiteY174" fmla="*/ 4333875 h 6934200"/>
              <a:gd name="connsiteX175" fmla="*/ 5648325 w 6219825"/>
              <a:gd name="connsiteY175" fmla="*/ 4362450 h 6934200"/>
              <a:gd name="connsiteX176" fmla="*/ 5657850 w 6219825"/>
              <a:gd name="connsiteY176" fmla="*/ 4391025 h 6934200"/>
              <a:gd name="connsiteX177" fmla="*/ 5695950 w 6219825"/>
              <a:gd name="connsiteY177" fmla="*/ 4448175 h 6934200"/>
              <a:gd name="connsiteX178" fmla="*/ 5705475 w 6219825"/>
              <a:gd name="connsiteY178" fmla="*/ 4495800 h 6934200"/>
              <a:gd name="connsiteX179" fmla="*/ 5734050 w 6219825"/>
              <a:gd name="connsiteY179" fmla="*/ 4524375 h 6934200"/>
              <a:gd name="connsiteX180" fmla="*/ 5753100 w 6219825"/>
              <a:gd name="connsiteY180" fmla="*/ 4562475 h 6934200"/>
              <a:gd name="connsiteX181" fmla="*/ 5772150 w 6219825"/>
              <a:gd name="connsiteY181" fmla="*/ 4619625 h 6934200"/>
              <a:gd name="connsiteX182" fmla="*/ 5781675 w 6219825"/>
              <a:gd name="connsiteY182" fmla="*/ 4648200 h 6934200"/>
              <a:gd name="connsiteX183" fmla="*/ 5791200 w 6219825"/>
              <a:gd name="connsiteY183" fmla="*/ 4676775 h 6934200"/>
              <a:gd name="connsiteX184" fmla="*/ 5810250 w 6219825"/>
              <a:gd name="connsiteY184" fmla="*/ 5029200 h 6934200"/>
              <a:gd name="connsiteX185" fmla="*/ 5819775 w 6219825"/>
              <a:gd name="connsiteY185" fmla="*/ 5095875 h 6934200"/>
              <a:gd name="connsiteX186" fmla="*/ 5829300 w 6219825"/>
              <a:gd name="connsiteY186" fmla="*/ 5229225 h 6934200"/>
              <a:gd name="connsiteX187" fmla="*/ 5848350 w 6219825"/>
              <a:gd name="connsiteY187" fmla="*/ 5353050 h 6934200"/>
              <a:gd name="connsiteX188" fmla="*/ 5867400 w 6219825"/>
              <a:gd name="connsiteY188" fmla="*/ 5448300 h 6934200"/>
              <a:gd name="connsiteX189" fmla="*/ 5886450 w 6219825"/>
              <a:gd name="connsiteY189" fmla="*/ 5686425 h 6934200"/>
              <a:gd name="connsiteX190" fmla="*/ 5895975 w 6219825"/>
              <a:gd name="connsiteY190" fmla="*/ 5772150 h 6934200"/>
              <a:gd name="connsiteX191" fmla="*/ 5905500 w 6219825"/>
              <a:gd name="connsiteY191" fmla="*/ 6600825 h 6934200"/>
              <a:gd name="connsiteX192" fmla="*/ 5934075 w 6219825"/>
              <a:gd name="connsiteY192" fmla="*/ 6686550 h 6934200"/>
              <a:gd name="connsiteX193" fmla="*/ 5962650 w 6219825"/>
              <a:gd name="connsiteY193" fmla="*/ 6781800 h 6934200"/>
              <a:gd name="connsiteX194" fmla="*/ 5972175 w 6219825"/>
              <a:gd name="connsiteY194" fmla="*/ 6810375 h 6934200"/>
              <a:gd name="connsiteX195" fmla="*/ 5981700 w 6219825"/>
              <a:gd name="connsiteY195" fmla="*/ 6838950 h 6934200"/>
              <a:gd name="connsiteX196" fmla="*/ 6000750 w 6219825"/>
              <a:gd name="connsiteY196" fmla="*/ 6867525 h 6934200"/>
              <a:gd name="connsiteX197" fmla="*/ 6048375 w 6219825"/>
              <a:gd name="connsiteY197" fmla="*/ 6934200 h 6934200"/>
              <a:gd name="connsiteX198" fmla="*/ 6153150 w 6219825"/>
              <a:gd name="connsiteY198" fmla="*/ 6924675 h 6934200"/>
              <a:gd name="connsiteX199" fmla="*/ 6172200 w 6219825"/>
              <a:gd name="connsiteY199" fmla="*/ 6886575 h 6934200"/>
              <a:gd name="connsiteX200" fmla="*/ 6191250 w 6219825"/>
              <a:gd name="connsiteY200" fmla="*/ 5934075 h 6934200"/>
              <a:gd name="connsiteX201" fmla="*/ 6219825 w 6219825"/>
              <a:gd name="connsiteY201" fmla="*/ 2743200 h 6934200"/>
              <a:gd name="connsiteX202" fmla="*/ 6210300 w 6219825"/>
              <a:gd name="connsiteY202" fmla="*/ 228600 h 6934200"/>
              <a:gd name="connsiteX203" fmla="*/ 6181725 w 6219825"/>
              <a:gd name="connsiteY203" fmla="*/ 104775 h 6934200"/>
              <a:gd name="connsiteX204" fmla="*/ 6172200 w 6219825"/>
              <a:gd name="connsiteY204" fmla="*/ 47625 h 6934200"/>
              <a:gd name="connsiteX205" fmla="*/ 6096000 w 6219825"/>
              <a:gd name="connsiteY20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3009900 w 6219825"/>
              <a:gd name="connsiteY59" fmla="*/ 2914650 h 6934200"/>
              <a:gd name="connsiteX60" fmla="*/ 2924175 w 6219825"/>
              <a:gd name="connsiteY60" fmla="*/ 2943225 h 6934200"/>
              <a:gd name="connsiteX61" fmla="*/ 2790825 w 6219825"/>
              <a:gd name="connsiteY61" fmla="*/ 2971800 h 6934200"/>
              <a:gd name="connsiteX62" fmla="*/ 2019300 w 6219825"/>
              <a:gd name="connsiteY62" fmla="*/ 2962275 h 6934200"/>
              <a:gd name="connsiteX63" fmla="*/ 1990725 w 6219825"/>
              <a:gd name="connsiteY63" fmla="*/ 2943225 h 6934200"/>
              <a:gd name="connsiteX64" fmla="*/ 1943100 w 6219825"/>
              <a:gd name="connsiteY64" fmla="*/ 2924175 h 6934200"/>
              <a:gd name="connsiteX65" fmla="*/ 1847850 w 6219825"/>
              <a:gd name="connsiteY65" fmla="*/ 2886075 h 6934200"/>
              <a:gd name="connsiteX66" fmla="*/ 1828800 w 6219825"/>
              <a:gd name="connsiteY66" fmla="*/ 2857500 h 6934200"/>
              <a:gd name="connsiteX67" fmla="*/ 1800225 w 6219825"/>
              <a:gd name="connsiteY67" fmla="*/ 2838450 h 6934200"/>
              <a:gd name="connsiteX68" fmla="*/ 1762125 w 6219825"/>
              <a:gd name="connsiteY68" fmla="*/ 2809875 h 6934200"/>
              <a:gd name="connsiteX69" fmla="*/ 1733550 w 6219825"/>
              <a:gd name="connsiteY69" fmla="*/ 2781300 h 6934200"/>
              <a:gd name="connsiteX70" fmla="*/ 1685925 w 6219825"/>
              <a:gd name="connsiteY70" fmla="*/ 2771775 h 6934200"/>
              <a:gd name="connsiteX71" fmla="*/ 1466850 w 6219825"/>
              <a:gd name="connsiteY71" fmla="*/ 2752725 h 6934200"/>
              <a:gd name="connsiteX72" fmla="*/ 1362075 w 6219825"/>
              <a:gd name="connsiteY72" fmla="*/ 2724150 h 6934200"/>
              <a:gd name="connsiteX73" fmla="*/ 1314450 w 6219825"/>
              <a:gd name="connsiteY73" fmla="*/ 2714625 h 6934200"/>
              <a:gd name="connsiteX74" fmla="*/ 1266825 w 6219825"/>
              <a:gd name="connsiteY74" fmla="*/ 2695575 h 6934200"/>
              <a:gd name="connsiteX75" fmla="*/ 1181100 w 6219825"/>
              <a:gd name="connsiteY75" fmla="*/ 2686050 h 6934200"/>
              <a:gd name="connsiteX76" fmla="*/ 1152525 w 6219825"/>
              <a:gd name="connsiteY76" fmla="*/ 2676525 h 6934200"/>
              <a:gd name="connsiteX77" fmla="*/ 1047750 w 6219825"/>
              <a:gd name="connsiteY77" fmla="*/ 2647950 h 6934200"/>
              <a:gd name="connsiteX78" fmla="*/ 1009650 w 6219825"/>
              <a:gd name="connsiteY78" fmla="*/ 2628900 h 6934200"/>
              <a:gd name="connsiteX79" fmla="*/ 962025 w 6219825"/>
              <a:gd name="connsiteY79" fmla="*/ 2609850 h 6934200"/>
              <a:gd name="connsiteX80" fmla="*/ 933450 w 6219825"/>
              <a:gd name="connsiteY80" fmla="*/ 2590800 h 6934200"/>
              <a:gd name="connsiteX81" fmla="*/ 904875 w 6219825"/>
              <a:gd name="connsiteY81" fmla="*/ 2581275 h 6934200"/>
              <a:gd name="connsiteX82" fmla="*/ 876300 w 6219825"/>
              <a:gd name="connsiteY82" fmla="*/ 2562225 h 6934200"/>
              <a:gd name="connsiteX83" fmla="*/ 809625 w 6219825"/>
              <a:gd name="connsiteY83" fmla="*/ 2533650 h 6934200"/>
              <a:gd name="connsiteX84" fmla="*/ 781050 w 6219825"/>
              <a:gd name="connsiteY84" fmla="*/ 2514600 h 6934200"/>
              <a:gd name="connsiteX85" fmla="*/ 752475 w 6219825"/>
              <a:gd name="connsiteY85" fmla="*/ 2505075 h 6934200"/>
              <a:gd name="connsiteX86" fmla="*/ 685800 w 6219825"/>
              <a:gd name="connsiteY86" fmla="*/ 2486025 h 6934200"/>
              <a:gd name="connsiteX87" fmla="*/ 638175 w 6219825"/>
              <a:gd name="connsiteY87" fmla="*/ 2476500 h 6934200"/>
              <a:gd name="connsiteX88" fmla="*/ 581025 w 6219825"/>
              <a:gd name="connsiteY88" fmla="*/ 2457450 h 6934200"/>
              <a:gd name="connsiteX89" fmla="*/ 466725 w 6219825"/>
              <a:gd name="connsiteY89" fmla="*/ 2438400 h 6934200"/>
              <a:gd name="connsiteX90" fmla="*/ 419100 w 6219825"/>
              <a:gd name="connsiteY90" fmla="*/ 2419350 h 6934200"/>
              <a:gd name="connsiteX91" fmla="*/ 390525 w 6219825"/>
              <a:gd name="connsiteY91" fmla="*/ 2409825 h 6934200"/>
              <a:gd name="connsiteX92" fmla="*/ 342900 w 6219825"/>
              <a:gd name="connsiteY92" fmla="*/ 2390775 h 6934200"/>
              <a:gd name="connsiteX93" fmla="*/ 219075 w 6219825"/>
              <a:gd name="connsiteY93" fmla="*/ 2362200 h 6934200"/>
              <a:gd name="connsiteX94" fmla="*/ 190500 w 6219825"/>
              <a:gd name="connsiteY94" fmla="*/ 2352675 h 6934200"/>
              <a:gd name="connsiteX95" fmla="*/ 133350 w 6219825"/>
              <a:gd name="connsiteY95" fmla="*/ 2362200 h 6934200"/>
              <a:gd name="connsiteX96" fmla="*/ 85725 w 6219825"/>
              <a:gd name="connsiteY96" fmla="*/ 2409825 h 6934200"/>
              <a:gd name="connsiteX97" fmla="*/ 57150 w 6219825"/>
              <a:gd name="connsiteY97" fmla="*/ 2447925 h 6934200"/>
              <a:gd name="connsiteX98" fmla="*/ 38100 w 6219825"/>
              <a:gd name="connsiteY98" fmla="*/ 2486025 h 6934200"/>
              <a:gd name="connsiteX99" fmla="*/ 19050 w 6219825"/>
              <a:gd name="connsiteY99" fmla="*/ 2514600 h 6934200"/>
              <a:gd name="connsiteX100" fmla="*/ 9525 w 6219825"/>
              <a:gd name="connsiteY100" fmla="*/ 2552700 h 6934200"/>
              <a:gd name="connsiteX101" fmla="*/ 0 w 6219825"/>
              <a:gd name="connsiteY101" fmla="*/ 2581275 h 6934200"/>
              <a:gd name="connsiteX102" fmla="*/ 28575 w 6219825"/>
              <a:gd name="connsiteY102" fmla="*/ 2733675 h 6934200"/>
              <a:gd name="connsiteX103" fmla="*/ 47625 w 6219825"/>
              <a:gd name="connsiteY103" fmla="*/ 2790825 h 6934200"/>
              <a:gd name="connsiteX104" fmla="*/ 76200 w 6219825"/>
              <a:gd name="connsiteY104" fmla="*/ 2828925 h 6934200"/>
              <a:gd name="connsiteX105" fmla="*/ 85725 w 6219825"/>
              <a:gd name="connsiteY105" fmla="*/ 2857500 h 6934200"/>
              <a:gd name="connsiteX106" fmla="*/ 114300 w 6219825"/>
              <a:gd name="connsiteY106" fmla="*/ 2867025 h 6934200"/>
              <a:gd name="connsiteX107" fmla="*/ 171450 w 6219825"/>
              <a:gd name="connsiteY107" fmla="*/ 2905125 h 6934200"/>
              <a:gd name="connsiteX108" fmla="*/ 200025 w 6219825"/>
              <a:gd name="connsiteY108" fmla="*/ 2914650 h 6934200"/>
              <a:gd name="connsiteX109" fmla="*/ 228600 w 6219825"/>
              <a:gd name="connsiteY109" fmla="*/ 2933700 h 6934200"/>
              <a:gd name="connsiteX110" fmla="*/ 257175 w 6219825"/>
              <a:gd name="connsiteY110" fmla="*/ 2962275 h 6934200"/>
              <a:gd name="connsiteX111" fmla="*/ 314325 w 6219825"/>
              <a:gd name="connsiteY111" fmla="*/ 2981325 h 6934200"/>
              <a:gd name="connsiteX112" fmla="*/ 352425 w 6219825"/>
              <a:gd name="connsiteY112" fmla="*/ 3000375 h 6934200"/>
              <a:gd name="connsiteX113" fmla="*/ 409575 w 6219825"/>
              <a:gd name="connsiteY113" fmla="*/ 3048000 h 6934200"/>
              <a:gd name="connsiteX114" fmla="*/ 438150 w 6219825"/>
              <a:gd name="connsiteY114" fmla="*/ 3086100 h 6934200"/>
              <a:gd name="connsiteX115" fmla="*/ 466725 w 6219825"/>
              <a:gd name="connsiteY115" fmla="*/ 3143250 h 6934200"/>
              <a:gd name="connsiteX116" fmla="*/ 476250 w 6219825"/>
              <a:gd name="connsiteY116" fmla="*/ 3171825 h 6934200"/>
              <a:gd name="connsiteX117" fmla="*/ 504825 w 6219825"/>
              <a:gd name="connsiteY117" fmla="*/ 3209925 h 6934200"/>
              <a:gd name="connsiteX118" fmla="*/ 523875 w 6219825"/>
              <a:gd name="connsiteY118" fmla="*/ 3248025 h 6934200"/>
              <a:gd name="connsiteX119" fmla="*/ 533400 w 6219825"/>
              <a:gd name="connsiteY119" fmla="*/ 3295650 h 6934200"/>
              <a:gd name="connsiteX120" fmla="*/ 590550 w 6219825"/>
              <a:gd name="connsiteY120" fmla="*/ 3371850 h 6934200"/>
              <a:gd name="connsiteX121" fmla="*/ 666750 w 6219825"/>
              <a:gd name="connsiteY121" fmla="*/ 3457575 h 6934200"/>
              <a:gd name="connsiteX122" fmla="*/ 695325 w 6219825"/>
              <a:gd name="connsiteY122" fmla="*/ 3476625 h 6934200"/>
              <a:gd name="connsiteX123" fmla="*/ 762000 w 6219825"/>
              <a:gd name="connsiteY123" fmla="*/ 3571875 h 6934200"/>
              <a:gd name="connsiteX124" fmla="*/ 800100 w 6219825"/>
              <a:gd name="connsiteY124" fmla="*/ 3629025 h 6934200"/>
              <a:gd name="connsiteX125" fmla="*/ 857250 w 6219825"/>
              <a:gd name="connsiteY125" fmla="*/ 3724275 h 6934200"/>
              <a:gd name="connsiteX126" fmla="*/ 923925 w 6219825"/>
              <a:gd name="connsiteY126" fmla="*/ 3781425 h 6934200"/>
              <a:gd name="connsiteX127" fmla="*/ 952500 w 6219825"/>
              <a:gd name="connsiteY127" fmla="*/ 3810000 h 6934200"/>
              <a:gd name="connsiteX128" fmla="*/ 981075 w 6219825"/>
              <a:gd name="connsiteY128" fmla="*/ 3829050 h 6934200"/>
              <a:gd name="connsiteX129" fmla="*/ 1028700 w 6219825"/>
              <a:gd name="connsiteY129" fmla="*/ 3886200 h 6934200"/>
              <a:gd name="connsiteX130" fmla="*/ 1057275 w 6219825"/>
              <a:gd name="connsiteY130" fmla="*/ 3924300 h 6934200"/>
              <a:gd name="connsiteX131" fmla="*/ 1076325 w 6219825"/>
              <a:gd name="connsiteY131" fmla="*/ 3952875 h 6934200"/>
              <a:gd name="connsiteX132" fmla="*/ 1114425 w 6219825"/>
              <a:gd name="connsiteY132" fmla="*/ 3962400 h 6934200"/>
              <a:gd name="connsiteX133" fmla="*/ 1152525 w 6219825"/>
              <a:gd name="connsiteY133" fmla="*/ 3990975 h 6934200"/>
              <a:gd name="connsiteX134" fmla="*/ 1181100 w 6219825"/>
              <a:gd name="connsiteY134" fmla="*/ 4010025 h 6934200"/>
              <a:gd name="connsiteX135" fmla="*/ 1200150 w 6219825"/>
              <a:gd name="connsiteY135" fmla="*/ 4038600 h 6934200"/>
              <a:gd name="connsiteX136" fmla="*/ 1228725 w 6219825"/>
              <a:gd name="connsiteY136" fmla="*/ 4048125 h 6934200"/>
              <a:gd name="connsiteX137" fmla="*/ 1257300 w 6219825"/>
              <a:gd name="connsiteY137" fmla="*/ 4067175 h 6934200"/>
              <a:gd name="connsiteX138" fmla="*/ 1343025 w 6219825"/>
              <a:gd name="connsiteY138" fmla="*/ 4057650 h 6934200"/>
              <a:gd name="connsiteX139" fmla="*/ 1371600 w 6219825"/>
              <a:gd name="connsiteY139" fmla="*/ 4038600 h 6934200"/>
              <a:gd name="connsiteX140" fmla="*/ 1419225 w 6219825"/>
              <a:gd name="connsiteY140" fmla="*/ 3981450 h 6934200"/>
              <a:gd name="connsiteX141" fmla="*/ 1485900 w 6219825"/>
              <a:gd name="connsiteY141" fmla="*/ 3924300 h 6934200"/>
              <a:gd name="connsiteX142" fmla="*/ 1514475 w 6219825"/>
              <a:gd name="connsiteY142" fmla="*/ 3914775 h 6934200"/>
              <a:gd name="connsiteX143" fmla="*/ 1543050 w 6219825"/>
              <a:gd name="connsiteY143" fmla="*/ 3895725 h 6934200"/>
              <a:gd name="connsiteX144" fmla="*/ 1628775 w 6219825"/>
              <a:gd name="connsiteY144" fmla="*/ 3876675 h 6934200"/>
              <a:gd name="connsiteX145" fmla="*/ 1657350 w 6219825"/>
              <a:gd name="connsiteY145" fmla="*/ 3857625 h 6934200"/>
              <a:gd name="connsiteX146" fmla="*/ 1685925 w 6219825"/>
              <a:gd name="connsiteY146" fmla="*/ 3829050 h 6934200"/>
              <a:gd name="connsiteX147" fmla="*/ 1743075 w 6219825"/>
              <a:gd name="connsiteY147" fmla="*/ 3810000 h 6934200"/>
              <a:gd name="connsiteX148" fmla="*/ 1809750 w 6219825"/>
              <a:gd name="connsiteY148" fmla="*/ 3790950 h 6934200"/>
              <a:gd name="connsiteX149" fmla="*/ 1924050 w 6219825"/>
              <a:gd name="connsiteY149" fmla="*/ 3771900 h 6934200"/>
              <a:gd name="connsiteX150" fmla="*/ 1943100 w 6219825"/>
              <a:gd name="connsiteY150" fmla="*/ 3743325 h 6934200"/>
              <a:gd name="connsiteX151" fmla="*/ 2000250 w 6219825"/>
              <a:gd name="connsiteY151" fmla="*/ 3724275 h 6934200"/>
              <a:gd name="connsiteX152" fmla="*/ 2345301 w 6219825"/>
              <a:gd name="connsiteY152" fmla="*/ 3695528 h 6934200"/>
              <a:gd name="connsiteX153" fmla="*/ 2566219 w 6219825"/>
              <a:gd name="connsiteY153" fmla="*/ 3714423 h 6934200"/>
              <a:gd name="connsiteX154" fmla="*/ 2825546 w 6219825"/>
              <a:gd name="connsiteY154" fmla="*/ 3676229 h 6934200"/>
              <a:gd name="connsiteX155" fmla="*/ 3347577 w 6219825"/>
              <a:gd name="connsiteY155" fmla="*/ 3676210 h 6934200"/>
              <a:gd name="connsiteX156" fmla="*/ 3527630 w 6219825"/>
              <a:gd name="connsiteY156" fmla="*/ 3714290 h 6934200"/>
              <a:gd name="connsiteX157" fmla="*/ 3814302 w 6219825"/>
              <a:gd name="connsiteY157" fmla="*/ 3752467 h 6934200"/>
              <a:gd name="connsiteX158" fmla="*/ 3994663 w 6219825"/>
              <a:gd name="connsiteY158" fmla="*/ 3752505 h 6934200"/>
              <a:gd name="connsiteX159" fmla="*/ 4245078 w 6219825"/>
              <a:gd name="connsiteY159" fmla="*/ 3781061 h 6934200"/>
              <a:gd name="connsiteX160" fmla="*/ 4400857 w 6219825"/>
              <a:gd name="connsiteY160" fmla="*/ 3800091 h 6934200"/>
              <a:gd name="connsiteX161" fmla="*/ 4622390 w 6219825"/>
              <a:gd name="connsiteY161" fmla="*/ 3800188 h 6934200"/>
              <a:gd name="connsiteX162" fmla="*/ 4742836 w 6219825"/>
              <a:gd name="connsiteY162" fmla="*/ 3800360 h 6934200"/>
              <a:gd name="connsiteX163" fmla="*/ 5076825 w 6219825"/>
              <a:gd name="connsiteY163" fmla="*/ 3886008 h 6934200"/>
              <a:gd name="connsiteX164" fmla="*/ 5334000 w 6219825"/>
              <a:gd name="connsiteY164" fmla="*/ 3981450 h 6934200"/>
              <a:gd name="connsiteX165" fmla="*/ 5343525 w 6219825"/>
              <a:gd name="connsiteY165" fmla="*/ 4010025 h 6934200"/>
              <a:gd name="connsiteX166" fmla="*/ 5410200 w 6219825"/>
              <a:gd name="connsiteY166" fmla="*/ 4067175 h 6934200"/>
              <a:gd name="connsiteX167" fmla="*/ 5438775 w 6219825"/>
              <a:gd name="connsiteY167" fmla="*/ 4076700 h 6934200"/>
              <a:gd name="connsiteX168" fmla="*/ 5495925 w 6219825"/>
              <a:gd name="connsiteY168" fmla="*/ 4133850 h 6934200"/>
              <a:gd name="connsiteX169" fmla="*/ 5562600 w 6219825"/>
              <a:gd name="connsiteY169" fmla="*/ 4171950 h 6934200"/>
              <a:gd name="connsiteX170" fmla="*/ 5591175 w 6219825"/>
              <a:gd name="connsiteY170" fmla="*/ 4229100 h 6934200"/>
              <a:gd name="connsiteX171" fmla="*/ 5600700 w 6219825"/>
              <a:gd name="connsiteY171" fmla="*/ 4257675 h 6934200"/>
              <a:gd name="connsiteX172" fmla="*/ 5619750 w 6219825"/>
              <a:gd name="connsiteY172" fmla="*/ 4295775 h 6934200"/>
              <a:gd name="connsiteX173" fmla="*/ 5629275 w 6219825"/>
              <a:gd name="connsiteY173" fmla="*/ 4333875 h 6934200"/>
              <a:gd name="connsiteX174" fmla="*/ 5648325 w 6219825"/>
              <a:gd name="connsiteY174" fmla="*/ 4362450 h 6934200"/>
              <a:gd name="connsiteX175" fmla="*/ 5657850 w 6219825"/>
              <a:gd name="connsiteY175" fmla="*/ 4391025 h 6934200"/>
              <a:gd name="connsiteX176" fmla="*/ 5695950 w 6219825"/>
              <a:gd name="connsiteY176" fmla="*/ 4448175 h 6934200"/>
              <a:gd name="connsiteX177" fmla="*/ 5705475 w 6219825"/>
              <a:gd name="connsiteY177" fmla="*/ 4495800 h 6934200"/>
              <a:gd name="connsiteX178" fmla="*/ 5734050 w 6219825"/>
              <a:gd name="connsiteY178" fmla="*/ 4524375 h 6934200"/>
              <a:gd name="connsiteX179" fmla="*/ 5753100 w 6219825"/>
              <a:gd name="connsiteY179" fmla="*/ 4562475 h 6934200"/>
              <a:gd name="connsiteX180" fmla="*/ 5772150 w 6219825"/>
              <a:gd name="connsiteY180" fmla="*/ 4619625 h 6934200"/>
              <a:gd name="connsiteX181" fmla="*/ 5781675 w 6219825"/>
              <a:gd name="connsiteY181" fmla="*/ 4648200 h 6934200"/>
              <a:gd name="connsiteX182" fmla="*/ 5791200 w 6219825"/>
              <a:gd name="connsiteY182" fmla="*/ 4676775 h 6934200"/>
              <a:gd name="connsiteX183" fmla="*/ 5810250 w 6219825"/>
              <a:gd name="connsiteY183" fmla="*/ 5029200 h 6934200"/>
              <a:gd name="connsiteX184" fmla="*/ 5819775 w 6219825"/>
              <a:gd name="connsiteY184" fmla="*/ 5095875 h 6934200"/>
              <a:gd name="connsiteX185" fmla="*/ 5829300 w 6219825"/>
              <a:gd name="connsiteY185" fmla="*/ 5229225 h 6934200"/>
              <a:gd name="connsiteX186" fmla="*/ 5848350 w 6219825"/>
              <a:gd name="connsiteY186" fmla="*/ 5353050 h 6934200"/>
              <a:gd name="connsiteX187" fmla="*/ 5867400 w 6219825"/>
              <a:gd name="connsiteY187" fmla="*/ 5448300 h 6934200"/>
              <a:gd name="connsiteX188" fmla="*/ 5886450 w 6219825"/>
              <a:gd name="connsiteY188" fmla="*/ 5686425 h 6934200"/>
              <a:gd name="connsiteX189" fmla="*/ 5895975 w 6219825"/>
              <a:gd name="connsiteY189" fmla="*/ 5772150 h 6934200"/>
              <a:gd name="connsiteX190" fmla="*/ 5905500 w 6219825"/>
              <a:gd name="connsiteY190" fmla="*/ 6600825 h 6934200"/>
              <a:gd name="connsiteX191" fmla="*/ 5934075 w 6219825"/>
              <a:gd name="connsiteY191" fmla="*/ 6686550 h 6934200"/>
              <a:gd name="connsiteX192" fmla="*/ 5962650 w 6219825"/>
              <a:gd name="connsiteY192" fmla="*/ 6781800 h 6934200"/>
              <a:gd name="connsiteX193" fmla="*/ 5972175 w 6219825"/>
              <a:gd name="connsiteY193" fmla="*/ 6810375 h 6934200"/>
              <a:gd name="connsiteX194" fmla="*/ 5981700 w 6219825"/>
              <a:gd name="connsiteY194" fmla="*/ 6838950 h 6934200"/>
              <a:gd name="connsiteX195" fmla="*/ 6000750 w 6219825"/>
              <a:gd name="connsiteY195" fmla="*/ 6867525 h 6934200"/>
              <a:gd name="connsiteX196" fmla="*/ 6048375 w 6219825"/>
              <a:gd name="connsiteY196" fmla="*/ 6934200 h 6934200"/>
              <a:gd name="connsiteX197" fmla="*/ 6153150 w 6219825"/>
              <a:gd name="connsiteY197" fmla="*/ 6924675 h 6934200"/>
              <a:gd name="connsiteX198" fmla="*/ 6172200 w 6219825"/>
              <a:gd name="connsiteY198" fmla="*/ 6886575 h 6934200"/>
              <a:gd name="connsiteX199" fmla="*/ 6191250 w 6219825"/>
              <a:gd name="connsiteY199" fmla="*/ 5934075 h 6934200"/>
              <a:gd name="connsiteX200" fmla="*/ 6219825 w 6219825"/>
              <a:gd name="connsiteY200" fmla="*/ 2743200 h 6934200"/>
              <a:gd name="connsiteX201" fmla="*/ 6210300 w 6219825"/>
              <a:gd name="connsiteY201" fmla="*/ 228600 h 6934200"/>
              <a:gd name="connsiteX202" fmla="*/ 6181725 w 6219825"/>
              <a:gd name="connsiteY202" fmla="*/ 104775 h 6934200"/>
              <a:gd name="connsiteX203" fmla="*/ 6172200 w 6219825"/>
              <a:gd name="connsiteY203" fmla="*/ 47625 h 6934200"/>
              <a:gd name="connsiteX204" fmla="*/ 6096000 w 6219825"/>
              <a:gd name="connsiteY204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943100 w 6219825"/>
              <a:gd name="connsiteY63" fmla="*/ 2924175 h 6934200"/>
              <a:gd name="connsiteX64" fmla="*/ 1847850 w 6219825"/>
              <a:gd name="connsiteY64" fmla="*/ 2886075 h 6934200"/>
              <a:gd name="connsiteX65" fmla="*/ 1828800 w 6219825"/>
              <a:gd name="connsiteY65" fmla="*/ 2857500 h 6934200"/>
              <a:gd name="connsiteX66" fmla="*/ 1800225 w 6219825"/>
              <a:gd name="connsiteY66" fmla="*/ 2838450 h 6934200"/>
              <a:gd name="connsiteX67" fmla="*/ 1762125 w 6219825"/>
              <a:gd name="connsiteY67" fmla="*/ 2809875 h 6934200"/>
              <a:gd name="connsiteX68" fmla="*/ 1733550 w 6219825"/>
              <a:gd name="connsiteY68" fmla="*/ 2781300 h 6934200"/>
              <a:gd name="connsiteX69" fmla="*/ 1685925 w 6219825"/>
              <a:gd name="connsiteY69" fmla="*/ 2771775 h 6934200"/>
              <a:gd name="connsiteX70" fmla="*/ 1466850 w 6219825"/>
              <a:gd name="connsiteY70" fmla="*/ 2752725 h 6934200"/>
              <a:gd name="connsiteX71" fmla="*/ 1362075 w 6219825"/>
              <a:gd name="connsiteY71" fmla="*/ 2724150 h 6934200"/>
              <a:gd name="connsiteX72" fmla="*/ 1314450 w 6219825"/>
              <a:gd name="connsiteY72" fmla="*/ 2714625 h 6934200"/>
              <a:gd name="connsiteX73" fmla="*/ 1266825 w 6219825"/>
              <a:gd name="connsiteY73" fmla="*/ 2695575 h 6934200"/>
              <a:gd name="connsiteX74" fmla="*/ 1181100 w 6219825"/>
              <a:gd name="connsiteY74" fmla="*/ 2686050 h 6934200"/>
              <a:gd name="connsiteX75" fmla="*/ 1152525 w 6219825"/>
              <a:gd name="connsiteY75" fmla="*/ 2676525 h 6934200"/>
              <a:gd name="connsiteX76" fmla="*/ 1047750 w 6219825"/>
              <a:gd name="connsiteY76" fmla="*/ 2647950 h 6934200"/>
              <a:gd name="connsiteX77" fmla="*/ 1009650 w 6219825"/>
              <a:gd name="connsiteY77" fmla="*/ 2628900 h 6934200"/>
              <a:gd name="connsiteX78" fmla="*/ 962025 w 6219825"/>
              <a:gd name="connsiteY78" fmla="*/ 2609850 h 6934200"/>
              <a:gd name="connsiteX79" fmla="*/ 933450 w 6219825"/>
              <a:gd name="connsiteY79" fmla="*/ 2590800 h 6934200"/>
              <a:gd name="connsiteX80" fmla="*/ 904875 w 6219825"/>
              <a:gd name="connsiteY80" fmla="*/ 2581275 h 6934200"/>
              <a:gd name="connsiteX81" fmla="*/ 876300 w 6219825"/>
              <a:gd name="connsiteY81" fmla="*/ 2562225 h 6934200"/>
              <a:gd name="connsiteX82" fmla="*/ 809625 w 6219825"/>
              <a:gd name="connsiteY82" fmla="*/ 2533650 h 6934200"/>
              <a:gd name="connsiteX83" fmla="*/ 781050 w 6219825"/>
              <a:gd name="connsiteY83" fmla="*/ 2514600 h 6934200"/>
              <a:gd name="connsiteX84" fmla="*/ 752475 w 6219825"/>
              <a:gd name="connsiteY84" fmla="*/ 2505075 h 6934200"/>
              <a:gd name="connsiteX85" fmla="*/ 685800 w 6219825"/>
              <a:gd name="connsiteY85" fmla="*/ 2486025 h 6934200"/>
              <a:gd name="connsiteX86" fmla="*/ 638175 w 6219825"/>
              <a:gd name="connsiteY86" fmla="*/ 2476500 h 6934200"/>
              <a:gd name="connsiteX87" fmla="*/ 581025 w 6219825"/>
              <a:gd name="connsiteY87" fmla="*/ 2457450 h 6934200"/>
              <a:gd name="connsiteX88" fmla="*/ 466725 w 6219825"/>
              <a:gd name="connsiteY88" fmla="*/ 2438400 h 6934200"/>
              <a:gd name="connsiteX89" fmla="*/ 419100 w 6219825"/>
              <a:gd name="connsiteY89" fmla="*/ 2419350 h 6934200"/>
              <a:gd name="connsiteX90" fmla="*/ 390525 w 6219825"/>
              <a:gd name="connsiteY90" fmla="*/ 2409825 h 6934200"/>
              <a:gd name="connsiteX91" fmla="*/ 342900 w 6219825"/>
              <a:gd name="connsiteY91" fmla="*/ 2390775 h 6934200"/>
              <a:gd name="connsiteX92" fmla="*/ 219075 w 6219825"/>
              <a:gd name="connsiteY92" fmla="*/ 2362200 h 6934200"/>
              <a:gd name="connsiteX93" fmla="*/ 190500 w 6219825"/>
              <a:gd name="connsiteY93" fmla="*/ 2352675 h 6934200"/>
              <a:gd name="connsiteX94" fmla="*/ 133350 w 6219825"/>
              <a:gd name="connsiteY94" fmla="*/ 2362200 h 6934200"/>
              <a:gd name="connsiteX95" fmla="*/ 85725 w 6219825"/>
              <a:gd name="connsiteY95" fmla="*/ 2409825 h 6934200"/>
              <a:gd name="connsiteX96" fmla="*/ 57150 w 6219825"/>
              <a:gd name="connsiteY96" fmla="*/ 2447925 h 6934200"/>
              <a:gd name="connsiteX97" fmla="*/ 38100 w 6219825"/>
              <a:gd name="connsiteY97" fmla="*/ 2486025 h 6934200"/>
              <a:gd name="connsiteX98" fmla="*/ 19050 w 6219825"/>
              <a:gd name="connsiteY98" fmla="*/ 2514600 h 6934200"/>
              <a:gd name="connsiteX99" fmla="*/ 9525 w 6219825"/>
              <a:gd name="connsiteY99" fmla="*/ 2552700 h 6934200"/>
              <a:gd name="connsiteX100" fmla="*/ 0 w 6219825"/>
              <a:gd name="connsiteY100" fmla="*/ 2581275 h 6934200"/>
              <a:gd name="connsiteX101" fmla="*/ 28575 w 6219825"/>
              <a:gd name="connsiteY101" fmla="*/ 2733675 h 6934200"/>
              <a:gd name="connsiteX102" fmla="*/ 47625 w 6219825"/>
              <a:gd name="connsiteY102" fmla="*/ 2790825 h 6934200"/>
              <a:gd name="connsiteX103" fmla="*/ 76200 w 6219825"/>
              <a:gd name="connsiteY103" fmla="*/ 2828925 h 6934200"/>
              <a:gd name="connsiteX104" fmla="*/ 85725 w 6219825"/>
              <a:gd name="connsiteY104" fmla="*/ 2857500 h 6934200"/>
              <a:gd name="connsiteX105" fmla="*/ 114300 w 6219825"/>
              <a:gd name="connsiteY105" fmla="*/ 2867025 h 6934200"/>
              <a:gd name="connsiteX106" fmla="*/ 171450 w 6219825"/>
              <a:gd name="connsiteY106" fmla="*/ 2905125 h 6934200"/>
              <a:gd name="connsiteX107" fmla="*/ 200025 w 6219825"/>
              <a:gd name="connsiteY107" fmla="*/ 2914650 h 6934200"/>
              <a:gd name="connsiteX108" fmla="*/ 228600 w 6219825"/>
              <a:gd name="connsiteY108" fmla="*/ 2933700 h 6934200"/>
              <a:gd name="connsiteX109" fmla="*/ 257175 w 6219825"/>
              <a:gd name="connsiteY109" fmla="*/ 2962275 h 6934200"/>
              <a:gd name="connsiteX110" fmla="*/ 314325 w 6219825"/>
              <a:gd name="connsiteY110" fmla="*/ 2981325 h 6934200"/>
              <a:gd name="connsiteX111" fmla="*/ 352425 w 6219825"/>
              <a:gd name="connsiteY111" fmla="*/ 3000375 h 6934200"/>
              <a:gd name="connsiteX112" fmla="*/ 409575 w 6219825"/>
              <a:gd name="connsiteY112" fmla="*/ 3048000 h 6934200"/>
              <a:gd name="connsiteX113" fmla="*/ 438150 w 6219825"/>
              <a:gd name="connsiteY113" fmla="*/ 3086100 h 6934200"/>
              <a:gd name="connsiteX114" fmla="*/ 466725 w 6219825"/>
              <a:gd name="connsiteY114" fmla="*/ 3143250 h 6934200"/>
              <a:gd name="connsiteX115" fmla="*/ 476250 w 6219825"/>
              <a:gd name="connsiteY115" fmla="*/ 3171825 h 6934200"/>
              <a:gd name="connsiteX116" fmla="*/ 504825 w 6219825"/>
              <a:gd name="connsiteY116" fmla="*/ 3209925 h 6934200"/>
              <a:gd name="connsiteX117" fmla="*/ 523875 w 6219825"/>
              <a:gd name="connsiteY117" fmla="*/ 3248025 h 6934200"/>
              <a:gd name="connsiteX118" fmla="*/ 533400 w 6219825"/>
              <a:gd name="connsiteY118" fmla="*/ 3295650 h 6934200"/>
              <a:gd name="connsiteX119" fmla="*/ 590550 w 6219825"/>
              <a:gd name="connsiteY119" fmla="*/ 3371850 h 6934200"/>
              <a:gd name="connsiteX120" fmla="*/ 666750 w 6219825"/>
              <a:gd name="connsiteY120" fmla="*/ 3457575 h 6934200"/>
              <a:gd name="connsiteX121" fmla="*/ 695325 w 6219825"/>
              <a:gd name="connsiteY121" fmla="*/ 3476625 h 6934200"/>
              <a:gd name="connsiteX122" fmla="*/ 762000 w 6219825"/>
              <a:gd name="connsiteY122" fmla="*/ 3571875 h 6934200"/>
              <a:gd name="connsiteX123" fmla="*/ 800100 w 6219825"/>
              <a:gd name="connsiteY123" fmla="*/ 3629025 h 6934200"/>
              <a:gd name="connsiteX124" fmla="*/ 857250 w 6219825"/>
              <a:gd name="connsiteY124" fmla="*/ 3724275 h 6934200"/>
              <a:gd name="connsiteX125" fmla="*/ 923925 w 6219825"/>
              <a:gd name="connsiteY125" fmla="*/ 3781425 h 6934200"/>
              <a:gd name="connsiteX126" fmla="*/ 952500 w 6219825"/>
              <a:gd name="connsiteY126" fmla="*/ 3810000 h 6934200"/>
              <a:gd name="connsiteX127" fmla="*/ 981075 w 6219825"/>
              <a:gd name="connsiteY127" fmla="*/ 3829050 h 6934200"/>
              <a:gd name="connsiteX128" fmla="*/ 1028700 w 6219825"/>
              <a:gd name="connsiteY128" fmla="*/ 3886200 h 6934200"/>
              <a:gd name="connsiteX129" fmla="*/ 1057275 w 6219825"/>
              <a:gd name="connsiteY129" fmla="*/ 3924300 h 6934200"/>
              <a:gd name="connsiteX130" fmla="*/ 1076325 w 6219825"/>
              <a:gd name="connsiteY130" fmla="*/ 3952875 h 6934200"/>
              <a:gd name="connsiteX131" fmla="*/ 1114425 w 6219825"/>
              <a:gd name="connsiteY131" fmla="*/ 3962400 h 6934200"/>
              <a:gd name="connsiteX132" fmla="*/ 1152525 w 6219825"/>
              <a:gd name="connsiteY132" fmla="*/ 3990975 h 6934200"/>
              <a:gd name="connsiteX133" fmla="*/ 1181100 w 6219825"/>
              <a:gd name="connsiteY133" fmla="*/ 4010025 h 6934200"/>
              <a:gd name="connsiteX134" fmla="*/ 1200150 w 6219825"/>
              <a:gd name="connsiteY134" fmla="*/ 4038600 h 6934200"/>
              <a:gd name="connsiteX135" fmla="*/ 1228725 w 6219825"/>
              <a:gd name="connsiteY135" fmla="*/ 4048125 h 6934200"/>
              <a:gd name="connsiteX136" fmla="*/ 1257300 w 6219825"/>
              <a:gd name="connsiteY136" fmla="*/ 4067175 h 6934200"/>
              <a:gd name="connsiteX137" fmla="*/ 1343025 w 6219825"/>
              <a:gd name="connsiteY137" fmla="*/ 4057650 h 6934200"/>
              <a:gd name="connsiteX138" fmla="*/ 1371600 w 6219825"/>
              <a:gd name="connsiteY138" fmla="*/ 4038600 h 6934200"/>
              <a:gd name="connsiteX139" fmla="*/ 1419225 w 6219825"/>
              <a:gd name="connsiteY139" fmla="*/ 3981450 h 6934200"/>
              <a:gd name="connsiteX140" fmla="*/ 1485900 w 6219825"/>
              <a:gd name="connsiteY140" fmla="*/ 3924300 h 6934200"/>
              <a:gd name="connsiteX141" fmla="*/ 1514475 w 6219825"/>
              <a:gd name="connsiteY141" fmla="*/ 3914775 h 6934200"/>
              <a:gd name="connsiteX142" fmla="*/ 1543050 w 6219825"/>
              <a:gd name="connsiteY142" fmla="*/ 3895725 h 6934200"/>
              <a:gd name="connsiteX143" fmla="*/ 1628775 w 6219825"/>
              <a:gd name="connsiteY143" fmla="*/ 3876675 h 6934200"/>
              <a:gd name="connsiteX144" fmla="*/ 1657350 w 6219825"/>
              <a:gd name="connsiteY144" fmla="*/ 3857625 h 6934200"/>
              <a:gd name="connsiteX145" fmla="*/ 1685925 w 6219825"/>
              <a:gd name="connsiteY145" fmla="*/ 3829050 h 6934200"/>
              <a:gd name="connsiteX146" fmla="*/ 1743075 w 6219825"/>
              <a:gd name="connsiteY146" fmla="*/ 3810000 h 6934200"/>
              <a:gd name="connsiteX147" fmla="*/ 1809750 w 6219825"/>
              <a:gd name="connsiteY147" fmla="*/ 3790950 h 6934200"/>
              <a:gd name="connsiteX148" fmla="*/ 1924050 w 6219825"/>
              <a:gd name="connsiteY148" fmla="*/ 3771900 h 6934200"/>
              <a:gd name="connsiteX149" fmla="*/ 1943100 w 6219825"/>
              <a:gd name="connsiteY149" fmla="*/ 3743325 h 6934200"/>
              <a:gd name="connsiteX150" fmla="*/ 2000250 w 6219825"/>
              <a:gd name="connsiteY150" fmla="*/ 3724275 h 6934200"/>
              <a:gd name="connsiteX151" fmla="*/ 2345301 w 6219825"/>
              <a:gd name="connsiteY151" fmla="*/ 3695528 h 6934200"/>
              <a:gd name="connsiteX152" fmla="*/ 2566219 w 6219825"/>
              <a:gd name="connsiteY152" fmla="*/ 3714423 h 6934200"/>
              <a:gd name="connsiteX153" fmla="*/ 2825546 w 6219825"/>
              <a:gd name="connsiteY153" fmla="*/ 3676229 h 6934200"/>
              <a:gd name="connsiteX154" fmla="*/ 3347577 w 6219825"/>
              <a:gd name="connsiteY154" fmla="*/ 3676210 h 6934200"/>
              <a:gd name="connsiteX155" fmla="*/ 3527630 w 6219825"/>
              <a:gd name="connsiteY155" fmla="*/ 3714290 h 6934200"/>
              <a:gd name="connsiteX156" fmla="*/ 3814302 w 6219825"/>
              <a:gd name="connsiteY156" fmla="*/ 3752467 h 6934200"/>
              <a:gd name="connsiteX157" fmla="*/ 3994663 w 6219825"/>
              <a:gd name="connsiteY157" fmla="*/ 3752505 h 6934200"/>
              <a:gd name="connsiteX158" fmla="*/ 4245078 w 6219825"/>
              <a:gd name="connsiteY158" fmla="*/ 3781061 h 6934200"/>
              <a:gd name="connsiteX159" fmla="*/ 4400857 w 6219825"/>
              <a:gd name="connsiteY159" fmla="*/ 3800091 h 6934200"/>
              <a:gd name="connsiteX160" fmla="*/ 4622390 w 6219825"/>
              <a:gd name="connsiteY160" fmla="*/ 3800188 h 6934200"/>
              <a:gd name="connsiteX161" fmla="*/ 4742836 w 6219825"/>
              <a:gd name="connsiteY161" fmla="*/ 3800360 h 6934200"/>
              <a:gd name="connsiteX162" fmla="*/ 5076825 w 6219825"/>
              <a:gd name="connsiteY162" fmla="*/ 3886008 h 6934200"/>
              <a:gd name="connsiteX163" fmla="*/ 5334000 w 6219825"/>
              <a:gd name="connsiteY163" fmla="*/ 3981450 h 6934200"/>
              <a:gd name="connsiteX164" fmla="*/ 5343525 w 6219825"/>
              <a:gd name="connsiteY164" fmla="*/ 4010025 h 6934200"/>
              <a:gd name="connsiteX165" fmla="*/ 5410200 w 6219825"/>
              <a:gd name="connsiteY165" fmla="*/ 4067175 h 6934200"/>
              <a:gd name="connsiteX166" fmla="*/ 5438775 w 6219825"/>
              <a:gd name="connsiteY166" fmla="*/ 4076700 h 6934200"/>
              <a:gd name="connsiteX167" fmla="*/ 5495925 w 6219825"/>
              <a:gd name="connsiteY167" fmla="*/ 4133850 h 6934200"/>
              <a:gd name="connsiteX168" fmla="*/ 5562600 w 6219825"/>
              <a:gd name="connsiteY168" fmla="*/ 4171950 h 6934200"/>
              <a:gd name="connsiteX169" fmla="*/ 5591175 w 6219825"/>
              <a:gd name="connsiteY169" fmla="*/ 4229100 h 6934200"/>
              <a:gd name="connsiteX170" fmla="*/ 5600700 w 6219825"/>
              <a:gd name="connsiteY170" fmla="*/ 4257675 h 6934200"/>
              <a:gd name="connsiteX171" fmla="*/ 5619750 w 6219825"/>
              <a:gd name="connsiteY171" fmla="*/ 4295775 h 6934200"/>
              <a:gd name="connsiteX172" fmla="*/ 5629275 w 6219825"/>
              <a:gd name="connsiteY172" fmla="*/ 4333875 h 6934200"/>
              <a:gd name="connsiteX173" fmla="*/ 5648325 w 6219825"/>
              <a:gd name="connsiteY173" fmla="*/ 4362450 h 6934200"/>
              <a:gd name="connsiteX174" fmla="*/ 5657850 w 6219825"/>
              <a:gd name="connsiteY174" fmla="*/ 4391025 h 6934200"/>
              <a:gd name="connsiteX175" fmla="*/ 5695950 w 6219825"/>
              <a:gd name="connsiteY175" fmla="*/ 4448175 h 6934200"/>
              <a:gd name="connsiteX176" fmla="*/ 5705475 w 6219825"/>
              <a:gd name="connsiteY176" fmla="*/ 4495800 h 6934200"/>
              <a:gd name="connsiteX177" fmla="*/ 5734050 w 6219825"/>
              <a:gd name="connsiteY177" fmla="*/ 4524375 h 6934200"/>
              <a:gd name="connsiteX178" fmla="*/ 5753100 w 6219825"/>
              <a:gd name="connsiteY178" fmla="*/ 4562475 h 6934200"/>
              <a:gd name="connsiteX179" fmla="*/ 5772150 w 6219825"/>
              <a:gd name="connsiteY179" fmla="*/ 4619625 h 6934200"/>
              <a:gd name="connsiteX180" fmla="*/ 5781675 w 6219825"/>
              <a:gd name="connsiteY180" fmla="*/ 4648200 h 6934200"/>
              <a:gd name="connsiteX181" fmla="*/ 5791200 w 6219825"/>
              <a:gd name="connsiteY181" fmla="*/ 4676775 h 6934200"/>
              <a:gd name="connsiteX182" fmla="*/ 5810250 w 6219825"/>
              <a:gd name="connsiteY182" fmla="*/ 5029200 h 6934200"/>
              <a:gd name="connsiteX183" fmla="*/ 5819775 w 6219825"/>
              <a:gd name="connsiteY183" fmla="*/ 5095875 h 6934200"/>
              <a:gd name="connsiteX184" fmla="*/ 5829300 w 6219825"/>
              <a:gd name="connsiteY184" fmla="*/ 5229225 h 6934200"/>
              <a:gd name="connsiteX185" fmla="*/ 5848350 w 6219825"/>
              <a:gd name="connsiteY185" fmla="*/ 5353050 h 6934200"/>
              <a:gd name="connsiteX186" fmla="*/ 5867400 w 6219825"/>
              <a:gd name="connsiteY186" fmla="*/ 5448300 h 6934200"/>
              <a:gd name="connsiteX187" fmla="*/ 5886450 w 6219825"/>
              <a:gd name="connsiteY187" fmla="*/ 5686425 h 6934200"/>
              <a:gd name="connsiteX188" fmla="*/ 5895975 w 6219825"/>
              <a:gd name="connsiteY188" fmla="*/ 5772150 h 6934200"/>
              <a:gd name="connsiteX189" fmla="*/ 5905500 w 6219825"/>
              <a:gd name="connsiteY189" fmla="*/ 6600825 h 6934200"/>
              <a:gd name="connsiteX190" fmla="*/ 5934075 w 6219825"/>
              <a:gd name="connsiteY190" fmla="*/ 6686550 h 6934200"/>
              <a:gd name="connsiteX191" fmla="*/ 5962650 w 6219825"/>
              <a:gd name="connsiteY191" fmla="*/ 6781800 h 6934200"/>
              <a:gd name="connsiteX192" fmla="*/ 5972175 w 6219825"/>
              <a:gd name="connsiteY192" fmla="*/ 6810375 h 6934200"/>
              <a:gd name="connsiteX193" fmla="*/ 5981700 w 6219825"/>
              <a:gd name="connsiteY193" fmla="*/ 6838950 h 6934200"/>
              <a:gd name="connsiteX194" fmla="*/ 6000750 w 6219825"/>
              <a:gd name="connsiteY194" fmla="*/ 6867525 h 6934200"/>
              <a:gd name="connsiteX195" fmla="*/ 6048375 w 6219825"/>
              <a:gd name="connsiteY195" fmla="*/ 6934200 h 6934200"/>
              <a:gd name="connsiteX196" fmla="*/ 6153150 w 6219825"/>
              <a:gd name="connsiteY196" fmla="*/ 6924675 h 6934200"/>
              <a:gd name="connsiteX197" fmla="*/ 6172200 w 6219825"/>
              <a:gd name="connsiteY197" fmla="*/ 6886575 h 6934200"/>
              <a:gd name="connsiteX198" fmla="*/ 6191250 w 6219825"/>
              <a:gd name="connsiteY198" fmla="*/ 5934075 h 6934200"/>
              <a:gd name="connsiteX199" fmla="*/ 6219825 w 6219825"/>
              <a:gd name="connsiteY199" fmla="*/ 2743200 h 6934200"/>
              <a:gd name="connsiteX200" fmla="*/ 6210300 w 6219825"/>
              <a:gd name="connsiteY200" fmla="*/ 228600 h 6934200"/>
              <a:gd name="connsiteX201" fmla="*/ 6181725 w 6219825"/>
              <a:gd name="connsiteY201" fmla="*/ 104775 h 6934200"/>
              <a:gd name="connsiteX202" fmla="*/ 6172200 w 6219825"/>
              <a:gd name="connsiteY202" fmla="*/ 47625 h 6934200"/>
              <a:gd name="connsiteX203" fmla="*/ 6096000 w 6219825"/>
              <a:gd name="connsiteY203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28800 w 6219825"/>
              <a:gd name="connsiteY64" fmla="*/ 2857500 h 6934200"/>
              <a:gd name="connsiteX65" fmla="*/ 1800225 w 6219825"/>
              <a:gd name="connsiteY65" fmla="*/ 2838450 h 6934200"/>
              <a:gd name="connsiteX66" fmla="*/ 1762125 w 6219825"/>
              <a:gd name="connsiteY66" fmla="*/ 2809875 h 6934200"/>
              <a:gd name="connsiteX67" fmla="*/ 1733550 w 6219825"/>
              <a:gd name="connsiteY67" fmla="*/ 2781300 h 6934200"/>
              <a:gd name="connsiteX68" fmla="*/ 1685925 w 6219825"/>
              <a:gd name="connsiteY68" fmla="*/ 2771775 h 6934200"/>
              <a:gd name="connsiteX69" fmla="*/ 1466850 w 6219825"/>
              <a:gd name="connsiteY69" fmla="*/ 2752725 h 6934200"/>
              <a:gd name="connsiteX70" fmla="*/ 1362075 w 6219825"/>
              <a:gd name="connsiteY70" fmla="*/ 2724150 h 6934200"/>
              <a:gd name="connsiteX71" fmla="*/ 1314450 w 6219825"/>
              <a:gd name="connsiteY71" fmla="*/ 2714625 h 6934200"/>
              <a:gd name="connsiteX72" fmla="*/ 1266825 w 6219825"/>
              <a:gd name="connsiteY72" fmla="*/ 2695575 h 6934200"/>
              <a:gd name="connsiteX73" fmla="*/ 1181100 w 6219825"/>
              <a:gd name="connsiteY73" fmla="*/ 2686050 h 6934200"/>
              <a:gd name="connsiteX74" fmla="*/ 1152525 w 6219825"/>
              <a:gd name="connsiteY74" fmla="*/ 2676525 h 6934200"/>
              <a:gd name="connsiteX75" fmla="*/ 1047750 w 6219825"/>
              <a:gd name="connsiteY75" fmla="*/ 2647950 h 6934200"/>
              <a:gd name="connsiteX76" fmla="*/ 1009650 w 6219825"/>
              <a:gd name="connsiteY76" fmla="*/ 2628900 h 6934200"/>
              <a:gd name="connsiteX77" fmla="*/ 962025 w 6219825"/>
              <a:gd name="connsiteY77" fmla="*/ 2609850 h 6934200"/>
              <a:gd name="connsiteX78" fmla="*/ 933450 w 6219825"/>
              <a:gd name="connsiteY78" fmla="*/ 2590800 h 6934200"/>
              <a:gd name="connsiteX79" fmla="*/ 904875 w 6219825"/>
              <a:gd name="connsiteY79" fmla="*/ 2581275 h 6934200"/>
              <a:gd name="connsiteX80" fmla="*/ 876300 w 6219825"/>
              <a:gd name="connsiteY80" fmla="*/ 2562225 h 6934200"/>
              <a:gd name="connsiteX81" fmla="*/ 809625 w 6219825"/>
              <a:gd name="connsiteY81" fmla="*/ 2533650 h 6934200"/>
              <a:gd name="connsiteX82" fmla="*/ 781050 w 6219825"/>
              <a:gd name="connsiteY82" fmla="*/ 2514600 h 6934200"/>
              <a:gd name="connsiteX83" fmla="*/ 752475 w 6219825"/>
              <a:gd name="connsiteY83" fmla="*/ 2505075 h 6934200"/>
              <a:gd name="connsiteX84" fmla="*/ 685800 w 6219825"/>
              <a:gd name="connsiteY84" fmla="*/ 2486025 h 6934200"/>
              <a:gd name="connsiteX85" fmla="*/ 638175 w 6219825"/>
              <a:gd name="connsiteY85" fmla="*/ 2476500 h 6934200"/>
              <a:gd name="connsiteX86" fmla="*/ 581025 w 6219825"/>
              <a:gd name="connsiteY86" fmla="*/ 2457450 h 6934200"/>
              <a:gd name="connsiteX87" fmla="*/ 466725 w 6219825"/>
              <a:gd name="connsiteY87" fmla="*/ 2438400 h 6934200"/>
              <a:gd name="connsiteX88" fmla="*/ 419100 w 6219825"/>
              <a:gd name="connsiteY88" fmla="*/ 2419350 h 6934200"/>
              <a:gd name="connsiteX89" fmla="*/ 390525 w 6219825"/>
              <a:gd name="connsiteY89" fmla="*/ 2409825 h 6934200"/>
              <a:gd name="connsiteX90" fmla="*/ 342900 w 6219825"/>
              <a:gd name="connsiteY90" fmla="*/ 2390775 h 6934200"/>
              <a:gd name="connsiteX91" fmla="*/ 219075 w 6219825"/>
              <a:gd name="connsiteY91" fmla="*/ 2362200 h 6934200"/>
              <a:gd name="connsiteX92" fmla="*/ 190500 w 6219825"/>
              <a:gd name="connsiteY92" fmla="*/ 2352675 h 6934200"/>
              <a:gd name="connsiteX93" fmla="*/ 133350 w 6219825"/>
              <a:gd name="connsiteY93" fmla="*/ 2362200 h 6934200"/>
              <a:gd name="connsiteX94" fmla="*/ 85725 w 6219825"/>
              <a:gd name="connsiteY94" fmla="*/ 2409825 h 6934200"/>
              <a:gd name="connsiteX95" fmla="*/ 57150 w 6219825"/>
              <a:gd name="connsiteY95" fmla="*/ 2447925 h 6934200"/>
              <a:gd name="connsiteX96" fmla="*/ 38100 w 6219825"/>
              <a:gd name="connsiteY96" fmla="*/ 2486025 h 6934200"/>
              <a:gd name="connsiteX97" fmla="*/ 19050 w 6219825"/>
              <a:gd name="connsiteY97" fmla="*/ 2514600 h 6934200"/>
              <a:gd name="connsiteX98" fmla="*/ 9525 w 6219825"/>
              <a:gd name="connsiteY98" fmla="*/ 2552700 h 6934200"/>
              <a:gd name="connsiteX99" fmla="*/ 0 w 6219825"/>
              <a:gd name="connsiteY99" fmla="*/ 2581275 h 6934200"/>
              <a:gd name="connsiteX100" fmla="*/ 28575 w 6219825"/>
              <a:gd name="connsiteY100" fmla="*/ 2733675 h 6934200"/>
              <a:gd name="connsiteX101" fmla="*/ 47625 w 6219825"/>
              <a:gd name="connsiteY101" fmla="*/ 2790825 h 6934200"/>
              <a:gd name="connsiteX102" fmla="*/ 76200 w 6219825"/>
              <a:gd name="connsiteY102" fmla="*/ 2828925 h 6934200"/>
              <a:gd name="connsiteX103" fmla="*/ 85725 w 6219825"/>
              <a:gd name="connsiteY103" fmla="*/ 2857500 h 6934200"/>
              <a:gd name="connsiteX104" fmla="*/ 114300 w 6219825"/>
              <a:gd name="connsiteY104" fmla="*/ 2867025 h 6934200"/>
              <a:gd name="connsiteX105" fmla="*/ 171450 w 6219825"/>
              <a:gd name="connsiteY105" fmla="*/ 2905125 h 6934200"/>
              <a:gd name="connsiteX106" fmla="*/ 200025 w 6219825"/>
              <a:gd name="connsiteY106" fmla="*/ 2914650 h 6934200"/>
              <a:gd name="connsiteX107" fmla="*/ 228600 w 6219825"/>
              <a:gd name="connsiteY107" fmla="*/ 2933700 h 6934200"/>
              <a:gd name="connsiteX108" fmla="*/ 257175 w 6219825"/>
              <a:gd name="connsiteY108" fmla="*/ 2962275 h 6934200"/>
              <a:gd name="connsiteX109" fmla="*/ 314325 w 6219825"/>
              <a:gd name="connsiteY109" fmla="*/ 2981325 h 6934200"/>
              <a:gd name="connsiteX110" fmla="*/ 352425 w 6219825"/>
              <a:gd name="connsiteY110" fmla="*/ 3000375 h 6934200"/>
              <a:gd name="connsiteX111" fmla="*/ 409575 w 6219825"/>
              <a:gd name="connsiteY111" fmla="*/ 3048000 h 6934200"/>
              <a:gd name="connsiteX112" fmla="*/ 438150 w 6219825"/>
              <a:gd name="connsiteY112" fmla="*/ 3086100 h 6934200"/>
              <a:gd name="connsiteX113" fmla="*/ 466725 w 6219825"/>
              <a:gd name="connsiteY113" fmla="*/ 3143250 h 6934200"/>
              <a:gd name="connsiteX114" fmla="*/ 476250 w 6219825"/>
              <a:gd name="connsiteY114" fmla="*/ 3171825 h 6934200"/>
              <a:gd name="connsiteX115" fmla="*/ 504825 w 6219825"/>
              <a:gd name="connsiteY115" fmla="*/ 3209925 h 6934200"/>
              <a:gd name="connsiteX116" fmla="*/ 523875 w 6219825"/>
              <a:gd name="connsiteY116" fmla="*/ 3248025 h 6934200"/>
              <a:gd name="connsiteX117" fmla="*/ 533400 w 6219825"/>
              <a:gd name="connsiteY117" fmla="*/ 3295650 h 6934200"/>
              <a:gd name="connsiteX118" fmla="*/ 590550 w 6219825"/>
              <a:gd name="connsiteY118" fmla="*/ 3371850 h 6934200"/>
              <a:gd name="connsiteX119" fmla="*/ 666750 w 6219825"/>
              <a:gd name="connsiteY119" fmla="*/ 3457575 h 6934200"/>
              <a:gd name="connsiteX120" fmla="*/ 695325 w 6219825"/>
              <a:gd name="connsiteY120" fmla="*/ 3476625 h 6934200"/>
              <a:gd name="connsiteX121" fmla="*/ 762000 w 6219825"/>
              <a:gd name="connsiteY121" fmla="*/ 3571875 h 6934200"/>
              <a:gd name="connsiteX122" fmla="*/ 800100 w 6219825"/>
              <a:gd name="connsiteY122" fmla="*/ 3629025 h 6934200"/>
              <a:gd name="connsiteX123" fmla="*/ 857250 w 6219825"/>
              <a:gd name="connsiteY123" fmla="*/ 3724275 h 6934200"/>
              <a:gd name="connsiteX124" fmla="*/ 923925 w 6219825"/>
              <a:gd name="connsiteY124" fmla="*/ 3781425 h 6934200"/>
              <a:gd name="connsiteX125" fmla="*/ 952500 w 6219825"/>
              <a:gd name="connsiteY125" fmla="*/ 3810000 h 6934200"/>
              <a:gd name="connsiteX126" fmla="*/ 981075 w 6219825"/>
              <a:gd name="connsiteY126" fmla="*/ 3829050 h 6934200"/>
              <a:gd name="connsiteX127" fmla="*/ 1028700 w 6219825"/>
              <a:gd name="connsiteY127" fmla="*/ 3886200 h 6934200"/>
              <a:gd name="connsiteX128" fmla="*/ 1057275 w 6219825"/>
              <a:gd name="connsiteY128" fmla="*/ 3924300 h 6934200"/>
              <a:gd name="connsiteX129" fmla="*/ 1076325 w 6219825"/>
              <a:gd name="connsiteY129" fmla="*/ 3952875 h 6934200"/>
              <a:gd name="connsiteX130" fmla="*/ 1114425 w 6219825"/>
              <a:gd name="connsiteY130" fmla="*/ 3962400 h 6934200"/>
              <a:gd name="connsiteX131" fmla="*/ 1152525 w 6219825"/>
              <a:gd name="connsiteY131" fmla="*/ 3990975 h 6934200"/>
              <a:gd name="connsiteX132" fmla="*/ 1181100 w 6219825"/>
              <a:gd name="connsiteY132" fmla="*/ 4010025 h 6934200"/>
              <a:gd name="connsiteX133" fmla="*/ 1200150 w 6219825"/>
              <a:gd name="connsiteY133" fmla="*/ 4038600 h 6934200"/>
              <a:gd name="connsiteX134" fmla="*/ 1228725 w 6219825"/>
              <a:gd name="connsiteY134" fmla="*/ 4048125 h 6934200"/>
              <a:gd name="connsiteX135" fmla="*/ 1257300 w 6219825"/>
              <a:gd name="connsiteY135" fmla="*/ 4067175 h 6934200"/>
              <a:gd name="connsiteX136" fmla="*/ 1343025 w 6219825"/>
              <a:gd name="connsiteY136" fmla="*/ 4057650 h 6934200"/>
              <a:gd name="connsiteX137" fmla="*/ 1371600 w 6219825"/>
              <a:gd name="connsiteY137" fmla="*/ 4038600 h 6934200"/>
              <a:gd name="connsiteX138" fmla="*/ 1419225 w 6219825"/>
              <a:gd name="connsiteY138" fmla="*/ 3981450 h 6934200"/>
              <a:gd name="connsiteX139" fmla="*/ 1485900 w 6219825"/>
              <a:gd name="connsiteY139" fmla="*/ 3924300 h 6934200"/>
              <a:gd name="connsiteX140" fmla="*/ 1514475 w 6219825"/>
              <a:gd name="connsiteY140" fmla="*/ 3914775 h 6934200"/>
              <a:gd name="connsiteX141" fmla="*/ 1543050 w 6219825"/>
              <a:gd name="connsiteY141" fmla="*/ 3895725 h 6934200"/>
              <a:gd name="connsiteX142" fmla="*/ 1628775 w 6219825"/>
              <a:gd name="connsiteY142" fmla="*/ 3876675 h 6934200"/>
              <a:gd name="connsiteX143" fmla="*/ 1657350 w 6219825"/>
              <a:gd name="connsiteY143" fmla="*/ 3857625 h 6934200"/>
              <a:gd name="connsiteX144" fmla="*/ 1685925 w 6219825"/>
              <a:gd name="connsiteY144" fmla="*/ 3829050 h 6934200"/>
              <a:gd name="connsiteX145" fmla="*/ 1743075 w 6219825"/>
              <a:gd name="connsiteY145" fmla="*/ 3810000 h 6934200"/>
              <a:gd name="connsiteX146" fmla="*/ 1809750 w 6219825"/>
              <a:gd name="connsiteY146" fmla="*/ 3790950 h 6934200"/>
              <a:gd name="connsiteX147" fmla="*/ 1924050 w 6219825"/>
              <a:gd name="connsiteY147" fmla="*/ 3771900 h 6934200"/>
              <a:gd name="connsiteX148" fmla="*/ 1943100 w 6219825"/>
              <a:gd name="connsiteY148" fmla="*/ 3743325 h 6934200"/>
              <a:gd name="connsiteX149" fmla="*/ 2000250 w 6219825"/>
              <a:gd name="connsiteY149" fmla="*/ 3724275 h 6934200"/>
              <a:gd name="connsiteX150" fmla="*/ 2345301 w 6219825"/>
              <a:gd name="connsiteY150" fmla="*/ 3695528 h 6934200"/>
              <a:gd name="connsiteX151" fmla="*/ 2566219 w 6219825"/>
              <a:gd name="connsiteY151" fmla="*/ 3714423 h 6934200"/>
              <a:gd name="connsiteX152" fmla="*/ 2825546 w 6219825"/>
              <a:gd name="connsiteY152" fmla="*/ 3676229 h 6934200"/>
              <a:gd name="connsiteX153" fmla="*/ 3347577 w 6219825"/>
              <a:gd name="connsiteY153" fmla="*/ 3676210 h 6934200"/>
              <a:gd name="connsiteX154" fmla="*/ 3527630 w 6219825"/>
              <a:gd name="connsiteY154" fmla="*/ 3714290 h 6934200"/>
              <a:gd name="connsiteX155" fmla="*/ 3814302 w 6219825"/>
              <a:gd name="connsiteY155" fmla="*/ 3752467 h 6934200"/>
              <a:gd name="connsiteX156" fmla="*/ 3994663 w 6219825"/>
              <a:gd name="connsiteY156" fmla="*/ 3752505 h 6934200"/>
              <a:gd name="connsiteX157" fmla="*/ 4245078 w 6219825"/>
              <a:gd name="connsiteY157" fmla="*/ 3781061 h 6934200"/>
              <a:gd name="connsiteX158" fmla="*/ 4400857 w 6219825"/>
              <a:gd name="connsiteY158" fmla="*/ 3800091 h 6934200"/>
              <a:gd name="connsiteX159" fmla="*/ 4622390 w 6219825"/>
              <a:gd name="connsiteY159" fmla="*/ 3800188 h 6934200"/>
              <a:gd name="connsiteX160" fmla="*/ 4742836 w 6219825"/>
              <a:gd name="connsiteY160" fmla="*/ 3800360 h 6934200"/>
              <a:gd name="connsiteX161" fmla="*/ 5076825 w 6219825"/>
              <a:gd name="connsiteY161" fmla="*/ 3886008 h 6934200"/>
              <a:gd name="connsiteX162" fmla="*/ 5334000 w 6219825"/>
              <a:gd name="connsiteY162" fmla="*/ 3981450 h 6934200"/>
              <a:gd name="connsiteX163" fmla="*/ 5343525 w 6219825"/>
              <a:gd name="connsiteY163" fmla="*/ 4010025 h 6934200"/>
              <a:gd name="connsiteX164" fmla="*/ 5410200 w 6219825"/>
              <a:gd name="connsiteY164" fmla="*/ 4067175 h 6934200"/>
              <a:gd name="connsiteX165" fmla="*/ 5438775 w 6219825"/>
              <a:gd name="connsiteY165" fmla="*/ 4076700 h 6934200"/>
              <a:gd name="connsiteX166" fmla="*/ 5495925 w 6219825"/>
              <a:gd name="connsiteY166" fmla="*/ 4133850 h 6934200"/>
              <a:gd name="connsiteX167" fmla="*/ 5562600 w 6219825"/>
              <a:gd name="connsiteY167" fmla="*/ 4171950 h 6934200"/>
              <a:gd name="connsiteX168" fmla="*/ 5591175 w 6219825"/>
              <a:gd name="connsiteY168" fmla="*/ 4229100 h 6934200"/>
              <a:gd name="connsiteX169" fmla="*/ 5600700 w 6219825"/>
              <a:gd name="connsiteY169" fmla="*/ 4257675 h 6934200"/>
              <a:gd name="connsiteX170" fmla="*/ 5619750 w 6219825"/>
              <a:gd name="connsiteY170" fmla="*/ 4295775 h 6934200"/>
              <a:gd name="connsiteX171" fmla="*/ 5629275 w 6219825"/>
              <a:gd name="connsiteY171" fmla="*/ 4333875 h 6934200"/>
              <a:gd name="connsiteX172" fmla="*/ 5648325 w 6219825"/>
              <a:gd name="connsiteY172" fmla="*/ 4362450 h 6934200"/>
              <a:gd name="connsiteX173" fmla="*/ 5657850 w 6219825"/>
              <a:gd name="connsiteY173" fmla="*/ 4391025 h 6934200"/>
              <a:gd name="connsiteX174" fmla="*/ 5695950 w 6219825"/>
              <a:gd name="connsiteY174" fmla="*/ 4448175 h 6934200"/>
              <a:gd name="connsiteX175" fmla="*/ 5705475 w 6219825"/>
              <a:gd name="connsiteY175" fmla="*/ 4495800 h 6934200"/>
              <a:gd name="connsiteX176" fmla="*/ 5734050 w 6219825"/>
              <a:gd name="connsiteY176" fmla="*/ 4524375 h 6934200"/>
              <a:gd name="connsiteX177" fmla="*/ 5753100 w 6219825"/>
              <a:gd name="connsiteY177" fmla="*/ 4562475 h 6934200"/>
              <a:gd name="connsiteX178" fmla="*/ 5772150 w 6219825"/>
              <a:gd name="connsiteY178" fmla="*/ 4619625 h 6934200"/>
              <a:gd name="connsiteX179" fmla="*/ 5781675 w 6219825"/>
              <a:gd name="connsiteY179" fmla="*/ 4648200 h 6934200"/>
              <a:gd name="connsiteX180" fmla="*/ 5791200 w 6219825"/>
              <a:gd name="connsiteY180" fmla="*/ 4676775 h 6934200"/>
              <a:gd name="connsiteX181" fmla="*/ 5810250 w 6219825"/>
              <a:gd name="connsiteY181" fmla="*/ 5029200 h 6934200"/>
              <a:gd name="connsiteX182" fmla="*/ 5819775 w 6219825"/>
              <a:gd name="connsiteY182" fmla="*/ 5095875 h 6934200"/>
              <a:gd name="connsiteX183" fmla="*/ 5829300 w 6219825"/>
              <a:gd name="connsiteY183" fmla="*/ 5229225 h 6934200"/>
              <a:gd name="connsiteX184" fmla="*/ 5848350 w 6219825"/>
              <a:gd name="connsiteY184" fmla="*/ 5353050 h 6934200"/>
              <a:gd name="connsiteX185" fmla="*/ 5867400 w 6219825"/>
              <a:gd name="connsiteY185" fmla="*/ 5448300 h 6934200"/>
              <a:gd name="connsiteX186" fmla="*/ 5886450 w 6219825"/>
              <a:gd name="connsiteY186" fmla="*/ 5686425 h 6934200"/>
              <a:gd name="connsiteX187" fmla="*/ 5895975 w 6219825"/>
              <a:gd name="connsiteY187" fmla="*/ 5772150 h 6934200"/>
              <a:gd name="connsiteX188" fmla="*/ 5905500 w 6219825"/>
              <a:gd name="connsiteY188" fmla="*/ 6600825 h 6934200"/>
              <a:gd name="connsiteX189" fmla="*/ 5934075 w 6219825"/>
              <a:gd name="connsiteY189" fmla="*/ 6686550 h 6934200"/>
              <a:gd name="connsiteX190" fmla="*/ 5962650 w 6219825"/>
              <a:gd name="connsiteY190" fmla="*/ 6781800 h 6934200"/>
              <a:gd name="connsiteX191" fmla="*/ 5972175 w 6219825"/>
              <a:gd name="connsiteY191" fmla="*/ 6810375 h 6934200"/>
              <a:gd name="connsiteX192" fmla="*/ 5981700 w 6219825"/>
              <a:gd name="connsiteY192" fmla="*/ 6838950 h 6934200"/>
              <a:gd name="connsiteX193" fmla="*/ 6000750 w 6219825"/>
              <a:gd name="connsiteY193" fmla="*/ 6867525 h 6934200"/>
              <a:gd name="connsiteX194" fmla="*/ 6048375 w 6219825"/>
              <a:gd name="connsiteY194" fmla="*/ 6934200 h 6934200"/>
              <a:gd name="connsiteX195" fmla="*/ 6153150 w 6219825"/>
              <a:gd name="connsiteY195" fmla="*/ 6924675 h 6934200"/>
              <a:gd name="connsiteX196" fmla="*/ 6172200 w 6219825"/>
              <a:gd name="connsiteY196" fmla="*/ 6886575 h 6934200"/>
              <a:gd name="connsiteX197" fmla="*/ 6191250 w 6219825"/>
              <a:gd name="connsiteY197" fmla="*/ 5934075 h 6934200"/>
              <a:gd name="connsiteX198" fmla="*/ 6219825 w 6219825"/>
              <a:gd name="connsiteY198" fmla="*/ 2743200 h 6934200"/>
              <a:gd name="connsiteX199" fmla="*/ 6210300 w 6219825"/>
              <a:gd name="connsiteY199" fmla="*/ 228600 h 6934200"/>
              <a:gd name="connsiteX200" fmla="*/ 6181725 w 6219825"/>
              <a:gd name="connsiteY200" fmla="*/ 104775 h 6934200"/>
              <a:gd name="connsiteX201" fmla="*/ 6172200 w 6219825"/>
              <a:gd name="connsiteY201" fmla="*/ 47625 h 6934200"/>
              <a:gd name="connsiteX202" fmla="*/ 6096000 w 6219825"/>
              <a:gd name="connsiteY202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990725 w 6219825"/>
              <a:gd name="connsiteY62" fmla="*/ 2943225 h 6934200"/>
              <a:gd name="connsiteX63" fmla="*/ 1847850 w 6219825"/>
              <a:gd name="connsiteY63" fmla="*/ 2886075 h 6934200"/>
              <a:gd name="connsiteX64" fmla="*/ 1800225 w 6219825"/>
              <a:gd name="connsiteY64" fmla="*/ 2838450 h 6934200"/>
              <a:gd name="connsiteX65" fmla="*/ 1762125 w 6219825"/>
              <a:gd name="connsiteY65" fmla="*/ 2809875 h 6934200"/>
              <a:gd name="connsiteX66" fmla="*/ 1733550 w 6219825"/>
              <a:gd name="connsiteY66" fmla="*/ 2781300 h 6934200"/>
              <a:gd name="connsiteX67" fmla="*/ 1685925 w 6219825"/>
              <a:gd name="connsiteY67" fmla="*/ 2771775 h 6934200"/>
              <a:gd name="connsiteX68" fmla="*/ 1466850 w 6219825"/>
              <a:gd name="connsiteY68" fmla="*/ 2752725 h 6934200"/>
              <a:gd name="connsiteX69" fmla="*/ 1362075 w 6219825"/>
              <a:gd name="connsiteY69" fmla="*/ 2724150 h 6934200"/>
              <a:gd name="connsiteX70" fmla="*/ 1314450 w 6219825"/>
              <a:gd name="connsiteY70" fmla="*/ 2714625 h 6934200"/>
              <a:gd name="connsiteX71" fmla="*/ 1266825 w 6219825"/>
              <a:gd name="connsiteY71" fmla="*/ 2695575 h 6934200"/>
              <a:gd name="connsiteX72" fmla="*/ 1181100 w 6219825"/>
              <a:gd name="connsiteY72" fmla="*/ 2686050 h 6934200"/>
              <a:gd name="connsiteX73" fmla="*/ 1152525 w 6219825"/>
              <a:gd name="connsiteY73" fmla="*/ 2676525 h 6934200"/>
              <a:gd name="connsiteX74" fmla="*/ 1047750 w 6219825"/>
              <a:gd name="connsiteY74" fmla="*/ 2647950 h 6934200"/>
              <a:gd name="connsiteX75" fmla="*/ 1009650 w 6219825"/>
              <a:gd name="connsiteY75" fmla="*/ 2628900 h 6934200"/>
              <a:gd name="connsiteX76" fmla="*/ 962025 w 6219825"/>
              <a:gd name="connsiteY76" fmla="*/ 2609850 h 6934200"/>
              <a:gd name="connsiteX77" fmla="*/ 933450 w 6219825"/>
              <a:gd name="connsiteY77" fmla="*/ 2590800 h 6934200"/>
              <a:gd name="connsiteX78" fmla="*/ 904875 w 6219825"/>
              <a:gd name="connsiteY78" fmla="*/ 2581275 h 6934200"/>
              <a:gd name="connsiteX79" fmla="*/ 876300 w 6219825"/>
              <a:gd name="connsiteY79" fmla="*/ 2562225 h 6934200"/>
              <a:gd name="connsiteX80" fmla="*/ 809625 w 6219825"/>
              <a:gd name="connsiteY80" fmla="*/ 2533650 h 6934200"/>
              <a:gd name="connsiteX81" fmla="*/ 781050 w 6219825"/>
              <a:gd name="connsiteY81" fmla="*/ 2514600 h 6934200"/>
              <a:gd name="connsiteX82" fmla="*/ 752475 w 6219825"/>
              <a:gd name="connsiteY82" fmla="*/ 2505075 h 6934200"/>
              <a:gd name="connsiteX83" fmla="*/ 685800 w 6219825"/>
              <a:gd name="connsiteY83" fmla="*/ 2486025 h 6934200"/>
              <a:gd name="connsiteX84" fmla="*/ 638175 w 6219825"/>
              <a:gd name="connsiteY84" fmla="*/ 2476500 h 6934200"/>
              <a:gd name="connsiteX85" fmla="*/ 581025 w 6219825"/>
              <a:gd name="connsiteY85" fmla="*/ 2457450 h 6934200"/>
              <a:gd name="connsiteX86" fmla="*/ 466725 w 6219825"/>
              <a:gd name="connsiteY86" fmla="*/ 2438400 h 6934200"/>
              <a:gd name="connsiteX87" fmla="*/ 419100 w 6219825"/>
              <a:gd name="connsiteY87" fmla="*/ 2419350 h 6934200"/>
              <a:gd name="connsiteX88" fmla="*/ 390525 w 6219825"/>
              <a:gd name="connsiteY88" fmla="*/ 2409825 h 6934200"/>
              <a:gd name="connsiteX89" fmla="*/ 342900 w 6219825"/>
              <a:gd name="connsiteY89" fmla="*/ 2390775 h 6934200"/>
              <a:gd name="connsiteX90" fmla="*/ 219075 w 6219825"/>
              <a:gd name="connsiteY90" fmla="*/ 2362200 h 6934200"/>
              <a:gd name="connsiteX91" fmla="*/ 190500 w 6219825"/>
              <a:gd name="connsiteY91" fmla="*/ 2352675 h 6934200"/>
              <a:gd name="connsiteX92" fmla="*/ 133350 w 6219825"/>
              <a:gd name="connsiteY92" fmla="*/ 2362200 h 6934200"/>
              <a:gd name="connsiteX93" fmla="*/ 85725 w 6219825"/>
              <a:gd name="connsiteY93" fmla="*/ 2409825 h 6934200"/>
              <a:gd name="connsiteX94" fmla="*/ 57150 w 6219825"/>
              <a:gd name="connsiteY94" fmla="*/ 2447925 h 6934200"/>
              <a:gd name="connsiteX95" fmla="*/ 38100 w 6219825"/>
              <a:gd name="connsiteY95" fmla="*/ 2486025 h 6934200"/>
              <a:gd name="connsiteX96" fmla="*/ 19050 w 6219825"/>
              <a:gd name="connsiteY96" fmla="*/ 2514600 h 6934200"/>
              <a:gd name="connsiteX97" fmla="*/ 9525 w 6219825"/>
              <a:gd name="connsiteY97" fmla="*/ 2552700 h 6934200"/>
              <a:gd name="connsiteX98" fmla="*/ 0 w 6219825"/>
              <a:gd name="connsiteY98" fmla="*/ 2581275 h 6934200"/>
              <a:gd name="connsiteX99" fmla="*/ 28575 w 6219825"/>
              <a:gd name="connsiteY99" fmla="*/ 2733675 h 6934200"/>
              <a:gd name="connsiteX100" fmla="*/ 47625 w 6219825"/>
              <a:gd name="connsiteY100" fmla="*/ 2790825 h 6934200"/>
              <a:gd name="connsiteX101" fmla="*/ 76200 w 6219825"/>
              <a:gd name="connsiteY101" fmla="*/ 2828925 h 6934200"/>
              <a:gd name="connsiteX102" fmla="*/ 85725 w 6219825"/>
              <a:gd name="connsiteY102" fmla="*/ 2857500 h 6934200"/>
              <a:gd name="connsiteX103" fmla="*/ 114300 w 6219825"/>
              <a:gd name="connsiteY103" fmla="*/ 2867025 h 6934200"/>
              <a:gd name="connsiteX104" fmla="*/ 171450 w 6219825"/>
              <a:gd name="connsiteY104" fmla="*/ 2905125 h 6934200"/>
              <a:gd name="connsiteX105" fmla="*/ 200025 w 6219825"/>
              <a:gd name="connsiteY105" fmla="*/ 2914650 h 6934200"/>
              <a:gd name="connsiteX106" fmla="*/ 228600 w 6219825"/>
              <a:gd name="connsiteY106" fmla="*/ 2933700 h 6934200"/>
              <a:gd name="connsiteX107" fmla="*/ 257175 w 6219825"/>
              <a:gd name="connsiteY107" fmla="*/ 2962275 h 6934200"/>
              <a:gd name="connsiteX108" fmla="*/ 314325 w 6219825"/>
              <a:gd name="connsiteY108" fmla="*/ 2981325 h 6934200"/>
              <a:gd name="connsiteX109" fmla="*/ 352425 w 6219825"/>
              <a:gd name="connsiteY109" fmla="*/ 3000375 h 6934200"/>
              <a:gd name="connsiteX110" fmla="*/ 409575 w 6219825"/>
              <a:gd name="connsiteY110" fmla="*/ 3048000 h 6934200"/>
              <a:gd name="connsiteX111" fmla="*/ 438150 w 6219825"/>
              <a:gd name="connsiteY111" fmla="*/ 3086100 h 6934200"/>
              <a:gd name="connsiteX112" fmla="*/ 466725 w 6219825"/>
              <a:gd name="connsiteY112" fmla="*/ 3143250 h 6934200"/>
              <a:gd name="connsiteX113" fmla="*/ 476250 w 6219825"/>
              <a:gd name="connsiteY113" fmla="*/ 3171825 h 6934200"/>
              <a:gd name="connsiteX114" fmla="*/ 504825 w 6219825"/>
              <a:gd name="connsiteY114" fmla="*/ 3209925 h 6934200"/>
              <a:gd name="connsiteX115" fmla="*/ 523875 w 6219825"/>
              <a:gd name="connsiteY115" fmla="*/ 3248025 h 6934200"/>
              <a:gd name="connsiteX116" fmla="*/ 533400 w 6219825"/>
              <a:gd name="connsiteY116" fmla="*/ 3295650 h 6934200"/>
              <a:gd name="connsiteX117" fmla="*/ 590550 w 6219825"/>
              <a:gd name="connsiteY117" fmla="*/ 3371850 h 6934200"/>
              <a:gd name="connsiteX118" fmla="*/ 666750 w 6219825"/>
              <a:gd name="connsiteY118" fmla="*/ 3457575 h 6934200"/>
              <a:gd name="connsiteX119" fmla="*/ 695325 w 6219825"/>
              <a:gd name="connsiteY119" fmla="*/ 3476625 h 6934200"/>
              <a:gd name="connsiteX120" fmla="*/ 762000 w 6219825"/>
              <a:gd name="connsiteY120" fmla="*/ 3571875 h 6934200"/>
              <a:gd name="connsiteX121" fmla="*/ 800100 w 6219825"/>
              <a:gd name="connsiteY121" fmla="*/ 3629025 h 6934200"/>
              <a:gd name="connsiteX122" fmla="*/ 857250 w 6219825"/>
              <a:gd name="connsiteY122" fmla="*/ 3724275 h 6934200"/>
              <a:gd name="connsiteX123" fmla="*/ 923925 w 6219825"/>
              <a:gd name="connsiteY123" fmla="*/ 3781425 h 6934200"/>
              <a:gd name="connsiteX124" fmla="*/ 952500 w 6219825"/>
              <a:gd name="connsiteY124" fmla="*/ 3810000 h 6934200"/>
              <a:gd name="connsiteX125" fmla="*/ 981075 w 6219825"/>
              <a:gd name="connsiteY125" fmla="*/ 3829050 h 6934200"/>
              <a:gd name="connsiteX126" fmla="*/ 1028700 w 6219825"/>
              <a:gd name="connsiteY126" fmla="*/ 3886200 h 6934200"/>
              <a:gd name="connsiteX127" fmla="*/ 1057275 w 6219825"/>
              <a:gd name="connsiteY127" fmla="*/ 3924300 h 6934200"/>
              <a:gd name="connsiteX128" fmla="*/ 1076325 w 6219825"/>
              <a:gd name="connsiteY128" fmla="*/ 3952875 h 6934200"/>
              <a:gd name="connsiteX129" fmla="*/ 1114425 w 6219825"/>
              <a:gd name="connsiteY129" fmla="*/ 3962400 h 6934200"/>
              <a:gd name="connsiteX130" fmla="*/ 1152525 w 6219825"/>
              <a:gd name="connsiteY130" fmla="*/ 3990975 h 6934200"/>
              <a:gd name="connsiteX131" fmla="*/ 1181100 w 6219825"/>
              <a:gd name="connsiteY131" fmla="*/ 4010025 h 6934200"/>
              <a:gd name="connsiteX132" fmla="*/ 1200150 w 6219825"/>
              <a:gd name="connsiteY132" fmla="*/ 4038600 h 6934200"/>
              <a:gd name="connsiteX133" fmla="*/ 1228725 w 6219825"/>
              <a:gd name="connsiteY133" fmla="*/ 4048125 h 6934200"/>
              <a:gd name="connsiteX134" fmla="*/ 1257300 w 6219825"/>
              <a:gd name="connsiteY134" fmla="*/ 4067175 h 6934200"/>
              <a:gd name="connsiteX135" fmla="*/ 1343025 w 6219825"/>
              <a:gd name="connsiteY135" fmla="*/ 4057650 h 6934200"/>
              <a:gd name="connsiteX136" fmla="*/ 1371600 w 6219825"/>
              <a:gd name="connsiteY136" fmla="*/ 4038600 h 6934200"/>
              <a:gd name="connsiteX137" fmla="*/ 1419225 w 6219825"/>
              <a:gd name="connsiteY137" fmla="*/ 3981450 h 6934200"/>
              <a:gd name="connsiteX138" fmla="*/ 1485900 w 6219825"/>
              <a:gd name="connsiteY138" fmla="*/ 3924300 h 6934200"/>
              <a:gd name="connsiteX139" fmla="*/ 1514475 w 6219825"/>
              <a:gd name="connsiteY139" fmla="*/ 3914775 h 6934200"/>
              <a:gd name="connsiteX140" fmla="*/ 1543050 w 6219825"/>
              <a:gd name="connsiteY140" fmla="*/ 3895725 h 6934200"/>
              <a:gd name="connsiteX141" fmla="*/ 1628775 w 6219825"/>
              <a:gd name="connsiteY141" fmla="*/ 3876675 h 6934200"/>
              <a:gd name="connsiteX142" fmla="*/ 1657350 w 6219825"/>
              <a:gd name="connsiteY142" fmla="*/ 3857625 h 6934200"/>
              <a:gd name="connsiteX143" fmla="*/ 1685925 w 6219825"/>
              <a:gd name="connsiteY143" fmla="*/ 3829050 h 6934200"/>
              <a:gd name="connsiteX144" fmla="*/ 1743075 w 6219825"/>
              <a:gd name="connsiteY144" fmla="*/ 3810000 h 6934200"/>
              <a:gd name="connsiteX145" fmla="*/ 1809750 w 6219825"/>
              <a:gd name="connsiteY145" fmla="*/ 3790950 h 6934200"/>
              <a:gd name="connsiteX146" fmla="*/ 1924050 w 6219825"/>
              <a:gd name="connsiteY146" fmla="*/ 3771900 h 6934200"/>
              <a:gd name="connsiteX147" fmla="*/ 1943100 w 6219825"/>
              <a:gd name="connsiteY147" fmla="*/ 3743325 h 6934200"/>
              <a:gd name="connsiteX148" fmla="*/ 2000250 w 6219825"/>
              <a:gd name="connsiteY148" fmla="*/ 3724275 h 6934200"/>
              <a:gd name="connsiteX149" fmla="*/ 2345301 w 6219825"/>
              <a:gd name="connsiteY149" fmla="*/ 3695528 h 6934200"/>
              <a:gd name="connsiteX150" fmla="*/ 2566219 w 6219825"/>
              <a:gd name="connsiteY150" fmla="*/ 3714423 h 6934200"/>
              <a:gd name="connsiteX151" fmla="*/ 2825546 w 6219825"/>
              <a:gd name="connsiteY151" fmla="*/ 3676229 h 6934200"/>
              <a:gd name="connsiteX152" fmla="*/ 3347577 w 6219825"/>
              <a:gd name="connsiteY152" fmla="*/ 3676210 h 6934200"/>
              <a:gd name="connsiteX153" fmla="*/ 3527630 w 6219825"/>
              <a:gd name="connsiteY153" fmla="*/ 3714290 h 6934200"/>
              <a:gd name="connsiteX154" fmla="*/ 3814302 w 6219825"/>
              <a:gd name="connsiteY154" fmla="*/ 3752467 h 6934200"/>
              <a:gd name="connsiteX155" fmla="*/ 3994663 w 6219825"/>
              <a:gd name="connsiteY155" fmla="*/ 3752505 h 6934200"/>
              <a:gd name="connsiteX156" fmla="*/ 4245078 w 6219825"/>
              <a:gd name="connsiteY156" fmla="*/ 3781061 h 6934200"/>
              <a:gd name="connsiteX157" fmla="*/ 4400857 w 6219825"/>
              <a:gd name="connsiteY157" fmla="*/ 3800091 h 6934200"/>
              <a:gd name="connsiteX158" fmla="*/ 4622390 w 6219825"/>
              <a:gd name="connsiteY158" fmla="*/ 3800188 h 6934200"/>
              <a:gd name="connsiteX159" fmla="*/ 4742836 w 6219825"/>
              <a:gd name="connsiteY159" fmla="*/ 3800360 h 6934200"/>
              <a:gd name="connsiteX160" fmla="*/ 5076825 w 6219825"/>
              <a:gd name="connsiteY160" fmla="*/ 3886008 h 6934200"/>
              <a:gd name="connsiteX161" fmla="*/ 5334000 w 6219825"/>
              <a:gd name="connsiteY161" fmla="*/ 3981450 h 6934200"/>
              <a:gd name="connsiteX162" fmla="*/ 5343525 w 6219825"/>
              <a:gd name="connsiteY162" fmla="*/ 4010025 h 6934200"/>
              <a:gd name="connsiteX163" fmla="*/ 5410200 w 6219825"/>
              <a:gd name="connsiteY163" fmla="*/ 4067175 h 6934200"/>
              <a:gd name="connsiteX164" fmla="*/ 5438775 w 6219825"/>
              <a:gd name="connsiteY164" fmla="*/ 4076700 h 6934200"/>
              <a:gd name="connsiteX165" fmla="*/ 5495925 w 6219825"/>
              <a:gd name="connsiteY165" fmla="*/ 4133850 h 6934200"/>
              <a:gd name="connsiteX166" fmla="*/ 5562600 w 6219825"/>
              <a:gd name="connsiteY166" fmla="*/ 4171950 h 6934200"/>
              <a:gd name="connsiteX167" fmla="*/ 5591175 w 6219825"/>
              <a:gd name="connsiteY167" fmla="*/ 4229100 h 6934200"/>
              <a:gd name="connsiteX168" fmla="*/ 5600700 w 6219825"/>
              <a:gd name="connsiteY168" fmla="*/ 4257675 h 6934200"/>
              <a:gd name="connsiteX169" fmla="*/ 5619750 w 6219825"/>
              <a:gd name="connsiteY169" fmla="*/ 4295775 h 6934200"/>
              <a:gd name="connsiteX170" fmla="*/ 5629275 w 6219825"/>
              <a:gd name="connsiteY170" fmla="*/ 4333875 h 6934200"/>
              <a:gd name="connsiteX171" fmla="*/ 5648325 w 6219825"/>
              <a:gd name="connsiteY171" fmla="*/ 4362450 h 6934200"/>
              <a:gd name="connsiteX172" fmla="*/ 5657850 w 6219825"/>
              <a:gd name="connsiteY172" fmla="*/ 4391025 h 6934200"/>
              <a:gd name="connsiteX173" fmla="*/ 5695950 w 6219825"/>
              <a:gd name="connsiteY173" fmla="*/ 4448175 h 6934200"/>
              <a:gd name="connsiteX174" fmla="*/ 5705475 w 6219825"/>
              <a:gd name="connsiteY174" fmla="*/ 4495800 h 6934200"/>
              <a:gd name="connsiteX175" fmla="*/ 5734050 w 6219825"/>
              <a:gd name="connsiteY175" fmla="*/ 4524375 h 6934200"/>
              <a:gd name="connsiteX176" fmla="*/ 5753100 w 6219825"/>
              <a:gd name="connsiteY176" fmla="*/ 4562475 h 6934200"/>
              <a:gd name="connsiteX177" fmla="*/ 5772150 w 6219825"/>
              <a:gd name="connsiteY177" fmla="*/ 4619625 h 6934200"/>
              <a:gd name="connsiteX178" fmla="*/ 5781675 w 6219825"/>
              <a:gd name="connsiteY178" fmla="*/ 4648200 h 6934200"/>
              <a:gd name="connsiteX179" fmla="*/ 5791200 w 6219825"/>
              <a:gd name="connsiteY179" fmla="*/ 4676775 h 6934200"/>
              <a:gd name="connsiteX180" fmla="*/ 5810250 w 6219825"/>
              <a:gd name="connsiteY180" fmla="*/ 5029200 h 6934200"/>
              <a:gd name="connsiteX181" fmla="*/ 5819775 w 6219825"/>
              <a:gd name="connsiteY181" fmla="*/ 5095875 h 6934200"/>
              <a:gd name="connsiteX182" fmla="*/ 5829300 w 6219825"/>
              <a:gd name="connsiteY182" fmla="*/ 5229225 h 6934200"/>
              <a:gd name="connsiteX183" fmla="*/ 5848350 w 6219825"/>
              <a:gd name="connsiteY183" fmla="*/ 5353050 h 6934200"/>
              <a:gd name="connsiteX184" fmla="*/ 5867400 w 6219825"/>
              <a:gd name="connsiteY184" fmla="*/ 5448300 h 6934200"/>
              <a:gd name="connsiteX185" fmla="*/ 5886450 w 6219825"/>
              <a:gd name="connsiteY185" fmla="*/ 5686425 h 6934200"/>
              <a:gd name="connsiteX186" fmla="*/ 5895975 w 6219825"/>
              <a:gd name="connsiteY186" fmla="*/ 5772150 h 6934200"/>
              <a:gd name="connsiteX187" fmla="*/ 5905500 w 6219825"/>
              <a:gd name="connsiteY187" fmla="*/ 6600825 h 6934200"/>
              <a:gd name="connsiteX188" fmla="*/ 5934075 w 6219825"/>
              <a:gd name="connsiteY188" fmla="*/ 6686550 h 6934200"/>
              <a:gd name="connsiteX189" fmla="*/ 5962650 w 6219825"/>
              <a:gd name="connsiteY189" fmla="*/ 6781800 h 6934200"/>
              <a:gd name="connsiteX190" fmla="*/ 5972175 w 6219825"/>
              <a:gd name="connsiteY190" fmla="*/ 6810375 h 6934200"/>
              <a:gd name="connsiteX191" fmla="*/ 5981700 w 6219825"/>
              <a:gd name="connsiteY191" fmla="*/ 6838950 h 6934200"/>
              <a:gd name="connsiteX192" fmla="*/ 6000750 w 6219825"/>
              <a:gd name="connsiteY192" fmla="*/ 6867525 h 6934200"/>
              <a:gd name="connsiteX193" fmla="*/ 6048375 w 6219825"/>
              <a:gd name="connsiteY193" fmla="*/ 6934200 h 6934200"/>
              <a:gd name="connsiteX194" fmla="*/ 6153150 w 6219825"/>
              <a:gd name="connsiteY194" fmla="*/ 6924675 h 6934200"/>
              <a:gd name="connsiteX195" fmla="*/ 6172200 w 6219825"/>
              <a:gd name="connsiteY195" fmla="*/ 6886575 h 6934200"/>
              <a:gd name="connsiteX196" fmla="*/ 6191250 w 6219825"/>
              <a:gd name="connsiteY196" fmla="*/ 5934075 h 6934200"/>
              <a:gd name="connsiteX197" fmla="*/ 6219825 w 6219825"/>
              <a:gd name="connsiteY197" fmla="*/ 2743200 h 6934200"/>
              <a:gd name="connsiteX198" fmla="*/ 6210300 w 6219825"/>
              <a:gd name="connsiteY198" fmla="*/ 228600 h 6934200"/>
              <a:gd name="connsiteX199" fmla="*/ 6181725 w 6219825"/>
              <a:gd name="connsiteY199" fmla="*/ 104775 h 6934200"/>
              <a:gd name="connsiteX200" fmla="*/ 6172200 w 6219825"/>
              <a:gd name="connsiteY200" fmla="*/ 47625 h 6934200"/>
              <a:gd name="connsiteX201" fmla="*/ 6096000 w 6219825"/>
              <a:gd name="connsiteY201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019300 w 6219825"/>
              <a:gd name="connsiteY61" fmla="*/ 296227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47850 w 6219825"/>
              <a:gd name="connsiteY62" fmla="*/ 2886075 h 6934200"/>
              <a:gd name="connsiteX63" fmla="*/ 1800225 w 6219825"/>
              <a:gd name="connsiteY63" fmla="*/ 2838450 h 6934200"/>
              <a:gd name="connsiteX64" fmla="*/ 1762125 w 6219825"/>
              <a:gd name="connsiteY64" fmla="*/ 2809875 h 6934200"/>
              <a:gd name="connsiteX65" fmla="*/ 1733550 w 6219825"/>
              <a:gd name="connsiteY65" fmla="*/ 2781300 h 6934200"/>
              <a:gd name="connsiteX66" fmla="*/ 1685925 w 6219825"/>
              <a:gd name="connsiteY66" fmla="*/ 2771775 h 6934200"/>
              <a:gd name="connsiteX67" fmla="*/ 1466850 w 6219825"/>
              <a:gd name="connsiteY67" fmla="*/ 2752725 h 6934200"/>
              <a:gd name="connsiteX68" fmla="*/ 1362075 w 6219825"/>
              <a:gd name="connsiteY68" fmla="*/ 2724150 h 6934200"/>
              <a:gd name="connsiteX69" fmla="*/ 1314450 w 6219825"/>
              <a:gd name="connsiteY69" fmla="*/ 2714625 h 6934200"/>
              <a:gd name="connsiteX70" fmla="*/ 1266825 w 6219825"/>
              <a:gd name="connsiteY70" fmla="*/ 2695575 h 6934200"/>
              <a:gd name="connsiteX71" fmla="*/ 1181100 w 6219825"/>
              <a:gd name="connsiteY71" fmla="*/ 2686050 h 6934200"/>
              <a:gd name="connsiteX72" fmla="*/ 1152525 w 6219825"/>
              <a:gd name="connsiteY72" fmla="*/ 2676525 h 6934200"/>
              <a:gd name="connsiteX73" fmla="*/ 1047750 w 6219825"/>
              <a:gd name="connsiteY73" fmla="*/ 2647950 h 6934200"/>
              <a:gd name="connsiteX74" fmla="*/ 1009650 w 6219825"/>
              <a:gd name="connsiteY74" fmla="*/ 2628900 h 6934200"/>
              <a:gd name="connsiteX75" fmla="*/ 962025 w 6219825"/>
              <a:gd name="connsiteY75" fmla="*/ 2609850 h 6934200"/>
              <a:gd name="connsiteX76" fmla="*/ 933450 w 6219825"/>
              <a:gd name="connsiteY76" fmla="*/ 2590800 h 6934200"/>
              <a:gd name="connsiteX77" fmla="*/ 904875 w 6219825"/>
              <a:gd name="connsiteY77" fmla="*/ 2581275 h 6934200"/>
              <a:gd name="connsiteX78" fmla="*/ 876300 w 6219825"/>
              <a:gd name="connsiteY78" fmla="*/ 2562225 h 6934200"/>
              <a:gd name="connsiteX79" fmla="*/ 809625 w 6219825"/>
              <a:gd name="connsiteY79" fmla="*/ 2533650 h 6934200"/>
              <a:gd name="connsiteX80" fmla="*/ 781050 w 6219825"/>
              <a:gd name="connsiteY80" fmla="*/ 2514600 h 6934200"/>
              <a:gd name="connsiteX81" fmla="*/ 752475 w 6219825"/>
              <a:gd name="connsiteY81" fmla="*/ 2505075 h 6934200"/>
              <a:gd name="connsiteX82" fmla="*/ 685800 w 6219825"/>
              <a:gd name="connsiteY82" fmla="*/ 2486025 h 6934200"/>
              <a:gd name="connsiteX83" fmla="*/ 638175 w 6219825"/>
              <a:gd name="connsiteY83" fmla="*/ 2476500 h 6934200"/>
              <a:gd name="connsiteX84" fmla="*/ 581025 w 6219825"/>
              <a:gd name="connsiteY84" fmla="*/ 2457450 h 6934200"/>
              <a:gd name="connsiteX85" fmla="*/ 466725 w 6219825"/>
              <a:gd name="connsiteY85" fmla="*/ 2438400 h 6934200"/>
              <a:gd name="connsiteX86" fmla="*/ 419100 w 6219825"/>
              <a:gd name="connsiteY86" fmla="*/ 2419350 h 6934200"/>
              <a:gd name="connsiteX87" fmla="*/ 390525 w 6219825"/>
              <a:gd name="connsiteY87" fmla="*/ 2409825 h 6934200"/>
              <a:gd name="connsiteX88" fmla="*/ 342900 w 6219825"/>
              <a:gd name="connsiteY88" fmla="*/ 2390775 h 6934200"/>
              <a:gd name="connsiteX89" fmla="*/ 219075 w 6219825"/>
              <a:gd name="connsiteY89" fmla="*/ 2362200 h 6934200"/>
              <a:gd name="connsiteX90" fmla="*/ 190500 w 6219825"/>
              <a:gd name="connsiteY90" fmla="*/ 2352675 h 6934200"/>
              <a:gd name="connsiteX91" fmla="*/ 133350 w 6219825"/>
              <a:gd name="connsiteY91" fmla="*/ 2362200 h 6934200"/>
              <a:gd name="connsiteX92" fmla="*/ 85725 w 6219825"/>
              <a:gd name="connsiteY92" fmla="*/ 2409825 h 6934200"/>
              <a:gd name="connsiteX93" fmla="*/ 57150 w 6219825"/>
              <a:gd name="connsiteY93" fmla="*/ 2447925 h 6934200"/>
              <a:gd name="connsiteX94" fmla="*/ 38100 w 6219825"/>
              <a:gd name="connsiteY94" fmla="*/ 2486025 h 6934200"/>
              <a:gd name="connsiteX95" fmla="*/ 19050 w 6219825"/>
              <a:gd name="connsiteY95" fmla="*/ 2514600 h 6934200"/>
              <a:gd name="connsiteX96" fmla="*/ 9525 w 6219825"/>
              <a:gd name="connsiteY96" fmla="*/ 2552700 h 6934200"/>
              <a:gd name="connsiteX97" fmla="*/ 0 w 6219825"/>
              <a:gd name="connsiteY97" fmla="*/ 2581275 h 6934200"/>
              <a:gd name="connsiteX98" fmla="*/ 28575 w 6219825"/>
              <a:gd name="connsiteY98" fmla="*/ 2733675 h 6934200"/>
              <a:gd name="connsiteX99" fmla="*/ 47625 w 6219825"/>
              <a:gd name="connsiteY99" fmla="*/ 2790825 h 6934200"/>
              <a:gd name="connsiteX100" fmla="*/ 76200 w 6219825"/>
              <a:gd name="connsiteY100" fmla="*/ 2828925 h 6934200"/>
              <a:gd name="connsiteX101" fmla="*/ 85725 w 6219825"/>
              <a:gd name="connsiteY101" fmla="*/ 2857500 h 6934200"/>
              <a:gd name="connsiteX102" fmla="*/ 114300 w 6219825"/>
              <a:gd name="connsiteY102" fmla="*/ 2867025 h 6934200"/>
              <a:gd name="connsiteX103" fmla="*/ 171450 w 6219825"/>
              <a:gd name="connsiteY103" fmla="*/ 2905125 h 6934200"/>
              <a:gd name="connsiteX104" fmla="*/ 200025 w 6219825"/>
              <a:gd name="connsiteY104" fmla="*/ 2914650 h 6934200"/>
              <a:gd name="connsiteX105" fmla="*/ 228600 w 6219825"/>
              <a:gd name="connsiteY105" fmla="*/ 2933700 h 6934200"/>
              <a:gd name="connsiteX106" fmla="*/ 257175 w 6219825"/>
              <a:gd name="connsiteY106" fmla="*/ 2962275 h 6934200"/>
              <a:gd name="connsiteX107" fmla="*/ 314325 w 6219825"/>
              <a:gd name="connsiteY107" fmla="*/ 2981325 h 6934200"/>
              <a:gd name="connsiteX108" fmla="*/ 352425 w 6219825"/>
              <a:gd name="connsiteY108" fmla="*/ 3000375 h 6934200"/>
              <a:gd name="connsiteX109" fmla="*/ 409575 w 6219825"/>
              <a:gd name="connsiteY109" fmla="*/ 3048000 h 6934200"/>
              <a:gd name="connsiteX110" fmla="*/ 438150 w 6219825"/>
              <a:gd name="connsiteY110" fmla="*/ 3086100 h 6934200"/>
              <a:gd name="connsiteX111" fmla="*/ 466725 w 6219825"/>
              <a:gd name="connsiteY111" fmla="*/ 3143250 h 6934200"/>
              <a:gd name="connsiteX112" fmla="*/ 476250 w 6219825"/>
              <a:gd name="connsiteY112" fmla="*/ 3171825 h 6934200"/>
              <a:gd name="connsiteX113" fmla="*/ 504825 w 6219825"/>
              <a:gd name="connsiteY113" fmla="*/ 3209925 h 6934200"/>
              <a:gd name="connsiteX114" fmla="*/ 523875 w 6219825"/>
              <a:gd name="connsiteY114" fmla="*/ 3248025 h 6934200"/>
              <a:gd name="connsiteX115" fmla="*/ 533400 w 6219825"/>
              <a:gd name="connsiteY115" fmla="*/ 3295650 h 6934200"/>
              <a:gd name="connsiteX116" fmla="*/ 590550 w 6219825"/>
              <a:gd name="connsiteY116" fmla="*/ 3371850 h 6934200"/>
              <a:gd name="connsiteX117" fmla="*/ 666750 w 6219825"/>
              <a:gd name="connsiteY117" fmla="*/ 3457575 h 6934200"/>
              <a:gd name="connsiteX118" fmla="*/ 695325 w 6219825"/>
              <a:gd name="connsiteY118" fmla="*/ 3476625 h 6934200"/>
              <a:gd name="connsiteX119" fmla="*/ 762000 w 6219825"/>
              <a:gd name="connsiteY119" fmla="*/ 3571875 h 6934200"/>
              <a:gd name="connsiteX120" fmla="*/ 800100 w 6219825"/>
              <a:gd name="connsiteY120" fmla="*/ 3629025 h 6934200"/>
              <a:gd name="connsiteX121" fmla="*/ 857250 w 6219825"/>
              <a:gd name="connsiteY121" fmla="*/ 3724275 h 6934200"/>
              <a:gd name="connsiteX122" fmla="*/ 923925 w 6219825"/>
              <a:gd name="connsiteY122" fmla="*/ 3781425 h 6934200"/>
              <a:gd name="connsiteX123" fmla="*/ 952500 w 6219825"/>
              <a:gd name="connsiteY123" fmla="*/ 3810000 h 6934200"/>
              <a:gd name="connsiteX124" fmla="*/ 981075 w 6219825"/>
              <a:gd name="connsiteY124" fmla="*/ 3829050 h 6934200"/>
              <a:gd name="connsiteX125" fmla="*/ 1028700 w 6219825"/>
              <a:gd name="connsiteY125" fmla="*/ 3886200 h 6934200"/>
              <a:gd name="connsiteX126" fmla="*/ 1057275 w 6219825"/>
              <a:gd name="connsiteY126" fmla="*/ 3924300 h 6934200"/>
              <a:gd name="connsiteX127" fmla="*/ 1076325 w 6219825"/>
              <a:gd name="connsiteY127" fmla="*/ 3952875 h 6934200"/>
              <a:gd name="connsiteX128" fmla="*/ 1114425 w 6219825"/>
              <a:gd name="connsiteY128" fmla="*/ 3962400 h 6934200"/>
              <a:gd name="connsiteX129" fmla="*/ 1152525 w 6219825"/>
              <a:gd name="connsiteY129" fmla="*/ 3990975 h 6934200"/>
              <a:gd name="connsiteX130" fmla="*/ 1181100 w 6219825"/>
              <a:gd name="connsiteY130" fmla="*/ 4010025 h 6934200"/>
              <a:gd name="connsiteX131" fmla="*/ 1200150 w 6219825"/>
              <a:gd name="connsiteY131" fmla="*/ 4038600 h 6934200"/>
              <a:gd name="connsiteX132" fmla="*/ 1228725 w 6219825"/>
              <a:gd name="connsiteY132" fmla="*/ 4048125 h 6934200"/>
              <a:gd name="connsiteX133" fmla="*/ 1257300 w 6219825"/>
              <a:gd name="connsiteY133" fmla="*/ 4067175 h 6934200"/>
              <a:gd name="connsiteX134" fmla="*/ 1343025 w 6219825"/>
              <a:gd name="connsiteY134" fmla="*/ 4057650 h 6934200"/>
              <a:gd name="connsiteX135" fmla="*/ 1371600 w 6219825"/>
              <a:gd name="connsiteY135" fmla="*/ 4038600 h 6934200"/>
              <a:gd name="connsiteX136" fmla="*/ 1419225 w 6219825"/>
              <a:gd name="connsiteY136" fmla="*/ 3981450 h 6934200"/>
              <a:gd name="connsiteX137" fmla="*/ 1485900 w 6219825"/>
              <a:gd name="connsiteY137" fmla="*/ 3924300 h 6934200"/>
              <a:gd name="connsiteX138" fmla="*/ 1514475 w 6219825"/>
              <a:gd name="connsiteY138" fmla="*/ 3914775 h 6934200"/>
              <a:gd name="connsiteX139" fmla="*/ 1543050 w 6219825"/>
              <a:gd name="connsiteY139" fmla="*/ 3895725 h 6934200"/>
              <a:gd name="connsiteX140" fmla="*/ 1628775 w 6219825"/>
              <a:gd name="connsiteY140" fmla="*/ 3876675 h 6934200"/>
              <a:gd name="connsiteX141" fmla="*/ 1657350 w 6219825"/>
              <a:gd name="connsiteY141" fmla="*/ 3857625 h 6934200"/>
              <a:gd name="connsiteX142" fmla="*/ 1685925 w 6219825"/>
              <a:gd name="connsiteY142" fmla="*/ 3829050 h 6934200"/>
              <a:gd name="connsiteX143" fmla="*/ 1743075 w 6219825"/>
              <a:gd name="connsiteY143" fmla="*/ 3810000 h 6934200"/>
              <a:gd name="connsiteX144" fmla="*/ 1809750 w 6219825"/>
              <a:gd name="connsiteY144" fmla="*/ 3790950 h 6934200"/>
              <a:gd name="connsiteX145" fmla="*/ 1924050 w 6219825"/>
              <a:gd name="connsiteY145" fmla="*/ 3771900 h 6934200"/>
              <a:gd name="connsiteX146" fmla="*/ 1943100 w 6219825"/>
              <a:gd name="connsiteY146" fmla="*/ 3743325 h 6934200"/>
              <a:gd name="connsiteX147" fmla="*/ 2000250 w 6219825"/>
              <a:gd name="connsiteY147" fmla="*/ 3724275 h 6934200"/>
              <a:gd name="connsiteX148" fmla="*/ 2345301 w 6219825"/>
              <a:gd name="connsiteY148" fmla="*/ 3695528 h 6934200"/>
              <a:gd name="connsiteX149" fmla="*/ 2566219 w 6219825"/>
              <a:gd name="connsiteY149" fmla="*/ 3714423 h 6934200"/>
              <a:gd name="connsiteX150" fmla="*/ 2825546 w 6219825"/>
              <a:gd name="connsiteY150" fmla="*/ 3676229 h 6934200"/>
              <a:gd name="connsiteX151" fmla="*/ 3347577 w 6219825"/>
              <a:gd name="connsiteY151" fmla="*/ 3676210 h 6934200"/>
              <a:gd name="connsiteX152" fmla="*/ 3527630 w 6219825"/>
              <a:gd name="connsiteY152" fmla="*/ 3714290 h 6934200"/>
              <a:gd name="connsiteX153" fmla="*/ 3814302 w 6219825"/>
              <a:gd name="connsiteY153" fmla="*/ 3752467 h 6934200"/>
              <a:gd name="connsiteX154" fmla="*/ 3994663 w 6219825"/>
              <a:gd name="connsiteY154" fmla="*/ 3752505 h 6934200"/>
              <a:gd name="connsiteX155" fmla="*/ 4245078 w 6219825"/>
              <a:gd name="connsiteY155" fmla="*/ 3781061 h 6934200"/>
              <a:gd name="connsiteX156" fmla="*/ 4400857 w 6219825"/>
              <a:gd name="connsiteY156" fmla="*/ 3800091 h 6934200"/>
              <a:gd name="connsiteX157" fmla="*/ 4622390 w 6219825"/>
              <a:gd name="connsiteY157" fmla="*/ 3800188 h 6934200"/>
              <a:gd name="connsiteX158" fmla="*/ 4742836 w 6219825"/>
              <a:gd name="connsiteY158" fmla="*/ 3800360 h 6934200"/>
              <a:gd name="connsiteX159" fmla="*/ 5076825 w 6219825"/>
              <a:gd name="connsiteY159" fmla="*/ 3886008 h 6934200"/>
              <a:gd name="connsiteX160" fmla="*/ 5334000 w 6219825"/>
              <a:gd name="connsiteY160" fmla="*/ 3981450 h 6934200"/>
              <a:gd name="connsiteX161" fmla="*/ 5343525 w 6219825"/>
              <a:gd name="connsiteY161" fmla="*/ 4010025 h 6934200"/>
              <a:gd name="connsiteX162" fmla="*/ 5410200 w 6219825"/>
              <a:gd name="connsiteY162" fmla="*/ 4067175 h 6934200"/>
              <a:gd name="connsiteX163" fmla="*/ 5438775 w 6219825"/>
              <a:gd name="connsiteY163" fmla="*/ 4076700 h 6934200"/>
              <a:gd name="connsiteX164" fmla="*/ 5495925 w 6219825"/>
              <a:gd name="connsiteY164" fmla="*/ 4133850 h 6934200"/>
              <a:gd name="connsiteX165" fmla="*/ 5562600 w 6219825"/>
              <a:gd name="connsiteY165" fmla="*/ 4171950 h 6934200"/>
              <a:gd name="connsiteX166" fmla="*/ 5591175 w 6219825"/>
              <a:gd name="connsiteY166" fmla="*/ 4229100 h 6934200"/>
              <a:gd name="connsiteX167" fmla="*/ 5600700 w 6219825"/>
              <a:gd name="connsiteY167" fmla="*/ 4257675 h 6934200"/>
              <a:gd name="connsiteX168" fmla="*/ 5619750 w 6219825"/>
              <a:gd name="connsiteY168" fmla="*/ 4295775 h 6934200"/>
              <a:gd name="connsiteX169" fmla="*/ 5629275 w 6219825"/>
              <a:gd name="connsiteY169" fmla="*/ 4333875 h 6934200"/>
              <a:gd name="connsiteX170" fmla="*/ 5648325 w 6219825"/>
              <a:gd name="connsiteY170" fmla="*/ 4362450 h 6934200"/>
              <a:gd name="connsiteX171" fmla="*/ 5657850 w 6219825"/>
              <a:gd name="connsiteY171" fmla="*/ 4391025 h 6934200"/>
              <a:gd name="connsiteX172" fmla="*/ 5695950 w 6219825"/>
              <a:gd name="connsiteY172" fmla="*/ 4448175 h 6934200"/>
              <a:gd name="connsiteX173" fmla="*/ 5705475 w 6219825"/>
              <a:gd name="connsiteY173" fmla="*/ 4495800 h 6934200"/>
              <a:gd name="connsiteX174" fmla="*/ 5734050 w 6219825"/>
              <a:gd name="connsiteY174" fmla="*/ 4524375 h 6934200"/>
              <a:gd name="connsiteX175" fmla="*/ 5753100 w 6219825"/>
              <a:gd name="connsiteY175" fmla="*/ 4562475 h 6934200"/>
              <a:gd name="connsiteX176" fmla="*/ 5772150 w 6219825"/>
              <a:gd name="connsiteY176" fmla="*/ 4619625 h 6934200"/>
              <a:gd name="connsiteX177" fmla="*/ 5781675 w 6219825"/>
              <a:gd name="connsiteY177" fmla="*/ 4648200 h 6934200"/>
              <a:gd name="connsiteX178" fmla="*/ 5791200 w 6219825"/>
              <a:gd name="connsiteY178" fmla="*/ 4676775 h 6934200"/>
              <a:gd name="connsiteX179" fmla="*/ 5810250 w 6219825"/>
              <a:gd name="connsiteY179" fmla="*/ 5029200 h 6934200"/>
              <a:gd name="connsiteX180" fmla="*/ 5819775 w 6219825"/>
              <a:gd name="connsiteY180" fmla="*/ 5095875 h 6934200"/>
              <a:gd name="connsiteX181" fmla="*/ 5829300 w 6219825"/>
              <a:gd name="connsiteY181" fmla="*/ 5229225 h 6934200"/>
              <a:gd name="connsiteX182" fmla="*/ 5848350 w 6219825"/>
              <a:gd name="connsiteY182" fmla="*/ 5353050 h 6934200"/>
              <a:gd name="connsiteX183" fmla="*/ 5867400 w 6219825"/>
              <a:gd name="connsiteY183" fmla="*/ 5448300 h 6934200"/>
              <a:gd name="connsiteX184" fmla="*/ 5886450 w 6219825"/>
              <a:gd name="connsiteY184" fmla="*/ 5686425 h 6934200"/>
              <a:gd name="connsiteX185" fmla="*/ 5895975 w 6219825"/>
              <a:gd name="connsiteY185" fmla="*/ 5772150 h 6934200"/>
              <a:gd name="connsiteX186" fmla="*/ 5905500 w 6219825"/>
              <a:gd name="connsiteY186" fmla="*/ 6600825 h 6934200"/>
              <a:gd name="connsiteX187" fmla="*/ 5934075 w 6219825"/>
              <a:gd name="connsiteY187" fmla="*/ 6686550 h 6934200"/>
              <a:gd name="connsiteX188" fmla="*/ 5962650 w 6219825"/>
              <a:gd name="connsiteY188" fmla="*/ 6781800 h 6934200"/>
              <a:gd name="connsiteX189" fmla="*/ 5972175 w 6219825"/>
              <a:gd name="connsiteY189" fmla="*/ 6810375 h 6934200"/>
              <a:gd name="connsiteX190" fmla="*/ 5981700 w 6219825"/>
              <a:gd name="connsiteY190" fmla="*/ 6838950 h 6934200"/>
              <a:gd name="connsiteX191" fmla="*/ 6000750 w 6219825"/>
              <a:gd name="connsiteY191" fmla="*/ 6867525 h 6934200"/>
              <a:gd name="connsiteX192" fmla="*/ 6048375 w 6219825"/>
              <a:gd name="connsiteY192" fmla="*/ 6934200 h 6934200"/>
              <a:gd name="connsiteX193" fmla="*/ 6153150 w 6219825"/>
              <a:gd name="connsiteY193" fmla="*/ 6924675 h 6934200"/>
              <a:gd name="connsiteX194" fmla="*/ 6172200 w 6219825"/>
              <a:gd name="connsiteY194" fmla="*/ 6886575 h 6934200"/>
              <a:gd name="connsiteX195" fmla="*/ 6191250 w 6219825"/>
              <a:gd name="connsiteY195" fmla="*/ 5934075 h 6934200"/>
              <a:gd name="connsiteX196" fmla="*/ 6219825 w 6219825"/>
              <a:gd name="connsiteY196" fmla="*/ 2743200 h 6934200"/>
              <a:gd name="connsiteX197" fmla="*/ 6210300 w 6219825"/>
              <a:gd name="connsiteY197" fmla="*/ 228600 h 6934200"/>
              <a:gd name="connsiteX198" fmla="*/ 6181725 w 6219825"/>
              <a:gd name="connsiteY198" fmla="*/ 104775 h 6934200"/>
              <a:gd name="connsiteX199" fmla="*/ 6172200 w 6219825"/>
              <a:gd name="connsiteY199" fmla="*/ 47625 h 6934200"/>
              <a:gd name="connsiteX200" fmla="*/ 6096000 w 6219825"/>
              <a:gd name="connsiteY200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790825 w 6219825"/>
              <a:gd name="connsiteY60" fmla="*/ 2971800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24175 w 6219825"/>
              <a:gd name="connsiteY59" fmla="*/ 2943225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048000 w 6219825"/>
              <a:gd name="connsiteY58" fmla="*/ 2905125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43839 w 6219825"/>
              <a:gd name="connsiteY59" fmla="*/ 2905201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86075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876800 w 6219825"/>
              <a:gd name="connsiteY49" fmla="*/ 2847975 h 6934200"/>
              <a:gd name="connsiteX50" fmla="*/ 4733925 w 6219825"/>
              <a:gd name="connsiteY50" fmla="*/ 2867025 h 6934200"/>
              <a:gd name="connsiteX51" fmla="*/ 4686300 w 6219825"/>
              <a:gd name="connsiteY51" fmla="*/ 2876550 h 6934200"/>
              <a:gd name="connsiteX52" fmla="*/ 4562475 w 6219825"/>
              <a:gd name="connsiteY52" fmla="*/ 2905125 h 6934200"/>
              <a:gd name="connsiteX53" fmla="*/ 4333875 w 6219825"/>
              <a:gd name="connsiteY53" fmla="*/ 2924175 h 6934200"/>
              <a:gd name="connsiteX54" fmla="*/ 4181475 w 6219825"/>
              <a:gd name="connsiteY54" fmla="*/ 2933700 h 6934200"/>
              <a:gd name="connsiteX55" fmla="*/ 3914775 w 6219825"/>
              <a:gd name="connsiteY55" fmla="*/ 2924175 h 6934200"/>
              <a:gd name="connsiteX56" fmla="*/ 3800475 w 6219825"/>
              <a:gd name="connsiteY56" fmla="*/ 2905125 h 6934200"/>
              <a:gd name="connsiteX57" fmla="*/ 3629025 w 6219825"/>
              <a:gd name="connsiteY57" fmla="*/ 2867063 h 6934200"/>
              <a:gd name="connsiteX58" fmla="*/ 3234813 w 6219825"/>
              <a:gd name="connsiteY58" fmla="*/ 2848090 h 6934200"/>
              <a:gd name="connsiteX59" fmla="*/ 2914343 w 6219825"/>
              <a:gd name="connsiteY59" fmla="*/ 2895696 h 6934200"/>
              <a:gd name="connsiteX60" fmla="*/ 2692503 w 6219825"/>
              <a:gd name="connsiteY60" fmla="*/ 2876743 h 6934200"/>
              <a:gd name="connsiteX61" fmla="*/ 2156952 w 6219825"/>
              <a:gd name="connsiteY61" fmla="*/ 2895735 h 6934200"/>
              <a:gd name="connsiteX62" fmla="*/ 1800225 w 6219825"/>
              <a:gd name="connsiteY62" fmla="*/ 2838450 h 6934200"/>
              <a:gd name="connsiteX63" fmla="*/ 1762125 w 6219825"/>
              <a:gd name="connsiteY63" fmla="*/ 2809875 h 6934200"/>
              <a:gd name="connsiteX64" fmla="*/ 1733550 w 6219825"/>
              <a:gd name="connsiteY64" fmla="*/ 2781300 h 6934200"/>
              <a:gd name="connsiteX65" fmla="*/ 1685925 w 6219825"/>
              <a:gd name="connsiteY65" fmla="*/ 2771775 h 6934200"/>
              <a:gd name="connsiteX66" fmla="*/ 1466850 w 6219825"/>
              <a:gd name="connsiteY66" fmla="*/ 2752725 h 6934200"/>
              <a:gd name="connsiteX67" fmla="*/ 1362075 w 6219825"/>
              <a:gd name="connsiteY67" fmla="*/ 2724150 h 6934200"/>
              <a:gd name="connsiteX68" fmla="*/ 1314450 w 6219825"/>
              <a:gd name="connsiteY68" fmla="*/ 2714625 h 6934200"/>
              <a:gd name="connsiteX69" fmla="*/ 1266825 w 6219825"/>
              <a:gd name="connsiteY69" fmla="*/ 2695575 h 6934200"/>
              <a:gd name="connsiteX70" fmla="*/ 1181100 w 6219825"/>
              <a:gd name="connsiteY70" fmla="*/ 2686050 h 6934200"/>
              <a:gd name="connsiteX71" fmla="*/ 1152525 w 6219825"/>
              <a:gd name="connsiteY71" fmla="*/ 2676525 h 6934200"/>
              <a:gd name="connsiteX72" fmla="*/ 1047750 w 6219825"/>
              <a:gd name="connsiteY72" fmla="*/ 2647950 h 6934200"/>
              <a:gd name="connsiteX73" fmla="*/ 1009650 w 6219825"/>
              <a:gd name="connsiteY73" fmla="*/ 2628900 h 6934200"/>
              <a:gd name="connsiteX74" fmla="*/ 962025 w 6219825"/>
              <a:gd name="connsiteY74" fmla="*/ 2609850 h 6934200"/>
              <a:gd name="connsiteX75" fmla="*/ 933450 w 6219825"/>
              <a:gd name="connsiteY75" fmla="*/ 2590800 h 6934200"/>
              <a:gd name="connsiteX76" fmla="*/ 904875 w 6219825"/>
              <a:gd name="connsiteY76" fmla="*/ 2581275 h 6934200"/>
              <a:gd name="connsiteX77" fmla="*/ 876300 w 6219825"/>
              <a:gd name="connsiteY77" fmla="*/ 2562225 h 6934200"/>
              <a:gd name="connsiteX78" fmla="*/ 809625 w 6219825"/>
              <a:gd name="connsiteY78" fmla="*/ 2533650 h 6934200"/>
              <a:gd name="connsiteX79" fmla="*/ 781050 w 6219825"/>
              <a:gd name="connsiteY79" fmla="*/ 2514600 h 6934200"/>
              <a:gd name="connsiteX80" fmla="*/ 752475 w 6219825"/>
              <a:gd name="connsiteY80" fmla="*/ 2505075 h 6934200"/>
              <a:gd name="connsiteX81" fmla="*/ 685800 w 6219825"/>
              <a:gd name="connsiteY81" fmla="*/ 2486025 h 6934200"/>
              <a:gd name="connsiteX82" fmla="*/ 638175 w 6219825"/>
              <a:gd name="connsiteY82" fmla="*/ 2476500 h 6934200"/>
              <a:gd name="connsiteX83" fmla="*/ 581025 w 6219825"/>
              <a:gd name="connsiteY83" fmla="*/ 2457450 h 6934200"/>
              <a:gd name="connsiteX84" fmla="*/ 466725 w 6219825"/>
              <a:gd name="connsiteY84" fmla="*/ 2438400 h 6934200"/>
              <a:gd name="connsiteX85" fmla="*/ 419100 w 6219825"/>
              <a:gd name="connsiteY85" fmla="*/ 2419350 h 6934200"/>
              <a:gd name="connsiteX86" fmla="*/ 390525 w 6219825"/>
              <a:gd name="connsiteY86" fmla="*/ 2409825 h 6934200"/>
              <a:gd name="connsiteX87" fmla="*/ 342900 w 6219825"/>
              <a:gd name="connsiteY87" fmla="*/ 2390775 h 6934200"/>
              <a:gd name="connsiteX88" fmla="*/ 219075 w 6219825"/>
              <a:gd name="connsiteY88" fmla="*/ 2362200 h 6934200"/>
              <a:gd name="connsiteX89" fmla="*/ 190500 w 6219825"/>
              <a:gd name="connsiteY89" fmla="*/ 2352675 h 6934200"/>
              <a:gd name="connsiteX90" fmla="*/ 133350 w 6219825"/>
              <a:gd name="connsiteY90" fmla="*/ 2362200 h 6934200"/>
              <a:gd name="connsiteX91" fmla="*/ 85725 w 6219825"/>
              <a:gd name="connsiteY91" fmla="*/ 2409825 h 6934200"/>
              <a:gd name="connsiteX92" fmla="*/ 57150 w 6219825"/>
              <a:gd name="connsiteY92" fmla="*/ 2447925 h 6934200"/>
              <a:gd name="connsiteX93" fmla="*/ 38100 w 6219825"/>
              <a:gd name="connsiteY93" fmla="*/ 2486025 h 6934200"/>
              <a:gd name="connsiteX94" fmla="*/ 19050 w 6219825"/>
              <a:gd name="connsiteY94" fmla="*/ 2514600 h 6934200"/>
              <a:gd name="connsiteX95" fmla="*/ 9525 w 6219825"/>
              <a:gd name="connsiteY95" fmla="*/ 2552700 h 6934200"/>
              <a:gd name="connsiteX96" fmla="*/ 0 w 6219825"/>
              <a:gd name="connsiteY96" fmla="*/ 2581275 h 6934200"/>
              <a:gd name="connsiteX97" fmla="*/ 28575 w 6219825"/>
              <a:gd name="connsiteY97" fmla="*/ 2733675 h 6934200"/>
              <a:gd name="connsiteX98" fmla="*/ 47625 w 6219825"/>
              <a:gd name="connsiteY98" fmla="*/ 2790825 h 6934200"/>
              <a:gd name="connsiteX99" fmla="*/ 76200 w 6219825"/>
              <a:gd name="connsiteY99" fmla="*/ 2828925 h 6934200"/>
              <a:gd name="connsiteX100" fmla="*/ 85725 w 6219825"/>
              <a:gd name="connsiteY100" fmla="*/ 2857500 h 6934200"/>
              <a:gd name="connsiteX101" fmla="*/ 114300 w 6219825"/>
              <a:gd name="connsiteY101" fmla="*/ 2867025 h 6934200"/>
              <a:gd name="connsiteX102" fmla="*/ 171450 w 6219825"/>
              <a:gd name="connsiteY102" fmla="*/ 2905125 h 6934200"/>
              <a:gd name="connsiteX103" fmla="*/ 200025 w 6219825"/>
              <a:gd name="connsiteY103" fmla="*/ 2914650 h 6934200"/>
              <a:gd name="connsiteX104" fmla="*/ 228600 w 6219825"/>
              <a:gd name="connsiteY104" fmla="*/ 2933700 h 6934200"/>
              <a:gd name="connsiteX105" fmla="*/ 257175 w 6219825"/>
              <a:gd name="connsiteY105" fmla="*/ 2962275 h 6934200"/>
              <a:gd name="connsiteX106" fmla="*/ 314325 w 6219825"/>
              <a:gd name="connsiteY106" fmla="*/ 2981325 h 6934200"/>
              <a:gd name="connsiteX107" fmla="*/ 352425 w 6219825"/>
              <a:gd name="connsiteY107" fmla="*/ 3000375 h 6934200"/>
              <a:gd name="connsiteX108" fmla="*/ 409575 w 6219825"/>
              <a:gd name="connsiteY108" fmla="*/ 3048000 h 6934200"/>
              <a:gd name="connsiteX109" fmla="*/ 438150 w 6219825"/>
              <a:gd name="connsiteY109" fmla="*/ 3086100 h 6934200"/>
              <a:gd name="connsiteX110" fmla="*/ 466725 w 6219825"/>
              <a:gd name="connsiteY110" fmla="*/ 3143250 h 6934200"/>
              <a:gd name="connsiteX111" fmla="*/ 476250 w 6219825"/>
              <a:gd name="connsiteY111" fmla="*/ 3171825 h 6934200"/>
              <a:gd name="connsiteX112" fmla="*/ 504825 w 6219825"/>
              <a:gd name="connsiteY112" fmla="*/ 3209925 h 6934200"/>
              <a:gd name="connsiteX113" fmla="*/ 523875 w 6219825"/>
              <a:gd name="connsiteY113" fmla="*/ 3248025 h 6934200"/>
              <a:gd name="connsiteX114" fmla="*/ 533400 w 6219825"/>
              <a:gd name="connsiteY114" fmla="*/ 3295650 h 6934200"/>
              <a:gd name="connsiteX115" fmla="*/ 590550 w 6219825"/>
              <a:gd name="connsiteY115" fmla="*/ 3371850 h 6934200"/>
              <a:gd name="connsiteX116" fmla="*/ 666750 w 6219825"/>
              <a:gd name="connsiteY116" fmla="*/ 3457575 h 6934200"/>
              <a:gd name="connsiteX117" fmla="*/ 695325 w 6219825"/>
              <a:gd name="connsiteY117" fmla="*/ 3476625 h 6934200"/>
              <a:gd name="connsiteX118" fmla="*/ 762000 w 6219825"/>
              <a:gd name="connsiteY118" fmla="*/ 3571875 h 6934200"/>
              <a:gd name="connsiteX119" fmla="*/ 800100 w 6219825"/>
              <a:gd name="connsiteY119" fmla="*/ 3629025 h 6934200"/>
              <a:gd name="connsiteX120" fmla="*/ 857250 w 6219825"/>
              <a:gd name="connsiteY120" fmla="*/ 3724275 h 6934200"/>
              <a:gd name="connsiteX121" fmla="*/ 923925 w 6219825"/>
              <a:gd name="connsiteY121" fmla="*/ 3781425 h 6934200"/>
              <a:gd name="connsiteX122" fmla="*/ 952500 w 6219825"/>
              <a:gd name="connsiteY122" fmla="*/ 3810000 h 6934200"/>
              <a:gd name="connsiteX123" fmla="*/ 981075 w 6219825"/>
              <a:gd name="connsiteY123" fmla="*/ 3829050 h 6934200"/>
              <a:gd name="connsiteX124" fmla="*/ 1028700 w 6219825"/>
              <a:gd name="connsiteY124" fmla="*/ 3886200 h 6934200"/>
              <a:gd name="connsiteX125" fmla="*/ 1057275 w 6219825"/>
              <a:gd name="connsiteY125" fmla="*/ 3924300 h 6934200"/>
              <a:gd name="connsiteX126" fmla="*/ 1076325 w 6219825"/>
              <a:gd name="connsiteY126" fmla="*/ 3952875 h 6934200"/>
              <a:gd name="connsiteX127" fmla="*/ 1114425 w 6219825"/>
              <a:gd name="connsiteY127" fmla="*/ 3962400 h 6934200"/>
              <a:gd name="connsiteX128" fmla="*/ 1152525 w 6219825"/>
              <a:gd name="connsiteY128" fmla="*/ 3990975 h 6934200"/>
              <a:gd name="connsiteX129" fmla="*/ 1181100 w 6219825"/>
              <a:gd name="connsiteY129" fmla="*/ 4010025 h 6934200"/>
              <a:gd name="connsiteX130" fmla="*/ 1200150 w 6219825"/>
              <a:gd name="connsiteY130" fmla="*/ 4038600 h 6934200"/>
              <a:gd name="connsiteX131" fmla="*/ 1228725 w 6219825"/>
              <a:gd name="connsiteY131" fmla="*/ 4048125 h 6934200"/>
              <a:gd name="connsiteX132" fmla="*/ 1257300 w 6219825"/>
              <a:gd name="connsiteY132" fmla="*/ 4067175 h 6934200"/>
              <a:gd name="connsiteX133" fmla="*/ 1343025 w 6219825"/>
              <a:gd name="connsiteY133" fmla="*/ 4057650 h 6934200"/>
              <a:gd name="connsiteX134" fmla="*/ 1371600 w 6219825"/>
              <a:gd name="connsiteY134" fmla="*/ 4038600 h 6934200"/>
              <a:gd name="connsiteX135" fmla="*/ 1419225 w 6219825"/>
              <a:gd name="connsiteY135" fmla="*/ 3981450 h 6934200"/>
              <a:gd name="connsiteX136" fmla="*/ 1485900 w 6219825"/>
              <a:gd name="connsiteY136" fmla="*/ 3924300 h 6934200"/>
              <a:gd name="connsiteX137" fmla="*/ 1514475 w 6219825"/>
              <a:gd name="connsiteY137" fmla="*/ 3914775 h 6934200"/>
              <a:gd name="connsiteX138" fmla="*/ 1543050 w 6219825"/>
              <a:gd name="connsiteY138" fmla="*/ 3895725 h 6934200"/>
              <a:gd name="connsiteX139" fmla="*/ 1628775 w 6219825"/>
              <a:gd name="connsiteY139" fmla="*/ 3876675 h 6934200"/>
              <a:gd name="connsiteX140" fmla="*/ 1657350 w 6219825"/>
              <a:gd name="connsiteY140" fmla="*/ 3857625 h 6934200"/>
              <a:gd name="connsiteX141" fmla="*/ 1685925 w 6219825"/>
              <a:gd name="connsiteY141" fmla="*/ 3829050 h 6934200"/>
              <a:gd name="connsiteX142" fmla="*/ 1743075 w 6219825"/>
              <a:gd name="connsiteY142" fmla="*/ 3810000 h 6934200"/>
              <a:gd name="connsiteX143" fmla="*/ 1809750 w 6219825"/>
              <a:gd name="connsiteY143" fmla="*/ 3790950 h 6934200"/>
              <a:gd name="connsiteX144" fmla="*/ 1924050 w 6219825"/>
              <a:gd name="connsiteY144" fmla="*/ 3771900 h 6934200"/>
              <a:gd name="connsiteX145" fmla="*/ 1943100 w 6219825"/>
              <a:gd name="connsiteY145" fmla="*/ 3743325 h 6934200"/>
              <a:gd name="connsiteX146" fmla="*/ 2000250 w 6219825"/>
              <a:gd name="connsiteY146" fmla="*/ 3724275 h 6934200"/>
              <a:gd name="connsiteX147" fmla="*/ 2345301 w 6219825"/>
              <a:gd name="connsiteY147" fmla="*/ 3695528 h 6934200"/>
              <a:gd name="connsiteX148" fmla="*/ 2566219 w 6219825"/>
              <a:gd name="connsiteY148" fmla="*/ 3714423 h 6934200"/>
              <a:gd name="connsiteX149" fmla="*/ 2825546 w 6219825"/>
              <a:gd name="connsiteY149" fmla="*/ 3676229 h 6934200"/>
              <a:gd name="connsiteX150" fmla="*/ 3347577 w 6219825"/>
              <a:gd name="connsiteY150" fmla="*/ 3676210 h 6934200"/>
              <a:gd name="connsiteX151" fmla="*/ 3527630 w 6219825"/>
              <a:gd name="connsiteY151" fmla="*/ 3714290 h 6934200"/>
              <a:gd name="connsiteX152" fmla="*/ 3814302 w 6219825"/>
              <a:gd name="connsiteY152" fmla="*/ 3752467 h 6934200"/>
              <a:gd name="connsiteX153" fmla="*/ 3994663 w 6219825"/>
              <a:gd name="connsiteY153" fmla="*/ 3752505 h 6934200"/>
              <a:gd name="connsiteX154" fmla="*/ 4245078 w 6219825"/>
              <a:gd name="connsiteY154" fmla="*/ 3781061 h 6934200"/>
              <a:gd name="connsiteX155" fmla="*/ 4400857 w 6219825"/>
              <a:gd name="connsiteY155" fmla="*/ 3800091 h 6934200"/>
              <a:gd name="connsiteX156" fmla="*/ 4622390 w 6219825"/>
              <a:gd name="connsiteY156" fmla="*/ 3800188 h 6934200"/>
              <a:gd name="connsiteX157" fmla="*/ 4742836 w 6219825"/>
              <a:gd name="connsiteY157" fmla="*/ 3800360 h 6934200"/>
              <a:gd name="connsiteX158" fmla="*/ 5076825 w 6219825"/>
              <a:gd name="connsiteY158" fmla="*/ 3886008 h 6934200"/>
              <a:gd name="connsiteX159" fmla="*/ 5334000 w 6219825"/>
              <a:gd name="connsiteY159" fmla="*/ 3981450 h 6934200"/>
              <a:gd name="connsiteX160" fmla="*/ 5343525 w 6219825"/>
              <a:gd name="connsiteY160" fmla="*/ 4010025 h 6934200"/>
              <a:gd name="connsiteX161" fmla="*/ 5410200 w 6219825"/>
              <a:gd name="connsiteY161" fmla="*/ 4067175 h 6934200"/>
              <a:gd name="connsiteX162" fmla="*/ 5438775 w 6219825"/>
              <a:gd name="connsiteY162" fmla="*/ 4076700 h 6934200"/>
              <a:gd name="connsiteX163" fmla="*/ 5495925 w 6219825"/>
              <a:gd name="connsiteY163" fmla="*/ 4133850 h 6934200"/>
              <a:gd name="connsiteX164" fmla="*/ 5562600 w 6219825"/>
              <a:gd name="connsiteY164" fmla="*/ 4171950 h 6934200"/>
              <a:gd name="connsiteX165" fmla="*/ 5591175 w 6219825"/>
              <a:gd name="connsiteY165" fmla="*/ 4229100 h 6934200"/>
              <a:gd name="connsiteX166" fmla="*/ 5600700 w 6219825"/>
              <a:gd name="connsiteY166" fmla="*/ 4257675 h 6934200"/>
              <a:gd name="connsiteX167" fmla="*/ 5619750 w 6219825"/>
              <a:gd name="connsiteY167" fmla="*/ 4295775 h 6934200"/>
              <a:gd name="connsiteX168" fmla="*/ 5629275 w 6219825"/>
              <a:gd name="connsiteY168" fmla="*/ 4333875 h 6934200"/>
              <a:gd name="connsiteX169" fmla="*/ 5648325 w 6219825"/>
              <a:gd name="connsiteY169" fmla="*/ 4362450 h 6934200"/>
              <a:gd name="connsiteX170" fmla="*/ 5657850 w 6219825"/>
              <a:gd name="connsiteY170" fmla="*/ 4391025 h 6934200"/>
              <a:gd name="connsiteX171" fmla="*/ 5695950 w 6219825"/>
              <a:gd name="connsiteY171" fmla="*/ 4448175 h 6934200"/>
              <a:gd name="connsiteX172" fmla="*/ 5705475 w 6219825"/>
              <a:gd name="connsiteY172" fmla="*/ 4495800 h 6934200"/>
              <a:gd name="connsiteX173" fmla="*/ 5734050 w 6219825"/>
              <a:gd name="connsiteY173" fmla="*/ 4524375 h 6934200"/>
              <a:gd name="connsiteX174" fmla="*/ 5753100 w 6219825"/>
              <a:gd name="connsiteY174" fmla="*/ 4562475 h 6934200"/>
              <a:gd name="connsiteX175" fmla="*/ 5772150 w 6219825"/>
              <a:gd name="connsiteY175" fmla="*/ 4619625 h 6934200"/>
              <a:gd name="connsiteX176" fmla="*/ 5781675 w 6219825"/>
              <a:gd name="connsiteY176" fmla="*/ 4648200 h 6934200"/>
              <a:gd name="connsiteX177" fmla="*/ 5791200 w 6219825"/>
              <a:gd name="connsiteY177" fmla="*/ 4676775 h 6934200"/>
              <a:gd name="connsiteX178" fmla="*/ 5810250 w 6219825"/>
              <a:gd name="connsiteY178" fmla="*/ 5029200 h 6934200"/>
              <a:gd name="connsiteX179" fmla="*/ 5819775 w 6219825"/>
              <a:gd name="connsiteY179" fmla="*/ 5095875 h 6934200"/>
              <a:gd name="connsiteX180" fmla="*/ 5829300 w 6219825"/>
              <a:gd name="connsiteY180" fmla="*/ 5229225 h 6934200"/>
              <a:gd name="connsiteX181" fmla="*/ 5848350 w 6219825"/>
              <a:gd name="connsiteY181" fmla="*/ 5353050 h 6934200"/>
              <a:gd name="connsiteX182" fmla="*/ 5867400 w 6219825"/>
              <a:gd name="connsiteY182" fmla="*/ 5448300 h 6934200"/>
              <a:gd name="connsiteX183" fmla="*/ 5886450 w 6219825"/>
              <a:gd name="connsiteY183" fmla="*/ 5686425 h 6934200"/>
              <a:gd name="connsiteX184" fmla="*/ 5895975 w 6219825"/>
              <a:gd name="connsiteY184" fmla="*/ 5772150 h 6934200"/>
              <a:gd name="connsiteX185" fmla="*/ 5905500 w 6219825"/>
              <a:gd name="connsiteY185" fmla="*/ 6600825 h 6934200"/>
              <a:gd name="connsiteX186" fmla="*/ 5934075 w 6219825"/>
              <a:gd name="connsiteY186" fmla="*/ 6686550 h 6934200"/>
              <a:gd name="connsiteX187" fmla="*/ 5962650 w 6219825"/>
              <a:gd name="connsiteY187" fmla="*/ 6781800 h 6934200"/>
              <a:gd name="connsiteX188" fmla="*/ 5972175 w 6219825"/>
              <a:gd name="connsiteY188" fmla="*/ 6810375 h 6934200"/>
              <a:gd name="connsiteX189" fmla="*/ 5981700 w 6219825"/>
              <a:gd name="connsiteY189" fmla="*/ 6838950 h 6934200"/>
              <a:gd name="connsiteX190" fmla="*/ 6000750 w 6219825"/>
              <a:gd name="connsiteY190" fmla="*/ 6867525 h 6934200"/>
              <a:gd name="connsiteX191" fmla="*/ 6048375 w 6219825"/>
              <a:gd name="connsiteY191" fmla="*/ 6934200 h 6934200"/>
              <a:gd name="connsiteX192" fmla="*/ 6153150 w 6219825"/>
              <a:gd name="connsiteY192" fmla="*/ 6924675 h 6934200"/>
              <a:gd name="connsiteX193" fmla="*/ 6172200 w 6219825"/>
              <a:gd name="connsiteY193" fmla="*/ 6886575 h 6934200"/>
              <a:gd name="connsiteX194" fmla="*/ 6191250 w 6219825"/>
              <a:gd name="connsiteY194" fmla="*/ 5934075 h 6934200"/>
              <a:gd name="connsiteX195" fmla="*/ 6219825 w 6219825"/>
              <a:gd name="connsiteY195" fmla="*/ 2743200 h 6934200"/>
              <a:gd name="connsiteX196" fmla="*/ 6210300 w 6219825"/>
              <a:gd name="connsiteY196" fmla="*/ 228600 h 6934200"/>
              <a:gd name="connsiteX197" fmla="*/ 6181725 w 6219825"/>
              <a:gd name="connsiteY197" fmla="*/ 104775 h 6934200"/>
              <a:gd name="connsiteX198" fmla="*/ 6172200 w 6219825"/>
              <a:gd name="connsiteY198" fmla="*/ 47625 h 6934200"/>
              <a:gd name="connsiteX199" fmla="*/ 6096000 w 6219825"/>
              <a:gd name="connsiteY199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5010150 w 6219825"/>
              <a:gd name="connsiteY47" fmla="*/ 2809875 h 6934200"/>
              <a:gd name="connsiteX48" fmla="*/ 4905375 w 6219825"/>
              <a:gd name="connsiteY48" fmla="*/ 2838450 h 6934200"/>
              <a:gd name="connsiteX49" fmla="*/ 4733925 w 6219825"/>
              <a:gd name="connsiteY49" fmla="*/ 2867025 h 6934200"/>
              <a:gd name="connsiteX50" fmla="*/ 4686300 w 6219825"/>
              <a:gd name="connsiteY50" fmla="*/ 2876550 h 6934200"/>
              <a:gd name="connsiteX51" fmla="*/ 4562475 w 6219825"/>
              <a:gd name="connsiteY51" fmla="*/ 2905125 h 6934200"/>
              <a:gd name="connsiteX52" fmla="*/ 4333875 w 6219825"/>
              <a:gd name="connsiteY52" fmla="*/ 2924175 h 6934200"/>
              <a:gd name="connsiteX53" fmla="*/ 4181475 w 6219825"/>
              <a:gd name="connsiteY53" fmla="*/ 2933700 h 6934200"/>
              <a:gd name="connsiteX54" fmla="*/ 3914775 w 6219825"/>
              <a:gd name="connsiteY54" fmla="*/ 2924175 h 6934200"/>
              <a:gd name="connsiteX55" fmla="*/ 3800475 w 6219825"/>
              <a:gd name="connsiteY55" fmla="*/ 2905125 h 6934200"/>
              <a:gd name="connsiteX56" fmla="*/ 3629025 w 6219825"/>
              <a:gd name="connsiteY56" fmla="*/ 2867063 h 6934200"/>
              <a:gd name="connsiteX57" fmla="*/ 3234813 w 6219825"/>
              <a:gd name="connsiteY57" fmla="*/ 2848090 h 6934200"/>
              <a:gd name="connsiteX58" fmla="*/ 2914343 w 6219825"/>
              <a:gd name="connsiteY58" fmla="*/ 2895696 h 6934200"/>
              <a:gd name="connsiteX59" fmla="*/ 2692503 w 6219825"/>
              <a:gd name="connsiteY59" fmla="*/ 2876743 h 6934200"/>
              <a:gd name="connsiteX60" fmla="*/ 2156952 w 6219825"/>
              <a:gd name="connsiteY60" fmla="*/ 2895735 h 6934200"/>
              <a:gd name="connsiteX61" fmla="*/ 1800225 w 6219825"/>
              <a:gd name="connsiteY61" fmla="*/ 2838450 h 6934200"/>
              <a:gd name="connsiteX62" fmla="*/ 1762125 w 6219825"/>
              <a:gd name="connsiteY62" fmla="*/ 2809875 h 6934200"/>
              <a:gd name="connsiteX63" fmla="*/ 1733550 w 6219825"/>
              <a:gd name="connsiteY63" fmla="*/ 2781300 h 6934200"/>
              <a:gd name="connsiteX64" fmla="*/ 1685925 w 6219825"/>
              <a:gd name="connsiteY64" fmla="*/ 2771775 h 6934200"/>
              <a:gd name="connsiteX65" fmla="*/ 1466850 w 6219825"/>
              <a:gd name="connsiteY65" fmla="*/ 2752725 h 6934200"/>
              <a:gd name="connsiteX66" fmla="*/ 1362075 w 6219825"/>
              <a:gd name="connsiteY66" fmla="*/ 2724150 h 6934200"/>
              <a:gd name="connsiteX67" fmla="*/ 1314450 w 6219825"/>
              <a:gd name="connsiteY67" fmla="*/ 2714625 h 6934200"/>
              <a:gd name="connsiteX68" fmla="*/ 1266825 w 6219825"/>
              <a:gd name="connsiteY68" fmla="*/ 2695575 h 6934200"/>
              <a:gd name="connsiteX69" fmla="*/ 1181100 w 6219825"/>
              <a:gd name="connsiteY69" fmla="*/ 2686050 h 6934200"/>
              <a:gd name="connsiteX70" fmla="*/ 1152525 w 6219825"/>
              <a:gd name="connsiteY70" fmla="*/ 2676525 h 6934200"/>
              <a:gd name="connsiteX71" fmla="*/ 1047750 w 6219825"/>
              <a:gd name="connsiteY71" fmla="*/ 2647950 h 6934200"/>
              <a:gd name="connsiteX72" fmla="*/ 1009650 w 6219825"/>
              <a:gd name="connsiteY72" fmla="*/ 2628900 h 6934200"/>
              <a:gd name="connsiteX73" fmla="*/ 962025 w 6219825"/>
              <a:gd name="connsiteY73" fmla="*/ 2609850 h 6934200"/>
              <a:gd name="connsiteX74" fmla="*/ 933450 w 6219825"/>
              <a:gd name="connsiteY74" fmla="*/ 2590800 h 6934200"/>
              <a:gd name="connsiteX75" fmla="*/ 904875 w 6219825"/>
              <a:gd name="connsiteY75" fmla="*/ 2581275 h 6934200"/>
              <a:gd name="connsiteX76" fmla="*/ 876300 w 6219825"/>
              <a:gd name="connsiteY76" fmla="*/ 2562225 h 6934200"/>
              <a:gd name="connsiteX77" fmla="*/ 809625 w 6219825"/>
              <a:gd name="connsiteY77" fmla="*/ 2533650 h 6934200"/>
              <a:gd name="connsiteX78" fmla="*/ 781050 w 6219825"/>
              <a:gd name="connsiteY78" fmla="*/ 2514600 h 6934200"/>
              <a:gd name="connsiteX79" fmla="*/ 752475 w 6219825"/>
              <a:gd name="connsiteY79" fmla="*/ 2505075 h 6934200"/>
              <a:gd name="connsiteX80" fmla="*/ 685800 w 6219825"/>
              <a:gd name="connsiteY80" fmla="*/ 2486025 h 6934200"/>
              <a:gd name="connsiteX81" fmla="*/ 638175 w 6219825"/>
              <a:gd name="connsiteY81" fmla="*/ 2476500 h 6934200"/>
              <a:gd name="connsiteX82" fmla="*/ 581025 w 6219825"/>
              <a:gd name="connsiteY82" fmla="*/ 2457450 h 6934200"/>
              <a:gd name="connsiteX83" fmla="*/ 466725 w 6219825"/>
              <a:gd name="connsiteY83" fmla="*/ 2438400 h 6934200"/>
              <a:gd name="connsiteX84" fmla="*/ 419100 w 6219825"/>
              <a:gd name="connsiteY84" fmla="*/ 2419350 h 6934200"/>
              <a:gd name="connsiteX85" fmla="*/ 390525 w 6219825"/>
              <a:gd name="connsiteY85" fmla="*/ 2409825 h 6934200"/>
              <a:gd name="connsiteX86" fmla="*/ 342900 w 6219825"/>
              <a:gd name="connsiteY86" fmla="*/ 2390775 h 6934200"/>
              <a:gd name="connsiteX87" fmla="*/ 219075 w 6219825"/>
              <a:gd name="connsiteY87" fmla="*/ 2362200 h 6934200"/>
              <a:gd name="connsiteX88" fmla="*/ 190500 w 6219825"/>
              <a:gd name="connsiteY88" fmla="*/ 2352675 h 6934200"/>
              <a:gd name="connsiteX89" fmla="*/ 133350 w 6219825"/>
              <a:gd name="connsiteY89" fmla="*/ 2362200 h 6934200"/>
              <a:gd name="connsiteX90" fmla="*/ 85725 w 6219825"/>
              <a:gd name="connsiteY90" fmla="*/ 2409825 h 6934200"/>
              <a:gd name="connsiteX91" fmla="*/ 57150 w 6219825"/>
              <a:gd name="connsiteY91" fmla="*/ 2447925 h 6934200"/>
              <a:gd name="connsiteX92" fmla="*/ 38100 w 6219825"/>
              <a:gd name="connsiteY92" fmla="*/ 2486025 h 6934200"/>
              <a:gd name="connsiteX93" fmla="*/ 19050 w 6219825"/>
              <a:gd name="connsiteY93" fmla="*/ 2514600 h 6934200"/>
              <a:gd name="connsiteX94" fmla="*/ 9525 w 6219825"/>
              <a:gd name="connsiteY94" fmla="*/ 2552700 h 6934200"/>
              <a:gd name="connsiteX95" fmla="*/ 0 w 6219825"/>
              <a:gd name="connsiteY95" fmla="*/ 2581275 h 6934200"/>
              <a:gd name="connsiteX96" fmla="*/ 28575 w 6219825"/>
              <a:gd name="connsiteY96" fmla="*/ 2733675 h 6934200"/>
              <a:gd name="connsiteX97" fmla="*/ 47625 w 6219825"/>
              <a:gd name="connsiteY97" fmla="*/ 2790825 h 6934200"/>
              <a:gd name="connsiteX98" fmla="*/ 76200 w 6219825"/>
              <a:gd name="connsiteY98" fmla="*/ 2828925 h 6934200"/>
              <a:gd name="connsiteX99" fmla="*/ 85725 w 6219825"/>
              <a:gd name="connsiteY99" fmla="*/ 2857500 h 6934200"/>
              <a:gd name="connsiteX100" fmla="*/ 114300 w 6219825"/>
              <a:gd name="connsiteY100" fmla="*/ 2867025 h 6934200"/>
              <a:gd name="connsiteX101" fmla="*/ 171450 w 6219825"/>
              <a:gd name="connsiteY101" fmla="*/ 2905125 h 6934200"/>
              <a:gd name="connsiteX102" fmla="*/ 200025 w 6219825"/>
              <a:gd name="connsiteY102" fmla="*/ 2914650 h 6934200"/>
              <a:gd name="connsiteX103" fmla="*/ 228600 w 6219825"/>
              <a:gd name="connsiteY103" fmla="*/ 2933700 h 6934200"/>
              <a:gd name="connsiteX104" fmla="*/ 257175 w 6219825"/>
              <a:gd name="connsiteY104" fmla="*/ 2962275 h 6934200"/>
              <a:gd name="connsiteX105" fmla="*/ 314325 w 6219825"/>
              <a:gd name="connsiteY105" fmla="*/ 2981325 h 6934200"/>
              <a:gd name="connsiteX106" fmla="*/ 352425 w 6219825"/>
              <a:gd name="connsiteY106" fmla="*/ 3000375 h 6934200"/>
              <a:gd name="connsiteX107" fmla="*/ 409575 w 6219825"/>
              <a:gd name="connsiteY107" fmla="*/ 3048000 h 6934200"/>
              <a:gd name="connsiteX108" fmla="*/ 438150 w 6219825"/>
              <a:gd name="connsiteY108" fmla="*/ 3086100 h 6934200"/>
              <a:gd name="connsiteX109" fmla="*/ 466725 w 6219825"/>
              <a:gd name="connsiteY109" fmla="*/ 3143250 h 6934200"/>
              <a:gd name="connsiteX110" fmla="*/ 476250 w 6219825"/>
              <a:gd name="connsiteY110" fmla="*/ 3171825 h 6934200"/>
              <a:gd name="connsiteX111" fmla="*/ 504825 w 6219825"/>
              <a:gd name="connsiteY111" fmla="*/ 3209925 h 6934200"/>
              <a:gd name="connsiteX112" fmla="*/ 523875 w 6219825"/>
              <a:gd name="connsiteY112" fmla="*/ 3248025 h 6934200"/>
              <a:gd name="connsiteX113" fmla="*/ 533400 w 6219825"/>
              <a:gd name="connsiteY113" fmla="*/ 3295650 h 6934200"/>
              <a:gd name="connsiteX114" fmla="*/ 590550 w 6219825"/>
              <a:gd name="connsiteY114" fmla="*/ 3371850 h 6934200"/>
              <a:gd name="connsiteX115" fmla="*/ 666750 w 6219825"/>
              <a:gd name="connsiteY115" fmla="*/ 3457575 h 6934200"/>
              <a:gd name="connsiteX116" fmla="*/ 695325 w 6219825"/>
              <a:gd name="connsiteY116" fmla="*/ 3476625 h 6934200"/>
              <a:gd name="connsiteX117" fmla="*/ 762000 w 6219825"/>
              <a:gd name="connsiteY117" fmla="*/ 3571875 h 6934200"/>
              <a:gd name="connsiteX118" fmla="*/ 800100 w 6219825"/>
              <a:gd name="connsiteY118" fmla="*/ 3629025 h 6934200"/>
              <a:gd name="connsiteX119" fmla="*/ 857250 w 6219825"/>
              <a:gd name="connsiteY119" fmla="*/ 3724275 h 6934200"/>
              <a:gd name="connsiteX120" fmla="*/ 923925 w 6219825"/>
              <a:gd name="connsiteY120" fmla="*/ 3781425 h 6934200"/>
              <a:gd name="connsiteX121" fmla="*/ 952500 w 6219825"/>
              <a:gd name="connsiteY121" fmla="*/ 3810000 h 6934200"/>
              <a:gd name="connsiteX122" fmla="*/ 981075 w 6219825"/>
              <a:gd name="connsiteY122" fmla="*/ 3829050 h 6934200"/>
              <a:gd name="connsiteX123" fmla="*/ 1028700 w 6219825"/>
              <a:gd name="connsiteY123" fmla="*/ 3886200 h 6934200"/>
              <a:gd name="connsiteX124" fmla="*/ 1057275 w 6219825"/>
              <a:gd name="connsiteY124" fmla="*/ 3924300 h 6934200"/>
              <a:gd name="connsiteX125" fmla="*/ 1076325 w 6219825"/>
              <a:gd name="connsiteY125" fmla="*/ 3952875 h 6934200"/>
              <a:gd name="connsiteX126" fmla="*/ 1114425 w 6219825"/>
              <a:gd name="connsiteY126" fmla="*/ 3962400 h 6934200"/>
              <a:gd name="connsiteX127" fmla="*/ 1152525 w 6219825"/>
              <a:gd name="connsiteY127" fmla="*/ 3990975 h 6934200"/>
              <a:gd name="connsiteX128" fmla="*/ 1181100 w 6219825"/>
              <a:gd name="connsiteY128" fmla="*/ 4010025 h 6934200"/>
              <a:gd name="connsiteX129" fmla="*/ 1200150 w 6219825"/>
              <a:gd name="connsiteY129" fmla="*/ 4038600 h 6934200"/>
              <a:gd name="connsiteX130" fmla="*/ 1228725 w 6219825"/>
              <a:gd name="connsiteY130" fmla="*/ 4048125 h 6934200"/>
              <a:gd name="connsiteX131" fmla="*/ 1257300 w 6219825"/>
              <a:gd name="connsiteY131" fmla="*/ 4067175 h 6934200"/>
              <a:gd name="connsiteX132" fmla="*/ 1343025 w 6219825"/>
              <a:gd name="connsiteY132" fmla="*/ 4057650 h 6934200"/>
              <a:gd name="connsiteX133" fmla="*/ 1371600 w 6219825"/>
              <a:gd name="connsiteY133" fmla="*/ 4038600 h 6934200"/>
              <a:gd name="connsiteX134" fmla="*/ 1419225 w 6219825"/>
              <a:gd name="connsiteY134" fmla="*/ 3981450 h 6934200"/>
              <a:gd name="connsiteX135" fmla="*/ 1485900 w 6219825"/>
              <a:gd name="connsiteY135" fmla="*/ 3924300 h 6934200"/>
              <a:gd name="connsiteX136" fmla="*/ 1514475 w 6219825"/>
              <a:gd name="connsiteY136" fmla="*/ 3914775 h 6934200"/>
              <a:gd name="connsiteX137" fmla="*/ 1543050 w 6219825"/>
              <a:gd name="connsiteY137" fmla="*/ 3895725 h 6934200"/>
              <a:gd name="connsiteX138" fmla="*/ 1628775 w 6219825"/>
              <a:gd name="connsiteY138" fmla="*/ 3876675 h 6934200"/>
              <a:gd name="connsiteX139" fmla="*/ 1657350 w 6219825"/>
              <a:gd name="connsiteY139" fmla="*/ 3857625 h 6934200"/>
              <a:gd name="connsiteX140" fmla="*/ 1685925 w 6219825"/>
              <a:gd name="connsiteY140" fmla="*/ 3829050 h 6934200"/>
              <a:gd name="connsiteX141" fmla="*/ 1743075 w 6219825"/>
              <a:gd name="connsiteY141" fmla="*/ 3810000 h 6934200"/>
              <a:gd name="connsiteX142" fmla="*/ 1809750 w 6219825"/>
              <a:gd name="connsiteY142" fmla="*/ 3790950 h 6934200"/>
              <a:gd name="connsiteX143" fmla="*/ 1924050 w 6219825"/>
              <a:gd name="connsiteY143" fmla="*/ 3771900 h 6934200"/>
              <a:gd name="connsiteX144" fmla="*/ 1943100 w 6219825"/>
              <a:gd name="connsiteY144" fmla="*/ 3743325 h 6934200"/>
              <a:gd name="connsiteX145" fmla="*/ 2000250 w 6219825"/>
              <a:gd name="connsiteY145" fmla="*/ 3724275 h 6934200"/>
              <a:gd name="connsiteX146" fmla="*/ 2345301 w 6219825"/>
              <a:gd name="connsiteY146" fmla="*/ 3695528 h 6934200"/>
              <a:gd name="connsiteX147" fmla="*/ 2566219 w 6219825"/>
              <a:gd name="connsiteY147" fmla="*/ 3714423 h 6934200"/>
              <a:gd name="connsiteX148" fmla="*/ 2825546 w 6219825"/>
              <a:gd name="connsiteY148" fmla="*/ 3676229 h 6934200"/>
              <a:gd name="connsiteX149" fmla="*/ 3347577 w 6219825"/>
              <a:gd name="connsiteY149" fmla="*/ 3676210 h 6934200"/>
              <a:gd name="connsiteX150" fmla="*/ 3527630 w 6219825"/>
              <a:gd name="connsiteY150" fmla="*/ 3714290 h 6934200"/>
              <a:gd name="connsiteX151" fmla="*/ 3814302 w 6219825"/>
              <a:gd name="connsiteY151" fmla="*/ 3752467 h 6934200"/>
              <a:gd name="connsiteX152" fmla="*/ 3994663 w 6219825"/>
              <a:gd name="connsiteY152" fmla="*/ 3752505 h 6934200"/>
              <a:gd name="connsiteX153" fmla="*/ 4245078 w 6219825"/>
              <a:gd name="connsiteY153" fmla="*/ 3781061 h 6934200"/>
              <a:gd name="connsiteX154" fmla="*/ 4400857 w 6219825"/>
              <a:gd name="connsiteY154" fmla="*/ 3800091 h 6934200"/>
              <a:gd name="connsiteX155" fmla="*/ 4622390 w 6219825"/>
              <a:gd name="connsiteY155" fmla="*/ 3800188 h 6934200"/>
              <a:gd name="connsiteX156" fmla="*/ 4742836 w 6219825"/>
              <a:gd name="connsiteY156" fmla="*/ 3800360 h 6934200"/>
              <a:gd name="connsiteX157" fmla="*/ 5076825 w 6219825"/>
              <a:gd name="connsiteY157" fmla="*/ 3886008 h 6934200"/>
              <a:gd name="connsiteX158" fmla="*/ 5334000 w 6219825"/>
              <a:gd name="connsiteY158" fmla="*/ 3981450 h 6934200"/>
              <a:gd name="connsiteX159" fmla="*/ 5343525 w 6219825"/>
              <a:gd name="connsiteY159" fmla="*/ 4010025 h 6934200"/>
              <a:gd name="connsiteX160" fmla="*/ 5410200 w 6219825"/>
              <a:gd name="connsiteY160" fmla="*/ 4067175 h 6934200"/>
              <a:gd name="connsiteX161" fmla="*/ 5438775 w 6219825"/>
              <a:gd name="connsiteY161" fmla="*/ 4076700 h 6934200"/>
              <a:gd name="connsiteX162" fmla="*/ 5495925 w 6219825"/>
              <a:gd name="connsiteY162" fmla="*/ 4133850 h 6934200"/>
              <a:gd name="connsiteX163" fmla="*/ 5562600 w 6219825"/>
              <a:gd name="connsiteY163" fmla="*/ 4171950 h 6934200"/>
              <a:gd name="connsiteX164" fmla="*/ 5591175 w 6219825"/>
              <a:gd name="connsiteY164" fmla="*/ 4229100 h 6934200"/>
              <a:gd name="connsiteX165" fmla="*/ 5600700 w 6219825"/>
              <a:gd name="connsiteY165" fmla="*/ 4257675 h 6934200"/>
              <a:gd name="connsiteX166" fmla="*/ 5619750 w 6219825"/>
              <a:gd name="connsiteY166" fmla="*/ 4295775 h 6934200"/>
              <a:gd name="connsiteX167" fmla="*/ 5629275 w 6219825"/>
              <a:gd name="connsiteY167" fmla="*/ 4333875 h 6934200"/>
              <a:gd name="connsiteX168" fmla="*/ 5648325 w 6219825"/>
              <a:gd name="connsiteY168" fmla="*/ 4362450 h 6934200"/>
              <a:gd name="connsiteX169" fmla="*/ 5657850 w 6219825"/>
              <a:gd name="connsiteY169" fmla="*/ 4391025 h 6934200"/>
              <a:gd name="connsiteX170" fmla="*/ 5695950 w 6219825"/>
              <a:gd name="connsiteY170" fmla="*/ 4448175 h 6934200"/>
              <a:gd name="connsiteX171" fmla="*/ 5705475 w 6219825"/>
              <a:gd name="connsiteY171" fmla="*/ 4495800 h 6934200"/>
              <a:gd name="connsiteX172" fmla="*/ 5734050 w 6219825"/>
              <a:gd name="connsiteY172" fmla="*/ 4524375 h 6934200"/>
              <a:gd name="connsiteX173" fmla="*/ 5753100 w 6219825"/>
              <a:gd name="connsiteY173" fmla="*/ 4562475 h 6934200"/>
              <a:gd name="connsiteX174" fmla="*/ 5772150 w 6219825"/>
              <a:gd name="connsiteY174" fmla="*/ 4619625 h 6934200"/>
              <a:gd name="connsiteX175" fmla="*/ 5781675 w 6219825"/>
              <a:gd name="connsiteY175" fmla="*/ 4648200 h 6934200"/>
              <a:gd name="connsiteX176" fmla="*/ 5791200 w 6219825"/>
              <a:gd name="connsiteY176" fmla="*/ 4676775 h 6934200"/>
              <a:gd name="connsiteX177" fmla="*/ 5810250 w 6219825"/>
              <a:gd name="connsiteY177" fmla="*/ 5029200 h 6934200"/>
              <a:gd name="connsiteX178" fmla="*/ 5819775 w 6219825"/>
              <a:gd name="connsiteY178" fmla="*/ 5095875 h 6934200"/>
              <a:gd name="connsiteX179" fmla="*/ 5829300 w 6219825"/>
              <a:gd name="connsiteY179" fmla="*/ 5229225 h 6934200"/>
              <a:gd name="connsiteX180" fmla="*/ 5848350 w 6219825"/>
              <a:gd name="connsiteY180" fmla="*/ 5353050 h 6934200"/>
              <a:gd name="connsiteX181" fmla="*/ 5867400 w 6219825"/>
              <a:gd name="connsiteY181" fmla="*/ 5448300 h 6934200"/>
              <a:gd name="connsiteX182" fmla="*/ 5886450 w 6219825"/>
              <a:gd name="connsiteY182" fmla="*/ 5686425 h 6934200"/>
              <a:gd name="connsiteX183" fmla="*/ 5895975 w 6219825"/>
              <a:gd name="connsiteY183" fmla="*/ 5772150 h 6934200"/>
              <a:gd name="connsiteX184" fmla="*/ 5905500 w 6219825"/>
              <a:gd name="connsiteY184" fmla="*/ 6600825 h 6934200"/>
              <a:gd name="connsiteX185" fmla="*/ 5934075 w 6219825"/>
              <a:gd name="connsiteY185" fmla="*/ 6686550 h 6934200"/>
              <a:gd name="connsiteX186" fmla="*/ 5962650 w 6219825"/>
              <a:gd name="connsiteY186" fmla="*/ 6781800 h 6934200"/>
              <a:gd name="connsiteX187" fmla="*/ 5972175 w 6219825"/>
              <a:gd name="connsiteY187" fmla="*/ 6810375 h 6934200"/>
              <a:gd name="connsiteX188" fmla="*/ 5981700 w 6219825"/>
              <a:gd name="connsiteY188" fmla="*/ 6838950 h 6934200"/>
              <a:gd name="connsiteX189" fmla="*/ 6000750 w 6219825"/>
              <a:gd name="connsiteY189" fmla="*/ 6867525 h 6934200"/>
              <a:gd name="connsiteX190" fmla="*/ 6048375 w 6219825"/>
              <a:gd name="connsiteY190" fmla="*/ 6934200 h 6934200"/>
              <a:gd name="connsiteX191" fmla="*/ 6153150 w 6219825"/>
              <a:gd name="connsiteY191" fmla="*/ 6924675 h 6934200"/>
              <a:gd name="connsiteX192" fmla="*/ 6172200 w 6219825"/>
              <a:gd name="connsiteY192" fmla="*/ 6886575 h 6934200"/>
              <a:gd name="connsiteX193" fmla="*/ 6191250 w 6219825"/>
              <a:gd name="connsiteY193" fmla="*/ 5934075 h 6934200"/>
              <a:gd name="connsiteX194" fmla="*/ 6219825 w 6219825"/>
              <a:gd name="connsiteY194" fmla="*/ 2743200 h 6934200"/>
              <a:gd name="connsiteX195" fmla="*/ 6210300 w 6219825"/>
              <a:gd name="connsiteY195" fmla="*/ 228600 h 6934200"/>
              <a:gd name="connsiteX196" fmla="*/ 6181725 w 6219825"/>
              <a:gd name="connsiteY196" fmla="*/ 104775 h 6934200"/>
              <a:gd name="connsiteX197" fmla="*/ 6172200 w 6219825"/>
              <a:gd name="connsiteY197" fmla="*/ 47625 h 6934200"/>
              <a:gd name="connsiteX198" fmla="*/ 6096000 w 6219825"/>
              <a:gd name="connsiteY198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5029200 w 6219825"/>
              <a:gd name="connsiteY46" fmla="*/ 2781300 h 6934200"/>
              <a:gd name="connsiteX47" fmla="*/ 4905375 w 6219825"/>
              <a:gd name="connsiteY47" fmla="*/ 2838450 h 6934200"/>
              <a:gd name="connsiteX48" fmla="*/ 4733925 w 6219825"/>
              <a:gd name="connsiteY48" fmla="*/ 2867025 h 6934200"/>
              <a:gd name="connsiteX49" fmla="*/ 4686300 w 6219825"/>
              <a:gd name="connsiteY49" fmla="*/ 2876550 h 6934200"/>
              <a:gd name="connsiteX50" fmla="*/ 4562475 w 6219825"/>
              <a:gd name="connsiteY50" fmla="*/ 2905125 h 6934200"/>
              <a:gd name="connsiteX51" fmla="*/ 4333875 w 6219825"/>
              <a:gd name="connsiteY51" fmla="*/ 2924175 h 6934200"/>
              <a:gd name="connsiteX52" fmla="*/ 4181475 w 6219825"/>
              <a:gd name="connsiteY52" fmla="*/ 2933700 h 6934200"/>
              <a:gd name="connsiteX53" fmla="*/ 3914775 w 6219825"/>
              <a:gd name="connsiteY53" fmla="*/ 2924175 h 6934200"/>
              <a:gd name="connsiteX54" fmla="*/ 3800475 w 6219825"/>
              <a:gd name="connsiteY54" fmla="*/ 2905125 h 6934200"/>
              <a:gd name="connsiteX55" fmla="*/ 3629025 w 6219825"/>
              <a:gd name="connsiteY55" fmla="*/ 2867063 h 6934200"/>
              <a:gd name="connsiteX56" fmla="*/ 3234813 w 6219825"/>
              <a:gd name="connsiteY56" fmla="*/ 2848090 h 6934200"/>
              <a:gd name="connsiteX57" fmla="*/ 2914343 w 6219825"/>
              <a:gd name="connsiteY57" fmla="*/ 2895696 h 6934200"/>
              <a:gd name="connsiteX58" fmla="*/ 2692503 w 6219825"/>
              <a:gd name="connsiteY58" fmla="*/ 2876743 h 6934200"/>
              <a:gd name="connsiteX59" fmla="*/ 2156952 w 6219825"/>
              <a:gd name="connsiteY59" fmla="*/ 2895735 h 6934200"/>
              <a:gd name="connsiteX60" fmla="*/ 1800225 w 6219825"/>
              <a:gd name="connsiteY60" fmla="*/ 2838450 h 6934200"/>
              <a:gd name="connsiteX61" fmla="*/ 1762125 w 6219825"/>
              <a:gd name="connsiteY61" fmla="*/ 2809875 h 6934200"/>
              <a:gd name="connsiteX62" fmla="*/ 1733550 w 6219825"/>
              <a:gd name="connsiteY62" fmla="*/ 2781300 h 6934200"/>
              <a:gd name="connsiteX63" fmla="*/ 1685925 w 6219825"/>
              <a:gd name="connsiteY63" fmla="*/ 2771775 h 6934200"/>
              <a:gd name="connsiteX64" fmla="*/ 1466850 w 6219825"/>
              <a:gd name="connsiteY64" fmla="*/ 2752725 h 6934200"/>
              <a:gd name="connsiteX65" fmla="*/ 1362075 w 6219825"/>
              <a:gd name="connsiteY65" fmla="*/ 2724150 h 6934200"/>
              <a:gd name="connsiteX66" fmla="*/ 1314450 w 6219825"/>
              <a:gd name="connsiteY66" fmla="*/ 2714625 h 6934200"/>
              <a:gd name="connsiteX67" fmla="*/ 1266825 w 6219825"/>
              <a:gd name="connsiteY67" fmla="*/ 2695575 h 6934200"/>
              <a:gd name="connsiteX68" fmla="*/ 1181100 w 6219825"/>
              <a:gd name="connsiteY68" fmla="*/ 2686050 h 6934200"/>
              <a:gd name="connsiteX69" fmla="*/ 1152525 w 6219825"/>
              <a:gd name="connsiteY69" fmla="*/ 2676525 h 6934200"/>
              <a:gd name="connsiteX70" fmla="*/ 1047750 w 6219825"/>
              <a:gd name="connsiteY70" fmla="*/ 2647950 h 6934200"/>
              <a:gd name="connsiteX71" fmla="*/ 1009650 w 6219825"/>
              <a:gd name="connsiteY71" fmla="*/ 2628900 h 6934200"/>
              <a:gd name="connsiteX72" fmla="*/ 962025 w 6219825"/>
              <a:gd name="connsiteY72" fmla="*/ 2609850 h 6934200"/>
              <a:gd name="connsiteX73" fmla="*/ 933450 w 6219825"/>
              <a:gd name="connsiteY73" fmla="*/ 2590800 h 6934200"/>
              <a:gd name="connsiteX74" fmla="*/ 904875 w 6219825"/>
              <a:gd name="connsiteY74" fmla="*/ 2581275 h 6934200"/>
              <a:gd name="connsiteX75" fmla="*/ 876300 w 6219825"/>
              <a:gd name="connsiteY75" fmla="*/ 2562225 h 6934200"/>
              <a:gd name="connsiteX76" fmla="*/ 809625 w 6219825"/>
              <a:gd name="connsiteY76" fmla="*/ 2533650 h 6934200"/>
              <a:gd name="connsiteX77" fmla="*/ 781050 w 6219825"/>
              <a:gd name="connsiteY77" fmla="*/ 2514600 h 6934200"/>
              <a:gd name="connsiteX78" fmla="*/ 752475 w 6219825"/>
              <a:gd name="connsiteY78" fmla="*/ 2505075 h 6934200"/>
              <a:gd name="connsiteX79" fmla="*/ 685800 w 6219825"/>
              <a:gd name="connsiteY79" fmla="*/ 2486025 h 6934200"/>
              <a:gd name="connsiteX80" fmla="*/ 638175 w 6219825"/>
              <a:gd name="connsiteY80" fmla="*/ 2476500 h 6934200"/>
              <a:gd name="connsiteX81" fmla="*/ 581025 w 6219825"/>
              <a:gd name="connsiteY81" fmla="*/ 2457450 h 6934200"/>
              <a:gd name="connsiteX82" fmla="*/ 466725 w 6219825"/>
              <a:gd name="connsiteY82" fmla="*/ 2438400 h 6934200"/>
              <a:gd name="connsiteX83" fmla="*/ 419100 w 6219825"/>
              <a:gd name="connsiteY83" fmla="*/ 2419350 h 6934200"/>
              <a:gd name="connsiteX84" fmla="*/ 390525 w 6219825"/>
              <a:gd name="connsiteY84" fmla="*/ 2409825 h 6934200"/>
              <a:gd name="connsiteX85" fmla="*/ 342900 w 6219825"/>
              <a:gd name="connsiteY85" fmla="*/ 2390775 h 6934200"/>
              <a:gd name="connsiteX86" fmla="*/ 219075 w 6219825"/>
              <a:gd name="connsiteY86" fmla="*/ 2362200 h 6934200"/>
              <a:gd name="connsiteX87" fmla="*/ 190500 w 6219825"/>
              <a:gd name="connsiteY87" fmla="*/ 2352675 h 6934200"/>
              <a:gd name="connsiteX88" fmla="*/ 133350 w 6219825"/>
              <a:gd name="connsiteY88" fmla="*/ 2362200 h 6934200"/>
              <a:gd name="connsiteX89" fmla="*/ 85725 w 6219825"/>
              <a:gd name="connsiteY89" fmla="*/ 2409825 h 6934200"/>
              <a:gd name="connsiteX90" fmla="*/ 57150 w 6219825"/>
              <a:gd name="connsiteY90" fmla="*/ 2447925 h 6934200"/>
              <a:gd name="connsiteX91" fmla="*/ 38100 w 6219825"/>
              <a:gd name="connsiteY91" fmla="*/ 2486025 h 6934200"/>
              <a:gd name="connsiteX92" fmla="*/ 19050 w 6219825"/>
              <a:gd name="connsiteY92" fmla="*/ 2514600 h 6934200"/>
              <a:gd name="connsiteX93" fmla="*/ 9525 w 6219825"/>
              <a:gd name="connsiteY93" fmla="*/ 2552700 h 6934200"/>
              <a:gd name="connsiteX94" fmla="*/ 0 w 6219825"/>
              <a:gd name="connsiteY94" fmla="*/ 2581275 h 6934200"/>
              <a:gd name="connsiteX95" fmla="*/ 28575 w 6219825"/>
              <a:gd name="connsiteY95" fmla="*/ 2733675 h 6934200"/>
              <a:gd name="connsiteX96" fmla="*/ 47625 w 6219825"/>
              <a:gd name="connsiteY96" fmla="*/ 2790825 h 6934200"/>
              <a:gd name="connsiteX97" fmla="*/ 76200 w 6219825"/>
              <a:gd name="connsiteY97" fmla="*/ 2828925 h 6934200"/>
              <a:gd name="connsiteX98" fmla="*/ 85725 w 6219825"/>
              <a:gd name="connsiteY98" fmla="*/ 2857500 h 6934200"/>
              <a:gd name="connsiteX99" fmla="*/ 114300 w 6219825"/>
              <a:gd name="connsiteY99" fmla="*/ 2867025 h 6934200"/>
              <a:gd name="connsiteX100" fmla="*/ 171450 w 6219825"/>
              <a:gd name="connsiteY100" fmla="*/ 2905125 h 6934200"/>
              <a:gd name="connsiteX101" fmla="*/ 200025 w 6219825"/>
              <a:gd name="connsiteY101" fmla="*/ 2914650 h 6934200"/>
              <a:gd name="connsiteX102" fmla="*/ 228600 w 6219825"/>
              <a:gd name="connsiteY102" fmla="*/ 2933700 h 6934200"/>
              <a:gd name="connsiteX103" fmla="*/ 257175 w 6219825"/>
              <a:gd name="connsiteY103" fmla="*/ 2962275 h 6934200"/>
              <a:gd name="connsiteX104" fmla="*/ 314325 w 6219825"/>
              <a:gd name="connsiteY104" fmla="*/ 2981325 h 6934200"/>
              <a:gd name="connsiteX105" fmla="*/ 352425 w 6219825"/>
              <a:gd name="connsiteY105" fmla="*/ 3000375 h 6934200"/>
              <a:gd name="connsiteX106" fmla="*/ 409575 w 6219825"/>
              <a:gd name="connsiteY106" fmla="*/ 3048000 h 6934200"/>
              <a:gd name="connsiteX107" fmla="*/ 438150 w 6219825"/>
              <a:gd name="connsiteY107" fmla="*/ 3086100 h 6934200"/>
              <a:gd name="connsiteX108" fmla="*/ 466725 w 6219825"/>
              <a:gd name="connsiteY108" fmla="*/ 3143250 h 6934200"/>
              <a:gd name="connsiteX109" fmla="*/ 476250 w 6219825"/>
              <a:gd name="connsiteY109" fmla="*/ 3171825 h 6934200"/>
              <a:gd name="connsiteX110" fmla="*/ 504825 w 6219825"/>
              <a:gd name="connsiteY110" fmla="*/ 3209925 h 6934200"/>
              <a:gd name="connsiteX111" fmla="*/ 523875 w 6219825"/>
              <a:gd name="connsiteY111" fmla="*/ 3248025 h 6934200"/>
              <a:gd name="connsiteX112" fmla="*/ 533400 w 6219825"/>
              <a:gd name="connsiteY112" fmla="*/ 3295650 h 6934200"/>
              <a:gd name="connsiteX113" fmla="*/ 590550 w 6219825"/>
              <a:gd name="connsiteY113" fmla="*/ 3371850 h 6934200"/>
              <a:gd name="connsiteX114" fmla="*/ 666750 w 6219825"/>
              <a:gd name="connsiteY114" fmla="*/ 3457575 h 6934200"/>
              <a:gd name="connsiteX115" fmla="*/ 695325 w 6219825"/>
              <a:gd name="connsiteY115" fmla="*/ 3476625 h 6934200"/>
              <a:gd name="connsiteX116" fmla="*/ 762000 w 6219825"/>
              <a:gd name="connsiteY116" fmla="*/ 3571875 h 6934200"/>
              <a:gd name="connsiteX117" fmla="*/ 800100 w 6219825"/>
              <a:gd name="connsiteY117" fmla="*/ 3629025 h 6934200"/>
              <a:gd name="connsiteX118" fmla="*/ 857250 w 6219825"/>
              <a:gd name="connsiteY118" fmla="*/ 3724275 h 6934200"/>
              <a:gd name="connsiteX119" fmla="*/ 923925 w 6219825"/>
              <a:gd name="connsiteY119" fmla="*/ 3781425 h 6934200"/>
              <a:gd name="connsiteX120" fmla="*/ 952500 w 6219825"/>
              <a:gd name="connsiteY120" fmla="*/ 3810000 h 6934200"/>
              <a:gd name="connsiteX121" fmla="*/ 981075 w 6219825"/>
              <a:gd name="connsiteY121" fmla="*/ 3829050 h 6934200"/>
              <a:gd name="connsiteX122" fmla="*/ 1028700 w 6219825"/>
              <a:gd name="connsiteY122" fmla="*/ 3886200 h 6934200"/>
              <a:gd name="connsiteX123" fmla="*/ 1057275 w 6219825"/>
              <a:gd name="connsiteY123" fmla="*/ 3924300 h 6934200"/>
              <a:gd name="connsiteX124" fmla="*/ 1076325 w 6219825"/>
              <a:gd name="connsiteY124" fmla="*/ 3952875 h 6934200"/>
              <a:gd name="connsiteX125" fmla="*/ 1114425 w 6219825"/>
              <a:gd name="connsiteY125" fmla="*/ 3962400 h 6934200"/>
              <a:gd name="connsiteX126" fmla="*/ 1152525 w 6219825"/>
              <a:gd name="connsiteY126" fmla="*/ 3990975 h 6934200"/>
              <a:gd name="connsiteX127" fmla="*/ 1181100 w 6219825"/>
              <a:gd name="connsiteY127" fmla="*/ 4010025 h 6934200"/>
              <a:gd name="connsiteX128" fmla="*/ 1200150 w 6219825"/>
              <a:gd name="connsiteY128" fmla="*/ 4038600 h 6934200"/>
              <a:gd name="connsiteX129" fmla="*/ 1228725 w 6219825"/>
              <a:gd name="connsiteY129" fmla="*/ 4048125 h 6934200"/>
              <a:gd name="connsiteX130" fmla="*/ 1257300 w 6219825"/>
              <a:gd name="connsiteY130" fmla="*/ 4067175 h 6934200"/>
              <a:gd name="connsiteX131" fmla="*/ 1343025 w 6219825"/>
              <a:gd name="connsiteY131" fmla="*/ 4057650 h 6934200"/>
              <a:gd name="connsiteX132" fmla="*/ 1371600 w 6219825"/>
              <a:gd name="connsiteY132" fmla="*/ 4038600 h 6934200"/>
              <a:gd name="connsiteX133" fmla="*/ 1419225 w 6219825"/>
              <a:gd name="connsiteY133" fmla="*/ 3981450 h 6934200"/>
              <a:gd name="connsiteX134" fmla="*/ 1485900 w 6219825"/>
              <a:gd name="connsiteY134" fmla="*/ 3924300 h 6934200"/>
              <a:gd name="connsiteX135" fmla="*/ 1514475 w 6219825"/>
              <a:gd name="connsiteY135" fmla="*/ 3914775 h 6934200"/>
              <a:gd name="connsiteX136" fmla="*/ 1543050 w 6219825"/>
              <a:gd name="connsiteY136" fmla="*/ 3895725 h 6934200"/>
              <a:gd name="connsiteX137" fmla="*/ 1628775 w 6219825"/>
              <a:gd name="connsiteY137" fmla="*/ 3876675 h 6934200"/>
              <a:gd name="connsiteX138" fmla="*/ 1657350 w 6219825"/>
              <a:gd name="connsiteY138" fmla="*/ 3857625 h 6934200"/>
              <a:gd name="connsiteX139" fmla="*/ 1685925 w 6219825"/>
              <a:gd name="connsiteY139" fmla="*/ 3829050 h 6934200"/>
              <a:gd name="connsiteX140" fmla="*/ 1743075 w 6219825"/>
              <a:gd name="connsiteY140" fmla="*/ 3810000 h 6934200"/>
              <a:gd name="connsiteX141" fmla="*/ 1809750 w 6219825"/>
              <a:gd name="connsiteY141" fmla="*/ 3790950 h 6934200"/>
              <a:gd name="connsiteX142" fmla="*/ 1924050 w 6219825"/>
              <a:gd name="connsiteY142" fmla="*/ 3771900 h 6934200"/>
              <a:gd name="connsiteX143" fmla="*/ 1943100 w 6219825"/>
              <a:gd name="connsiteY143" fmla="*/ 3743325 h 6934200"/>
              <a:gd name="connsiteX144" fmla="*/ 2000250 w 6219825"/>
              <a:gd name="connsiteY144" fmla="*/ 3724275 h 6934200"/>
              <a:gd name="connsiteX145" fmla="*/ 2345301 w 6219825"/>
              <a:gd name="connsiteY145" fmla="*/ 3695528 h 6934200"/>
              <a:gd name="connsiteX146" fmla="*/ 2566219 w 6219825"/>
              <a:gd name="connsiteY146" fmla="*/ 3714423 h 6934200"/>
              <a:gd name="connsiteX147" fmla="*/ 2825546 w 6219825"/>
              <a:gd name="connsiteY147" fmla="*/ 3676229 h 6934200"/>
              <a:gd name="connsiteX148" fmla="*/ 3347577 w 6219825"/>
              <a:gd name="connsiteY148" fmla="*/ 3676210 h 6934200"/>
              <a:gd name="connsiteX149" fmla="*/ 3527630 w 6219825"/>
              <a:gd name="connsiteY149" fmla="*/ 3714290 h 6934200"/>
              <a:gd name="connsiteX150" fmla="*/ 3814302 w 6219825"/>
              <a:gd name="connsiteY150" fmla="*/ 3752467 h 6934200"/>
              <a:gd name="connsiteX151" fmla="*/ 3994663 w 6219825"/>
              <a:gd name="connsiteY151" fmla="*/ 3752505 h 6934200"/>
              <a:gd name="connsiteX152" fmla="*/ 4245078 w 6219825"/>
              <a:gd name="connsiteY152" fmla="*/ 3781061 h 6934200"/>
              <a:gd name="connsiteX153" fmla="*/ 4400857 w 6219825"/>
              <a:gd name="connsiteY153" fmla="*/ 3800091 h 6934200"/>
              <a:gd name="connsiteX154" fmla="*/ 4622390 w 6219825"/>
              <a:gd name="connsiteY154" fmla="*/ 3800188 h 6934200"/>
              <a:gd name="connsiteX155" fmla="*/ 4742836 w 6219825"/>
              <a:gd name="connsiteY155" fmla="*/ 3800360 h 6934200"/>
              <a:gd name="connsiteX156" fmla="*/ 5076825 w 6219825"/>
              <a:gd name="connsiteY156" fmla="*/ 3886008 h 6934200"/>
              <a:gd name="connsiteX157" fmla="*/ 5334000 w 6219825"/>
              <a:gd name="connsiteY157" fmla="*/ 3981450 h 6934200"/>
              <a:gd name="connsiteX158" fmla="*/ 5343525 w 6219825"/>
              <a:gd name="connsiteY158" fmla="*/ 4010025 h 6934200"/>
              <a:gd name="connsiteX159" fmla="*/ 5410200 w 6219825"/>
              <a:gd name="connsiteY159" fmla="*/ 4067175 h 6934200"/>
              <a:gd name="connsiteX160" fmla="*/ 5438775 w 6219825"/>
              <a:gd name="connsiteY160" fmla="*/ 4076700 h 6934200"/>
              <a:gd name="connsiteX161" fmla="*/ 5495925 w 6219825"/>
              <a:gd name="connsiteY161" fmla="*/ 4133850 h 6934200"/>
              <a:gd name="connsiteX162" fmla="*/ 5562600 w 6219825"/>
              <a:gd name="connsiteY162" fmla="*/ 4171950 h 6934200"/>
              <a:gd name="connsiteX163" fmla="*/ 5591175 w 6219825"/>
              <a:gd name="connsiteY163" fmla="*/ 4229100 h 6934200"/>
              <a:gd name="connsiteX164" fmla="*/ 5600700 w 6219825"/>
              <a:gd name="connsiteY164" fmla="*/ 4257675 h 6934200"/>
              <a:gd name="connsiteX165" fmla="*/ 5619750 w 6219825"/>
              <a:gd name="connsiteY165" fmla="*/ 4295775 h 6934200"/>
              <a:gd name="connsiteX166" fmla="*/ 5629275 w 6219825"/>
              <a:gd name="connsiteY166" fmla="*/ 4333875 h 6934200"/>
              <a:gd name="connsiteX167" fmla="*/ 5648325 w 6219825"/>
              <a:gd name="connsiteY167" fmla="*/ 4362450 h 6934200"/>
              <a:gd name="connsiteX168" fmla="*/ 5657850 w 6219825"/>
              <a:gd name="connsiteY168" fmla="*/ 4391025 h 6934200"/>
              <a:gd name="connsiteX169" fmla="*/ 5695950 w 6219825"/>
              <a:gd name="connsiteY169" fmla="*/ 4448175 h 6934200"/>
              <a:gd name="connsiteX170" fmla="*/ 5705475 w 6219825"/>
              <a:gd name="connsiteY170" fmla="*/ 4495800 h 6934200"/>
              <a:gd name="connsiteX171" fmla="*/ 5734050 w 6219825"/>
              <a:gd name="connsiteY171" fmla="*/ 4524375 h 6934200"/>
              <a:gd name="connsiteX172" fmla="*/ 5753100 w 6219825"/>
              <a:gd name="connsiteY172" fmla="*/ 4562475 h 6934200"/>
              <a:gd name="connsiteX173" fmla="*/ 5772150 w 6219825"/>
              <a:gd name="connsiteY173" fmla="*/ 4619625 h 6934200"/>
              <a:gd name="connsiteX174" fmla="*/ 5781675 w 6219825"/>
              <a:gd name="connsiteY174" fmla="*/ 4648200 h 6934200"/>
              <a:gd name="connsiteX175" fmla="*/ 5791200 w 6219825"/>
              <a:gd name="connsiteY175" fmla="*/ 4676775 h 6934200"/>
              <a:gd name="connsiteX176" fmla="*/ 5810250 w 6219825"/>
              <a:gd name="connsiteY176" fmla="*/ 5029200 h 6934200"/>
              <a:gd name="connsiteX177" fmla="*/ 5819775 w 6219825"/>
              <a:gd name="connsiteY177" fmla="*/ 5095875 h 6934200"/>
              <a:gd name="connsiteX178" fmla="*/ 5829300 w 6219825"/>
              <a:gd name="connsiteY178" fmla="*/ 5229225 h 6934200"/>
              <a:gd name="connsiteX179" fmla="*/ 5848350 w 6219825"/>
              <a:gd name="connsiteY179" fmla="*/ 5353050 h 6934200"/>
              <a:gd name="connsiteX180" fmla="*/ 5867400 w 6219825"/>
              <a:gd name="connsiteY180" fmla="*/ 5448300 h 6934200"/>
              <a:gd name="connsiteX181" fmla="*/ 5886450 w 6219825"/>
              <a:gd name="connsiteY181" fmla="*/ 5686425 h 6934200"/>
              <a:gd name="connsiteX182" fmla="*/ 5895975 w 6219825"/>
              <a:gd name="connsiteY182" fmla="*/ 5772150 h 6934200"/>
              <a:gd name="connsiteX183" fmla="*/ 5905500 w 6219825"/>
              <a:gd name="connsiteY183" fmla="*/ 6600825 h 6934200"/>
              <a:gd name="connsiteX184" fmla="*/ 5934075 w 6219825"/>
              <a:gd name="connsiteY184" fmla="*/ 6686550 h 6934200"/>
              <a:gd name="connsiteX185" fmla="*/ 5962650 w 6219825"/>
              <a:gd name="connsiteY185" fmla="*/ 6781800 h 6934200"/>
              <a:gd name="connsiteX186" fmla="*/ 5972175 w 6219825"/>
              <a:gd name="connsiteY186" fmla="*/ 6810375 h 6934200"/>
              <a:gd name="connsiteX187" fmla="*/ 5981700 w 6219825"/>
              <a:gd name="connsiteY187" fmla="*/ 6838950 h 6934200"/>
              <a:gd name="connsiteX188" fmla="*/ 6000750 w 6219825"/>
              <a:gd name="connsiteY188" fmla="*/ 6867525 h 6934200"/>
              <a:gd name="connsiteX189" fmla="*/ 6048375 w 6219825"/>
              <a:gd name="connsiteY189" fmla="*/ 6934200 h 6934200"/>
              <a:gd name="connsiteX190" fmla="*/ 6153150 w 6219825"/>
              <a:gd name="connsiteY190" fmla="*/ 6924675 h 6934200"/>
              <a:gd name="connsiteX191" fmla="*/ 6172200 w 6219825"/>
              <a:gd name="connsiteY191" fmla="*/ 6886575 h 6934200"/>
              <a:gd name="connsiteX192" fmla="*/ 6191250 w 6219825"/>
              <a:gd name="connsiteY192" fmla="*/ 5934075 h 6934200"/>
              <a:gd name="connsiteX193" fmla="*/ 6219825 w 6219825"/>
              <a:gd name="connsiteY193" fmla="*/ 2743200 h 6934200"/>
              <a:gd name="connsiteX194" fmla="*/ 6210300 w 6219825"/>
              <a:gd name="connsiteY194" fmla="*/ 228600 h 6934200"/>
              <a:gd name="connsiteX195" fmla="*/ 6181725 w 6219825"/>
              <a:gd name="connsiteY195" fmla="*/ 104775 h 6934200"/>
              <a:gd name="connsiteX196" fmla="*/ 6172200 w 6219825"/>
              <a:gd name="connsiteY196" fmla="*/ 47625 h 6934200"/>
              <a:gd name="connsiteX197" fmla="*/ 6096000 w 6219825"/>
              <a:gd name="connsiteY197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838450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86300 w 6219825"/>
              <a:gd name="connsiteY48" fmla="*/ 2876550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733925 w 6219825"/>
              <a:gd name="connsiteY47" fmla="*/ 2867025 h 6934200"/>
              <a:gd name="connsiteX48" fmla="*/ 4676467 w 6219825"/>
              <a:gd name="connsiteY48" fmla="*/ 2829022 h 6934200"/>
              <a:gd name="connsiteX49" fmla="*/ 4562475 w 6219825"/>
              <a:gd name="connsiteY49" fmla="*/ 2905125 h 6934200"/>
              <a:gd name="connsiteX50" fmla="*/ 4333875 w 6219825"/>
              <a:gd name="connsiteY50" fmla="*/ 2924175 h 6934200"/>
              <a:gd name="connsiteX51" fmla="*/ 4181475 w 6219825"/>
              <a:gd name="connsiteY51" fmla="*/ 2933700 h 6934200"/>
              <a:gd name="connsiteX52" fmla="*/ 3914775 w 6219825"/>
              <a:gd name="connsiteY52" fmla="*/ 2924175 h 6934200"/>
              <a:gd name="connsiteX53" fmla="*/ 3800475 w 6219825"/>
              <a:gd name="connsiteY53" fmla="*/ 2905125 h 6934200"/>
              <a:gd name="connsiteX54" fmla="*/ 3629025 w 6219825"/>
              <a:gd name="connsiteY54" fmla="*/ 2867063 h 6934200"/>
              <a:gd name="connsiteX55" fmla="*/ 3234813 w 6219825"/>
              <a:gd name="connsiteY55" fmla="*/ 2848090 h 6934200"/>
              <a:gd name="connsiteX56" fmla="*/ 2914343 w 6219825"/>
              <a:gd name="connsiteY56" fmla="*/ 2895696 h 6934200"/>
              <a:gd name="connsiteX57" fmla="*/ 2692503 w 6219825"/>
              <a:gd name="connsiteY57" fmla="*/ 2876743 h 6934200"/>
              <a:gd name="connsiteX58" fmla="*/ 2156952 w 6219825"/>
              <a:gd name="connsiteY58" fmla="*/ 2895735 h 6934200"/>
              <a:gd name="connsiteX59" fmla="*/ 1800225 w 6219825"/>
              <a:gd name="connsiteY59" fmla="*/ 2838450 h 6934200"/>
              <a:gd name="connsiteX60" fmla="*/ 1762125 w 6219825"/>
              <a:gd name="connsiteY60" fmla="*/ 2809875 h 6934200"/>
              <a:gd name="connsiteX61" fmla="*/ 1733550 w 6219825"/>
              <a:gd name="connsiteY61" fmla="*/ 2781300 h 6934200"/>
              <a:gd name="connsiteX62" fmla="*/ 1685925 w 6219825"/>
              <a:gd name="connsiteY62" fmla="*/ 2771775 h 6934200"/>
              <a:gd name="connsiteX63" fmla="*/ 1466850 w 6219825"/>
              <a:gd name="connsiteY63" fmla="*/ 2752725 h 6934200"/>
              <a:gd name="connsiteX64" fmla="*/ 1362075 w 6219825"/>
              <a:gd name="connsiteY64" fmla="*/ 2724150 h 6934200"/>
              <a:gd name="connsiteX65" fmla="*/ 1314450 w 6219825"/>
              <a:gd name="connsiteY65" fmla="*/ 2714625 h 6934200"/>
              <a:gd name="connsiteX66" fmla="*/ 1266825 w 6219825"/>
              <a:gd name="connsiteY66" fmla="*/ 2695575 h 6934200"/>
              <a:gd name="connsiteX67" fmla="*/ 1181100 w 6219825"/>
              <a:gd name="connsiteY67" fmla="*/ 2686050 h 6934200"/>
              <a:gd name="connsiteX68" fmla="*/ 1152525 w 6219825"/>
              <a:gd name="connsiteY68" fmla="*/ 2676525 h 6934200"/>
              <a:gd name="connsiteX69" fmla="*/ 1047750 w 6219825"/>
              <a:gd name="connsiteY69" fmla="*/ 2647950 h 6934200"/>
              <a:gd name="connsiteX70" fmla="*/ 1009650 w 6219825"/>
              <a:gd name="connsiteY70" fmla="*/ 2628900 h 6934200"/>
              <a:gd name="connsiteX71" fmla="*/ 962025 w 6219825"/>
              <a:gd name="connsiteY71" fmla="*/ 2609850 h 6934200"/>
              <a:gd name="connsiteX72" fmla="*/ 933450 w 6219825"/>
              <a:gd name="connsiteY72" fmla="*/ 2590800 h 6934200"/>
              <a:gd name="connsiteX73" fmla="*/ 904875 w 6219825"/>
              <a:gd name="connsiteY73" fmla="*/ 2581275 h 6934200"/>
              <a:gd name="connsiteX74" fmla="*/ 876300 w 6219825"/>
              <a:gd name="connsiteY74" fmla="*/ 2562225 h 6934200"/>
              <a:gd name="connsiteX75" fmla="*/ 809625 w 6219825"/>
              <a:gd name="connsiteY75" fmla="*/ 2533650 h 6934200"/>
              <a:gd name="connsiteX76" fmla="*/ 781050 w 6219825"/>
              <a:gd name="connsiteY76" fmla="*/ 2514600 h 6934200"/>
              <a:gd name="connsiteX77" fmla="*/ 752475 w 6219825"/>
              <a:gd name="connsiteY77" fmla="*/ 2505075 h 6934200"/>
              <a:gd name="connsiteX78" fmla="*/ 685800 w 6219825"/>
              <a:gd name="connsiteY78" fmla="*/ 2486025 h 6934200"/>
              <a:gd name="connsiteX79" fmla="*/ 638175 w 6219825"/>
              <a:gd name="connsiteY79" fmla="*/ 2476500 h 6934200"/>
              <a:gd name="connsiteX80" fmla="*/ 581025 w 6219825"/>
              <a:gd name="connsiteY80" fmla="*/ 2457450 h 6934200"/>
              <a:gd name="connsiteX81" fmla="*/ 466725 w 6219825"/>
              <a:gd name="connsiteY81" fmla="*/ 2438400 h 6934200"/>
              <a:gd name="connsiteX82" fmla="*/ 419100 w 6219825"/>
              <a:gd name="connsiteY82" fmla="*/ 2419350 h 6934200"/>
              <a:gd name="connsiteX83" fmla="*/ 390525 w 6219825"/>
              <a:gd name="connsiteY83" fmla="*/ 2409825 h 6934200"/>
              <a:gd name="connsiteX84" fmla="*/ 342900 w 6219825"/>
              <a:gd name="connsiteY84" fmla="*/ 2390775 h 6934200"/>
              <a:gd name="connsiteX85" fmla="*/ 219075 w 6219825"/>
              <a:gd name="connsiteY85" fmla="*/ 2362200 h 6934200"/>
              <a:gd name="connsiteX86" fmla="*/ 190500 w 6219825"/>
              <a:gd name="connsiteY86" fmla="*/ 2352675 h 6934200"/>
              <a:gd name="connsiteX87" fmla="*/ 133350 w 6219825"/>
              <a:gd name="connsiteY87" fmla="*/ 2362200 h 6934200"/>
              <a:gd name="connsiteX88" fmla="*/ 85725 w 6219825"/>
              <a:gd name="connsiteY88" fmla="*/ 2409825 h 6934200"/>
              <a:gd name="connsiteX89" fmla="*/ 57150 w 6219825"/>
              <a:gd name="connsiteY89" fmla="*/ 2447925 h 6934200"/>
              <a:gd name="connsiteX90" fmla="*/ 38100 w 6219825"/>
              <a:gd name="connsiteY90" fmla="*/ 2486025 h 6934200"/>
              <a:gd name="connsiteX91" fmla="*/ 19050 w 6219825"/>
              <a:gd name="connsiteY91" fmla="*/ 2514600 h 6934200"/>
              <a:gd name="connsiteX92" fmla="*/ 9525 w 6219825"/>
              <a:gd name="connsiteY92" fmla="*/ 2552700 h 6934200"/>
              <a:gd name="connsiteX93" fmla="*/ 0 w 6219825"/>
              <a:gd name="connsiteY93" fmla="*/ 2581275 h 6934200"/>
              <a:gd name="connsiteX94" fmla="*/ 28575 w 6219825"/>
              <a:gd name="connsiteY94" fmla="*/ 2733675 h 6934200"/>
              <a:gd name="connsiteX95" fmla="*/ 47625 w 6219825"/>
              <a:gd name="connsiteY95" fmla="*/ 2790825 h 6934200"/>
              <a:gd name="connsiteX96" fmla="*/ 76200 w 6219825"/>
              <a:gd name="connsiteY96" fmla="*/ 2828925 h 6934200"/>
              <a:gd name="connsiteX97" fmla="*/ 85725 w 6219825"/>
              <a:gd name="connsiteY97" fmla="*/ 2857500 h 6934200"/>
              <a:gd name="connsiteX98" fmla="*/ 114300 w 6219825"/>
              <a:gd name="connsiteY98" fmla="*/ 2867025 h 6934200"/>
              <a:gd name="connsiteX99" fmla="*/ 171450 w 6219825"/>
              <a:gd name="connsiteY99" fmla="*/ 2905125 h 6934200"/>
              <a:gd name="connsiteX100" fmla="*/ 200025 w 6219825"/>
              <a:gd name="connsiteY100" fmla="*/ 2914650 h 6934200"/>
              <a:gd name="connsiteX101" fmla="*/ 228600 w 6219825"/>
              <a:gd name="connsiteY101" fmla="*/ 2933700 h 6934200"/>
              <a:gd name="connsiteX102" fmla="*/ 257175 w 6219825"/>
              <a:gd name="connsiteY102" fmla="*/ 2962275 h 6934200"/>
              <a:gd name="connsiteX103" fmla="*/ 314325 w 6219825"/>
              <a:gd name="connsiteY103" fmla="*/ 2981325 h 6934200"/>
              <a:gd name="connsiteX104" fmla="*/ 352425 w 6219825"/>
              <a:gd name="connsiteY104" fmla="*/ 3000375 h 6934200"/>
              <a:gd name="connsiteX105" fmla="*/ 409575 w 6219825"/>
              <a:gd name="connsiteY105" fmla="*/ 3048000 h 6934200"/>
              <a:gd name="connsiteX106" fmla="*/ 438150 w 6219825"/>
              <a:gd name="connsiteY106" fmla="*/ 3086100 h 6934200"/>
              <a:gd name="connsiteX107" fmla="*/ 466725 w 6219825"/>
              <a:gd name="connsiteY107" fmla="*/ 3143250 h 6934200"/>
              <a:gd name="connsiteX108" fmla="*/ 476250 w 6219825"/>
              <a:gd name="connsiteY108" fmla="*/ 3171825 h 6934200"/>
              <a:gd name="connsiteX109" fmla="*/ 504825 w 6219825"/>
              <a:gd name="connsiteY109" fmla="*/ 3209925 h 6934200"/>
              <a:gd name="connsiteX110" fmla="*/ 523875 w 6219825"/>
              <a:gd name="connsiteY110" fmla="*/ 3248025 h 6934200"/>
              <a:gd name="connsiteX111" fmla="*/ 533400 w 6219825"/>
              <a:gd name="connsiteY111" fmla="*/ 3295650 h 6934200"/>
              <a:gd name="connsiteX112" fmla="*/ 590550 w 6219825"/>
              <a:gd name="connsiteY112" fmla="*/ 3371850 h 6934200"/>
              <a:gd name="connsiteX113" fmla="*/ 666750 w 6219825"/>
              <a:gd name="connsiteY113" fmla="*/ 3457575 h 6934200"/>
              <a:gd name="connsiteX114" fmla="*/ 695325 w 6219825"/>
              <a:gd name="connsiteY114" fmla="*/ 3476625 h 6934200"/>
              <a:gd name="connsiteX115" fmla="*/ 762000 w 6219825"/>
              <a:gd name="connsiteY115" fmla="*/ 3571875 h 6934200"/>
              <a:gd name="connsiteX116" fmla="*/ 800100 w 6219825"/>
              <a:gd name="connsiteY116" fmla="*/ 3629025 h 6934200"/>
              <a:gd name="connsiteX117" fmla="*/ 857250 w 6219825"/>
              <a:gd name="connsiteY117" fmla="*/ 3724275 h 6934200"/>
              <a:gd name="connsiteX118" fmla="*/ 923925 w 6219825"/>
              <a:gd name="connsiteY118" fmla="*/ 3781425 h 6934200"/>
              <a:gd name="connsiteX119" fmla="*/ 952500 w 6219825"/>
              <a:gd name="connsiteY119" fmla="*/ 3810000 h 6934200"/>
              <a:gd name="connsiteX120" fmla="*/ 981075 w 6219825"/>
              <a:gd name="connsiteY120" fmla="*/ 3829050 h 6934200"/>
              <a:gd name="connsiteX121" fmla="*/ 1028700 w 6219825"/>
              <a:gd name="connsiteY121" fmla="*/ 3886200 h 6934200"/>
              <a:gd name="connsiteX122" fmla="*/ 1057275 w 6219825"/>
              <a:gd name="connsiteY122" fmla="*/ 3924300 h 6934200"/>
              <a:gd name="connsiteX123" fmla="*/ 1076325 w 6219825"/>
              <a:gd name="connsiteY123" fmla="*/ 3952875 h 6934200"/>
              <a:gd name="connsiteX124" fmla="*/ 1114425 w 6219825"/>
              <a:gd name="connsiteY124" fmla="*/ 3962400 h 6934200"/>
              <a:gd name="connsiteX125" fmla="*/ 1152525 w 6219825"/>
              <a:gd name="connsiteY125" fmla="*/ 3990975 h 6934200"/>
              <a:gd name="connsiteX126" fmla="*/ 1181100 w 6219825"/>
              <a:gd name="connsiteY126" fmla="*/ 4010025 h 6934200"/>
              <a:gd name="connsiteX127" fmla="*/ 1200150 w 6219825"/>
              <a:gd name="connsiteY127" fmla="*/ 4038600 h 6934200"/>
              <a:gd name="connsiteX128" fmla="*/ 1228725 w 6219825"/>
              <a:gd name="connsiteY128" fmla="*/ 4048125 h 6934200"/>
              <a:gd name="connsiteX129" fmla="*/ 1257300 w 6219825"/>
              <a:gd name="connsiteY129" fmla="*/ 4067175 h 6934200"/>
              <a:gd name="connsiteX130" fmla="*/ 1343025 w 6219825"/>
              <a:gd name="connsiteY130" fmla="*/ 4057650 h 6934200"/>
              <a:gd name="connsiteX131" fmla="*/ 1371600 w 6219825"/>
              <a:gd name="connsiteY131" fmla="*/ 4038600 h 6934200"/>
              <a:gd name="connsiteX132" fmla="*/ 1419225 w 6219825"/>
              <a:gd name="connsiteY132" fmla="*/ 3981450 h 6934200"/>
              <a:gd name="connsiteX133" fmla="*/ 1485900 w 6219825"/>
              <a:gd name="connsiteY133" fmla="*/ 3924300 h 6934200"/>
              <a:gd name="connsiteX134" fmla="*/ 1514475 w 6219825"/>
              <a:gd name="connsiteY134" fmla="*/ 3914775 h 6934200"/>
              <a:gd name="connsiteX135" fmla="*/ 1543050 w 6219825"/>
              <a:gd name="connsiteY135" fmla="*/ 3895725 h 6934200"/>
              <a:gd name="connsiteX136" fmla="*/ 1628775 w 6219825"/>
              <a:gd name="connsiteY136" fmla="*/ 3876675 h 6934200"/>
              <a:gd name="connsiteX137" fmla="*/ 1657350 w 6219825"/>
              <a:gd name="connsiteY137" fmla="*/ 3857625 h 6934200"/>
              <a:gd name="connsiteX138" fmla="*/ 1685925 w 6219825"/>
              <a:gd name="connsiteY138" fmla="*/ 3829050 h 6934200"/>
              <a:gd name="connsiteX139" fmla="*/ 1743075 w 6219825"/>
              <a:gd name="connsiteY139" fmla="*/ 3810000 h 6934200"/>
              <a:gd name="connsiteX140" fmla="*/ 1809750 w 6219825"/>
              <a:gd name="connsiteY140" fmla="*/ 3790950 h 6934200"/>
              <a:gd name="connsiteX141" fmla="*/ 1924050 w 6219825"/>
              <a:gd name="connsiteY141" fmla="*/ 3771900 h 6934200"/>
              <a:gd name="connsiteX142" fmla="*/ 1943100 w 6219825"/>
              <a:gd name="connsiteY142" fmla="*/ 3743325 h 6934200"/>
              <a:gd name="connsiteX143" fmla="*/ 2000250 w 6219825"/>
              <a:gd name="connsiteY143" fmla="*/ 3724275 h 6934200"/>
              <a:gd name="connsiteX144" fmla="*/ 2345301 w 6219825"/>
              <a:gd name="connsiteY144" fmla="*/ 3695528 h 6934200"/>
              <a:gd name="connsiteX145" fmla="*/ 2566219 w 6219825"/>
              <a:gd name="connsiteY145" fmla="*/ 3714423 h 6934200"/>
              <a:gd name="connsiteX146" fmla="*/ 2825546 w 6219825"/>
              <a:gd name="connsiteY146" fmla="*/ 3676229 h 6934200"/>
              <a:gd name="connsiteX147" fmla="*/ 3347577 w 6219825"/>
              <a:gd name="connsiteY147" fmla="*/ 3676210 h 6934200"/>
              <a:gd name="connsiteX148" fmla="*/ 3527630 w 6219825"/>
              <a:gd name="connsiteY148" fmla="*/ 3714290 h 6934200"/>
              <a:gd name="connsiteX149" fmla="*/ 3814302 w 6219825"/>
              <a:gd name="connsiteY149" fmla="*/ 3752467 h 6934200"/>
              <a:gd name="connsiteX150" fmla="*/ 3994663 w 6219825"/>
              <a:gd name="connsiteY150" fmla="*/ 3752505 h 6934200"/>
              <a:gd name="connsiteX151" fmla="*/ 4245078 w 6219825"/>
              <a:gd name="connsiteY151" fmla="*/ 3781061 h 6934200"/>
              <a:gd name="connsiteX152" fmla="*/ 4400857 w 6219825"/>
              <a:gd name="connsiteY152" fmla="*/ 3800091 h 6934200"/>
              <a:gd name="connsiteX153" fmla="*/ 4622390 w 6219825"/>
              <a:gd name="connsiteY153" fmla="*/ 3800188 h 6934200"/>
              <a:gd name="connsiteX154" fmla="*/ 4742836 w 6219825"/>
              <a:gd name="connsiteY154" fmla="*/ 3800360 h 6934200"/>
              <a:gd name="connsiteX155" fmla="*/ 5076825 w 6219825"/>
              <a:gd name="connsiteY155" fmla="*/ 3886008 h 6934200"/>
              <a:gd name="connsiteX156" fmla="*/ 5334000 w 6219825"/>
              <a:gd name="connsiteY156" fmla="*/ 3981450 h 6934200"/>
              <a:gd name="connsiteX157" fmla="*/ 5343525 w 6219825"/>
              <a:gd name="connsiteY157" fmla="*/ 4010025 h 6934200"/>
              <a:gd name="connsiteX158" fmla="*/ 5410200 w 6219825"/>
              <a:gd name="connsiteY158" fmla="*/ 4067175 h 6934200"/>
              <a:gd name="connsiteX159" fmla="*/ 5438775 w 6219825"/>
              <a:gd name="connsiteY159" fmla="*/ 4076700 h 6934200"/>
              <a:gd name="connsiteX160" fmla="*/ 5495925 w 6219825"/>
              <a:gd name="connsiteY160" fmla="*/ 4133850 h 6934200"/>
              <a:gd name="connsiteX161" fmla="*/ 5562600 w 6219825"/>
              <a:gd name="connsiteY161" fmla="*/ 4171950 h 6934200"/>
              <a:gd name="connsiteX162" fmla="*/ 5591175 w 6219825"/>
              <a:gd name="connsiteY162" fmla="*/ 4229100 h 6934200"/>
              <a:gd name="connsiteX163" fmla="*/ 5600700 w 6219825"/>
              <a:gd name="connsiteY163" fmla="*/ 4257675 h 6934200"/>
              <a:gd name="connsiteX164" fmla="*/ 5619750 w 6219825"/>
              <a:gd name="connsiteY164" fmla="*/ 4295775 h 6934200"/>
              <a:gd name="connsiteX165" fmla="*/ 5629275 w 6219825"/>
              <a:gd name="connsiteY165" fmla="*/ 4333875 h 6934200"/>
              <a:gd name="connsiteX166" fmla="*/ 5648325 w 6219825"/>
              <a:gd name="connsiteY166" fmla="*/ 4362450 h 6934200"/>
              <a:gd name="connsiteX167" fmla="*/ 5657850 w 6219825"/>
              <a:gd name="connsiteY167" fmla="*/ 4391025 h 6934200"/>
              <a:gd name="connsiteX168" fmla="*/ 5695950 w 6219825"/>
              <a:gd name="connsiteY168" fmla="*/ 4448175 h 6934200"/>
              <a:gd name="connsiteX169" fmla="*/ 5705475 w 6219825"/>
              <a:gd name="connsiteY169" fmla="*/ 4495800 h 6934200"/>
              <a:gd name="connsiteX170" fmla="*/ 5734050 w 6219825"/>
              <a:gd name="connsiteY170" fmla="*/ 4524375 h 6934200"/>
              <a:gd name="connsiteX171" fmla="*/ 5753100 w 6219825"/>
              <a:gd name="connsiteY171" fmla="*/ 4562475 h 6934200"/>
              <a:gd name="connsiteX172" fmla="*/ 5772150 w 6219825"/>
              <a:gd name="connsiteY172" fmla="*/ 4619625 h 6934200"/>
              <a:gd name="connsiteX173" fmla="*/ 5781675 w 6219825"/>
              <a:gd name="connsiteY173" fmla="*/ 4648200 h 6934200"/>
              <a:gd name="connsiteX174" fmla="*/ 5791200 w 6219825"/>
              <a:gd name="connsiteY174" fmla="*/ 4676775 h 6934200"/>
              <a:gd name="connsiteX175" fmla="*/ 5810250 w 6219825"/>
              <a:gd name="connsiteY175" fmla="*/ 5029200 h 6934200"/>
              <a:gd name="connsiteX176" fmla="*/ 5819775 w 6219825"/>
              <a:gd name="connsiteY176" fmla="*/ 5095875 h 6934200"/>
              <a:gd name="connsiteX177" fmla="*/ 5829300 w 6219825"/>
              <a:gd name="connsiteY177" fmla="*/ 5229225 h 6934200"/>
              <a:gd name="connsiteX178" fmla="*/ 5848350 w 6219825"/>
              <a:gd name="connsiteY178" fmla="*/ 5353050 h 6934200"/>
              <a:gd name="connsiteX179" fmla="*/ 5867400 w 6219825"/>
              <a:gd name="connsiteY179" fmla="*/ 5448300 h 6934200"/>
              <a:gd name="connsiteX180" fmla="*/ 5886450 w 6219825"/>
              <a:gd name="connsiteY180" fmla="*/ 5686425 h 6934200"/>
              <a:gd name="connsiteX181" fmla="*/ 5895975 w 6219825"/>
              <a:gd name="connsiteY181" fmla="*/ 5772150 h 6934200"/>
              <a:gd name="connsiteX182" fmla="*/ 5905500 w 6219825"/>
              <a:gd name="connsiteY182" fmla="*/ 6600825 h 6934200"/>
              <a:gd name="connsiteX183" fmla="*/ 5934075 w 6219825"/>
              <a:gd name="connsiteY183" fmla="*/ 6686550 h 6934200"/>
              <a:gd name="connsiteX184" fmla="*/ 5962650 w 6219825"/>
              <a:gd name="connsiteY184" fmla="*/ 6781800 h 6934200"/>
              <a:gd name="connsiteX185" fmla="*/ 5972175 w 6219825"/>
              <a:gd name="connsiteY185" fmla="*/ 6810375 h 6934200"/>
              <a:gd name="connsiteX186" fmla="*/ 5981700 w 6219825"/>
              <a:gd name="connsiteY186" fmla="*/ 6838950 h 6934200"/>
              <a:gd name="connsiteX187" fmla="*/ 6000750 w 6219825"/>
              <a:gd name="connsiteY187" fmla="*/ 6867525 h 6934200"/>
              <a:gd name="connsiteX188" fmla="*/ 6048375 w 6219825"/>
              <a:gd name="connsiteY188" fmla="*/ 6934200 h 6934200"/>
              <a:gd name="connsiteX189" fmla="*/ 6153150 w 6219825"/>
              <a:gd name="connsiteY189" fmla="*/ 6924675 h 6934200"/>
              <a:gd name="connsiteX190" fmla="*/ 6172200 w 6219825"/>
              <a:gd name="connsiteY190" fmla="*/ 6886575 h 6934200"/>
              <a:gd name="connsiteX191" fmla="*/ 6191250 w 6219825"/>
              <a:gd name="connsiteY191" fmla="*/ 5934075 h 6934200"/>
              <a:gd name="connsiteX192" fmla="*/ 6219825 w 6219825"/>
              <a:gd name="connsiteY192" fmla="*/ 2743200 h 6934200"/>
              <a:gd name="connsiteX193" fmla="*/ 6210300 w 6219825"/>
              <a:gd name="connsiteY193" fmla="*/ 228600 h 6934200"/>
              <a:gd name="connsiteX194" fmla="*/ 6181725 w 6219825"/>
              <a:gd name="connsiteY194" fmla="*/ 104775 h 6934200"/>
              <a:gd name="connsiteX195" fmla="*/ 6172200 w 6219825"/>
              <a:gd name="connsiteY195" fmla="*/ 47625 h 6934200"/>
              <a:gd name="connsiteX196" fmla="*/ 6096000 w 6219825"/>
              <a:gd name="connsiteY196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562475 w 6219825"/>
              <a:gd name="connsiteY48" fmla="*/ 2905125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33875 w 6219825"/>
              <a:gd name="connsiteY49" fmla="*/ 2924175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81475 w 6219825"/>
              <a:gd name="connsiteY50" fmla="*/ 2933700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92417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800475 w 6219825"/>
              <a:gd name="connsiteY52" fmla="*/ 2905125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629025 w 6219825"/>
              <a:gd name="connsiteY53" fmla="*/ 2867063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34813 w 6219825"/>
              <a:gd name="connsiteY54" fmla="*/ 2848090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14343 w 6219825"/>
              <a:gd name="connsiteY55" fmla="*/ 2895696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92503 w 6219825"/>
              <a:gd name="connsiteY56" fmla="*/ 2876743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56952 w 6219825"/>
              <a:gd name="connsiteY57" fmla="*/ 2895735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62125 w 6219825"/>
              <a:gd name="connsiteY59" fmla="*/ 2809875 h 6934200"/>
              <a:gd name="connsiteX60" fmla="*/ 1733550 w 6219825"/>
              <a:gd name="connsiteY60" fmla="*/ 2781300 h 6934200"/>
              <a:gd name="connsiteX61" fmla="*/ 1685925 w 6219825"/>
              <a:gd name="connsiteY61" fmla="*/ 2771775 h 6934200"/>
              <a:gd name="connsiteX62" fmla="*/ 1466850 w 6219825"/>
              <a:gd name="connsiteY62" fmla="*/ 2752725 h 6934200"/>
              <a:gd name="connsiteX63" fmla="*/ 1362075 w 6219825"/>
              <a:gd name="connsiteY63" fmla="*/ 2724150 h 6934200"/>
              <a:gd name="connsiteX64" fmla="*/ 1314450 w 6219825"/>
              <a:gd name="connsiteY64" fmla="*/ 2714625 h 6934200"/>
              <a:gd name="connsiteX65" fmla="*/ 1266825 w 6219825"/>
              <a:gd name="connsiteY65" fmla="*/ 2695575 h 6934200"/>
              <a:gd name="connsiteX66" fmla="*/ 1181100 w 6219825"/>
              <a:gd name="connsiteY66" fmla="*/ 2686050 h 6934200"/>
              <a:gd name="connsiteX67" fmla="*/ 1152525 w 6219825"/>
              <a:gd name="connsiteY67" fmla="*/ 2676525 h 6934200"/>
              <a:gd name="connsiteX68" fmla="*/ 1047750 w 6219825"/>
              <a:gd name="connsiteY68" fmla="*/ 2647950 h 6934200"/>
              <a:gd name="connsiteX69" fmla="*/ 1009650 w 6219825"/>
              <a:gd name="connsiteY69" fmla="*/ 2628900 h 6934200"/>
              <a:gd name="connsiteX70" fmla="*/ 962025 w 6219825"/>
              <a:gd name="connsiteY70" fmla="*/ 2609850 h 6934200"/>
              <a:gd name="connsiteX71" fmla="*/ 933450 w 6219825"/>
              <a:gd name="connsiteY71" fmla="*/ 2590800 h 6934200"/>
              <a:gd name="connsiteX72" fmla="*/ 904875 w 6219825"/>
              <a:gd name="connsiteY72" fmla="*/ 2581275 h 6934200"/>
              <a:gd name="connsiteX73" fmla="*/ 876300 w 6219825"/>
              <a:gd name="connsiteY73" fmla="*/ 2562225 h 6934200"/>
              <a:gd name="connsiteX74" fmla="*/ 809625 w 6219825"/>
              <a:gd name="connsiteY74" fmla="*/ 2533650 h 6934200"/>
              <a:gd name="connsiteX75" fmla="*/ 781050 w 6219825"/>
              <a:gd name="connsiteY75" fmla="*/ 2514600 h 6934200"/>
              <a:gd name="connsiteX76" fmla="*/ 752475 w 6219825"/>
              <a:gd name="connsiteY76" fmla="*/ 2505075 h 6934200"/>
              <a:gd name="connsiteX77" fmla="*/ 685800 w 6219825"/>
              <a:gd name="connsiteY77" fmla="*/ 2486025 h 6934200"/>
              <a:gd name="connsiteX78" fmla="*/ 638175 w 6219825"/>
              <a:gd name="connsiteY78" fmla="*/ 2476500 h 6934200"/>
              <a:gd name="connsiteX79" fmla="*/ 581025 w 6219825"/>
              <a:gd name="connsiteY79" fmla="*/ 2457450 h 6934200"/>
              <a:gd name="connsiteX80" fmla="*/ 466725 w 6219825"/>
              <a:gd name="connsiteY80" fmla="*/ 2438400 h 6934200"/>
              <a:gd name="connsiteX81" fmla="*/ 419100 w 6219825"/>
              <a:gd name="connsiteY81" fmla="*/ 2419350 h 6934200"/>
              <a:gd name="connsiteX82" fmla="*/ 390525 w 6219825"/>
              <a:gd name="connsiteY82" fmla="*/ 2409825 h 6934200"/>
              <a:gd name="connsiteX83" fmla="*/ 342900 w 6219825"/>
              <a:gd name="connsiteY83" fmla="*/ 2390775 h 6934200"/>
              <a:gd name="connsiteX84" fmla="*/ 219075 w 6219825"/>
              <a:gd name="connsiteY84" fmla="*/ 2362200 h 6934200"/>
              <a:gd name="connsiteX85" fmla="*/ 190500 w 6219825"/>
              <a:gd name="connsiteY85" fmla="*/ 2352675 h 6934200"/>
              <a:gd name="connsiteX86" fmla="*/ 133350 w 6219825"/>
              <a:gd name="connsiteY86" fmla="*/ 2362200 h 6934200"/>
              <a:gd name="connsiteX87" fmla="*/ 85725 w 6219825"/>
              <a:gd name="connsiteY87" fmla="*/ 2409825 h 6934200"/>
              <a:gd name="connsiteX88" fmla="*/ 57150 w 6219825"/>
              <a:gd name="connsiteY88" fmla="*/ 2447925 h 6934200"/>
              <a:gd name="connsiteX89" fmla="*/ 38100 w 6219825"/>
              <a:gd name="connsiteY89" fmla="*/ 2486025 h 6934200"/>
              <a:gd name="connsiteX90" fmla="*/ 19050 w 6219825"/>
              <a:gd name="connsiteY90" fmla="*/ 2514600 h 6934200"/>
              <a:gd name="connsiteX91" fmla="*/ 9525 w 6219825"/>
              <a:gd name="connsiteY91" fmla="*/ 2552700 h 6934200"/>
              <a:gd name="connsiteX92" fmla="*/ 0 w 6219825"/>
              <a:gd name="connsiteY92" fmla="*/ 2581275 h 6934200"/>
              <a:gd name="connsiteX93" fmla="*/ 28575 w 6219825"/>
              <a:gd name="connsiteY93" fmla="*/ 2733675 h 6934200"/>
              <a:gd name="connsiteX94" fmla="*/ 47625 w 6219825"/>
              <a:gd name="connsiteY94" fmla="*/ 2790825 h 6934200"/>
              <a:gd name="connsiteX95" fmla="*/ 76200 w 6219825"/>
              <a:gd name="connsiteY95" fmla="*/ 2828925 h 6934200"/>
              <a:gd name="connsiteX96" fmla="*/ 85725 w 6219825"/>
              <a:gd name="connsiteY96" fmla="*/ 2857500 h 6934200"/>
              <a:gd name="connsiteX97" fmla="*/ 114300 w 6219825"/>
              <a:gd name="connsiteY97" fmla="*/ 2867025 h 6934200"/>
              <a:gd name="connsiteX98" fmla="*/ 171450 w 6219825"/>
              <a:gd name="connsiteY98" fmla="*/ 2905125 h 6934200"/>
              <a:gd name="connsiteX99" fmla="*/ 200025 w 6219825"/>
              <a:gd name="connsiteY99" fmla="*/ 2914650 h 6934200"/>
              <a:gd name="connsiteX100" fmla="*/ 228600 w 6219825"/>
              <a:gd name="connsiteY100" fmla="*/ 2933700 h 6934200"/>
              <a:gd name="connsiteX101" fmla="*/ 257175 w 6219825"/>
              <a:gd name="connsiteY101" fmla="*/ 2962275 h 6934200"/>
              <a:gd name="connsiteX102" fmla="*/ 314325 w 6219825"/>
              <a:gd name="connsiteY102" fmla="*/ 2981325 h 6934200"/>
              <a:gd name="connsiteX103" fmla="*/ 352425 w 6219825"/>
              <a:gd name="connsiteY103" fmla="*/ 3000375 h 6934200"/>
              <a:gd name="connsiteX104" fmla="*/ 409575 w 6219825"/>
              <a:gd name="connsiteY104" fmla="*/ 3048000 h 6934200"/>
              <a:gd name="connsiteX105" fmla="*/ 438150 w 6219825"/>
              <a:gd name="connsiteY105" fmla="*/ 3086100 h 6934200"/>
              <a:gd name="connsiteX106" fmla="*/ 466725 w 6219825"/>
              <a:gd name="connsiteY106" fmla="*/ 3143250 h 6934200"/>
              <a:gd name="connsiteX107" fmla="*/ 476250 w 6219825"/>
              <a:gd name="connsiteY107" fmla="*/ 3171825 h 6934200"/>
              <a:gd name="connsiteX108" fmla="*/ 504825 w 6219825"/>
              <a:gd name="connsiteY108" fmla="*/ 3209925 h 6934200"/>
              <a:gd name="connsiteX109" fmla="*/ 523875 w 6219825"/>
              <a:gd name="connsiteY109" fmla="*/ 3248025 h 6934200"/>
              <a:gd name="connsiteX110" fmla="*/ 533400 w 6219825"/>
              <a:gd name="connsiteY110" fmla="*/ 3295650 h 6934200"/>
              <a:gd name="connsiteX111" fmla="*/ 590550 w 6219825"/>
              <a:gd name="connsiteY111" fmla="*/ 3371850 h 6934200"/>
              <a:gd name="connsiteX112" fmla="*/ 666750 w 6219825"/>
              <a:gd name="connsiteY112" fmla="*/ 3457575 h 6934200"/>
              <a:gd name="connsiteX113" fmla="*/ 695325 w 6219825"/>
              <a:gd name="connsiteY113" fmla="*/ 3476625 h 6934200"/>
              <a:gd name="connsiteX114" fmla="*/ 762000 w 6219825"/>
              <a:gd name="connsiteY114" fmla="*/ 3571875 h 6934200"/>
              <a:gd name="connsiteX115" fmla="*/ 800100 w 6219825"/>
              <a:gd name="connsiteY115" fmla="*/ 3629025 h 6934200"/>
              <a:gd name="connsiteX116" fmla="*/ 857250 w 6219825"/>
              <a:gd name="connsiteY116" fmla="*/ 3724275 h 6934200"/>
              <a:gd name="connsiteX117" fmla="*/ 923925 w 6219825"/>
              <a:gd name="connsiteY117" fmla="*/ 3781425 h 6934200"/>
              <a:gd name="connsiteX118" fmla="*/ 952500 w 6219825"/>
              <a:gd name="connsiteY118" fmla="*/ 3810000 h 6934200"/>
              <a:gd name="connsiteX119" fmla="*/ 981075 w 6219825"/>
              <a:gd name="connsiteY119" fmla="*/ 3829050 h 6934200"/>
              <a:gd name="connsiteX120" fmla="*/ 1028700 w 6219825"/>
              <a:gd name="connsiteY120" fmla="*/ 3886200 h 6934200"/>
              <a:gd name="connsiteX121" fmla="*/ 1057275 w 6219825"/>
              <a:gd name="connsiteY121" fmla="*/ 3924300 h 6934200"/>
              <a:gd name="connsiteX122" fmla="*/ 1076325 w 6219825"/>
              <a:gd name="connsiteY122" fmla="*/ 3952875 h 6934200"/>
              <a:gd name="connsiteX123" fmla="*/ 1114425 w 6219825"/>
              <a:gd name="connsiteY123" fmla="*/ 3962400 h 6934200"/>
              <a:gd name="connsiteX124" fmla="*/ 1152525 w 6219825"/>
              <a:gd name="connsiteY124" fmla="*/ 3990975 h 6934200"/>
              <a:gd name="connsiteX125" fmla="*/ 1181100 w 6219825"/>
              <a:gd name="connsiteY125" fmla="*/ 4010025 h 6934200"/>
              <a:gd name="connsiteX126" fmla="*/ 1200150 w 6219825"/>
              <a:gd name="connsiteY126" fmla="*/ 4038600 h 6934200"/>
              <a:gd name="connsiteX127" fmla="*/ 1228725 w 6219825"/>
              <a:gd name="connsiteY127" fmla="*/ 4048125 h 6934200"/>
              <a:gd name="connsiteX128" fmla="*/ 1257300 w 6219825"/>
              <a:gd name="connsiteY128" fmla="*/ 4067175 h 6934200"/>
              <a:gd name="connsiteX129" fmla="*/ 1343025 w 6219825"/>
              <a:gd name="connsiteY129" fmla="*/ 4057650 h 6934200"/>
              <a:gd name="connsiteX130" fmla="*/ 1371600 w 6219825"/>
              <a:gd name="connsiteY130" fmla="*/ 4038600 h 6934200"/>
              <a:gd name="connsiteX131" fmla="*/ 1419225 w 6219825"/>
              <a:gd name="connsiteY131" fmla="*/ 3981450 h 6934200"/>
              <a:gd name="connsiteX132" fmla="*/ 1485900 w 6219825"/>
              <a:gd name="connsiteY132" fmla="*/ 3924300 h 6934200"/>
              <a:gd name="connsiteX133" fmla="*/ 1514475 w 6219825"/>
              <a:gd name="connsiteY133" fmla="*/ 3914775 h 6934200"/>
              <a:gd name="connsiteX134" fmla="*/ 1543050 w 6219825"/>
              <a:gd name="connsiteY134" fmla="*/ 3895725 h 6934200"/>
              <a:gd name="connsiteX135" fmla="*/ 1628775 w 6219825"/>
              <a:gd name="connsiteY135" fmla="*/ 3876675 h 6934200"/>
              <a:gd name="connsiteX136" fmla="*/ 1657350 w 6219825"/>
              <a:gd name="connsiteY136" fmla="*/ 3857625 h 6934200"/>
              <a:gd name="connsiteX137" fmla="*/ 1685925 w 6219825"/>
              <a:gd name="connsiteY137" fmla="*/ 3829050 h 6934200"/>
              <a:gd name="connsiteX138" fmla="*/ 1743075 w 6219825"/>
              <a:gd name="connsiteY138" fmla="*/ 3810000 h 6934200"/>
              <a:gd name="connsiteX139" fmla="*/ 1809750 w 6219825"/>
              <a:gd name="connsiteY139" fmla="*/ 3790950 h 6934200"/>
              <a:gd name="connsiteX140" fmla="*/ 1924050 w 6219825"/>
              <a:gd name="connsiteY140" fmla="*/ 3771900 h 6934200"/>
              <a:gd name="connsiteX141" fmla="*/ 1943100 w 6219825"/>
              <a:gd name="connsiteY141" fmla="*/ 3743325 h 6934200"/>
              <a:gd name="connsiteX142" fmla="*/ 2000250 w 6219825"/>
              <a:gd name="connsiteY142" fmla="*/ 3724275 h 6934200"/>
              <a:gd name="connsiteX143" fmla="*/ 2345301 w 6219825"/>
              <a:gd name="connsiteY143" fmla="*/ 3695528 h 6934200"/>
              <a:gd name="connsiteX144" fmla="*/ 2566219 w 6219825"/>
              <a:gd name="connsiteY144" fmla="*/ 3714423 h 6934200"/>
              <a:gd name="connsiteX145" fmla="*/ 2825546 w 6219825"/>
              <a:gd name="connsiteY145" fmla="*/ 3676229 h 6934200"/>
              <a:gd name="connsiteX146" fmla="*/ 3347577 w 6219825"/>
              <a:gd name="connsiteY146" fmla="*/ 3676210 h 6934200"/>
              <a:gd name="connsiteX147" fmla="*/ 3527630 w 6219825"/>
              <a:gd name="connsiteY147" fmla="*/ 3714290 h 6934200"/>
              <a:gd name="connsiteX148" fmla="*/ 3814302 w 6219825"/>
              <a:gd name="connsiteY148" fmla="*/ 3752467 h 6934200"/>
              <a:gd name="connsiteX149" fmla="*/ 3994663 w 6219825"/>
              <a:gd name="connsiteY149" fmla="*/ 3752505 h 6934200"/>
              <a:gd name="connsiteX150" fmla="*/ 4245078 w 6219825"/>
              <a:gd name="connsiteY150" fmla="*/ 3781061 h 6934200"/>
              <a:gd name="connsiteX151" fmla="*/ 4400857 w 6219825"/>
              <a:gd name="connsiteY151" fmla="*/ 3800091 h 6934200"/>
              <a:gd name="connsiteX152" fmla="*/ 4622390 w 6219825"/>
              <a:gd name="connsiteY152" fmla="*/ 3800188 h 6934200"/>
              <a:gd name="connsiteX153" fmla="*/ 4742836 w 6219825"/>
              <a:gd name="connsiteY153" fmla="*/ 3800360 h 6934200"/>
              <a:gd name="connsiteX154" fmla="*/ 5076825 w 6219825"/>
              <a:gd name="connsiteY154" fmla="*/ 3886008 h 6934200"/>
              <a:gd name="connsiteX155" fmla="*/ 5334000 w 6219825"/>
              <a:gd name="connsiteY155" fmla="*/ 3981450 h 6934200"/>
              <a:gd name="connsiteX156" fmla="*/ 5343525 w 6219825"/>
              <a:gd name="connsiteY156" fmla="*/ 4010025 h 6934200"/>
              <a:gd name="connsiteX157" fmla="*/ 5410200 w 6219825"/>
              <a:gd name="connsiteY157" fmla="*/ 4067175 h 6934200"/>
              <a:gd name="connsiteX158" fmla="*/ 5438775 w 6219825"/>
              <a:gd name="connsiteY158" fmla="*/ 4076700 h 6934200"/>
              <a:gd name="connsiteX159" fmla="*/ 5495925 w 6219825"/>
              <a:gd name="connsiteY159" fmla="*/ 4133850 h 6934200"/>
              <a:gd name="connsiteX160" fmla="*/ 5562600 w 6219825"/>
              <a:gd name="connsiteY160" fmla="*/ 4171950 h 6934200"/>
              <a:gd name="connsiteX161" fmla="*/ 5591175 w 6219825"/>
              <a:gd name="connsiteY161" fmla="*/ 4229100 h 6934200"/>
              <a:gd name="connsiteX162" fmla="*/ 5600700 w 6219825"/>
              <a:gd name="connsiteY162" fmla="*/ 4257675 h 6934200"/>
              <a:gd name="connsiteX163" fmla="*/ 5619750 w 6219825"/>
              <a:gd name="connsiteY163" fmla="*/ 4295775 h 6934200"/>
              <a:gd name="connsiteX164" fmla="*/ 5629275 w 6219825"/>
              <a:gd name="connsiteY164" fmla="*/ 4333875 h 6934200"/>
              <a:gd name="connsiteX165" fmla="*/ 5648325 w 6219825"/>
              <a:gd name="connsiteY165" fmla="*/ 4362450 h 6934200"/>
              <a:gd name="connsiteX166" fmla="*/ 5657850 w 6219825"/>
              <a:gd name="connsiteY166" fmla="*/ 4391025 h 6934200"/>
              <a:gd name="connsiteX167" fmla="*/ 5695950 w 6219825"/>
              <a:gd name="connsiteY167" fmla="*/ 4448175 h 6934200"/>
              <a:gd name="connsiteX168" fmla="*/ 5705475 w 6219825"/>
              <a:gd name="connsiteY168" fmla="*/ 4495800 h 6934200"/>
              <a:gd name="connsiteX169" fmla="*/ 5734050 w 6219825"/>
              <a:gd name="connsiteY169" fmla="*/ 4524375 h 6934200"/>
              <a:gd name="connsiteX170" fmla="*/ 5753100 w 6219825"/>
              <a:gd name="connsiteY170" fmla="*/ 4562475 h 6934200"/>
              <a:gd name="connsiteX171" fmla="*/ 5772150 w 6219825"/>
              <a:gd name="connsiteY171" fmla="*/ 4619625 h 6934200"/>
              <a:gd name="connsiteX172" fmla="*/ 5781675 w 6219825"/>
              <a:gd name="connsiteY172" fmla="*/ 4648200 h 6934200"/>
              <a:gd name="connsiteX173" fmla="*/ 5791200 w 6219825"/>
              <a:gd name="connsiteY173" fmla="*/ 4676775 h 6934200"/>
              <a:gd name="connsiteX174" fmla="*/ 5810250 w 6219825"/>
              <a:gd name="connsiteY174" fmla="*/ 5029200 h 6934200"/>
              <a:gd name="connsiteX175" fmla="*/ 5819775 w 6219825"/>
              <a:gd name="connsiteY175" fmla="*/ 5095875 h 6934200"/>
              <a:gd name="connsiteX176" fmla="*/ 5829300 w 6219825"/>
              <a:gd name="connsiteY176" fmla="*/ 5229225 h 6934200"/>
              <a:gd name="connsiteX177" fmla="*/ 5848350 w 6219825"/>
              <a:gd name="connsiteY177" fmla="*/ 5353050 h 6934200"/>
              <a:gd name="connsiteX178" fmla="*/ 5867400 w 6219825"/>
              <a:gd name="connsiteY178" fmla="*/ 5448300 h 6934200"/>
              <a:gd name="connsiteX179" fmla="*/ 5886450 w 6219825"/>
              <a:gd name="connsiteY179" fmla="*/ 5686425 h 6934200"/>
              <a:gd name="connsiteX180" fmla="*/ 5895975 w 6219825"/>
              <a:gd name="connsiteY180" fmla="*/ 5772150 h 6934200"/>
              <a:gd name="connsiteX181" fmla="*/ 5905500 w 6219825"/>
              <a:gd name="connsiteY181" fmla="*/ 6600825 h 6934200"/>
              <a:gd name="connsiteX182" fmla="*/ 5934075 w 6219825"/>
              <a:gd name="connsiteY182" fmla="*/ 6686550 h 6934200"/>
              <a:gd name="connsiteX183" fmla="*/ 5962650 w 6219825"/>
              <a:gd name="connsiteY183" fmla="*/ 6781800 h 6934200"/>
              <a:gd name="connsiteX184" fmla="*/ 5972175 w 6219825"/>
              <a:gd name="connsiteY184" fmla="*/ 6810375 h 6934200"/>
              <a:gd name="connsiteX185" fmla="*/ 5981700 w 6219825"/>
              <a:gd name="connsiteY185" fmla="*/ 6838950 h 6934200"/>
              <a:gd name="connsiteX186" fmla="*/ 6000750 w 6219825"/>
              <a:gd name="connsiteY186" fmla="*/ 6867525 h 6934200"/>
              <a:gd name="connsiteX187" fmla="*/ 6048375 w 6219825"/>
              <a:gd name="connsiteY187" fmla="*/ 6934200 h 6934200"/>
              <a:gd name="connsiteX188" fmla="*/ 6153150 w 6219825"/>
              <a:gd name="connsiteY188" fmla="*/ 6924675 h 6934200"/>
              <a:gd name="connsiteX189" fmla="*/ 6172200 w 6219825"/>
              <a:gd name="connsiteY189" fmla="*/ 6886575 h 6934200"/>
              <a:gd name="connsiteX190" fmla="*/ 6191250 w 6219825"/>
              <a:gd name="connsiteY190" fmla="*/ 5934075 h 6934200"/>
              <a:gd name="connsiteX191" fmla="*/ 6219825 w 6219825"/>
              <a:gd name="connsiteY191" fmla="*/ 2743200 h 6934200"/>
              <a:gd name="connsiteX192" fmla="*/ 6210300 w 6219825"/>
              <a:gd name="connsiteY192" fmla="*/ 228600 h 6934200"/>
              <a:gd name="connsiteX193" fmla="*/ 6181725 w 6219825"/>
              <a:gd name="connsiteY193" fmla="*/ 104775 h 6934200"/>
              <a:gd name="connsiteX194" fmla="*/ 6172200 w 6219825"/>
              <a:gd name="connsiteY194" fmla="*/ 47625 h 6934200"/>
              <a:gd name="connsiteX195" fmla="*/ 6096000 w 6219825"/>
              <a:gd name="connsiteY195" fmla="*/ 0 h 6934200"/>
              <a:gd name="connsiteX0" fmla="*/ 6096000 w 6219825"/>
              <a:gd name="connsiteY0" fmla="*/ 0 h 6934200"/>
              <a:gd name="connsiteX1" fmla="*/ 6048375 w 6219825"/>
              <a:gd name="connsiteY1" fmla="*/ 47625 h 6934200"/>
              <a:gd name="connsiteX2" fmla="*/ 6038850 w 6219825"/>
              <a:gd name="connsiteY2" fmla="*/ 76200 h 6934200"/>
              <a:gd name="connsiteX3" fmla="*/ 6019800 w 6219825"/>
              <a:gd name="connsiteY3" fmla="*/ 104775 h 6934200"/>
              <a:gd name="connsiteX4" fmla="*/ 6010275 w 6219825"/>
              <a:gd name="connsiteY4" fmla="*/ 152400 h 6934200"/>
              <a:gd name="connsiteX5" fmla="*/ 6000750 w 6219825"/>
              <a:gd name="connsiteY5" fmla="*/ 180975 h 6934200"/>
              <a:gd name="connsiteX6" fmla="*/ 5991225 w 6219825"/>
              <a:gd name="connsiteY6" fmla="*/ 228600 h 6934200"/>
              <a:gd name="connsiteX7" fmla="*/ 5981700 w 6219825"/>
              <a:gd name="connsiteY7" fmla="*/ 333375 h 6934200"/>
              <a:gd name="connsiteX8" fmla="*/ 5962650 w 6219825"/>
              <a:gd name="connsiteY8" fmla="*/ 428625 h 6934200"/>
              <a:gd name="connsiteX9" fmla="*/ 5943600 w 6219825"/>
              <a:gd name="connsiteY9" fmla="*/ 666750 h 6934200"/>
              <a:gd name="connsiteX10" fmla="*/ 5934075 w 6219825"/>
              <a:gd name="connsiteY10" fmla="*/ 704850 h 6934200"/>
              <a:gd name="connsiteX11" fmla="*/ 5924550 w 6219825"/>
              <a:gd name="connsiteY11" fmla="*/ 790575 h 6934200"/>
              <a:gd name="connsiteX12" fmla="*/ 5915025 w 6219825"/>
              <a:gd name="connsiteY12" fmla="*/ 847725 h 6934200"/>
              <a:gd name="connsiteX13" fmla="*/ 5905500 w 6219825"/>
              <a:gd name="connsiteY13" fmla="*/ 1095375 h 6934200"/>
              <a:gd name="connsiteX14" fmla="*/ 5886450 w 6219825"/>
              <a:gd name="connsiteY14" fmla="*/ 1200150 h 6934200"/>
              <a:gd name="connsiteX15" fmla="*/ 5867400 w 6219825"/>
              <a:gd name="connsiteY15" fmla="*/ 1276350 h 6934200"/>
              <a:gd name="connsiteX16" fmla="*/ 5848350 w 6219825"/>
              <a:gd name="connsiteY16" fmla="*/ 1381125 h 6934200"/>
              <a:gd name="connsiteX17" fmla="*/ 5838825 w 6219825"/>
              <a:gd name="connsiteY17" fmla="*/ 1504950 h 6934200"/>
              <a:gd name="connsiteX18" fmla="*/ 5819775 w 6219825"/>
              <a:gd name="connsiteY18" fmla="*/ 1581150 h 6934200"/>
              <a:gd name="connsiteX19" fmla="*/ 5810250 w 6219825"/>
              <a:gd name="connsiteY19" fmla="*/ 1638300 h 6934200"/>
              <a:gd name="connsiteX20" fmla="*/ 5800725 w 6219825"/>
              <a:gd name="connsiteY20" fmla="*/ 1724025 h 6934200"/>
              <a:gd name="connsiteX21" fmla="*/ 5781675 w 6219825"/>
              <a:gd name="connsiteY21" fmla="*/ 1781175 h 6934200"/>
              <a:gd name="connsiteX22" fmla="*/ 5772150 w 6219825"/>
              <a:gd name="connsiteY22" fmla="*/ 1819275 h 6934200"/>
              <a:gd name="connsiteX23" fmla="*/ 5753100 w 6219825"/>
              <a:gd name="connsiteY23" fmla="*/ 1847850 h 6934200"/>
              <a:gd name="connsiteX24" fmla="*/ 5743575 w 6219825"/>
              <a:gd name="connsiteY24" fmla="*/ 1933575 h 6934200"/>
              <a:gd name="connsiteX25" fmla="*/ 5734050 w 6219825"/>
              <a:gd name="connsiteY25" fmla="*/ 1981200 h 6934200"/>
              <a:gd name="connsiteX26" fmla="*/ 5724525 w 6219825"/>
              <a:gd name="connsiteY26" fmla="*/ 2038350 h 6934200"/>
              <a:gd name="connsiteX27" fmla="*/ 5715000 w 6219825"/>
              <a:gd name="connsiteY27" fmla="*/ 2076450 h 6934200"/>
              <a:gd name="connsiteX28" fmla="*/ 5705475 w 6219825"/>
              <a:gd name="connsiteY28" fmla="*/ 2133600 h 6934200"/>
              <a:gd name="connsiteX29" fmla="*/ 5676900 w 6219825"/>
              <a:gd name="connsiteY29" fmla="*/ 2200275 h 6934200"/>
              <a:gd name="connsiteX30" fmla="*/ 5648325 w 6219825"/>
              <a:gd name="connsiteY30" fmla="*/ 2286000 h 6934200"/>
              <a:gd name="connsiteX31" fmla="*/ 5638800 w 6219825"/>
              <a:gd name="connsiteY31" fmla="*/ 2314575 h 6934200"/>
              <a:gd name="connsiteX32" fmla="*/ 5610225 w 6219825"/>
              <a:gd name="connsiteY32" fmla="*/ 2343150 h 6934200"/>
              <a:gd name="connsiteX33" fmla="*/ 5572125 w 6219825"/>
              <a:gd name="connsiteY33" fmla="*/ 2390775 h 6934200"/>
              <a:gd name="connsiteX34" fmla="*/ 5543550 w 6219825"/>
              <a:gd name="connsiteY34" fmla="*/ 2419350 h 6934200"/>
              <a:gd name="connsiteX35" fmla="*/ 5486400 w 6219825"/>
              <a:gd name="connsiteY35" fmla="*/ 2457450 h 6934200"/>
              <a:gd name="connsiteX36" fmla="*/ 5457825 w 6219825"/>
              <a:gd name="connsiteY36" fmla="*/ 2476500 h 6934200"/>
              <a:gd name="connsiteX37" fmla="*/ 5429250 w 6219825"/>
              <a:gd name="connsiteY37" fmla="*/ 2486025 h 6934200"/>
              <a:gd name="connsiteX38" fmla="*/ 5372100 w 6219825"/>
              <a:gd name="connsiteY38" fmla="*/ 2524125 h 6934200"/>
              <a:gd name="connsiteX39" fmla="*/ 5343525 w 6219825"/>
              <a:gd name="connsiteY39" fmla="*/ 2543175 h 6934200"/>
              <a:gd name="connsiteX40" fmla="*/ 5286375 w 6219825"/>
              <a:gd name="connsiteY40" fmla="*/ 2581275 h 6934200"/>
              <a:gd name="connsiteX41" fmla="*/ 5257800 w 6219825"/>
              <a:gd name="connsiteY41" fmla="*/ 2600325 h 6934200"/>
              <a:gd name="connsiteX42" fmla="*/ 5200650 w 6219825"/>
              <a:gd name="connsiteY42" fmla="*/ 2619375 h 6934200"/>
              <a:gd name="connsiteX43" fmla="*/ 5162550 w 6219825"/>
              <a:gd name="connsiteY43" fmla="*/ 2657475 h 6934200"/>
              <a:gd name="connsiteX44" fmla="*/ 5143500 w 6219825"/>
              <a:gd name="connsiteY44" fmla="*/ 2686050 h 6934200"/>
              <a:gd name="connsiteX45" fmla="*/ 5086350 w 6219825"/>
              <a:gd name="connsiteY45" fmla="*/ 2733675 h 6934200"/>
              <a:gd name="connsiteX46" fmla="*/ 4905375 w 6219825"/>
              <a:gd name="connsiteY46" fmla="*/ 2771909 h 6934200"/>
              <a:gd name="connsiteX47" fmla="*/ 4676467 w 6219825"/>
              <a:gd name="connsiteY47" fmla="*/ 2829022 h 6934200"/>
              <a:gd name="connsiteX48" fmla="*/ 4493650 w 6219825"/>
              <a:gd name="connsiteY48" fmla="*/ 2886114 h 6934200"/>
              <a:gd name="connsiteX49" fmla="*/ 4324042 w 6219825"/>
              <a:gd name="connsiteY49" fmla="*/ 2867140 h 6934200"/>
              <a:gd name="connsiteX50" fmla="*/ 4132314 w 6219825"/>
              <a:gd name="connsiteY50" fmla="*/ 2886171 h 6934200"/>
              <a:gd name="connsiteX51" fmla="*/ 3914775 w 6219825"/>
              <a:gd name="connsiteY51" fmla="*/ 2857635 h 6934200"/>
              <a:gd name="connsiteX52" fmla="*/ 3770978 w 6219825"/>
              <a:gd name="connsiteY52" fmla="*/ 2829079 h 6934200"/>
              <a:gd name="connsiteX53" fmla="*/ 3540535 w 6219825"/>
              <a:gd name="connsiteY53" fmla="*/ 2800522 h 6934200"/>
              <a:gd name="connsiteX54" fmla="*/ 3205316 w 6219825"/>
              <a:gd name="connsiteY54" fmla="*/ 2829079 h 6934200"/>
              <a:gd name="connsiteX55" fmla="*/ 2924175 w 6219825"/>
              <a:gd name="connsiteY55" fmla="*/ 2772121 h 6934200"/>
              <a:gd name="connsiteX56" fmla="*/ 2613845 w 6219825"/>
              <a:gd name="connsiteY56" fmla="*/ 2819707 h 6934200"/>
              <a:gd name="connsiteX57" fmla="*/ 2127455 w 6219825"/>
              <a:gd name="connsiteY57" fmla="*/ 2819689 h 6934200"/>
              <a:gd name="connsiteX58" fmla="*/ 1800225 w 6219825"/>
              <a:gd name="connsiteY58" fmla="*/ 2838450 h 6934200"/>
              <a:gd name="connsiteX59" fmla="*/ 1733550 w 6219825"/>
              <a:gd name="connsiteY59" fmla="*/ 2781300 h 6934200"/>
              <a:gd name="connsiteX60" fmla="*/ 1685925 w 6219825"/>
              <a:gd name="connsiteY60" fmla="*/ 2771775 h 6934200"/>
              <a:gd name="connsiteX61" fmla="*/ 1466850 w 6219825"/>
              <a:gd name="connsiteY61" fmla="*/ 2752725 h 6934200"/>
              <a:gd name="connsiteX62" fmla="*/ 1362075 w 6219825"/>
              <a:gd name="connsiteY62" fmla="*/ 2724150 h 6934200"/>
              <a:gd name="connsiteX63" fmla="*/ 1314450 w 6219825"/>
              <a:gd name="connsiteY63" fmla="*/ 2714625 h 6934200"/>
              <a:gd name="connsiteX64" fmla="*/ 1266825 w 6219825"/>
              <a:gd name="connsiteY64" fmla="*/ 2695575 h 6934200"/>
              <a:gd name="connsiteX65" fmla="*/ 1181100 w 6219825"/>
              <a:gd name="connsiteY65" fmla="*/ 2686050 h 6934200"/>
              <a:gd name="connsiteX66" fmla="*/ 1152525 w 6219825"/>
              <a:gd name="connsiteY66" fmla="*/ 2676525 h 6934200"/>
              <a:gd name="connsiteX67" fmla="*/ 1047750 w 6219825"/>
              <a:gd name="connsiteY67" fmla="*/ 2647950 h 6934200"/>
              <a:gd name="connsiteX68" fmla="*/ 1009650 w 6219825"/>
              <a:gd name="connsiteY68" fmla="*/ 2628900 h 6934200"/>
              <a:gd name="connsiteX69" fmla="*/ 962025 w 6219825"/>
              <a:gd name="connsiteY69" fmla="*/ 2609850 h 6934200"/>
              <a:gd name="connsiteX70" fmla="*/ 933450 w 6219825"/>
              <a:gd name="connsiteY70" fmla="*/ 2590800 h 6934200"/>
              <a:gd name="connsiteX71" fmla="*/ 904875 w 6219825"/>
              <a:gd name="connsiteY71" fmla="*/ 2581275 h 6934200"/>
              <a:gd name="connsiteX72" fmla="*/ 876300 w 6219825"/>
              <a:gd name="connsiteY72" fmla="*/ 2562225 h 6934200"/>
              <a:gd name="connsiteX73" fmla="*/ 809625 w 6219825"/>
              <a:gd name="connsiteY73" fmla="*/ 2533650 h 6934200"/>
              <a:gd name="connsiteX74" fmla="*/ 781050 w 6219825"/>
              <a:gd name="connsiteY74" fmla="*/ 2514600 h 6934200"/>
              <a:gd name="connsiteX75" fmla="*/ 752475 w 6219825"/>
              <a:gd name="connsiteY75" fmla="*/ 2505075 h 6934200"/>
              <a:gd name="connsiteX76" fmla="*/ 685800 w 6219825"/>
              <a:gd name="connsiteY76" fmla="*/ 2486025 h 6934200"/>
              <a:gd name="connsiteX77" fmla="*/ 638175 w 6219825"/>
              <a:gd name="connsiteY77" fmla="*/ 2476500 h 6934200"/>
              <a:gd name="connsiteX78" fmla="*/ 581025 w 6219825"/>
              <a:gd name="connsiteY78" fmla="*/ 2457450 h 6934200"/>
              <a:gd name="connsiteX79" fmla="*/ 466725 w 6219825"/>
              <a:gd name="connsiteY79" fmla="*/ 2438400 h 6934200"/>
              <a:gd name="connsiteX80" fmla="*/ 419100 w 6219825"/>
              <a:gd name="connsiteY80" fmla="*/ 2419350 h 6934200"/>
              <a:gd name="connsiteX81" fmla="*/ 390525 w 6219825"/>
              <a:gd name="connsiteY81" fmla="*/ 2409825 h 6934200"/>
              <a:gd name="connsiteX82" fmla="*/ 342900 w 6219825"/>
              <a:gd name="connsiteY82" fmla="*/ 2390775 h 6934200"/>
              <a:gd name="connsiteX83" fmla="*/ 219075 w 6219825"/>
              <a:gd name="connsiteY83" fmla="*/ 2362200 h 6934200"/>
              <a:gd name="connsiteX84" fmla="*/ 190500 w 6219825"/>
              <a:gd name="connsiteY84" fmla="*/ 2352675 h 6934200"/>
              <a:gd name="connsiteX85" fmla="*/ 133350 w 6219825"/>
              <a:gd name="connsiteY85" fmla="*/ 2362200 h 6934200"/>
              <a:gd name="connsiteX86" fmla="*/ 85725 w 6219825"/>
              <a:gd name="connsiteY86" fmla="*/ 2409825 h 6934200"/>
              <a:gd name="connsiteX87" fmla="*/ 57150 w 6219825"/>
              <a:gd name="connsiteY87" fmla="*/ 2447925 h 6934200"/>
              <a:gd name="connsiteX88" fmla="*/ 38100 w 6219825"/>
              <a:gd name="connsiteY88" fmla="*/ 2486025 h 6934200"/>
              <a:gd name="connsiteX89" fmla="*/ 19050 w 6219825"/>
              <a:gd name="connsiteY89" fmla="*/ 2514600 h 6934200"/>
              <a:gd name="connsiteX90" fmla="*/ 9525 w 6219825"/>
              <a:gd name="connsiteY90" fmla="*/ 2552700 h 6934200"/>
              <a:gd name="connsiteX91" fmla="*/ 0 w 6219825"/>
              <a:gd name="connsiteY91" fmla="*/ 2581275 h 6934200"/>
              <a:gd name="connsiteX92" fmla="*/ 28575 w 6219825"/>
              <a:gd name="connsiteY92" fmla="*/ 2733675 h 6934200"/>
              <a:gd name="connsiteX93" fmla="*/ 47625 w 6219825"/>
              <a:gd name="connsiteY93" fmla="*/ 2790825 h 6934200"/>
              <a:gd name="connsiteX94" fmla="*/ 76200 w 6219825"/>
              <a:gd name="connsiteY94" fmla="*/ 2828925 h 6934200"/>
              <a:gd name="connsiteX95" fmla="*/ 85725 w 6219825"/>
              <a:gd name="connsiteY95" fmla="*/ 2857500 h 6934200"/>
              <a:gd name="connsiteX96" fmla="*/ 114300 w 6219825"/>
              <a:gd name="connsiteY96" fmla="*/ 2867025 h 6934200"/>
              <a:gd name="connsiteX97" fmla="*/ 171450 w 6219825"/>
              <a:gd name="connsiteY97" fmla="*/ 2905125 h 6934200"/>
              <a:gd name="connsiteX98" fmla="*/ 200025 w 6219825"/>
              <a:gd name="connsiteY98" fmla="*/ 2914650 h 6934200"/>
              <a:gd name="connsiteX99" fmla="*/ 228600 w 6219825"/>
              <a:gd name="connsiteY99" fmla="*/ 2933700 h 6934200"/>
              <a:gd name="connsiteX100" fmla="*/ 257175 w 6219825"/>
              <a:gd name="connsiteY100" fmla="*/ 2962275 h 6934200"/>
              <a:gd name="connsiteX101" fmla="*/ 314325 w 6219825"/>
              <a:gd name="connsiteY101" fmla="*/ 2981325 h 6934200"/>
              <a:gd name="connsiteX102" fmla="*/ 352425 w 6219825"/>
              <a:gd name="connsiteY102" fmla="*/ 3000375 h 6934200"/>
              <a:gd name="connsiteX103" fmla="*/ 409575 w 6219825"/>
              <a:gd name="connsiteY103" fmla="*/ 3048000 h 6934200"/>
              <a:gd name="connsiteX104" fmla="*/ 438150 w 6219825"/>
              <a:gd name="connsiteY104" fmla="*/ 3086100 h 6934200"/>
              <a:gd name="connsiteX105" fmla="*/ 466725 w 6219825"/>
              <a:gd name="connsiteY105" fmla="*/ 3143250 h 6934200"/>
              <a:gd name="connsiteX106" fmla="*/ 476250 w 6219825"/>
              <a:gd name="connsiteY106" fmla="*/ 3171825 h 6934200"/>
              <a:gd name="connsiteX107" fmla="*/ 504825 w 6219825"/>
              <a:gd name="connsiteY107" fmla="*/ 3209925 h 6934200"/>
              <a:gd name="connsiteX108" fmla="*/ 523875 w 6219825"/>
              <a:gd name="connsiteY108" fmla="*/ 3248025 h 6934200"/>
              <a:gd name="connsiteX109" fmla="*/ 533400 w 6219825"/>
              <a:gd name="connsiteY109" fmla="*/ 3295650 h 6934200"/>
              <a:gd name="connsiteX110" fmla="*/ 590550 w 6219825"/>
              <a:gd name="connsiteY110" fmla="*/ 3371850 h 6934200"/>
              <a:gd name="connsiteX111" fmla="*/ 666750 w 6219825"/>
              <a:gd name="connsiteY111" fmla="*/ 3457575 h 6934200"/>
              <a:gd name="connsiteX112" fmla="*/ 695325 w 6219825"/>
              <a:gd name="connsiteY112" fmla="*/ 3476625 h 6934200"/>
              <a:gd name="connsiteX113" fmla="*/ 762000 w 6219825"/>
              <a:gd name="connsiteY113" fmla="*/ 3571875 h 6934200"/>
              <a:gd name="connsiteX114" fmla="*/ 800100 w 6219825"/>
              <a:gd name="connsiteY114" fmla="*/ 3629025 h 6934200"/>
              <a:gd name="connsiteX115" fmla="*/ 857250 w 6219825"/>
              <a:gd name="connsiteY115" fmla="*/ 3724275 h 6934200"/>
              <a:gd name="connsiteX116" fmla="*/ 923925 w 6219825"/>
              <a:gd name="connsiteY116" fmla="*/ 3781425 h 6934200"/>
              <a:gd name="connsiteX117" fmla="*/ 952500 w 6219825"/>
              <a:gd name="connsiteY117" fmla="*/ 3810000 h 6934200"/>
              <a:gd name="connsiteX118" fmla="*/ 981075 w 6219825"/>
              <a:gd name="connsiteY118" fmla="*/ 3829050 h 6934200"/>
              <a:gd name="connsiteX119" fmla="*/ 1028700 w 6219825"/>
              <a:gd name="connsiteY119" fmla="*/ 3886200 h 6934200"/>
              <a:gd name="connsiteX120" fmla="*/ 1057275 w 6219825"/>
              <a:gd name="connsiteY120" fmla="*/ 3924300 h 6934200"/>
              <a:gd name="connsiteX121" fmla="*/ 1076325 w 6219825"/>
              <a:gd name="connsiteY121" fmla="*/ 3952875 h 6934200"/>
              <a:gd name="connsiteX122" fmla="*/ 1114425 w 6219825"/>
              <a:gd name="connsiteY122" fmla="*/ 3962400 h 6934200"/>
              <a:gd name="connsiteX123" fmla="*/ 1152525 w 6219825"/>
              <a:gd name="connsiteY123" fmla="*/ 3990975 h 6934200"/>
              <a:gd name="connsiteX124" fmla="*/ 1181100 w 6219825"/>
              <a:gd name="connsiteY124" fmla="*/ 4010025 h 6934200"/>
              <a:gd name="connsiteX125" fmla="*/ 1200150 w 6219825"/>
              <a:gd name="connsiteY125" fmla="*/ 4038600 h 6934200"/>
              <a:gd name="connsiteX126" fmla="*/ 1228725 w 6219825"/>
              <a:gd name="connsiteY126" fmla="*/ 4048125 h 6934200"/>
              <a:gd name="connsiteX127" fmla="*/ 1257300 w 6219825"/>
              <a:gd name="connsiteY127" fmla="*/ 4067175 h 6934200"/>
              <a:gd name="connsiteX128" fmla="*/ 1343025 w 6219825"/>
              <a:gd name="connsiteY128" fmla="*/ 4057650 h 6934200"/>
              <a:gd name="connsiteX129" fmla="*/ 1371600 w 6219825"/>
              <a:gd name="connsiteY129" fmla="*/ 4038600 h 6934200"/>
              <a:gd name="connsiteX130" fmla="*/ 1419225 w 6219825"/>
              <a:gd name="connsiteY130" fmla="*/ 3981450 h 6934200"/>
              <a:gd name="connsiteX131" fmla="*/ 1485900 w 6219825"/>
              <a:gd name="connsiteY131" fmla="*/ 3924300 h 6934200"/>
              <a:gd name="connsiteX132" fmla="*/ 1514475 w 6219825"/>
              <a:gd name="connsiteY132" fmla="*/ 3914775 h 6934200"/>
              <a:gd name="connsiteX133" fmla="*/ 1543050 w 6219825"/>
              <a:gd name="connsiteY133" fmla="*/ 3895725 h 6934200"/>
              <a:gd name="connsiteX134" fmla="*/ 1628775 w 6219825"/>
              <a:gd name="connsiteY134" fmla="*/ 3876675 h 6934200"/>
              <a:gd name="connsiteX135" fmla="*/ 1657350 w 6219825"/>
              <a:gd name="connsiteY135" fmla="*/ 3857625 h 6934200"/>
              <a:gd name="connsiteX136" fmla="*/ 1685925 w 6219825"/>
              <a:gd name="connsiteY136" fmla="*/ 3829050 h 6934200"/>
              <a:gd name="connsiteX137" fmla="*/ 1743075 w 6219825"/>
              <a:gd name="connsiteY137" fmla="*/ 3810000 h 6934200"/>
              <a:gd name="connsiteX138" fmla="*/ 1809750 w 6219825"/>
              <a:gd name="connsiteY138" fmla="*/ 3790950 h 6934200"/>
              <a:gd name="connsiteX139" fmla="*/ 1924050 w 6219825"/>
              <a:gd name="connsiteY139" fmla="*/ 3771900 h 6934200"/>
              <a:gd name="connsiteX140" fmla="*/ 1943100 w 6219825"/>
              <a:gd name="connsiteY140" fmla="*/ 3743325 h 6934200"/>
              <a:gd name="connsiteX141" fmla="*/ 2000250 w 6219825"/>
              <a:gd name="connsiteY141" fmla="*/ 3724275 h 6934200"/>
              <a:gd name="connsiteX142" fmla="*/ 2345301 w 6219825"/>
              <a:gd name="connsiteY142" fmla="*/ 3695528 h 6934200"/>
              <a:gd name="connsiteX143" fmla="*/ 2566219 w 6219825"/>
              <a:gd name="connsiteY143" fmla="*/ 3714423 h 6934200"/>
              <a:gd name="connsiteX144" fmla="*/ 2825546 w 6219825"/>
              <a:gd name="connsiteY144" fmla="*/ 3676229 h 6934200"/>
              <a:gd name="connsiteX145" fmla="*/ 3347577 w 6219825"/>
              <a:gd name="connsiteY145" fmla="*/ 3676210 h 6934200"/>
              <a:gd name="connsiteX146" fmla="*/ 3527630 w 6219825"/>
              <a:gd name="connsiteY146" fmla="*/ 3714290 h 6934200"/>
              <a:gd name="connsiteX147" fmla="*/ 3814302 w 6219825"/>
              <a:gd name="connsiteY147" fmla="*/ 3752467 h 6934200"/>
              <a:gd name="connsiteX148" fmla="*/ 3994663 w 6219825"/>
              <a:gd name="connsiteY148" fmla="*/ 3752505 h 6934200"/>
              <a:gd name="connsiteX149" fmla="*/ 4245078 w 6219825"/>
              <a:gd name="connsiteY149" fmla="*/ 3781061 h 6934200"/>
              <a:gd name="connsiteX150" fmla="*/ 4400857 w 6219825"/>
              <a:gd name="connsiteY150" fmla="*/ 3800091 h 6934200"/>
              <a:gd name="connsiteX151" fmla="*/ 4622390 w 6219825"/>
              <a:gd name="connsiteY151" fmla="*/ 3800188 h 6934200"/>
              <a:gd name="connsiteX152" fmla="*/ 4742836 w 6219825"/>
              <a:gd name="connsiteY152" fmla="*/ 3800360 h 6934200"/>
              <a:gd name="connsiteX153" fmla="*/ 5076825 w 6219825"/>
              <a:gd name="connsiteY153" fmla="*/ 3886008 h 6934200"/>
              <a:gd name="connsiteX154" fmla="*/ 5334000 w 6219825"/>
              <a:gd name="connsiteY154" fmla="*/ 3981450 h 6934200"/>
              <a:gd name="connsiteX155" fmla="*/ 5343525 w 6219825"/>
              <a:gd name="connsiteY155" fmla="*/ 4010025 h 6934200"/>
              <a:gd name="connsiteX156" fmla="*/ 5410200 w 6219825"/>
              <a:gd name="connsiteY156" fmla="*/ 4067175 h 6934200"/>
              <a:gd name="connsiteX157" fmla="*/ 5438775 w 6219825"/>
              <a:gd name="connsiteY157" fmla="*/ 4076700 h 6934200"/>
              <a:gd name="connsiteX158" fmla="*/ 5495925 w 6219825"/>
              <a:gd name="connsiteY158" fmla="*/ 4133850 h 6934200"/>
              <a:gd name="connsiteX159" fmla="*/ 5562600 w 6219825"/>
              <a:gd name="connsiteY159" fmla="*/ 4171950 h 6934200"/>
              <a:gd name="connsiteX160" fmla="*/ 5591175 w 6219825"/>
              <a:gd name="connsiteY160" fmla="*/ 4229100 h 6934200"/>
              <a:gd name="connsiteX161" fmla="*/ 5600700 w 6219825"/>
              <a:gd name="connsiteY161" fmla="*/ 4257675 h 6934200"/>
              <a:gd name="connsiteX162" fmla="*/ 5619750 w 6219825"/>
              <a:gd name="connsiteY162" fmla="*/ 4295775 h 6934200"/>
              <a:gd name="connsiteX163" fmla="*/ 5629275 w 6219825"/>
              <a:gd name="connsiteY163" fmla="*/ 4333875 h 6934200"/>
              <a:gd name="connsiteX164" fmla="*/ 5648325 w 6219825"/>
              <a:gd name="connsiteY164" fmla="*/ 4362450 h 6934200"/>
              <a:gd name="connsiteX165" fmla="*/ 5657850 w 6219825"/>
              <a:gd name="connsiteY165" fmla="*/ 4391025 h 6934200"/>
              <a:gd name="connsiteX166" fmla="*/ 5695950 w 6219825"/>
              <a:gd name="connsiteY166" fmla="*/ 4448175 h 6934200"/>
              <a:gd name="connsiteX167" fmla="*/ 5705475 w 6219825"/>
              <a:gd name="connsiteY167" fmla="*/ 4495800 h 6934200"/>
              <a:gd name="connsiteX168" fmla="*/ 5734050 w 6219825"/>
              <a:gd name="connsiteY168" fmla="*/ 4524375 h 6934200"/>
              <a:gd name="connsiteX169" fmla="*/ 5753100 w 6219825"/>
              <a:gd name="connsiteY169" fmla="*/ 4562475 h 6934200"/>
              <a:gd name="connsiteX170" fmla="*/ 5772150 w 6219825"/>
              <a:gd name="connsiteY170" fmla="*/ 4619625 h 6934200"/>
              <a:gd name="connsiteX171" fmla="*/ 5781675 w 6219825"/>
              <a:gd name="connsiteY171" fmla="*/ 4648200 h 6934200"/>
              <a:gd name="connsiteX172" fmla="*/ 5791200 w 6219825"/>
              <a:gd name="connsiteY172" fmla="*/ 4676775 h 6934200"/>
              <a:gd name="connsiteX173" fmla="*/ 5810250 w 6219825"/>
              <a:gd name="connsiteY173" fmla="*/ 5029200 h 6934200"/>
              <a:gd name="connsiteX174" fmla="*/ 5819775 w 6219825"/>
              <a:gd name="connsiteY174" fmla="*/ 5095875 h 6934200"/>
              <a:gd name="connsiteX175" fmla="*/ 5829300 w 6219825"/>
              <a:gd name="connsiteY175" fmla="*/ 5229225 h 6934200"/>
              <a:gd name="connsiteX176" fmla="*/ 5848350 w 6219825"/>
              <a:gd name="connsiteY176" fmla="*/ 5353050 h 6934200"/>
              <a:gd name="connsiteX177" fmla="*/ 5867400 w 6219825"/>
              <a:gd name="connsiteY177" fmla="*/ 5448300 h 6934200"/>
              <a:gd name="connsiteX178" fmla="*/ 5886450 w 6219825"/>
              <a:gd name="connsiteY178" fmla="*/ 5686425 h 6934200"/>
              <a:gd name="connsiteX179" fmla="*/ 5895975 w 6219825"/>
              <a:gd name="connsiteY179" fmla="*/ 5772150 h 6934200"/>
              <a:gd name="connsiteX180" fmla="*/ 5905500 w 6219825"/>
              <a:gd name="connsiteY180" fmla="*/ 6600825 h 6934200"/>
              <a:gd name="connsiteX181" fmla="*/ 5934075 w 6219825"/>
              <a:gd name="connsiteY181" fmla="*/ 6686550 h 6934200"/>
              <a:gd name="connsiteX182" fmla="*/ 5962650 w 6219825"/>
              <a:gd name="connsiteY182" fmla="*/ 6781800 h 6934200"/>
              <a:gd name="connsiteX183" fmla="*/ 5972175 w 6219825"/>
              <a:gd name="connsiteY183" fmla="*/ 6810375 h 6934200"/>
              <a:gd name="connsiteX184" fmla="*/ 5981700 w 6219825"/>
              <a:gd name="connsiteY184" fmla="*/ 6838950 h 6934200"/>
              <a:gd name="connsiteX185" fmla="*/ 6000750 w 6219825"/>
              <a:gd name="connsiteY185" fmla="*/ 6867525 h 6934200"/>
              <a:gd name="connsiteX186" fmla="*/ 6048375 w 6219825"/>
              <a:gd name="connsiteY186" fmla="*/ 6934200 h 6934200"/>
              <a:gd name="connsiteX187" fmla="*/ 6153150 w 6219825"/>
              <a:gd name="connsiteY187" fmla="*/ 6924675 h 6934200"/>
              <a:gd name="connsiteX188" fmla="*/ 6172200 w 6219825"/>
              <a:gd name="connsiteY188" fmla="*/ 6886575 h 6934200"/>
              <a:gd name="connsiteX189" fmla="*/ 6191250 w 6219825"/>
              <a:gd name="connsiteY189" fmla="*/ 5934075 h 6934200"/>
              <a:gd name="connsiteX190" fmla="*/ 6219825 w 6219825"/>
              <a:gd name="connsiteY190" fmla="*/ 2743200 h 6934200"/>
              <a:gd name="connsiteX191" fmla="*/ 6210300 w 6219825"/>
              <a:gd name="connsiteY191" fmla="*/ 228600 h 6934200"/>
              <a:gd name="connsiteX192" fmla="*/ 6181725 w 6219825"/>
              <a:gd name="connsiteY192" fmla="*/ 104775 h 6934200"/>
              <a:gd name="connsiteX193" fmla="*/ 6172200 w 6219825"/>
              <a:gd name="connsiteY193" fmla="*/ 47625 h 6934200"/>
              <a:gd name="connsiteX194" fmla="*/ 6096000 w 6219825"/>
              <a:gd name="connsiteY194" fmla="*/ 0 h 69342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</a:cxnLst>
            <a:rect l="l" t="t" r="r" b="b"/>
            <a:pathLst>
              <a:path w="6219825" h="6934200">
                <a:moveTo>
                  <a:pt x="6096000" y="0"/>
                </a:moveTo>
                <a:cubicBezTo>
                  <a:pt x="6075363" y="0"/>
                  <a:pt x="6061845" y="29664"/>
                  <a:pt x="6048375" y="47625"/>
                </a:cubicBezTo>
                <a:cubicBezTo>
                  <a:pt x="6042351" y="55657"/>
                  <a:pt x="6043340" y="67220"/>
                  <a:pt x="6038850" y="76200"/>
                </a:cubicBezTo>
                <a:cubicBezTo>
                  <a:pt x="6033730" y="86439"/>
                  <a:pt x="6026150" y="95250"/>
                  <a:pt x="6019800" y="104775"/>
                </a:cubicBezTo>
                <a:cubicBezTo>
                  <a:pt x="6016625" y="120650"/>
                  <a:pt x="6014202" y="136694"/>
                  <a:pt x="6010275" y="152400"/>
                </a:cubicBezTo>
                <a:cubicBezTo>
                  <a:pt x="6007840" y="162140"/>
                  <a:pt x="6003185" y="171235"/>
                  <a:pt x="6000750" y="180975"/>
                </a:cubicBezTo>
                <a:cubicBezTo>
                  <a:pt x="5996823" y="196681"/>
                  <a:pt x="5994400" y="212725"/>
                  <a:pt x="5991225" y="228600"/>
                </a:cubicBezTo>
                <a:cubicBezTo>
                  <a:pt x="5988050" y="263525"/>
                  <a:pt x="5985798" y="298546"/>
                  <a:pt x="5981700" y="333375"/>
                </a:cubicBezTo>
                <a:cubicBezTo>
                  <a:pt x="5976510" y="377489"/>
                  <a:pt x="5972462" y="389378"/>
                  <a:pt x="5962650" y="428625"/>
                </a:cubicBezTo>
                <a:cubicBezTo>
                  <a:pt x="5958388" y="496821"/>
                  <a:pt x="5954760" y="594209"/>
                  <a:pt x="5943600" y="666750"/>
                </a:cubicBezTo>
                <a:cubicBezTo>
                  <a:pt x="5941609" y="679689"/>
                  <a:pt x="5937250" y="692150"/>
                  <a:pt x="5934075" y="704850"/>
                </a:cubicBezTo>
                <a:cubicBezTo>
                  <a:pt x="5930900" y="733425"/>
                  <a:pt x="5928350" y="762076"/>
                  <a:pt x="5924550" y="790575"/>
                </a:cubicBezTo>
                <a:cubicBezTo>
                  <a:pt x="5921998" y="809718"/>
                  <a:pt x="5916230" y="828450"/>
                  <a:pt x="5915025" y="847725"/>
                </a:cubicBezTo>
                <a:cubicBezTo>
                  <a:pt x="5909872" y="930175"/>
                  <a:pt x="5910653" y="1012925"/>
                  <a:pt x="5905500" y="1095375"/>
                </a:cubicBezTo>
                <a:cubicBezTo>
                  <a:pt x="5904667" y="1108710"/>
                  <a:pt x="5890246" y="1183703"/>
                  <a:pt x="5886450" y="1200150"/>
                </a:cubicBezTo>
                <a:cubicBezTo>
                  <a:pt x="5880563" y="1225661"/>
                  <a:pt x="5870647" y="1250370"/>
                  <a:pt x="5867400" y="1276350"/>
                </a:cubicBezTo>
                <a:cubicBezTo>
                  <a:pt x="5856630" y="1362513"/>
                  <a:pt x="5865970" y="1328266"/>
                  <a:pt x="5848350" y="1381125"/>
                </a:cubicBezTo>
                <a:cubicBezTo>
                  <a:pt x="5845175" y="1422400"/>
                  <a:pt x="5843397" y="1463806"/>
                  <a:pt x="5838825" y="1504950"/>
                </a:cubicBezTo>
                <a:cubicBezTo>
                  <a:pt x="5829677" y="1587285"/>
                  <a:pt x="5832965" y="1521796"/>
                  <a:pt x="5819775" y="1581150"/>
                </a:cubicBezTo>
                <a:cubicBezTo>
                  <a:pt x="5815585" y="1600003"/>
                  <a:pt x="5812802" y="1619157"/>
                  <a:pt x="5810250" y="1638300"/>
                </a:cubicBezTo>
                <a:cubicBezTo>
                  <a:pt x="5806450" y="1666799"/>
                  <a:pt x="5806364" y="1695832"/>
                  <a:pt x="5800725" y="1724025"/>
                </a:cubicBezTo>
                <a:cubicBezTo>
                  <a:pt x="5796787" y="1743716"/>
                  <a:pt x="5786545" y="1761694"/>
                  <a:pt x="5781675" y="1781175"/>
                </a:cubicBezTo>
                <a:cubicBezTo>
                  <a:pt x="5778500" y="1793875"/>
                  <a:pt x="5777307" y="1807243"/>
                  <a:pt x="5772150" y="1819275"/>
                </a:cubicBezTo>
                <a:cubicBezTo>
                  <a:pt x="5767641" y="1829797"/>
                  <a:pt x="5759450" y="1838325"/>
                  <a:pt x="5753100" y="1847850"/>
                </a:cubicBezTo>
                <a:cubicBezTo>
                  <a:pt x="5749925" y="1876425"/>
                  <a:pt x="5747641" y="1905113"/>
                  <a:pt x="5743575" y="1933575"/>
                </a:cubicBezTo>
                <a:cubicBezTo>
                  <a:pt x="5741285" y="1949602"/>
                  <a:pt x="5736946" y="1965272"/>
                  <a:pt x="5734050" y="1981200"/>
                </a:cubicBezTo>
                <a:cubicBezTo>
                  <a:pt x="5730595" y="2000201"/>
                  <a:pt x="5728313" y="2019412"/>
                  <a:pt x="5724525" y="2038350"/>
                </a:cubicBezTo>
                <a:cubicBezTo>
                  <a:pt x="5721958" y="2051187"/>
                  <a:pt x="5717567" y="2063613"/>
                  <a:pt x="5715000" y="2076450"/>
                </a:cubicBezTo>
                <a:cubicBezTo>
                  <a:pt x="5711212" y="2095388"/>
                  <a:pt x="5709665" y="2114747"/>
                  <a:pt x="5705475" y="2133600"/>
                </a:cubicBezTo>
                <a:cubicBezTo>
                  <a:pt x="5697268" y="2170531"/>
                  <a:pt x="5692226" y="2160427"/>
                  <a:pt x="5676900" y="2200275"/>
                </a:cubicBezTo>
                <a:cubicBezTo>
                  <a:pt x="5666087" y="2228388"/>
                  <a:pt x="5657850" y="2257425"/>
                  <a:pt x="5648325" y="2286000"/>
                </a:cubicBezTo>
                <a:cubicBezTo>
                  <a:pt x="5645150" y="2295525"/>
                  <a:pt x="5645900" y="2307475"/>
                  <a:pt x="5638800" y="2314575"/>
                </a:cubicBezTo>
                <a:lnTo>
                  <a:pt x="5610225" y="2343150"/>
                </a:lnTo>
                <a:cubicBezTo>
                  <a:pt x="5594588" y="2390060"/>
                  <a:pt x="5611895" y="2357634"/>
                  <a:pt x="5572125" y="2390775"/>
                </a:cubicBezTo>
                <a:cubicBezTo>
                  <a:pt x="5561777" y="2399399"/>
                  <a:pt x="5554183" y="2411080"/>
                  <a:pt x="5543550" y="2419350"/>
                </a:cubicBezTo>
                <a:cubicBezTo>
                  <a:pt x="5525478" y="2433406"/>
                  <a:pt x="5505450" y="2444750"/>
                  <a:pt x="5486400" y="2457450"/>
                </a:cubicBezTo>
                <a:cubicBezTo>
                  <a:pt x="5476875" y="2463800"/>
                  <a:pt x="5468685" y="2472880"/>
                  <a:pt x="5457825" y="2476500"/>
                </a:cubicBezTo>
                <a:cubicBezTo>
                  <a:pt x="5448300" y="2479675"/>
                  <a:pt x="5438027" y="2481149"/>
                  <a:pt x="5429250" y="2486025"/>
                </a:cubicBezTo>
                <a:cubicBezTo>
                  <a:pt x="5409236" y="2497144"/>
                  <a:pt x="5391150" y="2511425"/>
                  <a:pt x="5372100" y="2524125"/>
                </a:cubicBezTo>
                <a:lnTo>
                  <a:pt x="5343525" y="2543175"/>
                </a:lnTo>
                <a:lnTo>
                  <a:pt x="5286375" y="2581275"/>
                </a:lnTo>
                <a:cubicBezTo>
                  <a:pt x="5276850" y="2587625"/>
                  <a:pt x="5268660" y="2596705"/>
                  <a:pt x="5257800" y="2600325"/>
                </a:cubicBezTo>
                <a:lnTo>
                  <a:pt x="5200650" y="2619375"/>
                </a:lnTo>
                <a:cubicBezTo>
                  <a:pt x="5179868" y="2681720"/>
                  <a:pt x="5208732" y="2620530"/>
                  <a:pt x="5162550" y="2657475"/>
                </a:cubicBezTo>
                <a:cubicBezTo>
                  <a:pt x="5153611" y="2664626"/>
                  <a:pt x="5150829" y="2677256"/>
                  <a:pt x="5143500" y="2686050"/>
                </a:cubicBezTo>
                <a:cubicBezTo>
                  <a:pt x="5105554" y="2731586"/>
                  <a:pt x="5126038" y="2719365"/>
                  <a:pt x="5086350" y="2733675"/>
                </a:cubicBezTo>
                <a:cubicBezTo>
                  <a:pt x="5046663" y="2747985"/>
                  <a:pt x="4973689" y="2756018"/>
                  <a:pt x="4905375" y="2771909"/>
                </a:cubicBezTo>
                <a:cubicBezTo>
                  <a:pt x="4837061" y="2787800"/>
                  <a:pt x="4745088" y="2809988"/>
                  <a:pt x="4676467" y="2829022"/>
                </a:cubicBezTo>
                <a:cubicBezTo>
                  <a:pt x="4607846" y="2848056"/>
                  <a:pt x="4552387" y="2879761"/>
                  <a:pt x="4493650" y="2886114"/>
                </a:cubicBezTo>
                <a:cubicBezTo>
                  <a:pt x="4434913" y="2892467"/>
                  <a:pt x="4337588" y="2866172"/>
                  <a:pt x="4324042" y="2867140"/>
                </a:cubicBezTo>
                <a:cubicBezTo>
                  <a:pt x="4260542" y="2871902"/>
                  <a:pt x="4200525" y="2887755"/>
                  <a:pt x="4132314" y="2886171"/>
                </a:cubicBezTo>
                <a:cubicBezTo>
                  <a:pt x="4064103" y="2884587"/>
                  <a:pt x="4003675" y="2860810"/>
                  <a:pt x="3914775" y="2857635"/>
                </a:cubicBezTo>
                <a:cubicBezTo>
                  <a:pt x="3855211" y="2837780"/>
                  <a:pt x="3833351" y="2838598"/>
                  <a:pt x="3770978" y="2829079"/>
                </a:cubicBezTo>
                <a:cubicBezTo>
                  <a:pt x="3708605" y="2819560"/>
                  <a:pt x="3799275" y="2822084"/>
                  <a:pt x="3540535" y="2800522"/>
                </a:cubicBezTo>
                <a:cubicBezTo>
                  <a:pt x="3409131" y="2787860"/>
                  <a:pt x="3308043" y="2833812"/>
                  <a:pt x="3205316" y="2829079"/>
                </a:cubicBezTo>
                <a:cubicBezTo>
                  <a:pt x="3102589" y="2824346"/>
                  <a:pt x="3022753" y="2773683"/>
                  <a:pt x="2924175" y="2772121"/>
                </a:cubicBezTo>
                <a:cubicBezTo>
                  <a:pt x="2825597" y="2770559"/>
                  <a:pt x="2764657" y="2816532"/>
                  <a:pt x="2613845" y="2819707"/>
                </a:cubicBezTo>
                <a:cubicBezTo>
                  <a:pt x="2435328" y="2826038"/>
                  <a:pt x="2263058" y="2816565"/>
                  <a:pt x="2127455" y="2819689"/>
                </a:cubicBezTo>
                <a:cubicBezTo>
                  <a:pt x="1991852" y="2822813"/>
                  <a:pt x="1865876" y="2844848"/>
                  <a:pt x="1800225" y="2838450"/>
                </a:cubicBezTo>
                <a:cubicBezTo>
                  <a:pt x="1734574" y="2832052"/>
                  <a:pt x="1752600" y="2792412"/>
                  <a:pt x="1733550" y="2781300"/>
                </a:cubicBezTo>
                <a:cubicBezTo>
                  <a:pt x="1714500" y="2770188"/>
                  <a:pt x="1702034" y="2773386"/>
                  <a:pt x="1685925" y="2771775"/>
                </a:cubicBezTo>
                <a:cubicBezTo>
                  <a:pt x="1536680" y="2756851"/>
                  <a:pt x="1580131" y="2770153"/>
                  <a:pt x="1466850" y="2752725"/>
                </a:cubicBezTo>
                <a:cubicBezTo>
                  <a:pt x="1297970" y="2726744"/>
                  <a:pt x="1560558" y="2763847"/>
                  <a:pt x="1362075" y="2724150"/>
                </a:cubicBezTo>
                <a:cubicBezTo>
                  <a:pt x="1346200" y="2720975"/>
                  <a:pt x="1329957" y="2719277"/>
                  <a:pt x="1314450" y="2714625"/>
                </a:cubicBezTo>
                <a:cubicBezTo>
                  <a:pt x="1298073" y="2709712"/>
                  <a:pt x="1283543" y="2699158"/>
                  <a:pt x="1266825" y="2695575"/>
                </a:cubicBezTo>
                <a:cubicBezTo>
                  <a:pt x="1238712" y="2689551"/>
                  <a:pt x="1209675" y="2689225"/>
                  <a:pt x="1181100" y="2686050"/>
                </a:cubicBezTo>
                <a:cubicBezTo>
                  <a:pt x="1171575" y="2682875"/>
                  <a:pt x="1162265" y="2678960"/>
                  <a:pt x="1152525" y="2676525"/>
                </a:cubicBezTo>
                <a:cubicBezTo>
                  <a:pt x="1110719" y="2666073"/>
                  <a:pt x="1088618" y="2668384"/>
                  <a:pt x="1047750" y="2647950"/>
                </a:cubicBezTo>
                <a:cubicBezTo>
                  <a:pt x="1035050" y="2641600"/>
                  <a:pt x="1022625" y="2634667"/>
                  <a:pt x="1009650" y="2628900"/>
                </a:cubicBezTo>
                <a:cubicBezTo>
                  <a:pt x="994026" y="2621956"/>
                  <a:pt x="977318" y="2617496"/>
                  <a:pt x="962025" y="2609850"/>
                </a:cubicBezTo>
                <a:cubicBezTo>
                  <a:pt x="951786" y="2604730"/>
                  <a:pt x="943689" y="2595920"/>
                  <a:pt x="933450" y="2590800"/>
                </a:cubicBezTo>
                <a:cubicBezTo>
                  <a:pt x="924470" y="2586310"/>
                  <a:pt x="913855" y="2585765"/>
                  <a:pt x="904875" y="2581275"/>
                </a:cubicBezTo>
                <a:cubicBezTo>
                  <a:pt x="894636" y="2576155"/>
                  <a:pt x="886539" y="2567345"/>
                  <a:pt x="876300" y="2562225"/>
                </a:cubicBezTo>
                <a:cubicBezTo>
                  <a:pt x="769439" y="2508795"/>
                  <a:pt x="948368" y="2612932"/>
                  <a:pt x="809625" y="2533650"/>
                </a:cubicBezTo>
                <a:cubicBezTo>
                  <a:pt x="799686" y="2527970"/>
                  <a:pt x="791289" y="2519720"/>
                  <a:pt x="781050" y="2514600"/>
                </a:cubicBezTo>
                <a:cubicBezTo>
                  <a:pt x="772070" y="2510110"/>
                  <a:pt x="762092" y="2507960"/>
                  <a:pt x="752475" y="2505075"/>
                </a:cubicBezTo>
                <a:cubicBezTo>
                  <a:pt x="730335" y="2498433"/>
                  <a:pt x="708224" y="2491631"/>
                  <a:pt x="685800" y="2486025"/>
                </a:cubicBezTo>
                <a:cubicBezTo>
                  <a:pt x="670094" y="2482098"/>
                  <a:pt x="653794" y="2480760"/>
                  <a:pt x="638175" y="2476500"/>
                </a:cubicBezTo>
                <a:cubicBezTo>
                  <a:pt x="618802" y="2471216"/>
                  <a:pt x="600716" y="2461388"/>
                  <a:pt x="581025" y="2457450"/>
                </a:cubicBezTo>
                <a:cubicBezTo>
                  <a:pt x="511385" y="2443522"/>
                  <a:pt x="549427" y="2450215"/>
                  <a:pt x="466725" y="2438400"/>
                </a:cubicBezTo>
                <a:cubicBezTo>
                  <a:pt x="450850" y="2432050"/>
                  <a:pt x="435109" y="2425353"/>
                  <a:pt x="419100" y="2419350"/>
                </a:cubicBezTo>
                <a:cubicBezTo>
                  <a:pt x="409699" y="2415825"/>
                  <a:pt x="399926" y="2413350"/>
                  <a:pt x="390525" y="2409825"/>
                </a:cubicBezTo>
                <a:cubicBezTo>
                  <a:pt x="374516" y="2403822"/>
                  <a:pt x="359242" y="2395803"/>
                  <a:pt x="342900" y="2390775"/>
                </a:cubicBezTo>
                <a:cubicBezTo>
                  <a:pt x="240166" y="2359165"/>
                  <a:pt x="299069" y="2382198"/>
                  <a:pt x="219075" y="2362200"/>
                </a:cubicBezTo>
                <a:cubicBezTo>
                  <a:pt x="209335" y="2359765"/>
                  <a:pt x="200025" y="2355850"/>
                  <a:pt x="190500" y="2352675"/>
                </a:cubicBezTo>
                <a:cubicBezTo>
                  <a:pt x="171450" y="2355850"/>
                  <a:pt x="151672" y="2356093"/>
                  <a:pt x="133350" y="2362200"/>
                </a:cubicBezTo>
                <a:cubicBezTo>
                  <a:pt x="104775" y="2371725"/>
                  <a:pt x="101600" y="2387600"/>
                  <a:pt x="85725" y="2409825"/>
                </a:cubicBezTo>
                <a:cubicBezTo>
                  <a:pt x="76498" y="2422743"/>
                  <a:pt x="65564" y="2434463"/>
                  <a:pt x="57150" y="2447925"/>
                </a:cubicBezTo>
                <a:cubicBezTo>
                  <a:pt x="49625" y="2459966"/>
                  <a:pt x="45145" y="2473697"/>
                  <a:pt x="38100" y="2486025"/>
                </a:cubicBezTo>
                <a:cubicBezTo>
                  <a:pt x="32420" y="2495964"/>
                  <a:pt x="25400" y="2505075"/>
                  <a:pt x="19050" y="2514600"/>
                </a:cubicBezTo>
                <a:cubicBezTo>
                  <a:pt x="15875" y="2527300"/>
                  <a:pt x="13121" y="2540113"/>
                  <a:pt x="9525" y="2552700"/>
                </a:cubicBezTo>
                <a:cubicBezTo>
                  <a:pt x="6767" y="2562354"/>
                  <a:pt x="0" y="2571235"/>
                  <a:pt x="0" y="2581275"/>
                </a:cubicBezTo>
                <a:cubicBezTo>
                  <a:pt x="0" y="2661937"/>
                  <a:pt x="6686" y="2668009"/>
                  <a:pt x="28575" y="2733675"/>
                </a:cubicBezTo>
                <a:cubicBezTo>
                  <a:pt x="34925" y="2752725"/>
                  <a:pt x="35577" y="2774761"/>
                  <a:pt x="47625" y="2790825"/>
                </a:cubicBezTo>
                <a:lnTo>
                  <a:pt x="76200" y="2828925"/>
                </a:lnTo>
                <a:cubicBezTo>
                  <a:pt x="79375" y="2838450"/>
                  <a:pt x="78625" y="2850400"/>
                  <a:pt x="85725" y="2857500"/>
                </a:cubicBezTo>
                <a:cubicBezTo>
                  <a:pt x="92825" y="2864600"/>
                  <a:pt x="105523" y="2862149"/>
                  <a:pt x="114300" y="2867025"/>
                </a:cubicBezTo>
                <a:cubicBezTo>
                  <a:pt x="134314" y="2878144"/>
                  <a:pt x="149730" y="2897885"/>
                  <a:pt x="171450" y="2905125"/>
                </a:cubicBezTo>
                <a:cubicBezTo>
                  <a:pt x="180975" y="2908300"/>
                  <a:pt x="191045" y="2910160"/>
                  <a:pt x="200025" y="2914650"/>
                </a:cubicBezTo>
                <a:cubicBezTo>
                  <a:pt x="210264" y="2919770"/>
                  <a:pt x="219806" y="2926371"/>
                  <a:pt x="228600" y="2933700"/>
                </a:cubicBezTo>
                <a:cubicBezTo>
                  <a:pt x="238948" y="2942324"/>
                  <a:pt x="245400" y="2955733"/>
                  <a:pt x="257175" y="2962275"/>
                </a:cubicBezTo>
                <a:cubicBezTo>
                  <a:pt x="274728" y="2972027"/>
                  <a:pt x="296364" y="2972345"/>
                  <a:pt x="314325" y="2981325"/>
                </a:cubicBezTo>
                <a:lnTo>
                  <a:pt x="352425" y="3000375"/>
                </a:lnTo>
                <a:cubicBezTo>
                  <a:pt x="401002" y="3073241"/>
                  <a:pt x="334381" y="2983548"/>
                  <a:pt x="409575" y="3048000"/>
                </a:cubicBezTo>
                <a:cubicBezTo>
                  <a:pt x="421628" y="3058331"/>
                  <a:pt x="428625" y="3073400"/>
                  <a:pt x="438150" y="3086100"/>
                </a:cubicBezTo>
                <a:cubicBezTo>
                  <a:pt x="462091" y="3157924"/>
                  <a:pt x="429796" y="3069392"/>
                  <a:pt x="466725" y="3143250"/>
                </a:cubicBezTo>
                <a:cubicBezTo>
                  <a:pt x="471215" y="3152230"/>
                  <a:pt x="471269" y="3163108"/>
                  <a:pt x="476250" y="3171825"/>
                </a:cubicBezTo>
                <a:cubicBezTo>
                  <a:pt x="484126" y="3185608"/>
                  <a:pt x="496411" y="3196463"/>
                  <a:pt x="504825" y="3209925"/>
                </a:cubicBezTo>
                <a:cubicBezTo>
                  <a:pt x="512350" y="3221966"/>
                  <a:pt x="517525" y="3235325"/>
                  <a:pt x="523875" y="3248025"/>
                </a:cubicBezTo>
                <a:cubicBezTo>
                  <a:pt x="527050" y="3263900"/>
                  <a:pt x="527716" y="3280491"/>
                  <a:pt x="533400" y="3295650"/>
                </a:cubicBezTo>
                <a:cubicBezTo>
                  <a:pt x="538783" y="3310006"/>
                  <a:pt x="589596" y="3370578"/>
                  <a:pt x="590550" y="3371850"/>
                </a:cubicBezTo>
                <a:cubicBezTo>
                  <a:pt x="619181" y="3410024"/>
                  <a:pt x="614127" y="3422493"/>
                  <a:pt x="666750" y="3457575"/>
                </a:cubicBezTo>
                <a:cubicBezTo>
                  <a:pt x="676275" y="3463925"/>
                  <a:pt x="687230" y="3468530"/>
                  <a:pt x="695325" y="3476625"/>
                </a:cubicBezTo>
                <a:cubicBezTo>
                  <a:pt x="709429" y="3490729"/>
                  <a:pt x="755776" y="3562540"/>
                  <a:pt x="762000" y="3571875"/>
                </a:cubicBezTo>
                <a:cubicBezTo>
                  <a:pt x="774700" y="3590925"/>
                  <a:pt x="789861" y="3608547"/>
                  <a:pt x="800100" y="3629025"/>
                </a:cubicBezTo>
                <a:cubicBezTo>
                  <a:pt x="815132" y="3659090"/>
                  <a:pt x="834262" y="3701287"/>
                  <a:pt x="857250" y="3724275"/>
                </a:cubicBezTo>
                <a:cubicBezTo>
                  <a:pt x="928155" y="3795180"/>
                  <a:pt x="838391" y="3708111"/>
                  <a:pt x="923925" y="3781425"/>
                </a:cubicBezTo>
                <a:cubicBezTo>
                  <a:pt x="934152" y="3790191"/>
                  <a:pt x="942152" y="3801376"/>
                  <a:pt x="952500" y="3810000"/>
                </a:cubicBezTo>
                <a:cubicBezTo>
                  <a:pt x="961294" y="3817329"/>
                  <a:pt x="972281" y="3821721"/>
                  <a:pt x="981075" y="3829050"/>
                </a:cubicBezTo>
                <a:cubicBezTo>
                  <a:pt x="1012467" y="3855210"/>
                  <a:pt x="1006663" y="3855349"/>
                  <a:pt x="1028700" y="3886200"/>
                </a:cubicBezTo>
                <a:cubicBezTo>
                  <a:pt x="1037927" y="3899118"/>
                  <a:pt x="1048048" y="3911382"/>
                  <a:pt x="1057275" y="3924300"/>
                </a:cubicBezTo>
                <a:cubicBezTo>
                  <a:pt x="1063929" y="3933615"/>
                  <a:pt x="1066800" y="3946525"/>
                  <a:pt x="1076325" y="3952875"/>
                </a:cubicBezTo>
                <a:cubicBezTo>
                  <a:pt x="1087217" y="3960137"/>
                  <a:pt x="1101725" y="3959225"/>
                  <a:pt x="1114425" y="3962400"/>
                </a:cubicBezTo>
                <a:cubicBezTo>
                  <a:pt x="1127125" y="3971925"/>
                  <a:pt x="1139607" y="3981748"/>
                  <a:pt x="1152525" y="3990975"/>
                </a:cubicBezTo>
                <a:cubicBezTo>
                  <a:pt x="1161840" y="3997629"/>
                  <a:pt x="1173005" y="4001930"/>
                  <a:pt x="1181100" y="4010025"/>
                </a:cubicBezTo>
                <a:cubicBezTo>
                  <a:pt x="1189195" y="4018120"/>
                  <a:pt x="1191211" y="4031449"/>
                  <a:pt x="1200150" y="4038600"/>
                </a:cubicBezTo>
                <a:cubicBezTo>
                  <a:pt x="1207990" y="4044872"/>
                  <a:pt x="1219745" y="4043635"/>
                  <a:pt x="1228725" y="4048125"/>
                </a:cubicBezTo>
                <a:cubicBezTo>
                  <a:pt x="1238964" y="4053245"/>
                  <a:pt x="1247775" y="4060825"/>
                  <a:pt x="1257300" y="4067175"/>
                </a:cubicBezTo>
                <a:cubicBezTo>
                  <a:pt x="1285875" y="4064000"/>
                  <a:pt x="1315133" y="4064623"/>
                  <a:pt x="1343025" y="4057650"/>
                </a:cubicBezTo>
                <a:cubicBezTo>
                  <a:pt x="1354131" y="4054874"/>
                  <a:pt x="1362806" y="4045929"/>
                  <a:pt x="1371600" y="4038600"/>
                </a:cubicBezTo>
                <a:cubicBezTo>
                  <a:pt x="1417136" y="4000654"/>
                  <a:pt x="1385168" y="4022318"/>
                  <a:pt x="1419225" y="3981450"/>
                </a:cubicBezTo>
                <a:cubicBezTo>
                  <a:pt x="1434580" y="3963025"/>
                  <a:pt x="1465833" y="3935767"/>
                  <a:pt x="1485900" y="3924300"/>
                </a:cubicBezTo>
                <a:cubicBezTo>
                  <a:pt x="1494617" y="3919319"/>
                  <a:pt x="1505495" y="3919265"/>
                  <a:pt x="1514475" y="3914775"/>
                </a:cubicBezTo>
                <a:cubicBezTo>
                  <a:pt x="1524714" y="3909655"/>
                  <a:pt x="1532190" y="3899345"/>
                  <a:pt x="1543050" y="3895725"/>
                </a:cubicBezTo>
                <a:cubicBezTo>
                  <a:pt x="1586950" y="3881092"/>
                  <a:pt x="1593915" y="3894105"/>
                  <a:pt x="1628775" y="3876675"/>
                </a:cubicBezTo>
                <a:cubicBezTo>
                  <a:pt x="1639014" y="3871555"/>
                  <a:pt x="1648556" y="3864954"/>
                  <a:pt x="1657350" y="3857625"/>
                </a:cubicBezTo>
                <a:cubicBezTo>
                  <a:pt x="1667698" y="3849001"/>
                  <a:pt x="1674150" y="3835592"/>
                  <a:pt x="1685925" y="3829050"/>
                </a:cubicBezTo>
                <a:cubicBezTo>
                  <a:pt x="1703478" y="3819298"/>
                  <a:pt x="1724025" y="3816350"/>
                  <a:pt x="1743075" y="3810000"/>
                </a:cubicBezTo>
                <a:cubicBezTo>
                  <a:pt x="1765723" y="3802451"/>
                  <a:pt x="1785830" y="3794937"/>
                  <a:pt x="1809750" y="3790950"/>
                </a:cubicBezTo>
                <a:cubicBezTo>
                  <a:pt x="1943535" y="3768653"/>
                  <a:pt x="1838310" y="3793335"/>
                  <a:pt x="1924050" y="3771900"/>
                </a:cubicBezTo>
                <a:cubicBezTo>
                  <a:pt x="1930400" y="3762375"/>
                  <a:pt x="1933392" y="3749392"/>
                  <a:pt x="1943100" y="3743325"/>
                </a:cubicBezTo>
                <a:cubicBezTo>
                  <a:pt x="1960128" y="3732682"/>
                  <a:pt x="1933217" y="3732241"/>
                  <a:pt x="2000250" y="3724275"/>
                </a:cubicBezTo>
                <a:cubicBezTo>
                  <a:pt x="2067284" y="3716309"/>
                  <a:pt x="2250973" y="3697170"/>
                  <a:pt x="2345301" y="3695528"/>
                </a:cubicBezTo>
                <a:cubicBezTo>
                  <a:pt x="2439629" y="3693886"/>
                  <a:pt x="2486178" y="3717639"/>
                  <a:pt x="2566219" y="3714423"/>
                </a:cubicBezTo>
                <a:cubicBezTo>
                  <a:pt x="2646260" y="3711207"/>
                  <a:pt x="2695320" y="3682598"/>
                  <a:pt x="2825546" y="3676229"/>
                </a:cubicBezTo>
                <a:cubicBezTo>
                  <a:pt x="2955772" y="3669860"/>
                  <a:pt x="3215815" y="3673035"/>
                  <a:pt x="3347577" y="3676210"/>
                </a:cubicBezTo>
                <a:cubicBezTo>
                  <a:pt x="3457114" y="3682560"/>
                  <a:pt x="3476830" y="3704765"/>
                  <a:pt x="3527630" y="3714290"/>
                </a:cubicBezTo>
                <a:cubicBezTo>
                  <a:pt x="3605417" y="3731752"/>
                  <a:pt x="3736463" y="3746098"/>
                  <a:pt x="3814302" y="3752467"/>
                </a:cubicBezTo>
                <a:cubicBezTo>
                  <a:pt x="3892141" y="3758836"/>
                  <a:pt x="3934338" y="3746155"/>
                  <a:pt x="3994663" y="3752505"/>
                </a:cubicBezTo>
                <a:cubicBezTo>
                  <a:pt x="4045541" y="3759773"/>
                  <a:pt x="4177379" y="3773130"/>
                  <a:pt x="4245078" y="3781061"/>
                </a:cubicBezTo>
                <a:cubicBezTo>
                  <a:pt x="4312777" y="3788992"/>
                  <a:pt x="4283382" y="3796916"/>
                  <a:pt x="4400857" y="3800091"/>
                </a:cubicBezTo>
                <a:cubicBezTo>
                  <a:pt x="4483407" y="3809616"/>
                  <a:pt x="4560477" y="3777963"/>
                  <a:pt x="4622390" y="3800188"/>
                </a:cubicBezTo>
                <a:cubicBezTo>
                  <a:pt x="4684303" y="3822413"/>
                  <a:pt x="4667097" y="3786057"/>
                  <a:pt x="4742836" y="3800360"/>
                </a:cubicBezTo>
                <a:cubicBezTo>
                  <a:pt x="4818575" y="3814663"/>
                  <a:pt x="4978298" y="3855826"/>
                  <a:pt x="5076825" y="3886008"/>
                </a:cubicBezTo>
                <a:cubicBezTo>
                  <a:pt x="5140530" y="3916183"/>
                  <a:pt x="5289550" y="3960781"/>
                  <a:pt x="5334000" y="3981450"/>
                </a:cubicBezTo>
                <a:cubicBezTo>
                  <a:pt x="5337175" y="3990975"/>
                  <a:pt x="5337689" y="4001855"/>
                  <a:pt x="5343525" y="4010025"/>
                </a:cubicBezTo>
                <a:cubicBezTo>
                  <a:pt x="5356545" y="4028252"/>
                  <a:pt x="5387826" y="4055988"/>
                  <a:pt x="5410200" y="4067175"/>
                </a:cubicBezTo>
                <a:cubicBezTo>
                  <a:pt x="5419180" y="4071665"/>
                  <a:pt x="5429250" y="4073525"/>
                  <a:pt x="5438775" y="4076700"/>
                </a:cubicBezTo>
                <a:cubicBezTo>
                  <a:pt x="5457825" y="4095750"/>
                  <a:pt x="5471828" y="4121802"/>
                  <a:pt x="5495925" y="4133850"/>
                </a:cubicBezTo>
                <a:cubicBezTo>
                  <a:pt x="5544264" y="4158020"/>
                  <a:pt x="5522211" y="4145024"/>
                  <a:pt x="5562600" y="4171950"/>
                </a:cubicBezTo>
                <a:cubicBezTo>
                  <a:pt x="5586541" y="4243774"/>
                  <a:pt x="5554246" y="4155242"/>
                  <a:pt x="5591175" y="4229100"/>
                </a:cubicBezTo>
                <a:cubicBezTo>
                  <a:pt x="5595665" y="4238080"/>
                  <a:pt x="5596745" y="4248447"/>
                  <a:pt x="5600700" y="4257675"/>
                </a:cubicBezTo>
                <a:cubicBezTo>
                  <a:pt x="5606293" y="4270726"/>
                  <a:pt x="5614764" y="4282480"/>
                  <a:pt x="5619750" y="4295775"/>
                </a:cubicBezTo>
                <a:cubicBezTo>
                  <a:pt x="5624347" y="4308032"/>
                  <a:pt x="5624118" y="4321843"/>
                  <a:pt x="5629275" y="4333875"/>
                </a:cubicBezTo>
                <a:cubicBezTo>
                  <a:pt x="5633784" y="4344397"/>
                  <a:pt x="5643205" y="4352211"/>
                  <a:pt x="5648325" y="4362450"/>
                </a:cubicBezTo>
                <a:cubicBezTo>
                  <a:pt x="5652815" y="4371430"/>
                  <a:pt x="5652974" y="4382248"/>
                  <a:pt x="5657850" y="4391025"/>
                </a:cubicBezTo>
                <a:cubicBezTo>
                  <a:pt x="5668969" y="4411039"/>
                  <a:pt x="5695950" y="4448175"/>
                  <a:pt x="5695950" y="4448175"/>
                </a:cubicBezTo>
                <a:cubicBezTo>
                  <a:pt x="5699125" y="4464050"/>
                  <a:pt x="5698235" y="4481320"/>
                  <a:pt x="5705475" y="4495800"/>
                </a:cubicBezTo>
                <a:cubicBezTo>
                  <a:pt x="5711499" y="4507848"/>
                  <a:pt x="5726220" y="4513414"/>
                  <a:pt x="5734050" y="4524375"/>
                </a:cubicBezTo>
                <a:cubicBezTo>
                  <a:pt x="5742303" y="4535929"/>
                  <a:pt x="5747827" y="4549292"/>
                  <a:pt x="5753100" y="4562475"/>
                </a:cubicBezTo>
                <a:cubicBezTo>
                  <a:pt x="5760558" y="4581119"/>
                  <a:pt x="5765800" y="4600575"/>
                  <a:pt x="5772150" y="4619625"/>
                </a:cubicBezTo>
                <a:lnTo>
                  <a:pt x="5781675" y="4648200"/>
                </a:lnTo>
                <a:lnTo>
                  <a:pt x="5791200" y="4676775"/>
                </a:lnTo>
                <a:cubicBezTo>
                  <a:pt x="5816623" y="4854735"/>
                  <a:pt x="5789704" y="4649101"/>
                  <a:pt x="5810250" y="5029200"/>
                </a:cubicBezTo>
                <a:cubicBezTo>
                  <a:pt x="5811462" y="5051618"/>
                  <a:pt x="5817646" y="5073525"/>
                  <a:pt x="5819775" y="5095875"/>
                </a:cubicBezTo>
                <a:cubicBezTo>
                  <a:pt x="5824000" y="5140238"/>
                  <a:pt x="5825440" y="5184829"/>
                  <a:pt x="5829300" y="5229225"/>
                </a:cubicBezTo>
                <a:cubicBezTo>
                  <a:pt x="5839792" y="5349883"/>
                  <a:pt x="5832070" y="5277076"/>
                  <a:pt x="5848350" y="5353050"/>
                </a:cubicBezTo>
                <a:cubicBezTo>
                  <a:pt x="5855134" y="5384710"/>
                  <a:pt x="5867400" y="5448300"/>
                  <a:pt x="5867400" y="5448300"/>
                </a:cubicBezTo>
                <a:cubicBezTo>
                  <a:pt x="5873750" y="5527675"/>
                  <a:pt x="5879451" y="5607105"/>
                  <a:pt x="5886450" y="5686425"/>
                </a:cubicBezTo>
                <a:cubicBezTo>
                  <a:pt x="5888977" y="5715065"/>
                  <a:pt x="5895376" y="5743405"/>
                  <a:pt x="5895975" y="5772150"/>
                </a:cubicBezTo>
                <a:cubicBezTo>
                  <a:pt x="5901729" y="6048333"/>
                  <a:pt x="5896594" y="6324725"/>
                  <a:pt x="5905500" y="6600825"/>
                </a:cubicBezTo>
                <a:cubicBezTo>
                  <a:pt x="5905853" y="6611761"/>
                  <a:pt x="5929136" y="6666794"/>
                  <a:pt x="5934075" y="6686550"/>
                </a:cubicBezTo>
                <a:cubicBezTo>
                  <a:pt x="5948470" y="6744131"/>
                  <a:pt x="5939460" y="6712231"/>
                  <a:pt x="5962650" y="6781800"/>
                </a:cubicBezTo>
                <a:lnTo>
                  <a:pt x="5972175" y="6810375"/>
                </a:lnTo>
                <a:cubicBezTo>
                  <a:pt x="5975350" y="6819900"/>
                  <a:pt x="5976131" y="6830596"/>
                  <a:pt x="5981700" y="6838950"/>
                </a:cubicBezTo>
                <a:cubicBezTo>
                  <a:pt x="5988050" y="6848475"/>
                  <a:pt x="5996101" y="6857064"/>
                  <a:pt x="6000750" y="6867525"/>
                </a:cubicBezTo>
                <a:cubicBezTo>
                  <a:pt x="6031672" y="6937099"/>
                  <a:pt x="5996402" y="6916876"/>
                  <a:pt x="6048375" y="6934200"/>
                </a:cubicBezTo>
                <a:cubicBezTo>
                  <a:pt x="6083300" y="6931025"/>
                  <a:pt x="6120418" y="6937264"/>
                  <a:pt x="6153150" y="6924675"/>
                </a:cubicBezTo>
                <a:cubicBezTo>
                  <a:pt x="6166403" y="6919578"/>
                  <a:pt x="6171747" y="6900767"/>
                  <a:pt x="6172200" y="6886575"/>
                </a:cubicBezTo>
                <a:cubicBezTo>
                  <a:pt x="6209248" y="5725732"/>
                  <a:pt x="6150256" y="6344011"/>
                  <a:pt x="6191250" y="5934075"/>
                </a:cubicBezTo>
                <a:cubicBezTo>
                  <a:pt x="6197736" y="4870427"/>
                  <a:pt x="6069400" y="3796177"/>
                  <a:pt x="6219825" y="2743200"/>
                </a:cubicBezTo>
                <a:cubicBezTo>
                  <a:pt x="6216650" y="1905000"/>
                  <a:pt x="6216486" y="1066783"/>
                  <a:pt x="6210300" y="228600"/>
                </a:cubicBezTo>
                <a:cubicBezTo>
                  <a:pt x="6209796" y="160252"/>
                  <a:pt x="6197266" y="166940"/>
                  <a:pt x="6181725" y="104775"/>
                </a:cubicBezTo>
                <a:cubicBezTo>
                  <a:pt x="6177041" y="86039"/>
                  <a:pt x="6181782" y="64393"/>
                  <a:pt x="6172200" y="47625"/>
                </a:cubicBezTo>
                <a:cubicBezTo>
                  <a:pt x="6165610" y="36092"/>
                  <a:pt x="6116637" y="0"/>
                  <a:pt x="6096000" y="0"/>
                </a:cubicBezTo>
                <a:close/>
              </a:path>
            </a:pathLst>
          </a:custGeom>
          <a:solidFill>
            <a:schemeClr val="tx2">
              <a:lumMod val="20000"/>
              <a:lumOff val="80000"/>
            </a:schemeClr>
          </a:solidFill>
          <a:ln w="28575">
            <a:solidFill>
              <a:schemeClr val="tx2">
                <a:lumMod val="60000"/>
                <a:lumOff val="40000"/>
              </a:schemeClr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89" name="Group 188"/>
          <p:cNvGrpSpPr/>
          <p:nvPr/>
        </p:nvGrpSpPr>
        <p:grpSpPr>
          <a:xfrm>
            <a:off x="4628122" y="3058440"/>
            <a:ext cx="4533696" cy="2064953"/>
            <a:chOff x="4628122" y="3058440"/>
            <a:chExt cx="4533696" cy="2064953"/>
          </a:xfrm>
        </p:grpSpPr>
        <p:sp>
          <p:nvSpPr>
            <p:cNvPr id="190" name="Freeform 189"/>
            <p:cNvSpPr/>
            <p:nvPr/>
          </p:nvSpPr>
          <p:spPr>
            <a:xfrm rot="10800000">
              <a:off x="5546916" y="3197800"/>
              <a:ext cx="603822" cy="138275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  <a:gd name="connsiteX0" fmla="*/ 528013 w 605765"/>
                <a:gd name="connsiteY0" fmla="*/ 7328 h 130443"/>
                <a:gd name="connsiteX1" fmla="*/ 307714 w 605765"/>
                <a:gd name="connsiteY1" fmla="*/ 13808 h 130443"/>
                <a:gd name="connsiteX2" fmla="*/ 139251 w 605765"/>
                <a:gd name="connsiteY2" fmla="*/ 26767 h 130443"/>
                <a:gd name="connsiteX3" fmla="*/ 126292 w 605765"/>
                <a:gd name="connsiteY3" fmla="*/ 39727 h 130443"/>
                <a:gd name="connsiteX4" fmla="*/ 113334 w 605765"/>
                <a:gd name="connsiteY4" fmla="*/ 59166 h 130443"/>
                <a:gd name="connsiteX5" fmla="*/ 74457 w 605765"/>
                <a:gd name="connsiteY5" fmla="*/ 78605 h 130443"/>
                <a:gd name="connsiteX6" fmla="*/ 61499 w 605765"/>
                <a:gd name="connsiteY6" fmla="*/ 91565 h 130443"/>
                <a:gd name="connsiteX7" fmla="*/ 2243 w 605765"/>
                <a:gd name="connsiteY7" fmla="*/ 81375 h 130443"/>
                <a:gd name="connsiteX8" fmla="*/ 61499 w 605765"/>
                <a:gd name="connsiteY8" fmla="*/ 130443 h 130443"/>
                <a:gd name="connsiteX9" fmla="*/ 158689 w 605765"/>
                <a:gd name="connsiteY9" fmla="*/ 123963 h 130443"/>
                <a:gd name="connsiteX10" fmla="*/ 178127 w 605765"/>
                <a:gd name="connsiteY10" fmla="*/ 104524 h 130443"/>
                <a:gd name="connsiteX11" fmla="*/ 197565 w 605765"/>
                <a:gd name="connsiteY11" fmla="*/ 98044 h 130443"/>
                <a:gd name="connsiteX12" fmla="*/ 236441 w 605765"/>
                <a:gd name="connsiteY12" fmla="*/ 78605 h 130443"/>
                <a:gd name="connsiteX13" fmla="*/ 314194 w 605765"/>
                <a:gd name="connsiteY13" fmla="*/ 98044 h 130443"/>
                <a:gd name="connsiteX14" fmla="*/ 353070 w 605765"/>
                <a:gd name="connsiteY14" fmla="*/ 111004 h 130443"/>
                <a:gd name="connsiteX15" fmla="*/ 404905 w 605765"/>
                <a:gd name="connsiteY15" fmla="*/ 104524 h 130443"/>
                <a:gd name="connsiteX16" fmla="*/ 443781 w 605765"/>
                <a:gd name="connsiteY16" fmla="*/ 91565 h 130443"/>
                <a:gd name="connsiteX17" fmla="*/ 521533 w 605765"/>
                <a:gd name="connsiteY17" fmla="*/ 65646 h 130443"/>
                <a:gd name="connsiteX18" fmla="*/ 540972 w 605765"/>
                <a:gd name="connsiteY18" fmla="*/ 59166 h 130443"/>
                <a:gd name="connsiteX19" fmla="*/ 560410 w 605765"/>
                <a:gd name="connsiteY19" fmla="*/ 52686 h 130443"/>
                <a:gd name="connsiteX20" fmla="*/ 605765 w 605765"/>
                <a:gd name="connsiteY20" fmla="*/ 39727 h 130443"/>
                <a:gd name="connsiteX21" fmla="*/ 573368 w 605765"/>
                <a:gd name="connsiteY21" fmla="*/ 13808 h 130443"/>
                <a:gd name="connsiteX22" fmla="*/ 560410 w 605765"/>
                <a:gd name="connsiteY22" fmla="*/ 848 h 130443"/>
                <a:gd name="connsiteX23" fmla="*/ 528013 w 605765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78605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9166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526070 w 603822"/>
                <a:gd name="connsiteY0" fmla="*/ 7328 h 130443"/>
                <a:gd name="connsiteX1" fmla="*/ 305771 w 603822"/>
                <a:gd name="connsiteY1" fmla="*/ 13808 h 130443"/>
                <a:gd name="connsiteX2" fmla="*/ 137308 w 603822"/>
                <a:gd name="connsiteY2" fmla="*/ 26767 h 130443"/>
                <a:gd name="connsiteX3" fmla="*/ 124349 w 603822"/>
                <a:gd name="connsiteY3" fmla="*/ 39727 h 130443"/>
                <a:gd name="connsiteX4" fmla="*/ 111391 w 603822"/>
                <a:gd name="connsiteY4" fmla="*/ 54403 h 130443"/>
                <a:gd name="connsiteX5" fmla="*/ 72514 w 603822"/>
                <a:gd name="connsiteY5" fmla="*/ 64317 h 130443"/>
                <a:gd name="connsiteX6" fmla="*/ 38125 w 603822"/>
                <a:gd name="connsiteY6" fmla="*/ 65371 h 130443"/>
                <a:gd name="connsiteX7" fmla="*/ 300 w 603822"/>
                <a:gd name="connsiteY7" fmla="*/ 81375 h 130443"/>
                <a:gd name="connsiteX8" fmla="*/ 59556 w 603822"/>
                <a:gd name="connsiteY8" fmla="*/ 130443 h 130443"/>
                <a:gd name="connsiteX9" fmla="*/ 156746 w 603822"/>
                <a:gd name="connsiteY9" fmla="*/ 123963 h 130443"/>
                <a:gd name="connsiteX10" fmla="*/ 176184 w 603822"/>
                <a:gd name="connsiteY10" fmla="*/ 104524 h 130443"/>
                <a:gd name="connsiteX11" fmla="*/ 195622 w 603822"/>
                <a:gd name="connsiteY11" fmla="*/ 98044 h 130443"/>
                <a:gd name="connsiteX12" fmla="*/ 234498 w 603822"/>
                <a:gd name="connsiteY12" fmla="*/ 78605 h 130443"/>
                <a:gd name="connsiteX13" fmla="*/ 312251 w 603822"/>
                <a:gd name="connsiteY13" fmla="*/ 98044 h 130443"/>
                <a:gd name="connsiteX14" fmla="*/ 351127 w 603822"/>
                <a:gd name="connsiteY14" fmla="*/ 111004 h 130443"/>
                <a:gd name="connsiteX15" fmla="*/ 402962 w 603822"/>
                <a:gd name="connsiteY15" fmla="*/ 104524 h 130443"/>
                <a:gd name="connsiteX16" fmla="*/ 441838 w 603822"/>
                <a:gd name="connsiteY16" fmla="*/ 91565 h 130443"/>
                <a:gd name="connsiteX17" fmla="*/ 519590 w 603822"/>
                <a:gd name="connsiteY17" fmla="*/ 65646 h 130443"/>
                <a:gd name="connsiteX18" fmla="*/ 539029 w 603822"/>
                <a:gd name="connsiteY18" fmla="*/ 59166 h 130443"/>
                <a:gd name="connsiteX19" fmla="*/ 558467 w 603822"/>
                <a:gd name="connsiteY19" fmla="*/ 52686 h 130443"/>
                <a:gd name="connsiteX20" fmla="*/ 603822 w 603822"/>
                <a:gd name="connsiteY20" fmla="*/ 39727 h 130443"/>
                <a:gd name="connsiteX21" fmla="*/ 571425 w 603822"/>
                <a:gd name="connsiteY21" fmla="*/ 13808 h 130443"/>
                <a:gd name="connsiteX22" fmla="*/ 558467 w 603822"/>
                <a:gd name="connsiteY22" fmla="*/ 848 h 130443"/>
                <a:gd name="connsiteX23" fmla="*/ 526070 w 603822"/>
                <a:gd name="connsiteY23" fmla="*/ 7328 h 130443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91816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312251 w 603822"/>
                <a:gd name="connsiteY13" fmla="*/ 98295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198 h 130694"/>
                <a:gd name="connsiteX1" fmla="*/ 305771 w 603822"/>
                <a:gd name="connsiteY1" fmla="*/ 14059 h 130694"/>
                <a:gd name="connsiteX2" fmla="*/ 137308 w 603822"/>
                <a:gd name="connsiteY2" fmla="*/ 27018 h 130694"/>
                <a:gd name="connsiteX3" fmla="*/ 124349 w 603822"/>
                <a:gd name="connsiteY3" fmla="*/ 39978 h 130694"/>
                <a:gd name="connsiteX4" fmla="*/ 111391 w 603822"/>
                <a:gd name="connsiteY4" fmla="*/ 54654 h 130694"/>
                <a:gd name="connsiteX5" fmla="*/ 72514 w 603822"/>
                <a:gd name="connsiteY5" fmla="*/ 64568 h 130694"/>
                <a:gd name="connsiteX6" fmla="*/ 38125 w 603822"/>
                <a:gd name="connsiteY6" fmla="*/ 65622 h 130694"/>
                <a:gd name="connsiteX7" fmla="*/ 300 w 603822"/>
                <a:gd name="connsiteY7" fmla="*/ 81626 h 130694"/>
                <a:gd name="connsiteX8" fmla="*/ 59556 w 603822"/>
                <a:gd name="connsiteY8" fmla="*/ 130694 h 130694"/>
                <a:gd name="connsiteX9" fmla="*/ 156746 w 603822"/>
                <a:gd name="connsiteY9" fmla="*/ 124214 h 130694"/>
                <a:gd name="connsiteX10" fmla="*/ 176184 w 603822"/>
                <a:gd name="connsiteY10" fmla="*/ 104775 h 130694"/>
                <a:gd name="connsiteX11" fmla="*/ 195622 w 603822"/>
                <a:gd name="connsiteY11" fmla="*/ 98295 h 130694"/>
                <a:gd name="connsiteX12" fmla="*/ 234498 w 603822"/>
                <a:gd name="connsiteY12" fmla="*/ 78856 h 130694"/>
                <a:gd name="connsiteX13" fmla="*/ 290820 w 603822"/>
                <a:gd name="connsiteY13" fmla="*/ 86389 h 130694"/>
                <a:gd name="connsiteX14" fmla="*/ 351127 w 603822"/>
                <a:gd name="connsiteY14" fmla="*/ 111255 h 130694"/>
                <a:gd name="connsiteX15" fmla="*/ 402962 w 603822"/>
                <a:gd name="connsiteY15" fmla="*/ 104775 h 130694"/>
                <a:gd name="connsiteX16" fmla="*/ 441838 w 603822"/>
                <a:gd name="connsiteY16" fmla="*/ 77528 h 130694"/>
                <a:gd name="connsiteX17" fmla="*/ 519590 w 603822"/>
                <a:gd name="connsiteY17" fmla="*/ 65897 h 130694"/>
                <a:gd name="connsiteX18" fmla="*/ 539029 w 603822"/>
                <a:gd name="connsiteY18" fmla="*/ 59417 h 130694"/>
                <a:gd name="connsiteX19" fmla="*/ 558467 w 603822"/>
                <a:gd name="connsiteY19" fmla="*/ 52937 h 130694"/>
                <a:gd name="connsiteX20" fmla="*/ 603822 w 603822"/>
                <a:gd name="connsiteY20" fmla="*/ 39978 h 130694"/>
                <a:gd name="connsiteX21" fmla="*/ 571425 w 603822"/>
                <a:gd name="connsiteY21" fmla="*/ 14059 h 130694"/>
                <a:gd name="connsiteX22" fmla="*/ 558467 w 603822"/>
                <a:gd name="connsiteY22" fmla="*/ 1099 h 130694"/>
                <a:gd name="connsiteX23" fmla="*/ 478445 w 603822"/>
                <a:gd name="connsiteY23" fmla="*/ 5198 h 130694"/>
                <a:gd name="connsiteX0" fmla="*/ 478445 w 603822"/>
                <a:gd name="connsiteY0" fmla="*/ 5427 h 130923"/>
                <a:gd name="connsiteX1" fmla="*/ 303390 w 603822"/>
                <a:gd name="connsiteY1" fmla="*/ 0 h 130923"/>
                <a:gd name="connsiteX2" fmla="*/ 137308 w 603822"/>
                <a:gd name="connsiteY2" fmla="*/ 27247 h 130923"/>
                <a:gd name="connsiteX3" fmla="*/ 124349 w 603822"/>
                <a:gd name="connsiteY3" fmla="*/ 40207 h 130923"/>
                <a:gd name="connsiteX4" fmla="*/ 111391 w 603822"/>
                <a:gd name="connsiteY4" fmla="*/ 54883 h 130923"/>
                <a:gd name="connsiteX5" fmla="*/ 72514 w 603822"/>
                <a:gd name="connsiteY5" fmla="*/ 64797 h 130923"/>
                <a:gd name="connsiteX6" fmla="*/ 38125 w 603822"/>
                <a:gd name="connsiteY6" fmla="*/ 65851 h 130923"/>
                <a:gd name="connsiteX7" fmla="*/ 300 w 603822"/>
                <a:gd name="connsiteY7" fmla="*/ 81855 h 130923"/>
                <a:gd name="connsiteX8" fmla="*/ 59556 w 603822"/>
                <a:gd name="connsiteY8" fmla="*/ 130923 h 130923"/>
                <a:gd name="connsiteX9" fmla="*/ 156746 w 603822"/>
                <a:gd name="connsiteY9" fmla="*/ 124443 h 130923"/>
                <a:gd name="connsiteX10" fmla="*/ 176184 w 603822"/>
                <a:gd name="connsiteY10" fmla="*/ 105004 h 130923"/>
                <a:gd name="connsiteX11" fmla="*/ 195622 w 603822"/>
                <a:gd name="connsiteY11" fmla="*/ 98524 h 130923"/>
                <a:gd name="connsiteX12" fmla="*/ 234498 w 603822"/>
                <a:gd name="connsiteY12" fmla="*/ 79085 h 130923"/>
                <a:gd name="connsiteX13" fmla="*/ 290820 w 603822"/>
                <a:gd name="connsiteY13" fmla="*/ 86618 h 130923"/>
                <a:gd name="connsiteX14" fmla="*/ 351127 w 603822"/>
                <a:gd name="connsiteY14" fmla="*/ 111484 h 130923"/>
                <a:gd name="connsiteX15" fmla="*/ 402962 w 603822"/>
                <a:gd name="connsiteY15" fmla="*/ 105004 h 130923"/>
                <a:gd name="connsiteX16" fmla="*/ 441838 w 603822"/>
                <a:gd name="connsiteY16" fmla="*/ 77757 h 130923"/>
                <a:gd name="connsiteX17" fmla="*/ 519590 w 603822"/>
                <a:gd name="connsiteY17" fmla="*/ 66126 h 130923"/>
                <a:gd name="connsiteX18" fmla="*/ 539029 w 603822"/>
                <a:gd name="connsiteY18" fmla="*/ 59646 h 130923"/>
                <a:gd name="connsiteX19" fmla="*/ 558467 w 603822"/>
                <a:gd name="connsiteY19" fmla="*/ 53166 h 130923"/>
                <a:gd name="connsiteX20" fmla="*/ 603822 w 603822"/>
                <a:gd name="connsiteY20" fmla="*/ 40207 h 130923"/>
                <a:gd name="connsiteX21" fmla="*/ 571425 w 603822"/>
                <a:gd name="connsiteY21" fmla="*/ 14288 h 130923"/>
                <a:gd name="connsiteX22" fmla="*/ 558467 w 603822"/>
                <a:gd name="connsiteY22" fmla="*/ 1328 h 130923"/>
                <a:gd name="connsiteX23" fmla="*/ 478445 w 603822"/>
                <a:gd name="connsiteY23" fmla="*/ 5427 h 130923"/>
                <a:gd name="connsiteX0" fmla="*/ 478445 w 603822"/>
                <a:gd name="connsiteY0" fmla="*/ 12779 h 138275"/>
                <a:gd name="connsiteX1" fmla="*/ 303390 w 603822"/>
                <a:gd name="connsiteY1" fmla="*/ 7352 h 138275"/>
                <a:gd name="connsiteX2" fmla="*/ 137308 w 603822"/>
                <a:gd name="connsiteY2" fmla="*/ 34599 h 138275"/>
                <a:gd name="connsiteX3" fmla="*/ 124349 w 603822"/>
                <a:gd name="connsiteY3" fmla="*/ 47559 h 138275"/>
                <a:gd name="connsiteX4" fmla="*/ 111391 w 603822"/>
                <a:gd name="connsiteY4" fmla="*/ 62235 h 138275"/>
                <a:gd name="connsiteX5" fmla="*/ 72514 w 603822"/>
                <a:gd name="connsiteY5" fmla="*/ 72149 h 138275"/>
                <a:gd name="connsiteX6" fmla="*/ 38125 w 603822"/>
                <a:gd name="connsiteY6" fmla="*/ 73203 h 138275"/>
                <a:gd name="connsiteX7" fmla="*/ 300 w 603822"/>
                <a:gd name="connsiteY7" fmla="*/ 89207 h 138275"/>
                <a:gd name="connsiteX8" fmla="*/ 59556 w 603822"/>
                <a:gd name="connsiteY8" fmla="*/ 138275 h 138275"/>
                <a:gd name="connsiteX9" fmla="*/ 156746 w 603822"/>
                <a:gd name="connsiteY9" fmla="*/ 131795 h 138275"/>
                <a:gd name="connsiteX10" fmla="*/ 176184 w 603822"/>
                <a:gd name="connsiteY10" fmla="*/ 112356 h 138275"/>
                <a:gd name="connsiteX11" fmla="*/ 195622 w 603822"/>
                <a:gd name="connsiteY11" fmla="*/ 105876 h 138275"/>
                <a:gd name="connsiteX12" fmla="*/ 234498 w 603822"/>
                <a:gd name="connsiteY12" fmla="*/ 86437 h 138275"/>
                <a:gd name="connsiteX13" fmla="*/ 290820 w 603822"/>
                <a:gd name="connsiteY13" fmla="*/ 93970 h 138275"/>
                <a:gd name="connsiteX14" fmla="*/ 351127 w 603822"/>
                <a:gd name="connsiteY14" fmla="*/ 118836 h 138275"/>
                <a:gd name="connsiteX15" fmla="*/ 402962 w 603822"/>
                <a:gd name="connsiteY15" fmla="*/ 112356 h 138275"/>
                <a:gd name="connsiteX16" fmla="*/ 441838 w 603822"/>
                <a:gd name="connsiteY16" fmla="*/ 85109 h 138275"/>
                <a:gd name="connsiteX17" fmla="*/ 519590 w 603822"/>
                <a:gd name="connsiteY17" fmla="*/ 73478 h 138275"/>
                <a:gd name="connsiteX18" fmla="*/ 539029 w 603822"/>
                <a:gd name="connsiteY18" fmla="*/ 66998 h 138275"/>
                <a:gd name="connsiteX19" fmla="*/ 558467 w 603822"/>
                <a:gd name="connsiteY19" fmla="*/ 60518 h 138275"/>
                <a:gd name="connsiteX20" fmla="*/ 603822 w 603822"/>
                <a:gd name="connsiteY20" fmla="*/ 47559 h 138275"/>
                <a:gd name="connsiteX21" fmla="*/ 571425 w 603822"/>
                <a:gd name="connsiteY21" fmla="*/ 21640 h 138275"/>
                <a:gd name="connsiteX22" fmla="*/ 558467 w 603822"/>
                <a:gd name="connsiteY22" fmla="*/ 8680 h 138275"/>
                <a:gd name="connsiteX23" fmla="*/ 478445 w 603822"/>
                <a:gd name="connsiteY23" fmla="*/ 12779 h 138275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603822" h="138275">
                  <a:moveTo>
                    <a:pt x="478445" y="12779"/>
                  </a:moveTo>
                  <a:cubicBezTo>
                    <a:pt x="435932" y="12558"/>
                    <a:pt x="359689" y="22800"/>
                    <a:pt x="303390" y="7352"/>
                  </a:cubicBezTo>
                  <a:cubicBezTo>
                    <a:pt x="229865" y="-12823"/>
                    <a:pt x="203314" y="12595"/>
                    <a:pt x="137308" y="34599"/>
                  </a:cubicBezTo>
                  <a:cubicBezTo>
                    <a:pt x="132988" y="38919"/>
                    <a:pt x="128669" y="42953"/>
                    <a:pt x="124349" y="47559"/>
                  </a:cubicBezTo>
                  <a:cubicBezTo>
                    <a:pt x="120030" y="52165"/>
                    <a:pt x="120030" y="58137"/>
                    <a:pt x="111391" y="62235"/>
                  </a:cubicBezTo>
                  <a:cubicBezTo>
                    <a:pt x="102752" y="66333"/>
                    <a:pt x="88323" y="66879"/>
                    <a:pt x="72514" y="72149"/>
                  </a:cubicBezTo>
                  <a:cubicBezTo>
                    <a:pt x="68195" y="76469"/>
                    <a:pt x="50161" y="70360"/>
                    <a:pt x="38125" y="73203"/>
                  </a:cubicBezTo>
                  <a:cubicBezTo>
                    <a:pt x="26089" y="76046"/>
                    <a:pt x="-3272" y="78362"/>
                    <a:pt x="300" y="89207"/>
                  </a:cubicBezTo>
                  <a:cubicBezTo>
                    <a:pt x="3872" y="100052"/>
                    <a:pt x="49349" y="134872"/>
                    <a:pt x="59556" y="138275"/>
                  </a:cubicBezTo>
                  <a:cubicBezTo>
                    <a:pt x="91953" y="136115"/>
                    <a:pt x="125051" y="138839"/>
                    <a:pt x="156746" y="131795"/>
                  </a:cubicBezTo>
                  <a:cubicBezTo>
                    <a:pt x="165691" y="129807"/>
                    <a:pt x="168560" y="117439"/>
                    <a:pt x="176184" y="112356"/>
                  </a:cubicBezTo>
                  <a:cubicBezTo>
                    <a:pt x="181867" y="108567"/>
                    <a:pt x="189513" y="108931"/>
                    <a:pt x="195622" y="105876"/>
                  </a:cubicBezTo>
                  <a:cubicBezTo>
                    <a:pt x="245864" y="80754"/>
                    <a:pt x="185640" y="102725"/>
                    <a:pt x="234498" y="86437"/>
                  </a:cubicBezTo>
                  <a:cubicBezTo>
                    <a:pt x="360339" y="100421"/>
                    <a:pt x="226542" y="79423"/>
                    <a:pt x="290820" y="93970"/>
                  </a:cubicBezTo>
                  <a:cubicBezTo>
                    <a:pt x="304143" y="96985"/>
                    <a:pt x="332437" y="115772"/>
                    <a:pt x="351127" y="118836"/>
                  </a:cubicBezTo>
                  <a:cubicBezTo>
                    <a:pt x="369817" y="121900"/>
                    <a:pt x="387844" y="117977"/>
                    <a:pt x="402962" y="112356"/>
                  </a:cubicBezTo>
                  <a:cubicBezTo>
                    <a:pt x="418080" y="106735"/>
                    <a:pt x="428879" y="89429"/>
                    <a:pt x="441838" y="85109"/>
                  </a:cubicBezTo>
                  <a:lnTo>
                    <a:pt x="519590" y="73478"/>
                  </a:lnTo>
                  <a:lnTo>
                    <a:pt x="539029" y="66998"/>
                  </a:lnTo>
                  <a:cubicBezTo>
                    <a:pt x="545508" y="64838"/>
                    <a:pt x="551841" y="62175"/>
                    <a:pt x="558467" y="60518"/>
                  </a:cubicBezTo>
                  <a:cubicBezTo>
                    <a:pt x="591010" y="52381"/>
                    <a:pt x="575936" y="56854"/>
                    <a:pt x="603822" y="47559"/>
                  </a:cubicBezTo>
                  <a:cubicBezTo>
                    <a:pt x="578010" y="8838"/>
                    <a:pt x="606201" y="42507"/>
                    <a:pt x="571425" y="21640"/>
                  </a:cubicBezTo>
                  <a:cubicBezTo>
                    <a:pt x="566187" y="18497"/>
                    <a:pt x="564457" y="9878"/>
                    <a:pt x="558467" y="8680"/>
                  </a:cubicBezTo>
                  <a:cubicBezTo>
                    <a:pt x="541524" y="5291"/>
                    <a:pt x="520958" y="13000"/>
                    <a:pt x="478445" y="1277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1" name="Freeform 190"/>
            <p:cNvSpPr/>
            <p:nvPr/>
          </p:nvSpPr>
          <p:spPr>
            <a:xfrm rot="21244323">
              <a:off x="4934246" y="3279615"/>
              <a:ext cx="843753" cy="198456"/>
            </a:xfrm>
            <a:custGeom>
              <a:avLst/>
              <a:gdLst>
                <a:gd name="connsiteX0" fmla="*/ 79188 w 843753"/>
                <a:gd name="connsiteY0" fmla="*/ 6799 h 240069"/>
                <a:gd name="connsiteX1" fmla="*/ 267089 w 843753"/>
                <a:gd name="connsiteY1" fmla="*/ 19758 h 240069"/>
                <a:gd name="connsiteX2" fmla="*/ 312445 w 843753"/>
                <a:gd name="connsiteY2" fmla="*/ 32717 h 240069"/>
                <a:gd name="connsiteX3" fmla="*/ 364280 w 843753"/>
                <a:gd name="connsiteY3" fmla="*/ 45677 h 240069"/>
                <a:gd name="connsiteX4" fmla="*/ 409635 w 843753"/>
                <a:gd name="connsiteY4" fmla="*/ 71596 h 240069"/>
                <a:gd name="connsiteX5" fmla="*/ 435553 w 843753"/>
                <a:gd name="connsiteY5" fmla="*/ 91035 h 240069"/>
                <a:gd name="connsiteX6" fmla="*/ 467950 w 843753"/>
                <a:gd name="connsiteY6" fmla="*/ 97515 h 240069"/>
                <a:gd name="connsiteX7" fmla="*/ 500346 w 843753"/>
                <a:gd name="connsiteY7" fmla="*/ 110474 h 240069"/>
                <a:gd name="connsiteX8" fmla="*/ 519785 w 843753"/>
                <a:gd name="connsiteY8" fmla="*/ 116954 h 240069"/>
                <a:gd name="connsiteX9" fmla="*/ 552181 w 843753"/>
                <a:gd name="connsiteY9" fmla="*/ 129914 h 240069"/>
                <a:gd name="connsiteX10" fmla="*/ 701207 w 843753"/>
                <a:gd name="connsiteY10" fmla="*/ 136393 h 240069"/>
                <a:gd name="connsiteX11" fmla="*/ 830794 w 843753"/>
                <a:gd name="connsiteY11" fmla="*/ 142873 h 240069"/>
                <a:gd name="connsiteX12" fmla="*/ 843753 w 843753"/>
                <a:gd name="connsiteY12" fmla="*/ 155833 h 240069"/>
                <a:gd name="connsiteX13" fmla="*/ 791918 w 843753"/>
                <a:gd name="connsiteY13" fmla="*/ 188231 h 240069"/>
                <a:gd name="connsiteX14" fmla="*/ 772480 w 843753"/>
                <a:gd name="connsiteY14" fmla="*/ 194711 h 240069"/>
                <a:gd name="connsiteX15" fmla="*/ 753042 w 843753"/>
                <a:gd name="connsiteY15" fmla="*/ 207671 h 240069"/>
                <a:gd name="connsiteX16" fmla="*/ 701207 w 843753"/>
                <a:gd name="connsiteY16" fmla="*/ 220630 h 240069"/>
                <a:gd name="connsiteX17" fmla="*/ 655851 w 843753"/>
                <a:gd name="connsiteY17" fmla="*/ 233590 h 240069"/>
                <a:gd name="connsiteX18" fmla="*/ 616975 w 843753"/>
                <a:gd name="connsiteY18" fmla="*/ 240069 h 240069"/>
                <a:gd name="connsiteX19" fmla="*/ 493867 w 843753"/>
                <a:gd name="connsiteY19" fmla="*/ 233590 h 240069"/>
                <a:gd name="connsiteX20" fmla="*/ 474429 w 843753"/>
                <a:gd name="connsiteY20" fmla="*/ 220630 h 240069"/>
                <a:gd name="connsiteX21" fmla="*/ 454991 w 843753"/>
                <a:gd name="connsiteY21" fmla="*/ 214150 h 240069"/>
                <a:gd name="connsiteX22" fmla="*/ 422594 w 843753"/>
                <a:gd name="connsiteY22" fmla="*/ 188231 h 240069"/>
                <a:gd name="connsiteX23" fmla="*/ 403156 w 843753"/>
                <a:gd name="connsiteY23" fmla="*/ 175272 h 240069"/>
                <a:gd name="connsiteX24" fmla="*/ 390197 w 843753"/>
                <a:gd name="connsiteY24" fmla="*/ 162312 h 240069"/>
                <a:gd name="connsiteX25" fmla="*/ 351321 w 843753"/>
                <a:gd name="connsiteY25" fmla="*/ 136393 h 240069"/>
                <a:gd name="connsiteX26" fmla="*/ 331883 w 843753"/>
                <a:gd name="connsiteY26" fmla="*/ 123434 h 240069"/>
                <a:gd name="connsiteX27" fmla="*/ 305966 w 843753"/>
                <a:gd name="connsiteY27" fmla="*/ 116954 h 240069"/>
                <a:gd name="connsiteX28" fmla="*/ 267089 w 843753"/>
                <a:gd name="connsiteY28" fmla="*/ 103995 h 240069"/>
                <a:gd name="connsiteX29" fmla="*/ 247651 w 843753"/>
                <a:gd name="connsiteY29" fmla="*/ 97515 h 240069"/>
                <a:gd name="connsiteX30" fmla="*/ 202296 w 843753"/>
                <a:gd name="connsiteY30" fmla="*/ 84555 h 240069"/>
                <a:gd name="connsiteX31" fmla="*/ 143982 w 843753"/>
                <a:gd name="connsiteY31" fmla="*/ 71596 h 240069"/>
                <a:gd name="connsiteX32" fmla="*/ 118064 w 843753"/>
                <a:gd name="connsiteY32" fmla="*/ 65116 h 240069"/>
                <a:gd name="connsiteX33" fmla="*/ 46791 w 843753"/>
                <a:gd name="connsiteY33" fmla="*/ 58636 h 240069"/>
                <a:gd name="connsiteX34" fmla="*/ 20874 w 843753"/>
                <a:gd name="connsiteY34" fmla="*/ 52157 h 240069"/>
                <a:gd name="connsiteX35" fmla="*/ 1436 w 843753"/>
                <a:gd name="connsiteY35" fmla="*/ 45677 h 240069"/>
                <a:gd name="connsiteX36" fmla="*/ 7915 w 843753"/>
                <a:gd name="connsiteY36" fmla="*/ 6799 h 240069"/>
                <a:gd name="connsiteX37" fmla="*/ 27353 w 843753"/>
                <a:gd name="connsiteY37" fmla="*/ 319 h 240069"/>
                <a:gd name="connsiteX38" fmla="*/ 79188 w 843753"/>
                <a:gd name="connsiteY38" fmla="*/ 6799 h 24006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</a:cxnLst>
              <a:rect l="l" t="t" r="r" b="b"/>
              <a:pathLst>
                <a:path w="843753" h="240069">
                  <a:moveTo>
                    <a:pt x="79188" y="6799"/>
                  </a:moveTo>
                  <a:cubicBezTo>
                    <a:pt x="119144" y="10039"/>
                    <a:pt x="196393" y="476"/>
                    <a:pt x="267089" y="19758"/>
                  </a:cubicBezTo>
                  <a:cubicBezTo>
                    <a:pt x="282259" y="23895"/>
                    <a:pt x="297252" y="28665"/>
                    <a:pt x="312445" y="32717"/>
                  </a:cubicBezTo>
                  <a:cubicBezTo>
                    <a:pt x="329654" y="37306"/>
                    <a:pt x="364280" y="45677"/>
                    <a:pt x="364280" y="45677"/>
                  </a:cubicBezTo>
                  <a:cubicBezTo>
                    <a:pt x="458229" y="116143"/>
                    <a:pt x="340381" y="32020"/>
                    <a:pt x="409635" y="71596"/>
                  </a:cubicBezTo>
                  <a:cubicBezTo>
                    <a:pt x="419011" y="76954"/>
                    <a:pt x="425685" y="86649"/>
                    <a:pt x="435553" y="91035"/>
                  </a:cubicBezTo>
                  <a:cubicBezTo>
                    <a:pt x="445617" y="95508"/>
                    <a:pt x="457402" y="94350"/>
                    <a:pt x="467950" y="97515"/>
                  </a:cubicBezTo>
                  <a:cubicBezTo>
                    <a:pt x="479090" y="100857"/>
                    <a:pt x="489456" y="106390"/>
                    <a:pt x="500346" y="110474"/>
                  </a:cubicBezTo>
                  <a:cubicBezTo>
                    <a:pt x="506741" y="112872"/>
                    <a:pt x="513390" y="114556"/>
                    <a:pt x="519785" y="116954"/>
                  </a:cubicBezTo>
                  <a:cubicBezTo>
                    <a:pt x="530675" y="121038"/>
                    <a:pt x="540616" y="128675"/>
                    <a:pt x="552181" y="129914"/>
                  </a:cubicBezTo>
                  <a:cubicBezTo>
                    <a:pt x="601620" y="135211"/>
                    <a:pt x="651538" y="134083"/>
                    <a:pt x="701207" y="136393"/>
                  </a:cubicBezTo>
                  <a:lnTo>
                    <a:pt x="830794" y="142873"/>
                  </a:lnTo>
                  <a:cubicBezTo>
                    <a:pt x="835114" y="147193"/>
                    <a:pt x="843753" y="149724"/>
                    <a:pt x="843753" y="155833"/>
                  </a:cubicBezTo>
                  <a:cubicBezTo>
                    <a:pt x="843753" y="179792"/>
                    <a:pt x="802161" y="184816"/>
                    <a:pt x="791918" y="188231"/>
                  </a:cubicBezTo>
                  <a:cubicBezTo>
                    <a:pt x="785439" y="190391"/>
                    <a:pt x="778163" y="190922"/>
                    <a:pt x="772480" y="194711"/>
                  </a:cubicBezTo>
                  <a:cubicBezTo>
                    <a:pt x="766001" y="199031"/>
                    <a:pt x="760361" y="205010"/>
                    <a:pt x="753042" y="207671"/>
                  </a:cubicBezTo>
                  <a:cubicBezTo>
                    <a:pt x="736304" y="213758"/>
                    <a:pt x="718103" y="214997"/>
                    <a:pt x="701207" y="220630"/>
                  </a:cubicBezTo>
                  <a:cubicBezTo>
                    <a:pt x="682681" y="226806"/>
                    <a:pt x="676190" y="229522"/>
                    <a:pt x="655851" y="233590"/>
                  </a:cubicBezTo>
                  <a:cubicBezTo>
                    <a:pt x="642969" y="236166"/>
                    <a:pt x="629934" y="237909"/>
                    <a:pt x="616975" y="240069"/>
                  </a:cubicBezTo>
                  <a:cubicBezTo>
                    <a:pt x="575939" y="237909"/>
                    <a:pt x="534583" y="239142"/>
                    <a:pt x="493867" y="233590"/>
                  </a:cubicBezTo>
                  <a:cubicBezTo>
                    <a:pt x="486151" y="232538"/>
                    <a:pt x="481394" y="224113"/>
                    <a:pt x="474429" y="220630"/>
                  </a:cubicBezTo>
                  <a:cubicBezTo>
                    <a:pt x="468320" y="217575"/>
                    <a:pt x="461100" y="217205"/>
                    <a:pt x="454991" y="214150"/>
                  </a:cubicBezTo>
                  <a:cubicBezTo>
                    <a:pt x="428398" y="200853"/>
                    <a:pt x="442685" y="204304"/>
                    <a:pt x="422594" y="188231"/>
                  </a:cubicBezTo>
                  <a:cubicBezTo>
                    <a:pt x="416513" y="183366"/>
                    <a:pt x="409237" y="180137"/>
                    <a:pt x="403156" y="175272"/>
                  </a:cubicBezTo>
                  <a:cubicBezTo>
                    <a:pt x="398386" y="171456"/>
                    <a:pt x="395084" y="165978"/>
                    <a:pt x="390197" y="162312"/>
                  </a:cubicBezTo>
                  <a:cubicBezTo>
                    <a:pt x="377738" y="152967"/>
                    <a:pt x="364280" y="145033"/>
                    <a:pt x="351321" y="136393"/>
                  </a:cubicBezTo>
                  <a:cubicBezTo>
                    <a:pt x="344842" y="132073"/>
                    <a:pt x="339438" y="125323"/>
                    <a:pt x="331883" y="123434"/>
                  </a:cubicBezTo>
                  <a:cubicBezTo>
                    <a:pt x="323244" y="121274"/>
                    <a:pt x="314495" y="119513"/>
                    <a:pt x="305966" y="116954"/>
                  </a:cubicBezTo>
                  <a:cubicBezTo>
                    <a:pt x="292882" y="113029"/>
                    <a:pt x="280048" y="108315"/>
                    <a:pt x="267089" y="103995"/>
                  </a:cubicBezTo>
                  <a:cubicBezTo>
                    <a:pt x="260610" y="101835"/>
                    <a:pt x="254277" y="99172"/>
                    <a:pt x="247651" y="97515"/>
                  </a:cubicBezTo>
                  <a:cubicBezTo>
                    <a:pt x="166564" y="77241"/>
                    <a:pt x="267414" y="103160"/>
                    <a:pt x="202296" y="84555"/>
                  </a:cubicBezTo>
                  <a:cubicBezTo>
                    <a:pt x="174659" y="76659"/>
                    <a:pt x="174024" y="78273"/>
                    <a:pt x="143982" y="71596"/>
                  </a:cubicBezTo>
                  <a:cubicBezTo>
                    <a:pt x="135289" y="69664"/>
                    <a:pt x="126891" y="66293"/>
                    <a:pt x="118064" y="65116"/>
                  </a:cubicBezTo>
                  <a:cubicBezTo>
                    <a:pt x="94418" y="61963"/>
                    <a:pt x="70549" y="60796"/>
                    <a:pt x="46791" y="58636"/>
                  </a:cubicBezTo>
                  <a:cubicBezTo>
                    <a:pt x="38152" y="56476"/>
                    <a:pt x="29436" y="54603"/>
                    <a:pt x="20874" y="52157"/>
                  </a:cubicBezTo>
                  <a:cubicBezTo>
                    <a:pt x="14307" y="50281"/>
                    <a:pt x="3312" y="52244"/>
                    <a:pt x="1436" y="45677"/>
                  </a:cubicBezTo>
                  <a:cubicBezTo>
                    <a:pt x="-2173" y="33044"/>
                    <a:pt x="1397" y="18206"/>
                    <a:pt x="7915" y="6799"/>
                  </a:cubicBezTo>
                  <a:cubicBezTo>
                    <a:pt x="11303" y="869"/>
                    <a:pt x="20547" y="886"/>
                    <a:pt x="27353" y="319"/>
                  </a:cubicBezTo>
                  <a:cubicBezTo>
                    <a:pt x="46724" y="-1295"/>
                    <a:pt x="39232" y="3559"/>
                    <a:pt x="79188" y="6799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192" name="Group 191"/>
            <p:cNvGrpSpPr/>
            <p:nvPr/>
          </p:nvGrpSpPr>
          <p:grpSpPr>
            <a:xfrm>
              <a:off x="6051522" y="3058440"/>
              <a:ext cx="3110296" cy="2064953"/>
              <a:chOff x="6051522" y="3058440"/>
              <a:chExt cx="3110296" cy="2064953"/>
            </a:xfrm>
            <a:solidFill>
              <a:srgbClr val="E8DCD1"/>
            </a:solidFill>
            <a:effectLst>
              <a:outerShdw blurRad="50800" dist="38100" dir="2700000" algn="tl" rotWithShape="0">
                <a:prstClr val="black">
                  <a:alpha val="40000"/>
                </a:prstClr>
              </a:outerShdw>
            </a:effectLst>
          </p:grpSpPr>
          <p:sp>
            <p:nvSpPr>
              <p:cNvPr id="195" name="Freeform 194"/>
              <p:cNvSpPr/>
              <p:nvPr/>
            </p:nvSpPr>
            <p:spPr>
              <a:xfrm>
                <a:off x="7736117" y="3304670"/>
                <a:ext cx="1425701" cy="1818723"/>
              </a:xfrm>
              <a:custGeom>
                <a:avLst/>
                <a:gdLst>
                  <a:gd name="connsiteX0" fmla="*/ 1360908 w 1425701"/>
                  <a:gd name="connsiteY0" fmla="*/ 1814328 h 1818723"/>
                  <a:gd name="connsiteX1" fmla="*/ 1373866 w 1425701"/>
                  <a:gd name="connsiteY1" fmla="*/ 1730092 h 1818723"/>
                  <a:gd name="connsiteX2" fmla="*/ 1380346 w 1425701"/>
                  <a:gd name="connsiteY2" fmla="*/ 1606977 h 1818723"/>
                  <a:gd name="connsiteX3" fmla="*/ 1373866 w 1425701"/>
                  <a:gd name="connsiteY3" fmla="*/ 1270030 h 1818723"/>
                  <a:gd name="connsiteX4" fmla="*/ 1367387 w 1425701"/>
                  <a:gd name="connsiteY4" fmla="*/ 1244111 h 1818723"/>
                  <a:gd name="connsiteX5" fmla="*/ 1360908 w 1425701"/>
                  <a:gd name="connsiteY5" fmla="*/ 1153394 h 1818723"/>
                  <a:gd name="connsiteX6" fmla="*/ 1347949 w 1425701"/>
                  <a:gd name="connsiteY6" fmla="*/ 1062678 h 1818723"/>
                  <a:gd name="connsiteX7" fmla="*/ 1367387 w 1425701"/>
                  <a:gd name="connsiteY7" fmla="*/ 673893 h 1818723"/>
                  <a:gd name="connsiteX8" fmla="*/ 1380346 w 1425701"/>
                  <a:gd name="connsiteY8" fmla="*/ 628535 h 1818723"/>
                  <a:gd name="connsiteX9" fmla="*/ 1386825 w 1425701"/>
                  <a:gd name="connsiteY9" fmla="*/ 596136 h 1818723"/>
                  <a:gd name="connsiteX10" fmla="*/ 1412743 w 1425701"/>
                  <a:gd name="connsiteY10" fmla="*/ 531339 h 1818723"/>
                  <a:gd name="connsiteX11" fmla="*/ 1425701 w 1425701"/>
                  <a:gd name="connsiteY11" fmla="*/ 479501 h 1818723"/>
                  <a:gd name="connsiteX12" fmla="*/ 1419222 w 1425701"/>
                  <a:gd name="connsiteY12" fmla="*/ 336947 h 1818723"/>
                  <a:gd name="connsiteX13" fmla="*/ 1412743 w 1425701"/>
                  <a:gd name="connsiteY13" fmla="*/ 317507 h 1818723"/>
                  <a:gd name="connsiteX14" fmla="*/ 1380346 w 1425701"/>
                  <a:gd name="connsiteY14" fmla="*/ 265669 h 1818723"/>
                  <a:gd name="connsiteX15" fmla="*/ 1367387 w 1425701"/>
                  <a:gd name="connsiteY15" fmla="*/ 246230 h 1818723"/>
                  <a:gd name="connsiteX16" fmla="*/ 1347949 w 1425701"/>
                  <a:gd name="connsiteY16" fmla="*/ 226791 h 1818723"/>
                  <a:gd name="connsiteX17" fmla="*/ 1322031 w 1425701"/>
                  <a:gd name="connsiteY17" fmla="*/ 187912 h 1818723"/>
                  <a:gd name="connsiteX18" fmla="*/ 1289635 w 1425701"/>
                  <a:gd name="connsiteY18" fmla="*/ 142554 h 1818723"/>
                  <a:gd name="connsiteX19" fmla="*/ 1276676 w 1425701"/>
                  <a:gd name="connsiteY19" fmla="*/ 123115 h 1818723"/>
                  <a:gd name="connsiteX20" fmla="*/ 1237800 w 1425701"/>
                  <a:gd name="connsiteY20" fmla="*/ 84237 h 1818723"/>
                  <a:gd name="connsiteX21" fmla="*/ 1205403 w 1425701"/>
                  <a:gd name="connsiteY21" fmla="*/ 58318 h 1818723"/>
                  <a:gd name="connsiteX22" fmla="*/ 1179485 w 1425701"/>
                  <a:gd name="connsiteY22" fmla="*/ 51838 h 1818723"/>
                  <a:gd name="connsiteX23" fmla="*/ 1108212 w 1425701"/>
                  <a:gd name="connsiteY23" fmla="*/ 32399 h 1818723"/>
                  <a:gd name="connsiteX24" fmla="*/ 687054 w 1425701"/>
                  <a:gd name="connsiteY24" fmla="*/ 25919 h 1818723"/>
                  <a:gd name="connsiteX25" fmla="*/ 648178 w 1425701"/>
                  <a:gd name="connsiteY25" fmla="*/ 6480 h 1818723"/>
                  <a:gd name="connsiteX26" fmla="*/ 628740 w 1425701"/>
                  <a:gd name="connsiteY26" fmla="*/ 0 h 1818723"/>
                  <a:gd name="connsiteX27" fmla="*/ 434359 w 1425701"/>
                  <a:gd name="connsiteY27" fmla="*/ 6480 h 1818723"/>
                  <a:gd name="connsiteX28" fmla="*/ 19680 w 1425701"/>
                  <a:gd name="connsiteY28" fmla="*/ 6480 h 1818723"/>
                  <a:gd name="connsiteX29" fmla="*/ 242 w 1425701"/>
                  <a:gd name="connsiteY29" fmla="*/ 12959 h 1818723"/>
                  <a:gd name="connsiteX30" fmla="*/ 13200 w 1425701"/>
                  <a:gd name="connsiteY30" fmla="*/ 25919 h 1818723"/>
                  <a:gd name="connsiteX31" fmla="*/ 32638 w 1425701"/>
                  <a:gd name="connsiteY31" fmla="*/ 38878 h 1818723"/>
                  <a:gd name="connsiteX32" fmla="*/ 162226 w 1425701"/>
                  <a:gd name="connsiteY32" fmla="*/ 45358 h 1818723"/>
                  <a:gd name="connsiteX33" fmla="*/ 550987 w 1425701"/>
                  <a:gd name="connsiteY33" fmla="*/ 51838 h 1818723"/>
                  <a:gd name="connsiteX34" fmla="*/ 589864 w 1425701"/>
                  <a:gd name="connsiteY34" fmla="*/ 77757 h 1818723"/>
                  <a:gd name="connsiteX35" fmla="*/ 609302 w 1425701"/>
                  <a:gd name="connsiteY35" fmla="*/ 90716 h 1818723"/>
                  <a:gd name="connsiteX36" fmla="*/ 641698 w 1425701"/>
                  <a:gd name="connsiteY36" fmla="*/ 116635 h 1818723"/>
                  <a:gd name="connsiteX37" fmla="*/ 680575 w 1425701"/>
                  <a:gd name="connsiteY37" fmla="*/ 142554 h 1818723"/>
                  <a:gd name="connsiteX38" fmla="*/ 719451 w 1425701"/>
                  <a:gd name="connsiteY38" fmla="*/ 174953 h 1818723"/>
                  <a:gd name="connsiteX39" fmla="*/ 738889 w 1425701"/>
                  <a:gd name="connsiteY39" fmla="*/ 181433 h 1818723"/>
                  <a:gd name="connsiteX40" fmla="*/ 764806 w 1425701"/>
                  <a:gd name="connsiteY40" fmla="*/ 194392 h 1818723"/>
                  <a:gd name="connsiteX41" fmla="*/ 920311 w 1425701"/>
                  <a:gd name="connsiteY41" fmla="*/ 187912 h 1818723"/>
                  <a:gd name="connsiteX42" fmla="*/ 965667 w 1425701"/>
                  <a:gd name="connsiteY42" fmla="*/ 174953 h 1818723"/>
                  <a:gd name="connsiteX43" fmla="*/ 991584 w 1425701"/>
                  <a:gd name="connsiteY43" fmla="*/ 168473 h 1818723"/>
                  <a:gd name="connsiteX44" fmla="*/ 1011022 w 1425701"/>
                  <a:gd name="connsiteY44" fmla="*/ 155514 h 1818723"/>
                  <a:gd name="connsiteX45" fmla="*/ 1082295 w 1425701"/>
                  <a:gd name="connsiteY45" fmla="*/ 136075 h 1818723"/>
                  <a:gd name="connsiteX46" fmla="*/ 1166527 w 1425701"/>
                  <a:gd name="connsiteY46" fmla="*/ 142554 h 1818723"/>
                  <a:gd name="connsiteX47" fmla="*/ 1179485 w 1425701"/>
                  <a:gd name="connsiteY47" fmla="*/ 155514 h 1818723"/>
                  <a:gd name="connsiteX48" fmla="*/ 1205403 w 1425701"/>
                  <a:gd name="connsiteY48" fmla="*/ 168473 h 1818723"/>
                  <a:gd name="connsiteX49" fmla="*/ 1257238 w 1425701"/>
                  <a:gd name="connsiteY49" fmla="*/ 220311 h 1818723"/>
                  <a:gd name="connsiteX50" fmla="*/ 1270197 w 1425701"/>
                  <a:gd name="connsiteY50" fmla="*/ 233271 h 1818723"/>
                  <a:gd name="connsiteX51" fmla="*/ 1296114 w 1425701"/>
                  <a:gd name="connsiteY51" fmla="*/ 278629 h 1818723"/>
                  <a:gd name="connsiteX52" fmla="*/ 1309073 w 1425701"/>
                  <a:gd name="connsiteY52" fmla="*/ 336947 h 1818723"/>
                  <a:gd name="connsiteX53" fmla="*/ 1315552 w 1425701"/>
                  <a:gd name="connsiteY53" fmla="*/ 362866 h 1818723"/>
                  <a:gd name="connsiteX54" fmla="*/ 1315552 w 1425701"/>
                  <a:gd name="connsiteY54" fmla="*/ 485981 h 1818723"/>
                  <a:gd name="connsiteX55" fmla="*/ 1302593 w 1425701"/>
                  <a:gd name="connsiteY55" fmla="*/ 511900 h 1818723"/>
                  <a:gd name="connsiteX56" fmla="*/ 1296114 w 1425701"/>
                  <a:gd name="connsiteY56" fmla="*/ 531339 h 1818723"/>
                  <a:gd name="connsiteX57" fmla="*/ 1283155 w 1425701"/>
                  <a:gd name="connsiteY57" fmla="*/ 602616 h 1818723"/>
                  <a:gd name="connsiteX58" fmla="*/ 1276676 w 1425701"/>
                  <a:gd name="connsiteY58" fmla="*/ 628535 h 1818723"/>
                  <a:gd name="connsiteX59" fmla="*/ 1270197 w 1425701"/>
                  <a:gd name="connsiteY59" fmla="*/ 667414 h 1818723"/>
                  <a:gd name="connsiteX60" fmla="*/ 1257238 w 1425701"/>
                  <a:gd name="connsiteY60" fmla="*/ 706292 h 1818723"/>
                  <a:gd name="connsiteX61" fmla="*/ 1250758 w 1425701"/>
                  <a:gd name="connsiteY61" fmla="*/ 732211 h 1818723"/>
                  <a:gd name="connsiteX62" fmla="*/ 1237800 w 1425701"/>
                  <a:gd name="connsiteY62" fmla="*/ 771090 h 1818723"/>
                  <a:gd name="connsiteX63" fmla="*/ 1237800 w 1425701"/>
                  <a:gd name="connsiteY63" fmla="*/ 1056198 h 1818723"/>
                  <a:gd name="connsiteX64" fmla="*/ 1250758 w 1425701"/>
                  <a:gd name="connsiteY64" fmla="*/ 1088597 h 1818723"/>
                  <a:gd name="connsiteX65" fmla="*/ 1257238 w 1425701"/>
                  <a:gd name="connsiteY65" fmla="*/ 1120996 h 1818723"/>
                  <a:gd name="connsiteX66" fmla="*/ 1276676 w 1425701"/>
                  <a:gd name="connsiteY66" fmla="*/ 1127476 h 1818723"/>
                  <a:gd name="connsiteX67" fmla="*/ 1283155 w 1425701"/>
                  <a:gd name="connsiteY67" fmla="*/ 1146915 h 1818723"/>
                  <a:gd name="connsiteX68" fmla="*/ 1296114 w 1425701"/>
                  <a:gd name="connsiteY68" fmla="*/ 1205232 h 1818723"/>
                  <a:gd name="connsiteX69" fmla="*/ 1309073 w 1425701"/>
                  <a:gd name="connsiteY69" fmla="*/ 1231151 h 1818723"/>
                  <a:gd name="connsiteX70" fmla="*/ 1309073 w 1425701"/>
                  <a:gd name="connsiteY70" fmla="*/ 1373706 h 1818723"/>
                  <a:gd name="connsiteX71" fmla="*/ 1289635 w 1425701"/>
                  <a:gd name="connsiteY71" fmla="*/ 1393145 h 1818723"/>
                  <a:gd name="connsiteX72" fmla="*/ 1289635 w 1425701"/>
                  <a:gd name="connsiteY72" fmla="*/ 1542179 h 1818723"/>
                  <a:gd name="connsiteX73" fmla="*/ 1302593 w 1425701"/>
                  <a:gd name="connsiteY73" fmla="*/ 1581058 h 1818723"/>
                  <a:gd name="connsiteX74" fmla="*/ 1309073 w 1425701"/>
                  <a:gd name="connsiteY74" fmla="*/ 1801369 h 1818723"/>
                  <a:gd name="connsiteX75" fmla="*/ 1328511 w 1425701"/>
                  <a:gd name="connsiteY75" fmla="*/ 1814328 h 1818723"/>
                  <a:gd name="connsiteX76" fmla="*/ 1354428 w 1425701"/>
                  <a:gd name="connsiteY76" fmla="*/ 1807849 h 1818723"/>
                  <a:gd name="connsiteX77" fmla="*/ 1360908 w 1425701"/>
                  <a:gd name="connsiteY77" fmla="*/ 1814328 h 181872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</a:cxnLst>
                <a:rect l="l" t="t" r="r" b="b"/>
                <a:pathLst>
                  <a:path w="1425701" h="1818723">
                    <a:moveTo>
                      <a:pt x="1360908" y="1814328"/>
                    </a:moveTo>
                    <a:cubicBezTo>
                      <a:pt x="1364148" y="1801369"/>
                      <a:pt x="1372675" y="1745578"/>
                      <a:pt x="1373866" y="1730092"/>
                    </a:cubicBezTo>
                    <a:cubicBezTo>
                      <a:pt x="1377018" y="1689118"/>
                      <a:pt x="1378186" y="1648015"/>
                      <a:pt x="1380346" y="1606977"/>
                    </a:cubicBezTo>
                    <a:cubicBezTo>
                      <a:pt x="1378186" y="1494661"/>
                      <a:pt x="1377875" y="1382295"/>
                      <a:pt x="1373866" y="1270030"/>
                    </a:cubicBezTo>
                    <a:cubicBezTo>
                      <a:pt x="1373548" y="1261130"/>
                      <a:pt x="1368370" y="1252962"/>
                      <a:pt x="1367387" y="1244111"/>
                    </a:cubicBezTo>
                    <a:cubicBezTo>
                      <a:pt x="1364040" y="1213980"/>
                      <a:pt x="1364137" y="1183538"/>
                      <a:pt x="1360908" y="1153394"/>
                    </a:cubicBezTo>
                    <a:cubicBezTo>
                      <a:pt x="1357654" y="1123022"/>
                      <a:pt x="1347949" y="1062678"/>
                      <a:pt x="1347949" y="1062678"/>
                    </a:cubicBezTo>
                    <a:cubicBezTo>
                      <a:pt x="1349597" y="976974"/>
                      <a:pt x="1328004" y="792055"/>
                      <a:pt x="1367387" y="673893"/>
                    </a:cubicBezTo>
                    <a:cubicBezTo>
                      <a:pt x="1374600" y="652251"/>
                      <a:pt x="1374924" y="652936"/>
                      <a:pt x="1380346" y="628535"/>
                    </a:cubicBezTo>
                    <a:cubicBezTo>
                      <a:pt x="1382735" y="617784"/>
                      <a:pt x="1383342" y="606584"/>
                      <a:pt x="1386825" y="596136"/>
                    </a:cubicBezTo>
                    <a:cubicBezTo>
                      <a:pt x="1413634" y="515705"/>
                      <a:pt x="1385783" y="639193"/>
                      <a:pt x="1412743" y="531339"/>
                    </a:cubicBezTo>
                    <a:lnTo>
                      <a:pt x="1425701" y="479501"/>
                    </a:lnTo>
                    <a:cubicBezTo>
                      <a:pt x="1423541" y="431983"/>
                      <a:pt x="1423015" y="384363"/>
                      <a:pt x="1419222" y="336947"/>
                    </a:cubicBezTo>
                    <a:cubicBezTo>
                      <a:pt x="1418677" y="330138"/>
                      <a:pt x="1415433" y="323785"/>
                      <a:pt x="1412743" y="317507"/>
                    </a:cubicBezTo>
                    <a:cubicBezTo>
                      <a:pt x="1399697" y="287065"/>
                      <a:pt x="1400277" y="293573"/>
                      <a:pt x="1380346" y="265669"/>
                    </a:cubicBezTo>
                    <a:cubicBezTo>
                      <a:pt x="1375820" y="259332"/>
                      <a:pt x="1372372" y="252213"/>
                      <a:pt x="1367387" y="246230"/>
                    </a:cubicBezTo>
                    <a:cubicBezTo>
                      <a:pt x="1361521" y="239190"/>
                      <a:pt x="1353575" y="234024"/>
                      <a:pt x="1347949" y="226791"/>
                    </a:cubicBezTo>
                    <a:cubicBezTo>
                      <a:pt x="1338387" y="214496"/>
                      <a:pt x="1330670" y="200872"/>
                      <a:pt x="1322031" y="187912"/>
                    </a:cubicBezTo>
                    <a:cubicBezTo>
                      <a:pt x="1291490" y="142097"/>
                      <a:pt x="1329822" y="198819"/>
                      <a:pt x="1289635" y="142554"/>
                    </a:cubicBezTo>
                    <a:cubicBezTo>
                      <a:pt x="1285109" y="136217"/>
                      <a:pt x="1281850" y="128936"/>
                      <a:pt x="1276676" y="123115"/>
                    </a:cubicBezTo>
                    <a:cubicBezTo>
                      <a:pt x="1264501" y="109417"/>
                      <a:pt x="1250759" y="97196"/>
                      <a:pt x="1237800" y="84237"/>
                    </a:cubicBezTo>
                    <a:cubicBezTo>
                      <a:pt x="1227349" y="73785"/>
                      <a:pt x="1219708" y="64449"/>
                      <a:pt x="1205403" y="58318"/>
                    </a:cubicBezTo>
                    <a:cubicBezTo>
                      <a:pt x="1197218" y="54810"/>
                      <a:pt x="1188124" y="53998"/>
                      <a:pt x="1179485" y="51838"/>
                    </a:cubicBezTo>
                    <a:cubicBezTo>
                      <a:pt x="1148371" y="36279"/>
                      <a:pt x="1149749" y="33553"/>
                      <a:pt x="1108212" y="32399"/>
                    </a:cubicBezTo>
                    <a:cubicBezTo>
                      <a:pt x="967864" y="28500"/>
                      <a:pt x="827440" y="28079"/>
                      <a:pt x="687054" y="25919"/>
                    </a:cubicBezTo>
                    <a:cubicBezTo>
                      <a:pt x="638196" y="9631"/>
                      <a:pt x="698420" y="31602"/>
                      <a:pt x="648178" y="6480"/>
                    </a:cubicBezTo>
                    <a:cubicBezTo>
                      <a:pt x="642069" y="3425"/>
                      <a:pt x="635219" y="2160"/>
                      <a:pt x="628740" y="0"/>
                    </a:cubicBezTo>
                    <a:cubicBezTo>
                      <a:pt x="563946" y="2160"/>
                      <a:pt x="499189" y="6480"/>
                      <a:pt x="434359" y="6480"/>
                    </a:cubicBezTo>
                    <a:cubicBezTo>
                      <a:pt x="-47884" y="6480"/>
                      <a:pt x="325881" y="-8102"/>
                      <a:pt x="19680" y="6480"/>
                    </a:cubicBezTo>
                    <a:cubicBezTo>
                      <a:pt x="13201" y="8640"/>
                      <a:pt x="2402" y="6480"/>
                      <a:pt x="242" y="12959"/>
                    </a:cubicBezTo>
                    <a:cubicBezTo>
                      <a:pt x="-1690" y="18754"/>
                      <a:pt x="8430" y="22103"/>
                      <a:pt x="13200" y="25919"/>
                    </a:cubicBezTo>
                    <a:cubicBezTo>
                      <a:pt x="19281" y="30784"/>
                      <a:pt x="24916" y="37871"/>
                      <a:pt x="32638" y="38878"/>
                    </a:cubicBezTo>
                    <a:cubicBezTo>
                      <a:pt x="75525" y="44472"/>
                      <a:pt x="118990" y="44277"/>
                      <a:pt x="162226" y="45358"/>
                    </a:cubicBezTo>
                    <a:lnTo>
                      <a:pt x="550987" y="51838"/>
                    </a:lnTo>
                    <a:lnTo>
                      <a:pt x="589864" y="77757"/>
                    </a:lnTo>
                    <a:cubicBezTo>
                      <a:pt x="596343" y="82077"/>
                      <a:pt x="603796" y="85209"/>
                      <a:pt x="609302" y="90716"/>
                    </a:cubicBezTo>
                    <a:cubicBezTo>
                      <a:pt x="640585" y="122004"/>
                      <a:pt x="600836" y="83943"/>
                      <a:pt x="641698" y="116635"/>
                    </a:cubicBezTo>
                    <a:cubicBezTo>
                      <a:pt x="674680" y="143022"/>
                      <a:pt x="628334" y="116433"/>
                      <a:pt x="680575" y="142554"/>
                    </a:cubicBezTo>
                    <a:cubicBezTo>
                      <a:pt x="694906" y="156887"/>
                      <a:pt x="701407" y="165931"/>
                      <a:pt x="719451" y="174953"/>
                    </a:cubicBezTo>
                    <a:cubicBezTo>
                      <a:pt x="725560" y="178008"/>
                      <a:pt x="732611" y="178742"/>
                      <a:pt x="738889" y="181433"/>
                    </a:cubicBezTo>
                    <a:cubicBezTo>
                      <a:pt x="747767" y="185238"/>
                      <a:pt x="756167" y="190072"/>
                      <a:pt x="764806" y="194392"/>
                    </a:cubicBezTo>
                    <a:cubicBezTo>
                      <a:pt x="816641" y="192232"/>
                      <a:pt x="868563" y="191608"/>
                      <a:pt x="920311" y="187912"/>
                    </a:cubicBezTo>
                    <a:cubicBezTo>
                      <a:pt x="933817" y="186947"/>
                      <a:pt x="952382" y="178749"/>
                      <a:pt x="965667" y="174953"/>
                    </a:cubicBezTo>
                    <a:cubicBezTo>
                      <a:pt x="974229" y="172506"/>
                      <a:pt x="982945" y="170633"/>
                      <a:pt x="991584" y="168473"/>
                    </a:cubicBezTo>
                    <a:cubicBezTo>
                      <a:pt x="998063" y="164153"/>
                      <a:pt x="1003906" y="158677"/>
                      <a:pt x="1011022" y="155514"/>
                    </a:cubicBezTo>
                    <a:cubicBezTo>
                      <a:pt x="1037931" y="143554"/>
                      <a:pt x="1054575" y="141619"/>
                      <a:pt x="1082295" y="136075"/>
                    </a:cubicBezTo>
                    <a:cubicBezTo>
                      <a:pt x="1110372" y="138235"/>
                      <a:pt x="1138914" y="137031"/>
                      <a:pt x="1166527" y="142554"/>
                    </a:cubicBezTo>
                    <a:cubicBezTo>
                      <a:pt x="1172517" y="143752"/>
                      <a:pt x="1174402" y="152125"/>
                      <a:pt x="1179485" y="155514"/>
                    </a:cubicBezTo>
                    <a:cubicBezTo>
                      <a:pt x="1187522" y="160872"/>
                      <a:pt x="1196764" y="164153"/>
                      <a:pt x="1205403" y="168473"/>
                    </a:cubicBezTo>
                    <a:lnTo>
                      <a:pt x="1257238" y="220311"/>
                    </a:lnTo>
                    <a:cubicBezTo>
                      <a:pt x="1261558" y="224631"/>
                      <a:pt x="1266808" y="228188"/>
                      <a:pt x="1270197" y="233271"/>
                    </a:cubicBezTo>
                    <a:cubicBezTo>
                      <a:pt x="1283210" y="252792"/>
                      <a:pt x="1286250" y="255613"/>
                      <a:pt x="1296114" y="278629"/>
                    </a:cubicBezTo>
                    <a:cubicBezTo>
                      <a:pt x="1305570" y="300694"/>
                      <a:pt x="1303735" y="310256"/>
                      <a:pt x="1309073" y="336947"/>
                    </a:cubicBezTo>
                    <a:cubicBezTo>
                      <a:pt x="1310819" y="345680"/>
                      <a:pt x="1313392" y="354226"/>
                      <a:pt x="1315552" y="362866"/>
                    </a:cubicBezTo>
                    <a:cubicBezTo>
                      <a:pt x="1321465" y="416091"/>
                      <a:pt x="1327265" y="431317"/>
                      <a:pt x="1315552" y="485981"/>
                    </a:cubicBezTo>
                    <a:cubicBezTo>
                      <a:pt x="1313528" y="495426"/>
                      <a:pt x="1306398" y="503022"/>
                      <a:pt x="1302593" y="511900"/>
                    </a:cubicBezTo>
                    <a:cubicBezTo>
                      <a:pt x="1299903" y="518178"/>
                      <a:pt x="1297770" y="524713"/>
                      <a:pt x="1296114" y="531339"/>
                    </a:cubicBezTo>
                    <a:cubicBezTo>
                      <a:pt x="1289169" y="559121"/>
                      <a:pt x="1288928" y="573750"/>
                      <a:pt x="1283155" y="602616"/>
                    </a:cubicBezTo>
                    <a:cubicBezTo>
                      <a:pt x="1281409" y="611349"/>
                      <a:pt x="1278422" y="619802"/>
                      <a:pt x="1276676" y="628535"/>
                    </a:cubicBezTo>
                    <a:cubicBezTo>
                      <a:pt x="1274100" y="641418"/>
                      <a:pt x="1273383" y="654668"/>
                      <a:pt x="1270197" y="667414"/>
                    </a:cubicBezTo>
                    <a:cubicBezTo>
                      <a:pt x="1266884" y="680666"/>
                      <a:pt x="1260551" y="693040"/>
                      <a:pt x="1257238" y="706292"/>
                    </a:cubicBezTo>
                    <a:cubicBezTo>
                      <a:pt x="1255078" y="714932"/>
                      <a:pt x="1253317" y="723681"/>
                      <a:pt x="1250758" y="732211"/>
                    </a:cubicBezTo>
                    <a:cubicBezTo>
                      <a:pt x="1246833" y="745295"/>
                      <a:pt x="1237800" y="771090"/>
                      <a:pt x="1237800" y="771090"/>
                    </a:cubicBezTo>
                    <a:cubicBezTo>
                      <a:pt x="1231674" y="887477"/>
                      <a:pt x="1225477" y="932956"/>
                      <a:pt x="1237800" y="1056198"/>
                    </a:cubicBezTo>
                    <a:cubicBezTo>
                      <a:pt x="1238957" y="1067772"/>
                      <a:pt x="1247416" y="1077456"/>
                      <a:pt x="1250758" y="1088597"/>
                    </a:cubicBezTo>
                    <a:cubicBezTo>
                      <a:pt x="1253923" y="1099146"/>
                      <a:pt x="1251129" y="1111832"/>
                      <a:pt x="1257238" y="1120996"/>
                    </a:cubicBezTo>
                    <a:cubicBezTo>
                      <a:pt x="1261026" y="1126679"/>
                      <a:pt x="1270197" y="1125316"/>
                      <a:pt x="1276676" y="1127476"/>
                    </a:cubicBezTo>
                    <a:cubicBezTo>
                      <a:pt x="1278836" y="1133956"/>
                      <a:pt x="1281498" y="1140289"/>
                      <a:pt x="1283155" y="1146915"/>
                    </a:cubicBezTo>
                    <a:cubicBezTo>
                      <a:pt x="1286231" y="1159219"/>
                      <a:pt x="1291129" y="1191938"/>
                      <a:pt x="1296114" y="1205232"/>
                    </a:cubicBezTo>
                    <a:cubicBezTo>
                      <a:pt x="1299505" y="1214276"/>
                      <a:pt x="1304753" y="1222511"/>
                      <a:pt x="1309073" y="1231151"/>
                    </a:cubicBezTo>
                    <a:cubicBezTo>
                      <a:pt x="1320204" y="1286814"/>
                      <a:pt x="1324750" y="1295316"/>
                      <a:pt x="1309073" y="1373706"/>
                    </a:cubicBezTo>
                    <a:cubicBezTo>
                      <a:pt x="1307276" y="1382691"/>
                      <a:pt x="1296114" y="1386665"/>
                      <a:pt x="1289635" y="1393145"/>
                    </a:cubicBezTo>
                    <a:cubicBezTo>
                      <a:pt x="1277061" y="1456013"/>
                      <a:pt x="1277090" y="1441815"/>
                      <a:pt x="1289635" y="1542179"/>
                    </a:cubicBezTo>
                    <a:cubicBezTo>
                      <a:pt x="1291329" y="1555734"/>
                      <a:pt x="1302593" y="1581058"/>
                      <a:pt x="1302593" y="1581058"/>
                    </a:cubicBezTo>
                    <a:cubicBezTo>
                      <a:pt x="1304753" y="1654495"/>
                      <a:pt x="1300960" y="1728350"/>
                      <a:pt x="1309073" y="1801369"/>
                    </a:cubicBezTo>
                    <a:cubicBezTo>
                      <a:pt x="1309933" y="1809109"/>
                      <a:pt x="1320802" y="1813227"/>
                      <a:pt x="1328511" y="1814328"/>
                    </a:cubicBezTo>
                    <a:cubicBezTo>
                      <a:pt x="1337326" y="1815587"/>
                      <a:pt x="1345696" y="1809595"/>
                      <a:pt x="1354428" y="1807849"/>
                    </a:cubicBezTo>
                    <a:cubicBezTo>
                      <a:pt x="1356546" y="1807425"/>
                      <a:pt x="1357668" y="1827287"/>
                      <a:pt x="1360908" y="1814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6" name="Freeform 195"/>
              <p:cNvSpPr/>
              <p:nvPr/>
            </p:nvSpPr>
            <p:spPr>
              <a:xfrm>
                <a:off x="7554936" y="3379890"/>
                <a:ext cx="1444898" cy="1486485"/>
              </a:xfrm>
              <a:custGeom>
                <a:avLst/>
                <a:gdLst>
                  <a:gd name="connsiteX0" fmla="*/ 58315 w 1444898"/>
                  <a:gd name="connsiteY0" fmla="*/ 2537 h 1486485"/>
                  <a:gd name="connsiteX1" fmla="*/ 336927 w 1444898"/>
                  <a:gd name="connsiteY1" fmla="*/ 15496 h 1486485"/>
                  <a:gd name="connsiteX2" fmla="*/ 356365 w 1444898"/>
                  <a:gd name="connsiteY2" fmla="*/ 21976 h 1486485"/>
                  <a:gd name="connsiteX3" fmla="*/ 369324 w 1444898"/>
                  <a:gd name="connsiteY3" fmla="*/ 34936 h 1486485"/>
                  <a:gd name="connsiteX4" fmla="*/ 375803 w 1444898"/>
                  <a:gd name="connsiteY4" fmla="*/ 54375 h 1486485"/>
                  <a:gd name="connsiteX5" fmla="*/ 460035 w 1444898"/>
                  <a:gd name="connsiteY5" fmla="*/ 73814 h 1486485"/>
                  <a:gd name="connsiteX6" fmla="*/ 647937 w 1444898"/>
                  <a:gd name="connsiteY6" fmla="*/ 60855 h 1486485"/>
                  <a:gd name="connsiteX7" fmla="*/ 667375 w 1444898"/>
                  <a:gd name="connsiteY7" fmla="*/ 54375 h 1486485"/>
                  <a:gd name="connsiteX8" fmla="*/ 686813 w 1444898"/>
                  <a:gd name="connsiteY8" fmla="*/ 41415 h 1486485"/>
                  <a:gd name="connsiteX9" fmla="*/ 719210 w 1444898"/>
                  <a:gd name="connsiteY9" fmla="*/ 54375 h 1486485"/>
                  <a:gd name="connsiteX10" fmla="*/ 732168 w 1444898"/>
                  <a:gd name="connsiteY10" fmla="*/ 73814 h 1486485"/>
                  <a:gd name="connsiteX11" fmla="*/ 771045 w 1444898"/>
                  <a:gd name="connsiteY11" fmla="*/ 93253 h 1486485"/>
                  <a:gd name="connsiteX12" fmla="*/ 790483 w 1444898"/>
                  <a:gd name="connsiteY12" fmla="*/ 112692 h 1486485"/>
                  <a:gd name="connsiteX13" fmla="*/ 829359 w 1444898"/>
                  <a:gd name="connsiteY13" fmla="*/ 138611 h 1486485"/>
                  <a:gd name="connsiteX14" fmla="*/ 842317 w 1444898"/>
                  <a:gd name="connsiteY14" fmla="*/ 151571 h 1486485"/>
                  <a:gd name="connsiteX15" fmla="*/ 861756 w 1444898"/>
                  <a:gd name="connsiteY15" fmla="*/ 158051 h 1486485"/>
                  <a:gd name="connsiteX16" fmla="*/ 926549 w 1444898"/>
                  <a:gd name="connsiteY16" fmla="*/ 196929 h 1486485"/>
                  <a:gd name="connsiteX17" fmla="*/ 1049657 w 1444898"/>
                  <a:gd name="connsiteY17" fmla="*/ 209889 h 1486485"/>
                  <a:gd name="connsiteX18" fmla="*/ 1159806 w 1444898"/>
                  <a:gd name="connsiteY18" fmla="*/ 203409 h 1486485"/>
                  <a:gd name="connsiteX19" fmla="*/ 1179244 w 1444898"/>
                  <a:gd name="connsiteY19" fmla="*/ 196929 h 1486485"/>
                  <a:gd name="connsiteX20" fmla="*/ 1231079 w 1444898"/>
                  <a:gd name="connsiteY20" fmla="*/ 183970 h 1486485"/>
                  <a:gd name="connsiteX21" fmla="*/ 1263476 w 1444898"/>
                  <a:gd name="connsiteY21" fmla="*/ 164530 h 1486485"/>
                  <a:gd name="connsiteX22" fmla="*/ 1302352 w 1444898"/>
                  <a:gd name="connsiteY22" fmla="*/ 145091 h 1486485"/>
                  <a:gd name="connsiteX23" fmla="*/ 1360666 w 1444898"/>
                  <a:gd name="connsiteY23" fmla="*/ 151571 h 1486485"/>
                  <a:gd name="connsiteX24" fmla="*/ 1380105 w 1444898"/>
                  <a:gd name="connsiteY24" fmla="*/ 158051 h 1486485"/>
                  <a:gd name="connsiteX25" fmla="*/ 1406022 w 1444898"/>
                  <a:gd name="connsiteY25" fmla="*/ 196929 h 1486485"/>
                  <a:gd name="connsiteX26" fmla="*/ 1418981 w 1444898"/>
                  <a:gd name="connsiteY26" fmla="*/ 209889 h 1486485"/>
                  <a:gd name="connsiteX27" fmla="*/ 1418981 w 1444898"/>
                  <a:gd name="connsiteY27" fmla="*/ 333004 h 1486485"/>
                  <a:gd name="connsiteX28" fmla="*/ 1412501 w 1444898"/>
                  <a:gd name="connsiteY28" fmla="*/ 358923 h 1486485"/>
                  <a:gd name="connsiteX29" fmla="*/ 1399543 w 1444898"/>
                  <a:gd name="connsiteY29" fmla="*/ 397801 h 1486485"/>
                  <a:gd name="connsiteX30" fmla="*/ 1386584 w 1444898"/>
                  <a:gd name="connsiteY30" fmla="*/ 488518 h 1486485"/>
                  <a:gd name="connsiteX31" fmla="*/ 1373625 w 1444898"/>
                  <a:gd name="connsiteY31" fmla="*/ 527396 h 1486485"/>
                  <a:gd name="connsiteX32" fmla="*/ 1367146 w 1444898"/>
                  <a:gd name="connsiteY32" fmla="*/ 559795 h 1486485"/>
                  <a:gd name="connsiteX33" fmla="*/ 1354187 w 1444898"/>
                  <a:gd name="connsiteY33" fmla="*/ 592194 h 1486485"/>
                  <a:gd name="connsiteX34" fmla="*/ 1347708 w 1444898"/>
                  <a:gd name="connsiteY34" fmla="*/ 618113 h 1486485"/>
                  <a:gd name="connsiteX35" fmla="*/ 1354187 w 1444898"/>
                  <a:gd name="connsiteY35" fmla="*/ 955059 h 1486485"/>
                  <a:gd name="connsiteX36" fmla="*/ 1367146 w 1444898"/>
                  <a:gd name="connsiteY36" fmla="*/ 1026337 h 1486485"/>
                  <a:gd name="connsiteX37" fmla="*/ 1386584 w 1444898"/>
                  <a:gd name="connsiteY37" fmla="*/ 1045776 h 1486485"/>
                  <a:gd name="connsiteX38" fmla="*/ 1418981 w 1444898"/>
                  <a:gd name="connsiteY38" fmla="*/ 1084654 h 1486485"/>
                  <a:gd name="connsiteX39" fmla="*/ 1431939 w 1444898"/>
                  <a:gd name="connsiteY39" fmla="*/ 1123533 h 1486485"/>
                  <a:gd name="connsiteX40" fmla="*/ 1438419 w 1444898"/>
                  <a:gd name="connsiteY40" fmla="*/ 1142972 h 1486485"/>
                  <a:gd name="connsiteX41" fmla="*/ 1444898 w 1444898"/>
                  <a:gd name="connsiteY41" fmla="*/ 1168891 h 1486485"/>
                  <a:gd name="connsiteX42" fmla="*/ 1438419 w 1444898"/>
                  <a:gd name="connsiteY42" fmla="*/ 1259607 h 1486485"/>
                  <a:gd name="connsiteX43" fmla="*/ 1425460 w 1444898"/>
                  <a:gd name="connsiteY43" fmla="*/ 1240168 h 1486485"/>
                  <a:gd name="connsiteX44" fmla="*/ 1406022 w 1444898"/>
                  <a:gd name="connsiteY44" fmla="*/ 1246648 h 1486485"/>
                  <a:gd name="connsiteX45" fmla="*/ 1386584 w 1444898"/>
                  <a:gd name="connsiteY45" fmla="*/ 1279047 h 1486485"/>
                  <a:gd name="connsiteX46" fmla="*/ 1380105 w 1444898"/>
                  <a:gd name="connsiteY46" fmla="*/ 1298486 h 1486485"/>
                  <a:gd name="connsiteX47" fmla="*/ 1386584 w 1444898"/>
                  <a:gd name="connsiteY47" fmla="*/ 1376243 h 1486485"/>
                  <a:gd name="connsiteX48" fmla="*/ 1399543 w 1444898"/>
                  <a:gd name="connsiteY48" fmla="*/ 1402162 h 1486485"/>
                  <a:gd name="connsiteX49" fmla="*/ 1406022 w 1444898"/>
                  <a:gd name="connsiteY49" fmla="*/ 1428081 h 1486485"/>
                  <a:gd name="connsiteX50" fmla="*/ 1418981 w 1444898"/>
                  <a:gd name="connsiteY50" fmla="*/ 1466959 h 1486485"/>
                  <a:gd name="connsiteX51" fmla="*/ 1425460 w 1444898"/>
                  <a:gd name="connsiteY51" fmla="*/ 1486398 h 1486485"/>
                  <a:gd name="connsiteX52" fmla="*/ 1393063 w 1444898"/>
                  <a:gd name="connsiteY52" fmla="*/ 1479919 h 1486485"/>
                  <a:gd name="connsiteX53" fmla="*/ 1386584 w 1444898"/>
                  <a:gd name="connsiteY53" fmla="*/ 1454000 h 1486485"/>
                  <a:gd name="connsiteX54" fmla="*/ 1373625 w 1444898"/>
                  <a:gd name="connsiteY54" fmla="*/ 1441040 h 1486485"/>
                  <a:gd name="connsiteX55" fmla="*/ 1347708 w 1444898"/>
                  <a:gd name="connsiteY55" fmla="*/ 1402162 h 1486485"/>
                  <a:gd name="connsiteX56" fmla="*/ 1321790 w 1444898"/>
                  <a:gd name="connsiteY56" fmla="*/ 1363283 h 1486485"/>
                  <a:gd name="connsiteX57" fmla="*/ 1315311 w 1444898"/>
                  <a:gd name="connsiteY57" fmla="*/ 1078174 h 1486485"/>
                  <a:gd name="connsiteX58" fmla="*/ 1302352 w 1444898"/>
                  <a:gd name="connsiteY58" fmla="*/ 1039296 h 1486485"/>
                  <a:gd name="connsiteX59" fmla="*/ 1295873 w 1444898"/>
                  <a:gd name="connsiteY59" fmla="*/ 1019857 h 1486485"/>
                  <a:gd name="connsiteX60" fmla="*/ 1289393 w 1444898"/>
                  <a:gd name="connsiteY60" fmla="*/ 987458 h 1486485"/>
                  <a:gd name="connsiteX61" fmla="*/ 1276435 w 1444898"/>
                  <a:gd name="connsiteY61" fmla="*/ 968019 h 1486485"/>
                  <a:gd name="connsiteX62" fmla="*/ 1250517 w 1444898"/>
                  <a:gd name="connsiteY62" fmla="*/ 916181 h 1486485"/>
                  <a:gd name="connsiteX63" fmla="*/ 1231079 w 1444898"/>
                  <a:gd name="connsiteY63" fmla="*/ 870823 h 1486485"/>
                  <a:gd name="connsiteX64" fmla="*/ 1218121 w 1444898"/>
                  <a:gd name="connsiteY64" fmla="*/ 851383 h 1486485"/>
                  <a:gd name="connsiteX65" fmla="*/ 1205162 w 1444898"/>
                  <a:gd name="connsiteY65" fmla="*/ 812505 h 1486485"/>
                  <a:gd name="connsiteX66" fmla="*/ 1231079 w 1444898"/>
                  <a:gd name="connsiteY66" fmla="*/ 702349 h 1486485"/>
                  <a:gd name="connsiteX67" fmla="*/ 1237559 w 1444898"/>
                  <a:gd name="connsiteY67" fmla="*/ 682910 h 1486485"/>
                  <a:gd name="connsiteX68" fmla="*/ 1256997 w 1444898"/>
                  <a:gd name="connsiteY68" fmla="*/ 592194 h 1486485"/>
                  <a:gd name="connsiteX69" fmla="*/ 1269955 w 1444898"/>
                  <a:gd name="connsiteY69" fmla="*/ 540356 h 1486485"/>
                  <a:gd name="connsiteX70" fmla="*/ 1282914 w 1444898"/>
                  <a:gd name="connsiteY70" fmla="*/ 371882 h 1486485"/>
                  <a:gd name="connsiteX71" fmla="*/ 1289393 w 1444898"/>
                  <a:gd name="connsiteY71" fmla="*/ 352443 h 1486485"/>
                  <a:gd name="connsiteX72" fmla="*/ 1282914 w 1444898"/>
                  <a:gd name="connsiteY72" fmla="*/ 274686 h 1486485"/>
                  <a:gd name="connsiteX73" fmla="*/ 1237559 w 1444898"/>
                  <a:gd name="connsiteY73" fmla="*/ 281166 h 1486485"/>
                  <a:gd name="connsiteX74" fmla="*/ 1218121 w 1444898"/>
                  <a:gd name="connsiteY74" fmla="*/ 287646 h 1486485"/>
                  <a:gd name="connsiteX75" fmla="*/ 1172765 w 1444898"/>
                  <a:gd name="connsiteY75" fmla="*/ 313565 h 1486485"/>
                  <a:gd name="connsiteX76" fmla="*/ 1127409 w 1444898"/>
                  <a:gd name="connsiteY76" fmla="*/ 320044 h 1486485"/>
                  <a:gd name="connsiteX77" fmla="*/ 1043178 w 1444898"/>
                  <a:gd name="connsiteY77" fmla="*/ 313565 h 1486485"/>
                  <a:gd name="connsiteX78" fmla="*/ 1017260 w 1444898"/>
                  <a:gd name="connsiteY78" fmla="*/ 300605 h 1486485"/>
                  <a:gd name="connsiteX79" fmla="*/ 997822 w 1444898"/>
                  <a:gd name="connsiteY79" fmla="*/ 294125 h 1486485"/>
                  <a:gd name="connsiteX80" fmla="*/ 958946 w 1444898"/>
                  <a:gd name="connsiteY80" fmla="*/ 261727 h 1486485"/>
                  <a:gd name="connsiteX81" fmla="*/ 939508 w 1444898"/>
                  <a:gd name="connsiteY81" fmla="*/ 242287 h 1486485"/>
                  <a:gd name="connsiteX82" fmla="*/ 887673 w 1444898"/>
                  <a:gd name="connsiteY82" fmla="*/ 229328 h 1486485"/>
                  <a:gd name="connsiteX83" fmla="*/ 842317 w 1444898"/>
                  <a:gd name="connsiteY83" fmla="*/ 216368 h 1486485"/>
                  <a:gd name="connsiteX84" fmla="*/ 803441 w 1444898"/>
                  <a:gd name="connsiteY84" fmla="*/ 203409 h 1486485"/>
                  <a:gd name="connsiteX85" fmla="*/ 764565 w 1444898"/>
                  <a:gd name="connsiteY85" fmla="*/ 183970 h 1486485"/>
                  <a:gd name="connsiteX86" fmla="*/ 725689 w 1444898"/>
                  <a:gd name="connsiteY86" fmla="*/ 151571 h 1486485"/>
                  <a:gd name="connsiteX87" fmla="*/ 699772 w 1444898"/>
                  <a:gd name="connsiteY87" fmla="*/ 119172 h 1486485"/>
                  <a:gd name="connsiteX88" fmla="*/ 680333 w 1444898"/>
                  <a:gd name="connsiteY88" fmla="*/ 112692 h 1486485"/>
                  <a:gd name="connsiteX89" fmla="*/ 641457 w 1444898"/>
                  <a:gd name="connsiteY89" fmla="*/ 119172 h 1486485"/>
                  <a:gd name="connsiteX90" fmla="*/ 628499 w 1444898"/>
                  <a:gd name="connsiteY90" fmla="*/ 132132 h 1486485"/>
                  <a:gd name="connsiteX91" fmla="*/ 602581 w 1444898"/>
                  <a:gd name="connsiteY91" fmla="*/ 145091 h 1486485"/>
                  <a:gd name="connsiteX92" fmla="*/ 544267 w 1444898"/>
                  <a:gd name="connsiteY92" fmla="*/ 158051 h 1486485"/>
                  <a:gd name="connsiteX93" fmla="*/ 388762 w 1444898"/>
                  <a:gd name="connsiteY93" fmla="*/ 151571 h 1486485"/>
                  <a:gd name="connsiteX94" fmla="*/ 349886 w 1444898"/>
                  <a:gd name="connsiteY94" fmla="*/ 132132 h 1486485"/>
                  <a:gd name="connsiteX95" fmla="*/ 278613 w 1444898"/>
                  <a:gd name="connsiteY95" fmla="*/ 112692 h 1486485"/>
                  <a:gd name="connsiteX96" fmla="*/ 259175 w 1444898"/>
                  <a:gd name="connsiteY96" fmla="*/ 99733 h 1486485"/>
                  <a:gd name="connsiteX97" fmla="*/ 168464 w 1444898"/>
                  <a:gd name="connsiteY97" fmla="*/ 73814 h 1486485"/>
                  <a:gd name="connsiteX98" fmla="*/ 129588 w 1444898"/>
                  <a:gd name="connsiteY98" fmla="*/ 60855 h 1486485"/>
                  <a:gd name="connsiteX99" fmla="*/ 77753 w 1444898"/>
                  <a:gd name="connsiteY99" fmla="*/ 54375 h 1486485"/>
                  <a:gd name="connsiteX100" fmla="*/ 19438 w 1444898"/>
                  <a:gd name="connsiteY100" fmla="*/ 41415 h 1486485"/>
                  <a:gd name="connsiteX101" fmla="*/ 0 w 1444898"/>
                  <a:gd name="connsiteY101" fmla="*/ 28456 h 1486485"/>
                  <a:gd name="connsiteX102" fmla="*/ 6480 w 1444898"/>
                  <a:gd name="connsiteY102" fmla="*/ 9017 h 1486485"/>
                  <a:gd name="connsiteX103" fmla="*/ 58315 w 1444898"/>
                  <a:gd name="connsiteY103" fmla="*/ 2537 h 148648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  <a:cxn ang="0">
                    <a:pos x="connsiteX39" y="connsiteY39"/>
                  </a:cxn>
                  <a:cxn ang="0">
                    <a:pos x="connsiteX40" y="connsiteY40"/>
                  </a:cxn>
                  <a:cxn ang="0">
                    <a:pos x="connsiteX41" y="connsiteY41"/>
                  </a:cxn>
                  <a:cxn ang="0">
                    <a:pos x="connsiteX42" y="connsiteY42"/>
                  </a:cxn>
                  <a:cxn ang="0">
                    <a:pos x="connsiteX43" y="connsiteY43"/>
                  </a:cxn>
                  <a:cxn ang="0">
                    <a:pos x="connsiteX44" y="connsiteY44"/>
                  </a:cxn>
                  <a:cxn ang="0">
                    <a:pos x="connsiteX45" y="connsiteY45"/>
                  </a:cxn>
                  <a:cxn ang="0">
                    <a:pos x="connsiteX46" y="connsiteY46"/>
                  </a:cxn>
                  <a:cxn ang="0">
                    <a:pos x="connsiteX47" y="connsiteY47"/>
                  </a:cxn>
                  <a:cxn ang="0">
                    <a:pos x="connsiteX48" y="connsiteY48"/>
                  </a:cxn>
                  <a:cxn ang="0">
                    <a:pos x="connsiteX49" y="connsiteY49"/>
                  </a:cxn>
                  <a:cxn ang="0">
                    <a:pos x="connsiteX50" y="connsiteY50"/>
                  </a:cxn>
                  <a:cxn ang="0">
                    <a:pos x="connsiteX51" y="connsiteY51"/>
                  </a:cxn>
                  <a:cxn ang="0">
                    <a:pos x="connsiteX52" y="connsiteY52"/>
                  </a:cxn>
                  <a:cxn ang="0">
                    <a:pos x="connsiteX53" y="connsiteY53"/>
                  </a:cxn>
                  <a:cxn ang="0">
                    <a:pos x="connsiteX54" y="connsiteY54"/>
                  </a:cxn>
                  <a:cxn ang="0">
                    <a:pos x="connsiteX55" y="connsiteY55"/>
                  </a:cxn>
                  <a:cxn ang="0">
                    <a:pos x="connsiteX56" y="connsiteY56"/>
                  </a:cxn>
                  <a:cxn ang="0">
                    <a:pos x="connsiteX57" y="connsiteY57"/>
                  </a:cxn>
                  <a:cxn ang="0">
                    <a:pos x="connsiteX58" y="connsiteY58"/>
                  </a:cxn>
                  <a:cxn ang="0">
                    <a:pos x="connsiteX59" y="connsiteY59"/>
                  </a:cxn>
                  <a:cxn ang="0">
                    <a:pos x="connsiteX60" y="connsiteY60"/>
                  </a:cxn>
                  <a:cxn ang="0">
                    <a:pos x="connsiteX61" y="connsiteY61"/>
                  </a:cxn>
                  <a:cxn ang="0">
                    <a:pos x="connsiteX62" y="connsiteY62"/>
                  </a:cxn>
                  <a:cxn ang="0">
                    <a:pos x="connsiteX63" y="connsiteY63"/>
                  </a:cxn>
                  <a:cxn ang="0">
                    <a:pos x="connsiteX64" y="connsiteY64"/>
                  </a:cxn>
                  <a:cxn ang="0">
                    <a:pos x="connsiteX65" y="connsiteY65"/>
                  </a:cxn>
                  <a:cxn ang="0">
                    <a:pos x="connsiteX66" y="connsiteY66"/>
                  </a:cxn>
                  <a:cxn ang="0">
                    <a:pos x="connsiteX67" y="connsiteY67"/>
                  </a:cxn>
                  <a:cxn ang="0">
                    <a:pos x="connsiteX68" y="connsiteY68"/>
                  </a:cxn>
                  <a:cxn ang="0">
                    <a:pos x="connsiteX69" y="connsiteY69"/>
                  </a:cxn>
                  <a:cxn ang="0">
                    <a:pos x="connsiteX70" y="connsiteY70"/>
                  </a:cxn>
                  <a:cxn ang="0">
                    <a:pos x="connsiteX71" y="connsiteY71"/>
                  </a:cxn>
                  <a:cxn ang="0">
                    <a:pos x="connsiteX72" y="connsiteY72"/>
                  </a:cxn>
                  <a:cxn ang="0">
                    <a:pos x="connsiteX73" y="connsiteY73"/>
                  </a:cxn>
                  <a:cxn ang="0">
                    <a:pos x="connsiteX74" y="connsiteY74"/>
                  </a:cxn>
                  <a:cxn ang="0">
                    <a:pos x="connsiteX75" y="connsiteY75"/>
                  </a:cxn>
                  <a:cxn ang="0">
                    <a:pos x="connsiteX76" y="connsiteY76"/>
                  </a:cxn>
                  <a:cxn ang="0">
                    <a:pos x="connsiteX77" y="connsiteY77"/>
                  </a:cxn>
                  <a:cxn ang="0">
                    <a:pos x="connsiteX78" y="connsiteY78"/>
                  </a:cxn>
                  <a:cxn ang="0">
                    <a:pos x="connsiteX79" y="connsiteY79"/>
                  </a:cxn>
                  <a:cxn ang="0">
                    <a:pos x="connsiteX80" y="connsiteY80"/>
                  </a:cxn>
                  <a:cxn ang="0">
                    <a:pos x="connsiteX81" y="connsiteY81"/>
                  </a:cxn>
                  <a:cxn ang="0">
                    <a:pos x="connsiteX82" y="connsiteY82"/>
                  </a:cxn>
                  <a:cxn ang="0">
                    <a:pos x="connsiteX83" y="connsiteY83"/>
                  </a:cxn>
                  <a:cxn ang="0">
                    <a:pos x="connsiteX84" y="connsiteY84"/>
                  </a:cxn>
                  <a:cxn ang="0">
                    <a:pos x="connsiteX85" y="connsiteY85"/>
                  </a:cxn>
                  <a:cxn ang="0">
                    <a:pos x="connsiteX86" y="connsiteY86"/>
                  </a:cxn>
                  <a:cxn ang="0">
                    <a:pos x="connsiteX87" y="connsiteY87"/>
                  </a:cxn>
                  <a:cxn ang="0">
                    <a:pos x="connsiteX88" y="connsiteY88"/>
                  </a:cxn>
                  <a:cxn ang="0">
                    <a:pos x="connsiteX89" y="connsiteY89"/>
                  </a:cxn>
                  <a:cxn ang="0">
                    <a:pos x="connsiteX90" y="connsiteY90"/>
                  </a:cxn>
                  <a:cxn ang="0">
                    <a:pos x="connsiteX91" y="connsiteY91"/>
                  </a:cxn>
                  <a:cxn ang="0">
                    <a:pos x="connsiteX92" y="connsiteY92"/>
                  </a:cxn>
                  <a:cxn ang="0">
                    <a:pos x="connsiteX93" y="connsiteY93"/>
                  </a:cxn>
                  <a:cxn ang="0">
                    <a:pos x="connsiteX94" y="connsiteY94"/>
                  </a:cxn>
                  <a:cxn ang="0">
                    <a:pos x="connsiteX95" y="connsiteY95"/>
                  </a:cxn>
                  <a:cxn ang="0">
                    <a:pos x="connsiteX96" y="connsiteY96"/>
                  </a:cxn>
                  <a:cxn ang="0">
                    <a:pos x="connsiteX97" y="connsiteY97"/>
                  </a:cxn>
                  <a:cxn ang="0">
                    <a:pos x="connsiteX98" y="connsiteY98"/>
                  </a:cxn>
                  <a:cxn ang="0">
                    <a:pos x="connsiteX99" y="connsiteY99"/>
                  </a:cxn>
                  <a:cxn ang="0">
                    <a:pos x="connsiteX100" y="connsiteY100"/>
                  </a:cxn>
                  <a:cxn ang="0">
                    <a:pos x="connsiteX101" y="connsiteY101"/>
                  </a:cxn>
                  <a:cxn ang="0">
                    <a:pos x="connsiteX102" y="connsiteY102"/>
                  </a:cxn>
                  <a:cxn ang="0">
                    <a:pos x="connsiteX103" y="connsiteY103"/>
                  </a:cxn>
                </a:cxnLst>
                <a:rect l="l" t="t" r="r" b="b"/>
                <a:pathLst>
                  <a:path w="1444898" h="1486485">
                    <a:moveTo>
                      <a:pt x="58315" y="2537"/>
                    </a:moveTo>
                    <a:cubicBezTo>
                      <a:pt x="113389" y="3617"/>
                      <a:pt x="255177" y="-855"/>
                      <a:pt x="336927" y="15496"/>
                    </a:cubicBezTo>
                    <a:cubicBezTo>
                      <a:pt x="343624" y="16835"/>
                      <a:pt x="349886" y="19816"/>
                      <a:pt x="356365" y="21976"/>
                    </a:cubicBezTo>
                    <a:cubicBezTo>
                      <a:pt x="360685" y="26296"/>
                      <a:pt x="366181" y="29697"/>
                      <a:pt x="369324" y="34936"/>
                    </a:cubicBezTo>
                    <a:cubicBezTo>
                      <a:pt x="372838" y="40793"/>
                      <a:pt x="370245" y="50405"/>
                      <a:pt x="375803" y="54375"/>
                    </a:cubicBezTo>
                    <a:cubicBezTo>
                      <a:pt x="393590" y="67080"/>
                      <a:pt x="440934" y="71085"/>
                      <a:pt x="460035" y="73814"/>
                    </a:cubicBezTo>
                    <a:cubicBezTo>
                      <a:pt x="532366" y="70800"/>
                      <a:pt x="584659" y="76675"/>
                      <a:pt x="647937" y="60855"/>
                    </a:cubicBezTo>
                    <a:cubicBezTo>
                      <a:pt x="654563" y="59198"/>
                      <a:pt x="661266" y="57430"/>
                      <a:pt x="667375" y="54375"/>
                    </a:cubicBezTo>
                    <a:cubicBezTo>
                      <a:pt x="674340" y="50892"/>
                      <a:pt x="680334" y="45735"/>
                      <a:pt x="686813" y="41415"/>
                    </a:cubicBezTo>
                    <a:cubicBezTo>
                      <a:pt x="697612" y="45735"/>
                      <a:pt x="709746" y="47614"/>
                      <a:pt x="719210" y="54375"/>
                    </a:cubicBezTo>
                    <a:cubicBezTo>
                      <a:pt x="725547" y="58902"/>
                      <a:pt x="726662" y="68307"/>
                      <a:pt x="732168" y="73814"/>
                    </a:cubicBezTo>
                    <a:cubicBezTo>
                      <a:pt x="744730" y="86377"/>
                      <a:pt x="755233" y="87983"/>
                      <a:pt x="771045" y="93253"/>
                    </a:cubicBezTo>
                    <a:cubicBezTo>
                      <a:pt x="777524" y="99733"/>
                      <a:pt x="783250" y="107066"/>
                      <a:pt x="790483" y="112692"/>
                    </a:cubicBezTo>
                    <a:cubicBezTo>
                      <a:pt x="802777" y="122254"/>
                      <a:pt x="818347" y="127597"/>
                      <a:pt x="829359" y="138611"/>
                    </a:cubicBezTo>
                    <a:cubicBezTo>
                      <a:pt x="833678" y="142931"/>
                      <a:pt x="837079" y="148428"/>
                      <a:pt x="842317" y="151571"/>
                    </a:cubicBezTo>
                    <a:cubicBezTo>
                      <a:pt x="848174" y="155085"/>
                      <a:pt x="855785" y="154734"/>
                      <a:pt x="861756" y="158051"/>
                    </a:cubicBezTo>
                    <a:cubicBezTo>
                      <a:pt x="893058" y="175442"/>
                      <a:pt x="896383" y="185616"/>
                      <a:pt x="926549" y="196929"/>
                    </a:cubicBezTo>
                    <a:cubicBezTo>
                      <a:pt x="960690" y="209732"/>
                      <a:pt x="1028446" y="208475"/>
                      <a:pt x="1049657" y="209889"/>
                    </a:cubicBezTo>
                    <a:cubicBezTo>
                      <a:pt x="1086373" y="207729"/>
                      <a:pt x="1123209" y="207069"/>
                      <a:pt x="1159806" y="203409"/>
                    </a:cubicBezTo>
                    <a:cubicBezTo>
                      <a:pt x="1166602" y="202729"/>
                      <a:pt x="1172618" y="198586"/>
                      <a:pt x="1179244" y="196929"/>
                    </a:cubicBezTo>
                    <a:lnTo>
                      <a:pt x="1231079" y="183970"/>
                    </a:lnTo>
                    <a:cubicBezTo>
                      <a:pt x="1256390" y="158657"/>
                      <a:pt x="1229832" y="181353"/>
                      <a:pt x="1263476" y="164530"/>
                    </a:cubicBezTo>
                    <a:cubicBezTo>
                      <a:pt x="1313718" y="139408"/>
                      <a:pt x="1253494" y="161379"/>
                      <a:pt x="1302352" y="145091"/>
                    </a:cubicBezTo>
                    <a:cubicBezTo>
                      <a:pt x="1321790" y="147251"/>
                      <a:pt x="1341375" y="148355"/>
                      <a:pt x="1360666" y="151571"/>
                    </a:cubicBezTo>
                    <a:cubicBezTo>
                      <a:pt x="1367403" y="152694"/>
                      <a:pt x="1375275" y="153221"/>
                      <a:pt x="1380105" y="158051"/>
                    </a:cubicBezTo>
                    <a:cubicBezTo>
                      <a:pt x="1391118" y="169064"/>
                      <a:pt x="1395009" y="185915"/>
                      <a:pt x="1406022" y="196929"/>
                    </a:cubicBezTo>
                    <a:lnTo>
                      <a:pt x="1418981" y="209889"/>
                    </a:lnTo>
                    <a:cubicBezTo>
                      <a:pt x="1432544" y="264148"/>
                      <a:pt x="1428934" y="238449"/>
                      <a:pt x="1418981" y="333004"/>
                    </a:cubicBezTo>
                    <a:cubicBezTo>
                      <a:pt x="1418049" y="341861"/>
                      <a:pt x="1415060" y="350393"/>
                      <a:pt x="1412501" y="358923"/>
                    </a:cubicBezTo>
                    <a:cubicBezTo>
                      <a:pt x="1408576" y="372007"/>
                      <a:pt x="1399543" y="397801"/>
                      <a:pt x="1399543" y="397801"/>
                    </a:cubicBezTo>
                    <a:cubicBezTo>
                      <a:pt x="1395223" y="428040"/>
                      <a:pt x="1396243" y="459539"/>
                      <a:pt x="1386584" y="488518"/>
                    </a:cubicBezTo>
                    <a:cubicBezTo>
                      <a:pt x="1382264" y="501477"/>
                      <a:pt x="1376304" y="514001"/>
                      <a:pt x="1373625" y="527396"/>
                    </a:cubicBezTo>
                    <a:cubicBezTo>
                      <a:pt x="1371465" y="538196"/>
                      <a:pt x="1370310" y="549246"/>
                      <a:pt x="1367146" y="559795"/>
                    </a:cubicBezTo>
                    <a:cubicBezTo>
                      <a:pt x="1363804" y="570936"/>
                      <a:pt x="1357865" y="581159"/>
                      <a:pt x="1354187" y="592194"/>
                    </a:cubicBezTo>
                    <a:cubicBezTo>
                      <a:pt x="1351371" y="600643"/>
                      <a:pt x="1349868" y="609473"/>
                      <a:pt x="1347708" y="618113"/>
                    </a:cubicBezTo>
                    <a:cubicBezTo>
                      <a:pt x="1349868" y="730428"/>
                      <a:pt x="1350445" y="842785"/>
                      <a:pt x="1354187" y="955059"/>
                    </a:cubicBezTo>
                    <a:cubicBezTo>
                      <a:pt x="1354250" y="956943"/>
                      <a:pt x="1358008" y="1012630"/>
                      <a:pt x="1367146" y="1026337"/>
                    </a:cubicBezTo>
                    <a:cubicBezTo>
                      <a:pt x="1372229" y="1033962"/>
                      <a:pt x="1380718" y="1038736"/>
                      <a:pt x="1386584" y="1045776"/>
                    </a:cubicBezTo>
                    <a:cubicBezTo>
                      <a:pt x="1431688" y="1099903"/>
                      <a:pt x="1362193" y="1027863"/>
                      <a:pt x="1418981" y="1084654"/>
                    </a:cubicBezTo>
                    <a:lnTo>
                      <a:pt x="1431939" y="1123533"/>
                    </a:lnTo>
                    <a:cubicBezTo>
                      <a:pt x="1434099" y="1130013"/>
                      <a:pt x="1436763" y="1136346"/>
                      <a:pt x="1438419" y="1142972"/>
                    </a:cubicBezTo>
                    <a:lnTo>
                      <a:pt x="1444898" y="1168891"/>
                    </a:lnTo>
                    <a:cubicBezTo>
                      <a:pt x="1442738" y="1199130"/>
                      <a:pt x="1446395" y="1230359"/>
                      <a:pt x="1438419" y="1259607"/>
                    </a:cubicBezTo>
                    <a:cubicBezTo>
                      <a:pt x="1436370" y="1267120"/>
                      <a:pt x="1432691" y="1243060"/>
                      <a:pt x="1425460" y="1240168"/>
                    </a:cubicBezTo>
                    <a:cubicBezTo>
                      <a:pt x="1419119" y="1237631"/>
                      <a:pt x="1412501" y="1244488"/>
                      <a:pt x="1406022" y="1246648"/>
                    </a:cubicBezTo>
                    <a:cubicBezTo>
                      <a:pt x="1387668" y="1301715"/>
                      <a:pt x="1413266" y="1234574"/>
                      <a:pt x="1386584" y="1279047"/>
                    </a:cubicBezTo>
                    <a:cubicBezTo>
                      <a:pt x="1383070" y="1284904"/>
                      <a:pt x="1382265" y="1292006"/>
                      <a:pt x="1380105" y="1298486"/>
                    </a:cubicBezTo>
                    <a:cubicBezTo>
                      <a:pt x="1382265" y="1324405"/>
                      <a:pt x="1381791" y="1350680"/>
                      <a:pt x="1386584" y="1376243"/>
                    </a:cubicBezTo>
                    <a:cubicBezTo>
                      <a:pt x="1388364" y="1385737"/>
                      <a:pt x="1396152" y="1393118"/>
                      <a:pt x="1399543" y="1402162"/>
                    </a:cubicBezTo>
                    <a:cubicBezTo>
                      <a:pt x="1402670" y="1410501"/>
                      <a:pt x="1403463" y="1419551"/>
                      <a:pt x="1406022" y="1428081"/>
                    </a:cubicBezTo>
                    <a:cubicBezTo>
                      <a:pt x="1409947" y="1441165"/>
                      <a:pt x="1414661" y="1454000"/>
                      <a:pt x="1418981" y="1466959"/>
                    </a:cubicBezTo>
                    <a:cubicBezTo>
                      <a:pt x="1421141" y="1473439"/>
                      <a:pt x="1432157" y="1487737"/>
                      <a:pt x="1425460" y="1486398"/>
                    </a:cubicBezTo>
                    <a:lnTo>
                      <a:pt x="1393063" y="1479919"/>
                    </a:lnTo>
                    <a:cubicBezTo>
                      <a:pt x="1390903" y="1471279"/>
                      <a:pt x="1390566" y="1461965"/>
                      <a:pt x="1386584" y="1454000"/>
                    </a:cubicBezTo>
                    <a:cubicBezTo>
                      <a:pt x="1383852" y="1448536"/>
                      <a:pt x="1377290" y="1445927"/>
                      <a:pt x="1373625" y="1441040"/>
                    </a:cubicBezTo>
                    <a:cubicBezTo>
                      <a:pt x="1364280" y="1428580"/>
                      <a:pt x="1352633" y="1416938"/>
                      <a:pt x="1347708" y="1402162"/>
                    </a:cubicBezTo>
                    <a:cubicBezTo>
                      <a:pt x="1338330" y="1374029"/>
                      <a:pt x="1346058" y="1387552"/>
                      <a:pt x="1321790" y="1363283"/>
                    </a:cubicBezTo>
                    <a:cubicBezTo>
                      <a:pt x="1319630" y="1268247"/>
                      <a:pt x="1321004" y="1173064"/>
                      <a:pt x="1315311" y="1078174"/>
                    </a:cubicBezTo>
                    <a:cubicBezTo>
                      <a:pt x="1314493" y="1064538"/>
                      <a:pt x="1306672" y="1052255"/>
                      <a:pt x="1302352" y="1039296"/>
                    </a:cubicBezTo>
                    <a:cubicBezTo>
                      <a:pt x="1300192" y="1032816"/>
                      <a:pt x="1297213" y="1026554"/>
                      <a:pt x="1295873" y="1019857"/>
                    </a:cubicBezTo>
                    <a:cubicBezTo>
                      <a:pt x="1293713" y="1009057"/>
                      <a:pt x="1293260" y="997770"/>
                      <a:pt x="1289393" y="987458"/>
                    </a:cubicBezTo>
                    <a:cubicBezTo>
                      <a:pt x="1286659" y="980166"/>
                      <a:pt x="1279917" y="974984"/>
                      <a:pt x="1276435" y="968019"/>
                    </a:cubicBezTo>
                    <a:cubicBezTo>
                      <a:pt x="1244738" y="904619"/>
                      <a:pt x="1280537" y="961213"/>
                      <a:pt x="1250517" y="916181"/>
                    </a:cubicBezTo>
                    <a:cubicBezTo>
                      <a:pt x="1243247" y="894370"/>
                      <a:pt x="1243891" y="893246"/>
                      <a:pt x="1231079" y="870823"/>
                    </a:cubicBezTo>
                    <a:cubicBezTo>
                      <a:pt x="1227216" y="864061"/>
                      <a:pt x="1221284" y="858500"/>
                      <a:pt x="1218121" y="851383"/>
                    </a:cubicBezTo>
                    <a:cubicBezTo>
                      <a:pt x="1212573" y="838900"/>
                      <a:pt x="1209482" y="825464"/>
                      <a:pt x="1205162" y="812505"/>
                    </a:cubicBezTo>
                    <a:cubicBezTo>
                      <a:pt x="1208722" y="796486"/>
                      <a:pt x="1225155" y="720122"/>
                      <a:pt x="1231079" y="702349"/>
                    </a:cubicBezTo>
                    <a:lnTo>
                      <a:pt x="1237559" y="682910"/>
                    </a:lnTo>
                    <a:cubicBezTo>
                      <a:pt x="1251619" y="570420"/>
                      <a:pt x="1233914" y="684538"/>
                      <a:pt x="1256997" y="592194"/>
                    </a:cubicBezTo>
                    <a:lnTo>
                      <a:pt x="1269955" y="540356"/>
                    </a:lnTo>
                    <a:cubicBezTo>
                      <a:pt x="1273227" y="471647"/>
                      <a:pt x="1268436" y="429802"/>
                      <a:pt x="1282914" y="371882"/>
                    </a:cubicBezTo>
                    <a:cubicBezTo>
                      <a:pt x="1284570" y="365256"/>
                      <a:pt x="1287233" y="358923"/>
                      <a:pt x="1289393" y="352443"/>
                    </a:cubicBezTo>
                    <a:cubicBezTo>
                      <a:pt x="1287233" y="326524"/>
                      <a:pt x="1298211" y="295721"/>
                      <a:pt x="1282914" y="274686"/>
                    </a:cubicBezTo>
                    <a:cubicBezTo>
                      <a:pt x="1273932" y="262335"/>
                      <a:pt x="1252534" y="278171"/>
                      <a:pt x="1237559" y="281166"/>
                    </a:cubicBezTo>
                    <a:cubicBezTo>
                      <a:pt x="1230862" y="282506"/>
                      <a:pt x="1224230" y="284592"/>
                      <a:pt x="1218121" y="287646"/>
                    </a:cubicBezTo>
                    <a:cubicBezTo>
                      <a:pt x="1197017" y="298198"/>
                      <a:pt x="1197745" y="306752"/>
                      <a:pt x="1172765" y="313565"/>
                    </a:cubicBezTo>
                    <a:cubicBezTo>
                      <a:pt x="1158031" y="317584"/>
                      <a:pt x="1142528" y="317884"/>
                      <a:pt x="1127409" y="320044"/>
                    </a:cubicBezTo>
                    <a:cubicBezTo>
                      <a:pt x="1099332" y="317884"/>
                      <a:pt x="1070909" y="318459"/>
                      <a:pt x="1043178" y="313565"/>
                    </a:cubicBezTo>
                    <a:cubicBezTo>
                      <a:pt x="1033666" y="311886"/>
                      <a:pt x="1026138" y="304410"/>
                      <a:pt x="1017260" y="300605"/>
                    </a:cubicBezTo>
                    <a:cubicBezTo>
                      <a:pt x="1010982" y="297914"/>
                      <a:pt x="1004301" y="296285"/>
                      <a:pt x="997822" y="294125"/>
                    </a:cubicBezTo>
                    <a:cubicBezTo>
                      <a:pt x="941023" y="237323"/>
                      <a:pt x="1013079" y="306841"/>
                      <a:pt x="958946" y="261727"/>
                    </a:cubicBezTo>
                    <a:cubicBezTo>
                      <a:pt x="951907" y="255860"/>
                      <a:pt x="947850" y="246079"/>
                      <a:pt x="939508" y="242287"/>
                    </a:cubicBezTo>
                    <a:cubicBezTo>
                      <a:pt x="923294" y="234917"/>
                      <a:pt x="904569" y="234961"/>
                      <a:pt x="887673" y="229328"/>
                    </a:cubicBezTo>
                    <a:cubicBezTo>
                      <a:pt x="822377" y="207561"/>
                      <a:pt x="923638" y="240765"/>
                      <a:pt x="842317" y="216368"/>
                    </a:cubicBezTo>
                    <a:cubicBezTo>
                      <a:pt x="829233" y="212443"/>
                      <a:pt x="814806" y="210987"/>
                      <a:pt x="803441" y="203409"/>
                    </a:cubicBezTo>
                    <a:cubicBezTo>
                      <a:pt x="778320" y="186660"/>
                      <a:pt x="791391" y="192911"/>
                      <a:pt x="764565" y="183970"/>
                    </a:cubicBezTo>
                    <a:cubicBezTo>
                      <a:pt x="740946" y="148538"/>
                      <a:pt x="765148" y="177879"/>
                      <a:pt x="725689" y="151571"/>
                    </a:cubicBezTo>
                    <a:cubicBezTo>
                      <a:pt x="686056" y="125147"/>
                      <a:pt x="743101" y="153837"/>
                      <a:pt x="699772" y="119172"/>
                    </a:cubicBezTo>
                    <a:cubicBezTo>
                      <a:pt x="694439" y="114905"/>
                      <a:pt x="686813" y="114852"/>
                      <a:pt x="680333" y="112692"/>
                    </a:cubicBezTo>
                    <a:cubicBezTo>
                      <a:pt x="667374" y="114852"/>
                      <a:pt x="653758" y="114559"/>
                      <a:pt x="641457" y="119172"/>
                    </a:cubicBezTo>
                    <a:cubicBezTo>
                      <a:pt x="635737" y="121317"/>
                      <a:pt x="633582" y="128743"/>
                      <a:pt x="628499" y="132132"/>
                    </a:cubicBezTo>
                    <a:cubicBezTo>
                      <a:pt x="620462" y="137490"/>
                      <a:pt x="611625" y="141699"/>
                      <a:pt x="602581" y="145091"/>
                    </a:cubicBezTo>
                    <a:cubicBezTo>
                      <a:pt x="592121" y="149014"/>
                      <a:pt x="553067" y="156291"/>
                      <a:pt x="544267" y="158051"/>
                    </a:cubicBezTo>
                    <a:cubicBezTo>
                      <a:pt x="492432" y="155891"/>
                      <a:pt x="440500" y="155404"/>
                      <a:pt x="388762" y="151571"/>
                    </a:cubicBezTo>
                    <a:cubicBezTo>
                      <a:pt x="363696" y="149714"/>
                      <a:pt x="373001" y="140801"/>
                      <a:pt x="349886" y="132132"/>
                    </a:cubicBezTo>
                    <a:cubicBezTo>
                      <a:pt x="322065" y="121698"/>
                      <a:pt x="305648" y="130716"/>
                      <a:pt x="278613" y="112692"/>
                    </a:cubicBezTo>
                    <a:cubicBezTo>
                      <a:pt x="272134" y="108372"/>
                      <a:pt x="266291" y="102896"/>
                      <a:pt x="259175" y="99733"/>
                    </a:cubicBezTo>
                    <a:cubicBezTo>
                      <a:pt x="221744" y="83097"/>
                      <a:pt x="209637" y="87539"/>
                      <a:pt x="168464" y="73814"/>
                    </a:cubicBezTo>
                    <a:cubicBezTo>
                      <a:pt x="155505" y="69494"/>
                      <a:pt x="143142" y="62549"/>
                      <a:pt x="129588" y="60855"/>
                    </a:cubicBezTo>
                    <a:lnTo>
                      <a:pt x="77753" y="54375"/>
                    </a:lnTo>
                    <a:cubicBezTo>
                      <a:pt x="63816" y="52384"/>
                      <a:pt x="34872" y="49132"/>
                      <a:pt x="19438" y="41415"/>
                    </a:cubicBezTo>
                    <a:cubicBezTo>
                      <a:pt x="12473" y="37932"/>
                      <a:pt x="6479" y="32776"/>
                      <a:pt x="0" y="28456"/>
                    </a:cubicBezTo>
                    <a:cubicBezTo>
                      <a:pt x="2160" y="21976"/>
                      <a:pt x="922" y="12987"/>
                      <a:pt x="6480" y="9017"/>
                    </a:cubicBezTo>
                    <a:cubicBezTo>
                      <a:pt x="26535" y="-5309"/>
                      <a:pt x="3241" y="1457"/>
                      <a:pt x="58315" y="2537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7" name="Freeform 196"/>
              <p:cNvSpPr/>
              <p:nvPr/>
            </p:nvSpPr>
            <p:spPr>
              <a:xfrm>
                <a:off x="7359120" y="3459865"/>
                <a:ext cx="843753" cy="240069"/>
              </a:xfrm>
              <a:custGeom>
                <a:avLst/>
                <a:gdLst>
                  <a:gd name="connsiteX0" fmla="*/ 79188 w 843753"/>
                  <a:gd name="connsiteY0" fmla="*/ 6799 h 240069"/>
                  <a:gd name="connsiteX1" fmla="*/ 267089 w 843753"/>
                  <a:gd name="connsiteY1" fmla="*/ 19758 h 240069"/>
                  <a:gd name="connsiteX2" fmla="*/ 312445 w 843753"/>
                  <a:gd name="connsiteY2" fmla="*/ 32717 h 240069"/>
                  <a:gd name="connsiteX3" fmla="*/ 364280 w 843753"/>
                  <a:gd name="connsiteY3" fmla="*/ 45677 h 240069"/>
                  <a:gd name="connsiteX4" fmla="*/ 409635 w 843753"/>
                  <a:gd name="connsiteY4" fmla="*/ 71596 h 240069"/>
                  <a:gd name="connsiteX5" fmla="*/ 435553 w 843753"/>
                  <a:gd name="connsiteY5" fmla="*/ 91035 h 240069"/>
                  <a:gd name="connsiteX6" fmla="*/ 467950 w 843753"/>
                  <a:gd name="connsiteY6" fmla="*/ 97515 h 240069"/>
                  <a:gd name="connsiteX7" fmla="*/ 500346 w 843753"/>
                  <a:gd name="connsiteY7" fmla="*/ 110474 h 240069"/>
                  <a:gd name="connsiteX8" fmla="*/ 519785 w 843753"/>
                  <a:gd name="connsiteY8" fmla="*/ 116954 h 240069"/>
                  <a:gd name="connsiteX9" fmla="*/ 552181 w 843753"/>
                  <a:gd name="connsiteY9" fmla="*/ 129914 h 240069"/>
                  <a:gd name="connsiteX10" fmla="*/ 701207 w 843753"/>
                  <a:gd name="connsiteY10" fmla="*/ 136393 h 240069"/>
                  <a:gd name="connsiteX11" fmla="*/ 830794 w 843753"/>
                  <a:gd name="connsiteY11" fmla="*/ 142873 h 240069"/>
                  <a:gd name="connsiteX12" fmla="*/ 843753 w 843753"/>
                  <a:gd name="connsiteY12" fmla="*/ 155833 h 240069"/>
                  <a:gd name="connsiteX13" fmla="*/ 791918 w 843753"/>
                  <a:gd name="connsiteY13" fmla="*/ 188231 h 240069"/>
                  <a:gd name="connsiteX14" fmla="*/ 772480 w 843753"/>
                  <a:gd name="connsiteY14" fmla="*/ 194711 h 240069"/>
                  <a:gd name="connsiteX15" fmla="*/ 753042 w 843753"/>
                  <a:gd name="connsiteY15" fmla="*/ 207671 h 240069"/>
                  <a:gd name="connsiteX16" fmla="*/ 701207 w 843753"/>
                  <a:gd name="connsiteY16" fmla="*/ 220630 h 240069"/>
                  <a:gd name="connsiteX17" fmla="*/ 655851 w 843753"/>
                  <a:gd name="connsiteY17" fmla="*/ 233590 h 240069"/>
                  <a:gd name="connsiteX18" fmla="*/ 616975 w 843753"/>
                  <a:gd name="connsiteY18" fmla="*/ 240069 h 240069"/>
                  <a:gd name="connsiteX19" fmla="*/ 493867 w 843753"/>
                  <a:gd name="connsiteY19" fmla="*/ 233590 h 240069"/>
                  <a:gd name="connsiteX20" fmla="*/ 474429 w 843753"/>
                  <a:gd name="connsiteY20" fmla="*/ 220630 h 240069"/>
                  <a:gd name="connsiteX21" fmla="*/ 454991 w 843753"/>
                  <a:gd name="connsiteY21" fmla="*/ 214150 h 240069"/>
                  <a:gd name="connsiteX22" fmla="*/ 422594 w 843753"/>
                  <a:gd name="connsiteY22" fmla="*/ 188231 h 240069"/>
                  <a:gd name="connsiteX23" fmla="*/ 403156 w 843753"/>
                  <a:gd name="connsiteY23" fmla="*/ 175272 h 240069"/>
                  <a:gd name="connsiteX24" fmla="*/ 390197 w 843753"/>
                  <a:gd name="connsiteY24" fmla="*/ 162312 h 240069"/>
                  <a:gd name="connsiteX25" fmla="*/ 351321 w 843753"/>
                  <a:gd name="connsiteY25" fmla="*/ 136393 h 240069"/>
                  <a:gd name="connsiteX26" fmla="*/ 331883 w 843753"/>
                  <a:gd name="connsiteY26" fmla="*/ 123434 h 240069"/>
                  <a:gd name="connsiteX27" fmla="*/ 305966 w 843753"/>
                  <a:gd name="connsiteY27" fmla="*/ 116954 h 240069"/>
                  <a:gd name="connsiteX28" fmla="*/ 267089 w 843753"/>
                  <a:gd name="connsiteY28" fmla="*/ 103995 h 240069"/>
                  <a:gd name="connsiteX29" fmla="*/ 247651 w 843753"/>
                  <a:gd name="connsiteY29" fmla="*/ 97515 h 240069"/>
                  <a:gd name="connsiteX30" fmla="*/ 202296 w 843753"/>
                  <a:gd name="connsiteY30" fmla="*/ 84555 h 240069"/>
                  <a:gd name="connsiteX31" fmla="*/ 143982 w 843753"/>
                  <a:gd name="connsiteY31" fmla="*/ 71596 h 240069"/>
                  <a:gd name="connsiteX32" fmla="*/ 118064 w 843753"/>
                  <a:gd name="connsiteY32" fmla="*/ 65116 h 240069"/>
                  <a:gd name="connsiteX33" fmla="*/ 46791 w 843753"/>
                  <a:gd name="connsiteY33" fmla="*/ 58636 h 240069"/>
                  <a:gd name="connsiteX34" fmla="*/ 20874 w 843753"/>
                  <a:gd name="connsiteY34" fmla="*/ 52157 h 240069"/>
                  <a:gd name="connsiteX35" fmla="*/ 1436 w 843753"/>
                  <a:gd name="connsiteY35" fmla="*/ 45677 h 240069"/>
                  <a:gd name="connsiteX36" fmla="*/ 7915 w 843753"/>
                  <a:gd name="connsiteY36" fmla="*/ 6799 h 240069"/>
                  <a:gd name="connsiteX37" fmla="*/ 27353 w 843753"/>
                  <a:gd name="connsiteY37" fmla="*/ 319 h 240069"/>
                  <a:gd name="connsiteX38" fmla="*/ 79188 w 843753"/>
                  <a:gd name="connsiteY38" fmla="*/ 6799 h 24006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  <a:cxn ang="0">
                    <a:pos x="connsiteX35" y="connsiteY35"/>
                  </a:cxn>
                  <a:cxn ang="0">
                    <a:pos x="connsiteX36" y="connsiteY36"/>
                  </a:cxn>
                  <a:cxn ang="0">
                    <a:pos x="connsiteX37" y="connsiteY37"/>
                  </a:cxn>
                  <a:cxn ang="0">
                    <a:pos x="connsiteX38" y="connsiteY38"/>
                  </a:cxn>
                </a:cxnLst>
                <a:rect l="l" t="t" r="r" b="b"/>
                <a:pathLst>
                  <a:path w="843753" h="240069">
                    <a:moveTo>
                      <a:pt x="79188" y="6799"/>
                    </a:moveTo>
                    <a:cubicBezTo>
                      <a:pt x="119144" y="10039"/>
                      <a:pt x="196393" y="476"/>
                      <a:pt x="267089" y="19758"/>
                    </a:cubicBezTo>
                    <a:cubicBezTo>
                      <a:pt x="282259" y="23895"/>
                      <a:pt x="297252" y="28665"/>
                      <a:pt x="312445" y="32717"/>
                    </a:cubicBezTo>
                    <a:cubicBezTo>
                      <a:pt x="329654" y="37306"/>
                      <a:pt x="364280" y="45677"/>
                      <a:pt x="364280" y="45677"/>
                    </a:cubicBezTo>
                    <a:cubicBezTo>
                      <a:pt x="458229" y="116143"/>
                      <a:pt x="340381" y="32020"/>
                      <a:pt x="409635" y="71596"/>
                    </a:cubicBezTo>
                    <a:cubicBezTo>
                      <a:pt x="419011" y="76954"/>
                      <a:pt x="425685" y="86649"/>
                      <a:pt x="435553" y="91035"/>
                    </a:cubicBezTo>
                    <a:cubicBezTo>
                      <a:pt x="445617" y="95508"/>
                      <a:pt x="457402" y="94350"/>
                      <a:pt x="467950" y="97515"/>
                    </a:cubicBezTo>
                    <a:cubicBezTo>
                      <a:pt x="479090" y="100857"/>
                      <a:pt x="489456" y="106390"/>
                      <a:pt x="500346" y="110474"/>
                    </a:cubicBezTo>
                    <a:cubicBezTo>
                      <a:pt x="506741" y="112872"/>
                      <a:pt x="513390" y="114556"/>
                      <a:pt x="519785" y="116954"/>
                    </a:cubicBezTo>
                    <a:cubicBezTo>
                      <a:pt x="530675" y="121038"/>
                      <a:pt x="540616" y="128675"/>
                      <a:pt x="552181" y="129914"/>
                    </a:cubicBezTo>
                    <a:cubicBezTo>
                      <a:pt x="601620" y="135211"/>
                      <a:pt x="651538" y="134083"/>
                      <a:pt x="701207" y="136393"/>
                    </a:cubicBezTo>
                    <a:lnTo>
                      <a:pt x="830794" y="142873"/>
                    </a:lnTo>
                    <a:cubicBezTo>
                      <a:pt x="835114" y="147193"/>
                      <a:pt x="843753" y="149724"/>
                      <a:pt x="843753" y="155833"/>
                    </a:cubicBezTo>
                    <a:cubicBezTo>
                      <a:pt x="843753" y="179792"/>
                      <a:pt x="802161" y="184816"/>
                      <a:pt x="791918" y="188231"/>
                    </a:cubicBezTo>
                    <a:cubicBezTo>
                      <a:pt x="785439" y="190391"/>
                      <a:pt x="778163" y="190922"/>
                      <a:pt x="772480" y="194711"/>
                    </a:cubicBezTo>
                    <a:cubicBezTo>
                      <a:pt x="766001" y="199031"/>
                      <a:pt x="760361" y="205010"/>
                      <a:pt x="753042" y="207671"/>
                    </a:cubicBezTo>
                    <a:cubicBezTo>
                      <a:pt x="736304" y="213758"/>
                      <a:pt x="718103" y="214997"/>
                      <a:pt x="701207" y="220630"/>
                    </a:cubicBezTo>
                    <a:cubicBezTo>
                      <a:pt x="682681" y="226806"/>
                      <a:pt x="676190" y="229522"/>
                      <a:pt x="655851" y="233590"/>
                    </a:cubicBezTo>
                    <a:cubicBezTo>
                      <a:pt x="642969" y="236166"/>
                      <a:pt x="629934" y="237909"/>
                      <a:pt x="616975" y="240069"/>
                    </a:cubicBezTo>
                    <a:cubicBezTo>
                      <a:pt x="575939" y="237909"/>
                      <a:pt x="534583" y="239142"/>
                      <a:pt x="493867" y="233590"/>
                    </a:cubicBezTo>
                    <a:cubicBezTo>
                      <a:pt x="486151" y="232538"/>
                      <a:pt x="481394" y="224113"/>
                      <a:pt x="474429" y="220630"/>
                    </a:cubicBezTo>
                    <a:cubicBezTo>
                      <a:pt x="468320" y="217575"/>
                      <a:pt x="461100" y="217205"/>
                      <a:pt x="454991" y="214150"/>
                    </a:cubicBezTo>
                    <a:cubicBezTo>
                      <a:pt x="428398" y="200853"/>
                      <a:pt x="442685" y="204304"/>
                      <a:pt x="422594" y="188231"/>
                    </a:cubicBezTo>
                    <a:cubicBezTo>
                      <a:pt x="416513" y="183366"/>
                      <a:pt x="409237" y="180137"/>
                      <a:pt x="403156" y="175272"/>
                    </a:cubicBezTo>
                    <a:cubicBezTo>
                      <a:pt x="398386" y="171456"/>
                      <a:pt x="395084" y="165978"/>
                      <a:pt x="390197" y="162312"/>
                    </a:cubicBezTo>
                    <a:cubicBezTo>
                      <a:pt x="377738" y="152967"/>
                      <a:pt x="364280" y="145033"/>
                      <a:pt x="351321" y="136393"/>
                    </a:cubicBezTo>
                    <a:cubicBezTo>
                      <a:pt x="344842" y="132073"/>
                      <a:pt x="339438" y="125323"/>
                      <a:pt x="331883" y="123434"/>
                    </a:cubicBezTo>
                    <a:cubicBezTo>
                      <a:pt x="323244" y="121274"/>
                      <a:pt x="314495" y="119513"/>
                      <a:pt x="305966" y="116954"/>
                    </a:cubicBezTo>
                    <a:cubicBezTo>
                      <a:pt x="292882" y="113029"/>
                      <a:pt x="280048" y="108315"/>
                      <a:pt x="267089" y="103995"/>
                    </a:cubicBezTo>
                    <a:cubicBezTo>
                      <a:pt x="260610" y="101835"/>
                      <a:pt x="254277" y="99172"/>
                      <a:pt x="247651" y="97515"/>
                    </a:cubicBezTo>
                    <a:cubicBezTo>
                      <a:pt x="166564" y="77241"/>
                      <a:pt x="267414" y="103160"/>
                      <a:pt x="202296" y="84555"/>
                    </a:cubicBezTo>
                    <a:cubicBezTo>
                      <a:pt x="174659" y="76659"/>
                      <a:pt x="174024" y="78273"/>
                      <a:pt x="143982" y="71596"/>
                    </a:cubicBezTo>
                    <a:cubicBezTo>
                      <a:pt x="135289" y="69664"/>
                      <a:pt x="126891" y="66293"/>
                      <a:pt x="118064" y="65116"/>
                    </a:cubicBezTo>
                    <a:cubicBezTo>
                      <a:pt x="94418" y="61963"/>
                      <a:pt x="70549" y="60796"/>
                      <a:pt x="46791" y="58636"/>
                    </a:cubicBezTo>
                    <a:cubicBezTo>
                      <a:pt x="38152" y="56476"/>
                      <a:pt x="29436" y="54603"/>
                      <a:pt x="20874" y="52157"/>
                    </a:cubicBezTo>
                    <a:cubicBezTo>
                      <a:pt x="14307" y="50281"/>
                      <a:pt x="3312" y="52244"/>
                      <a:pt x="1436" y="45677"/>
                    </a:cubicBezTo>
                    <a:cubicBezTo>
                      <a:pt x="-2173" y="33044"/>
                      <a:pt x="1397" y="18206"/>
                      <a:pt x="7915" y="6799"/>
                    </a:cubicBezTo>
                    <a:cubicBezTo>
                      <a:pt x="11303" y="869"/>
                      <a:pt x="20547" y="886"/>
                      <a:pt x="27353" y="319"/>
                    </a:cubicBezTo>
                    <a:cubicBezTo>
                      <a:pt x="46724" y="-1295"/>
                      <a:pt x="39232" y="3559"/>
                      <a:pt x="79188" y="6799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8" name="Freeform 197"/>
              <p:cNvSpPr/>
              <p:nvPr/>
            </p:nvSpPr>
            <p:spPr>
              <a:xfrm>
                <a:off x="8234756" y="3628381"/>
                <a:ext cx="523530" cy="525135"/>
              </a:xfrm>
              <a:custGeom>
                <a:avLst/>
                <a:gdLst>
                  <a:gd name="connsiteX0" fmla="*/ 26431 w 523530"/>
                  <a:gd name="connsiteY0" fmla="*/ 276 h 525135"/>
                  <a:gd name="connsiteX1" fmla="*/ 175456 w 523530"/>
                  <a:gd name="connsiteY1" fmla="*/ 6756 h 525135"/>
                  <a:gd name="connsiteX2" fmla="*/ 201374 w 523530"/>
                  <a:gd name="connsiteY2" fmla="*/ 19715 h 525135"/>
                  <a:gd name="connsiteX3" fmla="*/ 220812 w 523530"/>
                  <a:gd name="connsiteY3" fmla="*/ 26195 h 525135"/>
                  <a:gd name="connsiteX4" fmla="*/ 253209 w 523530"/>
                  <a:gd name="connsiteY4" fmla="*/ 58594 h 525135"/>
                  <a:gd name="connsiteX5" fmla="*/ 272647 w 523530"/>
                  <a:gd name="connsiteY5" fmla="*/ 84513 h 525135"/>
                  <a:gd name="connsiteX6" fmla="*/ 330961 w 523530"/>
                  <a:gd name="connsiteY6" fmla="*/ 116912 h 525135"/>
                  <a:gd name="connsiteX7" fmla="*/ 389275 w 523530"/>
                  <a:gd name="connsiteY7" fmla="*/ 149310 h 525135"/>
                  <a:gd name="connsiteX8" fmla="*/ 486466 w 523530"/>
                  <a:gd name="connsiteY8" fmla="*/ 142831 h 525135"/>
                  <a:gd name="connsiteX9" fmla="*/ 512383 w 523530"/>
                  <a:gd name="connsiteY9" fmla="*/ 149310 h 525135"/>
                  <a:gd name="connsiteX10" fmla="*/ 505904 w 523530"/>
                  <a:gd name="connsiteY10" fmla="*/ 252986 h 525135"/>
                  <a:gd name="connsiteX11" fmla="*/ 479986 w 523530"/>
                  <a:gd name="connsiteY11" fmla="*/ 505696 h 525135"/>
                  <a:gd name="connsiteX12" fmla="*/ 447589 w 523530"/>
                  <a:gd name="connsiteY12" fmla="*/ 525135 h 525135"/>
                  <a:gd name="connsiteX13" fmla="*/ 389275 w 523530"/>
                  <a:gd name="connsiteY13" fmla="*/ 512176 h 525135"/>
                  <a:gd name="connsiteX14" fmla="*/ 356878 w 523530"/>
                  <a:gd name="connsiteY14" fmla="*/ 492737 h 525135"/>
                  <a:gd name="connsiteX15" fmla="*/ 343920 w 523530"/>
                  <a:gd name="connsiteY15" fmla="*/ 479777 h 525135"/>
                  <a:gd name="connsiteX16" fmla="*/ 343920 w 523530"/>
                  <a:gd name="connsiteY16" fmla="*/ 402020 h 525135"/>
                  <a:gd name="connsiteX17" fmla="*/ 376316 w 523530"/>
                  <a:gd name="connsiteY17" fmla="*/ 324263 h 525135"/>
                  <a:gd name="connsiteX18" fmla="*/ 382796 w 523530"/>
                  <a:gd name="connsiteY18" fmla="*/ 298344 h 525135"/>
                  <a:gd name="connsiteX19" fmla="*/ 376316 w 523530"/>
                  <a:gd name="connsiteY19" fmla="*/ 246506 h 525135"/>
                  <a:gd name="connsiteX20" fmla="*/ 356878 w 523530"/>
                  <a:gd name="connsiteY20" fmla="*/ 233547 h 525135"/>
                  <a:gd name="connsiteX21" fmla="*/ 318002 w 523530"/>
                  <a:gd name="connsiteY21" fmla="*/ 220587 h 525135"/>
                  <a:gd name="connsiteX22" fmla="*/ 272647 w 523530"/>
                  <a:gd name="connsiteY22" fmla="*/ 201148 h 525135"/>
                  <a:gd name="connsiteX23" fmla="*/ 253209 w 523530"/>
                  <a:gd name="connsiteY23" fmla="*/ 188189 h 525135"/>
                  <a:gd name="connsiteX24" fmla="*/ 233770 w 523530"/>
                  <a:gd name="connsiteY24" fmla="*/ 181709 h 525135"/>
                  <a:gd name="connsiteX25" fmla="*/ 207853 w 523530"/>
                  <a:gd name="connsiteY25" fmla="*/ 129871 h 525135"/>
                  <a:gd name="connsiteX26" fmla="*/ 194894 w 523530"/>
                  <a:gd name="connsiteY26" fmla="*/ 110432 h 525135"/>
                  <a:gd name="connsiteX27" fmla="*/ 188415 w 523530"/>
                  <a:gd name="connsiteY27" fmla="*/ 90993 h 525135"/>
                  <a:gd name="connsiteX28" fmla="*/ 175456 w 523530"/>
                  <a:gd name="connsiteY28" fmla="*/ 78033 h 525135"/>
                  <a:gd name="connsiteX29" fmla="*/ 156018 w 523530"/>
                  <a:gd name="connsiteY29" fmla="*/ 65074 h 525135"/>
                  <a:gd name="connsiteX30" fmla="*/ 91225 w 523530"/>
                  <a:gd name="connsiteY30" fmla="*/ 52114 h 525135"/>
                  <a:gd name="connsiteX31" fmla="*/ 39390 w 523530"/>
                  <a:gd name="connsiteY31" fmla="*/ 39155 h 525135"/>
                  <a:gd name="connsiteX32" fmla="*/ 19952 w 523530"/>
                  <a:gd name="connsiteY32" fmla="*/ 26195 h 525135"/>
                  <a:gd name="connsiteX33" fmla="*/ 19952 w 523530"/>
                  <a:gd name="connsiteY33" fmla="*/ 13236 h 525135"/>
                  <a:gd name="connsiteX34" fmla="*/ 26431 w 523530"/>
                  <a:gd name="connsiteY34" fmla="*/ 276 h 52513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523530" h="525135">
                    <a:moveTo>
                      <a:pt x="26431" y="276"/>
                    </a:moveTo>
                    <a:cubicBezTo>
                      <a:pt x="52348" y="-804"/>
                      <a:pt x="126038" y="1265"/>
                      <a:pt x="175456" y="6756"/>
                    </a:cubicBezTo>
                    <a:cubicBezTo>
                      <a:pt x="185056" y="7823"/>
                      <a:pt x="192496" y="15910"/>
                      <a:pt x="201374" y="19715"/>
                    </a:cubicBezTo>
                    <a:cubicBezTo>
                      <a:pt x="207652" y="22406"/>
                      <a:pt x="214333" y="24035"/>
                      <a:pt x="220812" y="26195"/>
                    </a:cubicBezTo>
                    <a:cubicBezTo>
                      <a:pt x="231611" y="36995"/>
                      <a:pt x="244046" y="46376"/>
                      <a:pt x="253209" y="58594"/>
                    </a:cubicBezTo>
                    <a:cubicBezTo>
                      <a:pt x="259688" y="67234"/>
                      <a:pt x="264576" y="77338"/>
                      <a:pt x="272647" y="84513"/>
                    </a:cubicBezTo>
                    <a:cubicBezTo>
                      <a:pt x="339511" y="143951"/>
                      <a:pt x="286966" y="92469"/>
                      <a:pt x="330961" y="116912"/>
                    </a:cubicBezTo>
                    <a:cubicBezTo>
                      <a:pt x="397794" y="154044"/>
                      <a:pt x="345294" y="134650"/>
                      <a:pt x="389275" y="149310"/>
                    </a:cubicBezTo>
                    <a:cubicBezTo>
                      <a:pt x="421672" y="147150"/>
                      <a:pt x="453997" y="142831"/>
                      <a:pt x="486466" y="142831"/>
                    </a:cubicBezTo>
                    <a:cubicBezTo>
                      <a:pt x="495371" y="142831"/>
                      <a:pt x="510836" y="140541"/>
                      <a:pt x="512383" y="149310"/>
                    </a:cubicBezTo>
                    <a:cubicBezTo>
                      <a:pt x="518400" y="183409"/>
                      <a:pt x="508064" y="218427"/>
                      <a:pt x="505904" y="252986"/>
                    </a:cubicBezTo>
                    <a:cubicBezTo>
                      <a:pt x="495962" y="620829"/>
                      <a:pt x="566259" y="436671"/>
                      <a:pt x="479986" y="505696"/>
                    </a:cubicBezTo>
                    <a:cubicBezTo>
                      <a:pt x="454574" y="526027"/>
                      <a:pt x="481348" y="513883"/>
                      <a:pt x="447589" y="525135"/>
                    </a:cubicBezTo>
                    <a:cubicBezTo>
                      <a:pt x="439735" y="523826"/>
                      <a:pt x="401546" y="519539"/>
                      <a:pt x="389275" y="512176"/>
                    </a:cubicBezTo>
                    <a:cubicBezTo>
                      <a:pt x="344810" y="485495"/>
                      <a:pt x="411935" y="511088"/>
                      <a:pt x="356878" y="492737"/>
                    </a:cubicBezTo>
                    <a:cubicBezTo>
                      <a:pt x="352559" y="488417"/>
                      <a:pt x="347063" y="485015"/>
                      <a:pt x="343920" y="479777"/>
                    </a:cubicBezTo>
                    <a:cubicBezTo>
                      <a:pt x="329960" y="456509"/>
                      <a:pt x="340392" y="424955"/>
                      <a:pt x="343920" y="402020"/>
                    </a:cubicBezTo>
                    <a:cubicBezTo>
                      <a:pt x="354946" y="330350"/>
                      <a:pt x="346717" y="442656"/>
                      <a:pt x="376316" y="324263"/>
                    </a:cubicBezTo>
                    <a:lnTo>
                      <a:pt x="382796" y="298344"/>
                    </a:lnTo>
                    <a:cubicBezTo>
                      <a:pt x="380636" y="281065"/>
                      <a:pt x="382783" y="262674"/>
                      <a:pt x="376316" y="246506"/>
                    </a:cubicBezTo>
                    <a:cubicBezTo>
                      <a:pt x="373424" y="239276"/>
                      <a:pt x="363994" y="236710"/>
                      <a:pt x="356878" y="233547"/>
                    </a:cubicBezTo>
                    <a:cubicBezTo>
                      <a:pt x="344396" y="227999"/>
                      <a:pt x="329368" y="228164"/>
                      <a:pt x="318002" y="220587"/>
                    </a:cubicBezTo>
                    <a:cubicBezTo>
                      <a:pt x="291155" y="202688"/>
                      <a:pt x="306119" y="209517"/>
                      <a:pt x="272647" y="201148"/>
                    </a:cubicBezTo>
                    <a:cubicBezTo>
                      <a:pt x="266168" y="196828"/>
                      <a:pt x="260174" y="191672"/>
                      <a:pt x="253209" y="188189"/>
                    </a:cubicBezTo>
                    <a:cubicBezTo>
                      <a:pt x="247100" y="185134"/>
                      <a:pt x="237963" y="187101"/>
                      <a:pt x="233770" y="181709"/>
                    </a:cubicBezTo>
                    <a:cubicBezTo>
                      <a:pt x="221910" y="166460"/>
                      <a:pt x="218569" y="145945"/>
                      <a:pt x="207853" y="129871"/>
                    </a:cubicBezTo>
                    <a:lnTo>
                      <a:pt x="194894" y="110432"/>
                    </a:lnTo>
                    <a:cubicBezTo>
                      <a:pt x="192734" y="103952"/>
                      <a:pt x="191929" y="96850"/>
                      <a:pt x="188415" y="90993"/>
                    </a:cubicBezTo>
                    <a:cubicBezTo>
                      <a:pt x="185272" y="85754"/>
                      <a:pt x="180226" y="81849"/>
                      <a:pt x="175456" y="78033"/>
                    </a:cubicBezTo>
                    <a:cubicBezTo>
                      <a:pt x="169375" y="73168"/>
                      <a:pt x="162983" y="68557"/>
                      <a:pt x="156018" y="65074"/>
                    </a:cubicBezTo>
                    <a:cubicBezTo>
                      <a:pt x="137389" y="55759"/>
                      <a:pt x="109137" y="55100"/>
                      <a:pt x="91225" y="52114"/>
                    </a:cubicBezTo>
                    <a:cubicBezTo>
                      <a:pt x="59952" y="46901"/>
                      <a:pt x="64426" y="47500"/>
                      <a:pt x="39390" y="39155"/>
                    </a:cubicBezTo>
                    <a:cubicBezTo>
                      <a:pt x="32911" y="34835"/>
                      <a:pt x="26917" y="29678"/>
                      <a:pt x="19952" y="26195"/>
                    </a:cubicBezTo>
                    <a:cubicBezTo>
                      <a:pt x="2673" y="17555"/>
                      <a:pt x="-14606" y="21875"/>
                      <a:pt x="19952" y="13236"/>
                    </a:cubicBezTo>
                    <a:cubicBezTo>
                      <a:pt x="22047" y="12712"/>
                      <a:pt x="514" y="1356"/>
                      <a:pt x="26431" y="276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9" name="Freeform 198"/>
              <p:cNvSpPr/>
              <p:nvPr/>
            </p:nvSpPr>
            <p:spPr>
              <a:xfrm>
                <a:off x="6922417" y="3349180"/>
                <a:ext cx="574205" cy="130443"/>
              </a:xfrm>
              <a:custGeom>
                <a:avLst/>
                <a:gdLst>
                  <a:gd name="connsiteX0" fmla="*/ 496453 w 574205"/>
                  <a:gd name="connsiteY0" fmla="*/ 7328 h 130443"/>
                  <a:gd name="connsiteX1" fmla="*/ 276154 w 574205"/>
                  <a:gd name="connsiteY1" fmla="*/ 13808 h 130443"/>
                  <a:gd name="connsiteX2" fmla="*/ 107691 w 574205"/>
                  <a:gd name="connsiteY2" fmla="*/ 26767 h 130443"/>
                  <a:gd name="connsiteX3" fmla="*/ 94732 w 574205"/>
                  <a:gd name="connsiteY3" fmla="*/ 39727 h 130443"/>
                  <a:gd name="connsiteX4" fmla="*/ 81774 w 574205"/>
                  <a:gd name="connsiteY4" fmla="*/ 59166 h 130443"/>
                  <a:gd name="connsiteX5" fmla="*/ 42897 w 574205"/>
                  <a:gd name="connsiteY5" fmla="*/ 78605 h 130443"/>
                  <a:gd name="connsiteX6" fmla="*/ 29939 w 574205"/>
                  <a:gd name="connsiteY6" fmla="*/ 91565 h 130443"/>
                  <a:gd name="connsiteX7" fmla="*/ 4021 w 574205"/>
                  <a:gd name="connsiteY7" fmla="*/ 98044 h 130443"/>
                  <a:gd name="connsiteX8" fmla="*/ 29939 w 574205"/>
                  <a:gd name="connsiteY8" fmla="*/ 130443 h 130443"/>
                  <a:gd name="connsiteX9" fmla="*/ 127129 w 574205"/>
                  <a:gd name="connsiteY9" fmla="*/ 123963 h 130443"/>
                  <a:gd name="connsiteX10" fmla="*/ 146567 w 574205"/>
                  <a:gd name="connsiteY10" fmla="*/ 104524 h 130443"/>
                  <a:gd name="connsiteX11" fmla="*/ 166005 w 574205"/>
                  <a:gd name="connsiteY11" fmla="*/ 98044 h 130443"/>
                  <a:gd name="connsiteX12" fmla="*/ 204881 w 574205"/>
                  <a:gd name="connsiteY12" fmla="*/ 78605 h 130443"/>
                  <a:gd name="connsiteX13" fmla="*/ 282634 w 574205"/>
                  <a:gd name="connsiteY13" fmla="*/ 98044 h 130443"/>
                  <a:gd name="connsiteX14" fmla="*/ 321510 w 574205"/>
                  <a:gd name="connsiteY14" fmla="*/ 111004 h 130443"/>
                  <a:gd name="connsiteX15" fmla="*/ 373345 w 574205"/>
                  <a:gd name="connsiteY15" fmla="*/ 104524 h 130443"/>
                  <a:gd name="connsiteX16" fmla="*/ 412221 w 574205"/>
                  <a:gd name="connsiteY16" fmla="*/ 91565 h 130443"/>
                  <a:gd name="connsiteX17" fmla="*/ 489973 w 574205"/>
                  <a:gd name="connsiteY17" fmla="*/ 65646 h 130443"/>
                  <a:gd name="connsiteX18" fmla="*/ 509412 w 574205"/>
                  <a:gd name="connsiteY18" fmla="*/ 59166 h 130443"/>
                  <a:gd name="connsiteX19" fmla="*/ 528850 w 574205"/>
                  <a:gd name="connsiteY19" fmla="*/ 52686 h 130443"/>
                  <a:gd name="connsiteX20" fmla="*/ 574205 w 574205"/>
                  <a:gd name="connsiteY20" fmla="*/ 39727 h 130443"/>
                  <a:gd name="connsiteX21" fmla="*/ 541808 w 574205"/>
                  <a:gd name="connsiteY21" fmla="*/ 13808 h 130443"/>
                  <a:gd name="connsiteX22" fmla="*/ 528850 w 574205"/>
                  <a:gd name="connsiteY22" fmla="*/ 848 h 130443"/>
                  <a:gd name="connsiteX23" fmla="*/ 496453 w 574205"/>
                  <a:gd name="connsiteY23" fmla="*/ 7328 h 130443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574205" h="130443">
                    <a:moveTo>
                      <a:pt x="496453" y="7328"/>
                    </a:moveTo>
                    <a:cubicBezTo>
                      <a:pt x="454337" y="9488"/>
                      <a:pt x="349574" y="11232"/>
                      <a:pt x="276154" y="13808"/>
                    </a:cubicBezTo>
                    <a:cubicBezTo>
                      <a:pt x="124688" y="19123"/>
                      <a:pt x="173697" y="4763"/>
                      <a:pt x="107691" y="26767"/>
                    </a:cubicBezTo>
                    <a:cubicBezTo>
                      <a:pt x="103371" y="31087"/>
                      <a:pt x="98548" y="34956"/>
                      <a:pt x="94732" y="39727"/>
                    </a:cubicBezTo>
                    <a:cubicBezTo>
                      <a:pt x="89868" y="45808"/>
                      <a:pt x="87280" y="53659"/>
                      <a:pt x="81774" y="59166"/>
                    </a:cubicBezTo>
                    <a:cubicBezTo>
                      <a:pt x="69214" y="71726"/>
                      <a:pt x="58706" y="73335"/>
                      <a:pt x="42897" y="78605"/>
                    </a:cubicBezTo>
                    <a:cubicBezTo>
                      <a:pt x="38578" y="82925"/>
                      <a:pt x="35403" y="88833"/>
                      <a:pt x="29939" y="91565"/>
                    </a:cubicBezTo>
                    <a:cubicBezTo>
                      <a:pt x="21974" y="95548"/>
                      <a:pt x="8603" y="90408"/>
                      <a:pt x="4021" y="98044"/>
                    </a:cubicBezTo>
                    <a:cubicBezTo>
                      <a:pt x="-10894" y="122904"/>
                      <a:pt x="19732" y="127040"/>
                      <a:pt x="29939" y="130443"/>
                    </a:cubicBezTo>
                    <a:cubicBezTo>
                      <a:pt x="62336" y="128283"/>
                      <a:pt x="95434" y="131007"/>
                      <a:pt x="127129" y="123963"/>
                    </a:cubicBezTo>
                    <a:cubicBezTo>
                      <a:pt x="136074" y="121975"/>
                      <a:pt x="138943" y="109607"/>
                      <a:pt x="146567" y="104524"/>
                    </a:cubicBezTo>
                    <a:cubicBezTo>
                      <a:pt x="152250" y="100735"/>
                      <a:pt x="159896" y="101099"/>
                      <a:pt x="166005" y="98044"/>
                    </a:cubicBezTo>
                    <a:cubicBezTo>
                      <a:pt x="216247" y="72922"/>
                      <a:pt x="156023" y="94893"/>
                      <a:pt x="204881" y="78605"/>
                    </a:cubicBezTo>
                    <a:cubicBezTo>
                      <a:pt x="330722" y="92589"/>
                      <a:pt x="223118" y="71591"/>
                      <a:pt x="282634" y="98044"/>
                    </a:cubicBezTo>
                    <a:cubicBezTo>
                      <a:pt x="295116" y="103592"/>
                      <a:pt x="321510" y="111004"/>
                      <a:pt x="321510" y="111004"/>
                    </a:cubicBezTo>
                    <a:cubicBezTo>
                      <a:pt x="338788" y="108844"/>
                      <a:pt x="356319" y="108173"/>
                      <a:pt x="373345" y="104524"/>
                    </a:cubicBezTo>
                    <a:cubicBezTo>
                      <a:pt x="386701" y="101662"/>
                      <a:pt x="399262" y="95885"/>
                      <a:pt x="412221" y="91565"/>
                    </a:cubicBezTo>
                    <a:lnTo>
                      <a:pt x="489973" y="65646"/>
                    </a:lnTo>
                    <a:lnTo>
                      <a:pt x="509412" y="59166"/>
                    </a:lnTo>
                    <a:cubicBezTo>
                      <a:pt x="515891" y="57006"/>
                      <a:pt x="522224" y="54343"/>
                      <a:pt x="528850" y="52686"/>
                    </a:cubicBezTo>
                    <a:cubicBezTo>
                      <a:pt x="561393" y="44549"/>
                      <a:pt x="546319" y="49022"/>
                      <a:pt x="574205" y="39727"/>
                    </a:cubicBezTo>
                    <a:cubicBezTo>
                      <a:pt x="548393" y="1006"/>
                      <a:pt x="576584" y="34675"/>
                      <a:pt x="541808" y="13808"/>
                    </a:cubicBezTo>
                    <a:cubicBezTo>
                      <a:pt x="536570" y="10665"/>
                      <a:pt x="534840" y="2046"/>
                      <a:pt x="528850" y="848"/>
                    </a:cubicBezTo>
                    <a:cubicBezTo>
                      <a:pt x="511907" y="-2541"/>
                      <a:pt x="538569" y="5168"/>
                      <a:pt x="496453" y="7328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0" name="Freeform 199"/>
              <p:cNvSpPr/>
              <p:nvPr/>
            </p:nvSpPr>
            <p:spPr>
              <a:xfrm>
                <a:off x="8034351" y="3058440"/>
                <a:ext cx="999299" cy="278719"/>
              </a:xfrm>
              <a:custGeom>
                <a:avLst/>
                <a:gdLst>
                  <a:gd name="connsiteX0" fmla="*/ 213877 w 999299"/>
                  <a:gd name="connsiteY0" fmla="*/ 129594 h 278719"/>
                  <a:gd name="connsiteX1" fmla="*/ 764623 w 999299"/>
                  <a:gd name="connsiteY1" fmla="*/ 123115 h 278719"/>
                  <a:gd name="connsiteX2" fmla="*/ 790540 w 999299"/>
                  <a:gd name="connsiteY2" fmla="*/ 116635 h 278719"/>
                  <a:gd name="connsiteX3" fmla="*/ 829417 w 999299"/>
                  <a:gd name="connsiteY3" fmla="*/ 103676 h 278719"/>
                  <a:gd name="connsiteX4" fmla="*/ 874772 w 999299"/>
                  <a:gd name="connsiteY4" fmla="*/ 58317 h 278719"/>
                  <a:gd name="connsiteX5" fmla="*/ 894210 w 999299"/>
                  <a:gd name="connsiteY5" fmla="*/ 38878 h 278719"/>
                  <a:gd name="connsiteX6" fmla="*/ 920128 w 999299"/>
                  <a:gd name="connsiteY6" fmla="*/ 6479 h 278719"/>
                  <a:gd name="connsiteX7" fmla="*/ 939566 w 999299"/>
                  <a:gd name="connsiteY7" fmla="*/ 0 h 278719"/>
                  <a:gd name="connsiteX8" fmla="*/ 965483 w 999299"/>
                  <a:gd name="connsiteY8" fmla="*/ 6479 h 278719"/>
                  <a:gd name="connsiteX9" fmla="*/ 978442 w 999299"/>
                  <a:gd name="connsiteY9" fmla="*/ 45358 h 278719"/>
                  <a:gd name="connsiteX10" fmla="*/ 939566 w 999299"/>
                  <a:gd name="connsiteY10" fmla="*/ 272149 h 278719"/>
                  <a:gd name="connsiteX11" fmla="*/ 920128 w 999299"/>
                  <a:gd name="connsiteY11" fmla="*/ 259189 h 278719"/>
                  <a:gd name="connsiteX12" fmla="*/ 907169 w 999299"/>
                  <a:gd name="connsiteY12" fmla="*/ 239750 h 278719"/>
                  <a:gd name="connsiteX13" fmla="*/ 881251 w 999299"/>
                  <a:gd name="connsiteY13" fmla="*/ 233270 h 278719"/>
                  <a:gd name="connsiteX14" fmla="*/ 822937 w 999299"/>
                  <a:gd name="connsiteY14" fmla="*/ 207351 h 278719"/>
                  <a:gd name="connsiteX15" fmla="*/ 356423 w 999299"/>
                  <a:gd name="connsiteY15" fmla="*/ 200872 h 278719"/>
                  <a:gd name="connsiteX16" fmla="*/ 330506 w 999299"/>
                  <a:gd name="connsiteY16" fmla="*/ 194392 h 278719"/>
                  <a:gd name="connsiteX17" fmla="*/ 278671 w 999299"/>
                  <a:gd name="connsiteY17" fmla="*/ 174953 h 278719"/>
                  <a:gd name="connsiteX18" fmla="*/ 233315 w 999299"/>
                  <a:gd name="connsiteY18" fmla="*/ 168473 h 278719"/>
                  <a:gd name="connsiteX19" fmla="*/ 64852 w 999299"/>
                  <a:gd name="connsiteY19" fmla="*/ 155513 h 278719"/>
                  <a:gd name="connsiteX20" fmla="*/ 25976 w 999299"/>
                  <a:gd name="connsiteY20" fmla="*/ 142554 h 278719"/>
                  <a:gd name="connsiteX21" fmla="*/ 58 w 999299"/>
                  <a:gd name="connsiteY21" fmla="*/ 110155 h 278719"/>
                  <a:gd name="connsiteX22" fmla="*/ 51893 w 999299"/>
                  <a:gd name="connsiteY22" fmla="*/ 90716 h 278719"/>
                  <a:gd name="connsiteX23" fmla="*/ 194439 w 999299"/>
                  <a:gd name="connsiteY23" fmla="*/ 97196 h 278719"/>
                  <a:gd name="connsiteX24" fmla="*/ 213877 w 999299"/>
                  <a:gd name="connsiteY24" fmla="*/ 110155 h 278719"/>
                  <a:gd name="connsiteX25" fmla="*/ 233315 w 999299"/>
                  <a:gd name="connsiteY25" fmla="*/ 116635 h 278719"/>
                  <a:gd name="connsiteX26" fmla="*/ 213877 w 999299"/>
                  <a:gd name="connsiteY26" fmla="*/ 129594 h 278719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</a:cxnLst>
                <a:rect l="l" t="t" r="r" b="b"/>
                <a:pathLst>
                  <a:path w="999299" h="278719">
                    <a:moveTo>
                      <a:pt x="213877" y="129594"/>
                    </a:moveTo>
                    <a:lnTo>
                      <a:pt x="764623" y="123115"/>
                    </a:lnTo>
                    <a:cubicBezTo>
                      <a:pt x="773526" y="122915"/>
                      <a:pt x="782011" y="119194"/>
                      <a:pt x="790540" y="116635"/>
                    </a:cubicBezTo>
                    <a:cubicBezTo>
                      <a:pt x="803624" y="112710"/>
                      <a:pt x="829417" y="103676"/>
                      <a:pt x="829417" y="103676"/>
                    </a:cubicBezTo>
                    <a:lnTo>
                      <a:pt x="874772" y="58317"/>
                    </a:lnTo>
                    <a:cubicBezTo>
                      <a:pt x="881251" y="51837"/>
                      <a:pt x="889127" y="46502"/>
                      <a:pt x="894210" y="38878"/>
                    </a:cubicBezTo>
                    <a:cubicBezTo>
                      <a:pt x="900095" y="30050"/>
                      <a:pt x="909870" y="12634"/>
                      <a:pt x="920128" y="6479"/>
                    </a:cubicBezTo>
                    <a:cubicBezTo>
                      <a:pt x="925984" y="2965"/>
                      <a:pt x="933087" y="2160"/>
                      <a:pt x="939566" y="0"/>
                    </a:cubicBezTo>
                    <a:cubicBezTo>
                      <a:pt x="948205" y="2160"/>
                      <a:pt x="959688" y="-282"/>
                      <a:pt x="965483" y="6479"/>
                    </a:cubicBezTo>
                    <a:cubicBezTo>
                      <a:pt x="974373" y="16851"/>
                      <a:pt x="978442" y="45358"/>
                      <a:pt x="978442" y="45358"/>
                    </a:cubicBezTo>
                    <a:cubicBezTo>
                      <a:pt x="975350" y="156681"/>
                      <a:pt x="1047716" y="312709"/>
                      <a:pt x="939566" y="272149"/>
                    </a:cubicBezTo>
                    <a:cubicBezTo>
                      <a:pt x="932274" y="269414"/>
                      <a:pt x="926607" y="263509"/>
                      <a:pt x="920128" y="259189"/>
                    </a:cubicBezTo>
                    <a:cubicBezTo>
                      <a:pt x="915808" y="252709"/>
                      <a:pt x="913649" y="244070"/>
                      <a:pt x="907169" y="239750"/>
                    </a:cubicBezTo>
                    <a:cubicBezTo>
                      <a:pt x="899759" y="234810"/>
                      <a:pt x="889436" y="236778"/>
                      <a:pt x="881251" y="233270"/>
                    </a:cubicBezTo>
                    <a:cubicBezTo>
                      <a:pt x="853080" y="221196"/>
                      <a:pt x="864582" y="207929"/>
                      <a:pt x="822937" y="207351"/>
                    </a:cubicBezTo>
                    <a:lnTo>
                      <a:pt x="356423" y="200872"/>
                    </a:lnTo>
                    <a:cubicBezTo>
                      <a:pt x="347784" y="198712"/>
                      <a:pt x="338954" y="197208"/>
                      <a:pt x="330506" y="194392"/>
                    </a:cubicBezTo>
                    <a:cubicBezTo>
                      <a:pt x="324276" y="192315"/>
                      <a:pt x="290054" y="177230"/>
                      <a:pt x="278671" y="174953"/>
                    </a:cubicBezTo>
                    <a:cubicBezTo>
                      <a:pt x="263695" y="171958"/>
                      <a:pt x="248434" y="170633"/>
                      <a:pt x="233315" y="168473"/>
                    </a:cubicBezTo>
                    <a:cubicBezTo>
                      <a:pt x="161123" y="144407"/>
                      <a:pt x="261352" y="175842"/>
                      <a:pt x="64852" y="155513"/>
                    </a:cubicBezTo>
                    <a:cubicBezTo>
                      <a:pt x="51265" y="154107"/>
                      <a:pt x="25976" y="142554"/>
                      <a:pt x="25976" y="142554"/>
                    </a:cubicBezTo>
                    <a:cubicBezTo>
                      <a:pt x="21404" y="137981"/>
                      <a:pt x="-1304" y="116966"/>
                      <a:pt x="58" y="110155"/>
                    </a:cubicBezTo>
                    <a:cubicBezTo>
                      <a:pt x="2838" y="96252"/>
                      <a:pt x="48376" y="91419"/>
                      <a:pt x="51893" y="90716"/>
                    </a:cubicBezTo>
                    <a:cubicBezTo>
                      <a:pt x="99408" y="92876"/>
                      <a:pt x="147213" y="91529"/>
                      <a:pt x="194439" y="97196"/>
                    </a:cubicBezTo>
                    <a:cubicBezTo>
                      <a:pt x="202171" y="98124"/>
                      <a:pt x="206912" y="106672"/>
                      <a:pt x="213877" y="110155"/>
                    </a:cubicBezTo>
                    <a:cubicBezTo>
                      <a:pt x="219986" y="113210"/>
                      <a:pt x="227632" y="112846"/>
                      <a:pt x="233315" y="116635"/>
                    </a:cubicBezTo>
                    <a:cubicBezTo>
                      <a:pt x="235112" y="117833"/>
                      <a:pt x="125326" y="128514"/>
                      <a:pt x="213877" y="129594"/>
                    </a:cubicBez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201" name="Freeform 200"/>
              <p:cNvSpPr/>
              <p:nvPr/>
            </p:nvSpPr>
            <p:spPr>
              <a:xfrm>
                <a:off x="6051522" y="3265791"/>
                <a:ext cx="978586" cy="136075"/>
              </a:xfrm>
              <a:custGeom>
                <a:avLst/>
                <a:gdLst>
                  <a:gd name="connsiteX0" fmla="*/ 972107 w 978586"/>
                  <a:gd name="connsiteY0" fmla="*/ 19440 h 136075"/>
                  <a:gd name="connsiteX1" fmla="*/ 628700 w 978586"/>
                  <a:gd name="connsiteY1" fmla="*/ 25919 h 136075"/>
                  <a:gd name="connsiteX2" fmla="*/ 492634 w 978586"/>
                  <a:gd name="connsiteY2" fmla="*/ 32399 h 136075"/>
                  <a:gd name="connsiteX3" fmla="*/ 317691 w 978586"/>
                  <a:gd name="connsiteY3" fmla="*/ 25919 h 136075"/>
                  <a:gd name="connsiteX4" fmla="*/ 298253 w 978586"/>
                  <a:gd name="connsiteY4" fmla="*/ 19440 h 136075"/>
                  <a:gd name="connsiteX5" fmla="*/ 285294 w 978586"/>
                  <a:gd name="connsiteY5" fmla="*/ 6480 h 136075"/>
                  <a:gd name="connsiteX6" fmla="*/ 259377 w 978586"/>
                  <a:gd name="connsiteY6" fmla="*/ 0 h 136075"/>
                  <a:gd name="connsiteX7" fmla="*/ 181625 w 978586"/>
                  <a:gd name="connsiteY7" fmla="*/ 6480 h 136075"/>
                  <a:gd name="connsiteX8" fmla="*/ 142748 w 978586"/>
                  <a:gd name="connsiteY8" fmla="*/ 25919 h 136075"/>
                  <a:gd name="connsiteX9" fmla="*/ 116831 w 978586"/>
                  <a:gd name="connsiteY9" fmla="*/ 32399 h 136075"/>
                  <a:gd name="connsiteX10" fmla="*/ 6682 w 978586"/>
                  <a:gd name="connsiteY10" fmla="*/ 38879 h 136075"/>
                  <a:gd name="connsiteX11" fmla="*/ 202 w 978586"/>
                  <a:gd name="connsiteY11" fmla="*/ 58318 h 136075"/>
                  <a:gd name="connsiteX12" fmla="*/ 13161 w 978586"/>
                  <a:gd name="connsiteY12" fmla="*/ 71278 h 136075"/>
                  <a:gd name="connsiteX13" fmla="*/ 77955 w 978586"/>
                  <a:gd name="connsiteY13" fmla="*/ 90717 h 136075"/>
                  <a:gd name="connsiteX14" fmla="*/ 259377 w 978586"/>
                  <a:gd name="connsiteY14" fmla="*/ 97197 h 136075"/>
                  <a:gd name="connsiteX15" fmla="*/ 421361 w 978586"/>
                  <a:gd name="connsiteY15" fmla="*/ 90717 h 136075"/>
                  <a:gd name="connsiteX16" fmla="*/ 440799 w 978586"/>
                  <a:gd name="connsiteY16" fmla="*/ 84237 h 136075"/>
                  <a:gd name="connsiteX17" fmla="*/ 466716 w 978586"/>
                  <a:gd name="connsiteY17" fmla="*/ 77757 h 136075"/>
                  <a:gd name="connsiteX18" fmla="*/ 486155 w 978586"/>
                  <a:gd name="connsiteY18" fmla="*/ 71278 h 136075"/>
                  <a:gd name="connsiteX19" fmla="*/ 537989 w 978586"/>
                  <a:gd name="connsiteY19" fmla="*/ 64798 h 136075"/>
                  <a:gd name="connsiteX20" fmla="*/ 576866 w 978586"/>
                  <a:gd name="connsiteY20" fmla="*/ 71278 h 136075"/>
                  <a:gd name="connsiteX21" fmla="*/ 596304 w 978586"/>
                  <a:gd name="connsiteY21" fmla="*/ 90717 h 136075"/>
                  <a:gd name="connsiteX22" fmla="*/ 635180 w 978586"/>
                  <a:gd name="connsiteY22" fmla="*/ 110156 h 136075"/>
                  <a:gd name="connsiteX23" fmla="*/ 687015 w 978586"/>
                  <a:gd name="connsiteY23" fmla="*/ 123116 h 136075"/>
                  <a:gd name="connsiteX24" fmla="*/ 725891 w 978586"/>
                  <a:gd name="connsiteY24" fmla="*/ 136075 h 136075"/>
                  <a:gd name="connsiteX25" fmla="*/ 777726 w 978586"/>
                  <a:gd name="connsiteY25" fmla="*/ 129595 h 136075"/>
                  <a:gd name="connsiteX26" fmla="*/ 797164 w 978586"/>
                  <a:gd name="connsiteY26" fmla="*/ 116636 h 136075"/>
                  <a:gd name="connsiteX27" fmla="*/ 816602 w 978586"/>
                  <a:gd name="connsiteY27" fmla="*/ 110156 h 136075"/>
                  <a:gd name="connsiteX28" fmla="*/ 836040 w 978586"/>
                  <a:gd name="connsiteY28" fmla="*/ 97197 h 136075"/>
                  <a:gd name="connsiteX29" fmla="*/ 861958 w 978586"/>
                  <a:gd name="connsiteY29" fmla="*/ 90717 h 136075"/>
                  <a:gd name="connsiteX30" fmla="*/ 881396 w 978586"/>
                  <a:gd name="connsiteY30" fmla="*/ 84237 h 136075"/>
                  <a:gd name="connsiteX31" fmla="*/ 894354 w 978586"/>
                  <a:gd name="connsiteY31" fmla="*/ 64798 h 136075"/>
                  <a:gd name="connsiteX32" fmla="*/ 933231 w 978586"/>
                  <a:gd name="connsiteY32" fmla="*/ 51838 h 136075"/>
                  <a:gd name="connsiteX33" fmla="*/ 978586 w 978586"/>
                  <a:gd name="connsiteY33" fmla="*/ 38879 h 136075"/>
                  <a:gd name="connsiteX34" fmla="*/ 972107 w 978586"/>
                  <a:gd name="connsiteY34" fmla="*/ 19440 h 136075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  <a:cxn ang="0">
                    <a:pos x="connsiteX30" y="connsiteY30"/>
                  </a:cxn>
                  <a:cxn ang="0">
                    <a:pos x="connsiteX31" y="connsiteY31"/>
                  </a:cxn>
                  <a:cxn ang="0">
                    <a:pos x="connsiteX32" y="connsiteY32"/>
                  </a:cxn>
                  <a:cxn ang="0">
                    <a:pos x="connsiteX33" y="connsiteY33"/>
                  </a:cxn>
                  <a:cxn ang="0">
                    <a:pos x="connsiteX34" y="connsiteY34"/>
                  </a:cxn>
                </a:cxnLst>
                <a:rect l="l" t="t" r="r" b="b"/>
                <a:pathLst>
                  <a:path w="978586" h="136075">
                    <a:moveTo>
                      <a:pt x="972107" y="19440"/>
                    </a:moveTo>
                    <a:lnTo>
                      <a:pt x="628700" y="25919"/>
                    </a:lnTo>
                    <a:cubicBezTo>
                      <a:pt x="583310" y="27146"/>
                      <a:pt x="538041" y="32399"/>
                      <a:pt x="492634" y="32399"/>
                    </a:cubicBezTo>
                    <a:cubicBezTo>
                      <a:pt x="434280" y="32399"/>
                      <a:pt x="376005" y="28079"/>
                      <a:pt x="317691" y="25919"/>
                    </a:cubicBezTo>
                    <a:cubicBezTo>
                      <a:pt x="311212" y="23759"/>
                      <a:pt x="304109" y="22954"/>
                      <a:pt x="298253" y="19440"/>
                    </a:cubicBezTo>
                    <a:cubicBezTo>
                      <a:pt x="293014" y="16297"/>
                      <a:pt x="290758" y="9212"/>
                      <a:pt x="285294" y="6480"/>
                    </a:cubicBezTo>
                    <a:cubicBezTo>
                      <a:pt x="277329" y="2497"/>
                      <a:pt x="268016" y="2160"/>
                      <a:pt x="259377" y="0"/>
                    </a:cubicBezTo>
                    <a:cubicBezTo>
                      <a:pt x="233460" y="2160"/>
                      <a:pt x="207404" y="3042"/>
                      <a:pt x="181625" y="6480"/>
                    </a:cubicBezTo>
                    <a:cubicBezTo>
                      <a:pt x="155203" y="10003"/>
                      <a:pt x="167408" y="15350"/>
                      <a:pt x="142748" y="25919"/>
                    </a:cubicBezTo>
                    <a:cubicBezTo>
                      <a:pt x="134563" y="29427"/>
                      <a:pt x="125696" y="31555"/>
                      <a:pt x="116831" y="32399"/>
                    </a:cubicBezTo>
                    <a:cubicBezTo>
                      <a:pt x="80217" y="35886"/>
                      <a:pt x="43398" y="36719"/>
                      <a:pt x="6682" y="38879"/>
                    </a:cubicBezTo>
                    <a:cubicBezTo>
                      <a:pt x="4522" y="45359"/>
                      <a:pt x="-1137" y="51620"/>
                      <a:pt x="202" y="58318"/>
                    </a:cubicBezTo>
                    <a:cubicBezTo>
                      <a:pt x="1400" y="64309"/>
                      <a:pt x="7697" y="68546"/>
                      <a:pt x="13161" y="71278"/>
                    </a:cubicBezTo>
                    <a:cubicBezTo>
                      <a:pt x="16706" y="73051"/>
                      <a:pt x="67327" y="90053"/>
                      <a:pt x="77955" y="90717"/>
                    </a:cubicBezTo>
                    <a:cubicBezTo>
                      <a:pt x="138350" y="94492"/>
                      <a:pt x="198903" y="95037"/>
                      <a:pt x="259377" y="97197"/>
                    </a:cubicBezTo>
                    <a:cubicBezTo>
                      <a:pt x="313372" y="95037"/>
                      <a:pt x="367460" y="94567"/>
                      <a:pt x="421361" y="90717"/>
                    </a:cubicBezTo>
                    <a:cubicBezTo>
                      <a:pt x="428174" y="90230"/>
                      <a:pt x="434232" y="86114"/>
                      <a:pt x="440799" y="84237"/>
                    </a:cubicBezTo>
                    <a:cubicBezTo>
                      <a:pt x="449361" y="81790"/>
                      <a:pt x="458154" y="80203"/>
                      <a:pt x="466716" y="77757"/>
                    </a:cubicBezTo>
                    <a:cubicBezTo>
                      <a:pt x="473283" y="75881"/>
                      <a:pt x="479435" y="72500"/>
                      <a:pt x="486155" y="71278"/>
                    </a:cubicBezTo>
                    <a:cubicBezTo>
                      <a:pt x="503287" y="68163"/>
                      <a:pt x="520711" y="66958"/>
                      <a:pt x="537989" y="64798"/>
                    </a:cubicBezTo>
                    <a:cubicBezTo>
                      <a:pt x="550948" y="66958"/>
                      <a:pt x="564861" y="65942"/>
                      <a:pt x="576866" y="71278"/>
                    </a:cubicBezTo>
                    <a:cubicBezTo>
                      <a:pt x="585240" y="75000"/>
                      <a:pt x="589265" y="84851"/>
                      <a:pt x="596304" y="90717"/>
                    </a:cubicBezTo>
                    <a:cubicBezTo>
                      <a:pt x="610649" y="102672"/>
                      <a:pt x="617806" y="105417"/>
                      <a:pt x="635180" y="110156"/>
                    </a:cubicBezTo>
                    <a:cubicBezTo>
                      <a:pt x="652363" y="114843"/>
                      <a:pt x="670119" y="117484"/>
                      <a:pt x="687015" y="123116"/>
                    </a:cubicBezTo>
                    <a:lnTo>
                      <a:pt x="725891" y="136075"/>
                    </a:lnTo>
                    <a:cubicBezTo>
                      <a:pt x="743169" y="133915"/>
                      <a:pt x="760927" y="134177"/>
                      <a:pt x="777726" y="129595"/>
                    </a:cubicBezTo>
                    <a:cubicBezTo>
                      <a:pt x="785239" y="127546"/>
                      <a:pt x="790199" y="120119"/>
                      <a:pt x="797164" y="116636"/>
                    </a:cubicBezTo>
                    <a:cubicBezTo>
                      <a:pt x="803273" y="113581"/>
                      <a:pt x="810493" y="113211"/>
                      <a:pt x="816602" y="110156"/>
                    </a:cubicBezTo>
                    <a:cubicBezTo>
                      <a:pt x="823567" y="106673"/>
                      <a:pt x="828882" y="100265"/>
                      <a:pt x="836040" y="97197"/>
                    </a:cubicBezTo>
                    <a:cubicBezTo>
                      <a:pt x="844225" y="93689"/>
                      <a:pt x="853395" y="93164"/>
                      <a:pt x="861958" y="90717"/>
                    </a:cubicBezTo>
                    <a:cubicBezTo>
                      <a:pt x="868525" y="88841"/>
                      <a:pt x="874917" y="86397"/>
                      <a:pt x="881396" y="84237"/>
                    </a:cubicBezTo>
                    <a:cubicBezTo>
                      <a:pt x="885715" y="77757"/>
                      <a:pt x="887750" y="68925"/>
                      <a:pt x="894354" y="64798"/>
                    </a:cubicBezTo>
                    <a:cubicBezTo>
                      <a:pt x="905938" y="57558"/>
                      <a:pt x="919979" y="55151"/>
                      <a:pt x="933231" y="51838"/>
                    </a:cubicBezTo>
                    <a:cubicBezTo>
                      <a:pt x="965774" y="43703"/>
                      <a:pt x="950700" y="48175"/>
                      <a:pt x="978586" y="38879"/>
                    </a:cubicBezTo>
                    <a:lnTo>
                      <a:pt x="972107" y="19440"/>
                    </a:lnTo>
                    <a:close/>
                  </a:path>
                </a:pathLst>
              </a:custGeom>
              <a:grpFill/>
              <a:ln w="12700" cmpd="sng">
                <a:solidFill>
                  <a:schemeClr val="accent5">
                    <a:lumMod val="75000"/>
                  </a:schemeClr>
                </a:solidFill>
                <a:prstDash val="lgDashDotDot"/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93" name="Freeform 192"/>
            <p:cNvSpPr/>
            <p:nvPr/>
          </p:nvSpPr>
          <p:spPr>
            <a:xfrm>
              <a:off x="4628122" y="3408092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4" name="Freeform 193"/>
            <p:cNvSpPr/>
            <p:nvPr/>
          </p:nvSpPr>
          <p:spPr>
            <a:xfrm rot="10278374">
              <a:off x="4802535" y="3520360"/>
              <a:ext cx="574205" cy="130443"/>
            </a:xfrm>
            <a:custGeom>
              <a:avLst/>
              <a:gdLst>
                <a:gd name="connsiteX0" fmla="*/ 496453 w 574205"/>
                <a:gd name="connsiteY0" fmla="*/ 7328 h 130443"/>
                <a:gd name="connsiteX1" fmla="*/ 276154 w 574205"/>
                <a:gd name="connsiteY1" fmla="*/ 13808 h 130443"/>
                <a:gd name="connsiteX2" fmla="*/ 107691 w 574205"/>
                <a:gd name="connsiteY2" fmla="*/ 26767 h 130443"/>
                <a:gd name="connsiteX3" fmla="*/ 94732 w 574205"/>
                <a:gd name="connsiteY3" fmla="*/ 39727 h 130443"/>
                <a:gd name="connsiteX4" fmla="*/ 81774 w 574205"/>
                <a:gd name="connsiteY4" fmla="*/ 59166 h 130443"/>
                <a:gd name="connsiteX5" fmla="*/ 42897 w 574205"/>
                <a:gd name="connsiteY5" fmla="*/ 78605 h 130443"/>
                <a:gd name="connsiteX6" fmla="*/ 29939 w 574205"/>
                <a:gd name="connsiteY6" fmla="*/ 91565 h 130443"/>
                <a:gd name="connsiteX7" fmla="*/ 4021 w 574205"/>
                <a:gd name="connsiteY7" fmla="*/ 98044 h 130443"/>
                <a:gd name="connsiteX8" fmla="*/ 29939 w 574205"/>
                <a:gd name="connsiteY8" fmla="*/ 130443 h 130443"/>
                <a:gd name="connsiteX9" fmla="*/ 127129 w 574205"/>
                <a:gd name="connsiteY9" fmla="*/ 123963 h 130443"/>
                <a:gd name="connsiteX10" fmla="*/ 146567 w 574205"/>
                <a:gd name="connsiteY10" fmla="*/ 104524 h 130443"/>
                <a:gd name="connsiteX11" fmla="*/ 166005 w 574205"/>
                <a:gd name="connsiteY11" fmla="*/ 98044 h 130443"/>
                <a:gd name="connsiteX12" fmla="*/ 204881 w 574205"/>
                <a:gd name="connsiteY12" fmla="*/ 78605 h 130443"/>
                <a:gd name="connsiteX13" fmla="*/ 282634 w 574205"/>
                <a:gd name="connsiteY13" fmla="*/ 98044 h 130443"/>
                <a:gd name="connsiteX14" fmla="*/ 321510 w 574205"/>
                <a:gd name="connsiteY14" fmla="*/ 111004 h 130443"/>
                <a:gd name="connsiteX15" fmla="*/ 373345 w 574205"/>
                <a:gd name="connsiteY15" fmla="*/ 104524 h 130443"/>
                <a:gd name="connsiteX16" fmla="*/ 412221 w 574205"/>
                <a:gd name="connsiteY16" fmla="*/ 91565 h 130443"/>
                <a:gd name="connsiteX17" fmla="*/ 489973 w 574205"/>
                <a:gd name="connsiteY17" fmla="*/ 65646 h 130443"/>
                <a:gd name="connsiteX18" fmla="*/ 509412 w 574205"/>
                <a:gd name="connsiteY18" fmla="*/ 59166 h 130443"/>
                <a:gd name="connsiteX19" fmla="*/ 528850 w 574205"/>
                <a:gd name="connsiteY19" fmla="*/ 52686 h 130443"/>
                <a:gd name="connsiteX20" fmla="*/ 574205 w 574205"/>
                <a:gd name="connsiteY20" fmla="*/ 39727 h 130443"/>
                <a:gd name="connsiteX21" fmla="*/ 541808 w 574205"/>
                <a:gd name="connsiteY21" fmla="*/ 13808 h 130443"/>
                <a:gd name="connsiteX22" fmla="*/ 528850 w 574205"/>
                <a:gd name="connsiteY22" fmla="*/ 848 h 130443"/>
                <a:gd name="connsiteX23" fmla="*/ 496453 w 574205"/>
                <a:gd name="connsiteY23" fmla="*/ 7328 h 13044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</a:cxnLst>
              <a:rect l="l" t="t" r="r" b="b"/>
              <a:pathLst>
                <a:path w="574205" h="130443">
                  <a:moveTo>
                    <a:pt x="496453" y="7328"/>
                  </a:moveTo>
                  <a:cubicBezTo>
                    <a:pt x="454337" y="9488"/>
                    <a:pt x="349574" y="11232"/>
                    <a:pt x="276154" y="13808"/>
                  </a:cubicBezTo>
                  <a:cubicBezTo>
                    <a:pt x="124688" y="19123"/>
                    <a:pt x="173697" y="4763"/>
                    <a:pt x="107691" y="26767"/>
                  </a:cubicBezTo>
                  <a:cubicBezTo>
                    <a:pt x="103371" y="31087"/>
                    <a:pt x="98548" y="34956"/>
                    <a:pt x="94732" y="39727"/>
                  </a:cubicBezTo>
                  <a:cubicBezTo>
                    <a:pt x="89868" y="45808"/>
                    <a:pt x="87280" y="53659"/>
                    <a:pt x="81774" y="59166"/>
                  </a:cubicBezTo>
                  <a:cubicBezTo>
                    <a:pt x="69214" y="71726"/>
                    <a:pt x="58706" y="73335"/>
                    <a:pt x="42897" y="78605"/>
                  </a:cubicBezTo>
                  <a:cubicBezTo>
                    <a:pt x="38578" y="82925"/>
                    <a:pt x="35403" y="88833"/>
                    <a:pt x="29939" y="91565"/>
                  </a:cubicBezTo>
                  <a:cubicBezTo>
                    <a:pt x="21974" y="95548"/>
                    <a:pt x="8603" y="90408"/>
                    <a:pt x="4021" y="98044"/>
                  </a:cubicBezTo>
                  <a:cubicBezTo>
                    <a:pt x="-10894" y="122904"/>
                    <a:pt x="19732" y="127040"/>
                    <a:pt x="29939" y="130443"/>
                  </a:cubicBezTo>
                  <a:cubicBezTo>
                    <a:pt x="62336" y="128283"/>
                    <a:pt x="95434" y="131007"/>
                    <a:pt x="127129" y="123963"/>
                  </a:cubicBezTo>
                  <a:cubicBezTo>
                    <a:pt x="136074" y="121975"/>
                    <a:pt x="138943" y="109607"/>
                    <a:pt x="146567" y="104524"/>
                  </a:cubicBezTo>
                  <a:cubicBezTo>
                    <a:pt x="152250" y="100735"/>
                    <a:pt x="159896" y="101099"/>
                    <a:pt x="166005" y="98044"/>
                  </a:cubicBezTo>
                  <a:cubicBezTo>
                    <a:pt x="216247" y="72922"/>
                    <a:pt x="156023" y="94893"/>
                    <a:pt x="204881" y="78605"/>
                  </a:cubicBezTo>
                  <a:cubicBezTo>
                    <a:pt x="330722" y="92589"/>
                    <a:pt x="223118" y="71591"/>
                    <a:pt x="282634" y="98044"/>
                  </a:cubicBezTo>
                  <a:cubicBezTo>
                    <a:pt x="295116" y="103592"/>
                    <a:pt x="321510" y="111004"/>
                    <a:pt x="321510" y="111004"/>
                  </a:cubicBezTo>
                  <a:cubicBezTo>
                    <a:pt x="338788" y="108844"/>
                    <a:pt x="356319" y="108173"/>
                    <a:pt x="373345" y="104524"/>
                  </a:cubicBezTo>
                  <a:cubicBezTo>
                    <a:pt x="386701" y="101662"/>
                    <a:pt x="399262" y="95885"/>
                    <a:pt x="412221" y="91565"/>
                  </a:cubicBezTo>
                  <a:lnTo>
                    <a:pt x="489973" y="65646"/>
                  </a:lnTo>
                  <a:lnTo>
                    <a:pt x="509412" y="59166"/>
                  </a:lnTo>
                  <a:cubicBezTo>
                    <a:pt x="515891" y="57006"/>
                    <a:pt x="522224" y="54343"/>
                    <a:pt x="528850" y="52686"/>
                  </a:cubicBezTo>
                  <a:cubicBezTo>
                    <a:pt x="561393" y="44549"/>
                    <a:pt x="546319" y="49022"/>
                    <a:pt x="574205" y="39727"/>
                  </a:cubicBezTo>
                  <a:cubicBezTo>
                    <a:pt x="548393" y="1006"/>
                    <a:pt x="576584" y="34675"/>
                    <a:pt x="541808" y="13808"/>
                  </a:cubicBezTo>
                  <a:cubicBezTo>
                    <a:pt x="536570" y="10665"/>
                    <a:pt x="534840" y="2046"/>
                    <a:pt x="528850" y="848"/>
                  </a:cubicBezTo>
                  <a:cubicBezTo>
                    <a:pt x="511907" y="-2541"/>
                    <a:pt x="538569" y="5168"/>
                    <a:pt x="496453" y="7328"/>
                  </a:cubicBezTo>
                  <a:close/>
                </a:path>
              </a:pathLst>
            </a:custGeom>
            <a:solidFill>
              <a:srgbClr val="E8DCD1"/>
            </a:solidFill>
            <a:ln w="12700" cmpd="sng">
              <a:solidFill>
                <a:schemeClr val="accent5">
                  <a:lumMod val="75000"/>
                </a:schemeClr>
              </a:solidFill>
              <a:prstDash val="lgDashDotDot"/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28" name="Freeform 227"/>
          <p:cNvSpPr/>
          <p:nvPr/>
        </p:nvSpPr>
        <p:spPr>
          <a:xfrm>
            <a:off x="3293184" y="2930448"/>
            <a:ext cx="4580125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514897"/>
              <a:gd name="connsiteY0" fmla="*/ 0 h 1069077"/>
              <a:gd name="connsiteX1" fmla="*/ 1736071 w 4514897"/>
              <a:gd name="connsiteY1" fmla="*/ 416467 h 1069077"/>
              <a:gd name="connsiteX2" fmla="*/ 3605121 w 4514897"/>
              <a:gd name="connsiteY2" fmla="*/ 431010 h 1069077"/>
              <a:gd name="connsiteX3" fmla="*/ 4061162 w 4514897"/>
              <a:gd name="connsiteY3" fmla="*/ 442992 h 1069077"/>
              <a:gd name="connsiteX4" fmla="*/ 4324206 w 4514897"/>
              <a:gd name="connsiteY4" fmla="*/ 455505 h 1069077"/>
              <a:gd name="connsiteX5" fmla="*/ 4346001 w 4514897"/>
              <a:gd name="connsiteY5" fmla="*/ 454387 h 1069077"/>
              <a:gd name="connsiteX6" fmla="*/ 4313100 w 4514897"/>
              <a:gd name="connsiteY6" fmla="*/ 699738 h 1069077"/>
              <a:gd name="connsiteX7" fmla="*/ 1736103 w 4514897"/>
              <a:gd name="connsiteY7" fmla="*/ 691285 h 1069077"/>
              <a:gd name="connsiteX8" fmla="*/ 744696 w 4514897"/>
              <a:gd name="connsiteY8" fmla="*/ 1069077 h 1069077"/>
              <a:gd name="connsiteX9" fmla="*/ 0 w 4514897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324206 w 4914412"/>
              <a:gd name="connsiteY4" fmla="*/ 455505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914412"/>
              <a:gd name="connsiteY0" fmla="*/ 0 h 1069077"/>
              <a:gd name="connsiteX1" fmla="*/ 1736071 w 4914412"/>
              <a:gd name="connsiteY1" fmla="*/ 416467 h 1069077"/>
              <a:gd name="connsiteX2" fmla="*/ 3605121 w 4914412"/>
              <a:gd name="connsiteY2" fmla="*/ 431010 h 1069077"/>
              <a:gd name="connsiteX3" fmla="*/ 4061162 w 4914412"/>
              <a:gd name="connsiteY3" fmla="*/ 442992 h 1069077"/>
              <a:gd name="connsiteX4" fmla="*/ 4863215 w 4914412"/>
              <a:gd name="connsiteY4" fmla="*/ 433204 h 1069077"/>
              <a:gd name="connsiteX5" fmla="*/ 4914412 w 4914412"/>
              <a:gd name="connsiteY5" fmla="*/ 476687 h 1069077"/>
              <a:gd name="connsiteX6" fmla="*/ 4313100 w 4914412"/>
              <a:gd name="connsiteY6" fmla="*/ 699738 h 1069077"/>
              <a:gd name="connsiteX7" fmla="*/ 1736103 w 4914412"/>
              <a:gd name="connsiteY7" fmla="*/ 691285 h 1069077"/>
              <a:gd name="connsiteX8" fmla="*/ 744696 w 4914412"/>
              <a:gd name="connsiteY8" fmla="*/ 1069077 h 1069077"/>
              <a:gd name="connsiteX9" fmla="*/ 0 w 4914412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313100 w 4863215"/>
              <a:gd name="connsiteY6" fmla="*/ 699738 h 1069077"/>
              <a:gd name="connsiteX7" fmla="*/ 1736103 w 4863215"/>
              <a:gd name="connsiteY7" fmla="*/ 691285 h 1069077"/>
              <a:gd name="connsiteX8" fmla="*/ 744696 w 4863215"/>
              <a:gd name="connsiteY8" fmla="*/ 1069077 h 1069077"/>
              <a:gd name="connsiteX9" fmla="*/ 0 w 4863215"/>
              <a:gd name="connsiteY9" fmla="*/ 0 h 1069077"/>
              <a:gd name="connsiteX0" fmla="*/ 0 w 4863215"/>
              <a:gd name="connsiteY0" fmla="*/ 0 h 1069077"/>
              <a:gd name="connsiteX1" fmla="*/ 1736071 w 4863215"/>
              <a:gd name="connsiteY1" fmla="*/ 416467 h 1069077"/>
              <a:gd name="connsiteX2" fmla="*/ 3605121 w 4863215"/>
              <a:gd name="connsiteY2" fmla="*/ 431010 h 1069077"/>
              <a:gd name="connsiteX3" fmla="*/ 4061162 w 4863215"/>
              <a:gd name="connsiteY3" fmla="*/ 442992 h 1069077"/>
              <a:gd name="connsiteX4" fmla="*/ 4863215 w 4863215"/>
              <a:gd name="connsiteY4" fmla="*/ 433204 h 1069077"/>
              <a:gd name="connsiteX5" fmla="*/ 4816410 w 4863215"/>
              <a:gd name="connsiteY5" fmla="*/ 86426 h 1069077"/>
              <a:gd name="connsiteX6" fmla="*/ 4728207 w 4863215"/>
              <a:gd name="connsiteY6" fmla="*/ 365183 h 1069077"/>
              <a:gd name="connsiteX7" fmla="*/ 4313100 w 4863215"/>
              <a:gd name="connsiteY7" fmla="*/ 699738 h 1069077"/>
              <a:gd name="connsiteX8" fmla="*/ 1736103 w 4863215"/>
              <a:gd name="connsiteY8" fmla="*/ 691285 h 1069077"/>
              <a:gd name="connsiteX9" fmla="*/ 744696 w 4863215"/>
              <a:gd name="connsiteY9" fmla="*/ 1069077 h 1069077"/>
              <a:gd name="connsiteX10" fmla="*/ 0 w 4863215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313100 w 5392042"/>
              <a:gd name="connsiteY7" fmla="*/ 699738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52109 w 5392042"/>
              <a:gd name="connsiteY7" fmla="*/ 688587 h 1069077"/>
              <a:gd name="connsiteX8" fmla="*/ 1736103 w 5392042"/>
              <a:gd name="connsiteY8" fmla="*/ 691285 h 1069077"/>
              <a:gd name="connsiteX9" fmla="*/ 744696 w 5392042"/>
              <a:gd name="connsiteY9" fmla="*/ 1069077 h 1069077"/>
              <a:gd name="connsiteX10" fmla="*/ 0 w 5392042"/>
              <a:gd name="connsiteY10" fmla="*/ 0 h 1069077"/>
              <a:gd name="connsiteX0" fmla="*/ 0 w 5393535"/>
              <a:gd name="connsiteY0" fmla="*/ 0 h 1069077"/>
              <a:gd name="connsiteX1" fmla="*/ 1736071 w 5393535"/>
              <a:gd name="connsiteY1" fmla="*/ 416467 h 1069077"/>
              <a:gd name="connsiteX2" fmla="*/ 3605121 w 5393535"/>
              <a:gd name="connsiteY2" fmla="*/ 431010 h 1069077"/>
              <a:gd name="connsiteX3" fmla="*/ 4061162 w 5393535"/>
              <a:gd name="connsiteY3" fmla="*/ 442992 h 1069077"/>
              <a:gd name="connsiteX4" fmla="*/ 4863215 w 5393535"/>
              <a:gd name="connsiteY4" fmla="*/ 433204 h 1069077"/>
              <a:gd name="connsiteX5" fmla="*/ 4816410 w 5393535"/>
              <a:gd name="connsiteY5" fmla="*/ 86426 h 1069077"/>
              <a:gd name="connsiteX6" fmla="*/ 5384818 w 5393535"/>
              <a:gd name="connsiteY6" fmla="*/ 532438 h 1069077"/>
              <a:gd name="connsiteX7" fmla="*/ 5139814 w 5393535"/>
              <a:gd name="connsiteY7" fmla="*/ 643942 h 1069077"/>
              <a:gd name="connsiteX8" fmla="*/ 4852109 w 5393535"/>
              <a:gd name="connsiteY8" fmla="*/ 688587 h 1069077"/>
              <a:gd name="connsiteX9" fmla="*/ 1736103 w 5393535"/>
              <a:gd name="connsiteY9" fmla="*/ 691285 h 1069077"/>
              <a:gd name="connsiteX10" fmla="*/ 744696 w 5393535"/>
              <a:gd name="connsiteY10" fmla="*/ 1069077 h 1069077"/>
              <a:gd name="connsiteX11" fmla="*/ 0 w 5393535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042"/>
              <a:gd name="connsiteY0" fmla="*/ 0 h 1069077"/>
              <a:gd name="connsiteX1" fmla="*/ 1736071 w 5392042"/>
              <a:gd name="connsiteY1" fmla="*/ 416467 h 1069077"/>
              <a:gd name="connsiteX2" fmla="*/ 3605121 w 5392042"/>
              <a:gd name="connsiteY2" fmla="*/ 431010 h 1069077"/>
              <a:gd name="connsiteX3" fmla="*/ 4061162 w 5392042"/>
              <a:gd name="connsiteY3" fmla="*/ 442992 h 1069077"/>
              <a:gd name="connsiteX4" fmla="*/ 4863215 w 5392042"/>
              <a:gd name="connsiteY4" fmla="*/ 433204 h 1069077"/>
              <a:gd name="connsiteX5" fmla="*/ 4816410 w 5392042"/>
              <a:gd name="connsiteY5" fmla="*/ 86426 h 1069077"/>
              <a:gd name="connsiteX6" fmla="*/ 5384818 w 5392042"/>
              <a:gd name="connsiteY6" fmla="*/ 532438 h 1069077"/>
              <a:gd name="connsiteX7" fmla="*/ 4875209 w 5392042"/>
              <a:gd name="connsiteY7" fmla="*/ 1000751 h 1069077"/>
              <a:gd name="connsiteX8" fmla="*/ 4852109 w 5392042"/>
              <a:gd name="connsiteY8" fmla="*/ 688587 h 1069077"/>
              <a:gd name="connsiteX9" fmla="*/ 1736103 w 5392042"/>
              <a:gd name="connsiteY9" fmla="*/ 691285 h 1069077"/>
              <a:gd name="connsiteX10" fmla="*/ 744696 w 5392042"/>
              <a:gd name="connsiteY10" fmla="*/ 1069077 h 1069077"/>
              <a:gd name="connsiteX11" fmla="*/ 0 w 5392042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92791"/>
              <a:gd name="connsiteY0" fmla="*/ 0 h 1069077"/>
              <a:gd name="connsiteX1" fmla="*/ 1736071 w 5392791"/>
              <a:gd name="connsiteY1" fmla="*/ 416467 h 1069077"/>
              <a:gd name="connsiteX2" fmla="*/ 3605121 w 5392791"/>
              <a:gd name="connsiteY2" fmla="*/ 431010 h 1069077"/>
              <a:gd name="connsiteX3" fmla="*/ 4061162 w 5392791"/>
              <a:gd name="connsiteY3" fmla="*/ 442992 h 1069077"/>
              <a:gd name="connsiteX4" fmla="*/ 4863215 w 5392791"/>
              <a:gd name="connsiteY4" fmla="*/ 433204 h 1069077"/>
              <a:gd name="connsiteX5" fmla="*/ 4885012 w 5392791"/>
              <a:gd name="connsiteY5" fmla="*/ 97577 h 1069077"/>
              <a:gd name="connsiteX6" fmla="*/ 5384818 w 5392791"/>
              <a:gd name="connsiteY6" fmla="*/ 532438 h 1069077"/>
              <a:gd name="connsiteX7" fmla="*/ 4875209 w 5392791"/>
              <a:gd name="connsiteY7" fmla="*/ 1000751 h 1069077"/>
              <a:gd name="connsiteX8" fmla="*/ 4852109 w 5392791"/>
              <a:gd name="connsiteY8" fmla="*/ 688587 h 1069077"/>
              <a:gd name="connsiteX9" fmla="*/ 1736103 w 5392791"/>
              <a:gd name="connsiteY9" fmla="*/ 691285 h 1069077"/>
              <a:gd name="connsiteX10" fmla="*/ 744696 w 5392791"/>
              <a:gd name="connsiteY10" fmla="*/ 1069077 h 1069077"/>
              <a:gd name="connsiteX11" fmla="*/ 0 w 5392791"/>
              <a:gd name="connsiteY11" fmla="*/ 0 h 1069077"/>
              <a:gd name="connsiteX0" fmla="*/ 0 w 5389069"/>
              <a:gd name="connsiteY0" fmla="*/ 0 h 1069077"/>
              <a:gd name="connsiteX1" fmla="*/ 1736071 w 5389069"/>
              <a:gd name="connsiteY1" fmla="*/ 416467 h 1069077"/>
              <a:gd name="connsiteX2" fmla="*/ 3605121 w 5389069"/>
              <a:gd name="connsiteY2" fmla="*/ 431010 h 1069077"/>
              <a:gd name="connsiteX3" fmla="*/ 4061162 w 5389069"/>
              <a:gd name="connsiteY3" fmla="*/ 442992 h 1069077"/>
              <a:gd name="connsiteX4" fmla="*/ 4863215 w 5389069"/>
              <a:gd name="connsiteY4" fmla="*/ 433204 h 1069077"/>
              <a:gd name="connsiteX5" fmla="*/ 4885012 w 5389069"/>
              <a:gd name="connsiteY5" fmla="*/ 97577 h 1069077"/>
              <a:gd name="connsiteX6" fmla="*/ 5384818 w 5389069"/>
              <a:gd name="connsiteY6" fmla="*/ 532438 h 1069077"/>
              <a:gd name="connsiteX7" fmla="*/ 4875209 w 5389069"/>
              <a:gd name="connsiteY7" fmla="*/ 1000751 h 1069077"/>
              <a:gd name="connsiteX8" fmla="*/ 4852109 w 5389069"/>
              <a:gd name="connsiteY8" fmla="*/ 688587 h 1069077"/>
              <a:gd name="connsiteX9" fmla="*/ 1736103 w 5389069"/>
              <a:gd name="connsiteY9" fmla="*/ 691285 h 1069077"/>
              <a:gd name="connsiteX10" fmla="*/ 744696 w 5389069"/>
              <a:gd name="connsiteY10" fmla="*/ 1069077 h 1069077"/>
              <a:gd name="connsiteX11" fmla="*/ 0 w 5389069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521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22709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061162 w 5384818"/>
              <a:gd name="connsiteY3" fmla="*/ 442992 h 1069077"/>
              <a:gd name="connsiteX4" fmla="*/ 4863215 w 5384818"/>
              <a:gd name="connsiteY4" fmla="*/ 433204 h 1069077"/>
              <a:gd name="connsiteX5" fmla="*/ 4885012 w 5384818"/>
              <a:gd name="connsiteY5" fmla="*/ 97577 h 1069077"/>
              <a:gd name="connsiteX6" fmla="*/ 5384818 w 5384818"/>
              <a:gd name="connsiteY6" fmla="*/ 532438 h 1069077"/>
              <a:gd name="connsiteX7" fmla="*/ 4875209 w 5384818"/>
              <a:gd name="connsiteY7" fmla="*/ 1000751 h 1069077"/>
              <a:gd name="connsiteX8" fmla="*/ 4871711 w 5384818"/>
              <a:gd name="connsiteY8" fmla="*/ 688587 h 1069077"/>
              <a:gd name="connsiteX9" fmla="*/ 1736103 w 5384818"/>
              <a:gd name="connsiteY9" fmla="*/ 691285 h 1069077"/>
              <a:gd name="connsiteX10" fmla="*/ 744696 w 5384818"/>
              <a:gd name="connsiteY10" fmla="*/ 1069077 h 1069077"/>
              <a:gd name="connsiteX11" fmla="*/ 0 w 5384818"/>
              <a:gd name="connsiteY11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63215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872812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885012 w 5384818"/>
              <a:gd name="connsiteY4" fmla="*/ 97577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620408 w 5384818"/>
              <a:gd name="connsiteY4" fmla="*/ 275982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871711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620408 w 5384818"/>
              <a:gd name="connsiteY4" fmla="*/ 275982 h 1069077"/>
              <a:gd name="connsiteX5" fmla="*/ 5384818 w 5384818"/>
              <a:gd name="connsiteY5" fmla="*/ 532438 h 1069077"/>
              <a:gd name="connsiteX6" fmla="*/ 4875209 w 5384818"/>
              <a:gd name="connsiteY6" fmla="*/ 1000751 h 1069077"/>
              <a:gd name="connsiteX7" fmla="*/ 4607107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5384818"/>
              <a:gd name="connsiteY0" fmla="*/ 0 h 1069077"/>
              <a:gd name="connsiteX1" fmla="*/ 1736071 w 5384818"/>
              <a:gd name="connsiteY1" fmla="*/ 416467 h 1069077"/>
              <a:gd name="connsiteX2" fmla="*/ 3605121 w 5384818"/>
              <a:gd name="connsiteY2" fmla="*/ 431010 h 1069077"/>
              <a:gd name="connsiteX3" fmla="*/ 4608208 w 5384818"/>
              <a:gd name="connsiteY3" fmla="*/ 433204 h 1069077"/>
              <a:gd name="connsiteX4" fmla="*/ 4620408 w 5384818"/>
              <a:gd name="connsiteY4" fmla="*/ 275982 h 1069077"/>
              <a:gd name="connsiteX5" fmla="*/ 5384818 w 5384818"/>
              <a:gd name="connsiteY5" fmla="*/ 532438 h 1069077"/>
              <a:gd name="connsiteX6" fmla="*/ 4620405 w 5384818"/>
              <a:gd name="connsiteY6" fmla="*/ 855797 h 1069077"/>
              <a:gd name="connsiteX7" fmla="*/ 4607107 w 5384818"/>
              <a:gd name="connsiteY7" fmla="*/ 688587 h 1069077"/>
              <a:gd name="connsiteX8" fmla="*/ 1736103 w 5384818"/>
              <a:gd name="connsiteY8" fmla="*/ 691285 h 1069077"/>
              <a:gd name="connsiteX9" fmla="*/ 744696 w 5384818"/>
              <a:gd name="connsiteY9" fmla="*/ 1069077 h 1069077"/>
              <a:gd name="connsiteX10" fmla="*/ 0 w 5384818"/>
              <a:gd name="connsiteY10" fmla="*/ 0 h 1069077"/>
              <a:gd name="connsiteX0" fmla="*/ 0 w 4904610"/>
              <a:gd name="connsiteY0" fmla="*/ 0 h 1069077"/>
              <a:gd name="connsiteX1" fmla="*/ 1736071 w 4904610"/>
              <a:gd name="connsiteY1" fmla="*/ 416467 h 1069077"/>
              <a:gd name="connsiteX2" fmla="*/ 3605121 w 4904610"/>
              <a:gd name="connsiteY2" fmla="*/ 431010 h 1069077"/>
              <a:gd name="connsiteX3" fmla="*/ 4608208 w 4904610"/>
              <a:gd name="connsiteY3" fmla="*/ 433204 h 1069077"/>
              <a:gd name="connsiteX4" fmla="*/ 4620408 w 4904610"/>
              <a:gd name="connsiteY4" fmla="*/ 275982 h 1069077"/>
              <a:gd name="connsiteX5" fmla="*/ 4904610 w 4904610"/>
              <a:gd name="connsiteY5" fmla="*/ 554738 h 1069077"/>
              <a:gd name="connsiteX6" fmla="*/ 4620405 w 4904610"/>
              <a:gd name="connsiteY6" fmla="*/ 855797 h 1069077"/>
              <a:gd name="connsiteX7" fmla="*/ 4607107 w 4904610"/>
              <a:gd name="connsiteY7" fmla="*/ 688587 h 1069077"/>
              <a:gd name="connsiteX8" fmla="*/ 1736103 w 4904610"/>
              <a:gd name="connsiteY8" fmla="*/ 691285 h 1069077"/>
              <a:gd name="connsiteX9" fmla="*/ 744696 w 4904610"/>
              <a:gd name="connsiteY9" fmla="*/ 1069077 h 1069077"/>
              <a:gd name="connsiteX10" fmla="*/ 0 w 4904610"/>
              <a:gd name="connsiteY10" fmla="*/ 0 h 1069077"/>
              <a:gd name="connsiteX0" fmla="*/ 0 w 4622000"/>
              <a:gd name="connsiteY0" fmla="*/ 0 h 1069077"/>
              <a:gd name="connsiteX1" fmla="*/ 1736071 w 4622000"/>
              <a:gd name="connsiteY1" fmla="*/ 416467 h 1069077"/>
              <a:gd name="connsiteX2" fmla="*/ 3605121 w 4622000"/>
              <a:gd name="connsiteY2" fmla="*/ 431010 h 1069077"/>
              <a:gd name="connsiteX3" fmla="*/ 4608208 w 4622000"/>
              <a:gd name="connsiteY3" fmla="*/ 433204 h 1069077"/>
              <a:gd name="connsiteX4" fmla="*/ 4620408 w 4622000"/>
              <a:gd name="connsiteY4" fmla="*/ 275982 h 1069077"/>
              <a:gd name="connsiteX5" fmla="*/ 4620405 w 4622000"/>
              <a:gd name="connsiteY5" fmla="*/ 855797 h 1069077"/>
              <a:gd name="connsiteX6" fmla="*/ 4607107 w 4622000"/>
              <a:gd name="connsiteY6" fmla="*/ 688587 h 1069077"/>
              <a:gd name="connsiteX7" fmla="*/ 1736103 w 4622000"/>
              <a:gd name="connsiteY7" fmla="*/ 691285 h 1069077"/>
              <a:gd name="connsiteX8" fmla="*/ 744696 w 4622000"/>
              <a:gd name="connsiteY8" fmla="*/ 1069077 h 1069077"/>
              <a:gd name="connsiteX9" fmla="*/ 0 w 4622000"/>
              <a:gd name="connsiteY9" fmla="*/ 0 h 1069077"/>
              <a:gd name="connsiteX0" fmla="*/ 0 w 4824220"/>
              <a:gd name="connsiteY0" fmla="*/ 0 h 1069077"/>
              <a:gd name="connsiteX1" fmla="*/ 1736071 w 4824220"/>
              <a:gd name="connsiteY1" fmla="*/ 416467 h 1069077"/>
              <a:gd name="connsiteX2" fmla="*/ 3605121 w 4824220"/>
              <a:gd name="connsiteY2" fmla="*/ 431010 h 1069077"/>
              <a:gd name="connsiteX3" fmla="*/ 4608208 w 4824220"/>
              <a:gd name="connsiteY3" fmla="*/ 433204 h 1069077"/>
              <a:gd name="connsiteX4" fmla="*/ 4620408 w 4824220"/>
              <a:gd name="connsiteY4" fmla="*/ 275982 h 1069077"/>
              <a:gd name="connsiteX5" fmla="*/ 4607107 w 4824220"/>
              <a:gd name="connsiteY5" fmla="*/ 688587 h 1069077"/>
              <a:gd name="connsiteX6" fmla="*/ 1736103 w 4824220"/>
              <a:gd name="connsiteY6" fmla="*/ 691285 h 1069077"/>
              <a:gd name="connsiteX7" fmla="*/ 744696 w 4824220"/>
              <a:gd name="connsiteY7" fmla="*/ 1069077 h 1069077"/>
              <a:gd name="connsiteX8" fmla="*/ 0 w 4824220"/>
              <a:gd name="connsiteY8" fmla="*/ 0 h 1069077"/>
              <a:gd name="connsiteX0" fmla="*/ 0 w 4862403"/>
              <a:gd name="connsiteY0" fmla="*/ 0 h 1069077"/>
              <a:gd name="connsiteX1" fmla="*/ 1736071 w 4862403"/>
              <a:gd name="connsiteY1" fmla="*/ 416467 h 1069077"/>
              <a:gd name="connsiteX2" fmla="*/ 3605121 w 4862403"/>
              <a:gd name="connsiteY2" fmla="*/ 431010 h 1069077"/>
              <a:gd name="connsiteX3" fmla="*/ 4608208 w 4862403"/>
              <a:gd name="connsiteY3" fmla="*/ 433204 h 1069077"/>
              <a:gd name="connsiteX4" fmla="*/ 4607107 w 4862403"/>
              <a:gd name="connsiteY4" fmla="*/ 688587 h 1069077"/>
              <a:gd name="connsiteX5" fmla="*/ 1736103 w 4862403"/>
              <a:gd name="connsiteY5" fmla="*/ 691285 h 1069077"/>
              <a:gd name="connsiteX6" fmla="*/ 744696 w 4862403"/>
              <a:gd name="connsiteY6" fmla="*/ 1069077 h 1069077"/>
              <a:gd name="connsiteX7" fmla="*/ 0 w 4862403"/>
              <a:gd name="connsiteY7" fmla="*/ 0 h 1069077"/>
              <a:gd name="connsiteX0" fmla="*/ 0 w 4822826"/>
              <a:gd name="connsiteY0" fmla="*/ 0 h 1069077"/>
              <a:gd name="connsiteX1" fmla="*/ 1736071 w 4822826"/>
              <a:gd name="connsiteY1" fmla="*/ 416467 h 1069077"/>
              <a:gd name="connsiteX2" fmla="*/ 3605121 w 4822826"/>
              <a:gd name="connsiteY2" fmla="*/ 431010 h 1069077"/>
              <a:gd name="connsiteX3" fmla="*/ 4608208 w 4822826"/>
              <a:gd name="connsiteY3" fmla="*/ 433204 h 1069077"/>
              <a:gd name="connsiteX4" fmla="*/ 4607107 w 4822826"/>
              <a:gd name="connsiteY4" fmla="*/ 688587 h 1069077"/>
              <a:gd name="connsiteX5" fmla="*/ 1736103 w 4822826"/>
              <a:gd name="connsiteY5" fmla="*/ 691285 h 1069077"/>
              <a:gd name="connsiteX6" fmla="*/ 744696 w 4822826"/>
              <a:gd name="connsiteY6" fmla="*/ 1069077 h 1069077"/>
              <a:gd name="connsiteX7" fmla="*/ 0 w 4822826"/>
              <a:gd name="connsiteY7" fmla="*/ 0 h 1069077"/>
              <a:gd name="connsiteX0" fmla="*/ 0 w 4614266"/>
              <a:gd name="connsiteY0" fmla="*/ 0 h 1069077"/>
              <a:gd name="connsiteX1" fmla="*/ 1736071 w 4614266"/>
              <a:gd name="connsiteY1" fmla="*/ 416467 h 1069077"/>
              <a:gd name="connsiteX2" fmla="*/ 3605121 w 4614266"/>
              <a:gd name="connsiteY2" fmla="*/ 431010 h 1069077"/>
              <a:gd name="connsiteX3" fmla="*/ 4608208 w 4614266"/>
              <a:gd name="connsiteY3" fmla="*/ 433204 h 1069077"/>
              <a:gd name="connsiteX4" fmla="*/ 4607107 w 4614266"/>
              <a:gd name="connsiteY4" fmla="*/ 688587 h 1069077"/>
              <a:gd name="connsiteX5" fmla="*/ 1736103 w 4614266"/>
              <a:gd name="connsiteY5" fmla="*/ 691285 h 1069077"/>
              <a:gd name="connsiteX6" fmla="*/ 744696 w 4614266"/>
              <a:gd name="connsiteY6" fmla="*/ 1069077 h 1069077"/>
              <a:gd name="connsiteX7" fmla="*/ 0 w 4614266"/>
              <a:gd name="connsiteY7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</a:cxnLst>
            <a:rect l="l" t="t" r="r" b="b"/>
            <a:pathLst>
              <a:path w="4614266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608208" y="433204"/>
                </a:lnTo>
                <a:cubicBezTo>
                  <a:pt x="4620150" y="538398"/>
                  <a:pt x="4611502" y="438024"/>
                  <a:pt x="4607107" y="68858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8" name="Freeform 207"/>
          <p:cNvSpPr/>
          <p:nvPr/>
        </p:nvSpPr>
        <p:spPr>
          <a:xfrm>
            <a:off x="3293183" y="2930448"/>
            <a:ext cx="4164316" cy="932675"/>
          </a:xfrm>
          <a:custGeom>
            <a:avLst/>
            <a:gdLst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611077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620846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4913923"/>
              <a:gd name="connsiteY0" fmla="*/ 0 h 830385"/>
              <a:gd name="connsiteX1" fmla="*/ 1455615 w 4913923"/>
              <a:gd name="connsiteY1" fmla="*/ 263769 h 830385"/>
              <a:gd name="connsiteX2" fmla="*/ 4591538 w 4913923"/>
              <a:gd name="connsiteY2" fmla="*/ 283308 h 830385"/>
              <a:gd name="connsiteX3" fmla="*/ 4581769 w 4913923"/>
              <a:gd name="connsiteY3" fmla="*/ 117231 h 830385"/>
              <a:gd name="connsiteX4" fmla="*/ 4913923 w 4913923"/>
              <a:gd name="connsiteY4" fmla="*/ 361462 h 830385"/>
              <a:gd name="connsiteX5" fmla="*/ 4581158 w 4913923"/>
              <a:gd name="connsiteY5" fmla="*/ 566616 h 830385"/>
              <a:gd name="connsiteX6" fmla="*/ 4584618 w 4913923"/>
              <a:gd name="connsiteY6" fmla="*/ 429846 h 830385"/>
              <a:gd name="connsiteX7" fmla="*/ 1445846 w 4913923"/>
              <a:gd name="connsiteY7" fmla="*/ 449385 h 830385"/>
              <a:gd name="connsiteX8" fmla="*/ 556846 w 4913923"/>
              <a:gd name="connsiteY8" fmla="*/ 830385 h 830385"/>
              <a:gd name="connsiteX9" fmla="*/ 0 w 4913923"/>
              <a:gd name="connsiteY9" fmla="*/ 0 h 830385"/>
              <a:gd name="connsiteX0" fmla="*/ 0 w 5032988"/>
              <a:gd name="connsiteY0" fmla="*/ 0 h 737776"/>
              <a:gd name="connsiteX1" fmla="*/ 1574680 w 5032988"/>
              <a:gd name="connsiteY1" fmla="*/ 171160 h 737776"/>
              <a:gd name="connsiteX2" fmla="*/ 4710603 w 5032988"/>
              <a:gd name="connsiteY2" fmla="*/ 190699 h 737776"/>
              <a:gd name="connsiteX3" fmla="*/ 4700834 w 5032988"/>
              <a:gd name="connsiteY3" fmla="*/ 24622 h 737776"/>
              <a:gd name="connsiteX4" fmla="*/ 5032988 w 5032988"/>
              <a:gd name="connsiteY4" fmla="*/ 268853 h 737776"/>
              <a:gd name="connsiteX5" fmla="*/ 4700223 w 5032988"/>
              <a:gd name="connsiteY5" fmla="*/ 474007 h 737776"/>
              <a:gd name="connsiteX6" fmla="*/ 4703683 w 5032988"/>
              <a:gd name="connsiteY6" fmla="*/ 337237 h 737776"/>
              <a:gd name="connsiteX7" fmla="*/ 1564911 w 5032988"/>
              <a:gd name="connsiteY7" fmla="*/ 356776 h 737776"/>
              <a:gd name="connsiteX8" fmla="*/ 675911 w 5032988"/>
              <a:gd name="connsiteY8" fmla="*/ 737776 h 737776"/>
              <a:gd name="connsiteX9" fmla="*/ 0 w 5032988"/>
              <a:gd name="connsiteY9" fmla="*/ 0 h 737776"/>
              <a:gd name="connsiteX0" fmla="*/ 0 w 5032988"/>
              <a:gd name="connsiteY0" fmla="*/ 0 h 823770"/>
              <a:gd name="connsiteX1" fmla="*/ 1574680 w 5032988"/>
              <a:gd name="connsiteY1" fmla="*/ 171160 h 823770"/>
              <a:gd name="connsiteX2" fmla="*/ 4710603 w 5032988"/>
              <a:gd name="connsiteY2" fmla="*/ 190699 h 823770"/>
              <a:gd name="connsiteX3" fmla="*/ 4700834 w 5032988"/>
              <a:gd name="connsiteY3" fmla="*/ 24622 h 823770"/>
              <a:gd name="connsiteX4" fmla="*/ 5032988 w 5032988"/>
              <a:gd name="connsiteY4" fmla="*/ 268853 h 823770"/>
              <a:gd name="connsiteX5" fmla="*/ 4700223 w 5032988"/>
              <a:gd name="connsiteY5" fmla="*/ 474007 h 823770"/>
              <a:gd name="connsiteX6" fmla="*/ 4703683 w 5032988"/>
              <a:gd name="connsiteY6" fmla="*/ 337237 h 823770"/>
              <a:gd name="connsiteX7" fmla="*/ 1564911 w 5032988"/>
              <a:gd name="connsiteY7" fmla="*/ 356776 h 823770"/>
              <a:gd name="connsiteX8" fmla="*/ 583305 w 5032988"/>
              <a:gd name="connsiteY8" fmla="*/ 823770 h 823770"/>
              <a:gd name="connsiteX9" fmla="*/ 0 w 5032988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85211 w 5017976"/>
              <a:gd name="connsiteY5" fmla="*/ 474007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688671 w 5017976"/>
              <a:gd name="connsiteY6" fmla="*/ 337237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017976"/>
              <a:gd name="connsiteY0" fmla="*/ 0 h 823770"/>
              <a:gd name="connsiteX1" fmla="*/ 1559668 w 5017976"/>
              <a:gd name="connsiteY1" fmla="*/ 171160 h 823770"/>
              <a:gd name="connsiteX2" fmla="*/ 4695591 w 5017976"/>
              <a:gd name="connsiteY2" fmla="*/ 190699 h 823770"/>
              <a:gd name="connsiteX3" fmla="*/ 4685822 w 5017976"/>
              <a:gd name="connsiteY3" fmla="*/ 24622 h 823770"/>
              <a:gd name="connsiteX4" fmla="*/ 5017976 w 5017976"/>
              <a:gd name="connsiteY4" fmla="*/ 268853 h 823770"/>
              <a:gd name="connsiteX5" fmla="*/ 4695012 w 5017976"/>
              <a:gd name="connsiteY5" fmla="*/ 730464 h 823770"/>
              <a:gd name="connsiteX6" fmla="*/ 4708272 w 5017976"/>
              <a:gd name="connsiteY6" fmla="*/ 471041 h 823770"/>
              <a:gd name="connsiteX7" fmla="*/ 1549899 w 5017976"/>
              <a:gd name="connsiteY7" fmla="*/ 356776 h 823770"/>
              <a:gd name="connsiteX8" fmla="*/ 568293 w 5017976"/>
              <a:gd name="connsiteY8" fmla="*/ 823770 h 823770"/>
              <a:gd name="connsiteX9" fmla="*/ 0 w 5017976"/>
              <a:gd name="connsiteY9" fmla="*/ 0 h 823770"/>
              <a:gd name="connsiteX0" fmla="*/ 0 w 5164978"/>
              <a:gd name="connsiteY0" fmla="*/ 0 h 823770"/>
              <a:gd name="connsiteX1" fmla="*/ 1559668 w 5164978"/>
              <a:gd name="connsiteY1" fmla="*/ 171160 h 823770"/>
              <a:gd name="connsiteX2" fmla="*/ 4695591 w 5164978"/>
              <a:gd name="connsiteY2" fmla="*/ 190699 h 823770"/>
              <a:gd name="connsiteX3" fmla="*/ 4685822 w 5164978"/>
              <a:gd name="connsiteY3" fmla="*/ 24622 h 823770"/>
              <a:gd name="connsiteX4" fmla="*/ 5164978 w 5164978"/>
              <a:gd name="connsiteY4" fmla="*/ 335755 h 823770"/>
              <a:gd name="connsiteX5" fmla="*/ 4695012 w 5164978"/>
              <a:gd name="connsiteY5" fmla="*/ 730464 h 823770"/>
              <a:gd name="connsiteX6" fmla="*/ 4708272 w 5164978"/>
              <a:gd name="connsiteY6" fmla="*/ 471041 h 823770"/>
              <a:gd name="connsiteX7" fmla="*/ 1549899 w 5164978"/>
              <a:gd name="connsiteY7" fmla="*/ 356776 h 823770"/>
              <a:gd name="connsiteX8" fmla="*/ 568293 w 5164978"/>
              <a:gd name="connsiteY8" fmla="*/ 823770 h 823770"/>
              <a:gd name="connsiteX9" fmla="*/ 0 w 5164978"/>
              <a:gd name="connsiteY9" fmla="*/ 0 h 82377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95591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24471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724992 w 5164978"/>
              <a:gd name="connsiteY2" fmla="*/ 2441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734822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708272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95012 w 5164978"/>
              <a:gd name="connsiteY5" fmla="*/ 783894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49899 w 5164978"/>
              <a:gd name="connsiteY7" fmla="*/ 410206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771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164978"/>
              <a:gd name="connsiteY0" fmla="*/ 53430 h 877200"/>
              <a:gd name="connsiteX1" fmla="*/ 1559668 w 5164978"/>
              <a:gd name="connsiteY1" fmla="*/ 224590 h 877200"/>
              <a:gd name="connsiteX2" fmla="*/ 4685793 w 5164978"/>
              <a:gd name="connsiteY2" fmla="*/ 266429 h 877200"/>
              <a:gd name="connsiteX3" fmla="*/ 4695621 w 5164978"/>
              <a:gd name="connsiteY3" fmla="*/ 0 h 877200"/>
              <a:gd name="connsiteX4" fmla="*/ 5164978 w 5164978"/>
              <a:gd name="connsiteY4" fmla="*/ 389185 h 877200"/>
              <a:gd name="connsiteX5" fmla="*/ 4675412 w 5164978"/>
              <a:gd name="connsiteY5" fmla="*/ 772745 h 877200"/>
              <a:gd name="connsiteX6" fmla="*/ 4678871 w 5164978"/>
              <a:gd name="connsiteY6" fmla="*/ 513320 h 877200"/>
              <a:gd name="connsiteX7" fmla="*/ 1559700 w 5164978"/>
              <a:gd name="connsiteY7" fmla="*/ 499408 h 877200"/>
              <a:gd name="connsiteX8" fmla="*/ 568293 w 5164978"/>
              <a:gd name="connsiteY8" fmla="*/ 877200 h 877200"/>
              <a:gd name="connsiteX9" fmla="*/ 0 w 5164978"/>
              <a:gd name="connsiteY9" fmla="*/ 53430 h 877200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4862196 w 5341381"/>
              <a:gd name="connsiteY2" fmla="*/ 458306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0 h 1069077"/>
              <a:gd name="connsiteX1" fmla="*/ 1736071 w 5341381"/>
              <a:gd name="connsiteY1" fmla="*/ 416467 h 1069077"/>
              <a:gd name="connsiteX2" fmla="*/ 3605121 w 5341381"/>
              <a:gd name="connsiteY2" fmla="*/ 431010 h 1069077"/>
              <a:gd name="connsiteX3" fmla="*/ 4872024 w 5341381"/>
              <a:gd name="connsiteY3" fmla="*/ 191877 h 1069077"/>
              <a:gd name="connsiteX4" fmla="*/ 5341381 w 5341381"/>
              <a:gd name="connsiteY4" fmla="*/ 581062 h 1069077"/>
              <a:gd name="connsiteX5" fmla="*/ 4851815 w 5341381"/>
              <a:gd name="connsiteY5" fmla="*/ 964622 h 1069077"/>
              <a:gd name="connsiteX6" fmla="*/ 4855274 w 5341381"/>
              <a:gd name="connsiteY6" fmla="*/ 705197 h 1069077"/>
              <a:gd name="connsiteX7" fmla="*/ 1736103 w 5341381"/>
              <a:gd name="connsiteY7" fmla="*/ 691285 h 1069077"/>
              <a:gd name="connsiteX8" fmla="*/ 744696 w 5341381"/>
              <a:gd name="connsiteY8" fmla="*/ 1069077 h 1069077"/>
              <a:gd name="connsiteX9" fmla="*/ 0 w 5341381"/>
              <a:gd name="connsiteY9" fmla="*/ 0 h 1069077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463203 h 1532280"/>
              <a:gd name="connsiteX1" fmla="*/ 1736071 w 5341381"/>
              <a:gd name="connsiteY1" fmla="*/ 879670 h 1532280"/>
              <a:gd name="connsiteX2" fmla="*/ 3605121 w 5341381"/>
              <a:gd name="connsiteY2" fmla="*/ 894213 h 1532280"/>
              <a:gd name="connsiteX3" fmla="*/ 3691717 w 5341381"/>
              <a:gd name="connsiteY3" fmla="*/ 0 h 1532280"/>
              <a:gd name="connsiteX4" fmla="*/ 5341381 w 5341381"/>
              <a:gd name="connsiteY4" fmla="*/ 1044265 h 1532280"/>
              <a:gd name="connsiteX5" fmla="*/ 4851815 w 5341381"/>
              <a:gd name="connsiteY5" fmla="*/ 1427825 h 1532280"/>
              <a:gd name="connsiteX6" fmla="*/ 4855274 w 5341381"/>
              <a:gd name="connsiteY6" fmla="*/ 1168400 h 1532280"/>
              <a:gd name="connsiteX7" fmla="*/ 1736103 w 5341381"/>
              <a:gd name="connsiteY7" fmla="*/ 1154488 h 1532280"/>
              <a:gd name="connsiteX8" fmla="*/ 744696 w 5341381"/>
              <a:gd name="connsiteY8" fmla="*/ 1532280 h 1532280"/>
              <a:gd name="connsiteX9" fmla="*/ 0 w 5341381"/>
              <a:gd name="connsiteY9" fmla="*/ 463203 h 1532280"/>
              <a:gd name="connsiteX0" fmla="*/ 0 w 5341381"/>
              <a:gd name="connsiteY0" fmla="*/ 75613 h 1144690"/>
              <a:gd name="connsiteX1" fmla="*/ 1736071 w 5341381"/>
              <a:gd name="connsiteY1" fmla="*/ 492080 h 1144690"/>
              <a:gd name="connsiteX2" fmla="*/ 3605121 w 5341381"/>
              <a:gd name="connsiteY2" fmla="*/ 506623 h 1144690"/>
              <a:gd name="connsiteX3" fmla="*/ 3667726 w 5341381"/>
              <a:gd name="connsiteY3" fmla="*/ 0 h 1144690"/>
              <a:gd name="connsiteX4" fmla="*/ 5341381 w 5341381"/>
              <a:gd name="connsiteY4" fmla="*/ 656675 h 1144690"/>
              <a:gd name="connsiteX5" fmla="*/ 4851815 w 5341381"/>
              <a:gd name="connsiteY5" fmla="*/ 1040235 h 1144690"/>
              <a:gd name="connsiteX6" fmla="*/ 4855274 w 5341381"/>
              <a:gd name="connsiteY6" fmla="*/ 780810 h 1144690"/>
              <a:gd name="connsiteX7" fmla="*/ 1736103 w 5341381"/>
              <a:gd name="connsiteY7" fmla="*/ 766898 h 1144690"/>
              <a:gd name="connsiteX8" fmla="*/ 744696 w 5341381"/>
              <a:gd name="connsiteY8" fmla="*/ 1144690 h 1144690"/>
              <a:gd name="connsiteX9" fmla="*/ 0 w 5341381"/>
              <a:gd name="connsiteY9" fmla="*/ 75613 h 1144690"/>
              <a:gd name="connsiteX0" fmla="*/ 0 w 5341381"/>
              <a:gd name="connsiteY0" fmla="*/ 75950 h 1145027"/>
              <a:gd name="connsiteX1" fmla="*/ 1736071 w 5341381"/>
              <a:gd name="connsiteY1" fmla="*/ 492417 h 1145027"/>
              <a:gd name="connsiteX2" fmla="*/ 3605121 w 5341381"/>
              <a:gd name="connsiteY2" fmla="*/ 506960 h 1145027"/>
              <a:gd name="connsiteX3" fmla="*/ 3667726 w 5341381"/>
              <a:gd name="connsiteY3" fmla="*/ 337 h 1145027"/>
              <a:gd name="connsiteX4" fmla="*/ 5341381 w 5341381"/>
              <a:gd name="connsiteY4" fmla="*/ 657012 h 1145027"/>
              <a:gd name="connsiteX5" fmla="*/ 4851815 w 5341381"/>
              <a:gd name="connsiteY5" fmla="*/ 1040572 h 1145027"/>
              <a:gd name="connsiteX6" fmla="*/ 4855274 w 5341381"/>
              <a:gd name="connsiteY6" fmla="*/ 781147 h 1145027"/>
              <a:gd name="connsiteX7" fmla="*/ 1736103 w 5341381"/>
              <a:gd name="connsiteY7" fmla="*/ 767235 h 1145027"/>
              <a:gd name="connsiteX8" fmla="*/ 744696 w 5341381"/>
              <a:gd name="connsiteY8" fmla="*/ 1145027 h 1145027"/>
              <a:gd name="connsiteX9" fmla="*/ 0 w 5341381"/>
              <a:gd name="connsiteY9" fmla="*/ 75950 h 1145027"/>
              <a:gd name="connsiteX0" fmla="*/ 0 w 4947945"/>
              <a:gd name="connsiteY0" fmla="*/ 76114 h 1145191"/>
              <a:gd name="connsiteX1" fmla="*/ 1736071 w 4947945"/>
              <a:gd name="connsiteY1" fmla="*/ 492581 h 1145191"/>
              <a:gd name="connsiteX2" fmla="*/ 3605121 w 4947945"/>
              <a:gd name="connsiteY2" fmla="*/ 507124 h 1145191"/>
              <a:gd name="connsiteX3" fmla="*/ 3667726 w 4947945"/>
              <a:gd name="connsiteY3" fmla="*/ 501 h 1145191"/>
              <a:gd name="connsiteX4" fmla="*/ 4947945 w 4947945"/>
              <a:gd name="connsiteY4" fmla="*/ 547996 h 1145191"/>
              <a:gd name="connsiteX5" fmla="*/ 4851815 w 4947945"/>
              <a:gd name="connsiteY5" fmla="*/ 1040736 h 1145191"/>
              <a:gd name="connsiteX6" fmla="*/ 4855274 w 4947945"/>
              <a:gd name="connsiteY6" fmla="*/ 781311 h 1145191"/>
              <a:gd name="connsiteX7" fmla="*/ 1736103 w 4947945"/>
              <a:gd name="connsiteY7" fmla="*/ 767399 h 1145191"/>
              <a:gd name="connsiteX8" fmla="*/ 744696 w 4947945"/>
              <a:gd name="connsiteY8" fmla="*/ 1145191 h 1145191"/>
              <a:gd name="connsiteX9" fmla="*/ 0 w 4947945"/>
              <a:gd name="connsiteY9" fmla="*/ 76114 h 1145191"/>
              <a:gd name="connsiteX0" fmla="*/ 0 w 4954384"/>
              <a:gd name="connsiteY0" fmla="*/ 76114 h 1145191"/>
              <a:gd name="connsiteX1" fmla="*/ 1736071 w 4954384"/>
              <a:gd name="connsiteY1" fmla="*/ 492581 h 1145191"/>
              <a:gd name="connsiteX2" fmla="*/ 3605121 w 4954384"/>
              <a:gd name="connsiteY2" fmla="*/ 507124 h 1145191"/>
              <a:gd name="connsiteX3" fmla="*/ 3667726 w 4954384"/>
              <a:gd name="connsiteY3" fmla="*/ 501 h 1145191"/>
              <a:gd name="connsiteX4" fmla="*/ 4947945 w 4954384"/>
              <a:gd name="connsiteY4" fmla="*/ 547996 h 1145191"/>
              <a:gd name="connsiteX5" fmla="*/ 4851815 w 4954384"/>
              <a:gd name="connsiteY5" fmla="*/ 1040736 h 1145191"/>
              <a:gd name="connsiteX6" fmla="*/ 4855274 w 4954384"/>
              <a:gd name="connsiteY6" fmla="*/ 781311 h 1145191"/>
              <a:gd name="connsiteX7" fmla="*/ 1736103 w 4954384"/>
              <a:gd name="connsiteY7" fmla="*/ 767399 h 1145191"/>
              <a:gd name="connsiteX8" fmla="*/ 744696 w 4954384"/>
              <a:gd name="connsiteY8" fmla="*/ 1145191 h 1145191"/>
              <a:gd name="connsiteX9" fmla="*/ 0 w 4954384"/>
              <a:gd name="connsiteY9" fmla="*/ 76114 h 1145191"/>
              <a:gd name="connsiteX0" fmla="*/ 0 w 4954384"/>
              <a:gd name="connsiteY0" fmla="*/ 75821 h 1144898"/>
              <a:gd name="connsiteX1" fmla="*/ 1736071 w 4954384"/>
              <a:gd name="connsiteY1" fmla="*/ 492288 h 1144898"/>
              <a:gd name="connsiteX2" fmla="*/ 3605121 w 4954384"/>
              <a:gd name="connsiteY2" fmla="*/ 506831 h 1144898"/>
              <a:gd name="connsiteX3" fmla="*/ 3667726 w 4954384"/>
              <a:gd name="connsiteY3" fmla="*/ 208 h 1144898"/>
              <a:gd name="connsiteX4" fmla="*/ 4947945 w 4954384"/>
              <a:gd name="connsiteY4" fmla="*/ 547703 h 1144898"/>
              <a:gd name="connsiteX5" fmla="*/ 4851815 w 4954384"/>
              <a:gd name="connsiteY5" fmla="*/ 1040443 h 1144898"/>
              <a:gd name="connsiteX6" fmla="*/ 4855274 w 4954384"/>
              <a:gd name="connsiteY6" fmla="*/ 781018 h 1144898"/>
              <a:gd name="connsiteX7" fmla="*/ 1736103 w 4954384"/>
              <a:gd name="connsiteY7" fmla="*/ 767106 h 1144898"/>
              <a:gd name="connsiteX8" fmla="*/ 744696 w 4954384"/>
              <a:gd name="connsiteY8" fmla="*/ 1144898 h 1144898"/>
              <a:gd name="connsiteX9" fmla="*/ 0 w 4954384"/>
              <a:gd name="connsiteY9" fmla="*/ 75821 h 1144898"/>
              <a:gd name="connsiteX0" fmla="*/ 0 w 4954384"/>
              <a:gd name="connsiteY0" fmla="*/ 0 h 1069077"/>
              <a:gd name="connsiteX1" fmla="*/ 1736071 w 4954384"/>
              <a:gd name="connsiteY1" fmla="*/ 416467 h 1069077"/>
              <a:gd name="connsiteX2" fmla="*/ 3605121 w 4954384"/>
              <a:gd name="connsiteY2" fmla="*/ 431010 h 1069077"/>
              <a:gd name="connsiteX3" fmla="*/ 4061162 w 4954384"/>
              <a:gd name="connsiteY3" fmla="*/ 442992 h 1069077"/>
              <a:gd name="connsiteX4" fmla="*/ 4947945 w 4954384"/>
              <a:gd name="connsiteY4" fmla="*/ 471882 h 1069077"/>
              <a:gd name="connsiteX5" fmla="*/ 4851815 w 4954384"/>
              <a:gd name="connsiteY5" fmla="*/ 964622 h 1069077"/>
              <a:gd name="connsiteX6" fmla="*/ 4855274 w 4954384"/>
              <a:gd name="connsiteY6" fmla="*/ 705197 h 1069077"/>
              <a:gd name="connsiteX7" fmla="*/ 1736103 w 4954384"/>
              <a:gd name="connsiteY7" fmla="*/ 691285 h 1069077"/>
              <a:gd name="connsiteX8" fmla="*/ 744696 w 4954384"/>
              <a:gd name="connsiteY8" fmla="*/ 1069077 h 1069077"/>
              <a:gd name="connsiteX9" fmla="*/ 0 w 4954384"/>
              <a:gd name="connsiteY9" fmla="*/ 0 h 1069077"/>
              <a:gd name="connsiteX0" fmla="*/ 0 w 4866294"/>
              <a:gd name="connsiteY0" fmla="*/ 0 h 1069077"/>
              <a:gd name="connsiteX1" fmla="*/ 1736071 w 4866294"/>
              <a:gd name="connsiteY1" fmla="*/ 416467 h 1069077"/>
              <a:gd name="connsiteX2" fmla="*/ 3605121 w 4866294"/>
              <a:gd name="connsiteY2" fmla="*/ 431010 h 1069077"/>
              <a:gd name="connsiteX3" fmla="*/ 4061162 w 4866294"/>
              <a:gd name="connsiteY3" fmla="*/ 442992 h 1069077"/>
              <a:gd name="connsiteX4" fmla="*/ 4386579 w 4866294"/>
              <a:gd name="connsiteY4" fmla="*/ 450046 h 1069077"/>
              <a:gd name="connsiteX5" fmla="*/ 4851815 w 4866294"/>
              <a:gd name="connsiteY5" fmla="*/ 964622 h 1069077"/>
              <a:gd name="connsiteX6" fmla="*/ 4855274 w 4866294"/>
              <a:gd name="connsiteY6" fmla="*/ 705197 h 1069077"/>
              <a:gd name="connsiteX7" fmla="*/ 1736103 w 4866294"/>
              <a:gd name="connsiteY7" fmla="*/ 691285 h 1069077"/>
              <a:gd name="connsiteX8" fmla="*/ 744696 w 4866294"/>
              <a:gd name="connsiteY8" fmla="*/ 1069077 h 1069077"/>
              <a:gd name="connsiteX9" fmla="*/ 0 w 4866294"/>
              <a:gd name="connsiteY9" fmla="*/ 0 h 1069077"/>
              <a:gd name="connsiteX0" fmla="*/ 0 w 4855274"/>
              <a:gd name="connsiteY0" fmla="*/ 0 h 1069077"/>
              <a:gd name="connsiteX1" fmla="*/ 1736071 w 4855274"/>
              <a:gd name="connsiteY1" fmla="*/ 416467 h 1069077"/>
              <a:gd name="connsiteX2" fmla="*/ 3605121 w 4855274"/>
              <a:gd name="connsiteY2" fmla="*/ 431010 h 1069077"/>
              <a:gd name="connsiteX3" fmla="*/ 4061162 w 4855274"/>
              <a:gd name="connsiteY3" fmla="*/ 442992 h 1069077"/>
              <a:gd name="connsiteX4" fmla="*/ 4386579 w 4855274"/>
              <a:gd name="connsiteY4" fmla="*/ 450046 h 1069077"/>
              <a:gd name="connsiteX5" fmla="*/ 4496763 w 4855274"/>
              <a:gd name="connsiteY5" fmla="*/ 500606 h 1069077"/>
              <a:gd name="connsiteX6" fmla="*/ 4855274 w 4855274"/>
              <a:gd name="connsiteY6" fmla="*/ 705197 h 1069077"/>
              <a:gd name="connsiteX7" fmla="*/ 1736103 w 4855274"/>
              <a:gd name="connsiteY7" fmla="*/ 691285 h 1069077"/>
              <a:gd name="connsiteX8" fmla="*/ 744696 w 4855274"/>
              <a:gd name="connsiteY8" fmla="*/ 1069077 h 1069077"/>
              <a:gd name="connsiteX9" fmla="*/ 0 w 4855274"/>
              <a:gd name="connsiteY9" fmla="*/ 0 h 1069077"/>
              <a:gd name="connsiteX0" fmla="*/ 0 w 4529284"/>
              <a:gd name="connsiteY0" fmla="*/ 0 h 1069077"/>
              <a:gd name="connsiteX1" fmla="*/ 1736071 w 4529284"/>
              <a:gd name="connsiteY1" fmla="*/ 416467 h 1069077"/>
              <a:gd name="connsiteX2" fmla="*/ 3605121 w 4529284"/>
              <a:gd name="connsiteY2" fmla="*/ 431010 h 1069077"/>
              <a:gd name="connsiteX3" fmla="*/ 4061162 w 4529284"/>
              <a:gd name="connsiteY3" fmla="*/ 442992 h 1069077"/>
              <a:gd name="connsiteX4" fmla="*/ 4386579 w 4529284"/>
              <a:gd name="connsiteY4" fmla="*/ 450046 h 1069077"/>
              <a:gd name="connsiteX5" fmla="*/ 4496763 w 4529284"/>
              <a:gd name="connsiteY5" fmla="*/ 500606 h 1069077"/>
              <a:gd name="connsiteX6" fmla="*/ 4375474 w 4529284"/>
              <a:gd name="connsiteY6" fmla="*/ 705197 h 1069077"/>
              <a:gd name="connsiteX7" fmla="*/ 1736103 w 4529284"/>
              <a:gd name="connsiteY7" fmla="*/ 691285 h 1069077"/>
              <a:gd name="connsiteX8" fmla="*/ 744696 w 4529284"/>
              <a:gd name="connsiteY8" fmla="*/ 1069077 h 1069077"/>
              <a:gd name="connsiteX9" fmla="*/ 0 w 4529284"/>
              <a:gd name="connsiteY9" fmla="*/ 0 h 1069077"/>
              <a:gd name="connsiteX0" fmla="*/ 0 w 4587204"/>
              <a:gd name="connsiteY0" fmla="*/ 0 h 1069077"/>
              <a:gd name="connsiteX1" fmla="*/ 1736071 w 4587204"/>
              <a:gd name="connsiteY1" fmla="*/ 416467 h 1069077"/>
              <a:gd name="connsiteX2" fmla="*/ 3605121 w 4587204"/>
              <a:gd name="connsiteY2" fmla="*/ 431010 h 1069077"/>
              <a:gd name="connsiteX3" fmla="*/ 4061162 w 4587204"/>
              <a:gd name="connsiteY3" fmla="*/ 442992 h 1069077"/>
              <a:gd name="connsiteX4" fmla="*/ 4386579 w 4587204"/>
              <a:gd name="connsiteY4" fmla="*/ 450046 h 1069077"/>
              <a:gd name="connsiteX5" fmla="*/ 4375474 w 4587204"/>
              <a:gd name="connsiteY5" fmla="*/ 705197 h 1069077"/>
              <a:gd name="connsiteX6" fmla="*/ 1736103 w 4587204"/>
              <a:gd name="connsiteY6" fmla="*/ 691285 h 1069077"/>
              <a:gd name="connsiteX7" fmla="*/ 744696 w 4587204"/>
              <a:gd name="connsiteY7" fmla="*/ 1069077 h 1069077"/>
              <a:gd name="connsiteX8" fmla="*/ 0 w 4587204"/>
              <a:gd name="connsiteY8" fmla="*/ 0 h 1069077"/>
              <a:gd name="connsiteX0" fmla="*/ 0 w 4410253"/>
              <a:gd name="connsiteY0" fmla="*/ 0 h 1069077"/>
              <a:gd name="connsiteX1" fmla="*/ 1736071 w 4410253"/>
              <a:gd name="connsiteY1" fmla="*/ 416467 h 1069077"/>
              <a:gd name="connsiteX2" fmla="*/ 3605121 w 4410253"/>
              <a:gd name="connsiteY2" fmla="*/ 431010 h 1069077"/>
              <a:gd name="connsiteX3" fmla="*/ 4061162 w 4410253"/>
              <a:gd name="connsiteY3" fmla="*/ 442992 h 1069077"/>
              <a:gd name="connsiteX4" fmla="*/ 4386579 w 4410253"/>
              <a:gd name="connsiteY4" fmla="*/ 450046 h 1069077"/>
              <a:gd name="connsiteX5" fmla="*/ 4375474 w 4410253"/>
              <a:gd name="connsiteY5" fmla="*/ 705197 h 1069077"/>
              <a:gd name="connsiteX6" fmla="*/ 1736103 w 4410253"/>
              <a:gd name="connsiteY6" fmla="*/ 691285 h 1069077"/>
              <a:gd name="connsiteX7" fmla="*/ 744696 w 4410253"/>
              <a:gd name="connsiteY7" fmla="*/ 1069077 h 1069077"/>
              <a:gd name="connsiteX8" fmla="*/ 0 w 4410253"/>
              <a:gd name="connsiteY8" fmla="*/ 0 h 1069077"/>
              <a:gd name="connsiteX0" fmla="*/ 0 w 4391061"/>
              <a:gd name="connsiteY0" fmla="*/ 0 h 1069077"/>
              <a:gd name="connsiteX1" fmla="*/ 1736071 w 4391061"/>
              <a:gd name="connsiteY1" fmla="*/ 416467 h 1069077"/>
              <a:gd name="connsiteX2" fmla="*/ 3605121 w 4391061"/>
              <a:gd name="connsiteY2" fmla="*/ 431010 h 1069077"/>
              <a:gd name="connsiteX3" fmla="*/ 4061162 w 4391061"/>
              <a:gd name="connsiteY3" fmla="*/ 442992 h 1069077"/>
              <a:gd name="connsiteX4" fmla="*/ 4386579 w 4391061"/>
              <a:gd name="connsiteY4" fmla="*/ 450046 h 1069077"/>
              <a:gd name="connsiteX5" fmla="*/ 4375474 w 4391061"/>
              <a:gd name="connsiteY5" fmla="*/ 705197 h 1069077"/>
              <a:gd name="connsiteX6" fmla="*/ 1736103 w 4391061"/>
              <a:gd name="connsiteY6" fmla="*/ 691285 h 1069077"/>
              <a:gd name="connsiteX7" fmla="*/ 744696 w 4391061"/>
              <a:gd name="connsiteY7" fmla="*/ 1069077 h 1069077"/>
              <a:gd name="connsiteX8" fmla="*/ 0 w 4391061"/>
              <a:gd name="connsiteY8" fmla="*/ 0 h 1069077"/>
              <a:gd name="connsiteX0" fmla="*/ 0 w 4378082"/>
              <a:gd name="connsiteY0" fmla="*/ 0 h 1069077"/>
              <a:gd name="connsiteX1" fmla="*/ 1736071 w 4378082"/>
              <a:gd name="connsiteY1" fmla="*/ 416467 h 1069077"/>
              <a:gd name="connsiteX2" fmla="*/ 3605121 w 4378082"/>
              <a:gd name="connsiteY2" fmla="*/ 431010 h 1069077"/>
              <a:gd name="connsiteX3" fmla="*/ 4061162 w 4378082"/>
              <a:gd name="connsiteY3" fmla="*/ 442992 h 1069077"/>
              <a:gd name="connsiteX4" fmla="*/ 4329003 w 4378082"/>
              <a:gd name="connsiteY4" fmla="*/ 444587 h 1069077"/>
              <a:gd name="connsiteX5" fmla="*/ 4375474 w 4378082"/>
              <a:gd name="connsiteY5" fmla="*/ 705197 h 1069077"/>
              <a:gd name="connsiteX6" fmla="*/ 1736103 w 4378082"/>
              <a:gd name="connsiteY6" fmla="*/ 691285 h 1069077"/>
              <a:gd name="connsiteX7" fmla="*/ 744696 w 4378082"/>
              <a:gd name="connsiteY7" fmla="*/ 1069077 h 1069077"/>
              <a:gd name="connsiteX8" fmla="*/ 0 w 4378082"/>
              <a:gd name="connsiteY8" fmla="*/ 0 h 1069077"/>
              <a:gd name="connsiteX0" fmla="*/ 0 w 4332477"/>
              <a:gd name="connsiteY0" fmla="*/ 0 h 1069077"/>
              <a:gd name="connsiteX1" fmla="*/ 1736071 w 4332477"/>
              <a:gd name="connsiteY1" fmla="*/ 416467 h 1069077"/>
              <a:gd name="connsiteX2" fmla="*/ 3605121 w 4332477"/>
              <a:gd name="connsiteY2" fmla="*/ 431010 h 1069077"/>
              <a:gd name="connsiteX3" fmla="*/ 4061162 w 4332477"/>
              <a:gd name="connsiteY3" fmla="*/ 442992 h 1069077"/>
              <a:gd name="connsiteX4" fmla="*/ 4329003 w 4332477"/>
              <a:gd name="connsiteY4" fmla="*/ 444587 h 1069077"/>
              <a:gd name="connsiteX5" fmla="*/ 4313100 w 4332477"/>
              <a:gd name="connsiteY5" fmla="*/ 699738 h 1069077"/>
              <a:gd name="connsiteX6" fmla="*/ 1736103 w 4332477"/>
              <a:gd name="connsiteY6" fmla="*/ 691285 h 1069077"/>
              <a:gd name="connsiteX7" fmla="*/ 744696 w 4332477"/>
              <a:gd name="connsiteY7" fmla="*/ 1069077 h 1069077"/>
              <a:gd name="connsiteX8" fmla="*/ 0 w 4332477"/>
              <a:gd name="connsiteY8" fmla="*/ 0 h 1069077"/>
              <a:gd name="connsiteX0" fmla="*/ 0 w 4328688"/>
              <a:gd name="connsiteY0" fmla="*/ 0 h 1069077"/>
              <a:gd name="connsiteX1" fmla="*/ 1736071 w 4328688"/>
              <a:gd name="connsiteY1" fmla="*/ 416467 h 1069077"/>
              <a:gd name="connsiteX2" fmla="*/ 3605121 w 4328688"/>
              <a:gd name="connsiteY2" fmla="*/ 431010 h 1069077"/>
              <a:gd name="connsiteX3" fmla="*/ 4061162 w 4328688"/>
              <a:gd name="connsiteY3" fmla="*/ 442992 h 1069077"/>
              <a:gd name="connsiteX4" fmla="*/ 4324206 w 4328688"/>
              <a:gd name="connsiteY4" fmla="*/ 455505 h 1069077"/>
              <a:gd name="connsiteX5" fmla="*/ 4313100 w 4328688"/>
              <a:gd name="connsiteY5" fmla="*/ 699738 h 1069077"/>
              <a:gd name="connsiteX6" fmla="*/ 1736103 w 4328688"/>
              <a:gd name="connsiteY6" fmla="*/ 691285 h 1069077"/>
              <a:gd name="connsiteX7" fmla="*/ 744696 w 4328688"/>
              <a:gd name="connsiteY7" fmla="*/ 1069077 h 1069077"/>
              <a:gd name="connsiteX8" fmla="*/ 0 w 4328688"/>
              <a:gd name="connsiteY8" fmla="*/ 0 h 1069077"/>
              <a:gd name="connsiteX0" fmla="*/ 0 w 4314547"/>
              <a:gd name="connsiteY0" fmla="*/ 0 h 1069077"/>
              <a:gd name="connsiteX1" fmla="*/ 1736071 w 4314547"/>
              <a:gd name="connsiteY1" fmla="*/ 416467 h 1069077"/>
              <a:gd name="connsiteX2" fmla="*/ 3605121 w 4314547"/>
              <a:gd name="connsiteY2" fmla="*/ 431010 h 1069077"/>
              <a:gd name="connsiteX3" fmla="*/ 4061162 w 4314547"/>
              <a:gd name="connsiteY3" fmla="*/ 442992 h 1069077"/>
              <a:gd name="connsiteX4" fmla="*/ 4216404 w 4314547"/>
              <a:gd name="connsiteY4" fmla="*/ 422054 h 1069077"/>
              <a:gd name="connsiteX5" fmla="*/ 4313100 w 4314547"/>
              <a:gd name="connsiteY5" fmla="*/ 699738 h 1069077"/>
              <a:gd name="connsiteX6" fmla="*/ 1736103 w 4314547"/>
              <a:gd name="connsiteY6" fmla="*/ 691285 h 1069077"/>
              <a:gd name="connsiteX7" fmla="*/ 744696 w 4314547"/>
              <a:gd name="connsiteY7" fmla="*/ 1069077 h 1069077"/>
              <a:gd name="connsiteX8" fmla="*/ 0 w 4314547"/>
              <a:gd name="connsiteY8" fmla="*/ 0 h 1069077"/>
              <a:gd name="connsiteX0" fmla="*/ 0 w 4219182"/>
              <a:gd name="connsiteY0" fmla="*/ 0 h 1069077"/>
              <a:gd name="connsiteX1" fmla="*/ 1736071 w 4219182"/>
              <a:gd name="connsiteY1" fmla="*/ 416467 h 1069077"/>
              <a:gd name="connsiteX2" fmla="*/ 3605121 w 4219182"/>
              <a:gd name="connsiteY2" fmla="*/ 431010 h 1069077"/>
              <a:gd name="connsiteX3" fmla="*/ 4061162 w 4219182"/>
              <a:gd name="connsiteY3" fmla="*/ 442992 h 1069077"/>
              <a:gd name="connsiteX4" fmla="*/ 4216404 w 4219182"/>
              <a:gd name="connsiteY4" fmla="*/ 422054 h 1069077"/>
              <a:gd name="connsiteX5" fmla="*/ 4195498 w 4219182"/>
              <a:gd name="connsiteY5" fmla="*/ 666287 h 1069077"/>
              <a:gd name="connsiteX6" fmla="*/ 1736103 w 4219182"/>
              <a:gd name="connsiteY6" fmla="*/ 691285 h 1069077"/>
              <a:gd name="connsiteX7" fmla="*/ 744696 w 4219182"/>
              <a:gd name="connsiteY7" fmla="*/ 1069077 h 1069077"/>
              <a:gd name="connsiteX8" fmla="*/ 0 w 4219182"/>
              <a:gd name="connsiteY8" fmla="*/ 0 h 1069077"/>
              <a:gd name="connsiteX0" fmla="*/ 0 w 4201905"/>
              <a:gd name="connsiteY0" fmla="*/ 0 h 1069077"/>
              <a:gd name="connsiteX1" fmla="*/ 1736071 w 4201905"/>
              <a:gd name="connsiteY1" fmla="*/ 416467 h 1069077"/>
              <a:gd name="connsiteX2" fmla="*/ 3605121 w 4201905"/>
              <a:gd name="connsiteY2" fmla="*/ 431010 h 1069077"/>
              <a:gd name="connsiteX3" fmla="*/ 4061162 w 4201905"/>
              <a:gd name="connsiteY3" fmla="*/ 442992 h 1069077"/>
              <a:gd name="connsiteX4" fmla="*/ 4187004 w 4201905"/>
              <a:gd name="connsiteY4" fmla="*/ 422054 h 1069077"/>
              <a:gd name="connsiteX5" fmla="*/ 4195498 w 4201905"/>
              <a:gd name="connsiteY5" fmla="*/ 666287 h 1069077"/>
              <a:gd name="connsiteX6" fmla="*/ 1736103 w 4201905"/>
              <a:gd name="connsiteY6" fmla="*/ 691285 h 1069077"/>
              <a:gd name="connsiteX7" fmla="*/ 744696 w 4201905"/>
              <a:gd name="connsiteY7" fmla="*/ 1069077 h 1069077"/>
              <a:gd name="connsiteX8" fmla="*/ 0 w 4201905"/>
              <a:gd name="connsiteY8" fmla="*/ 0 h 1069077"/>
              <a:gd name="connsiteX0" fmla="*/ 0 w 4195356"/>
              <a:gd name="connsiteY0" fmla="*/ 0 h 1069077"/>
              <a:gd name="connsiteX1" fmla="*/ 1736071 w 4195356"/>
              <a:gd name="connsiteY1" fmla="*/ 416467 h 1069077"/>
              <a:gd name="connsiteX2" fmla="*/ 3605121 w 4195356"/>
              <a:gd name="connsiteY2" fmla="*/ 431010 h 1069077"/>
              <a:gd name="connsiteX3" fmla="*/ 4061162 w 4195356"/>
              <a:gd name="connsiteY3" fmla="*/ 442992 h 1069077"/>
              <a:gd name="connsiteX4" fmla="*/ 4187004 w 4195356"/>
              <a:gd name="connsiteY4" fmla="*/ 422054 h 1069077"/>
              <a:gd name="connsiteX5" fmla="*/ 4185698 w 4195356"/>
              <a:gd name="connsiteY5" fmla="*/ 677437 h 1069077"/>
              <a:gd name="connsiteX6" fmla="*/ 1736103 w 4195356"/>
              <a:gd name="connsiteY6" fmla="*/ 691285 h 1069077"/>
              <a:gd name="connsiteX7" fmla="*/ 744696 w 4195356"/>
              <a:gd name="connsiteY7" fmla="*/ 1069077 h 1069077"/>
              <a:gd name="connsiteX8" fmla="*/ 0 w 4195356"/>
              <a:gd name="connsiteY8" fmla="*/ 0 h 106907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</a:cxnLst>
            <a:rect l="l" t="t" r="r" b="b"/>
            <a:pathLst>
              <a:path w="4195356" h="1069077">
                <a:moveTo>
                  <a:pt x="0" y="0"/>
                </a:moveTo>
                <a:lnTo>
                  <a:pt x="1736071" y="416467"/>
                </a:lnTo>
                <a:lnTo>
                  <a:pt x="3605121" y="431010"/>
                </a:lnTo>
                <a:lnTo>
                  <a:pt x="4061162" y="442992"/>
                </a:lnTo>
                <a:cubicBezTo>
                  <a:pt x="4064078" y="430786"/>
                  <a:pt x="4164896" y="396048"/>
                  <a:pt x="4187004" y="422054"/>
                </a:cubicBezTo>
                <a:cubicBezTo>
                  <a:pt x="4196207" y="493051"/>
                  <a:pt x="4200421" y="680903"/>
                  <a:pt x="4185698" y="677437"/>
                </a:cubicBezTo>
                <a:lnTo>
                  <a:pt x="1736103" y="691285"/>
                </a:lnTo>
                <a:lnTo>
                  <a:pt x="744696" y="1069077"/>
                </a:lnTo>
                <a:lnTo>
                  <a:pt x="0" y="0"/>
                </a:lnTo>
                <a:close/>
              </a:path>
            </a:pathLst>
          </a:custGeom>
          <a:solidFill>
            <a:srgbClr val="FFFF00">
              <a:alpha val="80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9" name="Down Arrow 208"/>
          <p:cNvSpPr/>
          <p:nvPr/>
        </p:nvSpPr>
        <p:spPr>
          <a:xfrm rot="10800000">
            <a:off x="7230686" y="2138405"/>
            <a:ext cx="325883" cy="1190162"/>
          </a:xfrm>
          <a:prstGeom prst="downArrow">
            <a:avLst/>
          </a:prstGeom>
          <a:solidFill>
            <a:srgbClr val="FFFF00">
              <a:alpha val="70000"/>
            </a:srgbClr>
          </a:solidFill>
          <a:ln>
            <a:solidFill>
              <a:srgbClr val="FFFF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1" name="Freeform 180"/>
          <p:cNvSpPr/>
          <p:nvPr/>
        </p:nvSpPr>
        <p:spPr>
          <a:xfrm>
            <a:off x="2791565" y="2821109"/>
            <a:ext cx="1155452" cy="1270947"/>
          </a:xfrm>
          <a:custGeom>
            <a:avLst/>
            <a:gdLst>
              <a:gd name="connsiteX0" fmla="*/ 274277 w 997055"/>
              <a:gd name="connsiteY0" fmla="*/ 1774 h 1022577"/>
              <a:gd name="connsiteX1" fmla="*/ 9405 w 997055"/>
              <a:gd name="connsiteY1" fmla="*/ 15358 h 1022577"/>
              <a:gd name="connsiteX2" fmla="*/ 70529 w 997055"/>
              <a:gd name="connsiteY2" fmla="*/ 103651 h 1022577"/>
              <a:gd name="connsiteX3" fmla="*/ 179195 w 997055"/>
              <a:gd name="connsiteY3" fmla="*/ 185152 h 1022577"/>
              <a:gd name="connsiteX4" fmla="*/ 247110 w 997055"/>
              <a:gd name="connsiteY4" fmla="*/ 191944 h 1022577"/>
              <a:gd name="connsiteX5" fmla="*/ 287860 w 997055"/>
              <a:gd name="connsiteY5" fmla="*/ 246278 h 1022577"/>
              <a:gd name="connsiteX6" fmla="*/ 287860 w 997055"/>
              <a:gd name="connsiteY6" fmla="*/ 300612 h 1022577"/>
              <a:gd name="connsiteX7" fmla="*/ 342192 w 997055"/>
              <a:gd name="connsiteY7" fmla="*/ 348155 h 1022577"/>
              <a:gd name="connsiteX8" fmla="*/ 376150 w 997055"/>
              <a:gd name="connsiteY8" fmla="*/ 450032 h 1022577"/>
              <a:gd name="connsiteX9" fmla="*/ 471232 w 997055"/>
              <a:gd name="connsiteY9" fmla="*/ 592659 h 1022577"/>
              <a:gd name="connsiteX10" fmla="*/ 545939 w 997055"/>
              <a:gd name="connsiteY10" fmla="*/ 687744 h 1022577"/>
              <a:gd name="connsiteX11" fmla="*/ 654604 w 997055"/>
              <a:gd name="connsiteY11" fmla="*/ 803204 h 1022577"/>
              <a:gd name="connsiteX12" fmla="*/ 770061 w 997055"/>
              <a:gd name="connsiteY12" fmla="*/ 952623 h 1022577"/>
              <a:gd name="connsiteX13" fmla="*/ 804019 w 997055"/>
              <a:gd name="connsiteY13" fmla="*/ 1000166 h 1022577"/>
              <a:gd name="connsiteX14" fmla="*/ 858352 w 997055"/>
              <a:gd name="connsiteY14" fmla="*/ 1020541 h 1022577"/>
              <a:gd name="connsiteX15" fmla="*/ 953434 w 997055"/>
              <a:gd name="connsiteY15" fmla="*/ 952623 h 1022577"/>
              <a:gd name="connsiteX16" fmla="*/ 987391 w 997055"/>
              <a:gd name="connsiteY16" fmla="*/ 898289 h 1022577"/>
              <a:gd name="connsiteX17" fmla="*/ 783644 w 997055"/>
              <a:gd name="connsiteY17" fmla="*/ 619826 h 1022577"/>
              <a:gd name="connsiteX18" fmla="*/ 552731 w 997055"/>
              <a:gd name="connsiteY18" fmla="*/ 287029 h 1022577"/>
              <a:gd name="connsiteX19" fmla="*/ 348984 w 997055"/>
              <a:gd name="connsiteY19" fmla="*/ 35733 h 1022577"/>
              <a:gd name="connsiteX20" fmla="*/ 274277 w 997055"/>
              <a:gd name="connsiteY20" fmla="*/ 1774 h 1022577"/>
              <a:gd name="connsiteX0" fmla="*/ 274277 w 1161787"/>
              <a:gd name="connsiteY0" fmla="*/ 1774 h 1022577"/>
              <a:gd name="connsiteX1" fmla="*/ 9405 w 1161787"/>
              <a:gd name="connsiteY1" fmla="*/ 15358 h 1022577"/>
              <a:gd name="connsiteX2" fmla="*/ 70529 w 1161787"/>
              <a:gd name="connsiteY2" fmla="*/ 103651 h 1022577"/>
              <a:gd name="connsiteX3" fmla="*/ 179195 w 1161787"/>
              <a:gd name="connsiteY3" fmla="*/ 185152 h 1022577"/>
              <a:gd name="connsiteX4" fmla="*/ 247110 w 1161787"/>
              <a:gd name="connsiteY4" fmla="*/ 191944 h 1022577"/>
              <a:gd name="connsiteX5" fmla="*/ 287860 w 1161787"/>
              <a:gd name="connsiteY5" fmla="*/ 246278 h 1022577"/>
              <a:gd name="connsiteX6" fmla="*/ 287860 w 1161787"/>
              <a:gd name="connsiteY6" fmla="*/ 300612 h 1022577"/>
              <a:gd name="connsiteX7" fmla="*/ 342192 w 1161787"/>
              <a:gd name="connsiteY7" fmla="*/ 348155 h 1022577"/>
              <a:gd name="connsiteX8" fmla="*/ 376150 w 1161787"/>
              <a:gd name="connsiteY8" fmla="*/ 450032 h 1022577"/>
              <a:gd name="connsiteX9" fmla="*/ 471232 w 1161787"/>
              <a:gd name="connsiteY9" fmla="*/ 592659 h 1022577"/>
              <a:gd name="connsiteX10" fmla="*/ 545939 w 1161787"/>
              <a:gd name="connsiteY10" fmla="*/ 687744 h 1022577"/>
              <a:gd name="connsiteX11" fmla="*/ 654604 w 1161787"/>
              <a:gd name="connsiteY11" fmla="*/ 803204 h 1022577"/>
              <a:gd name="connsiteX12" fmla="*/ 770061 w 1161787"/>
              <a:gd name="connsiteY12" fmla="*/ 952623 h 1022577"/>
              <a:gd name="connsiteX13" fmla="*/ 804019 w 1161787"/>
              <a:gd name="connsiteY13" fmla="*/ 1000166 h 1022577"/>
              <a:gd name="connsiteX14" fmla="*/ 858352 w 1161787"/>
              <a:gd name="connsiteY14" fmla="*/ 1020541 h 1022577"/>
              <a:gd name="connsiteX15" fmla="*/ 953434 w 1161787"/>
              <a:gd name="connsiteY15" fmla="*/ 952623 h 1022577"/>
              <a:gd name="connsiteX16" fmla="*/ 1158841 w 1161787"/>
              <a:gd name="connsiteY16" fmla="*/ 853839 h 1022577"/>
              <a:gd name="connsiteX17" fmla="*/ 783644 w 1161787"/>
              <a:gd name="connsiteY17" fmla="*/ 619826 h 1022577"/>
              <a:gd name="connsiteX18" fmla="*/ 552731 w 1161787"/>
              <a:gd name="connsiteY18" fmla="*/ 287029 h 1022577"/>
              <a:gd name="connsiteX19" fmla="*/ 348984 w 1161787"/>
              <a:gd name="connsiteY19" fmla="*/ 35733 h 1022577"/>
              <a:gd name="connsiteX20" fmla="*/ 274277 w 1161787"/>
              <a:gd name="connsiteY20" fmla="*/ 1774 h 1022577"/>
              <a:gd name="connsiteX0" fmla="*/ 274277 w 1159126"/>
              <a:gd name="connsiteY0" fmla="*/ 1774 h 1022577"/>
              <a:gd name="connsiteX1" fmla="*/ 9405 w 1159126"/>
              <a:gd name="connsiteY1" fmla="*/ 15358 h 1022577"/>
              <a:gd name="connsiteX2" fmla="*/ 70529 w 1159126"/>
              <a:gd name="connsiteY2" fmla="*/ 103651 h 1022577"/>
              <a:gd name="connsiteX3" fmla="*/ 179195 w 1159126"/>
              <a:gd name="connsiteY3" fmla="*/ 185152 h 1022577"/>
              <a:gd name="connsiteX4" fmla="*/ 247110 w 1159126"/>
              <a:gd name="connsiteY4" fmla="*/ 191944 h 1022577"/>
              <a:gd name="connsiteX5" fmla="*/ 287860 w 1159126"/>
              <a:gd name="connsiteY5" fmla="*/ 246278 h 1022577"/>
              <a:gd name="connsiteX6" fmla="*/ 287860 w 1159126"/>
              <a:gd name="connsiteY6" fmla="*/ 300612 h 1022577"/>
              <a:gd name="connsiteX7" fmla="*/ 342192 w 1159126"/>
              <a:gd name="connsiteY7" fmla="*/ 348155 h 1022577"/>
              <a:gd name="connsiteX8" fmla="*/ 376150 w 1159126"/>
              <a:gd name="connsiteY8" fmla="*/ 450032 h 1022577"/>
              <a:gd name="connsiteX9" fmla="*/ 471232 w 1159126"/>
              <a:gd name="connsiteY9" fmla="*/ 592659 h 1022577"/>
              <a:gd name="connsiteX10" fmla="*/ 545939 w 1159126"/>
              <a:gd name="connsiteY10" fmla="*/ 687744 h 1022577"/>
              <a:gd name="connsiteX11" fmla="*/ 654604 w 1159126"/>
              <a:gd name="connsiteY11" fmla="*/ 803204 h 1022577"/>
              <a:gd name="connsiteX12" fmla="*/ 770061 w 1159126"/>
              <a:gd name="connsiteY12" fmla="*/ 952623 h 1022577"/>
              <a:gd name="connsiteX13" fmla="*/ 804019 w 1159126"/>
              <a:gd name="connsiteY13" fmla="*/ 1000166 h 1022577"/>
              <a:gd name="connsiteX14" fmla="*/ 858352 w 1159126"/>
              <a:gd name="connsiteY14" fmla="*/ 1020541 h 1022577"/>
              <a:gd name="connsiteX15" fmla="*/ 953434 w 1159126"/>
              <a:gd name="connsiteY15" fmla="*/ 952623 h 1022577"/>
              <a:gd name="connsiteX16" fmla="*/ 1158841 w 1159126"/>
              <a:gd name="connsiteY16" fmla="*/ 853839 h 1022577"/>
              <a:gd name="connsiteX17" fmla="*/ 986844 w 1159126"/>
              <a:gd name="connsiteY17" fmla="*/ 492826 h 1022577"/>
              <a:gd name="connsiteX18" fmla="*/ 552731 w 1159126"/>
              <a:gd name="connsiteY18" fmla="*/ 287029 h 1022577"/>
              <a:gd name="connsiteX19" fmla="*/ 348984 w 1159126"/>
              <a:gd name="connsiteY19" fmla="*/ 35733 h 1022577"/>
              <a:gd name="connsiteX20" fmla="*/ 274277 w 1159126"/>
              <a:gd name="connsiteY20" fmla="*/ 1774 h 1022577"/>
              <a:gd name="connsiteX0" fmla="*/ 274277 w 1159073"/>
              <a:gd name="connsiteY0" fmla="*/ 1774 h 1022577"/>
              <a:gd name="connsiteX1" fmla="*/ 9405 w 1159073"/>
              <a:gd name="connsiteY1" fmla="*/ 15358 h 1022577"/>
              <a:gd name="connsiteX2" fmla="*/ 70529 w 1159073"/>
              <a:gd name="connsiteY2" fmla="*/ 103651 h 1022577"/>
              <a:gd name="connsiteX3" fmla="*/ 179195 w 1159073"/>
              <a:gd name="connsiteY3" fmla="*/ 185152 h 1022577"/>
              <a:gd name="connsiteX4" fmla="*/ 247110 w 1159073"/>
              <a:gd name="connsiteY4" fmla="*/ 191944 h 1022577"/>
              <a:gd name="connsiteX5" fmla="*/ 287860 w 1159073"/>
              <a:gd name="connsiteY5" fmla="*/ 246278 h 1022577"/>
              <a:gd name="connsiteX6" fmla="*/ 287860 w 1159073"/>
              <a:gd name="connsiteY6" fmla="*/ 300612 h 1022577"/>
              <a:gd name="connsiteX7" fmla="*/ 342192 w 1159073"/>
              <a:gd name="connsiteY7" fmla="*/ 348155 h 1022577"/>
              <a:gd name="connsiteX8" fmla="*/ 376150 w 1159073"/>
              <a:gd name="connsiteY8" fmla="*/ 450032 h 1022577"/>
              <a:gd name="connsiteX9" fmla="*/ 471232 w 1159073"/>
              <a:gd name="connsiteY9" fmla="*/ 592659 h 1022577"/>
              <a:gd name="connsiteX10" fmla="*/ 545939 w 1159073"/>
              <a:gd name="connsiteY10" fmla="*/ 687744 h 1022577"/>
              <a:gd name="connsiteX11" fmla="*/ 654604 w 1159073"/>
              <a:gd name="connsiteY11" fmla="*/ 803204 h 1022577"/>
              <a:gd name="connsiteX12" fmla="*/ 770061 w 1159073"/>
              <a:gd name="connsiteY12" fmla="*/ 952623 h 1022577"/>
              <a:gd name="connsiteX13" fmla="*/ 804019 w 1159073"/>
              <a:gd name="connsiteY13" fmla="*/ 1000166 h 1022577"/>
              <a:gd name="connsiteX14" fmla="*/ 858352 w 1159073"/>
              <a:gd name="connsiteY14" fmla="*/ 1020541 h 1022577"/>
              <a:gd name="connsiteX15" fmla="*/ 953434 w 1159073"/>
              <a:gd name="connsiteY15" fmla="*/ 952623 h 1022577"/>
              <a:gd name="connsiteX16" fmla="*/ 1158841 w 1159073"/>
              <a:gd name="connsiteY16" fmla="*/ 853839 h 1022577"/>
              <a:gd name="connsiteX17" fmla="*/ 986844 w 1159073"/>
              <a:gd name="connsiteY17" fmla="*/ 492826 h 1022577"/>
              <a:gd name="connsiteX18" fmla="*/ 667031 w 1159073"/>
              <a:gd name="connsiteY18" fmla="*/ 64779 h 1022577"/>
              <a:gd name="connsiteX19" fmla="*/ 348984 w 1159073"/>
              <a:gd name="connsiteY19" fmla="*/ 35733 h 1022577"/>
              <a:gd name="connsiteX20" fmla="*/ 274277 w 1159073"/>
              <a:gd name="connsiteY20" fmla="*/ 1774 h 1022577"/>
              <a:gd name="connsiteX0" fmla="*/ 274277 w 1159073"/>
              <a:gd name="connsiteY0" fmla="*/ 157107 h 1177910"/>
              <a:gd name="connsiteX1" fmla="*/ 9405 w 1159073"/>
              <a:gd name="connsiteY1" fmla="*/ 170691 h 1177910"/>
              <a:gd name="connsiteX2" fmla="*/ 70529 w 1159073"/>
              <a:gd name="connsiteY2" fmla="*/ 258984 h 1177910"/>
              <a:gd name="connsiteX3" fmla="*/ 179195 w 1159073"/>
              <a:gd name="connsiteY3" fmla="*/ 340485 h 1177910"/>
              <a:gd name="connsiteX4" fmla="*/ 247110 w 1159073"/>
              <a:gd name="connsiteY4" fmla="*/ 347277 h 1177910"/>
              <a:gd name="connsiteX5" fmla="*/ 287860 w 1159073"/>
              <a:gd name="connsiteY5" fmla="*/ 401611 h 1177910"/>
              <a:gd name="connsiteX6" fmla="*/ 287860 w 1159073"/>
              <a:gd name="connsiteY6" fmla="*/ 455945 h 1177910"/>
              <a:gd name="connsiteX7" fmla="*/ 342192 w 1159073"/>
              <a:gd name="connsiteY7" fmla="*/ 503488 h 1177910"/>
              <a:gd name="connsiteX8" fmla="*/ 376150 w 1159073"/>
              <a:gd name="connsiteY8" fmla="*/ 605365 h 1177910"/>
              <a:gd name="connsiteX9" fmla="*/ 471232 w 1159073"/>
              <a:gd name="connsiteY9" fmla="*/ 747992 h 1177910"/>
              <a:gd name="connsiteX10" fmla="*/ 545939 w 1159073"/>
              <a:gd name="connsiteY10" fmla="*/ 843077 h 1177910"/>
              <a:gd name="connsiteX11" fmla="*/ 654604 w 1159073"/>
              <a:gd name="connsiteY11" fmla="*/ 958537 h 1177910"/>
              <a:gd name="connsiteX12" fmla="*/ 770061 w 1159073"/>
              <a:gd name="connsiteY12" fmla="*/ 1107956 h 1177910"/>
              <a:gd name="connsiteX13" fmla="*/ 804019 w 1159073"/>
              <a:gd name="connsiteY13" fmla="*/ 1155499 h 1177910"/>
              <a:gd name="connsiteX14" fmla="*/ 858352 w 1159073"/>
              <a:gd name="connsiteY14" fmla="*/ 1175874 h 1177910"/>
              <a:gd name="connsiteX15" fmla="*/ 953434 w 1159073"/>
              <a:gd name="connsiteY15" fmla="*/ 1107956 h 1177910"/>
              <a:gd name="connsiteX16" fmla="*/ 1158841 w 1159073"/>
              <a:gd name="connsiteY16" fmla="*/ 1009172 h 1177910"/>
              <a:gd name="connsiteX17" fmla="*/ 986844 w 1159073"/>
              <a:gd name="connsiteY17" fmla="*/ 648159 h 1177910"/>
              <a:gd name="connsiteX18" fmla="*/ 667031 w 1159073"/>
              <a:gd name="connsiteY18" fmla="*/ 220112 h 1177910"/>
              <a:gd name="connsiteX19" fmla="*/ 368034 w 1159073"/>
              <a:gd name="connsiteY19" fmla="*/ 566 h 1177910"/>
              <a:gd name="connsiteX20" fmla="*/ 274277 w 1159073"/>
              <a:gd name="connsiteY20" fmla="*/ 157107 h 1177910"/>
              <a:gd name="connsiteX0" fmla="*/ 233824 w 1156720"/>
              <a:gd name="connsiteY0" fmla="*/ 42496 h 1190299"/>
              <a:gd name="connsiteX1" fmla="*/ 7052 w 1156720"/>
              <a:gd name="connsiteY1" fmla="*/ 183080 h 1190299"/>
              <a:gd name="connsiteX2" fmla="*/ 68176 w 1156720"/>
              <a:gd name="connsiteY2" fmla="*/ 271373 h 1190299"/>
              <a:gd name="connsiteX3" fmla="*/ 176842 w 1156720"/>
              <a:gd name="connsiteY3" fmla="*/ 352874 h 1190299"/>
              <a:gd name="connsiteX4" fmla="*/ 244757 w 1156720"/>
              <a:gd name="connsiteY4" fmla="*/ 359666 h 1190299"/>
              <a:gd name="connsiteX5" fmla="*/ 285507 w 1156720"/>
              <a:gd name="connsiteY5" fmla="*/ 414000 h 1190299"/>
              <a:gd name="connsiteX6" fmla="*/ 285507 w 1156720"/>
              <a:gd name="connsiteY6" fmla="*/ 468334 h 1190299"/>
              <a:gd name="connsiteX7" fmla="*/ 339839 w 1156720"/>
              <a:gd name="connsiteY7" fmla="*/ 515877 h 1190299"/>
              <a:gd name="connsiteX8" fmla="*/ 373797 w 1156720"/>
              <a:gd name="connsiteY8" fmla="*/ 617754 h 1190299"/>
              <a:gd name="connsiteX9" fmla="*/ 468879 w 1156720"/>
              <a:gd name="connsiteY9" fmla="*/ 760381 h 1190299"/>
              <a:gd name="connsiteX10" fmla="*/ 543586 w 1156720"/>
              <a:gd name="connsiteY10" fmla="*/ 855466 h 1190299"/>
              <a:gd name="connsiteX11" fmla="*/ 652251 w 1156720"/>
              <a:gd name="connsiteY11" fmla="*/ 970926 h 1190299"/>
              <a:gd name="connsiteX12" fmla="*/ 767708 w 1156720"/>
              <a:gd name="connsiteY12" fmla="*/ 1120345 h 1190299"/>
              <a:gd name="connsiteX13" fmla="*/ 801666 w 1156720"/>
              <a:gd name="connsiteY13" fmla="*/ 1167888 h 1190299"/>
              <a:gd name="connsiteX14" fmla="*/ 855999 w 1156720"/>
              <a:gd name="connsiteY14" fmla="*/ 1188263 h 1190299"/>
              <a:gd name="connsiteX15" fmla="*/ 951081 w 1156720"/>
              <a:gd name="connsiteY15" fmla="*/ 1120345 h 1190299"/>
              <a:gd name="connsiteX16" fmla="*/ 1156488 w 1156720"/>
              <a:gd name="connsiteY16" fmla="*/ 1021561 h 1190299"/>
              <a:gd name="connsiteX17" fmla="*/ 984491 w 1156720"/>
              <a:gd name="connsiteY17" fmla="*/ 660548 h 1190299"/>
              <a:gd name="connsiteX18" fmla="*/ 664678 w 1156720"/>
              <a:gd name="connsiteY18" fmla="*/ 232501 h 1190299"/>
              <a:gd name="connsiteX19" fmla="*/ 365681 w 1156720"/>
              <a:gd name="connsiteY19" fmla="*/ 12955 h 1190299"/>
              <a:gd name="connsiteX20" fmla="*/ 233824 w 1156720"/>
              <a:gd name="connsiteY20" fmla="*/ 42496 h 1190299"/>
              <a:gd name="connsiteX0" fmla="*/ 233824 w 1159685"/>
              <a:gd name="connsiteY0" fmla="*/ 42496 h 1241653"/>
              <a:gd name="connsiteX1" fmla="*/ 7052 w 1159685"/>
              <a:gd name="connsiteY1" fmla="*/ 183080 h 1241653"/>
              <a:gd name="connsiteX2" fmla="*/ 68176 w 1159685"/>
              <a:gd name="connsiteY2" fmla="*/ 271373 h 1241653"/>
              <a:gd name="connsiteX3" fmla="*/ 176842 w 1159685"/>
              <a:gd name="connsiteY3" fmla="*/ 352874 h 1241653"/>
              <a:gd name="connsiteX4" fmla="*/ 244757 w 1159685"/>
              <a:gd name="connsiteY4" fmla="*/ 359666 h 1241653"/>
              <a:gd name="connsiteX5" fmla="*/ 285507 w 1159685"/>
              <a:gd name="connsiteY5" fmla="*/ 414000 h 1241653"/>
              <a:gd name="connsiteX6" fmla="*/ 285507 w 1159685"/>
              <a:gd name="connsiteY6" fmla="*/ 468334 h 1241653"/>
              <a:gd name="connsiteX7" fmla="*/ 339839 w 1159685"/>
              <a:gd name="connsiteY7" fmla="*/ 515877 h 1241653"/>
              <a:gd name="connsiteX8" fmla="*/ 373797 w 1159685"/>
              <a:gd name="connsiteY8" fmla="*/ 617754 h 1241653"/>
              <a:gd name="connsiteX9" fmla="*/ 468879 w 1159685"/>
              <a:gd name="connsiteY9" fmla="*/ 760381 h 1241653"/>
              <a:gd name="connsiteX10" fmla="*/ 543586 w 1159685"/>
              <a:gd name="connsiteY10" fmla="*/ 855466 h 1241653"/>
              <a:gd name="connsiteX11" fmla="*/ 652251 w 1159685"/>
              <a:gd name="connsiteY11" fmla="*/ 970926 h 1241653"/>
              <a:gd name="connsiteX12" fmla="*/ 767708 w 1159685"/>
              <a:gd name="connsiteY12" fmla="*/ 1120345 h 1241653"/>
              <a:gd name="connsiteX13" fmla="*/ 801666 w 1159685"/>
              <a:gd name="connsiteY13" fmla="*/ 1167888 h 1241653"/>
              <a:gd name="connsiteX14" fmla="*/ 855999 w 1159685"/>
              <a:gd name="connsiteY14" fmla="*/ 1188263 h 1241653"/>
              <a:gd name="connsiteX15" fmla="*/ 1078081 w 1159685"/>
              <a:gd name="connsiteY15" fmla="*/ 1234645 h 1241653"/>
              <a:gd name="connsiteX16" fmla="*/ 1156488 w 1159685"/>
              <a:gd name="connsiteY16" fmla="*/ 1021561 h 1241653"/>
              <a:gd name="connsiteX17" fmla="*/ 984491 w 1159685"/>
              <a:gd name="connsiteY17" fmla="*/ 660548 h 1241653"/>
              <a:gd name="connsiteX18" fmla="*/ 664678 w 1159685"/>
              <a:gd name="connsiteY18" fmla="*/ 232501 h 1241653"/>
              <a:gd name="connsiteX19" fmla="*/ 365681 w 1159685"/>
              <a:gd name="connsiteY19" fmla="*/ 12955 h 1241653"/>
              <a:gd name="connsiteX20" fmla="*/ 233824 w 1159685"/>
              <a:gd name="connsiteY20" fmla="*/ 42496 h 1241653"/>
              <a:gd name="connsiteX0" fmla="*/ 153391 w 1155452"/>
              <a:gd name="connsiteY0" fmla="*/ 14640 h 1270947"/>
              <a:gd name="connsiteX1" fmla="*/ 2819 w 1155452"/>
              <a:gd name="connsiteY1" fmla="*/ 212374 h 1270947"/>
              <a:gd name="connsiteX2" fmla="*/ 63943 w 1155452"/>
              <a:gd name="connsiteY2" fmla="*/ 300667 h 1270947"/>
              <a:gd name="connsiteX3" fmla="*/ 172609 w 1155452"/>
              <a:gd name="connsiteY3" fmla="*/ 382168 h 1270947"/>
              <a:gd name="connsiteX4" fmla="*/ 240524 w 1155452"/>
              <a:gd name="connsiteY4" fmla="*/ 388960 h 1270947"/>
              <a:gd name="connsiteX5" fmla="*/ 281274 w 1155452"/>
              <a:gd name="connsiteY5" fmla="*/ 443294 h 1270947"/>
              <a:gd name="connsiteX6" fmla="*/ 281274 w 1155452"/>
              <a:gd name="connsiteY6" fmla="*/ 497628 h 1270947"/>
              <a:gd name="connsiteX7" fmla="*/ 335606 w 1155452"/>
              <a:gd name="connsiteY7" fmla="*/ 545171 h 1270947"/>
              <a:gd name="connsiteX8" fmla="*/ 369564 w 1155452"/>
              <a:gd name="connsiteY8" fmla="*/ 647048 h 1270947"/>
              <a:gd name="connsiteX9" fmla="*/ 464646 w 1155452"/>
              <a:gd name="connsiteY9" fmla="*/ 789675 h 1270947"/>
              <a:gd name="connsiteX10" fmla="*/ 539353 w 1155452"/>
              <a:gd name="connsiteY10" fmla="*/ 884760 h 1270947"/>
              <a:gd name="connsiteX11" fmla="*/ 648018 w 1155452"/>
              <a:gd name="connsiteY11" fmla="*/ 1000220 h 1270947"/>
              <a:gd name="connsiteX12" fmla="*/ 763475 w 1155452"/>
              <a:gd name="connsiteY12" fmla="*/ 1149639 h 1270947"/>
              <a:gd name="connsiteX13" fmla="*/ 797433 w 1155452"/>
              <a:gd name="connsiteY13" fmla="*/ 1197182 h 1270947"/>
              <a:gd name="connsiteX14" fmla="*/ 851766 w 1155452"/>
              <a:gd name="connsiteY14" fmla="*/ 1217557 h 1270947"/>
              <a:gd name="connsiteX15" fmla="*/ 1073848 w 1155452"/>
              <a:gd name="connsiteY15" fmla="*/ 1263939 h 1270947"/>
              <a:gd name="connsiteX16" fmla="*/ 1152255 w 1155452"/>
              <a:gd name="connsiteY16" fmla="*/ 1050855 h 1270947"/>
              <a:gd name="connsiteX17" fmla="*/ 980258 w 1155452"/>
              <a:gd name="connsiteY17" fmla="*/ 689842 h 1270947"/>
              <a:gd name="connsiteX18" fmla="*/ 660445 w 1155452"/>
              <a:gd name="connsiteY18" fmla="*/ 261795 h 1270947"/>
              <a:gd name="connsiteX19" fmla="*/ 361448 w 1155452"/>
              <a:gd name="connsiteY19" fmla="*/ 42249 h 1270947"/>
              <a:gd name="connsiteX20" fmla="*/ 153391 w 1155452"/>
              <a:gd name="connsiteY20" fmla="*/ 14640 h 1270947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</a:cxnLst>
            <a:rect l="l" t="t" r="r" b="b"/>
            <a:pathLst>
              <a:path w="1155452" h="1270947">
                <a:moveTo>
                  <a:pt x="153391" y="14640"/>
                </a:moveTo>
                <a:cubicBezTo>
                  <a:pt x="93620" y="42994"/>
                  <a:pt x="17727" y="164703"/>
                  <a:pt x="2819" y="212374"/>
                </a:cubicBezTo>
                <a:cubicBezTo>
                  <a:pt x="-12089" y="260045"/>
                  <a:pt x="35645" y="272368"/>
                  <a:pt x="63943" y="300667"/>
                </a:cubicBezTo>
                <a:cubicBezTo>
                  <a:pt x="92241" y="328966"/>
                  <a:pt x="143179" y="367453"/>
                  <a:pt x="172609" y="382168"/>
                </a:cubicBezTo>
                <a:cubicBezTo>
                  <a:pt x="202039" y="396883"/>
                  <a:pt x="222413" y="378772"/>
                  <a:pt x="240524" y="388960"/>
                </a:cubicBezTo>
                <a:cubicBezTo>
                  <a:pt x="258635" y="399148"/>
                  <a:pt x="274482" y="425183"/>
                  <a:pt x="281274" y="443294"/>
                </a:cubicBezTo>
                <a:cubicBezTo>
                  <a:pt x="288066" y="461405"/>
                  <a:pt x="272219" y="480649"/>
                  <a:pt x="281274" y="497628"/>
                </a:cubicBezTo>
                <a:cubicBezTo>
                  <a:pt x="290329" y="514608"/>
                  <a:pt x="320891" y="520268"/>
                  <a:pt x="335606" y="545171"/>
                </a:cubicBezTo>
                <a:cubicBezTo>
                  <a:pt x="350321" y="570074"/>
                  <a:pt x="348057" y="606297"/>
                  <a:pt x="369564" y="647048"/>
                </a:cubicBezTo>
                <a:cubicBezTo>
                  <a:pt x="391071" y="687799"/>
                  <a:pt x="436348" y="750056"/>
                  <a:pt x="464646" y="789675"/>
                </a:cubicBezTo>
                <a:cubicBezTo>
                  <a:pt x="492944" y="829294"/>
                  <a:pt x="508791" y="849669"/>
                  <a:pt x="539353" y="884760"/>
                </a:cubicBezTo>
                <a:cubicBezTo>
                  <a:pt x="569915" y="919851"/>
                  <a:pt x="610664" y="956073"/>
                  <a:pt x="648018" y="1000220"/>
                </a:cubicBezTo>
                <a:cubicBezTo>
                  <a:pt x="685372" y="1044367"/>
                  <a:pt x="738573" y="1116812"/>
                  <a:pt x="763475" y="1149639"/>
                </a:cubicBezTo>
                <a:cubicBezTo>
                  <a:pt x="788378" y="1182466"/>
                  <a:pt x="782718" y="1185862"/>
                  <a:pt x="797433" y="1197182"/>
                </a:cubicBezTo>
                <a:cubicBezTo>
                  <a:pt x="812148" y="1208502"/>
                  <a:pt x="805697" y="1206431"/>
                  <a:pt x="851766" y="1217557"/>
                </a:cubicBezTo>
                <a:cubicBezTo>
                  <a:pt x="897835" y="1228683"/>
                  <a:pt x="1023766" y="1291723"/>
                  <a:pt x="1073848" y="1263939"/>
                </a:cubicBezTo>
                <a:cubicBezTo>
                  <a:pt x="1123930" y="1236155"/>
                  <a:pt x="1167853" y="1146538"/>
                  <a:pt x="1152255" y="1050855"/>
                </a:cubicBezTo>
                <a:cubicBezTo>
                  <a:pt x="1136657" y="955172"/>
                  <a:pt x="1062226" y="821352"/>
                  <a:pt x="980258" y="689842"/>
                </a:cubicBezTo>
                <a:cubicBezTo>
                  <a:pt x="898290" y="558332"/>
                  <a:pt x="732888" y="359144"/>
                  <a:pt x="660445" y="261795"/>
                </a:cubicBezTo>
                <a:cubicBezTo>
                  <a:pt x="588002" y="164446"/>
                  <a:pt x="445957" y="83442"/>
                  <a:pt x="361448" y="42249"/>
                </a:cubicBezTo>
                <a:cubicBezTo>
                  <a:pt x="276939" y="1056"/>
                  <a:pt x="213162" y="-13714"/>
                  <a:pt x="153391" y="14640"/>
                </a:cubicBezTo>
                <a:close/>
              </a:path>
            </a:pathLst>
          </a:custGeom>
          <a:solidFill>
            <a:srgbClr val="FFFF00">
              <a:alpha val="29000"/>
            </a:srgbClr>
          </a:solidFill>
          <a:ln>
            <a:noFill/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98" name="Group 97"/>
          <p:cNvGrpSpPr/>
          <p:nvPr/>
        </p:nvGrpSpPr>
        <p:grpSpPr>
          <a:xfrm>
            <a:off x="-31348" y="-478779"/>
            <a:ext cx="8344235" cy="2359707"/>
            <a:chOff x="-33391" y="30895"/>
            <a:chExt cx="8344235" cy="2359706"/>
          </a:xfrm>
        </p:grpSpPr>
        <p:sp>
          <p:nvSpPr>
            <p:cNvPr id="99" name="Freeform 98"/>
            <p:cNvSpPr/>
            <p:nvPr/>
          </p:nvSpPr>
          <p:spPr>
            <a:xfrm>
              <a:off x="-33391" y="30895"/>
              <a:ext cx="8344235" cy="2359706"/>
            </a:xfrm>
            <a:custGeom>
              <a:avLst/>
              <a:gdLst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3166712 w 8162224"/>
                <a:gd name="connsiteY18" fmla="*/ 510139 h 1992430"/>
                <a:gd name="connsiteX19" fmla="*/ 2695074 w 8162224"/>
                <a:gd name="connsiteY19" fmla="*/ 693019 h 1992430"/>
                <a:gd name="connsiteX20" fmla="*/ 1982805 w 8162224"/>
                <a:gd name="connsiteY20" fmla="*/ 827773 h 1992430"/>
                <a:gd name="connsiteX21" fmla="*/ 760396 w 8162224"/>
                <a:gd name="connsiteY21" fmla="*/ 808522 h 1992430"/>
                <a:gd name="connsiteX22" fmla="*/ 0 w 8162224"/>
                <a:gd name="connsiteY22" fmla="*/ 635268 h 1992430"/>
                <a:gd name="connsiteX23" fmla="*/ 9626 w 8162224"/>
                <a:gd name="connsiteY23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696101 w 8162224"/>
                <a:gd name="connsiteY17" fmla="*/ 567891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542097 w 8162224"/>
                <a:gd name="connsiteY17" fmla="*/ 308009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385011 w 8162224"/>
                <a:gd name="connsiteY1" fmla="*/ 1434165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1992430"/>
                <a:gd name="connsiteX1" fmla="*/ 144379 w 8162224"/>
                <a:gd name="connsiteY1" fmla="*/ 1722923 h 1992430"/>
                <a:gd name="connsiteX2" fmla="*/ 1260910 w 8162224"/>
                <a:gd name="connsiteY2" fmla="*/ 1318661 h 1992430"/>
                <a:gd name="connsiteX3" fmla="*/ 2271563 w 8162224"/>
                <a:gd name="connsiteY3" fmla="*/ 972152 h 1992430"/>
                <a:gd name="connsiteX4" fmla="*/ 2723950 w 8162224"/>
                <a:gd name="connsiteY4" fmla="*/ 1424539 h 1992430"/>
                <a:gd name="connsiteX5" fmla="*/ 3580598 w 8162224"/>
                <a:gd name="connsiteY5" fmla="*/ 1742173 h 1992430"/>
                <a:gd name="connsiteX6" fmla="*/ 3994485 w 8162224"/>
                <a:gd name="connsiteY6" fmla="*/ 1434165 h 1992430"/>
                <a:gd name="connsiteX7" fmla="*/ 4032986 w 8162224"/>
                <a:gd name="connsiteY7" fmla="*/ 1357162 h 1992430"/>
                <a:gd name="connsiteX8" fmla="*/ 4052236 w 8162224"/>
                <a:gd name="connsiteY8" fmla="*/ 1318661 h 1992430"/>
                <a:gd name="connsiteX9" fmla="*/ 4283243 w 8162224"/>
                <a:gd name="connsiteY9" fmla="*/ 962527 h 1992430"/>
                <a:gd name="connsiteX10" fmla="*/ 5534527 w 8162224"/>
                <a:gd name="connsiteY10" fmla="*/ 760396 h 1992430"/>
                <a:gd name="connsiteX11" fmla="*/ 6574055 w 8162224"/>
                <a:gd name="connsiteY11" fmla="*/ 731520 h 1992430"/>
                <a:gd name="connsiteX12" fmla="*/ 7979344 w 8162224"/>
                <a:gd name="connsiteY12" fmla="*/ 211756 h 1992430"/>
                <a:gd name="connsiteX13" fmla="*/ 8162224 w 8162224"/>
                <a:gd name="connsiteY13" fmla="*/ 57752 h 1992430"/>
                <a:gd name="connsiteX14" fmla="*/ 6554805 w 8162224"/>
                <a:gd name="connsiteY14" fmla="*/ 0 h 1992430"/>
                <a:gd name="connsiteX15" fmla="*/ 6063916 w 8162224"/>
                <a:gd name="connsiteY15" fmla="*/ 327259 h 1992430"/>
                <a:gd name="connsiteX16" fmla="*/ 4408371 w 8162224"/>
                <a:gd name="connsiteY16" fmla="*/ 779647 h 1992430"/>
                <a:gd name="connsiteX17" fmla="*/ 3465095 w 8162224"/>
                <a:gd name="connsiteY17" fmla="*/ 510140 h 1992430"/>
                <a:gd name="connsiteX18" fmla="*/ 2695074 w 8162224"/>
                <a:gd name="connsiteY18" fmla="*/ 693019 h 1992430"/>
                <a:gd name="connsiteX19" fmla="*/ 1982805 w 8162224"/>
                <a:gd name="connsiteY19" fmla="*/ 827773 h 1992430"/>
                <a:gd name="connsiteX20" fmla="*/ 760396 w 8162224"/>
                <a:gd name="connsiteY20" fmla="*/ 808522 h 1992430"/>
                <a:gd name="connsiteX21" fmla="*/ 0 w 8162224"/>
                <a:gd name="connsiteY21" fmla="*/ 635268 h 1992430"/>
                <a:gd name="connsiteX22" fmla="*/ 9626 w 8162224"/>
                <a:gd name="connsiteY22" fmla="*/ 1992430 h 1992430"/>
                <a:gd name="connsiteX0" fmla="*/ 9626 w 8162224"/>
                <a:gd name="connsiteY0" fmla="*/ 1992430 h 2773974"/>
                <a:gd name="connsiteX1" fmla="*/ 144379 w 8162224"/>
                <a:gd name="connsiteY1" fmla="*/ 1722923 h 2773974"/>
                <a:gd name="connsiteX2" fmla="*/ 1260910 w 8162224"/>
                <a:gd name="connsiteY2" fmla="*/ 1318661 h 2773974"/>
                <a:gd name="connsiteX3" fmla="*/ 2271563 w 8162224"/>
                <a:gd name="connsiteY3" fmla="*/ 972152 h 2773974"/>
                <a:gd name="connsiteX4" fmla="*/ 2723950 w 8162224"/>
                <a:gd name="connsiteY4" fmla="*/ 1424539 h 2773974"/>
                <a:gd name="connsiteX5" fmla="*/ 3580598 w 8162224"/>
                <a:gd name="connsiteY5" fmla="*/ 1742173 h 2773974"/>
                <a:gd name="connsiteX6" fmla="*/ 4285888 w 8162224"/>
                <a:gd name="connsiteY6" fmla="*/ 2770595 h 2773974"/>
                <a:gd name="connsiteX7" fmla="*/ 4032986 w 8162224"/>
                <a:gd name="connsiteY7" fmla="*/ 1357162 h 2773974"/>
                <a:gd name="connsiteX8" fmla="*/ 4052236 w 8162224"/>
                <a:gd name="connsiteY8" fmla="*/ 1318661 h 2773974"/>
                <a:gd name="connsiteX9" fmla="*/ 4283243 w 8162224"/>
                <a:gd name="connsiteY9" fmla="*/ 962527 h 2773974"/>
                <a:gd name="connsiteX10" fmla="*/ 5534527 w 8162224"/>
                <a:gd name="connsiteY10" fmla="*/ 760396 h 2773974"/>
                <a:gd name="connsiteX11" fmla="*/ 6574055 w 8162224"/>
                <a:gd name="connsiteY11" fmla="*/ 731520 h 2773974"/>
                <a:gd name="connsiteX12" fmla="*/ 7979344 w 8162224"/>
                <a:gd name="connsiteY12" fmla="*/ 211756 h 2773974"/>
                <a:gd name="connsiteX13" fmla="*/ 8162224 w 8162224"/>
                <a:gd name="connsiteY13" fmla="*/ 57752 h 2773974"/>
                <a:gd name="connsiteX14" fmla="*/ 6554805 w 8162224"/>
                <a:gd name="connsiteY14" fmla="*/ 0 h 2773974"/>
                <a:gd name="connsiteX15" fmla="*/ 6063916 w 8162224"/>
                <a:gd name="connsiteY15" fmla="*/ 327259 h 2773974"/>
                <a:gd name="connsiteX16" fmla="*/ 4408371 w 8162224"/>
                <a:gd name="connsiteY16" fmla="*/ 779647 h 2773974"/>
                <a:gd name="connsiteX17" fmla="*/ 3465095 w 8162224"/>
                <a:gd name="connsiteY17" fmla="*/ 510140 h 2773974"/>
                <a:gd name="connsiteX18" fmla="*/ 2695074 w 8162224"/>
                <a:gd name="connsiteY18" fmla="*/ 693019 h 2773974"/>
                <a:gd name="connsiteX19" fmla="*/ 1982805 w 8162224"/>
                <a:gd name="connsiteY19" fmla="*/ 827773 h 2773974"/>
                <a:gd name="connsiteX20" fmla="*/ 760396 w 8162224"/>
                <a:gd name="connsiteY20" fmla="*/ 808522 h 2773974"/>
                <a:gd name="connsiteX21" fmla="*/ 0 w 8162224"/>
                <a:gd name="connsiteY21" fmla="*/ 635268 h 2773974"/>
                <a:gd name="connsiteX22" fmla="*/ 9626 w 8162224"/>
                <a:gd name="connsiteY22" fmla="*/ 1992430 h 2773974"/>
                <a:gd name="connsiteX0" fmla="*/ 9626 w 8162224"/>
                <a:gd name="connsiteY0" fmla="*/ 1992430 h 2797444"/>
                <a:gd name="connsiteX1" fmla="*/ 144379 w 8162224"/>
                <a:gd name="connsiteY1" fmla="*/ 1722923 h 2797444"/>
                <a:gd name="connsiteX2" fmla="*/ 1260910 w 8162224"/>
                <a:gd name="connsiteY2" fmla="*/ 1318661 h 2797444"/>
                <a:gd name="connsiteX3" fmla="*/ 2271563 w 8162224"/>
                <a:gd name="connsiteY3" fmla="*/ 972152 h 2797444"/>
                <a:gd name="connsiteX4" fmla="*/ 2723950 w 8162224"/>
                <a:gd name="connsiteY4" fmla="*/ 1424539 h 2797444"/>
                <a:gd name="connsiteX5" fmla="*/ 3751420 w 8162224"/>
                <a:gd name="connsiteY5" fmla="*/ 2566138 h 2797444"/>
                <a:gd name="connsiteX6" fmla="*/ 4285888 w 8162224"/>
                <a:gd name="connsiteY6" fmla="*/ 2770595 h 2797444"/>
                <a:gd name="connsiteX7" fmla="*/ 4032986 w 8162224"/>
                <a:gd name="connsiteY7" fmla="*/ 1357162 h 2797444"/>
                <a:gd name="connsiteX8" fmla="*/ 4052236 w 8162224"/>
                <a:gd name="connsiteY8" fmla="*/ 1318661 h 2797444"/>
                <a:gd name="connsiteX9" fmla="*/ 4283243 w 8162224"/>
                <a:gd name="connsiteY9" fmla="*/ 962527 h 2797444"/>
                <a:gd name="connsiteX10" fmla="*/ 5534527 w 8162224"/>
                <a:gd name="connsiteY10" fmla="*/ 760396 h 2797444"/>
                <a:gd name="connsiteX11" fmla="*/ 6574055 w 8162224"/>
                <a:gd name="connsiteY11" fmla="*/ 731520 h 2797444"/>
                <a:gd name="connsiteX12" fmla="*/ 7979344 w 8162224"/>
                <a:gd name="connsiteY12" fmla="*/ 211756 h 2797444"/>
                <a:gd name="connsiteX13" fmla="*/ 8162224 w 8162224"/>
                <a:gd name="connsiteY13" fmla="*/ 57752 h 2797444"/>
                <a:gd name="connsiteX14" fmla="*/ 6554805 w 8162224"/>
                <a:gd name="connsiteY14" fmla="*/ 0 h 2797444"/>
                <a:gd name="connsiteX15" fmla="*/ 6063916 w 8162224"/>
                <a:gd name="connsiteY15" fmla="*/ 327259 h 2797444"/>
                <a:gd name="connsiteX16" fmla="*/ 4408371 w 8162224"/>
                <a:gd name="connsiteY16" fmla="*/ 779647 h 2797444"/>
                <a:gd name="connsiteX17" fmla="*/ 3465095 w 8162224"/>
                <a:gd name="connsiteY17" fmla="*/ 510140 h 2797444"/>
                <a:gd name="connsiteX18" fmla="*/ 2695074 w 8162224"/>
                <a:gd name="connsiteY18" fmla="*/ 693019 h 2797444"/>
                <a:gd name="connsiteX19" fmla="*/ 1982805 w 8162224"/>
                <a:gd name="connsiteY19" fmla="*/ 827773 h 2797444"/>
                <a:gd name="connsiteX20" fmla="*/ 760396 w 8162224"/>
                <a:gd name="connsiteY20" fmla="*/ 808522 h 2797444"/>
                <a:gd name="connsiteX21" fmla="*/ 0 w 8162224"/>
                <a:gd name="connsiteY21" fmla="*/ 635268 h 2797444"/>
                <a:gd name="connsiteX22" fmla="*/ 9626 w 8162224"/>
                <a:gd name="connsiteY22" fmla="*/ 1992430 h 2797444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794913"/>
                <a:gd name="connsiteX1" fmla="*/ 144379 w 8162224"/>
                <a:gd name="connsiteY1" fmla="*/ 1722923 h 2794913"/>
                <a:gd name="connsiteX2" fmla="*/ 1260910 w 8162224"/>
                <a:gd name="connsiteY2" fmla="*/ 1318661 h 2794913"/>
                <a:gd name="connsiteX3" fmla="*/ 2271563 w 8162224"/>
                <a:gd name="connsiteY3" fmla="*/ 972152 h 2794913"/>
                <a:gd name="connsiteX4" fmla="*/ 3065593 w 8162224"/>
                <a:gd name="connsiteY4" fmla="*/ 1525023 h 2794913"/>
                <a:gd name="connsiteX5" fmla="*/ 3751420 w 8162224"/>
                <a:gd name="connsiteY5" fmla="*/ 2566138 h 2794913"/>
                <a:gd name="connsiteX6" fmla="*/ 4285888 w 8162224"/>
                <a:gd name="connsiteY6" fmla="*/ 2770595 h 2794913"/>
                <a:gd name="connsiteX7" fmla="*/ 4032986 w 8162224"/>
                <a:gd name="connsiteY7" fmla="*/ 1357162 h 2794913"/>
                <a:gd name="connsiteX8" fmla="*/ 4052236 w 8162224"/>
                <a:gd name="connsiteY8" fmla="*/ 1318661 h 2794913"/>
                <a:gd name="connsiteX9" fmla="*/ 4283243 w 8162224"/>
                <a:gd name="connsiteY9" fmla="*/ 962527 h 2794913"/>
                <a:gd name="connsiteX10" fmla="*/ 5534527 w 8162224"/>
                <a:gd name="connsiteY10" fmla="*/ 760396 h 2794913"/>
                <a:gd name="connsiteX11" fmla="*/ 6574055 w 8162224"/>
                <a:gd name="connsiteY11" fmla="*/ 731520 h 2794913"/>
                <a:gd name="connsiteX12" fmla="*/ 7979344 w 8162224"/>
                <a:gd name="connsiteY12" fmla="*/ 211756 h 2794913"/>
                <a:gd name="connsiteX13" fmla="*/ 8162224 w 8162224"/>
                <a:gd name="connsiteY13" fmla="*/ 57752 h 2794913"/>
                <a:gd name="connsiteX14" fmla="*/ 6554805 w 8162224"/>
                <a:gd name="connsiteY14" fmla="*/ 0 h 2794913"/>
                <a:gd name="connsiteX15" fmla="*/ 6063916 w 8162224"/>
                <a:gd name="connsiteY15" fmla="*/ 327259 h 2794913"/>
                <a:gd name="connsiteX16" fmla="*/ 4408371 w 8162224"/>
                <a:gd name="connsiteY16" fmla="*/ 779647 h 2794913"/>
                <a:gd name="connsiteX17" fmla="*/ 3465095 w 8162224"/>
                <a:gd name="connsiteY17" fmla="*/ 510140 h 2794913"/>
                <a:gd name="connsiteX18" fmla="*/ 2695074 w 8162224"/>
                <a:gd name="connsiteY18" fmla="*/ 693019 h 2794913"/>
                <a:gd name="connsiteX19" fmla="*/ 1982805 w 8162224"/>
                <a:gd name="connsiteY19" fmla="*/ 827773 h 2794913"/>
                <a:gd name="connsiteX20" fmla="*/ 760396 w 8162224"/>
                <a:gd name="connsiteY20" fmla="*/ 808522 h 2794913"/>
                <a:gd name="connsiteX21" fmla="*/ 0 w 8162224"/>
                <a:gd name="connsiteY21" fmla="*/ 635268 h 2794913"/>
                <a:gd name="connsiteX22" fmla="*/ 9626 w 8162224"/>
                <a:gd name="connsiteY22" fmla="*/ 1992430 h 2794913"/>
                <a:gd name="connsiteX0" fmla="*/ 9626 w 8162224"/>
                <a:gd name="connsiteY0" fmla="*/ 1992430 h 2811095"/>
                <a:gd name="connsiteX1" fmla="*/ 144379 w 8162224"/>
                <a:gd name="connsiteY1" fmla="*/ 1722923 h 2811095"/>
                <a:gd name="connsiteX2" fmla="*/ 1260910 w 8162224"/>
                <a:gd name="connsiteY2" fmla="*/ 1318661 h 2811095"/>
                <a:gd name="connsiteX3" fmla="*/ 2271563 w 8162224"/>
                <a:gd name="connsiteY3" fmla="*/ 972152 h 2811095"/>
                <a:gd name="connsiteX4" fmla="*/ 3065593 w 8162224"/>
                <a:gd name="connsiteY4" fmla="*/ 1525023 h 2811095"/>
                <a:gd name="connsiteX5" fmla="*/ 3751420 w 8162224"/>
                <a:gd name="connsiteY5" fmla="*/ 2636477 h 2811095"/>
                <a:gd name="connsiteX6" fmla="*/ 4285888 w 8162224"/>
                <a:gd name="connsiteY6" fmla="*/ 2770595 h 2811095"/>
                <a:gd name="connsiteX7" fmla="*/ 4032986 w 8162224"/>
                <a:gd name="connsiteY7" fmla="*/ 1357162 h 2811095"/>
                <a:gd name="connsiteX8" fmla="*/ 4052236 w 8162224"/>
                <a:gd name="connsiteY8" fmla="*/ 1318661 h 2811095"/>
                <a:gd name="connsiteX9" fmla="*/ 4283243 w 8162224"/>
                <a:gd name="connsiteY9" fmla="*/ 962527 h 2811095"/>
                <a:gd name="connsiteX10" fmla="*/ 5534527 w 8162224"/>
                <a:gd name="connsiteY10" fmla="*/ 760396 h 2811095"/>
                <a:gd name="connsiteX11" fmla="*/ 6574055 w 8162224"/>
                <a:gd name="connsiteY11" fmla="*/ 731520 h 2811095"/>
                <a:gd name="connsiteX12" fmla="*/ 7979344 w 8162224"/>
                <a:gd name="connsiteY12" fmla="*/ 211756 h 2811095"/>
                <a:gd name="connsiteX13" fmla="*/ 8162224 w 8162224"/>
                <a:gd name="connsiteY13" fmla="*/ 57752 h 2811095"/>
                <a:gd name="connsiteX14" fmla="*/ 6554805 w 8162224"/>
                <a:gd name="connsiteY14" fmla="*/ 0 h 2811095"/>
                <a:gd name="connsiteX15" fmla="*/ 6063916 w 8162224"/>
                <a:gd name="connsiteY15" fmla="*/ 327259 h 2811095"/>
                <a:gd name="connsiteX16" fmla="*/ 4408371 w 8162224"/>
                <a:gd name="connsiteY16" fmla="*/ 779647 h 2811095"/>
                <a:gd name="connsiteX17" fmla="*/ 3465095 w 8162224"/>
                <a:gd name="connsiteY17" fmla="*/ 510140 h 2811095"/>
                <a:gd name="connsiteX18" fmla="*/ 2695074 w 8162224"/>
                <a:gd name="connsiteY18" fmla="*/ 693019 h 2811095"/>
                <a:gd name="connsiteX19" fmla="*/ 1982805 w 8162224"/>
                <a:gd name="connsiteY19" fmla="*/ 827773 h 2811095"/>
                <a:gd name="connsiteX20" fmla="*/ 760396 w 8162224"/>
                <a:gd name="connsiteY20" fmla="*/ 808522 h 2811095"/>
                <a:gd name="connsiteX21" fmla="*/ 0 w 8162224"/>
                <a:gd name="connsiteY21" fmla="*/ 635268 h 2811095"/>
                <a:gd name="connsiteX22" fmla="*/ 9626 w 8162224"/>
                <a:gd name="connsiteY22" fmla="*/ 1992430 h 2811095"/>
                <a:gd name="connsiteX0" fmla="*/ 9626 w 8162224"/>
                <a:gd name="connsiteY0" fmla="*/ 1992430 h 2790397"/>
                <a:gd name="connsiteX1" fmla="*/ 144379 w 8162224"/>
                <a:gd name="connsiteY1" fmla="*/ 1722923 h 2790397"/>
                <a:gd name="connsiteX2" fmla="*/ 1260910 w 8162224"/>
                <a:gd name="connsiteY2" fmla="*/ 1318661 h 2790397"/>
                <a:gd name="connsiteX3" fmla="*/ 2271563 w 8162224"/>
                <a:gd name="connsiteY3" fmla="*/ 972152 h 2790397"/>
                <a:gd name="connsiteX4" fmla="*/ 3065593 w 8162224"/>
                <a:gd name="connsiteY4" fmla="*/ 1525023 h 2790397"/>
                <a:gd name="connsiteX5" fmla="*/ 3494288 w 8162224"/>
                <a:gd name="connsiteY5" fmla="*/ 2206726 h 2790397"/>
                <a:gd name="connsiteX6" fmla="*/ 3751420 w 8162224"/>
                <a:gd name="connsiteY6" fmla="*/ 2636477 h 2790397"/>
                <a:gd name="connsiteX7" fmla="*/ 4285888 w 8162224"/>
                <a:gd name="connsiteY7" fmla="*/ 2770595 h 2790397"/>
                <a:gd name="connsiteX8" fmla="*/ 4032986 w 8162224"/>
                <a:gd name="connsiteY8" fmla="*/ 1357162 h 2790397"/>
                <a:gd name="connsiteX9" fmla="*/ 4052236 w 8162224"/>
                <a:gd name="connsiteY9" fmla="*/ 1318661 h 2790397"/>
                <a:gd name="connsiteX10" fmla="*/ 4283243 w 8162224"/>
                <a:gd name="connsiteY10" fmla="*/ 962527 h 2790397"/>
                <a:gd name="connsiteX11" fmla="*/ 5534527 w 8162224"/>
                <a:gd name="connsiteY11" fmla="*/ 760396 h 2790397"/>
                <a:gd name="connsiteX12" fmla="*/ 6574055 w 8162224"/>
                <a:gd name="connsiteY12" fmla="*/ 731520 h 2790397"/>
                <a:gd name="connsiteX13" fmla="*/ 7979344 w 8162224"/>
                <a:gd name="connsiteY13" fmla="*/ 211756 h 2790397"/>
                <a:gd name="connsiteX14" fmla="*/ 8162224 w 8162224"/>
                <a:gd name="connsiteY14" fmla="*/ 57752 h 2790397"/>
                <a:gd name="connsiteX15" fmla="*/ 6554805 w 8162224"/>
                <a:gd name="connsiteY15" fmla="*/ 0 h 2790397"/>
                <a:gd name="connsiteX16" fmla="*/ 6063916 w 8162224"/>
                <a:gd name="connsiteY16" fmla="*/ 327259 h 2790397"/>
                <a:gd name="connsiteX17" fmla="*/ 4408371 w 8162224"/>
                <a:gd name="connsiteY17" fmla="*/ 779647 h 2790397"/>
                <a:gd name="connsiteX18" fmla="*/ 3465095 w 8162224"/>
                <a:gd name="connsiteY18" fmla="*/ 510140 h 2790397"/>
                <a:gd name="connsiteX19" fmla="*/ 2695074 w 8162224"/>
                <a:gd name="connsiteY19" fmla="*/ 693019 h 2790397"/>
                <a:gd name="connsiteX20" fmla="*/ 1982805 w 8162224"/>
                <a:gd name="connsiteY20" fmla="*/ 827773 h 2790397"/>
                <a:gd name="connsiteX21" fmla="*/ 760396 w 8162224"/>
                <a:gd name="connsiteY21" fmla="*/ 808522 h 2790397"/>
                <a:gd name="connsiteX22" fmla="*/ 0 w 8162224"/>
                <a:gd name="connsiteY22" fmla="*/ 635268 h 2790397"/>
                <a:gd name="connsiteX23" fmla="*/ 9626 w 8162224"/>
                <a:gd name="connsiteY23" fmla="*/ 1992430 h 279039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3065593 w 8162224"/>
                <a:gd name="connsiteY4" fmla="*/ 1525023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271563 w 8162224"/>
                <a:gd name="connsiteY3" fmla="*/ 97215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4283243 w 8162224"/>
                <a:gd name="connsiteY10" fmla="*/ 962527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052236 w 8162224"/>
                <a:gd name="connsiteY9" fmla="*/ 1318661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032986 w 8162224"/>
                <a:gd name="connsiteY8" fmla="*/ 1357162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786717"/>
                <a:gd name="connsiteX1" fmla="*/ 144379 w 8162224"/>
                <a:gd name="connsiteY1" fmla="*/ 1722923 h 2786717"/>
                <a:gd name="connsiteX2" fmla="*/ 1260910 w 8162224"/>
                <a:gd name="connsiteY2" fmla="*/ 1318661 h 2786717"/>
                <a:gd name="connsiteX3" fmla="*/ 2000257 w 8162224"/>
                <a:gd name="connsiteY3" fmla="*/ 1454472 h 2786717"/>
                <a:gd name="connsiteX4" fmla="*/ 2884723 w 8162224"/>
                <a:gd name="connsiteY4" fmla="*/ 1746087 h 2786717"/>
                <a:gd name="connsiteX5" fmla="*/ 3413901 w 8162224"/>
                <a:gd name="connsiteY5" fmla="*/ 2447886 h 2786717"/>
                <a:gd name="connsiteX6" fmla="*/ 3751420 w 8162224"/>
                <a:gd name="connsiteY6" fmla="*/ 2636477 h 2786717"/>
                <a:gd name="connsiteX7" fmla="*/ 4285888 w 8162224"/>
                <a:gd name="connsiteY7" fmla="*/ 2770595 h 2786717"/>
                <a:gd name="connsiteX8" fmla="*/ 4274147 w 8162224"/>
                <a:gd name="connsiteY8" fmla="*/ 1849531 h 2786717"/>
                <a:gd name="connsiteX9" fmla="*/ 4604895 w 8162224"/>
                <a:gd name="connsiteY9" fmla="*/ 1479434 h 2786717"/>
                <a:gd name="connsiteX10" fmla="*/ 5077063 w 8162224"/>
                <a:gd name="connsiteY10" fmla="*/ 1274026 h 2786717"/>
                <a:gd name="connsiteX11" fmla="*/ 5534527 w 8162224"/>
                <a:gd name="connsiteY11" fmla="*/ 760396 h 2786717"/>
                <a:gd name="connsiteX12" fmla="*/ 6574055 w 8162224"/>
                <a:gd name="connsiteY12" fmla="*/ 731520 h 2786717"/>
                <a:gd name="connsiteX13" fmla="*/ 7979344 w 8162224"/>
                <a:gd name="connsiteY13" fmla="*/ 211756 h 2786717"/>
                <a:gd name="connsiteX14" fmla="*/ 8162224 w 8162224"/>
                <a:gd name="connsiteY14" fmla="*/ 57752 h 2786717"/>
                <a:gd name="connsiteX15" fmla="*/ 6554805 w 8162224"/>
                <a:gd name="connsiteY15" fmla="*/ 0 h 2786717"/>
                <a:gd name="connsiteX16" fmla="*/ 6063916 w 8162224"/>
                <a:gd name="connsiteY16" fmla="*/ 327259 h 2786717"/>
                <a:gd name="connsiteX17" fmla="*/ 4408371 w 8162224"/>
                <a:gd name="connsiteY17" fmla="*/ 779647 h 2786717"/>
                <a:gd name="connsiteX18" fmla="*/ 3465095 w 8162224"/>
                <a:gd name="connsiteY18" fmla="*/ 510140 h 2786717"/>
                <a:gd name="connsiteX19" fmla="*/ 2695074 w 8162224"/>
                <a:gd name="connsiteY19" fmla="*/ 693019 h 2786717"/>
                <a:gd name="connsiteX20" fmla="*/ 1982805 w 8162224"/>
                <a:gd name="connsiteY20" fmla="*/ 827773 h 2786717"/>
                <a:gd name="connsiteX21" fmla="*/ 760396 w 8162224"/>
                <a:gd name="connsiteY21" fmla="*/ 808522 h 2786717"/>
                <a:gd name="connsiteX22" fmla="*/ 0 w 8162224"/>
                <a:gd name="connsiteY22" fmla="*/ 635268 h 2786717"/>
                <a:gd name="connsiteX23" fmla="*/ 9626 w 8162224"/>
                <a:gd name="connsiteY23" fmla="*/ 1992430 h 2786717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274147 w 8162224"/>
                <a:gd name="connsiteY8" fmla="*/ 1849531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65095 w 8162224"/>
                <a:gd name="connsiteY18" fmla="*/ 51014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485191 w 8162224"/>
                <a:gd name="connsiteY18" fmla="*/ 530237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408371 w 8162224"/>
                <a:gd name="connsiteY17" fmla="*/ 779647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534527 w 8162224"/>
                <a:gd name="connsiteY11" fmla="*/ 760396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7979344 w 8162224"/>
                <a:gd name="connsiteY13" fmla="*/ 211756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162224"/>
                <a:gd name="connsiteY0" fmla="*/ 1992430 h 2657606"/>
                <a:gd name="connsiteX1" fmla="*/ 144379 w 8162224"/>
                <a:gd name="connsiteY1" fmla="*/ 1722923 h 2657606"/>
                <a:gd name="connsiteX2" fmla="*/ 1260910 w 8162224"/>
                <a:gd name="connsiteY2" fmla="*/ 1318661 h 2657606"/>
                <a:gd name="connsiteX3" fmla="*/ 2000257 w 8162224"/>
                <a:gd name="connsiteY3" fmla="*/ 1454472 h 2657606"/>
                <a:gd name="connsiteX4" fmla="*/ 2884723 w 8162224"/>
                <a:gd name="connsiteY4" fmla="*/ 1746087 h 2657606"/>
                <a:gd name="connsiteX5" fmla="*/ 3413901 w 8162224"/>
                <a:gd name="connsiteY5" fmla="*/ 2447886 h 2657606"/>
                <a:gd name="connsiteX6" fmla="*/ 3751420 w 8162224"/>
                <a:gd name="connsiteY6" fmla="*/ 2636477 h 2657606"/>
                <a:gd name="connsiteX7" fmla="*/ 4255743 w 8162224"/>
                <a:gd name="connsiteY7" fmla="*/ 2609821 h 2657606"/>
                <a:gd name="connsiteX8" fmla="*/ 4354534 w 8162224"/>
                <a:gd name="connsiteY8" fmla="*/ 1869628 h 2657606"/>
                <a:gd name="connsiteX9" fmla="*/ 4604895 w 8162224"/>
                <a:gd name="connsiteY9" fmla="*/ 1479434 h 2657606"/>
                <a:gd name="connsiteX10" fmla="*/ 5077063 w 8162224"/>
                <a:gd name="connsiteY10" fmla="*/ 1274026 h 2657606"/>
                <a:gd name="connsiteX11" fmla="*/ 5624962 w 8162224"/>
                <a:gd name="connsiteY11" fmla="*/ 790542 h 2657606"/>
                <a:gd name="connsiteX12" fmla="*/ 6574055 w 8162224"/>
                <a:gd name="connsiteY12" fmla="*/ 731520 h 2657606"/>
                <a:gd name="connsiteX13" fmla="*/ 8064404 w 8162224"/>
                <a:gd name="connsiteY13" fmla="*/ 573263 h 2657606"/>
                <a:gd name="connsiteX14" fmla="*/ 8162224 w 8162224"/>
                <a:gd name="connsiteY14" fmla="*/ 57752 h 2657606"/>
                <a:gd name="connsiteX15" fmla="*/ 6554805 w 8162224"/>
                <a:gd name="connsiteY15" fmla="*/ 0 h 2657606"/>
                <a:gd name="connsiteX16" fmla="*/ 6063916 w 8162224"/>
                <a:gd name="connsiteY16" fmla="*/ 327259 h 2657606"/>
                <a:gd name="connsiteX17" fmla="*/ 4629434 w 8162224"/>
                <a:gd name="connsiteY17" fmla="*/ 1030856 h 2657606"/>
                <a:gd name="connsiteX18" fmla="*/ 3555530 w 8162224"/>
                <a:gd name="connsiteY18" fmla="*/ 1183380 h 2657606"/>
                <a:gd name="connsiteX19" fmla="*/ 2695074 w 8162224"/>
                <a:gd name="connsiteY19" fmla="*/ 693019 h 2657606"/>
                <a:gd name="connsiteX20" fmla="*/ 1982805 w 8162224"/>
                <a:gd name="connsiteY20" fmla="*/ 827773 h 2657606"/>
                <a:gd name="connsiteX21" fmla="*/ 760396 w 8162224"/>
                <a:gd name="connsiteY21" fmla="*/ 808522 h 2657606"/>
                <a:gd name="connsiteX22" fmla="*/ 0 w 8162224"/>
                <a:gd name="connsiteY22" fmla="*/ 635268 h 2657606"/>
                <a:gd name="connsiteX23" fmla="*/ 9626 w 8162224"/>
                <a:gd name="connsiteY23" fmla="*/ 1992430 h 2657606"/>
                <a:gd name="connsiteX0" fmla="*/ 9626 w 8353610"/>
                <a:gd name="connsiteY0" fmla="*/ 1992430 h 2657606"/>
                <a:gd name="connsiteX1" fmla="*/ 144379 w 8353610"/>
                <a:gd name="connsiteY1" fmla="*/ 1722923 h 2657606"/>
                <a:gd name="connsiteX2" fmla="*/ 1260910 w 8353610"/>
                <a:gd name="connsiteY2" fmla="*/ 1318661 h 2657606"/>
                <a:gd name="connsiteX3" fmla="*/ 2000257 w 8353610"/>
                <a:gd name="connsiteY3" fmla="*/ 1454472 h 2657606"/>
                <a:gd name="connsiteX4" fmla="*/ 2884723 w 8353610"/>
                <a:gd name="connsiteY4" fmla="*/ 1746087 h 2657606"/>
                <a:gd name="connsiteX5" fmla="*/ 3413901 w 8353610"/>
                <a:gd name="connsiteY5" fmla="*/ 2447886 h 2657606"/>
                <a:gd name="connsiteX6" fmla="*/ 3751420 w 8353610"/>
                <a:gd name="connsiteY6" fmla="*/ 2636477 h 2657606"/>
                <a:gd name="connsiteX7" fmla="*/ 4255743 w 8353610"/>
                <a:gd name="connsiteY7" fmla="*/ 2609821 h 2657606"/>
                <a:gd name="connsiteX8" fmla="*/ 4354534 w 8353610"/>
                <a:gd name="connsiteY8" fmla="*/ 1869628 h 2657606"/>
                <a:gd name="connsiteX9" fmla="*/ 4604895 w 8353610"/>
                <a:gd name="connsiteY9" fmla="*/ 1479434 h 2657606"/>
                <a:gd name="connsiteX10" fmla="*/ 5077063 w 8353610"/>
                <a:gd name="connsiteY10" fmla="*/ 1274026 h 2657606"/>
                <a:gd name="connsiteX11" fmla="*/ 5624962 w 8353610"/>
                <a:gd name="connsiteY11" fmla="*/ 790542 h 2657606"/>
                <a:gd name="connsiteX12" fmla="*/ 6574055 w 8353610"/>
                <a:gd name="connsiteY12" fmla="*/ 731520 h 2657606"/>
                <a:gd name="connsiteX13" fmla="*/ 8064404 w 8353610"/>
                <a:gd name="connsiteY13" fmla="*/ 573263 h 2657606"/>
                <a:gd name="connsiteX14" fmla="*/ 8353610 w 8353610"/>
                <a:gd name="connsiteY14" fmla="*/ 291668 h 2657606"/>
                <a:gd name="connsiteX15" fmla="*/ 6554805 w 8353610"/>
                <a:gd name="connsiteY15" fmla="*/ 0 h 2657606"/>
                <a:gd name="connsiteX16" fmla="*/ 6063916 w 8353610"/>
                <a:gd name="connsiteY16" fmla="*/ 327259 h 2657606"/>
                <a:gd name="connsiteX17" fmla="*/ 4629434 w 8353610"/>
                <a:gd name="connsiteY17" fmla="*/ 1030856 h 2657606"/>
                <a:gd name="connsiteX18" fmla="*/ 3555530 w 8353610"/>
                <a:gd name="connsiteY18" fmla="*/ 1183380 h 2657606"/>
                <a:gd name="connsiteX19" fmla="*/ 2695074 w 8353610"/>
                <a:gd name="connsiteY19" fmla="*/ 693019 h 2657606"/>
                <a:gd name="connsiteX20" fmla="*/ 1982805 w 8353610"/>
                <a:gd name="connsiteY20" fmla="*/ 827773 h 2657606"/>
                <a:gd name="connsiteX21" fmla="*/ 760396 w 8353610"/>
                <a:gd name="connsiteY21" fmla="*/ 808522 h 2657606"/>
                <a:gd name="connsiteX22" fmla="*/ 0 w 8353610"/>
                <a:gd name="connsiteY22" fmla="*/ 635268 h 2657606"/>
                <a:gd name="connsiteX23" fmla="*/ 9626 w 8353610"/>
                <a:gd name="connsiteY23" fmla="*/ 1992430 h 2657606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5077063 w 8353610"/>
                <a:gd name="connsiteY10" fmla="*/ 989627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695074 w 8353610"/>
                <a:gd name="connsiteY19" fmla="*/ 408620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60396 w 8353610"/>
                <a:gd name="connsiteY21" fmla="*/ 524123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260910 w 8353610"/>
                <a:gd name="connsiteY2" fmla="*/ 103426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9626 w 8353610"/>
                <a:gd name="connsiteY0" fmla="*/ 1708031 h 2373207"/>
                <a:gd name="connsiteX1" fmla="*/ 144379 w 8353610"/>
                <a:gd name="connsiteY1" fmla="*/ 1438524 h 2373207"/>
                <a:gd name="connsiteX2" fmla="*/ 1101421 w 8353610"/>
                <a:gd name="connsiteY2" fmla="*/ 1363872 h 2373207"/>
                <a:gd name="connsiteX3" fmla="*/ 2000257 w 8353610"/>
                <a:gd name="connsiteY3" fmla="*/ 1170073 h 2373207"/>
                <a:gd name="connsiteX4" fmla="*/ 2884723 w 8353610"/>
                <a:gd name="connsiteY4" fmla="*/ 1461688 h 2373207"/>
                <a:gd name="connsiteX5" fmla="*/ 3413901 w 8353610"/>
                <a:gd name="connsiteY5" fmla="*/ 2163487 h 2373207"/>
                <a:gd name="connsiteX6" fmla="*/ 3751420 w 8353610"/>
                <a:gd name="connsiteY6" fmla="*/ 2352078 h 2373207"/>
                <a:gd name="connsiteX7" fmla="*/ 4255743 w 8353610"/>
                <a:gd name="connsiteY7" fmla="*/ 2325422 h 2373207"/>
                <a:gd name="connsiteX8" fmla="*/ 4354534 w 8353610"/>
                <a:gd name="connsiteY8" fmla="*/ 1585229 h 2373207"/>
                <a:gd name="connsiteX9" fmla="*/ 4604895 w 8353610"/>
                <a:gd name="connsiteY9" fmla="*/ 1195035 h 2373207"/>
                <a:gd name="connsiteX10" fmla="*/ 4981370 w 8353610"/>
                <a:gd name="connsiteY10" fmla="*/ 851403 h 2373207"/>
                <a:gd name="connsiteX11" fmla="*/ 5624962 w 8353610"/>
                <a:gd name="connsiteY11" fmla="*/ 506143 h 2373207"/>
                <a:gd name="connsiteX12" fmla="*/ 6574055 w 8353610"/>
                <a:gd name="connsiteY12" fmla="*/ 447121 h 2373207"/>
                <a:gd name="connsiteX13" fmla="*/ 8064404 w 8353610"/>
                <a:gd name="connsiteY13" fmla="*/ 288864 h 2373207"/>
                <a:gd name="connsiteX14" fmla="*/ 8353610 w 8353610"/>
                <a:gd name="connsiteY14" fmla="*/ 7269 h 2373207"/>
                <a:gd name="connsiteX15" fmla="*/ 6799354 w 8353610"/>
                <a:gd name="connsiteY15" fmla="*/ 45211 h 2373207"/>
                <a:gd name="connsiteX16" fmla="*/ 6063916 w 8353610"/>
                <a:gd name="connsiteY16" fmla="*/ 42860 h 2373207"/>
                <a:gd name="connsiteX17" fmla="*/ 4629434 w 8353610"/>
                <a:gd name="connsiteY17" fmla="*/ 746457 h 2373207"/>
                <a:gd name="connsiteX18" fmla="*/ 3555530 w 8353610"/>
                <a:gd name="connsiteY18" fmla="*/ 898981 h 2373207"/>
                <a:gd name="connsiteX19" fmla="*/ 2567483 w 8353610"/>
                <a:gd name="connsiteY19" fmla="*/ 993411 h 2373207"/>
                <a:gd name="connsiteX20" fmla="*/ 1982805 w 8353610"/>
                <a:gd name="connsiteY20" fmla="*/ 543374 h 2373207"/>
                <a:gd name="connsiteX21" fmla="*/ 707233 w 8353610"/>
                <a:gd name="connsiteY21" fmla="*/ 173248 h 2373207"/>
                <a:gd name="connsiteX22" fmla="*/ 0 w 8353610"/>
                <a:gd name="connsiteY22" fmla="*/ 350869 h 2373207"/>
                <a:gd name="connsiteX23" fmla="*/ 9626 w 8353610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697858 w 8344235"/>
                <a:gd name="connsiteY21" fmla="*/ 173248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973430 w 8344235"/>
                <a:gd name="connsiteY20" fmla="*/ 543374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57346 w 8344235"/>
                <a:gd name="connsiteY21" fmla="*/ 502857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824574 w 8344235"/>
                <a:gd name="connsiteY20" fmla="*/ 681597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898981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3546155 w 8344235"/>
                <a:gd name="connsiteY18" fmla="*/ 792656 h 2373207"/>
                <a:gd name="connsiteX19" fmla="*/ 2558108 w 8344235"/>
                <a:gd name="connsiteY19" fmla="*/ 993411 h 2373207"/>
                <a:gd name="connsiteX20" fmla="*/ 1431170 w 8344235"/>
                <a:gd name="connsiteY20" fmla="*/ 830453 h 2373207"/>
                <a:gd name="connsiteX21" fmla="*/ 836080 w 8344235"/>
                <a:gd name="connsiteY21" fmla="*/ 726141 h 2373207"/>
                <a:gd name="connsiteX22" fmla="*/ 22522 w 8344235"/>
                <a:gd name="connsiteY22" fmla="*/ 329604 h 2373207"/>
                <a:gd name="connsiteX23" fmla="*/ 251 w 8344235"/>
                <a:gd name="connsiteY23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558108 w 8344235"/>
                <a:gd name="connsiteY20" fmla="*/ 993411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46155 w 8344235"/>
                <a:gd name="connsiteY19" fmla="*/ 792656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2875348 w 8344235"/>
                <a:gd name="connsiteY4" fmla="*/ 1461688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73207"/>
                <a:gd name="connsiteX1" fmla="*/ 135004 w 8344235"/>
                <a:gd name="connsiteY1" fmla="*/ 1438524 h 2373207"/>
                <a:gd name="connsiteX2" fmla="*/ 1092046 w 8344235"/>
                <a:gd name="connsiteY2" fmla="*/ 1363872 h 2373207"/>
                <a:gd name="connsiteX3" fmla="*/ 1990882 w 8344235"/>
                <a:gd name="connsiteY3" fmla="*/ 1170073 h 2373207"/>
                <a:gd name="connsiteX4" fmla="*/ 3002939 w 8344235"/>
                <a:gd name="connsiteY4" fmla="*/ 1408525 h 2373207"/>
                <a:gd name="connsiteX5" fmla="*/ 3404526 w 8344235"/>
                <a:gd name="connsiteY5" fmla="*/ 2163487 h 2373207"/>
                <a:gd name="connsiteX6" fmla="*/ 3742045 w 8344235"/>
                <a:gd name="connsiteY6" fmla="*/ 2352078 h 2373207"/>
                <a:gd name="connsiteX7" fmla="*/ 4246368 w 8344235"/>
                <a:gd name="connsiteY7" fmla="*/ 2325422 h 2373207"/>
                <a:gd name="connsiteX8" fmla="*/ 4345159 w 8344235"/>
                <a:gd name="connsiteY8" fmla="*/ 1585229 h 2373207"/>
                <a:gd name="connsiteX9" fmla="*/ 4595520 w 8344235"/>
                <a:gd name="connsiteY9" fmla="*/ 1195035 h 2373207"/>
                <a:gd name="connsiteX10" fmla="*/ 4971995 w 8344235"/>
                <a:gd name="connsiteY10" fmla="*/ 851403 h 2373207"/>
                <a:gd name="connsiteX11" fmla="*/ 5615587 w 8344235"/>
                <a:gd name="connsiteY11" fmla="*/ 506143 h 2373207"/>
                <a:gd name="connsiteX12" fmla="*/ 6564680 w 8344235"/>
                <a:gd name="connsiteY12" fmla="*/ 447121 h 2373207"/>
                <a:gd name="connsiteX13" fmla="*/ 8055029 w 8344235"/>
                <a:gd name="connsiteY13" fmla="*/ 288864 h 2373207"/>
                <a:gd name="connsiteX14" fmla="*/ 8344235 w 8344235"/>
                <a:gd name="connsiteY14" fmla="*/ 7269 h 2373207"/>
                <a:gd name="connsiteX15" fmla="*/ 6789979 w 8344235"/>
                <a:gd name="connsiteY15" fmla="*/ 45211 h 2373207"/>
                <a:gd name="connsiteX16" fmla="*/ 6054541 w 8344235"/>
                <a:gd name="connsiteY16" fmla="*/ 42860 h 2373207"/>
                <a:gd name="connsiteX17" fmla="*/ 4620059 w 8344235"/>
                <a:gd name="connsiteY17" fmla="*/ 746457 h 2373207"/>
                <a:gd name="connsiteX18" fmla="*/ 4258870 w 8344235"/>
                <a:gd name="connsiteY18" fmla="*/ 990167 h 2373207"/>
                <a:gd name="connsiteX19" fmla="*/ 3588685 w 8344235"/>
                <a:gd name="connsiteY19" fmla="*/ 920247 h 2373207"/>
                <a:gd name="connsiteX20" fmla="*/ 2706964 w 8344235"/>
                <a:gd name="connsiteY20" fmla="*/ 1089104 h 2373207"/>
                <a:gd name="connsiteX21" fmla="*/ 1431170 w 8344235"/>
                <a:gd name="connsiteY21" fmla="*/ 830453 h 2373207"/>
                <a:gd name="connsiteX22" fmla="*/ 836080 w 8344235"/>
                <a:gd name="connsiteY22" fmla="*/ 726141 h 2373207"/>
                <a:gd name="connsiteX23" fmla="*/ 22522 w 8344235"/>
                <a:gd name="connsiteY23" fmla="*/ 329604 h 2373207"/>
                <a:gd name="connsiteX24" fmla="*/ 251 w 8344235"/>
                <a:gd name="connsiteY24" fmla="*/ 1708031 h 2373207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  <a:gd name="connsiteX0" fmla="*/ 251 w 8344235"/>
                <a:gd name="connsiteY0" fmla="*/ 1708031 h 2359706"/>
                <a:gd name="connsiteX1" fmla="*/ 135004 w 8344235"/>
                <a:gd name="connsiteY1" fmla="*/ 1438524 h 2359706"/>
                <a:gd name="connsiteX2" fmla="*/ 1092046 w 8344235"/>
                <a:gd name="connsiteY2" fmla="*/ 1363872 h 2359706"/>
                <a:gd name="connsiteX3" fmla="*/ 1990882 w 8344235"/>
                <a:gd name="connsiteY3" fmla="*/ 1170073 h 2359706"/>
                <a:gd name="connsiteX4" fmla="*/ 3002939 w 8344235"/>
                <a:gd name="connsiteY4" fmla="*/ 1408525 h 2359706"/>
                <a:gd name="connsiteX5" fmla="*/ 3404526 w 8344235"/>
                <a:gd name="connsiteY5" fmla="*/ 2163487 h 2359706"/>
                <a:gd name="connsiteX6" fmla="*/ 3742045 w 8344235"/>
                <a:gd name="connsiteY6" fmla="*/ 2352078 h 2359706"/>
                <a:gd name="connsiteX7" fmla="*/ 4246368 w 8344235"/>
                <a:gd name="connsiteY7" fmla="*/ 2325422 h 2359706"/>
                <a:gd name="connsiteX8" fmla="*/ 4345159 w 8344235"/>
                <a:gd name="connsiteY8" fmla="*/ 1585229 h 2359706"/>
                <a:gd name="connsiteX9" fmla="*/ 4595520 w 8344235"/>
                <a:gd name="connsiteY9" fmla="*/ 1195035 h 2359706"/>
                <a:gd name="connsiteX10" fmla="*/ 4971995 w 8344235"/>
                <a:gd name="connsiteY10" fmla="*/ 851403 h 2359706"/>
                <a:gd name="connsiteX11" fmla="*/ 5615587 w 8344235"/>
                <a:gd name="connsiteY11" fmla="*/ 506143 h 2359706"/>
                <a:gd name="connsiteX12" fmla="*/ 6564680 w 8344235"/>
                <a:gd name="connsiteY12" fmla="*/ 447121 h 2359706"/>
                <a:gd name="connsiteX13" fmla="*/ 8055029 w 8344235"/>
                <a:gd name="connsiteY13" fmla="*/ 288864 h 2359706"/>
                <a:gd name="connsiteX14" fmla="*/ 8344235 w 8344235"/>
                <a:gd name="connsiteY14" fmla="*/ 7269 h 2359706"/>
                <a:gd name="connsiteX15" fmla="*/ 6789979 w 8344235"/>
                <a:gd name="connsiteY15" fmla="*/ 45211 h 2359706"/>
                <a:gd name="connsiteX16" fmla="*/ 6054541 w 8344235"/>
                <a:gd name="connsiteY16" fmla="*/ 42860 h 2359706"/>
                <a:gd name="connsiteX17" fmla="*/ 4620059 w 8344235"/>
                <a:gd name="connsiteY17" fmla="*/ 746457 h 2359706"/>
                <a:gd name="connsiteX18" fmla="*/ 4258870 w 8344235"/>
                <a:gd name="connsiteY18" fmla="*/ 990167 h 2359706"/>
                <a:gd name="connsiteX19" fmla="*/ 3588685 w 8344235"/>
                <a:gd name="connsiteY19" fmla="*/ 920247 h 2359706"/>
                <a:gd name="connsiteX20" fmla="*/ 2706964 w 8344235"/>
                <a:gd name="connsiteY20" fmla="*/ 1089104 h 2359706"/>
                <a:gd name="connsiteX21" fmla="*/ 1431170 w 8344235"/>
                <a:gd name="connsiteY21" fmla="*/ 830453 h 2359706"/>
                <a:gd name="connsiteX22" fmla="*/ 836080 w 8344235"/>
                <a:gd name="connsiteY22" fmla="*/ 726141 h 2359706"/>
                <a:gd name="connsiteX23" fmla="*/ 22522 w 8344235"/>
                <a:gd name="connsiteY23" fmla="*/ 329604 h 2359706"/>
                <a:gd name="connsiteX24" fmla="*/ 251 w 8344235"/>
                <a:gd name="connsiteY24" fmla="*/ 1708031 h 235970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</a:cxnLst>
              <a:rect l="l" t="t" r="r" b="b"/>
              <a:pathLst>
                <a:path w="8344235" h="2359706">
                  <a:moveTo>
                    <a:pt x="251" y="1708031"/>
                  </a:moveTo>
                  <a:cubicBezTo>
                    <a:pt x="45169" y="1618195"/>
                    <a:pt x="-46962" y="1495884"/>
                    <a:pt x="135004" y="1438524"/>
                  </a:cubicBezTo>
                  <a:cubicBezTo>
                    <a:pt x="316970" y="1381164"/>
                    <a:pt x="782733" y="1408614"/>
                    <a:pt x="1092046" y="1363872"/>
                  </a:cubicBezTo>
                  <a:cubicBezTo>
                    <a:pt x="1401359" y="1319130"/>
                    <a:pt x="1672400" y="1162631"/>
                    <a:pt x="1990882" y="1170073"/>
                  </a:cubicBezTo>
                  <a:cubicBezTo>
                    <a:pt x="2309364" y="1177515"/>
                    <a:pt x="3011881" y="1157896"/>
                    <a:pt x="3002939" y="1408525"/>
                  </a:cubicBezTo>
                  <a:cubicBezTo>
                    <a:pt x="2993997" y="1659154"/>
                    <a:pt x="3290222" y="1978245"/>
                    <a:pt x="3404526" y="2163487"/>
                  </a:cubicBezTo>
                  <a:cubicBezTo>
                    <a:pt x="3518830" y="2348729"/>
                    <a:pt x="3601738" y="2325089"/>
                    <a:pt x="3742045" y="2352078"/>
                  </a:cubicBezTo>
                  <a:cubicBezTo>
                    <a:pt x="3882352" y="2379067"/>
                    <a:pt x="3915789" y="2325796"/>
                    <a:pt x="4246368" y="2325422"/>
                  </a:cubicBezTo>
                  <a:cubicBezTo>
                    <a:pt x="4397425" y="2033939"/>
                    <a:pt x="4382260" y="1778888"/>
                    <a:pt x="4345159" y="1585229"/>
                  </a:cubicBezTo>
                  <a:cubicBezTo>
                    <a:pt x="4312916" y="1416928"/>
                    <a:pt x="4575424" y="1215134"/>
                    <a:pt x="4595520" y="1195035"/>
                  </a:cubicBezTo>
                  <a:lnTo>
                    <a:pt x="4971995" y="851403"/>
                  </a:lnTo>
                  <a:cubicBezTo>
                    <a:pt x="5048997" y="732692"/>
                    <a:pt x="5350140" y="573523"/>
                    <a:pt x="5615587" y="506143"/>
                  </a:cubicBezTo>
                  <a:cubicBezTo>
                    <a:pt x="5881034" y="438763"/>
                    <a:pt x="6158106" y="483334"/>
                    <a:pt x="6564680" y="447121"/>
                  </a:cubicBezTo>
                  <a:cubicBezTo>
                    <a:pt x="6971254" y="410908"/>
                    <a:pt x="7790334" y="401159"/>
                    <a:pt x="8055029" y="288864"/>
                  </a:cubicBezTo>
                  <a:lnTo>
                    <a:pt x="8344235" y="7269"/>
                  </a:lnTo>
                  <a:lnTo>
                    <a:pt x="6789979" y="45211"/>
                  </a:lnTo>
                  <a:cubicBezTo>
                    <a:pt x="6440261" y="90129"/>
                    <a:pt x="6416194" y="-74014"/>
                    <a:pt x="6054541" y="42860"/>
                  </a:cubicBezTo>
                  <a:cubicBezTo>
                    <a:pt x="5692888" y="159734"/>
                    <a:pt x="4919338" y="588573"/>
                    <a:pt x="4620059" y="746457"/>
                  </a:cubicBezTo>
                  <a:cubicBezTo>
                    <a:pt x="4320781" y="904342"/>
                    <a:pt x="4437854" y="982467"/>
                    <a:pt x="4258870" y="990167"/>
                  </a:cubicBezTo>
                  <a:cubicBezTo>
                    <a:pt x="4079886" y="997867"/>
                    <a:pt x="3847336" y="903758"/>
                    <a:pt x="3588685" y="920247"/>
                  </a:cubicBezTo>
                  <a:cubicBezTo>
                    <a:pt x="3330034" y="936736"/>
                    <a:pt x="3066550" y="1104070"/>
                    <a:pt x="2706964" y="1089104"/>
                  </a:cubicBezTo>
                  <a:cubicBezTo>
                    <a:pt x="2347378" y="1074138"/>
                    <a:pt x="1700491" y="870596"/>
                    <a:pt x="1431170" y="830453"/>
                  </a:cubicBezTo>
                  <a:lnTo>
                    <a:pt x="836080" y="726141"/>
                  </a:lnTo>
                  <a:cubicBezTo>
                    <a:pt x="822015" y="772888"/>
                    <a:pt x="-150062" y="238612"/>
                    <a:pt x="22522" y="329604"/>
                  </a:cubicBezTo>
                  <a:cubicBezTo>
                    <a:pt x="25731" y="781991"/>
                    <a:pt x="-2958" y="1255644"/>
                    <a:pt x="251" y="1708031"/>
                  </a:cubicBezTo>
                  <a:close/>
                </a:path>
              </a:pathLst>
            </a:custGeom>
            <a:solidFill>
              <a:srgbClr val="F2F2F2"/>
            </a:solidFill>
            <a:ln>
              <a:solidFill>
                <a:schemeClr val="bg2">
                  <a:lumMod val="75000"/>
                </a:schemeClr>
              </a:solidFill>
            </a:ln>
            <a:effectLst>
              <a:innerShdw blurRad="114300">
                <a:prstClr val="black"/>
              </a:inn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dirty="0"/>
            </a:p>
          </p:txBody>
        </p:sp>
        <p:grpSp>
          <p:nvGrpSpPr>
            <p:cNvPr id="101" name="Group 100"/>
            <p:cNvGrpSpPr/>
            <p:nvPr/>
          </p:nvGrpSpPr>
          <p:grpSpPr>
            <a:xfrm>
              <a:off x="3199988" y="1288143"/>
              <a:ext cx="1039997" cy="932457"/>
              <a:chOff x="3199988" y="1288143"/>
              <a:chExt cx="1039997" cy="932457"/>
            </a:xfrm>
          </p:grpSpPr>
          <p:sp>
            <p:nvSpPr>
              <p:cNvPr id="111" name="Oval 110"/>
              <p:cNvSpPr/>
              <p:nvPr/>
            </p:nvSpPr>
            <p:spPr>
              <a:xfrm>
                <a:off x="3420520" y="1805273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2" name="Oval 111"/>
              <p:cNvSpPr/>
              <p:nvPr/>
            </p:nvSpPr>
            <p:spPr>
              <a:xfrm>
                <a:off x="3985413" y="1929107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3" name="Oval 112"/>
              <p:cNvSpPr/>
              <p:nvPr/>
            </p:nvSpPr>
            <p:spPr>
              <a:xfrm rot="20193576">
                <a:off x="3760362" y="2092584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4" name="Oval 113"/>
              <p:cNvSpPr/>
              <p:nvPr/>
            </p:nvSpPr>
            <p:spPr>
              <a:xfrm rot="2796065">
                <a:off x="3865139" y="196888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5" name="Oval 114"/>
              <p:cNvSpPr/>
              <p:nvPr/>
            </p:nvSpPr>
            <p:spPr>
              <a:xfrm rot="19759323">
                <a:off x="3486172" y="1999850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6" name="Oval 115"/>
              <p:cNvSpPr/>
              <p:nvPr/>
            </p:nvSpPr>
            <p:spPr>
              <a:xfrm rot="1470621">
                <a:off x="3715101" y="193949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" name="Oval 116"/>
              <p:cNvSpPr/>
              <p:nvPr/>
            </p:nvSpPr>
            <p:spPr>
              <a:xfrm rot="2796065">
                <a:off x="3622405" y="2059865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Oval 117"/>
              <p:cNvSpPr/>
              <p:nvPr/>
            </p:nvSpPr>
            <p:spPr>
              <a:xfrm rot="2796065">
                <a:off x="4139401" y="187884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9" name="Oval 118"/>
              <p:cNvSpPr/>
              <p:nvPr/>
            </p:nvSpPr>
            <p:spPr>
              <a:xfrm rot="16859953">
                <a:off x="3920328" y="2069124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Oval 119"/>
              <p:cNvSpPr/>
              <p:nvPr/>
            </p:nvSpPr>
            <p:spPr>
              <a:xfrm rot="8196065">
                <a:off x="3367196" y="1962604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1" name="Oval 120"/>
              <p:cNvSpPr/>
              <p:nvPr/>
            </p:nvSpPr>
            <p:spPr>
              <a:xfrm rot="8196065">
                <a:off x="3607510" y="1930111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2" name="Oval 121"/>
              <p:cNvSpPr/>
              <p:nvPr/>
            </p:nvSpPr>
            <p:spPr>
              <a:xfrm>
                <a:off x="3722460" y="1725546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3" name="Oval 122"/>
              <p:cNvSpPr/>
              <p:nvPr/>
            </p:nvSpPr>
            <p:spPr>
              <a:xfrm rot="20193576">
                <a:off x="3591401" y="1785508"/>
                <a:ext cx="91440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4" name="Oval 123"/>
              <p:cNvSpPr/>
              <p:nvPr/>
            </p:nvSpPr>
            <p:spPr>
              <a:xfrm rot="2796065">
                <a:off x="3859527" y="183882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5" name="Oval 124"/>
              <p:cNvSpPr/>
              <p:nvPr/>
            </p:nvSpPr>
            <p:spPr>
              <a:xfrm rot="16859953">
                <a:off x="3627212" y="1561230"/>
                <a:ext cx="73152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6" name="Oval 125"/>
              <p:cNvSpPr/>
              <p:nvPr/>
            </p:nvSpPr>
            <p:spPr>
              <a:xfrm rot="8196065">
                <a:off x="3887315" y="1635306"/>
                <a:ext cx="54864" cy="128016"/>
              </a:xfrm>
              <a:prstGeom prst="ellipse">
                <a:avLst/>
              </a:prstGeom>
              <a:solidFill>
                <a:srgbClr val="DED0AC">
                  <a:alpha val="40000"/>
                </a:srgbClr>
              </a:solidFill>
              <a:ln w="12700">
                <a:solidFill>
                  <a:schemeClr val="bg1">
                    <a:lumMod val="50000"/>
                  </a:schemeClr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127" name="Group 126"/>
              <p:cNvGrpSpPr/>
              <p:nvPr/>
            </p:nvGrpSpPr>
            <p:grpSpPr>
              <a:xfrm>
                <a:off x="4026863" y="1550174"/>
                <a:ext cx="201168" cy="200025"/>
                <a:chOff x="3596031" y="673855"/>
                <a:chExt cx="201168" cy="200025"/>
              </a:xfrm>
            </p:grpSpPr>
            <p:sp>
              <p:nvSpPr>
                <p:cNvPr id="134" name="Oval 133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5" name="Oval 134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8" name="Group 127"/>
              <p:cNvGrpSpPr/>
              <p:nvPr/>
            </p:nvGrpSpPr>
            <p:grpSpPr>
              <a:xfrm>
                <a:off x="3766573" y="1288143"/>
                <a:ext cx="201168" cy="200025"/>
                <a:chOff x="3596031" y="673855"/>
                <a:chExt cx="201168" cy="200025"/>
              </a:xfrm>
            </p:grpSpPr>
            <p:sp>
              <p:nvSpPr>
                <p:cNvPr id="132" name="Oval 131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3" name="Oval 132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grpSp>
            <p:nvGrpSpPr>
              <p:cNvPr id="129" name="Group 128"/>
              <p:cNvGrpSpPr/>
              <p:nvPr/>
            </p:nvGrpSpPr>
            <p:grpSpPr>
              <a:xfrm>
                <a:off x="3199988" y="1566107"/>
                <a:ext cx="201168" cy="200025"/>
                <a:chOff x="3596031" y="673855"/>
                <a:chExt cx="201168" cy="200025"/>
              </a:xfrm>
            </p:grpSpPr>
            <p:sp>
              <p:nvSpPr>
                <p:cNvPr id="130" name="Oval 129"/>
                <p:cNvSpPr/>
                <p:nvPr/>
              </p:nvSpPr>
              <p:spPr>
                <a:xfrm>
                  <a:off x="3596031" y="673855"/>
                  <a:ext cx="201168" cy="200025"/>
                </a:xfrm>
                <a:prstGeom prst="ellipse">
                  <a:avLst/>
                </a:prstGeom>
                <a:solidFill>
                  <a:srgbClr val="EAE4D6"/>
                </a:solidFill>
                <a:ln w="19050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  <p:sp>
              <p:nvSpPr>
                <p:cNvPr id="131" name="Oval 130"/>
                <p:cNvSpPr/>
                <p:nvPr/>
              </p:nvSpPr>
              <p:spPr>
                <a:xfrm>
                  <a:off x="3641151" y="723566"/>
                  <a:ext cx="109728" cy="109728"/>
                </a:xfrm>
                <a:prstGeom prst="ellipse">
                  <a:avLst/>
                </a:prstGeom>
                <a:solidFill>
                  <a:schemeClr val="bg2">
                    <a:lumMod val="75000"/>
                  </a:schemeClr>
                </a:solidFill>
                <a:ln w="3175">
                  <a:solidFill>
                    <a:schemeClr val="bg1">
                      <a:lumMod val="50000"/>
                    </a:schemeClr>
                  </a:solidFill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</p:grpSp>
        <p:sp>
          <p:nvSpPr>
            <p:cNvPr id="110" name="TextBox 109"/>
            <p:cNvSpPr txBox="1"/>
            <p:nvPr/>
          </p:nvSpPr>
          <p:spPr>
            <a:xfrm rot="20814059">
              <a:off x="2931199" y="1033025"/>
              <a:ext cx="1134388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b="1" dirty="0" smtClean="0">
                  <a:solidFill>
                    <a:schemeClr val="bg2">
                      <a:lumMod val="50000"/>
                    </a:schemeClr>
                  </a:solidFill>
                </a:rPr>
                <a:t>ACh or NE</a:t>
              </a:r>
              <a:endParaRPr lang="en-US" b="1" dirty="0">
                <a:solidFill>
                  <a:schemeClr val="bg2">
                    <a:lumMod val="50000"/>
                  </a:schemeClr>
                </a:solidFill>
              </a:endParaRPr>
            </a:p>
          </p:txBody>
        </p:sp>
      </p:grpSp>
      <p:sp>
        <p:nvSpPr>
          <p:cNvPr id="2" name="Freeform 1"/>
          <p:cNvSpPr/>
          <p:nvPr/>
        </p:nvSpPr>
        <p:spPr>
          <a:xfrm>
            <a:off x="3085625" y="2573711"/>
            <a:ext cx="521514" cy="690508"/>
          </a:xfrm>
          <a:custGeom>
            <a:avLst/>
            <a:gdLst>
              <a:gd name="connsiteX0" fmla="*/ 0 w 521514"/>
              <a:gd name="connsiteY0" fmla="*/ 0 h 690508"/>
              <a:gd name="connsiteX1" fmla="*/ 9657 w 521514"/>
              <a:gd name="connsiteY1" fmla="*/ 43459 h 690508"/>
              <a:gd name="connsiteX2" fmla="*/ 19315 w 521514"/>
              <a:gd name="connsiteY2" fmla="*/ 72431 h 690508"/>
              <a:gd name="connsiteX3" fmla="*/ 28973 w 521514"/>
              <a:gd name="connsiteY3" fmla="*/ 125547 h 690508"/>
              <a:gd name="connsiteX4" fmla="*/ 38630 w 521514"/>
              <a:gd name="connsiteY4" fmla="*/ 164177 h 690508"/>
              <a:gd name="connsiteX5" fmla="*/ 43459 w 521514"/>
              <a:gd name="connsiteY5" fmla="*/ 178663 h 690508"/>
              <a:gd name="connsiteX6" fmla="*/ 53117 w 521514"/>
              <a:gd name="connsiteY6" fmla="*/ 193149 h 690508"/>
              <a:gd name="connsiteX7" fmla="*/ 62775 w 521514"/>
              <a:gd name="connsiteY7" fmla="*/ 222122 h 690508"/>
              <a:gd name="connsiteX8" fmla="*/ 106234 w 521514"/>
              <a:gd name="connsiteY8" fmla="*/ 275238 h 690508"/>
              <a:gd name="connsiteX9" fmla="*/ 135207 w 521514"/>
              <a:gd name="connsiteY9" fmla="*/ 294553 h 690508"/>
              <a:gd name="connsiteX10" fmla="*/ 159351 w 521514"/>
              <a:gd name="connsiteY10" fmla="*/ 313868 h 690508"/>
              <a:gd name="connsiteX11" fmla="*/ 173838 w 521514"/>
              <a:gd name="connsiteY11" fmla="*/ 323525 h 690508"/>
              <a:gd name="connsiteX12" fmla="*/ 183496 w 521514"/>
              <a:gd name="connsiteY12" fmla="*/ 333183 h 690508"/>
              <a:gd name="connsiteX13" fmla="*/ 197982 w 521514"/>
              <a:gd name="connsiteY13" fmla="*/ 338011 h 690508"/>
              <a:gd name="connsiteX14" fmla="*/ 222126 w 521514"/>
              <a:gd name="connsiteY14" fmla="*/ 352497 h 690508"/>
              <a:gd name="connsiteX15" fmla="*/ 236613 w 521514"/>
              <a:gd name="connsiteY15" fmla="*/ 362155 h 690508"/>
              <a:gd name="connsiteX16" fmla="*/ 265586 w 521514"/>
              <a:gd name="connsiteY16" fmla="*/ 371812 h 690508"/>
              <a:gd name="connsiteX17" fmla="*/ 280072 w 521514"/>
              <a:gd name="connsiteY17" fmla="*/ 376641 h 690508"/>
              <a:gd name="connsiteX18" fmla="*/ 294559 w 521514"/>
              <a:gd name="connsiteY18" fmla="*/ 381470 h 690508"/>
              <a:gd name="connsiteX19" fmla="*/ 323532 w 521514"/>
              <a:gd name="connsiteY19" fmla="*/ 395956 h 690508"/>
              <a:gd name="connsiteX20" fmla="*/ 333189 w 521514"/>
              <a:gd name="connsiteY20" fmla="*/ 410442 h 690508"/>
              <a:gd name="connsiteX21" fmla="*/ 371820 w 521514"/>
              <a:gd name="connsiteY21" fmla="*/ 439415 h 690508"/>
              <a:gd name="connsiteX22" fmla="*/ 405622 w 521514"/>
              <a:gd name="connsiteY22" fmla="*/ 482873 h 690508"/>
              <a:gd name="connsiteX23" fmla="*/ 420108 w 521514"/>
              <a:gd name="connsiteY23" fmla="*/ 492531 h 690508"/>
              <a:gd name="connsiteX24" fmla="*/ 453910 w 521514"/>
              <a:gd name="connsiteY24" fmla="*/ 526332 h 690508"/>
              <a:gd name="connsiteX25" fmla="*/ 473226 w 521514"/>
              <a:gd name="connsiteY25" fmla="*/ 569790 h 690508"/>
              <a:gd name="connsiteX26" fmla="*/ 478054 w 521514"/>
              <a:gd name="connsiteY26" fmla="*/ 603591 h 690508"/>
              <a:gd name="connsiteX27" fmla="*/ 492541 w 521514"/>
              <a:gd name="connsiteY27" fmla="*/ 637392 h 690508"/>
              <a:gd name="connsiteX28" fmla="*/ 497370 w 521514"/>
              <a:gd name="connsiteY28" fmla="*/ 651879 h 690508"/>
              <a:gd name="connsiteX29" fmla="*/ 516685 w 521514"/>
              <a:gd name="connsiteY29" fmla="*/ 680851 h 690508"/>
              <a:gd name="connsiteX30" fmla="*/ 521514 w 521514"/>
              <a:gd name="connsiteY30" fmla="*/ 690508 h 690508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</a:cxnLst>
            <a:rect l="l" t="t" r="r" b="b"/>
            <a:pathLst>
              <a:path w="521514" h="690508">
                <a:moveTo>
                  <a:pt x="0" y="0"/>
                </a:moveTo>
                <a:cubicBezTo>
                  <a:pt x="3219" y="14486"/>
                  <a:pt x="5833" y="29120"/>
                  <a:pt x="9657" y="43459"/>
                </a:cubicBezTo>
                <a:cubicBezTo>
                  <a:pt x="12280" y="53295"/>
                  <a:pt x="19315" y="72431"/>
                  <a:pt x="19315" y="72431"/>
                </a:cubicBezTo>
                <a:cubicBezTo>
                  <a:pt x="22274" y="90186"/>
                  <a:pt x="24922" y="107993"/>
                  <a:pt x="28973" y="125547"/>
                </a:cubicBezTo>
                <a:cubicBezTo>
                  <a:pt x="31958" y="138480"/>
                  <a:pt x="34432" y="151585"/>
                  <a:pt x="38630" y="164177"/>
                </a:cubicBezTo>
                <a:cubicBezTo>
                  <a:pt x="40240" y="169006"/>
                  <a:pt x="41183" y="174111"/>
                  <a:pt x="43459" y="178663"/>
                </a:cubicBezTo>
                <a:cubicBezTo>
                  <a:pt x="46055" y="183854"/>
                  <a:pt x="49898" y="188320"/>
                  <a:pt x="53117" y="193149"/>
                </a:cubicBezTo>
                <a:cubicBezTo>
                  <a:pt x="56336" y="202807"/>
                  <a:pt x="57128" y="213652"/>
                  <a:pt x="62775" y="222122"/>
                </a:cubicBezTo>
                <a:cubicBezTo>
                  <a:pt x="75206" y="240769"/>
                  <a:pt x="86824" y="262298"/>
                  <a:pt x="106234" y="275238"/>
                </a:cubicBezTo>
                <a:lnTo>
                  <a:pt x="135207" y="294553"/>
                </a:lnTo>
                <a:cubicBezTo>
                  <a:pt x="151487" y="318971"/>
                  <a:pt x="136028" y="302207"/>
                  <a:pt x="159351" y="313868"/>
                </a:cubicBezTo>
                <a:cubicBezTo>
                  <a:pt x="164542" y="316463"/>
                  <a:pt x="169306" y="319900"/>
                  <a:pt x="173838" y="323525"/>
                </a:cubicBezTo>
                <a:cubicBezTo>
                  <a:pt x="177393" y="326369"/>
                  <a:pt x="179592" y="330841"/>
                  <a:pt x="183496" y="333183"/>
                </a:cubicBezTo>
                <a:cubicBezTo>
                  <a:pt x="187860" y="335802"/>
                  <a:pt x="193153" y="336402"/>
                  <a:pt x="197982" y="338011"/>
                </a:cubicBezTo>
                <a:cubicBezTo>
                  <a:pt x="216847" y="356876"/>
                  <a:pt x="197051" y="339960"/>
                  <a:pt x="222126" y="352497"/>
                </a:cubicBezTo>
                <a:cubicBezTo>
                  <a:pt x="227317" y="355092"/>
                  <a:pt x="231309" y="359798"/>
                  <a:pt x="236613" y="362155"/>
                </a:cubicBezTo>
                <a:cubicBezTo>
                  <a:pt x="245916" y="366289"/>
                  <a:pt x="255928" y="368593"/>
                  <a:pt x="265586" y="371812"/>
                </a:cubicBezTo>
                <a:lnTo>
                  <a:pt x="280072" y="376641"/>
                </a:lnTo>
                <a:cubicBezTo>
                  <a:pt x="284901" y="378251"/>
                  <a:pt x="290324" y="378647"/>
                  <a:pt x="294559" y="381470"/>
                </a:cubicBezTo>
                <a:cubicBezTo>
                  <a:pt x="313280" y="393950"/>
                  <a:pt x="303540" y="389292"/>
                  <a:pt x="323532" y="395956"/>
                </a:cubicBezTo>
                <a:cubicBezTo>
                  <a:pt x="326751" y="400785"/>
                  <a:pt x="328822" y="406621"/>
                  <a:pt x="333189" y="410442"/>
                </a:cubicBezTo>
                <a:cubicBezTo>
                  <a:pt x="347719" y="423156"/>
                  <a:pt x="361106" y="425130"/>
                  <a:pt x="371820" y="439415"/>
                </a:cubicBezTo>
                <a:cubicBezTo>
                  <a:pt x="389771" y="463350"/>
                  <a:pt x="385959" y="466487"/>
                  <a:pt x="405622" y="482873"/>
                </a:cubicBezTo>
                <a:cubicBezTo>
                  <a:pt x="410080" y="486588"/>
                  <a:pt x="415279" y="489312"/>
                  <a:pt x="420108" y="492531"/>
                </a:cubicBezTo>
                <a:cubicBezTo>
                  <a:pt x="442248" y="525738"/>
                  <a:pt x="428413" y="517832"/>
                  <a:pt x="453910" y="526332"/>
                </a:cubicBezTo>
                <a:cubicBezTo>
                  <a:pt x="465403" y="560810"/>
                  <a:pt x="457921" y="546834"/>
                  <a:pt x="473226" y="569790"/>
                </a:cubicBezTo>
                <a:cubicBezTo>
                  <a:pt x="474835" y="581057"/>
                  <a:pt x="475822" y="592431"/>
                  <a:pt x="478054" y="603591"/>
                </a:cubicBezTo>
                <a:cubicBezTo>
                  <a:pt x="480885" y="617745"/>
                  <a:pt x="486652" y="623652"/>
                  <a:pt x="492541" y="637392"/>
                </a:cubicBezTo>
                <a:cubicBezTo>
                  <a:pt x="494546" y="642071"/>
                  <a:pt x="494898" y="647429"/>
                  <a:pt x="497370" y="651879"/>
                </a:cubicBezTo>
                <a:cubicBezTo>
                  <a:pt x="503007" y="662025"/>
                  <a:pt x="511494" y="670470"/>
                  <a:pt x="516685" y="680851"/>
                </a:cubicBezTo>
                <a:lnTo>
                  <a:pt x="521514" y="690508"/>
                </a:lnTo>
              </a:path>
            </a:pathLst>
          </a:custGeom>
          <a:ln w="76200" cmpd="sng">
            <a:solidFill>
              <a:schemeClr val="tx2">
                <a:lumMod val="60000"/>
                <a:lumOff val="40000"/>
              </a:schemeClr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Freeform 2"/>
          <p:cNvSpPr/>
          <p:nvPr/>
        </p:nvSpPr>
        <p:spPr>
          <a:xfrm>
            <a:off x="3713373" y="3438053"/>
            <a:ext cx="536001" cy="593934"/>
          </a:xfrm>
          <a:custGeom>
            <a:avLst/>
            <a:gdLst>
              <a:gd name="connsiteX0" fmla="*/ 0 w 536001"/>
              <a:gd name="connsiteY0" fmla="*/ 0 h 593934"/>
              <a:gd name="connsiteX1" fmla="*/ 24144 w 536001"/>
              <a:gd name="connsiteY1" fmla="*/ 9658 h 593934"/>
              <a:gd name="connsiteX2" fmla="*/ 53117 w 536001"/>
              <a:gd name="connsiteY2" fmla="*/ 28973 h 593934"/>
              <a:gd name="connsiteX3" fmla="*/ 67604 w 536001"/>
              <a:gd name="connsiteY3" fmla="*/ 38630 h 593934"/>
              <a:gd name="connsiteX4" fmla="*/ 77262 w 536001"/>
              <a:gd name="connsiteY4" fmla="*/ 48288 h 593934"/>
              <a:gd name="connsiteX5" fmla="*/ 91748 w 536001"/>
              <a:gd name="connsiteY5" fmla="*/ 57945 h 593934"/>
              <a:gd name="connsiteX6" fmla="*/ 111063 w 536001"/>
              <a:gd name="connsiteY6" fmla="*/ 82089 h 593934"/>
              <a:gd name="connsiteX7" fmla="*/ 125550 w 536001"/>
              <a:gd name="connsiteY7" fmla="*/ 91746 h 593934"/>
              <a:gd name="connsiteX8" fmla="*/ 140036 w 536001"/>
              <a:gd name="connsiteY8" fmla="*/ 120719 h 593934"/>
              <a:gd name="connsiteX9" fmla="*/ 149694 w 536001"/>
              <a:gd name="connsiteY9" fmla="*/ 144862 h 593934"/>
              <a:gd name="connsiteX10" fmla="*/ 159352 w 536001"/>
              <a:gd name="connsiteY10" fmla="*/ 164177 h 593934"/>
              <a:gd name="connsiteX11" fmla="*/ 164181 w 536001"/>
              <a:gd name="connsiteY11" fmla="*/ 178663 h 593934"/>
              <a:gd name="connsiteX12" fmla="*/ 169009 w 536001"/>
              <a:gd name="connsiteY12" fmla="*/ 197978 h 593934"/>
              <a:gd name="connsiteX13" fmla="*/ 178667 w 536001"/>
              <a:gd name="connsiteY13" fmla="*/ 207636 h 593934"/>
              <a:gd name="connsiteX14" fmla="*/ 197982 w 536001"/>
              <a:gd name="connsiteY14" fmla="*/ 236608 h 593934"/>
              <a:gd name="connsiteX15" fmla="*/ 207640 w 536001"/>
              <a:gd name="connsiteY15" fmla="*/ 251094 h 593934"/>
              <a:gd name="connsiteX16" fmla="*/ 217298 w 536001"/>
              <a:gd name="connsiteY16" fmla="*/ 265580 h 593934"/>
              <a:gd name="connsiteX17" fmla="*/ 236613 w 536001"/>
              <a:gd name="connsiteY17" fmla="*/ 280067 h 593934"/>
              <a:gd name="connsiteX18" fmla="*/ 251100 w 536001"/>
              <a:gd name="connsiteY18" fmla="*/ 309039 h 593934"/>
              <a:gd name="connsiteX19" fmla="*/ 260757 w 536001"/>
              <a:gd name="connsiteY19" fmla="*/ 328354 h 593934"/>
              <a:gd name="connsiteX20" fmla="*/ 304217 w 536001"/>
              <a:gd name="connsiteY20" fmla="*/ 352497 h 593934"/>
              <a:gd name="connsiteX21" fmla="*/ 347676 w 536001"/>
              <a:gd name="connsiteY21" fmla="*/ 376641 h 593934"/>
              <a:gd name="connsiteX22" fmla="*/ 357334 w 536001"/>
              <a:gd name="connsiteY22" fmla="*/ 391127 h 593934"/>
              <a:gd name="connsiteX23" fmla="*/ 366992 w 536001"/>
              <a:gd name="connsiteY23" fmla="*/ 400785 h 593934"/>
              <a:gd name="connsiteX24" fmla="*/ 386307 w 536001"/>
              <a:gd name="connsiteY24" fmla="*/ 429757 h 593934"/>
              <a:gd name="connsiteX25" fmla="*/ 395965 w 536001"/>
              <a:gd name="connsiteY25" fmla="*/ 444243 h 593934"/>
              <a:gd name="connsiteX26" fmla="*/ 410451 w 536001"/>
              <a:gd name="connsiteY26" fmla="*/ 468387 h 593934"/>
              <a:gd name="connsiteX27" fmla="*/ 424938 w 536001"/>
              <a:gd name="connsiteY27" fmla="*/ 492531 h 593934"/>
              <a:gd name="connsiteX28" fmla="*/ 429766 w 536001"/>
              <a:gd name="connsiteY28" fmla="*/ 507017 h 593934"/>
              <a:gd name="connsiteX29" fmla="*/ 444253 w 536001"/>
              <a:gd name="connsiteY29" fmla="*/ 516674 h 593934"/>
              <a:gd name="connsiteX30" fmla="*/ 468397 w 536001"/>
              <a:gd name="connsiteY30" fmla="*/ 531160 h 593934"/>
              <a:gd name="connsiteX31" fmla="*/ 492541 w 536001"/>
              <a:gd name="connsiteY31" fmla="*/ 550475 h 593934"/>
              <a:gd name="connsiteX32" fmla="*/ 502199 w 536001"/>
              <a:gd name="connsiteY32" fmla="*/ 560133 h 593934"/>
              <a:gd name="connsiteX33" fmla="*/ 516685 w 536001"/>
              <a:gd name="connsiteY33" fmla="*/ 569790 h 593934"/>
              <a:gd name="connsiteX34" fmla="*/ 526343 w 536001"/>
              <a:gd name="connsiteY34" fmla="*/ 579448 h 593934"/>
              <a:gd name="connsiteX35" fmla="*/ 536001 w 536001"/>
              <a:gd name="connsiteY35" fmla="*/ 593934 h 59393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</a:cxnLst>
            <a:rect l="l" t="t" r="r" b="b"/>
            <a:pathLst>
              <a:path w="536001" h="593934">
                <a:moveTo>
                  <a:pt x="0" y="0"/>
                </a:moveTo>
                <a:cubicBezTo>
                  <a:pt x="8048" y="3219"/>
                  <a:pt x="16534" y="5507"/>
                  <a:pt x="24144" y="9658"/>
                </a:cubicBezTo>
                <a:cubicBezTo>
                  <a:pt x="34334" y="15216"/>
                  <a:pt x="43459" y="22535"/>
                  <a:pt x="53117" y="28973"/>
                </a:cubicBezTo>
                <a:cubicBezTo>
                  <a:pt x="57946" y="32192"/>
                  <a:pt x="63500" y="34526"/>
                  <a:pt x="67604" y="38630"/>
                </a:cubicBezTo>
                <a:cubicBezTo>
                  <a:pt x="70823" y="41849"/>
                  <a:pt x="73707" y="45444"/>
                  <a:pt x="77262" y="48288"/>
                </a:cubicBezTo>
                <a:cubicBezTo>
                  <a:pt x="81794" y="51913"/>
                  <a:pt x="87216" y="54320"/>
                  <a:pt x="91748" y="57945"/>
                </a:cubicBezTo>
                <a:cubicBezTo>
                  <a:pt x="115647" y="77064"/>
                  <a:pt x="85959" y="56986"/>
                  <a:pt x="111063" y="82089"/>
                </a:cubicBezTo>
                <a:cubicBezTo>
                  <a:pt x="115167" y="86193"/>
                  <a:pt x="120721" y="88527"/>
                  <a:pt x="125550" y="91746"/>
                </a:cubicBezTo>
                <a:cubicBezTo>
                  <a:pt x="137687" y="128153"/>
                  <a:pt x="121316" y="83280"/>
                  <a:pt x="140036" y="120719"/>
                </a:cubicBezTo>
                <a:cubicBezTo>
                  <a:pt x="143912" y="128472"/>
                  <a:pt x="146174" y="136941"/>
                  <a:pt x="149694" y="144862"/>
                </a:cubicBezTo>
                <a:cubicBezTo>
                  <a:pt x="152618" y="151440"/>
                  <a:pt x="156516" y="157561"/>
                  <a:pt x="159352" y="164177"/>
                </a:cubicBezTo>
                <a:cubicBezTo>
                  <a:pt x="161357" y="168855"/>
                  <a:pt x="162783" y="173769"/>
                  <a:pt x="164181" y="178663"/>
                </a:cubicBezTo>
                <a:cubicBezTo>
                  <a:pt x="166004" y="185044"/>
                  <a:pt x="166041" y="192042"/>
                  <a:pt x="169009" y="197978"/>
                </a:cubicBezTo>
                <a:cubicBezTo>
                  <a:pt x="171045" y="202050"/>
                  <a:pt x="175935" y="203994"/>
                  <a:pt x="178667" y="207636"/>
                </a:cubicBezTo>
                <a:cubicBezTo>
                  <a:pt x="185631" y="216921"/>
                  <a:pt x="191544" y="226951"/>
                  <a:pt x="197982" y="236608"/>
                </a:cubicBezTo>
                <a:lnTo>
                  <a:pt x="207640" y="251094"/>
                </a:lnTo>
                <a:cubicBezTo>
                  <a:pt x="210859" y="255923"/>
                  <a:pt x="212655" y="262098"/>
                  <a:pt x="217298" y="265580"/>
                </a:cubicBezTo>
                <a:cubicBezTo>
                  <a:pt x="223736" y="270409"/>
                  <a:pt x="230922" y="274376"/>
                  <a:pt x="236613" y="280067"/>
                </a:cubicBezTo>
                <a:cubicBezTo>
                  <a:pt x="248213" y="291667"/>
                  <a:pt x="245209" y="295293"/>
                  <a:pt x="251100" y="309039"/>
                </a:cubicBezTo>
                <a:cubicBezTo>
                  <a:pt x="253935" y="315655"/>
                  <a:pt x="255667" y="323264"/>
                  <a:pt x="260757" y="328354"/>
                </a:cubicBezTo>
                <a:cubicBezTo>
                  <a:pt x="277362" y="344959"/>
                  <a:pt x="285999" y="346426"/>
                  <a:pt x="304217" y="352497"/>
                </a:cubicBezTo>
                <a:cubicBezTo>
                  <a:pt x="337425" y="374635"/>
                  <a:pt x="322179" y="368141"/>
                  <a:pt x="347676" y="376641"/>
                </a:cubicBezTo>
                <a:cubicBezTo>
                  <a:pt x="350895" y="381470"/>
                  <a:pt x="353709" y="386595"/>
                  <a:pt x="357334" y="391127"/>
                </a:cubicBezTo>
                <a:cubicBezTo>
                  <a:pt x="360178" y="394682"/>
                  <a:pt x="364260" y="397143"/>
                  <a:pt x="366992" y="400785"/>
                </a:cubicBezTo>
                <a:cubicBezTo>
                  <a:pt x="373956" y="410070"/>
                  <a:pt x="379869" y="420100"/>
                  <a:pt x="386307" y="429757"/>
                </a:cubicBezTo>
                <a:lnTo>
                  <a:pt x="395965" y="444243"/>
                </a:lnTo>
                <a:cubicBezTo>
                  <a:pt x="409639" y="485272"/>
                  <a:pt x="390569" y="435251"/>
                  <a:pt x="410451" y="468387"/>
                </a:cubicBezTo>
                <a:cubicBezTo>
                  <a:pt x="429257" y="499730"/>
                  <a:pt x="400466" y="468059"/>
                  <a:pt x="424938" y="492531"/>
                </a:cubicBezTo>
                <a:cubicBezTo>
                  <a:pt x="426547" y="497360"/>
                  <a:pt x="426586" y="503043"/>
                  <a:pt x="429766" y="507017"/>
                </a:cubicBezTo>
                <a:cubicBezTo>
                  <a:pt x="433392" y="511549"/>
                  <a:pt x="439721" y="513049"/>
                  <a:pt x="444253" y="516674"/>
                </a:cubicBezTo>
                <a:cubicBezTo>
                  <a:pt x="463193" y="531825"/>
                  <a:pt x="443239" y="522775"/>
                  <a:pt x="468397" y="531160"/>
                </a:cubicBezTo>
                <a:cubicBezTo>
                  <a:pt x="491717" y="554480"/>
                  <a:pt x="462083" y="526109"/>
                  <a:pt x="492541" y="550475"/>
                </a:cubicBezTo>
                <a:cubicBezTo>
                  <a:pt x="496096" y="553319"/>
                  <a:pt x="498644" y="557289"/>
                  <a:pt x="502199" y="560133"/>
                </a:cubicBezTo>
                <a:cubicBezTo>
                  <a:pt x="506731" y="563758"/>
                  <a:pt x="512153" y="566165"/>
                  <a:pt x="516685" y="569790"/>
                </a:cubicBezTo>
                <a:cubicBezTo>
                  <a:pt x="520240" y="572634"/>
                  <a:pt x="523499" y="575893"/>
                  <a:pt x="526343" y="579448"/>
                </a:cubicBezTo>
                <a:cubicBezTo>
                  <a:pt x="529968" y="583980"/>
                  <a:pt x="536001" y="593934"/>
                  <a:pt x="536001" y="593934"/>
                </a:cubicBezTo>
              </a:path>
            </a:pathLst>
          </a:custGeom>
          <a:ln w="76200" cmpd="sng">
            <a:solidFill>
              <a:srgbClr val="8497B0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6" name="Oval 45"/>
          <p:cNvSpPr>
            <a:spLocks noChangeArrowheads="1"/>
          </p:cNvSpPr>
          <p:nvPr/>
        </p:nvSpPr>
        <p:spPr bwMode="auto">
          <a:xfrm rot="13793292">
            <a:off x="3455387" y="295400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7" name="Oval 46"/>
          <p:cNvSpPr>
            <a:spLocks noChangeArrowheads="1"/>
          </p:cNvSpPr>
          <p:nvPr/>
        </p:nvSpPr>
        <p:spPr bwMode="auto">
          <a:xfrm rot="13793292">
            <a:off x="3360447" y="2827779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8" name="Oval 45"/>
          <p:cNvSpPr>
            <a:spLocks noChangeArrowheads="1"/>
          </p:cNvSpPr>
          <p:nvPr/>
        </p:nvSpPr>
        <p:spPr bwMode="auto">
          <a:xfrm rot="13793292">
            <a:off x="3943235" y="364339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49" name="Oval 46"/>
          <p:cNvSpPr>
            <a:spLocks noChangeArrowheads="1"/>
          </p:cNvSpPr>
          <p:nvPr/>
        </p:nvSpPr>
        <p:spPr bwMode="auto">
          <a:xfrm rot="13793292">
            <a:off x="3842100" y="3523364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79" name="Oval 45"/>
          <p:cNvSpPr>
            <a:spLocks noChangeArrowheads="1"/>
          </p:cNvSpPr>
          <p:nvPr/>
        </p:nvSpPr>
        <p:spPr bwMode="auto">
          <a:xfrm rot="13793292">
            <a:off x="3671576" y="3272810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80" name="Oval 46"/>
          <p:cNvSpPr>
            <a:spLocks noChangeArrowheads="1"/>
          </p:cNvSpPr>
          <p:nvPr/>
        </p:nvSpPr>
        <p:spPr bwMode="auto">
          <a:xfrm rot="13793292">
            <a:off x="3576636" y="3146585"/>
            <a:ext cx="93662" cy="276225"/>
          </a:xfrm>
          <a:prstGeom prst="ellipse">
            <a:avLst/>
          </a:prstGeom>
          <a:gradFill rotWithShape="0">
            <a:gsLst>
              <a:gs pos="0">
                <a:srgbClr val="115219"/>
              </a:gs>
              <a:gs pos="50000">
                <a:srgbClr val="2DD341"/>
              </a:gs>
              <a:gs pos="100000">
                <a:srgbClr val="115219"/>
              </a:gs>
            </a:gsLst>
            <a:lin ang="5400000" scaled="1"/>
          </a:gra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144" name="Freeform 143"/>
          <p:cNvSpPr/>
          <p:nvPr/>
        </p:nvSpPr>
        <p:spPr>
          <a:xfrm>
            <a:off x="-297234" y="2280425"/>
            <a:ext cx="4457700" cy="4686300"/>
          </a:xfrm>
          <a:custGeom>
            <a:avLst/>
            <a:gdLst>
              <a:gd name="connsiteX0" fmla="*/ 38100 w 4457700"/>
              <a:gd name="connsiteY0" fmla="*/ 3743325 h 4686300"/>
              <a:gd name="connsiteX1" fmla="*/ 47625 w 4457700"/>
              <a:gd name="connsiteY1" fmla="*/ 3619500 h 4686300"/>
              <a:gd name="connsiteX2" fmla="*/ 57150 w 4457700"/>
              <a:gd name="connsiteY2" fmla="*/ 3571875 h 4686300"/>
              <a:gd name="connsiteX3" fmla="*/ 76200 w 4457700"/>
              <a:gd name="connsiteY3" fmla="*/ 3457575 h 4686300"/>
              <a:gd name="connsiteX4" fmla="*/ 85725 w 4457700"/>
              <a:gd name="connsiteY4" fmla="*/ 3429000 h 4686300"/>
              <a:gd name="connsiteX5" fmla="*/ 114300 w 4457700"/>
              <a:gd name="connsiteY5" fmla="*/ 3324225 h 4686300"/>
              <a:gd name="connsiteX6" fmla="*/ 133350 w 4457700"/>
              <a:gd name="connsiteY6" fmla="*/ 3295650 h 4686300"/>
              <a:gd name="connsiteX7" fmla="*/ 152400 w 4457700"/>
              <a:gd name="connsiteY7" fmla="*/ 3228975 h 4686300"/>
              <a:gd name="connsiteX8" fmla="*/ 171450 w 4457700"/>
              <a:gd name="connsiteY8" fmla="*/ 3200400 h 4686300"/>
              <a:gd name="connsiteX9" fmla="*/ 200025 w 4457700"/>
              <a:gd name="connsiteY9" fmla="*/ 3143250 h 4686300"/>
              <a:gd name="connsiteX10" fmla="*/ 228600 w 4457700"/>
              <a:gd name="connsiteY10" fmla="*/ 3048000 h 4686300"/>
              <a:gd name="connsiteX11" fmla="*/ 238125 w 4457700"/>
              <a:gd name="connsiteY11" fmla="*/ 3019425 h 4686300"/>
              <a:gd name="connsiteX12" fmla="*/ 257175 w 4457700"/>
              <a:gd name="connsiteY12" fmla="*/ 2990850 h 4686300"/>
              <a:gd name="connsiteX13" fmla="*/ 276225 w 4457700"/>
              <a:gd name="connsiteY13" fmla="*/ 2933700 h 4686300"/>
              <a:gd name="connsiteX14" fmla="*/ 285750 w 4457700"/>
              <a:gd name="connsiteY14" fmla="*/ 2905125 h 4686300"/>
              <a:gd name="connsiteX15" fmla="*/ 304800 w 4457700"/>
              <a:gd name="connsiteY15" fmla="*/ 2876550 h 4686300"/>
              <a:gd name="connsiteX16" fmla="*/ 314325 w 4457700"/>
              <a:gd name="connsiteY16" fmla="*/ 2838450 h 4686300"/>
              <a:gd name="connsiteX17" fmla="*/ 352425 w 4457700"/>
              <a:gd name="connsiteY17" fmla="*/ 2733675 h 4686300"/>
              <a:gd name="connsiteX18" fmla="*/ 361950 w 4457700"/>
              <a:gd name="connsiteY18" fmla="*/ 2686050 h 4686300"/>
              <a:gd name="connsiteX19" fmla="*/ 381000 w 4457700"/>
              <a:gd name="connsiteY19" fmla="*/ 2628900 h 4686300"/>
              <a:gd name="connsiteX20" fmla="*/ 390525 w 4457700"/>
              <a:gd name="connsiteY20" fmla="*/ 2571750 h 4686300"/>
              <a:gd name="connsiteX21" fmla="*/ 409575 w 4457700"/>
              <a:gd name="connsiteY21" fmla="*/ 2514600 h 4686300"/>
              <a:gd name="connsiteX22" fmla="*/ 447675 w 4457700"/>
              <a:gd name="connsiteY22" fmla="*/ 2400300 h 4686300"/>
              <a:gd name="connsiteX23" fmla="*/ 457200 w 4457700"/>
              <a:gd name="connsiteY23" fmla="*/ 2371725 h 4686300"/>
              <a:gd name="connsiteX24" fmla="*/ 466725 w 4457700"/>
              <a:gd name="connsiteY24" fmla="*/ 2343150 h 4686300"/>
              <a:gd name="connsiteX25" fmla="*/ 495300 w 4457700"/>
              <a:gd name="connsiteY25" fmla="*/ 2190750 h 4686300"/>
              <a:gd name="connsiteX26" fmla="*/ 514350 w 4457700"/>
              <a:gd name="connsiteY26" fmla="*/ 1971675 h 4686300"/>
              <a:gd name="connsiteX27" fmla="*/ 552450 w 4457700"/>
              <a:gd name="connsiteY27" fmla="*/ 1771650 h 4686300"/>
              <a:gd name="connsiteX28" fmla="*/ 571500 w 4457700"/>
              <a:gd name="connsiteY28" fmla="*/ 1666875 h 4686300"/>
              <a:gd name="connsiteX29" fmla="*/ 581025 w 4457700"/>
              <a:gd name="connsiteY29" fmla="*/ 1628775 h 4686300"/>
              <a:gd name="connsiteX30" fmla="*/ 600075 w 4457700"/>
              <a:gd name="connsiteY30" fmla="*/ 1571625 h 4686300"/>
              <a:gd name="connsiteX31" fmla="*/ 619125 w 4457700"/>
              <a:gd name="connsiteY31" fmla="*/ 1543050 h 4686300"/>
              <a:gd name="connsiteX32" fmla="*/ 628650 w 4457700"/>
              <a:gd name="connsiteY32" fmla="*/ 1485900 h 4686300"/>
              <a:gd name="connsiteX33" fmla="*/ 647700 w 4457700"/>
              <a:gd name="connsiteY33" fmla="*/ 1428750 h 4686300"/>
              <a:gd name="connsiteX34" fmla="*/ 657225 w 4457700"/>
              <a:gd name="connsiteY34" fmla="*/ 1400175 h 4686300"/>
              <a:gd name="connsiteX35" fmla="*/ 676275 w 4457700"/>
              <a:gd name="connsiteY35" fmla="*/ 1352550 h 4686300"/>
              <a:gd name="connsiteX36" fmla="*/ 685800 w 4457700"/>
              <a:gd name="connsiteY36" fmla="*/ 1304925 h 4686300"/>
              <a:gd name="connsiteX37" fmla="*/ 704850 w 4457700"/>
              <a:gd name="connsiteY37" fmla="*/ 1247775 h 4686300"/>
              <a:gd name="connsiteX38" fmla="*/ 714375 w 4457700"/>
              <a:gd name="connsiteY38" fmla="*/ 1219200 h 4686300"/>
              <a:gd name="connsiteX39" fmla="*/ 733425 w 4457700"/>
              <a:gd name="connsiteY39" fmla="*/ 1133475 h 4686300"/>
              <a:gd name="connsiteX40" fmla="*/ 752475 w 4457700"/>
              <a:gd name="connsiteY40" fmla="*/ 1076325 h 4686300"/>
              <a:gd name="connsiteX41" fmla="*/ 771525 w 4457700"/>
              <a:gd name="connsiteY41" fmla="*/ 1028700 h 4686300"/>
              <a:gd name="connsiteX42" fmla="*/ 790575 w 4457700"/>
              <a:gd name="connsiteY42" fmla="*/ 952500 h 4686300"/>
              <a:gd name="connsiteX43" fmla="*/ 809625 w 4457700"/>
              <a:gd name="connsiteY43" fmla="*/ 914400 h 4686300"/>
              <a:gd name="connsiteX44" fmla="*/ 819150 w 4457700"/>
              <a:gd name="connsiteY44" fmla="*/ 876300 h 4686300"/>
              <a:gd name="connsiteX45" fmla="*/ 847725 w 4457700"/>
              <a:gd name="connsiteY45" fmla="*/ 847725 h 4686300"/>
              <a:gd name="connsiteX46" fmla="*/ 857250 w 4457700"/>
              <a:gd name="connsiteY46" fmla="*/ 819150 h 4686300"/>
              <a:gd name="connsiteX47" fmla="*/ 895350 w 4457700"/>
              <a:gd name="connsiteY47" fmla="*/ 762000 h 4686300"/>
              <a:gd name="connsiteX48" fmla="*/ 904875 w 4457700"/>
              <a:gd name="connsiteY48" fmla="*/ 733425 h 4686300"/>
              <a:gd name="connsiteX49" fmla="*/ 933450 w 4457700"/>
              <a:gd name="connsiteY49" fmla="*/ 704850 h 4686300"/>
              <a:gd name="connsiteX50" fmla="*/ 981075 w 4457700"/>
              <a:gd name="connsiteY50" fmla="*/ 638175 h 4686300"/>
              <a:gd name="connsiteX51" fmla="*/ 1019175 w 4457700"/>
              <a:gd name="connsiteY51" fmla="*/ 581025 h 4686300"/>
              <a:gd name="connsiteX52" fmla="*/ 1028700 w 4457700"/>
              <a:gd name="connsiteY52" fmla="*/ 552450 h 4686300"/>
              <a:gd name="connsiteX53" fmla="*/ 1057275 w 4457700"/>
              <a:gd name="connsiteY53" fmla="*/ 523875 h 4686300"/>
              <a:gd name="connsiteX54" fmla="*/ 1076325 w 4457700"/>
              <a:gd name="connsiteY54" fmla="*/ 495300 h 4686300"/>
              <a:gd name="connsiteX55" fmla="*/ 1133475 w 4457700"/>
              <a:gd name="connsiteY55" fmla="*/ 438150 h 4686300"/>
              <a:gd name="connsiteX56" fmla="*/ 1152525 w 4457700"/>
              <a:gd name="connsiteY56" fmla="*/ 409575 h 4686300"/>
              <a:gd name="connsiteX57" fmla="*/ 1181100 w 4457700"/>
              <a:gd name="connsiteY57" fmla="*/ 390525 h 4686300"/>
              <a:gd name="connsiteX58" fmla="*/ 1219200 w 4457700"/>
              <a:gd name="connsiteY58" fmla="*/ 361950 h 4686300"/>
              <a:gd name="connsiteX59" fmla="*/ 1276350 w 4457700"/>
              <a:gd name="connsiteY59" fmla="*/ 323850 h 4686300"/>
              <a:gd name="connsiteX60" fmla="*/ 1304925 w 4457700"/>
              <a:gd name="connsiteY60" fmla="*/ 304800 h 4686300"/>
              <a:gd name="connsiteX61" fmla="*/ 1343025 w 4457700"/>
              <a:gd name="connsiteY61" fmla="*/ 295275 h 4686300"/>
              <a:gd name="connsiteX62" fmla="*/ 1400175 w 4457700"/>
              <a:gd name="connsiteY62" fmla="*/ 257175 h 4686300"/>
              <a:gd name="connsiteX63" fmla="*/ 1428750 w 4457700"/>
              <a:gd name="connsiteY63" fmla="*/ 228600 h 4686300"/>
              <a:gd name="connsiteX64" fmla="*/ 1457325 w 4457700"/>
              <a:gd name="connsiteY64" fmla="*/ 219075 h 4686300"/>
              <a:gd name="connsiteX65" fmla="*/ 1514475 w 4457700"/>
              <a:gd name="connsiteY65" fmla="*/ 180975 h 4686300"/>
              <a:gd name="connsiteX66" fmla="*/ 1552575 w 4457700"/>
              <a:gd name="connsiteY66" fmla="*/ 152400 h 4686300"/>
              <a:gd name="connsiteX67" fmla="*/ 1590675 w 4457700"/>
              <a:gd name="connsiteY67" fmla="*/ 142875 h 4686300"/>
              <a:gd name="connsiteX68" fmla="*/ 1619250 w 4457700"/>
              <a:gd name="connsiteY68" fmla="*/ 133350 h 4686300"/>
              <a:gd name="connsiteX69" fmla="*/ 1647825 w 4457700"/>
              <a:gd name="connsiteY69" fmla="*/ 114300 h 4686300"/>
              <a:gd name="connsiteX70" fmla="*/ 1676400 w 4457700"/>
              <a:gd name="connsiteY70" fmla="*/ 104775 h 4686300"/>
              <a:gd name="connsiteX71" fmla="*/ 1704975 w 4457700"/>
              <a:gd name="connsiteY71" fmla="*/ 85725 h 4686300"/>
              <a:gd name="connsiteX72" fmla="*/ 1733550 w 4457700"/>
              <a:gd name="connsiteY72" fmla="*/ 76200 h 4686300"/>
              <a:gd name="connsiteX73" fmla="*/ 1809750 w 4457700"/>
              <a:gd name="connsiteY73" fmla="*/ 57150 h 4686300"/>
              <a:gd name="connsiteX74" fmla="*/ 1943100 w 4457700"/>
              <a:gd name="connsiteY74" fmla="*/ 28575 h 4686300"/>
              <a:gd name="connsiteX75" fmla="*/ 2019300 w 4457700"/>
              <a:gd name="connsiteY75" fmla="*/ 19050 h 4686300"/>
              <a:gd name="connsiteX76" fmla="*/ 2105025 w 4457700"/>
              <a:gd name="connsiteY76" fmla="*/ 0 h 4686300"/>
              <a:gd name="connsiteX77" fmla="*/ 2819400 w 4457700"/>
              <a:gd name="connsiteY77" fmla="*/ 9525 h 4686300"/>
              <a:gd name="connsiteX78" fmla="*/ 2895600 w 4457700"/>
              <a:gd name="connsiteY78" fmla="*/ 28575 h 4686300"/>
              <a:gd name="connsiteX79" fmla="*/ 2962275 w 4457700"/>
              <a:gd name="connsiteY79" fmla="*/ 47625 h 4686300"/>
              <a:gd name="connsiteX80" fmla="*/ 2990850 w 4457700"/>
              <a:gd name="connsiteY80" fmla="*/ 66675 h 4686300"/>
              <a:gd name="connsiteX81" fmla="*/ 3009900 w 4457700"/>
              <a:gd name="connsiteY81" fmla="*/ 95250 h 4686300"/>
              <a:gd name="connsiteX82" fmla="*/ 3009900 w 4457700"/>
              <a:gd name="connsiteY82" fmla="*/ 266700 h 4686300"/>
              <a:gd name="connsiteX83" fmla="*/ 3000375 w 4457700"/>
              <a:gd name="connsiteY83" fmla="*/ 342900 h 4686300"/>
              <a:gd name="connsiteX84" fmla="*/ 2990850 w 4457700"/>
              <a:gd name="connsiteY84" fmla="*/ 371475 h 4686300"/>
              <a:gd name="connsiteX85" fmla="*/ 2981325 w 4457700"/>
              <a:gd name="connsiteY85" fmla="*/ 409575 h 4686300"/>
              <a:gd name="connsiteX86" fmla="*/ 3000375 w 4457700"/>
              <a:gd name="connsiteY86" fmla="*/ 657225 h 4686300"/>
              <a:gd name="connsiteX87" fmla="*/ 3009900 w 4457700"/>
              <a:gd name="connsiteY87" fmla="*/ 685800 h 4686300"/>
              <a:gd name="connsiteX88" fmla="*/ 3019425 w 4457700"/>
              <a:gd name="connsiteY88" fmla="*/ 723900 h 4686300"/>
              <a:gd name="connsiteX89" fmla="*/ 3076575 w 4457700"/>
              <a:gd name="connsiteY89" fmla="*/ 762000 h 4686300"/>
              <a:gd name="connsiteX90" fmla="*/ 3095625 w 4457700"/>
              <a:gd name="connsiteY90" fmla="*/ 790575 h 4686300"/>
              <a:gd name="connsiteX91" fmla="*/ 3124200 w 4457700"/>
              <a:gd name="connsiteY91" fmla="*/ 800100 h 4686300"/>
              <a:gd name="connsiteX92" fmla="*/ 3143250 w 4457700"/>
              <a:gd name="connsiteY92" fmla="*/ 838200 h 4686300"/>
              <a:gd name="connsiteX93" fmla="*/ 3171825 w 4457700"/>
              <a:gd name="connsiteY93" fmla="*/ 866775 h 4686300"/>
              <a:gd name="connsiteX94" fmla="*/ 3286125 w 4457700"/>
              <a:gd name="connsiteY94" fmla="*/ 942975 h 4686300"/>
              <a:gd name="connsiteX95" fmla="*/ 3314700 w 4457700"/>
              <a:gd name="connsiteY95" fmla="*/ 962025 h 4686300"/>
              <a:gd name="connsiteX96" fmla="*/ 3352800 w 4457700"/>
              <a:gd name="connsiteY96" fmla="*/ 971550 h 4686300"/>
              <a:gd name="connsiteX97" fmla="*/ 3371850 w 4457700"/>
              <a:gd name="connsiteY97" fmla="*/ 1000125 h 4686300"/>
              <a:gd name="connsiteX98" fmla="*/ 3381375 w 4457700"/>
              <a:gd name="connsiteY98" fmla="*/ 1028700 h 4686300"/>
              <a:gd name="connsiteX99" fmla="*/ 3419475 w 4457700"/>
              <a:gd name="connsiteY99" fmla="*/ 1085850 h 4686300"/>
              <a:gd name="connsiteX100" fmla="*/ 3438525 w 4457700"/>
              <a:gd name="connsiteY100" fmla="*/ 1152525 h 4686300"/>
              <a:gd name="connsiteX101" fmla="*/ 3495675 w 4457700"/>
              <a:gd name="connsiteY101" fmla="*/ 1247775 h 4686300"/>
              <a:gd name="connsiteX102" fmla="*/ 3524250 w 4457700"/>
              <a:gd name="connsiteY102" fmla="*/ 1295400 h 4686300"/>
              <a:gd name="connsiteX103" fmla="*/ 3562350 w 4457700"/>
              <a:gd name="connsiteY103" fmla="*/ 1352550 h 4686300"/>
              <a:gd name="connsiteX104" fmla="*/ 3581400 w 4457700"/>
              <a:gd name="connsiteY104" fmla="*/ 1381125 h 4686300"/>
              <a:gd name="connsiteX105" fmla="*/ 3638550 w 4457700"/>
              <a:gd name="connsiteY105" fmla="*/ 1438275 h 4686300"/>
              <a:gd name="connsiteX106" fmla="*/ 3667125 w 4457700"/>
              <a:gd name="connsiteY106" fmla="*/ 1466850 h 4686300"/>
              <a:gd name="connsiteX107" fmla="*/ 3714750 w 4457700"/>
              <a:gd name="connsiteY107" fmla="*/ 1524000 h 4686300"/>
              <a:gd name="connsiteX108" fmla="*/ 3733800 w 4457700"/>
              <a:gd name="connsiteY108" fmla="*/ 1552575 h 4686300"/>
              <a:gd name="connsiteX109" fmla="*/ 3762375 w 4457700"/>
              <a:gd name="connsiteY109" fmla="*/ 1581150 h 4686300"/>
              <a:gd name="connsiteX110" fmla="*/ 3800475 w 4457700"/>
              <a:gd name="connsiteY110" fmla="*/ 1638300 h 4686300"/>
              <a:gd name="connsiteX111" fmla="*/ 3848100 w 4457700"/>
              <a:gd name="connsiteY111" fmla="*/ 1695450 h 4686300"/>
              <a:gd name="connsiteX112" fmla="*/ 3876675 w 4457700"/>
              <a:gd name="connsiteY112" fmla="*/ 1724025 h 4686300"/>
              <a:gd name="connsiteX113" fmla="*/ 3924300 w 4457700"/>
              <a:gd name="connsiteY113" fmla="*/ 1771650 h 4686300"/>
              <a:gd name="connsiteX114" fmla="*/ 3943350 w 4457700"/>
              <a:gd name="connsiteY114" fmla="*/ 1800225 h 4686300"/>
              <a:gd name="connsiteX115" fmla="*/ 4029075 w 4457700"/>
              <a:gd name="connsiteY115" fmla="*/ 1866900 h 4686300"/>
              <a:gd name="connsiteX116" fmla="*/ 4057650 w 4457700"/>
              <a:gd name="connsiteY116" fmla="*/ 1885950 h 4686300"/>
              <a:gd name="connsiteX117" fmla="*/ 4086225 w 4457700"/>
              <a:gd name="connsiteY117" fmla="*/ 1905000 h 4686300"/>
              <a:gd name="connsiteX118" fmla="*/ 4143375 w 4457700"/>
              <a:gd name="connsiteY118" fmla="*/ 1952625 h 4686300"/>
              <a:gd name="connsiteX119" fmla="*/ 4191000 w 4457700"/>
              <a:gd name="connsiteY119" fmla="*/ 2000250 h 4686300"/>
              <a:gd name="connsiteX120" fmla="*/ 4219575 w 4457700"/>
              <a:gd name="connsiteY120" fmla="*/ 2028825 h 4686300"/>
              <a:gd name="connsiteX121" fmla="*/ 4248150 w 4457700"/>
              <a:gd name="connsiteY121" fmla="*/ 2038350 h 4686300"/>
              <a:gd name="connsiteX122" fmla="*/ 4276725 w 4457700"/>
              <a:gd name="connsiteY122" fmla="*/ 2057400 h 4686300"/>
              <a:gd name="connsiteX123" fmla="*/ 4305300 w 4457700"/>
              <a:gd name="connsiteY123" fmla="*/ 2066925 h 4686300"/>
              <a:gd name="connsiteX124" fmla="*/ 4343400 w 4457700"/>
              <a:gd name="connsiteY124" fmla="*/ 2085975 h 4686300"/>
              <a:gd name="connsiteX125" fmla="*/ 4429125 w 4457700"/>
              <a:gd name="connsiteY125" fmla="*/ 2105025 h 4686300"/>
              <a:gd name="connsiteX126" fmla="*/ 4448175 w 4457700"/>
              <a:gd name="connsiteY126" fmla="*/ 2162175 h 4686300"/>
              <a:gd name="connsiteX127" fmla="*/ 4457700 w 4457700"/>
              <a:gd name="connsiteY127" fmla="*/ 2190750 h 4686300"/>
              <a:gd name="connsiteX128" fmla="*/ 4448175 w 4457700"/>
              <a:gd name="connsiteY128" fmla="*/ 2305050 h 4686300"/>
              <a:gd name="connsiteX129" fmla="*/ 4391025 w 4457700"/>
              <a:gd name="connsiteY129" fmla="*/ 2419350 h 4686300"/>
              <a:gd name="connsiteX130" fmla="*/ 4371975 w 4457700"/>
              <a:gd name="connsiteY130" fmla="*/ 2457450 h 4686300"/>
              <a:gd name="connsiteX131" fmla="*/ 4362450 w 4457700"/>
              <a:gd name="connsiteY131" fmla="*/ 2486025 h 4686300"/>
              <a:gd name="connsiteX132" fmla="*/ 4343400 w 4457700"/>
              <a:gd name="connsiteY132" fmla="*/ 2514600 h 4686300"/>
              <a:gd name="connsiteX133" fmla="*/ 4324350 w 4457700"/>
              <a:gd name="connsiteY133" fmla="*/ 2571750 h 4686300"/>
              <a:gd name="connsiteX134" fmla="*/ 4257675 w 4457700"/>
              <a:gd name="connsiteY134" fmla="*/ 2667000 h 4686300"/>
              <a:gd name="connsiteX135" fmla="*/ 4229100 w 4457700"/>
              <a:gd name="connsiteY135" fmla="*/ 2724150 h 4686300"/>
              <a:gd name="connsiteX136" fmla="*/ 4162425 w 4457700"/>
              <a:gd name="connsiteY136" fmla="*/ 2809875 h 4686300"/>
              <a:gd name="connsiteX137" fmla="*/ 4124325 w 4457700"/>
              <a:gd name="connsiteY137" fmla="*/ 2867025 h 4686300"/>
              <a:gd name="connsiteX138" fmla="*/ 4048125 w 4457700"/>
              <a:gd name="connsiteY138" fmla="*/ 2943225 h 4686300"/>
              <a:gd name="connsiteX139" fmla="*/ 4019550 w 4457700"/>
              <a:gd name="connsiteY139" fmla="*/ 2971800 h 4686300"/>
              <a:gd name="connsiteX140" fmla="*/ 3943350 w 4457700"/>
              <a:gd name="connsiteY140" fmla="*/ 3019425 h 4686300"/>
              <a:gd name="connsiteX141" fmla="*/ 3914775 w 4457700"/>
              <a:gd name="connsiteY141" fmla="*/ 3048000 h 4686300"/>
              <a:gd name="connsiteX142" fmla="*/ 3848100 w 4457700"/>
              <a:gd name="connsiteY142" fmla="*/ 3086100 h 4686300"/>
              <a:gd name="connsiteX143" fmla="*/ 3781425 w 4457700"/>
              <a:gd name="connsiteY143" fmla="*/ 3133725 h 4686300"/>
              <a:gd name="connsiteX144" fmla="*/ 3743325 w 4457700"/>
              <a:gd name="connsiteY144" fmla="*/ 3143250 h 4686300"/>
              <a:gd name="connsiteX145" fmla="*/ 3714750 w 4457700"/>
              <a:gd name="connsiteY145" fmla="*/ 3152775 h 4686300"/>
              <a:gd name="connsiteX146" fmla="*/ 3676650 w 4457700"/>
              <a:gd name="connsiteY146" fmla="*/ 3171825 h 4686300"/>
              <a:gd name="connsiteX147" fmla="*/ 3581400 w 4457700"/>
              <a:gd name="connsiteY147" fmla="*/ 3190875 h 4686300"/>
              <a:gd name="connsiteX148" fmla="*/ 3476625 w 4457700"/>
              <a:gd name="connsiteY148" fmla="*/ 3228975 h 4686300"/>
              <a:gd name="connsiteX149" fmla="*/ 3409950 w 4457700"/>
              <a:gd name="connsiteY149" fmla="*/ 3248025 h 4686300"/>
              <a:gd name="connsiteX150" fmla="*/ 3314700 w 4457700"/>
              <a:gd name="connsiteY150" fmla="*/ 3276600 h 4686300"/>
              <a:gd name="connsiteX151" fmla="*/ 3105150 w 4457700"/>
              <a:gd name="connsiteY151" fmla="*/ 3324225 h 4686300"/>
              <a:gd name="connsiteX152" fmla="*/ 2828925 w 4457700"/>
              <a:gd name="connsiteY152" fmla="*/ 3352800 h 4686300"/>
              <a:gd name="connsiteX153" fmla="*/ 2752725 w 4457700"/>
              <a:gd name="connsiteY153" fmla="*/ 3371850 h 4686300"/>
              <a:gd name="connsiteX154" fmla="*/ 2676525 w 4457700"/>
              <a:gd name="connsiteY154" fmla="*/ 3381375 h 4686300"/>
              <a:gd name="connsiteX155" fmla="*/ 2571750 w 4457700"/>
              <a:gd name="connsiteY155" fmla="*/ 3400425 h 4686300"/>
              <a:gd name="connsiteX156" fmla="*/ 2295525 w 4457700"/>
              <a:gd name="connsiteY156" fmla="*/ 3409950 h 4686300"/>
              <a:gd name="connsiteX157" fmla="*/ 2200275 w 4457700"/>
              <a:gd name="connsiteY157" fmla="*/ 3419475 h 4686300"/>
              <a:gd name="connsiteX158" fmla="*/ 2124075 w 4457700"/>
              <a:gd name="connsiteY158" fmla="*/ 3429000 h 4686300"/>
              <a:gd name="connsiteX159" fmla="*/ 1514475 w 4457700"/>
              <a:gd name="connsiteY159" fmla="*/ 3438525 h 4686300"/>
              <a:gd name="connsiteX160" fmla="*/ 1333500 w 4457700"/>
              <a:gd name="connsiteY160" fmla="*/ 3476625 h 4686300"/>
              <a:gd name="connsiteX161" fmla="*/ 1266825 w 4457700"/>
              <a:gd name="connsiteY161" fmla="*/ 3486150 h 4686300"/>
              <a:gd name="connsiteX162" fmla="*/ 1219200 w 4457700"/>
              <a:gd name="connsiteY162" fmla="*/ 3495675 h 4686300"/>
              <a:gd name="connsiteX163" fmla="*/ 1133475 w 4457700"/>
              <a:gd name="connsiteY163" fmla="*/ 3505200 h 4686300"/>
              <a:gd name="connsiteX164" fmla="*/ 1104900 w 4457700"/>
              <a:gd name="connsiteY164" fmla="*/ 3514725 h 4686300"/>
              <a:gd name="connsiteX165" fmla="*/ 1057275 w 4457700"/>
              <a:gd name="connsiteY165" fmla="*/ 3524250 h 4686300"/>
              <a:gd name="connsiteX166" fmla="*/ 1019175 w 4457700"/>
              <a:gd name="connsiteY166" fmla="*/ 3543300 h 4686300"/>
              <a:gd name="connsiteX167" fmla="*/ 962025 w 4457700"/>
              <a:gd name="connsiteY167" fmla="*/ 3552825 h 4686300"/>
              <a:gd name="connsiteX168" fmla="*/ 895350 w 4457700"/>
              <a:gd name="connsiteY168" fmla="*/ 3571875 h 4686300"/>
              <a:gd name="connsiteX169" fmla="*/ 847725 w 4457700"/>
              <a:gd name="connsiteY169" fmla="*/ 3581400 h 4686300"/>
              <a:gd name="connsiteX170" fmla="*/ 819150 w 4457700"/>
              <a:gd name="connsiteY170" fmla="*/ 3590925 h 4686300"/>
              <a:gd name="connsiteX171" fmla="*/ 742950 w 4457700"/>
              <a:gd name="connsiteY171" fmla="*/ 3609975 h 4686300"/>
              <a:gd name="connsiteX172" fmla="*/ 666750 w 4457700"/>
              <a:gd name="connsiteY172" fmla="*/ 3629025 h 4686300"/>
              <a:gd name="connsiteX173" fmla="*/ 609600 w 4457700"/>
              <a:gd name="connsiteY173" fmla="*/ 3667125 h 4686300"/>
              <a:gd name="connsiteX174" fmla="*/ 542925 w 4457700"/>
              <a:gd name="connsiteY174" fmla="*/ 3714750 h 4686300"/>
              <a:gd name="connsiteX175" fmla="*/ 523875 w 4457700"/>
              <a:gd name="connsiteY175" fmla="*/ 3743325 h 4686300"/>
              <a:gd name="connsiteX176" fmla="*/ 457200 w 4457700"/>
              <a:gd name="connsiteY176" fmla="*/ 3800475 h 4686300"/>
              <a:gd name="connsiteX177" fmla="*/ 419100 w 4457700"/>
              <a:gd name="connsiteY177" fmla="*/ 3857625 h 4686300"/>
              <a:gd name="connsiteX178" fmla="*/ 400050 w 4457700"/>
              <a:gd name="connsiteY178" fmla="*/ 3886200 h 4686300"/>
              <a:gd name="connsiteX179" fmla="*/ 361950 w 4457700"/>
              <a:gd name="connsiteY179" fmla="*/ 3962400 h 4686300"/>
              <a:gd name="connsiteX180" fmla="*/ 342900 w 4457700"/>
              <a:gd name="connsiteY180" fmla="*/ 3990975 h 4686300"/>
              <a:gd name="connsiteX181" fmla="*/ 333375 w 4457700"/>
              <a:gd name="connsiteY181" fmla="*/ 4019550 h 4686300"/>
              <a:gd name="connsiteX182" fmla="*/ 285750 w 4457700"/>
              <a:gd name="connsiteY182" fmla="*/ 4076700 h 4686300"/>
              <a:gd name="connsiteX183" fmla="*/ 276225 w 4457700"/>
              <a:gd name="connsiteY183" fmla="*/ 4105275 h 4686300"/>
              <a:gd name="connsiteX184" fmla="*/ 228600 w 4457700"/>
              <a:gd name="connsiteY184" fmla="*/ 4171950 h 4686300"/>
              <a:gd name="connsiteX185" fmla="*/ 200025 w 4457700"/>
              <a:gd name="connsiteY185" fmla="*/ 4238625 h 4686300"/>
              <a:gd name="connsiteX186" fmla="*/ 190500 w 4457700"/>
              <a:gd name="connsiteY186" fmla="*/ 4267200 h 4686300"/>
              <a:gd name="connsiteX187" fmla="*/ 171450 w 4457700"/>
              <a:gd name="connsiteY187" fmla="*/ 4295775 h 4686300"/>
              <a:gd name="connsiteX188" fmla="*/ 152400 w 4457700"/>
              <a:gd name="connsiteY188" fmla="*/ 4352925 h 4686300"/>
              <a:gd name="connsiteX189" fmla="*/ 133350 w 4457700"/>
              <a:gd name="connsiteY189" fmla="*/ 4419600 h 4686300"/>
              <a:gd name="connsiteX190" fmla="*/ 114300 w 4457700"/>
              <a:gd name="connsiteY190" fmla="*/ 4448175 h 4686300"/>
              <a:gd name="connsiteX191" fmla="*/ 85725 w 4457700"/>
              <a:gd name="connsiteY191" fmla="*/ 4505325 h 4686300"/>
              <a:gd name="connsiteX192" fmla="*/ 76200 w 4457700"/>
              <a:gd name="connsiteY192" fmla="*/ 4543425 h 4686300"/>
              <a:gd name="connsiteX193" fmla="*/ 38100 w 4457700"/>
              <a:gd name="connsiteY193" fmla="*/ 4600575 h 4686300"/>
              <a:gd name="connsiteX194" fmla="*/ 0 w 4457700"/>
              <a:gd name="connsiteY194" fmla="*/ 4686300 h 4686300"/>
              <a:gd name="connsiteX195" fmla="*/ 9525 w 4457700"/>
              <a:gd name="connsiteY195" fmla="*/ 3790950 h 4686300"/>
              <a:gd name="connsiteX196" fmla="*/ 28575 w 4457700"/>
              <a:gd name="connsiteY196" fmla="*/ 3657600 h 4686300"/>
              <a:gd name="connsiteX197" fmla="*/ 38100 w 4457700"/>
              <a:gd name="connsiteY197" fmla="*/ 3743325 h 4686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  <a:cxn ang="0">
                <a:pos x="connsiteX24" y="connsiteY24"/>
              </a:cxn>
              <a:cxn ang="0">
                <a:pos x="connsiteX25" y="connsiteY25"/>
              </a:cxn>
              <a:cxn ang="0">
                <a:pos x="connsiteX26" y="connsiteY26"/>
              </a:cxn>
              <a:cxn ang="0">
                <a:pos x="connsiteX27" y="connsiteY27"/>
              </a:cxn>
              <a:cxn ang="0">
                <a:pos x="connsiteX28" y="connsiteY28"/>
              </a:cxn>
              <a:cxn ang="0">
                <a:pos x="connsiteX29" y="connsiteY29"/>
              </a:cxn>
              <a:cxn ang="0">
                <a:pos x="connsiteX30" y="connsiteY30"/>
              </a:cxn>
              <a:cxn ang="0">
                <a:pos x="connsiteX31" y="connsiteY31"/>
              </a:cxn>
              <a:cxn ang="0">
                <a:pos x="connsiteX32" y="connsiteY32"/>
              </a:cxn>
              <a:cxn ang="0">
                <a:pos x="connsiteX33" y="connsiteY33"/>
              </a:cxn>
              <a:cxn ang="0">
                <a:pos x="connsiteX34" y="connsiteY34"/>
              </a:cxn>
              <a:cxn ang="0">
                <a:pos x="connsiteX35" y="connsiteY35"/>
              </a:cxn>
              <a:cxn ang="0">
                <a:pos x="connsiteX36" y="connsiteY36"/>
              </a:cxn>
              <a:cxn ang="0">
                <a:pos x="connsiteX37" y="connsiteY37"/>
              </a:cxn>
              <a:cxn ang="0">
                <a:pos x="connsiteX38" y="connsiteY38"/>
              </a:cxn>
              <a:cxn ang="0">
                <a:pos x="connsiteX39" y="connsiteY39"/>
              </a:cxn>
              <a:cxn ang="0">
                <a:pos x="connsiteX40" y="connsiteY40"/>
              </a:cxn>
              <a:cxn ang="0">
                <a:pos x="connsiteX41" y="connsiteY41"/>
              </a:cxn>
              <a:cxn ang="0">
                <a:pos x="connsiteX42" y="connsiteY42"/>
              </a:cxn>
              <a:cxn ang="0">
                <a:pos x="connsiteX43" y="connsiteY43"/>
              </a:cxn>
              <a:cxn ang="0">
                <a:pos x="connsiteX44" y="connsiteY44"/>
              </a:cxn>
              <a:cxn ang="0">
                <a:pos x="connsiteX45" y="connsiteY45"/>
              </a:cxn>
              <a:cxn ang="0">
                <a:pos x="connsiteX46" y="connsiteY46"/>
              </a:cxn>
              <a:cxn ang="0">
                <a:pos x="connsiteX47" y="connsiteY47"/>
              </a:cxn>
              <a:cxn ang="0">
                <a:pos x="connsiteX48" y="connsiteY48"/>
              </a:cxn>
              <a:cxn ang="0">
                <a:pos x="connsiteX49" y="connsiteY49"/>
              </a:cxn>
              <a:cxn ang="0">
                <a:pos x="connsiteX50" y="connsiteY50"/>
              </a:cxn>
              <a:cxn ang="0">
                <a:pos x="connsiteX51" y="connsiteY51"/>
              </a:cxn>
              <a:cxn ang="0">
                <a:pos x="connsiteX52" y="connsiteY52"/>
              </a:cxn>
              <a:cxn ang="0">
                <a:pos x="connsiteX53" y="connsiteY53"/>
              </a:cxn>
              <a:cxn ang="0">
                <a:pos x="connsiteX54" y="connsiteY54"/>
              </a:cxn>
              <a:cxn ang="0">
                <a:pos x="connsiteX55" y="connsiteY55"/>
              </a:cxn>
              <a:cxn ang="0">
                <a:pos x="connsiteX56" y="connsiteY56"/>
              </a:cxn>
              <a:cxn ang="0">
                <a:pos x="connsiteX57" y="connsiteY57"/>
              </a:cxn>
              <a:cxn ang="0">
                <a:pos x="connsiteX58" y="connsiteY58"/>
              </a:cxn>
              <a:cxn ang="0">
                <a:pos x="connsiteX59" y="connsiteY59"/>
              </a:cxn>
              <a:cxn ang="0">
                <a:pos x="connsiteX60" y="connsiteY60"/>
              </a:cxn>
              <a:cxn ang="0">
                <a:pos x="connsiteX61" y="connsiteY61"/>
              </a:cxn>
              <a:cxn ang="0">
                <a:pos x="connsiteX62" y="connsiteY62"/>
              </a:cxn>
              <a:cxn ang="0">
                <a:pos x="connsiteX63" y="connsiteY63"/>
              </a:cxn>
              <a:cxn ang="0">
                <a:pos x="connsiteX64" y="connsiteY64"/>
              </a:cxn>
              <a:cxn ang="0">
                <a:pos x="connsiteX65" y="connsiteY65"/>
              </a:cxn>
              <a:cxn ang="0">
                <a:pos x="connsiteX66" y="connsiteY66"/>
              </a:cxn>
              <a:cxn ang="0">
                <a:pos x="connsiteX67" y="connsiteY67"/>
              </a:cxn>
              <a:cxn ang="0">
                <a:pos x="connsiteX68" y="connsiteY68"/>
              </a:cxn>
              <a:cxn ang="0">
                <a:pos x="connsiteX69" y="connsiteY69"/>
              </a:cxn>
              <a:cxn ang="0">
                <a:pos x="connsiteX70" y="connsiteY70"/>
              </a:cxn>
              <a:cxn ang="0">
                <a:pos x="connsiteX71" y="connsiteY71"/>
              </a:cxn>
              <a:cxn ang="0">
                <a:pos x="connsiteX72" y="connsiteY72"/>
              </a:cxn>
              <a:cxn ang="0">
                <a:pos x="connsiteX73" y="connsiteY73"/>
              </a:cxn>
              <a:cxn ang="0">
                <a:pos x="connsiteX74" y="connsiteY74"/>
              </a:cxn>
              <a:cxn ang="0">
                <a:pos x="connsiteX75" y="connsiteY75"/>
              </a:cxn>
              <a:cxn ang="0">
                <a:pos x="connsiteX76" y="connsiteY76"/>
              </a:cxn>
              <a:cxn ang="0">
                <a:pos x="connsiteX77" y="connsiteY77"/>
              </a:cxn>
              <a:cxn ang="0">
                <a:pos x="connsiteX78" y="connsiteY78"/>
              </a:cxn>
              <a:cxn ang="0">
                <a:pos x="connsiteX79" y="connsiteY79"/>
              </a:cxn>
              <a:cxn ang="0">
                <a:pos x="connsiteX80" y="connsiteY80"/>
              </a:cxn>
              <a:cxn ang="0">
                <a:pos x="connsiteX81" y="connsiteY81"/>
              </a:cxn>
              <a:cxn ang="0">
                <a:pos x="connsiteX82" y="connsiteY82"/>
              </a:cxn>
              <a:cxn ang="0">
                <a:pos x="connsiteX83" y="connsiteY83"/>
              </a:cxn>
              <a:cxn ang="0">
                <a:pos x="connsiteX84" y="connsiteY84"/>
              </a:cxn>
              <a:cxn ang="0">
                <a:pos x="connsiteX85" y="connsiteY85"/>
              </a:cxn>
              <a:cxn ang="0">
                <a:pos x="connsiteX86" y="connsiteY86"/>
              </a:cxn>
              <a:cxn ang="0">
                <a:pos x="connsiteX87" y="connsiteY87"/>
              </a:cxn>
              <a:cxn ang="0">
                <a:pos x="connsiteX88" y="connsiteY88"/>
              </a:cxn>
              <a:cxn ang="0">
                <a:pos x="connsiteX89" y="connsiteY89"/>
              </a:cxn>
              <a:cxn ang="0">
                <a:pos x="connsiteX90" y="connsiteY90"/>
              </a:cxn>
              <a:cxn ang="0">
                <a:pos x="connsiteX91" y="connsiteY91"/>
              </a:cxn>
              <a:cxn ang="0">
                <a:pos x="connsiteX92" y="connsiteY92"/>
              </a:cxn>
              <a:cxn ang="0">
                <a:pos x="connsiteX93" y="connsiteY93"/>
              </a:cxn>
              <a:cxn ang="0">
                <a:pos x="connsiteX94" y="connsiteY94"/>
              </a:cxn>
              <a:cxn ang="0">
                <a:pos x="connsiteX95" y="connsiteY95"/>
              </a:cxn>
              <a:cxn ang="0">
                <a:pos x="connsiteX96" y="connsiteY96"/>
              </a:cxn>
              <a:cxn ang="0">
                <a:pos x="connsiteX97" y="connsiteY97"/>
              </a:cxn>
              <a:cxn ang="0">
                <a:pos x="connsiteX98" y="connsiteY98"/>
              </a:cxn>
              <a:cxn ang="0">
                <a:pos x="connsiteX99" y="connsiteY99"/>
              </a:cxn>
              <a:cxn ang="0">
                <a:pos x="connsiteX100" y="connsiteY100"/>
              </a:cxn>
              <a:cxn ang="0">
                <a:pos x="connsiteX101" y="connsiteY101"/>
              </a:cxn>
              <a:cxn ang="0">
                <a:pos x="connsiteX102" y="connsiteY102"/>
              </a:cxn>
              <a:cxn ang="0">
                <a:pos x="connsiteX103" y="connsiteY103"/>
              </a:cxn>
              <a:cxn ang="0">
                <a:pos x="connsiteX104" y="connsiteY104"/>
              </a:cxn>
              <a:cxn ang="0">
                <a:pos x="connsiteX105" y="connsiteY105"/>
              </a:cxn>
              <a:cxn ang="0">
                <a:pos x="connsiteX106" y="connsiteY106"/>
              </a:cxn>
              <a:cxn ang="0">
                <a:pos x="connsiteX107" y="connsiteY107"/>
              </a:cxn>
              <a:cxn ang="0">
                <a:pos x="connsiteX108" y="connsiteY108"/>
              </a:cxn>
              <a:cxn ang="0">
                <a:pos x="connsiteX109" y="connsiteY109"/>
              </a:cxn>
              <a:cxn ang="0">
                <a:pos x="connsiteX110" y="connsiteY110"/>
              </a:cxn>
              <a:cxn ang="0">
                <a:pos x="connsiteX111" y="connsiteY111"/>
              </a:cxn>
              <a:cxn ang="0">
                <a:pos x="connsiteX112" y="connsiteY112"/>
              </a:cxn>
              <a:cxn ang="0">
                <a:pos x="connsiteX113" y="connsiteY113"/>
              </a:cxn>
              <a:cxn ang="0">
                <a:pos x="connsiteX114" y="connsiteY114"/>
              </a:cxn>
              <a:cxn ang="0">
                <a:pos x="connsiteX115" y="connsiteY115"/>
              </a:cxn>
              <a:cxn ang="0">
                <a:pos x="connsiteX116" y="connsiteY116"/>
              </a:cxn>
              <a:cxn ang="0">
                <a:pos x="connsiteX117" y="connsiteY117"/>
              </a:cxn>
              <a:cxn ang="0">
                <a:pos x="connsiteX118" y="connsiteY118"/>
              </a:cxn>
              <a:cxn ang="0">
                <a:pos x="connsiteX119" y="connsiteY119"/>
              </a:cxn>
              <a:cxn ang="0">
                <a:pos x="connsiteX120" y="connsiteY120"/>
              </a:cxn>
              <a:cxn ang="0">
                <a:pos x="connsiteX121" y="connsiteY121"/>
              </a:cxn>
              <a:cxn ang="0">
                <a:pos x="connsiteX122" y="connsiteY122"/>
              </a:cxn>
              <a:cxn ang="0">
                <a:pos x="connsiteX123" y="connsiteY123"/>
              </a:cxn>
              <a:cxn ang="0">
                <a:pos x="connsiteX124" y="connsiteY124"/>
              </a:cxn>
              <a:cxn ang="0">
                <a:pos x="connsiteX125" y="connsiteY125"/>
              </a:cxn>
              <a:cxn ang="0">
                <a:pos x="connsiteX126" y="connsiteY126"/>
              </a:cxn>
              <a:cxn ang="0">
                <a:pos x="connsiteX127" y="connsiteY127"/>
              </a:cxn>
              <a:cxn ang="0">
                <a:pos x="connsiteX128" y="connsiteY128"/>
              </a:cxn>
              <a:cxn ang="0">
                <a:pos x="connsiteX129" y="connsiteY129"/>
              </a:cxn>
              <a:cxn ang="0">
                <a:pos x="connsiteX130" y="connsiteY130"/>
              </a:cxn>
              <a:cxn ang="0">
                <a:pos x="connsiteX131" y="connsiteY131"/>
              </a:cxn>
              <a:cxn ang="0">
                <a:pos x="connsiteX132" y="connsiteY132"/>
              </a:cxn>
              <a:cxn ang="0">
                <a:pos x="connsiteX133" y="connsiteY133"/>
              </a:cxn>
              <a:cxn ang="0">
                <a:pos x="connsiteX134" y="connsiteY134"/>
              </a:cxn>
              <a:cxn ang="0">
                <a:pos x="connsiteX135" y="connsiteY135"/>
              </a:cxn>
              <a:cxn ang="0">
                <a:pos x="connsiteX136" y="connsiteY136"/>
              </a:cxn>
              <a:cxn ang="0">
                <a:pos x="connsiteX137" y="connsiteY137"/>
              </a:cxn>
              <a:cxn ang="0">
                <a:pos x="connsiteX138" y="connsiteY138"/>
              </a:cxn>
              <a:cxn ang="0">
                <a:pos x="connsiteX139" y="connsiteY139"/>
              </a:cxn>
              <a:cxn ang="0">
                <a:pos x="connsiteX140" y="connsiteY140"/>
              </a:cxn>
              <a:cxn ang="0">
                <a:pos x="connsiteX141" y="connsiteY141"/>
              </a:cxn>
              <a:cxn ang="0">
                <a:pos x="connsiteX142" y="connsiteY142"/>
              </a:cxn>
              <a:cxn ang="0">
                <a:pos x="connsiteX143" y="connsiteY143"/>
              </a:cxn>
              <a:cxn ang="0">
                <a:pos x="connsiteX144" y="connsiteY144"/>
              </a:cxn>
              <a:cxn ang="0">
                <a:pos x="connsiteX145" y="connsiteY145"/>
              </a:cxn>
              <a:cxn ang="0">
                <a:pos x="connsiteX146" y="connsiteY146"/>
              </a:cxn>
              <a:cxn ang="0">
                <a:pos x="connsiteX147" y="connsiteY147"/>
              </a:cxn>
              <a:cxn ang="0">
                <a:pos x="connsiteX148" y="connsiteY148"/>
              </a:cxn>
              <a:cxn ang="0">
                <a:pos x="connsiteX149" y="connsiteY149"/>
              </a:cxn>
              <a:cxn ang="0">
                <a:pos x="connsiteX150" y="connsiteY150"/>
              </a:cxn>
              <a:cxn ang="0">
                <a:pos x="connsiteX151" y="connsiteY151"/>
              </a:cxn>
              <a:cxn ang="0">
                <a:pos x="connsiteX152" y="connsiteY152"/>
              </a:cxn>
              <a:cxn ang="0">
                <a:pos x="connsiteX153" y="connsiteY153"/>
              </a:cxn>
              <a:cxn ang="0">
                <a:pos x="connsiteX154" y="connsiteY154"/>
              </a:cxn>
              <a:cxn ang="0">
                <a:pos x="connsiteX155" y="connsiteY155"/>
              </a:cxn>
              <a:cxn ang="0">
                <a:pos x="connsiteX156" y="connsiteY156"/>
              </a:cxn>
              <a:cxn ang="0">
                <a:pos x="connsiteX157" y="connsiteY157"/>
              </a:cxn>
              <a:cxn ang="0">
                <a:pos x="connsiteX158" y="connsiteY158"/>
              </a:cxn>
              <a:cxn ang="0">
                <a:pos x="connsiteX159" y="connsiteY159"/>
              </a:cxn>
              <a:cxn ang="0">
                <a:pos x="connsiteX160" y="connsiteY160"/>
              </a:cxn>
              <a:cxn ang="0">
                <a:pos x="connsiteX161" y="connsiteY161"/>
              </a:cxn>
              <a:cxn ang="0">
                <a:pos x="connsiteX162" y="connsiteY162"/>
              </a:cxn>
              <a:cxn ang="0">
                <a:pos x="connsiteX163" y="connsiteY163"/>
              </a:cxn>
              <a:cxn ang="0">
                <a:pos x="connsiteX164" y="connsiteY164"/>
              </a:cxn>
              <a:cxn ang="0">
                <a:pos x="connsiteX165" y="connsiteY165"/>
              </a:cxn>
              <a:cxn ang="0">
                <a:pos x="connsiteX166" y="connsiteY166"/>
              </a:cxn>
              <a:cxn ang="0">
                <a:pos x="connsiteX167" y="connsiteY167"/>
              </a:cxn>
              <a:cxn ang="0">
                <a:pos x="connsiteX168" y="connsiteY168"/>
              </a:cxn>
              <a:cxn ang="0">
                <a:pos x="connsiteX169" y="connsiteY169"/>
              </a:cxn>
              <a:cxn ang="0">
                <a:pos x="connsiteX170" y="connsiteY170"/>
              </a:cxn>
              <a:cxn ang="0">
                <a:pos x="connsiteX171" y="connsiteY171"/>
              </a:cxn>
              <a:cxn ang="0">
                <a:pos x="connsiteX172" y="connsiteY172"/>
              </a:cxn>
              <a:cxn ang="0">
                <a:pos x="connsiteX173" y="connsiteY173"/>
              </a:cxn>
              <a:cxn ang="0">
                <a:pos x="connsiteX174" y="connsiteY174"/>
              </a:cxn>
              <a:cxn ang="0">
                <a:pos x="connsiteX175" y="connsiteY175"/>
              </a:cxn>
              <a:cxn ang="0">
                <a:pos x="connsiteX176" y="connsiteY176"/>
              </a:cxn>
              <a:cxn ang="0">
                <a:pos x="connsiteX177" y="connsiteY177"/>
              </a:cxn>
              <a:cxn ang="0">
                <a:pos x="connsiteX178" y="connsiteY178"/>
              </a:cxn>
              <a:cxn ang="0">
                <a:pos x="connsiteX179" y="connsiteY179"/>
              </a:cxn>
              <a:cxn ang="0">
                <a:pos x="connsiteX180" y="connsiteY180"/>
              </a:cxn>
              <a:cxn ang="0">
                <a:pos x="connsiteX181" y="connsiteY181"/>
              </a:cxn>
              <a:cxn ang="0">
                <a:pos x="connsiteX182" y="connsiteY182"/>
              </a:cxn>
              <a:cxn ang="0">
                <a:pos x="connsiteX183" y="connsiteY183"/>
              </a:cxn>
              <a:cxn ang="0">
                <a:pos x="connsiteX184" y="connsiteY184"/>
              </a:cxn>
              <a:cxn ang="0">
                <a:pos x="connsiteX185" y="connsiteY185"/>
              </a:cxn>
              <a:cxn ang="0">
                <a:pos x="connsiteX186" y="connsiteY186"/>
              </a:cxn>
              <a:cxn ang="0">
                <a:pos x="connsiteX187" y="connsiteY187"/>
              </a:cxn>
              <a:cxn ang="0">
                <a:pos x="connsiteX188" y="connsiteY188"/>
              </a:cxn>
              <a:cxn ang="0">
                <a:pos x="connsiteX189" y="connsiteY189"/>
              </a:cxn>
              <a:cxn ang="0">
                <a:pos x="connsiteX190" y="connsiteY190"/>
              </a:cxn>
              <a:cxn ang="0">
                <a:pos x="connsiteX191" y="connsiteY191"/>
              </a:cxn>
              <a:cxn ang="0">
                <a:pos x="connsiteX192" y="connsiteY192"/>
              </a:cxn>
              <a:cxn ang="0">
                <a:pos x="connsiteX193" y="connsiteY193"/>
              </a:cxn>
              <a:cxn ang="0">
                <a:pos x="connsiteX194" y="connsiteY194"/>
              </a:cxn>
              <a:cxn ang="0">
                <a:pos x="connsiteX195" y="connsiteY195"/>
              </a:cxn>
              <a:cxn ang="0">
                <a:pos x="connsiteX196" y="connsiteY196"/>
              </a:cxn>
              <a:cxn ang="0">
                <a:pos x="connsiteX197" y="connsiteY197"/>
              </a:cxn>
            </a:cxnLst>
            <a:rect l="l" t="t" r="r" b="b"/>
            <a:pathLst>
              <a:path w="4457700" h="4686300">
                <a:moveTo>
                  <a:pt x="38100" y="3743325"/>
                </a:moveTo>
                <a:cubicBezTo>
                  <a:pt x="41275" y="3736975"/>
                  <a:pt x="43053" y="3660644"/>
                  <a:pt x="47625" y="3619500"/>
                </a:cubicBezTo>
                <a:cubicBezTo>
                  <a:pt x="49413" y="3603410"/>
                  <a:pt x="54488" y="3587844"/>
                  <a:pt x="57150" y="3571875"/>
                </a:cubicBezTo>
                <a:cubicBezTo>
                  <a:pt x="65215" y="3523488"/>
                  <a:pt x="64976" y="3502470"/>
                  <a:pt x="76200" y="3457575"/>
                </a:cubicBezTo>
                <a:cubicBezTo>
                  <a:pt x="78635" y="3447835"/>
                  <a:pt x="83290" y="3438740"/>
                  <a:pt x="85725" y="3429000"/>
                </a:cubicBezTo>
                <a:cubicBezTo>
                  <a:pt x="92882" y="3400373"/>
                  <a:pt x="97953" y="3348746"/>
                  <a:pt x="114300" y="3324225"/>
                </a:cubicBezTo>
                <a:lnTo>
                  <a:pt x="133350" y="3295650"/>
                </a:lnTo>
                <a:cubicBezTo>
                  <a:pt x="136402" y="3283443"/>
                  <a:pt x="145568" y="3242640"/>
                  <a:pt x="152400" y="3228975"/>
                </a:cubicBezTo>
                <a:cubicBezTo>
                  <a:pt x="157520" y="3218736"/>
                  <a:pt x="166330" y="3210639"/>
                  <a:pt x="171450" y="3200400"/>
                </a:cubicBezTo>
                <a:cubicBezTo>
                  <a:pt x="210885" y="3121530"/>
                  <a:pt x="145430" y="3225142"/>
                  <a:pt x="200025" y="3143250"/>
                </a:cubicBezTo>
                <a:cubicBezTo>
                  <a:pt x="214420" y="3085669"/>
                  <a:pt x="205410" y="3117569"/>
                  <a:pt x="228600" y="3048000"/>
                </a:cubicBezTo>
                <a:cubicBezTo>
                  <a:pt x="231775" y="3038475"/>
                  <a:pt x="232556" y="3027779"/>
                  <a:pt x="238125" y="3019425"/>
                </a:cubicBezTo>
                <a:cubicBezTo>
                  <a:pt x="244475" y="3009900"/>
                  <a:pt x="252526" y="3001311"/>
                  <a:pt x="257175" y="2990850"/>
                </a:cubicBezTo>
                <a:cubicBezTo>
                  <a:pt x="265330" y="2972500"/>
                  <a:pt x="269875" y="2952750"/>
                  <a:pt x="276225" y="2933700"/>
                </a:cubicBezTo>
                <a:cubicBezTo>
                  <a:pt x="279400" y="2924175"/>
                  <a:pt x="280181" y="2913479"/>
                  <a:pt x="285750" y="2905125"/>
                </a:cubicBezTo>
                <a:lnTo>
                  <a:pt x="304800" y="2876550"/>
                </a:lnTo>
                <a:cubicBezTo>
                  <a:pt x="307975" y="2863850"/>
                  <a:pt x="310185" y="2850869"/>
                  <a:pt x="314325" y="2838450"/>
                </a:cubicBezTo>
                <a:cubicBezTo>
                  <a:pt x="326635" y="2801519"/>
                  <a:pt x="344642" y="2772590"/>
                  <a:pt x="352425" y="2733675"/>
                </a:cubicBezTo>
                <a:cubicBezTo>
                  <a:pt x="355600" y="2717800"/>
                  <a:pt x="357690" y="2701669"/>
                  <a:pt x="361950" y="2686050"/>
                </a:cubicBezTo>
                <a:cubicBezTo>
                  <a:pt x="367234" y="2666677"/>
                  <a:pt x="377699" y="2648707"/>
                  <a:pt x="381000" y="2628900"/>
                </a:cubicBezTo>
                <a:cubicBezTo>
                  <a:pt x="384175" y="2609850"/>
                  <a:pt x="385841" y="2590486"/>
                  <a:pt x="390525" y="2571750"/>
                </a:cubicBezTo>
                <a:cubicBezTo>
                  <a:pt x="395395" y="2552269"/>
                  <a:pt x="403225" y="2533650"/>
                  <a:pt x="409575" y="2514600"/>
                </a:cubicBezTo>
                <a:lnTo>
                  <a:pt x="447675" y="2400300"/>
                </a:lnTo>
                <a:lnTo>
                  <a:pt x="457200" y="2371725"/>
                </a:lnTo>
                <a:cubicBezTo>
                  <a:pt x="460375" y="2362200"/>
                  <a:pt x="464290" y="2352890"/>
                  <a:pt x="466725" y="2343150"/>
                </a:cubicBezTo>
                <a:cubicBezTo>
                  <a:pt x="481458" y="2284218"/>
                  <a:pt x="486373" y="2268863"/>
                  <a:pt x="495300" y="2190750"/>
                </a:cubicBezTo>
                <a:cubicBezTo>
                  <a:pt x="503623" y="2117923"/>
                  <a:pt x="496572" y="2042787"/>
                  <a:pt x="514350" y="1971675"/>
                </a:cubicBezTo>
                <a:cubicBezTo>
                  <a:pt x="536817" y="1881806"/>
                  <a:pt x="523069" y="1940590"/>
                  <a:pt x="552450" y="1771650"/>
                </a:cubicBezTo>
                <a:cubicBezTo>
                  <a:pt x="560721" y="1724089"/>
                  <a:pt x="561469" y="1712013"/>
                  <a:pt x="571500" y="1666875"/>
                </a:cubicBezTo>
                <a:cubicBezTo>
                  <a:pt x="574340" y="1654096"/>
                  <a:pt x="577263" y="1641314"/>
                  <a:pt x="581025" y="1628775"/>
                </a:cubicBezTo>
                <a:cubicBezTo>
                  <a:pt x="586795" y="1609541"/>
                  <a:pt x="588936" y="1588333"/>
                  <a:pt x="600075" y="1571625"/>
                </a:cubicBezTo>
                <a:lnTo>
                  <a:pt x="619125" y="1543050"/>
                </a:lnTo>
                <a:cubicBezTo>
                  <a:pt x="622300" y="1524000"/>
                  <a:pt x="623966" y="1504636"/>
                  <a:pt x="628650" y="1485900"/>
                </a:cubicBezTo>
                <a:cubicBezTo>
                  <a:pt x="633520" y="1466419"/>
                  <a:pt x="641350" y="1447800"/>
                  <a:pt x="647700" y="1428750"/>
                </a:cubicBezTo>
                <a:cubicBezTo>
                  <a:pt x="650875" y="1419225"/>
                  <a:pt x="653496" y="1409497"/>
                  <a:pt x="657225" y="1400175"/>
                </a:cubicBezTo>
                <a:cubicBezTo>
                  <a:pt x="663575" y="1384300"/>
                  <a:pt x="671362" y="1368927"/>
                  <a:pt x="676275" y="1352550"/>
                </a:cubicBezTo>
                <a:cubicBezTo>
                  <a:pt x="680927" y="1337043"/>
                  <a:pt x="681540" y="1320544"/>
                  <a:pt x="685800" y="1304925"/>
                </a:cubicBezTo>
                <a:cubicBezTo>
                  <a:pt x="691084" y="1285552"/>
                  <a:pt x="698500" y="1266825"/>
                  <a:pt x="704850" y="1247775"/>
                </a:cubicBezTo>
                <a:cubicBezTo>
                  <a:pt x="708025" y="1238250"/>
                  <a:pt x="712406" y="1229045"/>
                  <a:pt x="714375" y="1219200"/>
                </a:cubicBezTo>
                <a:cubicBezTo>
                  <a:pt x="719813" y="1192009"/>
                  <a:pt x="725354" y="1160378"/>
                  <a:pt x="733425" y="1133475"/>
                </a:cubicBezTo>
                <a:cubicBezTo>
                  <a:pt x="739195" y="1114241"/>
                  <a:pt x="745017" y="1094969"/>
                  <a:pt x="752475" y="1076325"/>
                </a:cubicBezTo>
                <a:cubicBezTo>
                  <a:pt x="758825" y="1060450"/>
                  <a:pt x="766612" y="1045077"/>
                  <a:pt x="771525" y="1028700"/>
                </a:cubicBezTo>
                <a:cubicBezTo>
                  <a:pt x="786433" y="979005"/>
                  <a:pt x="773813" y="991611"/>
                  <a:pt x="790575" y="952500"/>
                </a:cubicBezTo>
                <a:cubicBezTo>
                  <a:pt x="796168" y="939449"/>
                  <a:pt x="804639" y="927695"/>
                  <a:pt x="809625" y="914400"/>
                </a:cubicBezTo>
                <a:cubicBezTo>
                  <a:pt x="814222" y="902143"/>
                  <a:pt x="812655" y="887666"/>
                  <a:pt x="819150" y="876300"/>
                </a:cubicBezTo>
                <a:cubicBezTo>
                  <a:pt x="825833" y="864604"/>
                  <a:pt x="838200" y="857250"/>
                  <a:pt x="847725" y="847725"/>
                </a:cubicBezTo>
                <a:cubicBezTo>
                  <a:pt x="850900" y="838200"/>
                  <a:pt x="852374" y="827927"/>
                  <a:pt x="857250" y="819150"/>
                </a:cubicBezTo>
                <a:cubicBezTo>
                  <a:pt x="868369" y="799136"/>
                  <a:pt x="888110" y="783720"/>
                  <a:pt x="895350" y="762000"/>
                </a:cubicBezTo>
                <a:cubicBezTo>
                  <a:pt x="898525" y="752475"/>
                  <a:pt x="899306" y="741779"/>
                  <a:pt x="904875" y="733425"/>
                </a:cubicBezTo>
                <a:cubicBezTo>
                  <a:pt x="912347" y="722217"/>
                  <a:pt x="925620" y="715811"/>
                  <a:pt x="933450" y="704850"/>
                </a:cubicBezTo>
                <a:cubicBezTo>
                  <a:pt x="996135" y="617091"/>
                  <a:pt x="906779" y="712471"/>
                  <a:pt x="981075" y="638175"/>
                </a:cubicBezTo>
                <a:cubicBezTo>
                  <a:pt x="1003723" y="570231"/>
                  <a:pt x="971609" y="652374"/>
                  <a:pt x="1019175" y="581025"/>
                </a:cubicBezTo>
                <a:cubicBezTo>
                  <a:pt x="1024744" y="572671"/>
                  <a:pt x="1023131" y="560804"/>
                  <a:pt x="1028700" y="552450"/>
                </a:cubicBezTo>
                <a:cubicBezTo>
                  <a:pt x="1036172" y="541242"/>
                  <a:pt x="1048651" y="534223"/>
                  <a:pt x="1057275" y="523875"/>
                </a:cubicBezTo>
                <a:cubicBezTo>
                  <a:pt x="1064604" y="515081"/>
                  <a:pt x="1068720" y="503856"/>
                  <a:pt x="1076325" y="495300"/>
                </a:cubicBezTo>
                <a:cubicBezTo>
                  <a:pt x="1094223" y="475164"/>
                  <a:pt x="1118531" y="460566"/>
                  <a:pt x="1133475" y="438150"/>
                </a:cubicBezTo>
                <a:cubicBezTo>
                  <a:pt x="1139825" y="428625"/>
                  <a:pt x="1144430" y="417670"/>
                  <a:pt x="1152525" y="409575"/>
                </a:cubicBezTo>
                <a:cubicBezTo>
                  <a:pt x="1160620" y="401480"/>
                  <a:pt x="1171785" y="397179"/>
                  <a:pt x="1181100" y="390525"/>
                </a:cubicBezTo>
                <a:cubicBezTo>
                  <a:pt x="1194018" y="381298"/>
                  <a:pt x="1206195" y="371054"/>
                  <a:pt x="1219200" y="361950"/>
                </a:cubicBezTo>
                <a:cubicBezTo>
                  <a:pt x="1237957" y="348820"/>
                  <a:pt x="1257300" y="336550"/>
                  <a:pt x="1276350" y="323850"/>
                </a:cubicBezTo>
                <a:cubicBezTo>
                  <a:pt x="1285875" y="317500"/>
                  <a:pt x="1293819" y="307576"/>
                  <a:pt x="1304925" y="304800"/>
                </a:cubicBezTo>
                <a:lnTo>
                  <a:pt x="1343025" y="295275"/>
                </a:lnTo>
                <a:cubicBezTo>
                  <a:pt x="1434182" y="204118"/>
                  <a:pt x="1317467" y="312314"/>
                  <a:pt x="1400175" y="257175"/>
                </a:cubicBezTo>
                <a:cubicBezTo>
                  <a:pt x="1411383" y="249703"/>
                  <a:pt x="1417542" y="236072"/>
                  <a:pt x="1428750" y="228600"/>
                </a:cubicBezTo>
                <a:cubicBezTo>
                  <a:pt x="1437104" y="223031"/>
                  <a:pt x="1448548" y="223951"/>
                  <a:pt x="1457325" y="219075"/>
                </a:cubicBezTo>
                <a:cubicBezTo>
                  <a:pt x="1477339" y="207956"/>
                  <a:pt x="1496159" y="194712"/>
                  <a:pt x="1514475" y="180975"/>
                </a:cubicBezTo>
                <a:cubicBezTo>
                  <a:pt x="1527175" y="171450"/>
                  <a:pt x="1538376" y="159500"/>
                  <a:pt x="1552575" y="152400"/>
                </a:cubicBezTo>
                <a:cubicBezTo>
                  <a:pt x="1564284" y="146546"/>
                  <a:pt x="1578088" y="146471"/>
                  <a:pt x="1590675" y="142875"/>
                </a:cubicBezTo>
                <a:cubicBezTo>
                  <a:pt x="1600329" y="140117"/>
                  <a:pt x="1610270" y="137840"/>
                  <a:pt x="1619250" y="133350"/>
                </a:cubicBezTo>
                <a:cubicBezTo>
                  <a:pt x="1629489" y="128230"/>
                  <a:pt x="1637586" y="119420"/>
                  <a:pt x="1647825" y="114300"/>
                </a:cubicBezTo>
                <a:cubicBezTo>
                  <a:pt x="1656805" y="109810"/>
                  <a:pt x="1667420" y="109265"/>
                  <a:pt x="1676400" y="104775"/>
                </a:cubicBezTo>
                <a:cubicBezTo>
                  <a:pt x="1686639" y="99655"/>
                  <a:pt x="1694736" y="90845"/>
                  <a:pt x="1704975" y="85725"/>
                </a:cubicBezTo>
                <a:cubicBezTo>
                  <a:pt x="1713955" y="81235"/>
                  <a:pt x="1723864" y="78842"/>
                  <a:pt x="1733550" y="76200"/>
                </a:cubicBezTo>
                <a:cubicBezTo>
                  <a:pt x="1758809" y="69311"/>
                  <a:pt x="1784912" y="65429"/>
                  <a:pt x="1809750" y="57150"/>
                </a:cubicBezTo>
                <a:cubicBezTo>
                  <a:pt x="1867579" y="37874"/>
                  <a:pt x="1844081" y="44210"/>
                  <a:pt x="1943100" y="28575"/>
                </a:cubicBezTo>
                <a:cubicBezTo>
                  <a:pt x="1968384" y="24583"/>
                  <a:pt x="1994092" y="23498"/>
                  <a:pt x="2019300" y="19050"/>
                </a:cubicBezTo>
                <a:cubicBezTo>
                  <a:pt x="2048127" y="13963"/>
                  <a:pt x="2076450" y="6350"/>
                  <a:pt x="2105025" y="0"/>
                </a:cubicBezTo>
                <a:lnTo>
                  <a:pt x="2819400" y="9525"/>
                </a:lnTo>
                <a:cubicBezTo>
                  <a:pt x="2851233" y="10321"/>
                  <a:pt x="2867566" y="20565"/>
                  <a:pt x="2895600" y="28575"/>
                </a:cubicBezTo>
                <a:cubicBezTo>
                  <a:pt x="2909842" y="32644"/>
                  <a:pt x="2947050" y="40012"/>
                  <a:pt x="2962275" y="47625"/>
                </a:cubicBezTo>
                <a:cubicBezTo>
                  <a:pt x="2972514" y="52745"/>
                  <a:pt x="2981325" y="60325"/>
                  <a:pt x="2990850" y="66675"/>
                </a:cubicBezTo>
                <a:cubicBezTo>
                  <a:pt x="2997200" y="76200"/>
                  <a:pt x="3005391" y="84728"/>
                  <a:pt x="3009900" y="95250"/>
                </a:cubicBezTo>
                <a:cubicBezTo>
                  <a:pt x="3032084" y="147012"/>
                  <a:pt x="3014059" y="220956"/>
                  <a:pt x="3009900" y="266700"/>
                </a:cubicBezTo>
                <a:cubicBezTo>
                  <a:pt x="3007582" y="292193"/>
                  <a:pt x="3004954" y="317715"/>
                  <a:pt x="3000375" y="342900"/>
                </a:cubicBezTo>
                <a:cubicBezTo>
                  <a:pt x="2998579" y="352778"/>
                  <a:pt x="2993608" y="361821"/>
                  <a:pt x="2990850" y="371475"/>
                </a:cubicBezTo>
                <a:cubicBezTo>
                  <a:pt x="2987254" y="384062"/>
                  <a:pt x="2984500" y="396875"/>
                  <a:pt x="2981325" y="409575"/>
                </a:cubicBezTo>
                <a:cubicBezTo>
                  <a:pt x="2986135" y="510583"/>
                  <a:pt x="2979089" y="572083"/>
                  <a:pt x="3000375" y="657225"/>
                </a:cubicBezTo>
                <a:cubicBezTo>
                  <a:pt x="3002810" y="666965"/>
                  <a:pt x="3007142" y="676146"/>
                  <a:pt x="3009900" y="685800"/>
                </a:cubicBezTo>
                <a:cubicBezTo>
                  <a:pt x="3013496" y="698387"/>
                  <a:pt x="3012930" y="712534"/>
                  <a:pt x="3019425" y="723900"/>
                </a:cubicBezTo>
                <a:cubicBezTo>
                  <a:pt x="3036213" y="753279"/>
                  <a:pt x="3049298" y="752908"/>
                  <a:pt x="3076575" y="762000"/>
                </a:cubicBezTo>
                <a:cubicBezTo>
                  <a:pt x="3082925" y="771525"/>
                  <a:pt x="3086686" y="783424"/>
                  <a:pt x="3095625" y="790575"/>
                </a:cubicBezTo>
                <a:cubicBezTo>
                  <a:pt x="3103465" y="796847"/>
                  <a:pt x="3117100" y="793000"/>
                  <a:pt x="3124200" y="800100"/>
                </a:cubicBezTo>
                <a:cubicBezTo>
                  <a:pt x="3134240" y="810140"/>
                  <a:pt x="3134997" y="826646"/>
                  <a:pt x="3143250" y="838200"/>
                </a:cubicBezTo>
                <a:cubicBezTo>
                  <a:pt x="3151080" y="849161"/>
                  <a:pt x="3161399" y="858245"/>
                  <a:pt x="3171825" y="866775"/>
                </a:cubicBezTo>
                <a:cubicBezTo>
                  <a:pt x="3278233" y="953836"/>
                  <a:pt x="3211197" y="900159"/>
                  <a:pt x="3286125" y="942975"/>
                </a:cubicBezTo>
                <a:cubicBezTo>
                  <a:pt x="3296064" y="948655"/>
                  <a:pt x="3304178" y="957516"/>
                  <a:pt x="3314700" y="962025"/>
                </a:cubicBezTo>
                <a:cubicBezTo>
                  <a:pt x="3326732" y="967182"/>
                  <a:pt x="3340100" y="968375"/>
                  <a:pt x="3352800" y="971550"/>
                </a:cubicBezTo>
                <a:cubicBezTo>
                  <a:pt x="3359150" y="981075"/>
                  <a:pt x="3366730" y="989886"/>
                  <a:pt x="3371850" y="1000125"/>
                </a:cubicBezTo>
                <a:cubicBezTo>
                  <a:pt x="3376340" y="1009105"/>
                  <a:pt x="3376499" y="1019923"/>
                  <a:pt x="3381375" y="1028700"/>
                </a:cubicBezTo>
                <a:cubicBezTo>
                  <a:pt x="3392494" y="1048714"/>
                  <a:pt x="3419475" y="1085850"/>
                  <a:pt x="3419475" y="1085850"/>
                </a:cubicBezTo>
                <a:cubicBezTo>
                  <a:pt x="3424308" y="1105184"/>
                  <a:pt x="3430326" y="1133394"/>
                  <a:pt x="3438525" y="1152525"/>
                </a:cubicBezTo>
                <a:cubicBezTo>
                  <a:pt x="3457673" y="1197204"/>
                  <a:pt x="3466050" y="1201222"/>
                  <a:pt x="3495675" y="1247775"/>
                </a:cubicBezTo>
                <a:cubicBezTo>
                  <a:pt x="3505614" y="1263394"/>
                  <a:pt x="3514311" y="1279781"/>
                  <a:pt x="3524250" y="1295400"/>
                </a:cubicBezTo>
                <a:cubicBezTo>
                  <a:pt x="3536542" y="1314716"/>
                  <a:pt x="3549650" y="1333500"/>
                  <a:pt x="3562350" y="1352550"/>
                </a:cubicBezTo>
                <a:cubicBezTo>
                  <a:pt x="3568700" y="1362075"/>
                  <a:pt x="3573305" y="1373030"/>
                  <a:pt x="3581400" y="1381125"/>
                </a:cubicBezTo>
                <a:lnTo>
                  <a:pt x="3638550" y="1438275"/>
                </a:lnTo>
                <a:cubicBezTo>
                  <a:pt x="3648075" y="1447800"/>
                  <a:pt x="3659653" y="1455642"/>
                  <a:pt x="3667125" y="1466850"/>
                </a:cubicBezTo>
                <a:cubicBezTo>
                  <a:pt x="3714423" y="1537796"/>
                  <a:pt x="3653634" y="1450661"/>
                  <a:pt x="3714750" y="1524000"/>
                </a:cubicBezTo>
                <a:cubicBezTo>
                  <a:pt x="3722079" y="1532794"/>
                  <a:pt x="3726471" y="1543781"/>
                  <a:pt x="3733800" y="1552575"/>
                </a:cubicBezTo>
                <a:cubicBezTo>
                  <a:pt x="3742424" y="1562923"/>
                  <a:pt x="3754105" y="1570517"/>
                  <a:pt x="3762375" y="1581150"/>
                </a:cubicBezTo>
                <a:cubicBezTo>
                  <a:pt x="3776431" y="1599222"/>
                  <a:pt x="3784286" y="1622111"/>
                  <a:pt x="3800475" y="1638300"/>
                </a:cubicBezTo>
                <a:cubicBezTo>
                  <a:pt x="3883957" y="1721782"/>
                  <a:pt x="3781795" y="1615884"/>
                  <a:pt x="3848100" y="1695450"/>
                </a:cubicBezTo>
                <a:cubicBezTo>
                  <a:pt x="3856724" y="1705798"/>
                  <a:pt x="3868051" y="1713677"/>
                  <a:pt x="3876675" y="1724025"/>
                </a:cubicBezTo>
                <a:cubicBezTo>
                  <a:pt x="3916362" y="1771650"/>
                  <a:pt x="3871912" y="1736725"/>
                  <a:pt x="3924300" y="1771650"/>
                </a:cubicBezTo>
                <a:cubicBezTo>
                  <a:pt x="3930650" y="1781175"/>
                  <a:pt x="3936021" y="1791431"/>
                  <a:pt x="3943350" y="1800225"/>
                </a:cubicBezTo>
                <a:cubicBezTo>
                  <a:pt x="3971328" y="1833798"/>
                  <a:pt x="3989249" y="1840349"/>
                  <a:pt x="4029075" y="1866900"/>
                </a:cubicBezTo>
                <a:lnTo>
                  <a:pt x="4057650" y="1885950"/>
                </a:lnTo>
                <a:cubicBezTo>
                  <a:pt x="4067175" y="1892300"/>
                  <a:pt x="4079356" y="1895842"/>
                  <a:pt x="4086225" y="1905000"/>
                </a:cubicBezTo>
                <a:cubicBezTo>
                  <a:pt x="4120824" y="1951132"/>
                  <a:pt x="4099740" y="1938080"/>
                  <a:pt x="4143375" y="1952625"/>
                </a:cubicBezTo>
                <a:cubicBezTo>
                  <a:pt x="4178300" y="2005013"/>
                  <a:pt x="4143375" y="1960563"/>
                  <a:pt x="4191000" y="2000250"/>
                </a:cubicBezTo>
                <a:cubicBezTo>
                  <a:pt x="4201348" y="2008874"/>
                  <a:pt x="4208367" y="2021353"/>
                  <a:pt x="4219575" y="2028825"/>
                </a:cubicBezTo>
                <a:cubicBezTo>
                  <a:pt x="4227929" y="2034394"/>
                  <a:pt x="4239170" y="2033860"/>
                  <a:pt x="4248150" y="2038350"/>
                </a:cubicBezTo>
                <a:cubicBezTo>
                  <a:pt x="4258389" y="2043470"/>
                  <a:pt x="4266486" y="2052280"/>
                  <a:pt x="4276725" y="2057400"/>
                </a:cubicBezTo>
                <a:cubicBezTo>
                  <a:pt x="4285705" y="2061890"/>
                  <a:pt x="4296072" y="2062970"/>
                  <a:pt x="4305300" y="2066925"/>
                </a:cubicBezTo>
                <a:cubicBezTo>
                  <a:pt x="4318351" y="2072518"/>
                  <a:pt x="4330349" y="2080382"/>
                  <a:pt x="4343400" y="2085975"/>
                </a:cubicBezTo>
                <a:cubicBezTo>
                  <a:pt x="4373243" y="2098765"/>
                  <a:pt x="4394874" y="2099317"/>
                  <a:pt x="4429125" y="2105025"/>
                </a:cubicBezTo>
                <a:lnTo>
                  <a:pt x="4448175" y="2162175"/>
                </a:lnTo>
                <a:lnTo>
                  <a:pt x="4457700" y="2190750"/>
                </a:lnTo>
                <a:cubicBezTo>
                  <a:pt x="4454525" y="2228850"/>
                  <a:pt x="4454460" y="2267338"/>
                  <a:pt x="4448175" y="2305050"/>
                </a:cubicBezTo>
                <a:cubicBezTo>
                  <a:pt x="4436204" y="2376874"/>
                  <a:pt x="4423937" y="2353526"/>
                  <a:pt x="4391025" y="2419350"/>
                </a:cubicBezTo>
                <a:cubicBezTo>
                  <a:pt x="4384675" y="2432050"/>
                  <a:pt x="4377568" y="2444399"/>
                  <a:pt x="4371975" y="2457450"/>
                </a:cubicBezTo>
                <a:cubicBezTo>
                  <a:pt x="4368020" y="2466678"/>
                  <a:pt x="4366940" y="2477045"/>
                  <a:pt x="4362450" y="2486025"/>
                </a:cubicBezTo>
                <a:cubicBezTo>
                  <a:pt x="4357330" y="2496264"/>
                  <a:pt x="4348049" y="2504139"/>
                  <a:pt x="4343400" y="2514600"/>
                </a:cubicBezTo>
                <a:cubicBezTo>
                  <a:pt x="4335245" y="2532950"/>
                  <a:pt x="4334681" y="2554531"/>
                  <a:pt x="4324350" y="2571750"/>
                </a:cubicBezTo>
                <a:cubicBezTo>
                  <a:pt x="4274009" y="2655652"/>
                  <a:pt x="4319756" y="2584225"/>
                  <a:pt x="4257675" y="2667000"/>
                </a:cubicBezTo>
                <a:cubicBezTo>
                  <a:pt x="4203309" y="2739489"/>
                  <a:pt x="4268335" y="2653527"/>
                  <a:pt x="4229100" y="2724150"/>
                </a:cubicBezTo>
                <a:cubicBezTo>
                  <a:pt x="4200617" y="2775419"/>
                  <a:pt x="4197135" y="2775165"/>
                  <a:pt x="4162425" y="2809875"/>
                </a:cubicBezTo>
                <a:cubicBezTo>
                  <a:pt x="4146223" y="2858481"/>
                  <a:pt x="4163243" y="2821621"/>
                  <a:pt x="4124325" y="2867025"/>
                </a:cubicBezTo>
                <a:cubicBezTo>
                  <a:pt x="4048201" y="2955836"/>
                  <a:pt x="4153417" y="2851094"/>
                  <a:pt x="4048125" y="2943225"/>
                </a:cubicBezTo>
                <a:cubicBezTo>
                  <a:pt x="4037988" y="2952095"/>
                  <a:pt x="4030326" y="2963718"/>
                  <a:pt x="4019550" y="2971800"/>
                </a:cubicBezTo>
                <a:cubicBezTo>
                  <a:pt x="4000961" y="2985741"/>
                  <a:pt x="3963305" y="3002796"/>
                  <a:pt x="3943350" y="3019425"/>
                </a:cubicBezTo>
                <a:cubicBezTo>
                  <a:pt x="3933002" y="3028049"/>
                  <a:pt x="3925123" y="3039376"/>
                  <a:pt x="3914775" y="3048000"/>
                </a:cubicBezTo>
                <a:cubicBezTo>
                  <a:pt x="3883314" y="3074218"/>
                  <a:pt x="3885365" y="3062809"/>
                  <a:pt x="3848100" y="3086100"/>
                </a:cubicBezTo>
                <a:cubicBezTo>
                  <a:pt x="3841003" y="3090535"/>
                  <a:pt x="3794248" y="3128229"/>
                  <a:pt x="3781425" y="3133725"/>
                </a:cubicBezTo>
                <a:cubicBezTo>
                  <a:pt x="3769393" y="3138882"/>
                  <a:pt x="3755912" y="3139654"/>
                  <a:pt x="3743325" y="3143250"/>
                </a:cubicBezTo>
                <a:cubicBezTo>
                  <a:pt x="3733671" y="3146008"/>
                  <a:pt x="3723978" y="3148820"/>
                  <a:pt x="3714750" y="3152775"/>
                </a:cubicBezTo>
                <a:cubicBezTo>
                  <a:pt x="3701699" y="3158368"/>
                  <a:pt x="3690250" y="3167745"/>
                  <a:pt x="3676650" y="3171825"/>
                </a:cubicBezTo>
                <a:cubicBezTo>
                  <a:pt x="3535960" y="3214032"/>
                  <a:pt x="3686110" y="3155972"/>
                  <a:pt x="3581400" y="3190875"/>
                </a:cubicBezTo>
                <a:cubicBezTo>
                  <a:pt x="3445065" y="3236320"/>
                  <a:pt x="3632284" y="3182277"/>
                  <a:pt x="3476625" y="3228975"/>
                </a:cubicBezTo>
                <a:cubicBezTo>
                  <a:pt x="3461366" y="3233553"/>
                  <a:pt x="3425955" y="3240022"/>
                  <a:pt x="3409950" y="3248025"/>
                </a:cubicBezTo>
                <a:cubicBezTo>
                  <a:pt x="3340643" y="3282679"/>
                  <a:pt x="3435956" y="3259278"/>
                  <a:pt x="3314700" y="3276600"/>
                </a:cubicBezTo>
                <a:cubicBezTo>
                  <a:pt x="3237358" y="3302381"/>
                  <a:pt x="3203053" y="3316694"/>
                  <a:pt x="3105150" y="3324225"/>
                </a:cubicBezTo>
                <a:cubicBezTo>
                  <a:pt x="3002917" y="3332089"/>
                  <a:pt x="2932574" y="3335525"/>
                  <a:pt x="2828925" y="3352800"/>
                </a:cubicBezTo>
                <a:cubicBezTo>
                  <a:pt x="2803100" y="3357104"/>
                  <a:pt x="2778705" y="3368603"/>
                  <a:pt x="2752725" y="3371850"/>
                </a:cubicBezTo>
                <a:cubicBezTo>
                  <a:pt x="2727325" y="3375025"/>
                  <a:pt x="2701774" y="3377167"/>
                  <a:pt x="2676525" y="3381375"/>
                </a:cubicBezTo>
                <a:cubicBezTo>
                  <a:pt x="2608219" y="3392759"/>
                  <a:pt x="2665835" y="3395198"/>
                  <a:pt x="2571750" y="3400425"/>
                </a:cubicBezTo>
                <a:cubicBezTo>
                  <a:pt x="2479762" y="3405535"/>
                  <a:pt x="2387600" y="3406775"/>
                  <a:pt x="2295525" y="3409950"/>
                </a:cubicBezTo>
                <a:lnTo>
                  <a:pt x="2200275" y="3419475"/>
                </a:lnTo>
                <a:cubicBezTo>
                  <a:pt x="2174834" y="3422302"/>
                  <a:pt x="2149663" y="3428289"/>
                  <a:pt x="2124075" y="3429000"/>
                </a:cubicBezTo>
                <a:cubicBezTo>
                  <a:pt x="1920929" y="3434643"/>
                  <a:pt x="1717675" y="3435350"/>
                  <a:pt x="1514475" y="3438525"/>
                </a:cubicBezTo>
                <a:cubicBezTo>
                  <a:pt x="1444255" y="3461932"/>
                  <a:pt x="1457737" y="3458877"/>
                  <a:pt x="1333500" y="3476625"/>
                </a:cubicBezTo>
                <a:cubicBezTo>
                  <a:pt x="1311275" y="3479800"/>
                  <a:pt x="1288970" y="3482459"/>
                  <a:pt x="1266825" y="3486150"/>
                </a:cubicBezTo>
                <a:cubicBezTo>
                  <a:pt x="1250856" y="3488812"/>
                  <a:pt x="1235227" y="3493385"/>
                  <a:pt x="1219200" y="3495675"/>
                </a:cubicBezTo>
                <a:cubicBezTo>
                  <a:pt x="1190738" y="3499741"/>
                  <a:pt x="1162050" y="3502025"/>
                  <a:pt x="1133475" y="3505200"/>
                </a:cubicBezTo>
                <a:cubicBezTo>
                  <a:pt x="1123950" y="3508375"/>
                  <a:pt x="1114640" y="3512290"/>
                  <a:pt x="1104900" y="3514725"/>
                </a:cubicBezTo>
                <a:cubicBezTo>
                  <a:pt x="1089194" y="3518652"/>
                  <a:pt x="1072634" y="3519130"/>
                  <a:pt x="1057275" y="3524250"/>
                </a:cubicBezTo>
                <a:cubicBezTo>
                  <a:pt x="1043805" y="3528740"/>
                  <a:pt x="1032775" y="3539220"/>
                  <a:pt x="1019175" y="3543300"/>
                </a:cubicBezTo>
                <a:cubicBezTo>
                  <a:pt x="1000677" y="3548849"/>
                  <a:pt x="980963" y="3549037"/>
                  <a:pt x="962025" y="3552825"/>
                </a:cubicBezTo>
                <a:cubicBezTo>
                  <a:pt x="872942" y="3570642"/>
                  <a:pt x="967976" y="3553719"/>
                  <a:pt x="895350" y="3571875"/>
                </a:cubicBezTo>
                <a:cubicBezTo>
                  <a:pt x="879644" y="3575802"/>
                  <a:pt x="863431" y="3577473"/>
                  <a:pt x="847725" y="3581400"/>
                </a:cubicBezTo>
                <a:cubicBezTo>
                  <a:pt x="837985" y="3583835"/>
                  <a:pt x="828836" y="3588283"/>
                  <a:pt x="819150" y="3590925"/>
                </a:cubicBezTo>
                <a:cubicBezTo>
                  <a:pt x="793891" y="3597814"/>
                  <a:pt x="768623" y="3604840"/>
                  <a:pt x="742950" y="3609975"/>
                </a:cubicBezTo>
                <a:cubicBezTo>
                  <a:pt x="729755" y="3612614"/>
                  <a:pt x="683225" y="3619872"/>
                  <a:pt x="666750" y="3629025"/>
                </a:cubicBezTo>
                <a:cubicBezTo>
                  <a:pt x="646736" y="3640144"/>
                  <a:pt x="628650" y="3654425"/>
                  <a:pt x="609600" y="3667125"/>
                </a:cubicBezTo>
                <a:cubicBezTo>
                  <a:pt x="593375" y="3677942"/>
                  <a:pt x="554740" y="3702935"/>
                  <a:pt x="542925" y="3714750"/>
                </a:cubicBezTo>
                <a:cubicBezTo>
                  <a:pt x="534830" y="3722845"/>
                  <a:pt x="531970" y="3735230"/>
                  <a:pt x="523875" y="3743325"/>
                </a:cubicBezTo>
                <a:cubicBezTo>
                  <a:pt x="479137" y="3788063"/>
                  <a:pt x="493489" y="3753818"/>
                  <a:pt x="457200" y="3800475"/>
                </a:cubicBezTo>
                <a:cubicBezTo>
                  <a:pt x="443144" y="3818547"/>
                  <a:pt x="431800" y="3838575"/>
                  <a:pt x="419100" y="3857625"/>
                </a:cubicBezTo>
                <a:cubicBezTo>
                  <a:pt x="412750" y="3867150"/>
                  <a:pt x="405170" y="3875961"/>
                  <a:pt x="400050" y="3886200"/>
                </a:cubicBezTo>
                <a:cubicBezTo>
                  <a:pt x="387350" y="3911600"/>
                  <a:pt x="377702" y="3938771"/>
                  <a:pt x="361950" y="3962400"/>
                </a:cubicBezTo>
                <a:cubicBezTo>
                  <a:pt x="355600" y="3971925"/>
                  <a:pt x="348020" y="3980736"/>
                  <a:pt x="342900" y="3990975"/>
                </a:cubicBezTo>
                <a:cubicBezTo>
                  <a:pt x="338410" y="3999955"/>
                  <a:pt x="338944" y="4011196"/>
                  <a:pt x="333375" y="4019550"/>
                </a:cubicBezTo>
                <a:cubicBezTo>
                  <a:pt x="291244" y="4082747"/>
                  <a:pt x="316913" y="4014374"/>
                  <a:pt x="285750" y="4076700"/>
                </a:cubicBezTo>
                <a:cubicBezTo>
                  <a:pt x="281260" y="4085680"/>
                  <a:pt x="280715" y="4096295"/>
                  <a:pt x="276225" y="4105275"/>
                </a:cubicBezTo>
                <a:cubicBezTo>
                  <a:pt x="269261" y="4119203"/>
                  <a:pt x="235072" y="4163321"/>
                  <a:pt x="228600" y="4171950"/>
                </a:cubicBezTo>
                <a:cubicBezTo>
                  <a:pt x="208776" y="4251244"/>
                  <a:pt x="232914" y="4172846"/>
                  <a:pt x="200025" y="4238625"/>
                </a:cubicBezTo>
                <a:cubicBezTo>
                  <a:pt x="195535" y="4247605"/>
                  <a:pt x="194990" y="4258220"/>
                  <a:pt x="190500" y="4267200"/>
                </a:cubicBezTo>
                <a:cubicBezTo>
                  <a:pt x="185380" y="4277439"/>
                  <a:pt x="176099" y="4285314"/>
                  <a:pt x="171450" y="4295775"/>
                </a:cubicBezTo>
                <a:cubicBezTo>
                  <a:pt x="163295" y="4314125"/>
                  <a:pt x="157270" y="4333444"/>
                  <a:pt x="152400" y="4352925"/>
                </a:cubicBezTo>
                <a:cubicBezTo>
                  <a:pt x="149348" y="4365132"/>
                  <a:pt x="140182" y="4405935"/>
                  <a:pt x="133350" y="4419600"/>
                </a:cubicBezTo>
                <a:cubicBezTo>
                  <a:pt x="128230" y="4429839"/>
                  <a:pt x="119420" y="4437936"/>
                  <a:pt x="114300" y="4448175"/>
                </a:cubicBezTo>
                <a:cubicBezTo>
                  <a:pt x="74865" y="4527045"/>
                  <a:pt x="140320" y="4423433"/>
                  <a:pt x="85725" y="4505325"/>
                </a:cubicBezTo>
                <a:cubicBezTo>
                  <a:pt x="82550" y="4518025"/>
                  <a:pt x="82054" y="4531716"/>
                  <a:pt x="76200" y="4543425"/>
                </a:cubicBezTo>
                <a:cubicBezTo>
                  <a:pt x="65961" y="4563903"/>
                  <a:pt x="45340" y="4578855"/>
                  <a:pt x="38100" y="4600575"/>
                </a:cubicBezTo>
                <a:cubicBezTo>
                  <a:pt x="15430" y="4668585"/>
                  <a:pt x="30189" y="4641017"/>
                  <a:pt x="0" y="4686300"/>
                </a:cubicBezTo>
                <a:cubicBezTo>
                  <a:pt x="3175" y="4387850"/>
                  <a:pt x="3731" y="4089361"/>
                  <a:pt x="9525" y="3790950"/>
                </a:cubicBezTo>
                <a:cubicBezTo>
                  <a:pt x="10498" y="3740833"/>
                  <a:pt x="19234" y="3704307"/>
                  <a:pt x="28575" y="3657600"/>
                </a:cubicBezTo>
                <a:cubicBezTo>
                  <a:pt x="52909" y="3694100"/>
                  <a:pt x="34925" y="3749675"/>
                  <a:pt x="38100" y="3743325"/>
                </a:cubicBez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 w="28575">
            <a:solidFill>
              <a:schemeClr val="tx2"/>
            </a:solidFill>
          </a:ln>
          <a:effectLst>
            <a:innerShdw blurRad="114300">
              <a:prstClr val="black"/>
            </a:inn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5" name="Oval 144"/>
          <p:cNvSpPr/>
          <p:nvPr/>
        </p:nvSpPr>
        <p:spPr>
          <a:xfrm>
            <a:off x="2401140" y="2821612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6" name="Oval 145"/>
          <p:cNvSpPr/>
          <p:nvPr/>
        </p:nvSpPr>
        <p:spPr>
          <a:xfrm>
            <a:off x="2255407" y="305021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8" name="Oval 147"/>
          <p:cNvSpPr/>
          <p:nvPr/>
        </p:nvSpPr>
        <p:spPr>
          <a:xfrm>
            <a:off x="2651838" y="33329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9" name="Oval 148"/>
          <p:cNvSpPr/>
          <p:nvPr/>
        </p:nvSpPr>
        <p:spPr>
          <a:xfrm>
            <a:off x="2677365" y="3566299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0" name="Oval 149"/>
          <p:cNvSpPr/>
          <p:nvPr/>
        </p:nvSpPr>
        <p:spPr>
          <a:xfrm>
            <a:off x="2932254" y="361868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1" name="Oval 150"/>
          <p:cNvSpPr/>
          <p:nvPr/>
        </p:nvSpPr>
        <p:spPr>
          <a:xfrm>
            <a:off x="3117992" y="39163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3" name="Oval 152"/>
          <p:cNvSpPr/>
          <p:nvPr/>
        </p:nvSpPr>
        <p:spPr>
          <a:xfrm>
            <a:off x="3571572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4" name="Oval 153"/>
          <p:cNvSpPr/>
          <p:nvPr/>
        </p:nvSpPr>
        <p:spPr>
          <a:xfrm>
            <a:off x="3322779" y="4280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5" name="Oval 154"/>
          <p:cNvSpPr/>
          <p:nvPr/>
        </p:nvSpPr>
        <p:spPr>
          <a:xfrm>
            <a:off x="3073986" y="413780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6" name="Oval 155"/>
          <p:cNvSpPr/>
          <p:nvPr/>
        </p:nvSpPr>
        <p:spPr>
          <a:xfrm>
            <a:off x="2497533" y="250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7" name="Oval 156"/>
          <p:cNvSpPr/>
          <p:nvPr/>
        </p:nvSpPr>
        <p:spPr>
          <a:xfrm>
            <a:off x="2853006" y="38425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8" name="Oval 157"/>
          <p:cNvSpPr/>
          <p:nvPr/>
        </p:nvSpPr>
        <p:spPr>
          <a:xfrm>
            <a:off x="2447622" y="3442473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1" name="Oval 160"/>
          <p:cNvSpPr/>
          <p:nvPr/>
        </p:nvSpPr>
        <p:spPr>
          <a:xfrm>
            <a:off x="2849006" y="40806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2" name="Oval 161"/>
          <p:cNvSpPr/>
          <p:nvPr/>
        </p:nvSpPr>
        <p:spPr>
          <a:xfrm>
            <a:off x="2598117" y="3797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3" name="Oval 162"/>
          <p:cNvSpPr/>
          <p:nvPr/>
        </p:nvSpPr>
        <p:spPr>
          <a:xfrm>
            <a:off x="2047572" y="30995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4" name="Oval 163"/>
          <p:cNvSpPr/>
          <p:nvPr/>
        </p:nvSpPr>
        <p:spPr>
          <a:xfrm>
            <a:off x="2303604" y="326928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5" name="Oval 164"/>
          <p:cNvSpPr/>
          <p:nvPr/>
        </p:nvSpPr>
        <p:spPr>
          <a:xfrm>
            <a:off x="2198258" y="351867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6" name="Oval 165"/>
          <p:cNvSpPr/>
          <p:nvPr/>
        </p:nvSpPr>
        <p:spPr>
          <a:xfrm>
            <a:off x="2392186" y="366154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7" name="Oval 166"/>
          <p:cNvSpPr/>
          <p:nvPr/>
        </p:nvSpPr>
        <p:spPr>
          <a:xfrm>
            <a:off x="2580591" y="40330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8" name="Oval 167"/>
          <p:cNvSpPr/>
          <p:nvPr/>
        </p:nvSpPr>
        <p:spPr>
          <a:xfrm>
            <a:off x="2260741" y="263284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69" name="Oval 168"/>
          <p:cNvSpPr/>
          <p:nvPr/>
        </p:nvSpPr>
        <p:spPr>
          <a:xfrm>
            <a:off x="2114247" y="286923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0" name="Oval 169"/>
          <p:cNvSpPr/>
          <p:nvPr/>
        </p:nvSpPr>
        <p:spPr>
          <a:xfrm>
            <a:off x="2064908" y="3337701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1" name="Oval 170"/>
          <p:cNvSpPr/>
          <p:nvPr/>
        </p:nvSpPr>
        <p:spPr>
          <a:xfrm>
            <a:off x="1748965" y="325023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2" name="Oval 171"/>
          <p:cNvSpPr/>
          <p:nvPr/>
        </p:nvSpPr>
        <p:spPr>
          <a:xfrm>
            <a:off x="2236930" y="4042550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3" name="Oval 172"/>
          <p:cNvSpPr/>
          <p:nvPr/>
        </p:nvSpPr>
        <p:spPr>
          <a:xfrm>
            <a:off x="1846404" y="38782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4" name="Oval 173"/>
          <p:cNvSpPr/>
          <p:nvPr/>
        </p:nvSpPr>
        <p:spPr>
          <a:xfrm>
            <a:off x="2875104" y="435687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3" name="Rectangle 42"/>
          <p:cNvSpPr/>
          <p:nvPr/>
        </p:nvSpPr>
        <p:spPr>
          <a:xfrm>
            <a:off x="13512" y="13512"/>
            <a:ext cx="9098280" cy="6812277"/>
          </a:xfrm>
          <a:prstGeom prst="rect">
            <a:avLst/>
          </a:prstGeom>
          <a:noFill/>
          <a:ln w="76200" cmpd="sng">
            <a:solidFill>
              <a:srgbClr val="0070C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7" name="Oval 176"/>
          <p:cNvSpPr/>
          <p:nvPr/>
        </p:nvSpPr>
        <p:spPr>
          <a:xfrm>
            <a:off x="2670619" y="3071318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8" name="Oval 177"/>
          <p:cNvSpPr/>
          <p:nvPr/>
        </p:nvSpPr>
        <p:spPr>
          <a:xfrm>
            <a:off x="3357690" y="3914446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79" name="Oval 178"/>
          <p:cNvSpPr/>
          <p:nvPr/>
        </p:nvSpPr>
        <p:spPr>
          <a:xfrm>
            <a:off x="2957375" y="3320377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0" name="Oval 179"/>
          <p:cNvSpPr/>
          <p:nvPr/>
        </p:nvSpPr>
        <p:spPr>
          <a:xfrm>
            <a:off x="3155198" y="3662225"/>
            <a:ext cx="201168" cy="200025"/>
          </a:xfrm>
          <a:prstGeom prst="ellipse">
            <a:avLst/>
          </a:prstGeom>
          <a:solidFill>
            <a:srgbClr val="FBFFB5"/>
          </a:solidFill>
          <a:ln w="19050">
            <a:solidFill>
              <a:schemeClr val="bg1">
                <a:lumMod val="50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2" name="Freeform 181"/>
          <p:cNvSpPr/>
          <p:nvPr/>
        </p:nvSpPr>
        <p:spPr>
          <a:xfrm rot="19641735">
            <a:off x="3287807" y="3651319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3" name="Freeform 182"/>
          <p:cNvSpPr/>
          <p:nvPr/>
        </p:nvSpPr>
        <p:spPr>
          <a:xfrm rot="19641735">
            <a:off x="3492086" y="3903417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4" name="Freeform 183"/>
          <p:cNvSpPr/>
          <p:nvPr/>
        </p:nvSpPr>
        <p:spPr>
          <a:xfrm rot="19641735">
            <a:off x="3096542" y="3318065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85" name="Freeform 184"/>
          <p:cNvSpPr/>
          <p:nvPr/>
        </p:nvSpPr>
        <p:spPr>
          <a:xfrm rot="19641735">
            <a:off x="2800194" y="3059952"/>
            <a:ext cx="50259" cy="102485"/>
          </a:xfrm>
          <a:custGeom>
            <a:avLst/>
            <a:gdLst>
              <a:gd name="connsiteX0" fmla="*/ 76200 w 92099"/>
              <a:gd name="connsiteY0" fmla="*/ 165100 h 165100"/>
              <a:gd name="connsiteX1" fmla="*/ 92075 w 92099"/>
              <a:gd name="connsiteY1" fmla="*/ 88900 h 165100"/>
              <a:gd name="connsiteX2" fmla="*/ 73025 w 92099"/>
              <a:gd name="connsiteY2" fmla="*/ 47625 h 165100"/>
              <a:gd name="connsiteX3" fmla="*/ 31750 w 92099"/>
              <a:gd name="connsiteY3" fmla="*/ 19050 h 165100"/>
              <a:gd name="connsiteX4" fmla="*/ 0 w 92099"/>
              <a:gd name="connsiteY4" fmla="*/ 0 h 1651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</a:cxnLst>
            <a:rect l="l" t="t" r="r" b="b"/>
            <a:pathLst>
              <a:path w="92099" h="165100">
                <a:moveTo>
                  <a:pt x="76200" y="165100"/>
                </a:moveTo>
                <a:cubicBezTo>
                  <a:pt x="84402" y="136789"/>
                  <a:pt x="92604" y="108479"/>
                  <a:pt x="92075" y="88900"/>
                </a:cubicBezTo>
                <a:cubicBezTo>
                  <a:pt x="91546" y="69321"/>
                  <a:pt x="83079" y="59267"/>
                  <a:pt x="73025" y="47625"/>
                </a:cubicBezTo>
                <a:cubicBezTo>
                  <a:pt x="62971" y="35983"/>
                  <a:pt x="43921" y="26987"/>
                  <a:pt x="31750" y="19050"/>
                </a:cubicBezTo>
                <a:cubicBezTo>
                  <a:pt x="19579" y="11113"/>
                  <a:pt x="0" y="0"/>
                  <a:pt x="0" y="0"/>
                </a:cubicBezTo>
              </a:path>
            </a:pathLst>
          </a:custGeom>
          <a:ln w="38100" cmpd="sng">
            <a:solidFill>
              <a:srgbClr val="FFFFB4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7" name="TextBox 146"/>
          <p:cNvSpPr txBox="1"/>
          <p:nvPr/>
        </p:nvSpPr>
        <p:spPr>
          <a:xfrm>
            <a:off x="5322395" y="3442944"/>
            <a:ext cx="554489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RyR</a:t>
            </a:r>
            <a:endParaRPr lang="en-US" b="1" dirty="0"/>
          </a:p>
        </p:txBody>
      </p:sp>
      <p:sp>
        <p:nvSpPr>
          <p:cNvPr id="152" name="TextBox 151"/>
          <p:cNvSpPr txBox="1"/>
          <p:nvPr/>
        </p:nvSpPr>
        <p:spPr>
          <a:xfrm>
            <a:off x="4313861" y="2995443"/>
            <a:ext cx="6473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/>
              <a:t>Ca</a:t>
            </a:r>
            <a:r>
              <a:rPr lang="en-US" sz="2000" b="1" baseline="30000" dirty="0" smtClean="0"/>
              <a:t>2+</a:t>
            </a:r>
            <a:endParaRPr lang="en-US" sz="2000" b="1" baseline="30000" dirty="0"/>
          </a:p>
        </p:txBody>
      </p:sp>
      <p:sp>
        <p:nvSpPr>
          <p:cNvPr id="159" name="TextBox 158"/>
          <p:cNvSpPr txBox="1"/>
          <p:nvPr/>
        </p:nvSpPr>
        <p:spPr>
          <a:xfrm>
            <a:off x="5879000" y="2832323"/>
            <a:ext cx="88572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err="1" smtClean="0"/>
              <a:t>cAMP</a:t>
            </a:r>
            <a:endParaRPr lang="en-US" b="1" dirty="0"/>
          </a:p>
        </p:txBody>
      </p:sp>
      <p:sp>
        <p:nvSpPr>
          <p:cNvPr id="160" name="TextBox 159"/>
          <p:cNvSpPr txBox="1"/>
          <p:nvPr/>
        </p:nvSpPr>
        <p:spPr>
          <a:xfrm>
            <a:off x="4995581" y="2864895"/>
            <a:ext cx="45890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AC</a:t>
            </a:r>
            <a:endParaRPr lang="en-US" b="1" dirty="0"/>
          </a:p>
        </p:txBody>
      </p:sp>
      <p:sp>
        <p:nvSpPr>
          <p:cNvPr id="176" name="TextBox 175"/>
          <p:cNvSpPr txBox="1"/>
          <p:nvPr/>
        </p:nvSpPr>
        <p:spPr>
          <a:xfrm>
            <a:off x="6414433" y="3171820"/>
            <a:ext cx="6526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PKA</a:t>
            </a:r>
            <a:endParaRPr lang="en-US" b="1" dirty="0"/>
          </a:p>
        </p:txBody>
      </p:sp>
      <p:sp>
        <p:nvSpPr>
          <p:cNvPr id="186" name="TextBox 185"/>
          <p:cNvSpPr txBox="1"/>
          <p:nvPr/>
        </p:nvSpPr>
        <p:spPr>
          <a:xfrm>
            <a:off x="5278383" y="3256817"/>
            <a:ext cx="71843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IP3R</a:t>
            </a:r>
            <a:endParaRPr lang="en-US" b="1" dirty="0"/>
          </a:p>
        </p:txBody>
      </p:sp>
      <p:cxnSp>
        <p:nvCxnSpPr>
          <p:cNvPr id="187" name="Straight Arrow Connector 186"/>
          <p:cNvCxnSpPr/>
          <p:nvPr/>
        </p:nvCxnSpPr>
        <p:spPr>
          <a:xfrm flipV="1">
            <a:off x="4858471" y="3060066"/>
            <a:ext cx="209617" cy="48073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88" name="Straight Arrow Connector 187"/>
          <p:cNvCxnSpPr/>
          <p:nvPr/>
        </p:nvCxnSpPr>
        <p:spPr>
          <a:xfrm flipV="1">
            <a:off x="5396925" y="3097933"/>
            <a:ext cx="462770" cy="10206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2" name="Freeform 201"/>
          <p:cNvSpPr/>
          <p:nvPr/>
        </p:nvSpPr>
        <p:spPr>
          <a:xfrm>
            <a:off x="6577005" y="3007545"/>
            <a:ext cx="207027" cy="212562"/>
          </a:xfrm>
          <a:custGeom>
            <a:avLst/>
            <a:gdLst>
              <a:gd name="connsiteX0" fmla="*/ 0 w 207027"/>
              <a:gd name="connsiteY0" fmla="*/ 22062 h 212562"/>
              <a:gd name="connsiteX1" fmla="*/ 185737 w 207027"/>
              <a:gd name="connsiteY1" fmla="*/ 17299 h 212562"/>
              <a:gd name="connsiteX2" fmla="*/ 195262 w 207027"/>
              <a:gd name="connsiteY2" fmla="*/ 212562 h 212562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</a:cxnLst>
            <a:rect l="l" t="t" r="r" b="b"/>
            <a:pathLst>
              <a:path w="207027" h="212562">
                <a:moveTo>
                  <a:pt x="0" y="22062"/>
                </a:moveTo>
                <a:cubicBezTo>
                  <a:pt x="76597" y="3805"/>
                  <a:pt x="153194" y="-14451"/>
                  <a:pt x="185737" y="17299"/>
                </a:cubicBezTo>
                <a:cubicBezTo>
                  <a:pt x="218280" y="49049"/>
                  <a:pt x="206771" y="130805"/>
                  <a:pt x="195262" y="212562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03" name="Straight Arrow Connector 202"/>
          <p:cNvCxnSpPr/>
          <p:nvPr/>
        </p:nvCxnSpPr>
        <p:spPr>
          <a:xfrm flipH="1">
            <a:off x="5850482" y="3388708"/>
            <a:ext cx="603551" cy="176237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4" name="Freeform 203"/>
          <p:cNvSpPr/>
          <p:nvPr/>
        </p:nvSpPr>
        <p:spPr>
          <a:xfrm>
            <a:off x="4686757" y="3301069"/>
            <a:ext cx="651997" cy="279840"/>
          </a:xfrm>
          <a:custGeom>
            <a:avLst/>
            <a:gdLst>
              <a:gd name="connsiteX0" fmla="*/ 909638 w 909638"/>
              <a:gd name="connsiteY0" fmla="*/ 238125 h 279840"/>
              <a:gd name="connsiteX1" fmla="*/ 633413 w 909638"/>
              <a:gd name="connsiteY1" fmla="*/ 271463 h 279840"/>
              <a:gd name="connsiteX2" fmla="*/ 147638 w 909638"/>
              <a:gd name="connsiteY2" fmla="*/ 252413 h 279840"/>
              <a:gd name="connsiteX3" fmla="*/ 0 w 909638"/>
              <a:gd name="connsiteY3" fmla="*/ 0 h 27984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909638" h="279840">
                <a:moveTo>
                  <a:pt x="909638" y="238125"/>
                </a:moveTo>
                <a:cubicBezTo>
                  <a:pt x="835025" y="253603"/>
                  <a:pt x="760413" y="269082"/>
                  <a:pt x="633413" y="271463"/>
                </a:cubicBezTo>
                <a:cubicBezTo>
                  <a:pt x="506413" y="273844"/>
                  <a:pt x="253207" y="297657"/>
                  <a:pt x="147638" y="252413"/>
                </a:cubicBezTo>
                <a:cubicBezTo>
                  <a:pt x="42069" y="207169"/>
                  <a:pt x="21034" y="103584"/>
                  <a:pt x="0" y="0"/>
                </a:cubicBezTo>
              </a:path>
            </a:pathLst>
          </a:custGeom>
          <a:noFill/>
          <a:ln w="28575">
            <a:solidFill>
              <a:schemeClr val="tx1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05" name="Oval 45"/>
          <p:cNvSpPr>
            <a:spLocks noChangeArrowheads="1"/>
          </p:cNvSpPr>
          <p:nvPr/>
        </p:nvSpPr>
        <p:spPr bwMode="auto">
          <a:xfrm rot="10800000">
            <a:off x="7418381" y="266544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6" name="Oval 46"/>
          <p:cNvSpPr>
            <a:spLocks noChangeArrowheads="1"/>
          </p:cNvSpPr>
          <p:nvPr/>
        </p:nvSpPr>
        <p:spPr bwMode="auto">
          <a:xfrm rot="10800000">
            <a:off x="7233727" y="2662884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07" name="TextBox 206"/>
          <p:cNvSpPr txBox="1"/>
          <p:nvPr/>
        </p:nvSpPr>
        <p:spPr>
          <a:xfrm>
            <a:off x="7046475" y="1842727"/>
            <a:ext cx="6902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HCN</a:t>
            </a:r>
            <a:endParaRPr lang="en-US" sz="2000" b="1" dirty="0">
              <a:solidFill>
                <a:srgbClr val="C00000"/>
              </a:solidFill>
            </a:endParaRPr>
          </a:p>
        </p:txBody>
      </p:sp>
      <p:sp>
        <p:nvSpPr>
          <p:cNvPr id="211" name="Freeform 60"/>
          <p:cNvSpPr>
            <a:spLocks noChangeAspect="1"/>
          </p:cNvSpPr>
          <p:nvPr/>
        </p:nvSpPr>
        <p:spPr bwMode="auto">
          <a:xfrm flipH="1">
            <a:off x="6526607" y="2518527"/>
            <a:ext cx="415752" cy="492742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38100" cmpd="sng">
            <a:solidFill>
              <a:srgbClr val="FF00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12" name="Freeform 60"/>
          <p:cNvSpPr>
            <a:spLocks noChangeAspect="1"/>
          </p:cNvSpPr>
          <p:nvPr/>
        </p:nvSpPr>
        <p:spPr bwMode="auto">
          <a:xfrm rot="9569228" flipH="1">
            <a:off x="7446351" y="3647771"/>
            <a:ext cx="401171" cy="475461"/>
          </a:xfrm>
          <a:custGeom>
            <a:avLst/>
            <a:gdLst>
              <a:gd name="T0" fmla="*/ 0 w 96"/>
              <a:gd name="T1" fmla="*/ 184 h 184"/>
              <a:gd name="T2" fmla="*/ 24 w 96"/>
              <a:gd name="T3" fmla="*/ 176 h 184"/>
              <a:gd name="T4" fmla="*/ 16 w 96"/>
              <a:gd name="T5" fmla="*/ 40 h 184"/>
              <a:gd name="T6" fmla="*/ 36 w 96"/>
              <a:gd name="T7" fmla="*/ 132 h 184"/>
              <a:gd name="T8" fmla="*/ 40 w 96"/>
              <a:gd name="T9" fmla="*/ 72 h 184"/>
              <a:gd name="T10" fmla="*/ 40 w 96"/>
              <a:gd name="T11" fmla="*/ 44 h 184"/>
              <a:gd name="T12" fmla="*/ 56 w 96"/>
              <a:gd name="T13" fmla="*/ 144 h 184"/>
              <a:gd name="T14" fmla="*/ 56 w 96"/>
              <a:gd name="T15" fmla="*/ 40 h 184"/>
              <a:gd name="T16" fmla="*/ 76 w 96"/>
              <a:gd name="T17" fmla="*/ 168 h 184"/>
              <a:gd name="T18" fmla="*/ 72 w 96"/>
              <a:gd name="T19" fmla="*/ 40 h 184"/>
              <a:gd name="T20" fmla="*/ 84 w 96"/>
              <a:gd name="T21" fmla="*/ 136 h 184"/>
              <a:gd name="T22" fmla="*/ 84 w 96"/>
              <a:gd name="T23" fmla="*/ 96 h 184"/>
              <a:gd name="T24" fmla="*/ 96 w 96"/>
              <a:gd name="T25" fmla="*/ 0 h 18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96" h="184">
                <a:moveTo>
                  <a:pt x="0" y="184"/>
                </a:moveTo>
                <a:lnTo>
                  <a:pt x="24" y="176"/>
                </a:lnTo>
                <a:cubicBezTo>
                  <a:pt x="27" y="152"/>
                  <a:pt x="14" y="47"/>
                  <a:pt x="16" y="40"/>
                </a:cubicBezTo>
                <a:cubicBezTo>
                  <a:pt x="18" y="33"/>
                  <a:pt x="32" y="127"/>
                  <a:pt x="36" y="132"/>
                </a:cubicBezTo>
                <a:cubicBezTo>
                  <a:pt x="40" y="137"/>
                  <a:pt x="39" y="87"/>
                  <a:pt x="40" y="72"/>
                </a:cubicBezTo>
                <a:cubicBezTo>
                  <a:pt x="41" y="57"/>
                  <a:pt x="37" y="32"/>
                  <a:pt x="40" y="44"/>
                </a:cubicBezTo>
                <a:cubicBezTo>
                  <a:pt x="43" y="56"/>
                  <a:pt x="53" y="145"/>
                  <a:pt x="56" y="144"/>
                </a:cubicBezTo>
                <a:cubicBezTo>
                  <a:pt x="59" y="143"/>
                  <a:pt x="53" y="36"/>
                  <a:pt x="56" y="40"/>
                </a:cubicBezTo>
                <a:cubicBezTo>
                  <a:pt x="59" y="44"/>
                  <a:pt x="73" y="168"/>
                  <a:pt x="76" y="168"/>
                </a:cubicBezTo>
                <a:cubicBezTo>
                  <a:pt x="79" y="168"/>
                  <a:pt x="71" y="45"/>
                  <a:pt x="72" y="40"/>
                </a:cubicBezTo>
                <a:cubicBezTo>
                  <a:pt x="73" y="35"/>
                  <a:pt x="82" y="127"/>
                  <a:pt x="84" y="136"/>
                </a:cubicBezTo>
                <a:cubicBezTo>
                  <a:pt x="86" y="145"/>
                  <a:pt x="82" y="119"/>
                  <a:pt x="84" y="96"/>
                </a:cubicBezTo>
                <a:cubicBezTo>
                  <a:pt x="86" y="73"/>
                  <a:pt x="94" y="16"/>
                  <a:pt x="96" y="0"/>
                </a:cubicBezTo>
              </a:path>
            </a:pathLst>
          </a:custGeom>
          <a:noFill/>
          <a:ln w="38100" cmpd="sng">
            <a:solidFill>
              <a:srgbClr val="FF6600"/>
            </a:solidFill>
            <a:round/>
            <a:headEnd/>
            <a:tailEnd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13" name="TextBox 212"/>
          <p:cNvSpPr txBox="1"/>
          <p:nvPr/>
        </p:nvSpPr>
        <p:spPr>
          <a:xfrm>
            <a:off x="7682126" y="4020173"/>
            <a:ext cx="944358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NE </a:t>
            </a:r>
            <a:r>
              <a:rPr lang="en-US" b="1" dirty="0">
                <a:latin typeface="Arial" charset="0"/>
                <a:ea typeface="MS PGothic" charset="0"/>
                <a:cs typeface="MS PGothic" charset="0"/>
              </a:rPr>
              <a:t>α</a:t>
            </a:r>
            <a:r>
              <a:rPr lang="en-US" b="1" dirty="0" smtClean="0"/>
              <a:t>1R</a:t>
            </a:r>
            <a:endParaRPr lang="en-US" b="1" dirty="0"/>
          </a:p>
        </p:txBody>
      </p:sp>
      <p:sp>
        <p:nvSpPr>
          <p:cNvPr id="214" name="TextBox 213"/>
          <p:cNvSpPr txBox="1"/>
          <p:nvPr/>
        </p:nvSpPr>
        <p:spPr>
          <a:xfrm>
            <a:off x="6058326" y="2206912"/>
            <a:ext cx="992166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DA D1R</a:t>
            </a:r>
            <a:endParaRPr lang="en-US" b="1" dirty="0"/>
          </a:p>
        </p:txBody>
      </p:sp>
      <p:sp>
        <p:nvSpPr>
          <p:cNvPr id="216" name="Down Arrow 215"/>
          <p:cNvSpPr/>
          <p:nvPr/>
        </p:nvSpPr>
        <p:spPr>
          <a:xfrm rot="10800000">
            <a:off x="7644206" y="2117141"/>
            <a:ext cx="295701" cy="1211421"/>
          </a:xfrm>
          <a:prstGeom prst="downArrow">
            <a:avLst/>
          </a:prstGeom>
          <a:solidFill>
            <a:srgbClr val="FFFF00">
              <a:alpha val="70000"/>
            </a:srgbClr>
          </a:solidFill>
          <a:ln>
            <a:solidFill>
              <a:srgbClr val="FFFF00">
                <a:alpha val="50000"/>
              </a:srgb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17" name="Oval 45"/>
          <p:cNvSpPr>
            <a:spLocks noChangeArrowheads="1"/>
          </p:cNvSpPr>
          <p:nvPr/>
        </p:nvSpPr>
        <p:spPr bwMode="auto">
          <a:xfrm rot="10800000">
            <a:off x="7832405" y="2612785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18" name="Oval 46"/>
          <p:cNvSpPr>
            <a:spLocks noChangeArrowheads="1"/>
          </p:cNvSpPr>
          <p:nvPr/>
        </p:nvSpPr>
        <p:spPr bwMode="auto">
          <a:xfrm rot="10800000">
            <a:off x="7645264" y="2613917"/>
            <a:ext cx="115865" cy="380366"/>
          </a:xfrm>
          <a:prstGeom prst="ellipse">
            <a:avLst/>
          </a:prstGeom>
          <a:solidFill>
            <a:srgbClr val="C00000"/>
          </a:solidFill>
          <a:ln w="9525">
            <a:solidFill>
              <a:schemeClr val="tx1"/>
            </a:solidFill>
            <a:round/>
            <a:headEnd/>
            <a:tailEnd/>
          </a:ln>
        </p:spPr>
        <p:txBody>
          <a:bodyPr wrap="none" anchor="ctr"/>
          <a:lstStyle/>
          <a:p>
            <a:pPr defTabSz="914400"/>
            <a:endParaRPr lang="en-US" sz="1400" b="1">
              <a:solidFill>
                <a:srgbClr val="000000"/>
              </a:solidFill>
              <a:latin typeface="Baskerville Old Face" charset="0"/>
              <a:ea typeface="MS PGothic" charset="0"/>
              <a:cs typeface="MS PGothic" charset="0"/>
            </a:endParaRPr>
          </a:p>
        </p:txBody>
      </p:sp>
      <p:sp>
        <p:nvSpPr>
          <p:cNvPr id="222" name="TextBox 221"/>
          <p:cNvSpPr txBox="1"/>
          <p:nvPr/>
        </p:nvSpPr>
        <p:spPr>
          <a:xfrm>
            <a:off x="7912474" y="2699465"/>
            <a:ext cx="90433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>
                <a:solidFill>
                  <a:srgbClr val="C00000"/>
                </a:solidFill>
              </a:rPr>
              <a:t>KCNQ</a:t>
            </a:r>
            <a:endParaRPr lang="en-US" sz="2000" b="1" dirty="0">
              <a:solidFill>
                <a:srgbClr val="C00000"/>
              </a:solidFill>
            </a:endParaRPr>
          </a:p>
        </p:txBody>
      </p:sp>
      <p:sp>
        <p:nvSpPr>
          <p:cNvPr id="137" name="TextBox 136"/>
          <p:cNvSpPr txBox="1"/>
          <p:nvPr/>
        </p:nvSpPr>
        <p:spPr>
          <a:xfrm>
            <a:off x="6065253" y="1148660"/>
            <a:ext cx="1777999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3600" b="1" dirty="0" smtClean="0">
                <a:solidFill>
                  <a:srgbClr val="FF0000"/>
                </a:solidFill>
              </a:rPr>
              <a:t>STRESS</a:t>
            </a:r>
            <a:endParaRPr lang="en-US" sz="3600" b="1" dirty="0">
              <a:solidFill>
                <a:srgbClr val="FF0000"/>
              </a:solidFill>
            </a:endParaRPr>
          </a:p>
        </p:txBody>
      </p:sp>
      <p:sp>
        <p:nvSpPr>
          <p:cNvPr id="257" name="Line 63"/>
          <p:cNvSpPr>
            <a:spLocks noChangeShapeType="1"/>
          </p:cNvSpPr>
          <p:nvPr/>
        </p:nvSpPr>
        <p:spPr bwMode="auto">
          <a:xfrm flipV="1">
            <a:off x="7568501" y="4091913"/>
            <a:ext cx="75705" cy="602107"/>
          </a:xfrm>
          <a:prstGeom prst="line">
            <a:avLst/>
          </a:prstGeom>
          <a:noFill/>
          <a:ln w="76200">
            <a:solidFill>
              <a:srgbClr val="FF6600"/>
            </a:solidFill>
            <a:round/>
            <a:headEnd/>
            <a:tailEnd type="stealth" w="med" len="med"/>
          </a:ln>
          <a:effectLst/>
          <a:extLst>
            <a:ext uri="{909E8E84-426E-40dd-AFC4-6F175D3DCCD1}">
              <a14:hiddenFill xmlns="" xmlns:a14="http://schemas.microsoft.com/office/drawing/2010/main">
                <a:noFill/>
              </a14:hiddenFill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endParaRPr lang="en-US" sz="1400" b="1">
              <a:solidFill>
                <a:srgbClr val="000000"/>
              </a:solidFill>
              <a:latin typeface="Baskerville Old Face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58" name="TextBox 257"/>
          <p:cNvSpPr txBox="1"/>
          <p:nvPr/>
        </p:nvSpPr>
        <p:spPr>
          <a:xfrm>
            <a:off x="6970914" y="4618296"/>
            <a:ext cx="1858073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rgbClr val="FF6600"/>
                </a:solidFill>
              </a:rPr>
              <a:t>(phenylephrine)</a:t>
            </a:r>
            <a:endParaRPr lang="en-US" b="1" dirty="0">
              <a:solidFill>
                <a:srgbClr val="FF6600"/>
              </a:solidFill>
            </a:endParaRPr>
          </a:p>
        </p:txBody>
      </p:sp>
      <p:sp>
        <p:nvSpPr>
          <p:cNvPr id="259" name="TextBox 258"/>
          <p:cNvSpPr txBox="1"/>
          <p:nvPr/>
        </p:nvSpPr>
        <p:spPr>
          <a:xfrm>
            <a:off x="6868551" y="3440918"/>
            <a:ext cx="679947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/>
              <a:t>PLC</a:t>
            </a:r>
            <a:endParaRPr lang="en-US" b="1" dirty="0"/>
          </a:p>
        </p:txBody>
      </p:sp>
      <p:cxnSp>
        <p:nvCxnSpPr>
          <p:cNvPr id="260" name="Straight Arrow Connector 259"/>
          <p:cNvCxnSpPr/>
          <p:nvPr/>
        </p:nvCxnSpPr>
        <p:spPr>
          <a:xfrm flipH="1">
            <a:off x="6003219" y="3610061"/>
            <a:ext cx="885943" cy="1166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61" name="Text Box 81"/>
          <p:cNvSpPr txBox="1">
            <a:spLocks noChangeArrowheads="1"/>
          </p:cNvSpPr>
          <p:nvPr/>
        </p:nvSpPr>
        <p:spPr bwMode="auto">
          <a:xfrm>
            <a:off x="4926252" y="265778"/>
            <a:ext cx="4020935" cy="830997"/>
          </a:xfrm>
          <a:prstGeom prst="rect">
            <a:avLst/>
          </a:prstGeom>
          <a:solidFill>
            <a:schemeClr val="bg1"/>
          </a:solidFill>
          <a:ln w="28575" cmpd="sng">
            <a:solidFill>
              <a:schemeClr val="tx1"/>
            </a:solidFill>
          </a:ln>
          <a:effectLst/>
          <a:extLst/>
        </p:spPr>
        <p:txBody>
          <a:bodyPr wrap="square">
            <a:spAutoFit/>
          </a:bodyPr>
          <a:lstStyle/>
          <a:p>
            <a:pPr algn="ctr" defTabSz="91440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en-US" sz="1600" b="1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Large increases in </a:t>
            </a:r>
            <a:r>
              <a:rPr lang="en-US" sz="1600" b="1" dirty="0" smtClean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NE 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α1R Ca</a:t>
            </a:r>
            <a:r>
              <a:rPr lang="en-US" sz="1600" b="1" baseline="30000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2+</a:t>
            </a:r>
            <a:r>
              <a:rPr lang="en-US" sz="1600" b="1" dirty="0" smtClean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-PKC </a:t>
            </a:r>
            <a:r>
              <a:rPr lang="en-US" sz="1600" b="1" dirty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signaling during uncontrollable stress decreases </a:t>
            </a:r>
            <a:r>
              <a:rPr lang="en-US" sz="1600" b="1" dirty="0" smtClean="0">
                <a:solidFill>
                  <a:srgbClr val="000000"/>
                </a:solidFill>
                <a:latin typeface="Arial" charset="0"/>
                <a:ea typeface="ＭＳ Ｐゴシック" charset="0"/>
                <a:cs typeface="ＭＳ Ｐゴシック" charset="0"/>
              </a:rPr>
              <a:t>network firing</a:t>
            </a:r>
            <a:endParaRPr lang="en-US" sz="1600" b="1" dirty="0">
              <a:solidFill>
                <a:srgbClr val="000000"/>
              </a:solidFill>
              <a:latin typeface="Arial" charset="0"/>
              <a:ea typeface="ＭＳ Ｐゴシック" charset="0"/>
              <a:cs typeface="ＭＳ Ｐゴシック" charset="0"/>
            </a:endParaRPr>
          </a:p>
        </p:txBody>
      </p:sp>
      <p:sp>
        <p:nvSpPr>
          <p:cNvPr id="271" name="Text Box 151"/>
          <p:cNvSpPr txBox="1">
            <a:spLocks noChangeArrowheads="1"/>
          </p:cNvSpPr>
          <p:nvPr/>
        </p:nvSpPr>
        <p:spPr bwMode="auto">
          <a:xfrm>
            <a:off x="190497" y="6499328"/>
            <a:ext cx="2527300" cy="24447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en-US" sz="1000" dirty="0">
                <a:solidFill>
                  <a:srgbClr val="000000"/>
                </a:solidFill>
                <a:latin typeface="Arial"/>
                <a:ea typeface="ＭＳ Ｐゴシック"/>
                <a:cs typeface="Arial"/>
              </a:rPr>
              <a:t>Birnbaum et al. </a:t>
            </a:r>
            <a:r>
              <a:rPr lang="en-US" sz="1000" i="1" dirty="0">
                <a:solidFill>
                  <a:srgbClr val="000000"/>
                </a:solidFill>
                <a:latin typeface="Arial"/>
                <a:ea typeface="ＭＳ Ｐゴシック"/>
                <a:cs typeface="Arial"/>
              </a:rPr>
              <a:t>Science</a:t>
            </a:r>
            <a:r>
              <a:rPr lang="en-US" sz="1000" dirty="0">
                <a:solidFill>
                  <a:srgbClr val="000000"/>
                </a:solidFill>
                <a:latin typeface="Arial"/>
                <a:ea typeface="ＭＳ Ｐゴシック"/>
                <a:cs typeface="Arial"/>
              </a:rPr>
              <a:t> 306:882-4, 2004</a:t>
            </a:r>
          </a:p>
        </p:txBody>
      </p:sp>
      <p:cxnSp>
        <p:nvCxnSpPr>
          <p:cNvPr id="272" name="Straight Arrow Connector 271"/>
          <p:cNvCxnSpPr/>
          <p:nvPr/>
        </p:nvCxnSpPr>
        <p:spPr>
          <a:xfrm flipV="1">
            <a:off x="7378465" y="3525576"/>
            <a:ext cx="401206" cy="113839"/>
          </a:xfrm>
          <a:prstGeom prst="straightConnector1">
            <a:avLst/>
          </a:prstGeom>
          <a:ln w="28575"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73" name="TextBox 272"/>
          <p:cNvSpPr txBox="1"/>
          <p:nvPr/>
        </p:nvSpPr>
        <p:spPr>
          <a:xfrm>
            <a:off x="7699960" y="3210408"/>
            <a:ext cx="647330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 smtClean="0"/>
              <a:t>PKC</a:t>
            </a:r>
            <a:endParaRPr lang="en-US" sz="2000" b="1" baseline="30000" dirty="0"/>
          </a:p>
        </p:txBody>
      </p:sp>
      <p:grpSp>
        <p:nvGrpSpPr>
          <p:cNvPr id="8" name="Group 7"/>
          <p:cNvGrpSpPr/>
          <p:nvPr/>
        </p:nvGrpSpPr>
        <p:grpSpPr>
          <a:xfrm>
            <a:off x="58666" y="3602078"/>
            <a:ext cx="4714879" cy="2879107"/>
            <a:chOff x="85827" y="3518675"/>
            <a:chExt cx="4714879" cy="2879107"/>
          </a:xfrm>
        </p:grpSpPr>
        <p:sp>
          <p:nvSpPr>
            <p:cNvPr id="6" name="Rectangle 5"/>
            <p:cNvSpPr/>
            <p:nvPr/>
          </p:nvSpPr>
          <p:spPr>
            <a:xfrm>
              <a:off x="85827" y="3518675"/>
              <a:ext cx="4714879" cy="2879107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4" name="Picture 3"/>
            <p:cNvPicPr>
              <a:picLocks noChangeAspect="1"/>
            </p:cNvPicPr>
            <p:nvPr/>
          </p:nvPicPr>
          <p:blipFill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167849" y="3632571"/>
              <a:ext cx="4518908" cy="2717990"/>
            </a:xfrm>
            <a:prstGeom prst="rect">
              <a:avLst/>
            </a:prstGeom>
          </p:spPr>
        </p:pic>
        <p:sp>
          <p:nvSpPr>
            <p:cNvPr id="7" name="Rectangle 6"/>
            <p:cNvSpPr/>
            <p:nvPr/>
          </p:nvSpPr>
          <p:spPr>
            <a:xfrm>
              <a:off x="204821" y="3557505"/>
              <a:ext cx="202219" cy="242510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" name="Freeform 4"/>
          <p:cNvSpPr/>
          <p:nvPr/>
        </p:nvSpPr>
        <p:spPr>
          <a:xfrm>
            <a:off x="7240391" y="3357557"/>
            <a:ext cx="410332" cy="273360"/>
          </a:xfrm>
          <a:custGeom>
            <a:avLst/>
            <a:gdLst>
              <a:gd name="connsiteX0" fmla="*/ 407406 w 407406"/>
              <a:gd name="connsiteY0" fmla="*/ 118446 h 118446"/>
              <a:gd name="connsiteX1" fmla="*/ 307818 w 407406"/>
              <a:gd name="connsiteY1" fmla="*/ 64125 h 118446"/>
              <a:gd name="connsiteX2" fmla="*/ 126749 w 407406"/>
              <a:gd name="connsiteY2" fmla="*/ 751 h 118446"/>
              <a:gd name="connsiteX3" fmla="*/ 0 w 407406"/>
              <a:gd name="connsiteY3" fmla="*/ 109392 h 118446"/>
              <a:gd name="connsiteX0" fmla="*/ 407406 w 407406"/>
              <a:gd name="connsiteY0" fmla="*/ 245604 h 245604"/>
              <a:gd name="connsiteX1" fmla="*/ 307818 w 407406"/>
              <a:gd name="connsiteY1" fmla="*/ 64534 h 245604"/>
              <a:gd name="connsiteX2" fmla="*/ 126749 w 407406"/>
              <a:gd name="connsiteY2" fmla="*/ 1160 h 245604"/>
              <a:gd name="connsiteX3" fmla="*/ 0 w 407406"/>
              <a:gd name="connsiteY3" fmla="*/ 109801 h 245604"/>
              <a:gd name="connsiteX0" fmla="*/ 409787 w 409787"/>
              <a:gd name="connsiteY0" fmla="*/ 247322 h 247322"/>
              <a:gd name="connsiteX1" fmla="*/ 310199 w 409787"/>
              <a:gd name="connsiteY1" fmla="*/ 66252 h 247322"/>
              <a:gd name="connsiteX2" fmla="*/ 129130 w 409787"/>
              <a:gd name="connsiteY2" fmla="*/ 2878 h 247322"/>
              <a:gd name="connsiteX3" fmla="*/ 0 w 409787"/>
              <a:gd name="connsiteY3" fmla="*/ 147238 h 247322"/>
              <a:gd name="connsiteX0" fmla="*/ 409787 w 409787"/>
              <a:gd name="connsiteY0" fmla="*/ 263356 h 263356"/>
              <a:gd name="connsiteX1" fmla="*/ 310199 w 409787"/>
              <a:gd name="connsiteY1" fmla="*/ 82286 h 263356"/>
              <a:gd name="connsiteX2" fmla="*/ 202949 w 409787"/>
              <a:gd name="connsiteY2" fmla="*/ 2243 h 263356"/>
              <a:gd name="connsiteX3" fmla="*/ 0 w 409787"/>
              <a:gd name="connsiteY3" fmla="*/ 163272 h 263356"/>
              <a:gd name="connsiteX0" fmla="*/ 409787 w 409787"/>
              <a:gd name="connsiteY0" fmla="*/ 263766 h 263766"/>
              <a:gd name="connsiteX1" fmla="*/ 355443 w 409787"/>
              <a:gd name="connsiteY1" fmla="*/ 77934 h 263766"/>
              <a:gd name="connsiteX2" fmla="*/ 202949 w 409787"/>
              <a:gd name="connsiteY2" fmla="*/ 2653 h 263766"/>
              <a:gd name="connsiteX3" fmla="*/ 0 w 409787"/>
              <a:gd name="connsiteY3" fmla="*/ 163682 h 263766"/>
              <a:gd name="connsiteX0" fmla="*/ 409787 w 409787"/>
              <a:gd name="connsiteY0" fmla="*/ 273360 h 273360"/>
              <a:gd name="connsiteX1" fmla="*/ 355443 w 409787"/>
              <a:gd name="connsiteY1" fmla="*/ 78003 h 273360"/>
              <a:gd name="connsiteX2" fmla="*/ 202949 w 409787"/>
              <a:gd name="connsiteY2" fmla="*/ 2722 h 273360"/>
              <a:gd name="connsiteX3" fmla="*/ 0 w 409787"/>
              <a:gd name="connsiteY3" fmla="*/ 163751 h 273360"/>
              <a:gd name="connsiteX0" fmla="*/ 409787 w 410332"/>
              <a:gd name="connsiteY0" fmla="*/ 273360 h 273360"/>
              <a:gd name="connsiteX1" fmla="*/ 355443 w 410332"/>
              <a:gd name="connsiteY1" fmla="*/ 78003 h 273360"/>
              <a:gd name="connsiteX2" fmla="*/ 202949 w 410332"/>
              <a:gd name="connsiteY2" fmla="*/ 2722 h 273360"/>
              <a:gd name="connsiteX3" fmla="*/ 0 w 410332"/>
              <a:gd name="connsiteY3" fmla="*/ 163751 h 27336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410332" h="273360">
                <a:moveTo>
                  <a:pt x="409787" y="273360"/>
                </a:moveTo>
                <a:cubicBezTo>
                  <a:pt x="414337" y="236957"/>
                  <a:pt x="389916" y="123109"/>
                  <a:pt x="355443" y="78003"/>
                </a:cubicBezTo>
                <a:cubicBezTo>
                  <a:pt x="320970" y="32897"/>
                  <a:pt x="262189" y="-11569"/>
                  <a:pt x="202949" y="2722"/>
                </a:cubicBezTo>
                <a:cubicBezTo>
                  <a:pt x="143709" y="17013"/>
                  <a:pt x="37723" y="113203"/>
                  <a:pt x="0" y="163751"/>
                </a:cubicBezTo>
              </a:path>
            </a:pathLst>
          </a:custGeom>
          <a:noFill/>
          <a:ln w="76200">
            <a:solidFill>
              <a:schemeClr val="accent2"/>
            </a:solidFill>
            <a:headEnd type="none" w="med" len="med"/>
            <a:tailEnd type="triangle" w="med" len="med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585030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4379" y="83699"/>
            <a:ext cx="8768615" cy="1055254"/>
          </a:xfrm>
        </p:spPr>
        <p:txBody>
          <a:bodyPr>
            <a:noAutofit/>
          </a:bodyPr>
          <a:lstStyle/>
          <a:p>
            <a:pPr algn="ctr"/>
            <a:r>
              <a:rPr lang="en-US" sz="2800" dirty="0" smtClean="0"/>
              <a:t>Newly evolved circuits in </a:t>
            </a:r>
            <a:r>
              <a:rPr lang="en-US" sz="2800" dirty="0" err="1" smtClean="0"/>
              <a:t>dlPFC</a:t>
            </a:r>
            <a:r>
              <a:rPr lang="en-US" sz="2800" dirty="0" smtClean="0"/>
              <a:t> are organized and modulated differently from classic primary sensory circuits</a:t>
            </a:r>
            <a:endParaRPr lang="en-US" sz="2800" dirty="0"/>
          </a:p>
        </p:txBody>
      </p:sp>
      <p:sp>
        <p:nvSpPr>
          <p:cNvPr id="4" name="Oval 3"/>
          <p:cNvSpPr/>
          <p:nvPr/>
        </p:nvSpPr>
        <p:spPr>
          <a:xfrm flipV="1">
            <a:off x="5314471" y="3905225"/>
            <a:ext cx="551347" cy="521764"/>
          </a:xfrm>
          <a:prstGeom prst="ellipse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Oval 4"/>
          <p:cNvSpPr/>
          <p:nvPr/>
        </p:nvSpPr>
        <p:spPr>
          <a:xfrm flipV="1">
            <a:off x="7189831" y="3905225"/>
            <a:ext cx="551347" cy="521764"/>
          </a:xfrm>
          <a:prstGeom prst="ellipse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Oval 5"/>
          <p:cNvSpPr/>
          <p:nvPr/>
        </p:nvSpPr>
        <p:spPr>
          <a:xfrm flipV="1">
            <a:off x="7189831" y="2576584"/>
            <a:ext cx="551347" cy="521764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Oval 6"/>
          <p:cNvSpPr/>
          <p:nvPr/>
        </p:nvSpPr>
        <p:spPr>
          <a:xfrm flipV="1">
            <a:off x="5314471" y="2576584"/>
            <a:ext cx="551347" cy="521764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" name="Group 7"/>
          <p:cNvGrpSpPr/>
          <p:nvPr/>
        </p:nvGrpSpPr>
        <p:grpSpPr>
          <a:xfrm flipV="1">
            <a:off x="5517559" y="3138970"/>
            <a:ext cx="130861" cy="768090"/>
            <a:chOff x="3442255" y="2951545"/>
            <a:chExt cx="130861" cy="768090"/>
          </a:xfrm>
        </p:grpSpPr>
        <p:cxnSp>
          <p:nvCxnSpPr>
            <p:cNvPr id="9" name="Straight Connector 8"/>
            <p:cNvCxnSpPr/>
            <p:nvPr/>
          </p:nvCxnSpPr>
          <p:spPr>
            <a:xfrm>
              <a:off x="3504995" y="2951545"/>
              <a:ext cx="0" cy="685800"/>
            </a:xfrm>
            <a:prstGeom prst="line">
              <a:avLst/>
            </a:prstGeom>
            <a:ln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oup 9"/>
            <p:cNvGrpSpPr/>
            <p:nvPr/>
          </p:nvGrpSpPr>
          <p:grpSpPr>
            <a:xfrm>
              <a:off x="3442255" y="3637345"/>
              <a:ext cx="130861" cy="82290"/>
              <a:chOff x="3442255" y="3637345"/>
              <a:chExt cx="130861" cy="82290"/>
            </a:xfrm>
          </p:grpSpPr>
          <p:cxnSp>
            <p:nvCxnSpPr>
              <p:cNvPr id="11" name="Straight Connector 10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" name="Group 12"/>
          <p:cNvGrpSpPr/>
          <p:nvPr/>
        </p:nvGrpSpPr>
        <p:grpSpPr>
          <a:xfrm flipV="1">
            <a:off x="7402704" y="3138970"/>
            <a:ext cx="130861" cy="768090"/>
            <a:chOff x="3442255" y="2951545"/>
            <a:chExt cx="130861" cy="768090"/>
          </a:xfrm>
        </p:grpSpPr>
        <p:cxnSp>
          <p:nvCxnSpPr>
            <p:cNvPr id="14" name="Straight Connector 13"/>
            <p:cNvCxnSpPr/>
            <p:nvPr/>
          </p:nvCxnSpPr>
          <p:spPr>
            <a:xfrm>
              <a:off x="3504995" y="2951545"/>
              <a:ext cx="0" cy="685800"/>
            </a:xfrm>
            <a:prstGeom prst="line">
              <a:avLst/>
            </a:prstGeom>
            <a:ln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Group 14"/>
            <p:cNvGrpSpPr/>
            <p:nvPr/>
          </p:nvGrpSpPr>
          <p:grpSpPr>
            <a:xfrm>
              <a:off x="3442255" y="3637345"/>
              <a:ext cx="130861" cy="82290"/>
              <a:chOff x="3442255" y="3637345"/>
              <a:chExt cx="130861" cy="82290"/>
            </a:xfrm>
          </p:grpSpPr>
          <p:cxnSp>
            <p:nvCxnSpPr>
              <p:cNvPr id="16" name="Straight Connector 15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Straight Connector 16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8" name="Group 17"/>
          <p:cNvGrpSpPr/>
          <p:nvPr/>
        </p:nvGrpSpPr>
        <p:grpSpPr>
          <a:xfrm flipV="1">
            <a:off x="5838911" y="2951662"/>
            <a:ext cx="1305480" cy="1049385"/>
            <a:chOff x="3763607" y="2857558"/>
            <a:chExt cx="1305480" cy="1049385"/>
          </a:xfrm>
        </p:grpSpPr>
        <p:cxnSp>
          <p:nvCxnSpPr>
            <p:cNvPr id="19" name="Straight Connector 18"/>
            <p:cNvCxnSpPr/>
            <p:nvPr/>
          </p:nvCxnSpPr>
          <p:spPr>
            <a:xfrm flipV="1">
              <a:off x="3763607" y="2889846"/>
              <a:ext cx="1273193" cy="101709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/>
            <p:cNvCxnSpPr/>
            <p:nvPr/>
          </p:nvCxnSpPr>
          <p:spPr>
            <a:xfrm>
              <a:off x="4993750" y="2857558"/>
              <a:ext cx="75337" cy="7533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Group 20"/>
          <p:cNvGrpSpPr/>
          <p:nvPr/>
        </p:nvGrpSpPr>
        <p:grpSpPr>
          <a:xfrm flipH="1" flipV="1">
            <a:off x="5903485" y="2930138"/>
            <a:ext cx="1305480" cy="1049385"/>
            <a:chOff x="3763607" y="2857558"/>
            <a:chExt cx="1305480" cy="1049385"/>
          </a:xfrm>
        </p:grpSpPr>
        <p:cxnSp>
          <p:nvCxnSpPr>
            <p:cNvPr id="22" name="Straight Connector 21"/>
            <p:cNvCxnSpPr/>
            <p:nvPr/>
          </p:nvCxnSpPr>
          <p:spPr>
            <a:xfrm flipV="1">
              <a:off x="3763607" y="2889846"/>
              <a:ext cx="1273193" cy="101709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/>
          </p:nvCxnSpPr>
          <p:spPr>
            <a:xfrm>
              <a:off x="4993750" y="2857558"/>
              <a:ext cx="75337" cy="7533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/>
          <p:cNvGrpSpPr/>
          <p:nvPr/>
        </p:nvGrpSpPr>
        <p:grpSpPr>
          <a:xfrm flipV="1">
            <a:off x="4878594" y="3597922"/>
            <a:ext cx="698735" cy="620233"/>
            <a:chOff x="2803290" y="2640450"/>
            <a:chExt cx="698735" cy="620233"/>
          </a:xfrm>
        </p:grpSpPr>
        <p:grpSp>
          <p:nvGrpSpPr>
            <p:cNvPr id="25" name="Group 24"/>
            <p:cNvGrpSpPr/>
            <p:nvPr/>
          </p:nvGrpSpPr>
          <p:grpSpPr>
            <a:xfrm rot="16200000">
              <a:off x="3047346" y="2664736"/>
              <a:ext cx="130861" cy="82290"/>
              <a:chOff x="3442255" y="3637345"/>
              <a:chExt cx="130861" cy="82290"/>
            </a:xfrm>
          </p:grpSpPr>
          <p:cxnSp>
            <p:nvCxnSpPr>
              <p:cNvPr id="27" name="Straight Connector 26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Straight Connector 27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" name="Freeform 25"/>
            <p:cNvSpPr/>
            <p:nvPr/>
          </p:nvSpPr>
          <p:spPr>
            <a:xfrm>
              <a:off x="2803290" y="2701925"/>
              <a:ext cx="698735" cy="558758"/>
            </a:xfrm>
            <a:custGeom>
              <a:avLst/>
              <a:gdLst>
                <a:gd name="connsiteX0" fmla="*/ 698735 w 698735"/>
                <a:gd name="connsiteY0" fmla="*/ 415925 h 558758"/>
                <a:gd name="connsiteX1" fmla="*/ 330435 w 698735"/>
                <a:gd name="connsiteY1" fmla="*/ 552450 h 558758"/>
                <a:gd name="connsiteX2" fmla="*/ 235 w 698735"/>
                <a:gd name="connsiteY2" fmla="*/ 234950 h 558758"/>
                <a:gd name="connsiteX3" fmla="*/ 273285 w 698735"/>
                <a:gd name="connsiteY3" fmla="*/ 0 h 558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735" h="558758">
                  <a:moveTo>
                    <a:pt x="698735" y="415925"/>
                  </a:moveTo>
                  <a:cubicBezTo>
                    <a:pt x="572793" y="499268"/>
                    <a:pt x="446852" y="582612"/>
                    <a:pt x="330435" y="552450"/>
                  </a:cubicBezTo>
                  <a:cubicBezTo>
                    <a:pt x="214018" y="522288"/>
                    <a:pt x="9760" y="327025"/>
                    <a:pt x="235" y="234950"/>
                  </a:cubicBezTo>
                  <a:cubicBezTo>
                    <a:pt x="-9290" y="142875"/>
                    <a:pt x="273285" y="0"/>
                    <a:pt x="273285" y="0"/>
                  </a:cubicBezTo>
                </a:path>
              </a:pathLst>
            </a:custGeom>
            <a:ln w="57150" cmpd="sng"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9" name="TextBox 28"/>
          <p:cNvSpPr txBox="1"/>
          <p:nvPr/>
        </p:nvSpPr>
        <p:spPr>
          <a:xfrm>
            <a:off x="5419282" y="3952489"/>
            <a:ext cx="3328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>
                <a:solidFill>
                  <a:srgbClr val="FFFFFF"/>
                </a:solidFill>
                <a:latin typeface="Cambria"/>
                <a:cs typeface="Cambria"/>
              </a:rPr>
              <a:t>E</a:t>
            </a:r>
          </a:p>
        </p:txBody>
      </p:sp>
      <p:sp>
        <p:nvSpPr>
          <p:cNvPr id="30" name="TextBox 29"/>
          <p:cNvSpPr txBox="1"/>
          <p:nvPr/>
        </p:nvSpPr>
        <p:spPr>
          <a:xfrm flipV="1">
            <a:off x="5458038" y="2650007"/>
            <a:ext cx="274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>
                <a:solidFill>
                  <a:srgbClr val="FFFFFF"/>
                </a:solidFill>
                <a:latin typeface="Cambria"/>
                <a:cs typeface="Cambria"/>
              </a:rPr>
              <a:t>I</a:t>
            </a:r>
          </a:p>
        </p:txBody>
      </p:sp>
      <p:grpSp>
        <p:nvGrpSpPr>
          <p:cNvPr id="31" name="Group 30"/>
          <p:cNvGrpSpPr/>
          <p:nvPr/>
        </p:nvGrpSpPr>
        <p:grpSpPr>
          <a:xfrm flipH="1" flipV="1">
            <a:off x="7470825" y="3597923"/>
            <a:ext cx="698735" cy="620233"/>
            <a:chOff x="2803290" y="2640450"/>
            <a:chExt cx="698735" cy="620233"/>
          </a:xfrm>
        </p:grpSpPr>
        <p:grpSp>
          <p:nvGrpSpPr>
            <p:cNvPr id="32" name="Group 31"/>
            <p:cNvGrpSpPr/>
            <p:nvPr/>
          </p:nvGrpSpPr>
          <p:grpSpPr>
            <a:xfrm rot="16200000">
              <a:off x="3047346" y="2664736"/>
              <a:ext cx="130861" cy="82290"/>
              <a:chOff x="3442255" y="3637345"/>
              <a:chExt cx="130861" cy="82290"/>
            </a:xfrm>
          </p:grpSpPr>
          <p:cxnSp>
            <p:nvCxnSpPr>
              <p:cNvPr id="34" name="Straight Connector 33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Straight Connector 34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3" name="Freeform 32"/>
            <p:cNvSpPr/>
            <p:nvPr/>
          </p:nvSpPr>
          <p:spPr>
            <a:xfrm>
              <a:off x="2803290" y="2701925"/>
              <a:ext cx="698735" cy="558758"/>
            </a:xfrm>
            <a:custGeom>
              <a:avLst/>
              <a:gdLst>
                <a:gd name="connsiteX0" fmla="*/ 698735 w 698735"/>
                <a:gd name="connsiteY0" fmla="*/ 415925 h 558758"/>
                <a:gd name="connsiteX1" fmla="*/ 330435 w 698735"/>
                <a:gd name="connsiteY1" fmla="*/ 552450 h 558758"/>
                <a:gd name="connsiteX2" fmla="*/ 235 w 698735"/>
                <a:gd name="connsiteY2" fmla="*/ 234950 h 558758"/>
                <a:gd name="connsiteX3" fmla="*/ 273285 w 698735"/>
                <a:gd name="connsiteY3" fmla="*/ 0 h 558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735" h="558758">
                  <a:moveTo>
                    <a:pt x="698735" y="415925"/>
                  </a:moveTo>
                  <a:cubicBezTo>
                    <a:pt x="572793" y="499268"/>
                    <a:pt x="446852" y="582612"/>
                    <a:pt x="330435" y="552450"/>
                  </a:cubicBezTo>
                  <a:cubicBezTo>
                    <a:pt x="214018" y="522288"/>
                    <a:pt x="9760" y="327025"/>
                    <a:pt x="235" y="234950"/>
                  </a:cubicBezTo>
                  <a:cubicBezTo>
                    <a:pt x="-9290" y="142875"/>
                    <a:pt x="273285" y="0"/>
                    <a:pt x="273285" y="0"/>
                  </a:cubicBezTo>
                </a:path>
              </a:pathLst>
            </a:custGeom>
            <a:ln w="57150" cmpd="sng"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7304416" y="3957719"/>
            <a:ext cx="3328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>
                <a:solidFill>
                  <a:srgbClr val="FFFFFF"/>
                </a:solidFill>
                <a:latin typeface="Cambria"/>
                <a:cs typeface="Cambria"/>
              </a:rPr>
              <a:t>E</a:t>
            </a:r>
          </a:p>
        </p:txBody>
      </p:sp>
      <p:sp>
        <p:nvSpPr>
          <p:cNvPr id="37" name="TextBox 36"/>
          <p:cNvSpPr txBox="1"/>
          <p:nvPr/>
        </p:nvSpPr>
        <p:spPr>
          <a:xfrm flipV="1">
            <a:off x="7333658" y="2650007"/>
            <a:ext cx="274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>
                <a:solidFill>
                  <a:srgbClr val="FFFFFF"/>
                </a:solidFill>
                <a:latin typeface="Cambria"/>
                <a:cs typeface="Cambria"/>
              </a:rPr>
              <a:t>I</a:t>
            </a:r>
          </a:p>
        </p:txBody>
      </p:sp>
      <p:grpSp>
        <p:nvGrpSpPr>
          <p:cNvPr id="38" name="Group 37"/>
          <p:cNvGrpSpPr/>
          <p:nvPr/>
        </p:nvGrpSpPr>
        <p:grpSpPr>
          <a:xfrm>
            <a:off x="5388375" y="4541050"/>
            <a:ext cx="374477" cy="1086614"/>
            <a:chOff x="3313071" y="4396082"/>
            <a:chExt cx="374477" cy="1086614"/>
          </a:xfrm>
        </p:grpSpPr>
        <p:sp>
          <p:nvSpPr>
            <p:cNvPr id="39" name="Oval 38"/>
            <p:cNvSpPr/>
            <p:nvPr/>
          </p:nvSpPr>
          <p:spPr>
            <a:xfrm flipV="1">
              <a:off x="3313071" y="5095944"/>
              <a:ext cx="374477" cy="370136"/>
            </a:xfrm>
            <a:prstGeom prst="ellipse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0" name="Group 39"/>
            <p:cNvGrpSpPr/>
            <p:nvPr/>
          </p:nvGrpSpPr>
          <p:grpSpPr>
            <a:xfrm flipV="1">
              <a:off x="3442255" y="4396082"/>
              <a:ext cx="130861" cy="768090"/>
              <a:chOff x="3442255" y="2951545"/>
              <a:chExt cx="130861" cy="768090"/>
            </a:xfrm>
          </p:grpSpPr>
          <p:cxnSp>
            <p:nvCxnSpPr>
              <p:cNvPr id="42" name="Straight Connector 41"/>
              <p:cNvCxnSpPr/>
              <p:nvPr/>
            </p:nvCxnSpPr>
            <p:spPr>
              <a:xfrm>
                <a:off x="3504995" y="2951545"/>
                <a:ext cx="0" cy="68580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3" name="Group 42"/>
              <p:cNvGrpSpPr/>
              <p:nvPr/>
            </p:nvGrpSpPr>
            <p:grpSpPr>
              <a:xfrm>
                <a:off x="3442255" y="3637345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44" name="Straight Connector 43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Straight Connector 44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1" name="TextBox 40"/>
            <p:cNvSpPr txBox="1"/>
            <p:nvPr/>
          </p:nvSpPr>
          <p:spPr>
            <a:xfrm>
              <a:off x="3335616" y="5082586"/>
              <a:ext cx="3328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E</a:t>
              </a: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7268339" y="4531900"/>
            <a:ext cx="374477" cy="1086614"/>
            <a:chOff x="3313071" y="4396082"/>
            <a:chExt cx="374477" cy="1086614"/>
          </a:xfrm>
        </p:grpSpPr>
        <p:sp>
          <p:nvSpPr>
            <p:cNvPr id="47" name="Oval 46"/>
            <p:cNvSpPr/>
            <p:nvPr/>
          </p:nvSpPr>
          <p:spPr>
            <a:xfrm flipV="1">
              <a:off x="3313071" y="5095944"/>
              <a:ext cx="374477" cy="370136"/>
            </a:xfrm>
            <a:prstGeom prst="ellipse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8" name="Group 47"/>
            <p:cNvGrpSpPr/>
            <p:nvPr/>
          </p:nvGrpSpPr>
          <p:grpSpPr>
            <a:xfrm flipV="1">
              <a:off x="3442255" y="4396082"/>
              <a:ext cx="130861" cy="768090"/>
              <a:chOff x="3442255" y="2951545"/>
              <a:chExt cx="130861" cy="768090"/>
            </a:xfrm>
          </p:grpSpPr>
          <p:cxnSp>
            <p:nvCxnSpPr>
              <p:cNvPr id="50" name="Straight Connector 49"/>
              <p:cNvCxnSpPr/>
              <p:nvPr/>
            </p:nvCxnSpPr>
            <p:spPr>
              <a:xfrm>
                <a:off x="3504995" y="2951545"/>
                <a:ext cx="0" cy="68580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1" name="Group 50"/>
              <p:cNvGrpSpPr/>
              <p:nvPr/>
            </p:nvGrpSpPr>
            <p:grpSpPr>
              <a:xfrm>
                <a:off x="3442255" y="3637345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52" name="Straight Connector 51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Straight Connector 52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9" name="TextBox 48"/>
            <p:cNvSpPr txBox="1"/>
            <p:nvPr/>
          </p:nvSpPr>
          <p:spPr>
            <a:xfrm>
              <a:off x="3335616" y="5082586"/>
              <a:ext cx="3328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E</a:t>
              </a: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5458038" y="1471292"/>
            <a:ext cx="297773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b="1" dirty="0"/>
              <a:t>Recurrent </a:t>
            </a:r>
            <a:r>
              <a:rPr lang="en-US" sz="1600" b="1" dirty="0" smtClean="0"/>
              <a:t>excitation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b="1" dirty="0" smtClean="0"/>
              <a:t>lateral </a:t>
            </a:r>
            <a:r>
              <a:rPr lang="en-US" sz="1600" b="1" dirty="0"/>
              <a:t>inhibition </a:t>
            </a:r>
            <a:endParaRPr lang="en-US" sz="1600" b="1" baseline="-25000" dirty="0"/>
          </a:p>
        </p:txBody>
      </p:sp>
      <p:grpSp>
        <p:nvGrpSpPr>
          <p:cNvPr id="56" name="Group 55"/>
          <p:cNvGrpSpPr/>
          <p:nvPr/>
        </p:nvGrpSpPr>
        <p:grpSpPr>
          <a:xfrm rot="3045127" flipV="1">
            <a:off x="1742117" y="3155027"/>
            <a:ext cx="731161" cy="596165"/>
            <a:chOff x="3763607" y="2857558"/>
            <a:chExt cx="1305480" cy="1049385"/>
          </a:xfrm>
        </p:grpSpPr>
        <p:cxnSp>
          <p:nvCxnSpPr>
            <p:cNvPr id="57" name="Straight Connector 56"/>
            <p:cNvCxnSpPr/>
            <p:nvPr/>
          </p:nvCxnSpPr>
          <p:spPr>
            <a:xfrm flipV="1">
              <a:off x="3763607" y="2889846"/>
              <a:ext cx="1273193" cy="101709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/>
            <p:cNvCxnSpPr/>
            <p:nvPr/>
          </p:nvCxnSpPr>
          <p:spPr>
            <a:xfrm>
              <a:off x="4993750" y="2857558"/>
              <a:ext cx="75337" cy="7533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Oval 58"/>
          <p:cNvSpPr/>
          <p:nvPr/>
        </p:nvSpPr>
        <p:spPr>
          <a:xfrm flipV="1">
            <a:off x="1723896" y="3953456"/>
            <a:ext cx="551347" cy="521764"/>
          </a:xfrm>
          <a:prstGeom prst="ellipse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" name="Oval 59"/>
          <p:cNvSpPr/>
          <p:nvPr/>
        </p:nvSpPr>
        <p:spPr>
          <a:xfrm flipV="1">
            <a:off x="1723896" y="2624815"/>
            <a:ext cx="551347" cy="521764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1" name="Group 60"/>
          <p:cNvGrpSpPr/>
          <p:nvPr/>
        </p:nvGrpSpPr>
        <p:grpSpPr>
          <a:xfrm flipV="1">
            <a:off x="1866024" y="3187201"/>
            <a:ext cx="130861" cy="768090"/>
            <a:chOff x="3442255" y="2951545"/>
            <a:chExt cx="130861" cy="768090"/>
          </a:xfrm>
        </p:grpSpPr>
        <p:cxnSp>
          <p:nvCxnSpPr>
            <p:cNvPr id="62" name="Straight Connector 61"/>
            <p:cNvCxnSpPr/>
            <p:nvPr/>
          </p:nvCxnSpPr>
          <p:spPr>
            <a:xfrm>
              <a:off x="3504995" y="2951545"/>
              <a:ext cx="0" cy="685800"/>
            </a:xfrm>
            <a:prstGeom prst="line">
              <a:avLst/>
            </a:prstGeom>
            <a:ln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3" name="Group 62"/>
            <p:cNvGrpSpPr/>
            <p:nvPr/>
          </p:nvGrpSpPr>
          <p:grpSpPr>
            <a:xfrm>
              <a:off x="3442255" y="3637345"/>
              <a:ext cx="130861" cy="82290"/>
              <a:chOff x="3442255" y="3637345"/>
              <a:chExt cx="130861" cy="82290"/>
            </a:xfrm>
          </p:grpSpPr>
          <p:cxnSp>
            <p:nvCxnSpPr>
              <p:cNvPr id="64" name="Straight Connector 63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Connector 64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6" name="Group 65"/>
          <p:cNvGrpSpPr/>
          <p:nvPr/>
        </p:nvGrpSpPr>
        <p:grpSpPr>
          <a:xfrm flipV="1">
            <a:off x="1227059" y="3646153"/>
            <a:ext cx="698735" cy="620233"/>
            <a:chOff x="2803290" y="2640450"/>
            <a:chExt cx="698735" cy="620233"/>
          </a:xfrm>
        </p:grpSpPr>
        <p:grpSp>
          <p:nvGrpSpPr>
            <p:cNvPr id="67" name="Group 66"/>
            <p:cNvGrpSpPr/>
            <p:nvPr/>
          </p:nvGrpSpPr>
          <p:grpSpPr>
            <a:xfrm rot="16200000">
              <a:off x="3047346" y="2664736"/>
              <a:ext cx="130861" cy="82290"/>
              <a:chOff x="3442255" y="3637345"/>
              <a:chExt cx="130861" cy="82290"/>
            </a:xfrm>
          </p:grpSpPr>
          <p:cxnSp>
            <p:nvCxnSpPr>
              <p:cNvPr id="69" name="Straight Connector 68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 w="3175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 w="3175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8" name="Freeform 67"/>
            <p:cNvSpPr/>
            <p:nvPr/>
          </p:nvSpPr>
          <p:spPr>
            <a:xfrm>
              <a:off x="2803290" y="2701925"/>
              <a:ext cx="698735" cy="558758"/>
            </a:xfrm>
            <a:custGeom>
              <a:avLst/>
              <a:gdLst>
                <a:gd name="connsiteX0" fmla="*/ 698735 w 698735"/>
                <a:gd name="connsiteY0" fmla="*/ 415925 h 558758"/>
                <a:gd name="connsiteX1" fmla="*/ 330435 w 698735"/>
                <a:gd name="connsiteY1" fmla="*/ 552450 h 558758"/>
                <a:gd name="connsiteX2" fmla="*/ 235 w 698735"/>
                <a:gd name="connsiteY2" fmla="*/ 234950 h 558758"/>
                <a:gd name="connsiteX3" fmla="*/ 273285 w 698735"/>
                <a:gd name="connsiteY3" fmla="*/ 0 h 558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735" h="558758">
                  <a:moveTo>
                    <a:pt x="698735" y="415925"/>
                  </a:moveTo>
                  <a:cubicBezTo>
                    <a:pt x="572793" y="499268"/>
                    <a:pt x="446852" y="582612"/>
                    <a:pt x="330435" y="552450"/>
                  </a:cubicBezTo>
                  <a:cubicBezTo>
                    <a:pt x="214018" y="522288"/>
                    <a:pt x="9760" y="327025"/>
                    <a:pt x="235" y="234950"/>
                  </a:cubicBezTo>
                  <a:cubicBezTo>
                    <a:pt x="-9290" y="142875"/>
                    <a:pt x="273285" y="0"/>
                    <a:pt x="273285" y="0"/>
                  </a:cubicBezTo>
                </a:path>
              </a:pathLst>
            </a:custGeom>
            <a:ln w="3175" cmpd="sng"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1" name="TextBox 70"/>
          <p:cNvSpPr txBox="1"/>
          <p:nvPr/>
        </p:nvSpPr>
        <p:spPr>
          <a:xfrm>
            <a:off x="1828707" y="4000720"/>
            <a:ext cx="3328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>
                <a:solidFill>
                  <a:srgbClr val="FFFFFF"/>
                </a:solidFill>
                <a:latin typeface="Cambria"/>
                <a:cs typeface="Cambria"/>
              </a:rPr>
              <a:t>E</a:t>
            </a:r>
          </a:p>
        </p:txBody>
      </p:sp>
      <p:sp>
        <p:nvSpPr>
          <p:cNvPr id="72" name="TextBox 71"/>
          <p:cNvSpPr txBox="1"/>
          <p:nvPr/>
        </p:nvSpPr>
        <p:spPr>
          <a:xfrm flipV="1">
            <a:off x="1867463" y="2698238"/>
            <a:ext cx="274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>
                <a:solidFill>
                  <a:srgbClr val="FFFFFF"/>
                </a:solidFill>
                <a:latin typeface="Cambria"/>
                <a:cs typeface="Cambria"/>
              </a:rPr>
              <a:t>I</a:t>
            </a:r>
          </a:p>
        </p:txBody>
      </p:sp>
      <p:sp>
        <p:nvSpPr>
          <p:cNvPr id="74" name="Oval 73"/>
          <p:cNvSpPr/>
          <p:nvPr/>
        </p:nvSpPr>
        <p:spPr>
          <a:xfrm flipV="1">
            <a:off x="1739130" y="4803377"/>
            <a:ext cx="493372" cy="495926"/>
          </a:xfrm>
          <a:prstGeom prst="ellipse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" name="TextBox 74"/>
          <p:cNvSpPr txBox="1"/>
          <p:nvPr/>
        </p:nvSpPr>
        <p:spPr>
          <a:xfrm>
            <a:off x="1778499" y="4757102"/>
            <a:ext cx="421710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>
                <a:solidFill>
                  <a:srgbClr val="FFFFFF"/>
                </a:solidFill>
                <a:latin typeface="Cambria"/>
                <a:cs typeface="Cambria"/>
              </a:rPr>
              <a:t>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540973" y="1462742"/>
            <a:ext cx="270736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b="1" dirty="0"/>
              <a:t>Classic circuit: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b="1" dirty="0"/>
              <a:t>  feedforward excitation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b="1" dirty="0"/>
              <a:t>  feedback inhibition </a:t>
            </a:r>
            <a:endParaRPr lang="en-US" sz="1600" b="1" baseline="-25000" dirty="0"/>
          </a:p>
        </p:txBody>
      </p:sp>
      <p:sp>
        <p:nvSpPr>
          <p:cNvPr id="79" name="TextBox 78"/>
          <p:cNvSpPr txBox="1"/>
          <p:nvPr/>
        </p:nvSpPr>
        <p:spPr>
          <a:xfrm>
            <a:off x="928210" y="4896239"/>
            <a:ext cx="8110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b="1" dirty="0"/>
              <a:t>layer </a:t>
            </a:r>
            <a:r>
              <a:rPr lang="en-US" sz="1400" b="1" dirty="0" err="1" smtClean="0"/>
              <a:t>IVc</a:t>
            </a:r>
            <a:endParaRPr lang="en-US" sz="1400" b="1" baseline="-25000" dirty="0"/>
          </a:p>
        </p:txBody>
      </p:sp>
      <p:grpSp>
        <p:nvGrpSpPr>
          <p:cNvPr id="80" name="Group 79"/>
          <p:cNvGrpSpPr/>
          <p:nvPr/>
        </p:nvGrpSpPr>
        <p:grpSpPr>
          <a:xfrm>
            <a:off x="1921602" y="5402409"/>
            <a:ext cx="130861" cy="448670"/>
            <a:chOff x="1072284" y="4915810"/>
            <a:chExt cx="130861" cy="448670"/>
          </a:xfrm>
        </p:grpSpPr>
        <p:cxnSp>
          <p:nvCxnSpPr>
            <p:cNvPr id="81" name="Straight Connector 80"/>
            <p:cNvCxnSpPr/>
            <p:nvPr/>
          </p:nvCxnSpPr>
          <p:spPr>
            <a:xfrm flipV="1">
              <a:off x="1135024" y="4998100"/>
              <a:ext cx="0" cy="366380"/>
            </a:xfrm>
            <a:prstGeom prst="line">
              <a:avLst/>
            </a:prstGeom>
            <a:ln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2" name="Group 81"/>
            <p:cNvGrpSpPr/>
            <p:nvPr/>
          </p:nvGrpSpPr>
          <p:grpSpPr>
            <a:xfrm flipV="1">
              <a:off x="1072284" y="4915810"/>
              <a:ext cx="130861" cy="82290"/>
              <a:chOff x="3442255" y="3637345"/>
              <a:chExt cx="130861" cy="82290"/>
            </a:xfrm>
          </p:grpSpPr>
          <p:cxnSp>
            <p:nvCxnSpPr>
              <p:cNvPr id="83" name="Straight Connector 82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Connector 83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6" name="TextBox 85"/>
          <p:cNvSpPr txBox="1"/>
          <p:nvPr/>
        </p:nvSpPr>
        <p:spPr>
          <a:xfrm>
            <a:off x="938370" y="3283197"/>
            <a:ext cx="9562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b="1" dirty="0"/>
              <a:t>layers </a:t>
            </a:r>
            <a:r>
              <a:rPr lang="en-US" sz="1400" b="1" dirty="0" smtClean="0"/>
              <a:t>II-III</a:t>
            </a:r>
            <a:endParaRPr lang="en-US" sz="1400" b="1" baseline="-25000" dirty="0"/>
          </a:p>
        </p:txBody>
      </p:sp>
      <p:sp>
        <p:nvSpPr>
          <p:cNvPr id="85" name="TextBox 84"/>
          <p:cNvSpPr txBox="1"/>
          <p:nvPr/>
        </p:nvSpPr>
        <p:spPr>
          <a:xfrm>
            <a:off x="5845833" y="1031810"/>
            <a:ext cx="190302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u="sng" dirty="0" err="1"/>
              <a:t>dlPFC</a:t>
            </a:r>
            <a:r>
              <a:rPr lang="en-US" sz="2400" b="1" u="sng" dirty="0"/>
              <a:t> layer </a:t>
            </a:r>
            <a:r>
              <a:rPr lang="en-US" sz="2400" b="1" u="sng" dirty="0" smtClean="0"/>
              <a:t>III</a:t>
            </a:r>
            <a:endParaRPr lang="en-US" sz="2400" b="1" u="sng" baseline="-25000" dirty="0"/>
          </a:p>
        </p:txBody>
      </p:sp>
      <p:sp>
        <p:nvSpPr>
          <p:cNvPr id="87" name="TextBox 86"/>
          <p:cNvSpPr txBox="1"/>
          <p:nvPr/>
        </p:nvSpPr>
        <p:spPr>
          <a:xfrm>
            <a:off x="1771470" y="1042926"/>
            <a:ext cx="59182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u="sng" dirty="0"/>
              <a:t>V1 </a:t>
            </a:r>
            <a:endParaRPr lang="en-US" sz="2400" b="1" u="sng" baseline="-25000" dirty="0"/>
          </a:p>
        </p:txBody>
      </p:sp>
    </p:spTree>
    <p:extLst>
      <p:ext uri="{BB962C8B-B14F-4D97-AF65-F5344CB8AC3E}">
        <p14:creationId xmlns:p14="http://schemas.microsoft.com/office/powerpoint/2010/main" val="421534237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>
          <a:blip r:embed="rId3" cstate="print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0000" b="90000" l="10000" r="9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-160137" y="-114499"/>
            <a:ext cx="9487877" cy="7315200"/>
          </a:xfrm>
          <a:prstGeom prst="rect">
            <a:avLst/>
          </a:prstGeom>
        </p:spPr>
      </p:pic>
      <p:sp>
        <p:nvSpPr>
          <p:cNvPr id="23" name="Freeform 22"/>
          <p:cNvSpPr/>
          <p:nvPr/>
        </p:nvSpPr>
        <p:spPr>
          <a:xfrm>
            <a:off x="5788388" y="1264278"/>
            <a:ext cx="1564568" cy="1607163"/>
          </a:xfrm>
          <a:custGeom>
            <a:avLst/>
            <a:gdLst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8318 w 1546128"/>
              <a:gd name="connsiteY0" fmla="*/ 68273 h 1570274"/>
              <a:gd name="connsiteX1" fmla="*/ 125966 w 1546128"/>
              <a:gd name="connsiteY1" fmla="*/ 0 h 1570274"/>
              <a:gd name="connsiteX2" fmla="*/ 3068 w 1546128"/>
              <a:gd name="connsiteY2" fmla="*/ 314055 h 1570274"/>
              <a:gd name="connsiteX3" fmla="*/ 71345 w 1546128"/>
              <a:gd name="connsiteY3" fmla="*/ 737346 h 1570274"/>
              <a:gd name="connsiteX4" fmla="*/ 3068 w 1546128"/>
              <a:gd name="connsiteY4" fmla="*/ 1010437 h 1570274"/>
              <a:gd name="connsiteX5" fmla="*/ 194243 w 1546128"/>
              <a:gd name="connsiteY5" fmla="*/ 1338146 h 1570274"/>
              <a:gd name="connsiteX6" fmla="*/ 726804 w 1546128"/>
              <a:gd name="connsiteY6" fmla="*/ 1556619 h 1570274"/>
              <a:gd name="connsiteX7" fmla="*/ 1232054 w 1546128"/>
              <a:gd name="connsiteY7" fmla="*/ 1570274 h 1570274"/>
              <a:gd name="connsiteX8" fmla="*/ 1546128 w 1546128"/>
              <a:gd name="connsiteY8" fmla="*/ 1133328 h 1570274"/>
              <a:gd name="connsiteX9" fmla="*/ 1273020 w 1546128"/>
              <a:gd name="connsiteY9" fmla="*/ 546182 h 1570274"/>
              <a:gd name="connsiteX10" fmla="*/ 904324 w 1546128"/>
              <a:gd name="connsiteY10" fmla="*/ 95582 h 1570274"/>
              <a:gd name="connsiteX11" fmla="*/ 125966 w 1546128"/>
              <a:gd name="connsiteY11" fmla="*/ 13655 h 1570274"/>
              <a:gd name="connsiteX0" fmla="*/ 508318 w 1546128"/>
              <a:gd name="connsiteY0" fmla="*/ 68273 h 1607163"/>
              <a:gd name="connsiteX1" fmla="*/ 125966 w 1546128"/>
              <a:gd name="connsiteY1" fmla="*/ 0 h 1607163"/>
              <a:gd name="connsiteX2" fmla="*/ 3068 w 1546128"/>
              <a:gd name="connsiteY2" fmla="*/ 314055 h 1607163"/>
              <a:gd name="connsiteX3" fmla="*/ 71345 w 1546128"/>
              <a:gd name="connsiteY3" fmla="*/ 737346 h 1607163"/>
              <a:gd name="connsiteX4" fmla="*/ 3068 w 1546128"/>
              <a:gd name="connsiteY4" fmla="*/ 1010437 h 1607163"/>
              <a:gd name="connsiteX5" fmla="*/ 194243 w 1546128"/>
              <a:gd name="connsiteY5" fmla="*/ 1338146 h 1607163"/>
              <a:gd name="connsiteX6" fmla="*/ 726804 w 1546128"/>
              <a:gd name="connsiteY6" fmla="*/ 1556619 h 1607163"/>
              <a:gd name="connsiteX7" fmla="*/ 1232054 w 1546128"/>
              <a:gd name="connsiteY7" fmla="*/ 1570274 h 1607163"/>
              <a:gd name="connsiteX8" fmla="*/ 1546128 w 1546128"/>
              <a:gd name="connsiteY8" fmla="*/ 1133328 h 1607163"/>
              <a:gd name="connsiteX9" fmla="*/ 1273020 w 1546128"/>
              <a:gd name="connsiteY9" fmla="*/ 546182 h 1607163"/>
              <a:gd name="connsiteX10" fmla="*/ 904324 w 1546128"/>
              <a:gd name="connsiteY10" fmla="*/ 95582 h 1607163"/>
              <a:gd name="connsiteX11" fmla="*/ 125966 w 154612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564568" h="1607163">
                <a:moveTo>
                  <a:pt x="508318" y="68273"/>
                </a:moveTo>
                <a:lnTo>
                  <a:pt x="125966" y="0"/>
                </a:lnTo>
                <a:cubicBezTo>
                  <a:pt x="41758" y="40964"/>
                  <a:pt x="12171" y="191164"/>
                  <a:pt x="3068" y="314055"/>
                </a:cubicBezTo>
                <a:cubicBezTo>
                  <a:pt x="-6035" y="436946"/>
                  <a:pt x="71345" y="621282"/>
                  <a:pt x="71345" y="737346"/>
                </a:cubicBezTo>
                <a:cubicBezTo>
                  <a:pt x="71345" y="853410"/>
                  <a:pt x="-17415" y="910304"/>
                  <a:pt x="3068" y="1010437"/>
                </a:cubicBezTo>
                <a:cubicBezTo>
                  <a:pt x="23551" y="1110570"/>
                  <a:pt x="73620" y="1247116"/>
                  <a:pt x="194243" y="1338146"/>
                </a:cubicBezTo>
                <a:lnTo>
                  <a:pt x="726804" y="1556619"/>
                </a:lnTo>
                <a:cubicBezTo>
                  <a:pt x="899772" y="1595307"/>
                  <a:pt x="1095500" y="1640822"/>
                  <a:pt x="1232054" y="1570274"/>
                </a:cubicBezTo>
                <a:cubicBezTo>
                  <a:pt x="1368608" y="1499726"/>
                  <a:pt x="1637164" y="1329043"/>
                  <a:pt x="1546128" y="1133328"/>
                </a:cubicBezTo>
                <a:lnTo>
                  <a:pt x="1273020" y="546182"/>
                </a:lnTo>
                <a:cubicBezTo>
                  <a:pt x="1166053" y="373224"/>
                  <a:pt x="1095500" y="184337"/>
                  <a:pt x="904324" y="95582"/>
                </a:cubicBezTo>
                <a:cubicBezTo>
                  <a:pt x="713148" y="6827"/>
                  <a:pt x="385419" y="40964"/>
                  <a:pt x="125966" y="13655"/>
                </a:cubicBezTo>
              </a:path>
            </a:pathLst>
          </a:custGeom>
          <a:solidFill>
            <a:srgbClr val="00CE2B">
              <a:alpha val="56000"/>
            </a:srgbClr>
          </a:solidFill>
          <a:ln>
            <a:noFill/>
          </a:ln>
          <a:effectLst>
            <a:glow rad="165100">
              <a:schemeClr val="accent6">
                <a:satMod val="175000"/>
                <a:alpha val="64000"/>
              </a:schemeClr>
            </a:glow>
            <a:softEdge rad="63500"/>
          </a:effec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7" name="Straight Connector 26"/>
          <p:cNvCxnSpPr/>
          <p:nvPr/>
        </p:nvCxnSpPr>
        <p:spPr>
          <a:xfrm flipV="1">
            <a:off x="6433260" y="1032151"/>
            <a:ext cx="1065121" cy="901201"/>
          </a:xfrm>
          <a:prstGeom prst="line">
            <a:avLst/>
          </a:prstGeom>
          <a:ln w="28575" cmpd="sng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6569814" y="185569"/>
            <a:ext cx="249893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 smtClean="0"/>
              <a:t>Dorsolateral prefrontal cortex</a:t>
            </a:r>
            <a:endParaRPr lang="en-US" sz="2400" dirty="0"/>
          </a:p>
        </p:txBody>
      </p:sp>
    </p:spTree>
    <p:extLst>
      <p:ext uri="{BB962C8B-B14F-4D97-AF65-F5344CB8AC3E}">
        <p14:creationId xmlns:p14="http://schemas.microsoft.com/office/powerpoint/2010/main" val="3980615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4379" y="83699"/>
            <a:ext cx="8768615" cy="1055254"/>
          </a:xfrm>
        </p:spPr>
        <p:txBody>
          <a:bodyPr>
            <a:noAutofit/>
          </a:bodyPr>
          <a:lstStyle/>
          <a:p>
            <a:pPr algn="ctr"/>
            <a:r>
              <a:rPr lang="en-US" sz="2800" dirty="0" smtClean="0"/>
              <a:t>Newly evolved circuits in </a:t>
            </a:r>
            <a:r>
              <a:rPr lang="en-US" sz="2800" dirty="0" err="1" smtClean="0"/>
              <a:t>dlPFC</a:t>
            </a:r>
            <a:r>
              <a:rPr lang="en-US" sz="2800" dirty="0" smtClean="0"/>
              <a:t> are organized and modulated differently from classic primary sensory circuits</a:t>
            </a:r>
            <a:endParaRPr lang="en-US" sz="2800" dirty="0"/>
          </a:p>
        </p:txBody>
      </p:sp>
      <p:sp>
        <p:nvSpPr>
          <p:cNvPr id="4" name="Oval 3"/>
          <p:cNvSpPr/>
          <p:nvPr/>
        </p:nvSpPr>
        <p:spPr>
          <a:xfrm flipV="1">
            <a:off x="5314471" y="3905225"/>
            <a:ext cx="551347" cy="521764"/>
          </a:xfrm>
          <a:prstGeom prst="ellipse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Oval 4"/>
          <p:cNvSpPr/>
          <p:nvPr/>
        </p:nvSpPr>
        <p:spPr>
          <a:xfrm flipV="1">
            <a:off x="7189831" y="3905225"/>
            <a:ext cx="551347" cy="521764"/>
          </a:xfrm>
          <a:prstGeom prst="ellipse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Oval 5"/>
          <p:cNvSpPr/>
          <p:nvPr/>
        </p:nvSpPr>
        <p:spPr>
          <a:xfrm flipV="1">
            <a:off x="7189831" y="2576584"/>
            <a:ext cx="551347" cy="521764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Oval 6"/>
          <p:cNvSpPr/>
          <p:nvPr/>
        </p:nvSpPr>
        <p:spPr>
          <a:xfrm flipV="1">
            <a:off x="5314471" y="2576584"/>
            <a:ext cx="551347" cy="521764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" name="Group 7"/>
          <p:cNvGrpSpPr/>
          <p:nvPr/>
        </p:nvGrpSpPr>
        <p:grpSpPr>
          <a:xfrm flipV="1">
            <a:off x="5517559" y="3138970"/>
            <a:ext cx="130861" cy="768090"/>
            <a:chOff x="3442255" y="2951545"/>
            <a:chExt cx="130861" cy="768090"/>
          </a:xfrm>
        </p:grpSpPr>
        <p:cxnSp>
          <p:nvCxnSpPr>
            <p:cNvPr id="9" name="Straight Connector 8"/>
            <p:cNvCxnSpPr/>
            <p:nvPr/>
          </p:nvCxnSpPr>
          <p:spPr>
            <a:xfrm>
              <a:off x="3504995" y="2951545"/>
              <a:ext cx="0" cy="685800"/>
            </a:xfrm>
            <a:prstGeom prst="line">
              <a:avLst/>
            </a:prstGeom>
            <a:ln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oup 9"/>
            <p:cNvGrpSpPr/>
            <p:nvPr/>
          </p:nvGrpSpPr>
          <p:grpSpPr>
            <a:xfrm>
              <a:off x="3442255" y="3637345"/>
              <a:ext cx="130861" cy="82290"/>
              <a:chOff x="3442255" y="3637345"/>
              <a:chExt cx="130861" cy="82290"/>
            </a:xfrm>
          </p:grpSpPr>
          <p:cxnSp>
            <p:nvCxnSpPr>
              <p:cNvPr id="11" name="Straight Connector 10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" name="Group 12"/>
          <p:cNvGrpSpPr/>
          <p:nvPr/>
        </p:nvGrpSpPr>
        <p:grpSpPr>
          <a:xfrm flipV="1">
            <a:off x="7402704" y="3138970"/>
            <a:ext cx="130861" cy="768090"/>
            <a:chOff x="3442255" y="2951545"/>
            <a:chExt cx="130861" cy="768090"/>
          </a:xfrm>
        </p:grpSpPr>
        <p:cxnSp>
          <p:nvCxnSpPr>
            <p:cNvPr id="14" name="Straight Connector 13"/>
            <p:cNvCxnSpPr/>
            <p:nvPr/>
          </p:nvCxnSpPr>
          <p:spPr>
            <a:xfrm>
              <a:off x="3504995" y="2951545"/>
              <a:ext cx="0" cy="685800"/>
            </a:xfrm>
            <a:prstGeom prst="line">
              <a:avLst/>
            </a:prstGeom>
            <a:ln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Group 14"/>
            <p:cNvGrpSpPr/>
            <p:nvPr/>
          </p:nvGrpSpPr>
          <p:grpSpPr>
            <a:xfrm>
              <a:off x="3442255" y="3637345"/>
              <a:ext cx="130861" cy="82290"/>
              <a:chOff x="3442255" y="3637345"/>
              <a:chExt cx="130861" cy="82290"/>
            </a:xfrm>
          </p:grpSpPr>
          <p:cxnSp>
            <p:nvCxnSpPr>
              <p:cNvPr id="16" name="Straight Connector 15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Straight Connector 16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8" name="Group 17"/>
          <p:cNvGrpSpPr/>
          <p:nvPr/>
        </p:nvGrpSpPr>
        <p:grpSpPr>
          <a:xfrm flipV="1">
            <a:off x="5838911" y="2951662"/>
            <a:ext cx="1305480" cy="1049385"/>
            <a:chOff x="3763607" y="2857558"/>
            <a:chExt cx="1305480" cy="1049385"/>
          </a:xfrm>
        </p:grpSpPr>
        <p:cxnSp>
          <p:nvCxnSpPr>
            <p:cNvPr id="19" name="Straight Connector 18"/>
            <p:cNvCxnSpPr/>
            <p:nvPr/>
          </p:nvCxnSpPr>
          <p:spPr>
            <a:xfrm flipV="1">
              <a:off x="3763607" y="2889846"/>
              <a:ext cx="1273193" cy="101709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/>
            <p:cNvCxnSpPr/>
            <p:nvPr/>
          </p:nvCxnSpPr>
          <p:spPr>
            <a:xfrm>
              <a:off x="4993750" y="2857558"/>
              <a:ext cx="75337" cy="7533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Group 20"/>
          <p:cNvGrpSpPr/>
          <p:nvPr/>
        </p:nvGrpSpPr>
        <p:grpSpPr>
          <a:xfrm flipH="1" flipV="1">
            <a:off x="5903485" y="2930138"/>
            <a:ext cx="1305480" cy="1049385"/>
            <a:chOff x="3763607" y="2857558"/>
            <a:chExt cx="1305480" cy="1049385"/>
          </a:xfrm>
        </p:grpSpPr>
        <p:cxnSp>
          <p:nvCxnSpPr>
            <p:cNvPr id="22" name="Straight Connector 21"/>
            <p:cNvCxnSpPr/>
            <p:nvPr/>
          </p:nvCxnSpPr>
          <p:spPr>
            <a:xfrm flipV="1">
              <a:off x="3763607" y="2889846"/>
              <a:ext cx="1273193" cy="101709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/>
          </p:nvCxnSpPr>
          <p:spPr>
            <a:xfrm>
              <a:off x="4993750" y="2857558"/>
              <a:ext cx="75337" cy="7533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/>
          <p:cNvGrpSpPr/>
          <p:nvPr/>
        </p:nvGrpSpPr>
        <p:grpSpPr>
          <a:xfrm flipV="1">
            <a:off x="4878594" y="3597922"/>
            <a:ext cx="698735" cy="620233"/>
            <a:chOff x="2803290" y="2640450"/>
            <a:chExt cx="698735" cy="620233"/>
          </a:xfrm>
        </p:grpSpPr>
        <p:grpSp>
          <p:nvGrpSpPr>
            <p:cNvPr id="25" name="Group 24"/>
            <p:cNvGrpSpPr/>
            <p:nvPr/>
          </p:nvGrpSpPr>
          <p:grpSpPr>
            <a:xfrm rot="16200000">
              <a:off x="3047346" y="2664736"/>
              <a:ext cx="130861" cy="82290"/>
              <a:chOff x="3442255" y="3637345"/>
              <a:chExt cx="130861" cy="82290"/>
            </a:xfrm>
          </p:grpSpPr>
          <p:cxnSp>
            <p:nvCxnSpPr>
              <p:cNvPr id="27" name="Straight Connector 26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Straight Connector 27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" name="Freeform 25"/>
            <p:cNvSpPr/>
            <p:nvPr/>
          </p:nvSpPr>
          <p:spPr>
            <a:xfrm>
              <a:off x="2803290" y="2701925"/>
              <a:ext cx="698735" cy="558758"/>
            </a:xfrm>
            <a:custGeom>
              <a:avLst/>
              <a:gdLst>
                <a:gd name="connsiteX0" fmla="*/ 698735 w 698735"/>
                <a:gd name="connsiteY0" fmla="*/ 415925 h 558758"/>
                <a:gd name="connsiteX1" fmla="*/ 330435 w 698735"/>
                <a:gd name="connsiteY1" fmla="*/ 552450 h 558758"/>
                <a:gd name="connsiteX2" fmla="*/ 235 w 698735"/>
                <a:gd name="connsiteY2" fmla="*/ 234950 h 558758"/>
                <a:gd name="connsiteX3" fmla="*/ 273285 w 698735"/>
                <a:gd name="connsiteY3" fmla="*/ 0 h 558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735" h="558758">
                  <a:moveTo>
                    <a:pt x="698735" y="415925"/>
                  </a:moveTo>
                  <a:cubicBezTo>
                    <a:pt x="572793" y="499268"/>
                    <a:pt x="446852" y="582612"/>
                    <a:pt x="330435" y="552450"/>
                  </a:cubicBezTo>
                  <a:cubicBezTo>
                    <a:pt x="214018" y="522288"/>
                    <a:pt x="9760" y="327025"/>
                    <a:pt x="235" y="234950"/>
                  </a:cubicBezTo>
                  <a:cubicBezTo>
                    <a:pt x="-9290" y="142875"/>
                    <a:pt x="273285" y="0"/>
                    <a:pt x="273285" y="0"/>
                  </a:cubicBezTo>
                </a:path>
              </a:pathLst>
            </a:custGeom>
            <a:ln w="57150" cmpd="sng"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9" name="TextBox 28"/>
          <p:cNvSpPr txBox="1"/>
          <p:nvPr/>
        </p:nvSpPr>
        <p:spPr>
          <a:xfrm>
            <a:off x="5419282" y="3952489"/>
            <a:ext cx="3328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 dirty="0">
                <a:solidFill>
                  <a:srgbClr val="FFFFFF"/>
                </a:solidFill>
                <a:latin typeface="Cambria"/>
                <a:cs typeface="Cambria"/>
              </a:rPr>
              <a:t>E</a:t>
            </a:r>
          </a:p>
        </p:txBody>
      </p:sp>
      <p:sp>
        <p:nvSpPr>
          <p:cNvPr id="30" name="TextBox 29"/>
          <p:cNvSpPr txBox="1"/>
          <p:nvPr/>
        </p:nvSpPr>
        <p:spPr>
          <a:xfrm flipV="1">
            <a:off x="5458038" y="2650007"/>
            <a:ext cx="274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>
                <a:solidFill>
                  <a:srgbClr val="FFFFFF"/>
                </a:solidFill>
                <a:latin typeface="Cambria"/>
                <a:cs typeface="Cambria"/>
              </a:rPr>
              <a:t>I</a:t>
            </a:r>
          </a:p>
        </p:txBody>
      </p:sp>
      <p:grpSp>
        <p:nvGrpSpPr>
          <p:cNvPr id="31" name="Group 30"/>
          <p:cNvGrpSpPr/>
          <p:nvPr/>
        </p:nvGrpSpPr>
        <p:grpSpPr>
          <a:xfrm flipH="1" flipV="1">
            <a:off x="7470825" y="3597923"/>
            <a:ext cx="698735" cy="620233"/>
            <a:chOff x="2803290" y="2640450"/>
            <a:chExt cx="698735" cy="620233"/>
          </a:xfrm>
        </p:grpSpPr>
        <p:grpSp>
          <p:nvGrpSpPr>
            <p:cNvPr id="32" name="Group 31"/>
            <p:cNvGrpSpPr/>
            <p:nvPr/>
          </p:nvGrpSpPr>
          <p:grpSpPr>
            <a:xfrm rot="16200000">
              <a:off x="3047346" y="2664736"/>
              <a:ext cx="130861" cy="82290"/>
              <a:chOff x="3442255" y="3637345"/>
              <a:chExt cx="130861" cy="82290"/>
            </a:xfrm>
          </p:grpSpPr>
          <p:cxnSp>
            <p:nvCxnSpPr>
              <p:cNvPr id="34" name="Straight Connector 33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Straight Connector 34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3" name="Freeform 32"/>
            <p:cNvSpPr/>
            <p:nvPr/>
          </p:nvSpPr>
          <p:spPr>
            <a:xfrm>
              <a:off x="2803290" y="2701925"/>
              <a:ext cx="698735" cy="558758"/>
            </a:xfrm>
            <a:custGeom>
              <a:avLst/>
              <a:gdLst>
                <a:gd name="connsiteX0" fmla="*/ 698735 w 698735"/>
                <a:gd name="connsiteY0" fmla="*/ 415925 h 558758"/>
                <a:gd name="connsiteX1" fmla="*/ 330435 w 698735"/>
                <a:gd name="connsiteY1" fmla="*/ 552450 h 558758"/>
                <a:gd name="connsiteX2" fmla="*/ 235 w 698735"/>
                <a:gd name="connsiteY2" fmla="*/ 234950 h 558758"/>
                <a:gd name="connsiteX3" fmla="*/ 273285 w 698735"/>
                <a:gd name="connsiteY3" fmla="*/ 0 h 558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735" h="558758">
                  <a:moveTo>
                    <a:pt x="698735" y="415925"/>
                  </a:moveTo>
                  <a:cubicBezTo>
                    <a:pt x="572793" y="499268"/>
                    <a:pt x="446852" y="582612"/>
                    <a:pt x="330435" y="552450"/>
                  </a:cubicBezTo>
                  <a:cubicBezTo>
                    <a:pt x="214018" y="522288"/>
                    <a:pt x="9760" y="327025"/>
                    <a:pt x="235" y="234950"/>
                  </a:cubicBezTo>
                  <a:cubicBezTo>
                    <a:pt x="-9290" y="142875"/>
                    <a:pt x="273285" y="0"/>
                    <a:pt x="273285" y="0"/>
                  </a:cubicBezTo>
                </a:path>
              </a:pathLst>
            </a:custGeom>
            <a:ln w="57150" cmpd="sng"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7304416" y="3957719"/>
            <a:ext cx="3328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>
                <a:solidFill>
                  <a:srgbClr val="FFFFFF"/>
                </a:solidFill>
                <a:latin typeface="Cambria"/>
                <a:cs typeface="Cambria"/>
              </a:rPr>
              <a:t>E</a:t>
            </a:r>
          </a:p>
        </p:txBody>
      </p:sp>
      <p:sp>
        <p:nvSpPr>
          <p:cNvPr id="37" name="TextBox 36"/>
          <p:cNvSpPr txBox="1"/>
          <p:nvPr/>
        </p:nvSpPr>
        <p:spPr>
          <a:xfrm flipV="1">
            <a:off x="7333658" y="2650007"/>
            <a:ext cx="274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>
                <a:solidFill>
                  <a:srgbClr val="FFFFFF"/>
                </a:solidFill>
                <a:latin typeface="Cambria"/>
                <a:cs typeface="Cambria"/>
              </a:rPr>
              <a:t>I</a:t>
            </a:r>
          </a:p>
        </p:txBody>
      </p:sp>
      <p:grpSp>
        <p:nvGrpSpPr>
          <p:cNvPr id="38" name="Group 37"/>
          <p:cNvGrpSpPr/>
          <p:nvPr/>
        </p:nvGrpSpPr>
        <p:grpSpPr>
          <a:xfrm>
            <a:off x="5388375" y="4541050"/>
            <a:ext cx="374477" cy="1086614"/>
            <a:chOff x="3313071" y="4396082"/>
            <a:chExt cx="374477" cy="1086614"/>
          </a:xfrm>
        </p:grpSpPr>
        <p:sp>
          <p:nvSpPr>
            <p:cNvPr id="39" name="Oval 38"/>
            <p:cNvSpPr/>
            <p:nvPr/>
          </p:nvSpPr>
          <p:spPr>
            <a:xfrm flipV="1">
              <a:off x="3313071" y="5095944"/>
              <a:ext cx="374477" cy="370136"/>
            </a:xfrm>
            <a:prstGeom prst="ellipse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0" name="Group 39"/>
            <p:cNvGrpSpPr/>
            <p:nvPr/>
          </p:nvGrpSpPr>
          <p:grpSpPr>
            <a:xfrm flipV="1">
              <a:off x="3442255" y="4396082"/>
              <a:ext cx="130861" cy="768090"/>
              <a:chOff x="3442255" y="2951545"/>
              <a:chExt cx="130861" cy="768090"/>
            </a:xfrm>
          </p:grpSpPr>
          <p:cxnSp>
            <p:nvCxnSpPr>
              <p:cNvPr id="42" name="Straight Connector 41"/>
              <p:cNvCxnSpPr/>
              <p:nvPr/>
            </p:nvCxnSpPr>
            <p:spPr>
              <a:xfrm>
                <a:off x="3504995" y="2951545"/>
                <a:ext cx="0" cy="68580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3" name="Group 42"/>
              <p:cNvGrpSpPr/>
              <p:nvPr/>
            </p:nvGrpSpPr>
            <p:grpSpPr>
              <a:xfrm>
                <a:off x="3442255" y="3637345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44" name="Straight Connector 43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Straight Connector 44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1" name="TextBox 40"/>
            <p:cNvSpPr txBox="1"/>
            <p:nvPr/>
          </p:nvSpPr>
          <p:spPr>
            <a:xfrm>
              <a:off x="3335616" y="5082586"/>
              <a:ext cx="3328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E</a:t>
              </a: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7268339" y="4531900"/>
            <a:ext cx="374477" cy="1086614"/>
            <a:chOff x="3313071" y="4396082"/>
            <a:chExt cx="374477" cy="1086614"/>
          </a:xfrm>
        </p:grpSpPr>
        <p:sp>
          <p:nvSpPr>
            <p:cNvPr id="47" name="Oval 46"/>
            <p:cNvSpPr/>
            <p:nvPr/>
          </p:nvSpPr>
          <p:spPr>
            <a:xfrm flipV="1">
              <a:off x="3313071" y="5095944"/>
              <a:ext cx="374477" cy="370136"/>
            </a:xfrm>
            <a:prstGeom prst="ellipse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8" name="Group 47"/>
            <p:cNvGrpSpPr/>
            <p:nvPr/>
          </p:nvGrpSpPr>
          <p:grpSpPr>
            <a:xfrm flipV="1">
              <a:off x="3442255" y="4396082"/>
              <a:ext cx="130861" cy="768090"/>
              <a:chOff x="3442255" y="2951545"/>
              <a:chExt cx="130861" cy="768090"/>
            </a:xfrm>
          </p:grpSpPr>
          <p:cxnSp>
            <p:nvCxnSpPr>
              <p:cNvPr id="50" name="Straight Connector 49"/>
              <p:cNvCxnSpPr/>
              <p:nvPr/>
            </p:nvCxnSpPr>
            <p:spPr>
              <a:xfrm>
                <a:off x="3504995" y="2951545"/>
                <a:ext cx="0" cy="68580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1" name="Group 50"/>
              <p:cNvGrpSpPr/>
              <p:nvPr/>
            </p:nvGrpSpPr>
            <p:grpSpPr>
              <a:xfrm>
                <a:off x="3442255" y="3637345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52" name="Straight Connector 51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Straight Connector 52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9" name="TextBox 48"/>
            <p:cNvSpPr txBox="1"/>
            <p:nvPr/>
          </p:nvSpPr>
          <p:spPr>
            <a:xfrm>
              <a:off x="3335616" y="5082586"/>
              <a:ext cx="3328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E</a:t>
              </a: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4892048" y="1446082"/>
            <a:ext cx="414783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b="1" dirty="0" smtClean="0"/>
              <a:t>Not very sensitive to AMPA blockade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b="1" dirty="0" smtClean="0"/>
              <a:t>Highly sensitive to NR2B NMDA receptor blockade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b="1" dirty="0" smtClean="0"/>
              <a:t>ACh gates excitatory connections</a:t>
            </a:r>
          </a:p>
        </p:txBody>
      </p:sp>
      <p:grpSp>
        <p:nvGrpSpPr>
          <p:cNvPr id="56" name="Group 55"/>
          <p:cNvGrpSpPr/>
          <p:nvPr/>
        </p:nvGrpSpPr>
        <p:grpSpPr>
          <a:xfrm rot="3045127" flipV="1">
            <a:off x="1742117" y="3155027"/>
            <a:ext cx="731161" cy="596165"/>
            <a:chOff x="3763607" y="2857558"/>
            <a:chExt cx="1305480" cy="1049385"/>
          </a:xfrm>
        </p:grpSpPr>
        <p:cxnSp>
          <p:nvCxnSpPr>
            <p:cNvPr id="57" name="Straight Connector 56"/>
            <p:cNvCxnSpPr/>
            <p:nvPr/>
          </p:nvCxnSpPr>
          <p:spPr>
            <a:xfrm flipV="1">
              <a:off x="3763607" y="2889846"/>
              <a:ext cx="1273193" cy="101709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/>
            <p:cNvCxnSpPr/>
            <p:nvPr/>
          </p:nvCxnSpPr>
          <p:spPr>
            <a:xfrm>
              <a:off x="4993750" y="2857558"/>
              <a:ext cx="75337" cy="7533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Oval 58"/>
          <p:cNvSpPr/>
          <p:nvPr/>
        </p:nvSpPr>
        <p:spPr>
          <a:xfrm flipV="1">
            <a:off x="1723896" y="3953456"/>
            <a:ext cx="551347" cy="521764"/>
          </a:xfrm>
          <a:prstGeom prst="ellipse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" name="Oval 59"/>
          <p:cNvSpPr/>
          <p:nvPr/>
        </p:nvSpPr>
        <p:spPr>
          <a:xfrm flipV="1">
            <a:off x="1723896" y="2624815"/>
            <a:ext cx="551347" cy="521764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1" name="Group 60"/>
          <p:cNvGrpSpPr/>
          <p:nvPr/>
        </p:nvGrpSpPr>
        <p:grpSpPr>
          <a:xfrm flipV="1">
            <a:off x="1866024" y="3187201"/>
            <a:ext cx="130861" cy="768090"/>
            <a:chOff x="3442255" y="2951545"/>
            <a:chExt cx="130861" cy="768090"/>
          </a:xfrm>
        </p:grpSpPr>
        <p:cxnSp>
          <p:nvCxnSpPr>
            <p:cNvPr id="62" name="Straight Connector 61"/>
            <p:cNvCxnSpPr/>
            <p:nvPr/>
          </p:nvCxnSpPr>
          <p:spPr>
            <a:xfrm>
              <a:off x="3504995" y="2951545"/>
              <a:ext cx="0" cy="685800"/>
            </a:xfrm>
            <a:prstGeom prst="line">
              <a:avLst/>
            </a:prstGeom>
            <a:ln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3" name="Group 62"/>
            <p:cNvGrpSpPr/>
            <p:nvPr/>
          </p:nvGrpSpPr>
          <p:grpSpPr>
            <a:xfrm>
              <a:off x="3442255" y="3637345"/>
              <a:ext cx="130861" cy="82290"/>
              <a:chOff x="3442255" y="3637345"/>
              <a:chExt cx="130861" cy="82290"/>
            </a:xfrm>
          </p:grpSpPr>
          <p:cxnSp>
            <p:nvCxnSpPr>
              <p:cNvPr id="64" name="Straight Connector 63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Connector 64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6" name="Group 65"/>
          <p:cNvGrpSpPr/>
          <p:nvPr/>
        </p:nvGrpSpPr>
        <p:grpSpPr>
          <a:xfrm flipV="1">
            <a:off x="1227059" y="3646153"/>
            <a:ext cx="698735" cy="620233"/>
            <a:chOff x="2803290" y="2640450"/>
            <a:chExt cx="698735" cy="620233"/>
          </a:xfrm>
        </p:grpSpPr>
        <p:grpSp>
          <p:nvGrpSpPr>
            <p:cNvPr id="67" name="Group 66"/>
            <p:cNvGrpSpPr/>
            <p:nvPr/>
          </p:nvGrpSpPr>
          <p:grpSpPr>
            <a:xfrm rot="16200000">
              <a:off x="3047346" y="2664736"/>
              <a:ext cx="130861" cy="82290"/>
              <a:chOff x="3442255" y="3637345"/>
              <a:chExt cx="130861" cy="82290"/>
            </a:xfrm>
          </p:grpSpPr>
          <p:cxnSp>
            <p:nvCxnSpPr>
              <p:cNvPr id="69" name="Straight Connector 68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 w="3175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 w="3175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8" name="Freeform 67"/>
            <p:cNvSpPr/>
            <p:nvPr/>
          </p:nvSpPr>
          <p:spPr>
            <a:xfrm>
              <a:off x="2803290" y="2701925"/>
              <a:ext cx="698735" cy="558758"/>
            </a:xfrm>
            <a:custGeom>
              <a:avLst/>
              <a:gdLst>
                <a:gd name="connsiteX0" fmla="*/ 698735 w 698735"/>
                <a:gd name="connsiteY0" fmla="*/ 415925 h 558758"/>
                <a:gd name="connsiteX1" fmla="*/ 330435 w 698735"/>
                <a:gd name="connsiteY1" fmla="*/ 552450 h 558758"/>
                <a:gd name="connsiteX2" fmla="*/ 235 w 698735"/>
                <a:gd name="connsiteY2" fmla="*/ 234950 h 558758"/>
                <a:gd name="connsiteX3" fmla="*/ 273285 w 698735"/>
                <a:gd name="connsiteY3" fmla="*/ 0 h 558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735" h="558758">
                  <a:moveTo>
                    <a:pt x="698735" y="415925"/>
                  </a:moveTo>
                  <a:cubicBezTo>
                    <a:pt x="572793" y="499268"/>
                    <a:pt x="446852" y="582612"/>
                    <a:pt x="330435" y="552450"/>
                  </a:cubicBezTo>
                  <a:cubicBezTo>
                    <a:pt x="214018" y="522288"/>
                    <a:pt x="9760" y="327025"/>
                    <a:pt x="235" y="234950"/>
                  </a:cubicBezTo>
                  <a:cubicBezTo>
                    <a:pt x="-9290" y="142875"/>
                    <a:pt x="273285" y="0"/>
                    <a:pt x="273285" y="0"/>
                  </a:cubicBezTo>
                </a:path>
              </a:pathLst>
            </a:custGeom>
            <a:ln w="3175" cmpd="sng"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1" name="TextBox 70"/>
          <p:cNvSpPr txBox="1"/>
          <p:nvPr/>
        </p:nvSpPr>
        <p:spPr>
          <a:xfrm>
            <a:off x="1828707" y="4000720"/>
            <a:ext cx="3328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>
                <a:solidFill>
                  <a:srgbClr val="FFFFFF"/>
                </a:solidFill>
                <a:latin typeface="Cambria"/>
                <a:cs typeface="Cambria"/>
              </a:rPr>
              <a:t>E</a:t>
            </a:r>
          </a:p>
        </p:txBody>
      </p:sp>
      <p:sp>
        <p:nvSpPr>
          <p:cNvPr id="72" name="TextBox 71"/>
          <p:cNvSpPr txBox="1"/>
          <p:nvPr/>
        </p:nvSpPr>
        <p:spPr>
          <a:xfrm flipV="1">
            <a:off x="1867463" y="2698238"/>
            <a:ext cx="274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>
                <a:solidFill>
                  <a:srgbClr val="FFFFFF"/>
                </a:solidFill>
                <a:latin typeface="Cambria"/>
                <a:cs typeface="Cambria"/>
              </a:rPr>
              <a:t>I</a:t>
            </a:r>
          </a:p>
        </p:txBody>
      </p:sp>
      <p:sp>
        <p:nvSpPr>
          <p:cNvPr id="74" name="Oval 73"/>
          <p:cNvSpPr/>
          <p:nvPr/>
        </p:nvSpPr>
        <p:spPr>
          <a:xfrm flipV="1">
            <a:off x="1739130" y="4803377"/>
            <a:ext cx="493372" cy="495926"/>
          </a:xfrm>
          <a:prstGeom prst="ellipse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" name="TextBox 74"/>
          <p:cNvSpPr txBox="1"/>
          <p:nvPr/>
        </p:nvSpPr>
        <p:spPr>
          <a:xfrm>
            <a:off x="1778499" y="4757102"/>
            <a:ext cx="421710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>
                <a:solidFill>
                  <a:srgbClr val="FFFFFF"/>
                </a:solidFill>
                <a:latin typeface="Cambria"/>
                <a:cs typeface="Cambria"/>
              </a:rPr>
              <a:t>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425922" y="1482928"/>
            <a:ext cx="440199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b="1" dirty="0" smtClean="0"/>
              <a:t>Sensitive to AMPA blockade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b="1" dirty="0"/>
              <a:t>N</a:t>
            </a:r>
            <a:r>
              <a:rPr lang="en-US" sz="1600" b="1" dirty="0" smtClean="0"/>
              <a:t>ot sensitive NR2B NMDA receptor blockade 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b="1" dirty="0" smtClean="0"/>
              <a:t>ACh enhances but does not gate</a:t>
            </a:r>
          </a:p>
        </p:txBody>
      </p:sp>
      <p:sp>
        <p:nvSpPr>
          <p:cNvPr id="79" name="TextBox 78"/>
          <p:cNvSpPr txBox="1"/>
          <p:nvPr/>
        </p:nvSpPr>
        <p:spPr>
          <a:xfrm>
            <a:off x="928210" y="4896239"/>
            <a:ext cx="8110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b="1" dirty="0"/>
              <a:t>layer </a:t>
            </a:r>
            <a:r>
              <a:rPr lang="en-US" sz="1400" b="1" dirty="0" err="1" smtClean="0"/>
              <a:t>IVc</a:t>
            </a:r>
            <a:endParaRPr lang="en-US" sz="1400" b="1" baseline="-25000" dirty="0"/>
          </a:p>
        </p:txBody>
      </p:sp>
      <p:grpSp>
        <p:nvGrpSpPr>
          <p:cNvPr id="80" name="Group 79"/>
          <p:cNvGrpSpPr/>
          <p:nvPr/>
        </p:nvGrpSpPr>
        <p:grpSpPr>
          <a:xfrm>
            <a:off x="1921602" y="5402409"/>
            <a:ext cx="130861" cy="448670"/>
            <a:chOff x="1072284" y="4915810"/>
            <a:chExt cx="130861" cy="448670"/>
          </a:xfrm>
        </p:grpSpPr>
        <p:cxnSp>
          <p:nvCxnSpPr>
            <p:cNvPr id="81" name="Straight Connector 80"/>
            <p:cNvCxnSpPr/>
            <p:nvPr/>
          </p:nvCxnSpPr>
          <p:spPr>
            <a:xfrm flipV="1">
              <a:off x="1135024" y="4998100"/>
              <a:ext cx="0" cy="366380"/>
            </a:xfrm>
            <a:prstGeom prst="line">
              <a:avLst/>
            </a:prstGeom>
            <a:ln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2" name="Group 81"/>
            <p:cNvGrpSpPr/>
            <p:nvPr/>
          </p:nvGrpSpPr>
          <p:grpSpPr>
            <a:xfrm flipV="1">
              <a:off x="1072284" y="4915810"/>
              <a:ext cx="130861" cy="82290"/>
              <a:chOff x="3442255" y="3637345"/>
              <a:chExt cx="130861" cy="82290"/>
            </a:xfrm>
          </p:grpSpPr>
          <p:cxnSp>
            <p:nvCxnSpPr>
              <p:cNvPr id="83" name="Straight Connector 82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Connector 83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6" name="TextBox 85"/>
          <p:cNvSpPr txBox="1"/>
          <p:nvPr/>
        </p:nvSpPr>
        <p:spPr>
          <a:xfrm>
            <a:off x="938370" y="3283197"/>
            <a:ext cx="9562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b="1" dirty="0"/>
              <a:t>layers </a:t>
            </a:r>
            <a:r>
              <a:rPr lang="en-US" sz="1400" b="1" dirty="0" smtClean="0"/>
              <a:t>II-III</a:t>
            </a:r>
            <a:endParaRPr lang="en-US" sz="1400" b="1" baseline="-25000" dirty="0"/>
          </a:p>
        </p:txBody>
      </p:sp>
      <p:sp>
        <p:nvSpPr>
          <p:cNvPr id="85" name="TextBox 84"/>
          <p:cNvSpPr txBox="1"/>
          <p:nvPr/>
        </p:nvSpPr>
        <p:spPr>
          <a:xfrm>
            <a:off x="5845833" y="1031810"/>
            <a:ext cx="190302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u="sng" dirty="0" err="1"/>
              <a:t>dlPFC</a:t>
            </a:r>
            <a:r>
              <a:rPr lang="en-US" sz="2400" b="1" u="sng" dirty="0"/>
              <a:t> layer </a:t>
            </a:r>
            <a:r>
              <a:rPr lang="en-US" sz="2400" b="1" u="sng" dirty="0" smtClean="0"/>
              <a:t>III</a:t>
            </a:r>
            <a:endParaRPr lang="en-US" sz="2400" b="1" u="sng" baseline="-25000" dirty="0"/>
          </a:p>
        </p:txBody>
      </p:sp>
      <p:sp>
        <p:nvSpPr>
          <p:cNvPr id="88" name="TextBox 87"/>
          <p:cNvSpPr txBox="1"/>
          <p:nvPr/>
        </p:nvSpPr>
        <p:spPr>
          <a:xfrm>
            <a:off x="1771470" y="1042926"/>
            <a:ext cx="59182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u="sng" dirty="0"/>
              <a:t>V1 </a:t>
            </a:r>
            <a:endParaRPr lang="en-US" sz="2400" b="1" u="sng" baseline="-25000" dirty="0"/>
          </a:p>
        </p:txBody>
      </p:sp>
      <p:sp>
        <p:nvSpPr>
          <p:cNvPr id="90" name="TextBox 89"/>
          <p:cNvSpPr txBox="1"/>
          <p:nvPr/>
        </p:nvSpPr>
        <p:spPr>
          <a:xfrm>
            <a:off x="6131482" y="3919201"/>
            <a:ext cx="73924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dirty="0" smtClean="0">
                <a:solidFill>
                  <a:srgbClr val="00B050"/>
                </a:solidFill>
                <a:latin typeface="Cambria"/>
                <a:cs typeface="Cambria"/>
              </a:rPr>
              <a:t>ACh</a:t>
            </a:r>
            <a:endParaRPr lang="en-US" sz="2400" b="1" dirty="0">
              <a:solidFill>
                <a:srgbClr val="00B050"/>
              </a:solidFill>
              <a:latin typeface="Cambria"/>
              <a:cs typeface="Cambria"/>
            </a:endParaRPr>
          </a:p>
        </p:txBody>
      </p:sp>
      <p:grpSp>
        <p:nvGrpSpPr>
          <p:cNvPr id="91" name="Group 90"/>
          <p:cNvGrpSpPr/>
          <p:nvPr/>
        </p:nvGrpSpPr>
        <p:grpSpPr>
          <a:xfrm rot="16200000" flipV="1">
            <a:off x="6028145" y="4066044"/>
            <a:ext cx="130861" cy="216808"/>
            <a:chOff x="3442255" y="3521176"/>
            <a:chExt cx="130861" cy="198459"/>
          </a:xfrm>
        </p:grpSpPr>
        <p:cxnSp>
          <p:nvCxnSpPr>
            <p:cNvPr id="92" name="Straight Connector 91"/>
            <p:cNvCxnSpPr/>
            <p:nvPr/>
          </p:nvCxnSpPr>
          <p:spPr>
            <a:xfrm rot="16200000" flipH="1" flipV="1">
              <a:off x="3449599" y="3576571"/>
              <a:ext cx="116172" cy="5381"/>
            </a:xfrm>
            <a:prstGeom prst="line">
              <a:avLst/>
            </a:prstGeom>
            <a:ln>
              <a:solidFill>
                <a:srgbClr val="00B05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3" name="Group 92"/>
            <p:cNvGrpSpPr/>
            <p:nvPr/>
          </p:nvGrpSpPr>
          <p:grpSpPr>
            <a:xfrm>
              <a:off x="3442255" y="3637345"/>
              <a:ext cx="130861" cy="82290"/>
              <a:chOff x="3442255" y="3637345"/>
              <a:chExt cx="130861" cy="82290"/>
            </a:xfrm>
          </p:grpSpPr>
          <p:cxnSp>
            <p:nvCxnSpPr>
              <p:cNvPr id="94" name="Straight Connector 93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>
                <a:solidFill>
                  <a:srgbClr val="00B05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95" name="Straight Connector 94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>
                <a:solidFill>
                  <a:srgbClr val="00B05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96" name="Group 95"/>
          <p:cNvGrpSpPr/>
          <p:nvPr/>
        </p:nvGrpSpPr>
        <p:grpSpPr>
          <a:xfrm rot="5558208" flipV="1">
            <a:off x="6828163" y="4078709"/>
            <a:ext cx="130861" cy="216808"/>
            <a:chOff x="3442255" y="3521176"/>
            <a:chExt cx="130861" cy="198459"/>
          </a:xfrm>
        </p:grpSpPr>
        <p:cxnSp>
          <p:nvCxnSpPr>
            <p:cNvPr id="97" name="Straight Connector 96"/>
            <p:cNvCxnSpPr/>
            <p:nvPr/>
          </p:nvCxnSpPr>
          <p:spPr>
            <a:xfrm rot="16200000" flipH="1" flipV="1">
              <a:off x="3449599" y="3576571"/>
              <a:ext cx="116172" cy="5381"/>
            </a:xfrm>
            <a:prstGeom prst="line">
              <a:avLst/>
            </a:prstGeom>
            <a:ln>
              <a:solidFill>
                <a:srgbClr val="00B05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98" name="Group 97"/>
            <p:cNvGrpSpPr/>
            <p:nvPr/>
          </p:nvGrpSpPr>
          <p:grpSpPr>
            <a:xfrm>
              <a:off x="3442255" y="3637345"/>
              <a:ext cx="130861" cy="82290"/>
              <a:chOff x="3442255" y="3637345"/>
              <a:chExt cx="130861" cy="82290"/>
            </a:xfrm>
          </p:grpSpPr>
          <p:cxnSp>
            <p:nvCxnSpPr>
              <p:cNvPr id="99" name="Straight Connector 98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>
                <a:solidFill>
                  <a:srgbClr val="00B05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00" name="Straight Connector 99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>
                <a:solidFill>
                  <a:srgbClr val="00B05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</p:spTree>
    <p:extLst>
      <p:ext uri="{BB962C8B-B14F-4D97-AF65-F5344CB8AC3E}">
        <p14:creationId xmlns:p14="http://schemas.microsoft.com/office/powerpoint/2010/main" val="175058326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" presetID="1" presetClass="entr" presetSubtype="0" fill="hold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0" grpId="0"/>
    </p:bldLst>
  </p:timing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4379" y="83699"/>
            <a:ext cx="8768615" cy="1055254"/>
          </a:xfrm>
        </p:spPr>
        <p:txBody>
          <a:bodyPr>
            <a:noAutofit/>
          </a:bodyPr>
          <a:lstStyle/>
          <a:p>
            <a:pPr algn="ctr"/>
            <a:r>
              <a:rPr lang="en-US" sz="2800" dirty="0" smtClean="0"/>
              <a:t>Newly evolved circuits in </a:t>
            </a:r>
            <a:r>
              <a:rPr lang="en-US" sz="2800" dirty="0" err="1" smtClean="0"/>
              <a:t>dlPFC</a:t>
            </a:r>
            <a:r>
              <a:rPr lang="en-US" sz="2800" dirty="0" smtClean="0"/>
              <a:t> are organized and modulated differently from classic primary sensory circuits</a:t>
            </a:r>
            <a:endParaRPr lang="en-US" sz="2800" dirty="0"/>
          </a:p>
        </p:txBody>
      </p:sp>
      <p:sp>
        <p:nvSpPr>
          <p:cNvPr id="4" name="Oval 3"/>
          <p:cNvSpPr/>
          <p:nvPr/>
        </p:nvSpPr>
        <p:spPr>
          <a:xfrm flipV="1">
            <a:off x="5314471" y="3905225"/>
            <a:ext cx="551347" cy="521764"/>
          </a:xfrm>
          <a:prstGeom prst="ellipse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" name="Oval 4"/>
          <p:cNvSpPr/>
          <p:nvPr/>
        </p:nvSpPr>
        <p:spPr>
          <a:xfrm flipV="1">
            <a:off x="7189831" y="3905225"/>
            <a:ext cx="551347" cy="521764"/>
          </a:xfrm>
          <a:prstGeom prst="ellipse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Oval 5"/>
          <p:cNvSpPr/>
          <p:nvPr/>
        </p:nvSpPr>
        <p:spPr>
          <a:xfrm flipV="1">
            <a:off x="7189831" y="2576584"/>
            <a:ext cx="551347" cy="521764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" name="Oval 6"/>
          <p:cNvSpPr/>
          <p:nvPr/>
        </p:nvSpPr>
        <p:spPr>
          <a:xfrm flipV="1">
            <a:off x="5314471" y="2576584"/>
            <a:ext cx="551347" cy="521764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8" name="Group 7"/>
          <p:cNvGrpSpPr/>
          <p:nvPr/>
        </p:nvGrpSpPr>
        <p:grpSpPr>
          <a:xfrm flipV="1">
            <a:off x="5517559" y="3138970"/>
            <a:ext cx="130861" cy="768090"/>
            <a:chOff x="3442255" y="2951545"/>
            <a:chExt cx="130861" cy="768090"/>
          </a:xfrm>
        </p:grpSpPr>
        <p:cxnSp>
          <p:nvCxnSpPr>
            <p:cNvPr id="9" name="Straight Connector 8"/>
            <p:cNvCxnSpPr/>
            <p:nvPr/>
          </p:nvCxnSpPr>
          <p:spPr>
            <a:xfrm>
              <a:off x="3504995" y="2951545"/>
              <a:ext cx="0" cy="685800"/>
            </a:xfrm>
            <a:prstGeom prst="line">
              <a:avLst/>
            </a:prstGeom>
            <a:ln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0" name="Group 9"/>
            <p:cNvGrpSpPr/>
            <p:nvPr/>
          </p:nvGrpSpPr>
          <p:grpSpPr>
            <a:xfrm>
              <a:off x="3442255" y="3637345"/>
              <a:ext cx="130861" cy="82290"/>
              <a:chOff x="3442255" y="3637345"/>
              <a:chExt cx="130861" cy="82290"/>
            </a:xfrm>
          </p:grpSpPr>
          <p:cxnSp>
            <p:nvCxnSpPr>
              <p:cNvPr id="11" name="Straight Connector 10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2" name="Straight Connector 11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3" name="Group 12"/>
          <p:cNvGrpSpPr/>
          <p:nvPr/>
        </p:nvGrpSpPr>
        <p:grpSpPr>
          <a:xfrm flipV="1">
            <a:off x="7402704" y="3138970"/>
            <a:ext cx="130861" cy="768090"/>
            <a:chOff x="3442255" y="2951545"/>
            <a:chExt cx="130861" cy="768090"/>
          </a:xfrm>
        </p:grpSpPr>
        <p:cxnSp>
          <p:nvCxnSpPr>
            <p:cNvPr id="14" name="Straight Connector 13"/>
            <p:cNvCxnSpPr/>
            <p:nvPr/>
          </p:nvCxnSpPr>
          <p:spPr>
            <a:xfrm>
              <a:off x="3504995" y="2951545"/>
              <a:ext cx="0" cy="685800"/>
            </a:xfrm>
            <a:prstGeom prst="line">
              <a:avLst/>
            </a:prstGeom>
            <a:ln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15" name="Group 14"/>
            <p:cNvGrpSpPr/>
            <p:nvPr/>
          </p:nvGrpSpPr>
          <p:grpSpPr>
            <a:xfrm>
              <a:off x="3442255" y="3637345"/>
              <a:ext cx="130861" cy="82290"/>
              <a:chOff x="3442255" y="3637345"/>
              <a:chExt cx="130861" cy="82290"/>
            </a:xfrm>
          </p:grpSpPr>
          <p:cxnSp>
            <p:nvCxnSpPr>
              <p:cNvPr id="16" name="Straight Connector 15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17" name="Straight Connector 16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18" name="Group 17"/>
          <p:cNvGrpSpPr/>
          <p:nvPr/>
        </p:nvGrpSpPr>
        <p:grpSpPr>
          <a:xfrm flipV="1">
            <a:off x="5838911" y="2951662"/>
            <a:ext cx="1305480" cy="1049385"/>
            <a:chOff x="3763607" y="2857558"/>
            <a:chExt cx="1305480" cy="1049385"/>
          </a:xfrm>
        </p:grpSpPr>
        <p:cxnSp>
          <p:nvCxnSpPr>
            <p:cNvPr id="19" name="Straight Connector 18"/>
            <p:cNvCxnSpPr/>
            <p:nvPr/>
          </p:nvCxnSpPr>
          <p:spPr>
            <a:xfrm flipV="1">
              <a:off x="3763607" y="2889846"/>
              <a:ext cx="1273193" cy="101709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0" name="Straight Connector 19"/>
            <p:cNvCxnSpPr/>
            <p:nvPr/>
          </p:nvCxnSpPr>
          <p:spPr>
            <a:xfrm>
              <a:off x="4993750" y="2857558"/>
              <a:ext cx="75337" cy="7533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1" name="Group 20"/>
          <p:cNvGrpSpPr/>
          <p:nvPr/>
        </p:nvGrpSpPr>
        <p:grpSpPr>
          <a:xfrm flipH="1" flipV="1">
            <a:off x="5903485" y="2930138"/>
            <a:ext cx="1305480" cy="1049385"/>
            <a:chOff x="3763607" y="2857558"/>
            <a:chExt cx="1305480" cy="1049385"/>
          </a:xfrm>
        </p:grpSpPr>
        <p:cxnSp>
          <p:nvCxnSpPr>
            <p:cNvPr id="22" name="Straight Connector 21"/>
            <p:cNvCxnSpPr/>
            <p:nvPr/>
          </p:nvCxnSpPr>
          <p:spPr>
            <a:xfrm flipV="1">
              <a:off x="3763607" y="2889846"/>
              <a:ext cx="1273193" cy="101709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3" name="Straight Connector 22"/>
            <p:cNvCxnSpPr/>
            <p:nvPr/>
          </p:nvCxnSpPr>
          <p:spPr>
            <a:xfrm>
              <a:off x="4993750" y="2857558"/>
              <a:ext cx="75337" cy="7533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grpSp>
        <p:nvGrpSpPr>
          <p:cNvPr id="24" name="Group 23"/>
          <p:cNvGrpSpPr/>
          <p:nvPr/>
        </p:nvGrpSpPr>
        <p:grpSpPr>
          <a:xfrm flipV="1">
            <a:off x="4878594" y="3597922"/>
            <a:ext cx="698735" cy="620233"/>
            <a:chOff x="2803290" y="2640450"/>
            <a:chExt cx="698735" cy="620233"/>
          </a:xfrm>
        </p:grpSpPr>
        <p:grpSp>
          <p:nvGrpSpPr>
            <p:cNvPr id="25" name="Group 24"/>
            <p:cNvGrpSpPr/>
            <p:nvPr/>
          </p:nvGrpSpPr>
          <p:grpSpPr>
            <a:xfrm rot="16200000">
              <a:off x="3047346" y="2664736"/>
              <a:ext cx="130861" cy="82290"/>
              <a:chOff x="3442255" y="3637345"/>
              <a:chExt cx="130861" cy="82290"/>
            </a:xfrm>
          </p:grpSpPr>
          <p:cxnSp>
            <p:nvCxnSpPr>
              <p:cNvPr id="27" name="Straight Connector 26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28" name="Straight Connector 27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26" name="Freeform 25"/>
            <p:cNvSpPr/>
            <p:nvPr/>
          </p:nvSpPr>
          <p:spPr>
            <a:xfrm>
              <a:off x="2803290" y="2701925"/>
              <a:ext cx="698735" cy="558758"/>
            </a:xfrm>
            <a:custGeom>
              <a:avLst/>
              <a:gdLst>
                <a:gd name="connsiteX0" fmla="*/ 698735 w 698735"/>
                <a:gd name="connsiteY0" fmla="*/ 415925 h 558758"/>
                <a:gd name="connsiteX1" fmla="*/ 330435 w 698735"/>
                <a:gd name="connsiteY1" fmla="*/ 552450 h 558758"/>
                <a:gd name="connsiteX2" fmla="*/ 235 w 698735"/>
                <a:gd name="connsiteY2" fmla="*/ 234950 h 558758"/>
                <a:gd name="connsiteX3" fmla="*/ 273285 w 698735"/>
                <a:gd name="connsiteY3" fmla="*/ 0 h 558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735" h="558758">
                  <a:moveTo>
                    <a:pt x="698735" y="415925"/>
                  </a:moveTo>
                  <a:cubicBezTo>
                    <a:pt x="572793" y="499268"/>
                    <a:pt x="446852" y="582612"/>
                    <a:pt x="330435" y="552450"/>
                  </a:cubicBezTo>
                  <a:cubicBezTo>
                    <a:pt x="214018" y="522288"/>
                    <a:pt x="9760" y="327025"/>
                    <a:pt x="235" y="234950"/>
                  </a:cubicBezTo>
                  <a:cubicBezTo>
                    <a:pt x="-9290" y="142875"/>
                    <a:pt x="273285" y="0"/>
                    <a:pt x="273285" y="0"/>
                  </a:cubicBezTo>
                </a:path>
              </a:pathLst>
            </a:custGeom>
            <a:ln w="57150" cmpd="sng"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29" name="TextBox 28"/>
          <p:cNvSpPr txBox="1"/>
          <p:nvPr/>
        </p:nvSpPr>
        <p:spPr>
          <a:xfrm>
            <a:off x="5419282" y="3952489"/>
            <a:ext cx="3328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>
                <a:solidFill>
                  <a:srgbClr val="FFFFFF"/>
                </a:solidFill>
                <a:latin typeface="Cambria"/>
                <a:cs typeface="Cambria"/>
              </a:rPr>
              <a:t>E</a:t>
            </a:r>
          </a:p>
        </p:txBody>
      </p:sp>
      <p:sp>
        <p:nvSpPr>
          <p:cNvPr id="30" name="TextBox 29"/>
          <p:cNvSpPr txBox="1"/>
          <p:nvPr/>
        </p:nvSpPr>
        <p:spPr>
          <a:xfrm flipV="1">
            <a:off x="5458038" y="2650007"/>
            <a:ext cx="274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>
                <a:solidFill>
                  <a:srgbClr val="FFFFFF"/>
                </a:solidFill>
                <a:latin typeface="Cambria"/>
                <a:cs typeface="Cambria"/>
              </a:rPr>
              <a:t>I</a:t>
            </a:r>
          </a:p>
        </p:txBody>
      </p:sp>
      <p:grpSp>
        <p:nvGrpSpPr>
          <p:cNvPr id="31" name="Group 30"/>
          <p:cNvGrpSpPr/>
          <p:nvPr/>
        </p:nvGrpSpPr>
        <p:grpSpPr>
          <a:xfrm flipH="1" flipV="1">
            <a:off x="7470825" y="3597923"/>
            <a:ext cx="698735" cy="620233"/>
            <a:chOff x="2803290" y="2640450"/>
            <a:chExt cx="698735" cy="620233"/>
          </a:xfrm>
        </p:grpSpPr>
        <p:grpSp>
          <p:nvGrpSpPr>
            <p:cNvPr id="32" name="Group 31"/>
            <p:cNvGrpSpPr/>
            <p:nvPr/>
          </p:nvGrpSpPr>
          <p:grpSpPr>
            <a:xfrm rot="16200000">
              <a:off x="3047346" y="2664736"/>
              <a:ext cx="130861" cy="82290"/>
              <a:chOff x="3442255" y="3637345"/>
              <a:chExt cx="130861" cy="82290"/>
            </a:xfrm>
          </p:grpSpPr>
          <p:cxnSp>
            <p:nvCxnSpPr>
              <p:cNvPr id="34" name="Straight Connector 33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35" name="Straight Connector 34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33" name="Freeform 32"/>
            <p:cNvSpPr/>
            <p:nvPr/>
          </p:nvSpPr>
          <p:spPr>
            <a:xfrm>
              <a:off x="2803290" y="2701925"/>
              <a:ext cx="698735" cy="558758"/>
            </a:xfrm>
            <a:custGeom>
              <a:avLst/>
              <a:gdLst>
                <a:gd name="connsiteX0" fmla="*/ 698735 w 698735"/>
                <a:gd name="connsiteY0" fmla="*/ 415925 h 558758"/>
                <a:gd name="connsiteX1" fmla="*/ 330435 w 698735"/>
                <a:gd name="connsiteY1" fmla="*/ 552450 h 558758"/>
                <a:gd name="connsiteX2" fmla="*/ 235 w 698735"/>
                <a:gd name="connsiteY2" fmla="*/ 234950 h 558758"/>
                <a:gd name="connsiteX3" fmla="*/ 273285 w 698735"/>
                <a:gd name="connsiteY3" fmla="*/ 0 h 558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735" h="558758">
                  <a:moveTo>
                    <a:pt x="698735" y="415925"/>
                  </a:moveTo>
                  <a:cubicBezTo>
                    <a:pt x="572793" y="499268"/>
                    <a:pt x="446852" y="582612"/>
                    <a:pt x="330435" y="552450"/>
                  </a:cubicBezTo>
                  <a:cubicBezTo>
                    <a:pt x="214018" y="522288"/>
                    <a:pt x="9760" y="327025"/>
                    <a:pt x="235" y="234950"/>
                  </a:cubicBezTo>
                  <a:cubicBezTo>
                    <a:pt x="-9290" y="142875"/>
                    <a:pt x="273285" y="0"/>
                    <a:pt x="273285" y="0"/>
                  </a:cubicBezTo>
                </a:path>
              </a:pathLst>
            </a:custGeom>
            <a:ln w="57150" cmpd="sng"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36" name="TextBox 35"/>
          <p:cNvSpPr txBox="1"/>
          <p:nvPr/>
        </p:nvSpPr>
        <p:spPr>
          <a:xfrm>
            <a:off x="7304416" y="3957719"/>
            <a:ext cx="3328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>
                <a:solidFill>
                  <a:srgbClr val="FFFFFF"/>
                </a:solidFill>
                <a:latin typeface="Cambria"/>
                <a:cs typeface="Cambria"/>
              </a:rPr>
              <a:t>E</a:t>
            </a:r>
          </a:p>
        </p:txBody>
      </p:sp>
      <p:sp>
        <p:nvSpPr>
          <p:cNvPr id="37" name="TextBox 36"/>
          <p:cNvSpPr txBox="1"/>
          <p:nvPr/>
        </p:nvSpPr>
        <p:spPr>
          <a:xfrm flipV="1">
            <a:off x="7333658" y="2650007"/>
            <a:ext cx="274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>
                <a:solidFill>
                  <a:srgbClr val="FFFFFF"/>
                </a:solidFill>
                <a:latin typeface="Cambria"/>
                <a:cs typeface="Cambria"/>
              </a:rPr>
              <a:t>I</a:t>
            </a:r>
          </a:p>
        </p:txBody>
      </p:sp>
      <p:grpSp>
        <p:nvGrpSpPr>
          <p:cNvPr id="38" name="Group 37"/>
          <p:cNvGrpSpPr/>
          <p:nvPr/>
        </p:nvGrpSpPr>
        <p:grpSpPr>
          <a:xfrm>
            <a:off x="5388375" y="4541050"/>
            <a:ext cx="374477" cy="1086614"/>
            <a:chOff x="3313071" y="4396082"/>
            <a:chExt cx="374477" cy="1086614"/>
          </a:xfrm>
        </p:grpSpPr>
        <p:sp>
          <p:nvSpPr>
            <p:cNvPr id="39" name="Oval 38"/>
            <p:cNvSpPr/>
            <p:nvPr/>
          </p:nvSpPr>
          <p:spPr>
            <a:xfrm flipV="1">
              <a:off x="3313071" y="5095944"/>
              <a:ext cx="374477" cy="370136"/>
            </a:xfrm>
            <a:prstGeom prst="ellipse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0" name="Group 39"/>
            <p:cNvGrpSpPr/>
            <p:nvPr/>
          </p:nvGrpSpPr>
          <p:grpSpPr>
            <a:xfrm flipV="1">
              <a:off x="3442255" y="4396082"/>
              <a:ext cx="130861" cy="768090"/>
              <a:chOff x="3442255" y="2951545"/>
              <a:chExt cx="130861" cy="768090"/>
            </a:xfrm>
          </p:grpSpPr>
          <p:cxnSp>
            <p:nvCxnSpPr>
              <p:cNvPr id="42" name="Straight Connector 41"/>
              <p:cNvCxnSpPr/>
              <p:nvPr/>
            </p:nvCxnSpPr>
            <p:spPr>
              <a:xfrm>
                <a:off x="3504995" y="2951545"/>
                <a:ext cx="0" cy="68580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43" name="Group 42"/>
              <p:cNvGrpSpPr/>
              <p:nvPr/>
            </p:nvGrpSpPr>
            <p:grpSpPr>
              <a:xfrm>
                <a:off x="3442255" y="3637345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44" name="Straight Connector 43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45" name="Straight Connector 44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1" name="TextBox 40"/>
            <p:cNvSpPr txBox="1"/>
            <p:nvPr/>
          </p:nvSpPr>
          <p:spPr>
            <a:xfrm>
              <a:off x="3335616" y="5082586"/>
              <a:ext cx="3328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E</a:t>
              </a:r>
            </a:p>
          </p:txBody>
        </p:sp>
      </p:grpSp>
      <p:grpSp>
        <p:nvGrpSpPr>
          <p:cNvPr id="46" name="Group 45"/>
          <p:cNvGrpSpPr/>
          <p:nvPr/>
        </p:nvGrpSpPr>
        <p:grpSpPr>
          <a:xfrm>
            <a:off x="7268339" y="4531900"/>
            <a:ext cx="374477" cy="1086614"/>
            <a:chOff x="3313071" y="4396082"/>
            <a:chExt cx="374477" cy="1086614"/>
          </a:xfrm>
        </p:grpSpPr>
        <p:sp>
          <p:nvSpPr>
            <p:cNvPr id="47" name="Oval 46"/>
            <p:cNvSpPr/>
            <p:nvPr/>
          </p:nvSpPr>
          <p:spPr>
            <a:xfrm flipV="1">
              <a:off x="3313071" y="5095944"/>
              <a:ext cx="374477" cy="370136"/>
            </a:xfrm>
            <a:prstGeom prst="ellipse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48" name="Group 47"/>
            <p:cNvGrpSpPr/>
            <p:nvPr/>
          </p:nvGrpSpPr>
          <p:grpSpPr>
            <a:xfrm flipV="1">
              <a:off x="3442255" y="4396082"/>
              <a:ext cx="130861" cy="768090"/>
              <a:chOff x="3442255" y="2951545"/>
              <a:chExt cx="130861" cy="768090"/>
            </a:xfrm>
          </p:grpSpPr>
          <p:cxnSp>
            <p:nvCxnSpPr>
              <p:cNvPr id="50" name="Straight Connector 49"/>
              <p:cNvCxnSpPr/>
              <p:nvPr/>
            </p:nvCxnSpPr>
            <p:spPr>
              <a:xfrm>
                <a:off x="3504995" y="2951545"/>
                <a:ext cx="0" cy="68580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51" name="Group 50"/>
              <p:cNvGrpSpPr/>
              <p:nvPr/>
            </p:nvGrpSpPr>
            <p:grpSpPr>
              <a:xfrm>
                <a:off x="3442255" y="3637345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52" name="Straight Connector 51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3" name="Straight Connector 52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sp>
          <p:nvSpPr>
            <p:cNvPr id="49" name="TextBox 48"/>
            <p:cNvSpPr txBox="1"/>
            <p:nvPr/>
          </p:nvSpPr>
          <p:spPr>
            <a:xfrm>
              <a:off x="3335616" y="5082586"/>
              <a:ext cx="3328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E</a:t>
              </a:r>
            </a:p>
          </p:txBody>
        </p:sp>
      </p:grpSp>
      <p:sp>
        <p:nvSpPr>
          <p:cNvPr id="55" name="TextBox 54"/>
          <p:cNvSpPr txBox="1"/>
          <p:nvPr/>
        </p:nvSpPr>
        <p:spPr>
          <a:xfrm>
            <a:off x="5146936" y="1477319"/>
            <a:ext cx="344700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b="1" dirty="0" smtClean="0"/>
              <a:t>cAMP-Ca2+ signaling reduces activity and weakens </a:t>
            </a:r>
            <a:r>
              <a:rPr lang="en-US" sz="1600" b="1" dirty="0" err="1" smtClean="0"/>
              <a:t>dlPFC</a:t>
            </a:r>
            <a:r>
              <a:rPr lang="en-US" sz="1600" b="1" dirty="0" smtClean="0"/>
              <a:t> circuit</a:t>
            </a:r>
            <a:endParaRPr lang="en-US" sz="1600" b="1" baseline="-25000" dirty="0"/>
          </a:p>
        </p:txBody>
      </p:sp>
      <p:grpSp>
        <p:nvGrpSpPr>
          <p:cNvPr id="56" name="Group 55"/>
          <p:cNvGrpSpPr/>
          <p:nvPr/>
        </p:nvGrpSpPr>
        <p:grpSpPr>
          <a:xfrm rot="3045127" flipV="1">
            <a:off x="1742117" y="3155027"/>
            <a:ext cx="731161" cy="596165"/>
            <a:chOff x="3763607" y="2857558"/>
            <a:chExt cx="1305480" cy="1049385"/>
          </a:xfrm>
        </p:grpSpPr>
        <p:cxnSp>
          <p:nvCxnSpPr>
            <p:cNvPr id="57" name="Straight Connector 56"/>
            <p:cNvCxnSpPr/>
            <p:nvPr/>
          </p:nvCxnSpPr>
          <p:spPr>
            <a:xfrm flipV="1">
              <a:off x="3763607" y="2889846"/>
              <a:ext cx="1273193" cy="101709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8" name="Straight Connector 57"/>
            <p:cNvCxnSpPr/>
            <p:nvPr/>
          </p:nvCxnSpPr>
          <p:spPr>
            <a:xfrm>
              <a:off x="4993750" y="2857558"/>
              <a:ext cx="75337" cy="75337"/>
            </a:xfrm>
            <a:prstGeom prst="line">
              <a:avLst/>
            </a:prstGeom>
            <a:ln>
              <a:solidFill>
                <a:srgbClr val="FF0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59" name="Oval 58"/>
          <p:cNvSpPr/>
          <p:nvPr/>
        </p:nvSpPr>
        <p:spPr>
          <a:xfrm flipV="1">
            <a:off x="1723896" y="3953456"/>
            <a:ext cx="551347" cy="521764"/>
          </a:xfrm>
          <a:prstGeom prst="ellipse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0" name="Oval 59"/>
          <p:cNvSpPr/>
          <p:nvPr/>
        </p:nvSpPr>
        <p:spPr>
          <a:xfrm flipV="1">
            <a:off x="1723896" y="2624815"/>
            <a:ext cx="551347" cy="521764"/>
          </a:xfrm>
          <a:prstGeom prst="ellipse">
            <a:avLst/>
          </a:prstGeom>
          <a:solidFill>
            <a:srgbClr val="FF0000"/>
          </a:solidFill>
          <a:ln>
            <a:solidFill>
              <a:srgbClr val="FF0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61" name="Group 60"/>
          <p:cNvGrpSpPr/>
          <p:nvPr/>
        </p:nvGrpSpPr>
        <p:grpSpPr>
          <a:xfrm flipV="1">
            <a:off x="1866024" y="3187201"/>
            <a:ext cx="130861" cy="768090"/>
            <a:chOff x="3442255" y="2951545"/>
            <a:chExt cx="130861" cy="768090"/>
          </a:xfrm>
        </p:grpSpPr>
        <p:cxnSp>
          <p:nvCxnSpPr>
            <p:cNvPr id="62" name="Straight Connector 61"/>
            <p:cNvCxnSpPr/>
            <p:nvPr/>
          </p:nvCxnSpPr>
          <p:spPr>
            <a:xfrm>
              <a:off x="3504995" y="2951545"/>
              <a:ext cx="0" cy="685800"/>
            </a:xfrm>
            <a:prstGeom prst="line">
              <a:avLst/>
            </a:prstGeom>
            <a:ln w="28575"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63" name="Group 62"/>
            <p:cNvGrpSpPr/>
            <p:nvPr/>
          </p:nvGrpSpPr>
          <p:grpSpPr>
            <a:xfrm>
              <a:off x="3442255" y="3637345"/>
              <a:ext cx="130861" cy="82290"/>
              <a:chOff x="3442255" y="3637345"/>
              <a:chExt cx="130861" cy="82290"/>
            </a:xfrm>
          </p:grpSpPr>
          <p:cxnSp>
            <p:nvCxnSpPr>
              <p:cNvPr id="64" name="Straight Connector 63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 w="28575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Connector 64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 w="28575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grpSp>
        <p:nvGrpSpPr>
          <p:cNvPr id="66" name="Group 65"/>
          <p:cNvGrpSpPr/>
          <p:nvPr/>
        </p:nvGrpSpPr>
        <p:grpSpPr>
          <a:xfrm flipV="1">
            <a:off x="1227059" y="3646153"/>
            <a:ext cx="698735" cy="620233"/>
            <a:chOff x="2803290" y="2640450"/>
            <a:chExt cx="698735" cy="620233"/>
          </a:xfrm>
        </p:grpSpPr>
        <p:grpSp>
          <p:nvGrpSpPr>
            <p:cNvPr id="67" name="Group 66"/>
            <p:cNvGrpSpPr/>
            <p:nvPr/>
          </p:nvGrpSpPr>
          <p:grpSpPr>
            <a:xfrm rot="16200000">
              <a:off x="3047346" y="2664736"/>
              <a:ext cx="130861" cy="82290"/>
              <a:chOff x="3442255" y="3637345"/>
              <a:chExt cx="130861" cy="82290"/>
            </a:xfrm>
          </p:grpSpPr>
          <p:cxnSp>
            <p:nvCxnSpPr>
              <p:cNvPr id="69" name="Straight Connector 68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 w="3175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70" name="Straight Connector 69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 w="3175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sp>
          <p:nvSpPr>
            <p:cNvPr id="68" name="Freeform 67"/>
            <p:cNvSpPr/>
            <p:nvPr/>
          </p:nvSpPr>
          <p:spPr>
            <a:xfrm>
              <a:off x="2803290" y="2701925"/>
              <a:ext cx="698735" cy="558758"/>
            </a:xfrm>
            <a:custGeom>
              <a:avLst/>
              <a:gdLst>
                <a:gd name="connsiteX0" fmla="*/ 698735 w 698735"/>
                <a:gd name="connsiteY0" fmla="*/ 415925 h 558758"/>
                <a:gd name="connsiteX1" fmla="*/ 330435 w 698735"/>
                <a:gd name="connsiteY1" fmla="*/ 552450 h 558758"/>
                <a:gd name="connsiteX2" fmla="*/ 235 w 698735"/>
                <a:gd name="connsiteY2" fmla="*/ 234950 h 558758"/>
                <a:gd name="connsiteX3" fmla="*/ 273285 w 698735"/>
                <a:gd name="connsiteY3" fmla="*/ 0 h 558758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698735" h="558758">
                  <a:moveTo>
                    <a:pt x="698735" y="415925"/>
                  </a:moveTo>
                  <a:cubicBezTo>
                    <a:pt x="572793" y="499268"/>
                    <a:pt x="446852" y="582612"/>
                    <a:pt x="330435" y="552450"/>
                  </a:cubicBezTo>
                  <a:cubicBezTo>
                    <a:pt x="214018" y="522288"/>
                    <a:pt x="9760" y="327025"/>
                    <a:pt x="235" y="234950"/>
                  </a:cubicBezTo>
                  <a:cubicBezTo>
                    <a:pt x="-9290" y="142875"/>
                    <a:pt x="273285" y="0"/>
                    <a:pt x="273285" y="0"/>
                  </a:cubicBezTo>
                </a:path>
              </a:pathLst>
            </a:custGeom>
            <a:ln w="3175" cmpd="sng"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1" name="TextBox 70"/>
          <p:cNvSpPr txBox="1"/>
          <p:nvPr/>
        </p:nvSpPr>
        <p:spPr>
          <a:xfrm>
            <a:off x="1828707" y="4000720"/>
            <a:ext cx="332818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>
                <a:solidFill>
                  <a:srgbClr val="FFFFFF"/>
                </a:solidFill>
                <a:latin typeface="Cambria"/>
                <a:cs typeface="Cambria"/>
              </a:rPr>
              <a:t>E</a:t>
            </a:r>
          </a:p>
        </p:txBody>
      </p:sp>
      <p:sp>
        <p:nvSpPr>
          <p:cNvPr id="72" name="TextBox 71"/>
          <p:cNvSpPr txBox="1"/>
          <p:nvPr/>
        </p:nvSpPr>
        <p:spPr>
          <a:xfrm flipV="1">
            <a:off x="1867463" y="2698238"/>
            <a:ext cx="274334" cy="4001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000" b="1">
                <a:solidFill>
                  <a:srgbClr val="FFFFFF"/>
                </a:solidFill>
                <a:latin typeface="Cambria"/>
                <a:cs typeface="Cambria"/>
              </a:rPr>
              <a:t>I</a:t>
            </a:r>
          </a:p>
        </p:txBody>
      </p:sp>
      <p:sp>
        <p:nvSpPr>
          <p:cNvPr id="74" name="Oval 73"/>
          <p:cNvSpPr/>
          <p:nvPr/>
        </p:nvSpPr>
        <p:spPr>
          <a:xfrm flipV="1">
            <a:off x="1739130" y="4803377"/>
            <a:ext cx="493372" cy="495926"/>
          </a:xfrm>
          <a:prstGeom prst="ellipse">
            <a:avLst/>
          </a:prstGeom>
          <a:solidFill>
            <a:srgbClr val="008000"/>
          </a:solidFill>
          <a:ln>
            <a:solidFill>
              <a:srgbClr val="008000"/>
            </a:solidFill>
          </a:ln>
        </p:spPr>
        <p:style>
          <a:lnRef idx="1">
            <a:schemeClr val="accent1"/>
          </a:lnRef>
          <a:fillRef idx="3">
            <a:schemeClr val="accent1"/>
          </a:fillRef>
          <a:effectRef idx="2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5" name="TextBox 74"/>
          <p:cNvSpPr txBox="1"/>
          <p:nvPr/>
        </p:nvSpPr>
        <p:spPr>
          <a:xfrm>
            <a:off x="1778499" y="4757102"/>
            <a:ext cx="421710" cy="58477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>
                <a:solidFill>
                  <a:srgbClr val="FFFFFF"/>
                </a:solidFill>
                <a:latin typeface="Cambria"/>
                <a:cs typeface="Cambria"/>
              </a:rPr>
              <a:t>E</a:t>
            </a:r>
          </a:p>
        </p:txBody>
      </p:sp>
      <p:sp>
        <p:nvSpPr>
          <p:cNvPr id="77" name="TextBox 76"/>
          <p:cNvSpPr txBox="1"/>
          <p:nvPr/>
        </p:nvSpPr>
        <p:spPr>
          <a:xfrm>
            <a:off x="523334" y="1473352"/>
            <a:ext cx="3581232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600" b="1" dirty="0" smtClean="0"/>
              <a:t>cAMP-Ca2+ signaling increases activity and strengthens V1 circuit</a:t>
            </a:r>
            <a:endParaRPr lang="en-US" sz="1600" b="1" baseline="-25000" dirty="0"/>
          </a:p>
        </p:txBody>
      </p:sp>
      <p:sp>
        <p:nvSpPr>
          <p:cNvPr id="79" name="TextBox 78"/>
          <p:cNvSpPr txBox="1"/>
          <p:nvPr/>
        </p:nvSpPr>
        <p:spPr>
          <a:xfrm>
            <a:off x="928210" y="4896239"/>
            <a:ext cx="811056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b="1" dirty="0"/>
              <a:t>layer </a:t>
            </a:r>
            <a:r>
              <a:rPr lang="en-US" sz="1400" b="1" dirty="0" err="1" smtClean="0"/>
              <a:t>IVc</a:t>
            </a:r>
            <a:endParaRPr lang="en-US" sz="1400" b="1" baseline="-25000" dirty="0"/>
          </a:p>
        </p:txBody>
      </p:sp>
      <p:grpSp>
        <p:nvGrpSpPr>
          <p:cNvPr id="80" name="Group 79"/>
          <p:cNvGrpSpPr/>
          <p:nvPr/>
        </p:nvGrpSpPr>
        <p:grpSpPr>
          <a:xfrm>
            <a:off x="1921602" y="5402409"/>
            <a:ext cx="130861" cy="448670"/>
            <a:chOff x="1072284" y="4915810"/>
            <a:chExt cx="130861" cy="448670"/>
          </a:xfrm>
        </p:grpSpPr>
        <p:cxnSp>
          <p:nvCxnSpPr>
            <p:cNvPr id="81" name="Straight Connector 80"/>
            <p:cNvCxnSpPr/>
            <p:nvPr/>
          </p:nvCxnSpPr>
          <p:spPr>
            <a:xfrm flipV="1">
              <a:off x="1135024" y="4998100"/>
              <a:ext cx="0" cy="366380"/>
            </a:xfrm>
            <a:prstGeom prst="line">
              <a:avLst/>
            </a:prstGeom>
            <a:ln>
              <a:solidFill>
                <a:srgbClr val="008000"/>
              </a:solidFill>
            </a:ln>
          </p:spPr>
          <p:style>
            <a:lnRef idx="2">
              <a:schemeClr val="accent1"/>
            </a:lnRef>
            <a:fillRef idx="0">
              <a:schemeClr val="accent1"/>
            </a:fillRef>
            <a:effectRef idx="1">
              <a:schemeClr val="accent1"/>
            </a:effectRef>
            <a:fontRef idx="minor">
              <a:schemeClr val="tx1"/>
            </a:fontRef>
          </p:style>
        </p:cxnSp>
        <p:grpSp>
          <p:nvGrpSpPr>
            <p:cNvPr id="82" name="Group 81"/>
            <p:cNvGrpSpPr/>
            <p:nvPr/>
          </p:nvGrpSpPr>
          <p:grpSpPr>
            <a:xfrm flipV="1">
              <a:off x="1072284" y="4915810"/>
              <a:ext cx="130861" cy="82290"/>
              <a:chOff x="3442255" y="3637345"/>
              <a:chExt cx="130861" cy="82290"/>
            </a:xfrm>
          </p:grpSpPr>
          <p:cxnSp>
            <p:nvCxnSpPr>
              <p:cNvPr id="83" name="Straight Connector 82"/>
              <p:cNvCxnSpPr/>
              <p:nvPr/>
            </p:nvCxnSpPr>
            <p:spPr>
              <a:xfrm flipV="1">
                <a:off x="3442255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84" name="Straight Connector 83"/>
              <p:cNvCxnSpPr/>
              <p:nvPr/>
            </p:nvCxnSpPr>
            <p:spPr>
              <a:xfrm flipH="1" flipV="1">
                <a:off x="3510376" y="3637345"/>
                <a:ext cx="62740" cy="8229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</p:grpSp>
      <p:sp>
        <p:nvSpPr>
          <p:cNvPr id="86" name="TextBox 85"/>
          <p:cNvSpPr txBox="1"/>
          <p:nvPr/>
        </p:nvSpPr>
        <p:spPr>
          <a:xfrm>
            <a:off x="938370" y="3283197"/>
            <a:ext cx="956287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400" b="1" dirty="0"/>
              <a:t>layers </a:t>
            </a:r>
            <a:r>
              <a:rPr lang="en-US" sz="1400" b="1" dirty="0" smtClean="0"/>
              <a:t>II-III</a:t>
            </a:r>
            <a:endParaRPr lang="en-US" sz="1400" b="1" baseline="-25000" dirty="0"/>
          </a:p>
        </p:txBody>
      </p:sp>
      <p:sp>
        <p:nvSpPr>
          <p:cNvPr id="85" name="TextBox 84"/>
          <p:cNvSpPr txBox="1"/>
          <p:nvPr/>
        </p:nvSpPr>
        <p:spPr>
          <a:xfrm>
            <a:off x="5845833" y="1031810"/>
            <a:ext cx="1903021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u="sng" dirty="0" err="1"/>
              <a:t>dlPFC</a:t>
            </a:r>
            <a:r>
              <a:rPr lang="en-US" sz="2400" b="1" u="sng" dirty="0"/>
              <a:t> layer </a:t>
            </a:r>
            <a:r>
              <a:rPr lang="en-US" sz="2400" b="1" u="sng" dirty="0" smtClean="0"/>
              <a:t>III</a:t>
            </a:r>
            <a:endParaRPr lang="en-US" sz="2400" b="1" u="sng" baseline="-25000" dirty="0"/>
          </a:p>
        </p:txBody>
      </p:sp>
      <p:sp>
        <p:nvSpPr>
          <p:cNvPr id="87" name="TextBox 86"/>
          <p:cNvSpPr txBox="1"/>
          <p:nvPr/>
        </p:nvSpPr>
        <p:spPr>
          <a:xfrm>
            <a:off x="1771470" y="1042926"/>
            <a:ext cx="591829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b="1" u="sng" dirty="0"/>
              <a:t>V1 </a:t>
            </a:r>
            <a:endParaRPr lang="en-US" sz="2400" b="1" u="sng" baseline="-25000" dirty="0"/>
          </a:p>
        </p:txBody>
      </p:sp>
    </p:spTree>
    <p:extLst>
      <p:ext uri="{BB962C8B-B14F-4D97-AF65-F5344CB8AC3E}">
        <p14:creationId xmlns:p14="http://schemas.microsoft.com/office/powerpoint/2010/main" val="15347022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9" presetClass="emph" presetSubtype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6" dur="indefinite"/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7" dur="indefinite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9" presetClass="emph" presetSubtype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9" dur="indefinite"/>
                                        <p:tgtEl>
                                          <p:spTgt spid="31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10" dur="indefinite"/>
                                        <p:tgtEl>
                                          <p:spTgt spid="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2" dur="indefinite"/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13" dur="indefinite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9" presetClass="emph" presetSubtype="0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 rctx="PPT">
                                        <p:cTn id="15" dur="indefinite"/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style.opacity</p:attrName>
                                        </p:attrNameLst>
                                      </p:cBhvr>
                                      <p:to>
                                        <p:strVal val="0.5"/>
                                      </p:to>
                                    </p:set>
                                    <p:animEffect filter="image" prLst="opacity: 0.5">
                                      <p:cBhvr rctx="IE">
                                        <p:cTn id="16" dur="indefinite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4" grpId="0" animBg="1"/>
      <p:bldP spid="5" grpId="0" animBg="1"/>
    </p:bldLst>
  </p:timing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 cstate="print">
            <a:duotone>
              <a:schemeClr val="bg2">
                <a:shade val="45000"/>
                <a:satMod val="135000"/>
              </a:schemeClr>
              <a:prstClr val="white"/>
            </a:duotone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rightnessContrast bright="40000"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9328" y="98797"/>
            <a:ext cx="7705344" cy="6306312"/>
          </a:xfrm>
          <a:prstGeom prst="rect">
            <a:avLst/>
          </a:prstGeom>
        </p:spPr>
      </p:pic>
      <p:sp>
        <p:nvSpPr>
          <p:cNvPr id="101" name="Title 3"/>
          <p:cNvSpPr>
            <a:spLocks noGrp="1"/>
          </p:cNvSpPr>
          <p:nvPr>
            <p:ph type="title"/>
          </p:nvPr>
        </p:nvSpPr>
        <p:spPr>
          <a:xfrm>
            <a:off x="345889" y="323098"/>
            <a:ext cx="7886700" cy="759002"/>
          </a:xfrm>
        </p:spPr>
        <p:txBody>
          <a:bodyPr>
            <a:normAutofit/>
          </a:bodyPr>
          <a:lstStyle/>
          <a:p>
            <a:r>
              <a:rPr lang="en-US" sz="3600" b="1" u="sng" dirty="0" smtClean="0"/>
              <a:t>Acknowledgements </a:t>
            </a:r>
            <a:endParaRPr lang="en-US" sz="3600" b="1" u="sng" dirty="0"/>
          </a:p>
        </p:txBody>
      </p:sp>
      <p:sp>
        <p:nvSpPr>
          <p:cNvPr id="17" name="Text Box 8"/>
          <p:cNvSpPr txBox="1">
            <a:spLocks noChangeArrowheads="1"/>
          </p:cNvSpPr>
          <p:nvPr/>
        </p:nvSpPr>
        <p:spPr bwMode="auto">
          <a:xfrm>
            <a:off x="587780" y="1720350"/>
            <a:ext cx="2750633" cy="1138773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EF286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sz="2000" u="sng" dirty="0" smtClean="0">
                <a:latin typeface="Arial" charset="0"/>
                <a:ea typeface="ＭＳ Ｐゴシック"/>
              </a:rPr>
              <a:t>Electron Microscopy</a:t>
            </a:r>
            <a:endParaRPr lang="en-US" sz="2400" u="sng" dirty="0">
              <a:latin typeface="Arial" charset="0"/>
              <a:ea typeface="ＭＳ Ｐゴシック"/>
            </a:endParaRPr>
          </a:p>
          <a:p>
            <a:pPr algn="ctr"/>
            <a:r>
              <a:rPr lang="en-US" sz="1600" dirty="0" err="1" smtClean="0">
                <a:latin typeface="Arial" charset="0"/>
                <a:ea typeface="ＭＳ Ｐゴシック"/>
              </a:rPr>
              <a:t>Constantinos</a:t>
            </a:r>
            <a:r>
              <a:rPr lang="en-US" sz="1600" dirty="0" smtClean="0">
                <a:latin typeface="Arial" charset="0"/>
                <a:ea typeface="ＭＳ Ｐゴシック"/>
              </a:rPr>
              <a:t> </a:t>
            </a:r>
            <a:r>
              <a:rPr lang="en-US" sz="1600" dirty="0" err="1" smtClean="0">
                <a:latin typeface="Arial" charset="0"/>
                <a:ea typeface="ＭＳ Ｐゴシック"/>
              </a:rPr>
              <a:t>Paspalas</a:t>
            </a:r>
            <a:endParaRPr lang="en-US" sz="1600" dirty="0" smtClean="0">
              <a:latin typeface="Arial" charset="0"/>
              <a:ea typeface="ＭＳ Ｐゴシック"/>
            </a:endParaRPr>
          </a:p>
          <a:p>
            <a:pPr algn="ctr"/>
            <a:r>
              <a:rPr lang="en-US" sz="1600" dirty="0" smtClean="0">
                <a:latin typeface="Arial" charset="0"/>
                <a:ea typeface="ＭＳ Ｐゴシック"/>
              </a:rPr>
              <a:t>Dibs </a:t>
            </a:r>
            <a:r>
              <a:rPr lang="en-US" sz="1600" dirty="0" err="1" smtClean="0">
                <a:latin typeface="Arial" charset="0"/>
                <a:ea typeface="ＭＳ Ｐゴシック"/>
              </a:rPr>
              <a:t>Datta</a:t>
            </a:r>
            <a:endParaRPr lang="en-US" sz="1600" dirty="0" smtClean="0">
              <a:latin typeface="Arial" charset="0"/>
              <a:ea typeface="ＭＳ Ｐゴシック"/>
            </a:endParaRPr>
          </a:p>
          <a:p>
            <a:pPr algn="ctr"/>
            <a:r>
              <a:rPr lang="en-US" sz="1600" dirty="0" smtClean="0">
                <a:latin typeface="Arial" charset="0"/>
                <a:ea typeface="ＭＳ Ｐゴシック"/>
              </a:rPr>
              <a:t>Johanna </a:t>
            </a:r>
            <a:r>
              <a:rPr lang="en-US" sz="1600" dirty="0" err="1" smtClean="0">
                <a:latin typeface="Arial" charset="0"/>
                <a:ea typeface="ＭＳ Ｐゴシック"/>
              </a:rPr>
              <a:t>Crimins</a:t>
            </a:r>
            <a:endParaRPr lang="en-US" sz="1600" dirty="0" smtClean="0">
              <a:latin typeface="Arial" charset="0"/>
              <a:ea typeface="ＭＳ Ｐゴシック"/>
            </a:endParaRPr>
          </a:p>
        </p:txBody>
      </p:sp>
      <p:sp>
        <p:nvSpPr>
          <p:cNvPr id="19" name="Text Box 8"/>
          <p:cNvSpPr txBox="1">
            <a:spLocks noChangeArrowheads="1"/>
          </p:cNvSpPr>
          <p:nvPr/>
        </p:nvSpPr>
        <p:spPr bwMode="auto">
          <a:xfrm>
            <a:off x="3338413" y="2077571"/>
            <a:ext cx="2467174" cy="2862322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EF286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sz="2000" u="sng" dirty="0" smtClean="0">
                <a:latin typeface="Arial" charset="0"/>
                <a:ea typeface="ＭＳ Ｐゴシック"/>
              </a:rPr>
              <a:t>Physiology</a:t>
            </a:r>
            <a:endParaRPr lang="en-US" sz="2400" u="sng" dirty="0">
              <a:latin typeface="Arial" charset="0"/>
              <a:ea typeface="ＭＳ Ｐゴシック"/>
            </a:endParaRPr>
          </a:p>
          <a:p>
            <a:pPr algn="ctr"/>
            <a:r>
              <a:rPr lang="en-US" sz="1600" dirty="0" smtClean="0">
                <a:latin typeface="Arial" charset="0"/>
                <a:ea typeface="ＭＳ Ｐゴシック"/>
              </a:rPr>
              <a:t>Min Wang</a:t>
            </a:r>
          </a:p>
          <a:p>
            <a:pPr algn="ctr"/>
            <a:r>
              <a:rPr lang="en-US" sz="1600" dirty="0" smtClean="0">
                <a:latin typeface="Arial" charset="0"/>
                <a:ea typeface="ＭＳ Ｐゴシック"/>
              </a:rPr>
              <a:t>Lu Jin</a:t>
            </a:r>
          </a:p>
          <a:p>
            <a:pPr algn="ctr"/>
            <a:r>
              <a:rPr lang="en-US" sz="1600" dirty="0" smtClean="0">
                <a:latin typeface="Arial" charset="0"/>
                <a:ea typeface="ＭＳ Ｐゴシック"/>
              </a:rPr>
              <a:t>Yang Yang</a:t>
            </a:r>
          </a:p>
          <a:p>
            <a:pPr algn="ctr"/>
            <a:r>
              <a:rPr lang="en-US" sz="1600" dirty="0" err="1" smtClean="0">
                <a:latin typeface="Arial" charset="0"/>
                <a:ea typeface="ＭＳ Ｐゴシック"/>
              </a:rPr>
              <a:t>Nao</a:t>
            </a:r>
            <a:r>
              <a:rPr lang="en-US" sz="1600" dirty="0" smtClean="0">
                <a:latin typeface="Arial" charset="0"/>
                <a:ea typeface="ＭＳ Ｐゴシック"/>
              </a:rPr>
              <a:t> </a:t>
            </a:r>
            <a:r>
              <a:rPr lang="en-US" sz="1600" dirty="0" err="1" smtClean="0">
                <a:latin typeface="Arial" charset="0"/>
                <a:ea typeface="ＭＳ Ｐゴシック"/>
              </a:rPr>
              <a:t>Gamo</a:t>
            </a:r>
            <a:endParaRPr lang="en-US" sz="1600" dirty="0" smtClean="0">
              <a:latin typeface="Arial" charset="0"/>
              <a:ea typeface="ＭＳ Ｐゴシック"/>
            </a:endParaRPr>
          </a:p>
          <a:p>
            <a:pPr algn="ctr"/>
            <a:r>
              <a:rPr lang="en-US" sz="1600" dirty="0" smtClean="0">
                <a:latin typeface="Arial" charset="0"/>
                <a:ea typeface="ＭＳ Ｐゴシック"/>
              </a:rPr>
              <a:t>Sheng-Tao Yang</a:t>
            </a:r>
          </a:p>
          <a:p>
            <a:pPr algn="ctr"/>
            <a:r>
              <a:rPr lang="en-US" sz="1600" dirty="0" smtClean="0">
                <a:latin typeface="Arial" charset="0"/>
                <a:ea typeface="ＭＳ Ｐゴシック"/>
              </a:rPr>
              <a:t>Veronica Galvin</a:t>
            </a:r>
          </a:p>
          <a:p>
            <a:pPr algn="ctr"/>
            <a:r>
              <a:rPr lang="en-US" sz="1600" dirty="0" smtClean="0">
                <a:latin typeface="Arial" charset="0"/>
                <a:ea typeface="ＭＳ Ｐゴシック"/>
              </a:rPr>
              <a:t>Taber </a:t>
            </a:r>
            <a:r>
              <a:rPr lang="en-US" sz="1600" dirty="0" err="1" smtClean="0">
                <a:latin typeface="Arial" charset="0"/>
                <a:ea typeface="ＭＳ Ｐゴシック"/>
              </a:rPr>
              <a:t>Lightbourne</a:t>
            </a:r>
            <a:endParaRPr lang="en-US" sz="1600" dirty="0" smtClean="0">
              <a:latin typeface="Arial" charset="0"/>
              <a:ea typeface="ＭＳ Ｐゴシック"/>
            </a:endParaRPr>
          </a:p>
          <a:p>
            <a:pPr algn="ctr"/>
            <a:r>
              <a:rPr lang="en-US" sz="1600" dirty="0" smtClean="0">
                <a:latin typeface="Arial" charset="0"/>
                <a:ea typeface="ＭＳ Ｐゴシック"/>
              </a:rPr>
              <a:t>Marcus Altman</a:t>
            </a:r>
          </a:p>
          <a:p>
            <a:pPr algn="ctr"/>
            <a:r>
              <a:rPr lang="en-US" sz="1600" dirty="0" smtClean="0">
                <a:latin typeface="Arial" charset="0"/>
                <a:ea typeface="ＭＳ Ｐゴシック"/>
              </a:rPr>
              <a:t>James </a:t>
            </a:r>
            <a:r>
              <a:rPr lang="en-US" sz="1600" dirty="0" err="1" smtClean="0">
                <a:latin typeface="Arial" charset="0"/>
                <a:ea typeface="ＭＳ Ｐゴシック"/>
              </a:rPr>
              <a:t>Mazer</a:t>
            </a:r>
            <a:endParaRPr lang="en-US" sz="1600" dirty="0" smtClean="0">
              <a:latin typeface="Arial" charset="0"/>
              <a:ea typeface="ＭＳ Ｐゴシック"/>
            </a:endParaRPr>
          </a:p>
          <a:p>
            <a:pPr algn="ctr"/>
            <a:r>
              <a:rPr lang="en-US" sz="1600" dirty="0" err="1" smtClean="0">
                <a:latin typeface="Arial" charset="0"/>
                <a:ea typeface="ＭＳ Ｐゴシック"/>
              </a:rPr>
              <a:t>Daeyeol</a:t>
            </a:r>
            <a:r>
              <a:rPr lang="en-US" sz="1600" dirty="0" smtClean="0">
                <a:latin typeface="Arial" charset="0"/>
                <a:ea typeface="ＭＳ Ｐゴシック"/>
              </a:rPr>
              <a:t> Lee</a:t>
            </a:r>
            <a:endParaRPr lang="en-US" sz="1600" dirty="0">
              <a:latin typeface="Arial" charset="0"/>
              <a:ea typeface="ＭＳ Ｐゴシック"/>
            </a:endParaRPr>
          </a:p>
        </p:txBody>
      </p:sp>
      <p:sp>
        <p:nvSpPr>
          <p:cNvPr id="20" name="Text Box 8"/>
          <p:cNvSpPr txBox="1">
            <a:spLocks noChangeArrowheads="1"/>
          </p:cNvSpPr>
          <p:nvPr/>
        </p:nvSpPr>
        <p:spPr bwMode="auto">
          <a:xfrm>
            <a:off x="587780" y="3358078"/>
            <a:ext cx="2467174" cy="212365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rgbClr val="0EF286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sz="2000" u="sng" dirty="0" smtClean="0">
                <a:latin typeface="Arial" charset="0"/>
                <a:ea typeface="ＭＳ Ｐゴシック"/>
              </a:rPr>
              <a:t>Behavior</a:t>
            </a:r>
            <a:endParaRPr lang="en-US" sz="2400" u="sng" dirty="0">
              <a:latin typeface="Arial" charset="0"/>
              <a:ea typeface="ＭＳ Ｐゴシック"/>
            </a:endParaRPr>
          </a:p>
          <a:p>
            <a:pPr algn="ctr"/>
            <a:r>
              <a:rPr lang="en-US" sz="1600" dirty="0" smtClean="0">
                <a:latin typeface="Arial" charset="0"/>
                <a:ea typeface="ＭＳ Ｐゴシック"/>
              </a:rPr>
              <a:t>Avis </a:t>
            </a:r>
            <a:r>
              <a:rPr lang="en-US" sz="1600" dirty="0" err="1" smtClean="0">
                <a:latin typeface="Arial" charset="0"/>
                <a:ea typeface="ＭＳ Ｐゴシック"/>
              </a:rPr>
              <a:t>Hains</a:t>
            </a:r>
            <a:endParaRPr lang="en-US" sz="1600" dirty="0" smtClean="0">
              <a:latin typeface="Arial" charset="0"/>
              <a:ea typeface="ＭＳ Ｐゴシック"/>
            </a:endParaRPr>
          </a:p>
          <a:p>
            <a:pPr algn="ctr"/>
            <a:r>
              <a:rPr lang="en-US" sz="1600" dirty="0" smtClean="0">
                <a:latin typeface="Arial" charset="0"/>
                <a:ea typeface="ＭＳ Ｐゴシック"/>
              </a:rPr>
              <a:t>Yoko Yabe</a:t>
            </a:r>
          </a:p>
          <a:p>
            <a:pPr algn="ctr"/>
            <a:r>
              <a:rPr lang="en-US" sz="1600" dirty="0" smtClean="0">
                <a:latin typeface="Arial" charset="0"/>
                <a:ea typeface="ＭＳ Ｐゴシック"/>
              </a:rPr>
              <a:t>Jenna </a:t>
            </a:r>
            <a:r>
              <a:rPr lang="en-US" sz="1600" dirty="0" err="1" smtClean="0">
                <a:latin typeface="Arial" charset="0"/>
                <a:ea typeface="ＭＳ Ｐゴシック"/>
              </a:rPr>
              <a:t>Franowicz</a:t>
            </a:r>
            <a:endParaRPr lang="en-US" sz="1600" dirty="0" smtClean="0">
              <a:latin typeface="Arial" charset="0"/>
              <a:ea typeface="ＭＳ Ｐゴシック"/>
            </a:endParaRPr>
          </a:p>
          <a:p>
            <a:pPr algn="ctr"/>
            <a:r>
              <a:rPr lang="en-US" sz="1600" dirty="0" smtClean="0">
                <a:latin typeface="Arial" charset="0"/>
                <a:ea typeface="ＭＳ Ｐゴシック"/>
              </a:rPr>
              <a:t>Shari Birnbaum</a:t>
            </a:r>
          </a:p>
          <a:p>
            <a:pPr algn="ctr"/>
            <a:r>
              <a:rPr lang="en-US" sz="1600" dirty="0" smtClean="0">
                <a:latin typeface="Arial" charset="0"/>
                <a:ea typeface="ＭＳ Ｐゴシック"/>
              </a:rPr>
              <a:t>Brian Ramos</a:t>
            </a:r>
          </a:p>
          <a:p>
            <a:pPr algn="ctr"/>
            <a:r>
              <a:rPr lang="en-US" sz="1600" dirty="0" smtClean="0">
                <a:latin typeface="Arial" charset="0"/>
                <a:ea typeface="ＭＳ Ｐゴシック"/>
              </a:rPr>
              <a:t>Rebecca </a:t>
            </a:r>
            <a:r>
              <a:rPr lang="en-US" sz="1600" dirty="0" err="1" smtClean="0">
                <a:latin typeface="Arial" charset="0"/>
                <a:ea typeface="ＭＳ Ｐゴシック"/>
              </a:rPr>
              <a:t>Shansky</a:t>
            </a:r>
            <a:endParaRPr lang="en-US" sz="1600" dirty="0" smtClean="0">
              <a:latin typeface="Arial" charset="0"/>
              <a:ea typeface="ＭＳ Ｐゴシック"/>
            </a:endParaRPr>
          </a:p>
          <a:p>
            <a:pPr algn="ctr"/>
            <a:r>
              <a:rPr lang="en-US" sz="1600" dirty="0" err="1" smtClean="0">
                <a:latin typeface="Arial" charset="0"/>
                <a:ea typeface="ＭＳ Ｐゴシック"/>
              </a:rPr>
              <a:t>JingXia</a:t>
            </a:r>
            <a:r>
              <a:rPr lang="en-US" sz="1600" dirty="0" smtClean="0">
                <a:latin typeface="Arial" charset="0"/>
                <a:ea typeface="ＭＳ Ｐゴシック"/>
              </a:rPr>
              <a:t> </a:t>
            </a:r>
            <a:r>
              <a:rPr lang="en-US" sz="1600" dirty="0" err="1" smtClean="0">
                <a:latin typeface="Arial" charset="0"/>
                <a:ea typeface="ＭＳ Ｐゴシック"/>
              </a:rPr>
              <a:t>Cai</a:t>
            </a:r>
            <a:endParaRPr lang="en-US" sz="1600" dirty="0">
              <a:latin typeface="Arial" charset="0"/>
              <a:ea typeface="ＭＳ Ｐゴシック"/>
            </a:endParaRPr>
          </a:p>
        </p:txBody>
      </p:sp>
      <p:sp>
        <p:nvSpPr>
          <p:cNvPr id="8" name="Text Box 8"/>
          <p:cNvSpPr txBox="1">
            <a:spLocks noChangeArrowheads="1"/>
          </p:cNvSpPr>
          <p:nvPr/>
        </p:nvSpPr>
        <p:spPr bwMode="auto">
          <a:xfrm>
            <a:off x="5805587" y="2296249"/>
            <a:ext cx="3071712" cy="2123658"/>
          </a:xfrm>
          <a:prstGeom prst="rect">
            <a:avLst/>
          </a:prstGeom>
          <a:solidFill>
            <a:schemeClr val="bg1">
              <a:alpha val="50000"/>
            </a:schemeClr>
          </a:solidFill>
          <a:ln>
            <a:noFill/>
          </a:ln>
          <a:extLst>
            <a:ext uri="{91240B29-F687-4f45-9708-019B960494DF}">
              <a14:hiddenLine xmlns="" xmlns:a14="http://schemas.microsoft.com/office/drawing/2010/main" w="9525">
                <a:solidFill>
                  <a:srgbClr val="0EF286"/>
                </a:solidFill>
                <a:miter lim="800000"/>
                <a:headEnd/>
                <a:tailEnd/>
              </a14:hiddenLine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sz="2000" u="sng" dirty="0" smtClean="0">
                <a:latin typeface="Arial" charset="0"/>
                <a:ea typeface="ＭＳ Ｐゴシック"/>
              </a:rPr>
              <a:t>Funding</a:t>
            </a:r>
            <a:endParaRPr lang="en-US" sz="2400" u="sng" dirty="0">
              <a:latin typeface="Arial" charset="0"/>
              <a:ea typeface="ＭＳ Ｐゴシック"/>
            </a:endParaRPr>
          </a:p>
          <a:p>
            <a:pPr algn="ctr"/>
            <a:r>
              <a:rPr lang="en-US" sz="1600" dirty="0">
                <a:latin typeface="Arial" charset="0"/>
                <a:ea typeface="ＭＳ Ｐゴシック"/>
              </a:rPr>
              <a:t>N</a:t>
            </a:r>
            <a:r>
              <a:rPr lang="en-US" sz="1600" dirty="0">
                <a:latin typeface="Arial"/>
                <a:ea typeface="ＭＳ Ｐゴシック"/>
                <a:cs typeface="Arial"/>
              </a:rPr>
              <a:t>ARSAD Distinguished Investigator Award</a:t>
            </a:r>
          </a:p>
          <a:p>
            <a:pPr algn="ctr"/>
            <a:r>
              <a:rPr lang="en-US" sz="1600" dirty="0">
                <a:latin typeface="Arial"/>
                <a:ea typeface="ＭＳ Ｐゴシック"/>
                <a:cs typeface="Arial"/>
              </a:rPr>
              <a:t>NIA MERIT Award </a:t>
            </a:r>
            <a:r>
              <a:rPr lang="en-US" sz="1600" dirty="0">
                <a:latin typeface="Arial"/>
                <a:cs typeface="Arial"/>
              </a:rPr>
              <a:t>AG06036 </a:t>
            </a:r>
          </a:p>
          <a:p>
            <a:pPr algn="ctr"/>
            <a:r>
              <a:rPr lang="en-US" sz="1600" dirty="0">
                <a:latin typeface="Arial"/>
                <a:cs typeface="Arial"/>
              </a:rPr>
              <a:t>R01AG043430, R01MH100064 </a:t>
            </a:r>
          </a:p>
          <a:p>
            <a:pPr algn="ctr"/>
            <a:r>
              <a:rPr lang="en-US" sz="1600" dirty="0">
                <a:latin typeface="Arial"/>
                <a:ea typeface="ＭＳ Ｐゴシック"/>
                <a:cs typeface="Arial"/>
              </a:rPr>
              <a:t>NIH Director’s Pioneer Award </a:t>
            </a:r>
            <a:r>
              <a:rPr lang="en-US" sz="1600" dirty="0" smtClean="0">
                <a:latin typeface="Arial"/>
                <a:cs typeface="Arial"/>
              </a:rPr>
              <a:t>DP1AG047744</a:t>
            </a:r>
          </a:p>
          <a:p>
            <a:pPr algn="ctr"/>
            <a:r>
              <a:rPr lang="en-US" sz="1600" dirty="0" smtClean="0">
                <a:latin typeface="Arial"/>
                <a:cs typeface="Arial"/>
              </a:rPr>
              <a:t>R01 </a:t>
            </a:r>
            <a:r>
              <a:rPr lang="en-US" sz="1600" dirty="0" smtClean="0">
                <a:latin typeface="Arial" panose="020B0604020202020204" pitchFamily="34" charset="0"/>
                <a:cs typeface="Arial" panose="020B0604020202020204" pitchFamily="34" charset="0"/>
              </a:rPr>
              <a:t>NIMH093354</a:t>
            </a:r>
            <a:r>
              <a:rPr lang="en-US" sz="1600" dirty="0" smtClean="0">
                <a:latin typeface="Arial"/>
                <a:cs typeface="Arial"/>
              </a:rPr>
              <a:t> to M.W.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17785376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  <p:extLst>
      <p:ext uri="{BB962C8B-B14F-4D97-AF65-F5344CB8AC3E}">
        <p14:creationId xmlns:p14="http://schemas.microsoft.com/office/powerpoint/2010/main" val="342370637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6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785836" y="2713527"/>
            <a:ext cx="1832227" cy="3670635"/>
          </a:xfrm>
          <a:prstGeom prst="rect">
            <a:avLst/>
          </a:prstGeom>
        </p:spPr>
      </p:pic>
      <p:grpSp>
        <p:nvGrpSpPr>
          <p:cNvPr id="23" name="Group 4"/>
          <p:cNvGrpSpPr>
            <a:grpSpLocks/>
          </p:cNvGrpSpPr>
          <p:nvPr/>
        </p:nvGrpSpPr>
        <p:grpSpPr bwMode="auto">
          <a:xfrm>
            <a:off x="4721419" y="147490"/>
            <a:ext cx="1981200" cy="2093913"/>
            <a:chOff x="720" y="2281"/>
            <a:chExt cx="1248" cy="1319"/>
          </a:xfrm>
        </p:grpSpPr>
        <p:sp>
          <p:nvSpPr>
            <p:cNvPr id="24" name="Freeform 5"/>
            <p:cNvSpPr>
              <a:spLocks/>
            </p:cNvSpPr>
            <p:nvPr/>
          </p:nvSpPr>
          <p:spPr bwMode="auto">
            <a:xfrm>
              <a:off x="720" y="2496"/>
              <a:ext cx="1248" cy="1104"/>
            </a:xfrm>
            <a:custGeom>
              <a:avLst/>
              <a:gdLst>
                <a:gd name="T0" fmla="*/ 425847 w 340"/>
                <a:gd name="T1" fmla="*/ 0 h 340"/>
                <a:gd name="T2" fmla="*/ 679657 w 340"/>
                <a:gd name="T3" fmla="*/ 0 h 340"/>
                <a:gd name="T4" fmla="*/ 746267 w 340"/>
                <a:gd name="T5" fmla="*/ 0 h 340"/>
                <a:gd name="T6" fmla="*/ 787657 w 340"/>
                <a:gd name="T7" fmla="*/ 19895 h 340"/>
                <a:gd name="T8" fmla="*/ 812140 w 340"/>
                <a:gd name="T9" fmla="*/ 41121 h 340"/>
                <a:gd name="T10" fmla="*/ 831579 w 340"/>
                <a:gd name="T11" fmla="*/ 70357 h 340"/>
                <a:gd name="T12" fmla="*/ 831579 w 340"/>
                <a:gd name="T13" fmla="*/ 325917 h 340"/>
                <a:gd name="T14" fmla="*/ 812140 w 340"/>
                <a:gd name="T15" fmla="*/ 346835 h 340"/>
                <a:gd name="T16" fmla="*/ 787657 w 340"/>
                <a:gd name="T17" fmla="*/ 377506 h 340"/>
                <a:gd name="T18" fmla="*/ 746267 w 340"/>
                <a:gd name="T19" fmla="*/ 386965 h 340"/>
                <a:gd name="T20" fmla="*/ 679657 w 340"/>
                <a:gd name="T21" fmla="*/ 398531 h 340"/>
                <a:gd name="T22" fmla="*/ 146684 w 340"/>
                <a:gd name="T23" fmla="*/ 398531 h 340"/>
                <a:gd name="T24" fmla="*/ 85312 w 340"/>
                <a:gd name="T25" fmla="*/ 386965 h 340"/>
                <a:gd name="T26" fmla="*/ 41390 w 340"/>
                <a:gd name="T27" fmla="*/ 377506 h 340"/>
                <a:gd name="T28" fmla="*/ 19241 w 340"/>
                <a:gd name="T29" fmla="*/ 346835 h 340"/>
                <a:gd name="T30" fmla="*/ 0 w 340"/>
                <a:gd name="T31" fmla="*/ 325917 h 340"/>
                <a:gd name="T32" fmla="*/ 0 w 340"/>
                <a:gd name="T33" fmla="*/ 70357 h 340"/>
                <a:gd name="T34" fmla="*/ 19241 w 340"/>
                <a:gd name="T35" fmla="*/ 41121 h 340"/>
                <a:gd name="T36" fmla="*/ 41390 w 340"/>
                <a:gd name="T37" fmla="*/ 19895 h 340"/>
                <a:gd name="T38" fmla="*/ 85312 w 340"/>
                <a:gd name="T39" fmla="*/ 0 h 340"/>
                <a:gd name="T40" fmla="*/ 146684 w 340"/>
                <a:gd name="T41" fmla="*/ 0 h 340"/>
                <a:gd name="T42" fmla="*/ 425847 w 340"/>
                <a:gd name="T43" fmla="*/ 0 h 34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0" h="340">
                  <a:moveTo>
                    <a:pt x="174" y="0"/>
                  </a:moveTo>
                  <a:lnTo>
                    <a:pt x="278" y="0"/>
                  </a:lnTo>
                  <a:lnTo>
                    <a:pt x="305" y="0"/>
                  </a:lnTo>
                  <a:lnTo>
                    <a:pt x="322" y="17"/>
                  </a:lnTo>
                  <a:lnTo>
                    <a:pt x="332" y="35"/>
                  </a:lnTo>
                  <a:lnTo>
                    <a:pt x="340" y="60"/>
                  </a:lnTo>
                  <a:lnTo>
                    <a:pt x="340" y="278"/>
                  </a:lnTo>
                  <a:lnTo>
                    <a:pt x="332" y="296"/>
                  </a:lnTo>
                  <a:lnTo>
                    <a:pt x="322" y="322"/>
                  </a:lnTo>
                  <a:lnTo>
                    <a:pt x="305" y="330"/>
                  </a:lnTo>
                  <a:lnTo>
                    <a:pt x="278" y="340"/>
                  </a:lnTo>
                  <a:lnTo>
                    <a:pt x="60" y="340"/>
                  </a:lnTo>
                  <a:lnTo>
                    <a:pt x="35" y="330"/>
                  </a:lnTo>
                  <a:lnTo>
                    <a:pt x="17" y="322"/>
                  </a:lnTo>
                  <a:lnTo>
                    <a:pt x="8" y="296"/>
                  </a:lnTo>
                  <a:lnTo>
                    <a:pt x="0" y="278"/>
                  </a:lnTo>
                  <a:lnTo>
                    <a:pt x="0" y="60"/>
                  </a:lnTo>
                  <a:lnTo>
                    <a:pt x="8" y="35"/>
                  </a:lnTo>
                  <a:lnTo>
                    <a:pt x="17" y="17"/>
                  </a:lnTo>
                  <a:lnTo>
                    <a:pt x="35" y="0"/>
                  </a:lnTo>
                  <a:lnTo>
                    <a:pt x="60" y="0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C4C1C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5" name="Rectangle 6"/>
            <p:cNvSpPr>
              <a:spLocks noChangeArrowheads="1"/>
            </p:cNvSpPr>
            <p:nvPr/>
          </p:nvSpPr>
          <p:spPr bwMode="auto">
            <a:xfrm>
              <a:off x="1277" y="3336"/>
              <a:ext cx="307" cy="188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6" name="Freeform 7"/>
            <p:cNvSpPr>
              <a:spLocks/>
            </p:cNvSpPr>
            <p:nvPr/>
          </p:nvSpPr>
          <p:spPr bwMode="auto">
            <a:xfrm>
              <a:off x="981" y="3029"/>
              <a:ext cx="52" cy="56"/>
            </a:xfrm>
            <a:custGeom>
              <a:avLst/>
              <a:gdLst>
                <a:gd name="T0" fmla="*/ 20 w 63"/>
                <a:gd name="T1" fmla="*/ 10 h 69"/>
                <a:gd name="T2" fmla="*/ 19 w 63"/>
                <a:gd name="T3" fmla="*/ 14 h 69"/>
                <a:gd name="T4" fmla="*/ 17 w 63"/>
                <a:gd name="T5" fmla="*/ 17 h 69"/>
                <a:gd name="T6" fmla="*/ 14 w 63"/>
                <a:gd name="T7" fmla="*/ 19 h 69"/>
                <a:gd name="T8" fmla="*/ 10 w 63"/>
                <a:gd name="T9" fmla="*/ 19 h 69"/>
                <a:gd name="T10" fmla="*/ 6 w 63"/>
                <a:gd name="T11" fmla="*/ 19 h 69"/>
                <a:gd name="T12" fmla="*/ 3 w 63"/>
                <a:gd name="T13" fmla="*/ 17 h 69"/>
                <a:gd name="T14" fmla="*/ 2 w 63"/>
                <a:gd name="T15" fmla="*/ 14 h 69"/>
                <a:gd name="T16" fmla="*/ 0 w 63"/>
                <a:gd name="T17" fmla="*/ 10 h 69"/>
                <a:gd name="T18" fmla="*/ 2 w 63"/>
                <a:gd name="T19" fmla="*/ 6 h 69"/>
                <a:gd name="T20" fmla="*/ 3 w 63"/>
                <a:gd name="T21" fmla="*/ 2 h 69"/>
                <a:gd name="T22" fmla="*/ 6 w 63"/>
                <a:gd name="T23" fmla="*/ 2 h 69"/>
                <a:gd name="T24" fmla="*/ 10 w 63"/>
                <a:gd name="T25" fmla="*/ 0 h 69"/>
                <a:gd name="T26" fmla="*/ 14 w 63"/>
                <a:gd name="T27" fmla="*/ 2 h 69"/>
                <a:gd name="T28" fmla="*/ 17 w 63"/>
                <a:gd name="T29" fmla="*/ 2 h 69"/>
                <a:gd name="T30" fmla="*/ 19 w 63"/>
                <a:gd name="T31" fmla="*/ 6 h 69"/>
                <a:gd name="T32" fmla="*/ 20 w 63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69">
                  <a:moveTo>
                    <a:pt x="63" y="34"/>
                  </a:moveTo>
                  <a:lnTo>
                    <a:pt x="60" y="48"/>
                  </a:lnTo>
                  <a:lnTo>
                    <a:pt x="54" y="60"/>
                  </a:lnTo>
                  <a:lnTo>
                    <a:pt x="45" y="66"/>
                  </a:lnTo>
                  <a:lnTo>
                    <a:pt x="31" y="69"/>
                  </a:lnTo>
                  <a:lnTo>
                    <a:pt x="19" y="66"/>
                  </a:lnTo>
                  <a:lnTo>
                    <a:pt x="10" y="60"/>
                  </a:lnTo>
                  <a:lnTo>
                    <a:pt x="4" y="48"/>
                  </a:lnTo>
                  <a:lnTo>
                    <a:pt x="0" y="34"/>
                  </a:lnTo>
                  <a:lnTo>
                    <a:pt x="4" y="22"/>
                  </a:lnTo>
                  <a:lnTo>
                    <a:pt x="10" y="10"/>
                  </a:lnTo>
                  <a:lnTo>
                    <a:pt x="19" y="3"/>
                  </a:lnTo>
                  <a:lnTo>
                    <a:pt x="31" y="0"/>
                  </a:lnTo>
                  <a:lnTo>
                    <a:pt x="45" y="3"/>
                  </a:lnTo>
                  <a:lnTo>
                    <a:pt x="54" y="10"/>
                  </a:lnTo>
                  <a:lnTo>
                    <a:pt x="60" y="22"/>
                  </a:lnTo>
                  <a:lnTo>
                    <a:pt x="63" y="34"/>
                  </a:lnTo>
                  <a:close/>
                </a:path>
              </a:pathLst>
            </a:cu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7" name="Freeform 8"/>
            <p:cNvSpPr>
              <a:spLocks/>
            </p:cNvSpPr>
            <p:nvPr/>
          </p:nvSpPr>
          <p:spPr bwMode="auto">
            <a:xfrm>
              <a:off x="897" y="3214"/>
              <a:ext cx="53" cy="57"/>
            </a:xfrm>
            <a:custGeom>
              <a:avLst/>
              <a:gdLst>
                <a:gd name="T0" fmla="*/ 21 w 64"/>
                <a:gd name="T1" fmla="*/ 11 h 70"/>
                <a:gd name="T2" fmla="*/ 21 w 64"/>
                <a:gd name="T3" fmla="*/ 13 h 70"/>
                <a:gd name="T4" fmla="*/ 18 w 64"/>
                <a:gd name="T5" fmla="*/ 16 h 70"/>
                <a:gd name="T6" fmla="*/ 15 w 64"/>
                <a:gd name="T7" fmla="*/ 20 h 70"/>
                <a:gd name="T8" fmla="*/ 10 w 64"/>
                <a:gd name="T9" fmla="*/ 20 h 70"/>
                <a:gd name="T10" fmla="*/ 7 w 64"/>
                <a:gd name="T11" fmla="*/ 20 h 70"/>
                <a:gd name="T12" fmla="*/ 3 w 64"/>
                <a:gd name="T13" fmla="*/ 16 h 70"/>
                <a:gd name="T14" fmla="*/ 2 w 64"/>
                <a:gd name="T15" fmla="*/ 13 h 70"/>
                <a:gd name="T16" fmla="*/ 0 w 64"/>
                <a:gd name="T17" fmla="*/ 11 h 70"/>
                <a:gd name="T18" fmla="*/ 2 w 64"/>
                <a:gd name="T19" fmla="*/ 6 h 70"/>
                <a:gd name="T20" fmla="*/ 3 w 64"/>
                <a:gd name="T21" fmla="*/ 2 h 70"/>
                <a:gd name="T22" fmla="*/ 7 w 64"/>
                <a:gd name="T23" fmla="*/ 2 h 70"/>
                <a:gd name="T24" fmla="*/ 10 w 64"/>
                <a:gd name="T25" fmla="*/ 0 h 70"/>
                <a:gd name="T26" fmla="*/ 15 w 64"/>
                <a:gd name="T27" fmla="*/ 2 h 70"/>
                <a:gd name="T28" fmla="*/ 18 w 64"/>
                <a:gd name="T29" fmla="*/ 2 h 70"/>
                <a:gd name="T30" fmla="*/ 21 w 64"/>
                <a:gd name="T31" fmla="*/ 6 h 70"/>
                <a:gd name="T32" fmla="*/ 21 w 64"/>
                <a:gd name="T33" fmla="*/ 11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70">
                  <a:moveTo>
                    <a:pt x="64" y="35"/>
                  </a:moveTo>
                  <a:lnTo>
                    <a:pt x="64" y="47"/>
                  </a:lnTo>
                  <a:lnTo>
                    <a:pt x="55" y="58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58"/>
                  </a:lnTo>
                  <a:lnTo>
                    <a:pt x="5" y="47"/>
                  </a:lnTo>
                  <a:lnTo>
                    <a:pt x="0" y="35"/>
                  </a:lnTo>
                  <a:lnTo>
                    <a:pt x="5" y="20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9"/>
                  </a:lnTo>
                  <a:lnTo>
                    <a:pt x="64" y="20"/>
                  </a:lnTo>
                  <a:lnTo>
                    <a:pt x="64" y="35"/>
                  </a:lnTo>
                  <a:close/>
                </a:path>
              </a:pathLst>
            </a:cu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8" name="Freeform 9"/>
            <p:cNvSpPr>
              <a:spLocks/>
            </p:cNvSpPr>
            <p:nvPr/>
          </p:nvSpPr>
          <p:spPr bwMode="auto">
            <a:xfrm>
              <a:off x="1327" y="3021"/>
              <a:ext cx="52" cy="56"/>
            </a:xfrm>
            <a:custGeom>
              <a:avLst/>
              <a:gdLst>
                <a:gd name="T0" fmla="*/ 19 w 64"/>
                <a:gd name="T1" fmla="*/ 10 h 69"/>
                <a:gd name="T2" fmla="*/ 19 w 64"/>
                <a:gd name="T3" fmla="*/ 14 h 69"/>
                <a:gd name="T4" fmla="*/ 16 w 64"/>
                <a:gd name="T5" fmla="*/ 17 h 69"/>
                <a:gd name="T6" fmla="*/ 13 w 64"/>
                <a:gd name="T7" fmla="*/ 19 h 69"/>
                <a:gd name="T8" fmla="*/ 9 w 64"/>
                <a:gd name="T9" fmla="*/ 19 h 69"/>
                <a:gd name="T10" fmla="*/ 6 w 64"/>
                <a:gd name="T11" fmla="*/ 19 h 69"/>
                <a:gd name="T12" fmla="*/ 3 w 64"/>
                <a:gd name="T13" fmla="*/ 17 h 69"/>
                <a:gd name="T14" fmla="*/ 2 w 64"/>
                <a:gd name="T15" fmla="*/ 14 h 69"/>
                <a:gd name="T16" fmla="*/ 0 w 64"/>
                <a:gd name="T17" fmla="*/ 10 h 69"/>
                <a:gd name="T18" fmla="*/ 2 w 64"/>
                <a:gd name="T19" fmla="*/ 6 h 69"/>
                <a:gd name="T20" fmla="*/ 3 w 64"/>
                <a:gd name="T21" fmla="*/ 2 h 69"/>
                <a:gd name="T22" fmla="*/ 6 w 64"/>
                <a:gd name="T23" fmla="*/ 2 h 69"/>
                <a:gd name="T24" fmla="*/ 9 w 64"/>
                <a:gd name="T25" fmla="*/ 0 h 69"/>
                <a:gd name="T26" fmla="*/ 13 w 64"/>
                <a:gd name="T27" fmla="*/ 2 h 69"/>
                <a:gd name="T28" fmla="*/ 16 w 64"/>
                <a:gd name="T29" fmla="*/ 2 h 69"/>
                <a:gd name="T30" fmla="*/ 19 w 64"/>
                <a:gd name="T31" fmla="*/ 6 h 69"/>
                <a:gd name="T32" fmla="*/ 19 w 64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69">
                  <a:moveTo>
                    <a:pt x="64" y="34"/>
                  </a:moveTo>
                  <a:lnTo>
                    <a:pt x="64" y="48"/>
                  </a:lnTo>
                  <a:lnTo>
                    <a:pt x="55" y="60"/>
                  </a:lnTo>
                  <a:lnTo>
                    <a:pt x="46" y="66"/>
                  </a:lnTo>
                  <a:lnTo>
                    <a:pt x="32" y="69"/>
                  </a:lnTo>
                  <a:lnTo>
                    <a:pt x="20" y="66"/>
                  </a:lnTo>
                  <a:lnTo>
                    <a:pt x="11" y="60"/>
                  </a:lnTo>
                  <a:lnTo>
                    <a:pt x="5" y="48"/>
                  </a:lnTo>
                  <a:lnTo>
                    <a:pt x="0" y="34"/>
                  </a:lnTo>
                  <a:lnTo>
                    <a:pt x="5" y="22"/>
                  </a:lnTo>
                  <a:lnTo>
                    <a:pt x="11" y="10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10"/>
                  </a:lnTo>
                  <a:lnTo>
                    <a:pt x="64" y="22"/>
                  </a:lnTo>
                  <a:lnTo>
                    <a:pt x="64" y="3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9" name="Freeform 10"/>
            <p:cNvSpPr>
              <a:spLocks/>
            </p:cNvSpPr>
            <p:nvPr/>
          </p:nvSpPr>
          <p:spPr bwMode="auto">
            <a:xfrm>
              <a:off x="1327" y="3021"/>
              <a:ext cx="52" cy="56"/>
            </a:xfrm>
            <a:custGeom>
              <a:avLst/>
              <a:gdLst>
                <a:gd name="T0" fmla="*/ 19 w 64"/>
                <a:gd name="T1" fmla="*/ 10 h 69"/>
                <a:gd name="T2" fmla="*/ 19 w 64"/>
                <a:gd name="T3" fmla="*/ 14 h 69"/>
                <a:gd name="T4" fmla="*/ 16 w 64"/>
                <a:gd name="T5" fmla="*/ 17 h 69"/>
                <a:gd name="T6" fmla="*/ 13 w 64"/>
                <a:gd name="T7" fmla="*/ 19 h 69"/>
                <a:gd name="T8" fmla="*/ 9 w 64"/>
                <a:gd name="T9" fmla="*/ 19 h 69"/>
                <a:gd name="T10" fmla="*/ 6 w 64"/>
                <a:gd name="T11" fmla="*/ 19 h 69"/>
                <a:gd name="T12" fmla="*/ 3 w 64"/>
                <a:gd name="T13" fmla="*/ 17 h 69"/>
                <a:gd name="T14" fmla="*/ 2 w 64"/>
                <a:gd name="T15" fmla="*/ 14 h 69"/>
                <a:gd name="T16" fmla="*/ 0 w 64"/>
                <a:gd name="T17" fmla="*/ 10 h 69"/>
                <a:gd name="T18" fmla="*/ 2 w 64"/>
                <a:gd name="T19" fmla="*/ 6 h 69"/>
                <a:gd name="T20" fmla="*/ 3 w 64"/>
                <a:gd name="T21" fmla="*/ 2 h 69"/>
                <a:gd name="T22" fmla="*/ 6 w 64"/>
                <a:gd name="T23" fmla="*/ 2 h 69"/>
                <a:gd name="T24" fmla="*/ 9 w 64"/>
                <a:gd name="T25" fmla="*/ 0 h 69"/>
                <a:gd name="T26" fmla="*/ 13 w 64"/>
                <a:gd name="T27" fmla="*/ 2 h 69"/>
                <a:gd name="T28" fmla="*/ 16 w 64"/>
                <a:gd name="T29" fmla="*/ 2 h 69"/>
                <a:gd name="T30" fmla="*/ 19 w 64"/>
                <a:gd name="T31" fmla="*/ 6 h 69"/>
                <a:gd name="T32" fmla="*/ 19 w 64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69">
                  <a:moveTo>
                    <a:pt x="64" y="34"/>
                  </a:moveTo>
                  <a:lnTo>
                    <a:pt x="64" y="48"/>
                  </a:lnTo>
                  <a:lnTo>
                    <a:pt x="55" y="60"/>
                  </a:lnTo>
                  <a:lnTo>
                    <a:pt x="46" y="66"/>
                  </a:lnTo>
                  <a:lnTo>
                    <a:pt x="32" y="69"/>
                  </a:lnTo>
                  <a:lnTo>
                    <a:pt x="20" y="66"/>
                  </a:lnTo>
                  <a:lnTo>
                    <a:pt x="11" y="60"/>
                  </a:lnTo>
                  <a:lnTo>
                    <a:pt x="5" y="48"/>
                  </a:lnTo>
                  <a:lnTo>
                    <a:pt x="0" y="34"/>
                  </a:lnTo>
                  <a:lnTo>
                    <a:pt x="5" y="22"/>
                  </a:lnTo>
                  <a:lnTo>
                    <a:pt x="11" y="10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10"/>
                  </a:lnTo>
                  <a:lnTo>
                    <a:pt x="64" y="22"/>
                  </a:lnTo>
                  <a:lnTo>
                    <a:pt x="64" y="34"/>
                  </a:lnTo>
                </a:path>
              </a:pathLst>
            </a:custGeom>
            <a:solidFill>
              <a:schemeClr val="accent1"/>
            </a:solidFill>
            <a:ln w="6350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0" name="Freeform 11"/>
            <p:cNvSpPr>
              <a:spLocks/>
            </p:cNvSpPr>
            <p:nvPr/>
          </p:nvSpPr>
          <p:spPr bwMode="auto">
            <a:xfrm>
              <a:off x="1333" y="3305"/>
              <a:ext cx="52" cy="53"/>
            </a:xfrm>
            <a:custGeom>
              <a:avLst/>
              <a:gdLst>
                <a:gd name="T0" fmla="*/ 20 w 63"/>
                <a:gd name="T1" fmla="*/ 8 h 66"/>
                <a:gd name="T2" fmla="*/ 18 w 63"/>
                <a:gd name="T3" fmla="*/ 12 h 66"/>
                <a:gd name="T4" fmla="*/ 17 w 63"/>
                <a:gd name="T5" fmla="*/ 14 h 66"/>
                <a:gd name="T6" fmla="*/ 14 w 63"/>
                <a:gd name="T7" fmla="*/ 18 h 66"/>
                <a:gd name="T8" fmla="*/ 10 w 63"/>
                <a:gd name="T9" fmla="*/ 18 h 66"/>
                <a:gd name="T10" fmla="*/ 6 w 63"/>
                <a:gd name="T11" fmla="*/ 18 h 66"/>
                <a:gd name="T12" fmla="*/ 2 w 63"/>
                <a:gd name="T13" fmla="*/ 14 h 66"/>
                <a:gd name="T14" fmla="*/ 2 w 63"/>
                <a:gd name="T15" fmla="*/ 12 h 66"/>
                <a:gd name="T16" fmla="*/ 0 w 63"/>
                <a:gd name="T17" fmla="*/ 8 h 66"/>
                <a:gd name="T18" fmla="*/ 2 w 63"/>
                <a:gd name="T19" fmla="*/ 5 h 66"/>
                <a:gd name="T20" fmla="*/ 2 w 63"/>
                <a:gd name="T21" fmla="*/ 2 h 66"/>
                <a:gd name="T22" fmla="*/ 6 w 63"/>
                <a:gd name="T23" fmla="*/ 0 h 66"/>
                <a:gd name="T24" fmla="*/ 10 w 63"/>
                <a:gd name="T25" fmla="*/ 0 h 66"/>
                <a:gd name="T26" fmla="*/ 14 w 63"/>
                <a:gd name="T27" fmla="*/ 0 h 66"/>
                <a:gd name="T28" fmla="*/ 17 w 63"/>
                <a:gd name="T29" fmla="*/ 2 h 66"/>
                <a:gd name="T30" fmla="*/ 18 w 63"/>
                <a:gd name="T31" fmla="*/ 5 h 66"/>
                <a:gd name="T32" fmla="*/ 20 w 63"/>
                <a:gd name="T33" fmla="*/ 8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66">
                  <a:moveTo>
                    <a:pt x="63" y="31"/>
                  </a:moveTo>
                  <a:lnTo>
                    <a:pt x="58" y="46"/>
                  </a:lnTo>
                  <a:lnTo>
                    <a:pt x="52" y="55"/>
                  </a:lnTo>
                  <a:lnTo>
                    <a:pt x="43" y="66"/>
                  </a:lnTo>
                  <a:lnTo>
                    <a:pt x="31" y="66"/>
                  </a:lnTo>
                  <a:lnTo>
                    <a:pt x="18" y="66"/>
                  </a:lnTo>
                  <a:lnTo>
                    <a:pt x="9" y="55"/>
                  </a:lnTo>
                  <a:lnTo>
                    <a:pt x="3" y="46"/>
                  </a:lnTo>
                  <a:lnTo>
                    <a:pt x="0" y="31"/>
                  </a:lnTo>
                  <a:lnTo>
                    <a:pt x="3" y="18"/>
                  </a:lnTo>
                  <a:lnTo>
                    <a:pt x="9" y="9"/>
                  </a:lnTo>
                  <a:lnTo>
                    <a:pt x="18" y="0"/>
                  </a:lnTo>
                  <a:lnTo>
                    <a:pt x="31" y="0"/>
                  </a:lnTo>
                  <a:lnTo>
                    <a:pt x="43" y="0"/>
                  </a:lnTo>
                  <a:lnTo>
                    <a:pt x="52" y="9"/>
                  </a:lnTo>
                  <a:lnTo>
                    <a:pt x="58" y="18"/>
                  </a:lnTo>
                  <a:lnTo>
                    <a:pt x="63" y="31"/>
                  </a:lnTo>
                  <a:close/>
                </a:path>
              </a:pathLst>
            </a:cu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1" name="Freeform 12"/>
            <p:cNvSpPr>
              <a:spLocks/>
            </p:cNvSpPr>
            <p:nvPr/>
          </p:nvSpPr>
          <p:spPr bwMode="auto">
            <a:xfrm>
              <a:off x="1127" y="3222"/>
              <a:ext cx="55" cy="57"/>
            </a:xfrm>
            <a:custGeom>
              <a:avLst/>
              <a:gdLst>
                <a:gd name="T0" fmla="*/ 21 w 67"/>
                <a:gd name="T1" fmla="*/ 11 h 70"/>
                <a:gd name="T2" fmla="*/ 21 w 67"/>
                <a:gd name="T3" fmla="*/ 13 h 70"/>
                <a:gd name="T4" fmla="*/ 17 w 67"/>
                <a:gd name="T5" fmla="*/ 16 h 70"/>
                <a:gd name="T6" fmla="*/ 14 w 67"/>
                <a:gd name="T7" fmla="*/ 20 h 70"/>
                <a:gd name="T8" fmla="*/ 9 w 67"/>
                <a:gd name="T9" fmla="*/ 20 h 70"/>
                <a:gd name="T10" fmla="*/ 6 w 67"/>
                <a:gd name="T11" fmla="*/ 20 h 70"/>
                <a:gd name="T12" fmla="*/ 3 w 67"/>
                <a:gd name="T13" fmla="*/ 16 h 70"/>
                <a:gd name="T14" fmla="*/ 2 w 67"/>
                <a:gd name="T15" fmla="*/ 13 h 70"/>
                <a:gd name="T16" fmla="*/ 0 w 67"/>
                <a:gd name="T17" fmla="*/ 11 h 70"/>
                <a:gd name="T18" fmla="*/ 2 w 67"/>
                <a:gd name="T19" fmla="*/ 6 h 70"/>
                <a:gd name="T20" fmla="*/ 3 w 67"/>
                <a:gd name="T21" fmla="*/ 2 h 70"/>
                <a:gd name="T22" fmla="*/ 6 w 67"/>
                <a:gd name="T23" fmla="*/ 2 h 70"/>
                <a:gd name="T24" fmla="*/ 9 w 67"/>
                <a:gd name="T25" fmla="*/ 0 h 70"/>
                <a:gd name="T26" fmla="*/ 14 w 67"/>
                <a:gd name="T27" fmla="*/ 2 h 70"/>
                <a:gd name="T28" fmla="*/ 17 w 67"/>
                <a:gd name="T29" fmla="*/ 2 h 70"/>
                <a:gd name="T30" fmla="*/ 21 w 67"/>
                <a:gd name="T31" fmla="*/ 6 h 70"/>
                <a:gd name="T32" fmla="*/ 21 w 67"/>
                <a:gd name="T33" fmla="*/ 11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70">
                  <a:moveTo>
                    <a:pt x="67" y="35"/>
                  </a:moveTo>
                  <a:lnTo>
                    <a:pt x="64" y="47"/>
                  </a:lnTo>
                  <a:lnTo>
                    <a:pt x="58" y="58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58"/>
                  </a:lnTo>
                  <a:lnTo>
                    <a:pt x="3" y="47"/>
                  </a:lnTo>
                  <a:lnTo>
                    <a:pt x="0" y="35"/>
                  </a:lnTo>
                  <a:lnTo>
                    <a:pt x="3" y="20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8" y="9"/>
                  </a:lnTo>
                  <a:lnTo>
                    <a:pt x="64" y="20"/>
                  </a:lnTo>
                  <a:lnTo>
                    <a:pt x="67" y="35"/>
                  </a:lnTo>
                  <a:close/>
                </a:path>
              </a:pathLst>
            </a:cu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2" name="Freeform 13"/>
            <p:cNvSpPr>
              <a:spLocks/>
            </p:cNvSpPr>
            <p:nvPr/>
          </p:nvSpPr>
          <p:spPr bwMode="auto">
            <a:xfrm>
              <a:off x="1044" y="3040"/>
              <a:ext cx="54" cy="55"/>
            </a:xfrm>
            <a:custGeom>
              <a:avLst/>
              <a:gdLst>
                <a:gd name="T0" fmla="*/ 20 w 66"/>
                <a:gd name="T1" fmla="*/ 9 h 69"/>
                <a:gd name="T2" fmla="*/ 20 w 66"/>
                <a:gd name="T3" fmla="*/ 12 h 69"/>
                <a:gd name="T4" fmla="*/ 16 w 66"/>
                <a:gd name="T5" fmla="*/ 14 h 69"/>
                <a:gd name="T6" fmla="*/ 13 w 66"/>
                <a:gd name="T7" fmla="*/ 17 h 69"/>
                <a:gd name="T8" fmla="*/ 11 w 66"/>
                <a:gd name="T9" fmla="*/ 18 h 69"/>
                <a:gd name="T10" fmla="*/ 7 w 66"/>
                <a:gd name="T11" fmla="*/ 17 h 69"/>
                <a:gd name="T12" fmla="*/ 3 w 66"/>
                <a:gd name="T13" fmla="*/ 14 h 69"/>
                <a:gd name="T14" fmla="*/ 2 w 66"/>
                <a:gd name="T15" fmla="*/ 12 h 69"/>
                <a:gd name="T16" fmla="*/ 0 w 66"/>
                <a:gd name="T17" fmla="*/ 9 h 69"/>
                <a:gd name="T18" fmla="*/ 2 w 66"/>
                <a:gd name="T19" fmla="*/ 6 h 69"/>
                <a:gd name="T20" fmla="*/ 3 w 66"/>
                <a:gd name="T21" fmla="*/ 2 h 69"/>
                <a:gd name="T22" fmla="*/ 7 w 66"/>
                <a:gd name="T23" fmla="*/ 2 h 69"/>
                <a:gd name="T24" fmla="*/ 11 w 66"/>
                <a:gd name="T25" fmla="*/ 0 h 69"/>
                <a:gd name="T26" fmla="*/ 13 w 66"/>
                <a:gd name="T27" fmla="*/ 2 h 69"/>
                <a:gd name="T28" fmla="*/ 16 w 66"/>
                <a:gd name="T29" fmla="*/ 2 h 69"/>
                <a:gd name="T30" fmla="*/ 20 w 66"/>
                <a:gd name="T31" fmla="*/ 6 h 69"/>
                <a:gd name="T32" fmla="*/ 20 w 66"/>
                <a:gd name="T33" fmla="*/ 9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69">
                  <a:moveTo>
                    <a:pt x="66" y="34"/>
                  </a:moveTo>
                  <a:lnTo>
                    <a:pt x="63" y="48"/>
                  </a:lnTo>
                  <a:lnTo>
                    <a:pt x="57" y="57"/>
                  </a:lnTo>
                  <a:lnTo>
                    <a:pt x="45" y="66"/>
                  </a:lnTo>
                  <a:lnTo>
                    <a:pt x="34" y="69"/>
                  </a:lnTo>
                  <a:lnTo>
                    <a:pt x="22" y="66"/>
                  </a:lnTo>
                  <a:lnTo>
                    <a:pt x="10" y="57"/>
                  </a:lnTo>
                  <a:lnTo>
                    <a:pt x="3" y="48"/>
                  </a:lnTo>
                  <a:lnTo>
                    <a:pt x="0" y="34"/>
                  </a:lnTo>
                  <a:lnTo>
                    <a:pt x="3" y="22"/>
                  </a:lnTo>
                  <a:lnTo>
                    <a:pt x="10" y="10"/>
                  </a:lnTo>
                  <a:lnTo>
                    <a:pt x="22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7" y="10"/>
                  </a:lnTo>
                  <a:lnTo>
                    <a:pt x="63" y="22"/>
                  </a:lnTo>
                  <a:lnTo>
                    <a:pt x="66" y="34"/>
                  </a:lnTo>
                  <a:close/>
                </a:path>
              </a:pathLst>
            </a:cu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3" name="Freeform 14"/>
            <p:cNvSpPr>
              <a:spLocks/>
            </p:cNvSpPr>
            <p:nvPr/>
          </p:nvSpPr>
          <p:spPr bwMode="auto">
            <a:xfrm>
              <a:off x="1327" y="3021"/>
              <a:ext cx="52" cy="56"/>
            </a:xfrm>
            <a:custGeom>
              <a:avLst/>
              <a:gdLst>
                <a:gd name="T0" fmla="*/ 19 w 64"/>
                <a:gd name="T1" fmla="*/ 10 h 69"/>
                <a:gd name="T2" fmla="*/ 19 w 64"/>
                <a:gd name="T3" fmla="*/ 14 h 69"/>
                <a:gd name="T4" fmla="*/ 16 w 64"/>
                <a:gd name="T5" fmla="*/ 17 h 69"/>
                <a:gd name="T6" fmla="*/ 13 w 64"/>
                <a:gd name="T7" fmla="*/ 19 h 69"/>
                <a:gd name="T8" fmla="*/ 9 w 64"/>
                <a:gd name="T9" fmla="*/ 19 h 69"/>
                <a:gd name="T10" fmla="*/ 6 w 64"/>
                <a:gd name="T11" fmla="*/ 19 h 69"/>
                <a:gd name="T12" fmla="*/ 3 w 64"/>
                <a:gd name="T13" fmla="*/ 17 h 69"/>
                <a:gd name="T14" fmla="*/ 2 w 64"/>
                <a:gd name="T15" fmla="*/ 14 h 69"/>
                <a:gd name="T16" fmla="*/ 0 w 64"/>
                <a:gd name="T17" fmla="*/ 10 h 69"/>
                <a:gd name="T18" fmla="*/ 2 w 64"/>
                <a:gd name="T19" fmla="*/ 6 h 69"/>
                <a:gd name="T20" fmla="*/ 3 w 64"/>
                <a:gd name="T21" fmla="*/ 2 h 69"/>
                <a:gd name="T22" fmla="*/ 6 w 64"/>
                <a:gd name="T23" fmla="*/ 2 h 69"/>
                <a:gd name="T24" fmla="*/ 9 w 64"/>
                <a:gd name="T25" fmla="*/ 0 h 69"/>
                <a:gd name="T26" fmla="*/ 13 w 64"/>
                <a:gd name="T27" fmla="*/ 2 h 69"/>
                <a:gd name="T28" fmla="*/ 16 w 64"/>
                <a:gd name="T29" fmla="*/ 2 h 69"/>
                <a:gd name="T30" fmla="*/ 19 w 64"/>
                <a:gd name="T31" fmla="*/ 6 h 69"/>
                <a:gd name="T32" fmla="*/ 19 w 64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69">
                  <a:moveTo>
                    <a:pt x="64" y="34"/>
                  </a:moveTo>
                  <a:lnTo>
                    <a:pt x="64" y="48"/>
                  </a:lnTo>
                  <a:lnTo>
                    <a:pt x="55" y="60"/>
                  </a:lnTo>
                  <a:lnTo>
                    <a:pt x="46" y="66"/>
                  </a:lnTo>
                  <a:lnTo>
                    <a:pt x="32" y="69"/>
                  </a:lnTo>
                  <a:lnTo>
                    <a:pt x="20" y="66"/>
                  </a:lnTo>
                  <a:lnTo>
                    <a:pt x="11" y="60"/>
                  </a:lnTo>
                  <a:lnTo>
                    <a:pt x="5" y="48"/>
                  </a:lnTo>
                  <a:lnTo>
                    <a:pt x="0" y="34"/>
                  </a:lnTo>
                  <a:lnTo>
                    <a:pt x="5" y="22"/>
                  </a:lnTo>
                  <a:lnTo>
                    <a:pt x="11" y="10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10"/>
                  </a:lnTo>
                  <a:lnTo>
                    <a:pt x="64" y="22"/>
                  </a:lnTo>
                  <a:lnTo>
                    <a:pt x="64" y="3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4" name="Rectangle 15"/>
            <p:cNvSpPr>
              <a:spLocks noChangeArrowheads="1"/>
            </p:cNvSpPr>
            <p:nvPr/>
          </p:nvSpPr>
          <p:spPr bwMode="auto">
            <a:xfrm>
              <a:off x="1557" y="2707"/>
              <a:ext cx="252" cy="187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5" name="Rectangle 16"/>
            <p:cNvSpPr>
              <a:spLocks noChangeArrowheads="1"/>
            </p:cNvSpPr>
            <p:nvPr/>
          </p:nvSpPr>
          <p:spPr bwMode="auto">
            <a:xfrm>
              <a:off x="1007" y="2948"/>
              <a:ext cx="197" cy="187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6" name="Rectangle 17"/>
            <p:cNvSpPr>
              <a:spLocks noChangeArrowheads="1"/>
            </p:cNvSpPr>
            <p:nvPr/>
          </p:nvSpPr>
          <p:spPr bwMode="auto">
            <a:xfrm>
              <a:off x="1557" y="3172"/>
              <a:ext cx="306" cy="188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7" name="Rectangle 18"/>
            <p:cNvSpPr>
              <a:spLocks noChangeArrowheads="1"/>
            </p:cNvSpPr>
            <p:nvPr/>
          </p:nvSpPr>
          <p:spPr bwMode="auto">
            <a:xfrm>
              <a:off x="886" y="2716"/>
              <a:ext cx="218" cy="164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8" name="Rectangle 19"/>
            <p:cNvSpPr>
              <a:spLocks noChangeArrowheads="1"/>
            </p:cNvSpPr>
            <p:nvPr/>
          </p:nvSpPr>
          <p:spPr bwMode="auto">
            <a:xfrm>
              <a:off x="768" y="2964"/>
              <a:ext cx="240" cy="172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39" name="Rectangle 20"/>
            <p:cNvSpPr>
              <a:spLocks noChangeArrowheads="1"/>
            </p:cNvSpPr>
            <p:nvPr/>
          </p:nvSpPr>
          <p:spPr bwMode="auto">
            <a:xfrm>
              <a:off x="847" y="3181"/>
              <a:ext cx="306" cy="188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40" name="Freeform 21"/>
            <p:cNvSpPr>
              <a:spLocks/>
            </p:cNvSpPr>
            <p:nvPr/>
          </p:nvSpPr>
          <p:spPr bwMode="auto">
            <a:xfrm>
              <a:off x="1327" y="3021"/>
              <a:ext cx="52" cy="56"/>
            </a:xfrm>
            <a:custGeom>
              <a:avLst/>
              <a:gdLst>
                <a:gd name="T0" fmla="*/ 19 w 64"/>
                <a:gd name="T1" fmla="*/ 10 h 69"/>
                <a:gd name="T2" fmla="*/ 19 w 64"/>
                <a:gd name="T3" fmla="*/ 14 h 69"/>
                <a:gd name="T4" fmla="*/ 16 w 64"/>
                <a:gd name="T5" fmla="*/ 17 h 69"/>
                <a:gd name="T6" fmla="*/ 13 w 64"/>
                <a:gd name="T7" fmla="*/ 19 h 69"/>
                <a:gd name="T8" fmla="*/ 9 w 64"/>
                <a:gd name="T9" fmla="*/ 19 h 69"/>
                <a:gd name="T10" fmla="*/ 6 w 64"/>
                <a:gd name="T11" fmla="*/ 19 h 69"/>
                <a:gd name="T12" fmla="*/ 3 w 64"/>
                <a:gd name="T13" fmla="*/ 17 h 69"/>
                <a:gd name="T14" fmla="*/ 2 w 64"/>
                <a:gd name="T15" fmla="*/ 14 h 69"/>
                <a:gd name="T16" fmla="*/ 0 w 64"/>
                <a:gd name="T17" fmla="*/ 10 h 69"/>
                <a:gd name="T18" fmla="*/ 2 w 64"/>
                <a:gd name="T19" fmla="*/ 6 h 69"/>
                <a:gd name="T20" fmla="*/ 3 w 64"/>
                <a:gd name="T21" fmla="*/ 2 h 69"/>
                <a:gd name="T22" fmla="*/ 6 w 64"/>
                <a:gd name="T23" fmla="*/ 2 h 69"/>
                <a:gd name="T24" fmla="*/ 9 w 64"/>
                <a:gd name="T25" fmla="*/ 0 h 69"/>
                <a:gd name="T26" fmla="*/ 13 w 64"/>
                <a:gd name="T27" fmla="*/ 2 h 69"/>
                <a:gd name="T28" fmla="*/ 16 w 64"/>
                <a:gd name="T29" fmla="*/ 2 h 69"/>
                <a:gd name="T30" fmla="*/ 19 w 64"/>
                <a:gd name="T31" fmla="*/ 6 h 69"/>
                <a:gd name="T32" fmla="*/ 19 w 64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69">
                  <a:moveTo>
                    <a:pt x="64" y="34"/>
                  </a:moveTo>
                  <a:lnTo>
                    <a:pt x="64" y="48"/>
                  </a:lnTo>
                  <a:lnTo>
                    <a:pt x="55" y="60"/>
                  </a:lnTo>
                  <a:lnTo>
                    <a:pt x="46" y="66"/>
                  </a:lnTo>
                  <a:lnTo>
                    <a:pt x="32" y="69"/>
                  </a:lnTo>
                  <a:lnTo>
                    <a:pt x="20" y="66"/>
                  </a:lnTo>
                  <a:lnTo>
                    <a:pt x="11" y="60"/>
                  </a:lnTo>
                  <a:lnTo>
                    <a:pt x="5" y="48"/>
                  </a:lnTo>
                  <a:lnTo>
                    <a:pt x="0" y="34"/>
                  </a:lnTo>
                  <a:lnTo>
                    <a:pt x="5" y="22"/>
                  </a:lnTo>
                  <a:lnTo>
                    <a:pt x="11" y="10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10"/>
                  </a:lnTo>
                  <a:lnTo>
                    <a:pt x="64" y="22"/>
                  </a:lnTo>
                  <a:lnTo>
                    <a:pt x="64" y="34"/>
                  </a:lnTo>
                </a:path>
              </a:pathLst>
            </a:custGeom>
            <a:solidFill>
              <a:srgbClr val="FFDE05"/>
            </a:solidFill>
            <a:ln w="6350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41" name="Group 22"/>
            <p:cNvGrpSpPr>
              <a:grpSpLocks/>
            </p:cNvGrpSpPr>
            <p:nvPr/>
          </p:nvGrpSpPr>
          <p:grpSpPr bwMode="auto">
            <a:xfrm>
              <a:off x="864" y="2932"/>
              <a:ext cx="437" cy="230"/>
              <a:chOff x="1134" y="2660"/>
              <a:chExt cx="437" cy="230"/>
            </a:xfrm>
          </p:grpSpPr>
          <p:sp>
            <p:nvSpPr>
              <p:cNvPr id="43" name="Freeform 23"/>
              <p:cNvSpPr>
                <a:spLocks/>
              </p:cNvSpPr>
              <p:nvPr/>
            </p:nvSpPr>
            <p:spPr bwMode="auto">
              <a:xfrm>
                <a:off x="1516" y="2830"/>
                <a:ext cx="55" cy="57"/>
              </a:xfrm>
              <a:custGeom>
                <a:avLst/>
                <a:gdLst>
                  <a:gd name="T0" fmla="*/ 21 w 67"/>
                  <a:gd name="T1" fmla="*/ 11 h 70"/>
                  <a:gd name="T2" fmla="*/ 21 w 67"/>
                  <a:gd name="T3" fmla="*/ 13 h 70"/>
                  <a:gd name="T4" fmla="*/ 17 w 67"/>
                  <a:gd name="T5" fmla="*/ 17 h 70"/>
                  <a:gd name="T6" fmla="*/ 14 w 67"/>
                  <a:gd name="T7" fmla="*/ 20 h 70"/>
                  <a:gd name="T8" fmla="*/ 9 w 67"/>
                  <a:gd name="T9" fmla="*/ 20 h 70"/>
                  <a:gd name="T10" fmla="*/ 6 w 67"/>
                  <a:gd name="T11" fmla="*/ 20 h 70"/>
                  <a:gd name="T12" fmla="*/ 3 w 67"/>
                  <a:gd name="T13" fmla="*/ 17 h 70"/>
                  <a:gd name="T14" fmla="*/ 2 w 67"/>
                  <a:gd name="T15" fmla="*/ 13 h 70"/>
                  <a:gd name="T16" fmla="*/ 0 w 67"/>
                  <a:gd name="T17" fmla="*/ 11 h 70"/>
                  <a:gd name="T18" fmla="*/ 2 w 67"/>
                  <a:gd name="T19" fmla="*/ 6 h 70"/>
                  <a:gd name="T20" fmla="*/ 3 w 67"/>
                  <a:gd name="T21" fmla="*/ 2 h 70"/>
                  <a:gd name="T22" fmla="*/ 6 w 67"/>
                  <a:gd name="T23" fmla="*/ 2 h 70"/>
                  <a:gd name="T24" fmla="*/ 9 w 67"/>
                  <a:gd name="T25" fmla="*/ 0 h 70"/>
                  <a:gd name="T26" fmla="*/ 14 w 67"/>
                  <a:gd name="T27" fmla="*/ 2 h 70"/>
                  <a:gd name="T28" fmla="*/ 17 w 67"/>
                  <a:gd name="T29" fmla="*/ 2 h 70"/>
                  <a:gd name="T30" fmla="*/ 21 w 67"/>
                  <a:gd name="T31" fmla="*/ 6 h 70"/>
                  <a:gd name="T32" fmla="*/ 21 w 67"/>
                  <a:gd name="T33" fmla="*/ 11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70">
                    <a:moveTo>
                      <a:pt x="67" y="35"/>
                    </a:moveTo>
                    <a:lnTo>
                      <a:pt x="64" y="47"/>
                    </a:lnTo>
                    <a:lnTo>
                      <a:pt x="58" y="59"/>
                    </a:lnTo>
                    <a:lnTo>
                      <a:pt x="46" y="67"/>
                    </a:lnTo>
                    <a:lnTo>
                      <a:pt x="32" y="70"/>
                    </a:lnTo>
                    <a:lnTo>
                      <a:pt x="20" y="67"/>
                    </a:lnTo>
                    <a:lnTo>
                      <a:pt x="11" y="59"/>
                    </a:lnTo>
                    <a:lnTo>
                      <a:pt x="3" y="47"/>
                    </a:lnTo>
                    <a:lnTo>
                      <a:pt x="0" y="35"/>
                    </a:lnTo>
                    <a:lnTo>
                      <a:pt x="3" y="21"/>
                    </a:lnTo>
                    <a:lnTo>
                      <a:pt x="11" y="9"/>
                    </a:lnTo>
                    <a:lnTo>
                      <a:pt x="20" y="3"/>
                    </a:lnTo>
                    <a:lnTo>
                      <a:pt x="32" y="0"/>
                    </a:lnTo>
                    <a:lnTo>
                      <a:pt x="46" y="3"/>
                    </a:lnTo>
                    <a:lnTo>
                      <a:pt x="58" y="9"/>
                    </a:lnTo>
                    <a:lnTo>
                      <a:pt x="64" y="21"/>
                    </a:lnTo>
                    <a:lnTo>
                      <a:pt x="67" y="35"/>
                    </a:lnTo>
                    <a:close/>
                  </a:path>
                </a:pathLst>
              </a:custGeom>
              <a:solidFill>
                <a:srgbClr val="C4C1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4" name="Freeform 24"/>
              <p:cNvSpPr>
                <a:spLocks/>
              </p:cNvSpPr>
              <p:nvPr/>
            </p:nvSpPr>
            <p:spPr bwMode="auto">
              <a:xfrm>
                <a:off x="1134" y="2826"/>
                <a:ext cx="50" cy="56"/>
              </a:xfrm>
              <a:custGeom>
                <a:avLst/>
                <a:gdLst>
                  <a:gd name="T0" fmla="*/ 17 w 62"/>
                  <a:gd name="T1" fmla="*/ 9 h 70"/>
                  <a:gd name="T2" fmla="*/ 17 w 62"/>
                  <a:gd name="T3" fmla="*/ 12 h 70"/>
                  <a:gd name="T4" fmla="*/ 15 w 62"/>
                  <a:gd name="T5" fmla="*/ 15 h 70"/>
                  <a:gd name="T6" fmla="*/ 12 w 62"/>
                  <a:gd name="T7" fmla="*/ 18 h 70"/>
                  <a:gd name="T8" fmla="*/ 8 w 62"/>
                  <a:gd name="T9" fmla="*/ 18 h 70"/>
                  <a:gd name="T10" fmla="*/ 5 w 62"/>
                  <a:gd name="T11" fmla="*/ 18 h 70"/>
                  <a:gd name="T12" fmla="*/ 2 w 62"/>
                  <a:gd name="T13" fmla="*/ 15 h 70"/>
                  <a:gd name="T14" fmla="*/ 2 w 62"/>
                  <a:gd name="T15" fmla="*/ 12 h 70"/>
                  <a:gd name="T16" fmla="*/ 0 w 62"/>
                  <a:gd name="T17" fmla="*/ 9 h 70"/>
                  <a:gd name="T18" fmla="*/ 2 w 62"/>
                  <a:gd name="T19" fmla="*/ 6 h 70"/>
                  <a:gd name="T20" fmla="*/ 2 w 62"/>
                  <a:gd name="T21" fmla="*/ 2 h 70"/>
                  <a:gd name="T22" fmla="*/ 5 w 62"/>
                  <a:gd name="T23" fmla="*/ 2 h 70"/>
                  <a:gd name="T24" fmla="*/ 8 w 62"/>
                  <a:gd name="T25" fmla="*/ 0 h 70"/>
                  <a:gd name="T26" fmla="*/ 12 w 62"/>
                  <a:gd name="T27" fmla="*/ 2 h 70"/>
                  <a:gd name="T28" fmla="*/ 15 w 62"/>
                  <a:gd name="T29" fmla="*/ 2 h 70"/>
                  <a:gd name="T30" fmla="*/ 17 w 62"/>
                  <a:gd name="T31" fmla="*/ 6 h 70"/>
                  <a:gd name="T32" fmla="*/ 17 w 62"/>
                  <a:gd name="T33" fmla="*/ 9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" h="70">
                    <a:moveTo>
                      <a:pt x="62" y="35"/>
                    </a:moveTo>
                    <a:lnTo>
                      <a:pt x="62" y="47"/>
                    </a:lnTo>
                    <a:lnTo>
                      <a:pt x="53" y="59"/>
                    </a:lnTo>
                    <a:lnTo>
                      <a:pt x="44" y="65"/>
                    </a:lnTo>
                    <a:lnTo>
                      <a:pt x="30" y="70"/>
                    </a:lnTo>
                    <a:lnTo>
                      <a:pt x="18" y="65"/>
                    </a:lnTo>
                    <a:lnTo>
                      <a:pt x="9" y="59"/>
                    </a:lnTo>
                    <a:lnTo>
                      <a:pt x="3" y="47"/>
                    </a:lnTo>
                    <a:lnTo>
                      <a:pt x="0" y="35"/>
                    </a:lnTo>
                    <a:lnTo>
                      <a:pt x="3" y="21"/>
                    </a:lnTo>
                    <a:lnTo>
                      <a:pt x="9" y="9"/>
                    </a:lnTo>
                    <a:lnTo>
                      <a:pt x="18" y="3"/>
                    </a:lnTo>
                    <a:lnTo>
                      <a:pt x="30" y="0"/>
                    </a:lnTo>
                    <a:lnTo>
                      <a:pt x="44" y="3"/>
                    </a:lnTo>
                    <a:lnTo>
                      <a:pt x="53" y="9"/>
                    </a:lnTo>
                    <a:lnTo>
                      <a:pt x="62" y="21"/>
                    </a:lnTo>
                    <a:lnTo>
                      <a:pt x="62" y="35"/>
                    </a:lnTo>
                    <a:close/>
                  </a:path>
                </a:pathLst>
              </a:custGeom>
              <a:solidFill>
                <a:srgbClr val="C4C1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5" name="Freeform 25"/>
              <p:cNvSpPr>
                <a:spLocks/>
              </p:cNvSpPr>
              <p:nvPr/>
            </p:nvSpPr>
            <p:spPr bwMode="auto">
              <a:xfrm>
                <a:off x="1327" y="2749"/>
                <a:ext cx="52" cy="56"/>
              </a:xfrm>
              <a:custGeom>
                <a:avLst/>
                <a:gdLst>
                  <a:gd name="T0" fmla="*/ 19 w 64"/>
                  <a:gd name="T1" fmla="*/ 9 h 70"/>
                  <a:gd name="T2" fmla="*/ 19 w 64"/>
                  <a:gd name="T3" fmla="*/ 12 h 70"/>
                  <a:gd name="T4" fmla="*/ 16 w 64"/>
                  <a:gd name="T5" fmla="*/ 16 h 70"/>
                  <a:gd name="T6" fmla="*/ 13 w 64"/>
                  <a:gd name="T7" fmla="*/ 18 h 70"/>
                  <a:gd name="T8" fmla="*/ 9 w 64"/>
                  <a:gd name="T9" fmla="*/ 18 h 70"/>
                  <a:gd name="T10" fmla="*/ 6 w 64"/>
                  <a:gd name="T11" fmla="*/ 18 h 70"/>
                  <a:gd name="T12" fmla="*/ 3 w 64"/>
                  <a:gd name="T13" fmla="*/ 16 h 70"/>
                  <a:gd name="T14" fmla="*/ 2 w 64"/>
                  <a:gd name="T15" fmla="*/ 12 h 70"/>
                  <a:gd name="T16" fmla="*/ 0 w 64"/>
                  <a:gd name="T17" fmla="*/ 9 h 70"/>
                  <a:gd name="T18" fmla="*/ 2 w 64"/>
                  <a:gd name="T19" fmla="*/ 6 h 70"/>
                  <a:gd name="T20" fmla="*/ 3 w 64"/>
                  <a:gd name="T21" fmla="*/ 2 h 70"/>
                  <a:gd name="T22" fmla="*/ 6 w 64"/>
                  <a:gd name="T23" fmla="*/ 2 h 70"/>
                  <a:gd name="T24" fmla="*/ 9 w 64"/>
                  <a:gd name="T25" fmla="*/ 0 h 70"/>
                  <a:gd name="T26" fmla="*/ 13 w 64"/>
                  <a:gd name="T27" fmla="*/ 2 h 70"/>
                  <a:gd name="T28" fmla="*/ 16 w 64"/>
                  <a:gd name="T29" fmla="*/ 2 h 70"/>
                  <a:gd name="T30" fmla="*/ 19 w 64"/>
                  <a:gd name="T31" fmla="*/ 6 h 70"/>
                  <a:gd name="T32" fmla="*/ 19 w 64"/>
                  <a:gd name="T33" fmla="*/ 9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4" h="70">
                    <a:moveTo>
                      <a:pt x="64" y="35"/>
                    </a:moveTo>
                    <a:lnTo>
                      <a:pt x="64" y="47"/>
                    </a:lnTo>
                    <a:lnTo>
                      <a:pt x="55" y="61"/>
                    </a:lnTo>
                    <a:lnTo>
                      <a:pt x="46" y="67"/>
                    </a:lnTo>
                    <a:lnTo>
                      <a:pt x="32" y="70"/>
                    </a:lnTo>
                    <a:lnTo>
                      <a:pt x="20" y="67"/>
                    </a:lnTo>
                    <a:lnTo>
                      <a:pt x="11" y="61"/>
                    </a:lnTo>
                    <a:lnTo>
                      <a:pt x="5" y="47"/>
                    </a:lnTo>
                    <a:lnTo>
                      <a:pt x="0" y="35"/>
                    </a:lnTo>
                    <a:lnTo>
                      <a:pt x="5" y="23"/>
                    </a:lnTo>
                    <a:lnTo>
                      <a:pt x="11" y="9"/>
                    </a:lnTo>
                    <a:lnTo>
                      <a:pt x="20" y="3"/>
                    </a:lnTo>
                    <a:lnTo>
                      <a:pt x="32" y="0"/>
                    </a:lnTo>
                    <a:lnTo>
                      <a:pt x="46" y="3"/>
                    </a:lnTo>
                    <a:lnTo>
                      <a:pt x="55" y="9"/>
                    </a:lnTo>
                    <a:lnTo>
                      <a:pt x="64" y="23"/>
                    </a:lnTo>
                    <a:lnTo>
                      <a:pt x="64" y="35"/>
                    </a:lnTo>
                    <a:close/>
                  </a:path>
                </a:pathLst>
              </a:custGeom>
              <a:solidFill>
                <a:schemeClr val="accent2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6" name="Oval 26"/>
              <p:cNvSpPr>
                <a:spLocks noChangeArrowheads="1"/>
              </p:cNvSpPr>
              <p:nvPr/>
            </p:nvSpPr>
            <p:spPr bwMode="auto">
              <a:xfrm>
                <a:off x="1329" y="2745"/>
                <a:ext cx="48" cy="48"/>
              </a:xfrm>
              <a:prstGeom prst="ellipse">
                <a:avLst/>
              </a:prstGeom>
              <a:solidFill>
                <a:schemeClr val="bg1"/>
              </a:solidFill>
              <a:ln>
                <a:noFill/>
              </a:ln>
              <a:effectLst/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48" name="Oval 28"/>
              <p:cNvSpPr>
                <a:spLocks noChangeArrowheads="1"/>
              </p:cNvSpPr>
              <p:nvPr/>
            </p:nvSpPr>
            <p:spPr bwMode="auto">
              <a:xfrm>
                <a:off x="1231" y="2660"/>
                <a:ext cx="230" cy="230"/>
              </a:xfrm>
              <a:prstGeom prst="ellipse">
                <a:avLst/>
              </a:prstGeom>
              <a:solidFill>
                <a:srgbClr val="009983">
                  <a:alpha val="19000"/>
                </a:srgbClr>
              </a:solidFill>
              <a:ln>
                <a:noFill/>
              </a:ln>
              <a:effectLst>
                <a:glow rad="165100">
                  <a:srgbClr val="00947F">
                    <a:alpha val="31000"/>
                  </a:srgbClr>
                </a:glow>
                <a:softEdge rad="76200"/>
              </a:effectLst>
              <a:extLst>
                <a:ext uri="{91240B29-F687-4f45-9708-019B960494DF}">
                  <a14:hiddenLine xmlns="" xmlns:a14="http://schemas.microsoft.com/office/drawing/2010/main" w="9525">
                    <a:solidFill>
                      <a:schemeClr val="tx1"/>
                    </a:solidFill>
                    <a:round/>
                    <a:headEnd/>
                    <a:tailEnd/>
                  </a14:hiddenLine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42" name="Text Box 29"/>
            <p:cNvSpPr txBox="1">
              <a:spLocks noChangeArrowheads="1"/>
            </p:cNvSpPr>
            <p:nvPr/>
          </p:nvSpPr>
          <p:spPr bwMode="auto">
            <a:xfrm>
              <a:off x="946" y="2281"/>
              <a:ext cx="824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>
                <a:spcBef>
                  <a:spcPct val="50000"/>
                </a:spcBef>
                <a:defRPr/>
              </a:pPr>
              <a:r>
                <a:rPr lang="en-US" b="1" dirty="0">
                  <a:solidFill>
                    <a:srgbClr val="009983"/>
                  </a:solidFill>
                  <a:latin typeface="Arial" charset="0"/>
                </a:rPr>
                <a:t>Delay</a:t>
              </a: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2523892" y="136515"/>
            <a:ext cx="1981200" cy="2094408"/>
            <a:chOff x="304800" y="-37008"/>
            <a:chExt cx="1981200" cy="2094408"/>
          </a:xfrm>
        </p:grpSpPr>
        <p:sp>
          <p:nvSpPr>
            <p:cNvPr id="71" name="Freeform 32"/>
            <p:cNvSpPr>
              <a:spLocks/>
            </p:cNvSpPr>
            <p:nvPr/>
          </p:nvSpPr>
          <p:spPr bwMode="auto">
            <a:xfrm>
              <a:off x="304800" y="304800"/>
              <a:ext cx="1981200" cy="1752600"/>
            </a:xfrm>
            <a:custGeom>
              <a:avLst/>
              <a:gdLst>
                <a:gd name="T0" fmla="*/ 425847 w 340"/>
                <a:gd name="T1" fmla="*/ 0 h 340"/>
                <a:gd name="T2" fmla="*/ 679657 w 340"/>
                <a:gd name="T3" fmla="*/ 0 h 340"/>
                <a:gd name="T4" fmla="*/ 746267 w 340"/>
                <a:gd name="T5" fmla="*/ 0 h 340"/>
                <a:gd name="T6" fmla="*/ 787657 w 340"/>
                <a:gd name="T7" fmla="*/ 19895 h 340"/>
                <a:gd name="T8" fmla="*/ 812140 w 340"/>
                <a:gd name="T9" fmla="*/ 41121 h 340"/>
                <a:gd name="T10" fmla="*/ 831579 w 340"/>
                <a:gd name="T11" fmla="*/ 70357 h 340"/>
                <a:gd name="T12" fmla="*/ 831579 w 340"/>
                <a:gd name="T13" fmla="*/ 325917 h 340"/>
                <a:gd name="T14" fmla="*/ 812140 w 340"/>
                <a:gd name="T15" fmla="*/ 346835 h 340"/>
                <a:gd name="T16" fmla="*/ 787657 w 340"/>
                <a:gd name="T17" fmla="*/ 377506 h 340"/>
                <a:gd name="T18" fmla="*/ 746267 w 340"/>
                <a:gd name="T19" fmla="*/ 386965 h 340"/>
                <a:gd name="T20" fmla="*/ 679657 w 340"/>
                <a:gd name="T21" fmla="*/ 398531 h 340"/>
                <a:gd name="T22" fmla="*/ 146684 w 340"/>
                <a:gd name="T23" fmla="*/ 398531 h 340"/>
                <a:gd name="T24" fmla="*/ 85312 w 340"/>
                <a:gd name="T25" fmla="*/ 386965 h 340"/>
                <a:gd name="T26" fmla="*/ 41390 w 340"/>
                <a:gd name="T27" fmla="*/ 377506 h 340"/>
                <a:gd name="T28" fmla="*/ 19241 w 340"/>
                <a:gd name="T29" fmla="*/ 346835 h 340"/>
                <a:gd name="T30" fmla="*/ 0 w 340"/>
                <a:gd name="T31" fmla="*/ 325917 h 340"/>
                <a:gd name="T32" fmla="*/ 0 w 340"/>
                <a:gd name="T33" fmla="*/ 70357 h 340"/>
                <a:gd name="T34" fmla="*/ 19241 w 340"/>
                <a:gd name="T35" fmla="*/ 41121 h 340"/>
                <a:gd name="T36" fmla="*/ 41390 w 340"/>
                <a:gd name="T37" fmla="*/ 19895 h 340"/>
                <a:gd name="T38" fmla="*/ 85312 w 340"/>
                <a:gd name="T39" fmla="*/ 0 h 340"/>
                <a:gd name="T40" fmla="*/ 146684 w 340"/>
                <a:gd name="T41" fmla="*/ 0 h 340"/>
                <a:gd name="T42" fmla="*/ 425847 w 340"/>
                <a:gd name="T43" fmla="*/ 0 h 34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0" h="340">
                  <a:moveTo>
                    <a:pt x="174" y="0"/>
                  </a:moveTo>
                  <a:lnTo>
                    <a:pt x="278" y="0"/>
                  </a:lnTo>
                  <a:lnTo>
                    <a:pt x="305" y="0"/>
                  </a:lnTo>
                  <a:lnTo>
                    <a:pt x="322" y="17"/>
                  </a:lnTo>
                  <a:lnTo>
                    <a:pt x="332" y="35"/>
                  </a:lnTo>
                  <a:lnTo>
                    <a:pt x="340" y="60"/>
                  </a:lnTo>
                  <a:lnTo>
                    <a:pt x="340" y="278"/>
                  </a:lnTo>
                  <a:lnTo>
                    <a:pt x="332" y="296"/>
                  </a:lnTo>
                  <a:lnTo>
                    <a:pt x="322" y="322"/>
                  </a:lnTo>
                  <a:lnTo>
                    <a:pt x="305" y="330"/>
                  </a:lnTo>
                  <a:lnTo>
                    <a:pt x="278" y="340"/>
                  </a:lnTo>
                  <a:lnTo>
                    <a:pt x="60" y="340"/>
                  </a:lnTo>
                  <a:lnTo>
                    <a:pt x="35" y="330"/>
                  </a:lnTo>
                  <a:lnTo>
                    <a:pt x="17" y="322"/>
                  </a:lnTo>
                  <a:lnTo>
                    <a:pt x="8" y="296"/>
                  </a:lnTo>
                  <a:lnTo>
                    <a:pt x="0" y="278"/>
                  </a:lnTo>
                  <a:lnTo>
                    <a:pt x="0" y="60"/>
                  </a:lnTo>
                  <a:lnTo>
                    <a:pt x="8" y="35"/>
                  </a:lnTo>
                  <a:lnTo>
                    <a:pt x="17" y="17"/>
                  </a:lnTo>
                  <a:lnTo>
                    <a:pt x="35" y="0"/>
                  </a:lnTo>
                  <a:lnTo>
                    <a:pt x="60" y="0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C4C1C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2" name="Freeform 33"/>
            <p:cNvSpPr>
              <a:spLocks/>
            </p:cNvSpPr>
            <p:nvPr/>
          </p:nvSpPr>
          <p:spPr bwMode="auto">
            <a:xfrm>
              <a:off x="1268413" y="706438"/>
              <a:ext cx="82550" cy="88900"/>
            </a:xfrm>
            <a:custGeom>
              <a:avLst/>
              <a:gdLst>
                <a:gd name="T0" fmla="*/ 19 w 64"/>
                <a:gd name="T1" fmla="*/ 9 h 70"/>
                <a:gd name="T2" fmla="*/ 19 w 64"/>
                <a:gd name="T3" fmla="*/ 12 h 70"/>
                <a:gd name="T4" fmla="*/ 16 w 64"/>
                <a:gd name="T5" fmla="*/ 16 h 70"/>
                <a:gd name="T6" fmla="*/ 13 w 64"/>
                <a:gd name="T7" fmla="*/ 18 h 70"/>
                <a:gd name="T8" fmla="*/ 9 w 64"/>
                <a:gd name="T9" fmla="*/ 18 h 70"/>
                <a:gd name="T10" fmla="*/ 6 w 64"/>
                <a:gd name="T11" fmla="*/ 18 h 70"/>
                <a:gd name="T12" fmla="*/ 3 w 64"/>
                <a:gd name="T13" fmla="*/ 16 h 70"/>
                <a:gd name="T14" fmla="*/ 2 w 64"/>
                <a:gd name="T15" fmla="*/ 12 h 70"/>
                <a:gd name="T16" fmla="*/ 0 w 64"/>
                <a:gd name="T17" fmla="*/ 9 h 70"/>
                <a:gd name="T18" fmla="*/ 2 w 64"/>
                <a:gd name="T19" fmla="*/ 6 h 70"/>
                <a:gd name="T20" fmla="*/ 3 w 64"/>
                <a:gd name="T21" fmla="*/ 2 h 70"/>
                <a:gd name="T22" fmla="*/ 6 w 64"/>
                <a:gd name="T23" fmla="*/ 2 h 70"/>
                <a:gd name="T24" fmla="*/ 9 w 64"/>
                <a:gd name="T25" fmla="*/ 0 h 70"/>
                <a:gd name="T26" fmla="*/ 13 w 64"/>
                <a:gd name="T27" fmla="*/ 2 h 70"/>
                <a:gd name="T28" fmla="*/ 16 w 64"/>
                <a:gd name="T29" fmla="*/ 2 h 70"/>
                <a:gd name="T30" fmla="*/ 19 w 64"/>
                <a:gd name="T31" fmla="*/ 6 h 70"/>
                <a:gd name="T32" fmla="*/ 19 w 64"/>
                <a:gd name="T33" fmla="*/ 9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70">
                  <a:moveTo>
                    <a:pt x="64" y="35"/>
                  </a:moveTo>
                  <a:lnTo>
                    <a:pt x="64" y="47"/>
                  </a:lnTo>
                  <a:lnTo>
                    <a:pt x="55" y="61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61"/>
                  </a:lnTo>
                  <a:lnTo>
                    <a:pt x="5" y="47"/>
                  </a:lnTo>
                  <a:lnTo>
                    <a:pt x="0" y="35"/>
                  </a:lnTo>
                  <a:lnTo>
                    <a:pt x="5" y="23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9"/>
                  </a:lnTo>
                  <a:lnTo>
                    <a:pt x="64" y="23"/>
                  </a:lnTo>
                  <a:lnTo>
                    <a:pt x="64" y="3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3" name="Freeform 34"/>
            <p:cNvSpPr>
              <a:spLocks/>
            </p:cNvSpPr>
            <p:nvPr/>
          </p:nvSpPr>
          <p:spPr bwMode="auto">
            <a:xfrm>
              <a:off x="1268413" y="706438"/>
              <a:ext cx="82550" cy="88900"/>
            </a:xfrm>
            <a:custGeom>
              <a:avLst/>
              <a:gdLst>
                <a:gd name="T0" fmla="*/ 19 w 64"/>
                <a:gd name="T1" fmla="*/ 9 h 70"/>
                <a:gd name="T2" fmla="*/ 19 w 64"/>
                <a:gd name="T3" fmla="*/ 12 h 70"/>
                <a:gd name="T4" fmla="*/ 16 w 64"/>
                <a:gd name="T5" fmla="*/ 16 h 70"/>
                <a:gd name="T6" fmla="*/ 13 w 64"/>
                <a:gd name="T7" fmla="*/ 18 h 70"/>
                <a:gd name="T8" fmla="*/ 9 w 64"/>
                <a:gd name="T9" fmla="*/ 18 h 70"/>
                <a:gd name="T10" fmla="*/ 6 w 64"/>
                <a:gd name="T11" fmla="*/ 18 h 70"/>
                <a:gd name="T12" fmla="*/ 3 w 64"/>
                <a:gd name="T13" fmla="*/ 16 h 70"/>
                <a:gd name="T14" fmla="*/ 2 w 64"/>
                <a:gd name="T15" fmla="*/ 12 h 70"/>
                <a:gd name="T16" fmla="*/ 0 w 64"/>
                <a:gd name="T17" fmla="*/ 9 h 70"/>
                <a:gd name="T18" fmla="*/ 2 w 64"/>
                <a:gd name="T19" fmla="*/ 6 h 70"/>
                <a:gd name="T20" fmla="*/ 3 w 64"/>
                <a:gd name="T21" fmla="*/ 2 h 70"/>
                <a:gd name="T22" fmla="*/ 6 w 64"/>
                <a:gd name="T23" fmla="*/ 2 h 70"/>
                <a:gd name="T24" fmla="*/ 9 w 64"/>
                <a:gd name="T25" fmla="*/ 0 h 70"/>
                <a:gd name="T26" fmla="*/ 13 w 64"/>
                <a:gd name="T27" fmla="*/ 2 h 70"/>
                <a:gd name="T28" fmla="*/ 16 w 64"/>
                <a:gd name="T29" fmla="*/ 2 h 70"/>
                <a:gd name="T30" fmla="*/ 19 w 64"/>
                <a:gd name="T31" fmla="*/ 6 h 70"/>
                <a:gd name="T32" fmla="*/ 19 w 64"/>
                <a:gd name="T33" fmla="*/ 9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70">
                  <a:moveTo>
                    <a:pt x="64" y="35"/>
                  </a:moveTo>
                  <a:lnTo>
                    <a:pt x="64" y="47"/>
                  </a:lnTo>
                  <a:lnTo>
                    <a:pt x="55" y="61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61"/>
                  </a:lnTo>
                  <a:lnTo>
                    <a:pt x="5" y="47"/>
                  </a:lnTo>
                  <a:lnTo>
                    <a:pt x="0" y="35"/>
                  </a:lnTo>
                  <a:lnTo>
                    <a:pt x="5" y="23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9"/>
                  </a:lnTo>
                  <a:lnTo>
                    <a:pt x="64" y="23"/>
                  </a:lnTo>
                  <a:lnTo>
                    <a:pt x="64" y="35"/>
                  </a:lnTo>
                </a:path>
              </a:pathLst>
            </a:custGeom>
            <a:solidFill>
              <a:schemeClr val="accent1"/>
            </a:solidFill>
            <a:ln w="6350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4" name="Freeform 35"/>
            <p:cNvSpPr>
              <a:spLocks/>
            </p:cNvSpPr>
            <p:nvPr/>
          </p:nvSpPr>
          <p:spPr bwMode="auto">
            <a:xfrm>
              <a:off x="1568450" y="835025"/>
              <a:ext cx="87313" cy="90488"/>
            </a:xfrm>
            <a:custGeom>
              <a:avLst/>
              <a:gdLst>
                <a:gd name="T0" fmla="*/ 21 w 67"/>
                <a:gd name="T1" fmla="*/ 11 h 70"/>
                <a:gd name="T2" fmla="*/ 21 w 67"/>
                <a:gd name="T3" fmla="*/ 13 h 70"/>
                <a:gd name="T4" fmla="*/ 17 w 67"/>
                <a:gd name="T5" fmla="*/ 17 h 70"/>
                <a:gd name="T6" fmla="*/ 14 w 67"/>
                <a:gd name="T7" fmla="*/ 20 h 70"/>
                <a:gd name="T8" fmla="*/ 9 w 67"/>
                <a:gd name="T9" fmla="*/ 20 h 70"/>
                <a:gd name="T10" fmla="*/ 6 w 67"/>
                <a:gd name="T11" fmla="*/ 20 h 70"/>
                <a:gd name="T12" fmla="*/ 3 w 67"/>
                <a:gd name="T13" fmla="*/ 17 h 70"/>
                <a:gd name="T14" fmla="*/ 2 w 67"/>
                <a:gd name="T15" fmla="*/ 13 h 70"/>
                <a:gd name="T16" fmla="*/ 0 w 67"/>
                <a:gd name="T17" fmla="*/ 11 h 70"/>
                <a:gd name="T18" fmla="*/ 2 w 67"/>
                <a:gd name="T19" fmla="*/ 6 h 70"/>
                <a:gd name="T20" fmla="*/ 3 w 67"/>
                <a:gd name="T21" fmla="*/ 2 h 70"/>
                <a:gd name="T22" fmla="*/ 6 w 67"/>
                <a:gd name="T23" fmla="*/ 2 h 70"/>
                <a:gd name="T24" fmla="*/ 9 w 67"/>
                <a:gd name="T25" fmla="*/ 0 h 70"/>
                <a:gd name="T26" fmla="*/ 14 w 67"/>
                <a:gd name="T27" fmla="*/ 2 h 70"/>
                <a:gd name="T28" fmla="*/ 17 w 67"/>
                <a:gd name="T29" fmla="*/ 2 h 70"/>
                <a:gd name="T30" fmla="*/ 21 w 67"/>
                <a:gd name="T31" fmla="*/ 6 h 70"/>
                <a:gd name="T32" fmla="*/ 21 w 67"/>
                <a:gd name="T33" fmla="*/ 11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70">
                  <a:moveTo>
                    <a:pt x="67" y="35"/>
                  </a:moveTo>
                  <a:lnTo>
                    <a:pt x="64" y="47"/>
                  </a:lnTo>
                  <a:lnTo>
                    <a:pt x="58" y="59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59"/>
                  </a:lnTo>
                  <a:lnTo>
                    <a:pt x="3" y="47"/>
                  </a:lnTo>
                  <a:lnTo>
                    <a:pt x="0" y="35"/>
                  </a:lnTo>
                  <a:lnTo>
                    <a:pt x="3" y="21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8" y="9"/>
                  </a:lnTo>
                  <a:lnTo>
                    <a:pt x="64" y="21"/>
                  </a:lnTo>
                  <a:lnTo>
                    <a:pt x="67" y="3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5" name="Freeform 36"/>
            <p:cNvSpPr>
              <a:spLocks/>
            </p:cNvSpPr>
            <p:nvPr/>
          </p:nvSpPr>
          <p:spPr bwMode="auto">
            <a:xfrm>
              <a:off x="1568450" y="835025"/>
              <a:ext cx="87313" cy="90488"/>
            </a:xfrm>
            <a:custGeom>
              <a:avLst/>
              <a:gdLst>
                <a:gd name="T0" fmla="*/ 21 w 67"/>
                <a:gd name="T1" fmla="*/ 11 h 70"/>
                <a:gd name="T2" fmla="*/ 21 w 67"/>
                <a:gd name="T3" fmla="*/ 13 h 70"/>
                <a:gd name="T4" fmla="*/ 17 w 67"/>
                <a:gd name="T5" fmla="*/ 17 h 70"/>
                <a:gd name="T6" fmla="*/ 14 w 67"/>
                <a:gd name="T7" fmla="*/ 20 h 70"/>
                <a:gd name="T8" fmla="*/ 9 w 67"/>
                <a:gd name="T9" fmla="*/ 20 h 70"/>
                <a:gd name="T10" fmla="*/ 6 w 67"/>
                <a:gd name="T11" fmla="*/ 20 h 70"/>
                <a:gd name="T12" fmla="*/ 3 w 67"/>
                <a:gd name="T13" fmla="*/ 17 h 70"/>
                <a:gd name="T14" fmla="*/ 2 w 67"/>
                <a:gd name="T15" fmla="*/ 13 h 70"/>
                <a:gd name="T16" fmla="*/ 0 w 67"/>
                <a:gd name="T17" fmla="*/ 11 h 70"/>
                <a:gd name="T18" fmla="*/ 2 w 67"/>
                <a:gd name="T19" fmla="*/ 6 h 70"/>
                <a:gd name="T20" fmla="*/ 3 w 67"/>
                <a:gd name="T21" fmla="*/ 2 h 70"/>
                <a:gd name="T22" fmla="*/ 6 w 67"/>
                <a:gd name="T23" fmla="*/ 2 h 70"/>
                <a:gd name="T24" fmla="*/ 9 w 67"/>
                <a:gd name="T25" fmla="*/ 0 h 70"/>
                <a:gd name="T26" fmla="*/ 14 w 67"/>
                <a:gd name="T27" fmla="*/ 2 h 70"/>
                <a:gd name="T28" fmla="*/ 17 w 67"/>
                <a:gd name="T29" fmla="*/ 2 h 70"/>
                <a:gd name="T30" fmla="*/ 21 w 67"/>
                <a:gd name="T31" fmla="*/ 6 h 70"/>
                <a:gd name="T32" fmla="*/ 21 w 67"/>
                <a:gd name="T33" fmla="*/ 11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70">
                  <a:moveTo>
                    <a:pt x="67" y="35"/>
                  </a:moveTo>
                  <a:lnTo>
                    <a:pt x="64" y="47"/>
                  </a:lnTo>
                  <a:lnTo>
                    <a:pt x="58" y="59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59"/>
                  </a:lnTo>
                  <a:lnTo>
                    <a:pt x="3" y="47"/>
                  </a:lnTo>
                  <a:lnTo>
                    <a:pt x="0" y="35"/>
                  </a:lnTo>
                  <a:lnTo>
                    <a:pt x="3" y="21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8" y="9"/>
                  </a:lnTo>
                  <a:lnTo>
                    <a:pt x="64" y="21"/>
                  </a:lnTo>
                  <a:lnTo>
                    <a:pt x="67" y="35"/>
                  </a:lnTo>
                </a:path>
              </a:pathLst>
            </a:custGeom>
            <a:solidFill>
              <a:schemeClr val="accent1"/>
            </a:solidFill>
            <a:ln w="6350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6" name="Freeform 37"/>
            <p:cNvSpPr>
              <a:spLocks/>
            </p:cNvSpPr>
            <p:nvPr/>
          </p:nvSpPr>
          <p:spPr bwMode="auto">
            <a:xfrm>
              <a:off x="1709738" y="1138238"/>
              <a:ext cx="82550" cy="88900"/>
            </a:xfrm>
            <a:custGeom>
              <a:avLst/>
              <a:gdLst>
                <a:gd name="T0" fmla="*/ 20 w 63"/>
                <a:gd name="T1" fmla="*/ 10 h 69"/>
                <a:gd name="T2" fmla="*/ 19 w 63"/>
                <a:gd name="T3" fmla="*/ 14 h 69"/>
                <a:gd name="T4" fmla="*/ 17 w 63"/>
                <a:gd name="T5" fmla="*/ 17 h 69"/>
                <a:gd name="T6" fmla="*/ 14 w 63"/>
                <a:gd name="T7" fmla="*/ 19 h 69"/>
                <a:gd name="T8" fmla="*/ 10 w 63"/>
                <a:gd name="T9" fmla="*/ 19 h 69"/>
                <a:gd name="T10" fmla="*/ 6 w 63"/>
                <a:gd name="T11" fmla="*/ 19 h 69"/>
                <a:gd name="T12" fmla="*/ 3 w 63"/>
                <a:gd name="T13" fmla="*/ 17 h 69"/>
                <a:gd name="T14" fmla="*/ 2 w 63"/>
                <a:gd name="T15" fmla="*/ 14 h 69"/>
                <a:gd name="T16" fmla="*/ 0 w 63"/>
                <a:gd name="T17" fmla="*/ 10 h 69"/>
                <a:gd name="T18" fmla="*/ 2 w 63"/>
                <a:gd name="T19" fmla="*/ 6 h 69"/>
                <a:gd name="T20" fmla="*/ 3 w 63"/>
                <a:gd name="T21" fmla="*/ 2 h 69"/>
                <a:gd name="T22" fmla="*/ 6 w 63"/>
                <a:gd name="T23" fmla="*/ 2 h 69"/>
                <a:gd name="T24" fmla="*/ 10 w 63"/>
                <a:gd name="T25" fmla="*/ 0 h 69"/>
                <a:gd name="T26" fmla="*/ 14 w 63"/>
                <a:gd name="T27" fmla="*/ 2 h 69"/>
                <a:gd name="T28" fmla="*/ 17 w 63"/>
                <a:gd name="T29" fmla="*/ 2 h 69"/>
                <a:gd name="T30" fmla="*/ 19 w 63"/>
                <a:gd name="T31" fmla="*/ 6 h 69"/>
                <a:gd name="T32" fmla="*/ 20 w 63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69">
                  <a:moveTo>
                    <a:pt x="63" y="34"/>
                  </a:moveTo>
                  <a:lnTo>
                    <a:pt x="60" y="48"/>
                  </a:lnTo>
                  <a:lnTo>
                    <a:pt x="54" y="60"/>
                  </a:lnTo>
                  <a:lnTo>
                    <a:pt x="45" y="66"/>
                  </a:lnTo>
                  <a:lnTo>
                    <a:pt x="31" y="69"/>
                  </a:lnTo>
                  <a:lnTo>
                    <a:pt x="19" y="66"/>
                  </a:lnTo>
                  <a:lnTo>
                    <a:pt x="10" y="60"/>
                  </a:lnTo>
                  <a:lnTo>
                    <a:pt x="4" y="48"/>
                  </a:lnTo>
                  <a:lnTo>
                    <a:pt x="0" y="34"/>
                  </a:lnTo>
                  <a:lnTo>
                    <a:pt x="4" y="22"/>
                  </a:lnTo>
                  <a:lnTo>
                    <a:pt x="10" y="10"/>
                  </a:lnTo>
                  <a:lnTo>
                    <a:pt x="19" y="3"/>
                  </a:lnTo>
                  <a:lnTo>
                    <a:pt x="31" y="0"/>
                  </a:lnTo>
                  <a:lnTo>
                    <a:pt x="45" y="3"/>
                  </a:lnTo>
                  <a:lnTo>
                    <a:pt x="54" y="10"/>
                  </a:lnTo>
                  <a:lnTo>
                    <a:pt x="60" y="22"/>
                  </a:lnTo>
                  <a:lnTo>
                    <a:pt x="63" y="3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7" name="Freeform 38"/>
            <p:cNvSpPr>
              <a:spLocks/>
            </p:cNvSpPr>
            <p:nvPr/>
          </p:nvSpPr>
          <p:spPr bwMode="auto">
            <a:xfrm>
              <a:off x="1709738" y="1138238"/>
              <a:ext cx="82550" cy="88900"/>
            </a:xfrm>
            <a:custGeom>
              <a:avLst/>
              <a:gdLst>
                <a:gd name="T0" fmla="*/ 20 w 63"/>
                <a:gd name="T1" fmla="*/ 10 h 69"/>
                <a:gd name="T2" fmla="*/ 19 w 63"/>
                <a:gd name="T3" fmla="*/ 14 h 69"/>
                <a:gd name="T4" fmla="*/ 17 w 63"/>
                <a:gd name="T5" fmla="*/ 17 h 69"/>
                <a:gd name="T6" fmla="*/ 14 w 63"/>
                <a:gd name="T7" fmla="*/ 19 h 69"/>
                <a:gd name="T8" fmla="*/ 10 w 63"/>
                <a:gd name="T9" fmla="*/ 19 h 69"/>
                <a:gd name="T10" fmla="*/ 6 w 63"/>
                <a:gd name="T11" fmla="*/ 19 h 69"/>
                <a:gd name="T12" fmla="*/ 3 w 63"/>
                <a:gd name="T13" fmla="*/ 17 h 69"/>
                <a:gd name="T14" fmla="*/ 2 w 63"/>
                <a:gd name="T15" fmla="*/ 14 h 69"/>
                <a:gd name="T16" fmla="*/ 0 w 63"/>
                <a:gd name="T17" fmla="*/ 10 h 69"/>
                <a:gd name="T18" fmla="*/ 2 w 63"/>
                <a:gd name="T19" fmla="*/ 6 h 69"/>
                <a:gd name="T20" fmla="*/ 3 w 63"/>
                <a:gd name="T21" fmla="*/ 2 h 69"/>
                <a:gd name="T22" fmla="*/ 6 w 63"/>
                <a:gd name="T23" fmla="*/ 2 h 69"/>
                <a:gd name="T24" fmla="*/ 10 w 63"/>
                <a:gd name="T25" fmla="*/ 0 h 69"/>
                <a:gd name="T26" fmla="*/ 14 w 63"/>
                <a:gd name="T27" fmla="*/ 2 h 69"/>
                <a:gd name="T28" fmla="*/ 17 w 63"/>
                <a:gd name="T29" fmla="*/ 2 h 69"/>
                <a:gd name="T30" fmla="*/ 19 w 63"/>
                <a:gd name="T31" fmla="*/ 6 h 69"/>
                <a:gd name="T32" fmla="*/ 20 w 63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69">
                  <a:moveTo>
                    <a:pt x="63" y="34"/>
                  </a:moveTo>
                  <a:lnTo>
                    <a:pt x="60" y="48"/>
                  </a:lnTo>
                  <a:lnTo>
                    <a:pt x="54" y="60"/>
                  </a:lnTo>
                  <a:lnTo>
                    <a:pt x="45" y="66"/>
                  </a:lnTo>
                  <a:lnTo>
                    <a:pt x="31" y="69"/>
                  </a:lnTo>
                  <a:lnTo>
                    <a:pt x="19" y="66"/>
                  </a:lnTo>
                  <a:lnTo>
                    <a:pt x="10" y="60"/>
                  </a:lnTo>
                  <a:lnTo>
                    <a:pt x="4" y="48"/>
                  </a:lnTo>
                  <a:lnTo>
                    <a:pt x="0" y="34"/>
                  </a:lnTo>
                  <a:lnTo>
                    <a:pt x="4" y="22"/>
                  </a:lnTo>
                  <a:lnTo>
                    <a:pt x="10" y="10"/>
                  </a:lnTo>
                  <a:lnTo>
                    <a:pt x="19" y="3"/>
                  </a:lnTo>
                  <a:lnTo>
                    <a:pt x="31" y="0"/>
                  </a:lnTo>
                  <a:lnTo>
                    <a:pt x="45" y="3"/>
                  </a:lnTo>
                  <a:lnTo>
                    <a:pt x="54" y="10"/>
                  </a:lnTo>
                  <a:lnTo>
                    <a:pt x="60" y="22"/>
                  </a:lnTo>
                  <a:lnTo>
                    <a:pt x="63" y="34"/>
                  </a:lnTo>
                </a:path>
              </a:pathLst>
            </a:custGeom>
            <a:solidFill>
              <a:schemeClr val="accent1"/>
            </a:solidFill>
            <a:ln w="6350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8" name="Freeform 39"/>
            <p:cNvSpPr>
              <a:spLocks/>
            </p:cNvSpPr>
            <p:nvPr/>
          </p:nvSpPr>
          <p:spPr bwMode="auto">
            <a:xfrm>
              <a:off x="1576388" y="1457325"/>
              <a:ext cx="84138" cy="90488"/>
            </a:xfrm>
            <a:custGeom>
              <a:avLst/>
              <a:gdLst>
                <a:gd name="T0" fmla="*/ 21 w 64"/>
                <a:gd name="T1" fmla="*/ 11 h 70"/>
                <a:gd name="T2" fmla="*/ 21 w 64"/>
                <a:gd name="T3" fmla="*/ 13 h 70"/>
                <a:gd name="T4" fmla="*/ 18 w 64"/>
                <a:gd name="T5" fmla="*/ 16 h 70"/>
                <a:gd name="T6" fmla="*/ 15 w 64"/>
                <a:gd name="T7" fmla="*/ 20 h 70"/>
                <a:gd name="T8" fmla="*/ 10 w 64"/>
                <a:gd name="T9" fmla="*/ 20 h 70"/>
                <a:gd name="T10" fmla="*/ 7 w 64"/>
                <a:gd name="T11" fmla="*/ 20 h 70"/>
                <a:gd name="T12" fmla="*/ 3 w 64"/>
                <a:gd name="T13" fmla="*/ 16 h 70"/>
                <a:gd name="T14" fmla="*/ 2 w 64"/>
                <a:gd name="T15" fmla="*/ 13 h 70"/>
                <a:gd name="T16" fmla="*/ 0 w 64"/>
                <a:gd name="T17" fmla="*/ 11 h 70"/>
                <a:gd name="T18" fmla="*/ 2 w 64"/>
                <a:gd name="T19" fmla="*/ 6 h 70"/>
                <a:gd name="T20" fmla="*/ 3 w 64"/>
                <a:gd name="T21" fmla="*/ 2 h 70"/>
                <a:gd name="T22" fmla="*/ 7 w 64"/>
                <a:gd name="T23" fmla="*/ 2 h 70"/>
                <a:gd name="T24" fmla="*/ 10 w 64"/>
                <a:gd name="T25" fmla="*/ 0 h 70"/>
                <a:gd name="T26" fmla="*/ 15 w 64"/>
                <a:gd name="T27" fmla="*/ 2 h 70"/>
                <a:gd name="T28" fmla="*/ 18 w 64"/>
                <a:gd name="T29" fmla="*/ 2 h 70"/>
                <a:gd name="T30" fmla="*/ 21 w 64"/>
                <a:gd name="T31" fmla="*/ 6 h 70"/>
                <a:gd name="T32" fmla="*/ 21 w 64"/>
                <a:gd name="T33" fmla="*/ 11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70">
                  <a:moveTo>
                    <a:pt x="64" y="35"/>
                  </a:moveTo>
                  <a:lnTo>
                    <a:pt x="64" y="47"/>
                  </a:lnTo>
                  <a:lnTo>
                    <a:pt x="55" y="58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58"/>
                  </a:lnTo>
                  <a:lnTo>
                    <a:pt x="5" y="47"/>
                  </a:lnTo>
                  <a:lnTo>
                    <a:pt x="0" y="35"/>
                  </a:lnTo>
                  <a:lnTo>
                    <a:pt x="5" y="20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9"/>
                  </a:lnTo>
                  <a:lnTo>
                    <a:pt x="64" y="20"/>
                  </a:lnTo>
                  <a:lnTo>
                    <a:pt x="64" y="3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79" name="Freeform 40"/>
            <p:cNvSpPr>
              <a:spLocks/>
            </p:cNvSpPr>
            <p:nvPr/>
          </p:nvSpPr>
          <p:spPr bwMode="auto">
            <a:xfrm>
              <a:off x="1576388" y="1457325"/>
              <a:ext cx="84138" cy="90488"/>
            </a:xfrm>
            <a:custGeom>
              <a:avLst/>
              <a:gdLst>
                <a:gd name="T0" fmla="*/ 21 w 64"/>
                <a:gd name="T1" fmla="*/ 11 h 70"/>
                <a:gd name="T2" fmla="*/ 21 w 64"/>
                <a:gd name="T3" fmla="*/ 13 h 70"/>
                <a:gd name="T4" fmla="*/ 18 w 64"/>
                <a:gd name="T5" fmla="*/ 16 h 70"/>
                <a:gd name="T6" fmla="*/ 15 w 64"/>
                <a:gd name="T7" fmla="*/ 20 h 70"/>
                <a:gd name="T8" fmla="*/ 10 w 64"/>
                <a:gd name="T9" fmla="*/ 20 h 70"/>
                <a:gd name="T10" fmla="*/ 7 w 64"/>
                <a:gd name="T11" fmla="*/ 20 h 70"/>
                <a:gd name="T12" fmla="*/ 3 w 64"/>
                <a:gd name="T13" fmla="*/ 16 h 70"/>
                <a:gd name="T14" fmla="*/ 2 w 64"/>
                <a:gd name="T15" fmla="*/ 13 h 70"/>
                <a:gd name="T16" fmla="*/ 0 w 64"/>
                <a:gd name="T17" fmla="*/ 11 h 70"/>
                <a:gd name="T18" fmla="*/ 2 w 64"/>
                <a:gd name="T19" fmla="*/ 6 h 70"/>
                <a:gd name="T20" fmla="*/ 3 w 64"/>
                <a:gd name="T21" fmla="*/ 2 h 70"/>
                <a:gd name="T22" fmla="*/ 7 w 64"/>
                <a:gd name="T23" fmla="*/ 2 h 70"/>
                <a:gd name="T24" fmla="*/ 10 w 64"/>
                <a:gd name="T25" fmla="*/ 0 h 70"/>
                <a:gd name="T26" fmla="*/ 15 w 64"/>
                <a:gd name="T27" fmla="*/ 2 h 70"/>
                <a:gd name="T28" fmla="*/ 18 w 64"/>
                <a:gd name="T29" fmla="*/ 2 h 70"/>
                <a:gd name="T30" fmla="*/ 21 w 64"/>
                <a:gd name="T31" fmla="*/ 6 h 70"/>
                <a:gd name="T32" fmla="*/ 21 w 64"/>
                <a:gd name="T33" fmla="*/ 11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70">
                  <a:moveTo>
                    <a:pt x="64" y="35"/>
                  </a:moveTo>
                  <a:lnTo>
                    <a:pt x="64" y="47"/>
                  </a:lnTo>
                  <a:lnTo>
                    <a:pt x="55" y="58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58"/>
                  </a:lnTo>
                  <a:lnTo>
                    <a:pt x="5" y="47"/>
                  </a:lnTo>
                  <a:lnTo>
                    <a:pt x="0" y="35"/>
                  </a:lnTo>
                  <a:lnTo>
                    <a:pt x="5" y="20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9"/>
                  </a:lnTo>
                  <a:lnTo>
                    <a:pt x="64" y="20"/>
                  </a:lnTo>
                  <a:lnTo>
                    <a:pt x="64" y="35"/>
                  </a:lnTo>
                </a:path>
              </a:pathLst>
            </a:custGeom>
            <a:solidFill>
              <a:schemeClr val="accent1"/>
            </a:solidFill>
            <a:ln w="6350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0" name="Freeform 41"/>
            <p:cNvSpPr>
              <a:spLocks/>
            </p:cNvSpPr>
            <p:nvPr/>
          </p:nvSpPr>
          <p:spPr bwMode="auto">
            <a:xfrm>
              <a:off x="1268413" y="1138238"/>
              <a:ext cx="82550" cy="88900"/>
            </a:xfrm>
            <a:custGeom>
              <a:avLst/>
              <a:gdLst>
                <a:gd name="T0" fmla="*/ 19 w 64"/>
                <a:gd name="T1" fmla="*/ 10 h 69"/>
                <a:gd name="T2" fmla="*/ 19 w 64"/>
                <a:gd name="T3" fmla="*/ 14 h 69"/>
                <a:gd name="T4" fmla="*/ 16 w 64"/>
                <a:gd name="T5" fmla="*/ 17 h 69"/>
                <a:gd name="T6" fmla="*/ 13 w 64"/>
                <a:gd name="T7" fmla="*/ 19 h 69"/>
                <a:gd name="T8" fmla="*/ 9 w 64"/>
                <a:gd name="T9" fmla="*/ 19 h 69"/>
                <a:gd name="T10" fmla="*/ 6 w 64"/>
                <a:gd name="T11" fmla="*/ 19 h 69"/>
                <a:gd name="T12" fmla="*/ 3 w 64"/>
                <a:gd name="T13" fmla="*/ 17 h 69"/>
                <a:gd name="T14" fmla="*/ 2 w 64"/>
                <a:gd name="T15" fmla="*/ 14 h 69"/>
                <a:gd name="T16" fmla="*/ 0 w 64"/>
                <a:gd name="T17" fmla="*/ 10 h 69"/>
                <a:gd name="T18" fmla="*/ 2 w 64"/>
                <a:gd name="T19" fmla="*/ 6 h 69"/>
                <a:gd name="T20" fmla="*/ 3 w 64"/>
                <a:gd name="T21" fmla="*/ 2 h 69"/>
                <a:gd name="T22" fmla="*/ 6 w 64"/>
                <a:gd name="T23" fmla="*/ 2 h 69"/>
                <a:gd name="T24" fmla="*/ 9 w 64"/>
                <a:gd name="T25" fmla="*/ 0 h 69"/>
                <a:gd name="T26" fmla="*/ 13 w 64"/>
                <a:gd name="T27" fmla="*/ 2 h 69"/>
                <a:gd name="T28" fmla="*/ 16 w 64"/>
                <a:gd name="T29" fmla="*/ 2 h 69"/>
                <a:gd name="T30" fmla="*/ 19 w 64"/>
                <a:gd name="T31" fmla="*/ 6 h 69"/>
                <a:gd name="T32" fmla="*/ 19 w 64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69">
                  <a:moveTo>
                    <a:pt x="64" y="34"/>
                  </a:moveTo>
                  <a:lnTo>
                    <a:pt x="64" y="48"/>
                  </a:lnTo>
                  <a:lnTo>
                    <a:pt x="55" y="60"/>
                  </a:lnTo>
                  <a:lnTo>
                    <a:pt x="46" y="66"/>
                  </a:lnTo>
                  <a:lnTo>
                    <a:pt x="32" y="69"/>
                  </a:lnTo>
                  <a:lnTo>
                    <a:pt x="20" y="66"/>
                  </a:lnTo>
                  <a:lnTo>
                    <a:pt x="11" y="60"/>
                  </a:lnTo>
                  <a:lnTo>
                    <a:pt x="5" y="48"/>
                  </a:lnTo>
                  <a:lnTo>
                    <a:pt x="0" y="34"/>
                  </a:lnTo>
                  <a:lnTo>
                    <a:pt x="5" y="22"/>
                  </a:lnTo>
                  <a:lnTo>
                    <a:pt x="11" y="10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10"/>
                  </a:lnTo>
                  <a:lnTo>
                    <a:pt x="64" y="22"/>
                  </a:lnTo>
                  <a:lnTo>
                    <a:pt x="64" y="3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1" name="Freeform 42"/>
            <p:cNvSpPr>
              <a:spLocks/>
            </p:cNvSpPr>
            <p:nvPr/>
          </p:nvSpPr>
          <p:spPr bwMode="auto">
            <a:xfrm>
              <a:off x="1268413" y="1138238"/>
              <a:ext cx="82550" cy="88900"/>
            </a:xfrm>
            <a:custGeom>
              <a:avLst/>
              <a:gdLst>
                <a:gd name="T0" fmla="*/ 19 w 64"/>
                <a:gd name="T1" fmla="*/ 10 h 69"/>
                <a:gd name="T2" fmla="*/ 19 w 64"/>
                <a:gd name="T3" fmla="*/ 14 h 69"/>
                <a:gd name="T4" fmla="*/ 16 w 64"/>
                <a:gd name="T5" fmla="*/ 17 h 69"/>
                <a:gd name="T6" fmla="*/ 13 w 64"/>
                <a:gd name="T7" fmla="*/ 19 h 69"/>
                <a:gd name="T8" fmla="*/ 9 w 64"/>
                <a:gd name="T9" fmla="*/ 19 h 69"/>
                <a:gd name="T10" fmla="*/ 6 w 64"/>
                <a:gd name="T11" fmla="*/ 19 h 69"/>
                <a:gd name="T12" fmla="*/ 3 w 64"/>
                <a:gd name="T13" fmla="*/ 17 h 69"/>
                <a:gd name="T14" fmla="*/ 2 w 64"/>
                <a:gd name="T15" fmla="*/ 14 h 69"/>
                <a:gd name="T16" fmla="*/ 0 w 64"/>
                <a:gd name="T17" fmla="*/ 10 h 69"/>
                <a:gd name="T18" fmla="*/ 2 w 64"/>
                <a:gd name="T19" fmla="*/ 6 h 69"/>
                <a:gd name="T20" fmla="*/ 3 w 64"/>
                <a:gd name="T21" fmla="*/ 2 h 69"/>
                <a:gd name="T22" fmla="*/ 6 w 64"/>
                <a:gd name="T23" fmla="*/ 2 h 69"/>
                <a:gd name="T24" fmla="*/ 9 w 64"/>
                <a:gd name="T25" fmla="*/ 0 h 69"/>
                <a:gd name="T26" fmla="*/ 13 w 64"/>
                <a:gd name="T27" fmla="*/ 2 h 69"/>
                <a:gd name="T28" fmla="*/ 16 w 64"/>
                <a:gd name="T29" fmla="*/ 2 h 69"/>
                <a:gd name="T30" fmla="*/ 19 w 64"/>
                <a:gd name="T31" fmla="*/ 6 h 69"/>
                <a:gd name="T32" fmla="*/ 19 w 64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69">
                  <a:moveTo>
                    <a:pt x="64" y="34"/>
                  </a:moveTo>
                  <a:lnTo>
                    <a:pt x="64" y="48"/>
                  </a:lnTo>
                  <a:lnTo>
                    <a:pt x="55" y="60"/>
                  </a:lnTo>
                  <a:lnTo>
                    <a:pt x="46" y="66"/>
                  </a:lnTo>
                  <a:lnTo>
                    <a:pt x="32" y="69"/>
                  </a:lnTo>
                  <a:lnTo>
                    <a:pt x="20" y="66"/>
                  </a:lnTo>
                  <a:lnTo>
                    <a:pt x="11" y="60"/>
                  </a:lnTo>
                  <a:lnTo>
                    <a:pt x="5" y="48"/>
                  </a:lnTo>
                  <a:lnTo>
                    <a:pt x="0" y="34"/>
                  </a:lnTo>
                  <a:lnTo>
                    <a:pt x="5" y="22"/>
                  </a:lnTo>
                  <a:lnTo>
                    <a:pt x="11" y="10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10"/>
                  </a:lnTo>
                  <a:lnTo>
                    <a:pt x="64" y="22"/>
                  </a:lnTo>
                  <a:lnTo>
                    <a:pt x="64" y="34"/>
                  </a:lnTo>
                </a:path>
              </a:pathLst>
            </a:custGeom>
            <a:solidFill>
              <a:schemeClr val="accent1"/>
            </a:solidFill>
            <a:ln w="6350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2" name="Freeform 43"/>
            <p:cNvSpPr>
              <a:spLocks/>
            </p:cNvSpPr>
            <p:nvPr/>
          </p:nvSpPr>
          <p:spPr bwMode="auto">
            <a:xfrm>
              <a:off x="1277938" y="1589088"/>
              <a:ext cx="82550" cy="84138"/>
            </a:xfrm>
            <a:custGeom>
              <a:avLst/>
              <a:gdLst>
                <a:gd name="T0" fmla="*/ 20 w 63"/>
                <a:gd name="T1" fmla="*/ 8 h 66"/>
                <a:gd name="T2" fmla="*/ 18 w 63"/>
                <a:gd name="T3" fmla="*/ 12 h 66"/>
                <a:gd name="T4" fmla="*/ 17 w 63"/>
                <a:gd name="T5" fmla="*/ 14 h 66"/>
                <a:gd name="T6" fmla="*/ 14 w 63"/>
                <a:gd name="T7" fmla="*/ 18 h 66"/>
                <a:gd name="T8" fmla="*/ 10 w 63"/>
                <a:gd name="T9" fmla="*/ 18 h 66"/>
                <a:gd name="T10" fmla="*/ 6 w 63"/>
                <a:gd name="T11" fmla="*/ 18 h 66"/>
                <a:gd name="T12" fmla="*/ 2 w 63"/>
                <a:gd name="T13" fmla="*/ 14 h 66"/>
                <a:gd name="T14" fmla="*/ 2 w 63"/>
                <a:gd name="T15" fmla="*/ 12 h 66"/>
                <a:gd name="T16" fmla="*/ 0 w 63"/>
                <a:gd name="T17" fmla="*/ 8 h 66"/>
                <a:gd name="T18" fmla="*/ 2 w 63"/>
                <a:gd name="T19" fmla="*/ 5 h 66"/>
                <a:gd name="T20" fmla="*/ 2 w 63"/>
                <a:gd name="T21" fmla="*/ 2 h 66"/>
                <a:gd name="T22" fmla="*/ 6 w 63"/>
                <a:gd name="T23" fmla="*/ 0 h 66"/>
                <a:gd name="T24" fmla="*/ 10 w 63"/>
                <a:gd name="T25" fmla="*/ 0 h 66"/>
                <a:gd name="T26" fmla="*/ 14 w 63"/>
                <a:gd name="T27" fmla="*/ 0 h 66"/>
                <a:gd name="T28" fmla="*/ 17 w 63"/>
                <a:gd name="T29" fmla="*/ 2 h 66"/>
                <a:gd name="T30" fmla="*/ 18 w 63"/>
                <a:gd name="T31" fmla="*/ 5 h 66"/>
                <a:gd name="T32" fmla="*/ 20 w 63"/>
                <a:gd name="T33" fmla="*/ 8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66">
                  <a:moveTo>
                    <a:pt x="63" y="31"/>
                  </a:moveTo>
                  <a:lnTo>
                    <a:pt x="58" y="46"/>
                  </a:lnTo>
                  <a:lnTo>
                    <a:pt x="52" y="55"/>
                  </a:lnTo>
                  <a:lnTo>
                    <a:pt x="43" y="66"/>
                  </a:lnTo>
                  <a:lnTo>
                    <a:pt x="31" y="66"/>
                  </a:lnTo>
                  <a:lnTo>
                    <a:pt x="18" y="66"/>
                  </a:lnTo>
                  <a:lnTo>
                    <a:pt x="9" y="55"/>
                  </a:lnTo>
                  <a:lnTo>
                    <a:pt x="3" y="46"/>
                  </a:lnTo>
                  <a:lnTo>
                    <a:pt x="0" y="31"/>
                  </a:lnTo>
                  <a:lnTo>
                    <a:pt x="3" y="18"/>
                  </a:lnTo>
                  <a:lnTo>
                    <a:pt x="9" y="9"/>
                  </a:lnTo>
                  <a:lnTo>
                    <a:pt x="18" y="0"/>
                  </a:lnTo>
                  <a:lnTo>
                    <a:pt x="31" y="0"/>
                  </a:lnTo>
                  <a:lnTo>
                    <a:pt x="43" y="0"/>
                  </a:lnTo>
                  <a:lnTo>
                    <a:pt x="52" y="9"/>
                  </a:lnTo>
                  <a:lnTo>
                    <a:pt x="58" y="18"/>
                  </a:lnTo>
                  <a:lnTo>
                    <a:pt x="63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3" name="Freeform 44"/>
            <p:cNvSpPr>
              <a:spLocks/>
            </p:cNvSpPr>
            <p:nvPr/>
          </p:nvSpPr>
          <p:spPr bwMode="auto">
            <a:xfrm>
              <a:off x="1277938" y="1589088"/>
              <a:ext cx="82550" cy="84138"/>
            </a:xfrm>
            <a:custGeom>
              <a:avLst/>
              <a:gdLst>
                <a:gd name="T0" fmla="*/ 20 w 63"/>
                <a:gd name="T1" fmla="*/ 8 h 66"/>
                <a:gd name="T2" fmla="*/ 18 w 63"/>
                <a:gd name="T3" fmla="*/ 12 h 66"/>
                <a:gd name="T4" fmla="*/ 17 w 63"/>
                <a:gd name="T5" fmla="*/ 14 h 66"/>
                <a:gd name="T6" fmla="*/ 14 w 63"/>
                <a:gd name="T7" fmla="*/ 18 h 66"/>
                <a:gd name="T8" fmla="*/ 10 w 63"/>
                <a:gd name="T9" fmla="*/ 18 h 66"/>
                <a:gd name="T10" fmla="*/ 6 w 63"/>
                <a:gd name="T11" fmla="*/ 18 h 66"/>
                <a:gd name="T12" fmla="*/ 2 w 63"/>
                <a:gd name="T13" fmla="*/ 14 h 66"/>
                <a:gd name="T14" fmla="*/ 2 w 63"/>
                <a:gd name="T15" fmla="*/ 12 h 66"/>
                <a:gd name="T16" fmla="*/ 0 w 63"/>
                <a:gd name="T17" fmla="*/ 8 h 66"/>
                <a:gd name="T18" fmla="*/ 2 w 63"/>
                <a:gd name="T19" fmla="*/ 5 h 66"/>
                <a:gd name="T20" fmla="*/ 2 w 63"/>
                <a:gd name="T21" fmla="*/ 2 h 66"/>
                <a:gd name="T22" fmla="*/ 6 w 63"/>
                <a:gd name="T23" fmla="*/ 0 h 66"/>
                <a:gd name="T24" fmla="*/ 10 w 63"/>
                <a:gd name="T25" fmla="*/ 0 h 66"/>
                <a:gd name="T26" fmla="*/ 14 w 63"/>
                <a:gd name="T27" fmla="*/ 0 h 66"/>
                <a:gd name="T28" fmla="*/ 17 w 63"/>
                <a:gd name="T29" fmla="*/ 2 h 66"/>
                <a:gd name="T30" fmla="*/ 18 w 63"/>
                <a:gd name="T31" fmla="*/ 5 h 66"/>
                <a:gd name="T32" fmla="*/ 20 w 63"/>
                <a:gd name="T33" fmla="*/ 8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66">
                  <a:moveTo>
                    <a:pt x="63" y="31"/>
                  </a:moveTo>
                  <a:lnTo>
                    <a:pt x="58" y="46"/>
                  </a:lnTo>
                  <a:lnTo>
                    <a:pt x="52" y="55"/>
                  </a:lnTo>
                  <a:lnTo>
                    <a:pt x="43" y="66"/>
                  </a:lnTo>
                  <a:lnTo>
                    <a:pt x="31" y="66"/>
                  </a:lnTo>
                  <a:lnTo>
                    <a:pt x="18" y="66"/>
                  </a:lnTo>
                  <a:lnTo>
                    <a:pt x="9" y="55"/>
                  </a:lnTo>
                  <a:lnTo>
                    <a:pt x="3" y="46"/>
                  </a:lnTo>
                  <a:lnTo>
                    <a:pt x="0" y="31"/>
                  </a:lnTo>
                  <a:lnTo>
                    <a:pt x="3" y="18"/>
                  </a:lnTo>
                  <a:lnTo>
                    <a:pt x="9" y="9"/>
                  </a:lnTo>
                  <a:lnTo>
                    <a:pt x="18" y="0"/>
                  </a:lnTo>
                  <a:lnTo>
                    <a:pt x="31" y="0"/>
                  </a:lnTo>
                  <a:lnTo>
                    <a:pt x="43" y="0"/>
                  </a:lnTo>
                  <a:lnTo>
                    <a:pt x="52" y="9"/>
                  </a:lnTo>
                  <a:lnTo>
                    <a:pt x="58" y="18"/>
                  </a:lnTo>
                  <a:lnTo>
                    <a:pt x="63" y="31"/>
                  </a:lnTo>
                </a:path>
              </a:pathLst>
            </a:custGeom>
            <a:solidFill>
              <a:schemeClr val="accent1"/>
            </a:solidFill>
            <a:ln w="6350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4" name="Freeform 45"/>
            <p:cNvSpPr>
              <a:spLocks/>
            </p:cNvSpPr>
            <p:nvPr/>
          </p:nvSpPr>
          <p:spPr bwMode="auto">
            <a:xfrm>
              <a:off x="962025" y="828675"/>
              <a:ext cx="79375" cy="88900"/>
            </a:xfrm>
            <a:custGeom>
              <a:avLst/>
              <a:gdLst>
                <a:gd name="T0" fmla="*/ 17 w 62"/>
                <a:gd name="T1" fmla="*/ 9 h 70"/>
                <a:gd name="T2" fmla="*/ 17 w 62"/>
                <a:gd name="T3" fmla="*/ 12 h 70"/>
                <a:gd name="T4" fmla="*/ 15 w 62"/>
                <a:gd name="T5" fmla="*/ 15 h 70"/>
                <a:gd name="T6" fmla="*/ 12 w 62"/>
                <a:gd name="T7" fmla="*/ 18 h 70"/>
                <a:gd name="T8" fmla="*/ 8 w 62"/>
                <a:gd name="T9" fmla="*/ 18 h 70"/>
                <a:gd name="T10" fmla="*/ 5 w 62"/>
                <a:gd name="T11" fmla="*/ 18 h 70"/>
                <a:gd name="T12" fmla="*/ 2 w 62"/>
                <a:gd name="T13" fmla="*/ 15 h 70"/>
                <a:gd name="T14" fmla="*/ 2 w 62"/>
                <a:gd name="T15" fmla="*/ 12 h 70"/>
                <a:gd name="T16" fmla="*/ 0 w 62"/>
                <a:gd name="T17" fmla="*/ 9 h 70"/>
                <a:gd name="T18" fmla="*/ 2 w 62"/>
                <a:gd name="T19" fmla="*/ 6 h 70"/>
                <a:gd name="T20" fmla="*/ 2 w 62"/>
                <a:gd name="T21" fmla="*/ 2 h 70"/>
                <a:gd name="T22" fmla="*/ 5 w 62"/>
                <a:gd name="T23" fmla="*/ 2 h 70"/>
                <a:gd name="T24" fmla="*/ 8 w 62"/>
                <a:gd name="T25" fmla="*/ 0 h 70"/>
                <a:gd name="T26" fmla="*/ 12 w 62"/>
                <a:gd name="T27" fmla="*/ 2 h 70"/>
                <a:gd name="T28" fmla="*/ 15 w 62"/>
                <a:gd name="T29" fmla="*/ 2 h 70"/>
                <a:gd name="T30" fmla="*/ 17 w 62"/>
                <a:gd name="T31" fmla="*/ 6 h 70"/>
                <a:gd name="T32" fmla="*/ 17 w 62"/>
                <a:gd name="T33" fmla="*/ 9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2" h="70">
                  <a:moveTo>
                    <a:pt x="62" y="35"/>
                  </a:moveTo>
                  <a:lnTo>
                    <a:pt x="62" y="47"/>
                  </a:lnTo>
                  <a:lnTo>
                    <a:pt x="53" y="59"/>
                  </a:lnTo>
                  <a:lnTo>
                    <a:pt x="44" y="65"/>
                  </a:lnTo>
                  <a:lnTo>
                    <a:pt x="30" y="70"/>
                  </a:lnTo>
                  <a:lnTo>
                    <a:pt x="18" y="65"/>
                  </a:lnTo>
                  <a:lnTo>
                    <a:pt x="9" y="59"/>
                  </a:lnTo>
                  <a:lnTo>
                    <a:pt x="3" y="47"/>
                  </a:lnTo>
                  <a:lnTo>
                    <a:pt x="0" y="35"/>
                  </a:lnTo>
                  <a:lnTo>
                    <a:pt x="3" y="21"/>
                  </a:lnTo>
                  <a:lnTo>
                    <a:pt x="9" y="9"/>
                  </a:lnTo>
                  <a:lnTo>
                    <a:pt x="18" y="3"/>
                  </a:lnTo>
                  <a:lnTo>
                    <a:pt x="30" y="0"/>
                  </a:lnTo>
                  <a:lnTo>
                    <a:pt x="44" y="3"/>
                  </a:lnTo>
                  <a:lnTo>
                    <a:pt x="53" y="9"/>
                  </a:lnTo>
                  <a:lnTo>
                    <a:pt x="62" y="21"/>
                  </a:lnTo>
                  <a:lnTo>
                    <a:pt x="62" y="3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5" name="Freeform 46"/>
            <p:cNvSpPr>
              <a:spLocks/>
            </p:cNvSpPr>
            <p:nvPr/>
          </p:nvSpPr>
          <p:spPr bwMode="auto">
            <a:xfrm>
              <a:off x="962025" y="828675"/>
              <a:ext cx="79375" cy="88900"/>
            </a:xfrm>
            <a:custGeom>
              <a:avLst/>
              <a:gdLst>
                <a:gd name="T0" fmla="*/ 17 w 62"/>
                <a:gd name="T1" fmla="*/ 9 h 70"/>
                <a:gd name="T2" fmla="*/ 17 w 62"/>
                <a:gd name="T3" fmla="*/ 12 h 70"/>
                <a:gd name="T4" fmla="*/ 15 w 62"/>
                <a:gd name="T5" fmla="*/ 15 h 70"/>
                <a:gd name="T6" fmla="*/ 12 w 62"/>
                <a:gd name="T7" fmla="*/ 18 h 70"/>
                <a:gd name="T8" fmla="*/ 8 w 62"/>
                <a:gd name="T9" fmla="*/ 18 h 70"/>
                <a:gd name="T10" fmla="*/ 5 w 62"/>
                <a:gd name="T11" fmla="*/ 18 h 70"/>
                <a:gd name="T12" fmla="*/ 2 w 62"/>
                <a:gd name="T13" fmla="*/ 15 h 70"/>
                <a:gd name="T14" fmla="*/ 2 w 62"/>
                <a:gd name="T15" fmla="*/ 12 h 70"/>
                <a:gd name="T16" fmla="*/ 0 w 62"/>
                <a:gd name="T17" fmla="*/ 9 h 70"/>
                <a:gd name="T18" fmla="*/ 2 w 62"/>
                <a:gd name="T19" fmla="*/ 6 h 70"/>
                <a:gd name="T20" fmla="*/ 2 w 62"/>
                <a:gd name="T21" fmla="*/ 2 h 70"/>
                <a:gd name="T22" fmla="*/ 5 w 62"/>
                <a:gd name="T23" fmla="*/ 2 h 70"/>
                <a:gd name="T24" fmla="*/ 8 w 62"/>
                <a:gd name="T25" fmla="*/ 0 h 70"/>
                <a:gd name="T26" fmla="*/ 12 w 62"/>
                <a:gd name="T27" fmla="*/ 2 h 70"/>
                <a:gd name="T28" fmla="*/ 15 w 62"/>
                <a:gd name="T29" fmla="*/ 2 h 70"/>
                <a:gd name="T30" fmla="*/ 17 w 62"/>
                <a:gd name="T31" fmla="*/ 6 h 70"/>
                <a:gd name="T32" fmla="*/ 17 w 62"/>
                <a:gd name="T33" fmla="*/ 9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2" h="70">
                  <a:moveTo>
                    <a:pt x="62" y="35"/>
                  </a:moveTo>
                  <a:lnTo>
                    <a:pt x="62" y="47"/>
                  </a:lnTo>
                  <a:lnTo>
                    <a:pt x="53" y="59"/>
                  </a:lnTo>
                  <a:lnTo>
                    <a:pt x="44" y="65"/>
                  </a:lnTo>
                  <a:lnTo>
                    <a:pt x="30" y="70"/>
                  </a:lnTo>
                  <a:lnTo>
                    <a:pt x="18" y="65"/>
                  </a:lnTo>
                  <a:lnTo>
                    <a:pt x="9" y="59"/>
                  </a:lnTo>
                  <a:lnTo>
                    <a:pt x="3" y="47"/>
                  </a:lnTo>
                  <a:lnTo>
                    <a:pt x="0" y="35"/>
                  </a:lnTo>
                  <a:lnTo>
                    <a:pt x="3" y="21"/>
                  </a:lnTo>
                  <a:lnTo>
                    <a:pt x="9" y="9"/>
                  </a:lnTo>
                  <a:lnTo>
                    <a:pt x="18" y="3"/>
                  </a:lnTo>
                  <a:lnTo>
                    <a:pt x="30" y="0"/>
                  </a:lnTo>
                  <a:lnTo>
                    <a:pt x="44" y="3"/>
                  </a:lnTo>
                  <a:lnTo>
                    <a:pt x="53" y="9"/>
                  </a:lnTo>
                  <a:lnTo>
                    <a:pt x="62" y="21"/>
                  </a:lnTo>
                  <a:lnTo>
                    <a:pt x="62" y="35"/>
                  </a:lnTo>
                </a:path>
              </a:pathLst>
            </a:custGeom>
            <a:solidFill>
              <a:schemeClr val="accent1"/>
            </a:solidFill>
            <a:ln w="6350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6" name="Freeform 47"/>
            <p:cNvSpPr>
              <a:spLocks/>
            </p:cNvSpPr>
            <p:nvPr/>
          </p:nvSpPr>
          <p:spPr bwMode="auto">
            <a:xfrm>
              <a:off x="950913" y="1457325"/>
              <a:ext cx="87313" cy="90488"/>
            </a:xfrm>
            <a:custGeom>
              <a:avLst/>
              <a:gdLst>
                <a:gd name="T0" fmla="*/ 21 w 67"/>
                <a:gd name="T1" fmla="*/ 11 h 70"/>
                <a:gd name="T2" fmla="*/ 21 w 67"/>
                <a:gd name="T3" fmla="*/ 13 h 70"/>
                <a:gd name="T4" fmla="*/ 17 w 67"/>
                <a:gd name="T5" fmla="*/ 16 h 70"/>
                <a:gd name="T6" fmla="*/ 14 w 67"/>
                <a:gd name="T7" fmla="*/ 20 h 70"/>
                <a:gd name="T8" fmla="*/ 9 w 67"/>
                <a:gd name="T9" fmla="*/ 20 h 70"/>
                <a:gd name="T10" fmla="*/ 6 w 67"/>
                <a:gd name="T11" fmla="*/ 20 h 70"/>
                <a:gd name="T12" fmla="*/ 3 w 67"/>
                <a:gd name="T13" fmla="*/ 16 h 70"/>
                <a:gd name="T14" fmla="*/ 2 w 67"/>
                <a:gd name="T15" fmla="*/ 13 h 70"/>
                <a:gd name="T16" fmla="*/ 0 w 67"/>
                <a:gd name="T17" fmla="*/ 11 h 70"/>
                <a:gd name="T18" fmla="*/ 2 w 67"/>
                <a:gd name="T19" fmla="*/ 6 h 70"/>
                <a:gd name="T20" fmla="*/ 3 w 67"/>
                <a:gd name="T21" fmla="*/ 2 h 70"/>
                <a:gd name="T22" fmla="*/ 6 w 67"/>
                <a:gd name="T23" fmla="*/ 2 h 70"/>
                <a:gd name="T24" fmla="*/ 9 w 67"/>
                <a:gd name="T25" fmla="*/ 0 h 70"/>
                <a:gd name="T26" fmla="*/ 14 w 67"/>
                <a:gd name="T27" fmla="*/ 2 h 70"/>
                <a:gd name="T28" fmla="*/ 17 w 67"/>
                <a:gd name="T29" fmla="*/ 2 h 70"/>
                <a:gd name="T30" fmla="*/ 21 w 67"/>
                <a:gd name="T31" fmla="*/ 6 h 70"/>
                <a:gd name="T32" fmla="*/ 21 w 67"/>
                <a:gd name="T33" fmla="*/ 11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70">
                  <a:moveTo>
                    <a:pt x="67" y="35"/>
                  </a:moveTo>
                  <a:lnTo>
                    <a:pt x="64" y="47"/>
                  </a:lnTo>
                  <a:lnTo>
                    <a:pt x="58" y="58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58"/>
                  </a:lnTo>
                  <a:lnTo>
                    <a:pt x="3" y="47"/>
                  </a:lnTo>
                  <a:lnTo>
                    <a:pt x="0" y="35"/>
                  </a:lnTo>
                  <a:lnTo>
                    <a:pt x="3" y="20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8" y="9"/>
                  </a:lnTo>
                  <a:lnTo>
                    <a:pt x="64" y="20"/>
                  </a:lnTo>
                  <a:lnTo>
                    <a:pt x="67" y="3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7" name="Freeform 48"/>
            <p:cNvSpPr>
              <a:spLocks/>
            </p:cNvSpPr>
            <p:nvPr/>
          </p:nvSpPr>
          <p:spPr bwMode="auto">
            <a:xfrm>
              <a:off x="950913" y="1457325"/>
              <a:ext cx="87313" cy="90488"/>
            </a:xfrm>
            <a:custGeom>
              <a:avLst/>
              <a:gdLst>
                <a:gd name="T0" fmla="*/ 21 w 67"/>
                <a:gd name="T1" fmla="*/ 11 h 70"/>
                <a:gd name="T2" fmla="*/ 21 w 67"/>
                <a:gd name="T3" fmla="*/ 13 h 70"/>
                <a:gd name="T4" fmla="*/ 17 w 67"/>
                <a:gd name="T5" fmla="*/ 16 h 70"/>
                <a:gd name="T6" fmla="*/ 14 w 67"/>
                <a:gd name="T7" fmla="*/ 20 h 70"/>
                <a:gd name="T8" fmla="*/ 9 w 67"/>
                <a:gd name="T9" fmla="*/ 20 h 70"/>
                <a:gd name="T10" fmla="*/ 6 w 67"/>
                <a:gd name="T11" fmla="*/ 20 h 70"/>
                <a:gd name="T12" fmla="*/ 3 w 67"/>
                <a:gd name="T13" fmla="*/ 16 h 70"/>
                <a:gd name="T14" fmla="*/ 2 w 67"/>
                <a:gd name="T15" fmla="*/ 13 h 70"/>
                <a:gd name="T16" fmla="*/ 0 w 67"/>
                <a:gd name="T17" fmla="*/ 11 h 70"/>
                <a:gd name="T18" fmla="*/ 2 w 67"/>
                <a:gd name="T19" fmla="*/ 6 h 70"/>
                <a:gd name="T20" fmla="*/ 3 w 67"/>
                <a:gd name="T21" fmla="*/ 2 h 70"/>
                <a:gd name="T22" fmla="*/ 6 w 67"/>
                <a:gd name="T23" fmla="*/ 2 h 70"/>
                <a:gd name="T24" fmla="*/ 9 w 67"/>
                <a:gd name="T25" fmla="*/ 0 h 70"/>
                <a:gd name="T26" fmla="*/ 14 w 67"/>
                <a:gd name="T27" fmla="*/ 2 h 70"/>
                <a:gd name="T28" fmla="*/ 17 w 67"/>
                <a:gd name="T29" fmla="*/ 2 h 70"/>
                <a:gd name="T30" fmla="*/ 21 w 67"/>
                <a:gd name="T31" fmla="*/ 6 h 70"/>
                <a:gd name="T32" fmla="*/ 21 w 67"/>
                <a:gd name="T33" fmla="*/ 11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70">
                  <a:moveTo>
                    <a:pt x="67" y="35"/>
                  </a:moveTo>
                  <a:lnTo>
                    <a:pt x="64" y="47"/>
                  </a:lnTo>
                  <a:lnTo>
                    <a:pt x="58" y="58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58"/>
                  </a:lnTo>
                  <a:lnTo>
                    <a:pt x="3" y="47"/>
                  </a:lnTo>
                  <a:lnTo>
                    <a:pt x="0" y="35"/>
                  </a:lnTo>
                  <a:lnTo>
                    <a:pt x="3" y="20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8" y="9"/>
                  </a:lnTo>
                  <a:lnTo>
                    <a:pt x="64" y="20"/>
                  </a:lnTo>
                  <a:lnTo>
                    <a:pt x="67" y="35"/>
                  </a:lnTo>
                </a:path>
              </a:pathLst>
            </a:custGeom>
            <a:solidFill>
              <a:schemeClr val="accent1"/>
            </a:solidFill>
            <a:ln w="6350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8" name="Freeform 49"/>
            <p:cNvSpPr>
              <a:spLocks/>
            </p:cNvSpPr>
            <p:nvPr/>
          </p:nvSpPr>
          <p:spPr bwMode="auto">
            <a:xfrm>
              <a:off x="819150" y="1143000"/>
              <a:ext cx="85725" cy="87313"/>
            </a:xfrm>
            <a:custGeom>
              <a:avLst/>
              <a:gdLst>
                <a:gd name="T0" fmla="*/ 20 w 66"/>
                <a:gd name="T1" fmla="*/ 9 h 69"/>
                <a:gd name="T2" fmla="*/ 20 w 66"/>
                <a:gd name="T3" fmla="*/ 12 h 69"/>
                <a:gd name="T4" fmla="*/ 16 w 66"/>
                <a:gd name="T5" fmla="*/ 14 h 69"/>
                <a:gd name="T6" fmla="*/ 13 w 66"/>
                <a:gd name="T7" fmla="*/ 17 h 69"/>
                <a:gd name="T8" fmla="*/ 11 w 66"/>
                <a:gd name="T9" fmla="*/ 18 h 69"/>
                <a:gd name="T10" fmla="*/ 7 w 66"/>
                <a:gd name="T11" fmla="*/ 17 h 69"/>
                <a:gd name="T12" fmla="*/ 3 w 66"/>
                <a:gd name="T13" fmla="*/ 14 h 69"/>
                <a:gd name="T14" fmla="*/ 2 w 66"/>
                <a:gd name="T15" fmla="*/ 12 h 69"/>
                <a:gd name="T16" fmla="*/ 0 w 66"/>
                <a:gd name="T17" fmla="*/ 9 h 69"/>
                <a:gd name="T18" fmla="*/ 2 w 66"/>
                <a:gd name="T19" fmla="*/ 6 h 69"/>
                <a:gd name="T20" fmla="*/ 3 w 66"/>
                <a:gd name="T21" fmla="*/ 2 h 69"/>
                <a:gd name="T22" fmla="*/ 7 w 66"/>
                <a:gd name="T23" fmla="*/ 2 h 69"/>
                <a:gd name="T24" fmla="*/ 11 w 66"/>
                <a:gd name="T25" fmla="*/ 0 h 69"/>
                <a:gd name="T26" fmla="*/ 13 w 66"/>
                <a:gd name="T27" fmla="*/ 2 h 69"/>
                <a:gd name="T28" fmla="*/ 16 w 66"/>
                <a:gd name="T29" fmla="*/ 2 h 69"/>
                <a:gd name="T30" fmla="*/ 20 w 66"/>
                <a:gd name="T31" fmla="*/ 6 h 69"/>
                <a:gd name="T32" fmla="*/ 20 w 66"/>
                <a:gd name="T33" fmla="*/ 9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69">
                  <a:moveTo>
                    <a:pt x="66" y="34"/>
                  </a:moveTo>
                  <a:lnTo>
                    <a:pt x="63" y="48"/>
                  </a:lnTo>
                  <a:lnTo>
                    <a:pt x="57" y="57"/>
                  </a:lnTo>
                  <a:lnTo>
                    <a:pt x="45" y="66"/>
                  </a:lnTo>
                  <a:lnTo>
                    <a:pt x="34" y="69"/>
                  </a:lnTo>
                  <a:lnTo>
                    <a:pt x="22" y="66"/>
                  </a:lnTo>
                  <a:lnTo>
                    <a:pt x="10" y="57"/>
                  </a:lnTo>
                  <a:lnTo>
                    <a:pt x="3" y="48"/>
                  </a:lnTo>
                  <a:lnTo>
                    <a:pt x="0" y="34"/>
                  </a:lnTo>
                  <a:lnTo>
                    <a:pt x="3" y="22"/>
                  </a:lnTo>
                  <a:lnTo>
                    <a:pt x="10" y="10"/>
                  </a:lnTo>
                  <a:lnTo>
                    <a:pt x="22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7" y="10"/>
                  </a:lnTo>
                  <a:lnTo>
                    <a:pt x="63" y="22"/>
                  </a:lnTo>
                  <a:lnTo>
                    <a:pt x="66" y="3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89" name="Freeform 50"/>
            <p:cNvSpPr>
              <a:spLocks/>
            </p:cNvSpPr>
            <p:nvPr/>
          </p:nvSpPr>
          <p:spPr bwMode="auto">
            <a:xfrm>
              <a:off x="819150" y="1143000"/>
              <a:ext cx="85725" cy="87313"/>
            </a:xfrm>
            <a:custGeom>
              <a:avLst/>
              <a:gdLst>
                <a:gd name="T0" fmla="*/ 20 w 66"/>
                <a:gd name="T1" fmla="*/ 9 h 69"/>
                <a:gd name="T2" fmla="*/ 20 w 66"/>
                <a:gd name="T3" fmla="*/ 12 h 69"/>
                <a:gd name="T4" fmla="*/ 16 w 66"/>
                <a:gd name="T5" fmla="*/ 14 h 69"/>
                <a:gd name="T6" fmla="*/ 13 w 66"/>
                <a:gd name="T7" fmla="*/ 17 h 69"/>
                <a:gd name="T8" fmla="*/ 11 w 66"/>
                <a:gd name="T9" fmla="*/ 18 h 69"/>
                <a:gd name="T10" fmla="*/ 7 w 66"/>
                <a:gd name="T11" fmla="*/ 17 h 69"/>
                <a:gd name="T12" fmla="*/ 3 w 66"/>
                <a:gd name="T13" fmla="*/ 14 h 69"/>
                <a:gd name="T14" fmla="*/ 2 w 66"/>
                <a:gd name="T15" fmla="*/ 12 h 69"/>
                <a:gd name="T16" fmla="*/ 0 w 66"/>
                <a:gd name="T17" fmla="*/ 9 h 69"/>
                <a:gd name="T18" fmla="*/ 2 w 66"/>
                <a:gd name="T19" fmla="*/ 6 h 69"/>
                <a:gd name="T20" fmla="*/ 3 w 66"/>
                <a:gd name="T21" fmla="*/ 2 h 69"/>
                <a:gd name="T22" fmla="*/ 7 w 66"/>
                <a:gd name="T23" fmla="*/ 2 h 69"/>
                <a:gd name="T24" fmla="*/ 11 w 66"/>
                <a:gd name="T25" fmla="*/ 0 h 69"/>
                <a:gd name="T26" fmla="*/ 13 w 66"/>
                <a:gd name="T27" fmla="*/ 2 h 69"/>
                <a:gd name="T28" fmla="*/ 16 w 66"/>
                <a:gd name="T29" fmla="*/ 2 h 69"/>
                <a:gd name="T30" fmla="*/ 20 w 66"/>
                <a:gd name="T31" fmla="*/ 6 h 69"/>
                <a:gd name="T32" fmla="*/ 20 w 66"/>
                <a:gd name="T33" fmla="*/ 9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69">
                  <a:moveTo>
                    <a:pt x="66" y="34"/>
                  </a:moveTo>
                  <a:lnTo>
                    <a:pt x="63" y="48"/>
                  </a:lnTo>
                  <a:lnTo>
                    <a:pt x="57" y="57"/>
                  </a:lnTo>
                  <a:lnTo>
                    <a:pt x="45" y="66"/>
                  </a:lnTo>
                  <a:lnTo>
                    <a:pt x="34" y="69"/>
                  </a:lnTo>
                  <a:lnTo>
                    <a:pt x="22" y="66"/>
                  </a:lnTo>
                  <a:lnTo>
                    <a:pt x="10" y="57"/>
                  </a:lnTo>
                  <a:lnTo>
                    <a:pt x="3" y="48"/>
                  </a:lnTo>
                  <a:lnTo>
                    <a:pt x="0" y="34"/>
                  </a:lnTo>
                  <a:lnTo>
                    <a:pt x="3" y="22"/>
                  </a:lnTo>
                  <a:lnTo>
                    <a:pt x="10" y="10"/>
                  </a:lnTo>
                  <a:lnTo>
                    <a:pt x="22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7" y="10"/>
                  </a:lnTo>
                  <a:lnTo>
                    <a:pt x="63" y="22"/>
                  </a:lnTo>
                  <a:lnTo>
                    <a:pt x="66" y="34"/>
                  </a:lnTo>
                </a:path>
              </a:pathLst>
            </a:custGeom>
            <a:solidFill>
              <a:schemeClr val="accent1"/>
            </a:solidFill>
            <a:ln w="6350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0" name="Freeform 51"/>
            <p:cNvSpPr>
              <a:spLocks/>
            </p:cNvSpPr>
            <p:nvPr/>
          </p:nvSpPr>
          <p:spPr bwMode="auto">
            <a:xfrm>
              <a:off x="1268413" y="706438"/>
              <a:ext cx="82550" cy="88900"/>
            </a:xfrm>
            <a:custGeom>
              <a:avLst/>
              <a:gdLst>
                <a:gd name="T0" fmla="*/ 19 w 64"/>
                <a:gd name="T1" fmla="*/ 9 h 70"/>
                <a:gd name="T2" fmla="*/ 19 w 64"/>
                <a:gd name="T3" fmla="*/ 12 h 70"/>
                <a:gd name="T4" fmla="*/ 16 w 64"/>
                <a:gd name="T5" fmla="*/ 16 h 70"/>
                <a:gd name="T6" fmla="*/ 13 w 64"/>
                <a:gd name="T7" fmla="*/ 18 h 70"/>
                <a:gd name="T8" fmla="*/ 9 w 64"/>
                <a:gd name="T9" fmla="*/ 18 h 70"/>
                <a:gd name="T10" fmla="*/ 6 w 64"/>
                <a:gd name="T11" fmla="*/ 18 h 70"/>
                <a:gd name="T12" fmla="*/ 3 w 64"/>
                <a:gd name="T13" fmla="*/ 16 h 70"/>
                <a:gd name="T14" fmla="*/ 2 w 64"/>
                <a:gd name="T15" fmla="*/ 12 h 70"/>
                <a:gd name="T16" fmla="*/ 0 w 64"/>
                <a:gd name="T17" fmla="*/ 9 h 70"/>
                <a:gd name="T18" fmla="*/ 2 w 64"/>
                <a:gd name="T19" fmla="*/ 6 h 70"/>
                <a:gd name="T20" fmla="*/ 3 w 64"/>
                <a:gd name="T21" fmla="*/ 2 h 70"/>
                <a:gd name="T22" fmla="*/ 6 w 64"/>
                <a:gd name="T23" fmla="*/ 2 h 70"/>
                <a:gd name="T24" fmla="*/ 9 w 64"/>
                <a:gd name="T25" fmla="*/ 0 h 70"/>
                <a:gd name="T26" fmla="*/ 13 w 64"/>
                <a:gd name="T27" fmla="*/ 2 h 70"/>
                <a:gd name="T28" fmla="*/ 16 w 64"/>
                <a:gd name="T29" fmla="*/ 2 h 70"/>
                <a:gd name="T30" fmla="*/ 19 w 64"/>
                <a:gd name="T31" fmla="*/ 6 h 70"/>
                <a:gd name="T32" fmla="*/ 19 w 64"/>
                <a:gd name="T33" fmla="*/ 9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70">
                  <a:moveTo>
                    <a:pt x="64" y="35"/>
                  </a:moveTo>
                  <a:lnTo>
                    <a:pt x="64" y="47"/>
                  </a:lnTo>
                  <a:lnTo>
                    <a:pt x="55" y="61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61"/>
                  </a:lnTo>
                  <a:lnTo>
                    <a:pt x="5" y="47"/>
                  </a:lnTo>
                  <a:lnTo>
                    <a:pt x="0" y="35"/>
                  </a:lnTo>
                  <a:lnTo>
                    <a:pt x="5" y="23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9"/>
                  </a:lnTo>
                  <a:lnTo>
                    <a:pt x="64" y="23"/>
                  </a:lnTo>
                  <a:lnTo>
                    <a:pt x="64" y="3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1" name="Freeform 52"/>
            <p:cNvSpPr>
              <a:spLocks/>
            </p:cNvSpPr>
            <p:nvPr/>
          </p:nvSpPr>
          <p:spPr bwMode="auto">
            <a:xfrm>
              <a:off x="1568450" y="835025"/>
              <a:ext cx="87313" cy="90488"/>
            </a:xfrm>
            <a:custGeom>
              <a:avLst/>
              <a:gdLst>
                <a:gd name="T0" fmla="*/ 21 w 67"/>
                <a:gd name="T1" fmla="*/ 11 h 70"/>
                <a:gd name="T2" fmla="*/ 21 w 67"/>
                <a:gd name="T3" fmla="*/ 13 h 70"/>
                <a:gd name="T4" fmla="*/ 17 w 67"/>
                <a:gd name="T5" fmla="*/ 17 h 70"/>
                <a:gd name="T6" fmla="*/ 14 w 67"/>
                <a:gd name="T7" fmla="*/ 20 h 70"/>
                <a:gd name="T8" fmla="*/ 9 w 67"/>
                <a:gd name="T9" fmla="*/ 20 h 70"/>
                <a:gd name="T10" fmla="*/ 6 w 67"/>
                <a:gd name="T11" fmla="*/ 20 h 70"/>
                <a:gd name="T12" fmla="*/ 3 w 67"/>
                <a:gd name="T13" fmla="*/ 17 h 70"/>
                <a:gd name="T14" fmla="*/ 2 w 67"/>
                <a:gd name="T15" fmla="*/ 13 h 70"/>
                <a:gd name="T16" fmla="*/ 0 w 67"/>
                <a:gd name="T17" fmla="*/ 11 h 70"/>
                <a:gd name="T18" fmla="*/ 2 w 67"/>
                <a:gd name="T19" fmla="*/ 6 h 70"/>
                <a:gd name="T20" fmla="*/ 3 w 67"/>
                <a:gd name="T21" fmla="*/ 2 h 70"/>
                <a:gd name="T22" fmla="*/ 6 w 67"/>
                <a:gd name="T23" fmla="*/ 2 h 70"/>
                <a:gd name="T24" fmla="*/ 9 w 67"/>
                <a:gd name="T25" fmla="*/ 0 h 70"/>
                <a:gd name="T26" fmla="*/ 14 w 67"/>
                <a:gd name="T27" fmla="*/ 2 h 70"/>
                <a:gd name="T28" fmla="*/ 17 w 67"/>
                <a:gd name="T29" fmla="*/ 2 h 70"/>
                <a:gd name="T30" fmla="*/ 21 w 67"/>
                <a:gd name="T31" fmla="*/ 6 h 70"/>
                <a:gd name="T32" fmla="*/ 21 w 67"/>
                <a:gd name="T33" fmla="*/ 11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70">
                  <a:moveTo>
                    <a:pt x="67" y="35"/>
                  </a:moveTo>
                  <a:lnTo>
                    <a:pt x="64" y="47"/>
                  </a:lnTo>
                  <a:lnTo>
                    <a:pt x="58" y="59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59"/>
                  </a:lnTo>
                  <a:lnTo>
                    <a:pt x="3" y="47"/>
                  </a:lnTo>
                  <a:lnTo>
                    <a:pt x="0" y="35"/>
                  </a:lnTo>
                  <a:lnTo>
                    <a:pt x="3" y="21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8" y="9"/>
                  </a:lnTo>
                  <a:lnTo>
                    <a:pt x="64" y="21"/>
                  </a:lnTo>
                  <a:lnTo>
                    <a:pt x="67" y="3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2" name="Freeform 53"/>
            <p:cNvSpPr>
              <a:spLocks/>
            </p:cNvSpPr>
            <p:nvPr/>
          </p:nvSpPr>
          <p:spPr bwMode="auto">
            <a:xfrm>
              <a:off x="1709738" y="1138238"/>
              <a:ext cx="82550" cy="88900"/>
            </a:xfrm>
            <a:custGeom>
              <a:avLst/>
              <a:gdLst>
                <a:gd name="T0" fmla="*/ 20 w 63"/>
                <a:gd name="T1" fmla="*/ 10 h 69"/>
                <a:gd name="T2" fmla="*/ 19 w 63"/>
                <a:gd name="T3" fmla="*/ 14 h 69"/>
                <a:gd name="T4" fmla="*/ 17 w 63"/>
                <a:gd name="T5" fmla="*/ 17 h 69"/>
                <a:gd name="T6" fmla="*/ 14 w 63"/>
                <a:gd name="T7" fmla="*/ 19 h 69"/>
                <a:gd name="T8" fmla="*/ 10 w 63"/>
                <a:gd name="T9" fmla="*/ 19 h 69"/>
                <a:gd name="T10" fmla="*/ 6 w 63"/>
                <a:gd name="T11" fmla="*/ 19 h 69"/>
                <a:gd name="T12" fmla="*/ 3 w 63"/>
                <a:gd name="T13" fmla="*/ 17 h 69"/>
                <a:gd name="T14" fmla="*/ 2 w 63"/>
                <a:gd name="T15" fmla="*/ 14 h 69"/>
                <a:gd name="T16" fmla="*/ 0 w 63"/>
                <a:gd name="T17" fmla="*/ 10 h 69"/>
                <a:gd name="T18" fmla="*/ 2 w 63"/>
                <a:gd name="T19" fmla="*/ 6 h 69"/>
                <a:gd name="T20" fmla="*/ 3 w 63"/>
                <a:gd name="T21" fmla="*/ 2 h 69"/>
                <a:gd name="T22" fmla="*/ 6 w 63"/>
                <a:gd name="T23" fmla="*/ 2 h 69"/>
                <a:gd name="T24" fmla="*/ 10 w 63"/>
                <a:gd name="T25" fmla="*/ 0 h 69"/>
                <a:gd name="T26" fmla="*/ 14 w 63"/>
                <a:gd name="T27" fmla="*/ 2 h 69"/>
                <a:gd name="T28" fmla="*/ 17 w 63"/>
                <a:gd name="T29" fmla="*/ 2 h 69"/>
                <a:gd name="T30" fmla="*/ 19 w 63"/>
                <a:gd name="T31" fmla="*/ 6 h 69"/>
                <a:gd name="T32" fmla="*/ 20 w 63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69">
                  <a:moveTo>
                    <a:pt x="63" y="34"/>
                  </a:moveTo>
                  <a:lnTo>
                    <a:pt x="60" y="48"/>
                  </a:lnTo>
                  <a:lnTo>
                    <a:pt x="54" y="60"/>
                  </a:lnTo>
                  <a:lnTo>
                    <a:pt x="45" y="66"/>
                  </a:lnTo>
                  <a:lnTo>
                    <a:pt x="31" y="69"/>
                  </a:lnTo>
                  <a:lnTo>
                    <a:pt x="19" y="66"/>
                  </a:lnTo>
                  <a:lnTo>
                    <a:pt x="10" y="60"/>
                  </a:lnTo>
                  <a:lnTo>
                    <a:pt x="4" y="48"/>
                  </a:lnTo>
                  <a:lnTo>
                    <a:pt x="0" y="34"/>
                  </a:lnTo>
                  <a:lnTo>
                    <a:pt x="4" y="22"/>
                  </a:lnTo>
                  <a:lnTo>
                    <a:pt x="10" y="10"/>
                  </a:lnTo>
                  <a:lnTo>
                    <a:pt x="19" y="3"/>
                  </a:lnTo>
                  <a:lnTo>
                    <a:pt x="31" y="0"/>
                  </a:lnTo>
                  <a:lnTo>
                    <a:pt x="45" y="3"/>
                  </a:lnTo>
                  <a:lnTo>
                    <a:pt x="54" y="10"/>
                  </a:lnTo>
                  <a:lnTo>
                    <a:pt x="60" y="22"/>
                  </a:lnTo>
                  <a:lnTo>
                    <a:pt x="63" y="3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3" name="Freeform 54"/>
            <p:cNvSpPr>
              <a:spLocks/>
            </p:cNvSpPr>
            <p:nvPr/>
          </p:nvSpPr>
          <p:spPr bwMode="auto">
            <a:xfrm>
              <a:off x="1576388" y="1457325"/>
              <a:ext cx="84138" cy="90488"/>
            </a:xfrm>
            <a:custGeom>
              <a:avLst/>
              <a:gdLst>
                <a:gd name="T0" fmla="*/ 21 w 64"/>
                <a:gd name="T1" fmla="*/ 11 h 70"/>
                <a:gd name="T2" fmla="*/ 21 w 64"/>
                <a:gd name="T3" fmla="*/ 13 h 70"/>
                <a:gd name="T4" fmla="*/ 18 w 64"/>
                <a:gd name="T5" fmla="*/ 16 h 70"/>
                <a:gd name="T6" fmla="*/ 15 w 64"/>
                <a:gd name="T7" fmla="*/ 20 h 70"/>
                <a:gd name="T8" fmla="*/ 10 w 64"/>
                <a:gd name="T9" fmla="*/ 20 h 70"/>
                <a:gd name="T10" fmla="*/ 7 w 64"/>
                <a:gd name="T11" fmla="*/ 20 h 70"/>
                <a:gd name="T12" fmla="*/ 3 w 64"/>
                <a:gd name="T13" fmla="*/ 16 h 70"/>
                <a:gd name="T14" fmla="*/ 2 w 64"/>
                <a:gd name="T15" fmla="*/ 13 h 70"/>
                <a:gd name="T16" fmla="*/ 0 w 64"/>
                <a:gd name="T17" fmla="*/ 11 h 70"/>
                <a:gd name="T18" fmla="*/ 2 w 64"/>
                <a:gd name="T19" fmla="*/ 6 h 70"/>
                <a:gd name="T20" fmla="*/ 3 w 64"/>
                <a:gd name="T21" fmla="*/ 2 h 70"/>
                <a:gd name="T22" fmla="*/ 7 w 64"/>
                <a:gd name="T23" fmla="*/ 2 h 70"/>
                <a:gd name="T24" fmla="*/ 10 w 64"/>
                <a:gd name="T25" fmla="*/ 0 h 70"/>
                <a:gd name="T26" fmla="*/ 15 w 64"/>
                <a:gd name="T27" fmla="*/ 2 h 70"/>
                <a:gd name="T28" fmla="*/ 18 w 64"/>
                <a:gd name="T29" fmla="*/ 2 h 70"/>
                <a:gd name="T30" fmla="*/ 21 w 64"/>
                <a:gd name="T31" fmla="*/ 6 h 70"/>
                <a:gd name="T32" fmla="*/ 21 w 64"/>
                <a:gd name="T33" fmla="*/ 11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70">
                  <a:moveTo>
                    <a:pt x="64" y="35"/>
                  </a:moveTo>
                  <a:lnTo>
                    <a:pt x="64" y="47"/>
                  </a:lnTo>
                  <a:lnTo>
                    <a:pt x="55" y="58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58"/>
                  </a:lnTo>
                  <a:lnTo>
                    <a:pt x="5" y="47"/>
                  </a:lnTo>
                  <a:lnTo>
                    <a:pt x="0" y="35"/>
                  </a:lnTo>
                  <a:lnTo>
                    <a:pt x="5" y="20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9"/>
                  </a:lnTo>
                  <a:lnTo>
                    <a:pt x="64" y="20"/>
                  </a:lnTo>
                  <a:lnTo>
                    <a:pt x="64" y="3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4" name="Freeform 55"/>
            <p:cNvSpPr>
              <a:spLocks/>
            </p:cNvSpPr>
            <p:nvPr/>
          </p:nvSpPr>
          <p:spPr bwMode="auto">
            <a:xfrm>
              <a:off x="1268413" y="1138238"/>
              <a:ext cx="82550" cy="88900"/>
            </a:xfrm>
            <a:custGeom>
              <a:avLst/>
              <a:gdLst>
                <a:gd name="T0" fmla="*/ 19 w 64"/>
                <a:gd name="T1" fmla="*/ 10 h 69"/>
                <a:gd name="T2" fmla="*/ 19 w 64"/>
                <a:gd name="T3" fmla="*/ 14 h 69"/>
                <a:gd name="T4" fmla="*/ 16 w 64"/>
                <a:gd name="T5" fmla="*/ 17 h 69"/>
                <a:gd name="T6" fmla="*/ 13 w 64"/>
                <a:gd name="T7" fmla="*/ 19 h 69"/>
                <a:gd name="T8" fmla="*/ 9 w 64"/>
                <a:gd name="T9" fmla="*/ 19 h 69"/>
                <a:gd name="T10" fmla="*/ 6 w 64"/>
                <a:gd name="T11" fmla="*/ 19 h 69"/>
                <a:gd name="T12" fmla="*/ 3 w 64"/>
                <a:gd name="T13" fmla="*/ 17 h 69"/>
                <a:gd name="T14" fmla="*/ 2 w 64"/>
                <a:gd name="T15" fmla="*/ 14 h 69"/>
                <a:gd name="T16" fmla="*/ 0 w 64"/>
                <a:gd name="T17" fmla="*/ 10 h 69"/>
                <a:gd name="T18" fmla="*/ 2 w 64"/>
                <a:gd name="T19" fmla="*/ 6 h 69"/>
                <a:gd name="T20" fmla="*/ 3 w 64"/>
                <a:gd name="T21" fmla="*/ 2 h 69"/>
                <a:gd name="T22" fmla="*/ 6 w 64"/>
                <a:gd name="T23" fmla="*/ 2 h 69"/>
                <a:gd name="T24" fmla="*/ 9 w 64"/>
                <a:gd name="T25" fmla="*/ 0 h 69"/>
                <a:gd name="T26" fmla="*/ 13 w 64"/>
                <a:gd name="T27" fmla="*/ 2 h 69"/>
                <a:gd name="T28" fmla="*/ 16 w 64"/>
                <a:gd name="T29" fmla="*/ 2 h 69"/>
                <a:gd name="T30" fmla="*/ 19 w 64"/>
                <a:gd name="T31" fmla="*/ 6 h 69"/>
                <a:gd name="T32" fmla="*/ 19 w 64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69">
                  <a:moveTo>
                    <a:pt x="64" y="34"/>
                  </a:moveTo>
                  <a:lnTo>
                    <a:pt x="64" y="48"/>
                  </a:lnTo>
                  <a:lnTo>
                    <a:pt x="55" y="60"/>
                  </a:lnTo>
                  <a:lnTo>
                    <a:pt x="46" y="66"/>
                  </a:lnTo>
                  <a:lnTo>
                    <a:pt x="32" y="69"/>
                  </a:lnTo>
                  <a:lnTo>
                    <a:pt x="20" y="66"/>
                  </a:lnTo>
                  <a:lnTo>
                    <a:pt x="11" y="60"/>
                  </a:lnTo>
                  <a:lnTo>
                    <a:pt x="5" y="48"/>
                  </a:lnTo>
                  <a:lnTo>
                    <a:pt x="0" y="34"/>
                  </a:lnTo>
                  <a:lnTo>
                    <a:pt x="5" y="22"/>
                  </a:lnTo>
                  <a:lnTo>
                    <a:pt x="11" y="10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10"/>
                  </a:lnTo>
                  <a:lnTo>
                    <a:pt x="64" y="22"/>
                  </a:lnTo>
                  <a:lnTo>
                    <a:pt x="64" y="3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5" name="Freeform 56"/>
            <p:cNvSpPr>
              <a:spLocks/>
            </p:cNvSpPr>
            <p:nvPr/>
          </p:nvSpPr>
          <p:spPr bwMode="auto">
            <a:xfrm>
              <a:off x="1277938" y="1589088"/>
              <a:ext cx="82550" cy="84138"/>
            </a:xfrm>
            <a:custGeom>
              <a:avLst/>
              <a:gdLst>
                <a:gd name="T0" fmla="*/ 20 w 63"/>
                <a:gd name="T1" fmla="*/ 8 h 66"/>
                <a:gd name="T2" fmla="*/ 18 w 63"/>
                <a:gd name="T3" fmla="*/ 12 h 66"/>
                <a:gd name="T4" fmla="*/ 17 w 63"/>
                <a:gd name="T5" fmla="*/ 14 h 66"/>
                <a:gd name="T6" fmla="*/ 14 w 63"/>
                <a:gd name="T7" fmla="*/ 18 h 66"/>
                <a:gd name="T8" fmla="*/ 10 w 63"/>
                <a:gd name="T9" fmla="*/ 18 h 66"/>
                <a:gd name="T10" fmla="*/ 6 w 63"/>
                <a:gd name="T11" fmla="*/ 18 h 66"/>
                <a:gd name="T12" fmla="*/ 2 w 63"/>
                <a:gd name="T13" fmla="*/ 14 h 66"/>
                <a:gd name="T14" fmla="*/ 2 w 63"/>
                <a:gd name="T15" fmla="*/ 12 h 66"/>
                <a:gd name="T16" fmla="*/ 0 w 63"/>
                <a:gd name="T17" fmla="*/ 8 h 66"/>
                <a:gd name="T18" fmla="*/ 2 w 63"/>
                <a:gd name="T19" fmla="*/ 5 h 66"/>
                <a:gd name="T20" fmla="*/ 2 w 63"/>
                <a:gd name="T21" fmla="*/ 2 h 66"/>
                <a:gd name="T22" fmla="*/ 6 w 63"/>
                <a:gd name="T23" fmla="*/ 0 h 66"/>
                <a:gd name="T24" fmla="*/ 10 w 63"/>
                <a:gd name="T25" fmla="*/ 0 h 66"/>
                <a:gd name="T26" fmla="*/ 14 w 63"/>
                <a:gd name="T27" fmla="*/ 0 h 66"/>
                <a:gd name="T28" fmla="*/ 17 w 63"/>
                <a:gd name="T29" fmla="*/ 2 h 66"/>
                <a:gd name="T30" fmla="*/ 18 w 63"/>
                <a:gd name="T31" fmla="*/ 5 h 66"/>
                <a:gd name="T32" fmla="*/ 20 w 63"/>
                <a:gd name="T33" fmla="*/ 8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66">
                  <a:moveTo>
                    <a:pt x="63" y="31"/>
                  </a:moveTo>
                  <a:lnTo>
                    <a:pt x="58" y="46"/>
                  </a:lnTo>
                  <a:lnTo>
                    <a:pt x="52" y="55"/>
                  </a:lnTo>
                  <a:lnTo>
                    <a:pt x="43" y="66"/>
                  </a:lnTo>
                  <a:lnTo>
                    <a:pt x="31" y="66"/>
                  </a:lnTo>
                  <a:lnTo>
                    <a:pt x="18" y="66"/>
                  </a:lnTo>
                  <a:lnTo>
                    <a:pt x="9" y="55"/>
                  </a:lnTo>
                  <a:lnTo>
                    <a:pt x="3" y="46"/>
                  </a:lnTo>
                  <a:lnTo>
                    <a:pt x="0" y="31"/>
                  </a:lnTo>
                  <a:lnTo>
                    <a:pt x="3" y="18"/>
                  </a:lnTo>
                  <a:lnTo>
                    <a:pt x="9" y="9"/>
                  </a:lnTo>
                  <a:lnTo>
                    <a:pt x="18" y="0"/>
                  </a:lnTo>
                  <a:lnTo>
                    <a:pt x="31" y="0"/>
                  </a:lnTo>
                  <a:lnTo>
                    <a:pt x="43" y="0"/>
                  </a:lnTo>
                  <a:lnTo>
                    <a:pt x="52" y="9"/>
                  </a:lnTo>
                  <a:lnTo>
                    <a:pt x="58" y="18"/>
                  </a:lnTo>
                  <a:lnTo>
                    <a:pt x="63" y="3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6" name="Freeform 57"/>
            <p:cNvSpPr>
              <a:spLocks/>
            </p:cNvSpPr>
            <p:nvPr/>
          </p:nvSpPr>
          <p:spPr bwMode="auto">
            <a:xfrm>
              <a:off x="962025" y="828675"/>
              <a:ext cx="79375" cy="88900"/>
            </a:xfrm>
            <a:custGeom>
              <a:avLst/>
              <a:gdLst>
                <a:gd name="T0" fmla="*/ 17 w 62"/>
                <a:gd name="T1" fmla="*/ 9 h 70"/>
                <a:gd name="T2" fmla="*/ 17 w 62"/>
                <a:gd name="T3" fmla="*/ 12 h 70"/>
                <a:gd name="T4" fmla="*/ 15 w 62"/>
                <a:gd name="T5" fmla="*/ 15 h 70"/>
                <a:gd name="T6" fmla="*/ 12 w 62"/>
                <a:gd name="T7" fmla="*/ 18 h 70"/>
                <a:gd name="T8" fmla="*/ 8 w 62"/>
                <a:gd name="T9" fmla="*/ 18 h 70"/>
                <a:gd name="T10" fmla="*/ 5 w 62"/>
                <a:gd name="T11" fmla="*/ 18 h 70"/>
                <a:gd name="T12" fmla="*/ 2 w 62"/>
                <a:gd name="T13" fmla="*/ 15 h 70"/>
                <a:gd name="T14" fmla="*/ 2 w 62"/>
                <a:gd name="T15" fmla="*/ 12 h 70"/>
                <a:gd name="T16" fmla="*/ 0 w 62"/>
                <a:gd name="T17" fmla="*/ 9 h 70"/>
                <a:gd name="T18" fmla="*/ 2 w 62"/>
                <a:gd name="T19" fmla="*/ 6 h 70"/>
                <a:gd name="T20" fmla="*/ 2 w 62"/>
                <a:gd name="T21" fmla="*/ 2 h 70"/>
                <a:gd name="T22" fmla="*/ 5 w 62"/>
                <a:gd name="T23" fmla="*/ 2 h 70"/>
                <a:gd name="T24" fmla="*/ 8 w 62"/>
                <a:gd name="T25" fmla="*/ 0 h 70"/>
                <a:gd name="T26" fmla="*/ 12 w 62"/>
                <a:gd name="T27" fmla="*/ 2 h 70"/>
                <a:gd name="T28" fmla="*/ 15 w 62"/>
                <a:gd name="T29" fmla="*/ 2 h 70"/>
                <a:gd name="T30" fmla="*/ 17 w 62"/>
                <a:gd name="T31" fmla="*/ 6 h 70"/>
                <a:gd name="T32" fmla="*/ 17 w 62"/>
                <a:gd name="T33" fmla="*/ 9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2" h="70">
                  <a:moveTo>
                    <a:pt x="62" y="35"/>
                  </a:moveTo>
                  <a:lnTo>
                    <a:pt x="62" y="47"/>
                  </a:lnTo>
                  <a:lnTo>
                    <a:pt x="53" y="59"/>
                  </a:lnTo>
                  <a:lnTo>
                    <a:pt x="44" y="65"/>
                  </a:lnTo>
                  <a:lnTo>
                    <a:pt x="30" y="70"/>
                  </a:lnTo>
                  <a:lnTo>
                    <a:pt x="18" y="65"/>
                  </a:lnTo>
                  <a:lnTo>
                    <a:pt x="9" y="59"/>
                  </a:lnTo>
                  <a:lnTo>
                    <a:pt x="3" y="47"/>
                  </a:lnTo>
                  <a:lnTo>
                    <a:pt x="0" y="35"/>
                  </a:lnTo>
                  <a:lnTo>
                    <a:pt x="3" y="21"/>
                  </a:lnTo>
                  <a:lnTo>
                    <a:pt x="9" y="9"/>
                  </a:lnTo>
                  <a:lnTo>
                    <a:pt x="18" y="3"/>
                  </a:lnTo>
                  <a:lnTo>
                    <a:pt x="30" y="0"/>
                  </a:lnTo>
                  <a:lnTo>
                    <a:pt x="44" y="3"/>
                  </a:lnTo>
                  <a:lnTo>
                    <a:pt x="53" y="9"/>
                  </a:lnTo>
                  <a:lnTo>
                    <a:pt x="62" y="21"/>
                  </a:lnTo>
                  <a:lnTo>
                    <a:pt x="62" y="3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7" name="Freeform 58"/>
            <p:cNvSpPr>
              <a:spLocks/>
            </p:cNvSpPr>
            <p:nvPr/>
          </p:nvSpPr>
          <p:spPr bwMode="auto">
            <a:xfrm>
              <a:off x="950913" y="1457325"/>
              <a:ext cx="87313" cy="90488"/>
            </a:xfrm>
            <a:custGeom>
              <a:avLst/>
              <a:gdLst>
                <a:gd name="T0" fmla="*/ 21 w 67"/>
                <a:gd name="T1" fmla="*/ 11 h 70"/>
                <a:gd name="T2" fmla="*/ 21 w 67"/>
                <a:gd name="T3" fmla="*/ 13 h 70"/>
                <a:gd name="T4" fmla="*/ 17 w 67"/>
                <a:gd name="T5" fmla="*/ 16 h 70"/>
                <a:gd name="T6" fmla="*/ 14 w 67"/>
                <a:gd name="T7" fmla="*/ 20 h 70"/>
                <a:gd name="T8" fmla="*/ 9 w 67"/>
                <a:gd name="T9" fmla="*/ 20 h 70"/>
                <a:gd name="T10" fmla="*/ 6 w 67"/>
                <a:gd name="T11" fmla="*/ 20 h 70"/>
                <a:gd name="T12" fmla="*/ 3 w 67"/>
                <a:gd name="T13" fmla="*/ 16 h 70"/>
                <a:gd name="T14" fmla="*/ 2 w 67"/>
                <a:gd name="T15" fmla="*/ 13 h 70"/>
                <a:gd name="T16" fmla="*/ 0 w 67"/>
                <a:gd name="T17" fmla="*/ 11 h 70"/>
                <a:gd name="T18" fmla="*/ 2 w 67"/>
                <a:gd name="T19" fmla="*/ 6 h 70"/>
                <a:gd name="T20" fmla="*/ 3 w 67"/>
                <a:gd name="T21" fmla="*/ 2 h 70"/>
                <a:gd name="T22" fmla="*/ 6 w 67"/>
                <a:gd name="T23" fmla="*/ 2 h 70"/>
                <a:gd name="T24" fmla="*/ 9 w 67"/>
                <a:gd name="T25" fmla="*/ 0 h 70"/>
                <a:gd name="T26" fmla="*/ 14 w 67"/>
                <a:gd name="T27" fmla="*/ 2 h 70"/>
                <a:gd name="T28" fmla="*/ 17 w 67"/>
                <a:gd name="T29" fmla="*/ 2 h 70"/>
                <a:gd name="T30" fmla="*/ 21 w 67"/>
                <a:gd name="T31" fmla="*/ 6 h 70"/>
                <a:gd name="T32" fmla="*/ 21 w 67"/>
                <a:gd name="T33" fmla="*/ 11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70">
                  <a:moveTo>
                    <a:pt x="67" y="35"/>
                  </a:moveTo>
                  <a:lnTo>
                    <a:pt x="64" y="47"/>
                  </a:lnTo>
                  <a:lnTo>
                    <a:pt x="58" y="58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58"/>
                  </a:lnTo>
                  <a:lnTo>
                    <a:pt x="3" y="47"/>
                  </a:lnTo>
                  <a:lnTo>
                    <a:pt x="0" y="35"/>
                  </a:lnTo>
                  <a:lnTo>
                    <a:pt x="3" y="20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8" y="9"/>
                  </a:lnTo>
                  <a:lnTo>
                    <a:pt x="64" y="20"/>
                  </a:lnTo>
                  <a:lnTo>
                    <a:pt x="67" y="3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8" name="Freeform 59"/>
            <p:cNvSpPr>
              <a:spLocks/>
            </p:cNvSpPr>
            <p:nvPr/>
          </p:nvSpPr>
          <p:spPr bwMode="auto">
            <a:xfrm>
              <a:off x="819150" y="1143000"/>
              <a:ext cx="85725" cy="87313"/>
            </a:xfrm>
            <a:custGeom>
              <a:avLst/>
              <a:gdLst>
                <a:gd name="T0" fmla="*/ 20 w 66"/>
                <a:gd name="T1" fmla="*/ 9 h 69"/>
                <a:gd name="T2" fmla="*/ 20 w 66"/>
                <a:gd name="T3" fmla="*/ 12 h 69"/>
                <a:gd name="T4" fmla="*/ 16 w 66"/>
                <a:gd name="T5" fmla="*/ 14 h 69"/>
                <a:gd name="T6" fmla="*/ 13 w 66"/>
                <a:gd name="T7" fmla="*/ 17 h 69"/>
                <a:gd name="T8" fmla="*/ 11 w 66"/>
                <a:gd name="T9" fmla="*/ 18 h 69"/>
                <a:gd name="T10" fmla="*/ 7 w 66"/>
                <a:gd name="T11" fmla="*/ 17 h 69"/>
                <a:gd name="T12" fmla="*/ 3 w 66"/>
                <a:gd name="T13" fmla="*/ 14 h 69"/>
                <a:gd name="T14" fmla="*/ 2 w 66"/>
                <a:gd name="T15" fmla="*/ 12 h 69"/>
                <a:gd name="T16" fmla="*/ 0 w 66"/>
                <a:gd name="T17" fmla="*/ 9 h 69"/>
                <a:gd name="T18" fmla="*/ 2 w 66"/>
                <a:gd name="T19" fmla="*/ 6 h 69"/>
                <a:gd name="T20" fmla="*/ 3 w 66"/>
                <a:gd name="T21" fmla="*/ 2 h 69"/>
                <a:gd name="T22" fmla="*/ 7 w 66"/>
                <a:gd name="T23" fmla="*/ 2 h 69"/>
                <a:gd name="T24" fmla="*/ 11 w 66"/>
                <a:gd name="T25" fmla="*/ 0 h 69"/>
                <a:gd name="T26" fmla="*/ 13 w 66"/>
                <a:gd name="T27" fmla="*/ 2 h 69"/>
                <a:gd name="T28" fmla="*/ 16 w 66"/>
                <a:gd name="T29" fmla="*/ 2 h 69"/>
                <a:gd name="T30" fmla="*/ 20 w 66"/>
                <a:gd name="T31" fmla="*/ 6 h 69"/>
                <a:gd name="T32" fmla="*/ 20 w 66"/>
                <a:gd name="T33" fmla="*/ 9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69">
                  <a:moveTo>
                    <a:pt x="66" y="34"/>
                  </a:moveTo>
                  <a:lnTo>
                    <a:pt x="63" y="48"/>
                  </a:lnTo>
                  <a:lnTo>
                    <a:pt x="57" y="57"/>
                  </a:lnTo>
                  <a:lnTo>
                    <a:pt x="45" y="66"/>
                  </a:lnTo>
                  <a:lnTo>
                    <a:pt x="34" y="69"/>
                  </a:lnTo>
                  <a:lnTo>
                    <a:pt x="22" y="66"/>
                  </a:lnTo>
                  <a:lnTo>
                    <a:pt x="10" y="57"/>
                  </a:lnTo>
                  <a:lnTo>
                    <a:pt x="3" y="48"/>
                  </a:lnTo>
                  <a:lnTo>
                    <a:pt x="0" y="34"/>
                  </a:lnTo>
                  <a:lnTo>
                    <a:pt x="3" y="22"/>
                  </a:lnTo>
                  <a:lnTo>
                    <a:pt x="10" y="10"/>
                  </a:lnTo>
                  <a:lnTo>
                    <a:pt x="22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7" y="10"/>
                  </a:lnTo>
                  <a:lnTo>
                    <a:pt x="63" y="22"/>
                  </a:lnTo>
                  <a:lnTo>
                    <a:pt x="66" y="3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99" name="Rectangle 60"/>
            <p:cNvSpPr>
              <a:spLocks noChangeArrowheads="1"/>
            </p:cNvSpPr>
            <p:nvPr/>
          </p:nvSpPr>
          <p:spPr bwMode="auto">
            <a:xfrm>
              <a:off x="1708151" y="687388"/>
              <a:ext cx="201978" cy="184666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prstClr val="black"/>
                  </a:solidFill>
                  <a:latin typeface="Arial Narrow" charset="0"/>
                </a:rPr>
                <a:t>45°</a:t>
              </a:r>
              <a:endParaRPr lang="en-US" sz="1200">
                <a:solidFill>
                  <a:prstClr val="black"/>
                </a:solidFill>
                <a:latin typeface="Times New Roman" charset="0"/>
              </a:endParaRPr>
            </a:p>
          </p:txBody>
        </p:sp>
        <p:sp>
          <p:nvSpPr>
            <p:cNvPr id="100" name="Rectangle 61"/>
            <p:cNvSpPr>
              <a:spLocks noChangeArrowheads="1"/>
            </p:cNvSpPr>
            <p:nvPr/>
          </p:nvSpPr>
          <p:spPr bwMode="auto">
            <a:xfrm>
              <a:off x="1882775" y="1079500"/>
              <a:ext cx="131446" cy="184666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prstClr val="white"/>
                  </a:solidFill>
                  <a:latin typeface="Arial Narrow" charset="0"/>
                </a:rPr>
                <a:t>0°</a:t>
              </a:r>
              <a:endParaRPr lang="en-US" sz="1200">
                <a:solidFill>
                  <a:prstClr val="white"/>
                </a:solidFill>
                <a:latin typeface="Times New Roman" charset="0"/>
              </a:endParaRPr>
            </a:p>
          </p:txBody>
        </p:sp>
        <p:sp>
          <p:nvSpPr>
            <p:cNvPr id="101" name="Rectangle 62"/>
            <p:cNvSpPr>
              <a:spLocks noChangeArrowheads="1"/>
            </p:cNvSpPr>
            <p:nvPr/>
          </p:nvSpPr>
          <p:spPr bwMode="auto">
            <a:xfrm>
              <a:off x="1714500" y="1439863"/>
              <a:ext cx="272510" cy="184666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prstClr val="black"/>
                  </a:solidFill>
                  <a:latin typeface="Arial Narrow" charset="0"/>
                </a:rPr>
                <a:t>315°</a:t>
              </a:r>
              <a:endParaRPr lang="en-US" sz="1200">
                <a:solidFill>
                  <a:prstClr val="black"/>
                </a:solidFill>
                <a:latin typeface="Times New Roman" charset="0"/>
              </a:endParaRPr>
            </a:p>
          </p:txBody>
        </p:sp>
        <p:sp>
          <p:nvSpPr>
            <p:cNvPr id="102" name="Rectangle 63"/>
            <p:cNvSpPr>
              <a:spLocks noChangeArrowheads="1"/>
            </p:cNvSpPr>
            <p:nvPr/>
          </p:nvSpPr>
          <p:spPr bwMode="auto">
            <a:xfrm>
              <a:off x="1233488" y="504825"/>
              <a:ext cx="201978" cy="184666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prstClr val="black"/>
                  </a:solidFill>
                  <a:latin typeface="Arial Narrow" charset="0"/>
                </a:rPr>
                <a:t>90°</a:t>
              </a:r>
              <a:endParaRPr lang="en-US" sz="1200">
                <a:solidFill>
                  <a:prstClr val="black"/>
                </a:solidFill>
                <a:latin typeface="Times New Roman" charset="0"/>
              </a:endParaRPr>
            </a:p>
          </p:txBody>
        </p:sp>
        <p:sp>
          <p:nvSpPr>
            <p:cNvPr id="103" name="Rectangle 64"/>
            <p:cNvSpPr>
              <a:spLocks noChangeArrowheads="1"/>
            </p:cNvSpPr>
            <p:nvPr/>
          </p:nvSpPr>
          <p:spPr bwMode="auto">
            <a:xfrm>
              <a:off x="1189039" y="1685925"/>
              <a:ext cx="272510" cy="184666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prstClr val="black"/>
                  </a:solidFill>
                  <a:latin typeface="Arial Narrow" charset="0"/>
                </a:rPr>
                <a:t>270°</a:t>
              </a:r>
              <a:endParaRPr lang="en-US" sz="1200">
                <a:solidFill>
                  <a:prstClr val="black"/>
                </a:solidFill>
                <a:latin typeface="Times New Roman" charset="0"/>
              </a:endParaRPr>
            </a:p>
          </p:txBody>
        </p:sp>
        <p:sp>
          <p:nvSpPr>
            <p:cNvPr id="104" name="Rectangle 65"/>
            <p:cNvSpPr>
              <a:spLocks noChangeArrowheads="1"/>
            </p:cNvSpPr>
            <p:nvPr/>
          </p:nvSpPr>
          <p:spPr bwMode="auto">
            <a:xfrm>
              <a:off x="457200" y="1069975"/>
              <a:ext cx="272510" cy="184666"/>
            </a:xfrm>
            <a:prstGeom prst="rect">
              <a:avLst/>
            </a:prstGeom>
            <a:solidFill>
              <a:schemeClr val="folHlink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prstClr val="black"/>
                  </a:solidFill>
                  <a:latin typeface="Arial Narrow" charset="0"/>
                </a:rPr>
                <a:t>180°</a:t>
              </a:r>
              <a:endParaRPr lang="en-US" sz="1200">
                <a:solidFill>
                  <a:prstClr val="black"/>
                </a:solidFill>
                <a:latin typeface="Times New Roman" charset="0"/>
              </a:endParaRPr>
            </a:p>
          </p:txBody>
        </p:sp>
        <p:sp>
          <p:nvSpPr>
            <p:cNvPr id="105" name="Rectangle 66"/>
            <p:cNvSpPr>
              <a:spLocks noChangeArrowheads="1"/>
            </p:cNvSpPr>
            <p:nvPr/>
          </p:nvSpPr>
          <p:spPr bwMode="auto">
            <a:xfrm>
              <a:off x="1098024" y="1638300"/>
              <a:ext cx="487363" cy="298450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6" name="Rectangle 67"/>
            <p:cNvSpPr>
              <a:spLocks noChangeArrowheads="1"/>
            </p:cNvSpPr>
            <p:nvPr/>
          </p:nvSpPr>
          <p:spPr bwMode="auto">
            <a:xfrm>
              <a:off x="1633538" y="639763"/>
              <a:ext cx="400050" cy="296863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7" name="Rectangle 68"/>
            <p:cNvSpPr>
              <a:spLocks noChangeArrowheads="1"/>
            </p:cNvSpPr>
            <p:nvPr/>
          </p:nvSpPr>
          <p:spPr bwMode="auto">
            <a:xfrm>
              <a:off x="1751013" y="1009650"/>
              <a:ext cx="312738" cy="296863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8" name="Rectangle 69"/>
            <p:cNvSpPr>
              <a:spLocks noChangeArrowheads="1"/>
            </p:cNvSpPr>
            <p:nvPr/>
          </p:nvSpPr>
          <p:spPr bwMode="auto">
            <a:xfrm>
              <a:off x="1633538" y="1377950"/>
              <a:ext cx="485775" cy="298450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09" name="Rectangle 70"/>
            <p:cNvSpPr>
              <a:spLocks noChangeArrowheads="1"/>
            </p:cNvSpPr>
            <p:nvPr/>
          </p:nvSpPr>
          <p:spPr bwMode="auto">
            <a:xfrm>
              <a:off x="1131888" y="457200"/>
              <a:ext cx="400050" cy="298450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0" name="Rectangle 71"/>
            <p:cNvSpPr>
              <a:spLocks noChangeArrowheads="1"/>
            </p:cNvSpPr>
            <p:nvPr/>
          </p:nvSpPr>
          <p:spPr bwMode="auto">
            <a:xfrm>
              <a:off x="631825" y="1546225"/>
              <a:ext cx="272510" cy="184666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prstClr val="white"/>
                  </a:solidFill>
                  <a:latin typeface="Arial Narrow" charset="0"/>
                </a:rPr>
                <a:t>135°</a:t>
              </a:r>
              <a:endParaRPr lang="en-US" sz="1200">
                <a:solidFill>
                  <a:prstClr val="white"/>
                </a:solidFill>
                <a:latin typeface="Times New Roman" charset="0"/>
              </a:endParaRPr>
            </a:p>
          </p:txBody>
        </p:sp>
        <p:sp>
          <p:nvSpPr>
            <p:cNvPr id="111" name="Rectangle 72"/>
            <p:cNvSpPr>
              <a:spLocks noChangeArrowheads="1"/>
            </p:cNvSpPr>
            <p:nvPr/>
          </p:nvSpPr>
          <p:spPr bwMode="auto">
            <a:xfrm>
              <a:off x="381000" y="1022350"/>
              <a:ext cx="381000" cy="273050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2" name="Rectangle 73"/>
            <p:cNvSpPr>
              <a:spLocks noChangeArrowheads="1"/>
            </p:cNvSpPr>
            <p:nvPr/>
          </p:nvSpPr>
          <p:spPr bwMode="auto">
            <a:xfrm>
              <a:off x="1736725" y="1503363"/>
              <a:ext cx="272510" cy="184666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200" dirty="0">
                  <a:solidFill>
                    <a:prstClr val="white"/>
                  </a:solidFill>
                  <a:latin typeface="Arial Narrow" charset="0"/>
                </a:rPr>
                <a:t>225°</a:t>
              </a:r>
              <a:endParaRPr lang="en-US" sz="1200" dirty="0">
                <a:solidFill>
                  <a:prstClr val="white"/>
                </a:solidFill>
                <a:latin typeface="Times New Roman" charset="0"/>
              </a:endParaRPr>
            </a:p>
          </p:txBody>
        </p:sp>
        <p:sp>
          <p:nvSpPr>
            <p:cNvPr id="113" name="Freeform 74"/>
            <p:cNvSpPr>
              <a:spLocks/>
            </p:cNvSpPr>
            <p:nvPr/>
          </p:nvSpPr>
          <p:spPr bwMode="auto">
            <a:xfrm>
              <a:off x="1568450" y="835025"/>
              <a:ext cx="87313" cy="90488"/>
            </a:xfrm>
            <a:custGeom>
              <a:avLst/>
              <a:gdLst>
                <a:gd name="T0" fmla="*/ 21 w 67"/>
                <a:gd name="T1" fmla="*/ 11 h 70"/>
                <a:gd name="T2" fmla="*/ 21 w 67"/>
                <a:gd name="T3" fmla="*/ 13 h 70"/>
                <a:gd name="T4" fmla="*/ 17 w 67"/>
                <a:gd name="T5" fmla="*/ 17 h 70"/>
                <a:gd name="T6" fmla="*/ 14 w 67"/>
                <a:gd name="T7" fmla="*/ 20 h 70"/>
                <a:gd name="T8" fmla="*/ 9 w 67"/>
                <a:gd name="T9" fmla="*/ 20 h 70"/>
                <a:gd name="T10" fmla="*/ 6 w 67"/>
                <a:gd name="T11" fmla="*/ 20 h 70"/>
                <a:gd name="T12" fmla="*/ 3 w 67"/>
                <a:gd name="T13" fmla="*/ 17 h 70"/>
                <a:gd name="T14" fmla="*/ 2 w 67"/>
                <a:gd name="T15" fmla="*/ 13 h 70"/>
                <a:gd name="T16" fmla="*/ 0 w 67"/>
                <a:gd name="T17" fmla="*/ 11 h 70"/>
                <a:gd name="T18" fmla="*/ 2 w 67"/>
                <a:gd name="T19" fmla="*/ 6 h 70"/>
                <a:gd name="T20" fmla="*/ 3 w 67"/>
                <a:gd name="T21" fmla="*/ 2 h 70"/>
                <a:gd name="T22" fmla="*/ 6 w 67"/>
                <a:gd name="T23" fmla="*/ 2 h 70"/>
                <a:gd name="T24" fmla="*/ 9 w 67"/>
                <a:gd name="T25" fmla="*/ 0 h 70"/>
                <a:gd name="T26" fmla="*/ 14 w 67"/>
                <a:gd name="T27" fmla="*/ 2 h 70"/>
                <a:gd name="T28" fmla="*/ 17 w 67"/>
                <a:gd name="T29" fmla="*/ 2 h 70"/>
                <a:gd name="T30" fmla="*/ 21 w 67"/>
                <a:gd name="T31" fmla="*/ 6 h 70"/>
                <a:gd name="T32" fmla="*/ 21 w 67"/>
                <a:gd name="T33" fmla="*/ 11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70">
                  <a:moveTo>
                    <a:pt x="67" y="35"/>
                  </a:moveTo>
                  <a:lnTo>
                    <a:pt x="64" y="47"/>
                  </a:lnTo>
                  <a:lnTo>
                    <a:pt x="58" y="59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59"/>
                  </a:lnTo>
                  <a:lnTo>
                    <a:pt x="3" y="47"/>
                  </a:lnTo>
                  <a:lnTo>
                    <a:pt x="0" y="35"/>
                  </a:lnTo>
                  <a:lnTo>
                    <a:pt x="3" y="21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8" y="9"/>
                  </a:lnTo>
                  <a:lnTo>
                    <a:pt x="64" y="21"/>
                  </a:lnTo>
                  <a:lnTo>
                    <a:pt x="67" y="35"/>
                  </a:lnTo>
                </a:path>
              </a:pathLst>
            </a:custGeom>
            <a:solidFill>
              <a:srgbClr val="B7B7B7"/>
            </a:solidFill>
            <a:ln w="6350" cap="rnd">
              <a:solidFill>
                <a:srgbClr val="1F1A17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4" name="Freeform 75"/>
            <p:cNvSpPr>
              <a:spLocks/>
            </p:cNvSpPr>
            <p:nvPr/>
          </p:nvSpPr>
          <p:spPr bwMode="auto">
            <a:xfrm>
              <a:off x="1709738" y="1138238"/>
              <a:ext cx="82550" cy="88900"/>
            </a:xfrm>
            <a:custGeom>
              <a:avLst/>
              <a:gdLst>
                <a:gd name="T0" fmla="*/ 20 w 63"/>
                <a:gd name="T1" fmla="*/ 10 h 69"/>
                <a:gd name="T2" fmla="*/ 19 w 63"/>
                <a:gd name="T3" fmla="*/ 14 h 69"/>
                <a:gd name="T4" fmla="*/ 17 w 63"/>
                <a:gd name="T5" fmla="*/ 17 h 69"/>
                <a:gd name="T6" fmla="*/ 14 w 63"/>
                <a:gd name="T7" fmla="*/ 19 h 69"/>
                <a:gd name="T8" fmla="*/ 10 w 63"/>
                <a:gd name="T9" fmla="*/ 19 h 69"/>
                <a:gd name="T10" fmla="*/ 6 w 63"/>
                <a:gd name="T11" fmla="*/ 19 h 69"/>
                <a:gd name="T12" fmla="*/ 3 w 63"/>
                <a:gd name="T13" fmla="*/ 17 h 69"/>
                <a:gd name="T14" fmla="*/ 2 w 63"/>
                <a:gd name="T15" fmla="*/ 14 h 69"/>
                <a:gd name="T16" fmla="*/ 0 w 63"/>
                <a:gd name="T17" fmla="*/ 10 h 69"/>
                <a:gd name="T18" fmla="*/ 2 w 63"/>
                <a:gd name="T19" fmla="*/ 6 h 69"/>
                <a:gd name="T20" fmla="*/ 3 w 63"/>
                <a:gd name="T21" fmla="*/ 2 h 69"/>
                <a:gd name="T22" fmla="*/ 6 w 63"/>
                <a:gd name="T23" fmla="*/ 2 h 69"/>
                <a:gd name="T24" fmla="*/ 10 w 63"/>
                <a:gd name="T25" fmla="*/ 0 h 69"/>
                <a:gd name="T26" fmla="*/ 14 w 63"/>
                <a:gd name="T27" fmla="*/ 2 h 69"/>
                <a:gd name="T28" fmla="*/ 17 w 63"/>
                <a:gd name="T29" fmla="*/ 2 h 69"/>
                <a:gd name="T30" fmla="*/ 19 w 63"/>
                <a:gd name="T31" fmla="*/ 6 h 69"/>
                <a:gd name="T32" fmla="*/ 20 w 63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69">
                  <a:moveTo>
                    <a:pt x="63" y="34"/>
                  </a:moveTo>
                  <a:lnTo>
                    <a:pt x="60" y="48"/>
                  </a:lnTo>
                  <a:lnTo>
                    <a:pt x="54" y="60"/>
                  </a:lnTo>
                  <a:lnTo>
                    <a:pt x="45" y="66"/>
                  </a:lnTo>
                  <a:lnTo>
                    <a:pt x="31" y="69"/>
                  </a:lnTo>
                  <a:lnTo>
                    <a:pt x="19" y="66"/>
                  </a:lnTo>
                  <a:lnTo>
                    <a:pt x="10" y="60"/>
                  </a:lnTo>
                  <a:lnTo>
                    <a:pt x="4" y="48"/>
                  </a:lnTo>
                  <a:lnTo>
                    <a:pt x="0" y="34"/>
                  </a:lnTo>
                  <a:lnTo>
                    <a:pt x="4" y="22"/>
                  </a:lnTo>
                  <a:lnTo>
                    <a:pt x="10" y="10"/>
                  </a:lnTo>
                  <a:lnTo>
                    <a:pt x="19" y="3"/>
                  </a:lnTo>
                  <a:lnTo>
                    <a:pt x="31" y="0"/>
                  </a:lnTo>
                  <a:lnTo>
                    <a:pt x="45" y="3"/>
                  </a:lnTo>
                  <a:lnTo>
                    <a:pt x="54" y="10"/>
                  </a:lnTo>
                  <a:lnTo>
                    <a:pt x="60" y="22"/>
                  </a:lnTo>
                  <a:lnTo>
                    <a:pt x="63" y="34"/>
                  </a:lnTo>
                </a:path>
              </a:pathLst>
            </a:custGeom>
            <a:solidFill>
              <a:srgbClr val="B7B7B7"/>
            </a:solidFill>
            <a:ln w="6350" cap="rnd">
              <a:solidFill>
                <a:srgbClr val="1F1A17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5" name="Freeform 76"/>
            <p:cNvSpPr>
              <a:spLocks/>
            </p:cNvSpPr>
            <p:nvPr/>
          </p:nvSpPr>
          <p:spPr bwMode="auto">
            <a:xfrm>
              <a:off x="1576388" y="1457325"/>
              <a:ext cx="84138" cy="90488"/>
            </a:xfrm>
            <a:custGeom>
              <a:avLst/>
              <a:gdLst>
                <a:gd name="T0" fmla="*/ 21 w 64"/>
                <a:gd name="T1" fmla="*/ 11 h 70"/>
                <a:gd name="T2" fmla="*/ 21 w 64"/>
                <a:gd name="T3" fmla="*/ 13 h 70"/>
                <a:gd name="T4" fmla="*/ 18 w 64"/>
                <a:gd name="T5" fmla="*/ 16 h 70"/>
                <a:gd name="T6" fmla="*/ 15 w 64"/>
                <a:gd name="T7" fmla="*/ 20 h 70"/>
                <a:gd name="T8" fmla="*/ 10 w 64"/>
                <a:gd name="T9" fmla="*/ 20 h 70"/>
                <a:gd name="T10" fmla="*/ 7 w 64"/>
                <a:gd name="T11" fmla="*/ 20 h 70"/>
                <a:gd name="T12" fmla="*/ 3 w 64"/>
                <a:gd name="T13" fmla="*/ 16 h 70"/>
                <a:gd name="T14" fmla="*/ 2 w 64"/>
                <a:gd name="T15" fmla="*/ 13 h 70"/>
                <a:gd name="T16" fmla="*/ 0 w 64"/>
                <a:gd name="T17" fmla="*/ 11 h 70"/>
                <a:gd name="T18" fmla="*/ 2 w 64"/>
                <a:gd name="T19" fmla="*/ 6 h 70"/>
                <a:gd name="T20" fmla="*/ 3 w 64"/>
                <a:gd name="T21" fmla="*/ 2 h 70"/>
                <a:gd name="T22" fmla="*/ 7 w 64"/>
                <a:gd name="T23" fmla="*/ 2 h 70"/>
                <a:gd name="T24" fmla="*/ 10 w 64"/>
                <a:gd name="T25" fmla="*/ 0 h 70"/>
                <a:gd name="T26" fmla="*/ 15 w 64"/>
                <a:gd name="T27" fmla="*/ 2 h 70"/>
                <a:gd name="T28" fmla="*/ 18 w 64"/>
                <a:gd name="T29" fmla="*/ 2 h 70"/>
                <a:gd name="T30" fmla="*/ 21 w 64"/>
                <a:gd name="T31" fmla="*/ 6 h 70"/>
                <a:gd name="T32" fmla="*/ 21 w 64"/>
                <a:gd name="T33" fmla="*/ 11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70">
                  <a:moveTo>
                    <a:pt x="64" y="35"/>
                  </a:moveTo>
                  <a:lnTo>
                    <a:pt x="64" y="47"/>
                  </a:lnTo>
                  <a:lnTo>
                    <a:pt x="55" y="58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58"/>
                  </a:lnTo>
                  <a:lnTo>
                    <a:pt x="5" y="47"/>
                  </a:lnTo>
                  <a:lnTo>
                    <a:pt x="0" y="35"/>
                  </a:lnTo>
                  <a:lnTo>
                    <a:pt x="5" y="20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9"/>
                  </a:lnTo>
                  <a:lnTo>
                    <a:pt x="64" y="20"/>
                  </a:lnTo>
                  <a:lnTo>
                    <a:pt x="64" y="35"/>
                  </a:lnTo>
                </a:path>
              </a:pathLst>
            </a:custGeom>
            <a:solidFill>
              <a:srgbClr val="B7B7B7"/>
            </a:solidFill>
            <a:ln w="6350" cap="rnd">
              <a:solidFill>
                <a:srgbClr val="1F1A17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6" name="Freeform 77"/>
            <p:cNvSpPr>
              <a:spLocks/>
            </p:cNvSpPr>
            <p:nvPr/>
          </p:nvSpPr>
          <p:spPr bwMode="auto">
            <a:xfrm>
              <a:off x="1268413" y="1138238"/>
              <a:ext cx="82550" cy="88900"/>
            </a:xfrm>
            <a:custGeom>
              <a:avLst/>
              <a:gdLst>
                <a:gd name="T0" fmla="*/ 19 w 64"/>
                <a:gd name="T1" fmla="*/ 10 h 69"/>
                <a:gd name="T2" fmla="*/ 19 w 64"/>
                <a:gd name="T3" fmla="*/ 14 h 69"/>
                <a:gd name="T4" fmla="*/ 16 w 64"/>
                <a:gd name="T5" fmla="*/ 17 h 69"/>
                <a:gd name="T6" fmla="*/ 13 w 64"/>
                <a:gd name="T7" fmla="*/ 19 h 69"/>
                <a:gd name="T8" fmla="*/ 9 w 64"/>
                <a:gd name="T9" fmla="*/ 19 h 69"/>
                <a:gd name="T10" fmla="*/ 6 w 64"/>
                <a:gd name="T11" fmla="*/ 19 h 69"/>
                <a:gd name="T12" fmla="*/ 3 w 64"/>
                <a:gd name="T13" fmla="*/ 17 h 69"/>
                <a:gd name="T14" fmla="*/ 2 w 64"/>
                <a:gd name="T15" fmla="*/ 14 h 69"/>
                <a:gd name="T16" fmla="*/ 0 w 64"/>
                <a:gd name="T17" fmla="*/ 10 h 69"/>
                <a:gd name="T18" fmla="*/ 2 w 64"/>
                <a:gd name="T19" fmla="*/ 6 h 69"/>
                <a:gd name="T20" fmla="*/ 3 w 64"/>
                <a:gd name="T21" fmla="*/ 2 h 69"/>
                <a:gd name="T22" fmla="*/ 6 w 64"/>
                <a:gd name="T23" fmla="*/ 2 h 69"/>
                <a:gd name="T24" fmla="*/ 9 w 64"/>
                <a:gd name="T25" fmla="*/ 0 h 69"/>
                <a:gd name="T26" fmla="*/ 13 w 64"/>
                <a:gd name="T27" fmla="*/ 2 h 69"/>
                <a:gd name="T28" fmla="*/ 16 w 64"/>
                <a:gd name="T29" fmla="*/ 2 h 69"/>
                <a:gd name="T30" fmla="*/ 19 w 64"/>
                <a:gd name="T31" fmla="*/ 6 h 69"/>
                <a:gd name="T32" fmla="*/ 19 w 64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69">
                  <a:moveTo>
                    <a:pt x="64" y="34"/>
                  </a:moveTo>
                  <a:lnTo>
                    <a:pt x="64" y="48"/>
                  </a:lnTo>
                  <a:lnTo>
                    <a:pt x="55" y="60"/>
                  </a:lnTo>
                  <a:lnTo>
                    <a:pt x="46" y="66"/>
                  </a:lnTo>
                  <a:lnTo>
                    <a:pt x="32" y="69"/>
                  </a:lnTo>
                  <a:lnTo>
                    <a:pt x="20" y="66"/>
                  </a:lnTo>
                  <a:lnTo>
                    <a:pt x="11" y="60"/>
                  </a:lnTo>
                  <a:lnTo>
                    <a:pt x="5" y="48"/>
                  </a:lnTo>
                  <a:lnTo>
                    <a:pt x="0" y="34"/>
                  </a:lnTo>
                  <a:lnTo>
                    <a:pt x="5" y="22"/>
                  </a:lnTo>
                  <a:lnTo>
                    <a:pt x="11" y="10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10"/>
                  </a:lnTo>
                  <a:lnTo>
                    <a:pt x="64" y="22"/>
                  </a:lnTo>
                  <a:lnTo>
                    <a:pt x="64" y="34"/>
                  </a:lnTo>
                </a:path>
              </a:pathLst>
            </a:custGeom>
            <a:solidFill>
              <a:srgbClr val="FFDE05"/>
            </a:solidFill>
            <a:ln w="6350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7" name="Freeform 78"/>
            <p:cNvSpPr>
              <a:spLocks/>
            </p:cNvSpPr>
            <p:nvPr/>
          </p:nvSpPr>
          <p:spPr bwMode="auto">
            <a:xfrm>
              <a:off x="1277938" y="1589088"/>
              <a:ext cx="82550" cy="84138"/>
            </a:xfrm>
            <a:custGeom>
              <a:avLst/>
              <a:gdLst>
                <a:gd name="T0" fmla="*/ 20 w 63"/>
                <a:gd name="T1" fmla="*/ 8 h 66"/>
                <a:gd name="T2" fmla="*/ 18 w 63"/>
                <a:gd name="T3" fmla="*/ 12 h 66"/>
                <a:gd name="T4" fmla="*/ 17 w 63"/>
                <a:gd name="T5" fmla="*/ 14 h 66"/>
                <a:gd name="T6" fmla="*/ 14 w 63"/>
                <a:gd name="T7" fmla="*/ 18 h 66"/>
                <a:gd name="T8" fmla="*/ 10 w 63"/>
                <a:gd name="T9" fmla="*/ 18 h 66"/>
                <a:gd name="T10" fmla="*/ 6 w 63"/>
                <a:gd name="T11" fmla="*/ 18 h 66"/>
                <a:gd name="T12" fmla="*/ 2 w 63"/>
                <a:gd name="T13" fmla="*/ 14 h 66"/>
                <a:gd name="T14" fmla="*/ 2 w 63"/>
                <a:gd name="T15" fmla="*/ 12 h 66"/>
                <a:gd name="T16" fmla="*/ 0 w 63"/>
                <a:gd name="T17" fmla="*/ 8 h 66"/>
                <a:gd name="T18" fmla="*/ 2 w 63"/>
                <a:gd name="T19" fmla="*/ 5 h 66"/>
                <a:gd name="T20" fmla="*/ 2 w 63"/>
                <a:gd name="T21" fmla="*/ 2 h 66"/>
                <a:gd name="T22" fmla="*/ 6 w 63"/>
                <a:gd name="T23" fmla="*/ 0 h 66"/>
                <a:gd name="T24" fmla="*/ 10 w 63"/>
                <a:gd name="T25" fmla="*/ 0 h 66"/>
                <a:gd name="T26" fmla="*/ 14 w 63"/>
                <a:gd name="T27" fmla="*/ 0 h 66"/>
                <a:gd name="T28" fmla="*/ 17 w 63"/>
                <a:gd name="T29" fmla="*/ 2 h 66"/>
                <a:gd name="T30" fmla="*/ 18 w 63"/>
                <a:gd name="T31" fmla="*/ 5 h 66"/>
                <a:gd name="T32" fmla="*/ 20 w 63"/>
                <a:gd name="T33" fmla="*/ 8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66">
                  <a:moveTo>
                    <a:pt x="63" y="31"/>
                  </a:moveTo>
                  <a:lnTo>
                    <a:pt x="58" y="46"/>
                  </a:lnTo>
                  <a:lnTo>
                    <a:pt x="52" y="55"/>
                  </a:lnTo>
                  <a:lnTo>
                    <a:pt x="43" y="66"/>
                  </a:lnTo>
                  <a:lnTo>
                    <a:pt x="31" y="66"/>
                  </a:lnTo>
                  <a:lnTo>
                    <a:pt x="18" y="66"/>
                  </a:lnTo>
                  <a:lnTo>
                    <a:pt x="9" y="55"/>
                  </a:lnTo>
                  <a:lnTo>
                    <a:pt x="3" y="46"/>
                  </a:lnTo>
                  <a:lnTo>
                    <a:pt x="0" y="31"/>
                  </a:lnTo>
                  <a:lnTo>
                    <a:pt x="3" y="18"/>
                  </a:lnTo>
                  <a:lnTo>
                    <a:pt x="9" y="9"/>
                  </a:lnTo>
                  <a:lnTo>
                    <a:pt x="18" y="0"/>
                  </a:lnTo>
                  <a:lnTo>
                    <a:pt x="31" y="0"/>
                  </a:lnTo>
                  <a:lnTo>
                    <a:pt x="43" y="0"/>
                  </a:lnTo>
                  <a:lnTo>
                    <a:pt x="52" y="9"/>
                  </a:lnTo>
                  <a:lnTo>
                    <a:pt x="58" y="18"/>
                  </a:lnTo>
                  <a:lnTo>
                    <a:pt x="63" y="31"/>
                  </a:lnTo>
                </a:path>
              </a:pathLst>
            </a:custGeom>
            <a:solidFill>
              <a:srgbClr val="B7B7B7"/>
            </a:solidFill>
            <a:ln w="6350" cap="rnd">
              <a:solidFill>
                <a:srgbClr val="1F1A17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8" name="Freeform 79"/>
            <p:cNvSpPr>
              <a:spLocks/>
            </p:cNvSpPr>
            <p:nvPr/>
          </p:nvSpPr>
          <p:spPr bwMode="auto">
            <a:xfrm>
              <a:off x="962025" y="828675"/>
              <a:ext cx="79375" cy="88900"/>
            </a:xfrm>
            <a:custGeom>
              <a:avLst/>
              <a:gdLst>
                <a:gd name="T0" fmla="*/ 17 w 62"/>
                <a:gd name="T1" fmla="*/ 9 h 70"/>
                <a:gd name="T2" fmla="*/ 17 w 62"/>
                <a:gd name="T3" fmla="*/ 12 h 70"/>
                <a:gd name="T4" fmla="*/ 15 w 62"/>
                <a:gd name="T5" fmla="*/ 15 h 70"/>
                <a:gd name="T6" fmla="*/ 12 w 62"/>
                <a:gd name="T7" fmla="*/ 18 h 70"/>
                <a:gd name="T8" fmla="*/ 8 w 62"/>
                <a:gd name="T9" fmla="*/ 18 h 70"/>
                <a:gd name="T10" fmla="*/ 5 w 62"/>
                <a:gd name="T11" fmla="*/ 18 h 70"/>
                <a:gd name="T12" fmla="*/ 2 w 62"/>
                <a:gd name="T13" fmla="*/ 15 h 70"/>
                <a:gd name="T14" fmla="*/ 2 w 62"/>
                <a:gd name="T15" fmla="*/ 12 h 70"/>
                <a:gd name="T16" fmla="*/ 0 w 62"/>
                <a:gd name="T17" fmla="*/ 9 h 70"/>
                <a:gd name="T18" fmla="*/ 2 w 62"/>
                <a:gd name="T19" fmla="*/ 6 h 70"/>
                <a:gd name="T20" fmla="*/ 2 w 62"/>
                <a:gd name="T21" fmla="*/ 2 h 70"/>
                <a:gd name="T22" fmla="*/ 5 w 62"/>
                <a:gd name="T23" fmla="*/ 2 h 70"/>
                <a:gd name="T24" fmla="*/ 8 w 62"/>
                <a:gd name="T25" fmla="*/ 0 h 70"/>
                <a:gd name="T26" fmla="*/ 12 w 62"/>
                <a:gd name="T27" fmla="*/ 2 h 70"/>
                <a:gd name="T28" fmla="*/ 15 w 62"/>
                <a:gd name="T29" fmla="*/ 2 h 70"/>
                <a:gd name="T30" fmla="*/ 17 w 62"/>
                <a:gd name="T31" fmla="*/ 6 h 70"/>
                <a:gd name="T32" fmla="*/ 17 w 62"/>
                <a:gd name="T33" fmla="*/ 9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2" h="70">
                  <a:moveTo>
                    <a:pt x="62" y="35"/>
                  </a:moveTo>
                  <a:lnTo>
                    <a:pt x="62" y="47"/>
                  </a:lnTo>
                  <a:lnTo>
                    <a:pt x="53" y="59"/>
                  </a:lnTo>
                  <a:lnTo>
                    <a:pt x="44" y="65"/>
                  </a:lnTo>
                  <a:lnTo>
                    <a:pt x="30" y="70"/>
                  </a:lnTo>
                  <a:lnTo>
                    <a:pt x="18" y="65"/>
                  </a:lnTo>
                  <a:lnTo>
                    <a:pt x="9" y="59"/>
                  </a:lnTo>
                  <a:lnTo>
                    <a:pt x="3" y="47"/>
                  </a:lnTo>
                  <a:lnTo>
                    <a:pt x="0" y="35"/>
                  </a:lnTo>
                  <a:lnTo>
                    <a:pt x="3" y="21"/>
                  </a:lnTo>
                  <a:lnTo>
                    <a:pt x="9" y="9"/>
                  </a:lnTo>
                  <a:lnTo>
                    <a:pt x="18" y="3"/>
                  </a:lnTo>
                  <a:lnTo>
                    <a:pt x="30" y="0"/>
                  </a:lnTo>
                  <a:lnTo>
                    <a:pt x="44" y="3"/>
                  </a:lnTo>
                  <a:lnTo>
                    <a:pt x="53" y="9"/>
                  </a:lnTo>
                  <a:lnTo>
                    <a:pt x="62" y="21"/>
                  </a:lnTo>
                  <a:lnTo>
                    <a:pt x="62" y="35"/>
                  </a:lnTo>
                </a:path>
              </a:pathLst>
            </a:custGeom>
            <a:solidFill>
              <a:srgbClr val="B7B7B7"/>
            </a:solidFill>
            <a:ln w="6350" cap="rnd">
              <a:solidFill>
                <a:srgbClr val="1F1A17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19" name="Freeform 80"/>
            <p:cNvSpPr>
              <a:spLocks/>
            </p:cNvSpPr>
            <p:nvPr/>
          </p:nvSpPr>
          <p:spPr bwMode="auto">
            <a:xfrm>
              <a:off x="950913" y="1457325"/>
              <a:ext cx="87313" cy="90488"/>
            </a:xfrm>
            <a:custGeom>
              <a:avLst/>
              <a:gdLst>
                <a:gd name="T0" fmla="*/ 21 w 67"/>
                <a:gd name="T1" fmla="*/ 11 h 70"/>
                <a:gd name="T2" fmla="*/ 21 w 67"/>
                <a:gd name="T3" fmla="*/ 13 h 70"/>
                <a:gd name="T4" fmla="*/ 17 w 67"/>
                <a:gd name="T5" fmla="*/ 16 h 70"/>
                <a:gd name="T6" fmla="*/ 14 w 67"/>
                <a:gd name="T7" fmla="*/ 20 h 70"/>
                <a:gd name="T8" fmla="*/ 9 w 67"/>
                <a:gd name="T9" fmla="*/ 20 h 70"/>
                <a:gd name="T10" fmla="*/ 6 w 67"/>
                <a:gd name="T11" fmla="*/ 20 h 70"/>
                <a:gd name="T12" fmla="*/ 3 w 67"/>
                <a:gd name="T13" fmla="*/ 16 h 70"/>
                <a:gd name="T14" fmla="*/ 2 w 67"/>
                <a:gd name="T15" fmla="*/ 13 h 70"/>
                <a:gd name="T16" fmla="*/ 0 w 67"/>
                <a:gd name="T17" fmla="*/ 11 h 70"/>
                <a:gd name="T18" fmla="*/ 2 w 67"/>
                <a:gd name="T19" fmla="*/ 6 h 70"/>
                <a:gd name="T20" fmla="*/ 3 w 67"/>
                <a:gd name="T21" fmla="*/ 2 h 70"/>
                <a:gd name="T22" fmla="*/ 6 w 67"/>
                <a:gd name="T23" fmla="*/ 2 h 70"/>
                <a:gd name="T24" fmla="*/ 9 w 67"/>
                <a:gd name="T25" fmla="*/ 0 h 70"/>
                <a:gd name="T26" fmla="*/ 14 w 67"/>
                <a:gd name="T27" fmla="*/ 2 h 70"/>
                <a:gd name="T28" fmla="*/ 17 w 67"/>
                <a:gd name="T29" fmla="*/ 2 h 70"/>
                <a:gd name="T30" fmla="*/ 21 w 67"/>
                <a:gd name="T31" fmla="*/ 6 h 70"/>
                <a:gd name="T32" fmla="*/ 21 w 67"/>
                <a:gd name="T33" fmla="*/ 11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70">
                  <a:moveTo>
                    <a:pt x="67" y="35"/>
                  </a:moveTo>
                  <a:lnTo>
                    <a:pt x="64" y="47"/>
                  </a:lnTo>
                  <a:lnTo>
                    <a:pt x="58" y="58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58"/>
                  </a:lnTo>
                  <a:lnTo>
                    <a:pt x="3" y="47"/>
                  </a:lnTo>
                  <a:lnTo>
                    <a:pt x="0" y="35"/>
                  </a:lnTo>
                  <a:lnTo>
                    <a:pt x="3" y="20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8" y="9"/>
                  </a:lnTo>
                  <a:lnTo>
                    <a:pt x="64" y="20"/>
                  </a:lnTo>
                  <a:lnTo>
                    <a:pt x="67" y="35"/>
                  </a:lnTo>
                </a:path>
              </a:pathLst>
            </a:custGeom>
            <a:solidFill>
              <a:srgbClr val="B7B7B7"/>
            </a:solidFill>
            <a:ln w="6350" cap="rnd">
              <a:solidFill>
                <a:srgbClr val="1F1A17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0" name="Freeform 81"/>
            <p:cNvSpPr>
              <a:spLocks/>
            </p:cNvSpPr>
            <p:nvPr/>
          </p:nvSpPr>
          <p:spPr bwMode="auto">
            <a:xfrm>
              <a:off x="819150" y="1143000"/>
              <a:ext cx="85725" cy="87313"/>
            </a:xfrm>
            <a:custGeom>
              <a:avLst/>
              <a:gdLst>
                <a:gd name="T0" fmla="*/ 20 w 66"/>
                <a:gd name="T1" fmla="*/ 9 h 69"/>
                <a:gd name="T2" fmla="*/ 20 w 66"/>
                <a:gd name="T3" fmla="*/ 12 h 69"/>
                <a:gd name="T4" fmla="*/ 16 w 66"/>
                <a:gd name="T5" fmla="*/ 14 h 69"/>
                <a:gd name="T6" fmla="*/ 13 w 66"/>
                <a:gd name="T7" fmla="*/ 17 h 69"/>
                <a:gd name="T8" fmla="*/ 11 w 66"/>
                <a:gd name="T9" fmla="*/ 18 h 69"/>
                <a:gd name="T10" fmla="*/ 7 w 66"/>
                <a:gd name="T11" fmla="*/ 17 h 69"/>
                <a:gd name="T12" fmla="*/ 3 w 66"/>
                <a:gd name="T13" fmla="*/ 14 h 69"/>
                <a:gd name="T14" fmla="*/ 2 w 66"/>
                <a:gd name="T15" fmla="*/ 12 h 69"/>
                <a:gd name="T16" fmla="*/ 0 w 66"/>
                <a:gd name="T17" fmla="*/ 9 h 69"/>
                <a:gd name="T18" fmla="*/ 2 w 66"/>
                <a:gd name="T19" fmla="*/ 6 h 69"/>
                <a:gd name="T20" fmla="*/ 3 w 66"/>
                <a:gd name="T21" fmla="*/ 2 h 69"/>
                <a:gd name="T22" fmla="*/ 7 w 66"/>
                <a:gd name="T23" fmla="*/ 2 h 69"/>
                <a:gd name="T24" fmla="*/ 11 w 66"/>
                <a:gd name="T25" fmla="*/ 0 h 69"/>
                <a:gd name="T26" fmla="*/ 13 w 66"/>
                <a:gd name="T27" fmla="*/ 2 h 69"/>
                <a:gd name="T28" fmla="*/ 16 w 66"/>
                <a:gd name="T29" fmla="*/ 2 h 69"/>
                <a:gd name="T30" fmla="*/ 20 w 66"/>
                <a:gd name="T31" fmla="*/ 6 h 69"/>
                <a:gd name="T32" fmla="*/ 20 w 66"/>
                <a:gd name="T33" fmla="*/ 9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69">
                  <a:moveTo>
                    <a:pt x="66" y="34"/>
                  </a:moveTo>
                  <a:lnTo>
                    <a:pt x="63" y="48"/>
                  </a:lnTo>
                  <a:lnTo>
                    <a:pt x="57" y="57"/>
                  </a:lnTo>
                  <a:lnTo>
                    <a:pt x="45" y="66"/>
                  </a:lnTo>
                  <a:lnTo>
                    <a:pt x="34" y="69"/>
                  </a:lnTo>
                  <a:lnTo>
                    <a:pt x="22" y="66"/>
                  </a:lnTo>
                  <a:lnTo>
                    <a:pt x="10" y="57"/>
                  </a:lnTo>
                  <a:lnTo>
                    <a:pt x="3" y="48"/>
                  </a:lnTo>
                  <a:lnTo>
                    <a:pt x="0" y="34"/>
                  </a:lnTo>
                  <a:lnTo>
                    <a:pt x="3" y="22"/>
                  </a:lnTo>
                  <a:lnTo>
                    <a:pt x="10" y="10"/>
                  </a:lnTo>
                  <a:lnTo>
                    <a:pt x="22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7" y="10"/>
                  </a:lnTo>
                  <a:lnTo>
                    <a:pt x="63" y="22"/>
                  </a:lnTo>
                  <a:lnTo>
                    <a:pt x="66" y="34"/>
                  </a:lnTo>
                </a:path>
              </a:pathLst>
            </a:custGeom>
            <a:solidFill>
              <a:srgbClr val="009983"/>
            </a:solidFill>
            <a:ln w="6350" cap="rnd">
              <a:solidFill>
                <a:srgbClr val="1F1A17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1" name="Rectangle 82"/>
            <p:cNvSpPr>
              <a:spLocks noChangeArrowheads="1"/>
            </p:cNvSpPr>
            <p:nvPr/>
          </p:nvSpPr>
          <p:spPr bwMode="auto">
            <a:xfrm>
              <a:off x="755651" y="636588"/>
              <a:ext cx="201978" cy="184666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prstClr val="white"/>
                  </a:solidFill>
                  <a:latin typeface="Arial Narrow" charset="0"/>
                </a:rPr>
                <a:t>45°</a:t>
              </a:r>
              <a:endParaRPr lang="en-US" sz="1200">
                <a:solidFill>
                  <a:prstClr val="white"/>
                </a:solidFill>
                <a:latin typeface="Times New Roman" charset="0"/>
              </a:endParaRPr>
            </a:p>
          </p:txBody>
        </p:sp>
        <p:sp>
          <p:nvSpPr>
            <p:cNvPr id="122" name="Rectangle 83"/>
            <p:cNvSpPr>
              <a:spLocks noChangeArrowheads="1"/>
            </p:cNvSpPr>
            <p:nvPr/>
          </p:nvSpPr>
          <p:spPr bwMode="auto">
            <a:xfrm>
              <a:off x="1276351" y="469900"/>
              <a:ext cx="131446" cy="184666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prstClr val="white"/>
                  </a:solidFill>
                  <a:latin typeface="Arial Narrow" charset="0"/>
                </a:rPr>
                <a:t>0°</a:t>
              </a:r>
              <a:endParaRPr lang="en-US" sz="1200">
                <a:solidFill>
                  <a:prstClr val="white"/>
                </a:solidFill>
                <a:latin typeface="Times New Roman" charset="0"/>
              </a:endParaRPr>
            </a:p>
          </p:txBody>
        </p:sp>
        <p:sp>
          <p:nvSpPr>
            <p:cNvPr id="123" name="Rectangle 84"/>
            <p:cNvSpPr>
              <a:spLocks noChangeArrowheads="1"/>
            </p:cNvSpPr>
            <p:nvPr/>
          </p:nvSpPr>
          <p:spPr bwMode="auto">
            <a:xfrm>
              <a:off x="1733551" y="677863"/>
              <a:ext cx="272510" cy="184666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prstClr val="white"/>
                  </a:solidFill>
                  <a:latin typeface="Arial Narrow" charset="0"/>
                </a:rPr>
                <a:t>315°</a:t>
              </a:r>
              <a:endParaRPr lang="en-US" sz="1200">
                <a:solidFill>
                  <a:prstClr val="white"/>
                </a:solidFill>
                <a:latin typeface="Times New Roman" charset="0"/>
              </a:endParaRPr>
            </a:p>
          </p:txBody>
        </p:sp>
        <p:sp>
          <p:nvSpPr>
            <p:cNvPr id="124" name="Rectangle 85"/>
            <p:cNvSpPr>
              <a:spLocks noChangeArrowheads="1"/>
            </p:cNvSpPr>
            <p:nvPr/>
          </p:nvSpPr>
          <p:spPr bwMode="auto">
            <a:xfrm>
              <a:off x="560388" y="1095375"/>
              <a:ext cx="201978" cy="184666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200" dirty="0">
                  <a:solidFill>
                    <a:srgbClr val="000000"/>
                  </a:solidFill>
                  <a:latin typeface="Arial Narrow" charset="0"/>
                </a:rPr>
                <a:t>90°</a:t>
              </a:r>
              <a:endParaRPr lang="en-US" sz="1200" dirty="0">
                <a:solidFill>
                  <a:srgbClr val="000000"/>
                </a:solidFill>
                <a:latin typeface="Times New Roman" charset="0"/>
              </a:endParaRPr>
            </a:p>
          </p:txBody>
        </p:sp>
        <p:sp>
          <p:nvSpPr>
            <p:cNvPr id="125" name="Rectangle 86"/>
            <p:cNvSpPr>
              <a:spLocks noChangeArrowheads="1"/>
            </p:cNvSpPr>
            <p:nvPr/>
          </p:nvSpPr>
          <p:spPr bwMode="auto">
            <a:xfrm>
              <a:off x="1212851" y="1727200"/>
              <a:ext cx="272510" cy="184666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200" dirty="0">
                  <a:solidFill>
                    <a:prstClr val="white"/>
                  </a:solidFill>
                  <a:latin typeface="Arial Narrow" charset="0"/>
                </a:rPr>
                <a:t>180°</a:t>
              </a:r>
              <a:endParaRPr lang="en-US" sz="1200" dirty="0">
                <a:solidFill>
                  <a:prstClr val="white"/>
                </a:solidFill>
                <a:latin typeface="Times New Roman" charset="0"/>
              </a:endParaRPr>
            </a:p>
          </p:txBody>
        </p:sp>
        <p:sp>
          <p:nvSpPr>
            <p:cNvPr id="126" name="Rectangle 87"/>
            <p:cNvSpPr>
              <a:spLocks noChangeArrowheads="1"/>
            </p:cNvSpPr>
            <p:nvPr/>
          </p:nvSpPr>
          <p:spPr bwMode="auto">
            <a:xfrm>
              <a:off x="1917700" y="1092200"/>
              <a:ext cx="272510" cy="184666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prstClr val="white"/>
                  </a:solidFill>
                  <a:latin typeface="Arial Narrow" charset="0"/>
                </a:rPr>
                <a:t>270°</a:t>
              </a:r>
              <a:endParaRPr lang="en-US" sz="1200">
                <a:solidFill>
                  <a:prstClr val="white"/>
                </a:solidFill>
                <a:latin typeface="Times New Roman" charset="0"/>
              </a:endParaRPr>
            </a:p>
          </p:txBody>
        </p:sp>
        <p:sp>
          <p:nvSpPr>
            <p:cNvPr id="127" name="Freeform 88"/>
            <p:cNvSpPr>
              <a:spLocks/>
            </p:cNvSpPr>
            <p:nvPr/>
          </p:nvSpPr>
          <p:spPr bwMode="auto">
            <a:xfrm>
              <a:off x="1706563" y="1138238"/>
              <a:ext cx="82550" cy="88900"/>
            </a:xfrm>
            <a:custGeom>
              <a:avLst/>
              <a:gdLst>
                <a:gd name="T0" fmla="*/ 19 w 64"/>
                <a:gd name="T1" fmla="*/ 9 h 70"/>
                <a:gd name="T2" fmla="*/ 19 w 64"/>
                <a:gd name="T3" fmla="*/ 12 h 70"/>
                <a:gd name="T4" fmla="*/ 16 w 64"/>
                <a:gd name="T5" fmla="*/ 16 h 70"/>
                <a:gd name="T6" fmla="*/ 13 w 64"/>
                <a:gd name="T7" fmla="*/ 18 h 70"/>
                <a:gd name="T8" fmla="*/ 9 w 64"/>
                <a:gd name="T9" fmla="*/ 18 h 70"/>
                <a:gd name="T10" fmla="*/ 6 w 64"/>
                <a:gd name="T11" fmla="*/ 18 h 70"/>
                <a:gd name="T12" fmla="*/ 3 w 64"/>
                <a:gd name="T13" fmla="*/ 16 h 70"/>
                <a:gd name="T14" fmla="*/ 2 w 64"/>
                <a:gd name="T15" fmla="*/ 12 h 70"/>
                <a:gd name="T16" fmla="*/ 0 w 64"/>
                <a:gd name="T17" fmla="*/ 9 h 70"/>
                <a:gd name="T18" fmla="*/ 2 w 64"/>
                <a:gd name="T19" fmla="*/ 6 h 70"/>
                <a:gd name="T20" fmla="*/ 3 w 64"/>
                <a:gd name="T21" fmla="*/ 2 h 70"/>
                <a:gd name="T22" fmla="*/ 6 w 64"/>
                <a:gd name="T23" fmla="*/ 2 h 70"/>
                <a:gd name="T24" fmla="*/ 9 w 64"/>
                <a:gd name="T25" fmla="*/ 0 h 70"/>
                <a:gd name="T26" fmla="*/ 13 w 64"/>
                <a:gd name="T27" fmla="*/ 2 h 70"/>
                <a:gd name="T28" fmla="*/ 16 w 64"/>
                <a:gd name="T29" fmla="*/ 2 h 70"/>
                <a:gd name="T30" fmla="*/ 19 w 64"/>
                <a:gd name="T31" fmla="*/ 6 h 70"/>
                <a:gd name="T32" fmla="*/ 19 w 64"/>
                <a:gd name="T33" fmla="*/ 9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70">
                  <a:moveTo>
                    <a:pt x="64" y="35"/>
                  </a:moveTo>
                  <a:lnTo>
                    <a:pt x="64" y="47"/>
                  </a:lnTo>
                  <a:lnTo>
                    <a:pt x="55" y="61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61"/>
                  </a:lnTo>
                  <a:lnTo>
                    <a:pt x="5" y="47"/>
                  </a:lnTo>
                  <a:lnTo>
                    <a:pt x="0" y="35"/>
                  </a:lnTo>
                  <a:lnTo>
                    <a:pt x="5" y="23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9"/>
                  </a:lnTo>
                  <a:lnTo>
                    <a:pt x="64" y="23"/>
                  </a:lnTo>
                  <a:lnTo>
                    <a:pt x="64" y="35"/>
                  </a:lnTo>
                </a:path>
              </a:pathLst>
            </a:custGeom>
            <a:solidFill>
              <a:srgbClr val="B7B7B7"/>
            </a:solidFill>
            <a:ln w="6350" cap="rnd">
              <a:solidFill>
                <a:srgbClr val="1F1A17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8" name="Freeform 89"/>
            <p:cNvSpPr>
              <a:spLocks/>
            </p:cNvSpPr>
            <p:nvPr/>
          </p:nvSpPr>
          <p:spPr bwMode="auto">
            <a:xfrm>
              <a:off x="1270000" y="711200"/>
              <a:ext cx="82550" cy="88900"/>
            </a:xfrm>
            <a:custGeom>
              <a:avLst/>
              <a:gdLst>
                <a:gd name="T0" fmla="*/ 20 w 63"/>
                <a:gd name="T1" fmla="*/ 10 h 69"/>
                <a:gd name="T2" fmla="*/ 19 w 63"/>
                <a:gd name="T3" fmla="*/ 14 h 69"/>
                <a:gd name="T4" fmla="*/ 17 w 63"/>
                <a:gd name="T5" fmla="*/ 17 h 69"/>
                <a:gd name="T6" fmla="*/ 14 w 63"/>
                <a:gd name="T7" fmla="*/ 19 h 69"/>
                <a:gd name="T8" fmla="*/ 10 w 63"/>
                <a:gd name="T9" fmla="*/ 19 h 69"/>
                <a:gd name="T10" fmla="*/ 6 w 63"/>
                <a:gd name="T11" fmla="*/ 19 h 69"/>
                <a:gd name="T12" fmla="*/ 3 w 63"/>
                <a:gd name="T13" fmla="*/ 17 h 69"/>
                <a:gd name="T14" fmla="*/ 2 w 63"/>
                <a:gd name="T15" fmla="*/ 14 h 69"/>
                <a:gd name="T16" fmla="*/ 0 w 63"/>
                <a:gd name="T17" fmla="*/ 10 h 69"/>
                <a:gd name="T18" fmla="*/ 2 w 63"/>
                <a:gd name="T19" fmla="*/ 6 h 69"/>
                <a:gd name="T20" fmla="*/ 3 w 63"/>
                <a:gd name="T21" fmla="*/ 2 h 69"/>
                <a:gd name="T22" fmla="*/ 6 w 63"/>
                <a:gd name="T23" fmla="*/ 2 h 69"/>
                <a:gd name="T24" fmla="*/ 10 w 63"/>
                <a:gd name="T25" fmla="*/ 0 h 69"/>
                <a:gd name="T26" fmla="*/ 14 w 63"/>
                <a:gd name="T27" fmla="*/ 2 h 69"/>
                <a:gd name="T28" fmla="*/ 17 w 63"/>
                <a:gd name="T29" fmla="*/ 2 h 69"/>
                <a:gd name="T30" fmla="*/ 19 w 63"/>
                <a:gd name="T31" fmla="*/ 6 h 69"/>
                <a:gd name="T32" fmla="*/ 20 w 63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69">
                  <a:moveTo>
                    <a:pt x="63" y="34"/>
                  </a:moveTo>
                  <a:lnTo>
                    <a:pt x="60" y="48"/>
                  </a:lnTo>
                  <a:lnTo>
                    <a:pt x="54" y="60"/>
                  </a:lnTo>
                  <a:lnTo>
                    <a:pt x="45" y="66"/>
                  </a:lnTo>
                  <a:lnTo>
                    <a:pt x="31" y="69"/>
                  </a:lnTo>
                  <a:lnTo>
                    <a:pt x="19" y="66"/>
                  </a:lnTo>
                  <a:lnTo>
                    <a:pt x="10" y="60"/>
                  </a:lnTo>
                  <a:lnTo>
                    <a:pt x="4" y="48"/>
                  </a:lnTo>
                  <a:lnTo>
                    <a:pt x="0" y="34"/>
                  </a:lnTo>
                  <a:lnTo>
                    <a:pt x="4" y="22"/>
                  </a:lnTo>
                  <a:lnTo>
                    <a:pt x="10" y="10"/>
                  </a:lnTo>
                  <a:lnTo>
                    <a:pt x="19" y="3"/>
                  </a:lnTo>
                  <a:lnTo>
                    <a:pt x="31" y="0"/>
                  </a:lnTo>
                  <a:lnTo>
                    <a:pt x="45" y="3"/>
                  </a:lnTo>
                  <a:lnTo>
                    <a:pt x="54" y="10"/>
                  </a:lnTo>
                  <a:lnTo>
                    <a:pt x="60" y="22"/>
                  </a:lnTo>
                  <a:lnTo>
                    <a:pt x="63" y="34"/>
                  </a:lnTo>
                </a:path>
              </a:pathLst>
            </a:custGeom>
            <a:solidFill>
              <a:srgbClr val="B7B7B7"/>
            </a:solidFill>
            <a:ln w="6350" cap="rnd">
              <a:solidFill>
                <a:srgbClr val="1F1A17"/>
              </a:solidFill>
              <a:prstDash val="sysDot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129" name="Rectangle 90"/>
            <p:cNvSpPr>
              <a:spLocks noChangeArrowheads="1"/>
            </p:cNvSpPr>
            <p:nvPr/>
          </p:nvSpPr>
          <p:spPr bwMode="auto">
            <a:xfrm>
              <a:off x="456769" y="1437745"/>
              <a:ext cx="485775" cy="298450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 sz="2400">
                <a:solidFill>
                  <a:prstClr val="white"/>
                </a:solidFill>
                <a:latin typeface="Arial" charset="0"/>
              </a:endParaRPr>
            </a:p>
          </p:txBody>
        </p:sp>
        <p:sp>
          <p:nvSpPr>
            <p:cNvPr id="130" name="Rectangle 91"/>
            <p:cNvSpPr>
              <a:spLocks noChangeArrowheads="1"/>
            </p:cNvSpPr>
            <p:nvPr/>
          </p:nvSpPr>
          <p:spPr bwMode="auto">
            <a:xfrm>
              <a:off x="631825" y="1503363"/>
              <a:ext cx="272510" cy="184666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lIns="0" tIns="0" rIns="0" bIns="0">
              <a:spAutoFit/>
            </a:bodyPr>
            <a:lstStyle/>
            <a:p>
              <a:r>
                <a:rPr lang="en-US" sz="1200">
                  <a:solidFill>
                    <a:prstClr val="white"/>
                  </a:solidFill>
                  <a:latin typeface="Arial Narrow" charset="0"/>
                </a:rPr>
                <a:t>135°</a:t>
              </a:r>
              <a:endParaRPr lang="en-US" sz="1200">
                <a:solidFill>
                  <a:prstClr val="white"/>
                </a:solidFill>
                <a:latin typeface="Times New Roman" charset="0"/>
              </a:endParaRPr>
            </a:p>
          </p:txBody>
        </p:sp>
        <p:sp>
          <p:nvSpPr>
            <p:cNvPr id="131" name="Text Box 92"/>
            <p:cNvSpPr txBox="1">
              <a:spLocks noChangeArrowheads="1"/>
            </p:cNvSpPr>
            <p:nvPr/>
          </p:nvSpPr>
          <p:spPr bwMode="auto">
            <a:xfrm>
              <a:off x="768777" y="-37008"/>
              <a:ext cx="1168400" cy="36933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>
                <a:spcBef>
                  <a:spcPct val="50000"/>
                </a:spcBef>
                <a:defRPr/>
              </a:pPr>
              <a:r>
                <a:rPr lang="en-US" b="1" dirty="0">
                  <a:latin typeface="Arial" charset="0"/>
                </a:rPr>
                <a:t>Cue</a:t>
              </a:r>
            </a:p>
          </p:txBody>
        </p:sp>
      </p:grpSp>
      <p:grpSp>
        <p:nvGrpSpPr>
          <p:cNvPr id="49" name="Group 92"/>
          <p:cNvGrpSpPr>
            <a:grpSpLocks/>
          </p:cNvGrpSpPr>
          <p:nvPr/>
        </p:nvGrpSpPr>
        <p:grpSpPr bwMode="auto">
          <a:xfrm>
            <a:off x="6886769" y="146537"/>
            <a:ext cx="1981200" cy="2097088"/>
            <a:chOff x="896" y="2543"/>
            <a:chExt cx="1248" cy="1321"/>
          </a:xfrm>
        </p:grpSpPr>
        <p:sp>
          <p:nvSpPr>
            <p:cNvPr id="50" name="Freeform 93"/>
            <p:cNvSpPr>
              <a:spLocks/>
            </p:cNvSpPr>
            <p:nvPr/>
          </p:nvSpPr>
          <p:spPr bwMode="auto">
            <a:xfrm>
              <a:off x="896" y="2760"/>
              <a:ext cx="1248" cy="1104"/>
            </a:xfrm>
            <a:custGeom>
              <a:avLst/>
              <a:gdLst>
                <a:gd name="T0" fmla="*/ 425847 w 340"/>
                <a:gd name="T1" fmla="*/ 0 h 340"/>
                <a:gd name="T2" fmla="*/ 679657 w 340"/>
                <a:gd name="T3" fmla="*/ 0 h 340"/>
                <a:gd name="T4" fmla="*/ 746267 w 340"/>
                <a:gd name="T5" fmla="*/ 0 h 340"/>
                <a:gd name="T6" fmla="*/ 787657 w 340"/>
                <a:gd name="T7" fmla="*/ 19895 h 340"/>
                <a:gd name="T8" fmla="*/ 812140 w 340"/>
                <a:gd name="T9" fmla="*/ 41121 h 340"/>
                <a:gd name="T10" fmla="*/ 831579 w 340"/>
                <a:gd name="T11" fmla="*/ 70357 h 340"/>
                <a:gd name="T12" fmla="*/ 831579 w 340"/>
                <a:gd name="T13" fmla="*/ 325917 h 340"/>
                <a:gd name="T14" fmla="*/ 812140 w 340"/>
                <a:gd name="T15" fmla="*/ 346835 h 340"/>
                <a:gd name="T16" fmla="*/ 787657 w 340"/>
                <a:gd name="T17" fmla="*/ 377506 h 340"/>
                <a:gd name="T18" fmla="*/ 746267 w 340"/>
                <a:gd name="T19" fmla="*/ 386965 h 340"/>
                <a:gd name="T20" fmla="*/ 679657 w 340"/>
                <a:gd name="T21" fmla="*/ 398531 h 340"/>
                <a:gd name="T22" fmla="*/ 146684 w 340"/>
                <a:gd name="T23" fmla="*/ 398531 h 340"/>
                <a:gd name="T24" fmla="*/ 85312 w 340"/>
                <a:gd name="T25" fmla="*/ 386965 h 340"/>
                <a:gd name="T26" fmla="*/ 41390 w 340"/>
                <a:gd name="T27" fmla="*/ 377506 h 340"/>
                <a:gd name="T28" fmla="*/ 19241 w 340"/>
                <a:gd name="T29" fmla="*/ 346835 h 340"/>
                <a:gd name="T30" fmla="*/ 0 w 340"/>
                <a:gd name="T31" fmla="*/ 325917 h 340"/>
                <a:gd name="T32" fmla="*/ 0 w 340"/>
                <a:gd name="T33" fmla="*/ 70357 h 340"/>
                <a:gd name="T34" fmla="*/ 19241 w 340"/>
                <a:gd name="T35" fmla="*/ 41121 h 340"/>
                <a:gd name="T36" fmla="*/ 41390 w 340"/>
                <a:gd name="T37" fmla="*/ 19895 h 340"/>
                <a:gd name="T38" fmla="*/ 85312 w 340"/>
                <a:gd name="T39" fmla="*/ 0 h 340"/>
                <a:gd name="T40" fmla="*/ 146684 w 340"/>
                <a:gd name="T41" fmla="*/ 0 h 340"/>
                <a:gd name="T42" fmla="*/ 425847 w 340"/>
                <a:gd name="T43" fmla="*/ 0 h 34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0" h="340">
                  <a:moveTo>
                    <a:pt x="174" y="0"/>
                  </a:moveTo>
                  <a:lnTo>
                    <a:pt x="278" y="0"/>
                  </a:lnTo>
                  <a:lnTo>
                    <a:pt x="305" y="0"/>
                  </a:lnTo>
                  <a:lnTo>
                    <a:pt x="322" y="17"/>
                  </a:lnTo>
                  <a:lnTo>
                    <a:pt x="332" y="35"/>
                  </a:lnTo>
                  <a:lnTo>
                    <a:pt x="340" y="60"/>
                  </a:lnTo>
                  <a:lnTo>
                    <a:pt x="340" y="278"/>
                  </a:lnTo>
                  <a:lnTo>
                    <a:pt x="332" y="296"/>
                  </a:lnTo>
                  <a:lnTo>
                    <a:pt x="322" y="322"/>
                  </a:lnTo>
                  <a:lnTo>
                    <a:pt x="305" y="330"/>
                  </a:lnTo>
                  <a:lnTo>
                    <a:pt x="278" y="340"/>
                  </a:lnTo>
                  <a:lnTo>
                    <a:pt x="60" y="340"/>
                  </a:lnTo>
                  <a:lnTo>
                    <a:pt x="35" y="330"/>
                  </a:lnTo>
                  <a:lnTo>
                    <a:pt x="17" y="322"/>
                  </a:lnTo>
                  <a:lnTo>
                    <a:pt x="8" y="296"/>
                  </a:lnTo>
                  <a:lnTo>
                    <a:pt x="0" y="278"/>
                  </a:lnTo>
                  <a:lnTo>
                    <a:pt x="0" y="60"/>
                  </a:lnTo>
                  <a:lnTo>
                    <a:pt x="8" y="35"/>
                  </a:lnTo>
                  <a:lnTo>
                    <a:pt x="17" y="17"/>
                  </a:lnTo>
                  <a:lnTo>
                    <a:pt x="35" y="0"/>
                  </a:lnTo>
                  <a:lnTo>
                    <a:pt x="60" y="0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C4C1C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51" name="Text Box 94"/>
            <p:cNvSpPr txBox="1">
              <a:spLocks noChangeArrowheads="1"/>
            </p:cNvSpPr>
            <p:nvPr/>
          </p:nvSpPr>
          <p:spPr bwMode="auto">
            <a:xfrm>
              <a:off x="1066" y="2543"/>
              <a:ext cx="872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>
                <a:spcBef>
                  <a:spcPct val="50000"/>
                </a:spcBef>
                <a:defRPr/>
              </a:pPr>
              <a:r>
                <a:rPr lang="en-US" b="1" dirty="0">
                  <a:latin typeface="Arial" charset="0"/>
                </a:rPr>
                <a:t>Respond</a:t>
              </a:r>
            </a:p>
          </p:txBody>
        </p:sp>
        <p:grpSp>
          <p:nvGrpSpPr>
            <p:cNvPr id="52" name="Group 95"/>
            <p:cNvGrpSpPr>
              <a:grpSpLocks/>
            </p:cNvGrpSpPr>
            <p:nvPr/>
          </p:nvGrpSpPr>
          <p:grpSpPr bwMode="auto">
            <a:xfrm>
              <a:off x="904" y="3012"/>
              <a:ext cx="617" cy="653"/>
              <a:chOff x="1680" y="3340"/>
              <a:chExt cx="617" cy="653"/>
            </a:xfrm>
          </p:grpSpPr>
          <p:sp>
            <p:nvSpPr>
              <p:cNvPr id="53" name="Freeform 96"/>
              <p:cNvSpPr>
                <a:spLocks/>
              </p:cNvSpPr>
              <p:nvPr/>
            </p:nvSpPr>
            <p:spPr bwMode="auto">
              <a:xfrm>
                <a:off x="1893" y="3653"/>
                <a:ext cx="52" cy="56"/>
              </a:xfrm>
              <a:custGeom>
                <a:avLst/>
                <a:gdLst>
                  <a:gd name="T0" fmla="*/ 20 w 63"/>
                  <a:gd name="T1" fmla="*/ 10 h 69"/>
                  <a:gd name="T2" fmla="*/ 19 w 63"/>
                  <a:gd name="T3" fmla="*/ 14 h 69"/>
                  <a:gd name="T4" fmla="*/ 17 w 63"/>
                  <a:gd name="T5" fmla="*/ 17 h 69"/>
                  <a:gd name="T6" fmla="*/ 14 w 63"/>
                  <a:gd name="T7" fmla="*/ 19 h 69"/>
                  <a:gd name="T8" fmla="*/ 10 w 63"/>
                  <a:gd name="T9" fmla="*/ 19 h 69"/>
                  <a:gd name="T10" fmla="*/ 6 w 63"/>
                  <a:gd name="T11" fmla="*/ 19 h 69"/>
                  <a:gd name="T12" fmla="*/ 3 w 63"/>
                  <a:gd name="T13" fmla="*/ 17 h 69"/>
                  <a:gd name="T14" fmla="*/ 2 w 63"/>
                  <a:gd name="T15" fmla="*/ 14 h 69"/>
                  <a:gd name="T16" fmla="*/ 0 w 63"/>
                  <a:gd name="T17" fmla="*/ 10 h 69"/>
                  <a:gd name="T18" fmla="*/ 2 w 63"/>
                  <a:gd name="T19" fmla="*/ 6 h 69"/>
                  <a:gd name="T20" fmla="*/ 3 w 63"/>
                  <a:gd name="T21" fmla="*/ 2 h 69"/>
                  <a:gd name="T22" fmla="*/ 6 w 63"/>
                  <a:gd name="T23" fmla="*/ 2 h 69"/>
                  <a:gd name="T24" fmla="*/ 10 w 63"/>
                  <a:gd name="T25" fmla="*/ 0 h 69"/>
                  <a:gd name="T26" fmla="*/ 14 w 63"/>
                  <a:gd name="T27" fmla="*/ 2 h 69"/>
                  <a:gd name="T28" fmla="*/ 17 w 63"/>
                  <a:gd name="T29" fmla="*/ 2 h 69"/>
                  <a:gd name="T30" fmla="*/ 19 w 63"/>
                  <a:gd name="T31" fmla="*/ 6 h 69"/>
                  <a:gd name="T32" fmla="*/ 20 w 63"/>
                  <a:gd name="T33" fmla="*/ 10 h 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3" h="69">
                    <a:moveTo>
                      <a:pt x="63" y="34"/>
                    </a:moveTo>
                    <a:lnTo>
                      <a:pt x="60" y="48"/>
                    </a:lnTo>
                    <a:lnTo>
                      <a:pt x="54" y="60"/>
                    </a:lnTo>
                    <a:lnTo>
                      <a:pt x="45" y="66"/>
                    </a:lnTo>
                    <a:lnTo>
                      <a:pt x="31" y="69"/>
                    </a:lnTo>
                    <a:lnTo>
                      <a:pt x="19" y="66"/>
                    </a:lnTo>
                    <a:lnTo>
                      <a:pt x="10" y="60"/>
                    </a:lnTo>
                    <a:lnTo>
                      <a:pt x="4" y="48"/>
                    </a:lnTo>
                    <a:lnTo>
                      <a:pt x="0" y="34"/>
                    </a:lnTo>
                    <a:lnTo>
                      <a:pt x="4" y="22"/>
                    </a:lnTo>
                    <a:lnTo>
                      <a:pt x="10" y="10"/>
                    </a:lnTo>
                    <a:lnTo>
                      <a:pt x="19" y="3"/>
                    </a:lnTo>
                    <a:lnTo>
                      <a:pt x="31" y="0"/>
                    </a:lnTo>
                    <a:lnTo>
                      <a:pt x="45" y="3"/>
                    </a:lnTo>
                    <a:lnTo>
                      <a:pt x="54" y="10"/>
                    </a:lnTo>
                    <a:lnTo>
                      <a:pt x="60" y="22"/>
                    </a:lnTo>
                    <a:lnTo>
                      <a:pt x="63" y="34"/>
                    </a:lnTo>
                    <a:close/>
                  </a:path>
                </a:pathLst>
              </a:custGeom>
              <a:solidFill>
                <a:srgbClr val="C4C1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4" name="Freeform 97"/>
              <p:cNvSpPr>
                <a:spLocks/>
              </p:cNvSpPr>
              <p:nvPr/>
            </p:nvSpPr>
            <p:spPr bwMode="auto">
              <a:xfrm>
                <a:off x="1809" y="3838"/>
                <a:ext cx="53" cy="57"/>
              </a:xfrm>
              <a:custGeom>
                <a:avLst/>
                <a:gdLst>
                  <a:gd name="T0" fmla="*/ 21 w 64"/>
                  <a:gd name="T1" fmla="*/ 11 h 70"/>
                  <a:gd name="T2" fmla="*/ 21 w 64"/>
                  <a:gd name="T3" fmla="*/ 13 h 70"/>
                  <a:gd name="T4" fmla="*/ 18 w 64"/>
                  <a:gd name="T5" fmla="*/ 16 h 70"/>
                  <a:gd name="T6" fmla="*/ 15 w 64"/>
                  <a:gd name="T7" fmla="*/ 20 h 70"/>
                  <a:gd name="T8" fmla="*/ 10 w 64"/>
                  <a:gd name="T9" fmla="*/ 20 h 70"/>
                  <a:gd name="T10" fmla="*/ 7 w 64"/>
                  <a:gd name="T11" fmla="*/ 20 h 70"/>
                  <a:gd name="T12" fmla="*/ 3 w 64"/>
                  <a:gd name="T13" fmla="*/ 16 h 70"/>
                  <a:gd name="T14" fmla="*/ 2 w 64"/>
                  <a:gd name="T15" fmla="*/ 13 h 70"/>
                  <a:gd name="T16" fmla="*/ 0 w 64"/>
                  <a:gd name="T17" fmla="*/ 11 h 70"/>
                  <a:gd name="T18" fmla="*/ 2 w 64"/>
                  <a:gd name="T19" fmla="*/ 6 h 70"/>
                  <a:gd name="T20" fmla="*/ 3 w 64"/>
                  <a:gd name="T21" fmla="*/ 2 h 70"/>
                  <a:gd name="T22" fmla="*/ 7 w 64"/>
                  <a:gd name="T23" fmla="*/ 2 h 70"/>
                  <a:gd name="T24" fmla="*/ 10 w 64"/>
                  <a:gd name="T25" fmla="*/ 0 h 70"/>
                  <a:gd name="T26" fmla="*/ 15 w 64"/>
                  <a:gd name="T27" fmla="*/ 2 h 70"/>
                  <a:gd name="T28" fmla="*/ 18 w 64"/>
                  <a:gd name="T29" fmla="*/ 2 h 70"/>
                  <a:gd name="T30" fmla="*/ 21 w 64"/>
                  <a:gd name="T31" fmla="*/ 6 h 70"/>
                  <a:gd name="T32" fmla="*/ 21 w 64"/>
                  <a:gd name="T33" fmla="*/ 11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4" h="70">
                    <a:moveTo>
                      <a:pt x="64" y="35"/>
                    </a:moveTo>
                    <a:lnTo>
                      <a:pt x="64" y="47"/>
                    </a:lnTo>
                    <a:lnTo>
                      <a:pt x="55" y="58"/>
                    </a:lnTo>
                    <a:lnTo>
                      <a:pt x="46" y="67"/>
                    </a:lnTo>
                    <a:lnTo>
                      <a:pt x="32" y="70"/>
                    </a:lnTo>
                    <a:lnTo>
                      <a:pt x="20" y="67"/>
                    </a:lnTo>
                    <a:lnTo>
                      <a:pt x="11" y="58"/>
                    </a:lnTo>
                    <a:lnTo>
                      <a:pt x="5" y="47"/>
                    </a:lnTo>
                    <a:lnTo>
                      <a:pt x="0" y="35"/>
                    </a:lnTo>
                    <a:lnTo>
                      <a:pt x="5" y="20"/>
                    </a:lnTo>
                    <a:lnTo>
                      <a:pt x="11" y="9"/>
                    </a:lnTo>
                    <a:lnTo>
                      <a:pt x="20" y="3"/>
                    </a:lnTo>
                    <a:lnTo>
                      <a:pt x="32" y="0"/>
                    </a:lnTo>
                    <a:lnTo>
                      <a:pt x="46" y="3"/>
                    </a:lnTo>
                    <a:lnTo>
                      <a:pt x="55" y="9"/>
                    </a:lnTo>
                    <a:lnTo>
                      <a:pt x="64" y="20"/>
                    </a:lnTo>
                    <a:lnTo>
                      <a:pt x="64" y="35"/>
                    </a:lnTo>
                    <a:close/>
                  </a:path>
                </a:pathLst>
              </a:custGeom>
              <a:solidFill>
                <a:srgbClr val="C4C1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5" name="Freeform 98"/>
              <p:cNvSpPr>
                <a:spLocks/>
              </p:cNvSpPr>
              <p:nvPr/>
            </p:nvSpPr>
            <p:spPr bwMode="auto">
              <a:xfrm>
                <a:off x="2245" y="3929"/>
                <a:ext cx="52" cy="53"/>
              </a:xfrm>
              <a:custGeom>
                <a:avLst/>
                <a:gdLst>
                  <a:gd name="T0" fmla="*/ 20 w 63"/>
                  <a:gd name="T1" fmla="*/ 8 h 66"/>
                  <a:gd name="T2" fmla="*/ 18 w 63"/>
                  <a:gd name="T3" fmla="*/ 12 h 66"/>
                  <a:gd name="T4" fmla="*/ 17 w 63"/>
                  <a:gd name="T5" fmla="*/ 14 h 66"/>
                  <a:gd name="T6" fmla="*/ 14 w 63"/>
                  <a:gd name="T7" fmla="*/ 18 h 66"/>
                  <a:gd name="T8" fmla="*/ 10 w 63"/>
                  <a:gd name="T9" fmla="*/ 18 h 66"/>
                  <a:gd name="T10" fmla="*/ 6 w 63"/>
                  <a:gd name="T11" fmla="*/ 18 h 66"/>
                  <a:gd name="T12" fmla="*/ 2 w 63"/>
                  <a:gd name="T13" fmla="*/ 14 h 66"/>
                  <a:gd name="T14" fmla="*/ 2 w 63"/>
                  <a:gd name="T15" fmla="*/ 12 h 66"/>
                  <a:gd name="T16" fmla="*/ 0 w 63"/>
                  <a:gd name="T17" fmla="*/ 8 h 66"/>
                  <a:gd name="T18" fmla="*/ 2 w 63"/>
                  <a:gd name="T19" fmla="*/ 5 h 66"/>
                  <a:gd name="T20" fmla="*/ 2 w 63"/>
                  <a:gd name="T21" fmla="*/ 2 h 66"/>
                  <a:gd name="T22" fmla="*/ 6 w 63"/>
                  <a:gd name="T23" fmla="*/ 0 h 66"/>
                  <a:gd name="T24" fmla="*/ 10 w 63"/>
                  <a:gd name="T25" fmla="*/ 0 h 66"/>
                  <a:gd name="T26" fmla="*/ 14 w 63"/>
                  <a:gd name="T27" fmla="*/ 0 h 66"/>
                  <a:gd name="T28" fmla="*/ 17 w 63"/>
                  <a:gd name="T29" fmla="*/ 2 h 66"/>
                  <a:gd name="T30" fmla="*/ 18 w 63"/>
                  <a:gd name="T31" fmla="*/ 5 h 66"/>
                  <a:gd name="T32" fmla="*/ 20 w 63"/>
                  <a:gd name="T33" fmla="*/ 8 h 66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3" h="66">
                    <a:moveTo>
                      <a:pt x="63" y="31"/>
                    </a:moveTo>
                    <a:lnTo>
                      <a:pt x="58" y="46"/>
                    </a:lnTo>
                    <a:lnTo>
                      <a:pt x="52" y="55"/>
                    </a:lnTo>
                    <a:lnTo>
                      <a:pt x="43" y="66"/>
                    </a:lnTo>
                    <a:lnTo>
                      <a:pt x="31" y="66"/>
                    </a:lnTo>
                    <a:lnTo>
                      <a:pt x="18" y="66"/>
                    </a:lnTo>
                    <a:lnTo>
                      <a:pt x="9" y="55"/>
                    </a:lnTo>
                    <a:lnTo>
                      <a:pt x="3" y="46"/>
                    </a:lnTo>
                    <a:lnTo>
                      <a:pt x="0" y="31"/>
                    </a:lnTo>
                    <a:lnTo>
                      <a:pt x="3" y="18"/>
                    </a:lnTo>
                    <a:lnTo>
                      <a:pt x="9" y="9"/>
                    </a:lnTo>
                    <a:lnTo>
                      <a:pt x="18" y="0"/>
                    </a:lnTo>
                    <a:lnTo>
                      <a:pt x="31" y="0"/>
                    </a:lnTo>
                    <a:lnTo>
                      <a:pt x="43" y="0"/>
                    </a:lnTo>
                    <a:lnTo>
                      <a:pt x="52" y="9"/>
                    </a:lnTo>
                    <a:lnTo>
                      <a:pt x="58" y="18"/>
                    </a:lnTo>
                    <a:lnTo>
                      <a:pt x="63" y="31"/>
                    </a:lnTo>
                    <a:close/>
                  </a:path>
                </a:pathLst>
              </a:custGeom>
              <a:solidFill>
                <a:srgbClr val="C4C1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6" name="Freeform 99"/>
              <p:cNvSpPr>
                <a:spLocks/>
              </p:cNvSpPr>
              <p:nvPr/>
            </p:nvSpPr>
            <p:spPr bwMode="auto">
              <a:xfrm>
                <a:off x="2039" y="3846"/>
                <a:ext cx="55" cy="57"/>
              </a:xfrm>
              <a:custGeom>
                <a:avLst/>
                <a:gdLst>
                  <a:gd name="T0" fmla="*/ 21 w 67"/>
                  <a:gd name="T1" fmla="*/ 11 h 70"/>
                  <a:gd name="T2" fmla="*/ 21 w 67"/>
                  <a:gd name="T3" fmla="*/ 13 h 70"/>
                  <a:gd name="T4" fmla="*/ 17 w 67"/>
                  <a:gd name="T5" fmla="*/ 16 h 70"/>
                  <a:gd name="T6" fmla="*/ 14 w 67"/>
                  <a:gd name="T7" fmla="*/ 20 h 70"/>
                  <a:gd name="T8" fmla="*/ 9 w 67"/>
                  <a:gd name="T9" fmla="*/ 20 h 70"/>
                  <a:gd name="T10" fmla="*/ 6 w 67"/>
                  <a:gd name="T11" fmla="*/ 20 h 70"/>
                  <a:gd name="T12" fmla="*/ 3 w 67"/>
                  <a:gd name="T13" fmla="*/ 16 h 70"/>
                  <a:gd name="T14" fmla="*/ 2 w 67"/>
                  <a:gd name="T15" fmla="*/ 13 h 70"/>
                  <a:gd name="T16" fmla="*/ 0 w 67"/>
                  <a:gd name="T17" fmla="*/ 11 h 70"/>
                  <a:gd name="T18" fmla="*/ 2 w 67"/>
                  <a:gd name="T19" fmla="*/ 6 h 70"/>
                  <a:gd name="T20" fmla="*/ 3 w 67"/>
                  <a:gd name="T21" fmla="*/ 2 h 70"/>
                  <a:gd name="T22" fmla="*/ 6 w 67"/>
                  <a:gd name="T23" fmla="*/ 2 h 70"/>
                  <a:gd name="T24" fmla="*/ 9 w 67"/>
                  <a:gd name="T25" fmla="*/ 0 h 70"/>
                  <a:gd name="T26" fmla="*/ 14 w 67"/>
                  <a:gd name="T27" fmla="*/ 2 h 70"/>
                  <a:gd name="T28" fmla="*/ 17 w 67"/>
                  <a:gd name="T29" fmla="*/ 2 h 70"/>
                  <a:gd name="T30" fmla="*/ 21 w 67"/>
                  <a:gd name="T31" fmla="*/ 6 h 70"/>
                  <a:gd name="T32" fmla="*/ 21 w 67"/>
                  <a:gd name="T33" fmla="*/ 11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70">
                    <a:moveTo>
                      <a:pt x="67" y="35"/>
                    </a:moveTo>
                    <a:lnTo>
                      <a:pt x="64" y="47"/>
                    </a:lnTo>
                    <a:lnTo>
                      <a:pt x="58" y="58"/>
                    </a:lnTo>
                    <a:lnTo>
                      <a:pt x="46" y="67"/>
                    </a:lnTo>
                    <a:lnTo>
                      <a:pt x="32" y="70"/>
                    </a:lnTo>
                    <a:lnTo>
                      <a:pt x="20" y="67"/>
                    </a:lnTo>
                    <a:lnTo>
                      <a:pt x="11" y="58"/>
                    </a:lnTo>
                    <a:lnTo>
                      <a:pt x="3" y="47"/>
                    </a:lnTo>
                    <a:lnTo>
                      <a:pt x="0" y="35"/>
                    </a:lnTo>
                    <a:lnTo>
                      <a:pt x="3" y="20"/>
                    </a:lnTo>
                    <a:lnTo>
                      <a:pt x="11" y="9"/>
                    </a:lnTo>
                    <a:lnTo>
                      <a:pt x="20" y="3"/>
                    </a:lnTo>
                    <a:lnTo>
                      <a:pt x="32" y="0"/>
                    </a:lnTo>
                    <a:lnTo>
                      <a:pt x="46" y="3"/>
                    </a:lnTo>
                    <a:lnTo>
                      <a:pt x="58" y="9"/>
                    </a:lnTo>
                    <a:lnTo>
                      <a:pt x="64" y="20"/>
                    </a:lnTo>
                    <a:lnTo>
                      <a:pt x="67" y="35"/>
                    </a:lnTo>
                    <a:close/>
                  </a:path>
                </a:pathLst>
              </a:custGeom>
              <a:solidFill>
                <a:srgbClr val="C4C1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7" name="Freeform 100"/>
              <p:cNvSpPr>
                <a:spLocks/>
              </p:cNvSpPr>
              <p:nvPr/>
            </p:nvSpPr>
            <p:spPr bwMode="auto">
              <a:xfrm>
                <a:off x="1956" y="3664"/>
                <a:ext cx="54" cy="55"/>
              </a:xfrm>
              <a:custGeom>
                <a:avLst/>
                <a:gdLst>
                  <a:gd name="T0" fmla="*/ 20 w 66"/>
                  <a:gd name="T1" fmla="*/ 9 h 69"/>
                  <a:gd name="T2" fmla="*/ 20 w 66"/>
                  <a:gd name="T3" fmla="*/ 12 h 69"/>
                  <a:gd name="T4" fmla="*/ 16 w 66"/>
                  <a:gd name="T5" fmla="*/ 14 h 69"/>
                  <a:gd name="T6" fmla="*/ 13 w 66"/>
                  <a:gd name="T7" fmla="*/ 17 h 69"/>
                  <a:gd name="T8" fmla="*/ 11 w 66"/>
                  <a:gd name="T9" fmla="*/ 18 h 69"/>
                  <a:gd name="T10" fmla="*/ 7 w 66"/>
                  <a:gd name="T11" fmla="*/ 17 h 69"/>
                  <a:gd name="T12" fmla="*/ 3 w 66"/>
                  <a:gd name="T13" fmla="*/ 14 h 69"/>
                  <a:gd name="T14" fmla="*/ 2 w 66"/>
                  <a:gd name="T15" fmla="*/ 12 h 69"/>
                  <a:gd name="T16" fmla="*/ 0 w 66"/>
                  <a:gd name="T17" fmla="*/ 9 h 69"/>
                  <a:gd name="T18" fmla="*/ 2 w 66"/>
                  <a:gd name="T19" fmla="*/ 6 h 69"/>
                  <a:gd name="T20" fmla="*/ 3 w 66"/>
                  <a:gd name="T21" fmla="*/ 2 h 69"/>
                  <a:gd name="T22" fmla="*/ 7 w 66"/>
                  <a:gd name="T23" fmla="*/ 2 h 69"/>
                  <a:gd name="T24" fmla="*/ 11 w 66"/>
                  <a:gd name="T25" fmla="*/ 0 h 69"/>
                  <a:gd name="T26" fmla="*/ 13 w 66"/>
                  <a:gd name="T27" fmla="*/ 2 h 69"/>
                  <a:gd name="T28" fmla="*/ 16 w 66"/>
                  <a:gd name="T29" fmla="*/ 2 h 69"/>
                  <a:gd name="T30" fmla="*/ 20 w 66"/>
                  <a:gd name="T31" fmla="*/ 6 h 69"/>
                  <a:gd name="T32" fmla="*/ 20 w 66"/>
                  <a:gd name="T33" fmla="*/ 9 h 69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6" h="69">
                    <a:moveTo>
                      <a:pt x="66" y="34"/>
                    </a:moveTo>
                    <a:lnTo>
                      <a:pt x="63" y="48"/>
                    </a:lnTo>
                    <a:lnTo>
                      <a:pt x="57" y="57"/>
                    </a:lnTo>
                    <a:lnTo>
                      <a:pt x="45" y="66"/>
                    </a:lnTo>
                    <a:lnTo>
                      <a:pt x="34" y="69"/>
                    </a:lnTo>
                    <a:lnTo>
                      <a:pt x="22" y="66"/>
                    </a:lnTo>
                    <a:lnTo>
                      <a:pt x="10" y="57"/>
                    </a:lnTo>
                    <a:lnTo>
                      <a:pt x="3" y="48"/>
                    </a:lnTo>
                    <a:lnTo>
                      <a:pt x="0" y="34"/>
                    </a:lnTo>
                    <a:lnTo>
                      <a:pt x="3" y="22"/>
                    </a:lnTo>
                    <a:lnTo>
                      <a:pt x="10" y="10"/>
                    </a:lnTo>
                    <a:lnTo>
                      <a:pt x="22" y="3"/>
                    </a:lnTo>
                    <a:lnTo>
                      <a:pt x="34" y="0"/>
                    </a:lnTo>
                    <a:lnTo>
                      <a:pt x="45" y="3"/>
                    </a:lnTo>
                    <a:lnTo>
                      <a:pt x="57" y="10"/>
                    </a:lnTo>
                    <a:lnTo>
                      <a:pt x="63" y="22"/>
                    </a:lnTo>
                    <a:lnTo>
                      <a:pt x="66" y="34"/>
                    </a:lnTo>
                    <a:close/>
                  </a:path>
                </a:pathLst>
              </a:custGeom>
              <a:solidFill>
                <a:srgbClr val="C4C1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8" name="Rectangle 101"/>
              <p:cNvSpPr>
                <a:spLocks noChangeArrowheads="1"/>
              </p:cNvSpPr>
              <p:nvPr/>
            </p:nvSpPr>
            <p:spPr bwMode="auto">
              <a:xfrm>
                <a:off x="1919" y="3572"/>
                <a:ext cx="197" cy="187"/>
              </a:xfrm>
              <a:prstGeom prst="rect">
                <a:avLst/>
              </a:prstGeom>
              <a:solidFill>
                <a:srgbClr val="C4C1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59" name="Rectangle 102"/>
              <p:cNvSpPr>
                <a:spLocks noChangeArrowheads="1"/>
              </p:cNvSpPr>
              <p:nvPr/>
            </p:nvSpPr>
            <p:spPr bwMode="auto">
              <a:xfrm>
                <a:off x="1798" y="3340"/>
                <a:ext cx="218" cy="164"/>
              </a:xfrm>
              <a:prstGeom prst="rect">
                <a:avLst/>
              </a:prstGeom>
              <a:solidFill>
                <a:srgbClr val="C4C1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0" name="Rectangle 103"/>
              <p:cNvSpPr>
                <a:spLocks noChangeArrowheads="1"/>
              </p:cNvSpPr>
              <p:nvPr/>
            </p:nvSpPr>
            <p:spPr bwMode="auto">
              <a:xfrm>
                <a:off x="1680" y="3588"/>
                <a:ext cx="240" cy="172"/>
              </a:xfrm>
              <a:prstGeom prst="rect">
                <a:avLst/>
              </a:prstGeom>
              <a:solidFill>
                <a:srgbClr val="C4C1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61" name="Rectangle 104"/>
              <p:cNvSpPr>
                <a:spLocks noChangeArrowheads="1"/>
              </p:cNvSpPr>
              <p:nvPr/>
            </p:nvSpPr>
            <p:spPr bwMode="auto">
              <a:xfrm>
                <a:off x="1759" y="3805"/>
                <a:ext cx="306" cy="188"/>
              </a:xfrm>
              <a:prstGeom prst="rect">
                <a:avLst/>
              </a:prstGeom>
              <a:solidFill>
                <a:srgbClr val="C4C1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miter lim="800000"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grpSp>
            <p:nvGrpSpPr>
              <p:cNvPr id="62" name="Group 105"/>
              <p:cNvGrpSpPr>
                <a:grpSpLocks/>
              </p:cNvGrpSpPr>
              <p:nvPr/>
            </p:nvGrpSpPr>
            <p:grpSpPr bwMode="auto">
              <a:xfrm>
                <a:off x="1776" y="3641"/>
                <a:ext cx="437" cy="142"/>
                <a:chOff x="1134" y="2745"/>
                <a:chExt cx="437" cy="142"/>
              </a:xfrm>
            </p:grpSpPr>
            <p:sp>
              <p:nvSpPr>
                <p:cNvPr id="64" name="Freeform 106"/>
                <p:cNvSpPr>
                  <a:spLocks/>
                </p:cNvSpPr>
                <p:nvPr/>
              </p:nvSpPr>
              <p:spPr bwMode="auto">
                <a:xfrm>
                  <a:off x="1516" y="2830"/>
                  <a:ext cx="55" cy="57"/>
                </a:xfrm>
                <a:custGeom>
                  <a:avLst/>
                  <a:gdLst>
                    <a:gd name="T0" fmla="*/ 21 w 67"/>
                    <a:gd name="T1" fmla="*/ 11 h 70"/>
                    <a:gd name="T2" fmla="*/ 21 w 67"/>
                    <a:gd name="T3" fmla="*/ 13 h 70"/>
                    <a:gd name="T4" fmla="*/ 17 w 67"/>
                    <a:gd name="T5" fmla="*/ 17 h 70"/>
                    <a:gd name="T6" fmla="*/ 14 w 67"/>
                    <a:gd name="T7" fmla="*/ 20 h 70"/>
                    <a:gd name="T8" fmla="*/ 9 w 67"/>
                    <a:gd name="T9" fmla="*/ 20 h 70"/>
                    <a:gd name="T10" fmla="*/ 6 w 67"/>
                    <a:gd name="T11" fmla="*/ 20 h 70"/>
                    <a:gd name="T12" fmla="*/ 3 w 67"/>
                    <a:gd name="T13" fmla="*/ 17 h 70"/>
                    <a:gd name="T14" fmla="*/ 2 w 67"/>
                    <a:gd name="T15" fmla="*/ 13 h 70"/>
                    <a:gd name="T16" fmla="*/ 0 w 67"/>
                    <a:gd name="T17" fmla="*/ 11 h 70"/>
                    <a:gd name="T18" fmla="*/ 2 w 67"/>
                    <a:gd name="T19" fmla="*/ 6 h 70"/>
                    <a:gd name="T20" fmla="*/ 3 w 67"/>
                    <a:gd name="T21" fmla="*/ 2 h 70"/>
                    <a:gd name="T22" fmla="*/ 6 w 67"/>
                    <a:gd name="T23" fmla="*/ 2 h 70"/>
                    <a:gd name="T24" fmla="*/ 9 w 67"/>
                    <a:gd name="T25" fmla="*/ 0 h 70"/>
                    <a:gd name="T26" fmla="*/ 14 w 67"/>
                    <a:gd name="T27" fmla="*/ 2 h 70"/>
                    <a:gd name="T28" fmla="*/ 17 w 67"/>
                    <a:gd name="T29" fmla="*/ 2 h 70"/>
                    <a:gd name="T30" fmla="*/ 21 w 67"/>
                    <a:gd name="T31" fmla="*/ 6 h 70"/>
                    <a:gd name="T32" fmla="*/ 21 w 67"/>
                    <a:gd name="T33" fmla="*/ 11 h 7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67" h="70">
                      <a:moveTo>
                        <a:pt x="67" y="35"/>
                      </a:moveTo>
                      <a:lnTo>
                        <a:pt x="64" y="47"/>
                      </a:lnTo>
                      <a:lnTo>
                        <a:pt x="58" y="59"/>
                      </a:lnTo>
                      <a:lnTo>
                        <a:pt x="46" y="67"/>
                      </a:lnTo>
                      <a:lnTo>
                        <a:pt x="32" y="70"/>
                      </a:lnTo>
                      <a:lnTo>
                        <a:pt x="20" y="67"/>
                      </a:lnTo>
                      <a:lnTo>
                        <a:pt x="11" y="59"/>
                      </a:lnTo>
                      <a:lnTo>
                        <a:pt x="3" y="47"/>
                      </a:lnTo>
                      <a:lnTo>
                        <a:pt x="0" y="35"/>
                      </a:lnTo>
                      <a:lnTo>
                        <a:pt x="3" y="21"/>
                      </a:lnTo>
                      <a:lnTo>
                        <a:pt x="11" y="9"/>
                      </a:lnTo>
                      <a:lnTo>
                        <a:pt x="20" y="3"/>
                      </a:lnTo>
                      <a:lnTo>
                        <a:pt x="32" y="0"/>
                      </a:lnTo>
                      <a:lnTo>
                        <a:pt x="46" y="3"/>
                      </a:lnTo>
                      <a:lnTo>
                        <a:pt x="58" y="9"/>
                      </a:lnTo>
                      <a:lnTo>
                        <a:pt x="64" y="21"/>
                      </a:lnTo>
                      <a:lnTo>
                        <a:pt x="67" y="35"/>
                      </a:lnTo>
                      <a:close/>
                    </a:path>
                  </a:pathLst>
                </a:custGeom>
                <a:solidFill>
                  <a:srgbClr val="C4C1C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prstClr val="black"/>
                    </a:solidFill>
                    <a:latin typeface="Calibri"/>
                  </a:endParaRPr>
                </a:p>
              </p:txBody>
            </p:sp>
            <p:sp>
              <p:nvSpPr>
                <p:cNvPr id="65" name="Freeform 107"/>
                <p:cNvSpPr>
                  <a:spLocks/>
                </p:cNvSpPr>
                <p:nvPr/>
              </p:nvSpPr>
              <p:spPr bwMode="auto">
                <a:xfrm>
                  <a:off x="1134" y="2826"/>
                  <a:ext cx="50" cy="56"/>
                </a:xfrm>
                <a:custGeom>
                  <a:avLst/>
                  <a:gdLst>
                    <a:gd name="T0" fmla="*/ 17 w 62"/>
                    <a:gd name="T1" fmla="*/ 9 h 70"/>
                    <a:gd name="T2" fmla="*/ 17 w 62"/>
                    <a:gd name="T3" fmla="*/ 12 h 70"/>
                    <a:gd name="T4" fmla="*/ 15 w 62"/>
                    <a:gd name="T5" fmla="*/ 15 h 70"/>
                    <a:gd name="T6" fmla="*/ 12 w 62"/>
                    <a:gd name="T7" fmla="*/ 18 h 70"/>
                    <a:gd name="T8" fmla="*/ 8 w 62"/>
                    <a:gd name="T9" fmla="*/ 18 h 70"/>
                    <a:gd name="T10" fmla="*/ 5 w 62"/>
                    <a:gd name="T11" fmla="*/ 18 h 70"/>
                    <a:gd name="T12" fmla="*/ 2 w 62"/>
                    <a:gd name="T13" fmla="*/ 15 h 70"/>
                    <a:gd name="T14" fmla="*/ 2 w 62"/>
                    <a:gd name="T15" fmla="*/ 12 h 70"/>
                    <a:gd name="T16" fmla="*/ 0 w 62"/>
                    <a:gd name="T17" fmla="*/ 9 h 70"/>
                    <a:gd name="T18" fmla="*/ 2 w 62"/>
                    <a:gd name="T19" fmla="*/ 6 h 70"/>
                    <a:gd name="T20" fmla="*/ 2 w 62"/>
                    <a:gd name="T21" fmla="*/ 2 h 70"/>
                    <a:gd name="T22" fmla="*/ 5 w 62"/>
                    <a:gd name="T23" fmla="*/ 2 h 70"/>
                    <a:gd name="T24" fmla="*/ 8 w 62"/>
                    <a:gd name="T25" fmla="*/ 0 h 70"/>
                    <a:gd name="T26" fmla="*/ 12 w 62"/>
                    <a:gd name="T27" fmla="*/ 2 h 70"/>
                    <a:gd name="T28" fmla="*/ 15 w 62"/>
                    <a:gd name="T29" fmla="*/ 2 h 70"/>
                    <a:gd name="T30" fmla="*/ 17 w 62"/>
                    <a:gd name="T31" fmla="*/ 6 h 70"/>
                    <a:gd name="T32" fmla="*/ 17 w 62"/>
                    <a:gd name="T33" fmla="*/ 9 h 7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62" h="70">
                      <a:moveTo>
                        <a:pt x="62" y="35"/>
                      </a:moveTo>
                      <a:lnTo>
                        <a:pt x="62" y="47"/>
                      </a:lnTo>
                      <a:lnTo>
                        <a:pt x="53" y="59"/>
                      </a:lnTo>
                      <a:lnTo>
                        <a:pt x="44" y="65"/>
                      </a:lnTo>
                      <a:lnTo>
                        <a:pt x="30" y="70"/>
                      </a:lnTo>
                      <a:lnTo>
                        <a:pt x="18" y="65"/>
                      </a:lnTo>
                      <a:lnTo>
                        <a:pt x="9" y="59"/>
                      </a:lnTo>
                      <a:lnTo>
                        <a:pt x="3" y="47"/>
                      </a:lnTo>
                      <a:lnTo>
                        <a:pt x="0" y="35"/>
                      </a:lnTo>
                      <a:lnTo>
                        <a:pt x="3" y="21"/>
                      </a:lnTo>
                      <a:lnTo>
                        <a:pt x="9" y="9"/>
                      </a:lnTo>
                      <a:lnTo>
                        <a:pt x="18" y="3"/>
                      </a:lnTo>
                      <a:lnTo>
                        <a:pt x="30" y="0"/>
                      </a:lnTo>
                      <a:lnTo>
                        <a:pt x="44" y="3"/>
                      </a:lnTo>
                      <a:lnTo>
                        <a:pt x="53" y="9"/>
                      </a:lnTo>
                      <a:lnTo>
                        <a:pt x="62" y="21"/>
                      </a:lnTo>
                      <a:lnTo>
                        <a:pt x="62" y="35"/>
                      </a:lnTo>
                      <a:close/>
                    </a:path>
                  </a:pathLst>
                </a:custGeom>
                <a:solidFill>
                  <a:srgbClr val="C4C1C0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prstClr val="black"/>
                    </a:solidFill>
                    <a:latin typeface="Calibri"/>
                  </a:endParaRPr>
                </a:p>
              </p:txBody>
            </p:sp>
            <p:sp>
              <p:nvSpPr>
                <p:cNvPr id="66" name="Freeform 108"/>
                <p:cNvSpPr>
                  <a:spLocks/>
                </p:cNvSpPr>
                <p:nvPr/>
              </p:nvSpPr>
              <p:spPr bwMode="auto">
                <a:xfrm>
                  <a:off x="1327" y="2749"/>
                  <a:ext cx="52" cy="56"/>
                </a:xfrm>
                <a:custGeom>
                  <a:avLst/>
                  <a:gdLst>
                    <a:gd name="T0" fmla="*/ 19 w 64"/>
                    <a:gd name="T1" fmla="*/ 9 h 70"/>
                    <a:gd name="T2" fmla="*/ 19 w 64"/>
                    <a:gd name="T3" fmla="*/ 12 h 70"/>
                    <a:gd name="T4" fmla="*/ 16 w 64"/>
                    <a:gd name="T5" fmla="*/ 16 h 70"/>
                    <a:gd name="T6" fmla="*/ 13 w 64"/>
                    <a:gd name="T7" fmla="*/ 18 h 70"/>
                    <a:gd name="T8" fmla="*/ 9 w 64"/>
                    <a:gd name="T9" fmla="*/ 18 h 70"/>
                    <a:gd name="T10" fmla="*/ 6 w 64"/>
                    <a:gd name="T11" fmla="*/ 18 h 70"/>
                    <a:gd name="T12" fmla="*/ 3 w 64"/>
                    <a:gd name="T13" fmla="*/ 16 h 70"/>
                    <a:gd name="T14" fmla="*/ 2 w 64"/>
                    <a:gd name="T15" fmla="*/ 12 h 70"/>
                    <a:gd name="T16" fmla="*/ 0 w 64"/>
                    <a:gd name="T17" fmla="*/ 9 h 70"/>
                    <a:gd name="T18" fmla="*/ 2 w 64"/>
                    <a:gd name="T19" fmla="*/ 6 h 70"/>
                    <a:gd name="T20" fmla="*/ 3 w 64"/>
                    <a:gd name="T21" fmla="*/ 2 h 70"/>
                    <a:gd name="T22" fmla="*/ 6 w 64"/>
                    <a:gd name="T23" fmla="*/ 2 h 70"/>
                    <a:gd name="T24" fmla="*/ 9 w 64"/>
                    <a:gd name="T25" fmla="*/ 0 h 70"/>
                    <a:gd name="T26" fmla="*/ 13 w 64"/>
                    <a:gd name="T27" fmla="*/ 2 h 70"/>
                    <a:gd name="T28" fmla="*/ 16 w 64"/>
                    <a:gd name="T29" fmla="*/ 2 h 70"/>
                    <a:gd name="T30" fmla="*/ 19 w 64"/>
                    <a:gd name="T31" fmla="*/ 6 h 70"/>
                    <a:gd name="T32" fmla="*/ 19 w 64"/>
                    <a:gd name="T33" fmla="*/ 9 h 70"/>
                    <a:gd name="T34" fmla="*/ 0 60000 65536"/>
                    <a:gd name="T35" fmla="*/ 0 60000 65536"/>
                    <a:gd name="T36" fmla="*/ 0 60000 65536"/>
                    <a:gd name="T37" fmla="*/ 0 60000 65536"/>
                    <a:gd name="T38" fmla="*/ 0 60000 65536"/>
                    <a:gd name="T39" fmla="*/ 0 60000 65536"/>
                    <a:gd name="T40" fmla="*/ 0 60000 65536"/>
                    <a:gd name="T41" fmla="*/ 0 60000 65536"/>
                    <a:gd name="T42" fmla="*/ 0 60000 65536"/>
                    <a:gd name="T43" fmla="*/ 0 60000 65536"/>
                    <a:gd name="T44" fmla="*/ 0 60000 65536"/>
                    <a:gd name="T45" fmla="*/ 0 60000 65536"/>
                    <a:gd name="T46" fmla="*/ 0 60000 65536"/>
                    <a:gd name="T47" fmla="*/ 0 60000 65536"/>
                    <a:gd name="T48" fmla="*/ 0 60000 65536"/>
                    <a:gd name="T49" fmla="*/ 0 60000 65536"/>
                    <a:gd name="T50" fmla="*/ 0 60000 65536"/>
                  </a:gdLst>
                  <a:ahLst/>
                  <a:cxnLst>
                    <a:cxn ang="T34">
                      <a:pos x="T0" y="T1"/>
                    </a:cxn>
                    <a:cxn ang="T35">
                      <a:pos x="T2" y="T3"/>
                    </a:cxn>
                    <a:cxn ang="T36">
                      <a:pos x="T4" y="T5"/>
                    </a:cxn>
                    <a:cxn ang="T37">
                      <a:pos x="T6" y="T7"/>
                    </a:cxn>
                    <a:cxn ang="T38">
                      <a:pos x="T8" y="T9"/>
                    </a:cxn>
                    <a:cxn ang="T39">
                      <a:pos x="T10" y="T11"/>
                    </a:cxn>
                    <a:cxn ang="T40">
                      <a:pos x="T12" y="T13"/>
                    </a:cxn>
                    <a:cxn ang="T41">
                      <a:pos x="T14" y="T15"/>
                    </a:cxn>
                    <a:cxn ang="T42">
                      <a:pos x="T16" y="T17"/>
                    </a:cxn>
                    <a:cxn ang="T43">
                      <a:pos x="T18" y="T19"/>
                    </a:cxn>
                    <a:cxn ang="T44">
                      <a:pos x="T20" y="T21"/>
                    </a:cxn>
                    <a:cxn ang="T45">
                      <a:pos x="T22" y="T23"/>
                    </a:cxn>
                    <a:cxn ang="T46">
                      <a:pos x="T24" y="T25"/>
                    </a:cxn>
                    <a:cxn ang="T47">
                      <a:pos x="T26" y="T27"/>
                    </a:cxn>
                    <a:cxn ang="T48">
                      <a:pos x="T28" y="T29"/>
                    </a:cxn>
                    <a:cxn ang="T49">
                      <a:pos x="T30" y="T31"/>
                    </a:cxn>
                    <a:cxn ang="T50">
                      <a:pos x="T32" y="T33"/>
                    </a:cxn>
                  </a:cxnLst>
                  <a:rect l="0" t="0" r="r" b="b"/>
                  <a:pathLst>
                    <a:path w="64" h="70">
                      <a:moveTo>
                        <a:pt x="64" y="35"/>
                      </a:moveTo>
                      <a:lnTo>
                        <a:pt x="64" y="47"/>
                      </a:lnTo>
                      <a:lnTo>
                        <a:pt x="55" y="61"/>
                      </a:lnTo>
                      <a:lnTo>
                        <a:pt x="46" y="67"/>
                      </a:lnTo>
                      <a:lnTo>
                        <a:pt x="32" y="70"/>
                      </a:lnTo>
                      <a:lnTo>
                        <a:pt x="20" y="67"/>
                      </a:lnTo>
                      <a:lnTo>
                        <a:pt x="11" y="61"/>
                      </a:lnTo>
                      <a:lnTo>
                        <a:pt x="5" y="47"/>
                      </a:lnTo>
                      <a:lnTo>
                        <a:pt x="0" y="35"/>
                      </a:lnTo>
                      <a:lnTo>
                        <a:pt x="5" y="23"/>
                      </a:lnTo>
                      <a:lnTo>
                        <a:pt x="11" y="9"/>
                      </a:lnTo>
                      <a:lnTo>
                        <a:pt x="20" y="3"/>
                      </a:lnTo>
                      <a:lnTo>
                        <a:pt x="32" y="0"/>
                      </a:lnTo>
                      <a:lnTo>
                        <a:pt x="46" y="3"/>
                      </a:lnTo>
                      <a:lnTo>
                        <a:pt x="55" y="9"/>
                      </a:lnTo>
                      <a:lnTo>
                        <a:pt x="64" y="23"/>
                      </a:lnTo>
                      <a:lnTo>
                        <a:pt x="64" y="35"/>
                      </a:lnTo>
                      <a:close/>
                    </a:path>
                  </a:pathLst>
                </a:custGeom>
                <a:solidFill>
                  <a:schemeClr val="accent2"/>
                </a:solidFill>
                <a:ln>
                  <a:noFill/>
                </a:ln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rgbClr val="000000"/>
                      </a:solidFill>
                      <a:round/>
                      <a:headEnd/>
                      <a:tailEnd/>
                    </a14:hiddenLine>
                  </a:ext>
                </a:extLst>
              </p:spPr>
              <p:txBody>
                <a:bodyPr/>
                <a:lstStyle/>
                <a:p>
                  <a:endParaRPr lang="en-US">
                    <a:solidFill>
                      <a:prstClr val="black"/>
                    </a:solidFill>
                    <a:latin typeface="Calibri"/>
                  </a:endParaRPr>
                </a:p>
              </p:txBody>
            </p:sp>
            <p:sp>
              <p:nvSpPr>
                <p:cNvPr id="67" name="Oval 109"/>
                <p:cNvSpPr>
                  <a:spLocks noChangeArrowheads="1"/>
                </p:cNvSpPr>
                <p:nvPr/>
              </p:nvSpPr>
              <p:spPr bwMode="auto">
                <a:xfrm>
                  <a:off x="1329" y="2745"/>
                  <a:ext cx="48" cy="48"/>
                </a:xfrm>
                <a:prstGeom prst="ellipse">
                  <a:avLst/>
                </a:prstGeom>
                <a:solidFill>
                  <a:schemeClr val="bg1"/>
                </a:solidFill>
                <a:ln>
                  <a:noFill/>
                </a:ln>
                <a:effectLst/>
                <a:extLst>
                  <a:ext uri="{91240B29-F687-4f45-9708-019B960494DF}">
                    <a14:hiddenLine xmlns="" xmlns:a14="http://schemas.microsoft.com/office/drawing/2010/main" w="9525">
                      <a:solidFill>
                        <a:schemeClr val="tx1"/>
                      </a:solidFill>
                      <a:round/>
                      <a:headEnd/>
                      <a:tailEnd/>
                    </a14:hiddenLine>
                  </a:ext>
                  <a:ext uri="{AF507438-7753-43e0-B8FC-AC1667EBCBE1}">
                    <a14:hiddenEffects xmlns="" xmlns:a14="http://schemas.microsoft.com/office/drawing/2010/main">
                      <a:effectLst>
                        <a:outerShdw blurRad="63500" dist="38099" dir="2700000" algn="ctr" rotWithShape="0">
                          <a:schemeClr val="bg2">
                            <a:alpha val="74998"/>
                          </a:schemeClr>
                        </a:outerShdw>
                      </a:effectLst>
                    </a14:hiddenEffects>
                  </a:ext>
                </a:extLst>
              </p:spPr>
              <p:txBody>
                <a:bodyPr wrap="none" anchor="ctr"/>
                <a:lstStyle/>
                <a:p>
                  <a:pPr>
                    <a:defRPr/>
                  </a:pPr>
                  <a:endParaRPr lang="en-US">
                    <a:solidFill>
                      <a:prstClr val="black"/>
                    </a:solidFill>
                    <a:latin typeface="Calibri"/>
                  </a:endParaRPr>
                </a:p>
              </p:txBody>
            </p:sp>
          </p:grpSp>
          <p:sp>
            <p:nvSpPr>
              <p:cNvPr id="63" name="Line 112"/>
              <p:cNvSpPr>
                <a:spLocks noChangeShapeType="1"/>
              </p:cNvSpPr>
              <p:nvPr/>
            </p:nvSpPr>
            <p:spPr bwMode="auto">
              <a:xfrm flipH="1">
                <a:off x="1968" y="3663"/>
                <a:ext cx="288" cy="0"/>
              </a:xfrm>
              <a:prstGeom prst="line">
                <a:avLst/>
              </a:prstGeom>
              <a:noFill/>
              <a:ln w="9525">
                <a:solidFill>
                  <a:schemeClr val="tx1"/>
                </a:solidFill>
                <a:round/>
                <a:headEnd/>
                <a:tailEnd type="triangle" w="med" len="med"/>
              </a:ln>
              <a:effectLst/>
              <a:extLst>
                <a:ext uri="{909E8E84-426E-40dd-AFC4-6F175D3DCCD1}">
                  <a14:hiddenFill xmlns="" xmlns:a14="http://schemas.microsoft.com/office/drawing/2010/main">
                    <a:noFill/>
                  </a14:hiddenFill>
                </a:ext>
                <a:ext uri="{AF507438-7753-43e0-B8FC-AC1667EBCBE1}">
                  <a14:hiddenEffects xmlns="" xmlns:a14="http://schemas.microsoft.com/office/drawing/2010/main">
                    <a:effectLst>
                      <a:outerShdw blurRad="63500" dist="38099" dir="2700000" algn="ctr" rotWithShape="0">
                        <a:schemeClr val="bg2">
                          <a:alpha val="74998"/>
                        </a:schemeClr>
                      </a:outerShdw>
                    </a:effectLst>
                  </a14:hiddenEffects>
                </a:ext>
              </a:extLst>
            </p:spPr>
            <p:txBody>
              <a:bodyPr wrap="none" anchor="ctr"/>
              <a:lstStyle/>
              <a:p>
                <a:pPr>
                  <a:defRPr/>
                </a:pPr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</p:grpSp>
      <p:grpSp>
        <p:nvGrpSpPr>
          <p:cNvPr id="209" name="Group 4"/>
          <p:cNvGrpSpPr>
            <a:grpSpLocks/>
          </p:cNvGrpSpPr>
          <p:nvPr/>
        </p:nvGrpSpPr>
        <p:grpSpPr bwMode="auto">
          <a:xfrm>
            <a:off x="268849" y="148128"/>
            <a:ext cx="1981200" cy="2085976"/>
            <a:chOff x="720" y="2286"/>
            <a:chExt cx="1248" cy="1314"/>
          </a:xfrm>
        </p:grpSpPr>
        <p:sp>
          <p:nvSpPr>
            <p:cNvPr id="210" name="Freeform 5"/>
            <p:cNvSpPr>
              <a:spLocks/>
            </p:cNvSpPr>
            <p:nvPr/>
          </p:nvSpPr>
          <p:spPr bwMode="auto">
            <a:xfrm>
              <a:off x="720" y="2496"/>
              <a:ext cx="1248" cy="1104"/>
            </a:xfrm>
            <a:custGeom>
              <a:avLst/>
              <a:gdLst>
                <a:gd name="T0" fmla="*/ 425847 w 340"/>
                <a:gd name="T1" fmla="*/ 0 h 340"/>
                <a:gd name="T2" fmla="*/ 679657 w 340"/>
                <a:gd name="T3" fmla="*/ 0 h 340"/>
                <a:gd name="T4" fmla="*/ 746267 w 340"/>
                <a:gd name="T5" fmla="*/ 0 h 340"/>
                <a:gd name="T6" fmla="*/ 787657 w 340"/>
                <a:gd name="T7" fmla="*/ 19895 h 340"/>
                <a:gd name="T8" fmla="*/ 812140 w 340"/>
                <a:gd name="T9" fmla="*/ 41121 h 340"/>
                <a:gd name="T10" fmla="*/ 831579 w 340"/>
                <a:gd name="T11" fmla="*/ 70357 h 340"/>
                <a:gd name="T12" fmla="*/ 831579 w 340"/>
                <a:gd name="T13" fmla="*/ 325917 h 340"/>
                <a:gd name="T14" fmla="*/ 812140 w 340"/>
                <a:gd name="T15" fmla="*/ 346835 h 340"/>
                <a:gd name="T16" fmla="*/ 787657 w 340"/>
                <a:gd name="T17" fmla="*/ 377506 h 340"/>
                <a:gd name="T18" fmla="*/ 746267 w 340"/>
                <a:gd name="T19" fmla="*/ 386965 h 340"/>
                <a:gd name="T20" fmla="*/ 679657 w 340"/>
                <a:gd name="T21" fmla="*/ 398531 h 340"/>
                <a:gd name="T22" fmla="*/ 146684 w 340"/>
                <a:gd name="T23" fmla="*/ 398531 h 340"/>
                <a:gd name="T24" fmla="*/ 85312 w 340"/>
                <a:gd name="T25" fmla="*/ 386965 h 340"/>
                <a:gd name="T26" fmla="*/ 41390 w 340"/>
                <a:gd name="T27" fmla="*/ 377506 h 340"/>
                <a:gd name="T28" fmla="*/ 19241 w 340"/>
                <a:gd name="T29" fmla="*/ 346835 h 340"/>
                <a:gd name="T30" fmla="*/ 0 w 340"/>
                <a:gd name="T31" fmla="*/ 325917 h 340"/>
                <a:gd name="T32" fmla="*/ 0 w 340"/>
                <a:gd name="T33" fmla="*/ 70357 h 340"/>
                <a:gd name="T34" fmla="*/ 19241 w 340"/>
                <a:gd name="T35" fmla="*/ 41121 h 340"/>
                <a:gd name="T36" fmla="*/ 41390 w 340"/>
                <a:gd name="T37" fmla="*/ 19895 h 340"/>
                <a:gd name="T38" fmla="*/ 85312 w 340"/>
                <a:gd name="T39" fmla="*/ 0 h 340"/>
                <a:gd name="T40" fmla="*/ 146684 w 340"/>
                <a:gd name="T41" fmla="*/ 0 h 340"/>
                <a:gd name="T42" fmla="*/ 425847 w 340"/>
                <a:gd name="T43" fmla="*/ 0 h 340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  <a:gd name="T51" fmla="*/ 0 60000 65536"/>
                <a:gd name="T52" fmla="*/ 0 60000 65536"/>
                <a:gd name="T53" fmla="*/ 0 60000 65536"/>
                <a:gd name="T54" fmla="*/ 0 60000 65536"/>
                <a:gd name="T55" fmla="*/ 0 60000 65536"/>
                <a:gd name="T56" fmla="*/ 0 60000 65536"/>
                <a:gd name="T57" fmla="*/ 0 60000 65536"/>
                <a:gd name="T58" fmla="*/ 0 60000 65536"/>
                <a:gd name="T59" fmla="*/ 0 60000 65536"/>
                <a:gd name="T60" fmla="*/ 0 60000 65536"/>
                <a:gd name="T61" fmla="*/ 0 60000 65536"/>
                <a:gd name="T62" fmla="*/ 0 60000 65536"/>
                <a:gd name="T63" fmla="*/ 0 60000 65536"/>
                <a:gd name="T64" fmla="*/ 0 60000 65536"/>
                <a:gd name="T65" fmla="*/ 0 60000 65536"/>
              </a:gdLst>
              <a:ahLst/>
              <a:cxnLst>
                <a:cxn ang="T44">
                  <a:pos x="T0" y="T1"/>
                </a:cxn>
                <a:cxn ang="T45">
                  <a:pos x="T2" y="T3"/>
                </a:cxn>
                <a:cxn ang="T46">
                  <a:pos x="T4" y="T5"/>
                </a:cxn>
                <a:cxn ang="T47">
                  <a:pos x="T6" y="T7"/>
                </a:cxn>
                <a:cxn ang="T48">
                  <a:pos x="T8" y="T9"/>
                </a:cxn>
                <a:cxn ang="T49">
                  <a:pos x="T10" y="T11"/>
                </a:cxn>
                <a:cxn ang="T50">
                  <a:pos x="T12" y="T13"/>
                </a:cxn>
                <a:cxn ang="T51">
                  <a:pos x="T14" y="T15"/>
                </a:cxn>
                <a:cxn ang="T52">
                  <a:pos x="T16" y="T17"/>
                </a:cxn>
                <a:cxn ang="T53">
                  <a:pos x="T18" y="T19"/>
                </a:cxn>
                <a:cxn ang="T54">
                  <a:pos x="T20" y="T21"/>
                </a:cxn>
                <a:cxn ang="T55">
                  <a:pos x="T22" y="T23"/>
                </a:cxn>
                <a:cxn ang="T56">
                  <a:pos x="T24" y="T25"/>
                </a:cxn>
                <a:cxn ang="T57">
                  <a:pos x="T26" y="T27"/>
                </a:cxn>
                <a:cxn ang="T58">
                  <a:pos x="T28" y="T29"/>
                </a:cxn>
                <a:cxn ang="T59">
                  <a:pos x="T30" y="T31"/>
                </a:cxn>
                <a:cxn ang="T60">
                  <a:pos x="T32" y="T33"/>
                </a:cxn>
                <a:cxn ang="T61">
                  <a:pos x="T34" y="T35"/>
                </a:cxn>
                <a:cxn ang="T62">
                  <a:pos x="T36" y="T37"/>
                </a:cxn>
                <a:cxn ang="T63">
                  <a:pos x="T38" y="T39"/>
                </a:cxn>
                <a:cxn ang="T64">
                  <a:pos x="T40" y="T41"/>
                </a:cxn>
                <a:cxn ang="T65">
                  <a:pos x="T42" y="T43"/>
                </a:cxn>
              </a:cxnLst>
              <a:rect l="0" t="0" r="r" b="b"/>
              <a:pathLst>
                <a:path w="340" h="340">
                  <a:moveTo>
                    <a:pt x="174" y="0"/>
                  </a:moveTo>
                  <a:lnTo>
                    <a:pt x="278" y="0"/>
                  </a:lnTo>
                  <a:lnTo>
                    <a:pt x="305" y="0"/>
                  </a:lnTo>
                  <a:lnTo>
                    <a:pt x="322" y="17"/>
                  </a:lnTo>
                  <a:lnTo>
                    <a:pt x="332" y="35"/>
                  </a:lnTo>
                  <a:lnTo>
                    <a:pt x="340" y="60"/>
                  </a:lnTo>
                  <a:lnTo>
                    <a:pt x="340" y="278"/>
                  </a:lnTo>
                  <a:lnTo>
                    <a:pt x="332" y="296"/>
                  </a:lnTo>
                  <a:lnTo>
                    <a:pt x="322" y="322"/>
                  </a:lnTo>
                  <a:lnTo>
                    <a:pt x="305" y="330"/>
                  </a:lnTo>
                  <a:lnTo>
                    <a:pt x="278" y="340"/>
                  </a:lnTo>
                  <a:lnTo>
                    <a:pt x="60" y="340"/>
                  </a:lnTo>
                  <a:lnTo>
                    <a:pt x="35" y="330"/>
                  </a:lnTo>
                  <a:lnTo>
                    <a:pt x="17" y="322"/>
                  </a:lnTo>
                  <a:lnTo>
                    <a:pt x="8" y="296"/>
                  </a:lnTo>
                  <a:lnTo>
                    <a:pt x="0" y="278"/>
                  </a:lnTo>
                  <a:lnTo>
                    <a:pt x="0" y="60"/>
                  </a:lnTo>
                  <a:lnTo>
                    <a:pt x="8" y="35"/>
                  </a:lnTo>
                  <a:lnTo>
                    <a:pt x="17" y="17"/>
                  </a:lnTo>
                  <a:lnTo>
                    <a:pt x="35" y="0"/>
                  </a:lnTo>
                  <a:lnTo>
                    <a:pt x="60" y="0"/>
                  </a:lnTo>
                  <a:lnTo>
                    <a:pt x="174" y="0"/>
                  </a:lnTo>
                  <a:close/>
                </a:path>
              </a:pathLst>
            </a:custGeom>
            <a:solidFill>
              <a:srgbClr val="C4C1C0"/>
            </a:solidFill>
            <a:ln w="9525">
              <a:solidFill>
                <a:schemeClr val="tx1"/>
              </a:solidFill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11" name="Rectangle 6"/>
            <p:cNvSpPr>
              <a:spLocks noChangeArrowheads="1"/>
            </p:cNvSpPr>
            <p:nvPr/>
          </p:nvSpPr>
          <p:spPr bwMode="auto">
            <a:xfrm>
              <a:off x="1277" y="3336"/>
              <a:ext cx="307" cy="188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12" name="Freeform 7"/>
            <p:cNvSpPr>
              <a:spLocks/>
            </p:cNvSpPr>
            <p:nvPr/>
          </p:nvSpPr>
          <p:spPr bwMode="auto">
            <a:xfrm>
              <a:off x="981" y="3029"/>
              <a:ext cx="52" cy="56"/>
            </a:xfrm>
            <a:custGeom>
              <a:avLst/>
              <a:gdLst>
                <a:gd name="T0" fmla="*/ 20 w 63"/>
                <a:gd name="T1" fmla="*/ 10 h 69"/>
                <a:gd name="T2" fmla="*/ 19 w 63"/>
                <a:gd name="T3" fmla="*/ 14 h 69"/>
                <a:gd name="T4" fmla="*/ 17 w 63"/>
                <a:gd name="T5" fmla="*/ 17 h 69"/>
                <a:gd name="T6" fmla="*/ 14 w 63"/>
                <a:gd name="T7" fmla="*/ 19 h 69"/>
                <a:gd name="T8" fmla="*/ 10 w 63"/>
                <a:gd name="T9" fmla="*/ 19 h 69"/>
                <a:gd name="T10" fmla="*/ 6 w 63"/>
                <a:gd name="T11" fmla="*/ 19 h 69"/>
                <a:gd name="T12" fmla="*/ 3 w 63"/>
                <a:gd name="T13" fmla="*/ 17 h 69"/>
                <a:gd name="T14" fmla="*/ 2 w 63"/>
                <a:gd name="T15" fmla="*/ 14 h 69"/>
                <a:gd name="T16" fmla="*/ 0 w 63"/>
                <a:gd name="T17" fmla="*/ 10 h 69"/>
                <a:gd name="T18" fmla="*/ 2 w 63"/>
                <a:gd name="T19" fmla="*/ 6 h 69"/>
                <a:gd name="T20" fmla="*/ 3 w 63"/>
                <a:gd name="T21" fmla="*/ 2 h 69"/>
                <a:gd name="T22" fmla="*/ 6 w 63"/>
                <a:gd name="T23" fmla="*/ 2 h 69"/>
                <a:gd name="T24" fmla="*/ 10 w 63"/>
                <a:gd name="T25" fmla="*/ 0 h 69"/>
                <a:gd name="T26" fmla="*/ 14 w 63"/>
                <a:gd name="T27" fmla="*/ 2 h 69"/>
                <a:gd name="T28" fmla="*/ 17 w 63"/>
                <a:gd name="T29" fmla="*/ 2 h 69"/>
                <a:gd name="T30" fmla="*/ 19 w 63"/>
                <a:gd name="T31" fmla="*/ 6 h 69"/>
                <a:gd name="T32" fmla="*/ 20 w 63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69">
                  <a:moveTo>
                    <a:pt x="63" y="34"/>
                  </a:moveTo>
                  <a:lnTo>
                    <a:pt x="60" y="48"/>
                  </a:lnTo>
                  <a:lnTo>
                    <a:pt x="54" y="60"/>
                  </a:lnTo>
                  <a:lnTo>
                    <a:pt x="45" y="66"/>
                  </a:lnTo>
                  <a:lnTo>
                    <a:pt x="31" y="69"/>
                  </a:lnTo>
                  <a:lnTo>
                    <a:pt x="19" y="66"/>
                  </a:lnTo>
                  <a:lnTo>
                    <a:pt x="10" y="60"/>
                  </a:lnTo>
                  <a:lnTo>
                    <a:pt x="4" y="48"/>
                  </a:lnTo>
                  <a:lnTo>
                    <a:pt x="0" y="34"/>
                  </a:lnTo>
                  <a:lnTo>
                    <a:pt x="4" y="22"/>
                  </a:lnTo>
                  <a:lnTo>
                    <a:pt x="10" y="10"/>
                  </a:lnTo>
                  <a:lnTo>
                    <a:pt x="19" y="3"/>
                  </a:lnTo>
                  <a:lnTo>
                    <a:pt x="31" y="0"/>
                  </a:lnTo>
                  <a:lnTo>
                    <a:pt x="45" y="3"/>
                  </a:lnTo>
                  <a:lnTo>
                    <a:pt x="54" y="10"/>
                  </a:lnTo>
                  <a:lnTo>
                    <a:pt x="60" y="22"/>
                  </a:lnTo>
                  <a:lnTo>
                    <a:pt x="63" y="34"/>
                  </a:lnTo>
                  <a:close/>
                </a:path>
              </a:pathLst>
            </a:cu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13" name="Freeform 8"/>
            <p:cNvSpPr>
              <a:spLocks/>
            </p:cNvSpPr>
            <p:nvPr/>
          </p:nvSpPr>
          <p:spPr bwMode="auto">
            <a:xfrm>
              <a:off x="897" y="3214"/>
              <a:ext cx="53" cy="57"/>
            </a:xfrm>
            <a:custGeom>
              <a:avLst/>
              <a:gdLst>
                <a:gd name="T0" fmla="*/ 21 w 64"/>
                <a:gd name="T1" fmla="*/ 11 h 70"/>
                <a:gd name="T2" fmla="*/ 21 w 64"/>
                <a:gd name="T3" fmla="*/ 13 h 70"/>
                <a:gd name="T4" fmla="*/ 18 w 64"/>
                <a:gd name="T5" fmla="*/ 16 h 70"/>
                <a:gd name="T6" fmla="*/ 15 w 64"/>
                <a:gd name="T7" fmla="*/ 20 h 70"/>
                <a:gd name="T8" fmla="*/ 10 w 64"/>
                <a:gd name="T9" fmla="*/ 20 h 70"/>
                <a:gd name="T10" fmla="*/ 7 w 64"/>
                <a:gd name="T11" fmla="*/ 20 h 70"/>
                <a:gd name="T12" fmla="*/ 3 w 64"/>
                <a:gd name="T13" fmla="*/ 16 h 70"/>
                <a:gd name="T14" fmla="*/ 2 w 64"/>
                <a:gd name="T15" fmla="*/ 13 h 70"/>
                <a:gd name="T16" fmla="*/ 0 w 64"/>
                <a:gd name="T17" fmla="*/ 11 h 70"/>
                <a:gd name="T18" fmla="*/ 2 w 64"/>
                <a:gd name="T19" fmla="*/ 6 h 70"/>
                <a:gd name="T20" fmla="*/ 3 w 64"/>
                <a:gd name="T21" fmla="*/ 2 h 70"/>
                <a:gd name="T22" fmla="*/ 7 w 64"/>
                <a:gd name="T23" fmla="*/ 2 h 70"/>
                <a:gd name="T24" fmla="*/ 10 w 64"/>
                <a:gd name="T25" fmla="*/ 0 h 70"/>
                <a:gd name="T26" fmla="*/ 15 w 64"/>
                <a:gd name="T27" fmla="*/ 2 h 70"/>
                <a:gd name="T28" fmla="*/ 18 w 64"/>
                <a:gd name="T29" fmla="*/ 2 h 70"/>
                <a:gd name="T30" fmla="*/ 21 w 64"/>
                <a:gd name="T31" fmla="*/ 6 h 70"/>
                <a:gd name="T32" fmla="*/ 21 w 64"/>
                <a:gd name="T33" fmla="*/ 11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70">
                  <a:moveTo>
                    <a:pt x="64" y="35"/>
                  </a:moveTo>
                  <a:lnTo>
                    <a:pt x="64" y="47"/>
                  </a:lnTo>
                  <a:lnTo>
                    <a:pt x="55" y="58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58"/>
                  </a:lnTo>
                  <a:lnTo>
                    <a:pt x="5" y="47"/>
                  </a:lnTo>
                  <a:lnTo>
                    <a:pt x="0" y="35"/>
                  </a:lnTo>
                  <a:lnTo>
                    <a:pt x="5" y="20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9"/>
                  </a:lnTo>
                  <a:lnTo>
                    <a:pt x="64" y="20"/>
                  </a:lnTo>
                  <a:lnTo>
                    <a:pt x="64" y="35"/>
                  </a:lnTo>
                  <a:close/>
                </a:path>
              </a:pathLst>
            </a:cu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14" name="Freeform 9"/>
            <p:cNvSpPr>
              <a:spLocks/>
            </p:cNvSpPr>
            <p:nvPr/>
          </p:nvSpPr>
          <p:spPr bwMode="auto">
            <a:xfrm>
              <a:off x="1327" y="3021"/>
              <a:ext cx="52" cy="56"/>
            </a:xfrm>
            <a:custGeom>
              <a:avLst/>
              <a:gdLst>
                <a:gd name="T0" fmla="*/ 19 w 64"/>
                <a:gd name="T1" fmla="*/ 10 h 69"/>
                <a:gd name="T2" fmla="*/ 19 w 64"/>
                <a:gd name="T3" fmla="*/ 14 h 69"/>
                <a:gd name="T4" fmla="*/ 16 w 64"/>
                <a:gd name="T5" fmla="*/ 17 h 69"/>
                <a:gd name="T6" fmla="*/ 13 w 64"/>
                <a:gd name="T7" fmla="*/ 19 h 69"/>
                <a:gd name="T8" fmla="*/ 9 w 64"/>
                <a:gd name="T9" fmla="*/ 19 h 69"/>
                <a:gd name="T10" fmla="*/ 6 w 64"/>
                <a:gd name="T11" fmla="*/ 19 h 69"/>
                <a:gd name="T12" fmla="*/ 3 w 64"/>
                <a:gd name="T13" fmla="*/ 17 h 69"/>
                <a:gd name="T14" fmla="*/ 2 w 64"/>
                <a:gd name="T15" fmla="*/ 14 h 69"/>
                <a:gd name="T16" fmla="*/ 0 w 64"/>
                <a:gd name="T17" fmla="*/ 10 h 69"/>
                <a:gd name="T18" fmla="*/ 2 w 64"/>
                <a:gd name="T19" fmla="*/ 6 h 69"/>
                <a:gd name="T20" fmla="*/ 3 w 64"/>
                <a:gd name="T21" fmla="*/ 2 h 69"/>
                <a:gd name="T22" fmla="*/ 6 w 64"/>
                <a:gd name="T23" fmla="*/ 2 h 69"/>
                <a:gd name="T24" fmla="*/ 9 w 64"/>
                <a:gd name="T25" fmla="*/ 0 h 69"/>
                <a:gd name="T26" fmla="*/ 13 w 64"/>
                <a:gd name="T27" fmla="*/ 2 h 69"/>
                <a:gd name="T28" fmla="*/ 16 w 64"/>
                <a:gd name="T29" fmla="*/ 2 h 69"/>
                <a:gd name="T30" fmla="*/ 19 w 64"/>
                <a:gd name="T31" fmla="*/ 6 h 69"/>
                <a:gd name="T32" fmla="*/ 19 w 64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69">
                  <a:moveTo>
                    <a:pt x="64" y="34"/>
                  </a:moveTo>
                  <a:lnTo>
                    <a:pt x="64" y="48"/>
                  </a:lnTo>
                  <a:lnTo>
                    <a:pt x="55" y="60"/>
                  </a:lnTo>
                  <a:lnTo>
                    <a:pt x="46" y="66"/>
                  </a:lnTo>
                  <a:lnTo>
                    <a:pt x="32" y="69"/>
                  </a:lnTo>
                  <a:lnTo>
                    <a:pt x="20" y="66"/>
                  </a:lnTo>
                  <a:lnTo>
                    <a:pt x="11" y="60"/>
                  </a:lnTo>
                  <a:lnTo>
                    <a:pt x="5" y="48"/>
                  </a:lnTo>
                  <a:lnTo>
                    <a:pt x="0" y="34"/>
                  </a:lnTo>
                  <a:lnTo>
                    <a:pt x="5" y="22"/>
                  </a:lnTo>
                  <a:lnTo>
                    <a:pt x="11" y="10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10"/>
                  </a:lnTo>
                  <a:lnTo>
                    <a:pt x="64" y="22"/>
                  </a:lnTo>
                  <a:lnTo>
                    <a:pt x="64" y="3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15" name="Freeform 10"/>
            <p:cNvSpPr>
              <a:spLocks/>
            </p:cNvSpPr>
            <p:nvPr/>
          </p:nvSpPr>
          <p:spPr bwMode="auto">
            <a:xfrm>
              <a:off x="1327" y="3021"/>
              <a:ext cx="52" cy="56"/>
            </a:xfrm>
            <a:custGeom>
              <a:avLst/>
              <a:gdLst>
                <a:gd name="T0" fmla="*/ 19 w 64"/>
                <a:gd name="T1" fmla="*/ 10 h 69"/>
                <a:gd name="T2" fmla="*/ 19 w 64"/>
                <a:gd name="T3" fmla="*/ 14 h 69"/>
                <a:gd name="T4" fmla="*/ 16 w 64"/>
                <a:gd name="T5" fmla="*/ 17 h 69"/>
                <a:gd name="T6" fmla="*/ 13 w 64"/>
                <a:gd name="T7" fmla="*/ 19 h 69"/>
                <a:gd name="T8" fmla="*/ 9 w 64"/>
                <a:gd name="T9" fmla="*/ 19 h 69"/>
                <a:gd name="T10" fmla="*/ 6 w 64"/>
                <a:gd name="T11" fmla="*/ 19 h 69"/>
                <a:gd name="T12" fmla="*/ 3 w 64"/>
                <a:gd name="T13" fmla="*/ 17 h 69"/>
                <a:gd name="T14" fmla="*/ 2 w 64"/>
                <a:gd name="T15" fmla="*/ 14 h 69"/>
                <a:gd name="T16" fmla="*/ 0 w 64"/>
                <a:gd name="T17" fmla="*/ 10 h 69"/>
                <a:gd name="T18" fmla="*/ 2 w 64"/>
                <a:gd name="T19" fmla="*/ 6 h 69"/>
                <a:gd name="T20" fmla="*/ 3 w 64"/>
                <a:gd name="T21" fmla="*/ 2 h 69"/>
                <a:gd name="T22" fmla="*/ 6 w 64"/>
                <a:gd name="T23" fmla="*/ 2 h 69"/>
                <a:gd name="T24" fmla="*/ 9 w 64"/>
                <a:gd name="T25" fmla="*/ 0 h 69"/>
                <a:gd name="T26" fmla="*/ 13 w 64"/>
                <a:gd name="T27" fmla="*/ 2 h 69"/>
                <a:gd name="T28" fmla="*/ 16 w 64"/>
                <a:gd name="T29" fmla="*/ 2 h 69"/>
                <a:gd name="T30" fmla="*/ 19 w 64"/>
                <a:gd name="T31" fmla="*/ 6 h 69"/>
                <a:gd name="T32" fmla="*/ 19 w 64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69">
                  <a:moveTo>
                    <a:pt x="64" y="34"/>
                  </a:moveTo>
                  <a:lnTo>
                    <a:pt x="64" y="48"/>
                  </a:lnTo>
                  <a:lnTo>
                    <a:pt x="55" y="60"/>
                  </a:lnTo>
                  <a:lnTo>
                    <a:pt x="46" y="66"/>
                  </a:lnTo>
                  <a:lnTo>
                    <a:pt x="32" y="69"/>
                  </a:lnTo>
                  <a:lnTo>
                    <a:pt x="20" y="66"/>
                  </a:lnTo>
                  <a:lnTo>
                    <a:pt x="11" y="60"/>
                  </a:lnTo>
                  <a:lnTo>
                    <a:pt x="5" y="48"/>
                  </a:lnTo>
                  <a:lnTo>
                    <a:pt x="0" y="34"/>
                  </a:lnTo>
                  <a:lnTo>
                    <a:pt x="5" y="22"/>
                  </a:lnTo>
                  <a:lnTo>
                    <a:pt x="11" y="10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10"/>
                  </a:lnTo>
                  <a:lnTo>
                    <a:pt x="64" y="22"/>
                  </a:lnTo>
                  <a:lnTo>
                    <a:pt x="64" y="34"/>
                  </a:lnTo>
                </a:path>
              </a:pathLst>
            </a:custGeom>
            <a:solidFill>
              <a:schemeClr val="accent1"/>
            </a:solidFill>
            <a:ln w="6350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16" name="Freeform 11"/>
            <p:cNvSpPr>
              <a:spLocks/>
            </p:cNvSpPr>
            <p:nvPr/>
          </p:nvSpPr>
          <p:spPr bwMode="auto">
            <a:xfrm>
              <a:off x="1333" y="3305"/>
              <a:ext cx="52" cy="53"/>
            </a:xfrm>
            <a:custGeom>
              <a:avLst/>
              <a:gdLst>
                <a:gd name="T0" fmla="*/ 20 w 63"/>
                <a:gd name="T1" fmla="*/ 8 h 66"/>
                <a:gd name="T2" fmla="*/ 18 w 63"/>
                <a:gd name="T3" fmla="*/ 12 h 66"/>
                <a:gd name="T4" fmla="*/ 17 w 63"/>
                <a:gd name="T5" fmla="*/ 14 h 66"/>
                <a:gd name="T6" fmla="*/ 14 w 63"/>
                <a:gd name="T7" fmla="*/ 18 h 66"/>
                <a:gd name="T8" fmla="*/ 10 w 63"/>
                <a:gd name="T9" fmla="*/ 18 h 66"/>
                <a:gd name="T10" fmla="*/ 6 w 63"/>
                <a:gd name="T11" fmla="*/ 18 h 66"/>
                <a:gd name="T12" fmla="*/ 2 w 63"/>
                <a:gd name="T13" fmla="*/ 14 h 66"/>
                <a:gd name="T14" fmla="*/ 2 w 63"/>
                <a:gd name="T15" fmla="*/ 12 h 66"/>
                <a:gd name="T16" fmla="*/ 0 w 63"/>
                <a:gd name="T17" fmla="*/ 8 h 66"/>
                <a:gd name="T18" fmla="*/ 2 w 63"/>
                <a:gd name="T19" fmla="*/ 5 h 66"/>
                <a:gd name="T20" fmla="*/ 2 w 63"/>
                <a:gd name="T21" fmla="*/ 2 h 66"/>
                <a:gd name="T22" fmla="*/ 6 w 63"/>
                <a:gd name="T23" fmla="*/ 0 h 66"/>
                <a:gd name="T24" fmla="*/ 10 w 63"/>
                <a:gd name="T25" fmla="*/ 0 h 66"/>
                <a:gd name="T26" fmla="*/ 14 w 63"/>
                <a:gd name="T27" fmla="*/ 0 h 66"/>
                <a:gd name="T28" fmla="*/ 17 w 63"/>
                <a:gd name="T29" fmla="*/ 2 h 66"/>
                <a:gd name="T30" fmla="*/ 18 w 63"/>
                <a:gd name="T31" fmla="*/ 5 h 66"/>
                <a:gd name="T32" fmla="*/ 20 w 63"/>
                <a:gd name="T33" fmla="*/ 8 h 66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3" h="66">
                  <a:moveTo>
                    <a:pt x="63" y="31"/>
                  </a:moveTo>
                  <a:lnTo>
                    <a:pt x="58" y="46"/>
                  </a:lnTo>
                  <a:lnTo>
                    <a:pt x="52" y="55"/>
                  </a:lnTo>
                  <a:lnTo>
                    <a:pt x="43" y="66"/>
                  </a:lnTo>
                  <a:lnTo>
                    <a:pt x="31" y="66"/>
                  </a:lnTo>
                  <a:lnTo>
                    <a:pt x="18" y="66"/>
                  </a:lnTo>
                  <a:lnTo>
                    <a:pt x="9" y="55"/>
                  </a:lnTo>
                  <a:lnTo>
                    <a:pt x="3" y="46"/>
                  </a:lnTo>
                  <a:lnTo>
                    <a:pt x="0" y="31"/>
                  </a:lnTo>
                  <a:lnTo>
                    <a:pt x="3" y="18"/>
                  </a:lnTo>
                  <a:lnTo>
                    <a:pt x="9" y="9"/>
                  </a:lnTo>
                  <a:lnTo>
                    <a:pt x="18" y="0"/>
                  </a:lnTo>
                  <a:lnTo>
                    <a:pt x="31" y="0"/>
                  </a:lnTo>
                  <a:lnTo>
                    <a:pt x="43" y="0"/>
                  </a:lnTo>
                  <a:lnTo>
                    <a:pt x="52" y="9"/>
                  </a:lnTo>
                  <a:lnTo>
                    <a:pt x="58" y="18"/>
                  </a:lnTo>
                  <a:lnTo>
                    <a:pt x="63" y="31"/>
                  </a:lnTo>
                  <a:close/>
                </a:path>
              </a:pathLst>
            </a:cu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17" name="Freeform 12"/>
            <p:cNvSpPr>
              <a:spLocks/>
            </p:cNvSpPr>
            <p:nvPr/>
          </p:nvSpPr>
          <p:spPr bwMode="auto">
            <a:xfrm>
              <a:off x="1127" y="3222"/>
              <a:ext cx="55" cy="57"/>
            </a:xfrm>
            <a:custGeom>
              <a:avLst/>
              <a:gdLst>
                <a:gd name="T0" fmla="*/ 21 w 67"/>
                <a:gd name="T1" fmla="*/ 11 h 70"/>
                <a:gd name="T2" fmla="*/ 21 w 67"/>
                <a:gd name="T3" fmla="*/ 13 h 70"/>
                <a:gd name="T4" fmla="*/ 17 w 67"/>
                <a:gd name="T5" fmla="*/ 16 h 70"/>
                <a:gd name="T6" fmla="*/ 14 w 67"/>
                <a:gd name="T7" fmla="*/ 20 h 70"/>
                <a:gd name="T8" fmla="*/ 9 w 67"/>
                <a:gd name="T9" fmla="*/ 20 h 70"/>
                <a:gd name="T10" fmla="*/ 6 w 67"/>
                <a:gd name="T11" fmla="*/ 20 h 70"/>
                <a:gd name="T12" fmla="*/ 3 w 67"/>
                <a:gd name="T13" fmla="*/ 16 h 70"/>
                <a:gd name="T14" fmla="*/ 2 w 67"/>
                <a:gd name="T15" fmla="*/ 13 h 70"/>
                <a:gd name="T16" fmla="*/ 0 w 67"/>
                <a:gd name="T17" fmla="*/ 11 h 70"/>
                <a:gd name="T18" fmla="*/ 2 w 67"/>
                <a:gd name="T19" fmla="*/ 6 h 70"/>
                <a:gd name="T20" fmla="*/ 3 w 67"/>
                <a:gd name="T21" fmla="*/ 2 h 70"/>
                <a:gd name="T22" fmla="*/ 6 w 67"/>
                <a:gd name="T23" fmla="*/ 2 h 70"/>
                <a:gd name="T24" fmla="*/ 9 w 67"/>
                <a:gd name="T25" fmla="*/ 0 h 70"/>
                <a:gd name="T26" fmla="*/ 14 w 67"/>
                <a:gd name="T27" fmla="*/ 2 h 70"/>
                <a:gd name="T28" fmla="*/ 17 w 67"/>
                <a:gd name="T29" fmla="*/ 2 h 70"/>
                <a:gd name="T30" fmla="*/ 21 w 67"/>
                <a:gd name="T31" fmla="*/ 6 h 70"/>
                <a:gd name="T32" fmla="*/ 21 w 67"/>
                <a:gd name="T33" fmla="*/ 11 h 70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7" h="70">
                  <a:moveTo>
                    <a:pt x="67" y="35"/>
                  </a:moveTo>
                  <a:lnTo>
                    <a:pt x="64" y="47"/>
                  </a:lnTo>
                  <a:lnTo>
                    <a:pt x="58" y="58"/>
                  </a:lnTo>
                  <a:lnTo>
                    <a:pt x="46" y="67"/>
                  </a:lnTo>
                  <a:lnTo>
                    <a:pt x="32" y="70"/>
                  </a:lnTo>
                  <a:lnTo>
                    <a:pt x="20" y="67"/>
                  </a:lnTo>
                  <a:lnTo>
                    <a:pt x="11" y="58"/>
                  </a:lnTo>
                  <a:lnTo>
                    <a:pt x="3" y="47"/>
                  </a:lnTo>
                  <a:lnTo>
                    <a:pt x="0" y="35"/>
                  </a:lnTo>
                  <a:lnTo>
                    <a:pt x="3" y="20"/>
                  </a:lnTo>
                  <a:lnTo>
                    <a:pt x="11" y="9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8" y="9"/>
                  </a:lnTo>
                  <a:lnTo>
                    <a:pt x="64" y="20"/>
                  </a:lnTo>
                  <a:lnTo>
                    <a:pt x="67" y="35"/>
                  </a:lnTo>
                  <a:close/>
                </a:path>
              </a:pathLst>
            </a:cu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18" name="Freeform 13"/>
            <p:cNvSpPr>
              <a:spLocks/>
            </p:cNvSpPr>
            <p:nvPr/>
          </p:nvSpPr>
          <p:spPr bwMode="auto">
            <a:xfrm>
              <a:off x="1044" y="3040"/>
              <a:ext cx="54" cy="55"/>
            </a:xfrm>
            <a:custGeom>
              <a:avLst/>
              <a:gdLst>
                <a:gd name="T0" fmla="*/ 20 w 66"/>
                <a:gd name="T1" fmla="*/ 9 h 69"/>
                <a:gd name="T2" fmla="*/ 20 w 66"/>
                <a:gd name="T3" fmla="*/ 12 h 69"/>
                <a:gd name="T4" fmla="*/ 16 w 66"/>
                <a:gd name="T5" fmla="*/ 14 h 69"/>
                <a:gd name="T6" fmla="*/ 13 w 66"/>
                <a:gd name="T7" fmla="*/ 17 h 69"/>
                <a:gd name="T8" fmla="*/ 11 w 66"/>
                <a:gd name="T9" fmla="*/ 18 h 69"/>
                <a:gd name="T10" fmla="*/ 7 w 66"/>
                <a:gd name="T11" fmla="*/ 17 h 69"/>
                <a:gd name="T12" fmla="*/ 3 w 66"/>
                <a:gd name="T13" fmla="*/ 14 h 69"/>
                <a:gd name="T14" fmla="*/ 2 w 66"/>
                <a:gd name="T15" fmla="*/ 12 h 69"/>
                <a:gd name="T16" fmla="*/ 0 w 66"/>
                <a:gd name="T17" fmla="*/ 9 h 69"/>
                <a:gd name="T18" fmla="*/ 2 w 66"/>
                <a:gd name="T19" fmla="*/ 6 h 69"/>
                <a:gd name="T20" fmla="*/ 3 w 66"/>
                <a:gd name="T21" fmla="*/ 2 h 69"/>
                <a:gd name="T22" fmla="*/ 7 w 66"/>
                <a:gd name="T23" fmla="*/ 2 h 69"/>
                <a:gd name="T24" fmla="*/ 11 w 66"/>
                <a:gd name="T25" fmla="*/ 0 h 69"/>
                <a:gd name="T26" fmla="*/ 13 w 66"/>
                <a:gd name="T27" fmla="*/ 2 h 69"/>
                <a:gd name="T28" fmla="*/ 16 w 66"/>
                <a:gd name="T29" fmla="*/ 2 h 69"/>
                <a:gd name="T30" fmla="*/ 20 w 66"/>
                <a:gd name="T31" fmla="*/ 6 h 69"/>
                <a:gd name="T32" fmla="*/ 20 w 66"/>
                <a:gd name="T33" fmla="*/ 9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6" h="69">
                  <a:moveTo>
                    <a:pt x="66" y="34"/>
                  </a:moveTo>
                  <a:lnTo>
                    <a:pt x="63" y="48"/>
                  </a:lnTo>
                  <a:lnTo>
                    <a:pt x="57" y="57"/>
                  </a:lnTo>
                  <a:lnTo>
                    <a:pt x="45" y="66"/>
                  </a:lnTo>
                  <a:lnTo>
                    <a:pt x="34" y="69"/>
                  </a:lnTo>
                  <a:lnTo>
                    <a:pt x="22" y="66"/>
                  </a:lnTo>
                  <a:lnTo>
                    <a:pt x="10" y="57"/>
                  </a:lnTo>
                  <a:lnTo>
                    <a:pt x="3" y="48"/>
                  </a:lnTo>
                  <a:lnTo>
                    <a:pt x="0" y="34"/>
                  </a:lnTo>
                  <a:lnTo>
                    <a:pt x="3" y="22"/>
                  </a:lnTo>
                  <a:lnTo>
                    <a:pt x="10" y="10"/>
                  </a:lnTo>
                  <a:lnTo>
                    <a:pt x="22" y="3"/>
                  </a:lnTo>
                  <a:lnTo>
                    <a:pt x="34" y="0"/>
                  </a:lnTo>
                  <a:lnTo>
                    <a:pt x="45" y="3"/>
                  </a:lnTo>
                  <a:lnTo>
                    <a:pt x="57" y="10"/>
                  </a:lnTo>
                  <a:lnTo>
                    <a:pt x="63" y="22"/>
                  </a:lnTo>
                  <a:lnTo>
                    <a:pt x="66" y="34"/>
                  </a:lnTo>
                  <a:close/>
                </a:path>
              </a:pathLst>
            </a:cu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19" name="Freeform 14"/>
            <p:cNvSpPr>
              <a:spLocks/>
            </p:cNvSpPr>
            <p:nvPr/>
          </p:nvSpPr>
          <p:spPr bwMode="auto">
            <a:xfrm>
              <a:off x="1327" y="3021"/>
              <a:ext cx="52" cy="56"/>
            </a:xfrm>
            <a:custGeom>
              <a:avLst/>
              <a:gdLst>
                <a:gd name="T0" fmla="*/ 19 w 64"/>
                <a:gd name="T1" fmla="*/ 10 h 69"/>
                <a:gd name="T2" fmla="*/ 19 w 64"/>
                <a:gd name="T3" fmla="*/ 14 h 69"/>
                <a:gd name="T4" fmla="*/ 16 w 64"/>
                <a:gd name="T5" fmla="*/ 17 h 69"/>
                <a:gd name="T6" fmla="*/ 13 w 64"/>
                <a:gd name="T7" fmla="*/ 19 h 69"/>
                <a:gd name="T8" fmla="*/ 9 w 64"/>
                <a:gd name="T9" fmla="*/ 19 h 69"/>
                <a:gd name="T10" fmla="*/ 6 w 64"/>
                <a:gd name="T11" fmla="*/ 19 h 69"/>
                <a:gd name="T12" fmla="*/ 3 w 64"/>
                <a:gd name="T13" fmla="*/ 17 h 69"/>
                <a:gd name="T14" fmla="*/ 2 w 64"/>
                <a:gd name="T15" fmla="*/ 14 h 69"/>
                <a:gd name="T16" fmla="*/ 0 w 64"/>
                <a:gd name="T17" fmla="*/ 10 h 69"/>
                <a:gd name="T18" fmla="*/ 2 w 64"/>
                <a:gd name="T19" fmla="*/ 6 h 69"/>
                <a:gd name="T20" fmla="*/ 3 w 64"/>
                <a:gd name="T21" fmla="*/ 2 h 69"/>
                <a:gd name="T22" fmla="*/ 6 w 64"/>
                <a:gd name="T23" fmla="*/ 2 h 69"/>
                <a:gd name="T24" fmla="*/ 9 w 64"/>
                <a:gd name="T25" fmla="*/ 0 h 69"/>
                <a:gd name="T26" fmla="*/ 13 w 64"/>
                <a:gd name="T27" fmla="*/ 2 h 69"/>
                <a:gd name="T28" fmla="*/ 16 w 64"/>
                <a:gd name="T29" fmla="*/ 2 h 69"/>
                <a:gd name="T30" fmla="*/ 19 w 64"/>
                <a:gd name="T31" fmla="*/ 6 h 69"/>
                <a:gd name="T32" fmla="*/ 19 w 64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69">
                  <a:moveTo>
                    <a:pt x="64" y="34"/>
                  </a:moveTo>
                  <a:lnTo>
                    <a:pt x="64" y="48"/>
                  </a:lnTo>
                  <a:lnTo>
                    <a:pt x="55" y="60"/>
                  </a:lnTo>
                  <a:lnTo>
                    <a:pt x="46" y="66"/>
                  </a:lnTo>
                  <a:lnTo>
                    <a:pt x="32" y="69"/>
                  </a:lnTo>
                  <a:lnTo>
                    <a:pt x="20" y="66"/>
                  </a:lnTo>
                  <a:lnTo>
                    <a:pt x="11" y="60"/>
                  </a:lnTo>
                  <a:lnTo>
                    <a:pt x="5" y="48"/>
                  </a:lnTo>
                  <a:lnTo>
                    <a:pt x="0" y="34"/>
                  </a:lnTo>
                  <a:lnTo>
                    <a:pt x="5" y="22"/>
                  </a:lnTo>
                  <a:lnTo>
                    <a:pt x="11" y="10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10"/>
                  </a:lnTo>
                  <a:lnTo>
                    <a:pt x="64" y="22"/>
                  </a:lnTo>
                  <a:lnTo>
                    <a:pt x="64" y="3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round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20" name="Rectangle 15"/>
            <p:cNvSpPr>
              <a:spLocks noChangeArrowheads="1"/>
            </p:cNvSpPr>
            <p:nvPr/>
          </p:nvSpPr>
          <p:spPr bwMode="auto">
            <a:xfrm>
              <a:off x="1557" y="2707"/>
              <a:ext cx="252" cy="187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21" name="Rectangle 16"/>
            <p:cNvSpPr>
              <a:spLocks noChangeArrowheads="1"/>
            </p:cNvSpPr>
            <p:nvPr/>
          </p:nvSpPr>
          <p:spPr bwMode="auto">
            <a:xfrm>
              <a:off x="1007" y="2948"/>
              <a:ext cx="197" cy="187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22" name="Rectangle 17"/>
            <p:cNvSpPr>
              <a:spLocks noChangeArrowheads="1"/>
            </p:cNvSpPr>
            <p:nvPr/>
          </p:nvSpPr>
          <p:spPr bwMode="auto">
            <a:xfrm>
              <a:off x="1557" y="3172"/>
              <a:ext cx="306" cy="188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23" name="Rectangle 18"/>
            <p:cNvSpPr>
              <a:spLocks noChangeArrowheads="1"/>
            </p:cNvSpPr>
            <p:nvPr/>
          </p:nvSpPr>
          <p:spPr bwMode="auto">
            <a:xfrm>
              <a:off x="886" y="2716"/>
              <a:ext cx="218" cy="164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24" name="Rectangle 19"/>
            <p:cNvSpPr>
              <a:spLocks noChangeArrowheads="1"/>
            </p:cNvSpPr>
            <p:nvPr/>
          </p:nvSpPr>
          <p:spPr bwMode="auto">
            <a:xfrm>
              <a:off x="768" y="2964"/>
              <a:ext cx="240" cy="172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25" name="Rectangle 20"/>
            <p:cNvSpPr>
              <a:spLocks noChangeArrowheads="1"/>
            </p:cNvSpPr>
            <p:nvPr/>
          </p:nvSpPr>
          <p:spPr bwMode="auto">
            <a:xfrm>
              <a:off x="847" y="3181"/>
              <a:ext cx="306" cy="188"/>
            </a:xfrm>
            <a:prstGeom prst="rect">
              <a:avLst/>
            </a:prstGeom>
            <a:solidFill>
              <a:srgbClr val="C4C1C0"/>
            </a:solidFill>
            <a:ln>
              <a:noFill/>
            </a:ln>
            <a:extLst>
              <a:ext uri="{91240B29-F687-4f45-9708-019B960494DF}">
                <a14:hiddenLine xmlns=""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sp>
          <p:nvSpPr>
            <p:cNvPr id="226" name="Freeform 21"/>
            <p:cNvSpPr>
              <a:spLocks/>
            </p:cNvSpPr>
            <p:nvPr/>
          </p:nvSpPr>
          <p:spPr bwMode="auto">
            <a:xfrm>
              <a:off x="1327" y="3021"/>
              <a:ext cx="52" cy="56"/>
            </a:xfrm>
            <a:custGeom>
              <a:avLst/>
              <a:gdLst>
                <a:gd name="T0" fmla="*/ 19 w 64"/>
                <a:gd name="T1" fmla="*/ 10 h 69"/>
                <a:gd name="T2" fmla="*/ 19 w 64"/>
                <a:gd name="T3" fmla="*/ 14 h 69"/>
                <a:gd name="T4" fmla="*/ 16 w 64"/>
                <a:gd name="T5" fmla="*/ 17 h 69"/>
                <a:gd name="T6" fmla="*/ 13 w 64"/>
                <a:gd name="T7" fmla="*/ 19 h 69"/>
                <a:gd name="T8" fmla="*/ 9 w 64"/>
                <a:gd name="T9" fmla="*/ 19 h 69"/>
                <a:gd name="T10" fmla="*/ 6 w 64"/>
                <a:gd name="T11" fmla="*/ 19 h 69"/>
                <a:gd name="T12" fmla="*/ 3 w 64"/>
                <a:gd name="T13" fmla="*/ 17 h 69"/>
                <a:gd name="T14" fmla="*/ 2 w 64"/>
                <a:gd name="T15" fmla="*/ 14 h 69"/>
                <a:gd name="T16" fmla="*/ 0 w 64"/>
                <a:gd name="T17" fmla="*/ 10 h 69"/>
                <a:gd name="T18" fmla="*/ 2 w 64"/>
                <a:gd name="T19" fmla="*/ 6 h 69"/>
                <a:gd name="T20" fmla="*/ 3 w 64"/>
                <a:gd name="T21" fmla="*/ 2 h 69"/>
                <a:gd name="T22" fmla="*/ 6 w 64"/>
                <a:gd name="T23" fmla="*/ 2 h 69"/>
                <a:gd name="T24" fmla="*/ 9 w 64"/>
                <a:gd name="T25" fmla="*/ 0 h 69"/>
                <a:gd name="T26" fmla="*/ 13 w 64"/>
                <a:gd name="T27" fmla="*/ 2 h 69"/>
                <a:gd name="T28" fmla="*/ 16 w 64"/>
                <a:gd name="T29" fmla="*/ 2 h 69"/>
                <a:gd name="T30" fmla="*/ 19 w 64"/>
                <a:gd name="T31" fmla="*/ 6 h 69"/>
                <a:gd name="T32" fmla="*/ 19 w 64"/>
                <a:gd name="T33" fmla="*/ 10 h 69"/>
                <a:gd name="T34" fmla="*/ 0 60000 65536"/>
                <a:gd name="T35" fmla="*/ 0 60000 65536"/>
                <a:gd name="T36" fmla="*/ 0 60000 65536"/>
                <a:gd name="T37" fmla="*/ 0 60000 65536"/>
                <a:gd name="T38" fmla="*/ 0 60000 65536"/>
                <a:gd name="T39" fmla="*/ 0 60000 65536"/>
                <a:gd name="T40" fmla="*/ 0 60000 65536"/>
                <a:gd name="T41" fmla="*/ 0 60000 65536"/>
                <a:gd name="T42" fmla="*/ 0 60000 65536"/>
                <a:gd name="T43" fmla="*/ 0 60000 65536"/>
                <a:gd name="T44" fmla="*/ 0 60000 65536"/>
                <a:gd name="T45" fmla="*/ 0 60000 65536"/>
                <a:gd name="T46" fmla="*/ 0 60000 65536"/>
                <a:gd name="T47" fmla="*/ 0 60000 65536"/>
                <a:gd name="T48" fmla="*/ 0 60000 65536"/>
                <a:gd name="T49" fmla="*/ 0 60000 65536"/>
                <a:gd name="T50" fmla="*/ 0 60000 65536"/>
              </a:gdLst>
              <a:ahLst/>
              <a:cxnLst>
                <a:cxn ang="T34">
                  <a:pos x="T0" y="T1"/>
                </a:cxn>
                <a:cxn ang="T35">
                  <a:pos x="T2" y="T3"/>
                </a:cxn>
                <a:cxn ang="T36">
                  <a:pos x="T4" y="T5"/>
                </a:cxn>
                <a:cxn ang="T37">
                  <a:pos x="T6" y="T7"/>
                </a:cxn>
                <a:cxn ang="T38">
                  <a:pos x="T8" y="T9"/>
                </a:cxn>
                <a:cxn ang="T39">
                  <a:pos x="T10" y="T11"/>
                </a:cxn>
                <a:cxn ang="T40">
                  <a:pos x="T12" y="T13"/>
                </a:cxn>
                <a:cxn ang="T41">
                  <a:pos x="T14" y="T15"/>
                </a:cxn>
                <a:cxn ang="T42">
                  <a:pos x="T16" y="T17"/>
                </a:cxn>
                <a:cxn ang="T43">
                  <a:pos x="T18" y="T19"/>
                </a:cxn>
                <a:cxn ang="T44">
                  <a:pos x="T20" y="T21"/>
                </a:cxn>
                <a:cxn ang="T45">
                  <a:pos x="T22" y="T23"/>
                </a:cxn>
                <a:cxn ang="T46">
                  <a:pos x="T24" y="T25"/>
                </a:cxn>
                <a:cxn ang="T47">
                  <a:pos x="T26" y="T27"/>
                </a:cxn>
                <a:cxn ang="T48">
                  <a:pos x="T28" y="T29"/>
                </a:cxn>
                <a:cxn ang="T49">
                  <a:pos x="T30" y="T31"/>
                </a:cxn>
                <a:cxn ang="T50">
                  <a:pos x="T32" y="T33"/>
                </a:cxn>
              </a:cxnLst>
              <a:rect l="0" t="0" r="r" b="b"/>
              <a:pathLst>
                <a:path w="64" h="69">
                  <a:moveTo>
                    <a:pt x="64" y="34"/>
                  </a:moveTo>
                  <a:lnTo>
                    <a:pt x="64" y="48"/>
                  </a:lnTo>
                  <a:lnTo>
                    <a:pt x="55" y="60"/>
                  </a:lnTo>
                  <a:lnTo>
                    <a:pt x="46" y="66"/>
                  </a:lnTo>
                  <a:lnTo>
                    <a:pt x="32" y="69"/>
                  </a:lnTo>
                  <a:lnTo>
                    <a:pt x="20" y="66"/>
                  </a:lnTo>
                  <a:lnTo>
                    <a:pt x="11" y="60"/>
                  </a:lnTo>
                  <a:lnTo>
                    <a:pt x="5" y="48"/>
                  </a:lnTo>
                  <a:lnTo>
                    <a:pt x="0" y="34"/>
                  </a:lnTo>
                  <a:lnTo>
                    <a:pt x="5" y="22"/>
                  </a:lnTo>
                  <a:lnTo>
                    <a:pt x="11" y="10"/>
                  </a:lnTo>
                  <a:lnTo>
                    <a:pt x="20" y="3"/>
                  </a:lnTo>
                  <a:lnTo>
                    <a:pt x="32" y="0"/>
                  </a:lnTo>
                  <a:lnTo>
                    <a:pt x="46" y="3"/>
                  </a:lnTo>
                  <a:lnTo>
                    <a:pt x="55" y="10"/>
                  </a:lnTo>
                  <a:lnTo>
                    <a:pt x="64" y="22"/>
                  </a:lnTo>
                  <a:lnTo>
                    <a:pt x="64" y="34"/>
                  </a:lnTo>
                </a:path>
              </a:pathLst>
            </a:custGeom>
            <a:solidFill>
              <a:schemeClr val="bg1"/>
            </a:solidFill>
            <a:ln w="6350">
              <a:solidFill>
                <a:srgbClr val="1F1A17"/>
              </a:solidFill>
              <a:prstDash val="solid"/>
              <a:round/>
              <a:headEnd/>
              <a:tailEnd/>
            </a:ln>
          </p:spPr>
          <p:txBody>
            <a:bodyPr/>
            <a:lstStyle/>
            <a:p>
              <a:endParaRPr lang="en-US">
                <a:solidFill>
                  <a:prstClr val="black"/>
                </a:solidFill>
                <a:latin typeface="Calibri"/>
              </a:endParaRPr>
            </a:p>
          </p:txBody>
        </p:sp>
        <p:grpSp>
          <p:nvGrpSpPr>
            <p:cNvPr id="227" name="Group 22"/>
            <p:cNvGrpSpPr>
              <a:grpSpLocks/>
            </p:cNvGrpSpPr>
            <p:nvPr/>
          </p:nvGrpSpPr>
          <p:grpSpPr bwMode="auto">
            <a:xfrm>
              <a:off x="864" y="3098"/>
              <a:ext cx="437" cy="61"/>
              <a:chOff x="1134" y="2826"/>
              <a:chExt cx="437" cy="61"/>
            </a:xfrm>
          </p:grpSpPr>
          <p:sp>
            <p:nvSpPr>
              <p:cNvPr id="229" name="Freeform 23"/>
              <p:cNvSpPr>
                <a:spLocks/>
              </p:cNvSpPr>
              <p:nvPr/>
            </p:nvSpPr>
            <p:spPr bwMode="auto">
              <a:xfrm>
                <a:off x="1516" y="2830"/>
                <a:ext cx="55" cy="57"/>
              </a:xfrm>
              <a:custGeom>
                <a:avLst/>
                <a:gdLst>
                  <a:gd name="T0" fmla="*/ 21 w 67"/>
                  <a:gd name="T1" fmla="*/ 11 h 70"/>
                  <a:gd name="T2" fmla="*/ 21 w 67"/>
                  <a:gd name="T3" fmla="*/ 13 h 70"/>
                  <a:gd name="T4" fmla="*/ 17 w 67"/>
                  <a:gd name="T5" fmla="*/ 17 h 70"/>
                  <a:gd name="T6" fmla="*/ 14 w 67"/>
                  <a:gd name="T7" fmla="*/ 20 h 70"/>
                  <a:gd name="T8" fmla="*/ 9 w 67"/>
                  <a:gd name="T9" fmla="*/ 20 h 70"/>
                  <a:gd name="T10" fmla="*/ 6 w 67"/>
                  <a:gd name="T11" fmla="*/ 20 h 70"/>
                  <a:gd name="T12" fmla="*/ 3 w 67"/>
                  <a:gd name="T13" fmla="*/ 17 h 70"/>
                  <a:gd name="T14" fmla="*/ 2 w 67"/>
                  <a:gd name="T15" fmla="*/ 13 h 70"/>
                  <a:gd name="T16" fmla="*/ 0 w 67"/>
                  <a:gd name="T17" fmla="*/ 11 h 70"/>
                  <a:gd name="T18" fmla="*/ 2 w 67"/>
                  <a:gd name="T19" fmla="*/ 6 h 70"/>
                  <a:gd name="T20" fmla="*/ 3 w 67"/>
                  <a:gd name="T21" fmla="*/ 2 h 70"/>
                  <a:gd name="T22" fmla="*/ 6 w 67"/>
                  <a:gd name="T23" fmla="*/ 2 h 70"/>
                  <a:gd name="T24" fmla="*/ 9 w 67"/>
                  <a:gd name="T25" fmla="*/ 0 h 70"/>
                  <a:gd name="T26" fmla="*/ 14 w 67"/>
                  <a:gd name="T27" fmla="*/ 2 h 70"/>
                  <a:gd name="T28" fmla="*/ 17 w 67"/>
                  <a:gd name="T29" fmla="*/ 2 h 70"/>
                  <a:gd name="T30" fmla="*/ 21 w 67"/>
                  <a:gd name="T31" fmla="*/ 6 h 70"/>
                  <a:gd name="T32" fmla="*/ 21 w 67"/>
                  <a:gd name="T33" fmla="*/ 11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7" h="70">
                    <a:moveTo>
                      <a:pt x="67" y="35"/>
                    </a:moveTo>
                    <a:lnTo>
                      <a:pt x="64" y="47"/>
                    </a:lnTo>
                    <a:lnTo>
                      <a:pt x="58" y="59"/>
                    </a:lnTo>
                    <a:lnTo>
                      <a:pt x="46" y="67"/>
                    </a:lnTo>
                    <a:lnTo>
                      <a:pt x="32" y="70"/>
                    </a:lnTo>
                    <a:lnTo>
                      <a:pt x="20" y="67"/>
                    </a:lnTo>
                    <a:lnTo>
                      <a:pt x="11" y="59"/>
                    </a:lnTo>
                    <a:lnTo>
                      <a:pt x="3" y="47"/>
                    </a:lnTo>
                    <a:lnTo>
                      <a:pt x="0" y="35"/>
                    </a:lnTo>
                    <a:lnTo>
                      <a:pt x="3" y="21"/>
                    </a:lnTo>
                    <a:lnTo>
                      <a:pt x="11" y="9"/>
                    </a:lnTo>
                    <a:lnTo>
                      <a:pt x="20" y="3"/>
                    </a:lnTo>
                    <a:lnTo>
                      <a:pt x="32" y="0"/>
                    </a:lnTo>
                    <a:lnTo>
                      <a:pt x="46" y="3"/>
                    </a:lnTo>
                    <a:lnTo>
                      <a:pt x="58" y="9"/>
                    </a:lnTo>
                    <a:lnTo>
                      <a:pt x="64" y="21"/>
                    </a:lnTo>
                    <a:lnTo>
                      <a:pt x="67" y="35"/>
                    </a:lnTo>
                    <a:close/>
                  </a:path>
                </a:pathLst>
              </a:custGeom>
              <a:solidFill>
                <a:srgbClr val="C4C1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  <p:sp>
            <p:nvSpPr>
              <p:cNvPr id="230" name="Freeform 24"/>
              <p:cNvSpPr>
                <a:spLocks/>
              </p:cNvSpPr>
              <p:nvPr/>
            </p:nvSpPr>
            <p:spPr bwMode="auto">
              <a:xfrm>
                <a:off x="1134" y="2826"/>
                <a:ext cx="50" cy="56"/>
              </a:xfrm>
              <a:custGeom>
                <a:avLst/>
                <a:gdLst>
                  <a:gd name="T0" fmla="*/ 17 w 62"/>
                  <a:gd name="T1" fmla="*/ 9 h 70"/>
                  <a:gd name="T2" fmla="*/ 17 w 62"/>
                  <a:gd name="T3" fmla="*/ 12 h 70"/>
                  <a:gd name="T4" fmla="*/ 15 w 62"/>
                  <a:gd name="T5" fmla="*/ 15 h 70"/>
                  <a:gd name="T6" fmla="*/ 12 w 62"/>
                  <a:gd name="T7" fmla="*/ 18 h 70"/>
                  <a:gd name="T8" fmla="*/ 8 w 62"/>
                  <a:gd name="T9" fmla="*/ 18 h 70"/>
                  <a:gd name="T10" fmla="*/ 5 w 62"/>
                  <a:gd name="T11" fmla="*/ 18 h 70"/>
                  <a:gd name="T12" fmla="*/ 2 w 62"/>
                  <a:gd name="T13" fmla="*/ 15 h 70"/>
                  <a:gd name="T14" fmla="*/ 2 w 62"/>
                  <a:gd name="T15" fmla="*/ 12 h 70"/>
                  <a:gd name="T16" fmla="*/ 0 w 62"/>
                  <a:gd name="T17" fmla="*/ 9 h 70"/>
                  <a:gd name="T18" fmla="*/ 2 w 62"/>
                  <a:gd name="T19" fmla="*/ 6 h 70"/>
                  <a:gd name="T20" fmla="*/ 2 w 62"/>
                  <a:gd name="T21" fmla="*/ 2 h 70"/>
                  <a:gd name="T22" fmla="*/ 5 w 62"/>
                  <a:gd name="T23" fmla="*/ 2 h 70"/>
                  <a:gd name="T24" fmla="*/ 8 w 62"/>
                  <a:gd name="T25" fmla="*/ 0 h 70"/>
                  <a:gd name="T26" fmla="*/ 12 w 62"/>
                  <a:gd name="T27" fmla="*/ 2 h 70"/>
                  <a:gd name="T28" fmla="*/ 15 w 62"/>
                  <a:gd name="T29" fmla="*/ 2 h 70"/>
                  <a:gd name="T30" fmla="*/ 17 w 62"/>
                  <a:gd name="T31" fmla="*/ 6 h 70"/>
                  <a:gd name="T32" fmla="*/ 17 w 62"/>
                  <a:gd name="T33" fmla="*/ 9 h 70"/>
                  <a:gd name="T34" fmla="*/ 0 60000 65536"/>
                  <a:gd name="T35" fmla="*/ 0 60000 65536"/>
                  <a:gd name="T36" fmla="*/ 0 60000 65536"/>
                  <a:gd name="T37" fmla="*/ 0 60000 65536"/>
                  <a:gd name="T38" fmla="*/ 0 60000 65536"/>
                  <a:gd name="T39" fmla="*/ 0 60000 65536"/>
                  <a:gd name="T40" fmla="*/ 0 60000 65536"/>
                  <a:gd name="T41" fmla="*/ 0 60000 65536"/>
                  <a:gd name="T42" fmla="*/ 0 60000 65536"/>
                  <a:gd name="T43" fmla="*/ 0 60000 65536"/>
                  <a:gd name="T44" fmla="*/ 0 60000 65536"/>
                  <a:gd name="T45" fmla="*/ 0 60000 65536"/>
                  <a:gd name="T46" fmla="*/ 0 60000 65536"/>
                  <a:gd name="T47" fmla="*/ 0 60000 65536"/>
                  <a:gd name="T48" fmla="*/ 0 60000 65536"/>
                  <a:gd name="T49" fmla="*/ 0 60000 65536"/>
                  <a:gd name="T50" fmla="*/ 0 60000 65536"/>
                </a:gdLst>
                <a:ahLst/>
                <a:cxnLst>
                  <a:cxn ang="T34">
                    <a:pos x="T0" y="T1"/>
                  </a:cxn>
                  <a:cxn ang="T35">
                    <a:pos x="T2" y="T3"/>
                  </a:cxn>
                  <a:cxn ang="T36">
                    <a:pos x="T4" y="T5"/>
                  </a:cxn>
                  <a:cxn ang="T37">
                    <a:pos x="T6" y="T7"/>
                  </a:cxn>
                  <a:cxn ang="T38">
                    <a:pos x="T8" y="T9"/>
                  </a:cxn>
                  <a:cxn ang="T39">
                    <a:pos x="T10" y="T11"/>
                  </a:cxn>
                  <a:cxn ang="T40">
                    <a:pos x="T12" y="T13"/>
                  </a:cxn>
                  <a:cxn ang="T41">
                    <a:pos x="T14" y="T15"/>
                  </a:cxn>
                  <a:cxn ang="T42">
                    <a:pos x="T16" y="T17"/>
                  </a:cxn>
                  <a:cxn ang="T43">
                    <a:pos x="T18" y="T19"/>
                  </a:cxn>
                  <a:cxn ang="T44">
                    <a:pos x="T20" y="T21"/>
                  </a:cxn>
                  <a:cxn ang="T45">
                    <a:pos x="T22" y="T23"/>
                  </a:cxn>
                  <a:cxn ang="T46">
                    <a:pos x="T24" y="T25"/>
                  </a:cxn>
                  <a:cxn ang="T47">
                    <a:pos x="T26" y="T27"/>
                  </a:cxn>
                  <a:cxn ang="T48">
                    <a:pos x="T28" y="T29"/>
                  </a:cxn>
                  <a:cxn ang="T49">
                    <a:pos x="T30" y="T31"/>
                  </a:cxn>
                  <a:cxn ang="T50">
                    <a:pos x="T32" y="T33"/>
                  </a:cxn>
                </a:cxnLst>
                <a:rect l="0" t="0" r="r" b="b"/>
                <a:pathLst>
                  <a:path w="62" h="70">
                    <a:moveTo>
                      <a:pt x="62" y="35"/>
                    </a:moveTo>
                    <a:lnTo>
                      <a:pt x="62" y="47"/>
                    </a:lnTo>
                    <a:lnTo>
                      <a:pt x="53" y="59"/>
                    </a:lnTo>
                    <a:lnTo>
                      <a:pt x="44" y="65"/>
                    </a:lnTo>
                    <a:lnTo>
                      <a:pt x="30" y="70"/>
                    </a:lnTo>
                    <a:lnTo>
                      <a:pt x="18" y="65"/>
                    </a:lnTo>
                    <a:lnTo>
                      <a:pt x="9" y="59"/>
                    </a:lnTo>
                    <a:lnTo>
                      <a:pt x="3" y="47"/>
                    </a:lnTo>
                    <a:lnTo>
                      <a:pt x="0" y="35"/>
                    </a:lnTo>
                    <a:lnTo>
                      <a:pt x="3" y="21"/>
                    </a:lnTo>
                    <a:lnTo>
                      <a:pt x="9" y="9"/>
                    </a:lnTo>
                    <a:lnTo>
                      <a:pt x="18" y="3"/>
                    </a:lnTo>
                    <a:lnTo>
                      <a:pt x="30" y="0"/>
                    </a:lnTo>
                    <a:lnTo>
                      <a:pt x="44" y="3"/>
                    </a:lnTo>
                    <a:lnTo>
                      <a:pt x="53" y="9"/>
                    </a:lnTo>
                    <a:lnTo>
                      <a:pt x="62" y="21"/>
                    </a:lnTo>
                    <a:lnTo>
                      <a:pt x="62" y="35"/>
                    </a:lnTo>
                    <a:close/>
                  </a:path>
                </a:pathLst>
              </a:custGeom>
              <a:solidFill>
                <a:srgbClr val="C4C1C0"/>
              </a:solidFill>
              <a:ln>
                <a:noFill/>
              </a:ln>
              <a:extLst>
                <a:ext uri="{91240B29-F687-4f45-9708-019B960494DF}">
                  <a14:hiddenLine xmlns="" xmlns:a14="http://schemas.microsoft.com/office/drawing/2010/main" w="9525">
                    <a:solidFill>
                      <a:srgbClr val="000000"/>
                    </a:solidFill>
                    <a:round/>
                    <a:headEnd/>
                    <a:tailEnd/>
                  </a14:hiddenLine>
                </a:ext>
              </a:extLst>
            </p:spPr>
            <p:txBody>
              <a:bodyPr/>
              <a:lstStyle/>
              <a:p>
                <a:endParaRPr lang="en-US">
                  <a:solidFill>
                    <a:prstClr val="black"/>
                  </a:solidFill>
                  <a:latin typeface="Calibri"/>
                </a:endParaRPr>
              </a:p>
            </p:txBody>
          </p:sp>
        </p:grpSp>
        <p:sp>
          <p:nvSpPr>
            <p:cNvPr id="228" name="Text Box 29"/>
            <p:cNvSpPr txBox="1">
              <a:spLocks noChangeArrowheads="1"/>
            </p:cNvSpPr>
            <p:nvPr/>
          </p:nvSpPr>
          <p:spPr bwMode="auto">
            <a:xfrm>
              <a:off x="911" y="2286"/>
              <a:ext cx="870" cy="233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=""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=""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="" xmlns:a14="http://schemas.microsoft.com/office/drawing/2010/main">
                  <a:effectLst>
                    <a:outerShdw blurRad="63500" dist="38099" dir="2700000" algn="ctr" rotWithShape="0">
                      <a:schemeClr val="bg2">
                        <a:alpha val="74998"/>
                      </a:schemeClr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pPr algn="ctr">
                <a:spcBef>
                  <a:spcPct val="50000"/>
                </a:spcBef>
                <a:defRPr/>
              </a:pPr>
              <a:r>
                <a:rPr lang="en-US" b="1" dirty="0">
                  <a:latin typeface="Arial" charset="0"/>
                </a:rPr>
                <a:t>Fixation</a:t>
              </a:r>
            </a:p>
          </p:txBody>
        </p:sp>
      </p:grpSp>
      <p:grpSp>
        <p:nvGrpSpPr>
          <p:cNvPr id="5" name="Group 4"/>
          <p:cNvGrpSpPr/>
          <p:nvPr/>
        </p:nvGrpSpPr>
        <p:grpSpPr>
          <a:xfrm>
            <a:off x="4242898" y="3535848"/>
            <a:ext cx="2843895" cy="2386113"/>
            <a:chOff x="4893138" y="4079233"/>
            <a:chExt cx="2989263" cy="2432895"/>
          </a:xfrm>
        </p:grpSpPr>
        <p:pic>
          <p:nvPicPr>
            <p:cNvPr id="235" name="Picture 234"/>
            <p:cNvPicPr>
              <a:picLocks noChangeAspect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893138" y="4137101"/>
              <a:ext cx="2989263" cy="2375027"/>
            </a:xfrm>
            <a:prstGeom prst="rect">
              <a:avLst/>
            </a:prstGeom>
          </p:spPr>
        </p:pic>
        <p:sp>
          <p:nvSpPr>
            <p:cNvPr id="236" name="TextBox 235"/>
            <p:cNvSpPr txBox="1"/>
            <p:nvPr/>
          </p:nvSpPr>
          <p:spPr>
            <a:xfrm>
              <a:off x="5108299" y="4317334"/>
              <a:ext cx="672059" cy="4079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dirty="0"/>
                <a:t>PS</a:t>
              </a:r>
            </a:p>
          </p:txBody>
        </p:sp>
        <p:sp>
          <p:nvSpPr>
            <p:cNvPr id="237" name="TextBox 236"/>
            <p:cNvSpPr txBox="1"/>
            <p:nvPr/>
          </p:nvSpPr>
          <p:spPr>
            <a:xfrm>
              <a:off x="5558103" y="4079233"/>
              <a:ext cx="647443" cy="40795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2000" dirty="0"/>
                <a:t>AS</a:t>
              </a:r>
            </a:p>
          </p:txBody>
        </p:sp>
        <p:cxnSp>
          <p:nvCxnSpPr>
            <p:cNvPr id="239" name="Straight Connector 238"/>
            <p:cNvCxnSpPr/>
            <p:nvPr/>
          </p:nvCxnSpPr>
          <p:spPr>
            <a:xfrm flipV="1">
              <a:off x="5838186" y="4399066"/>
              <a:ext cx="0" cy="474017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240" name="Straight Connector 239"/>
            <p:cNvCxnSpPr/>
            <p:nvPr/>
          </p:nvCxnSpPr>
          <p:spPr>
            <a:xfrm flipV="1">
              <a:off x="5419957" y="4637212"/>
              <a:ext cx="0" cy="548640"/>
            </a:xfrm>
            <a:prstGeom prst="line">
              <a:avLst/>
            </a:prstGeom>
            <a:ln w="19050">
              <a:solidFill>
                <a:schemeClr val="tx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cxnSp>
        <p:nvCxnSpPr>
          <p:cNvPr id="6" name="Straight Arrow Connector 5"/>
          <p:cNvCxnSpPr/>
          <p:nvPr/>
        </p:nvCxnSpPr>
        <p:spPr>
          <a:xfrm>
            <a:off x="345049" y="2444675"/>
            <a:ext cx="8522920" cy="0"/>
          </a:xfrm>
          <a:prstGeom prst="straightConnector1">
            <a:avLst/>
          </a:prstGeom>
          <a:ln w="38100">
            <a:solidFill>
              <a:schemeClr val="tx1"/>
            </a:solidFill>
            <a:headEnd type="none" w="lg" len="lg"/>
            <a:tailEnd type="stealth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5" name="Oval 28"/>
          <p:cNvSpPr>
            <a:spLocks noChangeArrowheads="1"/>
          </p:cNvSpPr>
          <p:nvPr/>
        </p:nvSpPr>
        <p:spPr bwMode="auto">
          <a:xfrm>
            <a:off x="7191108" y="1227396"/>
            <a:ext cx="365125" cy="365125"/>
          </a:xfrm>
          <a:prstGeom prst="ellipse">
            <a:avLst/>
          </a:prstGeom>
          <a:solidFill>
            <a:srgbClr val="009983">
              <a:alpha val="19000"/>
            </a:srgbClr>
          </a:solidFill>
          <a:ln>
            <a:noFill/>
          </a:ln>
          <a:effectLst>
            <a:glow rad="165100">
              <a:srgbClr val="00947F">
                <a:alpha val="31000"/>
              </a:srgbClr>
            </a:glow>
            <a:softEdge rad="76200"/>
          </a:effectLst>
          <a:extLs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round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63500" dist="38099" dir="2700000" algn="ctr" rotWithShape="0">
                    <a:schemeClr val="bg2">
                      <a:alpha val="74998"/>
                    </a:schemeClr>
                  </a:outerShdw>
                </a:effectLst>
              </a14:hiddenEffects>
            </a:ext>
          </a:extLst>
        </p:spPr>
        <p:txBody>
          <a:bodyPr wrap="none" anchor="ctr"/>
          <a:lstStyle/>
          <a:p>
            <a:pPr>
              <a:defRPr/>
            </a:pPr>
            <a:endParaRPr lang="en-US">
              <a:solidFill>
                <a:prstClr val="black"/>
              </a:solidFill>
              <a:latin typeface="Calibri"/>
            </a:endParaRPr>
          </a:p>
        </p:txBody>
      </p:sp>
      <p:grpSp>
        <p:nvGrpSpPr>
          <p:cNvPr id="139" name="Group 138"/>
          <p:cNvGrpSpPr/>
          <p:nvPr/>
        </p:nvGrpSpPr>
        <p:grpSpPr>
          <a:xfrm>
            <a:off x="-4129" y="2932598"/>
            <a:ext cx="4342534" cy="3451564"/>
            <a:chOff x="4773491" y="741653"/>
            <a:chExt cx="7277448" cy="5572676"/>
          </a:xfrm>
        </p:grpSpPr>
        <p:pic>
          <p:nvPicPr>
            <p:cNvPr id="140" name="Picture 139" descr="Screen Shot 2015-07-20 at 6.22.51 PM.png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773491" y="741653"/>
              <a:ext cx="7277448" cy="5572676"/>
            </a:xfrm>
            <a:prstGeom prst="rect">
              <a:avLst/>
            </a:prstGeom>
          </p:spPr>
        </p:pic>
        <p:sp>
          <p:nvSpPr>
            <p:cNvPr id="141" name="Rectangle 140"/>
            <p:cNvSpPr/>
            <p:nvPr/>
          </p:nvSpPr>
          <p:spPr>
            <a:xfrm>
              <a:off x="5113421" y="741653"/>
              <a:ext cx="288758" cy="220873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5989590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772267" y="587258"/>
            <a:ext cx="7439225" cy="5073168"/>
          </a:xfrm>
          <a:prstGeom prst="rect">
            <a:avLst/>
          </a:prstGeom>
        </p:spPr>
      </p:pic>
      <p:cxnSp>
        <p:nvCxnSpPr>
          <p:cNvPr id="27" name="Straight Connector 26"/>
          <p:cNvCxnSpPr/>
          <p:nvPr/>
        </p:nvCxnSpPr>
        <p:spPr>
          <a:xfrm flipV="1">
            <a:off x="6433260" y="1032151"/>
            <a:ext cx="1065121" cy="901201"/>
          </a:xfrm>
          <a:prstGeom prst="line">
            <a:avLst/>
          </a:prstGeom>
          <a:ln w="28575" cmpd="sng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6569814" y="185569"/>
            <a:ext cx="249893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 smtClean="0"/>
              <a:t>Dorsolateral prefrontal cortex</a:t>
            </a:r>
            <a:endParaRPr lang="en-US" sz="2400" dirty="0"/>
          </a:p>
        </p:txBody>
      </p:sp>
      <p:sp>
        <p:nvSpPr>
          <p:cNvPr id="21" name="Freeform 20"/>
          <p:cNvSpPr/>
          <p:nvPr/>
        </p:nvSpPr>
        <p:spPr>
          <a:xfrm>
            <a:off x="5957934" y="1648094"/>
            <a:ext cx="1223760" cy="1033588"/>
          </a:xfrm>
          <a:custGeom>
            <a:avLst/>
            <a:gdLst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8318 w 1546128"/>
              <a:gd name="connsiteY0" fmla="*/ 68273 h 1570274"/>
              <a:gd name="connsiteX1" fmla="*/ 125966 w 1546128"/>
              <a:gd name="connsiteY1" fmla="*/ 0 h 1570274"/>
              <a:gd name="connsiteX2" fmla="*/ 3068 w 1546128"/>
              <a:gd name="connsiteY2" fmla="*/ 314055 h 1570274"/>
              <a:gd name="connsiteX3" fmla="*/ 71345 w 1546128"/>
              <a:gd name="connsiteY3" fmla="*/ 737346 h 1570274"/>
              <a:gd name="connsiteX4" fmla="*/ 3068 w 1546128"/>
              <a:gd name="connsiteY4" fmla="*/ 1010437 h 1570274"/>
              <a:gd name="connsiteX5" fmla="*/ 194243 w 1546128"/>
              <a:gd name="connsiteY5" fmla="*/ 1338146 h 1570274"/>
              <a:gd name="connsiteX6" fmla="*/ 726804 w 1546128"/>
              <a:gd name="connsiteY6" fmla="*/ 1556619 h 1570274"/>
              <a:gd name="connsiteX7" fmla="*/ 1232054 w 1546128"/>
              <a:gd name="connsiteY7" fmla="*/ 1570274 h 1570274"/>
              <a:gd name="connsiteX8" fmla="*/ 1546128 w 1546128"/>
              <a:gd name="connsiteY8" fmla="*/ 1133328 h 1570274"/>
              <a:gd name="connsiteX9" fmla="*/ 1273020 w 1546128"/>
              <a:gd name="connsiteY9" fmla="*/ 546182 h 1570274"/>
              <a:gd name="connsiteX10" fmla="*/ 904324 w 1546128"/>
              <a:gd name="connsiteY10" fmla="*/ 95582 h 1570274"/>
              <a:gd name="connsiteX11" fmla="*/ 125966 w 1546128"/>
              <a:gd name="connsiteY11" fmla="*/ 13655 h 1570274"/>
              <a:gd name="connsiteX0" fmla="*/ 508318 w 1546128"/>
              <a:gd name="connsiteY0" fmla="*/ 68273 h 1607163"/>
              <a:gd name="connsiteX1" fmla="*/ 125966 w 1546128"/>
              <a:gd name="connsiteY1" fmla="*/ 0 h 1607163"/>
              <a:gd name="connsiteX2" fmla="*/ 3068 w 1546128"/>
              <a:gd name="connsiteY2" fmla="*/ 314055 h 1607163"/>
              <a:gd name="connsiteX3" fmla="*/ 71345 w 1546128"/>
              <a:gd name="connsiteY3" fmla="*/ 737346 h 1607163"/>
              <a:gd name="connsiteX4" fmla="*/ 3068 w 1546128"/>
              <a:gd name="connsiteY4" fmla="*/ 1010437 h 1607163"/>
              <a:gd name="connsiteX5" fmla="*/ 194243 w 1546128"/>
              <a:gd name="connsiteY5" fmla="*/ 1338146 h 1607163"/>
              <a:gd name="connsiteX6" fmla="*/ 726804 w 1546128"/>
              <a:gd name="connsiteY6" fmla="*/ 1556619 h 1607163"/>
              <a:gd name="connsiteX7" fmla="*/ 1232054 w 1546128"/>
              <a:gd name="connsiteY7" fmla="*/ 1570274 h 1607163"/>
              <a:gd name="connsiteX8" fmla="*/ 1546128 w 1546128"/>
              <a:gd name="connsiteY8" fmla="*/ 1133328 h 1607163"/>
              <a:gd name="connsiteX9" fmla="*/ 1273020 w 1546128"/>
              <a:gd name="connsiteY9" fmla="*/ 546182 h 1607163"/>
              <a:gd name="connsiteX10" fmla="*/ 904324 w 1546128"/>
              <a:gd name="connsiteY10" fmla="*/ 95582 h 1607163"/>
              <a:gd name="connsiteX11" fmla="*/ 125966 w 154612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564568" h="1607163">
                <a:moveTo>
                  <a:pt x="508318" y="68273"/>
                </a:moveTo>
                <a:lnTo>
                  <a:pt x="125966" y="0"/>
                </a:lnTo>
                <a:cubicBezTo>
                  <a:pt x="41758" y="40964"/>
                  <a:pt x="12171" y="191164"/>
                  <a:pt x="3068" y="314055"/>
                </a:cubicBezTo>
                <a:cubicBezTo>
                  <a:pt x="-6035" y="436946"/>
                  <a:pt x="71345" y="621282"/>
                  <a:pt x="71345" y="737346"/>
                </a:cubicBezTo>
                <a:cubicBezTo>
                  <a:pt x="71345" y="853410"/>
                  <a:pt x="-17415" y="910304"/>
                  <a:pt x="3068" y="1010437"/>
                </a:cubicBezTo>
                <a:cubicBezTo>
                  <a:pt x="23551" y="1110570"/>
                  <a:pt x="73620" y="1247116"/>
                  <a:pt x="194243" y="1338146"/>
                </a:cubicBezTo>
                <a:lnTo>
                  <a:pt x="726804" y="1556619"/>
                </a:lnTo>
                <a:cubicBezTo>
                  <a:pt x="899772" y="1595307"/>
                  <a:pt x="1095500" y="1640822"/>
                  <a:pt x="1232054" y="1570274"/>
                </a:cubicBezTo>
                <a:cubicBezTo>
                  <a:pt x="1368608" y="1499726"/>
                  <a:pt x="1637164" y="1329043"/>
                  <a:pt x="1546128" y="1133328"/>
                </a:cubicBezTo>
                <a:lnTo>
                  <a:pt x="1273020" y="546182"/>
                </a:lnTo>
                <a:cubicBezTo>
                  <a:pt x="1166053" y="373224"/>
                  <a:pt x="1095500" y="184337"/>
                  <a:pt x="904324" y="95582"/>
                </a:cubicBezTo>
                <a:cubicBezTo>
                  <a:pt x="713148" y="6827"/>
                  <a:pt x="385419" y="40964"/>
                  <a:pt x="125966" y="13655"/>
                </a:cubicBezTo>
              </a:path>
            </a:pathLst>
          </a:custGeom>
          <a:solidFill>
            <a:srgbClr val="00CE2B">
              <a:alpha val="56000"/>
            </a:srgbClr>
          </a:solidFill>
          <a:ln>
            <a:noFill/>
          </a:ln>
          <a:effectLst>
            <a:glow rad="165100">
              <a:schemeClr val="accent6">
                <a:satMod val="175000"/>
                <a:alpha val="64000"/>
              </a:schemeClr>
            </a:glow>
            <a:softEdge rad="63500"/>
          </a:effec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6587443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772267" y="587258"/>
            <a:ext cx="7439225" cy="5073168"/>
          </a:xfrm>
          <a:prstGeom prst="rect">
            <a:avLst/>
          </a:prstGeom>
        </p:spPr>
      </p:pic>
      <p:cxnSp>
        <p:nvCxnSpPr>
          <p:cNvPr id="27" name="Straight Connector 26"/>
          <p:cNvCxnSpPr/>
          <p:nvPr/>
        </p:nvCxnSpPr>
        <p:spPr>
          <a:xfrm flipV="1">
            <a:off x="6433260" y="1032151"/>
            <a:ext cx="1065121" cy="901201"/>
          </a:xfrm>
          <a:prstGeom prst="line">
            <a:avLst/>
          </a:prstGeom>
          <a:ln w="28575" cmpd="sng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6569814" y="185569"/>
            <a:ext cx="249893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 smtClean="0"/>
              <a:t>Dorsolateral prefrontal cortex</a:t>
            </a:r>
            <a:endParaRPr lang="en-US" sz="2400" dirty="0"/>
          </a:p>
        </p:txBody>
      </p:sp>
      <p:sp>
        <p:nvSpPr>
          <p:cNvPr id="21" name="Freeform 20"/>
          <p:cNvSpPr/>
          <p:nvPr/>
        </p:nvSpPr>
        <p:spPr>
          <a:xfrm>
            <a:off x="5957934" y="1648094"/>
            <a:ext cx="1223760" cy="1033588"/>
          </a:xfrm>
          <a:custGeom>
            <a:avLst/>
            <a:gdLst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8318 w 1546128"/>
              <a:gd name="connsiteY0" fmla="*/ 68273 h 1570274"/>
              <a:gd name="connsiteX1" fmla="*/ 125966 w 1546128"/>
              <a:gd name="connsiteY1" fmla="*/ 0 h 1570274"/>
              <a:gd name="connsiteX2" fmla="*/ 3068 w 1546128"/>
              <a:gd name="connsiteY2" fmla="*/ 314055 h 1570274"/>
              <a:gd name="connsiteX3" fmla="*/ 71345 w 1546128"/>
              <a:gd name="connsiteY3" fmla="*/ 737346 h 1570274"/>
              <a:gd name="connsiteX4" fmla="*/ 3068 w 1546128"/>
              <a:gd name="connsiteY4" fmla="*/ 1010437 h 1570274"/>
              <a:gd name="connsiteX5" fmla="*/ 194243 w 1546128"/>
              <a:gd name="connsiteY5" fmla="*/ 1338146 h 1570274"/>
              <a:gd name="connsiteX6" fmla="*/ 726804 w 1546128"/>
              <a:gd name="connsiteY6" fmla="*/ 1556619 h 1570274"/>
              <a:gd name="connsiteX7" fmla="*/ 1232054 w 1546128"/>
              <a:gd name="connsiteY7" fmla="*/ 1570274 h 1570274"/>
              <a:gd name="connsiteX8" fmla="*/ 1546128 w 1546128"/>
              <a:gd name="connsiteY8" fmla="*/ 1133328 h 1570274"/>
              <a:gd name="connsiteX9" fmla="*/ 1273020 w 1546128"/>
              <a:gd name="connsiteY9" fmla="*/ 546182 h 1570274"/>
              <a:gd name="connsiteX10" fmla="*/ 904324 w 1546128"/>
              <a:gd name="connsiteY10" fmla="*/ 95582 h 1570274"/>
              <a:gd name="connsiteX11" fmla="*/ 125966 w 1546128"/>
              <a:gd name="connsiteY11" fmla="*/ 13655 h 1570274"/>
              <a:gd name="connsiteX0" fmla="*/ 508318 w 1546128"/>
              <a:gd name="connsiteY0" fmla="*/ 68273 h 1607163"/>
              <a:gd name="connsiteX1" fmla="*/ 125966 w 1546128"/>
              <a:gd name="connsiteY1" fmla="*/ 0 h 1607163"/>
              <a:gd name="connsiteX2" fmla="*/ 3068 w 1546128"/>
              <a:gd name="connsiteY2" fmla="*/ 314055 h 1607163"/>
              <a:gd name="connsiteX3" fmla="*/ 71345 w 1546128"/>
              <a:gd name="connsiteY3" fmla="*/ 737346 h 1607163"/>
              <a:gd name="connsiteX4" fmla="*/ 3068 w 1546128"/>
              <a:gd name="connsiteY4" fmla="*/ 1010437 h 1607163"/>
              <a:gd name="connsiteX5" fmla="*/ 194243 w 1546128"/>
              <a:gd name="connsiteY5" fmla="*/ 1338146 h 1607163"/>
              <a:gd name="connsiteX6" fmla="*/ 726804 w 1546128"/>
              <a:gd name="connsiteY6" fmla="*/ 1556619 h 1607163"/>
              <a:gd name="connsiteX7" fmla="*/ 1232054 w 1546128"/>
              <a:gd name="connsiteY7" fmla="*/ 1570274 h 1607163"/>
              <a:gd name="connsiteX8" fmla="*/ 1546128 w 1546128"/>
              <a:gd name="connsiteY8" fmla="*/ 1133328 h 1607163"/>
              <a:gd name="connsiteX9" fmla="*/ 1273020 w 1546128"/>
              <a:gd name="connsiteY9" fmla="*/ 546182 h 1607163"/>
              <a:gd name="connsiteX10" fmla="*/ 904324 w 1546128"/>
              <a:gd name="connsiteY10" fmla="*/ 95582 h 1607163"/>
              <a:gd name="connsiteX11" fmla="*/ 125966 w 154612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564568" h="1607163">
                <a:moveTo>
                  <a:pt x="508318" y="68273"/>
                </a:moveTo>
                <a:lnTo>
                  <a:pt x="125966" y="0"/>
                </a:lnTo>
                <a:cubicBezTo>
                  <a:pt x="41758" y="40964"/>
                  <a:pt x="12171" y="191164"/>
                  <a:pt x="3068" y="314055"/>
                </a:cubicBezTo>
                <a:cubicBezTo>
                  <a:pt x="-6035" y="436946"/>
                  <a:pt x="71345" y="621282"/>
                  <a:pt x="71345" y="737346"/>
                </a:cubicBezTo>
                <a:cubicBezTo>
                  <a:pt x="71345" y="853410"/>
                  <a:pt x="-17415" y="910304"/>
                  <a:pt x="3068" y="1010437"/>
                </a:cubicBezTo>
                <a:cubicBezTo>
                  <a:pt x="23551" y="1110570"/>
                  <a:pt x="73620" y="1247116"/>
                  <a:pt x="194243" y="1338146"/>
                </a:cubicBezTo>
                <a:lnTo>
                  <a:pt x="726804" y="1556619"/>
                </a:lnTo>
                <a:cubicBezTo>
                  <a:pt x="899772" y="1595307"/>
                  <a:pt x="1095500" y="1640822"/>
                  <a:pt x="1232054" y="1570274"/>
                </a:cubicBezTo>
                <a:cubicBezTo>
                  <a:pt x="1368608" y="1499726"/>
                  <a:pt x="1637164" y="1329043"/>
                  <a:pt x="1546128" y="1133328"/>
                </a:cubicBezTo>
                <a:lnTo>
                  <a:pt x="1273020" y="546182"/>
                </a:lnTo>
                <a:cubicBezTo>
                  <a:pt x="1166053" y="373224"/>
                  <a:pt x="1095500" y="184337"/>
                  <a:pt x="904324" y="95582"/>
                </a:cubicBezTo>
                <a:cubicBezTo>
                  <a:pt x="713148" y="6827"/>
                  <a:pt x="385419" y="40964"/>
                  <a:pt x="125966" y="13655"/>
                </a:cubicBezTo>
              </a:path>
            </a:pathLst>
          </a:custGeom>
          <a:solidFill>
            <a:srgbClr val="00CE2B">
              <a:alpha val="56000"/>
            </a:srgbClr>
          </a:solidFill>
          <a:ln>
            <a:noFill/>
          </a:ln>
          <a:effectLst>
            <a:glow rad="165100">
              <a:schemeClr val="accent6">
                <a:satMod val="175000"/>
                <a:alpha val="64000"/>
              </a:schemeClr>
            </a:glow>
            <a:softEdge rad="63500"/>
          </a:effec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pSp>
        <p:nvGrpSpPr>
          <p:cNvPr id="19" name="Group 18"/>
          <p:cNvGrpSpPr/>
          <p:nvPr/>
        </p:nvGrpSpPr>
        <p:grpSpPr>
          <a:xfrm>
            <a:off x="2609577" y="867025"/>
            <a:ext cx="3764604" cy="4513634"/>
            <a:chOff x="4649821" y="1341105"/>
            <a:chExt cx="3764604" cy="4513634"/>
          </a:xfrm>
        </p:grpSpPr>
        <p:sp>
          <p:nvSpPr>
            <p:cNvPr id="20" name="Rectangle 19"/>
            <p:cNvSpPr/>
            <p:nvPr/>
          </p:nvSpPr>
          <p:spPr>
            <a:xfrm>
              <a:off x="4649821" y="1341105"/>
              <a:ext cx="3764604" cy="4513634"/>
            </a:xfrm>
            <a:prstGeom prst="rect">
              <a:avLst/>
            </a:prstGeom>
            <a:solidFill>
              <a:schemeClr val="bg1"/>
            </a:solidFill>
            <a:ln w="28575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2" name="Oval 21"/>
            <p:cNvSpPr/>
            <p:nvPr/>
          </p:nvSpPr>
          <p:spPr>
            <a:xfrm flipV="1">
              <a:off x="5314471" y="3905225"/>
              <a:ext cx="551347" cy="521764"/>
            </a:xfrm>
            <a:prstGeom prst="ellipse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Oval 22"/>
            <p:cNvSpPr/>
            <p:nvPr/>
          </p:nvSpPr>
          <p:spPr>
            <a:xfrm flipV="1">
              <a:off x="7189831" y="3905225"/>
              <a:ext cx="551347" cy="521764"/>
            </a:xfrm>
            <a:prstGeom prst="ellipse">
              <a:avLst/>
            </a:prstGeom>
            <a:solidFill>
              <a:srgbClr val="008000"/>
            </a:solidFill>
            <a:ln>
              <a:solidFill>
                <a:srgbClr val="008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4" name="Oval 23"/>
            <p:cNvSpPr/>
            <p:nvPr/>
          </p:nvSpPr>
          <p:spPr>
            <a:xfrm flipV="1">
              <a:off x="7189831" y="2576584"/>
              <a:ext cx="551347" cy="521764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5" name="Oval 24"/>
            <p:cNvSpPr/>
            <p:nvPr/>
          </p:nvSpPr>
          <p:spPr>
            <a:xfrm flipV="1">
              <a:off x="5314471" y="2576584"/>
              <a:ext cx="551347" cy="521764"/>
            </a:xfrm>
            <a:prstGeom prst="ellipse">
              <a:avLst/>
            </a:prstGeom>
            <a:solidFill>
              <a:srgbClr val="FF0000"/>
            </a:solidFill>
            <a:ln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3">
              <a:schemeClr val="accent1"/>
            </a:fillRef>
            <a:effectRef idx="2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26" name="Group 25"/>
            <p:cNvGrpSpPr/>
            <p:nvPr/>
          </p:nvGrpSpPr>
          <p:grpSpPr>
            <a:xfrm flipV="1">
              <a:off x="5517559" y="3138970"/>
              <a:ext cx="130861" cy="768090"/>
              <a:chOff x="3442255" y="2951545"/>
              <a:chExt cx="130861" cy="768090"/>
            </a:xfrm>
          </p:grpSpPr>
          <p:cxnSp>
            <p:nvCxnSpPr>
              <p:cNvPr id="72" name="Straight Connector 71"/>
              <p:cNvCxnSpPr/>
              <p:nvPr/>
            </p:nvCxnSpPr>
            <p:spPr>
              <a:xfrm>
                <a:off x="3504995" y="2951545"/>
                <a:ext cx="0" cy="68580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73" name="Group 72"/>
              <p:cNvGrpSpPr/>
              <p:nvPr/>
            </p:nvGrpSpPr>
            <p:grpSpPr>
              <a:xfrm>
                <a:off x="3442255" y="3637345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74" name="Straight Connector 73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5" name="Straight Connector 74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28" name="Group 27"/>
            <p:cNvGrpSpPr/>
            <p:nvPr/>
          </p:nvGrpSpPr>
          <p:grpSpPr>
            <a:xfrm flipV="1">
              <a:off x="7402704" y="3138970"/>
              <a:ext cx="130861" cy="768090"/>
              <a:chOff x="3442255" y="2951545"/>
              <a:chExt cx="130861" cy="768090"/>
            </a:xfrm>
          </p:grpSpPr>
          <p:cxnSp>
            <p:nvCxnSpPr>
              <p:cNvPr id="68" name="Straight Connector 67"/>
              <p:cNvCxnSpPr/>
              <p:nvPr/>
            </p:nvCxnSpPr>
            <p:spPr>
              <a:xfrm>
                <a:off x="3504995" y="2951545"/>
                <a:ext cx="0" cy="685800"/>
              </a:xfrm>
              <a:prstGeom prst="line">
                <a:avLst/>
              </a:prstGeom>
              <a:ln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grpSp>
            <p:nvGrpSpPr>
              <p:cNvPr id="69" name="Group 68"/>
              <p:cNvGrpSpPr/>
              <p:nvPr/>
            </p:nvGrpSpPr>
            <p:grpSpPr>
              <a:xfrm>
                <a:off x="3442255" y="3637345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70" name="Straight Connector 69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71" name="Straight Connector 70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</p:grpSp>
        <p:grpSp>
          <p:nvGrpSpPr>
            <p:cNvPr id="30" name="Group 29"/>
            <p:cNvGrpSpPr/>
            <p:nvPr/>
          </p:nvGrpSpPr>
          <p:grpSpPr>
            <a:xfrm flipV="1">
              <a:off x="5838911" y="2951662"/>
              <a:ext cx="1305480" cy="1049385"/>
              <a:chOff x="3763607" y="2857558"/>
              <a:chExt cx="1305480" cy="1049385"/>
            </a:xfrm>
          </p:grpSpPr>
          <p:cxnSp>
            <p:nvCxnSpPr>
              <p:cNvPr id="66" name="Straight Connector 65"/>
              <p:cNvCxnSpPr/>
              <p:nvPr/>
            </p:nvCxnSpPr>
            <p:spPr>
              <a:xfrm flipV="1">
                <a:off x="3763607" y="2889846"/>
                <a:ext cx="1273193" cy="101709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7" name="Straight Connector 66"/>
              <p:cNvCxnSpPr/>
              <p:nvPr/>
            </p:nvCxnSpPr>
            <p:spPr>
              <a:xfrm>
                <a:off x="4993750" y="2857558"/>
                <a:ext cx="75337" cy="7533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1" name="Group 30"/>
            <p:cNvGrpSpPr/>
            <p:nvPr/>
          </p:nvGrpSpPr>
          <p:grpSpPr>
            <a:xfrm flipH="1" flipV="1">
              <a:off x="5903485" y="2930138"/>
              <a:ext cx="1305480" cy="1049385"/>
              <a:chOff x="3763607" y="2857558"/>
              <a:chExt cx="1305480" cy="1049385"/>
            </a:xfrm>
          </p:grpSpPr>
          <p:cxnSp>
            <p:nvCxnSpPr>
              <p:cNvPr id="64" name="Straight Connector 63"/>
              <p:cNvCxnSpPr/>
              <p:nvPr/>
            </p:nvCxnSpPr>
            <p:spPr>
              <a:xfrm flipV="1">
                <a:off x="3763607" y="2889846"/>
                <a:ext cx="1273193" cy="101709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  <p:cxnSp>
            <p:nvCxnSpPr>
              <p:cNvPr id="65" name="Straight Connector 64"/>
              <p:cNvCxnSpPr/>
              <p:nvPr/>
            </p:nvCxnSpPr>
            <p:spPr>
              <a:xfrm>
                <a:off x="4993750" y="2857558"/>
                <a:ext cx="75337" cy="75337"/>
              </a:xfrm>
              <a:prstGeom prst="line">
                <a:avLst/>
              </a:prstGeom>
              <a:ln>
                <a:solidFill>
                  <a:srgbClr val="FF0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</p:cxnSp>
        </p:grpSp>
        <p:grpSp>
          <p:nvGrpSpPr>
            <p:cNvPr id="32" name="Group 31"/>
            <p:cNvGrpSpPr/>
            <p:nvPr/>
          </p:nvGrpSpPr>
          <p:grpSpPr>
            <a:xfrm flipV="1">
              <a:off x="4878594" y="3597922"/>
              <a:ext cx="698735" cy="620233"/>
              <a:chOff x="2803290" y="2640450"/>
              <a:chExt cx="698735" cy="620233"/>
            </a:xfrm>
          </p:grpSpPr>
          <p:grpSp>
            <p:nvGrpSpPr>
              <p:cNvPr id="60" name="Group 59"/>
              <p:cNvGrpSpPr/>
              <p:nvPr/>
            </p:nvGrpSpPr>
            <p:grpSpPr>
              <a:xfrm rot="16200000">
                <a:off x="3047346" y="2664736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62" name="Straight Connector 61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 w="5715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63" name="Straight Connector 62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 w="5715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61" name="Freeform 60"/>
              <p:cNvSpPr/>
              <p:nvPr/>
            </p:nvSpPr>
            <p:spPr>
              <a:xfrm>
                <a:off x="2803290" y="2701925"/>
                <a:ext cx="698735" cy="558758"/>
              </a:xfrm>
              <a:custGeom>
                <a:avLst/>
                <a:gdLst>
                  <a:gd name="connsiteX0" fmla="*/ 698735 w 698735"/>
                  <a:gd name="connsiteY0" fmla="*/ 415925 h 558758"/>
                  <a:gd name="connsiteX1" fmla="*/ 330435 w 698735"/>
                  <a:gd name="connsiteY1" fmla="*/ 552450 h 558758"/>
                  <a:gd name="connsiteX2" fmla="*/ 235 w 698735"/>
                  <a:gd name="connsiteY2" fmla="*/ 234950 h 558758"/>
                  <a:gd name="connsiteX3" fmla="*/ 273285 w 698735"/>
                  <a:gd name="connsiteY3" fmla="*/ 0 h 55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735" h="558758">
                    <a:moveTo>
                      <a:pt x="698735" y="415925"/>
                    </a:moveTo>
                    <a:cubicBezTo>
                      <a:pt x="572793" y="499268"/>
                      <a:pt x="446852" y="582612"/>
                      <a:pt x="330435" y="552450"/>
                    </a:cubicBezTo>
                    <a:cubicBezTo>
                      <a:pt x="214018" y="522288"/>
                      <a:pt x="9760" y="327025"/>
                      <a:pt x="235" y="234950"/>
                    </a:cubicBezTo>
                    <a:cubicBezTo>
                      <a:pt x="-9290" y="142875"/>
                      <a:pt x="273285" y="0"/>
                      <a:pt x="273285" y="0"/>
                    </a:cubicBezTo>
                  </a:path>
                </a:pathLst>
              </a:cu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3" name="TextBox 32"/>
            <p:cNvSpPr txBox="1"/>
            <p:nvPr/>
          </p:nvSpPr>
          <p:spPr>
            <a:xfrm>
              <a:off x="5419282" y="3952489"/>
              <a:ext cx="3328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E</a:t>
              </a:r>
            </a:p>
          </p:txBody>
        </p:sp>
        <p:sp>
          <p:nvSpPr>
            <p:cNvPr id="34" name="TextBox 33"/>
            <p:cNvSpPr txBox="1"/>
            <p:nvPr/>
          </p:nvSpPr>
          <p:spPr>
            <a:xfrm flipV="1">
              <a:off x="5458038" y="2650007"/>
              <a:ext cx="27433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I</a:t>
              </a:r>
            </a:p>
          </p:txBody>
        </p:sp>
        <p:grpSp>
          <p:nvGrpSpPr>
            <p:cNvPr id="35" name="Group 34"/>
            <p:cNvGrpSpPr/>
            <p:nvPr/>
          </p:nvGrpSpPr>
          <p:grpSpPr>
            <a:xfrm flipH="1" flipV="1">
              <a:off x="7470825" y="3597923"/>
              <a:ext cx="698735" cy="620233"/>
              <a:chOff x="2803290" y="2640450"/>
              <a:chExt cx="698735" cy="620233"/>
            </a:xfrm>
          </p:grpSpPr>
          <p:grpSp>
            <p:nvGrpSpPr>
              <p:cNvPr id="56" name="Group 55"/>
              <p:cNvGrpSpPr/>
              <p:nvPr/>
            </p:nvGrpSpPr>
            <p:grpSpPr>
              <a:xfrm rot="16200000">
                <a:off x="3047346" y="2664736"/>
                <a:ext cx="130861" cy="82290"/>
                <a:chOff x="3442255" y="3637345"/>
                <a:chExt cx="130861" cy="82290"/>
              </a:xfrm>
            </p:grpSpPr>
            <p:cxnSp>
              <p:nvCxnSpPr>
                <p:cNvPr id="58" name="Straight Connector 57"/>
                <p:cNvCxnSpPr/>
                <p:nvPr/>
              </p:nvCxnSpPr>
              <p:spPr>
                <a:xfrm flipV="1">
                  <a:off x="3442255" y="3637345"/>
                  <a:ext cx="62740" cy="82290"/>
                </a:xfrm>
                <a:prstGeom prst="line">
                  <a:avLst/>
                </a:prstGeom>
                <a:ln w="5715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cxnSp>
              <p:nvCxnSpPr>
                <p:cNvPr id="59" name="Straight Connector 58"/>
                <p:cNvCxnSpPr/>
                <p:nvPr/>
              </p:nvCxnSpPr>
              <p:spPr>
                <a:xfrm flipH="1" flipV="1">
                  <a:off x="3510376" y="3637345"/>
                  <a:ext cx="62740" cy="82290"/>
                </a:xfrm>
                <a:prstGeom prst="line">
                  <a:avLst/>
                </a:prstGeom>
                <a:ln w="57150" cmpd="sng"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</p:grpSp>
          <p:sp>
            <p:nvSpPr>
              <p:cNvPr id="57" name="Freeform 56"/>
              <p:cNvSpPr/>
              <p:nvPr/>
            </p:nvSpPr>
            <p:spPr>
              <a:xfrm>
                <a:off x="2803290" y="2701925"/>
                <a:ext cx="698735" cy="558758"/>
              </a:xfrm>
              <a:custGeom>
                <a:avLst/>
                <a:gdLst>
                  <a:gd name="connsiteX0" fmla="*/ 698735 w 698735"/>
                  <a:gd name="connsiteY0" fmla="*/ 415925 h 558758"/>
                  <a:gd name="connsiteX1" fmla="*/ 330435 w 698735"/>
                  <a:gd name="connsiteY1" fmla="*/ 552450 h 558758"/>
                  <a:gd name="connsiteX2" fmla="*/ 235 w 698735"/>
                  <a:gd name="connsiteY2" fmla="*/ 234950 h 558758"/>
                  <a:gd name="connsiteX3" fmla="*/ 273285 w 698735"/>
                  <a:gd name="connsiteY3" fmla="*/ 0 h 558758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</a:cxnLst>
                <a:rect l="l" t="t" r="r" b="b"/>
                <a:pathLst>
                  <a:path w="698735" h="558758">
                    <a:moveTo>
                      <a:pt x="698735" y="415925"/>
                    </a:moveTo>
                    <a:cubicBezTo>
                      <a:pt x="572793" y="499268"/>
                      <a:pt x="446852" y="582612"/>
                      <a:pt x="330435" y="552450"/>
                    </a:cubicBezTo>
                    <a:cubicBezTo>
                      <a:pt x="214018" y="522288"/>
                      <a:pt x="9760" y="327025"/>
                      <a:pt x="235" y="234950"/>
                    </a:cubicBezTo>
                    <a:cubicBezTo>
                      <a:pt x="-9290" y="142875"/>
                      <a:pt x="273285" y="0"/>
                      <a:pt x="273285" y="0"/>
                    </a:cubicBezTo>
                  </a:path>
                </a:pathLst>
              </a:custGeom>
              <a:ln w="57150" cmpd="sng">
                <a:solidFill>
                  <a:srgbClr val="008000"/>
                </a:solidFill>
              </a:ln>
            </p:spPr>
            <p:style>
              <a:lnRef idx="2">
                <a:schemeClr val="accent1"/>
              </a:lnRef>
              <a:fillRef idx="0">
                <a:schemeClr val="accent1"/>
              </a:fillRef>
              <a:effectRef idx="1">
                <a:schemeClr val="accent1"/>
              </a:effectRef>
              <a:fontRef idx="minor">
                <a:schemeClr val="tx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36" name="TextBox 35"/>
            <p:cNvSpPr txBox="1"/>
            <p:nvPr/>
          </p:nvSpPr>
          <p:spPr>
            <a:xfrm>
              <a:off x="7304416" y="3957719"/>
              <a:ext cx="332818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E</a:t>
              </a:r>
            </a:p>
          </p:txBody>
        </p:sp>
        <p:sp>
          <p:nvSpPr>
            <p:cNvPr id="37" name="TextBox 36"/>
            <p:cNvSpPr txBox="1"/>
            <p:nvPr/>
          </p:nvSpPr>
          <p:spPr>
            <a:xfrm flipV="1">
              <a:off x="7333658" y="2650007"/>
              <a:ext cx="274334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Cambria"/>
                  <a:cs typeface="Cambria"/>
                </a:rPr>
                <a:t>I</a:t>
              </a:r>
            </a:p>
          </p:txBody>
        </p:sp>
        <p:grpSp>
          <p:nvGrpSpPr>
            <p:cNvPr id="38" name="Group 37"/>
            <p:cNvGrpSpPr/>
            <p:nvPr/>
          </p:nvGrpSpPr>
          <p:grpSpPr>
            <a:xfrm>
              <a:off x="5388375" y="4541050"/>
              <a:ext cx="374477" cy="1086614"/>
              <a:chOff x="3313071" y="4396082"/>
              <a:chExt cx="374477" cy="1086614"/>
            </a:xfrm>
          </p:grpSpPr>
          <p:sp>
            <p:nvSpPr>
              <p:cNvPr id="49" name="Oval 48"/>
              <p:cNvSpPr/>
              <p:nvPr/>
            </p:nvSpPr>
            <p:spPr>
              <a:xfrm flipV="1">
                <a:off x="3313071" y="5095944"/>
                <a:ext cx="374477" cy="370136"/>
              </a:xfrm>
              <a:prstGeom prst="ellipse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50" name="Group 49"/>
              <p:cNvGrpSpPr/>
              <p:nvPr/>
            </p:nvGrpSpPr>
            <p:grpSpPr>
              <a:xfrm flipV="1">
                <a:off x="3442255" y="4396082"/>
                <a:ext cx="130861" cy="768090"/>
                <a:chOff x="3442255" y="2951545"/>
                <a:chExt cx="130861" cy="768090"/>
              </a:xfrm>
            </p:grpSpPr>
            <p:cxnSp>
              <p:nvCxnSpPr>
                <p:cNvPr id="52" name="Straight Connector 51"/>
                <p:cNvCxnSpPr/>
                <p:nvPr/>
              </p:nvCxnSpPr>
              <p:spPr>
                <a:xfrm>
                  <a:off x="3504995" y="2951545"/>
                  <a:ext cx="0" cy="68580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53" name="Group 52"/>
                <p:cNvGrpSpPr/>
                <p:nvPr/>
              </p:nvGrpSpPr>
              <p:grpSpPr>
                <a:xfrm>
                  <a:off x="3442255" y="3637345"/>
                  <a:ext cx="130861" cy="82290"/>
                  <a:chOff x="3442255" y="3637345"/>
                  <a:chExt cx="130861" cy="82290"/>
                </a:xfrm>
              </p:grpSpPr>
              <p:cxnSp>
                <p:nvCxnSpPr>
                  <p:cNvPr id="54" name="Straight Connector 53"/>
                  <p:cNvCxnSpPr/>
                  <p:nvPr/>
                </p:nvCxnSpPr>
                <p:spPr>
                  <a:xfrm flipV="1">
                    <a:off x="3442255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55" name="Straight Connector 54"/>
                  <p:cNvCxnSpPr/>
                  <p:nvPr/>
                </p:nvCxnSpPr>
                <p:spPr>
                  <a:xfrm flipH="1" flipV="1">
                    <a:off x="3510376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51" name="TextBox 50"/>
              <p:cNvSpPr txBox="1"/>
              <p:nvPr/>
            </p:nvSpPr>
            <p:spPr>
              <a:xfrm>
                <a:off x="3335616" y="5082586"/>
                <a:ext cx="33281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b="1">
                    <a:solidFill>
                      <a:srgbClr val="FFFFFF"/>
                    </a:solidFill>
                    <a:latin typeface="Cambria"/>
                    <a:cs typeface="Cambria"/>
                  </a:rPr>
                  <a:t>E</a:t>
                </a:r>
              </a:p>
            </p:txBody>
          </p:sp>
        </p:grpSp>
        <p:grpSp>
          <p:nvGrpSpPr>
            <p:cNvPr id="39" name="Group 38"/>
            <p:cNvGrpSpPr/>
            <p:nvPr/>
          </p:nvGrpSpPr>
          <p:grpSpPr>
            <a:xfrm>
              <a:off x="7268339" y="4531900"/>
              <a:ext cx="374477" cy="1086614"/>
              <a:chOff x="3313071" y="4396082"/>
              <a:chExt cx="374477" cy="1086614"/>
            </a:xfrm>
          </p:grpSpPr>
          <p:sp>
            <p:nvSpPr>
              <p:cNvPr id="42" name="Oval 41"/>
              <p:cNvSpPr/>
              <p:nvPr/>
            </p:nvSpPr>
            <p:spPr>
              <a:xfrm flipV="1">
                <a:off x="3313071" y="5095944"/>
                <a:ext cx="374477" cy="370136"/>
              </a:xfrm>
              <a:prstGeom prst="ellipse">
                <a:avLst/>
              </a:prstGeom>
              <a:solidFill>
                <a:srgbClr val="008000"/>
              </a:solidFill>
              <a:ln>
                <a:solidFill>
                  <a:srgbClr val="008000"/>
                </a:solidFill>
              </a:ln>
            </p:spPr>
            <p:style>
              <a:lnRef idx="1">
                <a:schemeClr val="accent1"/>
              </a:lnRef>
              <a:fillRef idx="3">
                <a:schemeClr val="accent1"/>
              </a:fillRef>
              <a:effectRef idx="2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grpSp>
            <p:nvGrpSpPr>
              <p:cNvPr id="43" name="Group 42"/>
              <p:cNvGrpSpPr/>
              <p:nvPr/>
            </p:nvGrpSpPr>
            <p:grpSpPr>
              <a:xfrm flipV="1">
                <a:off x="3442255" y="4396082"/>
                <a:ext cx="130861" cy="768090"/>
                <a:chOff x="3442255" y="2951545"/>
                <a:chExt cx="130861" cy="768090"/>
              </a:xfrm>
            </p:grpSpPr>
            <p:cxnSp>
              <p:nvCxnSpPr>
                <p:cNvPr id="45" name="Straight Connector 44"/>
                <p:cNvCxnSpPr/>
                <p:nvPr/>
              </p:nvCxnSpPr>
              <p:spPr>
                <a:xfrm>
                  <a:off x="3504995" y="2951545"/>
                  <a:ext cx="0" cy="685800"/>
                </a:xfrm>
                <a:prstGeom prst="line">
                  <a:avLst/>
                </a:prstGeom>
                <a:ln>
                  <a:solidFill>
                    <a:srgbClr val="008000"/>
                  </a:solidFill>
                </a:ln>
              </p:spPr>
              <p:style>
                <a:lnRef idx="2">
                  <a:schemeClr val="accent1"/>
                </a:lnRef>
                <a:fillRef idx="0">
                  <a:schemeClr val="accent1"/>
                </a:fillRef>
                <a:effectRef idx="1">
                  <a:schemeClr val="accent1"/>
                </a:effectRef>
                <a:fontRef idx="minor">
                  <a:schemeClr val="tx1"/>
                </a:fontRef>
              </p:style>
            </p:cxnSp>
            <p:grpSp>
              <p:nvGrpSpPr>
                <p:cNvPr id="46" name="Group 45"/>
                <p:cNvGrpSpPr/>
                <p:nvPr/>
              </p:nvGrpSpPr>
              <p:grpSpPr>
                <a:xfrm>
                  <a:off x="3442255" y="3637345"/>
                  <a:ext cx="130861" cy="82290"/>
                  <a:chOff x="3442255" y="3637345"/>
                  <a:chExt cx="130861" cy="82290"/>
                </a:xfrm>
              </p:grpSpPr>
              <p:cxnSp>
                <p:nvCxnSpPr>
                  <p:cNvPr id="47" name="Straight Connector 46"/>
                  <p:cNvCxnSpPr/>
                  <p:nvPr/>
                </p:nvCxnSpPr>
                <p:spPr>
                  <a:xfrm flipV="1">
                    <a:off x="3442255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  <p:cxnSp>
                <p:nvCxnSpPr>
                  <p:cNvPr id="48" name="Straight Connector 47"/>
                  <p:cNvCxnSpPr/>
                  <p:nvPr/>
                </p:nvCxnSpPr>
                <p:spPr>
                  <a:xfrm flipH="1" flipV="1">
                    <a:off x="3510376" y="3637345"/>
                    <a:ext cx="62740" cy="82290"/>
                  </a:xfrm>
                  <a:prstGeom prst="line">
                    <a:avLst/>
                  </a:prstGeom>
                  <a:ln>
                    <a:solidFill>
                      <a:srgbClr val="008000"/>
                    </a:solidFill>
                  </a:ln>
                </p:spPr>
                <p:style>
                  <a:lnRef idx="2">
                    <a:schemeClr val="accent1"/>
                  </a:lnRef>
                  <a:fillRef idx="0">
                    <a:schemeClr val="accent1"/>
                  </a:fillRef>
                  <a:effectRef idx="1">
                    <a:schemeClr val="accent1"/>
                  </a:effectRef>
                  <a:fontRef idx="minor">
                    <a:schemeClr val="tx1"/>
                  </a:fontRef>
                </p:style>
              </p:cxnSp>
            </p:grpSp>
          </p:grpSp>
          <p:sp>
            <p:nvSpPr>
              <p:cNvPr id="44" name="TextBox 43"/>
              <p:cNvSpPr txBox="1"/>
              <p:nvPr/>
            </p:nvSpPr>
            <p:spPr>
              <a:xfrm>
                <a:off x="3335616" y="5082586"/>
                <a:ext cx="332818" cy="400110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en-US" sz="2000" b="1">
                    <a:solidFill>
                      <a:srgbClr val="FFFFFF"/>
                    </a:solidFill>
                    <a:latin typeface="Cambria"/>
                    <a:cs typeface="Cambria"/>
                  </a:rPr>
                  <a:t>E</a:t>
                </a:r>
              </a:p>
            </p:txBody>
          </p:sp>
        </p:grpSp>
        <p:sp>
          <p:nvSpPr>
            <p:cNvPr id="40" name="TextBox 39"/>
            <p:cNvSpPr txBox="1"/>
            <p:nvPr/>
          </p:nvSpPr>
          <p:spPr>
            <a:xfrm>
              <a:off x="5844919" y="1409261"/>
              <a:ext cx="1619611" cy="40011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en-US" sz="2000" b="1" dirty="0" err="1"/>
                <a:t>dlPFC</a:t>
              </a:r>
              <a:r>
                <a:rPr lang="en-US" sz="2000" b="1" dirty="0"/>
                <a:t> layer </a:t>
              </a:r>
              <a:r>
                <a:rPr lang="en-US" sz="2000" b="1" dirty="0" smtClean="0"/>
                <a:t>III</a:t>
              </a:r>
              <a:endParaRPr lang="en-US" sz="2000" b="1" baseline="-25000" dirty="0"/>
            </a:p>
          </p:txBody>
        </p:sp>
        <p:sp>
          <p:nvSpPr>
            <p:cNvPr id="41" name="TextBox 40"/>
            <p:cNvSpPr txBox="1"/>
            <p:nvPr/>
          </p:nvSpPr>
          <p:spPr>
            <a:xfrm>
              <a:off x="5648420" y="1850408"/>
              <a:ext cx="2082772" cy="523220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algn="ctr"/>
              <a:r>
                <a:rPr lang="en-US" sz="1400" b="1" dirty="0"/>
                <a:t>Recurrent excitation with </a:t>
              </a:r>
            </a:p>
            <a:p>
              <a:pPr algn="ctr"/>
              <a:r>
                <a:rPr lang="en-US" sz="1400" b="1" dirty="0"/>
                <a:t>lateral inhibition </a:t>
              </a:r>
              <a:endParaRPr lang="en-US" sz="1400" b="1" baseline="-25000" dirty="0"/>
            </a:p>
          </p:txBody>
        </p:sp>
      </p:grpSp>
      <p:sp>
        <p:nvSpPr>
          <p:cNvPr id="76" name="Donut 75"/>
          <p:cNvSpPr/>
          <p:nvPr/>
        </p:nvSpPr>
        <p:spPr>
          <a:xfrm>
            <a:off x="5514798" y="3342474"/>
            <a:ext cx="532326" cy="633154"/>
          </a:xfrm>
          <a:prstGeom prst="donut">
            <a:avLst>
              <a:gd name="adj" fmla="val 7586"/>
            </a:avLst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  <p:sp>
        <p:nvSpPr>
          <p:cNvPr id="77" name="Donut 76"/>
          <p:cNvSpPr/>
          <p:nvPr/>
        </p:nvSpPr>
        <p:spPr>
          <a:xfrm>
            <a:off x="2912484" y="3359377"/>
            <a:ext cx="532326" cy="633154"/>
          </a:xfrm>
          <a:prstGeom prst="donut">
            <a:avLst>
              <a:gd name="adj" fmla="val 7586"/>
            </a:avLst>
          </a:prstGeom>
          <a:solidFill>
            <a:schemeClr val="tx1"/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57087338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entr" presetSubtype="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" presetID="1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6" grpId="0" animBg="1"/>
      <p:bldP spid="77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 flipH="1">
            <a:off x="772267" y="587258"/>
            <a:ext cx="7439225" cy="5073168"/>
          </a:xfrm>
          <a:prstGeom prst="rect">
            <a:avLst/>
          </a:prstGeom>
        </p:spPr>
      </p:pic>
      <p:cxnSp>
        <p:nvCxnSpPr>
          <p:cNvPr id="27" name="Straight Connector 26"/>
          <p:cNvCxnSpPr/>
          <p:nvPr/>
        </p:nvCxnSpPr>
        <p:spPr>
          <a:xfrm flipV="1">
            <a:off x="6433260" y="1032151"/>
            <a:ext cx="1065121" cy="901201"/>
          </a:xfrm>
          <a:prstGeom prst="line">
            <a:avLst/>
          </a:prstGeom>
          <a:ln w="28575" cmpd="sng">
            <a:solidFill>
              <a:schemeClr val="tx1"/>
            </a:solidFill>
          </a:ln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</p:cxnSp>
      <p:sp>
        <p:nvSpPr>
          <p:cNvPr id="29" name="TextBox 28"/>
          <p:cNvSpPr txBox="1"/>
          <p:nvPr/>
        </p:nvSpPr>
        <p:spPr>
          <a:xfrm>
            <a:off x="6569814" y="185569"/>
            <a:ext cx="249893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400" dirty="0" smtClean="0"/>
              <a:t>Dorsolateral prefrontal cortex</a:t>
            </a:r>
            <a:endParaRPr lang="en-US" sz="2400" dirty="0"/>
          </a:p>
        </p:txBody>
      </p:sp>
      <p:grpSp>
        <p:nvGrpSpPr>
          <p:cNvPr id="6" name="Group 5"/>
          <p:cNvGrpSpPr/>
          <p:nvPr/>
        </p:nvGrpSpPr>
        <p:grpSpPr>
          <a:xfrm>
            <a:off x="2630876" y="3152085"/>
            <a:ext cx="3078844" cy="2125304"/>
            <a:chOff x="5276312" y="4239972"/>
            <a:chExt cx="3078844" cy="2125304"/>
          </a:xfrm>
        </p:grpSpPr>
        <p:sp>
          <p:nvSpPr>
            <p:cNvPr id="8" name="Rectangle 7"/>
            <p:cNvSpPr/>
            <p:nvPr/>
          </p:nvSpPr>
          <p:spPr>
            <a:xfrm>
              <a:off x="5276312" y="4239972"/>
              <a:ext cx="3078844" cy="2125304"/>
            </a:xfrm>
            <a:prstGeom prst="rect">
              <a:avLst/>
            </a:prstGeom>
            <a:solidFill>
              <a:schemeClr val="bg1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pSp>
          <p:nvGrpSpPr>
            <p:cNvPr id="9" name="Group 8"/>
            <p:cNvGrpSpPr/>
            <p:nvPr/>
          </p:nvGrpSpPr>
          <p:grpSpPr>
            <a:xfrm>
              <a:off x="5354968" y="4269468"/>
              <a:ext cx="2889090" cy="1970804"/>
              <a:chOff x="5354968" y="4269468"/>
              <a:chExt cx="2889090" cy="1970804"/>
            </a:xfrm>
          </p:grpSpPr>
          <p:pic>
            <p:nvPicPr>
              <p:cNvPr id="10" name="Picture 9"/>
              <p:cNvPicPr>
                <a:picLocks noChangeAspect="1"/>
              </p:cNvPicPr>
              <p:nvPr/>
            </p:nvPicPr>
            <p:blipFill rotWithShape="1">
              <a:blip r:embed="rId4"/>
              <a:srcRect l="50666" r="4799" b="56087"/>
              <a:stretch/>
            </p:blipFill>
            <p:spPr>
              <a:xfrm>
                <a:off x="5354968" y="4269468"/>
                <a:ext cx="2889090" cy="1970804"/>
              </a:xfrm>
              <a:prstGeom prst="rect">
                <a:avLst/>
              </a:prstGeom>
            </p:spPr>
          </p:pic>
          <p:sp>
            <p:nvSpPr>
              <p:cNvPr id="11" name="Rectangle 10"/>
              <p:cNvSpPr/>
              <p:nvPr/>
            </p:nvSpPr>
            <p:spPr>
              <a:xfrm>
                <a:off x="5354968" y="4269468"/>
                <a:ext cx="315078" cy="249546"/>
              </a:xfrm>
              <a:prstGeom prst="rect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</p:grpSp>
      <p:grpSp>
        <p:nvGrpSpPr>
          <p:cNvPr id="12" name="Group 11"/>
          <p:cNvGrpSpPr/>
          <p:nvPr/>
        </p:nvGrpSpPr>
        <p:grpSpPr>
          <a:xfrm>
            <a:off x="2621044" y="972140"/>
            <a:ext cx="3078844" cy="2054942"/>
            <a:chOff x="2113788" y="1587593"/>
            <a:chExt cx="3821208" cy="2433800"/>
          </a:xfrm>
        </p:grpSpPr>
        <p:grpSp>
          <p:nvGrpSpPr>
            <p:cNvPr id="13" name="Group 12"/>
            <p:cNvGrpSpPr/>
            <p:nvPr/>
          </p:nvGrpSpPr>
          <p:grpSpPr>
            <a:xfrm>
              <a:off x="2113788" y="1587593"/>
              <a:ext cx="3821208" cy="2433800"/>
              <a:chOff x="5322792" y="1843846"/>
              <a:chExt cx="3821208" cy="2433800"/>
            </a:xfrm>
          </p:grpSpPr>
          <p:pic>
            <p:nvPicPr>
              <p:cNvPr id="15" name="Picture 14"/>
              <p:cNvPicPr>
                <a:picLocks noChangeAspect="1"/>
              </p:cNvPicPr>
              <p:nvPr/>
            </p:nvPicPr>
            <p:blipFill rotWithShape="1">
              <a:blip r:embed="rId5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rcRect b="49116"/>
              <a:stretch/>
            </p:blipFill>
            <p:spPr>
              <a:xfrm>
                <a:off x="5322792" y="1843846"/>
                <a:ext cx="3821208" cy="2433800"/>
              </a:xfrm>
              <a:prstGeom prst="rect">
                <a:avLst/>
              </a:prstGeom>
            </p:spPr>
          </p:pic>
          <p:sp>
            <p:nvSpPr>
              <p:cNvPr id="16" name="Oval 15"/>
              <p:cNvSpPr/>
              <p:nvPr/>
            </p:nvSpPr>
            <p:spPr>
              <a:xfrm>
                <a:off x="5322792" y="1843846"/>
                <a:ext cx="449358" cy="280229"/>
              </a:xfrm>
              <a:prstGeom prst="ellipse">
                <a:avLst/>
              </a:prstGeom>
              <a:solidFill>
                <a:schemeClr val="bg1"/>
              </a:solidFill>
              <a:ln>
                <a:solidFill>
                  <a:schemeClr val="bg1"/>
                </a:solidFill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sp>
          <p:nvSpPr>
            <p:cNvPr id="14" name="Rectangle 13"/>
            <p:cNvSpPr/>
            <p:nvPr/>
          </p:nvSpPr>
          <p:spPr>
            <a:xfrm>
              <a:off x="2113788" y="1591547"/>
              <a:ext cx="3821208" cy="2429846"/>
            </a:xfrm>
            <a:prstGeom prst="rect">
              <a:avLst/>
            </a:prstGeom>
            <a:noFill/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7" name="Text Box 247"/>
          <p:cNvSpPr txBox="1">
            <a:spLocks noChangeAspect="1" noChangeArrowheads="1"/>
          </p:cNvSpPr>
          <p:nvPr/>
        </p:nvSpPr>
        <p:spPr bwMode="auto">
          <a:xfrm>
            <a:off x="5239742" y="6248659"/>
            <a:ext cx="375185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12700" dist="12700" dir="2700000" algn="ctr" rotWithShape="0">
                    <a:schemeClr val="bg1">
                      <a:alpha val="64999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000" dirty="0" err="1" smtClean="0">
                <a:latin typeface="Helvetica" charset="0"/>
              </a:rPr>
              <a:t>Kritzer</a:t>
            </a:r>
            <a:r>
              <a:rPr lang="en-US" sz="1000" dirty="0" smtClean="0">
                <a:latin typeface="Helvetica" charset="0"/>
              </a:rPr>
              <a:t> and Goldman</a:t>
            </a:r>
            <a:r>
              <a:rPr lang="en-US" sz="1000" dirty="0">
                <a:latin typeface="Helvetica" charset="0"/>
              </a:rPr>
              <a:t>-</a:t>
            </a:r>
            <a:r>
              <a:rPr lang="en-US" sz="1000" dirty="0" err="1">
                <a:latin typeface="Helvetica" charset="0"/>
              </a:rPr>
              <a:t>Rakic</a:t>
            </a:r>
            <a:r>
              <a:rPr lang="en-US" sz="1000" dirty="0">
                <a:latin typeface="Helvetica" charset="0"/>
              </a:rPr>
              <a:t>, </a:t>
            </a:r>
            <a:r>
              <a:rPr lang="en-US" sz="1000" i="1" dirty="0" smtClean="0">
                <a:latin typeface="Helvetica" charset="0"/>
              </a:rPr>
              <a:t>J Comp </a:t>
            </a:r>
            <a:r>
              <a:rPr lang="en-US" sz="1000" i="1" dirty="0" err="1" smtClean="0">
                <a:latin typeface="Helvetica" charset="0"/>
              </a:rPr>
              <a:t>Neurol</a:t>
            </a:r>
            <a:r>
              <a:rPr lang="en-US" sz="1000" i="1" dirty="0" smtClean="0">
                <a:latin typeface="Helvetica" charset="0"/>
              </a:rPr>
              <a:t> </a:t>
            </a:r>
            <a:r>
              <a:rPr lang="en-US" sz="1000" dirty="0" smtClean="0">
                <a:latin typeface="Helvetica" charset="0"/>
              </a:rPr>
              <a:t>359:131-43</a:t>
            </a:r>
            <a:r>
              <a:rPr lang="en-US" sz="1000" dirty="0">
                <a:latin typeface="Helvetica" charset="0"/>
              </a:rPr>
              <a:t>,</a:t>
            </a:r>
            <a:r>
              <a:rPr lang="en-US" sz="1000" dirty="0" smtClean="0">
                <a:latin typeface="Helvetica" charset="0"/>
              </a:rPr>
              <a:t> </a:t>
            </a:r>
            <a:r>
              <a:rPr lang="en-US" sz="1000" dirty="0">
                <a:latin typeface="Helvetica" charset="0"/>
              </a:rPr>
              <a:t>1995</a:t>
            </a:r>
          </a:p>
        </p:txBody>
      </p:sp>
      <p:sp>
        <p:nvSpPr>
          <p:cNvPr id="18" name="Text Box 247"/>
          <p:cNvSpPr txBox="1">
            <a:spLocks noChangeAspect="1" noChangeArrowheads="1"/>
          </p:cNvSpPr>
          <p:nvPr/>
        </p:nvSpPr>
        <p:spPr bwMode="auto">
          <a:xfrm>
            <a:off x="5223247" y="6408756"/>
            <a:ext cx="3751858" cy="2462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=""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=""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="" xmlns:a14="http://schemas.microsoft.com/office/drawing/2010/main">
                <a:effectLst>
                  <a:outerShdw blurRad="12700" dist="12700" dir="2700000" algn="ctr" rotWithShape="0">
                    <a:schemeClr val="bg1">
                      <a:alpha val="64999"/>
                    </a:schemeClr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>
              <a:defRPr/>
            </a:pPr>
            <a:r>
              <a:rPr lang="en-US" sz="1000" dirty="0">
                <a:latin typeface="Helvetica" charset="0"/>
              </a:rPr>
              <a:t>González-</a:t>
            </a:r>
            <a:r>
              <a:rPr lang="en-US" sz="1000" dirty="0" smtClean="0">
                <a:latin typeface="Helvetica" charset="0"/>
              </a:rPr>
              <a:t>Burgos et al, </a:t>
            </a:r>
            <a:r>
              <a:rPr lang="en-US" sz="1000" i="1" dirty="0" err="1">
                <a:latin typeface="Helvetica" charset="0"/>
              </a:rPr>
              <a:t>Cereb</a:t>
            </a:r>
            <a:r>
              <a:rPr lang="en-US" sz="1000" i="1" dirty="0">
                <a:latin typeface="Helvetica" charset="0"/>
              </a:rPr>
              <a:t> </a:t>
            </a:r>
            <a:r>
              <a:rPr lang="en-US" sz="1000" i="1" dirty="0" smtClean="0">
                <a:latin typeface="Helvetica" charset="0"/>
              </a:rPr>
              <a:t>Cortex</a:t>
            </a:r>
            <a:r>
              <a:rPr lang="en-US" sz="1000" dirty="0">
                <a:latin typeface="Helvetica" charset="0"/>
              </a:rPr>
              <a:t> </a:t>
            </a:r>
            <a:r>
              <a:rPr lang="en-US" sz="1000" dirty="0" smtClean="0">
                <a:latin typeface="Helvetica" charset="0"/>
              </a:rPr>
              <a:t>10:</a:t>
            </a:r>
            <a:r>
              <a:rPr lang="en-US" sz="1000" dirty="0">
                <a:latin typeface="Helvetica" charset="0"/>
              </a:rPr>
              <a:t>82-</a:t>
            </a:r>
            <a:r>
              <a:rPr lang="en-US" sz="1000" dirty="0" smtClean="0">
                <a:latin typeface="Helvetica" charset="0"/>
              </a:rPr>
              <a:t>92, 2000</a:t>
            </a:r>
            <a:endParaRPr lang="en-US" sz="1000" dirty="0">
              <a:latin typeface="Helvetica" charset="0"/>
            </a:endParaRPr>
          </a:p>
        </p:txBody>
      </p:sp>
      <p:sp>
        <p:nvSpPr>
          <p:cNvPr id="21" name="Freeform 20"/>
          <p:cNvSpPr/>
          <p:nvPr/>
        </p:nvSpPr>
        <p:spPr>
          <a:xfrm>
            <a:off x="5957934" y="1648094"/>
            <a:ext cx="1223760" cy="1033588"/>
          </a:xfrm>
          <a:custGeom>
            <a:avLst/>
            <a:gdLst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5250 w 1543060"/>
              <a:gd name="connsiteY0" fmla="*/ 68273 h 1570274"/>
              <a:gd name="connsiteX1" fmla="*/ 122898 w 1543060"/>
              <a:gd name="connsiteY1" fmla="*/ 0 h 1570274"/>
              <a:gd name="connsiteX2" fmla="*/ 0 w 1543060"/>
              <a:gd name="connsiteY2" fmla="*/ 314055 h 1570274"/>
              <a:gd name="connsiteX3" fmla="*/ 68277 w 1543060"/>
              <a:gd name="connsiteY3" fmla="*/ 737346 h 1570274"/>
              <a:gd name="connsiteX4" fmla="*/ 0 w 1543060"/>
              <a:gd name="connsiteY4" fmla="*/ 1010437 h 1570274"/>
              <a:gd name="connsiteX5" fmla="*/ 191175 w 1543060"/>
              <a:gd name="connsiteY5" fmla="*/ 1338146 h 1570274"/>
              <a:gd name="connsiteX6" fmla="*/ 723736 w 1543060"/>
              <a:gd name="connsiteY6" fmla="*/ 1556619 h 1570274"/>
              <a:gd name="connsiteX7" fmla="*/ 1228986 w 1543060"/>
              <a:gd name="connsiteY7" fmla="*/ 1570274 h 1570274"/>
              <a:gd name="connsiteX8" fmla="*/ 1543060 w 1543060"/>
              <a:gd name="connsiteY8" fmla="*/ 1133328 h 1570274"/>
              <a:gd name="connsiteX9" fmla="*/ 1269952 w 1543060"/>
              <a:gd name="connsiteY9" fmla="*/ 546182 h 1570274"/>
              <a:gd name="connsiteX10" fmla="*/ 901256 w 1543060"/>
              <a:gd name="connsiteY10" fmla="*/ 95582 h 1570274"/>
              <a:gd name="connsiteX11" fmla="*/ 122898 w 1543060"/>
              <a:gd name="connsiteY11" fmla="*/ 13655 h 1570274"/>
              <a:gd name="connsiteX0" fmla="*/ 508318 w 1546128"/>
              <a:gd name="connsiteY0" fmla="*/ 68273 h 1570274"/>
              <a:gd name="connsiteX1" fmla="*/ 125966 w 1546128"/>
              <a:gd name="connsiteY1" fmla="*/ 0 h 1570274"/>
              <a:gd name="connsiteX2" fmla="*/ 3068 w 1546128"/>
              <a:gd name="connsiteY2" fmla="*/ 314055 h 1570274"/>
              <a:gd name="connsiteX3" fmla="*/ 71345 w 1546128"/>
              <a:gd name="connsiteY3" fmla="*/ 737346 h 1570274"/>
              <a:gd name="connsiteX4" fmla="*/ 3068 w 1546128"/>
              <a:gd name="connsiteY4" fmla="*/ 1010437 h 1570274"/>
              <a:gd name="connsiteX5" fmla="*/ 194243 w 1546128"/>
              <a:gd name="connsiteY5" fmla="*/ 1338146 h 1570274"/>
              <a:gd name="connsiteX6" fmla="*/ 726804 w 1546128"/>
              <a:gd name="connsiteY6" fmla="*/ 1556619 h 1570274"/>
              <a:gd name="connsiteX7" fmla="*/ 1232054 w 1546128"/>
              <a:gd name="connsiteY7" fmla="*/ 1570274 h 1570274"/>
              <a:gd name="connsiteX8" fmla="*/ 1546128 w 1546128"/>
              <a:gd name="connsiteY8" fmla="*/ 1133328 h 1570274"/>
              <a:gd name="connsiteX9" fmla="*/ 1273020 w 1546128"/>
              <a:gd name="connsiteY9" fmla="*/ 546182 h 1570274"/>
              <a:gd name="connsiteX10" fmla="*/ 904324 w 1546128"/>
              <a:gd name="connsiteY10" fmla="*/ 95582 h 1570274"/>
              <a:gd name="connsiteX11" fmla="*/ 125966 w 1546128"/>
              <a:gd name="connsiteY11" fmla="*/ 13655 h 1570274"/>
              <a:gd name="connsiteX0" fmla="*/ 508318 w 1546128"/>
              <a:gd name="connsiteY0" fmla="*/ 68273 h 1607163"/>
              <a:gd name="connsiteX1" fmla="*/ 125966 w 1546128"/>
              <a:gd name="connsiteY1" fmla="*/ 0 h 1607163"/>
              <a:gd name="connsiteX2" fmla="*/ 3068 w 1546128"/>
              <a:gd name="connsiteY2" fmla="*/ 314055 h 1607163"/>
              <a:gd name="connsiteX3" fmla="*/ 71345 w 1546128"/>
              <a:gd name="connsiteY3" fmla="*/ 737346 h 1607163"/>
              <a:gd name="connsiteX4" fmla="*/ 3068 w 1546128"/>
              <a:gd name="connsiteY4" fmla="*/ 1010437 h 1607163"/>
              <a:gd name="connsiteX5" fmla="*/ 194243 w 1546128"/>
              <a:gd name="connsiteY5" fmla="*/ 1338146 h 1607163"/>
              <a:gd name="connsiteX6" fmla="*/ 726804 w 1546128"/>
              <a:gd name="connsiteY6" fmla="*/ 1556619 h 1607163"/>
              <a:gd name="connsiteX7" fmla="*/ 1232054 w 1546128"/>
              <a:gd name="connsiteY7" fmla="*/ 1570274 h 1607163"/>
              <a:gd name="connsiteX8" fmla="*/ 1546128 w 1546128"/>
              <a:gd name="connsiteY8" fmla="*/ 1133328 h 1607163"/>
              <a:gd name="connsiteX9" fmla="*/ 1273020 w 1546128"/>
              <a:gd name="connsiteY9" fmla="*/ 546182 h 1607163"/>
              <a:gd name="connsiteX10" fmla="*/ 904324 w 1546128"/>
              <a:gd name="connsiteY10" fmla="*/ 95582 h 1607163"/>
              <a:gd name="connsiteX11" fmla="*/ 125966 w 154612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  <a:gd name="connsiteX0" fmla="*/ 508318 w 1564568"/>
              <a:gd name="connsiteY0" fmla="*/ 68273 h 1607163"/>
              <a:gd name="connsiteX1" fmla="*/ 125966 w 1564568"/>
              <a:gd name="connsiteY1" fmla="*/ 0 h 1607163"/>
              <a:gd name="connsiteX2" fmla="*/ 3068 w 1564568"/>
              <a:gd name="connsiteY2" fmla="*/ 314055 h 1607163"/>
              <a:gd name="connsiteX3" fmla="*/ 71345 w 1564568"/>
              <a:gd name="connsiteY3" fmla="*/ 737346 h 1607163"/>
              <a:gd name="connsiteX4" fmla="*/ 3068 w 1564568"/>
              <a:gd name="connsiteY4" fmla="*/ 1010437 h 1607163"/>
              <a:gd name="connsiteX5" fmla="*/ 194243 w 1564568"/>
              <a:gd name="connsiteY5" fmla="*/ 1338146 h 1607163"/>
              <a:gd name="connsiteX6" fmla="*/ 726804 w 1564568"/>
              <a:gd name="connsiteY6" fmla="*/ 1556619 h 1607163"/>
              <a:gd name="connsiteX7" fmla="*/ 1232054 w 1564568"/>
              <a:gd name="connsiteY7" fmla="*/ 1570274 h 1607163"/>
              <a:gd name="connsiteX8" fmla="*/ 1546128 w 1564568"/>
              <a:gd name="connsiteY8" fmla="*/ 1133328 h 1607163"/>
              <a:gd name="connsiteX9" fmla="*/ 1273020 w 1564568"/>
              <a:gd name="connsiteY9" fmla="*/ 546182 h 1607163"/>
              <a:gd name="connsiteX10" fmla="*/ 904324 w 1564568"/>
              <a:gd name="connsiteY10" fmla="*/ 95582 h 1607163"/>
              <a:gd name="connsiteX11" fmla="*/ 125966 w 1564568"/>
              <a:gd name="connsiteY11" fmla="*/ 13655 h 1607163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</a:cxnLst>
            <a:rect l="l" t="t" r="r" b="b"/>
            <a:pathLst>
              <a:path w="1564568" h="1607163">
                <a:moveTo>
                  <a:pt x="508318" y="68273"/>
                </a:moveTo>
                <a:lnTo>
                  <a:pt x="125966" y="0"/>
                </a:lnTo>
                <a:cubicBezTo>
                  <a:pt x="41758" y="40964"/>
                  <a:pt x="12171" y="191164"/>
                  <a:pt x="3068" y="314055"/>
                </a:cubicBezTo>
                <a:cubicBezTo>
                  <a:pt x="-6035" y="436946"/>
                  <a:pt x="71345" y="621282"/>
                  <a:pt x="71345" y="737346"/>
                </a:cubicBezTo>
                <a:cubicBezTo>
                  <a:pt x="71345" y="853410"/>
                  <a:pt x="-17415" y="910304"/>
                  <a:pt x="3068" y="1010437"/>
                </a:cubicBezTo>
                <a:cubicBezTo>
                  <a:pt x="23551" y="1110570"/>
                  <a:pt x="73620" y="1247116"/>
                  <a:pt x="194243" y="1338146"/>
                </a:cubicBezTo>
                <a:lnTo>
                  <a:pt x="726804" y="1556619"/>
                </a:lnTo>
                <a:cubicBezTo>
                  <a:pt x="899772" y="1595307"/>
                  <a:pt x="1095500" y="1640822"/>
                  <a:pt x="1232054" y="1570274"/>
                </a:cubicBezTo>
                <a:cubicBezTo>
                  <a:pt x="1368608" y="1499726"/>
                  <a:pt x="1637164" y="1329043"/>
                  <a:pt x="1546128" y="1133328"/>
                </a:cubicBezTo>
                <a:lnTo>
                  <a:pt x="1273020" y="546182"/>
                </a:lnTo>
                <a:cubicBezTo>
                  <a:pt x="1166053" y="373224"/>
                  <a:pt x="1095500" y="184337"/>
                  <a:pt x="904324" y="95582"/>
                </a:cubicBezTo>
                <a:cubicBezTo>
                  <a:pt x="713148" y="6827"/>
                  <a:pt x="385419" y="40964"/>
                  <a:pt x="125966" y="13655"/>
                </a:cubicBezTo>
              </a:path>
            </a:pathLst>
          </a:custGeom>
          <a:solidFill>
            <a:srgbClr val="00CE2B">
              <a:alpha val="56000"/>
            </a:srgbClr>
          </a:solidFill>
          <a:ln>
            <a:noFill/>
          </a:ln>
          <a:effectLst>
            <a:glow rad="165100">
              <a:schemeClr val="accent6">
                <a:satMod val="175000"/>
                <a:alpha val="64000"/>
              </a:schemeClr>
            </a:glow>
            <a:softEdge rad="63500"/>
          </a:effectLst>
        </p:spPr>
        <p:style>
          <a:lnRef idx="2">
            <a:schemeClr val="accent1"/>
          </a:lnRef>
          <a:fillRef idx="0">
            <a:schemeClr val="accent1"/>
          </a:fillRef>
          <a:effectRef idx="1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18263078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 Them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 Them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 Them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emplate>Office Theme</Template>
  <TotalTime>8989</TotalTime>
  <Words>1785</Words>
  <Application>Microsoft Office PowerPoint</Application>
  <PresentationFormat>On-screen Show (4:3)</PresentationFormat>
  <Paragraphs>649</Paragraphs>
  <Slides>53</Slides>
  <Notes>50</Notes>
  <HiddenSlides>0</HiddenSlides>
  <MMClips>0</MMClips>
  <ScaleCrop>false</ScaleCrop>
  <HeadingPairs>
    <vt:vector size="6" baseType="variant">
      <vt:variant>
        <vt:lpstr>Fonts Used</vt:lpstr>
      </vt:variant>
      <vt:variant>
        <vt:i4>14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53</vt:i4>
      </vt:variant>
    </vt:vector>
  </HeadingPairs>
  <TitlesOfParts>
    <vt:vector size="68" baseType="lpstr">
      <vt:lpstr>MS PGothic</vt:lpstr>
      <vt:lpstr>MS PGothic</vt:lpstr>
      <vt:lpstr>宋体</vt:lpstr>
      <vt:lpstr>宋体</vt:lpstr>
      <vt:lpstr>Arial</vt:lpstr>
      <vt:lpstr>Arial Narrow</vt:lpstr>
      <vt:lpstr>Baskerville Old Face</vt:lpstr>
      <vt:lpstr>Calibri</vt:lpstr>
      <vt:lpstr>Calibri Light</vt:lpstr>
      <vt:lpstr>Cambria</vt:lpstr>
      <vt:lpstr>Helvetica</vt:lpstr>
      <vt:lpstr>Symbol</vt:lpstr>
      <vt:lpstr>Times</vt:lpstr>
      <vt:lpstr>Times New Roman</vt:lpstr>
      <vt:lpstr>Office Theme</vt:lpstr>
      <vt:lpstr>Neural circuitry underlying working memory in dorsolateral prefrontal cortex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Acetylcholine in PFC is required for working memory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Newly evolved circuits in dlPFC are organized and modulated differently from classic primary sensory circuits</vt:lpstr>
      <vt:lpstr>Newly evolved circuits in dlPFC are organized and modulated differently from classic primary sensory circuits</vt:lpstr>
      <vt:lpstr>Newly evolved circuits in dlPFC are organized and modulated differently from classic primary sensory circuits</vt:lpstr>
      <vt:lpstr>Acknowledgements </vt:lpstr>
      <vt:lpstr>PowerPoint Presentation</vt:lpstr>
    </vt:vector>
  </TitlesOfParts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VeronicaGalvin</dc:creator>
  <cp:lastModifiedBy>VeronicaGalvin</cp:lastModifiedBy>
  <cp:revision>150</cp:revision>
  <dcterms:created xsi:type="dcterms:W3CDTF">2018-02-22T21:07:48Z</dcterms:created>
  <dcterms:modified xsi:type="dcterms:W3CDTF">2018-04-25T18:57:32Z</dcterms:modified>
</cp:coreProperties>
</file>